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Ex3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charts/chart1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4BCF73-8432-4991-93C9-0391D946EAF4}" v="1" dt="2021-10-18T15:43:00.3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2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Anthony" userId="7089b0805b033270" providerId="LiveId" clId="{95474E25-5105-4403-B9AF-FBFC15A5E42B}"/>
    <pc:docChg chg="undo custSel addSld modSld">
      <pc:chgData name="Chris Anthony" userId="7089b0805b033270" providerId="LiveId" clId="{95474E25-5105-4403-B9AF-FBFC15A5E42B}" dt="2021-08-29T18:39:14.267" v="757" actId="20577"/>
      <pc:docMkLst>
        <pc:docMk/>
      </pc:docMkLst>
      <pc:sldChg chg="modSp mod">
        <pc:chgData name="Chris Anthony" userId="7089b0805b033270" providerId="LiveId" clId="{95474E25-5105-4403-B9AF-FBFC15A5E42B}" dt="2021-08-27T16:52:25.621" v="61" actId="14100"/>
        <pc:sldMkLst>
          <pc:docMk/>
          <pc:sldMk cId="3650928086" sldId="257"/>
        </pc:sldMkLst>
        <pc:graphicFrameChg chg="modGraphic">
          <ac:chgData name="Chris Anthony" userId="7089b0805b033270" providerId="LiveId" clId="{95474E25-5105-4403-B9AF-FBFC15A5E42B}" dt="2021-08-27T16:52:25.621" v="61" actId="14100"/>
          <ac:graphicFrameMkLst>
            <pc:docMk/>
            <pc:sldMk cId="3650928086" sldId="257"/>
            <ac:graphicFrameMk id="5" creationId="{9D97D2FF-7CCD-4D92-ABBD-9147A7384116}"/>
          </ac:graphicFrameMkLst>
        </pc:graphicFrameChg>
        <pc:graphicFrameChg chg="mod modGraphic">
          <ac:chgData name="Chris Anthony" userId="7089b0805b033270" providerId="LiveId" clId="{95474E25-5105-4403-B9AF-FBFC15A5E42B}" dt="2021-08-27T16:52:22.248" v="60" actId="122"/>
          <ac:graphicFrameMkLst>
            <pc:docMk/>
            <pc:sldMk cId="3650928086" sldId="257"/>
            <ac:graphicFrameMk id="8" creationId="{05C16684-C852-4772-8714-C80F2916274A}"/>
          </ac:graphicFrameMkLst>
        </pc:graphicFrameChg>
      </pc:sldChg>
      <pc:sldChg chg="addSp delSp modSp new mod">
        <pc:chgData name="Chris Anthony" userId="7089b0805b033270" providerId="LiveId" clId="{95474E25-5105-4403-B9AF-FBFC15A5E42B}" dt="2021-08-27T16:57:34.337" v="184" actId="20577"/>
        <pc:sldMkLst>
          <pc:docMk/>
          <pc:sldMk cId="1161276578" sldId="258"/>
        </pc:sldMkLst>
        <pc:spChg chg="mod">
          <ac:chgData name="Chris Anthony" userId="7089b0805b033270" providerId="LiveId" clId="{95474E25-5105-4403-B9AF-FBFC15A5E42B}" dt="2021-08-27T16:46:49.878" v="11" actId="20577"/>
          <ac:spMkLst>
            <pc:docMk/>
            <pc:sldMk cId="1161276578" sldId="258"/>
            <ac:spMk id="2" creationId="{44DAA191-6B56-4BBA-9E88-5BA094AE4F27}"/>
          </ac:spMkLst>
        </pc:spChg>
        <pc:spChg chg="del">
          <ac:chgData name="Chris Anthony" userId="7089b0805b033270" providerId="LiveId" clId="{95474E25-5105-4403-B9AF-FBFC15A5E42B}" dt="2021-08-27T16:47:44.643" v="12"/>
          <ac:spMkLst>
            <pc:docMk/>
            <pc:sldMk cId="1161276578" sldId="258"/>
            <ac:spMk id="3" creationId="{B2D81948-3CA5-4DBE-880C-5C4BACA7263B}"/>
          </ac:spMkLst>
        </pc:spChg>
        <pc:spChg chg="add mod">
          <ac:chgData name="Chris Anthony" userId="7089b0805b033270" providerId="LiveId" clId="{95474E25-5105-4403-B9AF-FBFC15A5E42B}" dt="2021-08-27T16:57:34.337" v="184" actId="20577"/>
          <ac:spMkLst>
            <pc:docMk/>
            <pc:sldMk cId="1161276578" sldId="258"/>
            <ac:spMk id="6" creationId="{335345D4-9CC1-4336-BC4B-142C5B07F773}"/>
          </ac:spMkLst>
        </pc:spChg>
        <pc:graphicFrameChg chg="add mod modGraphic">
          <ac:chgData name="Chris Anthony" userId="7089b0805b033270" providerId="LiveId" clId="{95474E25-5105-4403-B9AF-FBFC15A5E42B}" dt="2021-08-27T16:48:39.410" v="40" actId="14100"/>
          <ac:graphicFrameMkLst>
            <pc:docMk/>
            <pc:sldMk cId="1161276578" sldId="258"/>
            <ac:graphicFrameMk id="4" creationId="{DC440869-F5D8-47C6-8507-2F4059B3BC6D}"/>
          </ac:graphicFrameMkLst>
        </pc:graphicFrameChg>
        <pc:graphicFrameChg chg="add mod modGraphic">
          <ac:chgData name="Chris Anthony" userId="7089b0805b033270" providerId="LiveId" clId="{95474E25-5105-4403-B9AF-FBFC15A5E42B}" dt="2021-08-27T16:51:04.237" v="50" actId="115"/>
          <ac:graphicFrameMkLst>
            <pc:docMk/>
            <pc:sldMk cId="1161276578" sldId="258"/>
            <ac:graphicFrameMk id="5" creationId="{5D1DE6F5-32C7-4DD8-B5AD-713263E484EA}"/>
          </ac:graphicFrameMkLst>
        </pc:graphicFrameChg>
      </pc:sldChg>
      <pc:sldChg chg="addSp delSp modSp new mod">
        <pc:chgData name="Chris Anthony" userId="7089b0805b033270" providerId="LiveId" clId="{95474E25-5105-4403-B9AF-FBFC15A5E42B}" dt="2021-08-27T17:19:38.929" v="560" actId="20577"/>
        <pc:sldMkLst>
          <pc:docMk/>
          <pc:sldMk cId="3642661624" sldId="259"/>
        </pc:sldMkLst>
        <pc:spChg chg="mod">
          <ac:chgData name="Chris Anthony" userId="7089b0805b033270" providerId="LiveId" clId="{95474E25-5105-4403-B9AF-FBFC15A5E42B}" dt="2021-08-27T16:57:51.876" v="196" actId="20577"/>
          <ac:spMkLst>
            <pc:docMk/>
            <pc:sldMk cId="3642661624" sldId="259"/>
            <ac:spMk id="2" creationId="{152EF262-9453-4FF2-A5D4-FBC228DABD6F}"/>
          </ac:spMkLst>
        </pc:spChg>
        <pc:spChg chg="add del">
          <ac:chgData name="Chris Anthony" userId="7089b0805b033270" providerId="LiveId" clId="{95474E25-5105-4403-B9AF-FBFC15A5E42B}" dt="2021-08-27T17:06:39.972" v="218"/>
          <ac:spMkLst>
            <pc:docMk/>
            <pc:sldMk cId="3642661624" sldId="259"/>
            <ac:spMk id="3" creationId="{97953498-DF03-424D-BB91-F8040E93D25F}"/>
          </ac:spMkLst>
        </pc:spChg>
        <pc:spChg chg="add del mod">
          <ac:chgData name="Chris Anthony" userId="7089b0805b033270" providerId="LiveId" clId="{95474E25-5105-4403-B9AF-FBFC15A5E42B}" dt="2021-08-27T17:14:27.131" v="295"/>
          <ac:spMkLst>
            <pc:docMk/>
            <pc:sldMk cId="3642661624" sldId="259"/>
            <ac:spMk id="9" creationId="{C3117604-16FF-4EDD-ABED-B6948B0F0E21}"/>
          </ac:spMkLst>
        </pc:spChg>
        <pc:spChg chg="add mod">
          <ac:chgData name="Chris Anthony" userId="7089b0805b033270" providerId="LiveId" clId="{95474E25-5105-4403-B9AF-FBFC15A5E42B}" dt="2021-08-27T17:19:02.838" v="555" actId="20577"/>
          <ac:spMkLst>
            <pc:docMk/>
            <pc:sldMk cId="3642661624" sldId="259"/>
            <ac:spMk id="10" creationId="{3B02998E-02E5-4E23-AD1F-811C95DCD29B}"/>
          </ac:spMkLst>
        </pc:spChg>
        <pc:graphicFrameChg chg="add del mod modGraphic">
          <ac:chgData name="Chris Anthony" userId="7089b0805b033270" providerId="LiveId" clId="{95474E25-5105-4403-B9AF-FBFC15A5E42B}" dt="2021-08-27T17:04:49.727" v="206" actId="478"/>
          <ac:graphicFrameMkLst>
            <pc:docMk/>
            <pc:sldMk cId="3642661624" sldId="259"/>
            <ac:graphicFrameMk id="4" creationId="{BEB0A0FE-ED28-4FF2-84D1-B99E23FDC8AE}"/>
          </ac:graphicFrameMkLst>
        </pc:graphicFrameChg>
        <pc:graphicFrameChg chg="add mod">
          <ac:chgData name="Chris Anthony" userId="7089b0805b033270" providerId="LiveId" clId="{95474E25-5105-4403-B9AF-FBFC15A5E42B}" dt="2021-08-27T17:05:34.118" v="213" actId="14100"/>
          <ac:graphicFrameMkLst>
            <pc:docMk/>
            <pc:sldMk cId="3642661624" sldId="259"/>
            <ac:graphicFrameMk id="5" creationId="{BEB0A0FE-ED28-4FF2-84D1-B99E23FDC8AE}"/>
          </ac:graphicFrameMkLst>
        </pc:graphicFrameChg>
        <pc:graphicFrameChg chg="add del mod">
          <ac:chgData name="Chris Anthony" userId="7089b0805b033270" providerId="LiveId" clId="{95474E25-5105-4403-B9AF-FBFC15A5E42B}" dt="2021-08-27T17:06:29.334" v="217"/>
          <ac:graphicFrameMkLst>
            <pc:docMk/>
            <pc:sldMk cId="3642661624" sldId="259"/>
            <ac:graphicFrameMk id="6" creationId="{B53DE46F-8A5D-4601-808A-EAA0CFA5FE8E}"/>
          </ac:graphicFrameMkLst>
        </pc:graphicFrameChg>
        <pc:graphicFrameChg chg="add mod modGraphic">
          <ac:chgData name="Chris Anthony" userId="7089b0805b033270" providerId="LiveId" clId="{95474E25-5105-4403-B9AF-FBFC15A5E42B}" dt="2021-08-27T17:14:30.252" v="296" actId="1076"/>
          <ac:graphicFrameMkLst>
            <pc:docMk/>
            <pc:sldMk cId="3642661624" sldId="259"/>
            <ac:graphicFrameMk id="7" creationId="{FA3B4694-8150-4681-B74B-749DE7F332BB}"/>
          </ac:graphicFrameMkLst>
        </pc:graphicFrameChg>
        <pc:graphicFrameChg chg="add mod">
          <ac:chgData name="Chris Anthony" userId="7089b0805b033270" providerId="LiveId" clId="{95474E25-5105-4403-B9AF-FBFC15A5E42B}" dt="2021-08-27T17:19:38.929" v="560" actId="20577"/>
          <ac:graphicFrameMkLst>
            <pc:docMk/>
            <pc:sldMk cId="3642661624" sldId="259"/>
            <ac:graphicFrameMk id="8" creationId="{7CF983F9-E60C-4CA8-9109-B1297B97DF95}"/>
          </ac:graphicFrameMkLst>
        </pc:graphicFrameChg>
      </pc:sldChg>
      <pc:sldChg chg="addSp delSp modSp new mod">
        <pc:chgData name="Chris Anthony" userId="7089b0805b033270" providerId="LiveId" clId="{95474E25-5105-4403-B9AF-FBFC15A5E42B}" dt="2021-08-29T18:39:14.267" v="757" actId="20577"/>
        <pc:sldMkLst>
          <pc:docMk/>
          <pc:sldMk cId="1224595766" sldId="260"/>
        </pc:sldMkLst>
        <pc:spChg chg="mod">
          <ac:chgData name="Chris Anthony" userId="7089b0805b033270" providerId="LiveId" clId="{95474E25-5105-4403-B9AF-FBFC15A5E42B}" dt="2021-08-27T17:20:59.781" v="578" actId="20577"/>
          <ac:spMkLst>
            <pc:docMk/>
            <pc:sldMk cId="1224595766" sldId="260"/>
            <ac:spMk id="2" creationId="{AE5DEEB6-159C-4154-A0C1-32728B1ECBEC}"/>
          </ac:spMkLst>
        </pc:spChg>
        <pc:spChg chg="mod">
          <ac:chgData name="Chris Anthony" userId="7089b0805b033270" providerId="LiveId" clId="{95474E25-5105-4403-B9AF-FBFC15A5E42B}" dt="2021-08-27T18:59:33.410" v="719" actId="20577"/>
          <ac:spMkLst>
            <pc:docMk/>
            <pc:sldMk cId="1224595766" sldId="260"/>
            <ac:spMk id="3" creationId="{2B371841-19B8-42CB-B5DB-D35022FB1627}"/>
          </ac:spMkLst>
        </pc:spChg>
        <pc:spChg chg="add mod">
          <ac:chgData name="Chris Anthony" userId="7089b0805b033270" providerId="LiveId" clId="{95474E25-5105-4403-B9AF-FBFC15A5E42B}" dt="2021-08-29T18:39:14.267" v="757" actId="20577"/>
          <ac:spMkLst>
            <pc:docMk/>
            <pc:sldMk cId="1224595766" sldId="260"/>
            <ac:spMk id="4" creationId="{13CDCD13-6E78-4D4C-B4FE-70BD4C2AA3F7}"/>
          </ac:spMkLst>
        </pc:spChg>
        <pc:graphicFrameChg chg="add del mod modGraphic">
          <ac:chgData name="Chris Anthony" userId="7089b0805b033270" providerId="LiveId" clId="{95474E25-5105-4403-B9AF-FBFC15A5E42B}" dt="2021-08-27T18:57:42.109" v="683" actId="21"/>
          <ac:graphicFrameMkLst>
            <pc:docMk/>
            <pc:sldMk cId="1224595766" sldId="260"/>
            <ac:graphicFrameMk id="4" creationId="{10ED446C-06DC-48BC-8133-48FA1894842A}"/>
          </ac:graphicFrameMkLst>
        </pc:graphicFrameChg>
        <pc:graphicFrameChg chg="add mod modGraphic">
          <ac:chgData name="Chris Anthony" userId="7089b0805b033270" providerId="LiveId" clId="{95474E25-5105-4403-B9AF-FBFC15A5E42B}" dt="2021-08-27T19:00:08.494" v="726" actId="122"/>
          <ac:graphicFrameMkLst>
            <pc:docMk/>
            <pc:sldMk cId="1224595766" sldId="260"/>
            <ac:graphicFrameMk id="5" creationId="{F39A57A1-280B-4BBB-8BB4-087EB2CB9835}"/>
          </ac:graphicFrameMkLst>
        </pc:graphicFrameChg>
        <pc:graphicFrameChg chg="add mod modGraphic">
          <ac:chgData name="Chris Anthony" userId="7089b0805b033270" providerId="LiveId" clId="{95474E25-5105-4403-B9AF-FBFC15A5E42B}" dt="2021-08-27T19:00:11.538" v="727" actId="122"/>
          <ac:graphicFrameMkLst>
            <pc:docMk/>
            <pc:sldMk cId="1224595766" sldId="260"/>
            <ac:graphicFrameMk id="6" creationId="{C2165284-5C1E-407B-91E0-9BCB9C71ACBC}"/>
          </ac:graphicFrameMkLst>
        </pc:graphicFrameChg>
      </pc:sldChg>
    </pc:docChg>
  </pc:docChgLst>
  <pc:docChgLst>
    <pc:chgData name="Chris Anthony" userId="7089b0805b033270" providerId="LiveId" clId="{B74BCF73-8432-4991-93C9-0391D946EAF4}"/>
    <pc:docChg chg="modSld">
      <pc:chgData name="Chris Anthony" userId="7089b0805b033270" providerId="LiveId" clId="{B74BCF73-8432-4991-93C9-0391D946EAF4}" dt="2021-10-18T15:44:03.861" v="8" actId="1076"/>
      <pc:docMkLst>
        <pc:docMk/>
      </pc:docMkLst>
      <pc:sldChg chg="delSp delDesignElem">
        <pc:chgData name="Chris Anthony" userId="7089b0805b033270" providerId="LiveId" clId="{B74BCF73-8432-4991-93C9-0391D946EAF4}" dt="2021-10-18T15:43:00.358" v="1"/>
        <pc:sldMkLst>
          <pc:docMk/>
          <pc:sldMk cId="2935122259" sldId="256"/>
        </pc:sldMkLst>
        <pc:spChg chg="del">
          <ac:chgData name="Chris Anthony" userId="7089b0805b033270" providerId="LiveId" clId="{B74BCF73-8432-4991-93C9-0391D946EAF4}" dt="2021-10-18T15:43:00.358" v="1"/>
          <ac:spMkLst>
            <pc:docMk/>
            <pc:sldMk cId="2935122259" sldId="256"/>
            <ac:spMk id="21" creationId="{AD23A251-68F2-43E5-812B-4BBAE1AF535E}"/>
          </ac:spMkLst>
        </pc:spChg>
        <pc:spChg chg="del">
          <ac:chgData name="Chris Anthony" userId="7089b0805b033270" providerId="LiveId" clId="{B74BCF73-8432-4991-93C9-0391D946EAF4}" dt="2021-10-18T15:43:00.358" v="1"/>
          <ac:spMkLst>
            <pc:docMk/>
            <pc:sldMk cId="2935122259" sldId="256"/>
            <ac:spMk id="22" creationId="{733E0473-C315-42D8-A82A-A2FE49DC67DA}"/>
          </ac:spMkLst>
        </pc:spChg>
        <pc:grpChg chg="del">
          <ac:chgData name="Chris Anthony" userId="7089b0805b033270" providerId="LiveId" clId="{B74BCF73-8432-4991-93C9-0391D946EAF4}" dt="2021-10-18T15:43:00.358" v="1"/>
          <ac:grpSpMkLst>
            <pc:docMk/>
            <pc:sldMk cId="2935122259" sldId="256"/>
            <ac:grpSpMk id="23" creationId="{0350AF23-2606-421F-AB7B-23D9B48F3E9B}"/>
          </ac:grpSpMkLst>
        </pc:grpChg>
      </pc:sldChg>
      <pc:sldChg chg="modSp mod">
        <pc:chgData name="Chris Anthony" userId="7089b0805b033270" providerId="LiveId" clId="{B74BCF73-8432-4991-93C9-0391D946EAF4}" dt="2021-10-18T15:43:41.684" v="5" actId="1076"/>
        <pc:sldMkLst>
          <pc:docMk/>
          <pc:sldMk cId="3650928086" sldId="257"/>
        </pc:sldMkLst>
        <pc:spChg chg="mod">
          <ac:chgData name="Chris Anthony" userId="7089b0805b033270" providerId="LiveId" clId="{B74BCF73-8432-4991-93C9-0391D946EAF4}" dt="2021-10-18T15:43:41.684" v="5" actId="1076"/>
          <ac:spMkLst>
            <pc:docMk/>
            <pc:sldMk cId="3650928086" sldId="257"/>
            <ac:spMk id="2" creationId="{5417AA74-DC2F-48D9-872E-643EC744C2AA}"/>
          </ac:spMkLst>
        </pc:spChg>
      </pc:sldChg>
      <pc:sldChg chg="modSp mod">
        <pc:chgData name="Chris Anthony" userId="7089b0805b033270" providerId="LiveId" clId="{B74BCF73-8432-4991-93C9-0391D946EAF4}" dt="2021-10-18T15:43:47.488" v="6" actId="1076"/>
        <pc:sldMkLst>
          <pc:docMk/>
          <pc:sldMk cId="1161276578" sldId="258"/>
        </pc:sldMkLst>
        <pc:spChg chg="mod">
          <ac:chgData name="Chris Anthony" userId="7089b0805b033270" providerId="LiveId" clId="{B74BCF73-8432-4991-93C9-0391D946EAF4}" dt="2021-10-18T15:43:47.488" v="6" actId="1076"/>
          <ac:spMkLst>
            <pc:docMk/>
            <pc:sldMk cId="1161276578" sldId="258"/>
            <ac:spMk id="2" creationId="{44DAA191-6B56-4BBA-9E88-5BA094AE4F27}"/>
          </ac:spMkLst>
        </pc:spChg>
      </pc:sldChg>
      <pc:sldChg chg="modSp mod">
        <pc:chgData name="Chris Anthony" userId="7089b0805b033270" providerId="LiveId" clId="{B74BCF73-8432-4991-93C9-0391D946EAF4}" dt="2021-10-18T15:43:53.085" v="7" actId="1076"/>
        <pc:sldMkLst>
          <pc:docMk/>
          <pc:sldMk cId="3642661624" sldId="259"/>
        </pc:sldMkLst>
        <pc:spChg chg="mod">
          <ac:chgData name="Chris Anthony" userId="7089b0805b033270" providerId="LiveId" clId="{B74BCF73-8432-4991-93C9-0391D946EAF4}" dt="2021-10-18T15:43:53.085" v="7" actId="1076"/>
          <ac:spMkLst>
            <pc:docMk/>
            <pc:sldMk cId="3642661624" sldId="259"/>
            <ac:spMk id="2" creationId="{152EF262-9453-4FF2-A5D4-FBC228DABD6F}"/>
          </ac:spMkLst>
        </pc:spChg>
        <pc:graphicFrameChg chg="mod">
          <ac:chgData name="Chris Anthony" userId="7089b0805b033270" providerId="LiveId" clId="{B74BCF73-8432-4991-93C9-0391D946EAF4}" dt="2021-10-18T15:43:16.118" v="2" actId="1076"/>
          <ac:graphicFrameMkLst>
            <pc:docMk/>
            <pc:sldMk cId="3642661624" sldId="259"/>
            <ac:graphicFrameMk id="7" creationId="{FA3B4694-8150-4681-B74B-749DE7F332BB}"/>
          </ac:graphicFrameMkLst>
        </pc:graphicFrameChg>
      </pc:sldChg>
      <pc:sldChg chg="modSp mod">
        <pc:chgData name="Chris Anthony" userId="7089b0805b033270" providerId="LiveId" clId="{B74BCF73-8432-4991-93C9-0391D946EAF4}" dt="2021-10-18T15:44:03.861" v="8" actId="1076"/>
        <pc:sldMkLst>
          <pc:docMk/>
          <pc:sldMk cId="1224595766" sldId="260"/>
        </pc:sldMkLst>
        <pc:spChg chg="mod">
          <ac:chgData name="Chris Anthony" userId="7089b0805b033270" providerId="LiveId" clId="{B74BCF73-8432-4991-93C9-0391D946EAF4}" dt="2021-10-18T15:44:03.861" v="8" actId="1076"/>
          <ac:spMkLst>
            <pc:docMk/>
            <pc:sldMk cId="1224595766" sldId="260"/>
            <ac:spMk id="2" creationId="{AE5DEEB6-159C-4154-A0C1-32728B1ECBEC}"/>
          </ac:spMkLst>
        </pc:spChg>
        <pc:graphicFrameChg chg="mod">
          <ac:chgData name="Chris Anthony" userId="7089b0805b033270" providerId="LiveId" clId="{B74BCF73-8432-4991-93C9-0391D946EAF4}" dt="2021-10-18T15:43:27.086" v="3" actId="1076"/>
          <ac:graphicFrameMkLst>
            <pc:docMk/>
            <pc:sldMk cId="1224595766" sldId="260"/>
            <ac:graphicFrameMk id="6" creationId="{C2165284-5C1E-407B-91E0-9BCB9C71ACBC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089b0805b033270/Desktop/Career%20Foundry%20Tools/Tasks/Section%204/Task%204.10/Data%20Results%20Depository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https://d.docs.live.net/7089b0805b033270/Desktop/Career%20Foundry%20Tools/Tasks/Section%204/Task%204.10/Data%20Results%20Depository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https://d.docs.live.net/7089b0805b033270/Desktop/Career%20Foundry%20Tools/Tasks/Section%204/Task%204.10/Data%20Results%20Depository.xlsx" TargetMode="External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https://d.docs.live.net/7089b0805b033270/Desktop/Career%20Foundry%20Tools/Tasks/Section%204/Task%204.10/Data%20Results%20Depository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Genres that People Crave</a:t>
            </a:r>
          </a:p>
        </c:rich>
      </c:tx>
      <c:layout>
        <c:manualLayout>
          <c:xMode val="edge"/>
          <c:yMode val="edge"/>
          <c:x val="0.26339566929133856"/>
          <c:y val="5.09259259259259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'[Data Results Depository.xlsx]Genre Count'!$C$1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sy="96000" rotWithShape="0">
                  <a:srgbClr val="000000">
                    <a:alpha val="54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E0D-43E4-881E-4A5E8E8B19DD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2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2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sy="96000" rotWithShape="0">
                  <a:srgbClr val="000000">
                    <a:alpha val="54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E0D-43E4-881E-4A5E8E8B19DD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sy="96000" rotWithShape="0">
                  <a:srgbClr val="000000">
                    <a:alpha val="54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E0D-43E4-881E-4A5E8E8B19DD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4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4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sy="96000" rotWithShape="0">
                  <a:srgbClr val="000000">
                    <a:alpha val="54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E0D-43E4-881E-4A5E8E8B19DD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sy="96000" rotWithShape="0">
                  <a:srgbClr val="000000">
                    <a:alpha val="54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0E0D-43E4-881E-4A5E8E8B19D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'[Data Results Depository.xlsx]Genre Count'!$A$2:$A$6</c:f>
              <c:strCache>
                <c:ptCount val="5"/>
                <c:pt idx="0">
                  <c:v>Sci-Fi</c:v>
                </c:pt>
                <c:pt idx="1">
                  <c:v>Comedy</c:v>
                </c:pt>
                <c:pt idx="2">
                  <c:v>Games</c:v>
                </c:pt>
                <c:pt idx="3">
                  <c:v>Drama</c:v>
                </c:pt>
                <c:pt idx="4">
                  <c:v>Sports</c:v>
                </c:pt>
              </c:strCache>
            </c:strRef>
          </c:cat>
          <c:val>
            <c:numRef>
              <c:f>'[Data Results Depository.xlsx]Genre Count'!$C$2:$C$6</c:f>
              <c:numCache>
                <c:formatCode>_("$"* #,##0.00_);_("$"* \(#,##0.00\);_("$"* "-"??_);_(@_)</c:formatCode>
                <c:ptCount val="5"/>
                <c:pt idx="0">
                  <c:v>4336.01</c:v>
                </c:pt>
                <c:pt idx="1">
                  <c:v>4002.48</c:v>
                </c:pt>
                <c:pt idx="2">
                  <c:v>3922.18</c:v>
                </c:pt>
                <c:pt idx="3">
                  <c:v>4118.46</c:v>
                </c:pt>
                <c:pt idx="4">
                  <c:v>4892.1899999999996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E0D-43E4-881E-4A5E8E8B19DD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'[Data Results Depository.xlsx]Genre Count'!$A$2:$A$18</cx:f>
        <cx:lvl ptCount="17">
          <cx:pt idx="0">Sci-Fi</cx:pt>
          <cx:pt idx="1">Comedy</cx:pt>
          <cx:pt idx="2">Games</cx:pt>
          <cx:pt idx="3">Drama</cx:pt>
          <cx:pt idx="4">Sports</cx:pt>
          <cx:pt idx="5">Animation</cx:pt>
          <cx:pt idx="6">New</cx:pt>
          <cx:pt idx="7">Action</cx:pt>
          <cx:pt idx="8">Horror</cx:pt>
          <cx:pt idx="9">Classics</cx:pt>
          <cx:pt idx="10">Travel</cx:pt>
          <cx:pt idx="11">Music</cx:pt>
          <cx:pt idx="12">Documentary</cx:pt>
          <cx:pt idx="13">Foreign</cx:pt>
          <cx:pt idx="14">Family</cx:pt>
          <cx:pt idx="15">Children</cx:pt>
          <cx:pt idx="16">Thriller</cx:pt>
        </cx:lvl>
      </cx:strDim>
      <cx:numDim type="size">
        <cx:f>'[Data Results Depository.xlsx]Genre Count'!$B$2:$B$18</cx:f>
        <cx:lvl ptCount="17" formatCode="General">
          <cx:pt idx="0">59</cx:pt>
          <cx:pt idx="1">56</cx:pt>
          <cx:pt idx="2">58</cx:pt>
          <cx:pt idx="3">61</cx:pt>
          <cx:pt idx="4">73</cx:pt>
          <cx:pt idx="5">64</cx:pt>
          <cx:pt idx="6">60</cx:pt>
          <cx:pt idx="7">61</cx:pt>
          <cx:pt idx="8">53</cx:pt>
          <cx:pt idx="9">54</cx:pt>
          <cx:pt idx="10">53</cx:pt>
          <cx:pt idx="11">51</cx:pt>
          <cx:pt idx="12">63</cx:pt>
          <cx:pt idx="13">67</cx:pt>
          <cx:pt idx="14">66</cx:pt>
          <cx:pt idx="15">58</cx:pt>
          <cx:pt idx="16">1</cx:pt>
        </cx:lvl>
      </cx:numDim>
    </cx:data>
    <cx:data id="1">
      <cx:strDim type="cat">
        <cx:f>'[Data Results Depository.xlsx]Genre Count'!$A$2:$A$18</cx:f>
        <cx:lvl ptCount="17">
          <cx:pt idx="0">Sci-Fi</cx:pt>
          <cx:pt idx="1">Comedy</cx:pt>
          <cx:pt idx="2">Games</cx:pt>
          <cx:pt idx="3">Drama</cx:pt>
          <cx:pt idx="4">Sports</cx:pt>
          <cx:pt idx="5">Animation</cx:pt>
          <cx:pt idx="6">New</cx:pt>
          <cx:pt idx="7">Action</cx:pt>
          <cx:pt idx="8">Horror</cx:pt>
          <cx:pt idx="9">Classics</cx:pt>
          <cx:pt idx="10">Travel</cx:pt>
          <cx:pt idx="11">Music</cx:pt>
          <cx:pt idx="12">Documentary</cx:pt>
          <cx:pt idx="13">Foreign</cx:pt>
          <cx:pt idx="14">Family</cx:pt>
          <cx:pt idx="15">Children</cx:pt>
          <cx:pt idx="16">Thriller</cx:pt>
        </cx:lvl>
      </cx:strDim>
      <cx:numDim type="size">
        <cx:f>'[Data Results Depository.xlsx]Genre Count'!$C$2:$C$18</cx:f>
        <cx:lvl ptCount="17" formatCode="_(&quot;$&quot;* #,##0.00_);_(&quot;$&quot;* \(#,##0.00\);_(&quot;$&quot;* &quot;-&quot;??_);_(@_)">
          <cx:pt idx="0">4336.0100000000002</cx:pt>
          <cx:pt idx="1">4002.48</cx:pt>
          <cx:pt idx="2">3922.1799999999998</cx:pt>
          <cx:pt idx="3">4118.46</cx:pt>
          <cx:pt idx="4">4892.1899999999996</cx:pt>
          <cx:pt idx="5">4245.3100000000004</cx:pt>
          <cx:pt idx="6">3966.3800000000001</cx:pt>
          <cx:pt idx="7">3951.8400000000001</cx:pt>
          <cx:pt idx="8">3401.27</cx:pt>
          <cx:pt idx="9">3353.3800000000001</cx:pt>
          <cx:pt idx="10">3227.3600000000001</cx:pt>
          <cx:pt idx="11">3071.52</cx:pt>
          <cx:pt idx="12">3749.6500000000001</cx:pt>
          <cx:pt idx="13">3934.4699999999998</cx:pt>
          <cx:pt idx="14">3782.2600000000002</cx:pt>
          <cx:pt idx="15">3309.3899999999999</cx:pt>
          <cx:pt idx="16">47.890000000000001</cx:pt>
        </cx:lvl>
      </cx:numDim>
    </cx:data>
    <cx:data id="2">
      <cx:strDim type="cat">
        <cx:f>'[Data Results Depository.xlsx]Genre Count'!$A$2:$A$18</cx:f>
        <cx:lvl ptCount="17">
          <cx:pt idx="0">Sci-Fi</cx:pt>
          <cx:pt idx="1">Comedy</cx:pt>
          <cx:pt idx="2">Games</cx:pt>
          <cx:pt idx="3">Drama</cx:pt>
          <cx:pt idx="4">Sports</cx:pt>
          <cx:pt idx="5">Animation</cx:pt>
          <cx:pt idx="6">New</cx:pt>
          <cx:pt idx="7">Action</cx:pt>
          <cx:pt idx="8">Horror</cx:pt>
          <cx:pt idx="9">Classics</cx:pt>
          <cx:pt idx="10">Travel</cx:pt>
          <cx:pt idx="11">Music</cx:pt>
          <cx:pt idx="12">Documentary</cx:pt>
          <cx:pt idx="13">Foreign</cx:pt>
          <cx:pt idx="14">Family</cx:pt>
          <cx:pt idx="15">Children</cx:pt>
          <cx:pt idx="16">Thriller</cx:pt>
        </cx:lvl>
      </cx:strDim>
      <cx:numDim type="size">
        <cx:f>'[Data Results Depository.xlsx]Genre Count'!$D$2:$D$18</cx:f>
        <cx:lvl ptCount="17" formatCode="General"/>
      </cx:numDim>
    </cx:data>
    <cx:data id="3">
      <cx:strDim type="cat">
        <cx:f>'[Data Results Depository.xlsx]Genre Count'!$A$2:$A$18</cx:f>
        <cx:lvl ptCount="17">
          <cx:pt idx="0">Sci-Fi</cx:pt>
          <cx:pt idx="1">Comedy</cx:pt>
          <cx:pt idx="2">Games</cx:pt>
          <cx:pt idx="3">Drama</cx:pt>
          <cx:pt idx="4">Sports</cx:pt>
          <cx:pt idx="5">Animation</cx:pt>
          <cx:pt idx="6">New</cx:pt>
          <cx:pt idx="7">Action</cx:pt>
          <cx:pt idx="8">Horror</cx:pt>
          <cx:pt idx="9">Classics</cx:pt>
          <cx:pt idx="10">Travel</cx:pt>
          <cx:pt idx="11">Music</cx:pt>
          <cx:pt idx="12">Documentary</cx:pt>
          <cx:pt idx="13">Foreign</cx:pt>
          <cx:pt idx="14">Family</cx:pt>
          <cx:pt idx="15">Children</cx:pt>
          <cx:pt idx="16">Thriller</cx:pt>
        </cx:lvl>
      </cx:strDim>
      <cx:numDim type="size">
        <cx:f>'[Data Results Depository.xlsx]Genre Count'!$E$2:$E$18</cx:f>
        <cx:lvl ptCount="17" formatCode="_(&quot;$&quot;* #,##0.00_);_(&quot;$&quot;* \(#,##0.00\);_(&quot;$&quot;* &quot;-&quot;??_);_(@_)">
          <cx:pt idx="0">73.491694915254243</cx:pt>
          <cx:pt idx="1">71.472857142857137</cx:pt>
          <cx:pt idx="2">67.623793103448278</cx:pt>
          <cx:pt idx="3">67.515737704918038</cx:pt>
          <cx:pt idx="4">67.016301369863015</cx:pt>
          <cx:pt idx="5">66.332968750000006</cx:pt>
          <cx:pt idx="6">66.106333333333339</cx:pt>
          <cx:pt idx="7">64.784262295081973</cx:pt>
          <cx:pt idx="8">64.174905660377362</cx:pt>
          <cx:pt idx="9">62.099629629629632</cx:pt>
          <cx:pt idx="10">60.893584905660383</cx:pt>
          <cx:pt idx="11">60.225882352941177</cx:pt>
          <cx:pt idx="12">59.518253968253973</cx:pt>
          <cx:pt idx="13">58.723432835820894</cx:pt>
          <cx:pt idx="14">57.306969696969702</cx:pt>
          <cx:pt idx="15">57.058448275862069</cx:pt>
          <cx:pt idx="16">47.890000000000001</cx:pt>
        </cx:lvl>
      </cx:numDim>
    </cx:data>
  </cx:chartData>
  <cx:chart>
    <cx:title pos="t" align="ctr" overlay="0">
      <cx:tx>
        <cx:txData>
          <cx:v>What kind of movie are you in the mood for? We got You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2128" b="1" i="0" u="none" strike="noStrike" cap="all" baseline="0" dirty="0">
              <a:solidFill>
                <a:prstClr val="black">
                  <a:lumMod val="65000"/>
                  <a:lumOff val="35000"/>
                </a:prstClr>
              </a:solidFill>
              <a:latin typeface="Calibri"/>
            </a:rPr>
            <a:t>What kind of movie are you in the mood for? We got You</a:t>
          </a:r>
        </a:p>
      </cx:txPr>
    </cx:title>
    <cx:plotArea>
      <cx:plotAreaRegion>
        <cx:series layoutId="treemap" uniqueId="{40A2B13D-CD34-4A98-AABF-0F9CAB611791}" formatIdx="0">
          <cx:tx>
            <cx:txData>
              <cx:f>'[Data Results Depository.xlsx]Genre Count'!$B$1</cx:f>
              <cx:v>Count</cx:v>
            </cx:txData>
          </cx:tx>
          <cx:dataLabels pos="ctr">
            <cx:visibility seriesName="0" categoryName="1" value="1"/>
            <cx:separator>, </cx:separator>
          </cx:dataLabels>
          <cx:dataId val="0"/>
          <cx:layoutPr>
            <cx:parentLabelLayout val="overlapping"/>
          </cx:layoutPr>
        </cx:series>
        <cx:series layoutId="treemap" hidden="1" uniqueId="{E47273FC-6A03-45BA-A78E-FE857932A7EC}" formatIdx="1">
          <cx:tx>
            <cx:txData>
              <cx:f>'[Data Results Depository.xlsx]Genre Count'!$C$1</cx:f>
              <cx:v>Total</cx:v>
            </cx:txData>
          </cx:tx>
          <cx:dataLabels pos="ctr">
            <cx:visibility seriesName="0" categoryName="1" value="0"/>
          </cx:dataLabels>
          <cx:dataId val="1"/>
          <cx:layoutPr>
            <cx:parentLabelLayout val="overlapping"/>
          </cx:layoutPr>
        </cx:series>
        <cx:series layoutId="treemap" hidden="1" uniqueId="{CF2421FF-9F63-4716-811F-844250E496DE}" formatIdx="2">
          <cx:tx>
            <cx:txData>
              <cx:f>'[Data Results Depository.xlsx]Genre Count'!$D$1</cx:f>
              <cx:v/>
            </cx:txData>
          </cx:tx>
          <cx:dataLabels pos="ctr">
            <cx:visibility seriesName="0" categoryName="1" value="0"/>
          </cx:dataLabels>
          <cx:dataId val="2"/>
          <cx:layoutPr>
            <cx:parentLabelLayout val="overlapping"/>
          </cx:layoutPr>
        </cx:series>
        <cx:series layoutId="treemap" hidden="1" uniqueId="{3A48E78C-9DD0-4439-9C1F-5B921C7857A1}" formatIdx="3">
          <cx:tx>
            <cx:txData>
              <cx:f>'[Data Results Depository.xlsx]Genre Count'!$E$1</cx:f>
              <cx:v>Total per title</cx:v>
            </cx:txData>
          </cx:tx>
          <cx:dataLabels pos="ctr">
            <cx:visibility seriesName="0" categoryName="1" value="0"/>
          </cx:dataLabels>
          <cx:dataId val="3"/>
          <cx:layoutPr>
            <cx:parentLabelLayout val="overlapping"/>
          </cx:layoutPr>
        </cx:series>
      </cx:plotAreaRegion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'[Data Results Depository.xlsx]Customer Count by Country'!$A$2:$A$109</cx:f>
        <cx:nf>'[Data Results Depository.xlsx]Customer Count by Country'!$A$1</cx:nf>
        <cx:lvl ptCount="108" name="Country">
          <cx:pt idx="0">India</cx:pt>
          <cx:pt idx="1">China</cx:pt>
          <cx:pt idx="2">United States</cx:pt>
          <cx:pt idx="3">Japan</cx:pt>
          <cx:pt idx="4">Mexico</cx:pt>
          <cx:pt idx="5">Brazil</cx:pt>
          <cx:pt idx="6">Russian Federation</cx:pt>
          <cx:pt idx="7">Philippines</cx:pt>
          <cx:pt idx="8">Turkey</cx:pt>
          <cx:pt idx="9">Indonesia</cx:pt>
          <cx:pt idx="10">Argentina</cx:pt>
          <cx:pt idx="11">Nigeria</cx:pt>
          <cx:pt idx="12">Taiwan</cx:pt>
          <cx:pt idx="13">South Africa</cx:pt>
          <cx:pt idx="14">United Kingdom</cx:pt>
          <cx:pt idx="15">Iran</cx:pt>
          <cx:pt idx="16">Poland</cx:pt>
          <cx:pt idx="17">Germany</cx:pt>
          <cx:pt idx="18">Italy</cx:pt>
          <cx:pt idx="19">Venezuela</cx:pt>
          <cx:pt idx="20">Vietnam</cx:pt>
          <cx:pt idx="21">Egypt</cx:pt>
          <cx:pt idx="22">Ukraine</cx:pt>
          <cx:pt idx="23">Colombia</cx:pt>
          <cx:pt idx="24">Canada</cx:pt>
          <cx:pt idx="25">Netherlands</cx:pt>
          <cx:pt idx="26">South Korea</cx:pt>
          <cx:pt idx="27">Spain</cx:pt>
          <cx:pt idx="28">Pakistan</cx:pt>
          <cx:pt idx="29">Yemen</cx:pt>
          <cx:pt idx="30">Saudi Arabia</cx:pt>
          <cx:pt idx="31">Peru</cx:pt>
          <cx:pt idx="32">Thailand</cx:pt>
          <cx:pt idx="33">France</cx:pt>
          <cx:pt idx="34">Israel</cx:pt>
          <cx:pt idx="35">Algeria</cx:pt>
          <cx:pt idx="36">Ecuador</cx:pt>
          <cx:pt idx="37">Bangladesh</cx:pt>
          <cx:pt idx="38">Tanzania</cx:pt>
          <cx:pt idx="39">Malaysia</cx:pt>
          <cx:pt idx="40">United Arab Emirates</cx:pt>
          <cx:pt idx="41">Mozambique</cx:pt>
          <cx:pt idx="42">Dominican Republic</cx:pt>
          <cx:pt idx="43">Austria</cx:pt>
          <cx:pt idx="44">Chile</cx:pt>
          <cx:pt idx="45">Morocco</cx:pt>
          <cx:pt idx="46">Belarus</cx:pt>
          <cx:pt idx="47">Paraguay</cx:pt>
          <cx:pt idx="48">Switzerland</cx:pt>
          <cx:pt idx="49">Romania</cx:pt>
          <cx:pt idx="50">Latvia</cx:pt>
          <cx:pt idx="51">Puerto Rico</cx:pt>
          <cx:pt idx="52">Cameroon</cx:pt>
          <cx:pt idx="53">Kenya</cx:pt>
          <cx:pt idx="54">Yugoslavia</cx:pt>
          <cx:pt idx="55">Sudan</cx:pt>
          <cx:pt idx="56">Cambodia</cx:pt>
          <cx:pt idx="57">Kazakstan</cx:pt>
          <cx:pt idx="58">French Polynesia</cx:pt>
          <cx:pt idx="59">Bulgaria</cx:pt>
          <cx:pt idx="60">Azerbaijan</cx:pt>
          <cx:pt idx="61">Myanmar</cx:pt>
          <cx:pt idx="62">Greece</cx:pt>
          <cx:pt idx="63">Runion</cx:pt>
          <cx:pt idx="64">Angola</cx:pt>
          <cx:pt idx="65">Oman</cx:pt>
          <cx:pt idx="66">Bolivia</cx:pt>
          <cx:pt idx="67">Congo, The Democratic Republic of the</cx:pt>
          <cx:pt idx="68">Brunei</cx:pt>
          <cx:pt idx="69">Moldova</cx:pt>
          <cx:pt idx="70">Sweden</cx:pt>
          <cx:pt idx="71">Holy See (Vatican City State)</cx:pt>
          <cx:pt idx="72">Anguilla</cx:pt>
          <cx:pt idx="73">Virgin Islands, U.S.</cx:pt>
          <cx:pt idx="74">Nauru</cx:pt>
          <cx:pt idx="75">Zambia</cx:pt>
          <cx:pt idx="76">Hungary</cx:pt>
          <cx:pt idx="77">North Korea</cx:pt>
          <cx:pt idx="78">Estonia</cx:pt>
          <cx:pt idx="79">Greenland</cx:pt>
          <cx:pt idx="80">Czech Republic</cx:pt>
          <cx:pt idx="81">Chad</cx:pt>
          <cx:pt idx="82">Sri Lanka</cx:pt>
          <cx:pt idx="83">Gambia</cx:pt>
          <cx:pt idx="84">Malawi</cx:pt>
          <cx:pt idx="85">Iraq</cx:pt>
          <cx:pt idx="86">Liechtenstein</cx:pt>
          <cx:pt idx="87">Turkmenistan</cx:pt>
          <cx:pt idx="88">Armenia</cx:pt>
          <cx:pt idx="89">Kuwait</cx:pt>
          <cx:pt idx="90">Hong Kong</cx:pt>
          <cx:pt idx="91">Senegal</cx:pt>
          <cx:pt idx="92">Bahrain</cx:pt>
          <cx:pt idx="93">Faroe Islands</cx:pt>
          <cx:pt idx="94">New Zealand</cx:pt>
          <cx:pt idx="95">Ethiopia</cx:pt>
          <cx:pt idx="96">Slovakia</cx:pt>
          <cx:pt idx="97">Tunisia</cx:pt>
          <cx:pt idx="98">Lithuania</cx:pt>
          <cx:pt idx="99">Tuvalu</cx:pt>
          <cx:pt idx="100">Madagascar</cx:pt>
          <cx:pt idx="101">Finland</cx:pt>
          <cx:pt idx="102">French Guiana</cx:pt>
          <cx:pt idx="103">Afghanistan</cx:pt>
          <cx:pt idx="104">Saint Vincent and the Grenadines</cx:pt>
          <cx:pt idx="105">Nepal</cx:pt>
          <cx:pt idx="106">Tonga</cx:pt>
          <cx:pt idx="107">American Samoa</cx:pt>
        </cx:lvl>
      </cx:strDim>
      <cx:numDim type="colorVal">
        <cx:f>'[Data Results Depository.xlsx]Customer Count by Country'!$B$2:$B$109</cx:f>
        <cx:lvl ptCount="108" formatCode="General">
          <cx:pt idx="0">1422</cx:pt>
          <cx:pt idx="1">1297</cx:pt>
          <cx:pt idx="2">869</cx:pt>
          <cx:pt idx="3">749</cx:pt>
          <cx:pt idx="4">718</cx:pt>
          <cx:pt idx="5">681</cx:pt>
          <cx:pt idx="6">638</cx:pt>
          <cx:pt idx="7">530</cx:pt>
          <cx:pt idx="8">351</cx:pt>
          <cx:pt idx="9">331</cx:pt>
          <cx:pt idx="10">320</cx:pt>
          <cx:pt idx="11">308</cx:pt>
          <cx:pt idx="12">290</cx:pt>
          <cx:pt idx="13">254</cx:pt>
          <cx:pt idx="14">204</cx:pt>
          <cx:pt idx="15">204</cx:pt>
          <cx:pt idx="16">184</cx:pt>
          <cx:pt idx="17">176</cx:pt>
          <cx:pt idx="18">174</cx:pt>
          <cx:pt idx="19">157</cx:pt>
          <cx:pt idx="20">155</cx:pt>
          <cx:pt idx="21">152</cx:pt>
          <cx:pt idx="22">147</cx:pt>
          <cx:pt idx="23">146</cx:pt>
          <cx:pt idx="24">130</cx:pt>
          <cx:pt idx="25">127</cx:pt>
          <cx:pt idx="26">123</cx:pt>
          <cx:pt idx="27">120</cx:pt>
          <cx:pt idx="28">116</cx:pt>
          <cx:pt idx="29">107</cx:pt>
          <cx:pt idx="30">106</cx:pt>
          <cx:pt idx="31">99</cx:pt>
          <cx:pt idx="32">92</cx:pt>
          <cx:pt idx="33">88</cx:pt>
          <cx:pt idx="34">87</cx:pt>
          <cx:pt idx="35">82</cx:pt>
          <cx:pt idx="36">82</cx:pt>
          <cx:pt idx="37">81</cx:pt>
          <cx:pt idx="38">78</cx:pt>
          <cx:pt idx="39">77</cx:pt>
          <cx:pt idx="40">75</cx:pt>
          <cx:pt idx="41">75</cx:pt>
          <cx:pt idx="42">74</cx:pt>
          <cx:pt idx="43">70</cx:pt>
          <cx:pt idx="44">66</cx:pt>
          <cx:pt idx="45">65</cx:pt>
          <cx:pt idx="46">64</cx:pt>
          <cx:pt idx="47">60</cx:pt>
          <cx:pt idx="48">59</cx:pt>
          <cx:pt idx="49">58</cx:pt>
          <cx:pt idx="50">57</cx:pt>
          <cx:pt idx="51">52</cx:pt>
          <cx:pt idx="52">51</cx:pt>
          <cx:pt idx="53">51</cx:pt>
          <cx:pt idx="54">51</cx:pt>
          <cx:pt idx="55">49</cx:pt>
          <cx:pt idx="56">49</cx:pt>
          <cx:pt idx="57">49</cx:pt>
          <cx:pt idx="58">48</cx:pt>
          <cx:pt idx="59">48</cx:pt>
          <cx:pt idx="60">47</cx:pt>
          <cx:pt idx="61">47</cx:pt>
          <cx:pt idx="62">46</cx:pt>
          <cx:pt idx="63">45</cx:pt>
          <cx:pt idx="64">45</cx:pt>
          <cx:pt idx="65">44</cx:pt>
          <cx:pt idx="66">44</cx:pt>
          <cx:pt idx="67">42</cx:pt>
          <cx:pt idx="68">34</cx:pt>
          <cx:pt idx="69">34</cx:pt>
          <cx:pt idx="70">33</cx:pt>
          <cx:pt idx="71">32</cx:pt>
          <cx:pt idx="72">32</cx:pt>
          <cx:pt idx="73">31</cx:pt>
          <cx:pt idx="74">30</cx:pt>
          <cx:pt idx="75">30</cx:pt>
          <cx:pt idx="76">29</cx:pt>
          <cx:pt idx="77">29</cx:pt>
          <cx:pt idx="78">28</cx:pt>
          <cx:pt idx="79">28</cx:pt>
          <cx:pt idx="80">28</cx:pt>
          <cx:pt idx="81">28</cx:pt>
          <cx:pt idx="82">27</cx:pt>
          <cx:pt idx="83">27</cx:pt>
          <cx:pt idx="84">27</cx:pt>
          <cx:pt idx="85">27</cx:pt>
          <cx:pt idx="86">26</cx:pt>
          <cx:pt idx="87">26</cx:pt>
          <cx:pt idx="88">25</cx:pt>
          <cx:pt idx="89">25</cx:pt>
          <cx:pt idx="90">24</cx:pt>
          <cx:pt idx="91">24</cx:pt>
          <cx:pt idx="92">24</cx:pt>
          <cx:pt idx="93">24</cx:pt>
          <cx:pt idx="94">23</cx:pt>
          <cx:pt idx="95">23</cx:pt>
          <cx:pt idx="96">23</cx:pt>
          <cx:pt idx="97">22</cx:pt>
          <cx:pt idx="98">22</cx:pt>
          <cx:pt idx="99">22</cx:pt>
          <cx:pt idx="100">21</cx:pt>
          <cx:pt idx="101">21</cx:pt>
          <cx:pt idx="102">20</cx:pt>
          <cx:pt idx="103">18</cx:pt>
          <cx:pt idx="104">18</cx:pt>
          <cx:pt idx="105">17</cx:pt>
          <cx:pt idx="106">16</cx:pt>
          <cx:pt idx="107">15</cx:pt>
        </cx:lvl>
      </cx:numDim>
    </cx:data>
  </cx:chartData>
  <cx:chart>
    <cx:title pos="t" align="ctr" overlay="0">
      <cx:tx>
        <cx:txData>
          <cx:v>Global Presence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 dirty="0">
              <a:solidFill>
                <a:prstClr val="black">
                  <a:lumMod val="65000"/>
                  <a:lumOff val="35000"/>
                </a:prstClr>
              </a:solidFill>
              <a:latin typeface="Calibri"/>
            </a:rPr>
            <a:t>Global Presence</a:t>
          </a:r>
        </a:p>
      </cx:txPr>
    </cx:title>
    <cx:plotArea>
      <cx:plotAreaRegion>
        <cx:series layoutId="regionMap" uniqueId="{222B6DB4-441F-42D5-8DD6-D57208F6626D}">
          <cx:tx>
            <cx:txData>
              <cx:f>'[Data Results Depository.xlsx]Customer Count by Country'!$B$1</cx:f>
              <cx:v>Customer Count</cx:v>
            </cx:txData>
          </cx:tx>
          <cx:dataId val="0"/>
          <cx:layoutPr>
            <cx:geography cultureLanguage="en-US" cultureRegion="US" attribution="Powered by Bing">
              <cx:geoCache provider="{E9337A44-BEBE-4D9F-B70C-5C5E7DAFC167}">
                <cx:binary>7H1pb9vItu1fMfrTe8Chm1NxODh9AZOSbFmW7Fh2ks4XQrEVzvPMX38XJVMWy+xY/aIDC3jdwM09
rlLZW3tV7dpz/eep+veTt14lZ5XvBem/n6o/frOyLPr377+nT9baX6Xnvv2UhGn4Izt/Cv3fwx8/
7Kf178/JqrQD83ee5cTfn6xVkq2r3/7nP/ht5jq8CZ9WmR0Gn/J1Ut+v09zL0p/MDU6dPYV5kLXL
TfymP36bBs/26rezdZDZWf1QR+s/fut94rez3+nf8+ZvnnkgK8ufsZbnzwXCE05hFU6SCCuov515
YWC+TMvquSAJkkIkVlY5liNS96cXKx/L36VmQ8vq+TlZp+nZy//fLesRvhu101Dffmc9bEmcLjbf
6fc+T//nP9QAviU1ssd2miXvTdFc1y07OCLXBemcEFWQOVVUeJHnFKXHdY4VzmUiCKIqsCKnqjzf
5/q71Axz/WUZxfWXUZrr+glw/TGws/Xz2TJbZeu0Y8Gv73lBPcdGJ4TwqqwQ7Gmwd2/PM6p6znKK
wPIqJ4sKK0o4E9vztt30B5M1DAO1nIKDmqVheVx+/GG4+GFaq8BOs1XQMeYIoAjniiCoosTzCsvL
gij2QJGkc5YngsRyrNweGJl0f3qLyYE0DSPSW0zh0Zuj0biYfDwaOgRxEoZHhIKcS6rES4TnWUnk
WUWlpBN/LkMqQW4pRFEUSaal0wEEDePw+lUoEF4naAT0+ccjMFkl4fpsmnqr4PmIYkrizzlBlFlW
lgknSqLSPxGMDCkl4urmBZ4TZZ6TANO+mDqYrGEwqOUUItQsDcvk9uNh0ZJVY3sdT35dQjEcey5s
/oMeJIqcokIG7d8bRDjn2fY/WeJViDIidH98K6PeJ2gYiW4dBUE3TPNeu/943l+voqNeDtK5RESO
EFngoGlzrcjZ4zwnyOeqLOEip26Fd8kYZvjLMorfL6M0u6/vPp7d83VlP4Xdbvv1rc4L56ogEJVT
RNwDnCDJPX7jJPBQoVRcE6rEiuIbBfV9eoYZ362jON8N06yff/141t9ZtmdHkR0cU0PlyLkqyiIr
yZIiq4rC0zcwdw4lSJJUlpVwRUiUVXYgTcMY9BZTQPTmaDTurj4ejYs8zZJj2seifE4UmZVhBRBW
kRWV650ETjznRBYIwVZTOZEQTO/fwQfQM4zCbiGFwG6c5v7Fw8dz/z4P4KPoOPBXYui/Z6VroWcX
x0Sf4aBkEUmRVMJKCgSi0D+IjCSeA3eelzhozIrKtqbkPv4HUDSM/24hhf9unMZfOwGN6z5PU3sV
nE3Wz+tk4/nquPFXe6Hv0/mZo0riziVJZgUWbhFou7jsewextdlVuKlEqMIqLiSOstm3pP2MnGEc
unUUDN0wjcL948efwoc8cdf1z77q33MRCsq5iq0Nd5XCEk4mcv8MCORcFARYg/KrN2X/CLxPzjDn
u3UU57thmvMPJ6D1vvhuLpLV97Oxb+MIHFMpaJUyVoAU4lVJEliF9F21RIR1ohAB4kggQuvW6rZA
z2t1MHHDqAx/RQqj4Q/RiF2MP/6sLFd2kJ19toMnbNkz2O9nmbU+u0zWwer5yCodjEOY8QocWPBj
bW+KPROGgXyDRcnBrhREAoO+tfb3j9Hy/5XMYRzf+XUUoO98mkb2s/7xyI6f8tVzmHRM/PULiOFw
vmBlSqqM60XGKYR5v4/gJlaCacy+cU8eQM0wTruFFCK7cZr34xPgPaJCIeyho2pi7DkCIVAAWLjm
JbG9cfrij4MqzrKqKnMSPkB4gTo/B9E0jMHeUgqFvRkah+no488A3Kbfw6OGCzn4fjl4v1ieh/0p
w/7vnQGOhT6MsyGJgrpxHFMgHELQMAavKykIXidoBGYnYI/qK1wkRwwcwidMEP9gZYElKqvwLCWD
VDjKEKnFFcMjaEvehK7ep+ev2L/9Hm+Yvx2mWa9ffPzmv1u5Rw5R8QiGtzIIfkiRwB/Z572knCuc
qCoyp8AcxL9Qk/cv8EPoGWb+60qK/a8TNAB3s48H4KJZJ99XtnNMR7AIFzwMELjW4fhS38RE4K2R
CFFUlRV3kd19DA4jaRiF/bUUDvtTNBIX304AicRsuXDMDAZGaD0fEvY7ArJdZsi+NtR6RiQZIcI2
vk655S8OoecvUHhdSoPwOvMGgxOwDSewKZ6ss8scDpIjXgit0iNA6LSeSVzLhKc89YQHTPgPShHO
TBtX70ulg8kahoNaTkFCzdKwXJ5C9Bzu+3XHkiMYCQJ3LkucIGDnb7hNOwxlWBEwD2TEVHgk90j0
LYFsnJ/TM4zDyzKK/y+jNN/1m48XSQvbXB/VUY+cHty7sKxVVeCVFoKeZqrAPSjiysBBQbQQClSH
+dY5cgA5w4zfLaRYvxunmb+4/HjmL8M8s84ufiT20xFFEcPDUahKApjLi6LSqqg9CHhyjggKUhbU
1nzb+tL3L+dDqRoGor+aQqM/SUPy7QS01ZtVdtTIBZHOFdwHsNUEWGPQl7g+FrideZmVJEipjduW
cha+T84wCt06iv/dMM35m88ncBjy52NqqFybqMYqOAUwAqQ33nLYECpBsq2KmK4IVy0HXHqH4D1q
hvm+3C6j2P4ySnN9eQKuiYeVXR6T7Tz0mj31E4zt8/X9vzfM2G4dxdlumGbtw5eP39DzsIHfx47z
Y+o1CITy8OogRZNDxkerc/b4jSAQjGJcrwR5syzuWCoOehhNwxDsr6Vg2J+ioZifgOG1XAdrc3XE
HDQ4OXFzqrg/IUFUno7FMZhHxiAccFD2oYciwbx/DA4gaBiE3UIKgd04zf7lCeSPf7YT0w66zMx/
nT2eL887fvy6rs8p5wIvI/YvCUjSafP9ekdikxvASTDLFBXJ5m9V/cclAk/7BP6MtGFUBn4Fhc/A
J2ikPk8/Xma9RAxnKKV5Dv2fMeLvxa6Rkom4NSuIEittMtr61wQDdyonw2RQFFmUIN9ou+Bwuv4C
oG0Fw+570ehQ0zQ0l9rHQ7PcGAuzMFmvjocLCmBwmSDVH95qTpY3bone9S2jGoBH4pXYFgUobTFA
T0s6jKZhTHpfiAKkN0ejMTsBN9I0OabWJLThBFgBXciZ8la0KQUsXKk8T9ShmPR7xAzzf7uKYvx2
kOb49AQ4Pq9Xgb9Kug346/cGj0g/UvpliCRklSF9s++yQwiH4NqAHiUgyNYmNXd/euuqOICeYb7v
FlKs343T3J+fQG3FcpU/22dt0soxo8k80jZ5JOxxMoQQlNX+zS2K5wRyB34kUSVINn+jRB1I0zAM
/W9EYdGfpAFZXnz8dXAXtmUu3Zb89dMABzXH4+4FCq3b9E2CrXoOawNZ6Aj6SzziznDr7d8E75Mz
jEK3juJ/N0xz/u4EXKaX68RfBXX3/Y/Aeg5OUYFDHF96yUnqKbBtuQvcQwjnQ/YrBAHn7k9vBdEB
9AzzfreQYv5unOb+aPzx+36arbwj8l4UzlF2DZOZ57Z5w30RhDwL2NnIFWuPBK/SrH+XmGHGvyyj
2P4ySjN9+vDxTP8M+7nJ194RNU/saty6LAIBsMrayCWu1z3Nk0GhKbLw4ONAlKatNKKF/0EkDbN/
bykFwd4MDcPnE9j7F6gwRaggOFuu/PCIWLTuCkQDeByDVzf0PhiczJ5L8HMgu1iE4wkFMX0RdDhh
w4jQ6ylY6Gkam4vlxx+R2apZucctxRaVVkGFjxrOC07iORaCfw8VSYYPCu0iRIXbmNSt0bB/JW8o
st4jaRiQ/bUUGPtTNBCzE/D1fbbXWbA6ou+CE1Dk1ZbEI8sLKY3oWNCDgWMVZBRLqJcXkDWMAA9l
JxxAzzAGu4UUALtxmvufT8DVdx9CNzqmiSASeCCQ7isj1Yt98d7tHQJYEHBLEKhOIjIhOVwZ/UNw
AD3D3N8tpLi/G6e5f38ChT9js46yjgG/rpjyMIGRYcq1ITQYyVSiHUJo8NaxCmZkxNIAQ/eXt3rp
u8QMM/5lGcX2l1Ga6eMTiOLDZRJ33/zXeS4IqHRrnaSweDe1bFxP2kBfleHnFlFaIgky6uEoO+w9
YoZ5vl1FsXw7SHN8+unj79pHN0G9yPp4TBfbTjMsLCsE6aHnbDoG7AkZJBMhyRFFhwIPUQSllLLA
DqBnmO+7hRTrd+M09x8vPp7785W3qo9aVCAgWZoXEY5viwoEjiXUDQv1FB5oEcU6UqcH7Ss6hxA0
zP/XlRQArxM0AvM/Px4BPfRCRJZXxzsA/LmCbY+UIKRLKFAo6RiaDLGjCPgM9FEyEFc+hKJhCF5X
UhC8TtAQ6Cdw097Y6ycrWwdptrbfrbQ+vLoWidOciNYaL+EWoW2vtCeIkFxHEKsR0XuprYV/o2se
TNUwFtRyChBqlkblZvrxB2OxRtlgcuT+P/CMQjghKClxpA0zUxXP6NLEtw04cGgQpCFoJtcdy60a
dCBNw4j0FlN49OZoNBYn4Ci98Mzj5pYisREQoP4MNbeo9MdJ6Z0OHj4KnA8WQWQBDePgWeojcQA9
wyjsFlII7MZp7o9OwA6+Q7PLLDy7P2pDGuRawBEtKAgB4CygNyJYvCefWq8dEqoRQWg7Zg00AjqQ
qGEYeospKHpzNBx39x8vmpYRVNZuP/66mdAW4KjQWaVNG6Ztoes+EHBrw15rg5dtA5s2C7j721up
9C45wxC8LKOY/zJKs318Cm65dVAfUU+C0xqBeoImMyi52RQ39d3WaIAF2wzVryohm7Ax5SidvUfO
MNtfllFsfxml2T4bf/xu/3Ptr4+429s+TAJcDa0Hjg4SozEQ5BGuAziBkNZO22bvUjLM8ZdlFMdf
RmmO/3kCHL9bJ3l3xH9dvDBIW0cFPbQayA5OQfp6f58zMooIYLGhvFXiOGQI0V7P98gZ5vp2FcX0
7SDN87sT4PlD26OizfE9ooRpvc1gObQbCS4gOJzhVdsX7DgKCMLwYtsLSZDbDiMd6lvBfhhNw+zf
X0uBsD9FQ3F5Avkp2spqfUIdL379BMD3iY5TCL6geAPKDiKQPRwIbgK0fkOhPQJiOB10Pd8B9Axj
sFtIAbAbp7mvnUB5/YO1so+bjoJtjs2PNBRUMUHOiCou0r1jgBbom97QbQuQtvlq2wtp3yV0CEHD
/H9dSQHwOkEj8HACCLzTGWbLm18/FZBO/3TPeePO+e910psgzfRp3e3tX8dPRF8K3B0cEqyR2dhm
9PaOFX+Os9a6ul/izXRI+X1yhg9Vt446Ut0wfaAmJ2Cvach2SfL0eKxHCjxa50KNbbvniBBgfYkG
3wYrtqWxKGVAiSyM6+5Pb+/1A+gZ5v1uIcX83TjNfe0EPNzTNFmtj1ivI7DnLVuhp+LCgLlANS5G
EwUFriM4jyQZnaXfhDLfJ2eY9906ivXdMM356Qk47XRr9dztvF+XN7jGEaUkcFRA2iBY3KaN7l/j
CppJoq1u27bwbbOu90gZ5vl2FcXx7SDN74fRx1vK2iowvdXzOrWOx/W2Q6HY1gdKW92oNc72uK6y
5wgioEwf4mZT84FLYF95OoykYe7vr6Uw2J+ikdBOAAl0G1wf865Fv862zyAqNbePN1AvabQgIZgj
AiSUa7aJkH0U3idnGIFuHcX9bpjm/OUJ3LUv/UmQ9F0fu10d6mWxx0X814aXtwWxe0cBmY9tYjvs
ODSkQDk4Uamz8HdIG8bj7W+gkHn7ARqju8nHy6mLBB69Yzo64MGGAMKbVjL81AMtpJDY1RaFwL89
+IjDAfQM47FbSMGwG6e5f3EC7o1/vEy/nYKX6WEVNMdNb4SjFS5UHs0cET7GO2PomNm7q1vNFLYC
kmJkHnFPhBz6t8QhFA2fg9eV1EF4naBPwsMJhDVHoW8HmyT4+3WUf/fsp44hR9BW0ToQuj8alyPP
qG0g28eCQRb8fqM1up3a3yNtGJWh30HhM/QRGqnRCaTIzMMkfDrmayhIw8M7KNCmkCG27d7cOyrt
UUJndESDkDWP6Nwbn+wBBA2DsltIIbEbp9k/v/j4C/tulazMfFUf73gwUFlR/YEsSaQD44DQLgyG
QONFmmQbF0KaBuqpkJ+xb1gcQtIwAq8rKQheJ2gM7k7AjbEs7QzdN4/rGocPD93LkYmKawFNUDc9
rvdUWmRoCHgSiMD2Q/QI0oy6MQ6kaRiH3mIKit4cjYZ+Aj7yh7xYeccMkspo8tI2kQcSO7fRHhII
X8D4QMQaGTFD2Xrv0zMMQreO4n83TLP+4fPHC6M/czPEu3wHtFb77/nStdwzV0ftdSiiCzfBe71/
0bYBjfbwBASyypEwxbWPePWl4SH0DG+A15XUFnidoDeBdvnxm+AiMFG03jHh19U1BtW5AgxIvA+L
Hnt4BBO2e+/4oalGWzSNZJzW304/xPE+OcPc79ZRvO+Gac5fnIAqdouirOPxnUfsG+WISLZ5eTa5
nwSIlofoL4m2WAp6ymyKqrs/vY1kvEfMMNe3qyiebwdpjt+egMGu4+3u8F9nbdrEaO2HT+0zTE9n
nclyFv5oHzjp+PJXR+G/KAuTPFjb7/39N4HO/sDe8+Vod4aMXOgdKKTfBhb7RxEVHHiLE6rKtr6D
tmK1d8kZ3hTdOmpbdMP0xtAWHy8EZ3m5srPjcb5thg8VA+Ktfah8GzfcE4Ltu3mtjx9Z0Wg9jdJt
SiV/n5xhznfrKM53wzTnZ18+nvPz0HsOiyPeP+At35ZHIumQ31bF9DY9IrrtY4XIwO36r3eob+Xg
AfQM8363kGL+bpzm/vwEoivLEo/RHfESwgscKEhCG2O0YURBHl0pg/av8CujqgzNqBFXh1+gz/z3
yRnmfbeOYn03THN+Of74fd+9kXesHKB/XgDMvWyzO8x1eBM+bR5Y/IRqi/qM2hVXCGidLdfrs//z
ub3+0bhDtzOMZHiQ7v92+/GvLv/+XfuzJxlFrn2QDjbGa83F3g0AJRkPmaFkBnXDSFx/cxL2SfsZ
TcPnob+a+v79SfpsfL74+LMBpT23vWMaJZsKGTx8iScAUaj3tjOs1NZ3Q0uCcwx9C9oavo7p21vh
EIqGoXhdScHwOkFDcDH9eAgWq/yomeswTvDaCSFtX170LGjfh+9dy3Bc9osJ9j2U7xIzzPqXZRTf
X0Zppi9OIOL+kAf2cUu40ckP8gdudzyKiffI2vc09oQQCldRsIq7uPVKti9pIw9on+8H0DPM+d1C
ive7cZr7DydgA3w7cs0A0xYNgMFIVufxbqUgsBAqe9zn5XP4QDCBt8pQ0oFkqz7336dnmPndOor3
3TDN+m8nYJdf5QGcgHX3/Y9w+aJiG0HbtkkZ9nfbhbrHeg7pJeioiBeRt30l6DqZA+gZ5v1uIcX8
3TjN/avHE5D1YYIHT47cwxiJJG3NPPLZXppzUG5A7H4ObSuBjiIgs5m2gBeH0TSMQm8xhURvjkZj
dvfxaOx38jqWcfBPz7LMDoONNXC/Tg81FMZpFh41uQqRWAm7Hbn+MJA3DTt6UgmRCUVAfTweacXj
J22mQycQt0roAfQMn4fdQuos7MbpczA+AQO5TY0MjhujldGx5vXxBzpEy8BiQ1tjWAGbByrbJh/7
ytBB9Azzf28phcDeDI3B5QmknV/BX46LAf8sL6AfH0sc8TB+USEGxRMp5mhcTNsC8Eu3iQwqIkRd
Ocw+EgdTNYwGtZxChJqlUbk6gadD9QZdbnZRi+PBgqRbGS8Tw3/3ksUA+bOnr7ZVA8hdQL9pFGDi
OUXKWNhQ9fNU1GE8dgspJHbjNAb6CSS8LT04rd2ff92/9xgH7mgYY0gMIagh3mRF97kPlRU9oNg2
XCOiOEOhPBSHEDTM/9eVFACvEzQCyxM4BcvEPrtZBe7qeAcAWekwCpD4jAoB+OQ2Vdx7B0BBuRIi
C5s6sIEuKgcR9BcQvH4XGoPXGRqEmxMAoe3IVtrHQ6C1mds+NW3rSvSca1tH9E4BEm9hRqN8A9Mw
Ht48I/0+PcMAdOso7nfDNOvnJxA4e8gTt03+f6+V8N+TQoJ6jvwB/iVTk47fEMxCP8UT6sjfgKZE
60iH0jQMQn81BUV/kgbk4RScGJ2ydLzj8I+iVP2bDuf8DQNusS7Pvq0hoo75JAeDZq+4G1q/BWKc
+P8sVT3Z5qPjnkZTOrUNM9Nd2Q8kaviI9BZTJ6Q3Rx+QxQnoTOPMssPomDoT7On2OWNFhndbaZ9J
6V8WajsNFyzSQKGv4inX7mS+2NMH0DMMw+s3oTB4naABGD98vGtpsY6O+dwiUikQxkfptggvntzq
TD32KzgncHawsgB7YeCZsnepGeb9yzKK8S+jNNcXJ+DQu7EzKz9ufRJpTTEJJdwwnQX036VbLoLz
SK+ALwmBNjwLQZfEHETRMPf3llII7M3QKNycwN6fr55X5ip9OuZbZQziCJtHmdDpBq3w2zc4eieg
7evRVnMjF7ktYn2jLh1G0zAQ+2spJPanaCjmJ5BxPLGP7NeT8CQZhzsZAYVt8L7vuEDTKFSsKsjG
wIfangYIPe/7kw6gZxiD3UIKgN04zf3J9OMvgQeoqUe0mZnNg30E5XmwyOC1flN+hBeyYFKwPHpU
b3PCqIT7d+kZ5v3LMorzL6M03x9OINu7n3ZzLFfqP1lG/WSvv2EdDDz+eyxU/nn8uE28+wkWP5mi
0/V2buBjgfP/l5v7r6sVdsmLo1W2GgcZkiD3IqQ/n93IZFjm1NKfRYi28E2f//htU/Pz+/6v6F3H
ndONWrBepdkfvwnoOYtrHpndiNKhpLKtWSjXmxk0GkfgAl2N0IJz0482aHMI/viNgZImtU2xRRbW
+kt77LR9Ixlz6ETSfrYjpm12YobB7su//HwW5P5daAdZCgqgPUTbj7VfBvmdaEGPeicOHTGQyo+X
GjD/tLrHY934NPcvs5Zz2XSZQLNq39IFNQwfGMUrroSgEvS6VIKHOCfFbViS2WbSdhNNqJJ65Is2
M3/9JzBSZm4TKRi7hEn01wm3/ZyleNK1wMXNlZyyi9oxhStHcpnrxgwXedxcZiEpv7KJKF2lseGP
Nz96MZNpgcvFCy5OpQfJciY541dfLbd0p3LeMKMkdbeZWdu81wF2IKsPuTV9hiCbFa9CoRxZgPmB
bpF9hoQMHwsC01SaGzOPVuXYM6fwQi1JPWPkpVJ27bT/eKklTOza/RSLCavlhZWPSiEsr8vMuW1c
Yoycwp6WTvElFKJCU2RnHTPByDQ8f4w3M2KNjy0tyVR76pbeN9FlHh3J9jQpYJd1lt6EsqopSfAj
Tk1H85Iw0/Ja/ZRLWuG5/IiPiKBlTTNVHS/XKpPL9ZojnxxB+MpksXdTRqaWuII08dzQ0/1qHCfO
2E5CT+PZZqQy3KXK5plWFRWj5ZE6NmrR1HKz8HW8Jm3onpfPKqbxrghJA12N/HTsiGkwsrN8WvHW
ZdMorOa7RqXVcf6QmGUzSu25yifjRlVqnXiCexPlV0lplZorZt7YUOqRYyuXiiVOCwNfPBONMRcy
3+WMTTU5nyUcH94oXq1ojI1NZynl2M9FRrO5wtecUL70osAZBUYpayAyJVUytjLFHXGM+ZwnIj4d
2vK4jm7wCMZXMfC1KMlsLXHyWhOZMNGIbdxKBvNk+4IuNeHKcW9Zx792HM8cC8Rt9Mq7DUPsRFIv
HKO+Dkp/7PDpXZ0F1cR2a3YUcqNcYCaB630WJMbTfCO3rsJYCwJOHUlOYmisHVybJAs0hgtsrc7z
qewby8iTU63KkyslV9wbtnC1yDMC3Y5UTufchmiV5DSjQmkmsiM/ccTWmEZyxlIRe9gsSqMnHHks
I9fS4iRstKIhxjgoA3dUGsyM5Q1zpER66RlEi1AsOoYdoUVCVlzakTE30yYYO0yh6pEa6kxcmeNE
sWQN8mDMlHY15Qz8vUB0A93I+Hu5Zm4Ja1oaZ3u5bhtRfVWL1kLw67EdiXqeSfdcXCt643CfZd8a
5YZ345SCoPPYCVUeyVeB4I6sKLlXTUOYqlmgap5J5rzMsuPcUKtLEe41veZJqFu8qUKAzKLc8nTZ
K7D9Cq7Qkzj507bkqeumU1GoJxkRbhmFdT/JZTxPQzcaRYxajw01zPWodMaBJBZ/xpWqN4ytibXi
jxw3nztl7Wi565CR2WgB2t2P0IlXT4Imu7GbW6Mhsq5ETT3iUuFWbLhqXKDIxxNSfyQ6TKSnoXHX
2Ny0NNV7PJllanamN7WSXAW8Z2puED/LPm9rcWk3U0WIH4rawjZTZ2qg3nBRGmuKGucjNsM2anDQ
4eJzNCUtE61S57FlfSpdN9AaYj96lTxTVGymwhU0j6juiA2jT1IZTVJlZNnZV9nOdc7yZjWsFr0q
yFUFSay7mfto+pal5zyruQS/mBDTHoeZWOpezF6HUWSMRdKkOn8pmhV7zTPMIhfc74wcMrph5YXu
KOGNmKSp7sqNcsXk7GfOErUGRM2VulzmlXNryko0IVJWgGxeM2Tm2hTrB5fhkxEjuo1WRoY3crMi
0mq9kUlyYxj5uHJZX6ti/snPoxlvsD9K9F3RSM7OEztfloUywe8yr72KiFesjeNeVqFuc4Y1S11z
xcWCep3w5VMR+eqlLZBPQWlC8JaBrYfozxFqTiT449g3M00gkTFLc9OYId4ZXHFFMPccQZ2FFSu0
DOlmpUDgRw3DKNrmw2oQiADCZhvNb8JyJHrE0LD9opHsxeGNz5vhDWn/lyQ64tgkqauxQvpnSOpg
mpSuqZu2o06MSM41WfyexFUzUW11UjAPkZnhnjKj5LYWmuR2879Mp9ZSyDmtzeYcb4Ze/5FFd6Rk
jHQZlrWpca65UGw7mzdGqZuo/X9gU4j73I+r682PfM2H48aw2MnmxzgxH0NPYEaWEgh6FMb8Q5j6
yTy3o++bnxJHZu5FPtDg5+cesiJttKwy2BHvWOaksNnvUtEoehmowbgOi+AazQiC683/ev2R4/zg
2k55ceQymaVBf9AFRkpmkcd7lyETL5MUW5AVDHLdhIGOan2yVizzm+sX4mc4XZ1xlfrZHD4oaSS5
eaixnppceVVcaY4t4sK0mkVtOVrohJLuS0r0xcjUr4rkhj/SfES8T3Vu+8+8HVSaFRbKsmJJOOHt
WJrVgRTcsCFhxlbJlZcCTsoolqNUE3NXfSb5oso4/0dWsk+pFZaf/dCyxqFhRtdOZUy91MuvDRyT
y9yo3fvAUkdiJDw1aSLfoPyi1lzkN1yJvjAtasiVUjaje84216ZrMDckq7Qojx/9uuAfLEN1dMOJ
wiWTEGEsZmIzNwPGnLgyv5Bc05oqHmMv1CDOx2rNy8tMTVXcajb/zcJfrfhaU6LqEdIw/lZ9V4ms
cYKfP9ey8yUIm/vKjNwp6ym2ZjnMU1mkT0mlep8Cu5YnWSkzMy+rxWteNqVLybNULeTY/LKSU0kX
PR+cMsxmHNjSnZvl4zh1wlVR54LuGQ03qVxs5srkjWsJb6+MmUomX5k4v5RtM30CmGy7Z9NPkZ2b
mpzkzEjNlHRiV75eZaa4UMRFSCLvUgimjlzWgB+M4pjMHFUJYa5FISXXXlMy2JkhZHvFcnOfIdEk
803lrsyVcuQYvnuZMW4ykiLXHjEe39z7nKOMzG+KFDR3jV9bE8Jb/KJpdZXSjn5YLqOMWDWKR9YX
z4zKEV+Vju5VNe9rTepz10zt6bkne9PGkYRr37DFay9MIt3Nyy9+yvyZCo7vaUIhRtcWsa9c13Uu
I4+7SaEQ3lu8HseCNA/d8LEsg+jBjKppDUEeMMkiirJFXJWG5lQ/iOI9MnhcXQtzhtFz1fV1H6JM
5qVyZj2ZacbchpJtXQplJGuqbIhXUhF9jtDV5SZMdAgR85pJxKTRU8NdWIFX6ZZvQ0mwo2ZWqWEz
DatEB+koE3UupcRVNC6Mm3EZi5meNOVtyXrMJceOPKNo5o1t24tADJc2Ie5V7j0rjZJeFmL61ZNM
BUpFZut8yTdLTkkui8rytJx47CTlm3xR++4XpYjTkUTi2yCW6onBSw72+6Ipa+E28ZRVFknJVegy
MARMd+yhXFtzsqQaB6bNa0zFQBp/qnhsD06M8gezrMWrVHXvVVyhquFHd57vQTb45pLzWPPWr9R6
kgrYqbUUK4tyruSyP2s8Y2kyooPbhrQisbzjKihnoSJ+daWquDYUy/6UBcYXnqj5aKM8m0LC3m7+
KTxxriaROfXE7xHXKAnUAP4hYxVLMx1b1VjFjq4B3JfID33NNgSicbGS3OQN703z0rlxM+AVKUox
sVJG1gUpdrXUSvOZ0PDFsiAeN0pL5U+zjkO9iYx8ufnHlkVNUexZWWTqnBF8ceGV/FIopC8Ozwh3
JvGVUdX42aXY2OPIrbI7XxbjpWcRecxWXjxORL+8b+oZqZnsk1Vzml+Ezo3p11DIIKwXkhN9Fy1G
Vz2sNViWjC0/V0euU0JtZXhX84VY/hS2/whx0EwcVTJHUo2bBGaYc4UNXc4NpvCgSkQ+7j4nHpte
MbNNa+GJcvaoCNC2HNv6aoJDMyKFrA5VwfxqcUUyEm2WTDezTN5c2bxaL5XKq+64pPq6+ZQU+eJl
zkDnNlHFrMMmJZMiKsKFwbjhwo4nrhmI+Pv4QTTYsRxgOxcG8easXXpzxve9uT/OQ8uZ8+3AZjQx
Qq7UNp+KRY5MOCXwoFR3n28L0cvtz9vPhLWgqSXHjzef2U5vfvPrGtvgNM6K2NlmSDZqfqYoMTYG
FK8kk+RZ1P6z+VEUvCKBcpckIyVtXH0zs/mM5TR5sl0jCo6y/XiS49gycVaNNl+SbRStTsz6RnU9
i9M2Y35DwoUSyNuJbEk4w7yLhSK48wrXmFl8cOPwbnC3+YfJIlerhNCalkF96ZhK9ugHxFnadqhv
fipcXnhQ6stYyoRKV/250NjFQ0zC/BGhTd1SbWiKsnxv25KyNFlTr9HZ5NPmJ84Pa50pjPJq86MI
+T2VAlHVzPazRVHUyyDTXBvmU4U/DE3Uy+Y4KfYoUAzlO29eK3FT3MsNa+lOMDU5NtYqmdcr7IYw
YkTNVTNH41T/W1KHepwIyzAXP1kWJI9jiikU4MbTIi6fVCb7veCdDFa0zhF2IXPpN5aYcxj8V5HF
f60aSRwVmbVwyiTQTC0t8lGmSOtaLD3Nir14JKcBJK5hXGe8qIehw2okUdOpYsimJrKGpUkithCU
huvcKlMtA5Ws7BqXjetMi1At9DD3GC2t42nMcIaWM7U05jJ/mlW8MM44NdKDnJEnFfLfNStYGAJT
X7KsdRvYD0VoCmPHSIkeR6ytOQ37VXXSH7kXQmLmxrWcxzcuKTKIXLHS5NScydAZNKdUl54SWlrg
QySYWTk1yli5gowuE74Zy1kmjROTuyN2QbSiZJdZcM1m6T1unWlOyi+yzz7DI/FdtOOxk9sqzCeO
gSZnTqtQGUd5PqkF1rhhY++SyRJbc6WmHlu1e20JnA+L3b6pYQFOTCOfxcQPR4ks6UZTWiPG4Y1Z
ImQj01Wqsc06q43qwzXE0nk2fXQ975sSu5lWOKVm+0yOX80UY89MHE3NJI2LyJcmhBLBQOXNc97T
4sjNx4bbLOTq2auYr4UBe6eGi8hovhkVO2aJNS4F09NV7k8hYJ+botbsu5qLMs1RomvVSr5xcp1e
Jr4w4t1mzTvhmrGLZylKHrm08jQ7vCVcvuZlZpIl0NszNXw07ORPM7JmTShUk5rPC43E/qiQ8nti
Ft6VCvVbsxJhIVlyoPkKDqxYu1NfiSEog9LWoipupeq4TLGrhbz6Zrj2s2mWDLatfOWw4qWbc9dc
jBOSWbUzKZJ4DY1fQ2vNG/zffWPCs4K60WnO5l+bJv3qWtwsNtlcM616lrn/S9mXLUluY1l+Eca4
gqRZWz9w8y32NTNeaBm5cAEBEiABkPj6Pi6puyTVVNeMmZSmzAxFuNOBe892gdXHTuzSvPX7+BQD
0XsWVUBEDxnp14Px+qcxiNfCawJRqFXcu2EqM+F9tuv04WjvHzwJkcBvqK0cbd+HbKZFnIR4GNrU
/MVEoJozkWkduwPWrrlY0JqLhtpQc72med83I/DDGld+0v3iJBP5JFjRa2zDWac53+RPqF1ePgwT
kOkqZDUPyVeP9rdNBnVgiZK98HeKzsh0nemnhDjxzmUp/LA/KL/50Y7sS7/rB7XIrURlP4086Yq4
femgWs271QXZ1Ii3Kps6Vg4IjSwXtqe06Fh3H+hkrRJvmdBOsZP44n0GK+DtvBXzsp/JOtEHb3dH
iXxMyXAkfN6x4Bar9Jcv1ZnMwuQBnVQ1xrzJ+wUq3BTxYg2Dn56trCYK0hQ5zIp9nz0iIVjV1CSu
ZqJ0ACPVOIylcd79yB48L1jrjn8Fzv0ls1iW8ZQ9jc2xgyf7OOuxWochrpoO0HhXgpxlM7520j3j
mry06jVgLuhgEbE2KHZCxiplWh30rl7UEI0XEq73TswBFAByO65tX5AmkO8Jnnfohtdw2ptynvYr
cu/oXXRMfbZB16E/dmw/iipYSEhpZey6YyBkexmdKRwPj5qLe9yrrMs9mdsDmehNPJFLLznPPbX6
ZZ9uAgqb9+CvWXIQ2/wrbfWCfgG8NS4BgLvE37fhm8X78qNmq/gYEOxlP0J3ze5Roy2kJYV3xuNi
7jk9zEnyxibVPduo6KfoAweS+2cr0u6R9dF9si5YVX0K4TBYCtx0ND0qDurnyPLEhBMAKZvMSRlx
gr9WbMrnVbhitOe5gWy8BeMNiFpQR0KxWgyqqzf7lcf8afTF9J6Z5UZvaBuppW/eGD+bDOqj5mmV
rS7IO8i1xSasOnRbZ4DnWdFiYOY0ta2sg+whhpBtki4p/VCMgJIjg7g6/5KDg3TiwpqrIH1ma1sE
fvwSzwQEeZiedhv05aghZHIr3tdhy0PJsE2npCl2p88JDea3oBHooWlznr0qpO4LGchF8IblaSy3
Ktu0LVbR30F6+FjwJzmRRpRg/H2ekiU6rEpXoRUtVv2I5plAWVuw5Y1d62U1Sb5Y9EjHsmM2hXi0
C8oo56wraDdWG3kbEtOerU+HkhB778XyhXV8yVnLKKQ392aXZ7YFSY5srKj9OciVl7qcLmgf0j+J
No1vIwrOsLOuwql7pti93a9WBvhBgfBdF5Vk7oOT5kM5WBmUvkG/8nxIW0D+kKjJcm5mA3Vt9p4G
Sl8XHZYcS7nexIgN40EjwWFPeRDNrto8ervFSXfnzcuL66N3KLjJQWlwGrUMwGdh1uVQCdHd9Rrm
zl9BjeW9y5bXKRtV6adThIq55k3Hi3TVR5LJ7diJFNpr4p12OQT5ytQHYe4zdNwWaRefiA75Yc/S
qfb7DVUYml2Lw9tR1jqSW5uv1h8fFro/r8HQVowGj8PcYzENvndJbEn1EtZyEBHoA8+OhCYvnNf7
sJrHdQoum/aePZu2x3E4JcNgCtJ5rJ78pe4oPiUdRZBPVHfHbQY1KOggmsxd5dJtulld+55x8rYO
PYQQKovV296TZIkK6+S7INkHRDZSTKx/2cZF1L2m0clT7xExUSn6ZCtYBFjA6CcU15wYIi+4EKbk
4cDOjbFPyWblscvi/Bhrpe7G6zeGephD/wjy3QeqIQPkLz/u6nCN8mHEpqFgQkb23sHTw1Q0In31
B9uC5kZfYw9EABuvkXFWDrrhBQYB61Ga4zB7j2Ojw4qHyZ7v6fypgxhaYgCObtY8YgpfO9IvVAY/
TMOWvPXWk8ej7kCvLH+S3a1Wy5M0XgUNlBR2uxjRZjcdH35YDxV1Vv4j3b3XLBAsJ9NICoOaXMSN
TmqfWD9XFO4BTU8q2+jjlupqb6+qSotbwbM33oPoJ6jxk94f+uyDjGhqTbiV1kQ6b0w/FgPz0YJc
LZMR6runH8wEwcGDZiL6gUPrz1ROsHSONMxe185CXc4hSY3AY+uPLFU8b7IA8l23fWVi8W4dS75R
2n0P9yZn/mWi7oMI/3HZVVDQfnhPDEjl7PzDpLt7zwH99zEW/L6oe7GGS647+h3MoC/oZeqiviIZ
2UuZ0jzZwh8zIUPZ4YDMYmtSNPVUoIjMU95E3tfFZpBa/A9lyFaGk7cViiWnQXn6HGlK88ay6CjM
cBvuiVc3bfgCSRs6NEr92AUVT7PvjM7fTKoeQxhQWZIWbIb92vNjNBJ2TGdAg1G+ig2oijiod8ME
bXHZsl/Qjnnd+wHAT4FWS86xmNg5Eh8qU37RSErKpZ2H+71tDrNBr/DAUMvIgXgkWzfldo2gWTJ2
n5JSk1jlWnj3O4fo4/BW5Ba+w2KEm0SucLlFu6cJ3Jg6WFa4DZT8ci1NywUSIYMGVLoUNRoHnXl5
wsKwahcDntrEaGsa0ChjdYAGtihTo4Ct2KbKKyIy3Pr+Ji6z6Y8RMFklgkTXcpry/gelar+Vpvtp
02l99NrLbKO0WhYfn3p//YR6PoIX3sio6SrZX9/Z55a9qf4qHQWLQuGoNqUAcpm/5SrQn93k8XIO
476IQAXWK5/qrgbBJIK7hEApSKdggVt49pi0xcb6KmzUUGozi6KDdijW7BvkijiPR0j4kfe0DBHW
62jDUw8lMvcAjhj4ALwzeWByh/Wwr+6iRnY7GBXnXDqGxqW7mpPmZmp3UdC5Y2W4o3Z5HVy/YGpr
y/auyFRM8w36DRD8EhQGIDJPw20HK7zZm6E7AFRIiG39R+PrE5/C/jyN3VmgmpNm1Wc1910eppyX
nkPxSGZX9ERj8U9wziZjyk4kvFIiw08a78bU3P62fnEHExxDaL257HaoGGgws//Lm7+mffy6T0CA
ZE9FRUJPHsZ4fV0h+eSZ156QqP4MbPMyJzKt2sG+Tg57NRV8KZsteupb69/6nMtiCE7h1JpKORgx
8+gxWJDek4vZ4xi55qiidi25SD7bPXsdBwJpOhZwgg5RH64HwcjN7gHX7qzsI/ays8SHtLckZeOG
L4OFh4dn1Bc8bSFAzf2a+zwbi66Pv/FG/eR9fEfm9XOJp/AhmGgIXi29cps2GLFQUY3RtNxo2WT9
S5/atIKnTAtFs6ON33BT83jXWwiiofyVCfSdoQnKzvBD6/VozSgVQd+6k2/lY+LdSDm645zKvo49
9yLlit3A2loP7Q8SU3nXWVltWfh9VutSgMnNJ//TDsO3eXWfztCoyJzsC2WGryCVUREYmc+U6tqM
Cg8oJBO6KRCWgJbhyPoOjv0ZSr+Csb2XNIi3YkfI8aAwmoiwAARNyvNI0v4OsnUeR154wtRtX64R
Pr8m3mUR9RB0FRhNsYXjrehdk8deCLPRM9n5t18MelhD07bw2/0YOXlGkHut3fCGlk9KYkEHB+4/
WwF5WsDxTFJND3byNJZpez933hdHE5jxih2SyH3qJpd0uN1bj537cf1Iw/YibeqduT1EkOrqZW6/
DobVCZmbcmF4A7Bdv4t9uR34Tk7KBWCRQ1gTvTy2Yh/rLt5tPqFuZtuaFn0SulMP+85FMGa35jj5
W6nVjm3RYIkMbQZlIWu/7N0WHrxlJsekPWY8CXJ07P4QaPxizfSMrG6dNj476NT7AZngGEHyyUWw
vrb+hm7swRZOtrjw1uvHtJISZfc+BbtDZ4d8EPvuFmc/zgUh9CZdFM3H6JBQH+QxTY+Z4xWQqDx5
xL4z2FFZhPdgefQR+s1YpIN4ZfB3MIXVHrqVR6dG0a/htKizNaam4dJX6XyVvqPui9peCWSd+0UM
3UPfwc3LxvGoQf/AEDnNbWifTAR3dhONK7wTp+bJOftLwHTT4OSVbe0PlZi7vh9Y1c4O3wD0REyw
z1kS2cOkwPt4P9lKB/RBUGCNBJXCcjoWHh32MgXDWMDfa91NM+yIDH4jVlbTTJfWhOgLMdo44ckp
DRpou/6A4maOmz9/p7HzjsxkXeFCW7YdATMIfqpMtiWMghJkLT5yHBGct7Hqy22RHzpsaR5va1+m
eM/OH+9lNpLKrkjLZAmsmETVEBaDXMvmNGwEr1NnEFYylBSW3nXLsJXdFolSZf6tGziIv3GsEj40
VNokuUP9zoPGiW/Wwpa+t3ZSX8JrDgXNlEJQAJBNTeURfZynoS1DJ7xqlPbZh1Y6spP0VnZRZEwK
XyY56A2eplF+2UAoK+HIQ8kSoyxMes+MnPO5CK0OqlgM33qGpvLst8tbD2Z6gk+6l9qDmNDCkbwR
/i+DXlHFE/0yclrunXntDJAuG3Ol6PYkW3RnyUTVtykEI43+F7svCAdExdr5w3mFuUA3xCZwN/TF
8/V3amNVtsGnjVp7HGXc5WkftQeuHTqjXb7JRfbHcfEvKCYfcRO/utkTBVIil2YDdR8l1TnqBjob
B1VHS3xNU35J1g/rfAifFiSD8q2APFUOCDgUMk5ZjVTKDetaD+GITuacQj3MQNTnzugi25L0hkN8
2TaEkjw2N0WQmcOUeGPZMx8w34zlbkZaz96u86gJ77Ig604ulkU3Tk8BLmy7Wab1a7Z1sgh5Rs9e
CxjrtaragqCrRs4Y2sOkczjyxl+mC2FmKaBx8ZzObfdlWlAP2U2UzggNjN0hiYcpl2Y+4rNpz2KA
ehKTDVEXWJ0L8EaRCH0Gsx0KiDBpHnpivoq8D6Oy/c0AvA5qEeW9Z/UxZMD8wx4mRRCZlyVhbelG
og5sJZAoU3BqacVt0BILI3J43hd/rZBnryj8tOOu+je2DPxA5/Gz5+tQGGRCtn2Hu677W3Dhx7Z3
pELTA/XEmbKFpyUctnoijShN7BP4KuyWZckN0vGFiZd3CSoyA8lPCWSagPJiX9yRTvI1zKqJc4WI
C2RMDNkCsnIenodpe/XSDW/eAPztabYDVJA6NKmB2gSoumfdQZHh10CyJ0LY/hzOrObdmhVNEpqS
wsbno+yrhmQONX6dqoUViJqF17wTMCkUv8JwLfOOm/W2ncUHBwvLvQz82FFpUT9NW3hZ09XBeknb
Zj+2xrvVu3nXQj42MmsOxJsWnGjyc7T+jJWy5HSD+ZmRJ8pSrF8YkxtIXN6Mfp6yQFxi66/FFLAI
YIJWGQllEQ9RUiQGyvbop/dTTz/N2EGoGnhaaziNwDZL8DiCN8KvaJcqSsklCB05qkRexplUoyd5
gYzeS7iNUZ1uDMYAzYo2wXexmSIANkNtKUigGy908E/x5uYDqADEVr8rVqthBjiAAwLDpydj97m0
+mafVb6AG98hWXPpMkKO7ZCAOiOKszMgommLkBGBUV8GlsJ0Z8MlGpKnkIa28rzheZhREpdW6qKL
l9qPk+geO+0j6WebN2GAj7sVS2EcVD4Pwbo5gvH8ljZ0rAK7wqoBW73gD90lcnBhdXpkSXoIZsj9
ccLxwWUpPWQiSvJw+jpP8WkZBFy4MfhliVdMgKEl5BNWKB1LUIgoq1ka8VtILOGRWf/eYB6k3lkI
IVnLoRbRgHQjLLqYtz82l5jasfRoiWpzuU09ohLte+dHHwxEoxoAV8uewEgOgpLPCyuTHhIEWaNf
Yhe2dntE8w4rrvD8/cICwysz+lgbYfyDj2O99VCRYCh6geuPnD2qdAlvEISsItqsh5D7SMM55udd
mLE77LIfOnTnwTGY8VsLGjDHgKFMg/8lfnNoUELg9QKGUXZpWnZvB2iiG49rgVPeKt8S6HLE/xlC
EYWCOJQoeqryt6hByXzwqUS/Wqc67dkMJSdGNIijFqbhfs1PZAVWxnzR3hPiT8j9RRzBgeU8G3QZ
NcPSRubqYaOTqf2u9bHV5oO0cS5oCxLSK3QCpL3yroUGirwOydUEbYFLSs8xIQ9jWO96LcaOefm6
N/TBRN4x2TxWagldc/BICbg/l5vdtyJU7H2SpYwM1CMPPxpnmKIZKb4c7aIerSmWXiHfKcAdEGNA
shB1PAfTGwdI16EZ3ibr3Yq08okzVT+69IAPqn+MyXz0iYGH3UhVxHs3PzfE1vDLDq6BGbU3u8k9
E3xp2ulpQ3YobJisxiB50Y5xQPiPxbULSnQGBUW7MxSkKZKnlZntMEYCextjWkUbt9+GzUNtDl4Z
1SxPPNpA71hOZOvrDIbW2ZllxCNuQIkCoP9Ik9uBZqbcnWHl5JZ82vwxnxbm6lV7pezSFtQo++K2
07gNv6R0bzQT9rAiSTBzwtCXwYyoGMa8YVnV9cMERjQ8d42cKqE3cuJkvSwcQdfF+EcnDBBrOz6R
wYhc6GY5hCvty66LvrZhCvAZBDVnnyHzXQlg+BCGwMU6GSO0oQx0104FrmO6ECVfrJZpKZZv8R58
jfQXOg1Y3CsCgSE8a/D3kIMv8Se5e0HRBvAJyADc2Bh5m7mPBfCq5MbLDj5Scz60r2OzJT/mYHvc
g7Twaa/rKRyfTTh/E0jMETmfUH5WqDi+rFWiwcF9LyzXnT3oLoH7iHBElRgB+SNbagXcx8y4lcOa
IGNoJnsKQlGHyYx0wei/heQmmXt76DHeW6Tx+ssH9MxkMJyWLT4ohEL2tZnyeIbyoPzvjfPMsQcn
uJrQ6dJVWH/DMQGJK3zjfePb+Cxsxo7BBrHagxbH7ZhWQDZbAbv2hK1spU8q2mEBK+8wZHx57iRB
EmQLJQgqPvI2mJoz9/QROFCiCZ5T6OhYHwYmCjIkuk8NDM2HZeSINTQQVFLaFATKo5eaHypClAUP
Bgnu+2Ya+8PktgObZGFXSI0du+OBm8sANXqa3MeWoD+p6HlF5xoRpyhFDJiRIEReEhGYPOMetKEo
9kpadcnyjiQLsFQs+sMi0MrSkdUapvAI4JPzVrp8dO5DW6ghO95hGSCvmu+xK5wWad1yseeIqjwq
ExduRNx43IIbzVSlQj2d9wFZgVTIGDvYj4uV5fiJr8wauJLMPPmxeA2oHPIltedkvQkNEi29ZOM5
DdcvaunHO5nQ5yFQdecD0LU2m+qog2HxfXF2qROQ+Hzi1h5BS2/8cYD/d0viZi0dnPFiWFDbMUd8
bCh/8rYOG7Y97PG45CZDbrhJgg8pZN3Nw17H27ACUXa3uys5pLZAAtrMaD/5ciZxiM3eqQA69Xza
s6bNsy3mlyxGf4SCe7MQj5yz2VcQDaeSrFm5C/+n0GW6AcSkiT7MRDz2iH4eyOziU4C8FG8QcO3G
+anrJdgMBK7QIL1IO3FKmEVEfXV97jI9Iym7n6epvwYM4+MaQDfz+fOQAvMh7HBGjuIX4g9hAa+O
1gliOod9A950zIonKsiNNhDY/ZS8yxQGTwefv9g0OEiv9pwwu1bw2Qq4KK5aRkTJ6BwAsKJdLiSu
VmTkYcDg3wzhpUY1Z7mieap2OmUEAEyoCWHn4GNniIHvEWEF2xAus5l97ublgTj5HPgtDKww+r7A
awj40pfZvF/8aXvi8Yy0TA9vP9VoBZn+0DtIZhNW4OUIh63xd9UsLzgw5G3PzFjBmKviwMDwAuUC
h0cUcC4dqDcgYCALH1YD8eRpUuiC6drmE10fXeduWn+fEEkb14p7mFuAjXIaw/SzgeyJscO83ecY
uhOkB9r0t9GGjtdt2EJ9muRD2yXFjmpj9uyF+cqvGJGHNWSnfUyTAq4mkA+ShhBVIiHR9xCbIrPv
HW0XTbmvvCHfMrnmDudjlVQEV2g+n+iMFNTQT6bsTZpBLt0svBU25DIbFNxf+zLoL+EUtAXz4/XQ
htPPLUyXiuj+1Kby6JgK7iJVOKXWCrYyL5duL8YdUhI+Kp4iwRm+RjqNkcHrj0Mkea4G8FndPsDM
MCglAPjJ6hCrjZcLH8YfJEvHImyv3NLvGPoly9tW1UgVfy7m1K6YgMi9Bg2Z2WA78C0ud6k+98C+
I8CpL1e9t4eN3TSxPq9m/b4jCperRq9VNFCUi7W3udyDLyE1hzFobcUmcBy6QsTAdb2qvtaa7TdX
kLClyLqQnUcvuDFNAsZuhzLg4Vz4RDjgRVgBgdoOpIt/qDh7hCb6OA4DnLjYP0gx1GmgYSVh9gP5
ZFL+eXD2jzGU36d0vk8zGFLbrX/77X++TBz//Md1AOp/vua3OZ9//O62/66mZfq1/q9fdfg5XQ+M
WP7+RX/5zvjpf4xaXWei/vKbf5qt+u9po79NTz395WjKv/3l/9to1fVauX89WfU/c8n/GK26/g9/
TFb5/wdno2NCOvUoDFccQvbfk1WYco89nOOKJFp2vTkrxcDPH7NVOOsER0vjRDjccZJgxOp62Mkf
o1U4KwinxCVogNcjLa/D2f8/U1Y+fvqfhoow4RBcp7twJTEu9rie/fS3KatBBwg1wgWsOOIAJ8gN
D0jobxgBIZCn4v199ee0VFFUoLS8DiSEI7VPcy1bIKFeL6Jqog07i9Dw9xntfz3whCf2t1eW4HpF
L8TUWRRg6Mn767iT3kbWqY10VeMN53i122PY2XtOHqJlAXTANeOXLRzqJlzfdJxNHwBVCO+uyQk3
Nz54oHvnkPDayu12nNsetxc0vxLjNbdTmDAkf7e1sEpmcBIx1MAXNddBqG68BLbS1Jnt9wMw/uW7
Ca/P8R/TbNfnnCQYZ8NAR5wECJb/7d3QjWj0uOkqQZKzv0QamzuteExevXh272ECV5ku3YNbfLYj
sdF04HIjeeZ9sxYNIlPzZJCLuv4ioIQ7TlL00jW596N2eqSZemrWRr1l0SpL0szTQ6QP3AshpHfL
dxip9NXuNyJKXZmSTR6tsRhgyubgRNMJ7UKjScnOdRWG9cTBnwEkQcLH/E/b4o/q8eeZvuv5z//0
FHASIu7+xU1yCIfiiJ8/z/T1cxsJQ7OhUg1yA53ab2yvs4PwVXyZsiXMAbOyA1BjfLHJskEMI48J
wgh3+8Tn+t+8GBx59s8vJkyw+aLrbREBDpn484tJ+6nXbIJ8O0f79vDbgorbWDxkXFWD7ZoLBra2
Wx3Dx8R82NBNGXLhOij+95dxPTTkry8DazzArCNOkb/ecOn9baxPzlnMQ5c2QCQCfJizEMlRLUsv
9I9Ars2Fr4i1NPGlM0lap6n+sixDdmAO/GTsbu2I5DUeVomxPFdHdkO8JPA4mmyHbkeq37am1AYs
xV/ueSd+KhfHv5+B96+X9z9vVtzWDKskjAIULXyyf32WTdxt4TZJVkUgHgdMHvi5dt0GPtuNtWfs
TUa8/RRKTJBtc1j73ByJFXDAoPsZxZ6AnYYngixabcIfYnT9YY+y5gJSi4GWcQMNndEzFwwCYt4W
JgxqDjXrR0fJtzWBC6VGPZRzliDVmmIszxvU97QX7sLc8JQMQuCaYc+9Rk3wEA/e87/5BK979697
G7UdB65G19NIEtT0v775cPaiAJsKb37RcASzBmA+EicPGuCzwquDVRyzN5Xa2uNbipmlNj7aKXze
YBWdNeIX+d41kJQgut8h7EiLIED2MOHLTdCmw90qM3X4dy/5r8OkqEcY1cGhjLiyMcORjMlvw6Z/
mq4lXCOIw6hX7nu+hoN7iofO1JibGnJiYc4MHnMfwxh+Yc64J2TpMIi0bg9I5gQFcR0CQ41CShSE
gcQAahigZWDL2X5vo4PALN+UZduDP5qcZuN0jIUXvg4auVkj1JnOdETIFdRs2cT8Pm/cnVaKsAPb
3fj2W0UIwrwXQ3bfsPRTiG0/mQQKCNYWhp9myIgoUA7JDStPrQz5ywYhUDch2K8DHfSNxFhdOkKQ
XXzSFXNr2Q1toDU02RjnwXB17kzGBUasKJJ3Ys7UDbL1H85uyQnTawjQNF5SRZvrXzDjML4x+D4B
4qXraeZBc0Lwf7lJhyXPqP0BG2v7Os+Q4XZc0HToQoVsUsS9gxByOuzWvUsmFZbFbm+Ql3twU3IS
c9P6OYVzJtltGI7jHQFrrTfMYp4QEx2ZnyBwh4zVPoPgq7W9cMwDHn3I6oe5my0mMzrv1ovFLTSa
sZilHo/IBmILJU1Sa/z5sBrvU4waUlViyi3S3k3DCIYWoztpTFqm7boelj64RMH8Hij/TYnU3oaS
5r8/OLWs6Pu/PUOZmqHqIqduWoN5kG4I0Vr85JD1sz7RxHxVK+F3RF1DYGKxJ6EcUHMEZzOOo6ul
NS73AwMls3PG8pgZdhNEWXaM+7CBR5HwF9cmMbwRxJ/Yh9idOmRIK5bzPCpoDnwvHdVITi97fwil
rcXSiEu7h+JADIsrN9q0DP0MsZS47z+1cm9AE/fTtahTGCZ1n7nlXpPxmHbQ0zFdOJQhrNz3rW9K
OKSfFsvhHX07gz3RxwjAbZA8reYvGkbbfa/d67R0mOzrA//SrVNbpFsQI1e9ajCc7S1dlboNpFFn
ALlzsOvoDsHy+NQSxJ4xFvGTWpC9dYDF1V8r0dg8RbZHHo8tlVow3oAwwwMmWODQ2SbEHI5JL1RH
DIQueLWr7fI+1Ba9O3jvEDn4XJrw3Wv75DBlLrv57b9AOX7ZCGO9/6ZfB/+XKgEUGkQJDoy+XjF+
baF/qhJtI+Su/4uxM1uO29i27RchAn0Cr1UoVM+eFKUXhGVJib7vEl9/B8rnwaK8pSuHGTa9twSi
gMy15ppz5GwzhMMReXHNorqLk/kvM/OGQ+/Pu6Kp/7kobWaQ5nipFtStO96s+s8Fn4LUOqR8k8n2
Js/jLwz/rh6z5pPd2PPDZ1n06qJHeY851s9e/Cz6YhpN/aRL+w+bvfkzTQC+LCQBzmPhlBzObORk
qA+VR4st2OzyqcSDXnaoStIOvJL+uS/c6W+nHdWhqdPTbfcyVHLB7ndnExV4LWr2M6Lc1RH+z2Ot
9OneYTKJKay+FEpuc6wPe99q54NmPc5RU39mmTSYMUtuRa3Tauf6xYhTY9/WjTj+fxQQKyD65+0H
/AJCMe0FZZXFqv7zh+R3lepUhN3UnC1xaa2KNHIk+4tMhidlqUMWKw/RAU5COTPI1aLYvDK22Uxt
9jiq/lr7hXF0Matte60SB1QdbR/zqRCwcdKXxci+ST2S+2VNVQ1914MSYIG3x9Lbd46bPA+62EvH
4MmWphWkrUCN1FjNPU3FV/aLZjeZzudSsbGbNBJ2PrIwi5JFqIzJZZlV89aX7o/GFs6rmP7wCK8Q
qp/vjmtAMHR8TkcipwXX7ee7Y46TaXfYP4LMcOcHc8F3L8rpOPSJfUzG8s1dizxC12tQ0KPOlsug
H/xGf4+j2towZldf0rECR9Dj1yrmkGz7sjX6wvtDv0Pf9vFCWfVMXjKx7smW+FCO2pUu4j5iHFMV
VnXsGx2dsyjKLV785VwmJBqKcuIxjD3x3JTR2UnM6+I3QcJ3sOXPzsaPaXiGFuPTODAf+X3JsB7g
/OFGWtCbbX5hn6X1/HAjpdfVZCIWEdSl8o5ajBTI7PiYsegC1bDVu+WZPANxwgY/qM+GctyHqoF2
kK2eCz3J5zVPm4bMPIuwGIb2fZ7ENouIeP3hM7fWW/VTQQZvmlN5PepQh9LG+1CNqmJqfHyMZtCn
GCZdb6YGaGRzmZmXYl8x0ZiFnu7SfqgeHPogWBVrSExm1daLeFmqaSYFQFrqVHUG/u+SkUDaWDzR
1mlxSLBVcXVskgx9DH2YeUt/Mmsbi9haWS8CP4HWMAHSxy7ezlNv7GNfPESD0wVTX8bUyOLp9x+O
+csa4Fp0Mrbru7a3nj37YQ0oi5Rb3epOMK6duCemXeXX45FvvsdVWW3GioYSO2DPqseLVwk6CFir
d40n2JAS/ah585uR1FiOBiM99A6SqGwcMud45OoSd9zgh12pHuOa2fXvL9769clnpAoeWXCAnMtY
40NvrKqqHHBTOcGt9Lu1gIQ5JHo7GVj6o2dKE+gH2vxCUXK69UJ+7Pt3o0FCZ61zGLk+R6WvX9pR
jwPXrqYQooz5QpO782CZvCN8n3SsEEwRHTrvte/3Ukrr2GjlnW1fbWLo2zGLcYNHfvsYd4h/WGYR
Ex0hz623HOO0V3eGkUd/eK1W8PaHZ5Uf3rE8ekADtedj+1fmpVd7ncMPv15VG2fjzvASWCRwTEhO
x4iXkSbjsIr9Cik0N75KS8ZBi6y8Rzp4pYIlhlwMKcPWtTzo28kLDQ+DJLc6PhVanuyI+H2OzSk9
VSodL16jjXzo63uHu2Rzq/TDrEhsJh39V1zkJvah+TkvrelqmziknRhXAPquCqZJfcbYeq6igZaq
UhWVbP05Nafu3kg73IGam4ZWgmWvy0mvRou8VkJDfs2j9xxYzlavJVkVvUi3xSTaYKg8PfCa2r7T
1fyVdP49a49zjnpvjEIVN9PZswm94yArVyEZw7Hn6hez7L23GJZMbFgXxyB5usgW/Miqbsi235bm
NJ5+/4yuR7b9/DGZ6HE8m4bjOcI3Pza4RdWktCkWXiKuIMRwyTs+1nHo6rV7rKrxu5uh8wote7Mx
5O0VVn+BVUEs2cXi0L5gfXs3uZ/q99PsfTLV4t27s3nOyTpfiDxU28zUjJeuyN9NlRehr3zzpBsZ
OUEDJoSg0j1Y6cQeRW4q2TZeqe6KJWdjsK09wHc8BFNl7yNTMss+jalXPKTWfJSVlx+03EfDENMW
/AGQgWZI95r1Pe9G5zwOg3MWM3mCjAHwfY7Qt+lNXYVFJ8ZtOTHLpy+hmqHvILHmBnlN4CvtMMkb
TvfYr3/OYlvGxuRmnI0l3efami9Ya+9RMrUfMivIC2n/0Mb2jI+r4hTDd6uFV0IJvIc401ySKt+B
+8j2+WQ7tGnYWmJvPgt3SvYlfk7SB2svaTP0u9hal/xhs/iPfQ31xeGjFTpCqHlTSP9V47qTND1G
nFbgTna9G/W8fxq1+AejRf7o2gUkgMX8i5yjwB5T9WCy3U2Emj67vR7qstOP+AKpvD3J58RURL/M
Yw9f6P9jX3PMjw+hi77C2aeWi+PIcD/KZ8R46jnLPTtoIt+7RNXSPMEIfr5VrY1H12m7x1TNzFBq
t3mtBLnDbZ1r1tFOc8zY+MJu/0dvML2wbRkIJjmVtsAyjllegephPMXqg+lOzuObJVsP3ojuXUxK
jIulmA535pSF4EDMnYq6cVMSYLu0afSOidsPG4MaU8r0IYrSp0g23QETsXeRS+sFVCSB4dbaK3go
nLHZgn/botiK/hZW351NYXZnLEbfPSvtDouC9kRmssai6xWXfJWmf/8+rweP/vI+0xPohuVR0CJe
8d//9ak3jT5IIuBy548pM32jLBE/jEOkWg/l02sDZ9KqC8LARqmeJBUPo4iSgMhffw8fLdmnmLb3
i42LeGyTp57J3mtb2Ze0m78QOsXobZK6yzlx5LGKCQ7UcbnTRyg+Ovipzaph/CA/l5s+yCGjPreD
8w9p/H9LcmuR81MRxIrl6DQ9TJAofD/uqo1eDYsuexx8t0fRWEQfGEVTPpjjVz0zN6k9Ond+I1ps
ZC0B2pQoQ94FeVX1B2HkxEo0rz8Wc8/yUyuB14CddpV2NxORsmFJreebJLT0hPvzNraIQeZdeFOm
vcR8dAqdSfJYvPhjkd3fuvQs05aDw7B0P3V0+4bU9P1Y9C+//2ydX8RItC1eEmOdtti0rx+KIWcu
SDarxEAVwGusLXZ0tmo5HNXoYAV382QjkZ1MLdbOt/+oRg3lAZiC77QHhXX9s+E8Obc2hUicfnAK
xz9hJgtui4N01d/6oIqgcKbuQFgJg13W9C+3+yNfbZvQeYsp/TxnrrfLhbJxpDKHLJXIQuAT0TGe
x/LCkWXzpnBUHgfrECRM9cJ6aroIQlQ621/BjLxpSjovDBbqgxfNz4M7e1u/V/rn0o+2DPzNN1lU
G1d401nSwJJQMbQ3y1R+gGGUkWJkXvKhVbtaLH/qqm638KeHi8PWdMf3ObbCZAn4uB1i+LREO2FM
yWwVOLxNW8uSX5fOJZ6S1zpBxLZ8uvUr0QqmGWwj37UmfK1yqD/l7vSsx8o563Pq3ZudPHhFnqxj
XS10egLC3ay/aHb/1++fi9sT//NFr80VezfnVjJwu00n/vXOd71aJBqkG9hG86ObG+s0Thrpqtxg
km24lykFdYWXQYbW5IwBTpNm1w3+e9EUz64ToevQoRq6rZ8TXwQUBNamc4n6zWn2pgFAg5AhSFNV
gvqg5bHRRn0/sGJu2C8n3HbpJYkQEm6tuJOafxLhjV/WNLYHzthhJMgDA0bhw5rmKKX4se3/KyXN
aYDAUtDEwuUQ5zGpAsMxrWNOZG6fiPJJxxISCjd9/P1t/o9ng8tg2XEcl62fverD0jqMo8Rn7lCj
TpSX9pvuzDbmgjx91ubnuF2svZ82Bu2WBNyQefVuLmmUsBjD0Risk+ET2Ur8It3QhvgETllfxkL6
SLGY8W56TVQkf1LE/2NvdXR+Ub8BsxTGuqj86+GYPSz2CdksBCxFzGMall1iIxApd6kPZpGIYGT4
vzFS9EBUZf0uXrR3w2+K65yI774/sG2lmbjEWgmowGmjS+dSNfVuZW19auAj7sJTMslD15vq0+9v
+e2T/enJZq1nHExTvv4NGenni6+4iQmIHKYruSCYHDEegQcW7xmVNgEN0EO8BqOiGRSafkLurh5V
T5bPHEiGkVy20ri4LHoR7bq1g2WF9k+jbc9b2QIpLHTb2hS9v7Nsx9u1k1aHqeVhwwHpEyizKjcR
TcN9J9WLV5jPvdd/VYPQDp6GZTiL7e7g9XRtOMQQsYrQFZlLBMKNj3UUkev0U/PgrvtrztRjX6Hw
4+mz/lTl/VK/o/0hBDB85C9OrfiwJ0zj7Fgg2IzA16FXbZMYd50ZR94WbBAwFg4UPtg2AMTbJFif
ETcw4uQ7K3X7Q5TQ5cvB0v/0zH0cHMFZNcGb+mBjbDQ8sT6T/3rmSCmaNiMUMF/UACA0MUFXC3iV
XQFe0lg0867pi6da+rgeWeV95VjH3s/8i0+T1NcNFvxFa4fALVYtzs+sPZPu5IJAeagzB+VvTv85
4Od/VhXmL68JblVebJYRnQXml7optoq5SpMWPCWHY58QYQZKx0aFCfHIrYAtcy6r3tsJhAdJM7s1
2ezCKLOWi+bn+6xr4/tWM2IcvunDsmvwR7xWJsa+hKdKZ9J/zrQkxdE5/qHPtn/VAXV3PbMbNRsz
hmF/GNIlugnGsxzoxJrGRNxpNZInFJityp6MdqoOuib1wKqZPI2pHdFD8WXS7b9uolGtKnVs41Fi
kCLgWNuZHRaiJNIksOAz+PoURWN2XpRhHhsQPNZs2PcTs7PdbQWWS5pgdlqYWtpdHZJfLTYN00Jc
xlp7iFPAE+l8Z2pdtIepuAIlKpx16mTFVXedqoprooR/40DyaylKcLZawWyDS12gDe1QVF+oKv0H
zyj7bawlyR9u3n9qk7gwOMENbYlZwIfFsbTnWBhZbuMZJE2yzmoXrTpYKLcJSSssVw4C6VKfes8G
aqm5P2zMoXeEL7Z1gZJyA6ck81ooJH/i4v7XAyl0QePv49Zl+fv5HdIN7KKFQWhdwn+gb6E9y6T/
0LvwbmVlaYGlMaPz17gJOcG4DxrD3LhpKYdNodn7hQr1tTO9p7wtjl623GtF7IKQYszJ4vecX2cS
Mv9g8P/nS/SrYr++80JwIpvNirRaeH5674HaNWmCQrhzupOZFlO8Hd/Be5CwTRWADllNl7x0sT8O
4/KMrRIn/lGqHphQJ8QumvMXt13eUzuJnpDiv5PT0Q9kULVrAyrz4vrfR2+S9/36xSbLNxtYZVYV
DWfXUhfBlFv9hdhNTYI08u6asiPwlaQ8jaiEexgOO+U5Q1DIriWTqAi6Iz6YrXvhvKD+NCN9eG2T
/nPO6v+8Kf9RNpiMMFgIObeaVP/NJ/GvxXCKc2VYqPUBcJoW+7vs79M5X/Ao0gyCaW0f08oZd7cX
oU7tS+aPzsE1AQ3rETt2Z/YwoLpM7WPNwoepyvhqZV0AlrE+N+twUwwHW4uX8Pd7r/FxZwGYbTuM
9vg08XJhAfj5wxwTq0kw4eg7WDjmFloxnkQ/M4j7oKpotcQXXX6b2J9RhqtXTzPfb0MgQgAOHkvH
Dn5/PeZHnZ7rWWsvjqjh4AjX1z/sdJWuK7PWex32S25uJv4Xu6Qgo+ffmzKZQvYcqiunITCZk7yi
EFIb1xriZwRmyiwjPVfj/DUxhXtoU2UezXW5HOwkPha+cZoVrS2gqepYJzhZrfIrhhQ7sEZnfkIY
JO2nE+bwtHT+g0gsPorE64/FeMg2KWB1YdgfROIikmjqfal2k+pOM80QU7z9bTg/x+zn0syCTAHT
286dFvCMYdvMxPyQAYGQYCajQfP/UinG+pt+PNAe6gx0muWcu9YD+CFK5UZmp6LKXo2qrCnhoIou
dlm9Soc8UO3oiuidmrIDSE1nW8lSexrxwOp+lTKOh7mr6YN/X2lDeNM9OwHFSC1ATZkKWHc6t32D
1wo1lSDtZtSG9qI1xo9b15iD076U2tgguenZJlrcU6qanTAq/77BvnEvYudkRllxMkeY2p6JSY2U
3kBSas7PDg2irJ3p3C32ZxjP8QZAiPVKmYXiMn8z8qTihys/J0h/OxlFeVgpgb4syALqhVsA6Jrx
1PQtZE6jdDcSY/If5NNfTE5rpYNJ5na6G5WDu+7O/3q5pakVErEXHaiMTNC0OZzWZn6o0D2C0fFf
5wYaNEKctrOszjs4Xg9OgFTCTWHQ2HQcadBQLvhbNdIsQZ2TUUwr81NWzu7ZLOdAZctDWkcp6Uuz
usI0IDzcgub9/dv1y054+0HwSq4TCwe3z4eSrbcwC7RNDiVgLVkzjm4J8RT/RTLp7Tay00nJTqPV
3pt5aSJ+FwxP4+aVATD1grtb0kZ7i2FVBZ6PiPT7i/ulDeDiuCputSP45X40c7ra1Gvx6HCX1ymQ
jEbw9al7rmWWHZRVPXZN293Hk420PiR7z9Be/FUcKey+DvyiABbWDd+yMn7x5iE530ZhxhwtgVgH
/xDJAG128bVchH2ZY5rIxa63o2xliLlFXHtvFZTZ85tVcuyMoTlJqe3ESt+LEBPCXDKAITn13NGH
YoomVzvwBjVmkzxOYND3Usb2tbMnnx4Q1oE9J3/wqa1dKE/av1ul9R5xvJqFuRQFgwXl5yexyvIu
gzeCGknELXQj+p1hUsmxsWBXB92AO0driurSCK/850tZuc96W3kYSUrGT3164sFy9rd/k+u3bv80
yRSoT5SeCEPfpfM0Po8E5c92tKyk0Dud+chj4sKdZDZ5doahfxi6+pPoE3W6fetmQtRG98tokbrG
2anzBs/jZsAz+HCbWMV2DqpcgevfzCa9yibTyL/PN9/HwHRv/XBbzVkIYKl2f/tXw42irT5G7r7X
WS2kqz9hQcrIpPcjEDjWu5SQaNJZ6KDQ9Hmo8m0FY+Iy2bPc4qJI7xI/aTYtyLcNHPMUwoo1n6vp
C0YfosZQzUFJSvdloRUxGm8F+K/tldWKCLmToINmKHX2VtrdPxcKufEs7eILGd9uP82MYv1lKbda
4pjHchB7k4nc5p/PYjKrippbQeCy50PfjtaVMJtzajJjrxEuvtNMlQZdV1AqA8jcOAWBxHGuMd0b
on+xKhjYeZ69oIKqgzv1ySvy2nQg8tc/Ee4OeLLrx0Vq1dXJ1bukvHrpHX8OJ1CZh8moSKtVoAR0
R3yLbUt9GcG4/t+lZbZR7SyN6iTupu4IAa3c24KKU5fNvssM/Yn5/lcNOynMGqIdevHSox4gLhlg
omDpNLDVk0+O0z83WuE8+43zxhBoZyNbvpkDDAezJv0d9bEMJI7h15FB3dTFT2q2jWvWRfrTTNA0
AFQz7MT0nNh6/KwtC6ESEQi7P4/Qf09921TXJpXJBVlbrOFO65PA51u4HdTMHuExm5xQJpxf4fuS
7a3hIAnbl9cIOWGbQiAJ2UfjgFGdu1tDE6Eg2RiAcoofVWWFMcFgMjRL6SHWswq0btmF85z5jHzc
EXUYbpZrFPf6KMt7OdZBnpNY3oKQYtdNIJYNhD8SyL3r/LB382l/W3JWn+yOBss43740E1nAdaBE
atncwzWIdynM/raVxTUWr31v6xcx0oK2MfjZW93X2NMjQA79WGZjtCPAi0ZnuedEQRgR1vTmlfXn
yc9BtKv+MS/Lu9vsNcvVlpkps/zGaM9wPQkDYrvQNtHwipMR7F2UgmoaWLzJYIHWN6b5omM/Zz3e
pXnnvdURiLYptbXwVmTcflfv9kJI4pGkiTh6IzM5j0IQTALUziR+dGt/n/ZzFhoGjZI2b6uZmBg9
sQGJ3pVbIab6ZJHnfYhJigcWQthOispGqBZITtGUQnSERLUeYUJe/H1cHdTriQtOVz3GbuUelNaQ
5svtLAQdLDYFnLEzyQ+xlUUXEydrLc5a0HYE45dQGiCvtMpaQCXxT5OL92sSaULA1ZSwUCpxtbWh
3o/rCx+rGNNEh5fNy7TLVM5MdrBJ75hH/D2X8XwtlutNUEIuc6+3yXo9piguqzVRr0FZRtAnEpn8
KFz4KsPsJcfE1FHqZVkudwXP+V0lW3UqGCztfMaCO31Z82BO4Pt1crDddmQwP8AsXJcDpPV3l4UX
HyZHi2hu6ZyIqo2MPrvxJZ/IHtcLjY9K7pc2t+8tZX0RU1efuoW1uiRgw0kZUSALv/6spquq0vwu
RlIHq3Qxs6aChgNpKffu+j7HIaLax3mS5fE2dG8xJgRlCuNiBrK/crHzt0FO8tQVTvQIHh6YVVGy
vczevGn6iWRSticIvnyLwCiB2J7tJy1O9woOz65zio4xWm0z3O05iCMi8lQz0gjdeHyhnWG2uETn
2xeI8dnG7rN2b3sEm8Y6U7sCljmTZkXoDcvWXtL5OcESu/NLZTbllg4GN1j2JQcY+R3N8LstIliV
vj9iLwVADa9q71kxwfp19ZjzqLpmqs04PWW1beksd/tl2E/WYj2g+9Sb2/tHUFBAjGf898/YdGG/
PzeelgVL5z5POnbZqgCMsS4uXeFaGyFw07duw8AVLCILA6YTjlKwwARqkgMtsP8zXlv12pDjLKAP
x2CgBdJgmefH2Sq6T0N2jJW/Sbs2+eqhBwdtVz6QmIgeHGu9UOmrc2e6/Q4+AyqMpolTM6n9iqp1
V/uu5o9aWEHlYrguN7NRRd+1Go4fo2ayhmM4NwkusVubMNolxgy0n7YHSaPmwWCsk+4GtwCSKSvs
jgZ/9s3HCZ7COyyJuZ1cIB84eIkTrLclGg3Y+xTcKDRtCIr75XaLcsv+kSWtsZVWml+XRYTKcjXS
gTw/iRuN2HKm9r4GhJ94L/NC8euWzZMllfPc20DsjeD2nlnTOsP0B3nEoHhIqzi6TE3GMTTr79N5
UZhYGlKR+bUdOgp/MweSxYy6kyVquzAm6AQxaUKf6Jtr1DyhiQTP08YIAdFyycEiawRUTq1MTrMY
6Y1cng83jSgJ6pPZZ2ITScWKnIdJO2x8SpM+bzaMpelzTqV7hK671ewjzva+udbtC60R8A8/cGZm
zu597Bq7Jv62EN72xpd4/jv+uprf+B15GdpQa4IAZzwt9OpNxor03X20ys+sUfTjGw8reQ2Lfihn
nfqgNQMO0YDqN38ZvcIORCO/sTnG97rS0Jpz98U1x4oGOKlDzmC8yFyt6MykIIsvv0KL+Jx5y18Z
CiqoobBuvL0RsbZIuHEsyac4AqizSxfTCJvMWkPQ8fKg5u6uneG6jlGfMhPGKuiUUX2c/Ejsi5o9
3BVluuMkTe0ECH4aANljcGCfP849rvvST9/tjqxvEmX7FojrNhrV3ukkaYYk5VgQDyOlPVJGtxku
ujFasG6jdeXOck9N/ZCv1h0h1acyUtZ+9vdK4wwUuVAfEGRMOvU2G/HFiSnya0zmXE/qMoItyoui
k81quGJmZnW7CrDSvp9T/W02i1etM976fAwFJIgMAkUJZAZ0jLZ3EjUjN7EN8qmDK2aDupvrpArz
xT2n5I5UAlMpWwnbPfNgJn8zoUbDUP3WZroHrO0hLvRdTWJ/1bGuXid+OO54mfT6yPd+6A3hB5iM
Rtoea7N9JIb2WnAwQKCSBIL9/Oibqtm4Doa1GlJY5atvzSLZnfxpDM2WGQ3YkJPmF3cWFuWlVhd4
Q7tkbPSXrLcKGLNavZFVX9xbk0XyNPc9SEMODCrETMrRMNFoLmlyQqzizwAEX6pUvN4eFFRqEg1d
iuDQ61HA+uWdfKyzJKejLdHU/BBLRIn0AYTRIS2rEFjEGSaw70wvkHoeW/nVGaIzVqiQvfQ+Ssx7
s+kDPO4gVTe1Z0MNA/Hc2GaxdRC2kGLQZJiELWY33/Ox22A/IRjAo5mw+oBF4rZY5jfGTyQe4tEI
itb/miVg0ab5WqnhadLNV2GmJMNaZslGA3V1OGLBN65TolfnblaHlEPEZIeMDKtPiHen9zmCq1Jy
54B0fNT6Qds3BhahMSXgbRD83I+mAX+obZNPWqbvXKf2t4MPhRxgAAqq797b1Y9S4Kctv7qZc0oG
UEdx/GVucnoMk4MRzDkQQ72jcsRkPB7s5ruCzaarR4aXjmZfWl89pNAENPNHjxcfug7DA6ssz5yO
YGzKPHuC0cLpZYS9587+zO3iMI8B3mvUA100a3F0En27LM11iFLtoEzvEw4FZ9cqJ4j9XB3h8REY
XDupfD5jdli2w1J985mWeQgs1vgmX7sIJfVOYo2Ey2cS74iEvu2BxhpjzClgSRClLBDU5byeHLP0
3meF/0bWOvQB9LzCG9LOsgEHphfF9NmMyNlMUjE2ZEuHsds/WHH3ktZZ/zkD/LxLNDxcbt4Vp7JF
viTUdGEcvlJEnPbEoVBDSDP7OHfk/Aq/ZyAp3hxRrqeRbYuaMw/IOkVOtB0hIWay3UTkidr3Ri9X
CM/W0jLSyCDTZ3c3kcRO8P9NYbMttGfOA2PlA8lnBFP6CQd9Fxi96e9QvtIwldP9wGiw89iYzLh8
ofDsj5Go9QDQSEDmaRtP3ER2iHIPEuaYonsfYdEToZYi5f3xTnoVjduosxNozvnG6Q9zuzz2bc8G
o0h1aNy80vXfkqi682PP2kG6+KYm5x4fFqIzxoJ+mkNHHCIQNkAgD4gZYYnvwYaUjjRGVJKCqP+G
FhQ6C7YyjIlinAh4DmvhF3rWi1F/1qfiS5y+MiLMn1YG9Rb1bdSJOwoBfs7+NrorxWE4fE2JTDtJ
+VcU9bDpi3RfLK39mBhq3+Wu/urrUxfMBnB+/6+sIHDqqW1ZcKgBDhIaUQB2HcdKMf0/jbUOW1su
+0bnhL2BlhucQuW8lFkTXYcY+DknBXWo1uMmBleYts88MG7g8SALREQFoJhpx7HsYR7T16Un6ZXl
zk7KS+4iwaam3T720XLQh4WHjfM5trGrc/oORFxCDkbNclOJTezi+jOJ6fRj4kHg5ulwqGlx1BGU
9wdr2rttuxV50UDfNDPiQQVh8uIrpz6YwDQkMFWr0h6tqr3gJ4rPw85JLwISLk0gPqCbvf8pHT3q
gpLQPoAmcUXfW+x4m/es0ZwvYGFMi7Mq5BEIep5BjTWulsReFhnoKa7byCfmf/JI4UL0Cko/D9O0
16ihJ7FpDLBvTHEgbXlglirYKySCyjFM4oKPhm290PQQLwUj6ZL6l6d2h2SagtaJl+5prJJXX+SP
JFkJC+GFCXPD6g4+I8JtlZjZ2Uaj7wiVfTEYfO24s8QWI8/crN8v159cxPKaYLfJ6G06mai3ch7b
oxbJ751rkleaOfpN9nII8QtcpcNyzQb01MY7U8s+6T/G6YfhPSas7QB/8xSnkEq3g2MQ9aFGjwgQ
+fy+V51U4IvKWF1jb9sUb8XwdwWFHPk+4vV04vxEB72xOMKtcjJqQAxGpUjPPQQx6HjmpuxGjjax
9IrTB12w6YBYcR8NO6JX2ZuoHM42Qx+JrrnOCRH5SIZu9jrOjhN/TWWMqo0mkDYzlsAAvNASXTm0
5Wyto9Kqu59aJCGrPIxulV/K1Hp05hg7QC1DsD7K0PbrZXngb2OOKJw/WTWeD2Iwc5AgrT1SCuxL
BNCzrqj6J3wDYWFxvpuklSktHVLyPH+DwPIVzguNRT8fZpMS0usyRjjgZQUUMToeq7tLs/cSTdcG
FFLjoPOhM9HDUq/C9PCxqT0qNQLtY9kbX3sSEulbWn5LCzCENqdXCTPZFfM0PKRa/NYsvbNVTABP
Sz2Nn8YpvZZ1uR/6aL4Ds2k+ZzVRTd55vaf6Ys/PGHSbVy91B9pN4F+dp5vA4PoHW7t0Zn4ulxlt
X35pO3TN3o9fE7GRtPccTTGJAJrH2c2iARI4WHIhMD/Hy3LoOjaI1WOgJwU4jcAsehFiB9hMKsgJ
s4Io6TknSIFRP2VUKMAvpwCsqJzhwhVUga51TtiGuI5+nwBgbDAGy8dmTWNS3Mfg8gI9NkLTlEEu
cHSURB1BVNc7zohqX8lHcLZBPYhvmvs3dF/zh1dZL3SFdMbmp7GG2VucbZumE/rZbmJuok4MVaqU
gQkELSha4/hdJKFb7KLyLmE0ZD24BViUozCee8vHU/ms5z+kRumPwYLSBTViDZfCDQtZXSeR7aZ6
b8x3afs+RQ+jhazCzmUuB2nutehEcFgNHEDwIjkvpHnDyp9roeJIkCkQEtY6nHT9kMcFBCqMqKO1
5YAwayT7AhAZfq1wmbKw8xj3yntXiIql8xdWLMYzIJC8bGf1x0mcB/kuz+BbB8J/ONTcPdtg9xbh
3PYC3kDRfkKYsAGkVue6YoLyPLHkQqTidvuGdr+4cSB0oIM+i79uQWCcbcyTQzgUMnvJKrmA95y0
nVQDQ/LSe6+dGV5sbe8MUbi7KgeGlxOJGop9Jvr1nEU6rnKFzhksjt1j2hrGXrkeaqFvB1VamG92
v3wr9f/H1nn1Nq50WfQXEWAOrxKVs5z9QtjdNnMsFtOvn0V9M+jBYIB7BVu2u90SWVXnnL3XTqme
LYS+U5hDTxSYFZTyh/gGXr8sj6mR0l0bZd6Osw7TudHsLwOVyqauIZ0rK6Zr46LCnj243pXomoVt
E7EDuHrhkWNDghPnzW8cjcm6rVoc8I25jnorPuaM4PdDZ1kbY4jMyzQIfFPgIXspn5rAZJ6JMO7k
MQfbdAq/QsSCs5R9UN4DIorWpgnLfKhckDng5JWxOhlS26k6x+QsPMAJBXWGel8Gq1Finy271QTq
0sneB5ugnpymNH0fY6V1cj3FyMtKEo2qkVrhuUKhFGRvzAcX/MYr+sIwN32vyX3H2OXdKciRqYyw
Vku50jt1wY8vuLe3qVltyyRY11F24LCSsbyI5IaElWC/GglfizAKp+e1HADoY7AajgDI6ruKiXhi
TRAbhxg6LnH2vQb4RE3tPW107peWyLzJfGFdd0GzdEZGNUOZrdXHRqXHB2ViZRmxWKsSjE9SUb4P
mavtEVoki7SSVAPF2q4tMvzqFe/9Qp3S05woVBgTen3kVDWth8Fd1UZR0iRg/wq3Uu8QLuYbRCN+
JQqot9YJDP+215/KINhE0tyMgeKncxmbRL5k155fZ+YRq5LwXgtEG7DKBTbio5zfE68CPsOlzxks
yUPMg8HKIU0x38T0A3UXMULxkvcLS79rerOE0AB3Mlt1hrYqWObbIKfgLzZ60/uBQZUArbOSXJ9Q
zgoFqXxCUtPETewe25JSspf+jLYRqOiH4kbPdqXHBD8t5uypSm/9sak3dWVCDiUxjHg9bAo0rE/8
F+ef8fhUQiMnQ3SpFZPfS5WOxFOODC4XHCtRTjFqkgx8ux72IjEK4OzcvlqQfrJli2VKoaF0gNYe
xUcODTQP8VCCLQOdJT4Jwl0IiiOcGNylYuMWKurwV87u7ETmpkrSYy4vg8zCfRoXzY1oUYrWwnlr
g0PAdGKd4leOGhq1spA1+wkJN25Il/SLVodXdKw8sYLYt9+GQTKdFC/RqNIAGqGbXvZ9sFet9CAy
Y6nAGksqlJLQyAu+pvMvypjaz9wvmzjBwVBpPIRchM7OEz0g/da3wU3rkwrl9C8ZDROToKkLMV7S
wu0hI1LWwVL0Jw5iUUCWjmOsJddIFH4Y8XMKrqGJzCXqgEVeYHQrckSx4DvZ3lrJ/B2QChnEK882
VnVgYg69RNGHKO6WF6+o3JeFQ/KO/TxzGxK1pIeMHkif+cfWQuTfLEqxfeU6cHZ2aEbrfhhXVgwa
TFWsY2E0SO8jKMMj6aERv+Rp3upzjs/g2fQ/Ss8zCjcOUqvUJAOHZa12lDnBLycSsZR4CsBxPj6D
AqcxZehcQThkb21IR00Wo1mb/HU9aQC2x1jAWajdR2owPE20qvCFJfVd2DQ7VHnNKU/Rf/ZTFlKF
sX0MjnGyxzD8YTp1HQkiSrVsPBA0iwa4HnKMjmXdbkcweivZOU9xmZ656zdVvYE6Bj5MLgO3OEN5
PhZNtHfpnUkRH0talMPU0oJ26Th36XPQzC6rwRN+XutUUk5bcbc51UXU4sXumcJA7j8MtTme5Sjf
kQtoz533jDYvIEflqXmzZHFR0vbQTObZCdtDoPztPRi2Rr5BgrNhmntQQIurJEHEVHtYFCbCuwxk
cYXqLQ1cIkWvIZ+wz5iaj3T7WW+emsQGvdj5DecyelRMcC5j/TdMIuQUdyUEYIB1T+1vqBs4urOk
DsSisZYPXAFBd6MXQ22wywHvzvBqyHtL+g/yS0031KwcRzvhe3LYyIncHBlusePHFxEEr7VEi2pQ
zBBaI6A2gymCGZPta7N6J8acYOYux6qQYzbRhcVZ2h1vxB9951JRgZeG5cXutOKSO3V5Scw8XLmm
lvqP56rSxMuOzW9pDcUOGIe5F0EbnytmZCHj08PQSoBaoSOu3jhVHO7N5ipKprMNaBK2tgysZxQu
7Nar7qKWcosbmaPAX7d23V1QCW3lRfycIoS9rZPmM2JgcOkYLrzq5ZW4ZfuFvzQ/iCq7li53m92J
+OKRbLeMK3Goy8A8cQ2DYJ7OhQvrECNwcZUlUqNsrP3Q1LMXd/Q4CoFwp9VwgE0IorknWBt7RbwW
ukOKz6StLSyz70PpvoTRNo7sXRjpHx0t+1NgipK2TqCdgj4D0EggoRU1vq4L5U5kK4DkECeoC8R+
H3lgGxjj2ofCzX57Nx0Ple4Mh8dHuHu0jVSVq33VYJ7ZhCfezZoID9mRwpXZwNB0jHLSWWVWatE5
tUzalxepJtXJpP1dMdo7FE5FBlCnm5RGFt2yegMpQy3WVHXkG30VScERPLYo9OYHaCQbch26hZkQ
DWimWXGMVFkcacFSkNvwWcseWCycYPSwNsFLrWhvqqNcW8yUb9gM5E4q24q52V0qoIaD1I5X5kT6
RBHlCJilB9B8SL4ijEoMNjtjYxf0yMMcuSjIKLEx7WNUQcmCe6jvmbNQ9w4AKx2Ic8iuOXhBc3Un
3onKBYYhVnXVt1t1qK4ki9JTjSKMVLU+vTvynCkt/+LmuadOPQ2ptTNCOV2quiiPZCwhTNKGExQL
uezjt0rLb7aMcYBE0BiEQTlauxFTe6HCoI5Bpo4S3XClcXqU9lfLdb8w44ReVQJejq2mhHTEQMiM
3fRtyuorTs+x++jb9ici0ekcQf336yocT5mMVGgBSgqTn9bOYJuvNtuxT5vmFGrOwe7Hr5j2EKfG
sl3bbZbubb3+izw52IdKVsBIH2j4jSmjr2TdSJ2YuMII2j16CLhc0RrQpb2K2/G3T0BKd2N2KBXb
5XSql1DVNbpEcUDw6vzRvwcDaj1LRyLXNieZOHDqC63EziJZjYOQpcF9RjgYG+jdHe/GfZAsqQkC
XzrDt66mEEtSM1+DMdC4U4nSCSeTrEK7Ud5CncpdabdkOE5bt2FgRIfuEmnUPULDPD2AesFdCeRQ
sV8zd0uBKJ5h4b/SK9JXTTcYvM+edu6kvslUCGZTYCZXZ9Lbc+Xw+jMluI7NdxhBIJbS6bbhGNzL
DFuUYxE4qGdqtX98ZGsJ9uzJI15iFozUcM39fKgyXzH7jOyfaUecircVo+a+9OogljtgXmuUHBsL
pX6OWLmaI+1tErLNpRw/y2zXJ7DRXitSanICBgkvQs3kC1pGYEhXyQB9oK3XE3fGWmSJvJUDyUXc
3tGOrTF8r5gFmO7QfLIejuuTVof9zsmgyXttdXPI2wvSpREYz45WeGujqe0TvckJjB38Gr092l0X
YP6zy1VnekBhVdmu08yoj6iMwkUlvAmTkFttYAAfkKJ0e901fhyiFpZsL81a1gqrCa+nWyoeA3oj
IkUhfdUaYR7Gwjk7xMDdchg//Jsprm2G8G90kDEvVq8eLYXDbDgBlbMgpA2BxT3PvPw5b+b8b4gh
m0wjQlIT9reZuMyTspxqg9Tj2FlPnRUfhtw1gCsi/AinC6bRucX30mvaZ7jV9NihmaqCheYtpf1o
k9BdTa/1nFAD6TuItVuuRvIMblFHz82cLSKz6TXWqjvK0ZtuDpk/tBBXM6yly9pAhjNUFCGZ6Ol7
46emMeOMTx6xsuf53BmH+Z738JoEcfbB0kpgOJz30UONH5URVcW4BXodEIACDYxenJpV57J2ynNG
12PVeSrwTBq0NALnJ/nbrZ3XGZdWWNuqyf6MHWm8DPv0xqBfNP/w40GoKCRE0XEUMpGNtMfuT9Hk
r0XLTUt3aFkHK0wu72YpPitHEas8eZ7TmwJQyaZEWrAyOWh1Dg7Syc1W0oB2XkklWAA3Q+zQ1W9j
6L4MpC/APauzNbt4i6fdK30dWROI1kWmBwsjihjckV3M+R+weANkeDhHORlESRb+jBnxJyH7eBU8
6ZwGSz3bNLION5196Zmq8aOU9a0e7Yck/FHqZs4Y8HVMj5DpYeZnDxwCLHhm/4SgWxbu54mkEBjU
gUbHbmrQPBka00uadzB58XyZ4FHNygt9RdI+shxGfN6pklO/Fl5FjFT6B1XYJYfn/GJw4KgE4uag
bG4x5/HGQizQqOBxAZTYBDosnCFFxD78Me25nlLpQgMPDtwMkRFGcxMiMjwHZUXdT/wZIV0hOWNt
A5OIMpyE8BsQOWtJ9QSPmj5v5qFGqJzkOBSI7ZJ+DdcvqJRXkP9MuPJOcFQs82XqMYg3K5okCWYh
MrPpcJS59mokcGiTKdoTwbDuO0ZGWX7OYVlURaw/s+UwlJUBU8m4OdoW4pYuKVlsRPHOnExjNs64
D3XXugJD61vY/3idnW2Kuf9SdfJjoAo3MuM3L3Lz5qkE8HWG9JsBM7WzqsdcWTdKaL42MM11EqFQ
BqA7YfZOiVPq6krjLQi192BU2ZL+mMwHbONdemKL8nIlDHOhjxUwiKuTPgMr8SPynI03leZGCM/F
YRCeCBC2NgNxBc+UbkV7a86MCeIfQp1QEGTKK6aq/NCqSXhOCUug/Rj3sxKh/ZT5dzxMeIa4P+0g
OiQXO4Yr5RKIemUhuHgZYexh0e2T3sUORkwbTqjW2puJU268mmSmybPXGMwmOo4TXBChU0XIQCOe
ynYWsILCN3xXHksVvOS6oXguLfRYTVUVu54Mx2cGZlda1k73U4jpgxYPaQkmPxitR8abJk2dwKXs
Mrgv1Gte3wsbx2r1PYLTUnJjHSa89zpfKOiSvQLt99X4j8OLEaUWSIj7aHlAUh6V4FSYSC4+RUgT
P4YlEuDkAvQA6kXCD5Ks4Nxv7AKg99H73aMqozejcDCulHgeN7JSARQtimVSK7vSEis9vYLA8yXX
ocxw9NEY4UayszeNopKwsbo5e5pBEfUlXGPbufaymNBHo9DJzJ2RgdSOO9W5NsngnfKNY7LpeFGY
fjVcU2443OMhyk+IvhCAlF7rp7YRfYWBu+ts13vBcy13czSBmbSOn5eR8qm5ctGa6CUiouqrFBUD
iWUK1UgEjACK+zKlozMnwVjXIH1zN313V+qNG+5JooUuzoVuX5gcdONrkznPZhIYfpNjYast9Tdl
fU0MAPN17zdW+IHAb1eHvxiREDPIZZ3QMNa+uWCV8e/EpLqMF33OhI5ebxdjGWfTzJtgXQaV6eve
oC0ZnbU7ZAGoE8PW2bT5QE6JXYu7EjxnhShuOk3fE+l8TFWTZB0fdI3hFnFz61yS4qzGLx0Zo7TI
IP118Pq/zYkMzcZg2jCQ83INUSEsMHAmO2lrOHrAwdIyioePbnR/IsTH16qtg4ueMsJ6PB9HQM16
ZtfrOntS+vrUzYNQaJ7YwdT+o0Uzs0lqUoEfn3Lz71GNymetsw1gVaRpPZ4fbVQkUrDga5V3HNNw
vOYBEP/AZSQReJjLlNS4pdFwm02LXexhhwM1cbN6qH8S3v8nIw6xTORIH7g5Nx6pTEPFSP+VOnnR
sL/RmjfRi7ZMXkqcu5GDQNzO1ingKtQ+NvEHBMiRs7BQYXdgal+64fNoc0IL373x1R1fnCRYTi4L
MP83GlUglw9UiJDbzEZHYZqqz1uyLNSj5Zw0BsVVVyw1spz15A3xwVJ181XtAYJmuO9UPalEnAxL
BIXIs7xjw0ROYVysUYJ0La0Jp6PMgwfr+UMzrI0I+V7tl/TgrL+BgMcimZsRn9xWox8C8geDiKCP
dBh44GN5LcNfgwzJNv2cO/DS7VckHBkEWqnESgU0khA6LZ2epLuf0SZJOSfJc27LSIYT5HuQselP
1iUi+LXGtdYSsw1UsHW+EWr59UiuT9D5Dt9EYB/Q/5g99Z1VMtFIFxoWQnm16Hu5HLcEkMWQF7Rh
2iCbJ1CH/ObBQrQ6bevfkrskqd/b8kuSyhTS/cX6pIkEHaaLt/qCQGk9kps8scsEkleSsUNlIIzV
SZAmf2feAnMH6j23kwiqxTAhQCV/hLodtStXHIGELPLzvJFtwrcYzFGR+sLAwNE/o2ApmN+nQtKB
R5Cu3RTMrG37QWeXkXVJsw3eOC4eKFbGEM9N+IVZE6ll3XEBLqRJ5COOvp1C2CTmjK0XoisJnxz7
OUy7RU8svVY/8Uouav4srWrwkFbLCZBk6HLVs2rOyfCV+YnenLdQ4meocIysyPacB6dkI3Zc25rc
a1iIbQQIPfkljno3jXUAQKXjH5kmJKzyy5Yc5ez0N2htOGZkonGVIdD2He9vxD9dGWi5zPcTg7r+
yyYvLfyTEe+EJXF4kS1jVuXsZjsDhad4HBN+HWpr/hxhgwY2kKQ2VxTzxD191cWehAT44nMKs0Zc
BdQ5DtSN+52o9XLAvJJWfxuR+UgyFiXyA1JbKiNBM+P6Q/TSKR48BsL/eAOinMRZpD6cPRZYTRci
IkCPaXfhwXN6d91q2fK3mI0BsnE1GZD5M674uEdJ9tNov+nACMMiUj0rOYnrK5W+D4ecTRKYyxKC
DdV3lzDkNJSlw9/AL4n/koRsBmYWF49BmNkQ+Z57H21CdvEFkeq0amsgSYXJQCVHfUUadxJtCZDO
11bhnQu1FS+6hp5EwlxYO3HgfgTVK1NaAzH83QpylNl1RzGk/+iTtyOapX/GZdCTJSz9oe536OCH
F33SjRUBzMya6gjf6KB9EmSbXmNpNs+uYa2klXxjBgyvSh10+2ZguChteWpMc9tNibJjMT63kZfe
1TQ1GdeKg1oP6T2pc/XmeT6iZhD9NpQ6Jv0INyNqM/oFjrPpMfndERPGdwSLOz0M0fVlBH3X5hTd
q0lXz4oabTSAcvfHQ8cJzG6ZYYQpobG2iKuDbislo9HBe9Ya8hl6NuUfDsCcMe3gOyPXYsm9xylU
HeRWo/GztQbdvRJVTp5B3Pbfcz600dlAOfttU5YaKazG79TCFndkEzMss3AL9GZ1UrE/+zqzkwYm
50sdDyBEx+BvaycXst9Qnbmc7MNetU//Hio1QGYcrSE51f95+vHMv28wZ4oPOLRh+e8L7O2oXWiM
0xE2zFM/P0xDtg37ato/nkqEjLly5i8QBUdfV0/fH99G6Nvc0/8T9E3JIDNUTwapfSMrkfs+jHWx
jXt9Oj2+UE+1eirj4rsmumYJGCFH+gaRBCXve5kO6sY2yeDTrEh5r2T8LCrjTzyE6YGEkJ7qPaDp
pPVImxo7+VAIofNLJ3WWFvObmaRYfUyLhGDlha7GLNqtqPdE3f3yK3xYteK8FZdu+Mmr4CfsIhKS
ZGxus4syTtNVK8Sv6Yj2o+2mDWKHOUxYjz90dv++ae6mNL/LkbyoYezr9eAqvLwjfXa9vuVGcO9N
pLX008Q+UWhSQIetLqlN25M0x01h075MA838EraAoKMpiy6i4zwlHmbrQkk3SAL7d93rfaJ496JE
XZF0FYOXSlxQlTubWpmY40j9rnpp/ZWo5oowP06IgzBOKWEQBz3VrgWhZsyaPYtWarvFL/0zCNnd
QWUZS2Ihim0okumIImI6RiEd9YUYunALUkXv70qOMVJ10QEQTbEIa7vc96lO58zw4mrf4RbZ4Fzf
aoqxbGSVMh8mybVoqK/4zmRyVlh4ou3QQ5QxdTr0k6UYZ9tZNTmIHdPPLONkyk7ZalVgbtpKuKfH
A5YpOhokrCzJLds92kGPByWI6c6405FeKVaqwBKsuU1qbYMWWrs+t43wdLUu2SZFToahaqH/p7P0
+GFiXcwDyMrj5GWs1Y8/KyNTb9k5WsXgh+8rownZZ5Eom6ZQbJoIprNGGuayasQE6tA09tOTU4v8
iqqYi60kZDFMlYNZEnDtaGSbg8PbO213LfFJ+CJvtRWzHRJfKjQLmvt3aHjt9C7QlmaU7Ma2+y1s
BuNN60CJjm9p4mRrMK3tKh6wIrvKvNlPxW84f/Z4KmzvHoEfSmbcdYCRz3ZS/ZSMko+iz5E85vWw
xRgT+3jHim0WR8Zzk5VYltsE58r8qZ2isW0cRryPT2Ouy8voaYeqsjAOVWDJIzqqTy6BOo3LHt83
sEcB7uoWzX83nvKPUash2ZZetNfc9mAJ0VwSQPtLterPypwgO1Jvtg7Bq3A/ULOMzluYTwrGlEXW
0bwepUBnNjhr9JkK9arqnIyOdG89MvHsF0m8GvXevEda5y6BQbIBeyViCbfv3omDpDEk5fRlE8kH
K7hnQwp/EpfkymCk4VRmxskxoWxzlMIN1dhtt3M7/UxQtHF6fBVLHsKITnLleX2Bzhl2lv+/fu7x
4eOHubCvJvGJu8dT/x4ef5biGMoeIfP6//3RTvNyIquravnvL358Y6OPlyokA7Jsw43rmJ9lijIX
LlnkrHpF0JlhGAWdnsAIXjwG9319mSVel0mY54a1a//4rHTkrG/RlS0zCO2QWNUtjDz7ahbH2Jms
Wxlo2daqaAtERmPcbQl+wKvHZCtb615gj//sPEgfNSvZojEiTrLllN86rZ+J2T9TBjoyqr0WGRe3
P0yuv1SSYq9ldJSsqRX4m1NjXXmfwlTGvZQne4iixRQaNiN9FBos9Ghw6+xPY3Kot1R94+jTWc72
XK2l8VZpQll7qWzA19O10HXT1+amBk3OHt6AifApJGy5S42loQZ/7CSdVQFtfRR1nC+8qepWDVa9
vVTovhA3HPoW59y1Kwd7YYfGO1pKZR1FzhGN7h84H8EGi4iLe6590QOMtZixw6XHydAIpI8IS9+5
Wtse4qiptnpTn4K0aS7xzPtTp4b8qAbQy9jQ4h8G6zKYZXUq9WYbIAvbhBWqsDgUiNV1VDtV+d6y
RK8drzrmTrWZmJx+uAY6RtJ7ol3CHVU13RGngXk0RZGS81egKjEHNptYnMMm9zhLJNek5G6WHfL8
qgwJQ7fChsOOlZ8CAkXKMogRLc6KhL4lSV60nOActK1sYArSn2hgvUmX5BVS1wkyH8vG/WMM6EMs
m+Y3Y+09QiovY9yhCQcNfOwdsgnRaDEoqDrK79FWapqSSr8KelFui8zZdR1FBhGziFLDpxplxIJd
6lcvjGeEvsW6GDjPIxNbFPg/ohywqgPEKIHPta2tWtuLhj9QD7pjJNXsbOFKqFverLZpOB4b8SbW
JrETUFa7rNV8aZBGXmIjYZtRx6Mo2BkTJSAAYv7UHgLaAPNHrdNy4P/3OVZd1e+f9DyZ/EidrJVq
di+9hxyJk5ZYiwmtjtIlX3WrT0tW6WZhYgv3E73wYJXFKEwq5VSN2CWbvjcvujRXniNoH+LOG0a7
uA2U2GeNBL+xuhEvPFwM2lPQYZWDOoX1gkOb3sFOo+vOOv9cCLLZox6rVRKl/UlLp++hVYme7RgX
DnBVFginSQob6cenYlhnipVeVaX5qhjm70ztF0l0fUwrrz3pOAilC++kJhPymNO42KFMwypbPBPn
yAszMPISGbaDXqYUtaW8TJ6xMUWugodS3+t5v3SM6IzJfEHCwGdQsX8NCrqDvjPLQ0FNDIiGDkV8
yczoSe28bNuT+bsLimQ72PVCA1J4gbGpOPx7GgYD/LoU1qaFZwVamRmudDss71WgA22XWNdQKW6z
oE4vzcAIzmCxWqdqcA1N6D2RAtmlJaN7WQsxIeF2xmNis+MvGIls404oZ4/YzE5AJyGs7TXmNEoU
LKoDmy1uEVJNZ0y+2AmagztQQzQZic5WR0epr/MV8mWFcrVvG3H4qMkKWNYK93FSFekqDSAvNBrN
WXvA9DRgR2noojut82sHuXpCHl8yfddS+cMMPWdSNIWxsipCAKsd2egYGcy/eZ9ke6Yn64iQVw98
56GUCLncTCOxlow7IpkJ32uphtxA4oILoL8gtUJEQi81lsditO9BbbiLlAPiXKdSpNNbsTp8OUMB
QB9YvLaeUB7LWtM3QwdgGKWVR6B0it6IqiSkOaNqkKO8mbFe1xZ18xSv8WwQ/FOEOwQ+p8xRuagA
36JRhpMaC9A3tSffur5fgZolzsZ5ygFYDAHLOs7HXfs1dKN6EqNx58RbvGVoaEjPE/X58WmhvTul
283UGnhwrbHKYO/kg9feoni0TqmNSGsynruyt177xqbzEpcKeVz6nikb3TicmX5M3IiOU3IpvPAD
ARHeand8N0hE9HNNc3y94x1Xo36tOy/EjlqLqMlOtSu5ofUBWD7Za/Hsim0RyVWkitGL8loqZvWY
k9q+akHYzzNcWvSxsJdulLKP5Pk1twhh9gb3tegpsBm0mqueVgHZ7MuWdhpQEndnUQv6ejvQRiS/
AUMPzsvIfk5DJ6fp0H+PYfFiyYq87+KrSxrG6TRnF2gIl1ncCGTboDDVNOTaiYK/Rk6ohzlPozP3
CSKt8J1pJy05+hGybvTvAR0VKMxOcR5iVx6GzruFBFdK5atmCTwWlaUvJ2BViyLtz2Nhaxhhh4st
DLLSDWflJhisEpMuSNfTeBlaTfdZGAZNwNhTzxoupJJuqQOadQngc4d1/9LHWrbpm+hJs6fvONIQ
w3pwPNEtJYk+brmft20shh06trvW/E04RAAxoU0BqhDvs0mN3s9QkSHSIUfgfyxrbSFG6RI8w+gC
9tZEj2/QVoKOxUVr3DdM8u6eHWXYC2V6UbwQGS6mY4mlfrK8Di8ryOg6x4OpFminG5jy/ZQCx/80
89HwJb0OtfywC4904mR81huaBsS5MteqIfaUlfw19WK6GgQhZcBatbTp92neVmuzYUYA/ivYdjLl
YOFM3DuecdLH2LkpCQuqEhzKvJ5jVQLnmia1e63q4ReudLCL588ez0+YgXPkEk1XHx0vyZBmszBn
Lc3INvnvh2r+yMbd1uEpoVOclD2LqlohB5ofkij874fHc49PbcgpO13LGEQP+V4kKhGCvTYuc088
K7EmyRXPvrwqc28G5Yln29mlVVBUGGLcwYAhNbKrukOquURjEBjS8cNbIlQQe9pgNLmz1cQ+p5Ga
HfQc8SiDFT7MA6iTFsNPpPKzK4T0wpmRSdRyRisi6pnoWrC0T6U08UDpvMgFy+/eDsN7MUDiyDtZ
HhqHTpno57R7oYhT2Wri9PgIRDV7a8ul6BrtO8aD5I11f2uoDl7rhH4OsoHS72sredW4a0zuJ4Ph
70/O788hIPju8N20w2FynXEOHJwOI1EhBYSxIesEctv5eQzH03++Q/X6Zq8S3PvYYVDZpxdbW0wa
Qiw6stnl39OlVxPZ64r9/3ke/IlFWw/CxeOnx8HJTgozFzOV+ps5izaT5g3X4zzmpDv2eNrGsLwJ
oP6us0Czl5oCO5aKT90/Hsi7xKURqCodWN5TGgWPx8fTqSiwBNSkng5TEJ3/PeRTmtC7Y0/KPa9Q
Fx0sELJ6yy7dNVP/9PjGwMp560RB9lqjHSfZsOrOL7ybyfCQ14r/eOrxkFg1iLsUhRjmFnPh2i4A
VjZaAnS9ZEABPJAqUxHgXBZg+yykIChPzZc8qYgBtdmPC6jK73afBoRaTuFhpE/13n7j0h1Ohsew
Mhyfg0ARr5w+CfxWgm897foDQphyWYTa+OaazsAYyLMB7fHpZDMuwBnrnAOAI689dqGxGJEh98Zp
dBGk/ue7MMuhrWLGU8mrqwPFA3s9IaYHK6RVGLGMnnjmqDYjsofwcw9lu+wU+JnFGGSbZAq1Fxyo
HMw5VJtUCCHnqkuacL7z0HR/CHQky8HO8Rt18EkjO1w/np/o82w8D75Pin/sQyvbVcrA5tkp31Tc
Vkc3bv73Q0uwKSgICz1HQsTW46vaqP7Pt0AFzvzc0BnGUyxRKvPDjz+mKYuL2WJxaFFHytZ0aHmk
7tUIyFCFv0NQMefLY14MGxzJSMWDItqMTj7e+vkhoP+Hkj5dd7Y1oWJvrZvX4xtxbHGzLeb50PB2
vVrcPXd2F02dXJTtUK6y2qNXTrvNt9JR8G6a3Z9QvMW1DL6SfLh0fXaR0OZuE3EnNz0TwSp/EzZx
rWMZqKQHachIXbW60QihX2yh2EgGjAaAoJzz44Eiptm4Co4lV468wfPDv6+WqJrVKemxkf/PD/zn
Ixl1fhSwiP37Asiw7uxlvgOa6c4yEN2nNrtbitMf5fwZ3Y7m2pLK+/ja47sSlV27RRZFy6V7M1Nk
S1knn6xgKOnYYK6wNfhQnoRXq4gq9RMcjIRsV/Uu8uT6ISB6PND6EvhCh2GpVI66Y6697J21KPP2
AkH2xa3L5GTFnJ6cpJMoLGAkTOT58q/OV4Omtxs74/zqNrPMny6E0nUE6HR6trVNJNx1E+2KBO0Q
kQ213zlMfibP5fLuE4uhOjHyfTPli7ZH2ZTFCSNsr3udVH3WMILccvyoT9ujnnHrIiZ1Tl1yHZQf
Ckt1g0ojW3pp/521xmdDv2GtTETWlIgyiHkr7IOH5MRKuAbakXoUoKRXpO6+F1gha8RL7kAArgUd
4RSCF87CzN2bKXdZpRa3hIMZKkwO7AxU92jXb60CUqK0B+6QZpiHYRILtslGl+o18Q8zLdtsuRzy
nm6GS/28gCwQ73H1fhgR2BYK+o0LPB8zG33Vqv1hyp9uzfiSpgRUl5Toq9p1Sj/izV26qiCMhqbc
MfTewt5W/4uz81qOHNmy7K+01TtuOxy6res+hNYRFEkm8wVGldBa4+tnAbzT3ZXVVjU2L7RkUkQw
AnD3c87ea+98zhPmVJLQP3mFMO5BsNC8FRlfkovGWEvNVe9bn3FFU0QfQeW1jzYjo9D0S8z8GObE
UMuTjjfsmGKJkr497LLhrbDCvSuc8hC2D4WmZUdTYgGrVYvjcxwtm7Da2CJBLFXZ27YCS5nlNq01
JxQHNUweLGriNW94t6N+61TjaeKSUhm3Sbe0s+xn71eM8keVIUpRPwtK3cB2JiW2IOi67eEH5qDg
Qi3VD2C+ljBA7SOMOZobKdiIrtfjo+qhMGgI1GMDmqYPiFgOFvt+1xcHqzLs7dCwanqdX29JWnZ4
6HsWh2LrZezuitoY3zK92jde8QaEJlvEOVwul9Mv8ySFw5qM3mvNHCnsscGbHcK2KHyIwP8eZBeg
AGOFRFiHCW0YcDRUo7dxQxYK4MrxorWcDcQJvqtHjJqwoGfMJradTvxBFjM1tIPdECPDqjX3OJhm
u4MZWXKM6r+j3YiYhWtik6sd/sNo2NH3Iut5yjQRBWHMHAepvVc9Oigr3JIxYJwzoQOuwAIS0tEY
0DtuiJVBrCMq60oKAnQUSw3XgmCPtcUBbok+yLhUPv6YBkrOGudcedM1E9EqdvaNARgLlyxPE6eL
fhk6plFo8xakZ0cbt0sPIydzQVzVOp92tNCiG5emJI3WTbNGkUgOugZ1ROviEyVevGxboWzageFq
ANWr4mxClyjSYGL5FTuSIdMUXap7R86hAbKh+DY2A04qOeq8rChmh5rWp3VOzFTcqiF6K+MuWzYV
+pAUuSr32jbqY0j1MZ4zKqGdrznW2TRNb01zDJ61w6JhRdRmhsVoQ8GNpuQGSNnI6bYEWhsrDf2g
EsINoZGFfrCO7aVS1sOlYiIeWqPCgkDiHOXXbuxchLJ+hdqRLviNUIN0Wco62za+Tf0+qA+5yWSZ
8sKl/RhO8ZSI8CPCCnpdAwsklLNhRv3JaSkFgg73McrLmwIxE4WvmiwalZUHqQ/sICbOaDfu+qx6
1wvnJatHOILfEhVxvIEDZGHCiNCdRz/H/RdFjn0O0/o5S6HDWH6QnD3Le+0C+V2vomwrMU6cRxZX
lRrpnuB3TpkVirW0BDddx7FzpFuS7EMRnwqjAvNF1Ds746LiDPwyiOAHbqNvlLDBWZ8+ZJy1Icra
S9Wgl6ZJkC4jTYsyHwxMURia4OVsZOLXe1JHk7URHWDDMNhPPewZHb+RWJAdCYUEPQovueqQB0QN
ENjxLLjenbbSB+vDKMRnCO2Q2V6wNJzoWTGK7GZ3sD18H9zt+NzbKI5qCQeJDv694+2wYOYHTpJU
9jZhRBbi611V0AarMiVD3TremMa+qzCCaAqJUzCAexgE3pN89G7+ILGbmRXPvKnoR7iVsveTt946
1b5aXDyzwl8MU8jpXlq1QGJKNqQHDtEp0xDwNHLsMguxPzxbcqiRVXuTogwxVeZVOB1d5LKOJjf+
mKi7pLZ/GONgHvJhlxLmTrU4jfNp6eoGkNJwIgllxWNkR8jkUYRWyMI6cRxbRDPNpC+Bprss4Ljw
fuJVEAo9B/j0FwFTZieibFWYzPw85l6LUq+A23b5mfDfntKl1pa1gy049csOyzKt54l5EcQc2d2S
QSWZYQcc/c4h1zgIC2Xb00y9uAy/de74S46HSk1PfeHK/WAgCEk9P1wpnS6PZvvuEzR+LkSlLpGe
RiudzWyFfUkubN86+8SAHmri43bEvfjI44s1YWn6yhbps2uWSJ+H4aXpKjoyPr7XFhAPDqkc3T6Y
N6uJUCLEwQd6pnajc/Rmg4hyJvFDshZUpzSpwn7CE/gkatXbHLQ+wkf/Zy1ljf63zHCc4Ar2FXh6
kV0tgiH4mXihvcm9/geVQbWfet6dOiW5mA3jqVi5y7BGbZsax1PbOu3SA+q0qtTgrjbEDx2DH+Kx
/DHGHn7qunSLTuU9EP0rvIytkiH0BZMoVyV+dhTW+3iwuq3ftjlFN90KQLzwNbJ9FdMTVVGfr1Nf
NbbVCKxZkWm3HFN0fXnP3+SgWWXsqLwqiq/tlMA0nnNhPeRGiJclUwBntGq914U5bttptl2jbNok
nu1eVc3C3lyRAVoP6rCr6vGJxJWbijS49fR63XcR63xdTwxKMn4IzFzTgWbcT1N3VefwqdtwFfgQ
9jEw3RV19WB2XbffUWEDbOiIXIxVUGEW7zc7whZoVLRG2iBE+17EyP89utgUT4/LtvL0oxVXMPvU
Ndw762Io9oedjPoir4EpFkWnLCNhP7kFGoAgV8g4RdPc0WS5b1NhLzP/JRq69tLjhqY9Ny5xlahH
Tnf2Bj3ayiRyliZP+SgwA8FWGXAtDjc1CcuN1SV4t7FJ2v2zk4bFKolUxk+gQyzGP4tSjq+d5w0L
t3oeQ2RxZhRBuch43Vrjx4BDaUNccrnUO4nXP5IAfTptPfrN/ciYjgGb2SyHahrIdpq2MJziZ4jJ
aKGa+WeesQyIGnlx+appTM6Ru1cbSQIabT0uw1CvT0oWtgvNzBHJBb6118pNpWrXNDL9C9PFNySJ
47rmJKhFjX9yQ3sve5JIy8TGyqVwEJw/6J4V3xxPfOYS9GtZ0rDN86dM6T9hbShLPQv7jV3JrQRb
z/pBR7yRCqrSLNi5BsuylgQMM8IWO4PxFHQVfwwHMNTF2Wb0PgOzbs69pnAIFTxDI+I9RdK6jdHq
yqRVjjETFahHROGMLN7xh9652yxXOUb56aveyldOIcE6xKDOaCztjm3GbKYJXoxubK8lFYawdG+j
K3p1dJrgBOVZRRzHiar1OtKnsks3kDQRlUb7SIuTSbE3bCxjILELIsaTiA10x1XzU4ZNtEr0c1oW
7VlRUNtTLwClVvD0jcEZ0/q4QkUVYlEgfQCpyEqNExs1ivEesj3QH4PhY/PaaQVtH7U3d6PModGE
KQyxeu85oBiRgg4r4QG8Vgrkn0qG7zAteUU8SnJctiu3wsTjFOp96fhyzUB+1xWeu558uaUWKmfX
YnsHgsYci8GVGbwRnjkykOeQaBk0gIFqYpOqKBNY4heWXTywF8BRBAnNwDx7UF2dgKGQqIUoY67P
LZ9RS6FRpRQVTFRtIHMpWJsqUzF7Vq7K7LDdUTAyPEjoxxJdgQyBQ23VDYSDmc5zLtt6kyljDOFL
2/sNxgqEPwBx/Tc3IBXUrAtr5SgdZrV6qO876YDnH9qtk0hzjTK1ORdOgmYcaJhFgMlh/sBY84cp
Y2PbhVypE32C5Vs8RBnScH9ksYrAxGWKXWBOJfeNKXmE64D+ftQnclkasPcwe+CbnfIkdNtxtrmV
21tDw6vXWPde64mHGYz2FRQcGUxudS/dEFVqbM1ORX830PXW/ejDJDpoazndPvOY+MaTqjnrdPVA
5NT9EGuE0pUE50kSK1dt0WkbHVV5pJnLlqwdUKNmcE5SrD9Dq0KOQOndOF24MsNeuVoxO2SUa/GT
V7z3ZAU9eIRc4tYBXgdcES6Txtkd24C5SBPNXAXCse+8mEZIOz2kSp27rS1kfbKrrhJCc9z6W32i
HJspQ5re8JNrGQNzBTpyZQdLaCum/o0sxR/Q+q4kUBuHjtp8Ep3NhEurFtlKw7xyJQbtsy6dls23
eii8OOVeqKqH+bsMf+w36IvcY4rpt3QUyskoAnzc55y7lPA6Y98GW7nMlEJTkweVeQSyTaU8zy/6
HMbkyAoB3wROdIpMgbAE+S71aVZPET12Q9qFE8BxcXP3jjW2Y9bjrdNYQ8FkKccyigLIBQx8ipyZ
rpkXl7ryzDPN5yk/HCcZ8MrrnANHq2apKzAiCsPNloXMiyVoNdQnDYLw6QRq4k41+OuWrJyUxwRi
nEuw6F1V6EclD65eZ4yHisqzyUnzVLQwPFOtZnsXq0SoE3xIaIcVr4teEbsut+TeVF28JkFlfMXr
acTK6aXCOAru9CIL3Cc1y8fTiFppS1TEcxnWwyEgJGzjRToRaXndfzEqO4e4UOyFdOLYdU/zv1wf
90dp5sldX1trT1rtI98+X0QucHBcc5zi5g8NC0WahYtiAnjLyr6PUgDqDt2HxdhSzOZTXjfxTxVT
SStfuQoC2VohWI8zy52K2YhBjSkeMINgN1P9ZJUnFJ8JnfjjWKsHS6A6HXGd7sfSAfqEbcpmNcWy
c184mnjSx2Hf44qsJ3J+oPDUPCYEA1aExcwAh1Q4bESNCiSR6J5rhLsIsP0B4u8UvK6EDUTHaAJs
WYO66XWs9YXjJRhZ2VWCnkgvTyCl9sL3L56n1L4ixOcc8SByVKSwQ70XaIhU4WAj0fVw5Xm2wvbO
sdtugxcc2VdFU5CtcQ+ep8/6JvQQRDPbHcIBwChyxqIvjYdqsB8duNOXinMiLk7jmGMeYsicr5qG
Vgnm2J4CcUD9pGDu0BMoMQKM+w0V/4orAflGotj0UvlxQwuDtzwgZyE3NqqLUiZRQuvrHfcD36EQ
IuVGsE84YZRevNwVb70Xs4Qg1FuOnQ9OQnd+5hm+YI7k7lEBOh8MKhPSuELkWajwHgffazcjwQF0
ZLJkBUjN3tmYRZ448dAm7YnOWKS5lqJvDYetItJxG+TdY1OJA/FoPG8N5WbfEUUVMrs9UwyUu0AU
+7pqnnMmrp+g1Jaus4jGAjSM7xFz1kX2GRHVsJai5xwMQP7uKyuhrem92gRGzh+ENpA7ZtG47h3Y
RrEILpxZOVwP3j07CfRWd9TYMJ14//X8FS9+Evp9wWiEsyUCLccLdgb815VfY5JFI8C7WNWcy/ww
3vUEZ5AOpt7QW8cb2ArlOu0GlpFSQVFX1jszHd27DlhTggfZGB31lXWDocCoDdvRNj6bWlO+0dQH
AjS9XlCZY5rGXMNSPjhBZt1FxD74sbeXGlwGzGQF8m787I6vr7UgRmjEzP7CXP827eD72gONRVT5
VVMk5nNXMTi+5p+Fo+Mu5zK+zS+3lbXVbr7d8QozdJxaOQY7ec58aO1Kxs5IIyz6/QleOtSjuW1/
G50Hd2j8ldrZ1X2VAUX6Cuik40UCW6VY26+9zUXAki1xZd+orn1CopCdV1K31lEq9U1k4KTJGWxR
W5vFTuHLO2THgEtgWS2bHFVzNBpbJ8YXuVCV8APLM/HJDu0ISvEROW1px/QSmmrcJqiKHxMgx/uh
08sTiFxwXUKsWsxNaPKTm5h4oKlaElIcd/bqK5d9XqSxYWmHzs435CzIC4kFxtEp8bH1ljSWWmEQ
JVC4O62slZUSVO1qxBZ9dSr1k0eHtsrrIGjyAFxwe89cjUOmPgJ2oJtcau1dlGUHr1OfTRqmd0qD
KCRTu9e+84mnpbNQW89fkGR9OluNQeqcu5p0OAy5Dh5g5AmSzs4GuLF1K2tE7KGSoKlUGEw6pvIN
wnq+6kx9xybzFiGufh4H+thYN9xyElKBYZ1W71Ii4CRO6VvGpKSeWOkjblZG6hydcT+TsaIZGSe5
IshOUTgO77aiLJpBhsiT3zwwaNe0QePX9J51cqsedXUzccLc6hRZJN7rmociEx4UnFtoV2gcC5sH
Cr/JDF4IPzaITYB7ZJf5DJs9ymqtqfq7ee3EF8SUIQxBC2oKRp6RcSzAhVs6bckyCOtVGhjrOYq8
DwBC+amx+brWZIPrOtH1H2QeW5gONWg3SY0PpWYGOhoDBjHF6XZ9Kn80QReuYV6At02aA546Dhke
Ti4xavrB19B/5KTHLTSFzlIYBB+80Nqz0FXKs8I4qhB1cno+e0UazU6IFDN9pIO1j5lcYU5MpSvv
0tTDMyDL7K7dpSIuOfsn45ocCpQGjb7Qxpoeg2akGBGFsnNbKuWsU5C2TCG4ObGNMPS4L3pdtKtO
Aw9iteUSEUN/Me3iWLXbuJf1lYyDcFkEgQ26mpNSgl9mfrXmpZCGqHiLdRmunGllcNUEC4JpNIeo
n0jHYbLOJy4FfZUWfeso3z0NWGu3mtnFvO1cddLxUfP2/qW2JeSxFv/s/LJFuMrWlrYDRZ5fbUH1
3XjaOg0rdWfNK1Wp1puCifWmkHhz7Ikp2+YWHGTDIz/AdnaiTAmSbt6GmuyUJFRf5kdVpeFsdTWm
CT9lPCH6bc6ykMR2ctfmqlrukyYaN+Vgv3u1/qg1dnNvttwGgesz40XszGm8r654UydoRnmR7bCX
eWpu9d6I3oYKkWOQRvhTu1xde02c34YUwVEgGuPStO6LAlPzrYdLjJZBdFuVi2HRlX2yAXgPXGa6
eXpKJowBeEnDwlv6WRffR3lGRAMqrdSoyruqZQKoJua9rQ5ANafOMOlfq9xOvVODvvcCjfxNEU6z
zwGU0eQGAd7kkE1IIlmNAA5PkU5KMQlgxlFr2bQ7DosraU3WHNKAb/NLw4gSBRaZ0uU0iSfoptlF
GFmPXsRRKPR0ZZfIMMPOwIHLoRQ4KkZ29gvoqX1VXVPw10DAeLLEiUy2hjNmhlUD13FphFqxT1SQ
p2UIxz6eQM0j7l58F9AyY9KaFlGCwkUfRbD3JKSMNo1xx055zIVqvQKKtB5qg0VBpv40rwTBblYq
Cwu0mEOR+SYGiUJHhZc7jLNh9w5OqgNZQTo2xyp3lTkubLsITnWCW0+qyZMxVP3rvAIwvMqPPY7f
dVNwZwx63q5EiwC6liz/VdjbK1KX+XnLjC85kascqVm74q5EPq5p4wGQEmuyRLFHtGnfoq0wESlg
UI9xH6dpcgrqYISxMaBk9bpbPpn4UtxpK9XO+RWOArWpK0h9ivAj+VnZn8OfNYupGb1Y5dBcnCC1
lmlkJDtw+xik2VYXDtbhe90ozg6CAK3P1IuO/muZ4uvZ8BTVHX3rxVB0a9+irJ1f8dLXM6z9eN9z
r4tOaDHMzZgKTqVjZ57pbWLYE2gObfoz67ws831WDh90bbxlprblduw/oAOjZWxJGzBA/JS24qxd
C90V0/kCo1SKld+r2C1cAl9Rd36vy05s+z5o8XSO/ouA0YXQgAuqux+JSr4XmM42WSv729erlba9
j6iVO0IrGqwyQAIQCrU610EEOPZosfjCEt/R+u85E0A7yfV0B0PBO0a2zlFo2nsFC+2q4ui+nvdj
/FP8EpyVYtcgZ+XWo7Y0kGXXr76gSetPx3Fh1JhcKwXhaG5iseybRT9wadax8RAUBrqrweC5q+io
pzUP4HcpLkHttueyQFPuwAKYIwlGndJ6zHPAVkBFFmB+mLxQLOgyu9Ihc1alg6lU4TvWmtr54KUn
SpdwT15u+des7nZ6rdyBeQ2ZfrXwSQLEL7iGaKsCuM2VRH8InbzFdFQSjOMnzXIuOFs/vNp+U528
qkCmhyBrPxepWaUhXvWCh264ztd6auPa7boc7k/YX+mSWse5RAVKjRTMlCdniprkTlNXNIlLEiwA
83eWwoY4OcXmOF+mofpaqTEnOHhprlnnr+reetS4je71NjDOmAHuS6E2+1ZTT/Rq82WD4O4wQoBD
v6hUx8bwngovXefGgMU7bfSTLY2XzOq5IqYjlEZYEcZs9QitoTxW6TKtcJx5Ot1IECNUPsKHd9r2
h7SybwYwlaUeD2KJnY93q1VOoBeDM2w/GgmI/9HLGZhdJB7SoFT1C2L4FpVopOwJb9GHxjj5cVGs
vjoEDMEsMGiXsFafgiEBitjG1SVlvnsu3Smd7YWLMWNLc5SrP+qYKbTxSbZo11FwgNg1G8RmhVdj
I715JYZ9G1eCF8tVa8NYQOHlHjsUqqjJ4+mdDRWKZf5ich1uddbZa2wzOkKsbj2A7TDKWLnFUudt
sU1nGfRG9Twv7WNdP/VJsicRVb32CP2WiYqrNB+zfW0Y2n3ewJkyXY49Iy2cg/CUdzsTz2Mg/DfD
ZuSbNoB6UNc8og0oauQ3JizsqyiKbxRW/UlP2mLrEu4A1Y820RACcVFF2+1lpS+GChf2kEDs/Drg
KlnwonCPPqeFPS6CqDLP9EBBhw75SyHi7jKWjYVE2Uc+r32zSK8910Pi3zAqWmsZ0xtrRsu7Fcfk
NG8fnQ0p52vxj8zR3WrTaM6uq/g8/6tqcJm2ODJ3rt/qN6XMnhshg+8VGlKr766RjnzTwblYZgDz
edIKj0uQatYbdP7g13dU+xu+Y2NwYJy0tsERf+GO3lC2a+DsHHtf8Y9UPwQ8oHJp1X0/lsE9tUD4
RK462briyUrMXQD2TbNN8rsl3VWPJKjlEKn9qTMG5A2916Nfqx8rW4XU0hUPGFKYI+A1hWbhdU+0
YLA4l90+dAHOzNeJ9LCx1/3KLKKUMIUYEHhLgmsUee9zKaUH5VuQvsyPhHZJfUh1lsSuefDDUTos
cX14Rme9pbmkrshfY2KgMHBIPchgepr0Z9pm/XluIDDZBcLBxbZIiEo/qW3xs1AZxXmyDi9DkM9l
D4WHrULgs3pYj6x/Dy3SpXUcKe1G7cf2/mth9s2l1HAWzxeXAp80RrHfFTj40fdq3l6tOT0gakoe
sU7rHHA7qtHBGeWSI4l3TptvzNYWXudS28bqD78GfW70+Yc53YYRIqYtyQQaOy0ZejAwFn1O9i8n
LCBcLVu2X+x7A1deUhjPsecqT4PNwcLn3UR7EDlXi6Mo/DjpvY/hkySG52OsWUJEHaX39hBRlo5+
tJsXR9HZ7vOgpU9m1sd3uW8qdwDH7qqsq76HBWN2LGDeRsVq8T2we4RkigjASXXUjYjIpj0cXfI5
BIQ1zAXa9CEDcDKg2djPZaCQ5BfFqdadFX8A5eQUTzZekHmbGUN417reEJwaZcQQfMV92Lp4LgDG
JaFbr504QD82xNnGqBgKUUCu59CLuC6NQ9ZXD9Kb/Q9CxeOF4a7Ni+N/f8gTEgsEg64jStArqhRJ
n8KPTiSXqdvITFmcB4CzQERXtsvgct4Yy4GUXE7j5S4honGZMMv7JL4LYNlQghuviD73fNiJNmP1
k8j0gMGyX25Dh7cMH0x3kGKqrypUtZkTMNGnx0X5pGdLi8xWi+SDmuzs6UCn1fWh9QMFEiUZbyln
iPUoUsZWOeaEQOTRNtXpQWQZh393aquGnZHRnmpusW3Kbevw20xUdAtp5vWN9lZ2FWXD0+u94Ec6
QiZTWnSINJlZb7T6PizLc9mN4xVYN2DeGN94gErqwDRTf2TfcVeOhuS4cQz6KhwZ5tLHHOudp4/g
WMRQ7UxoJjREsIpkntnvqg7LRx639bEZbX812Tkx1faQp1PyEtDFvZXEFy5bkzYp11r0rYkPzhxf
hJUTaE9oQRHKdcw2kGe9Vhn3edblXzu8kiKFrc0Kp6hUP+eLqTIhwIUt958h2vIubcP3mBJ1pdGE
Y0HQniPXh2vES8vOugo14X8fgE352vCd9WznG2W49CJhPGje+BiDITjQvisf0JC6h/niS0ywVkUe
P0XSkNDV0eqpimNsyxCZFUrhRooPM4p3MCEwNPbnqVX4NZHAMwvnMfP8fVXq6sptOQkH0VhftLC6
s7Us2qtea7HH295Zt8HfALp1DLBprWbjxcdkAXhDqxZJWCVn3UXSA/nmHHSZt5/fhlJB8G306okJ
GnNpW+N0UHbQZujaERbqbkWXuMs5oi0POKDRQniED2VtcUD4S7M2cHtROVq6JXYCX4hPyu59NTKn
CjJx55mp+SHM8tJooFJqGnArzp1LKjV54xhq7bOMQy4R62TmRMpjzpB+kfaIK2CnnqPcvhVaS4sx
oAU291JhHPrpTa96fz2k7QcQqwmjWRPD5OOIQkbVIbcmmi2J27tuCiMG/hchMxPymxu74YY/kjSS
6XfYYtlppIi7rfaNGuQjSugiI4EfwW1QmItAobPrNN5prue+OgvFj4xEt/tSJytosrEriTzOTVeN
A/DU/LQ6Y/L6pD9pbDao0DXnPHTkB8wX2XwqmldHRffAm0m0W/P/RVZBxyU278bCep4znPXYK/Z2
hF0SBPCGYuCJYbTNi6hZF9pw4DFKKOHzpzKwiZ5JhJiYiC8RPMLnhqIUN+VwQLp3xICb3kyiY24q
m/38eKMNkjcI9WLlpqK7mcIIkCYRaADYXCyyhhQeMxyC+yDNb6b0MRUmDu9WNalyRbUSZlCvvaHN
tqgvugWhEd+RyuNmGtjn5zvaKIxzoZEdpowXVW3MD9dN7jBfN2z6NIFz85hbrfZMgPg9FmBYt53V
MiMBBxZGNTr2MC32xhC+RXVGGD08mUvtonFi99jjOwVtK+h+EC+48oz6p6Ajd2/jNlxUkaaSUEMn
an4L58cyWiILXKqLk2+J9jT/Szdx1X11PE303NhlqmtMXuo2lbR/i1R9hK3inslNhY7pMnKYv8NA
ghfFcDNsj8o/IP8N0RVO0aAet0qLHh1oeXDxuHG3JACgmJoWNDOOXkd0WHOc1Ej8QlFFZPchEf5u
oVuaMj2oIWVa7eannDAA2nXmQejBuPm6Pb2Jg1/CX82TNlrOyzuKpvykDV5xjN2pH40EUz8F2Wdp
+faLwEO8yRHKSyJlQAtFmy6U4aFN+oek6p90jpRzGZPGw3hpFZTl5cZrCmpQ0Wsnv81Gyhj+nUjm
pdFzDJb5jCjordPQnH4dU3Inh7fpBN0tFdwvZp1+jyRSdjOgblRC2ITz8RVTr8ORwGo3dfygKYRT
FBPGa77jUsphfPG06YfyrmUgcBz04T3AtH3DxmTdkngM9pWuwj2O+tdcxGdQK8wVVOI0uFRVOpx8
MHCSX7Kmp+51FrI15bfRFrev3V635UmDJdNS7F6qVC/vTK6UpbSJ0pib5nqMdrxjowwS+9hwyKFz
A9uD8Fbzb0K01V+DPIUpNU3VYdaYAmHkr4HuKJsI2uPlXXkE2JmShFKixpuGcN0YeswJmwCCYxYc
pvTK96xyva2Tq+G2kiooIcU52JqibLQBovVfp7Cqf0okN7mgdLwfuiro41u/JIwKK2xCpVTNVZGQ
EtiWU5+Mbt+mLIn0GbXWgpZfyaXW1vG6G2xrVyeRA6HWj/ZZniR/l1j7vz0dIu81yxG6rv0pV5tW
c1gYTWHi7CK3vZfWthVRsPVGRtQi0cuDbSMEGEajXQ7Ccna5FN9N/J4HR6OC++vXRvs1nFqYvFFM
EtFvojNQ7V9SnFVuENFmA7oX6NZEYdV9gSKTYQWzzl2X1I/CVnZ+UxP2oADiypz+GY5hvvX8tN/V
+jU1m2Fr17H/AjtlZylq9Vji5DoHbW1wz/D/uvQV9MdRSDOm2qQ+eL9er4xT0JuvSmg63Evmt6gp
wMlbYNmDns22pF2zKcfeXri9HT14ijyk2NR5PRhip1Fg/l1m+BRK/4cQWlUVWKalzfhESsv4JbQe
KqGpDYNXrmXnrWwPDkLq43aZ4vfm0QuXjIXE/EMvCdchrpPqos1IY4Cxk2H7OlS68cIJgdwDrVbW
AHae/vp9Un99n7irBCxLBsW6oxm6/CWvWcE6TyC0z8ozOMNSFJ2794GSUMErSAMb+vy9ZjziXCwO
YO+ja8Cox4PtqTwWNWwjAtl/QDr7MVQNsce6d0bebf/dhf1r8DrXkmE50jF12zIEpps/JvmCv4it
QIkmcQvamsF5R5QZrC3gR8ugwYvugdMjzgVUkmMa6UMYcmhBw3y0FfPSKKb2N9f2n14zFiRWI7Jl
HccRGhfsH59P3boia1RkQWbFEFSLv6eV3h1txgwAuYzu+/1g+zYhX6Z2l0SuXGm89Icu5PzL/IMw
zCQBrWNH6iVwyU3KsQBfbHLu//qdlVP8+/+89AQtX1vamqNO4cdcgn98lmFJBK2ZjDDH2KWzjliS
oQlPYWqg0rARJKYTXMwNaxy1HFUWKYECciTPebb7saKP4ObR81VSocEJYlbxSB8J8S6lI20gePdr
u6SV+v/zrDXV5l7hw5/eayaYjajzlmdNC349mujnM8ckR6avM9hZ5bgPkVthce0uVeVtO7PKT4zj
7jsbZ8owoN5qaiSZjqd9K8xD5bfmWqomjbvmXKR2dw6quF7Pz/nf3/v/8D4BqMWDl6XVP/+Tz9+z
HHAU8NZfPv3nOXgnDy37Wf/n9GP/9W1//KF/bj+zy2vyWf3lNz3CQMmSX7/lD7+WR//Xs1u91q9/
+GSd1vCT75rPcrj/rJq4np8Cf8f0nf+vX/y3z/m3PA755++/vWcN3Sh+mxdk6W//+tL+4/ffVIdL
7t//5+//1xenv/H333jhXtOPP/3A52tV//6b1P+BJsKybNMwhTBsg3Wn+5y+ovIVyZbBrcrmqoop
mD3Nytr//TdD/4etMTumjLJttIU2l3SVNdOXdOcfQkjBLWnptqEZ/NT/fWJ/eAP/+w39t7RJCPhM
6+r33yzV+HXN0W1y7NVpudFtU8da/Me7x1KpMkzkbEuWx6vS18eoJHrKFsdSfaCbkaB00mg3DfQH
rA2wgEOMbomajsEh4wJgrU35UYeI17WIJOBwqRi4r4HOuZTnZqMD7H0JQVr1dzFRuGgZmS6izs+W
AkELhLmU1WUYf1jqq65cXJM+V6wSPlZvdJNhFfk/YYNKtX7NfWhy+MjVQb4m31VagAOSx4j+dqe/
F+wnkwCx1YBaDE/+OIkZGWO3+4pHgKGukGLcNsUqTH70qM0bqlda53nxnDbh/Y/Ee+RuIPLpLJ2H
IKUvctRAe1tgHgIV1p59l1YXmJ7Ys2g8bhXUqKosOaExky2JbLgzsp014XKtlWUYbBk/0phEwIEn
AaQV4kdqDYvM+p7zS2Vzbc17ByyOtgry10xlNBuiKsEnEKxAiR4mNGxKUfh/ODqv3daRLIp+EQHm
8CqKyrIky7bs+0I4MqciWQxf34v9MBgMcLvnSiKrTth7bQ88ARO1HukYaYXuwYDu0+T7VqV5O6YZ
qywB4WyRxUC9hEesmwep/RGg3JUomOvxVwqA1Yrx3JNXaMbnWIgAdTcm11PPXJbBVMZ+RZIjWSK2
QHW2jUI2PSY6U340C6xiZxM6ymdMm2xbGI9SgC7TP3QYa0TQhNFmGuBYEIuSEEyB1Y3ct8x8JMU3
VzBt0wGA6jrBLQyqZlcoA/i9fTIvNhxC3HTaCA+LwYiLh5COdqFZACGKvDgogXXmduLjqgtCkZ91
/VaAc6ldeOvtWqjgFU11n+AYRNiLLB+CpAsQaDcZ94E9t527exFGPsS+sznBWe3ng1E07GHPrn2f
nBCZ9oyQX569npSgDOoEI9kQq0Zv+72GLaNBpZWdSrLdiK1M95oHZhitFuYm45Uy+Srj/jYbFw94
a1yTPhzzVfWXUZzcVF5n8opi2EoDmvC5udSMZyyTNJV58RYqq8plwiSqH5BujrOZ3JNjvqUhOIZ1
Qtg4MWyQHt1/ZGphSzswOyMVbVrlvCIDmGRXes9aikSe4IAJ1TdWSGZfr27GQ5MBxR1HpA+QMUfI
koPAmgjlpESxV5bMWBC5pmzrDM8XTbRXkh1c3auBi02LZ3J/x7VaqERzkVEWfTqw2fp1S7aOPCO9
aNy3tAE1WpPa2Y9InEBtV2/LKqEBe4DiGkRt+LRYMlnL8vDyvlYs87yCSHQiOfRPMf8Z+iv6ru00
XQc8HiGGlqbRtoW0qBCLrWX6NsgYVG1s9uAizqJBbQwAYJdgsWvrZtcNw8vQ/RgAiyPqZpk82C2v
wXyDeMuYtgliD4pVASVLqocYVYAyXgg9BK1xUpuXnogbFqEJqH+CspH+D/9SVDr1dzx/OYzqgQyt
cDSWifeVGzcWOM+SDgzOIYI0eJZ833b1inJ6JcCFN6PJQmkCjuIcsugOZmvVlwJnXB7EDO0g1qY8
ohLmx2XSiFgjybcsxSGvoOYUf5KTyFF5lsSBqL2gBCpq1BYo7K/WMfxYghNjFjuaMrA07xCBwzGB
xpPiquq3VG1WnnEpbODOUKNnhPimlR9Y560isoTkbIAbcjYqzjEzE2AR0KAhbNUjxJRoZVZj0u5C
MX+lRY/57n0mS/0k2gH1dhd/Siz/KfHPqSTcAeezHnSORzmBmHUtuwwPLpu0lUM3tGoNoNtDaAKT
QFpmeCgxiro9zJpzJrG2YC9uvwxjjRY1ZEtnVejERLYvawAWpnSX9Mcfc0b+rU/2uPUsNLzVQUH9
zwRef1eb5FsmsJeZX20isGMH3UredJqvbcpSzYvtI7L0/DAq+rG1w1f0VmJbOlja7AUqU1o6sTfE
zxEEmi0p760nA8A161JPN7jlWuQfrrI2W2MKmOb62pg21Kj9r0afAjvFGvzaysY95rUkAAZ1z7i6
GuJF1QJdDStQ+72a8pWnF1SSXfzhNCBkDIpcPmfyF6Wqt+NoR5ffZ+wIS6u5mvNOiREKRB7w3zwc
+z1Cl4Q8vL6vfNkUyBZrq+IkBiisoJtbmbi7FREQVuIVFRgERMEO8F5LFNo6bpK/tvF7j1WWR7uw
HvNK3RPx99sGWGZZLZIij4tnCQfTE7+ZiLQhTK+1iG76GDV0MG6XrfohB7FHhGplZuHOG8XPFDhi
iXXAHjgvHKec7JV9x/oxTlU/ZhD4rSfdbZjMr9iMQJtb3OCCycwWxmWCA3vsD32t/uKwJrWPDNU6
nCAIJBuQOk4AhXFrig3NTf0EOuiPw41EEXgje/h0nG/x8JyzB3juRQ4mm8M+wQqv511/wYUkt0Z7
BtY/bROsuZzeRNJXU8jSZO4DMXqv2cisP3emf6kcvvQJ2lE9u/yw0vZrqfF5ixegeORz8GRgK5ML
obYr3tqQMZCasXVv3OdYvJMSzRvgtRxiZEOOKmdy58TTbuIksQaTl8OMH03RrQsdHYmciS6WCHxf
WXGAEyUvU/dYLTqacYhjtT+mSd5uBld/ixCmntm7hMjDUg7A7ruB6XRY4nfRRsAr0cr00OO9j1gO
AER5s6oqR+OjPQYL3f1CodR7rdjnmFB3Q9BMiA3DKEath7Z1UQmaW3fMF5fLU2hGMaKp1FqoxaJz
tRXzGnfljcWn1djSd93qx2p6NcAax6HFM4qHBmuDhww+rk6GgatsGQEHXWYMFyYp9ymC1Ug4DDcI
KxKGwbg0eKb2Xm7fzZhs71So7lZtTLD5vtBVXCRhSpZu1xIoByfeOliADBAjoPUwa2R7YRvt+5H7
mD+GbUUkzFrT6M12Mlz1J1c4gE4gXWxmAm9rFw03qi18TxiUNmlnNAGfjhqwqQ58OvKdnB+2mncT
aKpvpgXBV7I7QazsCCoYTl5aSRiCzV4FVlgk0wts4U/Ru086mnhFGNe8a0mkTKuNpq9SfWe20EDQ
6VEK1vgfBy4jndQ47igr36UCXPve1aPtSCOui9HPmUtSWqJZbXCF94iscBACTmT9+kky0qAd7f7S
4gszUEuSmU5CKjuFqrmY+SGP/8Xat10dDe3XQHYabwVFQ84niNu7W9wVIjroKC6i1fmQlyLaQ5zw
cD4q2Z+dPuG9fipkwXsSB8QehDUsIfsqtUM3RcBG4z0E4RrviXTv4QBlGWWVCpmog1w6kQPAopy1
j7XTDVgWZbibVCSXIOU6tnZd8YlSe2UVPLwZzhImnUq3WdCO5Nn5tfYQyceUZxug+ypWJjEfFwmP
w+8rKyRBzTMltDOIR0Xt2pE8rtj/cEIGof3UaO2B/FNipurshR0+M25QpcXBaOyglx+tFM9oakYM
GG24s/NiQ52DhnQmH0NZw+zBK0+IIKPXPr72vbqxzXHdDvHJwfxWATucnytCzgdHDxiiHk31aGvV
i6l1KRY470rrG8QmU3ztaRGRts2HVxdrVTP8FPMZK7aZAaoK4k1KUl+BgyfaqUWUO/NiU/tUW3JK
J9V6B0/kj5QTKJIE/Tlq76MsD3tq7dHdmaxBEaz7KAYpXua1CM8xqOJivoQ6JktrDiJnr8df8ejw
vM4rQb4VfcVIwBIDCF0CiVNvKrvnnsSsUOLUtL8XSno/BiO/VT52dDBn15vWKMOyFgl0RsOFYzHu
f3sVdMRMkyRIp+cWs52BqAgcIrjCj1H0KcVmDK9qTcgsZWd+lnnhu2Z1dlw20Y92KzSyqMYb3OSe
vPa+f0UXuyrxf8r0LbQVbMVQWGbiubjqQoh7qY6BNCEgQochn1warPaVxM8usicCOpMCNbjj7jBr
01cR76w60SUu+HqJzwlNB5leOr/1zOO5l9epCV8MvHwV2lg+MXMRSTnF1wRhTkqIJyhbylSUzWgk
KV0SbS/JcHWNp8i6atW1NrntlKsaPbvmFUkVrZYKNQQ9h3aC5qiPTIUTsVENDGIGBrMUi5K5ZmS8
bkmhFcOPnZxCx/YLcXNJ1WTjs0rDfxliT0zkyByHTdK0VL3I1Uj+MEzkBUoIyal+ltl0t+snaY4H
g6RHPXZ2JXYr9PJ7FayBgju7NnW/c8991T+gw26N8WgoRydOCegkIbN75/ZCkz37qX3NSjq07imG
WJUs3n/7kKsoifQzL2OKPy6TggH87BdFukuK96lkaUZekrvHQpD04xr0ycqL/tkRBcGAnyT87LEP
022SFGOIkL8f5gvNeW2A2HfEKyd0X41OMETCU+tW/ALvFlHDpsndQGpiNV10bWDUxCBPjy8lmdtY
0v3MOIjS3PTqOWpoCAfq3HnbE8URuki85IvuvIxUPkY8BB6bS4bgS8S1oixNg4cW0Nz33WGqy5cW
lD0B0qvcpBstR791kmAU9b1TTJBF2jaBvthYTzod/Aj8cmG6sbYbjw5/VUN7CzklzLjjVAP7Vzpd
oNk71JzbsVbW43gs1J6F/vNE+rBUvucWY3lHXZO0IVGQYIq9ZjcKAjoZQYTJrtbqbZo6G2HnRADm
8SXC6I1y7zqa3LYQmmPE8sUHzK2tHdXEkxL8FekXsIJfVcLRDvYjIB/+1JTFcSTQo9ho6SXS78iz
8PT2W6c9AeReW4tsVn2tx2mviAizunXS98IWW8+cDw4mtNkOfY/ggpweHn4XLWR151jYKE17L/FD
qrgni7bY0KK8qRilTFvcai5m0BYngk/WUfaG1Are0nHScNxH0FafLefFasEg6oB+E7zY05S9e2l0
zGNxYe3nELEJFX8LpxInFLdupd8c9aShVlKnEM8RzoME8G3h8tWbFxErZ4ezUYvMTak4uImn6SwT
RpYjOZBkTjVeGjik/AHjQSXEw9pRTTITiiLEIoXxAyoNCAI/cfumo1GwWE/GpDhi7gtGr1xVJeni
znxzaSEZHweK+5GiD/AE4RI/o/3Szu8iNQ4pecee+mqHf3lCXLBpctp7nButX6dkxjZJ6Vc9qv3E
ROj/10gLeDFDC7oEBLXfdWoG7lTt604wTyeHy3YoZIkQAbKzKgRBrRMJnTlXjibWMez81hofE0my
LFUGKLN5gudMCCYS8t2distiZxl49DzcFjgzUevqVhSokhhQz2Yq/pwUO3VQ/QW4mM/EtGFlp+aQ
RGUTzJiTvvqmmdMt0xH5lB+pp/gxpbKV1NS+v6P3mHIAT6rhS/OvY3JU1pfKGDC2YP8e9/aIFYWW
zdQP+P75quKNME6MU9YNOSPTNkMYI3M3SIovtQyDXMQnhWWLFntPITlkmRPd4uUmG9sgMZ7VJiKy
FskmkVUOVyeUPmtJ90Dr6EbOMpraE5uh/glK7ETvg4EyIyryHTOzpnqFcHZIIfEIdaNZAmcI3wJs
IUIofMPmLdah4IQLwHs8VYRcJKhdvBZKzs3mADQR3/8i1XrHBK5Be8gqdDRxvWic1indWB0eW+Ta
ZR3fsB4ZyyqHpWNnXAhNOFYlmcBon6yrMVf3Wjl26QES5nqJA6rV5wRV30hEtBRfXty/mHrjGxC+
OxZArffXxzv0GbCYpi9Zgf6MQ8LJM9LYF08BoCaMWknzyj0q0kfoffXOV9w9Od5LoSOIn+AAEkBc
9HuvKLaM18g205R31NAPuJZUSEhpsGGjEdpFRrWZZrSHyx7PWC+qvSXcFluFd3dt5Lao/9BUEByR
+l54Mq92e6nmpdEkhCViPIpRWJcHMd1zkv4wbZdrd7C3UPEhJhL0gzqpigfAqk8azZ3To21m3SbB
5BgyJVXYItRMP2AotuivNJ/JRJdxeOAiqOPkTTKsSsJr0eur21wJAFcdg8QXyDPntG7WAtHvEN1V
/YjumbSld8y00PH0fdsPm9po907Sn3kbVsb0E3mUbKa2rXk5Z8F/OAd1FzdQSdw6P0rLwRKFGxKS
qbyAUdxG3WSgTE0IuVZmtywcoRJw86ved4bAympjZOIo/C1EW+pDCxFFDtN3E/+hjYQmdaCtDDpx
TAXNbSs3OYTcQR5HPAj6+NImvzgrECuT3DaSuKraa8urVqMEoaaTXaJfx5aTB+MRrkWuCNNX7A/s
/OuY1F+bY3ViwtgBoWimSxaJ3UTcxpL+VDOTALR0e54JDEzKFrULTs2aHghvUWmh6JT9oUBY2GWX
1Kj8JR1M67Gm8rpVZEog9362CVIxaUlxuj1F7Pe/u47w9kJFJV62G2/YMAahNycUgeMoI2Wl+q04
+riW2glesgGFvaNmbfeSP95rii+hGRJKF9Ere0wASOPeJ5Y4tPk2GbLAklu7psbBQxaWFwtewuwc
DSwgRXwudWAD/WVAjNZmT6bHH/YIsN9IgkfGhrEKBiHU3CtTY6hjnidQrU0mdykfuB2OuJPWXiUI
typXw/RUkzATx0whYWrgmltiHQBvMYFutqBCt2Kpouq/fHy08bxLY+hyUt/0THhTUvEUGDkuLnNV
rELe0p50PNH1lIsfM8+ymL4zdJh23e4gOUTI/8sI36Rd7Jxmp9trh7ua2BZiw3P25s1DIdy9zymh
oBfyNYz1eSDHwWHzvPDcSDSCDnge00syfToJ6YJVtFqGvh64Auly3nCqy7Cg+s7o2slSmTduvtOs
8yCI2JsOQ4dFN/dd590as1VqD2Qm7TwIoMTosMsY0K6XYxNgEF33b+kw+Ynk6e9OBSVGUx1r+6zn
aPEqrmD3ok4NJ+fBpZKuu3BXm28lPiir2+mgvrvypbb+1Uj1c/5u2FxzgpDKSLAfkVBzz/Z8USW5
XksOJVVl/m0mb/Mw7R1j2E1diL+Pl6DtPwzvFs3qyiCynVaGYmabIx5PwS/qzilN9plK3DR2iWw/
gy0ZWTf3jBTZngUTYuPizJ7fNxzwfPZdWoea8WwEGaVRjw3JYwLlM6c/OVs2lXj6LYqMUJ/ox+h+
c++lpY3qi+d6mLY5aeHNfRZfg9dvCanYC80ITMZqrjR2UCxtb/a7DtFjcmxiBPWEy7XVPsMboyWY
oxQS50JS8XBCsxImHpGFOTMEh0mNe++GBjUU2FsD+bIk5DuagcnwDVhngxD0tLIBqP9CHPQNc/In
7dMRewO0aASGBgHrYDXrRpfbZAxfu0puiO8NpNb9q6hFl3GvYm4Kpp/zfLc4t3o3Z8PzXXKMGx2U
LnA/kYr1NyvPaDWXH3+lWdk9caxDqjV7iAoauasxdVdECjBgQl8OGy/+LIbqbE8McAK7APik1awp
iHBApMcOyAWUFGG+GTgqZjJT0x8rnQLPLY8dCPTmZaSSMSZCedBya8k/xSIjsz8aeJMYDE2UqHK6
tsawDVVsRR3SdXxQmtM8pLV07u1aaiN+xPo81RgUPbY3xWVaEsJAzIUNXHcQfk4EWXzVIAY2vfpg
QTry8L7H2gd+Ruq0e5ydXS3y5yJ5W1DtDvz3vLzV2rWsX8zxSzaghchAMpJpvUQxaWxnRHQsESYr
3R/2HLxTkIIwYbD7XBX6LSQihLCHAIrrSmm9QENFKx+Ts7acHSGJ/TecZ5hlUBPLrYxeq8q85+hs
L4tkfFQhUgGTRzLF46xeaxw8GkYdVPSHwXzYkA5E1uNcc58jaDsEN3WVe6xEe5JMMDMlX+N9BA7I
KlLlGwdUXhcvM9ghbcbh5k7iY1TntzxmOmZzp1sTBIh21zAMijw0ZtPHXJFUAPZm4qqtyX1wByTL
49dMu2imb9NwwYY3oaia9IKIiCoI8yU36mFgaejt/GNYQp5iz1cNeXJBAXWyveeWdqRKP7iNxoQK
HJ7eDQR9PkHcO0Sqs0HWgxflpHRHz43eJDW/xblohg9BS9CPYpuRTcW0kW9fcGlHweiUzLmVF4vW
O1UOUyqDcvTWdJXrskhfTTZxVZ3SDJqIbQe/05E+ltc0ewHpErQLkxh4EGE1BCFhEghDih33BSvv
Ct3WNlaxTzL21rxs19nvJrwc0tN2S8j9oGUkG9xwBdCpML6k+VNJBIwjhfSyF9sLg9T9yJtHj65p
EuN3j3qQsCrN9I0eRaZ9NCodIBl1lDzU3XEuHMbUBILpr05SB1n36h27Or70cb3Rm6uOvX2yj5BU
VrHKeju8V/ol0UgmzY3XcMZnY8mYt5KCjmGw/Muc9tLC94xJ4U6lfIT8v1utfRtEsXHYgxHxu580
Yy1JAK2bnxbunnDbo6D3mUV6JLAsdhPAM+kxNlknL8f/BXH+qrFgLUDI9shBkOHespAVEjGvm8yy
G94uuWW4ued3mCccygipyBU0meZH2gcX4U5+cxLY7XPUn1TQCvJCYlVi3vHVcOFq8oebWIkvWfLm
oDsWpJQ2jzS/uel1mgq/uxYEoDf2aniukdPH+87btK+auc/kWQ93mbIlRbv1Mr/Buugy/7A/m3z+
zgo4GQqVXWxuWt3wNYKRVhIIcYxxYuqZhZfFVqlJYph+C8082Emz06p2g/7mkaKJr6id2Nwx0nVu
A4huBhyFfZ+L/qggwomazcD53s3puVx0BPX0nCAgaNr005v0FWS9TcdOxiQ80oHpJRWd+ePTjLRv
WXxUBGCMkFpTNvGNrPcZxQZ7wwN4yaDhhtUtyqgx57e5lzwYUcWGPDokJktdLvhSjNu8adf22O7a
kaQ4TMPzn42DM5+hT9E4t3r8jpQ2mPG2Vg1LUY1jgIyi0D4lAh4iM7mhYuU49gz1rjgPPiPnDiL3
2dRvULRMaAQZK24sk+ShkhxoPyDxUBGAPp83tqE/Oz2QpGnaWs6Xru3QqXK/a+s2/FWnd6p5/CfO
A6iGH2n/VDI02/5TJ7CWs4Ak91U907llT116KWkEdM4ohwdvJt3TKTWUdlDoHNrYevhXZ58IbsmK
7bcaYERJfCjAn63zRWQwTTCor+hDmrhdUb1mhc6vckvc1wpmKaJtGRChwGYLai+gh0E/Jv+csLok
FQWLSjxx91QVX5X1UQ4Q/ouY+GEuyyK8epH0k+HLUg4eWZCx/oaq+txV4bbj2Vb034G8mll7UH0j
LwGToyQ/Tg+/RDa7lCUtOtgV++SViLnVzW6txZQTylblQmef6qex/VY6r1Hxhz/FF+GlYByWGdMl
1bTVxC1pZtDJ8yXYBCaC9VzZ0zpUUaq2e4HblXwBH5tfoJJXOJvfbt0+uQP25jB+qazp4JreHu3p
Tu1Prnyd0ojRAbMUarvBe9jFn1XyHRxc3PpguJAZbMKStFhuV2z1HaJmjwdPGKg7qLVRqwRmrLyg
xOAE4IjkZ1kUaKDSyL+ryP0EQbDuc5SiOWHfFYZTO4UFEpNBOO4x4R+ifOGwxve2Iq1iuMpO+dY7
L2gcvCMqgEa72wKpOMxAtoDS+JJFa1eIIHIDk8wYTBsvUqS/TjwzuEBWMBH8N//mchs3H+niUXHx
IGJZbetfnUwEMkpWLiujzhwvSiIopd4sly031sU8XNWILsqmORsepi39pjjmJtGqI//gkYxZVjJ8
ikc/vywNAyv5jw5wtw5vytE94I6uZOgFehIeTfVHGYW1HXSoZ2xSlPfPfc8oLzTrveX9aHPng13b
iq5FiXRoRwMKUvualUyrEB+k/SNf1P2V8usoBuRu717VLJnU1EdUfUlCFYfsDlUpQWQLvAmbUdES
IDjKQJ2KE4P3o2Ypz0Qo4JWpsITkfkRoQsdMAEbcVvRb/ApPRDbth/hi/GA/2Axq/okvbs3XYldP
qqAC1zVcPD1hodOp6cXfWG7wwmE3BaTumvu4nTe1NWwjNz5WNtMeGEVxfY4lhH99TYApHASHwf/i
6ILUbRAgSjZeNZko/vRNWLkHbwRA6nDSWDCzksV00rKNJZfLrzilNNHd3bH/Nog5xvwu9hDgQRk8
z4ILJi+Z5DU3h2ttMhjJD1+h2bLbxN3LgJDdwjNZTmSqEmTqglxH+NEX/TN6kUDoxVallDCMbq1Y
2AwZUiu69g7n9ZByaWG7e3EsIBcZah1F/WQhsC5CZ031ua/RDrGdhGd2Gwj265P62mnwgx10Waq2
75do7uzDHVqG+DYaYUhD/LvHIJ+qXT1RTdsLrp2GO6+gs9o32fcbANxXBeVGeG0UuSIIF1HYKO9Z
7H0IjEw1d3ozvGqEEc+kCtr9ECTRT9xTnfDwV5oaJLSOjXks2CuWinkCAP5vLBQEKK+CYjNJjX20
ajgC+p1isWUOA5vt3Dz9jvNPryh7KqY1AeyY9hH76LihM1n+kv1F5dMdSr3dt5RkWFcpSwbRvpXL
mxdT1LX9fnb+XORLRDNuxTSvK5RHZVau7CWfCnFQ7jj+LPU3RH6gft31WOa8ngSRa5KUXJzn2Xag
NQmr7l8HVy9OtbXdsWoFrtwOuxTT3VB+uAD/yIrKGK4qO1kqfl9tRmYWBZUAi5KBh6Mc0DE126m9
dV18xhu3DvneTZO9L801QQ2o9NHqOQiQIIm4CYCRhdnDEi5S3jg0AQVfbbgPzTTAO3yyzPkI4oiJ
cQjW2HwiHXzdTdDaoDMk/SXCfaNJeMzOUU+iwNKjneah72rlKmJEzzyELCAUb3gTTcjChd77ogI5
q5eXkLAZ8eXyQPYoA5dVEZN2ZEHVe1m9KYN+ybvlcmeskAy3BXY1oN/yHJd4NHYPGZPmJQ3BFuvq
1gj4WRBsHES0iqXwvdf3FMtcW5UMED5M8yOZKUQdWhF17Qw8UnPiQ1pmyfDmUPwK6TCbw9tsrfJe
vtRdeRBW+K2bvMXVWO8SUz4rmfGht5RKBliSlhkM1qpATN3B6LJt0ytP40RVRKihzOadmqhwKfkf
Q6QGbaqvTY0vXqcLZ37R6BvcWIw1muGJbB1yeY29EjHMcSFM0kWm4FBdKvGMGUL4k4Toz2nK8ix6
VYiyaZwZ9Uu9vjZeucVpCG1uJsjxJ0PANrbS7yrjPUz3kv3WZD5M5bdmkDKiYPTKd8gmEGLZdDc/
k7E1dLqD+NJxf4YTnFcPEZ3+osB+mGqDeX5yqyNz55BO5JBja/teFe6bBXnH2ltHR9cVZ01iJSQn
0czwgqONM6O7Yf2by32hyk3T898F0crtV+3ddahQJBgSHIGbq3ua1eeoftbHz6FkKGQGqUffAV5t
4psdNARfRnvD4vkLuXkgEldQynYjL0n5+T+mSlr3uBiOMRZcykdiSZVggISIwYp5WOcDDz5NmJMS
0ru1AmP9QFg69OXJsncKixKNShCzp6Kcx4okEYlQhMOsnrsb8K+3eMnxcUzIhuT8DIkkJxibf+V6
v4MTfwhG63DqOUyM/iw4/PqJYPBm/DeHHAvtF4pySqkyO7OgzgzxxIFqWXdVASTRakQGkQTExCN8
z038v7yaxRPiUJ6GCLQ/Ecf93NzBrZytkfBP+JhxqxIh4qsuwPmuY7L8DWB3JerDPOefQJzSFcmc
Hfi+Zd6Np1XZmFRqlVacZKYXgTJb5oPh7tUGd3okZybazpLm1QaZMXjmD+5U0NLxh2yj6uFGY1DN
zlvpNZNfg7reqXHM9LaDPZva0zYUE7NRsvIWIVX0bBGAEOHJdjnbUYXxyEJIu6sDm9E6DgxnIAgZ
v4LRWf/6gaBBC+YBWbJmUMytWOc2BJeMXTFThfyjJJLZqdKrJ8GVoFRnTc8xB3aBeRyCeX9kLbVF
qJHnnAZhBtgyNEh9troft1dCikbXew4TpEmeh4g1LXn8CoJfMzU+pH0frt1ea9du4vxxDds7SwP7
hxCL0Gbt6KjLbLUkOAn0EMjxvH7EvL9ZyxzQmlTQXR4sGAxalJMY2QNyfUFIvyknLWb8Z/54+lOH
w0SL36McUvp4pPIJFvmFntV7O5yCvGWSzO60WCp0NDz8C1FCkkUKUWTh7Uc7GIwsvoFLm2lQ6Tra
s3Tfho9uHDd2XO9V6tna3pcqTwyTPzb5bOONIxDaeyiH8FhEQ/5iEqLd64P6ViQ0i8XbZHLZiDR9
asauXpsp+6rO+ZYdR5g9msMjt0kqZLEFB8L21oNSImuJr4Ne0xvCFRmXE6HqDkmf7zKvMwAlpCUL
TaC8SpziUESJiPmCJVeViTU51Us+Auud0SjIiZvoggmx5bAQ7CqZ0g1kX2MoNIgmrAAO9cgbmY2P
KB/B/4/aNVZTcdCa8StlILUbwOIAw5HkdpvYf6ENYPSHFZnUZENoULh1qzQCy760GtqFOi5fRpQv
U/SUsLo1iPfr5DekO8zNKvt+1M7AEzTuP4/5WjhPgQsOSR3PS2HFsNAHxeqRs2TXDDQkW8EhWYCE
dOjLPJHr21RhjXCT4SVlGMt2fK3Jv5w+VBDeLs1XwjB3Q8fNbKLqe26ZdXnRV4POweXXSq1PhYiK
njUPiWOtpa5dc51ho6nogQxWvTa1IfTDqeefjlzYtCSxYfkulHHXJofR+leU0HGrfh9a3xJNtmKh
y/FetRSFvb0aLYf1nQfhnYu/Zs6+AwRBP79NSeXRcn9caAjzRjNovpN6nQ/MydjzKQzMXfO9tD5T
k91T98QFK+qXon64DI2k2u4XHetcHaqQTBDnVsXjylPY9bg5QmOKWNQuiaSRJNSSlAXC7Cu1Jdv0
xLlds7QrjHSdqf8GdWLS+KgY2hoZzIga+Ur4YqsENFXvEoaqxuXY2kwNiOIeRy506LwF31rL9jwp
j3r9RwuhUBwkE6f7gOhAWwn7QtbXynCIYIrZ6M+rZfRctocaGc6UZKBjBj+/M3Ga6IE7Qn6OjDCs
8GIzq1ezaRN3BI6a24FO37H+Se25dlqIxmTZTRub1XY1BzEkbbLLaT/3Hthpinjfc+tt0ZL+zu1o
MnqOfxiL+kV3Qu/AgS8ANByz5CdOoX6x05BYAbJ/JIisreoSNk/LAklhwYH8uGk+qwLjAdsLgNS4
WANIeqRVSfZeyBEScqr5avT+FDI5Be6tOO8eI9w+ea/5akaLP8OvUiF+rppNL5O1i8h2UWI6E1XE
Y2YobWlPdZseK6Ne2TJBts0EsX5P231DnEQXHlKMHgyhag16xa8eXuvrkgkjuewG/Tyq1JGskCZC
d7BUWMcBp0BHj17Pzwq2dTsGYiuOTviiIxYh1YMMPHRy+UuRykNGix7X92kITPE9N8jo9WsT/zTJ
gbTNRWeUDefJ+w0ls9WISBGzZJsUuNywxgBQY1Y3FirbaWcjniRtpPj1WrHsgPc5L7GgM1esBevx
Z+ecLqBYstHyLfuXWG1G50E38ylo4ZsStjkkWvNVHbch11kft4eQYMvwmKSvZQdElTY00zdJ/YcS
dFW6tE27ykRYkzMw2gBPX8K4SGz12doCQFzF4Xa2UCibyn7kKOnVm9LgZEdNo11A6ayIoJkQpol3
LbKPQ/4dUc32JF2H1ds4gFPcuNNWTdpgeXRmtuwpLZDaqGu7/hxxgoiNMS7juIP3H1fnsRw5rDbZ
J2IELUhuy1tVybTchtHqbtF7gCD59HOoOzN35t9USGojqaoIAvllnkTZjGNrhb9vqnal/d7l39xo
V7Y37GJWSycFiV7xbsiAN7Rs7ax1Ux6d/GUW//rhEBefHobP9m+d5ps6XOM/FbTUGtEvp8FI4lEZ
cCC3Tb3qXE075II+HZt7UD/5k9kfqE7F9N4OfyYAVpvatsTRmrzi6AepRb0QDap+xWGLk9DOi2hJ
NvrM2HSLe86Q9WPOoA+R5R+RzA8xG1iYp3TpZPKi59C7aQ5JvpW6r0YabhqN1m638bjW7fQ38crg
tYezsYni9r1TjCnTumYgoEykGqbmdYCC7JeAzoIHRtveLyU/7SrzwTnb5UZDOy4C47EVVfzkFn9C
aBgM0FiqDFeSVBJwgfNq+C6b6U0U3D2xh/EK0q2AsygVz33UBftEiZ2I+w+LwepX2Sb1irqLlcs4
i4Nlg+amWPCNxLS2ia3jXUlPB93f4S222tukftEns3H5QRw/ZRLyaKVcDNgnQr4P4wqEWzqj6Rw7
pqB4c/NQVU9VflHhhN2TAVPwHWR737xPdQ7LpIG+PZ86+xssAT9FvZ/1t/QPnX5pjUsA3d7IHlOe
XjzRPpv511xjdRUEn2i+cRDisNJoMdBXQQWI+9RjJImJKYHgwm98rcbXcHAfwvDTILdjDD+DxeXm
6BQaHdnd5om+dC6/TVLCnMR+go9b32t4fRubg6xMzY+isx/mkvm57Dgzz1G49ry2wRpLj2ze43+j
2lPQ91cYgfUXuXXvAgq6DMM6i5L53qb9MTHY8pQ+zQOZKJNdXINrLcaMuo9uegPR2hetvnnKyVbB
zIsT9+KQEXnfs1OOyS1dwEE+pAPrHT4ibn6WZmKVi+dCsvXy6dupydWv7KYZjyEQEfzfnFfs1sO/
ADpdU+h4L4zsAn8LZiiLM9cCdCG0xl3rTOtCL2W/U/waNEN9tX9oWHmgofhRJuQopAtG40+R+8AA
6yktwM1Zca83zuLYmks8pbW23ZUhxa1bWovLlqqgNBX4CuktsceN1om9XmzH/Tg112LGfo49+pC0
+VdI5HrZEIMX0sUx9PuZV2qjauMlwSsc5LcuhtXscSrbZoZkwlR+WtMQc8j8mjxzRH5d+tS8ed/n
LePsvPiHhLP4cbBlctkyUOEH4tkg5GO91qmneQ/dh5zWrCYMRgT/dNdF3N+7DvOMUBj4UqM+lYw9
V3DPud05E4TVzNpHCb0ePbR9ppUH+szkKm1p8Qs7v1rPPR2ucRYjcgwCyQk5eUl+GbJZTifsFGNz
7HecqHvQqgkOjKR4JogBZRCjBahJbHBYE+qSW39n1R+VzI4kA0+xy50vTob7NArn4gvKOXSzNeIs
PKgK3GRNO1SKslH5eKTBRTGuF4OVYncYadJuhiilH4bP3dZ0kSPy52nMmQ4uD3lh9JzWlw9/vvjz
UHj+dMpsLRlLLh/+fFG2BqMUZwDPGYYnDh/aW/98OGG3qcBEEGEUdQbmnyNiCXAO245ZmSe1PIx+
NP/n4edr//3050//x9d+/lRK/f/+s6aak1PQnWqHt+BaLGUH00DlOGJhRgWOga7hO/IeWkSah5QN
36qBZHo2WpOiuZ8PzdLH2x2anTwGLR0Uc9ycf5pD//MHFsurSVohKKaT0WiycZ6pptN/HoYsAnw7
4A22iel0k/BPPx81//ej/3yaeg1YRbY79Hmck/z/PMDCyAFtxAZnSzc/e1iuEGa9MxO1eY81Oqom
ebYN6IU/D3TjkctcHv7H16LWKI5GOaClZz63WvBWPx9xjkeGAqG+FugZLucauGAVfUdsEWqQSupD
Rw6wsCqR8qIKKMEAl6glsJvsgAB6T5Tn0ladpx3b19Rj9qrB92fO//d5MsbzOXn771/4+Vc/f5Wm
N8CClqigao0gEpX/vx/U3HTnf8pn0BSZ2fnnQYcOJ6H/fr7A8JiPKoQDl/zCns7n39Lu7LPnVcRq
Atp5/sMwG4K3Rkr8DJxLbPfRqErrIUrQP4ysexgcfztbWf/oOjIFMVV/2uSCcIktTNsqDPaa3qCN
143FNdaEVpUdnkDx41Amo7PV41IQbGXJRWT2bww63q53TZqTHYnQioJ5/nkg4Ekr3gBuyFDgz0ZA
KXxosICqKpRbYx35nQP7uv+CqydxR2OWwSvRR3Q0NHH8K47cliFcPkDWI3BY4zv5IeZFXWdsExRG
6M1k/EwqdDuFMaY1zKd5oGVwAdiWlcZW0I/1Ufjs0UKMpo2YSCLnyHEWVQR15ew92la2hdl2W7D3
PqNjdcsitz6m+kUkgfEa4/euBk4V9uwle9vmxIbXPDr6YYrRNzP2A/PlLY0nO8sYN7WDw9qtUs5m
Dmcradi3OCfdZ5omwFJIhiebUy8NKgwXAphzsjWXWUb6VIXIZj3NJxeKP9iNlf29vs6+NNi062RL
rx0WzAWkEhTIZC0864TavuVbe31E+CECKFQ1ZBF0Or9QOegdJ5DCiB7DizCIs2BN+fmLAIbSrcVh
E4g1bhenlmLvFWitQ4iiQ43ra8B5Zju0Kfg8Xcvd6EaYXboQIjZa0yMY82U3X350JvgES5XtLinZ
gmaOIQ4/jXf0sMPzaOdyT/5nvodgzknZDkj0cv4ww1k/CpKQPp623O6ng403LZmz75p6QRKFVn6v
G/M6zI1DYy91CnXZQBKbGU2C8on3bGnVxhaAZ4cif8nB7GHlXLymUfxdmZN3trEKR+URcQj9H2Dy
NXMmAwP2+OqV1LZQYDV9puRj/Kbq7rHM4VSUwZOFQtSkhs8sgcIWaTvD3kY4Ah+3TkZbPLphKx59
nLecDZ1y99+vtdmiStseTio1qpui3w8hV96Hmfk9ufca+F4NAG956Es6xHK+pe0Alqg8P7mJ2b5E
9pIarTmx9hVPU2/F5r5swu4ypk6+s2SHrO1K2oEtUEtI5OW+dvqRYTyKjc+NUCaXAnT/hR226VyH
XFCQ2KfhckpFUrOneO+FfnPFOUPZWcwuom6acKuKDlWFjfaul6O98hekUCuDigSU1+3FIqn1XVtf
o6jFzesrDDEe8ZUYsXzTKDVe2PCnRycrrnJ5N+aghm/zgPnDUgFeRelARhEq/nJydLM4VNaZ2CRB
1NFmPlsZ10Fa/YWWAtQhZV6o0uUB7AVjQoU0E1wFt5RzYaX+PbGYmkaY/Q49FvWQQOFjXiTU23QW
udzl/2pLO9gAALnLlj6MdiE12Yb075DjrcEwN1q51MFO/vjuc3ZikupzufzyFvZ40EdEeNgAikz5
d194/VPuR28FRnQmU4x7+B5mIIFgGolxTluI2wmkTpRUyNyZSi1sxYx52+xhpBXgPFCO0BXoRGUY
PMQkX8+m9PtzPk5A4WD0byfaxh6KuqUbzIofRUyem5caWPaURA9O3gZbmx3hJrDoGDRw7hyoUF4T
URSPsRO+NnIKufdxrPtBVfVaD1s3OJoDazNedH1kRvLkKIKmoSmudSjtw6g1jQVtVuAvml4GrPiX
AiTqNlPOlnK/+XcTNC/aJgQeZWYLuKvMXsKOgA2SCS97/ou9UrmN2EUcbTMfNpaDE6U1ymvDAPVe
MUL145cgTG2iWSNQ9ar09qrFPfezSEUeonnZ0PrhJfaTaHv3IAPNERjbnyJLSNbQ7yZ9bktebTX6
+uzRp3EsTH8bWTiHvI4goTvVibUaaMHZBgnMV0Br7Fdj6Z5yDAlWlv7n/eWT4oFnqk4ojzgw9Zhc
pXHpvbjmn6T4AGkAbT70nJk3x8O2WQ3PJhBFw5QM/UXr39pkMq4/b6gwRw4zKSLbeCn9H2zPj3oI
8zO3r37bNr54T/HSL8ap5tCzcN06yzL2FUWxq1FbxS1PkvgmnuPaMm4xi9XOSnW1tpqWT5evBewt
DrZN9CGMkIvpgffw9Tj+g1weEq/AIAvQ9j9X9DS416C2qbdXmOihy/9ccLNmjJmV/LcAegmCGP2l
MdjYxUOYYCEIkXrcpTHA0hQ4drw5VwzCyAOZA3jj3L5xgLFvAArYDVQlkkUr9nBmUjB5MsVfmmb/
+aiX0KsShRkS2X8bjxHTUo+HBUP05ky9hVOMttDAE/YxBxUQJx0MbQlAsxwIqY/j8D6quL5S7Vme
AlS03AEJQnqG2g6aRR9GOcDga4K9k9l0KbPG3OUUfPcJVbEiKKIzKIvBzKLd1Ez/wsSKN1bv7KLI
9NfCSctNOhcIPz6lsKaR7lq8yAdGYHeHMScuQpN0ewTvzQVFyxmciP0InygPwuDceogrjlDvWbMb
/Cr5Nu0Whw9w219DGXBDQdGdyMF5MsoO5LWzU+FhVu5zj7AWt/6wd5tjhD1377vDbir1bbTdTQgA
E/MuG53JuxOJemrVfOiTaK0t29rZJqe+RoZPcxq/FDAdxr3GKn1Ko0/XK8NnzxJYkTrad2r6rlN8
msrp8DSWSXQSkVonExm0yk1NVpX5NnfdbsjBdPaqofZj8B7LujnMQcXJD++Wdg+VV1ECkEw1WCrm
CM6SCxiNt3KUV86f6mouZpI2IKhjsOcXOrpVPNO+s5hFhss0BvYG2FEN4yK4uQ1ncjNI5UkPEwG6
2+QA73Ra81iOOetwd0cMBmwiyaEDFxD4/OjQWIjNFduM/A/4mfgMEjtd56piVFa+Ar1AhCu2DSdj
EVQm3uA+W+dd/NvOYNhWLT4CUUXncLDtgxEst535a4izo2miSJpLcYhy9JsV4z5rrPlqtfoz8Dlt
yV6yGLn41wOF79ZsmlUm3fbYmowGXSy31GOEZDu9pyoFkVbOtDnSEXSFujVsrVTYp6l2/WWihNiQ
X8IweDbseBOO8z87RXpHa8DsBcJsnUHb3hnF2yQglWBWoNvU7F0K152zSfigZ418dGr90Lt9f4ld
6yGuwu5VFwPWjZJffWoew2CpnTB97xZL5DyanVHhcY6dCoym3K0l3rRyWEUpcACR2rseKgA6Y3JM
3E7tGHMsblpBWbYXfiQ22JYppwzHS9qHCAUdY4YNh18huETUAsfdY5cVxgcNh3s7kM9FYt+arms3
RdmfDEJ/JLHteWOGHj+uzm5s1+Ah9yg3ytSnyqL+VJZgJegoexkLXT37ZBkv7NpelZM8/mz/fjZ9
kSXzkxHYX4HTYD/RdKJ4NR2cHuca6O17tQQNTD8q9hMAZ9wCeNK9VOFIrbntBRkDrLK+jtgGGVPJ
dUYNjC0GtWPcCtC/+DJl+yoSwAORHxEE6eR2HB6jrB/uQehsU7uBHV6ME69PSKiGU+hgCngvE4Xj
SQRfxRy/sAiQ+xehpLYk6jZ6gb8KrGiAAST5ZsRwOSh28ERsAtdzDv30B8iyBGlUPvGE09QxMa1y
QyjxQCYfOpeuTnDhCnar/+XXrnc2x79UPGHBmqjNtps9we0Py4ztTV433tWEdO8Z01ll+kNWRrwx
2wyDGa0U01jzfNsuwVjd/TNgMWymzKArrsf0mDzOHn6uFCcqeZF22BSIVmB4hufRz6GIKqTlTN0J
Cturwirfk8n+tlzfgWNGX15pI26VJsb7DEt4VOHMn5nNKdzFASvuJqRKkdFyOZ6hgDiMmKWTvfUc
Iig6B8pfobz/Dad71Rd/oPodlE+eq7J4UY3Sy9alZ9FBlDHooiXJWGMh35l2Z27moKElFjGRKgQG
ilRQ+yL/tEFn79zsI2SouteKXgFXtVcKJjHmyBoPguLw3wP0zZdKg6x4V556TWqa4ifUWtezn3sa
IFZAmFFLzbqQ72Zn/7NKXVwkYW+adXkC2XjCFSm4Z9HW5LWOOk+AE5QFGsSNtklOhaxsYc8PoNQd
3CnQ0R9nVX0kHkP0wcNQqGMG1wGaPDlKFkDoG+s0T09QxJ9stqVd/R37RrSnqtVdmRaYgTD+5+Tw
bCdAFEFCOAoV/5AoN942IVSeKYi/XW2P6yEnBu8a4KNFgsysx9+Wb/yqdIUZvGJeM7GTAZ17cTog
TqF26RUh45zU9V+3f3eFHrGWt19tyOY9mriDQ7r7nCK2OlYvtkLVuMLwFTUOO+JhMHFnIIJFEJmF
HVwkI+J6SqotFm+yyHO0G63hoSpBLrWr+sUQnNCVyfyl6t858BDVmbh/+s4TiI1o8+hV2e+uaEn6
xgUKPwt8JPQ7nZoMt5T/L65HZx8XKE0Z6TOTUyQ8EOvJSv/ksXiRPl09w/w65QyV2r50UBYYElot
wxT36Pp5vpFiME55lvyCd8jYUtIu0NW/PZXgzK+xvY2Bd1uiRVZk7zx3NFdV1D1mtodUl7X7NKXb
2wxQWWmj545XTUxQLHPXNQTptVp+Lsj3fkPcJihwH4yJQ38gwpjwxk0u/nS031CKyth3bpjLctwP
gBkUZrd1+/Y1Yze6hYaxr6v4HI3jpsujjU5ZGVIHJyHAmdRpON0xAPYo+tuxp2LOLJBz/YkYnk1G
38qJN/a6XdoOnrPRP1MJ9zAEM1SESKK9DeEF1ZlgLy1auTH9alpC8h0tcOtM8w0DMcN7mDJsKZxb
iqj74y5uTvu3tIaSUKP/mTuYenykgbH10WkRMxp+tDJK38dBvkzcOgG/iEOQmC0VSf6+ZtkSJeci
EvnAa9IV/QT3XPjXeimA4dBvZncVQPwJal5r6snQ45v4b9FxkSi/IbphXlpSAOA5ihO0OQztkX+I
rCe4NBSBRNzRelxULoJBUz3rDseGQd2bBe/bSv7GyfiHemTMy/S4QC3q1lWF5ZxlDg+r1f4Oeyxn
VlM8zuV0qkxzn1VV+pLiGdUcwngm23Va6WLtRCV3F+5KoHqGVwkmDzx553AZM5w1SzwcsMWAfk/g
TsCnnNG+nHXeZpsxL365VXfAqPppmk9aNs9NRae1cDp3TX3DGl/58sTgTKTz+zTUrD9R5B7MNhl2
KqJOUGfdo5slH0EemiuPmxTdXtW56HS5LdPfEwXJW8cBzuJN46OZkliwowF3M6A19qPd3s+KA7sq
dGDu311vtjs58iS1vrs3QSabdGUDeyHd5+fPVeoSWyrl3lRDzsk1LI5l6BIFFE9Ng3skyPp/aTSt
1JImJDKGR7FBK8yIm3qOBRe6f9RcAhH4ZFzi7Z8im8SucxV0iOiZKQvZsPGao4tvlGKS0tKOhOT0
mBF5OHTL8zf4S1fSyEE0CbOTGRJntcRLEniXXNKdxFHjuy3h9QtrgJlS/cmX1J/jUkk0EiBemY77
ZtvSWVVTlUB0sP8qWdyxzkmERdh2dEk+5A7CXj1nN6cxy3USezsjFm/8kBRpq+y9mJISZBKem8md
r4D90MsCC9WQC2A/N7SvdwRYSf2e/ZA5KGwu3aW4PzP6WzXlfpyi182ywwPi0+JggT2VWpO1hl/+
MAnIXo7L3qH28eHUtYk2giWhoUeRoR1ez5zsKRSRtyFsxi2jA97IXesfuakfi8bpzkbO7AruwQwU
v+HtFDhCH/JRgQtFlsAQ51b+uxWpM0vzWcXh9yQYyIFExOUGPWqy3WeUNkCHicOdO/+cZ9Xt41I+
FJ3/lvuUPQzVPqu/YqO5cq1+0lMKogdtsiJlQ6Cp5G3WmOcgtq9Fpi5TDGM7stttwn6PyabHdpEw
D7852WOfIYqHg4q0jAL500ID63NBO7oGDdRwdwWg8EkMDnlksCrqS8Uf3Te/hylYBUxId06Fgbp2
b34W6xP85NoLCMF0bxPjVV5A8Tvzecnt2e03o4IwbLC/XhvcMdgTFM6DhiYza+oukCY4BNIjzW+O
ICJGkk7u8DL3zS88PiWNFWz/E6s1V+EcyFPPXZ2N2SfeM6AdsQv0ANnoHMhxXvEEvOBSD8ssvJdO
sqk1KTYd0AmW2/4ThmGMJDgt6AKe3kKizh4LfUHPHo2u1F8KpiPk7ujtXs0K4GDOFc45ZcLFTGnw
YsFgnPY09Q6pCQMEvNmYf/2LN3eswIWqNlnucwHB0dnMhdue2SS9dSPDeHgw29pvflWcFZssaQ45
RcErDXjFL1KEXIfQWd6fZ8P+mgmMSTfumTznJGoSNv+zG7NQL7vep9KgF9zwCyYmdosZuxLWOhvb
Yi2CrNgCYklw3eWcjoAhTi7sMLBhMKfDJyshUSAMf17r3kv4Zii6texhmNFY3PYY4zpU6xztdG0L
/nE/hIfWiQC2GBzpVEYfhwzeSutR+xF7RBAkK9r/8O52b8FC8bGH6LXv1adqsRhQp6CxMO1yRx6s
wnnunXF+VEVO3sniX0+yxBzvjvuxl2rtrbJC2A9dmp+jaMRlLKdkwxzm1sRWtNTCYibpij+WdlhN
g3irg+KNewZv5Di0MGaOvBk7cUaibLduKG52q65O/+rljgVZb6AiSOOLD8pdPKSfRL3Y9lv1U4Tg
QIu8f1WL27dOx24H7fRZ1mCSwsLB6hmhik+9eekBKEaYYPZhbONNK63PbGYk79C9XA4s5qqxjlyE
LCuZvY4S8bdJ6oi7QAw0MWCxpip6H6cgKxsUqyIgvByJjoRZZPAMewMJB49m68bhXh3MxRNzO2JA
IdEoyuRfVB1xInDQI+cG2pUT/ymRBdlTQjph/vHSjvatdpCrTYLK7pxbdL6xOCJM7QMqLFb0vUwk
miiMY4XdhUYY7oyFca0I8Rsu8+lo1Pm1r8prTzE2u+myuWUjeyuvx4QdpI13yFCoipg7e9IpwgVA
o6yU5M/kJDsnr0y61ZDlFRPV2VW/szoHVvXYko5bs3chZO2QYIzt7Fym446zX77R8W8aGTG91smq
poSKhQKMXa1BO4SAogufgWSVo85YJeOPsYRREdEIWcavBW6FfJmuR5V6LLlJx8WmKfHAwRtjwH4u
ozDf9gMeVCspXqqAUxuGVGxKxLoBNfrzcE4sAiiRD4fRFNVd5sZfs2wMciP+uI6D5nE26ovU1qdC
RlvXUUotfWjdfz6DFFhvqgIeacxMYeMzSln1qS4OMUtm5Ji0mvoYt/qJsGNcxCzpgic60jsbAvW6
KRiJOyZdgr0GQQvXjpLvdZsm36AnsbrRKrCQHw/4bYZfym6WLprqIEIMP5lHvM1u8DRR2aR2psA5
a1Z3Wqgosjfxq01ZtpuJY65tHyrgYAXHeLldpSavnIrJSFWupuBAPljpcMITeRyoRLin0/jdcjJl
X+CsfdvnntmTHYgi3NmNP56nnMiYJ3W4caDTYorEEpRyY1reHrBbGrA2C2enZrvnFPIzVXLcGdAB
One01jIfvtO5eqMyq9w6xlZyQuAy1fNGEYdrbPb12gVU6RaYPTLMPGF0ZVTE+CFIF482CQiWxUH+
M834tYT4BCu++iyafGLfJB+DUeRn0VWXKGix2kEcTPOuvDIle2vNWq+9hJK+wlhFDlIq+xccOp0z
713Bs5GVxhtbzelSBTlDjZlTaJAYTFO45GpnOhdaZHc2lWOBOjyNkcVurBr3zVAe2EafDQnxwZgp
wJ6FTDb8Zw7mPtKh3kFSNlUjB/UwYrj2QTLN6bjPUv5jz5kp/fHJ3VZqM6TYLCk4z9cOTc4YdUu6
OI0jb5HyNJh0z0DH2wgFp8Ob+F0EgIROAR2MSGOVvnbx8k1Y41unx2di/mm4LhPTSFh2+T3MqnuO
ZMsdrqo5ImHwS5o5uZsFyRT6vGG2wVfo85RVlehAqbuA29y4m41YH6cUztA8flOMU65G1Qc7wfzh
bFoU32VefMVnCyQne9Nh6uzy1KHlwyU/3sbQgsh3tBQH6c5lj91CC2S4hnNsSPeKuEdPMmaTunjQ
wyQZL43Fm58/e0o0ziNYHDmsW350jW2yYlvlYPrommXBwK2TNyX/PiNs2MZ3joTpwRXti6gth5lY
sndHlmY1+Q9FGdP6gaHFZdwHxoOjagtmS8VZgUJSH7v2s8k+zVZ6cDzHTTiHAfYC+2uqvS834vfo
KSPZ6WQhJnr51nGtTzpln/rKI99JM1onSJTPFZTYBogF/iFWbhSRvMA+F4a/gyDCZWg/iDz/g//+
1YjEjma8z4mzxXq0g5uOaogiI8nQqaq45EzcC3SonyYbdqI1YMiq1EuhaI+vJYNCzOq7qZ/Vr9Ht
wTnX05HMzBXLPoZ+VdOkQ43WWlbYe1GeV7lFSW4EbnBnR7BLeN+vs5gyKkzz2kdjT2Ni9X2dgRzk
cDUQWtgWc4xjXdE0zGhw7fRZyRG4W8xJy98IyFjm8ZM1mNxacYL6i2QbdGfGVeOK4CCreo5t0pbQ
nqT13XQpPtci+izT5DK3ZAwAcP4hroCxFH6rqT6YQWywKUA7NpW11bn4morxGUMP2ch219Kz7dnT
c8Ecf+Mbj6Fx6h0k0iJC7K0KKtRF3dCMmFqg7wpYef0wHMsoosOYfXoVpfQ6s6DgzKIPs8SKvVTl
ZFZXracY7oPXw4ZkMkN760dpIpoOkzRYgobTrAM2+4ant/Y+1Q3l7W0eHGh5O5pZle1DM/tEL24g
QcCxld7w12/AaghCfabuyz0U8Gg1QNAYSzhsZYXZviVShJ2cXwklH/87JdvffhGFMLyjee/r/LXF
hKzLjht1BTgJP842HRKs1UCFdEBtsJD3vCYyOHtMBkWNyGIgXYuGZKPNC2+E1kFbAQw3LHG8YLbJ
S5KLnBhrzgED9+HvlLgIZ9B7kfhoTp17Myv7begwc7Yt7YQcjrsVVusYBXnedr0lyEtVNRZXQgcT
zkr2XVbNDjJfp+jSVBF5bPUagoSDhz4UkRZOElxjdoxJxgiWWHxi/S2K+lcLS6yyjeysbNACJH14
Fcoeh8h4FrgZV647fhRVTg7Gzd+F23ZHt49/mynJSoOTsOq3tQkLp5PNcLA98yGa/EPddS+WjSTN
6BCAQnxVHHcJGVV/my4eAWIFH04Z/q5zD7RtczOD7EUluKBzo61AKBVr9pD73gG9paF1MFZiKu9x
W+X659IwSRERrmTgqXeD6EgPBTmpmCbDwIAaZGKHaXKD4C7A3sAHiQgK+ehK8su0WbLr44gdMiUm
qDaw3nUO3ITxNouagufEeqTYJWTkUeAvdl872Qa8qJT+JsWXEf0rcoHbyLcIEKBSAgkk/duZPgjH
gcRKgicrpglFTs53KoY/csBwmCwFfH7d7Jgo4ooO9z3ETWG4n0wAf8fmEPG2g3QOzLj0scXGxGOq
iK1o334ZqToZTh0e8fNQh94150mybauc4dEYiPFJA5k2/ocJ5JyNUObCOP0iwvQ626lBDsnAzu5/
4CbjpDm1x5KVA23VxZrLlKUjFbIexgIy1vAafgza/SeEzX2JplV2DKCVaaSJ2MKvKUta5zMoXtIV
Dv7FaE8XV7JuKkZDlPcBE4Xp5/ZcuE03oFH57kom48+69assFwL7seAioFAd1KUTX/H07HghvD3m
AyJ35sQCRuLhG2oG3EI1MmMsnecsYpBUIu37AcK65VHIWnSfY0FeXnumtbEgswh+BQqqyT5mwNxC
F8yZ912F9BfLyFp7vToXHB/38xS9qCCwzlIdRniHp95udqCgkqMnxz9xJzKGaiGt1xzSQj8ZnnHV
4xLT+aVgZZ7CrNu32rrlKiSC1+DO7PDmrkWuTwboMimfVSd7lpN447peyJhkDQV8lWEgwslyR0s6
UgoBSK+F/K3MfsmHwqxLC/0r7MgOSkO/Fqg/8NjCmyvMx9yFu9NFwRerMlqwM2OMmbh59YbCsBSP
xiZqNrLnbTNHUAYaZCS2jgTobgBSp990KzubTLWsBD1c+8pQ0Zq5vTyw7UAXsN1k44TVV9XwHyTF
a8u8lIGmvhKx6tbKkCBzovYAPTEHXZ6f0oGQZ44W5qQtxomh/ScRibW2/mnqUVcVqyi/AnPrnvtJ
P+G4sTve4+MMbYKIiZg5lHmp2LYdknxHVFIzRV/EPasFxjeiWNXjtAsKMJn9wJYCtvqWKd2lCVhh
lbga/I4rpwuJzMXj3ivreqvL0dvY7LTSAeN8lUrwe9r8LMUIrB8EhotprELZ0egpAOCon6OFfN/N
4HRqDhjbit5gPbFozQIOBvEbyA9obgFWCxowyVDO5ds877O8/ie1f7JjvlvhLd2A6YFvhPwauwz+
LEZZxsykTEbHygjPVkr4q8CcHcamOJrx9FiN8EYsTDsrH3BpbVZv7D3M7RiQQMLRUWK1lzR7M5sP
GCl6TN/7XzJtnzvsRMArADnJCYVMOc+cr/bKsYDAt+XCj6jOHDcQVRxva3D6QdYgCUWNGvWf4yWa
5xdWmp5GUroDMlb0PhU0MJbLwTgniWCLYjcZrAJe5x0HNuFrNwrg18LBWdG1/Vjosz+B1RbpzcwI
cwzze518jIZ9dAdccrbJKbmqFFef61xTVFM2WCD8K+IsHtULhsMIZkyZvjOn34XMerhu8mC7vDka
sjJMsigSC8fxmtQfJnfItcvEift++26j7jRiqTXPpte0UHI9KlYW7dZw+tdpAko/G//yU1xoqbst
IWA99hcg3L9aGcN26rZ5Gg6HuTJIgqJpFy7A5jnWH34XTissb1Plk8tCrG0ivwZra9678DYkIdCg
tH9NArii4XOV6K8cuv6ueZ8zdiuNBMjrN+LBLpJ3Np3NurY7a6vcd1ZQC0+kvs/yfzF3Xs1xI12a
/kMfJuAS5pYsFItWNCIp6QZBOXjv8evngTp2h8omCjG1NxvRFx0lKQFk5klzzmuUewXpUMAupJ2r
O4Lw2h7FAQh7BxDQgmTjUpkf8vhnqcF2BmcRLGkEpRr3ocZVezaAHGkueSRdRz3VRshPU403SmY7
nH+piEb5wVi0WZPvIznXiyYvOGcNMOCwfYXk4i4ppuEQdZWBuNYFlyZUsnTLuaiEQM63RaJ41vN5
Zy2Vxhbj7LR0Yc+QCQqaIrxUyuc0HZEmR7VX58jEIQqVEYOiDFWcC7VG4zmeWUlU2yQHqLXXGvXF
qYc7ZQxBej5V440bpI9BJn5n83UJJ8VlkkdkJs/r0HUQA0JZ3RrI0Iakdzhhw+2rrOaQZu5No7Xd
NdTS5aKO4CJZ/GvHMV/VmRDH/LX3YuuHYiLl54rqbtA0GBpB9znE7PRQ9vkLAHioTT5rzEy29azO
fPwqyZnYpCMpAAzUoGyqNAPa1OijvZkJ9SXwB9+dgGOTcMbPKamjXTj0MdoFZOSFRlafY1ay62x0
bRnsurqnKAGQwDF/Zha+qaPr7MnxwLGoYTw3iC7gZr6bK/FmBXAToeDqEFi5LFGEmhKSEgZUqChH
HGmsEiT/nZS1d+Z3hSX7bDgoyvQrNOrXOBQXXGweR5xDSt2HG2veE9k92CoypKGDeFsoSINDH3T8
bkdBpwe4SuRp+iEQBJJNsiRf3MWizDpLc1+5wK7EQfvU2I1Zf28kenWvdPAczbC+zKhxWlnTXaRB
f6dVbeRVBRfhATs1R5Q/RkoEykTJKg5tQMEdpMe0/1RAzOLyPiIfkCs7zi98qZZol6pJvgdlmktO
jzhFknG2G/0HaDqLTmI9wMLAa2aq6YgpKrsij3+Eo/KQF+lTbPavsw9sgJzwj8LVC6/lYFa24gDu
4kdcu8klUHYvhWunG3W7g0zUHFwLj6wREa8yfMMVyEZvJr8RyKjCofMdoJAw1zVojn9cDrMW9kpT
ITTtAuWnkHUbqLNy1ZnKM6Cc7yFqlV4w9F+maKQGED6rCN+edxnsDO1pnkgUCEAec5IhAd2SEhhI
t82jTYovTRH7Az6blMmrn3BErwHX4r6kfdXriYxQ/o393bZ/5mP9bNQc1RUfy5K4uS+V7qrFn/28
GPNvsYPeYqZ9dcY4ISQp8Cd1aHiViB57LFPV9DBXUXIDKP+88z0NCvQ5pqyHtkE6XxneekP7mtft
JzMxXxqNg2QfGVdArVEKLXYjFFTu7W9Qpp+0GrRP0+vIiIrYMwowsxq1BNvquEhq6h1lgn6nk3Px
IjpW7cwCYEX+qWbLVcb8ZWpFeWUP/A+5oSvNGj5FFfjvLkAXfxb+fSygjwcIKkHlQyFTG5OnTnWo
pZLaHNtn3yV1atlgj900+VIVeFfEZcVBbO/C+wvhf5f7rkYbB3oLzLJp0ZRAGbhPoxsrAsEOB4gF
sh5RhUCHZC8+OXg2M7O5OOuVjtikWXxxTRIf0/QaCKQ49SK8RhAm53lm5endvWXjcNRRRBDQrHex
j1CMo2nc5KcAWm637KAkv4YQZnuje+5kveCagm5uRNIo+wLksdr3Kk8iKwJ6HeQo8WNa/LHVjL/z
KblzM7c607PprgcCtovqmCSu9h1AY3atuxBdatLuTE+0OgyxDxNo7z7Oo2qUvthP5ATdA7KmKCDH
gBexjnKK4VM5tvdzapV7hyO5wX7H8XKG+q+ISyOjrFvFn4Z6OdxMwefeSC7avjfuBDpNlg4J2+nY
49UQnJyI6kutin9rRXJompc0Kb/ZYRuistXdFz6vlA0707W/lgbLTQVUc5eG7ZI4xsu+M9yDr2u/
/YESkF7VO22IyW1lqCAFYMUB1u2tTjwhQP9SdugwIRO9yy0uV3mleH3UfbOSjITKMN60bZrv867V
d3MLINn2tBgJDMcRzs7VjC+lpuw6jmo7QIbPsUqWVsf+aaeUgF27fkIBbgC9BfwT2o2dw67OfsZU
6XeRY+t7EwRTskDxtGz6iRUKB492/NxFM31HEuEMCOd1qot5EXSFsbxIg9lIimEcqJ2hNm9pz5ED
Do7UtrozbLLP+kTBEtmExTtIuWzRQQeG4EGs+x5gJRX59ldhoqbYO+QSeudFJVV/UVqUHgvUs67g
PeeFVZ6DaKjRRWleysLNQLQiGRF00c5e1B1SEM6wYkEnTy4KrUr1LCpUS6BydiYaKF3sX2Uh+7Ya
K+xKlrDPHA4jvgFq1Y+o/LZNd4gN/XswTGS2DHQHK0i3CHHYyJ6TNxgfomg4DHFLAmxR8Zois4Ih
Xn6rSpsByStMMRLxKxisb7ODV05h4ZM5cH0OtYwtQiQ3twUF+fO0ZRMoDPFjcr/GyF7okGmwd7cX
Apn+Gbne+HwEIbQzwPDvRkUFHWMvhC0d5bgMx6OWiuCIPNoOQwdIfyF0LCcMXzvTtnZsl5fsetPO
CJTLuXYfF0tczKlVtzYv0JlQzoI4uSkXXzNqG1DpU+eZnD4Yx3ZmamoYfiZDhUEJZwWcBRFCRNCU
gh3Hycr+NSIJj18PXj0a1DpK4tSpnsc05wgTo/vfINpJJrAVD63xUxTdb8FA7Huc23da8qN0SOjj
WnSegqTA9TLGkgTOq9uj2YXhltlbKYtSDv2sUHFuNnzOtWAqHW3ksmRaDiw3CgpNjvVTAFoCHLax
b8GBnStBruwng+KloasXatFoqEzY93Nf6RdagLpCMRvnbTeem0Z2L4Iv9tDcIo1ybSGoF1fPiv+b
xOK9oWdPXGAjNCfILVup8GIRP3eCGl9dRr/glHzRsU1CL7HDbkHTBJIqCCC4/byfQupBUVTqB1Ux
nrEmK6zs2sbofFeG+DzDmsKzgemctIveafUt71i1J/BZvQV6DofxYgKRPgdvVQCEspmwqvRB/+Rd
c+iWBcXJrpW6+xnoE/rXdHoRo0cDdudM/HRK5U0rDXvfR/FvEevlRa+rAMfMBHmMmTs3W8dtVnfW
HUnOSwEv8ArgKCRkX+X8b5J8riwIraRIbimcsUi7QMZTH/FszHWF8mXkBrG3+uIFuOdT46otDLFH
V2vq/ax3v/URLmiV4Mph5kBRSiZbughzgAcB/mNdOrbdXlJAmRknHj4+jiB/Mg0/AfQaKVwFxnhJ
DuYn0CYvD76zfCEjvsjgLOzJt3nx+htwTG6Kx4XtEsbT66ylAHm+tuZAURSlLLW8jFBOMjPrIgwA
dZXuNcAIwItBecU5n9cprjrIlvBakCFFlNg8x0Ng7pJ7l4WkA8eYoSltLAs8tM/ZP9Rdcujd7GvF
qSAa8faek6/azJKk4JHtfK11ruWDjwqGEX5PFPahH1WOGXv0UH0VZXCvaa+B8Y2IuxrYBVM0gNBn
pDLoXgGpueNgtIvL+ruFmESDs+PwCmEWA7+uf3b78ZYy/a50FkAFr4hucjfkX6qKXui4DoimvkbK
ITHT8wzUAZsMp1P1YmxBD2uekbt79xO1EU8IJCVS7YGDx7e6Nz3Hv/dJZbqB+SBQKskNDgwLKsEa
KUF0/rWfImccZU8wuEe7+x0YlEF715jOBhx8Ble7tOL40OnhqyiRceCg2tEz3Ei/FqCuOcafGZ1+
Edrj56BJrvIEHGd13+n9T1171rA7YjU5y6PEixPCE9VR03qc1IA7ynQWKs5dl99NE1eg/70bK/6p
/PfHI/XH/3FslaxY/98MW/+/dGPFYvuIG+tbEjXtm2Tgyj/59ba4rto21qq2bVuaY+IHrRpYu/7j
x2qp/0Vm11IdOCQWTmgOf5L/48dq2P+l2mgH2g4pP8cQLgbozT9+rLrxX/x93XJdLnKupfJH/ws/
1r8d4FHSM3F1VW3ZwhgvnJCTam5x9IFX5YI6DyrU9wur3bB0Xpza/8cr+X8eINlzW6hjgODnAZqS
vXQJSbbZ3PBhXmtaNokuDNZhF28BpJgG0Lj1Io+EDOK7Qbz/5xXfO9Wu9czy+4+3xygPsLPV/pNw
ix1w8rA8BxWu0nSvI6O6c/R5o/nlJT/ql+Wj3jU/TY7lhH1gebhVwCm81wXIjWq6wY5uf9oHLP67
754QDnGT+J0ivBrmFaaIHjryb83QbTS/1vv6380HplKZM2Upz54jBFwHX+wGgaTFaS+/WG+/e3n4
QApecUwbv+RAGCy+THr/7CzKH8cfsMy/j/qfOP3rAaWwp57LBCbd1jVQxdcEhFBO1sVujZsiAbV3
/Dl/u8D/3/mvSS7Hlj5qg1MzCqNpLQBvinjDlx4PP4e7S6CwL+Z9uhEQK9/0x1X9XafZet3Bt/FN
DlAuWjE5e+QYJhddiomknolLM+vA6xz/Lm0ZiQ86UFte4t3DGuQmqeJ2wiN7AV22OqTjnvTovi2w
vrtritsudjjO7G1F3wiZlRm32Fa/f2IxzDUAIp5I9gOr13q8zeDdbHzOMu4ffY4U7im8ynTWG+FV
enrRLto6bnlBPpbbTXIYs/wJnzEqNvVlXbe/jj9z7XukJcCPMcyt/YLv0fKfcVrdRFl1f1rTUuyj
IuEa2rI0tgZYhcz0hsa/Pt70yrqoSXE/m1wbdTUW3mSi8mj3HexLHwPKWQuCjUesdYwU/KERKjHM
HeHpGn5qCM4Ug7UxbdealsJ+Nms44mooPOBAtxCwX0vwYMc7ZqVpVYr0vg8r7GEDms7UAUse6B3O
jIDxaa0v68u7cLOmuPKRiR1RdTZhfTv7zjhxH1WlSJ4HapTFsmzEeIA4hGuiDofjb72yy6lSyAJE
BpqoOMLrBpK6FBYXOValwXSBhJ9Oiub2+HPW+l6KXvg6vVrGPKeJp69Z7t5YwvSON732Ccsj33U8
8Lpu4jo3eUiO7mHu3IEIIrEVs7Kl7f74M9ZeXwrXMJlyAZGVZ8SufuH3HchDHfzVaa1LEZsDT66C
vkFS0x8fNaq5dVZ/Od70n6j/YNlUpVBV8nZGqAgpTXtge1NelSL2fOPBUCr48S/1Uj+u9hB9draq
XDtVdGKsSWGcmrixdBFK+FElrs1U3PVJf3X8kz5e3zhe/z3e2Qw0jgPl5CUAgqoyic/8Nr5LB/fn
8fY/HmvLlQJ5AkvSFypXyTxCUxS/nQthdG+ntS1Fsq5CW7QibPlUEwFaESPuq2TzRscsL/jvocY/
7u+OacDmlkXbT94wV4cJqIkekY8qukPl1sCvggeOBLvj3/FxzFmuFM4ZGM8ZYPWEkEp21xXdHfdy
zxytx6rqNnbItWFehuddWGuxYZZuQo57xgzciywkBg0H7Hc6ps5JUW25UlRb9aSgvAqPYzCcH6kw
n7LU3dghlwH9aCykkK4LUU3J0C3EVYQP+1Hbx8xWYZoP9hjvh1r9fHwg1iarFN79TMlF6wvgNN1w
gUAMcMVxY4yXeProE6QQxmjNobZXTp6FIm9COXmEKm5ge6WhXgWk/wwNx729tcJqS6d/8DhHCuvU
FzPq3AuVQFc+d7i12c2F7j7A+wUCCg9Sm+9aeBnWAiITN2NtURUITtq7LUcK+TiofUuU9eSVUfIF
Ftu1lkUbu9PKADlSxAcOdWxnmWNJDqPbNasRnjGArOPDvxKHjhTyvlNidso89iwLliJ4x/N2MFCw
TOezOO6/HX/Iylx2pGA3cp3KGbga0tOKF6HqmIsvCoaGSqCjj15sBOPK6uUsHfgu3gOIU9BhiRhy
Y4eis6/iSL/RrOibgsBRFgLXNNJkY21ZGxQp8OMEZQSkqnAYKNsvmW7qqDdGd8d7a61tKfLTag5r
017WrUVOS/Uh1UZJvDve+Np4S+Ee9rqSqxXbat/bCPyJa8svzjv4hZa6MV/1lbB3pLBnDvV+WIPC
7nF/GBvIfoZ+EDmIMWuC+xU/ukb6tVf3TAIVLNfEooBMGoLuaM1xI8uGCia3cY6u+5niF9cFl8/l
70C9u+tYNBSc37GpplYRUZh7xOwW/k+9sequ9L0trSEVikum02YT4q35Z8F2NIfpxhKhLd//wfpk
S2vEGBc2WjcAFyNdebbV3zj0Or2xS8SLXnxLkn3K+s7CdHycVwbBllYNMx+ttgH25iGCd+4v5p7F
9556WqGw0gM4mRHk3F56V2aVLa0ioWE5aqfj9zkpr65KdRKrkHpGN0hBtouxUypgHPGtM1ypQLIt
vdqN4eyl6WVFXRMZsePfvDZ40jID6L5UtIgOzii4eTZoBgDF2cbqstb48vu71YXjNXYabjJ5XW3/
jhdlfQD8+YmNS8vJ0PZ2EqAd6Rk60h5WkL9V+fRwWq9Iy0mILM1QqYzNCCNSt+2LwVIejzetLT37
0ZSWVhO3U400dOJ/xr2ywbl+Z9PNF3sKRn4ZY+bYn+ohRNFpekFs7CxrHxTt6fgLrM1yaakJC9Hg
H9age2+6z2FXUug08Dl2hwehJIBF7J2O9oSlTRtRtTLPLWl56DX0VAR3Oc/Jp0fVVz/XLjQJv750
Z/XT8U9amWeWtErUKdZFOB+NXmjV7h5L2PBqWIRkT2tdWhZsta1jB56714aqS5aNa+ik5NFpu6Il
LQN2EitGGVezp5gzSllRpX6t3Cw6HH/3lcG2pPCOrVFDPkuMnoB/nU3AXOBQDfUXBdCpI6pzZt7m
irY20FK0QzoE+BEI4UEWg9HTnKvl+KhytqgNZSu/ujbSUtCj81ap9UxvGXBRIyO/7bLo8/GuWmta
inlFj1nr1WpCjah5VNvhe6YNJ+VhUFb+ex0EhABNvkW2HiXHCzSZ9nXT7k57aymaLeFTnUK1Arpn
iR5J2T0PJ2bALCFFbjDqAU44xeTZXal4ZgLcphfKr+MvvnLyFFLMJipQuKSoZy6w/i6G0CGsl+Wq
sdzYOlF7ZbxxNFyZlkIKX99GcKnXDfaJIf1pYUKBJOJlnQwXc1VtLHErU0dIMRyqjqjjcSbBkBVf
53g+aIm9EcBrTUsBPM3xiCAULiVd3N43cf4azlv3rz8FkA92IrE88932jLpKVOULKwTpmavA+I6X
BH5Y9t0U3zYF58bs1hjQ9Luw2r0RPw2Wv9wBYRceQE9wApvqrXzoypYopKg2ZmSP4oGoBk77FKjx
rQViWm0d7/hUW+tDKbKRXXB6u1QmLy+zg5kjKG+W++NNr/ahFNr4I1sOS5LuRfC0DGFC+QUYDuTG
9PGib9Krul26UE1fOLqbUAHxDYHDm17FbniLAeTSpRhInh9/nbUvlVaDvlUUSGOsBhDOrnrDfwxc
a3dS06a0GIQz1bNaIAom5v6V68qVhdPE8aZXItSUloIiVfF7VMvZKwPjDbG/FyVWvocDRGUzcc+O
P2NlipnSKmDBPR7tyGIjVPSH2beu8gGqXBSaz8fbX+l5U1oCgjmGdqmWuifK8Xp01IfZ7U7bPczl
k96F6RQBBVNNpi+4W7RKlBxpXbSVTxzX5YPetR4jfWyWoz55UxEhk6QflKDdOOqu9bkU1lbrRIWa
0TSq+l8ic3xqwv5zn7mnLY2mFNZR6JqJLgi9EXzUuUU62na61+PDufbqUlhjsGNY5jRRHIimH2k5
fy1S+wu+HD+PN78246U4dV0rQmCbykbtdw9GAlociba9pqFmZLXe8WeszEhDCthU1cxch/3sgaze
tVZzlcXKxqq3BM0HG4chBazlQIMuLYyaVEQjv0e4++a1dlg8fW0WBWE6W1G1MgyGFLUA8CFVFmS8
lT57MdPFnntGdWErd7/2HVLQ+q0ODZJMt6eSsShb52mYH4csg9uLULh7cdo4LN/2LsBgnI+TbdJZ
Qdg+JiMMn8L9clrTUuwGVtcjq0qy2AjTm9TV7tO82mh65eJgSLEbm9HUNBFvzSkBRYT0TcnACIoG
w/obCyFds5oPZVZcHv+QlXgwpFCu0WtuwgSlviguMcFNp/Gy60S0n7TKuBQDiuvHn7P2VVJYp03Q
Oynix56dGyby+BjiGNBeIQ3UzW3pYNFuicGFPTV801JsSo4/de3rpGgfJ0dodsCNG+GgH07v3Myg
INE7R5LPejvpEX/yiu8mmZmJoWyXa4CAjxs57t5HozHzqx+d7v84/oiVWJQxcSPUghEv+BEvKPju
gnwRnnhIUYJzPv6AZfX4YFXRpWBvWiVWC9Zbz1kYw8beAYSOjL/fgGoBgJrGzcYsWPsSKeyNVPet
EKlbPKl9fCgXmwKn2bVM7tM+ZHnuu8HA6XoeOjfkzJ4+ddOXETerUSmBxFMsGLVnxFOOP2dlhdel
8OfI0fi2EcxoidjafYAUw7OKbcZpSRVdWgF0hNdUo2Q4Wlz7CkSm0/ETwl1msvH2y7B+NNxSzE9l
kds4EY2ea8b36ZBdZW180+rW5dSh8DdFGwvZ2mBLId+qVoZXEVUHXW0vYg2HMI7EWSQ2Ju1a81Js
IwKH32TBTj62CjL4cRreOvHU7BtfM067XcpYOVSjrDSaYvLrRfJUm+1jT0717KQp9C9snJ0g+Bvm
bLB+Bll/UKx9lpcbJayV+Slj4TrVNwOEbdlDwuZXEUIxtVqw+6e9uRTE5pCin+ZymVLRez3z5/x5
uTgeb3ut7PAnd/sugpvYMaZ0Ym6adnFXT0jWtS+oPOFidqbWn+YK0/bubTNxtjKHNCmOR7gkxWSx
HhnJ+KvWhj3Um6+DlW2BLVci7U/x993X6LGe2o7gaxoIlkjS/26y14CCuJPWPykmHO+zlU1OBsC1
XVdgeIqwCQ6GL6obXMWJe16XKjp3mXnimEuxHCpu24e42HGkjQbKk+58YWjYnB3/grXpKoVyPNhT
0wuWU+FU16rTPSTG1kFzpXNkEBxUppqDLKn9GL6nr+cvSq3chYG4qNR+d/ztVyaRuuyq7wa5gYBd
9BbrHJ6eByeud1aBunuztaetNb/MrXfNo0ZbTZnNHNVhzldud2W7CLwa08Zms9ZBy+/vmrfSHthM
zwFwVmA0Fup0C9uxOS+CYNea4+F4F609ZPm2dw9pE2MYDRAWHiIae7VEn33IXvBfOw8prx9/xMoc
UqVQDlJ8JHLsK73Kir8vtRw3qTaARmsjIO3HwEudyK14e4Q5z/WiP4wMNLaKG0fwtTfX/+4cLcmn
orAHaiid+jUylAM4nRPfXApbCwkvO841zr/mvIeNuy/hEXWxuz+tz6W4Lfwm6pwpp26mGAhKR8Z1
b6cbr/5xrwgZ9qbUBYjhSLC9I0QOaf0p84Pn46/98aqM7tHfHe5njWaqGlMErinWSBjch9yB8Ero
0CuYpvAQKNrGrPx46uA89PejEBK329J1KfIK5ULH91Jz+kOlBCc2LwUvCjcj7jUs/YM5lndQ3jGl
jcwDqjPDxtL8ceQKGfkWzlgamgDDF0bXFd32jKn6mVnGD+ReX48Px9pIS5HL3UapQtvhashIqHV+
7Rf1Rv+sNS1F7hhS569qg4uNMeLXUXeXbmtuLJxrbUth68SGRfGECVoC9UD+5Nq1xEan/zmn/fuE
Lty/4lb/D7qPjVm3S87U/hT55XmvCu8/czJXYa5TUvS79jGYmxGtKNf34V7iazDia4AQ2Vlo6hgM
dUFTYZ6KfxVqvEqXXlQUwSDFiyRAehZRqo0Sz8r8lpFkZUmORTHp4D5U7k3dv07Vg9L1G62vnAaF
jCZDNxy66lD0XpD+rq03M0yvI01cTHiNTxQpqMxzIiyd+aSVWMjwMji6eZni3ubN7nf0VR7aOfl8
0hyXMWXI12HhqBQl/sPtzdCbezvfOmOuzEMZSJaO9dAl2giEBN/cssL9vbRejr/12uhK4aOgmmP5
I/lvNVReHMX4yekvOkvs4el4+2uvLoVQaLeqUjRz6SFRC4zKd9CNi4Ytwtxa638FkfafKBzQ5Gzp
mAo5/P2MFoLqJKdxf4QrbX2Znpd6GlNYHiN0iXpnl4otwPfaey8ptHeHJfAvZdWqLCyuUdY/hqAv
YzR/HWTJj/f6yqjKmI3ANtHbc+Di4PN41+kc+FCMsiPntEG1pC2vMg0o4s4Mi0hBTaXM4hyPurDd
ePmV/UiG6+mpr2p4XJXeCP/k0S36Vwd8BWLn+yyt3ZPu/ULG1TW2XxUApUsP2zEUx1DI0Z/SOEuU
i5NGQMbW+UihISVf4fOu5r/ToZj2wWSNZ65Ajfv4E1bmkAyoK9y4MRMUsrykSpD/QJm6SE+DawgZ
PjfNk9D0hLfvDXOPPuwLbjAbeYuV0bWXKftu6s/9gJhX1dDxOC2niwBo/HMsf5V1s7XCL/H5wc5q
Lx327gnIiUdI5+F85VBN1ycdxY2fQBsT52mpwbtogcVcDp0CybD4kf1274eLUouhomfsXpErPxuL
/LHmdhTY3aXIblGWvGzb2yjUnl3+lbsIgmtYlQnjs9uZu1I0Xl5cUVqtfO1n66PiECnf0OdYEhsO
am5ximtuV3qhe3/a0EuLtl8LpaALYdXkton8OGDVTNGN/fHW17ZkW1qzqwiHv8yCLqJidGKDkIaj
5TYXkC1jx8L5YY8Y+pmhNOfHn7eyWNnSIs6ZJ08bkuzerNY3QPTfYKBf9mbx+3jzaxNOWsanoBQO
wtgCJS8L0ZYquBM58P/MKfbpKDZm9Uowyjg8U8VxvK1xOgoFmNY2mm9rsVW/Wemff4HYkD6uo4bV
NtITz7LxOMeJlVLKxnCvNS8FZBH5s40HKhzCsL/vERS06/5a77Yy0Ws9I0Wj1tg2jrtw2kO3Q9Mt
cH/5NpZYx8d2rXEpEGKorJpT8+5qF1xabnmwDLFxMF2ZNpYUBLWvNVgRwgZvjPh7NT+P+CuTgsa9
xc6c3fHXXyE0Cxm7ZqZV22V9aXlBjzXGHD1H7NNo+rK+oJnvj3dabX7HzSHF+Grs/JOy9sKSIiKZ
9RHETozMgEC1NXcPIgo/D8jwHP+qlZ6TkW2I9MTlgBSRp6f6bZaE+H4gCcb9RNkCBq09QbrdR2gH
q/gmWxhQWE9pFP02imhn0G3ktsqNU8jS1ge7iIxsM2fb0rMGeifpVgHpQVwmseN1UX7ncK438hLN
5jbeWAJX5rGMcRNwdgMcF3lYoN5hO7tI7J8W3kIK74HFXHB5ZIqJCIXfBFW+YPaLvepW1c/TBnz5
qncbLuOt9mbA249+/4KRwKXlK4dZT+8qdSvQ10ZcCvSwF5MuMJX1ULb72s36zkZXyS4nHADch+Nf
sbIOCingIeKV4wQMwptxUShT/QKvqeu0sk9bqoS0yw2TE8dNjHFkhzq219fJQ5vqp9VrhJAiOkjG
tOsLuscKm1utxoxFN7Yw9Sv98i9smipgbXS8uC6CnV+M2M3a1qfI3NTdWJn8MkLNjoLMxFYCdj+C
vZad36FhfNpBSQamtZ2wsgARZDSAC1R/FfRso8eTpouMSQuVxLdmwPdY7ijirEFz42zqwptArbON
GbOyAsnQtDZI0yY06ZfmKlV31O39WNzrc7Mrske9zk6b9qYUvPiWItdkDHg0tj6C7betcj4iPL6x
iq5NHilu0bPSk6Gnl5ypNB/ANqR7fYqwnAuz8rTdTEaq+UPjhKnNGNcj0tSKmn4OAuOir9rPpw20
FLiOpuT9mCABolTOrUgRUZxtrDaUjVFe6yEpdFWIukWW9ZaXdcUFvhfnieUc1DnZ2IzXjhgyUg2P
ViTsFI5IEwYQbo2hnT75CLZb0a9s0r6hP3yXEhQJkvG4Nbsw24tw49lLOuCDLVRGsgVB2LXxEiKT
2e7FqKYQC+KvXW59Nyz/Do+WYGOWLWmTjx4k5SNGRbMbFPcWcsRLkX3ioqIVPioer+P81UDJuc3D
jSetfdKyP73b6vBQQKoqrcl8mCiH4rEZnddRW3ptgJx8bZotAoQwcI7PvJVNz1imzLuHCadVB3eZ
eZ0yzJ8Hv84/TVVUeui8v+EidBpIVRjyCkC6WRUKMjRZpjymNr5tSnYSexHbpb+/QBuB6hCglje6
xieItVihlYfjnbOya8iotgZXJE7mKDeanDJ7HaFZx9yd1rQU8SoF08iZGeQum4vDrAmMv1Ps14+3
vjaqUsAXo97qaD6iToZJxHLfCsfssYiw4ZjSjb5ZeYQMWBOTM/l9jd73H8iA3V/0pCiiFixWVSOK
fvw7VhYuGbKmLQRqDJch6gYBjj6OwKkzf62nSDvxAVJU94WNoH7JMOTWiERi7CuUO+LpB55O7o/T
vkEK57BALSQ0UcoqcGfZzZOS3Zptg+6pSTbo+CNW5qkuBXFZaCPkeMZCiyex90luYi1ViO+ntb48
9d0S4Xe9OXQakynu7fxczW4yUUwn9r8htT2N4dh0tJ0UPo6886cxCq+y4TQ6hdD1v5vHXQaDFPTs
Pb0YsJRQkxxBF9FvhMBat0sxPJqKrdYha2domBF+4mM5l7g8mMH+eMevzX4pirGDqnh9aOouBNYy
wHMXfQctMy+ON7/y+jIszYqTjG2Gvmev0c6zGnHiwZpm73jrKy8vA9N0vQCZXTInKxTVzjFb6XZV
XdWHYvK3tKPWHiEFb5nzhFazWEML9SZ0pk+Vr15lFJmPf8Fa/0iBm2SBPdVimfdGWH1ym1R9brFV
fzqt9eWj3kVVDEERCXam5mwMP4pEucTb9bQdUYajxQq29W2OBmNbd9jKR/q4+ELHG3vLWrdIIWuP
pR2YBt0iEHdis8VAa7Dmr8d7ZeWUJYPQ6iLt27FgSI0oxIRkaq+o5n2eLOcSZ9kbYU2P0aA+4mXt
bwzy2hySYlipc4w+FBJJvj5eFnF25djdhWJ0u+Pfs9ZZUginQ6QMRsr3IM8RsXm16t7u+m7j5Vda
l1FpwxjUjVuS1bYsQOPmrANPxg3tpFeX8WhmOvtJHiw528DETCUJfglXOW3yy9Js8WiFM/Yc9PrU
X2uoYPpTvnEhWBlQWZotxPzmnxnUudle8e1HB6XhzPAfjvfKWvPL7+/CNh3dQPF13hwjiVtNKU3U
wapfVo0Dx/EHrI3p8vu7B1SBUfYihd0t2vnSjcIRD7StMsUfJP4HlxhVil2hTFkGdJ57pjHe4sry
VJjYfSII3ZfVA5eOM7dyHvzpoWNOLUEXaT12D4XFBQTVdxMmZK/+Skp8Fm31stSzewLxosWF0ylM
whUj4kVq3D4TaYs7VmzeRwMe9qd1jLSXoykeWA64Fa8xc4Fmvt1euXVbn7aXy4JvjjtaWMOAj0k6
H1mu6nLk84+/+NqUkdaAsEpIlM00zYkPrwl1b0VY6WX9Btb54wljygg3zQZ3Gdn0i2jUW+TwX+3F
aPD4q6+17fw9GVWzTPLOpixkTBgAcDL2z0WSb4k8fXyFgH7yd+shYkIhCtAU5ZzksnFykMfugan/
K47sLT3cjzsfQem/n5EHIhMQ3eidwu52oTAxVHOpg4DYDjbGd62TpCVhVJHeMAYGoPSDn0Ey1F40
hMlJ89JchLLfLweDGToF3mqcMZ12F7XGtZMUG4vwWtdIi0EZdUGADrdJDSUyrDNsqrD9TdUUEVrd
D6n3Hp9Da4+R4hYv4MrXGx6DZm8AgrQAgq9hP6U1sBaOP2KZMP9e1sy/cW7af4oirqtYZ5q2Wf3T
UoZPZmVjTmFiAK5aw69AF/fHH7T2LVIoB66J/x6+MVSt+/xxCn/YuDCXtWWe1v6/1NzskiqHz4do
Hb70lXVpldUl82vjdLUyU2WYnWn6Shbg/ecNfTJgjDjcVYX2dlLXyBi7Gtv5qdUCVjkruZ1DfVfh
kYs92En7rilj6mJDZOVo8epupe9FM5tn/83Zl+zIrWvLfpEAUlTHO5SUbTVZjctleyK426QaShQp
qvv6F7nfHfjmOekECp4VYKVEcnF1sSJcKSU4lpIbOMwrZ+gSWtd3gNcuLSrhntc2mYmiU7jYQzyW
+TCaMKcN/9h9fQm0q6DxNUwd9nht2V1XeE9Rw28R2137iAuTJn4wenDpAbzYdD9BuyOgBHJJ4l9f
D62gG33rK2aQXJj02tiVDASfoMv+ro7U0QHBkrTxraGma8+/CMp9KhIbBCi3QwD3Ya7i15LHz/MC
5d6/n9VrdnBhxrNnDHg5sEzjtLyCDDtHCfGfvz/6yg5cYr7CwNM9aKBQJm52EbTuq4be0/ix4/2x
nH79/TeuvP4l7ovSACw9E27UuPXPmO0VKkzOu3FdX3v4+cP+iD9ZULRijCNIgnBIdix+solRPPzY
wl9ivqjs56RocXBMIZ/DsniIx/n974tybeHPZ+mP90YtIOhCc+7wQa0FLK8HG0JITfDyjRK5b2v5
sbN/ifyqawWMCUA9KJj777zNKzpslVlvuPtrX3FhwJgokKMxIHkmHUU9Ukp1AHH/eiwqMEcyFLHA
6GlvRY7XfuzCjIe+H3UxYKuhtxrk0GGKs5Y4yKEuUFDDDGyUhi7s8r/vz7VzdWHTXkTampzXTdX9
i63Fg5fcKtNf+44Lc/ZaO/V1AZtjqHavguQLZm3SBlAK5ft7d5s39Mo3XCKwuEAkX04oFjipHzBF
/bjKW5DFK99wiab1ZgDua46Nj/r6/cy/pbR+7Zvxfm0DNM28G+fr2hecf/5PK4FgtqHmHKtChRtg
/rsFTuhDG3wJIYu8DqlrjNioICCyUgM0wb3F3Zrtu7Y+F+bdVEVMOMOLQ87VW70DZGoDQe6K4Xf8
sTA+Oi/ZH0tTR2Rcq3N+STp1YKCzTceqXG9cfFdSnejCrknCvJiiSrPBIHw+2j5X7WfjDae1uIE1
vuIyL6FkuLFJFMcs2Gge/QiXdUfRdHXxLZK7a4+/sF4IPAaTAbf0BhOcPPUxmoHbu85GW94ITa/9
wIUNNwlzTHQBFB1E/IKW3pZRtVkb8e3vh/PK+l/ixdw4RrKzPu5V7kHmUxcbRyBDiEm/feKij1nA
JSOa5OM4Rw6LJEJMbrbDqXXRx+z2Eik2+FD09BeK9ycAYq9uOdl5uFExu3InXALDiJQGKr5YetVW
O1564LFkNzt4V+z2EhoWJK5uh/J8r9W9eWbDCGV3R5NHHyPNuwQk+1lhbP8x33zJh+aNNQU0GqtU
KZZJofYtMI2K32ppJLgJ/kuaeclyZkbhFAWSBRFR1b0QzEkf56gtDo3UBWSY5yIrQlOcfGdvRqpX
oBUQfPi/t5LlHugqAxJsAI42ZEkb1mZtCy2Iz4H4tVQgGK2/I7hJtT/eCACvmcqFqQMNutYJM0gS
B/LqS/WYTOV9v9Yn3O03DIVfWcgLY19DbuaeYZ9UCJF7YY/Myu9L628SV/5sFfIIAsWfvB5wFv9u
/1fO+CXAbOwpgVY7PspF8SPoiO+qbr7hN66c8EtoWdgUPjEOSPZxqEeS2hZzyUM/YG5OFuFuqhzN
sZz9j499yIUDRwdEhFEBxGA9hr/BMD7nMeSPPrhK5yPxhwtcI8DklQTmdS6STc/EYzF9TIwluASa
mVl4bdCjk6/70T9GDrLaNFC32sjXtvfCdw9eVA+TNsHGgsMAcmlBCG44Pki5+diqX7hvCWL9mggb
gMFjgpx1PKWjF3c3DO7ay1+YOJHLitQZABbS9MFD54GFHiNnHxuuDoILc+6SBdRCDkvTjqBxGNFX
Q5EfVFB/X5grl0VwYcmWRlVZWrSom8D8YOB1TUmdHFoIHFet/FgnKriElxE0qRVvEHYvNsonwK6g
jVv+r/rjz/l/xO/u6f9f33/q4V25iy4BZGEpTCIJ5lw6y3d8BadjsloQ22NyCNa19ZQpj9qT+kcQ
iFvTZ1d2/JIVTVk7qt7vg00AKH4IFG0w37KzK3EUuzBhPVIPxWe0lSNQoBtJP0OEHkrFy3rj6r72
6uff/eOKqFUjqPLR/WUliIgT09HMkfaDxYf/gInNZB6nGJJNkCjPIgikxNEtbvgrJ/U/YGI9Kul1
TYES7Yd84ALSqCr3dJn2ULO6cX9e+40LS1b9VNdiAtRHVcigg5JDhkt9rmv/wRvJrXnUazt8YdCL
iHo+JzEODxlOo3I714Y7oYpbmda1Hb4w6bap40VQEm1gwO1j0Aq3MZhOu3FhXHn6JWyM+taxcKZ4
OhSpMbUxPna9efn7ZXTt2ee47Y+zubZzpcFPD9FPtczHpmA6LSBoe+PkX/Hzl+xmfShZBbl3nE3z
E6wvW1LcBxw62cW9/GBfPPAvrLefIc7S98DBJ834PT4rfNtZ2u3fl+fKwblEiSF/Vv3aNcGG4oX3
S7jE73G5mHsvmvnbx37ivDN/7ADXnqoNGm6bqYD4AYOKdDz5R1nqj6Uql5RmOoIualv0ZwOL99CP
zd3NSex/5Rb/S3R/iRUroKHcoCOJPtXY3o+gM/OJ2iqsV+rx8V1pti0U38ZQJG7a4HtF2rdghgyY
9HbxWO0ik2yMgkT7xxbywsgHxDM1dYiQCzbOEJpvyJYhO86TUUwftMQLO+9HK4bC1MHGOV5uqqiv
AOb5IK44uASX1f1cG57g6a2yOSfBzoDZfO66TREMzx9ao/9AmA2yW/APA+grHf6NOxpRvJT8Vknl
ynVyyX7Wda7mEWwQE2DkTi7snetb45bXHn1h55BOnXl4rrzSong6PzpObnEkXXv0hYPmgrdk6OEe
hpnnia4eRKA/lulc4sqQekZeOCUoAnXr3jYYEpn0FzBnLOaL0L27cS6v3LOXZGedVa5f+wFVlGW5
a4sHNx84JpClKzfT8vnvR+faIl04aiEsj0DzjgRUxtG3MHTiK2mi5dZEyrXHX1jv0hXE8+YKqGLC
7pQjTVq2zY1XvxKv/jtQ/ccV65FJ6VrJs9m6E19qmtkCo9Jas3S1yWGemt/QAe12gNK1+d9X68qO
XMLMWtWHDLiVAOzuU/C1oYKobNZdv6S88eN7XqlBpn2t7NPff++Ko7pEng2qGKt+FCjjJOLUcBOk
VnafRsCJ/v78K3WcS/SZiRhETUt4cgy4k0/zICeSGx2Dg5obcCps+mkOvbQ1q+2yum29j8n/sUvC
KIJgLbSlxzZRBYzFzNxPsDtnoaLPWMzN37/tytG7hL91i+K2BMfKJoxakzqcbCiTJh/jkA/IxeVC
SozQQ+AKV6IfvUPqvc4oLW5N3F579fPf/zjZzBkI2oiCbXozVmkb4a0n2t7i+by26ez/Ph24Cq8E
KRdMnrB7EHafKG8PXoMsaYowvMD6DTAqtyBB107wxf0CLvy54MP5UxZzkIGGrteSlQXdf2yTL+6X
eW6D1jsrng4NOEvrLphf0A4WNwAKV24YchEYQLYy4bqyCdiuBLzTcN6Itlz7ELC+Bor0cVR5fVpy
jw45qHGip9mpxNwo4f73Q8Au0WzEdnPRJKhvgfUihNxU4PH7grb2Y6MS7BJztnI7kLho4g3Tyv/k
wlCf5qSePzZkzS7hZkiKRe2V2Pg4kpkVyZpaTZMbQeG1tbmwPl8P/iQEbBu7UOWLZEct5PjBh19Y
XxR5vEkWPJzyqt8ST30f1uVWBeeKyga71AxFzueZ0cPTDXxVMayZWNcTEo9noshzbNHWLsVvr+iP
fdM8DxjiZyV6b9oDmYoZSBqiHGAgkVdL76dr9de/m9F/vxIYv7BSjG/2WgIusOmc2f47eWyGQ1X0
ZDupxcLFjQeKmcUbZnVt9y6M1k5gMylFE24wyb4AMp98O0+U/f1Lrj37wmTnji5NTThmjLoC8ncC
ejZlTgNNb6zUOS79z9yIXeLSbK1lTTysFBHm21gUDzLyc6uTE23py4c+4RKbRixG4pYR9/M8F2Xm
zX0Jrq32Vo312gdclM0jong3W9yYzqvypKJPdB1fZ10PufFV9bFduMSogS5CBL6HnKcaXxnzd35R
3+jusvDfdfhvW3Bh/IInKxEjavNekMx1ViaBblKPRRRAO0LuagPClmEiJvekaA8LYKNgPgqWQzX3
euu7ftlDtyo5Nt6yvpVBXO/FSiwYauL1CYPeMi9F7G9ENEZvnbZfF7KanbVDeVqXebgTE8P8eTmO
dwNLolPj8+65rkB2WYmEpgFk7U+hlYA78YAsx7hOmodw1OpLYFS1o4kUp86N8B9D6WdDouYd+nTd
g1c06xFoZZ1Hc2WfzVyjLt1WkHJA8/RuHVfwc6GoX033Dm8NpiNMsySNmrMuqtt3atf2UUCdIa0t
R5Y+xhirSwUCYJklwofwaU3kl7Y7T1WySNVQ5cQQchrEoGGFEmTxvShdd1eHUH6NY+udmqD0wBI6
jPupGCDqHnFzDCtbp6Vv/qEEWFK31D+LFq3FqZq9fLYe2QDNVO90RcNMe/3PyFvXLyuYuDZaW5Nx
uZoDC82acrp6PJe9bjLaT6eBanXweEvvK0qXrRkgldN7dflEfW43HECZ3J8w52tYXCG7DQ8QujjN
PrR7MG1WZd04VeksuiMPW7pbkmjdErSevgWTdjvWR106NrrKhhaoXnNW/iVrRE4z0AyooJO7CqPa
ub90cY7K7ZNfea/hHICNcxQ/ZKx/mLrq7uewHjO/HdddzJd2E82J2IdhsuT9UvhNOqkBQrYOGWZB
whZym3Gx73s6oq1b29y3Y7VJ5k6k4bjoNu9X02ybavmHLit/8hWSU/AkrahocB+K20zfgwSqPikQ
GsI+VXgwce9nJCR4fVSo0sEuQDFyDAQx2ni5lInZ+ZHTedB1a1qHmPFm2qLl7qTM57X6vAZQxPzW
l2N3attZ53JizzRcBuDZqgQSelDhzlgz7/S6ujk1/tDfra4tFhRauiiV3ShAlVm7nNiy2eqlM1Bv
RvS+1WPCNm1c1piqGrshSaVXIgsC7KL+jEhoFfdrGA3JXe21UjzVS22mnHUEy5YsZeSn8VQP67GK
Wz7mSVIuw1u9NsOMyURWcpuvihByr0NaYv8BwN4R6fskr/uhKbDGoNXPah37LG+mulXbhg5oUAhR
9j8TK/p0dgwknv7Uq3eUAKp528CwPwk6VNN2DJrKbOplatVxqtf1G9YweWhXlygwkS2+SCHm6D9Y
2QTV3WgooenoJ/3TwpriXYMp5gTzciYNJFRFUruAHiIUU/UG5auV5wFxMfRq/YjSzWCV+UonXr1D
dLHdt5WhLBupM0m6ajeB3mPy/UPdSMiTjxAqX7Y8oI7sRaF9XEq8q9DeAdVVCElQGozJZhTFJJ8w
omXiVBiTsGyZvUlhzFWyc7fGNzvN/DbICj+yfLOghnWCOMj0hH4vtaly0SwhuB1b/VgivKx3rpsa
k4mwGGnqAUahQKsOSZqcs57Vr3PFqzqvq6mrty5wQj80geZsWxa2RrK26obm0Ocwb341+GobrSGd
cgNLsgckRiJJ1dwl9nNlmmXdiqkN+WPQ8aJ7D1cblxsABBoLFAeIiau0NhD/O84JXdoDZu39b10R
JtOnIGI+1hoIW118alRk6gcpa4vPZ7WduhQ07fZXgRLJ9ElUax/fC+YBDdrwMXnDoGsRP/S8KEUW
dD3kSXUTTu2J1br0kdmyUTxaFOGh3byiq3Xnhim6r5KxLhyUqVg3PkStTvQ7tOHskIJ/ZFmbtMLY
OPfSIXLt/L7EJGkPfIFyISywn9ZZA+1Fu+GeuGgZUevok7qo9jVG3vR+gAfwnjidumhK/RI7V+dr
3Gk0+4e+Zd23fhrRgUtjA0F2XEL1spgc7HAN/dQUkvm5KJHEbrxV0fosz0ZCsOuxmOEkNiLOy6IL
3vvY7x8j6degwUPj4qe/WMb2ayFD81yJYCAbWwizZkHvVfAts8O03DQ0+mGIE8rzhZaNyC2IxZvU
AvaIeiUl5MTiAPeRjHs9pca2zuRJGTGZNwPowHbMzqDYASyindPaUWU3lI5DmxK/0+BVHxs8bFZF
F4O60uK4Af84xcdOr6Z8MHpiXyYTLSH2OPRtuuC6KPZKaEl3ZxrjKq+cnM3PqrTa7XW1rm06lnid
+0iOHfk+d0SbrC186aFVjKrzE8y0Lg8GownDcws5LZuZYanDHNMvSZx6YeS+yDoy5HFoIce8SwKf
f7YVIQlsd2ZeWs9z+Cr7ZWT7avJjqIW4hdwtMfQj85nFk0EjtF0QSBAu4yzw/HjJwtgfxGFtGsde
1mFQcyqUK3XaucJNh0isg79niOGwNB1b7EOh5xbzy6vouh3E3J1MRaSbOK09kGTe9Q1f6EboTtEX
oocZwCxR2XALJcZOZI03J83TErS63uioruJDOMdw332/TEASVL3QBw2Ov+JTwTlxG1KzwL3EGmM5
KW5xDtKfzvXNJ75GDclmlPoSkMXNY6dw/Z8bjSiruQnXdJAoWI9EXyosJHQmpaM6TB1UNprTJMLk
HNWNg35mNJx/dCE8Sw7idRfmxJn1JQiD2IMn5br+6viAhjtBrYflZSunh0IOMsh4MswNKpk+WzJG
Jg05qRHzkNu55XzpU1kXYPrg3PsnKMD8Aa6ZEIcuNQvs4gnkTqTDGYuVZx8ZCI3VM7glnd33xPIv
ZUSo/14lHuhQsrpnZvqWOGTYUIwAqLS4S9ZVqXIDlRnjHqpKh2o7VhZNMo7b2t+bGuproGGUdHpu
z5KbJxZWHctqIcQMMrKlr7Y1pkLjJYcfoXrKz5UC0B32Uwk0x9IXps8hIRtXWTPZKfwFB9cX27gy
njgi/uYqLcC1QIEn6lT1NQw68zAVLWS5i0ip5EfDJ6N3EaYXuhcgnuS6Leah9/drEhUmjdqEmOeF
GkwXsgnDwBsU7DCQmMyMuCz0tE0wIo/hh5dJ9DFFomJBb6ZlUKjciKQFajRxQX+ODxFHlDpZfiv0
/dc7pmJAOhgxICUJZVUGR1aOVLvMzGYZYPoEt8lpxuR3dM/rRjxHym/CXGNi0KUr6PsVCrDRpHOX
GFY+eBWPXeb5+A8PJIZ4wH4NB0xUBoOm5WvUTfTNlIiNdjV09eiOa9arR9WCxTVVJhAig6AOtRA4
GMMJbHZWxRAUp4vzdszMA1QqWeUvaVJNRZQNQEkBaksSvgJUeub5e0CUY8evqtHW3mPGoS8Old8z
+SXukogBJFYMKncBBAlBLuPNzQ4Xv/ZE2q4m0ZhTcFAKRToxtL91MCxJxt2C4li31p5OHR0oOS6F
JPBA49J33wIBL7NtHFQZ8fO2mXJbTEmT973wIRuyelNfpYTPgd37BURMtpB8KUla4OzEbwuXaE5E
XtsVX1gJF3hATWupICw9Lev3acV0TyYgbBNlI6xyuE+iOGBpvIrSbkcXeOMRQQIiOlfrqD0UkPbr
t37BvGZPpV5MNqELwj8hwFjFj4DZCndzSAec/1Zp2YMDbEpk1qipjhHPsLFadrGzXnkYp9GXD+FE
izPBEyLb57IcxLIrEGdPe9/oSJ9ACFez++Q8v7hHBiLaPY8NASdrqFz9S8dNR979ITHlW4X5V/6w
tg79tQyTw2r8FhjdVPu1RK8UDPgeW3ZdDdnZn0PFGrUth851L6MC99m2RBzMMm+JjL3rZ91WuA6E
ZYhbYxtBYF5CPX3achF7IZCOUOB8sASuMaNsqavdmIBw/6DiSPV3sOZ6fl1k7UhWEHRXcCxatJnj
sFdhRrk1LjcJSGe3JSsqoJM5cr0tpwtITCdtJ3Im9avkoXM05qkYS0M2IgZq71SsZg1E2oQ1YlQ9
jbP94sJEFykCBFW+rHbk/KWLV8c3ehYBRRZp5iAzXWDfotpP3K+1T0oK/FBfIARrO+f2LCwTl4NB
wtqjF4llfQrbZbSZ6OzsXpUALdpdB3JJl9Gxne+JlYPZRjHvn8TatV6ajIRP751fymg/rKEGvbuW
bPgN/RZHoTgAl/HAaxQ5M9/GybMsw6HdzxLQ2ryYZfgrWHjhDxltjI9CJ2BTQf3gcdd5B486LTPc
qZ3MVRCKFnjCoYoeGPBaHIF9aacNx+U4PrkQ33wIMS8ebEPwwDY/inXC7ZizpA2WlLWr8DJWeKTM
wSnWMuQa9ZDo1PbdPH/WUBV3h6JUfrjFmGSldkj/l/AOLs7Rd7BbgZP0lx5iVjJ0bieBiJcmFSDr
3eop9W31LOdbBXmlLrP1mbUlYCjb842/EtDcvzvphwGw85gSm+98bmp/PwEPbavvtRtN4zD2NvoY
3AYZOYlyM7bLhEx3dXVGIhDEZcAXiW4Tl6Pv3zeJJQFPEQi1esksnpxshBnHVaUQN9OMYDuaJfiC
SE30CNv6upS/FKZovHzi2s7bEfJeYt+2vj2MVS2jNFngOb6GfDb8K5fGty9Olm380nYx8mdFBqRW
XNMxj0lFdjGCjiazbRh2GdLyZI9diE/G9cUIoJu/PnGluumA1IvQuwCyT8UD94b+JUH0LjMdK2j3
UrswzNmPbOxPnmUUdM7j6ja+DyhvFoAdBTp2XT+9RrR1/iayLW/yzg5jGvstix9kIZsiD2I1tPhz
78cPtC29KBWNX7/D0Jo6HRrZPi0hvPcmnE0Dnua+tfeLjAHb0ZEnf4BkG5YYoNIGat8I7YMMdIjj
18X37Bf4eXi9BhfwKXYGAD5AZyaSTh04uoalMt02YrOo8yjuPZnxSQEjDK+zmEfq2Gh3I6Sp+lS1
U+yr1JEpUqCfjoVhr/0InqjUq40U2TCzM0V8uxYj9B+CwJAxawQcfua1BX2ukkIDsBP6/5S+jUTq
/AllKD/s/ScT6HjeuBlNzlSPEIwFS2Ffh/j+NjRASjbINqSx8AkQq0Uq5feg0t1EQclKhJ+oND0r
0D1ChELEmfEDL0fwK++lR/xTWEdjCoGM4N0rB1NBZTXokUguUwC/4MpqU8K8RUqgIIGSSNiEJxZU
kcpC24KQwFN6QHCglwQJe+jIERfD+uYCHWYrMoomXyav3iOPbsS2RxZyD4dvd1wW8+/BDt9RMCv3
wdhVmz4mepOQ4Y334WmwTbGtwAZ3bEsIcVVNRRH0QkIlLURpsI7REqdEgu09Rzwcn1g7rKiMAdDR
HpCXGlCSSxbZ0zr66M55SQ1+e1mzKtNTgcLD3H9BPvA0tyQ5nE/gJ7HOyytdm1cZLQOy7EA+RRJV
sNq3SnydceyOKAG5JLOmKfMkKO0LK0P1hjax8jcoeoIT2fHQ+0HMqDIn68eCIO1WTUx21Oo1Uz3G
jr20HwTNFr74B3C8iCaNUTR4mRfadSkBC0DeVTT+Ds6aKccgVPiCrTGPXlfMGMft2KtrR/kLrUad
mhbCZxFQiCmyQf1KXVsyiJYlX6HUSNJajQqwNV9CahY+mcqxxw2hKnChSpfkEINDosVl99iwAmnN
7D6LWemc10GR1QZ068duWIb3ssOoZV5C/6LIzjlmNq11nM9DgEp+j5IXhwhM5KZNIZpXDw5jP6oa
OieQbwDLV4c59Hn8hyVFj0LqeJRJ+Dx3aG21kiBb6uwn1XZ3pFF3JFq/CNZDXNaHAH1ly2OEQtPq
+b9n4foMB3NnYvE68PmFxPJkivkYhMiWqgIE7nTsXqu+eUCQ9xYUy0m08msxADfBEAyU/4adDglI
Mw2vbg6/n/+zV3VJtrT8BeFM84wL7xiHyAJWf/rShKAuhcPr8mgxYHVrzG4ClW/WQQqkt0j1vKHK
mVLnkUQZHVESWu7KhMSHuQo4qGfC8CtLFOq4Jhzm3Cv0ru7oHfgTPzMpXktIPKdJ632uCD90NvzV
JZoCRDB2ueXrkkEZ26btSKFigN74PIj7kjUC3S0ElEk37esBlqZdfF8u6wPyw2eEOqiiFDILJDvw
qcijxkP4AokXVpSbgdJf8VJ+Rnr4s5xLaJlYl/paPqAU+qVIvONKsb0YSfxn6NBFlWzvMZJFZfMN
JcQ71F8/E8ruvAUNo9Z+kgJtXDg+sPGXz6gawSdG+6Im/2ipMxDuF5kx3hOxi8xQPX8UhO9nu74i
Z3hAXeJLEfEfrhy+MaLeqpC8ofIBou/kfShRuvUGtq/DM26peupG/YnbecxY1KCBX8QGeg4UYx+B
2rQJCg+zLLOy6XbT4H0D2zJLeaXpNgp8sZ+9MQ1YeRcoNL4qgygKMpag1zhTrUZnIXNvW5hApWtF
3jp/AfVKj/ktfehACY1Z9+hpTYZNVwdbOIBPXcPvnJIb1aFHyivvgEotHEu1V7LYaQcBFBQOHC5d
r0i7xGSAebF0Djq6nUES1E6rxe1hviqJFWmi/lhNcl/Y/jVc1T5EbRcehkfpvHQ2s7E9rqHYLq7b
jHT4rsFYTOIJ1weUJqCEROYpTEco3ARN8EoRX+MWeRBQvtIobRVOv6PU/y1mndywgXwvg7MLYnQv
2v4zkqQo7Re37fAsguYMTWIwoK47pV1+XncwRt61aNR4U5AKPX2Cft3dDMh0hcZAtUK3KIEM05TE
O1uU1T6Uzaux9SeI3JoMiP029ZvmO4XGoIsATI90tJu9/jH2SwyHLsWxFPTZWvc1Sdg7YDXHNinf
GEdX5axw5s3xLkDAL6fiXvRlncpE3dVC5SJWu24S20mWP8FPtYkY3aAGesf5AK8JMpYsYjoLi3av
ivkFIhFJhkpZLrsk9zWyvBD581TSbyXp+7RVEZIAgKrSDtFXCnKeCoWeqcuJtm+0rWpc143MzRp+
gRN4Cdm4RUFVpQKwtMO8rCchwl+o3+xAsH+Qc/LIF/cPr+hXU5bHubSPwTyf4m5d01gihVHt1kB6
IiHj6xi2+Jvce9P8WAly7+Lu12xlDg6HXMBJoTw4vteBABu52qLrfIIy3qsXtbuyaT/rNTpW1Zo3
HBqUJoae6eSllYQjDk30mXTD3ov4PSghPp11eSsIJmOc8o5C8o4wEAqRNvqnp9W+9Ly934g9aqH3
nSc/Kd8d+VLlkd+9rizaNuj4ol+3mW38DB3bnzEfYHnoeHforqczYU8UvjFdpNyKZkwy6Cf/0/H1
0Ov1uZGjn8GvvdROPXqifySL2cdnOne31kD2ewffIKnFZfYSBfMWRZmHMkqqdArI15pOT0grvxSj
eA3WYoNUbV9W6kvXr3nslQh24RlmHXxCXeUBcdSQVtX42+C8J5OXlcH8Okv93i7i2Ihu6+L60FTx
RiT66CPYrP3hMCXk0HP24HzcHtLnBUqsauv7ZR763W6toTHkTU/AX3+uaot6PLn3qQYivkWu3kFZ
GU4IWqyOQgxOD8+TV/w/zs5sN24sXdavslHXh705LpLA7r4gc1ZmKpWSNd0Qki1zXpzHpz8f3b0P
uoWy68BAA9W2LCaTXNMfEX9EDCgCTIri1vQNVt/lrSFY3uOWvqZEO1U5eGRidc+tOt7VofE2lGnp
TeMAwKUeVEKwxjjbasDzuZWiWsmuuAA8FyyQo9vue6VemXXA/JcXu2Wg2nK62lF/Y6U0F6hzlLD6
OrtsDG5ohlqBgu9kaN9Pob21m+C16oZbRc97r6mro1L1p7DODqqp3bqje6aX6TxP9dsyYhup+3rd
R2s5Z1ulBWWp9IPTGl9k0gKzKNo+K5J71EGnaYgyz5I6ib2aSpAZdF+l6XvpykdjNF5aRxm8VLUu
URGx/caPrh0+cvY/u+xK42isEr0/B3r4UCF4lcAqVtmsnb7fpRzElhYuZxVzECFxSN5aYfstdtpX
3sg9Bx08TtsNmU3fhgKEYsj721LtdoGR3Q25u507czdjOIblpz8V8kg0y9excvzRNrG9YWK4hXmj
T2HjDx36d+K4H6whUFeho972rf2WG+G+joJ0jchuR3/ULgqcl0Lw6h3F9GxAp3UBt0idx9uS9fuk
Ry/L7045DfX9dKPb5neMpIk65FGSLnCZdG2XJ/mlsOUOI5NrAzQStfNjVSinrlwcHtR8T5Khhy2m
4U11XK4sFelPNz3odvJBkhn2h+Joh6Bmulk+2q64wYxceK5CEFxIXsTYKyfL7b8oYvrS2PI7xkrn
ylFeTBdqhw0iz5J3S8pd7YzntC5vwrk6CL3eWDK89lnxMRnDtYny96gYH+wcyxsrfvox0PO43M6B
OPSaOLe9fZsODDbNDC+D0MUWv+LI1/P5EWoa/KEItxXQ1wownM2Pt0pT601Dei3jdes26bnSw71l
BYFXqforHQ6bQQ2EN0v3JOq+9grAOMsFqE+jcBWlxRMLwEmx9PdB2jetor3LJtsvK1g3Jq9u4Foe
qMyt2jmPucR0IICGFjw3l9zNpnWOxmx5Mit8q4uuUcQR213W+C5N+aB2HQl3VbJTC1vbxkSX2pru
qVNaeAzrRzcaJw8d0a6d+i94wzAKU1Ln00wHpYTtBxrwqoIgirSCBkmU+i4eqZsGsnKozq44nt5M
VSX8XJRrHobKsui+Kk3CypFpZ42Npe1UewWzfVGkfUjCqfPQe4UcQai1sGm+iTgSt0J8TVvrqCRW
u88pK+nQPkA4rpu6UL3Z1B0kPJp7cur5AYr4e2fKm+VxycbaqnH6pgy6S8RbddO0g7MZteBtIAfW
1wb1rQP0SD3ZmflTVIX5e1fMX0KgEV5GxcHQ5hCrvIGcGm8cx0kXx9+dp01JDSOYxvGmL7TmUDhB
vk1LBJqgroe8561prv2QKtG0MwZNOH7cN/JdiUuy7vuB59G6FqxrWWxka0aebPLX0LJsX1HKoyBh
aeKZBI7uYo2XO9vJmF+WBUjk00dlK+wYZfLS5tPBSMDT21Lcy0h8qUnH9vWRwwUcgMt+6j63yAn6
EhAq4a1HhjxNyXgyJSsW+0VcQu/bkZatx9TcG0OcLsVo7iVq5dNtoGwmyx6+zojeHL9XXPUD+zyx
MYSUwI8Y75q9DDx7YvbhiqnQpq3YO073DAfUxh7cpr4GDVduk6jvXgdnCHzYB4jEOAN4KQWqSjOh
evX0rpueQ9tOVr20nU2rA65plpuf1AK4eZ4KTfNQAE4rxUW/ESLNIZixdO7LLl3TukvfVNXFxbEf
ZeJ6NRNx1ePT/GUcJ9tYTXksVhauprOXuTGltuLkjusNcxKe06EoqGjUZGvKSXlq4mLYtJyR90Zm
oyUAyqIEMu1wk+LnjzmMU63dmfasZJrJxMqM5NWBpH3gvE0CUmVaBUxZBLGDWNfMBzx3KnXwY2xm
LN8a1RpVhWlWxRclmboZsmN0pBeHrXNFtoGNP4EQckUQ73zgvkqkIvlk+FU9iuMUVAY0dGEMCDZw
hrD8ygz1V8ybk9LLRhG8Zoy4IzVVcxPkjrVvsI+G3xDzYyi0/pA1MEJukkA96O1pUmv1LurTUD8l
gwxxWiTaJfRKq6lfosQM5THJq0ZZ520bHmL467UVcmDoq54FxJTBWYviuvPy3ik3S4Kw8yyb0RAr
G4FLvMporXXOZtrn6yQxzAvnIiPzs2AS+5T3fIunXL0eGlWvcMsqums6Gcah6yrxgANLchphg0+B
JTknDK5ysKo02jDy01Xlqs7WIPnGsxNmRKLTeWKkloAnz+21PkT6AYA48mN36v1QOFygTdNNVSEk
8RbqfQN8PG1I5FFeil4XL22jyjsr05IDQE09bQK9Lih3xv42sTtnW4VW23nlDKw7ZUb4NHeKbXta
0Lnbti3LXd6YHWgGEqEhHx2gzKTdt0aeDKsKgAnHDhvAMqeowojqocuayc/BC6Pj3E8WeVNjtnEn
StfZGIVnMuM90SWOr6TMU/o700OsO6UvkKrsnEKsQBUT4IVqp9bd2qqG/WBKfxxVgByyZTlKVcUq
TS1okVx/pFiofG4q9FJHu4k7ZWfa7toY7TvTnTWGhfNEuswXW02f8qLjgAZSXUNqYQly4XB5xmop
9bKGODmjA9hxHAySyoq/qu2vWml/m8ym94F7c3/I2quSDo9N7mq+dJTEH5HKKI56gpbalrl77ESc
+FE83nYDXLyajN8Nez7lVh17aqVueb9nRVPLUx3Ex4Q1dEyDU1NwmpiU1CciSF91bmdv9HLaC2m8
ZImOkWe4bUt1MwnjqGPhDIFzFqZ8j5ViP+bmJijkrawROIWZfadE41G0teVhSZ7sAjPznRTQwZ61
7WCEhhdlWb3B/R81jA6D1hWpTbVQUugtIi7N6jhMNHKN2CVdQd5zuqxW0pCFZ6dsDTI0Hotg/li+
dT+o27Ie3lUMvMqOXZlxunKdgTFEolYrt3PT7ZRGWw/6tI0084CVNmtlm8NpoJibK9isfP6eqepD
wgq9ylRsAeYqhw9R2Z7Gr4PiVN7UdI8pQ4aWyOLSok0r8qr1GxxKRgF1pC05Jl3IBj2Qfd6ykE4y
LDw9VE59b53FNG5sRd9mKZlOmsMSad+W7cThx3pA1vyqRuJ1MogGLGwVRAWQsTI2y727yriVleC1
x8Y+042zYlMlTBFg0FgkpY8J7dFgkDVImRwrOZU87a3i2HKjO+qBBlHA1ry59u58O4fRsUFWGyRU
zIWpCW/QU+fEa36IceKoMdbzOnLmSQkpd3MfkMLXupeB37Qy934OrYfQMM62o14DmRyrqF2ZMbwi
MjUkCOMWzO+i8NSNUHqKQhd749xgZ7Rp1ehNz5VLFAeE+Y2H5Rv1NnZcufucmt1tU2kvhq5sOtX9
gsQO6DhCcZP1KxFpVMKqn3VpsrJBW8yg3mJq78lxfALlCuGakRGW5pZD7u3yRPW2vDgi3ZVBdTbj
9Bs2/mib5pVWN3etmFWvQzaA7/g33HVXtRs/wW9siyTeqSYas74LN1JNDmk0+tTPuy64G83wqVi0
D6qifrU152oO5kqta0/G5ePyqmDDuhVynJXplCst/2rEylkP5Y2m6xfTDlQqJO2rCUex/ECCq44u
YKsDEaCUOwSWcEIlBy579tgcjiivV20w7qDA2JztavIDxDq5yh5hNH4ZvHKLdzmOTZryqNjRvlPR
TowAyAS5Ge8DEJwhDT9kBVAVhrns75b7kKI+IZtZl052S6V0qVTGHc5SqUt8ZGPBIED2v09YPbRO
stKhdbHn8pOuuwnRI6Su4odNc6/YTsCxqZm3o8QIWFfHA8MdbqTfaG13y2bu1z3FvQuwCvTGAV3Z
usU7EdFcHxTTyxPDr115LuP8uzHqVy3rfNMdV1Ei35aUQWWSLLtgnFG/r/Tga9FCC4/VQeqvrZJc
zLrbpaq6S+c30x72RNzzHGmERCRcW88KCSl2q21UzdkFgorNqcp718l3+JgRDSYgIazMX57CMj7i
YVzNkZEjDdVeazlvy2HxOAvYr4r8W99lX5Qqv+2CJYBTK3aUrB8/vgI2bBuDMEShdlR74aEe0m08
OS8sXjd0K707YUfhoHQMtCzpvDbJPMdJvyGyKW8sbUy2cyJ2o9k9o9PqjnGjTN8UPQr7A6hMXnll
GyNxCUwjY9Y1+aYT2nRQx6B7ziVPNItZYjQXQQVsOVRHDydY5wonNNhfs03mGw4/7q3aV/mjM4Zi
75RT/BGghlxZTa9d9J5lRLWVlmneRwPEUrdBv+GyQk/uxTRUCYaN0lMTIiIfUxuf1JA6KQ3T2y5r
J86DcJ7pAEOTVDgETZT7XuSmwYxLgspD0TmKmqIWpxn29ITQb97IxjH2TR1JvxwNx9OaBkIe6mo7
6JLWiyiykBkl5qGi6HuZNFH72jz3+6kLkrXrxM3eiaNqoBzq3izI7p2q1vG8K/IgvEZB/yAhI1dd
mNqdZxkKiN2SMgRp3K+jBg3wlJmH1ijEPpnTp0LTAzpo5+IxAlUlMY79OAmenLr8ohY0Lco+3egk
SHqTqV2ipEs9J0sqr3KH1IfNN5ETFJqH7bfqwbmHnh1Xgkoul7uMTzwS83nbDpG6bluj2rrjbPi6
gTw3tPSPimB3z+gBPljIrb2cDYXhN6YXV84qwCoOV2E35qdWOg+JoR07C+Gng/88iMBm0GvNM7hD
b0yKm8ZQPlprHsASc2U3FkrBJpvK+75qok3Xc/BGJduId8Hpb+Vk7Z0w6val7hLXRy24SEEhh7Om
+Q6S/Bqo8ty1+QIl9a6vTuaTbauvbtlDs4gOBLss6y0eHlRdevU8EIGDlth5YHzaN2Pexgczti7j
NOw0mfMUBpQYw9ax+72lqI+OHXaeREt505gg13bTSR9dyU2TWPehyLPd1HF0LVxRsmj12Qo6Eu/6
in+q5tW3TG1sNq653VbSCq6hbT3D3nWrockWOk8x9nlazNuIJcgTYn4ztB6cF73DwPhCj0iZHN/k
A3uc1OnUHkV4GGviCMtOY/ecAXcqsGl/HlXp69nIl6Z4Cydz9vrRKGj5mNQvpshuKZ6JoFXDN5xy
M7+DkVnXxLp6SL9g0dPmrhnHZNOGI+K2pnDpUHWos6b2WtpWxgY+5Z5tm8d50u+hzioPy57XUKdd
fDExpdaxNrFlHJQofkHce6fn4j1qZYmwXfMtnCrAjqg552kGwycxdZLVexzpX2u7u5dZq0CxUZIw
ZcTKdEtszAbnOTKqcxpPmd+aLi9Aos+a5KAdsXNQfJXkaWI4AJdt6DZR5Z3vALksKZNTzXaDaCs9
2gHn8SjtnzUKMnsZ9bDj5z7oLxxcHxLoXtSNzXNODzpqhfmCqfnZrcMXHIVT5JPOs7Z0I82cHfRk
OmjFfEJd23txWj8g3kwBu5ZsVhUqOpRhRMPtaD+jQpGHZAKGyB0BHpkdsim+UWW/maJqT8/GNa3m
O0uRdJwOtYkcS4pj42ofuMXVXtAYLrZLqJ4zAMKVvZyXWiMA9Rx3dTTp69GERIsCl/fWAc3iBMpr
LdUxR1Jix7PjDVle6t5Qz+MVJDp61pwpOpVheh5YJAsjDT3H7VqK18Jn/bxJ9ehcQA3TwiQsNOLh
yZrbJzub900GCVzm2VfLSLbS5UkmKcuIGNRnc5p6lOIO/Jo9PwXh2K0K07Y2KvWlt/jAD05ieEC3
e12jfcNUDsI0HNC/cqe3SJvG6djUya40naMepdtZRdo7N+Exs8Kr1MS71lfbzOmw5bPHmsFls4gr
j6zoJ+k4W5fTTePm+6ZRaHI176JmGDekmfWMGkCDvkZdWAXZrrUh+MIO5WgTuSs9tC+0/Hzhkb7q
MQt+Wc6rPC/vgqpblxaKH1dDKzEYPKyFkez6w6gIG+FQF6wXo+EwmB5nCc01ovBiCdM7r4ita+jY
KjWsQYtGLIGQ+vEDPc878Z7nGfIxj8KY9ZfzdwO46ejgEDIBtgjF+M0WzWGiVyCR2g0GvveouDcY
f/qpCLeLT3A7u7suM95FoCL/HDjODhmH0uGlGIsntyjOTqdyPlCzx7ScX90WygJOo/FsLGbKsb1Y
Y8bwotmskCrHYNsnqRNU7lpX9q6Ct5TTW8/GzorDBmIeE3ICTCxk3Okur1Tk5Me8QfLOm5bxZsw/
2tQ8tzaBVVy+AGQZZt7NuIlLjqkdJ5DJPXKEC4nuxvDJR7G7Wv714mlhiYS87cCPcbrGRdhE5Mt/
sqQHe6lCn1TSVdaDvfboy1lsarfehCI5hvmwUTrEOdOwigiz77tkpxHgptJLY+janWqCRDoP4XQO
0oRFntvUlfFmuXmmyipQ6nUzPZO8nekjVC/DubeuGVkPsy6Bf/DE5tnMhtzMeAJn1mNqDnuy6pAW
hN+a+omv7HD611K5GZaYKGyghrZ5D8dsVefOuUsdxnrtcxeqDHxnsQeJ60OAk4BpmVTV093YUe5H
r/w/3eTsrjUwHHAths3h5SxISXaLdG0n8ckAS9ey9B1yGhRIG+9TDmGdj+TSuZXoKx7KRgidsggO
Horxpe2sa0crRMKTqVvwdyghTQRer0U7elNY58jzg2qJIY319zj7Drr0vMQwpwPYk0uPdguP3ICq
jK2BeLSGpcwlfOq8qeVGk+nZmidUuRx+5zyg6Tp7HdX8m9XpR5VdkguidV3XjNWl37uxnnP1ca4D
9rnaD8poMwz5DfCyt8wCejOu7ORb0cB1RWrr1Z1bsnrkXmu1vjMPd32obtJRQUTSgMaXO8aGauY7
1JarwkJNDPuYyeS2SZNTb4qrygcBy4yZtoX3PdIntnJt9aJLZRcm/TZJs81sw+CS3qYY6cXUk6s9
DmCSdCuz47NPzavC6QDz0O9tAiUrV4mirKTZXYSZPaEV31t1feRBIJhe8qQ5UVU0BtgTsUzsHs0q
VbdOR//m9KzhCOLliDFUCjbwJBTjYrrhhU9CXsNsWA+Du5q18mJl285tXpdBpGjxOgUvDg0w2vo5
XuJ/It0bu/5jsfpQJV5sswq11z7wGhMULoF6VFNtZWNbONr1HRFyi91tmf/o/QuBW1woYcA1lvbm
Lm4eVcO59E19Fr2k48E8qkK/GRAHo4sufkw9zXTeXa19WEZANuK4JMaedo7ytWQJ0rG6X9yqMl25
yoYpN13bNNjauG6YLMy0Ze/aEqf6vprezKS/Ta1ul01PmcsBZMCXnYEWc1qEqJDTKWe65T37pOa2
+M9EO3wehYLUv5hvTU4Yet2uUr49RYyfAS+ORbM2q8ibcSvTdHPjxC2S/wKp/bQfy3xX4AxZWbTh
lX5ENZkHJzmcZ4Qw0dLFRhm4DCQa8q6pEe+56GFQ8ts0tb+EzbTj1OGpbeA1dDQi2jkUQr3pR/PW
Fsrom07zsKB/eJvz6hPduqRRsFL6zkunZpd3HBF0jUjrI3DUW9vPx5zbBeDnSBvsGwz0zGhey2YR
Tk0PwVJat6r28GPCLeadtZU+20z53LxTR9Low3zjsEgRtPZja3KAYRVIkx6peI6cyEU4ThMxi1cX
j98RBQE6IZBLXc7soc9xeVcB5U3VZvmlpE0Rx7o3xWSs01E/8RVKzl28uK6etgPvaaGWkHJctJYp
534L3J7qoEHWPuyXw0acgIRqQCDEcUx4RFhTv8E6x6cJ7TkYyk2l54dWSbfLgq5Gr1Vo0jTwbXlP
rIyn5Z0QW+rbQONijKmFjRUjd1k+lldsFeMunt80kPXlc21BRbL8ikkAwWgF6yYaNy57ylhtlhWF
JywRmqV0Sxckn8k8PcZVuy4nEt3kY8QyO2CVtyzbcR6fkzb6wte1GxVGGBPWWvfHOL4NO23DGpHn
jafSPWmxQaDGgwi1nh03QN+VU7cUSGEGv3HcfejavlvZm5mIHH10NkltrxA9UZEZK2RAe75Nhy7M
X7bLZE6+WINNk0HOEoBHtCcK45QBj1NN7UZb3C/ra4nXZJdU36pZu6lt5FRQkcFVRafNGpIwsFhD
ASu29UQ7ZvOYyuA2TQgR7sbV8uALeCA3L9bLDaRmuWLI653mszJa/Geun4Wcr0YZ7xMYVf52ed1s
vqg5V8vMqVEmLuvYjD3RFA1AMYZH38wN/xIFO3BN4WOafSps/Yq/4qVNegAteZx5cjODPMq+ogCE
Xsg8zghZcaCNfsMtdFm9AkKkZEQtPdF/YXBUdC9EsaH2qHhl4tZFyOmXMjgMpTty9sZMNoc29Og5
MQB8awAgmb3F2fBGYsEXp3G/s/bRN6aYqZ/M7W2CpalPsxfxlYLJbAZ4OHUC8kkLHNBAa1v0SYR7
SgNmt4yf1H7r9OBZV8VD1dL5sTxAmJtVFvTqTkKkZcsFo4gSlzLroV6sWFER35nGfNYz4JWZKs4y
s9afq4lJtqjvlhV4+TlJml/UXn7UwSC/qpl6sYsRhsd8pYWBOqG+77Wl9au/FsN0izvJpTD1r6LX
DkJpGBUGiS2K7G6ybqCvZvy2DBP42++pNb9hrMqzjZz3Xqp3vTTB7iywbbu4xxuy2GizJLLGoGJK
XOVuGY0QuXdo/Y99Ll/SZH6JzZqTQXmLQ/kaUGHDQ9yHyrC2chdlsPYiKv1Mm8axdpN71UpPtmgf
FKhvE14EAZnykBY9rcNlfKcF7nRTkoC3ofXz0JbVc5gYj0Oqv4amcbUyDgKx5W5VHRfP3NSilW4O
LDludRf01SUfzPMsmqPN0YB6Aj/kSudD+h8WvondrtOc/iEnbzjhZxNlq55/k13wipjuSLmSeHQw
2HiNWYtiFLY2zSiMlnnfFmL0jKy8HUW/ne3mtgQYIMxHv0OchwDN/QD5IJoFQBs7ktyvaU3x6E96
09S48epiAtcp2zNiLMMLzeKVpf1Bx7J/zet4buypgmPQnxvd+MIB/iIs6zo4xXtYTHjMZHKTz/aa
r7xWAWV1YT8kkXErCmfTOPG6dzjeDvprpVqsMKxm7KBguWX2rUakjPinMVaaTjLW0AIDYag/j9n3
XkWoUTWBe4ODynKDGT1Qgj5cGbczLaFQNVbjDGuNomFsk7ViV80xG+VbycNIm/Za0P7VDij/0Gle
lhlsC2iboa/8rDKeBk4MZUpZsyxEywIMaecFOTNnsIbCN0zlq1EubVfQjmmVvZUICuqhfY2tsfDj
vHkdrfgdZEeyc1sQEN2qaayvUiJKaR26jGpT2zYi+EJbyCPM/6YwYbZVVlVrlM/FUGGD0SieNhWH
onbvWOLpWmpYbxX32s7JicPZoyiDtzB0aHlR5oPj9AiRrXuwlZsxy54bVEEykzujtW+wk+DWuZUA
3Fyd4oOjvnTwVtFjGrmbQE2/FBl6LqSiiY9nCM172T5WZ9qiZg4YpR5dNYNFCiOse1K+UI636A/M
hIVt7tM1vUDPbavDFSb3UzZ/OHG/Eck87ZSoHzb0SyHWQV1YebNTVqSyscMnEaWu0jjBvsUom/nV
2bTth7dCLdTtTDv0pm1oWAo04nytPox9ZMw5BH93xTQuvQBkoIqmBQtzATnsXBCeHW2x8dXOYqRg
1QddzXwdPJye+OVTZYnwm1Hb+aFB/gCNPc+bsUKKJkr1VuCNfEyDCeH4ZKAbC63e0wfZeZlDkesm
WkrLM22NWpHGWzURH6PRbnqreq9K56rF475KrGsQddY2AdRdI2LPY09PWH1DIXD4HDOB5zf2cE7l
qJu8DRXfsvr4O32ULuLgQJ7+jxAdjb+BCaXn6oUfltuv5TyAFYnaCyvlOOfRHT3B2zFL92UFF5if
dbP++D1TjU+mLlY1t01pxfh2xLlzgJ2hTNHd4S/8Ln5mqvHJUilT21zwxrk6Zt2Lf4rK5mn0HNYH
NX3/9Tf4c+8xw/nk0RLGRAz1CdrQGcGgJqDbdXEumc+LJcxiB/Prj/mJgYrzyZyFnk4D8mzExHvU
fPiRk5pnf+Hd8bNLf/JmsWkjov91+QYgNzQvhzrGJo29+q0b/5w31JpNYRcZjrkZigvPwc5Tm4Lf
c6z5nDNUzCruPAmd5UrbPDS6c1ugfvR+774/GbLkM+xU1eXm2iH7dpuOUeuJVvsrGyZtGR5/4pby
OWhoRqSXxD2TLs1r2CC31ktOmL2NTUI0WZVc03UinxQz13tUrDr17tDOA72RYsBnGpfjnG7FEoXC
b76mT+4tVW/GRTNhfIGEAGFeWdLJicDhL6xpl6v82bddht6/OadpRjFFgZ2SA1vVeQv6FUz38aCP
Rx3BYrL59Rv7yWy3P832tqsSUDQ8K3PnXlJ9AKbSGqA+GMrjrz/gz33HDPvTVJ+mBNgumjGXMxcO
54X6BRwgLN/V6Nsy2zNgh19/0vJc/ux5fZrtlaToIe0Ti8kweC+H/EWrnb8yS/yJqZT9abp30sZ4
OOLaFHFDcZ1BjgUiaCwmaDUpVw2M46+/xE9e+ucwohhvEitBfrGOFPlq0g5qVeW+Dvu/SEz5yTP6
HEhkuOpkEHFF8CRtghg94rTSd7/pZCY+zX5MWJoxpWdv/eNgtzyjaLD+KgTvZ3e+DOB/mw3TrGl0
Hi9dILbyjrS1XWlhZv6W9Z4hPk1k5HpjblhkgDREf6wwnK2fmlKK3/I3Nj5nEPVTZ2vduOyopRad
NQyI8Skt/2KV+Nlz+TSBo9LoBtgzBkww3CwZBtSmd78eiz8Z9OLT1O3GWQ1igYm+RtZ4ZNawd2IF
0DDQKFhZdOzT4vPrT/rJeUB8mrpOW1SlomGdzwadn5I6LiDwe4Sl1IweDATtlLB1l19/2E+WPPF5
LluaIBEgwrINi0BiV7SXoVL2pqrF/lLJ/fpDfvJaPkcTocNQXaGW1joz7Mq3keB3RFH93iLxOZKo
D2lSmgnBxe7QfVRwB5PhfIpca/979/5pHudjTJOgTZBiEQ++Eve3Jp0Wv770T5a3z6lEvcC8wHa4
c0eLNyqqOPr3rkrS/N6B73MuUV0WibCWJGxMR0cfP6FwH2WFvvr1zf/snS5//29LkDNpZFgGhGgn
wNjrBQjSqllsfn3xn0yBzzFEluUKGvwwQc+GrigBxgMrONQqEhbPKCX6fFrVUvSSQhvDf36f//6P
lIzmH//Dn78WJWr/MGo//fEfD0XO//5n+Z3/92/+8zf+sf0ozm/5R/P5H/3H73Ddf33u6q19+48/
rImEakkZ/6in60eDyOTH9cnxWP7l/+8P/+vjx1UepvLj7398LTrZLlcL40L+8a8f7b/9/Y9lAf/v
f7/8v3623P/f/6D3Dh7s65v8r+tH2b1nMaPrn5f939/9eGvav/+hCOdvhm6YuqW7uiscm6sOHz9+
Yut/U1UYKSEMw1BVHIX++C+JNW709z80928uv+WChKPcJ2qZ32qK7seP7L9Zpmm5rsUvOZrK+Pzf
m7z88wTzz9fy59kmGo0D/3HUsSzB9R1UULhcqraufTYmVYzGihEIDfQadEQKy/TRjYNDZLb9kavR
jqoDwrk5nsGNMM1tmpL5SR56eqD3UV2b6Yg5CsItmTbmdV6h3NUvqO9w96hRPAaMbV2tdlGuFHeE
y2yaPk4gQY0Lzj7ByupoQJ2a9LvlTvG21uiNUOgMPLYjIg4Lele0tLAVcPQQuNYduwl7k+gGOj9q
DIYQuJd0/W9DGKJTYwxHZ2zLddD3EJcZB3qBJdHNMFHb5lNJ5EPBfZVtoGy7mWvTBoBxljbX667t
Kc8TBKwIFd5VF4OAInX5DqrK5wVKgFjJ2c2VdNC99ED8XSkPmHCR5FQ7L3ap0E9BV6gYlW4tB5QH
ophwtbBYrGParrI4oBFsscsKSzmsfly16ntnJbUwB+nHhi8axKaehmw95eWXRjPfI4jrixHVT6Tq
xauwx0WRLJWosS+5Gyn7FNkb+I1ih80rNhheUGmvYQaXSFvDvF5e4gx+t0214DZ054OeuZkPqz8g
vy72ZoZ+0SnnF22qFTTFCGZ1KXy7oZlLxwGjFEW8/b/Uncly20i7pm+lo/f4A4kxsegNCc6URI2W
vUHYsoV5Ssy4+vMArv5PVZ3uruje9YZB0pZIkcjMb3jf52t1g2IYChwPMqNmYcB2HdrRqYEzomiB
C2cpgiBLC5M9tP1mX89D7M/zvaKHf/JiRIxQUHq/FC1ScUu7Ns4cHoIyORVWJraRt4i5XSs+dN2T
XXdql8MC8ir35kbQtm03dbeYR7ah92Vw0tJH9Ps8e2P11QCYssiMEehK8aLjc61fqsJCE9mI5Qvv
LrOr1LGAyYGbiV+lMboBFEzv7bzWzSj2DfFhLuQP+v/lHViXa2myVRoDFmsxGnRBoXg4CUSywjZB
WA3oL9HMgv+iEjWoaGH6NFSbgGi6cuLqSJFs1hP6hFb6YWI8B5ixWSnTuwIj5rYotLrGGDYNnB3f
sob2oEKoBCMu6SER27S3Gj9X/U7rh+ChCIFR2l6xK+UwwZ5oPUoDqcYKwSTbQe7EpMnLpMjLqZWa
X6fZABtFvrx1sKnS6+MDGsVQXjwbUWYNXXpy+cOlkX6i6+2Ojon93cN6MmTVDQ7GtbTs5Ioki/Ij
3ylaPf53B486Ch3sX7Qipu5t/cQaAyCcZwcP6yfZxQIcRCuwewNvOkQugo0k4RPX9nPTCK5O7Wfh
GMW2F+N0cKS3G+oW5WRYqmPUjZYvJHSTDtgi/LX2aTSQVntF/Jl2GeZVx32o5+qXVk8GrW1VXqJ4
AZr21OG6qPu9KEP2KnRd5UeZIZuferUfaQ2dmjD40GXVnioP69oc+aWO7mKSYXZlhOfOBD8JqE/F
fjwO3i4Ehu/GY31Y/k3olstgNoJfuvMeRRMqV4EHlw8qob01QeLtxhB8QRJ0j24gp50ViZ5OmoUk
EZUMCDitOQYRYEo5xgcbj85GhuVwfbPcKj4ILXvWw9KF/sz1N1ai3kV2whRivUm2PY0tvOHShyfy
kkeNg9WkKbF0F9vQEOQTqYLJ6udTK880PNheJDZEtuAnjZlCG41LqKUzT4eOqxW9MmKy5UItgJe7
4wSfZeKZoBXgEISPfizbwvPQfu8HRdSAPGIB+evycKbmBN7pp+aFtd/MDV6hWPPxtjQ3Q0hJf8mt
z7M7P6kC9SyIOwnvarpleop1HZl3Hdjd4oH8ul4OlSqeWiOsL2YPaGZS6VZzxnCXDnyLy3t1He9z
ntWv9e3OqXhtS6GWLsn41NmpuxkNV7A0+XYcB9aEUgnnjWme6IuPIwHgesFP/bK2s+TWVRkCxGWb
ZNuPdhCyqByhf2Vu+6fWN5BGPAcJYPyA1fO+j1hcaOHoIGAAYVoMv0S0RYy1e3rytM48rd9bDdCR
K11S2gXuOE0HDRPeMS+dpw4O1SlycEYtr4+L/QosaNjRqAMkKJ3rnPEuZe++rZ9EAbd8sNU2Huxy
D13C8mdnPq1vwk3jFnCSAi3ZgidroVgjlTYY3T1Cx8gxwa97hzZMfHx9SafSC/1F3tFkWsbemzSb
YWAGjRtllxKYsU/netw1XRmdqPRA3hunczga8xYpp/IrQI7Um/s9VwVlZsB4D7WjfUfb7e3Wa0uD
jiLKkDZvg8Yq1kLhD6y7i51wZbOVGtjV4FUlze8VL/M6Pjgl+wH88dmfpMXXk2WgAfVzEFvNzoHG
gRRnETeOy48H06GVItpF2K79BA/BIc+txO/oMCvL2ut2X+ytcq6Ptgq3Uc6PhLGe7kwKmJtKzxUw
RLy9sklzdkqCBrYJqssJhqRBqyGYGQ9Trbn7tku6XQnn0c9quvm219EL6ZuMleJ9y7K+AKY7jr6p
rEtbKckgmqbdz7Z1VzDx9NRKW2ydGtRJkNf1waUxu66iFmMZ4mhkfFp+cPAA47IQFqQvsLlpUz94
DQ2FpAguxXIc5EJ8CwqUMDMLUM3R5xA0A11398gFMoAOzNntmlOV9DqeiKrdsAUVviiIPmw2wpBe
rc9Y5k1XAyKiF3VygxAoFhBIfCujbwjbpFPUBQdFHwlaepjW3XF2x5m8wkJ+lGWoW9IZwE3wMUJ+
285une+ZdrAptXzyu7nzp6BVR8czb7OdJ35Zh+8hq3MXlkG6qYTuHlAeVxccXnvTQ4cUDuHM4VS8
ydr6FYsUY49NZBBWLhea/SUc0uhusPoBNSeyxInmRbV8BU5xNdEUD67EWFSovWurA22OZmMsR1y/
nAPpdAYLwek0RTflmp0vHRZK1URbFVjBcw7cNM3I4R12kCd6cttAKx5zA8+EYxjuKUdvPZbWa2IE
+Saq0w/AbQ7xxPyWitB4LBzvuQApkdIX2EY2JmFs2VfsloQGJMEsWDp+60OzCY95rU6or4GjLf/B
W67wJIatC5LllIQGwmit3pocwG+WkziIA9hR4YmwrwWg0SAwIo5JngqEgoMb7Wc1QrUekUlhZ92Y
LYbLmG4QMDdta3UJDdf+VzghHu4rzvAxZP2E2N1GK6d1MgIYbNg3EqWiamMNHvv0ImCz2Kk81acA
6hyqQfygbPkiIDxzSka/GCqHAMcyGbRtF9Jveh0TT5LRluVUsyvUOdhdzzjzX+Vs8QrxE14/b5dU
dY5TZ/xaqTY+EI3ALJjEdMzi/mN9qtT2Hg7frVHRWa15D6Dk4musopoe43RQmA9o1LIYQzVR2GTx
9ng4/Xn8FhV5eRm84YRa61sShxcIav1Rc7NHD+XYdo2JQUF7VXgodcTCo5lPm7pzyTVgx/z+blIN
mSQc6XdnOUQl1Dv0bbfQdrHyBc0RyGO+nTsXOWCqjYslId9PBs150yYBcU26cs5ggYZpzjJfFJWM
yfN7G87x+rc1Zs7fLNKI4DQ/5PW1DOf8pJyT6JdXC7V3J6+gbBi3kZN/Y2ptRwXUdrYlpw2aozRA
dDeOT0kr3qQXTiCknAF5CO85DJDFDh4gJl2m4l6lGpj/ufppl2I8TmNJrGvg7AFquBUtYlvIvfm5
wkfTpqZ+mhIUIN0yOHa7hi1omWlTZm3s6+lsbafJz2Z7fELXE8aLJ2+ZZ7Lpl02NpRhfCDcHdW9C
UTnQcH4ZpOdsq5qwKpPBJtTbr2mLDIZI+DK3zvMUuMlehD0Mb9Ih3RqY55HSmo+lpHNcgU3KRsxQ
GeFT4EUEsj3qajnEO0Yd3zrXHJ80kxNYhlMMqSB3KN8u8bwaBpTRS9IV1njysiVEJ6KxJfN1lotG
JpjV4fIuCn96LcubzwcPj2e0sDlIpkLNuIXtNB4TXNlZP017q6ue+4KJcgBXi62q2J66YtrRwwXQ
BDkeJM0Mu57LOmq29Sg60NIESaadmlt0jsMhBY+aeyy8yRkWEea4I30oL04ZadnmZqJ6vuA6/ll5
CYGt4baLxAJhnZ1W58CavnE1YrRuU+9sVkm7y2NbXrsZVxYCCpMWET7evMWW49aVheM/sBHsa/19
PtX3phGqY+/EHuNmCnSIc7WZRyBvwsnaOwcGj89WgvSe/bKtR+zHHaL0fMY3StwHVz7bpD1LjkvO
vepZ971s9HLPkLpha7lopOAf7ssS4KBZ5l9Cc2ThybIFNRE/WC5nBVhM/uhRnFXgaLhN0JatZzPV
a22vVTTZQ3j6hVNB+Bual1CybIem/kZhezxI+Oqbylv8Lm2OBoecSifrhpuTq32PH/lgVOMJmB7/
KycY6I32ccoY1xAiGdpZU/hj3WoGNd5lsm3PTPUi2cw1RAWjjX+hxAuExnrT9sF3SvUN2Zg7HMHN
HVy8/Izlmm/rbjkxBwSCXKeuRY+xKV/cF1Le9QTvHAn9NathPvQMivYhkZOeGL3tI+eKfNCcnZ+J
vtsrUCmpPnydEiiRpGxw7ZGOn1RSlr4UwPJRyvMlyqi9kAMkW2tOPgG/YQpfZK5z3B1LM3Z3cOCC
TewK5KLMOdCxFj1Fnrj1k0YsK/mtWUXY0qHeCTKThMcd2ZK6z55xKsQYtbX3yl2uuE7Xi7VKKrkP
Y42NcnFLd6bcronmura6jLkxqPqcLYOyGUcA42a93u08bJ/kSU9YZjgD4sOka8wLRjioR9OPKF4C
Rc8+25mpwwAb5cGdin0tI7VZz46eWbbIU32WZYhobPo197UHCYXOkUyyuxYXIJJYZA2qSrydO4k9
hwBQIjv7LDrysnm2UGFW3cYNokdzzryrKcvYN/pTIbT3QAnekCOz7fpeoxR1OrWK/ag4kROz2+Vj
rx+S+jnQ4k+zyNTRauf3dq7uSE6aXWCrHZ6rpyQxxm3ShOYhV0R6GaOFgzG0Th7lBEhWt9TSte26
k6teptu0sz6rbLhPahvVAeCww1wZr71HeJ4q6O8TRR8w/x2aTQ7ixJFsmSN5FuHyrg65BInq+4hR
zlGj/EAZ9E5nsrO+m3yVQqtO6pnzFhVxNwx8T4X10lgUURKbalmjbK5+rdG2gXwA59bszDM8HOL3
5TRed7cOyLMuEhd0KemHi4PGyDgD4JAQ186ciNIt7e9OAzsbsbz7e5eMO/zDMmP4nWb/nMloioKv
x+rMI4MBOOaXMzyowdlmLq4nwmk+LyPdmkxr8jEjZackmnDm+uuOKnrjoecP2P6OctzEu2ZNgMfb
BE+xBD5uc6+ZwgXpgXc4FelDsxQfkGaRclbI+5e6CLWI3tmmpthmOEnMwSLGrH50M1Fl17D5pbhh
NroqW0Kd4fv6kZQNVb4UbmHASg9Lz/Kt92gixtL9CKOhH1XWc6jjdlguB8dzMFtXNT/eHZOJndjL
ooMpSQnXnQLf03dj2sOlGG9rnYVjgL2NiqKs+BOivvgyVEpQ9ml3HZsTFY9pvDHvpUSmVG6RCH2P
HQOALNT3BSz2Y11rpGSWz/pnWX16MJROOrU0UZkfnld/zlPzykW6t7B+cCDrjB1yQwa7SKp7C2/G
yNHMq/67ZZQTOjso6WH6FZMvk/6mXZeXn12kZ5soT5EsaRuXkc9ovwTAzHhnDfPezRk4oKV16rvT
6OH5gmpZpCR5RaFOcTC8p/u4RM2Jd7fwVVC8RsOxbcaXFsDRyJB2TK/Vp+GoQxix/3D0lNZw1kbx
OOb9eChdaiM51c5i5BTpRpjIJcpZL2ur+0hrXkmp7oy60+6dRAxbvaV1Vi5lTPDMlIeGOdh7xmJj
6wNGp6RA6WKFvyLH3bAp0Q0fMtbRnMXKZ6vBXQH0rfYSDvzip03v1Z9qSV2LepAmtRP6Qhh0ph7f
ywoORY6Kx57Mo6van4aIWQXjCxIsLgjhPVHxo9ybvLqz9laZ6dE13T1uvLsg8NihmbQrMYSqKX92
wONg37YAU2EjmcCTp6Q5VCZywUqYGH7kubDrMqMednXvPSdYQnHSOwy8KVoccsz9MTI869iN9trw
0kYouetA/2B2DFgpc88F66OVnretp1w6itW+S19187U223Nkqkdbx6MXzAZgvoZKr/yV5BGCr0p+
ter4083Ue2B0qyr7WNrUEQd7z2s8JkV1G2L482L+kvYzETdQQK1luHJMmKfqfAcT/EO15lVp1rSL
dXgnTexsyr6+Rygo/MiOj6HIzma0uMr5u6wChxTO/7B0zkYUMykL7MNmqN0flIMg3LP329OLO+Bs
kVgspqzbEA+f+nZmKkXJNYlJslj4rID4AlAa5RCfO7f/Sl/oMNfOI6vzTdTVax3pw6lrhrd7Mpad
E7W/8kp7zJkyBKYElkrllne1Y+ebvIlYJa/j4mdxGRexqcfu3ArviPP41xw2lPFUTXUjXqBJXxSD
lH2i6wTTlU3dKXY+qZBdjMh8F9h5TwljfpkEpVGBLx88WRrQN6pHwszHMB5endD9qPQCFFV+Jhq+
E3xmQ4UrdVfbyZNZM2HAY1t3NGoQgDPuW8ASGyzHvjANl6IpQbdnmih0rRvWuVvSND+70DjEJQ4i
M/6u9OEhWACLlcfVUPSAO/K23k1Zcskn+xYv+y0FspqgqMVMwaUIC2Jx+XLspDiYxgxoqgl6fJl/
++DYrQvgGDl7n7SYPUJ/Dmvv1Haw86mMbVQ+GAdMmW+BqH+YQ4O71MD8lWQELiQXDTNpaFUN163H
+fBgFMV0giv7wfnW76ugerF11ewSgH9acAhAdwGYN1s+i9TPccji4R39NgrnU9ar+TrE0T5pOrAc
8AmB9lUnjZBro2DXbVQwmRsFcJClvhES05fDiBpGMplq8e1LgOCELF7t4DqT3y1UtXE91o+TkT2Q
7NvsJCYhIjh5jUrFBswZ4I+xxWjQe4Xfob2UJjYCiGOVE37TR2FflWmQN5vFMURSuCtQmneoUy1e
b7RSYrCqv/fC5oaTfPRzx1y0nIIA2f5C0XHPrpn4QeceKkPaG8Yl44THU58z8j7ZPGczvJlNBGPJ
MiPrTeTyIrvguQK1v6vATW/rBIQOY+C+S31Or0C5D/QFHkO+rdeKBPPmAfdB7eTu4T9GF90ovsVJ
SLqKf+fSAtC3GkDPUmrviMXSs93gug3iFEbdKWEgwNP6QIzgkXWFvwm8xLNIDRoUGm8gijPtC/AE
YmsMfLsW4iq5UIU5Xfvecbq+lQIY+gzlK6+J0gPNgUCaYMOcQF9gHaCAGGcPQGm/Li4L11WVHwbe
F6uqiG0AegUNo1PbX6kJjK62A2bh1NFDhGSI7cY8skkD+NfckdMHzGlnfkTkv1wAlgyvTS3fA2TB
W05aDFqgdSi5LNQHegFES9i3SQwk0aVp+2Ksblru4rcxPPMwTJncMpD5eyZw+Zf9Jwdkwfwh+gRD
ngFaoyuwaUZyBkfOzWZxxoFdmv21HUVk6mt6Ye/TpTCv6Q15RkzFI9OtbDPZb2VEk2VYq48q+Wyi
aCey6ZBE9rxbuzZrB4sF4u2scX6CrkrPpEsPYmmMTWTnbRxnvwNwkRCjhRJQDKz0Y7j0kCYPO+GC
73IEQcFA5Vosr828Xembp0F0+ESne9VzjUoFByla1NLw5kxzSzFd+FSJth3Ek+2oN2JfRfopoDTi
LdFrIJDlFbJ7R8rgZtPLLMrvs0Me0dvIvaEWUuAMMODIb6VZDIS+vbgvlzIog3BSv3Cij8LIg92f
Wtl/dIn/W9HB9ouLtvkf/938rz1hk8Yz/WqqivSu/y6S9OqiBh1PBrmW6fPlxA4K7deMCntnOto+
V+5L4aXO74JEbiPwzoYKt0fMJbkGjyqkA7EWB3F1d1Vj7VwTu8Hs0FUFrgWf6egkgYmxGbWzsAb6
vXVG/SUj0/S+MUGYbEHXOBy78FWPqCj8n//Cv42bXLretmFIx7JdweQVx/6bLqlhZgMZP7Nd18y3
hkbYOi4ZojDpSAy/uqWfYmlLDaV5lAZeKSKNpbKbbUPIdNtkSJ9yZPeNgT/aopSvNdU/vEX7rxKR
5S1K3aOu6wnhGB6Aub9KRfKeHtQE8XS3tkcQaRmHUt30GSwncHm4t5zEIXk5xp6p3PeOSxaq6Mok
nem9rblAyeZBXT48MwoM4ELWcpSJnE821j9L+lf38kWnKnVMZHVLg5+k6nwDWv3N0Z2zDSWMmIcm
iVGHuzxtUNYzIYU9ugPWkeXp1rXxLY6WC1UhiHyRJvbFhRMS2fbJ693yYY4/1i7a5LHGkMFDzpSz
7l/sgS3eMscbyoJkSyZoUFkhZ+VjBgmdJr9FbX8oRP6iefi36uT/QZlyF3+osik/279LU/6iZvn/
SL8iBKv6fy9gORU/y+JXE3//s25l/ZnfwhVhiX8hPwEcatuLNsX4t3DFs/9l6JahS+Zc6UhbTLR+
f+hW7H8hJWHIhfQsl/KyvYin/tCtgA77l6dTU/X4XZ7hGpbzfyNc4ZX+oluRDqGRbljCNYWOPgZi
zl+XB0ll6pjATM4agdWhNDqUl9jvL4y2mO/ioRaEYOCNE2aSwGnW4Q3MnjjV2NieZb7AVCeKUrlz
rhvxWNNAe6VYmt2niH3WR5jJ4KHJ4UeRBC/RaJdfG/0EV4n2GHfSWk0oi9wvTTJUt1Bm0SWu6I3o
BeE/yMoYK4zC/2fIZ9sbaJnW43etWRrPbagDtzHRB4zPTBA39m2/YDCZwnKKqZrv3D4hNqgo7JnD
AXaSiRwE5xdje+wjeqAKoCvzymwAeI007NMoRvu5bZV3LDzS5KAyXSB6NhD/OfBnoIqPArLgS9Jr
HNROqJ8o3BQvIrVTRB9m+9gzRmWn+gq/d0fFnUkEDZg1ip3KKZv7vJX6C7wO37a+B6ajP7XYIV6X
DrMxTOIpVHSgwk6DHBR46tHoow9A8tWzrkc6CRcQ9Fwbjb1SXXyppJccHeYvXnsbdGshjGeR18WN
ARvm3UypQtZ5dBfQt2PjLWg0oI/gsIV+/aCoTVysKHpk3hl8/mEMrgkZ7jWlYLaDya+dDcs0oDva
+S3BdnJj0B5WSGtMT3EMd7332oh+S1Te5TAfNzFNpndgxhAEBuYEAstQ+yhOjX2nzdpj0Xp719TH
k5EFahf3uMM2zAPRLl3fBRfNMYPL4NAdW/vsmhbldwWamcPve/o4b+fCoL/kJWV69GpPHXILLujQ
ptMdtINvXtGoO33OmhEbUqzufj/22uLC8Ch/fWq9MX7/l/FOIyK92raGIzweEXX0I0SU6dOwSUxd
PFOPzpge16+FMrG9x4qN9WwAvBlGpvFMqBD5o7R/FL2Vq00ee8ad0TAFrRuhn5YhFYrO0n4FVfLG
TDPr65ymjHxLw+jExMb0jmjtzbVm46dGUdKFnI7HqSTrxZ28aYZoBzyo/xUY8mmQU/29HnFta17S
f1EaHbJCd7JjWstvzByK6R838WW9Z8TFpYkD98jENXE1h0m/EhnqV1m6oV+UDUS2uvL6g5E5X+3Y
mY9ROlWmj9fKOoQCNtKlsA0YFBRgMHCPOaa/MR5Qctkjsx7a8NDnbnZEBA//UZfU/JaHVu9QDma2
zn1sW+TiXvRcdpI2DLgNyjvI39i5wt1Yon+KuwSfp908rTcGM052lQ7cu2N0RhIm+cfUnitUAz/c
+egFZnKxl18H8h1+pdeh9THivNwajf7NzRzTBwFsA8Zv6agW+Vfb1Ntrx+St5wnihE8d+tiRF91q
Lf6wq2rCU9lXe9TF93QZy1sTUrUYNY89xs6v7QTbxqqSn33v1q8B48/2djJLEvOkPhZyECxUHGhD
PtzBmagO40DfP6Fou9VU2JwNL7O+5E13KoMweYaHoe8MT0XdSRrlKWyz5EwlHFx/1TwI56GPSudY
DZN6XG9A/X5VixxiSPtbmPeBr7ctTeflXthRYem01r2PnPaJKZXDg1CF+RrI/mkoqR8RA5SXvNdx
beC9P0fZaF5zKwUnbZTRC+1jPAQWCvHcnqDaa+morg2kMQYHZT9ixY7nMOTooS+tI93i9Ek4obkN
aF6fqjgxX9uB5b8+HAY6YPpMRuYji0OD1kbRHfoBNpVsSZcK0cGuS8A4lHl3tMYqu0pGEjJhzzyv
FyGA3vl6ry/Xo3Cha1tZz7oxwmymF8Ih4Sx2X9FO9d16bbn5FG86BhygR2MYLkL3SxCFv7J6jJ51
wDoHGv1ojug5Lh9lZvh24jnIMUBOZKV3nwb1S9zF03tl2dFhtJnFQHXUvshmwLixbVRR/qxSEBn5
2KnHMMutI/NDqC2VQ7I12yH7GkN6pQVIr4OvhVEGRl7erzeRYyF27EoQelSooWlm4MgAHDyYnUVl
yNKLd4cJexXSnFu07JyV42QEivXXUO/aE1SiH6Tz5X233Hhayj1PMCjONBpmmFShz4wr75DkZG+a
Fbd7TWM2UBFO6T94EtZA409eHFdKnQ4+ymXblS7L++8jxou+FVXXtuOeMVHBQZ9asCYykXflCEnh
9z3oQOS02oxSge2f2FI7t8P89PswULN5zNRcAFAKpJ/Unsu9dLpFNjeaN4ItN/V7D5RUsJnF9zox
bD80pokBAdGCmBQKPIn9I+G3/tRTY+s1sqDhG3pUdpv6J7TMT1O09hcRpD8abOgQn/tHAFH00jo1
Xno9ni9MofP2TW6Oj0aY6ls9qZx3O4zeMrYF+o8lR40RQBnNHEGBw2zEZTJz8Ywi5ymdB5qNFhY0
+GTiMg+O/qxH7ZM9gUYMWtkH+6rKvhRMfSS6SMI99Vr1KGNXPa7PVaXxCVZJJ1mP7iNLZ+NBrfRM
sZCowgxZKUVKuqwlpnkoUitiUCH3NEvFv+/953O/74Wc+XXVjtvR7iZwzN70rUg+EgK0d0q25XF9
ujGYeAwDmmudky5mOuSdVmr6IVzuMU32j3vrcwyoZ1QJqTncqhunR/rcmF3+ogK67GFfhyDueNjk
umIGnlXuBICUqQ37tyKmdD0gVvq23tMGR/v6p3vp+Oa2X2NjaB7C5cZkvu5DWxOt6C6swfW5TJb/
YD9B9faXwHS5Xl3dNAzSSpI2878YgQASqhZ/AvP3Yis+5gJtohOEHK2MiFbm6JAOh+YlbKvXVG+m
Sz7mzaNeKk5/4hZfdYw2GWqaz+1yr5rJivgk4bgvDyUj4mgKJGieOsnG0jf5jzyN1Xv1wjC66T0c
q/qg93lwiO0U1KmHkoZPCHuKco51pgaKuWHwGE9Ds2k8dB8MSKh2peU9hWlvnOagM8+Rnf9xb30O
2qR5TpbnwlEsgEyr9WlbxvelrEmY61R9mfL2y2CnwTfUgVekM0H6URWAojsVchARV94FmYHGa3by
j6e//bPeM2YZZU1Hc7FiWmEgGwiycXjPN4U1Hkf0Syag8ImiVj/q0jyg6r1pVjZ97Vz7QExvfXcS
K9hIx/Secqad7xtgpceu7HbC1BqYyHHnF3kEdHp5uN5Uwjs0kOh+b+4pifjVZiYtsNlNPM5gjMI+
oE2S9Ocpihli7f5o3YFRfynbxq5srOolSL4xECa6aMD3bmbyYUDc/BVb0OeKNP8yjg6rmJLtrSIr
RgxDX2ggHjgyGJ5ZdMuCJrKKkCv3FQEneAS7MX8SibkP0pKffTaQHqA43nN5beJ4AJhV9kAwDRGc
0Zf3JySf3DPQBxIHyg3dffvZ8bR3PUzjH/ifYI3NsXcbHas/0niFzjF6dwjBm4d4uTGXE17KkmFK
PL8+Wp8vK4rULu1IOPVoQ1LWnqC1FC4bJTXf9oEodxOAFzq6/WDv1vepM+mcNrcO+QrGxTHI6scW
RvoXA5jEiZGGOtAUHspQbgMaAgcFnRPkUUX0qHcxUxM6jxrF8q4Sj4JTq3UG/njwgpMdjafsTJk9
QXSo8g/I6H41pfqL8hjITgEu2g0MO4VKMavrepNVnrra4+D8QynG+quhhiUthKEbWCSkJUyLmsxf
c812loDve23cD7nQGN8j03OeIymbmoHExPmUGvoqKBE/gyL+AXREfx0QI+2rYZjOtLDXDVfQ6hiZ
IPqw7sFZQycRXzE0Vad4VJYTPVPfzR+Z4wHxpIueTQ2gUZc492asoy5OQCAXYOEf2c8MACl0MY1Y
GTfX85obmIFA5uLqVaBuKKpSgjUtWttu4enXDGxvAB9I7drOKBlxxbxB92dlOdrD7/sZg/f+VEn4
X9QPDbH43/7TP0tyTo7DoU2yb0nPsIylwPgnm9PIWDIMp0Z8HqwwGx/jssd+MenlXUe934yM5sEr
3JEug3yAa46aqtLinzjdwq5zf/aRhKtag5oBTj6e1nDGFrV2XOZYlcrkrOqbR1VY6pFZX/k1dPRb
nTV3TCt7CavApU2QlFfhKccHciO3BqM+4SrXqMxDxk7f4jbehstBWEGm2NprhKc5IFQnZmVf80ql
NB709BrRYALrFBwthk+ea6LF5uvvLQPxSc9F7FFWLxGyjEU03tFk8DaseaDwjc3wLjifUr+jlUY+
09YnhVKo2TsB0V2Lw+yCGLDZrgJmO3Db+5gJuBfRi7cQWTgWhLnjAAjUja1CWIh0JNuT2xrjXV6D
KtVkY13GRWi5fpZsMHREZifeN7Vq4GdzI7/9/uj5neDH9WRvT3H8jhUsOyCKQS1HS+11HqAr9tDT
PRpJbQQDI3cQRmzKZSG5HHAblqfWnkwtuHbgCiBvUy6winy8U6Qbd56bOoPftbA9XN06kjdWtF+4
6NYbudwToxmiC2ImGVpWxMmDqnJ/1e10zFnd1fl4Njv53MqBGH1gy7mrAyr8TR2RRTM3SC5VjBTu
CDDh/foiTsoxyG8Gz8M4ciM+1Dx9MzT1SwlbXBKGae51k6ahx3yMU76E4tmoM3rOhRKoe+Y3xh/G
uwFdyX1l8AlsrZT27yILQj1Y93u8Qijd2aDU4hbhkI1rRaobzMFlvZkYXn1xKu+PhzYOAiY0Z8Eh
NdFBNYvSbC2HDEtNZH1uGcB8alv3Gzzg4CRGYT0ErlDUWOcXc3nE5FLmUy73ZgPcXmr3kb8+DAJt
IU4tSZGBko5e2//86GcmdB5iTnslMzIUFtytS2zngCKtXCjyFfi2OBzoNWr5bXG07JyKuZbz8lBv
wn6jEAocBAy8+8Q08pNMy5dkMR2YiHX/nZOvKTo8JPxLqnYuY0QpHOk9A2IMU9wjJHA2wiuzP07S
pmVNWdhfdGPyK23+By+p+ddtmF2FIJKgysUsRynR9f5mKp1ivmD+xTrXfX4VvWO82uag7S3BojOW
fLNzKqJuI/zjYZimqAf+g7DzWo7b2Nr2FaEKOZxych4GiaROUAo2cmjkxtX/T4PeW5a++rcOjAJA
UbZngO611puYdys3nCrw96OhwSH776UQ1j5yTTz9C/wccFnyLrE6LGfSTL1LK4zpMkDdU7dnZ/hb
PbQP7pzD8bJD60ym6GMdgCkvB3syLcK1eNSXS61OtT8Ybvi/Co7VR2Bblo/xpdqHADB+24n4qrvW
NMPgyGze39QlfvLpVP1FhUH2D+YhL7ylzba0texkS8+9VLphrCvHn94aSciV+rNu114K0nze4nqQ
a+wO4qsHt46pUSWOlpWtRjWdsCwTtABs2VMttDtYxKkRTbGJdCu6kPJZ7Prlpa6ToXqwo5HqMYUj
N7VZzo/hkFMeGndUxoTeYCjtg+2bvZeTGAZl7+fBMBp7Peg+MLIn8lvVYFWf1ln7MIxGfotaB5vz
CDDpZLf8mronS5+n1RqgG3uyuUnN+GupMKTR2bvZIIbXUGOOgOibhyptgrWscxzzOpsiBFJiw1z7
06+/WYrC3oWObm5mLymh/soMlrVFNE5m4UddsE4oiq+H6BDEny8b8sh0wLmYAFr1JCz34hFKPZqx
eOvAMv6Dp8AyzP65n1KAuD7YJSrNwFYPfvCb3tzr20BEdYONv8uUxDbr16wO22/EuHycqDs6iDrf
nZiu//15k7SvU4MBWOpFStKBzOXBVUvIx5pahxNxT1YbkEI8/tWNovg+GPknM9XbTzKePjfYZQ9P
hpxeGii3XzIXeqDttPbuf5cL/7e8csG50BnqaFF1x1mqiX9VC51X4yQZWpjS4TWMQVTfX6JW5iyB
YEjRxlLVXw3Xbc1Id760rd1fiNUSK0n3npI+1mmWsls2P8Vd9cOWBD3BXSUWYrQ9CqzSH86lkDpe
kVb9tJyVxBA/aSPF6XJW6t3Xjybca6A+JGbprIp5YGuz0r9is5jWWF5Uj1YuIazU9hpnc5jh8Ave
cAM/YVYePuWI3e+VaX2a4zp5a2UU7BK+0U2vmwnWpIzW88xP/4DT+sAp/yqzeCw803EVimkxFzFN
w/q1zGJv10k8jcgcMFpxLko5nT3Xmz7OyiJtjtKxkVn951ZtIuNtoCmssijCtzCuMXVWX+1sR3+T
4+Xe3PBHrCpEBxvt/Wgm8mG5RK45HBp7+OralXcJy8i9sIMA/186dVjuzn7Z7MyItIixw2eOYjhw
s5utuu5U9d+O+4g6lUSkqO6OEtEJTvfqtKgrI39gzrIGkj7n82R9rUK0E/mMwWZGdyFzgPHYS6yt
z2d9FEGJUyueL6se36ovSWRvOjMNfsyx/OGZwiOhRSVQwuA9TY0+kQWSPxWF5p4ydWjsDEtRBnXY
K8aYpHpZLve+DpkH98HmcVCbtt8E08c9vbvHtd5+JfdPCVj8mLTyrF11BC88x7OosZkLoltSsfQg
E2lOcenZR2Kygj+8Isu6/ssC4AGZ0UXZJI/5Njaev37TSvQFlA1j0jB7sh3VZodSyoezBXReGJjl
LmNb+pRmrUOOwtWRHk9Ds7zWaKQ2FaaO97p9CdRcSBT9dPin9pkcb9tgRHYbJuJVVbEUat6pR9O4
lZGuf6rdZC1VQ4oW4e+0YcO363C8BSRgradEtp8JoWAKE03yh24SwIKlJA5rYM4mKUH/KVaWYjEd
3bdytvttgdpsjbZDrEfflVdG5vLqDWFtPlS6fsFAmccWVuIF/OABRYVDrLTZjdtyJuQaTVIqH0C4
e7yMm+FUzN+Tcgz+NrKRREOr+FqZ0fiAAU7ymTjEhNlWPT6ynRLTkbbDxWqiYO9lXfKHBXrxMfn5
/bA8e4CaLF0eYKkNNvJbaWKgJa9ZUMqjG47VuRZO8jJhXu1bHcrJPmcZGtDQw3ecDO+0bKmAUgp8
6otD6FnnEr36Ri4NYY/1IDonFizZRvjNFnEt0aN2+rrFr9goAu+8dIgT4pC1xJZf6en7tYlUYNd0
hnEYmkmuTAUdLpeduoxtylldg0utCx8wpZHJ03IWGQXqn6Qk582I76gW8h1x7vGzbxBHQYDnhkA5
uSEtdAx5TgZ71Sd1ex7hA10rZO4rM3MCXNIl3tJz+yO0tOAZeXmPiKowdkxNEAt6rr3ubAzyCWSb
sEGcJLarKWzQVv7RcC5QBdC/vwigZcvRgyCweU3YLn8rkGB6TEHh5+MRKgpJt9WwjYW8Qgp8jGQK
xMJEMi4AUOCdrtyunO9uqsTCNR6UJhb1d2U6hhE/QV5pMr8vZ1Wiy48zXA3/ubf8dGJA/68/F2Xl
dzpN4+QFlTxPpiOIV27Eew8ch29xWV1GTfdPWQLhCiLwpohC7XPuyOmCQyk9hLociKndu0ZIQry6
7C18r/Uk+UHEfbDqCtP81I1ZS0SO2eyFwj6IWOASOGhnzD9yN0eLUJP3vdIxot3BCodmoQ5Z62Wr
HOUpiNdMRC6h9LdQEA4zqDNBljNe4AmjSnUZePC+ysAkVdUkcTYtnWgPTbB48e0xOqSKzr1clraN
QVZSTY+lYLQm/OYcenl7Xs58ddZQzWyAtkbtOa6mo9mW/UWbriB21XXsVKaL28OeVAuFobXmaq6L
eU3yQYYRhYJRzcjwH/LCHZ4FCSxbs5EewCZmAEPUdo/VSDwu7IB6FVojAzBY1MQfgIyovw+3hvFS
sB390/8bzE4fSmHnW2nTQsazVV3DEScEL8j73VDG5qYt2nDTi1zAdmUvsNu6fYyD/J97SQAZXlpR
u/XARC5hm//70MXWrgu76rjcTyEpkkrl64cYj8ddH8Hyisq+fs0pgFZTFtXHkeiIV9HxGhb9DrRy
BVQerNw4bE4aUeq4g8I1Qp/0nidutS9dTdv0wLBQ9UZ9M3mWdS/cNj2lo/+iaYndbVL1DIEJ3XQ/
AaBvRLte4OqfwPWCY5tzN58IxUT9Tm7sJEoac8l+bVT5527QnWOImowJKzM/NreReCSjXldqLGia
lUFmMD+d+9o7+zI5aAtqIobMPPMI3xG8pfM8fY29etr0md8d86m1nsgP+Ttrc/OcdJRcUxs+Cnds
3yq2qLXwZ+9a6Jp5MDVkWLFs39q8hWKuHm4LW80toYX51muzaRfEVrtrK7wXHOjuVzT22SukY+EN
1qs9VhMjbSSAskrwkYb3vbatVLwPdXIcwl7flgiNGSbYzdmNk/a8nC0HHTscAmHShzBpzVPVjQ2v
YbqOx1G8Ty6CUE16xRYtinHUtVpf57G3habbvTbZFO4E+Q273JDjm90ma99OyTHt9Xk9ikQ/SeSe
7aTSwOj8jW0+erQQy9BBjkVBagdtlTcUM58FYl/QfbzCCRzIglpHI6/wcakOVViuwbcMvPtadw0z
hECLZchazc/Alv5ZIrVjwr1gAjKto6OftuUB5d6x7WwyvNWhKIt2RaHkb1o1OgsnrPDbpkX2Fjfx
IQcaJVvjPz+YGMxsxsKzbyl71yji7ObrUCHaWa/fE0mentfXAM91M74aiEEydFfIHpi/hBA9Hu2M
HGfVoEuncbf+iFFcR4DPg2H07g+cUQbnxzCi+erxP8k1OrOGDSimqD+ZRWa9Ih1GxxiKczOi0ign
rEUcP7e+6Ja7ibLQ/UFfeEYUse1Ne2/aUXNSKrsrCS8aCe4DGjc9FPh5K+y2Ndz5BJcpPH0M8SsN
sUI+9e7JA8VBu2254C0TVpDaZrAHE2teuZvY1mCTA/iGciIKwTvD91Y+KmUfr/T5WfAxrC2GA+sG
lJgKTC/vkLqx8qQo2ZhGrr+3LFWMNae1I1r0eFHmV2vIJR4GG2Cmy8S3i4v6RtLtnqeqWuWIUF4M
/aGuLJf1Hi/+wmj1S9C6mwx4GDvxUY3KYziodlycPH9AIav+E7Oy9E+Wg9yk8E0MX9rGfxBWdVmq
xCgwtFOom5/brufbL9iKNAYmNwlFpsD+wM6r+pmm2ORlG1ZW4lfPZl3RJztokx1ZqX9vK9Ed9fEX
TBR4J+3ubXR5xSrtWWvweBTwFXTmvc9R7c/P9CM0PVn0is/IcBF9gGpM74Nnl8BUF1ydBIJqOkUe
lv2j510qxsQY1JdtfGqWkR+un6+5IYgnYgZ7zirQ6AdJ6m3kwAGherXXS5HqhUN3nuh34BNQiBj9
j1QUHyeUJdsuwLocOjUWOjq4Tute9bTJ72WZJatuGWn2ITHwUe/F3yw324XwkV4H4Phdi5Ztrynl
hBfg/5XPbrjO4HdcZCQrFFIxejUGkph8m/1+gs6a2Jb8gu6fDyF35r0o+WOsmx0ZtyacLjO/jG4/
XWTvdidXs0kVTP3ivhwq1/NOhj+fex0NGvUthgs1fe3SksWFsR4ITf+rah7z2uMdo8PMI5yoHdLO
nudCPqmH7X1JnRRlmDxpopu3dQtJG4vGFOOjV3LjgzWpLdarULlweWcjnlWX6mXXHLJDh8FqbraB
n49fdM37cmbk3j9ny70Rh1S22S/sacPjAHB1wchbUFHy/00x/LcHneFB5FFzcFOB3s0xSUorzPp9
6Hj6C6upjib9wfWDtVAWXr8SuSowTWKwif0hj7S81wUpR0vhWdO0X1RCj2m1TnbBHtW9zbx3m47x
z33MkF2Pk1PS1mtyvWDdgxmad8fcDY0Mj7YT/QBiJ1JMN8YN2j4PjwbPfraLgfilD3ZRylA16fFh
R9nDsJ1szmRHgz2sRNW2EObkd6gWJgRkwuQ0geJvmag7CrYQkFjOvusZOGUrVklkAr7UDfQVPfwH
WIuWqE3ziN+n90NU+yiJgu+Y0qQrf6ZOz5XoGS8f5y4b+33B0OY5xYRlbEnQQ5lRR45cLf/NWV51
T23EE+p5B0gXM+GG7ER2EIvbhIx//YHfT3PxBZfXz6bi0y3z3uXQ6qSiF4r46N51dtPzVEl5zkOv
3GgtkJxWtneBnmISVgFAm9jXPrfsq0F0+wmO0bZq3OAcjONmSKTNKx+dmRN7P8aseXHEIPbGQrNB
D+icSm9GVmRnZycb/jkQ/pedl3u+Ne2mOCjR6Yj5exj6/n5ZZ5l10nQs2EzVW/cRp5b/79/RJMaq
l468ihQi8gIHRoN9brzqSbNL+Yl8la8yK8yv6iSC14qoZEB8rLr5tlp7ZhTcUSFBF4xQJ4/aCSQT
FYjkpDLbx485f4b4Eg4PS7FsxvC95vOZlna262+zXcZ/Q+b/ZmpiPJpNQ26FKp91ZHYEkGDLv1zm
BFrzv8kP6HwE80MKbqto6qsXTruZEOLLUlnqU0PGVI/dC3Xi16UwHKaoOER+268tL2K856Jk6bMK
r5DUQVXshM4VRc1bG47iblSpTpCxsZ7SGqSVpIXlq0B3Lk5RTZy9GxNq7WcMBZJenpazn4dSlIQ6
9fHf/3uK56th08/OSw2jdCPwDAvDjcAF/futBe40maSQBjE/WvbdMibfEWC0/2TU+omcA3mvHaf/
FLDfwMItbrBCA0VRASUuYjL3dF5xZxwvsZuR2aXOGrWMMsKBV9e/Sd1uXpYdyI/etEgTuyLVHLLm
yR71IkTFepe/6TjGHorZqa7Y/+Q8sONlCMP1sqBmqIM2h9ibzJ0Fe/ITpDGSsof2eQpF/a6n8am3
2xgfI4d8yKGfUPBU4inSNKi2wp6/tyocHm+blVuXS1589/H3DrN7q+0gexnRLRNVH8Iuk07wWJks
LU6bvLgZ0wDhie99TKzKxxPvyNDaAt73Ow3fis0ywa4BotCPj+Z5qODrw8UUBw9lGiE6Sbp2SRp5
THLD3IRuQ1FkeN3RE1AAFnqMNqEpSgeA/8wrXuKIkO3//fUqo8Lfvl4sDzyMBy3bDTyMBH6dQMHh
0cyQ13tX1Ya5FgpjrFIDP6Le+wovlyGfOiz3U96z6bPvB0+aGrv3UxQdJn+w10vRWjHIJEWTykxN
HhNymYRraa8B8tl9RKbP1vCij/tz7V+TIMtIQ22Mq5gj4+plpn4tRBU8UGPgJKN+sNxbfuqUpPbk
8qkh+Ong6fVLS1ACtmsloyYn5y1EQs7iUR2d0QyfKmH+KA1fVQDEv+fTaDz2qfEylrLcFCHxIzl+
sTPV1cdhnMs9xGzzJZNDsCuD2d8uY3Fq3tHuszWWBv5OVyQT23OwtCi1EBySy9R25EGXBDTHJdig
kyTfapqyldDS8ipas8YRhFCvto/kH8aGwa8aEvVOYleETyRUfYsxy++OoE018cjhzrQryj67LrRT
ghmtbU7G4j+NSKonXyKlJ1mIZk1Qf++Hl1r1vwuAKYraQuA9WFury2BT2faFt2TEAkO1rE4ardvQ
RPlhVISZwHB/9FujO4Syfhh1RuWT6nKzoEIMW8r6wAdQv0Ie+wIMrN+c0YBEV/f2NkHR+hSIeHrI
aKygbXO5HGQnyHIqhrtXkC1TOQFc3HCOLstBKrh4h1neye+y5Jp3ufM8G4KnMw6dreb0+dPIOrDz
PGEy1PFyBmLt53CaiNYzveImkhmq7YygxeHxfjVzxjm9De99oRwsQwph6XdYmAzV1MhiuZ9aIa9f
x9CgbAP3To7UZlEVQGazn8cKHWBZFfsR1xJji6nMqs2MmbBK9ysLWXldKP21ZX0NZngZceS86d9k
GdtfgwbQzJy16RgLb3oKAHD/9xtsWL9KJtTT4NsensFkPFOiUNH8+gqnJgmPY5hVUKvjfhsKbJ2a
yTPW2iDrp+XQdPPfWj9D3o6w1+g0/YeG8RUz9rJfJZWJr7LjWY+kJqugqmN08qCZXWvK1yuuM/lm
oTqb7dBt2677Oou4vmZ5fxBzJs4LEOBhG/dQaZ3Yd3WOJGkZP1QdMVkTkWp72wMj6dWAkIRvfHmW
TrmxsMVRpQ1FenlfzsxqwlDOT1C392j6gYNBLyPrfTlLZW+9x2Le2lMznB3FiJ3IsN9PTfK2ABFx
0NkX0foHMkabDx5v0dUJrAqdxy8H8Z+nONyGafa2kHwzgeMjTAASPbhljLq1LWnLtzmb12VU3I/I
cO/Mu5JVSdT3FSFJsg7h7Ww+wPeyLM5TaPtoUCN7NXnt8NJYXXkNPfGyXC0HfTobmpieo9xF7F8Y
4Q7YnZYR34bncuzFg581lruzYJjCER6OoQt3KylCb204fvYqqumNXsk/zpA1NnMy3YLe89/YWot1
hcfQTfow6waEsWvm1N8SvykucBB1YCrOFg3DWO0Ta0DQthC2Yv1FnwnA8+ZQeyZqZ1slyFsBm6qr
hdcnmfQZtY2d1K9hqRvbNGKyv1yCHu5hHl3Y8b1vrRZCua2yP7AsF7/zn8UGkFdAd87jQBnkssb9
7isOjwYWpRsgf+7QdpuKxlDj1IUnTl/u+q5xtvDZxxWhv89yDsTdrITz2R332NRGnx2nMx+n2j2V
A4O2aizMc9/6LIjq0jSJAouKmdeizg5VG/Sv46ivXCey/yav/WpBenj3JA4baa4DGHUJgnjM7JBH
h+FBoH1lm+GZY0PC9eKbxGPi5hbmvVEDrf9etWqU+9+rSbTvQxR19yJtjb0rm2aDvFO+WSbfe2YU
f0dWMZ6mooQE3VnumXpgZi2NC2QapoDZ1xS8zryZzqT7q9pL3c826gFSd9zpm1MMR3oa+YevYNk7
fvsKbN8xbddkyg4x+7eCgDAvt2d0Jbcw2f9aII3lAAoYY3wKuAEesw0Mf5+Urgdx3/oUhQZYW6YP
T0ibMSPQGMQXBlgQj/sXyUCDeFK3u5RDAm2NNXwdGaGzmivikQY4X93D5MjmDLsyOo2zeAjUhDkj
wH7tmrTly7tqY8NFoI93bdVIw3O8z9SH3jWrApj+o+MSkBijMpQuSkb0IyPvmptWON9lxpNQB9Mc
SGBLbX0bYbZDuHDyuaNsfaSS0Z+6htQ3qclm1ZZj9weWIQ/uLyUWea/4QXu6x8psWmDh/m+iVAZq
MGQj4WzxNCh9c34N4nDlSac8fkzD8YHVdqkMxNrSovbQ9nX9agXhe+xP1q0yYusznnHSLzDccqGF
2oEOl0ixTQsd790ubz8Pjmsfft6PO20r++YQN5DKBxxFtpFpZcdkwKZ4NKf80DrPDC7q574Yhhcr
I2srKZ3xHJveQCSjnNeiKMTOzfHCcCNRXhKEobyDHjgKPQkxw5huREBHe6pKTCowLdg1DgRi4kKc
ZzLqujuINJNZQ6UoYzYQQ6x7GWAayaw1oQbyb0W5TaQdkXCHj0sX2qCBCGhCw/TkzVCDK9VoN/Yh
Fo7ymINf9hOF+AlFFAIHuLTrgntsDv6qQvnyNNXTORDi2BLubDx0tsdwbCR4dmSBXVND5HtzYIhJ
F0fmWK28HXNJ8mKXOWscvbKVu9AsGRYmZ4suWPEz8YtHHDCxe38IwbIBexEzvGAC/X1pe4c8uIf9
1GJQ631fntnl5/+9SnPbpwsNLXLCItwsXfDMvk7kl7DBznM0ZHJrR9O8Obh48hUDYJB55j6MbZkh
sR+9T2SHb4O4Nt5dKNlbu1Hef5Gnv5NbuR56eid2+9vIY3Fyo87FIBmMIQiFzpzPFFcpXWuf+ZBu
YWXcrcQR786QZ1SMJE0vfzYxsAlwZPTUpO5B6yp5DEl5w8uTBw2bydMk6uITaqUnsrwYqVhF9o49
yFIqVwEZR+E0Zntt1pfbBU6Gh4CJtjK1xXrA9urNoogxhgrFMYZV0NMs8RL6xo6Z0vD6h5poSWr4
9yoGpwxmOBMB27Nt/vmNqWqNsd1ORWgfNeycD/qU2CesnlcLpTPxCXUrBPUpyqXuadbcbO2zh39c
AstpR7zIKCah2qZd+2kZuHJRILb6VHw2W629pJOEvYipMnbmb57dQ9jr4DpsfdycJ7sTT1ZWUTtg
32laTfGsbFuRP2UvhsCgkZV3bwWDc9XhB61DnFI+6cyiHpoyHL8HQIMB8DxCNuKCY9Of95jOhqfK
DpPtXPfTzXH4yseyNZ4tdUbgdr1qXB5+MbqfP8bMOg9/XpfvbYltUUvg+2T3SvpEmGdQWmp3/Qc9
CPXwVYYa/biakWVyju4DgCMy9tuY8FVpBq9XYyrrbDgQ0SUgObR2RIpUE+6HFvrHfI6G01IFLvyQ
5QwxwNG08BDEx7tq301Wf5MJMmEUobXqBwHWvxRYVMj4xal6KwsZvThjdMzcIt/YaiaXqcZzOUTI
Pddj7D0amOF9/ObySx+/Pob8dWY4I3/K43g7ajEOoVlzmWwtfcr8mBBjo5/XmRmy4tCaE0yeF7j0
amSwYRf+jLEfQc8Qk86O4edvbr4yUQOeZvZlABgdiL/onAs+QvpTY1cv4JI2sLGWbOpktA5VRLGF
3fS0yhSVdDkQjlJtexWa/vNej2ER0ZkK/Wwyifu9asVkgOmazWx6Zfcu+wNK/fXSb2AgdBknw7wu
LUjrDg4mwaTXG2NGcWgYFJFudoFLXrWgaGKqs0+G7P6qFMZQEldNNkv/hz7DUa/ML6+UqWwjPLb2
QPd18Ndf2ww6EN+oMJ05EnFwyuJCrDo3Nj8tZz7SheuMXhHDbMN56YRjQlXRmp1FcsVL3uEiOleJ
XENGcF9Eii5WjnxretW7LzMmH7e8Ky7Lr8J7pCHMMMxkjVQCqmpiaK93/XGkrHtjbHvHwpCnRh3s
RUArGnJbg6pY1WO3zQeIgHVkTKfZ6cPVskSiCkbeOifOLR0b495oWLstS2mONnud6LG5/Ri5hr4Y
XkeDAF71QWoslQ+Y/7XPVlXKj2SNX4I1fjHj+L0qgFdi67Zj6tQEts1w7dePc4wd8LmaRMg6tu44
uJkPuBObr1GDOVMkrPQGOJusvIKU2bhw2n079XDA1cFS6ukxx8bYigYc07z+qjkM15bDgkrw7ePP
3+Ny2oy2g+Uv5h5QveTRLeynSpvw86f38YQN7BV7Bb64teXYe0Db+V6SGrSLZ7wQl9L25+VS22Ie
Xv2hQLJ+Jb+q/hVhO7Wmbgf8H/4fEhRkAGKn9DLfESqbI1/6Mg94kAZpg81faGTz51yfuA7m6q5V
UBhwp6jhfSPOF0hEt0U1iec2mAird1tr8xt8pwMKZHYQXcwqQE7cJmYFLMRIECPuqL0mSllYaqXY
1no9rUAVkzO+iIjVZ/gC2Wxar53HW9nASDwuc1n0wKckeP/DhqX/3zErbDRwFUxBIBC6v490PCa3
BNXGYhfbo9wMSv8/WaV7tgv3y+IGkDah/gCci8lGnCWM2jpdfwhHU8LJgd7VS8q2hrz4LcDpSizs
cez2xr3jztNlUZq3jRqsMmt5mPx4XuN03j1VFYatkzqb1b1FC1Z2EhwybohzSogTV1JSjB+bm8gD
/LaiSn6xxHenjd+WCSvyy0s4DyhekjBiyNdUVztlRJS2ub76OdRBKTyuG8hMK0CxEuUwoQaW5dS7
tgaJKaO+Vh6E1rUHBUOPqtmPmDtcx36ggnMmHO6JpFC558HFd8FQsSLEwnAK5Lb2hH8t1UGWlzIz
v6ZCbEmHBRJLhX4SixZySnoYimq4WfSYQNF5Rlu97eONY+Az+TESgtz+MeK2tKonEztcYaKFJLRK
Q4yaI1MhbjbD0XA1+3SBhKd4D9lYgzTFo21cgwz/oNh/TlspXyKWnDX2M/M1JJ74OBdMelMb2qXJ
Mgj+FzSwXNgAnKkt/sAexSfjl4XaC0wLHVCAKMJCdY6b7G/9Bskos4EsxDgyJoxvWe32yoE52HiN
160yTbeyS2Vpn7pAy6+YzWOiIEz5Ja4Re6dNr99lxgKgJRVCp6K/91bVrAqti7+HzfdCB1zUO7o/
WSSSUiGojmUTfDGaTt4tdaC0MPYfAyB0uquw7c5pVZSvERZ02zqojYNT9JesH+xjaHa5fGhwUmrc
5oeyZw2Muj4mU1c94jLN1EZE2p5R8LhLBdCPi7Q6rHnMCXJ/tp2CQh8c8OpNVv+wUGoymSWYEkbj
YQgwn6+F6HeTji12XuSvdldjXzWHf5dG45wC9I8b8Jpgb/iiXSENQZYktWK/cCWklPVlzvtbHGPk
Prv6J39p17IIhYl6AdR9zIodbPu+s4qr57T7wUj52lpd8Ox7fJRtE6OozbD3SdkY2bvrPlhbRnBL
EhjIGO8k33xqHjw1tHeWhWIL7288+EQaYJ6Dtrhr2L76APNbsl/mw8cG5cRZfQgWNw2fyv2hirti
q+vfu8WbQJjDj6pNpj9sVfav0ldYkGCXanm21U7l6gtf+V9E7l7gh5FgpHtwBtu9frANGn9nFVZ8
t3uTls42ZLb7WJcSK6nBCdK3BVhlWotPpGZPa7ylWZeWt1HUKSZ0CwmhiKb09CE5+BA9O9MEjc4Q
3w0nrffLmC/CD/6cOvpqKQYb1u2jlMGLM2DT98EFJ/W92ozgAmR/Py3z4skrEASzpu5TNT4u8WjJ
RkDWKbdongu3eq0n0lCYh1bHRF0aY/7ktaN/dyfhPv9hdV+ctf5dOzHJMvgYCXgwXBbY39uRJvBk
gf6Qxspyi5WeVqLAZ6GmTRO6R1nImtQETnx2utJGNNYgd5kAslkl7Ws+ZtnVNC6xVY/3KM9fHUWt
sYx02rdulWJvlrdXvE0gPbdzuHFSHQkjoAo2hW34bY6xhldDrkpn+Dw6JwHlC8R6vPyEQHR9VMan
3ecIThbT22D8XtT3WDFyQNMmUmaTdjXBQTyYtKe3odv7TVrfMA0IbsudKJiQRI/wS4bau4tovo6K
WwzRGLNAXsibp7rACnxzRUgr8tZwTHex6iA+2gjmAGebqpIhSP5WMWN/aMPhn7Pad7YG6NrdyJjQ
Mn2jAM2wwcsd7DpD6I7Yzt+sjKUZy7lDxxQi7edPRdB1jx2jw0fiWj5LF1tstxLGwwcxpfWC4qFz
jXzXMym/LASWqmnlJlvqjRZo9zaURXguE4J0VP+f+cQxWTa2+DJyYQ0N8TOFmn3zCkTAWnjSXaiJ
ajYVIAhEfCc/L1dFnMMDHnH+LtuemVV7ihU3ZdJcBMM1biDJ0Gdbe3Y+IPYFXddiQyqjTgW5d+Il
kErpC7lHXLVKFjjV++LG4y/xmN7rMsFWRbFR46D9hgVE/OjqWoKnOgR7UAf8MpIk2uQ4eKOU7IZz
bSIhoivETiW3o6eKl2zVxV60i3OM4RMWxWwa+No1429tCsMXTx9fwr4McSOryr0b6+1rmJXbeeza
r3arweEmlAiYaKqfHHv6y9bC5qsNBwQGRW7crDn6nsyEqXTBcJ5I9z7DAZoOoRnt9XkczxS3Eab3
tc1x+TN9u/Mcq30XZJWVMqk+eQ0+t0nGQxzaNEAf3K8/vJ2/r2+0NGCggU6KPUIz0DRVm/1rfROT
03VaRqgYmnZ3RwwyQkFJMhHsNH3eaDKFp9knsfOQukOGwYQXwSqzvE1JRQE8rKSwgTX9lep2sqea
jfZkhesvibBeYFE/YKn6INupXQ1eO20hf+HMobQYiTBwCs2SL01OrsFya/mhx4Tqqn4pnvsGjopS
TA5+XR8yhQGLSkephrvJqVP+CTQ00VbG7bxpCv17NUTeIYqcfJ312N74ixgXyUy9sSbMOAlB9O6N
G3r3vMONEyrocsedZu9uSAHloAyOP2+liY4HgDutopL3uEilW6NBaqhJG/Ns1YwYxhKPFXK8fpZ5
y5kG6/pDl5nKbr285xHLx605Rdhm4xztmd8+WHvCid/xeG/OsVJ7L4fepHmeJxc/FGaPBIDFGW4d
qE14YJgRskk+py5kiFnvmFq2dbSymoR8BAehp2jcRzPps7c4D/9i3K59lVgawQ3dJeUEBBZhradO
JHeYCHbY9nvyIZBmcccBfkXYWH3N1ReUVVT/HwJj3e1vuOBnBEeM2TlnIPL/CDuv5biRbdt+ESLg
zWt5y6IVKb0gRBl4DyTM15+RWX1au/vcuPsFAYCURBVhVq4155inUoc78/cpZymfEsu1nhhoUimF
LMdakzTX0jUhaMmxcPhgL81zaQTDRZnKGjvxb5jM17oTj/zvGD0efK9pVqbx/W4UHpYsObhS5aNq
RS9o2otQeJgI0sq2TbEBGs6XaREj6ri8YMrLSsXtB/FfFmf/p5r0cajptiReEErqsMiXs+j/uDlI
NYmqfqFL6BUD8k2v7S4sVCDjY520uAtQeLNRe+rchI4Jvs6qkxpGLXS+isISD0rR2Anra1s16TkH
GjZ2kfuypJhX/RaENfAO56UpjY7SbIGsZctACaIr7EPsI7Fcen/LLLBC0cteiraMOIMpANsQ/e+e
X8znuIVbXxb1lrHu8FXA4KHqXRLZd35aHN8+V46zMNzzeJJgpEEK1t3UHliGZZX5xVOp8wys+8LZ
a25XvQO3QJg0hGC+prJ+b3JJx42LN1F5TMfzdr8MRDDMoR89lHYdX5k/d7hxe3GwLRzakV+86UI4
n3JnzPzgsIS1vYeTcOuWQTzXS1Q/pvXyo+hz7ZIRMLPWAZoc3By3s2q9BvpHNY8QX3ML+pVBbFQO
1QrTvf3COrJaKfEWaDj0h46POUVa4wLaV53mlfuxHbu1O9XWuR29NyENoLC4nRU5twzzpR/EqcMV
ymrzPVzsY0LK0Ftsps0pTkzeGtb03/KfvX8qF+QsxITuZ5kGGAGfp+2/HrVD3Wv8ttNwV5Qu1PnW
wJFHg7kjQWKHCyHEJIHLs5lkscf5MnX+Ol9mUbqtK0fsESkZK98kUUctfAumcJfUit/vfC711cFO
2r2ddyfHcpePyR/31ozZkNmHRfMP0g0ve8zeQ6qvWmtOfnSVDmWXImkKdVjyQ/OtGSJKnoZ2fR5M
5SZx0iuta/Go3urOmF+tfxxNYVSe7m6aEl70tmSovdG0snpWe2AsqudkSoxNOWrVM2AzYsf6AXNN
4E33jt9CobZKzdk5qpZfMpQBgAKtpjNpHWKaEY9I6oLbVBqnP8Plop02oR7oT7xaxCuPULHqMP2c
SxPr/n95S5r/blhh4ERg4PhgQmkcGPq/WupC88Uw9y6iE5FOEOOnWsBoiOga1/M+jPPxo7TNZD3O
pFNWeducidPaNXWjIf8PFjwMufZiS91vJbLgp1Ofhq4OfzFviYHCl+kNPc2PiWBecO5h8L3uxXY2
qvDXmEzPSC+qD8yy/WYmH2pO9OkWpfOn+qWCpHmPWzt8HRzh7h3fqQ6D7SOWEuKzCt2F8IWgOIRS
vIctvt2T4cPNIv0wWgKDcVWMzriqTNffz8UUb7BlldcqDx8yn/kEK+n8vKCTIdw6mr+lcXSrEock
Ar+84q4Qr6zzYalzu5zUYQzoGFNXrm3V4QTR6bQ0ETQTiRO/6/m0eEbWMDYXAFu/SjkxE1bMs2+p
Dnk88mJwLX3bBBUEqD420oe68Lu9aaULwo1S27nItQ7KBdMSnopbs8eKI00xzGZI4azbFy0Nvpco
gb7/vVM2yaeWzvpO51m/5oOmqdIm+bTtwDJlQAlXHvnjn0sxPvJabN5oupmH3C2YZSSEdjQMxowi
klF2c3ZxoRVsUdeQypeEwZsZ9gf1pBpNXguBEzx3Md6x0Inccx0jgrPTqsPPlEc8q/T+F0ga+E9W
9EP0dYr0p52eSK7JD0NbJceuCP+bd8z79+rV4aHjubruuDj5oL3I6/o/XmB923aWpuvVfkon/VA3
iG/n3GOgoGP4UId4WJyD62kMzBpzYADb2OueSNJbWwFBGPBA7LIx+2khZd8qpyU+UfMxMcgZ0ul/
dBlvJW3qnrqZpngwY8nGP15eXa0O7lr0JRDbpsubD29xo/3gxtfYt5wr5NKAeWRnPqFiAjkv96qk
e0IIWMpAzO57Ov3CRul+u1tAzKV0X1lJwlQKpo/BRvHWD/0FVfP4akzkRU4WDnZXip5A8TFdSmP4
XBZ0pzn8TjjR/DFSC+1S1+v3MboP2JpxeehlT9kWNW+2Ut9ji107RQMnW0oZNE2fduqw9J3mPJdW
vhk985YwDHjq+gLklNVe1MYfNPwQNUhtdTgkuvbfOluB7Fz9YxnNB+JYpgO8WgdA82/+DLPzNCNq
G2Ofnbg44kz3xY/giaaRMX4NurhY4WoMZcoFrl5NGDAWLSdcGdCi9rgxJ92on2oTszlCo0uKHHPf
9QQAhPVI+BptpAfRgqcZu3x50hpsOSBl3kndnbYoQaCq1cDiKduM9TLnyXnsrIbPxspuTGqRLMkv
o5sC4wLR7WTJj1trCTeWg71cS58wMrcQWbr8ga6fu1tC8TVJHKB0UnHfO9Z5SrLkbRja9ZwxlgXz
Ey+Xdj63jju+6vk7dZ5x8/GbEpmXNV/NoBk2FGHDyWlMTGSZVW9VKTPl7XPkQBW5J/NNxP2pvfjv
vQpdBMnO1rNadISy/O1SFERZjWC9YeqkXKaYmroD0Ro8U4ef9xEgjXhtG9hA9ywt8feZaO1tFvye
J0TJq6Btww3yL2I45EQvlggdLQ0vaFy8vZ45xPEKpu7ThDNCD74Huf5LeYkQ1Fs7XVtu+qDhA4rb
8L6nhbxIJhUFBgYBIEVxUsFgscZ5e6BwJjJi92eE2EO0xtFmoHYYJ4RLED3NAnp5Q1qJlLIVnlY+
pK15pixZiMko6hzchlaeeINW2CTx9Sxlc6GjWz34WfQZ8NM+ar2Wk7+Xl6AJ/MAgdi1irTYEwRvk
lHIdt6V+Js/U/zRoQV3t0YuOwFiTra/Wh+oqTe3Coj7GqMvlm/yYwYpJz+LYLL9hW8D67QcPam8A
z67ACWSZc/50/xEzh47FlJSMI5oMhI1Lf+QTO910KcMv2pgW1HvkygkkmOsZT+tBS6v55hj99o+s
0SEmbfQz/KmENEixY1qa32t4HudJ8gLHxD5QWdorRj97xYMkdY7/PyEKLMpZd6I2/7NRuvPK9KZz
3AnjZKoPchKVe9Zm1Pf//4rDUabef97uJph0V7c9qNMeoUT/fHIPIoxYsuUxRB1Ai6hfEKEoSbwu
jSM+FOJtNJfisUNgAx8dq9kcQ7W0onpVxKLel6Fd7xbdAxdtJPH1/km2CNHJziQRxiqqsCJLdijP
6lhwM69VVwywurHzWOKuc1bwO9tZprVhR8lLk6eEHRSevy5QvCr5gNo47medj8mT0w2MDNPRONPA
nhCSZGSBmgBeg+V1JndoFVSR9stprlpfWrBuZEpNEyenNqfcVBpSy+vJxMTO95YRlzZpsSyPxNbt
TPenF1s/kBR0b+5sfoOWu5zsebAfNB74D3Vitwe8n7+DkOx1bvCr77kQ/kq/Y/5FrDKruOk7qSZy
Xhb+CnLBHFUrvUMUCjhrYeDQUk8aMP9jjv1+bFd8ePG5jzMUK4xoZdKElOEimzelkUwt6NKZyspg
AeSK1NgpFX/BqxwIxNHXQ/Fe9ficuHI/Qnkv1V5y/2NzTwPBzdJ65Q2TDa2IPGY11FXz3Lr4ModO
/KhYl77uygDXCMoUg3m1ZPGRVV/7RlzvdQwqKkRhD2WRQEiW6rrRsL+qOwXTuLN2Ad7zxOh4FEEX
a1piPuxhOv99+t7NznRtT4BNExn2F0j37k4P5mnr0N9ABIEQVG7KxrEYMcvXCnmx4dr5245sOR1k
TdLL/kA1x8+/Xj2Aded6flEakgx6VVe244EltfuYAnGd0AI8pDZAIx6hAl/FnD6ETcc7axILIR7C
lLc97jEyfalYpONMTXmrUda23pomuX/y+3yh8yojKe53ZBxyQ6uhThrgHswx78dS4W0a3DAIWDd2
4wgavuCNFzh2UVi9UZ2/GvLx7DdmfcvL9FVre0EdkwafovKttcPC5eJW6CONNDXERodTNuzSnLV6
n3mfVltOb+XsVySJasmpSI1hr4zszUAezpI0ziEAbk4VgU16qJ6LjOQ8s9CtTwbh68Cc9VOqCY1m
G9LqGUf0EbC0+xeTzNGbq6E3wacR7Jala04KjC3/PtuIus8qEkefBxlEGflyLjLX3rnuUh/rfjX6
Hgqj2IaFRrwWziUn+PSDojoq0Xxfxbchxl+OCPeYe6H14ErDKVz5nd/xVAt0MmM1tGutLLCpe7kK
mFBjUliaXVMivWdNdhp7j0Y21Pczy4iXvHXTS4UQ8mDzZlt52hDvgj4AS7ww/Ko0f+vJoz/fBlqb
aYhZiZPmptajCCKEKFTpo4h/VQQYYSsfE2bbqHQ7FCzqbRNUpX9tcsB/rtc+jnXWX0p3IWxuxN4t
zQnZonkHPXNhK0qkNWhruy3cLddLegyiwd93YUXRYHcFXIkRsTGw19rX0tdWeBxp81ZJXgf5xsDm
TlLmjBuXdGy8cci6IfNip1IcizRtf9UGj9+Ehj96DHqdYfIgTHShGZLb1HCbXYUR9zim4aENTXR8
IxfUvp4dZ01iW3ahjTw/ekaPHgQtxidU2707zLyiRZ1XB/Vz5CNgF5LOaH+7IWo2EvGUjcEt4PGh
MzdomxTWxuhy78v9z6ZpSOLKOMKJsSX6xatOzdB8zci4vHaEBRoOPW9Tj4ZjKX+4Uq+SNR6h/gvR
758MgI9RWQxfZrP739PqG0broFUeKcD3o6l5qbvg4qbFg2NBd1QbHZ8A8cbN2u+sau+3vXPgGkAV
30V7b7B6uvHtzyHt3S3RwVCOQvGsR1//eA14Phkr7gprI3oUWLiJrLcJT/O68qpyf+8CDpDtt2Ne
Gae0JasSMGP9zHwGhWkgNtA+8KRLUUBUNPqervFRQXKrmAz6KfeGbWfdFmPsv7ep8w3dkHjF/sYL
3w16RCgy37zXCdjFGNXRVdqN0P22arBvaSTRaV1ibPHhH/7ypeczhqycALh4cdClRt0t/jKljfaW
JsU+yelFwREFzxbiU4/Svn3ESzsc02ka92Xc9mTY49OK4p+A2q23XqMN2s/lfJmZqrhuBOKx0Vtc
WwYq6Vk3qRBLazrMsFzXDjKXY+WQzeBovfMC9t95ATFgA4fUuhhmKFzhcx5XL1E47RoR9edEFgg5
QG9oOsL+FZiVdTVg0Ezi5qWDewwlETumT4/zfPky6KSt5RKF7CX04107mg9/Wt0ucXmX+2dwH0u4
7tCyAJbAaZp858jGHpFlJugOr2ImMKS/B9LqTqq4JmODX7KvIA3GXvly1Ma2ahrCMw8tBRv0Bvwv
dVuc1ecKSo3bSyon2iicj8wz0/U4DQ2UP8d+cUkmPdJeTdadcA6ZayZf7TQ+GG3b/pY7TAwJi/VH
xmx5ru+tCu0hQ/l0qy+1txmUKo9yKt5X6VsexBpUDWQBBhwnRhgLa91M/wIXf+8nkfsT5/L3Oa1C
2IHSAkqrq1mRDFBstDSuX9ReSew4+eXPPNeXs82Ee0sIe/VNi8e1Y77WSzNHdC+ImJ3cPfMQcfAr
tz8ZiPX3d+PmbDcXz4kDQu1jan/Lhz5FsCTFRmicNcNwMMpaa+BizpuGW+4qbMpqb+mK9R3PKWyf
SIKWH/y/NMV5a/7flahv4bvRkes4OhFC/ypNO1ENYiqT8Hj/pzIWvnAmlvSpRy14qgioQNfnpSSI
5tY+KooMWKP3s7CBORNyle/0hXWnOixy/WG0++wBgYxOYBiLMQVwHb2UNrYcAdX69FnY9XhSkpHa
8AiM6giVZlAKEATH+2Yc+vjisixzpUVBGMnT5Irimvlu+YRxZK0ERPYQFC9kxnURyW9u0YijKl17
EbdPbvesDujcWivGq+aps+jEdRb9qx67wFaEFfGGvgPKGQASAczmcNFlcHKgt3jfYwjh98kFRGN3
Nfc1XTjeVhstBCleeshfjTyr1uoWrfWieRmzTS7ydnOf/aeVkdzhMwgm3G0ahMS+jEHxauLFOsdI
d1eej0yvMggzu2MTks7+7uv2B4sq8zBKc5FREQrXl/OzoMNrWIgmTIN4wHYoI2n1Szc68+2PeFy+
IENwn0Mt/lA68n8RbvBDdmR2+gBe4fFDIZvSce1r3rj1Gtv1NhgAYSz0eP88tE54oJJVECWSB12X
29oOfytDU9kQdjnURXGcJZuTGq7dugZ+Z1x91VV4Y3PsgAgsKK2vIdaDYQMKN9qaTVKDDBBIRNqk
ERfT/BhM5OmrpId7yDq2yHktZgBbZEPTjocQWEf2pI7+bFxLgBdHulvd/KU6p4MRkLdHCMymt+1X
R1sQ2o3+1XDBCyzOYj2bhkaMMLKCjjSq3ulvY9/3K1pg2UEN+NWov2zS4uaTqODa6e1u4qITzBpp
tp6DLMwh6S3Gi532e5VIETAa39WL6W1MX6DpUmKGzLObTVdD2NAS1mVuWZIxYECiJujD7rY4nfBp
YczTbxpXxypxPPHS52jdu7Fdjka/wiFs71oriV9KjSFqGbqbsrQvaWMTEFMzIHWmH4OjhWhIJJzW
94Gm613dP9AS/6ZIS6W93I9Ufaq+lttvBrAuLXgVGqIHlyQJ8pb9jwh/w6bwdF6EXmE8JEa4c2SY
Rxm0/sELI2+ltcODqu3nQGdiMwlrqw5JwcU8JQ+nxPoAjeY8E47KeKjy3vi1dIe80fM9AVkxFnxn
nZDTKuUW+J9+ebnI3lIURTvym3gKz3awDsRoPZSDlmxsH2AKNkDukV7f1jlFxWyk9AztHd1h5kHz
PB4GlsaPatNbbbvPpDtmabFqDxMtyfsaOo1NOGySuKs2Cipd+EXHcwTJ2xqrT/gekSd3jj2PvAQH
dZ1LM4RseT52VOwExoubGpYiuSU1xDFaUllzJrZ1MhAKUrk3Dwv/PKSPUTm3nwZigVIuPbuye22M
3H8PWYPOlTZea68tTr0gmhdxhLHBagrZTsrjdHfuHu8vVwC1KC9GXHH916obreazM8k+i6Y9aMHm
WvUlQBe5F8hzFUQFpsZA3/XQHqVJtLn++WaNIMh9YPzH9//5BsetPqkqoSNPw0YrPKJv6qC59UXm
PXWB/6WSYguoz/QEy9g7iGER677yiIsPnD1FcvHDTqHVoNvSHiMLQx/ZDRjB40a7mPB2VhPLwTVS
qxlKVY5/JOrn+5A4T8qDuTDrz2pyAKu++wDHyhQbEfDQ9vkPBslQosIi3oKcEcxLefgkU/1zrrqC
coiQ7qX/ZeqfQ7hkP8MYhGxuxd0Lk0/WkVP4ZDdd+rXo3nM5V0OqZ+zaqKLtPtNeEfWw6w0XKSMZ
T/tCb+IH9fn3Kc4AEebTobbNH14Le+HPC6pJCeXUQWCmk6bfzKxKj23TdYdUhxAbJPy/+gFH/WjZ
UI8VkLjNn2gNzMeuKpAnNc4wX1isrMKiQV/fQJ6UneipYWyaufjBWouna55yG9kOxqOqfsCHsFNt
AUcXiCe9RrtmPZrdfRusvdp+V38BYms0BnPRmcfCdEFzZdv7LxQnCInxofQJaOJ8V9GZGnEbZcLk
iF5dfYrpJm+UUSXMCdH0Rtu8ZFQaX/I4JVPJSl9KGarAjHaTGFg21V5ZLPrTTN2mEax7arOF3MS2
juazLmrat+q4KMp06zk1cnO5UPo9Vc5IhDqkvbvmNA7o+xJxSkkk7fNCBJcMJSU8blYvegf4Dlbo
zygfCX7BgfnCtdP+ChxhrdI5bx/ur6uRYECqggRWgs88IZbdkGxs5MvDfrqzpJZCOxCgNq0oC/SX
HlTsbvIJ8dG0Ob5qRt5tqYm/+YQ2PkVOfBUgQJ8d5m3P+WKdk9gd3zQlnh4TIXhG5iutCax3j98l
M9giWJluY7/3s4Wk02vpaMveZYmx4FiP7WdLivLFjrryEhI/ty0WO3iNcuYTYZnXeLKSbrvQ+d54
Vp6dJqkga/xhtdSwRzW7qF/HvHiHvNPTA63etZT5iG1R1mq/M67Wl7lpMVnGsBegiL0tpFo9NM0c
ALbMiiO5LuWDoScM8no7+UB6Rz5LOb5GizbfgiSWrdjkYybYHu2JN+GK59BYvCNTDZAxC/NEArNW
8eQA02X5XDuJ+IgDm0EfGXWnuKvjJ9AjvxG3rnxP4tPturxh8GoBgBcsj01/oKPVToemzlB7xGV0
vv9GcsvbFJ1vbwPciSvLa7Nx5RuYdHJgYetCd0n60vH/YKGsX9KFMW89TO+uHp567GJqMdE2BRUO
sIP7gPEuvQlcOs7Y1ggcd423gujLq5EXSKtjwldtl+Wnstfac0mgkEOocDQa2yUKfhdUmI9ukMgs
dZcGmB0MNz+XAmb0AeRsC+8Eb59nkWGn13Y2qy8Tn/KUSIsKXoe9hVp7lXe9ePQNazygWglZAA/e
zZ1IPrcZ1d4958LD3m1W+keDevjg6s2wa3vc4pGB4sfShxkkRRFu1P9QHaYBAwa1SqSL1EqTf4ed
ZJcvSF9aG/xrVNjadbCX5Ya27jRW1g99nv2nOjWTa4nh7q4pKDL70W0W+D5W1gKtF0Nzut8/tCzd
Pfqd6S1Jkp2SFNN9nvdaGy47K6z1Rw/ILljMlhGinmro6BkC6rLfos51B5GH1bM6UWXEbOEL8lfa
4gZXqDzxBkE0PDG58TWXCM4en15SDs6qKdAdEEnQktTlWyul7Gqzpn5OhH4/0mi23X9IbMQ7Vc8z
8qQR4zQaY1kkri3Jeqd+ZpHcVvZ6NqDb6DTPT17lBjvHN6HJVfz3/Lz3EPy7+XeewqtEyGi7ZNJu
dctcMWjC4NUEG7Y1mrG8lB2X9uJTDxRFsacpDnhc7sVZ99dealhi3ZbkotVV/DWvNfJypQqyz4uv
DHm1czTBYp9QMqeAL18mBKrryl+CF3Uumpxme7fm64KQaIE4FnbUUEWEncHHYiNWU53OH2mCsXjq
pprQXTJqsBtaFpBgrcXbutikcKeeXrx1QXzrhL98d5mwrTFRTttYTA2vellgJkULa3VIzG0lGZw1
/eRptJfXlrfW81DqR4XmdPVZXIA9mivRJ93O7AzermCVyUiw8scZiLhM6xmpT/zxqxWnd4z1v76D
DM2G+F9EfaL4luTeqkGO/wnpylnHieFd1aYPaYCpLyBMXI1uUHyzWZhvW5e2zjDU4xNLdHhj1XAR
qpa1K5/ownDpqNmz8Jq401n1+vrZia49biJsE9x6iRMTsSCvMnW98d+okE51hzF100PSZN1x1Kf6
NieguEOANR95196GJv0+Tfb0YmjJwN9TG6/1MMxbY1nKa8dD8DTkdGHG8EuuPSgRjOiRCDeGzws7
vMqQx3zW8DeuKp6ajJySAHsSYKlzHIwNPydtpQa6M01Ub41O3fdXkHdz/n5QBkwTl2mnOxPjddlY
UmK2XBu/FJ6HyYBf9Qq/m4mDVPI2W8d6LLuu3xKLaz1G8pzaU+eidhlv0ZRt5oLAi14aLZSCLliA
j6pzqrCJm5HfHHrHQ5xUvLibWTwGhFLRhO5g/Wu9/jYQv4QNLf051Pnj6NgA6+ELnNX8vydtKgVl
cSO6IN90loM3yPafkZYuX6iry11P2PzJakfj5jDeAwvYej/K134wvHXhh8tRMWj6Yun3oU4b+z50
SpnaB+GbZ/C6oMP8LdOraAdlJDyEYZIi09W9HQT0CJUFTcOLcesnqJfom8dLKDdeio0GLzTN4zgN
SXbMEuY/dUh70fKf6IM8KKSmli48cXQCFLxm6rbuOBhf6e08Z1izngkZdBlj8kCvRWR81UqWY4KI
yKsZoMsPMzr/ig54VdvWMKpHKweuI9GA3TjYpzmfh3Wdey6WPJB7RKjuUxadv41Q23Vt5fyGO7GD
WGf/ll/KfET4fbCMl1S6ImKXAqEJR+Ox0dCdEx0ef0JHeCq0F2v00DaHg/88BPOZaI/0g3Ct/Njq
iwPKVks+lgFff+JJTp5NNmuvm5hLYIGvlqGsXoljLndxUVlnLezmC8ZhY6trj3OdJBcfUedTG41v
yxS9sOgydhABqiuqsOqq9v5s2sEvj7mAlpMUx3vpRnez+OKY3s1j8P+rs0PYM3H7nYZuh8b75nlh
tjWrIrlQvFdXvFveRrcN47Gu6pNhs4bQtYkwNebOMX6p+FCTTwM9NNa+Afxeg2UCaxz000pkYwl0
KLYPHoXenimkeNBIUV8RrvWhkQBzVwU5ruuezXhBOM74Qelb1MbqNQ8QbwsVkSvwQdPj3SLzEEGe
/IUj9aeUp2bYEGnfDc/FAnSyMFyJ/pxoukjNAeEUBhdrUz6MIxUblY2c2NjuU8/KyJam8k6ujHS5
MuK+dl6SQhwW+vlJlnVfoD7Yx7QfaEHJGpcs8v84b6T5rzF3X+khQga/BxmY2GPytL7WVfOrhIy3
L3B07wfT+/jThfUTnTjZoHmnvbUxcyN7BwhbHw1qjy1xGOPao42y01SOkpqT9Zb4hTFgXPUe43zN
/pKIwHrUyvmvzQQpqYjR/piVfT8djQ5BOJbZr92BxBfV5O/CDKFXEVZbTGgAD/t0A5VpfqZDFL+k
Tmjdv8iYd9hEUTDS05XMzUgXqD+ngV+w7NSB9DCuoXvoU9iRvIKy61SMOwWR9HKNsLJ4+aKmTq4c
PSExiq+Z9x9BPeq0qxc/DIiajCBNjAOFFCaXsBr2jbE8TrGV7SqNMUkXevaqd9JmO0j3t5sIhobz
sGK9aJ5b1GbnWm7UntpYUVydDZICwhcFZ51LxBSenQfPFGLWPmuQ29zX5lRM5ha3rVhrehd+a11Q
9oBxkXo1IDp8sQ9z6jSlM4nQzK5ZvS13ITzl+s3NfSg+mlERBGUwjiqG8Ta6GHaaag6fYp3IBSIH
b2oTUNzsbM8i0weF+/1c69b9+V7zLrP2M46bL2A7LR6mWOeNngWzOuyJzlqb8UyzP9YuiBcZBHTD
cqi1gcBRVqn8q5HxmgVF8DmVSPfljvjfHfml2GEdkjvut//398VJHX41ekD9evpA68f9ubTOE+G5
w7vdDO2WZInuouV6cOmGMNpWblF+GEP+MMpcLBvxD8YayZVN0+pU6Lb4yPNDLu86A2vhoQAFQ9W4
ie2hek8LUW/6DhFvL2EhY1Z8rbXAoWemt1uckfV+tL8o5G4yJs7FFpnDsDWz3lPKOgiFOqU1onuR
Yd13jZdCHvylwA/wUpdRNj1FXJzP1bCZ4jEh6MU0V8oIozYD7NBT2Lu80+X6dF4G/1xiW1n1CcTy
gNSAF4EHcKVgBDWQGB9llt35j0qxWwph7kgVeKTwmjeCFd851DqiARcy/bphtJ8ZuSLzbYHaeihd
mmhqz5nMU5zqkYWw7nMdZmjJA4FpWgoXJ4Htxx/K8hIMTXXscf2TVgR2TylEe8sgCVqMl5nwmI1N
nFgil3Gt5/+2st6XHONyY+ghSs+ZxNVeDN5qcCodB0oMAJLRy3HSg+IZ0E9FZXejO4Hw/J97cR+F
93Op2qPluamNpTtws53V9WeLToMbu1CayKvTiNIDc65vLnFj3/knKKrp9nSufUvczOPd5h5KwJ3r
MobSnuIzfR9bxoWUncF16Y3q3cITzRA7ei2Hl0qa4ZXHd5lyUN86monIh5IGfTqqx2s6s65ECACg
wBn98IylSEPagQXTJVMVdS6gBTva632M0U4eWcC7NkUZpNsla6sjIUstc92IX8if49TBCm7DcQFR
/9KLpHlUv6PY0Ov9fWnbTcjqQnGKXGf8JXe6xJnUDrb88NKYSPdMkurPLWrws9pTm2UJaAfU0UWd
Rz9yZJbQXdVrLAsdBqeO5W8S5PLPxZzkkBPJ0hMaM0vSIIZfYYd3ZDK7HwXWsHWi196TmCNtj2W0
Plo1+jLgGRYqO/A5ozD0HXzU3wsQn2/d5P0eYdbed5LS4kpsH2FRFpu4Yq6jmr9u+Wt0+vCLgIl+
6aMSnrLsCQddaEHw8H5Ofo5cRQpzeuVlVrs+iuVA39VhQxkq8+jAIGcXPHc8sWPNFpsUYOS2jAmA
pLZDsiiHofnfh+Gci6d5CLeq7efM/nIuF31bJUZrbYrBQoQxLEgVyFBV82IDkNCLOpKg5KwMeMIp
n9IozJJIQtj6S2lMj3ptNcea7v4WLS8rVTs8B3Kj9npbcNWkMNCPueqy+YH4jeDwafH95HIXzpjE
o0XkFizFj8Rl9GiT3v7olQjEQEsx+QVDuB5F1/G2tcqdUP0gDeQ+IOrQONZAl9azGfhXgh8WlFsx
vVEZdmkW/VkUNcVJxNxevpfwKZebio7u2tRi+K7yp1RfCKonpwkp1KRUQSncxhq3sItdfBu7qAz3
KShw3Ljz8KtN9Yq8XfHg6aa3tzPbOP/ZLAzamxX6j5F2++LfeR4st/6CeiiUh2Ha6SEM8oeWHA0k
lKXYktzI/SINSpHcM/vhraxZed4/MhAWApuS5mzpweNoZr56zSWOILBEvU6UAAEk9gsIa2dbtJ3L
pZ61r1AXXga/X76z6EoZsBjWQ4hC8EFzgYwnAgpULxr7AZLyp6sN6fMSef6lWtx5LXxGUczuxo0u
35AQf8++Xfs4YDiK5Yu0tyLvVMTuk5Gg+ZzV/BZm4EIbO3XPjmeTRpL2iIxxMna7+uOvwMFcs1np
87RPA5Ft24aRvi4HD+pcByF2W+G3RbMvz9FjwOhhH/spE+fB7MW5kxu1p85Nnsm5xKf3HBWHxutv
QxvaJzWzmOSkYgnicaVpZndQgws+QapF22zWw8KHSVUzbNS/bIBgvvLC2asanaDYGnRDON8r+D91
u6rlA1AvBPNCow/do4X45Xp/yZgOhBFoPnFc/tDr8OeS+h5PNOP9/hjrsSF9WqiEosUKfgyj26+s
IbFQSBGh0mdLfkDvegyW/+HrPJbkRrYk+kUwgwiobWpVWpIbGEUTWmt8/ZwI9DTf44z1orMBVJGs
ygRC3Ot+PGAH0zskGevFfo7A2gZkb58Mf/GPoenYr3ZjfaonhZbvN9HO6AKCDA5PLVdTmm5t45mk
z22jJydwA+VDFI/imBii2PtB8OLT73kL+gpLux8YpzijCmz4CQnZZp9+ZfNwmDFmqr+/y0OEZnY9
PVY61To/SKy9VlnxF/kd+rz8LIhHeuZt8nelMfcXM4rbN2ueLhZqv71TtcBbVLABdizQYDByqjJE
7S500sWZVf0oX76WulfgWQ/PPVlFh5ld9rPlxgieEnt8+LuoTZt6g97+pH6qKIUvGU3dfGvMGtOz
LI6PM0zZ0q/OMZ7FJGlOXRPh/gxJyanpTlycmjJ5Qi8ZtUc61dr3pR7/Gtosep9jv9m3DcHW/SLl
aVkXn9XePJlMjBOzPm/Jl8IqlsSMQyIlQEnoen2syaHcKtuK2bfNtc7r6kDGdrFVAHUCK2rcZTYb
V3CwH2h/J8ptKug1ktGiHs/u1gvtd00Lpv3E4u6VqfVbq/ndU9brn8qv3trZdy0a2pNhef6WpKL6
WuX+N8WUScAK9mh1P0Z0mYM0ZKHTm84oMCzgFpkDF2pu1hU6JAX9Zg9QBkwIhNkYRkeRNONxmINs
00h3XV13Agng+KT+WSWUwqPIg2Ho6bEWY/Ma9w4IT5BrLub7SMss1hzu9FmVhPhoIfiHbIm3ld2l
LJco2+EYT+/U6Vzn8bUn+2rLDBHu7QCi1DKZ+pptGpllcuxCy9yNOTwMpax2stvfi/AI+JJtlOTP
EOXzUMRlDd4ysBEUjfhtLIwgrR7gUotgnmwJa6z3bkvRoFisg0K8M9W2T1ZDYVJ6Av0kCS/r3zwJ
fdiVof81iT3zmzxo+2490Ec7Ad1UXpy0PJhSyLj0ef4sz1SEXNKk0Iai6DFg6oaIRfyHEoap5ay6
1vQEHiRDvlcfNIxOEmVBPXvokI7rHoGSuHtfDpiCZvceIqX/oDYhgdE2p3RCADNZgfGQjd3S/yWg
3h4FmkwghNrQ7HNH8zeOUTyFS1gCwvVxncvMtd85a0Yp0n3ieca2k5ySJjSs0xoRaveHWuYTIr71
943VGjsXf8mzugYboNs4aU+Mt5jjR+ouz7kF0nRF4LsVHMdcpFsyDKZ9ig74YfSJHO68eFiPGnmU
BoIJsxvE+9RM9zkd6zeGtv6EcDU5JgUEnvX9p4n3zV1SyTuuPhy7IjKuLypamsCA8wmoFZWWem8K
RE7BrIXYWwvvnv7GRuXaQLcUj+ooWbTnqFjoD7mW9Wgtojy5U27W33UyWA8OPQr2pM+qyZ+I6trW
Q7HXNUA+yq+gLTLIruy0u8ZA8eIYS7ZlzelvMxYgSIfs9rnLChhOwtafS5LS+G/8UQyC1JDGgLLF
So+ogh4cmUKHZUwe/Pn+GiboqOHoEvGOpJXfskK18LF+BhaIguPvqgMjtbub567c+vprshAjmUQF
JS8VRBpVS4swgG6RLEYmaWnuoyyhHCuPiESH5u/hmRqlo0uabGhrzEerEpmUocKCBQlg3Kkxh+wQ
qmOxcQMzfVZFAlUb6NwYjYJtnNPBX44tyPhNI+8ZIYQNE1T74Uq1uKfBILGbnyzvtU0Fc2KLui3Z
h9A4XsByNVvPGeDQ2xYwSNsKNusvSimF5kqxHE09925It0CXlCTybdzan9l7ld2rNXdHNYw0JlJi
lb+7JjBAvW82Fs2SdbMZ5FYFEG+JqUZP1kcR1cQ7kFCxokxGjS5OILlVoSTDW8IbT38/5gZ/jc6w
cef5jQsSnSpg6jh734uR75AxdmRLeoJgtWwBZNvurgXgdEa8/uGnEukaEIynOsEt1rODHQvqFLJ+
okS8rWuEgNjJzuxYNTdZ6wEzkEnEfgRBqInss9II9l3cnCet3Pu5+YlfW2a+a/Nz2Ab3JQycO0be
kL2L1LXwaCF9C7I7JXBxSKvZM7/iQkmK+YiCNd8qqapp0ytCzUQ6D+DJfZkA91RHo5bNZxMTxKbw
61+DGMw3fU7NO3ZHv2iWxrf1/WrrV4pOwwn1tfUEss+VXTv7595ru1/r+6aXXwhKdX6SicF2QB8p
Y1CS8RHT7QHv5ifFumI3kp8mF6S8OsUZdVhb6HrPAAZ3cKc+WiyYPFW92RIv0ckjqcsZl9lDq03I
2ZZIpq3eLr/SWofF5RTNbWTvvy37CrFkBeJ0QkacNkm/I5U53jByuxfe0+4ZO8CEPTTbR3Vn3q8d
Q6fARsSG6BYRg0O/nZiYctCma1J9TwIbC601fBSoxnFW4eqmyCFrnlSv1uiRzq79i0AQO6LAG5sL
mpEjIQ+wAnKey7W9NAXEz7ekdmB6aW/qKKzm9hbJa0SGtbeQHJi/v5r6pNuqjouxONCR5O/kp8ah
HBJapbPB7VSK6tSjyb0faVnus6p2mafgbgWt5nzBN/0qikn/ZfqvXYXrNWOo33YazdPezD6sPGT8
USCcKIQOrW4i+OQDSHGHfUPgWfeePgfHiCySjZBEGLvMxY2aJTwgB3EJqegMKWrvcCmSqF0NeNU/
R+Vg6uc+QF9bPVeST7xEzvQaGs/K09dOnTpRX/EG6KPOUtaE4xT5UVicWtIaj00TIS/MA6SKskVj
izF9cjKtOEZzPe1Frffv9aCle9uIrGPSR8N7rNcDODmfdqr8aodxelOFS3u3FEX/nojufsoi7zHo
GhspoW9ubTr+20RjuaBl3vTUBekvPYzt91X+CQflAAaQvd4wLHt9zP33qu5fi2x2btg5EVhmBw/5
NMLl7DDqoIQ37KHI5/JpEnaAnVhiPY8mZVq3qx/UWTvq46kMvaM55d9/C0m0gMZF3ETfM1lkqqoU
BYpuVlQs448WG/lHmPpi5xh2fN9gQbmQ7jKip8JTiafkOUWpu8l0y/sOEHLbgGL/K0p9sqaQLkjp
X26kdLuWvL5ZYLgPgEZ/loFd7nEIDtte1iFR+C9bzaqtfZUsxllU+U/1JxVnHAn6t1W/Es8lmryq
9IyDlkEnCR2Wf9pCcLN68RScuYYX6ExBchmgYjyaNrhO1ZDz8uXBGSPcQrXzxnqBzFuptqmw8jVD
cK/Gyxjf584mVG1r5cRdgGJLwJMjLVZIpQy4XrZQEetTkT+U06Tt/BHkKbDCHEZMOl9c2oabzq/z
V8ILZ42kSScYlq1n4uFJmxRddG0g/xG5GwL3YLgwcV6uN/x6Yxv7VF+M+5lBfpOwI8LElObVpis6
okOwI7LZTuI3AckefWfU/kQhsfGKMLyNWu3u3KpedkOa06CR802bao913A1PfjeWoOeIHGO6qK6k
X3c7UBJ0IGb3Ic+b9FVdz+T1XANzBQ/c3Wd+vLDyH6IzhjrxalXlSztO8XcIQoJ0KPfaoWhWndA4
KOmhlkRZyDV0Xmgvqyh63QSVPDg3w7B6sDvFOzlY8/X3SzZ0/3mqvjCXVrqxc3SSBUECuy5O8x/t
AOoLJfFcLagi16q7MxIsOCQJtT5kg6e58ONtjDqSmbGkEGpyS8sm8DrMT/Z2GBGLqsFVDbOAT+1l
YCqMJO+9jQ6/o46kdPJEpanYRGbknaDPtrQPBuvNKAACmo453KnB4/ep+io61b+/as4FQU9DRH/X
6KhyxOFHH1T5fVOJZGMEQ/gRw9w/EyHe7tRXh6wAGjZeVzU19gvj1NW9EtuGAuvuzI/ihzy6HaQk
ib80qvLXYiGY6RNNHChgA86QK/LfZQ6byWJjteZ48mrYqhSBfOjQAHl7Q27KKa+pM7LHT6Yskqkz
ynknn8aFkfQ35YYsEfac64bIJZzH1tX0h2ynJgRhU18NtelFXafVlu2qUnevpj2b1LCK+ond/4Mi
58ftNF/GaNa3tuTqSzDiPnHbnegctE6FqbsbUg752fmBFyvo7nmC6G2ExOkORhBCoPBXfz5K3xb9
EiNJXZfNo4Q0bKZMaBuv0Rqn248k+jIqsJpKrRT2Qt2T4IUwZ9yRRytuVfECt244T25ogxiF/pHP
fYGBQib6pMFrTD7fjfEtejEkbU1YxbMA5nLxUIhf1FFI7LZTzQ+Io2k0SyGhlhE3GTAC3htu4j50
VQfPiV/sVTgAIORjCK/lC2EHyWNl5h4qKiIquT+vVZR32z5xm5tl5A6OR6/8iOvJO8QlizbV5dBK
QmTCfKCLaRbGqUji9uhFFr8dcoONQWt6o/ZqSI8Humg1LW7BzKJKlb0Xd2d2twEfSIWRRFa91al6
IcJ6476n1MZt+y795ymxRxIqm5mFBvvmb2Wl6azZK3HxSyYWrQMess5MQepl98oQn2IK5MlEuZiz
OLb9+E6Pu4tjix+5nEqsdogBLbTVTiTTZyuT2Nnof7M1anTrrf73EqahYBjIfY1S1wq3Lk4AqQby
F+0f/+6q/X+cC76wAfmYpm/ZbIH+wHigsNKo21FbaYsXXC3l8XeLOG7lNOQmj6q0LjSIjQLt8DbQ
G4owbGhV30B1EP7oJVh+sRzWNPom8lhbioD22thG+NzKX5W0Xyu1mbq+6s6m5NbQvLlUkuS/W5bw
2k4s5AYZVjamrKrz9LVsuLtyNyM8RRLk6aF6+8plcO4lQr6Kw/liJz77QvnVrqsftcm+LPjl72pz
mS5ss45qh+HhPKHtiqEeNWLcaLsJ1SFsYOaAVtA2qIBz0GEwTonP4N4omKJVSkNjd3Bb8Bu+yqtG
7Hu/Ql7qAGbGELBkBE7vkLkXosBujObJDYfx+O+fmPjTa+KDJvN8y3dt3zZc989PzMxjD6IJ0MqG
VvNrjE4r7iviuBOjvstyYX6dOgoVRl+nL2VCHRCeGTGuLRaUcfLc/WqXIA1PJkovX3LJt3I0GiHe
8KB6smpXzWwJnVTPIpCK5UW1BztIZ8bB8XG4q5zoYsSakIavGhX6H+qAzeDQ1tlziDEEg7GRPFpm
ZMOtacxTJ+kultN/DkkEjKet2qdohv3372/O/0kMwSBuCthUluvyf+dPbm5vA85aGhfvpeGfiqr7
LMYONMC0oG8wRomWVedFy6ZI6/XpHIfeeKOR/05nuCe1mbQZpdgPCdu9dhB/1tNGflWdGh7lAcf4
inEWU7Tj+4+6VZFS2TMVeDIX1u7hgySi+SA7QzuCPKiP8F3iE00YoMqaVzibqaYQ5BtwjxopEPDs
cHgUj8N+tHCF2CEzTkGtgqXLZ15m/S6JXOs+g11BKrNtbnvL+DGYQn/SBkIgqjHRvmXUKSu51Ez5
g1EV+FdQ4umBtYda+3hN5dxqrxMbluzWh4XJ57BEOfQb9DD//gmYpmQ2/adN3ycyWrcsndUNxH3d
/GNESSqjKLtGC2+z4MfLsC7sBtfLbumsj49TCsdSJkh95/191+DY7VIaDytHxSrs7lIL/S9VuVXt
wxC7Gw01/ao+FKE7ZxZFxVPjeM4liSkbjkOwy5l1fkGeA2dYX+1AlN8q7a4Erci6crZukCOqb2NA
IYkOVv86FF66R8qt3ZDqbHWjYp1d447rfLkan/Mfi89u2tOq6VHTeqluRRtV5y1R5gbCerXe+A3e
lrHve8ggF8ekNJJ0WBm2wRRr9EtG4xRZiGO8Sj/HkowEaNw7dEmlb105OCwTNjqrjp7QaaHpsqYn
ilXmZjW9/G/JfMu7mcEj78WbW7bflC0kWUy68pR9Tc9kXkfEIfYVsMhrAGM/i2HujPhF9gb1923U
j9kZJ522Ks01G+mQm4onk/KmcuhbIGnTCUV4LWvIeKOPWU4rquk35mhVz64+M+Mx3O9Va/1sWHH7
ZZUEzInrnVSlqbIz9tfa2G9SFw2kLzCvZykJ4O3YXjLEeau+Bacn7rcanQD+QH/Tdk2AH7GgvOj1
5wmJ/S6rJ6wYs1Gc3bkHlWsawbPTuBQw2NVD5vMk+9Kk5APA0Dt6hRee66AKHmdXVjVHYGc0i81H
b7qO0rkzjXjb1Dek3nOC5WxGNhVI5nRJTF3sP2d8UquZUmUM+BGFwgWw1Kky9HC3uDZ6nBznDTv8
X7ZjnUVRpt/8tk23Uee2z41TnOJpqfZp0gPOiOzupZrgUveCR005M7tsfGxsPB6TLukvReQfq9jD
uoTS/N4qmhqnZfzoFEAoRmPcVH6ME0Sa/tQoXMzGsm2bQr/TLcCgoR6j4v3nyPOaZ99s7ttiqjaD
q7P3HIP+PPSNOKC+QkNK62Au2N5KrUdohT+dJZ0f0MUPb57jbGwrowklLmr1Kx2yR2Ms0r1BqluV
FwdZxLqoPoA52DRiSZa+qHJUYdMvxtZeUCSzD4hjsazJF1ruzh52s7n5fU0diaavr2JIzoamlXeJ
N9OeKzLnupYS/n38sf7kOzH8eDDO6CXYNtgh/w+kXOU57eJ0i3+d9LbYKy2074TWxcp1NMPGZL+o
a25nEC10brM+XTH66pEmHKY+pTq8QkXVZz34ih3Qdy4udbVrLOtRtGf122S/eZVnrleqzv3sg7a/
ONL0XeMADxeCvwhpxw4wpTWKEpwDVQyhUpUdWK0jGK8APi4ats+BdJQTFl+D3KJ/fy/8/05z9Jh8
TNYIvudYjuPKQIb/JqakeOpB+ROKzX7iCTQKqeL0R8+lwHdquMsuro3uLcg1wWip65TIuT6ZlbND
ZN2d8xJxrt95kMfs2jur4GMVgawafhOpyI0mqk+3YRxzcSATZS7pwIg6HhJ8SgcDZ8JDG0TSpMO1
MDcoLnpkgbtu+1Yw7MyQZ1+8IPefq0w/qaAjw+O+WHQWMDQaTICIEvmY5mV3VaCLaDH3id5pUMbz
gpIoYQiT9yuSnXYFBW0SFmLNSDuqwDzzOMROcg/7fBvnaUQuNJfUi+jKau/a1AF+X1PfksXGOUkW
sp3l9+pAsKzR7++cfhxl4NH0NSU0Z9MlXfrQl5n+EAROuKHhidKJbXlgNmRZQzfXW5uWM4UIHVrT
NnUSBDXyRci9amLmn7436Wcz6bMzZ19Ti0C/XezSymRfFjCCDccp1b1NNVI9tutGu9Pi+vLvNwcC
iz8mapsVv68bpuHKp0W3/0B5VoUz5D5vzCl0aiIvwPA+QEB/U9yPf87sQreIo/HbixmTFS8S9pVu
Js61L+bXueQtZvPVZM5wp76zzhn+uhahJWQqKjzaYP50y9m5K2w62CIvSrg2GNRn5oDWlXBrykPU
2U4KkJVQVfjbqWlJWoZo4mYXkYb9rI7SsP/7CP0mijRumnHGHm4wc7IGVXOs6uXqRYUvFxh84lbV
CSYx3M+q+OqHM1ZPudevnepraxTdvUoOl2c2Yp9D0eMI0twZfK4e+u9YGl8FonXmEf+aCZvEPZxJ
dKTQDmJSwisZ6dkTtc7qNI5Mvexck12v4ukVOKQj1YRWjMG2R8JECoQykgYEO0CEA/p1uSYYPFwA
cfLmoYa+wlK2tmvBXRvG7WjHOE8JLNvYrdEHB5Y0uH7lSwvi4V132wOy9mtDf4AiUC4OrhTee6MX
ri8pspgNxB+xVzidDGvXpcbpo7g6SRWGsFrSH2md5cd21rut1bcdQggTgruv03SZ4uwjnevoDYUz
7a5iqU+jW0V7ueZh6w9LDVYa9QEhwuTiZt1I5WhITkMsSvKm42bTD4Jkp2wmS1pAnvDb5KUdBL9/
Mmj36olQVUfygciingne7bH/JvEIRK/yz+tRQFYsRDHC5FtcN+Ra0O4Z4Z0hsAuSYnljJVrcKt1G
bTpwvUm1vR1H+aHLvHTzG3xlldAsVhMwnU1+BJiN40uU6WfSKvqvXpEa26iMh8e818aTU5bBSc7d
JEiX57kjYguQZ36vjb5/CHHcj0KSVf/9iTThRf/xSDqGTrtRUIc1yeDVhcxy+A844dK6mkB1ERxN
gIpnBCqEkdUFxJghZEkvXzx4aWAl/jmni87I0X1jYf1dOZg1WY2gafsde577YKD2+ZJ6Ij0BYPxe
mAR6Fdqi3WwLI75oBQmGKhvEq43rAolzRyCSfQWZMbz0ev2iqKu1hauj4S0rtTi4YZ/HxmCjOTKk
NMuKg8cxxA2bx9pWrdtDvaafBetjzjGqu7ZA65sOJa54Hbeg8y6ona41tiKe+50pT9USJHTIxfba
4CHVcvNs4W3YCzw8b4TM4TOWesj5ew4HfacbrfnUGO7BsMzmm90ByxKJnz3ZTh+dbL/BRz67O+Xs
UG4PYQqPh8kaDupaPSL9HTVBaTRwd2ybjOdFDgr/nKmfRp45uswKtCGu/PM1VRwsCGQuMHzg37Vh
m0sCXTkDXlGhKSVLhWd8veM28kRwj/IjvFtM8uJMv4n689rq6XofT/Ei4R2iMh2wBd1lCHLnZx+J
d8cqhktvuvbOLDJSHWT6EMW7XWY3wzf+5OdIXMVmTjK64xqkk6IYshvFx1+lHXhPzhzepmhOtwou
rV5yvTQBAAzFcaF7zkqZacYJI3MD8dFFKZrYcosA8Eqmfrm1C3NEpXubfk+jg8LNZU7IUFRS99ws
ea4UfLoPjH2Yd5hDZFfJBXV+jYZ+HzOz3qndhGsl94AzSox97XimpFq/4h3aK7SAPbflNbKww4Bh
/VzNbFr+1Nb5eNM8cZ8oB8TkiC8EBhuP6C6KfW9N2jnK8/jdzaJT32fzYf2DYTzrR0+NfoumwVgD
yS6HwbD6vj7zTEHdBlkOE+vgzm+GW7xWnaYdJiokOxKBAY9YrjNcG0qL9Gqx6/IkyI/IO5YbHYwr
AoLNRPFU/r/wil+tk/m7HL/630JYf/aD4zC1dMbl3g6n8foPAw1bLnpEQGCYV8xXEnPtFFWCYd5C
IIqium2M8SIydzy4UfGLvlsl7UoIP9a/wCz7aTPP2fSYVtq7ytaOvGA6mfEQ79GxNseI0K+9S/mJ
OgNUVgW/mYM+edKSepeUfD46DIHjWvgRy4WRK7xPvDTCWlhDDqzD+lxkIr1NMQpY+QNCycLHJ1jX
KQ43lfXgrDuU/yl5WDKkV+Xzqhemt9cixDtoRmVzHuhUsqwHLohgL34tUKlttNnon9YImHH4Qg0v
fzJcr77YqYgPY9VGBAqXziGqNLi49pR/lL3rbADh+lcIqF8UxFJDUH2wZTfSVgwgVA3RdphRkI0y
E0O12lVYhnqpTOLmKej1SXstw7T7jwW+Zw/XgWT3DY7x+ooqBwhu5xnw4mjSo0otWVH64V+q2gBP
CfaVm5tHv9aKD80KHJRPpIwrNop60bPl59zX9ZWps9lOAXIuR4Dn4np7U1XJOqzMHX7O/KhO3cp2
T0Xp4oZHMLNtelEc1ZKl/rq+RbhugK7p+S0FIAhhzdb2qV1ar7VblNBsSu9vh0LZh81b82HJwYlg
xhe/H8N9FSIMFyHTGlZvY9YpA8rxv2E5ph4Ho7UXCtAT4gn5dFQT9v6V3JEZrtUepqpJ9lhyKoau
XnZE2LgiEMHoNUYYI0l8d6hXrSS3CaDIhq5Qf8280tt2+WSRMNBE4Bs868b2EjN8eNd31XX9xeYZ
gYMUjGY1OYa2UaxnEeRFIt2W97Kvj2lIeX2NOLBEEuOAZ42lXjx51OWGfllb8WgLt2pplrzAI5h/
CksgqLI6fx8RFNp+Ab2Z7ZoM6lMJsgr6bHB0KaNvsioIjU2ast9uNVNmGQOvkv2eyJ3MI2jmv6hb
LCebW/Ic69wYpR/B/Jj78X3ogl81YLm7VQY6yLA0+T5D90GTt7iv4RymNDJIV2yT/lAsc3cK60L/
zHzif6TFyWm6v1aGVVpyizchg7viSTGTvlDZe8jCSDw4KGphq6XVPktZG66GCPDmKgBVq/QPvayb
d1s8RG7XblVyd6AV70ZTv4l4bLeF3MURMPIx+HX6xMA9ASdoza0fcb4f+jzeOovunHQHJd5A+fwt
hvZlFgHSpbax7xtn+NCJKh4px5G6DTcsjecfabqUZ7CBR6VRcisX7R9GtfPIj9j2ZIJ1euRc4yr8
isO0e1YvOI7Idyxt/jIG6E0mA2AV8kdibVAZrUOV3jSkGZd9DwmPPOHV8t6k9l07T9FZ3aiavFt7
ROy3KX/qzDYHJ8vSqJXTDuUkMq55zDckPISbLLOoPRuGtlf1fD+lJ545BqYY7gNgQqreGN2p9Er1
grjrO8zPFv98guMOax1CTSzc6sWjFDKl0RE8n75VCC67cKuHJCuou87Nky3r2CYFHQwB8rYbRgAY
vYeOWuIKhGYOZ+A1gvBDudKJteq0aCn9A4uVjj8WxSu62vi+i40XleZRDjzkuSfmi890oHR12H+r
W+7GwA3dsPrQA885sK9Hm2i5NxZg/mMoI9zKEE6+OqLWnJMYygAbtFDns4p9DXZ0+0WPQDZa2vBX
kTbEuvT5O4idcUeWr3NLcVltm6z2D+r9dpIBi1tkNgc1p1YVvE8aCmhfhuhJxwy5/32kN5ZxWqeq
hQgSiovOq+Kr5i4Boeol9JtPPcmau16fT0pW7RkLvVqn/1ZlwHVILh+PcZLHFxil3T12pmUX0P2j
soWHIGKGNqJgfIyl5Fb0s39w6LnuChpk2MNxhsX+PD4qICvyXP/gznDKRsN4jLrJP+tFXa0OQwRo
R9SCy87VrOFIpIK4BxHOIyiJAVPr1Ec2WXRJIpN6I3sE8B95SbYUmz0ckNYTUDo/bOpXp/+iNpHq
JG6+2ov+Ey89sQOydUi9wLkR+0xecm3erau9xfjF81/RNK5ZoEZm+1Czj1lH3nrxAtDFfbxXyyu/
02qynYwftdFOP+rlYZw79+doUVmJptn+m2VmGG119UeHeGsRP63BBy7aYNewpp067YfJhQOTO+1h
FBvNpTc85m56pxYQznjuaL++gx7qcQ0oAuNWTBkQeqdxiO6pP9SANfcWc1TkVbfBStznvCvX637h
ARuNp0/T6EkGl+9frdXb0XSKt7KMbGqMxXci0pg5KFo/9uHwVW+JK/d0I9wHrQ7IRO/TSzyep8nV
Dm7gus/w3mlD59n0A6kIlJ2yf3ViKJcgp8cH9Ozl1s5n7yui3g368f3o5eUrPX790SrTd0rE1gfy
CBZYjngLWMUdKFDWO6WLjv28P3XytID6ys+txSelp2zYnmgdVabZ3NkEYd8prF5B4jwrWvKA1Wns
J/026GZ63pl2wvyGL1uPjSPpqO5xykLrvUcDNA1VstEnduNKQsy+yduX5dTs7FqmajZusG3mLjj3
0gEBuYDKSB1CaG/d/grUmHGmk44IdS5m7S7Me0Rz3nhlhAk36t5Wt39oxuVmrkb7onjNppVNV0t+
i/pqFWb9I6PoXsubN4Sd7SPdBv+tmj5aGVfidEZ2P9NX2pCMi1vdtv/qaacendxZDnVkzZ+uF34B
FkR6dug7TzSgXpSZiTnoz+8Ssx7cJUtMUrtwCGNJbfdh+eeoHIFGqGu/j8IoYnYuIH+o7yuDtLqz
Ij4UyyqOLgzqywCc6H4x2PdUeV1/2Mbw0VOWo8BmUdaoCX0lhCXbhV1bfK5SwUKrnmhg3oSelx+6
x804Dewdp/kHV3tkmV5xT/n9Ixxd57R6bsHM0fWpCadUOsw4Y43TFk4LzAA6gBrVhxBugl69JbXv
Xb20al6mOX9VT0QdkP5J1Y/adwXUsXCLeKMiS0K7LxD3V/KRRyGPfnlh6dTllCvz7GkaCElQR+pa
JK8t8po6SrzwEEaQiLROWB82+q9dOHn5RZ12Zn0BUGXtnIl0WmXHUw49RGDxASctFM0UDwvW8Uug
2tIIdXfeDPFtJF2Syi1Y3z5jdFrH6BlPWOBGw0ueO8OLVU9fG7Batyjqhxed2GH64o6zVV+cQbWj
25qRJ46srsIoT+ggfFppMHyvxIx9vETy2LVDfx36wdhDGxXbrDKAVYqlRUimt495VmcErM6CG5lG
UlqkGO+CKXsY3BQfgWe2r2QNNkzb/sbTzfjJckfzSk8T3CmIq+9a9onFOP7iFA+jrN13CMsO4WLy
K6Yo0RDw+Fcn0991QfeUKI3Lb1G2GQ3GbuqN5rTYDaGW+iK36802iVPrSbPNX42k+M5QrA4M56Qt
idq6LUO4iWLhfKvLCaEuG/JmoPrQ17o4YmZmm5K0yT6ru3HFt6ghv7eJWs8CSkkIBNZ9a1UBl1rf
8VIfYEy58VePye7ym8QxognZLdAT1boiwsW1L91FIhAleSuR5wluz03pMUcpFK4Zz/z7tvcx5yOP
DGqTk/AoDIdQITYKRb8kZQPSEEdsSCf8DdPKJiO7ZmcZU34dvTn6GAexUdZ8m43RacE6geNGD7er
MNayneHcaC2JYDBkVFZis0CM0MR0a4xvKp6PUka9if0wPKm6u7qWiQYesWUW4I2IkEtF28nhxTms
SvClKMk2LPV0B2vUvpKLCsaP8tJYucM7gLYHnqpnpsD5E6NIdcQzNh7s1Ev2E8lbF5Lpd/akuZ8+
uLDDWAgYCbMXvRW5eAo6Pp1F5Wh3KEXKRHstWeK+Y4XqD4FZtpdg8TS0VCnTk8YNDGud1idTZldy
C9V7JeJbhOajyE2yO3MGK1ohoEK4DnI3DW3WYouGAF3P0weezPiZqevNHav6C1UPg8gUakFaleJr
lEu+PsI9EPnNayVbrjp9fBQHcCtlfYkuUPkgzzrbDC9t6+t7e4b1sDRd+C0g6CPxRvNXH6Ng7R0H
q1Qqdpo5Bz/JQf3SZSZa55L88Xh0ykeUq+tYgJXeo9aOcABRM01YQwzY1ImLwgHAHiz3qy+gFbFV
unV0S83EfdPIw6JGFOPUMsyDMbDby5tBe2pmKzwumZVcNfLkbtqcRVhho3LvDZ17ZONzG6oYObdw
xC5LW/MSW8Qocp9lSE+Yskuge0DqPBYq1tB/kLfTBtQNyNkEL7D02Q1+JFUWycSrhX1nlCxAGmsG
VBhrpKxEDvuvmjJZNo3Wrc0nCKKttPecQ7sz//rvgyhyb8FIvKumyd2kkXd3fkHtJQyT+JLZMT5q
YV9z6snPQYeEriqKs+XVw9G0WA0GsdNe/oew89x1G9m67RMRYCqGv8raknbOfwjbbTPnzKe/o0r7
fO72we0DNARSkntLFFmsWmvOMSuT70dIR/u+YMtjapH9yFGXYL9lUEMSuU244eynqO8v4aj3+0Vu
RfI5taWeQyW+bHQNjFs/+ODvGjlSze6NMlygJau1gK9Ydfd9mzWPaVbeR60Bqb7Eg6BuN4al3+p+
ghfd8pb7XLw5STlsQzMUT149BiQhleMnHKQ7z89QMwBDRhndM0Rl6ZPVt8HGy3zt6GdNvhuSIN82
cqI/Alm4pXJKCUHspp6BfUbkeGoa4EzKbG7SomBIICowGWB1WsBIVMmBX9zf9hHBYaMDjSsw4+pY
WIazJsVjoZA5/m1l1JZauXPsaiBvj8j5qm9/qKa3zGgSvf3R9Y7/GlXuz14Y89orpnmj2qNGkSd3
tUG1jmxRlegUD8X3CZT9q790KTqGrr/YSLWvJoaZUNc0dxfA+6Cp1GXUkb15bPD5rK1qeBZcdU+h
vySortr8kcWvc5N7c7ltCzP8NMWbxYUXmumHlBYc3BlqrFoy8zQq0eyjhgdHFOk8rVGTxEfnrysT
OjOzs+UuN4p5RkNxuANnF1Mp1LIPXyPht0r7S0t7cjPq+q8hNsaHNNbN1RJSn2aw6Q+Tk1KUlVuL
2grjZn+tXcjGCaEhnY7Dp0W4MnUxQXRh+egOCLFU4RSqU4Wwei5u3JRMHpFVFC7DkuwJlHXXpafX
mRBQ0j4GYxaigJ1p0V5vOJHhkRE2zagdqK4BCq975hurln7j1mVYe5LJ5+pQln7LhZhWP5UpTukx
pgaRsXLMBcln6zXG2Q4acShr7xGz8nSJTNpGkZtV6zIeo2M45f1JbQG77w6dWLaKxq8DruHqf0bc
583YwF2qp0WTRmL1Vd7Jku4mbMNpXZuzDXq4DXftGMS7XB99gjUh2I1d5J1wi2AcCarse4xhibjF
73YDRbIPrPHst1N55484aq4vSB6SbdeEkfTGJrXm8JLqTbWtYix+almbFPT0smi5MelOXZixvYdT
e8AjWf4CmfDHxpQ1h8TXgrPdAzLsJELVbmpzm3tOCuZYp7mZc1u5DI2zd4pwbZjFQg4FvisliTEC
qzoBVIf77RVrbwmXvVpzYA4jk30Qy+Zq6bK88Cn0SLgVGQY4yT6/WtNmx50om4OwVr+UldjtSe2y
VjZujBEjvXouQe2xUhUss4i6U21H0eoqz9FnsoTD5FOdHleFjgcT+9QyXWcBTEIglJlKpZu6MT96
LgZ4QgRfNwvB6+ohkFEibQXOg0U/8pNk2ljtYq9dcjyv05SBk+bmeqkCz7BWHpGFqqyCquuryiKC
SaaHGP3RTeisOiivKD9S+2hiezzFTldRj3PzZ+po3+HRumdtO2mB/wRtPXxOOY+RQ3fU/eYoeo5L
p9wvsnqiXqWBHd9lqXZ2LdSLYdRiGjGMY90uxaF0lhi5WRVvUPuUsByTV1IKtFuQZ/M6L7J3s9X9
p6VOluMcaekuZx35KQxYEV1V7cHIe/uQVf0NkPUYe8F/KkI1/e6NI22WMGWHNVqy8c1ycSVyp3y9
+qJqA4AImWAnNbx5xXxjZmn2yQGBxGVEM0EU+Z06UyojF1tFy1c/ktIguWFyrgdhnkfHG/dMlZdD
EKXGoVF9ukqzbk2AtesgdpuH2Jx28ZD3V1PrULY6mYHCBU+N0nHqOmopDXGFDD3VZ4cPOjdDb3P9
ta7SZZApw8rH28cNNx/flvGCz869vU6oKqANK9WgbaoKLrzvg5RrYPW70UGpvT2CBbfQ/LQj05To
VT4/LO3aLDX3DZVTsRVDx4AGoUG9pvzDTArjvWCw4MDCsJGGP8RPDszLkaVgbN871mj/CnpnFRA9
+decdSTo8JGfmzYwN9dPTa0aMzBtSKaV4smYTSqJGdpUvwLXn2Tac+wxrShNqvEaUfcf9uTsIN9U
L0at9eeKnsM6KAXI0NB/1MLpRUuE/b0Y2z836vJUAgKIF8f9WQgcy3VCk7phWpYw//lLm4rvQNet
d4ABJe21uXuyzaXeWr7dn4pAO4CegpMo6YhxpmX7gm990RL7ayuUz8Xy1T/fl4/+gZvlS8LMaxe4
SXBfxUGLOG6MXpyCNglmF/2D5N+PSK+tv3LX2JJIg68uaJE/Zl64AtJwTnJt2AmHidTkg4kAB549
uDFsTWYX4hDRl7ofsc2tHchs34rEZs2Z9D+ZhX/WYDxZvCbTnrkyeJSmeLdU8dEc8abPPSYhuZvU
6KRjUpGoTk6PrUVLOKin5Afm/bWS+2pa9S53LC+rLp3kt9cBbdFWVM7BTCaW1CXOEidlqRRFUuhh
mN8weMG1Qs5cRelDnBTioyafjKACv3nsUqfaZaxqqvC5NvoXhcRYHHiAcVlEdzM39FtXknMbSX1s
g/lu6MnxcHPJb2bdf+VyFBgsCQ6OfqAQTG/HvDhfk33rMqMIALTiJKwm2Qyzy9R5siEee0VwG5Dg
9HC1XoKoeNLlgEBXwMf6YpzUnmJ+Mg28ZLV2Ih5bJpLZ7ctAXtbZ0D1JT6I8GOYEHtsIhcow+gUB
DVNIGqdrhYouRAIcvdU+LAtgJP2b7mQF5XNG6C7cxFq/2j4Kw3jRwS8+u31SH4diDjaUdG7rcahY
vHN7b+LCPHmyTat2raFdu62w18rI99vWk7Qmy5qi9LczGrWia+VRkV4/9UJKXZJeafauQoW1dnQO
xMt7G5Z31pveTfM6pM5xMoZjFYz+My4AWA+9p51V89ySu/HySKUCh5Uc3YfeGretbcU7tZt5fXsi
zaEhyaa4NMwP7hMA3QQxEb4W9pRBLGzkW6dgPSUygjrIFcSlUANo9aLkKIgMwX3lnIxOt7ZFPlCP
4Qo9qYfMbZzrFj8/LtEi17ca+tp6tQyWcaqH9j+bOpfNykHOMQ1BcZPnOJlc7mjbKA605zlq+XQQ
XP8ySizM/fDX6Lr2q9uHj7MboZx30nZdg0Z5NGpiEbPBSM54IwfkIvWwVUrD3MqNk1uZNMxl8QLZ
vrma6344qhOGSva6SzNgq5IgGxU45quA/puGsk7JDOKcGySZJOzKNl/sZuNpKjDmhpQUmcd0T06c
BEdAi942jXvr0yofx5hj11naB8CyK5tOlZUdeODrwSz8/bXKTPjYXTPASwTxbIQE01ZhpD+2pISr
v9zIvcrXNurX1PQg3zW5jttXGx7UOt2akIvWyIx3hcOMA9imfilig041KUToE1jWFk5SvWsh3Wtt
jK2Dkfli61MJtoBh/EqQgLrM/5Dk5I/gZ+cPc6KbhTnHOJrDom298siMnXq/rF+lvnPXhdNRyTfU
g66VJABVYQzoxTp89TAXZC4DxcJj04ZyBJ38Szro5nbO0+BRAMpei74T71Fcf87mGP7s4OnTSZg/
J2oEW6Pp7xjIYFVLIbSwHILMTatbY1ycd4MhNFZjnfkSzHR6o6p8KPhRznNCVUCRsP5vlwVUcAD9
Pa8JY3XO0VCMm9qctJcyGC/eFK20KUowb2Ogk3uj3yXPXobi2Rm5rxeZ+zFQqTyWceNvOm+a35uF
ORCuNWMFFMDfEHbXPXoEjhNvvfxULmqRJs5lIPBaH5EClNwBtrGST7iEAGUlC42MXOOdeq964Mc4
jk1S3YqGomKB1IFKpDfdt1AEbIqNCNvYS0Ux37cttjT4QPU6TevbRo7ieu7Mt1E93l+9pGOR7ErP
sQ7cT39cnddKg9b0FLi6sAcwTLqH/NTqb8/u0smFWMICpxkv1zEV7jeUeMPI17brt0f1Z0I8DntI
F1KlWcVPoUJIicD/HOzoTp0FV5ZrV/fnejpnLqIhCV5SCKZ4Omsm6yJsT+5tilKnl9Ndkozy0+A6
CNUbZoakRhcfNPgoYsrs4YHTx23ri1Uxv+Vng47gNuNGMe5VtEEcodE2x7TZtCxhr1QuSgsULM3p
a5dupHmsxhK5KCt5QkVbKtd4oMOUL0P6kXYPMgMPR4sWzsdK5PpusjVxG+y0EhJDrOvxpXSMd8rB
aIaVLXxcTO06D6OFF92wgJ5XRWkP91oyTtvfW3ObjPchho+tpM/76OJvlduzSKNb1Ek6QT/lTLW0
XlbMeDxUm7InHTe1DD0s71mZD7eU5HAg13WEIy7Wy10NvmRfSGZpmnfGptb7/DMki9kPqaVpNpVb
cqDdxyUPamaoen5ol/ZpiAlr8ph1rkGedJ+hqM+ZjNMmIYPivae9Z6P1Q5RMhkV+NaRWFh3kbPQX
TpUETxaM8LHwQyyDRnfEyhqeNJs7Spgi7FS76gX1lnnouiMzqOg0yq3fr8qy5vV/cH1fv7wa6KCp
EyC7xG0BqSSJomNJUW8tYn4KItakJ9kDdSKCkh4gNYcD9UicCjlcDnsmBzBewsdQL8enr8LmRMvZ
d+/FtPS3f7uF8pRWPZpNSsBxWDOPacd3e3BqGj4+krAccp4WkFyCc+WaElZ4i3jQLdT+Ub1TV308
luHR8EkPH4ZyPFjpkGyURz0b9KerEyLvqH2MYftrklUXu78X2bD8Zfg2NNOu+6q9dnP5lgJWuitl
PQ1Tc/smuuSbEPwgJBOQtA63xUCLklrC2o651++VTXW0Oddj6rUXZVOlEsCyIl+2beIue6fX2wPR
majXMbG/mF7/2i1O/iNavB/j6MyXwQJDINuhNHObXU8/bN2YEvOsntSLYmu0xng1W/rUo7ns8xgw
4XDygzj/GebTiSs8/9kGHaxHqP1Kj4bGddO4kX2MJQGxburXQYOfYlP+ea3zB/W5p2p6dQcSRAYj
fFQ/nJeH+t24BA90cc2NQ3fwJqlEAUqeG0Q3U5mMYpFvhQ9oEWDncZB1YqJgIyZq+UklWGk2lcFC
9tiLFBa4hsn9rbgAtys2rTsMR/WX9YQStUcfTPPj6dUCFG+mySNV1p/6qJfMs6kZBxkLZOZmySX0
iv65Ho2jsVTGA5f7MzjLCL56yQpKKlJUEigwyq8k0DhzHsZBo9OnRnbDHGCyZaN5VEZD9Kj1Phn4
Vk9B75tvkQmd3UP8BfSaz5r3qBmbKJbWHP0QomZ4KsX0S8065RQz79zpBQ3NsJ/p0KxEQBiMuvNG
4OROS4vAmHaLsRHxVGD71JuHyM6O6h6m9kjEPfbElVzcYNBWizuHGyGYKKZe+l3XjRS6M51ntGUr
X7PuG3DUtzaWKhR5frsRPtNGr9PjW2uk3xxN0Dgdb1c1ZvudwLju+oYph/Qe1zSe//sNsIFoaE/2
8Y83acYuzQiI+P/+X/7zBvU5WlAcl86LTiy3k/NIpRgudqN9TLY5IimJpNxbX57sHrWnfD5xjGyb
W4V1TKrUfgPTc32/m9CdwQdZ7mkKd+upNA3y3w3/YVqyvToj4xgMxnVwL2m4jMjeWDrKdeKEfbSW
mTKLDgvRQyxxTt0m4h4EedmOY6bdAV46CrPqZ9cE5BZNC8Pr7qLTMRNev3EIMbwjNprOs4QUTLiE
osK1XobSpuhtDefZCIPr5A7A9QwZhGgFNdfLM3/eN133bY4Dd+VgOUKj4oVr05mGDzKP3+I+mn7a
VglTilLpKqepk9ZMpuJ5+rR6zTq1rkn+sOAmWRuld5m9OGA1jC60ELlPSK6A3AmHyOjdN3DO/ovf
Ge0OtBdlEi7GO9LGlnUq0NtMGaHy9bQ06xrM9iN2WBnN56bnCKHiiaD0ds/BEPd9mp6bokTDpHoL
DcfeXT6NaADN2J3VlOC65nMdrme3aIkqw8dX2d2rRQLSTZ2U5YZVcAtylkWWailB3wA27GNDRm+Y
bnvZi/RcbPJYOBfbqLZD4U6X3uJ/lPo9y/2YRAyk9iDHwR68qi2W+uHXFituZv8ltjpW79qCjJeE
u5tFLXQXfLSdabd/mQMSXL8ui9eFsLVlrj51hSJCcT1ccN0m8IdUXM9MM7JutXPW1969eiCKaKPm
Dx7wOjDdy004FR02AapzasLvagQyI9v4rgOsYYUlX3VYLGgCHX63XGo/ta7nykIZVes0+y1egi3Y
rmDDAqm9ib08u7OnARBm0lff8m7aOBIrFTDhW7n4Xp9D0o13OGVA2odEDAiUtWhK+CaZNgDGYjm7
y+uU6rVUbXX4iI9qF2AM+Yy9tezzqXpSPhodwxahqnm3mb2Q9XczxzeBcBusI7TRiGuMb5be+toV
bo28aoDmFevaNy1J0wdd8IEJUaN/BYR71VsU/dGSOQhiy4u6dSylFtwkSdGv1chdtvRIUxFf/0Dk
mz882ncXteoK6uWjXDYOfa4HECjGxZ7nAq0Uc6dKT+MVKtZ+BSFLHCsWWcd40ZudPlGtvX6oALEJ
9koS6ORn1/NoOMX/3M2I6FlpJcG7VRR/FiGCB5j80ddW6V+4Cw0PJlE6GyIphjvhJ8ZhFBUIsMKk
UCvrYjYKAjI2o/vUrDRqBcu7v5jtdb5disSB+JYgFsYrYA3u9t9tC4b5p2sBgoDlc+2bVAotW//T
dD0iKxmB2vhkxsnfgQjK+KyhWnI9270YUedvtNSwd9E8axzhptkrsUpkGOdGtGgSnSXcDBTv9s0c
VNurj8iPv3aVFHe2CqbsRcYCSQ9JIJlsF3u6PKIZXmxAYSCa3Cl+qBPiaxRe0hlipGYXR6/Kb4ib
3VUWOOZdq2keBUCpGSvD+TGfOngNWZgeidnRn1tY0KrRvjgB3KO+nO6W4HnWaEQr1SNxx80ergp0
ibz+0Kw4PfWSytjkIAvAfcfrye4JUNMa6qY4jFPOoIzGHAuPPp4IcpzCYTcH6ImWUWQHXLXLlaKN
q6G+ydPuVxia9V2AFacXbv8EEAH3mMwxVLvDHM/nIXc+r3tBgX4jml97Rv1VNkbl3l5yDEs5nuoZ
G8HekbvwwcpDI/JgrV5FwR2slaugGrnBGAT/sLK23GNdTdk+Ikj00OpkjPeWM5wLl/qMOm97oDln
+OuAduRBrzrrwBRrvlHyvmqM21UlppIc4Nq8cXINqTZOSK/u7QuTwbs4dhao0JIbZRiUKAxqrq7v
UXzgIqL9QtGB5iy8IPP476em/V8GSAFoyZSBnKgsQXD/kctJgIweJ6414ktYTWURnOjPe29es1Oy
Jp1izyGdMXuqmCUlPy0RqcB4Ors+EfNKWAHaW9qZvPRp0Wf4jdBLyKtBPqC2StCApVdQwxIQnnCW
+DvDJYutMFjIjKzIrpX6rjajG7dv45VAef7QIF/bkg+qQbXHckHFAaFbmz6Zta0ddD8IHwaDrDUT
gef3KXE/aneGy2459jFs6ZRVL/9+nIT0Ff327Lu+aVJS1B2OFkxAnKJ/HCdUjQSx5MT7WLvK7Z4S
zUAN1HriJGLuFoTaUdtrxJaQQWgEav6p9pl9j6vWAirKkZZ1O3drJqN3l7bprjFa7+SnWWTgwmrR
TBXfozIqn4tp+lSNESnzmwgz/eGajs0g78333ZxuW4b2Q6dXw9OYG8x2JUsa3pE2R/mnjhmKkbjg
Zqhb5tNkpY+aE2gvztBuFPQq6NKy3Ywk4q01HeWRutcgvAOEnGrGUUzeamws/6AKo3QxPahhFnBZ
WTbNYLPd1W//fmTVkfvnkXU8wkMMw3dNDrD1hx1ZLFbl20D8bjxV3kk5TdY1xvw3hvJ3v5QRIcCK
QMnhQVO4x7SSwjFweV4yOxK7/7VlV4JVQvxWBTo31jqz0o2nAxDTxC9vaFDJRMhKe7uitUy9G/WC
sWZu2UUrlApfW+TzrCnspZtILx2koJOfo8Qv4y2poPqnQJTYSSYNEckwcWuvvuuGzEVZ1lCm9Fg4
O6CMEX0tpNRQZJ+EdXAiG62/fIjsCOuqGaIXtfxwkyUYcnAjcGdzsufcKSYJKeoerWnWL+T2EbNM
j59wqA1RKBn5LgsqRzrHpykEOg87qFotSE4QTbrpQ4Wa8mDS3zy0IukOJTEkIFtgqamHash+0a1j
Gq21aEOLvDooa+HUIbrky782Whmeo8wg/Lzq+p0ekm5WdimaZtFpJzetXvWpHLe531qveYrGUxQ1
sHx/pDSc+ivRcNYIoyKDFBzBuW+YjpMD5n/79zPF+5ObIRxhmqYr7bgexlz3jzOliSZLD5yg/EIB
lV640KXgR031RbuhU4KILfdaPE3TQFdp7C4ltNavrZI7U/ny+/XfW+qd4SQe6cKYrwOZWakWeR9G
XwLz7cmcDPppOPdehI5fjsdZYLwbGh1WAez+3IbxSfn8KlurqFkM062BefNSlu7EMhWnyyB0woLt
EHF9GJ2NKinP9JE8iB74KFMq4BRs0A1kQLEvRuihi1btGGEhT1BW1zxL1kQNpq/d0AN+7IxvU0EU
VEED4pIZNsZzAmQO9GCaexgf3L1y6qizV7+rWUSaIumFAJcdbLwW2y+QorwlqpcJKAP/hrNZSzDz
jGbpHLQqAqwlWHRnYVCcRuo/21bO7+163zZI5zSboFLNjo9wTIr3f/+V1R3n93jgOcK1HZBovi0R
BQYUn386PPOceYjm68sem6BLFTKPr/OVMO4fW9ttbq7tf1IHLx3OpF3d0eQxJnN5ZMZcrBzcOH6R
aEccJ8BGlc3YHUPqrHHHNJAI2tD0wsfaM8wnwvNGtx2eZ/nQTNmLW5XJrdrLibYahvGhbnT3LrLc
X2bUuI/F7DyjhBU3LDiiQ4FwQxsD9jz0N39saUOrU3XzhxUoouiaMnCtiTqFhSyFfpQcU0WCpKOs
wABTXBJPTs2YoYNbX5Wn2kXTGYih/R++dsuRh/Cfh5jJA8p9m5PD1f8LQNPAIK0iylR7P3LDW7I6
ogJqufeqQFNDVokNHkgP75VOZKq1L+lmrXodK/faNHuEv95EYJDs73UZWqWwxfj+wvRQO+DO9Z5Z
OmyVWb1Be3ksxmhHpBkSYtk0sKMAqsGYYT71ejGvpNoFQYgZ6+Jg2ghnEK+kO6tgGK1dZnEQx+qD
qQMb1qTSImwbi+kCU3XU2tyJQf1y3Oj8TAwbOzOsjC0OinI7zFO5yWQUQSIf1Nbvh9Zz6tVgV/p2
dMZg44fcXU1uJi0FLNiDf9vMQcpxqUbrqUESGYZlyrJN3wYK+eDO6DzkCq/t01svRUIxVW64ZVrr
n30QaCuvZMmL4ZAg3J5alBol7CL4CahTPCZYIW+oZszblNjG1ZXjQIG6PAwT6YlRmttbZVdWu1rC
bmK0AVOpsD7UshqMuZPJb09nQmlsA1Gl5ytToMgNNMWQ2+4CJ3tUeqmsZZpZ+cVjiAtinU1Etsy5
35wax8TrUmb+RxAz8DVmRZfb7i9Gnadrl+XcBd6gfx8XFLiULAyOTbgKk27/x4tK4/37X42y4oIu
4CGbmteqEMGtXUbJibtNg/orMQ9lOrinv29RmVtY1ger63fIKPpxzcJyVksGBnJcJmRMWdsrJook
IN6bDI44a+Tv7M26jI5214ZPS5O8+pMISPZBQat0GMilv4m5LMmH9O2z4rLjaGUhoX7IsgexPkXz
dFkIdN2XsTfRYZDFk6j82qJDdIxEcRwmq92LMJkuI6nne0tuTfI54t/PsxkMO3U6Fh5JO4QrTzDa
Zk4Zo74NU1/fhJFVgdiG1k9U4+pq+2sBKVC8B+ezUmulxBOEgNKYsUPxPA+L/og5MtlZ01hA3LZo
yKdeswnyyt3n1eLvz8BTx08mI+bWalht/x9LI3Gdz6rvKGP48bYNCv+2LZdXVTlNLHPZUYm9yyuz
p6ouDrUOirP8x17i1P0DjeeDSKZVjnP2xQbycooDoFDqvtTSSlxrnx65KYeckCI02XOH40buz7X5
TRvznClosNN66EA6OXbRGEGqo+p6CiqwCNy2sInjNj+mgdFtrz9aY4c4yeQP38oHZBv03pu2gF7M
bsmIs/eC2Vjl3fIyCDt5isokQZ7/qzdRZanhpBH1vAvUKaBHw8ZviO1TCYFBgjfTqNtXJPr2UT3f
AaVm0NDG3bVt6qO0IU3imucc9h6uIL/o4Lg15j5moXtBn7yGBNqbd6IcxAXfOOJKNAFzgO0qn6BC
KeIsxK3pJuknGlmDtabgxtplWQiMZXF+xfpwBk03c0eG06xl4Y3qGudYfOJqHA6Uqzm9TUBTS6WF
T/qUBpsl95KdOnCT7z5fGXNUjmAQhkRNFjqNOc2uV1D2iruyI2jeq1t9p/oJ6mEyUHH5Xb5rHWc+
t0OKpF/W0dWKtbPj5Tb1+jsh0d+1VP7XVBK2Q2PaSHH7au+GY7v63VXstf4ORGB7HkY/3NvStKr6
gIne2/hF0M6qjqACNHK0zrEDA3NkvKTGKj4tSQ3pMo2bwRh89AE1ZPmFIw74UVWVRCbjqEhFOHoe
I44eWy4+koHIEFwbL2E9aavECuZz7j2FiBQuwAqni6ykb2J7EJsWytqd3u9+x2+rD5Ia2f9gUhjm
n0to4dk2/9muTSCGC1ftnxOWILQbG/q5BhYsDgiSrb71CA6ewizwjx3MIXyWlfm5TE8kGdgQmpOM
6TetMrPG1KdSI6cI4FkKrzloOhse49hSbe2Nj2S2f7kENnH8AzK/ZtFfoPdJOVoAA5l04I0ZUBpL
86U8zFNwqyGIOWiOBcQzJ/NnFP0Sb2Ypp7L6dKVIeqVbZ/ezp121xo6sQsQDfvoJ78F+1Jr7eNTd
W4JAHFbfqNfRG8b7qyDOqpBuOaCXt2Y12QchuzVp+LPwMuPNq5gU4RCndpu11zHQEKW+R6fn0UaS
RcmQ9G9BzGwY0wmt69q4v3YISTHZRBiKrE2Fu/UmbbWLIslSlOxWY0r9Vfe8ZDXoRfzkmppcfcTZ
vplE+moExYOZMZ9mPZZTgiZ2qi3a8g6UbXdsRZ8cShKHH+Y8/7zyGExABitj6d9VYirJq+3BizEZ
qV0q6jW1156fMIveem4/VC+7lyxz7EtzmUAkJqMMcNj+DhYYsQdi2ZFVt692J8YzbMtF0W56pzvm
RfqZD0mObp+lXasz2E717XVlR3Iq9W3SWyGxr8AUuGASmVKNduMcdeTiqyFCUvTvk+v/4l1RT0SX
wVnKmE6b80/2VwMGWOurOv+CbBDTSmGK0vxdKJp2V/zflrdY0fW5DrwiWVPNC2koKz9Mghed2B9o
uxGtqkjkD7OyUJb5tELiFJwW8JJbe0HRapLL1lyfHELPOEr3RCxVE9pQ3+uUvU4FXsVgRfRYuNXt
2oYOSRq4XoUFjejxfpKMX5IHeMjS5ZiExnckev6dej7FLX9xIv/T4y8/uSUsR3vQ67NZBiWTGsvb
JbTrHw0zeyzT+NUWBMV6s4t6Qm4xKSvWY94nl46pEghcfOhAudVD3FJUCRu3OatdM9BhfNv5tgxq
pC4Llv1I/w9C3IyMVwgJ0WXQ+7dUH8Wt4r917EmPwWr0RL7OkWB+McWJY8F20VHOQiTSkVCzdtq3
0seMgl/VxtnHQ5DF9q3j6XxjN33ue/P9emq5lgmKocHkAOaelPgG5dX/OD3+m5yqey6FasOhRu0Z
hvnHUNYDWtEtJ6hvpmJ6m+dQjrYUxDYFSlR8SSD4FJ0jMbUHBPcrxb4gVx5HRa1/i90HNIvuTk8n
nfVqYN9y6k8BvPMgwQeI1/m35NmrExK+YFbtYfDFmzaNi4+aGEgTu/dPRySwzvht8fA8LwT/XZQi
gcAJ/yb1p0+1F/Wf1/mCQP7vAo7Zq2KpUe7cEXXxv183rIv+WDL5LEkdhyuG44PARvf/OchboT6Y
Fkm4N8aMAigdrBlxIyhAmZzTDMl4EKI4BWYH0Icc3dekE+2hTvONKoSHVfyByvVjmsvwu9xQHscm
MxtUP6z6iy4vNlpeRhsYEQZjW08Og/QslCO2Ms2vH7Ugb08TRaY70yDgjJxTbTvUuru3CmYMeu+H
j2SoVgdEN8uh62U+bmFr68wotqFtzZ+xSWRRMQFpK/lbeyHM6q3qRx0qouecMwmThjixKUKugoUV
28yS67D4wn8ttZ+J9J0t9BHLtJqQycLPIDphWKm0ylbgeA5RLgZKVjZnUGRROoV6Hb+nGWFJWlWd
hTMYO/Tp/W0/JZ/QFqejZdUeA46EWiOovg6QamD0p2/CsMWR7DrxPJGIHlIGXpWY4GGqUnfXHiHI
YUE09HcTy+tBJ+rKn1+u8EqAHOYqESMK+aZ/RL9sPOJgmjY9q+AzM7HgqxO2ICLd0sRY7nUt/BbS
Sn6PMGqsRGE8lmYdvrqV94DgOv8xjc8483+yjtTvY+Fkt0IraBrLQtA84FIyS2PtV318Rzf2PwW3
tkj6Ezygs1J5XQVfjR4tW9jHSIuIv77XZvGh1b71NvheiX69q7b6tBT7CU372lExhyr2MCeA+KzX
30lLFEcFzATitS1AEu6gMae3+BL+vjUuQyadbCzSZY19lg/A7fT/MemhRSDZd3+vIXg2BXHfglho
+Yane3JW9DcQV4vAteshThxbh3w5AxT1cxH43q5v6FfpmeU/x27rHxsDebN6FRjOjGs7+KZedA3P
eajlFST/pXpoLapOFLF3AsrARj21lFAwase6vf4bv6Cgg2/rRr2IxWukJ+mZe/Xq77+uXu0qMHr2
AGy292glLWPvI0pMx8cM1/9kFE/qoSEKaoOcxaX9yXNkoTGTD6sDwoDy+g6z9wBFme7Xv6rMeTmn
TfD++/8xDhi1YrPJ5fVfPjFNTm6atJxX6i0TNxmCSItbt3eeYrNOL6rsZmNAP9Y6vZErpaGv7CfD
WZwNNV17O+SawbLLd09jVJgHS25N8jmKnNJqAlBC0kKxqwfODTW07D7RW2cfYSVb9zIkLepRxA2B
Vx2MRidLttbR3F3r4uUEgkJrzKMirteoLoYh6Y+wJqaLz2dbIZlNdqPcpYq9HvCxAZ/6Jtxg/OYl
rbUJGcspwDfzDRfuKz7x9vS3YEOzJYz3Tg06mIiClWqSRKZ7qB1gG/jojbdWG19Ug0O3oAEO5QyJ
jVthRuNzVQaRtdaEJRuxGTpSvEzlFlp/RXCtX+4dmQKdd22GsIFS8+xjN5LCuSXzb3pNF5/6gMvc
JTAUEdrg76iOk55OxMR2+H9knddy3Ey6ZZ8IEbAJ5C2AsnRFT+oGQVESPJDw5ulnodhz+sRMRzSD
pPhLZBFAfmbvtb2z56aZdyBuiQMnSkRou91bJabYr/Qh1OIq+t/vcZv9f5/7X1+39aNd3b8sfVW9
piVfOtEl/hx4QqQ3nejy8IoLLZBHbGtz1oONQw9+XXuikHPwIs5Hm3xzwzeyiUu5roojfl6aHebD
jzyGxzvUDM3P1NlUDCkKIT5q1yvD63YOgN9J0yf67mppTj/9LtFTQWRRdSgDUWFtQQmw8E9tGJ7t
SZexX2qVh9IVcvBPIuwVZ1970Qevb3TzQ7Jfg4Uh1anzhh5rO3O7KV600zpSAV2RyPB0tVPFzIqO
v/1T50ZvclZFwDeYPe94YjsP/32P0490y0Yfz/p2WjqDliOKWawzxKYfgJG2rPptjSBoD81e/YAj
r59zk27flfpXhyL9gO5CflJcMk+n+88k3VX8fyNMs9jtga+ABfBQcLbpstxc3/vvGyqn+aR5/c9X
/PfzIuAG0W7NNjHDvnNwAmyMnesb2QMdHdcsDj2HBLteqhDYBIE3G9gG6ApTHLT5HNeVemeJpFXv
a5qoh76uv/NS1O9yyJIToURz2CxEnjO18LiodXUAFtuhrVyaT8+Nycew54hWwOvfc7P6+byqI2+H
zCu8Fhh69M72rHu5flDMYGzi4n6IFfrWEVO0Ni8MrUCJ//c2tEbsdNfP5b07HjEQN+zBsBIxYIt9
a2owcmx3+Ny0nz/ztoycDJ8Ih/zQoTZ/c2X6uBqq+GQ5Fzgoi/Y0CC0hPkSNDpvVb0h6Dw8cg+Hr
R9sbtdROoMn4G9gBS00tUtV+iBfb/7nm0ceNDBEW4wnI4b8VvfXvfEHQw76fcnKzcJQJ4myTlJaf
aznT1mMzNgOT8NF6Rx2KBqJZMI6n3cWIonegF8O9w+dCogsP+Rb9jZysPViZ5iAq4OVVpn5GfF29
zB2xW7nGxjRTmNEFqyKtfYGRtFIkbPVrPvGTkLXBbaPjF+CSrxPy0q63wc8AdRbvOVCd+kryvu4S
yb26d8dGAORihu3Y2h5qrotZqVN7JoBJiPLlPz/KUkFZQmoktyRQjXTOcHVQfdCjVcepECzScuWg
/nHr+9hWQB7zxj3Rvh3yshn/be8kqfh5B8PtzzvXP0omLTSNxm+nb3sklfwa3Ca2EU4+5C6eHgVs
ui3bHS9fFpg6DkO/GyRPV3MEGFe5fZgM+XRyCrD38BqJlU08oljM6KlvEZdl865vhHcvNzfdkpfq
jE6IMf3oUg7V/b61YvACW5lxtQXLJiLuSW5gWzutL9fsvEpW7rHA8xlczdcs+eLnUoOLromgYqyJ
LhICKoAm4Z3mUZ4nvQya1rkYbpn/5/k4GmD48aYRVc79jdmQx0/WZukzh2UHD7j/JPWAW+z6p45u
soAohd38Rn9d/zzlRFt4RyCtpMBtrfj1TTQ0cTAxUg1nd/5SlikfTKeVD9hRzBsELLc/H/3P5+Xk
YC7QohZHt7m/vmI6yel7apYWDw4voCTu2I+iwrknGEfs2KsUhwFF8KDUe85c/b4uiMEbrh/WNcd5
hbHv+qelt2YMHgTOPyc/XH+2GRXKZV6TXTTHTGvXHhewOXQ++Qf1X7fbMT6K/k5rlvmNIeBFV9ZH
kbXWKe1S5o1ckcJei9PYV5gStzhMcQ+5Nnq8vl/1yDiYInLWOAk+LNQr7a5uNQPLCDTGYfhjV0Vy
sjYcs5CcKTOhRjcAzbH70UnAEovz1t2nzDv59maH6wly7+wRI9/MftdGPT1Gmu6u88Vh+7DJJPnS
IwqCbPQerl9x/dR1+OgW1n/+A5EO6203Qfh4qnqWnB0xgqhtm/YeDdVKaNNKLKHdPvbLDKB+IsTn
+gxsSj05t+hIYY2a60tZ6xRd4HNaSRb23qR1Pl5Lh8a02rs4uoxxxkbwirnNUcecoJqp22ghDgcH
QPNV2AlrO8Vs2sUZMnc1z+FmFFSmzivzOzr1ZCWrrbDiByQYEjaZOiHtmfem1277iNHvDKX9cnKm
ts1MYnCjGo1QUweAAClV9ntXtyfk483jdTa2fWTNhecXVuOcWgfxs/Dwzjq904aKANjdf2QigGD2
m9BaVZnYjVlhnLxkFs9gaj+umI7RaZHxCGZJsVFNJ0NLWRc3Bc2QLt+blCBBt0B1VpcXA7PqvRu1
/4BgNHtjbdvTUJfqZfbit37b9arFXn3ATcOF/cYQksatINsZAS9Ecn/NRLkC+Ptt0KtWh+/J6U7X
v35iBh27mf6bjcxI6dzkl9GV7wkmo0MKIfOHA5JnqKuqDv9WxBYynLqaoz6FIipqffyjx0XQXe1P
5Wifa2/tvqJhIWN0bcxnNRWswTWWko4iqvP6yDOuQlAdnXE4zWizPc00gyunxkVweV3TXT8/Q986
V0nqcjCTsmbnnXeSshSPzOQHH60RZd38cv3Rrm+u4alpIu9GDQBwYrOZbXPwwGmBL9jVM6IlvQZq
lcAAMrcLSvtp2HW5x1yr7xMEf3Pz+jPmsstuPW/gXr/Ok/xp7DBSOb2RPQG2xis+oP2y1921KE/y
rH7QiUG5HtmmTiyPDd/T/ynKbRDslkWU+d2ScOlN9pYonPYs9K7rMy+Vd9dR73W4u/SKof3i9mdt
xv+7AhK54k+1tmcWZeXZ4cobTJZNFanMIxPoh2tfr2XVThSaBgXc0HCk1hFHbXpZm2Fh+YrfhJut
P8UKC8n1vdVB9NkA4zusUv2+XtaVLIr7Jpr9VoMPQ4Zv/tC62vowM07D1rb9xIqu4i6L+/iZ/BjE
80ojLpRfH0OSCsvUrB7+n/fYwTJQM+A/s/a9EdGWW/uTXRlLkrSUCXdss2i2Q5TdkZ72ICPr7Qqe
AZkv9sNE45ybo3yt0e3WJhKcOJ3+be8g/J7/xTmMWP53wjHY7hpnMSB6QNS6/jyDFd97ZkGEdDIM
JxsW+BOpG4oci6i7AGMuCEqOcklfARoJiNb83RuBUkYGMgMhUYSc8WK2TsHTwFv2TWV6r6ZpvHUt
lT0kK298cglHC0fdWB/F5n24AsfaOjnExgQCL7bRHID1904MPnwLLvxqkIaRZv1/3qyTtdxDZblf
86w6Xz/PpvY/f0guon6ujC9WDIdrBWsrq7+1uxEFY9zcX7EzMK/pwU1rehryFP+TaONzvgVzDRgc
DuQvDz8E6x7lSZzxPf139fKzf8G6RUjZkIUkr31ddao68NP7xRy+aJJyja1n7S09GTak+lQkkd8k
rvk9yqrCTYEWnmSi9WS6lhGSGbl8OA0ZYkbLzmNeO2NPbqr9SjcRXHdldIU6qkzrybSG7+t25/om
afXm3i00/7p+mgy393+CtuxW04PcBYkYoSh+MEF+3WgJ2nVgCl0wxFERqJWwZ9f2nOMYWcltWxCC
JE2tO+lpcZ/+z5qpRMgcTtWy7IWulYAthvUh01v9JtfIwzbL5e1HPxbz6DPa56tmzBlMI8gLd7yX
Zb3sdQVrZDCfe6g8WKyVcRlW0q4XGd9dr1bwbt6hy5hSzXYbB7GTZshLrT9xzkvfLoYkmgIHuKg+
ZgMeWOPkBArEkf6Y4YIZNRHvUCyMh+s2OmL1Gv68BlEMN5sa7X+tf1RlULR30aEWHmlPP6nt+VsZ
SedWN5jbyUTDGr3prMZZRiQjR+Z+UNatWdpuQJ42i6Ja95tKk0e8t5xaFLR+NYkHO/8thx5nZuzA
8pdPclzrJ2/KjoJSoK/q59SQt329PM44gHE/dQIw7Po0o2MXYy3DtmxuuhpNjx1jZjYwqmujWHbW
xJk0zKtvTCSoY8FVKZ6BiWi0Gbdo0UP+bgdL7iMc+4ioGj9juOuTGLZnJo2LC0d3YPbc3nY0PPct
y22GrhAs+4fVlKRiEn2+1yFlZLl5XFICsE2JH7EfoLOlGCCH2ZtDnX/lds75d72Snaq3PmMbCI2k
kayJyMWJdNJupsEJ8l57Z4n5mJOwHY5z7oL3UMIn8PBP7eiAd8GeNok80nhlftlmrB5SixkMdHK9
IiOnS5Znh4iRgyx7VqiTiVjIPU+2NZ+cVuwbRWYyAUFFoEvrMcmn0u9ryM5Js8TBzB7N52Z+KVeC
VuO6+10PIJPyX4P5C20bjO18b1ZzoGz3diVlJyTMK/Nj7IpAsphNI7XD3+z+AjF+dEv9fXu9dO56
n5AeRFn6Qt/FtMWhMKO0oUjqmGOc3Ij/FJ7No9MWd7Y+jPvCIQjD1dVO1u0zB883/I8ktABNiOob
XINvr1gXIw4KkJxwSbz2jDvrl9eK+66z/YwrwJhKiPxaec6IbGALM30xNvMJYUFAVLrtfnEINS8W
c+akitU5XdwL04Dvqa/e69S9NBvW2eOoIqnK3OVmiwfDHSefzctFthoJTFK7U+NyYhIcUzwbsHuX
8X2kUQ6a1T3rqvzrKG71ybJCtie/iXF/TpPKCY3B2Jdo4LW1JLTQ274pCwZetFHv50pDPZs+V8oI
Fh70mmHF/linDS80VgWFo98xgbHcdQ1nWbaSnTVnRh5QaFazlIELLc8ntcXwPduIABm3z7CX0/uB
R1oHGnToEVpiGSRGQiOGLUF23y10Q2STT4b9Wo2IpbwWw9jsEYyc1kRnuXQXpDEnnw50/1vPClgU
uz5p6SW/VMKvHSP9VjVO1Rx/YaTSclcYydlMumfPRJrNmW3veBy/txP2/nJCGN4yH4gsbWenuQdL
HSKAx98ZpvrwyyoQiCeMCMbUiY9WOz4YDoVAD8quIqH0zuuyD8DMe1h1SyDSZgHE9Eh1/40XKgnW
dOHnYENExO/HnNq3w9r+pZIZD+zAHm0x8oO4zL5MQBWdakAQenAuorpcw0mRNdRXzo3uLcTYtP2Z
lCcDaNNIAVkkBBxDszPFbT9RVM2L9tdoVojei7o4Pdm+qRjuPcmED+nvI0sWSItjBlhsWv/0vf6n
b/hVj3gmfaBfp3gTuqybamrqL4vQUljmMNProT73ev7Ggxny1LCAAGHUUXo7b5ioYOrolyy77pSB
YvOLuF25los47POK9Bg9pRURazBRaul99p4xvcAWbFHQOodMtQ+uWzxqhvmpiTWiHUzfhpwSmtwT
tLhF7+6zcmn9cSFxgBxRIvuygxg8Sq5OY9WuIXCBQstWJT/OIqxrE7CkIZ3D2qq3StGbkLkUxFr8
p0ymjEYWMox3mkqcCvwfkbsONrD6WET9YA9aFgjujdEiazjJh31hKiDl0XpQfZffWvFHHxH6gAM6
WJuaPNmRkHEUKBsIA/2yKG7qyuYwnMmidlK+D3dudyz6H2TffRQIdcJWywng4OrPX/Dbrq+bFCBp
/loo7g9watndJsREYUT568VWGq7dJUmcL17ZNlf127pGtw0BQ649lTud4OxA9M9I4J/5XZJGlUS4
ZeN15rgpv3rD5HUaD6yU7LFIsJJCO56NR7h6xiOaQ5AU0bLr+uSzUvrkz7r1aTtbvnsUffSxqw4K
2kCgWYz7urwILWfU7xoIBexaefagMPDnGGhPrgT4MNodQhKYImgAZUMttaZg0T37kKbOcdWzgOXx
nmgz3fdG0OORWG/yFqqdkNNzjhphysa9jIw3S2GpKKmUQgsBVTAs2l4Xab5vgJUiZmQrlVcJ+HlE
TJpThMB32IQ0F2VHMB/izsV5hsa2tGYuv/bfmuWPa9E9tuOIQqX3c5jCoSPEneiGRyJdj5mxMB+t
xQdes5ER7JdBGMNOTUMdJn3Kpsamu520FzMzP3SVQFRjc9cZyHdkK/Mgi9wXY21G1uJxRkEwnYeR
anwhOGVslvHW5XXDVDR9JpicFgfmJo0llkCTQVQdqWfCDCNvMfcps0Nf5fk5Yl97K6biLwqCp0q3
px0bCZtscXiiU2etYYNxKrCthtw3RF65uJA0SKZPz28r7x613tBDr6+LOzynJ/rX+KbrCCNgUWkS
YaV9C2d9KlfzMungAtiRvQ2gUs73jFS/68q6RC4bLcXvD2H8FxhArh0bkvZykyBRfEun7mAuS8L0
gm9MANDw42IWd5nzGZv6TdsMBVGW9MozemRegFsPbNZquOR60ctNjs4hOCvCF6p73WjAmprLkdeS
5ys3EUFBt17N/a6inNgRqJCh63ifVZa5YQkkmKei9yLy6JF0QvfeIIRjtGgEwUGUQRdf8oE9WJ5h
/m0ZkOGXjXYjzRrq2zjgPDlSPrlH8ASP3ING2A5zFFC//HO79HlIowp5V9Vh5dHQIoE0CZJ6vsTN
Z1NNNazK3DiLmSg5RQIrKSRrYMcG7NtYcZ8OE3LIrCCDseRkLSRabXsk79Jc70pVfpYDuSoOU6ay
8x6Bh7TGZxyVLZIvisQGjl3aT7t8RHw5UfF4dPIZaVqW1o7HbDBIUdFz6o/pw5oyIqHy1L3L5+7S
zIMXSnN4Y3g1huucMdioYu+4dDqhOyalfYxAxV9azwqZuZ9zJLKs5eLUt8Qkd4wDc9inabEH4Efo
9gh7BWtZoLsIRaQqgRSuLCybqgaY3CehqUpCpeTESWAUv3tGcmw5AHwIrf4V8wIbmnqxU42Fb+8M
PjpTAqGj8qDbDq2klVi7HPl9tCIcQzn4kXbut11y6VtYb19A7naL2LlakvPkiuGVKmoBZf1LS+kx
d3M44ZhIzmwUwokkk4JJJbU4c3mn5zdf8xI21qbDw7yrs6RGY8+Tt+mm05Tscje72FXancZJYS7P
aormrn+Y7SIU2wuubNAwtjaErqJWM6uU1dSyAAFe3+amu43dgsNr4W4fTfFr9OKzxtT9NpPpX9oa
DCarUj54xjGQg/1cF86LTOYqsH/PNezZSmhZaBMW6215OYzc4FXihO7ripO5L8IUe1DQrRa5VKNZ
o7HSJPf48D5SjRemjuwAGULgenDI0reighHbmkiKZxvDctOXlEdJEcwQT9CUQUWM7RPgkztbsG/K
ab38GZouw/om7AcOWkOZPY/dqiEJiJK4gK5maxPFPkYv8mS2G7PLrDTIFLHzc5NcUshL76IIqsx9
HZBNM4WrgUKOd9vdMvLj9RCY9E5HDxG/Qs3/yJZ8X/Nrzcyevy8yDm6Cl4FVAwghIj6NPrlYHlsP
x6RcWO01wEeyhHrU3NM+4BK40ZC00S8tHj4g+yZX5R8vY0NlFt0fBhjezWD9cTToTm6cGCGTtRsK
KhLT7Oo+zsLWR+lBSRO3zl7ZaIor456muPInvTMOEyuvySKF1INLEUgWP0AleMTH/jK5N50tOj4p
tft4Tv4IWd6Rgc1WLtUftQGcQqupOw3kHmbAycfHWYVs4H8PLkDGcuEqjQgjaapTx61QSKj9Dnng
ljDv2Os9V8UTRwHLAMpCaaX1eWSZDiS4w9lTPFs6KWfjQES4i756kdNbweyirveDOKLX+x3FAtwK
Q3XyFDHWrvLF7FYTthA3K3s35hn6ZRAwrzsKh37npO6rwGwRDJCMOhcttWnkjo9xIuT5xdW43ci6
N/1ZpvKoDLq0qR/3pUjNWxcXq6ZiFkTlWgXF4xayR8DYLyCHZzdb8a1Q8+xsAhD8Kb5vYGtfxpY9
ORJyk13srhWSTq/uxSlnjvUk6ni3jBh4VxqrlXwjrhnNwK7vUsNW/XcfoY7skFFN9HxLC14h7vm3
V9YZeVO9N7H2LBspAmy+3m6ZWiIkiWXnSicnwvZ6TJ3a+8J2089JNg4tvZ2onfEmlWVtbcMk92x1
dbkXafIpJkZQgohYCYhmY+KpXW9sNlZyNxTKlyiOXqVNRH3Vf2CCCkyl6kPppK8RVLdgxNqGYzf+
JZT3hJCgCRjGzeGsSsJ0a/sWRT5TdW29U2KE7KRR+IJdyPYSUCIgDp7/U+TtcdeDmOjuwVdxjeo4
ULNo11sTNLbEIgPWAzolma7u2qpL9nlEGw7J+KgXEQHDW7ga9iHix3hGUqVVOBudITAiafr5bNGW
8vCSjk2x2jcfXVLB6nYn9sKss45jNV/qNFp8wODzh9v84UHKIVvywOrozFwP2fEm0bmdRDL5MSEg
dpOwyx3zAtwakcD82Us/9BcUVjYMSPcTXmZZjN6uL/RLnmgl9dCfdh3Zq5O1BScF7iw8ej/KkDFm
/QBDNmvPmuD4HNKwNtwmSMmRuNOTN29G94RbksUwAAu7hPbvbAiKaMx75mPrTZ8v3VuPS7zS6Q/z
kkCbRt/ZtrkDO0cxVRb0lq58hjoxn4ggz1AOe99zTioxtLL+kWSlwI7AecRIGWy7psjt4xOhXDsD
kssCyzNJNxh3KdjyVO8FvYYPfNcftnO8XKJPN90uWt3RQ3J4gUtXDLYFaFmeFyvHILQwgomJFWED
2cOpqwU0fC1/lDUnrZPvnRL7pQXNkb+DykJoo291VhPKokYNGw/yxAymP2Nr+gcW9KyG4QvUM2tT
2l6wYBu1aTWQSFYiyGLEwzP+gpNN/psPEc/dZAl+K9t/8AC/DQj/YWXYF73NijNrg9upESxsx8bd
SUm8GztpG5eWtou7FWZ+7LLKlt0/w7mhwfROSdS/Y0N6arUEa4GtLrD+QpHM5iVtGtM3aqciUrX9
BjDNUMvQYZoJ0nXwqu05bH93LNPGtgYEmyW7iokP4+J/VTe5IWV8TPpQ8y1horgJ/taBk2hrgx2M
ETsxGO/kCLKSjyMZDoVzKxb9dZ1cxPAE28VEdDHKowQutZe2GF7ntHYDBIkfJsjXzUp/72p1cSPL
RjCnXR+rJb0ZHco65eT/FEPWGxANviedklpQ785DlKL1SeJ5R3wb0WYIdpEwaPemURBkK9DAmVN5
qNEVuqZ1WyHv2c/kfKClhCjYxMshMqObeVaPhZbYm9H2ZZxxRHtc6b6jzQXrV9aFca5wdTl/tak6
F8MbgSIy9HA8BD3iRo9YsYDcqSrMLFpodCu8HpP+PHaNtXfVDNUkC3t9Om9/uzM7zX51zjzuc4ZQ
KPrycSZIB7JdpTm+03HYOv0+nkdr1zT9L0//B6+RaRBoLH9YCMRsScQO8oSUHBCmfjPMf+uxq2Dz
x9W5S4aYSajbnsSK8V9n2h12FkUkeiM7XLqCCmWjcMMypqWRyxORShQK62j7a2YzNRzmV5BH3ylD
U2hVfWD0yjpyWqAquY1KJpDZEMNGZ0pYtnh75Rx/gW8wA3NouZzH9QDBwo/k9MCd0nJ6qiRIHeOF
eCSQxtpBGN0r9GnQWQY3ka3Zr6QcWjRq+lOVrb+TjT0ryvRQZT2PanMm1GCbx9SQW/VR4/ePxFuD
OenD+01AmzAGk3Sdri6+7F4ubGtgEEy4sZc+4+SRYvIHMb9MjHFpQ77lqBx/lt0YOi0cRyzurpTf
kH96GvBH5jtssWPjQAjsfGxF0fmRZfCNi8ZlvcgFyVcwvTKBjHDklRMzAbYTkuX8KrE13dK+x4G0
QLfoRn3DKnulHOHGQHh6i897vimNZlc4cUPYSTz4Mck68NPbZ2AwxDVn90wt1jBb19UHVHYq4RzK
cr1keazvlLQeGofR2AzXdDV1k9mbtHxzTp7QANzU5Hta5SSYHMov4Q7PndtcChmFRC5iUslqPbAn
nTkyJUSCD3o31vo3tKcBQY2rYDbyKqMa/UVEw45JAFPhtUb5Bp7fx0oeNhpa2xpnQuEmUBbH8Rlc
DPvDZrDCgloa5ROwH6vD+NRnHwjnS9oRzJNkXH5l3dA+2sPBboGYIi+Gt2xuUxNz3AmPnYAo0ScU
0wntXxcEQjI106gSp0Y9WBXdAAGcDLJdtY+8Fv1aK/Aw5/JxtVYjYNSb+jKnj8/lH5gh4TxztAL1
IEM++h69TQGevmbputOqTZMGHQRxYPpaLio5ysjxm5aiC694tYvkTKpUEOVxFrSC304q0xfDIOwz
nRll6PMje/Qt2YuqPqmG1xHe3XmI4wmNoQNlKc/13exCAVCMFMHnhJs8aeXslMTIHOiDp7TqX1fX
OhiqaW4JD4Y3oiOgntvf2LQh2TVkFsk5UoHLEW6ASNvVWfFr7LQvfZavXYER35wIEi7AlCCBaiN+
AujKmpPeeKV1BNv74eTEadbw7UlWOTirSO5jg77OUFAERw8HYTKQO9sy5prOI6bCPca0KrBMelaY
rHNgUJn6XgXCtumrnbVIamvDfuxdgGkGOKh9OaW/ijYCZtE/ZsTQdGlt7tzsbckNSHM5xdKyJnvl
DfHDWDW3M6+Ixo27Y6ZSBZJqx6zZweKBukPuGuhd+ipbLmoPftiuRKAdME4BLWPv23hoQsPT/pZr
eUkUjLTU4tlnOvnJi1bmyZKYCVfv7L0q5yTUl4SCqxZ/QUWpY5tOH06CjgVR/KaprXCw8MxBcfKv
3AhQVP0k94aTQQp5Fi17hpF/HdLUgi5qH6J5aW4gf2Al0LycQdiBUBFIfFIf/NlzF2gDfufIYjfl
oKLmJN/MftQS5nveFs6WoypClnvAXSt1tBo0ry1wlEVQPQz8qDgvgB3Z6LOtt05WJzJS3lBt0zQa
Cba9ih1/7iAlktFHtVqfDS+WPw7eNqd+zQvPCfTERl4fGc6x7Y3LtM731Sw40EbHOBTNX53Q4Wpq
jmBStacIhO2hsrvdSuCPX+HJSONyZxX9fKYK+IyX2QnKGPmF1yskQ/wOq5VZl9JwwDp80Ikvvt0b
AUQRhg/QCandcEzE1FKkgqqN2Bb/6teB7kt6/3SY0C2azmow//SzdzTz+FwglrXh3Z/hrj6Izbzr
ZXa2N43bZKE29Sqr40VCUzEV360pufgHboO25DlP4F7o5uyrcvyGZGtVYdsPf4cQDv5I6CHJ1V5t
bAWTuK2rGvzB9KUj6YKzVtwMVfQJPDOG0kOc6lrZF9tAGprY4Hoid96pjoUUg43fiYB0hrKRTk+R
FubN0d2ajzwRbejwjZay0b1EvYW2U5FWvWYQJzC34nxC1rESn+V48TvHcTI3/0a4r+DPGSEQsx3g
rjQoeWqmHNH61ORMMYZuEPtZUKWbDpopIaE7x5xlbTval1ZE3x5rUCQhI+MTOlnC45TfiaQ5gTd1
UQ+yHZksHGA2dROFZvLtTeUYxlms8ZTrkGnZy1eeqP7Q82NNkO8sBBxuTggWHD5maHibpuGA0NNB
6YngeGaL7ado1qjFb1Mwbi7BW2hf2Jq1mnNEdsQmdqLym6Jqr26qgon2gCgxY0f3UrKMgrzLNUvv
e0g4r4aOq3gYohq9av9b92J6Ael9Dh2XilHHx3Qc46DueFiuUX5x0WuRttfTHY1U3+7OEoq8K821
dlFj4KdJq31GANDSrooVYQJujCIlLvQDF+12T0q5S9PxER3qGICZJFxryT4IrCAQ2erOIxFWK3E2
J7PKb/JsvlkQxOiHtqYttwYb1XedP4tsX875c2vrRBtxDAo8Zb6K+1vYe/ZpnaYjOG/vwLif4eqa
V34zNXsgMW+Oil8zPciwbh/szPprl5x4ajmO/Qw/bUrYAED0UpYBzwFJmm2azQ7R/VOlEB7At3hY
3I3MkKdHxfQ8UK4ZhbHrBU5XQTBwwIFHjoB3hd0qqC2iaUsz88lKDMAVMknv6TtG5rBzN3XHyBtZ
qsyIHM0JBJWF7CtdeKqbtUe0VPO2GMtf9d4kY3QcrYwmKzdd32xkhVQd5lEMr2JtdXfXbyUhOexG
xwR3jYuKQhbR1Apl1FcNKlTaXrVEu0E6qBLw5+9792yo+QPyFcHYaKB12/t2e3jEGIYzr/myZ/Mb
Wcgeywu4L6UO3lyKY2FGbHBnZ0c+TUk4kDiYInoxuuUY9bqNF4tNX97cDesWAI+VxzfG6NTq5i9N
0vp73m07pBiUUeARAee85mW73tDnfc8oNFVaELK5THgr7RLCP986fSOvTGEvu0T8AxTwnQ084WyT
8j4vtXs8PlZYOdWvpo9pK9Ae71M1nEDB4sWPcqTBerxnBE7T8zAPgKiJmfF82TvvWrz8GxqWVhCV
9HAR460tKWccNcGQzJBgluq1lVESMlr51dQsStFDMyR18hULxRfpZc+CYMowg13BbxJZi+yeW24k
KgeTSskqSqLP/joe4YwkZeFNCfo6j4/SXd7tBpVlP3JFWjPjCoP555gQsxOTYhWOmf2aI0hJWvOD
HcNX3TYtgxNth9DBdskP9+VCYBQNy11bVK+C2Aiihe0dGmrkqemvukq/86Y9bAkZAWLWFTEL8/95
rpfQFJdKOFaYlI9TRe8yaVayN+BYW/VqI8ZDHwZS4SZiJhWUGUua1jsgaS8PpdAPoyhIEWlZmjOq
YnfPY8hmYddbdtBUG/5dFvmOctNPE24Ku+auw+GvqKAQpFvmzdgzPDYLHsY9e+uUET6DzVZtCv+9
pqXrg7RWIlH65CbFXlXiwt6ndfKnY0vsy2x7xBO8KFdGqXEOcl5HnGORnn4zs+wgXmjLwDLvjEIN
QSnFua83GxOrOi0XX+Wk6ClW+0NruZwMj4sG5SGIOJ2CBzNfbJrf2mh421ENJJwdBto6wtjNJjvS
7p7mDmtphVzDpm4M50l+GgsDxJI49Yt3BZFtZ06q+r1raV+mW39J0/pX2V8Wob2BOenI1vP2GVBW
qBHBxfk/sBTXoWOwyPF71j+H/0PYeS25jWzb9osQASBhX+l9WVVJ9YKQhXcJj6+/A0nd1t46J/q8
sAlSUleRQCLXWnOO2TnyJfD1+lhr+lYEeX+Q4bmrsvSIRog2pyZtOvgeUeh68CNOR+YETXiV+m3U
xg4clLtIZ3u+Hz4I2+ma3ZS3ry2xcTuyvbi0gm2WO18DrkjCBqznOYE8zIbm6JlGuI4a79WdvxEx
9I1ptXMljiJorRBrRvfsJCLfVajyjYgVxshXtQ48RvQPGWQTx+X+V8tVknsm5SJMUgrMip6mOe2t
2Nm7i5N88W6vLTaD6dxmu8QuTzSen+rWTVBUEBzYaT+rZVJap3ibKUWydZAzvUFJ4G40TbtIlO4Q
xATtLgvx1ig/TAFAtXSt+qUmKCy2z9Ilp9Q2GmcLNdLa221oL2kGYq2PUfHFC+KnAtHhrzKxCNV1
7BvDZfAdDQsSMKoOAVE+fHNrklmi0jhGozimtFavQ1qHVxVn6HtcTKJOGIq4DvHVBopCNhgl5NXJ
+2yGY43WkkoNzzrOF5TZUin8ZTruirp1toids2ejaTfIhcobstF2nU6i3uauVpAQY56JJ+sOrmM3
z12IHs/X2DLeD/UMNXmOJnoo0o4VQNMPZRVo+6bCcfjnmRdkXxy9QQux2LOKfg5v9I5uOh3lRXqK
YiL0C3kmhnq6Ql06+FGABsJ1yeuEfL3t2+VyMUfxPo1FgpigDi9wzMW7Z6Zrx4azk6MF28uKKW2N
Y4XdkGleFff2TkMeTXGwpkS/5qgOO9Jir4UHPJaBGWQ5EdkvxZIUkzoPNMUE+iKXEUbatsW+roYH
WfkjdSfaSNf0il0vLHkkr7nauBCiOePJn6VuLx8mCyGYSpVWb5gO3r8Uz8DjmE/o4AMSOVIbyoSN
PAFZMvwd9f/RsDRc4SWRSG1I8TDNyHsrBXZn8maSVoXCfcGTTEYcv4KGux/R5uIXXP5mwsBGSzxw
lkEwbANPy3aY0AlmX7gcWfPp9+cba/2xaA0unzL+qRgTmNjuR0qErjTpQZ+9xTVE3YhJ4PciESvq
EPujirS3+z8zALr8mgsgCIYxf6sSW6wEt6iXDqkFbhePBO6uKc4ICbcTbLiMqonRI+w/s2KrBYrF
2ouuuWY4sD8LdCNpI/HBuAaetGhwL9LMxQOqaGpecDvbOgkRZhvhD+lX7lMxWjjWRdNjdSKUYXm9
S8VjM+nvGDV9PLg9uQz90O40HBhbptrmJyHZAw8i/VJ0hvGgWdlyCw7NB65cQjNpbh7stE8X7Xt6
mSugRMxNOc6DikpTfQm93V9a2na3vpnkoxsQR2X78GZ7epexV5VbBSBFAp/vIZpBGO0u4Wh+6Fh9
PmZrNNZBRAR6B0R4rZBXoZ/n26qXxR3oP1t6Tr1qvlfO8KVRknx9JN0s9aP5HNbaIqVFCkq+s4GO
2zoVOuxpsCfgClJb294V/tL358eZnQReYeY1gqmeKdzsk0Sgixw71q8iydMTt8CYsDTvNC2OlVxF
3eOn46P/zZSf3bTYMkZ1DswVp89tkuyjnKg8LcJE6cuSoevCdkicRSsys7XQSjvYtZoQJ5qn+hWx
brQFTGy/eSZ7qnyaLiJeomH1qHgkrrQPksdkqjwPzZW29Pq5FQZ2OEE3sDaKrUKz5qzrfns208Hf
pwWM+3gYtcfS5krXGtSfDOVC0BQ2u2Doa2LQ9QNYWFI4yIq7J230NVosNsHVNnHxUIjeLTaDP3qk
ennhzY4qsK99DlccgtyKyUsA96+CRVdGX0FX4hg2nXFPwYE2YfE024DtBjfKb/M/Dud8Ej+LXsDk
pN90p+4TXfGmmQLnFV6mUyUzZ2f4c/9KyAAj5sDpXu9+/XaICEZBU8i0yxTveL6iXRsFMG+XQ9T0
ycqAYb1Ph3kp1EGHhCJZCGHJ47yg340aOV3khM2TMWX9rmrQFd3XOPHPMaoZfmMd/ks1p1u1fBmO
WR4dF9NV1cj6cv/oB+mP5Mcwblus3olWUaUwwr92JFEylpHPnsJzpqQkE37X/FIripsicnZ9rjI8
0PoqK0iB+I9Qj3bou9PQ9CC8JnYjRgcqxUj4xOeufQ36tx5nxsP9o5hi/sm+Y94TshZjE+BZ4vpr
CdT5cM8VYzF5qMD3r8WAZuf+Gka3DT+lvy9HZh5540uwvaHYumVNH31kA6OiBtA/rFnjpw+hf3ap
+NsEv39pt8kP3/qhzENONH8fhFm/pf5UbAeiDBg2MZRRwm0x2l/MWPY3dXl3EBFtM2/Wre9QSU0l
Bj8niJOjZrOOqCtU84qnsamy55xN9KNbl19b/60JhfGoIKPkTW+QJmrH+6I/DPH0RF99yAXaRALW
TRjMRovKQBr5jSg7Z03LMf8+Zacp1hcRSTsdla2pLTznVDnzI2s5+r9I87Rj61AV4rSZj37oIt6p
4v6F8+6gTjFvsQGWZW3Rd+UUy3S0WFNA3b3TvPCbnxnzVyGrF+hdzSv6BhubqE0Sz/J6fEtAYn5N
MCZstcycjuXEsAb3vzzaS2nvW6E4eYRHMAM09Iw+0XAhq6d4ZNv6+wFJnLMi22mgx2Dsl8TXLUFI
030tpLrrnnXvi7CB/2XhVB37cMrYwr4WoMa+enQkCJ8JxssQenSE2Qgd+sX0qsxMEtEu+rdxlRCa
t1OAKw2RBPEwxfZur/BaQyBvT+RNo7McwQOkAdF/N8PJP9ZTpe8RdDlPhaxT2kh29q2MfAbhffc0
EJa0SqwQfgN3kUtLoPcbxr9V0nfj+/22YMfcxoIsSei1VM1e5pgtRpLtFWpKxZU0fU/ajYMjbcm5
qCYqDhRVgLN8pC7bxvKMpx6bugHa/mVeHgIi0tgYFO6p6Zk9Ex2yVslP9zAoP7m0CbdvdTRSA14S
ekVF/TpbxsVP6/jbFKHh7xB53wRhU+Qp9DTylzfSOdlXIhbvOnO6PQGN+SHWtPRt+ZvqD6i/WfhI
waJ2WJHOFD/3rnZVxlOtsfRjkjPMVMAGUoBR3eK70HDdbVpqWuKNFzih2SG9jONqmdt31s0wY/S2
7NkOc2Reu8VTJVLqHDde9I2T7K/43W34rb7zBkHoII3sUrJ2POO5lM9VNl/UgujKzD0OUss3Hu2A
bd3xs0cS+SAztODG+q69QGg42FU1UY/K4QDFqN+Wi3XE11jFbCnDq2fBoqmj4rVumc9nXS4vUrTF
a0bgx7bgxN1BhclfCz4B8iap+SzvgwGj/UKH036pJnb7czqCXOYo0tnVLT1Ra/YhGE4d0ZHhVQfT
9qUAa8zPOtTbaBjqL4aufynqLNsMNHtuWuGflLOotoJPZi/1t7EjT2VmkQ7s4GtUV4j/Fr9hs6x5
JegBqQm5Q1lUQVqDQmQWZfXuW+5XMmGsX/VbYdn9L1sUryaz7vecun6jC3+4ltTeZ1vPIQUuoQp3
l9998zZFzmOokaMh6ZUucvT5NUg8APikcnzLbbm/Bw5MWbWNzUh+dz1zpwP4tPl+37G6Wbu5read
WkZ6InlXkaPpV2YsJfN9yAfCjLqtQCRALFDFVmw5rLVao79N7wulQ3jy6WDgE7GGtW+l8+c8A3ec
WmRn5X7iWgenMn5TQ2h6N6m8H3goJq9FSkPx/nuYLsWBIv1ZYU8IUxkkmz/gP93WjBM5e8MhKcPx
jFeWLKyUPD3glrPiXPadH+9mtfsQ+sCONAlJZu3Gz6R7ewzjquwqqyq70Pj7EiTOx/iP7dud0vQg
ikhHB0DR+ecNXIlpw5y76sbvNUZiVCPL6jyMVkr1Qlr02HgP91VXZDVK83JO4HkSle1QVr3XbfSe
tlbwU+KdIizIPUFDsOktk0ZtBFDgLJlnb50PHWdBr6jXF0J6NuOjYcpjv0DhYaoX0n5Tu0wV9uAQ
AzEz053j8uvEarm2zCB+BNhFqAzRevuSLMj11C0KvNnuwr2oprNDRfnqu0yyyaTRiY62+ie/dX51
YiF4O9gKUDAVw1mFr8les0/eHDC7W7LYvMrCqzB1A6Zcelp0Dnsdw7VY/Nh+bv1fWCLxPyAs3Igo
pXyQXkIgQP2LSkRVbWYFbauTGLQSkxo7l0CzPvQ8jtadgL6oR1W462LdZxuqVSc9oq+vF3vQwcFT
zZh6pxzS1T+W6KxrfuZUr5XWBe3R6AZ3P+jsbX1m5fe4Bi3RzkWeeT/i2Thmcq3DR+EWhVyqBlsx
rWSbEQHEnjTOxbApcrZA/weLCQ/c3+wZzwW4Qo+G7ocBfu8v9kxKZ4HsOoNVeezjE0L25hk429Zh
o8xnLatdKZqIqS0P5sic+d5OCCiat0NH2uws8gSuK1SjwmRSgQfI3FsNI3bPboZd5uTySzkyslng
8szLqXN9t78EnZk+8kGwyc9C57NnPOCdGM/DjO6yLkh1CDweTcQTZ/XAD17uSRL/obzz+tytKxbv
BxpCzdM84m03ao/t/6hq4Dv/NSIbHSeBf0mWSwFd4RHkw/whgoZswoX/XhqWu8uC6rHF4rceDK2P
th09+p06XpxaO1Jf0PMMBTSpuEav0rVJFQEU0JYQ0Gmn3J9NwpSpATVzUYc4Pgi21xBqVRX8y0pa
9Qn9PJORYESxHYX48nQ2ybNefXFy1BBzG9iXIpiT452g6gUlMiaji78i3SYWLKV0DqeOBmNyooVG
JEw/2jNGJaiSuUsOQtoxLlfGXfUaihtQYwFW79kxpsdsyXyOLELArV4mgOPKiN6t3l7prjxRPnEd
1rbxX+9SeF3twmER0qT3SC9jOgmNHOcmMaqzF1M8XU3S87a5FRXHWevFXrSN/1xnSOGqujXf7r9I
Mo8f0djmhzk3KGNTIwdUa1nbWTb059Ph7EazPA+tC551SdJTD+r1MiPQ5J+XAriYd8935qGUwe5C
eolwkXQw6AXrjQd841pTvPdm95essuA1NrATGi2aXWS4PnkB4/W3Kbglt8r3KUaBvu8W7slOnbqm
Nr1Y1uQdYxVkrkBieVj8Ptl12oZ6VdrPno9PWvmybethSrLxe5eVSFGnkbKM4unUZin2U8/onqzB
767lIGqEY2Aq1BsMk6OTqK3xkZ2Ge/HrYeJusUjDAnO06c7TYum9KacM0XeK75B0RFOBN9I37N3Y
QaTU8rFl7zHaOZv7yZDbAoW7g6LA6BuSGMfA9VaWPdgPmkuBQcYIm4z+OYpWcz0zEmTgvyqbiQKZ
3DE/7A6yOoyVEb8o73Lr2QiRq8g7qJM5j1GqRHF17lMU+Eh2xIGbZvfSu7ivbIw1+9ADHMPIP6BU
nYqd5frBu2Bv36mANt3ah728Vtmo/fBpai5XYo8qCJk5xFkdsNNWr6ZwV+bWZ+WjlRBQToFZfagj
mJHmIalTWDhCargt2mxPqjtDfK1+CiuNU7fO57Pepf6RsXq3ttmIPk2xvVOpGIqigbqcHZX/szIA
E6ofVkg8OAGopO04Ou2XDl54OmryEir2tqnTrO8CX97RNLHuVKvO0BnPpVJbozFrdgpco96g+9Qe
h+UPZw2pO0hEs71dTRM2m2K6oXtsN3k8yo3f+SN5T8SpbHS3JaXGkbQLQ0RL7oyxD1HlKoh7696G
bOVbzZX35gyOc+vsn1UJgR7fyUU94AH+/UwMk35htjf4ubwl/P6EZYQoUl1CNzZoTWHoofVdRnSq
42cS1PO8HKl+rTqib7JRkEXDL3X13sBasI7jKNj3Wicv6sFsewRdKcZJCODb2JlWvQOlx4gz+1CA
8d5lBJCZhM9PvvWhjPLKMo87BYNyR+RC0r7OGkHuozCb19JEUjAvz8blNfVuWFW/yE4fHvrJrF8W
3Yy50I1gitQvJhtmO4SNrPXeo1q9Op3Ztq6bEKyqXqzqucVTGU7EdPdexk+qO53cG0X8meBQNNSD
nkGDHtN6H0wmGfRmY58BHECepI1UGE13tUJzo5ZO9YApgaK3DrRtbXXxMe385z9rkT5l+Ggn9z+W
p2ec1AUEISrJzA8hWrsGMk5ffjUTs7l/jPdPUH2Y02DJi8t3NWv+yM6GU6s+qiu/YdN1vt9dWxAV
a3TZ4l36XJhxkDy1ti5edHAm6mWXDMVVmgSkcolQA/cE9Tyc9fFhArCxNTCxfnIz/adJM+3qV/M1
yZLsalRRv22IEN90ajtZU75jXlqkT/VlaM363XWRyrA6irlBBRSgFYRfFG1oo02fnZZREQCJ+uJT
+HGHo+mUe7G7DbIoO5paGl0bIvRA2XP3jh3QWENW7Ci2BI1HOV5IMTa3HiPFp7t7WtOCx8aPtRu+
QSLl+1a7ee0MwrrQHxS4Ifbs8BxG9IRHwx5QEjMImpdnY0RnWj1Tr4WIIO/vjh3I+GVgtvnzh9Wz
Mc49hv/9QmmAP+/p0ed2zKxDTMjzTvXYmdSuYRa6TIqXJCWmahqdeuxYk3xSi4HIR4RCCAUDtNFm
rV/VCqNgPVHugjgn/4sUsoUqtwjr/3lGoJxB6dDT7q/Hdsv8zqsnsimWnqlhNtrufq/Morw+KK5n
A7/3iksLK5HNuBH1Z3yo8/gnH2zzTGJw+FRqP4qoxqMrqsLZNxNaBZAjCEKtgYCTVNu3WrhRa9+f
nzHkHjpA60ZD3GsHpnfOwxDSHXMdf/4ix/G+SapDvD3OVaHyu6rQHoTrPAR+AEnH0RxKtZAGWtmX
+yShMleH6mFEZ7Ht3am5okceZpF9TjxTnEkx7xEq6d0+nWcPge7/x5a2FV1ahzVQvURJsrr3scoZ
uVUo6Q/pjWs+EKKjbZGSxFYS00eFVlfTPLzFsjuEecOgNsW/O0zVCzccSg2KdrZh2ISXO6yeipfW
EYTYGZ33pnOZn+BZIWl3Q+7Vd3gMqFGENssyoB5A+J9C3CgELy4rQ2CfPccenrJs2NPkIRdoYrXh
zgM4otK+qg849gaEmVrjrWxaPjf7m2kB16xG4bA28Q2h1dfPej99Vd8etVT7LBlNbCauWO7rXXvV
E4TNy+85mJn5YM1xuGuK2sAFsOBtNBFnV/V/8nJ5jWovOUUDmsEq1sHdJa57ya2TprZBXhPtHRFV
m3iOewij1NPtCDOyEGKtTuMiyLhDOTDKpLGti6A46uj4dhaxrm9ZmDxAEELyMITGvQUdMKDUa2yN
ZTuIW8GEJYHz8z0vm69IW6FZmcLYMb+5D5CSsjXAjiBUXYZLcRQZLyW9wwgCwpFscIP9rmu9TEnz
HEQNwqWlQxXWlcV6FOtbspefRWc25gNR6PauHmMgSEw3aZnY8DmT8LXKUVeViHg4n0BI3M/EGgOg
7jd7f4o/ch/HM/eED/an+XYujPms4cNgroFVoVoevI7Rzv0Qbc6759BrEgH7mDv8PUS7vxFVvoQ3
SfNLYeQPeWGJX01G7vo0iu9RlaBlmafyySAZalVgGhm8Nvb2cwvKA/I16RM9wgRZMORvtTm7BIac
D1WFnbil+UUnmMpVweDJ3HA8z7oqRplTZmsq7fbypxmpWHwCq+PmDm9rhzzceuhzV7EeGcgmQ7/c
uI4lt8zoKQhqrfrGJs++YAAM70CPUroI2ADPnBoavnMVGecxXmR1FHzh1RLBNc2DdB0Ky772hf4o
l5xEF47ZKSddp+7YmUOJj1a1BVzEXtDm7Bxv955DQtG2CnOftrUImB3fu0KwfNkl0Hf9PTjJRaft
kOtgszP091yj51dqLiLv5QyxG0FsRTx/dFXaraEc+AcVg6A1ghLbn18FZ+M6bGNUtWOe7ckwcq8W
S/P9GS1VhMZqokbKHWlzGBNeGrBQVymaNzEYFNO+mK51BKF8GQij/LbA7MWEaw6ldbZw9Dz4mny6
v8v4rTt5UYNuMljwiT4SyktCHCqOFBQBVtxN595LMaOKvt/zgz6qoz+v/zkEyMIYY9ZDejYzDiqp
HnFxB0AUBVbVYt1OsAhlwy6Hfid/RL1pVz7i/qkOzuoQxWG+i3uW9WaCQ+MhUGeKfFMPjTNzU4RV
C4zFMNv9/Thps2NAtxyXH1IBNM1nlVfeLpvTMC1fnHByztqUO49pedDzyjpO5HJwyvrTRxQHu6oK
mjf1uhXBkqxqmxwMWztNmTa9ktaG/sJ+lu3cHP+cx6oX06YjuzhsQ0XlpQ8T2rkj5uUQ9MScP3mS
8a+BJeirhHBz75LNRfhIOmPcbN0f+Lzqx8BKp0d/tjG+Grm+GrWj0/XEtkxReasyExHB8kxfbplO
AklLvdvVUXDUqyZyPpcGk32T+e8s6gGrTOm9YHu7k/OaoDzrABJuQRFcGCJR7uL2P5RR6tTfSvSe
j3LQD+qqnBT2Kg9ztvmIdVBo85XDYqHO/o+3UKhU+FN5UZczt8vKh+vquuVVa7IE2xVTY3BfyLBk
EZzihQCTpfbR4s5FCDGZUWFj+AAzuAh7dT3OtSWQwY3zNkrQ9VRDz9DDtUC4dUcHmta19if3mmv2
kyaT6immqB1lUX+KB/vlnj+VjAKpySiHXYMoav0nlV49+/OGSqpXr5Gg8dyVVQW3yycz0+9Os+MV
JzfrOxowy//Phk90NT13WE1T/Qz4qN38x7fkhTpAd0bAy3eWBf30GFOMXkTSPghh7x1nqB/UmhGE
dINcixCLecR5tJ4idw+XpH7gBhivdYxdjFvhQs1LexNsk06gS2o8TwMjtjKxjZN6zcQXdtMZWag3
CQn0z+lkfzct4DauSJrjNJXG6wDOaRcbpr5Vh54rE6gRRbhWhya0xgfPMB+i1DDYm2IXyAdqzdG2
f/XCFMSLwPNTDzL4KWx+sWh5xRvs8BrH400MHtBHQ3McFIS1vtvc25H39bwKPkkTKgDeO1aOwIE6
4GEb2akPIUNshtkUM819Ha28/qnEavP7EwKzcL8uctAyDAJCRn1Ql9S0Fu3CR9U45GkV0TysAoLv
3xo3X8WdqX9umCHd/2ZP6ulWqTC8mm6xjYd6r/6+OmST3u0RmXdn+rvhIbT6c0RGAtm0evuMp7m4
OOP0pvqWgH2G3ZRgav6Pk9+I3uQ0Q7tgzglyn/tBbZv2NS7kA3mI4pLH8uF+LqvTWj1oWLI9qX02
DNEf1N8xzHo+z1P3S9e8ac9UZ+nrFjXIHie1EoDKdrRH2Vu/1awIpe6J1e97X+Y654j2+kOIC+U4
6tqX3M0M8HXLa5JG0LobZnNLfY+WIpLRMQO1lDQL/EQ+IfErnjICm3muXq3yHjLUaVr+RCHabSAy
CCG590l9Xo7ReqeyGfAChKb2Fo/ZK50454ePajuR+vwJN8xmrtik9bobHMTMGKytBawVc/pI9TLc
zXURMjFaVhds6w72BSoIC0/Sk3pWR8z/ZRvumzFoiHEiGErlSGPh2HhWB++zl3yBy04BG4iHRBFd
pzrHIp8ACJf9yVl3m27vu63cKXTXcvOv7BwpdBOBBfUmbsu9GScnJ8zfmYyZUhveqznML2HkQ4BY
WrWB7LewB6oTRN7NX0usWmyjposvBbA2zH1yW1nkgI1LFdg1ZznGMwaCMb04pXcLnJYokiV9GdcQ
7pPBZ6PfC0wylCgriKoxtT93YaU9IIfmN8O1wJN78rzxSWIevNz/AVps7GlD/5WesXWtWsTKVhoc
Qj6kPbot+wmJljqVRvqvBy0k5IL/Fsj8sLfzgtXgwiyGg1ZK52cU1vehjhrldPbMDVnpYbTCbg/q
HFU7odQKEK+mqBZNFDD7ewOZgrs4DQEUqX9vt+Nu/p/ddtovJgIJx/QdYf7VbQ99u/JiiFPHmTDy
b5AL4Rg0U9fexpjrsPcRZQtkMyuciPscVSECZJjdgq3+NWRLvNRAjNYBQbYJDSn0dbGULKSFMx1K
n9M2dbP8qIfV1ezL/lG9RC+w2hl2/aWZ/OmkDZn32IPFWznJ5H8TJAepfxUba8j4FuaETQwLfmZQ
bEsPxlnSBsCBbJGednQ92nqTDqggDa6ZLcRbD+ELYY4wqipUl2yhpbsYMMQnEKMgBCods1Vhz49p
UH3ta6bURiySBWv2Q/Oc6JjoobtsqvNH4DUHWKnJL24qPMHWRlfa2/KX21OhaeNeK6jWVHspKq0v
YI9JKly2BKIcV67HZCLFfADfS7BAiwgdsQ6foIjy6RUO46tXGdE3LShp7ViFw2WWE+mcM5O33BCe
bJWC1qpwvI7DXL6XCchJMgjh6LoN0EIqb6voq8cJ7oMmJ+1SDPmriHTzk9Wlz53mTw/+svDWKRMF
GLhLTiG3FDqU1kvbtoyQp+mnN6Uf6gcetIrQc/AE66p0PybMmucWH74K9BD0tfdBAlzHxgYUF+X0
oVlevB1yfSsRDG5tmlJoGSuCANx0d58OZPpXLR7dvecUrKGl1W3nnPgeFQUNKFNfF+pMGvGfPHt4
jJPSKK/46D4jWbZu9dT4FExI9r3l0K0F7JXFkqnezdxA3KygwK6nZRczQXWOm56x4rKkzWDudkGE
SxOV3Ren4y5BhYkHsB18d1sS1Imih0wOYw9x5We+TPVKtspEpscQ8qIvIFYtuso0PCTaVbTxwfd4
KC+iSLWbYbv8awBMFk0IE9uy8Kvlx8QCrUP7JwT83U0GHOQl8vcW5O6+n3VvXXp8sXDRWuRGHmL/
ZeyUEU6zSlLdPaGBxHWRiGwDu6b7IDd2l9MTvhg68LMKv0y50XSg7zSKH5Q0oho8nV7qCMS/D00C
v6BO9MvEIjUc4xKUPfrlZXRRIhcf2aMhnZhPTuoN98EpA969QdjNwWnQUGuOXrymUdusaKSbj94M
5bPp8SwkqPpDL0XzuGBo6RfMjyHk7oSxBK18Mb+qEbsh6vg2T3N9tJySq6yegh2bGfxgNrdwDAN4
PZEcJHr8EvqI0bXSQkZAlG45IPheQ4BNb/dpUCW9FVawFSxB95NfTM/kKlq3NB0g8kn36GpwbsLB
bXYQHhHXqPwytQ2mE9TI878viuLvQHePOQ1DPIPAYlMn+WuZUP5H+gUx851TYAo7Fq79xYcBBBw/
Bo6D7JMe07yyHfo2qsFY0pnaoI83DtSZJ0MPHUAbTrCtYO3Ne+z/8IwSfUbTTcZoUv7SzPGb2mX1
U+qdliPyS1ZKjap54zfNjKyD5XJTEp7jLQQ9QJc10Vj//gsSwPzXqu87vqM7jq7my7bt/TVaTgph
Iee1s3PYdPUnJAULXj4N39QzviXt/pp6Fvrw8rzoq1p9KXKasyu9xVrCYozspDnns2WtCBa/mO1s
N1D+h2Srh0OHcqk29392/x0RN6dcxHTQUdAoVY21PPMJFyBeDYuiWMYVGXHM96q383U8An45bt1l
F6u2srhuDY+kGZpop2gCDji7kfwkJ+97yDbUI18BjoHxZYwnVl3bjW4BkMVno2pe1et6qBUINePu
mDq+94ls81Ua+/upGccX2iz109BEz0oYNLkMQLvYeDK5v62UAie2JB2aBmAD3juS3yyQT0/3OZ6I
X625OoTzgMvPHJqHcRiWCZpWHwa3uEnXKC/aoHVvBU6ERW+CK8e5xCW+LAisu4KwGfm7CTh4SFWc
1PBPdZ3crAg0p+ouYT5r9lDT0k0ObFRIFIioGINxZ6Rw0JY+pOpI9kXPsGXGT+YDzlsFSwxNqcfe
bgLfuVPNemRtwwqszqaoI0mpyVa0WR4Y9b3bs0VDQPWcM939cN2ufATV21yagmat4lDHycJ64azU
4vZRaAMktBlT9TKR/6Zj2S4XLVZll/W+l87HEPvVDbAJPffopUv07trF5ZCsR4JI1iCbgJKLvn2k
UsYoGbj+waRsf7Acy1ibYuEg//u5L/6XU9+1hKsbuufo4DH+urg9S8YatU92bnNv/I4omgaeQ+Fi
8MyKBr5vZyC5IhRvnuGln4ooE4iBh+bAvoadvQIbD6VhXyoLvhj6Ls44nlVN+/vZ/bXl3UK99t9/
LoyBUfUaQuScLSd8S1TcqBDTS9r0D//+q1p/r2P+srMzF9i3TooeIRL/vY5Fes+6LLz+TDCYe8yx
G3hKrM4011/jfgLdiFChZM78OccuWKWeeLUTfbjo5agx6POOmkmROzNxeqA14D+QWzCfuqF7qWP7
90txCPa4nbkYk764ThZGDDOU02ej14aNRlENEAaY2gIrb6bEufRuOlzqIYUBJ6X+3gfuo1d7t8EK
ps+4aohdTotfk9ceCqeIX//9A7H/VtT4Luu6tdBZfBvw+9/LnmE7ecDCh2qq8bkV+xL1ztJIx9Z6
JBRNY7rlfTTj8KEEXq2HxLTNnlVpltjSOLmV/8uVhnxiExgTZyB3yqqiXCp/HnIyKRa1a7ydHNep
t3YvAGROLvKZockPiJHGR23pMHlmr+/b2Yfysrw2dRSkksb2cawr8xPnJa0b9fQQFrJkHF9GF3Wv
V2tq2E1LGoA4qzZKUE1s8uA+ngbbvTgNycX63LzgLUzeEWUM2zhsfv37x+n9Lx8njAfTMZi66JBf
/opsJ7YSC5swtNM9f9Fq9WAjJiPfFmnZHJSe0kjE5zjTStDifYZORS6DCIvIpkljNoTgfWETZNVL
ZBganZByFyGTfUmWhwKMDBSSd83xq0sl0lMpJUpHw0i0DRQBf6PY1UEBB83QMWNqXXdiSANUdRm8
8OeDedTf04LauDPHE00HCfwQ/FP8pWIqj50G30scoS6Ki+DJbpIfPZ6iHbcDez8UY3BpYQren5E2
4Owts6mwU6AQg6eFRXBJ3ZG2xvdruQZVH33AbC7kNjD8N98fs0u3uIeslhBud4zPdR9gaiL8jQ6R
0a/ThFQ2t8CeZNS63OfLYW2V0wrMR4jyti1WLjxE7BfxBugNOvkwC1+WI1XM8JWEtyb0nS3pn/FG
6dPwgAAGU4vrv3/RZEr9vV9wHfpUhmcIOk8u3qf/XklGjJuDZnYorqBzHFkI5+e+jba6m/q7Ac3B
Di+nku5Jf/ikJ3PxbsVEBRX99N4MLdBZolxFQ67pojGFCJMvAmz2nx73+2kwZuYN3DNrUyckb8Kv
WzKOSrcWIV/a7LTYQOlmOLbxwPqcv6IyKM9unzxXevCSWfT71UM6FdE1IAkE6unyt9uWgTygPm1n
/j/CzmNJbiXZtv9y5zBDQAYGd5Jal64iOYFRQmuNr38LkXzNvmyzPoNOS1F9WJWJjPBw33vtHiKB
0myPi3A7SOwzk0l+pIfJjC8a7qUCpJcekCEvQj4bWqh7ly96Jzmz0WNmH50Bj4Xl1wAH0wkvtH/2
Z8s/M6o/TmnDyGO0xLGWKfu4ng/Rk1IGRHH+aPqow/PR/oZZE7WCbHFzEDPnryLTGa8iT3fq299Z
5mPnkAg4Rv4PeGZ4Ky2Nv7GbpqeWEFPD75J1IfCVqy3IkHNzUmeZuYi082zqq2U8O2z0Pgx2aoCX
p6c0IFEvLDD04Q2+FfgyX93QC8/UveMmKk3/oyjZ7Ci9vzAYcVaBQXfcmGZaLW6eg+AsylW/XMbq
xs+Rx3u2cwb6Qe1glnutgMnRBtsm18snKFK3qRXa+8zs6+yEBvJ9Iwo+hKbHewBPkmj1LnyGY/e1
mMddaBFd2Grg51oQURM52O9tmO+iYXCou5YSQYO+yiiOKyOvJYmS3lh+DoDYHljFP+algTPHOGH/
+8Vu/10gEJKJBVJIzzAMts+/U1QdG+qICYECGnUTrijM3gcDSbJlnMgzJVPFkcUVN3PylV3b5pFf
vbK9ZvAcq/HmkzF4QLALSb/amGMpweNhNUK6NSNULeV1ir3sAfb2RsX4wEH6QvxmeFBCD0to6fEe
NWCwshynyFq1Agk20zb9EBCmtnMNe/yyPO+jeVil3mQeWtrDaqvw3dzE3BL+UkXFvx5pfuKunXxo
TnCd5Xnu6TQrEa26IfVrR3hf/w9nKGH9vWTwN1u6q5M0Kg12ib8PUXUs9BqJeo5/t11ibLLGdr6L
QvwOcy5HjBN9ktTbcI6XqLMweb1HXBRUTkMxuC92NGvrYMZiLVoWi7zuxYPZI7VW+neUbLDSEjRW
SF3fs0FUh66zvxWRgEWmWobqOS+S39xS+3Wfq91Ve/mUQe1E53YhWeqvBYRc8VUDme2586tP1uiK
m9mDBmjDFkHDkhFAqMCrqWkTOPxwvKatRnc0lOa2y6W/E2Hp7lsjk3sODUQAJPqTUufpUYFEXss+
hYKuTACEZ6M1wOtrMwpfsgTrN0mKiDEsUT577i5X3jWE8hB92is4z3dPK4H7ZjjkDLhBf6qOqezy
w113BybRa13eSt/XvjnuUOOFmy65o3P0j/IJSs2iRQqtub6oG1hsBI63kgid0McuPNHiagjZIJIy
/9dNiNyftzba3i/LudK+os3FvbN8KwPHRe8zBvec07tSEXATnCzWl9Vd5lcVuveY999ANABaXnLh
ax9qVUtbuy+07JZUjbcLSzRclJT6OQ+AOy86I5KmmxOiC7kulexI84l6b2EQ1UEYPS2yCsC0RMPb
c/x212rcZ0/k+77TaayhPeLDU848daPyIhqv4cRLVYRThSE94iv12rj8PIB2byVoqlwZaf/bi+FI
2mcfxhf1ozbL2D8sOK7x1+ZKaQ6/X7g6PCDSNv8WPAdmjBo29sdjKYar1wv7vXDFeKrpe60rVJ7v
Dgz/XVAj6HGXVyHuRxtb73ryMXhVHyWuc9AAV1wNhD3ZVnq0J+OLu9SACDDofqbeZyS69aYH0bsa
52Xeh2HrLjKRFUQ95JDeVqlM0sr5fVEEaMpJjco/klmYn8lgXi8Pmr4naYA7Zmk/dSVpixBdQWeY
MnuowhkKFJ/cV9tuNqFowi2+6ZAKLxMXs59oZtXk8K5g0x304QgfLHyyCliwVTctHo/FIpFMU7iP
E5f4k5r2fb8QdsLlYeJFzoUkqO+N2WWvZThi7GCRJBAGxeNc+XAbaAyqG92ZaR4tD20p/yFF2fw7
K1i6koRgk8mc5XGM+DsrGBBBgjwd+aWnWf3acUtUF8XkkYAbs2M20M1oOaR7Y9meRm/2nsAIEPDj
zG/zwWxn4l7gY78GYZzdI3Z9qo+hSWfeTLRf8Pus4xKZtuAf0ke3FMHGD6rmk1XVb0r+ocdvnT8/
RIV//DOFVvecYd6SmUmqc2KA6BJu+dlPniowt/+wQxp/vweebdvskbbF+dJ2hLe8/m8NsqpmOYT3
UpHpJ0aQakN71jJhZGedZse9cPL8iPixoiaFLl639NNO1SzEm+N326H+LoEl/gpSb+8RVHkvaAAG
PLZYRp4HwfXcLpZNoDcqtm+81ItEo0O09iZP6mwGtfAdzpANSVS4W5KBgBiNSXDxgilkOfOam94V
MMFQa9XFk5LGIgvXqeJV4VdA4T2OixvWwmwCaBlwNa3jjecTIOXwqX9EIWdDO3Y+G01BalAbv5tB
Dc1QJu5DCzHdKRJ9B0Pfem7oYlYlQrtJ6mAiF2VKVezGELNXamEddDWjOqQkl2xxg/fniMPytUyi
YdM3TOVLC3+XAckcM8M4bZrF/yI0/xo7Rfa7nIwI+7r3d6qhZvo0fLOXscsf/Vnq9L/oh5FTj/rx
j6hN3fMJUTrcQ+zNISlWJt3lTUcr7UtUoHdY1gguzl/hLvdLeVa6LCUfriPnqbFISoO+4jCoo7Ec
VqX+qO7Fyz2g7Z9g0y4jk+ao1g61qHAGT28GeC+nxNNdDpHYjghNw61l2L8shAKMueEYacua4LUp
GD16NfH23nKaSzHdvU5E5KCjilBaRwEg3HkJJAHEBV0ysa2XREdWN04+dOg2xR2Er3PbmVFLAIcT
rpUujC2Fv3PucEgtbhe4SQHx0IRHIf7JD4g98bipeFZM7OVaDn7x7AZ8IFocjpfK5PecdKe/xgYJ
c0uPIAOJs0rT8AtAi3HnqqlHnP1yMfuhPoxExtF9CXnrhbMbRnRNblZCTZLda0S0AAMaH/+MX9Ik
cpyANinSO+c+jKCZYm8LL3TwTKTtCc3T4c8HHAV2va19IMdq8KFGIKOmV1cKdJCCrHGC7WHtyda5
b8Nx3w+o0D3SS+oqgphnNHAyfOIFOTedwsz4fa8h/mvXWKAz9B5p+QjsZISns1Ln5KEMHzQ8TcfZ
doZr73QjnvLwsz8VlyF0OyQqdXYm1PDT/X1QD8dwWDbRo5KvRjasdBtb8xl3WvlS9cOr29cvwRhM
h1CbmpAMLJ1xCxc0U/+tmgJwBZfPNQYjX75Eizu4L8NgZYAWeGmQvDXCx6pEGFevD95qjkqPXEtO
cCtfm378KSzNMNYuNhSF/IdqEFjkGm1bWbFRVQRwViLiVwyTdzka70nDREFz27fuJeVyvY6kVK5w
84ptvjy0s/6TTIfxRraw2LB/68cyiIv3fmSBWnyMZLnTnHViYqWL0Nh7FZRnKUJGN5yS3DX/IYwh
i4kiIUSASQCt89ylLeyDuRurPNwMjoguykGkbgwfk1sHDxe6sXigwETKXsf+xp4z89J5VrxxRsS3
i/sQV093ui9mSK+BKzKU4Npd0k6bwHkZsN4yjTWe7IJOghfX1cHlct/FUy/P4B/aix65C4jD1p6H
Bd5NzFr9qsURsJwBm5Q0oDC1uO83WHwhky7rL2HRHsJBW8Dh7DbEDxU3P0u3vZitszfZ7PP1IPZR
XnIymcqIAqCeLqrNb5f2LdSaku2fRBtywBOdrm+T7dIOfU/BAnlNoA9jaQrDC2ZK41GkHUPUZUTa
+/0ChGCgjmU6h9ah7mhkrOR6bz6hz+LvW8YDjqg3M/ba0+A6CwkwxcsWREgk1aSCCji95LoGxaWP
GeMBdX5jztCkLnQXwgViktWAKfKKuvOvl0jBsdPmVWRd91oNltiGzdAckewGHwVEUkDv+sYTYIb9
ytD2ai6gjid5j7qm9N5MUpnuqqtsbJ0zSszaemw1DoIuo2K1b7Mvwuy0xhhKDNdKUxcZaBB58Rc9
XViRDuOS/GOCibz1IoTc2VYPRFyG+0El8Q7iVjachr7FMpc3Ja8r48F+TBmdDzkQrswhP3dZKVCu
hZTe0CWh6o7QDTP7+V41dxOzRGVT71Lmc7XfkFykDD5QK5m7EiBmzx45AwKl4B9RjeX9bqTYqbGv
6ImslXFALbOYO5oHACaL7GZEjETHbGkhqxurzOWBsA9Yb/96Lnab9KrnBkRUrc/f+SriiiNAhyYT
b5R6t+5Ijz+vKJ0I3RDjjCQDXIwW7/Mu937fi/RHWDnOCfstejkg7NcC/VOKGAW1WfJC3l4Nd8DD
w7aUai1V7P1hZ3v5JiX0cicQ4D9U/btSlf1Rm5khlwmKsnhbFs1b2PcQndiQn2trk4iCsfVsI31r
x7HfhEMQ8ZjYXF/r+5v62QT99q52SIcZg2qjumaODJ9K4cgXlJP9+c/zoRf/2/NAm8oN3861Gdcj
AD7cDL5WJYA4+P2t5aHHeHenZFe+LkaG3k++XD7nVhRf4p/qnzIyM98Dwh/3BbpEnk1Loa3bXjMv
aeTpGI/q6kSx+Q9CE9P6+5RDRq9Hs1jq5jJ39Oy/hhFdVWNZHTPzpGFz3A5Dnm+s6c1tynjXq+tY
OL9SO54wvjCKsgiXNEwvRRhm5l8mQZgSFdldr1bOTfxUhDa0umfbfXbVgtt22LGaSWz7HLGuSMQV
odIvt6noI5FgBbfMqauzbXrNliw6/5NnbZ1GHNI8LD5xVGecXuTVKamT97yRxVatsdJMyFWqIDSx
ydMoJBni3DPd9Zeljy9QBcTCaa9zxTky6fzvI3diz/fUnSDZd5C1QMSTExnZBuKKDoQgik9WwGRA
fu0lNE4x41vraRiacwwza8OIZNwznaItgjt2XxOVwSy4EWfaERyKEWWxvMtX3kzkJToK+4p29SoQ
Xf/ah9Wt1Z3FECu1h0am1R4p8oMqSBPL2GVaoT+0wTLoQUSwNujSPjRAEoOFtjKaY35hbMZXHNro
m9HgLBh6qidl3Zn8HAyC2RG11XlaeyyMMNvGEl1q2BruS2FhRAtOtbDq/Sh65pIyK7D/Sav8PPsu
rSu8WjsaAf5N3QuS1NugxgdebXqkUXlABx0tkY8tkyDHzgjFYoYRjTCaIARRgYq3IimSLyNHZayC
bPwgJto9OIlkHiCguMGFQRfptcgi0Tpq+ikJOhwLyVw/4gtG4a01zQfTxB/tTEp5IJhODAHGJUfG
EK32Xq2V7JiWt+aBLCuXWDnCW/79R9LOhtRYdiH41uUDVMmxw1ya/D58tHdzBCILdW7BV/O1BtxC
r9X+oLKKX6IW5hNxnvptAOj/OKd8wcDd51tZeObOBqV8GJliYHHy6qcs6sID0+cEkOHijfUTnZka
XVGb+JZ1ZkFCVSNmA5fHTJ8UCs1S+8PG7rep9O+eFFGT8CiZUyiFj3JsLOKiOUD80/jBzymqH1Wj
xej98iiwb2ycmrltpukkcFKfVpUe72DK10/qpo+0BrgtmdNqXlxEzryK2tyjpKWn0xOJtwaSbe3V
w6zACo2c96B4aBDEtk2M3ESRFeZ0OnlCs59tPQ2eNb1mlo9Nm4RYWEjLnuFCwljDJHmtQlc7Ewyk
AXuWBBXSQvX6Y5/H3bPSUOR9iDC6np2VbWU/REzbfyMqN93c9zR6LbCxRkQjtoeEUWEEfGPIHuK0
OFd5Yu0my6VIW+QynPu6Q2wuGNEixHvmT9WB9766hHjUti7+TbWBBg7kbrdysFPAuoGGio3yMAjY
TaCCcmDd8LdB/2Zahu52JghkURJVhsNpAHT8xZskFEckCP0zPD9xGDvkNHzjfygCRR8a5Pt0/XRV
71P40zcdnFpQV3g3uCzwJRvkyuKe8dqqIxlr/JLCeDphwiGqFHAiAjDnV2S49rHBsbONxynYVFPu
HTIyhs+EltKPDzwT5qNjAAlA+0TpRovJw3xb5sVP1TbWnMi5Lo9KI9AOAw4jYsvoCC7R0mGXvFro
JN/RzTwMpFtAzhTG/WMVZUK1Qsb5VS/K4JUOIIB7jo+ayIzdH/mGqtTScfxoKtO6JIWLQh3M61Xv
y2FjcNI7DDNX6NxrwR3v00/Nt6oxrIeyMX9ko2yPqh4oUYGiquI9Dm35XXqFf+go6f6BRoAO8q/e
HC05HW21q+uMjs3/6M21ZlU2ROfNJyrJH1MXDudCn+e1KvGQYOjrNDE/+UTYbVWVWZiJu+okhyO4
PNoFSiurpRHl4UnVKmMx41xOCdzwRPK1zjiOL0dLsXgAE+vhvg9aDrZop4nDuyj/T7XVdvk709ZD
KFxOmxA/R5or6HKV6YEOY7F1zCnbQv72QVPEuL3xzb5iwz33E72gqe74JIQJarAny3yaPaSvyHdk
3Nvvi/JLUV78WhTYAxmasixTOw/dvHcaAh9XXRTRxSMdFDOjgbbGqNYZkp77aKjPQBoHWT0cPUzZ
D9LvT4UgTEoHGvz8597S8pG1W50ojX8bS+6WE/U4d/i+LX/bYlT7F2KpGtLiEM5Wt1IjPAVg6th8
HqfIeC7tSjvNseGhOIrcfUO/cSUH8kUDznirprzFM1eXGjsGMmrBJTEda6o0e6kwZS3/RiKtr7nU
vaP6F/3Cik+9tN6VBjUYglNPQiAtoTTaMPiZDywNHhInvzgiircvao+bnHnez0FO2kdXy7PP2n1T
LyQiLXPo0bQ6CoMwP/VksQxtlKMxwlS9D7SG42Zg+7e54YJQagzbZHXtRHoYBWq/eIi1vbGIOwGU
C2pKHoaNc6vSGIdxY5hvNWeDtaXn9rGaq/KpaJJHorSh4Yy5jv36qjpdqmrpl57XWBnxOqw1a5vB
jL+pF1DAxD4IAtWAcjQCc/PkS2OFZGibJaKsxZXD0/OEDr7pySVDyOEcrHJAzZ5NXKu11n/30lWf
kcardf1D5TOJXBPsBX8nfjaJUUFyFTcPWaDVa6l3GmB3xF++PX04g54f1UFR3TQ2/Ir7sC/qi6Pa
USqXaMDWEFxR8bOea+QJOnbzTHB9cy5c5zuZiA3WgcQg93ey12nMoT/tK39vLWIUopIuEbKUVS6I
rfMtrzy1mQb1ABb7ysy0Yd+FOgKMGuhNRFG/r9qtgjCSgDaedM8eN3XirACSOD+kNhFFZzrWi94R
9mghKPtASVLvSVHX1no7t3tNy5MbtNm+0Y+tNRR7Ddkc4SGFebFLw3o3fHLN3eFbmfvJ1Yo5IN53
cNMibYH2DZ3hKTSOat8lJq073suLcPipaqLIMtduOqVfbC98Ij0NAuxIM74wIpNmo/nutkQ+ycSx
Xu1Mu6gPFLCDwIwU/nZx3vsGJUvzSvnaVZGnCr8aUfWmN4wc0Cip7nHmn1tCnXF65H0DMmYpNIRR
DJSPy3bbtGT51ENW75Rodux7e8OUu7xba4PeZe+FSaUM/lWJk9Kz62mruglznDk7d3nIAnzAyOtd
4c6FZx9dxUb1kHIjvGkNAyjl0KfCLim2ZPm5mAieCBL/Z9GN01J587yBFxwEe3WaO8vZav5krpBg
gNkjhwcCyLRVFdAEBmZrtNI/Ric18fexWW/YusJ1QK20SQNN/zG3ibHv1ZC9j0L2uHE+qzexkflb
1EztBiRne9cbq36pkbdQnnCircAmf1H/ULWYxEgA2znEUzxlFfmms1s8qKFAnkSvWkXC7qjTE1qM
ZKpEy4l7sTS3SLYBQ4s/9BQRPkBOMy4RSU/3ziFla/7cEdwrG520CjDRcV56O0Z/BDHaGocIkNko
KM3uQRWa9+7kyIdOIAemyqmK2x0lR3lKU+IwcLCTnOoIFl3gGiOBeR4iX/WboNQhxxljyH4os+wk
+6lAFkbGmsMsFvs+EOHG7Z5wViAYWEpFxv/elXnhbtDjV7rMhBYv5aGR6+YeJdJarXjql2BWHUPm
9Q4VPiryQbphI+dA3yVgHs+pm9OnaTt919clNDcSlwkmApJr1AMwrsYbLo3RWRckWxzCR2YkymQf
JMZr0XTet2JyXosk1V5g0AenGZ/OsZD6KXCS8WqYxPxwhoDtLPrwksZztFawXTHO43YcWDMaMX7N
lYakTrlwzPry56bz4+5Ac/pGUFR5zKf4zaDK+0Zfc2UaeBfAuJA8oFkGXaEaV82yaUq1f/Yc8rbS
GfgGBV66L02d1D1FdykdBqyjLivQFLp+JlX4l/LpOVHNaa6U02My/PSsUvtm0HpYyxqOLv43JQWL
62D59qSoEMv6fFfgIo7SVtJ0UO6xwRUz4sAVnzeLjvqjpKt7m7gWG9y3EYdjHN2G9kkVKJ4JQLqA
q3ouOILKKKlfK0nUoWvzPe98Yjcs+csKx+yhBGrH6MU4qfrEvQxeLy/UFOPJG/TTxPhm5UlCUlJb
XKcI+VSNCmwdErBY6kTMAUcz9ald52L40DhOYhWgqeoOJARP/EGDR+RSjXZqU5HtCsre/HDCojgb
9UKOqwpnndiFse4iYh4mOm+njG/Vmv4Dc9weEpfyN+kznOg5bPJTa8me2CMj3v73SRg4qv+oD22+
BI6DSNzGQ+MtErl/m4SFqSjYcS2G2Q3KR6SfATEhiyvd6V/YlcnYys1sXZdms9csgDO6VfQveDnR
uenHg7NQQ2U52Gcveufyax+IAXyxaG3Ymf7sl8J4Tf0RSh2Y8ZNhhfFDiQPFl8XwNQ3xqiXDj7hr
iKOcKxP1g6mtOWy+pqQ1XtUF1CxHxyTqvhWgYS96Pre73iJdWJ15itGvtq4XZ2eYn4rGWSVEwTpe
M6wA4Zob1U2uC+BGfm4EO/XQrkS+rmfvVV1a9yKt1jaFk8+LCni50Di/7do8nIggo0hzO4CCNNMN
jGCLNoo5A9keTeq9BqWBQ96y5P1euDw3m+O0Dvgu9WPg75zRDXbKhY0F9FeUOozvVMefqrSFBAJM
JiEp/hqEOn2BznMAXoiKHkPtgvLD0qz+RYPuuOrW5z3xMbTn5abvgRiFdfzV0qu1jBuC3Zd7Q1Q5
n7vEcA+zYto4qbhMy43J/GpT+lQpMrUG/Na2ez+bm8nL77EidIk8ySISwPP2yWqDaJv6DR150+03
d+tiiBV3zzYXr/6gbG06kSxGlFNqH5YBrfUweQNGlL3V44bQYHhL3F06/qGHICq89QWh4aNPxhdA
FZbdpb0wh9Mbet557adQKsqgvBmtLz8zkB7Wue0ShizmmqO5L5jCxteZb5lQDJ15gb+om0Ji8JKF
AY6M83A9Rd11Iqo+qKWzjSAoPhAmR8reUm389++Q/Z+NQdc1USV4ksMHV4jzf79CGZoqvxhxvnoy
BBoOibJhNvR9uWP6xv2OHdfZh9WVX7EkEiwgenrZxnwEd2+tLRGmFzv38cthP6tYBo8xpIm1aesX
abEPqw7YVJbdoXO8n/daijV7qwZf+DWDKx4D7E4RMQJ2V7+oj0Irl2zqqH6pXaoKKy4IjSgnpGDx
+K3+/3cSrX+nQU9LnuQE0AO8c0qu1iTzLnWH5qKeUjdqsa54nt53c5FeHPzDWmTL/5B7C+kg+QYY
6HJe5f7/fSPJNAbYit/uTHsY4QT4nxhv96WO9ZUafd25vgFZtiuvs8uCEn2OdqNZi4tVeca5Dd/U
GQ9PdL6rI9az2su1p9Bt5BXR/HEopP9kzoP/lM+doH/PAFM9p24ChPWL9+lUa9N8nYVjnhlg2dsq
K0bWtvrixCNXXVs+qN6qO8Wv8/Ko1EjBLMB0cTqKJwDlRiwBbsEcW4iWsjWjCz4B5YRXB10/Kz/f
T4lJaetP2aRDU8eo8wQTswMkQ0R9DiEDkld8xjpf3WbiU1ANeQl+2JbX8NUZBr5Dm2JA3TjhZK3i
KIYHtchTE5BVQrfD30BUJgQbd4VbLz9WIdzVcS63QecyPZI4NFqiQdO50u+GW6mXXxtb5Ni/AHAX
Wsv4x0a92CbJzeWXah2N9EGCK1c191oz5l5ioGlS95ZXsT9+k0VYf1qevv/A8qOW1VibODYraDfG
TjCN+lq7TU0uZl48oR3S9m47HK186h6rvl6rd7j3M2IpgDc8hlV2i/us+7HcmXH17zWdPIG5L/ic
e4IHlbtF64oHCQPC9yN5dc3CJbBo6rZO/ss44fS36BvZ/TqymIlHDdVA2beg2uRxIG0VCalLll9i
nu2ZXFNcLXWY00sOyDjyuw0q8LOlzz9nH11QViS/xjE8uoP2PTfgNqdBsB5t98vckSVn5p1EA+0R
JG6i68i+zlES81XdaEZJAVMb70bjHONKwCiAe2MHFwKvvgdCYKJZ+E6ZE/7oYgK2qsRn8jd5J766
GhtaFK3MaBdV5t5qRv6LpUeVYkT7uli0vjHoEgsq4hpd5bb3u71rZc62aJ1urfX6ieBrnz0pSzYu
9o12V4KI5yNP34bWe4kYHBzQniRRj7K3iQn1TRF4TyXtXbL3rGxlimrfuv2tDAKiQSKb9jH/XjIQ
hMT4MOnq/NKRmLypqbwBFXH+TOEfsgL5qZguC8QL/GoTPHO29l28N1tc2Cfm6s9+ngU7UOqXpgK4
NQaFcbTto5C1d3Fr08MPRegGWXSnUPbjqUvy8UR4wKvjGAJeR9RvrIExW8RsDnXp1onzcdPLmaAR
Nmm4JMeyaT5V1H6srfOlrABGJ7QkK+vHbNHUnfUvlngkmoJwOXweJGleMrdZod4f9lPr/mAWx5Ue
d+1B+pgHa4OIGXd+Sb0YEkyIU7oX1rEIJpA9AcEjfRF1r3Nhn6a8ojJxDMTR2o9aiEeH/w4JyvJB
97srUSpnNwZ2oxMbiasAPCZl/mrQCDlD/nNqu/bsaREx3zVUGxb/PUJuJvK1PHC2YEA/egkMF7kR
Gt9bWTUMB+WLPRgIjDOMUL90kBw+xrCoNz4zqna2I6FlC1/Zs3Jr3VHLHawFqGy2Sz+oCy9Srz8G
pQZdvKXI0McrsbSKEChKEF6mTI33Jplu9Me+RzChaTpBZS7lrGNs1fuXOB9OCNXrtdkl7VYs+xhd
uRiXLiWj27eEY3jtU+gX5VM7tO9ePtxSMQanP54TUIrFuZlJNtHT8hYuazx4CHyzONKL7Jb3Wb5p
52zPKyt23M1ofslM0rBTcmM50bo4jkWz8VO+Z6217vEy+HxkI29XBu4unjDz8b+pf+EIi4meknPq
ngvXu8EEWoMPjzskEURVZUHKscKiwfMYRV9KtE3C7I5xe2ncch+WPy2TcOWY4+2D7hwaeQhSEEYw
8TJ9N47HnrShNPg0d4TXBFfNeyFsLI0+DZ0kcokTIVhRw7uSHyiTZotYv4uJ44pOE0qs+iTIFDKl
vxa6tnLmd/TVBP/pH9jOvuUsPA8yeZYFyJyuy8UaTPVAWa49ezIPzn5HJ8/XH2MIb4SNOOlZ5HLn
dubFTE/oKxEWFGN+zkfqqcHKfgbMiNGKWeGDAPyaiy/m0FaPZbOCsn8kFHdYhXZPSFmYA3Oykv6j
hqw4k1T23Pv+OpSZvcdO25+S/rO0idTrpP9aN362pdvzMRHMGjQF8oG0f+uHpLqmnVatKume+fbp
xyjUq329DDemuWCT0E2xCWr74Bt2fO4E0V4zy8hUNulxdLRzm1fdxp1HrvQw2gVhXVydyXogBhVI
cJ6uuuQ7NgkoYluvFV/BlrZbzgjjKmUis+vSR3ARxyCZrWNqZl8T76P1iYGRVvudAT+BlH3qPap+
Dilp+1ayDydkykFMOiu/jCx1Ajux9jlOEl503/2k2kz0U4GXSyLzkOs4J8fu88OceJRvVmFt48HI
n7OihJ8+NzotRQSrThd4O2laqFBt8F8ErTENLlzzZsbkdjZWat2fU6/iegCYrNyDgxnDdRwumkdh
5Dl5dXPVEbxBYr1NG5T0RdQMH43u0zwDc8ahqPx8/7+i2ekOQlSk2gc2O0NREl1AIKWHeexA/lC2
Vh4EqyTwhmmmj3NXbpyydElxJALA0HUiVGxHv5YFehQ1XWsbbdp5mSQYimSYDR+ZeYfYTcS9rFHv
zLu6qpsHbWZz87Hdg49YdGPOCDJXT+29jf6HSOn2qt5zhoccA5eHRQIYjcxCchYXxZY1lP65LqCf
GeQh3XsZ/71sF2IZ2BfpFCDZ//G//0N5KTzd0vFIe44E6fq3J8igCnbAHWGkJOJkpdTwUqJCS+hg
ruEUhOf7HE7V7vXUHRqW+/e61T+XkOR470gMHiZtvA7esCExp3/p9fYln13tYNsOsIzFz9Op5iOp
gJ/txt50eAzfYcNe78dVs/ghwmdVvIQDYYse0pmzN+reuRKAwaNsyBdxmP9CBGCyL0uDJn/j0c1I
uhPTMebUgV5M8Ge013bkS4QA5mtIPiHBfZN8NTFug9KLEbxkHVq7QIbkJdCxUucJLuUJYY73fcBq
uzSn5pdRJ+enaNjhhmxj2lX1obnLTDdzYXti7/mYi2NYVe4tjfrmcTKKjVK5pRVG2KSXvD+QYJLR
1RkIdw4RqxSjg2/Kmzlfm2qE17iQFhD+eFcGX3uyasAAekinlrZ6nVZftYEcVjUzLtlVdp7rzwxg
wmrtIDa8dkFL5Esvmye/IsB9ijgI50KG3zp4uG5+8FKdQgp8axEgDq34uipeA3m0yYPbvbmj2aA/
6mCXmWnQXhGz5g8jCeNKgSkZQD5ndn9U4SRT1RBgmY3Wc5oWiMwC/k//cPn9pwbZWATIpr4M5WA4
/a3DbhmP4DJgEb0fBthV+rVexGIXAtc8oBQd1ndbYjFEiJMWWkBppadBE8EJYWuNU3GyN1bdvuNv
bM/5YEJXXJpzWWZdiDPIWTld/KlMXhUoJyx4yp+9D5XoQ+EN4DTX/GPXe99hBI93Wv6sRgg0KRsj
da6F1Z/EEEUPlKCExvV1dKlqgwU4dpxNqN+MgabrsGBs4hxomUWpee4b6WzisNa3BWsm0bV6+v77
3s97Q8PUkuoFfMkXO2zGV2zs+oY+9rGJK/s9SpO7MzFGIX/swA3OQr9CBfqlLyohgCL6deSR6kTD
LADVEgYgzaHx2QtAg86mTawiSgbJQXNXt1VxTF1PsHFpz3HjBpxhgnCj2tNNXo4FC2ZBvw1grT3p
GyKEElKDKIBUPWRVfnSqe+c5TpLkaNPPQTBHiJAM6morU1As9qBBshLDSIhq/hSRSXZjjZ6Pc+hy
sg/5xlKgsVEG5bAdTZNmdN6eEzl+7fSZkGMOnZsKWyZzbUhFi0zVcyYB8VYrP3fSznZKx0k0ZXmR
E625Kp4oCYGBuQmziGqeH2aHEX3QjV+MdCJPJNOXAS0fyP8j7LyWG0e2LPpFiIA3r3SiJ0WxpFK9
IFQO3iQ88PWzkKzb6u47MfNQCABkSRRJIDPP2Xtt511ktXj6v7+1uvpf9ULDQQeFkMbUqXa49r/c
55WOW9JJqMOQyRQTLz8eCoG3UYtKe9WVpbo37Na5Mi7fg8FHslOSIDyLvStDy//4Go00dU5dWa/6
eY492Gq04NuT3gtmxFE+kHyt9le5l6AyQHyWoozBGQwNM9VxjxLI7IdEQzH/906+g6QlUfP6xRmJ
inATJlB1SA1v0zKFWRQYGI6JMW5UCJM4xeNyrXZA5oypgP8/TtObrzdzeOiMQPd1J6KRgII4ac9W
k5vnEQnAY4/YthvNNyJf/e7aEK4+mqZ6k8Sa+aihlXGT38n5CNvBkxtbT5hOjYOsxqgNmRQpgS/I
MA5uQYX3s82CVnaRTZNzThTChmKl1Y+P/pZLgNzTQz1o9V+57s3tEP1pzFbDHD4DFybDf8/bRPTs
kGx1NFLHyix/yhfWgUw/zUc6NcPF49ZnR2iuFMy7Tx7djV1gh97V6Tr61SERPrTu22Ol6VTuVCve
yp8iDxO0azScoum1EGLc4GJdqY1TH3rkeSQ2VvpYLsKEJeMijIpsW6vaWd58uZs0G8hcEP3mYiqU
anfzuAlYZALQcQBzW+Ne2HGv1V6Zam5k58wqY9yGlnV4NOyGmIBRkKHhWxoAWcXf9D2KSekQU5+e
Y5bE2z7WKJlClCPMD8Vs2DrhdwLiv9b1aL2UZuYsKVh1ysvkefN0XdsoDfq2YLZACzirRGaC3bGJ
M/JKwiEUYPBbBWj/NfAUm9Atw31nMasOzq5h3vUrTut9yWLrmz+0xjJksnLla/9Vc9xs7/fBI3yD
zJr6TOLRaw6KPQVreygqiDKJj3TUygCW5ni1dvJaLaZ8Q+zwIswa4/pQcwKoN1nU3x5JgKm2MnQj
ogNKEVDP2/4YmKC+pSCyLLyvo+WNt0mFTEC+sbmU4XYqPZHc9+xrq32M9MQuUQ0RebQNsVDnQwpt
MN+ylhgjM9fa9Uh3Vf5AnPI/SxKr/p8Rz53d9P+Yb6G+Q4egmwbWVPyU8+N/azWolNWEoXQOI4rP
1ZtQ4G4CzNGythfnQciA5Z2NagyOTURnWt5YkjD4EkV+9sJ8mVLJX+dRW31RjTjalRACHixcT+Sz
oqnL9hKGS1sOom+GsAA704tZJh81O8uOXOrNo6WUIAo/clFvO9MjZyGdshuOnQry8Bi/9yYq68DA
HGsMEOnno1pP/pxPndJ4tliCkSaRI6fXqCI1Vk+sDIe5p2TYJ4dz1HnGVclH4yoKGMdeiG9QngMR
yjmFha5GTGWpNgheOlJgFqXaEQvtE7Y7JlNJvDfBTUTJo0fnajDIBcLeTUJUWjnf8fCf4KRPP10c
qf/cmdrpcUZjxzFqZzG6kbLqW/7UPGgAuZhNBe6NpsP/Mzy4/zWn9ixN1SxDoy2uaniQ//kZdxEa
pmpMWDL5lBpkvZEW/G/LKtwLwG+yWHItWOde9eYIWrOxkXkL3Rbmm9nZuFtY0QfYel5cXU1Xcq8n
wovqKkUmG/sFoRt/zn8+43MvKX6XjIaLR0STQXoWHqdjMy+UErPtn6u/9rh4/pxjYfRRwjraS4nJ
BJl5/zBlqE3xPoHEeSL5XDu5jl0+xfOeJe5S2mGnz7mI/Hc9bQ7/vCmg26WXStFa943yAFv94EnT
hIyHqwwq9Q/DGDZ+F/1+N35jUb2y+jZ5yxoy1ny7Aw5GCY4/HMvlCrNN8RSGeKMnZypIBXL1U6HP
7i1VgQju3xQQKi2OVFNlqGPArXwWJiUjad3Hw3s7JuveKpCgq8hcxlKpn0wClh4K4Skx66fUKCnm
SmEsC4dwXVXJS6tHVJHGzFlQ93lT+nK4CCiYz3okvgIqRsQwJO066HplCy5MWz3syZidMbdn2iYl
N/0mpT0pPXF40ykpw4oC+area4AXbzrsgediJL+PCKM32yUI8eEoYU2dPuq/lv6ffKoiKoxboatP
gJZsfFtutZbyILlX1BofGWrIagZp2nE458aiYqx7/ThgLFjqldatJIxTbpCgfABbnA6p3bRrL1OL
J14xoCGjhVHuUuXCieIuqpY/GckLZaG5BY6z3wEgry9jjILHUYJmgU1YJDwrlIM8UhonJRVrf67K
T/z1K0ZGa1NDy9zjwFWWepYYaGmrBhcY3lGvJK08IcmCwGBiaHKmOgvZz9G5QtZBWbpLWUarrZqP
qokIpci099HzVSz0sbJoZhPpRO37uQnDle62DtmTQInm1T+1/vKkKgRq9yKImadbH2mtfZEKLJv5
59JoWp20SeaYkWp2mzwCAqYge3751x5JSpR+BxXOk3GVUtiWD2DPmvxDmWg7xSaKKleLqBPzKk6J
O1Jocpn4+hKgDhph3FI1ejUM/5Y0hfUFyl6Fa4OYCxHyZoLe1/LpPQ8Bc8hMgNyCEDlS8dtOhN9R
+fZ33djXp6ij/uk0PySdr9SdV4yN3e0BWWAYVbY2zMN51usNeXZISoryIeQ2vAsnzQ/qL62VfZEm
OK8C86e7K/nyC7shfG5+5YK1BYpCWpthEGpHuYn/2rP7TZHYCvTxOR1H1ifkBsHS9GQ45S8b0D3d
ftUmJpw454WqNMXpsUvsO9GZEbnQyM1WoQ4kj/XIFas4buakgco0K1qMQj/pSUgU4exKnzd2/KwI
IgllOGVIyR3fJC+vzMxrnJXu7f++cQNC+efgzAqIWzZ9TNUzEQ3/V1ZXHYV5JFpFBxk4W9JIXqbr
3ZI+C6MhbM5mAI2aFONinTVEN5k9OeNNNGRXI4cvnmS8L10ACYSQJZDqwgNl2ojk6DgT0lu8TPJu
1g7teCbost/Z7ogi0KmLZxrNIIdHSz046dASgRnUl2auIDVMv1Ytsp11js/mVBImKcXlLeM5mum1
lVJhzYv2KiX0lY873M1wIcxa9PXY6qimKa0vpsAKds5MQnFlyoGVTfggCgDejv6jCJLPHQofqMAK
sJVhjKkGFAHLqQ67elw2+CXzvNpIu7qdgaMIgtzdjXpkvwoKRwtlxDWjCmJijUaz9mT4IlAClfBl
9N2f9BkpptfoNVUnbZ6CwOlOhZild0zWbSui554azZNc3zaxxySi8puH/1oYBn2yotg2mfilDbG5
6TIPECXCcuCcTClNvbKPnxvM1xFSiEZZfZ6Te402XurETJlGsjQqXHyi0lakgyh5QiQNYtZVCbub
1OZNGO6rDLvz0UAYELb2kAu1rWX2D4VQPIViUduh+pJmNSgiB6ObYulfDSRQVT9E36lP4wysTe9Y
uJiAba+zD0Gf9acae79axSWq9qne1hp2ElmBrGuTu8p8KCe/QY36KMsnGzVJ+4v2q/8rTb5oJJr8
bEMWa6Jp3mHJmghlwVjKjT/v5WYBIHXUlA02L3VRjXikNdWNb0VVJDcA4cuyrOKrPEUBfI7pqkWy
RqbyQXFseGX9/Ru1RPo7tZeAV83flIG/TSwwt3TbCU2ZywLRjNCg7rDIrHoE+kETKO/QiRI4jv7b
dnVQxeXOCkAHVGlMj2auWkQK2aq6URBeOB+6yST+n+Y5NqRZZvC36TVxgp7J1AsomMo//P3/nHoZ
oAyDnvviifUBTfo4XqluhE60r4ASzxt5+LmR51xyZRjlEdARuqqw+kQ9utfyGSHbGsQFfJ40iZbf
I2IO0oXc/fdD8qQorEtr9eNG/hx5Sm4mx8hROSMfX34+MlX1f37j44flrR1zC8wWul6KvWjN8rFp
olDsg8ag2C9PomoEaDJv5CEWEppMFFyxL+dEfk45usD/7A00G5a6aMrl5zn5FGb0/PbPZ//rP//r
UD5Pnvv8MYHdEhXAhK1XbLFXxPhnM1hgd3LdZNxG4jPz0FmRdJWTLORuJiiLLVJF5PvH7t+e0Cix
+aT68VOLzIf3an6SRYt1WifznzVpb16Z7DJbP3rOSHJO6P7i64DDszOtFeZguu9EUaYXK6pmI3h3
SWP8VA19q9E1qRhY41NWOisrultuuSqIes10rpQ6bim+B9FRTbpfNH+3Ue6Z3AbdYybatWn7Bzj4
2WYslBJjsKjpiUIOVuqGuu94950E+qZTr4yGxNTByY9Vb647QSiqynxV5NM6cLBPJmNhLdwpeh8p
4ySFtamwZoIIxsk825CchvJ0RspJ2rwRFQiSPdTttS70lRGEx0ERzsotunBTVPGx1kY0lt+pAEUb
pBZrUjC/503+jZlruYhTbuod3MrJ26PFeK69jmEmoOBM903t4O0MwbcSCst6VtV5apcs/K7TFqqf
3rMcyIt9MFurWI2VT9rEznuzrUqsQl+c6qLb+R5KUHeJvISbZPGLHMh95DDQcV1EjX7v63jht+G9
cgG5MSrkq67nllNoxxJN94LArkOsLZVI+WUG2dLwQmvVZeGXPH3WW6qm1pb+z7HNXhIAuHvuwi/Q
P32cXEBwJuuXLcZbkbrIrYOriazAUUMiezXUzYHzJOy4RGiBvlTVF55fnWveVgULf4ySIQ5tXOB1
v+tTA6HBrI0QrJTM7maGk1gUE8Jf3LFUHSNxzAN16VXcN30aSLEzbDK/+tbQBFqpGWKLFhN9pQly
vP0tUt1wwTyKTrzGZEaQwtd51jmpvCvXpco30yHXKO83alyq4Dc7ZkeNBjYjPusf5A+fhSiu7YDK
Lxi4xabpd5NI15U1hwla6qawnX3mYhZqQ1rD9I4Xai9+AGNe2l1y8+PoxQ2DNQiKZ6yCw2oQd5Bf
P81Su5jEhSXeNkkOagWpyW/sV8BZH3kudq0J1zv1CEOddO3VKdRVFnb1JjPKV8Tu37sJRK5pDDA0
rZfMvkezjUQR6DbhVxkduVZc13hIako/Bm3jqs6GZZxEu6jDYu1Ev7L+bvG1dvzh3a51fS3G4KWy
hlucax+BIAknVq5Kw5Dbq+8mKeULo9HdhQEPdeV34yveQ7FQ6ykhNqhY1rmOsMChAOSZ70Vu0LHM
jNWIkC417D2gsnwlyugcIoTWs+a9iMAotiAwY14iKrgFYuNfuVL9NAevXdfZSFbn6JX9NgdF5JQB
pOk+A1tPjF2xd4NpqwzK+ATPhYxN0y33IyXydPF57HWQ4Yqu3ch7k9zIe6O8P8m9zwfk/VIeMvRp
MxYDe8h8S5T3xUBzuSXK+6A8KTfyXqix/kIqMz/zb7sxSkM/U41tZHsjgideRb6Xm5BYAL7KKbB2
VHq44bWM/zkPOXJPPuffh3895fHofCj3ssdPaNCRuw0ge/nyP/+QPEPZS42W+7LcPMaFz5NZHeKN
kA+BFuGvkO/L51PlYWN2ZGUMAbEGEQRCllj8dpci12OskHuf5+Shw0vAGPTXc+TDj//9+fQ2t76b
gAfWZc3890DHudj39G//7MpBGEFimG8jTN34RfWtVTXFY7QMCbnC94CW0ef2j2lVUbilhfN8IOzG
rOGeyI+Tx0GTvJFFgBYWN8TCrI3d3C8wnzW17HDrA87QoZSuJPIlKQrWuXL6jw6MHE1t17piYj6v
IsUPnGbhkXaxT8aA21/VlFvSkKMNM4FhM+Fco7c5dsugVMwXX/TajTIn3TTrRZ4BRW9wN0kTLPKc
s8U31S2qsxV5C5SP1MBmPaMEfUWYRBfIT9p1NpI1PTpQH2Bz7ZgcothzLRfPfog1MoFjtOqCYALJ
n6Z7w6SXLMsKEZYUfLyj2MnmadbB9QVl8GJbo7Of3AD96zyzaw5R1AxfUpoHX4JhGSKMEQNf5S9F
oFlnX4MqZrvpH/KiZDDKjTznERiwiua3S+CN1pQp0BYSkWPN/ZPArs1j0L9RszVY2uRbUQbZLsvs
7iW1VH/vtQZ88jLyQMFE2kGE9BMGsOwnc4x/m4qOqinOumeGBwRlKklBvEvJB6OjUwXdd8WJ65U7
DSNUDa+9lBMde+ArxBUn3j1ra/Vcmt6LPFKVLHrpQXzIo8cGHAiLcO9ZdXrvDnX9o0DjdozNi0qI
2z31XKSotYuXqFasexNk03rylXLTzYewIyjfJ2TNy0PFzVl/tzm5LVi+YbtlKDaN5tkK4o3ZNRkC
PoqEkETMm/xptlu9a8gQTvJXTaH9swpDyvhj+IyHgQ+3nFWY+bwplIiKlZUSjhp134Khtj7mnSl1
rI9hqL8Vdml/TOyANRjecUYs4sxo4WlE9hzl5p8BjoAsnI1kpjn9eaCeHzBbKIaFsm9sB3lW7tus
jakZtXNFbjBb9Qh96DAaanMt4msfWclrVIbZVZ9oeczpCN2YG7tRVeK5L7lop6G7DEAer45LiFGb
QFnQUXde5blOL509MRav8qhFFkVjqLgXojtrWqQ8M91wbpSs9wCC8lskSFuYaWIQCvR9N4jjH+QO
p5zcHbd9yAxiYJ2DZGF4ixjWKUtM/QUJKrZ3Jyx2DiP8Ps7bo0iTGGSHitxINydMIZO/Tu3ce8nm
r6opLOfC33b3vKnRVk2o2YvJ4VMD6R9iiod8xt0kDXklNjIe17Qfh15nhee+pexKG+oU+vjqhJaZ
q7Bt1BSxmvZm1m29qH1PeeobojaKPGPxmnTVx2REzEcLM3hu8XccxaSRWzY/UGrRIWtL74tj5vmW
kituQEw/YWxZd11pg8MYgxtVwBbdiZPi+57156KvrXveONp93MhH6szLqT4VZOC6w0VjSnpuEru9
l57eLHvFSXb2lHV3L259YFnI8UYSsbeZngcr3UK9kqYklMmN73nRzjUYoOfzRjKFyyK3nzHk26cB
Wc+jj0OoAeGlgwpZaKrsk21gKh8cLr2HZWBwUS8IAwT5hPWnR9224CY5bLwkTzYD9+aT3LR9+o4/
1SNVQPw5Jc/XcY7ZPugyqrsuejXAJs6a+V61oG1aHTu7+6ZOBPqiXMcX7iqNdor6N9mAMBuxq+s5
o9gLQ7JxEQR1Qzfdasu7ky5nv6f26K0qawxIcA/HtxZNErdP571R6+aJ72PM5K65FZ6HOHpoyhfd
VRD2FXm3w0pr7h+msKCO0i0FGRh7ZmBR7MFZDfpneKq1XJw+9wy1/fs5K+1hyza1RqJmjbuSBM/g
kDXduJL+R6IiTo2dTBc1omvcgHWm/Nr3i6Jqs4Wpp8oqUKOWZIo22fxrr4DyvDKyuRPpCZBjs8Hy
4bK0yubkGtNGWjC7ABtpH9kGM0rsiADK83vkJ926anzzRJONXM42ULeTayjnLC2s1chao+jNaadz
adzdChlLnSRQfudD0HTJji42zqJW49tFVv3iIX/yfCLY5PtqxS7igNR+LmtbnAVu38f5EO3wMlP9
8ZQZWIvJhWTuyucQ20JbUu5Z2lNoHVHKYQKP0noT1kiLTAVjsoUo/WB4wJ+nwT0QuOe+FHiTTkmr
Q6oaIvFuBzqRjG3U7VSRvuhjlG0wKEdf86oXC7oD4mx3Y/DasMYp1SH6aiCxPvTkyi7VthQ3RZk+
him9adqc/eTryCsm8XXqdIVUSpY2CUHbZly7UAi9/Idp1/0jjl3qNORhZBW/PyOFJ7gw24dzJa6h
P/FC/efQhs2Sps/RfGCMTX+0gMDJh7yIW2PokZNFsg/ielv/UbrANgqy2F/6hB5cJl5kXnf/KzZR
jzh+6h3jpC/fNGq7eh+Iu5k09hz8d0IrVNyMzDbFd9dtyx1Z8mfbNo3fHi4hAFHDD4WVFkRgr2Yd
WHxvlD5edCpe+aj/hVUPtbIo2vtoDQkjuekcxokvbmBMy7SnLba3sgQ6QVzuRPYK9cBOTm0filVu
w+9dQNloaTmzNoqtHLevXiQXrUDzWHX3frbJ0+oz1qqWjlunL8V74lXgs0rxNgz9ljwn1rih/hPf
QHJ1C1FeyaOXFTQzjBI+CF2x6dQA5/yV+Il/D6bIXig0iZ8nzh6C1vjeotJdya6NKiJlWTFJ2ku4
SzWFewcxfoL5d9+rfn2RHKWBTK9LrOEIG9K1Y1kJZBinu4/upK9IXkPSa0TdnSxiiEpTM0Jm5dG+
qs017GXmTjhFlmSLFB9NNVHWnOOVgPahGhzUO0F91O2ZG8GFG5NLkDfQ+BR3Y5tR+dalbbPi+5bv
zPkQo9iH35LonCSteg5t7z3Ww71JsNFJEmRkkXg+5WgVybCtFWwfuHdDIQnVoEJw/HRVhTXlHU24
HyCdNkN/tUMK8xNi7as57+l9/q41dBU/zwtYGytljL2lUKJeefFz6zlMfPunEiDDMPXp3REdwCWo
s6zm7WYXdxDMxlT1v4/F72aynK+zOEYaPoyB6wqRibWShymjtG6G+d8sIRmjxGKIx3E9wtHF+UWJ
knqG/jSQGsFile/12FP5yWzbOjJeF2+oxlajWqV3ndL2phQVisGsBU+B9uoIE3/kaiYDKqAceo+d
qF3oA1HoeqkdiRHK79gpu2VbhKgASU+/VxpqFMUgcscemk2lKQSnGRECpsJWbzS5+31RqN2adk36
qlTKTvIxrWkKjtpgwPvt8YtBsT7S8IwWTm3luFHKEj30TN4ZtClgbgbzOxigm4fz3jSf+9wL+nr6
9vk8ShyUH+Ptv55Q2D365iHH8mlqh9qBsaerWbWKncY5hfNG7tF/cE6F8q1IhXqI4MYvhWp4rM7h
Cy34lHkby6LbRsP4McN9T8mMeyVtNViLbsARPB8ORpot7LQVOyvuzYvccL/5UFEI/u2URuHugo/W
mJ/kDIy3AVjLJz/DHt5phC9oBtFZkM2a2yw7jpVgF3qKt6wDo9o7wCnJJaj0s13lwDT80iHoYk69
8nv7XWjDnT6X+tuDROqpF1COyXMXe9W1ULSTXL78dWRYDdm19QC1l6Tola6TXCzjJn3HAVkZEw/K
x0mCradF5MtAEZ+poXKlhFPyzzPkOfmMvGZ9rpAg62C12Mk1A2lRR5018FWuGXTDLhdDSW6UfDCB
l0M71YGyO68o0oq0KAEeY82StH6CBK56FD+n5ltgj0hhKrLXJLe9Liv7qTRNsjkaTXnNUhJy7VlH
rpaNe7LKEMU9umRsHfm7AM645mNojwUJtSfV65kadJ73zazIvLIjl6UQgzV9sAENc1PcvCyjzKyM
9hMTHO2l7XUW5LUf/fTqaGuOUbGxfKYCkJdKkFSjceNKU9YJnpWT3jtA9jtf38ZUjM6cK9YtTOS1
EsUewNNcOTmJIHqxnXaj1undk4fXcoXAVQFEwKNN+luQu8qfMI5n4eb0qH3Lg75ZFJspjQT1vtYb
zvnkVRuuTRYhjYh23P43U1eOh5p08MfGwB9N0nJsDIdGWJdIzfJD4IUuHsr++EefOx/mSXOcjHHV
iYCkaWbPSzTjoA5NcFmnx66SnumxLNoqao7ILMMBexKDo9ww2SlO9ZT2K+yz6jIiQ3kMTeVCsa+5
UdrS1taUhGutd4FeNPRN7YpJTDVV5nOXI3+cEV5BZpjPIwz+WPugZQlkP3EOUjUnEaUNxv1Np4c3
hTn2pTM76CJmfMtqe7xMlA3PZuK/9qryLB8XM/9x4Nne/OwY7pLoW+tuK6faVNRXU5mmMwtTMlJJ
vkTZ01moAc23tjCLrXTtTXZm9StN77R9KmebepNf0rReq/MFOff1b8VgWxunrWi8zOeQXsGYJHqg
Tf2fQK+cU2Wn5SKiQ7YaWI5RcBbG66PdGikBfl4Tl+KMNyCXhIVivE5RkgvfU5/JFkmJHkKBOicv
Rdig9zgj3oNJ/6Jo1CsKVqSUDza0CrKNfC3yFdDxXWRp2VztXDMOTtH80j1fWRs2/CfZl8rK8c9h
WH1L1DJ/VnNzfA5qAn75C+SGVD2xrGSjzM28FWZkJmlBMRhPjYsXxwr1+iKVLYCd1F1YF18LK2gu
PZcUg9QUCzx86aDhEnf6Z8US6PuZBC4FIZjyFB1i7V5j6lpQ22yp92MMLwtVear6mvIgHkkHmboK
DYXvCt7TjNwdkR0tFO6nFukJMqFKfIg8J2A0i3+6Qa4uWlAmBNpH+iYvWJEj7KXkpSf5tTS6/GpX
49Vt+9MnmEju0X/t1rkrqMuK5sKdJvn5jx0KAunjTD+LBdWg29L2RdghDGX76Ft2AOU0QXJmnHbR
ER7fb3u+YOWmRRl3sO1mo8rrVZ5rDHc8lxVmRK1QLppjxmupxLZ7DS4IZY8DfsPnx6kuyXca04B6
82AkpCAz5vVth8dONw8hCpqvJiPTbPFsgHMfWPCjgmD+uenCGaUXhdC+pyg/DHFpvGX0lFpkQaSK
iZHSmGJtMbiQqzhE9jJXUhCwk+VFG7gk7Tqm7gySNiUAxzGj7ybGpMLtg3dDHwMa8bNggLTGbWmh
85TpLipQj508hN9VnGudlcEsRJ8ypDvkrNorKUn/POdqJD8YybPpFgfpzH/YVtpKeHgbdVpP8SHA
J0pMG7yRRySrVMaq8MU2nqb/iKS0IoGosis9K755JMidHWXY2FOa3OSpKVcZQMMhXsYWZK+EUKBD
20TNbSjH765i9Y+jhJgRbJhoLiX7w6QzvtfLqVzkNjhFEh+6vRSzIv4MDuFQ3saZUvGnyDkIpvda
jG9JuNpJBqPIjcxLojZAFpkLjiXqtg8ftzZocCBz0udFrbQ75uA42YLgfTZCX3CA0ZVOwEjHxpa+
NobQ+boMW/GLPnR+kEddmsUXRYk2yq1zm+mj0ht9lY5hdzCrOL7BJSMEZH4AqlKzMMoOBYkJosyM
m2otA1g+9e7y0JsMFqisyjdoW8Shtaptj1HmPcevG87C2lFRcSd5MIyirkrPNUx+3hQaCTbdEhPv
3WPv81xfNhruOhtYqBPeHOBQG7JEgqOvNskBRXnxVDeBcs1qjYAyFBr7UoXJYDrKsmjL8ZvuxP46
JhhkBxQweg5TMgZ7yuHVGDtXu5iUk14glstnIXpW6C+FOubI/1E7yAqcLedpagapsbNyKJumOJqq
r32NkshhbpwVJ5YWEdVTRUEPhgY58yKwFp3DSGlF3S/FWTASw161jHo1YcU7REL7s/k8FE7b7Rk5
lBGdBPxU0xzFh5bEP+SO2wV/2xFeek+oFmnElF58ElQHOMw5CGOuOuiYj4qP0Xrh0aMCsOm7RN3Z
upXtHte+FeXBmQIdloKq6Nd4m8pzMxsOC+rktJHgn2bVRfJve9ZoK8vtX1PdHpZSAlb2gbeuFL19
DAL5fBhCk93Y6ckhR/ZdMyqCjgr/19gE2zGb/G+urUwkYwcri8iUa6DY+TbRrXynB0V3aRU3WkV1
GrEgJxYuUIx8Mc4lVLmnBObwzpI0X8g94jzyxVxDWiaRFm1B7KiH0YJ2ILXYdluSwzf1AmjTgKnk
OauC/uZ1o02Cs4qQIizLRdLpGhJWNTlVPstH1cturSbIQu+8gIBZaF87GScV1qimrGp6adXqQrGS
cqJm9fSzkROuYXsoz4G+lM9M2vkLqWuXjEih3cPu87g8M1zzYdtND7wFGFbzMGBt9qbYPajznElt
vO6YxeQULeRx1ijNOlVYWg1B/ufhMnDulmF2O2PGt0tGMnz9biovSIDxQiukcCdgj2gW2j8DYbGQ
mSYqlSCSbJuLS4bjTKL3NmnPokliDl3Io5u+x/RckeKQRYxGACUQCjtz5GzqY87STRbMHrPfvpl+
gpoyL4DMwp3SgxmAZzBem5pLdRLeuLaUdljLUTDWovCE3CU4aZZFeWQOomotczExr/kwfCqswdAE
FxWMyN5TjG/MovRlrYbpuR/Jj/nf9opU//ujxUdotsri4bsYRB/tQ3qyLFOQ68LYKFbD1Jz0LHXO
clFID/OLCuLnkkYVVytptutIo3c5tal+aSI32lEIJ6wtSLVrEbTf3Uq/BU6UfHFLzK5yL7eqORl4
gurQNSck5PVz70S8fdk4wd9EGyYLAPKcrtCCin6IWUtKJG59iGajqpF13HxiAOCTZ9dPZPlOO1MP
0it1gHZZC2YlzaQka+H4lJGUJSE/FpW1xnoZ0sH7U8DbyuFOGrIqFoJbtynRhc1p5qUputND/gra
wQcmEP3mNw5P/ewIcnWt3KqloQGwGLyLGdnZ0qxqdeNG3DAhWHBSRfcw+v0+a0iSk7+9qkYCB4xA
YQ5EjSttiWgsG5teEK9KbkLEaNz92p1QGuUIutbedk5NrmOciq/2I5PMjF9Q6BHuOHsZqXXUWyuA
JJIC0d+piPOelKiyX4QK37zr8cC6Y1Zt204F4JjG/pFZb/faWf0C1Nxz4GdfvAJVV6Lwv0HSZ09D
aNovtCGwDhl3NwrsnxOKQxaC+XdLM8dlloYpyrRJJ3qXcTIvDAFtib2IGcZb33G/VGJjhpd12Fon
Mgg9/u+5IyrBlRFlWl1bp4eNjm+TCxcna1Yp1tXvJl/q2Pe09x5z4cYH/r3RRuh7MlJBNKFNzIdx
M3I6HYNAzaXoivMVgObeVsoK26bxw41E8AV2vLNxRaLsWjvKr62jl8sWLesPp18E5Uj4uKFNa/pF
/SLU0uar3Ot1ghebMT/LqY6VEG7aUClCPZpkx4YY8YXDj0S/lSKYt8sBH14fHtRkuqmto2wiM21f
hWpfSsNTdtZE6Jhp4QIYXaAU0mNpz4ehiHdpheBCccG9UX2r3luSD2bBeTVk1kaZYJTK05r1v57u
2yuKXmgpanHv0iq6AWNqqE+lS1iOKAhsiko2ZsOBPPpnr4tjSmfEviPsV14rzVTWGVPKJ3mIGj1e
di0xXVaQz36L8NqSU7+gv2f/TFFgJIjDPszUAmDrU/7sXEFIed0bm9hx1fvnc/VMWzFYFx9eCm1W
pVZ7GGbIcG75JPdGvb4CqJTTb6Tp42WheJr+h7IzW44bybLtr7TVu1cDjvlaVz0gEDPnQST1AqMo
CvM84+vvAqiulJRpqXvNMmkBTgpGAI7j5+y9dlrarhNxj0OX1m/61mquV6BNOMVYNIzzvMw/zDBq
sDauk5F5io513l+thWOoEzuOnjF056bqsTOOVb0dM505irbS452JXeNgOeVZ6IImbZfVG2ew+3Mw
cc+s0OGc1htxrdUNpx96izGIXcUS5ufEqO4KYTuPGPHxGdSDdUhlUDJPY/w5GqPvZfMokWeq3Q2t
DXctYj8qWTjDxy7GMrQeGgBg6aGjtP/gsSHjAm8d0wNKJi14CcPygobEeF8OqIJ6CwqB1abhS5rL
0uvY4J2csDCfrRsnNtJTDjB8o2RyuIMjvxGmYIvhsNFVk0m5xR/AzEzCJXNwrF00ywSXcEKJVgYn
lFXE39bXdv2wvtQGuAVnUsKrjz0F1qDPlSYF5YM8TQnQpB/uWkkMTtwMMeAQsX5g9tU/0FwGeaNk
SHuWw2iZDkfS/rYeBSMWqFEfr5pMgz2imtb246qvtKo6yaz5HI/Z7E0Zmiiku9ZNZfrWjb8hwUK/
McYZGfbyoTWNx9Iyo/Mfn8ra+ZwYpA5oSvK1Zl0vNPNrPjf40cmq2bYjiDczQnjvZAawMHW5EsrU
ZkqkLXPtZasjzEyeu6YDcMgNfUzn4XLdJDa2Tz55KvrL1dpFuff9q3983/otTVoOH9+yfiEwHZKe
NczXtkZfxu67cbfWLlg8ktscIcR6VJRYyb4biq143MfG01i0LdP0otrMU1x/i2rAsyUj77gs2Jpb
tfLUpoi5ZnU076cxNcgmLZsbO49X1FNxmUaRfrDDLPt+GxtbJdkWS4vFK63psjHM/jRaGYKA1Txo
TCoKHZl6a62Zianc0RZn3TAySODTZq1eUmPM72UCYaIxKC4X13Kbt3DmQktuV8k7fWZt81EHD7N/
q1cJ6t2lOwIe2jw5FUrf9TdZYvh+6Kuive9qAsT+86n1B9bv+OPngzBneXVQQTs5BkMm/Nme8+Ux
LrKCbezyOWl23Z7kZggPBv58au7Himjtl4oR/nZoa3kQKQ4YnEmuNg6eYbTdK0R9vPqORS6Dj7a5
1YfgUNSWdk+0E2IfMzHfyr4+N3oQPo9TrWMGjtOzANHem/awNyWBRPNEgqWc6uwNvCwgW0c8h2ih
txHK+J25opi5PXXuKqxZpSEEvUPz6Uk3G8YG7NhwWp9Z1cTYpJrEPxVSbZ8iQfG9PGMHDQgTyrg/
pMIC8JS6Hx2F+IRAq78PNKW+7Vv91m8x+yPYQz494KwIORlcHc3+9zZHBxM45W50WN/iYDmMen1f
0JPZGksjuC0YWyehc1qP1g9aQKGEz6j43r7QTK137VQtnyxj8uB1aF4qZ27QgJEuc814V5fMWC0J
NebQ9rsyhNPZ0KYvayvzL5ua61eM0LpSa2vDi74Mm7m6teUDlDoKv1YHP7Ec/WctYHPjmZ1akn/F
8qC0foKnFCO7P2CQjQJgJY6FvqPi1Iau0AzPmLyxqn7TtUF80qqxP+lFMm/Ww0pk5a7TbblbDynY
yg3SDeOAlrtxBXgLgWj9YlXzhGZIhaTGi8y9o3OYlA8EosD+n2Vzp2JYurTqfdE6KICAbZ3qJckE
d5E8JIPTbvwp9C8Ca/i0emYSPZowaQXmITTI+dtEy7GulUjtbbgW+TRhEkvr82qtWD/oS88u84cf
Pq9LcakZUYjAC4lG0ZMHC+Tj03q0KjSYKqT/K+AguaBEq7EKO9bviCpb9zqLyUkFRXNHOFiziTLN
Z6MkVJUwZ+X0hxey7aCzJZr+LbUwfBRqVzwiMe2AX4bfH62fa+PmiD60RBxZ0Rci3Xo/8/edTJ2G
etCk5EES3flg2g4pCqK03yQBfxb0lW+dpV1bpRhfUAnOG5FYw9aWOdh4Has+Ki+UfZksX8yydzbR
YNRnVRmMT83kuPrOkR3aUj3JUsSRZvSRBqDZCqG70vCcfg6JKqZMZK2YrrpIKSUSckDgUTGf1s+t
HyDh1Fc+mbBCr3daTgc8VU0CcxOKvCu/jb0p1MabMMinjR2EIyhf/W0Cw3HfEtd9YuqpbQPgT68E
9cS8pW6Ez2DPrdNg/dBotmUzs9j1uGuHbBcIoGAlG4erLCGj2JJI8/oimAmQ4PCPL0RYUhYD6lvY
zNNm5ZCvBej6oexQIksqsrQMkONR7hf+HFzWY1eeS1WDRBTmN4MWdBdDox7XI6flNpjGHTnsyx0v
qPyjHjmMU9fzkIxg2sGwmQQwzQ0Z1UCY/9hiro/sLqfvJWEgrochQvNWZP6pRlzhz2oDFQwn0Ed3
GY67FxGsgzVJZESPVNEXxh8MKqz8Ey098gbjodkbRl5COArSEV9cf6gRInLvUen2aYQOHLJ29K9S
K/v+ocmSdAGZFu5HX4XQkF0TRv3dwKDF+6tHReWnCIdG9cAwtcw8h8iZfVvljzQqlj53FKKdwTVu
o+XhQay15K6oyk0zBgx+A9M6TjqhyOk4PIWyQ2qxHFk50pJopmuyHI2WfHe6ftpFUaVfENenfOQb
T5b1GYtSeafVgY7JXyjo+em3fOzRq8wivXVlYjqlsE61Kt21soXHeSSmbiRyLox3Gi6ng6Um9hNR
ogDglo7Z8nkSRUguUC5hksAhWl71XjMbr+xAjKz9/NCkI/x98lGZFR42XkQgVF/qUZjfX+f11W17
X9vmSt1ugmL8FthSXg+xER9tSW2/3pA13q6PwyomjAbjityrdOGghfnpfi2S1sN0JOgXY7u2KWO/
f9aHnkZWTeFCermXopm9CExh3TQLfqti9vLad9pXg1vXndFo2gmGeb5df8BQl1189JjBd0vrOt0N
TlUdE3qGj0BGrmuIca+W0zFtL534qmTsCkdwFtz9GXFHULmv8iG5HDJT+7o8EHr18WBaPjPo0SXh
0frXiQciMOAvOslL2KntRiVk62ys2oMkvEQpat3OeOoe4gn0xDJzr3wf1pKBVRhyevkks4xOaMms
Y/2hKBxb6ts+c3s+7jve1qOZ6uGxJZfmslJbKNV9X96aWZt6A/29R6JFJnbKqf+5KOTtBKD7W8vu
pERhRHyWwDwC5LDWnfkcB+N00ymT6uZZ339J6vraiaX9OIoU5DwMlX2K6t1Q5ubRMJRrKbXiVvZK
9phAgupp6DwFdRRcmXaSfxz28dVqSfzvt/H/BO/FzYdzqfn3/3D8VkCYosHT/nL474ci47//WX7m
P9/z80/8+zJ6q4sGAcTfftf+vbh6zd6bX7/pp9/Mv/792Xmv7etPB9ucMcB0273X091706Xt+iz4
O5bv/H/94n+9r7/lYSrf//WPt6LL2+W34WLP//H9SwuXaiEw//ePv/7715bn/69/7N/r7DWffv2B
99em/dc/VOOf6A4AVeIFs21HxSE2vC9fMP5pm4YpHRN/pwLoWeHfyKFgh3yJnzFNooTJg5WGYRs4
9puiW76kW/+kmCYtdslNU/l54x//+7x+evv+eDv/i93tTRHlbfOvf8if/WmWoirY31SdQaQJB4J+
58/+tNlCY0Z+bLTp9HbnMLQKdz1YatruWDsbYKQ2uWDUpN1UXs4OqR1xykx4vTcthZiWabsqlk20
cwATaYB5DroahxeqwLutOCWtm+XQQnu37+rh61rpzJVeeu1gtlsMv8cfXvjvf+CPf5D2M/d3/YOY
O1K9sb1mC7MGhv3As7CYT6K/CIkeLC380Do+/+WDUSINcbpnm6EEcRNWcp6kaMh+JgfQD8js9mf6
KL0V9/g+o0PUojNrgv5BKYrp2q+axWqeulPq6/tSNSKoh721kShrLghwtS9MXbEvqresxEJtFjvV
DJhkRuzu8EHtwz6fb/7+z7T+/GdqXN6aIqWumjps9Z/ft4KTRe/rotjgGjHOHwHkY5F9rZs+Jlqn
JdgTqF0dNOJMzUeJXU3lh4+Trk193fYpog5SXtqReUfpTFcr2TvosovYmK/tUqqHdcIZL/WjWZq0
10Nc3MfURz9rLBTHqqoxDfjCW8kvpbHPdaYhfnDdZwadhIKBDPlmhktU93vZB+pLG5uLEpR+5DAy
szDz/Kq5ii00mv3gFKSWYtmnShy3vWx7shHycznUyYEKB6BWp5vn0Xe49cB1fW5609ylDViu9XAk
hdEt/dS4CqPcPttDprtEwG4kW5tjopmIX5eaEHq1duRyvBJTRAnapoKiXaf4T/rvHyK1+R2b6Wc0
03I+atLUYYk50jJJeP7ljWoXZnyJx2Yzam22q2ldXKRATTCb9enBFgelwzLtZrFEiIABQo3j+awI
nfJ5GS+G0/i6sog5b8EYTl2A+n5CrAW7/rJvzEvygLBKLOdAJFAcBWkRHXPZRdsJlCDWlEY9WwmF
GzEO6W/QMb+kGK1/Gue1DjXGBJlmyuUc/eFSK4dymHvRxJtU0eqDvopYRjO7GiLL34fLMM4aa2s/
6lQlru1PtheQ1efSpUUS2mD+LCGNopjDmU5QLSMGycWCWfeZ5Bf/ivJfuxhlk144Yrr4+8tH/dlY
vz51SwK2lgpvjWmvcdw/PPVeQTVWTSLelE7mCeqUI3TK9NNAmAq6IhKLWzYejqFGwPdLyoWRPkeG
T/rvnwZr9Y/u4O9PQ2JekpiENcP6ZfVtxmFsO4VItoGR+r5Ne6w4E+gSddAf4zbIL3xHZhfh8gi1
BIyZvHzC7AMN17buHaSKondO+Mad0/poNEL/4xE1LXxkmhhuL7r6Qq0jHAQmIqOuGdiBcBP83Z/y
V6+obpqc74YJK1xb/tQfXtEmN8nSKdntdYLpWTsm/bnV7pg/qqf1oFsu6vXRXBT1gfJhOkT/Gdiu
j9apLVrMxq0imu/rvSKFjCmG+pzrNIzzJvnNOvpXJwJXPPc9dBw87zWJ4YenXXaL2iMhTMHqNS8X
IJEzQ028nv4dHBUV9lwQf81q1TlmvtD3pv5NEclv7lnqsgb8YRJfTwOqA7ks5JwD+q+L+TgziEm1
KtuMpW/s5ip4M+xE9WRuGi7rvEL+OE7dJmIjCGTxxgqhbP39maj+eZnSFcVA+mmD4ETeuHz9h9eh
RzpO0jkcDnJEiT9XW4IamrS4jGLaUchdwaM1X8xYS/aYz4NzhDqm1wY6gEQ4jlF5v9rwTQNcfhX0
5w+weuZ0yeVvnuefXypm2ZqlGBY0acO0fvHT51ojbVmODDtExxkuNARcqpxPslnOka66qKze8Qh5
0S9CWpuFGp7+/hmsr8TPbxbnCf+0wVSdEu3XBd0SaoKmQRabuT6sALwxLJF+K5+SNEGRH+MMbVBn
kRzRPE5mSLzOJBZ+dvcRTm41CY0WmyRgf4kXBlHHNa/JcKv4Y7F1WGWR+BgYw1oTTV5tbWHY60dp
NLArjJ1ZOsWz1ZsdQTwl4PvF3kZGmuXR6XySCYBlZfEVyRoURTQ2qLqXS2w02+b89y+D/PMbYVF8
2IpUucMx7Pxl6QI1TRARyd0EXZAVaDEMRKyJgruxlCvNai/xevVHo0tPXd80W5iuD2vvUMUjPqd1
iiadeGSZBf1uxU0rrXYCvAPKrU2RJkah85sbMRXzL9eYBbKYu7BCsWvpvz7feVIImOH2+FEwtZUS
7c1BAi/T8BDbsfM8IKdc06eZzn37+xfrZ/7Wcn3zb/NPImfkfqkt1fyPF5eZ+ToxrF1BFEjn7FER
i8idNUGznD73A0+ZiwlM3O+u6b/4k4F+aSB1VU5UxfjlLWp9dWRbECz/rNA2zSv8YHsXlMhrRgep
eGHWykWNb8vTJ4R8HQOMQDfjc0RL0a7hu2pZk50SI5q9sdEOa45zA8ayrn9zN/6LQsJSuaR1dhPc
jVHI//z6tHkTtGPJ68OgQfkyYO4BKO1WsjMfYy3MdoUR3q2p67Fou82gKc2GXLh91wPedJW6MOA4
Ge0ujeYvhB4leK7q7LpLAPQ3vt/eK/M4uyMz6//vd9WS+B0tbiD2n5eiSrUD2oeM/bUM7DrY+9g1
o/SyQcLr1TILmSsO9u9qrj9VDKZCte9Qc7FcSx7+/FKhFZnjmZeQGHaVxVp96aquPSVyvHWQX0Q2
0aOZVaiu6dsbOw0ST4+gH9pEm2m2Rd/ZTm9aJb6fmuCLk5Akw57TmzP/WcMM5raV2Hd+tKnjpHYT
H8+DMIzfXIcmJ/2vl6IpVYIjKRoNndXD+uVyiHl7WrJTbTfWqRthYNzWY1LuscjsOrK1t8IOfSga
IQi0SF72IgHrSQuu3+lj0HjBDHyi1ZH4ZvlWN+bUMwWa1Nl3iFhYmirV5F+EoWFuQP3MuyhPb0oi
LzaGiYKfEXC+UwM0jzPbWKN36L2RLUZdfexVSEmNLt6N0kPuHG0ZsuqbuUjOxAzf5TTK7hodIIAN
FaC28cLlxyIWp0SNjGPjh3gOJkkMXOrDZO8/1YK0dSTBCPVk6uL2hu+pYioX8VXmRw0IzWcyn3nG
5ERs6f7a3lDO2qYiinjQyXxLQ/K+nOExr8mR0MrwvSm1XdEMtIaouT0lsKptKyDjDFQlVozqGecc
eUZbxxHnoRQXefVo+01zf8tWrtwWkOe2XPV4JJmVenageso4Z0dNMnez2Zl7qfMaYBEjN1WBGQuf
+6T4ySHUBw0iCUyWZjCfZZSKbdNy9sXWNlOZuqT8szWQiLM+qzej0Mv7fJNeDpoW31rkPm4CDXEe
PucnTUFt3k1ms01qwUA823VFhJ4anFOkFoWr+hWqEV1EOAsh4xQLvKFbZmfdplT1Em486Rl+Tv90
kAphPXEvUHKUHbfAjF0jyknhjE9xNn3B9dlDx+58T9Dc5q1llbVe60nb1mMqt2Ni5Jj95pMNW8tN
R1DpzQnzZnWWUlyRI0VyNOoME+Y/yOFCbqdcvCWQhP22GK8DHFyXNqHQdcXUK5cRPt9hE8LOda0O
o6iJ1Y/dndtmSQRXXJRMUF9bn8IN3YHvlch2R+mHx2aMrjtoQq6dUJlTE9Jsoaxxm7qxT2V3nGtF
3yXECZM0FmJfTwCKkN7CgGLXCOdrZ1bZNYIcMkCyMtlz/uPTt2myd/JUByrOrwSWp6O9O6l9Rxpl
imQ7P3dnG6+lOyTTbVEDTQwcfgFmzlvZGoRP9tWXEO0TCofhNCvvmOiZIEqIYyks3F0wcopnUAGr
IDfcuvPJFcydDSrQ/DgYxibJvHFMW4+4UJzw8zIPWZDMBO0egGltAr3HWszUhdlaCQ+c197hSnZl
SqhJbsP3jRWH0Hle7VNkaIAPA6JTkG24Udo5mwnYPiqP/I3ciIMTxCSxEDMJ9KQ7gRqdd5J7MNKZ
ZGakitnNb+GwQjUEClIn+pbcnOEQdbdDHZ0RRyQY0dVs222NJpSHCjssJuV5XzIm7hjibEMIBl56
zCRtKpGUWEvG7FgnY+tN0l4cRWbhKeVQeCkmuW0wOHRbux4oiF64szp8zSyMdZ0LUr3Yqmz+SVSw
tn3CmYbX4VPawVm1zAIonwGDiMV+Ym5rjPQASsRPQ7MgTcS2NtXAnRwFfz/qHTsWKmIA9INZCLVK
ADMJ9Te/dcjJNL/SK1Q3ALsfKlakDXIdZNQZrhebsBoRoQ7sU94Zv6jvExaYPSJm5WjPLwrigh0Z
QV9wg2EhAL5pOProZeROxosowNYbf0ux+cBwPjwnceuBzINLVKvguaYjAh//AojGjvyDHIYOPOdB
geUqdXjOEe1q4jd8gIJq+9WhA0HUY+A1uZ2Tq3RTO8mpi7C1FccoDF6YShJw3VsFpxnswlxRvFoI
tEKlF6Kr8mK2vNvYGSovqicCj/T0k49sOg5L7bkmsJ0LzXAzNJ+KY0egL2ESLitFweVJNPkxGQmR
EiOOUqoQg+zF8nUqARJH5dBd6K352Wi6bBcO8+cw/BbGCSkBSTQBlDFRlmd9dDM16KDrwXYrpco3
lQPq0RrFi+2gFyxK/cYsO+JMUm4g0lGmi5qY1VLO8YnN/ei2RoyDIo3uGlW5gDPsbM3aeG7jybrm
/WUdnNHRwCJwLSN5ViDI7uLhhaEOTuK0wOwcIooUBUackSTWzkbWO/TK0ywnUkrUlN0DIm/fEL2b
pneCEfY+xlDnIny8V9q639hK+jmL8gk8Okbm8Dp8oBp9zyyI/cAWLlq/xoAaqTurr+RWdilum3rm
dErJHgsy4iiKvK5dlR4QOwp0Q2lhSZB0gXRR+mQbu5WzB+blqTduNWckClbJYMbqR8SIzbEGSdF3
RJigLYOjkdhUbkZyD73G3GDs6xH7Ea6bdcFbiDrbFcRJ7QvrMyrBjR02jJbMC0yTwg2lrE9NYfgE
OMGvyK91M5F0BdOvpO5qt/T3aCoK05um6LVcTo2qky53dMQinWK8hEhwK01GR8K8Lro4Zv5rBFfc
Ko+1r7tlC4TOGILnkPGul8Ig3+aEsBh6fpmZgwHVy35lu0JQRJcwTB+HU1pD0mgM5YplKrtrCK4h
+/gapFEOx7K+KDPxBLj7gc32saQnzrcR1+NoXps4+iFhTplE9bypCblpk0F4mjaabhlR8xa9fsjL
MjrSMVzGftnOhHHoJcK8SDq/2Ks1PdSZEC0tUN7yGhCsQ702aiFZN5GluWERP7VThQHY5vOsFa9q
waBIdcYtMKV9iOhprvNX/ERkKhSiQ2nNhFN1IdG1Hnmv26Rphq2vdvUuy1R7q89ASKVi7VRrRCQd
EvZOMIpkGCXwKuDXnrqagNoRFX/GJO0gaRVzIctHgwHWQedSuojSArfIco4qkzwUXfEqxbe0BW6Y
NQ03JrLgt4NIbW+s0bP10r6jQCXpDZ9S2LYbfSRGEaY+xtfOyG6JTNwuwP5Iai/c8VJSx2PKiGpF
E3AtmGxiKAXxpWXC7VAdMv+tyIoYTgEpAjt2H9b5YYiz/AvcqPuc3Yyr2J3NgMOiy1xVwTY4FWX6
nGvqfZLA9yoK2JA7yhGcP4e6N48kyb1HC6QnFa9ATEfFCHYhRpByYnmbICplDgnYoAshVLBOSIPI
IlD0YW1wD8gMr6JNjLKfZV5JziZYbyDsBcvdSK6Z5d+pioJQBN7qZLYHMJZQMsi7upGE/eYx53+l
5hiiDOIiGxvYBDUJBOti06lyOshaxwyiBm+tBlhDi7NDEFRAQxR4ErZ/QZ32OR4ybWs25aUWDC99
3an0ltJjUJPm0xfUpjVRRWPPe9q00MEik7pzYYHPT50OlqQ0FVcd22+dPn9x4hAMMdUmwTmhO7wi
EE32YzIk21Fvt9zGzG2nDTe5EARf4OocS+vaqZSMKw1Taqcc7BKYaaygpzRK4YrK0Z7YJT7ICYpm
N2rnUoPGOSnmfpi3sZW+ZAvoIsOP5uLcv9TQYGaK1V1ajf9iLJdEKtUrFtN8n0RoPEsjkOyL2pu+
y4JtU5t3uRPYd5AsHvVIVsclTE1K5WaICR7oDNurazs/Kyj1zmi5agrtoYwOLLJiWyTadKdKWhVT
pDAkLm4yu3GOsdTYOwG/Plk61WcR7mNV87JJa+/FmBMkKhqCqBDidzp+Ui0WL0kyKteFejA76OhB
P6cXZm0ufCNWObqQJPVk32CGELeKHZwNZFFdkWmK/ZzYJ5ctdHGvNjkKpHJX39D0xaGCRXE7qe1u
4P9RqTPPEvPDoOtfRlVca3FJ5l19rtru6GvoR5sho75jmVeb9ltAgIsSvzes1iDx88RgW0M9SAAy
oteM7Gu41epwYFdyA3LMLasHUo+hygEcJeAI+afvook+A0D+TE9sqdBeHRVqRfJJ663bCTOt2uNF
QaC06VoMIqkm7kiHudTQrtlKnXqTWc4ojear0pDO3gHYCUAmOfpAWKh0otuKuqpTcvXU+O0Tm5Kk
L5KdYCtFaA7JOePgn3qNqXmfqafcidmvAQGjoC/2Q9h8ruNK4zyaLFRNxYZW+MNgnFIj1bZaahKk
08TiockXtZXBWQW9G6X+jCqFZ1oUc3B0uKZR3ngAwIlzWwjnsNhA8ZAfO8m7ELNLHoOtiG5SXapu
yXStaJWvYaHdgr4OvMS2k42O/f2Qq6oHXYcwQ+OFYau+STqAEfB1HpFOSBNYjg6OGMWvVWyE/q4k
xhdFGWs3XLKjiDgcN4UYETHml+x8cFBVTrXMvm8zI7qAGdVvZ92GxJM/pYn/yJWR4ohTXiLL/qIj
HkLR+6zzymZUYmEmgGz48aMZ+FeDaKOtEt1gykTBmhWHMNdRPE5AdJ/YW2Ln/NzN0wvJl7dtaxLo
VYPybfXqlMDV8tgYRccE9elM+ATQvqcskZdVaUkQmyRQ6dhl4P/hfa/IafaxbAGOhvrKBrjsEmgo
7IlzXADcLa+jCH0l0lucTmVE0HJFSGCdl6mbyY7kz1Q5CYkZC8ka3QrxqWESY+yiuQ6OOBoeANqf
CnWAaEAakKvI8Fse+ZMnivnTRBYaorJ4D1f5rtSy/aQGCC2RXaMQsU/cc3eEickrScyJa4rA9HKK
PpxrG6V3HPqE6Svuvxd19mP4yvp7DMEj0zh3WOf8Qn9KnPDNEryu3K+vJuJGJfUIU9KArYfPVkAk
ziYdi5JnLeiAOtE+0+6lJWHspua9lsTHDmnJBmRv4KJQbqC8ReOGoD1y7oE4BVmDczeK7qamfY36
S27dZj8gg/P94FgW42cZY7lI4rjaECJ0ymtxkdS5h+r/sxBkSsDpjLe95gs2fAA4uqY+Frp5V4HD
4e60NcqDQ7LYll0nL14yHCwIUmHDUC6A5kkGDMlypL6lEOPthIZSIK37iZkyCmumD5OVsko2oLAN
FhkoH5HrJySBkIAU7rMKmtfSigF2kKMbT+dLG2zsppoS4bFqkgxB34bf72pdZO+nOIOdXOGVKfz+
FgjMcJDQGTZDHuUUfmAfG2y07mSwp01zn6XIX3rmor/Re9SVcMXGLJrP/jGy9Oak9T6jkn5rocRj
C2zLjZD9sen1EwIxi3lx9LmS7buPCtjVfeW6G3RO0/AJNSdVXAPxgAkJACvdzz1o1u9FUm3F3UxX
F1uOjN2KrkZn4yRztGiAG9e7Le4WoMdWgZ68u0XAdEK33+2rtjgOU+clBORSKqnpWcH/t0lKTiOR
Q+7GI+Mfurn4lqr1eArJbgpstgtTE1pbLDgv0NRa9pO8zqn/qaIFv7E67jRDUgBETy91lRPFDAit
oYY7tIqpux1wlZ0NLuvkT83OAoB4BP8ML6h5Gwkyi8uY8N0RMKnWSXNfRc2Nju4yIE8Mq80Ed1fI
pygZlL0oYw3MtyDW6KtdVxB+B5yITaIJdhtxe6wzsZuEFV4wUnwWY+14ClIp3D3BnV0RvV0hPvYN
hmpZ/WUyWFvzqIg3gEGzbdPkKDYtbm4jaNGuRoeNTQch+XjO2+ESRTv9DLtLXIMuy1DbbFD7izSK
iRgXd02ueBUr+ykddPoSy7bTqb86Ac0+wqQ/a4SlIINq2O9iDGjQLAw5f1YXB7dVHHxKR5tgKn1Z
zEZuVASoKVtSKT4LDNKqVI+TOe3nUbAM+J9C7G5dke7xm56Jd/xCTRNsojL5VObYILOUd6fjLdTC
J1tlMhka1cXwmYEy218jJxhCEFBWJ6EbmmpDkY2BcmSRshxSrRrLPsZ2+YWewTFYVJjMx0dSmCZu
ogJxcVXjWasrIpM0gxfEH7pdZDAhSFGVdwWLIuQTcLYFbXI0D2z0SvLZghk5DTzuZs62WsJO2Cjz
44QB30tqWqQyKndqJiyktYRqmEazmQeVHi/miV3FngN69T5XWbBwTottqJcUvj5pTmrtZRrdv9QQ
2UGZNOwuVKS9TzoUHoneTQwgvHMHPlYTWytX71OHILRImjhOe7R7ikLBh6ny02CF31pTf6I/sm8N
+dmRA8mbjon3uefy6VXSiJFBcT/JvqZBv7dNGnfWMJGMSUYq3UfaoTJEv6W/s6ZWtBJ501DrSEyP
yyZCcVzNkGx5qk8kzN7mCMJ9Tg/HIU4lmzu0rLlxJyP+krBpjjmZ6VWo30W5/44zuHDrNLfIiA52
tSAVNJTYnCZ4U8Rk+K5C34KUSpCyxCHRiLSCbUhKDhc7/QAdfFBjEeY6dneDWoV7R60eNAEkla1e
cO6ndFuX8DgTv/U3k96deyS3Hi3sZKOmiO2jSFybAMyltUj2MgxCfrQduhxgcivg6U8UMACkHE41
Tsx2aI6FoD05NFnr1rR5hHM35rNXTcWdIBb4OEYvdR6GF0HebM222ssx81kgcJvP6nTKEuSGyZNZ
PXQTaqd01m/hFNNkUVwScotjNoxPCHzyjV9PxbGohFeP2jHSUj4T1M/sKWMQvyHJ91X9WNUE5wwh
1XrYXoKO/KI1Qe7WQ7ydWwXC2BDXbgwfxY0CGP75WBxS8p/dJjzQEyd5VGsfK3ZjpTE0J6voke32
PUT/xUohFfonldw4/ZNDKO4Jua5DtgjWFjp/caccs9ZhUwklP1XIlpYk52xsP75kHEOSZ8g1RWL9
VVu2T1odfpWGBLKgCYOzQzOPEW4aYxyiC43s2VkNr0TW3Be+uREO+qZ4ftSM4tKRKW+/r81Xc9FU
i2o2xNir7uwGJa6ljlst82e6dabjGhaKhcIs3xD1hwfbTXaWb6AsMVPDnVy1xzNoKFWLFUgnkBn/
GEUtCZwq9hqQpJs57yOSWeZmr/YgleXLqBMgPKlz6+a8Qbs0n69brER06MVbS61QZQjygC3bxESl
w6bsl4KpygHPOJBMsqp/Vi791P+/XJ3XctxIG2SfCBFwBXPbaG/YTU/pBkEneF9AAXj6PejZiD92
bzpESjOi2pTJL/MkG2/EGIWCE46SNB1nNXZ+zjInrc2ucs6jIFYsRFzKGfD7mF1TW19xLX3SMqQe
0eQbVheu3kVJ6B/8BOMiPuacFFZxDH0HuPcrWhaQ6xZ+ua6TeR3m4luL+auaUsL5ZPxW4cZeVUXe
rZzM1gPtykeRcxIcU4v3r6ekt3OctNjYHV2syRfBj5+KVyBoDKh6jYdSS26CBIAYD+asKJqZX1wQ
uKt4kAcbvugqB7OyNqOQ5LGZcoXjXiAlpPZK/zTDkuJg3wj5OKUnZEzOSCUbcG1QqzKVTCMs9FYK
hp5IhG51ZVT7IRu9zVRBa0UeX0Duio9sl++yHDXRpVVxlzpwpjQm7hhwuguyRbVzdfWl+V20S+L5
aJlLn7FrN8FYEbU0HO+HixWrtW1daB7Qdqk//jCmLp6nSKwjIh9BV6dsATZLU5sJ881B9aWRTskc
r3YWjpilY0otjPqppxaehSo/tr7zLKT7zSaCkjCQwXHN6MdX7evgeQJWv3bEGUjBbV8wVfp1PBdZ
snq3SfRqcfjWtelPp2l/rUl1gRaG1dbpTtPo9ruIfwZPJK4nW9IZG3vYYdjnGpZmrt51ifBXCSta
hQZCV0RMe663KajFdR+Bu6z+Q94XJwOUJrwpZ4MB5LNsuCWY0WV0eMcpMN1hUtkv1gQp052Kh97A
BuTRA6DsJ4e7SFDzTh3ky5zS+BFn/pFVjThz/C9S8VPeLDP0kmugF5oGE4/ut4WS1YURpmsNEAHx
VJqvz3XJC5SbjQo8bFDUEv7k04PbQiiFw8zWVxgDgYViEzn1Ox8kzgP5b7Rc2Eaz4VwQLTWG2A7X
hrd4crY5aMlgcBlZtD64DKO1X0FDcMokJ0EQv8VcfwFe9Tt3KTEgUIoTakRYE/QrBPVQfXarrbbe
WsRFytnDT5MiOrYg7layEnRPjlu9jfyzPZT+2mj40cvxfZA0kxB4jgITxFBQ8FEJrL7b6oO7aSf5
k2v1G/2T+4wGvRd6fI/WVTcPo/8DaYB/R/iCtPPMwL/ahgCaw97+6IlPbWqeA9RGqNo74Kw59dsg
V9NSN4OJ+mN9/Ou6lRU4hmaDgwjXAzC4XPCTj58lg2Kj1YHjazrqqtwlxvRNrTP3YbT72rPfpCke
zHB2jgwyDiGfhiCtMDpmKaHRNDonbdGtpuWo2gJoKxzJglF01yxW/zyLRQreGVXhSj5RV5Br5HKo
DHyXLZ9vB2MMmLuX2Ov5cPAYlIaktWMyEGk8rkxwkoNkZlWkyyxbs7b4FObSnlGR/4C1oG9GB6nT
i6++04iAVzVlKqG2hp1rK1109rpJvefaaRFafLWJ3bYHbwVXJwkB3Qyxq69VZD3pkzTPiv2shmXM
ibjUN6Lo3gHIdvHfztBooUwk579sUDRt0NJC4Oi5AbRIHWy/NEUhQ4xZGDiifrOgzwW+U7AFLPUN
jUYwPfsyW59DUc1iA8OoCfKFqZo7E9U9RXNoUob5OJ94fzr9VvijsQnRrjjQtLfShBAgLT0MWqd4
R3G16fGJEEeFm20MLuDUTP/kaMb7DtF4pbigrcy63s6SIYsGNTBBEk8r3npSG64uAY715CJeFpie
uTYQVB9KigE40q3tomXD9TmusLg1iCHDh1Cs+QNtM2tdS3+cmemBqBWEjLo4oQVxVATelrtcjkES
q4Cx3MGR5qkumFPlEv6gqYiAR31zsrHRMG7MImbVHiSyRh8CmnqPvOjfE8wMnNwVnDSuQj0NWgQ5
VsKSsI5CqLQzYrFUWC/y8sY0ugm8QjB96iiMscH95zm41d7Zm5V/6EfVbtoY1YrQFwHygHqFYWUe
C6XKYBoU/5nKGWKQBrTBzNRVxwCnm7YABY5R2KJdTPF6ytOjZyBmuVZ2ZTlYZ75wA72aC5473pUd
1gAwVw5SwD610YEjf9cKDXCy/BaozYgEPgyCXvuIuJYUnvfWa+EVTnWPB4oaOfIVG2yQnKhM39jQ
juEEed0zL/JxO9DLcY7ZbhOtrvbcK08JvaiIiROhejUHPKezQxNsMvXfI9PkEg1LTT+GZBVpTS4O
tKAxcONq21rWMsu+mHmkVkrPC6KWzUc1929hSnVxm/xLffPdnWD39Gb15viNOjRVRllGU67VSONo
M8NqDdsqcBfIvkjcADT1QYc8vmIayRnFPWDcvoy2KAPT0Y986JJADikflwrcbZR270jQj1ZrXke0
caok3kI7Gtchi3GgtxkHgZFzQhESwBkmf+d1iilh9e2I9IghgI+6655T3D0IT9Ou9+TzwMGzJFmL
DyPzNwgffz51mH0Tt76dlxXVCiI+Xn49fUmq8HFyms+kLTlXhuWwcshx4D4C1geo/JHRnbPC5M+9
qRyh78cZCOx4/hBQZFFdvO+h5DIuouEwDv5PM8i1MLr3tguNTZ7YHzWryMaUrElhE16b0FynXKMj
4zHPW289cBFPiXgF+bDnXBwl+XvYFfXRA6nL3R8GzAvFHlgH0/JVHxoMfZ4464bzYhBBxiZ3rAc4
wK1gYS47BPZhdDh+FiNNEN3FbHVnn1HOvR7y8VLwlhkacBGcTpjx4p3PCCvwdAYVcnpmPyJyOccQ
OBuMoC5aeUNLERzFhM00rwgX/cpJYWVI/SczRTWDmnkwehpaVCF3c8QnXGnFc2q2v14U6WsmBBsQ
0ruY9uug6/RmW2S83UjBs4UVdPM5La0vguK1ImWLNucFW/DoTpRE8k6lXUZ9ioz+GF2rTkZudCs/
43xaTemfKpOPQwheruO12mqhvVeVl4NCvF9torUFNZJlxw5cq7WXURymgal9NvSnJsv/irLdy658
JWC45tZhsRyHJ2BxkBRanj8v4ezRVqg6y0xq1Ruuf6iL4c1lJoBUVIxslIrlkOvASAhzlXrDAcZY
8gIMd6cXEzbI8jHsGDmBSft0QNswOsWgJkQbiMRqN2VlTCtlzt9m/DMw6thnjDmjAh5cXz9Tnbeh
HgrJhItAyA1AM57a0N2naL2cNByOfSPjQk8/D1zzxMSu0WvJT1YC3EBVYFsg7hrgHr/N3WM9cgNy
3Isoixs+OFw9JlfVlkblsd9BC9v5sd5seunsZ51ZycSBqwyTj7TuuDGiW/lLbYdy3XKTW4eycf/2
Bvez1pg/hbvUznzTbwTlApgukOzpjD1mXHPrpCmMIimCHNNr1E4wVhkcNoN/7kNJu9jiebW14iEb
3ZMVVc9pxzzfR3RYkfAGoknWw3aSY2EnXBdqK99WTG1Tq8YM1e5Six+tGgYZEKBfa/x9C1LcHqJd
ZqOvQUJ8GxKn3cQa2xkYq5kNQgArH6LBPXb1T0L1RcUJi9mFoHKGKWLp6mCNJ3EY+xyBoQZummEi
ye6djyHEf4OVhgj9gJOja3eQtextFbaPjj0uJaLmFpz0iieZOkpSplThuJuu+pxkajD1YR3L0/i1
dwbtyB6cke87OOCwVgPKdwsZ4zJpfM4EygiECnz93ouZfHeZ8WSoSrK0SN5yJvLnHenYu79xHKZg
P9SHLHmtB/b2jvvk1inTz6ei8DiqudYT4MilFrlFGes+Br1/nVWKDeINf2lV+AvElLyNttWBk26q
riw3fc11uA/PZohmZjE9Avi5z/2JM46lBdQULJgBMF+Jr3Pj7P8WgNxxs3BAaaT8ihR2JGxhvF1/
3AFJqJWu/TBz3Um6FHiLOnIQh0ZqSrGJ8+QtS/XPyIfWJzTjV2UEfIUyx4Cijn9Sq2eyLxjibB9e
UcF2CiY53Lpj9TEZ6a/e44pxpb2KmhKPYt7+Q+txhvyp0dNjNnL+sz32cV93tpWHSWH2SwQWpp8r
vS//kG1/tI1h6wxpsukbxgdZzseRquDNYLzOnrd2Gqs/OXW+o54Q1SvyGdeYWPB6bupmoXISFOYv
DHf5AVjAmTZdaHcIp/ZzMrH+JFW0HkT/1qf5R5NxfGBu8FJn89KsikN6JAaHHoNiy/EidtxoJ9I/
ljvlW8/J/i6EqSBB0UNjeNM92qFYt/S16bJsFq0W0BFQBaUwaFcllMrAzB05bOWUUJr5Ht7vtyhv
vxXuTcgzzVoKrHC9lb4PVk6WdLOghk6hNMaVH7vpevCb93YWtMWFZb6GhoKfECOBCamEU7u1rrlG
LR+Rf3VSfxgZoak57W/RgErvZkDEm+EZOJixHiFvr/ERdfRPdryO3aM+1tupWBYwLYNIWfW/cDeY
P2LoOXSetaPdhBUSK9nanKY//qyf9Nw9e/wwlzEpTFqV3T+9ZdYkaidK8cTOGH88aP8nXEZfDRV3
O3CMDd1l1kNUWN5GDTCpNOiMwdAWT/A5OP1N3z5xHzR1XjhQLKvRo36FXXnrcoanS50CUlWH7bpy
4DWMvZYziBy/jDhcJh7Tp9IdJ5ixVwbIalv2zSlIIavuibtstLQbbtPwWOmt3FihG65IYXyT9n3T
86/EIZJsOfQvZToEBJMatslgLgXDMPJTLANU8ToJoN5kmeAhxCUnA5T9jkQONmwwAZPgRU1FVS4D
dGfjW+DrffNLM2R27HRvvpU0QNwgiD1WhvHm6V58nnJVPo9ifukL8ECVQU/koIMa6+B2Gz7ZhFil
9GOIDiUYhw4cCz8oiu7YtCi2Y2hd+1iRPk93Vjlrf/RYPlZ5DMyBgmtrBnWwpJ1CETfQsFrgPuzf
g/D/eKETE/irseVxqdm2Bie9tgFvgTu1gCl1MNGf0HVxFgsXjdQTPZOpodlFelkigRfOdaSWaJUY
j4aGNmpHU8SgveneKl5YYofdeU6nB/zK2WNXRVsG1ifaliGp+nAuEz3l/Dq/aw2SmR5PES85Fq3Q
QZcNx/nX5Vg+ptpzXGVngOCc1z1UXS+xjjpMaVZ891LOgOCqBAtGJsRTPkJ+rzA7Tz1qPlUJ7WF2
Oyp7krmgtspz2LwHhCp7pPpl+pv3xmU0CSz26fzekVc/e4zyAxWlB5mYX607r2sIBHvH005Vg8IK
TYYGijb6FDoxORdjG4TjCPbwpm01OJFJgR2wpCOlSgIW0PhkZ9/DsDQquvnVJafDGkwOnaOYXLcI
vuYN52e4QSA8zFBYgvY6ciQ+Gl4ij6KG9c7Y+UrUYNFcE2udCjROwb8wZSVV4dXQUnzgjSfRQeJ1
Nef9pRzlBac3fhcblJDr76p4qjDcl81qtPddNlx0r8yu/dzshXIfJcA65olWdtRbcMVyvrZaC359
gjTkoshzrgyPRT266xCuRVA3GwvZC0HBYZEQhf+chn/HKZPHYl+07UFPopdG+k8WWxK9Ij76KmOP
tp/3zRzhFpjErbSKU23Kg4H/akqnq0c1chh2E9CYqDn4GrqZzMR7gfgPyaPCc0fF8r6BzD4O7H2F
R7tUnVivhtngUnHL+F9Wb22n/0C2LFY5kYSTWhowB1X8UxDJ1npKcNLEd7Kyi6XRQDa3dgTyYgBz
LV3cpAn9zeuJo9W6sLnxxWi0tSagTCmMyb4Iv8d5PvZTEd+qmC6JgkTwvp92Ls/sr9caT15rrxJw
RE/Ggo3tLQmUYuGZ3b+02OODscAqLsJKO5mRjtm7ghbfZqRD6yLUb7brdJdaj3eqq41bvzz8933L
vdVuP51ai2onnifB0Lmmzr1K99EMCKloxvhZNH787EuNzKljJrvGdQWc9AoGibs0WtUVVx8jnvyt
WL50Rz3aagPq338VNCE3zNHzgXzOwnq4P0gXscizI2RvBkHnun8tVcixN4q765gkI15Bq37Cg17b
iqzE6EUnLfTmN6Jon5VZhg/3r3LMe2Dnokcl9UAusRgaYa5s4PZDspD6PVVnrNu9s7v/ZmJH5SEV
tKraPofaVjxLZ66ee5uBBV9ENVtz0WQPGZz8klzpE2XXxpNe5ydqbKoH3YjzQ9hVlIEVnb0r8Wdg
VgVU2D4XLdNQBawnli4na8oi/yCDvwyKpsu+Dv1trzG3ZNoaB1CcmgP7PvL2PeWOXS3dwmJLVmVT
jyfoP//3IVMT082mFoe0A3e7JDJ1Bd/uv5Kf5cv794revujuzMhL79EG0zIAb+7TeUyWeaV5NJw3
jcYY2g2/6wVQaf5xHJE93nlDwvP9XaqIfZl/JlO/zhIpdal8GWtbY71q+uO9GSbROTl6csCn0cW3
iZPjhn93t3VAzJ6ExbzQiusvVdrZQ0Oy47Uz2q9++cqdZjoeHH8IoCZya3bjt4K5wmmoPCrjW895
xK+9/M79oek6m5qlnn4J+aPjYnuZekQaw3OstyZPyrVk9HcDptbt4BC9htGcB4OH3Y50UbW1EQUW
0eKt8iI8ZoTognEcIGK3GzXP/rVEULiiHthX6hiMyr8SlpMbLkElWoZuAdHnAWSdRfKt//FiCwlZ
IFy4ZvOSTKCqDbeFf91DJ4bQfypaOtAi3JlTHG9dhqNP94cuq47lWKNR6/Dixy4k1eMlmyKUggyX
ZkPq293pxoQE4XkStPvv2xnnOxfHmND0x9bIzVsyIUb547yURGJ3m30+U/izaHxvbN4wBDEC2Jvt
q1e5oP0yId9qMF2rOMMuM2fwJ93oDMw0+/DDo0eS7KBXTf6W1mV7GAjOPGlzciIkCNe90BiouGN9
yGlHbxbgtuaG7jburZERYc3pkSEpewJWGjyhKsji7t0Qpf8PnbaF94YCVLAFGO5wWo4FK8JDMzKR
o65Z4/wiVthr3+66lTJKDScBnzTOW+IZ8SS3jf7ZpQT9WtXjlvOzcdKwAzWr+y/vD1ZmE0afckIP
aebvxvBdiz3zmVt+/GqOHjFvPbxWlVFuC6kGyPKklxW4z4NdXuNY/diNGZ28Yew3bieLY13Jb31p
5c06TodgBizzPPUvhe/QqIlDnBcBFovZVoCXlUjP5ih3AI1uHTvqLRsda8f/r9vbveqfcQautNjc
5rYf/YdYvbOW7l+WlfqBXd3snc5IVzRCJF9ks/CVsrY+FVZqHAc5dhzOreiWoyAyHf9U+Gd+dJ+O
dQNZ5xm8zLxzDJ0GiR45/L4Om65XHCNSY6sWbO+2JPy90YC3RO0gnkh7Rjcc/L8j5pUHFUt/Qx/E
VsPAd3I7VmjdHxzuE+6Okyq414n7WzIOOF4rPdzdF4d7LfuseBEZvW8NHDlCR2AnndE+ugIg3zD6
3RFcAP7StH0zYWo/TD4H+qpKko9Qj5NtEzdqpzlD8uEm3h+RV8VWdBRBg2HqTlFRdydr+VXcUPdL
JuAWcd2/lx25bix32O0hd7l4D4F4cbf2mCMCxqIGnvHX0/3Bcu13DXfs6f4VOSI+zlG8Tln6/vsD
pBjmnad9d6HFJJVd+0Grd0oCC723SDqJ5u2pHP+taf7Uiuq7qOOesXWSvMp4XBgIw1OrRRQM85+c
NCL4a69NR04HCEOq1q0v3Wai4ObGj4gw0JdJhom9scebndXzwzAxmdH96q+Ip3bt5+OwaVIIadQs
reOBgWIgRtwdocw56bqtE5AFA9MMvRexI/a2Hfs7Wq71UOuDDo6IBzNDq1rdv7ZVGW+J6Fn/fQnR
H0bkIB1MGVF3hUMdM9Iu8+MgltCVWz8RSkvx4DThDm53FpQtsPU7teOOWjUxQq88y2f8ZkfJ8zCZ
yen+R4bezc+Jg0vlcVaV8452+l55ZvdFDfxLZZxShgAXZwEEWnZj7C1XywPfDZ2VhdGIXghUnfsq
h2cCP0W79Wt8zHX8RNVGvrew0+yTFhqfrqxs5XY3RRf8CaFcSWQT1Z3/+6Uah21GiRCZyBj/WZ8Z
bwWd8Ps57sa1UXEmNyBFbsoCT3GdC+Mt1zxWWtbNzOKIVerg9jv3icFESgqM2WFZIJd2vsusKGd0
nIh0w3nPeZ6QaR5w/11AvNY71ms7iMysv4kxpf2KHWGQap8PAghrpcUbS/+jp23/cJN8MGDLltT7
1u1XKk1tp83dGDQePcexIjMHcWlmQNQfXPD/lt8AW88JWBtm/oohRFNwxbTJXpXlNCPF9rj9uHBu
rJKYts/H79b3xpvWCfRdyQR7cnssMh1t6QUjfWVwJK6U+WsTXt7EjqWfcMPrp5xxR2fYxcOgjcUq
nTmZZGl7MBcGl6M5xg62NpUWy4OplZRLJMBFWWIY7gDenYb0w8hbdjm8cKi36P6cH41TWSOs68wq
tdje5ESfApam35ZkzW5WyTUVGRuIENfZapg+m9qpHnRvRdFEuGl13OkmRJLHySt3lq4unFfHneWo
TYo3+ZK5Ni8d65yFO1f1RvraZnIPhNz4k0dCBZru4sNjzOuOeBFVIsMNEfD6QkZAP1RjLfbeXHe0
56masc6UvcRqkdJyQzyUPT5bTRvfS6SRr9I2//vF8h2tQgRNIqIaBPuM7YwHcI+7i46ieHzqiZ9h
VscrKWeVA0chmecO8F3vpFKY9+rSZOEzJvnt9NGKuv6ok5LeKW7TgVPX08do64eBuGiMC2km1Omp
S5u6732ENMAtYLxwvgWDmLT9Km0yQBHG8iGWuXgejZEd0jjaotOess59s4mNcYN0ny0noVI0ZRZR
GE19I6b3p0vRPunkeZGOKa+1JAfHu/D5/kBa5VFlmn2C1+ThL4wwZP9/h8f7CfL+PSyTLoaD32Yw
6kfSnKQRk6z4zgaPMpEk28pWya01cm91RPIWL85i3+BZZhMJz4k0XGsbm0AnnOUCMLBcPGS6/DKN
ipd1QRbcH2hn0s+TP1LBZqkr7FRnm9pcgvypETcNAs/Gr8yTYbjxqZ3cYR85aRuU6HrMlwq5nxY6
tKGV/YX1TxBgOMa6PKt7AQ9ztIcY8PzFx6MTwo35m87dPm55WTbMXLp93pXTOsGA/rcxDOBrmQ9E
Lp0PZZ98laK6mCm7sD4MxtX0NIbXMQJGKqcHMrD+bhpnxl+lqdOS2k9A/BJ2QLeJDveTZa2BnkuB
HvBhU/zFPRqggz/+BuRBPniqC1eRwUmwwHZ0kDpSq9lPkosQIZ+prTmCJXr8lfH+G4wYWidY9FVX
6UuXBcWfomm2ut1Mx/tXRtYffT3PLlPzjETj3tKlIVFztecR87aZ+LBJjZlBokiNW1vQqO5nvbNu
li/v3/MHtgw1LKHkaeFt5XVjnPpU8kuuK5+1OZU7m4HW+f5AdwjF0/wEcew1544ynbjhcIcb4zT1
0sD1JKgD8b3x5NcMYBvYWWsv7K0DniHe+3U4UtvbT+U7Tw/zcNqNkjQWfErz8hDSJ3r0HIbJylnS
YU4lMMFK9yV11PneFsLFx8RPMaCtUJa8AvwVXcDFQ5/0ZBxfXAhkRaeSP2VLukI3SsyaerGTdFGB
MXS651qnU46Yq7kWNQYhrfKKc1LbR6rqtswkvbOcncyl7cGKt0k3EqYpVXGdu1OYagZQWKLdC2Id
BKHaRLUzHWIx2o9O7b8mxFYhD8w+YebeeXgvfB/ThCEYPM7CURc044dJJsTVe0cBtAzdXxyJ5ba3
IvNEoO0DIxKWjXxIt5jYuK4OCeIXrGzAkSEdrT1R8dbLSbIalulsC/Hg99H8C1Wd6fcYJQ88K5Lx
eKPvicDeSteOLkYTlts5NOBI4svYxk7unhoSJkg1/oz6z5NvSab1YBj7K4Du5uoO6ZOt+v6zqsMH
Y8rqv8IY2Mg9z34a7RzkSD5N5zJEmgg9Ye5ox6TwUtb6jvI+vDuKgun7r6DzDNfYn1+Ioalj1SB3
uk4KE2BZ97rZVOei/QiTzH5okAD3whn+3fto71rA/fuD0sUuBqZLhqmkNK/CzqRXzKV5D8EuxeVD
b+D/fktTg7/RQaaQbHfNo40R705G0ZYV5v4rK7GGHSSGtztM+H8P8/D/tKh1meAS2UPv+e+PJLij
ar/paDBDq7j/aPef1FnGJHGM2eb+G33CYdAwpvSkmvDUVPPw17BYp6iv9Rj2ZMkuoqH1FLZyOvcO
FGOdNA8OqOlxzsPxsZibddX08TWUQ50EFPo0sqHDhN8fLcFTCRf1/gdFrATvYBOOi2tmRw8IXWDF
t4ZB/Zn+hfqclC6muP99XeAA9J38qhGG/zQ8l+wCCNBH6aNujgOtFwXdpPMc09udlT+6Yb+Ay+cZ
YBvdJqY6eLb9B58MYX0bb4qn626Q2kTjrXTL25lV2hfZqjEpdkc8OGiO9ZyOjyKKHnszHl46bfyb
MKKQbYhLsNlGbGgU0fgfjNu1XTxuZO3aF99Jox1QIy+wzXXPuDqo7UzbF0u32GQO5N4YIDeFjTNu
zJ2tqqsz95vlKJZyLcvKGZY1z7xnV39VOcKN4t6xj6TEUO60Bm0t8qsKc/VUpr0IyLYcdDP3NkGh
YajGuZOQ49H6kw6vf+N7mKH1ZA7PFlyxsz+2XLeLDPIfX2Gk2hO4fQtdrCbwQ8SacuB9olR9zNro
VndExWsj1tYmul/c9POpJlhX6Mm2bzBV6iMUhtaNu41de9fGmaHdVNrKd+d3TzAOFBbzwbQ9IrP9
s3QG2nYux5WQ0Vtd5AZr/ghatMdD6cqMTlnKqFI8/1wpnK20R58AjmutQSgFEj0uIPhKBQ5enHbL
6QYreky2XGOgnebHPE4qJDDCXPQp3HqjOMUdKmUBV39Tm82+jLIvt+9uBSlpLfWvkdW8JySEH/Wu
uEh/uHiicYPBQbNiCyMPoVWHBvEBkABepT5ctROJfWzpA64tXb32ywjF7rABmZyj1l2u6nM6iyPT
03kVYRBcLuuB3kzqhYvjLYKst6hnKOq6erYr5iitkRDm0Xxd7kdOH9F4FikuJiKo3ikBLH4SGlJa
m8vN3NrY+/rcumTJe1sVb83soUvouNMaXWy6RD+XThQ9NQ2DXZoLFjnphA597UPyApXhqaNXsJ2T
koHuONkblu7l3WmtwlgO69CRxZ5bjE5xgPHbiJ0jsJKNnbTOVVEe5qZkpA3vauPq9a0rsERrkbyE
XftddcmnRrwx6CNV7kVMSQm9dB6G5TEJutb5GtOEsMLQtpthUi35MxjiWbLFAdxwsSm+o9k/9XWC
ox9fJG7IkFhDjC2gyHg3zqa397x/zjD9ssEjGZjit/5sCu9jRCUjC4X23k5Uv+gqoScbGxXhV3Yj
eyas1aRciR1+Sv1PFEHPIClw6xmY4J0v/oL+BOYfqg2dqxzyo3YMMBSFBwwrG63pf5perx8ZnvI/
hEeO8yPgmOQRBmiYEzVzd1zeQaWWHrWmdQ99jnuzHMSp5eOP2zYS4BbUVAyryovJbveMS4wGkmZm
THjGMYUsSeVXT5mPY6aXuylp/gz09QWWAXTElmG/xqNbrcN+W5qe9wA7kdlj75DpMv2tWevfvkTS
YDTM/UrlUDWzYU/0vtjOEfVHrfEQ80JutCJOAw+oCGkLeAq96D6zBhwhNnY8L/N7a4LvLZbs49tQ
CtrMNcPHZFTbG78vn4US3aFIo4dsaCCqDPW47mxG5G7GKBA9dV3nNuvi8GyYoQUrno68cPywZX/y
h2Kn2uowdAXbvywMPCBDS70vwdSQdqLUx/2le2qCR6DRanWwZVzsEi1l0R3G+eKI+F9IXOqIZapc
9x2BYU+VmyHWrUOmY+/g0rZBoLO2kaKorZfEenPrJabXhfmoszUrCvvi2Ow3Dhzi3NS55CdiW9v+
ZRi0nTMWTOqkShCGwltTG+GS+hHY3piYcFt9mLwXLeRU/Axpg8Q64Oko8t8mRQV7VJL18hQFoH7/
19e5nnX+yXZsuY86AsALXJ9PNpt4okl8og4tG9F8NKL4kCusBYYBd2J0OX6MLb2PeUUlRznh8Baw
0r1QfWKayXDv2o81NP5IRZQi25IUgsnMjlRJuAqld81bLdnkRcfNlVhAj/1qGk1sUlaTUshi5STP
WBBxeWEAJLecYhtgGWPF4HTpJCBrC94QLncSPiQT+YEpkicpxWUC4nox+2GbTsYmMvu3wbfQAzX+
tXYNJqKpHsJM2WvDFePWLM0SvlNC4nGR9IeK2VDe0WvSKSa5Ti65ITO4C1guyHhwnsBbSVaux6Hk
RNkxHurmzPDuQ07DaSpDbavJ+tNjFtOUrHXLnrjOkLg10qbMsdsIi5/i8vynyNLHLCaH1s+expng
S9oOA5yaIi637r9ChfO6mGiJTd3dpLpny0uONlWb60HYzXaSR5KmOEonlGcYIf7Jb/uXrHA/qgkU
ujm81F0TY3UROIlylzGRrB+9eTY3s8Y0aijqf3mY01WjhZuM5lsWunWjgRrPWoIWSEL7ooQ4wLCY
M920DEe45lSJe5XKHUhPNrRgZYuPInWAOpiGcRPYY1c2QZX/w9h5LceNpVv6VTrqHn32xoadONUX
6Q0zmfQibxC08N7j6eeDqmZGUnfoTES3OtSkyCQT2PjNWt+awp6laTRsbFPHxWBEWzeX+GA5lmnu
NZ5KOD19n2YgK9c6XPejDD9GhRJHw9HRZZpzK0kjUR62j3wS/M26pJy8q7AnTdWFYoxEBFM/vszN
aI4I4SiYM5cep0LUmjasVA0U9cjzK7UuLP8pCdDQ+s4DcRw1GdbMA1XrDfvM502hHKsHtqV5oL1U
CeVk5OIMNmL1GZrMnc5wyr1TdKTUtZYiCBB/Q73l8XdblxUdbYhnIjXXwMMQgcFqFQxkWASgNw+d
skQQHLSkps3M897nXpQMxhMQPlr/lJtl9VTr2X3SEh3YaqyzOw3FiqbwjPrXQSonnmTjsc1QMJsR
O3RnbE6ZkRYn6lETH6Nb7zXsVBq2RbS687L0TfURJQeEHcAdrUfJn78VYipuSolBr4k6mB9+yAog
Y5CZkJ3Wzf2xIhjhklvOupHo4019eHNDeRs3zbkz58QBNbwQBnhqY1ft7EC+WHc6WLSLPbioHixY
RvSkPHkkGUWC9IbSvNFifUEAkMlaFkQFg6tiig+lzzVFANhaMTpbJp45O+qxVwatuMBm2RWvjVVp
1zyM5yxKWACERrPRoy0oKmuL6hzl2wWkq75CtsxJ4T0WTX8cS9s4wIkul6ms37mVPrr4W+zMCZsa
gGO/B6AA8/qcIOLEKrcEaN9yM9Q4gHWGvaRGsLWO15NrJyuJtnllOO0cK07AmWIY2vful55pT2mN
978y6nE5GN6MfWIdRKZljPaRJqPVW+w0dX0VtmG7qqyWgCzVfXWcBscELVOhOgACgu1776Nn12oU
Vq065I2+nTJx15scU5bnOTMMyF6HmOLx81OvKafCeyOXKkZWhjJbbTWEea41oEiGMIYiLdvkcWYc
CyN6lUS8cCyvp5EWxRDfGh3MRWRce1HwiCM62pgznEcY9Sqo4x1HP0Iyi6WQgVlNMzF6jRvyZcFJ
5g7oXgYFkqbJSPxqE45WiBIqOIwuz9UGY8SS5ve9mBykFxUb5tDRX5ELykWXtddiJGQuTGAdWhDA
k37tROwiNYE2eOhu+4Q700rh31MdObALQvfBNZc8qQqKY0SBwWuXkNvRR91j7yW7LM2HfZJ3L04N
kx+ar89KZ0l7VfJC0Jx7qbFH+pMuGMVCnE6854LkJ4GLt8Cewb7aYyLS6ceshk9UkWpiaog7waZN
nMO52qbd5O27cLpD/4LoLnS/RY721WRTvolCB/wM1GsvQvBRRM7zaMW0XOmt5QWzijbE/BUn+0ol
151bfzHcfQg4PTEjet6mPFZFrl2VFuiJpHgGlr3rzGnndiSoM2KWy7Sg8hDDbVdMzaZO80MSpiOm
x3ALS1pusACQPwBvaBGjB7ID6zVEZbhKvIDBR/fQTuBJC19VaBKYbbR+YF5NiFj9osICUyUwjsf8
NVEYOHvs/j0MlCKAoP0wIcvPRoSJo3Zwsr1GWu7WsHMdn0j+NNrypsQz0qGtPDYEG8Pek3QeLDLd
caoWemnyVhJ47dAlQDf1ppX+MkHu41mIKNmJeY8C51R32XWpWVhZrOKBGmbjaQ2bN9vhtuWdW2fD
A+Ssfub1vaIT0G+NsHvzNRy8wkZGGRJAZXJC7pPOqgAmePVKzDWxbhbqxs6cZ6dOUSbW1yHBF8sy
bbxtrtnsMBLxYg0fgrlyJK2nSGJ/Va7zVuXFCuzud7bVfV+2s1bWv3dk3+xxG7I86LGETdZ8K9Tr
uqNF1VK1d8R4B0BhAez24vGsXUaz6rBv1JIgyzsTBzFyLkCCxLPhF+NXS3DOcvTSaNWr3tzkFM2J
DfXE8NG5Vl21bRNuwGnE74D0FE9hhJOkwbjU+QHS7cb+kpNzGNvkri10rCy1eW5RF0imiligfTBx
QL4B71hX1pHf16Zl27QgvI+ipKU71ExqfBelr563WOdzY9NJmhgS78u1bxZrvOR3moPDDnsZ23cU
fRWzWSo3AZ+AmBnqLagleYgEi9mhFXX9ykmR/GP4TV2oI5qHlbUfiKTRV7z7z6ELf2Zoo1etLbee
D13QxpDGYuGBpeDaTmnouhAFdTG90eE2C8+b+PdVcrAY9LYrnzdk6aDTJ1tZmOFr3+A7iYkkrauX
pqRfsbUaUWoSv0P4cRYFxLmiDM5uc8XNvbXb/FlvcW6xRb2ETkIooZwztVDLkig7VYjc2VW8pUN5
8OP2qjZIKhnq7gQFgxpZL+8mzVgbWo52XHZPPm6UxRh5X+E07OKAs8nRuVjwGUMXX9h28dS7xskj
oXQRSGJtxuGq7QyC4/t6Ppvf7SBcd8XVpN2JilGRrmcU9YjKh/i26N2rRHmHqQPWabb5fW3aj2mN
2GcaKF3nV10mzYMFECFlnBS+Mx6fo8h0qE9a/lgMtDWl8aC1DZ7DnHGJLnqSWrqaTUe3BR3Cyshv
cgQwRBmz/yBv6TYYiTnh+XCAHL4ujb1LneTz7hJrSWD62EyPMq2yjeA5iXdPpTcj+zru/HVREnky
zgcIZJiIUsFYqEpksPvQMBQ462HawWATCda6zHzQApyfjNAWbqPD8+bEvmrBWqoMrqEtqNJG0qlu
09kTRsJYfzK0pllQ2lbLxi8YPNvFZSDJdlGW7WsRaE9MBcqNlw+Cnav6sOx7FPsAB1reJYwXcj2f
FhnsMdDhfrVs8c7NNqoMlW5g1DvGqdfoiT5m0Y0PUWKTKRM0nobE0SajlHpDRzyBkbEarMepbe/R
dwBMs7N7W6ZXSeBd+yXPI1u8qeDL9uto1VYMz4M0OMesgYGQfGN73S/T6Nzr7RUciwclNKJ+Bmup
29xOGI7m+Yz7rlWYOKMKv1uFuxhurc6C0oE+x07OlhaXvQxvFB4gZgv91hnFm2E19wNuhzkLO2Jm
rBn5beDDTomDANVuBmFDVOmbo9Xurs9MnZNQvmkhq5mYjfOKaEgCv3rjgzFMsfAULiIvqhZtSuNo
s6fhUnL5NeQ9zxsq0Ey7DTIegmh08rWiHVhIOY3AxTAjkmjcaCEaYe+bLnAo+BWGGUIL1x5y62vq
xkOSdaeuNHYaCdBB4u6Jkz2PRf+cVuJaRya5Qi55BmdxUS1piaq4N1yccSEcEdrlbF2YZHmmlkZt
KOEA6k7K2Qc6ZFlbLCmtDKlWo/TNhw6Lce0oqDBlgnKZOKRyS5mpT8hPbFmdQwukmO23uzGheqeG
HPEyF+5Sji8zYkZZzKatASUjxeP95GcECLFlJtQL81kiKXDY7zcAugxYXxRjyac5ma8yae5p6mAx
9NEKbumVV9UYjDWcPBbNH17dCkIIV73GmHaRptxmAtzSWHvmOaEpytlfAFgryPFetLbGzMze4s5z
8XZcEqF9TdltDMFy2xuIi50+ZJ7a0OUVWnQTISEYnYYhgdUtSnM0VnWmLnaRvbMsKFZmF9z5yBd9
wOQcQiGpxwH5no6v9jWclai2n6o2fik07mQWmqvU1k+k6n4a5FQn/Sk00mPfAxKCr0QEeQ76xkGm
JAb0wCF2bBBzECHHwqPiCe5r1zSWIuNGzDubasa61XUzWFctlIbACR9DL4uPTU4ApxvCBxW9zTSx
vA5dr1soPx3X8cQFmRDn0Xs4OkYAJFmpvbMBLfjyOy0wd5nbBKfSTHlLPJ7HodevoOmxsRmTpdF7
62HinqNg2E+uzz5Jc+Qijtsnkeb+FWoqEFZUL5AG5cz7MQfdWJSsyitbu1goDw7IrGc0Zc0p3obu
UrmPIROpNTgTkjdnXk/pPgcVslsaB0bZg/mJin9a2DxdV9zt5NDT7U2i2GhFUS+tiWHn5GIs79gm
AZyQfGrlvhoCdUSYX2Cvl5jFUUwDt4VoiX1vzRkPLwfRaeKlIRw0nvX4sHa67HYlLqRlbJNG6omr
ydFvM6AJC99ytwGaCl623aMpUt0cR7DIoDNAkKBoJumNo89yjJNZ90+popBv0zmjDPktLQyzgDFk
tFU67geiJ7AwZXWkG80OaT7eM/grmInqV6B3n4tsZL1d7Qs5dpe80g69PJXcO0ntmMtmErDt5tu1
bt3hIFq1NmXL86YNHn1x8IzmoR+4+quknK/ec6Cnj2YAJq2p7Qo5soBdSa7yCY9Pt5A4k9YUX495
0xNhDKHStKZvvqEzWbC8Tdeat7b00faRftGloEAd0R0mTRw1pyK4tjMXrmB/HI20XIIpddhjyRgp
sUeszQT0BJfUEm8e0XlLjqsDtwBaUKM9yTa/1YWeX6Wdv6M3Twl2d65lGb2aitAzX2tmLM4N9oRi
frUNg85DjFRh3bi+4GK1VzkLuTP84wBzs/ZWZdQ2rkNivOPywCUkuJKAsWCZmuNDbzvNHj+Ch0pt
GUGDWdU6RV6b+BzUVmSszNY8WbgLgGvmzJGt++pBi7LZz+MMwKvTK9GiBNLajkvNH9aVa7LdHUCe
+zbgE6LydlHSbOb/VnV8jkpHP8WY9FdTHKM9RqaCuV2/QRzmIHQfXohJMNk/bkCArbPAGCglubd1
k0XlwNCSkQnnaWwmc6IqIxcNcldZ05x48YbebYue9mJO2lcWEQyng/TkYRPhv7PnJUJwTJ3nJtMI
aq5BfoHyWeiaDx3URmGvAveEGj5gscw7zUh0o1v4JISVYflMBb858hxvJoOsTCLBJypY/NxFwDDC
9kua7hY9O4YKtenIV/Km5jzikzLJeAMtVj/lsOXXXjhLi7RD09hHfRjWfsUPKQQWhEhq06GsFfpS
fevYjX/jOLSLZUiJFfGsfzVMdT34LU1udwOOutoHyjlqc9ULGH3adFjMF1rTX9whTNYTOZx4kdpz
yKUVlUzWuwaSN+mLe2nIr3FCXiPNbjloouGpWlz5omFIZEETdpk06M0yzv0Pq7Y8GHggUwzu91Xe
VG/IQRjORSywpqNhOOahxUrt+NlFuuppBkoT8GRInjrKsIdlcw6ImFqa/LGdGrnr6vixdnzxjQrQ
x4PhXSpLb8+08f1V5lKZJ1X8yFJXnGJncA7uDBAy+jtlFq9pj/1zqD4g1ZhIA+prGMJsOwTYSxLi
/Cuj/aYnUrsygvIEMNraRnXAVqEoOLz1eC1ijmB3xIVhT1jG4hDpTAR3ffyWdyxvgpp4pghl70oW
bNkzlZ+yW9E08T6Lu1XDTofOFuwQqtlpO4x6vhYEdXGuLAOf4J16AMoAxfOYJ9WnyroMW0kfzCwl
HJMQ/daOcO9DWCd1mfIMMrRqJxycE6hK1m5PZdcZxl0RGtvQsN1NOYRbl7FjMebmdQKp4457C3Bs
/a3SUDInDEzlWkcp6eafA8e+LhhdmFKyCezpD1qtRRiZDZyvHmvk0jfZhIIaALn7FrflY9G5J9W9
2YU415id/bFMv1mg22jHevpXI+/Yc5fTq/KZLBjhBqTSuNSbbmAc0h10GMJEXD8GjRUdTD+3liXY
lWWDv2yImIiAd01wiALyGGFEjVhjGkZNTiHXYV2th5FjRIy+vSIZ/caMojsw5Na2shB6DhgikoaB
pu3jrS6r6snq62DFr5O6My6OGtGY8//WUWDc9T5chNlZY4hoTcjZFznFe4umbq1PVzXboW2u29d5
5Z57n4Gw7EZ1DDtj2gM0YT4M2gbqgg+qrKnuh8ag/mziaNtfu5PK9l2eP/eJWEvZ62cszPpKfEdd
mtR2HXgWjEorjitQsHiatkWNs8RPy0vstvkjlMoXfyUV4EzaIASwDJn9YuLJ0D4EtovNkCuKPvvN
8uFONXNzHXBUBpI0HUsPThLA+bKx+6V+IA+L5mIEEWZh4mjY8aPCC69Dk8LBrKS/5OH9GVv2i1dG
l1jm2WZkGQFHtbyXTN4QOSRLuAdkrrJjowag7VE6eBd3rVGxM5cZDixIrOre9maowIhNAQIAdJka
Sf64MpvRwLUO2ELT481gVPdW8umUvXHNXK1FZhlOCc9BBICnXjgXhLNXpgrLTZ19FMI1N3U7S2k4
SlLKPIx8nGZmnrNNSQrmwN4l6puXwZcPmWkxgqT1TWL7SsOP5gM0LWv2paSlY69qYxCR7Cg4G1dm
/YJkBYc4avxV33cfLTCftZ4mjwhtB7A/3F56Fz9MpEBByVt6CS7PoUh2Zd4TS9lRMftjsmva5Dqy
HLGuillqhawExHMbc6Comt9QiG6F6rjYiCza9+ClUrP2cMdY90Xfrtjvv9CIvPstJexUW81G6OO2
qkvQNwO8CcXewm7M81CH4CSGJ2PWN9al++5Z+acxiy1sA3ptxQxEVKJjtAObgvrnK5+qu27KMKYz
XikS+NPwcEIIgV/o9LEKts60kDwdbaFtcjaOlmFciEzLRRluTYMS3SleUrRVS0hOBTfNmBav6OTf
kaxuqhEUqeCHFZV0FnrWo5HUnPvBkM9pp33I0jiErtmcumGbFf6tbQ87Pvtao+tYZV4EA00PhzU6
3VMB/52rxtTgRrC48KV2D3LGXU7asHEqTCp9R5ZbITZYdK7QoGB0ZsGFxj1lFAaRuUOJoJrsK+3n
sU+DVMBRX16nPjrxUMGb61h+bKwKtHdQu8Yq6zF7V5r8cGMEtMJBm1+qaVglk+j3EWIA9zNKb/El
vMQqqRnvHPOeJa2TjNGuxCjIFAkU2EBzYFDjDcI6Ab7tELuW1XSAZCFY85DDkcXfvMRi1MSRvQCQ
8zVoSHhV2sdLJO33dii+GaxeEDwY11YS8fBmSx4FoEyxpQTkR4zDFiTMgnh59DPXgSIQvPjK7R1c
7HAjq/idvEZWymWLlGKyq7XbmITRpjTYDhR9huPBcqwVUPSYHrgFFKJZBvqKbHwQsTh2aJgnBvPb
wMWSpgNl8ZF3I6oLP1h6HbGHYpHXhLbsNee9JJ8KgCY+M7/h/6HUBPtyJ+F0FAP0oaqdR7qGvYnS
nvo0eKos55Z4iM00OsFeb4rrDIVJx+ctbZK4Bx9ggZWX3IFR8MJzf+AiJBYhokeHBthzGESA0Rz3
EYhwfeUFnOCykt7Gc42LLCky9Ko76i4hDE5YXk9YRTZhjxDOxVpvacVKdGSauyTSqMR+FeYNqtZD
ag9PY4icL8d6sQhZrbA3LysQ2Wg/toFNqrofAR20oFIgpwZGGUP6mxdhrT1740hL1J3oiOW4yaIv
jtOOdfDabLgGorZX28DAapqFwLXqhMZe4X5ug2ll9pCrPRohaPyzDq57qwHXZjhkeIx7L3GGx8JG
I6wThXTo/BXtv0t0Ay/R6rDCeOorET5ZAOX4qLX8Ekuk4wCGHlw54G/Nq4wdUM4XdMZd08cXO6Fs
7FCcDP2IJNFnaYuie+VjS7kah2Rnt7tCujG7AbWoixi8UtyKNZ2ejxxCPqMhxUIYNs0qTkhMCoji
OeaecbFQCoU9rqBGqQ+vYMKFn/ekpKft+gn/mbJTsbLHrL9hjNVU+dFBQ2hF+kfMHrf1/R1Tm2Fh
M4HcjwpyIfudg+tLc6nswKQvyPmZ5J0XJee2QDFb8NozOSImatWLMsqbse31dYan9DIR+wczYx9k
ajokkynWxgh1Dvd1I8V94fkt5XrQb8ahfC39Ot2FyAutkuucsvpNeeQUiFmrX2fXrGzLwxTmry4g
Y9zp2dYJ3E9s898mcKdRpN5HocadPcJSklwHfRc7rACmlbTGm0rvQIcxIshLMz7WZrr3zrVInBu9
n459ZfonE2vXGqNrsqqKpD0WhXkLH7q+NWbIz2hXPA6njjF5b80tM+ICis6r3HRh/UjD2Dgy09dC
iuxY5WStaRgHs4yTBO9Bus1Nw9wOlClFqi0nHw3LBA5uUwSzV57iaTuUOL5dp59Wfd2Zq0LXXPrp
+mjqmb3tcDGvNS73hdLmisk4zEg7ch30IyBfYBOYHZdNiCa/EcUWqL67QHicnfsaH2B94PfmLjVN
5+PMwpYUdUjsVbdLU/OOU58NPDsO06jEPkO9vHAsCT0PnFfssafKs/BQKlowgeBrYcAAbQP9peJF
rjvBEFeToTxKDZ2VPsXmuUDL7IVFt5qoG3lPzgE58kcrjB+jejhEaczAKQUJC9iBaI3wPnFYHA5R
+gbJbDN03TYe09sQyboTaDs3YRbRmkN+7ZTQldxg2Vvc2jCmcFK7/bgBsgYWeGCGnRnwXazhq06M
U1TB2e6QDVZeFm49L7npcxB2gvtgJUPnU/rFVW8ECiZ1sjdV/pqDB186TKpx57H8tlE/6I18tz29
B5kVMw5pNqEsbKThnb4eWht8Y+F/EWB9l0xsyap5qa4odczBfXSD8M0zicJREnWdO3BXZCIi36cN
Ubpw3hDfALAs4t2EuM5OnKMx1iQGSnoVDX0NRsIdgQXAprrI5KAQp1pxtFFsg3SpBENpi1AnHJhX
vT/e9UaISyh4dX00u1OcwtQM1gGBSVubAp6UNGvlobptLIkYf3SsQx/jGq/lcBJ5eYSUiDpnPNYt
K+PfB48Z/xbsRkSjbTuWmoMICQGbQ51/CGtkKtNp3xflGdXUvct1PBIf/jqitF5giz/mJB2dRWS5
R3ZV1VpO1itlQrcbuflvaEPumkLm3xoNpVKsOyylZ5kVyTdHA74MTxPMKFrD+F4rBHd5eGdWmrgF
S2txJlf5SQkDIBVRIpj9M2SkKWPjMTYumc+8NsshBkFveTQjlbPJQZpdIGBcBNlwrRlttsyFLHds
tOrrwl7/lQ0bNpiifJ1w7IUxxje9hyKudEf75OGNXP/+l6f+LYzPFtS8NohvpRuW+jUgWnFho8bR
0M4ZpTUH69hrL2/dQ+2wrAf1A+5fQMyZqtVY1EgeCuVuMqS0FJjjoYpBlCgWemjh/E2sBXRihPot
9TLcVVVMYIYP0UiExj4qCOeIBoamqkaotmzzoliVAJNuzLbEMC2HrZsaxlHlCSHAvc1eNfXde2fU
Vmh6nZuyHcqNAyD7f8hfk+6/RX7bDFCEULo+B1laxi9XD5pFEC0KqS5pXjhqckteci84Ro0WPJms
vZkX+uz1UnbyBZaZb1USfPb1gDgopF0XSVgyuspokzTAyGvU1CNnUzaeY9AtuIB8XFWtiTaV2eH3
COkJvhhK1UNA5MwOo3x9E1j8odfg34wcxEhMus0VlcWrqrK3uuq/AWWewYC1vhqqvsS7yyan1aOH
3pVo+hpy3NLGWrmibrfTmMv7RpPWZpYnrn007AtD8XBVhZ7fJZF/R9dO88eQ50oFAqAUR98itAv/
ANsqoYcBxq9BVDxb/cIuCemQ8z9se1hmRZSIPaL/OcEGE08R1zDvwNOkDZCj0WvENfPkaT90JsVI
nvXLkj55jmbu2D5ADpxanxl1QfGXOvob3F/32kTm6pKJcPKC8ZAS/rArJdnNphpclMD+S24EX3rX
OZvBgZZVJ4js/Jnwnunkl38PZE1iI4a43IF60TSJ7U7KcyWoxSoITfBVZr/S7nvOZKkApI42EQRe
24YA/53L4AHzAXmQnwOTBQ4w17eRSLBxY80M+gAGDn4DefX9jyGz5FXqitsxsYNnXhyI8pZTVfUP
Xl1Yqz6BBfQ9YL3MO++YN69E8px1FFA7Qr/CLWsc9xXYKiX5iFy1qJAjTPVGL7g5176ti7cWdMnS
KO2TIqb1zBYIPbxeX7Mhd1Z9YB6Q05lHWUwosq06uwSdjsanNd7svLcp7NnFjPNCj7H6hxoHuW06
Maw66GQ3U/UOMfWK6zMltCCbTrruF2u3RCwAThDUW14GN2knnsI8jGG7gDcKZtFCNZfO7PegW0LK
PDkWujcxsMCsVXUfT+UMnSxq5pDQx8GGlM+CIySOhnM5e6GnESl0rBGiyMhloQdCf7BqmPMjmuvV
FMBcNNVU7yGaZZe6Axpd4CheVXYkaHI7E+U+hkHP6Fmt+H2MH6CMN98Pv/96H/6X/5lf/oqprf/1
3/z9PS/Gijqp+eWv/7rPU/7z3/O/+b+f8/O/+NcpfK/AC341v/2s7Wd+fk0/618/6aevzHf/+9Wt
XpvXn/4yp1Q04037WY23n3WbNN9fBT/H/Jn/vx/8x+f3r3I/Fp9//vGet1kzfzU/zLM//v7Q/uPP
P3SiT//rxy//98fm1//nH4tPkkE/f/38z9e6+fMP8LL/hDCtHIvoXWRKhA7/8Y/+868Puf9kt2XP
ecm6azk2H+ER1QR//iEd/hH/zNUdy4Axrqs//lHn7fcPmf90HFtS2kphu5Kd6h//54X99P79v/fz
H1mbXghqbeo//+Bb/JBqa5p8cZZxnBiIgeHB2L/ENrd66EsLP8OWw3vv9T3HcXvwy+mv6+any+bH
b/NzwfH3t5EWgyXHME1H8uP8WHAw0eZJMtEcEmVxbGnqcENuMknXaO8MDxMcDTJaqx/ehL9/1h+/
qf4fv6sp+I4mxmXD/eW78hSypKcDxsZ2ooF6jtZB3X5z6+EIFp02IDxYVkN7H5QHum6/UFvXMc9+
F1x4B1gZlOPSjdoHvdOoVHQyNFDxueFL2yIkHAXaqnckcU9u49/nqtxrANZsuz40tfb4+x9EzUG7
f92L88X396/PMRxp8tBV0v4liFf2rKoHd6i3vRN96iCJTaLH0BkNm4bAAiRKC5WgMrEc/shHE0W8
ugG+RcyDGzJ75zlM+vPUWveA1G/L8a7UQc7YGwR8xylHD8VisAsxGIzrajBv9OiWuef8a9CrGf03
ccZY+daK0Rg2rvk/JNKq+V349YdD2ieZdFjCwuvz87URGGY+xRYzYUxq5ybvrz0esuSHKSu6LxJ1
4+TRBxyms+J3nCfJGubjifIP+BXYf6PYp2jZK9tlfVbs9Dm/IiaIBdWFgTl0Kop97xykZZ07+NHE
EJTP4XeK53DsR/McDj1eteiZ1Lzz798zbsP/8GOp+abi7reF9UvQuMYywk4IPdsiAZ/1PxzesHNp
6IgiaWR71pBNUZxnyIV9tDrqBEPtQoh15AVnZQgJxAbDSK9369+/sP90LWFKxrdLYL1NCffzr1u0
Di2+V9SENBHCZHl72rnn33+Ln7PgudtYaQh9vusshbrre/vxQ3shxgiLmYrqbZitU+EcWxxBenFf
YzpKkhHGmfwfGhr16zH2/TtSjivBnQ6+7JcbxGpkOkZZUG+ZEa1T/X6axDNpiHdVGt32wbSRI/YW
edMyZAgsNgzRjUrco5rUXsuTBysM77Dn7fIaxqPPvLLLr5swuZgJkSl5uvK86NZNzb2bX8WjsTVn
Fo7jb1zfpb0eH2MorwvDjNHOtzgby/ff/zYxHf1yKc0/Hf48wSNBUG7/WnCbacaqNtaqbeeAXapT
zNuZPr2MynhitGPvewiMoQeqOnUaFq8GOzKndzYBGLF5gnTVpwSKHfNQqEsA8RJZvbsmRDbAtFru
RzEFqy42XrwpJBAqYZqcR3O61uhHuwyhSyAyhVAPa1dTFTYTleqj8QMgpdyPmUOvbGXtLQvBZ6sj
ji/D7reuquw82fIqSCquZ/c+cM2erUtvL/DRnQe7OeYWuoIoD7eTdF660flkUbGD2EsasInDWDkP
Bdwxtwtvc1ydiEELeN71azQpc23BOCL4bcQiBq4fKwsSgXJV4NtknnPVW7BQwi+EYFVgJ0uoQRE+
PuuFUW9NLnMNDotpMHj41zhlOKCa2x5kKgJDUjFKBRID4KC5yar0RWhb+CGnzMIznJMYpLXDBQd3
QDKb/c5ICt0o2UIUrHiXELGtAFBy5aCuYD8W8ZGgrmuEaOFH1EbfmvBKdD2SyBBY/yzhL+UjqLmX
PHJPNcZqLAYw3eczLRmKh561idV/4FmxCu/OqsgYhlJRquShZd+/juz0Or5YQU5OasF3iuwKOVdR
iAXpXxh/lnUTpVup3dGhQg8XAxdDDKZggOYpOx/ZWNge07YxSePpFsEIPFLVwY2XZI+W5hD0Snwc
s5uF36C6Yq6EBjcDvodOfBLNNoqKY+ORcNXb+X4ocCLEynIIbHpAy+5Glb7RucCsqj1peoYono5n
xLCE9iR+Y3lYr0pP40Jjmmnu5niSNM9fh859j1P3lIsGSSGpzPNSS5fXAUGhQPjXKnxS1nA7AVBd
yJAUyfnyYmmGiF4vb6UmT7+/6dz5eP7xqTTfc6ZBwWLYUlrUST8fk3naOgl4+WqblF6wzvvsE7Di
QYVmyCqZWyQxLn5xWwxiL0pUg/YYorRBA02KSEwZgB4Gx2gOJGvVxsayGvNvEs7ZErctTQ/4kSg7
pYDKl6ThqIFU49YRd9PQXjwNAUhrgHOoIZM1bXTlU58t8gz5oEqeB+bqSO3lakIQtvJR4CwF/Jus
0R/6VrmL2ghe9QAhS13zWBEdaVcDCqxe5Ts7jJ4zrdlYWvmuMxtk0tKfbD/+bKOe5q1wMHzqz1Cc
8A8k050Mp10Yh1/uZF6PPdLVYlEZt61l7chuCGNggMOO17rTXBcNY3eqemIUiVgEsI9OFsH0wFaJ
rg2Eqpsk7+SA3sbhjLkAX4gNhJVP+8DKWEPqYiCq6HlMT/XkMIDm15lW7cPv31D589jmr4eSaZuK
gS/vra7Ez2/oSDi5OdWQgEujeEr78RbpzbJ0jjRTKJ1jQgnMftphQjwA013o7omcrEXqsCW0Cf7z
IxwRpWPuStR8v39l37/zv11qrukqofNf4/vA6YfHZS8dl5jbBg2309xXrDTySljLvdnG6n+Tdl67
kSvZtv0iAiSDZJCv6Y0yJZVcqV6IkqpE7z2//gxWA/dIqUQmbh+gezd6O5oMhllrzjEX9KSpaVXu
ymQv0NIy7oHnIl3YBiXx9kXKnF+muGzICk6NmO5ZvYHDe+tE1k9XoBulDLvQUvIxRuJLERH+bNB1
LKvIQjRjA2EMsWbEFcKdy8+knVuQLV0YGouxkCzJX9+2KpAT53VerkkxNhd+rm6y0O7nTYeSp45j
2DjDqkba47JJQsmegarLol+K87MgnY58NMag395evqkzI8BAbYEo32BX8u2eICaadUypGVuMvKOI
BpMCb6bH4ccYjbvAzf9cvp42PeTJD2vpqjClpqu2Rqn160vQnEIhZ2gEVq5m75mBo5Uk+Z1aKTjk
0bqK6MnNtYMBDN8R6ZUy3ZmH5dpSVSXuq2lgfb22klVh3Ad4iRuFdpbVPlGL3eC2vzE6n+6y0af/
xU9u6Tq/OPVR0s7+HWI+DWOT+pBT4Jxd6zL/W/lk/QAILMGmRmMNktYkE6OXRzYMuBl6YpHidUW0
BQv631rjH0iiK/ums29AwDsyHKlL/fSzsgqi10qHIdjSZ0kJaWJnmMq5UTnH0B+uHHA1/dxvjaZK
5ZAPbNM42YE6TWzVLmmF69xUX9GaLMMuuxHMJPgv/4xmghQxfqEl+GIn/lvdB5scE/f88oD7dpRi
YrN0iT/JwnqOXP50wGm0zftSKdZR2U0uPZCmbdP+ifwNdVLcBFbdYM3Tt4WFJ1nGm6YKn2VInLPS
wq3SCzlrw3CEVsBJdiBCC7nVomgJMrbjF3RjNHOdcGe0GBu8DC73cLBGdCsITe5EMMh174F7CAQT
ZYzcQygsKzY/++WHPDe1WLpDDrpl6lAJT0e21ShUiz2fryo3HrAMopfERkIw16JqIQBRv80m/KaR
+++G2tyxN3i0aA/oFN4xxBwzDVz25Vs6rTP8e+3O1AowVY22yjQ2Po186YrQLKH5cvqgneN0a9Op
7khr2IYRUiXku73CTVpBfeW6p0e56bpCUovnx54KTOLrdQcyR9nEoF2PR2enF9lLEbZXLnHmKEeX
iCY9DQ9Hpzr99RJQl5rYHamhq5FytDOCaY26JcHel/WiotnVwDuYoaHfXn6jxrmp89N15cn6Aaww
xfs9wH1Oo98ebRgsttkL1m40m+MN6BogLRNEES7dbRA276VlHqsANYk0CQcRulhZWdcsOz+4bQUW
cND9rKsYe5cIE1dJLsg7b5T7kpoUWoliUaHIoFMZb5XE+1XJ8D3wPMaQUVcLy71tzORZr9n65biK
hvtIs0kq6KtDkbCuuZS/DT9+vfwGziyglqEJtp6WNlXnTsoHQ6XRJm5xP0UK3ygRHJ0ojmbo31++
zLmh+/kyJ0M3ahp0pTQD1pRmfiRpWGDDfujH56aNl0GfLq3JndkBdLmyWpwbV5+vezJ0UWI6+KF4
PLNt7xApLHtQ+hOvPw8JcO6JDiuvvNCz88a/9V+alMe0f6v1p6+0k4T7GnGFZyCDyW9WOGT9x27g
hGuvYdrh9gCSfluV7cGzsp89OpQoyjctAEEGlffj8nvXz5wvLOT0nFXRFwj+8/XD6vog6NScAZ5I
LNstOSvMUVIBDUedb9bYJNEk7l7BpY6itCiAx4xoM21204OATjXNbHU0pdWN6d+c8KVIT/bT5w+J
5unyrZ6bZT7f6cnKltVBr/ueWqyhYaLm1ZaDF99cvsS3wS5UJEgQhlWp43H7Nxt8+mliSV65R67b
WiCTNqAqF5AMLOBoly+jfRvtXMeh6MsOheVDO/2okN22CuwIeB7A4CF57iyuZbkPWdwddf5UYcd7
D2aPq3L5STIIQVWXiN7EWsdEbhcA4zW57yByTb6hy3enf/smprszpOoYEyqNGffrkBiregRBZKbr
JvDvEQNatJwQ9q8ledVKGC4cR1LOMbcm3kXN48hUvUZ8nZi6IGw9CC0GOYU5s8A7QB56hC+V/LJd
E6KjEt6OvjoWlYjEh4YkVDR4Rn5tD/Rt0j55gOkBP/2MlV8hfp22sh463ITsx+fa0NeG/oe0B2or
OttOGM96+f+71Z0ua6omeBc2X7Z1sutR9KRBAWeBk4SxZo+grvmUgNMR/v0hEWFd/pnOjdXPV5uK
dZ8eMsHLGOchVzManYA6bAoNLT/r4fJVvm1e/z2TcCwO97pNzf/rVVIf66Pd8yp72A/TTrGH1+4Z
NxGH74zMsMtX+1ZgPLma/vVqbdt7IY17MA/mxxAjjRfg8ZVnX7/yVOffHTACXZeWxZLy9TpuK/Hb
5QbqMJKhlfRedTLihYv/6mn+9yon31HcjmolLT1do8IbTALxBszSPY154//4OCfjPQd3gXKdC7Uo
VezkPdZfzUK/Mt7OjgSLU7TN7tJwTndgyHjsNmm0dJ3H1VrpPoTFCgaKRNF6MtScKzPx2ZHwv1c7
3Xf5AKWbCjo3Y61a9p6zGEEtDbbOKLev/EznH0xKWpj0MumQfB0MVqHmQrVATDbitSGcMXzxn6dv
KSEt7fLwPjvsrP+90smAoBKG80vpIUjBlgyAfGXNwhf/1bCjWEhxAfGBevpDVanAutgwGursflpf
yIFYiuLZr5IrL+7sbwR4yGatpJ96erD1jEGmWInTNZF7izyziTYmZ9anjpY8Xn5x338i+jgagDNa
1wy/05m1CsE/YrdL164iV1P/raKPWD+3HSh7mW4uX+z74szFOGmQCiD+FcO+jodWz32Nush/LmYj
0sV4t/aneOXIXycCi8E+pTlx+aLfhwYXpURgYeOCmC5PBmE0gtBL0jFdw6RaqvKFyvwRjuiVAfi9
OiCmhhirk6VyNgc1+fXZHA39MrredC1nvVkDhkmWRJAsgl9At/D2OdueLUaEmUTG1e6/eELTEoIx
iaD13619Wq/AZ4cmACuGJWnIWpojhO+W5HQv/4vLWFyERjv9feNkLuxA9Xn40Jk43JauJcHYCVkE
dFIuX+bsmzQdRBHUFgG6nb5JrCAuTmCSEwTelcmwp8B46McfWXlIxRq1+gLw+Ux+qC+gKS5f+8xY
wTFE+50X6SCBO/kRQz0jfSockAwPtBHBr/BL08RIr0zB+vdtlKZRqeYLd0whv5UNVZAnOGTtZF14
CalTdA3ilixOBbGtooYCdVxxMMYx3yglGJDIpMBA5B2BAjlaYD3UHyYBFIWY8T0QkwrTvhVO/RIT
8Uh7YNxffinfJyNulp2nIyVTOPWPryPbS9sY74SRrJsQ0sq9MTFLOvNOh2d8+ULT2/1STBX0Ydjh
CSEN6myn06s2RjEWBJHQforYvJs8cKCYV1b0M3OQSdoG/zVsusn/tuifPpbaDltcGGOy1p2Br/Rl
KNBSJ7+wl960AzwxI1+mRvp2+cmmT+Pkyb5cdLqpTxdVB7WjDA6tuEA3HdGtEWa3sXUdB7c3d4pg
gdbq9fIlz0zspoYuAeWRoFdvnZRXUj9T9dYCQFjgEUAatHbNkbhNegGBDbm6ujb/fTvtCg2dMesI
zi5ONubJKAGJ5XelCtShG5NZpclVzxZdpbVnjgWpFew40WIMAzFHkqbStXPfuaf9fHX96wtuLKL0
hiylIyqIuw/wabX9MvDxBTrDLEqsK/PEN93RVJezeUoKgjbPqp78oKnV6P2Yyxx3ADCCvJ1VtUr/
OyqOcZ3ew93/ARR3I0N3Lzrx1zdp0kH9nJOEOcvtQxF6y7zAmuL/iyaDT9LjCsFnapbjA2wlUmx8
UhIL4yUhKo266/tUFiLHcF8ad5eHyTcRy78nkRQRVQ2xJ9Wor28u7MEr6H1ClSLXflE+ezEViBI6
QRMe2k64oo3iv6eVuzTHkryz4dfgsJ33BDKFQqo3wirpgutXJsj/6J2+fDG0NdhgGYwnbo1B9fW2
soDCCiehfG3kvKwpFM7HOUGHugJ5XsnbMhlubLBTC88Z7xSRU9GqeiTTtFZtu/sIywBz4eiszBa6
oEEedVq0LWp7eMhJsYpalYZuC6rdN2huaxm6p17mz15lhdOuDgkxFgDitX4pTfVA+Em26Er+rAfn
P9BVLFOoAHrcbDNHUDCIjN8yD37bmvEeAu8RurvpQIWJyeyl/TLNBBYtXJpZLpnNUw70cPBxqsUY
XrKtjBKE3bCBigFbYWnVyN87bM3m1oItNiNz8WiFCDiicpXE4yH2Bn1FiA9ibHUJWDReVIisV6ZL
NKeW7tMpKJFgl2wNGXWlNMmrSxB73qTsvkFPErKLHc/iTRZZCDOoUO/GPj+QAPBraGN0yt1Gb2HN
Gw7FqpIVBsNW3LPE5PHKNGtAG2QDkSBUSl5pNpmpFQGIOK8+PBPQO5QDvyz+ECUcpeFRb6ANpNab
1HByIs1dUICLFf9H2vn0wyg5zoLmJ3gQOA8AjBcB2zRALSIklBmhbS6bLVU14J88cBwiYGg7G1wq
yWEzuOezspgMx/w1MZmzU8hw2Yc7iltKnJiX9TdpKmSwFUTBxbn5ZDeYqqtnbXQAAMji1QtSfk4L
4KsbHYmc2NddlWMM9Z1l1xNpKQigxZ9MrcU+JmjlKld581owvviSSU6A9+QxKDK7eY14+KhMP7zK
O+qolQMYC4LgY5Q6ZEP+jAuZ0dc31CUk31fseESRWLA/JVsY/49moNy2/fCoKZDWrnza39ZTVbVV
puVJY+qwvJxMir1DpHRViBxXO+LqTF8OoULzAp4PuymtCu+g0R5E84zK6cE2w7vfdZSgO+QTunIj
04VOPmYbwwdHQF2bjAUn2yo3TAmdUbGNZVoAxF/KPV8/FpT7vDT3buPvtPY1y6CfNdku7zEt9z+v
3MG3DRevAlkAu3M6OFN3+Ot0wrGgV0K/yNd6Z977dviL2LBjXhuPWlvgCHdXnIF+iCD/09Xplf2s
8W1t4tpTgUdMWz3DtE6uDb+XlBIEQOtsLLArkB48RzIB4adV79Smf/UERtUc2pNefQSBPteAscZ4
XGfV70ElChdAq/GqV3W0xuToLGMfhl5rdOUsM7wfQ2t9hCRELHqz/JGZCdRxAfyi0p5ivbgB4eMA
NWw+bCV/IEBR7F1L/HDVttwZlVUu0hC/juXdlAVCIU0xtwykdaBC19XdJaTjYU2a0UEoA7FOQIlJ
1hqvjY1zb4czBX0QQjqZ7E8G6QDAaXCA9KyrPLkhf+xPiYu2FSaSpyr7ZRXlz8QsHji5PnrD+HP0
rJ3i5RM5ZOnk+6AXWC1j/y3mpV3Z0Zy7MZPjqmDXy+L4T23yac9mdIWQdSOzdaLDiQPjO8ubY9j5
s1697TzCpi4P0W9HD0aJRYWTBhxvg33w1xEqqjxvOthCa1xo25FQ+LKwVtIRV/bY/3TYp98iSyon
VNvQLP20k1n7TtGEZZutVZHMSQXaZ1r0FAGCiCKFaFjviXTbQyNMMt9H40DunSz1vRFdXeHPfZHW
tH9STROf1bcdVASYWfRqts4JwJu5gb0q+/IuAMZaJXdEKt4N2bBsy5ppO2yvSL/OyTYoIqNEnhrM
FnWjry87sksbmZuWASmBVglCZK9b2RGeFEQJ7TYzKriP8UdKYr3hdlcu/u0Awg+NEp8zzuQX+Fbb
aWBLZ1hGOaWb1p1CFBMwB5JkhbXPZbZXDPkgCush9NVflwfY2Yem/WLZOuUrelInI8zsUBMqhpav
pRfONUN9DkhrIr5mZgVibZDpMQPEuzSHKX48il4uX/2fgP1k3KFtJSaCMhOiO3Ua/58+p4itSmWm
fr6Gt/KMpMOaBflwS0Xjri1RvxmV+YZJATfMg+P99PRmU+XtyhyhJZroUnulpQ3S3A/kxkLneAec
gsE/xv7V4iMEExYv+2K8c6wOl/Qm9x19VQkH1Zdmbotc11d2W71Kgw0ZfJpZaso3H/3YDLkE+K/Q
nY+WPg9y7SUBTuB0f/JyfCZAcpPX3gr752+oDw8yMt+wPb7mBAXPa3v4eNClwuR0iyncnMhS5ixP
wmxBeCM7iWxgAtfbFC9yZO/a5smTxlZVF3m/JoaGzV4LiQOts4lWlRtKIZqIpnlpa/ePqYolyFx8
SkFx5fArzgy+SbuCCwQtgS5PnY0mULXc6V0mNelpCEXq56qAZe9XPrwSAq+MPAZBFMLPj4CidqW+
AJ8zGRXbuaZUrzXykxkOkL2aA3WxyZE2a2oOmmq+lVTYYAFmB2ioJIGwnqgNDGK/cwCmlBtLRpg5
8989Ts9FRFovxsVsExhv3pDBwyOYLknmQzzY83aKsdZqIM4SkvPlUXjutEP7iFKnQL+Dj+tkFNae
CfMHsO5aBMlbE+i7yAhpXJVP6CijBVaRY18ER9WAAmhHKooO60euujd+iVJZHPXSGuC44yK/fFtn
9IHTCZ2KBN0gvG2nJZaY3oWOlY35KJHseCtxbHoGusv2fKiQ9Xia8UYqdDrXzMSf0cd8SLuspUQy
Qoob3A/QrgczySjbos8eHn3+9rGvHkJDW1m2lSyyhlcJgmmtV90rgDYiA9v6VbNofPfPxdDkgJob
Z3H5qc6046fdnhAWlS5BoMTJhIMjxStkQy8oKsnVNBtlHsDNmiejnEdlEK6iLnyxYvprLe+clhs6
5ZbRhHXihRiDZ6CD45wW+ZWXfWYepEDBLpRutIUr5XTlycjHrjH705VANRLr7hrsJcxjk4nF1xj8
6tbLkL0Pczbr10QRZ4qbTP8qnavJrcTqe1JExZnkm2ZLf9rexQ1ZAmQ9LjV112Gu1HzOHbW1rQrz
JjHFU03MM/d5RSL5vRT19QZOKhcFEhofBGu2LskWCzRlRh4mCHsmf9BVlm9uI2BMlwfCt62N+HLJ
U12u3eoxxJCIDTDhMiHenChlwc2qKxvtc73/aZevS1YZpjfr5JjhqYnViJB3WxOqZRtMWX3Ia1Wb
nan0y8SwCCvrX+zOfAzr4TkJwt91a2ygdgAMWTvUzMc4ezJjEkyUH62RvF5+C9rZN6/b9MKo+HIg
ODkH6KPdWLYWsvOKgU8q1k1FHGBNBGXlA95ylaUaKMvWce7GchZoZMBKc1GKSart7QGVrYzqJkmr
lVO9Xbmxs7/P5HWnf8YR5Z/15tPSnMdtjXfAyygVKru0Efd5DYwmIDqkL7aGyGd5uRtSc65VwWNB
nrVTha9Zdd9b0VOJvufK3Xw7tU6j5dPdnLymUKFYSJMyW9OnXJkOG2GrPyAHW/ruLhushbDEE5WC
O0x4O/ytK9KONkWQr4srZe9vS+V0H4YGBQDf5tSj/7phIeCkH7vIofVrv/mDPmsqsYH7lnnHWMtn
toJGG/n+5Yefnu3LJunkmuLrNWstTUDlEMZQEKLd0pO12mYBn25GhNX/8VInH4uLB53aFY2/ipQS
GBxzz4Ub1P7Qr8o5JyfrmaeiGs3qRu/UOpnzhNHk0FX5LkcCZ2ZAghZh2e/KGrNm8VsEGjnd48Fl
DYINEfo3SlK8B8UAl8OfNS4YoDh5VVvvTy/NlRhf2VzPZeg9Ki3kjBrE8uWfQP927pt+g8lMwDSi
O9I+KWQT7h6ZWOjSNbaITa/n636UWyWCH16p+2kS6Qp82Ja695W1bOU2993lEHN8Blme11j/+WzB
Qd+FKWTwZi74pgYTX9TIVx8T+0SCQLhSXHdq8jzkTXNl1T07y3y6/ZNhK7uobfSEIWSZKGEpNwMF
jbR926YbInKXXn2tPXTmgpMdEPMSxR1Br+HrmPXDQE2rjF8XuNsOc9Ky0leRJHeYE/NAbDxgxCs/
0dkvkzl+ElExY57K0MMBGWscunR0ySCY/Ly5bRxLt9rlQtzgsF0k6OuyKLy2vnxvcTAykF0juKUr
Sbb41yet8DrhieLVBgMnRMtKliCrNK+5GV38+AhE4mmDb/6kpD4PGn97eWB+305NxwG6Oawg09Fd
Tq/l0zRtZFYX1pIX3UEhdXryE0j8aJtspnjF2q+IWBqtVasnd7aPZ6rtIPnYNzICCNu+jWJYXrmd
aSCdzFWfb+fU/4HwDMBPzXLGrn2fF5y6CqrwUXqs3Xzb6BLc51RlgGjZOurM5uCXV5vL93B+6P2/
N3L6qZI/SH+083kjXXEr3Fs/fLVHzrZ9uSp06s/Q1i5f8Mz8zDMzJ1BBmfgoJ3WDfjSjPk9ZmwDU
LmOSiV2+YxjncwrBV/ZpZy+lEeSGz4Lf+/S87OmZZo3QH9dFZWFDhILRiA3JK8tIkde6LWc2ADjQ
kSFPzg5dPVWZG5Tc1NplyhuIb/NJcmXDHs9pFy3wFQGCZkdVJMtGGedEV0OXT27IfSfSJR5gNMiH
uC2vVKmu3dDJ4tQYOYiLnrW3CCzqexabtGqF4/XH5Z/z3G6cqZJSGOprVFb/+vSfPqkY76QV9HzR
bVQBMSdwWc3McEHq7DGQ5haFOLhdeii2nv0ck6NepMuKVtiVuzgzr3AcR4Tv2AQ9mcbJDIpr0Erc
gUOp17o3ZYCF2h4IzHstCQbpi3oX4Zwf8JJ7Rgf4PLx2eWp/3z9lepk2R1BOxTT7p7H46TXQEJdE
+FEV6MmRmdkkLdKvuu0Veny1CV69wg6EKVlbi8SAZccfWqlvKjZjeWFugCQ9KuLBbctg1Q3ti5ab
9qKsaHPl5G3poJAn8MKInM0iY6PYdpZ+Wxf2rT5CkI9cPCdj1WEoQaadDLgPyBNupf+kxN6i7c2D
4RTZJlJJRHEIoJvsffXwkEZyqQoyazOh7zSzhBtbPvl+z97aXsQiPOYNKR+1sQ+Eew/thDo7Cy+I
HgDAIICa+GC7kT1LI2NH+ZF2FSEzSRk8GgkOWz/3j4mh/k50/bn3CW5CpUX1CVa+1atvebjv6Wit
idPA7NXYW5U08qzRn8m7FttmsB8GrK3LXE1vum7o550UYu31hzgEmx5V/mHs6nzve/GsaWJ/xxv/
U3YhVnP/IRGQsZRBBBsyDtVDPPZ/rbWmh7+EYvr3bXEfmwgjhuKvtGpnxRKTzQfCCnwlfrfNYDrD
gksyMIiXKYxQV0C+aI1l6ia/ZdSRSkMhTfZZuCpLcZf7BtypuHwrerjPBWK5eVPYO7OsUR9ryi25
1C+B2/PJ6xT+K2whVg9aKS8X/ZRgNkQvRWe8oYZCluzBdxXha9+T3t7S3qg4XQN7rj5GTvMVIiFt
EWo04tsY+YrLXwSBA/6GI08dGgVMN+dv3ZgfRfNDktLaRFOJrq/bmdX02WLsSenMLKzbWWAuarff
NMSstIb1VmvPbsF911G8dnvO6o3tHAMXh0MwtnAOu4JEeix5jIE30EsYqz5cpe8huqlvEMmeQs5f
6WDsGiX7m0fusW7D37FbvCmbCWxf1soiyKxfMghe/e7Rpx04M1Mu5wWsZ1IOvAO5k662BUnHWOGy
RsUfwr4i09p8DDL+j0rAoJLWD4HiHs0gMRZ53r5qOf04MoUBgzX4g4fI3DEBY5JG3C+gjyo5vxGp
K8NMgGZLayPCKTDQcozQGBAORbuY2AmiQ+hAeob/YyiMh4gAWwhNoMC1blE72rbv1GqWZLWxU6nC
YTedmVl9FwFC5YQcrhKN8VIkGJlUUt2COHh1Te0GqhmW0xKydRTjJK5oitf/yJwUJ/DQqrb/TkAz
8dKxiTIVEitpqaC5g7SDBF8YcMHoOs8oKz00rh8RV7gUDsYorCC4aZT0BQZxOcuj7rlOm7tBG5bq
ED2mgWot5QgBuWf4d05FNnYSd9sicG+y2kbr1P9IhfYwGNarc2xQMs9KBpQJkTDM4G0AWL0lt/09
lVSQFOm+kSM7q+3oHQLkzioIRxooryBzrZ4yS6xr850kpaWgy6UV8Of7pjv889EJlya8l1ILaqqJ
RxC9Q2xsqALhX9Xq7idmVuytBbRCq7xvvZ85lnGSBPuN6dk76u5PAbjKOgKJQNaxD+6OBZIh0CfR
g+K0a6vGq0fB5ciZBt0ASeLzMvJvyaTdIbza5K2aHkSQ7slgTRf6oPZz6Lgg0o6llXhzFBkhFVEV
jjX27GRgWGKQshNhr8YYSG4b2tDDveFQKBT1HNWlno3gRLXlqtIMheSkOz006nn7KDZWU4h50lR7
z66WMrppkvh33HcAxO2koO2zHktPhTiQaCtsG/eeSTaNZi8oqmkk+2x9O7rJOj5icoTu1FC3Zl2m
HDuTIVT87VvtwNeXzvqCBQAqUPufyUP3ot8ZE6jrDQsSBV/43xeF6RNAdQkXuxdvtAg3GoFNZAa9
tgvIYm/03m+tQYGzDBNed7VnUffRoXOWslAfM0KkVjkFCulY76Vj/0gobHHaEcwwAz8MFBIZQH0g
joPjO4lSeKAWAOWSRY69cVZV7V0eVM4qGoJNn+vjspY62b71NFuR+edHr5H0qYqZZbtqq3GRNxYH
ORuVWIQk8d8s0/dGAZmX7CTGIgIZmux+sK6l/VQRdrywNahgeoujowbADJQDgLo/9zL+viLP9qNs
hk3e9cdAS+a6GDq+9ujd8zxzEUJqR8rSrUFjEi/oGM1CaYiX7kRSAluHw95UnJezWiM4sXLUnRIY
3QxwTwAxme1bBbHtMCSRsoxi6TBvePZtA9ps1o184CRpEXcc+frEhilWFg2feRxCly5Ep9NcCUl+
CcqdDRoZkO7HSI4f6bjoRpKBADpbR7dRC/mnVMiNGyRfFrV2Gjjtc+gavzIlfiFEAuaNSYokCTfU
QKsJf3/n8f58L31PvOYpt/g7yBp41xM+PpH/lc7C7iegh9rfZqTKCqc/5KlmzSqvfMpd0qRkGsQL
cNzOqjKmz23R9NaBXPu7CrZumIU3OlHDqpbeO8R1LF2H6aokBUvNhgOhSfbSUvylDShpplty4UE2
wPMf4BAkDr2pfmeO4ZOdaUhaXz+UyHjOaQxsQrIoojb/qzqsSC087ZnWLHOtaea1rm9jFqfWJTij
YZB7rJVsnYMPqSCz8UXODJO5LHQJffo6+m3HrE+0s7SVJsKD1RocjwhA3WDyn3W5Em4AF/7qRU/g
dV0xpt/xnPuwMxyFHSdJ3GTCDGs0NG+t7FHfxmULiNIV2y4Y91VlDDfWYLM4qlT3bXVFVxtfcFne
h369EiH4LUjX6dwG8I4Qccvx/GkYaip6pf2XhIitgHtIq2YGw2laYZeeMixS8zmzycPpqrmNVntW
D1w40qeAG1ompVBfE/L7IDso/UJa0a1VMNk1cU6MeBgtBqGSPN9VL2VdPtcGZOEposVNnpWAWaTK
kr3WVY9exeYq6ovlMLgLOMdQcQO+prENVqWrBHNHho9ktX10fCxz1RzKm5aO6TpR84w1PlimIxMr
QqYbV4lvpJmou7HZayngxNI2tmgglbmZOn8tDC+E0c1Ac5AlXSPMKYf20fcSB3PiGioTC7WRWCs1
hq3NVniygBICm5JdIYTSz6WffThJD28W9H0yJAGSXfdo5MmGk79AKKyB+Gv6VTXm2joA6gRCnjw3
bVpGrMEj/Kr8m1AvmHeithf9h8zr+giSBvmZG0UbILIUEwui7XZi9Pmtm2CrDCxiEiwrareGBKH4
tczf4ypSUETD39R1kv1iYpCnZkrWxnfEjvJvLqyfeheTKJIDKRy9am/aRbV0SJ+d+XrLLsO6t4JE
LKIx/uMUMHNZpj9Mk+iwBowra9si94Y7MyRgFMceAeWw3JBeBHPD6puda4YffWV0c1f9MHPLPxIB
e6hVSR4XKS1Au7Zjg9adEjFRHjlBpbXVoMZzFm34r+tJJhXZV4JyM9uu5khzsSEeeT5ifJyNaUwc
oPMk+eaQTrVEj/b5MUhQfI3wPoFw5ndN5tYbmw0vyZIOk1e6D9C/zZwoPVggzPVKfgjHfchbH1dr
+EftKmsGx4jSpt+Tv23tnDLadQkZGiaxrmShPyFuCYGoIOekkAIy8I5cEOMubz8Uee+G+wSMJlBy
gJZM5A1ms7sif0zdF5IaBvFH8Fm6DmT+7HlwbpPuwbPeRgCgkrDvMH/X+3ImdXjdNBbznkgKIEIe
kVGi++UGN4X2bIl+kY5Q0EaJ2S85IK3fDmm9DSSREZZcQxYNq+oA6mghaM+mlb1nlT/2HXwaTjKZ
I/eVrt/gernt9adozG9jvd5ZrrIlv3sdW80W1NutFzPV1ahlULH0933U0Zz1V6FBeIiiHzRB4kWs
baowu1E0ZS0YbIhB6BXqW025a1rg2/BlJacuKoscjOUu1odtqs3GUN3lmrOvQN5mhgJf6oPllGOr
sjJKvEusqHbdsSvslwaE9ZwUd8UcyQ6DVuR6+0SEGzZ0aJish6AFVZbWi4R9DiWljWv3HF6MFTG4
THsrXTM3ZGTeuF71WDsPsik+lNYFcyJuPdN7qNvxoGUOJz8XQHq7t8d4ZxT+QyTDI5Lr6dizHFzs
MzSYyVo+OMPwg/bDTU0k8ExJOoIT9Cch2n1T6n+cun5NnfaBrc0B5lXeVgfhu9vEjxHRRXMnaH4Y
VrFHx7DyDf0YmFOI6rbmI4OIe0/e8Qbp+cYD6B+J4hDq5k9i37fSznee4b4SLPkz5mPVEu9JscWL
CsBLf0oqciVp+cDRyIZ+58LejlkzXV19hiiyU9XuERkSril2MU64jUf54bjqtiTHoYjGezdTNnVF
JAfrjjVkzEb2PLIpPNMXwT3xnqv2IsdT0Oj2cXBGEtm9w9D4+xELKnVrljIXSd5tT4BMC1fUUpSV
SMhWGO11ROS4iyC+TYBeiHFWMBf2FhbhWO6LhGYVgYy2lEiJ0nkJ8EeX7VJ14nlpMmcWJNoZf019
R1L1HBEOKbmELI8ks4/KmoTZORycpUHkpmMoT2ozN+x8CeUA+dlEh2GytknoI6DR1Yt9lLP2OnH6
4NvGXZvL45gsC+RJja9suy5H2ChXcTzuEMMv0J0/Ttj7tF+7Tr5MGnWmS9R2oJNcOQBYf/OKdK32
/a7g1pNGX1ZKtPUhUtWo56IMunkAbkcqi5TCEK3thalwk503N1ows0SrpiwacebtSilXrl1taxaE
KeuRbBE2jgtC7QickEdNw30MmVEn0SbM9H0ZbUEA7RxfW1UEENHxW7sy/YEb4nHkZF2azrarlI09
cEV2Y7XnsdrhHDfCZQf8S6SkGQfDrZWzlWSxRWdizmJNpd4OOoFZzGWNLHKLkkC9taJmYxF7kmvp
xqzEagASlg9UPjR/0bS7xtk0TT23gZe4tH9t5bc6/m0SSgAcKjDpz0sSaBEOL8OR3DKZIFDXF2hJ
Fx0lKbvUN+DQCQAlD+TGnvjWjbIQnbGgi7gmhW09N/1xV5YcbIx8R1MIjJeygAM1a9t32PaLiOvy
okmqRv6C/KRWONfmr1VHrdj2liNRWWYwLmnM3fFvWemiWfcuAQ04pJUuuQmN14qP3eVH/x/yzmy5
bWTL2k+EE5iHWxLgPIgUJcu+QcgTZiABJMan74+q8/9VVvmUorsvO8LBsCxLnMDMnXuv9a1E1Smx
o43jkONBoyIL56DiERWJr8THOB+WnNgXevR5cjVCDTdOS9iRGFakMAKNJ0SRgI4CW3WlX/OOsLSu
VUjJIO5eL57DPlx3Yb7sJWqKHhZzjqGBV60zWTdosZuZtdRdZam44yIniayjQJ1rY5WRA5pGNkKR
iF5B4sPyi9ObVUWreWmk864HS6TYalB3QQj5QpbrNPN83C8IfjK/FBienHoRFnpAZu4aufcrUrag
dLugKWpeM2eNfO9zUTQP6iqdGOmoJxYaej7Sb4oZGZEVdKW+5RcD2cx8EEWUO/BDCb4YEFt0MR3y
qFiDYTASHomLwi5ERa5qPjwdv/PKvQsawuO+BJueUtuMcTICZCSlYcuRW9skggRnJV91XBT3wFpi
AZpZX5poTwtCr75NhrxfD2x39PUgpoXTVStf3VEDxOr3Ebgrkgm1dN8bHg/V80k3AKxyhY+Wc1Tt
h8TPvhddTHC4tWlKCqKKrouR+WpSrOJR+FlhLFWHAyhPDW3toowH5O6mX4PwyzMRcBWsVdDTYGsC
B0n7bJLQZyQrHaC1O5o70SpBpXaLcGyueVtSKhPr2WYQnnG0jchvszo5EOp2gWO+1mHCdma/trLk
phXzxtC1rbQ5NYjx8+za5wHZbCKrhRjS+2WwUhDttyalbYLWV13XGuhmkiDxQ0KEZ8Nj7BnKZN1o
zmKYXDQRpa9N1Eg8P7uaD/mcb2xDIzYadFoddOQFaIj8czOjsAI96IXL+wJKlXnQemVpEkPVeRn4
whB3AmJ9ZORhdpjriJySaTU6BgDZVT8NOzX8MbrdlauTysJdTSDPzZGwUZH5xcBHk4SEnqDWiHU9
EG4SKL19sZTPoFV2WpFuBJSEtiHbK0v29zi5qGO9N++0Q0LHyW0g088vV3ZKJ2OuVzo4+1TPdn1T
PQ4jp64sU7G85MRguT9zh4YxRGyayPu6UiHuclJUxo1hJgj2v4jYPWUdgZ502qMw3KZquclLl2QL
9MmDGZBVGM8QA/UNWFni2/JjrcZ7Met7zjgPaattXbcgPuBngfRI9MVZyawLhe42oR3d90kgMj4V
XbkB9S1zQU5Oy8Cy3gNG34pUPdnf0no4qbxsEXvhINCFMFAKnfjMIVv1RoqlaRWfwYsuwj5IoyO9
/a9tPdxmSeIeSJqyHdadmQdGWwemO5OYbaKjJrabnUpLI5RvV2XqFgMn+q5rsZYngS6rlZRilQI9
MqrhlE6c29Ohu7aNaFbt0IjdnzdNpoqdq2aPvVbVKxA6LdlRMePP+9/+/JIwrpFG/n/69ts33v3I
26+Zyvnfv3DS1QE92f//+u3bf/7cB99++48OmMDKnOwtDbJ+Twz5sH/725837/5NhAkElLdvN5Km
g5Y2s//n/zHngS7dn1//x9/z7r+Y+rzF/9xu3v37X+7u3a/6457e/vHtZxLCgraEeLDy/PJM/vh/
9MFlFUkkNDm7nR0fatN6xibZra1ckQe9ay6tATmtFtm4IEv+x6T0N32gQ//Pw6TfTc7uEFlHp7HC
vnD//l9GOaYa16BymcoOlr11tX5JfvlxVqwPVAa/m5y5gJzvuHO0dMzPfr0fFf6jLnLSw8KmIGYd
EbHaA2HOP6XWsHLK+TnpmFnODXq+2MHc0Lp8yG3nIyTdb6QA3DvGCkzyHg/nPtn6y9MtqYPKErro
WtUTjwMnJ7669l7VJj+kXfnYWfnCcOeXXCVe5J9f6L/jfQzVxbGAMEjH2wKf5Ne7BvLfJ2PDbDQf
86Cz5JrUoDtpXMuWhPhELBh+VmEzM3Jr02Z3hfegLrTMZYZyPyH3k3icZ0lVxXG+MNOHrjRxWZWo
aIssXYQy/kDPdJ+ZvpvX/+Xxaup7NaZSot9weKmc1t3eJeeha36g3frNzPquyuCqgHKD9ejdRRHN
dp1DAa3W1iT3pc1Z6GQo5NfSdf/nF/83Gh1sl9gCNdTMpvMmNv/L217YXhOHA7uQmzX04SEiZ+al
YnZUt9GeGu8D6cVv7w60vY12GLbke53BTIXXZCaaSVDRyzE/4jT1vemJKjpCzfjPT+03r6Gnw0WD
qWmaiPXffYCbJJ8nPWbuX81s3XPIGY94ZhISLPPyz/f0mwvC01FLokcESI225NcLeMzLWRV8MNZj
AuavoPWvS/f2v7uPd5PlSB/hS3sIJlKccTkdYSxmwT/fxf1hvruueRoIMojs0REhvVsCMHyxRQN9
WktPfXar5HsvzE2M5fqDD/xv3xjG5HeXEghG793L1TMcGVWb+ymd+bkv0q/Ia053Wj1YzP/RU/rz
rt69aiS297UlkD+I3FVIJOz9wXVvdRH995cEXrI/7+d+3f/lY6QMkzE6hC2vVdO6qI5xUYr4I0nj
b68yC6K5AZHVs/R3L1tHvqnthXfJjBMGXahv8Gb+T94ZXH0goug2YHX89WkId3IZ0/M06mGmoTT5
YWmttOkbVf0HgqPfbDeItu+cGcsg0fO9klntvTJngUB5Nuc/44mgtXsCbkyC10sBIKpui8PsfWTa
+O2F5yBnBrlhaH+TNWsNwZhcDyVEXfFYzwz87uYsIw/Svv/Am/S7u8KSBQyGi4IK+v5m/uWCmHLS
hccMQIuYvZOncFqMNBSOsIrTyv5A4/Mb8ZZ317IRIQBMx3Hef24HmRPfBzBlyJ+hH+0XbnQliegh
iz6QN/1ugTDRmUHbuHth/yZU05rKjqz+LhcsDuWofKs4IBVO8oe/6t/RNA9/LDnvknLeffl/Mzjn
bjL6z8k5t9dyfi2T11+yc+4/8kd4jqn+y4QHZLPd3Tc7WOz/LztH9/6FIh07JMZhJojePV7j39k5
ivqvO0iQN1XVMEtytd61/v9Oz1E07V+81QSXIehCrEdmxH8nPse4X4d/7i+uBtX57le7O1nurjnv
3XUqbAFfp6eLIdxODVSNfpkzcXQThv5S6xUYNbzeqWOQlOvSTqs0HFKe262qiGGi2RqMsBM0LqRp
kaKdT0c38176qGO4qnjMSFyjX9pV4xxIZI/pHHfneoovZGsQY9qHPyrZeyhrmUS3nUqUa8a8p4E5
gMWv+KDygOT8m6fKGk1Rr5JMxGb668cf/UBq0uomtsHVqmfCZ44zAXRnFesX3deJjMwIcFJuEUGr
1kr/oNVtvXEjdwzGdn6eGGOde+b2IPFfiaUfHt5uCiy+Qe2SvahGzhaYBZOhUHXrU9QwQMmSxFmJ
mYax0HXHZ0pYTv7YihxdhiMeEiZRk9HKY9EKJC9lGmqnKDUYzjELCFU9cCHC3uZOOURDLS4VBT9E
LnN80Fv7Rzgvx67rTmYVVYfZUtwNc0fb7wrD2JTK4O5zPdtXxCL8cRM3GobBUbV8s7kPc4XN7GOu
gjHxwrUeT/j1IlUlYLfeUQKMm4mGwRLf6GqKw+p7XyhfE37mRWuHfei4GxQt9kbqDRkLvXeyDcsm
b1acYkKGD4hmNIb2P4iBlj4ZFu6KttTwAFE9XiGeIkOZoHaGqW57Jod7Xjucc5gwVH5XZfUOLMng
5w0NL6uOwh0TyNrRkb3Z+gw+Dum1kU/oO/rp0oYJUrbJRkTAbK/vSDZJCh+gqNjWmfOaz6W7C7vw
gUgrZ23PmjxkfbWK0JlwFdqfLGxpK9KzcS6alIdV5GkXUDZbOdoj4FIbbqFtxOtaluZJ32jDGB5T
KuilwLbut6GZngc9Tc+icpKFKsxkl5Tmpz5TkoOw+/YkQsPdSUCgNAjzdBWaCfwWHto0laROZqZO
Sq2WXETybEdpoIlU3mDQGNvKJusXyQPjgKJ/JY+UIUmMEMiKMmVjuPERbMRaUfLsmNsjqcB5u2rr
ud8p9N+Wz2lPn8VOm3YvYwcmR5+Q8KjToHG1jdlKpCdtwyvaGIAfWn5AhnTmNLt5yYhOPsmoSYPa
q8XKsMNiZaMYGOyyPzgJ/brGlHLvVAevUYoL8bjhkgDtpvAbopQ/d8wcSyO6m5prbz3fJYKOScKF
mmxTvUlvXjYj39DKmqaddRR5PILsSOqTmRJ5XQpw27KT7S7WpLsEFigZqw3RIde5FNTuiUP/U9vo
0ZPTm74q3B7ZQEJGHZrGuMW+XzeeTZ+xma/Sdr+GmnNscQnuyRgXvhcTi9jFwuA5lS4AWIfee1fX
vk1wzKXR1Q+kze+cUOheWLtNm9Ooh7SZIuCd4HWokccwvCbblaRFpFJMbpqIdAqasJyfr6MxzGsj
4gHX8QgtyLXCwBSz+JK0TpCv8pgmLULWvRol1t6WMkNTNhjGB0X4O6c8Cz9lHrsHFRcnTQ7676pw
krnxkHEBQzGCJ+Q59VMvEVqJvjopA4khdSvtjWojeJOF+iorj3FuBQwlDzPCw378ZdP8d3Hx16Qz
7dfS7I9HA0bC4HjtAM97b6asqxiBXWXDjBVJ5GNRGZeR11tXtCPWFR/LTXET60D47qJ0C95DtIFG
XxbXsUcPOpEd53eDCZOmls0+dLvug83jb49PZzuxTYAJDgd/j8PYr3uHsMvKyKsS77g0o3PInr7T
ewN4kbpgEEIq+zxMXwqcU4rtvqnmxjQLN+GkkYdoOxrTQZ3crjY8zGP69NFrd7+g/rqHo3fROOna
hGpZjsNJ4dcHlyYk0GZzR61uKtFZ0QUB3l3ovVQTYjlLneSzphBRrrL+3nS1CtJCM3adndC7LELi
iPSwsflZhG9K02yUYb4WsamdXBjWT1O2VgldP8x99jKmpblLB3Paug694oTedBPJcZ+yhLS1Z+9T
FJm0fozkyfGSlzDsCSMngXLnNrD3HfJ3UGy16VaN+hULY3vGEOstRZaom7RMhkMpteEw2oqzHCiZ
16VwjUdHqT91uakxwnOYT3ZttbQaFGNpNTfXQY/zLbGtUOxipbkmhledQyfy89QAMnK/6boo3Edh
UfkJbgo/sqP2YluPwi7EQ8k/qI5Msd2jUUMR4j7HfawvRk+gBrOSp9mySWpDpnusTJZ8nQ9CvwB8
8MWatY3Icvc4TVZ5TCcI15X+cwxV5zpGWeoLleFEfJ+mEThsBVOJA3gqk69NFeqPc9DHRrUfZFb/
cdMVhFFJTIpbor+bq97OiAuIBQgQpPb5MhXKbXYrUqrJRDo3zJJrrRvPpIGIReF1/crMvJkdX+AK
kq66CeX8QEj0eDRtWnJlXU572Sf2sR9Eukyzddqo7Wtd2PuuUHXi9rSvnlc7P+xyeC1y2dLDsNE8
wuw6aXf+CBPxfhtnvOTWmIEcKiDsACQ4WbNrPduttuksa7pYJT4OLW8/N7pSrFjmCsQY0U0FKALj
D9Sdjp5xjCPrpEgUrqY+Wr4jlCxgJkWShCGegYJIQsLnBcfp+qHN7m7hL5bZT6tZs5OgGbziZrH8
L5gPTRCMWmuHXlBiGQB4/sEn6ldLHyu4DhEQ5Q/ZI/AuiYD59QNVphb8hDAWiMw05Lh2SyyxFA+h
Gsdbl712VUK331o5uhFcgdUyb7TmKA3moNnw4MzeyweP551r7/6AsBZykODxvK1E71qPKRIMOJ+w
gxzTWYfF2GyMySNmrNOKL0JD1daQWt2U4lVhSpuqUk0WVr6CgoBkvmi0dd5O9Q17xCN6LzcglYw0
+ryOb7M3SN9p9PQcddpiarLmFGX2UzSm0J2aWD6NmdIuCYe2V2DnogOqXPhKaT7fSLeJeReKY9SL
el/P9qFocsp4XAVP7PJfQpMpnuM+jq3FNHckOM1Kr0lc1rfofmON03IeM+/y9lUYMj3PyuHF8YYq
CFErxOC3xdcw7EzULjTwxk4JUl0jpPl+k99vvAIlpdvBAByLDquxVqjLstP6m5f3vsxGijmD2N3R
Mfl0FDNeQcUbviQyeUriRt8auRRMlS19SaiOc9AKd7zoOQ7OpMowfKkrg8rqXFuSspuCbNTV0B+V
T05b66uUEvFcGvOEZNNSfT1u0nNh9lfKuHguVujaa7/uKomQjqujmoZ0F2mdt3AR4JJAVuq7uajT
K+QkAskqhPxQ0+ONxdIK+U0t0EkhgihxK42pG++bnki4gcn1VdNe8laOj+n9BiYgplIjLNkuR6aW
X+m+h6fMAnrQF9EVARgfIWbFx2jIkqe6WIUvzqSXjxMNX8LmkOR/cJX+2on44yK9x5SST0Wcx998
Nt2Et6XWMFTnjIhHI/1qRZO9MDr0YLbATuIk9qXqp1eHfm+mc8XW6DID3Rm/JFbo7nVD/dZkHzTP
tL/tjQAaQE6we71t3u8PfbWTNo2Fn2vh2NT4o26A/9NssbVCDBBaXVif287Qz6PaDctCN5RNlBCk
McKC+qjgel/i6IYBdBVhKxFD/Hnv37edQkSDgfYByUHUt8OW0CaYg+FUHZOmGldVzFRZ8wb1VLmG
vcRvhHO5t9mepmeBGeMcmW0f2L33SL/R/+C9+7X1x3sHQI2eGN0EwCH0/t7VrBxxQmTACCIGaMmr
Mm1vvCyBC74hHDzxVe0I2BgG51NFDuiaAZ9C2k5ZLCDX++j3tQ02AhE4pYm+rqjag8tJ7kmv53Vp
Dc0HL6TJFORdwYNoSHUAK9FBufcp3zfXWuZSwPi6GolBtC3CZDyrwrs0E94fyjgk5+5KNG1+QGrX
LNTGigPGhTWCdXAiRu3nObQBZli12p7mTnOWjjTOWuUSiCvFwYq1Y4NUnwWJrc6KwhKFW5MERVsk
OxbcJAi1I4SjT0oH1HYayDkfu5kAvJ4mij6Y36SBYsoWcxdUZZmurQUDyk+i2QBc3E1RVCAgkyzL
ac/EPfyqj4yBwyk5WV17rRHRo9ruDF+NzOfunkIkzJg0zBTgYht2M1pNLEWW26FOJDt9bgmnG7zb
aFL1xKJ7ATX52LN/m6qyi6iIt909QE8xMZXnIRIN3DVaZZpMeVvVtxD4q9w9pJUmIkBEsdCQooUm
UW6B9fxAv2repd7wFLc1YtB55tTfSpwXo59JR90kffzp7gajqvDiQ9MqNcKDz72zjnMLQHnJr6nl
T/1kli5qEWPIl/H0IHm/F5WTsUK2rrkcpD75iKDTh6JBZYSeNfWzvvRW4QC7qaw4d3agynaZGuWn
oY6vJtbyyhkXxBRWi3RdjNXd2GDTK4EmsK/ZtL0tdNLxMEWGvmjgJp7Rzum70FZOjlRBGXGD1+pC
bwZhW7LIPE3sQGbAnWRh7k0l5MyWYHnO1NdZHRFTRHeLzGAPz4k8iKwZPrmo1GhIOE2QMhTFt5wt
WttCHsfZD3TiZ9RnKMqNFmeTl6wSQElLKdonPZQ3b7QDrJ7hepTDAlxRhKw+za9GhwRwqnjGffNV
VVAhGyjIt1SWiNEP/LU9jFQ7j27eEWqaNEBNojkYAERuJ3PgIo8HPBhutNXpXPmUE4R89qCM754M
obQQmOG5wsGPXuQQJX6LF8APc4wyrUPe0GyY18Ibk6OVKo+hU7XbqP021flPGmXfGEb+SPNq3ps5
snFeDGvR6WmB2wKN2Y073g2ww/0mND8PzStbzGVMbc8vjTIQ8bqM2o1RpTfG7JKAHOdsjqgeYycm
1hnFmXAbrAqkelWjUix7QiEfWzvfZ038EBluvSjyyFtOc3LGhlceas4p8RTru8Qaz4WOeM8yh1sZ
h8sX0Xv6pp/jRz1ycOjL8ZClCU20n4PAEeGW8nls0ivRWfWVZtVKl9C3mULtVdsJieqT446Dx6Yr
rcdu9tBLh60eWFiiVnFp/mz0vl7VaVaTCYbrrMt2gCxQRPY66lg9OiJVINumbge/U5Xvo9IicjNy
EK0VW7Qts2SpEUJL6FhWHLrhi4E8kyfFxLUgiszjRKhYnXgSlaL4mUa2TxtBaXIa3yLCdjn0tUBx
jrGoQSsSd+KLV0keHMX2wPa+cmb7ZlQ9DgJ0CUOYBUbjVQFdha/ShgKa5FydsToPmybv/DKj3UT8
6WCFkU+TbAj4EJQaqZdpDbtzbrpqSY8phEw0L9s4weB5z9k1WZeQjvmsZ1+0HMNFSttyLaZPUzrz
EeLUvZzUGhOfay3wmdBEzeTL3HebTmTeyumiRzXLxb4eknSr1Tl+/jgF6KpXvm133+dGsX0ldw2/
MZPx6Lb4H8waq6DMxDI1tAnUkwpU1DI+pdVAZ8nunzWNsMuhxysTm58s0lVV7JWZJDEryjJKpnHl
dZRdUrU4rohZchoKm6BmOEICZaFyHJwAFhdI/rRqCLyKMzP6w3VZF+1usocTm3WyaVVxiKrK3Paa
X+k9xlWMAgukiOaBud+xACq8UHs3XsddEZ0mrCmN4kTnOXkOLdntHS/qqX8C3dJeumhA5YhqIhfl
sE0EtrDcDZnqIsOMeK2rBPtn691frdy7e/stludWXQ9kebGKzUjAwjxacqFUX+pIXBrXEZt4cp0N
4atrQ04vkFUIPS8IYirv51S3aUnT9apq1dxVvc7srA1gx4GnxRWiZIkZor71c+185XXFdxGherSM
iWRmdxoOsk2eSKn7iQlsflAVcLiN8cOtvhuyj0+wVcbFEOfmJotaTJ36gJd0tl60KuKa6RU+97gr
Eul6AVZHZeGEnonEdb7SxlqXfUof16VjYNPxzYkIw7d27YdJOXIGDlDJD0+o9WjET5a2dUp4uNpM
Hy1RG3KsBpTidR+FSEOLZ8DTyTK1q/xI1+aWJpiWEKUtUmkbK9Ukf7fSph266oeWqFAKExStbcJ6
NDVVejXbqzFKlt9ZbZbwAZfUiVjBWxf/R8kFzovJ5cS2VI6+RryzgmTasSaFmh5Tk6jr8rG+E65S
EuYN3Ss/m8RfdfQ5+rqf/b5RMuKsxks4pe4SGNwIEAtonOWkyyaMzEusimB2az2gP/55rGuNoFHe
MI14gEVlC3cnCux7Ztv9YL25tWqzopgmyNuqv9XF/EkqQr6WDIaB2ozrhvPItakdeozZ9Nx2Arxp
gzsQhMQYGCpnfrtKcGSlWHds3gaH2QH2oZUVtWfh5isnctlJwbiSL88xJR/KvdH32UpibQ0cDFx4
ncYfkrx1enhJgMcJ4TMa0dTiON7a9qpKcrHTRnwPbUM6slS2FGJLPS6VhzRXxDqt3XrZT1aysTXs
VSyuFkiqGRZB19t7Z0BennNqWrsdV8hU6ONLO4olkd2ln9q8bSmKyVs7rzoOo2ns49QbX9PQFgs0
Rtdarb9FeaGjeocruDDCrt0krcR+LYpXEk2UrWbmHm05NcLhKovVVCvJbQhZHMOmDrd5bOybNp7W
2qAXT1oYhQG0SKOqITTnir6fQwxeE0FMx0rOyEhCQ1u3dn/Fxevdj2hzvFXz6FsUOoiVB/ul7CU8
rmoMl24f3aoIqKuR11v1SeBPiAxZnUUWW/u8CnM2gC3wuvpB1nWCBZ6b2bF2cjS8g6qEWBgcfMgl
J6RBDkfLm3fSnBF90UB6qQolWymWhn2x9JQHOuoprPJHj8lCuiAgBgQAxVOvKJABuinwjMLzsTY4
e4xtn8mYyHezNA20/L2+mHQrok5kdr5UKt7mobKcI5WOWA4M+ZbaxFnWhIN9Tr25PVvddOESBWQa
qcZFIlda6jIZ0EDUFYhuYfnTzOyhmc12bXCSOpvNWK0TVquFXjbxJXGZO1Vq9oDf0V4lBsjyzpqM
oBmxSaP/149xg9FVSOVlEF5yYj0LASoxM4oVozyG9P7PCYM8alpaUDofPP5bE3jU4v6oZWGg9rmx
LaoeVH+YGztn6t2lVyK8NGRmBMAwKpLBvVeLTpRezf1FEV54dXpVW5UkjPp/fKkq49kjqDsd3Thw
+ibGjPop7zLlgpNCfxq0aF1bZnjJQvOsuw1NdMP8Phmx9QzgXHWoyu2IpHI+akZltecMLuFCOs9w
311ab2m7ySeoHMzD8lul2x2VMLxKwacZiLi3w7A3HFI7HQ9vf/vz5u3f8lj9rFRuvdbV8tucqQqW
5YggSbf93qQpKypX8koY6bTX9XqjF2wpbam9eIXrcRoBP4G/nCQXYWlA8qoEg0q/zro83bhggHb2
/UZ0yrosvehL0lho5Ge2W6eZikVhz2SwhzNy8dTAnhEnFuroQj3GdZn5eeS6G9XJlHVvVd5j7Nlg
ESV24S6NUfBGOuvGpO/qGH9VOIzFQyyd6DZoDgSYaSg2wO+j27xrnzu1s66OKE1/iN32ImtNBuFo
JQ/UkJmvR6ZSLXRTdKvCeDRCvfFllFRHmmQEchVYvmwnRxnqOvJIRX3LC3PagahaOHM3HZUYd+zC
NhLf0kIMMShiPssxX48o+7/j/YYQw0gezWc4b229qE4Ws5KFLvR6FWWPtf6oiiLiyMlN2OgEmNc6
Pv3YkA9jO/Rb+ngR1sdGPhRxER0QpzHZ7PPwsfbCpwgO6q70RHkLKV5X9EVIqI1lg6CTXvigqEow
Q2Zbtbr21Ax6fo0LQz8pRCayeWT9Z7XutYUxMpmuZC9PohXpajBceDaKZZ9zEilXXY1yL5KMSSwt
eS1iJOGVYX9PzRnIAlzEILdyA2OUaZ7bKbXO7RelLTg1J/j1s7cbsx53VmYYaMo9ZlM4xHPjgvGz
vpaZMLal9drSvgsT5YATtMbcWzx2uRUebKNVDoN8xdjIOciUnFIk6Ia3G2cuPsWTVu/nPDppWRse
83b2rqnai+0AcqJsNJNTlAg/4xLFyGTJ6OyWLUPYRo2QhzOtwIpsEhUr0ktShckFpk/jm4puBNL+
4VpI05UcT541qCjxqbx/Sq8eOUJyLscZ972ea3lL9LS8FVctN2FsD5RJuXdrqlh7so30k5Sh943e
wiOtouaZKq9fFUNd7FLNZOhthYBuhzzQNCM69RU+iXkuCZAocJzMpHDuEDdylBK2tX4bM0z9KDaz
leoLp2/FA2F44gGYrrnQeKprK9Szo224/qR1xX5mwV/E2livPADoeysrnzS7Uy+u8th73DE7rXNo
C7ZLOe1j+jh7TV4mHR9zVDnzytQ97YaOwNmYdKyXoPVeBwrBx35Kr4gxktdYZY6HVO4HH75pZ8S5
PEnP7v3JnG64LtWVl1bVIVfIhcSZ0jEpFu0lyy6t0Np92qTJox0yz6J8HNPUfMh7FxDaxLC+SsLi
rFc9e50YuqVCyEPrxeIgpVkdVK+rDoJdYVXnSUrbZQQ1rmTl1Qtn6go4HYo3xQFma/tB3m/MdCRW
pFLokTXFoi+xRdrIm07wiO1Tc7/huNAvhgHxYE5I0J1/86Rkg7v1SkQDI4nz7I2q/tTrzFwHL7qo
UPY0Y8TGlKRetejUsFjaZmqt8rpwDvep+CKEwnZIQ+IwiWE+YVBxzwku+j9uYhcjTsmAL2zIXSv7
Mj97nmLDtmjVV6vWllXb6t/JbETIUVlfqAblVbFJP6DArs56jFkpohNvxVX+TBaPsaDCBtvj4c+8
A0o9zX1KFSNg2tBcOAiebXNMT/lIvESaaPQqMH+/fdWIlmiPIop3fdE9GFGt3WphrIeeHYa4L+eK
0KgAnhVOZzzRiBbsB5FrJdbaqd5j7a/3UUGzqx3VjQW1+W1Hsu7bUjt27Zn6K4h7bd6pQAUOfRq5
B6vMAxmPPWwqxueyduYvtlB4+E3xrYgzBl7D1JwZZdv7efgZu8ql9uS6d53uwCRJX88OfrUe895T
GuKwa/B87uKptXdWzrTLaiNtz6KCLbtJm51DHV52GJJSZdpPs2k9AOrhhiMpypwvjhI3u97om5c4
2kcMfz9PnZZvJ4sOvimAu/JAB0y0TbLH5nSq4CB/yVwyTCqPWVhiaOHRK/E0WZAyvrSx/nMqbQ6c
ZHmgOKqrUz/mdNPvnztyrolpKLGWYla7luYg92hM2DPzqj/HumtzzlFfVBV8Y6K0j1FjyEfRbCd3
4sARWsRbCfv89jfpyRclt54kjvSNXo7J053hg79LV8hxbOOtrkgMh06U+3ri5PtGT5ogSjOGZ0MY
bZrKbFaDmptbXR+1tcwkeZ30BXxRuiEHVE2QsyE5xABU1aJ4byXasQVpv5mnwrcRohz7qc72TmMT
j1IIfHOgcfFuOs2lbI/mMuyN8WyzM587gT1LEwAlxjGtzzpDiFWnpd7CpNdJ71JmJIgwopBloQEc
L/uj3rDGTGMarzK7GQ7J/UbBgChB/x80ZrqcsrBKDrbyRRlEuBoQmO/K/yLqvJbbVqIs+kVdhRxe
mZMYlCjrBSXbMoBGamSgv34WdadmHi6LtHVlikI4Ye+1x5EEoYGzt0G/c8h1sLTCd+pM8UUY5LRI
vBxrfjaWp8Ry2tVYWEjPaivZReH7UGPm7MSwHoMk3gHOAAEjJZf2cq+p6jbCm6NPTywglQ+fhY1E
re9ER83i633dT7SNc9Psk3n6Vyp3+AKhNC/cMc6vaRCUT3VoWcvMZ/1pyv4kofS8JLB+YEw8YF5u
uC5QAX3V1VfXmD03p6jbVrjEmWFE+S9FUWqOA9qTwX+LIHJBMATrMXqaQys01h4fztoLSP9ofPeK
evNkh6n3OQV4dYGR64stDOecWHmw8ALdPAlatqUxt3+TUQuWyYpGy6nZ1kVl8+UM67AhDiLJXmc3
9la0feHegR71ppyWBL7W/pxhKK64Osw7PtWVxXzjPTS6lVPa06+gMzYM//7OA/u0sJxPs61MgCIm
c7nykjpa/VFC3TpqyvcyGiUipDJf1vYs4BxyNRO99+VP9cGshunMirDmMhLd7Kj+oqnKntx+yi5B
WmdMvNLqd5QwxtOu9U5ijL8ME+c91wW2+9wKl0ndvnhjoFdGoU8gYXDRdJ3xHPkDKJ+YjIIAmM+J
dOl+pey0/533Z5vN4JeTkn/ecQnCSZb/bqN/scpemTX1hypj8CsDq/iahN8tNM30VfCTeY9jII0I
nKijoVzHFu3AvvCD/rM260ep7RXbqOWwicC1ivq1z8z0mhD59PK4OsQq728/r3q8K6vcMhh6udI+
DbH8YL6agCJKsaiOu569zdouxQkgd7cOgyp+bfOcRbdv3R12pfCksOUJc3xJiKNfdU764sAPv4Ti
lKVKrRgNZ5tyXOk6hIUQ1t8SLyJj1QU2w4QBSfMJbKhaI5eLdjYQN3+2v42uemsmS64d+w+skviJ
zUbANLyrvUNWPjBTrF2dLGDrH5DRZMQfs5kXewqCZCVFuTfhgQXm71wqoOyOkZ66Er13ZWNQlSk6
r5gxUxfqmQ5ozK66C1ij9s13gnAyosRaeXassV5vVB/ET53bjE81WJ/jxN22CIGsqOwUl+m6Li2g
CaL83RSK0LQs740nU7aKIZh5+Xmlkto8TF1yB2AD+EVOH7PrF6+Ypf+7QKSihycTmdeYTe3+2Y9m
75jRe4SyMxleTtavXHnMLryiucSBL66lrr8LW1ikQxVL9HkKH1KM4Kvx3hO/AFtCTYkWsP3LJD3B
bQ/AQyZFt85tfSi80n0eWjt9bmf3aZTKvpux8BZDkbbrIZAvXMapGsP5Y4A9v7VG+c8e6RYSPJh3
sAFAcSa3OEbZlNwnlV57ZaU3loL5auy9dpt1ziKdqBj9TF1dU52DNlrKgrdRte5z6JCS0Jsxl32n
zFeGl33mozAvWHwFc5Wm3UUlDle0AlAy0vgVMtRD37fufZk8CaaT9zJaOdQwzMb4VRbheJFcd+LE
66AooG3phfsWJh1gM+XVqw5cxTDq6m5m6HdDUDzHwXPKe+sMp1lY0c1q1YWgVi4p3EnosoM/bcYp
HZKqdmhs3WMr5mU9THIboddn/5WgPCi68VfW1S9tYg97L2TOEmY0nlluXCNr6NcD2pJZngnbDjdE
zgBtmN3q6s/5WwCbYaU7rtZZbI8732ar6NpR8dHNjzXPbJp7m9LOEvH0HifkGo262Y9WxcxqcORt
dNWHst7aOVKv0PK+y565WTCGNZi/cH7uXeMyixypaGvHezUF9XtZ8cbqSWPoIrTLjac3ZuyzHHZd
4Ny1yzJbWjUULmMY94j8scBrLe8EePK+xhicQ13Ie+HV4yJIOMvTDGdypbHO+FP8peNfKGzCRTfW
3VGwlL/yT35lOXvUGlct+gjm+D8vY/wVC6/x76kOk52MavvM/vCNnQcZxm569xJHPdkGJ/XPYQYX
jiCQtvxEx2JvvAYMgwsT8fAcDiNXLS6jCE9VfE/F+KyyWV+LTqVHgtTS5eAdBsG7z0evRuIwXSuv
sldmat20AVnKTX2HzoffeK5ttfMfL1FMcuCoFpUx2uOFyHrxBJgtsap0PccochpFdypLad8S2z9V
dpPekSvoY8IUmUoZnEbqDBi53WjYVM40rFoze+4ItKuK2bgJzd5BYApk0DCd/f7bVjUT2VbEhwxE
Z8BPdsni+DWAw/JUhQiD6GbsRYVSnluvSNfJFCUbwrWY5aTdZiry/l3Tp3K4eBebqhTkzDTeVWa+
BKXhX2smjQcwXRUQtfLCPeMAn6R+StEzN6NJTO/D0BnlQX8fvNzcVGY/byqA+WtGVDHHpfc2ypXj
R8ahdPyTiBk0I88ytsFVFW5L4mZMvgXALdTDTXvXtYLlkLjUJU65QdL4UjJ9fmLTvAR2GrPx4A24
XBfVGN2Umk55FpnHoMDqQ5brW6un5KJGTPw/x0mrcCz7rBlBLYQJ9uvwm5Eyojc878s8LM0DFwr5
4fKR1nlZv0lPuWdgfZBfORTGfkaq7a+DcU4Pk5HXK8Oy69dR+xt+inFpNYl/gB5Y3TuPC1MJfqWz
LP3aEttl0YbsXThprA24jfspe2Wr4SuF7u5BV5lLpSzjgGOR3rtNzSNQAXzBnnwOqmZ6qThZfy5u
So/WsWxZGgML7e9xPMebLB6xr1TtH0yBAw4Z7p3+EF1syB9+y7uUs8h2kL7D3k8+3LSnJ3K0WLCd
bldW3iQbq8l2kYq97SwdptmyCz7IWbkPyn5uhlBvROE/8ePsgO6au3J4o4YOLwlWqsKJnK2QYJ0Q
zSOybJH4rJKo/Jz9hrhCsHmdWy1m1rSr2rP+FCnehF7U5WGadXnI9IzKV07PjiimvYfG6sAnWB+6
MMWJXcH8Ggy2AMCuliqQ7VIYEwiQwuJ3a4EjA/MvVo2cm3IR1PYXKCOkz9q/yl4CSCDcg7gm76QA
eu0JRPsIMiPauN1bLKt5r0XfHoRrpZu5mT8HbKRbRgNfWdgw5ppqRICAofwsujlZxdgRYzejr5uR
ca47f03wmIfILMqDqIbyED4efp4lLirf3MxY/1ugWcyxObCPbI0lBq3mMAtc+LHXMjQx7HYFbwAj
/eMBHEP337Ofl3LQYs/ioWy6jt1w9r8PFpLNtXLDv2VsWrtYW5s+jsdDjXQEQ7zEBZgx449m0Cue
izSH79nGqjv8PFNdgnjDSP4xlp8P1ggDrUpCqkXfh18V2n/GnjCMxDSm9dx26CweD+P/PSsD6W8D
mW5Bk0X7trqhk+2UPRw4RACHzUBj0GSwu+TyvlKNe8kKx9o2ZY7bOa5cml2zOCQMCQ7B42P7eRnT
Ga60e2tKvNmgiL4iitlpiqeVZ47obn0/Xf13TDgK8abf1fni5/XPw8ww2XZ6tdFschDgwx9q2xkG
df0o5Jwy3UlxIhzKgdscFyth8Jv18pSPyr2NLbCqIoyNBb0iRV9sVQezLNUh0EhM9DkqVHt05Ph7
zPXpERYMr26+0cKzGA9S9gfpzyM74eekZ48jAnRoiVUDMFEPzMrjGG4eb/rnnRZsqFa139sLoavk
WPotnwf5mswdvI5MNR7KVPb/PbMdJbZF6/AP2eWhGeLq8PPMacEQLdgtZDtrrjYSj8ah6xUibvld
xqGzZlwCVClk8C002vMGR6U57RvTxq4zKWMt+LND+HjILCYG///w82c1t4RlHQPn9Lll/Bzas8x2
cTbOO6gxxlFgbjnaTtIuawN/eGPdg9jdtoENc1l3ECocSds2SwPkrPLAWfEQ2TyoOnpu/G4kjrV/
EhXT/BFB0sJ15j9NkiUP4cgrT1alYKGeDuOrUbC7bB3rinK9BqAEm9Fy9UpHmTqsIxXs0fngeSqm
dJUIaKxhQ954LJE3Rnpa1ZNloaM6ezEEcgjIGiZh+Omy22Tl1D0hIOCwjMNfgNo/XZVXuxxaxnJs
8TIhokV7wurHP6HZqS+DZa4n057P0/DdhY+mCNkwRwzTPkHrupwqeLTmWqsmZZPnHMv6Ef2qCEKc
h/Oc62fTq17LAAOJPed7r292VGMMEiIW81ODR9xrqfTjsPyYFBSbKrlU0LG2FZcNBtQ3Rkz+Bpro
y2RzxJpR8ZjStItGlN8JeRwOF781vLUZpTIag5JJUFVqBGXNvXDabGPokDRHf8f1h6s07G0CH8F9
GP29nBExJb06sppmjeQN+8juR8Cu7rAdg/waR8GvrnCfW3f0EMb65jap/F9lYJ3LBxUnDcZDKkvF
3qlp0fC26Q5pSrbEmUo+NvvqhRepcWmmZ1ATnGF9gTtstKZdlrn3Igy6I/EXjLYid49TldmZjneV
/aDoqYKNKU2aEbrDptY2yx0uVifb9Pkttp3eQUgp9lPUOJs0DekLHWgy6DeP2M5i+lMksV4MV20y
/OlKQ/N3KN6b3qPKFeVzH8zXEq5R0XV7a4yC9TTybZNBv1hVg11nZrSazH9cETlPYTzeWkHtElfZ
S2I4x8oSj/03sUE1vMu0D5adOXRra5yXbPtRMFletG4ICV2myHpXrRNuhCq2NKYEKT34K7b7h5Xr
73bA5Bw8xi+1YEcYHTLyZt0AFcTZgIu5z1VcIdh4oml8y1uwjwlZ5yv1NSbDKRTwx8gCIt62RnQr
JPKd3FvoXt/7DOUbjo7MgPiZw6RT6NKzUD4S4cuNrkCi2HP3KbL3WMLiyDOfngP87aHAf7FMm2za
OkFXb7SF/nBI2/5UOV9DorvL2NyZo07M79YGcRGBH8pllnnVLsnordNouBcGQ+kKixMbpUsk3eVs
KXPPqLaHq+zdscWDrLBcoEAp20R/XHoSuA0qSh8qA+oajHF4G/8KxF6rrIadOnXAGwtna4/ZW9rk
1YKJ3AeqvWvbViuC8NK1Rpi3BOuxNYM6poxPFTPHuF04cVWsW/fhF16YiffUDGwMI5fte/HYPQPX
WoTdL3wTL0bK0ijWnIcoR5jJ7VBlfFpNAXnWWRSpoV7g77GeMJAOtg9ptZt99OEEaNw+NZUxI+Wv
/6kwSFZRweizjL7ouUDhJC3iAecjKB7Sd0tYa8h6/5rhe66LF3/g4LX9rl2xvX21I8c81nlzUL77
PQERXw5tNl2wXHB3jfBesJqw8TmsqEM+3UkfTDKeQNba8cpXMyP1hCB6wXaniGllspyc41oUB6+M
kmUop2zLMgH7CInJyXCOvHWQDfkHZx+b+Yw4wigtTw3DJcaC1kvqsgssvCDaDV5HJojK7wi8uY+V
zEurgqz20HdvvegQPwTZlVRtF0lTaQXjvoqiaSPqWq9qV5g7Iwr7F3+ycePBWO5B+D0Ip/WqiuTn
2FzYsKe8K5B7BUL95Qxt1fBKiiODDoDqU6FlcQA1pdIfd5MjuFlXV4rB6K3KD80Ul7uZ2LuRI3TJ
1oDMRPhitLWxWx4cN1xGZh/zFe5r6Ko7zSAg9Nbz95FPZjTfIzVIqcBalq2FDC/+XDwbXbCFMuUi
KEWW3z3qPAJHEY0x/yTuLCn/hVSbO69jq1/UM5QtCGiBmD7lcAJcmiyMws6WJpfY5WxH/+rIR77H
fTkNMRrU6j0Npw9ZHJAEf0U5J17bJ5euSLylV/TiXGqilGf2QBY3nTkuGZaaN8v+HBNUKYUrmoXp
ijvXEdb2mWap4R/GB9zTZfpcV+NCtsiFqMiJllbrjl/dTjTVK+RM1og1Pql822sblDgxANbR7jj9
7N47t5YMtmkRQ3V0vuJR/xoNs9s0MriNFVRgU5vBtjm5E+asTjX1S9J3/0DJbkIMy6+2VV2avfAD
9PwharNA7K25/EgaJ3nySm+tR9XjrJBw1Hr1awyq5BlRvV4Uk+suVcP9CUSutwg97C9Ne2WfcQJf
/1lE+T0sURu4svoOmpzhXbxlonblHR1j+nDmd6tCGuHS9dS4rWf7nJXZQbmwTQNa/BRenOEE/8gq
7zcTekIbc2fPNH2HkRYzEf7SmZHDKjLnozEIRKVg71k5MX8v4W73a8fRqAzUhJDD5B5bZZzzleyH
ZU1l30TpuM6S8q12WTE4vUwXnikwRCGyZm7qkqwzFekiGol2z/mVel5OKkk4X4cBnaD35KNEfLPb
6uiX9bpK/XhN9CsRPZzzLVpNnOIf0mI7C84X2UmDowe+mzGesTRHL77VHBnm4r10Iob86KokcRaj
Z23tnFOHJQLsOv3SNlDCMKO9FznhPuJB+pb/UtGg1WtTMjJmEJMeCGXIaOgS8BZ3/ZttHrLJ+DXk
7ZEBVLpF0rkNh8G6NKlG6Zz3HUngdHTtH1KBb35ffDag4HGKnc028B9fYOElyu6SJnVDcNywROzm
rdkTNVqhCiCzZDHYwZ2lULOeGb4RuWDKBeHn2d4z0UnmBaRfb8QePrFtqNh/Ltiismdt2s+yeKTE
BwhS2nR6VTUV7JDn/6ATExYUDs+i1U8FN+O/eNIXgsbzHGjvz8jOhUkxWOQglregDZ7yzDGwzbsI
LVYsR4fFHM3dtsyS68Q/Z0Xx76AYy51siDtGnYGQsQSv74zvUWbNy1n+IS50HVpsG5DpPNl+ji/E
+xWTJOG03MdiP6r2g2IogNi4YzPUBBPJD6E8Om38Mkhz2sx+epVjRhBd7e3RzdW4oTa5OXxgSDzE
mhV6lCIeYdT56GphoEo6MthG8aJlnj3Pya8iKN6CPxWNdYjuPerBjsJ0V+yNrQb6ebAIHJxDWZzI
7YQDoWuCbiscBNpOc7KRF89xlZ+TUbWHps8/Mx2XqwgJx6IYrbXTFqQaxPLMwOBLevmbI9sTqlii
L3a1Dg/GGH2TKl6htwH2obaG23+QJ87NXaJMl7lcq4BA1sj56wv1mot8a7t06x6CEnxvepnHxFQm
SPxkHO1ZZ0/rvB/PKZNOX+Btb/mDru52GcsukJQgkKvBQCpqH1KjV/uoELupy+aNKCma86mB6RgS
WTCzSisseIbmRN7BYHnPuYAxiCVta7JV7v+a7oNu6o/JlukXZb2MgZxa0ZEb35vfxM56VD5DIu+X
EC3ZgL7zD+rS3hXKRrcxFYwWTEY27Dmeid1A3k24hzGVz9IGuWgEziVjv0j0r1VxSAhjpQMkV7Ew
7njUl0Y3s6DJR7rv4WRUWMAdz0JE1nDdNhCemzXDZ19UvPvGWdHw8VlM6QJNwc5wjXevq/92ZYRp
Oe24t4w7xGrGMgvrY2+YLyqebn3gHV2l2ashmBbldBV5GlI2GhAmbbnFUvUKrHjj2/O7lgWtqAl9
zB3t5eT3+cYYud3kUAOQhWyU23PSye5I2J/D9bHfBpVZrZyNVnl2NCS1whTPF2McX4dUI0iXk7NM
XOSsE7q2DUKYo4i5DliztFDcK0YZ/aVC17vIO8iKgfWOuhreNfyzyhiQZ7Js4jAX9kIXJFsW2Q2l
MfkGdbEg7obFUv47H1PMMTTxUTWu0og1lf8oY/IYmwQOiMYvTmAr24UcSEdmqZT5znPiUBsBXXgr
I/Xc6DVhmuFuUPJFOPFHiSp4mzfqJiPrqfWKkF9l/Ft3X2hLSE3yp3sz2BWhC947njZCOFrtQe6Z
qmUhBB02TAuvrjj0FZklruZ601O9rCQCs8McptPh55mfxM7S52a1nOKqwefC7AdUd4bAxRQF2Dl8
C1FSymPHMQgh+j6YKdkDY8EIP05pcIrCWiWWz6Gpxz0dV0jkOhmCE0f80qRgffFT8oC0HxYLpTX3
y37YjVFYHfKYDk35ecHN2wEQbbl3MrlYGZG0dqq9gLSTUlprq3DjQ6+DdZoV5Xl25wjNUDeWZ4sj
0Q/QlwyOj1fA82x0hQNf54SQVucyWWPU91aTHuwrS4Jq10zSX+CBDiDXtx8pQlc2AG12rcf6Kqti
PCk/k1urcWx6fRwnnYVgHhDoH1RnHpe2tuGSCZo7KbBuNRkSnpbcUj0z0u27btkyP3lKE/M8tUOD
cF87x9ZO7jGox9PEHvEQC2w9fErxmgXu++gZeDVCc7wx45puTm68Np1BvtHw8O+ByWYtAR/F1cgQ
DLFUjiGftPti6Knk7KxpoBhgGR1rLN+GWe+6jD1K61siaSaHSlmYawieZP51KYZMH83Kn48/z9LI
iZG85R8jevuV0AMEFzsGj9sQbD01TNImU1cns/U4NZJYM/CDg96SUmDMeXC2Hg/dNCP6CTNiI7EY
LLRnzqvsMR9VMRJvQq/HkNug0feUVunfwkrxj/P9N1I4HyOzjlNQ9HRaFaGZs2/bx4kMwhVjdTRT
UbpHKJXcjLR/QFHkuurSbEe79Vo66W+vAspvZXm0MZRVvZidIxboJgvqBH5ucs5PoSztdYLWpNJh
ug3j9E9shPVtrLNtRpf7XobOuDfqxlhj/LA+R/2InHAGdl/YhphWeQvGWGqX13PAjhtgt0I1UEG9
XvrG5O4sw/p0427bp3L4xjx3LnyfeHnFN3W5k6GPMM1bHkmx1bNs9pNfQ49xaqb0VbsuqzD9hdqb
bV/2p62gVrPrthhNiRDN8ORvAhq5Vds0l4aF+x8d4ots/eBfJ0dxGPOSqJHJjNdI9s0vj0B7DvqP
3jbFfk44qmCnsmIcrX+eyG+2w9akKaOf5PFbZyT638OPolSb0k1HVy0KpKdWr1npeNU1sygrPG6O
FBEo3CbOGpDr9pbge4C9wmhpjXziAHKEPMaw1WUU3SlXwKkjk8uYSJR9Yb63bS82JKYhuKUTDz2/
ojor5aqtguHEhzDTEbTGe+844c5CP7Kyuza4Ir04krJaXWQasw4pHDwH1bxGP7Bn32ffcF5b225E
ql9BT78N+XmubVgFnM8LEUnz2EVmRP6LCZLEQwYhLGSojWSKko/aXobzoc9kv6ti0bzyUYMPGTKB
6KvcWYN03zBHjbuwTCA+P15i61C7Pst/i8b47B9i1iDkE7HwOFFuA8p4TkmsfPa8rniR+CmYpgTm
2kEqc4x6hpCDUYc3w+H/GKLgyaus8JbGU3gJHdJyHn/380AInb3EaF0vWYt/li0BI62mVMG1cJ4n
jKmZod/QtHZ9k3+NpXfLw+SSxAQ3KeHJnbDxx3tYpdeJ4sJRygafRIJMP7PxIosoOI9mSVViQol2
5ycD9f6h6gpnjRzIZZ8yzqT++R8Ytu8p+9R1K34R25K8qBapWh4gN/NtqAEw44IN4rMNiejy+eeB
ON25LL7CdK5vcWl7W4QxPLgBMe0zMUZp0/xO0R0/4ubCtdLwtZs4veQ1oG/NanGrSYw/GmOD7Zx1
tQyb/kozHy7L7BjTvl5t3+ROUc0b84EWqPtUH+LCMxc5THvKY4jwjQ9hSqgo+0MO2Woq62Y1Q0i8
9q3GzAAwWtvT4yKNhZFMWxXNcG+S7MUPEIJgqCu2vWXSdSc27PRy8oimgRdeoXEsWKMuGzWfon6u
bnhCGAWSP+Wj/FI9IW0pms4SGTWN1qFkdrHKM3AyU+6d0U2hr5PpOvOKEQEjcOzWQr9WTIuhr+Bh
iRVwUdRM6fA+iAQLZFmsnSLtcJeq5ykI0rcKWP7IpYMN6jLuGdZ34bysKo6ouQkqRMnTkrjepY0M
AHWzze/b3RiYUXDnPZPOc9G5c7Sl2mWSMzZGNEeDBv9nSndI4OA3GMU19Nt37ecstCGzU8C1S2eU
4bKvrHKdD69TXeKCz82XaAQwa9EUL7whGnaFn8ErR6qXR8i4+GqPK1Zbb52hYyFgfUetNM4jWkl2
cl+hAY+EWyvNs3auSupsN9r5TdbtXyja5TKaRL4sHoxBzWxV5jnyFwewYTtuLDJBbtLGNlZiXtL6
j+vPcKAMhpLsp5YI/5sNNcB65tuvptF81hLsteOyhB6JLdw+fEUd32+2YjwFbsUBCwU8TxvaPGbn
65ZiAyS1wcwq9UG/U/PtHIkEOSrtfMWpdy0ZxS38sKdWLPgs5gylUjclu3Zwzi0Ohxhbrm2d5kSd
uZAssmRaI22bV8pr1kNN6pQTk74xstZcFM0ApgONE12KMNY668SC8QWYKmN+abjZLKr8i/6sWXYG
xY3gRr0cHZ2gjmPmrxAO8rPW4SpPigYzhqr2PSr159SqrwWRH1GvSFrvskd9r6JDgSy/pXR9enRs
TUsrh8GK9CZfsxpFT835GEZTuxyrR1wVjnzyISJnX5QN63fLg0Jes3ufp1Nkyoubu68M8+xlnFO0
hSTXSBV8sS4I9lFnn61gsvZOFV4E1jJQnsmOaRK0t8Igj7f5xec7L6yGeBXHJcSHZOZT4lxtK0Cv
97gk9PZwp1JEMYKJWoXzzkKXu81j7FZinP4Mtmz3rUHYQTmyfmKjzBkenkJac7zRJRFYpIPx7ekX
S7zHvi8OtSXtRa9VuBLAPrPZJy8zzKodgTnXZKgg9YSusw58ptJDTScIsYWuTMKl08M0b6up3PXR
CvdE1Az9TVfzVzh4JXEFBT/wWqo3DEv9LVRmvkrqvkYTUwW7OUn+BeC9Yhihl6GccsJtVLw1q7na
abPCrNharxBzfAA6yyL2KfhFvc2kmlbJTGaSqz6n0mCjZqm/Rsv41uAmtXFgRDAfNeoz6kXX8K82
u/1li6ZlOQ0hnU2nzFXrW4hGlD5a/Tjtg0DumdP/BfJFR+2hXe+Seec5X1MqykPfDyf94NmXD/fG
Ywo/E9/xEIS4Buz6kO56VUa0nz2hljbv42ogc0rjWe6Q+LM8UPQKdrCzepEvYjE9i6ZuNk4B+aZh
Kk5KH1O636PBELKvAmPhjTWjxnB+pWf7QH+w0R2hWEFF5Ysj+N1i57bNI6ZHpQmEzM7lXXGPX2eZ
zRI2ww2HaOcTucbvWVYrCGwXKmGUVZZLjW2kzwETIE4O50oVfXUYyQkDfP6ET2PRZojCRExoc8y2
RyYmguL2ozP6j8Qlg4QN2dow/Gf+OwUsbvum/m4TyAFcQ7uF7DHEGM4WWN9OCNSIYZb+tfrpc2gN
jIUUoeQnrMKSOWbO8J5TvNhbBXs7N/FZmheILTS9HITbfNd7pOnApWOmQXBjGE4bx0+P0dT9mnLm
HphBmJwk27wnBnXGU2Wwl527N6YpfyGcf5uZ/q4JszL8uaVMZ/3B7hOnSLdIn1FwLqzS+JtknyP3
66WGcBBOD5WohiKWnCU1XzaJD2/6C3ftTAgC8S89hWKkmstcZcxdlYtqw2PqwpkvPbS1nmaq0cuR
yW/GB5Hnn6bRvk1Yg4m3wWKVGPJLyOCRowfWWzKMCPX4yLtgWGglNBBhf5ykGDZJl55imyIsnrOD
9PS89rkKsPXBYEMs5anq+81YBWuXzILawjWf9rT/qG054K3fXD7+9rm+G3aMP619thE0mNYLmcEu
5mvrSvCaR2ZnoNekTxTDHOwcf9prpyEfzMGYmY7hi2dSQHqwsj2JXkm6Q7chFPI09NGhyytJM9T+
o+76mMtHjpw5kWJVcaso0lc2Jpc+LvW2m6icHDBQvfA3iWCuNUEvW5MkvO8L8kpS7CAoKtv92KGK
14yplkRi7lH1RVvOy2WXjD9JZ8XBdViHgtCio2Ew5jRhuy8rycXIcoDvRezYSWSLa2QuMBJz/GDe
N5ef1b90RBfSYARAYu+sqsT6UBGJbC6BDGb7yaTlTBWAEb9bjbHxG5XSBqkO51PjUz7yO6ASd26q
sV9qUpOMsPiUYQc9TQlnMTbTx8ibFAYHdVruPX5slu96eDbjQxFEwe8kwhyVuXn3NMY04DKd1Ylp
Zz8M84tIvODFLZ0QNx1CxSTlJWEy4w6NMJOjx8vJDRx0XZhrH6+MxPefY6ySMI6Wyq36N4tj7TUo
nhSrCbKU5m2fWfZryj/1lqQMVktXvvy8wgKyHe0q4YajaGqsrLz+PMRWiX4zi47IN8qrg2fz2r5M
TTyf/JLRrnYr+L5ZdX4UsybNLH+hdbD4+bOo7tiz9zl1VDr5R9uWwfHnWSw1nW/def6xejz4rWZm
Uza0J6S6Ncih+fKfv/n5mp+XPkYnL5oxiT5oaEaijGMS/Q9759EcOZN15/+iPSaAhF9oUyiUL7qm
3yBo4V3CJfDrvwc9EzHzSaFQaK/FvNPsJlkkgMq8ee85z8FTUpbF9e9f/f2TbXgMxf9+7E0GY7V6
ZqeK7H99zj//+d9fo3uA5hrLsHd/P6eFuvqvrzbWV+nrJLsW4b8//+9nORWHazNiLV9/8SzGApBg
J1o/GFaoH20dm/QW+gm9RgSQ3TCj1CZEwTpPg6sKdZegkfwDY+TQZmnyalJYHmNjJPp2/SzLqfVA
W7wUVzP/6sJ1zS2X+xUnNzwRkv3EMU9Jo8xTNUi1USkpSIyK9xbKFlVQSnWgDAPSZ3T0DlXMTMsQ
MW+r3KLO71Pvp9JpMZVNOx0HkCDRTMoqTIdsl8SkMo9+6SExSLTTmFkRa3QynlCaYCbEf+67jEix
vWxtn86ciOZQSyx1KZMAL1/HByVEaV9x8BgWOjJAf05dMdonqUEh83MN3AMdgSPKmtpTga/p8iTY
vvB9vsUFnWDhYfVkwHf6+x9TTTVkHqZBh9SeYL/yD3bvT/QF/b0CDcKAPX0ftRZNAi6QvVWQsNb/
2BFa3ALCBwvta589e0y5QMwUB8RDSAAkcDwzcj+tBZwXCMPipqYHvCfC/U1zbNLbSXnk+HApiIjc
GCacBXxF8D1zKwKbMVDXc9F6VxH+mK5iuunX9qfPPKcvJmWo+e2py4vHKWNdLlBJsOy5Z+jl3cZu
ecrR6D02eXxSZo/RfGxP42T/qgW4p3KwWJbR1l0RqR1mvnhCeBg1w2e+lI8L1r9gyP1T0VKblcOV
m3kR5fitkckRqShk2HlYPOdUJQPcoEb/BcqCwSER9/PwuxSFsREIH0Klx59jC9FMJw1ZdH80abQB
xDG0vRZZcfOHjW9gqyn3fnDcXyaMGws+A8NZricG1isd9zmcMoJURS5uJxoL2y4j6I+EYoyK9fRU
Il5Jk0ssL2iCn4w6QnIP3xdfZnykVnOwDhYkiCLMHLgu7pwShn7bttbnMKZb1p7paCQ0lkvbBzrB
UYrW+bNh1bcmV40wOZKechW9MnoFyVVHx1nTJ4KK9P4EiviupZBQkdafa6ZdXZvapzTq0MC7ocm8
kdtLNlUFMBhGF4mQaACReyLi86BR0CgelvxP7LNnM/6GStaQZ4smBYN6V6qdLJXaZkk+7ugf33Fr
+sPkUHTmOblLSCLDNOsjKnBxQqyi0edW1ovj0urVevPACM86mLxqm2s7kNPbapxQ+/hGzfv0rqiR
C/VQEbCRGKydiu3DbIHtqvXp61qfkJ5stWMhNER8vFHeVG6jQZ2bWb7KqV79OITvjcbR0Q39qPk0
vGo2gprLRnR0GPcK/5Wu6ls2cLurSX8qvALvpHHED7OHr4igr7/1/FU+4/r+dpYbRxW8qyp72Smv
+00Z7AZNS/iJiJMnn56f3xNdwRq0ZVRGX++z5dC/JvysaB7jV0IcPhelPLNywSqwN+SLLYAw15Ma
KIEelYjbwEwsJGirxbCP9hg9zsvon2PrtuGxN2r4L+YMRXYSTLRnfZWpFC7hdfNw9p2jRnfq4E8F
FrC9uyQHFPkXfWH6yXsecyPxrBm2k62SxRbTHnSUhSM6DqgFh8wEXOBAXVQHf9Fe/x/c/jg3P//z
f3zVQ9XL+YH40rr6Twq7CZ7u/8xtXwcuH/K/c9vXr/gntl14/6D7pBue59qwF/V/U9vFP+g7AfWH
D0kuj71yYv9FbbesfwiDShgumVjx4ibQsn8x2y3jH3RLdcfHUm16FmmQ/y/Idn6q/6C9unwnAOam
iyJEN4UFRJl//48UgxKNQoWLAte9Y757uv+Qp+YaVNn/X4IFSHb4314KbRrselNngTBNx/lfwLIt
U5ZmwLgXzJ1L9b2rhuk7xo2zBdnWMPH+Skv1O8xAdAq9+llV6oT7jOuMv8AN2N5pMrtSAlKDJ1DW
kB2/xIS7JUqWxzY9sjnS01JAbcgrDI1bUhyXLYC5ApZQz6TMeXBYZZhl+rdTvOBnolmjT8Yr7sKS
wXtKXRpVJ9x8yBygM+Qug89Imi+qvie4uNzI2vtaOFYsqqcLpT/mpn5PLPS50bD5djMxkqZHbyYf
vrFVb9rRw45P5i82MpoojvlljgpPiFkg1qoVB3XNOcSGdejwkG3AAzmBiJynwhUeqEZPDwrHeJxE
PB8JGn+t2nEPJgV8dmSTt2eXQV+oY984B+hRb41u/+bYRTufwUKW97vWjl4rr2g2dg1zw1ExbHfa
+RVTHPD5+mXI5oe6az7MGDmOdibnnbMcCuBN7qQA7FGauedGuN9TczMu06fwfTMwdcRnJF63FgOy
eRUr/P0KJedrMRnP5fpDSUwJzHXSd2Aw9WIzlU6tEpkGZD9d3i6zPKJI/EBpaAVOdSw1hoe6Wbw3
BdJr8sltMezBJVYw5cof34K9E2n6XT8yo1ScJkeHc0ZZo4VJlzeZOECUivpL0pDvvHnrm6LaQjl0
UcWQXOj45v7qYC3euLnFKXOKKTxzbavlTg5ViKjFzOsC1RjgdY2L7wwcSX0SsHsteqHJTzS8bUIq
ZQBXIiXmReCR4ydFgfCk4cVFBUyOJRxchlI+PcbASpvs1EhCe9qIngc5Z78G3JoFFALd2/UojNhV
km5s0hnHN9V/SunjWGHkZuKRg5oqeU0ZCgPyeW0Sb1XMsxYS9LyppwhTTOHu/W55arMMkBUi76Bf
bpwUMFsbxSeCzDh6DS5co84EmeODoDMWtBSGT482PQmHLSGT+Xen693mDrUshyk+FN0E7d5+apo2
3foGx7zerS7cRYWIzh02jX07zx1JpxV9tFlTCFhVenQRYzKg3+SdQ2lVvY5+/NRxc0RfHDVdINeD
qI/gCvThvDZQ6q036L+u9G6okX5tl7NV2uIFpptIDxCOClECVtsQBZGQsRgnycniLwVWcY4t9R/L
AaOBEj4gCfWkd/yB4W3EI7FvxJQFUQWRbBV1UmQ+9wwiNmjD7+mogaNAzBzp/bfou5tqbM8KcMC1
HCnQM2wMmc32uxgowRTlJeYA9JBNsdfijie5ornvedvMq5CZPdj9uDMnD00FZJFx5PQ2y+lDzl2D
JLiZCSC303Bymycz038Nr8I8k5cHvaa7lWcQ2J0o+hG5ssizhgwWI1We0z9Dn15jJKaTok+nqRYj
IbHzfmlsJ6P79EbjqUYgOGeT3A9udc+aB++0OZoW0nP/q8QAsaYdoZNJokPjmLeE2O2N5U+kT+/+
Kssyu+V+moq7cdgP0r8HtXqdV71Y45NUo6GxmFNEVMKhkMJDBGoC0kRs7TsFkrJskac60A6myv9y
4OfQ00BgZcftH2Ny+x1al53Tzjyl2dBtcIgHTTnFJOxKjBoa2OeBfsF2Us251/xxT/Mbq+HkbZ0B
ESfqp6tuXEu6xozKyXwQvqhIh78SIBt6EPqy6N024RkU9l027h3m2INqX+DBXhoLuw1dXNH0+8mY
w8aPQ30czpFOg9IImWoe5aJCp4+3E1N6Oxru8jr6SN3mVPgWPXwLAVz0ZuOBVoisK50ce1190hIc
kTDYB0Nl6Dz8A1T0lzahVrcOEHVYw7VqY8ZIpEoPEJS9ApFjXw9cF5rX0rLaYIz3XX4Yq21vK9Z+
lt7kPCTlefLY8LLRJS6AsWuCyhYDxEnLzE9SNQhRxfntE8QwMBhIMv+KfeeWES622+jUkccdm/vR
iK92ke4dyLfEFpNmtDzWEgkJliD46+yc0GY2baF/KU8DVWxoSIxapuzfnYYTY2o1iBIshHPp4FLZ
jG12o+kEioMc1DuT3EHbuKn1tGX4Jb/F6J2S3H8v+w/m8uekCRC2HkzEuAMiNNqENIXs6qPv4TBq
8UhzH7lXVH0PYG6YN991dfPmSATVNHXbSb6KcXmJG5gsK1zYfRt73zz83UjQuyRMxcSLuIl6jimN
W82bIX0RqWoBOkzf0yK2IzWu44on8iWYFG9G3Nf9lF3TXHugA0zQg/FpGMN9kTwpiUjKH26lbwMa
9e4TDC49nIdekKZRFneJ1V47AaKrSDhhYS2rrOI7cUos0tU1d3BlLMwuixvE6g8F2k13tp8Tudy1
w7ZuVID6cJfSb3VopDUn28l60Lb+mzH0f0Zxk8EkIaIZmnvdv4rFPo9KCpKvQ6JLzkna7QF/Elnd
7K0hRQ4Sf7Su/SFsnduuh66p9l3f0vrPdh0zEwkevBLtdaGZijFkeh68kTQr8dEN8SXz+ncvYSFR
i/FcLa91Jd7JtP8xlXHR0Smw+wRFLx9sqbO2pvNrKaGyZk2+8xIrtLIc+Krz2DOZlsaDOeBqT7TH
yWruPfemNuNHjuOfXjasUqtVcVjcu5W+LVvrGFXL2dKwqOuVcc92uS9w5cQ4FkXUfNlVDN+o9j9R
51y+QYfg3ETxYOnmIct2qba890K/OoJwWEpA9k3yWfCZRd78nUTJRbe1Hyc3OSQBuydo8V5QBI1z
7G1jcP9rlPu+Tshl8NwnbJUwVzusJnF2TJqSrNvxEBfJru4ea4zsNlysra5EiffIuVZG/OrH1ocF
h2CR436e6AItYDELrXqCbfgW6SyDwAvOhdHsVF5hH2NwG3dX10tuuwQKr+68oBop4/eRTiCN5wuB
3398Nz6nnQdN0jnYOibhGUhtrABoDpdUQpmj3nuFV7TH8BrYAJfq1Dtw2OR4tnR7hzWGcx5VnxzI
Oc/vPfMpbqenbsLcszqUzN5G/J++85hDFMN5aJQ0JtwSG4OBxs3ot+xhQdF4V0u4b8ZiHoSYDplh
nC19PDLue65lzVdKE5YAzV7X21bD8KBgVdUrniFNT2RmBPoYn6zZ25bmtM+a9IJMu8r3faY9xsK7
xpHcIjxmV4G2y979IJDqauWHNUS4ydWtbXY78ph2S4yQkrcnqDNcCIJyfEZMMN66YloD1w8+FhZZ
OE9lQ+x9HN0w1Hpz9Xg/NdpXRP4ne491Z03NfmA6vP4vp6Lw0Fr5xnyd2xozm70na2nbafY96SzX
ZsmBbKB2wtff7AUXE0MUg3P/1VCo54V5N0Hl1mNjp9IJxVZ+N1hTiE84cH3xaLgcubUhcLxsi2T8
UmUoLXU3pCd6r50BPWwX42uZESRjd6KpnYr5hkSkkGjJQrB6mG8oBg5Abe+9sd9YSYpUy9x67xZa
lsKfb6QpVsf289Dw60fjCUYl8/wO2Ymz1037Viq+usiIoukDN5Y3YiqPqSjDRlzsHgE12QRLw2HD
vlkmGjp6TmYyKtg6X3Vb4YDqRLIARsI/wj3o4KLQVw11GV0s18Mn1Z/W/xdMgCZVoUDCFkoqUT6U
u5QFcaz1a4nNfp7NY+bVF0+6SIK7UPL8DogSK6OiGYT8pStP69+T4kQYyhYPNN4Y486r7bM0x+f1
LnhUDFqe7P2SHbVdY3U6jh3+wbW+RZk8duTjeCMa8zpiFglSMiPwvqhhi82HyHJvogT0rkrvGdvv
dNo6IqaKQKwYT6Hm5Pv2Oe3i02j1V6d1nwtNu+OR3KE6CGMH4E3T7CccpD7NVA9DbUuKj6fSb5an
A6PtwQ+Jjtg6SXZZv0tXdO/zFP/ySIkG4BfjeZR029F0D0m6bByv3BURU4K4NdFSN58uAokW368p
nWtBuSfx2O9iMe3m5agvEQbkfNM0dG+8KhTxeDsl03kC+qnR8ZJcdMHT1VXLtrMY3PfpjchPBhrY
9SaboxNU1Jvray4uo/T1HvtorHBmsERyAOtwYXaKxyX177ti2SemDCvBHSTkp2s8yIp9YKpyV43m
tqUKpZ1JA+y+bbA7LM4GtxDjjvQCUocNKTr20ber6qNtYrSkgbxwmOAamqkZeHdEpmwis97lYFGS
Fv2DmnZD70IY5H24noLBDhA1BeJCnf1BPyTJzMzL3gLn3KHxOw6o5wtdXXrqLc6GVxdzQZ6kz4yx
QpSiR11Zt4NwrowBthAmdlWBBA9FgzV5m8FUeCgFenzA1yverrf3koAyW0OiLOeLjkyga3cN4QhJ
71Ntdlj12dk0EoMw0Gi88ZO0DA2eHFSpDMy0o50+r7YFQ70CDtoZ/Vvl8r5ggLfSUNwQg+R5sKsD
BmZoitqdbVFqGzz2hU+0FX5MnmekjaHOT+gPXYib5GDW6T5L/XChaQm6xpPxbo4jvAT+Rgh7I8b5
6ivvWAq5GzvS5DV63fUhj6ZrHluI7twHGGNXhwWzX1vJ0kUlMJGy4TIUhDWN6SrNj53m31e4bcmG
py2O7H2wAQunRGKlBaDgmvHefCI9bV8hsTIAUdIw2kUxuR2DeXSYJnGU2HaImHwi2EZOPxZZA0zg
EJC54bqeoTHcTmkNu9LYIRrdRfIzQ6iAY/iUu0xuuBB0a3YCwbXQS4zA3q7yK2D4evGCIvA6g+oa
S1ruySGBe7t+q8SdD4CNVocX66S7NxmeNlMeJE58cMzmoTCfQUru17UQdfcZxfWaNrMRdhSkVnql
k3JvNsurt5LNhg64CXPq3q/ANLlPCjVNFyMI7bSHXhMMfPZmXeDU6rJL71EoCgsMSFL4nC5S3hBz
c3AqeS6k9d5U/kOEbpngu2qjz/WPhCwSwLK62IPzbU0yGJr2EV59j+xLoBWa14o2qgywu4zyq/H9
77+5BuLJWbNSfNpIzdUj7y6BSNDEDciO0E55ikhOQ1MbY+cw6DR7k/kca78NcB0G+RbtIYNRqDCr
JFAlgrlUag/VtDwXOlwKoTjzdf4DDZrfxcGXXF3SOsNoS3Q3mmWctSlHqWBODdS4/KRyD6gVsgjz
zxrputECjiHX9SVbPVFxop3NHCpm6dO1a3sEOPnM91HjeCs1L5xQLW9cXVYHZxr3um++g/eUu6HD
XSP1P0ZX/1ra+uLgFzc1rDLEE+LH6DmezymjtoEo+A2SRX7tjqVNjx9i3C9dZ/w2c/mz0KcLGqyY
W1UrthXXPLZa/yE1cgyM59Tga2E+CTbSqNx6MdAOOY30SqqEZK7RuHFdb187YmQtaXAcLRcEIGFs
sJBF9VzcQn45r/fUhfy7bcwCVhD3355cvMTFT51pvAcXekaQen7NUdtJ/KGbRXKhGIwdkdL/tujv
x5wbUmtOv2kSvpz1AlPS6D8No3ZLDZhtLC5vHKPk6tv0lbl1FAC9jwGoms8WIkaFSzObzHd/Hm91
l5/Gyn9wP962pg+6fsCr7M4VSQMZmv7+o/e5kBr9FRpD0WNsCaw8rPEx7ind7HkacQKX+Y1u6jiO
cxHvtPqjirqHxu4FvYL4q3cWuZN6+VCB76NgwjKMFLrlancalgg9/yJrqMc3mp7o6FYH5bhc+Ymf
Rc5euldDv3eQDQQZpFSRIWPghNAoznouvxxdws2E8WDRh+eUhhkXyop3ALHpAg1NGmpTsnNmxI72
9CpH7rpBUhmo0jkOQE/TyJBN0YVtFv9OsYWYhPWcSX91P2oke2mYNfv8WWoYELX2WvMO2tfY34Jl
rMxNHikRxIbzqqFOWFlCoDsHjWHTBwFfDR5MfgOIJ4SCus1ZG1oSDeQnYIEvs+PuEySxRwtohtne
kMm8m/Ly2jv82BA/oCYK9VjDe4ydlnmwFqaFaZylg5AY0N12jvzV0Zz+zgv+hd6910pqnM63jij8
eS/YCwQnhGW6N1XMTbJvEoKYaMb2UxkRtSAV7bcWnQ+t4c/Z1t69bsf8vQoWgoUCb72keqURRoQU
ShaU9j2XrKdO2hLWmRAQFLpMHGiduDrA7bTdjuv5lySoAKk+dGDiFt2H3ubjQgfggxGvZoKEYCuG
NlAlHAJXHXxgloLEH7d9dUTjngwozgaeTDXN2wUFN5o3bUFFiO9EeWA3x4pCqqWvVmoxiABubRcx
T0P7dXQSzjVt2/xoTfXTiJHESdS3RsNl6LP4LTUHqEgSk8aoo4jo0GUhukGCpWhVxtl0In4RhezR
LalzVMxauq5KpWg6JL3ZjwkMgSG29ZrbhntTCnr5rMxKjKGGLjnQu+Ja9IwbG+80FnK5jTB4nZBE
PdR29lFWRovAnb0U7Qbh8aPQN4pU20ATC1UT7DTr3bZpukovP5u8j2MLzH1etHi/eRUwfTaLmPOe
SQSrbQNokJ/RosAKzIHBbVpdHb+5NIlJ2YDxOYx+I5RzmCUNIEJ19sf2ObY3vT9gWBxvi9LB9fXV
G0y0h9Y4o4sGrsg3y2yWvolxQ7VuJb50V/Ip0kH2oXeIOvVGN1iIRMzDhZaEx6Nmwqz1tBwXkpho
sRZ0IMmNLj16mUU/HMax+IoRmcNrH/fjqM6jh6UN01EgBlDESfkz6M1PZE1ciQGrYL6ERcW7eIbq
KBJmfD1qioGMTyi+UgXF2hV0oj+0OdjIek5FasAC7Xu3RI3aN0BwzL3dm/f1kjlbaAUPIHXYcGjH
THMbLDk5nG7NVXb99Unt6lM2+DfRSO1gVuoHhqkFQEQ/DD6o79yMO2Sh9MN6MFeOif/MR4Tzd/Fw
vPSC9f0Hixd7EwTaoO0z9L3jn7HwWPF4+1iLfqOwp/bxdIv+8cHOHfYMnbed4/CfEvID9wMkUgrR
arbiZ8721B0V9x4UPmJvmIY3ojrOkF/3Qy8MzMDjS0pv/yg7unRTYLsJ+P4Spd+Uuz9+JKjV5hzK
Fd5pLVef69gLBjAXDEftQdoA64kuqbCN4FByLTqzJmeVmH1+481ypzOV6tLMekPU/djNySu05GjX
xTPFq5UEaZ08QlJptmMypqfS1SlwbA2K/9x95BEqzUw+Ghbf3p3g5WKrumJD+OoFm3fkVD8dcljW
eqD1K+HKqXs6ErP7QrzXuFdINXaNS8mCIZddqKw3uea91LGzyxguDxOL9PqYWAr5H+pXjm08yMLk
9kNDjIO4SW4GLX90ZnfVfTPD9gUTeTCnENS6fYzSQTHFPJRZ+bBon3YN29ywlE9wBD4q28ZPN6Vl
jWPRahmcjTGBszMGdTDf0/CoGYghvKR+sfrc2svFeCWypINbjeFRX8gdacfhlYgKFfxF8May+4yE
0vagusn809z7HoElVstGvxBy/GLF5p9porua+2W6X0qEnhDnyzCdkzX3mKZelnTeLh+PM82R0C7J
H0omKuFmNvOdnbbq3sdMFnYM5rbp2hZtDHEziHS4N8ay2WoebYBqFW4nBh0RQN9bDVE1nOAhiNf5
uTbn30UyoOU382s9FK/6Mpp3VfmIrw5LVEHYI6AeYmk4LdWOa52k/mUjgAbIiWlusmZq+BUPEwNz
UfiRmFQijJiilDPCwJmnwxID/5nhPX0gzCz3Vpqce9VZ6IBRuQvwl1trmB6hA08H6rGPMp+vVsqQ
wBY2Qx+CRQJOZs+qZvNMejkeDL1/SGaOydpo0EtWFcdYhHZBDc6MZ0dtHDgeWVW3ZFRAqetd+wuo
zpp5kHJmgFY2rqyb2jXYkFRQq9HChRfzUjbCIk2NO4SDzgG/5J2wrVuntV5J84Ph6kM/MKT5OFU1
6BiKJYmLl/5V5AYpRJIZfx+8qe3s9PWJZaADRdkU4j0GUrwrBmM3Lc1yRNnPLeIoNhVPPbj9Dfa3
Y1kgEkf12+/N/iNDyXQxcQEIkD47ZK03ZJ8yLYp8j6gajpyFYh4iK/NZ+ruEDqRbpIcxb6yD6tgw
hK2dtWcch6gjn2qFHvEhXipjO1BzIChDNCk4K9TRTGhtXK/vBOie6o06aJ7adyyld3MzUsg1SRwa
StuMdf+EJApxyfjk1coAlqy/mJ0cscF0rEL58uorw9mZgwURFB0M4Vt9ONFN1eziwxBMhpLILveW
+xHZiwgGv6FHkPSvpsSHnNCaGyOMdsu8KgIL6D2y5YHoSFHW20EGI0FQfi45Ma65VpPMOMTFeR2W
1rLn1LPOsilKF/qok2TrTLUcUZlowZGwFtECD/pON7Yea9CIIpinRQwkrGwblJfIbwQwA2gXG+yC
yU7X1Gu0NO520voIj1l21Zil10SBM79u3/TEMc8lr8ZYgKdXa0hT8TiYLbn0r7inR6iQl1Wxm1s9
p4shB8Y1fOcOqIiyIXzD4xHkYZKHzkk+MMdvHCvPD7WPN9Kzy48R+tq+lerK1pMcYIYMpk/F6iAn
Z/kwj2aJMkePk+2UEUvVEdrS6Et9BljS7dya+d8scFw4Rn9wXPUKbZXOcMx7Z8l65gQxwyiYOQwf
3gw9a8NCYn2N/J/FKNhic+yrffuJ+nrZefU654o1gJGTFQwO1ZIznkVDjdbpQHxEd8/kpT6q8tfI
+jem0/l6M/RAVOJPA4MT1hpHH7+vP2f/KicmNtDjzLBtszsyTIYLLMDOS5ByzZcupXRVMTJmZAlh
3+BMjsh86yHjbDNxmuSAcMtCKx8PWQ7SHDMeSse8wj2qy9AFZWwQf1FT92yTnFpBVOkRguCDbC2w
6TpVAnTSe9Vkn9WSzxttBjyO3HJfx7nauos5nSKPc4dChilN+u0EqhhBjB6R6TQyTNItMJAiqk7R
dyJj2LY13JgK2/gKI9kzD33As6ngBBTODtSeSOlqWK5uhTMeNDRLOjNKcniwxZxcm5QYfpd+xy9O
xAAnG0FclFNgSB+cMXTZ+UKWeqog4I8ArvRtZmPYx599jZbsIXbNWx99XTB0vQzNyT/arftI9GEN
T0cVQQQRNwXZukkt3gueQruYWfBbC70NUF6cdMTzwSLWvK34K8sXPcwcBTOmfmYbdULh7ZXeejQk
Wuys2cvcG/4RDKb73OrTi4hLIzQzw9mQVdFB2h4n1vJ52TmifBsH3PozQUu9Rzidz5oItYnlcqxb
WjdxAasEtFI7noeY4kN5Muc3h/Cs54iOBe4DN7rxkMQdOm3stk0hSZvQOVYWwl1IlVwukaN4Oc8d
EavGwFcd77GtnGRrjy6jcqRukVNOhzYmc6TUUkYRUp27bAgMA08O8r7HmoECgO1d5pfdxVLwhIyG
Xr9sCH3tENSZ5FpNwMN8ehhhRY/VyvQn0Tl4wnuOGLrkT20inzQzj/cuzYJWTWrLiIXr5yXaFpAv
qu+WLcuS+TUhNnDnkycmAQ2cAHFAcCWCnZqixjmfKSJ7bDb4XrdRH8WEnWky3thMcvbCoD07d1DP
Gp8dXXlz6MmWsZKFo5n8nlDCNaHGiU9Ip9fTr1r7XNE2ccE/cHomtb6yzq0UYNIqG69oNCEmvWOs
NoexOx0rNz0gpzxmqo3xSZdy4/U+rYqekk/lzZttqLvCjh/pRiIo6gpk/JEgwwUzTzKhFJKLuRIO
zetkV/d+jM4+d/XsIkRziLp2YSxpAojJgn6tjtHqNxtwit6mSMCeoNBjnto7Gm3Y5n0F7m/oYnxG
q3qywrnpaYIIkQ17eeVz/qJi59Dldxx6FIArUdu0KWYbrf8OvfZ0tf36ye/MC2ky443d1ni/avOP
3aDxzWPSvDj31hFzC33R3WBurqlY1MPoa4+C3Do6R4xTrR25Bxs/rr0tZAtSZKuL43SPFM3mzn53
JVZ/xIpeAsi50vMXwhADVYjmYhH8wkkV8VEFMKBphp80hkIBDPljRGo0Wka7A829jUucjthILAAJ
8Q4rcr7VUY6G1QxcE5IsScxfeCjvssXfU5nbxavrdmpnDwKRjFERgoviSbXNsHEbUs9cFxk4ymtq
gPjBREK1Ka223zjgiH1UW9tWJYzwR3D0FOt7mJgp7d/5j/Apdgxi+YKRQCI8vtWpSLFe2BNfU9XV
LY5zn3RCuK82VXtZuwVkPzS980J7waIIctF9xupY6rZP2jFlVj76u260QAx52Zc1dO7Wn8VtWuaP
yMS1EA0vMuPCRY9FZ22TeiOdZM8+VxYh1WhC9cp0t6aWA+1ENhBYnnezAvTHTKPaju1jW7jfdda2
eCaZ6iRjLveLmX61gqTGhqrG5WqyfNJhqgUyIhO7XGn5ct/4NE00XiNxk+ho9S6CrE4ygIqiz67w
X+MFzZZwx/ss9dqTXvQ/sdcUoZ/Auun7+Uj35GZYuofY45lsx2OHjzJcjPlFH4pQGuZISUc8p+NM
Z8ee8aaUVIpecQevKtritaBfSuu3dJKQzGsXyy9SLYQdR9yjgSwldBOLH5fIFOw/e/oOEdF95MGN
Tv1D9Md47L3EORnzTM+c0KmxDUey0ABEmfdFGW+Im1w3bM88RLXFItBRPC2Lf0DOl4WOrH4n4Z9I
NvrqVPY69owMVmULq1cV6fXOK+DKZHMsD2gAD4kWTztZPTepZHo5YCasrOPiMxubalJ+dEIQGdNb
SKWomWEOgmaK9mOrGYGjlV44W95xXnSmEz5x9lJdJlhf+4jRBmd/yJ8mazXsQ+2hafswr3PmvJ63
K9Rc7VBagI+TEa3ExHxXJfRSBOnPxUg2dS/sy1TmP25akUQ/R/Y2reMnsweim3tZs/M9549of1Be
Vms84aGb2kOTTQ9dA+lqBj4b0hUlFdTKwtJFMsShcEt82ZpjUllhwaALzfkArs9/si3nzlyzbHTJ
hgz89ViVBL3McTmSCac/9d6nqoDtxIauhzbTUMTzBDFxdK5s5tFrcFlP/GdWDPPBNJazzXTMdJgq
SVwMkUfF59aVReslhluwJPdJ4UwbAxl1MJHgRAuVDCn7vyg7syXHjS3L/so1vaMMDjgcQFvffuAY
DJLBIeZ8gcWQiXme8fW9EFlWJaXaUl12ryhRmYokQdDdzzl7rz3ldJRX0mE7YtKGEN1/TbXgdYaT
JUFBUqIUar7WajOWzSYy3ugPjuvK1iF0EZy+HyP3pejhzbqU6/yp1WuXcfFxojIWJT0Y+FGzDEBe
Up9uFd6KlecOEC3Cdpmx45FFhegK5+MPBqZnZTGsQuuH+By4lBnvaIKsy6ZYEpF91GJBC0jwR00h
6Sp2HUi+MTR56FzMPYyBsx/7eOjEN5BO2cwIMQvpli9jHX5g65BR1WZnXBrrUhmfUBZTLJkW857i
Qv8X+JihA7oqKTy0V4Bp2KpDaJqZOzwQubmgXD0JWnGm7zyBTDlZtfddsSEa+esAWBRXK9g+FQaL
cmIYKlpnn5PL6FYcQjl50AHw841uT1dWpG6XGPnWCrudyQ/x0MT71rSu9JHdgNprsu9sl9A8yhBU
oNSzeguqrq3Nm66M55GdtjcEyU6Z5PuvjS5JpkkbbgRosZ5/02ANHbGe6liFN+inCNyBbDAE7tef
RtDFR1opOMEMJHDl4+VpPiwnQg0JlZvsKoRQxlE2PhMdFwqdJtgGDbZE0y1aai3EfD7DyxQMXKAy
zLhQX5e2xx/JnbrWyUkAJS5eMgU1qRyvXRayYWsFsaTTBDOOjyUkXByVIPIORgzbLBpQm+YhEZYc
DRdm1TxTExXYqx78KEUU58cz15aqv/Bpzw4kE7jizTEt2m5Rtx/Hlh3cL2ucI9U1aXSkEyXvNsZL
3Hvox0IP/gECpRsJalzih1xNWtEtHc17Z+pu4jqZxKaodYi3c0Rc+JFqFigiw77SozhQd9DqFGjA
+uyZ5eoGLdgPDpolx0JgdoHDyKpZD/iPFnrADDhbl7WWkd1nMtueDibMKuijeHzsAltZg4VyGIIV
DE6UM6Ef0wdHydebEws8qkNurX1TUjHhpiRm2GMlg6q/7eZcKrOn6xj5eL+zpFjqLApol+DK0W2i
yXFDZN4jB8372LW/BTUCKjsqXxqFMFRhB2KEtpoAJC/DjC3c43zVlRybzXYXO0wqkg7+dytREPk1
NB0ReSs1eTuRDo96o31EDF1gUNZc4zYBygsLNrN4lyWlYDNmF7pDzUoviCez0Tz7nxXQn1UB0mUd
+HBSLLo+48RXl2JxOxR9QMHvnOtE2GsbwCpZMNqThd4yJR+NoWmNbc4aT7kyn4p25Ch2GVPaoqmn
80FjfF9STa/bxvzRTO5LG+Er0XuWRoc+YYPvzjUFVr8edZ8+mQD1lH3T9Q5LZtEejAK3bOrFSIuj
7FOOCBLR6jzAStsb3qqvZ3xAnBaIJlxU6Nho4UbkTLiZeAcIy81AXjo5ipUdj2+qix8RGC2NDrtO
VR4zx25XVjO9GDFKu8FH766cNzJJaDROYjdzB00afKkimDEZPi1B3sOzSt1vWoDcDms3urrPMWHm
SZPoGR1TgCId/VzELbRs0me7o91I3TRQDEzpsnTf+6ncjCkRZG7nqpmlxAzqR4HEdK2TwjaCeger
vFRtdDWqnHmQEHLdO+W+RKbqTwmeXcKWgKasU0GQoWnmW08TB0MHLAmN80BJ2ODuEs9xn78Unf7S
606JFurdKqyLA+KvUJwxxvlfFlS2U9U8+RYiHubre69EdWYUfDucolw6E41hvsbstnpsokCvPh1c
Qm4ZXzxkqUEREiUwvwY9CvZjltx2g4esK6o3MmSordOuxyw2OXTumhLdRiVg/bWM1BF/+MCpWjY9
asI0z56ZNj0ExDtZEaAv2hU3lKmcKIPgqmscwzEkIGBRZ6ebIuT08Z2tGcdWZjtYSh+mg07H/1Qt
zoSWjJ4UHgYT93EDNv7dHkvkkLr/1OvkYdRyvAsH0jowQi1rix7P6AJTMGb4rjDJszyrWWBDREm0
ALdPbV8a93OOYE36X6AUXlozfK608sWeMrXYsSG+pwYmy9FHy+6V1srPutcZk750TQYdGDdzNqJ0
mVbhU9Zb+7IHbteGNk6J+jCOHBqC5FZAoFtY03iTWPqOWLRzEBJXm4LBkhTComheKzV+FHnxRmya
7aLwD/VpB0fwnNUmyeP9W9ZyfqzraeVlIQXn3iN0ZMn8FSVL530jl8vh8LkHxYAKnQ/YCZGgax9A
yTnbR6iolCrexavFobio/CsxSy/gCnE56FTzfWntOnt8aHR1dCzsgFWDD8RIiA30kkPg+rswya/p
FO97qhJXf5CoDJl9HXu7oqr2tkoUH5qsrxIxx0CDPOgvdGaf845hnxqIgBnexFiepOUcKsd4JMbs
FDTROw2iUthIcuz7UjR3mei2Ja11P64Bj0D1r2tSyvqW7pgIOIF2P5TX7XwbCCqhTSz8lXE/IsfW
BMDDGepqZuqFsekdGsyLHfaH2tXuwt5b9DXAFqjkCJiQiqpSvXVti7LWZ87qsisJGHOWdzSsI98Z
c/H1i5CSCCi1KB1uOB49IWKFB5qx0kc9JoDaT9Zh498Qn/x90uS3KlSHLvzREnPXCZyFoKtw4Fg4
TOGdtcCGc5AiC8bTd6XVIBsHKFFxaqx75pj18FaYcbr+ess9CRgT1X5bh1hbBZEUifaYhsZN3v3Q
JJwhv9mkmb5t9OPocZib2hD5f451ISyS+3TaGJP9FlKW8En7dM1DuZwnBEkOSbp3uBmFA//QvIUQ
Rhp6lL4HIK6NMkgpIRE9Do17YxYBkZyKRpVPNcORgR9rfkNQi2yZdcMxuGPnkmwkwWGBLoF+iIeu
Vho/GGXRB9Cj25zdaFFk3ERIRb7BZwexMwVvjuXTX3WaT6BqpL+JO2d4shOdqqVgnj52cpe11tW1
2SHyFMQVliOGbkN+7ZKtMDdp4MBr99dAD+iYBdN3s4Ge0EpCTcP0eQzUZy0Fs4aJGbVNU3kKfG7H
hJ2yqNYRgSgLx6T7leN2LLThnckITAtUlT2tAqoR6g7puw9JqHY9qNduLAgkFA9Qq98BYfNtpcmh
N/4PT0an1JGvDXMgELGrOmuxiGDcYRGyjrhxz6Z/D9B3DjaEPZNVbJSt5uG7yU6mF7+MUVnQ4OzW
iQAOUWDQXyqjvKZGeWh8wR3JIQuleoRYUjpLzZ5tzxHFt6OSH56VLQziqxeldTTCEH/HNHYL3t+p
HYJhVdeEDSVt9EOG0CbCJ5BsnwWi3FRG98TGfDCWI/quoGujBqrY5rNgN8mKdOPCU6IBgvQc9dYa
6DrkxRtNvNi0cR0xbYu02jmN2km3uxVTgGRTJ+0xpokdl8YWuvCzm1ZHIFy0K1WzQC1GTWiXSIpI
GqG/TBhMixQYT93CBsNLaWwjRoy3HcFRuN2Y1xMcgtrn2QvsR2qli8mPTaB6cAoIHjKE+V6zmmdE
lpK3djA9dIH51PjTjZgeezTRyO+PjpNe04ozpZMa35tueMLPgn9Kw0SVY2/utVPgTEer9A/4RdRy
/ik+8Kp02jvW8K21dQxhNQ1jVKInvWpItLfjhdQD8P5UcShm8aYXNUq9xKLRIDmXZWGyR0Mr6J9o
rvPpMrHdDW7BvcOIPKybZaHgeDQjw4s2kUd7DpPNfRD8vZR3UHaovoHJiLx5CCURAz6eJkClbwER
oMrlE2eex/2tcNBS0d7Jzraxg3kcLW2czDniIZPXbOX6yqIJtCQ+4rOtYwavxIwG9fDkVPOag1yT
fIDksQ/ynSQ7im8qLhelxQcNuJLpl4e0CTZQcFBcVQVbHLFWCzeLPh2ZPYRltGqYDlfkR8yoCy5l
HXBunADRvZIUuM+IUKcL9VyYBRqxPP8mUxBezKPXWmyd8ZS9ZP7J1MPvtG0io/6o7eEty+wDh6hD
bUq6yqiz0zI+mJ13F+OWXlTKe7QGaa+qFoanw/7u2mqJLX6E+judaEzf2jQeFoTP3nMcrhcFoe8L
qnOgYBPkkOYlaeEgQHv3EV+f+zx4tS1PrKCgP7QtV2Tw4D0NlpevW3djKgiQ2NZuU/pDTdVvBzYn
NBaX0mfvAsLIBZ5ybJb18CgbeUgQoGxso34KFCIBi3kSVxlTd085KsbaoHuNwX3qPueXNxT+4wiE
RhQmC2DR3pHlzgGm5eiBrqgyg5amal1sqvIbKqR8Lw02oQp+j9IxubMylqjbSXxx0l1uMzxGPOBt
lEiAmmBv8GeXkpZ0d6mOdgzQLyQvmnO7iJFnp0zIB4ldkuzs0E9Rw6PvoH13TOwAtGydjU4UztaK
H7OBIJQBkCWDHKwhQXzXmVItNXMZ6A7f76pFDzKcDA28ax4CrHGuPo4+0nGDa93l751N+1TVdAvg
gqMagik0V2muhCXPl3WhvcZkYa5ownpLGVRvWhWfK9r9kWovqGktLxo2qKvctX6L3ijYgfakug96
e6nHXGGznCAKu/24FFptrX0JRiJAibXm+FDKIV33vfc+dBjW6B7BQTaKZCHgfa1h4S+dkkkBDWiX
rw2vHWwuS2W/j7i4bkesJly+gxtjMJ0ILkB0qB8Kj3QpL9OyDX7HuR/GVlFEVxRMp9hAzVZjhFq0
eg8Gtre6pZD2xYwoiU01HAz3gAhQX4rM23cG50N9hPjMGJQmAW0SzAMIYezkh5W19HFNtZSx9aJm
LgZFuLMsbXMTCLJx0iw9KH5pQK3DQaf5EZj2af5rEqz+k8uowc/1DJov1SFlBFE6x6YyDontxuj2
nCv7ypGahArVYTRXo0Y0BvUtERwOpVO0qy4FN9jIjWp6ATNqPtgY2C2IGzLdaRsZDPqNcYNaCzUx
XJgl/NtdFY13TH8I/tFfJFVaYHUHFLN6G3+OBdPmtggAr6Xg23Qqb2qlVcwsfUhJiOgNPgVrMIO1
YjOI++Ij9TCsGAC2gUP7qXFLSfWhaJknRfSQEpq8CAMEMr71Ugx7qIEBYs/p0MakrwTdxvCSy/zH
otN+BxmDU7Q5YTJDHVX3655M7kXP5MOCB1rDupralPkm8en5KD/ITDxqRfKeh7fo8JKlrDiqGYn+
Am1nP5+aK+OHNgWPdlh+uD4TNYKPPPSi82usNON7WMQao7JLQQP7pokebcmclQ4TtJKO8R1p2IaO
/sowia8ww+ak0V3Hl0CohUe6jYSr6OuPER1Yvxgfgqj+MMp2G2VQDnNQ+JHANQiGKkQaRNClYUDq
N88lirta5O98hWc+387t9SPj05Nv+7cQqu+NdD5lVejl22E6DnSUcrmMiu7ipZRhAbdDjx+E7bVb
mQb0mMop78gS+dHn/aGdgYhI7jOGDgthJ5uJEFoEVOM3DBbvTCLXTSueOB1Bt5H3Lg2BqqF9ULC1
pgL3VPsy/70yqju+3Td1Tt9w8lBqt4RDeBP33zTirDTrl76AsIviZTEJ7d5n2ork297mtQSohBVw
qUuyUwuHfF1vvGZ2OqDGh+tPS1j4d/N7qKqjpVPv5tVLbaMLGpP21Njdk3RYiqyQwVERfnDyxGyb
SLxyVcJRBU4kx46WJqx1pUJ5L1N1NXI2P452OvWvv/I1Eo794KSnzm3E+SNnu1/YwrqxnQj5nM5K
WpFmkE+oTefr7LaDWiQtbuy+Tg9eYFzNURxCx3hAsfNI4Ay1SHXXlhVx8eDlOi+6zO+oU3PcebAn
OOWjNaatZz0Sk3Ng/PNeRwoCl7/LU+3YdRfZjrvO0V7r8aPUq1OjyZfaYdpulfKcB86NY6DWpNFP
oJKDjMlFg916r9IF8WxJPOaeinl98VWxZNL76L5FJCKNrX9MFHo81PmLkV7NKBC91MDGSkVN5Lds
Jk6ujqSbbFoT1Kj3Ztu4CvLxYDETdOZ7OtCy56FKb+DMrydbnYXADQ5HkDy8285tjz3lhMcxSun1
iXnLrmgIvHSY+9jDHXN1gQ8urulkBqJ6APJzamjeN0F+9hVUqjJkh51L9dAEKiQVh+0JX2XAuSkt
tYMY0KXkHT1zRAqnlL/q0rA54+uHzGHCGlNnrogJOxeNIP44eu5AZyrNwicZ6uewR4TEZIu6PT1a
DgcAFz0823ZUcmIoXljRdkN8neqeOXf02qPekXzUHUlhM518hfsAeSRioQfDA1JnnYoOybbtgFiJ
tB7Fw9AjE1FPETnGBQf2JOQe6Y2E9d90bwwmyouCcefGQeGIA/wHrqt3HaLqsqyAAI3vIaKSpR92
HzoqowQDOuSlN+XB9fUIScrdQF+BpHxOaVu2FmCjxEbLTnZqstFarPHM2el3WewxT4MQ8LF8GtKi
pstoaj0MKOMhS60ScsytzCCiFtgWMoNzNchwbeHouNdN8zuRz28e6/Sa5ve0dNF8tTE5IEm8kpqE
4TY4+qIvao4FIVodE3tBjysiM7ML7MV5OSmQtEy0SAQ7Q15pywjaGajUtdmCo1Gq2sYnR0v92zBn
pQGqgdCRyadtvntxQKPe1G70JjZJ0+VLGJhMf8NYbii6HnNX3Pwx00j+R9SW7ff87g2V+Nd/9ZGD
zaGab/7P//4Y/td/P2Poz/9/+1uO4UeV4wtofv1d86v5r59U/9erW701b395sga42oyX9nsFZ6Vu
k5+vwf+ez7/z//cX//X966c8/J7aAt3k60Lxyv7z5//nfzdfiX//8ZiFzffPf+0ZnX3m6Z9xL1//
4U96i/gPm4ObiarekaYybNf841/997r59x8aXBeTGxqZu22YyjQc4CkZ1uvg338o/T8c6di2LphH
6cJSvJCa8xO/JN3/cAVxFrR+bWUo1zL/J/wWAT3mTwAXS+L3mTExjuC1OdJQ+l8BLnpnIhcqIAYm
bf7DCkyaMENzkWaMWoflqcGie1/Mec5fD4MOzLeorPQuM5p+ST5Xf1sUufVEbOW7SdLF9k8X9Jwn
pGVk/4LCfc7DrKn//YdhwbD55fUphx6Da0IsN0zT5EL8GTBDPpaTZF6OXLHogKR0X7JeyL62aTLa
4rTsMXXafj39egC+tUjKTHspewYdId6ZcyUcjRMZWu+ipPFtoPJ7NCTKJIANBURMdP2RHk/fUje+
FIm1TbWOrA9XTx8AchQcIdxs13T2ybeGD39e+3JVW8AkdX1HvEy/MpuU4BGG7yEexh4rZBi+1yDA
l05W5xuZyPccOPuJ+W1PjtUdrj+6CcbQgwfIgh1RX9GW2L/0CVXBWVUUREjchdra6J0oMxSNlaqI
2R/SeJ9PPbVN3DbkqwXxqZxNNqAevsWRCvFlOfUCIZW5t3tet+tbUMH88D51EsK+ZbcPVYbBMZ/i
pxSR8oLYT5vJhi4YEw5IO+w+PNBeSx9QwlpLqzXR+P18b0hkmJUjAQfF2X4zqSLOSr2MYYgFuK3G
bdEq9+J2oEkAwm7cMtTeZ3mNVVbtd6nEDx0386MjCm899c0usM1wUzji7NtusfTjkg5YaaYPqe7H
D+Pa7TzwImMMBMGESs0oP9xNiph1v6cLW2Y9H4J/Jb5lvBGBEZAopR4SeuAXth+fBG4/ORhzVFve
Z862JgAdwAjq7kAfzg1K4POgqWzFBn1KTSAtbhGKB1OrkltkKCBW56ex8tMTY3f3ZHSK3mtUephp
tJ/PWl0bD4Ge3tqjfxuNBaXsiFhu6Q+tti1XGWchPtmwCPYxyvIJgYpypukxqqdqK2VGfle/p4Ka
7siOqU9fD9kE4pvw4ONQ+wyUClaS26LJi5u0tQccgAg+xqQfX5KpgTtXzJxcK6HPKewHOfT1JZfj
cI4jbSTziSp/GrB2e0l9GonyWzCMtEDWF98b4Uyc3RKKdTtmQEzWd/gp0ESyaTovEf3rdeWh3Rpd
+14Y8j6OZHwqbsPRrA5MYOsDH890q/UmMFqaByUMTP6hzyDyLsJ4qXV0JTvRpnxks1y28cyH1omm
m8peZMamL9Ulk9H4MfIPWkRWloZzVHY029O60a8VBextKK1uXeMNgxLNyGoT2fiCh5jJQAETVsXl
JUSCclFplBwLKzv6+MXOhoelW445bM1OJZTNxpWMt3r/9dklfvSpwsdJT72DPn+YGf8icuOM/Jz6
zikQCtICP9aNhGs0P7jZgLbd9giTEam294Jx2oZZPeKDJ/67mcn3UUdp2lXlg457PJrVcwGGhseB
1geKqyh6y/Py7Cdp8P77xdCcYVo/18jd57//QD/hCGEC4NOldGfk1rxW/gm2lakoG9J+SKHrtCet
68tXaDc0RKbQu7ONp0L4w20lanIqY4Wb37fORtHJjafUtElMw360fe9pjGpnh2suXnucGO70ylB7
IJZMVTZfVywgHOY6P0uYjwQc916nGa5safhSyX5cSatFKqnIMRINxKDfv0WmdH9/j6ZhQh5gL5KQ
/J2/vkfdRqSSEgtLImihVrTrVoFvISa2iImP4y59V/RYCH8rJrHiNLfux/R2irPsnE+6A5WzRZ1c
GUG6TSxKN+KfsOjpfRfcIJ6OmMOX5rNDxB4NlGsBDgXTumNfZa5ttSzaWKUb3KeIvu6tGYQbJLLa
uhzTf66FAULqbZV33t6bpLefpNXfyEY84wKCgih671CJQn9wOcMyWG3XDAzIhCr73lp01h7QIZAO
lr9Yuv4RdwVkEYmwuA2HFA1vS0MxYg1YkAqEL3Fqj0QLeKy3cflqSRZ8p8jrhdblb2GgMyns+W2l
GcV3hEu8J0Mf3rGPV3dWHX02dQtXOe2vMVvbWrdBPJK5M52aliOpTC6ONt3T3o536Gayh5zLtgUU
Fa4mGW+HOgzvrbYjWjUwmxtc6g92G5angEM1xn6VXjzpZugF8sCkYGdo68/6XK+0400YWNELg3Ni
TyrnDXqDsfFrJHfuaqAH+73LtUUKzfCbM5aPnnw0k6I+uQzjRYvB6eveg0GFCqiQ7hL1EzhyWyte
07a8Vi4ftJPMA6JgCNa/v+ecX48YfK04frm2wGzMbSd+OWL4+ei0uV0my95NHgjXeC0JYtzRBKIu
8ylQHc5IXEHkhiD1fmRM63Q6KHu3hMFpTDGHfc42p7zzs9vOH5yNXcf1g5X6RybvO3wHxTPNBrVs
qlhctFrjmxU46oCaWq3oT7+pIXX2RkR7SuDiOFdxL8jysuwHL8jxY1eltSmNJrxBoZbelKKC2g1Q
/Osu0ooekXUG1qGFERCnIn1AFlrdiwzRiNNa1Dej2laG+JGUYK6SJNee8D2wn1olqOZGaBRwpPUa
iHbcCRJBEUXBta8YmjuJmN5SnUIa8NljZYUYxpxorPm0ALGhiTNRMBX2TliIQrrc8S6RRsJ3i9Jr
rQtxVwHGW4UcjMBQcYO41VAe0XcUrzzUt/3Xg8gVmPKueyChMzgPZ/gIICIcCSo1ALM7zk8jD179
7z9wY/5Af1lHHVZTg5wYoUx75ib+eR11K7ygltThKWtVcywNEDt+rUdQUxt5adv6s1FdsjZpAj24
MaBZzIpws7BWIhjOPUAckJdyr013vskrVLHxLZ2YzNDkrQ6Tlr3BDbbPhm0QZwmT6x+OxOa8Av75
1VsUBNythmHh03Ys/ZcT+6Cr0kRrXNC3aW5yg+FC1qOdKHodrLRnbkNoObT/fGIriCtO+sTc66Pj
rlqi/DajyKKD3pblxkTtZ4eGs+sjR+zBa5s7narjwsfNCMTqsw9OClt4poxJ0rI8JAnayyjHEDNY
FQyloVuTiao2zuSgJ65M/WBkHFsYou59V2t34EkYRZHnuYgLzYSmxNzsHz7HL+TjL5fCFJLGF188
pYTzy6XoOtfq2RQJFwNJZjbQoKfuoSQwds0xuEMeHVt3bZUTI9OQMpzWsFAds91icTlDd/FXX6VA
1tnuzddTxyjHfWhqw8r16QvQmi92RZk3V5jdRyQQqPjmr4zykgbujJYfv54SQb2R0nhSoyUPfU5z
JptjHzxPsl4FNmK7IUwRj6gq2LDI/Hcx5evBWwq1xTZsb2OXkvmnSuXVjzV5Z+KwfJScjNMKXJoj
i1fyNr+3s3NlKZFvQEdAcTapEe2IHyCaiA3mOJ68c7Tt19mvqbRPs/XGG2b11QUDuL8ZehfVd+d9
L4uSFEnBvHqnKdPbfz1k2sCuyOEYm2k7bJysV5s4yPPn2FkbHtti6ssfpo54VtXisyjUJa9bmjxR
8jpIoFt5S19vCmhsD04W79qOdnLXhdk+1aEQZqbLqJGsvtLp3etEsEGoR9fCcYx103c2EnQtukYR
kXqdVsIJFAG+r5IpFsdtZCgdejeUpCCsiI9M6cAG8ikZOWomwMIvaRIYxD8Q5ALdJ4G0ZZ4j8gIf
RrvuHlowdCGohhOgtxu/jpIb2Jjm2m5IjKo8Wa3CLOKgz666dXU8oV9PxQDSv9DFSc9HjSGX2giz
LwE9kp1ha/5laH7kWjTLWEk6X6QBc8mfr9FOKz5ipyvOudMzs2ot/ZVUDvIHegM23MwuTvP+8+fq
PSXeoZc2ukRF3SD949dDVBSgjRp0MpgBd86QdncC1yUli9OgikHw6QaZeyZA4MWMxyfdiqonLEwn
/FD+qxVrdx2DBq0pTlXZ5A+hxUfQx4wMi7r+0CwsaaFfXnQ/UffQB74JsiLWVgBUu/m6ub6ed7Vz
cpSOYurr/THs1QDWcBOKQl7Tgq0EG6Z9IQxiRbzlnATJw9c/OQ6pK+lUAcVwCSuAaVvu5uaYGNuZ
zVPnzxbzO4SR/ni0utxHwVyCTa5CDOsN9lHU28Wrhvim8ZlTlmVcPVugVHTNJ8cWq3fpXVxa0SdN
s+NTldOjaAfUHF8XseU+3o0x9LvO1xi9DXWy1uYzbhsQOquS+WA/Whm3Uz7VqOLrZCGbJka9zfEP
Et6uZIydxjLe5G6un39+MnFYouOUXryPfNInk6LSbp0GyqAmCIHUjLIAVc9sAxHv02iXVy2ngvMd
vX/KakgFEzcXAnTq9j1kL/sSxnydCI0foXnyVJWOunRxW9ImJEDHEFq4EqApbps4Foc6AuWtMkEe
SDiy3FrxcBQNYFmlPYpXr5uANWUZgvLoH47h8tdKgz1mbjsJm10SSbP765HIx0JIbYE2uRPDVWP1
lFrr3E2uzpCZXMnIMnVyZ8nb8cIWXzsV/1qYRbq2qeXWce1R0IF6vUqQstJI7U+rR9osqvQuH9Ly
WPOTbWXVVw8uLNPlEpuMrnZhrbeXuCfPbq7UwtLLbhptTiMLmcVZYbCr4bOZTHn7TTdhy0xu1by4
RUOISDISydqSuX2s0dyj9CFH+vfbjfz1nDhfFAoWQLmgZWzoyn89NtRxiZi4UvmyLqZhSfVT76f5
IZyIQB698zivYYOH60C4s8TYQGyECcGAW2QFl6QebsuokfcVTo42ScKLVN2tlenm49evcw1v+rS5
hYXukBrVxYeR3di26nMfl/4xTBsyKbexprqtrG1k9kx1tDuGhg2z8dozOTnqugffLEdiPuuWERx/
hJ46W5GePpmCfPXINO+IhSn2ahAp7sMAKpTuxP9wvDJnEPMvu7LN2cSiiDM4pfzashN6oBvgr3LU
1AaZOQyYWQcnBB32EF4TnWG18tsnjoDyLh1Fwd7b0uDoCX0oQrRyGhpCF1v23uTnPIaz3KW3TId4
FkZLZVWfuk78GBzgeQkLDZJnIoDZiP2NzIpon2itupPQp5AA81X1iY+/ycEtmmn9OLm++Qjq1eGI
sE7SYtr4QdvdJ/EwF479QOlRLX5/0xi0d/92MZAIODrkNEXH9pebpiM9JBY2TSILgcEG1mZ+8Brm
SSoRfMA8mNJaTW2pPXcOoUuOR+fEdEaQgq59qRwA8XiYtx6DcItsB+BSDMkq1zNXqbKao2+GR8KI
PeLOceFh025W//D6/3bTW7Y7t6lNYZkmn+cvRywv7kY2H+BHjfC6AzjZ/OAzfzA10z7C8YvtMDp5
3AWPfnfVKlN7Kp3iuQixKYpLi5fmVErIEf48mIcbbGwBEOOo1abkY7T9e+i+1qOTeOS22fEO4UWA
hqgfjnMA6+/fiPjbXWnrHO50x2ZBM3Xd+mVJC4cgDqQqqCpTz1lzapWP0Cd2w9h/dBWDd9r01aMT
mB92P3zryS3cJKHwV4Xdmc8eM17NC1Z5gcg6trlnUKSZN5at6i1y8f3vX6r1t9UXNys3C819Lr31
t/rEU+WEEhDRigiqswAJsvw6qPoTmcBfT6Xj5tu+5VOhXBfA+9xPq5bNRu+KkVB2HpoA8zuuhEeT
GJLbpgjh5cxJViy69Wkq4XV0lkZ2JV6uM7Zbhy0UWYSdacdIQgebpvjH1zNHYz6lZWOzkYFRn4y+
du9sMxGX3he7fgJ5HRDBpQf9yYp6fP15Dng3IEor7hlAVwPe2lj0HY5RLmORG8Azk0zQE+Rpr+Qj
ghf9qDtNs9M04x8Ke+Nv966tW4IWkaDO43+/7mIZsdBpX6bJsgRVjse70fZVlqxJFaOTTtcTJDQw
UWxF8Y4MZ20dT/34jQtDmPolCJNwjd4I0VExabfmoFuvVp7vHZ15vmW3ENLmTSpA3+8n91YyGz/B
LlbSm57rSb7+/pb4f70VBKKspWw+uoRo/Ne9x6i7wjQ0CY0+kRxwyPH1OcYUq5q0rSPph+mN5qtu
2VVev8BHW1wj2zNuXL2waWwBN209DSq10x9tt7ypU6n9bENF1h4VFC99oqlGh1Beo95DDxU1eEA0
35ZniA+MP4kI+jlT/DkqO//cDv4y2ZHzyvGXbYLsApdVhWGZxdfx15XF4kzks4VFS5+ckY07Sszo
87annngTyXM3Zvt2KG+0Jv2/hJ3ZctvItm2/CBEAEonmlX0vipLV+AVhuyz0baL/+jNA1b3nlCrC
tR8QpGzXliggM9dac44ZbrPB+wFFwYLDnRPv6zOs7Xyvfuyd+GlO34yQwDwSmJ5eOeXO1BmZHyMv
sjcdw8QbTrxg66dyhPZt5Fc/NeAusxgsIe2ox9EZD2UioPvEO/JH8mWID3Q7xNDqu6aL9nxP6Kph
RzyLtumvg2UChHkRI3KGbqzq7TDpaKkr+2zGpjzDKgp2Xtb4Jy2eIMEarPXFCHcDQ/jRBxf+PMvD
fA71sQiGU5509jqPQQ9i8hjOeZWd+sgQlyy3k8cWGEIHuPS5mS9zK6KKYkZt9c9x/saVzcQ8qMOC
nHF29ww98eZ+BpG4LwE5mSmOv4jNUA9vYurTbSbNcc3HOsV69zTMFwloD009ezUsyWkX8nw/xPMl
N313BSn47GYgiNS87eLOIHRBw03di7B7YDqwrf8icU074ctDgeMIjrddhZVSS87KT0iWQtv2nPWg
/sKWkZDL0STue7AUTXXS/M47kOH996VM8btrY3aiG09gZmXV17Ls1daxooIekK7TDUJdPI24WmAG
e4Azpp0FaPMhioMX6H8gEHZCzia4PInfxqQwVxHZGPi1U7qeRbyCpZK/60RM70x2no2k8/he1dYt
QiEZpVO00iyvWia1+5t7iYElOrau7ijtjbraTeRKYIHaJHasHmQRe0/T3MtyfdN+aVO/XurlWFz6
zX3A1OQ03VK35/+cZuPufrwNK0vu6Gw9pkkbHlk4V8NsfysdB/SKncpXDB0vOqOexVAhQbyPIjhh
jZivCIgmKwz1fD1JcQloGx4jfE+hJ4o9cl1Mt6jwPBNKb2VDhtPU7X5BtdjHHWEVrnVjlNBdmhLp
dxQNb2ncpKdGpe0xJiUCOiJ5ebELuDJsKzxptlrWaTd+L+buQuBOYh8kUbSkB9LsLdn8TDpVPBQZ
3jeGcchN6Yvs7jdIm2PawdxUGW2+idAFPWlB1D8KAqN6r3/MyYxAbWcV2EB9suVguz1rLa39zta+
d5UIn1pRVOfZyiD5NNZKuY5YRy64I6l3NSVrUB3YQj7u71wHB44g/JpWV2ocJcXjcfIUp6UwsA6u
0WtPWOR3keeNb2Bx/+tYNK+3XxYv3basuRMndI9i6Z/rcVhPkPpMOkJmE79bAx2ntOvcY2D7w0WX
mYMiJAh+Ffm263pzVSXAMAKvNY5a6ZgAcVhj+4GozEi+kD5Wr5yxcB6AT7YrUyuhffUpbjuP+HNW
qP84XVCwfP3epUvLzEJ6QCnz7373FNlJ2+vYW6fay7ZZG5O0peG5jYg4X/i62FaszadaxsZVxNLe
9KjSlxV2ofMEpfvCmZnJv93F3wKADwsriSHOKP+aiDE415nAEN8A0yeVhd97k8b7uPFc+EAcyVVi
tNBEc3G7vzJI8KA+Jk9a87ZNZrKdoodYZQn0ZQdhmub64/d8Jj+beoQ/YJ751O73lGnIvat1v+ia
7R1F5SOjUVl0trrWQ7g+/spAR77VDLJ1PX7Pw8igeaHclShLaK+FHb8N0Q8sow6MlrgH84hxZO6r
vLRFqwEXaHh675Q0hth4tScKlhKnQRZl1Ykh1c/7IgHePNsrCx2mZbzUjnlsOXy+pj2eI90d3TPq
PjvXNSTOTLGX5E4QE2DKJVOgAnmlD6/F9XH0BcM843cbZyH8sF+nVk9GTNdq6uzDLotjfzc1dOjd
lrE0DRYYKaa11yLfPDVZOrJ1ttkjlspoZUedB2U0Qyirt+NBulijdEIICVVIEbeGYPSMY5W35s8x
qlH5OZoFrgDq52gAR8yjKLvCfhBrvKGM4MsgPVcWo6DAdQPQEyx9FUKvVWiADrGQw1/DNnMODmbB
DdyK8qIrg1cACEXFCAym6LLTfYYo86AnofeqJfVL48BKtSPtJpwpXn72WKLM2lD2Gs+xQAnr+jhT
sfYZz2XqQ+/VJDnVSL01eGpX1sSSUV7brCbolH8+ZP276yGRmQg66pZBrUOD658PdVvZWinUQK1T
qu3MV0IzqLmnqe7qPeZifGO9VZ8s4oVXdeHudZ3jLFbzbucoH+dTTqwQU/DkLRTynSKEmsKv3206
UK8xvpO4DRDE++PwYCtrwS9tYUQIeU0kgIRMeyvbU/m6y6wnOdMZ+tIGf6MwTyV2+7M1eHrcscn2
6D4eTTOYSDUlsYZM4HeWjQfZkXick0J3+PNHYsh/6YNsHcvO/JkgODId58vBk6Q7ixJ8fgZrJOIx
w6Pj/VL16u9X//s12RF8wkFVWrvQ435rJMS6tuVUnFv1ozLAGtcdc70s1jLSOOkUgbopCE6oFUmK
+XUwBvkkxF+2XdW3+5vObVEB+77a3d/ao10fRM0oEnVPQbbRfKynbiX4rR7ApaTGg5v2xarGrfkw
MTGA1jhcHFdhYEGbDX/K17AguO+dO0W7e484D4mk0yagNYQOhLchoSN3SJjELkqnhR0+J66g0FYh
G1UGiF6JxHlrHRvgrBmNj0IrvE3fePoa22y0yUqPGwQcYg+g7NCNxtvMeuDoMJi7TmvrUzM8VC3j
O3zq7lbzCESem0ZMGbXHaH/viYsKm6MBZH5t9K66WX32c6zi8WjDpsAwmSw6NxkRinIJGD1g+TKH
x2rQ9VPWg4QpaM+t76dVEi0v/cD534wsb9cm0F66sgY+oMMcps+KdzNuxkusEQwH/0dtNa1BVTnr
LtwQP7yJVgXSy5xsG9LxzScLRQ4KlG9ZX0dQ74mEvysqOvQH+1qWHu5hKiKMoYQUeGQCz6NOzdK1
x4K7YQm7VL1V9vhdIDTa4XbjY4H+MB4ycDvn+6XvG38zZAgm8ZjhDcafhq3Np5dmtExmCJP/JYoe
vzBrIrGd+CE2aPOWzpTWYtV1kD66ONszeACsIsc0XFlOOZzQcqLfJ/aGsY9zjkQVbjAMd6s6bpOd
lyp6P9iMkE5XFW5ejk8mBj2/H9oH0qLsxZ8fKPHPFDP0drY9S/ektBzHY+78pR80cVfim6LXS+VG
+ldJkWYBsr0rD2SZojzwHuvBXQNAIa+7Q8h0NJOquDCxSQ7TQPV+b+yB3BOU5L22IqEjWHVVqa+q
xs0vNHUh4xrf3GFyb11lvwCWGb+XTPmXIZCmE3aLLf6M9Fbo/oax8vqzoDQIBk4Nw9xExRQdjU6O
/3HsMP91YrJtx5iFHYgdsfk5X4auvpYniepzxCv34lLlBufazwZX8Nvr8/wZhl3/UEztUSevaZXr
Po+Az2gys4vXMc5x50zF986Nh2uV6+atDWDBZZRWZNOX23vrN4w859za5seff2nWvxdBrGU04mBV
upL/ffnee8DGWklJQ9jS9GO0GpCcSQ9LRt80HD8O4agDUYpCd5Ukvg+PnbNEE/bg4qOUPlikCNdG
hrFLOr3ZOE0YnkdVPd9vgNh3iYbJe/2QBlI/3F+ZuTXH+qSDv79rsIaxGx88O71ZaoweRZ28gBDL
V7UK7Vc3yJiv1tdQeeXL6PNIfZbumHD1qUpQnvSj5BScfZhqysD+vo3IPdd0btXREY066vMrs0n6
zZ8/MzF/Jv84Idvc3oag9WdQ3xM3+M/NtLP6yB5N8sCZHgcJTSF/OhA+9UoqidrpNuKHos78x/ur
wBNyE2Mt3xjpCDe1ly+COczFCZBdu13/wXn+PW8G/5IxLbtAdzRhKTJ4SJtUPqWavrEUwTS2qOMV
k5Jmo2WzUkHUwKlbiMwK7kUJ8ADcrU03GYnE1bBxX5ZFDh4BPi3mMpH813j6361fj6aTjmzLMT1k
W1/vmoCsHtl1aPCZ4YBdNZdxpyngmjMwr2jd9ZRDGx2QqJ/JIbHOhuelW89lLOXRfTiNUfx2Pzp1
oWOdm4I+eEhEDKSV5CL9Oj46//+SaFF81Eb/5c+/Q/tflQI9UzHrDBCcuZ739b6PXUbYGUHgy7/7
W5H7hmeW3A1DvqNV+44QgqOaEPlN5V1xi4nQKYuhudYkpN0KC+BDkUVqRyIcmVp4tFyl21tJzbvw
uyi5obW0VzYm5rXv6eDuiPhY3ivfPimTbWwANXEz49Q6sD9TazzG0oufhsr/MfuGBoMyIhyEAngX
bpUrslXfK+MQmra6jTjuMZwv7SjfmZ5y3m1Xl0uoM/VD1jXIea3yNpgshVFG/tbnKqSYbQWJLp8a
kfvLEYHj6nOpaib7F/qG5HS/OHPc4KBwuyrD1Hb3p/gubImG/E2L236bZ1l4RDNk0KyjNJ8SojH+
/IsxdPvrPmK7lm3Nt5cnaQgST/jPx0s3qNO1FmYwarLvkWMC0QjH+BGaUfzoWt6473UgkbGZxY9C
efFjPUbJCVUDuUT8jfuXym5gSsJ8cpHaKT+TAAOaD3G7decuGQW2wDrl/Lq/Gw3/NPKDbb3WL2kP
1+JSWU/ttA+aUVxF/QaKzn9Ep6U9jl7hHuSDrB/KKT/fb837nfrlnqWxHi1rpI4bS3dr8tblysnr
fWBqW0I9u6PTjix0CTZ7wmOI8UyGaSeGhI5IozkvyAD+imEpfMT+ool8jSQ5r106gyM3mKSxllgR
vUKeMf6O2pl2DrO6cO1V2l7rnpFcKaYftLXFlYpJXDPcMeuMM+E+r6YGoWhT0W9ifbn3FQNKG8uM
2aCMFuoaDzuqLvg/JdpnyLxOddWizoWAJlZR4mTPOQ2NI3+IVMIn44zfkr+viS9B8y1ek6Qinyv+
AB11DRjk/MpVcs05iXzeawH2r4xk6xs+ZbH1pA6ZVoWb+1jcn3H5Yd4ecQQFqFNcCvIpbNaaZ3tb
Syp8yl43/izjdllQh76h6yF5pIPtndTBM5bCYGHNLPcskdYe3VCyRmpHpGQLBBLlz7t0k/6KE/BB
AyCxrpv6BJaZVqC7zbgVj2mi28cJ9s1TqDu/9c56ZHdaIq6Pboltp9vIs+ZIltbYhaNT7ptSJuQ5
SLT5lb/xWnInJnvyXntnPod39Nq6TiJoaOLsIQY0ttSHILuhrKchXAwlfHe7OGuxkotcc9pvZqnE
QqXuDEIMsRMyrcNQRvwhOq5vthcHJH27NWgD3rr+78Y05N4wjZhh+eD3h8Y2/r4IvdX3ZYEqdFaN
KvZkphG4ce5vx/lrPtmI6ykDY1tpCUTKun5AXWRsnS4dVqBUrVNX9tYJgZUeMdb0KG4ugdfUF3eM
1OerXPdqpjdJt77/qTP/ldrO800zSysroCGJb1lvcdENIHRFcglGYew0b4yOXSOLjdIz6zHSALnC
ikxe64wpixmXEoO+d3U1lr9cmvrWalv/DOAjKhL14sTtyRNt+dN2oH9Xc5xd18b2ibnX7DMdip+o
nPEs0nsKUlI1MSxOR2oDVEehq73kJRK+of7L17N1ayeEuWlhclMW2sS+r49ZQMkzll5EspR2Iwll
a4Ne2/i+mK3CzgQwtTg1Xe0815UfP9ulG96MREKx4rPe4YMDPTS/9T36e0bsWUBYnGpHMvKqDKZb
6ybG0/0S1+kLAvjyfH/nIezfGKSSr6KqempJFzroQTYsI92o1lZT9pc41Oilz5exYkw3lWZ78Epr
jmdS05amePXcDdUhorgB2xAQEyOAJ32+bE36Cg6VnRMSMlhU2j4W7nFkvfmm12Bnqo44grohvp4j
6SrRSv1ozY3GJpv0Ywkju0LwLbn6sYcIbiLvKZz8TVEq7RIyhNwUFbBgBOzu+X6hOQiVMd2x4fzw
SOqsSEr64Pxxxd0WvPuEi4BIwxUYDTsNzdsqK3vjMjElhqE4ENi6yHo9xohMHkI3a3ctEtBPtQnD
mf3UUejCGXiU4xOR0Nmz3dN0LFurPBapF528kKZrndKyqC3iJiMAZN9Ejk9Pw/y/GSgFv03tJNex
RRimKJ2PCiyKVQHS81pyZyAyMSUaAlpLPJImUauHRAu/jeO1EoZ2NYDcGUh/UR7E7xLzCcnJK+BU
D23vtIchAeOgp9660KZVGxF9mZsT1uoCNq1Z4m8zCkIJg8on/KCkCelERG2EMe1qfnOeS7xisqfP
/MJ25qxUKw5xYPfrfJAOK12961L9qYzaX7oX7wA+q50nbFiSRRltlIuVUSuyln7zjylI1hXs2lUG
Hto0in7tTftszH+IKeo3WhzgqRAWajN4Y+U5T8W0xfPzQ46GSXcgt/cYRjBFTb61zSUUHfAf47Ig
RSwliFGraNwOXfGb9jrCdYDKS5pYr15sMnFU4YNVDD/0lNpWS4Jjh2R4QfDxR4otiRcaEsP0mwic
dOsz98/5bx2jUbsioOP2r4q/mmHQDzpCcEL2BNFqLSOMBnqmZ1UeNgiOJJ5Ane6dxaSnKzcREdjO
cU62BUJfGnipxQ1/D1ukIt3IoDhe+1pvLMtClJeUNX7ReTqMC936RsyPWno6sfY9epiVqdaJwSwx
KCqkgU1Kj2A4Dlb3g8zmjnhN+QqokmQJw3qMw+Y3z+BP2e1a64EE1cdOjBvEgcmsOwcMqdUgdXzg
LeC4lhn9JM/K09UYWMnMuJuT//JmRSLCIWxwrwdVfC5yjC7j6LzA6wURzkCnZkNcKdmd2wyOFh2h
7sSEKOV41wlZbhpg7kaYHsua9oUqYdpYvdSW2iDlPPpqCLZwosnddxP74/jbVsMxqbuNT07htgnr
DyNgiMFY7+QngON8R2MDsdx16aPxmTxcXCGu0q4RLz3W/ZVutY988GxtEBSgyrGr+P0RW9LCq8B4
GiYkAc9A3+jwG11VtBWjoSG3ohEI7PswQI4Zf29UsK68YqJl7pdLLURT5cegw771IBEOcNMassfM
eFlYEz+bbS57o26WLU6tJfz6717z4Tp2tixS/Za74CfT2P7RtJDfdRGaS5Z7Qbh0F+1sG8wMc4iI
PqXbcIwXxe8IqcFaA5PAaJHbAS0vy49rRMu8btAiKcJeaGD/hpX/XAT5j3zQATMnH1i8JyJ3r2jM
dzxh+S4NzOJAa2xP++dNBPhyY9vcQHeZ1ws8UAVmAiy9SPFu8USOulW2/PWmX4xdxynfByjBs9jK
dtzSF9lCqkXv2RCZFtBP3DTMqBdtgba0djR6GIoMryJ/c90RQSsYNnbDsX9KAHGGWavtAh8/O7aX
lT/lOWotkDAY40UH9cBPPnqv7BntkVVnDNHeHrFTKY4OS6dFeDpi3YH0teMExF0GsW9tmjnfXIUQ
bxRn1wnTlaVPUNQh9BVqzisQ4urWxn6epLLfru0h19eN476FFHXL2HQOVRY8mIjDAf6VHWEK/TZj
JLzJbDLpJuWD1U+q/SAh4/W+frCq8vsUU0TYJgl1Fcu9CQeRqVdrtbt0Ii5Un096VD+cefVjMEf4
oltC8N/GzCc9yOnK/2Zm08pjq1pFggZX2h+qMa0OXYnthyw1ZIPwJ0gDCLFa0bHZUvEsksThbN0W
l4BZBQ7CcI4s9qHcfcTahuYfScF8msVEjAMe5dUwUJGlxfjqQjZdVsSYW0UZ7MwKTzTIJmVRxyYT
67WvjlZu9NvCKeWaJELidDxF0ItAGFfXF3U3SQuf/IJ0qo/9aB5CneFd7TQMqOhoDDGt8iKhLV8F
FWjb0MaJX1YfvlN525YSaZmP7l8DELmzUdn7Kg43ZLs8BRDxFpSmH0kQw+r3t5Edg3muh31buqu2
93eQUV56NSM+Qvx7SVhpa38isr1B0OH4YKgN5kRrIFM/CinSZRL11dLC+D+bH1aZoodXppbPWqQT
cQ7xQcG4iQyaMrLTVkM/gmUbYZunQzp3OovHFnAlmLltkNmEljtg0IYyXww1tL84I6qLROcHLyw/
miJ+iBU287BFrx8nm9QzX/IW3kXjY1/PC84UcBZJdfRZUzJRbQatRVAK9c3rvQNnN/BxRfCTHKoz
U7DH0B+viWtdOUM8O0RCk9Mlv0nWQLiTIKkIuexzBI1tHyB08n6Q55UB6nszCK2C07TrXP+1VPyM
feR80wqmmoKNh8GoxyPZTQtD2kT4uvYudsK/IujEskraPWnu8A1Vunc9/5Db8gl6Jva4ARJ2G5gs
syyDUXbgV3qzgYyjfNVPoU/mJtbFhDlawWTKqC1m2ISYq+aRJsA27j9UVB5skA9n1nt5IxQEliZZ
xT3EanIgZLsHxLUcnOhVF9V2DGJ8fuU268J84aj4XEf+EbId3MctRzXTjmcRTdYvq3TETQk3O8uM
7yE+3AXcyUgHut90Qc3PmsEy6xWJrRV82KhCSAyfifOlXDMAeDA5CDcT33ZjfTigOJZ4SADvdoG5
GvFW1CC2doEcf0K/X7RJO+xsKyR1jYQt1uMOhg2lIH88VuBEoCDsWLC21RS+VpNrLTXlePgu5KaY
UZ+ggMUOS8RC5ZmzZbvmxMXOYw4Un+Wqss2XWqXvDpD3BRGuUAV0/Mmxes9cDhyybcoVmbn8tsQy
ED0CgL5luZhgzOQhGzVAbeGLXTl48BXiOcew9N4dq0Py3MIHckd6A5mBEsfwmfvjaShVsPSZrpdt
5q/NUQFhBBu0KIrgo2uSG7mV42ROyw6hxZo1WjCsp4uqp/m4GVL7wmlUnAIrOFF6rqpclSSXEtTk
enixegoPcJ+bFjorhwa2LyFN/E906YfIpABi3HH/XMKWdVYMnToyxvqYiuA7j2y4VrKGp1SXCwMj
9MKK5ymMcCBuM620dn5k0/cxWfGTfIRFL45G9FvIo4oc8tjd+uC1HFkDfxJb7JPrtkRkxJQmJJG3
eqXHD+TP5h+HZpejJ/NwdYy0UVz2HL34FU5YDx3KsIXTPUWkpS9oLR9Nvftdk97jmgG4b9QTsE7W
QWVbS6uSb97MWXb04XXyNQFdyIn2JVCPtM70J8ncu3MNZoG+my01EOQR0TvErsIhMqB8rHESg0ai
Rg96YEWZo0F1jWmV808EVJx1u9YB46qISAKr7erNlE3OJkayTOKoy3xfKQSp5T5Xc5qNVvzyMV4E
inuUxFBkhDFBknZm7CYlbapazj1h0ny0ZE8u7Enb4qqf8YbPTQm4jCXYWdj299l6LBhpw1RFlFMl
afPU6LWOn6Ej8GJ+C8O8efIrlrB8X0R6+JhJ23webBCnbm8//Llj5nzVVNqeo5sm013LtQxk6l+a
sVrdeSm5pxFP9Owl6cBHJQKNDJKu/HBXTaVdndzIcEUXGa5L1cSnJM7HHRYVfjqmjQAro8NdQwdg
EEy7cTFp0m1YA4unVDU4ETQM7v7gAS4JpSLWmh/cnCXH97eV///sqL138tME3J02PJeF5l3CCd8J
2A5i0O5+i9YmqCjvHYNnA9RfNQEigHgk3OBJDqSnNHqZHMJZYINzkRy2mrlzqsd7rWzsa8Lm47YZ
MBoU+It0yNTjBTe9vh5mC/lYW+/1XUiBzaTc1m1o7Ycmllsrqc1dKbV31DvDpW3L97CSEpdi/+aU
XXFmuPr3xcnHc9QQRvHn35CcJ1//GBg4DIdMzxAOTi7Psr5MxsC9ovw2dJ66TvZ8mHm/6iY7OsGk
/h2EEQqERJqIj3kVYDpd1VWrVr2NhEEDnvze1OkGgbmgGQd5u5qmbDv5NXEB82iplaiLgBMdrajd
z7aHU8DyfOae2DKVZ7o2j87MygUJTJtlZZHhyjh1ArarQVTz7PkALep30RYUrDzdKzQt9mXKiAej
dxKQj9M+dUEj30KIm0tdqr3juaTAAKIuo/G7VRvJVtqUyvPAutTTYZM1KWVLR//h/iqdX2kUBH/+
UM2vtz06H9OTkIr5SNGO/qtNbFcoyPUCKfGEEn51N/Hovi6PvjMr8m3rZwXs7RTO/IW81l6FHB0y
Y/w77mcQB5kibNKRy+q2i01nEGcAqXMEeFdc7xL1vOJoTjPB/I8H9i7//Oft4Hiee2d/oA7V7/Ol
/2N2LzXqG1GOnLtygljKVi8unb8VVY6fZ+ZHtOwWZUhAU+yc2UacM7Nk7++BYq6abqc8+e47sIBZ
tmPuAxXke31OWdZDpAZAjf78URv/Rqncpbl4iJGDubalf7mB60aw1CvkxkXnWGApab/gfTEf769M
Djx0sqdLU9X6a+T3Oi3GaDpiolUX5fjMQuMkOpJ8ri7VfBlFg26oAVd1i3XZveDopD2q67uxTi5x
hcTMcDn7jnVFC0ZPMU2Z5SHQU1ZuDvecneSxbXT2KXh0V0kIz+b+tamhmW6QHbGyxm7GxmEc7pvk
mW+hPsHqM+3t3c9ERHk19DRS7epCc8x9nGs0NximW+SXB80Km9fRq6GWeW5+KNuuuwQRYEVT1HhW
MjSD87v71ztHxNvUgUdfEtSDzj5xD/eH0ul6nF0VtVPEvBlJTVS90mxd9rGn2HGrEBEux6dSEoWu
xQUQk0CCjU8LjxZtGa8+R50RwS1YCAkd8OONhV5n5WUpIOPBfhhozh/wk7BNzU7y1O+wOWfxFU+T
fFL0H1fNkEfb+/TGvFSzPDrRDLnm4EbC3ee6wIfdH1wdx+fnEyRtuiN32UqQeSAnbFT4G3LR9J3e
gUiNZwm5k6dvLW4EfqQYsXZWUYBGMLAfJLkySYvMRCfp8ZbG43/Kdb6soQ7+JJ5hNEy2awII+jIV
GgOohigvrUWJN6T0gRbHnsN+IYHcNdLdAs1gZCXqi0aE3KoPpJpHjwgLpgpgbKellLH2Dhncf8xC
ja+zUFwXOA0485iew/z8q/siYQX1UroFtK+idtcipM+ZNrxKp0ZmC1zsEAw+bjY7a4FuRdvPeWOs
yKPpQNSByrLL/1gajfmz+L8LDN+Siy+HThZyDNhCX04EkCAIEMdtxhOCaBVgg3XpcmLAch/XtDP1
z3qvfumGc0jS+jrAEDgDZRXLKe3/U3hm6l8nrY6F9MrycDFbhs2aPf/5/1ntOt8Pg3GoOIgjjSKH
bbiQqRj2bbFpmhlNUk/doQ4CqIG6OrICWMfAIB/NS0Pr0U2hvugcCFO8N6ss0v111HrqXOUs5TPF
wMxstTct47skIHGF/Dlcy0Kqh/sfCguXGltDkgew0yLEVMrvxDdnot68v00148V1epCJPn5NTla4
YqfZbuWX7qYT9uvf+pQZ7mozrxczeqbqIOBpeYE0GE3DwiUkBnwglls9Dbk1SfdYKwfLwfx36cXA
jw1zd636riS6Cx2clXlQ9pzwJxkdMGmwb22B/GebgqiGdSzbeQSbjeuyssJVNTJS+AQVoRJzz2PS
emTVcslaCGlphulUVo8y0x7Bd2PPbHw+18/HOTDdJ5vSZWZCYZeNmR2ti7ocMSTPvtzITJBIYAk8
jm4a7nQVnZ1+YhaGs1ZOokHkbxjPrt3eLPb4yzgWxjPlI46TMTuiXnVX6DLIEiMZdSN9FPOZD/fD
7+W41vQGijftFPp64HvgSCLvH2r5FCGfI4vGesh0KNhB/c0osBfTkPJOcRIbu1KvfbpODWQOqZ1d
FYYPNZOwzefBdnIFwOpUc66h561cOxLHOrTEtqPSy53md1rH1t43DfcKriw6MCjnnqNgWSbeCB5I
NTTyLdGr8xRAeyI45aTcMj+Jevr7VXhqtPBEGgV9p8nP0KYjzCZOrgSlCemY0iRi9ksSDY8PBtDA
yG+b+xXLSnHzEmhEfYyAhtTSfueEQ7Ytveb7iPXvwerg0bahtA4YweShysMKx6/YWwF31jSckYzL
XReCdG0Yi9MYi8zF3eCr+WW9cb3c3YvRxX6rrHSrjT1RcJEM1rHpYvXWXZIpmilg6FllBBKtkxmt
0sftDZ3rdIOQQmBRBSYhwlH1+dDNrzRrfBwrvdjdv2RoDadNp38ZvPhtKgtrU3odyKJCLwDKVsXZ
azB9Ikbh2BQxU5YVEfcj9GBMVMjc4ExPmABH2Vyr+dID0fyEfRHtzdyzT/rz4JKumKbyJaqeZDIG
lO8kKCReVJL/0YvxMo0E29oZdImk9I5YpA2oWFxGjUz1wq4StLSWjmmXS2sh3M/68Xp/p0sqaH/e
jUJgUrOShlG6f7m/Yuew94WvP7nKxsble88J3I7VINtwN0n73bybMeunUdFDQWIMyFbPtJOeVOLY
5zboykDzz5oA72o6hfETod+YrLqxB3EtkmuGZPemRK7RZbCmB1e1hFin6Aj9MxNbdcQLDku/acic
6DKC0iy03HtGn9tqFu2Zro0iOhsZYxT0DFdW1aDvieOAsDADCKY3yeEqzU4HpMZ+h+QyePC7704w
jYdI4u+hKUvVfH+PrIyE9JF4ktl9mXklZySRyHNdCCRwVicv7K/wD1K6aLZT22tl6Vf0pePhTnHr
SFy/109yjqjtOBjcRkmvrE4fc2F9+/wzDBMk1M42mmyYVnZtjquUdgXzgEhCMmfYMv+7erCyx2G8
pjMQyKFTt4nwdPI98DYZ8/BM1ZCuanL11kmmN+eUCRLWX+O5q2X6VOW/R5mxMM2j4mb4q/ZJN6Y/
pDatUtovP6eROHbeQ4nB64KCttr4AwSreFYo1NEwnkRp/TbclrEhj7zm7wBH0fvux/qRuLryQQNl
PY63//2q5prhuWQprn7SgrWI7YKKECtjn99Fr4lKV6Cgy22JvHEnisFb4uN6B4DeviHvAmKvy+9t
/RTiPnhKZBatYAkON4jP0ToymnZDJE68rpMJSevdwqiaYm3mmbbNrX7pk/gFFr8dXJzWXQ/T2/fa
z+fOHwCNiHJgfjM/gUUHU4Jhlbf4PKA1dFYOFGmnrHIo9CqQub1fkPczH/es/+HqzJbbRrYs+kWI
wDy8cp5FihIl+QVhW3ZiSMwzvr4XwOpbt/uhGITkUIkUkZnnnL3X7ojttVyFcSN/qjMi9j7bahZv
ZD80P1KEpUsv9SYqGA/Of555pkFIRNWCexOpfo6kJ7bIVQixpTeK4asusdr0Yayfhvzu+7rY9Up0
Tbi/T9n0EOtoGHU330Ql+RIeO/kbyV5A5rCQwOdjjA0wxI7QZjBj/YuIlzB7170Oiv3Xq7HhQizt
ThzYmzVYL3UCmHan+RuVX7+56JJ20mHmt2gDLT658FHKYFDOVMnlkuzWcm3NtDRabMFWwdUkB/xi
Yx4075XvVstcM6qX5/6HElHd/feLKuICVHoK6NHGXXIGIM4rnZ/qzYOm1BqYrHFSCbx8hJn37bbC
2D8hXDWqPQIZlHfiDrVf0xM1NuSL71vZiiQDQM92816XDZwqK982ykBrlaquo6k7LgwmSUulszmZ
pWLELJEg7lLz7BdqVcC0qsr8IorK/CX7W5rfQdcVX3XYaruo5OZpR4+eJl2SNaCDc5t645tjBiZ9
+CiPN2YhxzNudX2t1rpYV02BmV8liXle8IMm6ld9VDF8cCBFNL780H0mrPFgucfEbFzYYcO7rxer
htTaA5mpHmX1v08Hj6lCoTqfT+OPmDxAXWJaBwEZiJW6qpqdNa9mleoFjINcIsEUq9wO4IsWMxts
dppUijG8mPlP8rS0BzPvcT/U7Oj9sRJKdbU0SCG4BqK1tEyahVpG3GVvqea4Sicmu9qi/ZGXaVhj
B5vKZLypTeejmXUSI4HbtFi81tIeGnjvFItAtXFLKnkZ3NGnk6cUGN7Jno/iHOS1I5l6Szv3/COF
z8LNRXeQEwIk6HqdNbHgNIm694kz+RdsUjtfvvsxtLELmw6obqGylM+XBGDQ7Y1NXIwjKHZSCyrS
9Ui23qQEa62gUafEBsZ/ZtU7LZzhqX/PdKc/qqFE46xrJ82hf2d64HKmwxyBo/GrzVXl9S/DgHnJ
sVuE8lXj7/OKMfx8GZZOf/O0sd3leKA1KZPPQlP/hj3W0efHg94/HU5L9hbiCUQmmnuBSHBn1Oz4
xyKGwjxyUNfC0jqUOUMFUNRnP1Qiikig4LVU2HA9jeNtR978xMXIZAVbMAni52VnduRH6sCWnVHk
9yFrf3l96X5oOEoSznGH+SGeng1h+9GUgXHGERJdPV/8KQJj+BRsoHyKG31r5fnw6YRo+tVQR5TF
v4JX8ivTz0GUhediCpWedfFkGkY/qBpoWftsXLQezb2H6naj0lN4F0P9HoyM33A/o8OyRfESFd0+
wzjP1D6JHwCxlqaOz6oGsbAb9Za0kywI33wMKCwG9qlENXoRmhfg5gtuhZT5vhxKEq0j7ZzbtXaW
SIbP82VEIsiik8VPoIDpSxo2KVTTnNOywehvvpy/oVS3YqYWDW67GzrbXxpiSH4Tv1Jpif5r7Ps/
Jer22edFI+HhUjq9RkkPud1rjQUikwia5AQDxGdUrIvKNjCIZOUut0kzrAdbBXVF9G1JAPO6iDsD
8Rh2HeWSpXa64RSHtqMEhJk6AQEymX7gRn3WT5wKqrVKkNrSV+LsAqWNyHaHACG/yohe6jJaE0J0
56zJazKy1e7MuareBkrvbGKt/02AX3nmWDwu41ovf0KvftG4o97bUGpMhXVGTJLKAHbmW5ArySoB
VYvTdcJDJXayalKVy+lwNn/XqqtxZ5eJsmnoVq0RyhIc7Q2gNQn0eCih/Z0iTLpofqk/kBuszKTs
72XWN7sSJ/Jiop8cCdFjkULXpShVfJiv5q87fWwUsHD4J9a/T100cGI1/6ta/SlsTz3YQ+2uaIeS
hicdcZwfnOlZFuFrXs5PQ5Vg0//78+efUXjVH6XrII9NLdm5OUuEgL/qMzNlF8TfUcT4S2BGPCmM
AyOiynbtl8SJ3asG5moWP9Ujk1WlFms3dMqbPz1Y5DEtKb0WSZIVr1EQMcisgl9+ZpGE0RjrAR/J
Rp2ALiLJ/3mYLzk6diD+dVImHd+4lLq81Ymq7LHAlcuozpUjrA6xtrSi3bI7G++YjwUVbLZ2FC85
cyzLLpFJGEkEBGudjkWE86YhsMY1BfEcxvAjduw9987wbiU5Cb2ygTShGYxME/IIYt/+dkmzrJy6
/rAA7YhkKHa9SQgH5a51t9TkPVYLcupi74Y4IzjNdivugi1KBz77mjZcykiMF+DTw8VMaia/hXed
/kulfbVjoz9kwlcejVY9zNBTXlxcROdSJD99BKhIhOxvAmD/ErYcvMcorzZ1YWsHo914jtO/O+3V
NMP8I4X4dgna8I23dq1ChPyTV5QLk3FqdPUX24rVDYHvYu9YRbPEV1QBnOu8N6uR3TqRhLXOxD1D
8+Ru0HoV52LPKJKKOChyCibB3ComVYmMEsQhnZ5/mmCLt/XkzJdVBdIrDtz13Fkcsd4cB8LtJlED
vv2k7xciHUCgJTSvw95KftcdBQRQnPdasX7nQfkRyJiiCAwBhWQn6EAlxV1g8XtlQ4CLWXTqlm51
+AMv7Gypmb/sjgZ2Gg/8kG+17ySZf3Y9qUmM58z3p5VKo8+0RyJg7t0sfE2BE714ynbuQdMcXGnS
r64YNs0DcxvctwK2CHMm/9UOSJEH69my15rUVGEafHFbEGE6Ohnree0t7IzJcNn1MaaePGUiFVc/
g6HbuV2hPtSaVoHO8WMp8vyvsBT1JWt4B+ZnIObEZsRV/0KxzddylSo8xmwINYmVFb/GT4IPQd6S
Gs1wG92wR7hUXsT1LsqUs0Yw84sR9WgMnZZCYCAH22s4YOIpP8QNP8xNBLFETiF2lgU4NqohjpWs
yFIYwZYxULdrLC3axiXqLmsCi9TaqmnN6FRLKbcISX7yWQU3owUtrQa5ifr6MAFcHnESw4zsx/bI
8hw8dIdpYWiAFpy/m9fqry6z0pNgJu5Ox3UEDepJ9FrObBV9ROxRH3lBX29jfjRdhVBbz5ptZXhF
JhHeB2Y6q8jOkj0E2ck5ldLu3sLXb7duF/Mmp7W/HvIh2g6u1exSLFPvPd06jZLvF+ZPmtzpkLyo
6nDukbRv0EuP+yzr7IPIObRlrr5JB7Cz+mjm59zpzXXPVnj3vcBdMH37jOIgvxBxbx7k9HlQps8D
jF9wDcST9RjTPNekEpwoyHrsKNcahMRAWjU1HDHnHDZLNuBk9+/pbj7ipXp+bGc0cxUjki4igEfw
D0lr1ZuYpFGhR8ewbc1X3Vcgk2bxm+MS5JERYrwF5E2tLdNMxwJqZbuir3+WlVe+eR75qSZr2pYq
fxegMHhpPHJI6GTlfwL+ZBEMfyVuF3rii62ZV+mmz4gGs5VIfifWyk3wJ4Rm8rNCu7ryPC85jfgn
LzH4vKXlxcnHPxu26p6Rjysv9pBS3BcF9X4Y2/d0NPy78LS3hO363AilPWeZSUKDe8Ji1X8oaUkq
kA1qrPBL9QElYFVrzWMmaVd+0q1sYmQGI9HuQ1C/NpXlvjlRewoTRz58gnAsWWmvQdHcrIkKLJO+
XvrGsC4giry1DsmmXpsdW+pbHAglToOsViDhpbo8ChPqp0Jq51mzg3oZxioMkokjqSreLiMxq2Mu
XtAqos+FzbkmMhEGSJpv5ktjNjy3nbn6ldl5f/b0WEDnN2wU51mGFz1z+ayO3hrvVXHui5r4dCvm
RDzxcfmbdITLNXiVUzphFhz6zTz0a+P4t4M12YogSEaDwZ2Jg5iIGd4w6BZPYHgije/EbVuaZyPJ
Tlrd7sewJK3sEuVolZmxXGjiVnvRq8WBi2D+6thcSLq3yai0I8xoDrFsnhmcIWTnj5HlV5GsG3be
hCAVBZKXobI+NA/rk1kQsSPcHvpqNJ4YJKqrRo+1lSQuaZOiHCNpxW9B1o+68QFyF+hL6iibyC6R
F7W8Wq3DchDpJOEIE4F4fBbo/1/nB+4CFaSHmW38ZmhfvQsaYP+qRfZ63hJaO09vVamCuTeVVWiy
kw89nlpcv/z0rqh+lwPO3qq06x1z1f7Ra4TXYxv+qYYMnFsDIxMnQ5QKnJXmB3QYMQfJxl7Pl6Be
Dn2FlbcxOqArM3GFGL9rIvVNAz/orhEYOAOOKxVl0sziztSovDBikKnRnccSxfpQBN5qJsOEdmId
6hnhbnVtfMYOWiwUTuj7wrNwEHckzT5/LTSApDlGGZZYtwyXwUSlzflYrtySqOgnbICKjTC7+c5O
yNo7VSAG1A6FK/npGUdTYoCcJj4/n5pKHJ+lhkXQ71huixAJkggJeJq52yy1zSofctfc3zT6egSQ
jSX9FL1U1vXE6GEa3pxxuu2bib4/P3iRpqwtfvnlv1+r8QyfZR5sSpUWKs11hgAtSMuVFfbmSk+G
cmOxr65Y0GsONlFxTHq9XNEp/5XXRnCaow5as8oPTB1IfpjkEalG/iHE6GJLdO8C6dTwaUQGqrMw
KlaGEaSn0vMoCaYRS2+U2MXN4C9zEJ9ThQ+2YdT8N7NS9GYZD2RCzK931F008wGZMfNlrY3xDug/
DM/ALzdG0xFQ6TSECJR5eUBtx7o+tOkt7yL/kEU6qYilaH9RVa/HWLc/gZBXm3oag6WBxWY4Fbcd
H8T/eqj09ppoKKXGSv0ta9P/o0a/u7B/rdihDk0Zr3IW5WOocYIBULkYYcezk4MY34z9wP5MIPkO
Ilpwq8LmaZl0sQDd6wrok0T0D+IIaWSsqAjkbDSQNFPnB4ivN7WaXHxyeI8rfuVne9OOzfA6HzIb
69OSjrzWVlm/dMhp2P3E0Z3O+o7dRbgup+t/nuYwamMouWfhZudqHNRLk2lk0g6VdwgbYqRCBtaA
3wUQzIaSDN/HZD8qqq2G+fGAw5Ne3VTiFoOKVrZT4hPDrntQDh439gltRvUC8IssjrE1/zJ+QF2c
NsGpb4rwFJf+LzctqUibaliXjmYu4h3pB/qfwnPvjqKO77WZbzO1+TP/+SqOR68uenN76rhOn+ub
l7PKBiujj9DG5op9dLyq/qWBbSDXPZIfMB11PihOfOhIhVhFDqOXaeoQE2twRQhwbCud4gAt8RKf
FvZPt27RZbvoVBLqqsrNjnPvlyQGBjEKr1biXTpVKaolKxbB1wiEfZkUhkkSrCjutUd9aYvqRkJ2
cEpa8aHxOh4c1xnqwnmfr9Rx2fdZ8pC+2oBJCG7Slb8D14u+fQmyeYiVj9CIxrWJ8Aq3gFVcSqAl
dhW+zTDlrjB/hQ6hfKJEKxpnuXUcC7iRrlb7l9R32zXB4+0rKe4W4I6xfUQqHc06TZlmSEOuUToX
R8cBmTadA+f9rLTei1rr3jVV/a0k3nRqCClm2zMiA5I6hm/0SD1Le6HfccXQiScFdluZ6basccUS
scYczPGmKAvks8t27HBbTF+cvy00ApMzWh8Lc6xRifwnuWZ+lqFydNwGmkRhKfIbVU+i5Mqh09mw
qSimR2Dq9FymrxJE6m7GqnkQY1icU1MFYN6zqdhlhWBwupy/Mah60S8quyjOVWF5h8yV6/m7//6T
uGOYW/bKewfK4joAAN0rKUL7FCUpmFm+5hp9c+bPuAXURwiMCgcqUkW+dfKxOXWTYWl+ltRfTH9q
Qic8BgWZ6zanSoLZVwYCak2Edshf0bULhvHvEtL3vgpow+e98s18BQV0mDtAk2KBXt4OjoqnJ6d/
HwgTKLEFOd9zw1Ek6gTshSBedMchM/Rj59jG0hpsokv1wGheCAocVrULu3peTayswiGb4RtS+2bf
VmG1lIIPSRBE3zN4Pq0iYx/GYLdNFQjnYDXldt6HmsaKT53U8So0Z+ylcm0bTXCnR7ZPgZGfSvgg
L8FQ91vMyh2iclYFD6Fl9VEHvbtr9UNtJvrSYlH/6hVS3/p05EV8sKYchIODaqBeuYceC3U30Fvv
1eanyKx6F2e+vneadt9ZOoGtVA6HKga8EXiMKNShlkujqssvV0jwXCoBlvZkS1bG/OY2UOgmBxbJ
C3hTO6jSTk+4t+aVP9EPci8UmjhH7L1XS+E9l53h7w3igNazgHCk+lkYNhOMf3q/1PDrxmDOh/7V
oXPUjyhKCSePPCApjd/BVK9AuuZG96IN2I88B7zKvHfODXC9c3EsGtlvpSWvPrfdYwN3ZUEH1Toy
Xf4lq2JgYsJVTiAQhjuzeNHCnz7UlOsQk1ML/f6gTm3TcvDzNUZZxoYNQwENrMIvJeMlFl32h+72
3wZI2DtrY7QpyCw/0v5vzoq5LkTKsBxHzxNeNNo0eVEDcPqZ9tGhDpgHB7/z4aX3yr0zs84rNYN6
AIHCkN2lmzoZs5u/Q9TaGFi2BamfqxYH3alUKD60wexJ7g3f+75rts9hdyPb8JgZhyYp7Uc9oO1D
DOmR8KQfkQlae1T5zMDpjpGJadFdT4AvV3p2nvsmfsYGPSQ0sOOJIjB/LbJ+s0/2KPiS4FKhS1l2
Qwv0JQsmZlexLvmxGxFZ1tvUbd4jnwSRNl2Ggx+frYgzn1FthhrRA2kSOeaFSftNx9N87XSgedN3
XUeKo1FxRmH2rt0zCHBe7YWfHibkfdSjEGYEoR9CQihWFkb72Hbid6/rkq1ZJPme4aR9I8mH/Gef
OBdbmDu4kNpStp27DktXideG2750rWKtu8b4UKasEm96mJ+1rhFhHNHjE0O8B9KN8VY5dnwtLINQ
U6KXvpQ0SNeptE4+jaNzqvnghUHYfnkkfyw7VdGPdeuF7yowIuINtMMsc3hml6iOPuzY1gyObtFw
bQPlyrRHeejl8NUnsf9O1jTjCNEsdBunsmdz88g8/afQCz0c4f8eqOeeo5KG/RZP4XvlDlPAT6V0
+9Tub3AN3VINF4x7OxAKggPFNPybn7V28aNxGVzN7brRIRDTVo+9rVxmFB+TlUU0BuOCY4F1yuN+
jz+uXDVTbFeAJC5wtPRWa6q2r6fZM/1hcNJj+t7YOAeRCfzoCuKwSp+M71l8GDk1WBltBD2XpoTo
9CrucTPqNdiMYTbRzK6NVo7cBKyXQikyhOhiLE5hqh7dwkdlYoGp2ZWRx7qcl/GJ6Lpjltf6zm4T
/1BRiBcTfWD+XoJk6ZQX1SX3S6OhHvJHVgQCKmNELQe3Arpfu02wlQpqcDbON1cj/frZ9Q9dY1xC
fJhmZQ7iwsxJxFpx288o0FgR3V/KIF/xa0L2Nqw9EVG48SuiBhJd/DEQV26QRxA6mQ9Trm2NHIGI
9QinhDD3RkEk2IBQulWS4OCl8UEjfIHwU0XT97EKDmGuTh2yR7fPj8oTl0/SABm2U7kzyL7aGKMh
VnWUO0uT2RBjUp07tGFwjudvM0upBQiA1+nKID/g+nxdxA7rN1uot6qH2G8FgKfmOokmfL+dwxA6
WxBupavBaiZcGvT1TsSlOisTHuTS9zmfMJAPT4SnAH+d5iZ+/qZkQ/oRe1WFyCFM2B5yYx2MQtn7
TfQmOz7WVtVtRK0Zx3mo7graMAJN5z7P47dUlj8G2IsvmoxogeRqdlUYF1I6VtUOc1dytHMbY1Bp
3JRUDz4rW6G0p1oYJUPFyYs1y7D80guXeV1jHAyKX7lO+9SkEnxjfnSXGvnkHmeqrZH4qKJojm5n
QJMqiaMDYUVnZ5dPA/18hFHK77HCvdx8dmH3+vz2COhUKi5W2txRFsboVHuopc+ov9pRHlie/G2A
acREO2tXuv0t3w2UOnvh+XJbaBMgcrJaQ/YuFqNVjWvFqb1H15PCQaiWW+uYjrTqmqkncxLwGNm8
kILafWKxkCV4z3rc7qxgW/BOrEZoBasoVsVOS+OHDELlQrvHWirZ6K+VKSO7axkzdaTNKsqU5qkj
w3IRO13oYzxUWSXX3FWubtoNB5o6iEW6vPjSQYIv5ocga5x1PWcdYGYfaIs9RQ9osqCycfZZBJPG
figsbT8z6juPCZHPbBLAmk//onQz7WwqW3aA7FLZ+t6iAbifuSXMfktLZFvFb0zcuuphnj5YKvRK
xqux8LiVp7FGm7Q9+Ah32MYIM9ZhXRSrEkMdFjoUQUYYrDvhE63CQP3ZiimQEO2D0rnUiH8+fWeQ
aJ9JGX96GcQuiswAD3dufAQZHdlccQnvsPThDot9a5Yj+SsSF+Y8ilAxZYWZQNbe0bxUEuujU5Lo
O5AoUVri4JycOeHMnPeRm25qPvM4Z0AFQb6ojpWVWytRcIqwKrs+zQ+Bqv7QGYlwJCcMh8U1rveh
gfQu9LHDZN3ZQd7OApgQxjfLJ9XIHrRVVLL0aRQoxSTutgZS3etBcrcl5ovnqWi0S/s231p+ZbIz
pt1L5a8cC5yt05Dx/PxA/nGbqPsWKZAlS1M6ELTuiBUNW8DzMyZUJVokBjYrdk+D7F9aEkJP5K6S
uGYKlutFjZnjOBq5sQtLpMdAnnBGUJPtwVhVNyVAvTJfajkm5DnqJhCBdgpr0rAgtC+qsrMfaAP2
NOPpAhfDapYUV9Qha4Xx4I3+lQ63gvcmL3lNcdJseWuq0ntxtIQh+qxKlHb72hSe91+X/AGUpzy5
SzJJk4izbifhamatHR3Hsvg7f0IzpFdMNTpaY2lEZkMpOpI3XBKasltRusz0O6P299GgruWk1ZmD
iuh5NbskfGUDIB+PdZiJtUGjz8XF7+pkW3h94F3BXv2mKbPtBLoWxwucY5Q3v3TbJ8VqOjV1gv1L
SnBUpOVlp6iV4pXh6kYpjO/awgcYmcb/Ctfi2Dw1IQPNtNQZNZM+b/NbAxQMCwPJehTCuDSThIzB
UosWbSvf8pSGLFRGa9/bKYHQvtZ8tCTYM3KM34IqlXfgNBgEUD8EtPme0qkobsTxeWckk3em6WDX
GC4xMMG0U/9zQM3oNxRSMfZGR4amNiHWSg2mrcj7iF69vHd+HfxSxOShaY3J+Om2h9CwgEuM+sMp
OZylnkeapGP0wNQ57v77MMsZ5su0M9+VibKqiQJ2xBSVBslRvDWQvLZh0bLjm429CXS2WScC4zIz
aUY9W1QVsM8ZToON11uXLisG0UQwPmWqX4YSMEWHBrGmw7CLmizctDqooWlJ8oLEWqZhFKwDiJB4
ycocRh5oHHSfeTExQkdKg2mozFpxzGNykyvwy19x8Vb6WbbJsl4ybAnvmpMpfwwwMRWV9kJLTYQV
CK3o5U9NKsU3IoUJZISIwMStprTCxcpvcNdMPZoAqJ2ba2wbOYwTATd+RwRsutWlqby3rXeLalND
O5FmFPiBh5ewEjDqndTcUka8EB+E7Ls14a8THTOuraDNtp4dmG+F/5VXrfoH8PR3zx/9oiAd5uRa
FcsUe8T7/Iw42pJuBoLrvaUX3UJMI5TGZg0qzeEmE7u9OzVLhCXjKx9VBUEkQ1rR259l7um7Wfsf
6MkNkcOwf+rIClQW3PHiCPyIbO1CH36MMRJTtVc8XG+Nc2ns1KILuNQBF7MfBOoeSpGyirPoK4BK
my99t/h0ndI9ORhFS3uAcWDnMLE5j2zmppPpjM6uU+GD2YIb0gQavkHAnl/JykBvTd3gQCSBzKpJ
3ByotAS5PqKN6vWs2VJAIW/mZ8Igmr5jeLoUxfijtZv+XLgy3PpBDJcmChiJtuXdz9GbDRXRf3RD
nANpSPp2kAacsZRBBaRv7ZYlkXaLdUBMLHaGX+vbClDAsmK32IceAbXzAhT2zs+mtMs10xD7NfHM
szNmv1W4ri8RETkIfmNulxTRd2w6/q5uzHs9RspRBm0CJYMfqEov+8SD9jszGXcDx1wGsRO8hlhN
twzoCStx1B1pMgUVXnjVpdUSByu/ZyR2a5s/Md5Yu54yFhEgSFyFczFcqDj5HbfuDu9i/On7DZKb
vswOObG/i8qyBNMfGgO1Nf5sVD9Ec4dNKO57KGRFYC70GKPjvJAPLgE2aVReNVprrdnq71KJo1Vl
KM6e4XkCmTIxlz2wHhDHTc4oHAHIajQ8a2c35XCnA72JY1RVOvFxp86S9TXMMeeqMGjXKFOMdyUk
OzgJPjFMkibb5Ze5tmeBp4jq7kr6p5vURIk2/WpOQp+2cWgpG8oW89ldyCp+k1LlxpxsiM+lz270
97klXsiI9B4fRcXcEicxdwn5ZKupRbNvwtp92PGwRiE+/LAFEkvEbcpeaYzfCi5hJsCqebWFW650
0LdHDlHBm8kbAXv4qgo9/khk+MiTqP8a6zKCdBONd9OV1bodwo3fNgentUwobMYPC2UKTeg6uLBi
BpfG12oKWDvbpmoGPB5D9EWBiv8WxAgcQIN99g2iL5XNbqV644V94rXoC1oJ8CBuiXBRBztOu20M
K7xL6CtUDmcdIuty8GB7ilT5mmX1zz7BkOcqtu0WaXCTJBt36C80FJMNCnCyaxsXO0FUwakdSajv
vdq52mYfLOUAAaxIMKonqP/PhlKaN1mO3/PfIvvP1ztGddiKQyYAggDmGc9JjXUMow4/k9adDNv/
adb41qTvGhdVx5upajAcEgsRY2q3dPj4dKw4daJrBTna0t5Fr0KQhMGsMESj+xkRtbyMEpym0Ab9
dU+2wdoM9A8l0BjOhqUdnKASuf3waRFt1bZZt2vrOtrmug4zEd3ZpaETFOXJpejDet2ZBCgM02Zh
JLRK0WUDsQ11fd+3+s9AEgyiF9yeKAPTT2IQRrh6H5pVm5D+4Wx3Vp0+hDcCQaB9hXMnzV415MuL
WOr9oc2I/DTytDpFfnKL/Kq8DlVRnJwmqVYKQtyVUkh3HXu9dTAovJd96ENBp3m+LR3TWedehb7B
tj+0wi1PNEuqU6/ncsN0ntxi78/sXDEm+0pCWOmCj49/xPzvY5Tekmgn15ll4IiLjAca2PymSvK7
dN37bRnE/PkC3eHcB/m3LdLqyiZXldNo5fQne2MrtUKjH0nDSGkxbYF8mOYYEqW6I/IPDyd4RKOr
Ul3jnaqVtF3XpFqDebZMsmTczS15ESG6jXDtCcqBcDotyqw094Pfd0s3s/tNNrYso1NnEyZls9Td
DNdOKK9K4ARfQN3MLob1q1T/PInTNcY58YiUunkJcFLjq26o/hC9EaS80Ggg3aKh/vLcqb3lIdkU
fuSenqdy1K4TldTJFmFhGkD3rG5jM8bY9EEm7xWnVM8Ql3zKcQcGmZ/KceSkOl1q5BXtRqbbK2cP
Kq5I8bRKaN69ryOIJNCn2YI3LN+Y4zP8TMzsj6G8Dmz2y6cf57kWmSHrXGT46qmVSbLKyZ94M/zs
zYkZNSAt+eG4AYe6mC5NUSCaaOP8Pr81SODWCPL2rJ3VraUnR1qSfDC9M95HY8JdtA0fOCWcdDR1
s2WxQvMMiPWt4q+zdhTb3UBlhJFAUM0pJIDd9PB+zpYJShJ/F48gFWIjRFscpS2Co9S6K7W1l1Xb
v5DvZ92B2jrMn1VE0hVgqhrzwjVLTTQ2dIdV5vn7IQmHK8d6zISt5WFVquF2sd9tHcdl0m/DRCm7
Zrg9R2c+bIOVyMr+DNG9XaJ6KLecPewN5+5hPZssQG79c9nUY/M+XudAM02inItG5g/BBLmNRBpP
dA68Qgk6CDxsXfVC3vwJY2pCnjO2KpEL6ki+sUxmXS/SpmLphiGH0anTi9jKWIQY7Y6RAVSEZKdn
ukVFO/DSze4nVe943T65lb7uoMaRDMAq4ZCbY0Y/DDc4W+1gfLPpngHdAlvOjNPsN/cLsjfL0b0Y
JZ7DNB0Az5BdOzgM7yG5u6+KSvmWW6yOjdgnz6paoDxyDdvif5gdzC6Ibir+GwT2artOExPhE8On
x/NZhHxpXt41vYwXucgQT8rSfo058K/mcnv+PSQhRSt6XGMb8rcrtM46Mlsr97Uo3rJMXXdoVaF6
2+OK1S78zscWUkPRdgeHmCuanh4LRpt96nhc10nNYHfuUnOCXD3fn8Y1oWZPO48WCWRD7CaHXvM3
pVZUjxEh6N4t+4pjuKUvww6wZKQXa9sS/p+y0F9z1XkT+VC8mZ78hqsd/8QS9d31BWAXrftS7OTA
7gY7fiCtlVEjM/k+iJaBE62g18hbawTW3R88TDp1r27TzLYg6BG4NiWT+HEvX1rUgBALYPxo7Fkb
YKp/uwnI7wWlufMqD/5ZlFz1fkTIT4X97JqpIm34sIcm5B+//RBU48gjX5/QALe55oYrF4E9ygfl
NO9cmpYvTaGVOz2aOFUgMRUO3vfC88uDIOhrUUwSvvlrov3jZECdK8t5qIU0N0z6HgLLGY68wvjw
dBLkVV2JTtpMBy/iBBloCP8pRLYH552hEM7rYfdcW0hWiM5zvo9L/b3F+n8Umdsvps36d9d9+Y3g
YDeMxG8sqVBG8DE52pdEb+nUarF+7x2697HsHDL0aMKHQBaJhcFjoE7pOlQ2CBen9xJc44uLVuXY
5lWwVrNO/9FGzqJpZLalGkZpP0X3ODYMrt432p0xbxPYyYxMGK9DkqlLw2/jvSjvsEiMd1/AfIuZ
Ua+wIDnbUkRU9eEQn0yX16qlTnMzy44ZkpmfR5kqKz/vcC9prhwOz6c+w+I17TpSwQHAlmH5jRoN
BFyRbmtCy+F2MKud1kxVHxpsIxenydVLwSh/2xG/dXq+gZ2DqN+JEF5m6ISfziCrqE6lbZjrfHqY
c2A6GGCqsfPoxOz/nwA/1tV0/dQ5jsFw+R/Gzmu5cWNd27eyyudYGzn8tb0OGERSJCVKGo00OkFN
MnLOuPr/6aYsjrRc9q5ytTsBGokguvv73pApCbB5D5OhSy6pJeOBGjqZHEF5yroRN102qYD9Sdx1
zX1mxJycSrdbpEgf78//MizUF76AIEneTRPO2M6Har9yZfA6VVE/w7BgO4SpswgQJTiYZhpsE3KZ
55o8CMF2adgRl81d6IbaXmdziUZCtzgzW7wciFYYTiJsWV5LRyRfReIvCFAijLUMtEXVE8q1UTyc
Qz+Asj9nC05M1jcfIJ/HavrYl8MzkqSoUOSBs768d3pfb1bV6HybLagivdVZ90aRpks3KVjrTOMm
ilV1qdpkkAoD0oIGTKiBhYFV+lzeG5mBPIUm5H38SQmWuWf8UNFnvM6CpF3FWRNtUqNuiB8mzSHF
FJdzNkr7ka75S26u3DRQg9lbc8onuLBXCjv7KSo5plg/p6Tdsyblsuf9kILKp5wjJxP+Iu2L9Uah
2fxB5tw+BWFKRJOs+BoYZ8PrAdkQo1DGA9wWoFkEob7wSEH7Rcjy1nNj55aYWElOw1G+YAfAZuwi
IiJrjhAWiZ21W9y6ClL2MWHGW0tQ9UHqNwcD9/lH0IAhdpl9eIQr5e/bvHjxOS/vZRFHOhrp4IGw
+zR3fVhC3qp8cwcThlhky869BrLwmDjI8LU273oFWfWjbCIb9+yPaBKva5vtG6ay+Rcz9sFnAZ+c
VMXfpQI2AkOzW0wx4pjmMBiHUgfsEdfmsEk75MQ8gfhvsv5z2mXefT1E9SpTG3fr9N1TPJfjdaK5
MeESVb1HbQCBfYLm+ri2a1xLicCm1zyQCbqXNVZJFvgLArXrrsXgSUaTHQdnnQ7OOM8jwrJoBxjI
nxs8wOUSlXOS8XpvZsSj/ZfJ6LEMALNsLCuCG5u+Lv/wYMi9TMoAZRsn3jPNtLO1gGQvATXQas4K
AbzqC7irP/yUf8uQDvdqXabLcIDkAQ0TJQvoY1WUPY6iofR0ywnBYMXn2mWqWnbjrdHk4wq6VfUE
mXglxRC8VrfXaT2m6K6lNeG7YRVoxHFhCgyoWGEMgiIMMXAb7aQs73lD/1e7M8v1Q5Pp+mOX3Cqd
160cozVOtTOhWRDO34tJ5X1RKurJSYrmWkHV7gqBPFRRSQxvR3VIF10jPCvqDk1ujbB0Vx5TNZyF
f2ywLjo2uQg6x09q5VQLvPamY1Rl8VMY4RVskApy9bYCG1tcV16QPJW4dSAaiQiXnOVX+bfOd/NN
OaB2Z3p4oGhiAZFF6wefSp6cfZD0r12l0d7jDuDvU2/mlBmawR1MjOQg5ycO6YEzN6wNeRwxQOge
8L5FyKvF+EyfAfcnw41tWz1AHVQ3MpesJPueZGWKPjaEL0OdIgdVj4i2Qu0lP07YLiHoQ4oT3OFQ
1cOyt2EdoSbXPxQNGB7daviqjPWVhH7IohUmaK4BYzDOkukq776eM45D2OPfWbbuD9T8TCLJP6sY
nBd/quFTBQZ3Mah6tFVG8CWeKJTBwN/UCgjHwJxKcrYM5aTdRpnh7HRikvgegOUYut55SWak4pGX
+lzr40hAt9fWGWzsa7VCHQXomsDIObED7s+29xgpEzVqB28pm1D38P7KJh0pOq++KuJ03o8pQUHQ
xwVJDLtBIKWb+RjiFXvgu8KNh5MX52S5IyIxyPjhnM2bqNZzSJn4Y8rtZWPq4ToO8ekzW304yFoo
mzZLg95nd0TPrXsNAzMzSDetd99UqsEhhqI3ynlvV9cuyZ5lZRScbaT6D4zpuwS+66YOgwHoV6F9
mfqTPtvuS2zNZF7suxZRuKNDdh8CDcSfxVAn4ZXsVMI63EwKoN6krHD9BnRe1fG8UL00v9KNdFwM
bVNcZ+YEJTn1OO2bx6jstRX4fbI6piHE2QRTbBhJFTULHRDYl0RxnW2Bx/syKu0Eo8TOnNc9VP7K
5JXZZpkNaW1UrsK6Mq4b35+Otl7DFoyN+TMKjV91U1F+NiafkUPg12ri7zpR0KnIoRbDuH/yCgQn
hsy7HTtbGF2JZHbgof0xOrsWuu5CE74xo6NNu1JIIcStRbaVTMpUl5yWSfPfKFgUEuON/BvdwWjG
GOLmenIQKiZUNC3tvk2vo8ZRhXHaOiFQ8WCYTb4JSs9eclr7pkUJfISOAFubTcb1XJrN6RwZKnV7
0Qub2gw1MuhvWKq2oonjh7dy0sLYtAFu5LreV3vYzfz1WjDwUEjVLSLP6lVTaJjQR8SqfdvMT8hZ
R2iHoYhnJn39NcqtnTXA9+vIYG0KrMw20xCMO7BZ9kmdmmjZa3b1Axs0q85Blnmpd0A/D23YMSp2
cPfcjZpP1l5r7wVB/ms9qf5qBjOwH1XAVJM+7xo0n/ZqQnoOJ9eoKyFbOGP7oAfBrZEb4xdWqal2
wTWLQzPAwvoaLiFcejfAmtfQ+cVFrXXM71m/ydPZPggi4Ge9CPdhF7r4iunWIyGqoICxBJOsJibn
68t0wLsj7/r8KtDs6Jho+rTT0eVA03maNlrXFwuZigYfZRwGgDQLXXzIAWfJYQyK2xGjwAi7JXCw
9+TJ2H37/UqxogrSQR98koUKYBbm5YNsODDh4PBo5lVQiexihganU/TaVZDo08KUhGZC36QUQJGu
f2Xb6pzXOg7VCCwZX+w6Mp7qUiu2CnltVmKaBkH4ZWJ56j6u/IM+lw7IWqCzrI3oq1W7QJkIy5jf
5KKMhrp6qNQpx8R46s4Aw64XlELoygtbcGIlFXaaKn+f8wpQhUAS0tifk8ozb8d+rra90+JMHzj+
UmbvlcSx9k4MIkX+yXQbHSizCVeeOd5L2CIs9epQT7fSHwomj3EsxmovWxyMELmWaeDzvtYxahNz
2zk4TnhrQ+hLiitJXLd7QLlY7n7JFP1FZiVDgR1NFcgXKF9DlCwNc9PlHdFYsSqn0ArtNHuoUX9s
ZrX8EiFlf+Vn3k03md5h6uN4O7lus8s1pVpVek+qmihSVZXBU28jtRaZSL3iKOze4zm0loynyAiu
ur4tj00anZR5dLaxoiL35zftypTSd6FmswjYxR/nJhovIuE++Ci4ejeI5QJv7QxgmWFnbc5bmkLr
H2SgG61Zd4l0VH8OdOO0xC8yR0TZieoMBt7zZII2GEPclfBkOBfzSxImxDsnP8QgvA4KyorEb0XV
Jf578EVBZt3dGGnzufd8MhdODHPYMwOUKjGtb7SBc2ee3LZ6w1kjrYM9YTb4WMasrFBnWKYuTruj
OGZkKe6sxZQZRJOIabso1t9isVhtp1bpNo1ToCae5KeoNfNF6UzmFuLQo+2KxLTShp98PCBiDSBy
DRktj0jPTl1amgujRVECdIDIUHezv0LJqKzJemWN+3QGg01RmK7DarQXwRDsZA5Aa0EVwtwCQKTN
hbY+uwMO5lEcAZRCLb9HrnIf2K3/VfM/c5A5AuuJf1h6+xV+cPyYOlGwIbEUrc5LmjdjxNA3bLMa
Dqrf+VKdQlian7nvdTsPxbKvnPoxnQZ0GtTa/mnCmHTg083kN1c5ayEcrnaq97LoB+e1hoPxAyHG
eVNwTrCOLoL+B6+wCJx7kbeGnAIDpBz6zx0PyFYed62kNK+SEIls/ix/wDnQTmbRxXC/XGc/2cZT
rAfWwdSRHDBnvQJvNLyalsToLOQOW9DznwWUA+F8rfBuZQHQx99AFhwW2ei/9smByUkhzQLMWHbh
8MKbB/y6U+X7JB+DG3nYLRwQrJoFyRZ/Rpk7GvXEuotSCMcCHF6lw+cm1Exw1B5hRc829rKmdtan
CR2Weh0WSA0kBU6V8Gq1Jz0Nf7bI8P7k9LqEUbLKrXmEvQg1KbZANILcHxDFFlRnP7KSpfyZRofs
bpMiA8RPX3c96ZM8jxywBSi/n0M73YStXphmL4VgxXIWgF6TN/q+yka0LcIMoZE528MvwktJVnmT
kflSr9EEN449WjHEYpqDhIdVbj5xLjLHNV7riAk7iY0MbTgJ3XEHclczrkeOMia6mgPK+KJo9HDf
wOXfk2AMEaFr2/wKGhDxwc5Q+KRSLKqgPE6ZczUgzHvjhF17jZY/cfWqv5lEVyhMIALemqt2NjCc
qxESUepDFfXToRFF36WisJpFhZ7herSmmtWOBENuWl9NTSkWhcpqG0Ro4KphQMakmVl0FL5U0oQs
UgH8cqw76ZnZ70nBkesVAZ0o6fylWoPNSghnPKCZs4jEWwRCWHAAJvE1CMHjyNalX9FGpCo1ZwFE
BzZc6Yrj1mQgRl4mLnhfkg4KcfPvI35nSVk733sqYUwPjHKLpSxDLfbU6ll2rzjBnQQG1X7f4JvE
TgZsQvaAn+uzCvSIsPH3EaGSpUuU/EbNZ0Rt+LYbvVnoCyB+5Xr0AmA44lNrY1QUYzwKkHDJrFuU
+kmaipSoDkpy2fSY+0nlUSVOLJJoSyTS8VfOB06UFRa+oWNMIDa0pwKM0KK0S0i+8L/waqgQ0deA
FwQdBw57JhpTka/bDx7HQE/LV2NmFEdpeRhrJDZ5/neEbYVov0b6X/gOFh7vOj8qQZl1vPBQfFFu
cqc/kkbwP4+cffHl9kcg+9GVxIi7U30fpARZJMDQHvJdjvVG6Y3P6Nj6K80qfgSuUl0nQnAH4wpC
elOOeJWLIbKnKdnRVpRDSYLioXLCr5WmueeWpgLIcKGmEyRjMAmj8Qi067NsyaIHImfNg3krW06m
IbqeYyRgRehqpel4V47VHxqh6zjGJIgwCFqKBBpVLEHy3vGOoQIgrGLH/8J+eFkKi51MGSjiOASO
oGiLygeLvsSWDsfgnLilmfgkfjEZMnE8u44cq7vSUTvT5w27spTn2jL3lfNlMCDDrGLhPdJag01c
UuivxeQfeGGR2ctyEF2qdTfPrrozTe8JamkKPQ4nFbaew7F1s2dw6+41/KvsSjhgLsaxDza2MMdz
q6w+ze1Yn7pe/Sc9UOej4ZVjujpOpKZjmioqse4Hhbxo1HQCGTwsejXlpyIsdw06Zcca3OYpdR4j
kVOZyQLs9T7FizV5jvBu2OPCax/zzDcWmeZtB2FSJV/6JZYJW8h6xkL2dUqK1Ud9U/iYxwUWEVNZ
K8yR/Ao42DMja8Sf+szQAkQ0I9UHvLcbnQwSFQRFc1Dija70p3McPfWHVWmaC1Dd5be+yMhMTyP5
Xvx2ieEDRIpFMQn5UsdNnGsEsn7BE/s2URwrxmAaSg6pLDeOWbuBP3VoPhCuLdkhCl5aG5DGIupm
nLIW4arGAdcfmyd8D5I1BwnzLF+UjL69wHMjX5dgwBrUI77odlWi3+5Pn0BHrNohM9ZNWKqbFqUY
KYz6P9/H/xf8LE5nScXmP/9L+3tRTjXZzPZD8z+fioz//ldc8zbn/RX/OUbf66Ip/mj/dtbmZ3Hz
NfvZfJz07s789Nd/3epr+/VdYw14up3uYB5P9z+bLm3lv4LfQ8z8vw7+66e8y6ep/Pn7b9+LDlVI
7gb7Nv/tdWj34/ffdKFg/D+/3v91UPwCv//2mEftzx//emi/tj+b/7ru59em/f03DJ7+jW614bGl
9NDkE1+K4acYQdrz36CXHA+DFd3DXtD77V9Q4tvw998c7d+khRzDNnRX07miKQAbcYn7b2zikALy
8PFFkUJ3fvvzH/fuQ7x8qP/KO4zugWU1v/9maELO9qKfCc6Au6uerRm6Y3sGUpqM/yJZmaJnh61D
Yv0kuHG0ctV4HKtUX5Xh7G3kiX4wK32VQcjYyFHVRZZcjkqBHjmapsnr6F9de5n8V9dq3tcoKMJV
0JfVXhYsoTzUl7Y3TpDPRPGhDzEMIEDnTqU52FhL4gYBT/ZSXICSsg+eurJHzdKrPOMJeGAGqsML
0GKnyfuIXOIQOhu+VOYTmgQ/krwdbhHLZW8YrgunJl4jhGGtEpBaq3lPPbw2zAzb1ifpPJury5FR
1uQxEnoHCsKXduJrxnVPijJBzWgNjmqCd25AkJWUiRGhpOpKciZkG1DBrYKe37cyiTioxSaHnDnE
O0UUIVJwS0QjzOWHAdmUhR3VxSFBeqVZyGq59QRnWI6l4whIJxyRr0dG+2o0SPXGDS46SM66N6Go
IcgzLmqPjXYJgKsxms+eCrMN8d5kg6ZZsRjZ09/0opCyOZBrJqgFSIW27QBnBGwBL7qyCryN0bbI
K7TzTQD89kErMJLT4alcEa8UrhJEPIKyeayyDLBxqFo94HmiQ0RWJTStE2knfo9+i705CBLbau5l
Ib4rCAnEwRnlbc96cP93F8kbgTvbGnVR7Iif/bkWnNeGN8quZPCWQpnqMiD7erN8fP3MgQFNcb9l
45ve1sC90YjDKK8xbW2JOVf4MDYce/uhQWdcH1r4L62x1zSMzUpn6LeuVkU31hjb69ydi3t9xM3B
winxKQGHuxhGD1RnXqkrFGtYCYcmRjCMGrb0r7UGasC571IjjKRv4zS01xqyjEuNQ/MGyzDo3LI9
5L2FYJqHHQh4TITZQ9jnzRA+IAqUgxDpqy2iAO490EwEfSWefBzWbRVmL60P1jtEdP9otbqPb3li
rvx2AurUgeY/Z/8NFTkgYifFVZnqBXr1oDFVgU+SIKWKiNQC4liJXw0DhLOgAslhgjjWwq3K745A
OPrpyxlKLQ/4ognmkIQC9nTKNdrtL3w9+YXemjIE0Mw7zeBkM1st6kbSRSHOUySN2qRo18YAr0d2
nsfjBmnLMgu3TmZFa/jx9rLrldjdWMp3BZM9kktIBGWwLsl/pfPnPuVUrFZRANUagki60DggoaOQ
TCcpWimLHMTI6EW/9gQodBRVPW8QjZ1OYzouR1OfNhCriV37bNv1qc6+o+GxHeNufLKa+sbJK+gE
qLDJgreev7dEOEo2keDgZXJp8wHe4o4ULRyw1vj2adkRUICzYrmZnwOQOhJcH0bA+WYresrQxFmr
KGwfINghaeR5r1ORAjzESB09/bIUvq42v64u2gfBaBOZKE83cZw1PRsjYf2jmDq4+KgL7dD9mdgR
fAUvIfCie7i/KKVdXLeJTltWP7Y/Tv2l/V/Vj9c208yGC5APkfJZfeyq4L6ypvE2i6L4sUCFEtef
pV9M/lpSy2Sh2bPJOwwRhTxtz/0Z0VPcmcST4IorRqX2Me5i3uWytysu/WfzB3nFP/+MKq8ReB5y
LCA4R3Aug/mgw5ny7TBekUssv5JxAptnBJ8zT+Fc4GL3FNRu+bXft5EQ+MmQwmmjwt3aKbEaRUHy
htMIMJUHdNPzk2K31n0WdscAvZrnybLQgbVtc605bfec9wASshpbu8xqADgFjrbUai1bePUUvvQ+
DOlMVcdDn7vTQ5ZUJ0f0N+4IfiKb0ayIrPxp7lTEEOjvvNiBNBnrGzybwhetvR2m0Xn2J8TK+w7r
GNkd9EBU0E57DDy3xWpnTlY+GjYvhh7/kzS4+14bnKfPcQzeeKZBhgvPiY/m1WhYIoOr2tGPWEsM
DMJYumJ0116w/rKhhOrsGVBXv+9ml6UcZC7wZTBkQdug0TBhSxwoTxNf2CtYcPFqSsnuyaxHJuh9
sib7AOScknwOth/65YxzskTOuwxjOnNCho6/uEiiXPovP0JtQH2GHSL8ZoElWDccIGpayB+48Tor
5uC5teNbR1C5LN86VdgYPMmpemi+Tu1n/ZepUgOqUIwT4FHtCURCsdZKch512AakfBQTOnR+crth
x1fyaohNUDOiBnIXnnnQha+196Mf5yljdDUmBVe8n1cgZnqt1525dIWQk5SluRReqe1iA72WS5es
XeYmfqkigMqltoU96Zj52yiZ8BO7TLlcK/usIr/Vh3Tcyksvt/t4WeYhsZwImc0iucKWdPrE4hkv
NVern4nTRUQ03eFbgA4/8njwSuKkXUQYG2PvGyF0bHn1vRZlNce7/FFDKwkYKBp+b61ZxpWi6pEk
Y3wrYUNiTLZ0VqrLzP/TdbP4CW93ufy8gJ8gW29jl58nxi6tt3+ZRVJ5l2C3KVAJ4RGpQqDvlg7R
1TGDo+yTtUuRyIEgBQiuja/z/moyvDt/+/friOO8P6RwdjIM0+V8YmumJw497w8pI/RBPawN5QeQ
GzgHtXvnOnF8xGEZTrv4RrMl+N7lhnvH1geJzLd+l/7mrb+f4ShIzoeYj7+Y98t82Y935/fU/wqB
7N5rEVVZSOtyKT8mH6JzTdiZqzOUvzgCVeOFDeLTl2E5Rz6FsiYnsjrCdDNM7ig7zzeH1ZsvsQhD
4kiC7dIEnE3v5XsJtssKVOlC1SA+L/bIau6iWKjF51Yhugw/IOY+ZsU+sl5moKyQuK19WrUNKi5D
Sfgc6gQEfxyn7PGFeHu8vsywrR8+Sgm9a+8IPID71Ww2WZd2afzDbkD6zBdAl4pcHKRN8SmKw66O
FJru4dL14VMsu6mAi2S4P5Qg1QC6IbWor+UpstBA4ujKJ9lIEHiwSuVTGdnFQzR97TNn7zdxcLRt
TL+Xb83SV/kHx0Aw5Kgn0PYeAE6V9caaK12gjINtU6r6wRI1Q/TJmuy7jBalr0Ce+nOerAl2rUbe
6TA4CPo6pj4ilwjMW4YkZSEHis4bz2FK2SenzCyySznwKjgrrgM893qby0QvIUj7998U+7+/KUTY
OB/qnmm5OGV9sMMIrD5S1DE0YLq0YISE9j3gi9cCPRieVNmWYkmgmteknprrS1clfNrSSLiR4WBw
I3X50QRfxEbYHFGJMG/AIr72R7GZrr1Jw/rs/YC8avSwDqz1aN12ntIKwo+T3qhFH68iHX3eMdJ2
kgTQjHhbSCaA6C9Me9qe5+JLntziv76XuQ/YdN7JcaK9YHA/GsmE9QFjMvvyNgZeXH80zQFccDqt
C12pds1QxntZi4fptYaF1mvtMnqpBYMT7xO9qTd//9m44m//7vm3dExmLcu1LZsvwUcXp9aG7I68
uP8dWfiVpjmAIbpz9oWDi6252V42KzReQRLE86qY2SUvgK2/jsianBi7oUO2SlyN9SuTRjFJjl+m
y5myKW/pltZtqhvZVQQQ7iaSjM4WmMhNCcmFnnnAliCR3U4Z+zCz1JGYKJHPxWWcOFa3cJw02cwa
EsXn4de7aJyrF3WdWesiWIN6gLHaKx0i1THyHytZlUWjIPsKoFs20CurD79MvkybxAieG95eSddR
WXI72XWu+qhqo7hl+FcShNiAT78q2cUsJBzxAlG0OGuNaLHge+YOzqFUp3qHnF/42neZGHrt6x1k
n1eiAvT3DwA8so9PgOFCBgPCJQxrDM9U369jkEJ87ILU+kfS5nNjrkHBXElR99StTqUy9jvZOndJ
7fc6F3ITBhZRZy34yzg+U9M1WdbdlCNWjcyO1ZMILH65jRyQF0Q2NuRtQTLQLyF4xcWsfLH0/B7t
FA0RDGzUWof/B8Zp1PPqZUACepm2uQrxfB7XeYEnRFWq8Q790mrn2iHi1eya1toQ1wj8oBKFQGzw
Iu4I308VdzT9ILlHs6XemEppLFqRUTZVsqU4qj5HKGKsZ8UZrtHM909yBsD/4SaNoby08n0lABqj
2aHXL19aQzVh42YE6ZXEb8iRy8RCx8oWv+J8mQ9Gc+dhMZxWI6rnQvNRHzp9FQFLvpJ9bzNaHK3B
Tvr3EihhzSHYKww8VhLNKPsigHdXeDqTepYhh+CtnXNUv5MTZZ8CVWc1C7igHLjc6wyFFIbXWqO0
1yaOllI64GJX54Bsu8HQCXhQFaw/9Mu5clBcKafKLlmzxJW1uPLttpd+OQ3ljPNt5dQPl7+/beMV
/7Bp08z3blGs94BtTI5fnP95QA33w9MOtyy2vLJVviVNsm6JXQgWszDnA6q5kmvEZS1xe2+8cV9k
RyQJz3JNAWmB19Y8v86XffLKOZoxV/rOgyTuGiV/rkvv73/+oVHs/OHwgpPggkySkJz7UDWr03nP
IDYOHMEvPYGbJacyPpidvhx5C91JaSEPbvSqMQssB3zPQrgU8r5d6dUvwkPiAtPnMZAXEHHlAlJM
6BpDmRZ0HdR9oUBYbrGVzSCryPyl4Jgk1D70/xyVkffLqIy8y1FVTP5wrZao+WORoRtGVvsPf9Kz
Uyjc8WShBP2PuUy0nWzJQTxR+12s139kWpOfUB6bV6OHtgGQjALWSIx6Sy92jnFP4mrSJ+sWqb5u
7wCnWCNFGrw0joIrSGg8z2BVgqAqNv7YhRAcQEDL/LGW4F8dtMqt7Boj7DhCtQxXAI55xXWDvvba
Lr8KlQgYgcBnVKbnoqJArbQC7FAhpmDw+OfAmMBFrtBWl9Mu/fImXYsY2GWAWCFGE6rCZiPyzXnf
1xXRjYTdXFwWJ1Wxv8scO86H+ZWDR8jGFjx33GRu7c4d7pMw/IfvgUMO592yT1RMJdtpWppD2saw
RQbmlwwLLB/gPtU8fhtrIv24QY0KVnbmaB3Zp92d9fgdqORGH3p7SWEgbNtskbwelrIpi778ZCM6
fi8besRzYzqItslmqOXIMcYkfIVAaScAwYAs/0jSqiOPqiBFXJWvUatpUtbFMEDaFnGtc6wqdb3w
KuxTkfv9c54hcVxe568RJl2BAJKbsMxjp5yUqbqS+67ifdObvGzVOuUVaS/raKTFgwzuy6JMMmxq
6/JGtnz0TzA9cez1ORsQ1/ZlfqFNxhLeq3mN/BLyp6KW2aP7qQLoIVm7st+cEvMauxQca93yY78x
YFI2IR+wHDQ18P9hJ4fa4H99prZj2sjDItRsmMQ333+mbqU3eBfZxbdmwkcu933oaBmyG+OEXJIk
Ekl2oKwVSd7s7Lq54TzXWNdysmhmgw/g1DMA1qXO0SuibFt6XnjdKkN2dGLgHU6egThyOwwxIfx9
dbJxn3SYNeNh4S6cPtF/OBP+5Llq3ejEBI8E8XMiXO5EXokFqZpVFzO+lEQ7cLaFB3mqQ4FmEfZ6
Ev3UyWyuciBBSyAOqKK+FbZAaEmY1qWvz7Gn18Zg4ZDUX3us7u096iW73K+3mQ4K2cAafTWVJkhZ
5DieWts9+LpX3oPVGe5jKB+8ApPPpXPr4FgKXIdC1mThzrUwgupboDqptpV9tdeTIdID6MDy2Ezi
6ROcVf+spCMP0fJs/lfn7re552mCgmQr5Rpx93bXlMGEP+efxdyX0z5Ls22WIdVlGAG+RZfRc9sJ
SVjZ/ryzYsAgMyCoLs+qoyFasqtl1dmr7Yh0HF28Y177+0KNcLFXgbi/9ckp5HBetG5qNgMx3vpb
bEDAGtrRRlzQ5vhVTsGXDNwv5KJo2gM3zJ+0Gr030V/4frGbwjheE5kLvxgF7OnM1rxbMHb2nWa2
jzjHh18sAiRXsLP9Ta4g61LoUzgPC3yaNVxXxgHdbUDkj21xJQNPJuoRoiHjRyZEq7dGKqZh0HWZ
FqBxEHvh+u/3xvLwczkcWabrqZrBK8sg42qCYxHfuF/eksMEUreerWQ7IfMdW0tDwydiDvGhKhLA
qa5zP8wkYQyRMBm65NSnZv35MsNXQLuPnQ50PsDuZNJ1AnUS8RSG87e0K4KDlIlAorFCKZRR2ZRF
0A7fJnsMDhISdbkeOFQCpFjTvqnD/u9/Xf192l38uqbKYUC3XXTyHefjC4SvYTZ1cMxR0RCnYwMl
3Ikk17rDjveoI8MoQwlSM1MGDGR/D145lyY2iT1P16jKY2emOu3CCHRjM3F0CtdGoLxrX8YlSsit
l3//mxjqe0iPiXoUixq/iePqbPls+8MnNxoD1mHIuH/LQl50jqmijCIKPKmQl5zwXL30YTg7oaNG
BuM8B8EA9cAr03q7Ss790JTzLYHWTjOeRadqH0KFP0Dce0S0RTFZ6hKg03hz6bKjRkX/S8+3lV6Y
52mhYSdXNtyupewzBmTKrcqrkGdxQWhhRrnTxsr7VNmKuraNklS8aJazWW+TFl8j2YwnYTSPtt9C
NjvX0m571TzKFi6MxSfY77IhC5hcWz+OnVPgRd9jNcv3cJWDbWeO6MYJ+PIkDg4f+iR5lU/513mX
PsUCcnBOkn64Dlj1tLcG+GizEnzpMFr43PQotmh6yF5gCvyjPUPBTLHx+KKiEaVqnf3j/dTEYdtg
iqlW1fcrvkXDxq1Dh5RZH964oqhU4vAqNglhlIY3tlVhcilHZXtwxxuOb+ZOwWQFNKqY4/VWeIOP
gLAjmvL1L9dViu5sUhcARxWG6a0xty8Yf6ifY5v9NTYn6VI2IZGYG7xB8rVsNnqK5CiQ8s15cgrv
RU/7Gu0hrkWf8dmxwu7WDmrtc5g0cNKtn53fkQW2DOthsqroWNras9x+yC6SqpgnZNGtU3jOIUjM
+zMbQR6ktGxWF6VGEPBywrocp+Sojqri1YdzluKrxW7UIpyS0egbVm03xaiWm7twVDPI/i6p3Am2
rCgC4VYjm3ORFCxT3urSJWtympwhm7JQW6fZI9/ZbIBLoDYMLHOj+46xhn8SPdtFgWUx5hVH9Hr9
z5iWhEKTRfUtfz/7eQ6CjabuZebKsdVsJ5tFm+979ELv4zr+4jf210SbHHh+/njthUX2CDV5LxnF
sh/C33itm5jX/EW/QzLkOlJQ5pJ57NH2krVsymS2TGPLgUu++9LXzagezupOacAl+2pYII2VQA0S
zUvhvTV91coWVmVGGzkaELOYzrNh6cfHGY/KsjKOsRdXa8jBOcRrwz2OHJ9B1A/VFw78M8aeNraY
hJQfyw5oqeCOmIlibvAWxoJM0CcqHSoWW7IH1wy98+WSYvLh8gzdLNnPHtdco2l8iCpX+QW3YhSI
bsaZY1xLGAtbOO22wfNNtiYsXtHOF5rMXZDcOt1jJH2VCR5yqiNLvAI0W68lw0/2WbZG6sl5RJYB
++XLtNx6TgaOrIuwVLw7c7qficoWS82Djp7o+K9LNr7qVb4YhCgGhqW3/8EDXpO20Je1nYg/kUaw
bdBFDMu2CAe8X9udTMkrNFjKl9I3MUVk47xXpZiDEQFuXpzrUti4d5D40UPbXFpy6DxBDp2L2ipR
AMBsjKx1tenRqzlnEOD0VxuXZ3Atz8q+0NMsFAxc5Una7ovX0bjPijsU36DTgkuRQBRZ65rusXa6
aHfpv2BYhj8H5XwJZrlM89ThMZ6b+wKF/TlPosckHqFlZPOzrqV8p6JMITRVT8/eMI+IBY/hTeIN
52m4APXHbFTQzBbZTbaFmCtZWnRObMo+WchN7odU1GXyh33wh+blzqxTKOyIH3S5qT72h9aI3Vtv
bG9kQjmLhjtNSYYns7aqtRmn7QGCtHdQgilcK0qcPQvn8aghM9PJvUsetMG9z1q60Mq2ujVx6HoY
dPWaVRujhsbKts2Ezp1symmg7QdsSXocCfypIh8xZqfLs4wh3GNfjur1+WGG1jVujYzghJwiC8lq
De3isRsQn770X+bKe56/NIolKP7cLy7QHmrmsF4SXUjuSSFoq7GxvHUprDdkoWfRywztci9b/oC/
sp88y4a8JoTMsjNaD9q+uOav7vP/KTuv5biZpNs+ESLgUbhtb8lm04m6QYgSBe89nv5fqNaIGn1z
ZuLcIFAGLYpsAFWZudceslj9H2tjNHB/bTd1qkBdwmlUhxlz9uCv7WY8xHXqBXnxtQFndyB9EABA
pNydCjMQEewaVxZYgBrLFTr/0/DNkaCw3uraLI4yQtC4963tA6ucwwVxVdUIk0WwlU1laLWz6g3X
W3QijtWPMnf8U1cJC1cvhMzeMCBQiVB2rIyyyFd9Ndq7MmpfQ/as1CwHVF7NCkzL7BFHtJPxKvC+
Q0dEn9TcRKNCEtUrt7I1jSboCG+iKK2Hz3Ed87wGZ+O55oMIJtjp/IypTshIje1gLcMcXo6ZAxUI
Sxsz1lvQozITMm9Zku/lBaVjiwMGBHzF5us1I8FRBRjuNjGxwS5mhQmrpTt7RiGDbQBwqQXg8v0W
y5ZAtJm9kkMIRL+6hUDLNcsrcAEMdjCFoZMNA85CTt2tJqJyVx9zkdUwn0VzX+4J/azI/ZYTay7v
yJAaiCS4SKMsI9Axbp8Tg7Kf3fpFtqYQuGcQuUdhx85lUro3+eioc3/adIUyQ396H65AZO+DzHto
wC2fZa1ho2fxPnBhsdoSsDIfFMSdIIjrs+z6nCFrFeVVvz9Dzgj9YcQYkJKsz+eifNjpWh2cG+/H
X92y6XT4CRNjlI3PR6Z8Psoxr/3x+bCUZ6V57mpR2Xfzy6oQUXwC6gVvms6dHVn9WdVyqpwECovO
CQDjqHAK2sDsFmlT5t/KtLm4ien9tJv3Lhttylc0aPeUfv6oG+1rZrvZmx/bIDdIVBwKnUiIPnvQ
yiJ9Wa4fWnXOnjJ+EFLJ/lnHn4lHO2AN2KnKHDkZ/GiZdbq//YypDvg752535lvwIPzA/P77JPGj
Ww/ouM+hRnPulaCLj7aaiLMS1BB0+4qYcGspFVsROl2N0lt0Il6xyXonROhjWYdCBakdtLMSrTZh
HCoqZkpyccDTpwISdp8oYltSeHj6fP45/DY2rPdSgKwev9uuBlEglLUDBGffh3HyxPwvmme27y1O
RIsOv7OrZbr1wVHBYpcVuR8H8aSckbcQJZuqis9pCxbT9uBVxKWj7xWR89LFu+JYEHI4VvNBNj8P
ValueyMJ9p9drR0DDUd3ML1oVd1uycutiZoGdzpp5Jm/alyEAoVUGyZn2zmm4uGMEXWboLRxSJyH
zXliCDyJnYdPZrqMtiJM3AVQYHcbgfQ7gK/LTthUaZtWq/jymFju1ZbnvJaO9X2YAKcU0LIcl/rL
xeSPO6Wshnf0H4DsW1gWI9mMhejy6jEHM+vquv2Q1KJ8zCNMr/Cdizdy0Agb595TXPBKDMouX8sU
qMlFsZdNRU36o+VbRGb6uAHl2yfP6OyT81Ti8FdYFFJvyhqziDAlaxskZHFV0yaLK09lpzxA7kuP
tzMVtSP4OnLEn3Nkk8etvUXoqhxiL9AdsCJVeAjC6MuQD+69VyLY7+azUg9BVcbFuJYDPZ63O69C
T8/uxVnGWNEc25k8qOtkvAbnteh05GtDUS8zYnMlLq9gAjJV5YurR1d58JXn1iu9C4r++NpY2XDU
xurr5zgaZrEGX6qDrOAaXa2/iXyIWCg4VAZukzEkoesX3xortVeureensFedO/wK+qWM8/yHGYWv
aiBRzS8G27Mreq2NdE2Vrcjy/2jNY1LXJ8dyrKo+W/PYaNvxR2oBbk4Ql15aih1v91sJI247EMK+
LddlxXhWg3M0qbT0gC+i31ReLCy2q2rqnjyl7q4qiFxpj2Jm1nAqjURb9POsqOidbVQGOGonufKS
REG9CuqCsvCC2g/50TpMoQvq2T82B10PJheThV8/QeQbKQCDeHZwEMZpmPRrm2Jzyl8GUGIHkp1M
rKiv8kCe824A+rduQIRZMnRa1STyg7Ah6zIv/m6dyWjl204nBer5IOUnG8cJqV0ujC6jhlnp71Gp
3dTMs6RZdn9ODTQrvcjRJNWGeeos69p2BaKWXZir+prkBhZ/KA8/UPINWu59OKkAnGw3zbOVuGgt
tHY6DYWmHaHWg/ZhkQinaCbyGkl4cO2pe1Z9pzp0yPs++83BiM75lL+nfmpcefkAnTXcJxlpQRe2
dMO+uMpW5DlftM7zbnEZnej1smvL/CAHO79xV9QLJFvZDA272UYhvFf5afZYjQdHV5yFhap902l5
RCzaJcfrVdZJxSzpvnI0eyHp0tx7Dx1Ux2cTnteu0GcFY5hjMzSnJtlNb+sKLJ2TGOmCR3D7iKpf
2WI5Mu4oH+uuyQSbSE6B4YVzDKuNpFf4i3QBVYfwrv5H8sL8D4tJR3UcTRButS1D+2s3ZlCQ62tu
kXwNQVPaXdleUGrW1xh23aGo8aOj3Ky5yr7CqQFzl0m7lU05MBnO31cNirbDZ69RHi27W2TTUgxu
Gi8gmP0+oSYC8jCw2TXRKFL5oH/qozx4qVWCLlO/TRgJH0FwQanWHb0+YkPya4psmhne87eRz4v/
uEZ+zjBWb/89vqnJooz8j7I1XWoVNUEBOyXF//h91ZVaw0cy+je9Azab+lDNpae9Ni8q5FkRJLzW
Q7W5VqET7WVfOOsC+3K2vSeBU28dBccW2YlXpzinuuGc4s5hC5T7bEZt7f6vs05P9Fvf8Pvs/39e
r1ebBm7PViaYLSq5F4FJYE1ui2XTN6P4KDPKshmbQ/RHU45+Tv68ViJf/pr82QTjwz+UALRXB805
iTzP78UY79K5KkMeSLQYy9Q1jC0BWIw5JyzEbMfAkVwt36t4VKBaZs0DAht9V8RsIgNhxuwLDAOA
Ymf/mJWy/LV/2HGrgGUA947Atl4iVYZEMSTZF3/kka8Eg7aVzWxwnpQc3nKmk0WlrPLOcI30S5jk
9Q79LRoR2YymaWH33njuo258MbKPaKbngtvLjoYp5m82H41EJFzNFpoHOTqayhIiafUMy2NgO8FP
ID9MTbEZkj/BrWm6T7nosofWzcpr3Vl3qR9Yawu/oX1LRSTeERBE0qTwLpBoKG6Oy/Cdm+MtFLnx
aMyoGIxug01tRdVX4bwrjRO8/3Wh12qv//37r9tzmcaf339CVLbuULJm6apuClnU9EdmZjJ4aiqu
nb7YA2uRFxMj0k0d4P2w8ZNV27VYEtmGdwy68iHwfXMrW7KflKiD++08KtvIoIi8U7+363sz3Y82
yJwsMPN06eittnC8qd4bnTVcy9IuLjlAXR8M+FV2ZfnQbTola1ayKQdM3X20q5ZKz/kiB1XVCcrg
s2zJw+BhGZx4RFU6arXXkY7gzJlqZ5u3HumiiBpXFpnBslKb5GRRRfIKf3Ku+R2fKYH092UE0y/o
OquZy5impW46YiVv4tstL2/lsMm3Jlhtv1X1hcVraRu5U30vCbvyUMSmvjATK/ljIJinyCuw78ET
asbxZoX9rhmevSzcAmFj57dkFd24PDa/zyo5Ittk6IVYCuF8HwqXSv15ojKod41qX/6KA8jmZx9y
74nqs5PskZCZz5ABBK6S9Chg10BkwQHpjvLiR95Xk2f/vWy1zX1i5uI51QFDqw7gh3mO3gbDEZpj
uKysVnlBXRZubUKtdU9Z8RXlVHblWR091PxBghgkr+TylgGEVukCKvvwDd7msJ22XlR0WBMoM/dw
7LCe10UBkPBfbXn2OUfMs2WTbd8dtm8oC7Vhd9vEBQQvDoFXPMv6F1nxIs9AlZeLIXeRCOB6KjC7
rf+YZ+VI97DKnFgeaLj/hJa1tCtWUMbclAe18a37zCwe5lLsw1hZobNoutg7V523+GtaVDbjTIhA
1qhOnnmM6yq4l4dsqOI7MV5kg2ggYWciy+BxgEJlUw9cQ4444Zx8Am6xkk2XL9NRNNFZ0oMwqF0k
eZ9cZAv4V0r+IpyfRtFVHqAhlpsJYRzLi3/1mQWgEIidyzSGyphV4w/pVBTbhZAtSZrCJe+PFjm3
W0tC/OLY+2OsQ822IvSarvzCng5WEOHaN581+LDczmQfAlpjAcoPZUWblAfHEsXByDWPdJvTAh+/
nWsmAtM0SrKFQ7HCXpTjuB/SNjnpwkNIqYyQ0PsUggQJ62ueQi0xs6B5zqwS272evMXQhR8R+0k4
chpf56FBuhGCBe5CNh01CDon9lN/MSbtKS0V8W4H9U/PbsSXDK+5hQnn+DlH3rfyBCqy//5A/Yfk
WhiUwrF55KHKw5Thv+riYtsLMryJneeg8dSFfPX2RQveto+SgwxfDwoS40JVk4N89crRNKx/japa
8mv081o5qls4GOl58fCfrpcfJy8IdErDrarSx2NWYpyTNVhv/CXlsFu0EmyGO31xC2KJyO1h7uAH
yX65fy4qmO8w//pnk017S5Gqouj3Jt4or5MIp8PgwMuVTSKF6lr4xshDklHbd9BAlE15nhotf7Us
vBDGMtm2VuOu/Sawd4i2yq3V6fZzO1lXuREcmylYCCrVH6Pesna1r5ZbfLocbEKMa4jGbedbgbkz
hvKg1nn2ZiloKkKWuWfTyHARdLGrAdLVvaS1/SKj3L+npjXINjnV6TztNlW4wyv2DcoKqatzNgXa
cdDkiN6ivD02bsCarsUV7KyTgj0bTS/e9XS62tyU76pRfjjBYL8ZRYo1YAr+H7khfvKQIIDjoZ5J
odc+JlE2rsqWIIWqNN0a7xTzPssUgNtOFdx5FQiHoTWbkw2ieqcrg3twhZMeDCUf9k7fz5ZzZb4b
bVScbpiH23YonLsispS1LcbpolPOSwqwb69ZlCerKBTNU13p7OX1rH/hwWUs2nTQZrgGtKeiV746
0/SF/0n1nQUAth+l82H16cZs8+Dgk7TZlT3/nc7MkvsxH8uHrCjfh8jQ3jTfVFegauGv1ChYNcx/
ZH86NDCRKUrcDKDG38Dw7IJEBE99ez9wc+8nd4x2BRp3JG4A9Ehqxd/Nsl1AnGo/xlLgHmm3xXOI
W8pGtxTj2JSZfxa+la4TtfRf495+6d2p/cDCY9O2lrmxsWXejexplrkRt9c094yN0aodTDagzH7s
F5u2CgoIpFCfk8BI361y2mhF1cxYJoBPMGqPJP6d20E2AXTWrEGsYCUHNAey4EKeqmnEqZx0O3Xn
y41mghoV/vExcrIIm37pqHmy1xW3Xg29Wt15aqgf8JrRNz7lpk9UquI/rJgZVj1vPb6G30H/+suh
ytQHvZyynQLBbGcqvg7EjiIOH8bpe+1XS3lNJsTPVlfz5yI1403LV+9oGUjqFQ3/dU0LBsLRlcpr
MUoPPA1nF1VWH/PBmBcesr9qp8fPrs9+spKPstVLt4AkrG+f8f/skx8i/4WhS76kBmUCdiisFfog
/wlHoPquScUFQHjwJLtsq8GwVRspnKJLuFWK8jVU8QFgfmSJlDpAkgGy6eoj8Th7a4Itrpf10K3R
Rd4ZydTc243SPDZBePQx0Cb31iW7UrOMdTdHtdC840WluzW0RKN91PGW+pyGs/yPKXVfYemOu4Iw
Xer2iA302blC0qXkQTaBqPL3s6wM6LdtXDwt9y/YhaKpJl4pu5Te+mqobvOrD2ukcUUZQLmWo6wy
iv9VSqT/VWAqUPoIynNJrXJzapr6VwFOaWTplEeZ/kz+k2TMhmdtcegnsbWJuz3cfBZcd4ve9ldr
HvtsTYzJmU0Km3f4t5nz2OfM359ZzxjK363f14WxUm37KpsWXueRTvHanvSKe1LrjmJXYY93skce
sCEYt0oElOuvgdpO2AXIQLEQGCVA4j0EsYUCYU65cYNjMocbq2zJg1mHFkZsCZZIeNmCSsMdcdm5
2PIF2IpN1C0h3mwxaRtDD++v6CHMIvdedskzJSRdA2Ve4TXwrwGiW9UmS/3xDhTh2kwn/eLPq9Yx
LYuVHSslZSfwCAMtAgirCPBPqf5eEed9CjXxMTV68FxpXb8ZM6xVNQ/IlmkaAaXefr0v8h7u3QCx
wmisq1OkxWMMUlSyyeysj05WS2xQNgcKTXlqWc2mGrICGrMeLhXtYOcFPjtJlq6ISenIhHKb27y3
8L6q1pNWU+tbK8qepUSz7lLUy1swhN9Qd2KlHnfNmsi0eG4L/WqQbIUYSgplyJFyUBpk7xKDTPp/
mEH8Ml81nqZvUWBpm6loSGrALTuzBy7WaaGmL7zLfiDw8D50/a1t2vqSIAk3d55T+WydMLfWncS6
9EmuHSIiJWvEEtYXtYBJO1jpd01Jfs3gp1cPs1pw7dikr2pAr8sgxT1S1moTUm+XScVeWS8ocqFY
OFREf7zVNnpB65/CcTgN6owuq8miNEqNkLeOoPWPvf7T18w7wszxe4Wge9FRw/wqijJbsiiNn8YO
swqP/8wlCd2Zv6Z0ZytIx93QUMoyhl1wBDee73KRizPhxgTMMCwH/mLQNAwSyqOf2vWGNfh0NsoR
CZeeG3tfVcYvMZ4xTjG4xMy96jwgk1rIftOrIcUGA9PmB9dQDn9MAzOMD+r8BFPGjE9rrF/T4hht
fuz+5NUev5r8CqFfVG8+nIp1YgugdVFZ3SUabhw+ysp3DWSMr9rfQ1XNl1MTk4SF8H/AFxt3dVsv
X+M8vUvt2P4OIvwjgyD55JRl8b+WvtZfkhAeVS5VnroGBYkaT3SK/14J0gyx5lCMOT5TreNeK/NF
GC0PXjgnB6tzkXrg5fSWhlGxsGeLnK4vjYdB12Ci0I/PC45U/SpALoY30RDv5UZENsPa+rMpR+28
OWI88eBOIsEGOexhHw/FFZYcdkVEO96MdHoIZUG1K/aF5ZQ/a7v4ZoyJeFXQ5i7TXkv3JH9+Nk2t
HhW1JnnTFuPXwMmuNainx2ruD1BRrPzZeguXw8jL76U7h9zR5/Gkbvop95dyvy/jAiS4hnOoF9Ye
2wiz2Vq5mi3wbY62N39NFP/kKkVW/QqmOz3c58br8HjIsFwO1KE/ybbn5/3JH2DENR6U8L8G5BQb
4wNW2/PExq3gOIrhuTGBFs8Vh7L2sLWH5DR3Kag9HoLCSWCDCJhnqq6ehdOUa0edN0OqWsBuCYcf
TYjkGP7mT0eU18gTyhdIENYyjirtMjkYYfSgSEhf/uvy0KNmTF7Ob+52Od4pGOeF3XUyRv++xdVs
52Dwc1+jB1ngnJV9qaqwwWHbTrdKVWdfAsd+wyq0v4TQSh9d9M6ye3QzsYN6AZtpvigb2f2ZeuWd
cJloXsN8Zxpe+sXNCxtqKGUfsjko4yMywXtJtc8q786JrPLJ75vk2GvGL9q9n/n3FNWVT0YzYhA5
aQs1KTZm07AEZyV/our/z8NnH8W4/drMK2Mhp3wOyCaVov0aaaWzyvp6XA34lz6ABnfXLDdUXpQh
0NsoLU9+Oeb7mGXhIaVy4Whwg+6MqG2Bu6TaRvU7Qd35lK5HLNuuSeJ6y0Jk9XPcYEo9aFr7RQ3w
mU+j0fime3MOuMg/qgJH89iDwT5ZW2FRi0ottbdoYz/0F2pOEsZzmu+tHz4a3ZRFPzuKKfYyYzbU
5AWw3XtQZ5pBLkLsS+z4QY6R0bmNAaP7Y0zm5P55nRtXwarrM/0m+3BNLJu83A12sgITUbMBKjpA
QzqL2xsfnyGzTwpKXflGto+u6u9Zxvs/URjClc/DN2IhGg+KIb5L3MQ4qDCJNmmkO4+iIouN2Vz7
EeH7IRLnB2Y+6mLSM+UqgOVuGxYDh8GHc+WXrDdLPRnf8tI/hm7SnGs1NrYOkTy8xRX/JyWnaWYa
P5WiectJLr86bYyjnGine8MpcEo39GJv4BW8iZUkOIK4CTdJUGtHo9LCs9qUyZqir/jV6JMXAA7t
B1UumzY2g29jDHClsMfggqKFJ02ZBTu/6owH7MEDtsW69e70X28mmpJ+GUp9iT0U/XHOT/azY40c
oCLo15mpYecI3Rya/GjZl65v3qoZltmJcQQhbRJrnOuyGs1cqa3iPo1JX54QpEFYbszwS5tHlKvx
9djJpjtV57b2+2vlNc0DZuCP+jzLzY1klzYjNKG5SfCOyKcSfM+svr0jn8CvokBF9lkkNYWjQ6Y5
JJb/u9hqbGGFwwq7l11O5oS7Kgm25AqMYxLjK0cuyN2aRc2TATvDVa217VNsg0BWq67/CtH9IeLb
AZ8UQ8o4xpMa29zjaHT+ezNpEBn80HxWp7vbwkCJv/OgfvEa03gtGm3atWkWrGXTxYBsqSjcabdR
/lt95tt3/z3uY//j3WcbBgFiHemF5qr/kOZr/YS23S6Vp97NNGqbDOjP5dTdq/h0HOq+8jaouvMn
L2dZYuqp86OgLtBvuIk/547Ir/djfMeygOnYTz4VZZAsitywP6eneNrdPjpBmHq4zZ0/2pplQDX2
n8ubwj6bWkrqk+TYEPH9qBrtMLR5/LWpO3MJMjS7YOWp73CkMnd+rkUXH3H70oZa/DVFQO+zKJcX
db0TEwWlTmOibkKfnwSFlYZPDvBinRLg5wBS2VMMN1rqS+TY79YYT3+PzddR5eKs/vsfgJK5f89k
CBRbpgF8QqWcToWJ81cZHeEbz6Sc0HkySO2u4naMi9fE8haUmMVbCsXqo1B7JOTytGpJRzbz4TaS
AXReys4+Aba7mEaBT7xFJak9nWWdiyyHkWd/1cT81ex7awT70djmDm0bUCccQFiAd+LR0XQWnaJr
j5pSOqcmtrt1DRPlGcaMv5h3QR9pcYKiYf2QF6WwhR8xmGk3qsGeX15Uxz63ZSCMZycpWOon97pe
BD/avl8LHZ7xovRzGNQUwyDL/OY09oQ5ZFMvESFZV3WMUe/HoX1uIlPZIRxV97Ea4xFHucDGnHrl
4AbmS+ARUEsosjkRonOP1IdGGyWd+icYrQjF4Ct8eJQ3NyZfEOrxqPfoouc+dq116Fa/LiIQHt4u
Ytta/r5olJUCFYy1KtHD20XR/C/N26bbv+TpSv+kgs5dQMBOtp3ppuuMws7wZWr8b4j58H004giD
iMhlsUuUsfZYy9bD4O/MOQZZGliUWeXo3mKQcMFwFA6n5yKxVr1K/aaiaPaXovtZJ934tWmbYVMR
T9kJK3Lm7tKI8otvxl+gX3t3pQNSoK71V/iT2HTOXfIgm26abAi8R6e/+s1a15dt2lfrbLzGrTEe
g5lcSQYE5sF89nmQfbHfFbs4O/GEEh37NvUxi+eC48SzTtqsLHZs6ml1kdknadEgR8dWtU6V+4i5
Vr3X09h4jSd3Q5LOflSxTXuogv4Rs0+SYGbt7rQ0tlfKpBuAmQE55UWV7Xri7yt512pizHYuTgq3
phxN7WLvaePWKpqf1iyjHSjU3xDGsemiCev+XFL/efXyH8boKCfpgSgXuIG2CR21/OUprwu7mYjO
692K4DTLmRgsX69GYO/qgOpqoJvsMvHxrYPgVERB+mhN0Z/9E7u+IbPSx3m+1abum6njqkWFf9og
jo4RRpnyJwrTYs/SX6x6o1N39mTxB0jxbEibRpybOMiflcZfy33mmLXFPiU+vOxjvX0ch6DYFsKI
NjJR6MV4OKVAp08xv7LXLLoUqja+UH32dCuCodbLwD0YdxHWxs4h9VrlLLqG7WXUlF+sJr74c6yz
i4qDnWbWWx8PEYXibnhfeqG3dxW8CEI46NckS/SFoFblR6NDiK5/Zmgd3rL8SjA4R/35rxNF+bvn
z6GM6oVo8eecrGycNxVVpkw5UPsy54gcwq3z1ymrSRnpoeZv5GiHvrXMx3fhLHAySb97/DmXSAma
uyTEKaG1cpxknNp5w6ppXSeN9j3NWxUieDw9JCySKATExTMJe/c5bbonOaNKQzasYfLcFEm5bUUW
7jXcuq7tHHyTMxyAEQXulOeCZ9qqmUEx1XzoVcQ0agDxWGjByL7ejuh0bGOZtE70nA7hnaEn5UW+
fHJaXFBc5Nd4HvtsNVhdfLZ+X+d5fBH/+8vHVZ1/vv/nchsyPxqJun9CrAxLqRVfHcanyT1Uita3
+zClJsl1zW7V5diFSWGEPPNbjw2QicZpFdWeQi1Z523aDF4T4hQACsQmjiVe9mTP1afYid21zaNq
O5pNtLG9jKjwXFosi4yjya/vmxywVIlgLYRGdbR5sr44pvuSiVi/ly3VHxZGFj3FIVEbzc68A8/t
CgNmx8LXKP/hUCiH4Uat3OF4iDkjCrO70VVKYhDDQ9B0NeK/9ocFYvitIrJG7UI3vkYGLiRhlVzi
0e/v8gh8QAiV/a5ycQ+PtL7eV+xO8RZQ1mNbdo8DlvGnJGy/apPePY4lqPuo6fwNhjr9ouBd98O1
64XB724Xa5GyK73mfawA+KVmWvD78I1Vr7nVN427PdML59UcTW+LjjvbgsluHwIbvzBKed+AzK9k
XgnnKSyO+jy4OFH50CtBtB+G0D56mWXdDrw+qVDMSzh5s05o1lV1P3ud9y0ZmrB0vwS5ByHVUKuj
cMaGoLrNq7QNx7Vh4QFaxZ55X/F0WvZeKTaip6Jggdwe3FYbO1fhqfcGZXDfNApmFnmRZwvPKTCt
mMZNrorXwMq6dyHCfFH2Vb2Opjba2pWqLXkC9K+ubYeLygy67z4cg8ovezz2jKcuM92fVqc8sCne
NWTnV6ODYmGM8dNo8Ovu00BsY7Nxj/lQDztbKLhN5NlaG8EP4Jm7UKmufp2ydth01MVtcq9lB541
93pB/V5N0eF7G/cXQbL1g5QTMRvHXfpeIDYoWZtDQlmMVPsx4V+ywAwfOWQLyWnwg+hBHnDX0o5K
TAnf3BUrSrUMU2GtCyvXzr0zoj/oiy+DKC6lnRVPVOU+aZWb3EO/Up9zRcOTWXPu9Kioz6NVXRAC
UNIPWZ8t3EekttlJDf2riyB/7zspNqhVmJsnhQC0u54CO33rbaLGRatWuNDQVEb7XuDmfrX1rr9r
7WbAMSLDTFCJwlWltsFRd9szZZqC+mfwb1JBE0DgR7Vo/IiLwN+mY/+rXw7GBDEJ18xTZBtM3FfF
ybNV543PZEayezzdn1md1HfjEHEnTb126Pu6e1EFT2pKw9MtQZIfvHf7h1R0xnnAacdKsK9aQkIj
oGdSgj4PqqPXP3SD4xyKKX4nx8iMHrTF3g0Byt3aISjjxYhqcuENWbcuiCy/sIxp15Te81qbm7Zh
u0vV1dp9Blh7E7rFuOybGj+N1jay4+3UMVu2Say4xLKfe2OfF5TQFdwG7wrctg5ZjW33GFn3Im22
7D7XJsaXea+xwoua9960OswF0mKp56LaVOHbVCHojtjpjG1U/+zNx144/XMdB+6p9Ca0wyVG8EPc
IiKJeKTDXvR2ah+mi4Lb+ZIqbXHJ5jPH1C4pD/2j7JKDuFykW1z7/KVsUtyU3ila9R6TEs5rx3qq
YrXb97VdLWUTP5yJyFv8LVIy+ynEEwOn03yZzK0iR7EZ+l27HtQBl/H5QDXZr7MkNnBrDOxvn12f
0z7nuiiKSW3wr/++0rHrI1W8P0uvEIehrKO9aD0XSeiQ7nAK8M99GOLVURnxHanEcWMURnk/icpZ
uylMlr73Ly5v5l2OafkRkHRzCLj9dy1E2JMB4naj4/JyP5RNvvYo/oB1GsMMN3v1qUgeqsqi6kBM
6QNA8mjXmVW1j3y3uR/xoyLulVRvuped1ZI7PU6oLcBK5mtUtcaSSr30YpB23VFIpe5mi+JlmevI
7Yii7jWbT+stZX5l9LhVO4b2zWZjoavYBokCSxPWEMuaqOClN5Q1VJjip4moLOBZ+OZ3/IR9EOcX
KwvbXTXiiMCttI11jLgHi1oZ1RHEFuxAf1Wt+l230+hnZp+p0oSMwc18sck9vzkBmvqy0+ornJ52
UyZNfhJDdXQjcoKer9QXFEbtMqvJBJT5sAzyKvlQA7ZZbsaaBN1+tkFemB+nybDOOnUkq8DttS9m
P56JgQgSla7GI3tTq3b5LQysad0LtTwQpnSuWd1/oK3gQUnWnh1xbT+kdRsdjdAHwZh2mOy68/bF
st4jrfCRZTTjTguwE7R9lkiQ1R4wMfG/u5TJ4d+TjtcxNXsqzCt1U2XYkhKeIEHCjHBeOIsyTx/0
vs6pA6h3quMne2dy7b02RfmJv2WM7Udj37tm6a7CfsZMDZG7G/H9OGUF5fhD6HpPlomdnlPhdooy
tTf6hVEOpCiGJjmHkBO3ZJCbtSzu8vldruw+LPey9KuFSE+liGiAUVH6Vbdi0QKjfcLMJ7uq2G0a
RWMdrQpDD8Ps+n3b4tY5CS17Q4jxQdZluJQu0o7cCH6E8zPXws696BTsUXXisKOr2njIdON26OLs
6usYCKl5W3+3Xawiw1b7UEhZlGroPJc4x681LX7DM6ZY5ZnhXtL5gMAew5GIL6pnK7qyIBCkrabK
KdaBV7k4wTPHdW1zKyLsQD/7ILKhb7F4sMwz5LTEGuyLuH327cMSW9v6VDV0/fSK0W+AD26RnRWf
ACD6QNbPnZGc3Mj96sSGew4N9tdB/TgZeATpkw5p2EXlXnkHxxXauUCgspwAo1N6gpuBm9T6PuuS
8b74P9rOY7lxpNnCT4QIeLOllShRro26e4Po6Z6B9x5Pfz8kNYJGY//F3SBQmVkFiiJBVGaec5ZD
dIUKeH5gcxxdlewUEAvt9Gd4ar8b9Tj+Rn1uplOZBxV227WSZpum9Yr9QO6b22UazCcl5UZtKtbj
yH3kSp2UeJci8/PJjgPnyk+UHHbNnO+rln6hZybdzW7DA5daTrezT/dIZljOIbaNESInBOlcdXJu
i6rreiiwug9W4WRXYlsPWuP+HtK4Onk1h/YvnkagkmyaZ7cZGsRAzehzDxv/rs8s4yHxQrao9ELQ
z31EmxKIAIAE+ntg8ByQfkMZsD0PtcEWkAzVh4w60wZQ9ngtNi0zFiXIFlCx4j7ERuT8Si0K+Qq0
yQP3KTB4So509buqKNOJztP5ZCowimx8SK+jaUlNVMrAg2DyRWmi9OughjSs0w60NC67JMDDE13p
iEbNho00t1vvbXrorTCiIBlk0a1ajvl1NKNZ65aqsqscZMuN0POfJmdAiS04g40OQlidFBIsSXf0
tbp4JJ8GJFmpcnBsLbBxm6cmILX1J7uY4vNIXoNUSFujoVy4d15ifuTzY3+cJ9A8wMF/R4g7C83P
CgWr2MXtqp4CsKDBxRFXjX/XlkhQwVhth6G6L5wh2TlOPT8kcJptDK1FJSw05oeLDbaPo4743UaG
4mC3ALmNAnkPk8ohTraqlfMAvPA8jp5T3aKn/nKWGiXqNT11VyUampY6LDGXU+5EfK5SlD/ROlDO
tQVXqKIC7Ubexz/LgY+Bd92BtDLgFjlbtc0PQBY/tpWS8PXntsgTrPOozSOsNrwz11ZtOY9ia93i
pCfNfFXErg4zGMiuLrWpwo+QVqo5ZDjVdEfVyXhQpwmiGT8MHkNe9XFypvRKYWtZ6cEMGm1aUgj3
dLDueks1+Zmmc9MrdbA4sfm1B9R3DvufMMhQaO2m8uC5JG7LCBGgxm94FlvOtATeo4tRxnJonTuq
vNOh76J2T9qUEkUJWm9Q0q9+EibfUIFYGFGU9jP3e23bxn7wgV6UaG/GtX9vq3woouQ7mysK8F1N
835n8dOyDOUweDpdtZZHdgBcGy59dOxTPuyQVdUfjOYJISiAjaoN9YrPGwwlApTXqlen176tD+A3
NCXalouynplY6EbNivEohyoEEsjTVnfQAvXFVrddR8FGr67HtDYvcYOm3VHQs2+TwvIOJbqUu87R
zFMbkWnxIB//qIV28zQ0w0aFvfij6fR7L1GVx+VB3e8a7dmgY/WWBIF/GVpllm3jaYgPmV7GCAj3
SJeU6DYc4c5KqcUWP1w/Lm7ifBhQlCXTPLTm+GjBpLGdvHQ+Wp7vIvasfA7jInkaQEiaXd18DKap
RvHIBd3UandloNQfPWOwtj3k4txhGSKfg2ZgT2rGb/07q6CpCuiWf5fH9k8Rmw6yuL6O1JCKkIeq
tA1aZm8OTXSRogYRAedmaJZ0r+BFHwR64kT5oLqm+sTvB20smEenB7cYFqg7sdG8cZSZhsHeMq4s
o0l3sIjYIKaS5iqjgWkHDtz+lJFKQHjEVXfk9fFOqnYsC37eFVRISbGE8G7SJrqXubqHtlepld3+
Mrej6Yxfe/J8SzBPeM2hmOmMF2/Sk/szp7m6DGnT4gdrGtWDBOdDSn1zNGFdXa6LdHG+rzsSY5e5
4+jvHAraRwk2+lbf1aHrX7yp3SD5bWfV1WVuNFB46ykJyZ+QzCECzm2bHFFRurIcr7/v0Sw4ZNFc
3rrJDd0n0UelQWpXHT4qmtN/zOrxMygq71yY+XhVIYS5UYxxuO9auAOj3gNepET2xdZq36sZIryL
qYes4A4pk42vlhAUx+yYaTQPT+7gDveyRl5HKZwneXR083GbOfnAIx4Sq7RPpzdBAPAb1NuPnOTU
97IM9Q1dHtY9+p3xVTS6p7ads4fOSj51ahI8g0fWT4mpQVXujcFznbTtgVz7dBAvzQPNlhqhdxJv
YdYfsqboH4LINT5335sqC670sFB35WDVMIbY9a4Bt3psYoqciJFAg+SVyLogG+n8fpoup6aWVWgF
rgFvTs1MKw/JRPogsJ58QJifbf68Dx4au/SaBp8NPm2PflqcZKRYg3kfB9OTjOI5L+6qfPgho5o/
Gvg2ir/RWIWf5xruIHekRierxkg4Hnw6U3axrRj3k6++HNBTdZQhuF/NPPCXp9QPPknQak/NTtuH
E5Xid44iiFUE9EALrMESQj6CvQ4EdMPr5fyeDaNVa9on8PCHaGinr+6MeODc0tQ8abl6VnXSXfRO
I+nKHjmcamS0F5UaOSCI9XKWGpbL1xvJyNmBP0S82utZWmTefkSI7zJ3dUiweIdOCd54AfsElLCH
hqwEudfLqk3jbtJmpnGvA1RMgmWa8xM8by+HmEeFU7oc5Gx1rHGr413cfwhZl59piE82sv46T4Zr
zHql/xDybql17t++yr+92voK1pB3yzfB0pj3zv3uSusy64t5t8wa8r+9H3+7zD9fSabJq9T6qTp0
YfS0/gliX4d/e4m/DVkd796I/32p9c94t9T6hv1PV3v3Cv6nuf/8vvztUv/8SqF3qHk6NIotBCE8
2kXL11AO/zB+46IUxaw8RThcZl3GHVLeb8eXCW+m/eUVxChLXVb5t/j1qjJTDip153m/et6u9G/r
/dv12cyw9R5MJGf/9D69fx8u13p79fU1vn8d/3bdyxX/tFYLBsKqhv6w/rXrNd7Z1uH7F/q3U8Tx
5qWuS4gnXf7l72zi+A+2/xDyvy9FT323m5Bm2pjx1Nx1Y+jsazritzIM+4UywMwbOnfw0qNlbdXK
9XeK2xT6MW1QY2xqjyfKxS2B4xTQE0fzyi0g9fqkF+1o7sQd9HvTTL0zPb8g6MTUz156U3k8BZZ6
qR/1yXB2JkWlLeqzW8oMtF4uOnuirncR5BPJPTB7cLHKqTXOibJdhfh052XiarrMXuT7fN+Ioadu
0u9+1CjXJlzd2zzLkiM1KfJRalY80ZV5ZVZ5ewfZUv6kkH25tbz2QXwSVfHNPXh2Pe6AhedPEqYn
0I+GJFtOEqL7Ko9IOY+mrCoBaVnQw2XGNAsuFxHHf7y67vYPjqWjvvtXV/YmmJd0/5cgN8jA5e5w
Ro2dLaIN98dZxqiEoiKeei/u1WG+htimQkgxElIML9NkrhwkzntdxaqS8FCYgHe1EkSLUcdUAeRU
DmQJYZddx2+CEtc90305Hd/MofP09/A31iLUUnc7GuoATR/c+8jz2Xe9Fjl3cpYiOtL3eXd+Z+eB
KNrxfMpn6N2EsQ1v+ySAreH3NSRCDiXbW1ig7P642uQsTJ3+Chjkr+/sskjZuDd1OdsncYrJSYdD
pk7DdUW/PT2T1AlR4LJ4i5xtbtfexS5OscvZeqC9zr6R4SwEeHLqUkzx6/hlrkxrzMjfRUbdIlaX
jQdaAPotAuA62umW1zxsKo0kCWpUCp9aWqhJ29njIfaK9mEI1Pah1krn5PTuRzGtdui3PlpZ67LX
IFQOGe3IB9sM+u20zBTb5Rqy0mqU67hOMF2uIw61nL9kRd0cBaYrZ/BAPb7gdd9BdyHh88rNxXc5
F8yuoHehhaXbod158HKG1HBPamsYKYT0VdaclEqxOfcVtf7DeasZtbqVcL+t+/Gm1XQbJfQ+2zWx
8YKdTpTOc8lugI5eD0bZQNZJNl9Mb0LeI6/FH8QucOw3oYbiDzJdgNjQF2wi5EhQvCNnbRoApZvU
tW/CpSkCaU/1W1bADrQoYKwRoa1psD0P2Va/ftf0k2Q0nx/E6Cwyr+BfLRIgu+K1NwhOo5vcDqgc
LRlAvilPEVVUiCvJ68kBJv0MQcC2v5DmlUIEvsS1VMMucbRaDHtYTxqo48rmcWEoOERtHe9COPrD
LZ2COe0gWbwbfK9+LIepfhSbttg6QN1oRZGjPchY3O/WGdX4vun84Lq3m+G2B/t86w1UiDcyjpEP
uHH1u6Irxnx3cZB8oh9gdLpfQlSJKNzrPcTZQblbV+jy+GWtd7ZwWc/X796ZbTVSjoo+PnbLT4P8
XLz5XXmRf639eUsOQXvzCyOR//CLdPmRGfxI3QY0PW1B+MGPq1AxzdLoeQAXdswXlUA5pK9nSJWP
DTzev3vE3Q/JZcY7uwzZQfdHOv+/NEPnzhsSn6CmPEDMmRkp5/WQ+83L0AzaTUebyK04xX6Z24PG
2QZzPe/XaWTV/V1fVtr2wnZrAjgEBjVABmgaUUQTsFbtFaf5akxdFpza3Blu8zhnYxo11XU8p9V1
YqSu+jRY5A7U0c23ElMvgYlAFSaPzuiOqht5yDsxuaFebHkYHaAHaTQ123q6DV/x6MxX/Mxp94BZ
9Xs5yxBw1eeoO692Hc2920y34C4i1FNpqt1oY2kdHV42ED+M64G0Hn8JXd+7SPGWysDijkwPqsrX
q4mtWS45FgolGa62voCwzpvbvjEvV3tjz9OK7hgEDYdZv57TqDqSp1Y/eF0GUaXi2z91VIfCLht+
cdt82NaA+h/819jIcOZ3sYPzpeYyaQWfcqBRAugayNFSryGdlAdXBnxNw8Vd2REZSTodXmwFwKpi
rFDGWWZcJss6Q7gk9arQ3TSLp4bHTNvJivYYXknI+ynL2kBrI+j6mSHewqp2qe44o31Pz3q+dxuI
hvnX2T/tEJyIllTfQzuG18Nq0vuqThBtRoXyYIFz+SixQtfyx1i1ny3KNLQ+KHqtbByNnyTBDDTI
VQCGSRgubcSqAa+aeAVtIF7HpdFBvDK36KhDqp5hevXWZ52tSZ18Uy9CYOTrycBX9E+tQ/FWi4SY
eLMC8avapKGp0WD59bqN6afNPUQlzb2crY7VFi5eOji0ox2DVpA4OQywMV8cYDd+zlT45mGgiLpO
kEu8W0kuMcF2AiM0C0vweu10eVF0XzXnamF3d8xyb0+040X2GH8FB4Vqlfo14A2gWBhBNTx02tfK
0miyKqcPUzGAz1OSlEp4oH11ctWh+Kn65yCdVZQr+cAu02XVvM3r65F8739b1R91uDEUBRkyHh6v
rcG1jprfg8ymP2sDf1h/G+lR8ByW83VQke1v3Xj+WFTFdlyI0cDPFXd6h9xTsEQBWuTZ2UYcSLxe
olf8KSwpXlkSVN5wK97IVN8smU85hWLWcNviJyWFlAqDV9BB73RPKoTj150b2gdEquzPyhzdye/w
GpHS+HldRo51CBsL0mUTdqphU89WdZTn5DmOjBvTybfvnpUBVfIEPquqcWPFL94Xm3iipn7jmUZ+
fjaXR3UKPldG0XxIFt1NI01h0TGbU6sOynD3OqQoGpzlMOfONeDo8mwrCBGyUHHVaG70JAePBo8y
oRdPRnBb6OfKbG+M3kS5J5uy8Zh1Q89Nlgkz3/8nJ0vb7aKbdSygokPdp1VPZds5ZwmZdH+4s935
uE7Q7Tm54g4Kql4m+GphbVvo0y8xl+vOyX1ZFOFlEQN6x/twovApr8KhDf8KgmlrI7FyoEU63dHb
NBzMZflZccvtiJzFByXdqTESNkXXDB+moNa30YBisdhGOm5v6Yr66S18r2KqChOqoEw9O4tpoDv9
kNQ2T5HLsGTT92RYX8Qn4WYMjtTLgOy0qm+epsz/CnfIcOMFwXAz+SNd6HIqB27vioIgyWvA+6jq
1SMxMvSLNqg2MobqLNrr1txf1lxjsiKe/O06W9a16unldVyWkHGZOR/VoQ6O70LsRuUXNfA+hVaN
BE7nmSe3VyJ6B2eVUzmsY/FLpLgdqLJeImVsr5EXl4RSkJi2WgDPiATJGnK2XhJtAsXY/uXVJJI9
agjrIJ2Jqt6M9w4Eg7t41JK9DHsvxNYb433vzs5mgIPi8M7hD+nPkHrL9Xt7MZ7CMtNu6rxObXRw
WGR0P+hTOdwFetDSnJQ5B4+d5SOk9vXGr+fhWoZySDr3STX7+FZGVRxrj5017nKUn+6LZeSZQfAI
MHOdUsHCce4668qfmjnael0Ly4CXfdeAf0dbOF5mviI6ZH8yfbnwaIbDoYky+pSqekt7z/BYO2r4
ASAAfZX+BzkYsd3SQWT5p3SxuQ2NqvOsoMqzDKnWd/d5oJ8q03uZoPe0MFiTwpccE1C0bO/MPbSx
Szy9t/ltXzi/rfFAA2nvslGlWwKqvpq2QR9OVzKc27KjGc2OtjJU3NR4ysvPWZK+XA1WpIr0pe1c
G2mb0HVTGCRt3LIvznCJxvxlcbCDYh1hxcUWFRZNxOvYvDYAysHVT4C/BEiUDOVgRHZMH00R7N45
1iGiO+YhtGx6BD8bmovA0WQEaNy4FJtGeOwtGh937dDMB9Fx8d0ofFQjdxNPZfYnr8w10VKS2NRw
gw8yH3D/+/kSEUJOe4lYr/B6fXGua9AUDJcvTegeVP8HK4TDK6lR+tzYgHfOrtLuQWYEEAlYw4+6
jYNTvPRYbyS6syNnO4XG+CCHFtbUc+k30Nq300NuA/LIYj87ymuCYhpJBqu+aNkkLmW0RrHGTSJv
x6tXXl32F96UlNibud0ydzCK8EOuJtYVteoAhFMK9CYp6xPtgvHTSAPs0xhu02gp+C+WQo29kz3m
v4nrElT73T6t3Gi/zgmGIt1MffCyjjggM/5/XGe99vjvr6frZ3VrWDCUVall3BaNfuxj3bpufYPn
rbTvjdupYhkevVLjNrWN+DQCAc4Xh5gG8V5iJLwClLPXWg8syTJFImVtGSoj6hG7KoDwqU2qaS9G
cV+uKOEjIKQ94Kt6E7lR8nKXLif6fDalaUxXaGLsVRMBkS1JDfMUVZlF6zb3/DbgJw+JCcae3N/F
Ty5ncvdl1bZXL881/hhdk+VT7viCBPdul7qHsWgNuI5/t6mLA+FCkDm1frHnMO+gcr2EID3/pdet
8lrmi0kmaHx8dnxSoEVZ5otj6DP31tYn5RBnI3iOobylV6K6nTWrvP2roTgkZILV2q5noLX/Hisr
pVHw3bFhRKvtD6ViKFs5M2lauZzli61MFVQbX73/HIeOq0JXMMlMN92/48aSoU4br5JHNMwuz3Fi
kkMd9sEb/fSU1oLUN6Bty4Kz5gSAz6gvm2ZGj/NoGjQwxx+MxexnXXKa2EtvZWhVQO/hSFJoYJ6L
Z10jCU8WCMLRJZgn+ssaM880D7ETfggAKz1zSPjamjzHoHBhZwj1HYvSeWp8G9HbdQg45LoPIDQ5
Ko138QaQlT3GtmndQhE+PszQpFiT0d1AgjY9+CaHJlJgwa4ifef0JTevMbaT29l9mSCz5OAa6WWq
jGT+aCXx3qGVZle6VUqus5uOhRYZjyVAq31XkiczLQstxMWGkle7LQu7uYSIY2KBDcxs+anUp1+7
wNJOpIaNR0hNT2ocqmeta91oWzxPYMUe28U1da1y1uzxqjUcL0IBPZtOiaL/dok0AWvRnW4WW7nm
+mLSAK7vmLaYkh72G7GnrdduKyQ+jpel1hcjbnmBsZNeXsi6XPGseYlzncd6AGECG7uL/lak9Fe0
+oPbUtjSb1ajNs303cp+UcLp+SYS0vpLzLrE6lht6zKo/cSbme+pggbGZ1JozwAqlY9tMVnHojPL
qzar048w+f2i0/j4448BY4TgRR2QlhEqoEkFJ2NA5CVkgGpoGzu7yt4OzWUoweKV4HUo3ndzC5v2
9JYe6+3QWcY5S+gHGn33C/2tmn8KNOjSAfHA8lWXykSaJjbP5HaNs0Q3Y7tLamO4Kdrf0sIyTyEU
TzcgSflXVQoCoyBDixoSMawI0I83pITEOy0hciaHugEkdfG8H9tRa5zs/geSZja46CVOlpMxSaQO
KHR1iqcAuvYg6TNg0ByMWQuVq7EiYT/zO7LtrSp3f0tTM7uhG7gk9Rll2U1DR9Q2cXxtK5MaN/X2
UdeBiqMLVjHPaCyDWh8mEICLtP0yhDVquvdCv0M93nvxWmpfP85IA5wB4D2z6yy+dFk8b7Qi8p+7
jnYkrS+mZ7+KrI3XNvmz76AXWRSBh4pCo2wUC8xuZ4BoomzgnTREtC84bTOO/ctQE6oH2GreDFev
4Or+69w0DaKtM7Alb72J+1dHe4xRRxrPCp5zthe2E8pndLFP1AxvhqDai22k5XLeXdzLlKwvtH29
rGAC6Np7ml7v3Vopr6BPcfcJsN2vehJ/boAYPKp9pd8PWZVuxJ5nvbnLVNrIvaWpF/gzj2baF3+u
WoRFaamjXSv5Crqt2TSB59/RCzg/lUr7KPZAz6pD6psWiTEuEjXtoTNpJ2rh2XyOvhlhPP4c5gC5
Am5rj33Zzleon1RXqpkFT2wH6aG3c/tn9E1v4T+RSOjNpkc7hhbm5ckavkmQT4hx7qCwSMFApWSN
RPxPjEAN0v00OemZbjznPq8UZasEFr9mr2dBTqpUbNHr2eq9nMVjce5yyLGiwH4MeXq95rNo3MkB
ELt5Z8U+cptIPm7eOWQ4xf5jWWbutcSuEfC8kwmz6Dnt0+AJcr/8g1an8d5XafsvGoBjsVKWW6t3
0h/tGG9ncxq/BaiL7ec6eRvRLCWSf4wQnqg0jrZZFE7fzEAB8JFDtXmE3SbjW6So4b2/bDia0HN2
lgonmB22aL2Hsjlxlm2I+P0AfIMSWTcenKHdzlsc4vVSly9NWp8npawBhSx7mjfTlrWpAY83TX1u
F41kvSfha1Re+TTRmHg9uIp+GOdS+UwG6xJhAPrZZBPEQ3YMJCqnPqwtfOuod3+n9KzdwKzbPsGj
ON3BfX5l5LzsrVpMxcGa9GEnsXIw1PQ7FHbajYyqLprBVPZX8Lk3D2wut/1cU5b0EXMTheO2IQ9X
GGRH5qadPjl6vhMINPSobIeRU9kJytnVHW3j2rZ6BqC4TUOtVz5E/jTtYd0vbJAy0OLKIbRV9aRY
y4Fe84y7CKf01po6kILul4x7I5WCxSPhC6b9707zABHIGjgsuNdqGh+j5X4N2ZdFDSe12NYDXMh/
nf02P6xarDN9t6j7VWgFTs6V2N/LtUpIHhvjTTqF5maGhWMngeJYl5KzIGmO8etS78IS917xtKyJ
jlCu6PGuzaxd29r5g1WmaKSZSXys9TbdNXrETlNNAc53KgKxZv3LUGbeQe/VGSkChMVFdFxsrdfP
21EZm0dx/K1NXeaC8AOausbIlLRuhm03jdpOCo8rQfSlbPmmjhmiXnTwh+GTVC0v7gt39J/PL+VN
00CS7sI53RWdfeiL7pMb7SC/3Fj6mJ4v8qSJAtTTyf80FI3SfCBDl/btUUavoe2CRV6VTBe7rChR
YpeI13ixm4tA0h/XkVDvm11BwFRCjskumUNR+va+6et5s9rkbOHPPOuFB42txFguvITg9V/mte4A
KEgih6RCSmtInH1RJW9j1hVbiNeOVKN+opdgn6rKuru8HzKE9QpYdPDyeuVlUmW7hIndzR3u569T
L0PxvLOR8f3uB3W10fRB3TctdzZhFygb4ycN9f19QGsxPazaRjgImqDKbk0TnlCJkklO0MO+sFCZ
/3lS2yTnl1KJFmlItJs5cLcymdCQCpCKTEp7PMs4QB7n0E+UEsWmLDFvA0Fd77lbOZfZ4iYnrFFZ
JP9G77UB8VD8q0nl7VrJJ+NBDnPbOztnaIL9aquB11FCVINNlqsm2+I+2A2LSJgcyFbDt1qT885H
HwbHRRE+tBMDFfFvEvDG3PXaATrbbCu2dQ1ycvQ9NY5zWUMcdi4quzxqLpfqXq9HF1B6mGdzeO/g
meMHpdf+el288vgalGbHh8/Tr2BQghJmoVWD1LB+NPQCnLVj3jc5Aq+IQ9aPS4CYJEAOsfPWJKHL
RJqVrcvEP661Lv/Htaai/eJFsXZy9XDj2FbzJIdYK8xjoPndi65NW0CKpM+eed2pafvU95n30Gfh
kqNCS2YI0Ff1VaIvYxJX1OJz7SXaAY7zULCVeR+9Xk9mqMv6YpvM0XsYWV9GXak9R1n4PCaR8zgO
PO5ViRFey1CgO97s3IBCa86C4cliL3iMtRsZSFAIMz1YRvNjtOB+xE60f0x6uqZqCzDYtkM6b6c1
fHNkhsSAQH651LrUcimHJC566bwYrS3CR78G57esoYK8uh24TOYtlS3Vzw+BGtJkQZ/+Q5j1d/Wc
TjdikkMJq9MRNXMdMkfCyDzCJR8Tp1rddJMoTnWqRjN2UBJGL/1KthKJ/MTJqRzgcPR3raZpG9mm
iE22JXK22tYZ72yygEnVb6O6RbcPAYDSMmQMF26wC2kYYFHnulZTlBgqZOeBu74QhhVTvbcsHYrM
HnHBgwJ+8lAvBdI5KbMDMIPkUC3V1NU7BfqPUaODhpJetAWn5OzftcnLULwlJceLd+2Gl3Z6qrTh
Ze47x2WpxZvMfJLRNiS7BYoITaPPcwlTl6/B6O/2mvXZ7/RvCDLl9+LsWn0DSZ7+scpq72nS0Q5f
5oQZQnzGAA531CP781iozXWulslOvFbQKPvAi6mjLcE+2seXC1yWHJ13F6CY+OYCkdu4B6hM6XoF
5tLeWmGyZUjaRYaZRUPfpOnbNOlPEHi6t50/RbvGiqJfKoAcsw7/KUJw5mHQCxtSiyL5NCr1owTQ
QOlAdhEY9+tM5AHDXyqNTbDnm1/SObMOiLvwsbJgrU/HDH6YiI9dvzS7rAex5QivQG+bH1e7F9XD
oaJRkjwX4mDvpspQkWbKZS44XfSiXheenuKID5PVBXW56RZ9CjnYRUeiSk7rmBasdjmsbrFNcxDu
5oFEkDjeL3FZp6wpFJOF3hl6bd+uh6Hrm1Nf0rr0ag/oRro1Roj2dr+fAjns5+ZNTNFG4zFpvV/6
YCzu4ErWz7VykAHU0CEQDB7HL/YqO4pdLHLWLnOGpNHPPNus5gBBSTjtKLL+YdE36632PywaIIjV
503kOlsd5NSyp5ANiOW79nEck2+XLYoUTpbDu/0HQOEviH7RT7s46S/TD1E8ki3+Y6yzrFaF0bfL
Dki8l/1MXw07Gpzcm9jIKlI6ef2hSQHwqcoMGCWrHHiEK+fjZINMh7DmNyTs3E8a909yeJp/O8d1
faMbNEKiX2R84D0fNqHSqj+V9l50vpY5VqW/zPE1xb9tgghp7qSY9towbaesYFdMRvtby/1500Pi
cl83PXQeasDuK8zmb40D9wN8kdM2beBydIap2FFRie9pPR6vbXdSjrrTFI+u5lXsfMBhGR50ywt5
2BQND2Pf6F/eTdLaWoFt1Swe2xreA3fSnWtz8KYM1QkeIMEH1c4hsXLjc1KPd+nkpj8SIwFJydPb
E/yaNRhTIkJFNT7XQ38n+bO/inhd428jALG52xwU8M7tkk/wUmQP0ujQ7VWqW5+tqakBgIUfpaGi
CFX7NMKxdWlzyEqDVk/UMA7GCHtVB9/usTTyflsUJmrbSydEnEeXRWV+u5NFJ7olZVHpoQDY6VwW
7bSp28eIltBazGOK6gwPgVrlt2gbsANBnOwyFJF64Y3VMJE7gWFledwR+2KqYzW/lSVe1xETgp5b
J1Y03mbo+22aHgFeQfIR3M62ntw3i5BeF4b5j27Zp7ee922aVX+XstG6RFit2m9CmnQ8Ou0OdhMD
oHrNp0IH0NwXZarhQEZukvzparTgwUbmUunDvcymaFNtdDgflh/kwN4V40x6bcqy+6yES1R0zbsq
Hmmo+rOjthX2EosjIKN2mZH0Hp/ixRHEpXmrG/AQn0dSVVnRqM2Hl/zOYDjZYaRALXp3O7+f1O9t
8oxSaPaDTJ+6jbxpvtPob7oFwA5F2EtA3kf7OlXo51Ni9zi13cFSW+fGnnzL2ZEuSQ45RIp0GaEx
L+5I0Z2biL8H+iH0KlOgd9epDohd/jLarPcG3f/P3QjTx2qHG2dvpkn4/Bfx9mLXI6+gs7GBi6yA
3iNNar6lS05Sxqob1BvKxhaCduQuvFIbN6adtUjGVsZzQ+WlbklCkhy4C+uu3AjLJjwrUFop8B3K
0LTNf55UaSbNefl0JklVQH+7HBR4KmkvRD+jnX+3LY4YmTIUYQbanlR7P8FuXGpudRs30/QYLod8
tPZNWcDuvozkQMO/GTU8dC4WL+vU+45asYygdISPg84+JJGDm9UUj3V2M/TqVzHJwe684tpV9fYy
s4nq8DqvrV+R6Olu4P5Exqgbkx5x0KLbQoRuUWMaSvLti1E8Eilnl3AZm0H2a56qKv0yyXjLlknb
V3M/bKTXUhtA3/BcjkfGEiNncoAlDd6C5HY1Q98bd5uy614m1A0S29Ws3ie6g5SR0noO92RF553r
an8/VYG7ixNj+tj0IXlUy3vUVXq5wrGEPdTWlBtxzoOqAqhEaF28LvRPV4hW+1vxuvzUnO3J+Q6y
ePpowQX9ATmAoq7rblvUyn01wC0mkYUFOruacvVa1tFrvjqNNUx78epNN5w08K6wYfKK6OOIH2K9
PMmyEkEnJIR9SvUkoyiHiJItZ3Urq5Gz6iCxryZotGz0Rk308CytZxs2h/onHzArBY8ImiiUSK8G
PsjXBjS6Z1DZ3JrroPxYQY6xUQeU2QreNJ+ET4BcULNTg3i86oKchoslp8p2WttGUVjBiscw04vQ
2NDNkJz5UYKvpTQB2yims4vbWNumfvaHwNBBBMCvsoOaV6gALyU4ZSnB+UtpLiUH5PVjeycmcdoN
BDaqZw4HiRCH3UHkJPPFti6iWR09ull3J3a1UQYkadDMAq+v3dZdlV+Vof/oz4oJ9ZdQWgWZDpGV
Bkfq7Mc/Mn7LIVdZPGHjcYoWTHKw0Q7eiBHuZsLl9BIKdWW+7zrKUshT7zzvOSza6X5NAUyKCSzA
j5QrSRyII2rMESHspt5xgzUexJHqDTXvQnuGICM9OUWRc+Pz9KOZdd5d2aJrkFkRggr+PG/V2omf
28EtNs6c+d8rt7obBhLym3H+VrLh410tWhAkffVrYmafrSHJv3UK/1rwy9Mn9gPZLszT5rHrCxIC
pqWd3XCcr6bA6U6V6g2o8up/unIxmm+vbC1XVsLyrpwK8ixF+o2i/dsr913yOS4zdRvnZn8/R/kB
EjPYuGdTOZrFpHw3Bj7nXpfokGHX7h6Kf+8WzH//f6xd2ZKcurL9IiJAYnytsWvsoXpyvxC2t42Y
BwECvv4uJe2utrfPPXEj7guBUilRblchKXPlWnvk0a0tV4l5l4LQbOnJunp1ZPeiQdsY/xPURsh0
TulXwzLMl6j30hXDj/4uykJji/rtZB+niTwNbTKtnWAqHz0RgjBa2NY3CGm8fwwLH8MIo+hbxxEE
/ONjjFPwr48R237528dosLE5ceyTl92A33OtIF+BJET+CCrY8p63eK3olh2YuADLV3hjcSYTdlty
FUjebalJw8UErBI1Wz7Mw1HX7cmlHorCANSYgxTZm+x41XPhXMLSyu9x1AIwoXUu0BNwLn2kgzAQ
QTqQrYkijfrVXFcgOb4AYZTfu+H7cEiCIZ8YO4gm2J157Fr7/SL1XQr4u2v0QJfqlhv3E2IrGUfg
VPeAnAeqPZa5M8FSuSJdB9tCdAEpkOkINlho6pnfyQx1UUjFaC/SqSGvYhrHY1Wb99i3hMu4qsCH
OSq7OfaaQYUurO177I9BBh2D/nF37YA0ArzND+9xaNZlG95ArrNbcsTPdpS8y1JwX4FhwgcZKnDW
1AvO62BHib+cTZDj9UEv64bhegYOTEqIRRgqf1vGVsNXpPduaSM0FfwtCbuTWDzdUS8Di9ui1b11
C+xMp1qoroMk7HYS/JH1Lnui1uiaj0Rh+9G69mlP88Pz93EQGJ5nqXjDUUgGWFionHGdtuBQoi3g
vBsk4xBX0AnRm0VKldNl9rZbjipfgL6vl2A0xvVYYferhHuT2AYHSCEe3wDsWlVZkL6McVOh1A92
4qZN4wBMFnU22/1RM4z54fim7Vd/i9k/sH1TeIch9jJoxna6tClDtYjqYoTbYLv2Rtov99oJYAc6
LRZZLs6RhYWrbRUqLUZveA2CMFoNPGd7yu545d00jfLlDy/lJTq3uM9wgr838J/WcReJCz/27JVf
CCQ4tTCr4nK4r0f8l1Jao2c4s1F6beCGd5/ZJr+AZWdtYL2BZorTHY0M5zVSqmGZhe0cEygiyt3y
BbIvBaDpQh6ot82c/QjaiocoEjbNQeYe0qJHkWMOmpIjDgY8UpovclGmULDqxKUa6xr0OwAq1TwW
lxLE/SBr8ZfTAPbZZc17aBqGobepbfe9N8WxmoaS6W/jtQd1eiiwWzvQpEHtQOO1lf6nyJnA3Cvt
+oh/ipw5y01HNEfqnXRmnHqRHYezAL/5tZd+TdQUHvs89m/O9FvDWy09qkMRe8OycAPj0YjGf92N
A3u3qY+7P/yMBFrug2yGrSxSfhCDD9Id/aUFDuJhrIbx4vQtP1TdmEHVEF/OBnTfHKeXT3b6Moe/
/FUCLtCpL5VrrivXQ4AIJCaHSQp2GFnrriAJzxdku3b8rYlYAqsXNO7azYvJXbUCCtl/dFh6/gwr
7qr1OSS+DEvc0iUvs0fUr3pAPP4y0R143YIlOOWzdUl6mWSsEgnaFNcHBdrv3rEA2D1zv13NfIzi
6xNyr3x/gucAu6VZ44Ili0S2phFXZ9fIL5HKd4YBlk1ULyWLOh+STQuVT2jJ+WzXTmZ9NnWm1xB5
cDA7QAx0phcrrXyQiDlBZqGGbqv2oI5c2jsLNWTzIJQXdysJcbPRmsIz5EjbhZEF1Ze2QjrSYbk4
5GFfvUCPbLY3I1SKIEhkr+u0qb9U2KtaVlk+8CIEW1E+Amms7b0ejgqo6Dq8huTqJXK7Z4hclCto
76UXZSLcQndkU9o2ahvd/f/4GSXCC4UJrulhENYy4BPo9vUbzdlO/di+2kyMh9EEZpmsaZZby0Hh
jVIJDv2KdTeBBDuACI8BgrxNIxNrS0IXk8fPjlWaD2k+pHexZP+Qmbz82De3hW2Pr9rLDLwtz4GH
KQ37gr1mcbAcvASQj3cuZCuFWA0ocrznDncuCYSaVx5Q11vyoAH2iHCnFoC9kE0P6F2wt85xAJ9F
MUB86Rqs3eIFcOlmF/YNWwsd+vJgd1rns73EsehN+//NrqYM6rN1uBCD6M5pofxNyvpyXRYifwKN
Ib+BLmWwFGGbPynRoGjZi7yFEaCZTCGCEhXoMcnZ4uDz6XN1ps60SqaHFCRkEbZOCjpbqzwq2SPr
VHyvvFbd9KnrmwjDue2+wmKZLZQVhTubby1Hyv4f6jBKkGEdcja0+9kdsn3Qm4EIFdBTNVhYpmo4
23HZvbQrd7DVi2nIFoJTQ7agZlR1mmHSgAys7oUqaQVxBZSyUDMfoGAWOeqCzHRw73fuicz464Kh
KALIvUobTOlDBS2HEMwN9XrW+BbaY7tJM5zvrsstoiPZuIgRIYEWwKdlmFbb6+IbDmtd1PvJgfoE
KbCgc4LMy7xW00CGGHQMMqSjDXZ3nCEttel1li3vhvYhnsJN24nolkyd6dcHIZp/qI9M10FX2++D
2mGqD1an/iH//+uguANaDGwP+Gid9BEn9YbbIIkA9aik4vW3sYkORoLd5qUI2/KxSMOflt511V4T
L3xsJk+gE+Rz0/29Sb1XZ0Ss5OnaVCkqzqwsqleBsQttXVk8cH+6QyuiOuP+ry3uFcVCZW79AEgI
Wzq5YPc+s8YNZKWbI4jg+r2SEMsJPF/eIr7MVwYAE09TDSGNsaybb34tdtIC3nZRAs4NfgIIheb8
G5R3xKvLPLZMkW6bp+wNTfvoFe9TqgmApU4571OipPwY4bsbt1K9GiXrQc2IuxE1eAvoHKjXQuKZ
dKe07a9+JZ9AExuAsHQ5tLnYkDZYiLDKyfVAcVGDOHlNzaZrIBQORU5SCiPNsCpn3unDTtJiLgIY
WIzTBHvBk19ANniBGzvE+rOAVMd887nrf/ExAfjZ91PMN1HHu5WYvHAXB8H46kHOulNl9SytMjll
YIheDND1eCW3OE6NHTiCobNpe4uK9cFNkrJwK1CsuEJhsr2OVYX/6yqbuhUvM+h+UHts7Q60Ira9
HiAqBF1Qd1pz09sCy/RP6IzRjnjrAbpqb+nuw341kX1yrNmfKO7J5GjAyAA7VtVoR3YyUed/tf8x
P77jnz7P7/PT5wwI0fExt2LOJkBV28YyXBtfyF+XHkS2I+tuuyIF73utfKQuiuRbw70wXQPbjvhP
04FkRA+YffiUQOgl8aAKk+At/e+prpaP6ebhCSh93SGHQrhWQ7BLR3+LZLUMLD/bkI20Ezown55V
Zi54z8CLjaWU25G1Q2rUnHFjys/shSP97uSBZf4prvn7ApxU724zjEy7BW3ZncAa4j6lv9ymdvjX
bL+70fAyjPBf7OLbzyccjKHAdNtWDjTpee3dxzK274H2VKgfxhe9NI9ZC2YL8pQ2b29cl/vgSmQ4
lGj/ZopBdSgacN2Sz2g47qKRQNMx5FhmH/0EsC87n55grmb3TIXTEbQRd+RN0w4B3lt8Tg6ZctgP
HlArdmjkNxl0MJ/NCimJ0AujEzVB9bdt8ja+GFCku+QjX426xjXNOEPVkywX1Jwmi9+AjNmce7NB
AAgzFMUN9dKUAoIbJ2rqKccMnHw0ZQF6nayL2pMThaBFMQIEK8SSUdxEX2STAyYOObgjxVK6qJqg
iRdHG2paqVAHZkKzqK9F8Rghb3SxszmUQg5NDcrn63Apa3MZeN3aajlUCqMkuB9qlKoxrRZaqR60
E14LoHHXg/3h3x7Kbw/NgKX+Dw8gpxAW1ymPv8zh4fy+GmIOfXjsWXK2BhIHIRWX27hOmna/T4wN
EenPtrkfpPog2a8bsMA6hWFtndpGVoKB1RR5sProURMpk7lJCBvC1AjlzKYrpuZjEKF1yOvDRC1y
/RjIUI5wFBFKqRNW3nZZeoD8oHcBNNi7eIw9o4yrOYEk1oNkee2vEd8e1tTZekZwGhGyanUnmYoi
O5dexsBKi9Fp7CRrlNQ3Gxrum9LCSbT5No/WgyClsQW8P74jk+n32FSB+HlLn2Do/e4goAe8oF6a
gyEHV5isvyeTqgxUECkvvaGPAHXteu8w1wQA5NcnAukPVL+MB7K0Zg7Vp+lbmMT9jgJwEgS526nu
qjmAp2LenrHQ3lMnfcmQjYXoeyLu6Qsm0hZlH78Pl3lVrYTLQN9cpP4uxjoA7K6/a4M6f3RYUjzm
2CfxIR1uo5rjO+4wG8BBIW+oEwjp6YaDKGFJAz6G432Vg8R19Na+WyZnzi8EmmBYhFaA9E5g3wHf
fVojqdyoIf4GGtyvbgd9HxCNBLtcQI3RyzLrDQOpnwaOleGvnASgmWJlmAnbORqCbxn1eIO0uKWh
F/IeeWFnEVZNtvHBWqAgg/TapTEH22mGDEamlaS0lIu2A1nLPtl/90fO8MSCRnQ7lC4PgLCmQCro
yN8fMcDKi6slj5HQuHZ8ChY2FAn0FFg1ixjv8L4vwaWhwnuoeIX3roUsC7bHwbaHjO09OAIQ83dR
+qX84EgeLEysu6H7Oo2OkyyzQLiaPvxH6Ck3WTqaHbjRU5IvzUFTOnUDzT79hLpnCN52UO8OexS9
6ZMd3ksuZPyidkfNhpkrAVbYpxgnD2xb/u1GS0XvQEE7yNu/utV6NgIyf7jpc8w8G9npoUZny+tD
abauB6NynyoAJyBMtm2nND1AFyw75JZhb0egEG6FKgFjLy3/0oUIXdfMKb+wWHyJhap+1An07lJv
EAs+AALdiPJHF9RfRkMUX/K6SCCNk3qXkeHHXBkiu4VAxftTamv4/BTXjpM18mAN6I/fam6+s8ZA
aVodgNkijphPZmhDzrQyf7PRIE3B4UcWJDYCf50h9naBSEy5d5CygTCPY1/IFsnXVtn9g7KwHAQO
ZIebCVxYV39IXwHSKE3sUhuruZ8vL307QbS0tO+ccXD3XG9WXWA3NlY6JkhjT/IWyfYBaNffjbN4
PBm59kzW9n6Qvv9PmZpHEywn1xvPtWZL8OvmN58yCcbnuK3faI9Mu2XaKI89xOZlaO7IrgL/VnAf
2Ids+tJFkB24hncpDKztNoO8ue1GG6o8GNVzFUGpAlIR1ipGnhGSc8l05qE0l+TgBM9pW9tLUaBY
vZFRtpSTGW2m2LHPBhC388UKmDgG0l73eYjwFnWQi4Lc0rLAj2xDth71fyvTiSMI03XytlegC2md
dNiUhcTfry4NBCDluMemcXwFe64HiUrH2He6ydimDgbvpQJ5zcHxod4ntHa0lU/espOg8J88owAT
VvWjGrnxpm/8tHq/scCPm0oIgjgWsouFlVnPtd+2K9FJ+1ZZ0BZImzjfI2EARodwCtYVgypCYoXF
MqtAvhNpebpC33U+0N4A8qBtWkj6JYNprf+zDznSJUnAdiK093UyuhP516JoAxy3+JGOnH0ppjtm
TEeSIUsTNt7pPjphUl/D8G3Rh9OPvv9tHPhQwHI/2G8NZBkWID4SF8FDfzP6wNgo0BieWBLE666W
1nNpdF/zcoCaeQwePOzqvoPumS8GPchgvwYBfDucUNCTgFnTMJ+nYZgHQVZ1HtSUCGgBbmKEfXqI
a8dYZpNKlog5pYcoHEDSTj1tmIzvt9Q1pSYCKE4+7fmABFqhyypLA4XgsQXhdWiBxccgBIOGkcvm
wbCTallWUryNubr1HNR6LXr1tZd++wMlUz+F7/jPXsbBw+wP9m3qmSl0n6TY4y9bndKRs7W0fe/C
EvkSh9F20vkjuqhyDICtEagbp3bGkS5OnWFvUQbqk89Ht/DFuKdWa0Jxvh2DaUuQoHKATnnfIKI3
I4Q0fAiULH+3SRcMFCRKTc7kN3yMJdQRzUd+/3E+p8Ee3U/bI/g3UJ5iesbqGmHpbfMRLOnA3Ogg
TWEDFFg6LqjKNDpaX2hQCG2n9dU2JcHZMt5qHLv3sR9UOCWbxoC/YbSam4PK3dtR5Qkqd+MA4QIQ
J8X6Qh1gsgsX3CnE9pM3dsurZsz609XZ8TSxd1pdPrlByD1eD07egAv8BQQxwUmWlcMXLeIBu4CH
LxVj4XmUOLesAL/fuBw8Y7MLaq6mRRKHBt4uY74CngiiBtf308CyCmTWa3oxtWS3x84+F1mbr5R2
pp4wQwZuYUoABBM5O//x8qPZc8YtkC2iLF2zHbqaHjFiBeoy6dYk4sNrFxmVldhA9QGboYeQBt4n
P9FbpViRoxNbKA/ilcd3zFazbZ6Bj9VNA5k2WyzyKofchGXZd3E61TdO3Ga7gjvj7QQhSGjEJfWX
AXKPnhEZP3xV37gl895aLx+WNCh3k/pGZRaYR4JuvOWYch6Um+6J3gh20d4gRuTOg0Lg2u6CZFwz
KPQtcl2p4OpKBbpUQ71E0Co4cVtZwNXooz24NgTor1B6AELGdz+cmsBcIqsaeHOEfBYfg80yVlvo
o0HeGOmcW2CGh9s8VfWJuVColyx3Ib4DChQzbsZ9GZj31HK1ie7AW5LddK4uT9BDaRLqKIwo3ZgV
4Hde2BTvswRZ1q5Yh0hqbPlhvC5sHDSHlIGQ8Poo5JbwaYCguaHZhjG5CZNEniVIFda+r+I1/aJK
/bMy4+ICJTd2pFYTBu2pqDvw/qGPLkFtqrULxMU6KYN3GypX78PS8OffIqpqi1M18Vvyp58iyOPl
OhKqXl8nUqG845AtPtE8CA6DfmP0EgSZQKlSaf4rK41/SpV4d04P8W4ZgrWe7NJ1vKXVWOzQRMXw
xBKxbUff+pIpC0rWRTNuyS1FCj2zcLBvpp7t/9O0EzOqhatAw0XT5qEq9pxggY3R8RtUDYbr3Jna
DbGQUTNBbP1TU+gmUZaZTR2ur72hQlDCLH5GWBaeemgK7WWKfyU1bYFoeen6KETQvYmjOSJFBVyi
bpoJsIdS0/RTEymD+JRWbTo3o1GZp6gyfswzIeNxTqLiK7Ui6TjnvjWfvWmantpCtrcGdMSoT1hc
3DVZcKa+AcjFu2bk4AzAE8GoUd9jg3UTgmDlKTYmA5iicUN9ec+sBxeEgTSuc7rmMrbxkvqqKYof
3fxnhW/eViXAundh0V9UXqSg5cr6g6vJnQAb5jcJsyto6YAvanZBNU3NHeeeWkmRMWAAY2tDzd4C
hrtIgzO1aFCBDfoCAYL+QE2a0vO7ey9NHkdNe5L1Tfpg6KhtUQl7iw1GD7kbUe0G1O6fyQVJGXGG
BsXuOqDNpblFIQAQFHoSunR5LOdJorzudxzQ5QUYJgKksit3kdQB0MyVbRsLZjgCIlsyWNndFN5V
WRneoVoyu4khb7QwyadmKLMrqu5MvXQh53FfBJF7NzulDV4uDb4D87xpAKYk00mjm+ug67MK/Rgr
AYVtkBbOCgVXwJAEkckODv44H3uBXMVAa1P70+o/xGO27jwEwavW3CZd1t+4qBa6RML5RyRT/r0w
A2QOvPIpB13a3xzSxnsKxrKaHbDw9jfViEOXniHDYenBA4/MInahaV9YUXXyMoO/MLmZwjx+qeqh
Pg9xBJy2NneFEtsUwPENklH85TrovYndeoJI1jSVh3llHFiA30gsSpT3QR7p06ULAXgT/QiVX3Q0
em2lO8i8e2cceGI+BCuyBIxhn5OW5TbMCqjhOXYAWddMrh3JkieZYysYt1H7T4lYlcFs+6dEGqvy
xuSL0yKokQGfjZN2h+Mhtt97q2pQbKeHhxC7mYdPvtk8IeXRr5MMu/1GYyFcjY+QjY3l0uvO1PJM
sClMbSqX1mgB36F7O1+990YRyuVrpwRiSg/9GB/4Q7ExAzCYxqCwRiwAhfC9rlHJOGhV8AO5IG/v
gysKZ4HeY+Zbpx6pPwS324rxYDrQwEwPbKm4ZRoe6ywe954uq6hbvzg7+o6akRvidxr2R2uC1jZY
OMDPWJfqSG7kMRlRuW07kMXuAD7qlr6T18h4jsZcGxBmSbmILVPdWb1fnYF9MYBmRerUVVWJ72el
xUl/jeBRGtyDEBAc5pn93ZO+PNDi1DVxcIYM2rYVWOmXDYv6DZj0mtV1q6cHuCprD2RSoOnbmD4H
SBrhUZm4w1uYVTsQ7xg/LMc6Qrh0+iLBLLD0UO9/C94s48bpzP4G5aVAbepBnoO6xcSsd9Mgytsp
tItFOhbilOmq1DQGPFpBEmhufdgd6RRylat8X3BwKV5JZgALha6P0XlgVzWLPXVk+Hqty8xGjp+F
UHLtzPFUgyHtpftZKat7idgQgSMXrGhBHfAXCf6vTWKpYUNOYG19H8Pc2n6xvttRdqPqIr7vai4u
LOcAxmcm6KuaJL5ksmyOeON8oc5JiOoEiupTMbjZkY9ptoIyLgQWdTPosAIu6JYuoZHgFaZ7xiFF
jwfhTi3U467J2DvfAInL7u3Rq88Z8KOLtg/MV9EMxqqsWbGjZoqMBdQx1VNq6SMYcLYLAWaY1zCp
B2ArTH/nCT85oOrUXWI7tOhSKZ+nPBIn0xgDEOgCBgAh2XZllH60L3VTu0ntZka1OCFeCU20qEEy
DCisFahsxJ6aH26Wng1gMXCjEahgar6hsgMMW1X5NXARU9cR88RsFJBWnX8egqI8oiLOXX14ICWB
EoBEqaWrPcIWlPLkAU2i8mtUv89BHgYU58BFBI5kvJDMhxbJtPVUowZkKGvrAaX01kMmg02DKOUt
eeRxwoE4CIYFolPg2fUSd1rgbTPuyNnmKMyWYwPMFYbSiEbPiXBks7ZLNeXLyjU2Q+98YdDU2qWg
Y1q0mhnGmcLqQE2I1PAnp5PvzWgY402MUuXVUEv3piogGEZndRf/6htZqnhFB3nqpSad1q/OdqvC
A4I6yYKyWq3dgio4KfpN3PgGQMp5t5c29w8mUFtzdiwNQck1IMNKA8hOqbNmHOLtCAzQPNN1wJ9z
IlIEVcJVKrDtYRmAbiLv07sgxYo2TN59HRYwAUNwGJj/djX1iQtJBDtXy6jNumTpiVyuEqNNN3O7
iibNWR7z3dy2Qiy+dVmcaYoyd9O7cehwPtSDgbeb589QYguSumGfxYc8UukRu533y+QnAPv82RZl
1R/y5kB2GtGGAQeNqklUM/zsabD51IcQDPZQS8lDgy3I5ugO/PeXywKgqPWVBoTuEEZHGhVIOxHn
l8kZncdBAiYzxredNJxHsnBj2oE+oruT2tRzs14kVecdyKNARmLVSCihNUbjYkeFUklZg0OKhgpI
ye5RjBUsqImSWOv8X57k8bq7iwFxaZCFD7rMQaX0VOeHVl/igaPdjSIHZmjKD3RH3aXdDSAn5gN4
Gz/GRORO/eRZTRX4fP68pX6j6es1pLTirZ1F6Yp0w3e5rg6r8D1ZscZUpw4A/JOTZekqMxk/DG75
Q4Zpd7RU936JErs7ks31wa/n2NmBOift0YGtAXG0DxfqGVBBB0pn8Krlxv01TTX1njiYY/1FflSW
20gzkInSVHQxWlBUai9qkSsNnEQ7D5wzWr/muk7/+1xk/3jidS7264k0MysKfkAtNl6feBnVKSpv
CcHrfzRx3GFPSYvXyrUX24nPTepFQlxkrDnZjqFOA5PhDkvbvmUJEDtkm299AFR2iWXtyUaXwq1Q
z6wvKDMASemLaHGCAG+X9MYnA/B7PzFeqrYuvxXcf/HxRfgGKuj5BnjS+ea3LjMcvGdIZex1d6FH
/pcp/t99IAGGKi/wd6+dznGO9eDaCyJ6yEUmNg10amd2CO5B2aWqTOfc4p/8zPzHeGL85W+DQp81
MzvEvwcNScVfIm7HR1Wg+LLLjeGOLm3sZdDKXF4tEwJxd26sN+Sp0KKvpmazLCpra8U4o7rKGj8N
zbqlEdZlOE/ZW+DqMAcdlNBP0DG9uzoU1jYNQQRLNhsZykXTegWoQYtq3aOmfhd6MnsejWlb1Ayg
Vm03eRpc7Soq3+0eGNt2NfB1z06JM+SH/er/u72sUb9G2as58aWzV6C8hCbzOCfLatDWHrugebzm
z7Ke1dve8YflNX+mkMJEFDb2N9ekWGdHX7LIHg5kmu1iWYaoKKOc22SE6VHw6vH66A4vnG1di3F5
naYJ+89TU8doZfPUNJEJKue7zmXLyUKFoHQnBAYzQFLOWeW6S6OROeoAhvA89+ANNe5Q1/KUaxv5
NSyEgiIQJFuaYR5LE3zMosDug4ImPenHBdvTeaar6TpnHadbrDfegTqBA3tInKw79ijjXw25hx23
3sjMOw8sfNVoIzWrTT54pm/KbARVl27SdsUpIuTaVJgeyOb6IDgAKPyWOmc3Pa+LVPjmaivYz+u0
xuh/npYGBQaCWYmSKc5R2AbRtD0YramTLu3HtKHEUWGssKsaWsPZVS12drSf8SPgIKhJ+xlqun6v
UIiE1MS1Sb2oZcPvJT36EU49PSqIt+EwfQ1aHIkiz+yPIBTHHo/anjbSHV3isIBEbNpsaWgIlnUs
G3oIta8zhCUI/nnfPPxhn2f+9JAxC+KF5xdqgxBHvxu86MLs3nzzIMQahE78Pe+SftkMiX+G4G97
BI0HygnHMvhq1SdycKBKvCw9cMrXQ1WdCuiIrKjD3XJoTH2DsnO9cmsVnwIR5WcxAXuA1Fb83WWP
fWVNXzmK0lfQsS30tjncIkWM2IOEcCfW3PEtN225iFMe3RWFa5+pA0cA1FboDgMldnNHZYB/OWSo
oxjqvWcJUCs6GgI1SPVANtU6QNmN/fhQIzK44ZGhbsNMsFurMe+l3tQmSCVRS7WG2BhgzIciMEQe
I89je0RVdlTUci10oSbUnZ09yM/nTvInO11GpJb2Tuze/GnX04Id2tiXVnvzyV/b6QHpZIgDCnLm
zj+Go3oX+WNTzR/vWm9DboBEFoepyrbXaRkw9afEV8vakMPJdZHQGYDJv+1DLNcoNIsfZBoA9ltC
sWFogmJp2Vb14skGZXyqyd58HygApYrvQQrypMLtfnZ2sUrT3IN+6AOSQQlOKZlcVgEPfyJ1Bhh3
ln4b4n9Qo1c/2V03rgVejcfaLMqDhezqZvJtbCpBPrCIcr/9zlm0NKYs/wkO7ufOGe2XwBgQ3Efk
/ewaprkrbZTueziT3SeF3y9Va1pvo93vlGtlP01v2ndjUL8BtAmBLrAfep1cCNVPF5MVyTa063Rf
ezK9tX0RraygV29A0m/HKs1+mKN47bJkfO7VMOL0aRXHwOrsI37Z5drrvfLF6xAO1K68nXax54tD
3cTOsoqSDhTYjjzEvjVdWmldwNPhvEGjGWpOod0eoR9WPYCm7RvZ8Y9BVKav1akAbd19IwWA1LG/
MgIU14EAMzobeRGfakvgsM95/61x1m4SF98BroFMlnZg0h23qKEU64SlxR2KX4q7MkSBFwIOFeL1
Tn5nQXvNX1Q5PvGU3ZIJNVwGMtMq4GIxGOVNZLTJRmnQB/6rjXvmZ/ECYWO153rdmztCVAtMYXlH
LeGG5Sln4nQdlJVY9UcRg8TzY6ICCeMVfkzJxiCICDbU7xOTjycsucj95juRvU2aj7NKu/HQ5ovC
0ZRvM/HbfCUfunxqV0M0HSSwrp3l7yFhs3BcsHiUGT/PmIUJ0hgIDiQbwjhEBZMnFGg8UyeZXGGd
GO/f/SUQ7kiTRc7BaHxnSXQUdtm8lrFtPTAEzY5/sfd18dmesPbVyeS7fw0A0JLYK/C9eQ3ChD0M
Eaqp5khWEfbynd8VSZCj54IblDAJVKqWg3+hbVpwT4T2Hf4w5VMPSaabFiXcm3bk1uuEF2/UeeIb
ljDQp8jUOI6dM91CpdoHUQYKkvVI5HTLp0GPlCUCQ5FbzSPJwQlRBEYjORAVt10C0XHv10h6pukB
okgjHeGbrxLgI3LATg+1F9E6jxr7AQjxZIP/jOCo0hh8wxCvvuGSV8gLCA618M6EHjUHvSpn6XdI
F23Gypsi1CSKNTi6rO+JjcpCIGaTZ2cy1Spgit2WKjK2/dS3e7duxyPy7BAf98r6ocZrHuV5ffEF
24jHMAW4dyEepq4BY1jlVVpVxP4iDbNY/u2zTR3/12eLKvPTZ4sNAyK7uvaLSrfEIPOl5KLdz8VZ
ugnUfLunsi/JjAfUkchdpdJULRBZBYUchev8xqvXPAZjwGx0kbZd+4MwFkhjFzi1tt5mgJjZUgwh
/upklGWMNTpyjpNW8Rr0pehMbyMjiJ171bDlg1fsDUBCTsrthhPd0aVLSjCUha67unbUdfgtlma4
yBtv2PAk4jvfq8SDP+qSthFUv0CeHFHiWb2Qx2hzhvwmf0L1j1pCjz3aD3iV8Gta/1OMf74lpwlO
lALwktjZqEHg2A82uhHBXcfzUYMSZutaw4oll+3CaoEM7AELenQdQKTtdHolt9AEzalTVYjA9Thr
xHHbnlvt1keo5dPD/+Y24Je/LQBFhIyV1z01eb5FKTfyevjlbZgjpm2umyqrlgl0Q17Sojb3KXMh
O25M5hfTGX6MSeDfIdE83IJNGxXr2p9bgbuUnYfMlZ4274ot+Y+J9z5tibjxzZSjsh3U2mDY3fjA
jC2RXYx3dLSlZmUmyW4++OpeVGzEn5qIZca7pDaRia5RXeoTcDWKnX5hWb2zDorAPDqEdsUi0bsb
lGfcvT8R6jSHqEWcJptYe0SRCeglchBVHyHQGbJNVKGovPQGtaF+uhhe/DVxK7YdCtahhgWXuIj6
UynrEqX8mQMGGd8dFmSMS/nuw92uW1ZSIvurvamj86IB/JdQWkgrJG+htd6dOhUCTAh9qWVbQqJR
pUDzI3WPW+y82g0Y39qF/z+Ufdly5Liy5K9cO89DG5AEQfDa3HnIfZdSKZVK9UJTlaq4gyu4ff04
I9WdquX0sWlroxGBhSwqCQIR4e5wTfYzMlZTDZ1JZMps89K9u9kL0wL1x7VW2wuzQKJhj5WBg8/4
vqYXDa9QeGwSjneOTkN5Kew0hsIZ/OZ0QIwq7eDS/avcgF9IgdefLB96UnlMIhOa5XMa69YHQkJw
xU8HK3PtJe9TkZ5AD9asGLjAT4Xp20emn8wp3YsOZKazMezsuYgHtYywUnGxB/HlYQyyOTVJyDZ4
qoJ+T8iXtxGqiD1hdxKCpk9qNTOgSrbzpgOdBYnTKDApCBixn/OWZG3GiiN9d2rluBxK5/WwoTZk
4k7+V28a8lamNlTM88zh81uNMN18YQoISlYdAkadit4PMbyRFfDyKKe9LEE4FHy/2lKqoeZO5ear
NjN+kAfyg5MyiSKo/IQgT2+QzX7A3vGjN/MX5yZ1lk7wZETGJ2RB20fLAD9gZ4cDlOKH+FgOqQL3
kjbOAKFZ87IJLfh40mAGxkj11gfJEkmKCrkfEYRrHD/8ruPyax6I5nM1IG5viJA9YMEjwT1ZM/wd
82SLj1YLFpwKaH43WQp8XPE+OArPIu6Gw/XUsLWxMyusqVRSAkk01dBBdMjMGkCL12M32EQWQHug
w3hB4uUZYp3VRY6FdwBYsJqT3dAgX8yrsLxLfHu895we65epQwiuAESMcmfPgS9+lDnkdDumnoJ8
rGY9GPkOdBg6Izuw6XCzUVF3up47qbXKRySEd6o+1iLInzxkwT7U0p8zqwqR17KohEqfnL7Jn+B5
RXpjoR+oYZCnJ2RJyTsqVXH11qtyuA4CvTrQqqYh3sNpzHza0GIi6rZUTEdnXCAXiK+p2MgC4UE4
uFdUHCK/xm6skgt7uii4QqMtohv2nGoRiTd2ZQ56C6qVoo2OTYMVKtWy3qru4DI4UyWWrtGscAa2
yQzDHsG2nFQAZFS7BosDuJKyxD/it+Uf6czois/gy+42lpk748wq/RYO+AFM8GaGjWEGZebpjA4B
VAF2foTDrfindrdu1IOaULdb8f9/qNslfxnqlzu4XeOXdlTh1p3etubFDyGybEAlJJ/R6e0A4g9n
kdtFP4NQQrq/VbgRKOnLPPurC5Vv1XIa8Vaks18vkDaISJouWA7/eZiw/PvG6Cp0J1fj7apkFFXJ
85ng5nnUEfZu003culDx2oROqUtRxM9Q3iy3hh3l9w2kIR2Egg5qYuykQzE4yAIx/GI+WPa7raOz
OFkZEDU6DtMbgNxoXa8qnQAr8Xdf6pHHyJbrXet4s48M2O0xxUxEV71VDKDX6USXnJQMsTLXYSuW
SRF58+sV/x4YXioAt8Hh3dG1U62wSy7NeHEdijqH+iV1u/DuOlSqzWIZRkZ5beIZ3skGCdEaDBN6
JzTTu+uZm7bvZ3+wUZNecjfFi41+dFB/n91sYhrmNipV3GwlWELnMccbD3o376FoXXBThWBSp6Lv
JN6DtiCh3SXWXTi1KCGvtgkbp51TZcml95DD35KVHTteO3UaSoEA8cDzhRRRpWt1J237BJqU8q0Y
nZMhWPHGtXsKXZwoWKQf1wc3SsHN5DF/61b9EyWkUxp6MOWiwxNwtd9M1ILsWTneAWU+YwM2BKkT
34NAj5/jKHZPmJCWVKKDMYLNObWbt3YIEkT6GmTkFV5Zz6XwwWLgZsG+Svm0ny/FS/P3WRKb7zY6
a1MuXsJwSGcsz9yXa22wZqZ3SbROzo7jJGfwXotD3Yx7MkEcIjk3SMS/8zGXQTWvD+bUrG3PIciY
7qkVHZqq3iR23h2p1Edxcq5U/py7Ckwa08hk6mtwVgjDCrY3W5vb1VzGLFlTE6pIdQbQRQ4QD9lo
zLCEnGjQ8GRxu2rganud9GCgvo0X2Km1dc0e+VqmxA3H+Sj3XDRn6kb/JORFlFAqLT6Mbpag4Y2v
t3D7JyTYUXZg/zrdTMqv7nvPDQ+3O9OuH81M0CQCk4oHRm1rUfkzwxDuh39VaflII7VAV0VN6OCN
4ACpzdq8/qtoULf1ILqXZXp+uyxrlNwYJfLWb//StmqNHZPd59uDg4MUvP863d7urleOd5cHLzTW
9W/o9cXkdR3ursWx4DswbHQTmKbbuhZEEow861/junm00ix5jCHZuHMZQ4buZIeenW3kzWnEOhzJ
n7JeNaAy2sqs4E8aRHfUiAnLnDeCVcfIdoyF4eTZTEOA79L25qeuGdSxm0qi8MYVckXAnFx65qUS
fXUvQXrVyMS8kKk1Qe0VZEG0J1vfBsUmi3I2v3ZwrODSmytfaxNMnEjRw7q6jbc0ODhxkx28IuaM
itTBw4/FEGZ/JlM7wpWY9m21psGBNskOsa2+UyXdrhGZe4Rwg7vr1Ru7Q7ZZJJY0mHST7sR4caL2
dPDi+DVPXPNApR7Lw7XvWi3oRPAPGo0+OCNTZUGVZMohkTnjld/vqJiMhb1xIzjrqAndQgdkHBsv
ZDBcaLx45cg2dAOg9WC7QPfYSmJP1UXPLLLb88hdfV+M3Zvfed5nSLsPSygCDpugRzHUxgKkW8jR
jD3vUFQZFPiAoP4MnkIOStys2RdthNQ163w1t1Dg02UJvhD4aObvO25QqG2ueXq33PwEoY99q4rZ
h0Q9O64hJm7aDwZuuwj8Z4pfB0x91bXOHwsE2Ta6hsQPvLTe49SAQttYA37l9RcDTs6vsYMEyKTj
PxI7vWvSwXrRcTNAD9RSZ2FH7VqWVr/zS5HAT5EwsAby/jEZoIyrIND5beoOjVL+I0J3N4MzGD9R
f+XbKX4aKQMkYcKRR9IAs4WZAHyWhv0naFSAyxn2W7NuQp+nnoswIhxq12YC2HtqBnTE+2jD1Ow2
WhR/84noAJLHA2i+Ae8wZtnwlrkhsks96xmywyWSEs1sU/dN8qls+cEtzPAr8DzpvEB69Em7Fjvm
5oDQmj1EX//u2aUQo6CeuQiQtm3bbGHEMQJEgUo/0ZkKRHI96/5g+1O7gJkM82aRfoizGcIe9mAG
23yI6l1jbM5wMZxRbCm8dq11ESVbOkYJmMnfMTpqTKOkZb0hex+nMzUisHsq2qJYC9APPFtZceWz
Eqk0l4ktqy2ykCDOm+ZXPiuspWGPGxBoW57xaWov4ScDSg1pCs6Qg0fZKjprOeXOz0PhgQe7DJN/
U+7msZ75kfb3XgLZEaTKJPkpGx0EXMxuQRWIE+anCBqC9iIe+wVyqPz9rZk/OOFqCFJ33nOgOTsk
aux11raPYWepJVjK+tW1OIKIjYsKt2S57aPuzBEErumBKunQuSAMA6jrTCUarU/M99G42b2PFthG
sGq1auDxklYyI84syA8dOmlWJyrVLK03sZdVcyrSAU5eEHMG9YmXHhI2pxY1CMTmfJISIdsfxri2
mDr8PMafrmKX0H4tWnBPhgMvLkZi7ombwYc66SYB1mrZTy8FNPqiyRfd3ZUQ7b7wbtwziL8uMTm6
+7AOwnkjR36ok9z+xECXfqWt0yrfgYWyWATImvtMzfy05AeTBWtp5S1A9eIrvTF1DeGKEj6Lc8NY
s2+CVi5YkERfdXbMS9v70iagXR2bMdqxLFWXqSPVV0kODR0L6UJ2lIhtkmIcUVviLYDDJwyb7iui
pd285V54n0jThJjrCJZROx8hopy8t3WgyKIhx6gWJoKnLRh6wf3B2aKnMxtb1U5pCXcBzq6105kd
vjpNDxV3CZjQdAAppg7WNRJ6107DEZTVmIkaLCPA7++Oaw/zzLl0EVqf+NKuf4ywGRa1gNOV/pZp
2MZnKMtNGlz3jsecLym4diGm2H2xxp7NdRJ30NILuk0jWmPDEOm86wAJnyMuN76UfX8gDm1Pgb0z
yrsvrEwhBwn8hdHF2aMC9B7QbZwFVQHZUEzJj0as3223WjpTjNXLTlVgBuKYKAHRyHZ0y75I04Mo
q9frHU//FFGA7ItaZKHeQLEgfvKy4pDnhvcYg/Bphxllegu74ctkTxm+FlYY8p1wQZXys31EIGOW
m3W5wfTXH7Hg74+jIzroQ/N8nVhFNCtZDxECqnHDaJw1pROu826ArpkBHQTpTU6tqXizuUk6bJDb
Vp3b6VCDWB/RC9ioSBU3W1679ar0rXZOWW6U74Y98Nnlwt9SftvNbrjxuGbIHZ6lRNN6U7by7OqM
2Fq9VBqzR2CY1p1KHGMZTWeBGN7PyPanWiSWgj4HuZLrGL+enUToYFWPbvFUVerNhpfxLSrrFRxx
3Rcz85MF8qeGk5YSnj0zr1cqdcXcUqMx82VmHiQxIpCjmMoOPHJY5wQ7MtHBnbzIdIYwBbRcixFC
tEheXcWuBlp5AtxREhfZQAAA/RtbHOHIyU/eNP0qbb1YY8M2MXcwJRdGn2w5M/CVKBNooLd1wCGm
Y8ZvPt4KaQnntfDCeGE6TnbyEib34ZjXy14rDaw38OJQ83zjdfZjyNvmUYZRs/b9PNsGmQOltGkw
ajHaUFyPaucVrv144bujWrhMDhtQCFKOOh08pcql7zrWkoodwHsP4r0Bt521yDKkiw/NZVQ+oP1J
lG0R0wDAEAoPZyiDvNtK92j48VaFYvknzQrfxqd2qhynULyrQrZAymJnXOBdw1PooqBYEPY/Qehq
g1ivhU8YVJ5ApFidQzhjrjYqUgWy25uNPTdcECC0vLWeAANvd9wqJm5qCfdhBWmIW1GAQBHP1T7G
doAMaSm8eTIxjEOq9ZOoq+DiOk16aIfEnxOjt/jLrnM7PeT2JM8ED/wSXL4pRAmLGV5b8yv4NjRy
/q303tViANcL/hCpE7UXJisQDk1T7RC+t21DMBrblg4fQhPk1dpHIAt7w/ELZ1Dm6fXwDLmYdzsl
YoAj82qn9qOK/WVgjMAYNE2y4V0UrhDkQFxPjpgXESsHuw1AIUmabswkaz5Ti7CJ+DqGON8Mi61s
fqWebwzWr/9YJuJ5xMuAknGkt7EEqOFCUUP9jB6prj4WqRYe/25Lz7+Mut9qf+l7a9xOQ5XS0Osx
GHfdgKArpNDLfQ8PwEpVpn1RSAmDzLEa33L/rug7/7s9lj9sR8onnZrYWQa9f0AWeHXto7PCWKoB
SCV639jAq3VshDl8T9MaSE8Lnm46pN5ozxl7vWGmb7jqAmQS26yEuA8H8roTWQ2B4kG/I7Fv7aDJ
gLV5mz1xVjP8TrsK3DSZvUodJBdHSVkcAYJXS6Q9lZ8q1/xG0EZDfMO0lbzd+rBoDBeG77xogT8m
odaQYVyubkWv7ssV5JHDVeoGwcEZAL1y+mfKfs/zFtJ0oT+cJJfdwdLYyESlb77WybWB3V9Yb84Q
LSiRIYJXIscKE25hXhxIhiabis5UpFq7BbaTarFXtJ6o9k99ExEicpEpEKga6oRlAtaVEKC1yl7u
S82w1JzsXSVAGDA0L6WWuf1DJ658gB7tAgy3QXYOgwnAoKMDmLod/k0BQ7wArQa/Mwqo/g2GmzwF
aV4tLfDtHAH5SneiSMR6LHL73o4LZ946InxpLfWQpTn/AWA/8hs9/RaWf3V3Q430jTaxQOSPbwX4
ETy4Yrzs4DStj+yB/hO9/mS3uBJrt6iu6kPeYGX3wHbvlYIw0k2QKCvCZu3oEGS4IwSJbhVmwSH4
YdyDwQZMVAWy9uFcmZVO1O2p2Az5e5Ggh/g6fKwdfi5SbcwAD/u3ffMROTqlyhagtj04tau23rTA
QjYiFNlkmYVHKtNhauLno9rGiRsdTCw+ic8g1t1338nDe9H1/IGNyYnIEGzV2WukjcYrajVk43eg
9IJ7rG2vrchsDTZa9SlaTSvXv8cCf8W1laoLsdKytpfwUCJBuK/Yc2SDGw7vtX9WYQ0+bkz+R2Bk
EIPy2xBOl84+jkgVhzhibT80ed3Mc1P1n2PPfm09N/lulQ26T3EoJy2xVWLJm/AgtNoHDoMgW4B3
OqjBjdINCJO0ZnT0TeM1NXx+XVC2iZkd8jh8pWUabRAkUK4zabfJjhZrHsdvEGD4YklsXsTrpXs/
PRoVPhUT8xfZm14D2jHZeSfnt6Zkh0xnig+DV85A2DuuAZrJnl3IiytThl8zHzBoF1xspzgNu5ME
gBqpBk34NYY0gMPAvWG5kb/+uWdiRuO9yuxnhZXNERRM6ohVrzpiBxJvnN74JO0o2ttxtAqsrLyk
adzei8RFQksHZdAePpd55TO2oVqjdZpDEMgv11o2iLca4I89FkfYtQhuQPISHjJqSwcQ162cThl3
VIpKTyz+9V//+//+n2/9fwff83ukkQa5+i+ls/s8Uk39P/8S7F//VVzN27f/+Rf3pC0dh4PDwvHA
PiKERP231wcEwdHa/F9hA74xqBFZF17n9aWxFhAgyN5i5QfApgUlXLce39jexKoAJP1DkwyA4Wrt
viF0jvC5+tYai+s+NujCZA/EyjqhFVbnOO0GqWZOehJjmK0l8cpBLpXPwqGM1leVwSRqfioDR3wK
kQhzW2bEiRMvEI3JIBACZiI6BIn/0UaNyyxdMPzGd5AnRvbsdHBU1h/t6dDHTbXKMemBkemv2rTS
n0Gmn22clmHF7mSiQj6SbK9NqC81pgGgpsBm//zoufX7oxeCC/yyHAcxaMF/fvSgx8uNrnbFpemi
YYMgcICsKXNcZtwoX6oEQZNpOdGNwEGXklf31EIA8wSoNkOa2J9bVco3dlkoP4zTsYlmw+41xIqN
nePU4UsaVdYitpPu6EISc18W4MkYEJv6NIL0GY9XvE1NwT+NHO+pKfOhNBKkw4FeM7Ma7nQY2zvO
Lcy5gDS4/+F36dm/PhzO4PXF0+FIDRGOcH5+OJ1MSonUeXW5LtJF4QCXn/NPiFDkZyjKtmdA9Z9o
OoxqZaxoyqPi1ArpWuo8FNAqtkLvFT5gvRROpsCahokpVDXEGhyn+Wzp6uhOa0R8FB9UzPJnxygg
GVR0aDrkfF+796GRV/dItF8hYO9c8olNvwS3LegOEn9PNlCGJeumAP8j1VKHKupXzsTLD68ZVGur
iAO3Z2dzOKfi7egqsPb7CpDH3gdnht0l1bz2gSIMmwu0653LL225eV8Layuh3PHL0p4U5izteLup
kuTnxjYAOqmD0wPLX3YwefS96rzssZkO8BQWlRODAAyFLBLtrAX0cJd5hXq0tFmtDHPMl1RLvbsu
vfbOQd57d/U38sJiS4s3yQdy+bZxp1nZbFZUUVos/A+/CO799ItwGJMm/negmO0Chuza0+v0YabC
zGINoJIJLg4+UZCPY/2pM0GvTDjDqPxkerX1SoswbrT9IXD8/mSEHpZoRgUpyDg5kqrsVSWWxGOv
8rB0WnlFUcyaSe0tQhIgtHfKGOIySbmnTlRBxX9ruw4WsMRf17VEls1gy3TjdqO5Z1yaezrjfWKX
MxUNyLZCoIhtuIy3t+rf2lwNvNLr/zD3/DztTw8TBFCCMyE9C0R0nvj5YSZhxcw0Y/6D29cDQrGZ
NzOBX7i3IsND0ndmLtvUUy85c5a01qUWVRUCpdfxDgy3IJ5FGLGQwB63xaZGnGGaZ6tpdv1wAMjo
2GpouaEBmaHxAaeTGcKdFoxqXiUm6F0tlp1NL4lm5GyhCpYZ7xWIzkTwEoDW3eBazeOiAJeN76Vn
gTyXf34qnvvbT8zmLnNc0wLlLuP2L08FKyoeqCYVDwxyuUd7EswAtUmCFLZJ5ZY4UQMRx4u+OEdi
TBcfqJdzCBoQXTLZwJ8HYKwElTxRK/vugDy4XjSLuooNcHFn9ZxSAXMH9ByQQg72zpQxGAdrVxfu
861VLZCd5jJIN3aTa6jwY5BiREawoaKebJ0EQikc7N9s1K6YXE3XxlM7sg21xFKbGy/VRO89c4OR
XzANQ1fECmIwdYlySzVRCY0tv4IMF9V+aO3xuoZALvcOobamn8DwBT+nYhVb9bhRDhJVJjvLe4E5
Ak5FsKZgxw/CfolkfEfO2trrL9YEICkAREboFjulqTTVdQMUlNIGbjlIhIWBAr1zZ/pbiHsXJ91E
oJkfG38vM/dzqnTzQKYcn65FihjGiopUYaaAUDHz9Z9/I5bz26vjQW/DMyEu4Dkcu/Cp/sM8NHgM
n7vBLh/C0Jy8zuo5rqvoq+qQdOj3gt0j8hMhPQ8JwODXC78WYMRAfN9/KRBWWkE3FSwZrogef+7p
VS3DBmY4eJkRAeMKLhbRxRV8UqCrpaKMxmVY6PHShi5YRQK1iiZFvCI38iNoYpFqOhWxw2g20p1Y
bqZiVoF8tJROv6EigEbvQ1IRUsjLCKlmS2njV06IoMi36mU0iuYD9BpocayMquoKHIKjatymHFC3
K/TayUAkASUw8wq9htpcfufbzgfodRH09VJ3mb5egq4zAJiDvG8rcV8sy9VnYXnBXdIC/9oDxPNi
awtK4YxlB2QouI9mUG79sDBfwCrSrDCn+mtqFsfgPy8Q6+oaiXynFjsIsgvevN6GtYMRHuCpOw1b
6DyAK7441JqPyBuFdONQtuEjONc58nPgravcejvUiAgAVuDOwX4RvWH5pGbZWPpPSTtaC9/o0zuF
3NCNzltrSyM5DSKAt5E6lgUPXtEDnAydrNbv5xZE4+CcBjZZTgeyO1UzLGvH1nNTjO82qqB2PXrZ
jNnXMWS0hohVfScDeFAU19kXEMDvSBmyiZu904/eC5IYxTx2hxD4Ccinuk1lbvoIDnvTsm3cgcy+
yKje1b56ApghuWOYDs8DNkbQvIDAtZO3j4hzBZCzC/LHPBtryAQU7ZqKokz1tm6ROE5FiDDb93XN
VrG28zM87OYiZ6n7YJV5esdKd20OvftApj7ym4Vv+ePKnmwWL2sod1yb+12qTlahtuSshWgQ2A1T
sSWHUUgRssnW9C5yo1sGQDgWSxLUbS+GMs9R5cCpl9db26/KH62VvNrxKIF5rf05tun8vjTtes3T
2kA+0Ai6BqA4V0Wk84c/jZMm2z4ryjUcFu2ybCGJp6LioZjQKEiDhEryBERRRg7RxjpVeKVgo4MD
4QBqK0bMUjIqEZPvh88yzxfjkA9PcQKAhiyFiVgLduxY3XIANHJ8SCdyQyctFgAW9buuaipE4Lq2
S451nJfz2mTeGfyk4dqWRQTFmXw4JBa880hJdC/CQqBA5KH8CkzVMs0C/iPQ3r5tEJGh7kgH8M48
CKM1EprG1T/PhPavX0usGjizGT4MwjRNzCk/T4RwQ5WN1RstBONNuFg7H+ElggyAbureC7W5AVUY
PCJka6EdFTbt49iIEoI3YMkXbmGe41ZhPdCV2bccv0okl/HnWwvk8AcIVPvRxp0oVohnRYNkFfuf
1lsSqYqeBGzpDBKOEMadB3WdXdcRNrKP55oPyUmHjXVPFQwRkPt/fgzmr+vS6TE4DOuG6T8haIf9
4Xvg9j3yvCXTp/ecdtebkKR45RmUj0HiBTeAbY3gy7y99GlgL3hvl79OBtSjSJHkT29/WIDPDpGy
eP7Pt8zNX9Y5rilNKfGXk5g8+G87TyBNTQgNRvHpuqAffbcCE3oQfYFPOJ2c8mDbSdal57P1X2b6
xlcmUql+Nwfgbbyama2jL5DauLWu48ZdOFGpwNG0JDdn5nrRk+WAyyVPl0NYgzgYIY+FSszwwQjK
9zMIIfBFpwHzUIHJF8N0dmunIJH3H7bjpo3Yyc/PxWGWdLEuti04CriUvzpDGMRhczcK63WqE77T
UJ2eI+EEiVCdE3yOMg9Mashflm4FwB3vIwB/YEciibsCpR/imJEKP3sg2oVmjiNOJlzXTxnCa9RM
5Y7aByF271TMHbAb13HHwA0YYdHVN8UOgZevyNmJf2TFCWsPTGwqsBHY8OXLxFg7h4NJP3A/bVYZ
K8tDk7buDrHIbt1UfLwHxDdYYEawnqdx2saPfozj+ziWAcJAgZhUUZzMIMQ8BCLC9oR87aMMknxn
4UdiTl4GDSKjQB9H46kCfcOJWpGZioMuxw1AtK9kJxNV0mFoS39hYvU4v16BjPU0ZG327UwrFazJ
9uFi0m3Weojr/Qdb1qrs0LBy4XQlZAupC13KAYZobaVV9tFGbQynyicprRb73t/vGorG2FpI5q3x
wS63AQOZXgoAEsQATcD8ZKoWAI1ZziEuLHh9E9MH25o22j2Vc5kH8yYwIyyShmXq1wLiXGMyzMHD
i4lJNNnF1aF7HLl/J3iI0mTSqW/O6oY5kJxwMoQBAr43ePbj1qJz2A9wKbuYIXiCZQd6Ip7jbhsX
ar00hjcNBP5tYN+1c6QWPC2TDVys8GNOlWSzE76EByS8v14p84ZVNgzj4jpGhIVTPMZ3brWO6gSE
Y1M/q5ZqaXqmu7yOkPvl2YZM4m1Q1xyjBfCCxZpG5WPhn6I02EmHOfkcqDIIGxT+sEnZ9TpN4PMD
FECeqTmN0yM6PGvAx7ijoh9KPoE/kB443QIdygC0DKmwDtQrkIGxqQr8TeiuyGZbyGpHyPRE7SMe
gePBN8MFPZuh97/YeR0dJCjG7qqyXVkh5w/gC+QP9ghGJcgSeMtGOKGa9xCyh/BHdqYmCFXbQEJB
1DKyrHxpxbxZey1IaSEZn3ZpuupHHm25YRWf0tHHd8xNX5FIVy9Ek1t7iFf2D0bbfjVLP3lFeg2+
SKoxTzLwkjsscsSMKpTof7Sla5wjP08OY92kC7oAHKx7OWXF5e1wAuMb2NB7/CnoIqn/mANsDBLP
Pl2nReeta24Un6HgPB9Y5a+stAZC0UM0wGj2XVzCha3hU5pjdom3ZuIyQHXxyODAYrOij1g59zGJ
+WagzlRriqhdCGwg11QMDQ9pMdDvvA5V4TdcYqt/kp5mF+gqRCvfgj+IiqWq2B2QcZtr26YHzBeM
8/nKr+1vNJpbuMYaWq3OHJs582IZCG1k9p7qrhaFhPoMiVPXW5VGo3ZY+kKxY7pzO8UyHVwUQJ/U
EMSCW+/9nifXWoyYz5ruQ+eMH2yu3u+5E/IOWanqes/Tz2EFiHy+pKumDhKhR9dFQHa6wHSg+4bb
srve1z/dM3Xqa+O3ew6SCrzvCN/cNapfdUbirHXlbQuEeABl0gXyA4wWXyg6HVJdIfsRrvUicp2N
RzXSyAF6UynUwa4tG2ADYkcGEP+a0gumMTok5q78SD4ndgg9YrIxsFSGBzq9WovWYjNkbPnKSBZh
hA+AnVziugQsoAJZGEDL6QXwvfRSZhA27LwzNUDs2V4yIHKWVCxYYj2gMzWkLhCSkosu7NSKbLVE
zFFHcyhqDtu8Tefv3TBuHTZI79Al6JutNr1A5r65G0yxvrXIykHjn6nzDY2lx8Y74olA170sij21
o65V0EPVi/X1lmyqZ91h4PHLWI56K+0yXcBBGK950zs7lqjsGPQVFnz9wlfFViY5VJKYymZpWAzf
w3GVKrf+MaTjN2zErE8yh486rnyF1GLwp401x/7EaoJz74OORLVW9sUyJUKO6IS8SyyYG+s1dmzw
uTdj9kBX7ofc2cVxL7ZgmFsXUoClxhrdfROH3+3OKhFtM8CRKKRzjPDVWPEiMAHKgvLykJTenPkI
nRv1suTgd0gRrH+VATuBiXmKomHzL3s85Bjx5jCy8jdDB99KCIR+Fj1L5rwb/EsNmsMF2PwZ0APj
+7UBBi92v1w30oE8I60e6Ksw7D4h2RQ4WROB6Z+uB6VnwMLyulh5QwEibJBorypQSSz8FEosqjWx
bhta8xX4rpnfWvWLVwOxHYJ8bMOwJf7kcbErs2nUyjPncoRejt235p2KEoQEqCdcWn5YDhffM4ud
C03iJXXI1Hq0YvkFCIUUOitdvUW2t3wcPXFP9aOI4Ro0y+4UFvDyAiQH2ezpSpkXgC+Ku4947Zpt
z8JkVVqV/8WvVteOtmyXlh7zncngKIFW3OfrjSD5cmYoPLgE68qjhTDAPJ8GRP7LLo+0+jTKcNhY
QBSvskbrl6QYZtTAsAHzggRctgeHT/ngSWgY0aVqBxjgGquG+wCh9IMAkeKCKgynXnmYNZ+1tPla
gvFyHSa98Zxz/OWna4IprVyMoUwRCUTiCKR2y+vjyqHPPUPaRPAgDAid+JMWLfWoYiSOwB/x0owi
WPdjUW0gZjF8GnPIdUwPOskAzwePYnYUo+Ehkyu2ZiM+SU+IeTyVA4QgIoSlN3mQQH3qGj9FENUB
BB9uEYEI2MQnQhVm4F6MHhqP09e0MmLnoZgOMsXarrRjY0mfz8hrUSG/haKvrx/UIovGdQ76mDl1
olYtkkAHLCePVBK99iDe0OEznOfWGstccwcgzsxFcsVTyg3jnATF3vTb4Ll3czwcYAavLq2qMpEt
w7J+SbUiC9KFgQjQlnxYSEj8kRaSnag0jWghGP+kphHBcgZ+brjBnBLX/QtznIaQLQS24IAURnnQ
TovVaVv21qZz9Z01VQAyBSzSh2qjLzaY9MV2LGJIoSG9Rx58x/rrdAgFxFrG/i0wv3Q8AGe0bjP4
Ujw7mYdu2MwlvpHr0mY8mUPVb2210j7VgC08jBULj3bG7t4bKwNxo/9H2XksuY1safiJEAFvtqBn
0ZWTqrRBtLolJLy3Tz8fkrpNRU/HjZkNAukAVpFAZp7zm7HL1veyTtgJol/VYpiyXKzJsbNU4+c0
8tIXMqzEjYX3o7NT2vTOzTZ62/AzkzdqzOLPrmy1DYBmdQNs1kDQyY6/pqFibzLFK/BHoVgNKHsH
IilPsjga+h4oE6uoIrBe87ncFFOefA1FTUB88YZiIZ18RXTf3dVq8Ks1TsdkjfDPdJCtver8YRai
vsqhSriZDRXge1qVN/bw7/I+WW5WR/mhsuX6MI///UPJ1owglvxQCkKRLBaSahdMs3qSYME7bHAp
5uRR/YCdzJ1zLrvc2ei/AQxDJSBOu3RyJCf9caF7J3nNaOlkZdm8rtpwM83jCnRL/AqcYH43AE0n
LSRTWVKHgiUaot6y5GrGwZjV5F5Ky+lkhMVwk21B612RfXKvsqSH6muFQuG9BDjvazc62kW25WH2
XRNWdBefVjEqJ8RuDuf7LdQ69Xk2gpOUmEans/ZzbwJXsHy4oCugvmup+yRbc+Z5X8tMwv2yFRtx
nqkUwGYXqu+246WrTD23dp0cyLAUb7PtxLtEUbW1LIap2p7dOvhwVDviV4zdZTghWiUb1ZZbFUbj
HfNGKd7GpC+2eUykV7YOgZGdmok32n1si9yGm77JrlmO4jXxXhbuy01FN/QbjANSkrhcyIPIfwRE
ntZDc0kNFOrTJNPWpGmbi1VhFwu2g9NYkKqfEP7f3isr4dGEu8UtznrzoIf5hLPYcg0VPEFmZB/1
IA7jDNQZjb38VfOG7FJF4qLiJF+AOZzZsGkGrjRLqxU17VMwAVwKsqp4lXX4JX2zMh08z1IVeQPe
48tGaJIXmDTA73rR8PZl/KiBwAkEHoGyKEfo5VYkvfoiazTBWm+y0mQr28SUDLeun+7dZY9hxDe5
K61kL4su0TP03/uX2Rm/objSnmR1q4CO4wfaH2UxbCoTwgqoc1mUh6HW34w2Tc/yTt4MSj9i9oL5
wgeVB9VaY+Gw5oeS3gZzVDeG2vUb3jTVNm8LZy0H9oWmvAw/7n9tU3nzeoKzDLqLq8yxoV+TNN7p
YspfZXcrJ7+nq7P+6+O7ockeyPrqJdgWraAdQusOVxgEIRDtGMYtcRaAr+IeH1XyLBmdLYCw8SxL
9yp8G8g+jeMOXuav4cjFGyCQp34FYf4gytHZpCZw+Qkw5a2P3ex+CBp30e0Pjl5XoFaSNaimjWP+
q5/hdcO2c/CH80QZrYck1M6kRdszgLJsnYyp+DM4yGjlo101+//aLsczNWds/tJiS7LEWVdkGp66
Foq3NNl+FKUWy6MIAwUVk6UzbDc6s/x+f7TKsQ3ovnXtqePBJRFybQztp8ws2q5A6auu7Z3MLLJq
O0/o2b+0rEJlryB23qcB2dswG7zt3YpH1977LmqfPdOrnlMj/SIBFWUculunLL1tx9RJZs+fbNh5
cFWL3UOuKVXq7CTYtiRJJErAJP/pIqWaklFUaxRVxs00FMnkO15+Qz4vPkiczb1Oom3ssW3Wd48w
rKPBGZQjQtq26vJPQ49XzCbIzxz+BfJxxrtsxakKn1zsAdJkCLdjSJyuVAZEGTW9UM8i8TYaSZab
sRwmRBRuYVZ+n/Q6OcqSrHc7/ddQWScPqq2M64lN29UykMyN0Dh+mpymf7OSrtm0lWi2w1I0Fc05
2HEYrWRrYcbetarNo2yUVWXfrz1D1Z5lCdsVVF6nrHjCyvv3q6naNgpr+xnD5fZFSc6dng/P2uKi
PWRkYr2gVX3ZJuvsUMENKRoICC39ZZ2XnNu60099nF0eA+1pVH1Z/MdAI7fIrjIIWtFAmGL+dSc5
IM7yYF/orptectYJcPc1Qlihs1eUXH/Kg8H+X2es8LeaEwAiaokeEUkjSrGA2ckyD1VvnWSpGxXr
CX+FP2RJHkCOT6sYw+ydkQ3oPfdu+NITT10Gy8sEUassT3e07psE8ebliq2wrNMwKOLFFmBt0hwr
wfmLLv+kGHXktSlsFyVN/n3yENf1U2oYylmWpgE65jhoX2Spdob+VBfuvEtJwJyiUGBMuBySv8+s
yOt2bVJ9yh6pVv3qIYtTmq4ss4xxtzNblEzhksw4n/oeosuXoUq9q7o0ZEtDYYKJRFcUtncxeFc4
q79GQJr8OZc6rA8rPfRLptvQZvPZRERx1puXbMl2O7za901JGEV2kHXDoimjAKm8D2oKxXx2vG3u
nG1rXNmJHoG5zc2LPAzeiJsXVqzbHl8eNvQ0CHfBy05LiwkNbjQIqcl+shWM2luPuddeCjTlno2z
hu0+SX0mT0Oq3ZcNsry0KkH4J9BBaNwCS5rcG/TXx1moTGJdLnVKSKuZeL+3PvqNhXXCM+W7GIbq
k+Ds6A98/RfSd/pLRVJL1tdYmRM2a8q9OkbVp2CblI2l/aXvWPCg5MiWe6l/DM8xO3mqQfjeWh3h
kxk7oK9sJNDRXs7qpU6eyTrZKvsNfS3+2ep6w6+xRR3UK28Q+k6ZDbhWrUBrB0H3IziGjax61Muz
wm7Dc+eazc6zkvnNTIOzgtfDX8sJyLtBnuAtfq9xagxh747WAd9EF3fiqNTaLQ3YQ0Tym5OnjTfj
+eJOAwESvlN7OcgGY9bF0fvPCJe/9HJnlDj4fwAVMOa1XoztbnAr7Y2vUtkNaZivZTFtAKxahG18
WWzGhG0aK4WwjvRuZSj6dhjiGAgKQz2Acn7Fk/ektIb2Ji9cxxWB1aUobC7s5cTaAyK8yM1O7g2d
qk0p9PHiLRyTZMRpUrXCdQ95hoxo0JrGV4SnUMZLsnKlean5VbFzorVKXkGXqoyvddl8TpaR3kLi
n2//MkjRJnWdF7p9znFnVpQ4Ya20DkPAezwx60ieDPOaGcve24ZtbTNFz3cTUGHi40y+smg0Jjur
ZfKVxRZbztWciep5mlLzqKeeskJNaPpQ0d5Z9Z2VnQi59F+BNuUm0vuylyhNBdaSN354Ltqv6AZl
J6NXZC85+N96GQqUglyzBdGQpP9qKmd5hbLtft1WFv9xW3o16VBsK2XQ1pOuZ5fHITaQFSvV86Mm
05jHfaA9q7q2ypNswKQiv8Ch7k4q+rAfecazzDzzjtmUvc+mytompmp99HWzThfoS+yghR+WrXuK
ERS9jj3O2XdMDCODOk7e06r9NVILsvtI2SH9e2SlZ8Z9pATN4FT4PBXtPsLy4I8m343oHv2sMTT0
q7K33y3EHjZFP0TnulKSp1oZ9a1n2cUrkRZyW05v/tnNnS9HJcX02Yk5+toSjF8DThIXYQblUbOI
38GlTF7iJhCrMEur79HgIhZA5iwJmFGVsvmYI69C+qMRV1QH+4NbF58s+rN1NZrEovDvQTZocr+x
4ASa2UU/F7+MBPLUZ55pzioorOimtYG+d93E3heGRpIIGDdur8P4adoFbijMrfi8f6KPd+k0y7sE
lVa89SDRVyVWE3vNK4o3lVQVrEFvXpWmKN+GaVCvLaZ7PHfFm+xhje4+nKf0Jqvs2mtWseuKg+w/
h721qzItXctWgvjtBZWtZ3krWeWKcY1jS/csS60wPGgr2GHIa0dRrWxtrHlRGOXD2KFRgKUsv8m+
Y5HVlyyyIA5HioEnS5S9Ebq69GlefDMioLYmyjDH2nWBaM5wA3Bd/zYFE6KQncmPAkuIj1L9Lrsr
GhCX0WVhL4vQ+52iHT4Lo6v2GLQ1W1mNHea6NeMMSH6mHwpdVBt50V6xjgUP45udtzC7DPMAFCl5
SQoT+xcTjHDj9NgcFX3AVFgxVxNNfilbwCpi6uEK5UOyssO62yMGpZAgXcr/x8H3Sy13+9cLaCFm
knFbIOKxEP9bCOLIIrzHGppWnVZavqzPtXFel+Fg3LvV+fhbt9ZNf+9ms1g6qKyTz1MknaVJIv4V
Ja3nN46G7H47m19VDFxzZIW/qKonrrZdCX9eXqKsD/qdB8R/I4t2ZVl+QqDgJIuB8d6HdvtFGLV5
GbMwIY3JxXrbgpPaoZQX976dTd2fkKLXqp4TnAAf8xRrnvfNNDAlw4FPfUHzo9+OSas8BV7VPcER
drdGVCrP8YRumIAq/M3qu4sux88JakJDVP9V5jgdjE47IPSJhW0ZePnFKafugBrytI+Dpr1mk4I4
LY4WX0gQ/cjiXvwM1b2lG3yOStPf3dQdMTXh2VMWrlIcV9oOgHl3bMWM6WefW5sICck3dXlRsHsf
vyt2gyQyMTFsB/t9YqjBflLqcN02uvGeR627LyuCELI4gUzaJ0oS34t4ZRp73WuSe3EIeUozHLTW
ahGb76k6ki038pz5lWJrxSNFu7h3dkhX7yv8+O6tdh22e4eI0H2sKBzWeanAsW4ZW9pkT5pJw0Vw
+VSwRDLcx5T+3ppZ8BE7V0XMcGn1vDLah5oy3VtTL1B2Ya+p99Y5jYMdKXYw/cuVa4dECM7Sxr3V
0jAMtnR0q+WlRKQaO7VFjlMWmdu03dw1sN+Xsfk4zDvdCvDeWO6r9fq4wwUMxs/UHBq3bPfBlL9j
YTOOPmS95iwPfL2/zmLj6jTzePpnD9lNwJz0SeSlO1lsSrxqc2HhvbO4EGam7p69uQWuUgZXJl/D
QWPDjrZViIamrJT95CEs4u9OBEBRlmSjrSBj2GXDNl7GP7rGKbGoNCYX9qiTZ62uvuk5zpiPazcY
fD65wjo2UcCMJ7sFMdTNCsmVtbywlvHy8SNIyBlk3afHzYICF4tKKW4JG/Lf7g8ToEErJ483su/j
Zo6eHCy3KU+P+i5UsiMSyF/knR/XjnLdXREY0+7XcF4DR4NxuLh2yIMSYdghPMyWp4Wc9J/qNBVW
68uyjuPC36cWqTRkQGCuG0q2VgFYnO6nsmtbpoovWmzdZMt/uVybRjs9CEktLLecluvYYceuSJbN
SXFRqvD0jRa7rM2QU/UGzTtUIb9yWbStxGHfJIqzannhlxorMFmvja5xqGqVZewwzR9aA6PIbkDN
ApY13zOiAbI+ybzxMIsRjpm8OO4u5EiApxEDYUGrkQqQh7KNvVO9HGSxba1qqwbwjWXdUFUkqcnx
l76qqyaRqdg5x07rnJO0WXeeMT8xCZvExpYGO3D6DYEv5pUkZ50tO8oWLcL9b+ktlrGPennmBdqv
YbJ4H1uH1tEskO78XqXNbpp05QSkIXXN7CwPkxmhe7Qc5Jmsi0gYrYHT1qt/NKBYDY9tGSs7x0q/
m9SyOP6jXvaQQ0mTB9ua5fL9jv92MzlWq73vBBCXyByh33QIpq26uOw9fNyl33spffhS2AkHO1Q3
tSw++gxGqK5UTxl2euPEvqVZEb7EdXhwyizdDSJMv0RB8iyZCXMTxPws2t97eGCa/3uPQKna9TS3
qIx6CFF6XUvwqg3zk646G9PAsvVR5aQxHPtH+TGi1pNubxTVGZZFdpL1987OpDrrPsMYzeq69oZk
OQQJE+OHkdiJR7qvdva4GxV+NVnt7V5Z5s1u0PVFD5S6Yjk0dRpt2GOra3mZe4PmYEOSIMo8q4sb
0GIRNCqTukrToFs96mJXOM69XEgLoEeTpqHK6cuRsvK3dlluGiQV/nG5f+04Lp9AtsiDvKKtub/q
HkWeOiZ22cfNsWPHHQMe09oj4zL6ZTiV5xFTPzI7RaU+VVAcVENQlC1d0OjdOmxrKHp8y1tZadf2
4i0xGfE6qZHQNIbmpYpU3iV65BxcLyFcMtTJs+5+yDZZA3Ax3jtEHlePOtvCDiLKIWVpiVW/CLAC
L8WL7C4PqeGxbFdd534PWWcKNUZ7QjR7vXCHvZapYGCyLD0TjEvPDbGPvUBMoAoKbeC363KULbJP
NI4tsN4eOeClt2yAgqdti95AeSpL9WNhJX3zFmT4xloVjmqeG75mVjR+ahnQ59rKWvLQFd5maQhA
IsdIfargZrNwDG/oMeLzp0DkS9g6+0NmTn/B117BZRhCP+0GsEaGB2bJhJeeRt2bEpDE640aBQgH
BWc1TeKDsqy7oMAUG2OcxreyAZMc2Qi0a25yuF8Jv0yCKwG6gR2PX5rll2DO0OJsyyfD0snjOlNa
kh36T1meyUMTNcXebAw0g8LwbP99ILQGhXrktZZFrr5T3eZTNj7q/9F3HiuxYNv+9RqPoSJx+yPW
bht57Ue9PHvUzaUbnSLUl5dP8I87Perkh0lmFHxdzOz+7urmZrSr7By9ptBqzuiL4nfuhMZ2dLNm
U8czMPDs2XPgAypF676VuX4rcfG5qiRS35pOm/3ZadOnfsi8tznomjVxF4f/Aa1mM9hbg+X/Rl+K
3mLJOitAcOSV4r7WsB8Rf8hGC8WZl4DHhTX3qU6sEjevkEcdC2+OwaKKSgYKLIMsy1PUtocjiNaF
PjB671mAXXQ6DhdZghH4muXqcL2XhElgyx1v95Lt7LO5UJ9lyUuIkNjQz3PD+QqMGfbp0M5XedAB
wm7ywFCBKFCXV+avhhpEJc4drrtpVauzIYovLWhz+CFvqP3jChV082scil2eRnia/31lONbeJjdA
X3p4OcKaycwNElb2rQV0czMLJ95PpgNBqS+BliwHg6jIOcPBXA/YjbAqpa4zwp1RzyPLU0qybxyZ
ul/bEaxnXGJuHd47sTKe1Gga1hmRre+IuVSa/b1GsG2tJpl+MpTSuUw9aTXZUEFaxv5R/ewHCyrg
jFl9pri7qWmLY4bmP1pyj9PYAoJLWreZV3GoF8dWs7GAGpXggDMAMWd4ebZVl2+iTwsyZnl9ILhX
vmUscHY1jspr2ZrBUTvXQ/aFYHTarrph9t0ual7KJamKWMnsWw5mgH3ooS0P0QZ3ii5Xj40WzPdD
kg+/F78rs52hF6uET0SFoDcsZ8FciN+KsuEfdenSr3RznEzlEG1uN7xbrH0NHGgUgozHlImNI9Qa
cmUUP2tWDaGiaqrvTW+/eaNqvCXdaO4Txwy2adkHXxXQ6CNQmu/VjHJl3k/tJVYz4zyS7VxV9Zhf
x0iozS4MITTloLyQVRiCg9YkWA42enDTlwO7puoyLHyomHD/Bgwsi/RmwHyERtmNKfoH4ev4KK8h
D8KOAIGHW9iN4NKEOWORjSKeaUzfjLJEsJFEOuZCXbyLehDhQW+JS4wcwKWoBNKhTWATiaD4aBBL
MTNboE8GXj6PBsW2qrMCcNOpcgRY88b5MMIAyV5RO082/NSvQ/fdXqoDrIQO3RIcJEtQ+SCYw70G
ZRIhpUHBZNNWTnBQzc0QZiR+lgZZJ1stjW0umt/0AQ5brZCy85Vsdq5eC0LcdczouzqlL01VKW8l
0K59M5v6Nq1y5SO3lJXsMGHUvO6qxDzJkUEOVEc6eOBW8ZJpKvndX44CrZUy2yXGNbYt/UpEctiG
mYIRxd918qyORbVawhnbyZt6qGjsjPppdPlhMlYerDrVL17xJgtGwQvCzwD9HcbC+cuppy7ZsO5O
NyZEsPVjVLWMD42y95spcHayQX6UAOwDTjAhWuWLubIDo1vpGvFlwjr82pda6JPQJ+Bcz9POqRpn
I7u5ASkC2/SYd5fW//coq4+q9w4PH8XQ+xsaN/0NNgKKEQZ2u2SSTo/6LspJFM+zy3aQbrIhSVX1
RIj1IAfJev5etAPaYQlxOcaVbDcR9sG1v6qW+iG1WWJvB33d+aGEDSrwmlt+cRrFXvce+DojFO2h
wXhoDzLLuFpl82s0/9EP0MM/jbD7weXC810uTgrJOYvCibAwA4oCfCEfCnOyoe3Ha54m6lpPNcDA
jXueNMS5pLBR3Ou7UI3csyzJ+qVK9vJmEezuiV89LwD8mbZ4LSc9eFayF0DC4lUeZpx91nE1RltZ
BC66uPFW066KZ/QR3e7UaO10teYMPUSy7iuYOfNBNkbOOG0x8803shXb1PEpy7Fzka11hjDUBI5L
NsoqmBZAbc3pKktWQIwhaE4B25tcXy+2xeniytADKF2nANJXsviwPb77pcjyuPRpKqVdSWtk1XFH
KLba9Oq6qD/qCn6YLHnnV0XNls3E+D4tJVml6voX1EbTs+zf8JPd4TbOrLP0cIERPffCJIDPxTzI
FGg1gBTTcWPRowsuSywBR94+Zfo8qTarRzM6k5dS13yg4Rl1NJ2Frc9783ms+xJwpZ6spmzCtk3p
EZvvPsLW8m7J0eZl8+xAEU6niWxrmjk7k+j61nU8e2sW6UcZlwogfVtZCdKTe9KxB/Rko2cv4OWu
QXX75hLoNluEfjXdNJBKMMeLPFMs4EZViQ6gbvO1xsqQ4QJeLtq53or4E7M0oVgiZ0zJgxpgmtsE
5totdKK4yYIk3zvj8+QtKyIPhdiQ+6OkMBVHQ6/n1bseQRZGheHI8z/6wNj+LFBqeylVIzyEbvbp
9eEfIg69XRBp3j4JFGJbbIeZJSN+RfO7FU3pzl7QDG4zHuK65G9FhsWNcLs1LX9ClehWQmjbCtjz
SQD6vNLeOkP75mm666sgwtZmFxDtVBy/NkgQqRPAnyHsVv3A00OUIMe6qMX9CekJ9eZ5Kira5Alx
chcQgEhEbAA9O/AXy7FZk+nYDEPHvKym8dMIbNEXRXvuCMeHROz/SqwcpdLKaDdhoVXbslUyfzAB
mOppv0KeEKBT9KnZ3fxHW3U7bPAOzWxdjbJWn7wGbCuTU7/xojr3tWj6GXR/1Dkivux9f6CozP+i
+USsbhd7+dc+A0yilx2MzuJFB63mDzUe5bryNcyTlVVXTCtVi4uVMP9I8w/ko7YG/5ncw3ttdJof
KsuEtWV+gQ1QHYEcszvBM8Q3456QgaIMK33OUwBW1jc90mcA36wpvagQKzp8wknclDkT7JThWVSV
ySWyQVbPIXk7K0Hqfiy6HWjRP5Qhz9+64GeFEuuuqpt3hego64T5Uo4EkLJo0S0aUyaP2Vmrmn4B
j8lfMleI+xBeACI5/EjjsL5ok4GnVvrW9b32bjjHHgTlSgnEmwYvZF1AkF+PvAOIeJoHXKov5jwe
C6Fi6JRkl6HFOkiDIrOZE74MEr39LgJPeozCg1e1G0fHgy8oapxWzOG506KaxWdb7SIb7bq+725A
P9ZmPQ2gkM2jVriKr0ZRBtKue3XmgoTlVMzrLsjro4iHQ92BzUWxh9Qs8HWlU/fDAMesMHOAr+C6
UD8n2x85OHGUpInaDtOxHnH/KLAvrgPMGfMV0VX2ru0iJBgjdWWDgBQw+PfzDI/BxEnG14JcO7It
d1dDp7B0D+oDMWzfxOQKFId6jD0BzbiqIn1TTVVz7BL0t6/ytIL3lvq/tc26SkVe2P2uUbtDURLo
Ah3JKHkVTTbfLxBiNRMHup+N87CD7JFDmjVrH8fwETmGuTkKL9K3VqdeVb2sjgDJZ56wyMV1g/3x
upkAmXT69IO5yoYmM3vPjVhEyVkZ+Mx+4dHW4ejn4SooHayMUvevF2yBPmOXDRye7ZGf699123kV
Qefr5PQOIZTHjRP3f5YNX4/w5ltp2ujAlkgAk4Ev8kVrufeudZpEyNDi32mLtzyaq03aAUSuux+Z
g/QFQF0H9c2y3MxK5F77Ojhks6u8BujEBlP0pBnde261xRYBjM82T5WNEzR8eegDIiLTn1Vb9KTw
SVRrTfHaRP23sDZbBPEie5fYJFTKodsGfZ2v+LzJU5aNOy/iH5KVSH/omdWfq4J/lpaKt2wgr69X
bF0CsUvibDsTUN7bojllWYFCTFK8D6W6EovFCHaHuA1hvUVGM9m2RXCqS8QJEh5GVetvZaB9RLpD
qKapn1T2G6tu7vsNzEXrqOiKIGafmIdUoJVQt9VPoRWFj7WxodY/EXuJ/dGMcbhuUnw3w+c2N7Q9
Qq912FlrhHQLp3lVU/GlMtXI94yRra+bXSLHDre1MSBTG4JNrb3soGssEhI3+Whrb/a7xJ1WTnMq
29R37cn2hZfjG56V7rYg3XPpgCzWYdNecqsjmouqBZpc8LBaoSJt2HTvxPRjX/TWh1GEMLIIOV2F
6u2HFOkMtzkWyvTDc5BRsrxPa8hwkTSGQ07myY8E6WIm53E1WcD5Ct1zV4Shxz07r5TsGqIoaVY9
xUPLO9gdzS0eDLrfLYaRRqp9gRc8gl2tT+bkeuu47LFgSCCniiF+kodeWPET2dGnNKvtIxCoDBhv
/+omECyILPmZrfhdW/+MDeuLNUx/1npLDiwyT4Cxn0pYiM5EHNG03WoNnf5rg2flxsnTN9SprcvI
dO+3dVrvy7DJbtkEDk+JumfRzb7ZZekmY1G31iFmoa0UYxSlDWBpM3vVaRj0Vrow0JVxk32dueEJ
d5MA0Rgjepq9zDoErNSOIkq0YzwYMDSjfH4q4mTY52jpnoCGGztNiOncR1nIYhZaK/CYatsP+OuR
a9I2ZZw4t6wNo01Yn6sOWo8pbJKp+AgiwcCSOK+wy4vQkF0tKMhVm6jkzU0g8ZYQ1ptteLjOzaJ6
b5p9r9jI1uex+96StF/VjtUh2h4hVdsBAzImnH1QWle/zhU7J63qiw+lIifqJe14KC3TWkN5bfyW
1+XHaMH0wdfd/oBW3AJOBvsAThXzuE4YH0xgGPRB1foY7a7DClaoWDRa2DAQF/kI0dXwea0PH8TT
2bAlVf+heUHvZ6CkPjwLRR1rduuPsOAVgRxe9QGFbESbGaWwUDGO+NbpF2QMPQISTrCWxVjM+iVX
YBGN0cfcJuUKXpIJpjtst5U5Msma5jGy2RMHodlfcFofLg1/69Po1lsAZ+yVmYDWpZdBtUwd68xa
m4iSd1PmWnlrE/5lg7nqbT4lSjUJitDjgNQu2iJdaCxRUERhgEYB+w0xYrNHU1vZQMa3qqo0+G80
f7h9SooZiQmo4sUrOZ1p2yNLsQYpZK8wVTL8XjPSa2UNjj+JxNgkhIB9w+p3epF4WFvHw3YuL31S
TfuuiYPLzN+ixPYJzOJ7GgXiRiC185E2YsqqFfWKojbCcPl8s82JCbuopxWBBNB1CECTmGInq/Zx
t4LM0G6NxUuzy+MVqgjJ1R664uDNGHaiEIiVRzl/K7oCu4pi3lWYu22m0vsCOHjd1UMM8YXnP5hB
/E6VK/hTbLAh+Na2M2htx94ESRT6QUqgtamRUxGcbuMYypAIkIrShvRmK8lFX17dYUrgys66et0h
Qakg58XELSA+EBBA0jOwVp2XOb6aFSQimR7aOLBfhtIjqG5l26YzSn8oCGoUXuiuE3zE/IbM8qaJ
Sns9uXV/RO/BPsdCw3k9mcEtNITLNJMXas4S+uoU8Sk3KkC6xmlC4WzTW1P8BLej2rHwt/hkV+S3
qr2G8IJQmuCp5VFFY6j803TmDj8vYe17FE2iKCaEPDnapm2DYleEIl2Z8Xtja9UtnEbdJ6L2jbc3
GeZBTMfc8vupL/2oCZWrXTbdZbRHxc9J158bMYgV0r/84ap3jHBwyAvCPElb34h2A27oAP4UNUKG
uYUPs6NpCJwjneijbeqqWnKB3rjlJzFe2oZsI2583jEMXIw3M/eMHviuD5XU7131ahLQ2Rj2NPla
qxxbr3gXwnZOeav8qEe+qNHSjLNZVvmmmZK/GgP8To02NQYst6Kr41PaD6OvxJPjj4jVt8z7DtRz
31Pt7IgfdLCZAkxoRA9TugsCvLtQgBCO8sMczeHJDIBvjWW0irrRWjWC30lX6tlRET0UUIPA6DQW
B3fqMZhwi+qEdNVFrdlSGUBFDJz1dJwbAMuyIhOZ/VSPHsYgI4snre6bHSTbTTQqUNYqMe8zK22A
VpZvbVM8KyqAN3Sam53TNJ+aSPWVUWsmT1jKw+eZ17kbYcnN4cENMb9ZYqJdHyUbVIVZwYfatFbZ
fZReJI5wlFSyV/O3pjHAyrEsWPNQwKHArns1jyMmNp33mQa56bdOT6wDtZ8xRWK4sa+kSsfLCMgQ
6Ztmm7rhFwfNk83o6ZhiinQzj6HNZrjnH9T3YmuHgboRTvoFX5lxXREy26DcqW7SCDRhoYTodejl
KR+RVWoCpqjMNg3fQVlsq8RY0rdZ3K5EEO2IwaXHBAVXW9XtJ9b4JzwTW9Sw45uhacqu5EHyg+mW
AuAYslg8N+xnQ4tEs+GSNxHwStqqYceq1jorfXZ2pRGOu6y0tXUMwMYXLqqk8TUUo8XypulXGQjJ
teUkz5EnnmzLrTctSqvkrTN120PH28+O6sH4RSuDdzhUmj7Jth364XNnF6hCxUj6I8u9DSZ10zhu
7UNXTrfB/9B1HsuNI1safiJEwJstQdBKlEhKqq7eIKpK1fDe59PPh2Tfq46emU0GMmFEwaQ55zee
RU8SxlGAWNB3DfmWoBm66a4VhIUK2DeNruMY5XlYXxroRzVhOm/xELzzqFxiLO4Pwp/5LlYwTFiM
rZODkYkIyoHWd1qMMVp00fSwAOYzxx8J8Rl4rr4CNhBQe9/6I1OKXWMhhN2gBAE6vOpvTQ6FyyAR
6JHzb2cQ9PlsLhuVmbQ54DBF//MTmYXpHKf5VQkb4Y+qFj7HnfHdNsnDi7E+pUMWH8uF7tpUgHNV
ZDNq5+ywyoR6esbCdathZuY3jYawThVCnQvBKWXdqddLQF5zjjRg1GxCdDr3qsKaZWys9lFYAhSE
WRU47NjWNfQysYOjiadCBiF1EAor9blIAQJ4zRHnxOE0T/F4kltfRWSbw6lIgU7BqWGkdgi3g2/f
L2Xu7nm49cnI1fpkE+/a9aK6LGjGnlDWEae0YNHmwUvy5dXcnmTAkM/7hgQjCmVnohfuhlD/Jda8
9pQ15UfrFgRQSnNqDyIpWCJ7sJrdfEHddlhOkzEgie10WKraWlFsLKvccBPM46isvmr1fl5EeWIU
KVkEzWFgDdWHnYAK6Meo4vqEWjrsWguz8pWkSlhLueFJFkxfmYcm2cUi7L4LFbU9iaFFdmmy9i3d
4alVM7CLCdPSTdNWb2nW/+r6cnjcK7klb1MiLCS0l1C4GwKP8T5cTQ3lOkNuuWt1dXjjeW/bupz5
0RT2HE4nO3qH1FTT0QUaivGsLsjKek76YZRRqfmd2mTHvhck3MVWm7Krpngppuj8YyTfLNQMUYJg
Bt91YejTSa0/oHkZq+6SKXQXKLH6SbaExSZRw3Av8uYwdQ3CCiXmemlynHp4iQqTNWCws3GSvwAx
D/LCjngnbVdje2C4wpebnZbULH9DY5P0gCiRCoH+/VaVHkurySReg6/RCaCDforhmPu1A4+t+emK
/CdxF5c7GyJFNuqWy+qYOlZKuGkm8VE+q1qfq1O7FrIqCxMxD17z9VH+X7tD/Mz/cfTkeN1umWKC
i+Veqycfz97vLE4GvzMRFwtsxURgpMwOY1N4JHU4IKqxka7cFM3tZdN6LfjM2GmA3FGMIP52y2eM
NQEZwFlT+qcwH5JjrhSogr8MuM3thmS8lmH9lNEPnBBbxmirLn6gShYRKO+gaQ1YlQr9pUNinHC4
4gZO1iobgNGkE6JU3MKmKOm7RbHTpujqkBULizv23e+t6hr7cQ0TqJZVnOYItcG21c+LhkPKHiKC
cx9avmFvdMFLFtWbJ2mQqNiXEUTKcToqlZ3x6bjLJV7Q9bIcpWPWRJzRQ7yhGfNTqMbIO/cK0yrI
WGduzREtGMXaCLLOG2UGpOUa+ibzIvOOimRZ19nJq8QnDxubE0CrR3MqsWjU036bkCLTp967TLEw
9gSVa1hjfsoSYmu1XfWiFpAaR5ZRfpzX6WbIo+rFSsk4o4eE9nu5h2gvtmRhPI5CN9iYEUjFKkV3
RfYHqP/2HJap6eOsW247RTRPGcIZhlYpHzXd7M6ZW/eYY29zxYKRnLQl+l9zFu8d0WNh3pt3x4mr
PZ9AeQiJo39UZYhiQqr8GEKz9lE5HUGMxvlFUVn3dN4Y1HkS/4jq5J1Iko+Rs/l9jOIruprO7yIm
nsa4oJeK/ZKHTF/KKG02rYr7l9nZP4nMu8QC6KMctR8OBEtupAbhuAwNRCuiJdsq6rKjjnD51ilM
cUAMU+wFqYMtKE1jK5S+C5g+bqt6Svdqs8Y7PCJSJZHWPh7sC0B/XO/i8VbCJzHSKvkeKrUNE5xk
gn7ParVayStJoBq2uHWT+r3vtD/KqW8QuYYwSbafPAyWH6mbeugATeUW6d7sGqdZAbk1W+ikgn4p
8nNT1NPZWqN3C1DfyWibgze2yjsOykHsGYRUYextwyEP5iiN3kEK/ozxK3o2W115M1RLwYVBnQJ3
KEA2WlWyy9vZ/d4Sv249F2x9Fy5nAp/RNjeRUxrJIB8Qdt+6CIL/6LzJ8J3M0V5YARjHtk66fQf3
7J6YPax3MuG/W1RoLS/9bPG1ZT6tGVevyuvVwsI8eMYYX40mJLShxOWvvP6NrEBCjjSpN6K1vTto
43AXJQ6E4UZg1SQy8UKI4XPR+6NY4v4+db17HRC2SErwzPgVt3sEpemOZP4758eeZM47I5eWb77q
j93ySNko67KQh3+d/dX2f15C7rZFKPv5UC+UY0TkE/bH6o372KwmXHNlXW7J8WZMVA6S9X9sfu3/
Oly2yeJfbfI6sm3R+nJrqPW8YW2X5xsgwTWD6rqpOkxhCKf+p9UYTSYE6/5cAbIbYOv1d/1x6qOM
F9KAiqXsoixuTrKo12F2MivEx2Td7Jb/1BFBZhY5pk/Vokc3S1P5HNzC8AERRTfZVhc2vXtqTnvZ
JgsVbrqaTOHTo6mws9eIbuzrpB4DwKOJKPyjTe4oO9GS31klc9eLP9pSpVud4NXjVxsrTh9NdOOl
MnMtSNw62ls1itWV0lgXtTbVS1h4CUPf3P9oXe2jAIh811VlPokwLgIbH5trtQiWT9GyQe+++p6A
uNin+AgeSIzAWoadiFfbVtO9cTu2ObGUsHy2q7F7MtN87zLGnjGEZIoksvwIc2yfseQ/lyh/7hF3
eS/b3LlAP1QDhWUX3UpkP0/9nDLDV5+zuT8hhlKcMYGNcWYByA2KSgSGp9l4ZxTox1XiR+ygXsiN
9u4E9J/LvlW/o7dWbuPJLgNVaK+kmweWmANqf1U2+x0ieXuzrcj0qAgyaTpEOabe22wc1ffGmQCM
9tnKpiCSlGMzhJNRZPyR1p9GN3SslAE0DpH1ISaz3hZw5255gkhBPVc/ieUvZ9nURvpw8fLiKGuy
gCgc7Tqo31t5vGzrB/3ds8b2SdbGpBJkmObnvl88cGp9vK2KbLqVcVhCg02mQImm6SbbkorJLuCo
i6x5mDuek6b4jQzN3weIGcVjopJgUNZryKLQ/0omK77Ky3i1SI4qDnibrwPGAdcAU2nzo2xr+G6f
eiW8eB05/KXazrB3XzVRqHhBZsvOcaM1PEG3LdsiK7kWJRlU2WRVI6jbvPol+3XZlExi8dVa0/ey
mi5ddVuIij+uUOKkrANUkphXCXIFDvqa1qlzSDv6VyRb/gO6fRzSCebnWvjtq/3fxxHiL4FDGvpO
Xu/rwFFL7jPZOFY2xeSj4FQ9IxloHo151c9pknkj22QxVmr13K9FlCrAOfVFrJpPUHP+u+PrYC0T
zqHW1devJrm15GH1/NXmpsVv1WuZ/bSJt3HbLn2udFLGMZ6vj62vNlvpARG03kkeoZBhehxWRk1+
UHTAML2OeHVam3hqqEX/HhEICkLmDDtZ1eKqQFR/gHftWN17HIYryGeNFa4HJ1NcHNI4BlS9Vqd4
qDGeBWeCVBNrr9h+N7wcfFtlEmFeqyZJ9YPegdzvp8F+n8t2OsQKMza5N5+77NC39bKNTLjyY287
p7BlUmJnROdURYsRScvtN2csWYJ58YesWYWW3dc8gawlbmi/GaaFSlJfXGVTNUTMJopaPMkqiCnT
xwrwe4POw1afG+/NSkYFSbBECSzPc980pkYHtWRSJ6sVUi/orzHJkQcbdBevMBjOcmcIouPtm85r
PfrTYvBd1fWrul4065nu9p5XPskDcbdlTrcMGOzgf7eRbRMjTxB3qFB5rO+9pB4h0TDkzXJgk2OT
qzsh4c41jdOP0EV8w9bFwcm7XeyMOdjPKNmXqIW8RdO1rtti5yn4C+fTqns52XeCBBbJX20IKlBZ
70o2Ep3K1W9DlDG6L2XxbmnzwjyfXg7vkZy5uOGcRQLd2VmrozKTbPHCD1SFcXKY0RD2BnMva009
tW+OcaR3TAIbS0QHVNDJ0XUP+laGonEZxu/dTCQrb0hJQaPRD1oZOX5MTmCN8jn+CNIlSHJz2BHG
WmNjLtP54r4MRumbehEdPH1rryxUe7UVkYWeHwxTeTHK9tugKzi6uM3ywo9GhqOaiVfnrF0UA1pk
SvLYj+waqqGOhiCqWdWPvhxfw7BR3zDEk4ibTWt64b0grpU1zNVVpeH+LBroorWQW/E6x7Ar8zkq
o/zRpM1hcsK5/ZZ2+a/ado1DhxvCJbbQh1uY4p6LpviDuXf3yzXjyzgX2m/cGnaZ11ksll66RWyY
kJfksPseuISVbTw0er9FK/46LttNhMXCu5l2xwQg7y+tQBhOec1xw7jpdnVG4LXcVRpx2lJJy8Cd
0pqkd/KNSV+zH12IDHHvxcicZ/2rOVYtgQA7+dXGP9RI2Huv01Z0fuluF5UYYZnGFf7LLkFbFWSs
LfSrSKfybRrSlV2YxydZzRv0RgFNPMG8t1/DYSEPNUwNXA1jfk1ac+WXpd0OVHB66Bo0QiylPOAa
hBdAbrcHgn5tYK60clbmxo2pP39ekIMkQbEFBBWkCol+klr5JtX7hOCNvTH1K+Z1t0jQAxl0tbso
1CtMo0tQX4pWv+tOj9tQUV4tVmvvo3C1a9/pO7kP6VPvPGDFvJntz4HO+d2MHe9e1Ki847TwPlrG
ghkzXr7rvhkhOGLNmGOuNRW9xVszErlfayPJ4luJoausLW1R3zov28Vhbb33VYNna1ns5b7Bs9Sr
E7aHR602m2s/CfwLMxVZC/2QNbm4FGvRq9NZpL1OuIZaPXTjbnQVGy0j3b7Muuaw5l2KDREdNANk
o7HuSS3GmGUpzoXe2hd10tgbLr0IzCQZEaxd63KXLEhg4hY0XmTlcami6SySqhVh1GKKD9NYEJbs
Yny3XKuNIQyhHCar1foHSALYnL3CnslaACeiOvc6RwtXFcchXt4eVblHa+vxlFjZpcjHP8wqrY4F
Ea/LODZ/FyhgOgH2ZI3/rx2T6s3POj/l69jecDRj081aswFAjrTIepWkJxg06ymCAWYYvRiZO+/i
ETKllqvRC18SJAF7FMvTaoUj2+RxLg4zL7LqNuYrjDuiDOv5X+2i6ZAvam0FXcaoZSoXatt4CWMY
pxRl2pcAjKFYTnlNEnltS0x6T4SAIuAcdv9WWOV7HTbxRdY8bwlXaCXG1uvOqU+VvTLZKQvpcnhT
7VJ/trGPADHSA3rhiAZYKovju6zELTkmZM/Fk6xqPVAOyHj5XlbrpUyP4eSBHF7PRMazeBFT8vjD
ssm2Fj9p8+gma1YxEWKd0ESR1QQL8cA210D0enpsW/UJLoa9kdVcd6zXFgqurMnf10f6IbeL9lX+
9mLFec1WqmDLuP7uFVi06FodyGqNRzmvJmbtsurZBTJIKUJQ67Hyakk4vuY1IV4Sy6TWLK1UfaXp
2pNNsoBA8tLQV5tVd1BtMkMRHpLvzlwtmzSKnB8AiM8tW1ib8T11lviLuMXHQiT0ez1AFyEpH9+x
i2aoZ2q4weqxvoDgyA91ZYen3hDxOQyV5EAesjxUiHi+6EX6kSPP9tkvzs1csP123PqzLCob595s
Pmk13rhuCvqG2E/yeSQR3xHBZ2GgRW56yecyBYkTRWdSpPt0Fm+2KI0NcpzAN+rcfu7FUIlN0Wi8
3nypY168yEKx7fyFaCjGzOEPB4VHf8xgoLtTQz4takYAV0DP4dCpaGwOsFi8fj4DlhfHtmt+4r6o
HC2tWN6soeG1m181bMU/sO/6VQrXJ0H/PC51uIvt+HczFNlLkibo1uaOsoOmr37UVqoxae13mqvb
77G9JyWWfzOEmHaGkqSBq+TnSPF+MV1XT2ab/DaT6ucwxybpncY5aCBGybK5+C8hNDa3aY4CE+QH
LzayPyeSRPliuUCRGpKVDh921szeVo9JLzUAAW5VtScin5Lywzu7L1M8RFAnJkugfWtE5B0sj8wn
wPc8aGLkMU0HsNIEFr7rxvDJ+tOF9X2ZSu1mqN0JInqzIQsV7dSKiJiF3CWBl5l4r8rcvHWMl3n+
U8c4w7hWve0elmJA/nAGoNz6xBmVg6aQV4PT1OzgzuvIg4TG6RdQD/WSEwHboq9kb0u7XO1IxZHh
EYlNO/reFG57FzqDNk36i0PiHnC3ExMxpVDMOX6avfTXUuLdN09o5+LY95eABlP3uoepXNT51hj3
V5K32t7CePgUWSVR+aR2t1GpGh8gP39OVlr/ZaKCSS7odzIMDeTvmGB9VSMOMfXDRkWk7ogB3IQN
jpa8NqBUZE0WjdVrO4jzBMfWI2QR1jpIl9k7h5BVbsioaMD+0gPYiCBF0v9l1Ez1vpBaDTydXLes
WggpXorUe5a1EXThfTIgY8/2+CSbDNgHeyexm23nZtrdG40elCcAorUmmzTDQvCtz7OTPGEdfY4G
IzNzl+RQaeGq9lkP9yUE0mom9VXWsDaKgtwNcWJZd86sbMhX9ydZ83RtuCdKDkLAGZdHm47VxHH0
ShsWDSfIgknJjk8Dl8r1hMhVliBrMhU0Akcwq05fB53sw7pTWYt5IvCnQBo4yiMIdU+nsEIF6uuS
kZufEF/NHr+5SKbKT7zlvqSEOxZL0+9diMNW2canvIgZ6ao+/cvubXSlmTvdnNi+5dNnjbXqGzFN
fzGsGYeL0nir5/pXnCE0IfcRolV9xCm9A4hR883WsMVTRm8K5LGloUenBrcTX+6dVDI9uHhb+9B8
ZbyvAcO0S3HyYmYQUNGSmywQR6mCJgurIPtvm74kuKw3HuLdtp7clmgG5RV6aH+b+zxOjLtbDcY9
EwqdPpiWo6ymijccNQE8RB6iTbZxZwBbnCJ5HF9iK+DPqLQe7PX0Jmp3wN1DBNHhtjXK4NxkkaUd
vV03zUcnSp1bjzb6ZU4VaOY6ALTKjGBHY2yylwcTEYyvaMmxpgn70gf12wXcoDkA2Pz39drhr6pQ
wgBmP8Ao3DducOl0nNK64VGVbb3ZbluN8UzW8MKs9qIBYPeo6iFniWIfAtx4kU2zIUjnDamKO0QT
3WXbIsKTVvJhyFrbK+Oht9qKI/ijshjt5aUGHPL8aIIFiTHS5G0Mp0xeHZfPvEc7y150c0Nul0yx
MUU3WXhqvFcrQ1xkbQ7d7pK07r7S8yTzRbdGgdvG2ci9VcIon1s6obMuS3dfbYaX/fZUlUFvrLur
lsAq++1gUTl36k0WvEcoeIxkq7/aQnN6bxN1fkLRR73hUJ8+tZr9x9cBGesUlDe6bv/V5uJ61c+P
i3bjhGAFMkK+NdvLk56kr/3sFRfGwOJCCv00QoI4yRp+i7a6kZteHt+03uyP/2iTp1ld9bPtw2ir
1U0ByKd0rrJwW6KEDoQAGOq01aoCSJdcTDttMziq9zYN63uY1YTXvDTZy7YiKYlVpkDM47Kq/aUJ
1Q3vfniUB5sGVp8VKsWGCfynVnFVyulmg2hI2nsr6ltPoPAZvdf2XmWI3JqxEvoqdFC8HqazM5gj
N4CdMfCpLYlUkFKa3d7VpU1futQ9yp2yCbsqjeB95x21Zaovizmf7TYeeZ6T8d6ZU33y5nYAFbRE
xXMb1UFZB4o61duuc9qtZkUC4FGIY7tiOM9jBkUjHcNsdbEKsAP71hlhBR9+fArr8dkaIxTbY3JS
8BJ+hkO6s2IEDzKLlU7FDMCrteYwJ/ancEsQbO1RHSOYE0oMplsd9W3PHMTvmH2UHjY1erERoIT9
OVEgkoaM5jLbBz4Gdr0JBl1VphOIiXetdZJ9xIBAgFsFkg5IeRz1syrQmus1xSC5ADvJVfb5rH+w
7qKzAb2wrQ31Ugz5EU9j5akZauix4+QeixECnGG8p92UsvxzWSeD9izG2L2LwtJOCxlt4h09wUSj
2hTl0sOZ2qgzhqyoE5O+XXAD8Oox2/SCMZLF8LM6XrW4815XEb4FEoO9NCa8x8h4MrtU3Sk4nm6q
5EMI8UZGaJv0Wr2r7N49j4WxYMu1bn4Vy4QCvG00Z0TLvoGwmDEz68dd7cTYgep6eBnLTy4Tn5Bb
MTboPk++YxpkbitFeyqYqxbWrF6NnCtPTSHOFoKzUQxIpFBw7st0OHlLdui0qT21Q9gGuBBO285x
oqfcbcVW7fVv0Yx/AIipIYgEFA1V1FcL+Me10c13JU2aQ4Fa4xMyieBKGFOCvHP6p7qqiJLoE/wt
EfpRs4xPAAkOQ4sgY99mftnWe6+YvWNpLM02Z97A0sqMNwamTH47DgerWRGB0aAF5mRnOwDCP5Fq
+rF6Uh5MsuQ+d2v0gcMNPupsRPB4b+xOAa6X9f1Zo0QnAbgWWhKs2AeD0d6wYduoP5tMX+DVme15
AmhwVNaAh9Fd5YxaW6fVTFF4jQbyIHmMMEuZIRmRTL36rhc/Rlu55Dk8X8RR/Dy9gl7+S7hGcyL/
pjISZi2aa+ppqRrtZsLwMHntSffa7ZSBv3Ea3yjj5Gkom+gUzcwwCo3vd4krH3pnjdzetL69dUHI
yhnRpHCSd/xemWBmxFDtpm33sb38dE3VfZrdrPcJBfYxodAH2AGLLnJLtnOMxhhHiAgyjVbifVW1
a6TkG0SA0p/S5LMrasyWE/PAWD5mIFaQt2p33NC/2hyLmJkwPNkHTDn6xnolMKJvUtBl2zDt7p7b
wTFzO0zEVKM6xi39YKqYvpjGzq8HYgJt+Yqmqfo0Jon21K+FY+J76EDCzMtNrEdhYA4g9WJNZ4Wi
OAN9r9UFUZa5PqCsXVJFnwqZB5QYEhSFCGX8Gq2p/uiRNWfQPgwlbmiOC6dJj8iBqDP0VI/p8XPU
AeQRV1YkvU/es6nNC+7YxQY3gPc8VWP+vGOtEOrtArn4ZfYIsLf6sJAVjm4IqzB89g0IpVAdwOGb
6dMM8nKD+xKzChaFQ6bC4TF7gtcij3a2t6rPNuNn5IYFAmUG8EZXzwExmCXAw3AfCxz/dAjzm0GD
ytT/niANJsB+g84DztfaDlFnZ2OWveojNF0FajWAUB4UDFg0VUE+Er2YKApJLNTufWmW2xzb3ROh
xsIXw4IoWtG/wF6+EWnuNhZ68kdv0UGB6qF1dGz3pISjd1Ky0D1ZK06nSYcfnes91QndrNkpdGN5
0xwECks4cf45AUTdN8PwJ94HBpxgOwqUOlueJ7yKnhyCx9VKII5y/Z477hn8w8Isew65g9OfM6t2
ohsR8KU0DXRjCDddBYmiSBsCFX1kknWrrUPjNtXGyux+D3S9AhTnWYBuGAx2kJlPTklSSq/Q3EI6
9l5bg0uUp9K2WZru66U392PbeH/k3htcpkHtw1/Cbrdw3hlLvRUio/xKjNEvrSI66fjK+3qjdltW
6t5hBHi2t8CBgjshJaWELN4GCPeOVRH0UM0tc8Znb7am13xCo8ihhphMFvRm9FYWin3+Kpqpch5V
m5n/0W6hiLXCulghc0dvssAxugVAz8bzdmEUen7sob6m0fX5LJk3uhrxKYamcRZtStqU2cdnXupB
GWXLCfv3w4BQ1FVLo9/W6hAFVecJ3WL5MrI6YyBei1U8xyxn7Uk12/46jf1y6dO156bm1VF/bROm
uk2b7+vIUWM/d3iMYMKOSs/6YxhzZh5W8pHlOjqHZvVqGbO9m8uE9fdahO6z8AZ4aL2WBt1wzZ0u
O8UsD0556CRbo4IAABs7OVu2edUjA/aGN/NG4Ro4gbgivpcGk9JeBT6HBPZYnA2rwJlWHCQGzF4z
0lCFgSWa1up1BQLzv4UykC8a0TatPOwyjBhJrbAGqTEXXk+YBb8GB9nzNRGgCD3QQ9xBMdyCI4Gn
pAfHOhpBYy3RtLDiDDmX0MgTgtJHXtTq3JnLqxqLGWpHaG9nVGn8Za0iU7D4o8nDMnMXoJkT5/BK
BqQnhQa6yDOrM4iMw7TASAGudBnM4ar0+D+VZpptdbwYhS8xc/FK4LfAnwXOtJRwCoR7mXNNYyo4
FC8eqblT2jUfArjRO14boA2rH/GU5O9qiUuM13+6VcjLLaMEzhoqaIXOSifnhXI8V3uWxcIQBsDK
U7ahPBoN8IhJpSwVwJ4hSIGlLc2TvAzmh29JG5XHIq3psufB2eL7DDyElAIguEr4FYppiVPZfBe2
b9LlPU8alN4WoIAyAKzKOv4ekiPhc0qA9ZCJ+CNGCg7x0d0ShfXWcWYI7iveCID2NtN4uuj/5grq
W+1frGv6cz8V+3ZuGSZBBWYOzshqBkmoh8fZtkcn/l6VtfENCXkUOeebnkXWIZ+UmyAIsNJb1X1j
rsYD6Z/qYBxSb47J1m+9VHjHOLEuKak0P9eRVerVEuE/A8S4fXZNfXnS8vRtVlmlYiWPjGIMZXg1
aWpCdG2yjr8HFOjjoQARFe2ws0l4g+Wq7YdwRL78NUyOdge26yKNrSwsBEz6aW3F1Zf52G2r3PZe
YQE4L+ryJkDwvRqAEewy6nZNmn2rmRggX5kAraxJpsqqyPWCOR8+9mmpKPtscGPmT0YO/MXaltFg
+E1djQfYEdXbYLbdYYYt4suqnjkdeOPWwnZS6Z6ZLvP/9IO91evoc7GVZV+luTgj/PE6CsDepmtn
LxFSLi9Rp7VkhpHCdEYnD6zWbvY1NHAjgp2hZEjMFfy8lanhTkgFOzFJxiraOGIuAlbRLwZxDnrx
bVHg9w5Y7Edpv2Fa1h+LFTNTr7i6GITF0XRekhU32hqLegQYEa9IUlksevKhKEYYpP9tku3y8GL9
7NpTHXFfvR463aaockoJ9Ox0kNNa20TbcLdgLHiw4re0AykQ3ucuyncRdF67N+AWTfMdoXLUDfG8
e+hqSIyQxA0VJgsGN3VQ8l4FN+SOIcwhSc4/F7eLTuCyLBEwWeWXyE35RVsNXLKD3MwEESRYWPx7
U1uB9nV7HQWhWtkvK6SQuWxxqkbg1lGH10O4yRRtjSPQGoHFCsiqfHeUcpupEUarn+Y4gWJeb1y3
XlFufeETbS1TRSChirJxFsVSHOSRidNzZ5BFjP4+v18vIo/SYnXZ2E6Rb+WvzNCaJgGL8Nnq6reP
OnUvFUYcz4fkPh3BcP4a1uc3m4lzKFGjljlgWWTy/svNlCUyKS2M72S1KJp9XCs6/jPrbyrBfUZ4
Zxzkn5Q/AwPfOGkmxEnGJsBP/VOel88RHPP1MT6esGyUeKkyJOtiraTRr7a51oc9Uit4MgH6eGB/
5dsA7ZYM9bzkc6Dq7Q+JB5bFBIx6aOHXEU9FcqRoJhszosbJ6ePdLpBJ7wfOK1ajP0eYi4HXxTxR
GwnRXZ91d/ns7cx9mYj77ERr0K1bU4LeHlN30lvVKXdY/vUxmm1fDw3ssA6Euou28nHJpyG3aqxS
s43clG+BFesheeVh41VjecLX0QN9JjfXAiIC74ayb7AMp2+ZMgEQAZgzjrWmCP6xKc92cKQAiewa
5emxKfIRNJSdHOTfm7uOGHW3Tfvsm5j1k7xzj7sEtXRTWfmylfda3pWsr1j/9xriKysGQD4TeYbc
km2P10HWZWHkOIZ0QwxEE9HHabjJB/94NeWt+Xob5J6WyOemAcO+lbdC/kh9bLk/fVTpPhF0ZrlW
87NfbUOQu3zcX7N0RgHwytgVzAZ46+5aU/YwbeNdKSA69/py09euQw7bRWo7exEJkMDY8W1U6Jwo
4XboCVlZWf2vP/yP3yA3sb2C7K7H+uPIx9NDTaYEaWLoW9kFyPF9QG78YAPImm85XN7HzX3AKf7x
1fwDVPHvO2iQxqsSWJOi2xlxqYkgdeM/laFQg687TCd40h0XSvdX56KOrwUmljv5W8awecltoe7Q
aByF3xXxUz/pCjCPtR9aP2t5ptz6f9u8oRYIB8TZVr4JY5rvmMKwdFlfBH1G2smEY/31+qwH2I3g
AFPHrz5aDvINngdrOiylxbKkCUpnwvjIXcGV/+/ftav8GMZghb3SAK6wAlK+3j2RPrv6CmA0Krtd
5W3o3tZuWb5JsvrVVhH9WXskSxdOEDrNBGYlf3UihT5SHi+Lr6/1H6/oY1PuF403HbzO9OWb8DgF
W4G98tF3JAhkX8iCvduj0H38+sK/3mXZJqvR+haq47jrAOntYyfZyX2mfNnlEV/n//sVlHX51OTW
4xxZf2z+a7+s/qvt8drWjW3/3fVgK0eCPzePEVy5TQ48psoBuY02COd14NA9iKaRzkJ10Xf4UJCn
Z14gn/hk6xiDOi+l6K8OcwPWh086EQuhVlg1Z9cSUMrUDmdrxaqKub6WkzvsTFMwleh0datGFbGb
EYGZDQneneQdLOVqF2mKqd1GSf3iFM0/Hrz8q/I9eHxOX3XZ+PWafL0r8pBqyvvDiP2gfBll0a7d
tdzSM+hLZgrnSd59eZEKPOMCZoXXbgyh1fvyK4HVTqvc/Efr5Bp/lBYiSnLdsuAaHECq+25LLkXM
DRtSJT8SB4cakq74hjnT35MRuDsyJoG8x7KQjz1dpycI5bJGXvKf5aKfvNQodqqYz5lZI1DmDQfZ
yWj02j2c3Rr13G1cRY8RwOg/IeUX/8PYeSxHrmvN+okYQW+m5b1KLdNSTxht6b3n09+PYO9DHcU+
N/4JAo5gFQ0IrLUy8ygGFHde5Jjp6wkNYwbdr7Fz7ojF2XPMshuZTy6aZ7tUPBHLZCArsnXkuOX3
qXWvbNoB4P1yFfPEYiaNps9MYifGxjWACwlQCbiAN+KSNVbiDvSjogu+NSAnGrwovWJsZx4zsdgi
XrfYD7Z1HAjMwZ+7Bx4JR3FgrhMUw+bV1byLChQvw+emKvMkDJb6VmqRthPji9/lmkF/rNWHUUvr
naxrj+KuLrdW5NKm+RlqQ7DqswymfyDkfzdoy8QhiW+/KM8LO7anOYo0bB+I8d8qiZmCzq/T7goh
u34gNK04CdROFzTFiWfhT+4nyXx/xZ1Y5pjlxvCB/h0Dz9QHp9wYAKShxbA0FE4yXgKbGXwDQ+A2
55KJOyMea0/G9mgQHuxm6Ib8ZzIXHZYZfbmT8wM9zffLRVhaRU50+f8PxVqtB710Fe+TWCmIHyOK
81p8KYvcXDkGyH6woIWYQSx0pcY8yGgsii7itPOSS2RR2ORVm7P4tf+G1c8fSvE7P6wy5mPz1F4T
FnDBIYg8Bh96sX7FOYLpWrwmYwYdzNob9G9wrWBP9tvokFW+L29F9znrTl/QgGCQxovndZx4UsWK
bkmWumFMcDkoMEUqhIlNizDxd5ZkjpIU5Q9r2fnX52MPEufaZ/C6teQrwtN3Jl6qcQ1fb4YT6oct
fohenlRblY/iYotFncgt136pwxEE57UHAGTpLM6+FJdjRW65jUvDMt6nY4P0pYGogzmMOVNMnA2B
AOlBlMWbxxWP2MZP7fOPH3MlWwVSJ39YRopbOD9543cPoP1RPK4BTLoETU/3wG8aKDfEk/LvWXH0
PFURlFMd7DzefIaCeCBFli3cJ0yIAHiI1qVh2QOKBpEs/USxc392Spke518/Pckz2GN5Z+b1zPww
i1pHTRv8J/9570Ru7iWyn8vioHnUD70+n+DzUZKCY6M2n5URqlkxryyrB3Hsv9UtXUTrvM4W2SUR
92Mpipw47n+O+mE7I3qLjp9O9W91n0b9dCZvmvARmisbH0Tf9Iqj4Yyvohjnvap44UWCKQVwJjAi
Nu+TmW1JlroxQRMU+B19ilojO3cS060YfOn6oUVkXd0jQggX/PxEi5dleeM/vVTLC7S8aKJuOUwc
8T/rPh32b8PPr+uYTuD+LCTar9/YKLSxrJ3WwuLDtSTzTnYpf7BV/Fv3T3XzfmIadj6DGOdTn/kM
XeRcFKn7IzeOvxZTg9iDitzyjRZzyFIUuWVBtnT+VPepKPq5LYQB7U+lhBIhykyAfLyc+N5Z3opH
eM6KWlEeMWWzrU6KZKc62dMyvRNMBWx8KUvjBCMXZTHzsxbysCgZiWHPpiPXM+pxLaYHrP9QslYw
A/+Fq82ThiljQxCzS5aPgDAhf9uIOymSZboVRfEoWGLTv/RZHoOl7tMjtAzTe1WMycIG6dXJo75p
LDUe12L/GxFggLko6p+9ugt28xsvLsqSzNPqUhaX638WRcPy6oqihyHl7/Qtyp9GEHVjEhE7oUS8
RstkPy+s53Zxf5YjK7RK2LwlRwPDiDZZSD7sHJdu4liRiIXBUhS5T/3EJLrUffjjouXTIZ1TSNtR
uxIVeC+BUqAaIHpgKdcUIjmmD1eOIl79JKYuN4mS5CCuTB61aXIYZWtVJZZxEHd4uaPzu//BmPlh
qbB0FTlx84OsxaI3d5qNXKkF6YkWBtCkqHBld6OT446BzUUZbuIVne2U4gnoRzWs3sSL/NeqVcre
FulsXCcVzsE0TY4RFMGgxAGtiaSs8FaulrJreBL8Z76xyifeYWs0ECBjQl4sH4aqeHtddc8Cs23g
AAhkuGvEVRX3pUyAMqlF9pyH4EwEnlydbvBYQ7pTz/bMT5dfXNQPt2jeus5XXexZRHZ+zQOck6Oj
D1txlcVpl0T8gKUoLuynunlXJ1o+gzmXnqJ5+Uuq76trE2m9FTKGSMV5qfvaZGG/1yAC3KogZikC
PYOANDuiM0mroeI70yxoeqZWxyHMU40itJtK7ylQkr0yjSFHZXLNvbJeiV5jk/QHacz1jdwmBOl1
XbaqAl51kTiJra9NhwBPhZiiSxzZOznwjXQLZRCCy+zst1gliRoerGOletUDmCx8zZDGAjxPLNSL
QvkSu/3zFNH+xYMG9gv4m3IDa1wPKwdFUZdAeJREuCfKHhaI0CziL6FjwSyoN9chhAvBImxhp+Lb
3zuGO97jovoJ3vHQ6kr+2qc6qlqx+y3NWZKX6MCfXE8mUjypnltnNL47WOvx7LoeDgelhh2n61Ze
VZZfy5GYXrbk+Ysqx+YaRh3CqwJou+RskgXQMSWPqVHA3yTLmwKKYJihcuK4EWIsbv3UgikJMYEO
RQE/UvZVZua3cYiKm8iJJMkyC96zNIVYGCO8kYXeJi+gH3KH7l3Hebav5YnKL5ELDTkSmDg2kwF4
Zbvs3MIshPVaBvCpuQiJyjAYbuokIybIqTv2w1Vmn4jUwL3mYGyvYf0a2iG4d1MC0CW4u3L0DVpN
6Siq8gSRbngXYeXKID7TDLw1lnevYMO+y3hC77GkKOuh7z12EDSEpkNoVWxyLVMkRdGQXQ1d19yU
qHEexikpE8L2TJ4t0NX0WBp8NYnXSm6hitbhndEHxOb6XoUXxv09RMF4m0tEc8D8a/HMLccXgeE8
wDITrAu/XsF7qm0txdA3w1ClcLwRTJ9pin4yLUKdCWtVNqqpRvUKKXhoMFAAzx0/vxRA7S7VlCxF
ns99lGFD7aA2MsGm5eopHfVYWyu6ppxEkg3eP5VZW0jrwQHl7vgxxmZIDZ5bl4BR2+zb96hL3zRc
6cSFA/fn3dLBMxOZSLRCVsAS046/cXd+9dNIfR+qiGgFCHGevT4h7BoerIdRwZdsDJFxLuy0Palt
WB/iOMxu3AIFyH8tf6l6iYcrifWrrLXPJaxBVzuIHjqzqIC+SuWXsMVxZEH2uBVF0YAr9AX69XRb
9qsW4Y7VMHUPlRhRvpBYruk4PNhUWRKwW+aMzYeDjfSbFY/6WQxVVrpysxz/ADgMpc4EWrQdH5xi
s/yC2ov++P4YzeOW2lg/VE29TWVobdYuEsutlzwhVDhitM8q9sqmfgZoUX0Be97eMB0fRQmh3foL
onWAoZIesqaph6iztPzzQZH9LNvwcaEaSKA2sB8sFlNWAkF3gT+tvZQdZuU8hu1ENFgwWRyhwYyI
ZuNSqLpU7yHbVNaiKC5PEsvTp8oiJmy6PmbfE+hSTAu9cG/2f+a/E0epuzezEszZdP1gnSYiLxkc
9Ol5ZvpOhzlFZEVSeCMI96Usnra+hkLyQ6VoFi0N4I5N90DgDBF4XrcirgtJhbxgUlLLt7L0/ENr
dh4c737xLc93oj3s/HIXq7A2FaNkYbCWbNTCsQceKy/wLs2UdBG8J7bm7j80tG2MnMyr55rhFghD
eM77BA3DKRE5Uaezy0aywYRRLVSCCr3B/9FRHDL3Xo5uesQB/y+HxHZHfIWs7D8PUzcZJLeP/S2X
sQauP/060VucZMhytbrE9YSjwO2oGzUIWBgpr8GUpBBMXEVxcF0YCwO3A7wuhxjXp+Zchrl8tXQS
ORT0znz4GvzIHBzaWFX8vHDQxBgk6WS9GoTiwywlWj8dKorixDWsowcLIvD5UHG2D0ckqr5tcgI0
PjdMv2rIQ8COj2NmvsXIkxK5NNrxuR6K+Gz3AQEnCsybTYKfUcZbsY0yX3mSc7+72Gr5I/UV+akz
M/lJ9ctbwwR7wzcN0gXSQb5+rQb/l1XW6tkktOTVThgKZ05+jWEzeA0K6St4ZO9BNOq5d3Wz0LyL
NiKFtzGAui/p1LMvX6NO0Z8VN8helOgouvDNSZ7kqgJ+efPLeLi0nhJf+ymB3E/tVnpUkjWrccWc
TTTeVBR9AJriyHHt33LUoV5qY7sEuRS/Jk4Jj7ai1WtR1NqqO2iopm5y3YARf2UaTfsFGSuoi4xe
3QYAKl+rFlkEGbzefsJXvhIKlm/MxNUPPZKZ99zsnwmhad6N/PtoV/ZXQ7LrU5IHUCeZavNejQRS
yJaR3iHRgUvXb/94llm/E7KlbsYQFXGzcp8Vgs/gsK074j3JhX69HZGGBS/8TxWwyL+Nn+pUwyIq
NhkveeeUW/TachjmrOw5kQzzVMXNAOd2mz2rIKa/IP2+Eo0SYWzPRGB8BckrX0WV6Vb4F+wu34ti
D5vEUXGGaC2KZWjr9xEvnSiJEZtOvspwvakgos/eMBKXkBm+di7higEWXbqwsJnpFaN72GyIxYPW
E2rZbeF21km0tLXrbHWlM3juUDsZXWYeCGOC11Yu2jUYn+AkilYgm4QpBO1ZFE2EiNCBVN2LKI7S
8N3mm38TpaFN7szX6V0Lie9xe+/gB530GCe1fA1cYMS+i1xVlxZ3An220E60j7lTv0RhLZ8JVuge
VbXmVQlhlS8i+yI6iHp4EXe5VCY3USUSHZajwATAUDYqgqsZ6rGJ6T2K7iFwtHuqP1ZVtrMbu0Cw
sNxCY56fzcHKzkEDWG4iC87PkkxSNYUNzaw8bEKnhXTcDKoHX7GQAh+MZxjC4nfZKJwtvJn5QRTB
6BBSr2avud5DSam1xBJM3ZR2cFdw+hFVk/aoK8s1geJF/E4UdbIHjm/tVHwf76ahnVNbMp50P7Gu
eWQQYDF1qwf590C05JFPm3JlWaegRkTOnpJRid01FryK+N1/6pYuImdI9e+iVZX9vx2v1gTANGb4
UPZjdeulgnDpzIb6jqgunS/R71R2X/S+M18rq4cfKFWzS+JrJszGRUxEXDd+bQv7UXTttfhSBprz
VlapvLHL0LjGuYMAS1nClgIv7AtwpJ8S5FfbMFvbhA1d5JyXyu7D741CgJih2dWDozfeSTKtaB/E
vvwEq0q5EsNb45ucO9XPBr8RYUR6CA/joB2w2eaw7ubGo2PCOc7rbkFsqaSrKCkzmHHhqLrkzKkX
M/c3rauGpxJy8r8Ncx/RnC+14EgIfobGfyOPnhxuRLtP3ONFjBZaNpVmAZywsPTjXBTNqqNE/Y5X
O5h7eor6aOiRsZfNDuz2MoRh6WeT8PKT5RvSNlYyFVmqzjoYxPse0bqpLoqmWzszSob7gI7Lpq3l
6oW3USb0x7a+sXZ+hJtH+lM5z3YXsSTtM2P3+GTWmf4TTCJkkTrzPE8fL20SWYBUvHFbFkV5C9W6
POha0Z0CuzZQ93VzZAkaC34sglWZ+EBmqjm0WG7rvode/xIFuvRbItJyPlGSKlDFZcavIe6++5Jk
vSlmlcB2rIxPvgk3OEsU7wEItb1PJlJxWXLjcxuHxh5zQPxgAwUixrkysJ8xkZnu6L8zAX8DfCj9
Uj10kIlOYoXNIjzybP13AjOy2rTPHtIcVf2lbYhZhqe4enZq9oRNWygPxG00hOegsATuytpgXHPd
g6pqaFD11kRpIMeoxSlNchY5yypxAUKBcG0iaF3Qr/miWJ3znMbOmzKE0lVvHYdrAH1v6cflSRQb
Dea51Aqboxq2EFMprMuOTU6oW1bZzosHIH1VdL58bYvcfQnK8V01PPUmSuMUAW6pxoPo6ijWOVAM
9y5Kfuvt6ziPv+iZ6r64I77EzKiecs2yXtx97ybWe8incl/3cr236s77lqn7sivNbzkRWUjmFOWh
87rsDZm7dWsE9hf2kRdEHrJb6UqQ53uAN5rWV1Zz3dQQZHicUdadkCz9HrKjgZcI4jUt0H4LuUMD
MjXf8pqXpUOlldqmMBtj1yEpeGumhAdj2FRoI29EUTTgsM1u1YjaFpLVZ4KdOLPXFEQ3IDi6wnaX
3bQpMaHiPduSdk2tYvyCFeCtyYPh2xBMgR41eA54oKDci9W3cOyGb30ZGOt+qg+m+v/ub0O5tPR3
bZdxCE9bV54N4ds/4y/1/2v8/+4vzqsWHchtR9/qqRGuOzbsj3k3lI+qpat7c6qDLqN8FA0pm9+5
TnSBKLJ6zKe6T8fy5YTOSnL2oco3USTGhLZ0ikre8WQkf+tk5KOdVN8t3URjHzrOqizBG3j5g5TU
BoBJMF+9Unbe1uJd37Tw2GySXskeRNLr3K+sfVVXSlVsVT+SL14BEI9JShRgaJcv9ZSIoqlJgO7n
clJsWrZrcD3+0yrql6I4QtTBbXdOAwLalqp5pKUcM+mNvf2Qc7m+t8h/wEjmvEfgmXio8vTouGBJ
1d76Mpit812DgA5rodM9GLaN4GgE30oWywHeV9DEAI+PVS7tNNUZv8LI0O0bRhWEp6/Aso7iHH5C
OF9b1MYVJWzn5jYKjq5pbMQrHlSu2gtxIwaqA5q2U6u6P6mlD2f3JLgjFHVmcR3DzwDnsvkSDSJp
4ere2gRZgURvraMe6znkOrX7mFiR9AhBdLNRDw4yYtE4wumiwR0DCbmlr1iCgIsJ+3IvFUm7Z/MH
Lb72p9Drb1CMdF+DECX4qKnbh6BqlYMc1snR7WP95nsqmhhSPr7GfvyHoMPkDwf7yMGfJF2HHQvp
30f0ZPZa33i3Iquqx2xKNJnloZ9Blzh10NQJilQRsmHU+U2JwcVDmSxvOydrbqK/6IbA0xbRyAEB
NMhpokmTnZB5tGTb6NGDrANdtSq+QzqEQISBMJrWyP0OHbTyZnhNtC+A1lyjBFCF1uvjxbKJLAYd
b56tpAuOGVTGZ0cPjCNmj+zkDGN3Soq+P0pykJ8TLUPYx22DS1S5UDx1ln2J8gGt1xIjSdBE7i6s
axkFBrnc2U7WA3SFdBkCqPaOfyLfxqHVPLqwPcEbTOwgMw7RQEXbPo0NUj+IO/fPgQE9cqOv2sbH
KOVl8kuFD3rt97L22ts2XN7wnn5Fe6ZdFcHQX110qKCgTuNNMfgBTFjwx/FtAvDhxuOPqLK3Lnpk
b3ivK3htgglrPwZPxJL+CUx5/CFF2g8Mv8DLDQ9DuWeru6Tm4+x2+r6dRrBD9DuIA8uReOjZUJkD
JJ2EmPzIiEtUG/27Q6wBW8CkO8ON2t9LhNQnNv4R0rXy6hhDAxUybwA7o/yQVApEMpD39bcQthYW
5f0h1aXg2ZUc62YpoGmFELyvt0DuDLc7tHE3vOkmeydF8Z7tjDdFGdIM2gC5fwsIANx6edcexFFq
GB1LrVNOqaV0G2yJ2QlEUMhWdYoMNhwEOdx6NVfpA4SIoovIfag0pxZR+bll6d4ngp+QEyzjiLqi
sMGh4cBbJygG3oy8RsqxlprXBgHLU+/KCfQVXJIEvm3slh1Ij6kIo52zHeoMncupqOoDoCXdyI6i
6MalsgKdGK4QeQAkZ1psCqZETX30nnJ9yM+9ExUoWJATydJH5EQdSuP0rlRClLqUaKz/w3EjhFE5
APX/GlsUP5zaQkfgyEpo9aFuOUScvw/y8ZTEb9Xg+8/Mue4qCy3jqLpgK9pUe5Idy91rnS+tx5Tb
bDlZeDeL7CBK4iBdc57qJnGuhiEdoC4ab05TASms0/pr21vFSuss73vtSc8AipxfuqLsUpvpAB7w
taekakAHSHmbJPyDMeMBdpDwRxGUIZ+dqn6b5O7XkdHkV+zcZxkS9ytAgeKaKoW/g850XEW6XFyX
BtHKAutvPx1Jnqy21nLzSogMys3TCOIQ0XEptmZvrayuxGf5n5N8GlrqI/BCqvsaE6MKYeZ0kmUA
UYw7+YDzKzxt7E6yLk3vIUCEdCiKL1LrAyFRrbsOk+M9NqfZV8mIMNB9e64D6YukUmwfLEwFV0tG
uCSUofqfi1MdSt3dNZgSUUcIprJFFw0vyNS6NIh+oq4o5WSnd6gCiGJtauk2gBZm04QD5v2i/BEA
XHAyuXxXvAH4W5sPr1bOpr0cKvcpHdN2Q6hY+6g2IWyYVp882BqkKiEkbtfBaLtDRlQtDI4BMfvI
Vh2N2IETZJrFO0sObmksF7uEve5dhmsXiwHW69goJQzrWfLCr/PX2Lztr5EJA4ox6vo3NEXf3Co2
f+aGe5IxZHow4YBrisqIpfRLltcm9H0YGXBoNH/6wbm4aZr91Krwu6RjpWa2JICeqCHDaFHD0qFa
MKD0TMake3HLroLTnA2EaO0tPz/7CVBA0Zoi4Xlx27FaidYw9hM0L+GUE61Dbca3UtK/RdNIeDzS
h7gsnkRbqNvYnCBaYk0ePOS1LN1ClITIe8YYPIicSOTEex9VuTguVSKHGqq/CdHxmY9aWmUrsfYh
jqiVqLMqH7pJuwJ3Cjnoeum3nEfukmulZ+bJHVX6jiGqVCCRnvrIyXERuThPlFg5O3ajnGVwVGDW
A2Ufj1DFiAaR9DasQWtp6lNK0lDslmMUV/qZjznMdv8Z5kMXwwrBkInBl9FaZDrWrTXkm3lc0ezG
Iaf40HM0JWmNHJa+0UwHINg0vNSVQARBsH44UDTMpxQ/0E9kd+fo+utcp4lfsJx8cCIeQddq5GPl
15t//U9L77/jKr8SD96G+TdMV0HkPvzY6cfNv0m0zCdt8uQhhNgVqPjeqG35nE3dRAdXLzHziKxo
EckgLr/I6nYDdUP3w8EjdJWabsdqAzm1vrpWUVCsSwQsvAComVel342sGuDQI6axlY+m7457y2l+
E5Y7bGKIFeXgZ6tGSEfqJnoUDvxgTtcc/bj+VSaus2PNdLahMA0KNdgo5jBR2To/TQmJ7LBZSSUT
OUSzOnT4toONsULdyi6jV/aZB0B4L3rVOquW1w5ej+G5dAuCi5sXxesZDJgfjNjRrZWrixWCvyyI
esKgs42xbmW6+t3PuouE13PIkEQcoGDIJ4dfJuF0iMD7HsARs011onMgKY9lHUl3OWTLm6NndC/c
s85aBHm5qarrW2BScXSd6xREXFZj1iXH5SgPS94mKaFcQjdVuosGMGjf6xHEVVG3QDnHp6p4qmK9
u3cshGqrhAs9ZUvejYSMQF4W8kO8FylHZAWFHGQPisaC2aHuVz1QU90h3tCIb63SowA2JUPsPpYd
OP4kO1teZxD1T5JhLV6DMet3agbXmKhLYWDYj6isYTD9p64ZWUhAaaruC1T0MttwH5IpgY7Cya3i
XpvQNcU1vDg9a5j7OCVBrOUHe7CGlSgyg2j3EDYKAEPVXLXUV6b+NTBq7SSqbKlQ4SXrR+RCq2wr
6kSiqa6KmwjORtHlQwOMedpQzScW1Yaa4d8dsvQoTizqXL9bmU6tbeqhxGM9/UjRGERyejZMCAin
KgOz+s2ypE3n+eFjlm8zAMH3WlGCR3zmf/qgcI+dol0hIo8vPWJVd5HYI1z/0FoZu6UuHtoUETeY
+SNZCiUgja6G5nVziozIuGPsN+Zjm8DcjpmL+pFfV6ho2Wza3BiNodHI7f1cRiGp2JVZrK+J86Xd
zw31PC2ew8p+GB1WB+1Y4CsqGv3uOJH0YARnbypoQfg36Y3yvcFqeRr0eNoWgvdB/Y/AjKVfH8Fy
FI9MvWIgS85MtCuCO4J3zS3Phs38RI154BFrXK9gRa4esjLxHnWMZI9qmD3lrtefRTeRsCRTV8gC
5QdRFH0VWNY3RkHkuDhK1IGoiIEkRFf2cP3akT3nHqeac4eXezxpWvPNc0tYQqZ61UpalKTClRva
IP9FNxgwj3ju/avowcrvLgeKdg5Gnr9sCOqD5DnmHbCodUdBrNgqvo2WQT9ad9Gg1JB7yjnOGVEU
DRCm6LciZsGI8oYEc6xf40rWtHUbMP9GrXFZ+vrYThEzq6x9rBbhzh6ImIDO0n/MQUNskGeJtpoF
M9raqgt3pzkazOHwtzxC9Rw86nUFNlSLsB/02ENtLUZUaNIyEQlrlxG1LNQ81bFntZF7yOFJiIW4
E1OfC/Hw39xUhF/va1qj5Ye2hkP83SSt4iIOfRI55JoT/NenekIJNVMIo8iJpBOBklPCppbASVEJ
dW2zd1Q83n0I4Us2PPtz4NUU5y2z7C7fZHXEzFKzi52AD0vCGhmogygnAvXQ6slXfQIeNROSppx+
AtpEII9MgT8yCojdYIPEKADv7kkkalH3IwJH5cS/8Z+sGjs/g0iFA6NKoX0UzW07ghAV2RDaGSj/
oxA3B8T5OO1g2ZuvmD0gQRLBMxLaJi5EcRXnZshezpNVZg/3CXIHIMyAL+hbadAkIHbN76HRf7mw
RcRZse+R/9oYypOHruMpa9o3i8t6DpAD29WK/s0fdGfbT1G1EcNkzpkZJ9mK/7tcbZETdwAflr/V
Pa6VhEraWW7UTRl5+qFGqO1kall+NNkkREVYriS52Xe6+RLzrw2jB6EPqEPmDvMIKCVrchtC+lEy
NmEJiHkCpaVTxLU13SyRSyBt2BbQgvDdbZVTBbOFV5g4urQcJr4o7i8fLgwQZa6b6VRQKFrKWpIS
F3s/BrfCN37qiS9tNeOSdWV/qnyzmxNND/qTq05XLhm+JYpanID8FicnLSAdF9nUdlplK7JCelXk
RBJZbkG0kwMbxhQ7n01yLLlWANBh0fGvD1buWOkxSCACmDCi098UifjDS7FJNJhlFHQz3QnDNE4x
iuJyZAJzKrL1iMErTaxhs9wZ8ZwuRZFzlA55KwC8TN4ZPIEk2hT2tyRGo/v7RjfO0RR7L54DkQRT
scPFsRuD6iKqctdA3MGzWY0IWYNWKBqYUsv9bbPsS6xUJeqjWgoGbEKNzVmrUbtjBMkXIHmu6cQP
UejIGIhEFMMAFmIlkP6ULCm7M8KQ9WqsrBZVFCnsz5adbTRkuuqsH1ZegrSujz71RrYLdjGq7O6x
/fxy4v5ZySdiXdYj6MZmCM4BpR9wnW/VpAU3Gl2TrPBXcJThKB1z/2ISC3P13GaNv71adUNySxQ+
EalTGBsHltWzXNRrpowcFzqWxbxojtANTFvbUX4Efa8exg4FIdNGk9b6Wpd1utNxwhDF3rRosVTe
LqgRotTTldQm+EcIE9zwwWXSCB90VTHXgzJIW1eqkYVp1R3c/9DTjS+aHh/TPMd+hyRRUOnvRVeg
WTjEO+iXgq0B0C+rm4vvlfKKjyPIZD/LNhWADL+5QPxKPEmIS1eScb16IUYVsFRrSNmCXVdMGtG1
RhQuJgqc0+sxVzv0je1qk0NRUdnYGtv+T2VxYezWQSqF48fWuXhDFK4DBLbcNJThNUWiNFAwV7cy
xLdaCDs+oplF+yd0QWTLRFKt+9Gw9y5cN1JeH2rV5yLAQxfoJlda98GKV51OXEz36tiT6RIhSNZj
1S+LT/c0tygK3DGWeUyjvSYNAIEl4v2bTtqzohjX+B+/sXj2t/YAfj+XzAhuIsJ07JG1pw42x4Ye
jfBN/riXOsMhsh97KJAOeDzlC8G0qGfYKDDIKTc6B6ULZr7xIAy2PVtGa6vR4ZwC9eRLf2oXbZmy
v05PkBqa9TX2x98Gjeu04kNZsMmWLPeWqc3PIoEdSeUVXStdi1jT0OFv9C0Uc+RQ32AQvWRRhQKu
CU4MBPcmxpyg6YDCx0iO12Y9UYrAtbzq1fqry/diA8vrCl1m9EETXDg25zILJ4ATYmzXROUMMHoZ
16aQdolXuY8DjOtjYf/IY1T1PNn7PrTSrrbZCHZKu5kWgK2p+Wdi5XaG4/+S4GFdZT3axEo/vjkF
BgsMkIr020IiEV4jLThqCpY8J5QfYVyw19oQb1y/fR4Ue4cQLuEjPqFYki7jbWWHJEU/o0JpdmPR
N5vBj/OdZL/6UpqujDBxt2WcYp9p051hStll9Bmwq7EMBory4PVhDTXlcGzk7+z8/bUzWO22KZ+q
CKnWEr0u7Plb08nflbqFngWCJFtD9LhuX4nI1SA7Cv01Kp7JitWgsh7hX105CKau6qFPVqHlHwxd
klctlF1mqL9CJFboBElC8xWzPirkTRqivmLDGCorzUHRPIO24avntN9dryghdcp+hePbqEaQr8X+
T4Jzk02lviCh+NISL4nXBbbU7uxAmTr5Nuq+sTfY2vqhsTCZEQRsuuofzDdQmJjvYWfcsh6nfexc
dJVuidJdNZnVP3N6uG1RHa7z6uKODQKy6bBHntdEXTb1D8MPlLOxVz9HafNNaRCUl+vhroes/Jtx
ouvNMAQijY6jT2eGTiGZbIgZhtjQ45lYl1kDIVj4veUircocUWBJk455zyLL15ViXe+59vImtjD4
Iylw1vJdmRjuI9qG9RbXTrjuC+vF7JONljZMBBI0tHH8hsZ9vFEcHN5VWQerqkq+Ei8KyLFmD91H
AXpJRG+aJULCk04skdH9tpLiV8j8H6FOs1fV19aEga4IInD33dEO1F+ZFP1KAvVnVWiIBZYw88vs
obBw79OuGXZ2grMgUIhlt2PiiPzBe1OwgvYJZH/dkD3JYXErJkNVOkyO2N9aZSG90PGDfUJlq1Zf
wXtXbnvJnODO+UPrh6sgM7GWTIG6hdcfM4WPQkKMkAl5H1wvzJqmtw6VY5kEDxaBGKs8zm5JlP1J
NOtYFOb3KmDj1et3346TjS7HBwJVsAe5NXotnQuu3u5ONWpmHlTVm4II9G2jhTDydG20MSXU6FWp
HlaSkfYbV5N+2jAb+W5LIHqgbXVEpdTaMvdDXz4j84YbOtH3WAH2xogl009f0l7e6ah672zfJH6Y
mJXA4DGTsjdHzsJTu/Z8e+IQ+9JqPmzj8esw1vEG/plnvxx/Zr35Vc2Gx9Zcq4lZ7Eyvv45Qc0Ym
zHMV+pOKaV4zaKztrIJnMFPxqOnVMXJdwrTNfRdIGztA6/59CPJvjhc/m3lz6U1iGuXu1a/jQ0UM
TtTzTIR1tYOSDWqa9uJDHEhAG8RoZWxsopwduFRutJL3E1Z5Iz4UVdZhxB3gjIMfGtIAtCs849tQ
99/Qpk5WViy9VDZENnWgvldJ9LODTk8r+nfwZb8J2yUuVtuPbXBs9OR5AEa+juXsS95AXh7Aw9RG
RFRzPZ50RMT2GW4AYv40bEfVuMcBCZladfSa5hFNIzQEbezjXW39rv4fXee13KCydesnoorQpFuh
aCVn2b6hHMlNpoGnP5+09v5X1a46NyoLI2RL0Mw55giixZqCOywZ20S9S4HlLwbKC00oIi91iW1T
fjA7+ZBhzbMwZmWvhO9vRsffvRctBn24De3K0e7w288gy0/QI2JyNElj3xOKUZ7QDUPhc7FNN7ki
qxBkB1S4s7/1ojtkunrr+aNo/S4JJAycPvNXv9H2rHxPkMuqRd+7fPTRySCZvrTNTZeq7ViG63bb
Krlu+VhYJOj8mR2OC2Z7CfW/wgrYrU4JKNW2I09NbwkWG/1DVuL12VsZ8xS5VglXr/LC3zwnQjmD
nybH5uL03cH0u/veywPyHB6qLvqwC/pGJGREN6j83UVTjz9pOQSMZkh5EER/zpwbTASwjZeUDY2h
qGjGlWfpEIz7jaDP2Pl0y2VxInq0oQ5IdLAqLpf+4nSAynPujQt8eM55OraL2sURUBcQjqwiei6d
/LfqxmZRdLla1n5PYiSiwybWd4PuP7oWReQU45wto2FvtVTZVR9+9B3X3dybawczb7cdjhboHc4p
2RKLO0fLmYbWIVaicKew3L3gQQjRKQJCs8AOm8HiQ3b5GIk8mVnQjWLZm66P4N/zFkOqimXx1BZ4
RA2Zpq9NC8+GtkkeCYDvQrztucFRST74P/rY9wcDIzK6MXvrhd2zJiZsN/3+Q3Q4jU9aAu+l/2ha
fx0NWIq2CRnFfuYvcyCChgFHDjF+KXWNi4cirBZpUEcgAr2uFyDW2baYB29HyOTFTTDv4Q7eD9WP
0VEbT4rLs8RfJ00OQitJmFN4KKacLnXyaLD8LFEnwWoiv2dO6kOUlH+EjMYLYfSMlayXsPUIKpFf
Bs513tygkjBIBAsTj3xOeeyjeu9QLEadPA0+Q0PyRbC6OiIgeqXWfvUYWgR2dM2KMMfvyaYDyLxh
PHk+txpnWmZef00Y5G7uECCVtvio1pfMrLk6VOA0s362h2KkGM+zhfCowZwc3kaU/A3g2d3eLq8O
WfaI39uoXuxSrQzTHimsCM1IXLwdnP5eU2O1S7Ts3oooyMmklaYtNxbIVF3PioI2HjaItK3WKZYA
Qi9OHH3hb4V3agZnLzZqrgBOGu0P0O8zKbNd6FgjycAd08pTUWFjhsW9WOSwbbezHTXLFkdMX6VB
OtvHpvfhpva/tnZH1PIhIZhVAkJj+Aj3LqtWSBnv00GItS7rd0wW7no54/hcXi2aP2pBcPXoG4j1
y/ilEi6VEBwoD5BgUesRdWeZYDMJBV16G0hLNtGQrgpSB3GPM6EKsT/THgvIQU1ktjvmWljTs6k7
hzrlCoz5hDNBqARTyV/bDYdl3uE4XKxiw9kkzvgxj3cwZ15yGKkLckHqVWHwORElfkKJAW1kpl93
0Cp10xWCty8aznxXbluAe8ib2e41Y+0QeLTwbe1JlGI9YHB7XaTKBT6oSKEmCNSbq7sc6R8ZC5tm
7bEOfB9i68t0tGkdmgNmyUhIcTSkPc1z7O2oCG2fs7/U0A5QmBCbGKNfocbvkhiPpMz6s5xOLpwR
uN/GNYl1EwjRxl7Q1B8STzdxlXOXGSmnC83nLHFt8xPA5ZcM5Wo/ZEytTQb3E1FFmWk8YthXLKHK
IKC0jKWelfb1BasEjHhpmgz2vWwjbHxpjXHcusbgUQekVYDVXIt7SveWGjV21N1eSzjbykYs2rx6
SXOJHMm5wxhzOZfUz6rzSfUFpFg4ebxRJI7j2jmfHCjslfiZDP+7KuZ0CZGt4jTtH1yp3t1WfeMk
up2nKXBM46McExu3ZIVFL+KLcGxs/EmUDJiD6JV4GjL3oW89ZBlpcRy8ngFKrTPI9t9TuyPRvrCe
w+6xFzpW3XiIkiBG4o7uhssxlsfcFgdhOFy6UUeeE3OMRnfPFV3HUEq1jBP9nsCRF3MgFdPv5TqK
p8c4tAe4gO4DAxUCXNIQz+b5zfMfPUeDJGJevfiKbgy6LqXApsDEvi5apma5nHCxJeZ8MTQ984Z4
o1XyKPMXbPN8hp3hlnMyaKrYWo2pQSc2GOxqJnKlmY4VeHdthGEnoB/cBbLB/R7OiXRXqtbftDxn
1NKbm3DEc28MCcPLsUGr3T6Ihu47rqHe29aO+qKVOQWGchc2VSXdlzrr2Y5K2sZ1OCelKvEDoxwc
3oY8hNzXghBurqwtI/C89Gdy47eYOeU09UWgDXgDpr457dzpUookX4XmJhcMpCU6VDSo0cohB6YU
/VsmoytCTecfpnxrvtME3BCYlTQGSCt5ddomRUQ6OdnLOHL3tkn1XleKkmNwOsaELePhmJBo3/Xx
UP6pQjIysrg6dVG8tggSWfvTuK8y8yvXEOzGKc7vV7+huvuGkfTCQLxca3BUFjVX/MrXXHpDn0tJ
qfYkp7WPC/A0AbfD56qXYRbhzlYiC6xRIuRMtdIW7V8egoUkyU8Z5gfd1TA1TyuShUKb0VPSbmMM
NhaQltxFU5o/ysJ2Kn8xHFduotL4cA1t684j+IkPm8eqfsoSq1P8un/wm/mkolbr2oxPM5bDOPtm
WUAaLC4E87mJiXC9H7mbcikiOJSfUGKgfg9/5FueQp+I5YQ1yiDovBjcV98Y91ODGQk+c2TJW815
aMSn5MvCEuUhyXxzo10jl+NqOuS2jut7Ivt1ktCn6dT+VaVeuUahgUCqvy6HzqqJpg2vYwreRxjf
xjtihV4yw9SWJGBtXhGShgtVh7CHfvzxUnvWBWz72S16qk2IqfYM44zoaqQT+zzzaVNZokKLgpdr
E5ItWG/dQK951x3zozbgUhVwJgBsH0s+vIVU1oOWZ0CGwnobmFsakRqWpP9c/VT86BDb4jmana2R
U6CLiFA+VicqAJz26GE9E+/WurcgGuMkDGB178fRQ/XLwhsy+VEoK8d4eMgFnZrToKdJFbEoQn+L
G4IaJrMkD0o9Y0Car+Fw3afucGCsgNBPy08ij7olTeBBXZ1bJ+vJ+Iyk9+n27Wurc2Jm9ivZF0+m
I5ciIqeQCGBcwAmSne7ahqsFWRcM8W1r6W99Z39p7gCuDNOttciuS3XAmJT7vzsnFoqJYVf3p6zG
B5wFABrc1bzZeA+vzaunRYcZp0IstQ+Z6cwAd+13VY/r2tVecyKJF25sqUCVFN66DZsh5Gyhiull
6SMVF/rCFvldGXZfUiChiPsZU0roT03/5OZibxVOG5haT00lod/rGFSPqaYtxTWft/eNFVJwoujT
8jsu4i3GFXdNEq/1zP6JvQacqmEKSJIqUYrJxpyqU+YQKNrU+a4aiEzt9WoFK/wzM1rooiYJ3Xay
SjMGz2kH/y2UGAfbK/6EfR+f3URCElYHqRn4OzlGvED0GCrrMeyQUITh3yy1Z5MoodEp42ct+8Az
UdqzGWiRDhtLmacJ77Gl1Rnfbt/tTD95KhWTdRSAP114/bDj/GMyhksm0VWTtoD7Vcn/nKjTlKlj
mULPC6NPSohPglXjhVsOa7uaPvrqqsvTuZFrhQ8jcC7xHjdh21GbX5HKccMUL15aE9CsnpgEwJug
CfGHb5NIkbXyUOTEKZX2Y+EpwQRde58jddBrLKR9eTRZwoXrbbqy9IJCYXInu1Wikrckb0TwV9vV
t23lX2FVwbU0y4cCt8bOLVhcnIa0JbvDHm8/S7UKyY+H5YRW26j26IyeTG2AnI7yF5XFdlLYEsZk
g6apDqjXy4GzEc75LKylzkwVD64ILYhUgR5085iSlJhk6zly9ygoPx1Rf+TzfB7w+WKs5hy5Qi5O
hlub1i99WcLB9KKN2aSBq3oIxxppUel8Qrx0h2vtvKlta2Vjb8D9xyCPMg88k6trmPVhS6YDLvrQ
wEevx2Sdf6qy/MfRBbxxwVMWFhUdZ7E8WvlrL7IlAar3Tdy9xQMj8OspOE9ETEEs0deRw4mCfuI0
5+EGRPwtdLsTyO05xCifLgEdWl4bK1KI9rkonrrYfC9GR9DoxZS16Kk8H5cn0XFjlMnTjSoQ6YAy
gMfVlm7siVDtt6pLv+l+n1GBdjts88lUnsMlupc3uzo0VfhOeQAfI6ZECQHqDxqDnMYgbKWf7Gzl
FeYWlhGwXjpZlAx1RD6kdijdSjvRa17GAmx37t01edlyWdqOoqcf/XUxY0UzizzbyuYoS40BAQdY
eZn2Td+7mNBCiCT0tuOsoZsssKwkJCsavehuSBRNI84JzPa1oEptYosnezO1hXGn5UywapQITCJc
GjUv1pFnGJtp8usd8rhk0UxkMI2GVTxqU4tpvJu1m9vTf7ZhQ59yXbZ5uHSRcGDEX5ncqzrCxt2i
JMvgmv40vnkiwYybAAvHHaeg9qdd6SJJR+T04YAjGwL+qWv12pb/Zz0bFKq9CEH6MLGntXmd86bd
DFTojeIeNjQAkEn3RL7wZ9/lV2UXd59ZUzthDP7GDf9cMjuDKTc+4ZFxr2mhu6W6iMg5zt+1HkPV
0qK0d5TxG0qPi4YKuwjDLysVfQBE5C2xDRC+hYmzLvmfHJYlr75L1LVki7V97MLhC93v2De/hxb6
9sQiHPbhDidmDNJBrDrfvPgZpt/2upq0Y319u+Q6gbEc6FMK53vfe8U/D9tDSbLELINhSg+z7jwW
1blKxbBIc/UkI6bPueftmkoAabrnzERN7no/zWhj4h/V95OdP6TX0YGvFcCGY7MXeqSCtrG4InxS
4FGV3ZGPIZd1VI/M8LslxbXisrZ2chAE6th0b1srigVmEzA7dAdHAsOt8ETNLBeHxqhZpXZ1btLh
bSyuQYtjOmxCq/hTydweO5w2IuBt3aZTtiKfG+xkMR+wrJUf62/J5B796M9sLWayDXloHg1nlXiS
5TF9KtRraCW4C3n0aHFkRQsk1ouxw8thLMfA81N6Z9dWC2aqmzTRjUvms1rjHUt3C8QyFuRDGcle
9KAvziBO9NjPjl5c2sLLV1ojEogW0RseI0jYPXODmkkPIHqwDF5Jhy6xQyCHgFR9cIU9V4OJWN3k
Ozav09ZZIxjSzrINQaa8ytxbzMLWuud8zij5CwVUGQ4MV7BQQeLOxF11Iz2cRu6SJ3MvyBzHQNE0
PBs5hoC6heXLUFbQqgCs7OonS2u8X6Ta5hM4s5Hb/s4Uu67o+sUUMZhqZ8An180+e0A+7jaltpCQ
Htq8jHdROlwLaPPdRuKyAK2MsDsZm3u9KBismPZXeR09hR81CEtgZBq1a3dowSyhyTZ3EdLAnmLk
IXQ4K2UJ2Nnr6E6G04C+LoCjUq18aeOSPjH2cK6JNX0N4pfMvWJexgmDM0K2aWJcKijvFmOT9Q81
menLlnijqyH/Hlz+GNl1kPfgNiOOGoYC1qSWqnbpUOP4wR0hrkUY1H2iHzulrwtqysXkopxOZhLL
hX72K2FthN7Xaxwid3Odugsnk6vYJLBljrg5RJFo9wq8PfMguKfZ+OpISKZ698LUjO9fzlB/QGTD
pE3v8hJYnb4Vn9rUIXplWOPFgItELZND5zI/rRtA+8oaNUSx+EHmfrGaO4ubsWrfsOhZSftaf5ZI
4+ZhZ2espHlSvkpntrauWcJmFuV0J9rrTKiBTkP8Bhw+N2uoa3PyxNFurETMaaEpgQC7BQjkQqPN
cuzXIm+KwDVkGGC5IuFyonqt0oDINokB1PWSPOcjb5FNXMJW3tiBEOKap1AfbJFeOofPNjQ6Z5sm
GQQmLntkPq+Nw39c27wleiKQmMhhWWMk43jDxfZtiMVZccDqc9xH5YMOhMIZJRch38oqzlrsvtuG
do/3NqppTdDIwNSZKstl1rNyvKoM0mjYChp34oULIlZ7ITcMiy08Ytb+cCxjwlvQyn7qjugeCzNc
Del0sRSqy8EdXtoQrSc0oGYjCaJhie7OYzKzk/YnSAkC1om+Ksvpl67X30XMUAEOfRNjlGgCNneq
H/yb+Yim9H7Qe43waQ8FzOARuyERJtQVfFoThM4kbKQnYVNyJtshdmtcSKj+q6OYOpabUZo7jErK
mbLC5pwTlfEzRvanbv4N4/yD9QzhFhiF2/X93Do6zjghOHT4ifkWrxams9ZzFBSMDHGvaRGZgHto
ajgpZswOKT5pPKzaWHv3G+GteqMhcC3JyiOTP3eVzx7peIKZDmOvQDeodOhzEPdSsdLXbjD2EQGe
GNmS2/YutcLpzgl1Zhu0PkJCyXGjclxreMHDQ37qtFxfN949HhcUhvr0OozGdm51UOGxeekGJiKO
6gIzkm0wKt+gUMxn/vroGLfde+4wIrP+zCG59+j2aYK5Kw7DCNWIdqAfGUDHvkbNvm3QjZ8j8ki0
kjBrwp2WqtV+mnJ4tyJyvfLwmPVwK0X/ozwA/SoFgodd+dwBCpD35uP7Kx3AD+tlCGkPU9wbVgh0
PrWrei12p/3oEl1QpOmDJirc8+2JU26uykUJFWVpDPR87tUTv63kr26pr27QqVgctTVYezZX021V
5l9wN0ivxP2UeS+dsek2j/xHKWdVnAK/2PkmxgIXsuEy09JtoRPo3ITWfd366V3Zcm5b9TLiQ15M
lQ89kCG4Ufv2Ku6UOlXeyoI9u/RGQdpG/zlN5Zk7bEoVbC1EhXyuKSU8kGo9pVfBbkffQWgbBPm5
+kkRWdEqpE+m7odBXAO9xqWd8BPASR6V/Vk6KHO1b7B29aFFW6avOtZO4jS0jNnmUX677tWbRdAa
NS3EuoFvxdDnTeTP7Tm5PtigbwVM2rvbJieviTICeagyh/+2vUbQhOO2gP4IJ9dkLSVY3dN8XPyb
YVpWNetwWBnPaZ+knAf6pcVeYmmYphtE1tZzHHspZv8SJbFA5QamXbaFWjUhjUyh0EGki2Ys6109
ts+DW80bM7WS1dDkpxHKGLNjpnNWk9cbLh6Cjb0+w0d4ZFbLJI4SjjUWlT42FaDDK6tp+9NQeY+5
5AOVc74oKqM5dX5XkeG99rjpexWeLB3jDVzHzk04AfIDM3bx+KV6Axdxl7F82huvlgOzsGo/qhon
FxRdlELFym/cc8FEbFnNog0oWlch0sGBESueOdegDfWbNtMydIaO+MK7rOnHNcbfMBfDkz9Hx8ih
V6EtW2dmFQdKy8BjDHVnkD9AkTP+suRiHuV694bVPNR9BgzjRK/5xPxTcF+KcJButOlvJD84DS3j
lNjWsOxkEa21nGSE2vD+XBuOZtG9jt0QLgQ2yIE76YHbTqzP1vwjRm/bWMRkp3+uwwk6F/l3PaKt
1d2O2k8jxEhO0V5Z1UuTQaboOLnM9hkdx95vYPhEYbwKkwYXj95cuL74vipOKMRxJ2l90wpC0z2Y
MK9z5i+rIXJ2PpSfO4SKL8Y1ZjyqNKbtJR+AK37aHLElOqIS8HU9hh6mNmn+7DvMqU2XjCK8QO6c
cjoPFtMDW4Tv8T0MFFaVIFTzqjeh7g/NceqzfAMtYzcN4Zm4EKQvYBGZMULVcTlmNE2XQtq/zTwe
hejPVKnYFsf7LGQPzk4NQlC7zkTP2X2tzpijnJ00FpSzbQFyYm1ru9sZIznoxfikTbNx7OECmfCA
12WyLRpK3M63fs3M6hfSaS9a2c3gXBk3Az43E2VmDemp8eJ9xywNzO3TFF13MAiLTWNvWmtd5y/b
uQx8EXO2JA85zgxBxFpfNhtslXZwJrmVZ7qJvr/6yB3ixMLRInFa+43s/jMT2VfXxDNnv7lRNd+L
SAgvJG997cztR2QBQqbpVU6fMkGzyHgySy8KBBZlIAxMbG0+5qEZ1hCfWGHv0i594ft/dL+aqvGX
EXgBMC2gf+vrC03RVtnR79iOj63p/lZ5d/Gm9okpRBiYqYZPvktwlo+jVB3SDgjjyt5hjqqRGuwI
KNlEHniLvphrWn6dqbMbWnuM0r6MUHlBLeGJXadZskOeT6eWL4nd2Q2jg/nD3WRNG5crSEblpmDh
Dh3tzeqTP8zNJMhzPW5KHVob8ve4+ZVueyFnCjRaludarI2QOydrOu7K/rYQA+7H8svMPLjp46r3
Eih1uqjIZUB3Wl3jZ7QJgl1o/LjmLwNNbxXP/nGEkraUBtYIUK+TWofT68d3oz0bizSJj1WpkVpp
FQcHtVom62LTTba+gjZnU12ooJfOxlBjhNtYVRPBUj+aHBiHNS7/TNw1NKURik7SHWOE137dscJv
pir9jcv6ajrV7Syp8X+TyikcUBzKW5qwawbapF6NOfb3IBvB2JI97tmJsRpd+RxXzb3VEwSBTTV/
RrJUBVxXD7Qcvbd9dDJaoZpxeZBMOsFVVnbAU+8B+jemf2PFxGpkiDES7gRzalN3WrVS1bmbdWMv
i2GtpBYt64yirGq3pTSoW8GEE5nw7Y1y5cXzMSlYgMK4liu96u4ij+D2SCd2AcaR4Wvtys815MrD
Wz42q2ZoKQG66F4zKPqVLH8iBnp1ShilH2nJUpvMT6erz0LvtoWfT6vOoN7Nu8wBD7IQC+U4soTq
vousr0rsI4tVk5xAl3HYnw/HoRQ2MvfB/yUj5RPwS9TeKxOUzUgMHJqWvUVTGkeUEWNknhGsnGOl
nxPVw/YwdlWUF2sDeMApnPvR9K9UHsrRqiZIcYLrWjXmpR2TZxiWlKP4UNndgFBDOic5W0+hlT4K
1pS15/abrJk3fmXchdzJEYsGfcmAjGjKVZqCRpLYmSbNwqxHawmNkmdeRLFTwYtpC1BztNxJGW+m
wVi7XUdVAtjok1mwqLT8IMbmJ0yHn6xlVpHOC6N+zOu+56JB8heWb2bs/CSj/dsPJX795tLS82qD
+T3zsgljhZqu3Ym/gGQZ2FeyATzTzlY5P8e2+5q641Y3rV0dU6pqnXnAfge5h4Cj03NDtFuvXxz+
DKGtar3ihoE1xOCLtV1zh9XVVyOxDcy+hCXIYct2gLoPjgsSl3flZQ79ZTPNYhN3xotPDmtd++9x
f2XEJ/FBUxApINqRAlGMB7sg97Q0AbgL70XHxa0PyzOGRwPMq+GpHsBiuggxbOk6R4RjBNqF1WOB
kGHhz9NB9v4ymW1SlNiFicnBwieFMau3tr3m0bKLz6Ylq0zTXbz2IaTpw7MvgJctH1mB7T2pzqBg
s5csuUyg8UiAhiteMgI6kZtgL2ZbzafU+6UGS7UmNXRMzLNjuGSG4huYgrn3Vbi93vKYC1xmmdkL
EUu06Uh9wtp+qK32ZDejFzBrpO0mtG6h1dZ93jvtSsLpUR7Mx7Hbmz3T4IhxSqN94+RA1CPY6kI1
OEjCSzVdvlrFvDzPDfpSdwcEz9qYGBX3tXnTG/1roQOB4Yp0VaRvNITdre9QlFAoKtQq1zEgflIJ
thN6NAEOUP2G7UftGeu+EYfedfFDqUiGzFizMbRwSwDNvjuqSnRHo0z6IwDEzFhPaVvoI2rRatW4
K1pRPaZCyx5pq68/3zaULfpHfIq4bTohXpBhHBlBY+vt5j+/ZkdtHFbEGtbn2yboAMwhbPH+70FS
FaWs4964sue2egSHqR+hiz1VOuYdt00W8a6n2te3/+xw3SsnwHTNXxsv/z0QQDoqfWVqu9t+kK3H
h7Emvv561NsD2pJtjKCSsTV/2W1b67RdAMPOxsblv9vyxAsMTH3Otz3w7ppgu6QA2namzmIc/vNA
b/fgCanu/me7oDbASkcx0Prv/kbt4GIhDsxJzdO/m3Oi1U4RDKPbQW/b83Iieiq27+lF1pVZh/cp
mZ7PdQhxqqxUd3d76vhlds2Am1fJmPbPfhPle7MGS5SR6rlzdN4DGQhBjvymC6Q7HpXO4nt76dT4
bRBB1tvdnqa5n24QNojlPweOQnUgqxDQ7Pq2TY7rXGb8s+vtrTy/ujB1EcfbO6mEyMY59CIACXZX
fV1saae14PY0QXl6VL75UtQaf4eun63aaJ9uxzF4JVBGUx9uB7IlpL5a+uH69tsutYMJTi+qmrx8
uD3Yed2ss4ZLC6usOA56p8TrQhVtcPs1jObygTdMtg0ZzKzi132KZI5hXTHU+vc4WTuN9ANyA0hh
rrvOSs5A7PG6VGN+zwj+yhyoqgcs6txlGSXDY4al5rLFVeFpamonCFHfPFN7NUGknPy1A33jurPV
JZ7xs3Nz232Toy0XudaXH6KpfgmVRS7ZyIs3pMX3WElkg6n1I2eI7LlX/nUjFUXBTIUJRxkMesXC
Mev34UhFs2gOoFVQcgtcaISTQj8gmphyZ2DvudzEzEJ+GUTsrW6uf/LGfXBh+H8lKn33ZNx86vQE
VG+t/24yu11kaT6tkyoiGsU36gfC5PHVzF2WoGvg8m1blFVIKmeN4meo64fbL4zIcFkkwmp1e3r7
RZMADqVRrlHucKh/9quiceVAMVvennbXA5Su6a2G0cNR7//eg6znEvo0czRb1WUczI2rrzXLwIX4
us/t+D4zwc1Y28M/f+rtF7IN+41smWnddrkdf9R0eP5DzLy/rOGzoUjfzkNGXCQj0DNpQcW2r+2U
SNAqPnKZaatOG9MnTAySoDHs7qPItZNpVypiRvwwe2H8Vxf2JwRv/6Ic0yMCuUM2q9wcVMWv95os
rb1rKm9N8zpw/Rcmc3FreFPh8GaXWLnE9gr1AF/QnM0P0q2c99ExyyCK1PzoG0m59p0Cu52iHe5g
93sbUpvDM7Gm7dKqM/0VRmGKYVJ8X+vZo5xN82RVBUYLlqMYTTAL7LO4PnHiMCiKyuyU0TptLLwW
jlkm8k1f45KSSwZcRaamY2Zb3caSsAqkYPjfC6M4Gv1kbnC2iY6GbzobLhT3kGUIAUoWXK6yOwnp
ZFMh7d9adho/UI1Q0hmu8x3ld/hKOD8dffii7aLp8bZrYs8aqMx/dx2H9n92tZA5P+pkfG+Gzmb1
7bMn2FPpgeyzjQrxNsVtGTjjtg3AczPUlYpXirjQZdXoTP1C9VCYLcnKaTivzGRWD7cH4mXdwMJO
Yn17alz3MwaUuJFV2ZuKpY3g7hQsG1efaGcm9fjP6+IUUNkzw+aOIfjPTJofRlUg/XD977vKx/YG
nRLdoLctSVGBY6kQA6NLeLBwFV5C2hlXt22q9MIHqns4+jhuMhNiv9s2V1lLNWHPdHum4rA4YVG2
vT27HQh9mr9NSc+Dzswxbg+2sEOCm7mG/t0Gn7NhlOuYu/7/9mP+sTSxtjvfNlW+J7F0a7ZlQ4T6
mOfdUjcV7AoAlG6tpYLvjjjIeIUaET2mNmdgWWZ7drktQAS4bgSbzIJ/nrd1gwEfOO4/e96eYpwP
1HR9+PcQt1+UdtSdHUbqeE572MCo9myEk769AfdSy/kjODH/Pxsj29G3mgHEf3vhbcfbw+0X6FAZ
B19fPM8V9PHMd3bRtQGt48Y6DeA/56ioobXgGvgBatgy5LHLe7PCqMKe0eOUPQNHy5W/0iz9hyRC
eOPX4Om37YXrP2H3oT/513K3rpHFaHHP/rLclxWuUPZE2nQ4yXp1297HdESqry5McVzMiUbiVVNG
l4VN5KwRK23fupxNi9uP3URyqRwHrMxtbX/b1KQZv709/+fH29Z/fz/4CNfyQvv7n+23p/+zzTY9
Y1fU2Up5YKjkXk372Jz+86Dr7UPS87/OAr54Ebv2m5EiPtCrrPpgaPdji8r51Fz52hlGtxOOJTae
kcYrv7Bw/cAD/lWUBuMzFB7S9FhPIwNfpiZPLiReEmrMggkrQ1u11rT3cNkKp9Rawgpn/ZPjaarr
4neqMPXsW/MtslsdBmnp0bEr7U5dtqYxYCuqM7pf6MqKtmEhaa07pF2eWXxWvvFOPrn2iGF2uZcm
NoOJO0NIGPt1XVT5ZdAZok1abqw1JFwfThhwgGLVX4Ymqu6MusnXOgKxXdlHxas3TTvASPlpKKtE
9RSG+yIe0sdQRH+3t5tNj2+wHsuzWxbDKYyYMozXF1z/DhiUzLRSuIHSicQGO8mvFEvS4+3BkmN/
rEUPvdb2sDjQ6NJrCJJHy0zEuLjtg5bz+iM0bTRwYv+fp/93iNvuRVVdiiIvt/8eOregBQtt6FZ9
jTRgHOcdvi3+6fZMZgjQ3AHb+9vTtIHFAj11p7z25DIQ7HYtCAjsMD0JylprLtPAXDWVon53Z+bW
yZi3n2VeXKB5qG8imo899ehvOzhIsmREgn05L0oPmcBCo5G/wtF+hL6lGGHIeJG4yu0LdOIdOuWr
uVzp1jjMmcb/Y+zMltvWsmz7KyfOcyEL2MBGc6MyH9g3IkX1ll8QsiSj73t8/R2AnEe2MyOrIhwM
oqNokNzYWGvOMfNFQLT0dl783BDFSkIOMjrLlnL3dfCotMSI6wCpr2zTL5xNlSPx7Xqz2vt6c5iX
5od5FzntNy8Wk7vI6DzqZbV1E/Sqsk9tfF0JLnXu0lsgCgLz1SqYNs/7lIqrLuOYmmgpJftwWX3l
ll45fBwitHhZCk9ef+zM53TWSJaQpbRuMAzxIn/9jY/jOzcp+WbxNyokBcc+r7vNskaHfetFSXrr
TrccgVqi1flrnV019SqiBIZ0ByQczhVxKVXbvipEWF7hZXninljeq9iq4I2Zl7yyQMqG6MktvohX
80YJ1X6FDiTfqTk6wbrV821qoXeNa917CNzMWuctcAQR9viosHcSntNidesT836MUdk4mae8b+iv
ue9py5RUL2t5n/BaawSy0VUvdX+VhzEGIpQCd1Qz1z2vddGlLu/G0qVwagnuMDHZcW8O1F036nAx
b7V0Op1DbblXtOcBjAZBfM4rszxbKNZooZfBt8JKDmUaysdSzy08FR44kDEJnnKFAsK0g/XrkfRS
K4rqtv8NvcjHkSYj1jIfKnGht0TF3Sri+y7GoQTAM7gJXRdulFZntEhia9sNpjiGXCOQwyQNHe0w
u2J8q7dDolpng/OztqJIv8li4u8CVbHu+wlZBI93URSGva0adxwWyZTB0FiDdqLVGVO4hLo1rUpR
8J/y6eFjv7o0MrItlB9HzFvqYSAhuTNcIggxt9PjXqNIbG5NvfHvchNmRQDobT0vzg/sYFhmc8vM
fnIBAR763GFexw6aQTmQCki3d53GIJm29Y5mGpenzu+SdZTE9aMIwtf5o9b074Hs/LeQ7yrF9IGg
i+kYG1TR0ZiOiS1qCmVoVI+jPrUPOvfdSD+OSZ1YWwg7+XFMYaJLieL0iKXKOWr14BxpedLf6gQN
iSJMvU3EtaEkDZtN6bzp96dMgvWV0gSbuC+ShpACAx8fqbqLiv89lGdy1AcPCMNCqjaP6bTi86GO
AwKAUb3ejxhp101P4noV9PpVlopoHchQecIkf93xLXyTQXsxqk5/wreQ0hav/mVXN2mu56mr4feX
3Al+7PrbqxqjSsZ6VkSUEV9EmeoPqlvm917700LQvmitKT62aM5PW34/JnfybluVLiKUsWhJFq/U
nmssjn8aoqqxnp9GGkCAYHrInRDCpH2twu06ltF0vzY/TWHQKmSq/rp2XoYMXx5GnZK1MyiHVHpH
LCPGNqZVfKArrxzm9RjfKZ7OK7Wkt+EiT3vT9HPSxbxXY2qN3M07VPPa+en8UNiSXpnVhIsccsaP
/ectg+Z9bZzSPw6M8xePn8Yu7inMaUmRXtxUSy/zM2ahjzXN1MPn+t71tJ2t07ifD/11X9SmP/at
YfcuYBw0YIdt7zQ/SECffI8SY20VCeySusH7PT/93KcaaHf8vs+82VQlsJaWYJkAmaF3rwB/P6Zp
rVKfnp4KBcXX/Gx+qDyuXciT/MXnulbYQ3H6XI7MMdqECRyz+WAsjpCafnsdypU0aarKZLiy6ZH9
9BpMnKxlOvQq+pocrxa4vtYJLoAM0oun+umliAcLj7irr5xBJD9v2NUtAL/PtbmuWys6rfpqPnB+
AK2cXqpdOe05r6g69GEmU44tPo2EpJmnkXbjiTCEYjEvYmXKtpUOaWleFAaWUQWv5tW8GJjBiguk
uM8dIS5RYtzPq7sAdmttkCEXDunwVGm0ermFsPbzVkWq1yRpjjcEZRt3VTp+vLQTG82xC5scnhIH
0fEY1nCFuB+d3pYWQxPMpKKfO3KVnoRLMsm/vltjerdMw/wNnaT+6fPdzi8Z8W6TCkBzgUt/O5PQ
Ey4Xmzrz0EVPsPQPOvrEU/9cLCofJ5qDhGbeOm8Y+5iRfV6O1fQ51uJ0Ny8NSXFkqMTiE2trJ2Su
iy0wCC6w3fpVRT173VfWgJTJT5YuoIJzxlSI6CRX0n4owWfNe38caOk+2unCnnI9gotUquCC3szj
1qK7ici/uAIgf2yU3n5SBX9+cHpcR45zKdrooZpWpw4+mzKinV43kf3U13q4pBAfXM1bazMkE2OI
Hj0N9XRtELHTd4r9VGIa26Rl2G/mo4ToKEc2YXh2lNh5HMOr+U/aSqteQXqlAzj9KTcMaeSWqbKd
F4doeB7JnYVhVeX3leeu5z/p1PTGtJHk66aNxaOBaywK7FMd63Q8VBVzMUFWJ5KyrVNXSHovoWa6
6EKNu2GIDXBDf23uFTQMn4eM4zgwiILYl1xadYnrxG/vPL9p7whaonQYIw51PRZB3hAg0w0vn3to
jfvQhXp8mvcn9aTa6i1Gy3mxnF5w6uJOrzUf05WJXMIUcbaOLrd1M5TXfYrfngkAUvtS4deqAsls
dNN7828av83eyHBK0Al6U9aAgdt2rG2M/l34IM3qm6Mr6VvkCuQvZvFFF7JY15AJr6hGmqd81Aoy
kBzra6gUq3nXwqbPJzrVvh1jsuEGNeBKIsvudsyddjH/PROTYtyaxYubI1VUip7JmBLJY4Wpcp0F
pv2EcOA071qH4rm1VTyIwtR4U1R05v9D5nbF0uI+6p//h4h7qI//Q5Ywp5r/DyWuoYcgLb4h3203
bhEZm1iNxh3igGQlAHs8zIttGaUr4aviwairH1tHx9N/WlQjUexoGiUb3M70SXQlfFTJSV+pg1qe
EcN3+0KLqh3YZDiiShCvLLh5X4ahfUICbXy3q2MVK+N7XTBMACEPMZRz9Oi45bminpk1ABc6PX3p
ksLfwstKwN/FXX5FZY7IqOnZb4sNkGdiho16yX0AexdFN+COIAbarRPzHGv62u2V4Iq2kb2Mqbuu
5/WFLdACYXROr3SZrbO6IzLCazhCdwKCX5ze/niBbq9bBqla2hSvZ1nqlWGgBZ2WitBDxZOVw8fG
tvS1dVm2EAmmDfMu81anFdmRBgIU/ZAGFSSwTVx68mRQ3zyZ08O86MedeRwJl5yX5vXzHlpC/4im
jwWZOg2xvk/HdhkZR75MNj6pN8sZwI7T9SEH9H8XeAgmKw2dxQxCt8bqwXTs6I52uv+xPo+tZaOJ
6iu0Ddzm7Ru0ca5hyF9uvNxwdx7ooK3tx+ld1NHkqBW1fdM7dQkAunlRoTatwDhqZ9CpJKA1cbDp
C6V6LFXtwSujDqQOQVlD6jzJkAyVULOiqyYvOjJA9AFq/+BduMfAjJ16N9jKuytd1OaNnB4MgW5R
ZjdDGJgTUaw5IcE84v9Da1kaUbkXI9OKz/2bqgo2as0t27xuPqz1UeEPQZNs58V5gxqU72Dr5eFz
NwsllVVlyTXmTfMmLtzq2m6V5ecOkGWYmoXD6+fLVLpVbOsRU9980LyhaYJ+FcW+i+WCF5rXaXXa
E3YdJPt5sc1cc5MGOWoIlWwcx5NPNrd0x85BBDAvVsPgryHVqLt50Yqyh5p21wUzlXuHQ31T1Y18
ygcPA5tzq/WhcaJ1AYLfU78jw1K3YZlzSzOvmx+CIK2u8FxhW2Zfdcz0jTuW+b5u02e0wFjPHVes
NNUOb7shlRdDfGuoLWCcIa5iD8YMy+u0MSuz6FY1AnWl0h1az+s+Nrj5sz4I7TgvgVKUFyf9Nu8+
rwmkpu6ZtP78OmGcqagiamVdWm2LkbSunj08VB+vwc0Fcu1ifMb8Yi9Lh850SOtfmwagAN7r3eeS
634szWNVD+Xic1v7y9Jfx82D3F97zsfRc+ruREevehoA/9rz4+9N2ybgzr85zuk91I9et/e6ITrh
bIxOMnJvm2Rod+BYotPn+vnZx7qip2HWoWxg98/VaclIv5iXq7F9jT2E+eQznNxEZqf52fxQFQNM
FRE3BIj9c4OrqUH/07JhBbtM9ZJD2JFD+fEyn6/QVsqw1sKJ3Te9/vwwvxaTgnbx5x///Y//ee3/
n/eeXbJ48LL0D9yKlwyeVvX3P03tzz/yj9X7t7//aaFudEzHsIWuqphIpWay/fXlNkg99tb+K1Vr
3w373HlVQyHNr73b41eYbr3aVVnU6oNE1/0wYEDj+XyzRl3M6a+FGeEUR3rx7E5TZn+aRifThBqb
2b1D6e8QzXPtVLQtFxjktfMu84OdFPYyLdH7Fgsl6BwmKoQExBsvjIxzOUr94yEZtbPB0HqgN8y5
hpZknFHl51tF85rF537zBnpuBGhmAcjkPKAoKtNdkdrdSaZJf5qf6X89m/aAnJIyjUN36nNrcnKF
tq+DJrvJA6S0rjH8tOSk6l76zrD5z2deOr+fecvQTdOwHanbltBt+9czH8gBHZ8XWG8lMa4nUyTZ
uWvU+Ey6xfQc93ZFf2NaU6zlQDIZso0edMj08GN1WDpgA4vKPSk0N1eJoUqAN3114wRWCUKBdb1r
SuSkauvj6vvnct6Ur0VcNqTP+I8Fcv3rgG74oyoe46huHnRMU7cRWu55rd3U4UlzsRjOi7FGU6XX
FeD50zES78Hai6sS834jH9FaxMvRSuPjvDXNop9ev89/en1FV/ddU2K0dDVST123BtZRtSeqz//5
RDv6v5xoU1P5nluGrWH5MoxfT3RjpzYTVi99pyLSwYvh/M1n2EscTqoEZYGxD1refI4/N3cZWNQq
TQ8f+/lVg1MYjujBN8byirIOftiIL1xiDg2hmdPK1p70w/NT1zWmp5b4sVcuzfe2YN5VeLmzh1ml
r1u7Hl/qejFU1MNHAmI2aiKafZMY9r10tcu8PeEuh4q5yHFyuua5BG+8rFp7fHGr6L6nxnzPGPDb
C8bID25VR0douOxjuKWj7C+tZflXTZef5iUggcPlx/r2Qs4zBL42T91Fq0N+ROair1zjcxcOrY30
41ChGOVqZH6yy0JUHj7oEBD2QX+rusX90GsaAW8ttSS7nv4vnvLFstZDI9VnFfr/DrGQ+bFoDsE5
xcN6p9uEBAWZTAhM5eh/96rT4aUOC2H+avz3L8NfNQ+Hr1k+lIHn178t/mP7np1fkvfqf6aj/trr
12P+cZ8l/PuPu5yC1zKrUBL8vtcvr8tf//HuVi/1yy8L67QO6uGmeS+H2/eqiet/DuPTnv/XjX+8
z69yP+Tvf//zNWtoi/JqcFrSP39smoZ9Q/3pJzS9/I9t04n4+5/Ll+Rb9ha8/H7E+0tVc01Qrb+Z
wrI0E6eJIXVN/PlH9/6xRfxN1x3HMamC2A7+8z//SCGf+Rxk/M2E7uKgInRshjrT+vOPCpPOtEn9
m6E6quVILj6OyRXpz3/+x39cvz4+sX9/PTN+u57Ztsbdng1uSFctVddN+euPHWhfOIZ9iwCyaLNV
gNce+tt9j83uCmVWtm/AIS0gb5Oc5scT+6kGJ5r3Ak1ItisLtEsKWlskvRR+myDrVk7leZu8Ty7I
zkjirgGTui5B0Q02SMyEMUgstIHo0cYvWR/VD40cJRALUjCM3jmCf8LrZFsmOzAeFKhHocWZ3Kfk
wdbQmCBTvY+3RgXSDZTvU1Nmu9SV2v92seED/vkyP50WSzdV3bEJVXEcyfn/+TKPoaJJgsKvdrUq
z5S9i11g2fYKHzAdYFTCVC5buG4GP+2is+VxPleZOsijprWYroMCmIB/wLF0bWlgmjMsY8sEZWLQ
tXhdyO9CoY/uVhMQ8VTtTB+FFrl0go0LiwbmuXYDjhcSp637yzChNoiVSICmRpGU8Dku9Jz2b5J1
AXWC4dtQ2v3G65QvLQWSK0dt6aMoexsgh0ekzcoRfbSpvfdRCbboswiL1P0H0xqjq7q31j999//N
DElMp+anGdJ86iRIR77RwqFUwLf6l1NXZoUaehZpbo4lERam/RqHIXz4dGHwMWLTNNDX2nW2p8TW
bsYGSEyMKUoRL3ockDWVtpODl5sir31w3M472+aO3gV2C77E+DP4P6cJ4EUF2QtE29SGpQFs1dMM
bVX3Wfwx6P0y5v085ftt3sH/Rxo2vwxDQwKo6vK3GV+sNqHA01DtrOkvk/XM/KxU0DNkwbZMtMdk
kneCj0O832rn/3wytWlS8+vJlFKatqNzrqSmqdOb+2m6WYumqWdaKEVStLp9Ig4gvO7T6YOfvzjD
+AUV4EiUMhNjmi4GeUMOCYFuVuy6dPhu8gHsI4FTS1GYLIC0XKXNqP0vcwbtX4cR3qZumRJbhmYb
5m/vkymx9ODH1jtO1GRaVMa93ygrvzAXsTu6R7+mkGxBIAWOk1UbLUnuBoOO8H8+Xbqm/+sbcQxd
FSYKLuLHpTVNbn46YWYeG6nDXeyup4qkpihcqh7XqG6vmh5kHd/Ci2syke6b/mBqBobqsXwvWwln
WpPEUdV3XjSgkTYNcTJHzdxFrbsqxMgXLyy/pNZ+YnXo1vDVz8IEW1Y+qWQ7/KPqPlPaL0qnX6Mf
vyKYK6IBDYwX3GViCnGAH4LkpzT8qz59UCm2HvM8bvdVbm7IVbfXY4wfNO41a+871ZPZwh4PRs9f
+V74UMBpRdxRdweXGsTBn54x+bAXA5VguAZIl9f5WAaYIEDWNUmEgRxemppk+4LixApAmLbXbSho
ehLpT0IOm8yjfR52dEEH4cdrxHWY2nSRXlMMRvnkVRHCWQPvjlRbPORY2aZI1CGpjrDrwhtn6LxH
6nNrZMIWAfPIlZ3GPrVj/V03xB29w8vIOL+Hvn4zmB6eAdhY2BNK8If5c1KCC0uD/kusenIjv5Fa
iM3QqXQGB1hlpCwqOKa56R8BPpNFrwiQYRIAbaQFOz80mWw12THKjWIzGoAkhBat+95VAKPrJ9vP
9yMVSVqFTTt5qXHzT/iF0Hdw0FaJWHjorpNSfCeAvViQ+3VT1jWwO5UWqVVjlEc8acSYaLkT+Rai
Z0z6Yt0CxnAH2fPLUqB/EtFr3Q2uc6M44s7Sh3oLRhFwf6uLVdIylDMZPNX8fYQh+rVX4XdMxRrC
NbR9t3oawtTdhV35rhbNS2U5/aqNmz2prsVS5Llc+KUCBcOlsw2e/ZypGalQpvEUFFtdDM459MA+
WE7RLTRRnhWkoes6gROGMz0FlgvEGJyurj1gJn8Yc4kFOt+59TfY5y/JdMPRaISOej7RA257Lh0A
nv51IoddK5HQJfVILFwDnWmERmyY8XHw++AU9ikCxN7auqr5VWlHRu96VdbDlTbqF9R7J/LLn0fH
QVKrTKb6Ln1AwNhsQ/wkqX+VyyAG5URfP66+NgP9yyyAG4f2ZIUz77Y2SaHovDZZm/mIFLiwfNrK
9TJrR/fEA3kXqb8B6/pV7XJvqQqBb8uv/EuLuQoegHSxjcUEGDolPgi/+9q1VXaN/xVxaghS0UzV
HTk0AqPIFOeI/1rxMk6SbxOhG8pLgYTC0t5arqMLFQMwPwjq/z5E0oK64FIUeJEaLY6xdmnlLoo9
3B56DYC4ktceCj1UKNYqVQogQL52lmZcX6ko8LiDAYtA8Bb9teGxl0297JWpBML7cqhzL8SIBTIv
rCejJWGBoaebxCPoY+Ql7cz2bCbOUe2xyRaYl/zWukbpq1NRIOFIbUCypvU3xYEpVIU5PUiPCCN/
PzTePhl6yIF0dUTglrsGB3wvH/0B26LR5q+hn71XhKjeaQxVMVIx3ErjF9lnT0ZQJ7Rqgfrmpmy/
KnuzynZk3hFJPkAAF9RAN76hPfcaHkadGG8CCr5LjGfLFqLzrrGrnYmp7dBlsuFNkaZox+kSMkz5
FKnlFz9sxaoXxQpUgLmF+H5SCKzTfTVBZaApWN+CHG/j+Nxn5VqIsXurCx/fZabekHEN3aHVUrh7
iKvyDpr9CCzUrsTJHRH12DLaWehYypLvTf2FQAl/FdSKsXEDLAyM54JPsC3QIHj4oFv0y2EWfaVB
tEsb4d+I+OzA5jnqpAz2Ka7+8UYFwrpOCoD2g4CiCx6Wykvk9xBC3F1t4SAf0gj+atXC7FL55eAF
jjPra5/gINa/VEOnMKqp2UpORN86gMqNz0tPb61MebC04FwF716MLTZWym0b6HLt+YQpteDJhFre
DEj9FoMkCrzDq866Msj3GN4xJSWoyu6zuLXWYiQAnLLtJo0lkL3klaknpMaMe/YaslNTlynW0Js6
xT4hyBtftaGG7TPC2OXhwFRKi/x1Z9zAFV2ocsjR1eFC0tTwWEXOuHKFwa/Uac6hlXkU2Vqug7AE
QwfPuR9uWtPGwRZJY1Xa3hNSPUZPr/gCXaZFPDDQpA+yLb5Kdank/i4ay+jgUmGuTeYqqvcQIoKH
Q/qoWtadlbt3ieO+kAXsNV24c0fza2Q5ewcRyIVrw5rOZbXSPKtY1VP3y1KMlX8dlIhmm3x4s/EO
okFKnuMh4L6sd5dDC+2ikRaZO77dYLVy3gmuNNaaQmCdQSBklXnRHgzZqiEhmnJusbskRaPfODZf
tvYgO+B4A9YbzHSPiuDKA8X3WgcFvixykcDFqu8l8HPqgfA1OvdLgYnFTnWEhbV6RLKPFXhdxKkk
/EqgDqQ+pBXyvlYSAyOegZW2S/dKa90Bluw2TpRdouG1zkkuHmUyrDSp7EQAV9enm0Q/6k0PQ0yy
SOZXaIyIsu9BuxP7naGTOgsaw07Xb2SFxypPyTfAdAOijl8Y1pehWptS7Zca/IHc+erDWSX9lQRx
YYJ90rryUG6cTBdXXqwt+55E7LYayBgPn3BQc82UZgmUzUtOGUzClcPsjuzxrgYI7ZToZpItlmtk
ToWDO9Uzp0F027UCa0gI/aHVmlM/ht5V1wLklI3JR2uUwUZgYzwS1I37Z0i/EhMYXPlm617FebXN
oy7ZNoPiEjgpolXS6HvG9VfHl18nefE2UfnGpp5tTrEcUDT6/DW2xDqy8F2qEaET2nfFH+1lqFQA
awxrT+5kdippItldaxAwTEi4HGGKaDr9HrWR2ASzcFdEmFPlJF2xwspa9sb3sOcCB0nlqx7G+0YE
PpDQDjtkUk1Ow/TGQvJ+IopmxS+QO+S8+z4U2gUqcwYLe6mW1letb86JohwbLx+2ZTN5b3W+soXm
bWMtkocUv+ujQ2+1ggnDhEu5CkJlvKB6RzbfMa3ojU2Wh3emE72ge8Rfym3yQjf9hxJk5MJ11Lec
X08nRbMeMTZNIXtDnn4tlRj97AR9N8Qup1oVq7dGX3U76aIdQX737PQ6mSNEI6rufRKDH2yGZlWW
/CQdfJtwwm0TKghxHF6wH/1BrlJsHIusEY8etwBLW/Nv7IzfsTF8weSL8I4PI/9ut/pTaTZYv2Au
w9wpl9i5F4mpXQq1uPZt8TXsnOfCzu6z4C0iV0zDio3jueOSBT1lVANCMHL1bRwz7h6wN8VkfqYV
gcN9+cU1VWhiBAbBF01V/J3udyUpX9Wmfo58hK/zNQI9KM64rsOGP6xjIlagiAxHrRmLhdF3Z0XT
jHVHVseytJmsFv61k/jv7nitaN11kjbf4Ju5KMQUe61lIfC6Hh+qJJ4BkHLnQwJ+LJyj36YPhA0t
KwO7msziV+75B1ve1PGocKNBxiZds0Vh8sWqKO8wV3OOGRocTVHxq/YLC2uXoxbDUjHJqJAtUp0e
4dhRjtG1WsQTRaJcCRzbYV7e1ljKFjJq7qDB85UWb2NbrGIUSY7ZPMB4/dKPQPa4oyD8RBvDRdVr
G8kUA7CRo2wjr79IG9ZGjlmZUqmFWEI7NvABF1ytzwFRTBBXE8xJWbwIYnkh8O3YgnEbiuGbq+qY
uYi7N7pvqqUdWgCCS8fpDwXxBZZiyoPGLTBcp0hfwD/pVsFAHgaAzXCpqZPXq2Ge2YTPddJvmsa5
snT7pIX6xXRchoeMyyi/ge/MSXuA0wRnmsaF3Ip6NSoQwFNaq04IKC/urj2QfKvEtp7lwG1PmNvV
WgQS+oOIhk1NR0+lGr3yWvHQGMjQ4eB4CwhvGIHa9i4fTcDfPRmopsHk0q/S+wqX6HrkZvW2MboT
oFJtgeYXtkLtczvR8dnVAhNzpfs7p5sY/IzWMaCKCBtmRnwAtRwI8EYcLIM0gV6ikSrgODS5On2X
vg1ugMO8dQAihu85SvR11KEh4rezMOwWl3WLHan07T2NYQDnVX8anHhVpn20ogUCfNnZVyGCZnPQ
wkXniWMm1JhBzD7UbNuEg5UsWxwIowQXp2ITyBMu57a9Js7NRJYcYUuGp9rwvQeoUW0Sw/oeW8XR
bSObH0Ec0m1XbtU8H3fQSK50r7lD9PgU5f45ZHzFwGBf11b6RQz3uLGKjR3XB9EyMYKb/wYYNjLD
t9n8V0p8oHUeiGWU1VsbUM1aaZqTo8XVwZHg+N02vop1kkTyIF9N1H2cNAfHE0CI47PnAMsox0hj
SodHNBvHbxl/QFPFdujUO69xaaRr3ZGhca1BS1krkSmXplXV4JBsAJNavuzU6LEO4IFHGtCb2Cb8
KzXb/dB1w8YS4cUmVaKmzwEWU81XXXurRvl4SQ4mVTCndMhOItrvkEY51xsgcKQaZQXpBRq60YVd
S6bLrb3KGb5GoS9EVg/LtOnPcJiVQzswizdMdBmBRsx9XATdKqGToxfJW+gOoLaxJSMX3hL2cKXI
4kHKSRSJNAiHvhee6HVAE/XaPWMeGwgvXLXpSS1V66BVDLV6RwYc3gDLGolrlKQcSu1OV3J448Jr
VviRoDNXRX+bpqK/NcalkrXBcmzh7zoC6BUyyQpiBg7fmsyJtZUhTPcYV0q1LDdBYuZHzarwNeOs
XuqGku5yhFKXnszYqvTcg2EHx0rHIpF3xGepprkCcYiDXPqXqJuKCmNlI9frV8CREjh9uVinIcFR
VjLuFN968To126AC9zirUb/F7BAu9bGhdMll+qqZbGHok06uweS4aHtiBhv9tYwZNyOtzje2Vp4S
tYYd1iQnxO7JtiPAG05edJsgg9iUnc0wvvD0cjxYFBa48xXiOsdfHWdfMsd3b5IE+j2K0o5Awv7O
KN0zhVtsgPoAZ5ZKaAedcGWI1rrVMaeosKh2VR1vgwECu26SrxF43jK1ul3TcfPPiOIsLYoc6xHh
JIWaKXqHqXA+aE9mz/jXcwFqKA3CWHIvwqXGXTvallr5gFkbsqYS7JWEj0wGwuPjd4kPoZjswBai
QfSWTrzoBNtAqStXiVYQa9G/WtB4YObAAbJDe3VvDpgfytiquRZmzcYmKIWfz3doQFdlAF6k1RPO
LpcUWMP6EoBRufZ0ZuxxqnwVanFDRRrjRA69GzdFv8K+DuLa9+6FhwlsqLgTJFXFHA8ulbKFpok7
MqLwvjYJQv4S/G+mU2Ut8gdfAB0use1D6knuLCUUXGXcryXF8M4W9kEE1hI56zO/yBG/FBQtDNAp
NbISiavS7vxAPpRJ163Ab2J5U4Z7cjyO3MkwmtZUyiom3oWLQgGrhQObVCnXZtj1iyTmFDPYM42l
ULzo4XBUaV1zMxfpa4UbXKc1QJRPZPI6bbK1Ty77wle6uxEWbiIRNLQFNaWW6RW3a1xO9D3asPjQ
+3UGaGM8aXlEsS+2IAp0xXWagsyzp2uvXalbN3OhVmnxOSrfMc5MSQTqQvi8hYFo8wneW1G98TrL
Isozf9FfyTthUAg7FCfpoYehzH9XZ/glaIJZRKLiqjOffX0sD5oHSlbkiIbJwFha1GZ8bnr2TFWR
P6VFvW8gSiwg468FX4arEIHqjjYi6jH4XkqOMtzI3auWLIZtbTDvTLPgYEFx4rN+LhxYz5mK3So7
NLkKQT+lKhAn7tJSaUPG9GQEE15Rji8gACYIAkF1fV/tGRvqRW9Y90mvrGrU5kGcRGsaB9WC+yUy
60WbLRqRfhcKeQhFq98k3AmtJl/OIk+c14LEn4X0zQn3gjm2z+3NAO057G9brfziGWqzrLvh0R91
BonbZMiGRasIuaI9ujesLtvkaPW02oDOORiviSru0rgy1sJNv2PEytzh4g1YyHVwAobm4adRkl3V
jmLRMstbQ5Q6F+ZwVwOSB0eAOErNwZkKKnFcf9WhKeCHxM6q870Dv94zSQXWVZ2p32ySgdQm9laK
x/8PMieDJpMMTJ56Rus9wvdIA6C2jXM0iL0RwfDSefMrH0wESYWLoNP8dZEkr3GbOBtTIX0ExQTM
QuYSi7HcpNC+liJeFrFZ7frCQrYN5Tmo78eU+mqauVz+4IvbTLBzLiMpgKm4HcqNzNp8JST5FH23
HbBJ+1KlLMF3MFfEfSHdO6z21/0YvdcDCQctAuelduuqjbPQgoKsiFI0zGGCtdZY94YRUQ5OLLLa
/K0tqm8V6B5TOIQgShcmBwJI7o/rMKYw3I0NwEjYOiQ4r/ShdBfFaD8YmFGXXu9YS+GL8wiwB96n
4lyDEf02BXNzW+gYO8L/8HB2Azk3NOtbA6+8kdzEY3zTUwla+DLGtwSxWe3obGG9JxIV/D5/NWX4
BWhKjkfv9NR5QvwYln+PB4h5yBCe7aRVdn6pqRM/kqpUulNsHa+yidKFW7KFiU6GSy1/3YGuyO9E
GZaIGp757kjanGj90cZr/Ib1KN7lYN5F1MPAgw+iS0w9Xhp6Wy39/8ydx5LcyLZlvwjP4A7hwDS0
TK0nsCSZBa2VA1/fC1nXuqt4+92yZz3pCavIpIiIdLgfP2fvteGldNOxtdoSfCnHjAHsKaNXRM4G
GNhSJeo+U3CbHXu+mSccvW3N7TInsIZiM6PQDIuHAabJVtVTgtY+jNZtZi1Yp4Uwnn2GEWhNpwsu
dAGSlVnaD7nrPEtubWg2J/r6Ub9G40uwUHgyyqUedT229KmiEmkVJYwZMnxwuSXEWKMNopxoK7S4
otsDVhR5YnN8KMS0pmH+NYn0xtPDxdDRHgkKjzTGYRTw4EaGx67Afd9bFp93nf6cwtOYkz98wLRJ
IZbgTo+SG9fpvugswDYRU8+Nsq0eekmKB1f52abqml1WZ+8l3Hgoan1e0kp1GLpoXxH+lOBR5ZPJ
u1MKtH2npf3LhYludUQsCEehHhwwEDvwzydhPasw/umrAU2+dwkqfUCvrBcsJn1tOhcmd5ysDAgy
CDzIk9BTqWho6mdfLnxaBJpfMZUZgFDSKj2wcvaD11YgxCMBadnUcuOc/KS7H8pGrKuWska46Wbo
PRoDVrGvclL3UqPifmjel3Iajnp20e16ybwBloC1e66ObU+eAOYwOpLqHnvxgwERZROgTlt1aa8P
NStyGod9E3fOZmS4uOlHruLTeAjtYWf13rns433ICpTkl54T0qtqPV170+M7Zz7j8yw3ldFVWwte
nQqJYk8akQFoeQxtmkpGQaliDAOk1yTZSqYXM3NCmFKW3gX2tq0AlaWUdrJn6abJcDDd5t6KudZI
WU1HWTzQtmW2kAIn0KymwVNsUw0rP/AbqKUdtMsBhEfT+NYJ1hgieFoTlLnOAR13DGUguZ/mGWpN
6t4DzfhqOnkLBox6dHTfE8LMrG5EMWgR71XgYB0xGncTgVYmoy1Ru/hd49cAeOxae+fZH5Kzbiau
dShgYGvKg6frhyREe9/SY49Lo71pzWEL7abdxIEoN16TlVtp5sOamr4HDESWEvc2ngzM5XMYMx+A
1JsY9DRxcGxKNeTnKEmprchKdmiK0M1iRkb8ITi1+jkTMMSTX07q+ZthtKpN5g8EC4G0ZGoH1zgw
eQ8DiV5rxpxMgaZgFwZFdDwwX/gY/GR6JMNL0f45DIQtbJuqyNdZA2YVax+q6enFMv1bFjkREw17
s+uiD+0zJqQ5NCZEgBBFeHDWWUWA1qDklePBrZR/qARlpc0uGERzvgK8uvVBcB5nT+0GEXTkHaKb
tmxWcJ5720K6R+iZd2bkfVGFkAg3kYEUdFhYGKmIjeHJftOnFL/kHqw7zQdeGcBpHG8g9mTJQ8qS
J7BCCNW4KVh1Nm5VfogZae1SuFW9eCkaRi8x4/B1QQz9HCT9ye+HjV1jqEhYCMot3jr9KxPFLiuN
6LVI+7uqz//QmBpf8RM4a1xWL3NZg7ssNAE41rjP8qY+QYx/BK56nxRvga2fiDf3t1nrnnpvME8m
3W9lYzKOe4Ks0DQ5ff1FKUwejNrWysbggW1ra8T8jfR96PL38HT70TrlfG82mK7crZqiN3jsWM8M
42COdAI6J012o6q7gznjXqXeP+YVbRDDt0xwmClZhYjCIZk8NzAUgn5Yj9EjpMhhR86N4j1nYMjH
R6QOm8Jv71u6ljGsdEo8BzkCXQIxl/cuDibcquiEO8gBZu7IzRLTHkfpU6SVpPimb6bgYUdC0nn1
WMzCuLMxoTWNOewBaTq6gfHVp8YlrOWSN0L/NSCcMChpd+YYqBouEo3YW2YXvNBLOre88XVMtNC6
sw+5OTJnMqb0KBP5aYrpOpXZm2u1r8PQUr2Sd6RcyWCgIrUGIu2AHygvef287lT39cqkWnxdKjoZ
cOIhP7wGd07FG4riiPCW4nlMywiT5BMk0mBfx/XjGDIgYg4Gdc4dtnnvP2Xt2JCi1Z1ncmZ45nhQ
yrFHIO2eO9hdlckJInBnbUeNo4951UcBYZGnl55NYdK/hb/8bkTvPinlK9tP30iF5rlVoFSrHo0d
knPyQ3gZlSMRx8sMIZIRvXkVGX4dfS2dcwHz2LQq8ZL7/Ugsn0Eay9vYE1stx+aXScCFhOCymylC
AHMOO2pr4zxIi8EPMxAX9+5ys45HymJJMCusdkJhDImwwJvdtYkj6tAFj5Un/qDZWZ386VYI+s1F
ZV8Da97PoWuthBuOG5tEnNEerGuUv8VGdoKiJjYZUaL7YaZDOFg/JKzkICak2mXas8bzcIgzjAYG
8TZrL/GPnNQLtt9/d1vvh4O7rm27V5sGidmR2lY7w75MAuDAQr9gqFzDPeBmisQMSjVR8rQgUY4y
SGxe7ZxdLBuuZWczx5SdxDBNd2PU83DQLW03o2fN9rMsCA+VDSJbI1y7JeGZIjBvJ3e4hO5YXlOi
UytzukWOSEeg2RkKJYwoCN2Zu4da+qducIE9RjY9MKd8sIPRPUBXtXeul77FqHVXDbbvg9894MdM
cW4ttMnEeKyVsRZTO64cmHxb5iXrCIreZiL9eltPTMP6Qd8SC4AR1Hzz04HoOyMd6GuRqtM01nsq
E++Y9xmwYqvlfpmghEAZqoinXrmYWPYWDZMosk5zS0HXS2h1hQFzgk5hsNriMEzPC0FiG/if+ajY
2as83tpGjoiJ5r6GkYPDok1p0mI/C0S7s9OaDBxUrCzN+ETPtttVApSM3RHKA98+pkNnfkU0TdY9
9HYilyf0ZAHBZcFNMyXv1eid4SU/KI/usawRnowj4U8NUClyiTa944p1ScSnw+2Lflk9bq0YE1bi
89NZwO7T/edM1GJfUjv0YZRshC/MLRjhdE1qWBTRHxXAP7c4a9j49b3ruv5pdgem43n8ziogilKN
FQlG08YaCgTKvfeKc4Ymii3b7D6k08uVzbqEWMLt5r5Io1c3+gku0ThGMWNQI39KvPItCtxTWMEB
CvBbLlurJNxHmgZHKCp6Rlnmc85gnZAPb7yY0Y2vC3OfTsCXzIUL65HeQgjKwARkMVHJjXKnhz6y
9jpwCCzmXYBzsqGv+tFL8jD0lX6I9HMM22Dtkn20zzh+SfWUzabkQVu7aA/8kiwvofRLJxmye0NO
kZAGuzEpbVgbWbkGpLWJKqo8RP8EAON5nAuAsuwVY8eqjz0qYx8hI07itMXEZcagHkIDBKjKLWBY
xVNdACpwU95uE8+7zpbBwaFCaF3oIXQetvDTvT13CHEwIOUxkR1eiqjsl7mhg3K4vpnjhW/HFc7X
cXBEaz7yQpEKFq1N/p6Nor3ZT/5y+tXma4jul0uIv4uTLNkmssA6OnTGXqCCRiv4FSTZkvzKQC/2
o90wil+OrxiG5NjngshImCDSWJpB8xaWvjO88j7tBh5uosgdLhq7luiPiOifpMx48K3wR+qEPCmR
epkpea1B9weTuQy1I3lDVQY2WMTmj9Ls9yJP3INXEMGXEqI3INCozC4h/zyBCu7rY6voOKjC2xU2
5w4G2W7fosgoYyoOcySqm5ZeGTKzsWgw9t0vs9fBptKwlyGOraeO0RlXRz7PubqESck2nDsYdhl2
leIO1gPZgh5M09I0T863wgkfwDqfCIEMFruOU3/k0XTyCiqj2NFkqsBkJFsIO1HCwEDToA3tkZED
qykNmZ5EPi3Awr0abjec0/RjStgymr6G+EyAw55bwwZO2L1hJxeCwQSjgyHa2CmTXUSj3H2aLViW
L2tQxIySLiZcmB6hEj3LsWfiFbd3hs06p3qYepf2ZZHByWr8M8m5B52Oe1PT9bFQupwtdGhaJ8cp
tToYiMLhuz08+i7cm3qE3VXON7Y1k/IyFncugrOtApTrM1DatZb/R8YMeIjFF4/hap6IfCRCwThX
RNKxcPcYi9pFCvAeehyhdZ5tsyx8wYR+cCPALiawA+yrZFH2yU8vrFxGwpwoBXDHDKYdKKf6huwy
oo1h+jP1rUm/nag3259LbsDengnc8t0wIuHxEZVCBqq8oP1W07vw8zVKjg9Vx2LPieRzzyroqLjh
h9VVG45di04grEaPmXMrnHfMxWS6RT3pXLOTIHzwg3sL3cfYhJsiaKzV2PI6pPafYxcBk7SBdeFI
zV1Is0FY0PPkoWPtPftEi2+A6hrrOWiokF3FUGvBgnqwCBR3i3fRRh94Zn/NwUhObHPvFcVNM+ag
C9uM+r61jnVUPjW5IqTdaaizotw5AlZeaS3+KKZbkHAu4l+6rUqgsg2iCV1w0wHEFHkDZYx/x6fq
b9PK3YwG1gPZlbf0ytqV6n1/oz4Mi0HnZMOmMIfxifL9ykDBWr1TxBKbyd3cB+m3hsP8gD1ik9b9
nvCxdOPR8GTBuavUYOMt4pR7dGjBOq3cLbEnt0Ff0KngA1tPjeEzBUUH1Tdw9ALqxFkNYp8exyx+
5rw/dK20ronJTI84uZ2KcGFTKR2MbiopV4dTVdnZ1mplte5a9UGCEegRNDHr2v45JDBjGa1qcDtH
Rt2fwaTTE3TZdyur843DhDEu0gO1GN3wuXipMuQB3Aq20WShdHX120iTA010/jPsuKOmMWmJxfjZ
KUg5XKa4+9GW2uZIOMP2mHgBvuOhYXKKtmXVyvDzYDr2u6V0dkyBcNOGZpw9EG+CTm3HqCZcEV7x
c7GBEUJJBBVSRGJHCLwZp7nYpbExrqqSCsjPieLoE6YODvI7Dm2kEDkUxhmVUVOlA2+PCWhUZJ9c
NY/w5sCxZvEZhwwqLheRkzWhbmBaQLfnOXLD9l6PqckkBmWYbfSEEJXBo5/GWybdM4lUI6mA/LP2
mD1SyXlXP91aXmLBmxMnqvd3gitAmzucKWwj/YmLYrhFEmQOf2R2Sfayad67Pi1hpLrvjDw3inir
Ryv3j4SMP8QNebulql/b2c22dPSOwCA5+0mWt8d+RU6D/USZu0GAsieFx0IrrJPt5BGJ4o3Wjs/n
KkKA6N1S1NhehUnP78YVSWwA3cBsxQOmdr8E/gRc0FD1Hz6J8zN04biFf5m4ZrBJrPRNBQbSBTTz
TL3Yz79otT4C0fxEE3LNC6vdo4RGlzfNL7BTpn0l4vfIhCsOl4oGKmo2ZcgtHDFyCgOuKrEdPauq
/tQW6bD53PwAVfuCsTPb41jSm9Iybme5J1rsXbrz2a7y136qL1qXdAMiGjWW84u5IXr1at8owTTX
5LaZubB4g5aD1nOdF+/Qtr3Nc9HcmAUCLJkD0id0ruQiyrKCxSulWDG52DWE8O1VTkuxZCuwISyH
QwtaBH3aRsfdfpzQ9JSO83OySRdsxJKFQOKG5cT91l6y4qfgR+0Byp0b/w2bsLmq/Tx7CYpj0OqE
lG64vHpKXv2BYoCL3kDohbce6XOvLc9nYJog6YOTharp029jhGVl/SHiH9pmv41SunBzfbIy/FRR
xB8cYmJrfW3cuAmdpqF9JtGihP+XFzuVuXtcGzyrHon1ufSeuxBqFOb6B5vRHXspA48I6VcrXrrm
YBUQdiPQXFpyrXWb1zGW2JqIVAD9L3Y8xokbHZXuli2Ca1ABPyPB4xFWTD5IFeEzGAHL190+saDN
93VfAu3r9q5bbftaNgCoifdJxQrPoTr3Ito55HEenU85KRNVEnvpqOPPSdHSrQ3NZFXG6HKQ1QQO
18gqpkGfkaSTDotgOtrTVnMwvMBz4ReRD8lN0qD80DG9eYN4eKu6XRj9nh9FlxzSRp1F8TkRjbcO
jOwwMiKrzDFal6BltmTjfREcBCUX9afvNMluruj2mkQQYPulrTyYhcfWNMm1H2S3c8Wh7/qM7EKy
kyxFgIIkXNdrARxBViP5E8pQalxpogxneKw0xT2m7jGzUWRdM+cTZR8SY5obxUmG2U8JgYoQ0Xnp
gQXHoKADp2bzU+dLgBIRyGEYvpsQcjd4SYtN58bhIXM0dwzoUmAc4MHZXDTsA/R+lhHJXGufXBoV
0Ay0SbqGSXUYqBjQ0hpMk3r3c7J60GnN2RqfrEYmFw/EE0orxO5ukuOJ2XmYbFFuNC55duLUkkaw
AdhDoplHu6m04cGbU/5qoqbfMOrLV2NgESbIGMGxjObCd5N3Cfdui6YKmRiNwWDJoof6le4QXrI5
2eEjjJRyHXDIxaA1bsl8PE+1We3srKUGG+nSoPEKzgzL/5gDxEGLfcOvNaSMxLnNbFJvDGRnW8b1
xPCSycosgTzdJjyUkuBc05H33RULKGkn8R/Z7OAiVd3GGeQT2TPOOdH9sgX2CAJiGSMmPFaRD5g/
k/m1saqnOlaQj0eJqT4suVynnfPUN3Lrpye+za8O+JZj6KF9klbD4IPrZx+V1+/f+/1KAwaaZxmh
Yxps5mgxTwaCJSCsxCwzFSEqjTNgg2RuLXrYGmGEYqAbr7JFEV5rPR5JFH+IWHsXT/f7vFXG0QDA
8O1RsnVP272fzDN5A6RddA+L3/XbjqWQNqzrOUpOVeixIUXtsRHTr5CbxMkYuTnZqtiCUCO8obDV
7tuvpSMOE1+GBDLS+457bRMdTLMnT+lqoUmmKJ9Ue8nDetPXFPCcxAjPi2sZPvGngLQjeKTGSebH
Ji+ubykmlZshgkpWdlm+6ro4WSRhvO2QdqsO9wjDk3szix9ybJR7ep0MKuk9It2jlGnzwL6gbSvW
JiOCctLepkTyCUk6p0iK+jvRgYR37WeV5Nne0GdLa/c6BVG11SMswFY0M3kXLZSlIQcQvHjdquHt
mxSFutLZtWPyUwPN+8YdZun8YXD/OuOMOJp58piWODty0N33cT7nm7rL7qqmi/eV6qpTGgDmNWPz
Rjl0Rkq7svehGR59q82OJMMQj1HbR6cmGj3Q87o3eqJFEZca3Em2hYln4tv3VtgoNPjtBDt7GzAL
pB8sHBITdZGwkk3SsQdVUsAk4227jVMcyf0knXjKd0UPyiW0oWtLxHXgLE3UuSX0DpK1coFIo2Rs
CEcFDjzZEAA4GKVl3biZAiYjfHj+3ZQ3n5rG/+jT9GtMvh8UPJ3dzkcc5jypLSkTgWfdiK47ODE5
BIYTL3rFjOw6TT9d+PAMx8zk5Hf0OkdcsoqtIIEJG7SIiGkHc6EMzw5DwlXZWV9AynK0iGN5dBbP
3+QwUutIqqt1jxjFsDDH+rp6bxx0vHHGjLNm+2yHvkSwjgiYx5ern7Mt4BsDWeYD7ZevTU5lQa0Y
Pr49Xf7iTzSS8NTOnDCJHYQPfZPukdjFx9pKsDngzdyouic+zrxjv0QU47D7lqLFQiCcn99/sW5o
npRuqfdkG+tth4VtFRQ+4cYFh2Q3Zj9Tl1JySjgi8woBWD6PZAhMPBGxHeQby9KHDOPlKiKRjJHq
yq+5j/fG7F7KONgMMdNHQdeInD7625U7wKYn9KF0yuRqL/bIOQEYlE+keBRkGhxDHWzpdTwMCXVz
HX9iXUwfHDLCDc11Mwy6bNvWjb6D3njhKEfzazcPfsm0/9vCGDBaphEZHpqG/djr8p1evJlBSwRd
flvS0t9OJC2thUzKg1FXF5NzeO1Y9XDOfTAyzI5wF4bOgbCbmyRnXmb0RMY0sZ4ugUsEpBszwczS
B9cgJMkhFGkRC03bohngGNAfLUPZ37g94/uFZECrdysyV92zjk/h0sWbBiRWOnF4TXXya06V2OTL
6pp9IjGjgdBkgyzBo8r8zy4b7/IECm8oQppkGZJw0v1234ux1jbC6EhufxksunPfl/uJBEjfIanE
GWnoqPiFzD4WiBFFhNQSRBdm/Z1qHXmxm45ZMdIYY0SCOIajc8rG+kz+SLxHlNaubZ8VErTGeGiS
yORapG9jC5VF5+UgEOvpiUxU0hILboDBe8pU+k9D3L8s0f9yY/7m0P7tp/9PXuy/Wbz/O+f3/4eG
bbm4Uv831+PfHNtPEWqVz+LXXx3b33/k61+Wbee/MF9bylLKl1DVcGX+adn21X8hcHPRxSMJc+zv
r/zLsi3xZbuW8JG1ehgPLQff678s2/xt4hsXokzpKOyc9v/Isv0bn8FzfcmrszE4YvTF5/gbn8Gs
+sqftYHXEhga1ccY7uZhScUx0vKG+TIJZfWDFkVy63RZf1LCQhSTLxlCEBFeZupKePqnMq3MD70Y
DxmWoi8couNoEKplOm18MPvhuYtjcek727x4E321BlfYXKlyr4d+3NeGX3+kj2OqhifZ5SbRqo1t
nma5JIKNJSScSF8TWRFbppPTN6x7zqYlToYjEuLrjmc6PMRiPP3l+/h/cx//7tYlgcUykRFj9lXS
xh7/d/+ng4YVAWTUHcqR7M/e7fWVaZ/uTFJw4Z6ScSiGk03Mwh2dh30nF1ZfiAwYcCgJlFyCdyST
4WiAI7ayE396jBSnkzNCS/vzfSZJaG++yY3MnbN9i0gL3c5YracQMvxIGiO5uZK54/f/tdx///M7
FL/7q5VjSvAcjqBIQDD2O55DlUNPeirHDOWOJsFqIHOGfG2uIMYe+fwr9tzqfc6cc2kEJdnCzHPo
SlRATeoZpKQVXh38Q5z7nrXGYybPMRG5//Aaf7ctK1fy/HjSFI5vCmUuLt2/uHApYzhovHTYe0ZF
IUkUywKOThY2dF+KeROiz93R+kZC1B+Cenrz2iD+1c/qtpd1/jojVt82HtNmYQTWOQnAJEcxnKz/
/DLl74sFT7UlPdPD1C1MKezlbfzlZaY+pMqijtQe5U8DhiWnc6T79rZkMHahIUWLr+tu3SHOrzWf
OXl0InqY8u6T6sjfNXguoMQRxsOFEYfKFN15bu0/D7jn2saDrjkhZUpSRHd+NgTr1Cmmu06TTlMi
eL9bLtzamBFtT36/S9zMvv/Pb8/6HWLA27MV5nV2K8/lArl8/S9vr0qFBzTHdPZGUpqYw5LW2nc5
+ommibPHtue2laiQ9HNhNIiItUVvY3auDj62dSGIjFBtMjPxZIjc6eHXlIj8TB43PQq59Dc6HiyF
2fzBIPJOl256Fo60jnRDylVq++EV0rd7NiJEYDtSlX0QNykE0Tiw/+n7uFjw/+qSZ7k50uGJ9x2Q
GGA2/v5GhU8QhV3RALVCMW4rMaF/D4n4wchY7773ADeS9HYj8J5sk0n3EXVoXlE5rxJj0Heh9n6E
URyf/nzEiwmwYl3RYFuqMfL28IXTt+txB3FXnB+FRJQm45AMyAUCi99C/hNE4fc9XnGUuKaSviPw
/pvqN+iArP046HQx7Pu2Ky4U0tOeYMVh3c9u/nM+62mdsZ2H7a1ZxWivaiIi7QXY5M3RY9PvpjOW
mmbtYgHHk7J03v3Q3U9iPlUNErJvtDYlY338hxX3u/t+edmEoEjTtH3fZArx92/E6ESN7CPmQITq
FTeG1QrGZMMlcJRPv592JXmoDV3Q8YShYUZe5b40GqJf4BQ/AoO7SeIbwYUWB5zVaao+GCltTDdj
3mCgs7PH6Ew+1O67ixopt9o5i8TbH90XOTWL5NJhSB8euO6JZ1ETLB3U4h/W2jfg6+9rjQOchC1T
er4Nieq3A2biWlch9mv21vexBxFxQWD5+VWOk3jgT7VbSnAguRPOngHaJTLwiljy0LvnlIb7umC2
ikw8a+ufToaF1fL7S4O/4DimLSlTzN+e96JUsz1aZrPnsKdXmWcpHLeuPUWyt9ZdkXLhc6ujhbfm
EE4Fd0OretMNrkWtyeTOvBhR7Or7OvUPy+LfV7NDJeVKPi3+S+vo78sidH0EHl3S7fUoy70pEgQz
i8cWjK+T6uscVOVlmsc8IKNXTAcA0rgf0KeUSt2XxmieszSeaXb586fCBwS31d9MRYCqmLHoxay9
5sLAl3l+XtJxHHL3DMvzZsISdpf4sljMNDQADCzLhcrUL9u+nSYuZ5IQT1oX5u4/v11AE/+28/oK
YIeybJuj2v23KiQaa5xTmC/3DRYkxsiTmk4xxE9ahol/KnBiDY5+jCriM8feRTGuppc8pVWJiODo
RrS07ByTFBl0tjmKRbo4rCvpt9vOpCtSmiMKAZpp5jC9SOG+RTZ3TRGyY0P63LWNM67T3Cz2Zgvk
oY4lMPwIXXpexo9ID8wjOq4vOyOIfiSqY2UAAVqlsuIK6gukZcp0N23nbWxDJteyB22WimQtTUbS
jo+kDhX9K3r3CYkY/XPjNlzy6Bxyqq2MntpoF78wuHwkqqeR5pNNPI9I9aOLEiVprw3ItaCqSZNn
hHkh7UXja6FHHEwEUCd5TSegY8wUR+BVJfI2lWUO4unwDobtYlJrf/mdcRsU8ylkMa0zdKQWmgBf
vxrTFF6G3IDUM9qkpN0J9IUiICMxYibInNPA/5W41uLQv9PGKXygxXE7coWTNdf+fmLuHsv83Hf8
0w69A2vwzW1c+iRMoSvNTgRezxsEE5ixAzCcUY7GtNFMPxQHIV3Qc0FycFu6FBHhgp+IUHbrsF4N
cwG/YojN9UCthsrkOW6HH+PsBtveR6pN4kccCX9FUvGwL0AcEsn9GTQEjcQZLrhYVTur4LuXmFeK
ud2Eedx0/B+dYBpQftUghTehFCBNiAeUon+lzQ7OdLAJooFTSBAmckdJ4iPH1mpYllyKp58AlmdP
BfM6IJhkIxsQG8wa/tBW+2JWjTwYYUOKaOvylADhDV0GNZ6TADnhwYmm4iXp8ZUQijmY45MZEW5Y
93cuxlqGl4jf7KT/jEb/5CKAnJ1Lka3b1t4EIrZIcS+rrQxZwl4cXJECwLkY5c5GrAh1o4a613/I
luGYaw24VsHDms4uc9GxGxE9Pp5XhL/EkCcJI3Wg6qYwnlq7H7eiilEDG9Z7YM/oiZHbi6jmfh5h
pGdO6lgoBi27/JhC5i/DhBOmDfWhTAe5FU1Ko7xurtLWr3QPUFH/tO0pWltO81qzGTGr+iDK49LU
yJy6uHjGv/tRDuqlmeYjV7GtL+DVVjCrVlV3rMvqRwiIlPj0/jXM4KISdnxwJ9DfRd3Tzc38be0D
XKlHA7dBasDkzTuGOIqljp+JoVpPOiMlKazVcx7jjeuD4CbiFZy0Pot4dpinm08ZiVybIQD1YvQ2
YxySDxjmQk7phsPU8fKXefA64LE86G5rglZISpw7rWR/6N35zYNe+OTmLwlon41YJmmKMULsvxVG
/OrYDgkh3OBWbsXNiPQsSj3QB3149cvirjMC8kVHf3pgHnuoq9J5sWN91JC193GJrkBnQn3mV7qd
0Y+efN1t387qFFODXiw1nxINw9fA23jbdXZ8FARtAPIyzLu6XcKBC9N5auk5UULSkAwZLzVLHAgA
yiexbETsG8ajDQmWgXSufpkRVhuS6H4QphU0JIe7o45OqVW5b475wLx/ei1jgK6evbR2Rst9G2LN
8AoXwyUQg/3SOyNKTN/diS6u9mHoInHHy7sNGd2+z1yEaV5FTzWUj4vV0fXS5Nm8m3XNA9/I+iaZ
jezcBt5hWnAvniKSAiX1PUjP4ewZ7StK/GxxQ79h1hEPYW+bDyqq7bUe2x5h01nFIRGMcmxv8W1M
uzmLnqm/G4RGfHqTYKiaecktQlsNiVY7XN7jF6Z21TtUVebfYze+Y8PaOoPKftIPN8gajy/plJps
CFMKyiAlN6UL5X3rYenge0fsOw4DVzfGMQ3Ej8rJTwWInafRya/ftbsLghf24wwVSA0bl8SJE7Eu
zWUa7eaC3MZKRu690n6Y2H4f23awtjkBs1UK7QK/zDpNVf5UW21yDzV02zCR3oGdcrej7RlPhr2H
+SGfS887Epmoj5MBWdTCtfvajfED53z3ZQh1GKs2OMc2XmC1ID5DbrarmcV6na2oIiNKlwfZw1KT
ZDauMOOxrO3AvZt1XSLFbsM1S45DLkrzp9QTL14loh8kGePsnJS+82zgzVBgsGNBdF4vSo4r5ODT
ROxduDJHhC2VVq9cmy9YwuZVnKsKkAbiJn9iDOUXtrnvON12vQ/kVebFJ6kw2RaOyaKL7pKngtio
71/3lslcsiQl1xEOlZHJxC0ROu3tGGfJnsBQGpY+WXPw0bOLMnyCzK3uTsq6Qp4BICoKmu5uXH6t
ph44mSSFeLM1rrMKoXRSh95Ntvzw/X8VKAnL/ssvNDMOFPYHstfn2CNcoyJhsgyS2xojxZ8/zH4+
bnlIEOUtXxAyNZhMImWvvXnCFlVPF2IM6h6vqIOdqAvP37/W8fj/+dX/81OHmYkPyvxq+ERSt+JO
kdZ510yWuKs6jGaUzh1ZvTYT2WFE0R70GBRSb/NdReeJ4OoAT2FbUh3cpE79qFDWXVuCcMuILHUs
JAijynERSYQhEoOSpCx8ocmKiXl8j9CPeoeUzX1aEhDeiOa+QoXwZ02rEYN/39fUktLRdsZVB3X1
bqTmNZ0LeyVTFqIZpMl2VIG554O3XOLlxaau++2QqvlD9fBsAFmpJ2mDXhrwwdBLl+vc9Ipneykh
huJO2M8Qztp723HmmwQZJhViArXd2JSemVz//FmCzOmQUwl0ec9mYbgW69xDwG8wo40R75AZS5Dd
KRpc6DhTfeapAT6kvIxhZ9U0JG6X9fn7h+8vi+X3eE3dorzUHHkcbkOOxwlbBLqTNP5Zoo3q11zS
75LeeYXgUaCaSxQ1DW7GaPRuyf6i7nadx4B0bFhQWbQBDlav5IKoll6zSsMpfEwngpnF/OdOVNqT
voPPN+1QgpHbqKhNuZB1Gzm4RNEYcMGNNtu6PtmHyrIq5li19XPWYMK5IT0UCaZdlADoLkC6pBCP
Zco6S7Hk47p7kIobQKmxUIc+Y9OgxriT6by9R0z1PLpA91TRN2cwP+O16Z/n7+tDa2TcepdoIwt0
ODKRwl3lOKa339tNUMZf1L/0ynrhopOuH8vKby7e7OyhnrX3US0DQrT/F1vn0Rypsm7RX0RE4mFa
3sl7TQip1cJDQuJ//V1ZfeKN3qRDOve2WlUF5Gf2XpsjIiMWY5uUI3PNfAbdiyTIRRTR4NVW3Qtj
fyyknfjrmM3v0Nv5HX6jduPOTnQbjCH8WRUmd33ulttB2uJUh3XxZDrWZ5yxK3Egkh68wX7qxiR5
NyRKR6c1HxcmypsJgPUtYd/YKPW/3Zh2C0qpxmonvIpqeewxVbB8GWIkHA6kgivkPGIbKxFVMaoB
az7E6Iyufx2UkbnN9Xum/IUYxji0Ny2yfOrLDDVoIuubVKU/jJGG/fU7EQAUSKfKOdaGYGsEVGzF
yRWe7GAydl3LBgpCRveYReWjMHvv0jXdWWHNR8IYmOWxICx1ntL3yvtBcrHs67pADepm6X0SDNPa
7hCgESI6uFghQQHftA5+e6vuh2eT34F8HIhFsYyCW4Y3/42mmjL8krXt/Th4iHyv0DpKAik2WHnE
LXpgb3ok8/Po6fMhszFy/XvpoiS9YoRYuLa8zrszZ1K1cPzzwVhvONWm9eBm5d7tKue202bOpGKs
og/UISyh+nKhPg9TkB6JL8r2IPTkq1NM9wr0JkSAKrtADuKhDkOKL5yKmNFVLg65hpbjXX0ZjEzd
tNyUK3QKGPLiIjqkuegewSPvgiEJL6M2tXRJcnP9AyXa/b9xArq2Xc5vSaHOzQddAcJRGZNUVsDb
b9yvLHT5y2jn9wPTUlb/ZntOBLO3mzzFK9MzzjuqJvwxuvaU9O/taKcfKvKKg5tkmD2a9qdoZvdu
mbCNuHEQH6tofqKmR3bqQN6jqrlcP//cEr/WeMPW2nptQ3e+xWCCMQHq5nW8TBVnr8CugDnJyfEz
0/lgJtLZZh2KE9USP+06k7uDm2lvlpacOFQA+eZK2abuQDOsRvd4/fZ6eV7/mwn042iHSE2bIpqO
kW3APlpyRd0xDW8jVvJBTkiiWESOVXea9WKYD8Z+qbmn/33bIhh4UHHxMI7YDVU0Fs//31fMVF7c
svLP1zPY7gMwywn0FcA6A4yfhxjzhhtLgXZhQibYhMmTJCWa4isfibNysOADoe7K81LS7MVVad6U
zfySsY6+n8Ko2TPF8FbCyoiHM3znZTIqsKfp4LwQbSFRm6f/fXX9X2/+PZuLJg/3JipfSitiL/8N
ZnOZT1vkBfUuqat8H5eseHfScSlB9ORxHjDaNOTXbIsxQsKbl6XYjvu01DbY1uazjBPzUonybcwG
FFqd5d+UUvk3Q5cvx5q4GT+xkWAJculYU/d/HM4KRna0wjdWir1G1Ldmw37JcoD1WXlTs4flv1l9
G5xA8CBWaw5TNjcfJcsnbqcuZjNUlzqGTWyug9cFc/u6sgmJzhHb/AviQk9GyzDQhUja5rUCVXhh
Dqse4VUR31WOp6JV7DBCHzelG98W0W4KvPk26sf//iBnkPGAHkBTTzg3gMv+XgfQ1dICcfSKdUjF
/TTxrCJsKc/2AglJvozzZyWxSPy7wukZH6puhNUIoQeVlgxOdOLEZtVvdZEat3lj/BVlizA6D8TN
7KbtYajZNs8J25NJ+CUAftzpJLpDBWtAaiHYgSmPI301+pk8XNfWvoWSfKy9bmu1CSiymFnDLhNJ
uim6cHkOC/uhyR9CpX7ycvbOrj668sEZTnU142ltxfc40R4SxCVOjR8kN5UXmQxQSvsgBanFSJ0o
Tka/vhQOQOB/g/4cxeOuAzl+V+hMpzkhpr1h4Hq7sIUIHG/aNWMtD1kPa8wZ/g5llT5XQXJHzo9F
0hWIv1wj4YpOcUyaHIW7f0NLQ6DGue67ENtFK0gMFQcTSQau5cDcN3Uvr2nxQyHOeJWqu4KwkJNg
7L661gqxX6MYsrP71i0CzsERK+I4jLuqsebPQntDSDfMu9p9wUKabhe72ojO7OBSDOpGol2v42/G
B+uxHLrL6PjMC12cBffE5NBvdck3hyAmXRXe1g3yo+AK9SdkHXGvM20k12MHImqgdCMDc30l1xP3
+PRvhWfBdiJWFZ9AnkH3rNEb6q1OiWVkT4s6b0dGuxApYEI4g0W2Q/LXiF33qRpREdWTeXJaQVtv
pzgH+iw6JgGYmn8/WozLeGlxqOWuNT9dq05MhyU5mhkh6nntQVGiou38PHv0fAGyzSqWHaxD3B76
goiq6vP6Bo5L7VwQ7JtoyLPqxLgTLN71+F0IudoS7PMoSfZalcC8t8t1Cm0BLkubwYvOAGY2uYn3
iusfwbTlhTfsPV4RvWH1t6ZvYRvq0SxmgGzG/JgEuAHtdmj3ne5kXdOoT+US/A76u4UxJAIeZW1C
RhCnMOKT76OWaFtl3E6i+IlM5nDglYgWvH5M113av0snqie8MxLt7/VHtZZNM9oHBPM4KKUXtws3
UwjI1LEm8dF5xm6OY3RDQ9Lfgcc+mZ6fv5lIpdBYVU9RbeOwT9q96LHk5TB63mY0fMkcUHsY4XMZ
LSe0kWTownA5O/ZovEZOdeeVUfEweGLehj4SR6XqnCxKibPAygBV/uZzlXAgssKq8+y7gWtxSmLg
E3FdButJT16vvQUjKJipRb9FJsJTtDJKey+ttxrKFB+Q1zySoJwdcN3Aa8Y1bbDwPM0+G+e45WWp
yjuhNQekqr+Ceb4cx//76kq09okw2BaC+VeTz+3jVGYF4cLNsB8E/ArGOooHD+cPLVvJkmSc0+Il
xdeGEoWMrVlK1r8qZZQWL+o0dt58wf4Yc89WYnwN44gMD2/omW5+pfBQHt0obY/w5hCR8wha1VUh
jtfXCeIoXdsFzLKkmV6uy0vkyvfXI+j6By7QtdeV8mZRLVanHI/Y4k2IvpnQjlVPC86s/LbpTOPk
ISu7RtTUvnsfQgiki6FdCVAS7FofKVKqNJZlkWinYKsi62uZ6FSfvIv2nTHk3mq2oA3gb/M+DG0v
MzKSnxa83tsRivg1Fcrmitj5LuMsZAj/er5+SIpDPxV/g9RiblGcDIYGWbBrQnCOpAwz6aGReJ3g
IeTseKsS7bsB4eG/r3Dqr3MJ7lj61nRCzLRsJYfRZ0jnSRbj8J3l1oebptj3A/vX6Bexk1miLgKW
y8gs6rYsIA4whMdCHk9rZ65pJ1ALpWlEjJEWwZqoYaWWxaZaIBtoqazwidpNUc/iwvK2ORG6qxDx
K/Ja5p0+CiWaO0eLb53xOR7b84Iml4fcl69FuhxDjG7Q7brodwMt5I1Q9AJLdhjmIvJ1D4mW/Npa
/FugAi61HLjXwuBQS4RNLRZOUA2zzZ1XXZish9L+MrSwOEFhnOuBhq1FxwCb/8BgPpno4QItS0Yl
CIdLS5Uxx24tLV6WWsbcaj1zchBa3hxqoTMlJjg0tM/1gBhbi6ERlA6EBRR36MAsrHXsIEqquZWp
ZdRCC6o5zjKyzU0GboitG1TXUsuvGy3E1tAiA2U24aVELGmxNohLgMDItwd03Pj671ot7DbLtRFp
M5UMQEF029kQ7EBG6RKXvRdB0FPUoghv0IszjNMPJ6TBxMCmsFznjdepgiCP4ssVFDZ4ZGDOg2xR
1rF3012nlH8ms7bVUnWKwBbvYLMltmDfwy04MEXIdzOJVo0EdKwZdTUJsYz4maxkPmrFuIUYneNR
0VJ5nPRaOA+1aTVpKb3fvsHqZm/FFb9qjWbvZrgSzNeUybqW4rtalG+izu+1TJ+k9Bf6hBRLCRL+
AC3/pEX9vZb3B+j8feQHOPKM2xEHQKqtAI42BVS4A1JcArODXcBKv2l6P6OrjcD+KrWtQOAvIKRH
rSZtOSj5e7Rd+GT1acVW7W3QBgVDWxUMTHDautCwWFgJ3AyttjV0+BtcfA6ONjzgA0P9qE0QC24I
iSti0vaIGZ9EqA0THPwkuFoSxSSj/ippb238hHs5WztLGy4CnBdSWzCSkIA9EctXpYh9i7tb5SAS
XY6iCF5L8rrYHJEwhdwcGaJJ3RRTw4V4Pui6f2btAdFmENazFxd3iI1LZLbmDwZxtZncV9pEQuRx
sY9JqiS099vE57IxfPWV4TyxrxYUbUYJcKXUV3uKNqqkOFYanCuZtrDYeFksbWopVYRNAhQ/4Opv
dlpPc/JX3yvaDBNoW0yOP4ZHJuhTLKMrUib2knHtYna/ceGzGlLNMcFlM6bybxeP+drQBhxXW3F6
bcqxtD0nwqdTa8POgnOn1hYeS5t5PFw9cLQ2vbb5DNrwM0ENdXEACZxAnbYE0XW+ZdokZOIWcnAN
Bdo+NGsfEX6iJgJKiLfyodRWI3P49eqdrw1IgbYiTdqURAWabRZ8SgK/kqONS1G+ldrIFJvVE6b2
FcUQllptdopoXEzcT662QUXaEDVra1SqTVIJbqmmdSC41Oanoc2zI4YqhbPK0xYr21qOoQORPG5M
OBJs+urY6XQ/AS0niY5WIJu9VZSP9O/Vtisi7UKhPZ+0uYu3h4UnYVJbx3E2HFDd3uzKP9ze8YqV
CB06NjEGyd66wDnmaAsZGREfxw5X2aTtZdGMxM3ARMabcSzZDwWLIbZmo0crLKjWfvSVabuaoTCu
IW7/M2grm6rFezeC+oSVt6213Y2x82uiDXAJTjhn8i+WtsYRd/xh5V5+SqrqS4ljYpNJhANNMS37
6S2sVpM22vGoYVGmrXdphPy+m06thesKxIA6DABxxt7e2ZAM1kyLHBpUItS6/EWchsI291ZcHnv4
L1ul7X+LNgJ22hJoaHNgh0sQO/S20rbBWhsIEdKwnWMuCU1ifIq0zbBAbrPgO1xK9Ti5nKLSsfY5
SclrgHZZba8yy2FwOz/PcLhWy1TjNQKTmkVcnXj24K4ATk9BqDJH2kigWK0AyzCWY3tR2YQxO3HT
/YBIc0veCpcBUep3WXhnts4vKSzgQnuXd6Ynp7M3NIi7eQb+f6y1N9MIeNW0m7eB9cDWTx1yv/5x
g+yzwrj9MSUQCWmaIULm86kCwbBVGemILtGcmyxxX9D6QIgmk7jk49iCO2YqwOy4CTFxesYLB8m8
abH2r4yODqZVB1lL42FsWcAEuRAs2lJMj0XwkU6WATlqwrbCZthvGjTk2eeYdA0WYfhIg5Dmvkuc
T4gpOCLQW2tfLPYITjsGsdoxWy+zsXLHIdvHITtJVpdj2+4Tq2LVOfB7UNkRqwp5YBmpKCwf7ob2
55pZ+cdjEKkaWHbN4sxrn2H11KevLeZeKLzLOlb+R5tZatXa0T6ki1wYibPCNg1WHznTN/uvu3Tb
YEKuLCsv39lLAmQtYBTbS7gjjkDdfJsWo7gkhWVsGQMgaAjdfeNH3YEL5rgMxqZNW3UWbhNssQzu
Rdcc5CyIbTfKGw/j+N08dfuFI5Cxsbpnznbkt+/XyRJhQh/qbWYkNVaq6W9v4l8egoutrdU0jQkE
R+zWEb5rZIgPWR9uKHXN/RDjXeCV2yc1f2bQD89LjIeSX10MOVr2YlgbNgZvcPi0XnNJr+7KS6dt
4PgRDr42hhc4xGXTfZY8ICMg+mvbh4vdhXCTY/JX0riQm6CBODHGD06QE17ve/Cc+mTXyfYyXu3p
2qjO+46nBh/Dok3sMPV/MmszJgYTHbA7WeX1l9HFAByKTzai3b5tSV+w+xBuvmxWdljMR2BxO5yi
2Mma7H6yQqzAjjy5Wesd4nBgrCG+a22/H7URf9GWfEub8+1S4r0PX9XCG5G22XelmE+YKPdyg6ht
bfGfG+hY5P+ul7B5KLVQRuMAQrgAoQYE5BoVQIDPvO2hB4yWlexCwpZDDRYoIAwISAO5IYy9XbOv
TjSGwOkiWhz8klQOoOApBxyYBQnsApAPDrJASr4r1kADDhZIB7NGHmAwvFVJ7uH21/l6cuaABZBg
NKASwGkF+1LjE1rP/HA0T0GDFRoIC7CamCLSCmNCkM+opfG/h+Za29tWIqa06RXHKdgL7LerQUMc
cjZ1G+DJscy/iHcsKGopKQLcHeVMozRkwCAijYUAFrVTGhSRlOJVjrALU+Kq417YRDP47WYaFPgY
kVd7vEE9NGQiNkwgrM9M6F7nCYokUUsddT+8ig5uhQe/IrmCLFxcf8g1vgIYFzwp1TmDepH4vdgH
LVP/cgL8KYDhBtZLG4J5xb1OianxGYg8ixWhE/Qk6JPdk9GX7xa8jRjuRq4BHG7yB/3QGzU9gqkt
ttGLo7VvTuoUDyYEbQSdfvQGw5eIb/geDKkl6VUgPzrYH8BcvJWrcSA1XJBYm7E0KISgkmTDFKrW
7l6hYSKdxopEJLdvhqmG+z99wb7cpRpBYl1hJBpL4vR8W0Eq6VDdrrsrvIROAyJ3CF7OO1CUUr4K
9VgU0dmIIfbLO9F1HwZzuE1PyALtwUScsWsxYKEZtXVZU/O83SsNVSn89ETEES6MtscZBAw1yltg
BB3w5HAESeuA8Y1zroMsVgQi51lzgHAYLBb2QVUX55umntF9mjLZlj7yQZa2eklmnyyIMK5Gw3ja
XiI1LkbBjbHhxzBQ8cDvqOAI8/qD5KcE4HEzbCZznlaheBcaRNNBpJEaTTNpSA0+T9oLDydlOATb
JOUYwfqx6WXyTCQTae6jzcTUfay4lA7NyAXJWPTd02gcW0NyMmg5rcbmKA3Q8TRv2H2cLBewTp+U
B87QXWyBtBTzXQaDx3CB8UxQeSaN53Hh9Lg0J+vZBN3TaYhPpHE+DL7YAEtfM1iB/Rgm2B/olB1N
x3BjayLQ0L6ZGhEEiFHJ5BwiUF4182izMjcQBU+vY+VzILAxWjRwyIY81EIg6qCQuSr4TiETkQFg
b3xYRZGGFiUaX0QxeoCRINdhCtrIhHFUwTrqYR7lGn5kTGCQcDMQHfnOdM2+IVKDaxBgUuWENqUA
gCuepjdu19y44Z0BreCECezXbZ5zqtZDazoeJyCpEpVGM8G93jUW8OOxWXDzlicNLvbjAB2TZRnM
73HDZZO/wrEsdib0p77qf5wBQU76ldcpgXWAszYuvCgLbpSjAVKswlZZBHIVmQWxT8bEcVgpTtzA
2BZh0W2guM/5uIky9lgkhphUGIuxQjmO8CpcUHklX1McoUa2MH01sv82LLaaC+K+tLERgDnBsu6E
+2uY6ELdAWgw0FcfOL/7i5T5EIq/0l6GYwzUHIzP5OlwhQPn23Rx4bOwT1l5MMEuifNHeQCKYv3z
rDmGs2WaGiIHCSdZ1ktSZWuh4MwJwgFQEtn3ZdCjSEBQwu5l+IjiNjmPnUug0JSwIRJcAgg4mO6B
71GN9wH+72irEsFC8zGnc7h1Ly2e111k29a6cWMYRcbvwAZlHTYez1CRtadhzN/FxD6rpeyEC7Xc
5bnzk0o49aJn2NwkZIN0Noi7sPw7ZdQvgZx5skYkhczlC3qGbI0A6dtw/U/4qq/A7QvuOnKSuM8x
RmYGIMSJgfS4JzwPhhX/PkdRfEj06DmxeM4TmlBuBCTjPi2oRi3IEUAmy709zuwQRmy5UfU4Z3O7
DSsMcK7HU79RF9U1/L/T6Y/pUmmOcRJvQtTN1H0fCEmJJmSaAfoCMy55gBCqWM/zBKwp1+WI4dEW
xi61iHNRsj6m5ns/wBW0llTtGxvqX99wIC/GZ62GBrcfzvjrH23k4pAgq2SLfoyPDJQ34Unh2hsN
Lj0Ji2oEVDcWJjlRPjsEyVjb9Ya/CMZJZyGOiZYGwB/MXwAV7cHtxvFgo2nRFdUqTr0LNRkPK0Yb
fg/jVECn9FgTNuHM4GmZ3pjGM9exjkpwmNeKkpQguZ2lMO0x1MtHbLw+CJNdNWaMhUzImmYSwBpm
RIELDmfIE/lObOUOZRq8oiA0fE8wU77t9Ea/RDZJgdOdQHnyIzKYsJGJYRrUhH54Vxqz25PzwG0h
5k0SAvSEr7F1QYdulJZLtgbHLwZsExH1Z92PzdZpgb/U2bJTPvfdmEQXUcovUKU+WA4J7DFCYGsj
8BIG49jjmJiwKp1w32QpbkMHhDd3mxjFXkDLORiF/ygsuaA5Xva2NHXJxgHqCOLt++THNpsWHmrz
0lePC3PiHVM4nYsmT+RSvhKJfGtHOaQtK3xxhbsZyjl8RNdAwzPC7sGnucvrOmLCQRZVW4uO0oaa
IsDt9QCYfD9u28KmK7aTAdJF/Zs1k81ghtiV2PqU5J0VEW9Q0xICxXOD8qmkBsOkRdQCIm80p3ia
quesOzRsxR+XInolpdEB+oQasMcQn0OTZOhLPIMNIDutfH+lO8CNYxY3JiZQdqHD3mo7VFuxswd3
CBWhY9EMsTJlj0gBOJV8VVNUeEi7vGU7seLCZhvvx3qaN43Re3svDL5YSOezdchMqMaJEd6TlkKr
tsw61jG/oO9kt5PJjbf0VMbtYaqoYq2h38yu8dRKJQG7WPdGK9/a2OM5OoFgJhvgs4ySF1R3wTGD
uSej6I/KbkmYwQBOBhVWcXYLiMvSgcuuKPozZnxgaoH5UoXBbziG6xDnNhxx0py62txUnB0OuTdz
WXaEEY+HIM7cNaOVEDIRAJ6uWyd5/GQkY3exEuau0Dce4oFhsANL0QgwoBot0qlo6I9coQrEkF8c
aFX97QhTIm78veS5uHUT69sOxEc/KpTSIiGtqpouicj7vYWPDsjbNvPhzk0uB4xsHlq1PC4WfO9G
qYNle/Qk0BnBGLuPcqxxF0UU+KNNJslUD2wkaniteUCeqBsUnJ1Mi8MmOsgp988CiedSyH3d9u8z
E7M+HrNt411U41pbxM/TCqSzPMz4RvLCN/eJABbn+ko9/fUX0T6xWHkJZRtd4jJYNr5hHiy/Y4uY
3vYIu86N6b6oFt2kovyGqH4JFcmdOdaSEzmwTN3CdIMM95y1bk4ELOGxnGaghhzL25ojzEhaoQ1i
BWgvUPZWlL/F3uYgVjHL4nrJfJabAeQLy9rVJJmsbWX/Lr0LHTtGECMp9LO8mbDzxvdzWpFy6fCd
H3YBnY61KxxPbYXr5wT7PYyxkzAXNvITSVtUQr6xy/Gk7NzkI0dnboQVDFK0P1FsFwfVBw91ZW0g
G1PthH2z67LxTRSShqirfswmRWcULTA73ORAdUjfhbWo940DURLxPhkNalZEPkcnYH8x5I8RBBzk
ES3nfdd5l1GSaRpwwGedD7W9M5Ei5e1xiQyE5YzqFh8pkkTEVhcM6eciuGUbsRMz971NEO8aAkh+
Kcpyl+WhjTpNQdBWOD9o7b9UTHGPOKKrBlzwQX9wmmhLnViRKkMgDZIUkDkZcURNyCy8N4D1zdQ7
ydiH97XsIHIRXL813IMzMyLziqBizDDbZ/ShT4awtlmU2w+UDWcWyP1uaN23uvQXZGHBS2GhqjW8
hU6CEe/U98Mp7s33oSxfCo/DsVWcSR5gsqyeQFYqfp3aZTzkpMPfpOnj9VKOd5g63HOBqWDTSMjl
pFgQEsD+bidarIOgKfqj5JJfOZ37tYANOLuciY1vzBTX5j0yKsal+bwcyt77K2zrMQz5hPKRjRCG
kdRQZ50TSBF9B7z7j4cMHymnfW6GHi0sH03rp/Z+wSkGy8MYt54d7Oclvyen4pFMlGldCCBVvCoE
aA2RnkjzGSBV4GkryTY2IfwKxfYqwuXvKaK0irZBuRKHzIuTZdOKssOIatH/e1rrFAJBref7XnbR
eVqiuzy0dpD3PaYClXVOau9h6cc12gSg74L0vnAO141FpJ49zOXWRueKduONCmq4D31kA5KHa24i
hE9DuTyTIFzqJ8vrONjh3lFIBXpbbGqM6lsZmZBw0dKHRncfZ3/ygpbMGw6ZTI5JPmQviNBvpMsc
v8nqbYAZdd+3cw36ekGn5vHYqVsu1AY79NPSebs8q2m5yIVnVG3dU53ArSuGR4dhLr7JZXxLPeuy
kHa9cqtInofypp7s+JI55Z5YAv+YRgkSfvGdI93aZJTvnIz2K5dSgs85fh0JCZCpPRF0K+GTtQIe
ND9jJECPHV+cJ+HBlxSpeTgmrB16sEkPJL3ccqOKuybg5nSHJT0X4QMxDU8YoemWWp4jCiw6W13m
QPF8rozwaW6VdYs05ugzNU078UsJcTNLVmZBajoaMErcwhwDmcCldBqkhxFkDI6hxQ4tBGTeB7l5
mBKXUY6ZeM9BEL3EFcbspZvecybMOy56NvQdsT1ED871+BB1ZrOWnMR9S+5pj5W4jsmEGdUZt+FD
5fYEQ+RiOVYJwliV+R81JaY9GA8TCdMOBcGuJElpH4NeNwFxIDxJuHMSuUGySSJbXf1SFoQb5YbP
LYp52qPwNbCqmJ8FPtpo3iOgs9ukg/Nso4uYl+bYKz/fTEhgmfxOa28ixMeo2DBVlNpdHhg7A0l8
G2PDcurHWSYeUgbpU7hpSl+dnrH5rJ0NmZ4BQ2yqxLl0KdEsnJ9euDAq7v2JsR8iYYRy66QevgM4
htQJjENt2bxxOX+q4YONgPO19Pd260BKwgJ6ltaXn5vzDhMTuyffvTBMbDeUCn98z26g3iY/AzoH
tCg0CFUsngJTHhDC0ED5HvhkTshhCndh776blrPq2rI5Tnn9Q8TfU8UE72y4wa7ziwdH1epe9VBG
IxgwlfFQtgwM/4xzO1+KydvAzi6ndp1EqoC2DNNySpP7dvL8XTfE9cl3TiPxT2WKas1zXH5U+jix
OGWPw5J6AnulKyP2CBLQ76S+SNm0742RvmzJLf5qQc/k7nofXpIvza2XFN9zk+9h2PDmGeSeTGSl
lC0dvYrsfBe3wx0eSy47iueF/XY8qzfEBPdeqXTYGzKThvbx5MTIraolQAo+YAZMR+OIf/Stnm97
WUf3pQOYEqDcV2QVCKzTzzryHjDt8ACa8A7RcUN5lVm29qvlmVVqfEoBrs5GuiFxykIz+p16LtyU
qucyZsuwI9AWc0JQPDf5lzZHaRW9Lfd66xR3xR+c7sei0xVR2W/tFnOQlyqXFoFLbpT2pSCTQw2d
fQTGAEVjkIw+VLLDtHabeaD2zaCy1s4crLmYSVnsOhIUQzDs9Y7f0tzZwUhUB2PZ2ZxAzHnwYpJU
nFe8QcyLSHhGwpkfsgi4FKco/jx8zpiyz75j23CAJXMV50N6XbMmpIdkiL7cUxrEOivJ3MyWv+/T
od45skGLkdfD0wR1zyjiXaGYDaO3/K5T1iJhJ+cDLjICA7vk0bHL5WimOK/TmLNw5oBbD3Z6B1Zi
46SsvwfjSeQie1bGl4H0eJVX+G1G0nCDybc31lLQC9VjtBY9+Kmx5h8oZ2IggqK/BebFYoN17hoI
YEK2WM8xNDUnnoo4EYhSHCawEOVTmz4tgU4hKVlfgFJiZxCeq7g0QHH61toUxiOjLNCqon+xc6p7
3FI3jiqMO++HoSnBvAOHez4eWJiw6yHE0tFh0ewmGhVyJ9hh/W5kj/ZCzlFz2wY3WQolfjragXyC
omvtiWIFW8Few54wzqVIVygO/kI1AOaFjMIvadyKlMO0NE+J8t6XwWHLXA5g3CEVwj/vVtjB4jy4
cQ02dSIjx8nNtCe6GpmI+V+GmOtTHIlz3/qwFYlngfb1FRXmCeXZQjhM222H7NkKMhetkM2LIMgE
pnL03M7pzZKVt+2Ch0XBuyJZxzxWXWWcSp1ezQX+W9u9OptN8VIGibuHifFpIdDYGOYCr6AkSnUg
6iFsvkDK8SjPHGS1IhgY5bDrTsbqndoup48f1DaTxkUvvi0b/QlTvDvps6DwiWByFaNvYqWnk5O9
shijBVqG8cKM/bY3vFcmNMWOBTp1u/nij38lilKvKE9BQiRUT1e/70V8G8cHd+7w6ZkCNCtxPjjD
EDcU5GSXzgwMsOAFIRRb6IloMHgJNsgnK0DLk/RHTLt0JCEIW9fvXlkrprtc0uvPLXkk2PoLstMb
WIc8RZ7seBd44EKd6YWeajMX0Yhx0OGJ5Zq/Xe4DdBtv7XZ+ca1C7M2apQkWQa74AvONE/XbiLtw
HaLLdjBdOMlSr9qO/t8l6/2gNAe7iZl2ONKkFRRPUCu+vGG+JWz3MuOIXnks7GTAUyd1n+3MPfl9
/GUiJzr5BU9DQ3bbcSnuQlLeuozKRQzMiBEIPXtZgYyzYW4i6maPD9HBi5HJbbh1yEh0arlvrP5i
O/ZbWpigOHk0zxfZyPulH+Zj2zoHZ8m20UIoEnXYvSz6eFtYxW3S9zB0HQqiwr+4cMmZ2LGgN4ie
RWBHpJGVfCr0zQ1oFST19Phsgm7SZbgHnlbtYXyg020tdsewUL1pUlsqQF77grA3nZgXh/UjxAiW
p9UDSv2HLjM/s9dMaHJqvDz4qf+Se9O8n2RzgMNRnsQCwiVEV73xBWg3y9gPMtzn+LqwyOLGteLg
a+mI46OpI+odYoxpBU+WvzzMYfY7wPjYKkbEaSK2IHS3HoLWxAjurcxfNlnAujbyEszVOeNyQxSb
qn3VvuUGFA7JlVRMEEGec/LWV6lyYCrk81tvTpcOX09vkwMT+xZSCw7wIWXeVqcM9Jb8CCxgwzOQ
23PKjjUJmGxiui35zfHKKdWB9IRfBCLOhjKb6GiFR7oRrw2O5MRuz0aFxRMxHMVTFr96TcxEWfWI
Eoc/an6wA9T/rLN79sC5IA+jqMimSnIGN0BJ8grHZZ34O5BrumzFA/uSWAPA6lfbmu5Cy7yrOvKk
lRnPK9lglQ21mGdA1cTY6eWPR9zXSiyQveK5xZHUuCzFZqKSftIA51CCNZj5HNeCpBMVKvxInCDe
L8BD/RpoVNI/jE6EJqUH5TOfLKaOHYIvGJB7gmzes4LxbNrn727Z/or43g/Am9sdWdiW3JGnuSkc
tEth7j0oNbzkk/nmavD62Ba0b+m5QSxhpNF74Md/K7dxd9x6YGSjc+8jSGzDlzpKi0PC1MUWrl7U
RyHzNlSz1p2wxj9VineYMWbZGG/1xHEoIsbfCB3x56eo3k0oQPGCi5a3BnAtYVgQm9PUPw8cyuh1
yVrxjdxH59K+zcufJA02maMLhkB2bEpRfHAMB4KBvt+19gkSO1NLBBxg1v2fFvbSxhHTeXS9dNcm
2Z8qEH8ZXH0SLX9kW5xsqxF1g5xuCK6rnd86RnnO+p11avTI2StR9cqGMSMSoLbaO7V7U+I37dz/
cXQey5HjWhD9IkbQgG5b3qrk3YYhqSV6A4IEzdfP4SzeYt50T6vLgBc3M0/aJw7kFVW/as39HIGY
4JdBt5gRQo5F+c+mbFuhtonl8jznpGw7Vvuijfdq+IBNjEdzjvcBhvt1PHW7Fn14s7wFjrRfYlu/
9Jn6EmX8gw9pp7P2FtdJuJiRD17IzqBx/qIuZg8YO8dgjJ6WT2kmvXs9/QFowCbWhdeZWXjS9kqO
3AOl7t5Gg+R6y8zBeomnHockuG3+KWcxT8ExCd8H+rAqaudSyJ2hfPWz5J7swFKVgLKC1edFtD2d
0myffS8bWcuSeq8YsbDJTBCKCzIidvosIapvUSt6DpBgpWybbYLH9mAuaHzUJQFhdsOrIdfVxsBB
wxIcM56VvKRWwjEuINClg7cdywVdl/yyTHmdPe+fqvi1Nus0QrrrCHsmOgq4hOnS+9kvxtrPymaV
A5sRaGH+b+bJtjaT8FanPiUNklxqqj2CUxAxdZLc+I/fgsHb20ZUAMPlOkb/aQi1Eijg1lgCnJql
iaymlSvUr8yS0wyhEnPGQ+pzBxjC+BMm/ot4EKEZPZrtt0/OdD+nkHCECI/U+iha2sryUiaE+aWm
Ekl4IGO54qyY/ViDWNHfjIi8a0DFbwZRXiRDSvOmMWxuVIY1IYIpgIaLmVAJ76gmzkptXNspp1pt
hmpb2XdwCGrkBvet7xDUQ2N5JOLb6Ilf8aGrzzkqxKG491yC51EzIHJVH0hrq6GxXMQChi9nZIkO
FTgBec5WPKqZZnu996f6UDgTRcxi1ST5UQ8UATYxf6dqBBQS9qsSQsxmwB89mvk/KbkQ27I2OH7d
nW8/YiRwz1bS3/mDeeVfSPQ7WpciHRvIwOYtWjjuWTkxSOtiM+fJuaOFssJoZ9vlOwQdVmPq2wpa
sfKYxHcAJTay78+1y/Vq4Ouzp/zmLkAdPKQ06pQdz+eSwigQ3Dlt6aH320Tmk2UUXzWHNfqY9TQQ
k4IrWdNoUNdfMDPfw+rQtGDO0n6gi8QdPyGdAP3p8IZMEZ4byEvXqVx2f3nEmDuXLX3LPjwJdKTU
fPf94aDCaVfEmGK4eR6suMkeRKa/sop4MRB+WqIzoNyOQHV1ji3tpOzDNTYurNgrs9zbQ1TfG+6P
bxU/QedctWNszJI5ycqXNhN73uML9U/DI/ft69DktGlVU7IpjSjfR3FJWy63AIuyOO5brLsaNDlf
96fSNpsDWbF0i/f9xRqgOyjHOzq6X3bRp4mlTOXIS99LcUcD5jon7b31qZxv0MzmuDpbJKg4pqOT
DC/sNMO6SQ+5Xd5ahx+eKvOAi7D64gNInqLYAWv7cd12YlfG5bWz8yO9EAeGnsOQs4alceCfrHka
5VzAUOgI/umTP1lXluPorxMluFFbEx8K51UnSAPTjvNc2PTfdcZLqbl35Jry7X4pWym7cJ0QekbU
8eOjY6dvk3lMF3W9TUx3tWRuFm4z8g1dXKtMcnsNFI5WA3skcLmYklKKQDj+caONX2kSXyhfVLkT
rA2FyUdyJVwl1LGuPbvwaQWozzI5lWKI9w2Az93kNMs7XdEJa3rniYIG3iQglrQu2mu391aNM1Ky
mBHJDDDmsjUA4TpcqXt8Mz3DPGGxvQO6A/7NbZ48ldXHwcSlyi6KsNH0mvgIpxhQh22fUo0amREF
MW0MEgySJg4y1p62OFNfFFL6Vh+ThfJJYDfa0A33kZq4mJ3YSFBx3YepQ5aJ6uZUSHk/N8tSnf/u
qnPFAZ5TjGiAgS+l0cHNC5xW8rWXX17l3nqSfbteNYK3SZ0EmAb8YelFzB0oKcd2tpNf3tgwGcwo
Jl411h2bBl/4oQcgwCUMeWBW22QQ4xo0Kj1a8Q8OgX0QtM2eizFuw5IkE4XLO6FavshkNMlfJKvQ
noGTF8YLkThOtDgZ1hbpyK0fftMXw5o+l2dHksl0o5gVdmXty7hYl2V0x+2RuhC/HDlka7pJl4BK
He3hx53RpqnwCMcPiKOksk5J18vNxOeS4J1ce46VrMu0+yos/UtvVbLj0ON6OU3PWZtvcWh8BSy1
eId4zAtJa584za15bTvmT5oi96TcaeIcHX4oojnmzFJr8dKODYIGBe0VcN3h6pCd4ChWy5zh0S0R
N6RWc5uyOO8jZ4HAUsrE6p6dBfEYDH7hjRIBAHGTfDBcqhed/MkfNbcfVqlb/BH3dqMhinjys527
xwF4IfrdiPNwnrZ6Mvn7Olcv4ILv9FmDgYT9gNVdnTGoORrhBbXmQZdp/dK3c7FN9TxfeZK+DUFP
Txm8a6I0xdkdCGtMfLHnJNnXORW0mc2UwuMFi5MQ+3mo+3Vg8B9P8vxW1BjsooLjB5Pg2JBWCVwx
nahlpKeheZkMWmBFF15SH5fkGOxao7IuU5B8GC2OVmHy1yESRxVbwNTNVysoy1eO1Sdftc5q4q0c
3VWezQ3U53ZEfWNc5Lfl4PLmMGOxmW7HCEeoPzp3joq3nZ9iW/CdjnapEt8gA1BUBvjwIz4iLFlb
6cfnLPyAa8b9Nexou5r4E4qpfzUDdDUol/lGxGg96j734bb5CZomy7udaqMlicG3B5gfBb1xBIUW
zs48Sf8UxGTK6uAyLnBM7aJdDon3GFQdiMdCMhVH9bM79A3G83jHNpqXInSClbaGY+j9kC8izg6d
aeOn4StL8SUvOuBIa0mPSJEcRh2wcCjUg50S9AjC+dtaLMpStiGfJ5Wv5xScGao/RBaRXOrYupev
HOUFU1dqcbo9sO2tbyPM29lkj2TxgIrYLXAieyYlFXzxsvTFAgwlh3Mw4dq2u6WYmlGyEt4p6r+V
EQ50bQY04Xl/jD4I9w61PKqhRLDhhZkagkK9nb+2iX0pAoOV75KQM9vTRA+rFcZ3+Kf53pDjHRNC
CZjb8TzJygJKwT92aiblpfmCxlLbV9qcAMGlhIpIvnBzpO20hd0PwmkHPzc4gXW444gNj03gp2xS
CnIyzEwrL2eRq1M6WzSaBMZe/1mVib9qgwplMr/S54AOYMTwne0MooEC3sERpqL+TzXBuI0y7yUw
MFYU2Gb5wyc+ey40HGBK9Heq+SmCQRkKi0myuEsxvG2YAkqMHFyA3dr8CbA4daPxpU1clcHQyg1R
R4Zb6wt2FEVitX31KkLRFKPiqEEfTwqDCTiiITS/U7nLTJ4tGlLx6hVzyb2aL0YzsQcaWWdghON5
NNPs51Fl59Y+e5OzrhQ223rGSR/Lb4PimnUwjD/wSP+xk8YU5VBT2kXmeoY8SSFIyH3cvG+Iwadm
/W5ZkiN93knh/8upel2sWzWUwoFtOA4Au6boig7Wvuw5KyNpr3DFzDr9V4wRpQM6+g6ckP+D1Lbo
OwpV/PLK2VTeEIA3XUP1KATHO3wN3CeQI+OAZN3Mi6Za5htqwNUuoo61mW0KuHUVrYcRDpZpxU/e
lNgURJDHaQNlECdlpRP5EVYd+JsrCXLJyk3q5SjlJP/PjRyOm1qoz1LO21lioE+3zuB5B1911yjK
aSAzmYlz2T16hmSkmDiDB3EPeGidyeQ3CLK3Jty5Iy3APB19MFD5v9asn7KkK1gVFL/ZoMaVEZn0
2mbk9d0TH889Tc/3fa2+OlYcU/WZo0SNY77t6u5Oa/08TmJPnuDC7HBfxcN7jje07012gd4t0PaR
7kEmVulfYzqmB5k+LWGcuuCybBQk5GrtYfBs1kHV08FIYKc0yg/Kgthm+MGPbcgNTrrtlManGPeN
IYtdkstNac74WUjNWa1xoQ9jXA+B9WTpb5qZgTUle9TY91wZDzkOQZsttKhfdFIeMUUyR/rHaqqd
E1L0ZkjjepO2rr8qyoqCOkxAXKSNcuaGBZUvscF0UvG9iVnEcjkegZGUBqHA8CYC2rTM8J81mvj1
5zdjkT6mVsxHt/PvWIfv6WpezJ3MAH7BMgLL0x4mOn9cCBHLpFDqQHSPsaAvJUUS868ld2OPKoEk
x90N+cseodT7MbX3MQXm8URI0cqY21zLpPKDQxc0+6ayivYQ+FvfCatlUWVtxlx8Q89/8CcKTpEy
OP1j2TzG8K8EvJOazR0fcSYlh4ZuA1MXGy1BVVK3m8eEErOonDadWgct3Stte/TzujhGEXubeVR6
Ywq60MuZPM5snwI/2HoLcDkQsFwyfTEi9+r09gi/9snJ+/BSi/BJ9sxbYZA/WaV3sZcCgdzirddW
BZy0tT/GGuMx7PVdPMaKZX0ssZuMOU/W6aEw2Vr5IXxDipo3osypr7HCTSjclZvhdG6o+PKL5uRX
xksk5LWjIW8kmtSzdqQ9ojb2PDo4zyUrltbjrXLs8CFPcq5LXrylt2e59/72Mc2NZjuce3OEABWy
VfsJWVVtAJHGW03TuPAuXgzStWkw2JrjUlY2Je+Va5MwmG1yTZPcNdH824MeRvzqqg3/w9ihiucS
JZ1HXdnvbDdlNkjoJXRSOuZZsmwi2nnbkLjiss6mwYKIpxiRevShc+UvK4WvlnX+1ffTLcLhD1ai
v1xC0ywpKHDVb1X3r8qb8u2k2kdYPQSDm2YfQSqq5BXa1D1nE1cdl7t4Pxx62Z7TjqG5iTVlJkRw
FQ6f6ZvpdDgXM2idCZWGdAM6CCqp77lLsbl1STSZgMJ1f2lIwmVSZhOOPw9ZDbONB3aK+dZ8prw1
AQMXz7vWZj8UGLjNEUtZ0KofxklzMywCtN8ClMiLDxabwBL5PxLa1iG8QAFwF3Rfry5RRKmr/owS
zklS2s01KEbKrX1ShWZtJrsS1o7t8eN11jv1IPmeSDCtYaHmSXyyNdHHmEPeIxRzxDByB3MN6GNc
HDvJLBAOVXJnpPJizNLYBQ3GsYAuABvzATmYYE1515sXgRriD3fMF9J/eu9Re4F9gcJd/Yt0/p1q
0owiSNOV5WKgHvAGVbm60IJe74ZCUO/s7bAjbyEYmWhJK8dozV1conkUtj6WFud8NffzZYjVqUcc
vOYNUi6TKTUY8FvNDtiKO5ENJgFT1/G1Zz7gbvOmRj1scpUBCicmDgIwRX6cKfGc7H2WsKeuudev
qWCcNtS+65hx0og/XUw5dOFtHCIcm5wfUSuM4sRFkAnnotiLhk9IFb0TT2IHyJdlP3Q2jZEJCawy
pwrH5qGXRmQ+tXUoWXLvoIsRJcQRb8BxkIN6bNrpGHgGNJZc7ZMJFg75ntAasLSN3tVIwreQ+xo0
6wrzdyeea1R5ugmqtWeQ2UrbgfwC3pzF5ugr6DfZzMonmZo3Ltg7r0tfdEhWm33KPicwE1F8dLTR
bsk/8duzlGOuL90ELR0TGe6APmwJiBWUn5l8CzSlMgw4vt6n9lNC+9dBZNZLEdhsgjxwUCNNhqnR
0A/aebR5hcUmpzOYZzWthClfgLQHb2gpHNBtdlQWC05tIpuzq8Q4yiuELYscXY4BYtbtWuTZQs3S
X5E7HYKue8skQXaWw0xrUXSp+5DsmSA6l9n7qKV9ZfbZ1oQ5roER/A8eJgpDK4dtlNUxKNuHUBVq
rwm9Q2V+d4pBX5X7Uw6My+SyMwy4fmE/jEiauGb9p0o68sCLsS1SQd/00sJk2eOutWI4YLz/3MQe
TQtPUTlX+ykav7Ji8rl9fFgxH1p3Hj4xXlynpAGtOqt7X9gvIkYlIBr0r6fvGDuigceFjUEXAh2r
AshBukENzYptRXdrgJlih17xosT06ccsNhq7e1SFhUJsJ+4qiClVAcK7j8xkWiearUY10KIepdlb
xs+z6ik8XIGPeNRsMjGo8iIk/l3kSXi3KKznufMv0r5UuC6odh8E2tgi6FYzBmdGPbo1+6G+laFx
dW25WP3ZIta4FYrY3/JXXdCe1sUbqadoHPHbcTvHMwrMPvEDThu45JswYWUTyeHmRX24jroSudw9
YCYhWzxb2Wq0soCbAM7ExnO5k+GwVM18yNOvelQRZyLHWMAvNnFVYEuKn6BoIeIKBFDT93+zPPYP
DGurIuPM8YIQo1sYnLg2raxYHmiBUXveXijkI+Ib9qbFKFSs7GzODgRifRbS7WM2ogckFIut0hxz
ih+4eyHGO4/oPB4mQkxlNO5kTFuemcz7TI0kK3rWHCaVHhiQTt6ASbctuRVEeZVtEguwtzQ1UwBm
JBQcGuazBvasGyEeJHN/k1VMUTsp9q1pU74TZQStgg7XG6GOsg3FKoSxgCuT3tiFQBuJYAug6F3m
0cuYBT5+ZYrjOqc6DNaEfa51yo221CmvjVs/0nJGJFoeYHWvLNZGmwZG/Ko5pAv01vYwnVkWvJeG
tU3lc+3pdILMXxF8az2QImm8MSFxNl7L8sdvTqg0+zz2vD0mX7Q7N7yq2DmkhvfUhdJmHc+z19W4
aSMH1TegACb07EdW3gR6MvABTlpz8OCLxGxK2+B9wgBIJl2qh6jhyG1qW6+SuKAsL5iejCX81Y/a
Zq7uWVobJqWlcGMNnDMEso6Gh1WtLa1d4KloY8X8ai5/zUIGqVYtd+/rTGuyMud9H1JhxBT30GQG
BJmKgJOTIfpLVnLRbTLT+pmLdECF8FrmIzw1PEFiiuoTW0E2djDYN95Ubnqj+vRMauULbwJi1J5c
J6T20myKnRxTyNxzf2dq9wNRi4pMSu3rUCZku3hN7OIzC+ru2BKASfP4n56WCquB4nqLo6tMgqOe
8mKdKWza9AFP6yi7qHj+ozF0Wrts/lfSOKLho2VW0bdJPRUJXRAupvfoUCGwbrS+JhE+Ykr22l3K
49zH41orm/ta6eFVyTFlyeeo5WrmNwnPARNJw3OhAmTPkd0dUVxvFsBmjKU1EjBhL7SQ7FYNdLbn
yQTpYoq4liHddK4VMbdl3zhE4wvepEQCpi+UhyBHXJ/iqn2fpQTFvU+LQO+2Edm8rKwPjJrUZXlt
BZ3LeI3jib5CVNsjO9BNs6TKTWwGq8EHCW0Ov0BDk22A12VInbvRS68OvV4DwNGV4GrCWJrRqkts
Fp+os21il1vvmFEv6k7XUoEY5qT8B0/9VXgzjVyajB9FW5eqAZKcuAKngS/eDSwjWz/J/wIfixBw
N7mV8sR2QEEltWBCOPEx9poW3Y4PkMOaMvZYrIqGrZk5XYc0uncgx7U5+W4Ef+ou3PJC1yLg58A5
hTmQQXPRLTRVCBy/fsYunLNCFbr56gqxMYk3kRDfNnn5FNvkS4oB+6+f/tqd2k1A6dlqn1SV4dxo
Kfag+/yjFAgQnXPHKTlssRM/z93wY6fWzguwMQsHWMHsRndNrZ2DKvncJEH33prg0xr6JhYiQc5h
jVFGQgIJCCgjLJI9bFwDJhmODWOK1pNH5nocwPxSrM4SSQG+7G+WZh3aVhD73Lz7diQMJNE8deQ/
VnNpYS/mGgeUAdOUcR/iwF23LUzkrKhOAkhFyYnOyF5jU+Z561CRZ2W43du+ugd4uumd8pnwzLq0
jfHk6xr2XrLgq3JrBQab0Bw/kpYgSHXQsSJJwCmGLgRfsppVjIO8yfzHJiD6UPUPYmClEeasUqyB
6qUiz7lsZ2hAFnQ+jQjbGocysN4arOB9LqEYksMDRxUu5XdlS9kUuC+Ksry7osQ3ID3wt7feI6ge
Fln0xpIKrCr4vomyywIzV06XncbBtspaNhKsDV4ELRtOrMHw9oRQDReKJ5twK2zhg/CbPFiTW2kY
P/hx79xk/hlo3lrjWbU3Oa7gVYG5AePbuQr9P7xZPI5E1W8D8aoIvmySyqXCKcI67Zq7qCVsojjI
bG1eyzx6ykf57foNUTW1QkB8ad07EMn4xhu+PoSnbzqHPdpZabjrm5OoyaMiSK2TCZ5EWso7f8I9
YeropisaaaMiO1sZeL8iuE/nBtdLkDxk/GXZg077ajFDcc+ESumkPIQcbzF0HGQSZBtN2V481RMW
0TdW6HU0nPp6ZnsQ8HisnXmdNoT1IAm8lNNAS2lIU0Cr2Y4JtsYbN8o/R3JBa5Gxt9KEHX1/QaYm
KVXcICLWAs/EnegI+/Tm2kWnvpFRylmkMRyQHu0r+W/sGsVAjrThXcea5/EQpZ/d2CFv6qPBVbNX
4iPQfx1bQ8Q/qtI4rP10atZiiXolDuwf3Vi33DK+4XKvkpCYH3j3z4Hk5LxAL6g3JHnpHuJ+OPNA
E3qQG2VPcA+ThuTlhIuwq2mR4dKHpTKdzzPXy25Wa5/t0Wjok+20v+QKnl28C/2U/zS+vfxmTqck
iCiebMJr3tsTC2FnrWX0qRwCulxE/vqYuiAjcO6lS06DvkFmVbUwUiRU1QYsxFw++aXXHV0YY6v4
PXL5FUFY4c4O6ucoJYJXtsUOcfPmoio4YDO8BiKOb2ev4CO4C94UGLeNiMQmwafBHhDWi1NDBIoP
Pv9mRVDOxQDAdqEXv6wGKRKNCWz8m3J53zNYI1VYtzJvCHIN+amAPFk65XkwSdSqVmImknc060Zc
pp1dozug/vhuZBqaLEemi6qTb4PdWklEFifwObefG0FVX4zRSDcEH1AmKRmNPsopslfYuS9xk9wi
ftAIQ4fRjpi9aYXJeP4nxEo3+CjX9GDoTUkvCU7q7MFbCBAu5tgcyEtB7+SqL3IO6dG6wWt4A3WO
0BR33xVPgW5uNjoxr2pof2cu8Jk3kJ61ZMib4v2GU/YvzEhEEZeHnxSyRnaj79pRd1No7rBenjRo
1bDU73M2plCIec5ZO9sLShIFBJW7yXdWjppwOFYthJTxvjWba91UvPRty763fMQbABxGMqom0T7n
c7gds+GeOM+9TDgh29YyKGBwSdDTm0CE1DcxM7PPQs3hc8nC2927EXWdSSe4ACABentDLCE0nb4z
Dd2qgq0lj7XnqA9esmY0t405RVvyFJQ1BSedmkcxv1pTfyzCIOGiwkxiLl2R82qy2KskBQwhD4ci
iP17RpgHNx3Z6PpcSqbhqADsjbIFqu+fbcu+pQQA0mlB7zvtczl118aovtkeP9gdVX7FSyTbU1SE
6PCseiC54SV+G3oiBoZz6OS46yTSRWfv5pbmB34MDJrXtvT+PJ+xGg1+m6bD19zoa9hjd+nEtnDm
5wr+hZgwj5kWhAeXhkY7Zw+U/ITG+BYBmTctgz/M5aKG59uuHkfOtil/IPhxZHs5lPWmqReNRgfP
KkmvRt9xxYhwxaBqGdOOMtxTX7gvvOIvGTvf0aBMsYGvtnbK7NXD1AGlhfPDbz5GOk03PH6hVc0C
Xm43vnVsPSCEcn/NZkyV5CFloMaNQWRxCI+eUhucuzQMg3+r+JqaI+7tmZiKC3QViX354cyW0Gof
XmXk02/Oyl/ESxEnmbcsCN690f+MwpipNR1+q6L6tvpg3FANeTPlxwj7gPKQdamCA+3iztq1sURr
993XHgFTKHKClhyrEmfQLxvUBsqg201L3bGKDoM376ZoeInK+j7NxoMmaON1Lp3ObfNOyhH3q/MO
Xupam/EPCc7l3HX3yJBMtKgD2JLaDUKoU4+fzcz30VRXE+WHzxm/YkjQVPz4a7lOIdm5MMCIRs44
ASYOK8v4DCUQ2MGm3KGva/JysuXZ5m3Tot2auKk4E48qAHOBAShJjMcyg+2Or/yUUZa6bnPrzTCG
j/9fcI1QjR8Li2sOfUNk6AT2cly0OHhs1lBkBRH1X1oaqioCcb5J8ezfDI0lzuonIQuYe6tsILU5
JrB2hc/abeAI6MlQcxJvjGG+tEnHboYssZNkx0yj+i3v9FCmn/mYvGguWKumI4DU3yXdjw01ifjN
sOmy+tUS+mAGZBAEFhETkXTTDzYAM9mc7LJ67OtsCwbrEOth7YwOz275JLjGcyMP7F1pmt8Rpipc
uI63a8du56JiXqUzXnAs4RGW7sACunyoa1jcpEkxMQhjC4QEKZ0MT4NLS8rpPupL4q5FfE26YTeF
QGCa0HgxMgRTXwikKnyu2UOup+k4t81NAJ5kiut3nsA58f+GY+jKD1NENIE7d26ElYy93hWt57sP
+QIM9btCbSr73ocCFGZw6y3gBsX0jKSVBeo1djUofT9+DRYhqHXgYFK8h2Hw3k+9PYHEcaWdaZtE
PVmD/+lyAkvoeJSx95AlU04J4Npxw99Y8YWpZZuug0D8GC2MA3YELzlXl7VCa82BNTr9NbEDKjVa
3N+Ok915atfSuLoe/eipASfDDpkLVBL9o7MME/iZWzE9K/a6leMB+ekqSyh3afJAhXuxMarxrXpW
nndcUFCqh2jRKPPMkQ1TuS5h/1EmgSyTfxlF9VB5njz42aNfVw+DSbHCvHczcRVj8D0E4OxGQcBf
fJq0um2pBuDD6eAX5ANbjdVzYY39xmqBteRUApiJ3DSd9SLdEhm2gTxBV87JNVA+kwqML75h/DvW
cyOt4ezRj7qFpDhtnJKhja83xoQ6dU5O6fRsWfWH7ptjgNMXIiz1Mig94dGGTzDbM2gTsMgrSzNY
lab4szteHoid1gVD6Ipa2nM74Y6BkuStMtc5wCu62M7whf2KeTNpf5vpORwztvksszBXdH9eHoPJ
rjUS9FPHVmedmIk6YxMxpf3PNcYjHm00wVFJLGzNr8Qgubhh7waCUjhdodfzc2CQp5hYlEtxHjv5
4P9Vc3LFni8P6Ww922qMd5pUpt3eOJZx1idMi+13gpq+UTzOth3b7zXJvE81E7kizRmKODzogOGU
DGukR70u+ujiOTAS+oDjgns59IhkXxSwlym6yjgO8WUV0V8i+EhgOVxNIzvNeEAfi3JW1F57ytvW
BcIEPGayjaepa++0K409D/OHbEq3ie/eDNnqrWUYn7MuztB8310GbdKV0ue67l/hyC6lW1D0mr0I
huvguKSRSnWOhp4+XRyTqlVkIIiSrgrk9Hkwd3QVMFMU9veUxDw4MD5h3ShWKZPFuqr68ehXzrWW
9P2grB54B3KTq6KwslOHrI5rBs+dBX4x6FJ7M6cH39N7TsxiJf2WICNwptSM/vym7FY2YtreMrg7
tZN1cE0fcIsyCGwLVlhC+t6dOZ/DHst7MqV0E0OM4FPFn4GniQnJJMqJb4z596PKrN/GsYtz6Qz0
zCTZ2mGbTxMy0Wu0stNkGvOeqY/yFbMhco2tR/gt5udMsP0DiYQtG8HBmi8jzwwKl3oSt+vWSMsr
NkgMRShewBBYafCcobBlrYLOuzKmn2RAi0LodXzC3eErMe3nriMX5bTFYopf2JQ3hyz6ybcZ+E13
QJIJhpnMXndvDuPIWsZXGwj4f2oad3XM3dCpxRGh66Z9+4kPvgVM2CIhXZb0eqfftWXuIUOwWCr9
cdvzIF2pLEgPREPRB7o7aDwMoyaMO1Jct8C4mWYEH3SyLv0cf1PyfaeaIcM2RlEnwvZ6ypE2QJf+
CBwTwjj0ioIjMi6slrP7rufjNbeJWqdueE5NLv3NsNR5eeLPMccXL0Wf53qCZbo9GgR0aequzX0T
JGc9FUdiEWtlG+pujPSuZQvMIFoqllR40ArMOlREkxiWbGurSLAVIJgsxvoNyqjeKyqn0LOQFmMD
g0HbBBunam+kBZ5VYDCTDMipmUjUtk7uiVOiDZj4/A1H8643QHv5SOMHW9HhhQNJuO+96d75802T
sKPHQ2abPnm0/QUcxfab2UVvBQIhnTQW3AL41m4vb1FRzjzQxiNhkRqnoGGs53NusCqI8mGddcAP
usKd0HiNH0zlFNd5nwkIm61YLIKewKFeIhukblccA6h/tE8giU6wINdG0Tz2kL3ggNDElqmKX88z
nIgZg472/LfMAftRjUrsdJTc2J08udJ31tPelMFLiklurcFU0uopsTUTW2A2wOEzSH9jhgX8G4D3
kXSwOOCBaEMFvpxAQjMOxLm8ItkBAaRFY4G0GgZHI7DisLSyrWmRAS7qu0INuG99/5ONuk0WNGfu
EV3F8hmJyK0DsEQQdQb34qg+OWT41lYJNlrK2jPckmVOVF0+ejaAOvotrYygVVP5l6axSO+E7AxC
lIwhLx/sgFRb7eqvGtfskkU6T8P8EnT2Qz9LGBnRrlOB2tMZ+Dfp+DZMmgO7f0dGf7CGDnSb262j
yan2gU2hL3RjCPh8d8M4O2n8TwNh2ihpH+shfMNJC5NRJ2LdrNHsfBbDUGlgV2DKqfU/sgQsxlDv
vZCOPExSgs+BsWaoo9s+DsMdOi1dYMSNJw9uJ5kFEcD19BH1w0chseQnnLQYxV1E1tn4swP55fgM
1GnUYr50DpatXjTPqI0W3U0nEUs0lv+DGgj0thbJtPiXxDhOo/Src+C18GyE9xN3z4z5/1C09q7M
TqMa7iVtXVDK8h8UOl4N8esX5a3sfIkSNH/hLYx3Brd0wGZZmm5CiKIPboRy18aHIhj/uVY87IWZ
vFkpr25ivJqNhM/thutZwx9rIZ6tHGnonRdWXBRJ/K4WB6d00x9ldg+V4VDGTPS981j14Ljy8Yr6
BEvqkDi8Z39qIzq3ik9XjOaJBc9574nq0VfOoJXjmpHohquUdRHO2vEJXxBE3X3ITRv5T828NTzw
FDJ7M4U8dTDmo7ec/rjzvRpLhFoaH3M+PnLkUIkWIdVMDnnNkR2OzR9eYIvx4ojJJJC/nmd88eiE
bGr/tLM77DpL8K2wkz120/eKBUJpYcmqjB5WBmecdOGTuv2L6Gb4IcicUfxhRepZC65sPicDwWis
3Wnxq2QBsp4Xqs0Bg3Hjf2khwUTBf4yd13IlyZVlf6UsnyfYIdxDtDX5cLWCVol8CYPK0FrH18/y
SE53Zc0YOWY0WqJwAYR0cc7ea0c/ngro5ivPQWmHNOG1juwOPkO0bTNV9BmBQAV2dizFbVXyctWj
u88BpVIgaqmNxgwHeAJpxzzqUXWWXutsOo9lQ5UFO9vKgrXj+m+i5JEhM+qnTeOe25KdWBdbHtxW
c2BHh+GF7QxzO4/ELeSEmlq9QD8LZqrL2UloybjOrPkYuChY+2zwdimor0ntgirqcI4sf9jOQOSd
4zNC+P6+n7EdI3hkzcvkAv2ZusY8I7EPw+s8drINNRbYigYphqNIvhPIxJ2ZaAeX3XjT6vThpcv8
SGT2k+HTbpqYR1b4X38agmgXGWESxx+wDve1Mz3YwbgPO8QF0+zSmboL2YTuyHlDQCHiN1OnYTSX
0eusmHpU/nhIYRBkUXKRTkdlnVclR8mYuf2RRtVDPRCkJ/riNnYq1J/FtWchoqX5hWNa//QZwwYD
1M1sJ4h3XcK6SJS+JE3JcxsdOqA9p+wDC8mr1WGDjR3VIqAnCIJx9ncMgXZ0TTjIsTYp4lKMp5ha
9N8V151G/4oh4dEBR83igQJdwBIi8Wlz9KWtVBPeDl3dDRu/fZXZt2kK0MDnKRtmH1S6wKzXo+1b
NrwuMeY0eyk5aVQJze49G8NjVbZQOkvvUNvDuIWfqECKFHLooHCr+3xNVNZHl5pQs6gQgA4zX5Pe
Eig+fkSJMe/cBhdV1b4WUf3hqRkotGYLcOx8rtIfKT0qMrqYGx0qw1uUUDcYbUer26DcBfJRkS5j
is/AMtBmuOm1H5yJnCGkap7pyJvNPoadb/BbaIvIo0GVcwdQ/cuKjnWKPsNMKIXrpoRL0g4no72f
eDipuXGw8crhnWa77mRUmmZ2JmFzi1z9bM8wuDvTwPHA2jLCQkGF23wv2Hjx0nQt9ZssuDQ5Yclp
I3F4ZBmwPA35sJONd6UFWyQVAoBLy3IrwPlbsSiC/Qu0VTVkkU+GjCVrgC0xJjFuGvpbK+beac6A
zCu6jF5o74bxQ7cwvGuxKn9aLAw9W6OvLhmLJpE+ldbwWs8jCml3WrvhgIxqJIY9RWuCBpClI8ZA
2HcRKRmjRLLUtJc8iYLtZOYvWMY3NtKadfeC5v0lhwAC/28MN11QnyebZg3kL/CHVQeOm6Yzzzq9
9srBKwAtE5dMingBtMd+duDa9GrnxLZQ9yFhux419y6G/ps44lDU0xb9arqeRjPbMFrxp2uEuQU2
olaUh5qiDUtTHiqYZUMdbbOhvJdQcIwkuA3D4i2uEtZtdfkBIWsWntxKPX7GQj1fMJttUpMdCBHK
cFSIa5hiJC2dbK21rlFtFwURn2XwvSZv82ZEX27a2n1T95/4xOcdvb5204prQtezzTAFb9REnqX3
OfewVgcfcVygi57IE7wHo6/dOjrNOYOFlGW1T7pe3w8yZL+nvGSm37+qQUNkUAKn0HlI4/jGDrIP
LdQ/Z8CLKyuhoUU7qXXoqfud2VGLezF6CmUpmGA/Gp5MjPibsZoOVVp9pqDMtrlV3Dt1+qNzI0nR
NIFZSNbWhlD1781o2QDLmndJURcFXcD8yEpLUj1w8xfDCZuNa+Nh6pF6T9MTAWIjS6jkGI5vBuNw
lPd3+P6+Iw08+aomX5vFm5/xStTCfu7lyPSkuQRksiOJpXMKmhdTKcKnYnTAUVJnUm02Wp/tGjhJ
fEmQdOtz/pJ70BtZkrxnZnWKc5q6pk/TyuUe6bprrnkVyZ7lMSWpN9Pj64TUFiqfFFt6fEuyAGXP
LnuYoxypOEgXYUX3lkcZrjHStzGcrscmi1dkzrF3nR1l3Eq2fotL1UqQMVU2Y2IRNDsR258EFeX7
EEsc4fWHyYXyOjU4Rajz4/14jCzoi33xITK4YIWBI6NCB+Z0+oYICEgXef8gYY3Qh3Tv/aH93lC5
B4PjIAxcyzJy2HTwJCL4j9ZVq2dbZOr+2HorSqY/S0I8k7wviSPhzWZh3a56Otpwyi2uVvSRsypE
Kl/w2+v60DjAU2km6nH+Zjb1nd2T7xFpn00KVYcKydawacUVZY+FsIAi5GC3bIbhQ0LRW74YQolO
tAYKN+aSuim5AIEobwXqFWDM6ECj8lJYbPmTidnMn/sXwhi3dm/gca0qVL4cWgJofc96nGZ9ui9z
tP2a5b4j6drEDSUmy2E7QsFphBeARYlOIdsOelDW/E5m5RqdFlQOr36uwSSbTfM1t3T31YGKEida
kJQ/JEuEzSwYZ7Xc33qFdVU3dO9R6WuuTkkbF7PhwHlMqO2l6PYhxKFOVwesC/dQgOPH/mDw00l5
m9CiT81T6LfPk/rLgVFlW1NqzsbpN1AIVr05PxRYeqDX0RfloThloLUmLOLbKjLuQ/YQGJKP0oJv
hmPWw/9j7S1Jik9QftnsHFf2wDHEDg4sWZ7TCW+hM2yMkVmZVTiqEi9d66V4HpDHUyIcbtyavkl9
3Y7BDzyeEOKE9dGTjzLn4Jv8TKJqGbsXQDBbmGJMuBTxNL+x9iYxk36tqIq0pvWAfaVWlWhHBfZV
3/TPVLZwpg5gInMtoJ1B85i5a6Cki9y1WevK4uC7+Q0BNNR6yXNIE9IlexW8E+EE3SHtXzkzW1vW
RRqTj7xU1trURUkDHyW3HxQ0KmOqtDQSrZ0WmD89azpQb4Ig0IViR88SXzb8HI9GogR6SznBgOSL
H6ER0TN1oehS9fshNx5nq0ff1I4PsrA3nZ9ae6/2MmZfuG0jYL0gxylql5BTZHLS8zFdSxa0ghF9
E1HM3Hvzja1JcsPZsoMkBzSKfWA1kugDIoW77EUshoXIX6hGTNeggsZVPf+oi6HcYZ2sqdmqCrK6
U1n64g2I+/1WdSjx6uC1G8Uak9RP2LvsjGNrW4/0dori1XKLo68TIsx8sglaji4gcIKaGbqBALIK
3FXK8aCNUEKy+0TKufeMEwl38DgIIIINH1vrWa83OkS7VRvhcDUZBqDSvFrC79c9dWfZce0Np30p
3FQH4s3SpTYpBJjzOyG0N1M8Vxu9syBE0+7UqolBevyJVuk9zCvK3mNIHAQFqrbiSD3Cxwg6Igpp
LTDKjWNwrCpxn8Tk01LLJIwLJxcqDYnrOyS7qs7nN3A0cmcMhKOI4avUh/IQoCIq9BnujKiOFJly
nnVMojmiIjRF9XtDH2tlzF6+Y0zvNXR1VtBeoRmCSESnjZ5zNJE/mg7tmX9cUaVChQb5mrnnuiy3
dYL7PxSdAGbBpA2IFJlPFrBgO1cuBTFR4DDwq0yjvabERqnB3aZ6HyHYXXmqIUE80aOV/2y7XNKt
Jp0oJMoPLSBk8HGLzXLeObVH1xU8FZQke92NM54K3qQ1MVfDNrLYqnjMYsxQzr7ynwYqo1YHIiR6
sjq3oRErHkzEXlYfbrscQQ9V2Ze0yh/Yl6CG5SqQLTVOjmJd7BbfWkzUyVTCOMDWgE62My5RiD5a
jozlpWQ9bFN1Z621G+eAJ9NzbjPD2JLKS7kN2/1aMynh6sbTnOm72M7KQ2ZZ0Kx6uWpLMtfp006r
oD0TtYvWL3rpInYWs/+Vmw3rh3Zt4fe7UHx5sRXK38CXs5rb4oMK6XvRKwWpCe6aiMAML8AOAXeX
ogGPlN+tH2nYsx3H4dSsppQOF/0Jd+D9DNgOILUnhRtMAb4f+oOGslrNiUapKo5u0himsolDee2w
e2C7NuQw2BvjvhrMz0zwBrrZRAbOHFW3lp06B33GEGaXOMiNRrZn17OqWyxy91qMc9Yu6FflsU+H
lgCHroJ4nk0MOhMjjj3RVMba/UQpfdj0Se/uu8ADTOdHb8RfPde92z0GM+2K1jVvTL/oH9suSXi9
UPCiYDyyE+xf6Oydu1ZrqXTZ0UOMRNdMp55rOcB9m106CTXAyMo097iTxx9E2JbbtKFEQgjvq6+i
0wanE0cJNICHFhosNsdzYsfNjZwaio29MljMgBROuh3/MOYu/qxj/dojO+oln+ZPb6SjtJWS3ZiD
vuEpsHtV9GrvPXcEl5hGMFHLvqy3ltbKTe4DciW2yzphSyjvZ9oJjkOn13DDdz/pWWyBbbjnxN5U
hq1n6v6RvhQtqZgQW1qn8aVA/XsJp+m16GeSD6rWPU557NknzTq7Kixx+T9DBN+bJcIOOy5SV7sN
riITWtkwsSAP54CeiSckkDpHo5KpdzNttu/G4DY4YYAe+BllHRTpFGwMcjn9kt5mHBXbUGbZ3u2H
r55qwkGbreDK0MCK1AIbcVqBI1b/KTE1bQ/i8qEijPhcj1lyziUFaiSiKW/ine/WB9+Y8XF0Yi8M
YqNkUZz8ioiqyYa7pQlYjaZOhKFTaeKOAVDemY7prYMoMnfEsCYA4rN6K+ypv05zr7+OgW8CcvNZ
2w8qSDC01IpjuTWsMMo9j5Kz61DvH4VB5G3V2IFF7RE2sJ8W/rmE24IJj73+pMJR8wACXs7P7Uhr
LK/9CZTzjN9knTit+kiKMtumj441NNqQjxS95zatcgEn9ddFn00xnReNjOU4ybVHEIicwulQttph
SQKtc1K3E7PHZ+3EbDO98GqQNuh39S8hZuBpSZvjqpvATxtQkcjReE7CsN1Ulh6cjcFWE1IKeNcx
iQNwInzVJKMejFQhFlRgsaVyPLk11iXkBuwlTB5q9tJhhk6+MzHFx9HW5jsdLuQhEhpKIYqbgeGy
Qa0R5E7QEOnvxPnjJL3gMbuv1ITWmMRlYZXqXmaJac0hlt7uXoxgrCz2kDuD4HIEIIyFS1xaYIbJ
uWkQR6owzQCe2SarY3HUAanC0UAo3rLwOllthlBFa4LqViTTcyty/9T+enYz5U1RD3WCo+9QeuIh
sJPxSkQk0NnqyUW2El8mGWvX6Vg/I42ebuOsia4cN6E7YU3R+0CHZRWV6HYQARaHPmrqcw7FDqcB
v3fqQcZm2EoGlqmAoi2wGpT+WHjE4e7Xuw8dBaS9gQ6JynDMsKbTNg36q1+HCNXJ3y6xkYYZlKsY
scAuKBACgfT/zFJzeplgR+jliP/WQw/T4Be5Wh7EWtaIg4SRHXibe1SeY3ykD0UxyZ7BuogOa2SR
f2pxyyivh+Lxf/6VBwmiFXXVeCFIKgsU+MQs2sPQVJ9OaNnbjHimtcFZelgILsy1+S3e/mo9Y4A8
hHXgnqTxQRNjvJqsMjtn4LGsQjY3oWk+LPcIyI1yXVN5ILWiuMy6Lh8TGwFbWBqvvVO0m1RnGxkh
ARTtmSeiwJzp+Mf4Ke5rsSVBgvslYgLPERGuTD2Xj2NLzJ+ANIto3acU1YKbCjNzbeOKviFsgaII
5FXXqk41tNObrGP14XrVHSaVexbq9m1hO+1TxRY0zMrNbNT0myUdOjiq9UW6enohHAp80bRDmgz4
c5yqB5s000or3yPPm75Xuq3TahlIu3C6bdQEFPrTMTlLq6IAI5r4zvGqa7P3vK2h+8Ud9U+8AcTS
boJGXQ1vxhepB+C82e2uEUcNV/hINTwP5BTjUQ7v68G9q3uyuspmuIcMaB/ZsiPOSobyJRt/+uG8
FbBKRrwXD4HvyQdbuGxYZPwD+JW+jjW2wEFbXbsG9nshYD6J9gLpVbvJGTNV6BQ9/dgEeiOM/OKX
PoJaiBrXsEL12wDjNAv/2VqBzer9HdFD15Q72JEYlVMCaP8Ycis8jjVmpdLGq9gHZDfZ+LnZj8LB
051g+oGjhKVtWO8LFxZcXztbc6qzjyGFagvyyriyjJxEmbF6weoHADKGMRhI5PkxJdkHEB9EAGhZ
/EnvYD+N4aluS/upQl27bqFt3Q5Jd6fUqdukH0ooT9j1naIgUTODX7O8FoOZRBd/mvXLoOkj7Rpi
AoH189D0wruPNhreI5DsbnJNrYp4yVpGFxmm5Da6EAfriUTC1BLsPgbnXAjW0Pjvs1NLseVkTYhp
wkedMhlIZLtez9VQHR3p1Pu8hHgrc1EwUKIuAym9p1coD3PiulsZEMyEgeyqM9jcxKHBMI95MHZj
SNE9RMXMHAmCpSAwAPoL8/5mRNkIQhWpTBTnFOeFRy4rgzriRe3awtgjrWQNN/sqIZD7kBIDgrCo
AKKhX3rGi33bDjo8z/nG0ouB1xDdZkSzdIuGmZdpgAQwjDMIFc9ZVzVBvA2JxNvRxL9l4zaLtfrW
SUDKu0hwQRBDami7Q4iuHazifQ1eAt7KsBmAaFzQcHmHhHmUjDlCS9Cqk34Z4fdgRo2giQ4XF0op
wPA02WS0sERaE4ZjZtREIK5SwglJsi2dg0kCaTHWLGozl61Q7z91brZ1fV/NTv67VmezQmlRLOua
7VzJ+9rygr1pe3LllebeyRvn0Kb6a26KZ9YRGUvX0l3PLgJBz4TUa/Fq4EwBINsnh4yHMY8D4yoa
SXSZUOvTTHMRdOpnxraCfRnyolyL3jJmKNmgi3INlvV9k+1tHspt3LXGvkgL9DHRK32waMWgjkcJ
wyXk6Ycu035EavybGuu2ZxCnsFrdTIl9FU409PVQnzdWrz9bVKvWqNOV9stJIC1eUB6PzxwOXUHU
OgXJFxPsTtKVxK2TT9AW7BO7Gjowgl86QvxQ5hgqRQgGcfWIHZ6DTRCK5Jgy5OY4b5xM+1locAsN
WQEBGdJ2W4ABGFuUoFaUklvSB6exj15LFuqIoyEaYGZ4GssC7vxMYGAy/xyNzCGukj/L7LSDZ+Fv
EO1e6SZWMoX4ID4sPEb6gKdw3hXOwLadttNaFyMtvMpRFZm18OP67JH7PJoYG129uq8s64oFb8Fb
U3/WlOudVFJVQ4lU2hpWaj4mZeiSbJ05x9lwkbdW30Xh37TG8OkPmEibxv7hsXFLXHnmjrZ7XyQH
Y7SQfzvTMyAsIkOT4UbL++oYtYRX9qpb2WYG9VoUwTWF4FaSthH3uA/Alofs9psnoy3cLdzmgvhX
ll22UV5c1w33vdSJU6U9AjcGLaxFg6KxEqqcZbZhQ0+0hPqlbTU+j5bGJjk1BJegLoidI4SczM1a
WIc5L3HMFPHeStvPFkTWOgjuM3tsL2Mkyg1tnIsochIgBhpGmn3uE2jd/XyTZUj8a2M6lbRd917S
PE+meVoOJJnhzBDPsLpj4aJf+bmRbYQk5JE0UIaJVZRi7qckSw540985CVdZc2tIlGgCsqq/w4yf
brBnn4gpejaAQaysHtw5LlJCFCf9Ibam14aHeNMq34oTI2R0KYghMUxeq461kYpRkYlA7R/eTYU+
vNoxgpf8I5ZUAfsE4pYzY1S29WOi9c8kiD3bE/NldOUCwAYEXsLlmshpYyRWs+93OgHUhZVme44A
fev5ua3ij8aBMjYZOzFg1xCa99yRUXYoGdQQz9MKqRBshF14F8/du6gpapHml25wCb/m0sEklhm3
9qQ/2RoyVDZSVHyK9AdiR3tLPKCsu2PO6mBVFRSECpPalQ/CzZUSAbRLUR2eI9C2mOJtrLrDB82v
PxqcJMEk30ich5jSLNfPlQbK7KjaeRbOs4ZzTcqKgpQD/ou+y/KSFXV1Rw8FjseckSzB8Xihfsxz
dM0ym07UYv37gNpRa0dfpWAP4fXBYwkrh+hy9iCi0BH7EfT67Y//+Md//cfH+J/BV3Fb4I0p8uYf
/8XXH0U51QD22r98+Y/HIuN/y8/892d+/4l/7L+K67fsq/mXH7qKPmoion62f/2UOpr//s389X8e
3eatffvti23eEqt0133V0/1X06XtchSch/rk/+83//hafgvSg6+/f/sourxVvy2IivzbP791/Pz7
N0dfrtOvy6R+/T+/p87y79+2TVvk0dtff+DrrWn//s10/2bqHi+/kK4JykVa3/4YvpbvGH9zdek6
nvRMSvpSd7/9kYM5D//+TXp/s9WSiJKnQ+Kea5jf/miKbvmW8zdp2AY/4Cy/jW/9n/P+7f79z/38
I++y2yLK20Ydzbc/yl+3+dd56Y5pORAxDNgPHgsVh+9/vN2DsOTTxv+aQxRTiY1DftnOZX3t7cu+
+x7rOrAqJ5l3o/D2ExFi7Lvdr8Yen0TtvoQzbUuv6SwwJ/KG2QwGtuMV2zRj3R0qjJ9GnXvLBGvS
bd8hKhlvhZ0cIyDPx3xOL75AlGB2KFZ6n7TAP139f57kn0/Ksbg8fzkrS5dCGI5hSZeLZfx+VoOD
ZX/sKn0Tj/ozamxEHcqeJEIDiVZJJrzUmv7i+d5JdIrwN7s3uvE6U54h89AF3ZUTxgpkUH200nTy
oYzoIWV1sSN0mNl4QGJvoj5D1UK3z83Mq8kZlcDKIOIRbHhWwggICnYKcY0USvS0gWh4w9lic712
U3lKqPNi7nJo/ahfKytQD/B/gc2MlPPsAUhdAU+urVo6yfiDNxLE5DallDAqhL3dsbBMM6RTeubt
TavX6KeymiNrBwMMhrk8IMGNfeZ7RMLihuwEMvt0r0FqC1YU0OVDaoUUnuABzGuazfce295jNcqv
yEhRZJoEOS1/W9epUYyAsbncHOs0I18gnoZenvpAOe9sG0gg25evpE9eQ5mAnaTMPqVat01zooZx
kffghy40/wMyprMXk0BLTSL6j8sOazBrKJolPEg4a0G2lKgqyvSa/MHm1CTZzz7eOpP2ONfP/RuQ
MB/Xp3tmyVNRRWif3QEzQjIrHb+6bFNz8SZGUaQqMfuFCEdXjTq9rOmRhwWUNpiHAIdiFjEedjvM
zv2DTrMrpAvP9tr5Wm5DrEphmBu8fejDFnLL/uwm3l3Ne8ogjHxJb6Py1x8kvCMgFK/YNtNM2rvQ
7vO8f/d7ENpZVM2YObh9MZi644wbQPMs/2SHNX2fOjnIAe65ntrIh/uP1CYdlLzMg2zMlwJjKU6B
TD/LiovnWvERz8OH1WhbyOdQWQqfBt+AAEFWnU0WoIfXTV3DVgfFnY/ZU1SZNYJ+sz7GeiY3VKM+
lvvnmvE75Zb3SfIieN3JNZKQ6iGfY509IxOmfVMNBa3vwNsHlVke6b08ZQ6oYa0HHNLQ1KHs452S
LjkZc/VBuvBj5GLDpSty6VtTvfP8Iscji0nvdmmSFru0xEGiN+GzOboYkQZFO+7Z3oEha841y3sj
LmBHKycRzzKgHsj9oBcRTQUg2ffhODSb1OIWLq8vWSsN8BNezJbYTsPs9q4/cDJlhR2zpiptVS6P
LI1GKvoSoop/cWL3c3kkWLQdB6P758/H5uzu3wvC6Vciq5qNDhZwXRp8t4uoXgPtQ0rBN4vurSG8
c1uzf1kvz2pDFOLsdrf/85nl6QVDgSQjqUHiUZ76dfMRWRdbzUR6Zx8T9f1SS+cdnrS7LLWsddfS
ysAneBvljKht48nNQH4eCreeR8XgLKlBA3HO/fNy65cTX/6Ffo9LUKNAtCNkV2ow8tU1IEaO/66e
u+XMlo/VLJ0ARYKQsuh8j0OIQsE0oruoUgpZ3T8VbJXmjkzkDAWxrdeE69CWWeHrbLfLx5dfzW4P
nErqdfxd75EtXJE4q9Gm/zvGkGPSIPvUgvqxsxBtj1FCWWSqj446CasEYDraLpgK9aXO0LzyLBO4
5TjAUxX75ahDTb8OpKCTGQRbQNDe3ks7a5007rtvxC8TcyfMlKeA0PPt8k7bhradiLLed6GFOlUr
CmcbpO95qu2QwtlQp0DMRDVQFhOZEnMdq7I82k+23h2LDMCkoJWB0VVbZzakQpZQAvQioDRqW3pU
FvvlbpMrxk4rVXoXb59KqB9JcG60vNmMjovgwO72iRoy2CdfQO3cVmrosLz+jSzRe/J+Vp4PGYY7
K9TbjHrwyZqnRxKt8STh4nzJKh09SDD5PDvTvogkvTGyTy5ZeSEbl7Cx8iYpGFHi5kw/iYKyesNc
ozEuy+EZdXNsg+BnRE5kiMr60rX06UQ4PNvRU1yVsGnH2NvGXrtbrjLSOLSy1ozfMMCAPtJzIzF2
3TOc9AbAh0qjuNu6+q7vGtKwfN6MZTL3+xYd5ly95OwU99TmkJmn9jZJeT0licMboisw8quT10pi
1ukPLzepTIf4MBuQdn49ngguOw8vOzxjxiFGrbj3H8eI/2xXEE3s4tTwdAUYT3Z5xDQh1NTYCFli
CBpvSx1+dyTEVa0G/NFx3H1jzrdZQ6y729nXOc3rVUk21haUnHmfD5EqdN82aqqihoEhwNQOy5ux
TFwDkBdUPbhqmNjU3x1nuNqDGoioSOgr6u0e6ckO/tGNyVu7g/xyNc8dvz6gJRqQj20QE91X1Uil
miqVTiMGJRYaGYsTeJO6RdAZXHW8ENk7HotoLQlkvTY88ix9Jrh11yf2sa66vd1lDxkwkUNcQ311
bDYOk8Ztb7EvrgvaBqtSb8zbUF7x/la8Gm1DIB7F0sYOj13J/oNFB08zrz91t/io5SQ/FFXhn2LP
arekdz0uKzNsUPrBxEa2fJQ9ugMLNrunqm6cBlCqbMZfUB/Op+XpSqvppoAkqVcv0CSGA4yKaKu5
4yGTxrYap4MVS3tV99SBauPnMjzR7cMTQ0DYCoWAwZDUxzy1Hs5lbA4DLaqS8OLR07Ef6QjqtKSl
momDvCQnEPus96g9DpAhgIzSJpvdDbUWfLJqOu0tNuJe8yM0mFGMWA7HkUKDyuxlmtBjXH3sXTo1
CTaCDiouw/jcMOZjwzMuhjOejQwj+5iUBgTX7F4X8T2q15flQhQ2slrcBaRuMfAQL8XuvNhhy7vN
2U7TMeMCUy4PHwbIptvlSuY+yG67BiwFboUtIA62NtCpzIfj99LsUalWh0SXI0Q/jwZH3eyNkqrc
UFPhxRIGPJ37EmVk2AvFTMsznkHSqlBhMnqrn2GIb7fLKlx9FcSstDp8fzJE7qNWYbbjPEZqBQrZ
a96EpNsA7+DRx9CEg9GQyOD4ub7EgRe422WJsLyEy78wAZWMWSacFrVcGgZmWHNID4U3M9Ta9bHt
eJTc2EqVmwzF/4BNCkhvvylj/dYp6v4MCD53H5dZ0HEYHCPHegqaByzppDV4e0ctDQsi75VK8Rr8
XrTKa4cVuDs9ZRZIOAJKUDaoP7PMn4Maazw1tdOn09P5tZf4BLIA+01LoEQzKovpsnpPkOPnft8g
D35ohum6cuv3yu3WPKF0STHUBdUAx1Dc61Y/H6IG9lSMMUfx3aAl1rTnKhOtbfQzgg46jikhgFwo
M3YR98bRVTAzNi9PRacObujsnwNpU+RM8tUylMi8e6msGhkcs/moXAF9PN5W4nOCdvnrHKrQQv5O
PKfN0LaMVj6ovO0y9hhqyVWwwAvVoF5+BCKFHq6mB2tZiTATd0JRzNQksQz6tZ6eyx4KdNwxJi5j
lyZ5JfwCdTyi5HOiVkiDM7+6UTgwFYp2WxZsgKoKCEgnTqiQH+lF+Kc84m7/6w2X+df9FrstOqO2
cCzDsF16yb/vt/qKUdOua/fXGmp5kKvRfQhcJEMYgl+QpUIbos+8nzOfgi0MQt1mcRBH4dEr0Ejq
AheNaBiriOidK/OFahdwzUZQLAuQBuj1Te2QGPOvj9sSf9knWjrmMY+jNoVlSstlm//n3S9BXqLF
IEh4VyfOZYZaEUlPEtr5Rt34nebNpyTRQShaNK+42mXY3SUVb1+DfgT2ezPv3QTSPtprBBt6vG80
7crEObbx5ZAhQG1WjYuFOpb4I7S+ooTG4GG16T4xybNPIuOBV1dJyz575hv0nd3rsiwmA2X7r8/V
tP/vc7VQtBmWK03TNoX8/Vw99iqyhq+zgTjIyhbeOlBU9nS5WgBr5eDtx5C8xFIdL3uEX1tbaddQ
DIR2u6x3Eh2LfVPGSF+b0tpmLqvaoMYwxTqyJsQcEBNDmG60R1aP67510w10sLOdje2/ORtLHe2f
6xbcOR46Om94y21hqwLJn++cnbPqnSn9bZIcdqD82QkSuA3y7OcA8Tvuw1ujRoqvN2BhMMVEx2Xg
KHX32NkNRo8pvaEY/ZRpqCGWt2x5t1M4vmRIkE+Zmq9TGm5cPZtY7gXVzgpBmTfoA+VQUED2UOSo
FWpL4NGG5vpyUTt9wpMr9n348a9vnqEKFr+drmHpOpJ9UxeG6xjiLwWNnFSYAQSNvQFmS+5qqG37
XjwKiUK7U2v9ZZyyDXjBg93tKDrCWjXN7t8UVtC//D+Og4RnQ9iUq1w2/79fdi90Z5TvrGVrwCn7
DGZwrOyfQ/gd/T2aL0b9ZSeOnZb9SIN4mC6m2mpy2XhPeqIFCecx6G6wI1dFpOXT84hryHSxxdj5
QYSfGhTa3SSTH+Baw1UKZsJ48hNCc4Z1ZQ6vvpprtImhsYZplczlvd2ZT7yDzI5YGRkfWwfW06RR
pfb069Zlv2PEASmJRnkNzTSK2+k6YFUYRTV1Y6o00QT5G/8fg9UAi0tG8mT401Nn6GBkAdVsYkfj
Jxikl8dkUqvVuOJ9HhiyK4NdUkQcys4b3ieH9EZDTs9jZj25AXVl9OPLSqoHerEq8vh+1PLgMNQ0
LdSBsUp7bju6a1ZhvY5MIr9eOSffpw3rDkIQOHgam/ko2HAt23+DFCpMBgR9RROCKRYYDgsBzJze
r4pVR/cJOnIggNsqcAcj6WSRZAMjfmfo+tcg6wtywl3O9m3Qm2rPfyiop8T+bqkS0Bevtt0E8k5N
tsCe5N65mLSeL8u8Q4bAI26G1zQXd8sLvywnorJ/nwrjTc0zrLq/tOCwnHadTOP1UsHywhMau5By
O8sezXdoMTi/dgCFGjaC8BAgJ9YF4mE1JKl3talqINJqGbFMb3pl+KehOJc+LLjedY5dx41Y/lpM
p1QghovrQ8sk2w7RdagqBUsxZznsxsZnX0u0+wX70IZ4h+X4Oid4lxM9HLUCUBWnBpLMv5tn1Pz3
2+ur2xKJjGXavFK2FKoK+6cq6+AOSdzLKtoOArucgZhYy24shI4NLpBz0VALrKNyCzTuOpvikd0t
2wPTwCywrGaX/Zc6vmUkzVzSVx1sDzKCeDE1vGgdV6ia+FKt6+cKhao4MELXKDDR28YehrblAlIH
nkDENigUi83gmj//zTClSta/nyhBVoblMcG4ru2xT/79RK1ceKmZh8C3Hd245GJvZG60We5vCzb5
1xMlML4IkxAinoVgMNmrqvpfyCK+IPNqJdJQv6CrwohEja4QZPmpuq0LjHxfmGJF1swV0YbPvdkm
rJevK+UJLi3vsdbAf4GgvCz7Tjdp/dPsgq8neu0wN4gC7eJpeX/z8CFJWm+tVq9svKH1sZL/NY46
PbUwUCV+jBJi8Lm4joY1+38Tdl7LcSTJtv2iMEstXlFaQBOKL2lNgojUWn/9WRG4Nud0z7WZh6Z1
N4liVVZmRLj73msXjNxNdffpfdBXG5oIsHzPpNDotbckEhavxK7KICKiATxZ8GKxEL0ZEAKuuoad
kYuQRjdvTZO4VHN6LoruJUyCF3172iVFZQMY+3u10Ae4mVpx604pz3Fg3OAn3HgDdBbfio9+XZxA
PQ2UhxjpOY5sGe6BTWPt4z5RV8OZxLtMoDXrDuy/futi0rBhReUQqBRmaBNNSH50FUlbI1MyEafv
x7lxqGFbjBnpwVA7KWfjaVu5dv/0X+6Zf3s2TJ4Kk+y5AMUsm8o/ziVTj1q4sxiz6r83WBoQdiRE
UHFZLIpGzgxhpItIhPsMoj3Mnie0UjfjUlY4ZsTrf343tv/vOy2HIx+hkW+ahPw6/9jhpsTgazTJ
yQk983MIZXxI0E9mN7Vqm0RTlx+mld62OS8DxPSYfL16WWCwS2+HpvGBvTM/25F5t8qIVnZvyGMX
QICJsvkUOZjLY4cfHMHAqG4jvq2fJJ0USK/CK51JCma12NFsDFp4H7oiHhsjAL5IeXBIF7Uu1sGy
G9QjpOoFXeCLiOa9Hw2PTthSEuhW6NQdDFdaW8tA8bEy0devrE98AQ31oLgYbSTJk2ETlimSB15O
yY0Im3do/SUhttkZn0Wjup6qRZOmmcAC89WV8xNPEfNWzh0E80AW9H/p0q1SlYVp0a5pI9Q+M0BE
CZ0mwETDEepNH5HahPq0mbnfQjMgenbBUNWtE0jbJDrrE4GxTiAJg6u+QLqvbI3JU1RRgs4MgLFx
wANp4Gn1+IE3KmRQ3e25MHazTalJm1/1dzl+oGLhYDtzzlWPhJzS6Va0zX5d+vOEMZZWVfeqe2/6
DFKOzt2a0jyaClr5s3rySSD5IzPv2jvuh+3GyTZDGn7oUnnKY5Kla/yR+9Qd+0NWeetGQkiWfYw0
9zA5fJO66zFXJhgS51fJaPBaGCxUbZHgA2RVIh/CAsD9NPFiyAzYJVcibedqdaCl8RYwbX0RIbs1
CDycWlhIZFds8WL3u0h9Jlkv59TGbEsuh/hR0N0ZzfUHKnpO7nxb9FjGY8Y3jf+ScsQnfOahkxzP
FnESmB5IwRg2+Sim/djNeE9oAW0izgI748FdWN1MHCUY7avNlCYb0JybVh378x6bchXD7bWKFiyt
7b3q8oGIPjRia/qpTwyZD2augcCvF1sT99LuD0A2h6CldLoZEmqlzk8p/43mkaCAH34y4mIrMuhC
KylJvr88yWXxzyaB5g2aaNKisIhwSCFZLOHILWjRjcgGOtMCuakasRMLOMQsedIftu9Gf5uQte2j
sz27wRhcnU/dV0gIVhg7ImhVc19tqMzASUlgP7YZK6UlkbJ6VKlajrmxNicWGqeFwzcTMINmi/9b
rAeTrJ6bgeOH/nxe3N8jSvQ3ripZXdUpZFUhXqMjgHiaYv42OEXgBH0Itxz4sjmBKB6Np6FqnsM4
c9RRTanP0mGHu4nmvSPu0o6QVr3ti0AYpxqj11KgWJ3i9oxrjm/NzP4UzYrHTU7mNYIkj1htudQp
9H/VHxYF1ZjvyFuvxeK4+MteNwzNNrNvjLlhI+PTGxT1W99MGXSxsMhqqbHjgJMYaGYmF6YWcien
Bj9hB56wUG0w/QyX8BGEAiXoA9T34E5yhInT/s1sgM2tC91KZ7FBQxp1t8JG46FPqZHpatT72gxf
aFeectU5rlK4tZWLxI0o8H1Xhx96GxiUS6ZImLrBON67NdK4rk+LE3KHgyjgUnntzNUNBS/nPiBK
zXDMkQyhhlROC6mw9RGP0Ys+l+pwJShMNmj6ePipfbNgYPwQYzmqwzA8B2o3T2ZGJLP0rsbq34dp
j8mt/NKTJUPdvwNVnQxag7YFyi4Qi/qj6/MBFOjyGKTuwTRkdcI7/X13TXZrXrrhofs1Rg9BCvxd
VdyEKL/NWX/Ud61uBugnRi4sPIKe2I0HrmE/CZBlrmdede/PqZN3G8wsli731wAf5/Cf9zzz32pp
Dm2++q49l00N4P3fD21muNh5B+d6axsMmvXhG0fBs0/Qi2oq6dNbHow/R2P5LQbO59FAPAwnChob
3O1kzZM5Nuan//y2/r2pZNpmGGIsRxrhemycf39bAWFAK2gCC74hUw3XS9/X7KcpWoAi1Fq2Kmv0
wUWf9vQhpw7VEFg16fTXI9f4jzW716rvgtcA46768v91844hYJCQaJP/8rb//Qhs++g5LMu1TAco
6D96ShF+Z0NMo71lGsXWo3ZJC8sK48P6EkKumH1SUr+nW+7wtPSqQaHqH0ttnFbvPFlDvcJEin7o
MrNeRyRxYI+/W6q0h/2iZG6uSms1Mu/D6b52Sgh19H3VeIj57H/rtvx/7hBH3RqeZTPNcBz3H92W
PoRKjc/K/x5hZxB+b2LTexBJiXRhSlTccyu2ui3fle5hwhOOWtF5IMKMsY2aF4nFeul4+r4FSX/T
I/1fqYetrubfKitaEQYRsdwegUMX7x/6FZ+ALcKMJtLFogoy7fKD2G4K8UBPyFFFret8hwKOEwyN
Hn34SFMGMZnSS/DNrBPdibIqzA0346lgnnzIv9RmqqsB3RjSU8za7x6nGHffojQxel3QXXPTNVgX
MqjHiFCu/+VO4vL+89NRM3IypguvGl1wFP/+CMhcLpiViEHulty7RR3JiK+aTvUaIUUwly9rYpf3
GUkZ4daKnfTQJ/6j1yESVFhg7B/PE2wjv4JDQyp5Ncz9U2u1R2OshhPqcueifwFv4qMnwJM9d/sq
jX8WQOvvzWZrks9wbZy9YdTXOS/ds3HuCbS58z0Bw9ELf4t83A9x5D3lMFOBOx1CL1t2zu3CTGrP
pcL9ufCUmYV3JKG92keF/TTSouI9Q+xEV+JuxlGAWgC5dOo4L67mSJq9nXGwgmOSMRf5Ubm3zOOZ
ns40h2aSBPLFNJFX34aIMNn+2/WIEvI+dFSH3CBLzWPiHsU6M4E3oFWXRiM+TXd8dLwSm1GTXFqD
J7HyIQlE+F2tBeRU0KSnRWS3CeQ1QjMq4swE6keOZwbpmnvmdFsHR1BGXA2bBmewQ2aIMx60Y4v+
e5xeCVI79HRPEwTkTntOUsAEfkTzZr3PuuyW3IMbQCzIbzK2pkSWn7ac94BgvlY6Fg5cuyKk1Rwr
qaMlgTIZXwSF/UglotZh50/cmvbo7OnCyNQRWxtABKnKJ4wbB6zi8HA4VeU9VBuf6Hk4W/Es6QlA
O4zEtVzs+44c4qQJD952bXFGSsByaXpc8uVciN99cWqKkuFGl/8MGpyViteQBC5ZSAERB+Ubwokw
3i5E2IP/pnrCIFk8d/gqUtPkqPQ2ow1HPR7vTGnt6hp5d+Xfthfra3DtO8I8OKjVD7hPd01AdAbe
9JzehXmbTduGyrz0Ppt0vLUNhE3rZm8WDDMz5+YWB2hYv0+0NzbJYN9FgjQSCex+3qvrmMvXsYev
4BHZScmODe9mwonrY0Mle8b3HajT/obELejG1tHJFBwkSU4rsRGVY3I1x1/8jW0VcvuWL1l7KC6K
0GVMckvdHWC6ZqIfkKei2H4xIYBM+LC6iCOXON756KoiZfjkJU1vuVt75mlmXmAIA3jR+OGtbIqr
mQwXBlfM0b1LZ5PCwotXjfMLX+cWWs9f+RDvoupz7JZNjiJ7qcCMZ+HDakDXkxYjVnd6nh0AJhmx
k745nqAcbjsvuvXbAnP/fO9Z/TEP3VdyltAs5Bfe1seSDRjs6A/iM6qyhzxdNmXjvi5u/C46h8oE
3/sUeDcrfkVZjTiVWpq3NYCrAqpfFkEdNUsy/pyjcj2vVn/XMNuYg/UcF9Pe9AyI24N1MKoFeX95
NIroPY8w5uI7PDMT3lkxpbub0ZBtxhiLPbihFn6T1Twt1R4R0NXN532Xh4/SMqC4Pgix3E9TtKm7
d1RiG8etiCSyN7OVAdQU17SWl5KKKkL3RjAz1Jg7WGwP9VrfR6L8cOFVSFxOoB84dZLGNXvVISrL
e4toiKzqbnsxIil5JIrmrsTiWgfmoWn2VWJc48C+T/Lsca3it9mLHkJI5KQUY1eB50Nd4QQXFpIt
mzzd5GiPZhdhIz6BkM1EtM5O9g+LdRTZY9iCOa3NX2GCO8Ix+qepDi9zeBUxFZXlba3quTL3OaZA
c3yz4z8EOitDLhkx3c7C9t4oXv5zEniPpdzeW+NfvPU5ksfapvPxMjgvEWHLuf9VOWRNU3vm8rj2
9aYmFSywfY4NpARc6Q5uV9Krgts+6Tah9WzYG7/CWPhktb+N+sFoZ6RId1LwyPcLQPKZgRZaKRfv
wJI/Zn6KjUOtn3KDzJ2kcVpbwAKGilS8dGv17TMCbRr62X0zgw4yIERPmEhKjFkXqz13EFUjYipm
1HH4mentZYDZ5cbs6/u5O7c80LjxkQS0WGBX9Ei/euk++Wt/6Ry538Z4uYfoEvANBRDkp94/xjUy
P+dxtX/PYiDmsX1yvRkbkbVZeHMA+i/Cyc9SDdfQ5glzvBKufSjlVxMCkU6uaxNuTdgxRQsHPmn3
gf/htPU+kEh8iEQIXQsFWQZ78K6zMaK6ZAvT6Vot/6AC7BeQEi1xkAZJHtEtBcmxMcF+Wtk1hV1n
0h4P6ofBKU62aew7t6UA/jXW1nUu2xOe6q3twSDDMxe02XmeDzC5IPyJejP5ebANaf/R6GAXdw6E
oVR75h+ntgKixJxagHYACXszxD0t9w530UgB5gqIlcaT5b7hkd0KRqPTeDIIMYmir6oBL8lKohCI
dg9c63O2wKGcTZiGDdY4yO43tEduelJpWtf7PRB53AXVhYnTjdG+Qt5n6tHhQL83J9ojaC09MJPL
W5/sRlybdiRInTdO/vzlUgnBF9i5K01SM3hLQg6jbrRD6/1j4C2asoIYUxiIO+iNVt2Tw9BdoOyY
qbdQm+4Ws3yRxvLcGqgrQ8FA0W3P7rieJzHv0BDyjFE/5nDq26MgYw39Ix5zw7ivsmFvZ83BBG1L
hh+iCQJv4Dya4weePwujLTAsPPqXyMjvDdv67dG7MWw4QIvD5gzmC1gAk5ZNEV6iiufI9tPz4DwQ
4f177mCWFhVwL7P0XzMfBnc4A6aYqeWrT8eAEyPLcutYfJ7Bf5vC6sXPhrM5e9jvs+c1oTfRI8c1
zfTBei1IKQcHtPbz1orsuxE495Y8hmfHlA+tMWUUrs5nZRLZFwMEwLQMX6LLrqPhH+0qfRomPGAw
rOyX0fusx/JCmiFiX5O8PXzpQnUIONdAtzRr8jPehlJyJ1DElxY7576jhbBk1V8YNPbR4n2oKNe0
AJ8aBeJoZRkx1/fjml4CBppWkR0ZVz/EjsOEF2Q+MpLCDh9MfjT48H13l7GehcawiS8o6m4Togg9
Ln0WNQ8St4qgH9as1UsW9NfK4gSCMvoXZvFfTTScvbVKLl43nkcJDRCc68UiQnrHqWmlYnd3hMWa
TwzgQbNhyVpR0CtnbHQdScB5TEkMZw+awgyypJksm9YyWFtS81efzwxOJLwap2w5B0Bbli6WX8/4
C2UgAq0hOhPUG52lz7+lCzDJsi/b60TCH2vHVF5qj1FUHBOwTlZyguiH+CSi7sVzG8yEuazDfK6b
Vv7wvIL8hxx6m/5dLxfgWPrlPBaL7Dait+hO5CV7ET8auUC813JGRKv+M67ww9X2gk9R/+F0+eMl
1bgdkfzsgSdnP2D8swEHc34OG8CU0jbtHSfj6tpFgTJ+QxSW5esCUfnMw0tFSwTEqzEN/TFo6xmI
VF6fIrcXm3l04V7XvbvTf6Q1gVrj6igP+gVmxjEsEKt/xMtXvPrwOTcdDsuz/l1bzYyqifJa/26Y
otwWxYa61fIy9HLRGyGeu2xqGChhKUVd1G0YM0yERHOiiD6WaPnVGbx77GdKal9XycnunnOveAKc
TSw82PkSqs8NXMUjTcRJMgNdRg78RJCSX/I7vZom3ltMSXBqSMEmc4Eta9xPnXuuzH5fBu3WGe3n
wMdwup8d5gK0ON9TVGe0OZO3qftk+nM25vKZUAlcWgMrKVYmlLRfSzr55IlwakDXcHDE+kcBZtQ/
Jh7lrKZRNWFVA0KJuaEG57/sEnM5tui90Gi1vNn8GE/WtM9x2LkllJFgwJW2mPcEJ27zCeRtBUd5
iuVLaHf7wep2hBEcEz96ajqg6tBXzmN1Hw3zdBBIJUqhzHFSHvp1OANI+BmTcDIQGKrUaXHXAYEi
AjmoNtFqcNRTHK8alWa8xqhezccQYF2blrf+DTLcmHRSgXzLkx9+7KM6btH8O6CMSqy4CN/WuyVL
P1hzcJWVj3bh1RS4IVb4FiRRyhpV0mFa232PDipxWG0r4LOwhCxjIrNvJCq6qsEC8ynYAQH5TAHS
AjGkZ2ibXhuw89OgREk3/x4MOvh2FhJqRbhidfFF81CFPbdFtR56XOwOOaZda6GWrf32kK8qXyzF
ebWPerKj+qoiUGwJ/pQcD0JgtiZpv3H+RLjFrUEaEHn2rxlui2ZC2ltN+8kC3eHamBTxASqDltE/
O81D7H/WvKisnT+MGsgMBt6R+EcK3peyLPZWSgBMkYnDLGlITJBmfZEcLQumdM8wOFsIEFOeMzdG
2WA0f6y252L7ZEyUnO0m4urjhf3WdnigpYteOI3pX7Kh4Z+/mxJGUW5UFLvKrt8rNsIdWtwHPHno
XHdRkO/QZIw3hcfJJhpDoO/gg9fuaV3k1RZIUucmfvHdimy47uykZOyVaWoeapyfwjnL8aa0yuou
IZkHIMmuIPHvVnisEQ06wlvGzQ9D82h7xDm6i0umHO4PAiJJX6LJ6xHpTB8g3za15V1MUSebtRDB
oTf75GAS3CfqIibsEv2OVebAUqoXi0pyi3b1qepFtZwAd/YsRdMB+2ZD7Npyq/Wrq5o0Cm99wzNI
kHggQOtL29m15JDcyik6L4o5SFgvLtDMMu6QxHqbeO2iD8zQKVGWQl6MnCwGTlTJIVfSiMJ2m9tp
KKBdBTm/YreYNoWoBUCPBCAvtetNt0TPK2L2gzTr5tgU8ASXJro0o38xGYJSszELod1kH/rGsC/W
ELBvD026p7k2HmMTAzID2Oo4BkCmp8p/AwmSkueEUkIa/QM++z9ZbF4GG1dqNigWXZLYV5IcVtz1
zuNkcg4aRns8auHymI/2oS3lRV/TwdqrWIW6sKHkOo6FEAYsYJY7zN+QZtzAubR2rGOPyjlah4Sg
atG67mMG3UCmb0AWofqNxBZ/lV3wWC7Rp4nfgTY1ysdVGuSzlM+cTVzYKlxKogsIqKbTUiGd8fBb
2UsFqyuYXrQdRTdC9TTLD7cGuSQ32OnMo+PTQld/GtT9XZ5HYhd5FIg2vYTvn6h4GAgWsHee43LM
d/Jim2bhxzQ6HFPW7jQqDds4uN3ud6EdDRnEu7Uqxu/hOGmoSsyxoJUf1+ic5AWPYTZextA+5ja6
UqPCBmE04a7q+JsC1Pna09G1iF2ZEPVXVI6h6sk7MVTQpAFNLE4yFN2uEe3EZCN40aoIPTYvYhCs
i0Umk5bphnSYbjjtHMIS7Z1LTjZrNbMY9Xn9PvpjlcTazqbzLW7WwxpPzH98ZVitO+I+E15O/+V6
YqdnV//bKNSfvCLVANuw8d0c169MQIBATDDu9PtKrVL8MOR868I6sZT9KVeUfZaT7940SrUC/QnG
GzRWB3g5j+xPNNW/p2/6O4hNzB1rgMo1UDJv4hs58WQEpst63vjKqgD8ld3Q3Dohk848rcmS8fI3
osyxQhXd46iEMXrsU9nGcYpjYvOmkzvI5DDPv3slqzER6ny7Q6B9qyUME+5JdzaVLKI2UY9YmEoy
J3N2CPEfhQPRQV9zackPq+iItWIa5+NUQ+OAB9xJNm1Y8hDO2dlHMgwpqoNV4hsPIHe1FFa04EmR
KmBi7QE3nTJ1qCWOZjt173o81Q3m69qtlzRsiu+BVaZUTQk2qxvLgxSpbC7r+uR56XqrVBb6I+pe
rdXWIX8GprzS1+tJAMCYZzoRRDIwEJ0KNJYpq7++YtIO28OUNDst4NXjQN1tl3gfbIjvNHJQ6Opx
kpY4LSrHpe0oYiBqaZuVnieSw01B3NAe9JmMqkQ5atxQbIPJfRWCFr1WEuvLrT0Fkb8eQe6ePOFA
NQ4MECpBuNfDIDGwBs6ITbeeGyPkAupy0wFIo/FUwPK3VMIlChE97NDCsW9fjli/POJxaXiJH4Td
frshyjYlC0HQ9oZ7raSOae2QX9mEPLeNc1Jb1LY2kOMA8ttWEbNwEhtpH6Lkn+Pcv/HVJHOqlLYq
4E4B0jHtySMA6sesUds+IzVAhah9Gg32zzooOEGoV+1d+wUaNiug6q7TiR43alCqVUrUxMDGquWe
dj4wA+aPWpQyUyw1LiVsXDMkGWrS62lPb/T9ENc7nxsQaTvhvhJkxbcczrPqTSyb7fjWJV291QI8
PbbyjIqFoDhMMI7X4tAGMjsmbWFxw/AEtdQYB/09zAPj1Tb5oRcHjyB1+ln0qVvBXWeUUPnaz66n
JnbAdjO9udf+nnZEnKNUafVcXNaVrK+8kZd4WvDL4eghpz086q8nV0kkYaQyz/UmbFvQ4sCrfj/+
bs2ZffbJ0pO0T0PGmDKTgnmKBHvZ1Y9tzVpkddJ6WuGM3OQs099jVz3TIsATD/1RD4PCufsc1sLd
qFluFTLPHdwfQUJsSFdwFFZihcwfVazHjNkHDpo2rkRT1THV5zUZlDC2QxqmBrGE8A6U1dkI4vT/
LG3aySfYiYO+andpPnA2NpMOOyVau57FVi/yTgutMu/87qBv+LZh31/je/3qUYKF1B0z4Euphypz
pINspeOnrJyPSXpik2fhrR6mpOny1DogKd2u+mXa611d1B8mTStSlN6rGHV4YjFpdM30EmX2sz0W
8dFwyJfvZL0VRl0DLCQSWYkWq6aIKXi7vX6+9QNmcII6WRw59T1kSEp6dZwZ83TYt5z9BmndkgjC
tMFyfg7Sy2g5FwwH6qlmJK78ZdBg0WG2YIiV41BL+vUyoW/zlFhoI8I2awTmnZYhxEimtoNfGwSs
ADcIMmCcSXMbFcyLezvmEKc2JW++d7xxp02SY+5hdULafGP7brAPmrre6CUvKwsHmYKHrY1bGAHf
emwIV7PhBO4ZGGTbZYThp3Q/Srx7YIr4UauDfBbgSlUmqnk0vyb/pQG1c7Rb97cjen9HdsrPlkA1
EnmsvcMTDRSKwJhe2ZXigHhPc/GAQYZWtXVjD0mILfeYbWk7VnAPpmx2D4GZMzpRH0Q//vohNASm
QSI79KxdLAe0LcdQEkaiV9JidCDfSNdgerFue6V0IU8VC5HDbTkri19k/wUa+9D2GWRW9dzaZpJt
JeRbJSMwRmDcAY8b1/OXHtDpIbBeLvSSp78XC5fHzm6bs/7+C/iSwrTc78OvHsTbHqIr66P0JnHS
p8a+R/Vg4QZjTO/f6Q+ix7JqM/Rc61Sjz0a2nPzxPBdhY0xSzwp+RklqGlrf8yCr266DuaPWzjSK
sRiVtPAwOOnlX29IRuYdaxme9UMSWy4yBXxUXG2c6oEZ3YQlM5tKDbG1sDXz8OeJRyYqT0kFuFEY
0d5B36OPCNCM2b1icRDQXPTb/V6kbLTW0wLudSTEbedXMF+ngkONRCyH4o83p29OLUTMS1LWDLoy
56E96iOllnBNpXxP3OFLbzN61Un78NFA7vy9+6Cx7JlgZYAx2aa+NRWB+TtNJW0u0O1r6O3TlTpX
mWcSO3kvWUX1rqa/Qa3/JbnjVylpOeq915hdFnnvjlP60/9uxn0UbJcuGQ9pS7fVb6ejNu/YSg3q
ZT/xKG78EqP9SgLyTiqvttLXuIlzXSiZqPLRunQlmE0Cbm/VGukTOrwnqgApZcrPqntLIAYGNp+e
M9oPkZd/jJjuDgXPcWMu5VFfq7SG9pXNEVF17GcjPTTWTRRfuPZKkOrk3YkSgrZWSGupSztTt89y
ICVbLUZ9NQ4gEYcX/V9akJJXdN+81r03Yzc6k5ZBbyQZQlDN+AflkuzNevKPAAq2gS0u5Po8LTj7
9dLmKnGSdhfq3SV3exq995lyrQ1KvRqoUEGEYZ9+msY7wy8Qy2K1iVW8GQSrmau+17vz2g50io15
k+DqJp6NaNDCCjGJsu+jcew4/4uTfsIQ9tQ76/dQo/mXUfJqi/RkjindtTyobkrbKTf6ztAyV99k
GYrtkHVKXWDgnebV8KeHtIsBmbBjKLH6OnLaSbr0qcviF6fazisxYFr5Y8+kS6RFdBCYODYJucyN
kgz+67gQoIBQKsW5C3fJmL/wSaMzMNiT684/OoCmHAd4m17UvcEyvrEGZTPi/Ef2LmImeXCsxjqM
LZo3Uf22e7t/9KdIOdRYJWWAyLIM5B3ghF1oIrGerKTnJvjUUgsts9YXxB+jK80a+kzZ+zoN09Ea
kQXUqtRA2nVNCNhj7MFtqj17+kbTmAetQAktvH+FL9cbSYDWh1xxo7TrAdAGs612+KNFP0Os/LMR
MkfbKONDYxsPnk/3NHVjRgWtd10yn1Ar7tXKsECcVdeMpO9dmnrbTtkK1Ee2+xqnzth/mwL7Hqua
bPwfLsiMgx8Rt6d01044vI6dd9R7mnpItPJYn5JK+cNZK9YwsxXADX7qO0NLgvRF0AftXlVt+klb
KvcJFrpK4uJF1JZAV4/O9P+T81tu/OXVFYE3/E5ERnOx5GSojY15ZIeKdnpRa1Wncw3UTmBQtrQz
EUDeufH7Z8OMD6kZuFr235YG+pJ2+BIVx9DFVSruaDhMU17DdEi7PYMAHmEUZMqQ8r2CKYd2MMCd
HvL1Igzr2gxkhGjB9dgyFrfUxSq4WN8H+2mGODf0xIWly4OuA8LMgR/flOONfgL1Gk5mSLJr+u9j
X5cMt6KLOrSsWDLhmlwp8K5eWhArwbqhpSYOEbSRy0jK85S/fiChWrv8J9N7xHfwXmX9lT7At9GD
ceM7+ZSHyCWUPTAgjqnVgSirX/qbswrof7N5JKHY5znlydKqbmW/CtfKQQlr/9HnKr3s6HNE2nvh
1iv7u6pj8LAwIFcqKi2vX5cOnAZUdG0o1UpjFzcwWiP4qOpB1pK8nkSCsDOai65r9Q2vN7Cykg+B
rHeRa7wmIQzy9VX/0LQqm7ycLbjXzveCMKGYjwhgemlmcopadf9kNeUuHdhDZheHaLTxaKTIaZLO
eJui4EvvGljSyHg0mWMEotjpyl2rFiOjeCBn4CfQLBJt+j58YAwi8d5oVZ9RSLAI6y1BtU/c8gQ4
i69WecENikf9PQJcQ0yLJ3EkxC9bBOs77Y1o9DlRo0HU1y6ZiBsZwGKx1AyDwK5I+CjjiZ2+MdTS
VJttdLYyRAXx8r7KhbUEj+lxsOPHUtVFVt4Z5IJlF/1RJxH8sHOCU2OyvI2a6Zn+u6o0N86DCz6y
VZ7RueNl9Dc99sZXK0JKZ3rWeunX/7sJJSfXlIS86uiqZVAIkW7FSPR7ehGT0Zx1geXOOebn5JCu
hrWPHBqOQ4VcQvuYHRZOtVToL0v9S6pqgVkV9nWxSSZmXq0jn4t5Xb+XC4O4lJBZx7dtV+92wwLj
zgmzLxqSt6h5ypPhmcQxqp1PHSWXAYJFBJx7zC2H8Gp1xOHKSkGke4niFZ0na2802+UG6cnVKBxi
FS3iPUkMpKvIlu2imQhYL6NqXoDlPo+UT3Rxy3TXu6PYO2P9Q451c4kC8ylYDRj8+uhBRUndMnSw
s/UghqOmXsf1Ta/fX+rWkmMiBUqQOfSi4u49qncFUccPYBpB2fbOH7mCMMsj8ymZDnIOx+8qyvWq
x3lNz3ng4Q5RCJ8JlRJlHsbHrHXItzFgNbscHDyEU4zlI3vTDFYC5qzo9/F6s8b9x9oTCRt5a82U
u98aMY6oWTLYCOonzSGgVJgubk5zVX9ZnkAuY5L4rJdYbdUaUmrSMQzuM8e/1fstzkXKfq3QxQ4+
OfmmXe0fjZO8xJ31FRvuRS/jumb2lwTfS4K0QC8flW8VO5/knDxljc4CPgWWXMk0UTy0Ln0eIhIe
XYcvJC8N5gE1+6TncM6lGpobZuzsvA78RJ/kupQ9xt71JVZXv36NSwBvhZkc4pFXlgMtn4K5pj6P
+cF4huY27RWpduZcfhR2gVp37J7S3n+mTcWloV7NowGsn5J8NVl9DG3weoIBVdGU3SmlNbayF3dl
VGztHHkSfM96V9orgQFZuInsqaXXHA8HE8LV3gfytPWgMLnoCljYhnzfFpzAJkamdjCSh4Qrj2mr
R/iD3z0Ay472DI7/gvXv7zuLTn/pH8uAcxiRi7+iKJq2mLE/fLc9uqVVnEc0MEMDGigTGZS49oI7
4ULJxXIXpNGWSem9rHAsijg7xFnKeLbYkHBM8Jrs5SG1ebyEBwbRdIZh24BKTYcJQYDf3kTou5dm
aC4NUjGvzM5WSw84H0Zm1ijiB5FJmrv4FAlhuxBHAOkDZMdTID3/lK7tn2laIgQA8EumLrnEMrjJ
lg6C0SB2rh/s1mRmiGVX4gRLVZJmiK2hB+1BqE2woSGVrFl9HcmlpfqqH7oCNPhg1cEulbthMvrb
yK5uKjciGbt2H7GJFRT+dJdmUptYC1aajgvLZDzfBTHZA+apaZtiu6zi7FXc1WNsP/M8yO6rT8rf
cctTMpqzc7En56Gfm/c1MozdSEYvY2Z+qenAVF3NKmyJal/G0wMdJhrWg/21LmgMsxqAppjJNvCN
fdGZ6OxQqnqDPzCM5qsl/xVmCNGXeIgnqB3SAvaOoLUgdob91n3wnOC5c2sf7/ACTZP5OEzHt6Yr
rqViTlo+1tfOEu+1L6F1ufW8azGpxH4w/AzC5q9QdvW+9UvkTTlnPTIPOI1mYCnSIT92oQX+mrEU
UzdaDja6k6mKX8IFxFWAMoQWs/WQlVBibTtG4BstnCzh3viCNKiZzJFU1XOMn/6SvnxkJI4acMHS
BinwGR/DJxakbR4CP2iz9tIGcbILUSVTioD0DLr8tZmHkXohncmyuMTFSL9wCBk3u3KT94f0tp8B
5aTU2Ts7BZgZt+rnmsRWM5JDmo79nh8ukL0KBOAhRo15yj8oNtzDOrSvgj7rOgFpaat3h5HOHp3e
Htkdja4QqOSnj5jiWqc28sFgvvhTB6nR+its7E93Du09qOlfiTFbtwluC2uN4rtXlMbrJcIpAwz9
FhwXrS2iY7Z9QO2NqRSRAYVLxrgdtREpF9RvpEeFh9KPnwemAAB1MOv6JCo0pkVSRmWHwFOW18GE
PdyjdyyBM52cOgUVg0Vyas0ROLk53pqgISZshVlq3gRpjGMxdMqrXzvvMz2cSzmqvlDHiARgHxTr
KP0d5iI5OaQJnH17uh/Wyd8nnKIQhFByTNVfRW3JjdX8D3XntR05kmXZL0IvgzCIV1dwulOrIOMF
iwwyoLXG1/dGVHV1JCacPhNv81aVmQQcwi7Mrp2zD208EbOxHOQ/SQyY2ZPtBb2x6EgIB5dBPh3q
Tdw2ylzbWG3C77Az0G1oteZVQZ5mqBl9EvK6WBDCY+vIOUm0aFptW8v22RtKMOAmaCVcqVtoTt4l
6N1LI7DKi94qnmjFubqB9NaUOBZSTzNxmwW+29p9fRXRo1dqfTyYVtqgCWPnXtDtOFR2hu+ct5Di
hsYC7HoI7hRfJjHcBI8eyCdIN4UDobxWCALP55WRBfP+ly76/wlC+X9FmHw8T6r8/wlC+cuND63z
BIXy6i15oxvy9juG8tef/ItDiZvxvzRL1Q1LQKJ0UPH/D4fSATZpCNMSloVh11JtHA3/5lBa/6Vb
qsQTrrFn6qiqikD93xxK8V+ATdHdO6g9VY0/xhTwP7/t9l8K/X+RQ/8MovynB0XBKmGxmyishVsC
5EaYOrqsySHV7yYqtqGmz44jz5hJ/skt+M/hzYW1pS7sZsr4XrmDSTorQcqVLg4qnXJB4IuXHr5W
7M9y/P81I/zvWRb2bgIBAsMPMQJOoZyhPLsgcW6/PvQ/XSX/e+iFvyFuqszoUf1AuXr0WnVbx59J
e2sWw3GyrgUBsV+f5sRjMBe+bctA0RSYZeOa3CMvJT1kItYqq7ZfH34+zJ9u0Hza3/zvTlDqUUBa
Gdp7VuEI4xNx5fTEcOa8zv955f/9Wv3uBzn1+xdGCcckE9FAv0fWE9400Aiabs56ms3Xhz/1+2ef
xm+/fwwMz7JhtbnstqJcBgS2Ug3b34VOWK7J3lD2X59HO/UmLYw23WQZWuFAiurXSPvZs6s22Uf2
Gm/D7YCIEK3Iur30frTAwNgVQoa9I2dl5mxtzDOP6tSdXLiu0sIztLCqa5dIhW+RUr9auQkmanC/
vsJTd3Ix3gM2rgO0G4BIDah6XeTflEj+N/WgvrRxe2bQnDiJXIz6oG+TMcf15Qr23X1yslBUoRt7
tr347y5DLkZ87Qc+1puWeKQAaTjkHqJe9n0m4HH75x7EfEv+MGjkYuijc9CBt3OryHPRrBWCPX8v
p4iOqz5Y3pHOmTanVxk3al1G+7okyLZTBXsmKrHsNXOJdpWpvnwh0McmL6WlBz3Fgv5WKg5RnfqE
rZFY8jb2o/PgNLnYKYMZPYk6pwfGDl8iY8JuVKeDAcpE15e63FVlnLghnt1DWNtoIDsl0S7auitZ
FJNUY7P5cRETkgxHZUpJeMjkXRhU3Q3b7cHB74fhAycPREQSgGjHRYVmPSpSyS917NZX+JCRVzM1
r59pok63Jd2757966+T8ovw2fkUXjxUTlNpFcQ4J/HNoPnXjLjHlmfJ56oWbB9Nvx8+hQgYo+Gq3
IoRApm7mXUNXgyoZrr++gBN1QS7qW52qKWpM3rfCse/NMLtqo+jMe3bqty9qW1lLskeGoXY1ma8I
olg3/VOUQzmvj3/32xc1rdUxglk0wNxWJUxPrZGiI7i7/vrg85D+0yBZlCt0aF6dYtVwdd38cMLg
M8imq7wKPwnDe+vq+slTa9dwiqevTzc/0D+dblG+aubhpNHyIZhaYByKunZoXxfi7z4zxrJuTfQU
2oARb4Mks6yJuBg00QRjMp0+87RPvEhLEs1Q05tuu4jSWHrlMWc3Z45JS8486gWv6j/TFWNRszQl
w6pd+jyOaTK3eWbKHbNOj21wtun7Ns9pVgnWFRUePFoxumuEtXVvOISC/NUDMhYjPSbSHhhtXrtB
Kq8Cq9lDJdhOufN384wlRC1seyJyU55/iqC0nvJvVeD9IKrj6utff+rpLIZ5RDfDsJIRGYWZbztM
7y1JWV8fen4Cf3hzjcUwByo2TY2ECmJgqfCQsE0rSSyfRut1Yqvp65Oc+v2LoZ7WA9TJmFoysE+A
+6KKztyYE0VqyT/zUhG3yXxgM9OOTfyaYqjx2RAY9TPvzanbsxjYxaAbRAYiaoN+S3unucg7nyas
8r1NsnnVfGaAnLhB+mKEm9iGZEByo1uSqsEWcfWInzc/c/dPFCd9MSlRfYWvtRXXblybV2QmPwxo
KMDUZWdqx4mHsPRakySkRSig+fF+eWlp7dGrgmhNG+Wmr+KHr9+gU9ewGL8JeyBt4PCx8PL3MqZN
Pryycjhzg05dwHzS3z7ToV6grRJ8LIAg0LPUXPLLbzFLYuqsz5i3Tz3gxQjGrZN5dcswY0JjsgOS
qeOZu3/qziwG8GhHWmlBB3U1KDeGeuRZExR7DuV56ncvRq6Be1qHvscMZkxmrE/mmrX58fUzXRAd
/vNV0BcfaT9uK4ftMKZffQybWshx3HTs5WybANucMmjBnV4nybuX1PE+rlKxb6KCnrojHGJSp+7B
VlXxNtqdf2wiZHVNR8TR5JuQoFM7RZKgdkdcvdplLfFchLON5etffuqFWVSFMQzixpSU+zpTIdsj
gBPZWzcS4qk1zd+VNm1REtqqrzSSyBo3G78p5lugTtseFS8NxDMvzomL+BUB8ttbH2sDNmi7b1wF
S3BcXYPs3MRjtLVRfX99m068mtriq58NvW1EOpfg9aH9kjW5emjMzLkfwGL9/PoUJ97PX3TT3y4C
AaxQvZRTsKUIE1IapfOmO326+frwp+7RfGW/HT5z7MRQYcK5vXXs1HFVtvW6oEGRRfHu6zOcuoD5
n/92BuiDlUrQUONaWv2QEj0Uie7MoU/9+EVlqKIxj3EJ0bxRcIWk16aXEajK4GCD/+sff+oBL6tD
S8az5vu8QtDxx8AjBJW8P4hYXx/+xMdXW9QHO8vZQszCxi2rd7UfVmPzqg8kk3svvfX49SlOXcFi
JNeJkdZdUdBHG7B347pOo/x2MsqHrw8/f2L/MLtSF4N4UsJOr5sUFFjcj9+8NFb3XhU7zwJ+FXms
7JQ0goQM38m7Mx+aEw9dXXzsI6BonU16vav7wbvJLvnK9CR4NB9aRYnz/uvrOvFk1MXIVhG+jo5l
1m5WqatQgHE138zC2URyWNfDmUs5MTTU+RJ/Gxqe47PPpDnMK7RqXFVN9t2p+nMMzlP3aTGyiwwD
Stlwn8L8uTOQOnn7of0++dWZoXHq+ItxPeS6Ttgox1cCHNHCyFytqm/wwV+Uav93k9O5C//7DSpZ
Nxke4b9AxF40Ps8jmo9W3NbTz4y9pK+f9KmHsBjiZuIjjxGcgyY8ju6wfQ8s4X597BOD79dq8bcH
rE89qq/590f5TWASsDyOa0e8fH3wU6/oYmQHpAKlhkNtqi1AaTWwTPXZJkEhlCau2qe/OolYjO8k
6lSzd2hgS6tw9axw2aN9rwaMgWOXvfUT+95fn+jErfoFWP3tVgV6PMR5otXu2Hsbtm1BKZLJZ1ln
Dn/iKYvFeLYaHMq1YLslyuWl4fQXOcjsv/vli1FMOzQY84ZuS0MUB0GjmDqqbYFu/evDn2otiMVA
VjqnQwUpWBvHTfTSdUm5ITwVHJBSag+omjaymtgFJ+AY/3oS1Yc04vHowivPjJD5Wf+hxi/Z1wr4
/SLMeDS6szLerHGDwAOTCepV9sCJEPj6Ok89ocVYH4OwUKqImYhh5fZBa5G7t16vnbmLp16vxSiX
vdkmSsDzH/DBp5H5M86Uh9Jq7//uxy8+5I4G5gZJP919X7vuWbRjPB3NM7/9xEAXi4Eepr0cHZPm
iB2pu1F/4bsBi5LFG0oKe6jPjJA/1nMT/t8/a63at5ozFnbpNlXsbU2W0qTaWca+6ZXmo/Q75czV
/Cre/8frxIkWH/Cpx+EVTWHpBrK8yA2kygo+iVEciebdRbCCnTD5ZkH+SdntQRgA97h6ccozBW0R
gfDvNRmnX1SC2OiTSUPC74omLqd9rsUR/oaqC7ZO7mA6DhDNy1Wb+vJKNwonwIVMEmUp5zQ0Q9gv
CGTiV1gO9k9vxM9IzJ9225IqcJOWY7odhWgOvMosJdOE6SJ506vW6L53hl7i9wgV3PmVgmAz0pyt
MlXDs+EgYejMjtwhXEHPuPzRwPTO9FyUWuCKMcXd//VLOt/gP934RaHKyHKegmBA6Z1DoQ/z6mkk
NRdt4T4b49upH66KIP+bxR13eVG0Cpkq5UgAnBuGjQlUQfmJDeUOSfzPpva/f309fxwXnGOuJL99
MjytwWnTEKY9yLBflQXVyJBBSristkd4xvYgucFn7t2vid+fbt6iPCGC7g07FBny/PdoFqPYEp2L
Bg3IAA7FutiH3MyjS2tg+oB/A8Kj+4GGhY8yNZFwcoq1Y9RnBtEfyxmXrv3z0vE/eWQMEgAGmxOz
pd7Em0xBI91r8JS+vrsnr3hR09rICoI2UTM3TRsFTmii7kdHg71gm/ptPfThDu9Pta0rxdhEEe5J
QuKnfVckJMaJId7pPUTEOCHZGmSC9k3T+F9Ob1rumd833/k/PZFFWQyMqtDTqGRfDnyxW8ed9UGq
WvVsmt6w8bIg2udiKNDykuwIZTfCETbokWvmElkyQz1b6eA0ztytE9VziRKdCAf1CTAAeEHUr5eX
W90SNKvGVay9nbne+dn+4Xpntcrvr3sodByEpFC4QsJLWRdGOOQrpfS9HxFzzBvFqRW4Y6pQP1Ch
6awn1dlZpY86oDJhQO7u6urMwuXEyLMXNTQgKK/OOnBiQZrfjL26z6Lsoi8CSFzqY0bJ+/qST51m
UbC8qsdWUUwanT9Lp3eppFeRAlSrt2EKc6UCmq1KSvLfnW1RslKtiOsxwlQSFfqAMlEJrruhLy5T
FeOblVndHAVlDWf27+Yi9aenOf/z34qXdMYc3QZ8ZAwf9R4BIflFhX2m+qqnjr6oVlXSeIUiIt3t
cgecGJKAfesrAIyiUlfXhgKdHcpD9lCWyOEGXcsOgdLmTI56ZZt4mbfVCohatNK9c33WEx8fe1Gx
GphQ2UhwrpvxAxz/UmjKT+I2Vibx52qUvLAp9/VjPHWiRdnSa5H5vZPo7MRF12b+oE/xWkIQxzyK
680RG6nE669Pder9XFQgiVEOioWvu8S2kfyO0juXO6BOaCKb6yH/u8FmLSZmdepVZNaamusFEX11
Y1Dg2pv5amiiVz1o33u18c4MgROvjbUoMbo2oUWvQXgYBbLk0BEQzWxt9/XdOnXwRdFogF30QRNo
rl5G4X3ig+Jy2IP/y7u0qBUBuZCNkrK1YYXOsJuQKt0GtVNdmKXn3HVDaT3pA8ywry/lxIO3FqWC
hlOZolRN2K/GXkS/rnBKAkX18EmVZrc3Mln1JGlJdfP1+f4sjzKJZ/hntZjJr4oD4s0louDV14p7
HKakdT7S4wH9nrhVmd3o/XhhFfUuy41tAdllCtudZvk/GQxrHRNgTobyVOoz55Fhhyye7ZQ2xcXc
J64s4zOlZwEo/s/8ehmJlthGkBJm1hFlwH0gmrYoTZAzRkXmK2DHTleg7w0dULp2k1kTMA2dxWtW
IiMqle6F/LaPJtRNHy5nCJPChILQeGmERb+a4z39qNwx96j3HlOfjSWdeJPSMth6ipm6jadFlyV+
8OdGGbwHXLHyRi+iEIhGzCM68zTUeXz/oXZbi1rW12M6BR6JGELogOhjbWSK60Q91qUUINVa1o59
JVujfxA2mOZtwJLnh6wMks++fh9OvX/LGidNPzFVoIkdHOZN1Nf5cSCLXVspifcxZe34JJyJMMqv
z3ZibrOUqnpGj8bKGjI3aIZDqGg7poVPSmBdGE128/UpTt3SpV41MsJw0KVo6DF1bt/VT2pS7MKo
stc1KQ5C87Q1Eeo50vHxNlXaj69Pe+JbYS7qXalohlk1onVTnXw4Jw/zC2Ua5Vp0QnGtIRDXrfCT
eyjKw5l7OQ/YP7w6v3LGfvvsJ50UWezhx4l9+aZbo/VSh/25Zt1cfv508EUNVJRaLxpTadwCFzuo
dauoSK8X4tonh/L+61t24mUwF6Uv6fNsiBXv135UdYULNrgKZe4L5DqOcyXTAXzC351pUfP8ssjN
HAA7L7lAMVmUd0QQ7CvDgRaVBGcq+albtpgoZYoMTTPraF5bJq6JCZ74aJDd0mK9/8vr0P5Zu/NI
sDsYsFaDvcLHb6zHnRHI6FXSWbmX/qieKQqq/JU29acXYFEXLGVmcaJkdpFHlp9+Y043qerP3iQA
f7vAg4FTaGP+hDEx2ftM3g+OGo2HEJn8qogSf87ohaALCrX/5owzFs/cKqr6MPjZbiD0xet/xFOy
K2D1alqg4OXDsZE4R/LlNnXcEpN+hZx+r3badhqQ2iQa+NmOnNoE/84czF7c8WXYV1V9ZXv2s8l/
YyRY/VX/MCoY4+3MP0S+BPZJI0Z1bq2w3+qFXCVN8GnqrKyKwlt7rKQbfc7UBQQ6gvIFDRUO06HA
ZmcF2RUfhpXSvkTwp3zT6zAMOaso1y58D99lJF+DnDWsTNjWqZ9Mp9hMhfWRtuISlAH5BOR5iyFZ
9SgYgSUA1MNmOYrPyHxScuCAunKwRnXjJN0+mSWDc0cR9LVs7hPydQivV5tVhFePpJSjNk2POIt3
6aTdIMHHgnpIvPdUV28d2b8adfFjyG86Pk4iqwCv3/bJT8P7CKd8FZkxPA5WsK0K8BRokAZBG57g
GpgFnzJjX/nVJZjPz0yBdQ5ad1Kcg/T2ploC13IbLQYU/FhnFm2KcpPGd3H4ohCDrqY3SRM9xrnh
1hOEY+1R93BoEVCcF+16VF9DtHdFVKOBNHdlmV3oIR/ZMDM3gSUvUEnAS+5W9gSVJPnsM4Ju4rtU
+HdsM+1KYEJFnuLt9jaVaRPPk24H65bwgkOfxBfzulhph3eYwTj36wtPHy6IGrtEQ7aq/INWv5DP
vDWT2NWyCNR1iIH+vc0+PIG9MpvuS9taF6EHHPbFqz9n1MIsiNLCQ9HfeA5SItxWmxGkTSOOQ/Ns
aulRzmzc6XuixbeQp9P+exp5vJM3QQju1giVTeq7Y2M4e77UV43JloYEaTyAizNAiUygnYBbEYJ7
VyXZpoShxv9rPHkJO69zG72/MHllTZzsij9jBMgLyr1Ho73PRHTnUXpZm3MKwDiBsVecdp9awy3U
8jvMhjeVk1+WtrdmqW6u8paGkdJEO4nXvavLC8V5z/mXg9FdGn1w69g/G4y/stcgEAPZMtXZBYc4
3VgbhYpWnsZKGG6UqMH4T3QQC2af/F3NdouWBqbpjIdJeq9Ij2kY1PxBra06+7Ni4oXnXlnbon1U
UdSQ8ARQM2NaJv2VoXxMhb1jAkY6D7204r605NopxT6vpEFfg45PIaOjKkamldZK9QI3cGp8e8Zt
0Do7OWXQ8B4bS4XKITPQMWxL5fknfaSVMn5vLftGFHdQ2hsoW6tkvCmsadP2mJ2b4jgQJzAg5vIS
TPMBtDNe1sZa9X62TerXZjAuMyBOsd7uE0jNEy5ZtYA0nX6r9OoGz/ar2kOg56uBHmy8NcvrJibv
OAZe1LxAln0Dn35s5rhk3TlYWnSIqpQMHXuXTRA3ia6qNGvja/U61f2DNOU7QVDbgBhnr7q25HsC
3lKRKMW792BMd7mi78LZAh8BYVLTRyvo77QWD4PCNkAcbHrBbe8MjKbyx5TJEABatRK0MYh4Q9a3
avSnArexKBg88t0MQVi/BloDlCjfmAV/DAsBBFm4m4Bgwdnx7qRi+ethLIH+Qjov813nvHYYooUd
fev8q2pCWD5wvQS0E61ldDgwCS3cQ97ZQ73ZxKLcy/yFQILj4NuuTF+B5cKsrT6hau3NMTz0Nq1N
D0hdY3uHZnyB9OYmgYsL+egPN2LqHqvyKqsw9hVXSu+RkMMWcDB7YLVDZjmAkrIroQk4y/oakPQN
0qG1x1oj6zESpv46BiQbaNVOZ90UNvWNMortVFw7NksW43WYPXQJxcb4LIi8E0wFlfxjSG5rAMCq
lT378Yvhq2szJ5bAJnYlHjdeEgBfafdjWBzNpj0EQt91sxGc6LRBJqB7Pkn1W5n2Wx5lz0WiXQ3Y
igu/vxxLHgmojUMRZOukbUFXtgxJbYU/fkNpcEtKRaYnN15ZvalZvNMC3u626flIDFfKDO7V7KPZ
xxcebRU9tght17R1gA3eGkyyPaN14Hjfx+gxrc21COGB4iQvymEdSFZeVvNpJAYpFAaRIC356PXa
rJh9hs52qodVpH8jl+EiIG231fLbTrA76tdbOzliN9jaHm4DAtZaHk6ZROtSJ8elfNPatzSJdsEY
r0sitWfUD0uoXSGgFKtXfsqp4/BHTHxRJB61QooUzniERUnYTgXZvA1bClvWH1Ubxs2qlxGttipq
vKOFTAtqcJ571wXUnOsis8WmmPzZ1dlJydI3SD9h6YoHrR7SjadlxX0sch+WMFeAZDKa1u001Eda
te3loNQgbWXh9fdp4EdXbTCqF3jH8WKpcOsPMesn8jprLTiEqpmmq5GUh25tjCHs0UpWIFrqzkFV
rarbAd7exsnicM9erEWyAAuun1EYORdJg3N9zg5uSe+Iwt4m2081Lxwhn/3Gsi/xW9c3BSx6cyUT
K38MhuytDZV9VEIxGdKLyleSY6XDqiGxLytvxzwFekSr0O2YI219lPFbw7LFCrnFe1oMT6MTzJ/P
vNsWfnVB2v17R+f5aOo8h1yjMuUhtpwJpXMd/QT0cm1U3tpS8/1k1YSiqujfw3rXKXn+FPnispPw
+NljRjoI/iby++2UhS++l7BIruO+gRcMbCvs0+tq6G+0kSDOQRriOpqih2GWxOAyudSAyMfY2Y85
rKS1LMkNUAm4wMmFoDvSxSv6wm2elOTuEaYSOzZxDjkgf8yCT3IEpR5HfX+MbSLuHdj+mUqBw2f9
BGLzW1g54iJTM2VdElKS2li52chldIXx/VR031RNvQiT5qG1jUvili703FJ2iFxfQjvfDlNu8fUE
O9dEbPiVw0CqhVbOGKRgpUYVMAr2svHMRPc9MOW4afY5CUtWnl2XsbOHGbspWvGtK7NwPZISpyLf
WBOxeHSm8VumsjMSBvZLY3XORRCIB8suL3BipTh8CBkBlFeqcqUTChwGzdGu5TGbMKIn5COXNR5f
tRy/h80AGbhkX6+BhRyAfwINLfaKr63osTx5k4N3XMoPbD7ehkanQ50qwHtkXY4YrYPxxcS2IpUP
OM0PkBzT2g6bcB9knUUGN0mbMT5lL+bz2NjkTGhOwbxC8aYBllmkB8FWtm2Y7ti/1rL7tk4s6NC2
wfqE4CE+W8CXd8LsNTDNQT0+OrqffSOquiqOqgfe0iUVOfX4ayP6tPS8gE7sgJ5OHEW9E4S8HA27
aMeNXoAyZN6Ne33VMr16tzyY90OXA14w/SkpGbadqQOZUOxdFKficuZtDSsnigBw9HpzZasTE9Pa
1u4baDvgZKSzVjnAmvES6zvLs/sCtNHUvxFXTue3i8ZmBCFChpVmQzMz43h6QthgwhPte6daR9NE
6mRVU1tsUYtw5wQiPqgGDsdeD5tjrHkmu18hPFTKLHnsR/xvSbEtY6Wi38td634YcR8Frk1ohEsu
nx3vEntSt9CvpktZJoKvqGwIsEiJK+GG+PT4ZTdEvIZ0G/hvTfJ34j7dxmSvXEVtEu7toG3ve6Xm
Plq9WZgHI7MgjCkOKuKVppqEOfYysdWVYzBHLRzy7XQQvnze49LDaQ86Ij+0uhY3F92A6WGtjwGU
jYD43nwX+sOUuTOrnlBBT3xaicgfCsqP3DhjE4W7QmMNh7hDAQMx+RKCaMbiNdyPnUduURZJ64Yl
LDbQkBkME41ULy/TPhjIHjdBS+cjsacrCOojpv4YufbKCkrl2c8K7bomdOSuawz1rWlLVESjgpq4
VkV6L6U+lYc0deBWEdXFLYf91tyantrsDd5n12GNdpS+FTJnIY7q0FnGhExSbZ1jwBbtXpdV9GQX
nn2Do74GOjQO9wUPgqBXwxjukG22ytpMvfwmz03nRraB6sImENvCaeu93ahMfyRxREZtlVdYNJNN
NgzdQ1iphKobk7jrfRYuc8yd3KXksbujP1YHNjDDY2pqqGZFmSg7267Mzz5So/uMBIzrkPXv+6DA
NMnZSuOaNJiP2jydJG2qClynCCC5GYByWGk09c5iS8RNPV9S9cPx2pNGdZwCUg1Mcgl2lbAc9GnS
IICKPekj2QY0JwmtJ9MWdEgfGQDhsm0VRxd2ZPsRKTsq2JEy7g55UGYPbQxZzc96fxelZgJfwO8f
fcifu2qepkoRg3iAbJT9ZH6TbNq0fh+TtiAZqLkd7DxgWo/qSyptexxN/UB8MYWiIWQU95EZQKFK
dG8EQmKxqVOEP9WxuIrlFHyPZP82WR5rU8HOSFB595rWlixjy1dUXz6o7snf9WbzJOIgh32SkDrN
GwwPxPF4RE23KiZDbCEPAeYoSCgExESSSPasYG/f114r2WwymZ8I9SKvTd1tqxkaF0zhxi61eJdi
WvN0ORw9IDfr0hb+VW6FwToqJx0Ta/hZelSlyAy+gX7DoN1H+ZUkohdBKWyqEvb8TRyq4aXdeLNi
jPzAztGcTd2T0JQq47Dp/FbZqBUz8aYYH3pHVh+OBUhbAVQCjtmwrxmE4yYk63oNdcRfN5nVPgyF
HV44ZHrv86mx15Nv2RBXdHNrici795BfHY06ADXbc1f0JANJk5vf8rYSyLQzbx1Bznn1fE1Z+1Ij
srGow52W4ZHPWArG6JzW+WjDXmKm3RosPDWp2ASLSTJgyfsl/kDJHruA8J0mGjUXfwuhL90czQJz
7BB2KUEqHiapJnW8y4HIyoNW1D2sTAXhig/7d1Wl4DJrX9KW6afPkeAPImaVbw3ofrbGo/qB5D/z
ItXAjEx50m+kXpMR0OFdNWWYXimNWa7TXnTYesm37EmjIyWLxxIF91Eagi+N4b8VTQgtPgnb70bQ
NS/JICwsSuVNNNePNgeGxvZttzEDq1unSfECSAa4kMSoXgalf+VNlekmceYgruEmswzTr/W+iK5E
JdRVk+kSbmGS3ojKCS6beNAviUDzN2zx2ytC59EFScMEHlX4hDWoKfF0A4lqvdl/A7eVEqDbkUia
OXzVEbivSq2fNmT49FeZn/5MUvEIe+ZuUOWvGJbbsG1/iC7Ut8zr73Afm2higmkdqFm6RW0BREo4
NFPRN6/MSH9KbCt7AKhtbes51B623h1YPt45DZCb7CzFrZ36MaYkrvWUngoXgmZrtMHWF+mhalpi
5QLhbZWhe+vDCZy54TF02QZexUH1Lsp2uplUAxCmx+5iquXPKtEz27qeVDbzhbrvO/8T6l024+ur
m7FRxX0XgSYOI6Tw8AIvQqQx2xSX3lZUlo8mMIi2IpfPjZm0V4FBFkDWqDh1h9LYW2oxh9v1z1UK
JE0bIqaa5LGCD5+OahBdD6Fj8xUz233XOnx8PcW5TvyK5ON8ujDMQjmCvks2hYYn1Ms/fZvnYKdd
eimbCNq4U5bA9wGmGrlqu1kW2cdKmT/cRJJs8ikEfO03N8zDLhg2l0NELdEV6l2l2R9hrVS3/Phb
MkWvMrUmt6crcyZdkZnYW/J50xuaPlpMbN4w+WvbG+46HDdrVl7FnS6n/oPFxJzmkdekZ6l+2735
qIpHkKBhTayT3W7LsSCdaTBtxOqpld6J3CIVIBuVz7rULDiuiXE/hSlg5wFcNS6tYss6tJ8FsP2F
U+XORk8DZsQ4fVYEwNFzK9XgdkByeIS13DyUYhqfWCJmiMi7FnlQ1ujqhwk8aceUoF4VSRjfBvln
LPVynxIEs4qbECzmKOgBpqqxHkfthUi4ZKMGYP3WALbLIxQcO2AaL5zngW8D2Q9F+2TUBANFag+a
DN7QKiyT/m7UYOxoUeB7wOxLCFPxmG3AhRFONQ55TBpE1KfHvqpZXTkwvJiopFH0avgdkIUaNM6a
2sDXJCAx0OsC5XtlxCmdu1ylDwQcLijS9KmpS+u+qa18pw6aeVHVpIANmaIdg8CUG8i8VKM+HAUb
jvSBn5l9Aa61K9vD0k+g/Pcu6MZ8NTkDOU9yNGnfqJ2HSQquLYCiiA3EsGY9t5oyo7oyxq5H20MQ
A9VD5nt1AjEnBkNcAXQxoQbz6LZONjouPIlmrzaEUwQq93xejbVglUb/UFiDtrWyiLfQpJQcC0W1
niYjZ2c0FCF9Q+E15YsucuPDnKRJDFSKk4vZDe0vUGPx1isdcanQ139KDRxvXZh7b5FWm1DPyCvK
XZGG9PTKgOzOlQEm/lkNwxKAtF0wh2YYBzEoJKs1AfniUtpiFMOLOhXOUN6BJAirqzzJlWMXQFHC
lJb4PREotBKRl6LIKDolcuM0xWnc29MMuo09Mkg1wd1dK5nlXXellRzUsgs/TBJbaNn6eXRMO8P/
EXZdszGjOH+NM/yGm0LiUl8pitddiT7sDnxnVNbBuRIC4yZ1bB3i59h0BMOQaW2PpkoqkqNnBJmT
hL0neUe3bjDv+s/jlEUXzRg2P5ogUZ/8yZAfQ6dbAMrzABKoT0p8UPa33M3yIYk0vnOJo7OsiNNo
AziOaAQoMrOPZ/JcX7FIfLUTLMyJaV43AxQYsgOSZ3B85rbpzOxSU1T9W9pk3gtgav2zs9IgI69D
T4q1PtlTS6RjaF6aBFsSDydt+4cGLtSthRXfZhNRcRJIwTaMvUsZZdN77whx1IXTXk6eFW6kBKNN
BgrFvHSG/+bsTJYjR7Is+ysttUcKAFVMi9rYPNBonOnkBkKnMwDFDMWMr+9jXlldEeyge3dsUiQz
6TQjBlV97917T7CLiLp6L1SXvTiB7/MNomHuNtFAK4MGsRHpmzaRZr5MiEYDbMYzuwX3wsmzH6Pv
irDUVW0UakNEDpi8oB5I826A0uX9H4o2BTsGWTeEu12ccLlDW42F+M6fWFV6Z94bdREDGMgBqo8j
kWJB8lyGEFa68HnA1FMi+N/1Jf8idr2OhL5xlVODr43OBgKTZeaCe7lKqoiksItGwDc9PgA2vFt3
N0ANj0blVou+JApuTvVmmJQqVv3A3lJSjazykh2aROr+SI4mbf20fiy6cOt3xs7KgELMvXfr1fUd
w1sC2FUmgcDM7HMkRn6POXfBr3lthyQFxtRsSQC8onZYkwwNOGeofsh+erGldQ/PwlgQDkauJ6H5
fnoVDvLKNPqtzojb8Cb3YBLq7KTqA2z7zu81rSBaxSgC+plSCr4WgQFEiR37PLmh872zvSS7mgIy
92MgGhvKY5e+N6/dFAJ2n4penjLjtQbPUhpPOflmdGiWMkmjiy1TbYOwegWDtI4aeaU6+oyj5QbH
1swPgsxchgMEhuUE0k9bliR/a4/+I+3CjciIxU0JEE3E2cgagAcFp3QmNi5v8bydphhtZJKfmq49
RoYdOFt6qf03x3HnevPrselXE81PoqSqjErSgaeOXGVt7Dx2dOYbP0/lNKx+/RF/b0lwiT3960iz
sQgdbzpyn3TflDaXja58N5B6qcYjYCUmChPtRhRmO+S5B796jufa+Y364osJ+ucEGnhzVhgAgd2a
ajT30Bjl2kzAz/36T/vi6jkXxcWf5vN+R2w2LZBsmzRGt6wMgaSyGVkAg1n8Zk5rf/UZn8b0tH3i
bE5DsTdY6XdosD3y5A0jv/Ombji2DF5JZpe28czyIncIjMWdU9Xpfo58i+xVozwIr9VXRiL8fTbU
TsKYIoc5mYpEMWQ2yxd7stPbcE48dyXcblpbF5wk1CpiZuRA74kkPPb/X18xcRku/83Q2bn8mX+6
ZEHeBESydnLvB8S2kospPHQ7Q+pz6s9nAAQDfUAGGSHI4mmIkp0ISIzMc9qLiLZNDZa5V8FyjLvq
o1TKf5pzVqZFV4+Jv0hoOlOA09KAH+HYLyQI+9dpqLJ7ry1hknpWto2VALIloJO8+fOs4LYYXXwu
xi79zuQ5v+16+o7suN5vUs++un+fhAkw3tt68Dn6CjEbNzQ8rJc6aMJvqMxq45+JBpxPuoTQqEbH
pXbjpovx3RNT8V1pg/YlLOMjQpXxd/EYX+g5PhPu0ZVxfwrZ7kXo9SRC+sbKmZoc9rUYz5XIon+m
z3M+SRNgvpT9aCDIK+BZbmuab3emyMo7KaZhLXs3WsvS1ve/fia/0Ec5n9ZA0p0G8jGnbl+yj+Mo
v4RyTB3pH8GK+F1IjORR/OZGffEwyE9LISgbE3BF0uxjXWpGUFFPXnY3m0++VNnjr/+cL5a8z9k1
mBqc2hmrfp9lcfXQOwA9pt7Vu1//9p9e3b95gT9n19RTkCey9Lt9HXQcy7N0WvSd8TL5ZrCxJkln
ts6oVdKUE9IoLRowYbwuS9NdSRwPe8eS2W3vwpTqxQhvODNdcONWvC7gq+2mBL3vb77oFyvN54yb
YWgbc3YSZ59ycvXg4M7tuy0LmLvaKPxHEvCnVeCX/uPoNlWH1qPxbwqnDA55yBPxmxv+5eX6tN4V
iSdUgp9n75dG1m8bhm/FUttqPFRJJwDgmoNxa5Dh/ZTml1O0oyPzkXaT+Wj1nf99oNjZ+UQ5k2iO
+CBZ6spGOmGYzbSWELSfeyOiwYPubHr49XX76hH9tF4lc6Gr3onZb4gjphlKlXAv8edwRG3C312V
L6R0n2N2uiGI/UnH5Z60QPeQksd5EcsUBzvXyVWeFum3gGYKOPe2Cp4ZeIbnrMdna0TFvK4pih6w
iNMegpA5N8cRFeh6Dp0BGjIMxF3iFuY/ymxwA2n/dbtKqhLrgsva4KJpPGDRBRquWfkmZoa/vt5f
LKmfM3tiMyvxRvS8TwOA2SSxvVMkZPtayYuw3k5/dxL66r5+WuVorpRNN2bdnp5hSzVfQKUUM2Hs
jp6S3xz1vvhbPuf2UGiVUZxwtfog2nnUu4i1BCPcvtn4dv+77MUvHp7PAT6DDduz7BrWa8sgbXts
mF62lU5v44kCKyvFZUwYTMs8Zrr5myf2skD/zar3OdSHkAtRRxCX94k1Gg8eGCZMWyLRpPflCEMS
y351rB7Ci5UO1rVvdMCXf/18fPXXfjr/BXnOkDOKuz16vZJWk0z00fdayL56Slk3UUjLB8YlzMjS
hMbL+tcfa12e8L/7iz8tXAE1nICDQrWECnwKRHrs8skgKN6OqoucTmY7Vyt9DMEFrkjMKmgLlxVI
+IKTVl9Dhv3NF/lCP/3TmvmnE2OWVoPTUAbufdIjIGUnJJNzaLSA5ijYM/FU5KuU2HtAVZStnCWp
iRmIkrn8u2/wxY4qxF8XgbYBejIVqt/TR7ef/bCx2xW4AppQFqxG4Mlucwy0lD/8SDBYaa18fHL7
zsrWSVBaqzAZ+p1poaxnVN1QH/zmyfji3CIud+5PF0Zi8w56vJ/7jK3zOWyGdDXTswZU1JsrGSrN
kBJ+469vw1cvwKcTmVmquFKZNe+T1JBHOF0CdM/YHBwVXXIxvXnfhnG6KWrSVID0Jb+59j9fsL97
DD8tW0nX0GYh2HvfMphcV03Tnigh8ntbxWIZebUDxc5F0Z9XPcw21aHKqmb/1aFxedVU6GjDxEJi
GJnFwZxi9y5jILI2aYe9RENhEfQDWjxv0XHO9LC9tSpJfR9VPD5NYWA/Xc7VwaIFO3wujHK+GWcP
iPGFu4RjKj1NbYTKcdZhSFiDS248aNmVi+rjIAby6pMsDDa/vvxfrN4/q8M/3eto9mK38hsLNP3U
bnzPrDe0+2iXd22/+mcf8WnjZ/FAOFtqFHtpN26R9vZr/IDBRkf570I0f8au/M3d/JziVBrMqWXf
z/u6D4v3MKrbfW5CHYYpOTvmQtINeHXcIVlXVm5CHu3sDylShWRgbu/t1iOPpBWOD7e2B5VA9wto
gkuEKDQi86Wz2vY31+KLjexzGFSY24wmOEVA4bVuE9o1COE2lZCrtkmz37y+lvhpyPm7y3F5s/90
V/2xtevOc2PAfzWAC0/I7jkiS2btDTp8dPw8vUbNzsi0aFV3V8e+mwMeUvq9TMr5XteNsQs85nCX
HGcBISZsxDati1EuVBXbHCaZYF5lQ2zY8D0mT28spmqnDDqr3Picjws0sAbUS3QWzZFIytZY0Abs
/giTcnKXshAVWkTU5zdOU5gflaetfR8mcbVEbMRUOm4kIulq7sfXcizte7ss0ieCyl2fhJERwp7T
zMNeFt0If3nA2UyE+V2YS/OWdjW9U6P2l0mVxn8osJnr1hoHNjUvMs4diyd3ugnrdtU1on4d7TZP
mUiZhokZ3qLv75jmQ1210wWk15GKa/n9Y1Xp8GR4iXhofGe+mjqlz1VqwgeufYnyTs3CgLxS6/5Y
eW7NRFPHJ75EdxNVaNlIBDLtfZ1efrTE4/StditoO+WYj39MDr0pwLN15S0yAGa7JCPJlulgGJ4A
fYqPeep5OE2QfycXpdR5tErx3Hgy2kU1YgkmQYFGKcq+9G7kiXUsMB99C3RUPXtTUd6KVoht4FaN
t+z06Fw5cjIgoDfWq93bjPSlkNswj/xrmdZC034UzVUoPKTDOCX/IDkczV7mH2RURh8paxMKYRbE
m3hq28fWEdOTOcknxoPRHlS8Rk/mpel7ZRMGp0Qw3dntIK68vKSZX0fesLd8MHQj59DXEoNDuYh1
BRt4cuFe2IWW90GW+zdBrbKaLnALH63G1HjQzYA0MQpExk+Z4IGjMW1O2TSVe0oYcQ4dwRA/nVjI
Y/CkDsm/Figm3uV8BnVcZZsZBtghtCeom5Jsq50/mMxh3bDF/xAnz20gAhrhNmbYheREe5FIBM0T
u3L7Fk9gJQ65qoSPhBHKx8IzWifDdSC8YjNVJt3fhJ1iNbSBH++gMDpXQmgCSuCLhY/ugNpkE1oq
PNkiQ6guEopA15niZmlMbdOtbDmicAuLCbC0VDbzgBIA+6G1LHeEhuy3Jyp5nzRJOzcXHA4mf8Xz
5D/5jT/zpdmMnIXKpmoXqaZqqF3G8AjSTb14qevs53oINdPUTC91yshqoccguIpUG973aA0vvuno
WKMsPsa1k+7tpBDtapBtK5dGrv1u18UhTFii5LJrz6W/lgAffnP6GS0mBa2xUYXSlzsiph82Q9gn
QkLABkO0Qnky6lXclvYP5CMmgdOjgB+W1rl4xNjQvOX48aIVLPrqFu9F8u5YIjxeyCfJyr1s/GkL
VamfiFTTc5Uh6mIiyjblvxPIIt8qpVBSgnOGVcr0bOeg8gIfljb+OaceeWgtNT9JhQDQoxv3bQxw
OdHGap7suWhjFAnETSyKkekBsimYLYtMI5hgHGw7qx5R+86YlQWfCa0RDL2siL/nZldvJsupN20e
WcMqSy1QR9yX+dke4u6jC2a7ArmT1hmcFD38YSR+vGdKOzMOUeU3apimWRYT7ft8lv330qunZ4dX
5FmZoXEGfNOdjFgGz6Tojx8+msmN7jvTXTIrtK493/cQwE8z+1dXRR8Ac1tCw1FkvjYjfK5F24IK
98YweCy8rAHdDpotgKF3NLLSf557lZ+H0nXuVdYn9cqruuDe7wPHXgSl3b4WEtXzZdZJ6VyYCDIV
inp/TLzLkx4Zmp8Kgc1GTqCOpZla2R4VAtHLth31/sIzp/EYQO5aorGeofmQyoxYfprTbZn61aOT
NxNe+YhlNNXZYzIqDyPO1KonYLJIYasQKu9gTPPRHERcL207mJ1lVV8UZlmsEWOaRtcYC6/KmnET
w2JBhl/nMGHRezTgrC0JiL2v8/IZZFYf7bJOADsnpch91MEIgSb2yg/fAcHtcK1QpbQDchZvKpsb
N83TZ5tm+HsQeuh//IK1oMri4aWB6vwez9aEaQQW/WNMvPwJLFz5Y0ZifmerrjgFGUI7NJCdpvPk
J/o6rHJ1ZQ8uw2YEjIO3svwhH1baCXrk0COVRCgqvj7XqStWJEJxV1tuZblgpO2ebLefN6qMwwNZ
O8V3r0ORaZmFSXHWRhN26JYdeRWiodsWNt8SKJ/GFBF2eu0XRnufu7os+PoNghk3GOclMEJxk0rE
uewR8lwgFETh0BBMktLnVtgHpor4Tie/xXFvvpHmLXccRsrVPKc+dgg9X/t+TbxIlFs3BefYZWOY
+T7N4Te6RGRduVZi7ucSoQdErGzjY3E9jtKwz0nRp9e6RycStxW1HftyvkSRY3zLakzE1jD5iqGA
128tm9SZJSZmWS7yZEiv0HkBMK98GzViV+YrOsLFWrkND6O0/eVgSL0KXcc9ZIHNruLm1WPgju20
abC20NLy8PN3VJTlOYwlj7irwyhc1GbvPlaMnsMV3iZWRFcjObYsdsoFqsz51VYXMYATj/hVZlQj
ULUDRNFjECbnSlGkZoDHGeBXCBQqqxLfCr8qrsvQwC3FaWVC2uM5oB9RqaAXM434LmcScuZmqTfR
RhhfXBDA16I3lb/w7SLYMxLxv+VOwBoO1bm59sueFJkuhAmzzELt3qk2iNbmbM23DaqOvRSV4oBk
O7Ve9qYMHyN/Kh4GchJwJTu+wm6XFI+6go5oTYbmdauau74e1E0CRvwwuRl6eCtqpnNHz/1JTxfW
W9QYxzE3p3Vfhd5bE7D8L2C3WNuaN3BjUgPjWOD62Rm0+dAhFlaHkj9gsqLNWJMqzg5QL40Z1nbF
sBVLkNdeztNwG6dawZrIgucuHeS9Lv3mPrCLcOHZpv2tqJx0YzZ2tXXHJl3DvH6z/M55HSYbJVqM
DmdFqpxEyYY/686VU3wdTbJeNl1k7SLXTAEMBzZHlDqTXblKEMIv+PzgPDsWzDzXrqMtkhtnXCg5
5hxbXe4MUqHWPvPs5PkqKUU3X5Ve2j8qF+zSw9SjDFzL0Jw9ZEt58lJ6kXgNa9t9MConthex2UZy
we4qS0RkJrMhB6X7sIK9YHnMfrtxr+wCC18fjDkZb0Or30pPGtW9NwKBjDudv+coyZG1lKEql+ym
BAblRTxeMp8slvF+6o37LjJbHBMR0o9Ho5pHf9dLMxCLaaJbiYajgzLVdmuo1fK+jGO9yuMe3G4V
DOYphWS66X3sEwvk11AF5rnhZDROGNmDfIqfe47Lm9DuDSw6BmNz3LLLCU3ouvHrcd16ttiZWfQT
aCqcPzovwlbFt9qpnF4Q4mRnn4ztuOzxdr8lCkdcXBT5XTmp4VGzAm+9prFPQtQQ7TpTpt8yoYoz
KvP6KdTV/AyqJ96PkZUeHE+rfVamqBeTwrpYJy1aH+wtBwmG662uRXYbJd5TjX/smSUy3yMsg1hf
simVTlm8dmM5Xxf1MG3YtsOHuo3Mg9mq8jg0brozZyxwnvJnzE2NH+zCrrf3UtvRI66Q4BFUWcF6
MQkuqM428djR6J0cZFuRY0f7iAu0nroaPYdL0q1C+5hPt5FUCdKovJzvHJ+lFsNcPAscH6P3MXWs
CMkYlR9Dl+B4GqfOKdeisxDWuc5w7MwMkllto6j3co3VsQwtVovY1y0Dgiqk2NDKWZdtUN1OuvVh
3DlGfdAQiHeGaaL0DNkQV1RDSh1mw7YPk4y767qeyx0+U+xwVBRQEbVP7sHcZ+MDaMrkjHI9POa0
xi8AOMu/K8eBl8DpqxVB6/PjHDvpNyMezYessoItOvy2WDpgqu5aRYpYaHbiqjR0fegMq0eC7sIu
rRp58A3Ea6zWIXZAtoZ9MOj2Ft0m8KJsTn5EjWaPiwdj2SqkRb0BuA4uZnEexwkhJHr9/GRJx9ii
exvXWR+yX7I6tFdV3gY4g6agunbGLNuoUM7kVXeadOCWdJi49auzRoNrLhiwuEfQWQP21LIyTo1h
xXduKy7MQqT1GTJp+J2xfUZclK0C1tBS+/3eJ+75XjkKhJsXI3ZfkI453ERzb26TosPOIql09rkX
Vx/xIC2suVPyw8ir9Jkdu4pIXg0Iwbak2NkDJchgR/7BT6Lxqe28YTcEdnxMIFPejZhQA2TbaUIk
AhaZdGkiuvNQkRkePgXcyohri5dBGf7OuGBK4xZbxmJu3BFeXVJUJrK43rDQ2NvBqxgN9xR5c7Vq
+7HZFeF4GS4NdWku3MacEEGE6mHUot50jhZP2jWyLeX/tKarOO9Q79RvEyn7nGXjihRFHlCE/G2u
e3597Z3ZXPsrPAvB9zoyxC7AHWYcsDqMGrVSEv+IvbjHJJXK6OBlY3qVgEra+2On3gNPGd+DKJnW
6IrLpWQ41h84XxXQRpDmnIYqtfHl6GDnicpmgkfp4dtx+VhzsGNnwTmIua8iLsTA/COAiK/Yv9RO
8rS8stJbP0ajEj+ShBp77lOoydKKPLhPZbgBzDg94K4ozmEZ0xoPNdL3JcmK1rJoDW9NVyHd86n6
ZGvPPPAw+HgYfb2IfHrevo0ihWeq3Y9kfCKDxbLoR36NZRsVHilqWTA+1paR3tRofVYqdesTTgVC
WtE8bwjzsg4dleXRi1zexUYGr549ttUqc3MVLNw6xhbbJXRaFk1jFdmqZKOPKKAtLIdKDNd6gPnH
BAN8OABzJtB5lPMOaeiHfTHG65jT9l2czu2mcvPoJmwK4LCcG0+684er2qS8G2Sgvqk5m5ZlKkhW
EZB7HdAVWx3HMGIN4MZBzPgAd8d0wXUCdET9sBVI+FDWDROPZuHSLYNTifGgtaIUU61pN7hVvCBD
oGoMydZMXWPf1xH2ZXegBiWP8BAlSbVKLDXe5SAZyf3EZxaFyB1FMfg7N1XjafIGHP2QkNS2qPvg
2DVxjJLS9fiHo46PZKxT8bphuJ3K0LkxOjXZdJxwPlHkZdcFo97bqA2tQ20IJvbpqC4qffvsOIn+
4SBCz0+y9+0z1M6WhEih3ae0y9sXaVn290EDIh9UUBxZvXF9S2uoWoDnCNU3UF5mtdQsqe/51Jj0
9p06OabT6Gxrreo9qHGCjURjv2TuJbQaSCk9Dz8zuHEOLfuPfmr6awt07x6pJG9QhjjJXQA+8+/M
lDNrU4xBsSOSeF6pJO/vqD7w4gD0HtcpyREbasoBp/zsHRj4GOswn4KD9PLhpZqN6JbTTruZk8BY
tUMmT3Or428oLmS81Fag1yp0UvbYmAGzExLf2BTqQ6etPS2lcOS1DPKsYzSm5ZEMqvJZir7YiRa9
dWTlNrZCRFMAgh0bJe5c3ViDW0xrpbV9XVgDm6ZnG1d97NVb1zW7fcupa6BNE7Rn4p/mMwEV1gr6
1vioSMYJlpOfB1dohLsFi69cp17pM9utDI/gnzI9l8YcdWtFVh/dbriIaE9H+sEoikvyD0az7Zm5
YB1YDt5c4FoU5TNroHke6KDtm67wbxxOEC+JpdulxtZ96we9tZZJ6N23WhnwmGtfLDkauI9BmaBv
i3I3PZZ1OjA7UugI2tIp6DJqgWOkMtfpPDu37DDOXZP8tORk0fSMyMnqVjPl3BKTaJJgEI+sTZei
JBxELnapMRbHTJv5reoUAHSFVy/BS3fMxsJaOiySF/0qi8icWXdYebI7BMHqR1Tk8ljXan5PcdZj
nB9n5x4JYoh9vZ/WYTFYixjI6DunyYtEMxiAxJpyLWm3rpRphCvPLX2kIg2ZxzzDhz5GvY5o3l4O
GBzWRY112dSNnZLYLubrlNyKJ4N1MF5OXZlslRj7jaF1dyafabwhxnpe62QsB0iyFeeulH6wG/f+
2jBRJ/NVOrVNvQHtRJpn19pwIxZ5P70boV8li8iVyVPrj0gV4xalJA6FdmWE7sSZzFcPKs+HazQX
Db2pHgtvIamfmXzQCiqieR2Pae7vkpLmHIkSWfoQREb3bhPTchVi241BTPPEnlBKhgvl5oO3bCtB
q3BIZXeuQ07dy5x9g/fXU5vWQkA5jA2ZDUho8qOXBJ1/NITtyVVVSgs7gmQx67Wf3YgO8XzrWO5j
nEaYchmfdQuNpYmopnbYiLAwdrnZDrtmMPARdvTzrhLangY84GB8GlITdXJWMkEHVetc0+MN7zkS
WXeZTZwIqfOcgZgjWetIRRHksbTBllq5Kn2l0RjzvGpgvavBTYKtabNPr/BbZBatn6FeVkzItzT/
euMIXizw1kXmet/Hi1AZs160tzstbt2hmoJzaxjmyupJnHoQvWsEm9hSJq5AYYv2Cu3rTI/PErYb
3feEkrwpNY9bKmiKbnuUJOJ0o+m3NPea7NkyXFjrGB7K6JFMZxcwfGo4dHPTsD/hZadDKI0LOYVX
Ez03JERlc4AOiMkdmQMcqz67VOmOQyCKjZHF0E68JBjCddZmZIb9lWuGU76LNJsnJUxge2G0lyEO
HoP0BOQ6pmPQGxoYpK7TtAahK9jPT7WDAezOEqp8DGv6GitPxwFS6gnL2DIuE3qMQRfXP/Kk6cxV
EetJc4FoKxzqETHtQkzG1K2xuQh+XA8x8qrYnYxlGufoDUUwD2phM2B7pO+nhmXtcSLfuuZYDAdm
JJh3omHIjdcyr0j3sclTYCvufxBOIL2XIsErQJZqZZCNkCsn2QpXx4S9Wn017/t+sO4VJzFzQ4h7
OizYAbKZnoZmP9ZxJ1dq1vZ5jho3XtByVQWdsN6+G53UfbMdTgboqyd1lq7FjZ+nAD5fUZAPopKN
bnhoG8TPTzhn0pWgybnyhm462GFIbYNGeOMDphNLzD70zEfZOPQBkoTsGJnZ5S6XBtBqzmKEMrgZ
BSKJAjgs5jTdNHqO7jALwD3XPGgHLIvRdsRncK+rKdt0ljNHK+SM7XXtxY27o5kSkRWAuXmdy75+
abyp/aDR2mzsJpRgCWkt9hETH+ZnqaJJZKd4Y+1kWrgRZuPKcOaV7iJY3JlLy+w6U+P4Ry0vsvYu
Gkxe0kJdzyWnIGXOjPobO4q3rG6gSoEtbPtklq/xkJBGgzb8tYhTBGKCWeopCavulVl6eha8nnex
nzQ0/vz6Y06xqJSdmjeYidQGWYXxwiJYxUuYjMOaeID0EGt/oBxjLPMqEwJT56GtPuw5Ym5gKbwL
OE/ICeSo5Cb2layN6UPQ4XGWQo/VI17YeNPXI5EUmMbvtKSBC1vbP9C96d/ZDQb6o0KzrnCT0kNv
uPVbH6TxMXVbLE5D7pb2QsbW8A0hmYzZCclrv8hpsLvoiTZeRyLdR0UNONvOwpEEDehFTOA+fSar
OtJWCA7Yk7ocfLU279uiY7EK/apfOaFqIpoVMd6MOazW+Kc8esPufNeg1b2a0F29O6EX8SVzVK5D
b7T+olZ2cyjaURDaoitaMSHDs8LojjEV6B82x641Ld7LVjjREm8j3++W0s/Kd6PX9publPGhMsri
Dcpx+k4IZbOr+xGFQhi6xqrLLkkw/2yi/Em60vRhM1LL4P0ZM283t411TVcz33uXR/jnR/x/0a4f
fg+y/gqIffmcd3TuGh9vC5D535+7emvf/vJfLoPWdrrtPvR099EwEP1vlvPlJ/9f/8//9fHztzxM
1cd//sd72RXt5bdFqiz+AqW+AD7+D9T38vv//e+u33L+3V6//d8//l8Ma1f8S1ieRNpuckB1xEXS
M3w07X/+h5T/MqVnw6IGbG0L/zLX/jfDWgT/8vCTWJ7vstGY9kVm82+Gte38yyRF0vXJuOAA6KIo
/e8/++a/pti/Qlj/nPH/z7DbI8rYJKXcgUplXr7BZw3xPDoYyQgJWBWzui1b3ph0jOyVnuNsQS7+
RyeCcYU/8uRcPEyMNuoV5RLRzL4HKaEfTk3TXBkz8StzVZN+hbMjbuGyO6a1qrVxJV0MhcVM+w99
2Hez1w9mZV31hncJ7GDK6w2s/YXO1G+kGRzyLkKgP/9p5Nx45Pv6tiVM38I6/9d5vhSCYX0clesh
zp01QVM0gbR8RpDLSYrGCSaf/sEJ+4E8D+OJjnewc+rmoXBGm9S0BMse4KCYyLLDENqMBJuPhCZU
2WbZPvWd6IqM7HLFPm0ubPa/ldtZ/abI8ooKUVRM7JqDMDG9Yke84ijeXZtRtW1UbR9KS113lRee
dYrLeQQ23859fiA1456j1ikhVmBVyQtvLG4WvRU+lSKk/+wXdw1SgwMYhG3RNliKR9Hd2UHf3Pgh
uRkTcaZ6VumJFSxfACmvr0LF2FTXL5GPgCOLCu/UzW9JiCCZQZDdYPklI6gZqfhNdunCVvJge444
DCJc9kMTHWQ4xFf/8x9EiwT7yLcRNPG/W13eraTtZRtpJYfGZOQwNtSLfiXEWqqlLZpkh52GUzyE
YXhD2fbnyTKrx+HAePH7MOHLbnMP0WlnbLOyI92kIzPKnMe9Ref+6PXysSrTdNfE7VVPxuO5Sfc+
/+shDC8jPnNsl24AWcaYsnKdE93jsDFcXdhs5egfL1J7PPmQZ9EenQygq6dqPpIOEJ+muhyPbd+s
Ylf/KHjfyEhS8lSDY51JZmnkCSErIT0gfpZZzdS58/vTBUN8bgT9AM8nCmtOve/JNFenyuwfEVsn
lDD9oRgJ4wO62q9EaV3q+dnZWRNGSR07d4Z87wrq6mA2bqfBzB6jwT+mAQ4QWDnVtuxtdD52Yy+T
drIPrZ7RZFDcL3nKb8PR80lhwlGZRORcwRAh+pkuz8ojf2cVNu+WFm/tMLykYhervIdqzCzFaPvy
qOvgbiiHbieYs5u58aOpTb2rx8qB/pt9oDRy+CuNak23/rvbTA7V4nxtulH+avFTi3RA999axW6q
cEYigNz3njjy6xtEdac6Y/Ms435gLhVcj5ZJjC4pTWsUUT1hs8sgIRKnSvrHtl96cVcw29A2eXjy
vlBDtJLWLVGUREF10b6SFMVS5vWhTUv88XWza5FRbrqoe06Q7I0B+W4mseiIQZLzFGixSmTyWjTk
V4RF/qA6y90GpXuftv3wv4k6r+XGlS2JfhEi4At4Beg9KYkyLwjZgvf+62ex752ZF4aOuvvIEChU
5c5c6ZcgSZZdX3RXbo1iQp9u++oEF8XeFxMqqOynfasZ9aaLOeDMufoSOFm+TPA37geLaKrVsw2e
rFXSVuPmgcshmNPt8DOsRI3An2s2JH38KYFuLhBBZ+baneK51UyCZyNq0XuWFSUHtSfiFuhzv9ad
ZJOmlGLLsUJVoKkNrcZrnDDfm6rwyAWSZB5dDOmuWhh+ZIbJoi5EvO2Rw6fm2mtJu9MGw/Xjofwg
jL7PJ/0776S1sdmjXEQ690vdMlSfnep0ZAmLvbZztWVom4C1Hi/ojX9Ja333nBR828bTYnAOclqL
OVQTfSYO2oiv1dwdGMH5Wvoqq6bugA3irRw7c52KmCUT/1/kdcVkINDE/qRE7VJp1YiGgeqHuf8M
wWicT5pMwbwBe/FlyuHR8V0UwLYIwUzyfKmD3ngJxMiRrDETfuwH9JBQ2uxPTVrt1KIBJlZDj1lA
JfgTgf7A8wbKmnSys1AqN15MpYYUbmZMWRZV3EPyHgEYManZ6BR0XJS2MlaMGONFEoHRqQqXghd+
5ez0r7rOysjp884ipF+F3mxxY72aBViKDi/iAh+QvYiwFB6Crs0O9oQYXlNa7nOUqQCx2NlqFpVy
bodFVZrls4JJ6zmOu7MyaOXO1lwIWONwsPNsPILKbg9VywhMNLcgmqstgwrDcyOL0W6Th6um0+dd
mxWMX6dhW9WWP9iKfgufkAWeBpTtnQ4qZ2HlPT60KbuVZfPJTM248/2+1VP0QtZ8IBndwXLNGxOq
NcTPNHajRWoCLutnM9sRVgt2ZgRsoypK9dbjw7ileX+ggeAz0zj2GGM5XWN3p1e63JelIvf/PtLL
uoeyY6HAaIlxcGpGG/8+En255n/lbPFEfZp1AU4ZuwHoN7T7wzSN74xrpvVgFeDW9Doq/dBPkVeW
hizrs6QzdWkNgO9AtnFawYd2xH1XYJyKlm6nOQskLQcSDT3oqN2dusMzoWzCaha+BUOzKYlw6U9W
V1nHINTlxhy6r6kVINL2jUo0wBN4Jo48mFPcMEG6Jc7NsUahdHMuhr1k3rete7HF1nYdGksuGtmc
Z4LNlSrp0Umt4EBH/H9f0KiCw7/PJa3TLFOokN7j/L+ME4rBG7Vn8UmCVa6M1UV3jQciBG6REt9h
ZWR+0EMpDnvCzV02i9OUfqWyu0ZDTcxCH7UdNqTHv4dOVhetsWwGLYPIaMZrDt7iIAsnXYAyTf2x
tiz/gT3wE1ygWzWskR708q1X587XrBrRGioKtMdJWWPX6k5NMx1FbE3HznqYm4bmEE9fZdDDczHm
3lPTOGYpVuSB//sTufKVyIPsKPN4XKpcc4zKWe1Nu0ejZhR8aMIXJ5rns6bV/aXiiaNK9xJage0x
LgfuM7c7OaXmOnNJNhuiwaxOAYTHAN2wZ/PUWOaHxtp7DJntbWeL8ClDFZ5jo6GubbPPlxUolU3Y
zBzy3Kg46Y6yyUOl/ia0PxB9sW4x46CNmTnfYN0MKAvGzS6KYYMWpPguZeo4arTo2JrVrwvg8FP0
/TPGa/lTVJ45TEczsqu3tiNNHDGcXmfmxFjJGh/wLplQ/xTjpwa5OU3TY9wXMumAp8MgZj4xlx0f
0YZyM1oS6GfT6D9ko8juR+88VpdtWmUIPSPFR6HxGrMnegqs9Dw0yC3k7F+F4N0XE7EgczJ/NYYu
i2TQ/2g1N/cZEFmhcZmY4UaUrLuROojNOGIMA4wU5RTyapVKEz0pacVwNq7aejakHXqXBFqJlspj
fi7r5k9BGCdFpRNNWkgQi5Nh5LcK6vpmGikdbcr6GASYYZTWTTdNmVByU77QQtAvg8ZauVw8T1qN
t8w0EWLsvnBYpeDx1jzyzrnenYI4h1hb6ulWg5NDhUm9DofoJrnSyaoH9oUWYXMdstWr4jpY9TE5
beapbyojYm8a4+mbCcGqHs3HPKOofHYN4e8oqleXWxQkxlsvbOJgkjsSVxopghoSBYLaldFhu9Az
LX/OXJBmszlOfjsW2q5lF05hKOMdW/50aGtFEWp/oravplXJ95hNtm+KATKCNr/luq2sh7F0t5Oa
u8cJVuEyzAv1pXcVSmacJvmtjRfFbODXxb2xU8fmpe3s9m1mLUaB74uLZj2UlDgT20wR7nHmB1vq
CbtPu7WWgzGoBx5G9XYodHOrjU56kCibHtG61AcPCOvFAkBSV5FzixwGTbMVWfdEaSBhYqP7ZKhz
q0sDI4teTU/mVC6KRuXf18nBFQ+vXWbZ20j2w7cp3G/FguLel66JD8KhwCcvyhdJ8mxh2rF1NbFP
cORh0C/sBBtymZh72y5vgOgS5n96uZWyYhrG5p36HZy5XaDU3IAWY5ehgOgz6/midMLJt1qrhLWZ
u6xzbvpGkRJUXNlqHwg67zEOkm9bGsc5k/Iv5dziTivdVQzwf8a9AJYeUy20tZO5jjziTgvDMbU/
x8ANp4t8QZMP3rbOehZFan2GbS8pcRxHjispjJao7HBd8NA3E5keooSOJCC0pq91wfjEZLZfoO+K
a+uSAoiNIr+oMsIXLiftpEBm90KQlJxFouJoK128qZRY2ccqBwgOsOaOWo58l0RSJVDNdo+w5DIN
s2YZhqm6SPGrrUbRLkuBCzs3lcfQOO0XAv2O02yrLrKoGBdJ6JQELzA4xmUJUdBq6Q/Rpzt7QzbE
xrP2MOj1nZwPKnsdvxgEw9YuDw6RSmHLDHtO1dtR9Wan69egW35ZXXCBu8nkp+Txt2qEKyIFoeZI
aPr0rgW+YUEOboImZBeTncmqUc4bjx2ZCjrrojjBsRIa67YzxkXjUmViSQZXedK1ixL21Rrs0LfL
j4PoWhl+WWM+CoC+LouRCJ3Wn7qKqq8sgX9tF5cBOp+PRE/AyGpSPifypWJA2576inlHVW113fyo
GU5tGArjjO2sw/+/cNrEWYZ7lSnN//5BIyhasAQT66odzQMnt/++iMdHvcnIEb+uDmFVqgf1MsgA
G8Xjb/776N+L0HP+jWiGgwr4SEio2U1NS4VTccNkamUc/r1UToWkOmMIjKuniO91MZT6awHprmP/
Y1C7/X8vdqAACjWtHRRwPo/Pf6nLwWWia607VTG2veqW5NihTxKQN07/XsLUvcfDvFJLuDGVKJ3D
vxfZZ9Gq15jtQput96pW7O1EF5uWidZBDxiV18wIiA3E2RLMWrofxRlRmkV/lkOLEPF4BVHBOKR0
s5XelvEhhx+ya0zOoED1dzo34I7Da4rh32HZVjgn5Sp5LKb0V70IrypVHBegRx5TPHn+918hXraL
nbPDtwuzWv37XCDq0Yezxyx0ggnF0laeinBbBincBEghwcl9fJ63v4MTn7ApFjAApGkfKzO2Ac7U
hO5sKIjbGEEH298BAjbRfU5pL67ANNdO0wXxJHvJjAI/uCaO//4sFjwlNc0CI/v4w8BVVN/iYL1N
2UHuqpQJp+tI9YyH0M9Maz7aOGHO/17SauCsXRdgTrWOh/3jr9l4VpZp4j4njXiva7U7D7HSnf99
hGq/gjgIADxB/GEniOVF6dFmpEYlT2vmzlVNHHEFu/9iAD3Zu9znOi1VJ03pEt8OtXhLi1S+E6Dk
/Hq02dDlgQnCZOB76GBdVrn61MBpXRhMiU8ph9ttaZX1Zi6z9EJbUuB3bFfetFa5it4a/lT4n8h9
6jf4CODIFI89N+lDDs/t+qBnbrdPWKF8BgJPBabId8U9WyGgp9ri4GVUZr0kljoC+6asqJoa9P7i
J2Bj3XL7yb61/Nzuieu4uc22IlkHhq4uFF1Uq2SafhTkpJVIi/GcRukvDw1qXQapLoNpDPf/eakE
7WTuaId7yP0BJLpdM6TdquI2F/jAPNJUzbK2dIiYE2yx/qeZVJokbFvf6KO7dEpwt0ZRy9dEBCYk
HKM4dKMpX+203E2iKG6hGevPj9H1v781zqG7bu3uRRAmwZsy40wNlTXW4TVO03DrSlYPFxysNgzH
zjHSU4L2X3U17lCw0/xo7JftCqHGpyruQaGdnXXP7/2aWZF+TRydgr2g63b/PvefP6jSvWzdhm86
f7NrhWCCOWxn1aj5kpGf9CDw9HzZmPUTgvOBwTMPPjd5VUYHrhx1dCsri+QqbEeCakBCqdH9ouL9
DgLTQ1TmCaGvMB5vwwatSs4uYByDDUVeMIPGUhvLBkCbpu5M297iSzC2TNWG4JaZdDfk0r2V+fDS
si4z8yrsNc5yNqD6PjdmiNg2RJ4iNxeTiH/rIX5rYoLoZVzvcNuklFaehCCSYhbgziLcYkkRf5Va
DFjOsdtlxaVg1p2OESW6W2MUMeXGLjvlRo0HliEbcZRxbVuw4yRwPzONk/0cZKcAvHAX/jRWHHhI
ir9uH7D4c5DzEF+9JCcE18ekJnC2chd7cV5vG0t7o1/QXuRyMvza6nGGo3KuUiPpUO+ao5J3fxoN
42u2iKvO0ciChA55wqx5z8lfjZgFReCegtx41xJ5tKqpP8XWOR0CrCOj8mM0DgY+LIb9JL5skj6x
BgVImEG7ta38KwyFskX3ldQlbcoSiKOY2HG4eeGzgWz9hA0Q/rQiPpsNF4B0x9chjLPnoY9+m6F6
clEIPzGatx4Dz8Jjms67zgNhNmV0dlMtW5ZmBxxxsKrTxNltUnnOjKpA63WY5Tc4YRZpa2rrWgHd
peCOhNOuRQ9stLZPKfBcI/HhGWXSDcpRW85VjR8za5iAPZRMoSD5OIB4intrdWBiOXN68zCvi3z6
0mStcygGlAn/kcQSLLKgkksbG3WHAwLIHBqXs01GxYCgOAL9zYnasHTpXhNaFhvq4lwJ6HaBfApy
mCdZdzCEkZzcuqNDBbloDs5zZmZnvbxUSboRLv7V1BSfnHU/1AwMaCNekYdeB0tBzzB+zDy9QvPf
jrbybluop0HhEvCQPOngQenCeQsz8c14k+TAGB6isDmKXjvU0n6ve+y0SmjwdJuWVV5YXsnQMk36
76gbWR9dHg3Ey4rUOOCt/bSGJkBvnrD5kJRPUoawvehcr+Yo5vSZn7T2nWQam8huGfbM5PM8+gu1
+kcZ1ZLvhCdNCkYNwa0Tes1tqC0wl53lFNMyovOdJPOWKTxWCfszi2IeOjnLD5PiLcaNDS4Qg9Ab
v7I2b/eG0e6GnNtJDOObnWEkR9E5pqGoPWvGq5PDBwIPMT1B0LsnUerXU/9uai47Abmu9PSZC+Qe
mc2pwSvmubL+cgoLU1OgX3uhrbiCitGWfqTw+E0FDvJBlTd90G8Fh89FbcKBZ27+EvJYxSSwSmC6
FpX+lIbpn2pEa4dVnqgg7Vw8nKSI7e1gFEdF5+KZpbrA1vLJzYDyt8Ig6AFX2RBIwU2FCquMm3ZC
kI47NfTLSV+Jpgs8JZ9OhgnMG3lOwcpbfxiucUMIiwrzVDpsoNMOD6j53qn6jVOV7uuRfceEPSyD
glkpOrDH0Q/EeIT5o9HigzWEe6oZ5zWs2MZPjAF7Zim+Y1dcrSpIliDSN4wMoMPDQvWj6LWz+o/O
KN/jJD+nGYhawIE0KTTPZWDy0CJEKd21NaVUhGbzTz+rjdf1QUuXgtSuLbD/g1mUpyB9chSjp+ED
cn5VqpoP4PavYyw+imthS4vtB+UxKKrzUhSbXiWVRMaSWriD1AoWx4BLB347jJSiJGRp+nFDoUdm
gxQfZKL4aNH3euQ3ZZifagOpHDw/ZTQTzvIw6U8JlwhNgL3LeO0tSmYby8lAc3rr4f5TD1lW/6Eg
e33GzL8PutkvmmqkQGZYJ7Et98RQb1ZdrtGP2QGCcSV8Gf6WFcmCNANCW1Tuk1gVZbQPVEh5gKZ2
MI/XamaTnWEQPkKzjVEbRGI+MzpKtg8krCHhObuB+5riQ3ZyezdWxNtAJYLw/XYUovUYlwI6JYcV
cBYHHYuUf8jnoFH28zIQIKMzCz956Jys/CULtQtinXIEsf7I/r9ybThelpW179hjtAnCamOBMfTi
AI47eWN9AGIq7eCgjKQXeus3GYDRo8osB8JVnqNocinYfiAZguI92tlc+mPQESagernkBlpM2fAX
FSWYyQFYYjIdW617h4OrQrKqrfZNUXhAJEPhD7Lyw1GqGzOkqUP2zDTtDdoSGGBTGRcSRYdlyuXe
pYJnQTMcuTISDI38xXsFLDcpjxb9QpqDgdEc5Vrlt+BHLQ0shgI6MpxQBNLgpWIMAzT5eY7ce9Ik
J/0Bv2j6/o6xZ+faKhVJSfw84ES09Qf9vS+qRWLFL5Wpt/7EIaY2A7QLNNFUnKqxeq1BkEJDRLk9
5IRFNPxr2cgPF2BYeYgXuCOVnW3LLc2PJRaIn7oEX96z+/SSvVkZmQ+j60lWWXYIC756ns++reN7
1gHfTxrpx8pwKWkI+2WnqBgiqvgLhJVOSQpJXP0W5DocB9WLSTmtClRfclr5BWfJe45cUFTkS3Fl
bgC2XqPEYhA0L8o+2B/nQEOvrNiotCALiSB+q3O8Tc3okmgobxZJZa+y+fXJEqSuOTJwUDl6MbdY
WebwbOPn14L8g0kn3T5SfTPm5imPmSQzNSgM+0RIh6h1qW5jwDC+jdyFgYMmG5v2gU0QFNhW6YLB
rf9lzcoPkfZ6Nc8tef1MrHQ28v4cc/DXcL9YrQllBwt0x7XfNkdaTvd1qD/Jwro65qhSG/M3UBHh
2QpnZTexv2pUNUMz2FYxvYiDRt2k4d7I3d+gZjOqz1QeKPaXautHXav0VT40BY8kt/MzWb0WvQEm
N7HTbYAFyLTGRRfKV0aYd4zZ/BAy/CSl96q51aFMEZc5pBh0B+Q3s2pa1M422WcO9GvXCM/WjNwx
Y3rz/72vxGDOczdxtI+AsppmxjsQje/jQ+mdAqi6HOu1WDniu14aM7KZGg+KVzaUQJgJkv4sAI83
9oIxiOWZgeaBxgdVGb4lNWlIMRyiCJvlZF1abby4YcA5vC1i1CpZ7R2qbTh7zNzQ///fYV+SbtN1
ZVUO5fNg1Z8Dm66VasFxYfvVafviTTRA3jRVUk829nzX+dTtcUtDhWzEfz8StmJRP5OOfl1wbQWz
GewlSac9ssuYsh1RgEb4Y/YgIbO3Zmpajnila6xAsaFXu14W9Q7HIlIU/DLUrgoreuNglX589O8F
AieHADP+w82fZZ2+bCIqcYaapvK2NW5hdtQlKXSt1upTVdjOYjIkdt6g2iQFKN9poidMMMfr+/At
orZ3I/MvZc5KjGOkLLLhqPYNXNbcip9nJUkW5BUi1iWtWWF001bF3FPcgofYryoz8No+a4/VL7U0
zQJ3RfFR9S0DQ4VekSBJl+oUcamJ+iV1J5yLVvWkqMZfplfzqoDB4kt6h2Dmx5u4KaZDheS7wWEb
jHV6oRUEbig+E/Sqjp4JNrBlOB/xT7GatN3LWNtnajlfA8Jj0nxjiM9Jw5xeuXYOuvYrtfQ9SZQr
lnq2HM1xjIeVYrOYCeU1VOs/hw4Rvvue2jhahx7RXhpeRirplH8Bn1UJp7WuWj8f7M9o6E8guY5J
XHz2ingxYzaLrTx0zJNtKMBLkyzryhgk87q62JhO9s0C5bfF+FdSfcZ5ZhJ+H/v0Vz82TYbiWcF4
UUbCfOaAGTO+Up+wb0PiU9kv/IRd3t3mOtvmxbgkubKiSmINM2AHhuw1C8Vruenr8a8j9OzNaUoA
W18STr4DaGdXYF0KU8GwEgLj4lRPhjVpf/MvZ+DczGP+zwgDNGDLw4j74pb6S9DGx4rGlDByL4yp
vnMF8D9UJq8rz7Ph7Es9PIYEjdPA+hGi2kz0bDQi/MvjufYJUN3awFgqOdOHtDRKL8vHb4Zsm6Yg
I98RwMzbjuSgzY7Mqi+xNl7TWT3xJj5wEO0eMOW+T96D1rz0OfpE1by2qnG1MnkqkJrnS1XIHe/B
VWvN02gOqxI3mjW7j0a2/KtgQ9+P83ug7e2uAjs24nZTEZb4jf0ldDNJJ7hX+EB90kIh26Tmrjjv
g+OwXcaoYMjPKNNWTlwdLDt/PiqB+mwrESM7F/sl80gaRCpps/1qfgqF5OHAfhPsGkDWRPczh/xU
ZKzQNhndczJnkIULumxf5Vgf1Yiinbrl0yTs8UlXO9Dj92Zqz8X4Dl56meTNpRlDIiFD99KqMcUU
3SpzW36FAVe+ldbPTlis9YorqcLVhE2kWs0Z1Il0TQKD0EAv5YpUhmeq07AYCfv4nIpV03xrXM6M
rDG07TUSP8qPZsYXDNOnNjMuuAZuDkzi2HbxGNnfhAoqgAAeC9kOcOwmCrVs05kVPGbK6kyOgtIQ
VJdxx0aWs8x1+ptVrml7RHSqrkmuXmzd/HUz5UuDLNVk0XupB8u0mzejor2Z7YM/WrSvKoZDYVY7
4a70dCZc29xE3h77YgOV8zs2WBGTxMZ4MhCuadKfKJsqDj+yJhrtrqTWfqSle9UV+Vsis3jaNBys
dRK2fwJ6OkfMfC+H7iOXY86Rv/3E+nvCvLyyNHkPyxFQmn0b1fS1m95iRzkxBMMgQhQ+n6BhGYwu
zDZ+0bVgV6uzb5BQYua5GdNnNvxrW9TXdMh3VJ6dKmv8sii0mrR7W2V/jYuyM9t0vkndN2gerOzk
DW8xu3AFh1KVZg/nNm7QyW3Jt85vYd2yfQv25VBkfmNMcmHpmeKHIfDRPsSEwA37+KzAX+qx3sKy
J03aMFctHsh2Q40pV+H5olkMUsvB+ZtQXGcjJh0lopYhznPqYMMGAxwutBmKfjt0iDJsATvcx16W
4JfGHYMnxbjPdm0sAyz1bhmdAjJXWMdYQmwiJwDI91M9fhF2fRoCG5gAHVJjhIof2jvTmJUF9ibI
50CIeztxMcLmtDm51g8PhH3MFsS9tR1LX1qxMBhN+a5O/YHwuqfE+DlDsXEDdSGS4kUjORbpF3Ao
65BsX8XTlUIuipgc2r6Awrf5WuFWpJXw0A7RZuA3jAde5dia2OEBchY2rv4wlsNHFOdk/jECUNqc
tjbcOmLu3IZLZ+EGye80orDHSnOwSmXXc7zqTOMMSP2uF81rwpe0tWE7TrWvh3wrtrvtOvMIxOBG
G9DabmuqPC2sauzsVhAZLN42Wv3wl+1xvOVLEYevTfHy6GTYlAi4KHLDrW7HR/vVo9AK80Yn7I6w
jOFlhnWMNG5RO8dFrZtu4ymIe01FxV2Jacvm6Atn5JzV1m0W1oW8nFe54arVMR+4YfMh5uq50X7L
3DhQFvnYSyOgEIr+Jrl7dqpn6WyivL44rGlWUr8ljcSKriu7cNCuIa6rrh8JnoqTFQ1HAUBR4ALC
9vlR9smn6bgcrO2Siw+dWzr2l9AJvaku4YDcMC8mobIeX6wHjP2JLCtJ6jt57y+noVizZCCFbW+r
TM1O9MqLy24s0LVTY+K74aC7mlJ1GRc/tAOdbaWmuK+VACgWlcYNWEhnkRvRMQ95pHW6e5O2fe8m
+UydVJDetWa+F49LmG6OqR8138B24xsO70L4N42kvQhsgnlhYOq5L/qjMEeZ5NVqoj29akAbgBrl
dQIC3mW8MYX0afJAchEO3Mg5aTa302S7v2TGnwu6HvTM/M0ic+Koxa4dKejCiB7FkBwcZoLw5BbD
Xehe4Yp7XWvSg5ZCY9gI6bx4rnqTuYJ9HxTEYRXmUuCuQ4vivqS69F3/nAv7rR6NW+9mf9zHh6n+
oyDiOLTpxxxgUYWAvomsHriSq38peknRAdGOmUIkXTVh56DZ+aLP37q+X9MGt0rU7J3dEjCNhGIw
K0RzKNp7jZ1xaVk8XCxxKGJ3M4w0EJrWqgv6u2WUu1jRdo+YlwIw0BOxfEqcJdbzRV2/TqO4GA/V
ExjRPbKHG6uZJ6fgAoCh99oYuQAGyNYuqaqceAf0nMxBq36pkbpP5NJ1+NLILjD2AopOrfFgUwug
ACK1HPqVtB7wVr8xpMjJdLJQmTpjkjncyJiwGh1+VqS+mgphEV1jSGqwQnUFd0kxKe+BuKuB86kY
5QlX1FfaPgpCMaQ9oC81JzW8XyNWyOqG4/eqwDr0cIfAL+ItCmMqvucgfSP3ID0EwqVs0zPYmp/8
kbmdEjwcgT4+hxiVnGkEQvAoGBIq1QT10Hhur9QQHP4gj/2M4eNQOCtPE82rQ1R8qjghULJ4m6L0
a0zt/TjT+lTAvvIQThAIUmdNv2jhRTr6mx21f0Y/PdMaxHcPMJSlILmRU4FSbyOAie5HPv5eEyoD
AxN6bYAoekVXGDTAlSdIHJsHGYTWi+IzUis8SN2P07Fn02Z8dT3mljZlLtM80qpz/Ssq9s8i3PL9
sdQk4i/ruB9LdR1m7ffcJkAxEpgYY1tBy4GGEQ7lN3M9v85N/IIuXZkgHLY4LBnzMIeAcpSvNaP8
ymtqCescZzVWAWPgx6ALafTRG5cNUEMv69O1lnSHgtYfjjt24oVZ/oaFj/ci5JFhnpvKQYikMifn
MQptXTINJ8NEGRHSYurFaXvUsvmW5ThbbfOGFs2mNmWTl/FLYdhES6qLztC17loGtAsE8xd+q5fQ
bXfGgzWpICq41TEOH114AVPqFN9tndGg3E4nOu290HKOfSB+4hldb8xeZ7wDVFLQfhRh/0OdZwhO
x2WvYGBSq/JPpR0X7+IX7tSFtNvPtsw+A7150ZnXKvT8lcRGvBYDHmd8ijcsSs3GMa0WekOJbdk+
lASmNdb029o1O5tMv4uIpumsVQ8s7wsS6M/6A+xkJOxslYoQXuIHY3MJe3kmYNt4oxI0vj7QDinS
VzvaJzVzDlUFoMh5dU+kZ28L9zaF7hnJ5aNbK7N+dSvlG/X+p8qi7wcf29HN/dTztFEFBSIZz6eq
zktPa1CMRKu85WmyY4Z71t3K4oZBfs103JXFhz0yfqTo+yPOXeZbUHrah08iuIQjK0Jb0tAX9p8d
EUPuuubzkSdzVOKCaPbkmJAP4quLy5arSCFrC+ZjGPepyUUJTGkThvPO4jneq+1dz6w7R6jnENyW
287HrrWeuZmvhfsypfrPAFzGS9P2HSFm1LpPFw8BpSrIu3Uw/wasW7yPnHp5anF7UdRbmJZHRxM2
TjntxoZfPcXllMfK/Jsd7lZYZxSt7yFh3GPg7u2c2qvZzCia/jxcVEO89SlTp6Ds32cqy0y1vwbU
2nmYLRBR1aWh0UsPOPJlUs2PlLGHHSYXRZm/2zp9qWbtuTMnmnXUp+qxTAD8YCJQsOlzyxd3dp/q
tKcfzB5eCJ9u42ZUacnJ4Hql+UdcrTHyEC7Pxo/GCPeY2iZ9espbkJEakn3Vf4Wc+g2TtUnL+vNk
iP0U6c8itQmBMlLnKygmvsy2eeo7dIU0zbeVltwy5hMOsPeWpdAtwo9wFH9phWemr5+cxjr1TCiM
Njtf6ko8T1X8hnpwmkHJOdGJ4e5rkJVnVeSXxq1erJr0n0z2QSE+sT/9xRz7mkk+YanxbVoTPduQ
XzQLvIxsMnD74YRs2FTTkjIucGVR1Np/6ClhVE3rd0kw+1qg7ZqQikSa01Ds2UCo/bth6sdUHXa/
0WA8pSmmy2RJCOyzeVzJJtWwnk6JrI+1m37Rz0kvp0f84A4DcGMbl1iVqzJNb0HFLVlqYP9nE0uN
fnyswzOUGgWZw8qST0mii0AMrX4UdBal5K0S2mbqgl3sICHKCO4WtWakcQULp2uHz+CFB0KMMGOq
6dJbggn9PzyZZU0k91RPM22ga45V+1GSfSW1+qI2VOUkgQRrlxGNp0cqNwyMDfKadvE7UbXHyI9c
ZWqpW0LNNOZxB0UFobWpSPa92Syn2cHzojen5Bmv71tWCwT+cHgJKJrp040sOiwFzsF10i1R5E1k
2+e5NnGtUe9KlKZ33zr1lUTaIlWCXVZhIbZ2pWVcJks9EDHbj1FL2kFZR2W7j7hkuplqNLgVkYCQ
IVaRXa8TGYJnmYhHd0sVek9QUYTapKdeyVZltnCz6b3D3+/Zdn5THXGWSffn1hWHBh0L6EDFwv+w
dR7LjSNtlH0iRCABJMyWBL0VKYmSNgiVDLz3ePo5UP8xs5mNoqiqVlVLYOZn7j03RVjKkxYTjNcl
+VZh76pFJmv9RJAmaRLr1X2NZfZbVTFKdo92Ofkm6BLBZpXWALDUnWJTlRF4RAXiZMcmZWpvJddZ
ge8MbPMUQTXlTGgU68xZ5mHJUamz6UJk3duXyeg3YP3YHRbqd5lZl4QzWkmhKvx9WaOMVpVZfvTg
KwDsWK94CQgsg0eGkJfNPnGdhD9tHWRuCztCsV537II7IomGkKzqAuM4kZwsxd7NvsRzUH7IQAHs
1j20UXzjHX8BzYjW951V4bNFCT1qciPaaI+kZCPY1aTsy5Ui+yDj/DtV5IvtxQfAxpgASYjq9Ls+
HFObCMZJs4GuWhsgQbw1LcAQ4bUwzBcTqcJsYSKXejRX0TCwIhpufWb/GK3zI2+NLz7BV6wB/1Vu
3kcP6YfPupRiXrTby6FGRCiV90Zy4xhVfE7t4WDI9iNHA9urHVlh2OMWlV4+RyzKHeK6IqP57sbp
s6zEP3w0bibmcEhQiQugDpsesshY457wo/5fW6qEfoYbpo4PASwU9ThZpl58xVRDvc/OWpjWe2O0
yKK9teYzTM3kOwbFX8mSzXoxTexF3lQicanLm/qtS3zNePQNXPD2MR7MlSM7gDdlgWR9INDHCMk6
06jQ47I9F7W5MZ3611ar53j07pOJNE1W+0HvfhmGzQOk6KbgVjXj6CZa7GKKR/MlspGZYb5BmLgb
LePF1uctcf+bifi3ZxWkVo9BxYEV2P1Jag7mjPyOpv+eK82u+e9L0NQR2aM7r4g124aZJfuUBePZ
KxixOwZtahf5lqnBTcW5sZiT25MIF1TXH1PBIdynP202UavpLecdvgay/4jO7Ii2SicKia5jVeOj
LhoU6ig+MSjhd4u6bjF1xSfBUr9IOCiX589GLHMt7Rr0Xe46tObqbDXmCHVjvXokCAXIK+dQg6dB
OYkW0qBUX3SVaNkM7UNt/DAbxUU2zE/XR6lljeZR1cZ2jU2ekY9gz1TqPF61rqArjONVo5FgbuXj
Kw4aD3LJxELhnVTcel/8ln7tP9X4vz12ioOW3dsykmud2luSJLqLI9u+BvAH4jr9GftS3Jq02mh5
x+Sbsh8hoQ3ktKvV2Uz+Zqm1QRfjq3vgEGBkA+VMota0hk2E7kwtL6OB+ERxhsydElXfGXnPwLY1
1kbrpRsekm6FOalzJ9t4DFW8J7xE5//ZYAFm9e+Z9qmlCZJstbMXLBEvJGieh2TWZRvGi8Eyg92E
xrQ7zR4prCwGcV+8jUnTFt7OL+VOxkq7qqr6X0vQfKltDTBiSDiUbItB52QBR6IK8z6JBjs6FU11
Nl4SuIzVKG8B2eakiJkjMgkq7J0X27jHMewutA7VgcmwuumeKsv4UJGSYMJm3WgR2yUKFquJysLB
GCb+slAbdkr1PQ0hA6KqfdY9cSK89hVEa7hUkMm+WAV7qrjs5EqmytvA87bR+vlKysW2ldmtipVn
hXmnZfaY55XkHU7LXQ2m3zDIa0gMKQJ/f1dPaIkCbZ+OxqkKrJd20D+kb2xZBK38znvv4+qfleXv
rTddVF95ZCX4FotJOdORyudySKpJXwTIUpddF69GzWDPHkFW79rymDH5DcaRyitrc9YI06ownUdk
cC3DfEjJbyTwPvcvhBW/yzg+1mVzB6j7lZrm2izkNjYJjBy9AI0Um+9ioPWYJ8iE2kfLLo1fEyoz
XaBlkaJgsM8mLirAFaj6CHMlvAFQbZ4moF7LMLHf7DuxCD+tmYfMIbDX6TNQsCaaqBsJ+ONm+e1F
w0MvtlHoP/7+iIldgukv57MNTS/xJrGsex6FqPZ5/uQzq626dpgQEYe61DuouSlSEriVvOFK54vx
Rb4oUSgigajmDdAU7ZXi75+7BRbz0D2T7sxkO5p7DMKaDVQk+wPML+VlfnFAEaAGG8h6GRnypxZn
pFoSu0Yy1VYf1fxoh9X/Poj5ZS4ka/MJn4gneOs5upukzCRkcaxaRLFQjwmVp805ZhJhj9+qkYv2
LT79faDoIz5z6p3NxLrwwizmrCUVPpHaJsedjU7bBf0WYw1KDaaNm3gCNxNDcTzGohSYRPNkmXLi
un+fK4NjVDTySEf5Wtllvizgney1qlIOkjc71Euz28K//O/V36f+Pqjzn/h/f+zvcw4zuoWs8ALb
kacc/j5AeZmRKjF97//9HPNfuCnzh//f57CYELWSihq3rZSH2iettR0TZDyzk090jOPY+fA7f79d
il5ivu9CV9EVmwzEuj5zncHft8IOenBYn/8+sB8fyGHPehQCeleuemzCmyZh4gffw2JaC4fhpGuZ
PBh6vxwHBMLI93cUemjk5w+qkeKFVpFLza+UWvF2cRc24Ct4qXMTtx3/PBgHQC9ws4IbxCLMzGby
TxaT2FMfl//7VTv/6u+ll5It7EzIygPkl/6mZbOCe8rQIVNWATOrv9d+1xkbLlBEFYGyIo/R3rdy
vJa6NetmFGLVaosL+b/XRbWmUouWCWy+lZjUWN1Ijb/A921egxoSzKEaalDTnldPNhUbbf8hmj+k
7AB3YJmXTMbaao1zDxxJDJh1MELhu6Ehul1kpys7Ex7/3VicrVhtjyH/vps2sSgrLWHt/ntZVcWZ
tPHD7G5LMqGdK9OzruYwWcy93F6wsYl8BhyyhksdaH19SYau2YDJHllCJ/Xl7wMgpmlvqNkpL5zq
2CP32MCF/ejsBBNWYEzV8b9fOqa+NizfP4yFE56bqb9TsEB3nV/9fSoKp//9yrGbI4i7S1Np1SaK
Sv0yop25/P2qLkv0SRqWYmLCGI4k1iEEvroO2qRfB6qlPUrJAApxdH2K5pcjucuyCgEyqdWZYihb
/H06G9R4A2MqWzddppzNfvjKgTwztoOfF8dW+mx0ZCFy3SNjm18qQLTwDiGMiO1ha7Rm9hK2inHX
wi/GPDR7epO9WPY7m2vr/vfbCKO3PYlK+ISrbN3rtVhTM6uFMn5WGstQVS2nPfwkbn+n4BvWTJ8o
Bw2KR6FdbLrEk6FH+EY7e/oEFHJ0GmCaQzjF566w1KUNEW1nkov5WldgZ4GI+IcJ/t4Vs8uhizgo
7SKIdzPm+87QTN3puKMWcInlHUa3vJuo6kFC3ScteDD1idaxkcdbHCr+clAC8xiRYrtKbZr3v5ea
Vs2tK78BRcBH2BGHUMSqWQTq/4ogT3d/r/SoZXUOk5yzAMFwgjmR1V1A5kwy3WzDzndAxNKDHlRI
C9MU1dDkbIkSfvZrrTnrFHNnAQps3VZCYY1UAQZL9Z2VoVGDYRqiFfE4TEb6qjQrkpWpJ8Jh7Jtb
e1wu5t4Tg7XXO/1Up6LdCavK0fPV2fn698twDPLz36/wO7enQb+g8/G3RLahgOfrlatU5CCzlPKk
NkN1tbAMuGOMR5ah1kJPm/4d1W667ZIqRnbMSzrfE/Bc4z4y+wJtZaxlIu0ljr38M87Z+dSa+c3E
DbVNXYhnqhEd1LhNNrmwONwIyV3GUz9+QOz6rJiA3Ca7l8e/z2e0lIsApMHeN/36KUwb3liZxwpD
VE+g5Vg66T2LmSIB5lWI4B+E23WdaqfeU619yD7zGpo5vqrGd6OUQjWMNeaS+YjhXLEwhsikWNnw
g9BAS3WfpHW+5QBY137cHFSD0uvvQ4OC9mDaMW9ZeAwmldXJHE6+MY3HvxdOVlccn+BXJKTZ9Th/
6b+vL/1JOzj6v0waKd7G+fM9kwcqS4+WNhZ7Rx/6S9F4rBcNTM0aG5KR1MaNUti/HXdnQK48wenB
MVHtmJ62eycwZFgYjClJydR8EIil2BDzRVeGb1fnLkgHP93qyMN8Ixp49J1PHNafpYHyEGEmQ2/1
B4dFCm578BdRXnx9OVgjFtrIQDExgDhRyi7NMb+RBbtJxvBUB8UvsXSoEwfjnbUk7FFsyeUPpPwP
bXiKB36UKfOdBV5DfpOLHjTFo03Ze5HGvpvihJIoMl4HyikUPv/GlGEr5vSLpsw1ELdapc7Arjq+
4mO8ZhaDrSkzV16QP6UNavlR5zRT/ew70dKbo1Pl9iyvx+4ZfltGd1a+CM/8Lsp9Wnk/KTWzlWYf
XBAfYCSdXH5lpvOpIG1bjI519bqdDpC0UIdjNnk7CXKcEvAFLcmjb613+O2nxCzXhMaopIqIyLlN
dfjUJeWaC5qlT6l+OWAGbXHlVDVjztIKkggI6Opqqt69dE4dO7OChRsK9tS1MhsglRPfMYC4aMe3
TUx7KgOm2lZ0V+epxhB30Nin6C0ZvTXg238mEOFFQlT9QodRYDsMMXOcQW6jYZlXtY9CBpvMKQ5G
PD6ibGA6EXk3v2luTgSdJ6/WSV592sLY92a+btSetOH8oZTTu9bGDMXr4Rnw8yYHdMKxcKkM3pmV
1d/pZS6dTJ+dVJyRaeLjmohcS9csbS72tNebauukGb0xZLjWO4VsAmSmrKwqu05ldzUEqIUpOjCc
OuNsd4WJVhXjf+W/5PrbmGySUnf9sTqIwnvytQLZQfQKNvMw8pPt2W83gU7Cp82ZhMQkF+I1CPwL
6KW7h84GmV/ykpvBBVI70woV/UXP4jpE1LpoJ+dnoNyKR+WqjtlPyfCPY+LoNyl2RqZbGfSxdoK5
NI2fmWS50fgNgVSYLor4GfzlDu7btzU5DBvUVYXUQFGaKwyZrc17rbbYJDg6I/NYh1Znqf0JsmC1
Sw3/HDo5lqZO+8i5/Rd5J+1Fh047V0mkvjBLZfeCz2LSPlTij9nVIcnjQfxuMDXMLFASScdFyvOz
iC3w+D0bPz9fdCrTp6b10PDXUHx7yNxZ8ZGX4cDNZT98r76i9L0U5vAwxumZTiUp7Au4mm/NEbdS
tv+sFFsXvgczonAEaPhLBsmS4/ii+NU5ueZh+zpW3S5si3PYjy9t54eLaXwQDv/RSLi1EU9JQm+k
yv7JSHv6yL5b8yiQDovk1CxA0SsfmiUOUtAfRjgoXF2FANJ0L7psdXbb6N0jOYdMF7nrQ1hcFGij
BWN1psSMyoQvkdWeTYmqzy8zeqJBfY5a57mH/TizPHD1BHhXOoI2gYqj8m21l0xlFmiVmms5TNK9
rD5xvZ4trxJ7DffEpphTiXuvOAqVLcot92nA+5K9mpGcal3cYorszmGsOLD5MhWeqYgoi5HjbdFn
HG+wjln3+k9YeX+twvwGBMzP3IaoiVQsUopvprvaycfZYVdixL+8CLusPCp2f6/w12G9DCXAZSuT
RI13/hFgm7W1RPlQxozZFvcPK6aGlBC6/VTJlobkFG6bXCy6IOatUb0UU3KPE515Cv0CZpugd3ON
glVlOYHPu7139pr1brgpbUIYNIyhJeaNaTQ2de7vkib+KlMLyP1gMKKV9wB36n6gwfM8+Jok3n/o
SfQw5TrL7DfCz9D6RPtkCH4SPbMXjsaweZ6AwOvEi+VWnvI10f9zcTKn7w32LamIV6mZHlUmOmls
e+vmzba197ouf7TeJKgb4ZhFSvAyYWG7iAi5YRJekV+R/usHcS206t0auN/9ID4ZfvNuVU1FlnoH
Qzpm+WENa10igA/7KdtAFF6XXhOe8ySFO9o65ZJt6KLN9PuIb9pHMeCzFbYRs7HGHPslMfLHDFk6
ZrltEGdAdhwWxX+zAbWvl5GtknME4CLwIvDaebPCCYVccpzFl27jYCBwHI60fJI2wk2mpymFF2tT
dL+ESCUx7alXjBg/FMxsXhIvyX+JNhBxeCfMFEuR1yszclvL5kecKfoqbtCmZSaJMFFzsMAr6U7y
iQwuQGGo36LI0JfBZJ3UxJyHXM3zWBEikXO/JqV84PMiwo5oADjDVCeZ+LRhRSLXeE8tzr0GE3Qw
jbu/F1UYINTnVkEbhZCPuU8K5o1hcvzRe8m+jpKDEXIcMJJr5iymBPYGkqQ5HpNV2TYs63ekkkHO
+rM1ldL1s+SttgkAyZMfwkcZYyX/RgdpGOSRW2llPnBVvv7UBnuWzkwsxcabPUuDbcEVxJKyEO30
3iq/YWf8DKBm0hy3t2wPg8K6cYJHyrSo3yTOdARJhMosRSmpGIgOPWW4eUW/ozs1d/z1sHXQd1bG
8GJjNEMJeA2i3tl3UTNs81bdxlUc70nYZqJQKteeO1SrEuNsm/EmUSXi6LD6lzDL9gDtlYnmPTAD
clxaPUgNBVdUy+rmbutjuhQEiW3m7zd7p3zFI5es8WeNx2RovsqWmJG+A+gqQoTdoUirY5zwbmHy
i1rAiN4UKdi9F/Z6UNn5TJgbQHZM3daz6+HiiR9BOAEPE2sJxVFeY2gch9rrLnGoZkej6RUoHSPm
8piIQqTDi8CxxTJmNcUS2TMvilw33jlSqxFHbruFhjm5CAdO+uABhzIx4ZJ6A2WKvB4UEWayhar/
ncXyiV3T9OIlSeIWxEnXgYUXyyr6TaEktqtVoCB5dxLlhgRa5vMKEwNY9IuZiS+rRPHCnnGQ5oTf
I3DMfhsaDrsd0J3LMYL+GU4WtqQRV9Cod+9hgVGeIUXyChloAYSWhDAo3fprUcCwDnvMTsMwcoaA
vVoMVjoXqnCxbSveItZW3bFVLQi5IPt1lvVFkCFWoXpEp/GZaqN6E1axmKKHouV8i6L8WkfqBxke
JUcDrbueg6Qc6j1qSgKOJDsaWn8s4dnBgn4lxpY8uTJlQD6mJejM3EFVwZXRWjE51fEj7OOWdq72
r3JcqRiHRrYdW/he/sbBJxdTLWHmvwiKZJZeyeiW6vhWlXiI9PpfqLbyyZxFVMXgJzS51DKJReTc
iPWBXfHIqKOXew+ToQsIk/r2pa91jgZIdUhmYCsQIQ3abNCPXd/YN9x+aO5OsdTaD3BDlzRRtmyA
lXen6p2VKikJpwSHfVbqe13jdsZL9CiE82U4PchOKlWzIhokbJofrpClr/mnQEhET1UwLCf4tMvB
SEy3IAyyK+10q2ndU6gxFJL+hz+1nqvqBtj+xjty1l/9QNEPJi2IS0rc4EJp/+mn+CPR2vbgOeKk
GVK4zQgbIffM6u5XBqqhliwEg2dMDM5y8rvvUPXvAwAvpzf7lY0YH9tavSL+tV8LmLj5UK6dqE72
YSW3Q15u9RJRBjGYzgZTD7PdF0/Pg1VZ+tEmtqK3rFbfutqz3cInYSaN5M3XgU0xHHtuJHVe14Ij
Z+rYLgO7+2kSc1hjS+G7KkN8NtbOcsp+n3b+v7YO1WW/ixKEG6n1T+r1oezabagGv5j596AUPBcR
JjPvJLGXVVStTI/rTTpW8mSofUTSU7rUWvW9bCf1NgF+cpCPdM6XXnHl91mMCN18agwzuKOygmaO
46+pX2TtHAKj/ghrC2lZd6l7Ylp44nKOXHw0dWKMs4gwcccS30yE3eiosvzjD2thZFwrIlrM1FJ3
yFGTZZ3FjuvF+aMaJwMxkf5ZMOFrEvp5fDqPCaUgGQBABZvI4u1aHNSqoJUs6wxS0D2grj6XCKiS
RPnWlOBuSGXTRsWD0+oWhI3mdn56DZvubOuzabWQX/nE6F2vm3OSfadleZIf/CN9BgALXdN6Vzqh
flD45vBcWslKweDuRhVXcccSDIOPlaFxQP+wZOUYrKaaIhkp7wvKuEOiWT/o3LtVRsjR0iI0k4Is
qJZGbjw8LN9sqF4Jt2FOPPR8PQ1kTF5gw8rLoFs6DxLSC+5ffPADiVCEUQfrSQUnXIb7vgn9Q9Ai
gIqp3zxNUbZsLZVbEnPp4fjaRNLUttU08P6lWPCVaVhPWFPpR8z8EmA8WZp6YK10bE+LcKQfLTNW
zk2mgYwJMWU1yBF2ulF+UOFNS1sthl2QJZh80p5aXs9wWtvebRhTGicjosyAivRm5wytBIv1FkDH
Rk9LKg7nMMGZaSPgkHHxHGdKh33uLDUsTB/4jD7qYCQTpYiu+RD9RqL8Vxr2ph2GlPEkkra+Y9HW
K2KE4WWQshBeGhYKz+BB7H1RCGRx01shWghXHrTLaahpvD/LCdwLQ4gTksg3z8RMX7HKjtOTTtOw
cHpmZhkokyYIPxuVJSdLfqBPKqwRP+cyQcNltlUNdIRqIGhQzOtwsOEqb4BY3aA+p6vKG37rwlny
05yW6lRKN7arc9MogFSU4kaJyQJECQ5DrH6hTUCk5Tcz0QWmDm7cOqcV/egS/13rU/p1iHELLGlW
Ky4eQyYZ2t8FmBl6BraEfkla2KgR7YasdzWKot1qfS/ZDdUfJmOtbSV3dCnwuhNPvHWRtRn9beaX
5TttlrUkY9C7hJbibUu8A6kSQVYi3u2qjFq24dzgrScx0Pvmb1jY0cpigLHobOYXfUodNyq5s2md
GkyOiJjQtHQzifnMWbTtcvocMnCw+tVEYqQSiHfCEoeifzVRyzE7YuelO7E8q3a7yVuEz1xLnNuK
up60gkPQDJ/oTnuUVhVjvvxids5IrK16EVXyCLn5dyZnwLpHcrlo2dGAG4u0XZrqxZoNzcPPG6hQ
fqc/y4H9YRs0dE75nFXoyWeylcZ9Hptfw5j3u75uTnm98TL/PWyjJ7+onyVO3EgnyHqI9lK334PJ
f8MzjEFWRvx1ffVsy66fPY6L3kQXYZdY5mp0iJ1P3VMlIPwN0NrrUKAcxLHnIvvHtD4C6cN5S/M0
qtEa49gJdMsm0IXian74L3GUcwNDJAPepHmB5Y4jOpfCbtZ4w6F61vam0c3iWmf1kf0NxnjZ0ThU
iA/mFb03gUZjwFcumrm0lP1S1bxwmfTTuC4EUQI69kEreJYjKYzD5LBDqLl5VJsoze5UqRtymEj3
iXlg/WmMyZCnQqlEAjDGcTC62QiGhPnl595rZsanWGV7m+ewDGRjrdtpLBYK+S/WNWLsiDUcU5r0
Mpc1Jyl8tCwd4UtK6LVHiUGl8egc6sTaKKrPtZ0O+coI0OFPRnweatxWsSO20+wG5BQH0/oFLUqC
M0AXOSrpa8PP1dOADRi4tXx9lauQIVHmuLpWp7hB4RsyfYEPqOy1iITpLCybzZiUr6jV2BoKJ8Vv
AFdW2C1OVQJaQ05VmqQMswFpOdT8tzQlvFg108gdMtVeRfP1JQnX2SYe/azaNHNy6ipT+5nQNiJf
yg6e0WTXxNb26mxziCuuf+mgydn5CPxwGB+kajMnKKuRWaM23yPtMQPFgUlbde26oNk0gyc79ful
LqZkiRDPBVCcHTNHI5iePpr+13on3MmtoIujhHGW9SjCQ5feOUQ4Cnx4OGi3cCXN9hzHZuSX+Ov5
FiGGcTYnqDxBdJaF3h7ygMaBeTi+VP+KOGqrp1+Yqgs/qdZarK6rkXynmlwp1AS7JrNxFxP2IyyS
PquIG68Nq0dUrAkKQfnl0F4pDrAfNstLu2dEHZeKNs85GWpMwDkHndiHjh3XIrDYBeiy2ApHydcj
g1uqKbLaUsJkDm0f7wLw70vPdsKjBiohIKNUD8JZ28jyuG/FqSqje2cF/MPNqXnH/eSALdz4dRi4
U3vhmnH2vmJsDT1HePyw4+xFjepHj08AStZr4IsVBr2XJDHrpeWBNiIlZZ/GebFVGLXaBu80KkOf
VS7uh5S0wBTmrM1/XEw63Z4HG0r6g7MOyZtnPKwLoEQjiB5zbK84jKLdmKegaaWEsIpnPc7N98xR
f4syY29NirSSzneIfXNkCELAqlriIcOvaHqqqdigMn3kiUGzafSvUo9C1y4RqXiDrS26IvgaDO2R
JgX9apOuvZlbk7kBnrCFofsfcT7irxaFXI9aWPLwwi5V6xmO05Q7I3yE025kmVm11l0YwlypERyt
Ko8sEIEm5RYz/S5z/E1kF+gAPAYEEYZ6bp9MrJnn8RDBvwntilEh56WeKOpNU/tvJXI0oC++DiiD
ZazhxdA+wx0JLM9jbqsblB0a26v0hScErnJXm8iws5xKhrgTHk21E8rJwS54zgfyhANVHswMIj7E
x3Cp0nyM+rES0b/I5FLNaqVcdtA6OVP6zK3C9mY5NOgkS8hLY9UvcYGcr44/RknxiknsmBkfhXcV
Yf7OaDXbi9T8sawUxAarQIpfnseyI8mrAO5tla7Jt0udLHtpCzqOxB4oHnr0e8hF9JTBWoICZxa4
s/4qlTMKW8KlzX5nqx46CwAXbtLWcCa93FilY3ZmvI5OqDG/VV+eMUWIY1iIE6G5EMv80nMD/VT2
E8sQhANrlQej6ud5uH6vVSwuNSg/Z5zq/eTsm0Lvd6Lt/xH4oO1rHBCRTxaa143Ik8W4wacnUBWS
I9WZMILMOhIIMmXtcgk+cjN91czMX0V4ZHptOMoK74fXzz9ib4Q9NVIGzukFOv2Y2VkfiSSEg0N1
yCwSDkXypIzjqbMceCmP0u8QvnpljPfeQnYxHzt3rRUUOxGmF10LtwkRBo0S2DsWhWgCUejZ9oZj
4BXQ4UqpEOR1bcX7PhAbonCocoA/7W2e/yLsvJVvDtdAiT+wkeL76st/Xt1QhnA2bIs4eo39iIyP
nlMuBI0+QS1Z+UONa3HACRYO3Wnwu11lSdN9ryI13knCdHDSoMNWUX4K5wkt3nNWtmBeY7TfhSuo
iEhLQdhJ7Y6yhwN3MMlMkrznyVRc+DpETNyq4O8EgYIEjx017BQLWXOz14EpV6VVntDkLBUL52RC
YhJ2goxth4MAiVnov1RJnCNan69JD49DKT+LkPaW+KXU1VoQMm04NNiEkhdS5Rj2II5kZgvQJT4Q
4xVD4JreOTpaEJUKxXlZbDrGbaJBctNE8WxhnF4Rfk1rdpG7vhyOvt/qm9yB3QWLbEsJQTDODUPl
c4fv4kUvGhjODk+f9MRrEijjsuBhYtTEsh9lTm7pp4athiOCdGfUFsMR+Cd2Z/m0XPLZQNWFrg/9
HqcnDt7ZZe8kzYE3L3PKMPiB58hKpFUgWerRmvryogbBemRZzXsFTkrfooax+LbolraGA25vq8p+
mqrhHR/mfWJvQ0+Lah66j2IXw5lwHBrPrnednuG9H8vfhoAfJ/whuPZzqqPu7hXbHoGXaxSCrYNV
35jTveNVOowxw/bBVnaZcebA6jYK6w+qMXYdCOHW0HgJY5/7AGxXuVN+KvAW1hBUDmFhBReFTbCC
GQZDhvFa+PIHtSmdpGY/RhGtJx9sTQWXY1f30nhi1ZUzOPtCHAbR3UPvWxlnFR7o2OW/DDHGfaBn
LVVVHlEXAFDsm/tgGsWq7IAUykGZXDOE1OTpeBgMUq3Iaq26VVAZKYf6rUlyci1aRXdHiZPAgIth
MSbw7XJPYNc1Cipl14ij08JK7u30nlvomCrMj6XtX/qQgNjQJKzdw6iZRgh7WxkdnVz1jlaNS8g0
GKTqML4keU74Uh6D0uu7IQjEKeQLLIt8eI096RwxE9cFQ6Ex83LkTTaLm3KwEHW136NV4YVBYea1
0c0J7OcC7s1i6ClMPArTtBqXwsJIMQ36V+5rm2RiiJ1X2qbPjEuVciSmNJHDlIZUwzCJJqPeO1Hy
ayZcxtI6U2Tnbm+2rwUTEegEruHXSMYDSHFNnYNNhhK8qGrnpJjqitR5i3XTxBWpej+eEZa3BF4e
COs304jFCvgoXhsFuhRsQVBQmQVIPXIuStDiZa9XxC6kKy1CGhvltGHCixiMsF9cOkbDliTNXE9R
hKup5apNRHfsoN7wlIhVCGgJLSxGsaI5N55ClU0KT90qFG1pl7mijl47qv2lk9qYKX3Z4E2e7nmv
0z555YT4rb35WXvQc+sII27P4sV07ZjlFt+wRdCn3H9Z+aBZn8cKzruvJdsewz29zKeeDhFpYVUK
b45ZfZB+2jpj8ISlKxLnjuIuBJbowUHt0MazkOOMW9Y5NbFqAzhGXNKsFY+5Dm1/DZBFfrHBM2tt
Opj9tNWLwtkkZtYvcwMaVuazHAM8/haWTruJv0IHSD1mvWdS0HPgDsNR66iuJuYPqr4FqyUomwsc
qob8CFLY79N0JCYQrDy4k7rHlTtZw9Hz8x3I9mA76kQqaios9F6t5nLU5lzwj4oC9KMfWTClOBuX
LSqdkH3FUoPetIgsjGQBeaJkiyGQd/CV4lIjcoqTEqUyLvORWimKWxyQWb+xkuprgK+H/Zf8BnIC
YBm0d4sE94Wa+2isg5dGK78CiBduZoZ71r7EdfcQDtjvKovJTlZx3+NYbhyHbItH7mPPljaV0mjq
qlv7zm81+Lc6DR6lVdurbspOVe68mV7tE9fmuHVR4yPreeYE6UubQuITg4Yau22lrpIxOY1MUpco
7rnxHZaqCEh7SLWbqjQg3Tn9a94W70RelGQWtePKia5xqJzSBBzNmBXxruz+D1Pn1dS4Fm7bX6Qq
hSUt6dU5gm1MfFFBA8rSUg6//g6xT91zXtiY3k2DLS99Yc4xM3eJrocKsuAz31TJs5fUV4G+GOkP
d95hZsZjBrtECFM3E205s6YRRUEWrKqOVEGm4n6ubTJj9OeOh4Eq7LllZ5T/2J3Ph4ZB+14TKEcC
1KBHySFw4wOpHy1fuQh+qmVRRQ99B9MgYT0o7WY3tXF47lv5GwhSsTUpftkLgBEKfZDE3hovFT1V
pXnrsGA8BG2Zo5L+p9Jg/JTmadLxoVjpVzfOOQ/rrtNWUGwe1bzuQJH8hF3uOgzxuQvNPWyMpfSy
i8gqal7Uq0ZpfmpDvOnJXqMWuDc5PjB9Izjt6m7cRkO/S7PmUasd6N2pvRLggZdsSHf5lLByozUO
2tc+CmHd2ge94VdNtE2b3nGSr7VQbHNwEBlCBzilh5rhOtOqQ+zUO8IW9rkbNGvokk5yH7roVLnF
fQrci+zla1rEL1AF6WvaQxqv41FBP2FZSCYEtbM4uK7/kJrlFTz9UR/VnizVr4SmkGi7HTXmP6iE
Ylvo1ZOTMpc1sRjlp/n/m3/CJgtPtYTkj6cm0aNviRIulGSwU7yTqpV8tA7/UD2+lcq6A0ZFwwEl
giT6+4DrqWbO3iaUKPn0YnvG3YvDcjES8ES2xy43xicUhlfdC55JJXjoprfEKk+ukT/W2ntleSfH
yW56mv9apnHou463cbrUMXr5jJfZHcd9eNHkeHQUjjihzzFSgN2b6zD5b6BWGpy0UZv8PYvpjDyz
60PhOscKk7uebJIQPqpZ3c0BZmEV7XhWzj7++RzzhJa/oodYcaQ8QqsGxXiDCrfLq/4gcND7BcYl
C+ep130lstzPPwfKprOHBWIgHwSZGqD94q1ubEZl5S4kL2qwWOa7BcKoBqwErr2R9e5UnEmF3Bts
6VHZPboFAzAHK2jeu3dgrdfBtdadEUEjx12sw7rrg39pSGctzKUU9jHwHIAR3PZtftg6sRMwC6gR
NF3dvGxrTLxCttc8Wg4i5ETm12wyT8jlQid+SgPt1AvHXHleyhg7vmQly2uILA9elF4G04SghC/d
GPEPhIcyYqzNSxQ2/HpdawDc7Z9SE1erisV9RkL01nDUfjgVjqHjXnreUhhBEno1Dx48OCFlufie
3H7V5f0DN5oPOWiHTOXnidlWNIUoYpr3KbMelHvheTkmofNg5N6lNvt/Hc1SPnXHHtRCg7PIna3d
7c2pGPTaASPfbukgg8oFV0kwoEpalXRQiihPOahns5suQjb70I42NWaPsFH74p5a6b0P6t0kjJdW
7K1M/SZzWTFau5ihKStPz2O1lNj7EM1C7T76+XAOrREEgXjwjUyfN45LSnMWngpi4zxHZyGO25dK
Oxo1wApqWJLThzYp93NWkA3DAFSkiQmfWt+XMSrOaa8mH2dCSuJazQYg89OlWb5PKbOz3EucfdN3
nJK8tfZDNxqHuQixiui9UZ9t26EPcxE6A3mhltb/EcXxYRPbNrECTRJBsCa1Zyj1XTt7GzO/vNnF
DUbzQxEPG7r9S6Wlp8zObgEK0iZeWVbMZjXobsBm7craqhaIsGmfR8tgnS5fI2EeOre7DHZ+hWvx
4SNBQ42yII5jS0+6g2EeL0zGpWnMRFpgmmEPFtOMoC5xiHwJKE/mf86V6h2jfO5Z+2oytnIsLqNW
3oVnnWdZK94Gb69cbwEOZ3RBAur1v1bYT4HWny13LfmFKqt+rnLmkqJbDm196SrFGidDO2SOi9Ew
XlOj3DUoitv6yupshTvow2y4L/u5/6vm+dqQAcUvSOgraC9z68qgf9FX+UOTGpdIy/cab4yxa85C
i04+bzzoavQICC5S85aFSKJS2M0i2kSVcU4MlNfQVHLOE5l57PyLfyELSEb9PjRPGt/wqDT7RfUW
KNxqByXpTM+MNGvpNjwdfo/phEwNjwnt/CTEnbVLAZWPLFtofZeIHrmTG5C90ELwHCQ9gjp+NNc6
9h4G0oq01amRzIicD5IPayzdVfyOCB4ZI3525IVsCXie2ZrNw+fngN9Pj4dtH8tHjt0n0zb2LqQu
w3RW4PNQI67s0eKsxY6RWGd7bPdZB75Uj85Vfit099dtazr/IVkaoU4RRd3qpO2WnJYxNi9uNZ4a
0lf2DN+MVR9WV8KEMFBXSb5NoueYleA69DpzWYt0YxHgOisCiy1paZRdrKU6r5KLlhXScvLKNzdQ
2HkyO17ZRvHqxCyrVYzIiSlp/6Iy51YM2iNEvCShrUjAEi6qcQBZ+sbA49x5PVFGfKO6/TFNeBNl
xvufgU0tgdZo7U0PTG0JyZI7uyHJvh6WvtxP42PSN/paaRUun9Z8bSbzUTdATlC8qI2fteXC6OkW
ihZye123T6ExfY6K1C69w1SQ+dTPQ/Yw/zcGzNUX6PP0bIPFiFuD1trIVWp3aTKJ1l3rt5Z0Afxy
GvgD3qe25dnrLtLewgTuGQHIR5MNQ1qd5rxkwsuurWM7XL8TlONJ7/cIlngdyMRMEe7h4hVkhlbJ
p1FicEH2CnghkgKrj9/dTLO+6YPVkk7fSyjcG6vufhhb30jE0qbROpvtU88VslKWxsS+QdptMQYP
x2iBcS84kFgN6EJ+9SBXF1EJH94s4Y/L2sZNDma2iIZjWzjxK1O0bSea50pWRwDfPSHNdCB1NBks
Pgn7KGL3M8TLBOl1mqW0RQBgrbqkGfZmBayzActZmzlbd8j1C/1VKvujkcY7fSto2CQuD257SX2m
Z44qL0MSqo2qi6vlzXxUF3JrZnjvrtV9z7TVq27vdaLaqAOZrJI+8GPiGjv7TfYAc+gZNdotLyfa
b8f/HYHEx5MCH6foJYf4m1QvvIPNMkDfT+3av03EueLf64iNz+u539v6ysu3IFiRDjbyFInL0Mze
yBZ6lQrcjWXQBZYVRFUIAgQsGNWSYM7ilEXdwY8QC/QsaxYVFipcWhWhYby0a3KSWGqGIBji4FWW
kHVNB3Y19Ci4pyvfQ5hLCV8Y2a9tRD+N4wdbV+RgkNruVtvJeCBV4bfnOy3jxqAyEPE5mDgGhM4U
3CG/hPtC8JEV3MUYbN/Yt+TLOq6/gyJFP6w5/8xYK5Cz1Q+OA6W+L7nzVrUi8SS5kKELYpZmY1k1
gVhrmJA2uK8zLijnUBsygcOe3LA9nGqaCLab1gO7tuCAFxSacfRra8JZuB+uZtb7uVbH7wjmuCS3
nrr1UOLBXwwxUr+c2fVFjyDzp0iv2FDc2j/hXKtvjRqem3XwJ9rTAMzizkKhfzJT497jKmMug0e1
KTlK3FYjASETa3vUN3rn9+uw5onLqB9rO18j0myJAAjoHbtqT6IE/XPxzVxvCTnms26cYNVEaUER
ySYMK3O6GdlohJkFVqfKPnjhyTbvaB4mL96pwsd0jkUwQIqCXhChuAVhDp8bMWKc35RCl7L2txIu
Kpj85zopjG2ULe3UuPYGPMVG9RvYBbB3UB2tuYtzr88md2FrnHmRk1wa/TyU4cyqNCEELm1R3D2n
yomHk/UWUlgCRWfAf8yBTHOaO0vT4LARRrKx0i6/1u1nQtOybMOqWssSZ3bhsCayeu0Fcf/BsgZ7
J0y08Xnyj8SF8BNl3ZEDaC7BAx3zN7EGQctyhqkue1bkcaiJQHHbhoMKml8VJlb2CEgGxE7OmJ4E
1GzlONG4jtthiW5xhZ6tPIWKAyhBQGunzrPb5SdVmurFtNsXbGRcq70bn/U8IxSRbXw7CnPFMI1Y
WAllJBLOo8VecCsalNdtuZTR+DjGzkBXLgI46z0zP7RDuPq9sYYtjniP0f7Jamtrkwef3HqtVccY
4U1PszehF+QR9NlOhCRHjaaTrrPE/CjLBt+3t8b81p3CrRU2bBlC881p6tdMsCEOxuysNMBWbVeY
LHFwyUdmbG51wwhXmko2xcjb4c+SVy1yPf4m/5H88sTr1lL5Jz0n0mVsDO1lkCxmjFY1p2SvWEUv
MyUvbSXuGQzH8RZ23LJqzWUd3Ktyj31r3bZOshs0sQ0MHUyQYGOLqtm2U9gbg/3I97sGGBroeJ9B
unyVcwYXsaCMFBoX1ZUzPiFGh8UQ+Nx2RzBZqcs9LrmHnXtlAN5kza2s2eSIaXiL9RFFP7W1bIgA
o11/5JC+Qxa4+qmnCO7m4hnHa6KwhNdDdgFS9BplxBXBEa1x15FLL7mtm3CMfDQKToe6bxKP9MSn
QRQb5WrvgefFSzMhpBkcGLQfh8bVUWeVKbKu4H03s569FMk7joKfudtAZ7WVCC+j1n3I0Z8shiEi
P6M6p6b75RrDb6q/yaxm99FvHI8ZYnfu85xbYge+oAWbxLzq0PaoFwc8G8GA2Cadpf5Vh5qKCMbM
f7AhaEfWCN4/vCBTYb74ISPruaJRYA6iPeUQPhZR9owC7cLE/5Ta5WPVnZqEkVEfp3vQWqLcuX29
IeHtYZ5elGwSx/ZmlPY5qzm7fZLD0HpORXGev2HpD6tQaoSLVlfGnKcyd/D6YoZoG/04dcEaxdRL
5Rm/kXPDfvUWaRziCiIiVaP51OnuK8Izdj+KxGbfh93WoS9E9ASnO52u0jliH7sbuvfVZrAdLXEG
3nCOrQnzyYc34hwhgtCT+qcexp+lZW5E7j/7IQLYAsIuJeQ1ttUXIU6oj1Tzg+rpSavcVY1eYiyr
iyIIq2SChu6GBWvRfogpOw+j81DN/JxEB9+DLyn6gX4/uxHmYVWcfzVtfcs894oRJFisULT9Y5rG
lZilP2D5s1Uc/XP5kcx6DuIZUMb3Hrv84TvB0cW9tbxlU7qDBbEwq/yEVGWP+g3Wm7lqPXzDXjvj
Srg+Gz2JV8RLgXrI1Z6cjRthaKr67gvtylIWsIXzGgDd8uJpBWr1CQbEM36rE+t9lm/jXY0tIwtt
WWtIMR39VTcwT+jJ9KFVP2j8lmPU7oSRvoyMw/wPI2DImNv0PIEZMwQEaec4BKJXonqvQthkTcS5
0267uc4cnJOs0kczZDgluYUZNRmQH6PuXvI4+3ET+19bYHWNkbDn8bELu2oLY+lf3zJJS0P7RqAv
aQD2c5CpVxmx9lMe+/5M3Ira/smS5BnFxVte7t0meS1w/rB+1T/zUi3Tzr+jnXMJxpx+ClU/pAo5
/1gEv7B0d50n4KcApajc6dlqHNIj7il3jAXtRoEGk+Epw36Xy7msDDYa3XVA+mk3yQ13YLsao5Cw
eReP5oRWYPypoWVluQlOWYt2gWk+1t2M80GkHdKNdFTtC6SRWycNn4uEkloRVh8m4seCtWy4/tYF
5dfqaKFFh3UoidqLZwIt4MkeCq8lKMPACVJ5b16Qv4P6imK1HgkGQ9T0GoYoLebvFUIp9qijC5cD
JBbOsOwHVpeR55/t4Nsz2TLZfzA7Z9iNcEbWAAzIGzJneoZnLMpX0PJPrY1gzwDxnzGVbpAH4QIo
ecOxrvERCSqdfi/POEEC2tKIDmFWddF4FK+guk9DShsvI9TrGvdJLKcWunrrSQThc4ZKJY14t2WN
2y4rr2a5xt8Mkjvth4F5C9FDG1MUCYFg1CiDN94gt6FNzpadCi4FnoHU8W4aMvRIx3cVVsVRFslG
g7TbCd6DIOIeorRZZ/WstLQBxoUxzzvVs94wnQDmeqvmZYoh5KaTyQdk46Ub8i9aPhyTaRrXnQ1Z
r41ZpQYkaRPIuSQ78LeV3taIzfcxMd9EUT6XSbjq+AWXVo+ZKY23UC5OSJQNJE3Re8i4jZ+t5znT
zL0ZsBeMde9EV3kbwhZphJZDY7Kfh+Bgx9F7LvMfqYf/mnQ8GLV6DGT/tCrrWT1GRYuTjOcm99H3
tzViHILcXeBTi17iD6wtoGueH6G9CnfczPGEaeqagX0nBMpeGEqELCe4VwIiHR0MrNLiDtA3jCuc
F86VF0ZPlyBgIet5KPhjLraur3dZXj57Q72MJEhSs5wdSx51iadBmbGshzjYhYV81bzsPeoyyWSU
X7Xn2WUtb5QIDFtDe9MTKvYGiKHIf7xqxlZwh+cm95yXIwZFtMCy2jna2jA0EOD5uY9aSe5CxLAA
tE6oD69Tbr7KobzGjBZL0hX02GHYUipjodlz3rW15K7xphLCbJ0R3UuKxsu0jF+ENjRL8NUEu8KF
G5nHDhlnFzP6HIu3iBwYlPcXJ7Dxj1XBDdYFhgY2QV4vD6NCVhL1tKaLLqovRaB9haPOisW4SHu6
eHZy1Jy1KLLHWMXnoU4eu14Hm5FvFKyo0RpvjQEapHG/phgBXBgFh6SvHiubHrtKp5MIIDO0ffEU
6MDxzHVQON9T0Pag3LBJhpIerIZtBc0AvckNFti5y5xfT5gPSS5ezKB7cXvthLByjfxqrSl1t1mW
m6K/dwKCFyPeVDUXmi0EbH372cu96LPrqPc3XQt2bKe5ZXLVltyOyJBtTV6xkQs+EqzGjsnEjtdD
4cyqNNEy5nfTvY7LvV5UaJ66nVkcOOhvXkfBX9UsE9rqpGL1WM4YrSiC4l/DgC6I48CflT6bnvvb
xPZHFWl3r/hKQiS/Ir0FRXcJI3/nD9aVOf8mG6YVSp61bbWrsJ45uTVVHTkG6Y9RRT/gEQJIk/YH
m9etMKc1o+67IlBbHF2VXUxcQoseMpLdYYasinFF2iDa4e4n1LzZqeW8KVcefZlvXGSJiDAPqV1s
e/qmEIX+UKtrrMbHMisgLvQht5Glzzq91ALWHVzN0zlh4O948VtIRPsiq/X1hEOO66cBY8na5cY7
vlzYJihOWxyyYrxajjz2CVO9hhiEenLvYhQPqeHcY0ffuqF4JprlK7YEJqLuhUUThZqACNhp9o6y
ems25a3llx8UR6dw9QeHLs5sZsuzd66gpMBbykj505K3FoBKYyHS5a2VqewsW2InpKQHn1jMeBdU
vmjdmpITSnseO3Evi/DZj1mwSmWBjeCFGro94yjUwfKqE+T0jKIH00QlwPyiZ4Qcw/jDb1jopeWT
DJttmCPr4mhTKztqfyaI5jttqF/CwjKXqkPQY5dw8GAKbZ04uk8V9MB2cslmcqZt3fuPpgyqPZly
uzJPmd77abZho3qLR0xUA5sronFi61ghsjBVb3yJwnAXQoV7X2/8FStEwY+tlduy21qaiFdRWoZ3
EbbhIyrt898jF/TBU3Zh2nyy7Mk+W+q374bg7tSyAVNE9sXfw8bHaV2DIeL4SoO7bHBx5JKQRWD2
euSRZSy0JwSbOh2E3RzivuZhWY/bKgQu3EzvTtCWB/H/P3icaesxgwyoeW9+hnznf//s73/F+opa
rJvzomFK/M9fDcaIL/7v478/bkPwNgPM+hiHAbPhSh1s2+UDiz8iv+WLX+Xc1TQF8hmlnAL3MsOf
5/+v8RsahRTpRmkOxeHvg0vg2H4gWXeemTBEDSHGHMhlqw447P/nw39fA26MjqTf/X3970v//Y2/
x1QD6QrkMU/I4GLP/79/9Pd9rQgt3VQA16caGQRVXM929CmNwStVpL4YhvXNEH0ji5wshdF0dzog
BHidHsvYx7arkJqXePY62rJl5w0d6CRsME5TnaDIIMVKWTC7/2oar2NlxuqYou1fwjQGVf4kR97R
7C1j7nzzNJjaI4aoxXRJ7Jk0x6sm166ZG4wrP/QQ/5EfsJItmvu4LupNy7T1RizGP02NB6vvE0Qn
TKk8gtOOEbEqpyz0WDVr2hqlbHzsySw9NrFCMsdfjsjjY95IxsvkbHh/VzjCOFfL8ZUcw241zoOm
kbXiNsKQtg3bGsvnxDkZMIypIcGpiYbIZOeGBpb4IuNodgwX9NlpqBMdl6If3aqe/aySTrkO5CwB
ba0IQhSaQxlA+0nsfDMqEwnezF1F4zDu03boV4xoUF54mDeGKHuKatw5jWIEZdQyXZUcOicqasEV
U5ml+QAaFkOUUb4l0lAnSQrDyR2JJNToKQKShS6I9YyHgT2rtEf5VpdMy+zXAbzvhRpK23po6uiI
C/ec5w4Nfw3DdA58JkNN1JtkYLHtWkbwMDThN/xCtpBi2HFdkusXsexJm0a/gPvy1goXM2YqHagM
w4wVkqP8rr3VuRGFmB5RN8Ht4hWJiEniKVjXInSX9kzzqEayUXtbHvWmc7Ya8bIHJQz/6AXS3ZS9
nR5YhuxAekTH2DKzlVuR9e31bkDyARusMUYIhqSf8jZ13M8YscbYnHjBTsoz1At5Q3QoYRHva4Il
NCPjUplpL07G6gMlha/s9ARzED1SPxoY27DG2MmU71zKiDfH/MzYN3fEhd0qrXLuta9WY12Et7bW
7LuUaAAbIqgyXX+kKmueA19b6GqtJ8xNhogtdCHCANMNNoCKKQ51YV2hnQHN6htOsQsNO7toqni2
vmHqa2ejsLxp0SQWn0bizaGrHBnp2xZLOUJxVLewlOOcBg/hteklcqv3KQg5oVz0poO2jMwkR5bA
psMv6mSTVSyd7SmgYNPd+OZYf0km8W8mBanOLtgD+nUiTYzBfvKLifuRlRkIB3g4YdjehuGcG0Qy
+VMrUvMyyW7994dxE71ybQUnOLbvUT7Zn5LNPJe1E7OZZSSaGgTM+axUr0yuvxiv8M4igvncB3Hw
TMpBvnRqJfd/D1lQaxiqhLMeuSfTehTkrrnJeCzd/sGdCkJpObsW+IzGj5BCnTNjvHVm/IpMn5fG
Hca3XoF9dAjGMgMCbl0b8Qt+jipVV78r9GNv6WfmBd0x0eLu+PcZW3BOMuTRKoqt55pcnOfYec2o
kZLJtKixiBildP1OO5bMEbqNh0TaBZE4pU2wniX3VU8bV/njUphp/vT3XWI4en+PNEUsmEY7tNZ6
IDwavqunv8/yukj/+0zTNLGSEhH9aBfOZnRQiFouWzPwrim34rx/kfTpXthftSCLv2fR4kgOxiue
bEwXlr7rjMI8d/M6eCymjONEI4TdngrEDwhmcGXcBUxjwFKG8a4NdH8ANG1SMkyPQY734lRGdW1F
+FoVTnnUbJgs4QxmmeLkvy8ps7JXPSU8OAfUxishR+P498G2xvwouq0b9NQBARp7L2/LR7Rx/U4L
iBPuNVMticSynnNz5LNAjy5MoFuWS0BUmGRjAjKew1AyCk9lujFiVkT2EOvrPsQ5FDKXXncaKgc7
bSCcT2E5ew7Yjeen3mviu+924bGtsChV86snJc1z09K+WchulkMq4L5hI/2HecBf0rGXR69L5xvw
1Q/T5KzbPW+NRsaY6Sqxs+oZPVw76zZDOtFrOYI7pztnstav6RxFPtuPO925FyScLbSOmVVC2qmt
RRBtaRcCb6ofTZw6u8LmtYgYIGVBdNWF6Wwrgjr2Vuc8CKENFyfeR9FwkdVkvrUZFWLQ1N2yLQGk
psILwLOQcC3QdGx0n/18YHfpLlK2/qJb+LbYokzHchD6tiZDg2AdW9+QUKqzhtQ1jd9dMygYsCm5
gG+vcVmla9tNSGmiUoRB2frHOmvhknsmg6zAC8sN7kMM1Z6vtiE1/qvXN5tEWu2T4RIZqgbsvH9f
RlpNbLHFkFCU6WvVj/F2yrNgU8YTb7uYuCD2D1etT4d/ee3+90nwf7+SO+ZD1vndtW3maAcfBwge
uq+uGxw0vQhWFtlc/Mzkr3WV58MO5eW0K7tBuwQN9/0qU+MXwtllMaHMQYf+29Ra9SAy62BHuTgP
LrvBjjSmZYk9YtUXJSw4Qsm22LCHVaUDII/Yn+MwRbkswMXUFes+3XIsaDCpe/BTrVwLBtSfBeVD
76kvDdgx7eQ8d3KY1LrMaO9OMwhSjBgDxzNBq1AV4878E4vKJiMc6yAtMSHegDC3ZKlMiGKX6fi/
mmYXtASqzo+6MCY8tSoYCcx21yGt+o0vO+Q8qqxORoTn1HZPLZ5b2LwW/HC23lMXkeua9dZqMgjS
7bQNdhITy4Y7LaF9IPiZ8+KmjiUAWsSVW2TttxeN32OrZW+Fy8wm1wLrRpVucSQm2nmeOTPS9Te5
K7R17mtMSGignCrovlq7346zCqvvcHWVVn9kg6KfM0Png10Y57+Ho7RwHhkBYsopPjU+a46uqJ7s
GkfryJT+75E+odfKEo2i2PYZ0SEW0dkkEG2bJQfVhPFSWc7dd0rEnlgI8LvBcP57CMciXLMZA87G
Fqkm6QfHvKYA9lZz4iCngUjkfjB9fwu3Pp2DaXqyyPQ7NNUZXZBU4DC1eqM8HBWmKsO1HwN5G0A3
nfCeZhvqKGUNe2BRRFHzIiz9znBZ2VJCUFsvPNtHl0dy16rv7HxvTipf2U7pfiAWh2hTO3dplg2m
Gh2vkGfHu47vivphFw1x++ObFog/V5gnXFevQ192RzO3EWhOlvaK5n/OdkeSxfAxeBuA8po615EV
OOqKzP8JUELwJvys3BmDS006R9fV3NqBBIY6T0O4Iy6yvIXs4W45cS6bWvjh6u9rfx8wuLBu0UV6
iOf/JUBIsBeGy8yf4Vw5u5fp2MMnExEE+iDc1NTc5TGo2YbQvtICswVFhRI0zw6k/XMssFv1pXcs
A0Dufp5xJJqMC/Ipm1apqK1Lm9sjU0tsLbxLXG52RiBoTodXC6T9WjIbvZjAIi6JZJSHZXQheuF+
U5U1r51emDT/kXN22mGl20AEhlhZrxylDCL5JR78Xmtf0DaOwdyN9sFn2LisWU2K0iqqtb1t4fQa
AjAZI5KSdaw16Wlk5r3qJbk5ymN40bOr2TTkGm+gcspLgB2Sn5Z1HcVFaecZCALXOMp+Ijo3aysS
zIFAswtAhduhgK7QIW9iE4+yP046hAeeNy+X0aZBUfwVmWFwbsbx18hlehYV3SxqoI3tot6Ji3h8
8mvUxNqYXa2WQOsxk3scfJzBlex0ThwGv2GPsi+2GJj1MFacyNI2XTAUDywepj3ToCfARM0FGIIF
QIbdwtSKN49S8N3XxsfQT0DvNNib6r5t9l4jISt047iiPyM4uZX5zpgstaV/vhPC2QI1zjN2yAb0
GchFxcPfPwUTDUa2DK3NX+Fpeu1X3OKfoMRNj01J19PUZfRmiuzYWp26Sp/Bco3vdlciZ9LL0bp4
NXcTmVlHdjUMWBzAmE3Y/9Pl6O/QOXxaeTaccQOQOJyZmyAlYFRZ+ovW9MEu8f1zMrDfJGP1QX1n
kJd8dtk3i+KInHTtEtprSL/JTwv6qI0xldQ9LMxRVvWj5YX7Jlz5LmGAi0iPt1rjkiJHWE1QYHUS
LYWS3VTuS9CSIcras97aEyzysXdOrJSytUYK6LY37DXd4bMUsnhSQ1+s8bjm+yGdJyOs4keKB9NK
cZXHwFr6ILN3bjl0sC80scZKQj/a+9aZzpasKzh3y9QjRhvM/E6LFKzE1hjPfeVsp6ocL61xAKKL
zpohjtkSJ5qWaLmKdMTFMzcmUGKYUFXDfQh7RE6hCDdV1Wwm0RH9plMhO3oyu5yL8WHesuS69WzO
0k7VsSoMgeRDCrkoETFsRFmDY12rj1WFzLVOc3c1jb2xozxhgO9Gj1VYcUTps5U3weciKy8CAYwY
UjKrPQ0VUTy5RWJaVNdrwzOiFYh0RhGgXlblmMj1kIfD2SoSsBFkzHAvseXVS7xzVlAmm0oRmj2h
EM2HYcsSPD5Zfl8jepil+uBPXi24aKYy07Ns6hTdGPuoUqbyUNsuBoHJOniRuDXAOc5/H6T0kiOo
cHEcaE3blgZCoGZcOh78eR3ZzUov8NM0mctbkfCiTKqTcqLqqeKa62bdT1FpyBzgN624q8brFDvI
J3e2Lis2fd7RtjUYZZo87tF0pBt8R8a6v38TNm89+O1LnTAiWheiDt9hRr4bAByWoJaidV+G+d2a
QKqYsTltR4dEO+WWx9Fovjof/1tRc8PM5g+Co0PrEl4cjQSOQA+x1CZOvWUlC6LAy/SXSDbyzMrX
PTsyzZZN1nkr+ITViSakOmlW5q5Dh7Axso7y2+CxOtG5i9jzqVp0uD7+vuffB6HMD3bAitARjl4g
1wRhpMc0njQE67Sm/RA5R3JwNhPSgnWg1f2qamvedJ0+HDGvQiVRW613knNubogteqms7IWqJ7rr
hXQXssCQ3aOMaz2L6frURlevD82tHZn9ccyKA2Zu6OalIfEBphPaOovK2nCnfRwP/hmK6HvQWQOE
pabeMwKRr6E5ngnQmEWgExJRIz+VeCConKbr3wclWofZdfjQ9CK6Fvix2S5dorHNLpa9ygLH2ltt
8NGNVnb++4DICUsCmWJ4wFHHE7szbPKYLhqLZbZzGv+FZzE5USWBhKVEWRTIcPupzB+StBi2IaSj
5WSo8BIJfdo7FVdd51wNru6X/8fZeS1HjmRp+lXa6nrRAziUY2x6LhgCDGqV8gaWggWtNZ5+P7Br
dpioRMRa3JRVkSw44O7HxTm/iIAFb1C6oYYGT2cfZ1AaygFhZSNtkHyXKc3BXnLBoxh3UBbBFuP1
6I/GdeiDRxX5QHkRmPF9+T0nEXhb1dirWzoCSLGp+25ha82hHXCzoEvJpMfNzmnU5xYm2173ht7V
cbzcF1n1ObXTACZoBUYyiO7MpuRcGV94Ruzf+b3xUcWFaKcNCumrQSvvwAbFV8HoxpouDkZGRhbs
ROVmYSd2uRX/YI6lVwZ5YnLIHzwFY9h2gNWrdhOroxFfGRPo6DrQrQ0+cEA07DJyYbiaV0IV0Q6J
j3SLgJugeOmMn/Uq+oDiY3cYBmXWjeihecJcaBF+uTWT6fNgxAVnmrHeenaKDaZEwADsewldtr0m
b6c9TrbpXPVV8eR3WLyKcbBcx5e3sGj6G2VQ6gNGPZDmdE9BMZvFs5CdfwmeJN6UcLaVXOkf07r8
IEIUuhKo9XtbZwsYBWBouCXQLDUkKbJIvxq7uEDhTR0+Np1z0bFdbxsONbuBPfVBMYpyUwQOhV27
eoWR1T951giSIQyL6b4e2n07cWLKEoObIayKBnutnZD2Fwt47D2EMtyO2l0boWZC/ucKeVH7wq66
ah9ChfaLoL4CWDE54aFHmfRCVW5ReL9Oe05jos9RNDQ+Kx6kUUBesyVThF4xUJYNWAD1sXTS2Q/R
q+/DKiG9G+co5fSYn3S5fMIdBdMhat9oawhAaJbt3GDKTiWPWgTAOD24mUDjVuNdlkXao07JEwWG
5EbD5UcvFe3GLPPPiIuGrt/mLhAwjFQ77bZUa7oIOdJHuHz3Zn3f+gjj1w0a9mPd3fvWfWoBgB0i
A5aGh+oJqMhmp8x2usjSKNca2aQ8vXlb1Jymve7LCTnf+YRQZrP3Ave1S2RPnpt0TG9s5ycyj9H1
238MbYEDlWrs1QFVV+6A1yHz+RCatX1IUv1H58EWK6W2ay3w0BHlh00vlcDlzFregvl1LpIU1P5s
hRtUWgOECwEEjQTLIUuBZPRpNF2Egx5+VgyOSUrEDIefkT11mb/lKK38MNRNNmXOVYKs8r9zdYqT
OQdr6m4FEl0Am1HWBYXEOBVUtGbZm0k01vcK1TLR6jfDLP6kx/pj2fVfrZLMQh4Y/o5UMGgXnaRD
dMhbXAeK+eSGh/qGouG0lV2ZbVMA0FATtl6koKUUDMFe6ZnBKYb1bZ9tKB720NAdQJv1wY7GcJfB
vI2im5TM3SN3jwCBEzvfAVFgZ6Mag+X96Nz0eYGbYjMD9eLmalCn9Fp1QN697c9YZbu9retkLCo2
1zAe3KYrUGYc+/5gSwoCtWcXoMys7DM7x41OPZvqX3Ktzpu6TjV7Y9l4Koei069BFVEiikEBKIkJ
aqYS5oHE3IMWVe2d3igws5LC56qGByX053rnWA0+pimq2oHooBMp25j021We5siefbAn30W+q3xo
2iYkJZs+DVyrUPjDvLiMyaJ7Wbwf0wI6bNCM4LdKNFIjL/c3bRd/aoaYbGCFeFyIQGWSU7pJYJOR
o4Xd1qeg88gYHfyK813IHRSiPFVJBIPuHaV7pP6cH0IZvPg+aOza80j7lcah80JksUbyFUqS5tCU
ggaxqfIa9LCGGrr2IEUhr1qQjvsukfq2jLJo1+DgfgWYBFpF1xiIYuKl0JrgSYZguiNJGD30VE8H
wV1q8BHbQ0znPs+G9tDN+0czdFeyqEiwewgol1LFKWQeQhlN1iX2Svsp8ZtrLf32doTp7ZepR0xa
DKmLp89la4323u4z3aUID/zbS39GBWK9o+o8I9CBkp2dHwoOd5o9Qk2YYOhTQqlZj/Ff9LJZEP9y
CCV2UrDx98iKBzujdMBiA9jZWlru3PucfG+M0N9XnQhuepRLIEyOJhcEB0HaOeFtO9yGei3xbpXu
YKlct1s4vluQCuP1eDMEhfOgjq/ExwgHo7iVdmBdk16EgWZiatogKrGj5AfpigS0jwBLe4gqSv9v
eUS/oFBTZ+0XHayw5Q3ZbSCw4/j3PzR72A4NeKHJHO/SymkPliO1W99Rv6U97AyD0jhKVI3NyOTe
QauQCBMUJ+4LbuLstyRtNSjvCNhgcv123OIE1hwiC0CL9LFkDn3KOBRGmoNCVedCCTGtQ3cbvJnN
BXnepnX7U1sW442whkeh4OYKNr7a2GVh3FF4Ne5aHV1wHF7JfKDP4tYT5j5W0pcP2axiNKVP4N6G
m7e1DVKdqdvhxR//+I///q8fw3/6rzmCD5R1sn9knI7ykDPWv/7Q5R//KP7948PPf/1h67bhCK6/
Es6KqhuWo/P7H9+ewsznr7X/AyHAiUHCqlvgSbMktajvm5GVpEk87AbMvr1EIoszPJqI12YA/dPP
SY+Nqu5/pPa8H/y8ulJsO4Z01Eq4zIF2rZrJc1OBglFydNjsEPWwXtoIX1NUBgXgTKBBymSPwBpO
F9jyJr3nHSRlxkNlbRN9SLeZMqAdcR00JN02EwwHsJboU3fk0kAa+PqFJ/tof7wntL/1BGlITTeE
plvCsCjH/9oTjWXleasW8EUwxcVBK2+59wDrbYORUw2Ul30Mf3gjo6G6N6gKZdZ12jrz9We6VYGY
79qC02+H5QCVxyDeqQCmmb66vT3+okJbDpkJ4t2eyyUmWuGg7n990RiZXiXwDXtLuUnZ21Xo3eVW
85T0PfWxQXvRbXnDOVrCuIUAUEksqMsU8WnhdIfMbAcXtDPSUC1rGZJWxYwllWECVd1KXkL2ClT3
MDg+/tLG31+abA5bsk4vO8wz8etLd+VoB07maVDaboGd/4DfCQTVqrtLC+sTrcUJ2mTK2Iofui0g
Txe94ri86yM06YUY6VNAnAnwbnIW5AjqfrgKB+uKghya1A66iOxFh4a0Kimd4j7szC91on5A5Cp7
sbv+bkD1AKqGAvDS6ZxdYjvTddKh1vt2psR+Ej1NFggFE4oth0V4NtJXNpZM7o73w28GzzQ1S3Ug
8+jGHH2/9kMIJNVi5gukBfu7oPPtF2PA4VcpSfuW7ZWoP5YSR7m2sgB5+xP9wOUDnYvEuFT04K4d
0F/KR1zj5MVQ+C+V7MdbR2/ELsPFLbJfj7+uZv59rqmGLk0LkIxtOY716+uamBg1nDu0rRWICnkc
D0kpSNTsQXWIg12Tu7pHMjTPlftAopcpOs3fYHzTbsYsSO8izLJEkJGr97FzPP5usKP+/nIGKXwV
6q1pSLGcUwUkv0aGFuSsOUszFOnHrsibXRaXCszD6MHClSuLAjAtJIxxhu5wkhyMDzGvdhuSi9v4
ReJfogApd6Brc7Rlor0lUhwYxLh9Ox6h3Qlh3eSiD7ocuiAVUOp2tZsVVE2NyboxYgNcQITM25yh
oSedHcKSM4mu610/j3EDBIXvlOhLqz7D6OSIpOafKbg+gQTA24Gb0Vt6Uo8MNIHnG3bZln9qIOM+
WKp1kBLZV183rnPkIxH8RaGFBR30qt9e6c592sbDo8+MP/SFiW9ibfCZ7At9/AUSOHSkGG2kGN2X
oCrkU5OKGTqsfUNgUdlWpUlVUgWAlSThn7nEjDbU8hT8ZKDCJOmzSw8HHD9D6RMJEfwxGwfpiQJX
0MFh2dHD4RYMrnCDwn5EHbZA7Z4skxGjk8rDdC4q1oXvF91z3enVRXRoqxwC7IgrhAW3qkWt/VFD
42C+2LYHE6rFxVA1FXpJhtgHtSh3EzhxxObMS4882/Xbv7WcTfS2haGQ1sBMcJ9Jw/pQDoHYSo88
GwT4qTTbfaxMBzBgxpNq72yWvIcObVMVoZCbUPGaT6Wmgb2Ka++u3SNRl+5TdRB7iazgppGJyU5V
ZS5zmnJmLowbcnUz6rW+Js2HIQlUVpjgjnKVUEfeYmfhf/NN27Vrrg6wSqCHJVo8p2DnC1kJ+o77
TPOJnAn4TVt+rgZjA91c/2Caink9KdVXFN5wq6VNRIUUvNSTGKlSEgsTlYVNBOZq/4zYcn5jKpjz
4CVz3Wg6Ar94NosyUm9K9PBHUT8LcqFffBwgJVpGV+iy8Q6ySq7g9anb0uLVubThJjpl8tkKgRH3
CiDrvpHBFQRL466JfbZXvz3IWDl4QZd89sh+Y+CG8x/uXvYWmZfuGcbR5BaiUTalnyGDJCtrV8eR
em9DCry1IIx5ZvtIcYmDIHrjj3mXmbdTGW6DCCyd6NWPCcYzt+gFXJD3eFbMHC5WAAO/FOhfUT7H
pvu78H5Cqwtv+zmwhdngatVEySbR9NEtew3tkV7kl55aW6CCfCQdcNC79TxxaolZrjD4LjiqaiMm
JkHJcFL6dfnLKAh4oWZ5W7hdWPrYT6R+yLzExkG2wwSTf5cLSPi5rw+PZRFzeO0ek4Di5zSoAKqA
g2OrCvN7jF7siQBWJ5aawhlv6glv0m56Vu3GuI2ysT61zywX7vnNhSUF2RMVjMryXFdUXuDPe/EW
qxr4VpV/gMAqsOkQTxwLhvsWZaOtUzmQdYHaz2EOVDjQvG2JkgVa2jaSVrWKBGhd7Cdp+9fRKD4M
WKvtpljHCCYcP4YD+BEloGCliKHcgWPs3Cwtd2/L/H/8ckSt346sP3Kc0EI/aBb/+d8vOcXW9L/m
/+f//c2v/8d/u6/53bf0tT76R7fhDyqv+Z/N8q9+eTKt//V222/Nt1/+Y5c1HOIf29dqfHqtIZ/9
z1F7/sv/31/+4/XtKS9j8fqvP37kbUZF6ekVM7fsj79+NR/NQd292w/n5//1y/kz//XHIfsZfvvb
37/CCPzXH479TwNEKpuiZgNE5bT1xz/61/k3lvyn4JjvSJgWus6/ckxDoagJuBmY/zRVTL5Vdnqo
m+b8qzpv519Z/7QtTgGOtAXHTk4B4o//+e6/rhj/HrDfXzl+nZmKAMPP8Zgq96+x1BVoiVa51qPU
rWauCALEjZPa3oDdNtx3XfGbW80clv97qfnfJhZHeDCfYZQb9kBdLIy2ATm6C8Pz0xNn2bUPWJyF
WjkGYavF/WVDPptyX2p+ATzB2ab1hsvjH7DWxPzzd7cxRUvCCIRVf1ka2ngHTgmlzTHGeWNnRFP3
+Xgja720WNRGvFKmsUloJMihGRphBI3IN9Ti1FesNTCvqu++oqhQfVJJdF/2DUemC3aA8CUMLGxG
zvuAxV3CEWFn1clg7xr4sGAipnGksGANJ9bQebb8bhbNV5l3rx/ZSjz26AbuqjpL/Ks6ibiV22pV
f+2qaQBBoPVeRZmjsYMT+83asKu/tuikUyzbGC3ntOo0khAJFddNoM/t6olJff+sflvePWoOlBEK
ktYuGIvOmBOAKGUEk8i/Hn/+SscZiwhHqF0tIgcv4xaCy63lKDZnTiRwxxs4oNngKvZkISUylsXT
8QZXJpqxiPdCqoiCzA12iWMPV3nQ4slggJIId8cbmEP7N1PBWIS8DKdebVrd3MlkzKmWhAG1DgTX
UJLbVrA1wEUYtZkMz8eb0+YB/117i/gv4I2ieIn2PtY26K9IIV0U0apNN2I3/qVtrVngwugHuCqj
rdygcgtODPSdFOnN8VdYmYr64g10Iye3Uig2RaNWNJeZlWcwKzItGSjoNv2pJWKtmcUaVOZd6ZHp
kZwkIbPE1Rjcl0VD0ifKg/vjX7I2dosmEijSXWKiJd6Do9voVf5n0I2HUu2SbT/4t8cbWZuBi6Uu
Z9np5diYu3Gs7c9+Vdm7kZLJie1g7RMWC10iI8g7emXuYjD8r3D685u6NmxwbSa6f4g1j/vjn7E6
8RZrHlU0ExSVCQzSRwoCZihs+Mbe+BZC05MDrbb1W3+bWC2+AGn/AaTt9njLax24WPoqDAeKQsyQ
21yZcHXVqsjfFiDuT2agfh9S+iLhIgZfk2MSWTvuPgD+Y7KdiIqYKfKgZ33BW4b13XYhYIlneV0o
bpaPtvXQgHxVnrm3qP6J3WFlWdUXq1xNzl+FhcZSYKNlh3QbdF0FFyoEBIGAbpQe8bAgmk7lV1ZG
RF+seU4eG0krRs/FR35K932lFWDCQ4hY7vEOW4v9Rcz08SC1XjUdV6ALuDM09CSuAfuzWcSgWYcT
vbb2GYvYIRtVxMg8SbfCoOOAQYZ67/hI718c/4i1xy8DxkMBn6XLcltMzhAsiQbjizXlxe7449f6
aBEWbWeDv1At9PgT1sch7mvUPUdUBEC5Fuf1kFhERhvq2ZiMEcmquotD1BoltMxaHckbnPURYnEe
iOHSls4wDwGyi86+DOD17EJ0nhpojEn2103xl4vi+1rGSl+JRXzYYtRrTQE3gHfFdCucqbyrRwcw
PYah5x0JxSImUrJ5ZtT67IqGlrZb07f64rGqKwW0Ugk4+wqtaMd+pBqjW+cd1sT8te+WFXuky1SV
vFKHzFjiBiZQo202JIp+3uayzG3A6C2tRlS2S3Ucq79coOoEoBIy0QVkiQ5LuNYAuHh8KqysYW+p
3Hdfg12pr6Y9c81Mu8Leq+jB9dS1REeZ2LdD7Q4nCFtFd7HRhi/Hm5yn8W/OUmKxACQDpdt86j2X
+2yg3eWAEeofKMGSqVQAaFuP2G0gzEsdO2hu1AiU2ucRRpr5eLz5lQXirRDw/ouRnrFJpHluamMm
isES8iuWXWyPP31twxaLBcKkMByWaF+5usrH7CbN65qd9KNkxEhgbP1PhQLD+NKYZGbeDeQCslth
Sxl9lrHAte74W6x8o7ZYQWRGeTLvQwMsk1frGwtrz2IYcF05/viV489bxe5dFyaVbmnjgOeLoYdk
08c+2lUSy2FF4n82pF574t6y9hmLBaTVKktGkY+ijTpFXyOJO53XJf6JpXzt6Yu1o9T9LFIUGxXB
pEfIt9UkwBO4g2N9Xmy91XDedVMdlqMphgpvlREv34NhN0J8RK/RGC+zsMVKEP5j4f8oUpR0TozM
ypKrzd/6rkm9zxLmEXhXC3wNiAQbHt7FFPvlazeyNJ6YXmut6L+2MhlTXLYWR+rAT+KdhQzsNit8
sQ204szDjrZYJCykorOoHOBAt34DCtbqtklh2vvjE3ht6BeHBEsDmjewQbiRQGVLNBqkvTEXZ06s
xRLA3SOXuEJMrqgxYVID7VPmG9WJEV55dXUR2pqFRdiQ+JOL+v1EOj+j1NH5inHqULv2/MXZIAAv
VuiYoLmKlzoHRUU8nVO0cV7XqIuI1guoQk3M0xtPGBvsvJGaUSFYHR/WtcVXXYS0zMSEmQDjqsX1
Fkbapa4MqOhC63DiZ8T6XSW29jNzVUAHON7mygaqzjHyLuJgx1Rq79UMdhF9UZVQgfoLECMBtwhu
xy8pzyUnmloJO3UR3EC80ePXlN7tFfOVS2Hc7Y1m1lNsets60YVrw78Ibb2zuyzCmASQq1U9OQ2W
Aqhbxyeu/vMk+s3Wry6iuslY/HqwI65mlOWOAPyqxPFNXxjobxt4a+ZviunRicm2NjSLKNeaNPHk
FLUuduuYVlYAlXGSv4yLNoWjix5kMSQnPmyt2xYhz47vxeB6G6hI+OBtKhOYlB2gPrk9Pst+O/S2
4yyi3vT8mtIp+SfJnf8KSAwshjRPrp0szk7sVr/9BJpYBD6JW6XT2qjZVy1MnWdP82P/pmiz5PW8
T1iEfqyFHf4uYgbT4e2X4Llt2wWoUA/zj+MtrH3BIvpNFD4M5My7XQk2/QJuKWYijtOeePr8lL/N
XfpnHpp3ga4XyCN4EaXtIkOcDvrFRVc796B0QFab0TmrO43Mn/aukbiYwF7X1l+fYKAycGF2cDPO
66BlcFPMx/9E63YQLdULMT+9Pr+DFsEdqx2GzjVPxwjRx+9gfPAL666VyOpaSBKc+Q2LoA4MEy0N
oZL5MMRrrmdy5xnKdGb3L8I4HjA4CH0eDsUz3U1GMO783gqujnf/b9cj25GLIB4a8kTJCANnENWl
4VTPQwP3rzamfVcYn2rU80/00VpDi1BOg0Jkua62OyoVbl9DXozLB0je3wNdv7TC9ESO9ffbLR+0
COl6qhpEsvt2B95ypkbcyNi5hNSID4Fy6cPKCDrjMQ3NbekZZ37aIsZVD/XxMVCa3YD/g5FGroyw
eq6H8BveK882UqnHx2plLZGLaC9rZ4g4pLc7WOTIgEchrt6VsE98xcpyLhdhbusRcDrFaWA0Kdbe
V9DpyqbavmctTE5MtrUPWMT60BoiM2wUOSaKu+iRTSm6SdMQ2Kdgj2uTTPy6VAkYN7hQ+x3GziOW
AhWgpSJFSJT5rCFT5yBoOcrUPW84FlGPmAA64GiRuL4H7AlNSA1Lg2jcHX/62nAswr6tkMvwR7N1
G0f/io7c9VDDIcqAvZ/1fHsZ+PWIVdcIqToMlDtW3S+656ONmj4ef/zKzmQvwt0Jw9SGBdu4lD5h
m/W+CgUleOqkf+XEkX7enF3CcJE3kYGP8frOmN058Rr3wic9Ss8bAnsR1zw9L2sSk/hOebvCnoHj
yXUBYvR4F62MsD3//N2+yrqLZiU8hp0tMnS473An2lZIF5339EU4ZzF0GEe26MyE5i163vkFebr7
Bib2ec9fxDJwkb6oub7sRAW3pPaew1H7JMz0+vjjV5YKexHJRWimWufZAM8wG0cNZdsZ44kNdW2L
sBeBK8PeVziY4RPsTaqrDxToYw9Fy0nLE8T8kDC1Pax/jKrJb4dwwtitrdITM3YtLhZh3flmi8Zn
1bhg2ry7cUxg8vSOwDBq5u/JpD1xL1tpZ0b1vJ9cbZkINfHy1gWxcR+nMawrwbcWAtmO0vnz+CCt
NbIIck8iqt+FVYsYGyRh+A/3aYqqry2KhwROyPFGVmaCtdjQnQwzGCSbG1dq0avVmuEVy7z9cPzh
KzFozV/2LgZFIxpwpCFrOLhvrfbv9am7Ltrh6bzHL0J8MnInQpq4dXFmzy8EnnZen39NSnnm6y+C
HO2EoYdG27pS6R/izNsDgb/ShHFiDVkb30WM53At/EbHximylMdOLeE3yIH7PdzZWtWzEyGxsmlb
i1DXtKKwJ0WwzNL3TWpcICH0wbO1LRDbu1aUJ06Ga0O9iHpYEB37NX0VtxyjvWkn9BpzjGB3fKjX
pukisA3kwvSB0tIun7rLqhfXhnliFFZe3FyEcjGajZUXpAywZjjgG3GJ+gP3gPa8lXYJtUNpFz1b
xF53In+evQUG5/WsHjEXgZs4UVVMMeOq5fIbjMu72LEvz3v0ImzbsosHNBtwuYZq9gJATbhRq9fb
409fmZDmPBDvFgUJUDJSEwc6hYeKG05jTXINWc+FFfUo0DU9r5VF7PrItiqFoSo71uPHCet0RbW+
lfWUQdnHQAFLhePtrExMcxHEzPqyTIAOo3TRF/CgBzyuO8xjjj9dW+usRfTKugOVbHbKbthLdzgE
nw1oBcgOfK0wy7zvdtkOYn7yWH2ADXIqv7kWEYtQDvygNMpgRMi0RG9FDb8iVwZ0UPG+H/+otecv
Yrmnejti+YnIBQ7oIZUl7C+jpzCQ44mxX2lgCa6r2hYjvWT2CU3MB1lk34GY3ErLOW9bWGLrAOyO
aimdelelOgJ88fcE/m1tmycevzKjlkg6rQ8hAQ9a4zr9LGaQmzUQ1ME6EX0rm84SRofhCSp2Zqvs
9KlFZbxtv2OwiaSc8kEL9frMAZgH5l2ID5Do8bdgAbGxBcR3Gx4yJlmympCCKnP0Mc6aSMYixos+
NTxqko3rG8U3pe/QMso/q15y4pK1No0Wod2h+1dZOl2VGSG1qHlLVhJO+vAvmxOjsdaE+LWjqqBD
otwZuMfB2K0m+2sU9gg/yQ/HO2htKi0iOcL2wUBpCA2GUr+tIiXchYYM3eMPX3v3RRi3iGBYTttx
xTXHraFWB2lJPHSmE+jHlXdfgsUqU8lGX0/x4hZYvotK/4qte3nezFkCxcZAi0j3NbVrjEhUJvpV
3uf3UNJPhPBKkC1hYjBr0E6lTOTGSPsF0sKGU33Jef3N7Mq7O97/a40sdunc7DOnM2gEFriOsGCB
drn/xcrTn4gq7o+3MRMefpcCX2JQ20LUcaChWQLD3E1rINdwqZDESM2feq/dYDftbDM/OFASixHi
C4ptqBbPhtKUbuqppy4pK1NNXwR6r+isuEbLcAV4RjTmk2LYL7Wjfzz+lWuPXwR60+t1gCpM7XqK
7vrCvB0K3E7TU0nTlT1cXwR558nYihKk2eH6kY0Y9E3n1Y++XrUXQoa3tVmdWE3WQmYR7iGaH3U1
xLXrBMUmNmDayzNPyfoi2HulEgloocoN0s5sUVSzotvSKvBfiGZb3rPGYYmCM+MM8hii224/Ng8K
i2wSGJ9wUHo5/viV7lli4JA6qhOL3AMrSoeBw4heCZha/UTnr0yiJfTNR5GEs4yoXARRP/VR9AT7
ZmcoxYk5uvbyi2gPBjhtlTorqiGv0+9InmG+7lO4j0+8//yg3xS7liA3hJN92cqkcidk1cNUvCRl
8TBkuYuRy4kVa62L5m97dyxIQrMkI0ATtYcoJpLSWCZeNuGpcuba4xdhnMgRJcduxKlet3+oneTM
L0XzqPl9eGJPWmthEckCHUGzC5mgbT/WaCxr136JNj1MixM3r7UGFhGcDp7SDHXAJxh+hVWLuPcC
9T6onJ/HQ2Dt+YswbioDuVOHEWBBve5Gga9u5kpc244/fmUOLUFoTu8n+ML4KFzF4UeQ8U9lVTxb
nX9flKeqQWtNLJJiQCsqCMIx9kdUYM044dpe3gwyvekruTv+FSud9HYXezdNyeg2ntXjoFBb8pPl
WzcjgIskLj+f9/hFJHuDkcZ+EbGl0lfYyiMB6psSpRyjPm8dXaLQGj0qlSh3Sjd2hg/DgJ6biB9b
xflw/APmcP3NSrFEnKkql0Nk+0tXysQKMaUsibQhT5+PP/4N8PW75y/iOIrw38L9kdcvC8w20ges
Xm5Dpf6OSla/U3PrQ2gLhHZR2J7FgZH6dxqEBsvozO9bRHkXmZaXSh3SNw6iG6027roe59TjX7fW
eYsIb5VM5jjMl65vTgEqwrZe5sWrdLr4RD5rrYFFiBtjDqN9yEp3LOqmcKHXl/WF5xnlqdLZSgNL
ONoYt62sUmSsqaggpBAPdtFetI7dVye6aCXE1UWIa6lQjd5RCjfy+p9kLm8Gq6k3pRbdqZVa7I+P
w0qQL2Fptj3g+tWphavH1QczRCZJtepqg2rEmZfgJTKtSUDM1npGYmuastduGrCumkT8DTdgLLDP
+4r5694tVUNYWVU/0FV5gHRMY2HWG4unIdFOFNHWxnr++bvnJyLvU8VuCxceaXEJC73eI/scnNjt
1p6+CPRO7/SxSPp5oM3pk5p7/iV05eIUJmLt8Ys41lllTTEyxIjdlPXeRrjIuDA9FPhP9P7aRF3E
MjXpOM9w9HGlnUVuTUqzquSHPMu+oTl75rlSXcSzHacCckDFNDKa5xDPAKSYPjmyPnGL/30nIVn3
6wj73tjrqGCXrp05X7O8xzTMME4VkNcevohkpI5sqbRpAVcDbQ3F0sShjXHJOj75154+37feTc6i
Qdbc1nGqwpJ9Q0ZX3VaJZe3Oe/hil65GBaTLbIMl8wZb4cw8xNlJ6ODcuX/f4eQSWFYi12AWUuRu
hHSg8sG3Jw1FiiivPP0JMUe9usbGyFI3rWfL8aG20f07lGhMFBvNaE15aEsRa/HGcLx+xBii0Ht8
n8ao+jZIC43FjHw3G2WMtu4h7XHpu/IHyHy4ekeB+aDXaAUhVCSs7quKT2n47Hi52Vxa6DrKbVha
6rjvB/SHd5ap19mXwTYM76ExLCX6rvpW3P5MMjsgkxejg3NnkSLQZmcIJOQa1ET6XV9UA5o9leaY
T86Qot/jjegU7bUMyYpL0rCTf9k7XZpBxygs9dBnXuSgdac73lM7DLNqWempHkmGVpfZieH8/R1c
LnFLVep3XVd0DOdQRRsQqfgjSVIx5VBhXKqH5U2rqWeVwqRcTJ0yCxvYLg6jCx35Aumsj1VWahej
1z4dn5u/37vkEqmkhtUswlTkbtWUoBocTE3QzY/aL1xBz2P2o1oyR9276EoH5H/jVs9dBSDCBRpE
JHDH/KwT6t8kUUD+jhyoESZPrOhrN2T3juZfeXb4+awOWqpRdRTdhkTw7mbrsS4nV3buuJN0tuc9
frHumx2ANC2NClc4Dp5Gs4ne7A6PZseJbXdlgJ3Fml+pvm7FVG5JRkUgb1j08Rv5akXVy1kfsIQl
RjD1u8xWmaEqoqOY2SR7+OThZa436XmLs1ws/YEVqm0m0NrGE7I/YJmHdWpSGWdGwGJyalmoTYrO
CFjIww+7AOX316INhp8IoMbliWGeH/abVVoujidNWvaeEqCrJo3kTxDrmMvhunZ8BH5/dEB86dfo
Klq809Dhy7kp59ZLVqTt5xh9op+pMfZfxlzP/zzeztq6t5iqnYmhAPLbBFrpYB6vo0lF9VCxxE0Z
TxgidKFiYtbB6H873uBapy2mLt5QCbrOPscVmX9t87Z3wzA8c8dfouoKu/eiyWdT1kfkyZxWs9j3
e/W8o9ASVNerCAfgcMOY4AtyhWlGfN3EtfrxrI5ZgunqCIVgL89Zk7LWvgoyXf3KJXc8seesdPsS
TGcPaTmlNUfR2EuSQ5vJiHp6cwr4uTJbl1g63BhaJ5yXa5nKKyMp7jjEfdXRnWqb9FQxb+0L5p+/
22+0Shvagcuxq4yZ/hpA43id0jZtTgTc2uMXwWwiShlhdMyt1bI75RA7GC2rXt+bJ3AeK7A31vpf
3x8KuudZicxcEFtN/BBm4yg3eKqKYtvXufLi1+mdgiiZ2KOTaYVX0hqr8SpQTDM/cw4sYr2y0Wds
I06V/Vhi96ekETnENMiKZH/eFF7EtqXqE5cRFi0Prfn0BjHDWRlvKJtT5dCVQVrC6ia1rSDAi8zV
dS1kU+2j3iDFYyASf/wLVjZWa7ErWfWUVpmggdoPP9cNnlsYY0CD+XH88Wvvv7iRJMimN047ZS66
S/Vm8PU/p8Y89e5rD5+D812A+OWk1TVeWG6HJHsi4iuBQPDx916Jb2vurnePThUUMXt0gZA5BE6M
toybBeLRwm5H8cWH422svf7883dtNEGCgTnkRdcxMSkxtK5HyKTKToT32sAuwru3kXTLGFs3xJ/v
xle1YTs1TvRiyECcmP1rTSwCHLutLDcyDdny1L+zu+nas1DcbE/VFtb6ZxG9/kCF06py+idSsMnz
gvAyKYrzsgjSWoRuH1uh7Ga1QNxYQ3fE4eQlj4zuMrDb7CzpLFsukXSGMyC5kKkpR74sAgolLz1N
PJfjdN4MWkLpqiJDAt4J6SEj6G9k46ho1Hfi4fj8XBneJZ7O6eOx6zV2/0gPoG47pmFOB6QujREV
aiW3/zyrmSU2CQ0cz0NdKcGeyP5uJvEhD4LnIhpPbEMrs2iJTTI6lTokLEi4vLkXocOvBy9225wq
A68cJ5fYpFDUWRZ4WeJ2Ot56RluUV+P/5ezMluTUma59RUQgxHgKNXd39TzYJ4TbAxJIQoySuPp/
1Rv/gXd9LleEz3Z421CAlEqlcq2HjR+1oS1MXL0YMDMZXplvF4LSeadSG9Tw9ezxKEgN7mrug8su
e6jMCCyQ4E1zLRO/8Mai0+1/i0vwDSvTmFZYNWPP0+DWZakpGs/P2tU/ffHzfkfp8aGbMy63gZie
REtW0+g/VaRc//3y5BQg/rBNiU4P9tsDwL5rTH1AEmBqMKxSL9sRNT90oVz7rC261m7aKLxztPwF
pnoOWf2V+16aL2cRV9Vp6jVoboVpKSU72ozVZgY04FkxkJb//miXbnEWcQVXZPKDQWxBvNQbMgDI
oiWN4Hgapf/4cc6iLrjS0i9BvdjOi/jedgLMFLRfu3K5chpz6RHO4u7kYAw2Ofxw7MJSVsCQQX/l
SdTfLyJr5ytZzYUhHJ5u/tsIyOIlcdGAlJ+YkTg49KP3NU/joBv2//Qhzhvt0tmUGukzpiKLHbBk
NARnJ+iLBfYP/xi4zoaTizlOGgzYxBUBKu9Q+8Q/BoGOrik2Tt6pf5om4dlgikMa2DieEBmhcpBQ
8YIHAy8YeLdCqEKiecOsbocVzt/9Zlv3ZQo1W52y9p1E0BzCWVoXYEl4T0kF8i4QiOgMHNcw0vfE
h24DYjYGAPIOCLvafqcyDG/AbhkPjrMZOsnJwOs5Y4Bz+5KHywsjEIg9whh4ASHDR0PssdbMW1ZU
emwA64D2WUGDsp2//9sHPBvm0RJ3wclMYF2VOEabQY27NXEtdyb06/d/u8XZSGdeTecF3tTbsY7e
htJfYfw9Np77tyF43g6IzayTXmyaLV0GnYsg3HfL+JGBVvf3n39hZTvvCIQJkqyWwTYoVygRQD/k
ekDAHHoxVovsvOWQQCmf7ofMq/+tWyI97xIkXRbF4Rw1qLB6QLo1BqigTm7iGIfqIyRSV0LQhXX0
3ESOoe5MaE+bbacB71oWD2to4A5aqU1shmuHthcC3XmjIPErsJv6qdnGYuLP6FkP7yEetN9sTbwr
JcVLtzhb6PwySyoAZkGzt6AXrpywY/prCPUy7riBXPRKJLr0vs4iEXolKjCW4DlUcZyObKbIEnS5
QTDA5ZIGRTpfPcC6VDM47wysGOo2ZS+arS9/lekH2qSBKKK/dE3BLtP7hqRr9AAdx/5aAe3CwdP/
guNvK4VnNUFJQjVASns7RtgKDki5f6Jad2D5ErkORLcBCvfKwnTpi53FhISWDbANSbaCHVECYqoY
ok2bZmhFiKtZ+FcG+IW7/J+2QVw75vDGWVlQ5m5ty8Oim1qgHpHQXUkTLqyw562D8LDrAPDCEVqS
ROMm5iBrcA80wr/HnktXPysbzBwFUzoRto0dTTc9d7yoRfXr3y5+Gua/fXI/1kQA+16uyMwPfknz
sI2vvPhLv/v0QX679MlddYB6B5DtJYRkCgkg6bZ//9WXvunplr9fGv6NfIC376rhwU3Pxl3WPfT1
v62G5w546KOET38M11Fdm+4AfWK9sdx7qsQ1kNGlX3+WawDMCn9b6mUrO8HiOVXgAlIP+DnhsZ9/
fz+XQse5px18j/sygvnQVqn+Z8C7D+gTjzCyeOwt3ZRefG9nEIeg4vkp9bVxeiEynhvdVXFSeTP8
3LfCBQKM19IeSIfoONATcw0o4SuB/kKUOm8j9JzF+absOYyPAbEDeqQEjddQA+oWhUZf32LcLbma
/smfFCdRZ1VBW/vdNNAW5NdegT+vTsoVOHymy+rvH+vCPDlvKGRo1e1EqDIchMe31RxtXNR9+bdL
n81ux6ytZIXETowT/AsmhVAuoqe/X/zSdzib3zMUEktbteUKhMS30gDxOX+kw1eJrTFVwdPspoLL
a800l17S2Yxf4BE2zKPmqF5X/mpkbvoFDEt2re/uwpT8n8Dht4ACTjSkME2UrdKwXcB4JawDZZf8
moAM9q4sd5ce4WzaT7EqVdLRDJrzJbcN0LXX+rwu9ESm/9v8//bzgSAlsMcD1Yk4j843sqkl/ZbE
Fk0i6J/oAZmN0NXrwUAetsQgnmSPZuzbbp1AmDt+Y4vpw+2IBL2/ki5fetSzld16HYEnz3jarvVj
tQcdWfJNnQjt/duaeN5lqDgf45SwZDVlixcd0kY5u4F3PVTqfx/cFxL+8y7DfmymZS41SLEtbEib
cn7gpTw2Zf8z8s1m6q5JOC8EzfNGQ6SMEdUUKCLQhBlyLP+uqSuVD5O3k2FypTH90k3OwoBO5nAo
R9xknkyTe5Icg4Xv3ULeMzJcWTUv3eMsGoRsgifOBDEAqNsbpZaHoZo/QBr6iXrg59+/yYVRdW53
1zZpCjRiOa4BsJR56nnwEbKhv/m3q9P/5hRV6ho/9CgseCDQzdumr44ioePb369+IcCcG92FqOxQ
EnfjevQHgGzjEj1pY0YKlobXZFCXXs/ZLp73hrQ4mx7XJVwPXjUAdhX49EtyJec6LXd/KCSedxou
ETPdOM2wt+4xQKcBTvp+dBfwdKd0uFNV+n6C8/39bf35UWB79t9vAfk3iPNpNKx5RuQGEGJVoJx4
zRXyz3MbNlX/vTo1AV1EMw7rrq3WEYmOIUWrdTZ0vyYCvVrtfvz9KS7d5/Tnv0XlyXSw6UvcsC6J
eOJx9SATdiN0dx8O7vkkCLqysFy6z9n0jpop9miHL2MIue9xhIxjKEAmvSZPVLly/Frn2qWvcjbF
vUXLrhQU7l7QMq3Al2cFgvw1p7s/z5DkvKNsgfSk5HM/rBMdfHLgu2F18avV1ZWs8dKPP5veTDLZ
toBtrqMMMGgvCNG7v5Tt+u+f+s/RLzlvKQNGDj2XLbZnbTlNbO36ycH9dpJcblwciH4T9jq4Zsv/
58QLjr3/HVflDHwzqfEowvRAIgP9W4Z3qBl+YNXfpG35K53TPeDur39/tku3O1vMNSuTcYxxu5H3
B9eNtxn1b5T7GUVfUzSdFQ1Ldykaxf5+twtv8rz5rKkRaFLglNapBsxvrGcsWH035+kYPAyyvHKk
fWGwnfefZfB+GGUU9eu5meYNGH5Bzr1E3FaOmH+blec9pU7SOF5AtV4T1AZyCBa+LyEI4BW7N/H8
Sbr2mkfhhel/3lC6MBkuLSpf6ywD8Lzx9EE2fg3VUHWfjOKX6uYrG/pLn+b0Mn+LZypxyZikpV7z
ZgaVPIyqvF60yvt47vPe+lfm0oWZeu6FV4YgL5M6xm3GjhWiaoDylPV0JXP8nw7p/65jyXnfHijY
SwnKHiop6DFOGhy2ObppqtYUsGm+NeBN4x3a9yi0e8ibjxkPuw1saE9gyWgzRtb/x/ER/PdtlhS3
mtBFvmbd+CumKYepoH6uOnKnYdQYd/+m8sf+9b/3wREGDgpclm1CLwLJ0PveCvXy97n655QAmIv/
XrohASkb2iWbLp4kuOtG5ZmJyl05yOlmXqrpDR3kwbaRJdv8/Y4XxsZ5ix8R6H1c4CW4WUoromIg
ZGxvYiJUeiUwXLrBWW6gh3TC3kVnm5QBGTl0uQAe8t9++1k6AEPBbnQBLj0HwXbh4ypLhtW/Xfo0
Y3+bmQDb8JIlHV7LyQIsrSBVkt30b+aUqGGeXd0Hd2FxbbiyUA9EqrlVvX7w4+TKjLz0yk9//tuP
9yM0jlEpwxX8OjY2Cu5DxR///l7OkOH/nzOYJMnZqh/BRYv1VIWwo09/BsJEP0AQmA5TWWZP7TB/
UFN/mXR/jPvFbS2bp12nxuapgXnSepLMz61r25yIaS4EDR9pFgd5nTXXXCwvRNTzrkClSVeLqU1w
1KLqD9EJnBMuZEHHMukOIQxGnv/+Hi7d5ywGcK/RYWrKeCO1N+wg83XqZzBBybOr5GLY3YhM6Gox
Iv6fl98fQmxyFhcSF4A/W3dizQZrlC0ASxSBXrcRhFZD3ouIYJSyDlK+gvVBloQ5bRaHXYWvwzJA
b+LYgW3SCh0zudGkqhu44nblQHaD4HH3lVKDVk1s+mswXl1fmd5AY8IpuckYWFvHeSgNifcWPhAd
+gQjo8VrCLFR+9IS1VvAbUF+gn+RD3dYOFb6nS5mMnZWbxyY0Em1ct1sAA4MsxYbj5K3oIwnaX2g
DR0LtLjo1wjkzFyIpf/St0v4C9AIKL4BjvWSG/ikyzKvsfVd8kxZ0h5gT8YO2sT+nVPZCGmq4xab
QJlJD4DqqAz5V5MS7R2UqsNqypO25we0ZMVbo0KxnXzW3weDw+liwyEUWVLWAB0iKXyD28TJDaq9
U1XU1lSbyFvCnId8L1i2fDCoVt4V6YvUVhsRq32b9tFpimW0ENxYuypLKou49tM8nfxCxOGaBhnf
wwhr3qZqCABdTleNjn7o3t0yKIYKktg7Cnx01EIfU4Kd7Wax7YKsW/lzTwqeJsXg1ziidOKJxUHR
dz+C4aZuTZe3dihCWFiDxHcDf16wKTZZx7ZDJw7WPcHpplCkhlbiRrZYceELzpqcT/DONC1WrgkG
6s3XcBHbJvAHgOWnfBg+K6w5Ev6jaDO978PlM55+gD/9A1CNT+p9QgQGonFwtKnONQjWzvibUeBd
wUhsQkuM/jrPP7DDjO2TCZ571x/gr5T3Pd/zAG9M93nsXodMr9gy3Kbzm6nYEe/8DpKIfWTlZ98M
US4HpA6943nElwdoM7r81EZfjOhBsqLlT+j7heNXGbc7m0GYbL15OJJxDIuUlu2RBVW5RUM2FajP
ZjAqRHFj8TE7fIiaqxppKaqS/egyvPlBr9zSZUe8Wz83WPbwEDivbdvwO3XBflD2ua6nOO9NdJC9
uC1dWCQ1Pc5MbHyX3gXl/KWfq9eazT9pHAk4l+sVJIQNBLoGKl2PvQeuepnG4SFaMOa6juYpTs3W
SrDPdom+EeW9h1n4OSzZnUh40TpzM/l2xbzg1dAYFtzSgQvO/HXSsY8UDjrQSK+aYDwK3mBgyPm7
Z2pwtqNsHfJuVU7PMq2QQG4qDSOoOYLY3dGdz4e3JiPPlNNVqPskd61+ogv8hDN7FwXvJE42QGqs
bR3dqiDByVKYvc5G3GW+eKpAhnG1vRVJuo70DNhJt/JkgxOIPY2zjUfIUTCpYXQ+HAf4EbGhX1XM
37d+vYPDxZpP6c4Qu4V9yU3FVN7V5KarxnvoYKpVy9v1xKo9eJYFb/gXzLd8EeV9Vbl3QK5XgAAW
C/mSueyhme3Gi5Mc/VyFw4KPOMjQcqXw33WWHTUurY3JiboP23Y3LqBVNhrYZ/4wDd5mivWxwpji
Wq3BXlob8ELIkNWrfhL3Fe93k/iZxN8D2rxBBbRVPIWUDGljEx2CcijiPnwPOMMWl+VU7nXGn4M0
2Psa0KEK+yqwKbYBfHuBk45uA+pvGmCd8o7jm6a9EbeDiVg+BemnI/UmndsHOkGCqGf6CedcVN3S
z0Dr43JCmtj5UBF16zK+6cGJyKWvzClkvICH9qDMsqvK4BnYefjLo7MeshYEAbHssVnBsAuyah36
yQOWJZjFmIjmLY30Jp78cpcwgF2zGCIOPch1RvvPLK2fOQsLXlE8nfrhj8tNPQfr1q9s0Q/yxYng
AC+U59TjzzbiX3vVP5JE9Rg4/rCrlnisCjXapVxPU6BeJqCyRY4mnORhDNLwubY2S/PEqOlZEe5W
wO5inDS9KEYOebkrf0Su7wsFo5K4wN+d2udZOu8hJBN8rnnXovu09ggigPQH6OpZ2iRbHlL2Hkrg
X4ogylpAJphIujyO8BbfMgM2bQ45A3zfeR0mElp8XY55SsfpJZxn9SazCu64JETwXS0wYkOAYFqu
48HnAiiRfhlvehxfPJQw1aVrV6IT6RC1sfiW4jj9I01Qn2v7nh7DcPTuAtuGRWkEkq25s5XaDHbq
YfNLMiQ+0UKarfSi8Rv10EeeuJB/gbdwUBVo9W4/WsWmk19AWLB5Ubel4WnhpFR7FuCKq8AKX+2p
6KZoJUt4o+7j2s3ZrZYlaX7GXjRMT6SW4bOtMnSwBMITNB+1p78NltlvQMKrt7QZfcQTHe4tTlzv
YAXo7FojP/jphJ7Jqht0dgep5kcjM+9mTIA6XI9DF2Euzl42rcSQQnmKLi56CEkbbcpxwrevxZgh
6k/BGw/S+stSshbzS2BpfR6Hod2PCeHP/RL536sK1hUgdDFLb2eZdb8qOVB/DYTX9AUaMvuTy7pf
laZqVotQdN97cXhsuA1+0GAONb4jbXcV8d2R4yt+bdDwBMO5sT/O4L5+L30zhg+LEtl2wBL2IMO4
A6a+Uc9Odt0unLIekzWMU1WMbYzqYGl7f1e2Nt0vrCL5HMr0neNSmM5JjwwjHJbXAR0b9SEN4mTf
1R1fgWP0tSfhoNaNpTx+arOefzkh8YLcR0X1++gF02aYsiHYjwP4G8DL89quxIwlu3NhiwkYZgpL
mAvFfWzbYe2BOvfITGQ+ZErsazj4yUs7EnnA2UG04UqZrR4Z38AxPdhlUeKOiKzzt3j2+gHoEFOv
mnFMd2GF3+QcOt9OKPQCuBHvMXKQo7i4RudpgreIQON5rsCCOL/2lqh61dYumnGIlGT0dmGzjIpk
CZtfxifyIaoHBy/7md0oY5KPhFay8BgjBXqMaWEionCXDksd9oosBRO1ofDZ+hkt8HlmBezjE3h4
mK7r+yNPQ2KLRfWI0c4Kqp9q11mvgO6u+5zsnPo0R5aZfvQAdLwLXvrsrgNcuoIwGSy+TwVHa74C
tJIkRepXZN43lgfR2iqkQmVuF4BgdhaabrdeoO/y8mW2+iFCo+qQE5vYwRVxBI+xDWztcU7LGr+q
8kQzU/4SGKjGy32xiK6CY2UyzdPaSY1i5l6EZpz6tQ7g4yKFQftWxhAgHjjMymTRxE22ieHgU7Sx
NbIvACb0hrnotMemPAyjIEBqrOgTr+vgq6DVcwR/oWKsOq/E1rQrn8Ehm+c8omWM2GcS+WJtUCmk
imlVdfuqRHv6ErMIqU7pcbJOIjd6hY9kXNxQRXu9mhAFn1RflfzW1E1UZHax/UY6q10BJLTvfUNq
NLk7X1ZZsM3SKAnqAuokFd6micmmn9MEyuWzaTxINwwZxuygAkP6EE1JMF9eijmQGb/hYmqSxzYE
ZLnNdTtOw62ZA3eHGJO6TcBrItaGSy87dJOJvBVooNR/Mh0z8EDDy/6iUXRMkU0Gsw803khfAXqo
56JqqMG5gJD1t8qeNn0mCdJsG8pOtTmH29aS+ypQ736DHGRlWQkWuBR2iVZDiNRS+kj50dipeHbM
4HbnVqrU0XJX9+CjPcx1aKd16AAxX6cYjBbv3FZ23cjUJStmaN/sVAl34JVrFf8JActU77QkdfeO
b+PgOgP+51RQzvypKDHh58LvDCzYKn9AJkbQW4kOXIBCG5yOznG5gYo9GQpIeFt6EwZjKnYKkpVp
BZzeEh7B4kw+xaAQfLSrWbtWOvZkPmvI7zfGzHOETpimGb91weBrP68MJRngRlEsvvO+gycS6DfS
qWcok1t3B8XNkBZd0HohSI6MZHsOxXL/0iw+zHZPrqXqcyKq6/dVEyxHiDUq1ODCsnnxU67ZU6Yh
OXrwjVoA4isnG43hasDoJYeq62v6o0HbErup4466rY7l7O18ao17rUMaBl/Q3BxmP4hpyiNpZ++A
7qnleyYITBQMFPGVH5ZoBwNU3RyAXZyXHdxI6YdAqQ+H80CzxY8qsWI5Vlx3046X6Il6CHx/yd7q
yg0kOrFdk6BoE9LYOK/9bGjyTMbDfCBAZLaI4jrGlhPnZGF2VC1HNCk87fx0xToMKeTBLTqClwTu
CLd165bgmVm/Hwpon8JlrbB4pphIuOt8w5shK1dYIktWQDcDK/Dak5oc/JM+fqfrWrs3xrJaF5WC
c0OdN67XyVbUOtT7QchhXM1TnCKTFGgxZQsgPykx38tZTi8JJBlxwcoRtK0qgbtEEdAutjfo1U3g
cjiKxVs7LsOXCpb9FGMtzJatUA1NsDWufFtUeM3TG9xDI6xWKOEIjk6mZsHZsoHZjHlxILz3JfYy
Y2JVThZtUEwxccmXJq9LcZpGZppp9AYWZY8dMdDVTfNU+9NAwDHWp+A2ed3oT5soC8rxm++NQW3z
0YRdc2PsUDGRW2CQsx0MIVCns7ANqI4RIqd4yqrJxHcmpHZ4HARG934eF5NtJwmr4lVngtLdUgBh
H+BSWg0vrdYliuYOh7IUjiFYhr8zHsr4Zpnb1D+ihNCXGxV6QXfoqikUKXZdYjR1bixNMcZ5xcU9
odCA7y0aDvu71sQjh4IapFL0WWUu70yfkT2h2TDeR0PnqW8Bt6m4jQUdUKVQTAr2Q5u+b28ndAQI
dH67ankrPVKPj6KRETtClljTPYxlYnE39QF4z+tm8kUMqY1Hy58LyDsW25N+nj5ngKg5koSUhPWB
1aM7DRZJgypHM/rsrwcNE5B8Hp0KnpWXpQcaSNrtcQA6B3e+5sBIFz3xGqzBaIU3q04mMLkCs8T8
xA5TIi4C7TnqXEIDTRFdeSC+N4FszWOoU7BUq5QL8hyh1O7/wsRhwT7yQmznxh7x4bNK0a1b50nT
NvxzRguyhyWOdo01xdAlYb8n3uwvn/A1ZuO+1GwM7tViBrIFmdg+JO2o9gMq5vMtkriYfaVzG5fv
fh/R8d23Dt254KF7E166odWC2oheNKxIcxaTpffzTilP3qfJuNgfHpiSFP0WREEQuCozxSNRJKaa
4hteqsB9Nn2iq8NIU4gPUKyDq2pe4Vs1GyV4lf6MxqkkL9gMlXYzIxmaH3zipd6LPwRpeeikqPu7
jEfNskpm5qtHAZ09sny0q4HGkg8x5ATpXb1MiW9yWH6KZdUaf7FRkQ4Z9AaWlJ6/H8vBlwIHbX4K
mnyKdXbGxhhYPmSFFCWucFdFJlY7m2ZduIoZ85qV8lNdfopYG2xZqfVlhy1nx4IsBybCajQCxmPc
oNOp1uQmIjyc74ny4Ru+aJZmL1YHMNNKScPGF4+2KYZd4nvoteMxq2FcG9EFBbAmGZYbLdrWs6jS
RL3AsVDV1PgLUTj0dzgwxG85NTc21V0HRrJ+QeoQVDoP62TIDvBRq0ecvqtTJKh61LXiAvjKmK57
vwx0AZbF1LzXDc7+5a2ayt5luZ9i4L1pTDT61te9oyjO+FgZaJEI2vrvcIhygq6qMYlQaUriWUBd
4fsaBSpv7uW8bSxmw5fI7828CZJGkAJr7WAPXluN9TrCqcVthoTGjDklSs6HVJiUt4WMJc4HDbqs
xhVFB9a08wa3RDc4SkyiV59mevLzSZRkfoLtbT3Kwgzw0bgNve5EM5SDjt17Y5ALmUKWosaJI3UA
uG+xfmPZUSMONO67IC7pHaNVZh4IePU1GlGigQk0clAE1CGflW6qTVYzxHhI4KrxaynFMNabSCpe
q7yEMQ+2omkrVdTmgtVOgTs/xE2ax2NoOr8Ih9gbSC4XlH+xxW8mkryXi6TpAWu89I+gHQ3jRrbR
1OCbBOghe06onwSfkzchjcxD1/vqRzaztFZFXWNHW+aRtLDXwM7a0Ohbj8aT0OQl9eipphW1YcNy
6L8msU8Wn/EfIOCehAVsTKNI5WJANqDzjtZq2TCyRGQDdDCvH42XZgI4wLjP/IIOsxvfsAlepiMU
OpSsSGajbE8gAbe/ONSM8j6oszaGj0gzhPZDaa/U/QZzVyw3WLjaEZlhGvW/4hISPljejZinO6YS
Q+7a2kv9N9t6WfLWRE22D9tJARcoTfKFYT8+f2t6xZNVbdsI4hzbLzVy6qREqbWc5gbMvH6yq1li
BL/HBu7Gb6nBVP1INVpixcpDxXgEvSMTs3lEr2rTvi0zrGbzETIOWWQlFcHRoRrst8j1YJe9SWvL
q6dKogB7M9oklnsrfdah3htL7GfCQFbBa2wqp8M8a1wZRrkdhDAZEhPdlNs+oDqFZqgeJlIss8Yn
WEGQZ70braK6K9ysT4sD4QGjr1GctoJvoUcqwyqfIy66la1lE++jfmR03bElM/2qQ4FcVjmFaBcu
6nVQoYdYt+2wcX4Sq43CjvY7zCu9A0JCXX5XsmFsvXSutGmukl6JtwwHCHLv2q68basAey/8r6c+
cDh2xf4G1ehHJ4TI+wb/AiL2akLx0Zd9sO4r7JQOnbbAc6O0EeDIeZxGMzwGFIVHduN0RjmAofiA
5WFIs75OChCSkmEDdodlnxy39+FiH0xT+WQYsJY4HDd1d4A2RLsd3BvpK1XQQ96FUSuqr1Pna/nW
07ReNjbzm2lVZWHi7/0AtVgglBnhRz70HUy7/bpld31CyuAekjQCGaffIuiBt7XU0IfkzcTCiq4x
fKNgb8vAjz8ivwbutop9Nx39JrTeR0vGueOFTVAL/WWIFg48n1mEbJuYOWIf1szdctuwthlXxGp0
muQy5hMfioo3Jjz08qTWQaUH9My5TSwW1rYkfNWBUxJ+tUErp8K0PWgXCMowaMgZgjh7mZcund5K
OOSkP9uRmQaXRbbgf3pUq9YVWYs9mEMxGXT0o9WnDvWstr13B/HRgJqx7lstP9Klpey+RMdB9pqo
1pYcLIgIxxUra0bEzx3MfSa5bQUDAcvpajGPNfWD7BGSnKXd4eApSb6kLKskX3tx15Q3ZvHilq0b
Vxk5rz346ce3o4FWJN0g2LilL/xIyH5f19Dk5Y5G6bNLIwAdcmXiKXn16nkwm6qEru7RpJNqvgQw
q8qKkjPR3HfgDKevKG9WGEaRWVLkoiV2WPYxrkevf9YDpepXpAbwUiyphF9AwiCHOkfaVKofC5rs
4lu1JHXwqxfLBE2tD3TOW9jYqb11gZHkdZ7jxj8serTjTrfoFcX41mGnb7DvhEM5Ff5UvQVLqYa1
Kn3wWicUPoKHEFvCNslRZaHJDVSnTm8MhW/mhrXAYnW5N6dK7XEaFCNXiGYcYSV5KMqG7+thjN33
ec54PORtMljy4g1VO+1YaBK0T2CHH2MoK1aVOxeqpMba5sFV7hW2MJlCSTwKm0PLqJ1RhcLMes1S
X0hdeFnsV2qPAw5ZotztsvFQcprQnC4R5I2sRJX6MfJbjey+S2VJUVeIgoSDEB02tQrWA/pYh+go
Jt9k5s5lFQ4ENwODM2K4iRIu7LsnHUSSOSMjbacNsqsZC3K7xKT5ytggapzxzxVt7mpXVtW9k2Qw
DjVweJnMOWVVLFHvGRpf15usXyqBQxikDJAAonzbatTjma4h20YuNaX3Istqk+xxxKfbuFhonfTD
qpqzyXc5ynvpVK9N8v/IO5Pluo0ta79KhedwoclMJCrKdwCcjjzsG4nSBEGJNPq+x9P/3/H1/ctm
mWKVpxWhiUTxtEDmzr2/tZYY9APKy6Jgm23FkH2qDYYsNxQHbXObtmmoX61eeeO9zBJHPsaWLM2H
ehky606bvW3MmG1ioPANN8lwnpkfF2xwxM5ylzkbU6peH6d6nCPu50yrC0usSXNr1gNePzmL1bTN
8y5vOEKaZmgGWVkP3XFJ9JJeujYd8dtQ1tP8eRnqOKXj1AmaakOh6WF1PUqqQpru+LDmgKzBCS6R
F3EsVvNFWye27hDDNbu0FMOlpY2cG8ygtD3Uh8ZJpNjZhIhN37xuEumuL71QHJswG2kz104np/GM
5njkJYdFmTL0e1zqLc4CtMHaoK27Uwc+X5B6cHEw6zqn1SuGy4WAgDK6LsHisgus7Af9qWktfO/E
XCzVthn6ftrip1SW2zJbzAs6sOZdylqR+17LTGqTWMb8tTB6DrDzxHGS07GyX0Njje4denyEGSwF
3SkvuTMiUYwcKWx7Yu5WWo5vM9csj1EixzNB/bfgbzWIbD9xnTeMZYCtzyntnPy42DrrzlmEHdZG
Fdr9Ri0Tg8/Zrg1OeHkk5SY7VXs3rc2ac+VxjvVu6sJMwpGCCnPb6HqVHKGLC1xw1ELMQW0uqxkQ
hqCMR3uK5m91znXGabtnG7oypKnzQFMGVBtGN1PoG25Sk2Nxuk7zYCQS4EJX8eqcFh9NiT2kJk1v
hU1sYHq8R0JHSvUy5l5k3lK7i3iXM2v67OWIBq8jGl7VTo5ePW3oF5fMIdulFMxfOtvGrTK0aTr7
FcqGmn6BTCyq9nye3K+ejLP1kbYIh5luAVgVizeND5Hl1KeUn+rGizxek+hSd7pKV7fUBwfmOLli
4u1mwVjycvar04XdPkvdRl5kivfjOxNF3l1cWsbih8XamQeGwKSh10lXun6UT9NTbYgwv8ya0Prc
5q7i/JZ2RuOndjjY11bVm/lF08aivKlMx033KOxamr8F3dGr0IudkOlPUtUvGe7JnIxmfDQOVZNk
KEWaxlgu6W7V+d7tI6lujJlSI5CNOzFLcTiC1ptK4iodAAQWyGBDx2IRzqS6F7VrfqGpWKRUeLUK
/XyiXN4MBoiiP2aZyRY7rl4aILFf7oWumipYXWfNgrCjPvIXrlLzbPFC+ZlmPV4IsTCo4Sm/LWMn
M0VxZjbW+FS6HfVhXDPecH3VLTE7cVek0t4P1VxN9xmeRJGf5DnGnKLhsLWLEfW4t7LUsbHHGZP7
NZlTcq7XxEm+res811uOaaHpS4Rg5qHM+3r9zrKVhoESvOMtlZ03HjEYs+xtlBEgeBlWHf9uLE3x
RS19l21DyX2TmwXNWJAIkymtaxiMUeOOtG6T+tHbsm3M7gbz34GyuunFJd9aFgcFO/OLyC38hhlr
knifKpnZAZ52SxmwvIVgYgV1fWDbbpueL54c3F/nqbGPg4pd9pUyoQUAJrKoWz2yGm4aMdnxRtNf
GI9yVnO06SoK3221JOIocKund5ZV63CJmzVJI4NjqopOvJ01OsjLtZh4wRxJz1wrV7PvUp53D2w8
drqJW5WL67pl8hHkHhSv6Rf8gkmLvnMe1q4VblDYxRQdZGWY33RedV/YCxxrJ3LGyAFum0O2dfqo
Pg4zTMKm6o05D+hFeNeM7ArDn6w1fR1qtyr8LK4ZDK9MWV+IKpmKjauIOGXcQ9lpov2nlNjHnosz
ajV2JoM7w23MO6dATgXnIhtwAKs1CRLLJwxWLgZbLSbUFMvfVqzhmG+cvrfEpm3a/msfh1m6cxxW
xb2rDPslngmXYVo9dSrdDz1nywAzAi8/tjhRI8yewK42UTQY9raYppUDGke9I0rgsTqzImP51paC
MmBZmpSBdpOv8TVrfB6dV1bM1jZZduFuDIdRk6/0nPdcL245XxtTgtNZYWRM5shCGy+9FoPBYtPG
abt+jd0Mqgp3g1cVzdADfgNtXAQWcGn/PND80yfLFSJFZtIhYNmHkRkZduVR+zBmnqnOw2yt6P+s
hRG0aeeO9N61o+7h1OmpVSRDlwTPNHqt5y/GzL7kG9SQ3eJHKunCi7numvrT3MCya592vzdtrUJy
tPRbrdbE4NBMeyX1JZtxv/q0jbui9OFcBhjyyRyqxtuWs1Dxl04OC4xoZVVW0mAZwfK8btqIEVtI
LI07GtamdeJsXD4g/n7TFv8FY/XWDE1RxxVV2eXbfhcdAFgP3s7+ZG5tFYitvafm84UPe7zPNmMQ
Hu2jPnDg24rvdcAVjufcB/DeOyD1W8s0mTvj3HW8jDB6MjUfQHwcGUT9GFt7j9V9Gz9aYdPqhYnr
7izus61iYko6TpUwpCTXy48N1X1mWGudaauBho+5S+oSzH7CcKjyXebphz4D7MXc6uPXdILY/uqD
f8Na4t9LeOAC9Mqp2O52ea9FfFOxQXCitSnh/clrVnnAFRErrbGP3CGg5Rt7AU2yavjgk3kH6Htr
yRbNa8+EvHV3FatxvkliNV+6IbQC+7E4MBpV+uzH38F7X/AbOrNtuqUTjqN2axQ37j0OMmmxsQra
uIcsqdrpA4naOxCoegNq0oRsvGKy5U7pyN70WG1tm6RO/uabeMNa160cO8xY5G50Czq61ifdRIXv
1ssHesf3PqQ3fGXf4MxRRyHSXbKVfGCws9BLr7D2+cgq4b2P5w1R2cM5M6tTcqdFswV3Bg5AQfDB
xfTOg791ZgvnMcGHMAHCopHq63YMfZb08YMV4r1Hf0NU21ntMHjms7HXQvlu75Ffu1YfgK3vaB/e
2rKp1iomlC5cNjGinJeuTE57vVpwH7IoF6D+BvQRB9SPsr768Q3x3vt5c/9rOTNFdgu0ANYMlzUs
4ji4g3P340f/TXH8F8vLWz8wN10cNS6R2A1p2Ljbzmy8KsACXmYvqijZaMNGR72feXVnXxtxsqZf
rG41Qwx1Uic6xiKtowchmjbZiLiajOifX+O/f5//I3qtbv75Erp//Cd//17VS5tEcf/mr/94qAr+
/Ofpd/7///nzb/xj/1pdPRev3dv/9Kff4XF/f97Nc//8p79syz7pl9vhtV3uXrsh7397fF7h6X/+
T3/4b6+/PcrDUr/+8tN3mrb96dEiZuU//f6js5dffqKd8ofv5vT4v//w9AZ++en4vD5ncdc///df
en3u+l9+0u7PjiVtUwtHmhJjQ66U6fX0E6F+Fh4CXk3XwxL8nGu/rKitf/lJyp9BXaXyXJz0lTIt
LqOuGk4/EubPp3+XnqO09hS/99O/3vyfvp7/+rr+rRyKG+CyvuO3/2Kb0o4j3yx5rbLHCfh92LmW
zWhZQAfhv8c8/+EPH8bvz/c/efw3S15ThuTTmOO6E/BQMTrWPiw2oW0P2d9YN05v4M2Sx4gRcqpO
pl21WtMRFDU5ctIptj9++X8lXeHR3xotLuvoDDMMNMMGGl1AB3PAsHz1mXds4W9fJ7pYezzKP1L7
/NUOcXq+N6vg2GdOnyyLuSPrwLrl2Xs6Cn18pkQ9fyB2+Kua4PQUb/Qlhd0Z4FKVuStmVEW0bw4R
XCxWQfN1A4j948/tncvqre3iYgELpGGIxHvJXxILs1PfcyHXPtiK/mo9P72H08f3By0Ic2+3EbW5
Ugbo7lvRZNYVIlrjaDoDwCpHh3N6UB/tTO99J6f3+Icn81K9OE7Xr7t2KqDM8RW56ET1NHn1RwE5
7z2D8+dn6Dq1YAPLMzDtrBmoO6K2ttoVFSmDUjP0/Htfypt7fVrxhqVTXe5ouw/f3UpFjO5K78Mk
3fe+9Df3epgxz8zKsdwxVNO3sIzLdWNooT94+e99Sm/udCPPq5RpYLGzs7I6VNCEhzFrFWZ5lbP7
8Sf0zlO89YfDnSS2AI0KxA9Dv6n5BmiYDbG/0J68+/FTvLOivLWIoyzgkLem884asmsHyKDXCBac
aw13c2rqXqnx5u8905sbvU2MWYUeePmKd+sxng1qEWU2D2z2aZDlq3kXJz08Z23IZPvjp3xnbXnr
EtcmY9MwHun3mXJg5KYQ2TetFKPZTjP4T+CGCYevHz/XO1fbW6+4NDTKSmfxvKPFDJLThgzn07kz
v/744f9KzswS8zYtlrIj9Zhf4uGT14tFwl7RVzTjgcx8MJQoPpS04MLHSROttO8MmOQLnCZA9D54
e+9dim/WBK7xIi/KdNppRQjMjIXwBu5x9dNk/Dtm+ae3aP952Znh2FrPiU5ismqOfOw5xbU9ZsYH
N5N1ujHf1qinx3+zHng6xA4xygEi6YGsHe3/flLPA0MM+l1p2w3xI30qyUF0YNwYLFkTm89E0HRF
61PWavHRCv7eZflm5ZBeE7pG6Q47vYbogVwXy/7LyGnniKECp1OYkLVvPnD+e+eLe2sk58mJyxFC
bdfR2PJd+o/0h0qviP221vHfOAfz0b61kmOqHXXdUhcc9PLyK4PUkzJdjpH4YP9+Z4N9m0Orc63G
abaynUfeavtlJqwR9R0kSXE2luH4itlVs1ucuZEfCGrfWRbt01f3h012lY7nTC28VLIaIzF6hWjd
uzEN4+amTgf6qkVBV/Acw1s93jtpa0yffnyfv/d1nf79D09soehb27Ulu0ZDcB9OYJ/aVWXTo+fE
3OUjueN7T/OmiMB7I+LkaWY7hYnzvTaN8QXKKPsVWAZq/MdvxdOnxeEv7ri3nnQRH8vaFI7YD7Hj
nkydhtg6iCQzQCMHI1VYjNC0vSynSriXhlUMw8ZYBDOIsQVC31uml6I3ZjI34uVIhXXbjd1QbcNW
9JhWzpNt9Ze9h3rizEWmkG6YV4bRaTQTr2e2HMb1Mq7xPP9SJoZoN0YYNtVnt84MwYQTFqD5Ws5G
0TyXdQV/umVcvHgvibQV2E0foQkJYqW9qglK1y5eQi8kFrftoqm6nRFvqkPvVYkLOkxD7yYP84Q4
Jqgg69YWXbKey2GNxo1iQIZ5x8g97idT5Yzfsm6Nki0zy1ngbL1kp8q3q+VrL5IwvGMSg63D7RDi
Ow+IMY5T3G/62kJLNMfSlt/SrLH0vVMjSDky8K3slzkHBb10y7pZgIKaCUzK8talodVbjfOlOZZd
f19qhDv0oPPEfoY00BOwdr6UsZ+LxEKXQbd5aUElVUb/uIaCa9sYA4ioTUcn361p7dYmvcqaZjfU
FJEBfpk1VfYN9XNkPo5ZYern1Iul/l6F0ppfesJU9be8t+SQBy06sOmQaZkyIyuxQIq8LUxGUjE0
V+NoPbl9PeR5wEdbTNui7pJXK8exYc1B6GFQkdk8GQq29rxiLMznoii52QXp9wjrngAMp4cj1+Ha
Pusm6eRtY1qyf2y1FOZtWVhjjfjTkdzNXtIyaCYzm5zyDtgWd/G5rEth+gzs9bjpdRmt3oa+Gx34
2K2W7Hx0wLwPRC642eWc0+ff5V3a8WCzSNzK9OsTMYu+qchH95tbI/18YVjaWjt3bHX6WJpe7byE
zImNczVlOc3UZeJSvITsr6CWRzdGXWVaXk5FPwMTOrA67QRYMbSwPfNolfbjaDRK3RvkrkSmr8Fn
omVDLBrJPoEbkVt67RXMcS9Lq+5Jm+wyjSwkZietGzNZ73tDWybWU4B1CqlWq8JllyYRGh2SI2ED
9jUMTyuCouo8FSB2iSbF9isdU/grJODw6iVRzai07I01s31VdJ3ZY7vO8Mz03aijn8Ojz83KjlbV
5YUn8mqMdgsgx4QgQeTT8LXUwsZwz2zG/txNRqqGmlmFCaTUtNOT2cm6DAzRNR5wRZMmNwC6bXZu
oZmec5ws3bg4I33PSxXwrhD6vqsJo7lysFzV99jfjd2rwmA6/BXMzBt7eG1N+c/VPSV2EqjBxpjF
h8aJk29a4U595y1oGRXytyVDHNlmDGExU5pwp41K+N4DwLVIEhAYtxkymMQYPnx2ia38lmReHj66
BrGBu96EwmQ6KGpCXWQma+9pwld1hhi2huZyQJayMleJXCLP5r7vxytGuAlMDbZX9X6NzcneVCjr
zDMkwl6/1YnQsLqzsxjxeWMx5f6clUOWXvV1vFoPyug5DaSKqdng9zgJ4p1nihLmxeyneFud5NsX
RW+24iZeYgeKvVjSIa6QA1ZNeegrzzqPYdd8E3m4CEo8NuSTO49TuQW2RyVWNJEur5dxYNjkWo7o
kWZpr7iZENMh6K2JaNmORcU+m0wYPx4atKvtYYobvDIMJ5mnRz0uqS4C28ytMcBVnZtlm1ZD2F0m
YFrNWR31De9wEXh3Fz5x0Tm0luDM6dxj11Cmd/04JlHmQ4QIgJK1rQQiW4QV1a0nnN46q5UnPqkR
MacLmJEf4NcGVKDoseNx73blmrxOYOGGhfyRSV8RuN7EMBZ1GdPgcB1Wc0+SqdaHGDa2CzQkewFk
LTAmvjInOIVHxr7FcqwUc7yLMUu0xTes21kyJV378KLPO4c7FrKi3kDwd962KLQdVcr3FqQdXWBY
cVV4x6nouF6OC3w/uC8q2HVF22XZ0/QAAkMK5lVamTAjB4abYxfvy3VJIZKXEJnGQxs5yRqAu5vd
CyLBwvk0IXFfIAOquOcKSMjOg511RiZLElkMd6O1rgd76WbvtYTpbEpfWHlKFwXOoykfcsQY9jmj
1/g5xuq0mraplzjjLoyMou185VlTfDaNnh3tnaS017PC6VrjafFMdzrO9Hfr7UD2rPuMolDPR2br
Rn85eLqfdhBDSx+sEejHXky1ZIeu3TD8pFOAlp05MzUGP2A6fmGtc643xtSuxAZgPgD9ZieIJPaO
5aT21tNlqL+UjWYnBCkQCCpyRQfqkE1NbZW+3RjNfBKoMgO/rhhkFdultq0EijA3xUaEEtagKszx
yUPanx3bzpkVNC9OU3SjcUBQWzoC8xhUgNhTt+EUGNV3+dI06+dROwtt6go1zxOBFmZxCmMZsxuU
ELm74xS5jsAjIm0v4nYl63heZgUIzBPbw6a0lmo+d3qv70yfIEukiAaGiOmZsxSpOtqjasyt54Ii
bPKwXe3duJrK/NR6PVm+KIWKeT1jg1rDi7zsV/UI+ZBVAcu1NX9PRnPUXyPLFtUNKKoNqZAbTrQf
p8FlPDvICCQhk830mg2sDpsxM5f8VufIRq6lAzm5ryJ8UNAWGk35a6Kyqr3rLNI7rmnAp8ZlUiVx
eCg4e0UnstrumkfEGJX9SuCaqz711jq0RyDCGKmoFEtSP2C60NQXkwfomwdwraAsPsBYOZyTG6rX
75Lt2WIrQD6NzD9rxbhLpjIfn1b8XCX0wTqVmnIIWPbMqKbIOIf3RrOHgMg2d2O2rHedMxTLDlzG
rg/5Wkew1lix64F6POq8TW61SiLAdwjTVkODKbvfuG07HYkECPEhoBmzRg/GkBJN1+Ukrr6c1hFz
eWG9jRVCVsTA15Hbh86VV+eFFQeGbFUXLANEyn4VfUabKGIREVczhgVyY8+9FHsnRkp762ZjO27W
qircbWWARH8zzMrOb9HAleHrNIKIUvKhFXCR5AzaO0BJR5dTZyr9iG4oBeoUVlu3R7SVKJskXgEP
qw3EuwEeLovtMNmEDG9MDNtT8PbaWDZL4qzzHZR/MUFhr010hAYLw2mjNRO2bZw7y3gepontPtVT
KGpcw7ljkJ0WVINghEW+l0lnWGexG/e4HCcWO3JmRXX72Z1P9hJgpUZ4dGJnSbapRnO0KR1Dx0TJ
mqq9D2uu60sXzHt8YBaZrj26CTtHxlyizrhpehtV/JJXE2ago1aJexFnsgDEy8HL8XsLa0SEnt3c
iZUt8kDyXjE9mGA37V1FWDatrdLLq6+goHb9ucc7In7sssHuH2usmcGsmknbR7vru4VHO33FZx0Z
j9N1GTXZ9DnrQ/0rMra5ukqlGa+HhE85pD06h/Pl2pb98rXp7HWGLVsreUxqyzUCTF3W+aCrMcsR
RNuqwaKEinvdZYhW+qPseOr9OvRVvzXWVrLpQlc7Z5YgtvhakWZVH1PTcMQBXXvj4QJEBLfe5hhq
9F+RS+aLtVksXGxfp2qIh4cI7hn3gxoMPSBwLi/iAFh8sImtoNTvELaiG9sX7FGDt4uXvECS27SZ
ee9GFlDs3pwKdz6vanJzv7rNotaLhivWealz0UhUSN6MF8tFbFG0zdvRafI5hyyfs2QTY03h3CP6
dfLbFRix+Fpk2h7PzCYhBCTQRWXJY9xiEn2oyYkHgDHgsc4LaQzhZ5cd+SQvocCZv01jppNz5aVl
fpicbpoOERvhus3WWgJMp3WxfKc+mPMrp8w5kTixbLPr2qpcot3Gfi62bRJmbZCi67FvJ0qD8Fcj
cQcmkTSV5N7m2NZ+B+IRxSHRsAf4qORCcpPVk6ledNekXu4nrs5RQ3VZOBck58w9bkdwVvJYmYNb
PmKSqRPyDTAECNZ1SOOnwRzbnPuIe3dnn2rOXwkkM6z+YMbl3Bl+FWmjOZRTgteLETd8a9uqkoW6
IrZdJpU/ODmOLh74J2efyUwEEl3RZuVmMXI5H5iInSjtcq27r5mKs/qQLI20Wh8UGa26j7Nxsryy
oNSs3FglIHDyBZAfvKQhZ+sTKncipqKTy/K2xNzP9C0TKdhtmI5LNW3I4PWWC1Wy1GE5U5r52dIa
5XxhKdMTfuGiurqqbJU6F0zDMWe3uCcY6Mdlrm5TxO1hMHceJgNZcjIsQsWQz5s6XrJ4D51qrxwb
3dUOwlmiKk1c/HA57Bmupf0UDXN7K5k2JAHrFBYc+M/Zbe5ny5Cb9wWJ1+rcsKt+/Aq3GntXYPuL
d7/E5to/e8ht1ZnGxs66GFLXmzcZUuJpY+gyGTfjtK6jCJay1BFuB3KxzrCFSNNf456j9KWNHkbs
adGV0W2dm+HwRXtJPQY11tkvZHK7zfmcOEW464RIBrVh1XF6hPBFOeKsHaJ2Q7eKfQOynzgCvdqJ
EZT+XIoWYiDIOt1N39dklPMIawuW3vlssHjdCBToFjffikBrY3qVUd1m0ZTWZ06dMXILI3SEZ9Fi
j0PhL3FlJE4QW42Z+ah1dfxkpSCpOxKIpxJzorqgL3FdjU6BTwuFKhpvZSdjeBRlh1FKHqOoPY/a
duw/k/PRwh9anpsYNWdle+ltTHfQdlobM0Mb+t0cjRJXHwRKs04uTYP+neCacMLyyYsbx72QU7VS
M8txNFAJTRTxeoM6TumL2XCKvvWbqtGYzZQn3RdIMhBOvl1yd/SuishE/IHTBLxMoDnfhv0Xgr6N
8tyq0i5+aJHbJNcLmiD70BpWPR3MhhLlGQuDcDyrhWP0OYqEOYz3YcvQiJbw6Iz1DW5YInn06mQZ
jrjTC3j2Ppc9qipWIpMTghxTbNdxDGTnbAgX2Hmc4oyAa6b1NlULXQcrRb5DfdkmiMOvdVezxHld
q9ujK7Uhz0TOSe+yWnBJ+2IVc+YFSYNysAqSVSi0hCe3DoOzfCadXeRKfCYcOq7Ny2JZDjcmL4CG
K4Y+VIjLWi1fVpJG019LtADhfTLArkwBiWDS2odhsnAh2zT79iDsoX728DfpjjZooNP5qxqrcUVD
CJl6SJGNy3nfV8so7r2W7LokiPM1y24HakUIdLsNo+tRDbreOk1jtY9M5zXMvZujI8PIpuideCtp
q0cHq0HPCPKMqPnoZGDblysS8vQGRsvsD5TRwtrX3YK0G6eYsL9MuCPsW5zjbPPawVos2zlYjzmX
YVSapl82aVgdZxd7A2T/2MYfOwFDDipeeUZ2uUiwQrSkeFgdwVqlSDZQYm497w3XHSlyDbJVGiOo
rMwMSY9pU3PmywxX236lz6BrhKGpZi+LGFRkn9IExeMN8jvSZWg+1UGPnP2RMwWqC+2gSL7CUUXU
37Q3wEMHnFwt8yWaqI4DaSMIfJBpHjbf5yFS8g5VtDcijhEo3BJ3rnQUYEw/1fZGxmFXUTPK0gW1
q0wV0qQZKKrpP80lJ2LMV3a2LluzBT5y3FyeS2IL1BcceTrzi0u4aVpuuduG9ptcM298wPIBgYm/
cO/DqA1159lbO3Nt0e1EXAyOB1CZh8adwKtDPdMM487b0BoujAfPQ7khMH21EjoouACYujuXRaHq
L5FDuRb5rMilndyWQzPn+ZEXv7T9obPkIt2HPJ8JrnxkWUbb5Sd86faulpGEhMzTrMTB2pQNUU4p
euXAXeZicPUhCzXBEuiwjTqazquh8GbHCcIe1PwkVuTzvq5r3UafKIbTYudqnVW0/lKnZowoCRx/
yJYGFwb0Dk74tUgp7s7iVcv6S0ivxEAvvBhjkE5evgTxjAXSg8qxEjw3+A7mpy6KVoraJar6bxOt
/xhbVQjPVvsko3rrK7tqkkFS29aM80fnwIxjzaELJRlb2SLKadBwZP6O8QBqpEGvmpaPGce4xkE5
ZJ85zObFHc0nGd1m6+xhYxTauc6/N3Icmgvkdmv4iD9O5WCx0a715SA4syBXFq4AqC6q1WV1d3HL
wBwj7DU4eFIpDPwc4NZkZ6UxZ27aQo3dHlWJEzLOY0Ofe4Vv1cpMn9JWxRj80OSwkzNMN0pxCWYu
uDwEPdR+68zoJzg8L00v75RT2ZO7yV17sB97c8Q8nZpy1SGBxR3tsZKVsVEY+alyDvtwH+Yq1bsm
1Nwj95NXRaLciGgpCGIbIpz80e8Xde3Y2BPNWTt/zSvUqZta8l2HOzevSlTzLO5FtpmGYQqjHaTV
NByNLszgNld7yHlvTkpPIcY6rg+Ted80KjXPDGwVXXJGDdxqyOchu62wzns3bcqNQjrjXqxgMro5
k2hh6puwbIVEk5zDZdDmxK+zuGTZnue7UntL4VdiwQYjnmVBCW2w4V4nbAnTHY47dVidr100NJ9/
myj8H6a5bItp57//C5j6bzTXPf3S1zJ5/iMA9tuv/JPlstTPSrgKugQzJJMWFXOzf7JclvOzox1T
eR7THCUFk5nfUS4oL+3iwm1STJmWo1xewL9QLigv21LaFNIU0EnS+d+gXJb8zd/2v+Y/rmk7tnlC
yXhx0nO192Z4jObZSruSZnWG98gmtMi/Nq1wly4RxVlesj8uI/LefKJrMpJU2QnLb9O+vW6NjK4t
NoJ+QYsP6zonSMruniTD8IDu4Zj1V+4Upxeip9/Qdhg52hj7tO6wd+PyucW9Ez+H/IzOBg6YBj4g
4MfV5mRGlDA1P+TMOKjT58bvysrYiHRTRogzO2OMN0Msl2OZZBeqr26KsKx9d7DSAABrYrVl50tS
U6D6JP4wPUUhKuSqokO8N0u3OUM8fchQmPjsfbg+IjHyTWO+VkzBOMtLBGJj7TNdcH2L9KoyTMS5
K53Ux/FqCyqJAhxXPeEiLMZNbQ3oURLvUj570rEC17Q+o0jsNqnIt9FIUFwsX6eT29wsFaIfb0Dd
LGhpjBjfOojRO9w+MPJwDgW98G2zoumwnUYQwxYiGaB1tCuJwMS1/Cy2O72dogrbExyeMQjClde1
eP3NUzeGV2s9GH5vohQZupCigw6357V3RlXLYEbSFtjrdVvjxlU4vfKVw3exWunBc0NGT9EUoPMI
gymj3ZjHq8SwesXMoEb0Uqlh3fbxiG5iiu0AExkGDwr/AAmpBT+abKsIn4BJSX6fPOaNuXZbJ6/U
Vs3yCbusPQ4Cud/MLNxj+6Vn6rFZ6uaBcplE7lNrf5qMV9uIPht9ya4UN3zmPTWybDZ2WQ6UQAqn
mqx7aCtvN6V6DVy8dAKrx9/FauItxae1QYpOlVeNOLVK4twJc+8MG4uM6uTcENGNyUvErWVeHHiL
+SZrWrzi+iGnHTVWu9r5ZEmq4BHXGzxSeMlL+1nhFDe6uW8qpwH4X4LJOukEmCifxW1PpXTaEzDY
DPCa2ItcGlviDb9g7enBdmJNquJtmihza/X60rX4/BBBQVkPNjdK+NTXkz6P0tk9EliHhW3aZn4j
zHWT5J//H3VnsiQ3kibpJ0ILdsCuWBy+xR4MBnmBBIMk9s2wGfD08zmrWiQru6fqMpe5pFRKFiMj
3QFbflX9tG0ocwdm6QuGx9yXv+hVesfMXoQ4ju7qaRQ8FWoKBZl8Ms8myUsvacFpPrfzth6aufuD
E4jKcYNW6fYHjW+mA0dcus+NmRW8BzZagQ4LkmexjpgjehE9QhWf0vZ95kBAv0+f8Pi/wbl8IGuL
GtCQ5d8VceDFALO4V/KwKfNtyiaDQE3L064159QiFVECdaatLjYc67tq6bXBiPUFLSfwd77bCQ5E
sBBlQWzojhw+gH1xnw3VUCdmy0rC2R6cnTOHg8YDz/HwG1mLOeh3pR/ycUkW2+LRZeADdlCFBQyK
sGwgZGmmMqPS7foQXtHBM41PuTE8NAVgzRG0EMOHa107ie5bY2R4TMW5e0YMX558fmxYGQsvSlO9
EvfkElvNGwfHXaE9auei2CXhATioBhoBjFwibo7RB6l/nzFSRN8wTKKdPI+2JADZe+VyxMG6pVV/
cIZuC+osaQ3jc2WRT+AYHesGbKvp8A6S8ZlCcyjireStdZaW/2wJ1GbjLuivHoKk6z/1WiUj8FSs
boZ+Ia79bnPeCbZ22UKgWMVKTemcwryrxKbHM4/3yFG320/Z6MNUyflgKq9p42WrT3nKSKRnzh3R
V8B90zNPpu2yupZeQAievEupSo6wZhtWoJMDgmRG4Dc/ld6Mke1tMhmQfbG4umEte4LbJKGCzFqn
cBs3j+OkFY6e7wYU9YGNTbUnLyu+MvrH79QmlT9+Tjt8gqJ8W7yJlafRLjVO6OesNaA0t/uRpNxn
KfbXLhOnP0tlX5ScoQ3+2+zxuhQxId02qLB27E2axdzrU25Y06UkvIV+/eNWpZnY7nRY3a2AFPrV
ldvEnT4/9vki45QU9mTx6znfnTL2yPOGKTYENrfih7WMPzPfUiApGDxMGjk6yQH/PIBpNY36ad4t
kLaehRjukR5OdXiThDD1qNiLR2noiT9eKp1Pgjf1lUigFUH+GbACVOPLBG2LCBoUgbL6KVing1vV
WSSlMwUkagPdXhO3/UQhI3BuLhjEEF4KUSW1Nn5teIQkacqgMu32xNn128yJ76jcDT8gw/kJAQnu
lQvHNOcFBHUDm2lKbGuFzdnrP28/w9yeyXafhEEssSdWflgnrb9vNITYvCCkarVgtW7h+2YunxlM
Fhdn5ljcCwNlQ5IJRWndDVxDpqyYgwP1bW6Dk1Jh2JiM0Y/GlKEg4tVr1VgMnweTGV8daD3ln1Wj
JcRj2oBNbQoHjKpRhQsg7Cv7bpj8H3pRIYpGpTFXZ+DlIGWW+sEvfOi4eTNch/SNQ0JCGr08wDKi
IwITH0Pu4sa8J9K7a5hPbggOeT8b4xMVGUWorbz76XTtjaYIp2X/jirXg5ktv2m9e+kaE2BoLg/o
yZcBmN2RcR9+i520n+9YLwiOS6Rc7dkXeR600r8nKY0UHVUJrC+Aknb3gX5HW1TqlKywtKKlMJDC
tsgeMmAEQdtn91u9Hl3DkjSzbS95Xb4j/gZ2nrNBqObesGoAQ65Vhlyt6iirvXtP93n95nzkpXMX
1JnOickfgPWh8QqLET5TvbpMm95E2yri0cjcpKhZmjdy/SkXqNmulsNA7r/tUVUnorlATi8pOn97
GxKAWJkCffMuI8PzCzzCwFcwy+YmC4EmxnZJlJ0JHZFJiEchseMV+nDHWLfWHV52FN/GXb8xAlGR
7hJ8XBlSBU22xbbbjoFiOQ5W7AqEc5vmsfAcN9Am8MTdHpe9Xx7deT6agpd5LKzPfMk4jnVFZGaG
nyzm9LS7JMi98dWgPzJwPI6ZuAJ6Z+UZmrDESAfFcd0z6hOUCITqs0NPVcxs9X7k9XUZoROw0wCf
UO5OEh5uNOS4Tnu+2SGzQhu5KNfiW9pFhrlnEURduCJVPdDru6M6LhREnTcPJ/gOfFszbIa5SiKc
q9tEZmfC5+xMgdPrkgKmLDwAm+lefl3nyfjSMjsLN198d6p6CZVJvNOw1Hqwbfl4kzUOEN8IxEsi
OGp0YIWT6pYqJ9Lue1asqmqITVJwJ+FWv3oLZadq2htPdIjwxlIgqLXU1pBtYUJhZUdyuWdhtuKA
cvpEEcEYCNOYo55sSGhnZPLlcbL9+aivds/pPfDzycMd4j1vNBQ4Xva65cylJVOsgMutFlVVPwW2
jp/EyNFES45p+OoOg9MxqS1BaPtHXCvakSTAlozrLKCSOyZz54qjqr8f+ZNAOpqWX8FVX7x63k/4
VtgK1Rka/R6P5HJDRoUVR8xBAVQ1or3i9FsWpRsCA/nsptKPmFgqtljNYIl314Ai5JuwxzR3L8jO
upP2m0tNz1r9SRQS/SbbIGc1aKze+sTAlFParpWhXXKmRIhJyrXNGApm8C6Et0flWkX0iLbHhv8n
ojWS5JJ3p46fIjNjjLx1R9ReXRHlBGhCWlSBoGZdF+1kdPuxn6N9s/ApLFQJ6MZ8Nd0FwFYKDS0D
ArZWbTLp+x4Z3Qv1YljTHOfAcRw11WM5r9HXImmqcE2HIS6zd8KULPJ7/m5iK0sQst9Ytu8bfbsj
VP9ceNNw5wxwuzktDdCqER1KeZDbQ1YvQU36+XmMhuxLZswWQ1ieBRglnYfFfbcFZxI6ZoEvdFQF
VK4Iutk/+RlcLhPo1b3kNXDEvbXbIzLdOkEbEL+rhmh26suvA0gXpDQZCut11DQKHIuaSY0EalDC
yzcBvIHdGpzHpJo44gkNiXRbqu9g93H+rP3NZ7B+1MV8zXwFypkCBu5B1ZNjZU+Akrj1wL7oiunQ
DXyxQuw6pFkFfIdo7byXr/asv81z4Ufraj9npf8gK/uU100RGA7HxHbuCL7OJYgavz13/Lyde1mC
6Px9FlbUUtBwW14Zw83Oscl5qY3uoiktD8Z0206G0kPP+VqrIl5tsV42rQFts3DCo8jrwFmCda8a
B7S/DjGQkH6JWgOTcVuiTYr8aikMICxymFZskWx1eoFOs0Wm/7yPbpIy+4s7yzaZYjV3NUfwR9fL
Y9zKvE8Wt9+BCW6YSw4KSnyZ5/1OwOMnUVUHTU1sA3YfGFGE+DvGrM5Rn4Z7f3QbPir2hA3QRaws
o4Jjs5YhsoLLPUT9TPMyv8OJEFpb+plTF380+YavtVMdQZgeFpaRI5kgLEZOZp5NrcRSmg0knzot
1igUi0fwtJ1QlAMsvghIE2/XP/1YcwkheFVle5T5zjOreju0REdrpVNdK209aTeuHqysyCqdp1Ge
ZsiGr5bxTQ43QqUl6uMslkdGvxCE5wHJhGYBoLHtc760xtnAvgXT6Scqk7ipmRFUbuNYdGqmFiEn
Za58cSmG5RsIiCaYgPVFQA5N4F0tNJspO4Ofk+fCJHIxIChhHTViTdev+JVE0uAZ4cktmNBLLA46
YEnVg8nvFMaywuzhLm/MQIfxvNBLofr+mtfixSsZeG66+XGjVp3U1DZsl7f9r70zdKMGpQVrP92i
UtB4y6JeYXGeikQ31MXxWiALfs0AQ9VXq7BfMhzpBx8cRGCNgrWNnpDAxPZJYFt/rSYO1JB0TplZ
zTD9tw4YQJ4fMobtgZdszrzeOZvHuX0w7EsvYFIAjD5xug6hZ8O8v63A4/Ir3Q0j0er1umVFIm3e
9drM9YtHqaHhc4815meMvONx3ZYveH2rE5yb21xZwLs48hF4Zy3XTRjBWZUU4NyyEUPvCpv0qG1d
iQ6gc7FrQHQt4/Zzp9ImqmQR7xYHO7sfUdVV+pE2W4a/rcX2q30MWC9ZSZ+5CIH46rwLm5uALHxy
dckhpfYPkJg8fgpve94VcW2tLhgHCcXY9j9X/XPGhpRAYHsyFnwkjvWMndQ8FRLChCkSp2f5GSyu
guncpbGp4mndm2Qr6OqYBcAlo8e2z8Af93yVcvfYIG4aKZ7VisMfoyXYddq1LbMv5cQOo5uQwhUt
VpeJQXholCXXJx8LAEQ2QrKWmu+yVD4z0UU7mdlWmHSwwUDqDxjEV6GUM9i7kqu7wxlD6upiZoRl
QMUxJzG5XflLf7Hq9bdqpzqWqnIuWs4dayxq4KBocoeqfm+wsuDUbe8HCTtuy4/OXkZ1vsX95v+q
PXTUvNRp+sC/cTJnvlRHT7uDJh9wszRnfueI8gN2IBPyhznJTxSGJ5n+Sqfl02+4UwOwCAGwpnGu
wkG1rNT2+yzll1VazPTS9ZEYU8SGE6M8sLg0VRpTs7tE7WAcRYqskBmf1NaqAI9VG1sZIrYtiy94
po+Yhn5KboBs7eXtPAJ6yZrOeEpHWjzne1O79VhUdsZ+o0W7Yx6MSkxR2sxFookqLKz5VpBRWUfP
MA/jpL2PgF9j78QDJBZ2enhq8jJzBWdu+NHm5jdsX3mkFq9KjMrjSaBgKdpS5ynreyehjuKj0epH
3Av7wcrrlZa3IjuunMiuvtUkJD9DGOdFbOOJ4gyvNm7eNxQ3PLqX3Fb0Iwjthtcp4tnpKU7HHs/2
sXpHOAyxg7TFlTJSGUiirX7MXEGZ83CrcXe2qDL0NhTdZj98rfz0K7jPMprTZTjs+gS7q7294KxZ
2pYuRzDrB8EXfZWT+1B1eXF21uK+AvXFddXhZ/4wffhGjZaeSpWdwEWdK0N9lV3k0Kq+1mwU5vzB
OUqETWZz1be7SwEIjQPOo60GDrXw42ZTv2iF/ta71nFuOQVimrfDCWL3dJt1Fu13DyHndg4KKuLt
ePaw8Qwa4ycqJoVMj4rWgjhfFl7U1XvINd0NnJYJrMOYCcMXZkpVnlul3nQFRKzz71cAhSBW3mxv
fxw0Chbx95pQQqkBGDn46OxEuHkVOECPumDdVM97PuNLJvpnrw+b1xw3/0tu6pGzn3ZGRic+jXCn
k2Q06mtTamWkyey9wtOJCOUBSWGJu/00CWrP7qawK2v6AmcT4xpLoMY4tTUyumM4+Vvrsyutd3Bn
92Zj/fZNh5VFi1uL19op7u0he7nprKrKn2SdGQEy1ztivx5mSwPHqS4e9aXwH4bLLup49tT+6IKD
w6PUGiFVXt+hy+ZXDFW/ufQ7sDtWDjamBbLDleehnz90tFqvmnhqeeHY61kj+Zx/GJ57ccnQVsL5
OXvZRw7S/1i487PgFUrybJmhDZXY6C2yFk5lh7apUmhDLFyZO6BPYf3QvOlOtxtmNK33NFv7HKN/
awE49te1nb7k/UySgAoXX5EPaDYT+LqkrqTrqG5Aiv8tlffua/3Dwup+J8Dy4ZB6xV/9uRaWH8Jw
+rWbt963bNOO1TI0XNqbxNib4rWmKFl61Kosg//kVL0fVIppK4i0KcbHgGl44qXMTUTSvEB3nMoP
F20ySvcvm0Yt1OYVL8sw4jM558Jqo3SRQH1HpoPgB4PUy+azGnQvsn0Gb2D1jqAgmapmkdcyUkF7
RtOSXC+dHnt1hv1F679tc3Phn9A3QGQrKvEucdZU+YG5EBUy1MrDf5xguw/lMww2+JX7bsZWA1yD
VhD+ED8d8HZMRygzOENDve/KVwPcSmjPVw2QG0X3tQjL9MEigYQtjgmi3z+2vv6NMscf88REzLoZ
icbbZVinc22ZRqiJ+xQ2yqYK6zbmEgVJVM7pYYYETmUFHZs4QKlcNZ6WUf6s6x4GH+y6QLh8Gspa
f1b12cvLJsRpmSdVPeOWKPdYas2jC7zq3hcZzxBvzli4E1Ji9bU33C8jXyv5ASi/a7W6KApfGAzW
4S64tXvdcixLjENjayX2vIYksCNjRmzO63hR4mrN3vQqylhp2BgWloXJY17DmJM73hSkmlieGLSf
s5atzgfiHZSY7TXkyIikNbeCFRD9ChOU5bwx5m95ln1CHI4Gd3lJPUcLcPB+bRTjJG9vmeOg0nOe
YXCRu+T/DJP3Otes57p3jj0X62D1ZWgtHA0xF/DfzDtR6NsGlVG9pjpzEc2Fitp3zvdtx5nkj+Op
xYUWG0MTzL3+bpv0frEzc/OYm/MyzPIOgw8zX95PiXLFcyyRO9gBGloc4hm2AQZ4sUZoVzwbELM1
hwaNxrccoqp8EEzeIwM/Mpq//a7PGGix/NpxxW7SqOyDETbqTzce3Y26BAN062HAyntbXJkWaqzi
bnevw6BbdbOMR3Mk9jrgPsgU/2VORqoEfmPoFHQ88djODPAz7K8nrbjUJWwu4Te3+hKTdWeEmdxV
V+a5IO+s4SvgxX/Gv/9fi7l3xedt/Ph7+jub419wHv8/ATw8QoX/d8n3/teU/5L1R/tz/Kvqy5rN
3/4heHj/BWlOUN6oO5xfMCHwT/6h+iL6ukz2dd1EdkVvveFY/pvgYf2Xc/sn/EGsk7p1053/Kfs6
+n9xl8UZb0AC51GDCPLfgvQ/iRr/IKr87wQP51+zmh4ytE3rDz3lJpwQTvK3JPNfk4z+PqqtkiLA
jUu8XKeCxaj1Z400SzyImrDSLI7txul0r3bGtl1Jib27E0LQ4admza+FCy475OhfRxqpAm59VghA
NaEyQiQZdTiHLuvTePM0OjsoTKrG5aHu08QoF3la5YDCY0+Q1WT9aAzmiUbZu2qZuwsvFyBNULSH
kjsIzWpaopUaZU9j8YhUru4yOJQAfoewwvdFiNufrtIaROBKHSEt7RLkBrqUcHK9ug6DPBeQROnU
3lkxqQ7WwsmPmDkC2kBwztzYy8x84788C//8tP/KLzH+l0/X4Tu6yemuZZnm3zLEur35g+VjtNmy
/hEHO6eNjnOi6gbjuaeuzxYWp6Eh5mK7h/ZUvpOHpJQFGwjU6o5DT2l94GnFbLm+KYh3/+H3+4Py
+qvkz7ePbU03Xce5qf/63wKmG8THRq5cglfx1QGCec4pdk4lt81ZUUyQUZuJq1MD+jXZwTTcKkCq
3iZAmb3gjLsKn3jGmC3p2SvH7uK8a4V86u3MvOL+UUE269dKDO9bAal8Imh3WotZJH3PNawflzit
3Ic/T0Cz7Nd92NsD4FT83Gb/jZo/clw9dUSQwc/7/JhlBfb3ej8iPe8H2IXbZZHGcbKqjbGNudxD
KEKSbfCfIfu8OC5lTTlNoD2FBk87eUQyYsVve5m0+86RlCqWGO48z3xoVjxnNXe3jKsMrO2KwYPH
F+bhMnfWiQnr7QFpqSsK//3DcbNu/CVv++fVcwUZa8vD8WETHfjXV6/NPJ07zEC5W1lFvUMnUuXX
JzczHrutUZeFHB0nIVccDZglXpprh2zYXpvSe7M4ZXJ5aPp4LJsmJIFQJBhn2xB/pXeCdv+VUacL
x7IwaB095R1j3tW/pfIsCCe4X7mPYw0PKqnJWC7VEus0y0XuPv3ESLAn3byT+fRXA3Rx4TFco7sN
DSHHi/2ID/LkFps8iaLt7idbwCNL5yyAUswMEIQlIwTMTts6L7zUQ3cnM3jsQs6/clWUdx2Tzrtq
z77Z8+AmWjd9ZiRUkj7ds7v29heX6QPWa1XQBmOt/Glmef2encRsmkfMI9lhbBoSR7X3JXd3cXSF
MpMUvTKYDUSNtNWL//BF8YX8j2/KxdtuYG/nUuAZDkv4XxfJ1UKFQoy2kDJzdDtaAr2xoxdhKh/J
THPfENYjhXpfRcaGvhkeVNodBFzp3/k00FKpRTfOPFJZpq/bdrCnH+SeOFRSw0goi8ZKEzmy26GS
aPhpkc+t6cLXXGKxYUi91yMli6xOoRSaPC2WaRzoORmSUejae60Pl7VU1oUEOt5jJ+1PTCfWhPjj
jNyovfrUN910R2KtdA0Og5zAVJIGLIwpLrnQo4a3pGSJ3MRVpWREkW2hm0fb8CwU4njss+2yOyuu
90oSXGNlBmXtGqJNmq6677zqvRIcyXx9lsfdmW6Kw2+N+wZGW4NKmgLPbApRnnS88bnp0kc5Xn6Q
7EKcTHfuMD5Y8ja9HxvOu31P2ajDrUCXKFUMx7NYbJjsO9O/lvp2abwUqclR0UzNQkywVsYZHMdI
LLOByYAbV06uMy4yjTOcW6vjOGIf6bVRCzleiXiZOT579aQe9+qOh5ywiSQ0rC328z5Zz11n/cjy
2/GXf5K52lfPpgyUfwPDsq2pGaDCxbZ1KHmkK8rTQr4qyFX1rRit/OJQsSZGzBSVVgyh7AyXKkn+
nTgecZem5rfKTNNwKNSvQTLT8jQyj0sau065R39+TQH25lo133YqD5Nt8n/pfbUcZ+lhZk6Hswlx
P/AWDvKL8W4QOAmkSYU9kxAiaVyXnJUK4Fx6FFI54a6BrFQroWvtIbeK4wze/SVzqZ1NBEaab7iO
Mcy3nMDrUg8oBIIbTosd4Ns+IQoX6hM5X3JyIqTzOLsMuvbaTUzYu9WtSYm4OGkIvN1vrF9hluqn
1TNuOVj0v6FiKlbn3HSJ+3LtSn/iG74u4LwSf+iO1WRh1ZqGsM+rd6Eb9zaW7LSgW0Dv0OWWE4ce
82V2SPWDvsbs47cfpBof/Zpr/chMbto02uZcc7606RG3r/fQL68gU6fDmKfveLw/sSpglLewoixu
orB+Rj2s4ckgVchAegCvgbKGer9y2wTQf8FLnR+3dHqcBeJFZhvxrG36qe+H9lL8JnjTnxYhGGg4
uOD86qja+pNWla90Y8R0NwBwxda6fZTEzBGlfO558p6kVx78++3iz3bw173awKCHCgyyzfYNYbt/
O0v0blYoDg8ZQ/8aSV764QJ04dyTucboJcSpncTrDMnhApeUfOO28op44g6GSXWae5d9daApB9Hy
bBO4r9t+vGCsa0S+XLepIGa8J5yPlks1o6wYaW8eFFmiC+193x0xqvuSs1fEGdK4s0qSTya9eqGb
2c55qmlw64eMAW1jPnv0qU5efSDJt8aEe6Z4uZ3yJjUcBas2M6armqdfs7POh3//ERn/it3BUcdJ
xnKxdLuu59rQuv91nW79xfK41KKYEgQPBN+31ROrMCBcxjn+pBBI/BLNpamOmIfX3F6O3Jx3nBht
eRiLa6nmH5PpfOxFx9jSp5fARpLwGvM/oDyNG8Tmb98lvyY2UPZwlxDQ385dytJI4XpMCPSnVHpD
XJmt9mqY7DDIdbjmQfhcbYFcpbXkX+mojrvlPzxPt9vF334HTqWex3dtsJib5t9AO7rhZqY2o+7k
cjhNqloufWonHXnfS2NQCOZ1T2lVfWkX+hEv/zg9DCwwjB+z6oFM0MbbrTmxC8v7omEcwpnYOtEi
0YD/HOo2Fw+PYQHoTzPiBs2ahlXVCcagAp9OnlNJfvvLn//FEz8mTlrR1ujo5+32l2Va9XOvdq4U
CzB0nbgc1mz1sMB6OZsIyYPtjQ8WJ0q052GKURgrmwSn23sPNR/g2Rkp/RD4j+CJi2TNlgfs0JFj
zfnLPvUMfTU/+Q/Pn6//jw/V4LTPcd9lhCMIXf/tpCDpMwFjwkCK8M2PZkJT3GXDEEStTFvaZ6tt
Gb1xG5ks7TDNyxTVLtGjwai+MkNWPLdYT4fmzlvP+80FMTQcHzRVXQ0ma4mv8ieV1kdVLm8oj4iY
ff7BMJ/8vf+aAsoyCvHFzqmbJDCBZFP7OOq85x0rRFhtK+n7tV5jJ6KqZA2ZC3knWa0P1Y7Bwp2d
D1fio6kBbGAxMD97D/l6IDeHMgpHfRW08NU4gdmaQdA7RjC54ky8qo7dpFSLBeK6QiQb9lCsrhYW
Y3WcdJuWjIZ9hen9QSvzN6gxD6opzktjvVt9GfZmHZtadxjs8oMOdftCtOLgp1T9pa5ilqFJ7CEz
w6mK+I8mjdDmNkVES3GVE21AxZ4Xux7bRydYt63RfLFNK9ky55xVlLeTWsaxZkPVWHprwYSQSE/X
LgQof4/uvODjLWZ+5/FKHy9mFCdHnTdQdNJ65euheJCyTcQ2E4tAQjfKu1oFV4gWT4/CoUfAOjB1
JtJYvWkGrrjbIWiNpgUrX4w791IczLLFOI0ziGK05r5rbs6qFLoxFejxXL1Pu/+zNsZPG4srvkfP
PncTOf70jewqlpebLTFLH01mhg1tD4kkSpUQ0GGI2X3jl/RCxza1B/GJ0/XokqV59Dhu5VXm8Bvw
9REmKGJ3YP/3vOrs3jUjwpUYHYc+Vayio/ek0dQe5YVFGGM2QkgE4oyWezKr0X0s3rTN+j5ntX2E
xUNzmPq+Yr1hL53u2UWe+Rp+sCvVoS1EvKd2+ehJlE0KN/A4t26Y0igYUIdBJ2eKGi6arn+y/fpH
p7fpoVd8jvj21shIxUfqtQk7Cc1FIuB0xOBuvynudsM0epvuag2rF8RdjV1NvxSNsR8JXj3ss3Py
xnrk+tzVV7W7L+SbXrvall9nuX+t0j7cHbxH/uZnr0M5nrq6xVPeLEOo4xTBQ0fZVt34d3/q/HI5
ovaQtRV7R0TnuSlr91DNNeZa1TDQvQ5Q7u+a+n7Q4lU4vxb0Uo4rhYhtkv8T8wfq7YYpYL64w705
kRPiVoRFN8r6Nzomea3q8us0KSt2HN7Mltcj3KXmRTy84EcRyZxtvMu0/MAOjw9jtvlhq2HRQbxI
TE2P/a77z3bq9qHpmfHaav4zvMT7natcZBY/LWKjl3Zsh5gavCzkgIg7PzA37r755iLlZXViZT6t
QsugDgQ9r067R66h0Q5oGI9m6Uoki4r6SWMZ9AOCD2nOwntY184gAVS+tr2F+EnhWKAzPKluhg0X
r1GA6Xos8b1WpZbG9M/Fa9P/1jWmBeI2Wd/F1D9RxhvXldOfhnEgRGgu9Npgs2u8d5Ltr6jZ5Nx8
c+A55146mOcdiMTB0bKGyX9xhr3xgmSazHWPprP3B2j6PwgUkhLAcRbI/cey+wSsOb9iJK+f8uZ7
vqkEgTML5Y5BuMy8wFS0WUIR6kKW4qDMxo+hxo5LOvnSZOu7QT/F1Zd9dc7nLlKDEaBJMg9eueDZ
bEGhU09DLGnpC6DeZBHaE2DPoUfubQrm5rT14vJx1EGrVtQm2d1vJu6eWmluuHJBzM35jXKqmOre
w45p5G6enLt0yybO3gYRIOc2v6fZjKWvGBHCLQ/mHKMJifcCwMGBjWvA1oTxG9spybzyuMmdvOrM
Kz8uh6oZMYVLreD05T9oHhITh24+ap/KGG3JxO1bxbrhPrEkVbS+7h+2cC5sFPyxLucaQZFZwHdO
wYSBc8Bp0Pj1LOelyXYMEpTSkxgKyGeMkd5Ve6iR7+YwNnEtEhdf7+8cMX9XPkr+OooXd8flD43m
zdhIdSyZvL5yK9vu2am8MX+gIKjCv0CPddFR+FOo7GlHfQ8dxYXGc7KjUNqdS2T9QPfblRBwkvH5
IUlLxhrkserF185Y6F6bovzMasUy72zWgfoHEKgYT8qJVklfwT4YM3AuddZFTa/nZ9phf7urt98N
2NmDbOngDJ6B6mfPvmFvR2vQuBlgM+JKbSZ7sxAKmxojmUc8hIvsTv7SJNY0X7JRf2ezj5yxtPEI
qhdjcF8WA1ODvqP+6FqWOLhmmYCs+Lf8nBsBbaMEtF8q2ty5N7Cvlm5GBsHt3nSsRimcIdP4ClyE
2sKBm7ZcPqblTOmlkAx+Wg488KsMztLGvZ7RoFJqN6bpciyQgg8zucIYrR/prNc/IVAJrP/uq2Hp
zMRM37+H5YZ1tEPFdOYIjBLtpe1WIqwOZHJZfMVqPlnYkdbYvSkxM1Md8n1XKg69oJNEfqDTLJzr
MJMVimqTMfFKisRatEdp7/ReLTdxSntwNW/kKrBjqZGufxwcaB2+t10mnCCup/VPXq5+krtkV1rT
E84spK/W3sMSmXke8z0E//K90fEvu9b4uGo1dSK++U0ySskq+nh6G+/LxnyuyrY6ALZEWlj6d+As
BrhJuYdxJ30Xn0D5frEAICct2y/P/23upn/EhxSWk4DD4tNevheuCgBmMtbaxcVMm09Sp0NYFweV
l6QBtlUmapEScwo9YJN0f6SLIvi7NH40uT71jLvVHkuJWyJLq4+mmD8XTEp3vnsr6JOPCGx1rA8t
23jT4tnh4kseeg6lkzAc+NWlFOUiWDVHLZ+WiMgQz1yR8RBsdsyKexENhsHeIPC/0G8VGFI+5HAx
PHLcG8clLtmG9uTL7TooO8bz/OcutodWWr75+puaa+sOwBQcC1lPsasRLtwH40IM0L+4JdyJXF03
oseAN6ajNSrMvd1o87Ho64tivMeWUeyHviuYyrNAU78JhjsbDx0sA8Iz3hnXdn9tbr0uyIe3WimL
HCWx+i8adeFHrMfoXrTvBt72MkjCldzGaHTvvcPsMm31GR2EuanuQObdlQwBnnJ0K2iD4qGF9jSP
j/ve/DDy8Wju4xhDRYFZYjQXZo6Ps0Xzjir7jjfx7Bs424Vb46Md9Ld8O3AypSnKDMfB82AZ3gqx
czvKTUPQF+oewEornMZoC743cWCtdzeEORwBX6F2Z8reLMZDgUfDSoD56XdplvJsWwnrOkg3b/+6
d4D3XII2uI2BNuXcsTv8aI2iHyPfmXPV/oNYrf2C3y+gvUaj43gswlJmj/m69mc8rcey3rC0DpC3
qCF9c2R+NAqgQiw31UUNI28lf6d7Ph0y/4e981qSG8my7Q8N2iAc6jUkIlIrZpIvMEpo7ZBfPwus
ubeTaEaETT7PS1mT1QUEhDvcz9l7bSUk2WdIWV8NxBMRPhptcoUwr53q1862GDLu6Ugfxhz6Rz4l
3zSr1mBlAMcL0zLyitJA2lfWX4bejq8KWIuHvmnGI+YcQvmU8jpuGu6JEqgYoFVeLM3f6LSenl2j
UbwWVQVlYJr9AewMKw6oRNniJsINBSRpD63+LYQWQLQW6pfMPcQjQEwi1To97J6tADPw8BDYxpPW
KAcKTtGOLFRaulVj3gsb1zvLjaQ1bRAb2bDXpWOuaFZ9tpLxYAuj3EVRg7dLE8/EGP5Qp5A2Op04
wwqlF8wtFUohUcwnpQiiNV6M4bHNhwiTeWE+5KNL45QVGZj6fE+zgY3NgCBANU156Lf8B/oTOSNk
m1AbGRBdlZi68GqRRJyUwza0gy0UBgT5JsW+qOnig68inkQH2NwVA1VOvqM/RXxbO4p1A2MLmXI6
NDfoI3aTNF8hYurHSMWuE1j5vWO3/lpPy+Pvn4CJ/JPEyXcQlKnoyTibFA8hWK+7JOeVGYyoQNgv
POlSB28F/Det/RSg0BxlEV31I8pxTfsFlfDF/e2RysmVs2QcXOOLS7Dh6em3DCv1ddIAxCVe3tqh
z14NWt3c8F0OtjEGxk0sB4uAB4rIkHDo7DSPorT027z3Hy3RZZ4eTp33zwHdaQCj1dgtLSFqBDlk
xbatXI8yG25swAkYRqoHSJ/1obDq52TCTJYFlX0VgHRc29z1/e++wdjelESwkhybbZow7A4BKu59
Rcf8MMbFqz87C0q1/R6BPjPTn0TDfMnh7nqum2DU84Ojn7vqtVSYeHHmHEYtuGt40a5HFQFqQY46
PRrFuvr9j0RPK74EZEXCzhxuTKm8pKVlb+CtPAOlVW5yO1duMnbXKy0Gr1o5+XgbpnMpsqGWSsQZ
YrVAQ6Palq/+mOVX2kBvk8tWcOGM38yiz4+NGWv3aojXb7RBksH1xGFmtfe+nNUrvg+QIhf4UNRO
7PsQk3ceM9fYLLX21Cvpjhlq4jVpEm4QnR1YxlXPuhzXLMXvhMuWW0XjrdW58YIwdVcoI6VnBE5b
bKT6SlMy7QrlJHYyxUR6QcdMtx7zJHxOMAtvkXI52CSo9+MUMFsXpxQ84XRSmj0zJZnpiHtnp0Cr
y+Gut1mBtpQQdb7yjcXacop64FvFtUysFsQdFC2ria7Imm6vGmpWQUH+hxaFkefHor6qA1yphiyN
bR4o2IcyoX0iIrYlBBPaGoHdaMuiBh1gWn8C15vCxaiaTwP+LrArr/NF5CRb3ncagXpdbT9DzooO
Yzk8VnN/IDXhCsJc47Nsm7hfLUe/rkN5XXUUT7Cx4ESk5LnK4rDdgjdWvEDNfqrGpz60h+sA4o8Y
NxRF8cjMrQC9kbQHCsKMHUsrEXbwx0lm2DrkbSziYp2QdrRzZYjQRLH9/USEPXzTttk62cQuySfo
r8MhOWm+h2Wpp7hgQtxT7C3R4M4GX6CKkGNT9+0j4wy7cREq6YosZXeLUJ7mRa7dNFQEN8lUMfCN
m9pwAEZNvDClal3XRX9ks5ffsJ0tI8G06kJyLGU+PI8NOgRoQtcibey1kjkMIIMsP5hc/aG1qxv0
NO49iFTS6hyz2cWsUCRSn5vYIf7NDYCySRiZN6Grs59uO5a5UrJK7JXXSrjxIYZecUNREmtqnN0Z
QqR3PpMXxSp/xz5IHNFNEZ0sun7XFGOzm+g8gDWEmHUbxNOvPgzTtSVbFPt++CvUQ8vrfP1WS12m
8MDX8MnJdg1xj01a3c2B1gI2ndEHG0bGYYpK44V8uWsDyN+umjh+kboqfECT+UrDVNJFxaNrg0K1
DZ0ymq5lOyW0PdBCcFHrLHgaCaznZSENV4jxq8w19oABb7WlZrdGSC0okTAiKEK3Gz923mpaVQeo
aO1BAwy1T+NKRYwnak+d4l0pp+E1hSG8kr0VATsuMw8fVXLvkpy36oHjY74evzSlc0Nw7fBsYAwd
zFZs4dg7h9LXm+tG15HEJUdR68qzSgA5BTj1szoKYwtG6Ihaqfa6EjkaJPUHNBOf6GBhauL2Mpnb
35SoP1ZWEe39krpeZrP4KGtE5m4nP88e5jVkXRpbJFh7oB74Frp9s+uY5NfQaOllj/mLLWJ5UFVO
gYZuFjnXcks/6hqYaHE1qS8lUqbAJPBWnUVYgfqYcAFuqBkUBVFWR6Z9iOJCWQ+D62KzJkxUaGKn
FHl5yIYaNUJWbOHl7LBGZWuQou62YCk9f49rd9jnQ2itZVgdVdkef7/xEhUxjRv0vLmOp4Vt0Kvw
8+46qTBfoPOgZKo4OCRsOqx1Zse7eqDOBZdo5WN6WDldjwWOEoA0u2jfowfZAU4ud7LA35oWVXcr
0+qurxziXET13QGoFybugViGeqXadY3OnUE4jOi9eSZwtSZ+1kDCDH1TKDL2G8JVgFBqrh6mozoB
X7T4M1Nbd6/ZxTegWS9BSdMT43s6HwGKWwoGibZKPFTQloxoRVyscc+OkcAk5zrsN6qtCgpIBuiz
tviOfxyTex6FVxgg0OJF+2Ku2zixuRGZcl0mEyt96DprZhpQTa180Iue6XvktimkcTJkJCAk2mck
tdIvd51rJ02SLZaa9jaAG/JPu3FwaNMGtb6n+lXAH8RuBkBt3PnZAHwFfxDc5tITDVVZStTpHigq
d8zvr3QEkFvUl/xffafaUPMRO0eBbkShiMJjK/ej9SsvQnEwcw0+MZ7Ja2HzdMr8rWxV7a5xw4eu
IC12tJqDUtR4jgfF2bQttZJqQL2WmdDDS/tGwx1CJc7n046gAzsMqZrg94Av9glYLHgFa6tK1/H8
9k32G1C1+k7aQbU18hewPIAYCv/WGhlBsiDlmqLTVe8ZGjDG3mSnNM79077/oswvOhS22yjL691k
WAjfbfc+MPQBeScfg8h0h0fWlsku1zA/ZsENX2T2t5NOkyPXh0OmTjcYvzv65GnnqVUnduBjWVeJ
B8VIrun2155jIGNvB63dmg7R6wKMDUQbeiruY6zyA0BCrgkM1Y5JRVj2VHfButPRyTttdCN7oYPA
MH5QYrAPvpTHsWYfPEU5JZnUAqXGRyIXFBcM5YbCU8FYhT8ZhcoXHPEMTZHjF/Nb2Ac1i6fBT3Yt
QsmNTEx/MzXkthdzT1Sq7rHta5fXK6R277JDCrPxR1sgxMowxiQCwS4b+HalENS68uFJ8RTc70K2
05VR3kin1A9lp3yXuYWKQL6MRWA9Wqr/gkSpunUhLKJyRUI+xoLNUY1wRoduF7LJWo9pTNHFjPMH
eMLg6hzUOjUTruJbuw43OloUKJIRcelNhzSiHbU3kUx716mSg58YzlVZDPoqdKsXlhtWMFIUphSz
NYfPRjMWNx3nARxGzU8t9oXq3Gcla6weUwNzoOh3hpIkN7//Eah4ZaktavTQY14ceK8oBN4aGnE3
9YGS21XsJ3cQ2dtdraMb6kf/TSOSd20RFkTZzfw+Ub5YFXhiJYixbUTLDkR4anquQphw1bE+ROvA
YsbR2WTqX9DTHse2mW6U0HiKSOrxxoh5GA10Y/cgGqhLrk3DaLauMgeG84t7fLZrBgbSG70Yd+pg
3/CFfEqYJ3hncO9pvTHemmr1VTTxuJlazaFWoV1l/gD4AJ2pr7IdNUtdruQYZld+Zw97U+q3dmBx
hikS6zSEEwnxKlszC6Bcr6c3P9Exitg3JUCoK1Va8t7265+ibsLPtYrAwgD05qEM+m4Gxsg+N/6m
q8UBuKhBlpV0bxNkErBbKVNVnxMl/cSeFDM/Fn32ZHCUs/wIsPIqSgjsdXvhrwYLoQiMyGbXZ6Gz
odLdvBkGc7swlNfMnJ7HNMGAag7jNVg5aAmcDRWd9vzUl0G5AcN5MGrsNfGg5Jt8mhfEUXesqZ7e
ZETXtW0KFLxz8OtbzX7wf4FOz14mffqRFpGg2k2ZwnHosQbODn9vsHJ04Wl4r1ZMJQAZ+FCqxhZD
SHfM86o7dhjSeKa4CjX3xwgt8MpkJbSRJX6HAAuJ12vVczVJVojC4t0x+1cN5OwuE8MhneJw00XQ
EvDwP41IEW/If4ZrPNTmkzCVfheiStxUhHv2ifU0hdGbDIxgB9wbq/UM2LviluXQJct2R0rz5DuH
ZAwTzyE5fV8PjVcb6nDEP/xSk6+xDwvivCfjqbZYL1hO3e6rsQyuCBRfM8Mx1nSatnO7DHstpJoS
8eR9JZ2Rvebw2pr6XdqNn4Jm2GoOS99Qfmr16FZOUFRce9ji13iMIrw89QwDwl2Fj8+LIXghEQzH
ddeT0MBSocK1Df4EWabMH0sqWZsOLBktRTdbiwGBMjW3LzLCweg3bNqEQTnGHvxt4VTfKfyttdy8
80tWM7Z9hannW87LsZ5/TMzizk0FX18j41fiNDAM9ykz/CccNBuiIVbGEBcrpzWGm6rNX7PUvhsm
MeyRlw7rNnRLT28n6DeRT1hBob6MIqqfdKO9bdEcmvMqt7nBWFquEwuTdx/ZiecrSUD88QZbrI1w
Km6rX2nVpTs8pcqu9ttDO4TX7OH826CWCkyQgMkngI4mp+9lhgs+lxQYGzy9XUS5J1S1e3J7v4D9
lTfAB9TE/ioj8y0PD1WfOPtwQHkhq268qSz1NqlbGhe6PR2a8TtWD+oPWfEiOjZUsOAe3D4IDqnT
3ZJMuNFZc+yi3HA2YApgooAg1+ftSfep5p4QdnU19Yhy8Hk8ZbX/ZjXYl5vQpa/eR98VGTzZFIdw
vTr5Tka4vHDvFCrgIh2uKohagzUWZaOhiVOMZ3yXqSCHu6bBF826Fwhzz7xYAEd9oH67rh3jXqn4
FrCatFlhMLYmp1xjo3bW9GhZg7DpHXUqMVyg71C9UZznBv8bcbZRQc4kqrf/4n9AKmZ/BbQ6/4xI
8F40gOvIVoZoo+17czgADPXc5rbJopvmce8YPVqn8T7Ph2MYwAJJj8N1SmzVSmdLPXXjVz3RXgHq
fxJpuCmd9lpm+kGdfonZf6/Ez4SrP1cBJrv/UgUV0gr+3QxWopFHzbgsrSfXKI59Gj/HNAr11Lxt
/Sn/R2v4fzL75/M5mTpSndMq+5vxa559rd8r7Of/4H+waqr2L/T2OgEfGoA0zSEd6B+BvavzL3QH
OJphaKqJ8fX/C+x151+mQJTt8O8tZFUuQo7/Edi7/7JUNDkuAl1LR5/vWP8bgf1fg8Z0jvinFGma
8gE1elt6ZMAX17iEs7cSRMMlbeqfehNF10AkztL9+e/fyfZzglirRE1YyQdxea30eMXW6Zi6zLa5
q8kLWqFZN/VvudK/z7KQKYV6YXdlY5eeqVfQm1Jgim9hVpgJywddb722MifzHhQ4bsh3z/f+n2O/
V86fum3Gn9elD8zyFuwzL1QImVyTHVQyHbT0qc8ff6HA+vcl6X+eAAl7HYp0LLwB00PnyVazGs8U
U/lZ6RTU3hp74p/4MYJnDNXyzZgAy62cEgfQQRV6/en8zzh1mQvtlZIKRQgU0NQA2hqVY1xUKQii
MbuU4X3q/ViIBcNOUv2TduEZgdE95b2j/YrTCnCmFShUUc5fxd9PYroL78hQxrkVwlL1qig3BZou
eh9J3af6GlPBdEHc9/dbZbqLcFPIbM5gUqn2oKV2dyBq+3v4K/pHctd0hFt/vg5FBPRN1krhOXUk
XpIxw0cek6gg6GVNmr4/f6NOXcNiMqB9Euok3RReqshuh7Ql26jkbD9+7OiLuQB0aK5Fdlx6BRPO
Q6WVFWZPu7bq7fnja6ee83xZ7yYbDbmTGMEHerRmhv4uiEz0sbUS+MZWZlkVHsaeWgNqE+g0zMOR
tdaVMLSOAla2ynq5EdGW+r4vgO3CRqLQIx3cGRTugws/8U8B6P8b1aQb//kLR0q6BVrH0vORgcg1
4KgGdg4MnGwXJPRKvhByFHRAK5CwXFs0/mhhiUifHs7fofk5/uc8iZbnz9ObIuw7Jwkqzypq58jW
UTxMDuuucrTQq+St++38eU69R4tpo8X5mcR9XHlBEeSPGfUy5LRaUTofmn1NdzFrBFE54SxgoZya
KSlqvpZnLza7tAuz3on3yFnMFxRT28GIw8rr65YlZGfGT0pYx9/7scouzBanTrGYLbCA1KmKqcZT
0LGyaFU4slpPvbmKQ5I+PvQYnMWkkU617eahU3pEeURs+02DUnFCFFV64TmcuorFfMHHdvKp61Se
KBSt2U49MqNNm+GRo5Wixq/nL+PUWea/fzesZzsYcHmSPkJkGpR8FAoKVw2vcno7NC1MrPOn+WtI
I0C3xeyBlERCq1cRMdn9MKxNTSTyydYGyhu0aRXoWfpAgU4pNF196FIY7x98FxaTQheqFbt9AHhW
F+XPNsFWYNboALho3oMwvnB58zP5y9h3FmPfqIceSV9feEFSwqWl/GjA1OkVG2YAmgJiJlaaRbjJ
+Zt5YgZwFjMAqqdS96E7eC0bYGAr4Ff87dSG+cvHjr+YAYYSM6ooKGvUCQvrTVw2xQ+RqrR+PnT8
3wzid++cAj9IyauI+A0XQTHqbCrNVppuzx/9xGfAXoz+Ymj0rFbjgqIMt4TKd4D/aAaHSvslxQRo
eXQikSTx9EvnKpm7/jAG3P7Sd+DEiLIXEwP1lU5oGk9HKTv3zc8M/Uev0j9fZxg8L3xrTrwBS4W5
pSi2VdUja3K6hRDkpl4ce5yMvz52CxeTAtipRLWNrPKcaARuIVpEQdsAbKS/CooIOZrRRNie6BFo
UAaTMfls+5bx/fzJT4wlezFVYBAEcy9YaBBdoKP8tBAKeHGijcNDVCq98mSHsigez5/s1I1cTA+l
ogfIjlNeRZFN32J2VC8qPSf/whw+P/O/zAv2Yl6wKh0f2CCRpcHm33SD+kqIwboImwKmTvGSWtH+
/HWceukWU0LmlmE7zh9tx+ySGXbfUXi1EKcS7otzVG4+dprFzDASt2CJuuN2qaha6Ti/SActPi2c
j51g3qy//xyRMxQ38MhKqpFQRFfY1Qd/ZbhdFu6nXibfzl/GicdiLaYIXHRmEVHkAwhEUvaLRhMb
x2UB1GEtlcy38Wr4lIgHOunKhQs78aJZi1khc8CTGRrrcygu9K4R7rWznSVrLrxpJ14Aax5N7+ZU
t6Qt2qjsYUpI7cmqSzS739KzIfMGc78w78/fuVOXsZgZAuIRdelrpWdABsNFYOVroyUx5PzRT13E
fNZ3F4ENPaO9ymgkYgnFuw3nqJxy+VyMYfSxvZ61GPA+CbCJ6rBdtXJkI8AEqi2W0SeAAnJ3/iJO
3aLFmA814VSKLkHuDuh9aluou7oKtAtHP3WLFgO9Y0RnCKl5AI1hXOnMJmlKQqNRpJdWz6d+/2KM
h6jKXTjAjPEkrL5mqgL3KVOi/NOHbo+5GOH4Pxt2vQPr5mws7vAAj9vKxcq1On/4E0PbXAxta6K7
TL+fXz/2vyYfNU+Fey5FWw51y7/JlfBC7PjfM+opES5G9JgnKWKUnOecx/eTHr05ZPXqTn3fJP11
2WWY2vRffEQTLFlQg89f3omHszShk+PjU29xqVzF0dGNlW+TnzyeP/SJN+u3VfDd4JMC4MSQMoOE
tmgRpxcTCC8FA4kSKRfG9zwZ/eVzaC7GN9zC1EdyVnhN2+9h2kwbaTTWAbHpprRE9fn8hZy6R4sh
LgulSyNCwTwnVLHjDLS6oyKrNuePfuoaFsPbdruoNsBleUVFu1gBlU4GGK71EJ5W5E7+4fxpTj2N
xTjPraDrBuotSFam2eFNWOtdxQ4DlrSmInA4f5ZTt2ox1pXOTBttNAtPc+qt3rf52mL1/7GnLRYj
vTJKB2m0znMI7kptukIZgwu3REDbXHgWJ36+WAz2MJcCT0pfemRia0RZTP6AODXDwuSdvz8nKsV0
C/78IjlmFZd9VReekk3KmoC19liXKlJvQh7wVuopMjQ7JPAsFVsN2cFTbUhYlW0zvJ7/BacucX4N
341KOuAEFOYFQ0aWWFOaonkkMiu8Pn/0E7Plkj6i2UPbFSkvM8If5S6IW9kgTigmdd12iKCJUyjE
5xL1S/axF07Ml/nucsawdScjBKlLGw6t7EQzkVY84pQP7vfnFJ33JzBrO5i0eYpxLXqxhCjgmo6k
dm3GTr8/f9NOPZLFDBDmTRSmPu0Jw7EEMGAExI3MgwsD/9QjWQx8iVC7Jhs15wKm+CkbbWIXw02q
Ve0+H/NvCXyyC8/ixEwmFoO/LAecGkrDswhHpuN+6teRbfTXMhDBC16QbHv+fs2j8S+zvrGYB0AA
hG7aD9wv3dc9WZN2xl7lLRfh0ZTuw1SN2McqFPPnT3di5jQWk0LWdEaIk4rvWFTG9hqUcDyucjxp
L0ol/eZjL4ExP753LzJI9IRMQm4eGGgg4GUgDg7Tx4V558QrZixGvWxEqGYJrxhj396VZdEeXImy
62N3aL5z7367WvsgmXMm5qBF0QncnOCCCTOn7QyXFpGnHsJinGPnNltDY2JBX6FdW/QH7ouSsEHo
54W2OX8Zp27SYqjrtowB78GWbsDzrgK2uVvwWM2Fm6Sp8zj423u7GOclLdfGSJrc01M3f+jMgDPF
beJlqjNd60nb7FsTsRZqsTnzB6iFkzftGsVW9BXLDjk4ZKTb0Ya06yiEsmRYCFgzQzw2YUUkQBE7
NikF0CmfcYppx9hJxF4xY4CmU9m+pNFkESnSDVcE6/bkkjb697Zv6peu7gPkEMLQrdUkWZdDAIkR
jMa+T0c2VbobUkCJpk3LyTY3WdDhkHFYEB3zFgjEKqHbdUTPMR113ynuNIG9JkOU9kacQRrg+pTZ
W5UNxl3Y+zBpUkv5RUirX8G2zKyHUVegAIkSCmUa2NOnbqgQCGFL0rcgxUHYksP4gkDvSx0P6jfY
oeORc8dfYF87r7rMMN/AHvfCgrqEmQ+kK3UDi0DT9fdoe1UvTGq5p8GkXhWWmhwcKNEmW/Ix3xmY
iB/tUDg/as0qX6wYetIqUoaeGpXb4nIHAQ6+LTNijLq2bT9HFtESlpVMDfJURwak/tjS+uWX0HH0
bA7vShWnA64V+9Z9LwrspGYRPgR+2GIbiQznU2YZ1XhQQhfYvewy/2chUV1eeHlPDJBZyfB+DA7E
fzqTQFNOWPm0Ac8iNm2JM8dQGnlh/XVq8aIvZpHcJbWrb9TUCyJDMY8E7CQREkA7rfZqMGg0x6TA
RaO3ovb3MeGHBKxMSj944VgMvLOG70zGhR8zT/Z/G0yLz1rZDMC7syz3ymCSzxIJL5Dr8avf16TQ
Riq6/bLPYNeKsnJv/bq00gtfuRM32lh85UZKB3kUBYVnxZm6t2nQ7YpIHdc4+5sLs/WJU+iLD5yZ
9yA1kqjwpkZW9pr43XFj0On87MCKEh+7Dn3xWWtq1bEwe+TkbWsJyiMDTJuLKYn8X+dSl+bEjKrP
F/juw5BqiYmHVKTeZLW4J6Vhg+Gygfx9/tCMrc/nfXd8WZDlTGxm6gnAzXtVOBJ7gLy0Nz7xiumL
7wE87b4nqCoBVW6+Ik2HE4Wpe0OUKHo/mHRrehjtrpn/mMaZuPBin7pni6+EL5RI9k2SehACg13c
kYhl5q514Ss0Twd/GTZLPk/bT4pVaS3qlMwG09b2sfxB+jnGlsoQ+9rqQe6QnoGh4fwTOvUqL0aL
4hN2S1B844khUeFilBVBdSJKSEFpccd+On+WE/fsN8Lp3XugmQTGCqrgXlJk5pWf2mA/Xaf8dv7o
8/T2l3umLUZKmIrBRI0qPaJoLQPHcE2aS5ogdk0IOM/XRRnX7YWnf6oK9Bv++e5ScBMD64xTZa/G
4HZdA/tESdrAlIZfhxRVuxx2Q1SUh5bVbi/kw/lLPHUDFzP7pLXkfReDz5YghSkfKARqRYCRzx/9
xEvwWwLy7poSs3EjAjxqsnyGhmSWzIEl4/gZcu4s8/3iwmlO3rvldFCWdupGZe0JLJNXfZdV1dc+
McISkoRt+8d+rgDvUt1Ncip4oTAOQzWFM25xQDd//lrnl+IvL8vvxd+7ay2tPGtpzBVeTlTKl4iM
MnVlV2GwrSaq3IRj4lKyiI8jK1wMHxrU+iw7fD8Nhk0G9wY4+n7MEbu2aTIcLeFqePMKWEF4pOB1
4OA/f4F/f5g6pOA/TmYQ5jfmLAD2XV/OwdBhVAybrJIYAbK07i6VxU6dxvjzNEo/Iq4uAmPvRCjw
/Sp6MpI0xRPm3J6/jr+/8vpSXpOKgDCMoDP2RFWNhzKOSgouwr7wSE4dfbE8ISUc946WQwwvCGnE
CYCtq1erDx59MauWrPHQhaRiH+UWpmQ96rTnAWFNc2HWPvHrl5qaBFuzVEA07UPjERBHdismp7iA
qzt17MVsqphho4VBzN4EMwWhGeJnM4tqPvRQlyKawiKQVamlue+jKb7SEmgXRl1YF3763z+eaHz/
fCe7YiA1u8vJ+GyKDLyIn0zOmlNODAYMoubOVqX7Gna6vPDl+f2J+c/ZRHcWI9vHQgQ11zH2SRsV
8Em6VmprpaxJIywMqeEscDKWujrtwGZTknmCSlfYlKY2RQQ6nrj6umy2GO/xFUFjIfUitvg4qoVa
I1vwYxUfcdnrxtHJQJJ/6BnYy5Eb1XnH3lTH1UjyC9mB5ibN4Hd/6OhL4Q+JVNOsDTD2vd0aHdFL
eSJngDjcp4+dYPHzm9SeXGhKTDyoeoHokSKhoP7ffOzo+p+vkI6ZjRxdXhgyhzqcNm1GIiaG1/NH
PzFpLoU8ae/YAj6TTgTOWG3YCMpjPpEgnKTxdDh/ir9/33RnMfX0pRHAX8Zi2FnJ3diKeyPVoxur
bp4JkQTyA11uV46qd/5sJy5oqewx2kBWlk2QREU9HmeHoq8HX2Sew1Xtz59iHrx/GWJLeU8XG2FY
szrZYzQCQCrypHx1iUECa0WYE+kcqkUE0sfOtdikwwkImjYztD0xIzPdODPXKgy+GyS22Tc4o+OF
85y6bYuJysK5Gw++re+bCRDBKutjBgmAwpBsVpk2l6ifJ6Zyez79u7UO4kTZNfPr1rtuDDc39ZEI
d/mFizh19Pnv3x2d+NfKDhpD3cMlcEAGg9rg2cQX5pFTj30xENNmCBpwYvqeUmu+jsvxoVG7fsPO
BOSHOJ5/3qcuYbEKSBWitykhzdCvQbxggYQS5xvFy8eOvhiKoxMmIitUbW/VcfdSClgLyZBd6kqc
+NgtlTNd7iTDVDTa3nHrCAghsKq9bBSMwUoTqM9qCCxjH5AkdaF1dOJeLTU0eAfNMe56ztf31t4U
bTY7q+WFaevE417KZXpT0PGMpbZPCJ3cCktcVam5IwRshIdnfHDdtBTNjDJwiCgotT2RztXTiIbm
zmyA4Z5/3idG9e/chXcDoi5suO8Z1zCSznQDOM+5ArMwZtA1XHtz/hynnsL89+/OMZkCyIIMdZbd
gXjEf5hiKdT1rx87+uLbGrZOV7JuUffIAfE7VgUG2DApLvz2U/dnMaQNPtpYuhx1PzT5tCOrESQY
6AH/yMZW5hcewqkbtBzSI2ywVmvVfZ+CtbKo1V9NovtYnwYL1p+33zYxcqZRpe1tTZSvgTLlL1Fg
xZfWNifu0H9oZXqc/h0YHShbfU0d3IQDTeNh3wAsurCt+nvRDGX28griNqSAySMGBfwCKoxAkq4K
VhZZT6TGGTnlfTU5NmWXvLTGmF6YaU9d2eLLaitpUEYZc2GU9WBh66oyv7mjJkNCCoE0bM+/vydm
kaVaJhQNULOx4pM0GiS+aj0waACEO3Kj623eQSU5f54Tc+9SOjNFMdxIU1GJIqQd6E0ZogryafMW
RGNLHOhWTeGNb6rfS9TzpzzxXi+lNEmXEciW5+qebs94qxpTcC1bEsw/dvTFwJ9su3PUINOBWjTB
XdEo2qd0HPsL79yp374Y+G2UBeCkI32v2W29rczwGy3gS+a+U898MeDNqtIbbZrHTGGX+0FVXC/L
SfIqTNu5zWvjkuL21EUshj4gC1zMWaDv60yoK5rYBQRCiA7nH4BBUhAj8C8L3aV8RnFyNRsHFrqD
EQS/VNGbMH4cOcYwOmiqNcldVFFOOJgQ2UgirseRLW6lRNOTnzcpKcWhX6t3Zm9D6B/rPOu2LcVC
d+2yI/aRjGdxfYWJuWpeXbOAYm1B7ug2qoL7HKDEZxmS4UgOwRM1589NPV75tp9dwbD1H8CdjGix
62ad1zPJAIbHqgbWwYetJC3GKftVQHLQEDWftUrF/+5iDU1CyLOWOX4vE4V2XS36I8ktxb7Pihvq
OsPGhXy98RPf60UbrpQEoIaVgRPSUzjHuUvHsBjTNdiufdfkr4WpKjtyiH50Rj/sWggudAODh6if
fuaVPzdhtE/mWP+ko/pqSvVF6jBpE7z/hEyAsdRUATBO9tf5TDzLNTxiSiB3po7Wgv5lvg5i89gV
yr1FtMuGEIl7uvtyVcew3IhtSjQTmFxLCjyRzbD7LHMNwR/hj4VzHCzUtwnuyVFRhzenTNyt7dIY
llr+AqznU+gmRCwGA1Rwu94MOlhb4F4wE9LRgFA1tjRFlISQ7agHxCAbHSg2X5Q4aG8G33wC563A
TM3u8fgbKz5JD/GcFDyRpQhCjVzjyQnwPFTVxoEGBlEFcizB5t+LdgxWkVABAagWjIwsOLYuqBLi
Xj8XjfEtNn3Az7EOlFQ8ECNp3ipFS/oTzSUJt3YtI+OnqisVpsU03cvOvfLL4Zi27hEV2XcznX4o
jQAblRn7QQCPiSwAEZY/6ZuBhSnYeA0pZlp0wKmSr3XsaJu2EzAY/EnZCyWJD5lNyHZLrLynukp2
DAdCArUI64Zh4C+IQCzkGJQsqUFdNyP/SughxDHIE7GeBg9tUJIR6MZ7rTChZYI5IwcKwqkdVz90
qwKFUKbd1k5hXtnwZnlsWBC7pIWaVQzebHUi7aJxNkabphuNrR1JBvITSVxPlV/fmYoGlVFSo2Uc
OXP4ZrhqnfApoJ+I1rpJSCrFK6V2UCTob8LqycmahjuE1n+qVmD05bUY6xsG1U+7VD07sIGTJICc
AaTZK5Wot+2MTF3pqJ1TkbF/0srvrWlCeQkpC8FumANIoQTqPMU2cD53eQarRE20bUmJgoyKsFiJ
PvlS6S7aBADGAwDeVaNlkkGX/xQF+7xxVG5roeGvcmjuggEdg46oWju5NoG+/jdFZ7IcNw4E0S9C
BAhwvXazV+2SJWt8YViyTRIkwX39+nl9mogZyyOpSaAqKysfi/LF3dYpUg81ymQyibs1g7XVbf0T
0JvXTQDI8Xltxmq9MXM58Ei2/eOk5DdEEctbdU9011p7ey8gVE742Rg7AmDvXC6E/Dep2BO0+j0o
eLCCjeFzEhTPQyvf8yB6aXAyH1jbgcTN8bQfJUDauR/gI6eDe/ST+g8hysRiwLaJRZN7aPTutC87
frnbaNO9WoWOiXBVZ93kWQx9NzsO60ieZ9sQN04iKlPmVZKZ5z5WPnbc0g++69X/GNqkIjMEWmNg
xhE0DMxpx53LQxQu+RtykndtwGYDKpKJ/19D/sBPp++mn11imJA7iSObQ9d2+UvEhNHde+zEf+Ye
WNf9UAz+w9qHkMlHDVkk7ebXruW0GeVQTVDj0bD3QVc2hNqKG5Vn1SnJj3ISH2bC+hWkRNzwMaju
VDqLe26mVlwlmSXnXq3Q3DWh05Hv810k27hdC6iuim1NDtBFNtnFd93hzYPq1+2jJEwvapgFyluz
1vey6dAa89TLXSBVAXk8Ga5FKJS2+LdlmXc3NIIesq8D8pQYZoI7akloHP0b4Yg4mPM0KEK/HFry
Z6Fd578qm/q7JByrf1HWpi9d2HhvThoaQoLJKX1Jo359hOPFoxF6TfXihqn448Ki+JHaOeDTDcUT
4Y7FifDjjTCewTN3/WrI5rZgVR+Crujrh6YHcwBFwa/EblBa30fBMJ97DWT9mIpen6NtWAl36bcf
wOvH9wGrzb1YM7AjDBihnlXpksSdcruAlVxvqw4dyJC/QSHluMswpJPTv7LJsIzJm8j7lnnJ8pjN
3nc79Hxx21eQESKza4bme03a+ZWM2PScauwlLFF2z02yRNfNB9NXtkRhquUU+opEU/0W8gARgt92
XF78TJCwbUy+2YdQuYphEaF59zx/UI4+t0x8bzxId27av4yG7TVZt/pHIRMeEkJ7riIxUAF7bsQG
EM6uWm8QIxLMvCK4Jp76EIwGQc0TlJyvdr3m5Dbs2tkzJCFj5Shbl2D10Fs4dvPuWdjJjT12lvdc
eb97kz8VAtXa74JmH86Bc7e6QEza0CdR2qtfTM3wtCIuNgJ2fBzSVj56PjQmyoxs1zJTvdRB+Tgw
AifZKvmxDF6FOUodXCT+eBgbYrvWieDtLV93qrffPbC9Xb/6JOyu08ShXgEEL2hCWDQ7VbrO96RA
kFgKPrzc4O4mBWF7xe1S26JAxXCN3/NyJSmZKHSy44hBrllYMDeOt58G4FepTnarHk6zT+HfhtA4
cpI+9vMCu9htXeADIxFSBDTFUpa/w3zCnlSTr9cY56PILCnFDjF902BdQuVIj6yIZN1XovvFBsyf
NgGe3RfrCiJbnH2PKKJxLUw8mJ7jyAs+KoVNuy7VK4kl9bV1oRKAz1of/KoMuWm1WU9M5n6mwVDx
o3UBDGM9H5u6Kd7cQXOuQQuvUiuPE/fbbtbJw9Qs9d9lJoeIS16S+hFkR6FAjrUdEWRJpgQa/ux/
RH5YlfuwJ2c7lcMASlKqlExO+hRO+dU0L3UheC9aYuNxf/lRVTx4tba3ILuhOubb7XWhL7y56sCo
POvlBjnrWXg2e/KAgck4EJSU6sOLjpxb657bP9PWmoufgftR5D8SnpV2vyW5EITdhuNzOLkax1ke
EoC21Zc28rY3qZX71Kulfk3whJDQM3jiC+xL/bo4LmFK3uIfRdRmn7YI0zOT2eQVh8cQD+gdT0mU
2b8zEWeHKmu3B7K5hjtySNN5R4oGymNSNftEGkKnOjVzQjTh9lZrNzqFoa3upnWaQe4FWNbmDeqE
hF92GgIzH2b2z17WNZ/By7EtyslIXirPuvrs06L/kTbUN01pqMSNnk9uAFdhav3swzideRu2ErTD
BErTzPAZ+FSo+4xFFev6Wt/B9/SO5PI5PLIr7NK+SeJR+/Z9cvLwWtZelkMwyJqr5ia/J9GatGzy
c4s4NfALdJCovS1niNBBmh7FWHnHpoSHoLZCX6pINaSgDb+bRCTfFh7Edzmn/J6IOoQvl/pfGOWj
pwhFkCdjLN4HX+rXDp7fMYwSYNiRzU75AFP99jnfspF5D9zAQsNMxLlfWNgvSbK5EPabX2ftk2sH
qJJiZ3OO3YiXLGOUvqfkWeKuqVwgF5t/N/HuxmGv68dmGtoYdMTMHKJynocuqPb9LIHSFHNwV1a+
isfAFy9R4PnncmAKtdtsxJGZJon6YDkrYp+2FjgMCacDX8STm8emDEi1jrJe/vTJTEP1XG32YEwg
rpU05etiGznvVDKlz2zIei9MkMc/5CzLj9nx9B3AiOT3ohLnp2JdxPnIwS0j+K6lwt/fr7n4FRT8
Mo+tsyZ2LzDmqV8GEOsa50uUfZG5MDUPudM0zaFek5kKPhwmvSebWXxiKUhK+pO0+JnrgkTkKkW0
uTqTJ0rQhKNNdhTr2o01OavLlce8bK86dPN6rzp78282hPj/c3XncpSLYm12ZRbkK67wSbq7PiIw
Pu7XAkDQYBTY8NmJMPDD8AAcRqaMYmEhC0hvxz9k/6oCn91dP60mOZfJ5IhdPuXTr6Bdo6ciGDyC
19qJMMTUXf2NzFUBiiSn7stA7bjN9AKiXI3/DWjjC2yGkDqptv1gLqGtI4fMgIB0u44zpidzvRJw
rXNiZ7g4gmKBGZHSIuFtbGS8LsnC4wddG7gw11B3WLIOMIsNwe6dnD4L/pRNtRIyZEOnvl8VPog4
cbOourojsWTXmtCQZke8twOQp4EW++gmji5Ow1ZH97XTUhjmSze6L26pXbSkLKJl2CJv4NYMhlxW
B9H1hmFsKba3qLWVOSSeZq4dapfQx1xoAk8nf1lek8wR+mvs8A7uiKrFe4UVxDWHivK9PjbuIooX
lgeZo9gF621cY0vNsVW2Bo6HmvzuVDuNrr+kGQfQU/oWTvXebLkcXwV5auZadE3OeKdNRkUOqONQ
xs2Dqt7WolzCK8EqTkVyX9/yIRj4JsvFknvnXJKyGcJHZACiDIhjm1W0J/dJkJ6r+dh205yAzVCE
qWe0n1X3J2uC1T6sRN5vj8q32NWIpoXq8aUtKRz7RIQcCMJ2TngtUjsS4eiNi7tj6m/auE053g9q
GegMZD9Gxa4QWXluVXKL3KZMgCA6VyNnV4tH+FAqIb0TNyFvJWhI7uFpZvL3tpFyLj5vlix9HJVD
MS0Lo2l718Z9HpNR/zfWjC923gxu70GvMNpJaefcONf9BrGMoTgwWSrC+YaWTiP/sHaG6FPTehYa
i5pG+ZWUlfvgFZXssa1WvDQy9IaMn6lxe9xYTkSWZgk+hqbfsSCp8i2CZeK3YzTz9jZ+9B8n/9Qc
e2cY/vW5N30N3ZYl8dyvYXI2dtDy0a+FCq8K6g5IzE4u044yTi/34QqDJBZ9k9mHfKq84bB0YVnB
YkyA1LL1psF/1V0zfpDu5Oh31WvOMG7zmcTEPg1hLgRlkF59TzcRUHj+cUhWt1f3KasyL30RMdek
3UxI9B4z+j6tIXM/GLGK4DpScLFmGhW4zngFg+lC1O/4I8G6/VPk6ZSh1Kje208yYRix3wZAfEc6
6Wb93qZMu48MT7Pmb6WAfP/1o4lvr56DjMAEEeXfaivtb8ejP4wXEQHUZCFpmx5bqXX7VC0NokpP
OKp4FpvugEol+QjnopTQPzq4XiuXgXK5F8pNoTAtNfuYuCVtGpPtjrZDAG6WP+sE3/dnShBieM1t
2nwtJsrzF9eqFhq01w3VobYWBhdJDfV63cKhcPiguqI8ICOyVbYqYBuPW9LM62mq7Cqupb9C00vz
IX2Z5m7Su3EEvHHh2bkRSrY8yuKFUEtSLre5nk+KXN5/usnk334K+XOVQ5F4orfrg/su6J2S7nvm
LNqqcfQe2mlbl8voDbW8NnpbtovbFd10lG4iLICF1fFeGTncgA9psJKB6uHTPPiqBTRXzJJeXvOq
/6p9/uhf+O9j9SPD1LTtkI9ZAgi1DwesCMZxPU5lSZq800iiF7wiI53VHWy4xcAsA6hu89L0954/
bsTj+64IL6WqfHnyCQFVp8aZaAYixBs6D9ETxpVtfffH71n4it2m7lzuoDEr75lxD/raL83AO7xx
X8WjANN1SIItiw4DaQvjCWFu5KhPvIKnvrc0rRmebvcQGpK+SdMPYP5pk3Zi55lRsuFTIsPeURm4
2X1K7msA/WSetliOhJ4dlOuKxwmEKWnmaTWA7su3jEnlpjjJeit9c0fV3Axn2kK3P026zta45MSn
EwuWNAcB425FLMAQbahlNvkntRAAhUyrbJzXRflf6Zn0o0iHmpCptVb/ggyH2q6C/jvEbRboNs7G
Wb+s1K1/b/+SuneWID88eJQgYdw6/QzaPCGu2fe9/wZXFt1lIdK+ibu1nTh7s5JVY3hgvf5HZjzB
5BMzuI42PkFVUzqjOkIXTC00F2L/j8EwGnPqe1AG12lJfD4UkSyj2o8JewUgdaIM3IzhNcoOU5/0
5nXJ/Ci7QLMi5LpVftq9jBExunuGQo7/wNJFgM669ovA9LBI3dndUJWTutIIe0HcBfy8uJ1zRQke
EvEMCNArNh7AjarudqV9NJPJ8sNIx+/vRI5r9ldX1OX0rBua2SOgCbd4k8pzAjLwpxXRuMuH8TUw
NTYkD+CP96M0nunOZar98DABdjWXriXf4I/jpaFzjfwC/IF0qsJ8huR5VvDJpI/k2FkFTZkXsj4Q
zSmJmJnHOn3iAiNW3wgRgmYbm2WwyC4rA3/y6gky3a/NTVIoIhO137bWPoZ7lm2WfaHrrQaWTQN1
OwnXW4Y71xdZsET6ETBDtcnFbWozv9BuKv5DYhjOHCvExCcqujo9dkhMAzSEpV5jYldhcWRUi0By
2cxorzXKKvADlTvnaXX6+9KbF3sDCXL2jIrI0D31UxiSTe7k6bltPM3QAaSZZdutL4ITf633Nq9b
Q51e1oWPwOINyB3FlCSgAlUxkEnsekitc9l1fwbo1yLmt5knLxVBDlgcatd7q5s5qLlCUDkP+CyI
FGBwOnAq5sozce1veX+dwyb5zLlOM/jqUKRoTnOAMjmvcvToRXnrn+bVacZdE4VTrFNF7ntoyG0d
CE87t33k/EERl8+I28GnYkP/ZmWGXrYU7Y1TWrbby63IrXdrZjEq5T6qdABzGD/6OtfkwAeIx7lb
nC0gzdfI8/WJ0O31O4AV+8m1Mt2ZOWt/JII1rF2TWwjooDuoJ02PSXtcq+hkKvDuZMcFBx9A0IOc
64Qt7hzy3c7lzGcdchB3nTOz9IT+WGSHjtCQLwNKjC0rYqbuMUY77T4fhYd8mCwSGqEce+7YSB7y
cB4/KiC7I01R532UPdpFMmH6PJjOiEMw9N214HNl+BB2kocniZjYs6XqHgpvCY4tkCV663QyB8ax
49OqVfueFNV29NAo7LVI0vnMjvuIsuQK9Rml42aPfVuVTB4y6IY0BYRW71WoxpWKh+Blf6MVe2nc
qr16TkJfXEvzQ9RJdfBFbp4TO4jLQirDtWahDALa7LGP5IdzfuznYOLMs+rRvcXFp+BTfs/NPJ7m
yZW3Wcr4bszixRvD7ztvq8294v/LWdNkb0G76Jc8cpNfsqv/gVHMSG92oaVFbSVBd01Q47gAZ/Rf
sA5jJoL7SGguKWZo7+BimRFnEtu29dvpfiOh+IuwQQ6cAlxflLr9VznY/tfY2vQ6uNnwpwxClPgl
VMOewLQUgTq0y0NAk/J7XZiC5Ltl7srj2ldjjbDLmQLgkp3nmH3ehPmGbEfyGCdPbbt2JVDhMuZh
GR5sR/D5pU7kMh9p57/Nlr+b3O0OTtDpR8ffypA0aRUcmk0sVIL0a8egqQdJwn7IA8L7ptCH1/mN
PPDic9EakvyQBoc0nLK3SDj2X8MM5jskuPuPLTeK16WUBVeS18Wy7QlD6sqpu2SzfCXfiSFvrr8V
F/UD5jFmzrm7/tRF3kGzj/o9uwljXGpN3NpYRXtnFsm7DnJwbmQpb4duZS0NiAo5/gXa2CZQloLS
J4qv1BHCAvxbvl3gTzRqh8gmvxpJdhWbc2TAS+g4kNrKI/fv8NkkBfWLyKFCbMk5WDx5kEvR7Dyx
EQ5TjcM5KoPpF3tX4n7i11YMcr4r5TqfR/ZBR9j2gWBS1Gvx92YR/AJNrQ59sHkgdEZzY616R1Ko
ZMsaXxh8lzj4I6L/setzxriHTrjjPdDY6tIGdUSadItzhB23PXNIvjopi2uR++LqjyGYV9DU57Va
hv1CpUXgweLHqgyTd7+J2HuVQNvpUWnKfS/6HpGYyDukf/sshN4eGpAPz3zx9kdbDivH0ryAr6SP
SWc+qryHH4I5Ot6oJk6AmvRu0E3/7JPufOnHrT9pu/A2isJ9shZLHHO2sDkFkB8IPRn9CiNEvb1S
wnux5Ts+jPMEJpOWXjzbtp3ACKf6c8zG8S6jydovJKcA9hhooJWxy/cWbvPZlrq8F0p8VY4JPqYp
WX7YPn2BSTzeTw6jrzpfcnqgnu6V7+lNll56Wb2Gpcuuao9N2zafqPvh80oG6idDn94F3+pxr+hh
jX2Sz6tD64Gl+VGbimdJgkg7hYEOD1WfZjEWbgh4vkfEA8XUjRPY6leQbRH4ucFeMzNu1JwksRkb
OCdZ3vSMBHzVWrsL+TtKPw5NOpJjNxePiJL2lDnWIQl/+c1yqfcA4zV73opJx+wZjOesU8uhsrQ2
1hFAY9rsK1n1Y9a39DBOoeGMLsW+nObxIFFcTi7UxbgbTDGekzVAKbagc0I09ZXJhlQRDZ2Y+Rhj
F6j199yK7CEqC3UdEn9WyM430X9WyVFhLY5zBnJ8a5AW9tPYmT+dD8zI10PxMXeKc4kJ00UHQ/I3
M05/ByWhubbZbQIHc879CNYFzKuZaOX3QC8zEs5mZ3tYpim/85YS3wht56u02v0kDqYZ6SU7yrhA
1yZecvXDMfVb5VE0w9UWPSJ33k4XhF7mLsHC8XLjNGlaYw3tZEdCK2HrXekWp3VMuz8hs9I7NZkC
Tkrtj0z6ernzEF4uJKknO4Aa6phN5SWU4/AmgEABVU37L+B30bGlPI1D63Pwb/CtoznvHuqRlzGH
v35XuSK4VKPJeEhgni8FkswbyJuS71AsbVzyV+Px6GCUlj7jvRCgSqrSNz1V0XEWi7syCAyDq82i
CDFCGH0IS1X/qmEBxZk3MPVCqQQ4GIhHXnRS8pHyvzdXyLfWav/sCg7Cbp6j65SO5jjQyAMoEMED
sl//AEeKIRNbe6yopvtAJNtv1LnsIMfJPEtdvleVQ4i7aQtm5f38q2vLFwjTTLmarn3O8doAkxfT
hYqMuKXU2fyj2dz3mnNhZ6Ahnzv2sw5gP9V/WVk572tBhFwim+LTd015sqXjUBkz1cCAxj6qlPqf
9MO/A1BQJhdtG8RzoQxTnYjZemQA31nZP5SONx+9mb3oyKv048gJz+1Up/JsTF/GGGaSbVdGfnMK
MY3fW/II77awBPFm6/RXhMj1AgRSAj4ai1+LHqaTnbz1LZz95ro5gzgYmzdPUdOLeK3lhwNLIy76
fDsELK+enMh8pqSd7DB65HEoeFlVviAMZ9TVSpvgCYvhckyyOX0ok+gr8LV9CeqbyBSpdr4TaeDf
FSOA3wzd5sXNm/k4mQmNP5e62teU3Icsbfhk/dKz1GGcg2h0KGphlAPiZFXqj5s66lFEkYDlmZex
iRYsy1TEV9Ay/m5x2Q53mM7RzRlASM3kfjQZC+dlJQ56tRwnKqrulSM1KxmlTr8tQI6fotO/J9PY
x3ouXypIWU9GbS2UlC64Z1zgHbpqzs6ul3gfVk7RL2/rk8eVnXYgUW19WUq1Pfi+za44L52DlPaA
xSR4NtSCBwEL6ORYbsed6oCfgN9iRj8m/1VBhHg4LfWfukNoWUDAvfS2AJy4EAu3uRYmV8f4D+b1
eKQvTgAQ2uDcozAeeS+4+xGiLm02r3+Xdgyx927e3VwxxjaW+1ymLqaAdvQvXrlaJibgKVsgmV3V
aWCjY/aZk+1yBGj84fpFdGbtaHnESR/FG0kgbHfiu8GlwNQmDKLwOOE4pG5cpweEyPqx0KY/izAt
7tApsl0/lg1tdFPyPlQb69yoq300MXHwtzSuwtb81xKyRidXl7FKKICUEzj7eUVTyLhd7n0nei+9
wGLA6bt7YouXN5KITLpDChzvVRaZ+6XZfgddJv5QYP4LVudQd7p8BegEoyJh1iGU9Mjigc6G+wOV
fqMOy7KePchkIQl/+t02rOWyRaT2zKzm0wYs+ZEtC4EOVkwsH9euOHSb/81LYw630ex91MvxTP81
U0oU5Ql12X0TjKMuGgD7XVkGn4W3tpckKiZah/yGV5L1fpVrd3HK22BjZWyyLDNhqYFHHgCt/g+2
zQkYpDS9RLSxQOJM+4V2xLhY5vT+RVh8rN2N4kRENfJHL+5oOcKLR038Mk+pc+k4mI5D2+OmETSa
D9MQmZdy26JPYnXy55IlV853HFdJ2toL4/DyIe9a8EIT+07t9rOlEDigcJIM2nniPCTRY++v0RGr
zPeYB7DD0jL7EFQdT4VHFUWExHBagnK6LowIzixEfqYOrz6AzEnF5CVUMUPvJg5DzT0ElPUvxqvu
lHk39nc4DOdVzFwTDoJMQoGLYWCD/1T6epcxM7nmYWR382bM361hBubUmT3MLnHGvhrKo8M4k0oE
rn3g0Rmw75depMYBVSLEACI2mX2afY00nfogbQvRo9PpYJ8THH5vE6+770yZXFZgzyc5hfYEQp4d
u96DiDxLMoDcrNw5vlrAhAvIHigaz1uYD4fZ8/1mFyAifM6GcXRQWhEvmf25ser9HchFJLuIrfI7
2c4h2kj/gqsl2PllksdB4v3VS8LHDEDl1Kf5AvSUY64MS4pSO0AwlEt3dJPovybEkdSZaN4Lei2k
rGZ8Gm8/6ZLbn2Fey2OYh/1rWCXRQ7/5QO+HgYFbvnlXAIv/ebRKaKM9AkNSXSThvPte5I8rmOOT
dpoh1hVgc1MkC9WZ/axCytlx6350aI7xMqNiYd7f4sTm1W+3zeqnsEmT3RZOy4cpsuDkaJ1fC/LA
gL0Uf5U/EWdn/XcTeeoQ6EXjQYHXphuUHBK35EE1OPFsP+f3SzKexbSpF8tmbexHneHK4lWbJRwg
Z+EwmSa/3vtZBJUwp81gulrs/WbKzlGhHG4XVdxrQWhz4XCPS+kEJ/SGv70jJpgFYfrqSM7PiacQ
cuoSjMeNPbK4JwSduJMhjTesSZcKH8MeqdUHG13V1z7RhCY1C34+Zi47lGZ7sXNJxJHxCOroGhZt
bNCfgca+QiIV+EZsd7d4LvDXZUp/kRjHl04tclu32YN10+QIPSn5GIn/IZc227iGhuFl5Bq/pqL6
1UbMdodhY+8iL3mzNlnGTeuBV2vD8q4U6stfvJ/aZ9qzpJ6zcxTOVAwHhyhKsKxhf+auEID+IHNN
V+lq/8nxTPAweYV6mHB8E5UlX3rjTxcXl2FMsnFNNJRr7waJUOGOi9mxVDoSxjmhc6R40d2CuIvF
Lf1dxBgNg4S0F7RdnEJOOoAZpUUl9WU6SBdXga2Skz/bX4nBh4DXTe5SrCek8fotPE5GPsJPfApJ
+HV9Pkb3hkvwyfiFd86WZP6U9VrQyrRO/VRlCqdCV8Fa7MoKIRM27PYeyJwOLZ3UARVEdvcY76Jn
zGOYMBwFlqxPZkIhdHhlgLc+J7LKcE7KI16G7sGmyb/JOOkPrDheHIxchpNyzB35yjWDxnbYp8PS
veZ+tO77JgeTnInliLaZ3DO0dHaux1wtd8RX2iP4TYT4H+ySkq9WK7tU2KUAMWDE+Br5YV8Zo7WX
bATe7GXDS97xgRlZvRfz4J5Mjkueo6A8qcb+Zn5h9r4v7sKKborxfzBbl62q5Vd+s26M/jScshZi
Kb+1krGv52L6NF+3ies+wk7GVe//Cuf2y2XW+hgSH0IB2tz5gfM4dv6z5wExKIvmfdXbyzZQCqsZ
i4sOu2Mghp99IN9bOQ07uVBmrJt4blZAQaa0t1h6Oz7ySGkmA1rvgZ38tV0LzCsUDiwshHA4gcPO
Yos8sef/UC35z2CmNdqmpt0Frl//lYNdYYX3877Ch/GoQ0BFYIy36jNkyfWHXcoBAr2MaM+KHFsb
d9pPpx/6U9hO7dkrwX8xUfHOSxeF+0JgwsCwiaV8vxVb/oeMIAcDSjYLMjPom8WARLp16eg8yoFp
aUfH84+xevPQVlQFVmq/2CVibkDY3+xiGndVBsf3tFDCMHJyfSjDuUL/AKh8dZtg+BXJkHnwMNIe
rHZ6lbgIfztbWf7u0u521U8+TGFUNwyAibiudaUpbla8mZPTu38j2xT/YEMBGatxBXOB+dOHU7GA
wSEj5nEv+lHdUMJNfUxgyDDWn7wbztcuvwlQCs6hT90ilmC9uNmET8cnJPdlaPyWQf3cHme3KE7J
lso9dWV5j9SpHswy5+d17ipK7KLH1Vytwh4dnfj/cDjkl6Fg0GWghr1PUT6ejQiwoViO1q6I9EtN
KQ86iw3Pua/n2IXz/sOf5YpEyf8rDj1eVYGr/6Pz1uwP00UiakwVSYTMZUt/MrKx7722zYfMPFDO
o2visRbzHXDXZtjVM8xKyHj9nynamm7nD3J1jnrNsYxFQNO3Q49LFZJmkcNJTm0SnNnt6L+FqlBt
+TgLmmiaMSqJDFRiIO5Ektt7NMkSw5oZFLbuLVK/Yd/huJTazPGaFvlT4jNS5NZpsFlQcD5m4aBO
VVttr2nbyyAmHytAUTLoHHS7ahcC3/7AjdRaZvPBQDO+5lN5T9y/hNWuVB1h1yjsDHPN1r+XVIIS
jOT4kOM0oLnbsMae8Xu01Z4xJH5sv62IOa480LdwbIP2zq0GuhaGdwSTy3bImOpkMioPmSnTYd9W
rbt+SIBCdPyLk5IOh2hzgPhCUZjxqg17sq00oq5n3KOj5gn0Y1nU3zhbg/YQspJNG9AEY7aXM2mZ
Bzcd/Dou7JAfNupApJ9yoFOgKB7PrTvWz6DEgwOTRv1YV8ywLskWRAGUzizyH0aJME1pakbGP76V
0a7ro+Ia2ZQHeNFMBQ6+nRDDdK4iQ8E8M7fmhRX/GQTA6rVIyErfdfATwLih+0xwFBvQoKwtTuFx
1qEZj7dK77l3avLb2053zxjdo8vQpwEB5IRoAO3FbB3FxhGMiNWUl5pycsh/u1HXebuGAtwe1jKE
LdmG28oKgfH76BLkuR9s4LNTHAuExCRtwvHWRfoba+lQvOTIY+sOG49y79aw9tUei5k7HRJSyqr9
FBj0raEezMiUr6uwvyH9bo/5WMBSxWJfLjsENX5PCef4Evt+rZP3oVZ98rbYcK3/y0xFdDYmBUBs
R98yNfxkxrqMp4AAQ/pQgi5ac7Ib+II4mWz+YdKyfa6Hrf2R2ywodwLV/vEWbLviXukolbwwC6q4
cmpkbd2CNmZOpPMY1ROE7dQvtEwkt2efvXFUAt6wTadrO2cd5OSKGMWdD3vZfDPmdd2XwAlk86QT
CSh8xgcWntoe2NMtRwTLpqyX26BkViGXabLc7NwrVfteq2Z7d5dVfs3kpp0y0bqxo1q1K/Phtaig
ZCapNOckslUMX2/48T9nZ9YkJ86s4V9EBItAcFsbVb23l7bbN4TtGbMvYodff56aq/44piqibiYm
emKgkJRSKvNdJPDQXWuoVy7c472T0LOvxdiQcDSvSVoGANNdrCjmwC4OWArqmwKs686kOLI96wZt
qR+XT/NokFCkKMCBAfVowdmVMW3I2Kg50zfe09Ee3+2pf+VATI+x2VtfGmGPd6IP3eem7ULIe7hW
xXOg/LCy2XI7q/06U2KjIT3+6HQAYGEKMLmIhmjn0n4FljliCuiaiZ+WnPfkiAl4kLL8TB+KdFP0
6etoaNUOPEJ/QEF23o1ZqT0OogKpYUPGHnrolNoI7IRsojzoSRLUm1HiALeXtTk9tdwvnkOvHYa9
p6TxTqtSZ4ctaWOZQaW+t8nUnyrQID05ulIP4CS1eoseP5JXJOjlLukad6+53AhgwrDZbTIVhD+A
eNYPccqtD0SRMTx5YlIA78eu/jfWKZkbICuNbee5sQHZJYNQkMX1CIjHGDkmvAYj2gZ7TY9uBnVK
FhT92f5zaDftvi/7jBdWAuw/1oJmp8JT7Uz5CYsH+5+0NEkKzaJ6LqaoegjAYn12bN25N6OeU2Mw
s4ZDjQvLxuhFFSFvJqptG5r9YbIlFzZgdPODhrks6T99uB+jxE9+sN1yvq/Hfv4hakpaG3uavHFj
S7BMCW28E4dhs+eu8mabTqB2tdNVGxAF3q86BZJTVa3xWZB5cj/q5M4Y7WbjSpDUdqi7b5KqvG/G
XeBPbfwp8LQfyJ+ktOTS6CDK7CkvyT/maZYn0YMfZWc8SWBvu9h1g71O5ZJbXsnklc+yTh6svtD3
iQ6AMCkGAGx63GJn6kCLMKTNjdX6WcYxsP7SzPyybxAYFs2LJ8puN1dJsnP6DsGbzn2cCzJm5YUZ
WovS2arWmXZa20hIPNWT2+HLSsutyqziOLfpsca8O5EA/8q6sZ7QKcFTEjC1FsZvWYR6WJOdLdOH
/OdEr38jevyXtD4CISXtL/Q5h71m2tm+DdOfAIsenWb27a6QJ1urHlrb+eoCbN3M5oipZBo9st4n
atAFXKI6NDdTYNRHixpT0HXhzrWSvT1kXzot/VVHOtkZDREvp64fRifTjh6CBsAVXLRH+s9yEypD
P7m4TnHayqzFUbiXO3RJBI0rsQ+suCXV017OOFRw74QYvGRLqVNXRRGqieWTNbcdvqBuujUsjDMb
Ub4GI2SvMozohzLzm5FaK+2RJso3icLXSyhgfYoTjrZWaJ0tQdl97FSPH8lwfuYipm7GqbKne9eD
QmsklWjuaVZaaZxWlN9FgNNuLR6rcvjpGnG1C73p3QMlGNE4pTcdWie0tanyDdI+FFENgUNV1C1E
jLs0XeETTXhrP7tRvu9ayFjWUMl/kDh1fssR7k9pJ9b9HGbV6zy67RcnTKh29SPGp63X7aJBTKBU
vceknGaCXYTeW+fZb5WVaf9dmroD6JmHXjeqr5rMHt0pD7dgrPB/nhz9HTf56lfkhgNZWWE80r7O
kge4E+yFtKQfZGlTGdZIFadgSg5mALi/hQYwNdm3xlPjC7wfmsdgF7ajE9p3o9UbR8wspx8Du/8X
mmjhLlHU7b3YfO5gVdEGG/RNK6SiLR2bACwrGEQq+kmCDREsbKL4U63pBow0IP8N3trjdiiANd9T
UqBbWHe/WjCLdwI6X9sL9xAkJgCrunvFRE7jmHO/krsCF9EAomcxsS7p9IfO1B3FoJp/itqcj5UZ
nuC5PQruLUfDjLKnBEAJeLD3pEy/6kH1nuLhWgAR8j1QxY91H3Q76tH9zu3K6Z3BM/yZhHqn5Yhq
7sqq1e5U2pXdRp9s87FE/2kbpUSpzCcAfGAeogf44oQkzrjcGwSgbGmZO9wu7WOqDfaDcmX5QGeb
LD/q2t+y0sOT1jjlnxkB7ZODOtCTZEfaQpkyDkCvI7zHNEE9sqsesqGb/41lg3bogE8TqX3iAHHw
gujOFUn8oy/QnCi6UkAltcrvecKG6MiUrpn9B+5CeD/J0fxD63+8w2w9OxbcFoFNhvWDVdBMb8co
3dpjHj81tCd5pWufYnQ20TMgMdk0mi0eJJLFYqPHufjRmzM5RxQ60g/axk0eUU8Ns+3Qx/qffJZU
20Q+qO7TmNYGwJHE897GvLG/ShWeXYHLanostbw/enQaYz9V1INon+vxiym84hcLJ8zuZWnJT6EM
RwekoQ2RDsHkp84ZoGyc9VPusZdyHhAhM151kPtYR+fjiDBRrA872ysUBAJH+1U6Gqw4CBQT963Q
TtFusvKXOMujHy136mPf9/O/zTyoh9RLk27Hjd391sdzpftJNGHtHSdgYntdvpgs2mYzJB31sR5q
AvmwIb6AAPPsbVnMBrA02n/kapGyqRfU6skEZfcFw16sL5oqe4Cn0Jyo1YAegzv1qAJTe5zTwfXr
KFY4yPR1MR6MIHJ2la41NWMuzU8knc64cXUvfrdBTt9nQm9OuFhOvpnOOcic1rUeAfHmr1bnFjtX
DZAb2tJ61GppPJCigkuIEUkAvQI4ZoArCT3fa74UJLi7yDhX9XTdrV4q8Irpdqh6Z9d0bbadTZPm
QhvTsLend2Fy/2vOQrpx5GoHe0rOvKnBfU24+XLFsWiWDNDlD0U2/kkcFb9mHuRdWopB9W9iYL0D
y4cLEU2xjQx19WiYIr6zo2y8sxXSzjZKs5soKMdHy5y1A2sk3duOC0x5nq1di+DMW4IXKlAyb3ym
Ef3ZNpr4CJJ3BpYTN8Yx1UUPe5UyPKjs37ooKLJEXMdmOxuQFqampyBibIzM+axD3t9UvYLvN1B9
URYWqgB77FMazuZnBFv6faNAwBtD3277zKB5FAn4CaRDsJOraQ9WDkv5hHGoKS+ckQqU8xRfxq2c
+wPb9Zfe0vNdhM/0pg1BspObl6Q8Tngyzo7uUUpB1TJN8xSA6D7mDg4pAWDVl/rsJr8BaGL8wzE0
HnAh6fd2V1PE1LikjxD3uVdkL9R83QMXswaMO8ULpNEBXXjOQ9xQdFNR5P2Oq+xcFQvGB6+O+o1E
1fwQ5aN+QGeFLN2h9R3N3VM+TzFgXofkAWmf3ZDLhHu5R4M1NoJn8BrDlpmP/C7SH8KkfqbhjKl1
DAIraRpSfse1PotzQy/L4z8915tNMabTPusjg3BsYn/qc2ujQ1rZop8PnmXojX0IAZF/BM5ThVEM
kElPPg2p8dXzerktQVm9DAzfD7Aff6wzRQWzOsjQsf7S20V0kBKoH3UhSp/cWDaGwpu96ftwnwDa
5MLgalRK5PTsOHC9khkMLcRMdSZrNMYwbzSKaJtaZ9mLjNpclqBF7ZT5pg4H38iGozMCRQtt4HmG
8o71mPK/WVxEhe0dx3AUjy1Weduqh+gplI0ruKg4Pir5h41AbLlo5f/mttv7eLj9Qz5cY4iBzWg3
U2iBbdHe9yHs5jrVXxIvco9t6apTHAdY01el4rqL7QQonWjjWkBvoDuRENHFKbQMK3jScOMpAwPo
J+B5t+k40cHLomETD+gYjXP1Pe1y23c1Usi8EF9aroAsECfxBy/2aOCAw525It8Zo/cdhUJvy+F2
Twm648vDYgc4Id/jA+P50P9yEn6LJr5rcGwCevwZdRpC4aXd2veWHNQnJBq1Z47m6RjXXc0NV7Wg
GEP0rK0B+FYBMLjlru7D3Xt1wQvda7abUanPBMlvzPWPyuspH/ri0wi8qgt1jO0T9givpSLbzVgg
OnAhNuRHMfpcNvAEeHS+dCON6PV065ujT/mWXgeRXpQj3XpoA1WlF5TgZvmj96b0OGST8zQDWP40
Zn230zIjf3JGWRxMicw7rAqDUkLW8K+j08O1ysF2B9G0FSJJn0YdP7xJJMXOdMcZzZTWOqJg9Lmb
G2Onj95Zn6C0HwWEuS2IZurGJjw2rvXRnYrzR7BTz3ZaZYe4CUM/C4znNFePGmi2rWXAjHPHkoOR
4syp0YF3TbHbfjOhxtFowHALQ9PkOApMO3sZTM9JUCawPgvSwqHDLS2G2mDr/Z5d+3EozsV/kLVN
DXCmyFN5387S/NJGXBuyPoQbH1e0hqYzYTotKW3XBQXlROt8qlStX4PKeikcFE4S0fabxOieQRd/
0wZN3zdZoG2AojWPFuO+kyK/K63oG6j3BhF50NeVTTpST+0TRbf5c+PK6gGbEb8ymx+j46kDvns1
Zbeqpq5I9TMUCKIHJtkH2scgR8CJwQv5NLKFbvVk/DqM3S875hR3orE6AHvp90Wa976VRY+BENa+
c+3Pdtj13Dw8XH5Ftp9TTz/o+MwyHeqrkPz3StKvyItvdQoqc7DNaV9TK7AlhDnVevT2QaUc5ZTG
YGzT/BQ0UfNV9tb3uZ5T8Az0HgrRAr7svX8MzwlI5YxiKyQLb5pT+O3we2GHZ2wRXoi1kvCoh8Xx
Z2sc65+JKO4cM55+QtRK74PUDO8MM3F3sAmDx6Gsf1ZGanJxs2u6rZP1nMdl/6sey/Qwc8V8TzIL
dxg4D4cSYuLnrIYxZ9eAskNNByVj2SZsDPGMTgAtbo/OH014vOdw3+kz2IKiM7amYz1zt8jRXaBK
2Ov1AW7S0QnEC7Kn5DujX+nma6i1B3bGO2Dhb3UTPRgJZxzYuXjbVMCOJaMOtK7dw2//HY5FyiGa
n0+qfoO0d7PjXH2CmgvqVE+eTMQuuMixsVa4AdBi1B6Dud9VYbv3MPjej532lAHm2nd9Q1G2NSFP
hj7WISDxsu6PwwmMEIcc9xO55m4k7jfjTLvYc5N/YE5xsc+Qo4V2iD5Ilhrl3min9CWO24csd1kB
glUVagwEXNUfaja/shf+sOmkHoLOg8MXaWLXOB1ILK63QE7z+MA5PtPvTMN9GHqbpKmsJ8+KaAQa
4VfIFgRJ1s33bup8tiqMR8JpejVA2iHoUILqmek5zmmacWWHfl4po7gnd1Nnek2GCbsT9G9xZ060
OQERGOYMantU727c/EFOBJ4sEExXw5EBVHD4MAcQQEEnzVvIj3B/VFUdpUmMiMJBTTvMdVqBJDB5
BjHFmEvgTQCFNlapx/S2mq9ROCdU8uYnrmHn1KlPtugfY3YAc3qjN9ZD1ob1JkrpYTqTVm0LiBAb
qtZfytIyNm1gvpwVrvfoyoHwtAUsHEp02zCP3kO67zEV7XQEq660bcy9a++mrnsAoF5s7Tz/Nyjn
t9lzsoMTxueGT/aMW7UCEFoBtUvBscY2JFIvwFsWGsTBEPP47KWTs41Im95qa+62ldYHRNcU7ixF
u1fWqXtAA6W6p7OG1j69+kNVQ6CnyQuF0DPvp7CW9yALBhplUXzQwQWyKw2/1DAEEM3GzLdE+9an
2YuinLjpKYqd2fjx0TTVz9LVv0ZRByVxiOYtopwZq5pW9qSfdTOar24r670UPVSfM1C/MrlX5zlJ
Uj6/uQMCENzwig3bIh16W6/9GaTVVlUJJWbR5+RodTULP8sbMMDwAz1rp01kC5sRkwcAK0YWP0dS
ZxIjy8l+w7psflDJwo9c7+0Q4dRJ3sMZYgeEH2n8jtnT+11tiTr3tU5pxm6iPlX6ptLPbpC9huKM
W3stvSu7SILTEEYdUrJpLCMwOqNiHjWr9nzb7krvSeDKMd4bRt2/DQHL90vq9MBNzCxonU3pWEF3
oE8eN3QcvJlQo37uUG/WAX2B/ojH2+TOlo5YQWcbGFJxuXY0BUzc8/TplwuP6s9lWaIV2S6xkO2a
tHkcR92GK23M2J2NY/9A3S7YMG7TFeUj46wC9Tfdo7Ow0wdJuzAze3i7oNxiHcOSI0l1YrDqKHJt
JwB8yPaUcd3SxHLinyT71e+6VZNDTS8w88fZ6PLKR65lfL38xStyUuI8Eh9+zWCFhDS1Jz8osQHh
2OVgs4ffudO/z9Z0RWdvRT9MnDWmPrxEI6VIXdrwvipETvoYBG8mxZp4k4U4O6NXnxLjhgJ7fvmj
VrSrxELeK4yUTIGizj40N4oXWjbv8AAxP9/29IW8l6FbA+3ZevaLTjk7rjziqOtlvLv89LUluND3
IhvQQzNxGKuz0S2YUx0+EcVOBOPTK7Jxa8OzkPbKaq/UXYAlfml4ebUJ4aGY5IRJdEWXemVNLQ2x
tMIoIMTBVYzUa2R2x1RUO9wr9oNm3SZIt/TAoomSoc+Vz+i3Wb9VQE/QeNLeLPOg4rq8bREtHbCA
L3fgINzJr1OHGsRka3uTrsAVJeGVkFg6YI1oc9iVnswkZ+dWt92U/oRQhQ9iYtrZtREgLaKqKxO+
9rJFkKfgJWNcYCe/6e3Ab3W4Lh3KCHdTGMYHjI8KSld9eJP6HfvxIthxrdJjTK2PoUKDxFD0mzLv
mrPG35eW/d+m+mEnCcrYomKhoqMaHQnUPkD9w7XifZe2n2PN+3ZLDNrGIgZtIEY29JrwmM4wWmDG
R+17pvJB7GAtXRPj/XugA6D733Fy28428Qj0fEQReIfK0K9Jz+yOXFxTIP17oNv6WRTzw2gZQz7h
hIAoyBgU/Rsq5STXoyffL4/SylzoC2nNMYdYAIQn8ANp2N+pk0mAGonZpruhhC94ABdIm/Pyu1YG
Sz+v7A9f4imnT11Np9UMSwXBl8Q+6wxZoHat/nD5FX8PEvqL//sKw8ozo62G8DjqgR3/K/tUVXdG
WRWDz/2pavcKH9/uNA44E932xkVYNnmYJsrrAz/WFDUvBKC4BTWgaza9ZUKE1TNAutzQQEPuL79x
bUGc//5hGPsRmmpkJ5rfpBYyPq3b03jJLb0xbto0qSX+7wuieoSpBjrCrwty642QLcXffAQxc+UF
awthcfgClzfrKtECRJpEe6Du7h3JW8d7N4Fae9sgLaJf2WaZjBM8k0aVBfXBydglrpndNAXCW8Sk
TV0GcotWUMTJvoE8x94G4ONNotXCW4TkTM9vMAGcUd6eumd7GrxDk3vyytj/ffUIbxGE1KBSJw0w
DNQk2pq9p3vHtjWMKwNj/H1qYdT979qhcZ3benAWZQ2d/HsrNYQ+qnLceKmdbiNFL542lPXgWDYC
WJVh3pdz5t1JLq3H1o2R6hi5/SFh9a0OpytL4fzq/5+ri6WTjaVY4WHh5kfMQz2CUwbDrxZ25ysN
D+df6mOps7286NY+fhGZbjYNjVdjwVgJRWswDNxHqRvipAdIQd72ikVsFqHmaQOihMdcePlGwGuj
MaibX8Jwbv7c9opFdGLJGFk9OyedVGwYW+kUh1ll+nHqvO7KlKwtwkV0BuaguzQ7k+NQjH13bhoJ
EH/IOZlXVvnanC/O5bzubFWNvAAZuu7N7h3rqGGWtK3q1H7OuJz5l8dq5UOWpjZIASJziESC36ag
HjZ2aQ50XXXK/VdGamVJuYvNoDSDCTZpkxx7JB7+4SopHrpMGvi45oVzZbDW3rHYEnC3rJwzFQFu
Y4KWCTfabAd3wp64xTrOz8sjtfaS80x9OLVkHUoMPQNmBNKGu0WGOIl3ppzifGuFkDB2l1+zNiHn
1394jVAS5KY+Jkergw0vBsTzUMxwb5yN81s/PD11RBaWY50cbRfCWNvP5TMEGuM1S5Tz/bYPWAS4
2XtwHwteMdbmTxUhtxAqceVOtzY4i8jOwqF1TEljoWia6sUd3X6jC4QcL//ytRleBPUwzgLpFifm
LFdyRkxI1JKKLGqQSPYa0MIvv2btIxahnYSCO1WlxUdHhz60oRoJH67QLPeaYfvK3rH0h8GuVUYJ
WMtjEIqfXjM3tOuSBzGOT0M/mleOir9L2oulQ0wlIxdFJifiK6yn2Rj+BfcvtwYAFOUa3xoNvFGY
fBba/OXyqK1MjlzEeJXS1s4jaqBd71Rg0TvDutdpPv3QJ7SCL79jZWbkMsR128xqiNzUx71ii9gz
lKDavWYStPb0RWSPZkJbfAip4paGdjQKbnYTF9cr47M2H+e3fojsUJNG6KC9dZSzAopdjk4r7sBN
iF8t/Rr3CbWu+FUBif4xURBVyWZyG9keLw/c2uQsYr4FGwTugltLb5jjyax77bU987mLMJFfL7/i
fF78JQmSi9A3rBoWUKFFRxDt+9qV/2LJAQ5ran8CEYX7kYDZEii53xakcrEXQG+dRxtLxiM+yKAM
sbf4Rj+WYuHlr1lbC4s9AGU8C7MPVgB1F+/eDi38mfugfL789HNM/GWsli41Y6DsUFVleETX5gV0
7Ivd0PaiH/Adn7BvBe23y+9ZmfalO03ljC3OWtRB0Iwsd01LwVgH+rhH6FldGai1VyzCPu/Atrq6
zvW+KMqS0nAePEVKQ0IiKBHOuPEti8CvhTD7qm4oteg6vZ+pbNJ9Qhe7QTQX3O/l0VqZ86VTzTC3
VW/RwPJtBCWgqKkHi3bM7vLD18ZpEf4o6nClKzrNh+Cfn50h4YBT0kum4Er8rf36RYgrRNedxOUF
ZlPSQTb0+tSMyLdd/vlrTzf/d/dCnxtcTaJ5PkCy+MEaZ/2ktKK5bV93FsGcj2E2l4h6+V2bOwdp
Tw76RnV+ZejXfvsiluPcsfGJLsKj1ZZ/3DIrt65jXHNOXXn40pzGTHpc67RG8zGhiPwKvtBG6n18
5aa+smqWvjSWqo2iC2bPB32toccq6fICFoWjDn1Qwmq/aXbtRRBjDT4PlVtQy6BTTgN/CGFkD91t
SaG9CN4uQbzbS0rPB4aP0iiKQNhdmMWVIv/aEJ3//uFcNVx4RW0QsAHViqTA7pN2ROpN0cCOCo6F
K0O09prz/H94DcA9s49a9jlnkn/CHuiyWRno7qAxftscLOKXmW1wZUc4rU7SdGO0iO/LwM1u/PmL
+I2LpFdahVVy7RjD91QgBlLbaHHPkdW+3PYBiyCWc+tmcWIFPtpbZ/Wh6lsDrOXG37+I4bKyx6Ke
eTiUtq+GW0FxC95Eov26/NtXZnfpMhN0OPGEXhYeqzlIT01mZvfkYPNx7KfotrN42ZP2JohXCCoF
vtXNr9FU3GHJdMoqEKSXP2FlI1o2pVuXBpQFXxndmwTZbLRVMpDIWnXr8xdRrCzE3hrF6ajS0X6D
x2B/QvVh2N/26xdRXAgBrCJyOF9qPJyAu6tj1JnJ7vLTz7/xL/nWsrOcu9OAuhpno1agRlFlGk2h
So4YKN4VoVFe2YnWZmARwSbCWQOsDdaonZR3VVQlgIbiadRvnOFFDJuI8Zt5XnPCF2l8CmKAeTPo
6duGaBG9ELi4/gQcAUZsYQU0oMI1Bc5rz460FWFypfawFmeLMDaRrtToWp8XkY7hTmVksG3PXPwH
m6tPcGWzWJmIZWc5ARqEsFYc+Bm7xXawO5tSqRyvTPNK8r7sKiMODBfDOY8Uok8nFBmsVxWjZYiC
JNhIN/2qDDe4smmsXKqW3WU7F6Y3yTrwoySOd5VGN9aLLe0EeQFdRKMYENaypj18eutKIK6EyrLj
jCZR2cPMCXwwiJ9si15Tm4UHaGcv4Err21aytYh26Xh6Chc28E03Vvu4M+JdZgPnvbyU16b//PcP
R7V1thdPRKT5fTtZu6TBZtLKWutKSrb29EWUl6hdWf3c8vS6gpriYJbSo2x3U1tcWIsYz+VcV8gT
cU0oQFL5VJQLgO1A55PT5cH5r3H8l73QWgR6mDciwtOVcyjoUdvzvrVACPaeNt9nw3QUeaF21WB+
mabkTg/GP5ffuhYzi7hHF72EgB9oft6HJXr3iBZpuGqlYbNL8ghOCxxNS98CnxjNKx+6stWY5zrM
h1UACtdGOXfQ/Mjs2xeQ/8NRF5r6ZOR1cOUVK7FinqP2wysszMBmSpAe7HVMtzY2NHCUKILGeTf5
nKehmOsr47fW9TIXGbpyEchPZrKHUsdn45OazDrdG8C8ppdKV/lLoInKOJVpUUFyHSTY3MZ0FIjW
2OJAQiUt8/ZTilrYJ+xBBBq2ThTrO7RwnOG2mDbOg/RhMIJ2aodS2p5fhG29yY0RRGg9t4fLC2hl
Nv8blw9PH6e2tmkqchFCRw6pxXs97u7gnN12RTEXP75G3t6dQsH6bEPxA/K+Sre6bMu3y7/+vOb+
EnPmYr87aysbRjl6fhvqezGLX7XUaFAkX5AqQdHcCF4RMqmetLi/rVJuLrZAgSNKHwkV+IhlfJ6j
8QnI3tOgkD69/EErm6C52AQRVejzCsVyP/RqhH7tOYPR4V0zJF6ZbHOxCapcd5vQAvMyonoX9+6r
k2mv3KyvFfjXnr/YAhvTRDlO9p4fqOxTZ+QnrS8OdnAbPFSYi81uiFs3t9yUPC3ooB/36GLifAo5
XyEoeNP4G4vNzYEFObYlX+Aaze/YZCE59ZX0ZmVwjMWm1qLxqncdO40WuNZeKtDovSgKWL5eeGV1
nqPqL+FgLDazssdkL9ALLqNDJL/A442PltS8F1mPvxBLv9YsXzl0jEUQWCXEGzC0LtrboQGnrh/3
leqxHTARVDMT9LRMlDivnAUrEbHEs8E/CpSoK4qHFbahpiXzX+jmyytJx9qkLCIigUCCvrkX+LZE
4xTxjBkirlb6OK1dS/zWPmARFLgpFQXwdtevhFN9EYFjPkPOq/zLC3ZtLhYxYTqw+pERYcpnNYTb
qoNcAzO4oYob9rsU5dNsoyZ5zXR85WOWkLZcw3Us7wnB0HGAZo4VO2AmyivR918s/GUBLzFtqHnJ
Zggz9nO9bP61BxS/TkKPx3/nlJ7BIQmnFxNHRNSV4hfPUhLfwSiYtO3oTWbke878W2IjUz9AULPR
Ezccd5M7omt381zbX+KmccWVn7qycJaIuCQb7a4acxeTNS3+NuDZ8tnL3YZCfTMWx8tzu/aOxeEJ
ZxSYaCwDP48FThuisxF0g1aqtKuYorVXnP/+4fjP4G0kw9wTykOMRosXPiFf9ccMkytp98qOpC+2
itQV1WxPBreeOtz3Z8YjBRRMFvr+tctvLUQvYW8pKh9o/1DkkAaUcYT0y7P4s7rt1qsv9oge4zbD
yEHuUuogl8hDHYFfqT5dnuSVANaX2wN+FjKoOs8/27XaWg3LDmo+gjOwkmMuQsj1XUmW1mJ3sVVI
Fw8zeMSuL6Xh/kSFtD2YVRR8vvwdf3+6tQTWdaIcNAcJWT8N3bezet1zF7jRl8sP//syspbAuqoX
qZ6jDoP1DCSiYniwLPO+y+K7ARr25vI71j7gPEEfQqFBiV1zETb24RmbB9k11eM4d/bX256+iGWr
j0xTT0i9PAtJbsxEkLupAm9/+el/D2NrCZSDcofIQ4UgThz07TerrbWf5txp96rW0IG57R3ncfsw
Plpczk4zeK4/Yp9wKvNi3ox22SGahKbmba9YZL9pHkxFWdgutbLszhYIoBnZu8zVlVFam+FFIA/C
QEmurTw/mx15H8JrPAVVql9JVNbW6CKQ3d6olYOsN92YVNyNSCw8DogFY/Y0AXahkORdOfLXJnsR
x0NCG1VqWJlgPvsTiaDvmo7Sd4lw1OVZ+Pulyloi47oMGJZjpOymVYXjPDZWiCHECtVmH+KN522b
0YrtE/MDQTWAZYDsUVFRa7j8+pVZWvbw0akXKI4hSluaZJceMogPeRXUL7c9fZGFY6tqpUkkpH9G
YeJAh6/zrKXXaCUra2CJ+YNxTDmhRhckRMhpkzewmWmjFRvkFb6MlBdv+gZ3sVPhGwFBRZtdn5pW
/RNxjPmoz/105Z6y9g2LnSofDQi9LkGIOPMpTEa8HXB69JDk34QIRlyZ5bW3nBf3h91k6tGGFCld
FTMsnuvB++rl6qkKUCTKAP7dNk7LHSuCBm7WlKtRJVR4UCJhWyM8eCW1WVmn7mKzgtc7G3XQsFmp
cKQFnuOt4sRvt/30xVYFgWdwcrOVfj/kTbqdcuQuAH7kaMvc9oLFbhWicpf3onP9CLcwVNBxpI7y
tP1y29MXW1SFpxia0Mr1O2TYH/AFQ+W/R9n5pqcvYX5UN8cQMz8PO+IyPiRIfO4HdFpuWzVLfN8c
1E3nOcyrXdep7zSV6euYFF1pPKys+yWaD1ez0qnd0PVL6b4gxY5Fde094kTVbSGgvd82QMsQFg3Z
RqakrzB6+2ZUkfU6dHDTLz995fyRi9CtLWoXVeI4voM/7Ks0o3qngYPEqsmrb5zhReSaeqcPlR6x
wzWuhSRKOUZvTo4yzm2rXy5iF2o9F01Utn0X2YoQP80a3Wjwj/WV9b82RIvwxXHSkCKkTIithf0+
Y3V3xM84PFWI7b7eNguLAG7DVgm4EBw1nL2fOxHD5C1VgvBcdQ15urLDyUUUl1J4sWtxYQjMUuE5
3aAI3lfXKs8rT3cWp1hfsLM15xPAwi2Ai8MP09anK/O7EmXOIgCENY1ZMnJzHnJERBFYMqNTbPSd
X2IDhYYOFlg3zcIS2objTDrrFR9Bkfs4jXI/Verdy61flx+/Nkbnv384JZELzbM2nbl66vX4liPf
jsGNa9bZlbP+nPX8/3qL5SzioJkx/NYSalMOElKaJh4Gd/yt5uydnvUxg3yrPOPGxGsREgbmncBK
EZ0DjYlYvKXVWbbBUFvXb5yKRUBg7QMjAQ87X+HPt+mj3J8Md48V5m2bqrOIBjFaxdBNkmhAag9n
Iq8FFaUqV6RXPmBlspeIty7F1betXRIv2RcIUOpyG3k4hFxeSitb0hLxllqgZFwUxHya3REuTOn3
Sbe/ybPrzuUXrMTcEuvWWF1SqZHc15ICb/SmR0nTuStbxzppk37l7Fkbo0Vgo1ufGWlLvaqdEc8U
GMFt9cAVVz7hv57aX+LBXhxtwYCjBr7CNB5TLwrxirODxh9DiT+6Y6Aseo+mVvkAaFkKbnRuG20K
lTlvVeVp9R/oDeb3cKi66hgIFy97kDC/EenxjLO0d34bT8YSi3UI73dokUk/q4UN+FDkwsUFfRyG
a/yGlSFegjymVDiI+SY2ZaKU4oqLYuZ7h/yWvr+8TtYW4mJPU3mH8xdCqX5RwkvdSeav27TYjXQb
haDsbWxJy7b+d+u0K2MeoXRRrij65mtgmf17Pg/O220fsdjN3JrabxiaxKqKnlgyFOys+D5CS/vy
81cmwV5sZs00aQ4+yK6vo4PmMzj5WxP01/Qb1p6+WELu/3F2bstx60i6fpWJvmcPCYIEODHdFySr
SnXQwbIty75hyLbMM0iCZzz9/st7zWwZq1jcoYiO6FiSRZBAJg6JzP+zcLI2kS+0S+yGeoHnZfEI
SUVAXFccaaEBPe0v7V0Czl+DWFqTeK/YGM6fuLCHz9c7Z8GC9Iy/ImOjmoEsAuGd1wd7bEyAukuk
F0bcfd8RW0/6i1hMUJ+QIFwXAfKMgh4kZvtNnjp8ZTpe6iFtIpsJ7uQ81OzvKshm7tgEEJKAoNhK
/y/10Pnnb/YNccMAbO+RVFvlXZDHAKzI4ZzYvPL48xbtwjSpp/15ZkF6ZgpnZ1Vq70bQ700KsmOy
OQAfH4dJPb5vk6srydgJSC1DZDg7lM2PuxKyZZucUvO+dSAY9z5j0jy5HDMQgAqJZX0shs/OYFg5
lNUbT/qYQIzn6414Cx2muXPRKmYnyQi0US2c/Tjb9JWA3WxCjZJtAL5HLfX4EZVdkT9WZba93uiC
ien5dIBEIReFo1GTTbictUHKsQ3I+V1/+sIn6Rl0DW3oRM6pZp31FBXqqDxAXxOEtgcoGeIuleFo
K63VHM0Fi9bT54qZZHNboTkIPE5Qbu1G4z6GUG7plw2jK7P6Uo9pbqN6yRFbQDEGVOSHLYBc8gYQ
z/Hb9R5bkJ6y7XOzb7yS4xqYguPt7qq590H/2s4jJO6Klxky6gBc+bynx47UeyWhDgt1Z1xrvS9N
3ba11bBUOMaNGTs3PVu4JQAfa7RAQu5aGb3T3DRHcue0qCWn7s5DCgtChTYAfp5cmXGWhl9zoLSz
G2iaWnQH4ecGZB3eBtD8LnwsKivnkyV71tbEeqro3AnH3dlO5DdxsY1sMNcg7X6TERMIi+nOUzxM
7bUQxJI16Hl02Die8a6ISSJ+BQRgkZui2gDWUte+DZh0Bo51DvhcXmee2vBaVlMwRwr1cq5ZVp/P
1FAUnY1mNL8rVQsKJ39aJxjLaYlKe4QcXST3ZRmEKXH0LN9nHXqeHcAPHFlyibtrRrnFQveU03Yl
pLbgtXqOGcqKvUE5iJUW7gQBY68AeANoupUXJ2cTu7DY6TlmrimamSpsxVDDxvsNB+os/prGFQRc
eJV2jd+nhvUAEUVp+BGjUbQfUsFG3wRlifmGa5gAI/HMcsJUtcTaysTj+S5PidMdIKo9fYciNAsN
AuZX1IHiq7BLrYIxdTN3c33iWXAePWlNpkgoM4Aj31WyuQEf5AnKegnwZ86aLS+NgDa7QMLOdL2M
nhvof1gYZh8xkfcVCEFb+0+7zM+huli5DnSO2hsgPH6UKv7oWfzH9c5ZendtZilYZ5uexLF+4E6L
ul05QmzYXCusdheMR5tVEAUEDEpKd2fypLtHcChP/Klt7bBqk2oD0oO3YqYLn6Enrjlpm0EClmGn
NFDyvcHtoxnkdgybvN5Nvx90wQ309DXUiSInFlIWu5g0XbYxHNEXgYWMzk8W1FLuyqmY6bEogb38
Ysg0i6GpT8Rd5mLmAszrLK3iIEln9pN45gb4MT1kj4uGD6Dz1EnJfTvDljiUZta6/pDP41qB08II
6DlxRkLilEaOs+u6FKDj4ulsPiweGhC5hpW90FLnn9t+s7BPcaRUKgjb5SgMAqbSc0kfUGJ0xsry
t9SAtjGp7MFD4ibi1W1HKQ5VjO6LhNgrS9/S088/f/P6oNpCHd0xnZ1CaPGmtD1ALQmgkyums/R4
bXYAsdTDUnc+bZpZ/AOC0ohpIZZsrqk+LExvuigdgyl1wzg5WLMo88fmnD9QMM+3ImCYr1v/0ido
kwREy1Fv5HYA9SbYh/iQ7RRfkzrK33eV+Luk4M0AzAxc0bztMABl3OxtQM8D5nZiJSt04eX1nL2a
ysGcutZBAZvdHdTUAZ0RT+8rAsY28k/jAc+kAISEQzjcokkYGZ4TcgU68vWOXxhbPc2Ot0NTdQK2
Y0OuLwljlpWxTwD2ig+507u/3teK7r8z0G3tiPuynjTDRxoz85GROf0BobtYbK63ce6PC/Onqbmw
KHskc4PetJOSvWAzVxA/NytgGBXYddjZJc5r78Xpc89Ga1hpc2nkzz9/Y1dIhsM1O9ZmUASSpAlK
MGVzbJklfb3+TQtzq553ZwwNUHEjbgI7HDa5L3vwlgOqlPfTZRX9NCNJ4el6S+deutR72iYAZbU4
KyUSQck87e5S7Gi+gUhLHqPcFe9zQj0RL3dcFjU1wZ2gAf6Eg5gertasfOVGc+kDtI2A4HU7lybB
B4wCqNBkGKM7iJvxbxx7/ZWJ9rKJET0FD+UnKbi82OcBjsJQyO7G6ldSEUoh1w916n0MRhWU7CVe
BGwwA+DW64Nz2QyInp1X8AxAy3zG9BXTexekn65gocKiiP1wFq/MBJdtmejqdwaCe8A4j4g5uZZ3
b5c93daFs5bOu/R0bQbwKC1hydjBqh4Ac05j66ZPnL8Uf//zx/Rf8Wv18H8Ntf33f+O/f4CDJNM4
6bT//Pdt+kNWbfWr++/zn/3vP/vzj/79qSrxP/2f/PEXePBfDYcv3csf/7EBEbSbP/Svcn58BZWr
+/10vOL5X/7//vI/Xn8/5dNcv/7rHz+qXnTnp0GPWvzjr1/tf/7rH+TsJ//59vl//fLupcTfPSQp
pIDrVLy2f/ur15e2+9c/cG3yT9ckACsDneG69Cz8Ob7+/o3l/tMj3llr0+LUYefpRVSyS86t/tOz
XQgsuhQYB3Bj8Ku26s+/ov90LYd5kB63uYuNFtLX/uft/hig/zdg/yH68qFKwWP/1z8uuRKIx3qE
c+wM5OQ6pTpN7rin4/SDs6wLsh5EE+AW9g6gpdtImd/f9M1frb9t7VI89dwavubtPI3IDJSAI28+
RSl2XV03nJATDKilEX9wIFNZJ+5KucPvEg19Hj23pM2j5pxC29BqplOMcIfadDanH40xJbe5yRUw
PslwV0UZP85pZj1Xjk1+WRadT/2YYYteVMJ85KaTx9DHP0Per3/9panx/E7a5ioWNtCzMplPoyUB
nG0Fikhkkd+4LFvbIl5y73MT2uwbM6sRgqd8P2beg+jlvdkMKyvTpckPj9avy5I0qpCL1ECp3mmy
HwWvwD6GGFQIjkJyR5NorZD/d5XThaHTw7ksLiH+lNbjCfXq0/MAKglAFlUBNq9wNkmF+1Znovkm
5QBW1c1svqgqzsIoc1GVaBfzcDcWyAyJPFRJ+FWChRqovOKJOFU3bTwsfYD/wuN2tOXep+sD+3v/
eumVtRSPipZ2aYPUfSKk875GQKdvnDo2keM3D4lv5Sa4CZwb3rdORiDVdXIcA6i1Wb+ut/87RHCp
/fOYvdn/AHMJOJhRDSeA1APOk4cGUGrsuW66coRaQROAvndLJ+BMJ+UzQJ4ZA7+k4GEPPDyEW6CK
z3ejA4SVRYKipR9UXG6IwOKGUv7r77hg/HrFdmd5XVrG6CLaPzbTYTbBDb5536PPzvDm6wn4fKMx
n3vfOnjxaXCOHXvHifFs9NqEFeVtbsY5jL4qPybFc+y8XH/lJWfSpieA6/MyN9rhBO0CP2P3Lhgx
uKgEVKpb6e+lFvTJJkowDwi8uZ0+KvWzRdXLhEo/M9pc/4KFmcbWZhqG63mOCRYz+Pyxqs0Qx8Xw
+pMX3lyPF0/eGLv9lPAj8nSsQCUdxFfzPaz1K47qa+pvC+aoB4FLjwzQc3bTE4v6COQjcGho6QLU
3M0rprP0Gdqc4BQg3TV2zY5QBHsoBvIxSsG97R362eDDsDLKCwuqHhIe7N5kHupPjoZyoVz03JfA
ect0Y8lXR64FBRb2CHpgWGUWB6+V8GMu+DZuvCDOwDHqX2jUI0Sjgs7+eH3kF2xKj9+6QO0IFN3z
I6vdbqvyRoI5h7rX9z1d82UwD1vXrfH0kUXJDpDINix4++P6w5fsSXPorMfttpKMHZ0evAPaPNl1
s6H5muD20uM1bx7GwrIMVIMegau9L8i8n6j3wairlcjJ0uM1Z25bFtGsd9wjipvuWmiRDcaEckqv
3l7vnd9EgwsLlB61NVpv5F4du0fEAZzegg7Z0QYR130um0+TtQPsZ5+u3JIsWKsev83MhkA3QbjH
RLgW5HvLZ55290kUPSJZ+OPc2qB4cvk+J/9b0DXCVdpYR87RQXJAGONWALJVj0TgM7s6Xom6Lji5
LozQqsFr7ByNVFV5FEY5BdVonazRAlTasUOrTtckmhbmLF0koW2zsejH8+cgLwrb4AGUHk5VmDfi
VrXmr+vWsODmelm1lYp85BVa6SBO488xb1HKmK+sHksP17wcx6UukQ0szcXse5gyUqPY0BhXnr7g
KHoItqMFT5MMr14grn7GBNt2BZbCewIM2G7oQBCviCQuY1PUbHU/BIojO7A9VfLcsnHFEZfeX3N0
zwP4UsyYR0RFkxtA8XKfTiOIUGbsroSXFmxIj8KK0ohHXPfAWsksdkZsAe7rMOl7KAvcIeszeJcR
6eFYEzHeAa/Ojl6kdi6PHwtcr6ysFAu9pAdjM5lXiFA27DgBI1hBlvQmBqzOslH0ef3llxo4993b
HWupEsROYiDiourDmNqfG0MCUNuWKzPGwhyox2ABE8zGUhnuMQNanvTDbeLK3TRH4eAMKD6KoaP7
ev1LFtxNr3tmxMpm8Abdo0VKA5jNOvV5nK3c1C+ZkubLQ2bXFoCD7lG2o1/W9dM5pg/6noW8GGNt
W7A0FtrKbXTALBqCuUdlOk+QgHyeeudFIWP/ncakLd1zlY1xjwDPESxIICl9lBGGdFArZ5+lLtIc
OgHcpXYc1z0W7Kebpfdjb26ghurjnLviaJf7x9GDrXnOK9cc8P7Mki+ERPZXq2rSTyAIvKcalgFS
fLbiN96geuAK1YARAPQdRZe2iMIKMuagIltrH3F5CXX0oCr1zFapDB9RZI8zt3yjaHxJkJ0vaEiy
NQ7SUldpbg2ViHiG9kV9Sg0kH0k3slHzwW3oNeTtSr7mxWyac2ed237TWbHddUZPneIUJTjXs2ms
tko04H4jPJJ8rVQ0fp3NtrktonKAKpeXIYgFemFf+yPiQveeN9krr7IQdXC885zw5lXayORWJNrq
JIWtNoqd0fUjhJUVqgWIADvXA5UXoYYpx22lkqTajUIY+wY02ttpMOhDgwx0hM55s41ylNUylXhx
aLC+eQD7rjxWKI3yTTcCRhupEUD3gVJ3AhW9HVdM+/I06Xja/CK8YZIe5/LUJVBLC2o3aWywKnvj
2YH+Su5PAnQ/n48dLhmAt3Srlen/dzLQ37fDcM8/e47N4IjEqPg9QrAjzDcAMG8As963d8N9Eaqb
H4Vvbq0y7F6kj5jNq9ghjS4AM3VTBO8RxIYd6QU9XdQPIp/FfHTEfAcgziYruxtRGWufeJ6ALnyi
p02ryCOLvcYRxUnKZotK7nt7any7ITcIKYWsJb7HvdsB450n2cGwb7tY+TMhWw+8QDn+6Lx5l2O2
TF0DNRY92L1OsibNvuSm2oycZqj2Grq0OMWDNRw6MNL3k03pKSuNtdLB36o9lz5fm5dx5s/N3KiL
k+lldXc3RpkRB2nBzL0rnDwLheegOIjiovrOyJIe4J+4H8HjasgTshTULSsschiNof91fZ2+qP92
Hm/NWUvwiypinMfbd7bYzITp5vGB+9xv95Fv+sVurRh5IfTu6LVWoL9GRZ6ipbLwvefia35QUcgf
2Kb9Yf9ygfqOcbUQxt9XPmzBiV3N0CyJBL4qRnMgGd3Hd1OYNeFAgtgf/B/Z3RySbYxpMrA3gD6s
JLhe3vQ4utp4384Gc6tqximgBup7+DTN7eeVz1kwTr36ykqrfCLYox+bTf7oBuWmDSY/D4RvB3Zg
bcxQBnxzva2FRVGvwxIWkdwBu+9IJuOuq9nDnOWQTe+ekcu0AYflPWpsML2/VWTJakbufD4fIcJz
T5v68zDIj4NtrhE0F7pM13FIIgRou6rOT0jVsoIUV5U7BYD7pq/6tQSD3yGoC/6sCx6UHRDQNhKG
TomM828i7msGKnBfvRLWFN/wq94vkdaO+4l02A6RNEEIU2LHqLSfIkjTHqit2le3Kizhz6aRTD4t
+hZ4i952vnR9nQF4UufOMfa4/aEyZfQMtik9JPVgtaiO6+Z3nc4cvXitNiulOsanY+k+19W3Bgz5
xrEPaSZXjGphMBxtaQP+qYUwnjcd5XwcAT2v+fMUr8UnFi5aHL1ubRSu0RZTOh/7oe++Ys9YS79J
Kbu1STfcYYqbtsxk+R56BcmuSXIWNrVM3td3uhxF7HBpFjbsrJD3kEEIjQFZBw/euHZyXphWuNZ1
PTdbM6VlfuISpE63IO6tBJl7JS629PTzgL3ZrcUW9xSU9PPTIDsaVKzY1DbUBa9PJZeSyuHiXFtd
nFyOYNaK6oSDztZG2kUKeeEWmHJp3zv8ORpqeMv7TmyOLkhB4wkncdz+nUAU9lH+vxEG96uerHzL
wrTItQUFoUp2LkrDtlbeJOapS08TvemG0m/Uz+u9tbQ74NoORIwQXwTSUJxKqpyXUTkNktFr69BE
yrhxDNI8I68vOlmzZQQjpwXCltw+dtaMfyejaicaWa6sZWfjujSxaRsVMUM0vYHEzQkKzTc9LR7K
KntxhPfAR2dtw3UxtRzmoQtZ8LppnKSX1WkMprDYNjtsgLZ0w7ZWCJZGOAWoB9oPu2EnbxEyCuPw
ej//voy68HG6xAXuRSNKJpxQgO/dONvvlt/vmgBsiuB18L+cTnd28PL54+gnG9OXPvE//vz5nmzu
8yefreuNu0mk89lelVUnMtqnVAzYyff5B4usYWQX3FknWUVTjbqNacpOkEWoX0hqiW1X9WvcnwWr
0KUv3NqMMKFiKqrdzxE5IFcFZMzc7913Hj+YNmEUiHNaMVT/Tr0xiqCgPWBiwkLwiFRrc9LSN2in
u0Q1rLIlmhidORygQm9P5aaTD2P/cN28lhrQJgrk0buQTynyUxvf9ihl4q3wI2IFnSArBrzUgjZP
mKaRV9CExs7GzHAgtHwLWwaCmF4k1vBLS3ak+b90XLN1s16cOK8+KGbdGMVaxuzCRKoLXI2JN1QJ
wa0S5OZoWIwy28VZdhj7TZ3wTW9ExsrCvLD66JQq5Io3meWm2Wnomn191rwqhv08Syhg4HYdObpV
TTajrdbyD5e2IbqkR1wmU5JbBZB70j7RloTKI0Gf89Dqs12OjXOXFIFB4x0gyCumcHGcbFvf+dAy
VkUxQFO9j4jy3dg0b2p040oYcenp55+/na0Gm0aicKoDB/pgE9HUQcqIUCvh6It7Qry75ok2bXPg
5lNx4Ga+adN4r+xs31prVz4X7QyP1/wQlYvJYMZyOCBg/GF22WfUuNU3vSwmP83nb3SYku11j1/6
EM0fkVzukbIzm0NXDHHIxowH0p5s30m8lZD3UguaOwo5VK2iFAXGVHLsMM2f0rbsYC7WxDcuHpdR
mnn2oTcjPRcJs63Cloem5UeetneIwZUBlKC3qZnsgWb52NFk5Vp5war0+vUsyQyBJOnmIPvkK9QC
92yM18LqS8/W1ldrnJqK2A5wFqq/ybB39jtLrS0dlx0cvXSekN/0UqME5X1fIzqUz8jKiRyGSp7p
J20rTGb2FhdnDhCSxsF2+I/OFk/vMi+qbdFnAoix68j+EDFv00Rxs4lKaFupYm3VXRp8zc3HHpX9
7Wz2h67ke5mVdVClQPrVUfEYOeb3yfEeFe9XvH7BLfVkz4bQaJ4FrQ9NbEIzyJbpTkRz9b0u5u65
rLpuO3i1uXK6WfAbPd8z9eZRSCCCD7MguEqbRggh0Srjd9xouhVzXmpD8/48SZQwK1Ic4tlNd6wj
xjE558C4MVkTHFiwaj33cW4pQ2hpKA+4Hxeb0cUJKmNAw1y3r99pCX/bD6M4WnOaAUFJJeqO7csC
BxA/Gtz0e+NV5GZ0pfsB5On2Q8+K8pBB1vZDWTIzg6zjRI5xSZFyUjnCDDqQvbfZKIvdkEv3JFC0
EpTUGVeW8gWj0cvfzaEuYjKp7MDBW2mt5FuSzsIf2uRxSpWHanG+Jp21MJp6QmLjWFB5NEGRa7su
eZj73gTjndB906p55YZkaTQ1d5v7LONlGYvDhL3bfogaebALKsLro3lx14PB1FbVMbMHpzL69ljT
17gtdzJzQgjL+n0C2HCcB66d+7P1+XpjF3eiaEtbY/sm6SAg59XHCbEP5x5Fvb4hp0Ai3+x6A0vD
oTlXm0KOtTXt+qjSx4Y9jHHpm2sb9aVna4vqYEcG8DBTe0TtUdNV/pwcx+zT9fdeGAU9W/G8XPN4
xrPjcZ6hkhQdFXTZiVl/tDLvUMd15UMtdRvHzsqwL8zheuZi2jQsFRPlhyFJP4/x2S/JQ9v0hd9z
clNRuqclf5836sXsc25PlVtFErfLZejl90muQqxRQWt9pyxa+aCF0dFzGAXPmZuMMC05ZtsR1bIK
4quu+nh9fJaefv75m5Uc6EucjVvRHF1WBmnk7JDPH1Au3/ny9M/HD/1sVecby6M7dqPfNHMf4lxQ
I5kUMM/rX7AwJRLNz6lVpgYyzJujHIL5VpIgzUI13bC12PZSD2muHUNuvGNp1BwnchqNpzra1P1K
cGlpH/U7IPSm9xkkD70hAm2Rld5dlKiDye6MHMf8bHoQ48/Ym3/FfHgS2coO6tztFxY4nZwyt101
UopvaeWTk34a1/BTC32k5y9aRWG7QHY1R4ueZuOxNO/4+PP68C68sp6vqFRLvcnIowMkTE8q6r5w
c02NZ2HS1rMTlezsvOKxPA4jNhPzhyqb4AKtT9dyLZcaOP/8zfBaHh9QuWrBNBvhhKh43ju8msN5
aBBTS+21XdFS72s+HOcCaNCuao7NlG7TKN2nSG1iY7WyTC89XvNh1Q6xiHD3f856BOeo3eVt9snl
00qYaGmANf8dvGLyWBM3x3zMPuI++9Yh6vm67Sy9uea61VDzOYLW0ZHmKtsoG5ktNbhe99LN16Lh
S2+vrcs2KmohdoHZGQqW9wmRu5LkK/vphYnt96TxxnrKvgMowMTE1kQfO5Tw0Oi1yh6pkYbCeLze
QQsGqicjQl/B9VALWh+tlG1F7IURFrKcYmPUfLnewuWLdftvdeGe0/clcYtoP6OC7IZBCxI5lUVp
P5pWUtypxiAHgPKMoGmE2htVMwYzcYdtVTTTk5SmKTcm74cvqdmrzxGk/MLr77XQuXoOY68mlajz
fopV97WtAiPesgNxX6haO4EvGN+5nvGt8+eQWkuUsupjBVgIAsPUJT4dXq+//oLZ6RmMgiZVRhQm
8iR5sNznVYNYeulze29sjtMMQN4ikdjHxkFfYLVrAwZc8vW3Xup0zdWTCbAc5Cs2R2GFXQ3CifsA
aI5ZfnLoGrRgqWN0l6+I2VEkhB9nxzhg43RLV7P0l/pGc3WWMgeV+pZ3GGdc3hmtL+RrWa9EAxa2
raa2Bx/dNI3jyvEOtuRB2UAJwEVMuJt8Qn4NlnVTju32+iBc9vm/VYc7TunMY868Q9YgcDakYVw3
oc2g1Ebetaf8Wx04g6pQnDmud/CG9EvkiGkDjaGv9oyryPd9wtm+3lgp6OBuB7ilPHoQx4BNBQ1B
Fl+ZhyZbSzW/bEfE07yXK1TiqoE2R2VDiqmKwoQn4fW3v2xHRE9RTCRitG0yYF4nXuonSXssx/lk
xs6Kly29+vnnb3onzwzDyEfsOhyrsHxkSyFxSq2pgy28vH65PCWkmeqsJQeHZb4QH3r7tUjXEssX
3ly/Ws7aqAPbfFYIvsqPbkNOVr22R1qwev1KWTHknJaeQw6mFXXbPLHKG68kw701jM6mTKNyLQdj
qYM0R2bEsFpgvNWhwIHHgfYB1Hn9lK2FKBcer18V5x7vxxR1xQdRDL4xAy7ifreR/3fdNBd6Sb8Q
njrDZrNFyKFFHk6dfW3TO85+9vbL9ccvjK9+6RvzOpopt9RBRADWuFCfXpOlWnqy5q6ZakWWKxeW
45b3HeseufGXaMMfmg1vi/KXevz88zfu5FhzVXlzTw4dmXw5ur6J/zfY2oK19HjNW9PREWVNGmQz
IuLYG080fpmqNUG2pfHUFty4I2xgMrEODi9+kg4MQDcpfyI97ybzss31QV36AG3F7ft58CxXkgMk
IHZxX4TcuCdNvnL4WBpYbdH1JkaAaC7IAbovfmMgPTJZWaUub0Ygf/PnuLZlXeRRTc3DqLodmRDu
lZVfouCb1lkw1O8zef2SFxrFHEDgiR46E5etUZPfZN389XrPL3yBfq/bzXTCvSfyDyzebRSFCib9
Nkx1iDK7ee7C640smJB+l2v2dhFTEx/Aym8tjRHbep0Boh3pWojIsn5vuv8eloDUx59DIXsgK/tm
jva5YZBnwyutDTE8Y59NQ7yL6wRnZ9lBFFOSGqR05gG77DndvkJi/9Yc2/koLW++Mzw6AGcLAM+H
XM6DPw6TOg6Olz2UrWVuIejbha2n0s3gxuyrk7P+zumBi0lKw7xNKp49TiTH3fFgV0GTk/FAnJRu
ZUda3xDFPZTzrRDyd7PvoCQGvMcouWlnrwiyhrKNyzjP/HwsGPGbgVqvJTI6f/RYd7bSa2G2Cjki
M2Qi7+uS16HgnNlBkasekGhUd3wa3IE8GJbMP6FsoLF8RitczUaTe4+7qJ6FcVqIfTQydkinZn7p
AE0KcL9tfhckNbFJrAYIlU7s1SQq33mQrzcDMon6xmNdfOO50tqSgpR7E64UdHNSBrRuFfH7vFJ3
yEQQmxmXFh85qoBDE/W5gWpZheOYbHe9awDumSn2nZ5zBhrV9dvGdtsNFIv6EBmHDUKSSFf9hNUo
/Wm4SbbJ3TG/RWK3+kpZIffcEDL2W5EiW4ywyMKbdiiRTs4lD1Uvm4ekQbRUEtH3IYvi6C6ZQdLI
ZgvFKIVthm1LU9dPwV+8Z1XNvrVN6d4yp5DfUECOLAYvH2/AHzcC5oztd8WT4QfxinJHcpmEjZqK
T7PnzaGlcMDtlNvcTlXnPJzvqwL0f7nzUCz3OSmk2kizG9rQKfFiDlLOYU1ma1thXpMe4XYWbSYj
ioMy4ypoOeSHuYXTRQMx5aDhqfnZnm0XwnNpdBehgCGQluFuHGZ5gWmW4hlgyjQg0mBPCYwqnOY+
vZu4Lasw78phN9JOHnpJ+zs+2NNuqG2Kezpm7uYuJsdOWHPoRFXv8w7ifO3kOSjPcakRhTgtJC+9
aXqByHv+XLt24p8RpzvHixFxaqXYNGn2JDyTPE0Cf8ZF/2kiaflAo0zg8axD+cBs+BIUtNtclGoD
v7gfZDaHqA1GpobMFTYbTtycakvGHzxZTqHqvG8j5Q9e3n9HL3SHsZTx2Xbsm5LYxnZsSuPJId10
X7EZmmCeiHwGX/4MC0xOwpih+AiAbFkFLB1NEZIz3yptsYGnbul8rKfRu0uRd3FswXk6UndIkJyU
Fsggop7fDqUXQqSQhJXZJ5uelCLI0MRTNjL7OEFnHuWnxBi/gbtTnhKP9F+ixvP2c1xxxFHSbMuj
0f7S1a13h+TkKMjKNL5vR9Fs3LHvkT/S4/TSu2KnvCo5mS6hoaembDflc+WnoBwhQiLYfZHbyEw2
prp8spLY+MgMWoBEgZrLYutAl+h+HECIsNt+ApyvkwFj0r6bJMoq5q4qwgbmdWw9rDmTsKotPUM4
epSThbyd3MCYhnw7ZGm7KYY+rqFjqMoAQbJ0V41Ot5sbPm/6eST3cVKWv1AWlgS2FzmHuMX3yc7l
4ThxsSX5lGwyPrb3KkHYC6CCOJgNUe+QUTlvOHJTA09Y447aotgAkJZuTQcTWh5xc8OMpg6E4Tr7
mTmQHAA1NAR0y9jZuAZEggcEgoEQT25UZ8rvYMXkoSLl/LVFnPnryLP+0YxpjnKWTJw8c5gerDHP
D+lY5ZuksL4MqukemNdOu8igkelTMZthZ8fpESXbKCmyhihAnh0PlLS4HxX8l8xn/oIagM5ntZVs
kQQifGaDE0ym7Gb06JGaTneUtlT3UwmZTOZYxibpm8kHnBiMM5wrdsaEaluOgfQzV3xJDGFDi3QQ
YWkgC5eXYByWmPF+guIR+3gNlBYxwk59ZaEu30ZA8bOic/FisMQMZ9ssAg7yYWjUrN0Kt073Uslm
j6WovUGcPRaAkgONCDUjlz+CIcBfKxs6MnxOyItZgZ8M8I4KHdugW9BExJ5ByNpPpbR2eVOoIEq5
+SmXVWMFtG2zGwpNAxBnoAgMTrUTmL0T3YyAMWNGLegzBKOybV934HSMhG7qoRs+56jsfxKDVe0h
WTn5qN21t1AYQPSi7lFwRkUXDE7rhmoYshsrtbOQjFhLG2KB+KigPTCNqLRKCpH7GYGm/0hTHGnE
PPo51BsAGT9XYFv3WVaKm3gA97gZEntXtRYmqgw3fomIfxA7+j+cXdeOpLoW/SJL5PBKqqJCV+f0
YnVPAJPBYAxff1fN0xxu00ijIx3d09KFwmF7e+8VhqA0xiaceKchyLrsqAK7580DSD0qEoVb7JsJ
ItsmCFxFUz4kw2Rhn5YvnZO+asRhe4Nn5a4Cd/2oYiq9TidqIKGL/hMqduOuVxLuZeB4tmMKKaEC
GtmNypVrB78FJQE/Ms20FMyC3PQoyxHCazl4VcrUe602fggub1EF2Q8zHa4aefCTN1GmhCUetOud
SYsd3NR3RDFF0NWi8q0mT8Kp1ioIVKk1GHAd2XFF9H461KBpDUV3n3WzFRkJBIRRzhyDJIejOLIU
jo2UDEFTWTsJxvfZ6hAVmM531tTox8HOH1ySzzcddwkYZ1bmaTkIisB4d35N+texHEqIFPW3KTRN
vRwodc/VnceEguAIZsQHJNefs7qDG4nxCcsE5iGG4eTVkxEpwvwLNN7WM4jzkk09om86w86mF5aX
zrwPS9SEIomjOtbz/jPv05+mkFeFVmw0lWlamFD9d66Pd7ZrP2iZa++NAlqCo3aGjwhOoZxi55X4
RchnnutOcfa0aNV97WKEXFerUE4spqDV4HABdX3cRNB5fCo08tIS6N5PSVv5HfAvPvCBs5/Oovbm
FvURMfN3WFu+0q7R/R6HZGj1ru1nFoPuv/WqMetNCudFas0rFAHLPTXFFLJyQgicZlZ7aqv8ai2e
BpZuPdIaUcxF6L1pDOl+5JZGQjQom8gW1i0bC2wuo723LPqap3oTGEmO44gMeB2iVEQNA3Lzo/np
mkq9g9rXT8AiGKpDDVjknF9czWBelYnR47b7c9KxFBFxgEZF7EdCN+IrKzl6fa5OnpSD9MDMsQGL
ZeCcVeYtK9kvkY0VLpc530vYVwXd3Nw0WjYEOsmEb3aw+KkmDYXTlNUxdgRazqRRd2oOlW1XTX8X
E/3tZInlVa6KQ02Mwhs6aCYpuv2UjtXeaSyw6mb6YojiwTKQOUpFa2MTp4+vqXkbYsl9NENBA8sW
c2i46n0KTG0wqtT2XT703ugOv9rZ0X3oNyPTrYnls8Yini7dwROQTgxkB23rtBbPuFuNoTrwzM8Y
UhaS5u0e8QK5cKb9Npk7HygmD0RIJcplM6PrLGs0COgzZGRLzx47GRKSPE0K3j2gGeJZpGe+cMre
KxRlDIRFswCI8cFXkQpaA+T5gS+AgFdmn5NCDkDgOCLED7bxc1pU2pj+IXV6W5dO73WzfDB0+5OA
4+UZtlmHg4Ik2ZlghjB2OFZkod6qiTYcmk7hfsHc3gOE1vJHV0N7pJbEI+78SeZyCCE1ApCY2bRI
r9lvgAfR6baSD/AJTbxeo54m5syH3ePkNROXoU3LOpihlO5BKuNNNyFPTCYcfRPiTSg5bhAMZksR
6N31r5S5SUhgiXdCDB73Gg6OqFEzO3Az7YGbog3YMLNg0PrxVz1qSBNs7oqA1nhAUhb8EZJ6p7pp
Bq8rOyUARmk+qt3w4rD5JitgacNalp/bQScPpZ3WDyPJyQN3sNBZYVCvUJ0HaJenN3BkKoNZnViU
chLPiamdqK7fZTmcN5vRSbyhqOZIp1YRjW6Pbx/Ins06HGcy/gkGYhcUbf9wtYuEmXN2N2ua4+tl
f05KpDvtyLU4sQX3qRDPLcR8PJmJdyamwQOCR8X/l7pHFHfhjD517zCTvxnr/jav88uczTquXT3C
v5ncVRUfgsGVZZyP9NNJbQvngNXB3zfDeYibkp9z8uRo1QPE83DgDNh/Q9XVoRwq07PKOse/+CfS
nCJWbWl7xVh8Ng2/kbBE8BKqgAlBuipiPTX2OulBx3bqB/iRHKWQbtC4RuXDoWYK+okjRezICTpK
NCSZ8q4zSqKmk5eJw+OTUOh+mBXne7dVk4gj1fOEihLHWMHxoTMUyLL05bkTYo6qWT0Oup7GJpwT
/MRMhtDg5U93buDMgHzer/NMQ1QExUEk1ApwnakgNVFTr2ly4VdoVwSimg2EIBz7RFNOjVuVoXRK
CP7pcxPblOY7nNEsSKWFQAJ2oMeZ/kpmrOREmPgAzYVmQlVJD2SY0S8dqAQil8N92KAfsIW+nUEw
DGlyTTf16ZIZcCEjvJ98eAcTDz4S7FYTZutVtu7skx7CMO5ovvOSDcfM4hADGlSxawR+UClS+5Dq
+hyZvGz9ohyc3QTNTU819ALWhPZbAha6b2bla19L1xtqDeEAd9UhhWqrNNsuKKGq7KkNLmC8rB1f
NdRkZ1dq78vWOQ8MBIrZKtAvyF3gaFIEzbzSI/htFKhHjj3+VUBlwTW6O6Pmb7bo+KWqB/ZWsDLb
mbQy/BQm27eoWQif6nXxUMM/F/GvpZ6oSRegQK6HTTnNQQHQ/W5qINIusnzcFRqg/TyjMhycyQ2t
qUNRiD+UeYfYalZvdIYQGizdvH4QyCKQc8S2Il7HuX5wpO6Go+iU27LpOxzoKFF1HTQ+0qKQYcUz
0KKqRtzDXKiE3g7BIelU0i8oUj60c/vA4DPZTTV6brATG9+AkVeiemQ4t5DNY7Oh/K1AedWr56bf
6aopvYlOUT+NYL9myc9qGMewv05vRfv8nJmz+2wAdRA3uH95asZAiM1kF7gFXDbzqT+6hsUCs+if
x9rQPLVO2jsyNtmDMtqO3wzKwzSPEKVskHzr4IEj5UUpGCV6uQcquvPYZAtom+FgrNhcBnAh/8xk
9mZdeaS8V+0n0Y23XTf0fiN1NcRuewa9FGw3DcUIWrhw5ctqPLA3KFyWzJfZaYDMSkcYUtisjDri
oLcwKjYELto0uPKjEzht0KTeF45JDE/Jip55DaPCm0vuJH7SOOBiKYb6AGqafjvq03wqGqldMmXs
z1Za45DFDRa0E6rZWHRKDwGhg9SlIoJBEvnEhM1eFWsq91klqqicVXajdIDiVk3YZztGlBdbabC/
8mo4SafQ/Upaxc7RcW2ZcjL6QKTmFzfRmlMlOY2IOdcQlemLHZQs6iiTsI6BtUe9c9Ox3ulQmA4V
kG8CkdndDWQuetzbgK30iqkAPMqwnEgliR4M1ohIhyQicmCOCn0Kx3U8weC63gA/fjf2ih5YGa9Q
A2gS4cHLITuSstIvvKc8grGJc6AIEHGhUMXHNfl6FpM+EGWf722S4GppzbjGQPP6mE1N/kJQc8Xe
Z1UETyorgk9KdzSw5oPGrNN9WerNzpyGORJzIXaGm6KwliUFuEOOIXwtKfQAB9QQ5Exp7p20wxFa
9071LO2KoQ7D5hOMGZ2bGalRmDQi99uMpwcgC9x7p5/0AynqFtfbpH7B+TP65qhJRIMuTT+kVqiX
2nCyC3XbEWJAGjuIqrIdrxm55fW81PatzvrYMtsp9XJbtGe4plZ3RuXWQaU51r2KxO7ETGhSqYNl
jkjszPxGI5qO/876gxhwPZ7MRP2FHnt9lxEUrCznWmyRjhGZ2JYhU1wbgYkRFll95rxRRqcdAjm4
tDmKVUbjpMjC5uow6awofJEZjemXoqeBUbvZRid6pZ6/VKaYalFPkIJzD0D9gIAteWhL/Vzo84/v
C8pfS7Tomrso6Q8EftGdACawp14Zjrsu99OgfLLeQCLwdDOwpg2V45XStbuo8CdKqTnSKNojBItv
RaseBhwwOFpfca+9+/5jVkrwS259o6pYn4Rph8YtPJ48Sj4eiT57GVSiU43+25Qs2fWGBUfh2rC1
w7WmUWYZ7qjWDon9Rol/ZcaXxG1oVCkyLwb9wJH82nqPyuzsN/lWy/JraAN2wn+r+xRqg4lKqXpA
Kh4z3boZEvKIO+YJQQNuk9Y5nchWH3DtU65//6tZNxaUFKrhaoeCTaBSPQBu5E0Q8P1+tleaUUsa
99g3BicDmq9druxGJf3BCn2rb6yurNal6M0Er0/GnNnBEOVV4TMLGTwpksYvYQPsm3kPlFZZyddB
TsrsqSUdfjIdHGQydZNfJ2l9xvXeCZocuodDl9QhNwnzv//wtd+2GNZW0xqY9jjqARiVPu7MEVct
xVJDwSQ9OJP5j83QpQrLPM1uM0zFDEmUwnNo44/ioRu3Ok0ri2OpvJLbCScWDM2OJLlHyccbITst
5L/t0aXOSlLVBVo4rD2O5CUbZGBkJdKYjZi59ssXIdNu4XDMXOCE1RK36Trf2UXtq+TXv83uIk7m
vW3xTkW6qcyzsjOsmqE90AEIB/yL9jRNer+Bx/zSPMrWtf+TVFEornpOS+Os410WDLma7KVu1J2H
Sxtg4agI27em4vQOLjC4l9azJnCVc8d7CIchS+gnSE3NaNgdjZTADc8aqp9I7ycP0rIojfSW4qV8
pBvbfWXU/0+YBWY/PSht5qGCNpOBJsY1HTCLLUjKH9X5L9qeS7ERKLkNojO4HTckl7idwdcXqvzy
pHK3uEUfRrtLy0xCgggNRGhPlUVgaWw6Cd6OaiSm0bgo9sg9mRJ1r3a1Gudl5R7RBMsD3Gkl9F4s
+VAl5XjTI8X9NTaFk3u1O5Y3VXLtRtDGas46jC0jzSFZ0IhGdNBTcFHDlE3u7E2aDWHS93B/zjQT
zY8KFXIxNAkSJabHXQViaaQWIo/dAp4j+J2EbqyUlYCzlEkB3ljP2knXIPnw4oz3cADwuPLA8o1j
e21mr3//65gYciYYVrx2cKA0w9ASnQG+SHi/ES5XsgLzen789XjdTex8ooNxcFUTd8yifZ9L8VhL
6wihqwRlaFTdv9+6KyfSkjpsD0UJC9xeO9iqGgwE2SPXyc/vn702SAtgB62IVqDuiXMb3eWQcOvD
RJ0cBDx79/0Lvtb5QDhYhLUkKWxnsul0kFN2k7ALv3K3+ZyHFTUjozNCA91jVZvPUGLyNShdj+6H
0mxRfde+bxH27NlFr08BOKZsexMQQjTkUZG6o7WxkX+uvGDJJU5E0+D+ViuHDOokOoWzr5scDK18
3Bi+6w/9In4s+cPCMfKOY2ceatStBE34OxpCyYnYo1Wg+JRU965JeDAXWWeGbl6m96OFZsn3b//j
VvvV26+L/69FrtS4+2eot8K8ssp99NNslMVaHZ0pm85BlhIEY60f5P0E2s/19UPgDoI8zoSXEbjI
FBdE9C5mI1OCdDbSybf7GrgEY+5guEStZ9up1XPdp0ZcQ4bht9VW+Z6lXD2TMpnOZUfSwtNL0l/6
rLA+LarYTyroux8NmurSzzPHfRodW+xqjbk/klnXtlK1lYR2SY1Up7IltWK3h1pHz7qEtohnmQkU
oKfnYrbfZjGfyqzbYO6u7PClWXDZFabFidMedNgco7Xsjj5PtNvvJ3ElUC05ktQpC4raMkdP1riW
BsmlKHHuE7U9lbZ5w5pygyn3NQ1QW/IjnRweFMLR28PUovMzoz7J+gM3+E9M063p9qDMit9tsmXg
vLLz9EVgMROsNBflh4MqxxglyIi0vxXiRN+P2pdTAsG269//WvkTeH88k9Dwau0B1d9W8Lizpy0N
7bWn6/99eu4APgHEjzyie+H12qeOq+S//e5lQNdV254dSx57QJU4ey+Nj+8f/OVwY0AWw40+SoU7
lyqPSfuLogJXuz/IFpj8yyWKZy+idOfoBan6wj02heJNOkyR6XHKuY8SE1R8999/wMpLlpEajq+d
zOgkj1avhxN61524Md0ymowO7bp/oj8Y5jJeo0aoQ8EMQn/XrMN1fwAI5g8lesqKGWpjvXHqrH3L
9e9/rU7BFXMCWkse1YbEckZ/oG34qcubn9XUhQUS8I30+MscDZ9z/ft/XsQr+KcKeTQmYIqa5jBy
YFgo8/MtYvLKVlgKPkCOIZMmN+WRd0hp0zKg3cP3E/516oEfv9jDIhUVyMcGfvyO/nYBFjzXZx6I
0P3NH51j/bBlHfH1lQcvWm7nIUvh+YcXpXGveWM4n+zI8qugCtCk2NlnejEP5U8naqNqV24wx74u
seGli52OTT5oA8MaaEwrbBO678m8p1MZN+gll4DpWjzSNNgMlSaav9mDTp//cVwXoaBIrVIhCT4X
5iToBwZZZMVKnMRYgR4EQf0tffuVkPPnTvXX4lPRS7laDcqjm5hwdokAuoOi0MZptSZnuTTzQn1W
d1DKk+i74eIN9A4ULCgX7IR6D41nWIHkkMsy2EtnEhkJMdixTPgQAf7mBobZjhFrqTjrzEB3raY5
/ldhXiULx12p0OqkpTpsYsqyCVBWKbCB9DLQOkFKrzMbtiUE+MeB5v9SNAOAs//uUCC6EgjMYJDQ
R4mdO/lK78ob6+Dsai/1Wz+F1cfFvkGPwwcK9Q09VCsiB/6IqLQRIv54t331CxbBaFZSOH61+AW5
h65AkPrEey3i0qu9y2N4HzPvs4iqi/R2p7cPIDR9rBLF+7i9SrpeVe8ySM+xiAROuCW/uxJSlgIa
+bWO2nIujwo9dcCJNluH65qI3zIrLPOBONzCp5I9D2VAPHNf+4lH/F84qBBb+tCBhF4ewMgAu0DZ
WKqrI7wIZEo1oHpqYMON/hwNIZK3k3ndefhnCicfdEr8k8V9ABSOZ3s8NAN0KzEB3FO9AjLHtd/s
+8Pww30Hu/cHdT0TCGc/DelG1vGHXP7VGlhEwNRIOgmUFSRPsQLUU3KsIpSZ/S4cMSbslOya0IK8
IArmYRIAPfx9JFo5nZYZZ9vYmUOUAROdHyQ5Mg4Xt+I4ojX8/fPXFtIi0PXEMiYc3PKYdW8UBIJx
IyX/o+vw1XAtEp6MDhqZczxY/EieoaLrXdcSOnU3bE9378D+eEkoPOEPgfytH66TdRhPmdec+UYy
9Ecq44tfsNTscDq7AvoTv8DEu+lOC/N9CqXlJOz39ERPtt8GXeielSjbVyEs4AMaOqEe99Hgly9b
G/VPrv7Vr1gEr9EGwFYkyFbHuwldouZCD+I0ByqCSIEFJI5uaN5rsRY3+8r7AEzVTw/9GWzeA79o
e1TMb7ckRf5ISXz1UxZRrG2FzDjBgNhtIBG/knsbR9tVKbPfN/scO+udvAM6mN6o/uS5AT+Sx3a/
9fo/S/ar1y8SrU5UuGdU1xURGP7r4I0eC6gPOOvP7DbZm8KbbgB6PrInGjkXfhIfRlQGdQSLJ8wO
ivSh5pFga17UlYW/tDuT2Xw1+bkmNOg9XPrHBvD/F+vWfkJ/eDwBLPGLf6obm2EtTVtangFi5eLc
xcvmi/1Q3ZLP8mz7wJFG5kE7YZY3ZOXWsrSliIgmjLGw1OtiO6DBftvejLt6Z99jQB/s3QxtdIBt
vSwsdkBC7/4pgGiLHE0C+AJoEmY1Z63PAU2SQK1+/+iV2LeUFZlalTWKcp0iXYObZ6ibr7LpgHfd
Eodayyz+xPq/0i/F7tD/6XCMdhHQ61Pqa3dm3O6Tm3KvH9unNtB+FCjhXXjkhgCTng2vwmFendNf
+gb56c84fbEr/kzlXz/BqnJT8OvBJ6LJr+ImdnbJftgVARDmYbnLfR6MgcT6H2IHcarZjVvZ9coO
WEqSKLM7ox+mIccF9v+1uR3P+ZMWTxcI+B3yt+LAHgAB/X4m1zbAUqNkoIKaXa3jZrpje/GonLMH
C+m08+rs6wvgJlsqOmvftIgxmqa4qkvxTTTLA5FCDyXZjBgry3FpmzZOGZmcFM9OTzKyduZrvtf3
ycE5sViJ2hgm6z6gLcH3I7ZyMfgTtv5aFuYAK/okxYAl7EzUj86KuvTn94/+ukVrmH8m6a9nS4c7
TSpn5BR35T1Ql/R38WY8aW9t7VGoxoBH4DHgPnqPxORf+I945SJK8NQaIDeKV1Z6FoFMg2i4ESTW
ZnyRwAD5x0DLR81DOrYnjTuz+Px+mNYevEhgRl1Jsz5FNagy0TZIP1lZbPRYr0f/F1t+KVfSynFM
rorVx6S70XIOOuVNXQpfaB8ym+BMs7XBv6xWGug3/vfehFZ82qSacs2pjYMWFlDjzgJyDwmusD6V
cbZnUXa24xZpz7/5xZpLPRJdoM1WdYhmpf3SQrp/3Eq/rznKV2O22NgguXGiJ5iNAqxNHTwpzl0v
y2+zzvHkvOXd/Sf2ffWa63b8a2soVkJ66xo/umB+ZR/JjXZAzzJSj+TGDsm5jpPb9L67qQ504+Kz
dmQr1+X31xvhcIbqPuRlj/QdduFgCqiP5kt5Vz/RNzAscH8M22iydvSonZIfw37T1mklml3d6P9+
r22UAgRSfGnuwUyWXmTUB2MI1kRwTZFzf4zGIL1pfucxyi0f7qG612BKcs0d/jFWK4uYUM5OVVk1
phTspFcIKN7QPN24NX3d1cHSX0QFcBZmG3RHnG1hG5qeggs7341njgtjF7w/psi8QW37BP3h7ATV
kePOjku61/0qwuxYhfh36N4W5y3s0Eo0X8qiINe0ykkbcMgjqIMyAtcpreX+SK2NLOzrFxhL+7YE
AP467xFfQaod5UFxfqTZRhhZuTYYS+O2ojatys6wQgefh+SiBuaxiWTsRtlF7q0AlJ2zepiwOKrz
tC8v1r5DUPk+Bq991uLGwoB56lqJaRwtxyPKU0k+6i1Y3dqzFxFFR68csNFrdqnqQQKiHm2EX8Lc
7PufvnLBMJb6KAwshgzAD3mEN8Zr92g8K+fioTvSqH9mP+1noC/VjRzy69hoLB3aNFoW1pzhTR1l
AQPUCoymkCfvaEx6ZepunFpf4zwMY0lvt0uNjpqCdfCq+e+qlwWP7+fcw93+/MkO0WftRcy7TwPU
iQpP+u7OQjFY8X4DrIyc+ffx+a7wn78f26+PZvRk/hu7mC4dxx1wsLEa8CTTasPRIB/fP3ulAAZu
0OLhxCxmNuHhdVj/1gvcZzwGsMNT82Dfu+/VDY/hdAaHJvNOHkSIcugx+8dNvMg4JsVJq7bFPJqQ
E00BkJf63aQZG4nSykljLEGelGaWqc6It/Rp8pVwOLMDYMIxPREXVUrkODvlpAUV7oYFjDTuvx/O
lV22xHya0+RYeo30rNR2WvLIKOgF6kZk+lqUzTCWiM+GAXxcTBgwEZGLOJlHdlc+OSd5aG8xRwd2
gTHQRjVpZckt0Z8yaYo5M6+D5wLOBxJmkf/8foS+ztIM5zpyfyUALRkGwFavH8Huq/rDILdMy4Ie
ej65UYLW88vaqsmt9FOMJfATiqWia228Sl70y3RoYtebsVmFr1zgvvjj++/5Wg0Us7LILACLB4tw
wpQ3jYBXw43Wmh4Dj0/V9Vid0TZiKdgDEC4qmuD7V64tskU8MGEn79Y53sjTc6N/mOp5Hh+/f/SK
pzlkff47PbMzlmJWrzcX7Mui8bj1OtEfDeg6OTUAt/ksUvC93B983tgxq+O3CAP6iNanoFIetR53
s4p4QoDJk3W+CQpqRsjeyFXPTT/6fxPvMYylGhMpU62oS4Q81Ug8qr+U5FLrT98P4MrGWWoxVQ4B
JNPG3LA6zXyQeB44KTbqaivzbi/SA2npZMik5cSJWo0HmhTogJq4gnhG0iJh+P4DVk5Xe5En9OD0
oP7E7LiDbsvrDFn7mDb1EBRul/yoZ7XflXWxlWytfdH1738FA7WzYGbkVm7sWMx9lVbN7y3HABtJ
s8rm1/cf9HXmbyxNeag25SOoqU5sQ5MgUTOwQi9Fc8OGfOMcW5vyRQBIupaCKls5sdkUh6qEaISe
bZzOa49e7PQJ6nuw/YC0PaQ6wFitHH6D+ka5sZ7WRmax1yG5aHWixcjkdgbmwNkdCHzU4GGVbYna
rR1ZS7kmQczKAPXfjRsB2EfuQEIyHQsdYJPGNS8QRoFkgm0Hjs49BsFgj7dmu6+UrBc+EIsAvrIC
6xE3YFWeq1laG8fbypdbiy/v6wQdOFLTeKhcdjdCT+e5GCw402mNcm/Piv1vI7zUkVKtmdeNLLBj
C12iXGMe86q7E83gj026lahir/z/HR6A6v/uIQuTaJMCMik6+DJlYu402m3lUNcl/NWzFxEnn0FT
m0lpx2mtigLobscKeggMXBSL0dgaO+3YDKAsUjahJy0kKKyAOVewjeQOfWYdTF884Tj5BkhmJVws
yRapAu2oWTdRw5kmOF+hpQFrLYEGbQ3Zze+jxXXUvvriRUQqZitp29xBROJj60IXgBgnNRuhMebW
JDCAKaAw/M3FoR6r9N+ufUv+hKWb4GgiHY7LTPN6+5eVUL+ekn8L6Ev+hOU6Oa5+qhtTq7ej1kr5
Xmkz4MKdevB1yE9FadnJjVi4NkOLgGXlkFCCyg98WMSIi6BVdLf60EChJavdjb279opFviBsCHxx
VToxNa1mh0z12iyx9J1QnC0IhnN91herYMl4oA4AWJBrtOMeiiXQRjcG31Yz4s9WDXGU1kl/DWRS
IseQzi7vqfJSwvw5GoqGXIhUk8ekytLcs2VrxFrKk5AbFEI+RIeNGjFS/KeaRwq8V6NkUoFFtXP9
nleSvcKyjN73VLWPbSVJbKRpc5PbDGrKQHQHhQVlKIcrSkDAD4hAVof4f1axkA40f+l7Rznkquvu
edsqtziWkkeZiyHsC2bvhe5CAmYG6tyrleTAZaMcOHOsuGS58gIVhBkX12Fs38HRTmvfEIl7X3B9
urF4kUGTobTP09xmt3anaI/AZs4+RK6TmywH8jRQUweETN0xDAjeZCToqpEE49y2e4wferxUdCJi
HTSuvLIc2O1kD2iC6A7Ql6Jvu94zy3R879HKQHWuNIwIHHFVAym1mE+TXfd3sLaWN2MHZaVUKt3r
91t9JdNZEkVkwzWCGcLhasxBmRV+ObxBXQOSBI9zvhVPVlbrki1SuEVWmWmHE0Cx4qIDHVnIc6ur
0fffsJIgLBkXUGzKBhe2mvEk8lDrZQxpq42za+3Ri0joum2Z9Llrx3rfvzLRB305/RsIEVC3xZml
zJ1ZQ9AyVnGpoKCOu6rwlNzwGvL8/cCsxPElxaJCEltVZu3Ems3vLNBZId5g7eu2f5nb+TwRjfmd
3FKsX0knll5tmj2aSmJDLZ3XEHwBbxXGmzR5hSPqvs3hR/X9J60tpUXSUkCAhDPLsWP4xIadCoES
OexViB19//i1j1jE1R4UFFHaJYlbCYY+bVrz3qhH9VAl7fBq87n9tyNiido1mwzKrD2lcW+n3DPV
7NjDvc1zDPv9+w9ZWbhLwG6hphmktwb1OGZ47gDrsVOT2nKjg7EyC8YiJcq6hE82TCiOuWIFpdmb
oEukF51Xn//266/T89eVSEkka5sB9l5GTnC905rEh5T+/fcPX/vxiz0NlfiucSC3cEzsV16VnmiO
07ix41Za+8YSnMssd+yhB6UexcjLOIGYp/SnHPp2uWlXoUkNHlkOmX7zciI32TzMftV1aMarI6yq
dEsYt5MG5CM4IGlz6EEfjIhBNK8pSnGpIQ44+IkrYd7VGyPEGTvuIF7g/ISI+PeDs7Ju/vjt/jXy
TQnuC0n669XdeZOdFaj0n9j5hrHEZrkQiVGQVKhHM8luVcW+5y4gMd3WdWZlWpfuST00BiG90UFl
jX1MQ+Or4qRX88awrMSFpV2SA1+BWas6/di0d6l4aIqrHMePQWz5KK8cw0unJMQcyEBDyuzYqm0f
UAOISHTGPMgi7Rum3pJO2+gbrFQel5huAuuqHpIisFl3CgsaIiKCMlJEq2qvmmrjQZb1J2RM3yZh
b2Sqa8W0JaBbIW5VYNljR9SDfUoErR5LPW1cz5mU9t5VQfr0p6FvgMVDocsDgBCpMnULB+qH1hZf
70/p6Ytk9g8G9a913RddgtooFKSoPU4ShElmQxoj52wKKE9MAzTR7vfk6PmnlUD00htttYkqt6Mn
aCKJvTZ38DMYFYhcFfZwcBr5y3E7+zzasErDoWF4tZUaPivV/jxKi33IjuQfQwrremKb8j2xKgPi
m3Y1eYU5NEdlysCGarlaQ2Lmal+rYFMfLEpbgK7VIawUauFK3pfPUDQqT5DbVwK16fMXQynzvUgh
EJhDxicwigyiwBkByJtddWNLtXzptco81pKnkdY0GsT6pAmbzkIJNcUAJb8Z3d2ID48406g/zVkX
VLwHKFzj0P/szRKKHH11jztmpkMY5n+cXVdzrDi3/UVUSYikV7rbbYPDcThOL6oTETkJEPz6u3ru
i48+01T5aao8M9AobG3tvUIBRN4y+jfVwPnFZBEbWk4KlnT5zGA1X09xVvf1PaghOI7rZUp2KPmh
QQPl42LeNU1ZNVcg0VmozvbpfSvzFIyzCnzKsNJj9+tLQcvE9dkOZAY6gsMO/gR7z0sjbwi+eNKZ
CUHDrXbQowI3ebT3Xt2IMGkgB8Up+Rrc1zER+47KXd50Yxd3ZH5XoMvh+lJBBnf+C6XC/fkRWolf
Jpyej3bQJHroEF/eumkKLRQN6N8Ei/L881cyTdN+EoSCfmm8kz1KEVj7EceWp5W/I6kfgfqoKpAl
2/rl/LtWYuX/4OCHRFrJ0I/XzTz9FIV+KCC+E6pkfsP5Au2zqvjioBmJAjxBXQFV+OBqyZd71wPI
3/fuUjFcCA05pq99zOkc/hCXUFjiKodCa6yQQe0cqAuJeTyWEm5M9YBWjZf9PP+ilePR5EtyUGla
HaAP1FXddy/PL5GYX7iFvTFWa4+3//0OFL1gmTyigYEYmu39MluuZlI7F0PbTBup/2lIPgnhJjNS
1SStQA5T8OmFs0NWV/KhKNqtstrKqjLhuszLZY3iqorLEeJSEyi3kJmC6nWjZXNoZfYeFNV8cX4u
VnbLf6iLD5OOtKQd4cZD40y39zpRcD+luPuBgbtrLK/cM9v71XG6kZOufZkxNR3UMamTOzQmdUru
Obw+90Ug3x0+0UvgYAEX7nqysQxW5siE76omHW1HKhoHxL4RpED/t9/Y9isrzMTt1qwNrM5H+pix
ob6cZLBcQePZuuGwud5YYSsjZeJy6y4XCV1mGutJ30D5Kw1tWlzlnj52k3zgxPM3dv3KMJkwXJzN
WGolJ7HoZnKbw7rsitek35iElWBvAm+1FMotOI5DXjWPY9Pj8uSl96SUj9yd/5xfwmtfcHr3hyXM
wdQch6wakBB7AnTovD+kDCXbrz39tAY+PB1eLqhm6mGI64VfJTW/hhrA4fyj1+b49EEfHp0xVRW0
a7t4gJCiDPJjUUNpv3ePkHU8eMtGtF3Z4SbcNlMo/45d0cVsdv7Waq4PPtXfONdXqgZktdeocaeQ
+Tv/TStbw0TaQhNEVCC+UPi1ee9UgrOXN0DyQdN3Yz7WBs2ouhC/gYisCFBNWMS+VhCPh5oo4jwS
5x0n+UautfYWI9dach1g4BhB8LjzRbeXFJA5ebu4bz1cCs8P1crEmDjck/g0HuaSeMgBeXYzCyq0
yo3dlv5g0IIMW2mBVVY49+dft7JNTDhupixoK028i2uaXddDcCm7YaNhsvbo0yh+WMhJXzWDLCYa
wwfjMElgLYBaOv+rVwKI6f8HW90W2rQItVV9Yzkp1EBh2Vz+mYe/55+/sl7/xwIwmDRLK5dC836O
k2B4LEv7N5fzRjNw7fHGFh/nuRxgnIDHK3tnz+2jyuVxgEvC+V+/NvDs34GvJYO3ZT0oiAC2b7lv
PxQtROfOP3ttedr/PptVjehaHsB2dYGLwpLs8uAV8vNh1ZcHaJh3/UZ5cG2IjA2Nfqkspxb1BtSf
n6rco6HI9EsSBFuo6rVBMvay6/RkyFv426RDecd4eWwa98f5Mfr80czEvY5D1y866Wgsevu7Ftk1
H9yN6PD5sDAT9grTUmZ1LhKArMUFG86OdPpZobd6/od/vq0YN3ZsM0oBrwVIzKYpasrhWGYDLBC8
MS7KmlxKyLtuhIbPVxHjxuEMEkPWQ8aJxGnuXHYe7BB0jxtllY5Qd8RXua0G0DDdwjCuTchpND9E
ot7yiSTTydEzhRcFBMfmZatHsvYlp1d+eHQzdxW2MsqptdVEwEY18BlTz4FG25F57W6qLYJmcbOx
K1YoS8yEu/ZWFsB9xiLwYcHlK7MH+DXQEd6q3gl6AjmH8TgKtB4L9N5/wzyQQGNMqAMp4V6xwAPi
0Ht8eT6/WlbAxMxEUZWFq/XSFyx27KK8ttqUHTp4TUHLtwIk3x71ZZdRsDgTqa/qnkzfJC/9fQfl
m3d3sNrXoKNzxDlnF+d/0Mrm8Iwt3ZO2hhBN6cScTuPLUgVwQ3J6UFsrN3k5/4q1lWSEv1HRYG4c
9BWmWdzCNuTJhyjB1x5tRLyRNWQIcBcCrBw+JSLQ8zdtD5tcdqzH/72bMlOvFT5jJQTPGxWP7Z07
Pp88vM7/7JVBNwG8irN0IC0eTEgaeyO5aJrptu2Cw/nHr+wvE6rr+wkUORdG4z67mkGgX/oGLUh0
mGGTRHm+q4qN3G4l9pmw3W6kzuh1msQltO7JbMOQxtfJSaT/FwzRNsL32ktOf/8QLWgO7ywJITSA
qb1g55c9MMIprJ3cYgK/u++SL77HCHhsmlOn02hPTdp6X5K3OQvCFGYUgf3z/LSsfYgR9kAQQm4B
44i4Fw7ZOdLh0E4d8lj2TXGAO8zXborMhO3WXuGixY39RtIWgMOReONOClQdoeooIuVtSgN8ntoz
0x4VypModaCAHUOpMCwD96rhL62EOKP3C6nNxflRW4keJmw3Hz3mWDWSmrGy4ZDA6RuaCeUXN6IR
/aQDWw6l+5PTDXmFd9uPXM+vJakfz//2lX1uwnFHArQFRt6OUab7S+28Dek83MGtaIubsjI4Jm62
6GtcrayZxYGfPKkKfQfP3cL7rixXEy7bLUnnQgWNxbPO/vSiP4jceW3H6ZevnI2cfu0VxpbjMBlU
eTpBjDBTf2kGh29cd3uHvMlMbJwQa1NgbLrOqVoMdw/DOovdKc8/wK6FH7oCwu5fm2Pj4sCLqmYd
q914gXdUCyHiBupTst1SrFnZY75xeGY9hR4eAWxK++68r1InmlPyrbZh3mnVutrltbUBQfxPJ+uT
4843DlOIdMHaR6ZOnHO4bthA91/J0bFv3BZiTchHxI5ltEJZBTZhdQ/QJPRYn0VOu70CfuleuPhN
2ejAP8pDqwN/w3hkcLcAmHJ+HrO2ukrcjlx1wMZCebGE/gzz68MMuf2Lxp0c0H9KNKz8HLz8GWry
0rOel64hV31Q3U69YldpS95Kn7xnDRBqviOuYVrA9l2ek8uy1X+WBKY9MIx7nkqBncaaJIQdCKiy
NuomevTsjaCx0vxkJobOtWF6Ucwo70MIt4GAUrXsO68jL7au4XYiigqNv86+yrDI9pMnklCROQAo
R7KHr605I2zNnQ9TMkUqFM0zwEssmMCIsNb6cP7xK1HFxPaiYz16qdZO7M8MVaHhehq3xOBWtqMJ
6e36sRWoOTkxwILhkPxJivdk2dLBXAknpjVs5QsYplgS7KGhPMDiA153w4W7oG+5WZRbSa1MnC5B
27cvPeHEJ+liWEnBnNffOdk7pRABLOD3/iWnZId5RmgMAm0nwYKjAw5yUJKWyR+Vydemd3+TcdnI
eNYmw4iNZWHbaqm9Li5T8qcpVLYLyvmWKPLra+vICI2ASydiOdHgrLq9EsS6zBk8DM8/e+23G3Fx
yZFOsUV4USqz4TYpRAaSXVnCAafbKpithF4TSl8AGF4BjUrjViUvcJWmV3AU5QDB+c0+RbPyPkct
Z+NzVugEzIRsJoQndctbB5kIaDB96pavFFfCuwASspGbLfN3UEreZt6lMTrvYwmTm5LfVlJ2NwWg
jPcZHEIuZ0i2AJ/H7G/nB3llQ5kQT99KnZk3BH1MVYyIBt2Q7/MAN2JaV7iF1j0QM+fftDKdJtqz
ddMgmbNGRAXpwsYBlJehkO9NG49f+xBjN3Gp+5Z1ToGKQ+leFD1dDkVfFPeWKvMLXiTtxoVo7TOM
HaVw6JBAS2hBZQ/uvOw8fnlyETs/Rv/hkj45oE3k59S3yzKzpIu9Xk2HeoCV0QEAZTgeZT68PWpf
d88+jO/+FrWAWTMWwwFIO/9BaqDvOwk9wAzye4e25VLCzy5vAB1N2/Zvq6v5jsCJ8w/MbNF0n9pa
7fiUq7tSpA4Je5QfSAwXbBdOyHzIYJHkjyMshlE22ZiglYH7H+hk5kPhsBlEBFfF17kn96nnfQuU
tbW/1p5/iucfLpGcK+IMqWdFtO8uK6qhd0r7X42rn87PzcoCM7GTpYZW8QyN9ajwLxtyXVr5jtI7
W3kb47NyJJvapl7rADiwpFZUpfStwQ4/dTm2tCvXEhpT17SHQ3NR9m4au34gjsFg23u0uggAJVUX
dilNUTYrpvQ7hzXRtWb9eLRwrdkDlzc9nB+/le8zccZLowH37fgUpzpv9y73iu/CAuhjY/hWpscU
BKbM443ftCJqrAjwzL2bwvBl3Fu4Cpz//StnhakKDKNUJaAjPsdOnYAYC7++C5Em2WMN/eoI6Kz8
MkiT+fL8y1aSEBOOCtspFKZ0wSNbBKDvgKa0h8ruj3lqYCeeHL3M/V6qfst1YmXsTHAhbSAyZItF
xR59o+0d1EQBLXsG8msjrK093/53aw4BG2uHLFZElruevDptexyzP27mXpwfrZWlZYIEMTp+Ci39
IFpmD/lB7dr3RNnpxlysCM2w/0QWPkQW20kW+IfCd2xBCA3lt+l5/gFH1PYm/a7vrXf7NXidntS9
ukHtc2OzrAQzE1tWt04/wpU7iAI4h4PQAvCtLYbDMGwp+a8MmQksq+H3nE8AFkVZAz+y2pmmPeGw
WDw/ISsTbsLKsn6hUIODGDAMyH50HmRaVD+FflsfKlY9n3/HyhYx4WRuX2hbOfMSzwMVN6niwXUC
FN5rqqHlsZtYWx48CVmxndC9t9VQX5uX098/LIWRi6yF+9EQl2JSUwgXS2jjD5a4WZxyfjz/YSuB
xpTfnzPSnVR85zgHXxn+JiAkVnBMzErxE4Y0aVjDcOqL82Sk77mV5rnKcKb55LmZ//Lc2yn1LIXe
eP7ap9j/DpcnMGADs8d4mbNDa8lDVULWR/482RGXw5/z47U2J0ZRQw58slo9o2UJfYa9OwQ2jCqF
94YmCxxPz79jrcNk4uv1tOQ00IEVgUcUW30Pu8BM7gizYVrb7LO0jTRgt749HmHFElLpXXXyW281
P8+/f2VDmRj8xmKsnJI0iX36h3m//Rb+0PZdNT6df/xaz8oE4fcC3MCBIXliY3UomxxgkfJgNdaF
k0bEcr/74iVJoaHSxKn/PWNwl8/SfeBuFAlXZvB/UfqiTQMILcUaF+8913VyRajKDpWe842L8Eq8
M4H6MJiioz90eVzimCgkvYUOz9biWPv5p79/CApWPjWwTs2GuMqbHQPJI4HxyFhuTP3aLz/9/cPT
oak+jY7nI29Khj9pasVZL7YUpNd+ubn/A8vu5sG3orr5bUEmAzReAkvO84tq7Yfb//7wBJYSdeo7
Wewl+oAq4Tc2yvvzj1773caW9/ykalBowl3CC67FCBPzvDwyLbfqAmvbzai+CW0FPrBYIkoK+Prl
FKaexT4b71v6cP4DVl7wn9zjh0mVHUnRVUFGhBv+zK9H9A2K9L76mh4izHP/HfoGiTaM57iIKJYk
vEmn5QBD+C1SxtqPN1YkK3UmRY3kNMnUA9iIN441Xwu/esmo3Niu/9+6/+QmbGI6YdtdiboXWQxn
U3rVVHO/rwPBdrilJPc6cx8C+JeHUlffhdPWu5oA7tsXdnWEcaA4cvS6r0nfQSnWAmnvEhydFzkn
8JBn1jOqSOqKNSCSFDm5dqoZquRweMMlGLcRwWZ3D8nHv22GCr8LT+Y6YfVV5hUyFnIO9oDf2Kj+
w6846dkPmRXgSlfjT2eC9aybcfeVKdLs81YVuyljHrzh3WIPyGUNL2rV4f+3CZFh69jeAf8RkMNQ
YURRPfizeA0H9zKVxa4OeAPTOQrpxKWDsu3M9U5LPh+c1utRO5+zsKi7FJaTtT5mVve3JEMRDmMg
L7q+Ehcu68td4qMJBZFVWD+gC1Pu5OAI4MEgdPBQ8t590JZlIVseHehieZO40QPMMdEO7eEorBq1
91QOX84Zsgh8ARF6Fv69LrzsfYEN5bflZFk7LkEeFy18DQWuw/sOLnJP3pDa3/IZGIDJtesQECs4
gKuiBWCvhaLGXScs2H0OtPVfYZLUR/nQyBtf+kvILD1HzEc3O8l5uWNW+bdiNQjibHRglWx3kcw7
FrbtibYSsD1nzi23s6hZYFjutn8hY/40dn0RZkHxovPBC6di6MGhTP3X2ld056UV9OinJt3RAA7o
yoVVM83zR7XAfhsVf3YsA/XLRVvjAgLYzzBUhuV4aj+6Y9DvGSAiF3xIwfoeUqikBSMkZK2chNxJ
sJA0atG1zXAxDFCgc5rsb8/UXZCU6c71W2gI6KrZeW36h3tgDItW3bXl8Hvi5SV8rvOwZcsQ5kXz
6lrTXwm0465N6vwQ0AZ1nKVcsuygmOi+kSBl/n7ok+kth0t96BKPHXJVDXeF7cJIzErny76Flu48
Mv9gZ/5waFJ4PMMrBUA0Pr5Nc9eBC5Xkh6TiZCeKbImmHMgBms7ounRT7Fijc6FVV+4rlAChUSFI
lAxwApxYniKvRs8lc+vx6DbWLSvqZEeXbApLC3UEPZ4cHDna3Et1soyFG0TIs6zGyICxkqkJXnEt
bDZBlbiBxc5zwcXj6Ol2x6VIdrCEdkPUa34MqoKIEtPZwav9+cUn4LUDQTPcENJZB/Qq6x8VlUtE
oI60d3y4s9k9hSVHT/v9HJD2Irdn9Vhl9jWfEgW2ln2vVFmFpSBNOCv1284q+x6EPWsPWy8b+kxw
kVHweaeKgxHbs5cgUO+M5ByfFTD4l1dwFEOfHVDsJuSWfA2y6Um66YsHO7Kdj0/EY6ufMJu6IoPo
rmEH3u4HN4cjvS5hslynUDLoKbPI0U1HMCehXTDJXVc687wf6yTrD5xSP7uomoxjKmwL6x9qCsW1
mNlytaC/3+5nWnsvPoQ7jjIo6wd0WIKYqIEfmgZpu8wksBJF6rGfvedXl1x6xT0Mu2v8+4U1V9Ao
sMewxfo99LIX+0lXSQTyOnv0Bq3uh1EHt8MCuvdgF+yyG3kJ8W57hKJVoRhlz3QunXvOlF3sfepK
VKhdfeFn2U5QrGGYGQWQygz4gyv85hcFBmLce/DZ25XK/eVVS3btq6a4QuQYwHu1h/FOiK47CviF
H6Rv80Nul/LQFGn+TP0xhztIBf6qP0KBeMLN7knDY/a5Q5HyzR/nxQl7gAYOEn1ZdehZ11wx4bCj
tIIBbD9RLM9BCQis0yJslUUhnb1F4F7qzHa+c7WoQfUb7sFodaIOgkQXtusGuwlYkyQcgKFNDhOI
Sc+dVRWXyyLTSFIP4U9OyGLy/D0J+ku3CW71hGLA1M7qYKUAuaFHp46pmrKws8HqrbXsr2xwCHdu
C/956tXuXgmvwaA2TxKyGJgByw+zOb8RkyOO0JdAn09U37kM4MkpXHil1OVDCy7hkRLL2/tjiqQy
LV4wKNP33IJHKEUo3Wt/fpVJDXGKAUIvqQ5eQCGoQj1k5OdQt+SZ22B0ePVJk6hO90ojGpAMZXeN
g/FiqvIyctGZCNOypbvATj14fLft/bSM3d8gn/Fv/Ty59pfMw3k35K/n85+Vi+F/16wP+U8v0tyG
wyaahKhzEvU7H0FU/FHJ1xwyG197hZF+Oo4LTBpPeLQwtGsnnd0uYOYqoN/tNj3Isnk6/56VOsR/
FdcPn8Itsgj0dkTkDD+7Tu7xD0eNIdioF4P7PI3P51+zNmJGSoqKX50Ero/XgFYf2XXzKGpNd6h4
i0NCpqc6+JpCHzOh9l3KlADQFdcZX+/znuyy5g/Ltm4FK5J5zITWT7AqmpJxquLFL5x9mqZ//amO
Sef/SurktajIY5JUcQJa4JAAb3F+9FYuDCZxByRzpzpJCcWSO89JMEJAWPHTRpg37BxWLjsmd8er
EHR5kPHI8uGK2hdXgU437gorv52cVsSHBValCt65dRlE/UgvcxsQPF9UfF/O6outGZM3MOqEQvmT
OnCJmy5tTx4cOR4VDtcvDb5JGxikW7o8mZ0Yd+QfpOymcFHuNyH5sFFfXhl8U5c7geUncaEuHpWC
HzxnvOeZ3oBkr9x1TOlteMZ3ZaIdHnlWhxsImZudzorl4JYswRHQFFvham2WjXBVy2oQmqE40Vpk
2k8usiaLJ8g5JG0PX5sH49ZcIPV3usQKolH8nCEa0NlQFN0iAa0NlBGfbJJqmsssQFZGBIQQkyVq
fcGuVd+SS+RLW2ivz+OgbbIIkoykqLw2TizIGOa0uO+D+aY+cdzn6WpeiovzY/X5krJNRoEdaAtK
VrYTQ9Oa7SZV1i8io8Hv80//fLKhqfnvlk7mZdSDPQW4Qdt3rOB3TMCYws83JnptjE5z9CFi4Nhr
cyVVENlN/QuZVZh6jyWRO4+WYKv6/fFrX3H6ug+v6dpqCXqKYjgbSBk6AanC1i2BxYHB6vk3/Ces
+79VANuUy04YrWwL53fMfc1u035qvqvR7Q6qrhUQBMtURILP7SUsGiBYTKfgohDWsOvQ5d4VQ82u
8sF2Q8vT06HK++LOza3iJqGQgNgnk93sCboUJNTBNL3hYmpf5A2oX8e+b+sk9JWmt1YwW08OVESu
G06720DiYs6howMlCH+56JUH8rdW+sJpu/zWXsT8WE41vEI5NO2P0ifk4AzTi5pz+3EcphRcBDLE
yTS1r0vQWjyUUwCAl24qpGA1EutrO2lhuQFD9cOgWnLQ2uJRv3D9U3szeIGcufS6WQBSgVgWCRPL
eQuc3rvkoJ6/uAPxIjjF6Agu3f6hlr0TDkFCDmVP5is+T+nVxOoG9+IaIn1+r/aSzMnlQpPq2NKp
uUr7xbq0WA3/V+0PDeB7lXfteExdzsLxD3BC7q6dIqmxomgPhArrJoxHydzl6BSBuEic3L4JZtff
AjqvbUOjQKnHkaU8W3jkLgG8+ZqDVflfMuN2bG5EXJJJP1AKEbeGfMP8zNCaUM7j+YW79ruNUJvX
w9C5Uogo5cPr3EJfWdsbAJS1RxuBtqQ97hHQhYh8W3WhNdDXkak/53/2SlwyWQtj3nOqU8QlIV4g
bLwDXnSf5FtJ2MovN0kLs2hd0TQ1jybo4yU5rCBRwTv/wz9Pwm2TpuApx5IULhVRoAREzIJlwc6X
MZAG74RNT5U1frP77uX8y1ZSWNsUGBfCyYoK5tKRVxeXTV9mIVfw7FTjqT3UHhPX2yEfiZMiT8Kq
3UoxPz9hbVN83Euw5RYP6zWYB1yabOsWisZoOMh23JfTF5v1tik8Ths9A58tkEyV6ltDyxuZ6Xem
hge7oj/OD+Dalxi7GmG6RpMW3W17EAtsoaUIC166IU3GPyLdMrFbW27G/s4W1eQVr5B22tU+OAHq
3ASQs/Of8Lkek21yFiokaF0CsCPsmzsSjiiHh1XSXYMlc5NT8ub2yN84ye6HejPLXducxsYPHA9o
VIjDxdRV6dUwTI6Gzgi3X3s2ZN/Pf9ZK5mDSGXI/bws/ACByLrkXEi5/T8Spdyl1LzNLByFMgjbe
tDI7JksuhX5RlQ3gKs92sE+q4TWbkD987StOX/chMYEHrV1ZJxCt7S5TjIIr7k5zrsM5A0K8R9Ut
9IaabIDqVxazSaLQbVtJ3xvnuJxhCoRyWBI2iqBOLbLXftxyV1nxB7b906r48E0eYbA16Ls2ZtM4
gt3g029pNyzfbEnls9c4znueB85h4rL8VoAdvENDZLwlQVZddg5wZajE+y5OUGmhEGTZ8cI94PFn
TW472nR7DzfkSzG17i0uxxOa1/OwdzIgLEJoFFgbR9dKlDbVzHUtZDXV3QkCqv9Q0u6zIb2ALNOx
aocnp0t3Fu7k55fA2vIyQgzUWBgqpAlcHAN3PGadW12hjNf9Pv/0tW1ihBaUzl3tM/RNK7t+TCz5
26rGB+E/pymYwfDBPpx/zWluP8l+TbpG7lntOKdgdInG2ZXjdCjqR6/dorWsfYQRT+yAaeh+EivS
DkqPRRdSC3dOWqE6HS0t2Z3/hpWJMJkGlujq1qZAs3iDq77JtvGO0lPF3/NP/3xFUfN+kPZeCUOJ
FslQNaIv4Q2RM6Y4+tO3jhSn+/lLT7Yszj/f6JQbS8preh0o7fpRmXdo+CBbDIKwhNaF5BuLdu0N
xrISrQMFQRX4ETQFd3lznHFno8Fr0m90VT9fTxAq+jeGJCeujZV5fgQw27dWsgO0efbUoZfnJ2Ml
L6ImmxZlPYkLEUYIO29XSHeXWP0BmsuoyT+zuT34wGMn9auot7SuVz7IzFdb23eq2lMQo6j+1ON7
XoxhlW4srZXJMLPVwct8mgyWG/ktCUWe7El+Lb0XYHr254dr7QXGKdU1VOVzo9q4JzasfRvp7XwI
l0G1o6r26GpdnH/N2hidXv/h4FAALg1LvdTx4lT9Xkr0OkpoR4fCh9j1+Vd8vsepmZk2bZC2ZUlr
WKbJ8i7Ihc7CXtAtUZ61xxvLlgUjJLRTiVk+KYo77neomT+d/+Wfp3H0Pw31D4NTl4NnL2nmRS5f
7tBxvCW6fCpbXHkIDtOhcSAj0Mqdm29pnKxMuplgNWgWe8EUzHFRv1Eq93DjvSrmmzRrN2LI2iY0
E6seiAS0vJ05rjpf7Rsnyy/cudcXbT8UuzSFtHuh0XXjU5lGeU/lBS3TdAPI9fmRQk2yqup6YDQS
6A0NSXM1KnBHFlYewVZ/7xU6CI1VbWQSK/NmJl0FLihIW2YITTlkD3XLQ4MGtcsuWQ4yIOOH2ZXh
vAXWWTlkzNSrbGHaRpg/o34deeqXAvqvA2OrV08dOm1W+uv8WlxZ5mZ25LABh4ucvIjmyW3FixdZ
9Vtdl7WJMc4u2gHf3aWWE0l45ETShnhoULvzrrXGegfTcwdYgT57PP8hay8zjjGuPIcnVV/HlFbX
TAcPuJi/W2jd9zx4Lym6/OffszZgRlwoK01tgsZppOr+SYgCm1huFB7XHm3kRnVJB5bxAZjSQN5O
BA1doMCajd+9EpHNlMgd8mGmAW4MyvbCoDp5LSR7DdzL+WFZCTEmAbOcXcuqmspDmb8UMAie/zp0
esqKEdRxa8tjbWVPeMbhFUyuRgk2r+OhzQTq8Eu3a2o3TcPUb/tLyF+o3ZBZ7L7kovxSi42axMw8
qyi0eRZY4joslqB5oC2/kbmshBOTitnB6n5SfQbySDaGDU5jEuz78a3xyx0sFqS8gcbYxuysbA7T
LyWw/JnMNXTRuCpEaDlz97vnqb9vKEufcdcabzw3la/nl8LadxnbPkgSW6Gt1MRQIJeXbSrhiMEi
5UPaafAuy4U8wd0iSmEptPF1bG1t2/9mG8uAqCLKcopd9PfiBmZIgM/U4jKopuYElOMFAFyU7jW3
AEyUSHfh3KH9R3+m5IUT8MGwIzzvYbLgpAEtwe7ozJDDP9Qg3qkj1CiqHzKdPevK12D8YryyGwFl
hEOZAyKlee+/8U4N1z0VxRFmvfxv49jdH6UQfQYXt/HcYuMvlWTloWWMX0tREEj2En8j9K18vkni
Alif9FPCSwhRQQOs8HdLBe/Q0t+dn8+Vx3tGxJPBwHMg1kQ04+ox636np58EBIGvPd0IehR+J8Oi
uRNVsruXmn0frO7ASnY8//iVuGRy6ocWBIBTrSRqIKqnwrZpqhs+nXyKkqZ5yWd7i260Mkom0dYV
VZHaGuyTwk8Ar0ueQOSHRZf/NdEganJmaa4LF3roXuSnkGRuXBjxaSd5OD9KK1vWpMnWLguKwUqW
uOHdZQMTS1gpHMuKXFcDu0UOtweC72DlW0SzlXDknsbwQwI89f7Ue7CqiUti72qgFZkWoRiAeIai
EPPmry1c0zOl65KRBkO6xBPU63G7DaVUOw+emecHbW3GjThH/TqZSgJnP9Gon1ZDoWxqu9aeDe5W
73xt8RpxDbbfVIjJqmJ/egxgQJynYGDMkATN7I0hWkvcTQajB/seMK87P5Jj2PMdmY/1FNZpOJc7
ywMcNgy21NnWhsvc6D7A88L23KhdYL3YWc5NVZXlIWsyf2NCVvInk+wLDjN8uVqnivOJhbpKQ9K/
nJ/qtSefEpIPC5b7wEsLmP7GVuHaYa5QeIcJw8YcrAyMyfFlgZiqUpVeBA/Jy4FVP+lS3Ob1fP+1
325stiQdXJgWOn4k5rK8wb0LXSomrYvzT19ZoiZnVKErhfLuKb6iaXqj62raZWSpjxXQNw/Crer9
+fesDZKx2dpcLEXOcMFU2buPMliW9yEB0fxrTzc22twWUO9LUXZhCezKkJfxO2hYjHcnQ9+NW+ra
EjJO0VLPXpssUxbLvPF/KZFAP4SrWW2Mz9o8GLurZ7RmxViICCorLYCH6snPXbCoWiQF7tfgQkh8
/90GjaQZ4POeEw11c4EIft1BiMCbh421tDLHJj106VOnLpsK0pDQoYGrB+z9uL7NWfWlpgn9P86u
ZLdyXFl+kQCRIilqK+nMHqps17gRXENroqh5/PoXp9/GzWsdAV7cBq67QR5SzGQyMyPCBIiWSEgw
a0IFldjNN4kG3jhJLrTOvoA0dSPZuXKzmfjQyikL2lyLQIKoJxA509afFEPnrPgtKFAUt4/ryln6
Nw5+447ynC6dcBCRjfXyUItq1/Uf05oiJg7Uq72sGLzrNxDovSWgzuKxn9vzxi9f+8SGGQvkGzKb
XC+BEWK/6Qg9PDe90zbVG5a89gEMS45FmUD/jlcg5aRoi2ZSZeFg0xEoChafXOB3HogNAY2N9ax9
CcOqZ482S+7J6hKDgMjXulzQzd1t5JvWNsu06cKNbbcd+kvWCTss7LS6tOBqBygmo4fbJ2llChPi
OTULHzPSlBeZfxsZkBDyewucz8cGN25NXTQJnYG/vnDgsLXo/MpBTTzdymisuDwTwDkgGTd6Dqh9
kfKD5HX5GWBLGojeCarIKjd80soHNiGcVUFGZK/r8RJn/SMgFfdycTcu5rXff/0mb6y47WYOlL9C
Arv57sCXzl6QdWjLiv7e3v61n379+5vxr7gxQkDldxFzjBqxM36r8nh3e+y1c2PYsQedwEkVnJ2V
SP0k+pEmPeh1NqKtFRumhg17JOsr1aTlpW5G+gh6wx1HN2xQli6gPGmV+oVQGzmYtakM+407KyuQ
dCsvFqXfI0HK/RjT1MerQe51cZnLLfji9cz/b1UVKcL/fgztzjzTY8wvA565uudB7YhDn3kPwGQ+
JsX8aM3i5UPfxgQxWjkwjFYBWY3IAvKox5sdD0YF5pjbw68cK7OrHVKB8aiHK3mTQ341aCj0k8Hd
CJJWTMJsaJ+BbMk7RDJgInpK6VHU0l/qJ8Atb//0lVNrAmCnlNdJFXsMDgk8OsWpRvtPyjcyhWuD
X//+xtw00SgXQTLzEqXqU4EM7rAMADUm9en2j1/bG8Oc0VkwFHGBwvLE/pTs2em9YEn+WaD3d3v8
td9vmDQweQ4Uvl1xSdD0WA1/IgfAFf30scENk26KJpsU8FKXdFCBlTlhL19zi37w2BhWDGAiS9MK
ozvNWVHwBD/U+a9m/HX7t68deMN0rQhP1NbJ6EUlw3xMFmhCV2j937gFVrbdBL6kLEuzhApxSWcM
rmf3Cgo8ixzyPrd//ornMaEvWmm8iqEQcBEjmrDHrITusXfveQOoFoAsRFT8V4xblBEr/tSEjdjN
CMgCbThov8EuCCBf5Tn+QAEsdNEMxF5vL+lf7aN3vKmJHSnAb9yPVQV9qsZqTkM7oNKYcVaDRS6J
D5nnJV8qF6C9p4XS5QnymOiHQ153YmGOkAGvR+ahB6EtIHajVRXwUbdz0IxMlqiBk/4kusQ7SID8
fhbQJkIPV92OPzJXAi8L6t2o3N1ex4pJ28bJugpUARwBjlcwjz4T1WSgp0uPaLQjEOjrf9+e5F/n
+b+bZZvgBaWnnKKdChxSQxMCfBQ0UArMlwHw9fJP3eX7JW0vSg2nUre/J7mMIaXyBQIEJwCY93mb
H/LF+SrR4b7xg64e5b0fZMSFswXefHBva/T75UPgkWSCcIhXhiV0E4MegDMg7PMuHBwrJr6VVcMn
JSS/iyuZPQpUTCDlC/bQDbe3Yt0mTggcdrzHnYwTG78u7jkXW9SDawMb/rrjNUX/HNhObSB3ZjWd
IOi+cRWsDX3d2DdXTTq7woXyGAOvyFXxqPtpDd6Go14zYMNR5220QBCqbC5JTNzP1jQ2nyZHp6eJ
QLvAR9E+CnkJZtiNo3A96f97FIhteG6bth0IKVx2qWQBwH7pN/ahQpjXD1XASttX2VfhUoCStt6H
77pb6pnBkRSTmzVRjeJUXIQdHY9sBtVBPO1vL2hteONoT5mnpb2k/AyF3pcuHZ7sNPnDhi3OtH+b
8P5nv/Dzr5/tzZe3GzuXkYfx80H2x4knRTiA5mxfgmXheRiRgmudoYI8lVLHHDrngWoFOccgpvpp
J6nzRNGeEURWZ5/FFJGjggDiI0cp7DiBX+OxmwCpcXo1PfC8rYKunydc1tHyWFqiOjW5QGnJTaqj
nIr4CWBt+xi5c/k4qkLesalx4Ry59K1WRPdgdWQ7r57yuwG8IPul6se9BN/OF7hh3AYtrh9V6fGQ
gg3c1ygf79pUd0GLVH2A0B/5gHhIGbDBbrJzpWzPkSbsub56J8iw9kcLst4hq22OBgxoE7IO0NHM
Qul5BiWfPzCQbXgx6wHyT/MALab6i07H5ls0EvcItfEEspOi2nOyTCEAQM0eTlKGC8CfeyBr5o3j
vXYazNOtpjJtpsZGU35xsmUMgiP77JGtLsd3rw8cBuP6ALpe90ioALmdRvYD4Dl1SErOjmywpj0I
s6PD7UO9Ns/1728OXSZ1KuaubiHzDMJz3XDA2mudiS+u0OU/rjvlGxO9W4bCgq77+GYisMHWeQ8S
nHPLJ7oEnubyCPS+DvOGlQevap0d4kcA6DvX+Q316WFj3rXvZLhqJiW6LnrSXUD/OwXCSvWphDx0
CFkFvqEDtTaF4bIrCz1KEnzul36ZI2Bpi5PsHNuXDdJrH/tKhudOZYuGoRKoZpT6L2MandpZ/qFg
tiAF37gc3r13oCJs5H+7keqxRXnrsjiTD1KWyNsIglc+vBmjcot1LJNQskpSHgzu9yj7NXalz8Db
ALKofTaScCBZeHuj1lZh+NBWdnXXDsiLZD19FuV0n0/pp9tDX4d4xz2bcWk810uR2IODarP1GeC8
M0WBE10Cr2DC/WrHW8SqK4fJjFmWIu68uZLQp+4cdI48VGjqwONz4yCt7c/172+scBwq2S1k0pcm
ReUxJ3urGo6392fthxtWkE+ADMWqtS8NRydzcslwXUT5homtuCnbMACH9mlbg6sYD3AI46Y9iCnc
/tPgTWDXcTfy+2sLMDy68JwSpAjOBGmSxecTO/ARBJki/eDRNDy6zXviDHCBZ9Z1d0WOS7GgHyl+
UGm+ArI+sfOJcnl2lHWcxHhivU6AyijAiMS3SOnePzrSBDBDOGx2BAOpc4IKxV3npdk9So1bHb/v
F6uxBsNyIQSkbE0G+2Il6ZfJUeldW6u/iLR3QzwcK5BvWuB78RAepOlWhvzd5zPmNC6/pF+ymC66
vKQ2DfFyCtp4Qn9u5at63JdAw7ZKbhje+94DSkb/NTxQGHEEdzM5a2D/Q1HAFyoK9haGYhJoufsM
tZ55i1n4/ZMsTRBDohZBFg1TJOonWZ7w9Gv7DS+4NrRh5W0D+AhbnPrSwcrn6ThbBWrmW+33a7tk
mDkobpxIpAU5g9nJBlcSGpKynD+DB+yuKPJql9ZbhHZr6zCMXTZTAbw8qy9lOv4jxPDopUkwuhv5
wn9Tv/97WUgTuNDbPfTi9UjOUDz0Z+sboN5XJiqfl6XfAxdc52JXILa10ZA7Dzn0Tk4FAzsUatNV
eZY9rKzyID96Sq6q5t3GIXzfiyLyMQ5hp+JR1YWNMAJNzk3re24PqOFzms4bTm5tBuONFEcxTyAB
T854MSyzXwtB8cjLgRAooJ4oQINX7T5y3UDo+79rcbES6SUuOXOB2muLvibPkZ+jMdnqq1xbiuEc
RpdDXw8cFOcxnXZ8yf/UvXocJu9xmpOtcGXlFJo4BzpP6JWBPV2gaO0EyNXE+0KrPozsZksLa20K
48bvASJNcluRc2Mh9zu3aeZnHhA0mifJRi1zxY2a4mG6zr18apHxbYbLVLH5lWk1fI/GZbrUZatD
opJp8GeVbwGn1tZkuAno9xVWJVHsd63lkQmIwSwVoMViS/5xbXzDOeROW9mFy/UFZAlh4SQSyfLp
S+lGG+5hbXwjFHA61oOVK4Z/nvLl52yPA7jkmlwHs6y3FBT/LXy844JMYEgzZakFbUj77HqDPnJV
iBBEm/U+Hhq2E4DoPZR8mv3EmsQJvA7qRIFKOJQDqSFFBEwSU1Z2VoMu7rXTpV9b1ciXD5muCSip
BxlTQbR9HhYVB/M0ARwzON+hP7i7PcH7Tw5pokYkVUsWxSX0J0ppP0OHTFsBqSCwGqScAItqy/lZ
S6jHBvWVh9lvq6QJbk+94jVMHImdWGqIi65BK36zA4fGJSLPtbZ3wtpCWa4cHhM8kncTYzWf8RZk
1VMvxh9jUR2tZNx4rq0twPAXs5rBwZFraG/z9tzl+uTGaMdK8xpMH/zP7U1aW4IRRFhosuOsj8mZ
jdEfF5gOXtUoJ3T2/vb4K2GEKYAGWZukHJ2YnoGDQwmbjWi3nz9DOHXfoGMhlezH7XnW1mH4CZ0q
Dc57yNrkzPlGuxFdiam+d1zy9WPjG36ijGeUKRI+nVX1I1qqQFqzn8cf4iQG54QRDWTgswOO1pnO
GRnafWKn3bEmYP+Ms6qH3DRLNip4K7tkwkd0WvTZnLHp7DokrICEayTeVTPbsLi14Y1AgEPKaIBG
FBjfVBc62VPNlj2U3W5/gZWTZEJE4pRDJrlHy1HtPcdXMEph+VdG2NS+G0CIc3uStRVc//7mUT7P
yQKiWz2BhC8Ps/iusgborW4Voq6G+849YOJDwD80sg7qyReg73+gAf9gO3LDzlYufmHY8WyRDrQl
VX1BoA4CPJSW62BRw64AJrBa/Bi4/9s7tLYG48KPQE2nKZTZLtQeH2bhnNW89TBbG9qwYRtyfxND
G/wliquvVxmsadkKvdbetKZQMtQk9JDb4LMqnfZ3s6QXgOW+8EQmvpTyvu7mz04MzJ8me1bmW61T
K6fJREW0aV0qa+76S989VVPs0/JHsVWcXRvbCO/nrGmLJcFJ7Sf61Do9pKUjiJaLf25/5pXzZOIg
JKVjmSSkupCoPI4CVMjxp5E4n6K52qlF+eNcHG7PJN43ChMU0YO9mGpwvl9InfNXCF7ZR55iHR5N
QeeJRN/HDq6JhpC9sxQOkuwXL8/7oEWGOwSl3IbnW1vE9Ui/8Ru98BSxere6VPWLyn4U2UMCmXK7
/FDnNOiBDPOmlu32A3AQl8Fm/4iagJJNuH9Gt3+6/RFWTM8UcBLWKNEDSdTFWmpQBEOUNqhTvpVL
WDurhmFzANHyMUX7ZpSlULhrNRhqiwkieDnfIolam8K4nxW1BZ0K2HdSirMidgis9G5spvD2/lwv
4nc8t4l5kHWGnuko6S82OdcNshQcuYPJd2rQBANmHav7qtwCi6x8C2ZYNhBIYBtFN8kli8FGrD0Q
DoHf6PY6VrbJBEFYTtuzIp1hbPGS7Hq8F/HqyJ8oGO82LGFthquFvLEEXQu7KQcBcVO0prgALOiH
gm1Bnde25jrpm8HpJCGs4CBnbqv6sW6X57hDn+LHtuY655uxkcSI+zpyqou9VE+ehtzwkp3BM/Mx
C2OGBS8eOEabWtWXWk+fkbW7E/MW9GRty+l/f3kEuaSFJ4u+cNBxWsyFHHmDKvFAm4/uu2HAk+qq
IR/g3ma0Xy/ooLU/xlQDRjLDcFNXOgq/HRW7fCSf6bTku4Fbzm+oCfEzksJ4Lup6Cz244qZNZEXW
2IlE+Xo8g0ZhfBzcJX6y83wOJ2LJLyj40w13sXJ7mhALViTLOKDxCckkyAOU8EbFK2NWAFQq784p
gtjbZ/b/RYvfcUwm2AKHqs6HkjSXJuuL58YR4mGEjlUFiqoZfVkgFhp82nTOoa1Jn/tNObZ7Tan3
o54i+tyhMl/dZQAuncE2bz+WzEmfRq+OWEjy2XmNhV1WYc+WeACqz85Z4MVqOI51Tb+UPLd1IIms
H8alXoJON9Nz1TJgbbwhhmP0aNW1QdXaID/pi6E/qqpG2w/I4IYnhxfx58pzdZC5KNX6dj3b0pcg
JmvDLgHtvF+3drpHbJDsLQZ5Bahm2T9xzOVPtGwVXwfN228KK/8TeVX5tSl662sDMnCUDqYBiVSI
YKAZ4ppatUHtnsRWcXa4Vd/JCYfYnjP+ALA5uwMVdiF9SvtsCotpcOVu7rj2dUO9LuQcKhQBNMHt
Fnn1fv4NhE+OmnmpAj0P7d0AMWtod2p0cvipV3aYtXG+yCixn9I+mV+US0lIG5keQZ7/3XGHGhz+
+fAX+gbVfdkx79BwOn0q8uXZVeLb6MwD3mWgCpgaD+iopGwvduxYaJvpT2Brg2DxEtEwEjoNImwE
/q+ywPyVCL/xHGefe6kCNake9kVWPiibfy85BG7ZaH1eqG52whuf7MRNcPXazd6NM+ce9y9Sgl55
cmtdhTV048Jqkm6QANAZ2sQu0BgS/RRC0bDOCNQ6lOX4MpcdkpdFuYOICUgq5wobvDjfwN5ZgrO0
u0/EYt1Zg1Rhx5yHhcn5oLM08gugBsPY8eZgUtkMRZbGBT1FOfh2PPahReJxDxxxsUN29I+ewSQx
9fzfBVp/lw4wQ4IGpmD00jPKHu536HGD8qzlYIp1EzzSwBxb+nPTpv6Y8/SBJq5zEqn8pOqh26FT
OzoIacldkpI/kKYsfmZuEp89lapDVUzxGNTNJB9TiyzPtMWngRa4dZfimD4smpVHKLcPB9uO/2YF
sw9xlz1MEXuEMiQk2zzrc9Llrp+yOAeyk0GmBkrpYcfj/BDXbeKji8wF7yw4jaXGuZGUo2OIeKNM
obYhhnPV22rHPMQTY148Oa24x+doIRQzl/egdYKWFYb+VhLrWeQO6jyF1X5ykUiGuEXMzlbZV00w
2dHvvC7i/eyhuShHeuJ1sKfvrZVUp1lJ+iVdQGU5swTy7MXk7YhTA34K42NB1oNp0kvq5rPFHeie
AWMfdGLwwJKgVFj33nJMmAWxCI8RiLswCHGwbjm10wRBDbAm6RzgnygdHH8Zlq9OGXN/dub4aS5c
a+d49XIG1rgInbjID40H3XVeLySsufrWDqN1oBpUMklaqucMLghUaAL/kIAQoxEFnWlj+resoyfL
K9sjrWQa9CrjvjtL8PDquAwIr76CffSHyGtxBFal9ycB6ZuGthBZ5ZV7P8+RPjn5hCZUkLXumgay
Z0KA+OnQLQXkSXLuQtuHt3dTTdhXp17qvSh7FerJKq76QCzkTbbsdOR6Zxc8gHtNCFL2c/ypEy2o
fYoKLiQv2XA9/U55zushvZdlA4UTR7JfY5LjXNZDHjBwAvn4L5pdvMz6vnfS8VVXFQRuVK7OCbQf
QNnN6HIPPY7sc8vAIh0AgiEmv4tJD5unzkHPvRfiJVMfLRdiMleEsk2x5iyPiwBu3A0oG8leDrU8
NUNj/Z6lpx7RApbv5gaqG2MD7AtYjXmTA+Kc8mc2NgopaXS9P6Rq7kBUvFQVWs267BkMLKB1KLy8
hPaFjEKnWpKvHZQtdkmpumAe4PLgjbpDx/A9HTFZf9vBImXQL2OCulpF7ZdiAczDQu7vOHDXem1F
MoE8ZKbOS9HwSqCDbGJJoNEscnRQfq12iWwz5ZPS0ndlK+w9aziaEj3GCP4RD5+cTsRQMEZnZhyU
FC3jKJqNM4weWZsmcLPYeUySwvtpuxP5dfuSXQk6TbDhrC2FH4HYH2dDPiMHRZXf9uVWBWIlJjG7
sfq08Lo6SfsLpCfdQzFa40udetWOgOT2mJZ9vb+9jHfngQKV8axokkVOU4Ye0Cmyf0xd8WnWDC2L
vPR5Lrdeeu8GPpjEzACyWmi7F1D7Wyj0mCCz4rPJu3MbOAXLmX6lTRT5jLUbb/p3I19Md13rm5h9
cizVSlblaISA0rGufa/5XagtDqJ3M44Y3XhtdMCtJMlCrXPd/+qAq4uJtSvSwo9nqEBWHySCNJOC
ys6rrhvH7lKAX2+f99x7sa22A77Can7f/vQrKrfUzA5CFytfMugAXWjfpgcwfXunWTCEKLxNEB11
TVD0SbvPa6nvpOJkXylm7Ynbuz7UxouDVyxkL7h0kDGuoZEDxcpiBybWAY39Ot56Zax9TeMd4y72
qIYZDNWsBp9vc2epB3vc2IK1sY0XTDYVGYqgTnSmnQMednJ0WokIb9koI77rI3BUjFdMt3DiWaJh
F4stCyKgprhL41i+3v5+72YfGMKD/x7zBh2aU9ROxQUxfRLyKEqeFaXJbyGJc7BBuPrkIYb/BNct
75dy1B9qUsC8hsuwxop3jPDo3Cuyj9w22Ud2uxdt+82L0DV1e3ErX8bMNOZ12s4gb0ZmNiVTCImp
2C+o+gMkxd/bE6yYsZlgLAdJ7EyCaZUvnyBs6IrCH/UX5v1UQOLenmJtDde/v/FDdZ9ottRWfpED
5cGsWysUjP+TL5H1kcoNPoWRnbAsIAPKsfPOuV6+CV08s6V8JF7/fHsBzjUN8T/vSIx//fubFbiJ
4IudzxD0VKX9JCFWch+PID/N0DFwxwFYOyWZ6yDalyPCzgr1W2XXkBAEX8cOzwUeJuDrPICdzD5m
mapOfeIWUL+EChTcsg466l55p/sv6MSdw4w6VThYtUbcB/XjQcMeObeXQHkyh8ovE0jNdvlDzcAu
VaaR9zPvY7SWpC3Q2RufjLCVj2ZyakT5YmeKluByqGoOnKLTP47DDAS7t1xcXQwBiT36MPIGVNxq
Xr7lw9BdrF5F+2acnS8lZKEPi9PVv7wR+gm5Mza7onFp2Oesu2PQbjpkwwDBuDjC203Hs4DGWhn5
NdXtuZTQbcNjvT+M7lSEXlex0wCCboTkTeody3wcXioIaR1K27I/Q+ye7khni78ID6MHu8qKPRky
7yVeSBR4Zekc6pyU4bLMw0XjuX8BBwwgBp2n/Rhc0QGTmQxsUHfeu3hDxkHbTQr9IVRC1bi3DmqU
0cHpRhclzRZJL4x6QH8tsDRKvHQZsc5SQzEozisrmJA8CEG+zF6dacL7Ms9YdZhEGn2n41XDOLHB
4Rkp9TgpOfsZ5HMfiGM3R0h9JneL4IgIPKt2DuUk1PO4QHdjzKoRVZhEhVNGpm8to+y7lXvNg4gT
VfsxYsGjTOYcIpdoDqu1V/t0Bpm15fXlk6s6iPJWdbe8SMYWHUaNTQKGF+8hgvDiE5vBiUhrQh8K
EtGzO6tfVl1FxB8FqR4ohCiP2STLrxR42HuhK1X4bl6Nu35ok8DtITJNino5KWpFYRtZWWhRr793
S8tr/cQevX0bK/euyUgR5OggCifr+iqqSrhpUP7spCpGNFdPcXF0MlRTAHDMwnSGnGgELbvQ4jg+
DlHQhwSCJYjy2Tt1PfByCPOrS9c1NRoXUETgfVo/WDqy7+JSgknO4kieoyx8p9y+BRs49EfL1pXn
2e3FblyQE+1Ui773285hJagz9bE5V1NeaAJKf1L+AtXDfesV9b6oWu2j2h5C8HAOMj1stDCtXXZG
FCBEluRRr6EkkY3dzramaTcqglXOyBdAyI4dbD6P59ZqQA5pXxVNb69y7ZowIoTOq1WVlwkkQ/Lx
UCYsWIpuh0bBE8R7Rfpye5KVIJwbcQL3phkcerYHKusvGervfZoFSjyU/RZ06V9punccuVmpmBer
w5OTYRmyeEzj9JE0eIDqdP7RgVzeJ0Bv2rLc1V25AxjgJOvo+KGlmWULB2pw8ThA0QbiIj6nKnDU
XxsheU6+3J5gJcYyaxc8z1K7dRDst1k3nbRVxccJ2ukbEdzK5zfZ/QRDC3KTUe+sHQtptEsGVJOM
X8vlr1t8pDccXsyIEkropBUxyDTOAsmLyLUOC0nu0X7ta3djhrUrzbjF2xKpGD5A2zotvrWp6zfF
12SLLmL1ZBmGqQTyNnBQ4PXh48vQklc7cY79JH9bqPj4NLXSsBqqk9TkH5CzkDB1042jtSJhT5lh
m66nCjQeE+8c0Sq5OHTIv5WeTl7KpOnQVYQ6NdJCFdIl0oJqaSpYWEaZOjWEzkHcufyHBtv+Dqjf
aCPxvrbRhh2XyP1S2WOjF+/Rhsazsj3kZtjG6CtewixTQFq9ASbxqow0fJsrPKEj6g/VL7ql0Lny
683yBDTLqrZhwjs3TuPTToXx8nUhQ3DbTtdGv1rYm1CSI1klRwW9ngT5XllXd8RxvloTEr23x1/b
HePRH9XRZJc2PBxfviUlVF8bge7mzEe3+oYvWFvB9e9vVlAPDuFgQofe3ZX+jH4fKFjix48xQFCT
+8lpy9hbhgjgFubUB15kZActo+VoLeABvL1Fa7b6b5j/ZgUL91wyQoTlwoox+lVSu/ghCI2/KFHk
5b4qJYVEYM/LZ3ssXhO0wOy6ZHHRJmSLL7d/woo/dQxvMTTeVE45uC5tKIU3aMXr9b5J70FI5Xvy
7+05VkIFx3ALg5ugwLUMKYD9/K70ljxElLZ0I6pFn2mRfsk8C4gt5Cg3tnXlXJg0TqmuLOGxDLwp
fHmYG3WxI/WLOFvYoZUto8Zzu0bxi7jo7T2PwL7E6ffChU5zgv/Fjx6k927v2doaDOtkqp+82m6v
Xhxpd5TpkuR7YW+lcFa+iMnjZFlxnqMrablY+ZdK66DJf8T0mdqfcvuB9I9zukX0sxIM0Ovy3h5w
FGuTpsqWC2ktaBi57T/lyL/d3qK1sa9/fzM2+EdQORdddhnU8HuOvCDNmq0oc21s44Ye7HiQ9XgV
M4OyyQlg8fk54dZWj9PaCTKMDtwsqC3GNcTLquHEqP6rvpXcCvRUH9KEbiEXVxwwNcyuznK8m20E
sdxSV4wtSmBPTvQM0ZGNG2RtAuN2pcy15dhKLIO+lOIBHf9gmIMez7hhAyvbZLITzCq10FsN/47W
5D2lOXhYG4iy0DoooYE11Siz3j5JK8ZmkjjJvh2bsYdFF6gQBq5bP3mL84MsKH/enmBlp0yigoSM
rHcIJuhy5hfl6yhfY34nM/LB8Y27tkedLJpolV1mXZ1Ux15SbsXgeBGfShul048twrDldNCkrht8
4dSBtBUSdXM1v8bJjA9PxcaXWNsow6YXC3ygzIrhunHN7jhJhjvJs8Uf4qQ+FHYb7W6vZS1UNdXP
F3cem063uN11RqDGwLsH5ejhl+7s7oHLMr6TfX7NoGT8zsuXGITcIASmkA24i/sIcmlZnexEXLGN
2Hlt4YZLqAHXXcYSyoLR8MqL0c/qImw7HaQQHL295LVDbriD3Mm9bEQd5tzN9KiAIfGLuD4savx0
e/y1YMYkYBjwtLQ9gboAFIh2fSkOM6rWU6d3LXShSATKtUymRZiqTOzBspEkftz0H3tRmVj8ZEI/
VdyC1Sf1HiJ1itnTojbWtXIVmGh8msRQhokR5SdVN7/kjWsd7SqqP5YwNimiKAXPUevkyyWmnAat
t5wqml56Nr7e/iorX93E4Gu03kOeiYCuSyCjWzdqPrZ43gZ2nywfs1kTfy+klztNWskz0ot+BEHd
AVVEZ5pDbf1zexHkagXvZEtMdfFyIk02UADwC2d6jPPkIQU1iYUKeAKxmZJaL3GPyuIki1PkLHPQ
W/WPpu8+gqRn1NQfzzoPPVuxBnYuZX7j/Jq5F1L2C9WvD26gYfupPUtXQaQFKhAukFXK77gdcP6S
eV9v79+KczF5hcqRSKiBYAKn/jzYfzSoYJ0M9Rvvx+3x10zECAQ8YeGQtRATLSi/FMR70e60EeS9
/9OJCdTXY7I0SQLDFnbVncRoFWFvgdXOdlAW76XYgtyszWME9b0kiosWum8E7KwsfXbQrDM49+NW
JmJt/GuM8yZYbeYENQzQnpwXqZgv8gmpj3pP0A3tD639oYNETHS+goMCWRnCDBdshRXEZuJ7Pr4C
s78RZqwxzZmY/LLmzfU5irwoGgOPqP0VIV9cJJgbxudHKWxxl/eTfopUInZpWoBTyKq7+2rii4/W
dXKUEFULYrd1DgmKGb9BMz4HmlRD4+dFOR3QB5WBIonbR7fUxAoaC2h5GFvbbEVK7/tDJN//+x2K
aOyAICf6otBENHwq5+es+fIRKyAmqDd35gjKWxHa55X33LP6wZnbjetNvO8AiTRcRFv1ruvmxXzx
wJb6Q9kUFtxa4nMOSHyAWmwWZkKLR86yNmyyKkKqyH1c8IwJ3AmkThYUOHeeSMkhg8IVWIHRJzZM
FFSyA89D0qfxo9N01etQRPgXjsa/SAGvjiRNf5ZCstMichDPcDECIFrqoKWgsSga2vnZkMfoeUJX
KIi+6FloxQOrLAV6qXK5i9um/Tx6cb9z06o6CytxfQcU5oE7N7jt+iU54L/wvjhWck3OdeLYgDU0
QUcYwgaWMBRvCruv/arpE/R/OtOCrET5iTnNZ1XMv0FRO/5EuWX6U7mEjMBTWcRHGavfjTqHADTO
zbRx9N99i0CX83qe3tjv0k7QqFsyfaFeEeiy2zl2+blxqhebdk8zi37fPkPvHk9MYxzPUYvKA22D
vsTd/3F2Zr2R6loU/kVIgM30ylBDyNhJJ528WOnJzBhsMPDr76p+yuWEKilPrRPpQOFxe3uvb5HE
kpgHJ61xTi5c2mw9fnWsbTtAfoqM1CnQ43uY2yfYVb/7nroQxH66D+DXr0bpUI2+7GEjnebVFLuN
TiaUuJ5vmE8zFnj0OnpF0YGbVeC9Drl2dziZxwzXkd00Vtd8AV1oRJ6+ZFmbZGV/qa5iq7XW21qN
cmhU1Oh0MZ7sAEZ62bG0v+QeYPvrJFXW4NK5XBa0lVgiW+h4Jn8qfknCeNq2/hMw4emr7YzSLLCN
xRzSwFUJTLrioKJJhjLZoRRXhfJfhgZ8zfNdszE11uTx0qtq+PDWQ9p4v2TRR7ONOlOn2DGg00cj
u3B82fqi08b6YQL6KGAaKYTiqXB+S9xOExi7l8NP10cNs3Uobb47/zUbnb7OWBlFVgSyOQ00b45d
AfxMKY6mO18IJjemiL2a4HYpq2nwM51msA53sbRJ89v5H/5phIEuX81txj1fNMiApRMhwPPk13Zg
XHclCvPd7MKFx9aPX81vk1EbVeUIw084VJJbSSbbC3HeVveu5rdsHa8wyxai0rICYoFnu87B7RvV
r550U6e0ULg9WRcORVsjdjWxC52DeUZQy5Q1TjTBPljgYpdhT8zMIbKn4MKQ3RhK6/zVJJx69jKr
Tm2Lx/3CDj3LboRxqVJ06/GrOW7B8XVqWhS8zuJn5e4p39co/Tk/mDaW23XCClRwphad67SWP1n+
1x7IEyzMoQiY73oxxj584pW8BJ/YGFZrELk1sGqeO8yJAmh2jisim3w//xlbT17NtsBhZTGjzCXV
s4LRnHry2/H31x69mm5G3hvQ5pwebbZ7XYOYDAr811iW/r9z8IfFLtMlh5yqRm2JrX+Rkj5r0V95
QMQs2XxhnduYA/+yOB9eUfSqtRZZ6lRzhSCxhi0xrjCsN2bPl70LtoboaqJlOOMEQc0RNU49i2zS
zAk8wsydLk3+tQV1nfkRtjcjPmIqlTPZa+HFYz59bfSsMz+eBzlCreBwO87Frh6gjyFfcoW0Idpd
7WZtYSAUIxXivOBOO+q1Ivxvn52UFJTGnJdH2Rk3bcUezo/WLWH9Og+kBLcRzRsyHdnQHRvVyf3s
u0tUFKPcW8uAMuJ5yWLbomCnDgtUJflA4gsv35iG6wxRUfWBVzke+ogMXaLgAf1j4gMKDxuUEBqG
UyRqBgW/I46XVFk342zMjLg5Kc5c4Ga+T1aR7y2UTVwIJj8flt5/TlOVR2ZrbipkCxd+yIwcOhcj
M3/qwbYuRUVb33z6+4f51fajkQ8uV2nn/5g5PIrZ3/Ot+fmP99fpKPhbVoXk3pgu7m+I2eGpANtl
ll3oq62nr7Z4OHcGKNefVAr4cR5NELOHBMe7ULeIub72AautvhRmn3FJx9RBzs7t/b1tMrg3XsKB
bjX8as0xljyrGj9XaTmz98XK76izXIh/Pg+xvHUyKidGp3tejGk2ofzZGMi9Tc1DLd0xtvilQut/
oeB/Y3dvjY0sDe2WeullKiA5uXE6Y76x6FiZ0Qj54ssEE81oGB4mGCCV8QwJtwCezO/veKecEi5w
KCmIjIajfLosK7XnDc7TE05NNsp+dPmeQ7d+N5oKpYmjCX+oqCALIh+3c/MrWsvag7zT+ZJfkO2t
kXN+6c6in4VKR/seoupE9sP+/CD6PF70/FMXfZhe+WDJ3IZyNZ0s+agKc9f54zfJl/0CMaNhebi4
5V8bsN6aOQfyl+PW9TKmVPEEksodB4RdkEtV6VufslopHAaCtzvD+bheiv0I05TQ7OXVNHbXSwOb
zgauCLCwK7+Sq0WXrOIWqwH8iua8SCvJloNJtH11UrZcWD4+jxu9NZO0CoguMwhOUiszOTiN8x7G
1xUCuvyup91VK0qwwwJo5QSuIi6E2VuzcjUUJBjn7ly6Y0rypg+xsvxYNHsfR5kYF5mAny8q3jrx
mRstzcpO47uWIoGPQdpy9/78SN569Kr75WQRPWIJSR1+6zVXWfH7a89ddfSSuxVM/1BpjoLMsFF/
AfJOzj/58z3CC1Z7hM2UL1DZPaadusbMCFEj5ZILR7Ot1lhtDgWwGoIoifr4GTIx9qKM5/M/euvB
q22h6/lcTGQYU2HcFChHy7L2wvjbePKaEepDVsE7Cw2tuz+T/Sq/ZP+Embo+33lm7zeq71OvsFsB
4+55FrDbFpQC5Szdq1q0/e5LjeOtxkrjWTnmcqNTs7ut+V/ifyndbntrrpywgq6wLTWmwLsyeIcD
Lh5CLeA44RIMzaVYa2MF8FeDZkaGA+JWrKBN3ux7c45sy7yDEOYAsf2FMW/9K2L9ZFv2VwOo7iBH
KykEoEz0WYqyZnZNWJ89qok7WHFQQtfAduIIPXn9DAoCfW76Xv70Kw8mIfVExRjqoq5UGDh8uGEE
/geau+y665ROumyaYlp35d6bpZ/CYhxIBAnzHtNDwWcI1bh/Pap+hmqaS3HvQuibFKrrfhUYdyIy
zFEfJ+bnien1fqhRjX9dqNm4buae7HjZ8ntr6tXDPNTe/TI45lsDgMcYdzkuFcITVSN2VDu/Zm3Q
3wPVAtJ21+rnzLY8AzU3rf8CtLMfiWUy98uiUWVlyKw/cM1xizj5QZ1QaU+3sBMThwz1hO8ZM4dH
CaOhtDG77B4UrCzW9TIhzHOw8zDe3LFZ+dBn5yOeNbOb1sYBkXcj+MVmQzxkZCDVb5qi3Nedk0fZ
3L/Do1w+5EAEJ17ri3c6dl3CCjLsJKK8pLIV2zdtGdwDPmOkk9+pQ+tIehxGIiK0t4QUyip3k1ro
S9Zl/D2AO8mx570X9xOnIRAabCdHVPpbmvW7uce5HkL7NrZ8V+94bhXwQuj1U05KEbX9gmqQgqI/
tR0AYWQvc8J03se2J5ykYKJ6NEVdR7NjZhEHWgAvNorjUFBktdoel4u1nX/PmNUmYwCGWpB79s5j
kx8DP2slFS63ccUw/iiCsd2TlrTxVGdi12SuvDehkrwqpqy401YdJD78NGLGSlTxFsOb9rWCdQmT
odW15Lfft9UPVbLutzB1l4hqHggufocvbr5rtiaE7j2zO8RGozwVEAJMWhjBTZbJ23G+pKvcmN5r
LqvdtHqBvhexHuxkeOhXU5O0whmuOMbVYz2IS+5jGyv5GrMa9D2UCi5WK9rpx37EdLL7L6UpcFn3
//EqyXAvazp49Kx+TdaDP13Y1v4VLH2yLK3xqePszm5umioV2iydkBrSTzQ4bVfBor095HJm3MPS
acf9obn1IEe7twHU2QdgbTz0cBy4gZJwuPBjtjrq1K4fgnKrz/qMwnUjbZwCyfkq0vktn7LYv2Rq
sNVBq4WejRluGt2pTVVdJAhBDvDVfjy/BW799tXyPhjctVmACE8uQEQU9nicxy61l+mdD+Px/Ds2
fv6aH9oroC1cqbDNZo+u+SfILrHINn78GhrQBMohfiFV6vgNAQFEPkohn+BbkYyT+OKPX41gpnpI
AS38+Lr7RoenAPvO11rl9FEfRg0KtwKQ7BCZldM7nBblfMkY+l+i/ZO5sSYD5CRo3BGjP7XqwTuM
fj3sc2yyyWJaJwwQn/wQl6E6yUurimjVdzsxjzkkgbU4WtYCqo0tmnjhBgpbG3NuQgabnQjFZlBp
ei69hWnt/MXWXU2dIGeMDTnWh8G6E9Z3dtFjemtorEK7inQBkwVRKS3tZ2Z5cTCZR2T59nYZXEiL
bJwH/hUtfOjA3iB+zgkMg0CViH2otUv432J/uzA+TgPss15cTfqMdM1YLY1KdaBRd/lXjX+1eCA2
+MeEf/Edq9nvZoHEgRXHjjZH4Y/RGe9O1tiRxa6tzI2n9hKfeONb1oiAumgU2GxYrefGhcZ4odlN
IHvjrnOaeudysIXsDNjx8xNra29YgwG8khgoZB6h0YR+4DcuTGcelX/kaw5qxW35StoIVeH5z/Nv
21jc1oCAFuitxhZ4WSBepwLMspfzz90YwGsugGbUtADzwu7fH3zY+vTIXHXTS2XOF0L7rR9+GtYf
hq/PYYOOcl6EMJBaMKTTcv3n/E/fmBhrGoCLOA+mYPBi85V3C230AVaCb2XPD+cfv/XDV1Nbiczw
hhzJlkp3sbJeTXahK7d+9+qAD6CTNSLUbWGcRcBrM979fPiRQ2d7/ndvPX41oU2yCA1O1JgGRlke
hh6JOtuZhiPr+j/n37A1zVbTuZqDqV4oPqCo3oYZmm/oxdvMjAphhDSYLiwaGyNzreHtNHYMmvll
WlfL1ejUS6q6Sf51/Gq4cRCtX5jGG821VuyiUH1kHLiqVKrroQQYTKnwpM8631RbTz814YfRz0RQ
NW7mQ2Qoilj5RqjZGEPF+cUfv9rcAfOl1ZgL2BEGuRl3Lc/CqiK3JtSfF3pho6/Xcl1qW7PbiuWk
8mpopEznkSO7yezy0ciz20aCM3i+pbZedJqGH1qqoZmhwQ8eU1ALryTSRyOwA5l+l5UTj8y/8Jat
RXtNIG0L2gRkwezoSzaHXjcWoSLBCzGrR1dg0Rtb79XCvOSBd+CLfZPXGchz2RSZ7fT2hS+l5jqL
O1vC9Ew4z6Q+76F9fxBI8p1si3EzEEpIxr/2ltXQyHvJZTAsVmqL50bfOmApdfxbbr7AiPkrow8f
chr0H7rMXBp7Zih5SkurGwFYz7O4KvxhJ8xLGuBPBwXesBoUVA1Gy2hnpX7Ww045+5E7+ZE3gAva
+d6o3UsFoPjB/4mB8JrVUt9z1ugTyTOFlakHG3tveXCysogXvy92fll3F7aUf/WMn71otfSrvCbC
abs6DRzS3nkoJNu3ha2OZeG6sWMbQeTIIj8yg3RPgGnO8Swr5PRxg8D2dQkX0twBlM8f4Z8Du1o5
H4jifoiNkPzWcyXjxUNKrqKZCTsRy3xeslr9dC1DkEjbZv99bAL+jVae9SMvSoDSg4K+yECYe79i
1h3m37wrZwltU4BiwCdWuDNySo3vfU06aq5zubiS9828rOzUgglDVOCabLdUMH9tFWqZzw/7T3cN
dOVq94P9rTUQXDKlrYGUlIUqNvjHKNMIrUu17Kex91kfrnY/gFvZsjBQcEAbfHOD7CfSERfkKhvD
fZ2TDgwxuSDYt6nljwlUsM+TWzuR3Rk56qbY0StRHXu+mbbedPr7h6kLs7TA7e0TArsxUIc/jHDy
6Gu/+rHwnNxXtK9QSgJ80YXXbbTZ+j6xblCPkIN1mDpm8wQ+72Eevia0N9fXh7b225oupp0u3KZJ
BaQlaDF1ea9J0+/PN9an127UXFe1w4IG1XJuNaQW3FsjxJzF0bItkniFsONc0D0DmxKQz9mKcYx/
Pv/Sf2CZT8bZ+iqxt+FlDOScjVqBAgzrVigK/Oli/ZmIvxy6YSG309yMd07joEYc2WqgMb2YU2k+
GPlCY9ko+4+cRBcZqP977LMCVe0A8D4J03BjChexmx5OT7e8KZEssQcPiFa4ZkizMI9Dr0lkzN4S
tcxxCMhVS1uHQJSNuwXlMy/nP/HT4Ag5+9Wy27bMcvogwEY4gVjrmh5K2L3fRT19O//8jbWArlZb
H1QBTSztpnOV7QdyU863hffYqUu1EFuTaPV8u7E5X9SsU8tRRQKwib5zurzFwjn9mluQBkIB96Wv
pDAwCFcLm9Eq32wdRlLuwg5nGYV3xZDWeTzfVFtDfLWoOZYpgbhy57T1dSLndyF5WsEeuyTPoPMk
PXQQVdkl51+20e/rjDM8xEXRExAEAHNKA5vdNUX7y/XIpW1m42PWieZMwLlTcUFSmzcssrJGA6Nc
t0EigmbZU4+McT5mWRRAFxoyBb/p8PyHbQy4dRq6BiRaOjXw9styC5VmT5enVtgHi12q9dpYR9fp
aJrNk11VjZ36gZ6/z7abHyqX2Jd0+Vsdc/r7h11hhu6o7creTpEVKsMRsO5USk2SJs/yC1vcVhOt
IrpxGJe2AlgqzbqnzLwudL03KerNnS7+Wh+sF5U+a1jHS5oC8pn4PrZPAUKXCnYKdVbnX7HVC6t5
3xkUNA2WOVB9Dm5E3AqLF+suVM99fkKhprea6Lo1daYFd2DvAFUQbXw1h62BCzbUR4lrWOvCg9Tr
gm+Za/J7ZQhjx1VuxKYr1Hd/Go0IAqz22/kv3RBy41zy/yMiz5UaSTaSFID5azHgitzKge8jrCuP
eUv/GF11y2jzBxHobvSdn2KCwI/baglJVWQhLqgvLFAba+06ud9VuT83Q0ZSs7behNNdKw/SNaXd
qGu7n53jXoJ3bAzQdbI/IC6O5z0M86DqgneH21y5g/NkzLYTdlQ9nG/XjRG0JgQX0Jl5rhl06RgA
WVDYzrul+f3Xnn36sA+TmE/AYFektFJQqZGTJPRGTeWlYq1/UqlPopJ10j8Qrplx0pkpUMZhBZXZ
TYOcw65+cF66N5fCYTsJJE4xkfVTpe6RxvV1d7R3JPEPTRku7bdmiMsszB+b7/in/57rHcofL0zM
jfVrTRGeOdjUXonlkQzWrdOBAMaDGz9vns+37NYYXC0tTbcIs6wcnfr5YvPE00o9SWhyniHKBTl9
yvp9oJovWUJRc53392ssDVjDOpTA51FXNPFY37cMfkog5p3/nk9L4/CG1Uozm23vt7S14Z0s9sHo
vAiBWtEKvmCqHH4hj/jmGuXP8+/amlarhWSQNemgDu3SfnzsdB0qz4ukw0NYTJx/wcaU+k/uPxhr
VHzwOe1OyPhsZr/tDMe+8w/f+PXrVD/rC7ddHGamdK66KHP1wTdHFRLXe5pk/5WLHmquU/xs6pfS
KXsrLfzvsDtESdIzB/Ps/BdsxETrPL9pedqaq9pKZQUKabPv4NREGxDVhltj/F7Xw2MpLmQ5Nmbh
2mOMO0tuKWHhendw/4q+/GVl6qpfmi8Jf9BOpxHwYYETc8Uzz7XdNHfq5ihbUu16orOEVnWWnG+t
jZm+BgELPjGvg5EBnMbA1eDtESXhqWFowNzbEDzfrwVDa8Ox2XJd1MZomnYGYN89tcwQ5h8PJD+p
vae/579lqztWs7wuGeOTxkuq4toDtN3U5ABY4QVK3Na4Ws1rd1SN4FlN06aA8B5szQlF80VmhWI6
tMF92QVhg6Pjlz5lfSVgE6T9shwvy4rvnfhJqQve3ev5Z28shut7AB3AWxbQUJrybIw9mPBaTo6u
ftGTc5DYn78kMMCh9zTkPozeyvFHqPxlBz/bBnfhfZSb9n6uL+FCNnp7TfBULRvGYnBp6okx4lke
z6d/8y9G1+vrAM9y28ITBoU/WE4iH968kWD+o+1rzEH1dL4rtr5hPcFxRpg8a/JShthCtnA0CVBj
K53oa49fTQhDFg0thNdCyjlaUY+DL/CYVQALGOCVz79iY79Y+3kFdPBwBwfPy8425rikVZDSXqlv
0qb+tYJc7sKuutFSa0Zm2aL4E1j3IfUWbR6wfvjY/kp7N7eddyGc/Cdq/iTiW3Myp05MVUZx2hEx
eQSDIKqv5HfvZ5CKo0yc+zmiSZlUj/mD/2o+BjfW1XBdHKqH6q15c+3EiM+3qPW5xoqaa5Mvm4IG
6hk4F3UKgk+OstR7pkwOjqznH+GhPP/W9WS+IvmCaLcNcPYPde6we5AumhDnIgI7pAXYpNFpwe9e
sP310CdFis7TXsC0J6ZWAXRLX9vLoci5D+aCps0uzzJ/jx2fXs1GkN14RV3EFQHtdFhq/l6pfE6s
oJH7vFz8EkIe3/3mBHazG1EdE+J01j1OQG7sgPCYdstMvX0+LgyOXAvQwyhA3rFBDMdxyuejnEsV
oshriHsfRd/tpL1bHEWao42UWFQX/nLVd1N15WKjOPQzQgNaiiGuIKK7M/vC+FMV6tlpR/06CcX3
hmAEBZKtvWPara/o7JYg2Xc4QxozLCEzZxx3KLFBZM6tEaWt03DrqaEbI1GU3q2yhHykPcE6OFD8
/LpuEuW0NM3BuObmW7CYR26g+NbUjrMHC7uMl65aBE7yKLv1Lf53ANfpli7ayeMh0DKekLFMlAsb
O2RgGASRA31syqF9yGCLaUWjUEMZEVu775L7PDGKMX/qygpUXdK7+RwyMOgTgotfMx5NYcEViE6x
Vq4RjYqauHgu63vw0ws3ZnSRPDa8oLxEmPt3+P5kEqwV/80QjEZtLhLOwt2tA7CzjhbZwspI9D45
1so2HhR3h79uD45IiOOXvIG/iPnWM+FdVwCs73EuKRJQz8DitVS5t/rWeUXaEJJl3CPsUPRMrppg
ZjtLIAUTyUJbkKfS+hUGjHXMUQAcEfT+nZk1Q9QNCk4pVq73C59FDPMr7FeltmmUw1c7Zm0tEhRa
NkfwFWmo2mpCzWVZXOG+Sdz7ZlY8l2VP0kbP/C7PFDn6uWvFFmmyK+WPy3dC+yIamW3Gijld6KsA
xSFzXx7djDc3ZeGzQwXD9MiEb+CxJUBd20HuPIPcL5FE1jypirpr9kEvjUSbM8pWWznMVeSCyPpC
B/jdR2ULF+7jpIDHwC47dH6oUB+N7IL5bE0YdedXjY31cW0rFHC59KJyQBerv/feY28muf594dEb
MeK/lMmHjXwiuLmr+3xKLb3A1X10J9jFVigBq6qJ/HAquMepJZ/2Vd7Dt8DRsNlFKgex18J40hEI
m0P27ISMhjYdwn6EzV71t5jpqS6qnBNoQJomdFCTk8C4zo9G0JZ3Fa+mvR245rdeouhsAOItmVgC
ju54ixr5Zp+pSv0EOX6J6nlsYrM3AIAu1XLQgzEMUdMJ8YPn1Hod8rJ44L7jXLulQY99ocuXqWD8
OnOWsg+rpnf3tt/KcJpOiTQwUs1rV07gdC/SHR5q02iOo8XHNkJGgP1AmggZtsI37paWCTO50MaI
if4z64i7Ps+LwV8K4Up2FQzwoZsRDXBoG8MqI/vzL/h0n8YLVif69oToZh6gevNYh35+k/tyD1oY
Lvwvyc+23mD/f7iXAWzYBSOg3f7ShCgGgVO7G7nmLS8ulD5/OsTxCatoJsthG4rwC3gzDx4QuTtm
cdA5CWr7d19ro1WEP9s1LqYXF9cNwhBNhOVpfFiKrHsXqJvP4ZSXNReipk9DcILF4P/byrDNLJs0
PH/zrtMx7k78B2dqxS85oOBZAqF8R1D3yGO4QVxKqG+98vT3D5M4rytZSA+U26A7tCR1BGzPS7bn
Nor3pgB+ol+qZsK3rcJ+aUBlhAXDv+rNDqZzz4H8K+SMZIu4sNRtfclpAH74EiU1vCcRdqa4X19e
3bHNH6xZmYBT9f6PxZDNu90YI2CyS3dpV7T/hf2fTND1Ub9j9QxGeD+C24QCDYfky35azGaGYAJG
eL10jUcTm4Ib1zbisQjKmS62YXdyrMZSvAV0Acc+Py7wSdvXTvW21IF9Iz2D7ANssS4IWXJAwCFt
KzQqRCihgWjCSnIiFPAulURn8Y60t24LSU7LTL7XcEd8DczBjh2rLJ9KN+c7N5B8l6PYeIdFjid+
MPp3LuzDUSFKc9xz9MLEb3FYHbUVn55AKhE/LWK/LpVSz2SiAGohIKMo0hn18hfWK/n11OfmLSuD
EaYyADzM8K68HigVMEIxfBTxTOWBT067Lwm3XvsWEpnc9LOYDUZxAFNZHEDo+mXV0t95qrT3xF7k
YTLt3+UCw3T4fLQhrknK49AYb4NHpwdUJU076KGsRyg1XtjY0YQbZfO3bRiPut5oEwLU+B3mI/67
nsE9YjPS9O6ARpScT9GczcY7qaoiHDxsLnnf9nENiU64uMxMbC+b4xqKmmRQ2JurJdOPQ2W/4X4j
OM62J29opu0D7o3r2GiG5tgveRDBKRF0NPAVo3mB+Ykl6t+ZU/F4sgbYxI1eEcJfu0ywUSHxay7g
FemWwjHNsZurqvNa2CU0EjySYMTFclTDUfkum1vQBx05mLDMLQKYuBISAu/bxAoWMrBsrN4poNQx
gfRohC0mnCIjWGJgSxC0P8ABZn4pOHyIyEico0sG1CMKu9vBDQRU+RZ24rvFdIJvlNZAmfkgoN2V
BrwTaN+xu7GarJ3uhyFZYIBzO/Dhh/L0fJxy0TwbrLV2rS7lNwjK9F50cJMLDauafpaaTjJ0hA9T
WEqHBBy1MmFTtbwVhv5LKre9d3quY3SNnFD86pPE9cCLw32GD7QbYtpxZsuOUjiWdj6s6KLZmLx7
3g0FPI5G8dg1DpU7xxWIjnSGKxYqpx55dgZYk+GMrzDjIzucygFoa6V1aIv+RzXBplOJlt3DBxMm
QAvJ9N1siDnm4tTgk8IoGSt5rQsr3xlcuZFvMhkhPPW/jzkilZEBaRk6BYI+GBsX6j7z6+pVc18f
S0fjZrsfbBl53VQfRJv7CSnkO6wxXoUe4GZctyxqcKS+YrroUf9PrX0FKpMfGUzSpLVlBujcALPX
OCgC60lh/MAFa5q8b3kOV4PI1giwY2sZvxVgIp4qt/t4wASNhfcoBstAZMkKGIq2dfXg89bbmVUr
nguWP9XCVDpUBRdl0gTSu8KQhdWnyyskQ3rvvmz1y2K7ixv7meR3Sy1QXZgZWIWxxZkKc4kR55oG
XRZLCQfrmJYoXbmwv/3j+3yyXK7zV6ye1NzCmjyteUUPQHuRn0070nCyPbLzcN77btmAdHi4x8DR
bcRKeBCVDPTJBdF7qkAfeOd5i+veamwKEc5TEZDInkvdRNCDmZf8Kz8/ahPHWcUUbCrz2Zxwxsj1
8MI9N0PDy/e5zX+WgFN3hXqyyubOwiEzM016oQhvI5BZp3WN5USmlLRJZc1CA0t7G0zx0Pw4H8Vs
PX0V6cGczO6GTqKSsB3eyybbN75th6ipvxBJfnoawP6+ivNmn3WeEyz0qiMPVe9GonFhuPzWz++t
WV/Ii53yX58Nn1WwQkpMrNFfVMpzcZsZBkI+fqHxvX8Fcp89fBWgkJ7WS6lqHJWq3PIhilXBY3sS
5eP8aHf3AyzBU8wcyCV7SAbCZZohXlU20F7wFeNpnSv71Tc7MtzQYnTbkJqilIc6OBlkcT42cwhy
Xf3bdNwOezfQkvhfbOe2tUynCk2nma9krqFXHYe+OZRtAZyNg/ozr4SDj9dAflkvijxaRt7CIVrP
C/I+2tiLADZfqA0f4OE0mLeEUXrUNYODL23kbnZ7mHJZZF91vfOATHge1YM9odrXCXYzKsRu+wCD
ueS5/wNFA1gkhIOK7YMHqFJUuk4L7ao/vUBYrWNU7XcwoiB3MEn6NsKyF7v+/E0COAtyCDES6WVZ
gs80dpMAzbBqtQ/7+XaOEe6wA1phDNuphotvVstdx9kCfgNYbPALWPZ+aZs70/DpbjmZmhnwQkjq
pg5ip/X9g+FBmTrDHHmoqm+5P/xB7aiIHA40vEF0aM5yjCbX8iIALV40LZ4NPYFTmvddpHtD7u0q
ewsgvwt1AJ2BxfxjWbMJOtysDpuTsTbphzaqOvfRquzrbKJF6GTtdN3bHvgoZR/B7HwIvcHnO3jG
HccZJnsj6eskU+Z3vzHfjAI/A1pVJDm8EiEYzIzNFh+ImMdLauqC/OZWxc6W3VMx8d+DKP8GfXtt
O+6TWVjN3kchyDDy77We9zXNDRiCo9CA0AmLm6+uC+a4IdQLyEZMDDfOBdstSjRXBQqUZDgwvTyZ
OURk2mHXDWkIKn66uIVsGoHFFJrB8GQXbuKXfRxkxtHIg9+OnT/UDSII4FokTEa4EQ/SFyEM5aMA
OtJodARHdJjtNBOHmnssyhoCtHuhQ6gY79Xs13tdNY+QGA239jgMYW1A+NCbw2tQtAVAvCd183Jl
IDm7a0o+h1js590ABGvFgzftlTekbBEpyuoHroxTGrhv+ZK/criv7boFVoktgf2Jp2QTQ9pfxcyu
buvJeil99mxCn6wcncA+USZFAE93iqILCe7hzqmaJSL1wGNcS7uxZ9depPJul1vwhDGgWgzd/3F2
JcuR6kr0i4gAiXELNbiqPLSndtsbhXsCMQqQBOjr36le+fJMEeGtuwMKSZmSMs9AHBH7Q44Dsqbv
xRj9LSsUogacs+os/Vka/05AyjbWeXcjZXPNWn4D1ViYlqCcWZXjQdTjSWv60PPoZEr6Z+zKnyRM
0wMVrYhLXz6ErX1duvkdccvfY9m9epF9jTE8NpErkiBzvY2AKs5BMfUYFTBMH9OpwFGQXXuiefeb
4JYaP8V5qfmVD6FzFbg9Zi+M6quKAgepS/YC0VwFj24IHNlEBkkR1E0sIveV1+SYF0YDfELD+FxY
S1wRXBFub5ny5NZKyU+78h+7YtxnKOb2yr8lEb1mOat/VXqwt76o0g1kW3518LnZwSagjXPbvslT
CCVH2dkoCnWfWDi2HzsmfKpqq9vUPH8VJRZSwz0SG9bBDVDCka/koANq+gZ/iqdIiT3OfzuWh1CP
DFAKCr1oiwPqcCjdhm8jUE+wsmWzoUqMm7TycEAcEtnnsHUJX3rXal4qC+zTqPMYDprRs2cigGxw
DnpXHDpDpSH2XuscubXB6i6KpkBdGsLBNHci2KOnW9TPT413lotxcoIV0RegKafflavS2NT+H92R
b0M54MjDqnTbo7Ide6l/NwWju7GK6kVU/Y0CTT42EO1PBA4rXub+qtBM3lQsIglNg2DnuCAmTkHk
bgZd/mZ0OHhZp7eG4UTv+t6VY8STtJougWBj9A3I9Al0avsun4Z3uyrqDUjiNJaFyGJpjLVBceYo
3eoOKfAxyOERhYM/rLoHXMaQ7rE1peW2qAqFiyGxE6gR3oxiFOgVWUVMTYS7lJY/LKv7buftQ+Gr
b4KAd1pHYCGijp8nY9WncZC3T9AK9SAHQX+JcfqeoiCAVQkqAOHh2Z7yDdISG6AWXZglCyfuuvBR
0m7X9ao78ay/pq66Gaf0oaib6xAKFPDJ8iFv2rivrhpfamBwNoOgx9YLVRKBSga4colSPP5jk3tP
MNd5q9vhjQXy4MIWMZYWQa2Ik1d4XMJWdBreTOoICCDk/XaEessB6qxgBvhHqBgmqdFb6veoK/Ql
RGFxi5CofseN59+hPnOX+k2b+NmUxVYb3ckKj7e94iAMSoo2qA0QxrUqbM3lttEBVEBT6ArDIv1P
GEEigWgUAI09mo0XpjAkkW+B18KvceR/seHUYEoMQDAJIJgibSewVKqgHwAbqpsJkp8w2HAhzBkS
swck4zQVYeJxFNCx2SZhk91ZVuHvgNQvgBdTO8OKv14GpCkIZZu6Da5QH+YJFnnC6v7kUfvJnwL8
mJEcsTFcQ/0DVi+0+TEZk+18F60DzYJ663dec2VPVpl4xLW2EgeHfVbVeWJZ6BHIEXt409UygSjX
T1naetv3ON5DQATc/tYXILGMAFNnUuyoZ9/XKfj9VdMFMZo596zOSdzZ3QYHIqiByopiXfdyg42a
v6HRgX2rG8YNld5jKSsSA7w/4nXFeWGUprgdB6m+0TM5xpIYfVzpi7vct5Ej+h5+wf0tLoMZlgUf
n0Y93aB3lMWV53cbo8hf2bMHN1UnN+Pixh6au9ZUTawaefDCEKovPlDNPfN/1tQfD8RzxA3+3cFa
wIG9wREeB6IJkk1w0wX9zMHeTHq1g2cvuRd9mN/lwim2ZLAZyrlN86K66t8Glm5afRwgjwOeGQwn
eHWdWZHeyCkjiIfnVv6tqnIbtFMJ3pyJR+yW2s/vVePFdtA7sCCB9zOKLvsWMFIoVDbwMNY9gLeY
Ukk2pujvS8qeeq9MClQpJJO/FS7SvBhva9FuWxvV7k46caXaJhkCmgglb3nBUVnPtp7In9LuesAR
tbSHPSrSfmJAq8JVfF87TdIK56dx66vSOHs0eb/RvoBxNNkKWDVMWX1inbV1yHBdym6fuxKmBywx
0BN0pbgeJlBJKUAZEoYXYYDKPgnSjWcj52K7ypLOxyU0MCEOcekNsQQEINIEt7QXuD/s3Ca9wgFl
0+YMDkEQ8efjFqLtr3zw76vwV48UBkmgb+VkQRpU2DGqJDc6VdeGeKhSMJj5Kf++yeGVNGFbpgom
Bq7/rBSJtp7tb/zc6ENZwmgyFTeFiDaTRd+cHL/K4j3FKfNPluZ14tU4ohL7xDkutxSWnmAdthS7
Vy7Rl8JZt8LW1JMtF0RuFPqUhPsQYqmu3Ja1G/dsQe6BFgnv4qNVlDCsY+Yp69Fy69HBU/VJ4nDl
UXqf04yhT9FgR4KiPLMquA242H41b65c/eJ1L0Tb1y7q0k1Go60sSzuuyAS+f8lKiJZ5TrO3W2/X
5m25E20UwC6RHEbojuz91g73qu+dfdRb16ousr8shfVu5dPy2Ggwo6K8ulF5kO48R5mdZvrKJwRp
QrdXXcn6TWa0m6IYNRQJcyxny+TYb2FwjG6Q3umcIC6a+r2IhoPu0SrjObzjWbYdQKGKqcTISY2G
NvK9SG0UeEbUQChaPKwiqKY1iQNj5U3jYETONoZINxgwAr7aDm3VBtXBLqLdwQtSfj/YE8XBoiqT
THoBNnUk4RZ9ti3pm2ZjQ2EpFiioP/TCTV/DZuifWjoFie+B31V1Qr7XVl3c2TYJcQdvm4MI8Umm
tdJDpipzR9FdvM4tal9zSGzv0yjskVJNS6EWIClPwANJ7yO08Xdj5aOalGeY3s4XKb1yvMDbZmnR
4Z4GFAyPae0JdlBjL94LMUboT/V1fttD0nOnWlJ6wOw5/LoobSO/FTJoNHp8EOy5unxR/xRQRP1/
sOgPdWxiGwYTU3jDeVHj7gbBhyM3PXqegPMltZ7uglTsOIqiWOh1ebj80oXqwBw1k0aVbef5xI55
DyCAA8vGZPJTmN4SdwW/sPSG898/fBbVkxJcoYGMjjbCmcaZ8yaHLykaU3/u4j71IxZ2XTO4jY57
pzFvUzX6Cbrrv1jZqZXy1dInzEooo60rj5d+d6xlrvbQvmrANoLfrQqaYGXyF7plc8ZOA8UlF50D
XLVKHeco9PbifgpBym7X+jBLHzErbRUd7LPA0IA5/Djum0kmzH4pgjWA2lKFZt4rm0QoWOQ3J3eg
T25Q3ZuSrADtFoZmDvUxVHU8yK3ulJH2tRoASgnL6IZUWm8IMDordaCF4ZmDfYI073nZBwYKX2cN
ND/p8hL3rrV+/EKVbI7hqUo3oqHbN8Aids2m5GP6FDIQ2SAYzw+1cPqtKLxxpSS39C3zjpgBxEKG
TnPqRHNUqOtH2r+xhn5lrS7M9dyzRBLfdivd4PEW6hNuoF97VaxMw9I4nd/5IVtk0M3zvZzirNug
8FU19o4q9oTj2kGy5h5WHcPKRyyN0Symg84ENYA47Smb5GOA9n8rUPRIi5VFu/T4WVV0tILUCngm
TvXo1XHjWI8cwd1go/9S3p77lghoBCiL9PQowux7miov4ar+TodUraTt8POSK50FNBjRXW8AXT9J
SAAArbkt/TJpRJrklkbBZETsuV9Lr3PLkhR1Hp0XlX1q9LvjR3vs97jFrVkOLMzEHMAEaBi1fEPF
CceFqzRkT7jMHKHd9+PyRCws2LlLCa5Z0NlNz0AbD+fd9KeEsWJQyw120ti1qu3X3jKLaKUCaOAQ
yGfzQBxd0aFUmtJjVEWAXGUaFRfb/lrumPuUMNajt40DPi4Tvy0Um6ZexNDBXZnqpdGahTdp/LFX
cO06VVO1rQorkbhXVF15bHFxqp0VPsFCgppbluAy1UxKoW7ZF7hJTt5wkIatINc/9wykOFT/N0NB
KrBDJULBwKXSD7Kpn4gctxO0Bq7UGOQPlOs26cFZ3pVa46LJIcJITRBuGs27lST5+ZL2vFls4r4P
/nAYkaPt28VhEqK+YZ1EhQVueSvgmn9AsU+6InOX39ypLNwCuX3qftAf7a15Ko5Dvi1w8/4xvvd3
x+gVpSj77WvLe/ZBRS6qlgptTibHDUhPgFjZTcpe/J43uz6ozda2BHn80svm9ilTWbaWP5ZIAuwu
GsyG13cBqoe6KmJVrmSFpbP8Oat+2MZU6yhHQ/P+WP67aEEVbhquIvrWBPAX5jFMsmMFWdzLH/Rv
6X0yV/+6rh/eJgPo9HuqJxD3xsELh6UfgBgGWw4Xy8RyKgHx0HYCssIR/CrIu+mI20S5UznARSP8
x1BbBBJYYgMMY4UC8sk1JcpfNAXAITMtRDrGKDyhkNi8q9RyrwmEiVewOwtnu7lFS4Oace1CeAiK
UC8Van8k9DYQhQIYeO3gtfSGcwx9GBuHyRp9Z9/AFaA9FC0qRvA9eUSfd2NN4RrW7fOA9OeIyMKx
Sc94DquqrgEgd0p/SMDG+4isfcVCRpsbt+RGMNkC9Az+h3fjwqJyYtbvy6tn6dGze0HalHk0WY59
1AoQmlB0P6Hst5JFlp49i2sUMdKOCOhH1l39bAfpqTVyjZC5MLFzg5Yid327gbHtqVVo1PFuiEVP
7togQNkr+xKdgfpzqxa4h3DW2rg0Wda4BZ7+unDVY+5Zb8Rq3y+P/8LamVu2OKlyPBt4tSNJNRBE
I7wT+S5v1iQHlobp/PcP698bWWkFbW8fuctgR1LmMNX0mNwZT8kkc+y1PXfpPbM4g0dDV9X94By9
rn+KzLi1yLTLgAGXwLBdHql/e88neW5u18tS4N5CA/JwiJb0Hoqw+bGB71kOnHCV3ygQgMsYSDoA
RNw+LDsU0V2IyYcS1a8ASjtQV84toPWB8v8uXFSiN1Pumw4I5KIcYiNJfi/lPxuqyE4BuQG2/Azm
mVbS9L+k9v8/35vbfDCCxil2hulk8bTywair6hfA1s17RdEphGxJ2P5shmhEb1yNLpRDaQ6wlgmM
gMwiPGzumiIgfwriuFuvmJwX+MtDxIsbe+1s8/npzJtLkbcFWhUZUApAL1EQnSqAwQDY6q+snqFk
PeZm67nTGn/u89zgzVEvNazlO0pwwUD9ES1Zha7zyvFo4TPmHEavbloeEdwn0HNHVRgd6SKv90UA
dYoiP42rBs5LXzA7CTIdVUMPz4JTlHJ92/HG7HMNMOXl1f7p012bzgI3GKnP1eSKU9NkTWyhXQKs
89/Lz/50hPDsWbDCaGHocMgHEqX+G3SvGqp/wJ/F07+dd81wZukDzn//kHn8yTS+db54KejmGSc9
hOhyXf79S4+m/3007u2ZoL0vkPtR/FeoiwKpsSZu82kmw+DMprXPQIdidonfXehHP2djrAgwLCUa
Om6qi83XPmG27fLBkQ71uDj1WUW28BXqdgGOcCtaGkvfMNt4Q9+KpoI7Agfq7lsuq98AScAoABWm
vEZp/PInLLxkfm+Hm1MNEDkOJcDYfrdGq96Nlv/X6CxPaJauZf1P90fXnl+wZYDOlONbw8kV6sFC
G6YHa2io+P3lj1hYSuT8cR9WKRdlXTmZgoFZr39p0t94LLy6/OiFKJtfpaE+XWcawIKTRZ0UBC/v
e4d+WVODe9lM5Efeqq+Fw9z8UzLmAlXQDicoVIo49JTzrIOpern8GUsTMAs2UWlLmywcALrty+8D
VBJ2qgMe4gwwMisp+3wv+r+tEZM8izmAcclEOu6Aztn5O0lDMPQ6mW30MDlbSSr1FKba3hpqm5Wj
6dLkzOKvkLLqWkc7p5L+tSyVaBDJiGxj5b9Ttpanll4yC0PLGFlYZxNBLqFBpqDBNAIdBuJtGtOg
uTfpmo3xwhzN77Q5dcIwHSDZq9hjPV0D1D2s0WwWotyZXWW73nGiIWonGApHdgYQAUffG1eco+/n
0x6qjV8qaQJJeR7ED5FY8gE4D3A3Ud8y/5BsjkMSmIdfXsULUzG/aSqnAMp5bMuTaaH/qJQD2w51
FcDf1ztjqmwblq2X37Q0F7N4oToFwujsVdUBNdWRZ10c2LCmZrH08FmgVGicdrVPYDGbDvDEiOQt
wN95UkAt5fKvXxqnWVx0qdXBxytLoST+NwDwESCkmPUe1HW/W0BrXH7JQtL9B7/+MNVMRAxg0i46
Ymd1gdIIt0ASrNVKFx4+vxjW46RFbYFw1FbljfLJT7gDrSSNhTT1f9fBETjnLlLsaKL3SD6SPrwn
oHpHPhgKZXpf9+7K1rr0DbNYgB6qlw2YiJPju7tyrGCl6a8cDRZW0NyxExxxk4J/bcMiNAOsDJ1v
gNui4Jj5o7P50vTOfTktawLKH8Tyk28OFISlBnLwl5+8kIzmN8Cocq2ITNKcMrQ/YgFAV8ILNOlw
sIeWgc8fLr8mWBr/WQzLtBCTJ30YzKK6/9uRfdQlxNRw400lkCOwzgtfAfqIgFgR/ihjBeVNNyFu
msGLdFTA4KnOD2MPZaAdY4E5Tn4OO6ZoYDdpE9p2DIAq2dZB0CZQ0ufPuQoxySUO5reuo/tNaqc2
yM71dOX4Gv3InLg3SJDhO3MZe3VB1ngIszOgoyb+QZeA66QQsb2iegRP0aZqI4M+As4BVh0lsH7A
XbS6YQBfwmjjO2RyUazusubeKvruSuDSsrHAlQbPvxEPkZYA/UjxBJvIdCv6YDoC6sC+a6q7Q9NG
gFREgwUka5ShZ2bbG+JH1hX4g8VvGIqpHZrMoODAO++vCUXOACtuQC1tYOEE1dDpxhdBfscMuoei
GOn7GJTAztCKmWN5tmiN3SpAx2HQvH68PJdLUznLmN3kdI4nvPFk0zZN/A7gnbLSK4XrpfU4y5Yo
n7SQE2XtqezKYlv0MWDn7VGL1ju5Flk7RiyF7OwYMTGIsfnnUk2hg3JPIq0AEHOHfUe03F0epQXm
SzQvTvQpuhruObWNxNppOIZRVl9b9nhsJvMjJdm1Q8vvEQC7nSzZyk756ejRaO5IWrswoSqrsjhR
9Bj9+kEEoPbAs3Uo95e/6tOBwwtmabQkXIdjgYIRIChxG7Rn3l1Spysra+np58/6uIsVNvBuAzB1
snjmTnZlxjAuojXlraWnn//+4enSU5DF6gu0EJo+fWagodx4tC5+p6LKVrbhT/d6DM85ZD68IkwL
1jQhjnZM2/k9N5JfNV3BH1zdQ497GIN9wPzx++W5+DQO8bJZSqUBYHiZ55hTOii594Q17drO5Ss4
poV+VTQ3jwxJ73glt8Mj1CeALrQscuulBd3Q6SzQkQfvrXK7a6/zAFuFPx60IhmLq9YlGwZs6L5h
hF0VbttsjD/am8ufvDSFs+yQV1brEYAEj83ANhoW0FlhttaquczSiM7SgsjbLBp9Gh7rut0NfnZi
4VpTYOGXz/XKcygw6wJA/WMFSF8a1rc4+++lWkOdLTRRo7netyJe6/SGh8eROmzHI72rSkwCHA+L
M6nVj/RTD7eLPISw8ADSdDF+yxhbax0sfd0sLWir6IoOqrsnlwKF88DE3RisXGQXQmqu9+2MPhGl
j8JLO9hwcKA/J2iNw39AJ5T3YErXfOUktPQN579/iN2Oi0rCZtw9MsfdAK4e57XGsWHlALSwtObC
30Fam6HCjn+qzhTm6m+7JvS+9OBZFjBZZxtRE1zyiIIkRKVvQfnKvxZvc//1roQ7estBD6zTCTSZ
Rp7Bu15ePwRu5q8pui9sWnM56tRvoYAoCDbjfEjS4hcso8HIOWXZmuvo0hKahTUJIB5DKXWA/X/w
0x9pAamJHBRliDmJemWZLqyeuRA1H0MYK/RQXJQgDUOmKZ5K6CmtWQQvDNFchhobFpwWNADpI3fv
uimE+Hjxp3IgHVVP/uvl3LpAKY7mktOZTDXo5QGuSJZyD07X8l0WdulbDVLQz1ozdW91jn+cukEm
Y9GF26IEiCaOosw+QlsGdXVoioOs2Ztn1so6bv2iOtjDOK4gwBamca5YTaTFIFMN3clCfLMnOy7y
PWhJMdd/1mCpC7E098g8t4SgwINGsyxQGyuh85AIC2JHlwd4aYmc3/ohwWRwLczgYuqctKkTpwZU
2/2uIbj/tafP8gARWe1FaEyeKqC2T2CrsHsUk/vEGrW3crpZWoWzg39ves/jZoRA4+huW26S1HY2
eesmDl8L1aUxmm3w2MqhTIFGxwmMmrup0jsYkh+Kia5k4aXHzzIBVEwiFgrbnGw+JGA5bgR5I6sy
TpjH/yu5UpQo/ju/vRKNO/i4pIMrNTTvFjlGw9PlyV2KzbmUtOMPUPkKsX3oHxBk6l6jF0/GYFv5
1xRyZrG4tZ/Gt0cBCYPYPF5+50IwzIWllUkrq8fV5OiClP0NCdpsxggay5efvjAT/nmNfQiGQJ97
2+MQHXVwJdh9MT4a7+Xyo5d++PmVHx7dTsod0+EMFRqhdBKIreuuzcPSr56FsONpezIUlXvUbPXW
Vw3YsY3JYz8bvzjqszBWAW+nrg7QGfM0uXEiRFmTgvX5taGZRbAXWrRv2FCfIPL3qlvnUEbTSnJY
GvVZ5IYgOVZ9q3E096c9dcZvbFoTK1i6SvuzsAVzu6khMD2dSg9euIqfgG1lPxrXd5O6rgfAKeFZ
7rek26qqIJscgjkrX/U57Cya60hxavtRbiJc6AL1ohjwXRDMN3E9VNdp5B1hClIBYjV+AzN9jC/P
0UKWnQtER1xkRd/05hS4v6b+WXgVPFMO3FvZhRbmaa4elXlM5WmmIPKVTndR0F+F6kt2gTSaC0NX
/dkEXdDgqFso9JSClxtbVi+9LVYqrUtDM4vsyc1tpTSupFb+5o3gTbs/cNUo0rU9NPw8g88RFB4s
3qGqagCmjV4KM95B82FjIM+ApkbSglRY9WsF3YVEMkdUDJxPYTBir6hQlYgrFDU1dw52Xgcrq2hp
4c4iHcL6PfCSuA+GmXlqh0JsmkHcqozvoKBxm2rsf1M9PRak+HV52S590Sz+JR9HBjxdcDTSdEeX
AxsFFc9mA9yru3IAXFq6szRgSMl45MNJZPCLaSe4Bd9vJk1y+QMWFtdcUQdyBY2kE5IMgR824yop
JYii7rtHVvalpRecV92HfUkHNlRRNHJJkBIgkhzRxq03PorchX5rCynZr33H+fj84TVWHcKEN4Ve
UQYkFht+YilszjbyCuqpl9+wMNVzils7YXsF/tU/Gih0Jy6QfPuwF/7tEPVrr1iY6rk4dFQODkRM
yu6EJv+rsqe3SvkrkbH068+v/DA+aERQ7va5OQ0BBE2Lp0ZBIMl5/trQzLbvQmvPrSs2nXy7jn1c
goBRB9fzz+WnL43KLKhpBoReEHXBkQa/Rvs+t75ffu7SkMxiNy1xrhuhQXNq5AOcpyDQEXveSs5e
evYsaPOg1OhL2vWpIPd2/bMUt2Ra+dkLATXnsRUOLAyVTdwjd5441AogsJP4/VMfrrk/Lb1gFrHR
2JSMovqEF0ChIH0xHd840z2X3y6P+9LzZ6Fapi2geoGcUE2/7YNvNcQWpvAtC1fGZ2Ho54A33qoo
Na5Tw+LpNvKeWfoO9fnLv3xhJc7xbtyGY2ZLhulkO3e1uanM13aRf14xH4LTV91ktTTzj0L64K9k
ItqV8ERPWtQBN5d/+uebPIS+/xv/YcG7sCYuPxIINqYWhGY6J+Hut8aAYQ9hRS62l1+0wCJw5gWL
JoR8lTEjPQ7lZJeJzdwQlByFSpry0vYK8sgTTPF4fs0mVh+qqKtuIMMFZZMq658LqGEnFsREjo1d
qm+jrsEQO8tGjD5qn/05t1iE/xSSFbuK5tlpGmSx8ss/XzjOvA6SixadSgghHTruHQrTbcY0uo94
dLg8MJ8vHudfj/jDJFMMjIH+FzuIyGxI4Zwmv3q4/OjzJP7/HdwJZvmXDzVUO3o8uqSAMVKF1tcv
r/6TQknbJc+X3/F51DrBLAubZoK4HKrsBwnJjLBvf2TE4CLCQS52mV7DpSwN0iwnR2VrD5FbWAfD
yN7OvV3qRK+XP2Dp0bOUDIlEyJ6CX3EQdn07VdkpzOuVqV1YOfMayBgIXP9qjA1ppvJp9Kxwk0Lf
64UZfMnlX78Qv/NSCLK+gQwkhPpZd91DeoDW7SbruziyxwRinJtOfAkbQZ15BQR6CeDpuV54gJfq
Ee4L+6FKH/QY3Xu9vfvax8zWUjiynueMZaje+9f1eRNzZfvmpM2vkqXfRie7VdV0f/ldS3MzW1Fc
DDkPK5Md/XyEOpLaOxDF7L5G93bmd3SQjpog6JoUugc/YA4UV0V/DfHQx8u/fWHS5/dwRp1uUIPB
uoK5VBylwTMw2O9qyH6ahnxDinHQKBYr2/LCQM1v4NK2m8Y7JxHd1/D8GkDicci9Lt018tFCBpnf
wU3tSS+Fc8EBWNakhmdhgRNomzTDkFweroUIn9/E8yJXZ1dXdqgVOXgKErH5mtHQQob1zoP2MXmT
rs6h0RYdqiyVV1WYQ0TGv/Xz8hGQHhUDVvF8+RuWBun8bR9epJ0C9nMRFlQYPmbNj1GqXe0/UlZu
Lz9/aZZnW0XOaCjQM2UHxse4QE+oDEKA9teIuUuPn0W2a5sAltKYAvjuJnZtYoOjRog8dfnXL83w
PJhdt7QzKDEeBkoeKtkdPftrGA9wpf478BB9q8e+ncKDr/kVbIvCyE38Mtpc/uEL0zq/ZjsKFHhg
ktnBVRbArrCtx9GrHLbKdlY2iIWRn9svla42FSRDcQaoSPecDca8pF5pSZTuePT+ta+YHSL5AD8G
Rkh4CANNkpzkTznq/xv0Lw5N2q58yMIcz+/ZE+iutSkQAQ2BxSzcnvJfqT/43y9/wtIwnf/+Ib5k
CIlV4rvWoVLdI/zOvkOiyYu7afx1+flLEz2PXzeD5707sUOj0fKWNfwGDcxs2Tlnm2zlJQvZyJ0F
cdk42qMAnhwyKC5buYLuUA797xFi3U1c5zy5/C1LYzUL5qAYIWXWhRYm139rPTVBT6vNk64Ra42v
pdGaxbMsISlrXJsd0hCi1d17VMhNQW6xsC5/wdJamgV1ivIlThLaP6gouhMTPzVtu7JdRlgwn5y5
59dwKHuz2jdthhTEX1gl8m0PRam44tYppeFDCvmyDBpgkJp0tpc/ZmHW57fPNrBKTrROj+lYJo6G
wb39LnsYlRT1NpJ6JcUunDnmd9GucuCxMvr82FMirhtLZjG1XDc2XVdsIG5vxXZ2RqraZf61ZTbn
/9QQEB2zjPBj1ldXEzTJMvhPwtZq5YMWhm0u3DE6fIJFT8uPA2x2UlnFAih6D9QJ13gbK1+T3VpY
anN+URCQANXtkh8BFTSPEKqyZeyCVLmSFZ1zbH+y3uYEI6ga2MTpQn5kHUanfMshNRwWCjKcPGa0
eKvkE0G2r0eRyEltLVed/HKNv7yQCeYUJCElZWFHORj/1hXksXaV7W2yKV2JpaWxO//9Q1LWsmOD
PaA40fv81A/VDtfwlcbPQhfNmYt4dND+D9C0weoiv0MYMoFOlVTVkDjU2WVpdQOruaesUug3vl4O
06WxmmdNR3KvhiTkEZLAXSz7NK/gghzWGwp7px+X3/FPEeCz1TBLnOBRAXNoGAfzod82ntiIzv8N
LVB2V7T+SQ3tAycqiG0hryvi/6CSvcKH47fLujxuI/Ny+WcsfeosvTpjp5uixq/wxCuFBKUDDV8V
rOW7pambs5Hg+ALbLruoj7zOf0Ka73YQ3h1ReSy9ttp0NHxtIrYhkw986RqWdWEpzmlKWTDxArKG
5RGgj2ZncsPeTNNWKweohVw05ybVdVoVQ5aVR1fi3BS0Ybuv3SnajO2IGlzAuk2X0mn/pdmZU5VA
Xa9S5o1wLZNE3/c6eLWNRQ9FQ93d5TcgNs6r+pOFSGdHkQAAjaL3DD06lhe9Rv04PdjDwB9K+NCZ
BMSK6hc8L9MuJq2bywTNjRC32UZDPxinVbWzatvhV/B2bJ8bWXcGWgK52WBDMPdlSj0DxnruXfcp
KQ6pKsR1OIZODzVVFMFjaGL3j/xskhNXQVD9qkght2MJmY7YpD65GhvN9llOzM9KiuquqkOsnd7h
9c6NRNafRYMgF92ybNiAijD2iSb0u6TYyquapM8DhZJC5up2R7zc3rW9T9B4zyS0UBudBEgme7+k
kLYd825nOhL+DqCpvAXaoN5MngVVVRowfg2JcnOKgmnYyXJI+6SD8B9kWAdygE2QfjKiqvZFneax
UTUUKFjoHXlI619dJtBu74z95tmFf80BUntQrPf/MLhxgLGs87+VFvoqCBV5D7lwtgbGPNCbyxUE
OqvBgbsI5B+AG/YNfOR7dkcQq+DUMh909hL2LDdd2Ipvvh8UGZgaQ/TH1Q65DTPrbwM/XVzbRlA/
3NDaQP6d3vUwA0iM0DqeWtMMcegH/gsLc/pLhc6oEyisj99CQ/QfOHSERwWQxaGjLd2pbIzOStNw
9watITu4rpfdFgKWLpPdaJUU0IROk2GaqnsWhEVCrN5/4GMj7wtaizfXa+odc9LgxwjEd7kJ7LxA
6NTVVc764mcUZnDAg2kNLlUcpnx04xToWxTSs7e2L0D9owNEyK1BVCBZ1XBnhBHDxh8KQPhhGtjj
j5Pge8fWYQHWgFHPFoouz/C6+R9nZ9bcprJF4V9EVQ+Mr4DQYEmWZycvlBMnNDRNM9PNr79L9+lc
3/i4Kq/npCwJetjD2utbcMTYeo9VOkxxSTXvYjXSdTP0nb0bm0pdgAMU7yUmAmEzFMGLkuV6SRAx
oWHujqWYkxVr+rWE630Ci3b4jToN9W9pnZv9SPVwCOELe/YWPfqIeRosmABw3mOhQFGDeapuYBu8
EIEcfQRzYxhmDdP1Kupi6qPNHdd2qG4xOVA+gtsu4XezoLQPFIAGKGFaemy2JYBVMKtd1Cf65QQh
ngcbKxjZiM3k5HBfzo1Y7MZQBRItDeHgOw0y2KGaOT2uEmie1qzwaijG/leP+xmyyx6PLY60V2AI
R8Nn3ON1iyIO6BRxQ2YosHGGbYpJLzdi9apHFYXBsYBh56XCIM+QDKrpywy11/ZtbANeoFw2Tr+9
fiJlTMOAZJ703QMmXrxNRNv8AV6mxV7mRfO9LJZ5VzX0WzU0ze04q3knndq7s9pxL32RC+hDHbLj
veFXh2++b4daZwLbKoXZpgGFhnu7WTO9da/2LqUSZC+dck6YGsW2prNNZwzHnCEb3M4LWFlZrhrv
XJK5fw9ls8BRxcsfWpdYxCcs38BuY93ie2J8K8c94Q2qPCmGuaO1CTXcfcGQG+c05D3Ie64+UD3C
7s6donGb8xnOyT5cAxOYAc9RymeMzmEGut3MhD50bVHDIwDwubAMlixEqJLmdnQDYIIBqsEoVuts
SLVMmPUfzqYsp1+aht6uYO3vLvL5prCDWnagDnQbJ2R83xl32S1BA5twOjfhHUQw7Kyo4/7ugKnZ
Oqsw+65n3ZRYcNyOC1wQfkWBtzyDTXx1y65AkwvadQvj8mozRkuXRrWVmCaBZWZDFnpqWg42kK1B
nKKAxsaj67PbJpdt5lS+3nm+H95z15JHFybkO7dSK/5NO6pXIKFQOwDSK2sxDb4hBfIlTLlFXgoD
HThyzyGQgvxaW+XMvSkVWJhT6xWgtvaBqjKDwcYKvnK+842WNXmKjJEnUTKxNeGcv1As1RMYqeyw
FLo7t9aGh7UjV95F56ThZDGTWpB2o5SQ59aBEXw3BO4Gb7h8bcOKYNSOT1mOVtRxhY1/B+EtHGHH
EM1QOzE/Xdu2PmKKrzxNnODsITnldzODssyXots6vgiysg3WvTPKKp0oxhFswfUbPhMDRC1m/k6N
qL3vQGrIO88tAiwba+ymp1316NaDL6Gv00MCCqxzCJtuetAV7fYi6ItM5URi3riAMzmGB5+L2VX3
HY6NO/gawPcQfzwLfOOcLFPFTQmwXYwEC449dRCML7NYr8b95VQl1A2GnzZgzoF6VfgyK1giuBBK
vSwLQGegCbkbAzec0+Av+Q2Vgd4tZK4AWlvnJ4gV1Bmzn/6hcXT3Cx3j8sxAYviGGoQ8OPPCcIsW
dGulB8HdIjiMWcZx588N0GCism+N15ms9wGmEUultqFDvO8caKQxA9QAvu9eS/LTGE7Td9HBxT/E
UDemaoo8+FWVQb8rgSdIVE2rs5FND44sfNfvqBmjc3/VJoICWzwDGQc/vb4ew3sDrsFNvQbe9wmV
sudFSRyjpekSJfzomZWuBwc3IpYlLbugOhSsrl4DjD1uckzQZowbsokaNWzkXDK4yDnefnK42ObC
KUAGMC7JIl+u6RKyd3B3u6RXBRqJYdQd/HVwfuZXgtkS2BUy+aGUSeVPKoOtdZv6zYgn4Gi4z4sW
x34L2DtQp+xhdTTPmsKMBxTD4I/eNuLFBZbjoIga9wI+6UAYuF3mBazfuhD6JyFTHSyf4K/TIpq5
XQ2eZbjA1gp2YvqEWUgzZWLw5AWYjTYNcU4f7Cj4zST6DsWEGWSHms8IETqYLa8QcczwbBQ5PQJY
M2yWcoBKyNUoMeUTHW50eb1nEU3YWzo4OCG5vyQmMMW9KcIRqL4I0EHTR6h1ztTu2kmSkx3l8lM7
OWwhqehvWAHujYGL9mksC3rPQBX65jGWX8DsjYBd9peB/VTlAMBP1ZqtD7nNzorOv4XcfsJDC4dd
P/bBvrBujeOlmHfap2Gdwpucvk+FHG4VqbE32eJGG2ewsAOEh/RrB+t8nAqerDfD3OYkoaQGt5X4
QYaAo7oPZgFTfmN6+Gd3MhhSy0q9YQSO62uOm0cZ7mlYiwpzg5oSJs/nsB2XFEiZ9nV2ZUPiHIeX
iKWn+WWAfw2oFz0O2HUZcWmWnV7f8wlsZyWcJQnGtg5jUIdwsyJrNBsY05fnCKZ77SbMqdoixIJP
Z6V9GP6Njl3ADQcfyAHcoavhpzSKzktAcgx3ddsUOmFUMJUqOXPAUsrFA3OoRVQVr3oSBabSgBfJ
JShD3Mzluej86K1kJH9XFqq1QDoOSJN8ukNRjoBYTNdMr0gi45Zbdgun+fLE3UJu1qCaX9g4Urw+
ugJe4PiSnEssGBdDJr5+bUCeeaAEo/kNq/vHAmAWi6dQia20AegDcMy94EsHNxP6vU2KODl4JqCk
6k3bzOXrtcxMUt+D8Wkk23Fv4bN7G4L1+cudSKNiSVv6a5xm/2zzWV9/P/i2lFeI0PvKBaPCHYBE
gKdpNKH+vQLFYIk4dGCYb0AeJ1s4UDQ3QWRFKnAcgo0oxQGxMIpDUUHHmMlSg3BpjAb8akFcNLgL
jEpqsfJfmJeSx7qUjxEv3BQqZXoLeTFY6WiseIiZJ/epAOtRQiMyz4gA68lNYQ6kbk3InS2sw0gG
ZyCQd1obVOBIhu7T2NOka6aDAIJu141O9Ooo8PfitqvWu8K0wSvYUiaB1QXf9nN9Rcg25X3QjfqG
RMJ885AygYigFEkB5DTf/BDUBqCZ7PqOyMjMMUE28N0F5e6bcarKBxmqAhKm5vxIRmrv1bAAfOxR
do8aDAHq2au6VPq5xTcSiJ3d0gcFM5QOTG266sznEK+pNzvuiW0AafXZoU54jiI5bDFDA3YY9hy/
r0YAH9CsGe+7wdEnKKLWFywGgDexTzLulONunTp7QJblp4ipm6tp4JC1ZjGbAQnbcTJDnrrGBs/L
PNlLHUpyKV0X6IZoARdlKlG+ayTAW6AdHuCSXJw1A2ZGkahIeqQTSaSvoywS3Ci1Et7GQeS7uwKH
/FO/1MVZqlXdy8KNrh7E0DpHBciVNRNZ18DlckVl+hnTcewGiz2/AfsmekUJtDigmBSliC66Q+RW
/R2v52WrZx/W9/DbTyELhIay69a9GNbiWyCcAQDKhgEaybnajSuy4qGlBoDWnv4IQBEgCYmuEKZw
0P0j5tUXqP/YfItoCHYQEAVhLgzkkTEhCzLR2uddMtsekFQCb+gqNUL6MpHtNG9F2avbpqrp0WnR
5UiqVdHbcLnGi9g/z54RbuZ0y/BzbHjxYxobZAPTZPVzG5bFgTiVt+DzTDBtsCjE0ZBe35amanZc
ODkiT/i3qE0+X7FK5L/pLZ07sVWgzG0xeWlsSgxQrk0HHV1P+fQDDEn97E8wHI7dcEIw19AS5acp
b4SD8W++vKuamHtXNXW1HQK1dghsNH/G+lufTeDpKuZRb/IEDXa3Q8I95UnnwOSzn2HHGzai35vI
g+UOfuPWgRA3YdO4VKDMrvoAfwC77xoMCceVipzjYAHvtKFmSVTk7YvC8GAMO9Oegx9O+oNtOpBe
haz021xToE1xpCeln7c3LPC9TYVrZohHf1ovcKSgl5qAGzmpKsjgPIIxYVvOt6YqexDMeKM3uE/X
t1xP1QkgJHdHytC9JZSGbwNOz3eLmOZcL/PYJmCv6QzzUcJHC2pFZBHCLpeninI48rGiogj64A2Q
yClwfnBQXXS2OKXYo2iBG5mVMAQG2w/vKJkis3736xCufzPt58yLBtgOzii3kJj4c4+ZdV+fDZKK
ZAFybz8XnQeTohZ2vFwAfKUrgEilC9qiGEOQAyLwdywHyNSF3UIGca3aTfCt+MkND4rY6Da4wVBX
vfFgUJ2aNeyyfqLRluMQyEQw2NfcIADCOXnlw0UdAyQGCwvQrHaK2Tr5O1KsPq7IahhuEbTqRPiU
pQHKCckkAnlpfAwqISURDsBYQ87fBFZpgqhWJ+Pi5vvKDbp97XThCr6YFEegUOYdlWW9qwmb7rmF
/SBfZP7YrTVgFIvrNxui/dfQCL0N1FBlfAloGkSMwwkBuiawldWwF4Bt4XqS8HZlVUexmuGiCUZw
f2GNLrekrMvnylNg5GDAeKfhmP6MAjJgsAFOaW1RfxrnMdjMACweWmJqtOQ8t0yRHpbHomVhhpQb
hvTV6CULH9vfUcDKIp5FXmZygt4jpgOyDFPkEhWCGQS7trX85A4luTPtzM/lhFMxEbXtviF8nu+Y
WXmMAFeopC/n+tTW05yCCxltJqTtexgjoJo0NgU0bYNMy3CGTQ6yqQz9MP1jmsJFo2NVBY9d7vFL
qRf3KahAgUK2izN00EUiVOWljTutv9wcxf8EjOP+qEKn2CG8Ylk0OXKH3W3S1gzzDUxUphchS/8B
oEfglXTFgxSNb5gOwvwD9lVGnIEL9wFfDIMHD27Ce1Snwhffet3Zx0jDgYLScOfTQH93ioW+rF7g
74ya8fFzF6LK7TpejNLbmk3NNfYVRAAC512ty3NbPMM8dDq0TqWehGTqsV/c9scaMLMPZiN3aynK
TVe53s20BvTeq9EAqpew3zedVTsC7lYyT5oeAXR1z7BHEkBRTeKWgiZ7w5TBoRV19TmEaBgonrqo
v2NL52eLtkyqoHzWmP3skY5HgbxR8OrG/qmHLC9Eu5HRZFCoW6dsbhE11p7+5bc1KK0oG56LxvCt
KwM3hdFE9y1CLp05vR5+Sw/3LuDUXSYhYkLSHk4HQFbqWw7z5bSbyumHE4kJuNQAvsp+aHeC5AjG
VuuidgIv0DHGfiH3UTOFt7x2ykNPrwwwxOQiqwEWeC7XCC23wPr3MIkBQnpRbhujqdwAnGVWgIRF
BScwjbTqdykade+orr4g5RbJIt32OTCk3KFCyZJF0XkjUX/L8nkctgrkJgpjN9fDTEQvKfLPNr9x
az3vLfJUuO3Ma3fyC1ptg84vd8yTeHAmjB4aA59pVWCvQ46JrK9u8gaF3tHf+JVHnkAj6ilORhS5
kkDx8MIpQLpEt/RGEcoPhPAlQZbn7AVeS8ZpG+1a06NLW3tIV6nFO179vtn7pZlPV0cUxDymmOHo
4ZAUrsu4g9ou3FCBaKfvQrUH1BDcbZ+Tb9q2OQhs3ZLWdaHeOx0Q4I1W6T6FnR9uGhRy0nEYm0tj
1+KCIhSRWyCHiwMbRicjk5/H14IrjeHsg6H1isE0nHgVTRdRBS/5pNsTNZWzhcxidJLaFO6V/y1S
Bja8PcIHyGeYdB/qjYWIAcSnct62sNzclp0T2qQ1kPBiJ64xm8PhO/crsEwNwmLTseJ7rsT0WC5R
gUqc056miV6P9yLfzKFPT7DumR5wuwHo6Af1fkEp5hggOQaISnfNiKKiaRCYNWw3errdL0uBzJ2h
6h3xKM+8kCL7w2z0DzLXCH4mwP/yRpU3ziKj+zxoxYM/j8AwhUxOsJXrDTizfdttx4hVhynHbEvi
+lSjQxU0j8bBvtZjp44hbYoDuBfkgmkh8ejAWPe2ddwIPCinzIzH540qPZS9G3AP67pp7lbZLttu
CMW5rlsKtu1C73sUcZ8B8iFJqNgEBuSKV+5wd92qYJa/mINQGjlvuEOtZjgODeKrYBL8qfJWe4cq
NcRdDAUc4PXyE3K5csugYM7q3p22vczZDwBF1+009Si62rDdm6HPU2Rc1X01d8WxgEfvmXdOlOLy
dp6rhZlLWV4tLvG+xZaHyq+zyA1wQGKQFiFri0Tv5BGs2Kqnpb9BgBv8CHWOURZvnPxvigQBubgK
DzhpwPx8pkvT3QTala+owNgriRJ5yLbGBehnHPfMq2e532IjzxA0URnOrzSX/mPJvZ4ko6mrH6g4
em94fcVTSIAwxduug1sWTdPV0sl9qqjrohnQCv5MXDPftF0Pn9eGk+d8nZGKtT5oxIj0+NyGejdU
s7iRC1lPcI13Mt5Ktrc5U7+nmvg3jXSBXWMgue+HlaMHj33Md5G0/qMOMRWkTV8csJScl3ki6mnA
nICMXd/nd6Evl51vDYxrgFGCSfcarohZB4bsRmPQZ1O0fXmJgE//5momdxLOqL+9IloSD/PtX/S7
Pul3frR0XREAdzVDj5/CCHsyyx0ph1+Yfd79ezvtk+7g/8FYhml21xDtVO2qJAp+4kyKw6VDQ0TG
SzD9nR7iI5ElLH0UztmKSQAg0UE9u61ziRrN6p5ajz9AKvHF3Non2p7/Ouz8o6kfIF4IDXo1uLLQ
akclv4CHVzDe1pqP+1Ga8ouX8mmb+IN6AMCrJWzCqj40U4lOFny66i1VQX5p1FqlIeV1mGAL28PK
g/KHb8l02yMk/6Kl++nHf+iAsmLCIkSB84BMEkXB/J1QjOIAHHykIUuMqxEXeNVZlYbEDXiN/75W
PlmK/+3H/uPp1m2weNzHblnys9L3ipyj6gs1xmcv7oO2oBXCK3p4aB06BFJxtSBKGm0OQ3m/fcvD
8IvX9lmj/YN2wHrgDa8iV4cWKcqpmiuYvxXRV1Znn/yGj+aNCuWsCAdScfC6fQc4U/9SzXWce1/4
tX3y9D8aOLZ+j+YE5uAPFE0sCco6MpKSfCWU/kzr839e/iWAJS3Gvw9Gs/lVF0jpveraLyvKq552
ZBiD8cnsH1DmWs4O6Ru4aoxh5q1hcxc61D6gY7N8oaD57FF+eFGTx+3sVUNxmNATbprM9/p4cY+g
5/77Sv6zkI58dIyjZC2HXHrNwavyYjNbRTe91zvxgogNN+HYnWeIr9FVDCBoWcYq+jvZ2UcDy2XV
IUXYjsKfGsrt5Acz0KSmLTMXU1ft3x22Hy0sXWf2MG1+nZqJ6Dmw767jx00xb8hS4tb8/e9P8JOt
9NHNkkSyC+cGRE80yS8NW99mMX/xcv4rFvmDvoN8ON1W30W5pBDFoeWFD6jxQo59FKL/VfUY+gF3
BYJpz5YoPOYWwyhBlJQepxunbNasUa5XwlizRDOJr3a6jwTYy2Bm/R3Sj5IPUiuDSnMNJQ1OflI0
dYzSxZwVvo8Ki6HHykN0+e8P+LMt8OFELIfKD0AG0Yeyo8g7SCGTwpFziqkYBg7l8sVi+fN7JB99
DPsxgPRoQdBrJDQfKOSg5f43P4B8NDB02maZ6j4vDoPTYdpG2rV/8aGh2boDbY7oC4tl8++f9Iky
jUTXZ/iPi2miXbGg8dwc0E1G1xRxW3C3Gh2iZEqnlJCyi63kZhPpyWwLFPLj4Towj2GjK75hFBcL
rlcyR9X0V3EIia5n+D++UNmT1vY+zuooMBt3fZyN2FL7VNAf//6L/xy1Iaf937/fVn7RDFEHI2v9
jlpG6kT1joRbjoy9kV9cyX++b1Bc/N/PmClGZozFyojorzq/i/Qz/XKy5bPv/2ET8SF0oYoV6tCH
aLUk8I6FagTWx967X3Z+Uqo+zDqSF9sGeQJU/5GRP1Ews6gN0TI8wSfN2coBCg4XuPTdVSu861ve
g1tcofXWNn19EzrIKovazpsg7OrvEgzA44hTEXlaKOmLu4gllrWTQ7XThFlkKAfat7Ip5w7NAvy7
TQkk2bcWEpgH2N6KFVvdYnNo0MoxKeioQwVw863rj8OPIJCwGKiBGd8HtroWyDmaIxqgihS3iklr
05Pv7axgYSJRHrsE0xRlsz5q2VN26JHOSSwPr07RBTBJJUOMy1vDttIvUXUOdJPHpfbq5xHzqQlM
+GFOxMM+xr/Ob6ZGNbetRJI4DYCdx0tUOWj1Lu49zCSDbcWU8whxtU1WqLn2vFin1C18C5W1gqgR
J9kNaXr286/W5UdlHnCIpXTGaxea/S7ARXHrH72HMYFoiIOAfbHdP1mYHzMirlABgH1EuKfBnlfo
YaPoN7vzF1f0n7Xo5GNCVJWl5zUtYquxr86C9z9lPd5CrXTiTrNl+fIief/FR/35iMeM0v/uMB98
M4MBRJgXQ+CRR68EhTHIFFI1iy/O4M/inA9xFLi2JicLhzaC9S954e6rlpzgmvqKRvQzkrK9g3ny
sCPi737RR+/Ndq0dqy3SItjLnlFQPjWRfUF3dBs0wxdv/5OH9tF+E50gqQLAQg86N08FG9m5t5g5
5muJ1gaCtvTfV/In92J4Pbn+cYLzpVQVQBHFQZIijSqa+OCK//uf/uTw++iziZqbGpqoRo0OhyB8
L5eXyWAX5v1OhyJDNf2rD/pko4TX//7P3xBEILl2+A0DaqvL0OC0/CaaL66gTxIG8tFnE3IMQAka
B3t94dPBoP90mAWrb3vdGAhXKSiSKqw3OSy2Y6p7kVaVdtBFEu3OonAe+576ag7ik3yYhPx/f2kL
/SuMLVHFgKNTBDsWjKtCFD636cyj4pQT4m1aYSu0OhyvmmN/6fo+DtbK/2JS4pN99rG+4UROqwXt
Ud+QkXqAaqnyUCmDKSB+vi0vq3AMi/um7l4iHqhfvCbqr8Yk2P+ZX0tmBMwt4Ik/Feh4+VDbb5eg
tmlUMPpFNPPHX4ePuB6V/1hHXmh9F/4ZwLzlzIvzQp3LqDkV1ZStLgZTB+euG+Yi9pj9Yo//cYfg
Az9sPipd9CK4NYdSnPia3zZ0q6FeUGJGzUhs/30b/nGH40M+BI04fUO9SlicUafI1jG86ZnzN6ET
/vSHjYeGmY85QlSjtf6ttMwsBHI2+suH8yH20zA2j/ycgnTWsJs+5zxhhnjxqEId+4qXmRJj9MVR
9dmb/7CvVjKGJQqnsIFbEUvME+3vudM1d+1UzDcod5eZwzQDH9ZO+95EXwGmrs/p/xJAPD/2YcEN
FgbBrYEr9OxiC7tbOtRQHxVfnO2fLK+PJ1e5Cso7AxBJvrg/lOVb1QJTBuh4GesaLSnb5F+cC8Gf
T0kWfTyZhNQYHBnc/OCjDyQ3PumdyzxE+W70m+ayDGh2QOwhZAapTve7XpyJ7AcnMu/QekLhHLgR
ZIn4ru0vvljzKpphHHZok7kQNdixfLXop35ftEtuTBNKNLkqsBsqCDNTB/qMuPA8SLPnnrgXUjlB
ZjVju6Dr2o3Pe3Ys1tFcGpT/L2NIy5vaEeyp5dJkg+TFJXABUVlgGYJMmzivgUf0m5z7GnZL0A7j
WWEYq8kxujDPZnwWNQQ0sWlckAwhNxzOkYQPlmsDtS1pbzeREE7melAplXAx/Ya43t9gUjLP8nY2
Oq4dv9mWbO1vXCsthFcSehXH1r8WWIPfdpDzXcgwVod6KvsN7+oIY965c9NY172DjS7a2Lqa1UFX
xYDd3C3nitRQwAjVrxldcpX5EALeOmpim6Vw1dG3E7o/I1SeBHLc38wO7Mjr/hnti3k7CLtncjjN
FkoDp1pIWjlrmw6kglIHM/kJjahKUc05YxzkCMlGE+dkfWXG89O6Gx90O7XJ3OkS4lXTx3PozQfK
pM6sHeuk9smaeYU+1kBJx32hdlSse7Sjd7U37ZXHKI659V0v3kmY7mno6zLj1xJYJSbI7K5m4rhj
nTjo2YPiI+xJZ07iXrpQxojooiKNBkYQvfqu+kmo12TN0Lpx2DGRQGl859QBj2mjbFIVzXNfjdA9
AyZPcGslLgI2tI3cMvYCdHU1tO2xjiRUr639CRzvdmX9r7HwvvlFdwmK1sZ463tCIw9U73LPGEzp
/YhMCZudtxGeArFcujXFjMKStKvPE0A91thxpUlL0d16anVTOAORWw+ux9AcMb7RpZdZo2+RbPVH
EtY/0Qa7toovTdfm6VQb/O+KvaHSeoRa9dEdXH1fEe8NqRTktV0NrZLXEOy0kWS24cFv0qN77Reg
57IF8xqkB//aaR084zI6wIUZ2YNwktw2U+zPqAjoaXoA7BW8KIg3Qe1ydks9Bzhgo9/GRkHsFvo+
aJzv2mcmaTHt5nvFW+TV94a3yeCOTyIsnuXkvY/RUMeWDEfaBO+GYNwGTbYoEeWIv0ZcqN8njPNM
kJM0IRSwnlsfcw3BJHVBGIchENp7Pv0pLeQnKOrFnkJXGCLOs2js3nPlvbNAFy1raKhb6KqnPiu6
6KTqFZ7N7Tc0Ik6DC69MXcyHhuMlh648csiNYojaAP5xpz6dA1jW4cjrUzienbtC/Ag979747LFF
sjB4wQX5ok4awk8+GpZxBU+YGBWo/WQDjAXoW9Z092xcT35dHVqoRmNMbO/KNTzxwDx2HYc9crTJ
x/4UVvaJVW4BMQe7zlIVB6hj7orB7ByxZkEOVNAq30cykMQbdMbaDjPAA3lUI/k9VPS1N4PC45A8
QeaL5TvLUx/ofkeCDhvBW/K4UKqOu76ak4mxW1JEsBas1mOfRwC7RHZIycRTN/AfVBikSJpRUcZ6
wplGN/VYrJuKqHeUJI4sJ2csVdiQLSpIVtd9KVSeYkYgi2TRxZq2Wyir45WxS2j7V5SUujREhysd
Wp4GwOjguA431tXvupNvvTBb2aOGMZRFWnuIjPOV7Nbex1CMD+86u/GqKIrhZb7EpFYbhurnxfVI
jiHb9q4phJ82uN6ToIKc2dM/O17/WMdxTpZ2Eol0+zcoeJ4qqD7isqcOBmPMW0VzVCMwqRbzai6y
IFibOCR5m5CrESkVe4h5t5iy8BJoBumuzhGN5zo/gZIGDM+67s2i7CloUN6s2XjJWwu5aWTjhfjP
V5fuWDXRcumsF4MQcHHIdZQkwlO3myYfH0bOvsvO4Q9DXZo31XC8n7Ig8cAq1GuW7qabxU8jzX3u
s23lj0mLm30/9fnrhAUSl7Y7GRyQuEnMb4fUUGywp4VSIHFZvrUR1ehLQhbjezdt7kPJZ1QG1RJC
e18/lajkx7JbSTx2tYIQnX6jvXOaQOfTEvNiaN1nvu6jI3OBs6Alzu2xCDbtihgDovXbjsKCy1PF
vhjQPS/0cKM6LERUd3D4Trj91ugQrs63qafH2Q3fgQa9mNXd48D5IbsWa6yrf4RT/xxNmHx0vW7j
5tNWuNVTJBlYFyvbuqAlxQP6gZ40JJGVt+ctlVuvt7sRt3PcdP28DeoGHCbb4QVYfmaDuFkjVILE
VeLnLg8diaq0s3zf98Ml0h2L83J4ZUs34i1AicqV/wql6R4hBcpHMzmSCIeeTyaCepTEUGBV/+ID
Sid+C4d5yG3Ri52iX7TnMMjxnRMqz1sZrscQncXKsQggyNCkUxU+zJ64AwH+rvfw3Qqodfu2RyEV
uqukKoFf7+s2Sq5DAOla57cFVgvG5AoOtaL44c3o6a8DbngbQoSOh+/GWq13SwVN/zw1r5iIqB4d
i0a0Fsttq9xXb8VED5v3GuvKMGh4ckgMruOUWNVtRNOZyCopWRPGas1fRvB9ElQUMcyARj6L+nOx
6FONol7Z63vR1hs6RztoZzG5Ua67SnjBTiooAhzPfwtK7zEYl61SlQPtdSUTeBJA2l0WOYQIdPMf
zs6kuVGei8K/iCqQBEJbsB3bZE46SfeG6nS6EfMkxl//Hfe3yas2piqrVGUBRsOVdHXuc6w8fMyF
cxwwgX1mxhbq+stb5WQ1hMQzKvwbc/Cp1ZZbFO+VoGIQqEBDyExaUc07DJ7R6wE2hNQkYKrdVr0w
fVg7P0zYXFQ1+3D68TGD8hAZeEOdxLUFurt5nsGbcxtMPmxRUUHZs2sIALGtgUDYU25+VduWAw8H
+lJJ6x2c5qBqy6eix/CBGg4KmW5PUmfvZuJqHAFqgwyrhkrbpn5kGVv4ZMw4zwHSDjkj1Gzst2wB
dYg6CquvLvKcBkWSVtrl274qx5vJcLJbULMtL0bGdgtGPd2SDinnsP5FJhGDLIMyIy5ySOZta7A3
9RA1MPhLqvgphHKHDw528qoF1Dm+tTnfoQb+FWrjtzrjEArO802vhteqI0+1g883jfDRYrnr92z4
5rrie0LB0g3NbFOiNghlLy06CkY1WNcbuCDW4uc8tjcFTtZxSK8TByQxmIh5EH3bPjz7nJ1j5TDD
DSu7ANAYxjMPRWilgZMWGBy4kLtCsqS6IygdHjzZIlyqFEJpqM9rpGMhYfpVUFfmwPDnkNs0Bdpd
wnT6JOJk5R3Kk2APbxdN8iqsEXr0coBfENJtzPTbLjZn38EuAIpJbPFfXdwrjig1SLE/AKWlvJqg
m37I7D6/IYzGj0hJRzdpTcsnWTNU6hp2/Mis2BJePADA7ecGhzSYpaa4zyCDfe1JVF2bNGmVR7Fh
uYKgt7tPmBg+oG8U1UaWpKt9iZ3YHkoFeNLUBjRGpjWHTsCtsYK0xQz5HZ0RaKKsyrLDbE2D/URb
3OL4JRbPlziUwq9nl8KCbDZ6y1MNxsRGKqjWoNV0cGvvhmH/C9Y43W1YzyPWz9wZ7mf80le7VuLX
5VP7XzLimbOhDpVEQjwTJFYyaMBBfwL2oMqxOKICz0SD7XPsV3atJWuU0cf2b9ccQ4jIeHQl0nTw
4aZmPLesb/ZRXll7s2nrO1LXKCyDB+l90qnRRamy292LXkICL6Cj7L0a5djxzipPi/qUcs9xwSaf
nLTbJFBMb4YoTe+jjsxb3uAawjYpxZijPbnKJje9Rn1KuhNuyo9sHFCI06EGizkzNN4Uqdgc4k3I
bup02LrOcJhRt+FyAzbBJL+FgXoUQIsa7915TDddPKP81kqG/UQghetylWyh10u9LG1H3NE45T1k
UGzHxgzF43H/PYHb7Z7RsHwLk6y8guQaMbqgDAd13N3nQ5FvIkZLFIua/cZENsRDVYTrqbGL7mSU
NVtWuy2O9pAAGGNYQb4LetflTjybwyWCa4lvVJrGA5lg0BbGzQZ1Ah5kDaicgIrUaVeyO0uv0DLf
8QzXwtAy+iPJB+5HYU1QdtsfezF+c6Nx7UMWMgk6hLGwUYyaxnkdlDg9J4ShaGh4xKH2TkByZjSo
4rncYGcvJYjQSYys5HCOtPMqSCzLxxI4QRQRex2UZiadd/BJCDDVLr9qIffinD71U7KPoR7IhHq9
DBpI/rL7GBUD7Tyu5K7+2jqfmb26GYXMegFJIZ7uPDTX8R52Wf6u9Q7JJvwO/UO9oQ/zkR+Nq2L7
JI97TLT0dc0AdWFE6A5LDu7reYoCOlDHoZ3ufmTFbYKYUFXjyuXHQsvp7kpY5nJSQTwbJPDO/lnj
pPYUVyTb1u0sd5c7ZyFn6Wqj2qwaq4xCJBY7Je8HmRd+0eNM9aWH68ZKxMDhK+obGZiZ0+7apmIb
YdRf8m7FnNeSyLRjLG7rcjw2mf0C0TZOxkX8fXSyaiWr93eEnhlbOgR4qkx4O7eTeawj3jhbVHqj
njSEz2kVzsNdC5X6H1u2Be6iTl7yiHp74B/s62zoxufJyIWfAQJ3dJCPRGalg9cehDR7nBqinwOu
CSH5NaxDYprkoUUCawebUQP7qhFrbltAzBh2PX2IuC3hIZG6V+mcWTvrJMLFzsPYKkBPNySz+P3Q
hGQL58IE4t94Cy7ErwlWeDs7c6N7FHaOOKcLpwl9/De5GsYxf4uQ38U9Ls58tcpw/JnrEbr2fohe
TbfFfrbGRrjrMpyi6yncQKo7bay5dK5EWDuPhaL8lZgONDEUW796GKgPR+8a8Ak32fLYAnM1c3uU
m84tDogCu0KqBnVjmBXFxUnIVmb+wuT4u5x/CivKlMQwOMHkcOqHNI73qaJ3YRV+LWrpoOMsYiAd
1sgYDyb7OaAIcEDmyDNVu3aT+pepdW50aanwClULhkLqJzAfqsNdWfl31NwcnNK/s/YSm+cgB8XR
A7XjOEnPt34/Oa9P6dNTchWutOBC/NJhyPHoqL6ZWjj/VfxPIWMoodLu3oAm0KvD/PflGPCXOXTm
M51T/33qJwE75Yx2RRVgt7Kxkua+HOMtKsJRZc2wr55v63zc4DbZn5zuOLSy9kEMAA/e9uEW76VJ
5ONy1mtwVDM5XYl6C1/uaDcespxA3a4qNH1al39cjrSrimJ1x0ocVvLOWPOlWIiujtbFxdCWcWSM
FYrToz0ryK5AGefldl36BO1Gw5WEWFmZlcjSf++FcUtxCurSH8NUv15+gbW0FdH2VIr3fQWFMwqe
RlgDSdLkqM03sanDAeOWc4kCceGA2ZyN7mZSCSr/E2PXpXUEC/By2ht/z1VzmfujW4rrNM/YLZOs
XQnOS02rLVxsMEBQZUYVQB6wQ5odtS/FyrK1EFl0YHHEooG13dwFBfg4Pm5mvk051DcyN1Zs5Rd+
uw4pbmnDZhC68mCob+Ez62GH/7VtnU4nNi0WQa5YdQFSaZH6WQY2rlVAkfFItYfZ6+WRsbB3tE9D
8tOMjlGRW43W1AWiwP1MiM/BAV/+ykW/KaoY52HGbtIifv7a27T4YaZlaktcGxzLqg8KQX4OoBCh
sIs9INe0ATIg3RBlmV9swFOXffo2wJdH2UOYE2SS7AbIpEqkAxogXMfSOpTz9dx3X2xFLTZUtANH
v0uqoACSdEZpoHtd4wooC5/Sk0ljuKagOf3yM/HX1gKFgeIx0pVOEahmAASimXH/lLE1Afx5dBoR
thYlStnFVWI2VSDcn138UMX3jjtckyTyLNPaoULpNq6yY2mhaNB5N2m8oiBYCH866FjIIpN8JPDH
IM8TUhVpuu8lqotmdyUILLyAnS6wPw0EUBYgDCri4ViXJ9/UbzRkXjZkPmHz14baP6zjcYA1SQrK
FLfYQQLX55UkejTzFkSi9FuBJGvWGNPK5yyMAqYdwiIcVTIjL6cjhwUC5JF8Bz7Wmt/BQsDUYcc9
R665Mjvkbh1jN8gsEIDHgWSzuxwBlrpCiwAWyHwweA/HY9u4R1gGPDTExnVgebQxIS+/YiGkMW3a
0w74Fmx2wbTK6sehT+/g3vCC7tnmTQrgUrGvzfrx8qsWllUdeyx7VITGkJEeRVN5iTjyDCClKsLN
9a+4CfeXX7LUZNqk71CziNJylgQuT3cJAfdAwqosxVoQPV1+w1Kfa/O+G6B7GkHnQD2snW0JiR8w
sICknfqrr71AW+BT8IJEAZ3cEffJu8LmuGpWLorp1ly9F7pcRx/jVqPLLQhfjhkqyVsc0ULymrJH
CkANuDUQxK+dghdaip5+wKdIMpGaDnU3I3lcTM/5XPwm4ON7UR3eXW6ohb6m2tRmZmcg8Ts4x4pY
Pss+WjUhgwzS4cfl5y8MWN2KyIpQai8Fnh/LN9SEtz8KXMJXWdCuWSktxCYdCd1Sx5DgLsaQcYi7
BoWhpuq3l3/7Utto87ojbTSJahyP9Rh9a7kM6qp6GmswJFjxcPkVS92rreNENm7FORaKgT0j3Y3C
ijvxNXg5CA7aPE6xBomqGAuQGuI/IyQzqF9+Ik6zufzbl+aANokjXlupgWTwEUAinNgLUXhDDGnn
aFk/cNFwnCDsLe1+Rbu01BnajI6cUbqQoEjo42DfnUFOBAYgxBszxBZHRznD++Wv+luceWbLo7O4
JzcHTSGCpb3qZb6rYzc91nJQXo4kEqrXKWpqgXDMcP8YE6BTUGs2esOEgoVNA8jrq4Ib4oHSEqbj
iKFvhDHkOVZ+2qllz/200yj6FAyQ2o9V6+DQ33XUSKFUMcVRNUWxBdFn2qAsoPYGo6DX0D9Kv0oS
eddVRfGRKztb2TmR09g59xO0OYE7NyPvcRUdkB/qbdw5x914gKEMtGueenee2ZNzF92b12FA9k/Z
jfwWr3TLQvfrDGtLQXRWjnUVKHGTjJBQMX+yr0v7S5Y/RPz93k9NawkcR+xeqKAvmgfSI90GcZU/
RMVjBsnu5f5bkC8SbcKE6DsG5guSGUxtgRvx3ZTeDmB9CxtahV49TN2AO4eVXclfte+5rtJmjBGD
2KeKqQpmK+k2aQIUupCUBk4RA9LTGdY1+KrDnvOJHnnN6T4doPlykzQ6mGbrbmvRqCsAVedtPkTG
u4TjHjg2dnzDhu7EOMjVk1mAJ9ADqLWn8FvzGh6aqGuGUwvMoLJdnQAZaEte7WYkDb1mjJ1Hm5tr
sXNhadGp9oU7SyksZKAyZW/MqvqANgrk/Kz/IFDg4ebdeb7cb6exfa4htTUScFz4iqAk8ghvyode
sas8MduVOb2wAPzDtMelJx87xGiKXPqHSDP5SqHRir1JDu5K6DzbUChG0RaZ3gAroc7gZphW4Y+8
AV21NAcvsyEaUEP8O42N3eWGOrsi4EWnoPFpEuFOY7aAuCxhRU/KXTRZ7Q56pA7lF/34ARAHhUqE
x4eszfjH5TeebT68UZtSqQV9UphDtBpG/Jrl01VdAtU32uPK8892PZ6vzSEHAgVorzgIQg7yBuDx
VB6S4l9zyNRXmsrJithoqX2ckb8drW/Cdb0IqfHLTbNQhSD0+dEaI2wxIFQN2ix9MCbrUHcP3H1T
NDudsP3I3Q0EwtY1cfZC5//NVH/q/FyChTeDix2AoXQ0y6ncKwW8JGi+t8ShwADOxg2Abezq8ued
DaZU6BOnbcHfmiBpClrnLTZMzy3ljU3vJGrcgWNELqncNunK4rMwgXTvB0ROpHVJPwX5+O10Hhr7
D6BfvSx+Mt21+6KFkfz3ivJT89VMgHfbAS4SU4cfZDqU98K2J9wC8frn5SZbGMz/rKEG5IZpD+io
iqbfDav/iCJdmflLv16b+RAyxCjeQ4gBQRoK3T+m+CVhfXX5dy89XJvkg3B7aSaYJ9yRh4JwKEH7
FxWvmQQsDVxtjgMjZ9m2LacAattdgYTUJimcn0iwtD5YbsCcZ1ddP66symf3MVTohg5Q9xQlruqs
QDqGPwP1pmJydB3q8WRlsJ5PquEVp+/8NJJSIEspCjc5sLvpt5IZz25LsHJb7R7gvhAyEmcvK9sF
w77D5VDzk1rGs2rrt8udtTDI/l4IfHp7n064/jFK6OaBhYQyjMXTdS3z9CuZA3ycNhZAbkdlat2U
QR07d4grP6E3vG6Z/etrv14bCyD+JED7VA7yBvy+tNJnwIBX+mVhFP/FC3xqmNJqsj6z3TyA5Mmz
+A8FmWFtrvzuv6Honz0K2uX01k9PtwbZWzZ2XcEwqmQHvaD0ao4dH6C76Uta9dGfCQIk0TgWvJMk
PdZuRrdG34ebMuWj71aK7afKEccQWNJbO6pOUAMZQwZHnA+gWFswFTPw3Nx8ugfsgG1zVAn7xG2i
Tdtn4vly8y+1kRZGZFQirzV1U2CbEJfVkDEKFzu6tSVx6fGnMfupkVoyGnyq0AVDS8GyFqDTp9Ct
RNOaAMf6G0vP9QP97yuK2XROZRn8mE/ggkNK2qIAoUUdd67o7WhODCjoLtrOtdWAYOyEZeBOguL+
v7P3Ji3mq5RL+paYRrGB/q47IttDvNzJQe0DmcqHpaO1R9VICvhEzSAmtGE2oIDs8Foez3fx4IKx
j5sHlCmNTsCaKvbHiQHvN4IcInlcAFoCFwLaiPB5Dt3+Lp/qeo9iRfXcdTx8nEgLfV7i2lsluDzk
VSmuAFyRW0gpY9/pyQBkv9FuGiN+DzlRG1EXyWEG29ibAMXYjsIatioq0iCL4n43NW33TZTGvE1J
WwAPhISiBAXMx63g9AIfAwnWMxjogNdFQFJ24QF3vOHBCXl6MKIcT20Knt4mUpBXuGlE72p2EwHy
lS1+q9RKDxAVRlcoOFDPEBaANw16qtzFJet3hOejP8g5ezGTud/lXWdCM+YU1xBLA5jYpOYzUKzR
hoO1+iBb0j5G2OgBbg7VeTY0xWvniD+GZSmwp4CXNpoM60IEHq1EFm7v4LwD85TBDBgrqG+bUX4A
+8x5jaEfg9jGlC/c7e1Nn0AdKybzTuK61UvGLN2hqIbsuzb5jcodqN3lkO8LlFUdgFaHXwV1i/uU
xKhaKNS0aWA3vDVHMj2pSaG/rSmD2hXE0C3L52YF7bGw/umgIHdus3AGR+0YmlAFuyyHbj55GnJ1
1U0JIHcAwUFQvbJRWNqV6tygzh27tk9xe46a/LDM9hIWlnXeb2LoiXuYxTUxCvUdDoqu/fqloKKj
hCJzZlRkNjtG8VvT/rHoDjD5la3JwnJunv7/KaIMqOKdoxZU+Bi1R6WkOzf5QYEALoEMvfzrl96g
BXaGrYeIBy6OEyippQH5UNl9r6XMvB4D4mvv0OOiQIUe8lzh0bKkD4+uTYuIGA6jF6VfC+z/MHSq
OhvI6Q2wW3CA/zvVEkA7G/o9HFn+fO0rtMVjHE6sCYl+loVEoR+5lsXtYA/AK8b7y29YWD9MbfMx
hAwisVCRgFp9u0kmq/4mRDMd+tomX9sfmvoGxLUl1PIjDYhJwMx96eSH5SZ+CF+sr3yDq7Omih46
3CguLPiayNDDenHfjNNjFDWdf/kF50WV1NXrs6MUcJspy5ugyPxxB0uMI/NbP4Oo1zN8Bsqz326M
GwCgdqF3fIo2oLe9Otu115/vI1cv1gadmKWZq2iQMZ49WbFIbkomKPhn9VytfOL58yAEcP+d9Q7K
DdqqTWvkouEA9Ga6bzO9G8NsM3xcbsOlj9Amfc2wyCRmZwfIEoL+8m5IKENx9fq1p2vTfTZl02U0
YZBg9KjZor5V3p5wY5effnrKvzsgVwf1RKSh5dglJGhZ8yRz8gg/+5X5t9Tu2gyvUONlVeB7B22E
MhmwpMVrbcbGj4Ge1mDUT/6xrXStk5f6QJvsCauYcPOeBgnq0VKkyTobpIYvxSpXaNMc7k1w++wi
+H8YqHKdcJeboJLBec3zlZzfwq//B33iwHdkDiULWhPWD1WBfX3tm323u9zJf3NUZ3pZ555UpLGK
EAzZwPSZ774MNzZuSL4p734+NlscO/bkO6wk2JO5Q+n3ASVqr+Vr/m4+jonHN/yAquOVwbww3HQy
ytRXljEbGMwuuuvAC9Y/O9YUxl8bzTodRTlMzNCr0qCORHnrdjChGOBntTKgl3pJm+cuvCMBBUUv
5Z2Cn5iyNvCJuzFS+Dxd7qelF2hTXaRWW895TwJenE7LPhxgvIqt5C8XpqMOE+hiYx4ts7IDmf0o
UZza9dGVLH5ZQu5K+v61D9CmfG4kFcghrR0UKMYsLJgXdrWHtP9K9y61jzbJXduasyThNOgHsgeH
ACeIk73HlHy//POXRqc2z+vCyg0CKEYwJfZHY8KFOV4rKVn46bo+3rJ7m3SoeQvyIQHYzf3t2vWH
ycWKzHChc3WBfHK6qpIO9jqZGT4AyvuQFcZ7IZzDVKMEA6Y6Kz1wWjPPBBK9gCoSvEER7WAHQzS7
L5OArdDo9HLjThlcjKD9XZkJ5085ri7HV2Mz1A5hHa511YEoijrXIXAkbmjH+rEewtcxrFdC0lLT
nXrs06FgzjjOwjzpAwDPN5JLL5mGKxRS+Yn7hye/Lo+s8ygP6v6jMW9yM5TS4YGNzcIhrRXu6dLc
QV6DJnsTFkSHCDzzfZrk5KYEHGXDUZG3J27VHycAKkD/C52VD14Y5Zz+94M7J8oSEjZ2AI/B3Gfw
IQRtYs0ZeWmcaxHABT4RVpxozbLBDUz4vcn/KCjcL7fi0ujT5n8BYzoVOjEIduBnNyUIG0DgNx+C
vl5+/tJQ0OZ/CrLrHKMOLqhgC5iUb0b7PrPYb8YOJAZx9aWX6GVfzpjOMHbFHre3J1Sx8r7csblP
r+rJyn9MIxj8xI3XEtgLfa3XfvW5Y5xYOHAjtKpr6CIiJLSSlZizNKb1ai8Yg/ApUpikJk2VP9iz
eigBQUAFak9u4MhiTB5c56MbJC85SqO5u4udOMXtdVvf1AYqQeEOkBYrsXthbOjFYcQ94cQyFEi7
vDt0gOJ4ztw9zYDjERt6+ct9d/4ay9ULHCqH2cAYCRYAewACZM63POwPtkH9tMyuq95ovZRKGzDt
Ncfipc/StgRJHYN5gvkawFfnCT5W8F4p+tJL7ARVQzVY65c/bGHk69ULJfaGraomEsC08JbOLpyO
VOqBASx22E4lfmnTFVnF0ojUAoTtJubMx7QPxgQGg/AOlGINzbT0aC08IBnax5kr+6Bxx9s8hMQH
fhGX22fp0VpkIHkVDn2LRxeh7XjJPBS+LdakEQsP14sQWrcxu2GwUdsPQ5xxnJ9hDbSy7iyEY738
wBVMwuDMwuExgi1yk+biustArcYN4LgSBhaGjl6HIKjL3CzO82B2IU2IoqrfMhABbjhcQfbwxQ53
JXdxuvhSR+gFCVYWc2rjsyAGD+mbW431d3jvfalYiLqmNjjHBBZFhTDToB5AjWMtDCn4G537AEax
azFkobf1tJRR1aXDWzoH1mDg1oDDfG0lG7XwZFvbyWRDjOuMXBVBkravFsRQNRvWiiUW4pB9euen
XRJPT/Y8ecjgiNH6Jb/lVbMxxV6WK799aTGxtV2JAjC4sytMAqTO77hh/EQO8m1k4BjlHZaQLnS9
1LHeuCUOyoDVJlCJYoxRu7i6t12aK1rno96EAsGGFUSFypNF7ZVp7zW2vTJyl1pQi05hmiWlihwW
gKn02yhLuM9BkHyaI9P0tdiqV0oUXVaWdJY2CjSsa4BCrjs7vr887xYw2Tie/3cAJBTSHSYVXNTA
8p9h8WL9rABUn8KnWd3S9pfp3hfxq1nfjTBMo8YrKBsrDbfQL3rxRFkmYAyZ8G/jMrvLZxrCOTI5
uhFdMxhZmDd6wURvQtzepYUNR8U4KKLi4Frs+XKzLf3202D4NG3ge20NbViaQUVRJgNTpt9RGX3Q
2FrbEv+9Sj9zImPapJcJ7oPiiOcIUaiZJDSyblTLxSMuHmzkEWKZb+H1kaWnm0zThxSuJf4U2sqP
xg4kqsufubAG6LLuElxW3kyhguk1yNKoLsX9ELTL0yEfrsewWXnLQmNSLQbBFRYXHzFMvolQ5mEG
ium+nSTdNpY7v17+kIUNnp7QB8xPYbtswO7XaaGP5rj2eKxyuqMTfJ74CWkHDtfKnuv853A9tx8V
ReS0pYBV29x5afujV/Czz98uf8jZMU04I/8deHAYmk0zhEBJkOE5FkB2W/3KmD7bRni0FsgADwKa
bjYhKjYBbqQCae/wNrXAl4NT8JuEjIWy5AMWM1/qd7xQ33zFaZRwd4CTU9Q8WLa4grP0M+wvt5eb
6mw/EK5XhxS41IoEfEkCBvvCXl5bcLK104+vPfyU4PgUAGQMPJOYG/RDJ0KAvHIeTFVr7OHKbe8u
v+LswoLff5qUn15BMzsqDNZj25v+IPlLjJqQGLzV/PHy4xe6W68JGUIypcTIVMATKBF/m0C2GtVT
1A84fxRwogZFdC19ezaM4EtOPfTpSwZiQ9wFyFPQwl80M95zV26qVmEivtuo1r78PUsv0aJIl9kC
xDeqAtiieU35UBgdVDWzF2fPbq6+MrfxJdpuBg6DuBiH4XHQOGP8EJU91k1A/wJUULpr2eilftem
uOvWKIp26j4wxgEScZay7RxbJnw6Uc8Akx9qJX6f4o64C1WxU3PJd6iBiN9jYkWHXMKIrzit1d1s
Z09RFYqNQbm1z4uwgRtxHz2Msz18g1Oz2g6ww7spUUPlQ4o6bqC8owfFMYrh9VndShPwO+Ap6AuQ
R3LcyNEq/titCu9a4iR7VQ79TT5DLO0R14jBWefVJmwcB1ikmHq2VBuSvyamGMQmUn15wF6z3tGZ
ttdkGodDD5FI7GUFzKM8SJbzF9hzyTusacUVUFeN5zqZ2OZRlPlWX7b3UQw8HjzJ6rXq0IXwoAsu
4PRpj6iw64Kxk7gVHfdwhN3k4vvl0bgQp/8RWJjcprFbiWPe3FewfIg6dyWsnd+xEa4rKRoTyXFV
2l0QhUAw5EY37N1YqOuCtu2hkA6MYWooiwGpQ6UM4dWdSTsK1Y1Zb6Yuw42vW9rPtQBR70ufqqu/
44byYshMFcBHdp/Yzpsd5mui04Vm1JXf7WzNKY8aFcCEstkqUHnvYYxIVw4nCyFDl34nfd8ogHMw
m5vi1srb0h8aGFrPDSxUHSs65k65udxGS2/SlgsGP2FsdpE+dXM4zwPdMiPjY8SJ5xjPM3m9/JKF
Ea1rvzFBQLGKIkT05lmGMy5pJh/g/ZVPWOiKf6TerK6RtZYqqDsgZiWcWDbg9PCVqLf0dH2JoBQk
mkr0wSDN+DocHWM/2sPa2Xyp+U9v/bQAlbKZKNxZMERB/Lzh1qkIZ0b9jeJp46dTwbYJ9Fc/L3fD
eXEV4brCGwJHYdoTBi2rSbgFVfJ716lDI6udhDuJ1c3bMB02Rm4dc6NYqSBd6ntt0ZjcKSpVMYJE
Sh4U/ab4G2Crl79nYT3SC6ZsWbvQ8iVYvTs3huRNhU92JC1AwI3vltmqlbj2tyLinxMPmk3bDtIp
rdsJm+Wg3c675tAfgMo/olBquMngvPvN3dQbx+u37aG/nZ7Gb/039m4qr/od3RmHcPvycvlrFwai
Lg0vYdxsEYWhQtj3zgZBdg5X4uTChktXhGeNsmaw3RFt0q71KtU/osj04DhkT1OzhKtqy72oqe+z
olzbYS99zGk+fBr3NTwabMfEK8HtbrFCN/khIrFcGRin4HWmw3Qt9VQ4+dD02KhI0wzyfrqK43qf
V0RdTeAJbBLTOdbD2o3HwgDXpdWx49iZyJCpFdX3ejiAGNO6Py53+dKjtegAeaoB5nuhgoKUqI16
ABvSN5KPrz2c/rcLCCETi6E7Doj75BiQwr2L6eHyoxcmpm696bBimkIannYw4Fbj4oDFv4B+9Z2x
31x+g7UQOHWhP3EqIPC52wWUgSxtsxKSZ95KOLYAImzafbWDT7wJmbKKnhXvwivQKot7WDaTLbUZ
34cWtrAQHeZgvLN523dy2MVGtOo3cwpv54agFjM47NsLFoo2sLscbFw+H8scgEtelYA9Jx9jLHYl
MNRGnu9kxq56LmYPiNh2ZUovjBxdeBoNBIUWOF0EEjWrY8GPM3yOwyRfW0kWml93bUQRaDsRhQ1K
6FCGxCIwqkA0VNuepMWRzENz3YqmhYH0nIPiD5/4AfKSXWIWo4+6QOTrqDO8AtoMIwicHq6Urcjd
GOXTyqK99PnaxOmUMUqnnaOAyuZ7GU0A4xWQG4n6+fLwWxjgul7VGKfYDQkO2akw38qxelRzPkGM
LvIN/JXfLr9k6SO0lZNgFw2b9lqgUKdK4IbUblGL8T63zkojLRRrc/1igKnJEokyVND5QDwf0sco
6J+tDazCd3IH36HNsCsP4tg+s2v4zVwV/lox26kbzkwOPenVEtOcmxEvZtmxGTbO19yFHD3BBcYA
3MFr2aGkGQR0aBpS5M56eClc7pDzve7oylU+TQQeaEg6Oo7psT6EkTLdkILD/G9NOHd+5XJ0eWqD
eytidGiZfpMWW9Am+Q0MSlSxKZOVyHC+7R1dnMpBuILJKD6Cu61H2jf4f1xunfMhwdFthOoyiVFb
hJBjNvM7F+5zV6vBBwj6Zz81D7FlrMSe8zU0xNHtJHPSZOE4Iq7Ja3rnXqmDvat22ItJz7iNb6qg
3WEzcT9cJ0GxJYE8hlvxXK7cPZ6fk46uXrUj+HTC5hQFUkmOjNGcvgOvCa16yw+XW3Fhj+4Ibdb3
kVQlFegf4+RZA4k9PEm2xrgtd7DKsSvvS6XRaEXrv8s/YIHV2J9GWpFUPsoAt5Fh+Gb2pdgFD5X/
Pj1LiexlkiYBR5LFjQAKoM02rOVaKy3ME12/ijke2Y3IE0jtaTsA3j2ydOMoXPZ7MdxGn1psAWZ4
IaPqeNubs/0zpycWRt14YOK95h2IBAaP3mMTCkhPgJ3TsnTYdxlpfctVa/VeC3NNV8EqN6nLyMDB
Ibba27ipD9Jc89VaGIi6rjUpTfjZlRns41z+YRrNA+vNb5DHvV8ehkuPP4XAT/vzksZFOLQNPTJR
ZEAEMwJw7JxMKERlNL/62ktOL//0EmOC3sWFWj5g4rbuNk60LZzN5Ucvtfzp/58ePVS2gs0cErsz
9KCT8ZCPu8sPXlgDdFErS1jIq2hUgZhuQcHyhnneVCnErd3L5Rcs/XJt/g95PaXSwQv6OIQ/T+tR
a2XSLD1Zm/HJJPOKWhiNXWQdLDU/uyC1fG1p1FHPleVmJpygEE3qB5ffm857HR5SuvLLF0ajrmWN
WJwTEZIqMHBJlrRPOf4U8cflBl/oUV3JOloiLo2mqI+xYNEWVXaWL/qGPDPhkG8zt+qVOrr/mxz+
u+1xdC1rUpvcyrshCmA4gNWqE2UxXVWOQ22QZFLZHco+7xGculzAuKeBdo6nYfFGp0HdJ6XT30QF
WtiA8e9jKYl9VeYKxl8A2L3MnW3+iVssupWospcyqlPI0UaTFJ5tSfFi2OmElbIz0wcoAVvQJKz0
tuRImXgoqv0+Eq66bViV7Cpr0+KmC58N9tMmJRRmxbYv4S4z/shz5kfVfGRzcrDaYYu8GPBGxC8y
JHUMVCf8j7PzWI6cZ5r1FTECNDDc0jTbq+Wl2TA0DjQgAXpz9Sf7X71fn9EoYjazUMSQTRKmUJWV
j47q8dcsmwQkaYh20Skm0c0jAywjJ2FwOye0siqoMSNr8ICl/8N33agc3jiKnNacgyODgoKwI+30
L6YpFsCvPRQK9I8SpOCi+j5C470Ud2mxS8f3aw3TcLyiojxQ8buk1ZYoGjGXhV1jx9l0RTz+II6O
IcuLl16AJFLwZBHtzp8lgJ5OvgbD9VDSiztneieudRgdOwTebtdKP+ZZ+9y5S8Kn/Jk57q5qrT0v
YOJnTWgjXZ7KijwK/lqXJOAEJYi3QpmTxdFeWolNn0k86GQeYUq7KUs0iLi62ozlOy/SkBbvwld7
iDFVACPsH6t27/k6hf08bZWBjUGuLn7jPEDoWGxyVEPqFQSF8QU66MgaoErJAWlrgLBkpEi8+gPk
OFQrQBNDxzW3ztoB4BK94/hrb2AiVKwxaCil9yGB8iEO4LNmOzsHB43DZbavlRWv7rld6pDMlwGU
5Za9E78BAZ2hlRSIdbTfTmf4yWYimRsfYDa+WxUJysEL1fUVlRu+4nxXPuqZR+BuYLldjw1vtu3o
xEUlIw9EeM1AtiAyHMUAskee5AzIJLQ4twOKKjwHIQkGj+7v3CVZkL405sMURzPLsEc9rjzUQHeV
Z67s0/J9gIHH6zz5ASFBDmfiwNs7J3tr3Jfl4FD8ZLCuBATGXhbaP+2p+G23QCeuT5okfYrOYgxT
yCcDtfdzOHsmWR5bTUzcV9hRwPkxfWnR3l7EJt02dyj4QMSK1OVoheaJ1dvqIS8OLTqgVYjL4/Fs
J+A7rznPBRqFgYZ67LM9axJAW9s+XB/RGD3X94uHgpMMUh7q5lw7YTPdI48G/FLmkXhoQEkjQJjA
Hq174a/ct7aYKHl9zWeIjZeg/vXCh0B68EWGN5v9NuDfjN5ll1xvhf/izNtlT72oGCi0Q6HyXpff
lpzfSDd/62GaqBRAVlUz79xcjgHsQDdlBaLcPUztw2Xug7RGSazHjNxweQXNvJDpMVtP6Z0NNv1a
2zE00HGhpoTB9Oq9YyjALqH9IwOzqzRbeCxtXNiKN5rHmETdui+boOK7CtA5eB3CDsfKIsBEsZx4
A15TQMS5Jpdh3jUS9lDH1dv43ITKeUpBjmrRof7IgZXWd0B5xpVBfiTo1LkH5q4LGUlU9Taroy4a
9AHfr1C0A1SLEVdYdxhPGXILfqBktOQJsTbr1gO9DkQUB6R5DOe4fwDpSOmjP0VqX9vIRmyKZkis
+fs4JjYe8mdhIveRoh2x3JKPbN22dlx/zDqSRQgEmvfRoiX5CB2alQcc80Wcff4Tvw0EygXtTdal
h5cRe5PWeSAgpNxDxY367viSCdh3Hdvh2M9hJjcgWYluZ7FXlm3AlgQN/IGB3OOdVgBN2Hpqh61e
d1PWBmwA0S4ezZ4AzZ7xgGPiMxpQgT8A1pWHEw/qJ9cENiRSBQ6k8CLRMKDh+XlWYQEWiuiPgOCE
I4tX2OKtTlRaMa8mfKvYHcLcMqACvZriW8Pu06mNENvsUQ1FH5AOKCvvDHF2grjbrBoDYrqwTjG9
q8NS/bLaJ20+Og7YUPqgwF1cnV+kOmXDTzLbwZzlYWO7oV/BeWDMAGQDCpO/mkklJeLyuTjY2a9J
EzSYAuvnvM/utqZornFe3RTV39INSEuDQqJMVPWRmC50XQKRPffaCe31XeWA2JlT7aFv1H7m4qX3
PMiUm+PgPUx9FaXeS1u/5M2uJ4mkLITKMqT63OoybMYU2QGDX1ah8f7Oa3lQeBQnORnAazxgQFEB
wRX41ncld5b6CVtHBAghqgkhSkp1aQLdZ6FswSbLnwZSBb0lthrnshQ/3LOOKcXYI3AzykOeTXHb
9hEbHvh4rEgZI70e6Qn0dKDUgJLLIIrS810NRtSCWehbH0Ap7Mo026R1Aq5BBChcY+uQwSSAFg9q
KSN0xOe+iIwv4w7dSDSr4zqPRyBWhhGMpZmc7Ksrgu0+uEURiv4yZxA958A6ZTjmwXUNeImklijM
U7lfoQYK1qUNiNcknf/opcthcXTo8ccGFvltQw6qc5Jejvc9YyGkqmCVlUc+TieNbc+pSOTTLuwh
kPGqxg3aAhUDfMZxGR9Z1k0gHckHwLMjq/vNFx0P6OOvvbe8HDCXl9BdAQVzSeh0ImGDFyPuwSvJ
gpa8raTZLRjCytOhJt8EwJDY43PxlimZEDph+3twx3vqfy+uaMwF8Ted4sF67icYgowy7iFF0KTE
osvjjt8TbE0StoOkOroaZmoV3QIb2YUAEv8mdhVL4DyH7kXVO0po1IrxZZ2t+9RL0aJs7lR99Nsi
kljfUH9tK8CqEoXoASXscK4hdErBaopS8cKvvM1x8cLSjj2xJB4FoQiuYcE6OzuvQHAl4C38Lgtv
DIq2fSj65ZEUZggReWZBzx0vxHA6Kp7GazckaelEzeDdcwdfufVOVT3poARokdqvFqYAwMDB0P4e
SnEBjDC0axPK8tRN945dxi1S73xtMIGGb5MtI9hV7v2svaSzvpTGe6sF8vJtn19yXh17p49B1z2g
yvWz7Mzb0LcRE+1ZpApknTlelfOzJOWWQVkd0BQLfpvZb7DwOBU1nDl4E9Vd+hv2VG2Yixbuw6kF
ppy/hW3Sj0ENeFv1xW3ssw3n8bHICywk6sA9sSPwPYkKNGQHVHomKFMjN0qs777nZVFas9+SAv+6
DqOzERneLnoT6o1h/Af+Y5bAtJRuClN3iViX4azSAoA4uFYFplkbAOf0EhSkgTLJrfblKPttmUPZ
Mf12h5hqAvyktMl2FAh6SjudA9seL+gc+cmQug48/JQor/OoVqhcXOUqoSran60zij23KisGjAC0
uFZrfAM2bVCp+Q1U1qkE6zSoO73NPSCsyqo7uWBn7XC7X/MknZCUINVKGLOAb1maQ4bwMyKawjGn
61xYzlsvBK4wWPrFPQTnQ+wxH8NYkU3f+ve+Z57LaT1yzd4yRG9ry8H0gkvjUBY/SAaWWkUfmdBP
oh8PdEkDU6VA1/SFQAJegLNbYEOsFTrvtYsqn7F5LPx0TOAp5p4w/l60p2VsQM2Aq7r7K7sa2sGg
vntuWwmPSK2GyCoRQkqm0jc0P4P/93+shhLEWbBnfri2PM9zJ4OlBD6MtgwL10y6EOX5LrqabMSi
gKhnLQYo3oruMFeA1HgIGRY+w5EIlp1NJe+oyrcoEGA/AKsqW0Zvs+BdR2IAzhWHkp+pAP8USxp4
oFHvq4OkaGlzKw9AVduuw6HpNjkaVYDP07vCru4XrBajk24Gqo5TMW/nQVlbb/D5wXRXBmDh8CFc
NRZMiM4lhEvF3r328zge8WJ/usYNKdLjTQ48IkDX4DPi9AY+BaK30invJwOyFTwe2ktJ6ge3TTfS
oirMQdvbonA8bH0LIj+0pmPsZQtV25aWIhpgDLLz1oq/0t6utq3ViWM7tyZpHCl2fVvJQzEbnJN6
VmUSs4m391CLd0MMEnB2sJTw9kb4WaKozt6hipRPJcg/z42AAyt4fqW0AQGd2aZX8KAJWlnCwd5D
dRwAAnaCKyJ6lHRTYd2qM+s78qnmh2Ut+gTBeH+mPbEAXSsGbHxqjDKLTh9L39VxSnMH1IqCfjdN
l5/yxiHbRnXze9ZSdYe9bb0IHz6LrXa6swN01rnxBX9UYycfQFFNqw9IpkyBQ8q8YhAa9m8SEwzX
/034OA3sPvG2kJdhK/xJErfVoa2+yMl8liK4yck4FlvtSkBcZxYcdjbtEk1ZXBWbvycgPkv53gLm
kFezGuQZUEyboD6MwL/tH2Fw3x17GGRmR2l/kfr/JEPPb5Ky0kbLf2/hPtIXd0aqXYnT2ThXd9jZ
L6rjXxQCPskz3fYbmmlm2dS5xWFS7hKXanURqo40/vvb+uxbXP/+n8we5jHgNEAqHuSISNJS+slO
5RPsNjYTEGNfpLM+SS/f8p+m1ZnG3kMSzgV8ICq6pYwz6vxcM8c9ylHSn67GZOBt5X6RHPrs01zf
5X+eyu3gV4hqAp7KmtqN6P0hGuB1ttdK1pFXIF9dQLcT/dMrvO3RTPOy8fFt8kO/skfVub89LbYZ
MBtdaX8xBj7J2N12ao5YXmbNkGt02k0P4C0DmjX17//++z+7+M0QgGOTJFDp9DB7dnkAUz4LcR4d
I8/kX9SYPrvD9e//+RyeVHKCv1yP7kQksCrkeNemQzv4F/I+H5f5QyLwFhHlUI1FcGr0fq6M3Csg
5Xd9Tkni150NezVkVjwJyxIyar1n7qq/MGT47Klu1kitxnQyLIPOJzfbvKMgRk3JWn81Mz+7/M0q
SUcFB8MakgdrbQ5L8yDt5tA3XxTePrGrZuwme50x4rayreVBSLQFIYllll+iYtlTijOEDmrIKw5Z
140bu0izM+iANA/6LkekV3XWfhU1T8oGJwIum+oHQKtLH3WoIH9wRvSWQ6IGr3gqkEpx1/y1r8fx
Q5nKvKsaW1fQWFUO+1jMSm1pK0SQOD53RY9z9kRR1vFaO/+icPbJ4klvxvassBcMpJN7BC9Hn6Xf
3Ry5hb/Pm08Wmdt2PbAiGup6VrGfJLURHzed2aFds5nRR0GqbTkyN7Yb81Vz+ycr9W0Hn7bBtK4t
wnclnR+ypX+zRb7J+usJG4mhvz/S/3lH/2Eq3Xbx1RRmeJndIyc5VpGffkd8F8hV7jLGAjkhXoEa
CJb8xobZnxU6/geYtCHOeITXyYp82WId8vYk/EengW+3CZvhBRTBod4tThZ49K6AkqCpn4x65akd
DJwjVfDFp/7jfEHT6s2an/p+R5k9scOw1ODHN0B1IQb+qhz/x4GEq99M9oH1k+zwSdGa973izxP9
Fz0nrnszy7nX+vna4LqQdwftuKEoJ8ji6e+f88+hEK5+M8t7yN475AHMQelm/InDlbfpTb9uzTD9
Wi3oLALLcmqcan1C7qbOnkfoIIfmn5Yw3P4mQnJabwJvSNBD1w1hhfY13/XA6n79+9N98klu+376
aipzNeODl2MeKuSMnOXn36/8x5ntwgXyf/erzreHbq5xZTbkoQ3q5gL8Mk1RE9BIMLTx3+/y2e+/
3v0/u2I/jc5CqwUlKFN/0zjTlAz0t79f+7MnuFn3ag/FMXRKIWDg0O71VrWrXVuFg5UewN08KOsf
e99vG2WwBjJnEp45TMb+1lXyp5170d+f4ZMJfetvj4aA1VOcTAdN2JWAAO53AKdunPe5/LI59bMX
dTNDsKm6soK+6YAaXh6xa3YAqTY7gFtApGb9avvV+98f57M73UyG2sZdyCLsA3fJvivZA7OzHy78
1KdJ3uHvl7/f5pO3dtvrwFg6MkCR4EFVzKeMOXfUuKepn/9FQ+uKW5t708+IcicYFdmZd0eKZcNU
Btcb+4uY6s/icFz/ZlIMWCXqvsFb6mWrgQdf6wiw+exhUN0aeo5mXtii+BjlVgPmeTZUsNid8jMq
gPOJlt6KhEppItsZ2n2WSRgd5qL6hv8x7dCFoUJikMmymu4KihMCRVVv6L+VnkbCaS3qmPrLiH1q
sWk4YDLGpG+mL0L4P27fsCa4ebDGdQdOWb8eqjz7ppfxLLIqRYK8Oma6+mJF+eTb38pUufBLsgBi
eqjNNV8rQ0d+L52vCKmfXf369/+sV3blAF6qM4JT3L2TFYFtHalsw78P208WQ3L9+38uLpgNtheW
2GshdV8PLgwsV5QB/37xz979zea91GQo3D4nh559CO+ydHNCljpKyy9Cj8/22dueGbnAnNjvjHNI
aemfZd+xmM2De7Y7RXajbJBwdzvaRMRDIZPrcWYImsbsn4SaLsSA//vyWO0Z5HWX9UAdUHTQA7aU
YTl9saB84uyApPv/Xl2WvQfwFEA6w5jTyHZptfNXqpPayeSxhUzxmHW9+7tsu+lMEPomrKimg6ya
PgBOXm7hZ/xPQmSsDjdDEBQKuGz1xDk0jX+3Ev/RmmC+nX2143wyCG+pEBoHyZQWtnPwe8CoGPL9
CZRh/uafRuFtu9A0kwYO8Kl9sIAFcOLFayKDTN88/tsUuoUqQQLcr4uddQdOyzpE17KP4eh8pRH8
7N3cbJRmWishZs85tGtxMan5XjPrq5PUp/PnZm/sx6FTpjPwjWWjOCxlzo+STstbVcAbJrKQ7J1A
blfefWMRIYPa1P5zAcMEJ/77p/nz0sbF7bha5FAiKWsfVvpQoR5Gm5cVkp9/u/jN0lY1YKgJHBEh
+QChoeljBqkwtDpffPbPfvvN4pbzgdnEJc3BqAVuflyQBMYHr02lui+yaX++g7htlZqEb5y0GWzI
/5lGoRT1MdYjSTSr4Ys7fDK4blumUkamSpVjA2fO7qBa8irz5fff3/4nYdf/dbz8Z2OpW5M2Us/4
8eSyoCQNE9CwmMG0E69lV37x+100dGI1/P9Ozq64bZKq15G6ZjXrYbIZfPYXW740bPV2OFKXyTgW
SN0WpTqwcpLvfQ4zEbPw6n20Wj9O62aEEqEdEYVgJX+qYWK3c6sVag26DvM3X3bFDmzl9m6gaMUM
7by17+jK5uM6DWUordQ6cF4tJwUnxC2fKbRRpEyf3GwcEmdu86SyUFMcJVQfA6bxE/P1VTfRGtTX
ibUX4FnEnpNN0LMoCErKbN4tnGhgPKfBvNhzldphgePvCR4/bVTPlYqgZVouBkWMNgTHom/CDMyu
fea1037slwxlwC6tIJRx1rO3iPGculCzCV/aL8sg9G5Uuf0w2BO6vJtJKhaslRqhhShR41E2v8DH
Y9gaWO7EC2vtt95NTeJUHBolD7Zjq+78BzrbVR6mjKEJBquCJeO8A4ZILEseYMspQy/NruCXqYlg
SVCBk5MhLyg4ane+szynNZJOoObkSZn2+UPeVhqoIa9wIuO5+t4GKzWsJh6hS++xsfNfCE9kUpP2
xS6c/AyQKnKxLQJK1rnBvAgVK6sz52kVOkq7OszTbKdlthuQJlnVOO5qWAc8I4Bd4swMBQJPLACK
dWmkVLlueGN9t0rLiv1VN/FA9RPAIDLwW/dh9XnMBuYEltE9eA7TL9q1v1ul10fim3KLW657SaDf
GogoE1E4J2sePmiqRDiY8dFZxUHP3jPxyzWZF3ZsHUi8FQMQZSzMqcuh2XNVgv6F+xlO8aAeyB4p
JaxV4MB/M3PrhWlbp6EkM8p6rkHiz+/O6LCCcsyQbsvtPIvsuRTHfuz0EPLcOK9LPdP9uMDxulNO
2C5kxEGB1qFjzxD75CV/svViJVBc380Fod9cbsymXlWPoAwlSHQIi6BIUVPGexqwl6kqhM8HS5Rq
wcTgLlo4JgMQcwDtMFQgs6WYez0TIGSn9bgRi87205zaSS0YxFFZC1MzRca4FShYggroQFrXQtoI
UtuOTGWzlbOp9gQdmTsX57N4hi75vkBe5sXu7XEJ+sWxkq5rkaPRrrNN0zwN2tZo1JZ00z2I2RFR
VVX+gdZKxG7rqFMp8vEiav9tbHQfWqVpkUpooaZyYcpQulE9FU92U8aWXe51Zj/Ps0Jfeln+1pUi
T25jI81PxJUtwn4vut5bXfoNTXAQdMCGNMA+qU4yn/elKzcyk780V+TOWesnbIsDZIrAKOml3nou
wW+EAqJooOg09bvX1qdudKMlSxOVQUG3LIesAkqqEScPAhOUPj9mlj/2xL+U2QJX2GnZmsyrNmaZ
oZ5yl63bdkgJy+G0pBoyRPNBqhnKvO4RVMLj6si3aRjBMeGRm1k4stf13hAQZpaOHPvU3s6zPnq5
QrW42g0u3bWmJoHLZYRC7quUsx/YDgtTieOalVkPyOef5gXCqXR9gO3HHe/Zi+uIzQDog6rse8A4
NzUvfk8jVHjuvAWJ8c7j1qN2vRnquvQ0dvxirekmteUFNe8ymjhOL+CSnCrh7ktVb7XUm3SWW12l
SbsuEIljvQkyaJC2nAEgadKfRV1+k3b5nPfiXK7qgvEdrxP+i3aQK82f4NIJEQoWKyjK4CK5EAzu
Kt1UY3NGG8RPyjt4K3EnmKdss5CSBTOBXpPzLg2KjCFS7heISko/Isv03ZD5aHnzSdft3s07qIyW
GWQZ58kR8gSvhDxcan6ZLRpVa/VqgZMQ1GX7yhbruaLWm23MaRZYFUsX/qT0W2rqc3FNUXu9+FUB
b1LM9pNxlBt4HsYt70VsdHuRPn+VdNlY/hX1OZG4k/a7BQJM6C6WChuIQzIB7bK/bIXVwWgLYJqx
fhAVTwr4ESKVyLbEEjunts49yS/Oal6pvyq4fkw/4CZaQzfXnIEuQx/x8qorkQOmPV/U1F3swr8v
549MYM+A/cBlgp4wc8x2LNQRFRXoZeWR+XOIdnSIG6D9CoRkz5XXnKgSz5mEInqC+HLFMtXVKxpY
Su/Vd8arUFb85DCEnrhzrpGyiLSgj6QZfs8ze5JYOfIK7XJapJDImGMhkFdi3nSnPfGgYPfC6/px
qocZKnmaFFODzpPhDq67z5llQ1QsNquPMSzSt67uj2tV3jELnlwZqd/SlfxC7fzCpvrkrvWuwQ4M
SWUdN57ZEPyyDCVPSEnau9QZt7Mkh8zNT0CTvkqnd0I/F4mBRh87aP5jGJs7u65hiTkCJpjVWCb0
AHzIQvmZurzfgx3VbLzMHQ/wJWw2TEIRN7TqsRsbkNvKKYAp5dnOHOhotTk4OAhnnnodfShFGjiK
RE7Z3VNMnwVq9bj+blC5uBe5jdFfQoM2SeFsupr625nzM5oFVJCyEbpQVbzY6wgdZtkvW0hUqqTo
QSSu2FJgF4Caa3T5Cj0mQ5o5XU5mzR/p4i2BW5NfrMLII3KBr1mVq4ByB/Yl/aPp5Na2mjFwUSUA
BGgJuqndUwcD2i+inhYhSDmvIzP7FH45wWoo9OKmzUOX06QFnRdNhHjRliqSrFjvrXFewxw2Vyup
9yjS3kEH8mS57uuyFE/DMh0WDplhVaKommNvq95prWF6PlVvS9VcVo4Mh6shrx7NSa+wvYFYUUaF
n3cBFHEnKpu4GCDMddmQzF6+K1eY5CAFs526eutT8Ys3NMK67mzA5S7RQlnCNJhkhxx3ts26a1Dx
yiFuKwFUTpyCIEFeztBJYwUChG/npTXSkiteJnUfPOCSWsv6hWCvCtOleQZm+s2X6xOY39bdQCiI
UzNqW1ZFLx5Ev9Jtjn6DFbdpEfqJojjyplvjGnibPeIubOwFtE/LpV1Bz1LVbprz5y4X0OFK+8ww
GORsQ/czXidp802v7TMHL3611XZsrHczoZcSHsBR7tYyFqUZ9jY06m7TJRmcvmeptkqykys5JEt+
u5+c6eDY/lM5jPcjgSFbQTJwawcnv2bveTAA5pN2M1K96rktmn0BHtMuy0BQVZM1/WxFV7+bVm6G
YamA0kNy1vGtc1n4SU3ZJoW6B2a6r7NOywAM3RRtB5icaCBeoQzlWy6H/CnrSLUTBrpf35/SjW1q
N16owIrhFxSwMAg96VURqIhxosKBSYMFFgkCELEvO/vRmimYnjXzArZw5yJl115sU6xh6nhI6hUY
80jrgKzUEXTCZxIS5Kmx0NDk/LCJGLazMjh0uA0YvQPQ4+swvaSk4YEw3bsDjE7uVw4aKFoF/R40
rXNugYWlMddVkdYR2lcQwVgYXl6xYgs16ky8FAyzGUJtDU6W6iDZdvMWoj/j76TW76s7tbEAcTCV
4hcZnRmvbKliUVtr0PeOCEQ6YfEncMvmjQwbPt+3GZY6lDBfqVu+DC6GzIjJ5EtI3gc3uyDxMm0q
FIkxsUd+NGTFyDLs3fKrp3oZVYjTAYhdil1cO3cBibXdNxx3zIBAsUzskeHTDSgJq/o509AWKs/B
kzXyfTBdDGreroB5RdPo2EZ//zpkMfqgtkysR7/yY1LiW6MWHSDWi1ejItZ1Acpbm3LCXGMoT1fK
RgjZRa50Q1B4A9hW/J7stY57PezpaBK2LC90WhNY6r1SBm6UsJbnYmRH/+qbpNnZ8u3TUK7QzzuJ
n9knLvJnXqU0Qrx3EG7boyUAT7MonaBqlkbTgEVOVHQJGmDz0OpBXvs069AkhACm7NXWZqhBugrA
1K6lcZatd9PaoQUV3ydsoIoI7Gl8zVP+3XfVhzMB05ROSzyglvKuV6ahKMshSJwKtpmhTYxsNrJd
Wo7er7nLrGDNPLkzjdVvl9TWCe/mfrdYkgNkJjoYB7rYe2lT1heC8vyvmXhotFjwjTaiImzjCSKf
c9bROZqsASdDM7RbS/TNMeXACY2lVUVAVvc4gflrMpCcwweIOkDt4aEN1sAQdR9Ih6elSBA308eC
a32GB+uQdNRRW15Zy9YiEovsWFz9NmS1XZt+SezJZ0045JpFvvDbp3WANryiQjyW81I9yr6EYc8E
8ZZC63YkOqUjoR3yTFcve0y9qYtZWuu3tFk5TGMUXcMMzhPfuD2lYdY7y2alPd8QywbarBp7ZwfT
+faJE4j33cIhJ85tEhkkBjC/eh0aUP5OuTP30Yhs/8kdoJREpOc+NQjvz4h0zKZZWnj7EMHusOuA
4wQvFCjDx3zdiwGa4M4Z0NjTESfEcbrb9u5gHRHPginYTkMAsa8Ime05bWANPlB/iAN3Y8n9xwHv
y5vlvB9qfFdple3j4g0VFIFIUpQBTq39sfHT8i5X2t4WdaGPvehrnJFEb29sDKILwgpInQdboInE
ybId9Zr+gjygu8vsHF09uXLyJyvDvM9xWjrgbIYDnun4aSFZN4YSnqJdXFOJk9WYujH83at9MdI0
QgNwmcDjBQuoY6a9mpiK5AyZbZv6yEB0XCXMcthGGAj2V5yRNt60dC95mgNI4zfjk49WKqpR1BZT
bj12VVWHgOT4lxEE9CMi6jWCjzJDO0PhRhSJxQewqrNnKl0VWLzsE6zbaeAueoylANSYO2yKG96s
AR+FCYRTiQe0FQ6PsENyED9lBK98rMG1mPPvanChRlbGJHZVlzrStgDBDbOOXXziOitaISYEJRz9
dwHP0AQxXDsshtpBVwrHa5jpCFutTGdQDtf9ZIWVom7gwhjvcQL+/A2hG7r3jD8gLMiMfqNuh14N
rBPdujiYvumdT9O7GR3RjWe95FKWse+U3zIozjdMV1NAJnNWRfXsTjxxRih44VGFr7KdauaEc9+h
2uxX9Z3VQXfrzfY1g+FNES0w2FyKvgk6f6BeIgKr5ydu9U3C6sHeadOeyBU02sCVp29bAfmboghV
3AmtEDleE9r1wkozfa4tdEU5EkospyuwIxIDhyVAyVpNnnTuf6xV24YwFZLxwEogvr22ReM870Lk
VNA8UBdv/tUfdJEAvonloy0xM9GXtHTT/+PoPJbjxrUw/ESsIsG8ZeikbmVpbG1YtmUzJ4AB5NPf
r+9upmo8lrpJ4Jw/9nRwALnQh/QcdljwHKX+zKos7tmr3mHZdlS7TUPooP4qBdscq2GcqZb3ZJ7K
uFrwEo5ducdbYPwka2jFiNMvBGIuj8LMp6TM5EuQ5yeztayktHDnULf+hJ0rmcq7ztdNqTt/Z7x7
yNB/50wPmN7yjw5uPeq0TVhamX0puzygcDq4TZNuy/qfnI13c65/bmpnUxpcgLeyV8tJdeYPL+8T
NXqYTM1kLzQOISd78rx9ikjyrPC/71dsjz/sZvtV+9tp3MsHPdYvnr++NBvb+mDch/Ex+89B0ouJ
NHh2M0k4jTkv73ObrU+SvSSPmw6xbU4ufWoHowPw092MPLiFvQoOjVcRW+eLb7YQ4/eUqTXpaMm+
NtLZkVRs3WGl9PKF+2+8gGIvGF89/2lo+vlU9gWvNr9rZHQijN0yW168pvQSjv0/i6WPs7GeC4fx
ZNlOuy5i1WPjMtq/a2e+eKZ3dE0P/f28M2t71U0akFhDGSIQLf4zl+YRLOKy7fKkbWRP2zK3qWta
f1ezOTq6PGxD/Uxg5p6alaBbu8wfLbrWEsY3zEY8ios1ns3JbxPbaQEbl8qMSM/CFFm7WZTNmcOq
0FtHK1d8IdZ0VUwiKYV9O5J3FmeLDNnDSLdoTFokWt9iEbFXMsKI3bD2Q2gP/ceWtc7N73M/JRH8
U/lbGOnAv0k/+MpL3nc7k2O0GF3/QoK/Hzt16UbWbLmRQsyeuOH6hc2pjO6GS7CntDWrMxaTd+Xh
qczyX60X/jY1yGEvaUvKh+HTaMc/zlJkt2m9e39c50SzrKLyNzggv3kxOuMttJw5Wp32CUtvjFOR
B8yj4Hx1R76G+SQkJ0TRqBLnQHmmxPbH3Pi0pOIeiOdls7+rYFvPwvEgGefS97BnOAEm2pqz3R2R
cK7aQY2+LE5/NVjlLovGGcXb1326Zug8yLzNHkpzA6hs9PRfV9oLeZ7uAP4yGfeY0PqR6687odDC
dzff/UWWuZCfYa5BRbO8Zyj0EbPp4O+sGWSqANvUVA28FrOg+1UK59NC1ICfkBUcqCooehi13X2f
nZIY+F2J7NEd6t2Jw9zZ/lRtM/9sqbT6Nxtu9csM507GflgXD0jhh/cM0/bJW4Ys6ezGe1JjMx4x
WTjvbjn1N9Cu5rbYlZH4vped7GXkeV3kZGKUZmX1keWZ+/u+DfOYiEWUqVUa5RZT5TPmB23WRsLQ
7nxo4QJilu72T65rkzi2r3/U89i82UvXYgRkXX3CYVBYeE2M+tob8/jBvAHmADXC81GY7S+T2FZK
Y0Vb/9nLecAOKsuzreUIGmKPT55fyZOpVuNvx7ofS7cNRdT7Zn4WqyGPFqUXXwXx7zgDWzvtHN9+
Q72Is1HawYTtkq61ZMlyB1TddX3zVPvNXCWla7jbozKyKs3MiRkDyaN8I1b2NDOEfQK7jGVSq7E9
bm5ZvXciUGbUB+x3+MTQ+PWy8bBiec6B39FMPEsaV6dQNA8bZYin1WT+4keamuzTh0o4WJ30HgtK
EKZoQr9NYN/g6Bct6+240L31V9X++KuVQwHEzRyU4JfnrWrEdmQyzYE08TLh8hqqh7aXwFaqZR0h
6YYKVGaXMj/YDd1AgjCSLWpNe7/MpTs+1L3lnlYry2JfjRZtArK+DlxRv3u96wdR9M6T0pVOR7fr
btuE19Qw1MJXOwVH2Uxz0g3QV1ON1aDmqktHbS/PW7d5sVP21oPp40UhJiI4CqXCm7Ma268VeT9e
1KrDcxlshjygWe1fxgDmFlXb4pHKG2BWCSU37FZ34wMucfE8jm2WFBx3UTOSMhd5mTed69mX3xAg
w3mbpfHGoLcfi46Bc227/YMZP/ix2ASVb2PBFB/eI3rnqSUHsTDyI34S8zLtGLvHxtXvPLzhD6XM
4nWvhqGOFT/BoRY6J1PQDJB4WVU1P4AnGz9yV/o/lt3WSekM+PcHJUjtKsU6p4Z0C0jcSn+LcS35
AIvhdQ3skOWPTLxClUx3paLnChHRY2OhE47nNQx++AMZ9Xu5bRcrH8f/StXJP8Ngljhsl/3oZ+16
NAfDSzoQhcPae/u5YY/9bfpEb2Jv74NzRhP3yV3z5VoUlkPvMheDWZoMjSzOx8LW+qp9qg6jICjF
h0Wxyi/KmLtfGQMM/yTdPK48tbxRn90el5oGpm6SwLkNZe//OYUsjiqwQAfMjnKLIdz/a8qivhjj
sL8TxzqiOZVqmrFX+ZbOzoqR7LW34bdof63KjptjsIB5Kqv6INFnWJLVxte4KoEgBdphidYiHNpT
IwZE0k5oiB8U7qzBgfYXg3RZR6ckJ6gmIe0l/16NqvxJiLt8Gq16et/GiQQiSpx+izYfDwEOqdRV
dXNQkxgj08NVNi3WfUIM/a9mW+EIlTFsZao6RBdPAcVZ05sAsMSfRCN4kSL+BcfV7fIWjuUAinSH
QJoafE6HuB8iLY3YA9tMqwrPtB4MApD7sLPOGdEiPKH83oBSGd5Bp7lPghBRERyU8REGlo5nc/Ev
ahxlG9trN/LkNSFrU2U/ZQMHRGxkAwEf5kpYHdYgf7ajfCn1b0697RawRh6WcKZlAnt9K0kr4gNb
I6MYjS1xax/nZp/bJdw+zvfCCOpnDLftj8penUezmYyHoMDxxnslnoy7W6+alH4uWjxU0bK7ZEWF
ZgXnaBj5q6rzJTYnKVJep3fN3XtyM/FNKAWNNu2PEalIUi7geyHNLbFsrGM99c9aQQEt9snFS5zb
O8B1ibe6XH8u2jjWLSNV1p44iPEPBfb7rnuMfl79aATDfKsHrIE1qAmCtO6FSLk2wbH3A14tVaXx
YPJbRLszl0mxzl0cNv2Xo9Vfx2FgXjKMcE0d7kQ04/AMvQYAyD8E3YDhnxh4/txUgaCazNZN2LLY
Y1Bvh7pLOrPLgRIa5DTE5QpRXE2JWqoROSvBLtPKWzGjFgHHwEKGtyXwzJahjvx+/7MM9g/83NTP
buvbNnA6kU71UnkjLtdGfAXKf7DAb1nr6EiYtfndeAu7AHXbMcHfXzk7H6sGzuO6NPKY7Y4rozey
u+Hzv6Ft6OJenDq2i4IxePxcsNLtBZ1aOTxQwtv4G/4Nk2YIudEGp0VUxGkE3AX50JXRvs8qKgsc
w625oi7v5R/NFYolGdOr5FgB9sKINMlZRG6dLSfq9D5Cvy+OpkOal7c55zavX4Nuujm5uNlj/ltO
dYf7lOGQLZ+yjPnBIc6pIAxAyUOTm9aJLzh/3nmXn+28cs8WCconT45wGBuj0mh3LyovwuvMlJOK
wqiPfgEm61jOM6EnibIaE8+6loloxdVpwbUyJ0eWUvJ/cLwQPwR99ZqdMiFI/jDTHxA5u3kp7rwv
92mqtrCPIaA92EqlktaAi3Xb7pvNnGV+2U1Is3WD6AAI3wDBcD0viTKxPze+901YzROdyPODp6vw
Pc9Ulgbm2EW1M336IzLIBjVB1ZR/ttDwDpUF7d0Tq4Z3d24h0fvx3Gz04A4GfGrX9sHTtDfz2QuX
yz76IWbHfPzLH63Jm3AqbPR+HfELzSkBoAjq7ykqVk0tm8GLGEHj+wdluSR64MWMcdlXKVf6pdHk
Km67+TYHtZ/SdhbeVGCDxLr1Uz57H91WTSez1/a56/R/2Whw0g7FnEB+uEkp3IErHwS2FISdCCqN
E1+C15Wcvamlh3dRlya4QJNFAeXaaVEKlXRF36VKjOQt2k3AjixvPorFQ80WG+lMOS9cWQnZRyFl
b55x7slUS2EuYTloOSbktLtWew9FbfJUillkcdBn6h5U0zxMdj9HhYUSoXJ2/+QV1ddQyAteWu84
YIH/GAe/OHltLiBIczcZ5CroaunIjAl1iFdiOOJ+X2Pddz/HfBuixSaBYQ8HGMpt1eksZ4ChwWVh
KJs/iOiI+rHUS1CUdsqb1L2FO1Sgp+RvviIjUn5ggdWYPzWtb8BWvo0Buf/jURSWjBViQ6WaV1HP
H9vUO1EJTxZvhd8nHom3R5KRRNxkM+i5dkBC3DqeQSZTx7X5POh2SzXTyAebUP3gGFn/h9X06u7d
j3117jsntT1uFwbPQwUfPdXpYAfGKXOdKa3CAbhHwfDDpu/J0sIGiFqHqcaCHgykBexYJkkmzqff
ho9nmUiWKuY0rC5m5rDkm41HqG3VxSrQ/zF994TCENvU++7KnayerD5ruQ37p7HaC4Al3qtsL2Dr
rcE9Cme6ZSYibvxLFq8TI247WD6vrvmL+ae/bUY9P5esE7Gy0LoANX0Sqm+mjkewWRas34O/y8e+
IympMQG++jm8LrLY+S/9fwvB9E9kXzZHW1Q2c0LJXr7BT43SNuF4+KoRsLEeUHiauFMvY20Cerhs
lpw79xPCy1nPenM5bshc0t3vfrdZSQzE4H+J0J+uU9gujw1QaEmxaFIZ8z9fDDwpHg9WR/rAKNR5
kMut4EXj9kBH1nCgQFaJ7rProZVbxyqSfco/isW5zWLr413lgNGO83f1uofd4cdbNQEn03wImvah
60IMyRmXPvDJR1sgGtz22ohq1/3DR/Hba3ijg4BtuyzbP0O3H7O8ji2n/lt1HkDgaHwOO9b+tV1g
8bT4Dq0tLaeBLJRFk37vDI+Y2Pg7ifM0ZvfFzDEerG0bN81QHjytReIxDzz0fQvNYvGSO9b2b7On
f4Um8oig9sTpggltwGDXGitPaf2Fcp/Yzc2wKiLREyuGfS3vImN1rZT/g3jqXeUdNiTk0dJmLPA7
Q7gR7sRceLnVH6yi4mq1FRonzg+piSapmNISv96tKzNl/1DOc36gdXN6R5e9X8u8909KOsXRR8ua
qtAhrqsu1C9fiOVq7mtwKd1metvqdr6MPYMYI1RGVEw9rv5FlnNAf+8YNF/anp2/xiwnEkx6FAKG
tXKhb6OqYmThZawGnncuQqJnzHX67qiawQbvO/kX74Y8bGvTZm8VGD7IVlU2p0m7+9fUZRAMi6vm
c2iJsUnaSs5H5Hqk5zbVdEA386cqXP9hFS5ZurMpbn7TmlevVeKbOMXuBZxLEa5TIfmRdvsbTpf0
g63XqayDMfXItD1Z4Dpn8f9edgbDBHQsPExOn/ENK7tDV5X5hPSM+gQrWcf70udHp5+mg79N+3Gt
Bvtby2W/lLIqnnaDIA6AieyC6Mr+uXMX/CmDrfg3Sxt2ZVqHVK+GOM06IPLB6Jw3XXC2mz5NE6pD
0RKFo1hQfc2aCc9SedwqvxiSwNsN6LhsPHVytaE5UAGQW9GWIwoIn3/EaV8ShQG0xu9kHPywbG/U
KEgiLXRPalA/BPmjNEJiMvxSkXatxM+xG7IlyVVI8o4c8XZWw/4KS9wQH8xhCaY2uqQhGVLOLybM
UxbpxbEj3AUtFYob0rhWzvaGY24IeAhKjLt5s+UXWCzjy++7kSAc19huqFmsuJ3C4i0s4dtq5fwL
i3b6x1O6RaDHdFaRZwfD6ZhRWApw3Gbt464gY8OpyDrK5WIe7KCdf3gtiSANEZ6HCZDtPazz7uBX
Npq9oqxu4RLUb5pBG4NeTXCMnpxTJVUZty72vWYNjOvWLtURAUIYm0Wf2FyY9uAoUsPcbUs2VF5P
YE8GZLfrOadl7cWnN3pwkEpCL90QFIR3xFy3HDtAGe0dxhm3iDcMhxaZJuclJN2NKOkmdSu9HHOb
QckCpCBPg0CIaKoL/5xna3h2WkWCgnRUulUzB0Vjjp93L9PLJApx7p1w/nSozXmufSB0f7HUYc4k
UGYNlBZv8+AcKWruGfWXIvWGcQRw6xEMrbO3nClGyeKM3L9vhPLqYbFN61pblnpvg7VINM9oWm29
OPW6k4maFysK9+mkln5IVrTtsVsjjTSaTqdIi7Y3pkSEiARKTCfU8CDJW+7HHnDA41BzwUSjbxf/
MqrJTjviJh3lpJanrm3yWxHE+OxJLcAd8vwQWpVxDSh3A0k0purdc735shSlPAbM/Ge9EABc5kiM
SntcH7299472loljOU/um2ipBV22WqaeO3WpzAf5Vcnc4loI20d3K0TKgtIcZoDgKLCXipuHhKAO
kRA5H0aWWCFs+RqMzQlHIp3G6Ch+lZyUN7GxZfOq5w8dQMbB4e98RtilOIaDlWgMrrm5F+S4WVPo
JYFfLnG7EEcxy4LMNJGPcahXNxpAcZMCq1hsSwO4KXcXmdS5s7gRbyjj8+6YHGvsGb8C4oCvRQiM
M5CySWwdyyNKPoqurdy4x3AJOac6LILD0Ogh7tqKBaEOy/POW3ftSDd5tcmwYpDp94eyImIGcqHB
dFVuSVho54n1RsH7y/bglEH9M0RT8UC+iBcvww6kvk4lxLbrsITAEBGXU/wGIeKkLTZZEAc01Y+6
basw8fyckKV60kS6uetZV7Mk24aNuVtX0u6kgZKnruejz3n1EDq9c5kLPRxdX/YEQMI2WnJbr5aD
IjLyp6J8Kn02dTN0p7OoQ/2xqdweEm9r25uHKOyvp9Fmwh3iSvTXJ6sOcStJkGFEq7qG03MOCBEZ
t+35oFl8I9FYca3RoGx2EjiS95jUAINBZC27uMpwBhIoHf1/zNVyONCc+qju8cLdZBzHrHqpwuXI
Y0LiFJMGex8qUWhAoSTpXjKdtb74SP32vE7sernkNWR1M5GVFFzsFWxtE1DB+yXb6utYkBxkVsZd
Gd0yrQ7nfLFjl1D9RFf2YzhxUvsmVV4kQRUURNYv9VQwDZbeM9/Q09jOT0RV8OqtLDq53UaWYT/W
Q/NcrGZsGctbXQwv2Q7FMUzPo82m4srhMTTufpuydM5umzcJ7jI6rKvwsd2EJDDJ9dJVTvO5gSuO
M6P4BOc81mV5q0d3JWDBvdp2cRNOa0W9mf23rNPBtIlY0ysgFsRhKir3hn43P2dOszzsUIEhojd4
W/vkMfei84wHp/8IXIQ4q21YF5mr/GDWi8VxEtbsj3XwMejef/UmKmP6fq9etG7pdXEzk6TnZRu/
icO1HkZkQ+XBnlWm2A0HrQFNEP/y+ZBW5Xc4dhEqWhEj2xoNUz7HE5rlWHqBfxhqeL3cYF2ZFZJK
zcuTaLtjxXYnrHII9Pyj7fsNzuDcubTOZJ+F8P24bTPjWCni/XIXVtJsau7GFiVLYUFINtSdQ8N6
gT4tmUcQ3zo75P/pAUcQKlebZea6je3KnVvbQLJV/S6m7WtwC3Cru3oOvbr3kdnz8Ba4Qj+OOzoE
SSXkuWR8vyxksF1UW6CiBPhOLYvBe2ld5ycM9XzO6Qg/CsNvfsOq3/0ud1SFAAGKz2Rhn8kzMcEP
HapDgM+enEDxy7ATRjnHz4dTDUE6sl9bMKPbfNzLxmM+cnaYV8yM8VaK5Qi+x8jpabGfrHHpkVWy
I0WwC3J5aTJpfYfbaL1UpSVhlL32Ws4C8Ym31L+aUvuvbS/mhzBsCVNq/KlPRJ+3NoGpk8/IFxiN
H7VSOYknc95Fv9uN22jm/SWfQyfdOovIvYbOXJgG4Bt3u3j3lqfSav+JLKS2jxSsXzMg1iGjTU1Y
UNtQpM9hUL8OvoL4CMJlv9mVy1nReYM8SATPHP4z0crO0l+MEiop0vumX0G96uNW7s1HNhJZmnGh
pyvC/2TNOGybDkJOhTp44rIzi9gTTn/rSrYCJer6IRhDcI1lI/iwaIEb2bZEUvST8UhDmfxLr5uJ
BoiuEGdohjMF5ZUXzUhscCZm5aNsgu6A2LiP1mDKviZ8S/WeeUdw/JBQsa5aP9Bp0kMpdnL6ygmL
wA7/W9tzfik6/58s1Cs/W0UwWPdVhn0L5tuE140n5WnEVsvHYCNzSQw+/z/l7G+fAE/PpeOvlzYk
M3dRc3/apTFegr1uzyYxX/FeBDmjnzOneb02qa5XoiizAgvbvmzUsHYT4HNIumgwE0BKUsY9r7rg
GkfAK0RevHPAjOgCtvFs9bl1CSd+WNbnMS3XbvicO2Wmq7XpS5Z7/dnYiCJdQvdA1XlOW7VoYpSW
74D1iO0DRltM+e1jW99lH7ubvSACX55Gqjf+bQI1V11NXryO+5pI3w2OXUeucFBgNukYS2OKpJHq
FDmBbjbmKWIvnHg3V9IJt9x7M+ZSofF3Eci6kP3E5ZC4XbFu94OIVL2RZlyTNzkpNcbuMrsAnY4N
7rCP8O26dCgXIemxp542XfGS3Jfb8A+BXj7wd/2XcZahQgpXnrW3LVdHDYgSwGHeIASRiw6yS9Am
tSfDmb3IWNbsErpt8ew3e4A3R/rxAoD2KYtgfvWlY55MK6huwx9wYu8gBt6KQIKCePf4IAnD+OrO
uSadd3hwJcxtp7CIc9Q1qWEXUBpEtyaT7/Kjjn79sPaot2qrvVnONr1N1YowYFit1/w+qbuE6QFS
8qq7m/WBOPDQi/HV2NXPsthevM5/GVrvuIca7KJpLjXKaWsfPkYDLTe40aMi/uTB3+2ePETTTDvL
gTy6k7GsH1bqqfBiK+vZnTGYlyL7t47hoeVjiuacB8o37xDnZJPTvL42RvHuNhW0EYTfUhNOW1gM
/bOy3Vsetns6OYgBvZbMQFsz6tjOfuqoZ3wvBvfEKNgmsL7FyfYmqj51hqqR0zxrCUutff3uD/bf
vO3eFqN+yEmxND04kx2u737kQeTv04tnuV4yN7o4kdVlJ1CR3d1BBOFZamzVvOzIrsQLGdoHq/VS
txnbSAyiSnav+WlOXC+lAQriw/BFWwl9kFfwVkLw3sxvBnxllFVTcZht0aTjVsESdIGfAGzZkWXn
v8Z5msE2hoLCoy5L0efChPPajjPJvqsdaAKzDQ6QAVZhXUgG8NwFsBQF2Y+5m6ZUlwSOAFn/NLtu
e0Ad3MaLvFNukhjiroaerZWbHRY3zIEafZRSHfYWy8uJkRAk92pusRsZJ+vJVwgURnxYJ1YEsm06
+5m7GjEyGgM+zOCWIWVHa5ob17nIykObB4jYoSijsqz/E9M0gkzYn4airwig+ULI939ViepltLZv
JaZfrkloMWMutgMEPikDjHf2h46LXLTLS+W37xn5hLkqnajvF0SkgpBkkT/uxjbhHRPF46Rll9Z6
dKH1+RrcwqRuZr3fJfeRLCfLIvIqJJOSKegyFJMRoUn4lzUOTx56xQSV587sUGVE/KCvJVfjMcNb
T9wu+i1zsUeibUsyTxGKoYsog8jS8qVz8rdyzR4Nw/0qZvKDa3Lxliq7iiGTzAeA3aOFFPTuJHJx
PFyDyfWfmO8fB8eIe6/+sdfjT86kEZBJOoc+0+paekHDPL/i90f/KepMn4SNkZ0dXD/xRP4kuyst
Nu9dEarcOd67Ld3HcOfc4AVFD1pvD3LrzvS0n9FtvNEmc0VMwo+jgGHnGi5XaFUlta5+Ik6j27Sj
cmZ1KYQplsdKjfADjAyHMDQBUcv1vNs7oYxSI3arJQsP2KowiAGf+BbhV3qW70Cm0tZ/Rp3Bppi6
+OI9VcfKm/+hBCdFLfjcCkRNoVk8GY67HhC8VJFgrYta2/ngQfgIPB6zxtRvFpxV5hcwyMp7Nfr9
Hc1xlkJpEHpLCkljBXPCd52sofspze6WTQihh54fMbOa4oAv7B572v2983vxWOc7v2jOvZg9OSRa
Rus6VXEoirc1Ny+55R0Li5oIYXzQg8cPTCUKYgQHUCymZ+rXQNz2ujspezMHW41HZ+r9j2JD4d8E
XNgZQh2k+/zbGDy1ONUQ1mjmimZ49iz/OcOXsE3mwZzNTz6WNa4s9wdR8cciVCecWclUOGcUkPe8
7u0Hoa+oTZeBfOc9DxjiM3KbQzaavT/2kHsXqGXGDoUQ+B7i/4BU9gOSEnxWvyhZfu1evRGF2tW8
+M0/c0Z5sJg22ORIfH9fP0FAkxBqg0bmo8KF0xQXXvNvaS1Hben7hY5ImUsOC5CXJ52L0LFBjJpW
woMEH1mqByLXPCWsOEDqHFUUCiTNZssYUUGAbE6Des+tcasqovnrmi/LCZ4Q5U9RHXr/yQWBm88k
eTMNIoqz1YWTKWaV+o4yzkUggBja0EQtMk+HriVzeWyD8DcaGetUZmRiDyMqfX9rL8vKZ6xCf0j3
UPxnjBWgcDb3l3CDv6yBds/tAB5jbfZ+UKUJnTeMfz2rXZ2oDZvsydhL3vccTEPZDcpoxraJV352
jSclgdesSk83/BWva1vB14bwgAi/PqtW9F8SkusME95dZGZ90QfLhLBnIgnYTSJBKHqKAMX6nnsD
PdIAB8ESao4HEPX/KnLtFQPfNOy3e+ZnOCI/Ev72Yuvhrx06iWPwgFFjNRJ2Ld43wzoECJyOG6FE
F0AX89rtm3vZLSZSIsSys/BgTEAPbbJvtzm1UPyKQR2RYb2Nfn8e2+2l6eANVcZcZ2t8bKUxP7aW
fTFYlFJEhX/JCGVDzPP3WTq/hQEUWE84i2Zfbwf63lRkGtPPgvyzRMCRx4UcBdoc0na9AJNn4apf
G4wP/QHgrioL7aNldrDs+h1Ivo43/x760KOcYEhlKET5dgB2SOaCboK2bupEelBOGCtypLv5cAk7
+wzXtOGvoO432IV3nCClDgYGhzKznkhg+23tAZSnTxr2bEoD3ASRXTgU1r9iWO+wN9bXPFzzeKhy
meYav+yoA2C1GVQ5h6eMHdNC90lLwctK8qiY1bHu5uet0d7zirMnagnRp1FBEmSJIP8YYjR4753Z
vphm5aW9oKTCFcY1x+a1MdEY3iqSTWNd80ZU8P6YHZm5H/uldNKa9N7e1i8muO/Fq9WPoFnONDqc
iy28C6jOIdJknTUpedwPQ+/k5PbaPYcYEfd94L1zVr42ofNamD0lDhqP22Dbf2fh/tiGsUqA1580
ndUtYMkBOuZfl+8MsS3vNeL7su/f2LCe68C6BiGQf8+RGPXbfMhlzZQDWB6Jalr4cuRPvHF8BwPi
qaC2YtNimdzN/bmqe5CTobyyUtwmsnsS5Ygzkp1//rqCx/R/YVUR5S9cZ2Mp3+gGHKK2Z0621vKE
4I+On9Z9MOflG2j9bgzKHYCX/NU3YO79QX/kC79q1R+p77x5Lk9s7QEwGLfdC376CkraClwwHGVE
+YwmNTfMa2Xql65l3KWK47rN+mLUSwcjDRBv+eGlLBiPOgNCZs0qUO2JaHTTJ5Rp/tndv0GRwU5h
Taas8qVsEJutYjpZvCSx3I030ZtPk2+9I0h51+EGG29tqE8nGhugsax+fNh3cd12cuTz8mIP9bXT
nYX9yT/NYECY3G+Wd1f5NxersC8bh6/MfXQC8/pgjuSL7l2LNg0syRloMxFj+VZN+zcGSQqjiK/3
O/04Z94f5YUfhF8z54f9Y06iYOxnJs1tOYiKf/fPPEpf1AmViS2diH4e1zYMuuggo4LZvdS7gZxy
IsiZQ70q3dcRqcRh0c56MirfiqgiV59eTWP2kFfYvNBVIXwjysbcqJ3oXbdNdYPg2VGo1Cf0gJ/w
HOrqeZX15GVm98+Q/fxGVkhbYVe+/9V6sJprs/v1s+D2/2O0+/hqrQxbrm6Nb7XMyyEfVji+9n+c
nUmPnLwahf/QRTKTbbY1F/SUdNLpZIMyAmYwowH/+nsqq46/ppBqF3UkKIz92tjnPAcdzJMV3VsK
gHvY5bBT3OXp/eDC10ysClZqCkf7WTX+cO6g4z6wDMAVHMAzRDCA9Q2AZVtWiB/oqhS+3033MMmL
1RjrFexCZx81jtwu+uzkoIAeRK6GOz10hOHMVnjwbGkCRvlG5LOPW8x/7DnDWsazy0gi3y/8X11x
xWl6yRzHWdbvtoIQagMBAsqt+A1D0IOIg+89ZWwFjbEA5jHDXuNMZgOFSivyYHy0R/aBVzgAAYsD
aRxrSKkltoSB33DdynLccWqi4qKVsVj3oWnYChtniYxhsDdg+7bw7TBe0B56B+ncWUEn3NjsdJ1d
sXR5Aw7IsbNoCc2byIc+ooVRgqN/WuOn61dfIlYYRJeK14Xw28GLLDo/eX2PWbFFTiLs75s4Yz+x
gQhJp7+7frN3Ga3AYxiEF0kwdVTubOOgPYs6zOK+aLAia9I9DlNq+KUJQF8zFN8icFdueXnB7xA5
yOWnvCF/DBy7/1U8NJEouy8O8jIgu7opoAs0L4O41EOqCeaD7YG7wYfjHAyfXIGtjRLBT7DZTXQF
0/p+B8CG9L+PQPxCj255qeuIF0Jp3UhsKOSrw2/p8peWe9NCADpgzLlpHOZMbTScN+klBYoHK6N7
6fLG6AhaWKf5pIOw5CUs7KDMQ3AC2ej1HvV+92Vm8ia+pZ0RH1YaYleoLgXyqJBwcfEGpJxsAQTe
yGktVn7hQf6Txel4FuNZTqJxGPZMeVtpwaHJ0v31J1m6vPEaKHEAbROwgGMN8AkqcWwBd586aGFu
u7zxGkiNboRjUR3ByHeHj6EnafchGeXz9cu/P8xYYBSp0kly2o++jvIKPgIcZLVwcF6/9PtFg5mh
mnq0Ja1hwomEzMKka0KZC+ySBFCQ+669sZzuxBvrmzVMKzTW92FBzMzZ1NXgM10DoBePLvgZ2bGf
YBvo5feOwrnvK7oyMv6Wvf/WJoD5/h150GaQfHDjKeJB9oyjVRyosOxUQ0jgIInOd5Bf0SJ8CF9T
qWM55+vN+f5sy8z8TMTj2tAJax0RlcCfChjdluD8Ec6tOoAJkCC+6LYbGcQ4nEyjqQZ/inTlHBDu
djmphud9O04/b7vB5QnfFC5H0CRTDqT/AohTkR45NCo7CtXJFlnpK8Nmob5wo1/TeZyxwmUkqrEu
IU1w8rD6quL248jQLwr+ZybzyotZKADcmIk1x/odn70qQrrDpsN2j08j6q2FIC9d3Zh6AcQAp7No
4tAjF9sRB6Q5h1U8u62dzDRJWykcsg6VjhClDW9eQKdj20020Eec9d/wTaSfaqitbUwsNf99/f3/
XSC+M37MlEkXVHHsJtZzVFvNDOdmixA9qGMBi6sdH6b26sUdIHkb4g8TL59dF+ceoHWDEJK4n+iA
pMBWydvmIWZ09pmCxAUTzYBwJxzm5QPC/MZaXj7O6zCD6GXjuDFs0pPaXX/2hdfJjL6vKgunTGnQ
RGnykcbQmXLUMeynfr5+eefSv99r2st934wt/GRIDmMk87mkie+56AcYnusSriEN2Tvs0fPOEmX8
WffdUOzcATvZ0C5lj/AGqnNbQbDdw0r0WmVxGUpJm53gLo5x/RJri4HU5dlVgfg4geV4FNjk3UI0
4rxe/+0LBY4aQ7YjngPhnndZZEKh7TSIFpQ1PU1t7O/dfrpp0c+YMV2nDkt97KjwMHF6nAUJfAnW
p24e7296COb+2/4uzhwy7bo48y+b73Sy7XuQEOuDP038ZzLhsPf6bZa6kdFWAiYyiQ0VO2rrAGHK
AHM3yn8BR2FtibwweTOjqAkgCYjt4tsIzllsew2J2mucrR+SJqBRAgzVzs3y9hOfy6HfZO0c/7rt
wYxy12BXsQwyfGnk8NxS7GGi32XeyuhYaDUzjKXMXJ54lmNHUFZvKwlbMILn4nktrnzp8sZnRd1X
Q14FxAYj2u9x6u3/JrDqHWZRrK3Jl2iuZpQIpGPQFzZdi/KR0c8M0bktTtuzJAUzLCjuId3DYSLQ
DfsCkOIjjPnBLs/hdu5wEL7Hh5vaOV63Ml7tS194p9ZQo5ZhVhA48UGwBWgN7JuGEibY9EnOHiB5
wucISGHVZ53Cdg4y08VP4oPiFuTYAZqsFeD0Uotf/v6m2kloV4qW2nlEbagZWg2LkwDjBZy4zzd1
RzOcBERpyasYKz09pzso3M8tnyNLscP1yy+svqlRLS7qmNInGMYcp/wQJj7HPltBfS9VU2MA2w2F
RvmyyPp7GAapH+++QruyAb7ntqmMGkM1bUcw0BuwOXscNk5ZDQs0cENusrIyWXi3vrHI7mvbTW2I
a8NMnIV8rQpkHlQ3XtsYqVJheZ1hLz+SNpwhEORpOGfgZL6tOvvmogLi4NmqUh7iowMypRSBgNkJ
VKGVyy/UZt8YdzmqSgsJFOLua/Ex9Svo8vldXOtXoBvADMjAo1M4MOxl/+F6N116FcYwgzGkh4e3
jsOh+FLCHseaBweRy9cvvjAGzGQU+Gy0LYOZh1MSH6W2H0rpfb1+6aVyaQaieAPDmdOMa4vCdo88
GftzLwJytIqy2gR2xe/7AhYuUPvcQxtY7o6AJHqYYjUC6lFB7OvGCIa8/mOWntP5t1bB0K+kB34f
jhT6EyoXFJztbWXQN8b6XJSOSIZxjpL6cowDpg2S/xrnx20/3Bjntu9lqK5BEHqezj+CZFQfBIFI
4PrVF+qUZwxzPed5ELeZhKEle5mm+DTALSdjgRN0/7bR7hmjnZQODeqOztEYPw3FQ+C9ZtXKHHgZ
0e9MgZ4x0nMf7ApZQLeQFX7kxOPHRovvdAacqo2fG8lXpqGlRjJG/Dij69RlOkecIdhxBPV1U7UI
cO5TsqUCh2vX38XCODfjbCyrrgEOtkGit4cnradjASrBZnboSh25NPh7rWX0U+11ysk1hiOFunNk
d0x4kCWCuH9fKLlx0pV9oKXHMDos0RaZtMfAIy9ZAkAwJIitKuaDEnoN273wQsz0GhC7qgFoHx3R
YA+86sZ1oIdDQtYoxBp4fKFemDE24AxkGW3Brws03E5O+4G2wUpdXJhAXKPXQj4IUkAJ85NMYS5k
fT5DcxNnCuYn1zqNpMmPSYHdXjicf2Hf31rpXktPZPRi6oLhDFhrEFaT3iUUhDQQ7tdSFJYubsxR
XpDUU4Ot/rCukVM6Z78YjPcrP3xhlLuXe75ZZuZzNuYV9XmIj3XEjGhVnKhQVljBdwLWn67PBYcA
//ogXHo5xppwhJrLxie5iGQ2IqvdApv2NYNTD3vwFo6owa1ggOJCFmf5VfPD8ef+plmEmltBY1C2
g9aAGVKdhMNMThTmDrgRVxrx/VFJzU2fDDLQZspsGTVe7uwB9kGaVYall+e4/e560y3dwuzX0Eu7
FKFV4aAZjDv4IlA/qFWvXH1pzDv/9gJR0CpxZywac5LtQAdHkMEz2GtbO1g7Sljqw0Z9nKHM6pEX
Dgq9i5y92bV/BDZbgdy/3zY4Bvz31/O2g/kGqLZIdA6UPnqfAqPdaO94S9MzM7hoFiVEXDZW624+
gM4NkgkGRDt1t03hZnDR2HQjuCYCLQMq/oaq6UfPk1cBPcH1n7/Q8mZwkQ1cB4uBacfOAIKiFUGs
s0yTlXK70PSOWfe8Aer5InEjrQBkba1yb8Uwb5Wg69w0tpiZrOLNOU9dgGmiEaJFNU8HUCwg7v10
vXGWfv+l0d6Uv3SCh6xvgUbTl2xnSIzBGUs+aohXV0rewrrAzFbp4L5qeZvNEYMr5AmRZGArASLm
ImBJ9zsB88pLG1f+l6yAdnilyRZq+t8N1DcPhT0TGOpgHI5iBFQ9gb5Qn0HY8Q+9D0ccnjEAPw4b
XNdb8P3uRc1d3xrM2MLxUZiQvANjBoxE2cpj2Jfq8981FWWXl/bmOaAageUeUQIRggitJ7/AxwBw
FZ080nRIjhMMg4detUUIi788krIadlN3UcYrbv2UQTes7Hsu9RGjdAlduArJAlgQoeUUUKZujLN0
271tSecY1cuL29TqrQkd/IK24NM07UtZs51Vp/7z9Xe00AnNnJR4jmPQfaw5moJHPrlwFr+44N4r
gUyM7kdSrS1UFjqemZZCM44Q2zrRkRD+diwit3jW9BHGaxhYfl9/lKVbXP7+pk/YTS9iWeVVdMHe
d58tWO86zIbIgIDaU95Wks3IlBYuu9T1MB2CNfvVT9WPOR2/lHO2shpZmG1NcVFiSeQKVYWOWoUD
H8gVwScppmRDcXbSZOXKF8n7A5PZRmlLgAUQbRzPUemKENv1YTJ1N4159ndP4s1L6KQHrISCmXJU
6rm5oPAKTIvXX/DCaPtbDN5cW2qZFA2RPLSGOOJwISinfIWAfGUwL/UfYzBnOBAscArMwvEiLoa7
MktfOuhLuf+YJTduH5qaImZXMdBFlIUFZd8SPr7IjD3qGDPkTW1kCohGMmJF23PsK8HoCmkgAHL1
b6bSX9cvv9A/TQ2RPeQgsJERx/H1gy6qs4b6yUkjsOVuGwBm5GAF00zrghUYeg48KNZXCX8w/BlD
vvKSlx7g8vc3fcjN0i53PFFFoPGVBeS1zpea2xuvWamnf2fv/85MjBgzE8He20VWzkNIE6adgt94
mwlEYaTxWB6ANk+PHqHFUThW8kFVaRUhcCm7SxqIpEclQNK07OJ1SmCsA5h22Cqih/1ceAFga7S6
a8cs2BfKUkdFwNSf5hTWkgr08+uvd2EIEKMw2HHGPagUWJiOXodvlPHQdna7jcGeFWAqwV4cT4fr
t1p6Ee6/LyK3gWqsa7zoAeCF/uKDSWBf1neUrVSihWpBLkuHN2/a6SEJhd0RMxv7mcFnhSOMGaq9
679+6eJGrQBtPMkQ9QRJdAxCRlDHcMcGbrYX7o3bOcSY+4sMqaU+97ywg7tl287CBl4YvrQ66Keb
HgJJ5/+2kEfIwK2J0NBGjg7rixcBv92s1gLG3m8jaiY8Ao+mKLQnDEL4ZzCfVfwlsW76toAI6N9f
XndBNkDuNEc9wr0zlOqO/hmKZqVdLr39v0OYmio9xvM2V2niRBZv+kMHPyJU1jBlX+8673d8agrz
ZFVifS8EZrHUfRUc+9Z2AFyB3bATQnD+XL/J+8s6GhgDWdh16xU1KyOg2CiModbJTdIvcy5CO5D7
IKUEZrtpf/1mS6vxwBjLhKVwC45cRtgVvi9zch5EHyJ65gyDbqRpACzcgADJeSYHoJVPHUzYO265
K5VkqZ8ZA70Z25bRUbTRCBtXmsdPiWpfctAqrz/d+ztT1BT09b7o+7JIW8C5Y/E8A9m7x2rcP8CF
jJh5MR0AhOpDkFzZUda1fXf9rkt90Bj+fU/bmvnY7+rc9tDE7vepyH5dv/RCe5k6PhwC5sGQsgpG
dziQ5bc0HbdtttLxli5+6ZBvqi7snVTBflRGSK9KAxBnQLV3LU2A2AGmdGX9unQTY/j7SGXLPeY3
OD0BnED54B/21niHw/98d1sb0X8fY0484aUqgFaL/hzgnYu9Xxy4x9sufnmsN23UD07rSbfBQSkb
gFNOuofCdT5jre+v3GCh8/DL39/cIPNhf4AWkIVW5SMIHkhbpMyttP2CDJRyY7BniALsY43aGyTF
sGuymRzhmYRd3fLYeYCbfRt42XREAY1Pce/UH0rIv1ZWhwtlzdQ36rQaVCVafB5Z1N6Jib8KC3R0
j2ahk7MIRKJTToaVm72/GIKk499WVK0Ge8wHiAfe9q1U32gOl2XwrBqY74fieL0vXDrUO3MNN8Z5
nnCO0wHmhSSfwf2ccgBtxF5ZODb3x9pa6c4LdzHlXx2i3WbEluAs0Kcfg6T/kMXdR6qzcBialYK1
MCZNCVhVwvhdZZ6KFEP00aeu+pbeZvqgzCjwIPn6Mk/9PMIu64Mryl8MPnHQVcG31HSADQxEeJB6
nZXRs/QkxnunYytttw3GqEFsSg95EXxqAcSR11/4wthkxgsHLtAn3K1wHKStndeFF2Pk9SsvDA5T
55VIR8r2AqZInR5i82ST+A/OsAfSZKP6n1n3fP02C32JmhVe+TiO9agXwZF5hmX8c1Z44VhaO9Lr
leXdwpRr6r16wHtEYE1xKDGyt0RCTDXMrIM3GfyrHRNyurcCmKPLrgFL1Cu1XHk5S892+fubwgmC
zui1AIRGBQfqtPQ2BA7lUhS7plgr/ku3MIp/2lDppRk+0MG4FbuuUBw7+3D/wV/IQPIZUrjtrr+o
hZ7mG/24h0G31QlOtoSen/o6BWhTELHSUguDxDe6sbAAJwDVuI9cYLEr61Mvgd+jK0vkhV9OjCmG
y2zKcB4L+7g7nDPqnmLH+X69URaa3/wq5A0NYmAosSytgBMGUROJCDskxG5K9fv6HRamDWI0+4g0
E4nYABYihXVbtZ9oY8H+gd2kS5qe6lbK7VITGe0fiIrbXNdeCJzvs3SRCOzd9t3mm99tRScg7ceZ
OD4Lx/ZzJ32wVoKZIhbYd0/X2+j9X49IC2OcdZzGomx16HAVeiI/+dO4v37p95vfNz/ecKTCu9wD
Ycsj7kOcIwFX0pcGycx5TbZ9gvTb6/d5vyP55mdcRfwAUUGlHRJZTZGVJwBv5AM9SZ92QA1a6dP1
+yw9z6UJ35SkImPtBHWnizQ42JB/4zweR+LfAFnY4KR85Vn+7vb/dxXimx9w6hJCOI0MzmzYEnZJ
XbSnkSMaAqG5yYlxIAAIXIkvAWBXqFM9QHyY76eDzeLiHBcIQi17sJTdAoEnIwMlurVIeWAMjNKx
d5xzFa/Kbxd6jnmqaIPmrknckCiX+ovry5cZELPrLf1+SfPN48R6bjug4izsSAFPA7YysKHpfgL9
4/rlF16kY7xIdx78fOJER0x8tsHYsKefrv6mkZhwyYK4fo+l1jEKp+y5BiKtJuHs1QLiePERO4cr
A2uhw5tHh0ntlrJPRhLmNsw+XXoORHbKOpgwffe2vu4YpTOXM0kcTe0Qkd/IVnGDrymg87OKj6qO
0gJIqOvNtPAopv2v6e0BL4PbYZn7UQ7SLuueuNcdLCDmr9/h77nWeyPKeBQNB0pcOw5AIKM4jyPb
g3d49P3vqKzbYr6r3PKx4BcgPdvmyH8E8Hc/OS8Isfda9RFbJ5vG/WYRZ2W2WOh7pkewbh3q1MKd
wqqVyP2w9kwDgtx/kCXQ99br9Wd+f/3pm/sKVet1AKnSLKociOOb+TBZiMObkENbaRCeZk/sq8DV
K91xYbSaxkBPwyxVDxkOOnzvrnCCYROATacn/8/1p1m6/qUp39TdDBlSIIIREo4FuDGse0gVAnAl
uHLXr7/wSvilb765fm+lDq3AqolknHyYVHMnBTbB66L8jPQenGPDqbfS25fudHnCN3ciSFOiVaUR
u15+KZu7dvjNtAUo86+A36bEwLa0cYu5d7oOOybRpKovjbZOEjzsJnVWlgtL78IoawjRq8dKeWMY
a01CjmC2Y2xPan8Bdq241hcq5392FqgYs8x3plDH9l3mFqEsnJWqtlBtzH2EPklGgFokViQxs/aw
Bb8iLMQBhtHZ24CF3tSdTBnbEBRNU8V4ybb1HRmIm7R+tr1XII43TaFX7rGw9eObYjYuBxcBsGyI
6nTcZaLs72QCRmOQBwfW2WfdFw9Anf5BfAfSH4vM2V9/toXXb7oVCfhTvJf2FLZ99RkxFSCmuvcx
r1de/cL4MGUqVQFHHwI6sog4H7j/jJywjUD2SwVnJJIRVp5hoROYgpWkgXlVpnkTBQXQZHRK+8gp
tXXXxdMHpwiKlZGyUIPNjR4V52mTDz0+C5Aj8syxz38vsOXw6MIst2vcBISYtCLZhrh05YNq6eUY
Y3Okw4xMbZ+G7lTsk8T9WSA4wIfbcqVOLl3f+be0OPCUaIUcgrDqX10KWQ8luwGs9+tda+ndm9N0
Mis3AAc+AmYPiGEbcXWO/dQL9nmu9Z+Er3lJFo5IkHX372M0QUZZWc8yslm+Y6Vj7dWIqKsZkbOn
iTgc/W1KkQhXingPLDrdOKQr9632vGPRwwa8MhcslDlTUeRMU1OCf2WHhW1JuJ1FdZ+IvlzpfQut
aR4fIzhatI5b91FWt0iCqw8KuV72JLeJ9ztd85oudAhzm0uJFqpk5BZGlLDtiM8heFsBgU1213vE
0uUvI+vNbOmnnEFPPQRh7MpNPpNNDhsxEjdXXsDS5S9N9+by5YzY2gnE46gh3+wuEuTbpFakDUuX
NlYUDo95hZmSRC5ORuwkCINyOJBUHK43zILx0aeX+7756ciVgOgOHEtISxrs9h89JpHqU4NR2h0y
hvzXrt45KXsqSrXru3xlF36hcJpexHYOAmsmgQ0SPqjNXDcKrLfgqbPls3KQS3794ZbuYlQxlJja
YxY+KydJ9ln9g6hnDRVQgDTJ6zdYGHimzRsXGtWIUAeoYRtnT6CE2/jMtldkzgsDjxplrMHWe0mB
mY908S1OEFAFsD54c9aMlMvifP0JlrqXUcFqB87otsCxYS+7rV+8YjGz7RHOeNPVTd+jsi0CAj44
H8GF7oX49LlPtpNwVpp/4f36xqiuLcSFpRbAOz28C84AViF/7NwafJT+xgcwBvaY5YXrkbSJZtj6
ooFV5b1qUv2MBEV7pbwuPcTl728G4IVPXwK1oqOm1VtVIY0cqRs+DPcI0Lj+FhZ6qW8MccR2MKRm
JS4sj6h4SJQ/YsPn4/VrX5r6nS9i0/I2JDjYmnjrhA25b8qnlNqglCKDd9oUtYfoimnlVS/0U9P3
BrJFxpJWYMOgrY6jTtWWVs7Ppu9WLMZLddB0v0koJ6XbA3DVVuQ0TfNZE+C8kQdVAGAZBN12RoBZ
3JJ72wdzO3GHlQdbeDme8fpBtbDHAI7jaEoD75zxtHlgExEfrr+ehRJiYrsCn3c1V8DfZw6ywZCf
A2hmj7R2n5xl6zWAEqo1fc3SG7o84Jt+XGYpj2XuEqBG9D2RwMSR+TG21gh0S+3k/nv5GjIpqWZB
Qjm6L03LkD7hVPbuejMt/Xbn34t3du7Yg7ZJ6Ixsy2ETKkiyG1x94zs2CnkwJHSqZ88OBeZwZ0jA
U2c3fqR7RgEP3Eb4Ph9lpJshzCEqY4SeVblmFPq7hnxngP/HHThRpUDR52FM608qc+NN3qb+vd0k
7u/AIvkXTYL2EYHIAeCaQbMfhEX2EDYja7DAhzfRIC83nhyeCEN8CKjul0jkgtAPcOBOcJRb1RfL
JWsr4YUXaXprYEpp4ZFsvbDJAVDoSs+6B16zP8A/nq30lYV6bdprvHLOFVKQ7bCW1XfiQoOIrXSw
zMkvCc/N9f64UFVNvyQSUqG4caDYDHi8GdNz3n6LySmBNsm5KK5Idbh+n4VnMc2TSU5V1khlA1Ur
N5P9syunUNqAzs5ipbUWXohrlLdGzTIvSs7CGZPnIfc7cbJpJT5LNsmVc8WFGudebv2m8PhtGgOC
I1F4+gK2GhUOnEYBopC7KTnDgfb5elst3eZSmN7chmTcgcs+icM2eKxqjsCz/jiliCgA+Zx0azsK
S3cxylyMaC0LnNc68vI/Tfo60ifefwJRF9vZ1x9jqWsZpa7J4laXJRYDyKFAUruuEcWk8z+gyX5C
UHloKRwxkBEH5ddvd2md98qHUfpIUrR8nID8a0R7FLY6505y28LJdAH2rKEIKAMzsi9atuMORGOy
CaY9bxtrn7msPF5/hKUNMtMPWNMBKK3O9ULw77fFgP1ViEmBCZnYoSUAeSK9OaxtVe+aarhTzF9Z
mi8MTtPEQxOCAd8heB458TvReIfS+s3t8pSLNY/mwuA07TsINEkZL3EyU4w54ru88owg94d0WhP0
LjArfPvSy9+MmTZRIJw5cFJ6vnsG0P5YDda2pPRr5fd3pOEw/Ad7Acq1VYnv46iPftkfxunX9Re3
9HhG7amrwMJxLmzUfaweFe9eXTHDdKPpyuJq6fqXv795OgcpIFLXcMVgcQoRAHLt698IEFkZOQsD
1bTzNAkSWIemI2E9BF/7yjlKOVQb3YBdUUK7XOBkK0Yo5srdFuqO6fBJVN1ZlYUiOnnJxoazz0ZI
iqi36fCNO2tT59JNjNqjZa7AHwIzIVDPEscWCQVfEMjdHEINBKDe9taNiqMdZLuls61D0WfHNgGL
YbA33LJW1nJLo9JYb2W0tPoZUskI0MoD8jRRCzqA7xCruLaQXriDafZB6lgsW46FdOEhH7F9cJBL
MnkfrPn1pgYy3T5FU9cWH1IS4fBwE/gnJ0XQ65rI532Rl286fdrAFUheIF0Enj6AQcT18C1OCHFO
WcXEYa7THDmlAZA1hTteAne6aVgZjgtTDTGGexBMkC90lo7KdGq+9Vw5D4PsoVu4rdmM0a7BVK8H
B1laWV7KHVJbewTktPmeWXzN878w5E2FlNW0yNSeUhVRvgN8fNxrvdf77DFv9tefYalrGQNQDBJh
2jwD/AjqcFIhqq6fETJZbMrh6bY7GKMvt1MnS8hsh5i+yh1kkerncCnBopXdgQqvWpmUF2qvaaTh
Km3iLseOKxiO2NA9Tx1crmxld/L9i3umhcYHAIcx4uFYJ/2u3O898mD5mlFk6dqXd/9m0iAzAnxn
4kMN4SLkKvfilx464cRHMtL1N7B0A2POJQHOCwUHw3m0Vdgl9rGq+3zT0ORw2/WNYcYqMcQZjm8i
2iI+KC29F1/Xn1I/Xat/788SnqnBmklDK85dJ7QAtTqWQervAhdkPq/3pzOlafbJimmw0l+Xbmas
6hGkRoPcZ044K1F/LJrM2Wjkt28HlYz3DaaPXZr0w/P1pnt/fHumIMt29AhCNGkiKEWfqmH8mlF8
+WbII5utYAfJA3hIcs10vNQPjLEe13ZFih5xsmkrw5lyQDg6u0C+zhpj5f166/3HQoMdGTAb4zYq
kSYEjlOItfhKH1tqKGOS5X7h2XFDWYik5O8C2v9KOh/KGtLa3i3vHNb/KOs1sn3wd1j/9xvF+4/E
xZNIovNLEg2QiO9F1vQfyOwGMYzsKfsqGZ/YJnD7Uh8qu54OKYzKxZalFEFLrkRU8Ab7hmQjqsoB
M7Cq8J9U1siibKqT8PJ8T3n7rJuJIuIkt6JKyCFEUDtAjym9pGQhnWV0W2eXBRpJtnn6NAaxv2Uc
MSQZy38PoELua0R43tWIq0d4VQVzaN99cjP9sW+sr8jfSQ9xUz/5fPgVtD5IKEOrN70gSKEZEZ00
cWbvGuK/OggUx1zsQ/hcxbvKmUPagRWIZJBi13sasQdTeZ826SeR2i9wLlib1HPVJoUIIE9zsnV9
+ivBseqG5Nk9IqqgDRjA4yyRVbmRFvKkh0FGY4Z4wqDI9pmlIqfK+clTDMoXu/goPKfbYu/kHNcd
UsFi9RMCFqRBqfmj3SAqCslnyAOeJ4U0zpGfPQR233OEhOPrd453VE/ubvSa5EzGtEFKjHfUbfsk
B/ZrqAukH3nJz0EEf0Y9JBt3KL+1dt4eM8YaxJXp9mSXkm7aUapDUfSIZfTycuvUw7wHD7jc4igh
tL0+QlYDRYJz4p2ayo2qOnkq4NU96BlqdJBPwHyfc38jfAtxdLn8ibSj1+Gy69ZnctxnBf5Vjfze
zam7Y9X8u7QD774EwphQdR8jYn1T6HRC8m9q7aQqs32aEOzwYGRu5FBYu6aHJxg5C6CwdwhQDyb5
nMfiAD4X/GkV9s8aCy8CXvwZmZfThLDj2gcOmZcb14PLxFbOvKFD8dr59S9bg2Hg9mhMHfa1eIgR
02WrCV3Ob86iyT5OM5IJC6L+JG1JN5wggBnI0Wei+h+Bmu+GAvQQwfm32es/wKzx6ExZFQkEwm7l
QFxAOAXbYG48DBaODWs32+XZ+NFN/D+yHMK5JGeapx9hf1bb0UNG3iyfg1G9IvAaR8dlMu8RR0W3
dVa+0BENg6j03ZwMyMylP9pMfPAUOfldjnRN37H3DZZaG51brwgWxqpVJeScIal8G1e2QDL87Byg
sz8THXwukq7F8gwE9tTtHgc8+cXEi4M5jdyl1E8eHSu4Ix3bIn6X7Ym2j3WBPAu7b+uNndqfh6yN
GsvS0LihvRm3nks4bUKSOcPGq/7C/nUAiLOqtwRqfAw065BVnTjnRaaOhVtLhFoiKMktCn9TOqQ+
JXJycGJQBVtENcmLZjDfJQmS33lVQyQoYnagXiL2HkVQFzjyP+B9+AnJM6LMZFHtZe9HXhZ8nWV/
Irxnm3hOZ4Ro+7+mwpd7z1eh0+RfUmSYVSJGOoGNwMeyfMSZPdLdWRdseTqfszw7Cak/gpx05/Hx
q9329qbk8V0HWPrWUeJROt09YpDPaubOzsuH4QDaJDkg5o9vhr5hyEcdJuSmCaA4pifkwBcAeFFy
lGn3EmfjGOXT4JyKAdlGBE1dIuR8k47jARMe2SBU6dFX7lnbA9vUSLnbWAUS+zgMuRtkyaTAp4kU
B5DM3UAa/dgi1nUzTygKdJqPOBLOtoXL7zmCL7ewIiKZsyHqhOPRF3TF7qhrdlFsY8c3sMkhjsca
mYmIe5+FlSDV13PCiXt3TloU27bR8sHSvniFNetU51P8qfLwakkCW7xnQ8FR9P6ee+kxl8iJKlov
Upxbu9Lvxk/AQp0DRp562j1zCxmBBBnQzMOJCmJTv8STU23xbJ9nm38MHN3BBShBGUr0Y+HYiMj2
/fvSpd/s0nm2i+rXZKV3FcvPVtLB+AStNUIz6Y8akWx71Dp0uZEPZ1/Er4SRZjvEqjk5tWKoGa6D
JPqUnwKkMQLTn+mDNwJw1rXdg5PW1c5L5Q8wstqN1efPuUYvZS4wYshO/wPXqbdBb3sG8lweYIlG
+lXpvLhl+5kVHjaXOfuqlfc6gFMDxVT7yLqRbIZ2+lPmZb5FJPJvBASwQzkjAEYiVPdRKGRCixFx
8YiWazY19kcdnkYZtvb33aTzfZVlMEXxyt9pqzzmbBCHmHZ3LlQAod/53mmALntXs+kcZ+mdsOWL
DuQjSRASkNP5d95Nvy1P/dBT9+wjgXFn9yLsufgxZVZ9tNO4244x3zs6mbdJ6j5ZY/Fd5eW3miK8
1WrBISDjseoQfSycX0r3DzFJvvTl8H/Orqw3UlwL/yIkFrO9ArVR2ZNOLy9WpxcwYAwGbODX36/6
KcMNhZSHkWaiES6wfXx8zre8WOglgvQ3Ql9+gBLD7PSxJSwD69FOXDBdoRloFglsfV/HwmUxyOKp
ywwLhufjRTIcDQZSi295gFjhdggzwEveAa6qdrKr2aHKcayqYkwdCybp8ChXcc0GtJaIl0VF5r14
GXkUwpz3gsHQ3DSJB7tbOt2WE04zd4ZqqAFDX/hdQf40g1+CA/lW7Hq4L7JzPs2vrAWmTXv2l3Ik
qKjMj9ryn8fM8+NecBeum3We2KXZxSEA3hGEk0SkWgMJrTXClRmKic1oWDF8ZmvIWMz3ztg+wa5c
7bFewoPB4ELuBNVvKHFdrNrxX21W+5FfocM7+hn8I2GEGpsDziuG6BG1CAo7KQPjnGuclUyguZO5
AplHUD+041DHpYXehQ7rswXruLjn+YnhMVLzR5+64b4DsnQH5zp+dKAbF4219wuH8lfH4g8+M4JE
jzh9c4YWSD1+hR/al3wonQQWhTTxlf04GxK2v3P5YOnm12Tq+iAsUd+WDW64gz/4Zyj8OACBoNjh
Mx088Er2R4UMIr7UWh5KWYB5FogGLUAaRrKXt4hfMFDo2J2d6SdWtl8Iihep4Y4QLnRqkgbYmkkG
E7QECFM4w+d8ioPGe6VBoHVUVZZ5NnOZPUBkVpxGQqcHpgs78mE6je74AJO9EHxNbjIXhnw5VFdq
Mvwqa+NYd/CfzQthI1Np1L7r5+pP7ZMQMshGQfbSZkMsZpiJ27nZx1CRk7dG101fwaMFeTorrftG
Gz4I81n41bOMV2Xo+cGjClaiyrPbgzmI6eTkE05PD17gvjjClm3a1yMQn8Vo27ANFXrPRnw5W5vz
TRjackdhi7kX3WDH+ejq58ECHqgFZCuZQQy+qFg98sktYmZ3r6PgIkKaM53sAlbgk8GsY967ZVTD
ompXALoIZRbBYoG8eGx6cmvVrnXUKvhTBK27g3LjT8m0G/VhhVyshf+4A2z/3i/6L57ZFFhIDd17
1GM70prB5Ud5MTW0d8rnYI7oYILIgux5T4Pe3detFcQGkz0EQmFybcyyT4w6cxMqsjK2spkmk++6
h0JPOPWUh93boJzbGTBW6nJLHlEVtX40rQ5v0JEzY2IIO/aBmL2pPQ1nbjSZjgQWXHHlWi5a9zD2
hRJTnrRA//3k0IjvD6Ucmq9Wi+4dIXDMahsV/q17JDWSeBP2tfW3cmpwA0ranEMo90U9LJgBl2lY
7DE4+1k+ofsAwNKYaWuMqV8Bd9facQbj47QIvDdSahit5rzdwbfJ+u3UpnNP/PIXZH1YNIrJcSOK
ZSf2k5QdwqDydi34nRE3rAZJK9yqTAt0rYLRMgnF+KMwSB1rOY2nrvJx1DjKTmBcasSkch3IRRbt
bVh4ZRzYhB/HCUEtLGYdlcCJRYpOGsR6o90pLi1YX0yIyqYrd7bwiv3cdd/ckMG8XOSxxuqK60rh
doVEfC96rImc6J/+YLRJNo8PEncduML2D6TFDkCAOpWjtCLawS59gE+A53K+qyoxALbcPpcmLjOZ
MLpdIDS7cVxQusEsfQJyRNxm44Tjx3Z/kcIJd0bvj0kdZPkO9jkIrY1mEaHGN5PLX1OIX+wp8gJs
RBD5BceND731fTiUZlRlwZi4ZojbmqJ/RB5A12/w8f9X8KfsJmTbA6y5d+AyIVaVUKkPbQGz4Owv
h3f9Hq8CEVQXyvuiM3Z9nxVR2cJkNK866xFWiPBq7ZC8chvu8L4KYJnZm6xOpmKEvKwJHUf8JChX
2WPxGFKNfkM5eViurD9PcwHhdyib3EtPsyRAGL0dKbhxbojilQCyZdfPrXskgVNGlk3kA8I1vNg7
DXdjBKoQKsY4lNpXAP6pioaxKHetMM19qW1zDyvRGzMbYHcgoO/B1Pi3Rl0XV8m830nPw8Ye5Fdk
LPLghRnfC7g43flQQYLIFoHlRc9/N7WojjMsKqPMg4EnVf3z2OqgiYjZezGQLz8Mn4z3yrVwuZ1x
E3Dxgl8HVT23xPGjohmbBCpbGIlDmN8LeR6blT4ZE+Vx7Y7PBbB3SeXksMqFfB8mlOiE6F4dsrAG
J6bO0EJVnf2QZziWQGh5cG3EZB/XVHuEjfTglEj1Wf/ahvRRz/QZnaIx1nXx4vvuT5T8oROvLI38
3xRP9WxjUA2HW7ctYS7fqLewEiIGQytEpBI8CqrQj7GIAcQInfyhcAx0cUqvjcuLO5wejL/t0P5w
83k69D4u5zo3b7seau2yln9Hc7iFO8NbDdXBqLUAgS3gEvrbD3118TfuIwn38LvGHucYRB/Mq4QB
yITsPzZMEwa0LuxNXJOQ2JAN3ynSMOhrI3/waW7t1dB093C2pFE22T8G2bQwi6zFzmscEgNnellE
xavZBW0TMd06MF7N3Z9DVoEUZlfFvpMUcpY9Lq7GPIKF6Tn61nEG4yirecR6tF5tzwm+ylIXz2T2
oLvr9cEuDIIJuV9fHowMaWjlkfyWA2+KxB4HmIUTa984Zvel9jLLj0NZ8qi2ZLWnDYe9rOnTW4Fi
yg/H5EiBehXCY10KejM2+fhG9KC+uBXUPP0KWgvSzXIR6VGM36Q07L2Nz/hsdXUNA3LV7WsYRMPA
vmA3pSm9p9ZgwbmTcjqYdHafoGKf31SwiD+iVdX8lfXA5rgHbCp255CnPqQQ4roISGJ1PaYF9bVj
0IXNobWHYDeXvTzkHNULlfEmHUqmYGaQA0A2Cd855gN8363OtVEm62poMXYl0jcF6dcGDpR0hhBU
qMlGK2Sl9hcsasAd6cnUhZ2fNj4upkZY5nu7NQYkdLo5Xq9lrhROl0wnnBy2qj0bDUMFV7wmxBGQ
CtrtsVYib0uWZO09Ln9/Vyyf3YCy2QcdrCpgXCur6s2bMQbsv7eUnD/uiJBgUf8dJQSwcVEI0ryU
X0bC4Xg3ngI4k/ck+dyHWiA6so6BM1N5YzrUGmfc72Yqk8JrkqBTsa/U4fooKyAFsqQ6+ahP5rrG
fPTA8HDcpbjWB9iqApySiTtQ3OK8sc4j8xHFynGrSb02QYtuRk4qWWSVh550YMDDQw7Fk98ENTKs
QW9U6NdmaNFRmgvwLXPTDlNAn9qYVmF2M2eBtQPUazqUjf05zRYSLGrOrKamNuBfg7XmfZemmx0B
xoSiqdPtlTX5G92Zlcr2ktFltM3kBMKZz4zeNSTcK+i++f5LGE4JjBiP9ec0bMmS1DVXEvk6r5wU
3ISjhml2bPT0tuPs5fp6Wyn++4sIA4KQ5XqmslPLdst7L0NS1eUF2yA9rMz5krw1uaWRtS6zUczi
bD9r9ZKrDkUWX/4Vs/Hr+iusRLAleauXg0mKqvNSn0hc1YxpSEqa29/BchqPhRzGk99oc3d9sH98
8w+aDEsOF5973iND6M/kQA/sOD6LtL/Xt9YRgP7Yj1U8x/Z+uvH21VGm7b15rA/D0dt5G+OvbNSl
kI9RKe4JVL3OA/0qUTDrnuCLeP3V1pb0otHUKj0TAOVdbBz/saH1yUITGxey7OwQ8quGDuZomxtY
v7WFsQgGVd/UJPTwGrX25mhQcGrq7fYlAMk88sdPhpwlrYtrxWbBW+ucVV/t4Qf8dQ9ubUdKOhvR
emX3LNlOnXLNyUSOdfZZddNk5lfYPbCNCLPyiZZKPszqq5531Ek7IJPMDndz72TPZGfLLRr8ysZZ
CvlYSmvRepaXai88NZV/CL3E0mznO9Up9zbyi7VPdHm9d0d/XeuWgqYwnR3Hd5AtelUspFtvrNm1
V7hsk3dPV2NV993FkbsOWzi8s9ixCmCeRvrUKsCXkWxvzMY/qNsH+37JdBrGmlS5DaACqyL4NFfD
bviS7fKEJBy31d+Y9uZOPIx3oFnezxtH5spm9xYphxfmKHeHcHSB60ZkgXLujAMgRFsg67WPt9jw
Aor5VekLIAwEi6zsR6DaQx4855WIeyL216PKCreSLNlPNjqkFZkuMAB4p6eZsvIjGKPV4+Q75D4o
lHxGQcC9bXyb4Rrt5/7LKGzz1TTq6gFN9nrjKFr9HYu8QOoqsOaLaW1o/5qteuc5/QudymPOv3Hq
o3gfHsKKorDPUKbod6QYNygpK7O4JE/ZrCGdbFxxzkmhTh5nwY3lNHlkoBYVX//IH6O1yJJANeUq
L9DZxBCmcu943rdnuNh+Q5G0uTgZu6hyh9W+6Xh2gJpM/jl4zdJSrnSokh5cuFInDF88k34hBbC7
GdEbS2dlfbqL0EEzz9DcdJ1U5QCARWNZajRjq/Jp8riIVaVghmYP6lMqHGTJroK5rm3rHqMFOXkY
WHOnuxIwC98bksbErkYdeCOWrHAxiHuJle+ilm5RQq8IOCRDSg7NTclilJncG//I42xXH+378kTv
UY2Vd2I/3vL7YYOOsPZBF/FEjk5WOH0HApnvoJ3io45cQPajrP7CjwwGdMEWj3ZtoEVkQVPaASIN
wdKFe28yDRoafQHKbgM8WSJBqnInub+l2baStyyV1OaRcogOjVCYbVh1uVzmSTB56EiHErpeTBiQ
PkN3jNcG213fbms7ehFKvIz6MKBD4Gyyn+jJRqh0RBW06K4/fS1SLbl4MK1h7tSWdgpc8H0Lw9sv
FPXsBNlXgSIE814yx/UjG9iAt4zlAAI4vow6wL9blH83IsrKKy55eo6e0d4bw/k8uk+6/VmJP2P5
6/r7rWQES4ZeUHqo54fQVtdd+1Pn9U/IcW2B5i6h4YNTesnCQ98K7O2iduAX5fAo9zoQ9FnQRkEb
/phCtQUeXnuFy1d7t4EZ9Sy75EAaGd3w2ATmI+pK3db0r336RXToYMfdGw2nqZ7cP21jQNz93mm+
ARAdQ+8VKqTFSbbBLutM4DLJ0Szr275EHLl0KHqeXJ+klROFLEJFYfVh1wvEdkKYlwjApkA51HOY
dr5RQHC1+lLiZm2a1hTBOyvciMErr75U4XKZM5uajt0ZSkg3YWDeBV5xHF35uQNr6elD+8pFpbX0
U0/9UEOfHYD28Y7oJmwF2JVQRBZxLxvGpuYdgIF9N/AkrPpXpxCP0PlIhgq4yhr3K3Qi541wvrYK
F5coYvGKCLT/z0QaP5hl/+rdYON+tvboRYQb59Bu+xzYBd3md3M/PWW93ogsKwxdsmQi0gr8QtPJ
7DTvioeyoEdjaBOPPDOjigk6jrppjlNl781WRZX7yTrnkoqXh3ZmimzuzojdcWV9tQwFEl4f0fxt
DrY8fFc+m3M5D9/FBQdlB6Xybk5dToHmUQJm4aG9BStfOVWXHLwcjSRcnXpg8gkUAHv9SIR9a2fy
lOn8+8ABgri+91d24ZKIB1hBJ3VJ2bmU/U1XO1+ZruoYgtJqI7FbidJL70I7dJtWldjmioV3c1vH
yoc3cAYYyWxv3TvWxlgEMLSjJlhziSmVHPCYmse5etWdfSKfs+khzmKvuyXodzC8MVPa9L8sSe8B
6dmIU2u/fbGxx5kN6AEpVEea+7qwD5OVxQCD7gKa7T43xYv9bWW4+PvW7KQI6cb3vDfVuXQ9AD3z
cktpdWUVLdl20IBnjWmFUCSkQ4/GlsiBotM+YNnWlvrQyoZYsoQVb6XbKExB35GnIlC/J+a/FdpE
ezp8tFm/cXVce5PFroaeFbAiDQe6XwLoa1nVV3QdD9AW+NxkLFUzDe4Yfi58UOLt7nGkPYtUle3N
gX+/Ptlrn+nyXu+ikqztOuOj7s5l81D6Tgw29c60brKm2VHX2niJtUEW20EwNZvAR8KIoQIq0u/h
Qdu4z7UMn/ORwr2uLj5H4CFLHUqOMN7xsLHSoDXSphq/BYW/t/t5o2C1svmWIkwZXsNGu0VDQf/H
CBEoMj20Oo9BCt84AFeW05IPCuV/q+sAAIUSkGhv9TiVL6DA0LNqvHLjHdaGuOQn72acdSMatNPI
EcGL5970b1Shn6W7pUax9vjFhrCyrIS8OMLFiPZyBXFsIKNiAnDs9fVq/9Op/iCNX/q4AdsBWYJh
6s8tJ0cHAL2wuhlsvneBbmjRvOU1YFo3dfsdpj60+tXMRQTPwR0WROTMLZzMj4T5wBi8AFJCw+ng
BC9lUR34+LVkYjcGDfBmXwuVp2HeHR1y6KR7o9UzBaLJgwAYCD2y+pm3aeMBak4PjQkgA1Abeb8n
KnugLdDhHNDUvo1gugxT1DMs4hU5MpC9LmVHB7YXrYwgKAsU5VfAL2KKf6WvHkAfJBHt38K8Q2zE
ox97M+o4389kP9fpaM9HDSaae6RQagrUi87+umJ+RKSOXYCky+w4Z140d2OElJv2kPDSf5tgb416
f3HcNslvQQBRATJfFzuzqhJ42CcukI7tF871a53zSPvJOH4PTYC8b1k7RSRMGk3jrNmBpKMriLte
8tRXcz6W7KUUbayz7+0rYO74xlmToFAvUDswpEw8z4jHqoMboQ1073A0KCigE088deBgCwxtNBMz
LubdYD5XF8cs2kewB2idpIFwV0v3Fn/OZBBP7o3Jb2v72bZeXGRkF6yvbxyYlvu+vaWiOUsfCN3x
p11YezjHREaDO1cvI8BheeFj1vaoVqNomWl4Xh8kQIltdmbeSbAaQq1w+UqYSNAwTaoeJWERWc0t
uqc2tGdE9jApwKdRmoCKyk46KFFUPG7JDrYrUYHOhPXWubfAxuyNrIw4XLs1c5OBA2rZmXvkXYDy
fGmalwalBu4C/JpXiTXD6B7VgMGP/ek74UCVGzvYjMcSVND2poXKH9c3dPxhCAd6f09QnBKoU5N5
P0LUSldfNCzb3GcEoYjVOuLmXQtoU41MdS9BgjDGH4F+cEE4ArkmDnCi2o6OoJAZAaQLDsFtD0h/
ddv8JtWhKqP8mzNEdfi3Mf5Y7A8qCNo901YlRe5sRP6VS8+Swud4qu9NU6qznz+1vAdLo0yGco6c
7D4IZFKzrcD58UAoKv43qnUAUY211avzNGRDDFtzApw4g24veWCOa8XE0z8b3/h7PQp9HOTMZSOe
FAZIkIB8pdxufgYQCYmopt8l5Pk2wtzHB40ZLLI8PwfbIKxkloaNE3fzF07cgwTOyh/pxknz8SXe
XLbCKx+qtb1DWDrN9wE/ZN5Xi3/rWgKavh9p4yZwqo13WbnUmct+uMcpNR1IUaC6/jsERp5M6ihq
xIus3I2tQG+cwRmPJcQw35x5yxRyZY6W3XHX8lwgChyW5iPZZ7nEP248gAVyfQl8fJ0zl81xnxv+
wAp8P/CI7oQzAdWoNlL8tV9+WRTvTmgjcMC6KeHx0tgPbChiQNCi0fzc5cdctsR55w9gEI0sBSfk
5OV/AMLeo3cEgtuWQPLK4l22wRtY6865lvj9lYqKco/WO9C5XiSarRrb2gjLC9zgBAV2CN6B9L+d
+S1XPEOVNbXMLWH9j1NW07f/OwcazAbutQ1L68BJWl/dCHADAX7TByGrAph469v1dbQ22YudzvQ4
2oac8tQOzYhb3l3Qfyu09XT96WuvsbjLlcDSOsOYsdQDx+6AekvwpYPh2bmpLOdlytBOh2d1vTXa
yp5YtrxrF1pDImDGaShdeWLUoXHtV8WGVOLKl1o2vbUnuK7omKcN/5Gx+thWZG+YG/WylXC47HdD
9d3hs5UZp9JyTlZmghdp9m8w4E1B8f2ue3GUkz6AeLO7PjFrn2qxx4GlLsN2tgwwAiRUfYMe5Cxn
stj++uNXNshS8dObmyycOmGchKf0k0daeIIUDNRQoGrtpDJrfbw+0MoCW7a+7brIdWFh+UL0yQbu
c5g1ksovdEBVIswP1wdZe5vFdr/4RbYiM3MojY1xyJzYgNeFnL8b2ZZB8dprLLZ7M2Wuo3VrnKwi
BFinHJpHA1jtNDACeSYTH56zCUjX66+zttYWWz5kltO5g5GnvuyG2DNn78YY2ZSCIcqnyLZ89h0A
X++LtH1wNo2SAeF/feS1LbQIB9rPpaIDOE4WaP0eMY5V+1DbW2XUlTW9bGZriqKL7+PpyMd7+VWb
W22PtQdfkr53B6LpGl5ToHEIHXwaiQIpkYuwuZEIrSyuZacasOeqKXxE+oE2NzmckUP0tBywj/lY
bskdXH7o/99ZzWW3OjNhrA3RFHx3PYByRsQNBLFPHZ/eDId1MAPO9kbof3IxL7vVtTH27eRILGbw
Ncs/TIIK5gDFgTqq2avk+lJam5PL39/NiYAkoccymqeCk7esguZrGNYP15+9shvdxX5nAcyvXN+j
Jw5OdOpqRzwaSrcg2ZLsqAfICVUteKbXB/twbuxwCXKWoVFBObDxUkqamFwIpaLb1SBfzyyPMTuR
731KDh9DXbblu282zSaQ83OGWfEH/YKujwEHMZcpQOFZNWy8z8oedxehrMtHiHbYhJ5q4uJWyxMy
Qv+l2YK1rT1+Eby60FMUqTU9VWWAaAm6KLwdU1xWfl6fjrXnL0IUKDEgXYqZnqzpuaVZNANvZmxk
Qytbfdk8t626xccO6MnPgtusHvakBHXVEOGzwaHx+KkXWHbHdcaL2bUmDDI+h8Blhe1vZr1df/bK
ybFsj4OjY0gaVFnq2PKJ8aCKle1AyEI+mHbxs+TzQ+bon8QatwLX2he7/P3ditUooldSYLZHCWoP
jvfmh8O/Iqf4XPBdatc2Iw171ddZ2lGgY3tQLeRdB/bP0JCN7bASp8giTrk2n/rc1saJ5OUfKxu/
gXfzuWaY+X+N8LyemGYItBUECsE/Q4lwJGrj0/xrqX1waCwbxqOAK9cAWE4qJLehEsr+2obb7Gva
NKm2IUhFiX9wC6jYTjbg+Dhhfk4CnDxZg3ta6ubegMy+5YRPUz7DeWPILNhJe0+skzcAw+yEDfio
bE75KEEW9x0ZEe4+lUHxzZ0VgE4+SmWM3LQF+8O9MZmsGg7jjrsLZ3NGvupuNWpWDJdMsogoHhoc
wLyVAFeVTn0/DVN5soVL9q0fuvf9jOtERzMZK1TAEojRODguJ/+72VoVhaIDWrWWUTrH0UZJGE6a
5kl7fgCdApi8Q2gh9zYaPStnElnEpYY7RWFRnEl5OTznWQZbJGROKPmNbyZzUrABP9cBNZc98EyC
heY6Dj1N8k16fyjYWHC2EKgnXg8iHx54jrnsdvuQ5G9GjQMCTDUUPDv+wkt1O87F2VL5Uw3KYS8+
175Clee/8YOA9R6Yro9g6BQ/Co/+AsP9bgz1RkBfOSyWXe8wG3rJGhtnXcVOsEsVkZdn3/12yzlt
7fmXv78LfwJCoIYYTXpS8K6LMxGo57YQ5N4cxi0ZpLUhFvGp9Oeid3RpnAwf/iLCypuknzszstCv
3F2f8JWlu+y2SgvSEr3UWdrLEt2HCpx+ZJw3uQFeX2t0iSPRw/rcUItMPa9lCQmbS6YePjP3mQtx
coafzH6TYsuBcuWDLbWZx9ZwUQk16In2bxXMwwSIFPOv6z9/7dmL464ZiKVIgdssaS76DUEcdC9D
OW18nLWnX/7+bjWN2QTF5yLMUqpLaE4ESqaj2fADqgzORo1k5bxegqRKbqGhaxfGiSsWa0aTvH9r
mYiMYuMLrQ3gLN7BmSDn4mIACs6p4KDhqucGrM5NgMnaAPZ/BxgKYppN6xonUJve7L4OjqPo5T1g
deUPOgs/+dxMLw6dAFrzZuHUuGKIO7d6qaxHX3+//ui1N1icFGEwW14wCHqS9h/ff7LdC+sawkqf
wsEBJbH4QI1FOZs94xSq8M41AIyqSn7uDLm1h1eW6VIxuHUzWAFpJVLG6M5o5E659dHh9saXXzl+
lnrBtqS80H5Xp1XZ0ic43dCdgm/tuRxANp78CmpjrTGGpzkQauNOsTIjy5Zx79BKUtlkqemeM3lj
Kzg9QCVY6NfrM/7vQR+katZiZytz6C3IITSpI7rxfu6wtUFSR9M+cpU9QjCK8ucqt4Y73boQjGJK
3DKaZ7+NfAj8uDNdcz4UGasee0Pon0wT20v0AJvBjciz9gEWhwxqW16pDJGlFUWxn6LzZ44nYdxj
jI2kYuWMWWoLT7yCz3sPTGimaX1u3eAwELR7kYtGzWiitCnJbuNjX/bRRx97ESECyF0FHGKHKbR4
1A0Mx41IBvm4K8HfSvJ2YBdWehAFyoBbpuinHVSj2uMnB1/Ejc6Xcz2FjZ3OLX3pQ4KsGayoeoCb
qqbTHS/pK1q3pyGkfGe03cYC+4df+eidFzEFzsQQY6k9cJnsCgYfCjo0b77n1q9FpdyzGKFwCTTh
ROZ4Dn5nvdn+ymeO9mrT3RAHuhtFEQCn0KjguQlsyBKwBoQaMCjoFLkD9RKIQRgJNHI4OgNNt7/+
sVYCyVLk2DH7CU4KsLUiHOXGAOpMk5N91/6wMRmX1fvBR1mKHLu2SYTbwvgEl6AdRJEeXBFu3BrX
fvoib62NedBjNQM2T4EkELp7mq0CyIl8a0euDXDZqe9ygQKigiU0uey0yqddp6d7K4TuAbQoN3b8
yn40L+O+e34ICiWsdGwIMZVQAUkgrlQlg9nMuzyoR+gn2c7OLgP9OVIHdKz+O5wLyI81WGWYmrAY
Hj3IkJUitr2/TEMQB7o+n1tQi+Sj6/zOBo8Bthwz3ABMsyiegh4u8G0bNBvg5rV5WQQXuP3l0HKD
ALs9wncxtILuxPu8giqP1+2uv8Xa1CxCCAdixDGwZFPonHwpKnE/a3JTzs0Py/Fu52b+c30Y+/KT
P9oey5jRBqJFz1ueoVunIFYkpLXjVu/AwLovAX9BS5b+Fd4Y/OlydOGbMedprXX+5KKAAFfDErp+
tDOcEwnhhKKhgvrC9azbCHpv9Q/fH8r7LISHeDx5BjlIVTZnG3qKf6///A83tx0ulWdDWsDZs7tA
7aZzB7m7QW3Zb1wSpf/7Lnjy4rtA45FweJbl5yrI46qnKfRyHnQ/HkRbPkKLaVdn8tDSLZvNlRdZ
Ks/2Y0mh19Xrc5WpyDG/qGyLarT25MVlqwFXrKOAvMGImJ0N7b8EpNmIfx9LTaBUvQiAAPxy8C1d
nWYjKkNOoQ5h7fydfYi6o4x6Bx0DDsgXWtZuG+yN3Nhow374Sg5ZJlKeaYRshllWCg/fwH+luN9d
X06XuPp/k44HXwZ8Fw9lP1G/h2IvzorpGcbQ951t7/O2+lsHW04Ya0MsopM1FYzLfFRwo1VgKtTj
DZTsXnPNrIR2m6v34wBF/hHD3r3ImFf57ECP4TwMOUzKJKGgcboDhzoz2TJK+3CH4GMtIpQsHYiA
dbo/Qxu72GcWhLR6SznfM4eJu74PWdqC85FHzOT9s+HRrfr82uwvdmYNF7uyZVkPXH4L9wsRmJAZ
ncXGmv6Hvv9gDSzzkcDpdVNMqj/ThhYEeo4dBwoPnerO1m6c+zJIVN37iYZ8FbSGa9YdsrzNdsAV
FkluN9YxzGAGDYrCnBgqpLtJ9m4KqSf60g6uBtYTXcPStKG3ZPPsFOSV/wcujkEECQMOOUwHlxrq
+remiTnrKofdD1BTinLINAEDDd+Z3A03gv/KWlymRpyV/QBh2f4syjDu5CtIO4fRundxkl3fTyvL
cOkBIYJSl2IA3g698lR67V5Q/lB048ZcrT3+8l7vVjk+mjl1Ae3OMLfbU5Qnfda8Gkj3P/frL8O+
e3xZIZmuFWCJlvQfzAlyXq3XpsqFdNv1AVZW8jIf8idVQsAVVtFObx+5lLfmtvj/ym2TLC0kkCpA
vbAW/TmEfFic21B8L40wP/pCnaQ2D74hXvXU//aHYVeD/lVAeN4JsntGKBToINoVTs9SNE+fe9VL
+vHuW1qt1I3qsv7cwG4Xpx1Qr7+vP3ltES/CUDuoVnRhAYkt5Q43tZ3vDAgt7BobatPOvFVP/Fcb
+/+wAAjUf1/ALiuccQPtz8ZR7aeYHsxdHvMdWgoo79/CAyGZ4xt909z1d9WxfrS/Iu/Zb+0jKFxj
mI+GX560gTdX4OhXZ8QaE80NgD3U3PY2kHNqQMZgWcFL7kFg1R5hhwFNsRDtHYi/GneFp9tvEIV1
vXguC1wh4FJ+wwXznZ3wDAjYlf2o84Q2xpQq/HcKzzFIVwY6VInNDfrbtbSOBtnbkJAGZl0xL9iX
Xu8exosTMHOGOuF+2MS8aM3dbFnhOYDFUlq3oXnHLRoA82jUDzBF9v86dT6dpWqcbygQFnviVOQh
I35+dh2ILheZcqJqCvNH0waWusskAXgZtsdHSUbjy/84O7MtO3EuW79KjbznLyRAiBqVdQHsNvre
9g3DDtsgWgESIJ7+zJ1V55STDPY+w1eZdoTpJC01a65vwr1CH0AbybYA2nox9irlHSN19hPugSoN
hWWqXZZ74OoaCM97pwGNcrZVARQ++LcV6bIDzydoZbreG+8Lz7G+JlbnX9MWAu7Uq9KYUqpe576u
NiPKRr+L2rVCj9bDi5684TafMhz39ic4rwPuAtDsxRPvYZdV1JgtSIkZqRhMWsWSdXnsj2WzJ4Bv
gCAn1bXlzoncpFOa7GAtMTy2jQUj8LZhdxqf7caeQTO1WUYf3RFrcVQu2LDknET5yYBzFba9KUB7
JdYu70twdSs7BeVc0SsbJd3AsFrBQVhA+LaVhzr1Wml3M1sNjFDmqkveMp3O8P0ARHUPYDigtRra
byRwuJk2SdWMNxZ1imcJNl9+YpWXV07fviU5iiilVME3O0gNvCNK1wnBwR7A4xytS4CGjyO4EyzC
gi+ruc5mBKm8exDiCaDT0Gp+K+Q4y72BrnOAr6deXU3dTZW9UvN+PuB8HLWd5c6A1zNUz90sr7jr
ohxBbpAf3Zy/9CmYfDDKl7uANoHwbp6a/jgQ195IPn6CDutRBerRjNbes2COLWZP/dbs7PBFSDOq
Icie5rBJ7IA+TfrkS5oVnyQQeOffZu1DLabnsqN1w3OETDWK1yq14aeaXtiAf7w7dpbOMFleMd/L
qhweqtcT3FlBgoaTgLXPabHLTbU9/wJ/ASA+aI/g9Ga/zFqZ5U8CfsDqalS9eAboU1zLpCIHiWi5
55Bmwl+CoIpJc0KPQtcUB0B9ALs0glS42+Xh6LV5lBeJuhu6vIOVA6i5aZpUOxv1+ftitq3ItCXb
ktaaI1mZ5jkTrgU7i1EcVJb6Wyl4vxu6QIHzjMVjySA70oHgW3AdoSXQtQprnBEd6JDku2Io6xvh
CvXQj1i2SBweR0nrwmgAbOJbx2+9I4wXeYy4Pd76Xm9tDW3h9xAAbja2DaDyqAB4EODrbmwwoGMS
oD7p/Kf8eLPgLHeKBDEPB4dCHbmax1sFQei9amYfb0XNNUzn213NZPfTUW73nIBwvT9/2493qI4T
LLZbs6LAW2OaO+aQyqfxzIYA6NhEJRBuCXs/18381XWc4lOmqRUDG9uhGqat+O8NsaXIvev93Ice
pzuW3aGdX+YKnh7ykiPvyppgqUmrJp+0AKN0R7vTd63vDgcwYq9qWNds8ywt4vOfcO0ui1WwyCXJ
BlQDHBlMuzaFUf6uJR4Km2ZQHLIysV7O32clWvyDv+mwymYa1sUlliqot/brO0Kq7LeODBy+6AdO
ljINYV13TNHad2pAQozPpXw//+wrxSvOstQnYyjxheVMe3RL9z2TSTS29nYc6q2jwYpKJFwlZgm9
DdCcYVtRtcmx27vQQCuxcFkFVHUGbPEkaY8Zk9muxb7/iRRDvkct7RwZirV25UzD5/NvutYbFpvv
AUuUwFi2Pvo9zG9mFhJxl08s7oi+8Dorc+CyDggYf60B1e2OwgL9uamKE7XZvW/r5ohCpG8BE0Vc
BMNvbSGdZf1PHgwl6YndHVltmQC1c66IK6gg4KfjFJfOvVdWOcsqILtwiCkJXsl3gldvpFCCpZBY
eOzCJ1u7/qmxfpmmLDP4bhdAKAAu8QP1UbM35vWjJ9jP842+0sOWxUA5EjI5WMXdUfngUdg1v7cC
ck8Iu1YDvFL6Lr0wS6y9yGKUBhxNX03VcGwCDZS6O/Q4OVBFzLB/vBCR17rXYsU51pJwK5UIZxQ8
Ab/0YcM135baepss5yWfB/gGSG395gstNqeOgfZZtLZ/gAnXVs1k6yVqVwGKeb5h1r7XYjSObCpK
5c/+wW637fBNnMjb6dP5a6/E42WZTitMY/cV8Q9NScOku8uzt/MXXulNywodY5PRRUUkhhzsy3cu
PEI2NpvGF5Hr/DrtEvcIAuulDcbaW5we4pehgZruDOU4eQfWdifuC8qLja57emGFu/Yqi4Hn++no
TCPB1eFt/q2pjbpL5KjhGZOrOAta9sobuBld6Ewrsfcf5TpDb6NgbvQPnvPYkjtQqeIgfZgBfzvf
MCu9aVml45asSHzH+IdO06/SlC9J1yHephe0kX9l+T9YTS9hlAV367rjbXFsB+k5sLTypBf1/pju
OIPh6Zb6/tBF4NNKeOl6E/BuDY6WBaqyWfGjyFDXbiGZsZ8YdL8XXnmlAZd6TRsbCUgb/ebYT/7t
7KQ/CUmyWBVQC2R94Udgs5rd+a+70npLwSYOYBp4TNb50eYelA5ZGaokaELdSD+cnGm+MBes3IYt
4ttUdDOrE3SSwpg9U/LazpwHTyYbNtbb82+yspZf8jixhs6FKP3imMFC8DrpJquKJuQ03mxbzzEI
+P3PYiQlhMHzrGFSYPjD+Ruv9qBFvPOgAAKkRXqHKWhv87yO845uCqEip2qB7GsOKUBMVgPjjMa5
TzuHh7QgsamSC9uJlWiyrF2yPJTFjhjSkJ0RtUkTNu76sf+90kVnyeD0UwEmyTxWqDGC8wZhbb5r
kJSFCxWsXy58wVM3+GAMLuuY6pK6vOiL6pi33XBMC3fe+bCTi6p5SO6wVxd3Q9N4R9gD8/04DBMk
Y0EHfBDFqRvcLy88xkqkWVY6CTVCljLb5bFiFuSsnc3D00nedgh8eWFkf3wLuuT4GZ0PdQHvrqOT
DXY8pdzbusjL7POgby6M6I97A12WJfC0Vi4yPFDdw5YDZnXeHalh7XC+pdae/3TTXyauWrEiyDLX
PvK81ptGmxKWWNaRlfmFHdHHoY8uyxJYVY+1L+fpaNXZ9ZCBWDJ74nG2UdFPJvtHLy/Bjz5ecdFl
hQL81eA8iPXP0R3NVp4AIqOMRgI/F7Yp7KfkUonWx5EPpqN//2JjrzE2cXZxdPi3AZwNCt7GDFev
qgkufLK1NlmEn4DQHtNXOh457/cVc2MGyyqktzfnm3ylxoEup4gCfnWl5TWoq0j74qY0VYHCazOw
rclG/XNw2iZWtFaPdYET9GRm5s3LYQmLapLiqCuf7zXxYJlqB+5GYGDBmZYboPKt4qqdKuf7+adc
ac5lYUA/+NJLc24deyXGLxwOPzuP8fEbAI/6QU8kf/QyC+mAQars0/lbrgjb6LJAoGh1YhVBlxzg
kA06Dmu9R2eSFPZr2OEaAUO/bgZPf7KAoa698meSTGHnsb02872Lw3aYQe6BKWcvKJiwn30XJqBj
aVcvCh7ct6LC7FjLfL6wzlkZWMtyg2py0xFSI+yWZLbJexiKDfUuEO6mhLttV16CWK21w6Iz6pSD
S1/47VFBUlCHwBJZ98ZI66egzpyhvLqw76fGahIYn8FM6HxLrLzbskiglzKwZkJbKLiqY+MV91AZ
v7hDd0ASaUeSJriw1F0ZaUsum017pUmDHa0KutfUd76iXu4BhJDi96LrsjwA/sm8rIukO8Juq2Vv
Aflclc+/94lO4emXwM3GBGxmB5tlVIkO8PKF655fbd15hHkVfIen/hJhc+0bnf7+lxspmDL5I+Do
Rys3QRmmfT1ughSulKbp6IWRtxJTl5UCqPoqu0B31ZF61Z018f66YxyT9Vh9TdVk3Z//ZGtv4vz9
TWxDYe8E/6uDaJGWYseg+VlfOrBau/ZiPezIoXPtdpbHeUTGctRFpPUsgQK/iKpeOWOmS5ycCywD
bDBz/+B00/dumuCHNo63RSW+6bL+ak/ztiiG52EOvsNO7xJ6ZGXxsYTMqXmoqwTO1UeWjjLOEj1d
Q+8zXoDLrIzzZfnAoFA5qElaHaFyJE8OPNg2HpOw9Wzz8oZ1jhPi5Hl4+a3mX5YSBHNKa39qEFS4
C2irnL0dVOJFROE+fmHnsNILluUEhA6TjdyQf4DNZWY9BHqKkSffnn/+lUGyLBzAk+sMhfv+oaw5
XAzvEpC1LDjasfnx/A3Wnv7097+M9AElnJlfJOUxGz2kayCrwf7Y23jSxOdvsNbcp072yw2Y70Jt
OsFMt6HAuAG1Vj7DLm06mgzvAPpf/ZANE6hj5++29jqL4W5YpipYK+fHKjDsbmpG5yfs/vor3/b5
BenOyuhY6t/gAkyqPlfewW+pgBUpDIjlSJsLM/za1RcrTfScuUyo1YCvXcy3E8/Am3Ay+XL+86w1
xmJiH0yO+Vw68hiYmWxoMsCiFqINHOraLbyFiarsfeUiY3b+dn+JG/+5JaRLwVs/DtQ1BcNBX8W3
cFIOB9JejWW1SQBCRJXbnMF/U/CI+S+9KB7HZN4K/aTLS6nBleGzVKH1llcbG6iTYzFn5LkKBhnP
klq3plXpnonxUvHJyoJpKUbzOj4X5TgOxwmlLSn9JIgV4T8KpaAMlQFBcGEwrXRv+/SevwymZjKC
uNDLAEWc3/uZuulNsJWk/36+vVa6x1KzP2RS2ODCdMcM5RKmLkMBOxcHdIhhfiZJvjl/l5UuvpSm
EbsVla2RsmAmq28dybJH7Nj5hYC21uTLCFCqHqJItz3CtylKTsS/0o1A+5uD1997/MWsn6sx59Bv
dkdti30TzPcz/AfOX3qteReDX0pkKV2JM99y7uFmHJgShodpH/uduCTZ/osn9dGQXIQAy4ZlPe3c
7ggSSL2v4Y+6b2fKYU40wfNza9xTZQb6GYfJfDK8k0GA5p8l47Visvlit3DgK9KmtMI6h9M595DV
b7lTR7ClH/fj5DoPblWlV7ywmnfMIlMa9r4EYKpFERw90UE1HJ5TASAiZEohjIWB2OhK2d04vmug
qiP1viAURfUdyfv92NviByj/5ZVo3PxTkwmgJDWOmsoQ+04S+/A22Bub9TuRdO4M0qQJnkkxmnc/
mBwCTBqbrzJO2IFhS7GDX5FVhlL040uVunNcM+VvBvATn0ZJpvvUNtUmGKUVs7TqosIfi8iRIKbX
Vqs+p1l+QkslPIR46lRT2fXyhUkKm6WewErZh8WtS5j7WycCZAmU1FWic+Vir2dwlrLLK+NugkGQ
rSPK9MJU9vFYIUvhoVPP7gCdJkYiK727ybfgykOs6h11CGovRptcmAc+HvEkOMWbX8KWHijz4O/d
wi2svYMR/XPHLimxPg5ZJFhERKjAB6fuWXmEj3KzTU1evBts0+0InsjFhuV8Av5WjRde5OMBSpba
IFO51UByaC7sov06ZdZNg+xYg+K/C8uXv8we/jk6yVIVRIYgawDqT6+SxBvgaT23fbYZUTLwk7dz
NcJLXdU/leGpH6Y5KT6jGNC/H9NGPuvULfYsI3ynPN/WMY7G2zaEhXz3Qyih9xzKsodRBOMNdfP+
MzUVLKx5675r5s9ocQZ/3fNRbKW12aJJ3Hb0gcoCIwYqS6y5UVB9g/PY7kJebKUJlpkqAT9IT5VA
sQUuCFnN49x9L/1LpmNrFz+90i8dNQgsR5oRF6/a77MiEdEg8F1yrVlRcpBlksrBWlg3MAc+2jUY
xBm8jm61mawrXYFdbMOVGgSrYo4AXDexnyXyrWwCkBI83m3Ot8zK6y3P1xq0N0gqbonjUvcelOLr
Ef4MWrQvv3X5pSCqdaqub0G4P87p/KUs8gnONvbOSgBnPn+DtXi1mHpdCG0la+DW1vfvHb2l/s4U
oGKkFwQoK59nqeq0x661bImSfMt9JOzGls/Ku7DpXXvyxaybpPBhgMtHcoBqr4ztebidaxynlCR4
QAn2pe+zclxA/iHy7AUmWa1BXRzgZYXZQ4cQV9wAjHbIUD8Y9ty9MVMNi/kAjtB0bi8lO1c+3VLv
KQraAB4JKoMu32b+QJObdvpxvtFXMnNkqe+bXGvOegGcQVWUSLvVKrAeuirw8nAaubzvm8Q9ZC7z
35qajw3WDQW7YjNcbQoevFU+ZU9u612yQF5pyOVxMW/sPAWgOD2axAKzOAVMTwPAY0+3uusvJVpX
IujymFdqRfM2QLU8CmTF3ofIPU5d1WwufNCVyy/Ffaz2LNtoEM7spIMX3+g411RAz0l9mfeAAxg7
Tkc3f9eottzWZZVtDMTohzaz2od5GL2NEDOgIZYrL2x6P876kiWWTjSji3oSaR141X3KqP/NrbI2
Hm0Ab71axVZiGWR2UA0RyN8UTkEt//dQ7wdZxXhaJgfZgc5eT5MdwY8AGnGd/tYBJ1nqAtMmKGh+
+szMhQqodO760n6t+bBrsu7CVLs27BYBsaxqNc8+hkY+Wg92NnwpO+9BpfT3AuJS/uer1BdzCSat
U+URTrlwyiwA979kW7r29MugOEztMLCGH5IJdmhzEkrIgebxkpPhyuWXar8ERYmDW3Ew0i3qhenY
Pxg+vEJg2lyYjla67VLgB05qL1M95EcYA9dZyDpsAJCz95/K1ElepBbmukQy41WhAPchAzPigkL9
w/FLGVt8t2wCd89uOCxTPID7GbY4YUYuuXN8uKA+rcv/Pi5AcyO4KgkORTfWb10bWLGxBX/qsU2y
wsrYBfJgyr/kfLp2u9OJyi8rLpti28lpDhG1P+/gi7edTbDrawVpGAwbmHMhwnwYtvFWp9v/chsg
fWoBXjc7YGu4R13Rt6lVr4FTPbndparuj5d3uMdiMGacNQiJkMd0xt8RBr9Y58Q4ULtc3nflu0of
Grg95Lp5byFUOh/L195rcWKglTe4KoWuaszUQ2eddvFfTECuy/7r+Rt82MfxUou+RnnfDG0/scOE
TOzeGkH8CxKkp1WWETiVucUBwMf2E/g27kEJqd/P33btY7rLbijgkIUlMVylJ7+g0M1n7N0ZbLAD
TJpPcWMxL7LlSLbdrFXsOKJ9ktR3ILukKGe9MMA/zppTtkRpCof3uccL98CohJtMhqnC2vKc5/AQ
0AD+bUpWQ50MT9vy4IFyft/wjJAtsHCFCgc6lxEcABJwT2CbCNDdyUdsBAENK4gytuDrstWmT1/P
f7KVrrBc3KPGBgimyncOeevJcCT9Oyh6KO4dpwDyi/zh/F1Wxuty/cMqSeu69IAob7C3m0QUJJ8B
m9q11hh5l46p11p/uQBqlZXz1gL5YewoCi5N3mdwIWCqvUNvm+qQ6Dq9CyroxJG7QGmZ5TfN1gGO
5okKcG/Ov+qH8wcafxEzfDfJGiOy5NAYdjjVD4QoIvwhubc7f/2VT7mUEeWoL7Y9nvFDjinQFk/G
dyMlTVilr95wCW659hKnv/8l8Jlq8Fo1cP8wKPsqKPMCKDAjwt5Nf55/i5Vut8SbEl6UU6U9/yA5
uQZRJtSsj5siu2LZb2Vc0BCLI92E9zrRmescwNR8zWykv4ynH88//lojLIL25CZVlnIKxoiiEeqI
PrkKo7bOvXurhoi7I9nFzdnpcf9xtoPXWMRqpm1b0C5Fe8+mdqMSLkFROZp8r1PAq2EKXFz7tW3i
trPJlmjBtnamnG0ryBxaMOGKXc4uKW1WlhBLcWo6lsDW4KABbBlzhxJXwFh/S8mEQ+Rl5EbdWDJq
jjgEQX9rs7Dyb8rpUgnHSn/+i1X7S3+G6WMHB8jAgRzTDiHn34gE/8vj871hpTMvvR9B+CfwN4Rs
rJq8hy5gu5yabdKiLKm+tExYu8WiM7uW17oW990Dh9ppmyUJSv+NclHz68wxLH0uHO2ufadFvz6d
ivIUmoAD6KHqqUAB41YrqFpBjaBfzn+stVss+nPTC9aXJPMOTmAekqmZI5XrCaTH6f78DVangcXi
I+0p0MCgJ19JqfcVnLzKHmO/YrFyyAZZ8du8CnalOZTpz5SqC3uqtbsuhUg4Dy+ybjLZVY3OS2fE
fouHBNuTyi+P6CIRl/2OZ2Pc+3fc9S697Eok+ocuSbdF1xQInJNfB1aE+jSSoOjUEDtusPN+E9rD
nhi+zgLuaHOXb1TJ3M9pQMbvaZ/3JhoDVwx7YVvjsVHE+owKkUFt2oGNt1xM03+vzP79ffqP9Edz
/98Bq/+v/8Sf3xtpOpHiQPLvf/yv5wYmddV/nv7N//udxa/sfjS3X6sf/fKX/vZvcN3/uW/8VX39
2x82tRLKPOgfnXn80etS/XV9POHpN/9/f/hvP/66yrORP/78471BBDpdLRVN/cf//Ojw/c8/6GmG
//dfr/8/Pzy9wJ9/vMzffhSiV1//+Y9+fO3Vn3/4zr+IQ6kPsyzwijg9bZfHH6efeN6/ggAyh4B6
QN3y4HTYUDedyv78w/X+xbCODWxUINj4pVOKvAe3BD9y/H/hWMIBIIpjw0Kx0fvj/z7c35rnf5vr
32pd3cM4TvV//oGl+mlA/u/E4zuM+Q7Ez4RSHuBWy2MWVjZuhZweUAbdGJIS/aTg/L5xJ3/jDIUO
h8F4kUj9Jmp56+xqEgAp46blNsN50cEd6n1TTGmUDlqHpYTHHW97P7TTIN/nDA5/MDNPb7GFt2qQ
AhqR8oeJBcj5T+Kt7LJ6YxXTsbRZhYMmI0H1ad8yz512c0qmcE6MimGqLeHvx4udQvFsROnXdlBO
DNXCENW63CSn3KRXNdaGo8i3rBWYh5bBkaBwHpwUXj96phC312ANIBkHtBYrsD6tzK5Ki+SuIpuA
F951N+F8vaj3Sn2mdpeEcHIKotLp/V0NvXKkgimJawf1h2WT/AiqEXNzAQaYatI2bNS76KbyMW2L
Yjc6zAqJl8kbwHe+cEXSnciUBuMA52cjg2i0n/YUqgCR2+4Vs5Jg22T8rT4RRRIR2fPJnzfh0zE5
aeCuaydIb9tG2o8oBmDHlKsiHNJvNQjaL7LNeryZUKGd6CrqhJPt+qLgYFiApkg650Gp5CoHRf26
60Ty6g8ooaxBo/bq7MdM/DtvwoEeUeaTj84bpoqUtwAi5JOLBAPAnCFS8smeTUpuyMzzXd6g3nOo
+yjnQfOJD+54VDZLY12PzSfaBXPkQ5J5JRuHwx+x9EOne2BeZz3NQFOGgKeD9AC2d1dGjp5RyFHR
/IYPtN+QACX1DKq8a9tVj7C+SMKySuQhdxhKWLvsavwyAqq8KbtKxWqY2aavLB4Jf063UuKBhMng
cdlWz6PVlFcwox9jCoPgGV5Z9+PERFxb/EtDCrlH3cEE4DwF7uNRthyfR+KJAm7tiw4oD2sw8lG6
XbdttVXGvZdasWzNE/JkPx05faN2eUDyPbttcpHu4RzmSOCg0q7Id8M035/AHz3nXti6eYxNXf6k
NV4318NmGu3xAYoG2AAWzf1Mxbz1BufkHw5bLdVWsTAe2dppM4SZLPqo1zCW7JuURHOrr0TQeKFO
BfziRAo7yfkxLyvyiH34sWtSbwv4MYdBIvs+ejPIjYy7Dwkgp74Nt8sE/u67oQfI0cwJ2+DL7pOx
+9zZFkEaGYXp0HVQOXlHSpGaq6AbhQAWdDWDMzE2GhwB8+xOVxpFMNK7TRVcKE3mw1Wzk96rp/hG
p+mXua6bd2PMjSje63FyNmrKvg1TMOxUmrzkudrmAx32OoeFhgYmsSjs74aJbUcQQepCgNs2tzvH
1OSNMmuTK9FFadKIHUd56Rb5nXpvuRAMOM4hMNV8NZ740TIty51X2a/gqT5TK1VxbrxnUTTFLSz1
UFhZS+hGvfJubgbM3O3Qb+0qTnQgt6MjWEx7iRL8xN35PjTvEjmkYHC3xE+G67J4qTxQTlCJemWG
2t5q3713d7Rp+YaQet6oonqBKCo49KLro22hqLim6Vs9MitGwm4Ge987YO6GYIDrL0Oj2i0fi8fW
p+826BGxzdExGL+e2tT7NCdIE4iXpsyaV7tnzwn0D6OGgHRs0jzqPZVFKcu+Orqft0RpFjcMJ2FA
8rf7pDVfXfjy7bkr4CAyAztu9xsPab0Q0JXPIOA0cCRtb7rRIMTXOgREfIjARjC75IQ/sWtb7ajT
mS3nJ5Gi3lY9o2HAlR8SOV+VdlpC6tPIo40U8YEoWMZWeTlfzbAO2nQlEtJzl30qCmRhtJc85c13
F8gXG6YmsJqFUY1NrRsW0DGcIixAvxhSPeSp/6NjnhXRRr1ZHuxudYCo3Pg4t0zYVeaxLoacwo1b
bm+82rXjLIML9AiTCWS/RR9Ty31yevsOuhRwmmf4lZXkNSgDePoGLKrH0jq6Ga1xfSzR8+IBHrRD
KHSXvFRfYLPuhk7v8P2cuVUYdNa0s4QF87Yq34+p9ygb7kaFtPJ4FrTAcE39Pc6iO+y5Nsnk+eiE
ctr1QYtjJwmDnMxYVWznQNc2lJchgyfXU2BduaxPvsHUwy78HGEnx7GPF3tDDji5KZ897Lz93Oqv
B3weyWt3g8pOZFNyhGoruUsVw7Hd7Ceb3m/7ULdQogdl/90uAG6zMI9EpZi/9Ereq4x/EVURlpON
Wbgl8iSlq24TWh5Uxe4TrIqfQchL9wEYfSGYle8U6uBPmM/0VgEKsDsV5TzBVP16SOHbHqRspyc/
CJOUBBEx3rTJKusJyYmJ210ExW+30c2wGYM0i3OJAx5Twh4sadmn1isho2GBCpl1jwO4Kzalzznl
Fur2qyFKnAEjrnOwT7cjoZi7ATgKQ0A3PiZrbOE2bh9MYZbDEdB1J9hyuq8WHftNZ1mgQEkaHBod
BBtf9piZHFdiPmYUzwCTWU9gGyDKYy8LzKnVBnocO6pJPYSaoubRzUbYBBNw1JKZogSYqHvNzLEo
Sv8o+vK5QHUh/k1lxzMKOebOyZ+yFy78XYlJ7rHImtgW+O5d2kEqOCTP42D52wnlsGPutpgv85+m
6MiVrWzykBiIZVuMfav5Ulgiv1IJ/Q6SE0xYgBEHsZU/w+LYPuSQ1GDuaCMuyjYuib72crc+gs4U
MhbMGxxrRo3GXbHFYbvBwiGnziz47CKYJ8rjG+yir2vmqXjs5zr2kgn+wz45vTrMopLyZ5D5mKF8
85B5VOyrAh1qrLIhDjyRXjfgQBqZDIchJzB8w2PkFZzDW55u8tIpYGbYQujX1qCtF++NZ8NoEJsJ
wOmKxx4uwdTI9ApGpvP1gHTyNfvSMUVutDXsRtSFXONpHxq/mjYT6FGxFlFL9ZtEQ2+HZkKZkK5v
bMvSG2Sf5WbOm2svCGXdmXsyZWDWBNWh49jB5Umlt1RjLipwBrKBSKKNkOFwoqBwXSRw5Kcq4/5u
njzrSCy3v6o64cfSGfdKpHXsTPRr74w14GXuoW5qCLwFQFVQfsfNT2Cn+IYLivIlMx8GKv1dovUz
wLTfyhw1Onrwt/iu350qeQNKLtnX+slpJwKpaPPTHh3YFQ76CklTwFp1GmzATz2YAMbc0DQdjZNM
sa8saAwdxK22meBoUpEqkhlwDy0U9HA5ad95W1/34PtsPIL1T2bp66LtbwoCwx5/Sxzt7bF7c0M/
z/YBc2VY0BYwHniQRamuDplvsY1CEpSWWAsFvRQbUzqI2VXwLPz7vqbVTeAjgCVe0sKuINdRkMGs
96/rjyYxcSBKLMtJF7IgEfeOhW9fOgdqK/qJZ7CEHmr/M1Y2Pkp5i9MEVJBN5xKzAddExijOmGJn
rKImQckysMQy5BRO1FWTYE4snefq6zALhG+FsMETJ8pqz97ORVvHfEp3lDfjg0SIMQ6fY3vgxV3v
V962BsBkq1mCUIXSqWvAlJvY9QdQKEn7kpskwVE/YEcwPMcBb6FF6BpyNcD5yTox67nTJgdaQiNN
vs2SdxEmCESGERHDPzGfBcnDoO9bRJmaIGhZn7ICy6rRetVTFYOJG481IE8dHNHiIY9rGkqnuGvb
Lghr4Mna1mnDsXPfZ8eoKBETj7u+ykPlZdO+bUayg8Xop6EnGQ4LGYnqBmgM1IvpbeOx8WhjNWRD
aBknwDxtRFXusTY3UWs3DN7QTN7kmd67Mx9u7YLGg2s9+tYACCfOHSJnUI9WAZBByEom93Of7wJq
sOTwfXiaFyaLCcK7Zat8a+UwK8DSq7rtXD1fCRgNN3AJeiDZuAObL2I9z46jw82tC2XYtSfLqAEt
5oEFw53xYQ0GBCWEfieJCMPcU6fwrh9ElUSNm/mxkYgTPQQA+//D0XktR4pkYfiJiEh8cgsUlFHJ
tLxuiNaohUm8h6ffr/ZiO3omenukEmSe81uu6vGl090LfpQpMLSRQg9jc7kjtuFQCduMp/rH2Ar7
/v+/IJGN8KteZJq4cdP8l8/9ei1ElkZ2vbw0hfdUm3r34Kq+f/j/73pdz+IsHy3y72zStvrmIW1+
mmxo7udR32JkpG9NrbE41PRR8gH5BHBnPlwhFEpCDhavSnmUIzlLjV5ixjGMfxPFr3dVykKYWOaF
19+87FVDJZOxOgec+a9dZiPes1rMIQR7RpxAn0S2VA9dXz+Iru5iVuF7bWuNeGy0hSdqyg5T4Bbk
sZcyIV7VeRrQq54Hawk9UToHp/Ue1tw5Ft1ysFezu+gmkoY1k3HNSnN2WbxuaYaxkmMbJGXytDXO
DolS7yGv8rsuDR33d/LUtN5PqRKLmEKwaMOdxIXa+UPdERetOSmSDE2Ls641eC6bpwzTeKh13Wdi
leE4tX3YTHsWDBkbx26keWjv7occHf1BbP4G4QoF6fYHVxGrOIH8OuB4XNbzB92W013iDCLoZnXf
amPK6E6NeS37GDIEKKn7u5G1G9p19VNMmhvUqd0zY5O2Pmv5ve6pgRerxMlDyWO27MesrvRIDfoa
tIkeVppyw5XshVBox3Ft1KVfkpNta/MpYbBihlgL0mv1Pwnuy3RbZzrjWYG99iXtrOGeqhelISce
9Sml0XlH3Fsm6s5U1m9VGmnsCLLsMeL4ld15aIS3Y01img+h3bPvDhdmPie084UYgZoXHl+CFvcp
42fi7lqMljDf/iuddI5VbtYIiR39MLqJfezr5Dxb9aGbxBLKOX8WlrhRn11EJHEZulWeP1St2QXk
y3wUbWpfqq3ydVImaGYQrDBrdikcJ9o9VRw0q3jibnkpxLTcJ6m93Oc6C4C+mXXk6e9FWXS3xx8d
dldGyf2wTcidlWncD8yWUTpXYWfVBRen5QaapWzOrw8LAR+pY9k7ZrpQq3I7kJP5p7b0IpT79KfP
SXjLESYHU0KfaOLJF0nmNIJsq/a3njQRyxN/03InCof5v9XbPip052Kng3fIiyUenX291+3O8DHf
jj4JcbovXH277plT8PaPEsykHYM+MR4LU1i+rN9GmhF8STpaJLWeh0G0X+PWv0v5PlOux0OWfVbO
RzNY+qGpp5eqJdOhUYm/rJvpJ/kMVDM/ubspX2qKJWzHu+8xIT5otHpMC18WaZQxUaKvuCHN4ziV
/Z1eMGWv1duUctYihwHh4RjYtM+hfG5cMz1Y6dCH9bRygY7ot8aKki5L28ZIkYEoSCB4qk950wEA
detRKh22WzwSVt/7yIs7CiwFc+WMx49aCT9NnR979Yaw3qQe9sntqXI7GiysvX39WOZWnZ1GP8qm
fExzcVc5U37xhCj9Utsei6IKJk9nUNC7/yzOdnCp7G8PcnJIXZ1vR4JrjaUZScJSqxZKKL9Ps8kO
1a7NYSGN582My2SRJwvvPgyvDqXcu79pSl/okmoxIE3kGrMH/KOqQ9lVnW8Zn0uhEcpJo6K/GQx2
pE/nEYEbCwkG331e7tw+eh7q5E+3WevdWaIlv7SCcW2LuFaMI9whYSLZNkeP8A3XpAZXeG7yR3Kn
B+OcxsXabqeuyU6ek0D6ZNviDykrVzcdqmLbTkAhpj9R1BJUnt4/S7sPBmdwAtNeuyemQjfa9sVj
qte+cwCp89BtT7LQ793BnB8LSwa2ZMlDAB+4oAMPezY/5/VVc8f8CIbTHQjCHmNrtU6TmwKSmdXD
tNYXTJOqd3XfYK3hA75DZfKsqX14ULa1kTtKmyDHYkyDyVHO9b1apYqMbeeuBTQIdnO4TDmlimWZ
cozeu6n3MaWOdkmFJBg6kQT06PL8/98lgkV6s+rQBXWP9r7+LrV//e3Hste6HYx18q1Gt8N9SAnv
um5vbjLuUUf2hRibMiLgtubMc/5zHKYgNZpFkG6JjyK8PbAqxpIwdtSuw5vhrtReJX046JMIS8XL
4/TJSgz+cJ2HDT8osI2eA+7MRlglO8G8e3qui5ScXq+MVWohp1uMcF3K5eqes2mePsq8B2xKPJAS
fT1Vhm4FZEgHoHeknOTrhSDfFbDTjmahZbGbVaeyZM/IdmZUrZ6Ivl1fdwu/DZjE5reGNUSLLWin
yTKkUVbdshks72o3rcgdWJ1RroRLN9QHkzmfs1OMB32jMbLJws1UbUynqO8i5b+oeX6trGE9cJpC
0dor5ZyG155AODcjf69JbvG9bTq4nnHvoYELRsbVQyPhuJEvzum6Ho7CffG87HuYiccqHbu7iFQ9
WP3zrqwkUDm32Dw0L5bN2Z2RqNtNBlPd8lM5ex+1SoSeJYi/0kztYO3VdmeYDyTgLaHe685BlvP+
pCtzudud9qOZ6zMTxhxtnibDZd1/DRNZDoO9PHrgpEr7NCDfY9ND/mtL55Qm1hCUhpvD8uSuX2np
A1FMZtzGza6QnDDPnWfV6H5r1d+khj43BmvElO91tJeIfDXTvoqh2KPRZmXlW49TpUXWWF3WcfvC
sw0emWVVZFJ66DdNM94lHaoNzs56s7wos/fsUCaT9Dt7mTC6LEdLWmeUD87BLaDbXGden7A6qbjd
FKdPDlSYpl11T4M84Oec/iKb0YPCSVW0eGLyOYAYPDuLR7Ub9/MypEPc2eYd4Ap4SDH9m0d7CB2i
6/1aeJlPVmjj09L4Scr6flGiPhZTbV9zJ//PEzQDJZPx1iqZ31H/euLPttf8b20PfuPO5nvmJeqS
GFu4Ful/7c6SwACfRdBkf0Yjm0+Zo7fRVLQWXRG5R5BzKkJFhqpfZ1oTaQPAkW1aRdDK9JjvTNS5
N/1kxv6vs0eOT609LQ1LXt1lfLFSHkqT9WMY5oc+S35bA4Y7z4Ci0tZltaJb2ze7Y6+NW2humRuI
LQ0HCxzydgeHxXKy5yvZ0BmlwtrqE0r6MMzlEmEftP3Msn8N2/yvZdZkl5yuzAxLbOSKr7oh0ckp
5jfT8ttM26+ufpoYV0Krp2c304v9KaHOO+i2/VDauR0zysbL5vI1D7xgtWMFMtOAdWZ1pXSV6Gyh
Qjdxvz3vdVGOP3ZGZNVjh01ut8LGzT5SpxxOZtO/5+MaZKbAAZhehAN6nJaLfrL7Q5oX35z7f6lK
5k2zJwBauUX6YHrxvGh1IPwiKUyeQ8/yWdemu8x+EjL/qIF+8XMxRJr958Xx1uUg1jl0eCBRjwxU
jlLVKRjwyzKvbhhsGW6KPO8N5Gnp1YaioBxvmeRpUNPD9WJuDenervWadFXFGW3fSSNxAnvRNWpi
VngJLQ93ubzsS/ZqtdGGLyEmv6OL0tU5Sko1e32v2HiNne37a1vbv3vLKlcs1RoajcVMMPBUuutT
tjXraeyW0jeTPB4s6u7I5c7DVLxS9Tof9SK7GF2a88b8sUVt3Kcs9LnYuqNDzxKY7fI10fhsaOsQ
zOVmBDr0echBxG3j8fh4VI3wWv8jFBWQZPkZyraJxH6c5/zdEZyRupYVB/ohmqMsQFR6bT50BTF3
XcKokFBMr/eVjntEc4kpl1poeON3zlHR79tVXyPb5O3QWi7RlfxdI8M+c2P4yDdOmQWRl2DoA88b
mSwNo/3NayrhXK9+2dscmYi+ZbGe9EySQ+UdnH4KGCZ/ayy04QAy43u12oil65egZsNJ+nq8TEv/
ReoakWzIbwsw3kAZPcUVTs+zoc54m19tu7KiXO/utmU856V4T0TzPPBzOxYk3E/iuVJZlKkExF67
SyCmgJgLN3QdggOMTDLcUy0/rlzjFtfCkI8F2Iq5xFJVJzKUa5YHdziKcQk85sKT3trdgS6+mrj6
rg+tJp/ChgV6PspyyIOxp9MYN0lDq1qI56Dwe5F81lUaL7n2wSsWmt5T0+hWXIzHDo1AJFlewikR
qAHL4rMQYVKvZmTcdqhZ4QobDVYu6fKKeV9eSYiGixOyukklhrZ4h5HBiUFecAszxEJPkxG+cpyR
/LBZwn+qmS+nLp1QyxPevLk4KWvLA5JXnt1seZebeZxU97VPpFsY04VlWN2tfXcu6EKfdhceDj9E
4ADyBGtqhk2xrQ821iJreM4gIQxtX3zguBRlrw8ZtvnDbOpM7xXjZO45cKtpQ9CPRda0NqyBtvMj
nEzl3ek3MJNuaB9ZVvlYpxkM0mJGws22U+6lbxvCjcDspV8KO3YTrz62zvLH6jRGjHxo70u8amAP
LCiWwPrv9vVhLSr2m3561SXB0GtiG5d9XMlv7qDshn+l1gJ5ZX8o/jICU9RmYBpmE6/DHLVbbtzl
ZOPPonnQy7kI+l5n6BwKx+faOmt62oTaNHHGSP3a3Rhfq5jaIPPWI/91xISKn+yOrjki+OJkOOXH
1M2Y4bMxP6RWee00kgEhsZ3LsDuvs8xuJ9FkACIW35Y6u5X8cj35iyqSzkViu3DGVuTKGuiqegO8
5WTtsOlz7bw45vbgiCWL0skKi8SdDyIxt4BoCjtA6TEGW0WHQJ2Z/5bc5QTlUo01x/lvJTc7qM3u
fgTXyPqsZzO17zUj5Ra0oYWBFAs716KdryPSK35gedF/7U41v5TARW1VgVLl5XxI0f6Rp6e1d6sw
HgkKny7zx2z0daCaVvcpEeTC77Lq6EEJQku9jpPbHGzJUyN2mAxr/LAF28RqiC0oK3vnFxjc2q1e
ODieOHVvaT17YM9uAq1g/AX2LeJKbF+inJtoTLQ3eKucqw/atO4hrd2j05ZMcp2n+xW5iL5S2iWR
yfZAKMin23bvcrVjq9gmHwpXO8/DYPpO3oMRZ+l4qBzjXE8PhmcdDUvj9vf2HtKlBavYCp74qTik
OjB01/x4KN4C2VM4sTjZSetbL9ASQiJnPj0rlIMxRbrtvc+1ZQb0HRQluDKkwPRHuoDveaDX2/BQ
OqUK1rw91KVrBFMd1dSqBPvS3nuDEVROL+JUH4p7ynr4WPJpiOal8IdJNpem/tRSuV9HZrXWbvTr
SSDGOOjWzUqsq3fUIw3OOYacqpLftQ115eKHiRwjO1LPeaDvzL4rreR7RXV96E0Pu2ARlIJpVXph
VjdFYI7Z81hPqS86IaG7j7s15iRAVhcgOuMRXsHTev2Y7v1VuvN6MC0JU1k3QWl91LZ3bTvjlT6n
aOzNPbYaLyKsWCQaSvZ5OFt79qec+1fnRvMPA7egAkVWgF9W2kZ6OfT8hPY+bFftA6ikAULFz5OX
x8nrH7UVOsJNsidKLkgwYWIXh4ko9HprALszl52fT6gpxoCMIx7vW9+HZwA+jcp7IF3+fWK8lK19
3TJp8e11buhxGunFqO5wbbJbc2a6VMT/gdc4lhnUrdEA13rCO1ZZNT4pF4Qx3faWhHo6TFKGBdVW
KuzKNADzHk/EkxLMKa1jOecvxb78Z4Jw7/ldB8F+JeXqeVtNNo+sLAMENnWozO0o3oTT4QDjM/Ol
muuQ7iifyAuLqNaop3AhIoSAFajfmHV73gTD6UxS2in3kzVBQbXhBNlDsizFIdl4PcYS054Arp+E
81n0dntOi/7qaFJCqRn5YUnHib2w+KOllckAk0rqlU1UBGbHK+/BP4zJnh+dvvYCMnS8ozt1Z3eZ
ukvRuV/bqKzYxCSvVTduWGoJZGi1BeAHvzyQIALzz4qygtkcAqhKd/GobdqfpUDSY1rp3c46Sd18
frmJWxAtvIx6wlTSq2BPvShfKvu+o2Kj9uBKOZaKWXcj9m/6eJbVjjow8FEDJkInbIAU9ESwam51
aEyUJcb6Zqlwaf4f+B2pzX4lUh3m0aSqpEu6NZ4ko7Sw3UszVw3Ycgd3kdwjHWDR6obPChv/KBvy
tQcCbHpveUxb/eolcBHVzk/ZSriMbTpRfI5gqpyMu4Krmb6lOkdTqJUw3E1QbKMdqV49Dl1FJpFs
jEBroVoWILFLgtWHvwZJTSao7iqG7oFv8DFjwL249kvW/jPm/nvMaEPB5M7e3N5Vg96HU1psfj63
QTm4PATl1AXJRofdumvAg8MtLC59yMr6uAjKN2Z2k0A589um7Fjp4EtmY9EK5NYfuYSkoDNYczKf
rYdHuxHGnaa0CdnTwM5Y0bukZkJD29e1aIm4XhH+Kzv52g3+NH2DSSC6P2TxJJfOXDdf/WMQrKHK
mXYN50A2Jz16U4LaRJ51JT8R7jTnVpuvndWpuOFfH7pq3sPZ5SwwKvYdbRAH3oLNUb6VkNni1tsn
kOi1zmlvtJHhBa0xP5rlYp06zwkLT10AAk1/IVmCT5s8TmJ7z47mPNi9ePTcIfWtoTQig9M9RcB2
JtkEv5mihaYu3vW1ivKO/KYBqKGbQ/gf67p6LgOufcq8JQ/L3KujrqmfVrt5zEuD6p1JBAVqLj50
u2HWIteQDyhjIxD5hdyAS5aa8NCzAbyxXeZtMEMel38KnZTW0Bhb9G9eof2VOVKd3OgEBlrkK5sz
/XZDJ4N12l/qWVCAswDtNTxfAMQe2rg2DTR3/nJSm2TN9ruiVRmoDXTHXmChhOiuWmK+z0AEOHVs
eIKMG7zykZDl/mLqSMtS99xY442RV7O/T/1p0/fP0pNHotcRX1UF40E/5aFzA97Xqw5+bQXpTazV
uk0eoQN0wiwlsTYZugt2ikDVWv6xKfdRz9O/WkJAqz2vyJUswfUFMjrAGcDMML1sSUfxh3ytO+Ai
x0P5NdOFNw4WWI5FTGQLzOwkyguTaj7amsPIj3ok2HmPb7GbBdeCC1ZkIBA7pg6fZKfCEWXTadiY
y/bR9FO53oZTrQ692vgaSVDEa0bh54OlETRCOIw6bvP6lq2UAxWTeB9y91OQw3EwPrMqHw5mrf/j
8XoxrOmOQBPkMR38nWRuqcXwOWP1CkZzfURWFXh2A6s4elPopuuvvqi/YvRe7ZUfw65D6hUsxn7a
2EGyarVfCdO42pgcN814pNFKPwyLXfk2TUxMntX9Jquffv4lH3GDFS2zSJXNvdGZRLTqwZrRgmRP
b3kD/JNmu8Gqww8vg8oN08p4Tuckf+snWftLXuXXdt+56AZvBLb0+cuKiNV/Pzg38IjYrwRQKL82
VEvFtgLCFPVsMFypR8IcHrNkhOkyrC/pGDzWw91e74AYi20Enrbo0MdaQ+uerKIBydyaJMNZZgYb
cenFDom/o5goT1wavGmOHpsEc429XZ2medfDORme61pNsXXQh955Ni2DP9FAGoh7m2ILeloHXwNs
unAxHPUulVG9bJClq74wi314rEs3vWCWO9RZWSrjXW4hneTkPY7yq0DxfiAWUxGkzNE4ppa4H8bF
C0unv3UeLd2lXwG+yn48GCg+Hl1zOI1yiWp8BMlYrPe2cUzb+leUmhGV6fbK9jQd6AXjuNHyiMn4
LLuEFY0RtDJRi7RoBR6QB5Gz0LYRsYNQSQkaJX4j9Lk7ddROIHtyFh/QEh6ZdeAiYRIq+CW/aybd
56U1aYhAYGgCzKJXti4bBq/EXvxWoXfs0HFhoNDZD/U9SEvraTzuJgBBZm/jMfmEfSuOOZodWdP6
dWNZMjH9J3sFYbeUb1UverYydhJIqfWwCcYgK/n1SE4I1q64tOmo8DkMemwUzuRXziIAqPUf01hr
ZFnsWUs+BEbbnBNUPKBz+iXZt9+1v2jdvl805E1C7NVlEXtkGB4I1aqbbOTF1Zx6rGJGMgayTv7b
2wGwh2Y2QfWcvBqzOHV+2694veckCxa5VD5bre7n6WLcw+ciAoUXyGb91is7sxoPWM10dHjtcs8g
i7IBrfKxXHonZuP5ofbvldhUjnXkUbIqPikw0GNNvlZyvp2cef89idofueG52fOH1M00GKqItaTx
zVX3zlj72udyizTCFGDeMgEYB9AxtjuyGjAYzWEX0xBjuIUJNdhQX7c69KIYY4e6xrFKhD3rf3k7
HkfOUV/rR2pl8/Taj+6PIxAsNZ4sjvbz7o7TyzaSfGl6xzR3sj+37YvM6jmwXDKTyWPyeInUQ0EW
HABE+Z8xwbTY3ETEZ+WxWlwvXlyzC8V0mzRrtGubGoSfKjaAahhjNZSIbMaGC2fimZoJAvHLOf2R
U/rKsEML3k2smnCt0C/TnlFqihaF0NoSLYheA8g/OxLAGucUEPhTq8d52W+XxPT+6zuKCAbrnDv9
ckeaLpqFxmuoL94oDygIwpI4Gdcqed46a41cmHyruLZEOoGNGQ3n3E3UXE10lHr89PkXuQeJi33M
N1yT+RSBlT+LVQ+cep2OufvUbm0bTLJ98+pZndrQniAzi5EhR9DWG/Y0JOgi/dzzqgFqdAdkvcVw
9hIrICz8RjgtPxNrapAUffk17yYuGFHGW671bFlgC1uKInS27Y7fJen3KswLf8NB2sq+3+Ym9grL
CVxTaeFQv3VTJSKsIe+Dt7koIX1nVq9m1bSQTFkw01t/FGQ8Uf6zV1LjvwnNnGvlS5rlO+oRxkS9
RbfHbH1QS/MpPbTuwy53f/De7LRNmXY2XtNiC5A3LcijpXF2ZDEd2hmDGjxEw7khYm/LpruqpmEg
QeAWK9hDdgdgoXJkGLGnH22lfEbyup6sAU2RnjMPesVz7TQTPlrzE6Hhde8ddbbovh2ah5Zaly97
Tj6wZk8g+tpd1c3mieA0Nh7rLvXqwbcsbvReUZAt8v2x2Cf7z5By6gOLoy1EcQ76bhxdLw3WAS83
nYgo57yNYqHkskhteNfrfyRkLodFAEi3TnuplJwOe5eyMye/7mI/Gi+lCVrv9v8K6mT9dmLCbrr+
tU3sLdY83oURE/zGO3CYUG8Via4uY7o+0Tor4m3fCr+WEgG4rv/XaXIgOTFPYCnrF0uUbVxNeR6O
+VWkowYDWsP2DvbbzGXMX9l8gbnWz9nEukqk+CsNhTlPQkMgcVZ7T+1SnMsOonYn89N3x/3TqSuk
0eXO5D9nfplsw3FutW+UNX/rfX/K97S+zOu/Ip9Mv2LRLtIbs75X2dGj3RLl2YfmlK+bBbyXIwKl
T/V+TtVz1tCnDP4jzmSoyFc6YuNOzn0MDVewgtpR0bV/5oHnxkXnduj3Keja7Tmtt4MmrC7WNyW5
IxxEooo1dkr+ylK/EiTbHZZmlVE/dr9qsyKJOutF7Wvmc5YB4y6PBr46WMz8prYdr2rWnxf8o0yh
HhujojZULrjtVvNDreVAdHf74qwIXjTZvBbmPp+Nfjq2c9EdOxQQ/lzsrFUk4zty21HJqoFdxN1e
S8dP9eqf3ebOedfGb0tDf7xs619Yx+HQ7IMTe0L/IoHa37uR4FDde2D+K+9KMBooVvTTSvDXW/Ix
8Ub7Sd5+SRyces0OW7GjtJZ5cpB4tcUGumTYGX1Wu/2SFvsQjYqEj3rpQ/h8HTwMABWTyPtkasd0
yxrf1jSKkl2C5LUxiRNbM311NzPOxBRTVMG4u/f4sPdAFmX/ZgANx45h5gd0GUjTlO4G1qphxaaR
LqbG8p+S1RWFASJa6keZLT2/0+pH07GGUM/tENztG3JzOMwDan4PktXXOnpNpZUwh1nVsRlcGWiF
gynMnt88zugQr892J2rb5Ksf+R6N6q+REQormDN8UDZOT+6f2uW2ESsUr9CSJAAdJ85GoMZiaKuP
tKp/FxCVl5IFdXWGJy3tB96TfCVir0+vul2H64TwQtJngsgme54c/c6acTA0KFEkhpCrjXhN8Wbp
dSVAuar80mfE46xT+1hotY2VpRanuUakBQmA0jw74Hx5Q1YmWBY3tIYMF7vMrU9T316cmSdqHMrq
pDQkuinzTJ9Xl1HhkaVxD/GGVf2ppsbwUTmWeHtGtCf8056N9z3Cl1C/3WC9fs02+GKWf3o0AEQu
1E8Hg0COZJTuzzISap40rxUCpribgjbNviZzsGNt5GzevW+TJwd5jEBaIvvkTFLF7zDob8L7Jw3Y
Gt1pDhVqDt/SYJ02Uf2dNu2aJZo4pYbzaIxNfrRa+6Xp4ODVDcfcMq+Id3LvQoCdhykXgWNl4mDI
JYmZGbh7ySS0B7SeheMmUZW7TlzNqJad9rmpltA1jfasIeEJU60gMIpv0jY438qdGpm+zl9y2dfR
OnPj9hBmizH4Xdc+6wN0PH+6OSxZoe45Anszt3xvon/MXtzfqlJfuiAjcWFyDJCgwRfQA85xm+u+
dZM6S9Agkl/Ms8RnHMx6jnj2A90kSiSdEd9twm7OX2dn/MlJDgwts/ktRm84247wm2rDHNF+Li3F
DKR8qEOV9OZpztmYRmsP6iHSLCN7VVa1BrdStlOVjM9lZVHxupaBBq0qpctKiOcSLdle8/9Hx5KS
cSI7OpC8vntyqJRkQKNTwHPeUUq+lrsRgLsitOoYynCC6T7bJiyNgWIeHg2pyfh1szuUZbs+8lOF
0en/oP37z+y27AhBlT0gQQXszHFEyeU8de6xcrfPydUdv6ut57b26keiPz8lB3YywifL1AkfU3fX
LyV6F9Rp66me8Nt6QoGVenbpD2p70WZTBQNOEBJuAK2n8X3vcw4qV8bLvmN5UONnonkGvBkQeamh
OVfT8KdElIsegjAcRFrnfaXmdEiXtyozjEvvyO6wjeYHPUQcNtQonaxsIrR53yN2+MeaJQ+GoJx9
7qg7F6DUtJXxIGz13icTb0QxDnxa7bcJXxSvjg2ErtBNmDOOUNIWQjOv+NPFH11hlCkdRCIWKdG+
AUs75lp3tMeGBMA2dMZxjKodTWxRgDzpNvyOiQgUNu7dLNKGvrAlmAgmuzeguZFx/0HHQhQn+WrQ
1sLfC3Uw27th8P7Vm4OA2yiwGkHkfNpKUtAMvDhQJ/u8dv11mLAyqbKFPszRh672TpK3SRTF0Do/
HXN64JSL4ae02vvLz4gO/7Gx7xTaARDzf2rJTlIkJwUkqmVYC10MK302BvqEtsRqGvuq6vIZRUbY
0hB3AxbLyKzUFlEVUR7synB9qzIRFI3MzJ21HwuBylLv8JVph3Gso2QzH3NKK1SFqkGNlkQKd55c
7IgDOVCMDe1Fre47jjAYa2F5N/UJD7mXvWiNh6RnxV1Q5vqzXZoi3BK+RttVaJ2nTB3tds0CxL/d
2duXx36R8iq9LMSmrs3l/LTMqfWy3ixbDTQG2qCzjRf7GQFGddJN9tQFrdKzVW9sgImxMzw7fzN3
S4hygavkfwj0eUdZosLSLrdrKlQdJqts/7bdGGi0NP7ss8UjhcqdxTP5nug2uBf2/OhqlnXqteV+
w2R3hJub+WxSJo26yEP2ZiiO6YZEEhASuELZfunWv6vOrWu42isiT/lQWBDxZjbfOf1qBTvN3OHu
uf8j67yWVFe2LPpFipBP6RUjjDDlt3nJ2FZeSnnz9T1E3e5z4vYLAQUFFIWUK+eac6zdMFT+CSHD
3fTCad/doWDTUTZ7PxlptcUlPuZeCeyEeULDP0WAMurxaFikPAqLqrFexl0xIYcjfRgvJ4F5PXH+
MBd7S1aTKeLt0+j3b0mzEtbs7GtXmfptTH4nLbX4dzoJVNEUug68zDum5bbobiDdz3MRl2EZuz4m
5fmLN3W4Virz0BQDpWTBdNGeeBslEQO726y7+eN8kVX03g1+mIeZZiX04fjPV1WxYe91V8wfxPLi
bweQsRv0gx0O+6+lSZY1Xw65RvMiH5A/9RG9If7LVO2XhmTQ3tcLWpGotSpeSFux8b4IOb1gLPOM
iCmwrvszM+e/lTd80NbZEzT5QVyYYGDFmPI2QdaluBar5T4vKrXr5loL+Zh+0jvPDoONYqU3HmE9
Qak/lb+TXjZhXsd/hcp/sutlBnBanJXlEPYxLxwgP7wRW5+VpdG2tbIXc/YRncbTgLXBA/a6Vf3w
klS6v/XH7K8nmmlTp63+rNRNxiPBJM8drkxJd4b6ylSOL23rimcciRUSCAGaZcIek5q1cfS7JSRJ
PGJzEpS+Y+Idmb1Eqi0yz4iq5jmWCa5BlkcT9vdynKmgDwujAM8JYFXKTet/r60/e9z0+BSCsvQ+
qsUnLuvEnFU6bEGcKIqgsjJ8WbkyLxUN3snp5gMRJ1yWk6XojTMRoeos5JZlsr/oS2MExeS6ISlz
ESrG54ZOU7rHrGyP69QWuM7npiNv3Nb46xwZcxYzpJ6GnmzSEMnIDqJSvnvKlyHjYzW8t21/Yto9
IHWfcdHrhSWL7PPa46a3GG8Mjye0WdUlHnR4FcTTeD/r1zRJOk4pj6sDEBsG3pKR0G17PjFUGOOX
pgKGWc1s9haG4zolQnVvNmHWXBxjDEdrsY7+6FEMFjQ57TQhdNATyOns6qJEnXSbRhN1kFgI2X6s
2zDf2R3IkmNrvSgjOmrEAxTbxurkxKJApI/VhXSWwsmWPOERzo+t5taXWopzGc2IhQsT6MkvEv/u
0pmTSKbTJpcZM3Vx1oWctQZvWfZWnx2MwnVOY48jQUali8nEOpYJ9mNT4APeWA5ZjVbCFsPrpoXW
+mk+PtfHNeZN02ZhlOMeTIkg5MZFPFnXpSZe4WAnphHU8NVLJuak6QY/KzBrCjM6kn/aMojDD62o
/a5y4hBzf0rLWIaq8DqKDaANmqad6vKXRw6C+CAlHyZ7lG2GSOnEFM7w1N2MsRqmAcUSbo7b/7JT
LGWoAr9s/L8Hrwah2xkG4Qe92I7L9Oy3CHJsGZjsOlnER5bxbkvWO79Pn/2k1849hE+54HokG2Zv
x2rc2mVR77OBr2aKhqiDehQjncyxjg8k+uW278piW8oWl2iXMGnXOI+SUt/P5zqIVTPuPb6Oz76A
q5KZUttPGVIDiab2iMG8ljIhKtlbwTwZezvruqNeZuPZbCPmSo0j//KKITLYeZibrtb0hDfS8TaZ
arfJe1IErSGX9ej7KzTR7jFwf+QxG8Vqnc4zVjqz8GjVOFHv0/atrzG8l3PsDdP589p60yyeYt1Y
To7S6rO1XhTrLzdmDCbKVOygFtmdVbm0Z6qBWM9CLLMfia0z9byI870wjGxPSGhItjZp6e2g9btx
oa8/tx3miizzccC5Bh89lZSZcDoXem88M0p9P7utf6v85k1giQhF5LBn8Kl5BnqnnrqoZrDfmqmK
VvehOOfiGsk+9Bibe9dbo6bN7eiowT5BRQ05r/JT71XiGauLCSlQzQFKccDkyqkm5hR/qNl+o2ju
jtqQWa9i8rBhVfVv3UbyVjjFOe0hQsW9az0tZRpgSvwCHXe6+pXNYj5lfeBbBDmo4QTeQ5uMGbiz
dEucNt3haOCbYnnNMdWE9nX2Px4BY8+uiSS6k3eA6ABCnQP8pt1g97vfOi8ajgvuGiSwaAqQBNNj
SWJET8rxI8sNM4ADcEPRn3YYd+sXJ1teStlnBMft4nVY3ecRZcghMc3ofZ6Wr500mMwCzplJQC16
eoPIzTsvaRdJjCEOJ36llem9lXZHG5qzvy2uNGKbQ1FULE64pchuGiwIQ0aqgNa7ZMPM+Dws0UbK
edS5O1mnfcMz7Bxy3TOD7LlDDznp2TpM3jROhYjVVqVVsef0hOkTdcabtPtaSi6iob2CD+4lc7d8
v7yzm9Z71alfhmlLlmisBnpT2ud2WZ5K0bcHo6p+xl0JadBI6kBOg46W7SA5x2l0snJNPDsNZuqI
dwCKC3iBL2+J9VuQceNDzy9tKYZDw/jaLQfhjpGh8x6OfLvVRQomwomXmAIWJU7ZVfactI4Mo7TF
aNzLXcJXYhtH/mE2K/BxRR3PR4uZpRtAtuK46JO28RIPmZukIK7LQFZzvcPrRsh03pvuT3Qz81mY
VnGZI/2lWnosoR7sSUfq1tWLzMAVwy+edU9yNNrMjFl1cPMLQ6lQUHtwYMc9ospV87PqnNA8/byo
Z0+eVTz99Uicb8nKXSw6Rbva6ueN1VGcN6qiP2zHAUm2zSDHW55YQzAUo33+vPBi55yYNC4THL6B
SL/O9NZPFl4kYHelSRH8XdKk2OoF+XZlHrvUNs5sozzK6bHLj3zVz6VB3JsWhEbzGydbR2ySAjN2
NiZDWrHfm3GI5BmHrSd+sfjzLZFKp/XHedl0WE/xuLNYsx2w9+bg/P1cu80YgVYNk7ltqBrgkTVW
+Lhm/9+1OJLPzKEZD36RfaNBaAepa5G2Wi86/QdD89xzE6NjVPqskebUBE3inRHF1iVnK8LXGgRA
rsgLOWOjtsypCzxxt9zcCBu4wBfLiOfL49rUSmL/fBu3+kgnH/cafVeDqrqY84rgoI6dm4g16nlh
yH1hDEQnTJo5Mpp+VAsFmYozogvKdT8vBnMyT1puHJNydnCB+OAlUsxAwzB6OyNeTQIT3JPOaK9p
gbSHibMMunn8z6/b6xMVDERn5c+vFXue0MEMINFk2LnU3pEeLD0zEG7/XDRyqC5zfSqBnV477E5J
IdKDtPrnrqYEUJYH/K0d5OWfiy535MWegMIY9Ctd8+usd2GazP5lctl9MkXhp68W/LAl3JLeXzjn
dniqM79kZIudw8hYcGUt8y/yRRvfajU+UfOKzCmP+SS9S7w+VURUty4n7zwMgwwTwjBtlGQX23pR
comuGadH3HvxKZ7oeHnrX0jnNLk+bspjZiOYxPH01c3tHlyjWx0SxHlsPDT4fCPf51NdXEjttohO
U/zBvg5Yu1UbT4RYtSDvMC7rdtczWayujpCHrJtRwGoestx9lUVFFwQxURP5/G3plg/fdtLvaNWh
TU+rjgmcEVeF0tUM6U/UymkzVWbyrk8wPupGs/Zurc1bM070QyYTI7SRMUc5xPBSpM9QCEqN2LbN
HYp7c1HYyDbEqTmnYAPEhv6jSCssp/62Woz+d1p3e+yR4lepcUjXmtLvU91+9RsDH1edpM9Gi+zM
d/89kVXAWl7sIdXxLx1Z05zVbjY49rExp+zudR6SmaOOOK6K0PJelBDfk94cNhhU0lb75vXZDYCj
83dRnELSQf+lrSfr1pnmt2LCjxxNxZZVln9NXXloiZl+ytoIW2fTzjusAbAcqA/ftDpvNtii+t8M
Qdp08xp9iKv2WkfDd0Atgo6LwkuisyVvKwC7yuhxdZLTGJwCG/Biia0wsS5rvvVR4Ur64OUyFil2
ViIR9kdmodwPfI57MRjOh47PkK596R0f92LHQNKWTnR9/K4uq/MwV/FLNnfGe5E+PR4EZCV5sqzl
rV6f35A5eSHdJvKxPqFRRDOuL6vbfz5WM5ed0wj9+HhC1yrYaPSGdXn87mKbYYUD4TlJ+aKZ0+Hx
05mG/BPdqZfHM7igKUg0pdrmcVPUwj5UUcm/eX25ZNFtTgY0nR/3YoRFw0EdvzxeTizqao+yIR7c
dB90pB4PSkfbenI84+k/74GtMMWN+LwzGuLo2HRa8vn+UyhLuwgZ+Ph4uQVgIkGkCA1r/TBHEd9d
v4oJsPJJfL4/v06e4VveHreqbiku2OLZwq2PsCe9OKajQSt3/XVH1Om+Hmft8LhJHSI2S+J74eO1
HOE81cI0Pz900By5N7YfsRd1zyIt8HTxDKAOhss84NN53JxcQtaPj+Rxk+Z4tfeX1v78XE2bZnzi
DcQG19+VDd0yVbWfz6+VpHXq6EMVqfVs8H95PMacZvsyW4SBH++/KFLjmJdYqfuqxwAhWutimLmz
Uxhu2KRlv5MGkyL96PoFbHxxWab+43HL0sVFeRq7cK/nAfFwd9pJBFWHDMP0SPPdraOnhNl4d92P
rHcIL6co/p11ibg/7rbc+LloGvvzlhvpzwmq592KdfOdTvSLlS/z531AZl/Gxes/b4mhfYXK0n4+
sljEq8ma83lfPU5vBCWKz1spM9qNoUg/34AGgsrRp+jzPle1H8k4+ze3wBdVWBUcwyg++IM13Qkj
RLtaqpoAJzdt1HgQL91Br6Y/Wta1T2nmP+PFP+eWwmuy+MelYyCXoSV06eNBPzZO1N3punbsO9Zo
me7hUjIKZz9FTX3vSfyHLkRy3V45KpyGtk3dtPdFrzw4MNrJND6QAphgL/t8R8NL7tyV3ZG6N+aj
cypxZXKMa0LRoNIuVeG/axFteU/PfGygNZZx5aTqLP3lxa6Gau+xOeY07Z0IG013+vH2ySrFhzP3
9o0pn85xKdKfj1uPi3R008CpcQvnujWFdjVRWfjslWxa9ZGq9LMWOWdSF/otaoV+s9IhuRblvRgx
eViEXNn67n2gVmwIfJI7I398YmJDUUqgYrrO2qRhNJPxiNonjn0zsH+Oxmxe/Conox655WGg+bqQ
4KUVwaob+x1SIALOpunt5BClmX1b4tk9WORCGSLDzWZxrJvt3ekajdc4AzyUVZG1KQkoUeAQpwDA
5t7MzHZvTWYcfLyZ4Shr/6jF7ndrfStu0ju3x7XHhcNHVKCGnjqqWPSzChLTQIKrwvXz+Jwad5Dn
mMJRX/+Gx4+ijp5vqzddIBLeXdZgx2oLmoT5tESYuxN7q3t+ToKaCPumsgkVVDOJFt904yABEomH
IukILOvjdmja8Z6JQgatnuJjj15a1J6rt77Lx3fhcS3zkNYcRPnd46YZjb/oW5nHyUjEjX74pRr1
/rhQ1Pp2hE2XkPndlDq51n45p05Wncauog+akkrzIX/4NmF2TLgUbqa8TVM8AfVcDl1ueltRKodq
BsDBpBrvMlPpG89aVnUnS4hv2lBDbFrwVcVLgx30cbGGLygsskAnN0U10x/ov0JCG1SBJdX74/qQ
KPqezW66jmvLffzeYxNfio659EmsHRV5ibnT4r1pVBrm3sm5srdlK30pqWAPnY/3Q+iwZ6j62M94
PiS4HFIRHJuo0TZsxl7zrv4xFPYtntM88IsP6BObonehvfT+QUb6OS2iM6pIvoE7FYrlmchGQmfZ
vkXoLXTkpttS0EzB8uRxkpfFWTeK8qwzPJol5P9uw+wqz//cjGBrL3SaSz/bqHSa/v1Qc/39zx8+
nqqFNYgfcn0qvGEE4Nb5ov/7a//1vI9feDwBay5l1X/d/e+X/bxulznP9c/D/v0KJt+QJvz3q/3z
9I9rBvacJvz3X/F46cd9j4vPv+K/38+/X/nzc/rnNx5/5udLPn74rz/+83X+3+fw+Wz//eDPZ9TB
icyDgRlIA3kFBeIEviw6QGF4ZvJYHP7rYvKfEr1a29R/xia5TrVOQH8pfiNF9+fG6DOiVYTdVG2E
VEOSzav3AR1RnGfz7rpChcqeVdirA/sawkoFJitRFUG3RCoc1otqsqqwUNFfpM0hcNW6xcyZN71u
xNpCikArzS9SFHYostEOfWKBxtBTps1WfsZwRa/h+xizSqi2SGBjmBf2tf62rYlFjlFPJnHtueOf
DqEWYULN/YuXiyhcVuCqrxTdBz/FBKsb6b7yNWfjOUZ+eVyUlqwJNdT5CmuewnS0aPVQA+3cdbup
lzFxlpJUiPKSj2xqIU7gxL/qDdYRPCeB2TZA9Foo5ulMZ35JD/Pcp8QAedcIAeda0Sou5wafIvPw
CCaGUqgvpIyxF0/ZdNI8DbHH+Jk7mjiPnNfvSzodyde2QeZkwWLr5bZlkUrSAZu81b21SQo0v8Kf
VcxEkRO8inn3tbUt/TSrKxYA60iAcZ919SsRywzjYujgAt0g8eUfcXZvkEq39uL98hamn2cNYz96
QSoXxr1z9RPcU+n6br050/axaX+UDl6FstcPpmm+2MIrVwXuvS7K4uBoNH01v96K1lP7TNdItdfi
4kUgBSV1x+TEhxq56tKb7gfhsfZs9v7vjvYa1cHa08loftfpTjUQE2zN8raVdR3W/bynYU2rhwu9
eC9FJRlL+LzI07+dJGHogtnD8YKdRkAkv6cApphggzMfFYw8G10NOn79FjMB/vyhf7OXKgt8hPKV
KHJtejxnvvNLH4cxECRLPTZA544FvF7Xydwk7Tap7hqmsRU/tQNWCmH41SnB/jLW/vPoGtlrK7B3
j8RnJDuj3YAph1SfBag4P0m/3euRox/bdmbFa8eSUO2fubHbPdQ9/H7DAhtat56iRSAvM9vDYtQQ
qMnXKCrFNoPb9k6KmyCrtgW9Y4T4chCwo+6bvf5oLFRApPxmFzuKoypZhg+Amj7e2No96Oij1gh1
hyjHcDXkGJZ5Ez2ZxCXFGPcHk8rJ87InDDbToWQo3MHW2Mg1Ex9u7LzkK3iIBOr3sklpcmG3Bzcc
Bf8c4bJw0UeXFCU4nc4aQdzIvqNl92+iYmNNT4moF30fS60kxsw52SWUzbzHn+7O/GMVsq10e07N
JhNnljTxWNo1g0MNg2g+lacFYs6JxAY584kjP2v9nvwiTUM6BlZaVBxp3rRpS/8I8hrcyjybB29K
/hQlERwpl1XdJ783Z5W/y4wk1Fz74sbGPmnJRqd+lJzbvH1VPUkXl08MU72OCxNUwWr53pK83wqt
p/PTZF/LRhEu8Olte11PDB9gamfbL4nrtQfpZk9xLZxN20Ut+DYURXyGzpyZB7ffDT1KXiq7U2lP
eeDhVh9F4xIFdvDT290JpnZyz1bVmmSy9Nx3vaYS7giFI9C5F/pBpAE7EuVjMw8cB+WVPDw+ztx4
a5pqCUvVEwjTgbHlVhxYQ84Xs9L/DE36Pe2ML6C38rzytinMkK0BjU4neX/otGc5+k9Ni5d3zcIN
BNXXifI/u5JXakAOnUZYHt6qHTh8WIsxY9s32CjGLrp6dsniHJasXr1hHsQGbEY//UhSpLnzrzqx
oZLVxguogPoytfY1iRSfqZsSqyMZdsjd6i8RnObWQra+laLNDk2pOJV2po2jmFfq0Mf5eq/mstQF
FeOGKOQOiKYRAoMh73Faf80sfPLCcTmpqObYFTbYQ+GAK0FO3A+e++G3yWvmEqa3TRPl0LdfSobo
wrkyUSEnzIhpS3gDo+RcgCaJSt+5ADIzexL8nFasrRc3BtG+etO1pbVpbAGrSi0/TfV7qYgad+ro
zFW3LbMpGFqSd4SyxdVXCGv13IltmwxnnUDBPuVgwHZGcGQS2hhMvWuv/fZLBlASf4KAUGiY3b4x
mqcGveFIW2APdZKJrDnjV7rJDC2HPtE4fy+9/GiqCmt5Icyw5WuNshzFKLqMDHPku5+DUWHW1yWO
/aDMlRZ2oHE3kumsez9PukPilFfXfhpcMbHQ2uEEF9mzMCjQGh6muL56J/Tp8mVhyFA6xMPeq0D/
oVvR/bMX+k4O/glpniY3jUmTjD6b9+m33uMU9qXQ+Ny+9EvT7JIooUxnyhgDWvJuN6ScBbEHjs9N
2m41H1bhkup3AL8HMy6GJ1gLBV6EJQ68dh1FFM2nxWXVaazB2feZSHGDHAeXalw2mDM0CND8U8fX
yu3HIxMp6o0nhXtqLesqBhL22dj2uKD0C1DX9OhymrNrwzyOCyKtqEAyVc0xj6qnaFLqVDj9HTIL
XX1d342uG+9dKb+6TT+BpdR/+NmId2Qak00Ffi6L2/aoPP0CcWVfRbg+2sluN1HMLtFW6GyTaDkh
kzTxi5+YFqttUqbWti9+kUlm/epb7sEOF2XsapKWnl7yMkTlm5dN1cEbrLephLYaZc6uZhhXoOq8
CNL2e9mNVYjKH1MKdNu4Tpu/kaDYsnSd4QU4FnUbO05SCfU0s907OUvb0mlnLvWkWTlW0QKrmvKy
G4cuXyw4AeWfLl5pn/Y0oRJN33shsG3VqLCp3aUUbyKCiVoBsZt6PNo5/4CyV+4+TfSTmUHU0DPj
g8jCdxB50SGPOYr68dxYMj0IYOgAx3uyWjk+ykZzt37ivuPwzsNoQT2PlrjZNn7Pwd4jiXWmi8fZ
KXpMhM+4YtaYyEKIPiU+mGZmgOhTgzphnwN+CO6p7ey6NE4CRmpcU2v1x2q1vQHDeLYEEKtIW5K9
7lxJu8pp1vZiLH1S3SDIrchde33RC/7Qr8yIip67ofqhV8QjMuu9JiSAqKpBtMLo48ks2vYJhkEb
e8G2HsnZWm6lDopOxwSE70316XtHj3nr5CrDGU+ak/Dsq+G0CbIpuJ7Cycd9wSdQD3kZ5GvVkTp7
rQQAp8jiHjIqFtj+ODXmdFuBYD5i6EEdHwiLppUlAnsZfkSj1QYTpD5S1H6xt0gMOmlykLN6TmqY
H8KunzrXKsO5nLD6ogW2Ax3+CclwKKCiL9pyZDIkJ8Hi99zM2tEs3MMCiQHMprfOYiYDk2YpvcHi
iNyHwiXV3u71/uyqSB3gwTzTMnM3y5J/W9aa17U+8BC9LOaETXwQkGMbzhCd797crP0+CKPCOUuw
zKUrOBMeWOCFv06Xbp7mfWJ4b7pRNQepDQx0WtoTsX3j6BArguFOIUH08Y9ftTWR7OaWzVb/ykDq
HeD5ICO7+q2Fg25AZzXngfTDSMCzWs2Ws58ZgWra/OK8eQ5zcIWbmRuCy/UOvaGM+vEwMX96ZyOY
J7lr7RItK3HFYeNdjar2QFBI67R3c/QxvOMqGdHx5cg53GlNAHtJsfVtpQWg9W5mVPySw4KPzvXe
8rr83S32n3T1LQkn1mhfsyIkzFCsGOq4zQpzXEfcPWm4unaj0Uc7zcMljFxzG9WE/Re2cG6W3mka
dW3Hod61LBc0Pk2LFjoMtolM1t7rmyzU5y609OletYo2Yb7WBFpydGrnLNP5dd1DB3o61ru5Ja9X
1DCyTcegwlaMOyzvOMBWDHOf7cCPXmKsMoz+JicJbon6Z8n2WlHNe92CEsmoSxXAsKx3mo5fB/ww
nV2jXXuD5Zqrmw+4Boq9mmR5yEpUvRIwu2noWK2+jnYl9nFevBo+TRWdouhSmdXWAnw6xSwgglDF
tmZw59Wyh6d6tfTHDVlfu7dPvVqOBkiRfWzEXji64+sEl2qD3uiGSqcTDf7yNeno5pq4qnVveNGK
KKjzXO5xZE8rKh8qoFucqduvQ9fjlo17smtD3W5dJ6poZ5LC6v09I63qd87KgFyBm9g2vg7dXZ5k
2VzhiVo7jExXP6UAaNSap7cJACcNBnJR/qo7RCQC+OQ9x/rOUtQ21g83YpBk180OuztCN51YAhxl
37pMXxMEfyR2yaOKIsDfKVNYDbgf1sgS2Pf2RY7xlyFztCvjIugqFr6+G5jOAW/qYylNzmyDSw/d
kuJW2eK7mtNk70j457T2VrrSYl6FBPoxvNf+hKdpgDDQu+OJBfvPVLPVmGU5bFFXie+utDc/K9Sp
zow48KfikhZ4w53FPKmF9dtdd0o1AYOmjSTO2VHf6jrB4sW1fo6GYDb9IgF6mF3AEdxtErvjG9rh
PRMDzUhl/CCE6gMc8/FMt344diRnoFDnLyXgj1zp6TlZZwT3yhueGQKCH0iOrxhV+A6y8rBJlC9d
epjGlM5mT3Sq4C9HatBhHJkBElYD9IYfVVH/hMGOaFnzOoipOtG1dNfpMNZ3l/WiLTznCVn7xZN9
cbNbea9JYEbanLyV2AQ2NpOWTxKYHC5jE7ImMQXvA71L3w8uugg+i+VCpfQl1WE7JNb0nrWlG9gk
9qzUK08uZohQZUHhiRm1w8SAK7P8YJbFHUdfd46n4nlo0DQMMahzacHxdLwXcxjgmsisv4zoKZtE
MCkQ4pY4E3EpjnQjj5q0B6AUJZv7UoyXXQ3tMbTwpjngjyJCO5UkrBVZ2q1rtJx0cL8fhmg+mosX
dMZ0tMRUn0YLtg8oNodxCunXSU4T25eBrofdsT02z4wyh3uwjsxLzlkikSCS5poLrw6gfNBQy4hG
Y60YKgVqJ8EHnLL5nTIMg6aUGI8oBmt6t6IJaN2vSv6EnVOUxIcFtB6eb6Hw4XgD2JeCEqDQKTW2
6iMnRNOIj7rxbhepDCbgd5s21Lzlu6YbijkA4j0bqp/T6jRrJNZMDx7lCKZt63rdSyWWL05JwtPh
jZImulWF/ieDFKdBYttpSURgfAb9pC+Mi8MdgjHBesPnBEJtVRSXnAl8WgKvGMl8Z8esGRR6cg8r
EQgP3FY2dfaVg8PfVbMN9gHUgkyznTIs8Jp4d33O+BsMe0CpSlIXdc1a2O1KUDJBlilmtJttd6pn
7NO4rFA8WhP3B6630IyXgEOiuxqwlbdmhmhUltQoC8RAc4H8S8c+8pd6nzTdVQNLv9Oc5E/dZWoP
+qoi6EEAplQmfKUIOjV8u6DSnB+FVx8rZ+r2qdnYiC+DfygkTk9jgt3cSvdrWlAz4sfZzYubknRI
rbAdMDWgl+71mjOu6L6RDn5iekb31tUrVsWRKZVPwpIyGi+lVzJou7gVpddeiMEvm6K1oMd67n3p
TaDLmKUyJpHGAm9sFn2fHKDMWFNLAmw73B7Ghmrx1ulE5/Nq7ZkXzLswBo0e5kg0bRyJtrQTOmQu
/+DNqI4cFM9FIt8h7lp7uSxvlXIGTIww1S0L46C+uupFXUGgrizc8m62s/o8xHvebiPN+NGYzWlZ
/IlBG8yWkCb4gy6LQlZ0GzSWMe7Y9UP94RAcjeIA7jBp0mciJUmwxWQ077y+lc8Y1Tky+47meVHv
yoHIi4zxl8RZcYY2p4cswseEyd57sVSntHeL3dzIZ82yftRM/WWWRw0Jv4MTGv9h6yJDHYrSlmGx
6WJgQO5PfdNrgYlROtKcIQB8ynxutdzHSeKZb5qVp6BZu04IaLKt/j3Ctx0safvNry5NhN2oXKwF
q/6Yn7BiGztKWIAHGCgOQ1S9UwHhxp/b7yyA6qkzOeohdVwd5tYELS2soxbBJ7ccVMaGNdVm4X1q
Me1uGjiKu7ZLq23nXnwI0Pt+YCJBYlcU9cL9yDN1tVI3vSn+67o7GaFO1AQudneAGuHSmRnpCEBe
7ACgbmMXuFsjCD6W9HZ2orfP3QL+SviZxBa8Ii+kGcQuzoEh1nLO1tYTaWstiKelwpe4YUiBHcgV
kmWbEPnamZ3GrEvIXlNiPhEyoSWKR8hecWLHdp054poMOTSlLXeDg+iSmba5l9iA4JThfh8qF0uA
JwDVN3dps/ep+ggyXgEJx4ZoNQpiZZWq37OENpPhqPlc6CQd8AXv/ZRau5hBsqWDia9C4AtHOMXS
/hFRMX5QYx0Hb/oJhIWS2LWP6bD2c/vaC+lNLV9EwdSBrBjfcEc7T40FcdIbli80q5g0k+OoeDxK
qSLemVIlZybCzF90A7spVMwXZWj5a27ox8cvTSZ2N5+W9vbxqPbLkjMLZKzdmvV3GT8qQRLd51x3
NtebAwajTQ/U8Lpo0fRhac6ls63uUtCap0pNPyYa0n6UfYkWT7uZuv5bR8b7ogR+nzjnPPK4k9Zj
uu+klR0f97oFfr627vprh5/53ZrVpvdZ30YNqbAf/HeZjLQ+Pe0VLIv/zmKeRzpDx+fqZY6YSgYL
usCafc4zd3kvuoFB0GQx2aAyHScibrlvWniypDBA+0DxAvZLGsLGJIkFQf/pj4KTSppCG+vEPcmW
91k25kdqYJps07pE/KLOoHjKtl6UwdvKWbesgfNSog+MDypUF7QOEHOv7HmI4tDLPXiQs5mpX7Yk
qM8K9h25zwBfOp41OiQfuk4sQGs2gMl/JDnmTacfgckjZadxbL0UuvaDFd7fxDW4Ja13b63rcG5A
7aVYqs2D+h/qzmO7cWRb0+/Sc5wFFzBTiV6UKFFeEyxSEOG9x9PfL1h1Tmfl7a5at2c9SGWmRJFA
ICL2jr1/Q/xaCXvf9Y26oFx5F1hVvRwLU303XI48RW6zJdSIQ15zoD4h90CeHa+WpF85bVM+o8q8
w/JK3VoZNFRjcsNN7iBd1iSV8j7GD4XWvYHBVB4bdA2Pc0M899wflfySPjMZIdOigs0NiVdw5nif
xBdpWbHM88HeBE6SrvqocNcUIsGbNcB+O06f88jRiuQ7Ik6JESifXfbrIKKTnhvhFtABeCVZBi4V
NsbWfXAlc9XyHlW3ou8QebQO0CQMK4R2+5DyrD54hxzS0ofhhWhRuBQaLQO1qbbV4Td2NokLcqh1
gwhYUQ6YcMb6uKstKf2r4T4dFNDRxmha90MIHLfv3ZVJLvDu5d1a04dgY07oboVDAkNDjcelAojj
vXG0j4g6ewzTZTNMpvXSgMHDPbjPl4lSjwt4bIDBBMhYN89udKD9a2hP00sn0Bb3rNnB9yWEWJzb
EeZdo7tlmZa3aHHQX+/2VWSB914Anj6lZu8d0Lul1cDGuMXB6A39Bqw+OM+jaWXNT53Tn0qb7kxe
1XcAPtU9yCeVEhmnxLqfzXWGICTMBSBXQDz7TQX9IDaD7L5hPTOF0UPS+o0RiaUgmH/PiSZu8h5E
mpFS7VRGQE+qMg0ri6LIa9RmF6vUbL+sSRHd3P3SHZTdbYeVn1vo0iQlAitD6CDl08+fA2gxJVW0
M5CFlVMTbdtBIo5C03nRo8MUGXgQQnJvTKV9jFWTzbdFoxdvL0QBsuiQV/FrgKPbaz2P7aEGfTKK
6YcEJLjHkap9SW/rubtTcqW6n9yWkoVR3olsxDq2hcVXagcXFTeIYtXj9Uuf4HoBQTYAaFG8W5ma
3w061ZyhhIIU6wU2PZK/hFLxYjQN8x4SPmpdrZevTMvG5C7JHJTBXbSlLBXV6PFRN0ipNacnJYu8
+6Jtzzm6yWP5AZnnC0gRmvcizbdjs9MQWb9tCPeLIEVfMizsrYjWU0etLpRl6dEzHmvR0eaLxXsf
UEoda+Og1h1HoXboVh2ooaGjkS4ajkEJFQZy2eiRnmCKTZz50oepXPDOsOtdE55wuQxE46BTuyxJ
aG7zsthW43BPJRSEEFaOtxNQCp2tuIfqQM5FOaSkmNWyR4zmlO3dkBNgxazcAGjnXvvZQeQflTdv
HgTVGiSyXFf3y5hUQDioqySefoD00yFNNSDAOHTqTiaeWugKai/5eK+MPeZ8xVOPCDo2FGLcGtqq
2ahAOdbWgOhumXGWcClN4phlLE3g3NbwOvRDuk6RQ6BADvDESZ/M3CKdIzkRbsuioj6TuQCSMq1Z
JIl9EXQZ7k2NEbVN0B9QutjuZ4BFtD05yIMHdmwV2Hct7nW61LcwcYGYV/VtzzGxzUhoVDU5B1Ww
Keq5eazgC4YeAXCM4SHHSMYZnC6cp8IpGt92sBtBBcdbuM2Ub4OovyGgePR3M9nsgRLsAZpZupN7
juqelrVKUFOy3nwANvU2xHTiHpA0c17pXhtz8Qkh0HiaS3Eaqbw7U16iBoStbwA8Bj/qlvPNjKyu
W94Sh6J7u+v1e6vfhSUUkD6yA6CRP5Qr0KIuARoPhdgCm7g1xcCkKJ7VykKRVdgusmpG+qiN3VJp
UIJGDSvAZqrgPG656znCyMBD+3Q3pGW2pXac77Mx09aJ6LMH4bHE0yljPdnBio4jaZrFszE968bo
lP62zjghqW7JmajBV8Gy7TvLnKHotGBSvNysH8CwAiG3K+R4gLrbwGZustZr781E2WaJHtza1Ppu
3Kwrl2M/+ZToUaXuccICuX6ZpV8T2nXessolojyGz4ia6srCXeqmAnjH6S9+J49Hfxlm5k2WoATD
IZdAldDNL6dFrVER5uxwz0LX14qH/EOjNxtXWphUyJpKa5hV7CDT5M46ktsEnVn0S7p3b1rhZgg3
UOiKSxEuyF6iTUSmk80p0sqF4qMeW5YQGhuVFirA20PVagW5x9hRxBympYesDUWyqjjUpkRkA9FG
HAFVGgcTh9s0dp1lGPc3BXXxXUaNO2WKcwzrEctpVP1gUs+ktS3AQTWY4yGOlLS4Ok+IUyNofYAG
RyeJ6IHo9xJLkZZGSIemiF1eODLDoxUZLECVQwOYocc2q7dJPlsgajA8MlALwdMHr2Iq8DWeG21y
dNxywKNgZahIKCaoz9F3wFqpyhBKNBKUVpLxEMq+BWxzfQOl5BO50p5njgizmUHvADuvrH/xSP3T
hvRX21Htr27XtuHYrqFpGgBSTaimZvxmRNyEctC8nNN+hfPWaFM6bc09mi3pgoOVs0KvZbrtemdj
DnB7OWOv2EdlaQ7Of+30/2CHjHrm//qrCSrXA2jP1DVdmELTLYef/2IgXVp64mZaTkBBmhSREvmA
wXAvUP+4Z04dPVcXj6WaJISdAw1FjqVxyY4gxZE7NO6tTnlDJj/eeaPypkY7syoIE7l2aNHmvQE7
RoFDERuvHs+pR42AHtoCe94n24vvUbVM2SYhvfYeFm6u0nzVlIGr9sLkOLUFKq+pyF7tbjhkI6cL
bO4PucOKz2J04jz16NXDuIoV/FK97hMwf4dknJLvctV8SUWu3qVB/W60xoTUZnNnGlSQtepASbti
tlB4tlE5uBVZgIArwN77RDwrGmfSiMrbog7Ep5q99UGjQX0g6zLy6dHNY0qLtTCWmk5FSC/No0W/
bkhBF7hDhvJbln9USrcD6IbBAqyOJTSV41TkS5tsp4onleyFokWaPmbzbELamylDSMX0BrEVGxMc
RGnEQ5LnlHxHNAQTKKO0Z9QNYq+3xRC9Gd5cLCPYbyBOCov8q1k6ccfSLMlihJVthGRzBEr45QEh
xOOx+UYR65Da9oi+UK2uemNYeiJFeaYivFqT8QSmfmsGDYeQDBRPKdyFkbmP+mS99wAwV6kRbEMj
EbRxtGTFmeI5T8ytqbZIBXvJl03zCF1VtOskWRcyDgU0gaK2ZVUXKko9jJ180ebiQRQjLSFz2Ndj
iiEs/hRJJpLtKCMjivI3tHWC279fbaZ0xP7V4tdxgHJqpuUKTdVVzlZ/nd1gFD0td0L2XgfaJ+0/
rqKejsiBrUevKbddIuxtxSacQj5c17huIvrSrWo7vC2z+hP+7rFX3TtFgW2tlv2DrQb7DmQUPUWt
vbUHDwEatG/IoLIbk57urUbFFSYkCoFmACib5jT0PEpq05xGD8nLGGjaouyFtegk89tSTIinjk3W
gFIqKVkMPsg7VxBmVteR+NMm+i/+x/+xnv5/sKe+j77roiku7dWA+j/v9P+ziTUG0v93E+u3n/xn
7n7S01+Nr/mdPzysFeH+y6GpY+NEzfxRbec/JtaKbfzLII+DXKsLqJGWwNL+TxdrTfzL1hwyEd1F
QM42LKJAU1xdrNV/WZaOCqFKOcTVbFe17f+JjbXOh/wyw4XARtt2VFs1HaRNhGXIn/+yf6Po3Q3m
VM2LgLrK3kQRVq8pTbaFVPVLDl03p4csLo+5em5Vy7j3JEcSCfkcfJAYHkVFZS+JnX09qTeEv+gD
tDHZiJe+6B4B1dN6A6m+0HfdtDiANhiPdncPL/cfVupfXd6FcFxLCM005F+64dq/hUWvCjxg5cFM
FwGxm17xpmVSWKjy4IEO1oo+bj/jo/LLs/4/BGMdn/G/DJ4LfVyoBu7fbBMCW82/Dp6jtQ31QAyF
5sGMHkYPeznQAXQGLUAtAP/0QzJhV2dF2d7DCWM5OMZHXXbdUxNPOwDGSMjG4U+FwzQbSOy8UjVO
biAPI+c39k+FOSG7TMFv5jJuY04Vx7Ew/imhkHPp95tAH0yYtkrZH4DbbzOgInTUlO2p4lpStZS2
vh4DX+dLVQ31xhI9ba7I1Hd0eLUbRJs6sOv5vkDmCfbjjK4aKMx9UH5belYAVHZRNOy1+icAHgby
p892Gg1eigSo8cx5la/EgHn09UtcQdDNO7eiL92PWKBgOl4XE6TS8WdQsthXcvopem/MK3egT5uX
dbK/fmkzYz+oZoZfSApFnBT4TYlDKJKTzkm4TfzZQfhjniDf9ijjfuaOvuTk61SQwSpzOEJBRUjm
iCZv/92jhIJcbEoVhYh+x9yhz9EZJw3zCvzVzVuz1pWXqDcvVajNB5U+wBLou4qk2uA9VIl0m+bw
CW6v/uy93P5wIBUstHIgue0TiKGJlyznaHIeAs5vD7hLc3bzOujThOBN0AtOqzpyyF2XG+hH4JOg
GvN0l6Tu+Ewmd0R37a6V1H9RVuaqXTZaVu9hDSbvQ1huVFWDfBze9T3CRohcYM12/ZIWY3uTTVh/
BFnZ3F2/UH6lLxQnvDBM5FdRGQ84Z2Y3YB7Bbdn0xDrks2zZD79+iZDj/eNf1/8qinGEAM5JRolx
WB+tdF82YH3mwLnPs2jYgivZ9pJJXpip/qS1BVbmeNNtTSufnyuzvEuj/qft9pHaJC9pxyPJ9IbJ
ABqqictbvbWGtyoN0e7t1HaLDHJzaCav2CObhBFr6j0naQUoJQreBSdWjkVoMkqBeN22god+g0W8
/enJFmcx1u/Yz6a7AGLgWIG8KZRjalD+iIXIf3KCr5P8THd/vyMYbOe/LybX0ixbd/BusoX6W8Iw
YbqWKhQtkPVFSRpfkfXg5cZnA6TfQBcQ3Gv6mRCsdyK1V4aegrsYp2xlY0WSgoml55d4Gz2kso5P
CFp0ut2uh8Rz91A+YRYUyM9qg0fqiCNITt102FUToT/rhvlJCTv7Fsn17Og5JrWQmDZ3mED5xm/q
H3aN/77zaarqottmGIaja66MXb+GjVq1TSqkJUiRvKfFP08WTH++VN20ckmrb42kDR5RD0OejWb0
EYn09oiBbe18qqNjPrGPF5DMcMoOR4QNjXyMXmFHKOCEPOPGaRyqQrqxqW10YaaULnlU4yPw9w9L
+z1ouJpma+x9quYgT2WJ34JGowRhFZpUs8YexYN5pmnuijnbjEgL3FB2+THCWFtgQ/9RVyH8HwP9
aPyL90PeKLuggdUZ9MgCKHHJCT01m73WjNXy7y/yv4UYrhGpW8uiLiVIBH4baKse7cTT6MgFVgQa
2S5DoJfsmn//KXJa/u88FxoNn2LI0pdjc8Qz7d8+BYGs0WQJUdeLxUdl00VUZXdQarRz0+B017Nb
kAT9J1N6/OPdfz3Kmr8NPxkR60TVCTogWIVpybX0S+qBNOdQ5vghLyiApSiihMEBp13gHeqDNx4i
k+kEsAIb8TRUloMwzro5GWTI9F84chHsUxCoGErUvbl2jGx402Kl3rkhC74uoC43dR6ux5q+GhzX
tTrSUTBHMzq0pbvOqbNthqpX17ltovlSRB9xwEFygpi8dlAWlUjseW9cxciS9MI62g1m3jwINXzO
OrfbXv9nIVrW0LM4KLiiPvSws1rPrZ8wfX/5+8HSfttYGCybmp3u6A4Lj0OfPKn8MljMYGB3NW4C
rZHpC1gS5v0wo8ttAZ7JY4HBjoHV6xjGwyoDlLCthcb+CZz7f34d5FmsFscAuEPK+NfryDmYRgTN
bDE4arVDPLQGZH4ITCd+U1g//ahiTKW776C2qNfY5aEYwmHxDxchp+Mv09VSDSpxEKZsSg42GRb5
9q+D0YOGz82ixDvepm6kjxqKvim4b93N5wf8l5t949AcNMravGmG+kgLNFkKFcVarJ3zjTKH5aov
khfRQ1fW4Pxt/uECzd+Sqj+u0DZITK95v/Xb48KAaqxGI8lwgaoRRSE4TVqCyDx9X9TStBenN8JD
Ukf5itAwU8xzBlwx+GLk2Xhvz5aOT6lTricvau+HNzos5nrIonA9mHG77NME0IA7KTuJ0dgMmaHs
kkB77EL8D5EnAM6SqtDlBNClpvO+hCfyR3Zc89ni9h1Izx96Nq27Tq1W9pCmq3pszXVeIXfRDlW5
AvA+bXAPgd0GQu3VbTTnxradEJ6DRZMH0j+6DEV1VEyEslFx7HbYplfAGDTl0RbFw1TMLUijGs6B
W8ygd1BYrkYW+kBbLOshhyJlkd6HDaU/rA2AaT9Q9OJLqBkoLFW3yG7ON2QW6Mdg6olKjatvClP/
8UocxqgH4qNswegwI3wQvcTBghPowW6sk91QK8WRltZX5DjxT+7hGBTPD0PVDrgug10xcoz05GwF
4Y2sPC3VLeWXGAXxT2qE9t31i4m/bEY5coeIQfSALtO0xPq9u53N6SXoog5BF6NeJ4n+6KjTTe6o
NNwC5RFP1QYYOOUhp+4D7IOU7HbCWwGjHjaFOdONtS5koVihqVwzTPILmsC4Fpbtg4F91r1bR9pG
nYbnPte7+zyvxc4KuuMUoXTHeaD7nhQS9SRbj5MAWkTLlrK3BroL4q7t+KNSwrhGmAa5hxrd+jR6
rCoTk4c8dg9CTb4CzzXZKrr3MUvLf1iW+l9rgWhdGqordEgHFuVJHV/Dvy7Ltmk7E3YD1RnW1Cmd
xEs/uavAYj7mnYFk65xj7TxhtOq4Q7AG0I6etGMlBxHX6gaK6iXWXkN0n+06n1+RDxarCa+xQOK5
YyBeb0GDbGNb5edgbJutjVRbxrL/py3uv9+GpmFepeq6SlBSf49LFZJuXdSHbHHSv2T0XlwAw0je
6kD3JqgwpTbXyF1rph9MSr6NoaEskmAu7jhYLJyhWbm5EHc8sL/fVByO5r/vexSjGDqLfQ+YhaX/
ll1mnRqqtMJRTW+Ks/DSs2eIlTW5W6haP1MkTulACbzqnkvg0/HwLF8yaMXZrYo9LmrLMtLhEsTn
CDcsurFPgV2clTD7448rBfSQt8wuzJjbrJ590esno8rO1lz+0Ei9KFLdUksfEIjzHax/VM26l79u
NcNFMduv3joiU/aRecVZ/jEVgQaTtYX3FsBegL6RnOcw9MF0+3pdLI0m35aVde6q+WSPuj9Nxo3u
hsd5mi+tmZ2hcJ8cHZDg7Gud7su3RI3ukobeS+5ujTZDLEDZygtMuFh5n7aqn2BT+4rUI8coAU+q
2e5f5UvcVPfl30WknpK2fFQwC6iMGFngPYSGD40fRcBd4QyopyZ7bor5veMAiuX2OQL1p1UlfDH8
g8cm8A2Rnjno3VlzAGCOnzZjci4875uc5BgjDkQrIbjBofdkVqqPdvlzHcgz4nipBWC5CIpybHm0
eBQI/ZEvD7xeGp/ZOLYlDjxKOJ7k3dC2Ppu6WE6zsZeXjj0Z4eYTc0QUeiLhO7qyoxmwdLLyDKXa
l49pdgJ/VdrtZVabn1mJ3icsxGrgM/VP1CaL6SFSlQdLmX3HiP3BGm8DtXyUAy4fjFPOL/ixwcNQ
fSKQr5vDxc6/Bt1+lS/x6vIcTumz6IJbkx9ps+7L5+baaPTQQ5UPp8RQIFCeTWaEnCXXCYYyvVdV
BzmycvJh++1GlOcDfpsJFtvp2TLmfUSZF5NEPyxC3xSTb8MPQNxT9TF+8OF+7SB+wHHLz/BjL32R
nzs9OWMaptr5pxzR69PL+piGme5XiKWO6vwkR0HOTnwfZ7d+B+mxT8N0IZLodZgOuav5buG+QmEx
o9jvhuIsV4iWZmfwsH6vmUcUqhFAkqNrlsNXkQ+XiqdFpdk3NMzIpAI4k8Ea5pNckmNVUuV2Dk0M
6aTPf2qWouLcW+CO5GfZkwvW2DrKkZHzcVCsvclxW/6/Z6Kp9XdVGp/erPzI5y3n5IBL2ERPAWob
hRlsVaziLF8urzPS3O94co5JfqGjdQ7z8RQK6yzHqArsRTWbD5GVnJFc9eXfkT5eyOfO4fBUmcZ9
OH8I3LpuxjY/yz+5010yBAs85AXDYfQhjly8wDybfbTC7RwFqtFXTOssZywgi7sxUpb/3jvoIJ7k
v7Ns0Ylm58BIkstQXqT8tlxI10EdPRJvbsKeFtQjwsV1Vlt/rjq905GqZrlUn6Gab1MXIPrIymAl
qI660nCZq4zinKfjSQ5mJ/c1tJ7y3H5KVfw97X6Da9NafiAmv35fz1uvGlYoY/3IkURo3JfU4Lj+
DEEvoqAWQy3IzoaMz4G4l/821ea+T4cFrAS/csUBYswtwpC+/N2cLcieAx/3FRCcQCD5XuhmCwgC
+4p5IR+g/Gz5KMZMbA2z3phPpA4fcnRo9ZyhhvpNEZKlWTfy36HHw2IFaN3g6wxb1u7Tor+Va8Ri
OoLr/XJV2UjWqoeGCsl1J5fThjvXKWuKYHqWnzgiulhH/ZP8voiZM3JknJStrl5XYJS0757GgF5H
G7AF6xJ1qRu5rcnpHiEkqqCmc92XElZfOXQXo8ohlThPxEffy5Rvk+4VmhhbKryIp+gj7Nqh/y5S
64xF5oNG0VWwoQzB6HusE10RnyO7tj34BYtIMA9gaqC43G1iy/1u+/hToBk6M1mn2R+d2VfZelwM
U3Gfe6gn+9P18jPUqrsE+bdax34inE9Qws/QVH20Ys/gR5eqVJiF5NSXxaOcvdcbkOFOMYJDi1u5
HJh8CPz7keuSOyQuaxeDHUtk3q3VKg9yTf+5QSJexzrI83sxjyuXZ3ydL4y0fBNX8Ag4M99QmcG4
wECdm3HjThT5KOrYT0Rx7oR3lI8E5OY8Dd9uYl8/XC4COdROan7HzOjxuepP8qrkI5o771MGLvpb
MJZxXPhztWhK+IaRASasg0GYaxAZaed3TXu8frCMUfLSw7p+s9ud3AvkKpLbidZjJVOKp6gufwp3
PmXztBFVtJYrRfOqJ+zub+QdyZ/1Vs0eM57GuX3Wm7NcaJ07vurdSa5veWk1EDmEVXZymsjfQonU
l5+WV8E9WJyF3GorkPv58JFUfwTKwUhOLQp1XIvcdM1u+EKSA8XEeAP39lLCGw+iYZfKlcQKk7fR
Gc6nhu2KNlzkQ7JoXAIJrL9cOZDzZRj4fxij+zBhYJuLW33QHrH8+CRqkEZHR7yQ39P0gPnQ2WWK
VC3OVq71Fqk7sG2wr2qerFepp1wdtmmubjJXf/WCj8Q2ryFTbgJGeZgm7UuFihjUfNykqach2zRk
JcCRznmfnjlLULXDfr7VfHlZKHThyfauRmzGfMuLwp2DZULF5JVx1ZR3oeuYApbpUyCfGMKiD/1k
Lp0p/NBL2oD6qRUOAkaA+BPCZFCe5R7S5c4nR6qt0o1r+XQ8ph2gpKc0xPec+DOxopVy3mblgPJx
tpN7jZz0pOO+2UarvO0QYEMIsNAJwWRgnv05Co3n1G0xmFjJfVPGShmzjFw59KaUKx8vMmW8rqBW
vfSj96h7EEtlUtMj8i0qKKk5RUbbcH/sgZAJPcdEi0MGGxn55Dvii4c44esImV2+edxjcIXpq4zd
EDhg5mjed5V060lttjIpqtziZxKsa8VZq6axxuXgnGSzL5MEBRJi2g40qKfNSIVbzjy5yOTCkb13
LLaFYxzk4tIxjEZdeo87hMjsc8COcn0HZqAcMzlv7ZskX6dF/RrJQCPXgnxFT/ZhOBZAYnchr0O+
csjc2xC/eDnjU4Q4YnhGcqFmrBc5wvI+m5h2QFEdmpCQ5qWfKuJBpAty82+s7sf+dlL1dE1F4ky8
Rtm7TMrkwpWPs56mrzBdyScmBwmWzfVz87xBBNReRgHsHd5XjoX8W16TAvGiglAsP9swNN8Zve/C
u9Mb+6vu/xzb2kNZpsiBms+XJg+PVGduKF7519mgQ9Zlk5H3VPO+U+exXG+r1lmgO3kvbx0tIF8+
Nw97xTqf7uXjwVvJ75ru1K4QFDgnZXG92NTujxNQPXkv8uKu+2YhmnvKVhwq50ulGH4etF8xfpWY
TByuyxfdHB/u6IuJw0nLKUIGWrkFyF0jVZH8QP0wOjmigLp1L6NtF5bnuECv3nDEpwJwW3IFuoCJ
Qcg1o/nFRo6xCAgGmIyMiQ1URPlOI+/TyAFNVo+OUwGjnk/zkJ4zlqgQ5m2bhnv5b3nWGJX5DbON
Llb92GQxy41iqu6KVPmQi1tmv6oHsQAcrfwkuXWNDem3DFemfgKZs0mKfjvMZE9ewAqbyVoRnITI
ss/M/CeKm++B7M/Kmo3WN9t68r5zyLA8XOVJdVLYtzE9+vo7x8Oi77ubdgwQGR5OQMkvmKDhDG9S
yYuOcY0YSkQ+PAEbQRD5hSYQyzCubrsCSIbroMQK4FQbcaU4W0X8jpyq9KEDrKj6rVy+5HBWHzwX
FarI5MnyAwSP1xZ4o4+YLhDxG/mec9NvkU/a/PtFrjm9xhAM5RXKK72+yLLfcrN8swbmndwPQu5b
shCdKHmR3zTJENuUPjE6Ae7kV7X47CISgrA59INyI/+P+BahKuZ4GFISEDREhxOmC2d598GIU41j
PslrgJWNdv14EpjCetm7/JUiIXtSq2+jEz95G7zhKfTZlg6k7XJZsJrSFidVFO88/NCHOcfA3rnR
C/dYc794Rvl1O14GMLj4EMkLl8OTNcCfTfzHZg1FOsbM00dfjlkEJGyG3R5IMCjNu7QaL/LneTdt
aY+v5BvgVxXdaArQ46H68Zy3VBY9eVP5OmyOL1V+BCJ/UyvxvgiYKbPlfffstWUFkMmBoTf7QcRB
j6OEEj3xjvtSlQwJGMeI33VafzRDnNRUBPPZF41p3E4wbOmjXFwOPiQg4EKq57bVTs3r4IXfBZlR
YUbgLIEvOuraIhhpGZlVlXyN1vIak0xrxgU99sexfivMTyVz0HApn9KBBIJZHpKz4UfgR8auMrwP
IK5nRWZJg4qEJWrZ/NuObpyx/pLrV57JZVI12Nlhxi25S4UfZ/ETnQx4hRznXfsN2RvFRaw7ro6d
jK0yWhaa95Uspy74wrY4SX25P3QI17aavsUzsxPXECvjKK4heu0jNeNbU+zHiUNF4kYuWbm6+0Tz
gZW/pcG+JTGE+7hu5gqPEcYaqLBlea/y+zLC9vqHTBBkcmCp6ldtLEdOt2iQXpSWAw162PTfUDHN
z3oy+Qb+zmMSr7zB+Tage813Oo06JBBJLsmG5d/ypfFBSYyFW+Ji2UfnhEPWv39i5eObph5Tu/lK
bVb0+NL12rEpJtLF8dg0LHiv+Sqa+VSSQ1cIYptJTMuCiCDyc9Ny9uUzTHDNAQZGGYa/Wv6FBquv
KeByO+5Pfv64UWFNyCtK+8cpwJ2BV6S8Qt4D8qNgjqtjmiEm1PZ+GCIFm5wtXjKH1nl4pXr7NPxY
FM8ChaO0HZ0dy/3A674gW2Cc5HfllUzJHd2ptxn9C8fr4Rrn56z64wLdasY8FveKbDg1s+FnRXvQ
8HUBpebXsfJtcHyItWEzlskateHvhuqqHjpAt9SLvE45IE2v7ZoOHC63oU752XGw3cHcgfuf2wgO
GStBpoAybiBWyaE7RMPgNnXqvSxOyHxeViAQKoACHT/KaadxmkC47MKO7uXp6ZoByp3fVBQs6Mat
N/Rfcov3xvSi7eXkQ/bOt0bhVwllxgjxbyaFzDFpRH2Ljd7ZnzKulf1w6jISvL4Dkno75OWO7qAv
s84wI6A3/bFWI0iAw0m+XE5TKw+2LvVAWUuRwUi36y8g2bL+JfopvJERyBCvoTe/9bzFzBxVS/sT
jD4y5eWBYg8nB54Yd2Pn6tqm2ChXr7xjWa4xlWwXKcpaxkz5/WsNiyDlkhAlD6JXFjJj6smFZHoi
D+GyTJjV8d4i0yQmInp0Uxr66Xoe/k/iGqhg0RL3WZ/Vk/zoMrc+IX0HCUlMSQZRzKemL/f0zhZ2
EvoqJzWPE1tkMWNGWfn+Au6EOO9djN4D/X3lu4c3V/QEQ7PZyjnsCkIQvn1d0jyqyugPIqSQOxHP
3RvTCR4KShFFMd4K1ToEYjqNJutbznuA/OcZOflGO40gexHLBYoy+SnfHuVKIxgbWbnUpwY7v8n3
YFy2an6Qs1OuZrka6vGHwPkitwY5CdtYLKbEus44a9Jek/IkXymS6rqOdNchT7mZOGEmlPMyBV1u
euKPiTveWJ6LiDcmsrLYV1L9k7t/YcVPg452QI8EeJmfp7m7yO+XOIAFVvgso4AyHbW2/JS/Enne
i02UAJ9zlv8PO47g/K0mwcJtzQdLVmg0IktS7J3WuN5pobgLMYx7uX4A2/hRZZzhQy7TvL2rtOlE
OwINpb3jlR9yCSK48V2MbG09ePn8g1PrB1QITOowqGkf5LYSzfnZKHo/L/GsFOFdGIXvenxWWtUf
1JBiqvItNw2tUr5dxz6G08WzCGyj9SRnp2oj6C73RhTgLTfayi2iDDVfLgr5/cy0VxhUbwhqcsDt
6Y/nBAfpIp+rp+jfGZK7u3JIYMuEPiQkH3SsL8fcMA9My3c5R+RrVWUzFO6HfOQw3T8jvFuYWTFP
Xo6FnixNrXmTbyz4XAw5nrsfEWGhrXyP7Z2ZfOdF99gL91PeCTi2HwjEpyC65KH7IuNDH03XN9KQ
uR0axETK6VGD+CZ3zdFovq5zplL2uOgt5J3hgOTLvR+S/mPZQMLu88/WQp2F9J0Add1GtJZRT25V
4XyHbXW+fsxUvU0VVWcKgryLfFeS2ce6CW8TM2RnYFBCbO0N99mhlDcjF6069VND2VPmHTKP8Sr7
vYuRuCTxDHqftoAPYmgb9dUa+P29jlGX3IEzHnvYsPMyOoHhrJF7WMutUF4Zs44aWAOrrv403eEi
j7nanK+LBoy93HInm0O9mb/b9jUCy7JGVZKcJ/UXelTydCnPL2RY356V3nfxDMmSU+P1cEfKBdot
KhU/9kJwg6FfkCTR6OQTm2edyV5xF0Ha+45arx0UTfLIJmtj4nLZKTm0rKanybRT+bms71xLlbKK
OY/gQdT3qdZOYLsqTxCPuFPm/MzWaRerFgEQMPjhmjZVuUMg1Wi+E0JxzVOUtavGkkpMAmfNyS9E
sigSZ28zjzlrfyICA3eQyjIXxjzpeESUGO+r0Ljtbef6SbIIVbIjjNEXpO1Pzzj9p4pqk/VFRbQw
zXl/HYv4v5g6j+XIkSDbfhHMoMU2tc6kFhsYyWJBa42vf8ezpmfeotlVLIpMIBDh4vq5vfebTMqx
06wls29/+hgXAZIwu8RRHBqNXMBYxXhYMmYjYi/mDCESNtx24VACqstxU+fqq1XtJUGb7H+JWhzW
B/whNl7l3zP5mKC6Mbq10xpHGDb3+3JPwmk1l57+IFm/X8Xf8n96alCcAAe5FXPl2h9+tPyGuYMF
V5nrERCqFOBH4nJVXY9J8y03VOrAdg9Iuhg3zIwFC1QwPx65fTwsvUldoz5ax6QhPltGTgXRWUmz
w2g0gn1eY6tvY3h/Umm4VxlidXrKFcTnLG/Xt3+Jj3/V3HkEEEL1hV1QdtS8Mv6g73oyMlySib89
YnNJS5UouXXQZWz1pY3Md0brfwb2BnKrH+yfusl9NYj2mTy7f0eABVUwVI9DXv0mLJ/e8g8+dALd
ITRkmN1sxovcfVSHf3rPe/SCJ4I9aVcRFbEEBvYF5u9R9r4FPEnp2F/wYMURYP7CofqDeC00mxdM
eP6o7r+vZn2tmQDBYYcwicMQ3H2CVpaTsDBXWWoxa+B7H2meretkOI2djydUsCTp+ZaKqiwvnES/
8hLrLGU6J8Rj8hpSeWxxkjWbdyPjnwn07a6iXvZu9PErDoTIBeybX6S/Y+D/qjxhCteLtG6LrPgA
2felYO2RpElVB8wSKsp0e7+1nfcka9NkdinXNNrJlIck1XL051oj8mJcLknnszSp6kr/kmKCFBwz
vd4Ytn2QBCE3jeOIqRK8exZf+yNlwnnyP+YaOydqb0Qhc+NvbV3ZjqQ7Hcse6A8/UKoqUpmQ1oWi
FLtinHYlZW/pr0g5dAzzs9HzEGADYzkzrr3EHxQj0G5EuH6hm3e0s2wVdhnuSyPaJ5wwM6eF35lb
9Kb7htNGdg35GtmCaMmvFDc5FjjfGAkpJuupH170JkSqOX/JOo+xKy975qAMF2PCgGGQ9NvV5q+h
9b4tUtRa88HTc77xmo3Q+R7phcyduZYnLtD/1dYyi6cz0PdMi/3IBZWfAa/N8qhJkyRLod3qHKxq
LKEWvNw3C+m3YEdVJiaQHxbnf5veWOKZEshUmLtlxmiH0uHflmNzeHgcQdkwkwTtpVqPNbeqN58a
B6TsiPJ/2+zfgnInTaDKS76T9hjFOnUOEgiz+4ufH12o5Ne9YO+8aTN7J8+TzRH0r+Jnjkdxbyqt
bwiHj3K55K3oKmoq4y0iL5WakmxjbuuvHIatZwjTUq+TmFRSSck4x9baJ627kUQuKa1/5dEpyg8V
PFf5An+OdjYVFwlB7c7dKM14lD9LfHyvMdk6Cob6X4tPb4qPfKQmn43pI9CyhWx/8spaKWTAy0fv
Op5m8mR5G3LOQOP0xvpDeon39gabSi3CIJ6EjDDNYhcC28H3GpipIGHS0+v9+MGJ6/5Fut9dWZ2r
+yUxKzD0rKj7rs9o5xYfT73r17LqHHv6Qg70B6n1n7KJvkOlOA1BjGEdZA/MP+WAKzjg5N/Tofia
8FQjiVWCr+Qqd/O+EbGV3BseY3Dsh27NTA3dINkAoj8Nkx6JZ187v9xXzrC9f54bK/dZ1ousm9xd
Y530rJhvcdx/sqv+/u9KkocD3Fo2dR96Zh/BSa6kvSPf5ebal7yDvthooUEsn3xPAZ5OBHRr17MO
93frX1qv/PTN6jcaaAnJb/f19uKGqIZIjJSWfdNWH/tUeZZ/mwbtS6hRafVdzVxeS66OhgGvHRF7
NslNfqmfY4BUMvzIJbE4ocvWuH+j4yNaafKVa7zIa/QCysW8FzSS93cZNfaGAYr7ogeF68TWp2JO
XylBv3SIJCTog/3oOUfNgNwizwGvSJ4JeVWy2ecO1YVmeDBgLLuRue75ZeRyDGvyUuGUfeRRiUkT
bhP/E62MvkOfK784RPVRzRdJWCPXdlbCBZLJx1SqSYPMTv+7Gdxsb1Xp5Y/cdqv6tx5VLcJgunmU
tXk/5vqmfPe0N6mPy+4h+yOShUefGq7sglLBv692qbdOQwc36SIdpZFx+jz8lK1VdltJ8OT/PiZl
I6KIVOzrKP1Kbfdef/fycdnq6k6b3+V4/K/0PG6ASv1MvbNkPhR1V/Etmog8o8QSWH8SMJF1HzF9
zE/mqEeqdvnfNjv97Zv0R6UvWncUkDgI0GNx8ax6Y2If4+XDC9G6POCSRupFvukbsgtpvson7rKP
7MX3k9d7nbihYBV3HmV3LH458oy4+kg5/jrT2M2xt2ktQr4VE8D/Ius0XCvy1bnNLsjJTIinmhO4
LiDEHMt4cn87ci9zjulUo0FjYC5l1GfUlbTxqMVIkMv09raNwYUwGKqjI+kMohR7KyWKhuegALTm
WZ8SP+ekNFICkHRnM2vecSKGTHQe1o4IoSSYLsimK7hZjZe85M6/XU7S8hY/3DxzABvQJ1DYuKSQ
fM/jm33kWxjGNL+9GZ56bDAltScM2NS0vCYz/5AkwQOqRzHkWR16/AKsVe6ch9+iGV+jcXz0K96F
QZ8VHYsbau+QQjfY92EOSKeOHnOgmn+UjjJ61qyqYj5LBz+tqo9as7/1+nF2sjc5jSRMq1v31Kbx
Kg4fxwA3ESJ86cgAQbhoTAmXPuUXDi8clP5axqpvKXTLecCnwpEQcGRhDuNdrRGOERDimMFi9x4p
3rcSkWswPv8XcT5T5w89aZ6EiykbtenDawWtIqtZugJygSSWcLNVCA1QGoOT2b355sd9IYV7s9Bx
zNCOZcaDq5gfYUXywu/iagXW/CarZtCDt2z411CUH9B27nm06rU0c4Jw+IRl82FmWznDRDUg6gE5
weW/yYdIW7ZAp4e1FeLuxQmuptRV6Bk1RvvoFq8SisuXylMp9zdg4FGLrHuhyFCj13HSFnVQPJqZ
9YX5q1xHidYlW5q7gCrAizRr3JD1Kec+Gk2Osfphojpw1w7J9mB5+XLOkltRYYY5kSMTwwRsJVgy
MFkLBUo27llV7/8wuz5eOb/yffJ8qwmFZoAsXQzIqMUGjc9J9HffcsaRSgY0LeIh+ZnyYxSH78n9
B43fWcTaU1e9SRaml/wY4nkVV/s0x72OR9dI2eZF24ThHAyP8SJH7H+/1/GZ7LEYbAnW8qn7e5E3
pYHD0hmvlUD+/klZNlOUYSxYrhz2RrkKkh7ZvrXwIuUq11xWoFzkOf7UDPNFGtOiiZDWWJCUL43/
1DmrMHK+/cz9+Nfdo8YlTaPStanNp0zX/9iVdXTc9L6m7h17BDTSai2CejvU1e4eNcjylyDYulbT
ItL0V+lwiUBJgtC0bN/7d0meyAA+ScvuN71OKTkny9Gob7rFMyhXspRLk3cZmuj+ItdPstn79TLj
5AeedW5toNnv7seHpFmTqX5l2V7evDxLPd2Swmhw3dXWU4m/OTp8OIsXOQTkMGiKV11tH80cVYxk
ZLb54GPefo8weXR02X0l4EaGdsgqbWsRdNeEzxKuyoUUIQoYkM8BzSrdUakXVkNA4fhBgTPGeLj/
IQX9+xY/udMz6Fxt89/x8t9RI/+XDv+YwEapIXtMp4mYv2rNb/k9XZ58xaeKlpf8TV5a0yQvFOAk
rg+0iJIVtXsubZRDp3XDlWFcdLpMskKlWzxOOCUAWQ103oxEcVFVvhn2TmRi+DsiwOPIlSVXR+nR
h5ssuc7g4dstazJL2lejXv/3tN5lLrImiNNNGD1tmD5JsimPggRqShp/kflKJChxrXRDpUGM89qq
9xDdsNKkrVy6e/afr9mpPuSdOw2gDT9kcIpwNem/0IhJl/d/D8BMjf9EfrPW7ex073pIOVo6HR4j
YtF9j5BGjRXlz316lcNLJ7uTjcuwxoM+o02HTbyQXUu6MrOinYBHrduyXw5deBsabasM/l3oZBnp
H8nIPKt6qFK4b+g4mtE9VmG/qkb63XjNfoxpszId4EhcfVliclPGAN9xWUs8Y/LW8zH5pFAnD63s
yP/EAG0HBc0637Mt2a8Yeb7Csllqzb9gJk0NAnpzWyvaStaX7KsivcpzGypRFrzpoX68F424qHbd
YFM2rEBzfBavUgb5/7MoeF37PHA2UuSfW2ba+/QoJXPpR4QxBc85xBQ+P2BbjU80KSx3TwqfUu3T
WvWtMBfWdxxiLlK9NOaTVAyR0H5M9sCVd+6CsEFCqkx58Ep3qWbN+b4+CblwhFp4Sn5jUvRlgGcq
J5PEdrnqHYK2uCd2csnamNWX8ezExnCP3yRmkwvmqceeMpf8Uf677wJJq0Nn1R9qoogkNZ9jzLFk
i7AUKplUiJjXwPcOQY5Lhnq/2vKtgEh+3E+JA+XF3UVCs3Gd6k1Xt4vCfjej8LmlO9q0L3eln0jl
rHmX4gl+TzF5lRE3WYrGgVm8ZAnni5z4VVZ+DNlefkUmm5WcRy2B37sk33LnQnIoxvaevPBz1v7l
sZHksoxvRaG+SNTmcC9M8RyhgybVgvOcDlfdHcU5aicCB5FjSNB4V2v4zbJM5ge9QDFrtqfe915F
VyVfJ4e7kX4C1X671xH4VMpqTtLyKO2bxmiWld1f4GcgAOgQH3jV1QhUgOZsUbr1r/1hOiBjU+9p
bOe/og+ePf0LOsQTfMGFRvTaeeq+DLKNvCARgMVd/mXotJ5QrfJL/vdRrYryiDnchmmSa53iK8CL
sz06GCTuchsse03Ges9w5UmRJ8btcHehECIHQqhaH4YH9854M8qMfb3ayVYjrRY5JOQyRz0Ur7lc
i2xRBH9u6TKnEG7k5qpGcMC8HcFv9q0bJoJe70f+D5d579fJukjmP7InUaSb6YKXVB4G/Knk2ZHD
SX6E6Ah1r7hUGAH/pzYbXCaNFR2F5z81dE9/2bQx4I2bX4ACX5ln/hnma1/lb/J+ZYez3eXkq+9y
Koh6DKfSZZx3TKQgy0LQ0lj6i45AQ6JWHGWek/HlHur/dz/vJ4bPFyYTQoUhWZc5OFBuuCg25ACR
C94nIdc4W96/+H7g0Gla61Z0lI1U1kKOSZk5fMsdEi2x/PSIF2hW0SKki4zf9UmEYhIkS3uNBhQW
v+/SqpRN1KyHhyT6S0G/repn6ctJaT3WtS+GUl/j6iD9TOmwmtTazCn67goLDoezT8eI6nsL/bL/
ZOP8Kx0MIHmboUTKSgVP+oMS3BmAVn03OUsT2/DLD/l5rRKtnNrG4s95K/xXaXwEPokoWYk2j+sh
mo4eZcSg6v/C43iPK1oKHikg+Y287kBnC6OnorU1ZRN1kw7hHrHHvTFsky8jwPsu+400uBhSRnLh
6kvGBm4iMpA+kfy/cNzdFNq7IDfuQoc4I8cO8KKunQ7vVONZsxFSqk2OF2ZW77KiSW+Gyex5QYvh
fcrVh6aKhr+hXeOJoSNebCGSjnnvPhlwezeWMeQnOCzz0cudcYPkInzCdsJZ5J7ffwM0WN+/vZkn
iEJ0jsdOgZSYJf6tjQwMT6Bo73PdCC6MzAZrBi6z14Tq7MKB4PcXdHo39X8jFcS3HvSvea+6K9/t
8osOKVf4PMp28oD/zRlA7qQyxw+2dQbTecEubRirKizKUeQPPdbZTzCB203lJtZRi8MQy0Al32Rk
GU/qAJSTokH2Y7PU799OB/xW5W320WiJs+xGpbllcZbtGIOc9sE4DBc7hRcKdKSyQB7YA8UXRAvW
IszALXf5o6Uxz6qF0DejCtrbjC1BGGBCTQm5LW1rnaRDvsgH3SdMMpTXevY2VZLunKqdTjoSR2hR
8UJrW3VbIyNG2vIXR4Rk5TT2sDJSBpcYH1vOejKsnCmiugAcufIIaetnjVoGJlMvUdA4C6yLO0Cn
QL+977wGS2nO3k+YRdGKFm8dD6ui0Q1Mo7kAlta8+Fr60ivDsUEFjCvVB7igV79Ufk0rnzFvbg/9
ON1GKN2LGr8ABL6bzuKdK2AVeEF4yHWqBekXjs9Ej3MR57DLwtJa1KqH84L7hbNCt4/KiXAyHh6x
GsGpnTi58rp8kRr4W3vShG2y2+jm16TS3ttez9ahWawcnbkvA+VKxhD0QplVLPaK5Npo8UuOWdKi
ZGkkWIkOIHLVNA8XWoUawGm6W8UDzUxDt/i1IVQtfR/PgCoLHlpVA+w4PHR6aSzxk13MAJVwUfbc
vTZRKx07twHT7nQySM5cRoV5Se/Or3r9Nc+mA56mzhdDhxBFHTRYnNMBbsOVlJq8B3o3Q8tPLZa+
gh+vXWwANcrGCASxIVFh3ivKLgtxw4MgnWfZLQjznR/0R/qiw14HXpZWw1IdKkjrbcZ8HOWlmFko
+n4jkGqy66Hu8qXbjyCL1Fc/mgKG6XYMKb8alCa2XgEZwXe0V81OERgCVc7hE2g5q9xNXjoUw2lg
fxiYna7dqt5y6aG3Bdpq8idtmWJkkPEDGWaNtyV3Nevm79BATY8gdj8qAcxVvGaqrKca4MfEKhnk
B8wqiH3Aa+j5zRjfM3Orm1Rh2jlP1rYebl2fwfRhGnI0pYRC1fBkz9GRUu1PEAwAAPVLHCj2rncw
NVKAaHOSssgreAcMi+tr0xtvVTV769Gn7zB35zpNw2Xr6eFKYx6AGtOusUxtDVTgqvfKr56DSTNq
fT1bj1Wuon6N7GBVR8pfM2y/3QoWRclo/f0DvKIdJjgpZg34YjjNSl1qloF/QC0/j0csq1QeIUzI
Q7UIUASAT1bi4HMw2oOuDwe1TcZl3c5YHOQwfrV42iSax3XEgmsKQ8C85s+qS9gdhnG2oZWFxXK0
2jWdxJa30DirwFGpBTMtnpnzc6k6GcexPlFS06td1w/nwgN3pQCxjIzuNbC0m2YqbyAFH1UL56Jg
fm/cGfV4mICc95dKVDSLpChyyN91g3wPaDYI/nSFWhAzkSTvaTeBQ+vUzF31mNnx12CpF73FJtDG
a6dPabzk8XqcrWAVqY51LWMdkEaVwpIi2HTU/nWwMErA6MTcAc5bMnycbMuKOniaX9vM3eFwDmls
jjAdoGVi5nWzrnFn2BRMtTAJim0ptJcry7qf87VXNt6mRme0GZPyaRrCS6wbn0JNWuD8uMmVmsE1
JmocvfT3Suws86rj1ShY6nXmzNf46iLuoi1GK8ssn5+ZerRPjRK+I9jBCFyzjp7rD4vRxlfHqaqK
xh5Y+r4ZgEkJShPSnummuEtC+hzdLF6Au7n24VeutzwBRW6uRt2DHt3T2Vc3rjqsVQsFDj5pynW2
zWSr4cUs0WLVeLcR8Q2wC6ZjC/3kltoxxSsUCvePFRWr0qHYlMDHmuGfz9A3WhXqRRhv2pltsuy1
fZjZsO+4nFAw0Svl8b6v/BUY8W5h9JcxcD+ZbByXkwHBerbbhelM8dYSY+YC2qIbG6QnOIV5OvN9
2MLEULpxGeAqmOzRKHhxV/dfZ9OF/DfZF8BdwFJV92qxYJO+tzeOVX5Th38fuud+xgjMgdG4w8rk
g7lH/FR8KAea++TAPaJ2Ue6izNKWHkZ0pA3DY5tl1o5MM3NCddnOcbyYMsA+Xr9UmMpGqAXCvo5a
e4lFUIXhprsMQ56YIRBho44prwYldenFRBYQQs7Qv6JVA/A/ZRh4qduluar7mxJHwwr7C35j6O4w
snqu7ATqJBPRTELlyzI2vbUHRRY6a8oazqLlHCkE2dZgbi2NtUKswdFdxId5kI3e4L4o8SPMxlCc
T4AXFbxvb8LWjoOQwwK7y6b5G3bJvDSrwd62Nslvq0BFLRvz1FCMWKLH2VP1TBe8g5zFOvcLP7eu
sGeGVeOE6NvCHzNTFnOtfjcNiG4Pn1477peBzdHkiYLS1mJ3hYXU2ZBUEGEppkQhYPkZPZmhbvC4
elJnTF1r8nne5CAHDVEZMivYdf3SLcWJY3hWLHB61cCDT9WFRCiaf9IhXsedcROhJGq4tabF537q
PiE+gWvCgZVZ4HypRmm6wCV+XmDB8DdzvH1ule0ixrvaTzKEyf6QQOSWSMcEm19F6YZIXllijrRp
Gs5Jk6GGuUcGqvgPYwoKGtYJ3u5wD/SEsdKIPY4idJrVb9R8x10MWGJR3uo57QHOGh5T1I+8lht2
42A8J2IUl1O+0Nsr8TOwIAeXxKB9rOhmpocGgYBRn6pOmPGll28M77vtcWfKtbJc5VDVa+W3GD0A
aZBDe8PxUS6hdYXJRn8hXKeeky2pExzK7j2JgIw4JbkSCAVgatXaspry5FU7Ryl1sQziGRmtmwuz
dF8wIh9jbtH07t+qqf/6JAE0rOLzgGANxCwfPD/6IkGiadwMq7gjtmZEjpKq0tTUUNt1sLNy5uZQ
8RJ1h/iXjbr66pYWFd2wfZ8Ldu+mrLyFo50mRaX57MYH/HyuPsMry6Trn/RO/U3JPif8GhddxAdq
3Idy1JpFaZk8BUwyGiWAQ89NgPc3JdbDrbbm/pSLtG7e/NJfMFXy0PTEUlaG457WuH+mxyFWnzI6
DvB/+k1tl8VKD/TjvLG6pt5aLbhxf2DSvMCr0fJH7oCj78qWRyjUJ+vq2GO6ZNIZDcPgzAzzsO9Z
0/BWTsYhzbyT1/HM5wYWLzlJwaIvMboozeqWDUhmki7LloHGRG/tapfCUfeNm2XnoPO8tasfWnxU
6IxdM9NcWRptsjCYUQ739bIbmmPWl7dSi7xzoySY+PBQ6fE+7vGMcoERaUCHsbQiS8zdbWcb7TL9
wyQ1wJw2IL22lA3UQ3ML4PjaZbRpxgTvvyBwdrwuKu+acu75NFYl9XjWqnGTakIC6PF3jt2aAqtm
8DT3c7zC8GLP2CXbbBcdYsMpdwVTX2lJsTWmaFhpar22dJpUun7IcNAag+qSzdHvFKactS2QBQdn
ZY1H4bPHAWc1dIp6smv8k0KJjcfQalYhQJEPZwRl0Crhb+IXz21apW9xU9cI3evxhJneeLr/tXHc
hCCheA4zi8ZunBkHV8F4KZ9VijxTv1WVEuhWbKhb06vsB6+2cQ4Ad7ANR91+uH9Ozc1f0AO0bu0E
sGkeYo7l2XjMus3MHysTp1nGB/3aphPSRDo24ZlzzTU7WLYjAk1fLe2rofqruI73uTKMT6V8gNzI
j6nok03JqWBgiX5z8D8fYDMlRxtps2Yobynjl36tv2smi8ACPAlChb+GlfioQQNdNHHR0BDrjLul
UFcCOmfSINooEdxFX/Gr5ZAw6I3Ksj+Ccu6P9z85leJizNcFJc7pw7yaJt/dJx2GKZk37Mlv9JM2
tToqSv6UwMLduIRvK5wWXucisDYGLtqYxA+HxjfmV2+yw53Sq+0WAafxFozGBpsQbeUKT9ufLUDY
nRFv6nLe4Hbkr2ZO5tcuQYWt+sP4GyExEzOICee2q1/TdDSybRWP9uPoVSjntQ6Prj67Rh2GAFyr
eF8qVnuOSzPZ4IuGX3ltfXg1zfZaU739DIWsqap2pQSzdplNw+U0qLIdZbplrUcJARkrLSpa4+Tg
KM0eMVnM62LREo5O8dZk4wNhmRPUO7fqeo5TwJfLfsyOrjuCrOvVp1EZL0Ph+g91lN8GAG1PZQw3
RXHVZ7Mrv2o4xg94+zZMpuWLq100Fp4Xtf43HnlSIIv50IOdNN5yE6YVCXO3KtPePeg9sDITfud5
atg9zeIRDIWJ8e6s7WC/4WmAn2XgGMMOEaW6baLMWJmBZ+4UuynemHuxp0K96iVZmYeHcuNd0za1
nurij9tgKt+oucqYuD//++DX+M5YwUdkwuyJAanNcV2cA/lblqXF3g1neoYazS3gttaaJ0I9k+ll
CzuotdfIZVC0msMbJrP1q989uskwvcXZ5xBQOYj1qsREPEByZXVnChMPahoM54ZWMfmWlj9HQNtF
TNh+6+RYlBOkNYQ5ZZM2H7aReseRi30t4mm8ulZ6UMELM+1uTQerriLGL1ptm4V68xBDuiC0UqMd
3ZF+NXfNfDYbWOQ8nBa5rD6fqx4L5wZ8vceLegwjZhTCIPnCl4kBprA2Lsh1MVupwbROVU6jORrs
hRnPyqVm2RytSdXXDj6rb3ZcHgp3XRR29uvH9qmIjfZPr9tXdGzqT1JkT/UYusyEuK81nlzfnLmf
zlDUX2w6v9SE50+7cLGQnw33Yxx+U6elJEBFbU2SV0VLc9ShsUTxl09lTPed8qWsDdoYpfaBxQij
iCGjsOdgirsHfSa/x/fR+IRMiP9QW4eXMLGGG84NZDUtThIxfMfFANuSgBG6gmKO4antsXcrs6Hd
TKOPt4xh9YdSndUHtQzbRW1TkI+9GCjUbN0UDNteoe7bWzSTPq1khVrt3uowUsqDuHYXYNzdExnL
Fi+86GZhLaDV+jFHtjZYyfgUE10+ujnRBMah77A62g0t8no759PAu3Sb3WgSX5IOOBesEYJD6qQN
VigR2OHYYJy4bIKn0fSe4jjhDKrwkpu8uXixvAJX4qH3dve/NvjXkFky2WJAU1o3uhOsYMOoJZrC
ssVqmg+6ojRHPQldHgt162WmeraLSDunAYM/eOuum7mtz5ZjdCMOVNWwm6fyGWncIoHs/VFQRFyF
o6IL+lNf0iinMOBgHOJi/rCPvN69Bk2IjW3yMOmR/erXY3Bzq/iFoszrFEbVpXJM/yFJs/WY++FL
4AFZ9Idd1HlYocbRjwhvNYCQXVTL9FrtUMHompXBz9gGpc0UTVRY5joPmb6fxxnfRp+xO7ag5qFP
Q3vv+GSAg+dYbxbo/WVgQNZ3KLG95TUpfULbgu2HoDJZMT78kY7j/DeBl1YVwd8IoCVVpDZ5ZTpm
PUzuZ4tpF9jG5MT1Si5aU+PHnKpHTA0VCHwqtoJ5BhzawJoDMtKRyqTJiIymHI28ZGwwMp4LTXnx
45zkzrPthT6Tr6iq2p9zAPljlw+3pHL72zAGB6WZ5lOK19LSiaxy0+Lbc4Dg+1hEoQ2ivraudKSt
q5WE1boL2nNIX6AoECTUufFizBDqTfXRauae+Mix1/pYdmtm22fmz+AqqnC3jxXmj2vuirsulc55
tJhLiNw5fChAIUWzrsO60uY1BhvzMzB1IrugvASuN581zo5TiuMcQtohfUxodtRTmB2Ngc7bVEXR
3i/8lVKkQKYntKGqCWqjnPPj/32Aop4f9bj2V8AcWNB1VZy9amQ2Mx+SbVOoBWFVywOiIQB2yOPN
hcKic2bMS/MifUlGRV0pVXhtJO6zGCSFyFGvB0y7ZwjWN0t8zAI1KDdW4G2cnGCvJSe+FIm6IE63
r9jGqw/9FB8QdBUH7Daskzeue/nFTlSUNC75Ex7kxVlHQLRvUn8bmG1wZBJJOWjIBf/96f65Ipgs
7BMUgmn5h1k+qHANEEWWH7pj5JtCrRAHdnl8jhTV6g56Y2vLcWCP68qRbEv+ZcYRa3A99VA4TqPt
c/hTyLgw2KAvGZ98xdZQs9fUROs5xtdlOLhRDcaqunhNUL+rdZzuEtdS16oBu5YbM+283qACGJQj
npwD5egymq4+dUkbbzV4Zrg4HRNTeerGkQknO223eolmW9EKqhpFe6L83OCDPPIn8MLLPggxQLQd
HJTkg2OYKBf1JF3qVuU+AKQlZK58jDhTxXlQ5XOt2j/ZFCJSjtV9ZXrutbbTiL5y2u+NwrFumlIs
KkqHV09dOugpT17tXcHja1hwEZYFiZo8ZGEV4Que32qzSB7aKlqlZOnXPs62eewe7HrOT7EVDusx
zCYWCcOQDM6Om6pVSAHAl5/sHhMAxYjTda4W9TnT/YrDlq2I1q1Cvpfp5TL1qq90MoKPKhdLrCCw
j5FlOK+0PRcpqS9LkmnVubCdgw9t96CbzW9W4JUOUQg3u8jw/LO4xuVWdbEUnXwhwp6ya9SQkTDu
Ya6X+0FNrD9WKW4pXtHeMMrZKBrUlMYO+32caHBBcmbmoZtGx8jBm4YpYoaag5IsFwKGScn5GLh6
cB6iEDgRxdV1P9TeYbJcsdeBnYVpybToDPpRljpgtlu6BowAzQcNhlVzaCEG0vppN49UGCIDN1qK
6VstyGv01Wly0izcZwsjvPhGWe6SJqKGrDn7Gey62ZnTo2vQM7CxppjRnr0qlnO1/QRRsdnDmU2G
R0PVIJSnNjENZc0eVOnWbo2/nY6r22SnW43neoHQJL2mlvM+sALyHTOu48Eh9lsYU2jsKmD5Eh0f
jTu+tb0Ffgj5NHHnYxIaOO3p/SY0AXtFXTS9ZylHTTb27p41gSEZJiS26ux8F0OUZraqTY3vKGaz
mY9PlRDD9Dbzj14S5NfKrgD6g7PFyhzdUNw8em6jnGqk4lQ48vbFi5MGrF05Hv/vA1EcomYXi4g6
p6ofxSaGEUXdn+5/MgcGK0IbjJbHKwRkHGGgrjC3MtQ2dwX+rkNl/1oYNhqlqN+FWd0cZnRti94A
xzf4Vn0ZzHAZoKd8I855wuMONbLCyVdUWLNp/ox9vEZTDN8VdBlaESqX+wce+SNOCz60ZD7VU/A6
YMn22EVjdmO7OflJ6B3VBtNEP9LabWSPX3hbDzu4LuUip0u3dYIiPYV+tFUUD2vgqVJBTyfuK1zT
tz4GPqiW+CWXnoUZcUDfwevimpqcw1ykzUhIldEr7NQJymgXTk9z156ssfzVjUG72uHKHibxLe7a
W+2kKz1NrVPmZP5FIWUIY4yfiYCW1aCFrO9IXdwf01YzqQGCDdgUWQvKIo6VnTLGv52qltRJ3FsQ
uDZghp9aKb2jhcsN9bjw6FNwvaqFwlKKpt866F6b0OleRo93GnD/XnO6dYveTikfackl9ZTkMpAj
E8/2/bly9qoW/AJTBCoMX51pYI37A++3PpOXlajTwm6bw8vAW9TQFuD9I5gS4IUyog/SdT40BZKE
/0fUmS3HibRd94qIgGQ+LaDmQSrNOiHcbpsZkmTm6v9V6veP76AVkqyw1VWQPMPae6dL5PREBE9F
6nwyaGxQElvxzoboHmQ97VOXiapnksbZCCgMKeK/rmceLZMtAIXyx+OTRCcvZiirhc6yKRbU5tg7
VoRZhsZM4u9cUWamyTVbUnb4pWj++8x4MAmNWccE7ZCDviHxbIzsmQi69nHhcVIykyCx6Oernw9d
1rk7KOCFkVKZPP3fH8hHXLMxZv2+9fqMkCKJ9IEgj5dUzaEzm/7Tz1cm0U2hLvti9/OlP7vyLBf9
X/xb42fCDB8yeXytsBgs4ox0JycR3AlzvCW2TH7KFNGSRsiU0TnNBWXEdary99w3pt9qGr7swYxf
OzI1d1remnsGKekLj3VwnFYmO2IjzCNrBWktKz1SMTyl6yS+R5f+xvEJRTUdcR7l2FxTcnGDVisI
Z1pra4vtY764tInSdq8VZG2QZF1yzWddO8wFR7eFDVjYlCDm2JUgJa0otpTDc2UZqWdHA1GMw8qS
Wai9EWY6n5I63Q69pZ81Zu5MOjuejPbSkMndQ4Slc4J1lLGP94umLTvo/D9l0awMyFMv+Onvcfsu
XhPwo8Yfjka2UK3ybKv264TSZ1rjJ5tVBsMnDCKn1Til0+JHeISlHHuUXvNslSfrUX/9fPbzvZWU
2ziBscvNwtmmLcslJ8fe2kgazvT1lLHEEZuYt9wfqYG0RSW3lGcDl4w379i65aVapn25mv41Lhrz
xYYmWqtUPbEGEy8T/t7hlNQuVuna/JS0GflDeY9fZ1k163l5pPWSbpBF1UObm44uNePjDyzT8rej
Ib5i0omPPkqmo/b48PPlz2dlMwHU0/gRUGab15kT5sw7HVAgH9xqxSm694DpH5bxP58lCyM34j1Y
A/MtQmeRvY/MxG1CoM7Mjs1DRZfXTCfDuxZr0t2APLrbz2dLOur7cbDYaBG4veTOqbZy41L5Beit
jf8r8zyC3tiYjncC8Ixjzqhrg1P1eJ/z6urEBK+2do7jDQu0BnEsaxM3KvNmvbU+oeBTq+MiPqcX
1qfj2lYn3vVqN6boIwTw2JtnMEpdh/xO/FWFxzxGi6Yhs6e0MvONp+kILLOFHLyircNRTUTAlewA
R9xDeQJQslhiJtWyGy89IZlXz0KIpSOdEFX7kj8+UDviNAbPQD9WYLit+6HRooCfzQXtwiBuOa5i
5xZUDwcEDkanV6HtieFbkTcA+acwKMtm1v85ITVImbQd7g4iHK3We+O9JcGqKcsId1IPOkC5wPfa
Gv38aWFgEFsz1Q2dpd0lhlCfOYMcUh207Or2xvIWEzM/a436xIq+PJL2ySGJ2gc37CdXGerZpz6m
9GHoU1ILOkRLWYOOdtpqXELHxpop1duie3M4qVWeYfOLW2E8hsi1sr6apCHhSDBQKnna1n17L3Iz
PUlL/VVl8Zsxo7ozMJ+DZp7lTRokipO/hjSZJ/4tr+BsmGLkmAX5/k5OC3z1MG4mJ0dQtSR+NKCl
eecBif140uVQWa37XqoXzygP5qKq3yJHuSeHguHRUvxGpI74a1b2i1+RaDMsNXm5vJPBaMYqIghB
I3GPSSxRnuFc4Py6FjN9QDwfuyL5XwFSPkqRrm0WHJ5IydDuCRYgCLyX/hrr4/INQMLGezkXo8WU
/GEHXHL8h7Zw3QDf5eW6TuZylcJ+KjO24tBvl8y009248gN6OTi7BmnOxpFy+TTo8gBeMxU6lmsH
o5j09zwxtqoq/bs9495XmEQk5NAZryatlejJQazEyOI6qVqCXjuCN5eycUL8V5H4qzbeu0b+T1IT
VlSvXvG1xkjKcZ6/ESpZU6166lWr04/KJUU1KcZ2n0zesqXZNa//fWaNFIaxuPL7ccV3tvahymwO
V5lMB3IltA9fIuhwvJgoIWgUaKSaeFvgSdfCpdNp03vbSufJMz6LSaT3n+/U3jfkrHFWEsleTOA6
kQAN+ny3eRq9RzBSppnbnz9IewuPpLgvD86aJ8/xMSU8Hkt9nSukI5K4NdSpjDU8iHprfibYUm1s
MN6Dy7LyGS0AN9a4kk5MkEfQgzv9XgQh2tIH1E2zQ68PNP1OQlSDu6ID8fDo1JV1w89ePY8q+2ao
UW9cjbF3O9OQdGq2DnpSt2+VRhDisJykk+27Gg0aw+d4cK5957cnBSEWEXFcvM/TG9TVc+bV65+J
bV+xNjgqdKC3a9qJS1MIcYkJ6to0g0OAm4OHR0wui+bbu9GUbPpU44erky/vRIi+NpPu3joh5vfG
wdY2N5pXzB2g4jXr0A7Z38ZOi2+jqh+XFTvwsWLbLZjEVahY9pWjp5xpX6y7L07X2s8AQBROifiT
lEW/H+Jy2aY6Dm06FA4LGooseER30xmtbm0qxuTm8infTSfIcQ/nUSW981QWn35sJ88CDLMbjO6l
b/Ayb1PNPQh3fSW80LxiO9Nv9ByJO/EDIvyJlEwshxm44vFkpyYRbSZf/nzv58OAU9FWW90O1e0Y
SLH6fljb47CbXVVu/ZnCFnSnPv3MiEvDgwPI83b72OOw1Fmf2YcUx+ERUWx/DgsbuwHEAWLHz/fz
7DCEaQ66tOK3NvPM5xwrDCXFa7yK6V5YyV/lCVSSHpEUjRM9/mstw73gJpS+cJNkW88atPDnSzUL
osSrKdlSZxm3Giorb1hgDDEupj8fvJfZVMRZ5CnhGIVtvbCC6aPW1gnZIYSV1mtFZrSy8NeZ/8iC
nQkGiRu7ZHRRWpREDZP0jUmEsD6iDvM4w7crCMl1SnD+MXPwSOLs+0m7+IS2YHK24kLiVeZpybWX
fg1iq6tvvqJgK2gotiu3Ar4mbFULTJhEPMcRRD+vj6s1L1k3uFHnU2qOmMa+4DPkMbT2i5eRGNSr
P/QfnfhH152JGIzeP+vsqw70UM3GqUrIaD+19xo+ugE3lnXB1OqEAWhHq/L/iwWXWuoC0FbWtN5a
+WdsuoTpXtofxsKE76NZ+14W6271j32gaYPlKpJ1BstjHsxA9NYUXTSAgD05eI9jUuwS0LKwfddS
/azrhG+1dXsXjw9ejj0QQudyx0PmoW0lba8mF3uPUFULtJnmc0pTF+FVbO47bz/kMwyhn03PVFoe
DYjh3pdFPPmt7x8lIxwsBpoqZsI/zFjlyD74+ZOf701kOGY2xujVksbXnw+ZxTKcAwMDJmZFg339
vw9TnnNIzJSorQpLx2gO9rQg71tFmMVV/4bO2bhwqtM7P76ft+yrqlwa//1YS565Y7XpuyWa8iJF
7v3vx/qkDw1bZMdSs+d9onttCHfABMV0p8MATXMfRpIahhZB/+OrOe7FvcBXLmyl8KPu5yceH5oU
p7gEI94VJVTU6vp8XLy//5W//32sCHxknewkTGa+Clla/D87XxDR+qW2G+Ni58xxdZAFJKjpjvPJ
e6+ckW5d53+srBucIjFRBAOwdyYuG5veurWx433WdRYfTNmtYfP4cnQLqn1636uWtuJFW6uTa6FM
NEhk23kEBxqVFe8TONyd1Dz7KeX9ClLJFrZa5A3QhdhNLwv11it/z575ttr1Teun4YTLkvk2rzCF
nawHusnRfKs8xiD6YvNlJfCabO3//alhGJTrc/Mn1mtxTvymPksz+vlibmdx1qbaGjaQfDxKS5Fu
TaKD2XBZWABmRAhkTXwo11RFFPc8R0i0OpBn9X9zm5ipaZH5tHNCNpEaOMnqYTBu6+q/S55Lx0Ta
xs3FbfL289naHfW6i68/32ljloQYap8FjlQXaXvtduGs3Nj96Fxmwy0P1PpPpO4UF+7q4tL+fLA8
/5Qa6Ln4toqxG2qmQVzIvoUNJ9fIkV6EGNY7xZ2w2XHiWIYgEHUmMdzkCRrD3kH/FnWOdaJAIuJz
bIed5HR/0cqs5boQd1XP+NaZBRSip0VJfJOjr+AaakBit7kqlLVRTMOOKG1AFtXroW4WqM6Q4wOy
xYSU8OFD2Z/YVlNtd6YW5KNstzoKo/NCOnajI/idXwiXIiqyx4eBinm5zck6ncauOrtkcpyajNbJ
oC019TosYxosy3i0VNUKpcrcIyVE+3nN5+GoWJfJvBtuEyXSUgjOXeJLNNvQQn/Q7KismK9qpfJ3
k0sL73upsR26R2PVO9SMUpyX0ahuUCbGWe9tHJxbDacPIBzvxXkkEdgXs+y7J67ZF5vG4sBOGT1G
+TfHJ0+byqsgqeeSJeq6dCxPkhRrA5J3dRIXto/EkC2keva0kmasLayYdVt9uLRdh14hCBuBU0ZW
ie++15dRqvMb5ZraTgqrPov4mGCNGwV71w7HZnTtO4vPQ2aBO0wu26umuruuO7351ctQG49qMIMx
Np6U9EpUyHFKOTzcdYxUcc6ycJNKpi/ToLaZFHmlsWWU26HCL16vfPJ1SW/BScC1n2HbaZxpeIsy
QZQ5Vyxx7ExF3kIwqMgfAy6KnVJMT2zVPyqxPhUrPb+cGXqA527qJethn3UzwMMlDzLLyoJJkmsx
1xSxCz+V5HTAltW1G0wE+7DNK9wLLZyO5Wu7loroXyNsfW06EqSNgxG9+1bmJLobMR59HTCED43j
dhYqnFy7toPbB9LVaUOT6dW2tJ2q+ueuL07eZJ0xvpi2C8Zfej92YKvJZ+1ygSw1zWoh4bzWmhJn
fLQO+a2e7yPDJcAbaUAsEeaadsmbVU5vLOazAwbJ3/RVidOU26rjDVYJM2ySazK0UvUUFBkIISFh
mFivOIz8IrZ2+rJAUv2R6OjK4l1TC0xfajKD0smoCpVW4WwGaWQNTRFIx9q4JvL/2IKuMzR57yqT
88hRUWkXv5j4sOPoXyRuCcFENRkuaSJDv3IkBm3GBSm2F3RYHm3ceEKorV7wYxJho4MZQcNzEswo
HqzS3K0igURPH6M9byVLt8kBbvDzrjmZgpJ7HYjHC7yMhNACFzizbj+IM7IZckLtYndP4HF36cn2
oFoBRSNnYtsShQ6enr8aNncR4qODUZgFk5aVKY6yT3L6xbyPf8vK5ptNkFsOHMGJX+0EtAWJ8LaA
PhO/JljcyE085o2t9XiRXgU7CoJAmAtP5rwxPLbaa8wWqx+Mb+JypoAF3MGErA006bpbloNRX/f7
TPsVp+MZYDk/2tZxSBkPtduZv2nj+pPc50NKsIv5x11jcpO1JmXnvFEDBXvvmmZIZogbjKrKAdUk
jftI2QWhdB21/m2ZayfqWDVsFtk3QW5lyDFjNNYxVnsswN+lKLuD8O0Xt5RvsKLP5ATRBKZDOHiY
Hvlybz3+CYeut1lAhkuCNni/uxyk76sTznTKWePQtPNDahS7LN64FYgiw0I61yBzjY9u4qatkeIs
IIOha9I9GrF4I9ap22me61G5fVHuGDt5dbPW2nUO1VaebuEkgF802UdkYfYhEWf7uppUYBDJDKYE
10+2H2sTzuYkS4KqqB4u3D4vN/bCEwPCkJNi3PxNjEFs/VKVpFbInT1l/7Rxe2DrdVykth9Uh/Yx
bq+yQ+rg6hxzyBKBnLsz1PHWnBOxm5f2liOY3OiWnZ7LvD+ajQ8kmPUs1ACIoSUeNUDynAvL2sH8
GE4nd5aROZuu6vODa3LZj7m1a0zFwgotNlh1L+Pl1EJ3bQyd9GnWeQRIz8jJe/NSZCa4q6e/Weqz
r1qsywqbNcjYXgHO2CjOLCLzNQl1N7mZbMxJ6DSPNRfGaI4LMomCJ5k7uizCQFgV0qwa1GSrVKA/
ft268X2OIMj6Kc4IYpCXxPS385oZwdAWn8XYob2z4OCydjwkXIUDNDPRFiXu/2t1V4v2LS3noheL
c/E66L+G5dNmsqdX9A79Lh3/oQPp9h2h6Zu0rLPnkl0nnuAMQXnitBYmjR2J7b4xnsjjOdQUi4AQ
/OKmsHS4CE5S+jJWLCz6rH9VzfbYH9EAL8hGVuHw8oqi3Y9SXjVo1QDOPQmBf38Z1hIZa3EXbvOW
kJ54bD3nrDp1Yc93sdhsHYzZ+HKUSTQDtXRfsxxYqvrccdrncYLbDnvUsQfHLXsH94dktrcjxHLo
51MSku9C0t4v5d+TNvZC+gFClipH2y6+9hrbEubQ35PzVXAvJt2hzPAdryY8WymlY3dltmEOH+ME
2+myCpZmWZ9IFo7scsqClkeUthZs2/tm5+KyVS7djTp214sGbOMhZyd9PcRJBrapwTbF8RQThJW2
BhRT7zvEAX33p7UeZuzqWPvzCbSKHRa+DpLuz13913RxX9rC6bAvKQ4kYn9q1fqSDp5N9qk6DEke
Sk7e1dlkan1yZ/RO611bV4E+iQhmx/mbk3bMsA5RTK/ZKlBwwu6O6QQMRr6w/E5LCx8mfaRMapN9
U/hNaNSMyEBoT/afZWVyKd2WsZhh703duZPn92dy3eYIzPWEQKqKhpiEQn440065P6UvvPHFOmCa
0g9fs2UClmG6kvj1xjbzN0PNbKM5CQH65SM7/hF09rrMGP357hhiycMwgHsk93g8z1aahT2pmd50
RrG0g65eYQKpDf3ef02q8d+JNczG6//VOnM5asScJKLI9o2DVVO+EoyEe35ZfmV+dxQ5MzQxvAtI
zM285G9dByE9SOu9wFc7SP56Io0WfGeoa84p88OxHi+F6Pemr7xwEOhGqoKZR0tngJ/lP5pS236S
t6FcH5lc+7XTw2L2PgG1581Mdc0iPejwSWXgVFuXkoq4SX2BzQjzZB3ByV76nHN10fbXxt77Ks5u
6pi02tdIRxsYjTtsspXcETl8F1rqsgKT2tVOS3WYZPzRzokb9COp9qVQtIxmwrpk1ihzVArjNewz
0zRP9X9xv/0aEs0uQyvValQxvrkhmP286k0TjGtXbgn1JU8z991dr8c9yHZy1qsHI7zMgZz1G9kS
Vstj620ZjL9mzMTBLe627X9nNo5vXVldSwIyOabILtDdI9vy5lD1ujr5OcYIudbvrGzydwu2X1eu
diLdTAbFsPPjxFiYRC02rUtMhsgKH9p4qfU+8qDzi+nZ90tEXGSA1M1xrg0SZxvxrFTyOXoz4QdK
ZiEoNhpfPXeibMDYMTGmvZzVP4P1cDAWCZdhWm6cYv5nVXD5Xk+ScE7/ZqDtWwr1QjtqbpPMJV0N
GYrWGkuUspXuGUpGcvCf9EeAmlbQjHvMU4vO3gwLQmVegYvvsAysBVf02jCWLuYLvG+7wRx53M3W
5G9561CKaJtJYK2E+E1urKTeKR1Uu8ofaesa3g/8kQUie1b8PQAurGzzz9Fx7i6Jhq1J6qaMGTlk
DtBKv540t+W3kNMTEOTHaB11j8vZXNdPz/TA4+3sWOOAp7zmPnnF0a4tHDlMJne2NWztmfyquGBX
DbPK89mzDlyodx8jcPIYyB9Nyx0RSM5RJ4BvtFZj69H5cKK2J02nTe/1djPbCIT6IwCOE5IslTPO
Ka6cDwNHmaUFY5WBfOMU4On2XpZql7EWZOW20au1Akhxfttuzj4lNQ56Pb5jr7/15/izpXCsffzQ
Gs4Rz3hzYi5Fc3YDiGNk76keLU3zuZTeBU46qmwPm4lEpMfEotlKvGB29f3k5jeSP197u5rRFNof
phz3S2tcU7P/yGhdeKbq+yXvt2W5q7Ty3TCsHi5yNTYCGaMEcp1qcw0MmVi0hF6zyT1JhwB9xWBS
bUlx+jN61XFJGdpq8xItuGBW6q/0k4OTjUVkqvw2+/2XXuklXPE/LMWRMVDwRfAyaO51FP2YRuTe
g+Guy9sgMKXONzLV1D6PtQgRH+OshIyr0o/fdDP1D5iZJ0FjzJG5WGSEip7asvMD3TOnB63/aIPy
L1+PfxGKc5s739vVc/qaOOi0G8R9/VqGlvhdqpYF4IKrCC9HHQHqbXgYzehzy1IfoylOpn1+rOdF
P9VmPfCWjiBDFCs+atzO0z4XF7kauOCuj60sMmZ3DGakkLix1B+1sN66JMb7nKFQ6qHesYzX1cU1
2VVEg6gCv5XqRYsTyteqPiRxcjb0lfnWzO7Qklvu2ZpZ9YpzFxm+nMxphBaj7YcPGqAPbxJzmEjr
4LjG82yYT31hew8V0c7XUGU09SvgjYeGqjnpY8OqY9klZcuEdKH5c2vvvqz+DtJ2n6UkDSleu8Tr
n7xSO2tuestw2HWS+INuAqV4/+D0sW50JAdWgXI6Ey2boFKeBzNtIjArFTSoNafloTPwOgjH5Gq0
RO6ZUsmIPjjwZwN+wWH81MttySRp38cPnZDJOUQU8sYTefqaJTiIrMPNLVGvdnHfHwwGmVGHX3oI
6eQfhV7hxlRXNzf9Y9iaGWWG3u2FPc8H8rmdEAOMY8ts8CX2vXf46KNY2umC+ZH1AKQmYDnjlI84
8yQyZlRhLoE364eKQ5/ZBIqff93J8jZ0FL/rtj+IxjwTYy3XMt1USu9BUfaMRuGbC4atxoRAl+jz
IOvq4sS1zmD6redfOc5rctEN7Ew8qtlq+TQZ8eFUw4NC4KvFPzZ+c8M95Gn+rdbKFx4vn0Iud/qX
yMSADFuXp4SLq6/NZx+hCyVHRYPEfs0wBPCGqf8uY/uCj+BVty+lt8/IzCL3pcIGP+VR1P01ugUD
leKDRy/nUF+cMwiAbtC26Wjh/I69gdG3IX/jl0x+obB/lZl8JSHyVRMCLyMvB3caiBuiuOaZLgy2
oTqN7+wf/Az/eZAtGc+IrLy639RvVZr6O+F5HCMmKdmaviloZmE5DI4t49XzTdYiPQaaqMMoBtUG
6QHog53PdELfZfaQzTSY0brtRL5lTLm8aMhWzJyEkEQs/MNFvxWdKakapp2mjx1KJK+D3aWr5eKi
oE/lH495YKA13k7ATnHek4xRui3HWMe6tUYAZwjHuurNe1LmX73u/ZbQhcC3SyRWEHtYmae6mDwU
DX3CQao/VUvkt+Hc20MYx16OJAbbM9tfD7jgr4xDEHsvy285Ptiifv0cSpRQmX1MWBqc8EmQYz4C
jYhpM8zfYoRDk4PIolaxTSVwPOzNPA19gZUpFSuC883iC+fMfqkKWqZgm8pJzLDXiyA3R860ntzU
WYcHq9SMXqy8G0q5e7zBN/CwadSaxQec9it/c715SOygTVZm5FW/Rdv80g7+R9qiYLMHfaQnQF5Y
6FayLaY/mcvaB2iE/okCtJ+sKG+Q9v1wG0jFG7fAdwDF1YgdZ8gUenn0GkWZfshV2UGeW0lQmG9U
XmLjp+6znVZp4NsM+jsAXEKLlj2cKdSSwFzJpUKaFnOLtN4I5zJ+90paN+RElZs8AzN+kp7J/M9l
buNyTKXCcjZF/I0G7bygjt+MbraghtcvJH6/uXYeTam7fySQwkVbx8RXYyjYwCu3zoJCB/VaH5Or
FYJWKcYlmunQq48vdcZ6E2eldrPfTqZE0za1WzNDA5+upFQtLKlLxz5oiHK2eRujzMl6FaXKG+mk
5Lc+iTGqpupuxWaUNmJ+9ldxtShAN/E1KVgZIv7iVtK+Yrdzt1kn3gXTt8gFWY81qle6amKMTVeh
iHLCjse7Na5L2KfayddnNq0smLts7ndJbVMlQrKCo01B2eB0IpsscmJxtHoD8xcYdpRPyLfNZn0R
3fhKscNZQyo7cx1GQLMTaFZJn6xUR3IwOu3cIeqnz/+2K4CJv8i9jOW3IXo3LAuwPeG1H3qTnwpe
kkAfkoPs3ROrrVs9oN/yGF6V+Jf9nA7D7DBndRvIcP9edeX7/NX0f92ydICj63dcVRQvMsFejlNJ
wCR+y5jXJQEUYT1pzIGDm4U/MdX0H7rebhqRSTxhWoAnht9+l7bcQUGcLXKReqPwj1rKs32qatoo
Qk94oG01qsBtVyPey7KPgc1X+GgQnAaxDQjMtdEe2SXxR9KYEY5EOPt6EpOH1fzQtXLZrC04g3Uf
0KlvBvidgIX3xVMpsyV761XThGm20kG+uw1+IId4XphzGSa/VVYxvpwuGZzVpbBobZWBasl7JNoL
+7m1VB7pzd6Q5j+Jn98kUdzXTqynZEXg1KsV4sVHSNRzuhTazDI4zZ65zMifwayJ02IpMOOYmEI8
p1VFhh8E2YWzsYadxV5spNuv1qsFp/eyevNvj2ngLyMmctnJrjgn4hwzpGI7+Qld2OTvAQsvYzHW
ob7o1XM7obv2E+wkeKof486cQtV19bb11/UghjQ7TTMXlj5YrzVEemhyCZ7TjD5vRRODkD5Al8Ea
VGteIbmoICrtPW1JOdTEMoQp1gln09YiRf/zgSXOrtDsOOqLSIye2Hqe/TtvLPuWfrcmgsouow5y
Rys0XZ7JeZ1zA6aQx57vbNc6/jPYvnY1CYqg5ja6u64REIQr3VnUmfFmIeEPaRK/DZmbW2XnFHQq
eVelCOrY6Yhzn6prweAmZPlSnguJU1qJTinUdPRZOFBv9EdLPyVCndfMe1rrcgrMpnIPjp5TLjIl
iGF1QtNwxHuqliMAUvaPJo02KAs4m95VV7tsoxX5vgkSsmmM2t4YwON1M70mmXxDiFEd2KwdG32t
DppZ4Qi2RLM5vpWeNCibYQbq5gubBtzg3YyWd6r/NvDdZWrd46V4nrHvis0w1rBVyHmVevokalrM
v/DO3fqd89dWzCjmoopAKKmOtfcZre4V9uO0Jv6+n8p5z9sbJLn9EoukCSz9YWpifQsF4c3dgEFJ
PQZAVsleI6FoZ7tyF0/tbWmr7znrDSKXGMq72YD4LvvlZjLbJy4+FjMT1WjO1ickqBVdcv441zt8
QDTe8yGr48AWDIOnHs+hLD0ZExYDGYJLpysEaKenk6PNHce7CixVp0RwYlyrx8S/JmWG/D3Bo314
mXz+x71eXvochmq+Z41zSSZjy21PpzS5L3mKZ2D/YILKmFgoPY+3pjYQBsKccC0bn8rpsOgy3w0r
bllmXe/0dH4aiyE0qKgmuThsLBCBK4S9cn71seZ6ABwkG+bOOzgYtyRTXSC3eudqiGjjZclC05m5
/aV+Mn47rDYCVxHLBr1EL0qyTaTH5laf0a4kFq81m4wn1AWhO0ECGgY/KeO/mkrlgcDWpw5PnMGn
S84bDVAXj1Adp02Rz6G2mt/O5P8GWdfY2zl3Gdd/i9Y+TqU9BZaS3OYLGmCrWV492xy3ZoXmqcaV
BrqfpUh8VG4Wv9XdvBv9BdFFTy6Ftd5sapBTPjE+43EOhzeLoByzg1iMLsD7y9gYbssTq5/OBC0/
Vg/qCF99rbNabLtm+MoMvDRHz9IjxC3sOS2lb+QDRJQz3iAo6kMy5faA2cq1bg639o+u8jHtITT9
aYEv2TgD5iOSmIktpmfnyTCWMxVFhcvSqZ0o7bU+zDXnGWP6fztv/OYZmmFMnaTMMzh5TIMqLE8Z
SjeNBtBNSdS5/XhAA3xpcOdDicI6m4dmoCcozXDhxipFaxjv1Vj65D7LGCqrjdfwCvozAJHDbA1W
OEhbRMoAlxiz63bFELwcbkXxUQGgXobYOK4xkYMQbElU5zoMdBtVXqN9C3s5zc5vAqINrJ7RYq9Y
xkbVyLLbVzR+k1wjf4rZMXZ7/8GfOrX2S4+xP3ENTQSYoftB6t1EOxH2JOdpU2nibzqlvxlfDHtb
r36bbgsOUOJ1BJP7GHi0XFr9U9vhCNIT5hi4PpAi41AeYwjJFfLHsM5MyvcJSfnM5jZ0AbbnmrQi
v+E+Q1+0N2Oz2GM3m4bJaP9m+dLDDLpbyzf2rj8wxRHxuPUiqjvE5wsvNA/RNbTy6kPT5jG0mmbZ
LjBFOCMVGkeT7fhBVlWciC4y+sG+G9aU7NFGj7tKHq0u2WO7hPWEW+0YI374okTx4bqoEjCMKhd5
dSaD49G2t7aTfrP8wQ0vvYB0Men+gN/j/7um18rH/kPWyXdja7+QvZhY0cIU2TpeKrhZYRimnrQW
35peU1OE89CAsVTWtMmuFVURDH0BzmiosHW1Z87jc46qGG7su1pjbPfTAS/XYdergTtDi+XRfLgR
5OZTVY1+ICcrv7q7Yc7vLnsT7nix7iZeAQcL1M5gKNCv01nTuHwbvFjFolsXq89fq5o5eNGqd5Nx
6qGty5fJ+X+cnddy5EiWpl+lrK4XPQ444ADWpttsQwsGdSrewEgmE1prPP1+YPXMJoNl5O6WlUgW
g4RyuB//zy+yPUQ/muffgN71A+QxDA/aylgNSJmYEELU8+YIG8zASUc30d8vhmn8EXqRf5WhKo10
mbI9CulRIYRvVLMlDYcOJyY4C0yVADFmrHxwbzyko0u/tOrlujFzsS6cAh/Ubp+m+FiEefwwxrMT
1OTsNc8NVn1CeHUKQKEX2Uibrl4r8pza2hDoNwv2pwPnOeszkJfi+G7tGtgkDcaktr7XzBLJkYao
veoqmAIAMmZNLU68e4avAZ5BaXSVqjhea46jMOC+n2rtIFGCLSROgUskCPWaVJitCVS3s5l9qITc
jaTdWUFVuK5MyHVdn9yP4LJ7p4OnVDWxXGQVXce0IOmJYN+y74ebHrStrktj3wQR+7fQZuppMLJN
tYMr7PtCh/LDWjQdoD19m7D8ClOVLD3oOUgxsHpUDXNeyP6cfa1ktkJ56dQu15a+6EXyrXYpQ2PY
aisqqG+Tad1GWm5sUj1jYozccKeX9U0XDS4GdOOIHRF1auO9MGXLPTx7CoKKXx2xpyNMtocJaK+E
hw+AXpjA4nV7QZGSXMGahUpulCsMC5BtA56OFoOwMsutq+toHMKDO4JIx3F264/4VeGx9w06q8db
6X1tvepCMtApNsh+R0DH8gbRw9TbFWJpYxF1FkTv9iDjWsMqpjeWUISibTXlL24b3tkSrNdLXECX
zr/I82AV21p1yuiXKC170EfEe2XkLVGtGReYcFA8wCbLi4488MhnI4Mr1qbDSnGh99ZBTkItO/Sb
q6RrXBwnojtAUmtHNRezC92YYRKspiEsmAc7aivDWkimVhBnoBTVNweApAe3yct9WCFUjUfHYYN1
QCmK076DEt8yk6Ua2mtVABPWTngqOgqlNATTygdCaxz3Oop7uY9L9jAFMmiztfE0UbPVBcY8RlT+
ENK5NIex3RjwFfRk3HWChBI7uAn7r9HUfs9tRLlew/gvaogGtY50Z46z7U55C30w1yn9GbJHix5U
HmS33hCK1VS3ezBs12O32TTk0et9e2Xg6ERg/ShNXKTGTmF1o/CcryO5nMSIA3KFhNdkS1uz8Vy5
kCOpWxaJxu/AgRCxlkOwk69f2H53F3mOtwcZN6iK6wp3sP4m0MiUGjpnCXNvERbejZ8U28pFWDjk
BPXIQeB9wPxeVfiJ2/gvjGMSr7BnAnYMqkuSndeJlLNJAmVm7DyktkWeJulmI6MzVBWR52EAi8mm
r5mVxy4B0QigtuaJdcJ7cIYtIIYH5YnpEh4XRuml2sEAvnGizLsaFEG6Rdvc52yxhTFcwPGzdrXv
E1JN9MEUdivYYUzqE+ydWlGF23QmTFP+KnwbpFYzn8sr19UQRXibUmCm1EjePY1WHMFG7ZZwWhy5
ipR2Q4jFddAd87qRi0EfnkB8erJxmETsOrgYYmPaxz6TD4KJZG4hfmk17wFa1zbQ0Tk7SvM2Azp9
8kC+uCo49pH51ZWD2qlCHQJDq1b17NiUZYLtPK0yg+yBTe16yUYpG9UINFX2cOvSaw5TaygYAqyX
GExhDeZaWPHFw+0yydiqsAmiVT9duo6lnZDQEACe0T505iofXTaBQ6HYhrE8BDSk91VZXxMddq1x
N1eRwm+lktFKc+fSkMsYmmLJ1HZfDT0R3+GzAF1m+10joWnj504j7N41S56RWewy6WsL060faDz3
0HvZuiQG3CyQrt6p8cZDJqPZwJrDJKOrridqwcysdV12YtM3a7rcEA6npqV2txc461KQWdl9NLCw
t0XorhQDOkoB9FPC3Fy6NRk18rrpojuVe+ykU6pr++uE202LHGRf+sPL1DcND59l9ktso0Kz8ZP3
c5eIabYliwmBE0UdbB12oNluAgOxd8rKfkmi52g/pngAqR7yWbrWLPeZwuCmKzWsgALmP7goL8Be
AFZ+ZtxY8QQu5ih5kbMGsIB7iziFCp8StFERcWKq2lwaFAILZVe3VUg4FD236ai85CfpckdkCtC9
cUb9Rur8MxKhbt8YSm5lMS6czPqaOola4niwt7ELtkPtMsqK/WgAV8ak14/Q7/q0UU80m36Zvrwm
yyfHjiD9qqs8XYncaa+Toq+3OqzthWWwquODlfJa0ctpaIEzTK9sKLhAe4rID9UvIo19lY+B28rh
hCdbneKeDYktLHj/8LLCSi+2EWniIwR3rE2/hZp+UEHzIxhhvIK0J2snVxpFlgeAybRp+BvRy5qX
O0a4BqN0rq07w4CJmF2PeOXAUAhvY4sATEJwl3WPfQit0kyPQDM9dgZF099LJFL1uE9k9AtS3tLu
taNh8C47wfNYESzL5Kqbw1Ow9boWLMxRLxCuwp3ItZ8W6SVr2SBDRcBT++03FQcPRLqzQUGvsSDt
iMiiFA1Ef5yy7NZN65/QnkHB0GJAycxS4E6DNrqYkPCbxALQ/GNILzJbx4uwVHuNhxKh9J88BwJj
9mBl4kEMX7usiJZBxq7a6MTsADbt/LI8Boo9cTsjZ2RyxDCP0n6geSm6fUCOTiccVDg0WzGEYH7E
ddGPEFcPHRUz29zFRBh5/kvK+CLG8A9pbBzRoV4rQmltt8PlA7hCzenHukCTQYFHhheUIEngaVnj
6u3RsAhxwkjDkv0qrpdBysFi5OBTillrVpR3SuTUhZOHkYLmrRGtX1E4dBs9usR/5+DWZOuUippC
pSPFQM3DQiCBQxvMjzqN936PDlaTYl2N+m0CL5N7NSabqgaQimjGhxngOltRIsSCCEUERkWhhYay
y2a8gwgcCJfHNKNR4qBiof41F21ms30eym04hgrfOBxRg9i/xxOOHmhlNivXIfmzrTUa0zEmfhhC
9aFFJmkJhcPSKQJabOgsVSQQRqB5ANvDE5nMH4VhH1Kvj0hdM1hdCyRQnoKdhcZkVqDewqdF4wLA
b2bmV/h8Dv4i1/DrYSYHOREIsbu35ulVKcGaGVhYm+bNDcxNF1ZVytxv0sjDN60PYAnJCt5xGAE7
g/FfetO0ZaLCJ7JMrKXARIPE4mlD9B9cC3jSWM4+U92aK0ebKnxsHsLWeInw91hptfEjoq5FEg4n
dvIxOvLyRaGP3YXfb9i8oY6duNG+0c2JLo5aR0F/3YbujzA/TDI5yHqESDsbO4JOgrjCnsiYr3kb
LsI+xcknB6cPgS6SrsXatlTW1tRWJcPU0Wu2lklz0KEbQ8JPtnbCJN+iuFyEKO4WDsI0i4qdvoAN
7yFov6ZS0RSbb10b+SipZXaFJZ1/pQ3yZ5s0xwIe6daOZLJL7YdB0D81e0vurSK/tHGm3HOkOef7
x9i1xR0Ebjdugm0ZSpz28EQllLY54cNKQRjH4bqW4lvUOjYs3Po5qOgnMM/AmbPqr9HA5iFNLZdl
lxfLy64mzQVvLtIbn3DDMBmXPQXngQhx5FrmaNMehWHa2+gdjPJJgxkD0wHVcYjzQxg+pbnEctb1
6tWoISTkIWd4T+ILRRgN5Mpm3WekM4rU/h6zVEOs7GHGjVthavFthDpohBm91RWuP12cL2vm6A1Q
/4+wKRwQDfsyxkuwsnpWYhxdJFuAxraGfSkiHRNhWBJey590aAiTHRQ8cPKGPRxdlXU74X60bwNe
KyMNNpNhA5YH1mXKirQda9Y8k+1FEieo5ZIrWeTlMUr8m3rEoNEISDUsUqqfNvtpj+W2prAKWoPu
qzeYR6joV15W2MuhogcMVGAufat2F5pN/7Wo2v46pBEhqC/1vghuSI3tyPbElrSqtXWJXIKnySRT
tpdCD/HkH9CBHYc6dTauwGgScxlYLyrI91lQHDBpt9e5mRRLs9C1vS/1l0Fo/X1gYK5GapPEG+IA
RFNstJ45bVzqYX+dyIHUqMwnqwAWhldpCy3FFKzqYXRo80kHPTqzWKRbGEfRSjkqQtqBP5wCgJhs
nPeZKTt6qzSgZly2Dw4dHe71oA0LAka6FQZ07mUQib2lw5sNrOwa+OYFBr65HHNma7r07SaWUPp0
T7v2fERY3jgdq0zGh3n/DaLe3etUABdCSrwtNKhV8RgXa2VQ8GrxU0lCR0vij+/eC5owq4hkU8eZ
owes9qcVQleeU/im7jHAyWFBrfwdry5dQW4bHmlRYdiff6fvQ8xOOo20nBAIOn8FdJhg5xomFaFt
/5CkJMy5BBNPj9t+rcT4rSGZhZn8FvOSRdqSvDuHssyhIZFL+mGpc23aSsFImL+eU8Few8nmD8z/
CDVcuz7Y13xassIBLG8ufYNkUWgnaX2b5MPBJ1NptvYv5UzGS5+s4mTE8VdbGI9zXswceDF1Ac+z
p2Fm/CzMpWsMj7PJ/fxlkPdXuue9eumzCX+ag12ggiwMr7l6zdYcSATN2+jKCbGCJBXG7slR8YcH
zKnn5KZMH38Nif4NBpbp16eUwFG9K38wzl5PZhjuzMRHX6VtWxezZYbY/K05kiAW0dMciCDNgI2M
tYHYsjJd93mybG4EZvJp/eKkAg+dWWD8V6CYwmw4ibPTfOatLx77wtzVfbibc1AykmDMon9gysGJ
s1cYY3EksN9tbIy7OTsA/7A7bbibPzifSEK8wPwxTOUWwm5uA0NeJZAntc77Md/IOTukDouXrosu
TbisBlkIc/5BZ8DMAZXHBA6XakU3QN5oxCn9V0Ba5zUn3SXxhAwaFXKb+V1zDkMzGtvcrF+BRt94
/d8tEQvzt+aH1XfeiheGNlHzXNeb+Szn9JwOqyr8/nBqalfz4JqTNZwkf3LCm6BHtUBITYU70CKD
FZZ00W6OQJzDLOccjUp3D3ZbrCedDOA50BFF7yJBioMae85BmmNIvYSWn98v5jSIOcphHi9zOBSK
IAg+8m7+nEG8yTwc88a6kz6L9xzp0RBKEqT5sYBhMn/Aw3GYIjeekq8hMShBKbFmGx8NiDVI4m/n
ILwW37a7+Q84JL3+QkBA0Mzv85dz9uA8/ucs02DtNdpGi/AVIXClJvx8ji/N1b4HmhzJYfEc/dEM
zWMy6uu8IPJrzmHgplCfL7Swv8MKaiWw7fcIekA1+1yUwE4oS1VtPwcae0zTsX44JEJUbvGN1nZp
4JIdBFfYoT0inX9Ssv9ZkSDiMa4mk9w/AEOd/5aO/mQQb5bE7U+MnJ5kwQ2dUjqRenJpZ95z2uHE
NEKmJwWEEOYbBUfcaIynbo53SyZBmoN5UZLzO1+Y8KApkOqM5ug13HfceR3Kbsd6coiLYN/7NMfI
dkoD0Xb3ykrYsuTXc1jm/Jk5v+V1DmtwkOwGjeYsJ/PnH//xr//8j+fhf/ovOYIjfG+z+l//ydfP
eTGSExg0Z1/+6z5P+fv1Z/77M29/4l+n8BkaeP6rOf/UfKD//iF+8b8PvHpsHt98sc6asBlv2pdq
vH0h2aZ5PQCnOH/y//abf7y8/pb7sXj555/PeZshFLp98cM8+/Pf39r//OefhrBe78Fft2D+/f/+
5uVjys/dPbY/wz/+V/X4FD6++7GXx7r555+W9Q/FXy7pjjD6hGXaf/7Rv8zfkeY/TBdzN2G50lC6
rbt//kHkRBPwLeMfWLgLJVzcWUlrls6ff9CPmb+lq38I1xZYA1iOo0vTtv/8r8t/84T+zxP7g9Su
65zmes0v5nKKvx7kfHm2YaOYkEp3bV2h8RCKAxXPj7eYIPFp/X9g6BPHZo/iH5XFAwFm1rHLMaHA
9mza65OpdvDwAnRLE4oNstVPaGARu9S4eToVoAtGjD/ZbWi7qDGidWEZx5Ednh2E9fXom+E1AwG1
rWs+CgPudiD8eksjMsAsgZyN3sZ1FpkPqHwsTlHSwgRR3VNsDdhqgvKsW462TrzgyimxT/ztQf37
Tvx+5Yb+N1duKUjspi6EtJ35+79deY6xM3BBQduyLzTSMZwJkrBWXNN5KVB5+/6GGBakAWF8kaZR
vvKo/Ne2nlX0o4ZqY/iPWS2SfTECtQYT22woD+C0JFgtS58mXcgrCD+vOn583vMDOXtgtu3qDEzd
VApuydvTTmK/hD1M87c0x5NsCh0ibLofWhgnMvb0Pa6F0xI+dfjXy/3m3f79fjFMz45r2roNydAi
ZcRWhnh73AZY3EPGly8nwM4NBctKh66+0W3ZnqKe8Flr/fGFqr85oLSEcEypeBPODxiTTtLZARyX
sojyPQpNo7wJdPJCkKxnn9xU/f3VWaYO1C4cQ2EQLM5eA3rYkVVHDpEEkAcPIh3zU1aPN55u0zrE
rPPayFx0uHGO6MXU1vDaF7Lp1IXXG9/ZBUAdJ52m1qSGMCNu4LVgofLx7Xj/3BFsSqYP3bAtZRhn
Z0gyINtijy47vZtor7RSHVWaH8yuQ2ouq3iTAx/mMNuuPj7uPAudPXhHmIZpK8cCfJLO2YE7Nn+u
W/KeOBKq0/DN7bPsvpFwf2wEiYFszWvd+eEXmnnn6u43z4a0bE3wDelRJbflaCB1s0qoMvOXrOnJ
raRd5NfLT87z/SN0bKGYNF0XjqNUZy8GWnU3QJBK925miLklQCVvxotbIbcQLlCePrrihpAATRGd
ibPATauJiSaVHh/1DBY74It+27wUVn6P9buz+fj8jHf30aTk00HEbN2BuC3n8f7bfBOb+mBYOuxw
X7ZHo9e6rZFgbUFbwljXJlIUcvXyrQ/qvuYCXvKw8+89kX7J0Ltu6KfWkIT4V27CqxnLKqVRjD26
nrXDHiEPJJ8iTrZNZcmDpcGh7lMkajAa0Z9gRJnGdINjMWIT1JbHOhtWH1+dLs9HCUPEdQ2bQUKe
PKvJ26vLlShcNZrpsqute2u46zW/xm6rh9Rcz7zwvY81zktrLIwKc47QSr9meDXeR2N98fGZyL85
E0sJk4FqutKmlnx7Jgbk1zTU0TjEuBPPxgVTI3Bm6cU902awlK0EH8m1C6VZzUXkZg9mnVxBNlIX
U4TXemDCmUFxeQ2Pdzui4PjeN/1qdJLu0pzIfVATCTijDFZBVk8H7K5B/Lys3LAzS9dob0UqMeZ3
1ADGHI0o51J9Wemxv8cq6ZOb/nopb9YC07BYvnRdugaOV87ZkIeiExlSg2Jq2VazGhlge5NYAE/5
09GsPe1Oq/sXiGnmjnIOM5vZ4NPWQTnNqbpwhsZbwr6395WRXpnERBq6d2mW3n4cIvOWxI3PzlcZ
7weJYqklrmkuOKhf3j6a0JPozp0+XWbDdEN6anTQ4+5WryM8CuluXXZdTPJKake7cWju0el7xy40
dDJ7QOrE9H0YPfUjbzvCTnDzX8qQOGwZBne6h9Vi5zmbMIRBWo+w+pKJpI5UL60VJt3FCcyFrZep
vCucw68KO7KP1JX2EZZsgYQnDr7lUoSQZ3iCiCxSpJo4PkZ9RgJRhqN6VQUVDmYZVDBzyAgodIqZ
UuMtB4nZZRMEGPoT9wa7z0s3OhZl28BQX7u8Sy7auntO8ZMCASqsm8Z1fhZCC+8CB65kBnqZcel3
DtGMuejv/MxReyHDT0aK/q7Ms8RcSFr0nXTYG+cvRY0lBar2IF1i+mziFeitTPGA2H6Zp1331CUC
Y3+rT49+h/6dqoiiaJRXAhcEPQ1fiIexbmEeyv3H7+r5rCGxJtcFszZkbcWJuWezxoguRtDHRrs4
le5ygHO3bKVAjo6oa+lEfbU19MxZ5KNFeNR4Evhgp/300kECmVGcp49P52yJnc+GeoqSA6sBbtT5
2RQu3FyjReKUFrqzGTMccsIAgXWF0ZTYj7H23HaqOHx8UH2ej357iSn9DYIopG0ZLhAbFcjbl8Jy
aJgXrsZ2k+ioG2/qBrQadbB+tWeTWveY90a0C6q0g27iH935A5+cwlkp/NcpzCfAdMLUdF5bqNRn
pHpFuAwf9cA/xWMh7oHrEI81bncxFNlaVwFidNu/t41uFxDO8ll5eTZAOQVpOrYpdPr71OTn60dt
2VUfjdggSq3/6UlmTjdn12zwmn98sWfL8HwgLMdck4nToqAyz5aHYAz1wqgi/BbtaDkCfbXCw2tA
kXlN95MuNGVN/Uz22OXHx/2bC1RKV8KSHN013Xlu/G35hzI5CuYybTF4RbR6vUKyYKOVO1/rJ4f6
m2t0XIcy3TLY4FF0vD0WmjUrqkFx0Vr7KJDLdLi2eivah/43/DS+m0NpnIguM3fQMzNaHZ5zmRsd
DteONz60htbQSJlzVYt03+tyuCGK13EvVBFWOCENAY6Uvr0rcUxZx3nnYjiZbt2KlhIhJxIvdYw4
azM65KbY+E4+HpEFrrBPRPJY7aDpO6ilenkIS9+5xKVujbB3ZzcW7loiBAqt5bDyAhk/IGhZFrkP
06OBE+HEQ3uM0xZ7NIXPcRm3N6VkKjaMiWwpcN+1hy/sd9AReiSB1W0MJ4bHFwtIbGq61Ipk+uSJ
nhWcjCTT5B+Ld9YUbPHPRlLWdLNsMAyWIQmuC1EPN1iULGSHgtBpo7U7pwt98mDfTRWQI3g7XJNn
ar8bQzCJgiGbbfb0svtit/2XLm2/CP788WHeDx8TWGGu5nRd6ci43g4fUsnMIgsqxF1z/1fqJko7
ssUzorlJWVrPJEKtzi9h+uSfXOC7GZhb6tiuZQvJy8mr8vbIYStsB9cdf4mX0RqeC9y3cPIuHctE
M+oSh4TCAqGr89kEeFYzzo9SGZZ0WR9RrlCgvD3uhDl0XAHV4V9omMuAsKWFSgr8zLUiPaqGLKGM
1i4mDszEWTC3Syu32zRDkWwpN/X1ENTXHz8D/W9uBWsii5DjMMDs81qpy2KNqIXaX1YYABxKonDK
yqkOQoNKNykEf1Eo9okok1MQZASZ2cQkTX7ZrbBOtzC6wI/Gnzw8Vu2bEczpEKco4h0D2+ePT9SY
i8y365dp8yI4YEcSYOp8tKTG0DulBhG1s1R8hD8Fu9QhN4YmajVKcUlPyFxhzusvETDjp4lsdcf0
V8In8Z7XQeDBg3M9yP9ee7Q7pNqjbeQX4QS3NNSUsZsQdFDQt3xUuadkVrF8fAXv32Nus8AkRNA4
4lLOqmjiVIrWtUttUVbjF5LR9kh8iBNTzRd+LIWq/8m88X4lUDi3s08y2T0A450NNj1CeNMFo4Z7
wPD6FsMN/v96i5VifnrFChyBQ8fbMd0U+QAEhSVM7mgBndr22zhSNvVFlZ1wnGttNPK+oJMlbMi0
H9/Sv7lEQAOTu8r1vS/0If44NAuB1Vhl6Cn0X6Chorb+bKJ6/+QYcyYgJiQuVlX77E4mlgW3vTRJ
ipl8eWiqnYZtaoBtViqxRYyC5uf/62XZ7NzZbjHKqaads1tqBVpYRY3rLmpULAutwDPHtHrghU+v
bC58375UTMBwC3S21ehozo/U2OkY5pHj4VyXZXdZhZjK9eUXPLOuAvqnm4+v62+O5sxoonKhOoO5
nZWgaZ+XowcDbmEQiHbdpuu8BmILhtLZJE7dfTI4jPezLRiQjkEW9S4zmzmPnt9KIbaIYUjMKcEx
uOkmQ8/EilZkqbBYX1SZWd0Q16VvPJwKF70YksuBRk+ixKUiM4E4wxzUwM6wg9NZbO3iGTIbjmPp
LkcIdSJXDiki0alGVqvbvIFq8vG9er84csZg+S4gqKtbxtnJY0yTefZoca9INlsLrSNZPJy6VdIP
014EIYwvf2iR9crbRNmflup/d+8UloEU67puvZs8ZDmNMOCYrLqo9bb2KJ5fi7ZM+f0SV5JtoREa
JyrjTsRi2ptBxRtv0khuG3lt1jBJP74b70YOmDD+aSZ4ljDeg24xNOuxV8gwZA6jQOvCFbJ4oA/7
aAdd9Mku9t2SyObEVLYL+skYtcyzYTpb0HQmR0OQOF0DJjQsOV+L1EeACgufUqUYnc9u+HmbQAKs
ONxsh6YLJRG1wdvB2hZRp6lq1p7UFq7OfVGvuOrows1H8kZxtVjhtsu+uk2DZwNyTB35rHSO+71s
quKixN3zGGb3kAGu6Zf4Nw7hYq0XbpARqlM6IEmYpuKzHoH+bkPHSdNXYgp+Harnm5yhlbUDnRSb
t6CAEWT2N0RNYvEic7IAm5JAhKFAQRQhkWjGFHLLXaxX0SdI3LtFgJNwDSSqlKpkq5wvQCKKHPYI
cmY3pMEJytaNIxDpDq4TfVKDnHex5ofEwaRrMggF9u1nC4HHnj7Hxw9xcBu0+/bXgNu66RMmYtCD
mVJLWw1MOreEJb90c1ZrCoBzwIMqOLp1c6qbrgXmib2lMWFqY6ZlswuwYiG0Ea8tHtQ1Uwth5WkL
GJBDFkGD9YCrXEuuKClZWVZcqdgQlwFWo4cKiMoMoPcgT8nuggmwin0agqOoNdYfv3z6u9KLYUnH
wmFHQPvCEvNc9dtEOjZTVUBJnMdmY26o5Ws6D5Cu2fteKV/fD0Wqb2BQjitPB5BkgxtcZ468zOok
vjHG8LqAwf/xORmvtfKbpYuTmrcNrs1Gm4rw7IWp/b7PtIAJsq3yZp/BpYKa++CQhLytnMbBhGS6
BP6GM0fyE6ntgX5RbKhh22ujtW5M6V5ZfouRRTvkSzsM8lvm2+9hVmOHZWubLsLGYiauD0Pe3xH4
0qysCEIbSJqBzNt9ijFAvQFNCQzqxhDb+F0652hpArucMfG+h0hEnxi1/S6tOofC9M4k3/120LRH
FD8QYT1UMw4GZz3KvV3h49RXWZjCpdRLl+XQ10sHwdyCxblYhZ1bXI2G/TMrZ66n5i2LbkTaPJHf
BuPewl07l9uwY/uLyeoXWzsRK5fuK7dCnUN/C8y+/uHJLrkUuOfvIts7kfV2SgNbux4iEQN8wgzJ
CpBleGQncoMWQChzeGoXHRpHXCmtqH6u+hLarKsmsgzI5ksLVDd1BNnKEl+7XvveEkgKd7rE6HPw
IT5cdKQDHJLYhSVFeAxuXQpT4RqO+QSbc4M1gbHEwsrZC6v41qeteUgH6B292fkHfOKSZQUNGEJ4
VV3oxFAECdC6xiq/I3DLWtVjPH4JahhvY2vcYCD4gumNdVeQAHUwCjhcprSDRWuY/iGwNOsQubG9
IMpEW0egFdcGcZ6LKct/kpiQ73MibJfIL7PLusgvCGQ4GnaFt6OycJqycsI5x75Yw3Q/ZTgzIc76
PkdWrFVkY7xUpNdOZlubuItsrLU978ItFEH3hBoBOWxiH0OVWi/Fthl95xQ58T0Ri+OujZ2XtonU
3uzgDseAGAMdPgiwUX9BVAz+EtK66luU8L7dlg8IZOIO765OIFYLYH4Q/yy3RWKpHU4yFYbVXbBH
a9WtyInjJcVGlXBE+ayVYXAvAgQRwQBfnCzXcomFYXclw2Hv+WG7tBt3OnYTntCvttrSjn5Idxw2
NnahxypBjKQJnwyFuPyaVV+CknUnKkNM78hC2+h+W+2QxLPnQ01OrGFCOEFSP1gpKZ5urH4pK8hv
GuhQy6y5qud2XpGJX3ZKTK0TT9/Qs9ht511kjV6fAn24s3OcQ+s2t/cogOBI26TsOFq9TloS3ZXh
Ia925iTs6kEL3OSQFiU6lvIkwyPNhu5a7/zuOq0S0j4xCF5MjhvspKXH18Kdub+99hnO964ycR26
DCDLtEzZIZwvgTWF6xC1tkveg9z7OvU6OhZ9HQo8VziNz5ag91A2x5v3BTa7LkFzfj6f3+Zir58K
oQyKWox6WeNaAcqF3rmTqtq5sSCiiGxBrAIw3hkwKycZkvFohV+xrkUqrmWPH8/D77ZGnA41KgQR
wptpfZ6djmN73F0mUziLuFKNSYJxEEq7wajSRRk7+d6OxfePD3lenjHZAjjquCAC4bjGeYMzr/qk
sj1LWxQF4k3Tw1A9Mjp5oPQwtxBj28IY1lM4fPn4sOcPmsNSFdK2p+sILeKcwYKBXjhZDYeFPc/y
5zDhz/U4jkrRbdbdfnywd2g9R3OFgeOZpNqg3XlWg3pJaLR1IDyS8dr86EKGvAh1hLmCbGZEpDiH
TQPxp7lDFWxIoElNj8JP1v3zZzufg1Sg9TMZA8DsDLDAl7n1RonK5XXZxxQhWMsWTnGAVzNeX+am
i6vP4Ot3JeXrQRncCJ7gLLnW2YAKo7zBG4WSstMAV70ovWjJOEBn0vWozhBpW/FG+FICvvrpUxYW
h6zOk7tPbv95TTmfBa1dhi6A0/t98TCSAWk5LZdODsZ6tCu5kuxMYNzgEDhV8TZ1NULM8o4czMzJ
NtHYh6fAwxmBFf8O1X67mVrdwtLNU59sDM97bByH+YbmxYxH6ADCZ+hAGIaeM+ZoTV737FWB7kf1
8bqs2vucDAFBhs7R1NOfdarnX1C8OHW1n+gnBYWmfdMiHUsxfIFvPr5j59vV15OCEUEAtWvQWzkb
r5pW6ZFWVh4cRgcFdgvPYLLE+CUuZbSL7RLh8EA8IylCvYtX7ccHP69P54NTk4POkGMxNyDfzolx
VLRhnrfaou1pPefYy68RgJmf3HhTvXK1fq85ecQCwhz3n+0G5KizN6KuHDMK8okDZWipzTkK2HZv
lR0/GvHeE+JFkgi4TrIxOrkyeyHQfFwkvvEDfOy5CbJHt24v2VuqjT1O2AN63wnfnXa1ENDWPf9k
wAHNMMi/rLQDjjK//CTPZgwel9jSBmxl77lKcKHdwG7F08nP7L3vIFr1rZzAKEt8cTXjhS005SsG
AavY1fNdNngR+hC8LMxiHeJpvbQ8jTYHL/06mcpLne3bice66HIYpLYxO9a+RFimrWVI8CktzGc9
bqKtPumrxsQ6MciyE4ZPv7BZ7g6lbX73Qo/QxrY4CjX+aDAbvaiwtvMgjfgOzDupfJSoRrnJwSMv
VDodEfoc8Iysj03g/ahyiEWornDWSRVK0mrrpN8LvPSqsfhuWbm7r+DF064LNaRo1SWz5ZpEqAJV
uipJ7rhVhP+iNcE7TITebtKdHR5WyaZrgWTQDeJ7D3MOC0tn3TCGLk032ooIP/cO1y64WA2xduUd
5n33YUjw+87tDah6mn4TFuN91rqbZnIusOjL13lsyi0y4idV+rd1JX+qCVPD0q0vjbr4gt0nnv6j
uzOwMwixPcW0Tk6dvaxENGxz3cKvD6H+YhJDuvQ6lDtNhExSTcHSal2HSkXfoqZfpym9uwTdsXUK
+q+BhWggYCcL6w89UJlRG6tCrGwT2gEZIf+bsfNachRZ1+gTEYE3t1XyXmW76oaonunGm4TEPv1Z
oN6jnt4nTpwbQpCGBEmQ+Zv1RQ+ZkazHEb2V0AyNB0dUG5J1fYg44NYCLYgeZO0/p/CfiAuoonWL
7GBvmMPCKjObGFd/PSoDycV6impCafUPyGsCB2iyLwk3c7LEr/I8WKdRkC3RVX7NtM4gL6hXvIMI
g58sLHLS/4qPFv1niF5tsTQCQZi2/26STrcmUvVxCJIKEQY7PKERI0X3oSOTcqjDcVGRE/4w1nxF
ln113K98GNsNEwngHCQqaQBNNdX/WRtTUBfYs1HwgxR96S9aNCwfbItFRR1gsswhj6cOeA4VbqbV
thBk06rfRDnJQtYI8bMrSC3Mz0kMbNshSGIhI+1djXHwIOx81FsnXYU50lw58XYIqCKxoW1GMrIX
ltEnj6NFNhlpvDvdagBXmOJ5sNX1ZCh48JyHuiefhZwJoKlEdKUsFDvsmVGhPitJe4U/drY7JvHg
31eRNJxHPyTVzoDyYOlLLibiJi9QuACSN8hdxGKOfNPFOGIJkk25tqEeA9AERQb9HzHbV6Jz8MtF
vfL43ezI9Fdy0mL1COQX0emnJIZw7VrKD91JXhUwkBeTf7JbJeHTkPcXp6x/ACTtntPA/Ox4jqHq
F38LYGG1svsbGBPQ/lhn8NARohi8MSgdHCWigyLeQ1BpnDRZdwWz7oYogdAAPyB/xCJ1CFUKoYT6
6JE24UcraggpRVw+4kLVYrVZ15WtrO0R5dgU1NulDsFShor3Qw/RVVcm+Se0BL+JofwrbEKoHz65
o1WrZUfyo8laLNatlaibFFzEi9Mmm17DPIKLV31wHJRoCK5BmSVB8lprzjb+w8ehqaxt15FBEHNH
TcRHyTUj5QitnmBL6oQK70v5VqHk8diXhr9NwhGGrGT2GodvqOwCdq/NZNHauE/a4lmTBc98G9GB
OAcr307IVwt0nTWYBGGymFmp/h6RLGdVwWdZFg1pUVX/ApdhHQBKfsQqgmJYo/IeblekQr+3KbE3
dd9Yh9FOrINMUXqtVK/dDeQRQ7GT3ztEqJGcAw3m2t95nR/C2vXfLB5bZDG571ambHymZirJ/Ngg
On9RIMi3SwbxEqUV0Jc+bxeQDxoSjm31Azki8sg6Up/rVHQHI8hAEmjevg1H61ELyUgNMNhPKJ6K
L1kiuCSnabULiEWEBFJZkLenZEKxE2YpdjDno1WvDuWDMJ3yqSpZhRtR8DJvAjI/8AM51r5PvFNV
+wlwSk//mfqNf/Z1D5NDGJCxyl5GTMCZTFz+6EOVbO1QKa88Zbtj1gYYldkzSbR061AZlVWlO3vX
MABXRsAZeQUE78i0hTxpm3TjOjF8mLxoHxpXjY4xignvRT4CBAvK5xF/xnNAEKYO4hpuWbkxpN4d
tGkzf+rsujt4CPmSMmv3GYmrZrG6lwRh0B/mOvOxW8V0jMc1Poa3347d68x9K3OP8OBOQyHRCfp3
N3PlP46RGg9JOUt3ueWRJ28WWyYZcj9vvBydRQ0Yafkwztt70fwpJ8caYhVKCboCuDNHXhRzkqy0
ZZ2jU6O2ulcuhinVY97cyl2j/Zk1EgDIVAAN+leplnZ4xgNVrJMi2SZqmf8VoldB/Jwlr0XSJjve
FvlK03LvHcL/NiYR5S9lYm+iUzNeM2J9dqRmi5UbePq7IYZdNvXhh3WLWd03rw4MMDJn4mYFHLV7
r5VyP/fhtoDk7KH2r4MHp9aoP113NP2XTgMKgn6tDdXacHZOn+bfHOjRph0Hb2Lg7QLbEJzvdDyM
DB3CMXiyedcQytXIA/NqV719JRP3Oh8mOiTajFHGYj0b82+KlERe+8dMiP4pHl20s0Px1AkjfFbx
djwnfYQDEFTLNhRV+ExIy3DMc+dSqRlZnQBIo8chTr3NXDm2SuuYtA2hbTSdOyFGFGRY2pL4Ldpr
bjTqq/4TQejiR+DYMKfDKn+2SW5bw9gKdtoULVo2drCo7Kr8HNts42pB+WPIglcMPNm73ec5Aa8S
7RfwdIc200xIbn3wZkXh97lb0oMXXmANX5bIxsfGcpILaZjFto91dw2aJHmKAE0+dEaR/23ru7n7
WJDdjPSo9Wy1tbcSeit3wO41xEYzLNB9qn4Af5h0rIsfPGKvNVEy76qv+rzL2+pYeeqAtLETrsKo
kK8E69yu0IOiQfZ3+X30WsROh1S7+ExTNlqi5IA+K34wYMEfiVOuX5q8PiqTaHkMMBVJxTx/jZFe
IC7DJqI0VvNX30HQjzQUdT2XKr0ar+IoChC7pXJG3sDaNHyM0dOug+jDlige+Ti37dGj2fcVX7Wn
2tlrZ/C296PhYy6ExqBdAi3bzS0xtLTPvBIQoqefeVO5r8PQ+89zbVhzmxbhw+vck2noCG8p7ZQx
mr+KFtno0SenY24Xd2nxaJNjf7sA9EDqRR0P4eY2CIEWU4hy3WqunEbovwQs5X5dQOWmWzCx2uNc
2Y6x4kGLI85zGhYi8v2xjCvy0HKT+NxJjCWNmfqGMsgPvqdntw0elOxADKZ4KPqK/JJ7HSsJgbXO
1W9HleIaV2W9n5vce5hrMOXMDm6sc4JbsVIoqy5Jvn7r8PZxbvhbryIj6E7BTwOmk6GYPXpyKD79
0d1U1Pakcce1uZ1L79cx7/7WODKCapPnfH9Tq3vpfaBzwby5X0uOAuijg9V8mj7zVp1u020w99r3
kk4bT00BlrOW4SmKdbFFV8s4OqUwjp2wneGhdQlAkTJGUbx0kHCHyFNqskIDDPWetWTKs1bINgc3
J7phcW+togkNuCnLl7+VzMWNbqw9UUFRnLsQjmFvda08OEPdDgtvOvVcT510LWtyKh7jrplm+/+M
bK4DU/HDqypeB0NCgGubpg0IzPjhtqv4jbEchdU+tqo4EdzXHzKrrq7l5BdnQn0mgJtJOooW4eOI
hcEfRX5IiU6+ztXiwLjmqL4eWhxh4aMQ9pML8H9/26394EUonr6fG8xdxnH1inYbyq5zl76qvzkh
dva5t3mDrvQ32avZrz6Mrv0ADR7eatyGldifAXn0u9tZvLj6HjSlsbt1WWXB36hvDb92Rd/8YP4l
f1XGTQmGORHMXf+5TK80QhK/8XH8GhSZqsQ86f72PqpOIq2nYv1FSW66F33IapZEOnU7D2muiFWA
BE87IuFxvhuaMqCZ5WTVrzbYs+oHq3Gz3/pFN7DBQBpHt2PzjbLFyMoH+/fm3neatpgQRtfc3Ppu
DXRRnbxVN7h58TA2mquzNmDddBsfBBSTdV9HltA83hghCxS+lOzW5+0blGh0dm4b/eqTFbTyQE6x
v75fN6oUEz84tte389gWIlzu2KFPNP1C5oqNA5bKNCSwyPm6u5QZf5bUci3mc5PwB/TdQm7o3m8f
JM1jp9dQ3251dCwSgxKEa9Z9v/rFMcr7akg8FvHTr8tWXG0CeqJDM+/XYQ8TtG/R6Z3vQe2xzPaK
rl/d+mxUsDKFHOTqPtZA9SGhEEm5+jU2FwLSYOXZah6brpFMItVLIyGEZ7yc19Jc5prYG6EMtxHA
g+tYWfKkscqf99pBVghQEdneJBE6m1W3tu2qA2LtG97R/Pcua/61By/hmvRZfR0svKGqN6xx47bh
47w71bi17/5TettNWss9WjDa56bZ1H4+FPBN3LucD0UcUt2xX5Zeqi1sta2uHqbaI8vStTKdfa6f
Z050MqA0zX0B/OwsTBFoDq1YbbhHaem3fsEg1PCFW/c49TuffW4/H/Ij87ez/9NwbjPXagPHOU61
7oeyqft/Gt6Od6ggFbhhFwm6YhoQzasbVeW1tlr3pMl4cT+Enot66uMvz4nwMnTdFZ9Od0WKdzz1
CrITSGHuUVl6nS8bwHV2KgNJsnbKr61z07WoVEm/3PnpCi0ebggHoZ8wj9YdXPuIVMtv16Q1yDoV
wvvPtyKKW41fX9K0C3/vt1vVZr6F51T59a12U41pd75zflD99M0mPbaC+WtXx584rfXVkFbuWhOh
fW3U4otITyMtkg+/D6JtHI7jMp5kceMqO2ajbpyKODpLnqMH10QcZkQtfuO70ltmvps+mKV67Qcl
3ffe2JFmRHKglUjlo9dByjCPVw5ksaTPA0ImoeZic6pH/Zg2ob8YhiTelVCm3kPDezRkGXzqSWev
eqJQ1/Mu0qGwIHWMYt8ys8+2ap3g5Hc7/4MQsQMhCwiNuU5yiCMTcXHdC86xgwPWasGMFP1YXcB9
t2enZ2I/j6lBaOwxkn1wzN0kecYw8WRA0VxFcY+BCP2ZhzbqrDdXS9OFqpvjpQ2yfN3LJN42GVxS
2Lz9AZXBpCFui4/zPmvKX58MPX2XthzW90Pzp6gS07p9ajE3M2qLrJvQQ9Jo7gtvdX/4rc18MEkT
cSBA7H781s28f28x7wphgmcETbH8rc79fLezmLmXr+NU/7w3/rP2vW9dKTF2tunufolzM+HFXPy9
68zJeUIGWgwb55/bch/y/S4pjVNvE8fd3Nv+uvjp9t2HNBeLynkuR8WFAzbdufuw5k+3dkh6octm
9uhbzj1Mm1v1+5Bv5xoHd991u/9tVH8OuuxN2GvC9MEZ/few5mO3c+SlRtjL0P/9X5fzz3c51wbj
ZW+L5K1qo0vqDMWHVsFWcFQhLxkE2E07DMPWFml/Gk1oj75tOm9lrnyXzdD+5AILyG4/wAOju8MS
+TWC+75kjYoEb1SLXelj4e1dUxJ1pZGlpRfd51gH+1pE3U87jNdx5ptfRjf97TxTPoGb9wiJaOK9
Z5bmAU6TuWxENb7kPfPqoEEhVeLqa6eTh2H45oZt+M3DjA3heGjOmRa4cPiw5WAGaM9zwVyFRc/r
rxFPWZ5m/beVw1w1LH94GaPBXA5RYB7mE3fIXqysvmue5mHNA5R2iOGXc8ZDvBfSbj8VHJ6PppRw
rqZLxDkidvNl2yO4NPhuxmuGU+LBIfLoh+bDio/an9N9A2blvA25aiyivkNSGHH2bQ/OeFOYmrzM
Nx+l6+IDoOPldpdMCD0IJ/ylhDgnMt1pnxGKhSktcm9fB7a3d3BUrAD0dM9NRbI0OpXRXxqKw/OI
p+8VnwFeB96LpHakYleROnfbDGVfAFaUxhZDZrxVh2qp2nl+yrUo2I4esSSj0cDmTrr+DQltkFFt
vXFDTTvDuyW9s+IZm6MkvwaJSnYr4O5HxYcZlrFGklqR7BIrYkr43Gte9ZUW8bisK+slHJkcJaYX
HLUObRLUOLR13pqoEgzwn5AlVHY2D+wdL6xPAucJ31Hc8NRqSnRAdWAjRAVsa2jzj9ERHxHy7z8k
AECnU9M1QYvpNkkN5LU0vT5abtI9RWYJz4r4oTEOxDJ2zP4IAhC9ispzV36tGiTP+8YRdQ/zGPVi
yTsxWqAzoG7g/2hvWW3ues14BftXQk7tk2fim1K0Q8WalOzxKRe4NGLS5Y67IvFf9H4kAnHSSUei
sCDFsXpDKNfj5uQARwd740bkuLstgGxDJq9tEAevFZjPALHo57KXfyltZkGo9+pjDr+LF61RLpug
aBfVUDxLF6VJEoWGVQCXfW16IGYnW5T5A+vrh91OKkk9Qt1kEHUnEYO5snTIEgxMWbe1tC99kgEX
bNrg0yUBVWt88VKAnFtpndPujGmDMUlbVK61N8lBPaIZHxwH+4A91jjOR4gDQ1w1s5nZckjt8h9a
VAO+LLJwn+tWgb6c5x4rZj4rQ2mTa9pepJcpj03NTFKrSHN0/Lz/hlMqip0PO+irv0YhkH102le9
V4npFmijEOtzbMo+PopB6lstIv0ohf9CDFiUvKs604DOx4yrl4esqZSDZSndsbDLnvnAi5tjjTNh
SLwn5IMv0bIXa4Xp0BNUy4jcDLiwZMmj7gNu1i+tDZKx3nuFCnPZKeo1hMr7ZBI+a/kTMtiI420v
RgQOSyIadEh4QnbA0u1Zao+Ad5krMTpKQ/cXpmMXSKgWv4eIU7RF4nyvtQBrhNDTJWZXYvEd3dzY
NazywMq0M08JZYG4pbZwWjUEa/9ie+0It5/EqevE93N0fyMd2/8u0EQQiSAjzAJ45NrSuLh9b25K
a5AYT/X82kbxRoeSJQZUK3MvthejhoxBpJoJqicgM+ZbVJYB3kSEC1Yo7fZHqTDxqFo/3actfnmA
wzj1MFtAvx6fyIV8FEPqfZAlrjzYAmfZOPrZkhRcvsOGsJIyARuXeeXH2AJBDZOowoJm5gejEh3M
3WIHLjoejOqA3RutHd1bxUT1b0MlRtUnGU8VZNlHYKLyQtKeizwUqHNL2isjAwvNfGpcdIO5Y1nr
PDlD+J6w6P3048pF6DQoD8a/jmMJ/ZYiGLJVSxRbFnnbXoKhyne5WpAyJxBFVSXyJZ3LjLCGtbBQ
HQh+SWzlO9+ZosWD6mI39kEJjP6gq8FwsIbU2DfDq87f9+wJDKpl7jk7kRfRmTz2ZaUbiDh0S83K
sg80xjzQeGW+MqZdWY7XFmX6xYhA4UYz6hrCcptuYOL5VwUzdTGq7yi7VS/zJh1ebOQykErInH05
ycITL8FjN8HKJjLuSb/qW1EshOq0G4kvdUHCanEcx37RMDPcOV1pwF5P3eZhLFwQKP5DZHT+Oz+d
YD0ExhsJL7xw8iybeOrY20qneayy0lylTWBejIYQXM3Ol5FR9Hu90rt92Svdvg6Tj6Cwv5V4gBqI
gI8lPrsnXXXjpxi7JT/nS0Ye6XYsyxCZMFCPiabYT/htmA3YZMoiHOoAkiqfdUCP567F9DMoHwmO
AVIqDDco8cEp8qmIrcfRjssVyljaikn7uEbDZ1wlpaqeWsS+Tp0xfjcIMARdPDpnr66URZULXNV5
/s2qy/rKcx//5ruY7l05BYaqGpp8MkOaa95VdG3b4jAOprz7vPR49lnVpQpdYhpxulxgyZ8JISwR
K5RDGL7glS6vGYR+K9D8J94cz3KEAtVFDjxM/wXAvDyHqd6f0FPETizOjNXcKjy29hoIs5WVWri/
GuJ0hGe5ECqDHabZUxrmzkdU8oMvK3FAgqIggvUY46ol8tFqX/o4emkbMSVuVh+D9T7ElvlJDqC2
JNFG7iy/rAmhNngIlegDEtppLCXeJTQMmn4V85RfCltx9vOmj5FRa6K3KNQfM7urzqOAvjEIXb/4
9ZkpXbau3cIguJUYLUIXX9C2gk+mAVLtMDts510mH2aGEA1YE+UyGmggWjL/hkSivjICK9mKNdc4
bkdUDJeYphGpBEb8WMAEPpJdox3tIkQmwMLpYmZaudekMQDnssKvFI93I1pn6bh+gNoKkWOKKK1d
n+qobXh1tLQC3z5gpsAQpWFmzP0KqqKGGKQkBmlnedJ4iFJ1K0eA8DWQh2NtlPGT1dcELRu6DgCP
h7XWAKmOhvIzL4mtSUAhkh7XvnAzyYVFDWhLVn6yzqViHnzca6ScK2KSKNC2Vj0pZ6G3tDVQaiGg
239x7HINz0HZY2APTy7+Uzy+bvlQeblyjcvYxw+PnsmQAFrqux4fkFMVp8I4ycGCGzmFrwZNs6+8
mmt3p8ebE+avGNtPgddoe79MiXnWE0Ll8yTDB4dyr5EM68bVs09AacnoTZjnPFiNYRfvzaIjElTK
Vfdd9GYYAleoTqpThl89f2pmdQGovXA8RLm6qZ0eqEEC6EmvLfVUpnvkgOUmd5jlO5lPbK8K/t8R
gEJijWRsU89XBBGIXRIWySa25JNSk3peCK09+alWvETYSrFdOT0SBMisZoWi7niPItpTJMkmcqEN
Dnrf7hW9JvOtwJGr4LEXpQloXKxUORLMH0AGiWPIIHVsgWIVvCp5DZY8sFyJh0zxF03RE74g60kO
hGfnSlSfBGyOb0lTjissmPqXmTnf0yg5I00yPMfWV6f3+ZPjM1Nww6peamZQPMUOjnsbg8+DRfT7
pjVRpuqUdAcNfI106bC3Og2BCN9GqxxT8Krwoi+3bItjFifeIsPbqxnwmTulVXal0qDPZft5/mAH
poUzarAfG6JNFp106nNdlYDMm9BB3rGXSxIzY8wBRrtuA2JbbNeHRd966t8uZP/azu2Lr2O1MSf0
iQrwaplKxbsM3jaux/45QXJzoyF/8tCVA8ocdQVRkESMc9hGX0VtmNtWwskwvRZtq9yBQ19Vxrog
WKkYQuvgE3j3EFRmcxRFW6EP1EPg9H2DR/Ngbjq0Si9+oliPSRgUD049MLmank5prBiPUhhISDAJ
RbIgxGc1anb17GfpSelyxPz8dIpexXWmqSwPFF8/D0wCn/3UWnZq5r7YPZJ0etos9A4H9sBMZQtD
LFlq8eh9DF5+zXVy1R3FHo7EbIgHs7LCh1hzgwsZm+ey1fSzOQLWj3mpknIw/rBzbDiOMxxa1efr
qMd0KVdBUfXH3iffyyj8EVmUC7mru1xPNy0hxt+kjs96JIpzVSlmsueL1hcDAx/UHphnIS9SLboj
lKIT3zyzceBqnziArkSzDl8hIraOXx4TNYiPJNea10ZvnEd0rYj1QhJrr1QfBo/eDx2hTrtBFpTQ
YgG0fVk6evKJLY7BV8ixkwG81L03v/PK76iqkanoNMMqtZGfI+hfJzqZ93TSTgRdiVqDTFscVI0G
xMqMjJ2uEJ6CAnh3JOTxs2088cZshPzoyAsuigxZZWijXFo9UQsC5ai92BFybbx6kVZhs8DBoZGn
4SCvSRicRF+TtdtD1Rjbvg1TYwmQxCYAwSR+zmx2pMU2u74LWQNMn3JwV0xJ1KlruFeLIhftbpyK
FW9od/fdBEfPmjf/yqsSAOXMUX7b3I9VBaFYqd04iySW3a7D4wqXx9Y6/BA2gSsIWtq937EAydSN
Yfv2Dt6HAmi8Vy5DF4zLKLWcc6y1Gi+5i4l08hac1AZOqnMdbXnKCfAPCk3bo7HObK8sLi4ZgRgo
enXZoDmx0OoOFHTbEI8ygY7DYKAa1LmDpx5EpZvr1Ax3FTlup5z/IpRhFK3q+kLkYHtEaYN7kWXN
GhUXH6LNlNCLqtKb4SDb2Ro6rFVU5cyS6LVYFoAeBAFRGaS9fSAc+9HIJ/Mlmmp16p9CZ/A/tXyr
tEZ00KXTP/jpOCxTs79aeR9vhOs2B9LhXJQfpo/zBpmidmXhG5ucp+mhnNzTZYN+uMdMo0yD5jDv
pwSXoDBsb8D36xQYvrkKjfZHFVXsFiCol0qHDUnzrJrcuFge0MySh3l33hBhXy4U1ZSPWo8Kqac2
hOZkNdE4bIK641NYd/IhC+JmOarlSHjdNKcCWPfoJITcJPbQIPY+HfQzQbqoHJYZKYnHyEuGrZEQ
/WiUINwe4q63jk6G2mAz+peCaKXSYo0thWrsAToY+/mTTP18Bdr157znORno4qnGffNb3X8KdKZA
4mGuk3jq3nebcuPnGuk787F7E16qv/q6H7t3XYUMPtY64NFz4//v6ee+5q49Sf5XpCTbP857P8f9
vHOD3JqmIHOxKWxvkQboot7rzAW/Xd3/1s987DaECiq2bsAe+D8v87dzuikYwa4j/b4c8nNk2sZ3
U4m7B81MxdUqAtZjmT0srWRIP4E74ySsjO+yJPwc6iFwfJJJWLNXyuPcVA//JlZd+UzyvFiGREPu
WV6qly7BTjVXCKW3TwLpvTWmA7NED82N4nrJi++Vn3MF5qkBQkxj+lwMas1d7MZVL4Xyjql9M9fQ
sAsAcQ+t8xg4CnNfgsvHzEm+O8XC9l1SzSIyRnNbMw5JXPinkmjP2+iCMCPQdww/sBPFK1eDc+2H
Xf6UOwaWgunSRSZfRr1IXs3MTDYaCrJrKyvdVy1qLnMFF8kwCBlVf5We3+/MITN44dvOx8jEc743
etOPjwpZwKekqMURobVoMTeNkxcePuVXYOXJUoq22TcxJsBaSa3bySeNzkDFZM/6imUcplEUoRv3
Ge2A73MPhip+ZNEgnzUsUWghecZqZLb/7iT83KbvJauQ0VQdRzlP4KF93glCn1ljfvmsjaYKwUCE
ZqpU/sFKKuMEz03ebg1AhEVP5OuHQPBzOdZavnP4S10JNWG+OzVtvPBZKfP6lUy9YBMWKjrqlhxf
+8q/zn1j0MRUHZXWVY+Leqf0kMyTSXbLR9RhroGsODcpaftTYBIXDgMsQ82NEF49Gr61HmIuIN2+
wUO3V15RaZuQ19frIJMTsYLelzNhzDiHfkrR+CFUBc56kIbel+LoOyOy27fcJfyttoty3fVJ/I34
ftQQqSBKcoZNfi2HyObehAUCqmM7uF+Jlb8xr4pfrAY7hef2ROt0o/Zpy/NcTph2uAxUGe/rOo6f
0OfBKz43jCa10cRzr0bIj1xFvWMxF+jla6o3zacTIVVquW23TftKvPRp+DqXe4SZkr0uEXSIRuUg
NSxl0Ki8r6aFYhb4znuB3My6yvSQoF1Fe/M9ZTtXcO0e4aS+cI/koTgnNRKE4073hS/mnKIF/opF
zto4oWEwb66zj4w559zSC2SzaPo2OlgCtVTXVZ7LzD3lZZU9Z5N+thhzSEQexK15l2xTfy/18u95
77axWZbFYmz3t1ZJGKEWDOFR1VsLTdzcv+Y+s6ty6jNS6mqTTAqCTWX8OoWrEEKllEz2phrY6An8
1w25mHufj5n+U1NU0dPcxqzzdtkk5ricKzhkwFyb6K/7kK18k6YEBlea6Pc8LuR7UfF86Cd1OAIK
nkgJwj6fyfdSDug1IsVKAC67WQw7RhM28YrTrl8wG00LbmqF8/u9yZ/cRGZvKLjb59pWPuae24ZI
WbzJ42JuQ3BLuaglcpRzm0Rqr5kimkttgQZiOT09veQ7yc3lMa/yjgg+TkTCRra2BIrRPDLke4pW
0GOJrOl+7kNY1jqIi+JZ+EP71GCBnhvZZBDsg8xERmVq5KD4Dipc1fh5MNgAqRWMk8TpzaWVeWYi
Ur51pmachT9+zpX6Bgs6iFF1Me+GsHMXsgiH29h9O3+V5KpfrEpWr7ArH+ZaOgrAvKhZaURfUaeP
+L3/syGfVT2OTT0ercgpl17Gdcylc8G93vxpyPm/N53hLO4FqdYTxjHvNwOhy2mcID56P3j7KBTs
cWWqb+8NJw4D5q/olMB8QvODESWD12DenIZUt0W0z5phiQwR2TX3ZmFWZygJJx/3kd96whZqLcmb
Yzr3RxOrMQEKxwMqd9NZyJbUHtwEg1quwUoMcCVk0xI119EP0or6A9MwRK+xXJg6OHzbG8IjJhyb
ybfpnyreSPwE8kdWv+ontKWARpW/0fpmeEczboHd1HlFLgihjLJ4qEsZLtQmGZHBCOR53vhdJc9I
7ITrqsmtPwuSBGFwpbaUPwsKl2yZmDE9zr1geJfnuSuzLhD2FgUmwekc87H5kwaedennJtP0fxeE
eF6WEIfgBv27wItj8jRiZJP+KBAD4W2h6yP9Po1+Lp03eYV6cN05uBb/XTCGfrqwCGtZ/lEQtyU6
dCUC4n8UKBXyDKQeaMt79/MnrHY8e+Dqrf4oUHsSPITvij8LNEncj1YJ1o7/vu0k3ELw1DTu/VRw
v4mQ54cHWSId+UeLQXVY0VVTuNC/uyIADXMJKoibueB+MfWUgG2MxvhnQVd1fzt2FG7/aJAQNYE3
prkdj3LSpAIrJCCOB8CVWF5E0pQ+vXYRidmpLeNr52v5kp9xePXisVh6LOAueTHJO9XSu3RSwQvG
UuaCVa9adkVmXbwWMRePpeUlz5JmmbpCuyCz3S49M0eQl3XBstOs7hJgE+VsYXvpBP++VCj1pdMH
JFuRo70EOYpImCvKC5GwSLjEZnbptMBYkgmWXLoRb28XKBFnSyxKC1gJemkjLuD4ZyXAWOiZiXcm
291ddtK0z7g5vOls1jnHXMS1BQZ54YpCPUU9B20aQs/xh3NQkyzhxX5Hil0fr1IS7c5dxRuZf5E8
e62ZUjpU5zzDReCn0CS6ri5WXZzn5zSQ5apL85SzqaSbKX18zmunWqViCM9ku9YrzxyUE+IazQp5
Cu9ElXaF2dg5denYrdJAs05d7PQrLyBWBTm2kdJQPwWyUle+F2HeNkdthYRjT94kst6dl3Z8wg9v
dB66tjU2G+zpb2ASCAMKezy+efGmi1xFQMn5msscgqQPqcsje5iqgqUJd6ni9o9zqdZ48QbznrmY
mwI2q1dd42SrubR3PW/S7HXX5LMjn5pWCG756B1iPW33au/Zr6yVSYCqM7jx0y6OIvGQdOp422Wp
OqW0eenRa4Tzmov0p6WO1nGum4joi1VpfZrLYke+yTIOz3OZoZQo9ZTqRiuiZC1TJ1+VJRH5xEDZ
PMnDGkqi7VkD2kmm/lCg7LhKNZxev1cw8mqRFEa7JyrnP9UjJeQjxK2ti7bh3M+8CYaxApzg4+Ls
RYuU7VTvdrLblqSDv/AKIHM0nbuYz81rl2wqRWR8HWVzjABZIFcWZV+d5T6VgDhfiijsd2Wqxstk
Oi7GcOEiaf6tngKhuCjy6rzM+dCapzD8H87OtLdtJd3Wf+Wgv7MP5wE4fYAriRotD/IU5wvhJA7n
sTj/+vvQu3t3wt6y7jUQGI7jiKLIKla971rPkpNXVdEttwNrs5MAoT+aPljF6f+Z2kj2YCYybAie
eSdDEcatxn8YCmIpWkmrbhIcCdcjwJi4bZNVp8tEZFpdc0uGmoI1TC2++dF4V9hm/phbcbs1auRj
chYMz07AWvj9F0goWRbDOFzneC2PuGkMooyy4ls2QInLWvo9ndbDqnaojsPdf+jk/Mv7/8wrv8Ja
3nR3fpZAFYhL5hM78V6nQOnppQtoGasuIfW5HXngFVWIXjmoiyN9r/L4/l1MWf9KQ6T1+4//+Ouf
PwtK9nQmQb9//HdfUnmN6V/DP78TYkSvkzuUI/h5olRpv5j9nsG5UIWWNv/++eywolSbtTZQDwk7
iRf45W38+V48YnwSA//TL//45+m8/0yB5kJ6Xiv9cVbz90Ks8nAwAaL88csnkck3g5Xnd/L0JVFG
2utmepVl8RtN2nBdGjqNrbKmTpSIndDQC/gEmqzIPpJXQCFd6loUBOXaP2mNVIPqHdjlSYF/ev9Z
ASJtFYF3pD8nP4JK6Tu2YR4WMcU/9o72w2APcUtzUd02Y0w0nDV696pR7iSgl5sUPQUCo7CVFl7c
rQpMlCs4Uo+94sXrPsy+O6lj7+Ux6MkwV7Vd3o13FYoAOVGu0JVQDipM9H1GmHc4ZLOUMn8ir2p2
K19blkRxBZdz1PJu24TloZPg9gdxO9z5tVj5o9rf4vcC3GyYJz9USLY3Ahsmh4SwraS7mDTpLgzL
2k3jUmE6BWkQEdSx8aQm2mhembsESMVuExbJ2paJDupaabgGpXmUGgrq9TB0J0W7C5P0pW/04EZy
nOKpqXsUwVl4ev9bGGykn8FQ6bdCGfq70R6SW6V8i6ATHqskeOgGQ9olkiA4ulbjVew7yovf9vu0
n2Rnpl/tVAmNqV76YmX5aMxlTs+lCLAIZLu/ff9SU+G4xtV6HfRG/mLlxhMigkXBGl2NhHEjWE2i
tLXsvSTLnUsHbNiOXqF/UcxxDUDzqexROFIFDz1WkV5M/DD8kl1cdqbLs3Yf0EU8YCnJc0w7re0W
2FEWnTQFJSpAYalJ6tvY5tEQsBZg016Reu/hJ0tKPHO19hJADVrpZM/dFuXUwkYugd+NLk9hA48y
sIR+RyN/1JQwerSaB0c34+sosOp9n1EdytP4mmfrxo6l4Jps1ugkS8VjrkXJVRnelP19YLXhF1zE
gFbFvjcwBtS5/xNsCnjvqWiodCO4504vr2R7nflR8SVViRqL2hvahf4xCTgv0mnCp5jd1MEec4iv
joO31JaxWFaatDH6tFxlsRB3KfXPbdV4Bf5/fGtNM1gkt6KgFTyTvS6Ur4TQuhWSwf7Zp98HKYJA
V99/09PkTXFGBSi5RMZrtAIQmFylg+WtAprku7b0jGWJTMzFA2G57/CplHoDRp1TNTWhU6r3qZ4T
VVTXbujl7Wn6SdIw9GSjeSGILz5KlK4W4dBIayM2vnaFIl8lRaHj5VpIQaYfi7QAt+mzYrcKg1cJ
JJtZUMkXCq7GG43mshwOJEv5nblooQzsC1s8OVKcX4saEZEgFhZ0dpquOpXSjSaxh+5b/6RYVrq3
AktsdNMPruhr2Tsvq5sNdM8FIYbBQ0VeEUX/KtpL3WgfPMRLS6+Gxs0qo9lWgZpu/bDswf5Q9hgw
477KSfk02n2Li93RAMxk3bUaOGuFCU6Vxm3cJWSgkdsqwqgNF/LobaNW2Vv0OR+4//NlBsyIRq2f
bEOt6a4yOUu2/vQd5qWE3m+X7CQ/3Us+/ZEl2mWC4bvixpDjeuflTQfgTCNBuWIznwhR4nePutsc
PhK+gyZbtnoY3dCdAY2BJAIRFEfUR9aJMiG0+9zzHbJWcxCutKc8bAKbGgEcKwQ1pv4TD0sBeeAx
YGuoN6I4aJPbL4Tuf9WrFJIsO7H3OsySRdmmYhv19ve8za5q1slHTSYIup4av1n90pErqOQlwLz6
axajkxwMp735Y53c3DQ8jG/9slZWKdElK6caNTeuHbHz5aJeJyIk7lJ0p7a4KnIzekEIqGxVgxUu
sZXJV5xek5/QZK9o2ZTZVPVEDI25RBBRb1hhPyt0B05lYH1JBZZ61io1+/5UdofYGsDN58aDR2p4
rgj5WZEH6dDpOOjVlLgFrZOezIqbtI31aonW8lkaCuPJCtUXw0L8KTuTlkTSVga6nk1LAOh9OYn3
PSc6WhYGLVqp142kX/ddql45pGOFQyvoAQ/qcUD3bQbqVyBY8TptvIYoy47I4hKYpNzFUH6LLNha
ihziUGi1qyox+JJGJ7grwbECsHifikNvifZBqfIdjHttSecHY/Ko37x/cdLyyq5V59AT7bbGwg3V
fgzLW4kNxMrCH7ezLPafdv5TyqMfTRsSjeCp30DFeXfmdUSnXJdq4/79S1inz+RdXKlkeeCDRAVW
V2L8WirpQy03oduHqrUDEVy7WhD6G2XihWqpfZfx3U4bymxvy2100hUk4IFmay8h+WpsBexvVRdf
97bmIdvXfvqBnq5BkuqrKSjn1EvpD9lEqy4mNUvSZT9EFQybtKseqNnKqK2Co4wle8fCONn3U02S
B7OyA8+Ii84Rj3oVGGujYGwEMXogTTbUJ8/UjnAvpG+SBamv9psQJRHqzoVfxAoSGCW8BUlRS5GG
UkyMq9IWKn5OIhzUoUq/C5QgAM6cL0XUG+7kcrUrOo69RNau3hn9t7D/UTVKvbOaqNzhid5qgRM/
62qBXQPQhYvwc11PSow2cCIXrRA0iEbdq3GVHPeGKYSr0iJFiMWjVI796yqLoyumjZ0SKzYSXM9a
vA+lztcfxdBh5ZtsHFQRYbmxOyiEdJM2gb0346hZ+YNX3sdGtE0qTyU4vRerwGBhy1KZrE4eWoMw
BS0+9EEIWeNjK/fLhv0GlpdrCUb6l1zTCERPsvjUhiHQudp3Lcpt2wYX1soxumUf2/fJaOTXjuq4
7xxSmxrwg5J1SNti7zZA+to0Veg2SbIPqU/Hg+a/GMo6pLf0Ja5Ka+9rULjGnCqp18otwfepsUgy
QzuVeZ9s/LIXe7v2uy3I75qEYuhuahiScN3W3l6RCVnuogI7VNZ9hwnEpt/52SgthcWE/FLepms0
nb+D60DTzhb2c1Fda2GcHwlRdOnddejwymzR+8647iz1HvqQf8CfH21sH2hAHCpUGfWhuu3JBFkN
LQJkO2yo17aFuU0iVXEp8CQrTZKcLaE40LqRxyHUslboobNb0k33ddhQ5RZtsJVUCZCIiJJdN+2y
All+sJE6uhNm8b5t9obl7HVb8+9qsymeNJVwCptCBpPRIEnmS6pbpwBPHwHWFurCZQWXYt0PxSTp
VfEAk4kVFRWSMjtD0CO6boWVOT462WsVZOVjpLXVJpfhsr1/CXSh/DCkbUzULx+PobFilbL1OA1e
HnQ92aNIYN7H8vtf27zSXTBzB9TKyYswqxXtJeM+KKz96MAXqqUiXORSmFAaxEMiNX363FKtbbvK
eBNWuEpwIq2kVhQsoGVgkIOFO7z79Ru0PkiN+g25BAJfFV+STorg3xAwmw32OD2Vjd37dxn8UMOn
/BBZwb02aV7p3EorFJQoaErlwey6A5sX5ybWwxO3WePWnlPdZVAgR7XBRxt51hVbBH3XSGm0ooYr
tk6TlzsSfH4ghA5PFnmgKFRUg8tShyd2v/a1SIG61enKcia2SFgn61qRZPxiFC+slGut1cjiCvru
IWo0zxbllhTHq9c2csNJeSEJPte6ipWVH+ALLip5H4VV8304VIPe7bwG/uHYasohBoyx8SvvXp8E
vh2E5APqffKMm/xqII0xy03jPhyk/kY3hl0xkInmCwQReeurR2BQFRFEhM/SVKlDx3uNfNV3NZ66
wP4q5dagqbuw/Kb7JrzoJiE8cFNwBy8TEFY3dflgYvBfF34h1o2sI4jvjGw1hPJD8J6+wW7FXoFS
nSiNpnfAySOtOt+SX+iHUdBy8ietKZNNF0vHWh1jN8OX9BIlucvOdfjul526GP2hvCMGEgJNb0Qb
JwcS0AdW/OQ1Tb+3KpYpKQ9eVYWaWTPJpp1lfFE7CnoN8/kVzTWqFz0h1xUK7BF5yFNbDyAAC0xK
KUk8KyXVml1sIn0DNm5xjeENBW392IjulUV1dwPYzVpRB7A3NLRctZbiE6gY5z72AqoZfpZ+pwao
Xb9/gR/bXAE1R6jGwwA4UrER2GsQCyXSdpRrpGG+jssblYoLuLBDZ83PDK372rCKpqjnQQRLrCep
1aV11NTxlgZn6Qk0tdMXT7JA47ay4QZO39w3hGdUKAmuKXhOiyzlaHXRc61XlDEGpXatQifcL/DI
Jsp17cByxFhYml0enCTyd5Jls5vpDYVB3Rr0r52yDr9EecUqrezrpdBUcoFVpwbdEZL9Y/vH9y+d
lH0RJPS4akiCrEVj+9mXpqlCL46608c3Ruxpa7X2raNd8zBj8TNe6UWduw10IJSAdr/qSK1/ZFf5
Ja+JwfbSzFh2VVk8CcIOVw4P3UVRqy+j8MIbTx/DG7Px+203VK/hpJXOokBcFVrhLPwO1Y2fR9Pt
h4wnFVK3HbIRb1qfX5PtGG2lCJGJ38KzLAPFXJUdo3cQd5px3wzYW1SnNO540iervgn1LWYask4o
guptdksLaLgzBTkotomsLDatW7A0q6SppVOmKK4kkvwYMYUrcrBjdYlUjoeOq9vEVRsSbBf8J8t3
qbJcJNKOGOt6aRusGSNT7e+mpJ7B8CFUVchBA8ULDrWsQTPSUp721hhfNVW2qxsG1IiAcx1PSCvP
79fETWJ20wYU792rJhfWfZW26SLVOjzBPMJesDQE6Khe0GR992OciIqO2yPDO3bMoKquJIPxlisI
AYyir9zc0R75QPtFWuZELbWvqFg8KG+hRXQwadSoeR5Lwl95owQ6ppZBy5pwomtnwPyGWcC5Hvtc
8Pye8Kt1QdoUMesYcrPhFgHCLp+ivxo1RQU+qaJpkC1FgG2m0H3lG/sqnmB584I55Idfo5Yu44ol
rc4eIo2qUynL3o7S3nWfdR00GEC1Ep6Ihc6y4ZBi+AsVgWrA74/kmHgnKN/rwemlH92hCYZbgyns
Cbg1XLQodrXWLx+koPNutXy8p30RuS214eto2PR50IAfDbu7VE6NF2kcCpIr0fzGclats7ZqrkAc
m6s+olHuPBBl4dzIhk/wvUfTgKfP0lMUQoRxdw8Ns06ntuVKRVWwF6yumHuS4aS19FhlKQX17KlI
G63ReCgLFiX+6DDJS4O26COjX6Em0zaN3OS3lqd+75Nu+BKp4c6OkxalWTR8CYlQhFIZgJE02XG8
qzNHHWU4OE3IPTQ12zJ8C4M6/hJLkbfGFSoDPXTyZW5UAlZci4GPghEuqMw48dDwb/ENbfSMDUev
NC+B12LPal8QmrNDyqVvOpCCleN5+dpQ8buExldCKq2dYsvGolF0mWhih4y/sZ8gc1UFxLDMvko5
7idiR+oNJNUflV6Fz1pHjbppnvNmop5FiPkjETTPttLbmywHvpOTa75E4Wxua8kmIwTXxqbhmKcs
uGMaoO3siI2s5OONKPUHwUIl5zJ/pQxz6HJrZXlE1EsGdSQlpCrY9fLzO9S7CmApjJr47vVmfpDC
3FwliuQf+lGVF7rkR2tB9/+mi2twsm05Tav29wnRbxWF8yZsazEm35OyDyYIc3CftkzNTjVg5PDl
g9rcW1YO1HZoIXNP0ywbawpKZfPSFXJ962vhz1E1V2n/FFjUB1MrqO8SA4t/M+K+rQmFBs7VbEoy
U12bTphbeDH1Pzu1T+mQFquqReGUN3G2BixBr0YqcUyM7Y3hRMrWHOKerbfzaDYlvYTG2MRyr+6L
cXzGO4tNG4DMwdfKJ4mnwjK1UVLk9iDdRMLW98JWxiX86FUcm9R2pNZY5kJ/isMU8UaUl2xTnmww
Ot+kWj22lX3rF+X7ejTc97qybazeP7x/0awK+ZJTXGVGpV9ravjWd2UFcryfRDY9PZpCP+SBWdy+
f1Go1mqqVFxbHpIly7fXUPO8YyXJ5cYLMCmYhS7deih9NjR+GhB/K7UOmpe6TpZO1Sxq6cmSB/Pe
Ccf4IQv3Wjy+1n6g8ezWyqNXhrdpSYA3thJxG1vdF7/RwnUtNc0ScdN4w1rrUFaVtUpxPo2Ig26H
QOtvO+9bbzQNNhYeQ6TA7X12wiCJcz7lrizW7/WWMKvo9k19Pyli6sQ5Ey4VH7hBZUbpMWg8Absq
Gg+had6kIDWwnaR0lJNm97465vY4xrVWHzKthsOIX4pNVE4pW4Tfzd40t/kE5RswFmlN8S2lgryq
6lJhVpKKZQzdphrDjYQXgiWcsSlJZsao0xlXmUY50rTSbG1FZneld+vCYJVRySqQnCFykyrxltRq
rZMTxOgmaCchZad+JQ8EKCdEHBJ4lbIlyuSDFGXbzsRbZWhHEEIKYDorOsBMYz/X2y+yxBnHvbke
EeWv2VzHVyqF8E5lEGJY8FyfM75raIEuw/WoVTZjvjYeusp87lWnd4uEJ0k6YtP3yfiEyPDim7yT
hE3AzqxBbrGiXuOm9LatUV3jE8/ukwFUn9riHcny4RuLc5wZTnmMw5IbllBJejziXuSB/koLAkwM
AgXoL+Eb7gsPq4wcwAGbNEON5zxAA8MlxjKklNX0W1hXNzBai58BMmO18vw7NNjRKo0LV62k+jWj
nLxkKxbdCs8izqu0b9XyfnR6TCLC0k+lRUMHn18pGd42V5JXO8UjJiGpO/n3zYT1Fl7QXJWwJXcI
ePU1lnwkb1LO4rHRwa8gdCOK4qnL8G8NbTNp8ORs4cQgwEUV/0gC7VuohdpVEIKitwTPbavyyq1t
BuPKdkS8dhSaHaz+QQNpVHv07LGdBESWLZQdSy749p66z7qh/E7y7g8NBtNLZpXWAvtpvkw8r9pE
lQiP3hjjzcMS0eqB5abQUGBeNYupobzUZdOhbdo5V0YgkI4gvxeOtJSDSsWEWPVroFsq6aFaj3wR
mB3RI8Zt0ErVJqSqs2AHUOsGfgLbbhF1lxUBxXVYUVABdK02EteLfYDd+GJfUTVaNCWMooV3EHno
7HNR+4f3Lwa8kA09u+BYtBl9z3pwDkNYOAdl+k40I5q4SsnWTOfqouifRzAB+xaNHg9NzX9IcjTL
ckq0Jjr6/gT5Gp+HXrGeiRt7a+fxcIBXrK9UJWXdLKGH0SM9uart/rsvcM94jo5rlob8WHODkHpv
0/xxauGSgTbiDzLh+4T6DYqZAMNG7GLhODROj3Y/VW5F70Q7c0CxjhgtuI4NKaG6Yx3U0hloM5r5
ytZ6a02yeu5WLASWUsWkqaqNttdZvZYSoz4TsAt8S9foUIqvapMeIqH590aEgK2xEskd6oCWv6cM
a0TgBkRtfKasYEF7EtRIRUcJ3ShrlobNCpBZpj7F7KV2Qes9Iv/mziwyCy+h/GPsLCLFaKsaMgyQ
Ua5AR6UlzYoo7zec0ptWWVdFV/Oo9ZU3UQMJjJKs38piSQeK+yZUFbA7OK5k6yX2M+kA82rX+hgq
+pJhTeOoddvUn8bitB0NuHgNQEG70temCN50uYZilg+oEXAJXQh++E8MN9mZGr12XTUNC9rl76zf
QR7gShgZZOZpLupESuE60IFgO6AXhvoPsvB//xZHLt6D7b+TTVsRA1HP/vq/D3nKn/+Z/s+fv/P7
//jfY/i9ykX+s/7wtzZv+fVr+ibmv/TbK3P0f7671Wv9+ttfwLGG9XDXvFXD6U00Sf3+Lvy3fPrN
/9d//K+391d5GIq3f/zte95k9fRqfphnf/vnP+1+/ONvE5b7v399+X/+2/T+//G3/1P506tMrPg/
Xu1f/+XtVdT/+JtkaH83DZn8aWaECQk9RZ113Ej8k6X93SA1AbI5TIC//VeWV3XAj1Xl71MOFW1M
G/I3VHeSVQSPyunfTO3vJDiRogl5WVNljZjJf72z2z/gzH9cMT6If/7913z53+8fDqRbukXG+ET8
/oWbr3cA7NiTJW6hBO5o1f7CH8v9EMgrDMWXUkZ/B1L/+yCzmxPLpjJAR0vYKAnKl/FL5kXJBQz1
uROY5Z0MjTY6KQRPt25a9srNT8rsrmlGV01pXgC/n3v7XIRfPyNV1cQY5nHienJMnREs3WpIyRD5
5V75iyvwO1v93x8Ot9ivr55pGnxOPUjwFJv7vsEDQ+5naIfrz738DIsuIcrT9IDPB/HFvpSC7yll
YfBs49ePX/930vmfb1+fheBYZUfrmdKO68MLJrsxpAKhrCkO3JoiP03a7lUHoG2Bh/RCkN+ZyzFn
qketGguoQjG1dsWGbV7U30NHky4ljZ25HvqE//9lROS5jsaXzadrC/NYauGwAB62TivCTj/+xH4P
bPj3Jzbdyb8cQIRNmUuxx/v3ukPVYRVsK/ahVEQxw2kKnmZx7Q2JeeH+One42QhPBk3uep2QAgbE
Bi/Ok61Zw2rQTWcZaBRApCpY+rGQLxzuzHicxzkqSkO5TOiBS9yJIRbCNGkF+2EYI++NhfVmx+Tv
XADdnzvWfOzrOEBzTw1cGQJJFUnfUP4OuzEGBa3SRN59fL3O3eGz4V9XyBLZgAVu77/62tqnUZ4F
ymqgd9WHJgEvYmdUlw527uaezQYUBUA5DVwtp9RWkUlbZnTy6MLnde7FZ3MBCPCm7W0+L7LOrxPS
uMpRupTDcOa1tdk8UKX2WPu+RRaGZlhbvM8WMJCo+fnxNTgzKLVZlEFiKFWWYBelae8cTYRDSZTe
w/C/kAb+e7THn0NSm435AohOFoy8vFMCs6gNxmQ1ThtPkMkqEO2guRiEfeae1aaf/zL6cyH8NNYp
hGgx0j+yr94srfvSZiiwRySDF0bhuasxG/QUOSqkoAH1Vhvon4FUzEWL/vjxxTh3CtNBfzkF0Vt9
JDqKuZolK/428dl678dAcqgOJbp50v0mTy9cmXMXfjbEEzXWaXAkkWuZyhXro6MtPdDyuTAgzr36
bGgrVRUiiuPVoTXusWg9Zp3+rUr6h899UPPB3CNIwvQavr98Iwf4XCr/J/znYUlGtnHhJM5djtmo
9mojKYVAFp34souOgOpHZ0LjbIOvhS67nzoVdTa8AbHX+NJj9nIQYxZxQDewyKJoiYU63ZbtxSty
5sZVZwMdoUDnRMZgu4GBusfLEtR/bFw/Pokzw1ydDfO60SwJebW1loZ7W5ehhbGRFMtCIYq+Tzef
O8hsgJdtjxxQDx2XuBRCXMe1jEolz6KUlgyOgwoJ7YULf+50prv6l3EoD0NqqKC/106m13s4P/oO
km2yb9QI6e04lNtEyOP249M6d2Fmgz6IYNLjvbdd2xN7ORHmwkrMSw+mM+NQnY3ytvE1AzaCuSZ/
7ltKHd4K/cfGdp4/995nw7yFgA4jBG2UWTvbwZKuEll8+9xLz4Z459uh56vCXPsDXe+o72/xRDx+
/NpnBrY6G9jK4CSeY4JWzfSTVGwlJVggdFqpg3z4+ABnrqkyG9RGokdNXIzGWo3HxrwLRYNKMCP7
XEkXnzqCPLtFhaYPug1j3R0y69qoIMLJpnn38Wufuf3l2R2JDxrhVc/OxjTosPjVSgqB4gY3lndf
5p+76+XZjYksPMhDhfcfIKRuUMoM9qVtwJl7Xp7dlHHdi5JKnO1aKBpOA0LGDab/Zt0OWXNhKjp3
iNnN2QtamgQNogn0kAXVFHi99L6xyvJzV1eZTdbCpEWn1zx5dB+WBBp4qN2TMffj63vm3SvTdf9l
esvztFSQ/JsgDCxT3+uBKbaU1kmAaFOrlT91FEufTdcUgCxy4tlNIsj8lpQBwoQYUgLgZx2f6OfO
ZHaMyK/0SKL6wiIGNV04rHsGGGqICy9/ZiC8J6P98kEZAmWsRJdljYCzv64qz1pFolWWZmx5D2BA
mw1dl/rh43M5sxt6D8X95WC+CqkIxCFKN/AOVd0uzYoEXK+svsmZcl/CdS+Taj/1qz8+3rmT036/
C8awbShES8aanqFHWkHb6f6x9uArviW5pbbYHSPJeYwcDz7Hx4c8c+PJs3kXLyc3cUDQhwfLog/J
MdX9Qxgr8oVh89fzOmGNs1MyLdsMS2AcusDqZQ4vVoOMIafZ5HeXzmGWmPivLY01n3nVrKsU1eIk
Mn+4BgGdQ/HzF1aZ5OQ5GS+OZzyOdnxldcrelIZL1bgzHx01yd/GbFKrnoLJ1cJMqC5lctJDtT+0
3fD/Ve3+10nZ7ymJv9x8caHlhtPw8hUelRWikniT1PTJGiR1OL0G+ZM33ewOIPSRxa3MceLkNvNQ
ysn5ScOOnyr3eDMvDNszn9U8PrrIW31MJZ4tVYMNtCPQp7VviUy4NDvPslH//LTm+X9BmZAdLzhA
aJAdlg/Qx7RhbYTJDXKLpUe50VB1NErGbmjynxpJBQu7CL5pUXvh6XnuDGczuOFrVeYbPKErJVi1
4xS/Bo856T41jmx5Nq2aHQzJWub8bMowpnhSZRX/9mNCpMHHE8G5gTp7vsVy2YSQem1X0MchOTV3
8ivbB2dHj+zjI/z17EaK+u/jpfC02tOExClYwq2VYIs2B5lA59hLNUirRRzF9x8f6a/Xev+RSJuQ
rQ5TzGO1JEkHtLArUvculID/+jITTvr7SYRFqYYFgeQugL6FqOWFafwsiZX63BufLfOcwiAFsTMt
d/RbHwsBOctyEl4qV577WGaPF0coBcH1fCxOD0SNzLIXuuyfu0EtZzYbKigCSmBbNnXC5qCBVtPN
YVPl5aNJwfLCHfTXz2PLma3xYpmCKjYKG3mCCS2RPBx4V5hToruozXi66MUCocmVJJzXz12P2dzI
5rIgSL638eGNhzSxd4GZXH380mfGmz17MOall/jFwI0kqzVm4MhrYV3SXiU0szz1Y1BeuKXeH0f/
Di7918xoWbMDmaGqtmxNLFd4hMXAjI7Wo659TSqhL5pE4Q0I7aWzqmSJpshZDClhdamdJUvD6ZVP
Tf//EWVcKkpiZy0na/mvVLSm1JOlfbGOMgsO/vMU7dnMkntGgWDYQrXpPZMn0SyEp93jTv2SKwQj
dqe4C9aZPR5t+TbRLnRmzkwE9mxC9kH6aJDs8DfTt9wNYZKtmNdScIFqeeEQZx5qlj2bbNpYC8k7
jx1XTdDr6D6VQc9baV7D/g+8KsWp0cfjRI7WqoD7FiQxkBMKPLI8XBhxZ6aMeau9yoJWTBRh+gEj
3jNpF6bSp9Y34Cp+n0k1sAS1n/DSfqUVsE7RkWJyWcqali+DDrDWx+PszFPHns1LJi2hPve5zYOg
qVwSJzQ3tIgjdOI+wnltSkRbZ86Fj+vcwWYTVKPluRhLDibk8AZCxCJisWuS8pSDgqJVdOGczl2V
2bQEqphYo2mnbjOIgftazc4fiOr4+BM78+rWbCVAVqsWqO208MSLs1Iqc2OSk33hE9Kmy/tX09Fs
rFZFGJR9xEdk3Ev343eQCQ9kai9AaOxwbF5F62rrPMJFXrGnW6PIXGDWWXYra5M9gYldK0uY10tn
FX3yZGfD2IjZ/UTT7TF2XYfDwzEg+g326uOP8tzOZNI7/Lqvb0PVYe7j5UPlToOjjWWMcri/qBP5
Oi5vDOx+w3N9aQ165pliTVf0ly2DQXSjnY4MKa11HtOhVTdt5X3pFdEuZXA7Fy7hmaewNRu4dRV1
dZVxFLIgUtY/6dFR9F2hcQHhLmdQ6dpYTA+SMfvc/W7NxrCu039MR42dlmnWr9WY9i+yrsTJhZc/
97HNRm1KmrcsjTpK8tBnAh0kbHMjgpDW6h90rb2wljj3sc0GrWmpZRSENegMoV15ue+a47hA3ORG
YLTV1lkklr7AbvjxnXdmJjJnT32WLU1c52WECQeTWloaJ6RRryjstpYTPdsBZu+PD3RmtjBns4VB
AxpxKwfyVBsL2USQlK1LW4ZzT0BzNluoGbC1seoZnkO5HKD5jzgwDijzF+RfVPQz2uyLPIIiIOgb
Y7Kl+hdO69znN5sXvAmvJE2nlTXaqQfWG5AMI3fVom/znW3n4YUZ4swywpxNEIkctmOWNuy+VV9b
OUMVbUJMAhTm7ML9+AqdO8RsVugaBZo1aSyuQZhSjd/GSwkw9d8+9+ra73OOBTa5080+diW9BEPc
pf3Sz+rXTo7tC+9/upP+4olhzka/UUaiT6fVXWIFewRi4Dl0/R609qODmSYu4MBCWv74bM5MBeZs
KghbdJlwyWIS3sqbUarvCLzx3V53Tugi7Av31rkTms0EdTdG0G7Y5fVxlbpDChJ+bIAdw69wlilM
qSOi1GRpRcnnysvWXEYkm5JBeCPDKLMwObVQoAZt5+Ez/fhTO3NCcxlR3cpY9nHK0C8rcfDCMSUg
fhzJg/hOIsuB0fPxcc5MocZsUqP+QVDSdCfH9cmxT0Z6ow+vdP9XKrLXJA/QXH+qW2QZs1kt8opW
1guOZMY+8kDLjJ+lJmg/WWwxZtNaQ1ZgFDgs4FrdXDThF7u0FxNg1Ybj/PFHdW7lYcwmsLCSTWr9
jBolO6bOQ5hR2CtYBhhYWGM38jc4nFAWXzjcmafAXFrpCCmrLR7JriYi86oNsga3c9t+rn9kGbMp
zGlSAqwaI6K1VoUPSV2o+qpR/i9157EkN9Ks2Rca/IaAji2AVKVYinIDI5sktNZ4+jnJvjOXBVYW
7NJmM5vuNnZ3QoXwcP/8O1iVDZYI/+5Abq4WsjyhHbhwrGRnWjEdBMlTM0ftDmx87s5RVv3d3DdX
ixnOV5FKa2SCRUH7UYc1rEU0JaStaVx1lYgfwiz9oBjqxoS59FlWyxksm7RfOhtvfjXXvtb04HlD
288b59MLi6W5WscKHbi3XVBOCqcERrgBHFr9TpH4MQN98PYwvvAAa8UluYJkNEedB+ja8ss5QUJG
LIyK+7d//sKCYpgvNy9Y9bLGu9Le1Ub3oXfKe6tCCWVYlgf7vHcbLbgpDem1Qm5c8PzDr+xla8Xg
0qRyNA30dUtm3mmO6otAw4DF0oyN4PzSC1uN4iFZaBabMJOUyj4s4puxSTaWxEu3vhq5maPR2Vp0
iB2d9r7FTGlHQHtXYeO2sYZcusBqsBZ9hEetzrspiv4qRzx2wA34cxtpW+nDS+9mNV5J1GRD2LML
JiqNDQZciUmtjm+PpAtzYS0JtEzMEQJcl3a9Q3GjKr82cnZ1Y7mzodtufNsLMelaGBhhy5DFgtGq
5PONDL7NVbSjUdYLWE5wW95YoS5l09YCwSUMxVAQxO9kUxy6zvmS0MNTO9YNC/px6YMdUJL7JOWY
J4ozueTj22/wwtdZiwWr2gF9WraIKotaozijYm4RbqnyL72685j77WRctrMVDynncGcIT/bknMY5
/2BgnK5l4oB9nv93z3B+tt8uowmkGfjxoz+mtf80FDbnBQTCG8HppTe0mtvSDmppqeeHsNXySp8y
cO6d/ncySshBL+89k1YzJLI4a6cXxx2i6YC3xVb979Ktr+Y2c43eb8myBAYMdmLcYEXQvH/7pV9Y
N/TVtLZ07PlxWSWctouKxn0wE3U+mXvaD9ONOXHh9teKQLp9Aa+3Gcu2KJ4TLcKfxWo2ZvWFlWOt
AqQNuC0wA4x2g55ih2dyqJ2NqNx3VhO7MtH8t9/ShRmw1gOC2otG4g1O0sZMmUTRbtoerJBTn6B4
PFt293cFMu38mL9NgSIa8dvNyB62SvyuxZzRybW9mWy1eFz6EquJnOH4lNd2ic0PNm94yrW1W9Zb
2pVLn+J80d/ufdDNvC5oZ99ZQTf33mThOo8emtY3N1FoDsZ6r4umje9+6UlWs7mX44TvCfMtSJb2
Y1xbym2b92q38fOXnmU1nXMCSRQyDKvW1iFVxLTzgX3dz/r4carDjUF1IX7SVtO6DGfTKirOMTG6
zyTCaLOoP8V9/CGb1ANK831/xpHO8entMfzrd18Jn9Yqwd5QBluHjLRTzetfzt8ZsK0huZLmjxFP
htF8xlreTYOPMW3wqkA9jQXEUNK38APvU9o88XboUsevh09Yi/pZvTHoL+Wp1upCYKOQCXv2xrZb
bhu1O012fwyUyI+V0wCgHAeaAevjwPgGEuhOyeaz3+Lj22/lwvq3VqaBDcQhaqFIiRfUBy3tPUVp
rul5/vT2z19YONbStLmEKNctljzIajzF4fiQLpmzj2S3uH0aXdlWt5VYvvQgq6WDqbeMcErloatv
1eJxIFe59Y4uHYfXurE6ygPLkDr4teJnkWMhrP9jkhMdHvTsJ/TVmIrZXP9df4i91o3NdAmQEwFa
iwkFaD4zvCuBPv3d51gtGzVIUDSCPIhYSl+Og9/noZc3nzU1JaTdGM+Xvvlq8ciS2crNvgkOYWoc
26W5y2bp2/RUsYH4UWv93QFyLXGKgR73Tctl5qrxMI2kY9szq/veOLz9ri4NqFVkQLsZAnU0godG
11xNeTyzTed+4yh3Yf1eS5p6PBRqp0G9D/lxdkOjK9wiB1j89q1fisLXgiZk9UYtpnDEqrymHbsC
a+yztuBe5WrRfaS0Hn3yqsSqdNhSgl14Xep5NPy2/QEKt+Ps/ESWVBM3b0lKSQNDlMBBcvH2Y13Y
MNYyJnB49jAMSn+cKodjNUZshd86cmfPqW/00y1cBVcE2cbV8Kjl1l/ZMNa6ab1ubDwJ5gpiaW+q
75QFM+3kFKVqFBsnm83ryZxp1v08wt1JfAxjYVtgZpUP9+VkYlnS5rVlfUOY6eDmGmIPpZLcnHTY
iKkzFcVhVpoUBGCWGoNLiqJrgquyHGPT6yaM8jJ8E2RqHBQ67tWj6RTRvaphGOJ2IGHpPIYv1Dzb
lTNTsx96fI6ejdJSyiOAiBjbQ/YSm5JHVqnO1UKj9Jc5XHLjUeBeVh6CSgvrKzKTBZiEphzax4DE
8vhstIpWHgTVMTh10JrjxZsrGqrfCaONnM8YKyR66A2qI+brLMDfMMIuguCwAAwJVv2+EXkQeks1
YW+k4W5dPFRNOo03lCaMT6pUsDLojaRWfMwLNeAFZlkChtTVHPu2RhipV8kqF95sh4YG5BNLRtU1
Ax1k8S4dQkPVdwvxjg3nNKpwzcPRXlpz4NnNPBjX9mSm3Xc9sXB9c6UY00q4pQ5YghxcEi3D9x4v
Ms1xx6avbPt+LLsOzB50HF12e5qDWr7ShA2Z40SGj1HEuI91hXwbNgwi6uAwW2H2Lo+c6bMA4HU2
DrM17Lna4IqSpmnd4YulNALPAzUvlptI0/Ki8EM9m+dbmNeWvLPpYB6xUDRMVH4LPmafc+y9Ozmc
MCPCyncsdK3DZ1nasfMQtq3iXKfdgH+MW2DrSHEsNxYzxzEcE9J+8uYhKrvoTs/CKQhurBTHI+06
ng21ch7VbtKbFEQhjzDv4E/KrPYCE0+z6TCJc48KjZ9NIMN9YgeDebajmSPstbuwreTJKMQUDZjH
6QNgsww2g+2Cp60WisMFZC/TFZOyKMNBg+Q55Zi5YGwEf86UjYRe2PUqW+PUt9IASe0Y2Yw9NmYU
03U8ZRCunp2+zfrUL8Z+UcA0FvgA/lArLcWmqyq7IKr8xalT8UQ3oyi0XZZlC4s7vnkV0p+iUJ0m
98XQhkSjscjy1itiq08RAVaxNL9pQlMjxQceMaJ+0dMkEcpNbaXtMnYHXCdsQ7mbnTDrFqieSTri
YRpWeofPmYgw1BSEQPosaDPP2ySOcLuHmYQDUKspBlZdxRTl1lOvdV2ZMucZZPKAkZuufooSI1S+
BgDpmwmPVj1q5l1Y5aaEDNo0aVp8d8y0CIadGYy5+MZrEo2BFZtjjoMr5Rh0AJ3VcCCot5IijBqf
ORn1hrsoaKA+zoYta8UrtCQxo+uBzmEFFUAr0m+1OgUkO5IQ6mv6tAztYNzHje7IvZNhPvYwYA/e
4l+8yD57VETQmt+daOY3AazjT264mp4oy1VWykAzfY5fM/0hdmxLHNE5jQ1jeVTCFLjkNRYqra67
Q6iW3cmhFzAr9k2T5LhtIwC1C2C5DGQVLGSuWPmd2rN60g6syNCGmR4lGTV/rNVy3HSDCAtQ6VOr
ckLjMGc0cwdYy9HscVdEje3cZBoWgzdaqyz5j7lO1DIEkDGOVXA1o8deItcuRNV2D07hDIm+wwlN
qP2uDBNwM6iNrLJePMDlVPqcYo47cHd6M8w/tWVOzXSPs6mmPqU1giHIRCqnfe1BD5PIIeAfMfOJ
UgxyYjtPnqLeVjPJZqZrFqNbh1FriJseEIHVu5pq5hWLSJjKAfRHkjaNuAtHdW5qV1eGHMd97Onq
+DMfr8UL3CkXbGT2U9Yl6R0SGUdXkIzggZH9rB3hzPW+nDM7fq5QIg8RMGPbKPHM0cxCf6cJ1VQw
04zCRTf3yyAjS/XgUmeqAVki15U+dSHMgRh/P6Qx/Eo/VeJqqF0xIv8vOdJoZvsME6tKr/FmqxF2
FCKpz4V9CMq9GwamPoATXhZpYXKN5Ux0Om8IjeWJaDEhylfjuc5xrS5pitWdnci8y88NmrFE9YsH
IqbmmHobvfCAqBdfukIbqwPS6dRB496WE94+eGNl6VdF6omszlZ1gzkDBWVfp/Rf99rEXMxAx34H
KyvDb6mKfowtQI0c64fZznWF91dhLcHk2pYa2rVrde08fTGDelbIJzKYku/YBln6z2hQ9fKTU2Gf
I3d4g+jVRxyjI7bgMWADRQ6Ep3NTuZWSaiiJJwQUPNNkZk3/vmo5djHzsfqgOZsdG8ND/A6bHipE
rsIVyRIqZLFriqCwezeOrFGc7ZbTzvZMyOwNHkaFxjKCorSotI+JFKn9PhfVVE0cMO2ecA8gl0h/
ROkyfYI4NNk4mpOBsn+wiZti4HUGUf5Zjc2u6TxZsCJgYNqFeRG5sQNiCPKkHY/l84KlrfOhmJNa
/TaXmNN8M5pArVUODlFIL0OXjLKGtYK9RYvXL+2VBfyCoJGTqyQKNido/ggnaDfTcD0u3Er0k/VT
sKtX3xG5qchZIHindgrB19EGB+5bHeOIWiVm9lGZKt0c3SJ2RuSEWjLVKnFQrQb512muIXITHSCS
/4xbuV4+TEuT1BqNt7p5NtQjvwmbmdNIg/QjXKpOAQde6MLaZYphT6ewyHF4cUs1680vAQ0a0T9T
nWHNBunmHItr0VjT9a9NLIQ6bIbEmD8vgwhGze/0Ogf4gE1RHt5hedcsx3pmTtCsNMucBTg2HeUT
YU8v4v2s4Q965TSsnldajIy1OxBl6fhcwcq1IO20snGLwsh+qDRa/oi6nD5lK9Hy6BFuE6TjKVJE
+WDy3F+UQSzZfog75Tves3V3FVg4ip+SIBYFxN1CE3RnqayZbdV+FVo2pfcEGw3NM/SFYb+pJGV+
Uzo9BiFp0Mroqu1gP4BvqFj2eR5irn0QwnlzLSsue2JRVrZ3+N0VjbvgpZPfqAkQ6j17rYZjmpml
cfAcN0qkBK5s2AtOHcZIwtccFiyfPR90tSh5ATuDcVR4ETZVIIDVATflKhwJ7/J6KnQ3xA69ANeR
TdH7prK0HKM9zcBytVaCZF+NcynfFXglKEzVMO7uOhNb5YMmzuD1WC7dlzGYl8XXGqeCa86u9Fkd
e4UzZ1HH4HeVQXnC89r6rkZprri4+ZjqVTE5CqSyurBweYFOCF6jtUXj61GOPWQYpna2bzD4M0/E
8mI86Biu2k9shfikVQKY+rGGVWp5Q4VzGpKYUeJtRmzcX9tFUU1eA9Zs9qZSG8/HoCDIceJbmOuP
44g1ohsh0n3S2wr2tzODrD7o81KN9xOYgrNZtKG3fh+VetC4jUXY5uNUDztEKat+8JSZCeEnNX0R
hV8Gucj2hNFxcZOed8fdUutzfNBCNbZ9fGV11vmM7QW2d4tNcWR3y/hekNiNfdoQzcoVFXLvK3w6
+FfuGIsZOEAxybMbdyzbo62HUXJV91QFmYpWIO6HMMjEVUWDUeUF4zQFd0rbQXgoawkPaVG0ni4X
iAP2+7KdDPigrTN0N0q8FPVjqwzjT11VMFrpGgzNXTmGOBFGtdr+ANmOkYxKv61zKHFj066h3Cvz
p9zoevkJZi0umzRqEN+nzGDthC1njNd0XuH+l8O1x9UsskpPTCNK5LmyWoDmtuxD+4lKYyROYaw6
AIAyg0XFwliwuQfAEeSuWraBuiuTRvYYu0VnNF4faYEnFycxYWzn9Ze0Csh4d3Vt0zygamV4nDLh
jIeZLTaDvJDjN9dYuQNvMBWDvIsLbX4iYq8Ur6/UorxZ+jrvf3S508s7djlc07A0ziuX4IUiLvsv
WmrMJx3AXslp6BZDqK5kzci/a1UfmayqfPtoIEWgAYFvwLPf1+pYm/7/qhRoHzi+DccsavUdDY5J
grO1yKvUxU67TT86tAlwjEwWMXxntWtIw719Yr6grVl35Q5DMrCBh8qhhI5mK/lOjNdKNR7zOXQt
52MHtP7tC/2ql7x2Vl4lfWrcHqMah++DlhwL6xDPqVvalZfRBBZiEa1iIR3idy/w7dNv7SDetQAo
puHzUD0VMvJrEMy1YUNw2xfZQURgVtR3dd5yLvs6x0dL/wpYObLxC+1c09koSr+eqLLWKvxZq3Ob
YxI6ncr60Q/hIdPfLXH/YwYqtvEBxC/JzGsvZpXlHgYbUPIogkNOV0QEaq0DQkThIQ3u2jn0og60
sNV5ZQhSU5l2AwdiZfgHFkTRa64aYiEtvjhMHRvlIEdAhtHBxrO808c98Dwis0MdL/uiP6JmgW7f
eAo4Afze8W3GTejJUsG+mBjwHaBSe0TF2ORcT21wDa/9NIbwezGIR6+4d7Sfg/U5A1al23HqBiaO
UaxGo8Uq3w2HeQAQY1130ZM9Y/cX3KRkxeL4HyMGwLLcSzXfMdzdPsy8LiMc1a8NPCs5xZtY3hNw
47+seZwYkKgF12qb7ebkMY7fVc6TM/zEXQSxu+61C9eyXNXYiRqrwLu+CK8dbdlNeXndZHz5iaPw
DEq6D3cBMUQNcg6o6yMtop7TPoQ1GljWOvxss/5bZdfwNWnfaN1a3hPRe0zzY1n/k1uD10Vfg9B0
q0b6DVgJ01kOC8QqDISGkDK16aec/DKsTlhArdyd5iedSrwMZjcqrlLcyBvQUvIfmbJbDfzXuKw7
df5szXe9c1VZQPCgNJ8NNBo7dU06sUudTbk52dQQ9IBjrnW9zFe2/kjg6wUzaJ/sycnvzehWmxM3
ovaoxR+VbKvb9FLmbJXLHOj8BYJELlNTVb/tb1AwLDw+LtF+3T6p1g0ShI0R//qSgxXfyzwgS5kD
NSAOMH12WhA6HJIWk1b3hNR8r2B3b8HBA5221fZ8ITmPM9/LC6ptKHEaxZgPhz5EH7bhm62zUwXN
ZOl57OoewdoznCWccvVNKda5rPDntLbWvS1a0CxjYZfZzqzzgqSWcrOUGBP3g4oIvDP+qnxirdtc
BgB/cipQU0DMtNzFCCOCo/aLTO2bpoyzvT1mG9nuX0qJVx5Inr/nb/nbVgmqeWpmLLrw/dDvVWVo
ksQvIrNayN5UFbFYIThOTugMQy25nZvMwOIB3wSK0O4kh6V7RyA5EGakCWXpfF87JYmhYx8G09Rc
Z1mUG9qt7HD9Vl0Hj+Vj0i0wOgj3BecIt8EQcrJO2hSWtPSYszqltUvQY2mfRZLPjX6aQIc05EOk
SiW98ElhJmBbrKIUpT/oNSddB1lfOd20ozH7WCd2mavWbCqG3apkHjtc6uWJsxNZGPftfe/CMJCr
om/KiRq/1SY6ZYO5XBNTKxYDLqyC6jTkxlZrxq9C02sfZ5Vcd6KawvVcpieSu3lj78elkd/zcmLv
ijj+lylhkVnbx7zs2/YDb0nVF9caYro3MN4fHXEIllrDol4LWzZm8pThfhHk4ljI6J7d2E8vTUV5
fku/jSG7JQ8bamZ0Inl075DPEkHvkvX18+ZZ1ZbDLK8m2rcTzrdvv/4LO/i6oTbAOLcrY6gjWlrE
tUsCVvPtsUt3i2lVH2wspW9mFS7121d7vWhjrbvB+jIJ8oANfZeBIRVGfcg3i00XVk1nFSWoYoJY
I1Hyx3kBztQprStodtc5JrsuMFbpjXn8gEvFRun94pfSX36ptAeSG/dtdLIkVsvYFfkjhXFgOOTk
q8GtxuAmLoOjrc77sls2rvp6ichad/mqoSLjFCwXOAcBiw8WKNWhGVOCGATN25/oV5X0tZmyepGY
C5GeI29zSqRxM/TlO7uwvKAvD5PJiayq3bIynprRftC64bMYMSdHc3JX8PdQnTdu4tJzrnfbVHRk
VJpsB4kRVlhhKB7Qdc0b0uzvWiutdQOwPeFLyuqa7Uq9+1aY3cgit1XuvjCpnNVOoJAYLG0y9Dsz
yQc3U4EfDiqJLYUBMnIU+ju3WPx8X45BjdCoJAvIM5QNZtOkvUYamLNoQ5J94Sv8qur9thiRWAq6
6iyqzEElV8PoSUDecbp7e6Bd+PV1Y7QhcHcjZUFXWWO7k/GlANahbRymLnyAdQ9lTbJ1mJSR5up0
+BkEmYdu5Tias1+WldfJ/Pj2I1xYzuzV+6cGqDdQtuirBn2xNBwBgAm8/dMXtkV7tRFASRv6WKcD
QhlrEo0hBwc1/uFrZfHp7QtcWC/XrZGjIYweCqu9K2O7fSSlpcABEByJyjI64HQBqnKQ3Q1tWMvG
5nbpbZ3//Lfh5PRZySJNKBbR0n9dp1p/dOJxa2u5MJzWnVz1PBuxqtX0Z2eED8VwJZHrujKy/05V
Ylmr28+cWIx9jghRzbRy54TdB+JmZ2MkXbr71W4S4RGO6RC+2JTGgvoTXmkzhR5RzWPzAet8gvKN
cXXpI6wuJMKwaKseHeJMMfJgaHPmt0Zgb3ziC4+x7hR1nDQAXMiEAEt8XQEFaGpjIC2xhLu3R+3r
xzDLXm1OAZzJuJ3o3dKNXjlgsRXurND6rCjpP4uovqABt68hXxEz0w+3sRldemWrzQjX4rDVK8Zt
SoP5KZi7ZhfBeNlYqi78+rpTtB3LPOBUzK8P8bFXs1M0DVdvv6wLq+C6N1SUfTzaBV9jEDdmobq6
+mEedwuc33Ey/248rTtEychL3anicNcHTvethlNHd1iS/uUTrFZBrVfNZAYT4duJ0u5tkA8OjpeH
nLQLSfAWQtq85XB5Yeiu2xybpaW2GeVI+vMep+Uh+UDx/lmLs3/e/hiXfn81cmejjqOwZvloKPW7
CmUAYJ2lR/vhw9sXuDSQVsO0NFAJLn0e+DEr4GehU3B2tS6JNmbBBfGnte7+07uRikimBkfNomJn
Q6R0aQ65UgbKF/3s2e20h0HpJvYXeCperP+Tq80xXZqPjYMjIB3phszcYCS1Nhlw2/XPkD9lav47
jf5f4yL+fwJBnLeyyySI26/Z93j40b4AQZz/l39JENAeqOMKXTjwJvXzLv8vBsLW/sPxQeJHA4bX
1nGQ+L8oCPs/QuXzSke1ETJq5jl6+j8kCPU/+CybqpSmZiKysSy8JP8HKIjV6QkOhC0NLs+tnKGr
trWa4G20AHXMsVjSyR925UPR9vS0PCXnTrmg31FDUNPqaGb9xmorzj/836ebfy+sqwK+Gk/JPrKa
LUVqT3UxdKrfG5/kxKau5qB5QL5ImCtx4vWt4lcWQjIn9qI2pNQbusJGv4jZi9mFB5CSv321+38v
/TsV49VXAdLbEpZq8orXMWuhcr5v2pqeNJVEldZ5hbS8JdKvisAgY6T4Wm567RRd5fdvX/mXbPuP
d2FoBhZtlm6Ldc8AeM+2MhbehVaKQ6pd9TmM807ZaXP5lUa894Hy0xHmrQiN29DGtVUzriwrO/ZV
d40K7pNtzAC2Z08928j4wpH+2/f3cq//91MZ0lapkDqW/keRQdHlUERhr2LwQzHpCUMZP4+1Wyz/
/HQubnol3i0UmN++6Kufw1T5HpbJIFfXy10F9MxeAq6K0pDqV7TrhmFXzveZ8alsqDHKYQ8+TAbT
Rui0dWFrNTItyRkfMjOeQgMpdUpjrpV17zL70znDnMW9N1ZYIRjO8ySj3dsP/cekcMT5JQsLHQvS
xXWTipaU2YDwa/FjdFqk0b2uBBO9gDEtlY0JuHWp87Hkt8OA1dWak3RcqunA6YXxTktnP2igAoqt
fj3WuJdTnadizmhgcBy609cHzaFSl0mNwcxMJGrSIT12OZUFfctJbCUVZpy+vM76uOzA8pCxSb86
WWa3AtGJwOMYL/31Eo9uiBtRkfVeQS2vX2bXMOTT2x/vj2lyvrymG4Zhm6ZlrfsQTMOoJhv4nE+u
0pGmZ9H+Xc7hIbQmv8AUgEUUYzFj48AitNfe7m+XXVUrYF9lUiQli8dVJjip2ouPlE013YZieqci
jaNMyWETjqXt9VuT5TxMXixd54fWIRJZrA/IXtaTJdGV0dT5toH9CTaAZ2n6sZunu1FTdqFQdpUF
77cAKfcl+RFaHdTa5eDo7clm+howuhTRX3fh1lL+6qcwbFRn8LFMIdd3xXCsgLdTKGq/DaBYScnA
Q0PKT0M4irSrejoJlcSuosfesqRHaRhXvZ6CyCwPpZnfD455mwBppWlIf//2KPnVCvPHG2MH19nA
LZ3C2cuJJ6M5RCDJjnv+Uuhny4/FmPtWNR80GN9xRUGiOgS24UEPpSrTeUtAR1xJ6Y5XFiuGi7R4
t3xvNG1j8TkDpv74lhju4IBMcCERu728s17J8EWE6QgwxnEnVJ6qPR+G5UNYaR6KnutSg56nO88M
6sfyLAl2Iw3RvwJKN7HQSJjHWStumKbvteu5G94tS3aT/0/3IsabjlANnxNpst+v7tGpA4pWS676
DbQ4u+0gxg/7Toa7pgrd81vCf+5WN7YG1MuY/t+lxSAYE4ZKcynRwctXY3EKCtEpqX7YyFM7sR3k
wVM59ru+TbymROQpB2Ls6Kq325Ool7th5DZk8CHZGtuvDW2L7lQV2Lg0jXW5xhrNwCyHYfFRixyn
oT3ETvhIv9517Ih/4vhrioKH624M2vPzrQetxUFSWKAATXttYJ6jrmwQQS2+UKSHJg+h0DOkYTdn
ZwzC8WzH7gpl2Edtt2Hd8Or6Zqv0IhB/YHlpnz/NbxvVkA2KSIRcfGOJPg39dN3OSAYjMLOsLrY8
DcmEIewJfM7ufAfGHGzMi9fvQGDU7GjaOVpebZXorp3AjgJglcVwbTsoHfL5oGjxo2Etp55+lOm6
oR50vnr6bpbKp42X/9rgo03eNuhtJlBet1NlMfYbucP1kR0fu9P8QYON3pVQKctqZ+fTHZKed0Ex
+hNoxKGsbmIFiHbRbH2J1waBbUoOH1Kwdq2HnhHVg0jwSvaNIDzofXSFXO1oL8qNI6JHpQxu2iy7
kVF+MzXh1jvQXxmAZ88p5jw+cZq9moCVrY5mX7HLKaXj1ehXadLQjQFyXX+dVjNk5+Zk2v1Os4Pd
JK41qzolk7IxEl6be7akuYF9BTHceig6edUgwOBDJGO0o5y1qxztKg4zX8frlXQuSg/0gNPGkvcy
e/Tv2sNREOwf0104a5MOtTCnUSpEanUR7M4xqaYqKPuz4/ksMipbncWrCu1/XY+pzrFQcBpZe/9E
CW0HmaIThIadF7duY+RHuwNrEuwRbz8PEVl281AImj0qj/3tRgvls5KW93q1EaO+GtE5SGlBoZks
euvTaaFHrVlKsWBgbHm2RKKd37cVYKA2fAT++g7a2V2fPqd9cTMHyWlj3r025kA0So0Nh7+um7VE
tihTVmLjn4N/jYb4oFvGycn/oWz1UGswVY30JsAlx82XG3JkX+dk+EaleOMuXpl1TH2YkCp2RMYf
AorESfppMY3Jh5mdWLmPKfpe1rmfosButczHo9lTEUcV6hbI488zunNGRf73pVdLb5PS9j/nhK+d
MuzOIW1C43lk9QcruDdy/VZbzKuhCG9jEV8107eq6587OR+qWL9tEvlkiM2swSszkPvRkDuwEKis
xy83A1T4RaiO6X8dkKbkqpXpsWmMWxT1fiCcpza3bi0JsjrtvCFuT4udHltD2QdzSvNQfzCWBItG
7m3gbD9uBuOvfSyHxi/mDrdprZOYiZIMS25zf2097me6jNDz+wwkP5XRz3OufLiPtXEf9JubxKtX
drikrpNuYq98+WbCGfJx0RQM1iZ6pJPKTbtgL5T2Op0pxMt2F9id93Nq2n/eHp+vRY0GOwKfxYA8
ANf05YW1KLZiI0OtouDjlmqx10TDfqQ7AfS4NyXWUTGTB5P9GyM7rw0tLxzetaTBQyM5xur5EP+z
qukJ17pvy6A86oeln9ERb55UXoluTfJwTGad5Br/9PI+FTly4u2DmReEDL1Z3EKmaGvEF6mmn+lS
id3G5uJifh7bwjPs3tOmrfH7yvA1VR1kryYAI3AXL+9haaslzcgTA5Pmfaj5cUrjB8xmjrh7HZ05
94Mz6NqJt8LXV5+dOcNjq0CD1zs3HVBWXlkEjeTADxpsMvVrK4yrTGokkgyv0+cDaUpvAeIgaUac
is0o7pW19IzDJXyUBO9/7N96247Buf2OFEO4r3s6BfP0gWawm2zMjvN4DYGWvcQ4K9GPBeeMeYof
lbDfWNJ/waVWcSxHLyJnauc2fQLnrMhvwaRWLiKSjsmGUjueUSeuJcxdQlsMhi9na9plfm/TeTJI
5k8SfgVO7WW2TR1wuHZE8qUPQ5qh+l0c134VXWWq/I7xm+pqmkIlYcb0ddO23OSO/rxjKUgVkyyF
3fvyjk2Ss0WqqwwXQNm1HG9a09yZXY2MfLS+W+l8qyzvkxTJzRTFkma3A81VXmqA1tbvQMV4b0/3
1/YEWhYt8NPkqTiErO4nMdN4FEjlfFEM3tjMrmPl77KUXpVBUCjvlPpr2PfXotCx3VvQlE7Fl2ie
fSvj9JoZt12B31fc/s0IZ3QZTHD2rD/26jGhF9AMQ0KzONCBoi+qGxvpkY4SvGqIWGpmfcdNLmH1
UGQoAMP0GKr5z42389rXEhJIM7l0MvfrHFBKA8mMzdziRzWoPD2/oaXi3i7ks0XbS/aULNCGFmW4
G2T1NUmdJzh7NzLV0d6FnyZza817JTljaiT2OTugYjXWu1HWx4EmU3YfO27uab/a5YvznS53Twtz
97zc1KW6sR28dkmdM/I5mU22eH3JrnXsMaVB0R8NkuW26p+ztvmoMMkOxhx53NHWpz8X7tYzRDfQ
1tC9RZz8K4j8bU43NFzrfTixAQn7E8aiOzGZx7CLDm3FOT1saC5SHkIRJO54Zj05W6XwlVDrV8Bs
6uyBJn335JrWKpTacRbR0Yvjt4VTuTQW4jAzeOJ8Wk6VG9tMjwaWinCf3dnAtKfsD/2ElNsSD9Pn
t8ffa/sLZSFHxfRJpYyxmpxlKbRhnhSUo5lXVdKv1eG6sLOHxbmT83FSHZ+k0l8E6SYJTyEMDmbn
r/5yhdJi7X+Tdl67dSPBun4iAszhluRKypIl29INYY9s5pz59Ptrb+Bsi2tBxMwZzMUYBqZXN7ur
q6v+MEuZxcUak385S3uvdPoJlq+r1dZvGxs46MGuHMGqDqbD5/O9GI1M2frzHHNMzJQ+jl072MWb
Szv7iQ1L5/do2F/Kbrhuu/F6sIxjJBlHi04JHRMyMSSmuvo+6vQjjB930uzrSnrY+EGXNqNpGLgt
UC7ijbi64UNUxBD6UiilI8sjD9HTorb3uhoepqy5N5P2vqgcr5rzU6GmRyVeNpREzjcAz0Q6SaJp
aFrWGt+ZJKM8VQg++GXdeyH7YMmujDD4EozR649UDtx4S/DvQnWEIW1ZJe46tnM24ww/khINidnv
yvaHKviObXhyCvO6mTUealdGFe5VG/ygpSFcLd3E6mbue57e8CLg9HFJqggQrPtnYAWmPsjg6OuB
dhSRV5u+jXnnizJZVlJwZt0nPd0vFKh142syZv7GZz9Pb8SbxEQoghYql9Dq4C0hxEa7og5BNe4g
kl0gvKf/reumKI4bnl7lx+WqqN5rWJC5qWGPtAWkPK8TIDFMh5m2kUUgWtfowNgvi+yUE5Z5+TFt
Qro66WOMykNbzbuWMPz5nEWq9DHsqjJJIbccZXbSabEV/wq7fTpiQafxOBTTtacMGsZ0wI3WVShP
/H8Npa8OFYQEpAQqhlITPuDCZVI9dEXsyca4FcwufUhHp+oBDZCm47rQW2o6bByVocB9s22bR3u2
9kOjlW5Rc3tQEpHhgVcAAumFJpD0/NJ4SxrzTgqDt89nfeksOwYrTPHDsKn8fFxgqgk5hTiL5lFc
3hROe2oW+zmy1dvoqRrerDAEXLlZ47twlEiecA8gReeJvQ4gbdla05JVKL/E474b2EhaiKgx6hP6
sEP8cg/99DhI3yq2r1wVXjEHL59P+zyDIJTQHDFpaRNH17pCmNn0Spcbk9/v0J87JOSMUfp9VL9h
Punb8+aML3xxlVubfI3aKggIkdL9tY/1tm5iOLyTD1vdRx/8Cpv5LyiKVsMvaLpHSdf2s1XsU8d+
bkw7drXiSa23ut0XvjWz5j3ChGmlrVsvVjuY2lhK+HzU0k7WwqdsGK/1DCp6FbktInLGHL/SW9vw
nrkQMgiYii06USRP63yhqHtEVpJ69A3KIRp9wroyvEbrd0VboEsQup9/2kuzpC7CHcGKm9a6VDCg
zgFdexr92c78mAenFSG3aUI+w6eoyK9LerZKnR4/H/VCFVEVGbDCvaxBQl4v7lJUlCiSfPQHekb9
9GzifLMk6YFkrRB8zQjg/FMRU8hv/0OQVHn3yrZD2cEx1/Uqx4JX3Jb66Jsx2baa3SCR4vZ95OlR
ugESv7S4BmFYYAd4n637ioWKVg22mYjvFIlXapkvcXJkOT61y7RPymAXjeaxj6aNjONP3WR1DwBW
kNE8UBxmua4tNE6RKKVjjb6j/woGi0VM93Vd4zdUvsU0A0rrhxYPfmaFhyh3vowKeBbFfv78G18K
GiAmRMyiMXGWhCx1G4c6PHg/zKJDVMILNLTb2EajpRm8xZF2nblVVLm43rhD2uLEijP7MW6oiY6u
QM68EQbwIfDtK6P10v4RCR20oWhOan6V9Rs34cW9zAWvoeJj22wtEb//ilb4vmkjjfjRV5zct4cA
VS6lPQZqj1LKIRW1efieYejcZAMZQKy2p3+/0CYZJjkfW0xdazAj69CaqcpCz8FwlL2Ka2kucBfr
Qt+8nkZt4+xeClDUFVGPUcFWnMVFVGLQFLN7AhSiwnXUQ8xTby35JQKPLRoun0/uHPpDRdk0WFt0
/Gya/iLn+Wt1hX+y3BsyxxVvWxs2Wv1LWcwf1HARQd3PKUmO8zia6sZNf7Z7HXFeDar7jiMLM6mP
w/ZxSduqBHHUKIoHr9RDoYG3YndthgICNO7oe/3bmf4Z0tZtlbXVeTB+HNIYw7jX6ln2gUUgtZY3
BwlxK6fM7nJ6DBVq1wHUZL+e0C6Ypy2ozB/RzA9Bg+GJhjybBWiHu+fj8HIdyyjOUB6Q5BqVtOS1
vnOcrnFrLmMP8vHveWp/Orb9YNsH9DS+BXL6rtdoaWiZSonSuI6z6Zs6bHEgV9x/3mzid5F6OGAr
QbytyxetZCKmVapgeFTnPcqkL1J/mPvuaESB7OkSAkKT2s0+LFLTdWx0IBDzUpP7AsNn91uUHZzs
azZkN/YYPaqO/I+FjoxXK91tAv0lpoUXyNx0i6MNbpvqV1qyHLA/uCrycMd9udW/OTs8TMaRZT4y
dRhFWdtF9iF2RFkHaKHF0rBPQY3ki1+0436SM9+oxq3YdHk8NAJJIEX5a7WnOr0xZ1luZD/p9Nu6
QXxu+VFGX0S3XDRJC6U9acN0V2TPWZzskAaE7zz6TZt52RQ+m6b9NTOVjQznvJspFgGUKdmNACqt
patDJJKtfmIRUvm5djGf2KtJfsOvx+XZzdQRle9+r5falRlot8W4m+p+p4Cx9DYO3FmaKX6HJhQU
KcCbZ4FbQiWq6wKa51Ws3Cij6lZtfhsE7U+C6Q7tJ38xh2vHiF/b3n4ZWpA2mezX+Ub4VkU2uz54
YBhkmzIBaI71ude6fhgVQ2A5tewaKS+vLpMbY95XMrR+VQlf+jF8ip3mqgurXV5Jj5XJvU0hPpgH
3APp0/AAQW7ENy3naeDVP8nm0xjOtz+SJXhpDNoog72R2aji9bz60QL7wB3L8p2jT9BMgLwds3bU
Ea5D9pCL/NFLpMffmhavsjotvNBCmGGgSeuZdMZjIc1l6O0pIqfvJGABk32jVfmbwV82Zf8z66fY
z/DibRZkn4JMenAGLk+q6hufXQSy1U+nLkFlgkMBtHNdGAi1qkI9kIYgznReXtuvlrKTlOrWQCRC
69LXslBP1Vh6zpR7cSw/N/omduf8J1ho7QKdsUV5ggfGx1g71ylOO6Ut6nPSi9pxYeeTi9blKR/H
n22GSEZ6M2o3UxFf0/pIu2irQCsG+LgG5GWUCQinClXodYZoDqqk5RodQpQdv9ig7ZbiBgHBu3T8
ZsvZri3JVSdfT8z3zxf//FplXA4/CZoiNvs6HkVWq8sDE49U/bbt6ERG0k1q/uyMkIdk7mvzJgT1
4lQBZVGC1dBMWsNUujGtUY9LaPBF6j+dOt3YtfyoB8VDNJevleyVy3iPAcpxNpVoY6udR19LZUxT
VPxV6hfiEP2Vu+iTUQxxNk9+zfstWOJd1y8HBXGhakCBBVja54t7XvfjfhTTZHdzxxjrKzxAIWAG
iogkVhi8d1yVutwiz5TWXmYCEgMn3ffqKYnSR23k0u66d97ePzZ+xMX1JhUmMMA1I4X6OOk6SfvR
zp3ZryaE9LB2xlb4Zu6cJ+M2iPpdm3an8tqo0qfPxxU7Z72juVPB4igWkLB1U26WFMnAX3v2+4ag
TRezUyHpWj9AHuw/H+k8JRVpCEgcQzytGG+VG6K9X2eyaFuPAdhVqwVuYjnVz0K/L80ZYKsbD5Jv
l9ErX//187Ev7CgZqWNNI0dkZ60L+yFigBMqUbxujMxHOH8XdmQxym8ZCJxSm8fPR3MurSl6s8Qq
hYt6HSUkQ3Uk3eFGEcbZgv1QUyHP2/7amWDy85Ylk7zttzBtl2IE4ZEWAlv4/OGoFcm0KAsxIglK
Wr3KP4Wk/rDhrZrG1ypQ/LbaJ2P7PZqyozlJPjq1u24E/TYN5HOPqtLew2FZvH6Td3xp8R0e83S2
NBqu66JFKrVFr6cjcAX6GePY3Y+jeszqO0OYfPdbVbBLiw+Ig7vVpFZBUv7xHEUDcm5TQdvOKscT
QCNeBbcogOxLJNrARrkIRp9qYDaff/JLMYQeMg8QVSDm6SB8HHZiN8uyxA4z9eRqibuTVEb+NE+J
GxuCa2J/m5LgqMdI7NdL/SB3Ke2DeOMwXzpiAGbIzsiJxElbTT6nJVgHnUwHo4m+GHn4qwnflDl6
zOdkb2l7GY+KNDEHtzPVfzYW4MK6U3TEvNGicaCdlVvnhLoQkuZs+jj1xiHcaxPqxpCuWusudLRj
Zk4/0yz4JqD1QZ694fXxa5Lx6OrQo5eQaEbNOxyNG3N6EGygjV931swSmANqSaAlFLwB1nCVEpjT
UjjsQfBmR4RGxyH9NXChujMAkcmqrvJYclVTosVXzIBpnC1X0AuHALAIqrTsDjDA6xeF3KgYF5U9
ndVcRpzafh9T2vnLnmsdya4ttYgLUZ1EgboKKFMZgP5qN9ZDMOkaEdYPdfPFMLpTlk53UqK8qYmy
VTW7kJTRraJ2JMIrRIXVWBF46rFVGKtTHiotuhG4zlCNr6qcvo0JmHqxIdJbXtS8gPK0MZr4/Nte
2njQ7xziOlxDsGofT15SxWXehjxl21o/RlTVp0Y/LBm7bK79tJ3uunKv0db416MidguMl6c7FaT1
SZtsO7alCv7YlLf3hoId9BdosnsnHK8n9TXoUw+BpI3Xw6Xj/YdaRxOFf882kRS2wBjrfvIxur7t
leAmjKRnJCJvm/yqU06B8mRmQCuLeMut8cIaU3cW9XzAELKzVsQxi3EYUIucfG2avaX/PlVXS4HY
aqgfK0RwI0gT/y0FZVTYOPA4SPfXCUOg99oiaXzZMHOldDkFbfQ89MNO0ZtTemqCb/0ieXAZTp9/
2gsXKe7aApjJhuYSWSXbo9J0WlWUhPIxuYo07UqjmF4t9hdlQUApTV1J36K8X/6yAC5swaWhwLFq
3Sim0MSchtlP1eQqkPH0pEMWF5qnAT1sOoh7ib7X4neEzB//w2z/Gnk120no/VcmkTHhAZos32w6
dGXttZlxQGHDLYMtkMmFSEi1l10ER5QO7zpeTKGFgctIi9sYRqoo/ZVRtntjafaJyU2hbeTVFyIh
NX0bEAGgCiCTqxsRnT0lRlya6GAYXjmB2APTOUkPQdsfPl/IP9txlUpTBrRhBto2H3LdE4onhEdV
2EQ+8ioHOZrxKsA2EDHf5DA18ejLzXwlRL+gz003hjV5pqRe1YYBA7QZjkpf/Z6qxUWmFd2DubL9
EnHOz3/ixaWnqQCixuCFtW6SDYaSFsbMYiSqdkVCfAB9fggol8AN3sMV3YjMF3e1QBLRlgNFfOa9
i4VlnGUCToQO/D428ptFLt6SsXhTmpvJpDEb7dvl6zLxqPp8opeOMN1mLgOeUipA2Y93gmr/cRaL
STkt408ZeiJsxIgeW2a9Q41938Kz+nzISyHSIOkHiqlTHllL9g2LraPaBfNUG0ZXnYHEVAeroA87
v01TRcFkOeaQNT8f9NI8TWjnUDUVSr3rukBYR/VsAFrxtRDhMDs7pnp1n2myXyDIa/fTncUH/nzI
ix9VAJWoApn6eQmrqbFGqQ3Ob4f/w5RCR6TOIvUUY6ZvSti6UwLVDrtEo7I3hr60xICzwP1SZ+eh
s/qqS9Enob44E2EqPWBW5c2GaI8hD60v7pB8X5DIDoyNjsalAEIPBb4csgIUG9fxEfl5C9tMsChV
fCUKv6Q7blpq/n9osbJ9eDpAPf1DWlzXPaalRw5RY6gR3SQVRFVhLLhhyJ7aBhtR/+JSMhAvfiiS
IA4/HpCswdtvmjkgAiqAhcCx6sdr8TSc5c5j8fl64fd509js0jNJ5RX4/8ZdJWs4cMhLJvFK0JKb
rHxFoNFFlMXVkvsZSVc1B1paXOM/4eb3gn/4+da9eFo0queYK8AJXb/RukSTE1umQF0P+Y2TjLu2
c27SpLyJ+id1obFAp/XzES8fFsAfgml2AZYwDGmwDD236zDD6sQW+iClIZoUzX02hqfI0k4w9Hdt
ULxp1X9KFylegxcQ7wCi0sePjD2IKllDQ9VwhEOd7MvIPFTFckhPuZ2htD26KIeW48Zb65xGIbYx
3RqAw/CczgrFmpQNfVSAIKtQJbYHXqPzYi27QCt8rb6VAonOeq/eGrn6j0G3IkSHGQNUX3Qu5r5A
CmYODsOY3Y5T5Ntjm7g8XhqvsvTWxSB0r/dbTNxL+wJyEIVVtgWcl9U6RXU9qxnEI9+ylkMVygdj
yf1hGQ9xUzwYlq+qW0TMiyPSNRS4apTZ12+WEDS742Cw4ct9uFeWYFfApu/IBIzhTWfwAiOBz3fi
paufirnDh6HZzoXxcS+0GjLTkdkSO2Fe6o18p7S5b83WcxQrx2BzE1ycIIIseAMYoAjXzX1b15Zx
1Edq4bFx1Xf9CQfimyGr742DUWAzbtYbed7F+XHCGIvWGG+Vj/NrugWjpoz5Nc4tVkqemveeEGco
lvts2QJJXoqeJJTomwjVmzOIPtXkBCoQGyaK4C8q3akhjiXmj7ZVgeLcy7m1N5Sti/fSoGJzikY3
DaT17RCgxpiEfcMXNKClq+FT1MS+nGIuIuT4C8fNG/VRgob0+ca5OCzlO74ibQ+C2MeFNQLajm3E
sPkc7+I6fZSAvETjfBAs+SLN3iCWmHmwEaovXhRA2UQVlXNy9ghbZgyUUoVh4171qnaXhD+z5Yui
whiEpQ55ka7HkFluYDY4tP2HtMohodJ1iie871dzLuoC1WSZi7j6Z1yM/aiHhAKHojHYyXT0immL
lX9pkR1AIbTqae2e9ZurPNPVTg+YLaDbRiLXSI4Ud25rWbvKpZcpRdYSR5TPv+zFy4nakMyriH1l
rrNH4BvwoENgmcrcnRIVigso47yEAhphTCH3pyTL3hT7F9Km/76HTKb819DiOP/V4knztpPmgRVe
4ANhuthyVOf5gI/ELrNSvra509HJIQ/SwlMqhbsE6t3G9EWOs36v0YgA7UXbxzgTjLKNQZVx4GT6
8sIw2hV+Qiee29ZbKhgWZLbNS7eED9Im+/ryykPIoiQppKrWSSUOth00MZChpXWXlj3qJtPXppe/
1U19ApBxVQAJdkpncAmf3zamLSL92bTB1NNNxHXsHBlUKSQGSwj0Yw6+FHPxINhFIvUL5eBFqb7R
z71H6i3Q3qclxpjOfJ/jFj7ClirwhSuCSC2wV39qaOvsZG4jIw26CSi0QVugpVOSFzdFGBxrJ/Ni
evRVvYXBupDLMyQpkWh2QZ0UP+mvXSc7Ku5f0kKCTb4xpcGNg8lSd5cU7XFjkcV1s1pkqpFQSEQL
SD4TWsjC3nHyhkqdbEEVDTIe/4uLf5e7IHkSStVBnWrfRNwg65P/cLYYG5yIaARRtFtd9bEjQc6q
FGapB16dG1dAz9ypuxor+dc02c/O/F7G4SmzoyfQUo/dUO0D++fnC3BxpSmCCFSU0DhZnW9sWZSF
KhfgayX6jqCOk92WQ3qnS9rvzwe6uItE0xRdDZ27UfyQvz4pFjGKhIgnJ0kPBhfTG18eEAdUcCFt
u4QSizW4mgmA8N8NS6ZBoweUKG9R2GhrJQN0UgK4l07HBex41vSu5XQwcVyy+2Oc4zaXLP9hQNq0
pNM0MuBFr+ZZjpraLikDTumbHd5P5msY+aF5FIlH8vXzyZ2FJzE7WolMi8coS7t6HWrOopOR2x2K
Wt/fmuDR6d/z7ioFDUtZu/eL/vXzAdfX35/x6M8IIjylDG21WyJIV7qRWZ2v1+/x9NTjnygLhcdj
UNRuF/3GIeXzAcX/8O/jyYBQ+wwBFUfviUP6cdckxtBluRkOPh7xXowBQTK1mAUFB205pcvT54Od
4YrFaJTcBG6E1v5ZGQw3PKfCenVA0G4WXO1DgV1d0jdHE+ENJ9kHU+tFcGEXzHTyuL+bbgf94b/8
BiIC7wrgR2eVoi6X7VwNk8GP4qexuxmmAAyzjHtNgCcgTE4HF8bK2stzet24YHHVdOMpLDboeskR
ncGfCUoEF+5qA+sSpSJMLHq/KQq3zn521deoflrGrfB36dOSSXGnA+cAJ7Tau4XeaArSSr2fAXEM
2/zUaC+Kme7zotyX7ZeNZb2wc0XTS6CmydrOno4BUKPJyLUezyS4qC1MNaiQGCIu7aNZP+QLxjTB
K4glrwlfDYTJl3w3As1T7X9UvsB4HJ1XXd3qNZ5Bq8WGU1G8oA6NDS/1jo/bOx2Nok95hfuT8a6U
49PsWPs8fLdT6zrAa7DqW4TkGhiUX2fl31nN8Ixejb1afwB0baXMI+tfSEdT7g4WdteZ+oIM/35q
mrcwq/99aGS2ACogO+loQmofZxtYS1X3QdNjUzK5QsTE0TQ3BmvsDDcYd7rdJuZ4fen87xzBVnPN
int2Fa+0RrcHhw6Cr0cjthqvS/9CuR9/b2SkEofz/OvzbXZxl9n/N94qb5mTpGnNpu/9JSNSDJjo
OPidAdaQlWRXvkdpv5+KH5+PeekSAC5D5ZOHgUIlfRUjO/xpl6acCfcqDz3tZ15pJxkvJKP5R9K0
/WjuDHlx21jdyp3EDllHCiDyQp6LCx1I1MfvCcYwcqRO6uDIBa489d5Uya4Z/87G2MUXxxuzwcVH
0lUzi/LlVivu0rcVyAnqQSAZzt72apu1yWKL0Ss0FbKvhfISOd9wmeyyu0Tb2rtnoF6xlTTQB4CF
KIyCZ/042aIZbKtQi54n373ThN4okS8qb5G2y8pTPh2CgsmakacO34Uu3EFL72bttPGpL+0vvrVg
QRAwzrjHY6rh6FvlvW9ND42qIJUU0xIqXfNrqga8UXDgrp5McxeRTGWBLH6Qm0+KW4DgMY9237hh
Xbr5vLHtL10ZgFkoJfLb6OCt1iajUBwGFWlIrDxneQJjovfIub0w39L1vBgxUS5G7UBoipyp4imR
hM5/FnSU3v+Jf4Mgcmv1Hjtql55ombhG2fm5/DSNz5+v/EoB+3+jJQkkYGAVy2Ke/x8/vwOtJZ5C
bsUIw8uSwiPBw8+MozqeCvOqf+3/MWZsuA+S/DYPd2W8J09xnh1cIuWryPS3HA/+wFDOzh79B4qE
Ihlbp9NNnBpmocc9QPurYlBcJXygbOpK0vMYfG3Vm9lUXSTBl+Q4dC/L+BZK+77+HpS3VE57+bHq
H78OJRZt097MD3LVuVp8p8/tRsQ/a7X+OTUG/SdEWHi1rRuZEkqewB7CHiHj6wmSkoy37+LhNHOT
FfIRvyMVZb/W+Wk6y37o0Lq1rzFYTgNqN9LOqfag5D7/kH8eVWcLJ+SWwbnZPAxWV25Xch1nQUV6
U4deCwjZnOqbiXDNc7vFby8/yfJdqLw0Y0wBD21zKb/CSt01F+ffvv/E4rCFSbTAOjkAJz7uKZTU
TXy6dBYH1bMpbH05HK/i4imNMOzDYJsemm9IKU6qkYvruatdVeHGyT1LwmixUPnlLgbzidjkKoTT
CM+XMZ87nxKb20C8KUCJ5HrqwdLpNxLL8/RaDEaPlxYzwQJSwsf5zmHXooa/dPijoSxGPfSb0/6q
gytnRkNm18Z+C9CUnh2kZ1neWOw/V/2H774afJV8qHT9w85icFu56uPHZxwGZdObGn+MvizW7RJ5
tTF4Dast7aFHxPLtaO+qzNWyR9n2FnRGE5oArzhDe1boWioPrMCT6G0WP9UUkRE72dHdOQKO2avR
Q7Xc191z6jzi7oCiag9KGbWa8lnWUEGRS4/umldEmactlafMj0q+CzHIsl/1XnZrUm2jG/wRB2Fq
APhagTOO9o18FQ7vcae6GEvvhgCdfbdPrkr6Efl9m6YbC3Z21bBexFgBAjaIM2t4ZqJkuRQXXed3
yYtNgSsrpV0BaNDRPURe8CZ9Q6ZtozV/Vkzmscf9ykmgIiGkRlc7JJOkPkmksfUdJXRh6LoChGhB
Cq6szNextU7fEkTZ5/A1MjYeXhfmi5YBMxZiBiZJ6sfNiROrMzul3QrSjqKFbms+685vSdNdy5ui
U59u9HnO0zYx178GXG1IuWh4uONEjGd84sUyN2ZneERL1G0TL5RcKeZY0GuFLLTxac9joBjaISVG
t4gsQl7FQCcLC+5R5lohlWKF13mJhAJSaYadwzNDOUX9nbH4homQ3Fi4QuOzmcZdvZXPXFzzv37H
6gnSIBzilBq/I1gKv6K6KiAZ1TjsZtlwWwga6Yzo7EbIO5O+F5tMQbRHBD0uz3XMm1sNg+nYRKuj
fu3aL41z7NJn/KJgikj2we5/DaSvvL6SLvaNQxu4QY2+zz6tDyMC/cUPeZM1d36bi5+EziyNWGpG
3JQfN5/qVIszYmjrcx8rzdGyjs58jSO5rXyvjnD46K2m+BEUPqwoREY0+w7KWxm79rdSuzEO1uhl
pVe/G9h1BU9advr8zvzzDF3Fzr9/3p+t/Fftrmx0Dag/ZZ8Ez+FlZ+T7NHebhwSL6Ptm9mwejPUu
sTmXN3ipA7xrdU7s9VIel+J0U7RuquFa7HfyLlJ8DFCOinrtjI84En3+Q//AG89+KLEK7o8GQVxe
XWd5kmTBorCOyqzvbFYtokHgZPHXJc3fk3BEOmzKT44c7RZL8Ru72U2jesqcvvTGsfmehjVmy7Hb
B78byPpL9S1N2109kOkb0n1q/kY/73tqHTP4aOZtFdeeNiAqYB/tscSwAin0IAWnVeTYRzr7IiiO
YGxOlvFIDuBJ6ls3LMgTfm+yH231ktb6Q4xzc02fn5pzjEBdJyk/qEbj3/ms8hO7r0nq17N5HfUv
SQFbEWoLaZxxq+eHMQQhL91EUr3r5dAN5IdQ/t1rDzEb2Rn8lB4nhsJ9UGP0PWAqvbxEZbrPtOak
ZZmHu1/OhfT56v9xwzpb/T9JMkImVDRWIdRwgnDCGZ4rQ/zKffsjvK4f0UupKn/mdrxO+uMSHQbN
D9WjYh4Kze/n3Th5sNfH0EO6vlavsN50+oeToV7JSepGSucuxTsbfGcYcDv3SO5y+rRH5bZ7y/eY
Gk/FzuF6/g15+EaS7igtJ1g36D7VT4o9qnGokms0uQJ7b0pe9qTc1XvnIULx3Oy/zhigJoeNRTh7
loqjDDuIzBb92DMShV5LY6jVeufPfbkrvvfFg4136M/wXnptOSU9bQbzR0BlaWJTPeb2tdKcFH2n
Z8e6Ic27s7qTYX6Nyu+Zs6/jzq0CD7ynPlVuFe+i+iAVuzlUPWQ3D0N3p+gnJ7pXzR0qgz75zKLv
JfS+VOVrZOytFs2f2Au/ANsz7q3kfRyvix6Qv5e/5NWr6oxeqtT7OrxD4NuLMGqfA7fF6+ReC0BC
Vmi2oTXTv0O0w/u43MjELy2UgO/SvYSid/aCmbGbD2x1JBs0cjBaPUcy3KGUH7pF+ybxgvz8w1wa
jhI5uTaCbeeihmmuKXjIF5Suo2nH5V725lFoyafWby0BfpCqGwMaxOz1aaA6IeAHBufbWGX3zpBG
0ihnnV8tMOurN2cMd12+9Z7ZGmUV8SbQu3W5MIoaEX1052aZ3mZli6tzJnom7kwyI1iGFFrOCw85
0JiwyiLaKP1LlSVwR4lPhNGJ0rSSTtf58uyE9wNMetEkVeZwN0Dcrbpwpzc85NCr/PxrXsoUqeeS
IcLdojW7hpw7czgmoHhbn1c4wWVU7SspogRm/8yS79Gg+jwqQ8hUtaN4Qfe4MbpIkFbfltHR4fgj
QEus+3hfByTNZpRo1BzG2hW5W4cm/7yUrhr8DsBwZdHiC3XTsvny+cgXMibqP4Dd4XrSM1xvqn50
8iFJKNTamJHPZeiq8OpTrfBMrfbKd8c3+i2X4EuJqibovLRiAUCdLXU69zl5VNL6LaadSvSC8Ijr
hHxlclUpxs2FchdHwA2GbiNEXPrKAjALHwgotAAjflznGLa4nOcMbaffKuM9k9y5fRHrbCXPcndv
A38opMwXIj5SuiVYceFtTEUL0AH/UPJb43jM2TAnCvSNHzkBHjIojlJlqkcB/TKsemuqF7YUSBYq
TND8ID+utV2quZPsNHGaP5Bvq8mPag02CVnV4j6wpH2L0hkZmCfcOD7fUpe+Lx/VJvUEg023dJWF
Z6nljL1jNb5WDp45vA2tgaUFHpERiO83vZL8THkLEbjZGFekA6tD9GFc8fd/Z5V6o/YYzvMCdzJ/
bN47HZGCg2O89QqbSTgQse4xYhagTMNsS1X2QuCEfUdaC1iYK+isDgR7ZMRhpPFLxTx1M/yY8TWY
4q1Jih26nqQOP4XuvrA4WRNyijQuiCIdkUL/OvdPBhVRVH4h4hT+oIORSijA9a6mdvfmZLhFGO4x
SnVN+WljsbWz36HQZ6PsBbkNTwt9/ZElEFTKbFZwZTRqWrGnYw1kNN9KsnW7fRRFtwHsqaPDgOQd
Zkj+aG2sxXns4icg/QIuHGod6/HxextBWVqZrVcIsEyuBoK4RYylRh1hiMn7JAOga3y1ZBv8r/NT
/HHUVTszNZUmjWsmjqHFEcduRIH9GD1O+go3dVVsVBEuHCZBu4IKL9Qw6XOt1lmx0zyP0qD2gzjy
rJhnUqN4Q6u6QvUgQam8FQh4mFikV//+EwsOocARC4bf2t3a6KeWaEW7cHGuTAO0gUGJKvd7Nb8p
kAe2mgGbin6nswUTJFkdCDAmENbPf8V5mkXK+38/Yn2s0iquosSIGl+WQ7+Gqj/ExlGOSEmXCIkA
CfbK1tY+P8lQKMEjgOZE541s6+O+qoe6KzQFDmGtlLs0zP3RRA9G605C2E7VC7dC2qiSDJc0zS1V
ye/H4qHLsmMEfUtLNhbgwluen8Pq8/n5D15CH38Oec+YNhGoocGI6EfgBDUk/s+s4HTnBLIWYU6e
xyHqsMawN1HtEvfowFVuWt2uRic8z+/HyvR6s+C1irWIqXmqcV+C+4efHBWFT53o84/2x+TtY5Ti
p2pUZEEYEqXWmgb5aNsz2MIaM78EHpTpIljjLxQeSr6gYwvx+NBtTIQX7H4XLqCh5AeLd0Z8Kvof
+nLXc2XY3fM06F7dXyVh6qUobIjqTRNFVwgc7UK1Pkn2lobheTtI44fTjBNoCd4R6zu67ttGHay0
Jn9/C8jm8Rl1R2RZ+vhNODSZ7WFZEljOomj57wt4wMYgmvDao5h2Rs1Quqk3Ja1m3xHHRBIorDHS
xUAG+SB8GxNkLKHC7M12I6RdKKR/HHm1xaxh6WnnNjXqJhY7iiwQkVIh4iVGt/QrrM86hyyUP8Xt
sFdjuD/vn2+ZCytP94RzR0eUmw0E28dt3ptaI3XNUPnaiE+YeA4k7HBn3Jd9epQpJurU0rt0PqR6
sDOeN0Y/z5YYXQjSCeU9oaz/cfQhLYvSSlSiumRCTTsaD9KiuCILT9LbPjja1GHaagtifR7cPo6q
fxw1a5ckNmeloofAV+5v218cEcVoT1mZ+r21QWi6kP1+HG61xGOsThrUjMpf1MgFLuPO0V4eY2/G
0WLQcderDkWIB1jKZ0YICdzSxiqLy+pjWOAH/ElbQDubIKM+zrdOikXiCFR+yNu1TZ7VcC+n+Chm
GBlo+wiJDlvoHsJvlqkabwwuFvOzwVdvrC6ekwBZGzYY3RYFNEV8EAYwTkBvO5eokhDNxWcOJe0q
a2GU5+qV3aA2Vm+FxwuXOusAHAyxNiBECIV8XAcrjNN46ObKj5bUUzGKXV7KZUCSoDiO+EuG3XOU
t4TCLYjUWV9dECOFFoFuwwahqvlxXBH4IKYWpb+E9aFZfi2RgyiF45ravFHivbCzedqJ5zQdSZGv
fhwpssqy65Ou9BtrdtW48eb/4exMd+O2unR9RQQ4D39rlEqybMuyHfsPEccJ53nm1fez1DinVSy2
2PkSwAhgIJtF7r32Gt6hMhFsYupVnmlsXpL518bnXdlbUu2IDi7JCqIA1yvapRNUZToWcJ5GWMXZ
IbPV89g/jUgV2ROsxJE+GIP08FT07tf3F1/5tUhfCAFYtCa49a7XzmpfywAtQHPygzsUMz+EPtyl
fejNu6GIcKz5+/31VrayCHUDHwHLiODfcj1TTwMjc/ODSvarTtahxRH0/SVev9DiuAAXBKwPPh70
4HJeN3AlxG5eFwfFRDYS5Zw2tj6EufXBKYvTlH5vDYSVtQGpbPdrOw07O3O/RCP6PkXxyzP731US
4E+j2ObBT3BW9JwvvfsUuPjUWO0u6+bTFHov/tD/6qws2TdVfAchut65ZpBD83RPUawE+0jXP/fh
X+//tJXmExNB6T1x2TtQPRaRACGv3stw+zoogIrmNrsL/eBLXUUXe+gf6vTjNPQ7V+v2ypg9doGF
32p/FNuUxsasmPrC0ZuNt70yQZMhpe5yLvFJoaV4vYNi2HkA88riMKGsIK6r6UimPWFAMHALY5OV
IPiuzkyx4nwnMSKkG5RN+jlQk61AuXIXXj3LouTwzVAPtbIoDlJcliMJG9JMTU0yFKaPYtMYEBUj
GCNusAnHWdvZFDo2J1gUH83FpyFthTuSRsUrx3jKgpOZD6ehb8i372RiXJjK0fxRBBZZLjr5hOh8
LE+zGmx9EDlCy+3PQE9E18QK11qEymJ0XHOephxkVLvPrAdGnLTOwZaPFqMdbmvEdGYbh5ZMRUid
rHq829ila09ALDNxjRQsxVJoJJhTbR6bIj8M6keHWl7UckUXebLynUL7wk/6kzUG0GaCs35nKVv9
9JXLgsiC1h49blKiJXFQy6CgGInFaQwZHhvTruqsu5haoY3LrcRg7bNTaIr0BgpKNyLeoRLnnTNk
+SEKbbw2+iP2SWXJYI08m0mGVDQNNrLoKzAJS6FEfQJ7uxv0P99/57c/mRYO8BXT5P+MY/cirg61
UraqX+UHX1fvHTc8e8VwMpqAW2xjf932LjDPpXNiMNPBrXbZbp5LNXba2MQty1R36eQ+QXD44Dm/
U/+hyfKdasSfhj7794AZVhUpIghIcGGWWkRc12h1tVoGAHg8eOZ4nsPqgSFSpuDXHl28vMYwvj/H
eXb02+iDoVj3UTds/PSV8MtuAoKP3w2dBbip17GuSAIn7/EBRTFRO3T577ix7imHDgbDyBy2ETSK
UpmeXS29N+bkiPK1oqnnzp13bjrfFVH2/f2vvpKOoTPDCUOShAES+IHrB8oRdVByVc0OXtNdSDIO
VVygnma+dqSb2mT353Skh908qef3117bceJRQMVh2txEi1iLSknhlLMOTILtPWhkKd4nR9QMgmij
k7S24zhc6G5jvKsjV3b9I5vSCOBVMRqLwua+m93vuTP9k8Mr6Zpe2bWOGx2Hudia4a6/2zfLGtfL
MqkL1aRko4OHqehSILilJ0+DW6OmQyu895pHVG8eBtdku42n99/uzW9Gs1S4yPwpxgjL1klaa7rr
T3qPt696FikS30akNu2PppOAz4vPE20IFT70+8veFlqv69KzI8MXL+rFbZ6pVueasYq1axsdAzG3
pHkXVNHOrFAttvHCrl6Uc9OUiFq2+5AWzsYD3MRTHoASg6kR3xsurfz9m1Z4rQ6YmPWACewM74Xi
qQhwVadJm2DtbsUv9n1eJSB06CdQfk0aLdv0s43k5/uPcZMWy1PwBCTEjC1vdHHqSNUVN8LhtrKH
o8LVlcLnrNXmvmmGe62yThUyKe8vebvfZE2SY1Jx+jcAkq5/+WDEjVfUbn+Ik+giV+YECCoJHlBh
26fqnRt/5bvsHG2rlF/bapBp0Zwhp2TKsDhe81Qj8afzxkdcZw16k3OLvIOh7Rzff3IH9C1xjEfY
4N/GD/m5ZOdscgIThMrFz/WrIHeQVz/otXWxQsw68+Zj2/wKO31Lg+wmH2Ep+vzCIeJuvNFD0eOo
MKp0wqKZcOVpUKe68oxH6ouLP1yh/y4G9SFLsFg364/G0Dwm1abQ0k1m+voI0ghlb8uw9vrXKm1S
18Y0DIf8d5AMd7JwrUOR1tQXvfuil3azK4gj4beNTSVB6ioZlHXRE6INbwDZtiSKvzlObFMzymsk
/ANQUzFYpSGtkLlLH9UWRLR3BuC9V/V2b6E+aUtbPNX3kPk3TvXaFnv7FIvcONHdPoz1Znh1wHy1
HgHqUyTDfVHEhwBB06ZQTqJzvfHrV986WiIU1aB2b5iWCQaNpTHWw0GiZ4JqvN7hsDKSmtntqciS
BwTpdqEyntU039h0Kz/ZkNE0gGbccm+ETNRSaYbEQmHdYsRTt5fcj/agmYw7z36xmHrAMt7IkeQl
Lj41K4roMnkoKekiF5idhgmPFQ6gAOhSz+YHCE0ZNu2z4x0Zv2yEq9XVsAOnFyYT8aVaBoNJQ/FL
JMLq1tqNA3M8kyZz/lip30pvy2lu9WXSk5fhIVLSS3pNF+llGASExk7v7kVvoAJOMTr0/3C4HQHF
an71h5tu1XSSzt28USCwyFShmHHD/9MKMC1WpXALIKefaNZ9U2h8uC08zlrkR/2UaREADouEapFW
xooGHFu1+4OZBKdXDxU6fJUTXZIYFQkLXWWr3deKwk9WNj7j6pulUjNR3GTUvoxL/hTPRZkAk5Pg
73c/xc09LbJHDKYyfmziYvoRKRvJzcrtSrHCLU+NBjt4WUIoXqD0KHUPBxl7YiJ4aaMXx+7uMSES
oXvvP8oqANvzEVmUNq6xSFYzqOeFXyfDoTX6o0yigta4q6LiUzw+tua5DLWzjg5axE3vJB0JVoUQ
6F1eORv6Fau//M1zLK6B0Q2jBOGe/7Y4yfM/jPFbqAWnuP02Ui0zNtgIgCvhH9Kw3Hk0225Fe+K8
hlVvc0qteHwQ0Z4elU/xXUj2tLM/FUq4b8PsHJuIwOMh79fp18Tegn+tJZUMpBCJFE/SW5nnvhwC
q7NIKts4OudWf4SIvg9z+6gXymGmKeDHyjECQgMcoMI1qAs23sPaLqdUcZEuYjyKdsP1LUhKC9ak
J51zAgGUDzTqUcpo9qr2PQJdkdJHz92t6LG2qPhegCqXVuRyZOCWgVnlc9cfDI0CCfWGEHq/e54M
Vs9Q+v+QDPNGTnVLMkKvF04YpAHwdvShFvt81qtGjXtuncopPk0Fwgn1XRXrgJMGQEkvY/2Fmfk+
LY9O6txLb0K1x3OJZH3ouLug/iBTAxyFNnb97YRMHgs7ObJpNOvhx12/fzfLEDGPLLjrHS4g7j1E
tS5+MPt+V5b4zFHRqD8FuSQG5u+fgLUD92blpXmhWsDesCOSW8HTiyNlFfztR79C/WcgZXy9Wb+s
pBx8AOHnI6hp3dzCIaBpPJqBeOPLfmcMDzIJ7QbKJ7i9bfjsT98xZt512ZbX2dp9jAwBfRAQWmLt
c/2KzTSIhjrrIct32C1UuNwz0o9IqWq/fdYSfyOEry5H2W9wOxLGb+6NLh71YYSaE3GUDQVWj0lf
Rv9s5Slc7S3xqtXV8OezEGMnn11WpUlQZ3pX8OOyODwrLeBeUNGYxb8O3UZtC0exdnJlr0J9kT+W
4cKZqkKfaLUf8p5xMS55Ijw2tT/oOO4UTE4Cyz+W5ZZY1uopEWAUYYogSdy4/oQxE3zFGjToTtYp
MF58XIrD315oUeYqR26lMS3OqnkeG+/4/iFZTUAsclSccdB6ANd6vXLne7WpAcKgYYtIlmbexX5z
L92GOfYfjZ9jUx/MFkCDu+X4uXI8Sctp6Alvme20yHzIb+BTNEoHDp5BgUW/rAkvjVqhRiozbPMy
MAN7/8eu7CW+qfSF2VBMMeXKfFMRuVUbuXqFJ56lVfsOmx+9jo9h+5goNi3NrbtvZSsxJuXmZUiC
wvwyIOeBOTZtbgHHVVDMC0F/SHoR23sNU3vjjLLdvtPSjZ+4uigm1JR98AtJ0q9/otMl2eQhzXz4
4ACk0SOaJdiQB5TyNTOAWKlOv99/p2sbCP7Uq/AYTWg6Cdcr1uAwRjKbHgHg+97+JVy1kKvECBnF
GC+x+kKP/Iw083+yrFDuyc15vcuD6gdmb4wBJ0btiUBIVooCqT+kj2P8XUkfUJbbiU6gY/9rIS50
F03a34y8RLDjBhHrxS5sf5eIpOkAu+oCxuhBH/oz7YP7KX50PTjPP9q+OrfJllXHWpyQaQOOi9zy
yLMskshJz905V/m8YjMtyWyfWJQl3z0lO9IshvIwCm8mRvJbT7dy97XjI9NVut/gXW5QnEprjHpt
ArDI6uSoGfmFG/Yhiv7sddB8yZaj9urGYo4lJBIZJi2vNVAN4ELDkvoEGG4ZeEzu8DvAvkib4br/
ZrirRdN5HjbNCGXHLmo/kdd05MYBBWYuQqI1wdXGkA/rTGZ3gvGGjnFO0JtGh3RnObga5chZMFIi
SDnd5vIraQTDJAZowkXm9y/uAnoWo63UNTvbsODW2vtoQJ6ZBN4KvyMIC3IWSGMcHHE222gj3EKq
2Npvl5aY/SZA6rnNC0c//pCDcgvrdu+5P4au2FlARue2uozqvY0ktlucOjIco3swMdjaONiSrdy8
fYtRlsFgTXjZ188weV1VmWbGLsM7XpCBhZKf++hkpu1HM4oQ4T2E2UXkYO3YvtiV+7Ur/Hu32FJV
XIukoP2pj2WmRqfy+jk0zJP60ixQhon7z4XTn1zqxnG6c71572GvGlXt3lc2h4prX18wXcL9pWu3
LJBHw0hSBhwdEF3YX6+U2HT8p2jyg+lBvOTYq2F7PydbYVwix+K1s9Vp/suMi1nLYteBiEwAuiHa
EjMwFZhEjdtbZX8JUO2Kol3Lnv8zs2HoN+ldpm51hNcO+9Xyi51ntAXUWxuNmimxLmqJkwEmLKD3
erU+ecPHqeMS65odyNCti2Rlv7GyyL5JrXwDgU9KzymHhoZZhEpomePMxkU5A2uqjo6Nox0D60FR
TihMH6PyZfiSKZ+VecvCUTbT8u3LrIdmOIpp7PrrzZZGfTTXsY8EUvyn6/4TMimH8bHfji7yHm8W
0vH0Ew8xgD+L9+xGAxJwCrxAhc/s0iL0/ejS4KauO/DuOFQWx2zjRK9tLY3ZHT1/OgFAWK5/HBMz
lYwEMS+vDI8WoADxgQZQeddP7svwx7h34PzlQFbj+I787cvG8isnCuU7INFSszAnXRxkN0kmO005
yIkyHPP6YzB5z0XRYEdY4SQPSsWt+Q+wAvvB3lx8JYqgRku2gI4AZfkyTalTaGlJz+JVH/4RAkPt
lPjHGOWfncp7FrBqm+THfkY5SMk/+V77kGXeowbFKJg12tXWfirah9Az673RPRcUXRsv5/ZOpwfH
RB8ylVR0N/uhCsyhr/3mYPMZXHPPkHufNOHZd4PnLgx3s2l96dv8p+/jTGO7X5Ip5+/+KtP5qQ2U
bxJ+GbFsFCW3m5S0mdxZRkQIlCyvABVfxmxEQfBQFz86gsAQDifsw4Psp+4klzjbBA+tLojQO6Ax
aUou/UyGiT3qaeOr7EGk/QD1BZRbZMit/HOv7/MBy+cgOsw7jDF2CDZiVy/qjdBso7suQPeU+3Hj
w9yGJSkd/ueRFrtWQ3sy8gdEIMrGxFLP3pl6R+0LhaACZe70x6yp7in9nwO0Y+w/YiiuokCa2tnd
xpPcnh+ULyAJIVhCUwP5yOvjGySzVtqtVh+sEj5FhlJN2e1jkPxug0FyhP92Ud43fnQkiJ421r5N
xWRtSA1UxQI4WBQXbT7bStvqNfJsHy31U9c/Yh+KuEgdaeQG004NH/Pob8Xb8nS8PbYWICZuYDSd
Bcu0ePvBBK4WjZb64HnxTjD+dUF3rOb39x+FiSVyFOXweePX3m5DVmVcx3XE2AGC7uJNt4WtNWZW
w2u0dzOjOWHKlng4DMYpMe4sf945ZvS6C/6fQ4jA/A2v2bs94bzCNSQIj0a7dT2ttHFpD4jnJCQx
CCbOIikzVQXqiR8gwkfyWWU0k0M0OVR4Un1wkcLHJqzLuk6R3L1OaZwfGy/n9kBQwKDE+EoLvJ3L
wwy0Jj3ysMhDgzlqMUW5IF6nFz/lUTI8anstedXt8OnkS54kOsxKnmwdB6mgr29Q6A5gQyQwkZwv
yadeUrdDUxlQFFEciJsXdAyAWTJgRfvT3495sBPWwZc4OZreD3bP+6/hNl6zOhFRfF0JEEutRF3t
kG1KoAuGNirQNDabP/WxfnLA+kRAJd5f7BbgKdQOG1gyNxfT69dy9E09kKpJUE5R1LD161fzFEEy
iomKG0xn+fyedlE+oANXxvU+Ecybkz5qqb4VDOW4Ld65COwBUqApx4xzEQZcazKLYsIs7GeYzJ8U
TPGEklM7qP70ABbG9qOgCITLJSmME/coAynHPmWY1R3+2XgpkovdPIz0j4QnaiM9e31KXZj6CQoX
1cGgo41vwK55ggWzy9JvbvC3U4IlrqpdSrVY3geQGutup+/icisy3iZVFu/if55iESuGXuH+nag/
mu5xShPk9H/20zM780sdX9T8c+2iy65YAKHjQwYU9f2XsBIfxacKAIfBdImW9/U7mHJfm3vNgUjZ
1ntp+Zjh9DpGyyJrr7d8m7E/+frX/2BVRAQsG494OmqLmyibgjgvWgsGQnROR2yx+fg5tLZXaR7c
yBTgxrW9Mc1fKYppt9DYYkGZYy1hSW7ZK+ATiH2u80d1F/yKEtBoF6+fdmCf923xeypRoXpO4CR3
mrPxoteOIGgwWhHcR9gGLqmE3D8W3I6S2xeAKcZB0/iCMqskAlIPTg3TuzI7YGwwMIif7Giv0u9z
KNref/Wrb4G9jkI3Ufj2BhjghERGnNavQBoZ4rX9PucWxiQG2Z35LCAxuSBlkOdW2aEsaTfWW43y
WwVCtNMww2GQZHIjkRxcb7zYS3PbG6F3FhoIR+9SckviOpB/KuOPDlaYtn/nDH8VibIDwLjLq29o
1wA5f2p/onwyGM6uil4gXAB82fpScuAWYYFUWuiuSPQTpBZX5GhmqeLidwjwHMD7/FM/z67GmPMn
aWutbZFiXiXJl8uRIBIO6ZSQJy6iECN0ZSi1ojoMffUx8WbGEyoyP2nt/NIn868Z1H2g//cdLTlC
xk3U6DnlxnhUEucxKyaSKp+uyaBt3RorCaPUE5TUSIwAhFk8Wu62pZqNenWojfk8DN1ezqg0vkUn
QTieZnvuh343wO3c2KUrsVmGoDoasOAa2KzX20PrKmce9bmis49mzktc4LZVchPQpZ3QiJDCczSB
ZeMF5tHRkM0ao/XCAb/Py+eNh1l5D9KmlTwBsMMNwWb0JpCWQrqegvE4pF/mZtylGvwsc3oShoYC
+iiq8kfb2nJ3e8V8L3aHTBwsEEjwo26EnhHCbRABJT7rSMYh/YsY6SXNd00YYHhGb3iK92qlHCrG
dQLeodG9dwpwNeOzYSdHmyTTGRle/lIC+5Cl8EuqYUf3aCuorNzrRBQxMSKl9GALX38u0ttGx9Wq
PHg40zDj2hnNsAsDEAHup7ZTjpMJPx6OgBo99XZ9P024W0Y0QmHtx0yMJtPY6oCuZJlXTyQX35uM
x47GPssmV0huUEjo/SjF3k0vuffTpvppLcbWBDx5Vxzryf7ZkHxqxX+yj5HMAS8Inouye7mPazXO
DD/idm/rP+byM/q+Sf9TR5GxIZKMfbuXnSxfTaC4lZLeCXimCWljaFuJxto3oisFR4x9DFRpcaTU
wc+SWA1hRZsJt673tSbpjdP8qeg+5rp3r47Rd3mSqUe7IPopOBrXhwyAIK8YpAWb/XEJ8cu9jUgI
eQeYMFoEi/AyWdEQzgVsZz3cm6ilZi6WM6nuMwc516b/XGKXVtj/9LYX7cpgn25UaStxnhY51Rmh
lzJk2c3qSL81VOrKV1qLEFADVF8qfFliszqaiXEIN02N1i5fLhYRxmMzQPOWmuTNrmyQklBmwygP
kUngcv50gmYvqK0BDmxZ22jPpRiiPg5hgVhedc/b3KNdvhHOVn64RzwjpHBUb2Nrn831oMdecShF
MjQ+h118qHYTzHIP+B1iUjV2OAwF9olNWmZ2RwEQiyGrH+eMan6j2Hyv+e3WbbNyYnkssYeBiIAk
9CKGNMw24aEFnNi8vW+dr3QbL9VgHxSN29Cju0eXoi0jtNC+9qb+6lEk8lrbQXftKwnuhk0pCAJv
aVBUY+s8KkkNUXiK9kbb7hUnOzfnqU7uCrM9lt1zCdQmn4Zj4umXiFm7t1UorZwNHoHxJJvFJkla
bBR9LkaS/bQ8mHq/q/PsTjK12Qfci+J1hSGUHUFF85RTVHdPOUi3EteR9/fJSrygzYllGnm6zBPk
79/sVa+g3VnmERRPaEg+ggAh1PxRafb6tIVxW9uRb5daRAKUehzfSVnK677XQfBBADdV2O1FZEzo
j838/d/+NhszRggS+IeTlC+zz0TvHMwJtOIgbTDxbNM15VQY6d3mabt9i7KSxH/h8gG0uX6LUW+q
We9YaPNlfMTup8z/sGbcK/HWAVpdib64zLiQ81oiBnSlTBJoz8UhJ4iEun6ZZnD/dOfNYat5sTLl
4VdJB4n5FqowS/Gb1CzNtMlRHByQaSMfa8bg7FrppQSO5nNpyECXWT5KjcpWZnibjF0vvdiW9hjh
D90NxaFp6le7vbmg+V6Dj1P/tNDLaIx0V2jePiBkvL9pVlJ1lhZZaViCEK2txaGsSivW+gqaLEew
OQntOHMqFOmBMz84sYdi8tPQnpO6f7Lg0IqYgBtldxk6KXERHjeur5VWHvNMgW1zhwFRtyWFfnM+
VQV806BCpwes0Y7VfmizRyU6d4NxJxXlq9KVhQcyjzFW+S7fHAdJs+b6/uYBQI8LQoVaTl88AJoo
ret3Podo/OLRvK4mTiw3SJy8mBEaWDHDIcTVSqLV0G1Ru9Z2O34ucpXKNlyCcqzQxDnAc6H4J5xg
ZHEa6lS6iTuVA7bx3eW7Ln8oqHUSJwHLM86/ftMJxhCDDhrz4AtYgF2vNBfhMzX6w0RXRhJJP6Bj
oRGt3L1GRTTGG85BNz8XBVjGuYAo6FZRni7CyMQVAKkKKE7SB8eQlyyNA0b4GgXA+7/2pvKSlUSf
gboLRPuyRWenTlcYsZ0fGgsxxDb7ZAbtPV4cGwn6TeOJZcTaGFSIqKgv2yHqyLBuzFhmHJlVhvl9
ZLv7FJv5XvUeBRRT5RpuvVuYxxXjC9alDyQiDaIavQgfQxOUYdU4+SFTzAtCoyUGTAhCR7ZyDEm9
FdruuqocK1Qh8Uy/DGH3QAZ/DPXuoZm2puU39568BCwuHek+ctUv2qFKCI3MRuH0kAefPFhiOcE6
yP8sEK3PPv8fUqy1b/t2Pck63oSMPqNQCTyfH988i9mEKKFzmxwqfzqrCb+ao+o07c7LUBygrpXB
WIhXVHI0io1tdptk8dtpf4OOgD/ALljc+ZVRFEk7Eset2NwZJRaXOasbbfxZE0nErkXpYErvEAMl
uem1T1MfPqSqSHLG3kZgXztcwvymEcu+Z2dcv5Y6rnPaUdycMRVrk0dHFif7t/Z9YW787I2llm1/
sC+T2dV9wdZWjiLw0zGAkl53vJkP3DKd5Q2DAxIvGxopywKnynFijxs0NHRUeutMOXZsrFYkvyfc
S838S5RUzwSWg5IZ37BBc/f+H8k0/ZGB7p9DZe/Y4UZaK9/0KpDKE3ncofTXVlSWQs33rDnnylLR
xxNoUtfFP6bO+T2j++8EW92T9T3G1EM6nbS4rcUN1YVNHnd9zCWhi89adCzb9r4ogxMGpMeKi2Mo
6HKz9zzvS96h8moPO30LPnp7UfOrbRUQFNUWULBlqIsg4Ni+TdqgKD+FaeXXp2acdxLFXVzBMava
+7DuA+vRGvFC1b68H9BvkzWdN4DhnEoSD35h2eNvkqiwnAHBkUnr7ktsg8fG8Xez+MvADjX9jx1D
sNpHyDqcv72/9m2bF1ylzj+8fnCON+w9nTGKUvTo9jX1X6K0+prZg5ZA8PakK/0pFq6Q2p1SSErC
kKIZA/T+KFTGvO9AgzEN4iDS/brrq59ZYO+K4e/3n/EWi/n6jMgBA5+WjSmF6ZuomNCgHnMV4Rdp
cfpzdFQ9mIbgSRQKnkkx94gsnoS3a1oowXVbIWFtfzjoItCLB/4q5+N6/XQuKrdpeUdj9FVcIqTJ
KRJo8dydEtgN+qv4B6BuPzyr7melzk7vv4GVa4G5CJxa1DTRZTCN6wdow2RKSsvhAZDdZSb52VT9
naGnWwMYuV4Wx/9qncWL1qcoUFtZhx6DyEgbQqpBzSQeUDBBsajxYoGooXC/f203aFv37eqnltYH
I1DEmm48vgwQD2EoegAJ473qWKTHzjiJtF7rks7RTA6z34M9Iye0JdC6EviZdEGRhkgqoqXy9282
WdVaZm9VrFyF2kkdwrs0QTiJPCSvtywPV7IK5utI/FoqA5Yb2KupW9glidYCugMfpWUf0DmhQuO4
c93TzojyjWTutjLiCCEbiCSrhxU6OhbXv27258kJKxvl86rY93hJibSY0xuXzOHzAn3Vaa3KnNnU
Zm5Zn8ZJdBFIOahnGfFHqOq1W1LAKynm1UMtov9shkVqTWw3ny5SM6JoOL289jAyLh6uXNsLTqhC
vH+W1qLt1aqLD20kZWbN8ioKFc8RLEikpzd/17Ba8PHUonGPChzyklsqijd1sXwCMkkMtekY3aB7
kjzRumBEcqBSf+aa9SrjJHQBc7DuHAYTvvmtd0M4L1uYktUYD99FnOREe8BYvGe7Njs7UFh5ZoYu
+o159jGNCKXk0uJ8ExLE26HdOxPW2irFRK2h4nNvQ6l6LZvgAfeheWcBfWiifl8geSSDi/e/iy5B
bBl83j7l4rvoZhsnpqGgje/8yVSvUO/0UadL0O8sBCVdhki+pR/ae33CUi5RmXl+2wcIQcpuFclq
wKuj8k+RPcieFZ7yHG9kR2sJG8HJRK2CHjEz4kUHtJygPXZWhHlM3e/lZc6gZd1E/2DPylHK6Qik
SpemBwEKhSGfGgTTNHKyDE4eA6I8Ujbqzv/ltSHChNkoD7eslzIzC8PCTfKD+xWjpLNpM7YAeomp
kyCp5AHlaKtGf8IhD/UiPDcBNqlc13Z4FlFD4egFlb2vrafKSn60Ls3KQfWPertx8m4jLM5xVDcA
vWja3tAM1NKonMQ28N2qH2kvH0yzOJnGb9PboubcxlcWckymXTqmGDfadJWSj6PlzdHBSVWUj7uD
ikhQGKd3U83QYN4P/pZe08rOoMumMT6i1cKvW5Ivrdh2OyYl0QFY4IcI2F6k24ce/4ygmrD3cfxv
cWk+uVH3Janzzx7tkDYf0C0N98rLlGvHet6i862EfGn8IXhIUwSVmaUUuJ434RgmGY/kMMyb1GNS
hudpLr+5vfk5HcWENblLQ7zVMVDQUIzW6j/9MPgS6Opfgb7zJ1p07lauvfJpaCeIgipDTGiGkoG8
vWWR3MGyGq87A9+bED/hTs322vjcVi16ckdT2Vpw9cvQcZUils8D9vx6xa53xi7u4+hAcIHxN2MR
qobS94uPox2DJop9Whz4xIBzah3raEp71Lb63yDIaXwExkkLPjhDv5Vr3eZ0Dh05i6SbiZ+Ini6e
i1JC0S0lRDajvKiN+T3W1L/66nsb5Mcibl+iqjqpWXFpKDym4W/wuD88UTIf+r+K6d8HNmhGquRb
SOLI81w/DEigxkA0LkRDkJ0Z1k+Z0pzZ0Egx7s05LPdm6XIv4vpma9+/on91P+uxitog04bQzc8U
jlvA0JXAxjMhOEoDxqKH+Oqr9WardExYBiSxQvin/X2qtrup9o5BpX+vE4Rc2iTgbGc1oNFW34XT
o9nPf5ge1oWFlh/xc7kfav9jY943hvvNppyuVcDUikFdDfuBnmeig3beAuCvbG/wGJT0OrUsoMXF
e+x7dVT7wOWZS+Ox8yZqovnrpPmXQQeQHhl/VZNz0TLjH3SvPqdVemd8DiPtoa1zhvHT77ap030x
DSFMN+v8/v260liD/YkCBW1Dxg+0U66/cdS1bZYgjnDofe2xiPQPz5WqPyXB+BWSynfDg/qEGlSE
JYQ+mmekh39k5v2gVn/3zr9n9tHfE0kiT/gCBui262fBUDWNlGYcUdvyvkZN+IyTzjfLFOmnj05t
PKox0ta6cbFU/1mgVhuvQv7316kGywvdiLofEsiSd6ZbqafmZTweDFTdECVCEine93r4WDI8TKJ/
HJRzIkTksVE+TeLb6SWPtdv+6qxwi7V/mxXyKHQRUZHkjxsvW5qrMEjaYHxVTfBhO/Vue9/Y4XM8
559UkxaAFz65IZ23fFK+bbyH23qPxT1mRIJxJYFY1JUBUCqVCcX4Kg/lDDQeQJw2OqqnOEeTiYWV
yZ35ElmYZxkbH2HlqID6xqcVMQTuqeUWUKsotpXM6eEDU9UF6eNcIOyd98ckxqVL/EDAHG783puB
CNsOgJCoJNHTNZd9RLrcpVpEChpVNA1EFyXJp3M0Io8VoF/pwWN1TtLNYFfeZcrGD15pI7A6ACVJ
chGYXc7POxPJ4c5SB9g5BjeQX9awHBzE+LvszuymCs14+2BGOGRoavWnmolYRM78f9qIBLdll/Qx
NNqoYjeDIs714eubeFSszB4Orl98AuryeRCjJT8/Bm590em+AfME8G/VG7fMLVaK18/ggnGCQFwo
ca8XpoNj1KriDq9Ap9klxUyKY5l9SOjqBoaBF238TxNGX/SOrNT2ntt5hgbK8CZs/85Lfa8EWMk1
esRR6M9KEX+r0v6XZYxPIqr1/lZZ252eKMXR8BG5oEUg15QKDUTFGw5aTU1EdBii+NIjKJHabNJo
b8XJ5/dXvG298nLerLjIUygdjRrYBTJaJgBfOm8ILO8D+y8XULik4++vtvL7uDsBctBOE2HhxWp2
aysj2rRgaTBOKHQTX1fvuccIt+/Omu09msTi91dc2/6vyHIm2hQrQHquv34bY/2rtfN4CJpfBmJI
faJxtUfQO/tL9lMLSLtS/SPy0Q+9WTwzN/vn/QeQn7QI+sC4GQ2j2oKKpyof4E0+4SrwufVc484p
ogu52UNgAd5xyrvUKU7vL7X2djFjQUjVBc1MqXO9VFblzZxOOkG9wJ0c/FyB8yDuDYekrj7VA8d+
CzW8UuNDoMUrjdyNLiG57vWSqj7OYT/ydj0YSykjIae6zxM33/cBmo6FcdEC667AGDBJWlIM5duI
NBt+kt2OHb4b6fbOJb59EVrvh6Tb+ZlpHesiaHeB+/e/fzkI9pCISEv1ZsAX5lNXouwyHJxuxFDQ
vNN640NF6yFokotDrz3ztK1kcuVwcd/DacB0xNFvBsSBCHorNpGnNOczJfNj1ZqXckx2iZ+eQtPc
utUlPCz3Ghojol5A5gqy8PprhGo7tmrek2AY3/LYOeV6ez/o7clAGarAsD26t4avdrYvcnWfzvVB
U9TdFFF4w0DfiLorLVVMBCBW0zkX0c+lUHRbumqOPPh4mKb4kinFU2p8a4L08+je640POlU/VqZz
9pT2VwLX7P2PvXbokAZES/i12bkkEvR9bQWFQ4ZRaPFFZDlmBTPT+t5stogSr1qWy3eOHj0JDVpc
JN+LIWE59lHRtOSUTpJ/8qrxobbNI56rX6XZoeBApHvxc6xFdwb+ynrRf8Au8KPFDWsmpyItXpzG
f2ogoLXx71JNNzB9axvwzcMtBdyBduKk4w/joRmw1XS7kx9FoGoVEPPZwcnjjQ24tv/EqIT+MqS+
G14n6uz0qSq0ZjLMnQUv6jvmHtL5RvNp7evS7gBzgYgslKFFSI/rtKyaEclAum6TYzKLwQqHuXTL
ePbf76O3Ky0+LvINYRa3ZIvCFRUWmGd3R92K9rq18erWYveblZYD4CSgJhhKVuoL+Ogoig0aorxG
D5iDzhqc/Anl1vd/3MoY1GHyRqNKym94d4vgbWYlk8kE7TbBr0gHr8D1w9K6U6x75woOgfvPOL3q
S+YTIBru5mpL5mV1x9AfESle2ptLXSTMXzTNi5FjkggcAEkf8e5SGAK8/1PXzgFkgf+/zGLHdF2R
t5mBSJz0nbvw7y75Bh6KHuop2hwmreS5oi0CtRR1UgDVizy3zoKwbx30cmTGIWB8h6FRWuEJZnxo
24l5ro/oyL/XQwUpQtKIwIcGn/aGO+V1aAyMPao1UdY/mDZjQQH4T92DEeU/lag9eEG+V3rzovfu
y/tvd63nB3Sc+AdQgn+XWQAUeL/2I5ufLKIScAkYUgrFtU/rctd9RSfpOS7/qZP0c+MN3zPH7KDp
YBgx/q0o0wMdqW+hmfwR6u5G7bPyKUgz6S4JFM4jDbu+D9G5dqp8pOBOGbDl3vTZVR5TZBeq2HpJ
hu9O/F+cnVdv3Fia97/Kou85yxxe7MwFWYGVFC3J9g3hIDPnzE///qju3XaxBNXuANPAGJJ9GA6f
84R/wAi4vOYkermlZ/A0KTUeI8i3L4k7sdfShYkQoZKtbqMazzKxfsSK+uNnfhkDmavBVqMuhLGG
jsn5rWmROHiCqrbAHR/a/sFqkB0UX2L1ygTv8sNhGZCw7Ke5fl22+UdBAe0rS+0KRAJe9ZVd5D8Y
xRbDqcS87eNbemdENrcBiTn6XKYCaju/p9yUit6cSlSyx+hGTCryw/Y4WB6ihj9bg8ZZbtlN+CwD
3Ph45XceJl0QsJsz4YxR7OJhZopRDl6HIFBbeLYuALPCfkhNNsnV9uI7z5NKAJVQWG4g7Zcz/U7M
ZL+TESPJpV00eAACP9f5PYOxKk2v5ECXXyUnMeP7Gb9EPUk3/vxxRpocyVrFCKhodmVT7NIx/56F
w0bwsh9BN7oaXgrRKZaDLxIkT/wjD1VeHSddskc7Kb62efrw8WO+OOPmC2JQQdOH3htqIYsLSupK
GkMGgsFQ7aXxYLV0HBMIFjigdmKOk4l25cVeBIDFiovzO+9rTS8Lhq1yeQPg5JNgJM9C9aP30ONI
opNfYbBjvHx8l5fb+HzR5TtuRylJ84nbrPVVSIYdpuN2jPEYH/2tYBROF4abJgpOpuVfud33Xzl9
DjS8qALIfc+fcBfHmuF1AZPCZNjqebru6+ZYptNaC02oQ/o+TrNNIldOXeToHJi2YYwrpXi22vwn
glg3mGM9Kvk1TOfbmP8sR+aJ0PWcD0UmbPLST8LUhtgTPD7bQROOftgFdgyp1NPv/MIqnCKrs+0U
MpnJAcyCkA5La1d6x8oPkJ30V1Plv4S+jmKSlze4pOVP9dTqEMSSHQOEn1MkOKNc34bttdH5/IFc
XvacYSIbMgO7z5+mWcYq2lRYwltesxrMp6K1EXn1UYo0UjyE++/F0NwYEmPgQwxfPmJgnQTW9yvb
6aJ7+Pbw/r6KxSEWxE3O6QYYVIfxwPuyP9f3HqqDdTzaGXAVI5zWiPzeiH60ubL0RVycl8YQj6Od
7j0QsfMHEBuDmZQ56OISu4Zqm/jar1Yc8cH281u/TXa9Ym160VyLfo033vDiidYmkFyhfpIU1BKy
K/Hj3S9rxjCgZTN7MS7tDAYpq8M6BBxTJeimsFgSww+T02Bb+kQvq/iUVNZd35qBrWjBlarjInTz
MDjTcY4mXSaiLqLXqIaWHrQ4D/kIaVamKNhqUe8nrdlYcX2jmHlw5Tx8L1zy2tHXpYImXi4+Zlns
DaUyFSyUB+UW7t8m19tHT9NO0JBdYRwfaj/bffzG37/Hv5dcDGvgTSnGCGoeyAbfXhRsWil18HJY
0xzZ0Ei98kgvm3PzM6U7PeuTS1BUFkcU2ntDUVsSZq++tgMnaE9ggsROOgT4R9kZmjRxndsQTn5V
qKbEYxLZQdBXVx70m1Lw4kOfx0IznZadfiF82ODekMqQIVYaY/REabeGEJ26vA5XvR66iQLlu02x
/0me2yZ0oyL4MirtC8IaUNLB+weC9KMU4ZiEpBBepZaruExqZKenZyMpN4bSmECVw8+R9nmQtY1R
tJtu7D9n2BfYQ2r2NELGY2Go6daog09JEilOXWcYCw/VMYrUbZL2jlIkLvo8dwClhiuJwmWDXCGT
nDGO3DrD6mWa7EEw7vshmX2ugq+ncDKezSjd6rUFqlI0W8xCStk2xy9R1xwkv3fjVl53sr+rg2RC
ZVqtneihaFL6Spj3eEivumnvu+LQbz/enReZNRkafQXiEbCCy5y3AyRVhiX4GkV+VpFsDNrGFvJ6
/fEql1FmXgY9InrFM8vt7ee/dWxrdHpRtC7i1WjU+7hpYCvVq2GsbSXpHrJZQVduZyDbqZakxytr
X0TcmUCEgeI8nCTSLLtmVdCIZTpG8SpQ0NyIxkMkx/shMT6HmXSraenJJOXHm+mAALgj6MlKUuJT
OXS3eGa5geEhURFcNTi5OAe5KJGxMk4jXNGFYqMXToUsxFK0GpVxW4s184H4YQqU2ySrSlsR68/Z
d0Eq10Ea//LH8ruu+N9GSHNTeI2mcRES5yuhxuU0ppeOwsP5gRQmbaOaWCStjN7CuaHdNYp8C8LN
FtvSKad4X3ve/7UCmpc0AfUYNI4Bhy6OX9nzgq7LjGjlDf4Kty8vrzZp12xiM3J169oWf+8GUX3g
iFEZUGOIcX6DkYz8a9iJ0SqWvqb6zNBq8BR/tprb7lvfvP47uw14Hj1qcPdkZ+eryV3qV6gyx0hg
JvuwvhmRSxA7AA6tuY48zZUnjBu88jiqlm0hrZ9YUG3H4S4Rp8A2xsKxhmsuCpd94/kLoJPBs6aH
zXl7fk1GnSYB3BdEbUQMMvTqKMjD1lQwnw30uynot4YnQguXgAJPB5ra17TiLoMMThIMUQCmMNHg
/D1fPyskDZ21IloN8PPyqVgL3p3Wi1eCzOV3DskI7D2mRchHA9E8X2UYLa2Q0UxcicVzWzwUJmZn
0wmOzebKK56ThLOjDSgW4s1EYYiZiHstshaxEtSAQWcIexohY/rMqfBc9Z5twm6obK9ZG3eNF1xZ
9XIXs+iMt9I402dy3Pnd5VIXablohMjMjvCz63mwbotC6jJsOKSqYYvelSN8fl4Xt0nxTlGNXvQF
Vn/MlFDM/ZDAUE67WXZRkIt72Zs2qR6e0s67cmS+c0bQmCTv+BNWeMHdqBmP5lriRSvwGZQkgFd1
fKZ68a7sjfXIJ9RY5dpSK6xGZO35yjudP4HlzQLPmHG1hCRO7PPHOzHQbuNKx16p9mi1o0rgibdi
jKZkOR0DU76V9RqI43QI5dieSvR95Ta+0lG9qKzZVxKNLozU2FsXiHkx7DI/E7mGYCztisg7mu2j
meg3RmiuIRB9j63hPq6uJIzvrWqCgUWijhneRZMzqfiBWBGMaVetCrRiy0F+gV/62ATmqgjEuzSd
njvv18cP/N1VZxLILAh3yfvPW1kJiBnRqs5+aV61DrPhWZKH+yg1kRAZHlBYuQmMKxHivW+IxiWh
gURkVto5f8mBrpSa6fGA28rcSIm1Grrp2aQQTQVerNo+GdH3j2/zch5A5jEDY0Dr6/JMSl8sacWk
3aUSreAp7OPWOgEVi+aEYkAmdKc03adRrLe95TZ+/KsTOQyloL/Pqn/jDACiKXHzSBJimLDsXDEd
T4MmkjkDZndCcbivJv2nnscnQenvg05EHUW9YbM/DVL0bbCu8f7eOYNYfxbZp2WMEMCyHyibNQd0
T5oxxYWjaRNK7G7mmZvOLj1vWxSQ2EEs6RAOYVtcCS2XI3XeAkAhmvgUJHPWdf4WZCFIqgGg+6oO
+71QeL+ArjhqnX7uUr1aa/34tQVOKg/6vjLTTeMN2Pzo6xS0pN+07vyfEiOBlJSyjhCvimMtLJoc
7so1f6lL6TKulCyF3AE5y0t/3BTtsqqQyMdjEuU+Hu6L+GjBgA/15CT5yq0UmptUDlZNa6yJICfR
Q+C5MjZCEF5rfM0nyiIkzphNIJsoD8xd8fOHpglaYQT5SIoqji4D16wIXBpkNzJIqwqPw7gVnTky
BVl59HPreYJKWlDXfvwFvfvusIQja6EnD6FxUc/WAdBZP5jBjlO1VpLxDo7wqmAgPAuVxOHo1un0
GHv6FwW/Dbvuyk2lHwrTUUp/peZwDMQfWiJ+VeUMmLKmODH/RDtNV6Lom+v88mmRzyKhNePUOafP
n9ZYhimDKy9Y6aV1W4bafZj2d7Ws33T+cBPUMr7esm8nQbDSMklEpUBD0wtnYDu3qh9mLdpqlR+o
XxA5KOrbTihu+rB4iNLslFk1JEZ/PQ687Vur8R4EKX9VW8+wxzE9SDpSVabe2mmgftLJDtZCG99k
MnNFA09pM7Su8YnfCaPETkCXM+H1UllHogOMuC047KRAVLJPndIv+Yhap6o23oDuuXQNe/BOKgL4
hrkTozBUDJdsDR+4dJaZ9A7a/HXM43udGFpW0QMF7V0/GVc6NpdAcz7C2eETYhecaUYY5+8yUfs4
hh0I68BX7ruk/mZYAxaBrZsrHShl1XKiVt02EKR9+Lv5mH0aGrmkxyoldgsuJGZnVhAFPv4S3jky
6e9zNRYTMMb0i9MrzL08Mg24ELEksH++xmmxF9Jq3ZaMProKl7BiU0XbjxdV3kmMQGIA79SInlC2
F8+iz5o6oHEYrrrxRjT6OxOOjhV5leONknhQkq90MJ9wialPTekp9lBZT6PBjL3SxGDdWtZg+wLQ
lLhYGdanYWqDddAK3gqlLn5HhJmYG/Fkh0rfzPZS+8ycZ+fAumNPSffWFEW21Uw/jXTcjJns5uXL
x/f33l5Gn9maEUwMW8VFkCvDuJKAW7GzuLeAgLvS4ulFTdPnuM0PQl9zWPb65uNF30t1gQb8veqi
JEURqlTqHFlmJpHw9e7Asu4FDAWHwulnKxTI4kZxJUJddhw4A39bc3EGRsIUgV6Gr4Go3ymMBVoJ
/pUEdt4LyxjIV0qtTRpLxrMI1UBU69L0Z7VpBsK+LH3Nm3QWNnvwmurasfBOSAAMAwmOL+Ed4+Os
rtpYGKkpMeQ9jsFwP3rCoeqzeNWIibmeiukO3yJzU1biN9W3bhXgewq2JEm8afPBtZTiQYHvAEVN
VtZg+e8DowydMre6tZjL26rOn6t91zukqBDQFDW4cgPnG4++Dw4t9KAxw5n5sSCdzmNMno3jWDYU
kSHh+zEUHiGb2VIpORzIjhkZV07zN8Gcv9/N5XpzdPmtA9dlnlYMpkf7Na3taJie5Cg99j7I5QGD
NVkoV5M8HcQpxKfFQ28yy7sHvSjXkgedMIQA54v+QycG9wqVPOiZbeQ/9e24GgL4cwCAI2iYLcJ+
Ov5fuTquIIAaE9aFSncwC21v4DmdTrLLkP/RH15Go3rBN+VLdNM04qoVerzXki+92tzglyGt8tpA
llTsPnW96qFwRM1XZ9W3NtTcFum2MdX3KWVvV3O1XRtdCbTqxbsBXUeuAXcZsRsOuUXMm5oa5pRo
hSsrszZFGWwMLCEbyIC54WTGLQ9qPUzYnI7VASvMY6CoN5+atnfavrjtRXSKMqN90sQRcY/0fvDR
aaI4LyOKyUDBbkh/LPzxNkJ/IKxsdYMIDKZWtEKZC4zDr5GzNBUOgZCdgqY6SF52UuAljqN1gM6z
kkpxVRfGtsx3HWhXPYjcfpQ2o+wOuDF8HKfOv2f2zCwaAxGOuEHtQNPhfM+oQ6S2lsCe8ScV/qhi
S+N9Kv40258fr7Polv+5EPPVt6kgrhPWIh4q8Ng6zAz5mOtg7e3xpnYCqDNGVm8KMXywxuMom7ez
dHFlWo+6EH+1rE35dTBvcJtN0gRMt7IvPVOxc0XMHeRZM/8aqnuRmv/3RZKCECaB/S+7lmXcqPo0
xJTnRbcRo+ZFRzg6TWjbDUCQVG9a5Xpiq+3NiP7FtMqyGCm34sYTyivcpEVK/NeVzBIPqDHNplqL
OFvlcgr3N5uLZ4+Eoz+lWfU4CdVLGfWnPp+OaK7tB9/aC2Zx1/XlA6ZNt4qcO6PyCErBlnt5A0tg
l5rFKVLlozwEe0kKr6Ilzhtlf13nrMmP9Bst+GXfUdcSwWDeSzEznkJ1L5nfq2pfGrtWe21R4SBZ
DrpPV7aSdnYGXa65yMOVwsepZV5TzMgRw+Imy7Wt9SPJ840odCfLRlwWBeTskBDSw6RcC1JxE0wP
k3QaABPICbQZT9rEOYpM4alCLKVWf2mxfJjC4U6vr6RXb32ls7AMqAm9EtIPmolwFBb5h1L7eFGg
vr8qy+FOUMtNzaxXKx57tXhNRe1QWOqNmvk7YwJCMipvoh6Al7ZKb+7SVjm1zddkes77ajM2xo0y
Si+wT9pRdqSu3Xdq89nL5QMZNbl540xq6xh+zCTyq5hrX7BmvkOt3tH91FEGy5ktu0x/dOVKv0FV
zJ5IdhG8zc0vVe8gKWsbGCtqLXDruNhrY7Ka/xyk8lpKnwUT5+wA7eaefqG/UapiM+elUt6sCsXf
KnV8L1bVQ9mW9x123lNvfJGn7s7vgy/+mDzmUWorSv/V6q7l8udV7Nt+AKQIIwuywhsg8jyGmWrs
VaPOfij7CYWloyU4s85z366V8hgCQc2nuyj1be+TmO/aOPszhP7nj+H/+a/53Z+vsv7Xf/HnH3kx
VnhFNIs//utTnvK//5r/zv/8zvnf+Ncp/FHldf6r+fC3tq/5zbf0tV7+0tm/zOp/Xd3qW/Pt7A/r
rAmb8b59rcaH17pNmrer4D7m3/zf/vA/Xt/+lU9j8frPP37kbdbM/5of5tkff/1o9/Off8yMoP/8
/Z//62fz9f/zD/tb5ifffr7WwfLvvH6rm3/+Ycn/oA8LJoE6E7qoMg+5+9f5J6b5j5ncirYRE3Uk
dmYYepZXTcCS+j/e+kvMW8FXgNbnOKvz9u1H4j9mRB+6l3A54S3Jf/z3pZ29wb/f6H9kbXqXhxQ3
//zjInsn40TQbJ7wzP5EZAjnWyr15VEPANS6ox6ZdlMiJRPp6BMKa4be/tryInWD4eCwpkTncDAD
0/7tYf11RWdXcL6pDdrTYGDpNMwAX4m55uIKMkWK6y7LfHf0zMHxJWudhlVw39SVregKut3ZODjS
/E3WVgaKMcMEaW6O2UOtNXYtCd8/vqDzhOnP6+GZk/Yz32XwPV/vb8mlXJt9i4CX78rMQDZZYgBq
DPF8ixHWZQr4XVQB1bRt2F57EMsqYI6d4OJp6aKgx4ZZZNFZV0GD1+XQbVZGlG+8tOp31qQKSIpZ
OG306ScMVhxESVpKzNQtuv5z5ekqnRFmDGUnPGpBdBjbtnt6/PiJLK2lZ4UfxNxRXWPgCAzDXJzR
WqxOfaKZlSv13ZMZqIkt9DQOdD4kAHp1scOy7kfduzDCcyf1J+umUb4Olglt1feNmxiYBL2iOCvM
U6EeGhA0m4+v8E3I4O+jB+GUeY40U1Vp2s0cysXRE/ed5rW6VLpl373qRos5h64njtaisukX1Nro
Mx2EEYqlMur4yhXKneGF7a42qSGeZSF/idET24LoAsNf3fe+0DC9tWh/BHp/FDCP7s3QWIEYNrEp
a4Z1U8bBjg/0swjvrxRjpzOF0J2KtLH1XHCtNK6PiaiyU4ouv9EL12s6GfBTWa2YxIiPUaMp1zbQ
eYry50MAG0BbGt7sPNY737nIdREyE5GHYAZwpUqoskAJx/KbBudi08gqSubdMPdWvpTJ9H9lF1Fm
oBXG5oDBibABLPnz5VH8z3ylhorQZal3kJACD6w7o9fF2xLczGrIaOiESbgNwE5taw5kJ/DqvdXn
8SbJjcbl4h4mM7mSYL4p5f6+NWZz49nvl3a5MjN6F/ElbY28ElovdqsmS9b5pBs7P4+mdU3NgjS/
RE7Rq1WzlxkHUj+CBO+80d8UTWC4DLyzlYR5bSXq0w4wzzpLArjwlhgeDa++LSWkgColXjfal9iU
VjAIPMUXD6Ey7sOxQEHIH+8qNZVsSa0Miu+tyWRuoxbWdBrS4nMSVAerh5RvGZDc6aaP29Ssn4pA
j3djrnsbM/JKGtO5vi+U/Pswtsmmm+Ryo08RMh2Y7ZjmtBniUr3rvAiuWlbUWyZGIIwmT0QNslEP
ptKLtigW6npCxdJOol520Au5neW0D2ZA1m0lGOrg84OkfRd/CXorxTA+905JFNU7KW3kK+2CNxXq
318JXytZNEgRup+k/trilQhVYzZd09ZuUBTRRjK74bbR8cso2mhf+fU2qKLipmCslI1GgpKzqT7o
k3Hw60yy4wDNn16sYYP3erTJwoBTyqR7KLbjrlPip6IfvxtWlDh1BoQq0ramJNSf0a1wlAYOUF76
X/Ax3iqUg66cYFwC7hTp8PJBVmpp9XFcMuY7+f1O583H14CkyFtkX8b0omkkTmbUfGNLeekMI93w
KYjHwlOfFKT72WpNt2WkRq/MR56lo548ah5fqpJ6n4KpKtdJpceOCLZsZQjjsMfAcQLobih25uvS
Npy1vjtd9REJjPBzUHm5+lSfWrHJDnrw6FlDdlAbM7cjBQoADP6EaXAI0BfXQUkT7qZmSB5DcUzW
upB4aJ8wCBkteWC0IOkrTWPuYNXhroqRyI1a0KTt6Fh5vu+8yrzvmc9tgSSJdltG5i6ml45KoaI/
U7ls4gDELh0j45tY5UfFqEwbHQmsqjLkZaSyV2/0RnCLsOjuIvaqnuXJjRCaj5UgCE4T0oL3x8KC
axSXzmDC/dUG0Y1pWVd17Xz8ms57A3P7n7cEA5/2OCGMEu88cgld78UmczXXr0IWiEZHb1Weumng
9neVFLvoff8ZJ4nOdCHeSCeL7hVGq0Y7sIvcMkQ7f2y7FEcWUQJG11FlM6iwJ8USTlyph6g/FlIf
3+wizfhzeWBa83kOwOStIP8tvzGGumRjsbzCLOo0lM/9qK651sEpVNNpTWTVPl7wjW+3+Ajg/oIu
4WjiWFrqG8DosMSkQYw+6bvoOKm9o8VUYZM4tju/w9S5g+h71OJSB73p+eAlGQzmais4QLz4LgXL
nVZbvZcqqrUeyMbQHOVGgooBpTIqdKR3hUlfjdZQfEmlSHvILZQMZDEtbbCLg52rvfvxLS1VS94e
InM8Enuaa7hRzTvqt4co9DomYwwC3DZPnKbhM9EbIM0RKl17SJU0jJNqJ0So5BgBn27ua+DRWvQK
Myk51e0obPyK1qOVteWV4LocTv95aQDSmRexRcD5n1+anOqxLgdm4SqBcq8IwtHohaNaiy1qpdV2
0s30YLvJqPUbwZSSa6vP//ryXWOxOtcls1OTvlg9M8OyLlO5cJuy8k5tOzhKrioH3oKVBc02pcgQ
U40XbQHBKc29bwxoiPRVsa4Ka/bva66RrN/yjuUlGfIMyWYywnNZXFJpxsmk9aRgWWb1DvbWm4hk
zU1803S07rM5tuYx9G/bajBOwJYyZzAS7xRE936THI2sL1ZJqWwKT9pPfu/t5bYPt2VPHy+ex2N+
IR4aZQKgK4lrtW+fWgR+ruy29x4qXNK5h8tUFlLm+SudatPrOlMrXDUQdeokRq5j458ybQBSXJzy
VnP8nn6IGFX5Xs16Otfy6B/lqh7AG8eeHSXi/b9xTUAsAUKABkE4ZHGGM2ZXxLLmC6gMwcA915Ds
sG5iu8uE3MVPwOTRJIxVaT07faHNJVzdORJuMW5jqcl91YuOPAnm6uPrmh/F8mUz7ZwtSmZrmKWu
ViHVnhn3Zu4aWUj4HOpgVWTpLsHFVUyrl6xNPnu9UV6pP95ZdTa6ousF5ElGZun8BaWWUmkTEAsq
oOIJt2HpaOhxulISwVrFekSiiFq5gJLAlVi+JPTMHzuaTgiDokiAOdzyLSSk0UIh9MSh/ruAoPNR
LPzE1pOSDqUP/iloq3hD3rQtJIa6cjyK2HG0RERqFN9XZVsSG9HxOVsdcSpfKyG6FhDeOe045Mn1
0DGeRUwXj6bK+7gbhqZya6G+8+piYuRbCNgDiZbTdyKKNl0bfoJ4f0D8qNm2AvEUA8EdXNVDn2TK
Mda1mziXzF2eUYobMqIqeYoZby/o3z7eO++kAUgxoEUwP1Gg/ouDGWtTVWkoU9BYBQwzDuI+KKQ1
M/pt35lXtfneSQ05gpE+nUGQ+CAsjpBOiYIGubDKrcwAfvo4Vi6ebgHG3DdBZnxiqnlr5vc9PZDN
lBXDLkWErkzaayzvN7DS4ovBsI74SJE0E/MXwSXXxAhCVZq7VkCbYVLFJy4Y37p+vE3YS2MlC59H
mrAFO/Bz1/fltvAqZkf0Y8uxGFDsAOUfVj+HpM22nVX4N3Fd0r4wY/97oATlRp0mJudDLbtMHvde
bobHTpL2Rh5Ep1T0/U0GX9pO+9LYagJ0AqvxO6jXyA/6ciw/5LEf4bdifQ9TbG4TSbX1Tvf4hYi6
cS50Yyg/OxSIrWQS93KQkcjElrpRwUbjUBieYpVztwIPsKagseWjOuHJU5TCLjeKDR5cfJj5hLGK
Gbof76d3Mi3gTwgRWGgagaOZf/5bkjD1ahnLmZAxzcrUDf9PXklShqV3X+suDjJbxLSu4S4X85S3
XFaZ8dEAL8HXXpwVOXjLZBqL3FVof3+vRjPGWcUrHktZrTclCW3c+BI1IiKHEbYrHIOVO0W+4UyF
9tI20rgLCwOHuNp3piGADqlitlhHjKs43BQ7LeUcDOkV2cH3nhRXbNHWJIiaS8BRK04kKUaTualK
vps2nnBU4NquU0SRHT33e2RV1elaaHonaoOIwWCHvAC47LLTBwyOqVcwpW4Z95nd0kBa1ZZgrBtr
hIvzOvlldjMGZrpOS33cQXz93DXFFwBY4csg6mjxtx7OcAVFfT7VexlStxOn6TXA32JW9+cb1VGe
pkuMh/1FrgleqDQG0Uhdwyu0k5F+1dWyPQD9Cpy+nU99AadXVSnQZCviTennn/BfGh67qf0kkkQD
tbN2H2/s9y+J4oX8WyLNXHaakEgegjHxUjdrpJekrKW9YpX3dWphAj1miW2KZYeKDx0xdfK+cAh/
NpU8clWt2Khh/ki/++7jK3qDjC+jGJ1JmEp8cGiLLqKpj/IB40s9dz1ggPjGS816grH1YAhNsKol
qzh1LbJ1ITN8mNu68aNBQI/ECqnRsfqZWds4FR/joWqOiOIG9ogg+b6wPMXtLBpVUVhhd+/5cL1Q
rNHMOncCRBbwY8XPTO3IKehuP0nFPs4zUK+i5W3JdqtdAMDEmWaf3DzEeDNp1MQxp1F1E8mM7Kic
aowqcPQLgraeoW7qZpBpLOtyiaFvGHhOEYTxQZTTF0nOKdY9xHypmru9UBY01OJ+TwTp95ZXJWvf
03Jb8k3pMOTb2py0Wy3ThM2gj56t0oFzqlo1N6OWyreMfvajNHwzQdjdKlIGvy6l9x5nw42Wqf2u
S2TRGbQycscgfQlRHbtSEr59WovXha8CRmlzmQAOcnHowAauGzUTcz69QV5blb5HNWJfKVW4Nhu0
6LxSnMFp6pfY7+4C2hYAWpVm7yetsvaD5Jpl6TuRYE6uCQOznggdqfNIDZCjMEc5TlyAlf4bkrrs
GSJOUuCvLP0m8q0flhjHV7LGd1IjsJWEnjf2EMOP81VHsWyyUcasJJtSWijmdK+PyvdRLW4rqINN
UytYz0u9Iw6cwx9/L29EsfMXMM+wZ/KFRtODcu187TT0hR6JiMoNyjF1vMbqnBLxq3EMok2ZjF+6
hCMrnOJvao3NX8WU0dIiBapZbzmaT58zKOp4A7CkXSUbXwzSr4hXWkxsjARQbQ+orwALDt6kAU2g
i998XHFs1R+yhzHOoQsnuWenet09T/q+V35o4JV04BG23xs+BGEP76sS/xxLquK1GePxUyCQejJL
70WLqtRlZmUnRIK7eEjvkLlGiyEWdTtsM/NejRJEheHf0qIuj6CkixdaCQrGDKmY8ztSBMxExq1Z
znZZPqtvtcrPjx/vAnUzx2xQUHN/QMRqC8bSYkNB2Ky1kW6/K3T6SzW2FR2WaFcEluBSMw12V2fM
q6VilZKfaF1632Vqvs1DVV2ZuZzbdW306wqNfzprk7YPRBzFo9o8JNxuRo9lF0ueAM1Jk2metMYG
ZLBk51nHtNorjnSXqMbM+usA+2/K2ls/TNHQ7yLPSaUugadFWzRAYRhcYm3nJJUrPUx2LSqIdkB/
DWlfsQa8P1pupTVb3xe+lKoqHHOvP3lmjamvfnX8BezzMv8GDCrhtY1kHIAycVGoW5PceL4v5a4U
UtkaoVXcJQ0d28nap336aA1a+ICMrnAbTinRrESguEWHvWFy9mR5X0aA/lpUG89Kp/Xgi8CeDeBM
bb8NPMzspPrG72+1VBEpKWi0j/3wJTL3ECkSRjK0G61ee8Zf4KAh6Hjww89l0yl3+WtOW+k2KTNr
rftit/ar5GfU0xZNy8Q2CoMq1gQ6ZXjurEW1ptOI7WRuoWfe6+veClyza9e0hE4JBnQHdKW/Andw
hAF+Zhsx4hw6b9VY0Ql7Kc4GhGi2Hn5gxlh/qqxpWrdS/FSKyachV+6YRT1YA46KPlg2tSjlBzMz
HL9KrdsIuFCnWSAbNEdphRcPYeSjV/S//CyY7Kq1Ngh7q1sQBLD3FHpWUtw3NngWOy6n10LQuBIR
cFcWYvSbe2i39HrzfRIH0AX4Pgl6Gbp1BMe1j/SH2kQLqkOiL/hZWZ6w8ofq15gIPxD5WQuat4Um
8gu4/a/ORzek52wCC1hjWJHmjizI8SqOED9PhCZ3QgnNuwIpjPJbEWfII6Tma+RJj56Rrpsh7h25
9+5VYB82tSFuWtTSTiMqj62mQkpM+ru0qOia1/oT/PqO4DEFIDdQF5rpVV07GbbxqqgUcYwM8zXv
1swEyCp+LeL5pj0awbDzUvNGNdvnuACoO1mtSbOEnNmc3Q/zxMNQUgrXoZ5vOyKY0ychDutm/9nH
ZIpx+GtAznEMc/mJXH/dSMGh8yZhVZuR5XhAsld6R28ezurPsEM5NRfigq6lsBLHOuSsV2SnF2ku
VUIZOyOF0rqQsh75AgQOA9MJBakmLE/tqvcKu/v/HJ3HkqRIs4WfCDO02EJCVorSsmuD9d9VQxCo
INA8/f3yLmYWbW1dWQkR7n78iKYiWr3Rx03u3j22DzrxbROTvv7fMEz72V7LSxWEexIwECUEwgyB
syTLKPvzhJ8GgPAtD9cmveRmqwi/9WmpnyJd6Su0vvFUjP51wZcoqX142cOmT2Ht2U+bF133omnP
w1aE90azEQkIjSBt/AnSgDDOXeeotHW6u0JY/6GIi642/jwpmTBeXBtyvqxgDHfOHJ0tuTrHsO0/
iS7z0xDGAfT6cT8MZMYk7Wy99bgTpgxTB8FC5mCtyz+nU1+TEl7sjTZBRHW+J9YWNonaME4hUDY6
BKW429QWT64bq2nAKnpBYR41/Y+r7Utetn5sFs/Lahp3TSGHpN6gl68iLoKyf4jCb7vJS3Zh4QNv
d5GQR1QDTKqN1ywkzGYOjojWjnnY/hQOvZ7cqTTwyNNqqTYCUarYDvwHR/E0C2Nq6Rv7GIv/eHPf
aj9qk7LIbV4jeYycnu3iqL0jLlyp2oT70PXDk9SA7462n/1i+g3C/loP60M/bn8sET0Ylh4zXOW6
rFg+6FOzsZfvgaP8uK6vxgBBf12m4mgF5ZzlRYkt0XCTTtyJwv7LNrA8LTUEKPurEptzmjdAV1tO
iDxBpqxS/Gtg9sWYDyCV5deoShtCIpqMYOdPW0GILcLASg2nbSCvYKjDixuoR2jGGb3lEBt9YCQm
ohQ95cj+Bz9xghrotB0uFn2d5+KMW9X40u6G9+pVZXAPPntlVVkefIuzE43BU61CDzf58nG691fk
XLbYsbYdzLdRjgpFiVEc8OaNKbDuMR8gzmK8jcV70N1X3fJkq9vrvQ9X38e6ctBfzhreNfmQ7LNA
XFMIzLumf5a/qhh6wEWtxpWWyyF2Hn2rvD0lSFu5s3+ZYYvjTCv/Ya2Lk70rT70wcUDPhHCS0Siy
ICjbRLQz1gz12bONq+X+L1opLdzZ/9M2N7IcGpHNM24jEvCIfPAd8Ww94AMBIxHbcIZYJK65S6KJ
tudDkWO+NtAbzbHVEsQBHHVXgO7Rt3T3flOVKYWwwNzC1WdTzF9bgx9OZR+9m7C5RDFDHtS/lbRS
JBRPlKYnGGPw3kzzHdamKt73jadedwl2Ow/DztaUGY1cH6HfyHC+ENnnxvNe/UgHdxQ3KOO+U+QW
evPJnkVzGuED+7oPYqJG4DHXr5XjvzFJJ1tvwXJjbTvRuG+oZjXDExF0A/p6L0EDacQdsEbf/NvN
kmTR0NwT0XVvjE5wGGePE1rRg0j2Bgdz8d+jwp7vZtKx6nB1DsHtzVNBe96VgAg7YDreK0rCFp0g
7h46VzlUHW3FZsmcOVQ6Nmbnd/Pdf707fdLBvhm95Lu/3XNYCHXGvqYLElS23eWV7eh23Cv7TjrN
ZRjXUxS2X1HRvbhga/FUPotpNqleJSEtjPDaxIa2m8TbprsEYySY/7wLt2+6yy3+hvOJLnGM230u
+W6XNzU1HwwvpMWV8lIqO3Zb471bmYLZH/7zsffkEsjjYNVvnsczNJz2u9yCTKvgHhToe4nkUUcw
URo+udrMCz7c8dIjP5D55CTORW8LeQLr8J27w+dmhCdj6Mp4iMSfnchxXz5JhtLYUdXruiAocpV5
8gJJoGzsB7caawDA9W0KdyaiEqxp3/t3rlozHBZ/+sDPZqdJAmXRTZWRgOvkvElRgSpb/K2cO3x5
0PseXp1bwHmR0wjMZGg3Fs2OE9biWDrVXWtZgryDKvMtdl+bnO7cgbztbv2YrOWdc9jzm5Fooder
ATexmcxnz9qhpJrZKiHsOkX3H3o8iiyNnLKolBDnB1NOybi7xxVZc7w5+l64zhTbRXXz9ZmyYGFZ
jlzi6NrVh+gK+GLU3QSLwVi5xnPhj8dwbF7XWXxObAXTnOMUL569sIroX6J2NYljtcM4tJYftwou
/R4dvLV4l35RH7cajjv4tDhI0cKo8Tfkrjtjtggku6OIeiHgla6Fg7JHCUIplvLHXGFSVHnA9LSd
lxacrbLG5ag6XIfC5USexdkelcXfJcdChSPNAC4Jla6Pky107NncmX0rmli2KBdGYh4D0mE7Hxy4
CcNvN3pXRkhKlmvgyG4H4zHH2yPJ3VRY4iEP9ece3swuVh5juX0yZL/s+5onblT2x3kEL7XWtUhw
GI5JHdtj4hd0Vg314+D3dtJU3UUG+zkswqdqG7NFcfU2cvvfWKv6JNpKkDWvx3gfZn0IZRclEzaG
RPgOdYbN40mq4HfSZZ1MYx7G3rImS2vSbFWBk4gyP3Vz5BxatNKozQSA1T7GK0ybbAq5YYcIaYLX
ldZ9EUrzunnvQMQPob/cd9Xupib1RYiNZ+W3y/HmZFkSSrL7kKxwDnVOpkNzUMEWsLYVk1AL72Kx
VmkJ2zdZ/aXhJORPS5OLBPyoPPkL+slb49tbg+Le2g62WYMmr2t+KAr5pFvVJU6jrDgKMR1b6bMS
2ol71ZjL5dZcjd0dtkfYHlYzFBxaHJoxJ+zVs7b9EUC652Fq+wUQbbkZBxaprQZ6gD46Ijg89IqW
mlANRd00T/6Av36tW1ZndXDpFOlSqoL0I80HAxqmNcPMz7d8YqyG2+YybfvF09jvfoxVJlD9Ef6b
vuico86xJfv82wN4vuzdbe07UiejAd6ImRPENK93i2P/lA4D9CAP4TIO8eoHn5W4DV1za3MQnYet
Mn4wPUxxfPpf0X13c5dps8xJKGlfh3q0YttoX3zZZCBqdNXeh8mMmbTT++wuz2OJb3bvGScCUf9E
81850SgZWr0LezVT7tZM7GdJHHfMpgehLcfDLMWjzNdTEHVkzjUcSteP6ZZ/sVk0nUZfBKB5WjzZ
4u/q6ujCZmZitWa+8UxdQWEp9p98wY+xwDxxaO3UY9qKiMusF6jbUPZoIxZ6V73b93Mk4BGF4Ren
hwdy0Uqc4QZfxkkb2LBLWo9iQ0RH5EBkcoMZTtwr8w38mu5SOt8Tpk1Ov3zVYf4iHe9nsrw2UQYJ
JZrCtLreT2k6dCJtWk/NBW+21Ny7tAmqu072ZGCBZuVt+6cIoz4Z3IfV8Cu6jurY7uW/3Grf+ToR
zN6gkOHgk83+IL3+Ze527vKezGEKOrqmaSD+Fo/Csg7teM/nkDgCzGtxp3oQjo2TafuLmyyuVJHY
UhvH3C0vnuaBuwx4Zo83XKWG/BdoFtqXb30M0n02C+NoK/pI35hezcZoj+FMBGBFEimF2wSLC89R
w+Sv6UXIXMv5eAAaszqHhvG+dcc1Dx57e07Y/gr2iZ6dtOpxbiGiuftPuOZncytP0Tw6uBh7dcyo
n9EU3A/FZsRWZ3zu5KcZQUfuqlf9D0vl132xGdcC9hiR+tmq+bQXvpP4IaXBiP7k3lJjBKjRZIjI
PPDJMXJsX3Yk6YcpxDCT6WJJ50oGqU+P07Z7plBtpn50DH0uWA505fOHViReprDCYkUwLYyj/xti
mndYg+phF66dlMF+iWZcncveNzD+3AYjnmAyAzCFj7vfvkJlI5Zu+MXbit7cEveOCv+b3LE8rBIa
8SPOqQoUpXcPam3PWg2YF9YYOE2QvSoHCxtmvWr272zV7Fe3wxkEckK2cSvzswuay8i9AHrjCS4x
M3SaVVz81cucwfvcC86JktS9pVen1k3yur2Dl2Ud0WPDsYjnZfh1J/evU3tOqrz2XFvlWxjxT+M3
+dnmlXtYJs4Nd51+HXNiwoe8haEj/U9Uw2djxArXnrvYACqLrXljp6b9f8bu/WhE2od2w2ZwDIJf
qZC6SdM4TDuqLl1ONFFD9KcVKh7N2PONMkacNWQnwxgb1rw9KL0yTsVWAPXVNbs/bvSl0DSDQdjd
59LZ7rpBfi4BRVHXfyiXGar815vB3rJ6icLjInYlDYg14PO18Sqp/QP6kncARWN45TbBXKW8RopL
ySorrnHm2lHO75U79cyL219w3fJYVFtmtJrIraky0w1/uXJ8abR933juktY5/rJzhV6697yXqEEG
0lb5gRt+PGJaeRRqTWTlpW0V/e0ZI8msQ/PH5fSsCmCEAMhJrQxpZJjeQcYjQcQICLxbl9QqYDpp
P4zLwvosR7/I/Gs7bAEdI+N1UIl/vuh/2ZtoSFKK/k5TnkdiR0OTbDZiYUYXO+5tI3ZL5a2d5dGf
pV+ui2Jqmm+rXMCbIQN0aaiD8mRvYXQwaswqpOeppB/k69qJNSWOTcctBpwHD+PRWBfyJYBp9bDb
7VfV6CCGONcnJfIdimzO/WIhUGu6k6krmBVkA+jJ/t0dvzoQsHeLv3YeqXPQRutDESJQHdnp3hp1
OoKQtkDM4qi1TdXUgz60NAEDA9WBxTT5K0w1WW7YwyUcHvLCWx68kLtX1HNH1iuGf/Zaf5b59J9t
8fWt7Xo0SpuMllJaxCyabIoXFTdQBTIXzK2Qu3uZSkzZm2A3+KH708RtzXjuHDbMlOZyS+VYu8Cm
nDFLiR9LCqh4E8OgLAfoohA3j9V6ZQpCZeX2T/WuCuIgmNei0O4eHNG82ihhXsru3zy2Dq4HJJgW
SO13z2vOwljuWlPYiWvsQ+KI+alp6/aUzyoiLsZ/bRdmHpPUHwHbPPFLD7NpfDovdcMvkTMQysB/
FUBHIFD2gI8zHF8M34FgmAOrpHkRQevSWCgMUSslT8RmgpCZvLPRHIav2zgdTXv1D+NGTMyyAqq1
VYJLifFa8oZIy6HNh44FCZv2EepnM9tn/MXChLUdWTuN9SPK4n/9bj1jN99kltXJR1NB9RGtOI7h
0MffdWmfNm//1MZd2J2tqvPfw2Dc0oJ5L6vFhA1+uccu71kcSut5q/U3/nRuVm00nhNi/KQr1izg
4lKLA3ZibedhoOsRwZ+8L99E2ad52xAovwTRQS7oQMqCGp7rNiAC2yEVD3EkTrrJvGI+gf/JAwbK
AKG5/g0NdbbaGV+ycqNM6fouNzz3Wnc93zV6zDRoKv3sD+4dQHRxtunuruR6zvPUpX0+ofLXhQus
63wZpp1udo3AOBjgp5A8HhnOkHQ75nuiAFdjOObgrQ9L/TZHK6jqjXG1iuh9D0wA5ejUSMmibvSf
wa7rjH0b5h3AM0cS2N7F0n8ELJyx2gJwNKZiTrTVQoqW32RTGInn1CRcj24SwBpNja6m2dXLPaRY
607lqrxX5cPcVuNRtPINHu+arppWAhO842ozsaPYTqqglJnYAGNdhPqHoYbN5haIS9zhtS4j2OEB
OXCicJhnWibhiBkbA5vYm9E+z/4gsQ4XTyHp1mOzDiijuxYrRyUS22REcPJIg12qF7UhnZ7swj5o
kS9JvY5+Zsv+U5hZ1eRuNgVrYk+0uKXjj9xOkAs8mZ/1OINhsJUoUFMM6+ZcxQQJD5D6Roa3/LtV
8nLAdIpeuIJTaeZQqRhoT+sJzMi7OnncrVb3btjtY4fpAHTyPzm98mvYIlRB8vWwjtOlcCuGSsBb
y5muHZkcDFqbey9q8xIVa5HV/XiafWxjlw16sawNroSoDrPSfSyb8osRoM9W+P+IVW824OqvsRI8
XNj5Brcs4sXxKjYuVk/r2CzsRxS09gkPe2v7WOz6wUKcjV5/DRKoTJkHNePMjXFmr+aka2W97ft+
BynrzRwfOzGcJVjQsWBuqYKFeYyg28J/piuDpeAu7SXU9b0JpFuWTLcc76jqmN4Rs6M5Li8tlA0w
2pWXSBMg1kkxXEexnk0cKxUYE3YAHVe3Ox6k7X81ndxebZmWrgRr6tuPSKMAHjz69L3+UPbsXt0J
Ko7VWcncQrAdQrINye4MwvrL7tdso3vNnQhL8NJP53Y/7vVU343Bnt8iGxHkuMHjxIQbdAYaYjO/
hsaRTZUVNwzKsWt4xxL+BM4RdXNnYQsJ6Zduxg22b22hv5dt38XrCnHHBrX3cKJJaQRf+4lOeN3G
j7kbVbri6oNl0lNvXeCuf6/1bGRBPT/mf6rGlZmGEJNZ0y6fSqOaTn7t/uKSULOjqenusNA9z8BV
BjzwBFPBBnwqNR3eatuq1XHrvbsCQL2fRXEXTJztyCw+VAf+McxKZ1Y/jncqrO7myQ7vI0LJk9Hf
dm70vjgh1KK2sa9mEisYQ9z8LDHI6gt+RLgvf9zBLy/4hN207+CRmpXvVuwDtkj9Q5Hrj21KB6+c
nssu+FSCB5MvHfZt+XzWBk7ha/C+NdKFH++og+jK8jT0/QHmgWIJY1tpjzpAGwj3nF6c5jw302Do
0naCc+tEErivIpY42BN61ucp3+2kM6ar6fYQ4BujujCPH6PaoOdp8I0ovf2b/XkadbT6MrfvCxt1
bCBoFsNRoUntKHxiz+Y2fOiwuJvIej2jCKMPn+38bhm6z8LymkvbwCZjXWlorZK2slUStlOKL4LO
vMFtk8XITz5N06GIGHRo0M2nidxgT1phvENPuJAVZZ3M3ACLgDqXeWvoxzhYDfBJVyxpy/WvWTe/
LLfDzMQZ7HTbIQfSiO59K5+vNVuUXcMC3uf67xRs1j1G+G7Wm1QWt6Rng0tiHn32YM1oDfflIoZ7
3fhuoqIt1TwdtlmZ7xnlUWMvdtT4HkBtLVJdYnhhMFD2oWoSj2UXa43nYO2vXq0yAdIZWGtxnnHA
wvcQWJLVy3ImV4+72/WeNl93R3sgwDrgRQQsifzT2PpDOhOscnBasHWf0Wyc9vbBEDcJxUQlpYn5
iO5vGVtxvso29ZYt1txgNyGHShevfZpy7ISndcVbB8vgdgZB3DnKFazY2Gict6Fp/+pgl0RZk3iy
5ZJxmL1pOD8uOnz0ptFNPaM7BbYvsm2v2UOXj4VQ28kxii+ISF1WSpDHsHZ0tgqi2zSE6dJr/8sF
idT1JIGaF2BgYW/XvQnu4Xnl6DzgChhht6amIMN2V3RgyBWuK/7/ECDRVJO8+xQ6VNNlam4rYCsb
3dlISl8Qlytp0XYdAEO1gZ+O3bLes75b79vWezWHgLHR21LMh9rH//8fJjHVY3Eca2K5EYH1XO/k
Y++L9VKEQf9Ipt4Xm4/m3otA3HrReFltyuHggtiP2jGPpTG2iW95AlEhjDloSKwGC9p45gLWjHv4
hu8sa56uN5NpiA74KRjsFixsfjp25sxNmGBEZykIubcxDEo6ihF8u3/9zs53J/Uxq/KWasprd6Pk
L23QQdZnHaXtm1V511gnVpYHI2iOUaecE41U0ovVz7SriHE2dZ/xzJ24Ap4zJu+9ZBvAmsp4LcYi
azpNzFpQ2u/6xx10l7r+aoGvGkWKCnKww3NXj6zBKzI75H6pow7/TVcElLvdfjI38d3gL03LFmRb
MEwXg4tvz4flrILbInvxhoPpf/KuU5tCfWdPPXjVDgkMDkFSHxane1nNcIstTdCJ1VEU8x6Sf9NX
fFOtcXTq6D9ziBLa/OPcTffQPL1r7jzPgH/HtQT+DSPc7jYj10fXqUC8epfJqd2+6dWu+0C77Gj9
j18gP8yGxEFE6dNSTR8SoP0sZRuHLQyneYFLbJg0M4W7ErPp9s4Z5vG5Uuqh9Iwxlo1j0/K0WW5H
VDQYlvSA/WUinTMdugosQ/JjgX5Kw75KVgKq3LF4bP+zqQXk1wv70Ky3qbq+gKm9uL3oknGYrmFp
7RDi3G/2BElhyo1EaQbWcPE/cI3pkBKTtDUScB2InmjNzs4WvZ19Fz/dsRtTplA0qsEHKRGgRDPZ
XBilYQbrmLEjrbdF5XZauNEXxMG0L6I1LWVnAHPxy4yt3DOynLmp2goygp2VarT45/0oHQdMx0f2
QEYd7Hfh5Dw2Al2BNU4SIB/ikdsAEEdOwS3s/BSzlcJ9DGIR9sGh6fwvi7cu3uhJk0BMW8yghqtN
MyX4qZ7M0mZT2qs/QfBWby7Ng9HuqMaMsxDRc1BP61F6VcP2JD9MUX4fSFS1EKXJPcS2IS7o2g3Z
vuItng5hf7bs6AXCSdI1UfAwTL9OF/2EOSvcPzU5y6UM73GZM0F9nfugbB7MTgCgtKwoam4WBgYs
vtyrNvZPHt6OOcTyZe/li648pkogw3hTzhYvdH43T+1m2c/m2GMQyF6/YZ+nb4y+oK8+NB5e1JTo
vM0yq5zui3H3TZZ2T/Mr7FhpeQ/19sUkhuG5Vqxl7RYvTJdbNhhwz1maNtF4nqXswaa4qJnmW0Je
8nkMD9HK0FG3n/Nu/sq1fhh6m+HMFiimKpBuhzhSw7IOw8rnKWfCKfUYRGkXPPLp1W5zAOq7ICjM
c3m7oNkRXtlH4f3hbgE2EfrTXxA9h255FWx/vIHOsTfgcXW7964LGwuV0CTdEi+pvXmYS+9iCzm/
OmP5lC/PUq9bAn6IBlbt76Rjkgzbb88DZUsLCF/4MScq7wkHk9eW3e3NL8jgBy3XrYVHDI0XrHhI
fZ8f6IwLmHit/izK/sS7FKQqCH/0lmMXb09n1150OgLIzW2/nLfS/Fic5fave09oQAqsmPJLMdFP
EFz/1sDzHmd8A9uaRDKhy2Pt/Pf/H4+zr2LJxURdjp6mFmoFIZLRG1skxOm+DY9HZ5HhLXx35SvJ
EF42Bs8YWGXGHPIGS9CCcJF/d4ec16I1Lqbh7FmPvV4yu8o8VlXwh00ZCyY/v+vzGSuOtwLBYCpy
m11Jd/R3209hZDAro9ct6n/mKv/mMIu/zPpM04s1EvJ5pJScKoupGS5CCGd2xxB5hv832n8o7UEy
BPN/eR2NF8ezaODC580ExnP6y7JweJp+HpOZh7uuPfOXep8baDLNzSmGDIj2qJX9XrGiZDE/E2br
jMWfPGxQf9vyLHbv1BoTiHEPJlL/tWZsl/321y4r76KJdmhRyZ7rulaxocK/4Jj7qOpYul/tbETZ
0CwYqujyBexoAFLggCi3/Gnr0cPjuL5BApB8XEKTuxABJ2BXMoG/md4CgjiR8EuHTbNbnWW56qz1
618ncPWxKYjIWLDSdm77xd36p0JW957nPvEde7FuXpd8fnTnFtgGJU29Y8A92cHRV9Yn/nPve1He
53r8FRIELjTrXxZaT423se/rQba6jka53nK2+u2rIe39sHl+2nTO72qkqFuxriGPK+qZFEh2b5X5
XNfzpQh9TbEnbbpx3xGSI9vWHsMrbvbmSshM0f1tyEBJHbt9A9mMp+Vm90fGqm2DtUbM7HC0vsrm
beWYsnT74kb7nuEUUW/8nXiC+egN9sOEo22KH8t/lvVtWoz7A/c2MVrQCAjsNOPZMCFUW2cXytNm
o8Qd0q6/L+etPyyDyyJrWb+Mdr6vveHY5/V/Ut5ofsrEWbuzkyEvPmW4d4eQyQT4Y9tjgnPSukel
VWi5sldY0yas4IC2HQslr+fMmmxo5XPYTK+BV2a+87dng3FZJxwSQgg4UVTHwzJ+uQutvPIxwu0k
UYTzDKTEIpwO1g8COIcAxqywmR726q7S6wwZm+96GVTamRYZ5uwhm0omu9z/lIE45LR5TzudbG2I
+QD5/KmX0nrwbOskOnzBNmbwuQiMGIJLf/b6C9qFKAl7NO7VPMF0lot52Ipu4eTmr02Us4xyv+bZ
IE3zdTZtXlXIaHRneIhAFVk289g5BUal3vDi2KynZT0KLqoQIwuBu7DB1noZozzbS/SaJqNeZQjW
0gHeWT2a2RUbB7R2JYcMJtrUNxBnTOPem/PM9aRg+rLdgzMir1hoEZEcXBs7nFnn7i9+X/Ny8DQZ
rD5mFz5RHTUzfrzkLjkhO5d9zLkuBYy5ooUQZMcTHraEtioHn9oo8St2eEZp+DGEXC4RcnUPwz6D
HiLoicM8glnQ/wFBOFJWnZTNPKep2ofDvjd/89y/8240HsxupToHDRbG1ttWW9VhGB0vkULA6ujK
OzSF+zGQ9mvb4WAeeclsrn8VSX8pPkjfI/Gm0BJoxRFTsDuZjVe1Q16PpukcdvXfbtU0HH7z7vXT
W8tlkvbS4bPY7m/tmq+e7qF5j+W3Y42HEkuUo9VovJlK++i6G891KJ7nuf7QCqPrtejXuPJLKIDh
dMXv5rgVBsgdBC+hw4P2t3eySxhF/J0kV2/4N1QFtjUg/GqCJRs9eTk3bJRv9sWebb7QGT8nVb6N
YsjsSt+D/vDOzzJ1cIfocPoGyfOmFBCjyZxQnlyqHJqP+bGX4wOF/YIYCoAmYBe8mxyKReokmvpf
0hAk3lbN/WhBhvFGZ8z6XqlErCNXDhHyix999/iwx2VQVpDI1ne9YNAXeg+G53hHqO+ciRrTqnaI
0B5wTdh5pUlRsrysFJrbwKSvF3WRGHoakq2CtEeOdVwA3HGCP2vvTvmQJLZp9Giy2mxo3f8W6Hhy
m1/dkcqzbxUb4/HdcbbUaQJ4hGAEqBiBjm+EQie5/ceGS8e2F83nlisij6x/JvrZHqNCksvg2EhK
AgzK4NXrBaRSnyRdpBThmF963ELvhpW3p7kGtOPUu/5pxu2DPHeqJfSb17K2HqiVh5ZMVjMAwxbM
VE0j7509/BKL9WnAC6EVrGkR1P9s8nP1yNKxH3Z688DH7UqXGeWPbvUeBkyXYIxwwUZzPVvrmQM7
J5HkcRoG4jQxc7Nbuf9t57Ce3ZPt4Q7OdFzmz3YwQggLADyVYQBqBB+uodgRDOK59sCUN7ug13xT
/f6gpHFBDHJQMnqYNufFlTn8jT7HrvpWt6bgKuoKuwbSylf24/WAV8HkUhtts4IHUuaJ3bfQVPRP
DZ0wzpFJE23GXTJhgZAZSjBoRwGBC36ekJDyixIR3ZszDmkdqnfpijrGFAIPl24sjiXIt823QjHD
9m73RdLk1RFcyEntWvyDXu7Ty/d9FhoVrF4j/PEM6POOERzWkp/OoS5Ptv0bVBYNVjvZ8d+yGp1T
Px+jwtdJmf9raZRD3dHum36Dejvtu5Cwe5fccCUJDZwHUD7oxiZS6DiSuN9OYKRzBLRPsvNlNAb+
xCBUmY1YAxDAJ3Lr+tUliLczaouxtXEPW2sqPt5wMUe9pCvvQ9WzfhcPvbqV0zwjnZgNszk8uLu4
MT7X79nZHiOs7Mj5IoBxurfn4gfzF599uYk1RsFqoAQ3QibwPQfztzuwxAma95r25PaVLIeqdtNh
d9+2oYPGFFRObI4NtLoieNJDANHOYPnjuxOXo3nvSibwNp8xgrDmzJHRT7+1WdHbNJVw+zoMk+PB
9VlsNbE3eF9CoWvuVX7cBvNcF+4RNOwWmjIcbCjdNNfpGqlvT1RPgcNoWm/RP7nw+pvNsKY23HYI
1fhsNdtjYe/vcGu3WLTN2wals5+MgxesNdQLgAgLOaNugdZVfXDd9Th5eCIOwKoB9qe0y18zzTgg
5MIztWJIKH42eWabtEDnmTdXiNraI4Ltq+Xr+24NLRZ5xZeJVY0ynB9rYPNnSVaUZlSEB5bAqlte
nWmlWMxT4sJxwMHyuzcpN8q6+IaLV0h0BYpJRq1ByGcPD1b7I3dVGjEWxboqnm/BLXHREezezs4Q
k2MUbzWg4Q6c03qbm5ib3u+kz+8cQOsciupxkgAj4zi+bRXgp4ds4datj6E+GHbngWLBZ/IwbXbz
tPKtKu0b758t2TVPkwDD3J78lrLtTQgGajlSFasGbt5aPBsSahAcnEc6MIPipT76/yPpvJYkNbYo
+kVEkHheqyhv2tsXYtphE5+Q8PV3le7LhKSQZtRVkHnM3msrj4my0m9dan/b5fDWFpggLKOZVmkY
0sb11cz5bY/gAxg1WtklKdKaJdVy7dM4p3eduQWX/q8Drc8Oajog4KAgAUyw9c3y7EpvryzkwDnL
5jOxQS0RNVRO5YGFD+cF99dhttK3iq0qQHC11WjYWhtRvlN7P0XI9MsY+EcGiOkg7cQ1D0fMG4N+
70n1qPwMZd3wMC3CAi/jcyoxuZtbG0+P21wG3X9l+DfX3TbNAMdb6AvXVuJz9hZFhF98684BAzyu
1w1GgXdoVxvZFfnWVFUTUQ/ySaRiC9Fab4eGQZ/n7KalfRs7q4okmqv0Nn8rxmDewQxYjzH7ifmV
79tf2TFZHKOf4iJKqm8nd+2d7YFQm5GKbwNRnRtDEUgce9RR+RHt+VVnaHKJquoaaCx2HARbd9Wi
qNvhEqJpG8yTGc77ykbHPIzzmQ13xQPXPdnCuslkBTXzIu9VXXRrvGIjSpR+I7pSbHRCtoy98Idz
MopC6b3me1gbCx8rPNQAtme1tZIAGk3fjpt5Hv0odZdtWr0Fqa139YyoxBUxZSN6O7OoPq0q9KOa
4pX/WVQqYsw2St6UJ+gKax+vQRyOL4b8y4MWTKlvvska2H/dhORE5cmWNKzDkBcG417jOvb2U2fG
L3L5z5TTamrK8W9WzmvdMvUMu+4PoyzQXr4f2uq118H3smlINROFPQTmPQN5PjB476uKkchqaZs/
BYoYncCpsBawtxNDHzG7gp1ztxFm5h1iE1lqk4RNJKZ0PpZL+eWN5YuU1nuZmtOxeyEVdcShYeR4
qqvb2CZpNNK6Lib4z4DI4yP0y5IRefiI4H2c9KNVd8051x+lmpcoYXO3ahfxMVjdAip9LtbuEnyN
FXNzA5PYtnAJbHLjHAfK0uXrvrO23WQRWMZ33A7Or2P2LHhR6W5tePx2K68oygdoDhqUQL08odws
MXVFDNVuG/QY0UVsaxZLW99jcNlm7t9iUNEmc2FRCdUoOq2oKMgLbVS87Uf1J9nz7Ass0AhJ3gab
ihaMxHHsOSgFFuu1b+ZHmyXOIyXwN+aKZAXVtN4j6YC61RtI6MqUyeCqw+JHEqJ3WmT4YRTFN+z8
tdKGPCTC5jckdqiZFPbOebD3c8Kd05mJ2s4qfGHncDSnp3yaQKOWtBNG9V4PjrFKzaVby6wAHDPd
D9Ziw0pD5NwzN9rW2OIs16s2mUrwhfb1r5rJa80b50BFw561kqx2Rp+zRR7MJWSSPXUvmUyZkWa8
Ox47vpYmMzM+pRll5gKhzO/mnVHCr7dZPVnNcugG16HNNd/9Ynyn90Wf08ZybSA02BO3dTOwdIwd
2kNcLvhsEMJHVPWfaV59eEvRrsACuGuRl2/KbLzIk0nDkNMwqGW4DCa7PYC4fbPiCvVc5fH7ih24
ACp/j5Tayn7InOL2gTmvpZ6/aBsRvvZNsOUjPxuMvE6m7fzRyW29ED3cwFJqcs5jJ7tdNtQIrNwN
ENGzly5/k4drI3TlW1kxgsV99AKPR68XBTbMlw6zOQGHKn8aRmJRKmRvUOqoiQEJuUPCDAVw2Ebx
m0aeWSUkTlcTR4b1XrEbdWwaX2V2L3Gt3pc0PfsE2kbY+HYoqd5jUX+4cR/DTDTWDTpEG6vpesHj
uKn6fiICmBgB+59lyXmfLtbnpNzHSevipgDlzxfUltpHl6jnfZyaj1kwuIdGa+Z4w3liL7jC4mJC
mksjk7ANs56NtWjZD7kLb1hCIgE6rCI/NqZ+FhUyUhGLVz8j4nfgx9cetik2EM9MT3dNz9raGNt4
lY3uIW3kLpvJtQw00hs7AXfs2/WLV/QkXHrlRpchooPTaFsXLK7tjpdjjpbKY1NqF8eOvL9+Ypfh
icjKGBjkKDpxIBzcZvkpy9tbhROkLkmBF7Ea9oM1kb7wDK7g2wl6jDPjkK8x7B4dk3kZSY7BWZky
vt0DCV6h/moE1xTN65ZNVb3V3fyDA31AkMsZpU6d7V7M3CixwjApEiloh1zQLcM/yTatzafODskD
iV7/jlimn6sFLuPSMhXwnZGVbuYjTZ2WXevz9qmZqlh3n1r1OFprxoAqNqYbD2BeN67gxgt4RIFb
vlSBuoSRMilhJ2LeDw60tJNkr1XES3yyFX7PuC2AEJqr1gnLvdB1v3baYTnbt/xnHTob/MI/fjAF
+6VIL2PCzr6rQ3ejGBNDPtOskgxA4gtuMpxHy0RnHHxPdmdvvMK8BOxOVimU17WrGRC0U8KlyvW7
c5PEjWIlAXIOMcYzCWi19S9mmtabITcp3khNOqEc25sFsoA5lIfZcH9FTMlUkh62zmw66aFcISRK
N0xJO3YT6LoLmTjrsC0h3eAYShuDBivp1otfN7vYsg2KDRIn0dDdl7b74Wa32Z68Dg26Zb9x3hFR
/iVsptk2cWqPEvsT69RdD9qLOTOKss4X2yZBkMHcyFBLt6/1soUY5Z7xaD62t+IQFcfnVDfQ2nDB
s06Wp+ZRqT45yNvj4hbmtRi48MgZuaVfGHJTmhohZSiiCRwOHn95iR2um2xhipQ565tft57fyMTr
12os2cnO2Xtd2kRQa43GqzUvjTl2qzDx+dbCByoIfLQgrlTHfezrHG+HxGtY93vMUCPDrepAJU6H
0Ot/lZMTwoAUnfnjMe7dZxxPzsYp5UPiT+9EpFJNAzVbGc7APUukbQe0vzSQAPWmTdXW9wxTnhv3
CkvzVRkNLVyQ4N5mzWtX13LGJ47+m17FYE2toYCsOD/eU8uCD8UaskL+H5nBdimyj37C5KM1zzjy
j/iuGLqXtAkfxsJzI2VL/GaX1g8uffE1NrhIXBQNQy/vGiu94uLFXB2YZtSORXhEOMDRkR/kwAee
lf63hcqfkcLMEnNKu3XdOEx6vWlFaTYyMAuolbxtpneD5ezRQAG4BENQJfTd6RJ+9YKxINCAjKGM
s+rT9KnihYiq3JIMhpJ9P9VOhORSUt3eagkTJ0bmP87D/B4ihF1DwoChb1WbaWgvyMoxMmchlf9i
MYS04hMCfHPTV7bJspzX3/SxoTZIlMv0K1YG9wuvE7ZsvjoEsgRG+d0dpeJvZaflIRvelIWPU9tM
Wujpb5vYD5lhu06hJueD+h7R0xbGRIXsf5Raf4dNAz9Eiv1cNd9mxhwaOZNLCVL+6lBAy7pplGqS
PnD6n7Q17qwl3gxODmGE2W9/CzMrw/G+35upIVdZq16SVkKzpM+yxzuD1s7V/p2V9IeJHvEmXH/g
8nqQMakSU7pNiactJ6piWmMPTL3bglFxrWRXEc7HFvEDHh0PBz8czcjz5GbXsrEguHrGm2cd6oa9
bAx1nCgC+VdkC9IWNV/GPuxOwtbfoygOPdorJs3Dry5zaiKbudNSfmMNkRsiYTmrJUt8R8hj7hLK
7tLHbJTis9WEtZXYQKrQW4cZNxHtdSUDBp6GjEkyeaLx8FhxgkXyFvxgYXKfu8JdI8xgLnQzB3Bk
Z9rduy0bqFJWd3Fb3ZfaNfd+/4PLNubHzSecIKZ6hymBEOaWSsrZjziPf8n02/PUp0+GSc3cccT5
BXkyicIVYjO4Guckmh3F6MD4Kmf5bkjGB1mmn9sQFIzpfmaO/1ihkWehiL5ezr9S0UK75cmLj9Kl
JxqrCNs3Dx5G/FVrph8Oe8WVpTo8Rg7Ov9Q+JXmyoef98ELvXnke1J3wMHvJzzLTHjOJdStJNlGR
n4hRWne6eLTrdNhYrUfzXSYrb7r3vPYY4+9Z3R4dJmbTrgyRrtk8x8xNI20M/kbjBFn1St+axbhF
Lj3/OK1FBGWK+jbNTgPBKRFLY+D5+osJ96pVxSuKsoI1Q/an0op9x4LI2E0PXYKwds7u8Lay8Wbs
l8SA/KTi2kFjOyNEd4KdKf1HwmCsrW2BwG1vChAEoFayiNU0TytrlD9TXOJMkBXrZycF9+9vcX2I
6Z17g2TMgTk/PoXUmdqtiWKesfof/u0/Yewa0oSZPt4kdO4lRgC5mnX1ic/oQXvMyWMkMVP93Mae
B6Dltpfq8Ky0hl+gScUbHBpIhay6/627SUSIW/YmZWJEZgQ5F1VPcHw+P7YHnHgjgNgFEVconuyk
eSn/jV6TrOuaCajbc4yNnYvnmJFUOftXQq+NzWzHD/NcvbdLfMdTNEa0r3LT0ISqsK3WRPohxk9a
XAZVv2os9rnTMhwKEivXTDZznhOkEfom/UhFffBM/7fQSB2bkRPUm9CkqGB744Jgqm1pngmf4hv5
lw0LfqZgHtfV9DCFHZltgbq2tfGhW+83zAoAAbUg5tNX0WCZD523YOZtVNR6zrZL+TgWrDhJK5gm
TWoz9ajCF9K8e9505wFNwENc8xGOvKpzyjEq2voQDPqqMSnyVYXVhRZwZPXhGz4WYK3YSdN/Ov70
E7stDYXqAn7si9EZz7qPi22qF+x/zb3ppuxoDIZBefieZXV30qjR854F5NDRJ5r/Bq/4TQMWXtrZ
mgIoz/JvxmGlyI8ZeGJGmAR0rm6KL7njJuIZDFve8NKeQkCcAao1bwYr8J0zOlzNbfqKuZX5JBv4
2x/te9YrCX/nye1JZOU0WBMycj/BfkV6dfBTWoI0hBcm+vDEzZZiukq/7AD7AXiRxEb4w4lw6gku
27ol21xrGjZuV+2H3rwqz8bqVr340HmQr/d4XhiCsyJkit2jEfXN4Sun58Rl8kJGCwsz13qFXL0v
rGGIygFIN1/IgvNy2w38lLR3e3zFK37uaeMW4wWNTft/Ikrv7jvF+t8JCrhn7Uszijaq8bBQV+o3
4Mh8FsEikBisZUutME7DQ9A36ca5EUPkbcZkVbQvwZCZ0eQhvygcfH4JDncZbhAUsTR0vIfa1m5U
pw2hHWJIKGjCd8nAbRW4eYKnYsf6PtuhTQXXgc8UYZS1DhBezjTiBNDel1aFqaeCBOHVF6vJ/op6
/kW2f5UOJp+kXKMY76/DqB7LPr8LKo9CC9dcyPu8si0hVw5+buRKt9cd4fKUbRu/pC21h3bDj4fp
xEWQZtfs7OdLO4fHwJTNjoEOlKdVHCwbUqB+55i9sJ/oVydLo7rDvyhRDUxzvuM4ui8d4N7BSFAr
Ay2juMuM7q1w/V1Sy3KHP4V1nM3/f09BS/uS7UwbcM9Y7G2jQXpO2u+m97GKtEWFSNj9x1ZnANdn
sXybym7jI0XK5nyI2rkO96NF0QLpFx+YiIEuZzhkPBdUnpRGFLLTBrtSkT9pQ3S23HyTtj+jt/wL
2Fl3Vf4rbKtb0fYgEHLhWgYt7wY4TIq9Di/H7KfrbhrSDdSQ0OfLEMh1I7p3CQ2SNqBxnV8xFEiA
c+/dmzHSorzrdiYWxmuN1t0rfXKIwiDfzEDwpQE9zE4qdsQlsqC5X+JDSSZjiwU2Ymt27jm6EmHI
S91YiLi8ID1OnTM+piVWXINVA91guDFas9/BDjk0LeyCsGnDaO7hHLnKeF0myWizlW+DHJcXG2EP
R4bMbMrgxpo2BmO0rdUPb1meH41Mxu/hKYDvsCtU7BznY1BGxVNn292/Mg/uMyXzU/w1QrvAsYw1
FLmMOEwu62bHuNPQ/hppICaq4nKDsWeLSis5qzZcDyAMjk7vCuQhZL9Ubn6tlSxhKLCSS/HagqN5
SxWoQT54mzLduLNdJt2iru4SG+ZpoMb0xgKTO0ZKS9Gx9cq4gcoFjUSqTZSsng1RPkEdLkRzwJ3+
hWY/5P/JfaFXhyjDqrloTcknppxD7j4I4TbnBHNYpEgggNIZ5CfXK58HlxZdo9uXdXEHbo2/0fqx
q6rpGaKdt4b/57N6KpDqZ15/8lPvYtL5nBFerYnqNC5lSM3D6NQ+de0Q6UZ92cAUdYwFLZBM9LtR
mtfOogBF8MSlmGDMx8NQrJEZLxfLpKUwlvlFTQ83hE2RO28LWPsnRgRYlKfwLFvJ0+4YOxymWdSB
XoyModC7lA20tqxlPQ9yONfC+U4m6ewNuxBoPGPnXKMAWsnAubc7qClvqZf0DyxT0k1rleOGlAkY
L8osn1Ik81XhYkrIwupR0xa3JWgLl4C9k6XZpfqt5iPo+/RUC8lJOj1ndDF35eI7V0wMR0OFzwuv
IUlIa5ZR8b5kkw0lH020itEZ465U9wTkVFjDWFxhTPqX5/rOcUcNMn2S0SSR+NzoytCH4sjvGZgg
/2bZ4thXr7RbyhBmW2iArkgqYiZQ8XegPt2W08EIh2NNH7mq+yY8mAEILdSTyaaoS/buXj9dK899
zroqPkuR9Ws/ST+6nPUQUDd6tgUs1uwH/J69w1CtR7LZd+6udxlMpGResIWc38GT3IeZKk/hMKzt
mEGOcZ1wB9eFmHYiRnrplPn3KJcHJQkFz2vO+SGTHkmY9iZDSt1pME9pwCNpGf58SDyQjCxuga/9
AdBqj17FbFdRKe5ErSVKfP3e1XF+5+JX22q3ImuyrMkutINq2OOeRfNs+e0jfStzVwfsb29WX/BJ
Jo7nMLhuF8P8gpxTnSpITrlT2WuIQv1OhuoWkBBi7rPe4Ua9xhYqkNF0zhPfxX0sCbzOU1FFc31z
PwScsHGWOJuEPCQ04hPNXTFr4z6sMGSZfXcai/RKFRZfy/icgRM4wwgrThnFNt+vt8cCGwkz/Yyn
8ilRGIqIbYBw4YJYlKP9Z5Z0IpmpXm2zG0+peB9mgu6kmNRbYYNXKMwYay8TeT+mJzGt4TLY7abC
b7xG4TYcvDCnP6ubI0Fe6jIOjn5wq5R6BrRXqinHu5AuE+csu/pmgtDgsKKsTGc8j42/5zq0LmIK
+kcs6Ae0U0eLGae9iPrTTOe1/+EH33iPnDvTgEoAOU7sxykv7hgw5lNQb9ysC9l6a97Uyv0hCqAl
OrLcYGqUj7FbVecJ0Q0MiXYtGW2+hkYDAq4ny9Ovi3nnEk57F5g8kDBgBMCZRUdj1/+Ojnhj4R4c
3LKrIxEwZc/cmzA+R+i1oMhukLgEc5PcITf7GeJK7CyvuDTDktz5809nGeaDUYuoUqlN98ucIa2V
OHUGOT+SEni1yJunq64fGA7+zNIuH7WR0KWF84ixaELcbG2NIsEvNeTPTQilpQ17BOEG2ADuTm6c
Y1X8yqXI9xR+OXZAo7oWy4mwMmSn7oAQhvp3VdnJdA3z5lQY4yvrrHGfBc7OzGV4tG4exhCJOB1b
vrbLBckBdOCBoq7lkdv9FYNeVZ3NBDD/afppOnlmRkk8BP6ujhntpbYx3ck2/TO9brhMrm0+Q3jA
f7LYTMMTa3+jbB5cSEcrRpfUi17HitGW80EY8LtmcxHXhG5pdEsMguxLIy9GLusggFkXDPWjMXfs
O6+J1Dymj7NfPeKPQTiKmpmSvNgR4EN5/f+hJsO+myBV9Ak23Y5ESoudN8OpK+ZDuQ0CgNHABSZi
N4yX7LZKXYK2QwfHXTYMjnkegrveB+UCaQpybvYw+GN499+zIqCEH/5zcrrKRYllvFg9fwFS4x83
0hZiSrCuPMPesv7+smzOKjEIdbAyfzqaNjrKNJ2YzNcoS+cUeazNLRQm5QHRd0kVutx2V3o+kgO0
TdA6ofOxX8n0JkjgJkAB6/ykEFWPo/2YzL71TWnUWM14dBpYmSYsMRBxPNuLEy7/QBzfwMGJYrdP
SFmIJb8bAQx5negeyjl/bZeKNDUTThmb+bXXqI/c1m+5inFC1v7TFKTucVmQJnjTN0rEL3BQhOyx
Y1mhcC82eSn6wzLl+0VI94hfWeyGyf7QeYelz6+PVAxE5Dbm06Qw+YnWrc9+wOhVTNawCZzkzdKw
XO2aAZIlWVtJrFI+6BCsXlO/ptrsV0PBGGWRXr7LUyOAs9I8p2ODIrWOB8ZRskM/Noen/37BlLqZ
apD/VpjYL51ioFeUY3aWcX1sSgvPoIEOQy5xtxk1CTim2Tf8KY13KAz2cXHuoDUdLKSNQ6iPozhY
qFP2sZexvrvxUMwQL2sNmQUNMRNay0aizqT4hWxrNJk6u1f9IGDpGoxDRPWuyynYOcHP4HG1oF4B
m2eF9+HUuZgKyLtqmYPO1eCBQ8Is0/Lf7YsqexpKowERXXzMnTLu24bDM9bxWY3VkxcvN2GudsCZ
ZgNbs/sMdFqSLsXJGqrvINDmoSJzHmPVMR77cd+HwAfyESaenTCRrzoWekRg7UKmy9e5t0jAdgN9
8gZWWM6YnPoU7XU7iPI4Wu0fZ7Yqx+LFUXW6rTT9yeCEpFSKXydEac+KyV3HYTNsnEEzbq2vOg7G
+wJ9KM7sXRvmbKbJ+z3AKETUgtw/IW9nn7buZzwkkmG1aV5S5NfkUW1Fie81cBGcINhOSyJdsGiF
M2S/Tt20Q9UJcVTAF35XmGGkdfo5CP/N8FnCQPXGo5hQ1A9J0N7JcXwD2EeH4G7JYRu//BAdDpqW
8lli9aTxFcnRM+tzrmgmkl56D85wZLuMwa7Lz1KN3940/atKQKFMkomEN1d6HMbniXp2bjs9YaoU
z6qpPILLXPuspvGU9+jmAc5OQGaU/VyOx5YxNVqFHpmVmJa7OODOxbYvNq6TgSgUnRX5MUEGGCTR
5WvTu6vwVq01bpN8LGzGvpaBLtULTjSkXwLUyFSr8FDplp5cGbeIICP91wcoZdCp8b6n/qVHlgVi
5zOV8Ws1DN3OUcF4KF1WgcL30P4HpFWUNiePF4K/1f5OowNFS9VKPHzFarAfzHkhT8Rl0B10nrfr
52ozzIMbjQwsr1Nh38spc57IvGIdOy3nOukpC5eDbH0/Cheh7wc3qLcWYEQEDki4/OLTpla4LsDK
qepc9eoC78dFAZeo5xJeIXgigRfpbj3fzvFxnI4BfjBqqeQYinQLHOZ+mlIEJfl8ZSHMVKjD2WLE
XndmuXbsPMOLKHvbY9BCE7VcKdeFSXubzRSqeEbas8qzemcL/linEUxd+7Y8g/VIVoCd5A56AiIa
bTf3wNLae13grvUT60koZB1OjvNBZXF2gn7H7UmgJ2qEwjyhaVTANcX9ONbyaFcPRTXXp8S82bha
dVvgDzvTkXplLNWAcPnZT8m4Gwp0WH7pfbp1jucr749gu6OZYfvBwwOxyFyeaIV5XMzyzfRhBLhF
sSdHpkIOz1LgVjx4S3WklTcPkJTtraPkPync8uy5tjgYk9iNExtOkEssID1Cn9MG/xnOTr0qKxQy
dnhWCr6cO8TXLOTFQ+RB3B7+uAsNVRB1YaJYN4glamzCCGmkcAq2NBeD/0/Z2ROjIbVd0mHdsX66
YGl9cB2zfqasxE0rzkhjEFE0FaKrSjV7PTQvlSJgzptDTjwRp6e0bn4yTPHQeCBojBpDRWH7DwwM
kqP0zA+2CExSzfScz2X77FnYBpDF17M57UtDHuUI7lonzXWOxTXoB+97Ls4lSlarWFgoJxdHDv1p
XIZ7jNnQISbrjVngvmLQVeDxZP4P0Lfz3IP2pzvCzE51mx+WOWx3CRUvsdkrnw7iZLMN5UFR1tEU
4z63hHqQFKmDL576cnSPYi4OtqKJEZON4T1NzrJwwfeNVBlSy/7BQ3qAj10h04gx7zUhTAQj3CjO
CLBS4Xz57xfbKoyIpm/YO8XekwDbtAftCZBxenRlwrsqGbvk6fTsxR2Yi/5Q5yC7zU7MFy8xc9zL
hGpbmtVB2yKLiu35jHV8ZxXI1QIvma+lbY4HwQfsoFvEt+TyKlt1dvnvl7jrdnHpTQcKEXnOqwUl
VI4lHo8lAT+5f5ASv72c5bwOVKIZvZf32Bvik8rVi+n19jnOxssMh33vMKrdE5nwZzq9vys1mSyL
gaVzMPP2lcEtF6F/UkkTfirVzquE/yLz5SkebsJiNrDbG50eAjPU4oYoCt1SWU63YTOAgg0aUCbz
TiDOvUv24lw2R6uRHaNh+KgO9nA8WQARDYpNPNLTOmNvmHbzOUZqMU5JTQo45FhCysId+eDICJLw
2YG1+lQYYoMb/B3ZAAhSnFfHLgBz4q9IWTKvwmC6MwWBtZoX4vtiBKEcPvTt3s0UPzrHsYyLR6Ht
BJTk2DPwAnzgADGcXf51KvKESbNN2kRr5Fu8DWmkC+fZq73nGV/2Op2d5Jjdmn9zqk9hJzLABKbY
SgfvtCWbJAp0dwq9iWx3iGtZeswlaaWrCrKPX0K3y/zePFC2tiRX4yCpls3iOs9LOM1PwUyfzC7Z
u/d7zPdxpw4xSuWdCvT83pvFM5Ec4sGzTlh6+mPcwh5l+tfuC48DKm30uHY61GPcTRoJmsDO7IXp
keFwgtUKWHeI7+HdFGhbNPcmehgCDxlO3A8SF1LUBNlVtjp96icy1oESg9uxZ5THITJdpqU/dPxi
H5pYenpXVZHV5i8M/1HcyVK9NqiNLvwWe8ut/3C4FVuAbjfBQa2vZUUqdtVGELl5kfJx6SLlmUhw
vZsLxC3JZJ9gDCBHOs5thinSuXkCMI9vzZn1zLjEb1N5S3xtU9JkJE5Sq+cX0/f1G40uv2G9SUdn
2Fm5ls8OK6Up5dGqTT7cQrHtKRsfBWeSw+JRAlbrLeSixomVBEN9oQZAzL7r6gFNBsAVBO7j8jnO
Dpa18XkRJGqmzPfOw3xD5MxoWXLEzTF77A0BaWSGzkMRVambrBXMyWNcJqQ2aNgIWGmPS4zxEMk5
ESZxh5c2fJhTW3w0zbYfve4zXKYOB4NJcIld958doK0Ax70voNPkQNvWaQ62KLG1xtcq3E9M7GAQ
x+DBXKAwWQsYJa0yxlRubZHk5aWIwRrvHf9ZW3TtByBcdXB9uCmaUD2bloOr1l9oBlqk5QFrCSV4
/QZDU5U18a9FzoYPl52JgPYOZQrkyyzL+7mSzR05MeZDkjhbxijb0I2b52Qa6LpvurMW3W3e+vmj
gWWisuIcJhfb2uEZwZ/1AcH+xMrdfxbSeHWU+RZaRn+PhAl6Cp6fqrf8w1CjLBVxmJ+aHnhn4hIw
6+r2spS28XITwa0HJ/jtZt+8hOGoorxyCQMRAjjhpJ4kHhPqUW69OTeuWZZySPT5WU85TlPE4NfA
5FoUQYeab8FO5uCWX75dyxJrATPpY+rwW2fcQ1lRw1kiiHXTgRtYY7RAaZHH86sFYQRVVG+I9O6/
X8I5fI0FmmA2sGZkmSTlcbnuDRStVDJBBFqQzRbShWPBAuEuBu1NIm58mCZicnA35SgeUEMYrIE3
zVhMB+JFDgEbqEfeCiYkNE+si1i41yECQlb4u8GGd2go3o+RTvDgzdBnrPEXhVL/1KRw+tg3HRMn
syJnatoPUgzY2QU+WLrBokLE59ROKjj22XKLEP9Vvlt+ZWlGZsQNdeQre9p7ZAxtmzrHvdkb7SYz
mh/GHP1xKoJmg3ZvvE/AFG1cTFs7dCBY/gurfuHxh8frPs+2NDba42XUSmne87Q4iLJ2HgQOolVu
OeEOwZF1sYAtjU4dnszgaDuzfWHP2pwXa96HmYssK+AOTQz7ktrDP5fwoWf2Z7hb2vk8L1UY2bMI
D7SV2Gq19zXnvr01k+nRn/jYLK9lWCgx1vqj+vJuA52uAgAR5MQCuDPYOB8WyHpopb7v/YttyfY0
opJGzUrlkDJlQ+7zQiH9LXHS7DpJlQhxQbCJvctaB5Ab6KDI6sw7p2UsTdHAlpYUneHf8Ju5E4Jy
mr0HX+mDx3L6MgImWpn9fZ1asJQMD+2FgHfV99kDJIl5bzUVWiDcwDSqVzEnUMH6lm7EJRFVAJqq
0/DXdSrvceQQRjDG9hFJz8rsYtBNlJ3bxRzGa2b100mM6X1V5z9lAnd9dgIqFDpmLIIzwoHO3OTI
QSPXzg6ybpjc5z2XMKoAu3XYoOpgh15yQk1akjy7yGRbZ2pPACkKPDsv5+1/HH78XO15gE3EHg4r
J5qFYxMQLzzHNID4JR8rlb+4pg6fQ+ShjOY7h3K5V2zzLRMBhUC8BvkSfYhmshZhGLvp07Bx+11q
3aOE2XO6plHP3zEIb/7AvuSnATnKylNW+swsSeCtB59oiuIa+G5M35XKLX73jWIP91+NE1gABIiJ
Ze1mLvbJ6FrUT7e/At77pqY+328XnxN9EsCtDYP7yixBYigskUeTsp2iIWZLhHdxzNCzWO7/GDvT
5raRLGv/lY76jp7EmsDEVEe8BAluolbLlvQFoc3YdyS2X/8+pKvHVZ6eJcJWUCS4iKKQN+895zmM
JbIQ1K0Hu05vqxOOku7gmQa/TrGHmlDcG2ZFLIfV3xggQjHY4WtdzGSnRHNdfx/q9K2f4CVLK0Zg
pLdHbZixlvNSDqUzBHRvd1GtdU/2gJROW0yo/zZn0zpS5UEV5cao1HAbj4mGxz/FPI4aJzFhYGrL
YTFg0HhxJX29XsJDFdLP7SxwNORPLodISUyuC13f3k3pWbZ0g1PsdAY1wmvZIjXpp+qVEUJ5hUKl
CTQao1cJfzbHVAg7MIa2vseCvneL5q0Hz/LeFKeMU/4XIZw7kKvJzaSHLyFK0D1BF9+0qu5xLvXd
PgXdvx4GuAhJ20p6EnAR7FZ010r3mjtpmB8o2PUvIuz2hItUgVk2ziapevfL8DkvtrOTcZ6sdK18
rEq1PCI7wDlW9adFy6rA6Zbofwt8+a9ZJ9Jmo+WQ8WSSzef9knXCm6cJ4brlzjawBzbWmQVX07zP
WqNZN/38zV0i6NFWdI9Tn6px6Z5S6mFfnYtUDyPAFZtmpuB1LoGGYQZUqG4GHa4K5/ZLeMe/vU//
Hn1Wtz9SULp//Affv1c124oo7n/59h+n5L2tuup7/x/nu/3nYX+90z+2n9X1K+3B//GgL1XBv18P
+cvD8ux/vLr1a//6l282ZZ/0851i2b3/7FTeX14CP8f5yP/rjX/7vDzKl7n+/P23d1Cm/fnRSGcv
f/vjpv3H77/xK/u3Pz/6Hzedf8Lff/t/ZYRd85fDP1+7/vffDOvvwkWvwpzGFaYk3ei3v42f51t0
/e+OIwXBf4Zt/3FLWbV9/PtvmvV3ExK3xweZ8bJxRrj/9reuUpfbdPfvwjL+cr9/vrC//Pp+/jr/
VqriliTlvvv9N0ueP1w/w26oOyzBc6BItCxL2kQO/zXsZi4tS80pJZ8NoKObCUIj4rhY0WomKVNh
ike2hFeqRrA6e/lLToQUHUH0kpAhjnZB1rStgAv3cww7fGmQmOKs3Ne4Bi9XXb6g1yuONHyokkKL
pDctx6dTZnXvd6jWD5XJLLKIms9p1MaNq1no/hzSow5RkkAzJXds3TjsZRN1+PmlUBFefMifK+Em
NY3sEiRNZNcsID8uD2P7z6ubsUaUCpJofe6bHagW58Noz8ZGS3IkMKZNQ0XZh9iTpyoRtxBPJBU8
+BoUqVBLjVxRAEF6HGTITgZG68oRFI9UX4wB25YXCwQBLj0DIb879QNtDTAENw7stQD1C3WJ78l5
RegXwPW2uJkF/ke4YLfzNBZ+ZQ7QOnPrDcTA1z7KKsJtKhQl6XTrxuIVyM9NM6I8TdUp6o2vbcrE
uYsx6yVmsccbicCBKVeGqgfJmUd/KsQUL53sStjQBfKxevFScwxMddAYBZczGj4N5ZOVXw9WQ3xC
ue5S8WQO6Gcit8NKfAWz9L6rm3L1Nks8YWByHzlTQPhkmGzZJF3Dk7smcC0/E6GB2ZzJZvXsvKER
wVHEn5YvzlIqjRixCJDx1OfjWnMB6oc2UJRaQThHT/1WFHOI4ixmr8DMBPph7xsTfdMlzOkL43FA
r3MXRqTJ9SGtxQb/soP9WKB/3+DavgZW8Ej6yoEURFy5TAEWS2frknxn7CZZCUlOrCLeaYAolr+4
xVerE68wq74sWvHY2MMT+REAWDx+O+Z0clhPvTm9Hab51nBQN0U5Y5fRhPVCBX9TRMVNWGQwSMpX
2bh07kEyOdZXjEvxauSndLzlag4ZPzUKLU7NKCDuPBI72k/N1a6IltaOdAYOiGuQ/2AZrTKUCo1p
B1nenRhexVBA4RJA0wnQ3zhnURTbBRcnDAaQFUp0PJQY6At5bbRwnwQiR6I+X/oQa89INeiXwn1B
GlfeMRGqK4Pd6vjWOPndDAYSX9WsrxdPWlhoKHwBjixjDniXjSuhEWtUDNVGG7YpSBTwz8sT9KVV
NnNAGT3BPuGDXgq5xVeYH7IcxVds7WEKr5fMmR4HFq8THzwHYu5aw6aFAAdxfld2y5fawN0RxexL
xuUuTAV44863U2kBrYZAXRYIffiZzLdUlTShnPHatdgNAOYqjxGDumPLnITOnroLDXczMO44EHGW
+9DIrHU0RG8OwKpA1kkELrd5ML0vCsbF9yTXGIcDrJNR0R3RRNamlwcocBZqv3OihysCWxB9hYI3
I2jIrPaReNCjlHjqWWWb2X2xE8t4YGKxdufcRoAS7oTJDC49N6LGQXxzrOhtNjFqTBrDsSQZ6VZN
6QSlU2xtlROzQV+AxnpWbycThXeMRgZ+fU5T3KgCWEDh9vza8fpaiD5GRSfCwxwpzgR1K8WjbSDm
y5v8Wujhgw2KZA8t2baHBz1kDjyDScSx2bagyJIMcMISiLCk+zHmz31jEVkj849apftUuOYBs0CF
8wAiYWmSQxxNAncOO0ovyYvNoHR60sOIySh1n5PmPFAas8eFofaRcE6GcnFfb5nHt4HLX2bCm8AH
+Zy3k8Y7aRiPTDsx91qcR5x2N6CvZafDCTecYTEPlf49yZZLuvF3L5aCdxzCCqz65nZBMrNq0uHQ
q9sYC26sIW4lS9p3SUq6FmtwUS7C/Uy7Fv1sXmvfNW2ur6VzDpEIjFBnsydrtu4DNKk2H8RNl7hP
uGbToAjHKYhk036ZmZAjug6bT8/4Yjee/Q4jBIEuNe+dxLsM8ZdmnK5pvmxT1q06+jK0croPtSPe
ye7Vo5be9IKPu05qwBWkiXYV28bVUnbtS4fhG0V7BrcaPv7XpNcCUzPUPm0EMhmyVLauCcKm8mqY
vW3V0P5unFcwy6eMWf1qaadyI8ghI7Bgel4urSai44K8MPdLxXSgBSSUZKZxQ9oLM+/KaHeZ6tMH
t48RoxvZtacj9Kb1Dd2LReYEILQ4YZkzUfSHUN4wca2ipteOI/lN2TiYJwM1ndXodcBgGRBmDBRY
Hyv9qAx1rSxaebLut3XD1mYpbCNQHd2oJIeOiuCOTB8FBhEMrAHsn4iuyO7XFe4dupc6K6dIXnJ0
Q6gnl2dQDkeDgTTOeZ/OFL0wg4brn4qsP2qZv9Yuv5QulMq4Bgkt96iryP/8JWYbEpOd0nm86cLY
WeO8jPYCPpAIeWkGG3Z0QBGyxfe4G29wp21BEJtB4nVYq5neGtBSy8CugXpmaMfCnHCR0WjDQBnL
u6trkHFCY2A8gbkJkVA2pF8HojE9RSAQ591Pq5/VaaTBHdTAWAiAmvgMT0jSYcCXJf18gGPkBBGW
kNTLhN5ghEPgyno/pCldZTAT9wy65/vQUgLKAroqpGvTVk8qfnG62f4vmwxH6H8NcnR1gUrW0m2H
FEeJCf2Sl/2nyF0txEthucMbY27WkoWdf+TddRWOG1YO/i5VQcXHe03wAOAZIoHuFvJpoiK/1bTi
demInZosZCwmsPWmNXwGUGAbiGuAgdqvyxpJndcRwKDHVhCT+zDMQVQwtpd6dqMn+cEdq3ANmomx
AKZ2TZYmqLP23btQnCIT+BUk+qglUHNIOkKKjAd8bvdzBTOxEa+cbCZEzO0jQ374mdCpzH0hrejk
YUqhmJrfK0JmtnJS12MUM5BjkerV9EYiXF5jeWjIqbBly4oea0HLyULSlwoqIz65o3m9OI25b3Pf
FEYbGL2JB0ubPhSBeAfVNI+VS1TJQObDurBkF+BTgL9wFpY2d1E6fKsxAfthOhK4c4aooJpvI3Eb
DzmpOghc4e4Qj6Hik6HIL9E7OJoEKTxX6rswVQv3HirBkN2W0rt3y3zyHc1P9ekdVNWHrYiTBh//
OI1eeACcco/v4CrOTIxETyTpzTa45tIbjyYTjevKAV3PgHreDFDPdQgZaXLdjWVxjjnHWBNPmHm6
sOfK85dRGeNBQhSVQ47k7nLdj2PqBU1DWOZXl0eYKxqdvJkKG682w3kWRj5tp4kBsZGZnDnnRujr
5vyQTpVjdOmqt8uDXV7UjxdxvjE3jPKUltD0/vN1/LhInsztLLt5f7nXj6erwXX5s6YPfBKs5PrH
c/SoQ4OmbZFanx/w50NfjkGJKA4FQE7Y7fyglxf046IHjqoRTvTj57ncF8musR7gVfopHZhrM2y+
9rqj7apGVqjgUDpcrv/xbdc/5JFq9pfvLtdfjrh8WxjWbeJRPP48/udhvVdczzKKDperLl+WSKb8
jenacTaq9jBKGtQ6g0bRn2Ppmon4XMK5ReGdQg3TIa1MEFZD8omzwgsq3evWuX0iH2krHiK7E2ee
ZOCEfYXDlxAgPGr70Ckx9WkT+bnDRng5VDqENhgTYahF1m4Y+ABTMUe1fk/QYLt1EwN7zoJaKHON
p2IkPMDIIhEAdNHwuM1m6W6KOq7pBydfBq2FtKwfbetsbyzKcUsFurN1lnK12Klf61NO2w5nBunZ
r5lW7NKGiV6nhTjTvEkiCuYBSmtf1UBx9bwjDh3ZjpUlKebob3k6PNrwFdGZl3dL11wZDSb0Fttm
+63X9D7IrRs6wtoG/BHSjwS9Wd3jgIaaW9FTJTsh3+Lbl1ivMdVh7l67mrEp6ZredkvqJ+xhVpUu
u10yqbe+ZUeaSqjM4W0c0aTGLc2CSZqFGLDVOZb23SnucXwO2GFxPIdmZa5zXYdGkpCb5BQMrcZw
2bgjMhPsAPQk0UPHebkyYwSlLgZKPyy0VaIVzxLOJOUFnD2z5xQiw2y+1YBUpBYsZbt+ohOuk0lz
QElSgOBC0VmWp7426ebhcmjL8VGTyUkVRKlYwoKaRsEutbNYycP9oHXDRiuq6KVqLN5iI2cIUOJ2
MLQzEhByHvKrawMvnjVa8LomcPi2+SZi/QbfR9N6BhoyOa1Tp35rMggMvQECt07LOxb6B6cldjJp
HkOjK5474AUWfoBGZmRfdjalbAh8SLb09yuJzKWNgFJ0lDWr0tPunajG7F71s4+0BWIkA6s1eX6k
50XutCJxNDow/53XEKGW81ky7JHIhiEWrZYosAQJ6YqFqz65MX8m1vw1w+KIK6b4TiBqeyBfb9/q
y8YwmSMjXYmOjAkRHJirqXUquCyYpZEwRKN81K1iBqvb78ai65+nXG6xsX6RRHL7Tu7Ea8bo5E7p
82fdwafIBtwZ80I4nb4kCn7LiUjfCb1sYt84GqZBZmvOnibFIyyMtIJ7jukdxYbOaFE0yTNLnRl0
U3QPUAIw1eg9LaFxEwmk7ksGnwLwYhnocwfHQhWuDx0XiXEEXgsxrFeIR4LGAoXCLlJIlcKJpTQh
1Q88/sugu+WNmzhMb+WLNG7qxsIJajBaZCqA21A72tXNGQawNyXsYep06C+03quhpKka7S0DcMiC
CQKsp0Uq0VjeTZFr0AQGPcQmkzbbG9skesVxNW5BjcwcDRcriy1QkmxOhFoeqrz8iNH7baZeMH8H
L7FOaUPTfzm7l6fhIxpNSrIqwTdHFY5/OTkASEZ0iPXbb9L6u9Xy3iDOUPN0qkfN8SPNfQU/dmVM
1rCbwKjSq6hKPt3DlZNq2Sa0cAiRDgN60S0PdttXPy5dviUnw9xr9k4f5XCIEyQ4pWs+5Y3zDBO5
OtJuCrcFHe8ENB2eUrzlB+PcNdIqpzoQJQtPDFVr9cftl4uXmy5HXi5dDv9x5OX7n8f8uPJy+8/D
s8sT/XyMH3ePxrd2dtQm1ZrycPmiXD1e/KpLaLZfLmaMmP580+UoM3UjsknO9/px1P9wbVmMIHp/
PeD/dt8/PU8RmYQeI7jRdfJN3SQsDoKP0EH1BuXL5fuaYRgAgfPt4+Xay8Wfx/+4/ddDfz7Uf3/4
5ZbL0/36aP/y+z89++XR/9Xdf143deCba7cJyAUuD/H5S5IDescHxc/3p4t612FtuVy7hHW++Nbi
uHt0E70+todJI4vgckk1dnvoLl/spCIz73zxcuXlZj0HOrD55T4U4hz586DLfdCq/PPuPx/4cunX
m//0mH96jn/5xJcr5TxQvFkT8uDNz5d7ufTrlT8eelo0v/XAXOt7VRYPit42fGr5JHGCruE6nHGN
7T0qjnItrByUbdVzpjWuFJiFVRm55ikfctP3tGMe15LpihX7kvzIqkd9hJ551b0TcEocLzJ0fyzk
BnQfc6ppUzl0+fSF7VBKinAQqZdi0R+lQWk5tnEQ9QgHqgJEalOY20WCqVxSNGKU0Ns8usUm0hxo
BTyjWQTGZJgG++flC9PXrROj1zNR6BPQlrNeYl2Ywv673hndQWnxNZE0/tTP7A08PRBY4WC5wGZP
XBhTKFZmz66PZmjBrYs4bTLMTPd6WL2EeFLhNiy+aCRbmMSIA5IQUUWb2GrbiQpd62jqnJstHYEa
mPn6dY9DmTdpvK9UE+LRe7dEwwkWTkhMACT7c/kdofYTgDMg63azT8ZXhkcIhCJn3sKvytai9xK6
xAapJYS3NNDkPLdYp/Ryd7Obf1v08sjDlhhtAWGSHHVnJfZHNoARYfled7j4sel/LbWFMJMI7HlU
EwhVeHEDBVXdMPGcA8+jZ8Ac86AqVikkbJ+VWK6yVjuSu/NedZ5HqpL3aXrqvY/DW5OmnYGgzYwR
vGmxY+Mkxb2OBYEsJlL0NJtkq0TgCQ5RfaS6Vm+aJJUsK8OL48Ua8HdpHdyFJcw+a89EhgexF7av
dGx6Nh4I2uS+J6S1F5W47SmbtkUJ6MDE4YPK000O7jTsxsrojwx+ETyz0TBczz6WONKPcwnSQjhb
KsprjjUZw5vsU7oUnVFs+pOXh4dIKhJXYA+x8gANobG7+Es2On5bW0QxmShzdYy1qwnXga3wUIL1
Z9HFc9OZtIuLQceqoMZ1fYXR7qooAeZn3eStZpesni6iYxJOeHpoAWIYLIj0TY3sQ8yNuzJQktCe
o5VDOYk0nSuyb0pVZ8ukmIPMRIAu8/ZLlvSPUzWYhy4PgzrvlN8uE4xAItJkPt9lBVYcbZ4dbOjx
S2qNb0usjqS73spCTlclSh4XhawPKBLGRNffLdAo+NmJK0KZY1Myc+PSq2ELOGYF8KdA/5eReC9O
+UemERBjamQT6DlEt6j4qCr7s24dcxd30U3k2PdTBpCtYTVfgaEAZV/Qw7bwFOVOaBMNFu9sm7m2
I9C4xpKoW9nSRM16v/I63/NuDAkQTyIRGues2KDXgeI+sAJBMEuUtrIE401zXjAQjdWtMfc3Kkxx
h2jOTR6K8aYh1wCrpZsshGZAfNkBtBfnD8TzYFhb2MrHKqJjwV9nS/QcUkWXknsl6pgYCWVimPWw
e5IZrDb2AE7C7hV73liEZy7Demjo0lCCoG3J3TcnxzU9DsvDMNl7KwLPRo8JHzHg8ziPj4n5DGRl
AtTgVX4IPbAY2FIs8uxjO8eLoz3c6w1MBjtd68vsj2R9+tDjMNkpt992GH14kzmrMvPnWSGxAldb
hfyJDl6KRqZINn1DwjLqnD0Wx9VgMIkxauRdmqCSyqh8zTekbsq/PEqBJATOD5/cbkJWzwmU4R4x
uKKz6OF5mzaGwGK21rcc375vWwAy0vDanmgUZ6WHak4bB5/ijXgQflF94x6MgriP0m7mjUMC3aYl
62lV1yCXRlwEhqkTP4+XXzVJEcyIjjcU7cyNFofAA2LQOtKK6dcaiDNReKTSnXezE9P/clKxz+Lx
bhnQ4A6A8YPUUsR4MRVcWV7HiXixJl8/CDGIHTtZFtDxiKYp3dYaaiVVJt9In8r5LGH11e9VMqVb
auxhHWrs68xeJDCdaL6Fcy8PScveLI7luolC2y+0HcvYyzRH6tbNk+epZOdYo0vDvQeOgWaQXxBQ
9SAyxi6V1Te7dAbPG4VZsZWRhsOpMsI1bE8WRpuEUq9BdkFGahXhP4Y3X91QEA4HG3N/mC38It3I
e8BT8dwR4JLkHZKbsdg6vXlYrKdlsR504ewBFGTrUZxxpjVgE1l9pGLyTXvE5mqE943TawAeGy0o
s4SQSCcGzdFn6ckrNnY01gGGxtMgSrGBM+RMCq5IHm6iXrBoQAEOQfGZyn4zJYKatu81P1cok2YD
WHhhBuHURduiXurtAAWREK/BD7WISfAE57iAEiURKwQRwxoSGLoUUZv7ESb6vHNd3Atky62dRsPn
I4FMLRUpL/Bet8isY0adiNKjRxFV1gEsz1VoeOV2Op/wSx3cFMTQnWM5JfM3pCzCY/hlV1a6ZgHf
GSknrFozvmJAESSxaIcI+wA2TIZq2OmQR+rWPT7oY5ZW7RoLcbOWM3lWngVgPO1HyleLqiY27xdR
w3lnvqDb7bRWBYTVxBA3Wqs/LN10pdtVtGXj/xyTo3C1SJz6sHPJ9IrWJH7MT8M3rWUd64qOLC3V
nhjD1lt9DN+EYewHK49QdRlYwKyI4ImJ0zMpX2T48qLx6NypOL7J7E/4wIRxZpDfO93+huUX1GkZ
OtDFyHaTNPDLInzPFLCQ2i52qmGoWVkL9ZXGJ6xxyewoHR2uPVFFJrBOazjM5QDpoM2dNQ3Y4ghT
dthPNFQTtI4BtvGnoYm3obKvTAWSGNUJPxh5YlWu6Tve8jDIjPaKZ3OJOnEfipFnLBFwFZwLV4gg
6boxi43Zm81euxydxsMpec7DM6rbFprSBrmy5TcIfZzZxvQ4u49RwvpGw5D9/4QbvT3zkHG21MGA
XtvRloFW5Rgw6B22DN8Sv16IdsnaxESh+zwyzr5CkfZlyYZordnZO83M54FhTls2JYq88FbUustA
W5q+mxf6QSJBI8kNCF9OGgWD4o6g6lxsFBCUNCNJC2a771HAsp6TaZA2HyBDtK3G2NZKBmrefmnW
qqVL0FfOnrQbqYdaAGXoa9TGRA0l4fQQVca9BBhfqgafwTKlx6orGIm0MfySOr9JBoPYEvyiAHRR
3y3yqwz567H7EetP2WINN5i6EF28HvX8WhnQZMWQH1Et9Wt5TsoG7pLwksQXLwcSA5ut2XUWI6eR
+kqXH66+sKwMQ+nb+qTwemAmNR3yJHTDfdIFF0ylALAQqbahKgVyASa4beZbcKs5PXDaVwhrGYRO
KeHPBd2OeJY7E0PUKsqsXYqPqhUCCYZ4cW1+AgBw3TaRAaQNSAGwBNe4eZPcHAiusKMNq18KrCcw
hc4sNEy+Ce1axmTfYl15hw2BrytkW3NukrArn92tGKcEQBS/7NwdyRCb7iynSvyu7tVKOLq9Nr2o
PwcZAsDWH4Qm1V5q5IyggfCLFshPCf41KPLhpTKz8UpzjYnSuF1nh6Sgmohp4EEHP0cbRBHuJM88
NTFA/gEVJiV8bKB9cCxC7yoN4hBhYbSW4M7Ot5yOibQ56whKOKiIXGc8DckM9/yFjx9ByXp6pnaR
q4IceglQzFPNNtPHmFHnZHPE/kJ35Aoneghfojh40UtSDQ9mDiJQLO45gAQ2KEpExPNnlt2ji0w6
tCc8JKitHWNg2QB+RPuejInCQjIf58z+dS1I9PqGRafaxguFQFlTarCZgCzVHK2xARjVDE+kbt5O
6EQ38nwCHfv6xk6NO3in+dES8kHzuqtyJkXVSklDm8atWnSbXicQBpaItTGU506ofIyi5HsoqnUS
6SS5OMlMqaqRi4BFVNdYOgXYdHuy2ck51WuiqtfcLTA+6HDDHH4239OL+9ZKbmajve+megDwU+WH
ZtwURhSu2mLJgxz3F0NPKNdoLOsOhCuO8JXx1bEHa6N6MEdt6/ijKb+FcfE2O3KbqPqhxTW30er8
lVyqWyXpXwPBoCF5HjM/R5MXrQ0z+SQI+tpEgwgNbcY9kastTollk4/X0TR/NAbjbltqT+BZvmJX
+0Y5XhrUjZMkV0CQlLACHs6wf/RTrMH0sulx92b0tfJQh6cR6VmAXgdXu9NAFgUdkqVW/8ZQQtLQ
G8w17fjTGTqEyn8iLas3s7WOI2kM+ewgc5lmG65rfqriJbpLRuICSJsLLIl0PoLC7tCcRvnZ35W5
eiKQb8CATSqWm39MnnmvWpp4OHgYB3neN3iOPkwL+zuqphWhRz5GM6Jqe+vFtMZv0uk3TUNN0N72
8Hc2VlIWnJaXk64Z0zYdhhsRYYQYG5N4agxumRzslXMHNARrsg2XRNlIsFCiZ64skAVc7r0bW1cG
iZHuldWxZSqLYafPyFOwwXaBg5QAQv52QHufjHLeYXtEJ4Ie2RsPoZvvp3EgYNICe+lU413ZG+pK
e9MNbTyhY7ZJYTiMHqadplPvbFbfx8QkcDvT1QrbzW2a5swNMMWbKdbyGH1TbDHGaPI9wuDPbiLk
q9WKBp+ymjblwtITp/FxkmlgF54IlEdkuFXalBNO90iMU88sTO4nNw3GUDx18cTYToPONqIQYcaF
+irsu1OK6RHI/92MK2WtWS7CZ8JVMdOos9am3kHr6jllzsku1m21chXBtNhho1A1G+mySqYmGTxG
wtizlOUVEwfYZ9TDPu6CAB4kyDqMAL0GbMhiBVuNjkN8bU8yLgMRGPnQYmP9S29JscUDS1w0wBBp
77RBO1lR8oE86M2WHvkNWnlPXA+nuGEKXCfQtbQK9KleUL9QPSnhkUiOgBhwO3PfZd4nzvIRx822
azwwydibfYjLoOX53KwmYOaw4FHtnGEaTi2ZncJsxMtPurenyCEnBKV3ixV0ee3c5JaIgBUUgI2K
dRIve+upSmkx0zr4XizmDtOywwmV2BabKAaUJ+yse5IOziuLWmAxMDo6VCRWUy3BckTbcmUv8T6d
lYZzvwfOTBI8234aQuV+zphpjCNjpqTKDYL8UA+Rm1QfzMq9Sh2cDVPnMd6vRLaB7uwgv9GOpbs8
43ozdzjNyWbBG2caw+OSlejVlxfDoa5pupl9wHcawe3VnNGrskBPQIkA2qP4xBpzlm478iwxfca7
SgBVbjKYBIzz1zZIt21uM9OCbRDuzPyLVeVHtdBBN2Xr3UfiKaru21RDykETh7oNiCkKrotBhqEp
VvRieE8KNjEQzu84Z3abSVPXFALAwYzp5YywAlElwG7Wr1N2jz7tOpmr98VQiDpg9FNEi6+6M2SB
VsiHtsH9SN2HWIo4rGsICisX9chmyIol4NmqcNpbX3HQP2GLddfTTM9zGbZZAqHdsRISUBqG2u2r
jd1+bbawdXT2Lygm+ruCORgVL58jM3xl3kPKU208yG4/TPKuGOs9RqxwvYjrkK0jws/oHtVH4Nqo
IgZ7Qf1SZDdt6aAoCRsw4DMtSTCVrCByIIfiaekd3jM8+WurdPl1nIt3KFar0gH4OZjyg27GhhEF
u0LE8pJgZXBsOIv791RgfJHNftZR53iJPMQVjjISp4bzWdxWJJkXRRuYenhDUDfkq9x4Z45f+3P1
fXYcQrWG6iqc+WseGd4Had6cQMroERCv2qq/tl2CtkOeYja87hBCmARyh3yma/p+JVGibQR8ePZG
TVrdyXD5ZkRsslt6OuOoqQPWtmUaNktpbFvd/jJaKC4shX1YGnCo2cMRRUe4KiIkPxmXBxHV8MwX
ZEaNUXDP79YyJ8GZFlUsWhVEU/eukvmb2epAjnoqOpmDWDdKUjMxRRQkYKzSGeuNG+mPFdCFw+XL
1FEdXy7RvhOHWHkPOvnpgRl5xJ67sz7uUp3CY9Jcv+6Ip677rN3RBNhB8m8OccxkHwIfm9yKMRFn
Pa7kvaHb6oyEpKaF4e3Cyj73K7NyV6Xj3uWPAkVcAWHsEiObQJY5J1NNqC4a+dAMi+vP5IUwIYyA
D8b6AWsRQ7nG2fK/OpgeA5pW2HwCazydq0lDXYsNhQHO5SaHydz5JbnHNpTxtrIxLvqtwWgnPI9y
Cm3ZtBl0FIi4+jp0yAxq44zfazXtiHSqiHoKMcFB+0h5b3dlwww6baOrhqSwMuE1Dozjk0QySqrj
Hfpee8gNmKFQahlkItMfDaLnwtJd5RS7VAmOryVNstNo/qE2AYwUY23AKuN0e6Hmx8hRy60DqWru
cfKB+w6TOd6dzZxiMs5NOJqiVQ3rC3mSUZJy2s50ia1JMGzGEruJHdNlxdYZ0435FHhE+B6a3FMH
lMAOTbUZGpFQV5S2DP2mntZhSwdJS1lB9aR+jgxihmPdJSZ5tvuS/pJsEIghW6ia2jcz5uaA/efm
kIMWXPUClovIke24ns9O9EvuDk9JyjID5GWNjS1dJ+k5Vnwm1JR+LGYh/XFpgBNg/hmU/uSOzVoz
jHXPr2BrT8bh8tiXLy4n7D+e6/I9FUV70MZxG42dvVXn2crlSxQ2LW27GnQEMgnnxwTDxe7aV9YH
O7Lry/WXQ8FjwvvxkmTr1ExqDTkdYz55iHcJfix3w3mmhjKgJGDun5cu12GB3zcTMWku2XXkgeSl
T4OTV9N07SHUxB+XLtfZdW8Cw7VhipvJlnwAi084lLl0MvcVut+1l1qvXSLuJ/4qVjrGSiKpMINh
tfZ8gPC136u35sySciNJs7nXrZXX2+HWHUfidEMbD9hYnibwbasejDxRQOJBenR+I5hdQ1rxoHZ7
ZE3hrD8VmW8kTaDG4k20xqc91TFMzSM9WuS0Q1PDDMBfHMUvvIGPXTw/RHF7HkNE9EHkpx0hq7Eq
+2skqwe/irUHa7kuWvN2VAs9FmiQS3Wje8ND3zpXpig/UPBxZyiIFMLobNl7lGSu6q7BiLDeyagC
2KJND5lRHuN2RO/Kp86rpmdvIU5zEJ2igtNvmkZd5WSd8QfL0FnDmCW99raOSGnPYnau6M8WAO8q
It6e6KML2f1sGe3pJmzB5PuMJDaYBSNOjeZ9Jwaot4x7u+E4ho3h97xtm2gktCK+bkcoJXTbrK0s
m++6MnH9J7jyCezwivhEsg8lxLAMq2SOPqDKs/6U5WbR26eEUdOkpQdRaztvapj2e2hLFpLutCag
FnvuVIhkJSLC5vIlHtL/T9SZLTeqbFv0i4igJ3mVhHrZstz7hSh39JAkPV9/Bt5x4z4ch71P2eWS
gFzNnGMaB8s2bk2u38f7Qi3q0tD9qvQ+Ok/m8JNJYYJtMp8gb3wNlvNYov8gk4q00di7Rk72PbNe
A+Bo7bWCPjUq3wzoa+zOPHNloEBb17O4xCnY+gHMhwbRqEGB12r1Y2sX97DQib7JUW07oOG9uesA
FQDMg/ZLSlVx75j9ozaYl+V/s5U9K9t8mezfgr3znoilnURzzaDZmtG30XYT80bdQsIiC3QeS2Ds
GjKcGNz6GtDsFmqdBJsOfipLQcJ2mXPhxaIIQ0fAQ1wHKcUoKKY7s6FEwKk5+dro7+XkvTPdChVc
l1SV2rXJTFBXFHE8JRVip3kaIDER/gbo9Z4UNfyLYN+ox6OIeBwbQCFXS+GZZ8uYzn5f3lpIjiCi
9r1kzpY1xNb1OefJKA8etw7VYK74C1WOwN30egpE4ikBbpT4z5Yv//tvKOygri//McmZYxpQYaMF
BGo2jzrpkjgVqCMxF//ahOMFAGOPJdKi3dhZ57QudnUI5q0iofWs74upig4aygacHuk6bqPjXMpr
peDckKGG0L8gNPMPuCvql1SiRcmamayGnNxClTwqo74VSIUdF4IRxgE8J/FXHAtvbcOMd9pxEzvM
T7IceI8XXyRs62GiiIrL/lui40dnqq9Y7sy09Okl8vxfhwjtDSa4R48DtE+1b3T5/HKO/SoAzg1u
X62R/ZHn0C0IFjQkMxmRe2FkRHJPyTqzmL/MwiY0PsXRiCeXFHtVeOfOrhG4Ci/hvsZ0kFTcGWYZ
rovK03EQzP6m7Kd3knPJdonQSzJID/KCLdaEWZ3Qx/87tkRbJLu2Nqmb80Wna/GydfRg6zJhRwbM
ryPd76H3FLJZ33lmcNixQmn79dCPn+iXyCKOyyU4+h65J/sStKI4h2vgo2Wys7L8joSjntCgiXFC
GW17nfEdC1gcnHc8NX3MFFSfjlsFaQgNyQnbawyV6zBY2sFBdnwhQeCAMxzUfElUYclC9tx5rM1m
4R7TKTk5TPg1ap2DkR1pevSDKQmZYvY0b3JAawQ91O42NPoH5vf+bjaMn0mE3dFLcTIj7OMUIB2x
xbHKyERjHasbM0c2PZmuo1hqgWXNkkqinapplTviR0rB5rPDnpyxICyUka5pr95dryfrBF9OPBTi
AWL+TlkRbHCtrg/p4Hy2vnzWhL1nMUTVRtQLeBtqtTPRPYHe+PlmIh4VLFQIxET/Bk5IuVqv2keV
mVf0N8dR0hPO3PSCNCRkzt0bKXi+Rjg7M1ZKfe4M8um67OB6Etk1Q4V53sTe/FM6wyMsoCaoQxhB
xvBd9O9REf64g/YSWxPDfkkiZlmAQo4OfmH5QTgXH4Dr8S/nkf9S1KxCfTYjdvnPLDL2vwMzG4Hb
KUt+oIUe9QRPvg/nKQzvJtzyOwEvuY7Ldbh4jhq32PfFeK5tBiSQFWGYVdaZjJJD6eIWqPl5iAJM
Vh8FYAs68vQTFPg9j4YqnR+11LuwLFkRBUPr433aCODAH+7S2D3BmDrNrn1O+4KRjoqYOjQbFw0+
vpn4246szwpDfl8B8MFqS1JT0mzrzkUemXiQ2WET1bA1umh6bQiZ0UKSbfzhrVIuU6YesE5LC+8/
sI+pQJQOj5XT3vcoJSzurY2X+y++PV5JdNlyopKkED7obnajgVLMVxgu5azhYaiNHjHTDuyY9VRg
G2WvohhV+OZZiY+wHh94cOUmvza+khWzKZx7JjWschooFVjDLYwzpH5u+pa+VsGgigr72Ibko3f1
Dr7zcWYbjqOg/Ezd/Nmt/bNtxo+shnhZL9Sn93PunOArUv8vuAh3VZABApMH0YVdzI9WCabbEDkq
v+ZUjh1QROtfkVG7dF3bBr3w+UaW2hqqAX4hauWalruQqOAWF1Y9srRs2TWz3Fgoa5V/8A13m7VG
S8gkJBdPRXvhzuw47Z4NQQvfH4DlOnNSyNDzyAXrlG+D89jM/Ued8NOqKlk5RcxCLFWfHiAoAG9R
UOjaT28ZLPxyrijMRtdSZJ8k1yw/sbPpBHwisyYLfWDpLkKOgd1AdT/l85VbjrkLITKhcnjnu/Yj
gQWxHqNuZ5vdW5u5ZAiWbgBUQAR1y700KvIPfMVUK/fiI8So3RLKtnMaSSmVYSoY4lsZ6ZxrBsqL
SXzJjAXxgK8BieBHIlFexiG9ZMYYa6pchKu47JEFbjPbZJvKqSaZXgTkd8Kp8n6X+ONS77Z+298n
TKHqhgTdmOXYlODo86suBLAwftjIaI8Y/fbVaJ8ISieByarTvRWhNQ7H8QsbwT1pbmboPUJW/O7M
nGVGW7y1SxQKd/dKmR0OyBjfZIM1jTLr6pNVso4yzNli3hiax6zVmLG2mz/xTIo65B9qTS3eZNjO
MEE9+yZD0gn8bsS8bZWMaDU5TwgVa94TXb0tbxLE+nItTNYPpMQUcHSCWZhnZEGh8e40vFkp1h6N
aB/b+BpY0Q4Jpj4aMiLIcmwBIj9ZhYawYRxIVIdv8PdYUSCRoM+Hr0wBu42m15+QQX9m8yvVol/O
7n+uc059JsjGlN5zVZ/jgps7z/qbyK+uibp1ygjA8kw8OC7suMj81Z0H5y9NUBGoFV792bul7HjR
xGgPeiW4nkrALlm918z0WjTTvQ0WfWUpJBFMd2q2VOw0mHuhYkmBdkR7wzS2rVY8CQlPuNH+eQIm
qARB53XubSwrXj+xmkLyQxFO7WQ2vlVz9jH58Tc7dUYE/rmRAG4+8ee2a/CQS8NBvrJ7N/kIcWgk
KPRTqpec4hMmWk3lyRJW24dGHQVAkwDkDOFd6nC1FDZbLQxHuGGZRQPf4UlUtvW6VAQRDK01n0W0
VHWkSxTpi2ZJ+5SFBAwjJ12lNQ8erwofs7i4b7Hir9k+IOAX/P3CQE8yG/a8ET3BLblMCU0ynAuo
LIcALQ0OGBjN9r6F3LC0N+6IFU0+aTji1nNDDTi0025kU+LGpLmRshttExU/paZ+VJm6c9r+AWvG
TnUuvYNxHLlHIoVXxwcMASK2eJoHjmcCeH6ZI7wMWvpLyfMjY5PLxB7/TZoXDAWvYUJpBtyYPUnG
EmiMCZ6feTKAweI2FVR0KhtP4fQxpe5H4tZvQ6E++oH8t3HiBcrI2lvFMLBTFT7UTPni1PvJ4zjd
tgvlJDc/iFhhr9BWz2ND+977O42tOgHh6T52+emIGG7jAKG9fvVUvu00Nlgp41NftMe84jssvaPG
+076Mdx6hTpJld5alR/tMQq8ihVVH3G2dlLe6iU7xrUMWoVy6w29CsKw/LTJFKbEa4K0Nq91R/WE
2+6poh+vHc8OkjB7HgCRQGT84Bbt9zippkl/UCV4wk7zv/yEdZnX4XSZwYvxG8uyDfda1G4XNbcX
I/ZLt64t70uhgkqT5GiSFt/a2Gi2GJX2BlQolPtMUJww/DJ4+DU6SN85xLKGC69hLGRWEW6OdPxN
4IDkGa9XY8r7qUg+2TtcgUQdo3J6w9YYMGVkdOQlzz0POjbbw52+kKx5raLYOqMI+SF6BXH/KcZw
uqFus1dFtvNhA5LVQSkx1s9mhmu77qZdhyBw48z5NxQUZnSa3FvYmm1SAKww/hBR8ekYxv0gqbti
XM4jQ6EZXXrrxrvlpTTU9DhFTRMQSn0YCZ9o7WURMUXPts/hSRFa+eFO1fxrGHSfLERcTNxe2LY3
aPiQY0fV8zyQi9ShxuOd2zZMOisUezUrXCOiXMF9bvXeA7HHx9Yicdwf1nJJXEQbEI7tOWX+vLZF
/fh3F/YzV7uZMvXXzdcWwWXWNScYkkHrGG+1n2v3CtFkTYpPnrkPBLo9N6l/0XP2f6pncuSE1clm
JYduts1wcTMoa8o8IIqIaasz/WL+OE1kLbOmjWj32xFZFkbzsexwjtcfqnEs9r+kwenO3TwiM2lG
7d21R6RZDpyLKNMxjXkTA/8avH00T8cmFQ1aSON3BlS6pm8iQE5a8vT3IYEneNI6plioiGJGBCXb
bpNFBOxRVPiVWGLvTVygtST4Spl3SEBLcLRNcnJ7IznJHohjXVT4Wt0aB6FWH6m5uHj+Pv2bQOG+
WlFI4wZzbYccKPIQGTLmHIPlITdrfR86SXR2WkcDm8ZnPRGFmRHJA0WktnOm8WBBsaZ7rn3/SMFJ
ukHP1GTmmQxhL8Lq5KFl+ZuStdzerL/48PclaZzsfIYwCdwuFUgXXe+I4YYzekihfjdI5FMn40Mf
jqjtwLkPy38zFbGT/33692fs1PI2qUNBRw2yJgFsubC6IiD9tUQhzwdZYFchjwGl99/XCVFDOryH
HO7vSSxKl5iIgHXjjcHU+yDDoYaRcLB82hb5jeMZN6CDih/tD+L9vylcFO7JAyjIFcRoJExxoZ5U
I6nHpmdha+vlzTerlTbGWuC10b/CK8K7vw+yHUPIBU69C6fhRUYDPHadlwpBGYZo+2Yp1hlgx0jP
rk7cpBS3SsBOX76knjzHTW4emnbQTkqLNlYk0jtfgWGYnSkN/NR3zqPhoj+sIYXOw1W27efEat4U
XXXEu5Q+xjLf1maMN6GZqi1qZkJIMvVddPqLbiMa9P+h4myQKrI+Agyw01vdP3rLu5vr2hPBB6ti
0LGF2d9d2S1X+bSdlVkCUS52SG+8Dz+WJFe04ssSY4w60mMoZRf4+Ktt3degkTFoSbZtmzEmrSqN
vRfDmEFDVXTxXhQypoxbwh3LBhha492J2lrXUSaCSZX2FgIt04Vx2ZnlujwOs08t9Pep64gFmJEH
kD6L/f//EWP5cx76ntVAQc7dOX/pPiHr3vgRhQU+skaQHSKHfdtJ41I1aBjiTlnB39scziShJxUP
TavKSFfn4reTOjpMIxvf1EUcJkOULBaSlZUjr0U0KyYnTI6ZhbkIFQMNIiC0cBVth6ZGuZ8ovGqK
EEUriR9NeBC4pIEXdcNextlXFDFrm4iecATaD6wxS+uRccY2ecBqDfLmdG/lUAJC1aNm8FIfTtGI
QSekcU6TGx7PIM79aecmGdT4slznMf65kSHxyrFop/Qy/Z2hNllJXZLvKi685YBCuXFiKdHhmHm7
Nccln4U694gL1PNtXhTFC0D+HWVGf2JWRlCSQaM3QIy/5jKkdHTD8xDB1e69Tt1Vps41JQp7AxyS
4TpPcBnO0WVmHXbyKlKo6rk5NtEE0o2nhBbBmoT8yAjH9XCSRq9eVoEsnKo33WSRFUEIxNqkzXtW
4zVCGPyTUarcHaTpKK+sx6xFwlZQAJBvDf6IV/vBKVAL6HV91cLxXaavQ1FXx6F2/Acsad9+I7Oj
RiVTSZpNBL0SJOuDETELqHUV7dBu6keHaYPuMpgtRukHZDMSQShmtdUhuyLBbu4ZF18EcgOe4+Ne
DQYiZxtye40nY2eZyeuYAMgd3Y/FpJ2MLAGtdET2nps3SnINLCl51+TJ97tBuuPKQFDuE79TZJ8d
vflmdHVsi3B10W878pJoEw9GpoD7OWJLGCpauXpOPqxivM2hY1+6dhAHw+abpqLwCE4yCpDx3xB4
69eOANhDU6sgz9AuYV1rn+lVzJMpkJowg2ufCXokqyAnpNP8UAv4AvFieyt8/rRtz0/F8gFd3sF0
gVkX01iBcNHTF/Rm5KRjuoys+mKJAQBlhp8hh4+Fpc5PyCxldm4N4Y0YNBv9+GnUcKXnQ55sHQge
SGIROU+tS/xXlPKosabPbEaPKkm52zU27spBjm/CDXGac9Us6bz7Ef9wxPXFyLfQ5Vczj6BiYM3F
xq/dNG+wkfgOzSVdjyHAmSlCMJpNu9dm9JiuRHIzcOE+FZZ9B4REHGhaj8Ink0e37K82tb6IW+ZU
HsdrWhFVnnXTY51nPhxXbqSJ1yDPzBf6kGjdlOaws31yH/CHkCneAxWZSAsya5cRFvE7gTNgxDB0
kd58SqQ/QgFn5Ztf4E3NXLpEr7GeyMZ4IOKCAQdJ6DweWfqErX3Wyaha+Y2vP7FP/DaR+nKd4KVM
SMxIouGd/EMyP6LmMibHYsosBp8aAXSovVXhkO2lGfOpIW0phMLZLgRU4LuXQZKhw5NiNc4C5K4L
f2HU6+ZquPQMjrKBui3pzbGu9JcKuPgsdXJJiY7G8YuUjP6DKc2M0o+yMblDDLASpmWdcyBqZR3H
x071N1RcP12TqnMlcMdp5ZSt9BPm9nTTiyINRCng59hNiRt40h4J0rkPPe6tyYhv9NYG/Bwbl6mO
85yztFp1o0gO9mKTgPrqnfWGW6LKaLKAx3mnoXe/nInQiR6HpTUSQZ1jOb6KpqdtanGlq/BDk2Z2
nSPElERlQ+TTGRGQ+45ThWGmNi2++QKZJ1oD9utVf55S616NoB9KE7KoL/09W/rsxXS9j1TRKI+J
exnYXfI7d6zcoDPuy+Q7jeCA9M0X3UYUOMgRt3H0mlYK8lGbsLzJi+ypntMTbnMmFJ7X39W8PXv6
Q33HpoPkd/YAd5lzmEUFydx1OWMjhL92K93XqmNJTrotHGBmuSw2svFmJ5EKaIDTjYYYbGWH2uvU
MaFCz8x2zPIYw+YJFmVk+jH/nI3sbGRpsjuPiLmAB4db0E6YZmmp7v3KPReQVdea6Zl4rEbzLBRe
/lZgXRExfvnWieyVVCjvNcFCx/FY3bcN/3RMBlBx8u/E8XQ43gQFgBT9BgGW3Kl2TO4cBiLxoKhR
o+kOhaO79Wgtt4xFjgW3OfJyy2MaMLICAVCBFrwNyA3gTNEvGcmFx8gh6EwaVbHPHA3iBaCLXiMz
mHwrPisHgvj04tzgj2F8DTiwlakfeMvkTqEfWmcppbE1pIGROF3Q9INxHcqdZpBK/fdBTea9rsP6
11FcDxU4HR6+4quTnfEKlppGSYAVcbqvJl0y1FkVtg34+Km84I6oDrPRuSR4VZdQpRvsEcX57/01
dWLXMeoDIvUJoK4H5lwexK6JifmGi5xbyXlB1POsoncHlGtQ4OlYF6n2WpShtgubZJdUFqrzSJIO
Eer9FhkbwdOZbwVeHn7WzRMpA2qP6Jh/FDyfTW3YvzpznKNlEtqLCNeaPuRobTH6XZreic9mPTVB
0UluQ73cdzP4MtWh/GzyjLpR+pvaYfGKFlhDwVfC5jahakHUJniQCYhleo/YXx7j0oAK5Az+rvSA
+uoO3o3O7F9LozKfPYbl+EPsARoRcWYcI7Zvc+7ZmkY4bInLeLTkDQEU6kKVQYzs0G5CnjODoYYB
7RBCt6uSNl4nDhMmLR9c4pAnlLjEX2UhZnFlDc6bn+YPhZc623QoraCqq3qfKDajKYaP1HH/scPs
ApWIjQuJQlqgMi2a/wkb7sarEgVxFK+FXz6aOSaULnXdp447lxk+ytLCmMhIYgfldwjoRmveEW+m
WOEa9z7ktKOWDbtpefvMtIFD0E3sAulsO5dMCcODC1k8lrC8ovkfmSZuQBwElHP+QQzQ41sWthPJ
4qiucHNbRxuE25o7sDlm4OKvDg+DjhSAU6z3H0OWPJAL3cBzUMV5brGaaQxncbQsVO0GVC/xcPrW
Cl/btBtxptFhku181afwwPaaNAOkBHvinVnUDYbaCwSymMvRsgI6wfaCIckLOYj/qL/OgB4f1O2R
jWCza4R5ajshkZsWt3kg9Rj4XnQMBxvFtwKFqrCTp20Y3cYZZGyVwhGV8MFjphN7HzN/wmGD6qKO
3kM4q01vrqD/TvC1GLx7LSNtr/EBE6XyEDNXo7rW9wbD1o0J0IOrhvgXtDtgAsJcbZwEPDw7a+2B
nJtwq4GiaIzPSury1zTlexbWrwi+tcehtp9ihGI/1lDAEidqsWCcf7GH7MsPU/cl0zHuO8XU3RFb
AhKKF22Ff9zYGcx0brGYKdabKvl284eoJhK4J9yFi54zuWn8m9ZQrwy1Eic9Jd9YMaJa892/3LTq
7FspQIjSw14+4hWfqzQ+ZGV6xS22tTrPu1qteHcZMmGvdCy4I1F2JbR7leaATBXV04kSwrmAlCJU
CTUA1fFASpp7TTmU3oe6zNg0M6GkemUh4dsobakee8OXbGQR1aYZOGBe/G0/8C5QBdpXh6UveySy
G7LS/HFZ/m3aHuEFnbO1JqJ7HZnGfKy0+HXuQYdVqvX3TVsAK3YN+BLk19RWEa2TuvDXaClGiqgO
LsUQOuDPOW8i32ak7FXTSQn5m2WNE1QeODXB9o9dlHmNRQt7vMy3zaTM4O/UlWMWaML4ddOWp484
MqR4R8mT4RZPULG02pECHmKAWb4WEdocibVsVdaFHpTTcFVT6R0NK/a2LCcN6rDxlmJJ2vw9kN1K
vxeNk2znARpFDwtxg4ySSqnk0SarnzlX2qaCjpXwwO3bsT/OOo4cWXf3gFnNQEYcFvGcvtAQ9Wfl
Y7sqMY1CAbE249w+mRLiH2o5pjkZIh3GBiheHaS/5jhDaIhTDK39lrEZ5tcyQXlnI8vSQ884OLp1
pqUSL6H/kXU0FdS28QGlPmMyrpWmaVO2ohwTiZ/Dqc/d8hLfxMCqDpuOOlT+c+MU4YEpwrDR58q4
hbGTnKZF2m8YZnVp/y1J0HWY+mvHAbqPXQJgkDM8NQXkXUOr1HMl45PQKw8ZLJphTYw20yqjvEbr
AsMo8nlOJdvfkcThXcNqvtcmVmgVapJUdfljMvWC7Wd8S3zVXkAXPZdjD+zS7G7srkgjD5HKRJk2
73CBvYpMK6+8MuvIW1CRU9uvPC/nS5P1BOuEQ9c4bjCKAxrwCp+exPbVIi0Kcectr+hai1znzogM
AOWyTM/CYA/VunKZVbj2ozuQGodSeJca+BmkQ/BpF5OGnYEYhtbgageTOeWqH+GrDU30PmlTiOV6
PE2xNV5LfkKG6ROhUWwcoko7zPbUBb40m/fauYWwiB6SErtjM6pvbygJBippzhgOxDXnsiTccBUJ
JfdGSdhSrlNIdhmhbGl4CpOYCU5K4VyCd943yP7WcN+g13TFgCdU/61TXb9lLbG4PV46QvLORUWS
o4vvF4ZEgfm3us1d/ZO2XBF4OIqfUkbMKEkNc0F8c7EzHCmyGfn5ks1h4HXcIv8lW8skxh6gNbKy
O6nZ082GzxQA8t+nDCchbz5WFXu1yFPJucwQETiGvJE2isa8LTD7s6nHnsxWq8nuyDz47erZDUIL
nDeLDxwmJfeRHNFz9fGoH5xU/8Eu2F1Gf3gYUJ6FDUG2VjHtU4/8UeRVTJ290dvriIH/S9xqBXrk
yiAmeY5mua5NGshBx1yPqslmH9ZQbqbFvNHgc9HpHvU0TG4QwB6lbovAzlBizj04mGzUtrAid01r
Qx4rqWlD1o4DHgmoQBL3OII3OOokj9HZgV2emdcXXlLyiFiVeH/uWTPgOUWcjuY5OVWcqQdXPmS1
NHbcHqgrqpo7ZW5+coZyG9sy2iDMzn2U2NC8syyoTftCEAmgoohoEJedWY2WEF3qOtaJFx940FZt
tbeIVO8tfC44s0CsdOaXP44SpeT8Ymk5gnOfKSFh9MYGV0PNCtR2NqwH0XrHJuS/8iOvGm65UDu4
VXHVi8ZhbuXtpHFo4S5ZgyeDSEN6XM3nrpjth74hZDuL6f29ibjePj5HTvjYjmZ98Lv8bsygmA4z
xn8I0fGBeQuOBxzmq26qw/uZkGWUvgnErw6ZF4XZuhLxbxh2xAYBHkeG4trGRmod27BMPzM5MINW
GO7KTsaj7DsSkoFMryZXmFvDssQ6lxkONG1JsBMGc7Gx2Mbqg24G9va4H4bpPEh8qIViNFUj7KcB
KCgTjuPSx3FsD02YEzLa60GLAtLoGgMvofVRj1p1CkfeSwug78E2yn+2U/UXvNkdeYCVtWbNhadN
J08xQYJzHrPkzhrVtP/7yq925Npwo3o0/DDjcDkx0CLI0u/QAI9tcxjmVPBu4Un3m3Dakg2mlm8N
A88NjVUEOnAzSZsJqx/DKwXdei5EcjUBUG1tMbN+B4d6ZyWQyuOIXHuwb/exKV4TX+SXzvTvsCvJ
swtOjZmSYQcmEd3mVOcXM/43cLM8tIP9iF7nfhynZ4BrJNSCLwvbdJmYvEgSDglF1eKrVo6Ba+bZ
WcbN45zn40O/nKZZfMqmP0thChLNpb8dJz9oSt++2f1wEpDfhymdD3UJWiBkpbwHjEsjEieB1XBk
ZriwtFbhSxnqj0rzvZOrvBYGrWfz9POzc0amQRfWBnRy2W9nKPxrYPcbeOvZPrPQ+HQtMekT3Ylp
uF9KZ/aNhyvdWhzQ65D14za30Hj6LsG07mRcMn0UJ6s7l7EBBwwpzRKkUBqxjgjNpSnPyWYx+oYu
NJuQmUn1w/4TZHBForfRJw1uS4utZ+hs/aHCPKrAzrGplK1kqkX/39egKaTE8J0MwniINRbMvJsX
0rq3ePtBgqpbng+7LGwsDG1BYZVy5040U6WHWqg1oPh1+XQmLpqfOriktDjy1taDsTVdPww6HsXo
QPVD4jN6SyB/Tm06b1KR37xqDuIe65+Thp/xrDd3luqgHOT9Je3px9KEnAyreouYVvD3JuTyWekA
c9XElwrOKnFMIgxmo1m1WDUQc3vJVbcr/aJ5rEVmHa4sqx4HCF8b51tIUERshMN0okuvaWwIWfB7
tro560zS6rwze2d9p2XYpT3i7BilD80DyYeoOcKBbRJoMYiJLJMBlYFX/hfXxs4q2vpkuRRgmeNq
G9unEKqEBRILt1zQshNdVVZLKokj7uACEPCgYcWNl3QxIl9rclQXETYNyqmawLH2tXNUA8o9d4YO
OiUpAiQX5zz5PAoo1rlO+uk8U/2x21oW8CbqZbNw15MSxZbDzX5Lb4nqykCzabSK1rcBoFJXVhPN
bMy0CLkUG4OSV/04MQnJKvKMp9Snj0ZLSm2FF7AhX/KhgTC5NlxlbOiIn2Wm5WsIWv42SZ9H0Tb3
jaFW0olABPcdi3Po3QxHGXio7LkkRhQtGb5ztNMbNVpIyMu8CWbHG3AKl/punvIXYqu/wOOxi8Wh
I4ghZBTH2lovinPZ8rSLFVmgHQJklENJ/tDp6mU22vfcoulhOyLS4jiSpN2IIXz3B0ewcFDJnS+L
lS8j495ECYbozrE/3AKfsVfxf4BPKVgDTdYCmL6PWUTc26j6ReKpB1OEED2LOglKe2o5bIx2PnnL
hywhAcwxBabv5j3jEN+LOdPvYFjOdx4LKrOPSBZGJSVJY+AwGOeZB3mixWe3KJ57/HsgRavkbJEy
e+qdB7aKYHqXD+xD7P8+YycaoV9YWBWD7nUbl4oRFVQI90B0e+Fx5sU9+uDCRasc1163T/L6wS8i
/mWt/NWjnix3RqwALQDBxo6GZ5Jovk3oZOMFYzNJ5oSw6ZIVSpX/Fv48QdZVAjdMwWVG/cgNVAPc
gsOKHkqrVgn5A7tRjQc/a4yr6UHEW34UuZ+MfQlfldGHm9RfakrCba0MStIwFIGzdkxNu/Sdl8AO
tQgnLyk5Qq05FjNolqwR0c4x5lcQKQSizeVdwbhxPzeYMYzlg4f0ecPmqVo3sZOSNskHT/e/hzrS
2W2Ew5EF/bxXvEKR6Mcjv8ZhSWCObIq6uEA1kMlXmYTgHrVkB9TJ3sox8cCasAcbbFrPIkICq27Z
dC9Gnx1PyIwpbEBYRGQbsdxzTnmC/8xwm53bVZ+pnn6gCmH2wTCvT5xxM1bhsBKD2Mwuk8+EHVZc
1vXaHR224s4mby211WYAL7Cj0wTvZh1p2HZRPqyWIs617X8xyM0hz1/kYPsbXaDWtAeM6TVKJ93F
szu2DvM7Hj+Q9C0MkO0w1FvHDoa5+0obhX2p2tURflGnK14YvqMaqZABFPDKSU5GQaXPCHW0c5gT
NjeCDyTiYydHMCn0FnvT8Fg5Ru6xiSnyZcarQ65SHtKdpcNKZyVEP9mdvRgRKKGoZPmh5dJRSIaj
96FsCHYEieAzfdcyvdh1urutLaF4hiBqSyy/4vo37ySxb01oQQrOX2yLcJbZHN5rgTtW2vi7kalQ
xKak0XjN5ySQuWc5cwT+piGy32u046Q6OXI1+8ajQiMDxdU7EjL9zlXkBPx6OycTP0mjWIC69UfY
I97lOQBXWp6Q+Mggt7+cKHnOUzEG3qFyGZoXPW9I7D7ZQwnW1wbOFBIAMlFiV5X3Efo2LmUZP2me
/sTcCYt0Az0jQonS1d5Ng8/JKR7i7RkBWd/PiIxoV8CeLPpPJ4iZaSBRuisXc1HrKVgTdUQW3ECF
ySMuyQEG2Z2giSlZ6GrxMUkwlAGMWtcI80XooFeCkREK9o5FNJza+JqBV+38V4Lm0BpjI151LlXn
qN1SaOg3m76WTE9sLNGcgQ3yXvxZAwyRvCBXn1f2ZF8BmV2xkOyA3bz5U3lqMqSxet4+19L7AEm/
rltNrIXHotoS9GUd+lsDK2SDezdNMDqDIGFNh+MYZfU/Q+t4DMzDZsjqGREM/vnEeIh0hZIHeNUo
dBSHPhHb5jeGMdSACSQgNhFnnk/3eR5ySRA+XBqZWrvEp9m2+awKqszyNJuJjT2PIKxiAbhHaldP
8sFxEFZUhSTFEiUVPILVDDMY5E8LM4zJs9kk4Yo656l09xA3/o3GiF+H1CJN1O9dZaAqQgRvdQOx
Vgq9mm7mT60Wvrq5fDXD5F2V6Y0QTf1/zJ3ZbuTG2mVf5ce5bhqcgkFe9I1yVCpTKWVpviFUKhXn
OUgG+fS9KLu7bMOngYNGAz9sCCpNKeXA+Ia91+Z7DLaSESgAxUY1Ffk6B0ZBXwLowHgZc/vnokax
8g+ZK3M7jnJVp9FpAji5V0jSHe0CnO2iTdV5JxK9q31amQc9Rh955rx3BeagLEqPhkpvy9H7hiEW
RUoxPiOa2bMwfhqi6VsGn5Z4uJ2fUU/JWtJSNXA9/PjR18BExhajn73sTokCjtJXTcrOuuvwJ2va
zrYMyZ9dnHU028+dkhEABuvQZP5jgQwiNfGLWETZU+3IVYzgfavn5pXt+aWtNGHBAWZCH1FeJAVh
ARSy7iJPDzBddACRWGCjMW1+tnX1PgXjjtArPmCZz5IJC9oyc1Z7qFLhPuKymMdoR2IrWqkZNlIB
mccNfkqVMsCzQPH3Gh2UZk2QpN3RaeKtEKBqIte/w+YWrawCJraCmxLGbYSmJXvM2s5fEdGUg3Xv
jpOgywlIqkPiey5Tm2hgFvdZYu/9FPxZFSGuQ6LhbgjLppLBaISYsH5Tnt43na3XVd6eC4BwQZWw
d2FAtgkvkaemfVEnDyVsJzp/lIRBM/FAgFDGjieYqMsMZINsCc8zBHqHgrnzRonqXcaCSdqK9IFa
SvYWKZyrWdD8yXu/QKue91ifC0AmdJR0ZyLdlDXKv8jmKmpMn6MmJsTrt5DwCHgPumLnNwVJUMju
Bp+lNUMC6tJgo4lIu8eSu9HKJgZiyPKjGy5Yurl66HJOCR1/dpOhD27HwW/GeAPx1WKl586IAsUf
mp+jsMW2MnBtJoZgixB2UxfFN9vxm/vOTJiFtKRtxyzNjfJdiTuzMsZniydPLpg3Yjf87GHPpSOT
it5ZSorPoeGV0ICBdaKKKzA6lo6lMNBPIh79XWc1zZXZeKgmnf7GieyH3Aou0MJ4QBgNgk4Tx9Ds
/K1VT/maO0bDGDZ1df21r7Qs6yntYkx07LBZGNgWyFFPWaRthNYnUHe20NW0rISvGL3OJNL22cNo
op0eW/+xFnd+7b4yrgs3xcx9GdlU/zNBBSSynrXEkjwZ+ONnC+Z0yiCRtrUjzRaGLkIek0us5d4i
YW56chA5KT6yhseJedltVi4Z2H2ZgjPeDB4FF/OIRzOgwE+JU67I9kBY2d77oX3BOYO424PHIsYz
68hXQpcnOPGgwZroxxAxcPQnnqwKT0LTf87BVdtAZDI6c94ItqAES9QrM0ZhXQ/Fd6RIvCi0dZ8S
4lIN9XU043BiXOYeuuXN13szih8cncZr6koCShdHY7rYLal520PVZAjZvt4FBMi7vz719Z7/5YL8
ekMVputF15HCAQ0XGOjXe+Vo/fHe18f+9s9/+pJfH/v6YjQW5eHXt/3tY6T/wNCZS4vQRMLYEb7+
+U0S2X/+59dnvz6W/fUTv74uS9rFMbz8mOLr3V+f+vWz/+ljf7v5v33Jf/hjv369P33Pr188lSL+
4/f7dYu/f/BvN/nre379sf/2S37/CV9f+G+/5m9//6+f+vUJPxHdJo+7H9jTPnWgw80kks2IJHTf
FpptYAH/nRSQVeq0z37eVltSE9uVsj17PZmbr6fY1xvRAieYl4H/VPxgJqb3quj2o1ONB5W/8/Ii
z4wsOPDjgT6EPd7jxmo2jXaecjrUQ9nFznbsjQtEjs/an+NtV1Ek9TNTI80+fJV0yBCDtuTiF8Dx
S+rq8OtNkg/javZjDAdmtqvRbO07xjNUuxXCW8gnfZDvciff+ib0FvCHISWWvG3t7JuhnWkrxpaz
pii9Xd+27i5/0a509yI21/Fg52QE6xOZfc1hHLP7ADc6CA5Udu5iYzfLotwnBaAAbb1wBBTbMiUl
NugiAJZf1zpvGaaCAGkLFhoYMQ8u1qNr5kA0rrjZjeWNiENiTievYEIbqkM430dG7AByQ59nvn29
eGYh/niBwmli5mIa+JZa4FKUCtgc58X7iLKDkKyvdx0LioHABe336ntSh1iEpYlqMA44hlJ7IMsI
m+NEWhHr/CfWwQw7M2QX4FiCmhbLr9GUmVDqxwKYi35NHIXEKUu3YSnaq4TpVW1t4sZ4mjGGrBjW
3/U97C1V444Y0h1cGx69nuBshIz4ZSCOWmI4FtZ4iLnq0h8QvmLM6XuDsmbpQo4JvdzGMjKI6Kex
7/vdkCuS28V1Zob7kGijK5XM7nG88eoES0hAljLRYyPA1UO2lH4S5MoaFTBrE4v+jDO4LJCqAgpj
fRrrB1VUaAcNe1w5IjpZr+EQvQtpkHoZ+x8yyle5W3fQP3kG16Hw17UdFygthzNPxmHtgsvN2lEc
Xat/ivRi8mROfe07+qfGTcWd89NHpMwaMT2EIqV5MOLv+eA+Wjp9Y+T7ho+FpptNQzYqhvHQRK8m
s+GKC3eGBUOyihSKoc6y7hyySywv2dfmcPGs6Xn29I/YrJ5TsJ7pwOG6lCUgQp8aKN12Pu8L10fU
WQ7PWZEe06y8rebmgbm7cwRicIr6gTxlL10XNtt9My1RKaEpBiADZITBFZmhN3kZxRsPt+qqJKMn
FQELzlJ82CNwrsGnNaaDu5HlFlXXBB5As5sSo38Ys4weK5qqjeMHtyGgzKumovVKyVg3wnydIQlZ
GY5Gwz3c01hgVbHrazOzH0fDQqnSlXcCX2QTy8+Q4WNW59NVjT9qk4zjfk6hwyK3BN9SiG8teQ67
2uaqMhqb3Cvu25HadejxOrGC3+N2w80Zqo3ROgRPMjmPw4uXtmdrHOJv6SdBOs+2keIGHLpvvgvq
NMzQ0mBayygBBv9RTIniwQ8+KwfKVfOImOeQmdZzZVP/4jp5B8dKAkIzvKYmL28PwSe4B0TpAWZA
YmAQ40P+kiCSmDLdppQty37I23hgK1amHz1NyjY3nRnvOoEyFiSRR/UYb+2uY4mW8wtHoUs+J6YX
Vf1wqDZiJrzCXdvUInhmDsoUTCl7Ls4YX3ei5hHHpjpDm18lhMVVQwLALbrzMgVoZrqJ6o+CCxDp
c1N9w3LtUGhU7lGib72EkbxPTbVhjrF2Wx0zJNcJAxOH5AUwYdN8Im+SMEpQRQR/E0zmVKscFwhU
lOx14iFZ5cgtfItA9Do41m2xrcg6mQI6FF4U0c42OjSf2bnzJm9Fj3MbiNIAojC4qxDRHRuakbXL
8N303fzaGuRzNsX3cfzuecmZAcxVRzWNQHIzkvBjxSVwHX1d9e51mNj3aRg7FA7+OS9JG4hbd6W7
+ky1dQjwb9Nql4/NpN80HFx03e4hQ4QPWYvIQit5joxw5SoGwGbX3ao23VSm+mhjNieKJwhVHyDp
zsqhzfjqSNL5c9cU3kEF4EzY8eYAE5m8gi/CslnY7/MclvsCdeCVvbi/3dz6NEuo2dTb831VBK/z
Uu4OtPJrYoiOQYyCIwfCavrH1v4RusFzDcrubJv1KUM8cmXG1i4gLY6HPF9hP9nDQs2u5yl+UgnA
LF2/+gLX1UguFycHAb0ie0PXaAD6mU5csYueghVT0k0fOK/JPM8rULfd8FpHBBFyjCNBij56G8Qc
3dVzn3gIQnaDItbAhaJ95ZczW53bKUNCDKaPQ9G9k7F675Z5ejsVH6xSvvuV89P0auy7y/wyzuQB
A+Q+Lr3nZpiegk4cvUVZXXcYByq7/phnAnBazAJ4FPYWoavbYWogceTWVe4tl8uKwIWSyUEaJYRb
eLLA/zBvEEDQ5DXlvSZQAZ35TSGcZy9EqGe5DZv85tmqFBkTZgPSJgxvhP/Up+6DM7kx0MH+IljG
As/2fgTuAgvGwBuMGd2Llb6DFy32bPTY+Zsn8ozWukGRbc2ug/+R4qCODshBjlnHi4lj8z5pg5t9
N9TlfezTYynNxHiY2d6UOUkmc3rGgRthZpAHZ4hulZ/toj5Zq5qtfhuARfWmc2HGhEE0pNba488s
jvF58ZTTZQhBYQkqYkzWFCEAJFHmi8zqEgllA4+jLbHb+NCgE8Zane/aLgTL2kN1xFwPM3KUV24k
PyuysB0bq8qUtNOuaz66hOaIw/K28mWOBzjexoV+xIAPbjUH0ZGGP3vtij3ryX3TJjfu4P+EKuvv
e2u4bsN4O7EPYl/0NY12iquvbK//KGeWZFj+/3s47F8iZ//fomj/G+bM2japXf8+afbhPU2ypFPv
fwmn/fqm3/NmpfjNEk5Axhc7ZJcaSfzvvFlP/gaFxLE823Ys4r8c61//9UferGstkbK2KyVXBV4+
ARmwf8TNOt5vnrQtxKi+FIH0hPev/yBtdsmS/ZU1a9gWBTE3Irjp+uP9kpQRkbTW/zAi5B15NHk7
p3TeFd77iFzzyNK4iQDctu7rn+6TfwiGs71/czvmX2+HPYGTMj4KdgKV1V3kmsaNVP706FFVRkfD
dr2XXLEWX9eMlZEm0PY+jnH+GtiKNr/qTUp2sIxs+PxtHIKZJlpcWI+xl0c7y3H1g1M4zXYUrX5P
ET/d1q3bQ2bp7V0DP+3M41LbWIoJ1/y//0H8rCXL7h/uOnfJjv7TXdfGhd/4PNw7y4o+3Rp2xw06
bMPBzGOX100+xqDVK2YfXDNn59DIon7uugEilCPkXWOitWDQ3PTPYCFKpmBukpItj0623tV+yuWO
uZrKV4nU5XAry8mVjEJmlIj4CSEOrLwUJ3Vgm/HtPJBgeWUYMugAr1mq33iKEBu8EjHlVe0A4qjQ
8eKmTMy71EazaTZ5/lmbLZoaV9FgicTjsVBsQBkqePa28wVYv24M8rMhsHxdC9lFRC0U/vTWF8vE
Goq6nDYz8VqLzbVrTnZVdhTc8RzctYbl3mhWP9EWRZ7+ptoxeZocWaxaCLmQ3WNLPBX+gF/BZjYK
JUbmPRWWC3BB9dgKYpCIUOq/9OvBkMu3WFTWvet1wWtpuUxhiIaQD1abuicytBCR6twDFSUbdzcX
GpVKOg9ULJQX6abzS5tYnYgUQORvXBidAcjRitxJlxzcVqen0FtcqiVct8S2o1sCFIoT0AUMkgDB
efYVo01yT5u8W2XG9i0RwXnKx4aKoEW9AqQg+u4oE+/WYCpjPqeFmnAaVo54zYu22ytnCI9tVFfr
zDSjax/U701ZG9Upgs37pNwk/+lFioCHyh4AA5Ui+RgFfzqeiXm6q+rKjlYlZogOyeA4rKVppG8N
XJHvBs/Ae1+y0fEM9qNe6bMkdVklUKaZAkpJ6443HaPcE/SVmkpfEBRZmJF7TEfeo3FVpzwy3bck
KS2aG0BGH3ad6HuPO3a6ioxOHLwqiE80vM7roFT2gKLC2s703xsFxehcCeUitzGQP8/QhF4sMSc3
xWR4R+G1zodIY1bWIfSibRVgg3TagL1fn07ffcwq1B88y+nvJ+yirWDsWdnBS0W2AaIOExes38U0
/BGeWc+DzIYS6tgFsXcy0QRi2kC3wkIKbcvFYv93Ixtsdyjei6MxFOLO0Qso1WS7cFcbo/XRoim/
FFFclawuU+DNo0DMu0p75qjHPvbde0SZyqpW5AP4tCtEPOyQy5B05anS+KisSOFRrMURwTD7uJGV
JlNw/GGT5X0nTw1GByjUjd2Z49ds1sA9ImJ9pa20xslkteckbotXE+lovA7jpv5oEy1rEkXz9hvF
RXRtWwteoJOgBOwpjM69i6lhSEbuvIace8OIy7uaJBD8VCbdh+Vn0ApN6ELTlU5JCEN5V/4I0G3f
GVIGezZBiOpnPMjV5Fr0l377okSSbAorpMixNAAqjHBIvkvnJInh21gkBuIOjgeLF1Bej8U6aBZ3
fjiLdclCZFs4Wbtp0gylb1Clp9o2mje7aL1F4QP8fJqH5GiNXrZp5676QXusb6de029jjPoRhu64
DYHePWk/w59oJenbMNVMR+vK4OlThdem51vfZJEh9jCagfWRp5FLNo3Zr7XfWRluE/bNom6TrWzg
qW/6Im9eUNU7C35ZbcwkbF/Sqi53YLCCl8FxMrw7EZ4z1sBRCpEqRMFqVege9EAmAVMML2NbP3VP
Aekoq4mlONbjOsBJ0xZJv5ejqNhe82ybZU/PVHK528QQ0GjgVPKYhAktZF8UyUPlNiVWj8pyyCWT
9XwEIo4IYMREHOA3ZQ5wVQQabZtCWofcpa/JOJhz7wfGXvwT9PYLREuwg9HFnFxoJs2fY+m2ewO+
V0Sx3ZC45pZH0wGqzWQE1UWKInZdhKRQuoFR5RtHdeMDvY56j/GdnGvDD657lRBWXaIlGEPJMFoH
+UPNJbuCwlwGCEz8j8lI3c+8TM0dqSpLgLx2D9PQ+ruyyLvX2WcgJ92+2qHB0qDTHLSeJfsL7ruI
09wl7NLzkPFE7JMX7FqCqcLhggu724DzphvrpnAttScDgKAAk2igoDPANkvt7NphMpmRpe0b2mOI
SiZGEUSGPnoCbk1h3hzajNVkhD0LfW7wHcSI8y5Dp/3WuWP3gkPGwbEHl3FddgGweuov9xgzkvkJ
Yx+ZT+6Jaym9+jos62Q7cYGZr2YjjV5tFsUrl08/sAzjpBy4zLKwzf3rUbUx0/tUAPuhZLppqnpJ
VSef4z6WstvFuMbO5ozFGuGHOojRgtaBuSy8dG2KrdifS8DBUs8/OTZsAgZnIz4P0qo4QkEFoncX
5S7Pk+FgZYEH5c6V0JRC03C+sXiowEawSmAOOdxWVUXYYlXgmu8Mr1nHtjt/UkRCb/Z4rsnGpNeu
XWE9F8zGFjNQ8Ty2Q/FiC+S3MJHcNZmlEERnV9HNlal+TVuud7CCY7qRapSspFmrQZFKnHwkqBHL
eGvnQEWAiOmtHWcjjt0qPkQVDXghPH100oZQ92DGFWaH0XfdecPTHON0cXQ4XYcs5Vaa3c6+m0v/
08ZsfRozly3kiEknnkX3XqTIEI0g6r6n3Wzsx7rWx9TAuo4kzukvtDPpJU9JTZZVIVaJOWSAZ7tE
nOSMWSDs8ZfFSV1+zCJPTY6oQd2UQOmOjgP2LO2Ezw2aTLWYWOQ7R4lgnZj4pivNvr927QYXZDi9
OCJ0Cc9Msk2qBiJXW8JcUMJ1Fy/y43ad2zbQBwILNkaHw4okzPCoqgxZCUbuZJtMxOP1Ri8vZGtt
EIqqI4qacUNpFuyiQFt7b+zLWxJS+juBlWAVdn2D5HUOLq6XZSfQ8+1LOVgThGYMmoktibdnYg3q
zqvuVFZ7ANdB1SPJDuM94QXA6EVkE7fKXk/hr7OsjyyagrfBF/OuDIldjGyN4DBqgDqP0RI80bbq
aORZsqvzIWOU4rTMXQg1AOqqwv6td1FLDP3krA0aZASGdaNPMXCIrRWKYJtZi5oMLCpz0rbxRw99
mIdyqnTD+6GogeujHabFzOthb1czltzBMmhV68bdd1OGIp+GI3xxfV6OwD3d92mh/dVQu3f2KL3r
hu72gHEeumxMMnruTxjpjNZWzxYTD5auQZE9YfNtX1MOsEuLJIzJNCXeFA+s+9ppJjN1lJyjng2y
QUFNc7Vd8BtlXfzuo1TPoBr40UF5ogxOsRPapF5FIrHXhbDcs6swPpNd6nvfXdvvnmeuXmw1y4xJ
C1G1rxGrrfcMt7OkZyirXaSM7r1OVfwisb2sY2PKNgobOUV9TyJJLaDtTOgsV50eprXAcPqgXdp1
I+uQvJeQVCwUn6+cQRhFAsy2JJ8AcqHh56oddVu/DJnqJz2pXL4kbHWq5L2lHFKufDOQ2CfteoCm
41ZvueEYx7RI4ce6jbpKGVFdMRwOzz0PueTiltW3TArdlwGK5b4hEfwKW9X8gG42BEHJ/gf7grNJ
A3QAdVNZm9ZuwAD4gTWrE6bg8B2/s5utZttNPuysQhpE3MwKD+dMeku9MGQ1gsQr1+jUraxGItyN
ok1vO9Myq+vcB025batZPwK5Iv6lIzoh3oaOOT5qUYCWSr0mv637BqTFaDFwIV+g/iDFHC0YMqXu
MrimuFSh5TBJdmzvtTDM7NGcWw3mXIbvzAc5VbyunQ9FKP0XjMIkXnPUArBxknJTe0PkU8mSlXZt
i9HdwrrT2ywweBmnHmKajXbj4h10oQZ3k2QdZO4sRz0VRtW1IkXioc2ZC6VDHty0ycj1WUQQ9YA6
eVutg+abNEaGkNmYRHsiXr8j4R3uaYrsTREQTjc4Fk9CBzVFsqnz3sZSNGM2MpAdGtc0D9Exmhb9
A6xggriEfz3MPWoQq5XoHCbbh4Ku2f4gqwpcBxMGCnfcTSPHaWVV9TkcAuyFIZqLCZgfkEVYwYb/
oDynyMh7nkZn1UqE0SDBNfvqLNUy3PMgooFnEYJxo24HMI0wdKME0es8oPFQC16hbJTekoqeXFhv
Y1mzOgfVR64epjQjjIaK90HImiVVznT7yh6akjAlLwccN9cuvu2ewPDYqjaDaeWrMZPlxm5RHdZu
GW/QGw83YMeHd5mO/jExqmqXFIWHHThGlKT7uCKjS/WnWYAOZBVi7wTy4RestwQie4tgQcTFbdkz
001q13kem8q7l0Yx4PcKpvAQqJEJqUnbtXZit9p7RUotR04CoznDdm7KnvCjrTNP+ltZenIroKc9
RASdHysd90d3xtOMT1e+StNtrps+RY6BHtm+R8mbY8JetpJYf9+bUuCwmZU1nsrcDk9NzeLIo5Au
0XR0xrfQrkxy0WLT5r5TlbENsrB8U46YilucNGl+amlC66uglKz5ASHtpCYbxUnQA1+ZTI6BcySd
RnRo4gG6VzQ5zamMffQtmioQHqiZguKgewm+RwguDIRSSfSA/wO4t4y69GxmqAsm1+zPDSOj1RxT
9F01hlv/7OMsfzSJwUFzZaHPQ9zWQ1iyk71Rp8BNfazJ93Eucjr6mGiqGDYeI8/Yfgnr7zS1j04Z
FJ9tO7CRw+2t1+zvpLnCtuXcp41yf3YRs6orT9jFROMmqWu6iLyP1joXfipJ6W2dHzwnehwaiTNd
S6uuXrnAGndz77uIkFAR3AX1PNyDIgD3XSz5PImy5U9nzrpbzOQ9mEWT8X4jo3NV4A20RJLfUmN7
7w3ol1M/wcVEutV1j02sBftVtrG7YswdPHfkWmwbc8Gr0JZmuI0wM1xSkKP3VoobdZwjzVU3xx6K
jDBEAKjRfb02ToueJfYnlh5RFCc4nDAA0zNSb6OVElP3hiSuHlecApnmOxFpgYZQ/ktLF3QHFtmI
N43riSWdSTOyAqPI3lIBp6EsbLHsNEZq1/RNrIL2NoMFdnhzdkbseFNlJLQleMpgmo9DTWESgYUJ
HX/L4UehLWZWTnhDxrfMGGcidwjVGGaFcDaqe8J5faY4r0VjJI/xADO26gcLLRSEhJQVn4vpSCZy
fuSi5XxjYtTdGNHCzmyMcFMGxDHxmpNia+WZcUYcZe1zY/YfqazGe1nQ/pOzFhFIaPgivaTkh8Pd
mn0HUelAvMO6cg3TWUF1KF7R5bb7QufFKcsR9/pOLp5pPGAiRwUybZj4TvfcGQm/MeHrYN2tFsS0
gDLKCROiQWtdnd4aLDN9VEHsBKs05VjRY93nqyyvsTngS0AkgO9wD4eNjKQ66rkq6fIcTbk40BRH
H6bw3TMn4GRtuAv1tuLCml97kRnszLqJv1tYpnlqMIjtNjUtJv7ZrPGgdKppusvKMTtFQHM3vWub
ex0V/cWzWTx3sMVx2fg6IzOPdC4uprlQtxO4vSuVSQ4Cg9faNY1OdWG/DnvV51RPCy7hHs6NIxeN
+XqBWz+JIcZvMidyM3dxd8JAxFJxqEf4jDOggxNBeR59bDZsM5MJCw9xqM71aEQXomi668wN5AEO
+AIjmKEDgO2Nstu6SpJ9X0fB5+ioXqGtR7NfhOyhgChO5ptifLGZodHyk1nU1yawo0WIfvS6Qf1A
aOHDANVhitu2lsFbbnlo6zoGEalno37mxHwgP8QZ3iyb/668qvRJS7eD9zzNQrltekFuNWfBslFr
cMmsYGvgmslRAiALxKXXrBOyFqxDy/KESJPc0ygmzQx3rSFniZLVzmGbIe8DtVYiKrtK24HboFZH
WNJqKTe0ZsFuNM3EW5FgVqCtTXrxZAWN845v0v6m0A4wLa1KDpHAYeKGazTF5NG18bPrE2mb+2lN
AtwYRqcUcM65GqOWzU7RDQEDztntV7lpO8EVTGUSCnk5jWsb2+jDnAAab8zOBhGF5W2gh9qjlgZ7
akjF68QV22l2ibSU3PS5bYR6m/xCndNYE5egkiB5UU4vtq6V63fO/mnXDMwMYgjs+yrjAuI5gfXo
uiU6/ky+GjXmOxci1Zqckh6TBYE+BgXBoRcznZ2JZtUtcnWSlUQ91+Awqsl5LEjQGBlD7HjNEJ9k
N0FLthoFpLzid5mPaDqW66TvGWccuSEqDDe41U6I6jhHCnBatNv+ikAG/ewlVe/v6XvmhyYH5Vr7
fYF9t/HRmiAuZx8WXsZIFHtiD/J1hFYaHxLhytvZD9KtGfTJAw50sfO9YbwTYWxuq5b4DTORhOK5
pWZJlZjNYOPcc4ydtlpiCMbCZrNZRqDJQB+lmwEQnSZVpZzsKz+OYAdrnhrLIWp5nEeh5O4uPUO9
gMgqcGfnAbQYI9aIOluslFcK9kpG4Z0b1/AjwuuAmelhmgayits2YXBnpT8Nbeoa83BZP6f9bO4T
U2E015iCrqHFUlI2qX1QKUZZWJENaF6g1WBxkx9CcWwnMOV2VWDqHy56xmtqsPyHatoMOaV0vs1y
Sr8Bzi4e4zzKb+xhmi5E/rhbizLt0Mna+QGlxXpRkQPtMTQjp+NUJ/FVGIMBRUqk0zF3bTKZywIw
xVSBytO5ybUXr5148HMSC+n5y49YmPWa9a5x4e90bgKSkx49Uu93nRt3wDHY2l/hjHZPnQRunyN9
btj14gFKfR+tjxdb7UfCxZYoFDzq6zG20Ys7ruLCM1EdbbU9ZuFGhC08gX4IPo2ERiiXVfXghUN+
rIOmOgXlyGYVgC/8woiaKw/dJTMKnB/qkxFMUzk/2t4oH6rRRbvgNSGn4dR21DeY87rbJErl90oG
NcB06NWGz7EemwyFbQj3N8j8kU9PwiTyUbcBJU1c3hSG6G5HAmDuSuVgJnMm+yCTGglCEqE/DxDY
3XlatSu7TguH13HcrirsmZvOMooPIl7rXdURoe2mQJgpQMGZY3NdFXHbUJBR6vV14OxA+sCkrhVu
N6yGoHZjkFM3yEm8zSwlibw8p5ulnqHXsZLG2TSs+q/7ZAgPFs+Fp3wa5Q98ssFB5tZ4CyXY24ko
NB9IgkLvSlLxFhULfgoK4/YF2X7/4qvFm1C5EpyYQEE9OFxYpWNhKsTTdAlT4Np9Vuqjav3smHSp
uHSBM65nCQK9t4lTCFU8PxFIU+2VJoPEt5R5CatEU60okpxX5azHk6EF67/B8kOcrmOon32zLBcp
YWtzvWu8R7M0xg+a9MFlDxXN/BzHRflstQWataqV/q0KKpJQGqYwGFuMoXvTfUQ1X2H0Ii3HNHnW
sNJC24PxmLJnQHVHCTpeJXUxbDKSUd6paBnEkcDRvzgs09hbNcAtyjJsXjvipA8ztM0dR3TFV8Jm
6spYPjR+UKMj9uObWQXZXTqaIloz0CwumH+rvaFrs2Bg4YnnpkUjtVLRFIsbu+XFsxpqdjj48Hrz
UlIf4Pex/WT4/7Mx331Wt+/FZ/f3tfp/w1245bHX/fe78NOnTj6qf/3XZ6kSNV3/YJO8fMPve3DD
936jF3A8j8uJY7u2xeJ0/OzU//yXwW78N0eyWjQpin0hXNbUf2zCHfs3yQJc+Oy7TeBYrvt/NuGW
+5twHNdj12ku+1kp/5NNuFhW0b/2ucKUDlgvzzQ9zMq2jYjpb3tdB7poWcbNCTeLA3mY853BwaXo
tbpkHeKaVt7FlFknlyTD398wAP/jPQcEO3VjZCwKqd2U3abDnHzEhjetMNf20Ncd8xA4UbOFPZk/
jS4WpbzacOZT7HV2Yp9g7cQ3igAOTsBWffOxdNwVGOk1VdgV0ZrEYiy3FtZtu59zYChzn93mWed+
prm+5nis32TSHbyyuTFlTFYy0+AYQhNqfhJ5u7M3mOQPazSYyfLPuNeXPz3W/7Djt8xFNPCXe5AH
zkFOAFXVDxzPWUQAf9qMJ2OSx5liZJUgVuvXU46NuTTaeI2s2N8ruytOTYhYkyDJBmSZKkhezoi5
KbDyDVHKtqdN4uzgeZFgNvbDDuPvOCXKu5Dt3h3UpYFaxSePKraOtZdMa45c1iPLP6koGdJiJr6Z
3EFiBTVzhumN82w2oHEUozSFofLFSM7jJOvX0i4BtMxgjYuiqTepgJpjK3oNSQjK/TAY4z5nZ3ZV
Ecl3o5q0PlL0L64Ite/J1TvORTLdfRE4zAAcQ6jRPtkG84KJgbbhZNk9gEeNPaUaDrFTlycoZ0CY
xuAm6m1cz67mIt634+XrvaR2xks57YaCS7BqPPuJiEjkwSxaPkjS2LCHAgbtJAVDu5noRoMMkjpP
xVmaqMlSY74hW5UYsmG+gV1ePHy9GXvrunXSgJRS9hhqYIWRcOdTu6SQ7upk+l+Enddy48i2bb8I
EUDCv5IEQIBWtqR6QZSF9x5ffwfY9+w250TvF7VKpWZJIJC5cq05x/w6RpGfNm9SWFu/NGvYVwDV
EvSXDHbFBLs37+7WIvXfclRdO2RiyvuYgJmdjXk6/Pud878fPUs1BfnQ4NSM/+PGEbKq017JlTMp
rzDPOF2jYG/U+GU0+vSGSwlMxpCijCBR6oRCRf6uEla0zzmTBTaWTuTu4/iqqJFyH1PBWI0/abaC
TBIS3CFC58YGPVrGWz6KT/J4U1g2OURkDRFBi3staU4jJsHU+DXW7ENETovXfr3JCRa7dqrVN9Vo
R18NbWU/aqN4Sxtr9IEXgSDoHVLHIIkkgaI0tkXD3DRPiV7/mNiqzf0q8RI0d6uDoZXLlqUon0Or
UEgNfv/3i6ipf3/6GP4SVo0y3Nia9AoO4L8/fepSQydvaqbolNT7okcuOY/Nc18I8RauNk7ztHnm
pBoYmt1fsRC/Zuu0fCX2nG1zUJdDa5Bg0qbz+tTIcCwV9JDfEKpVKLPb8slGOHc2LUhfK9pVhdQy
8GLNVSRojgXJjX9+4Ma29oVSmw56j+LO/FZtSSD+Y9kxuzeFmZ1vLygfgHxgumawByU9B4RXIDCB
2KZd4Q6+/fvlMf+5ONk08HXEVJbKFUJT9Y/lPVMpomsVYsUfi5OC+uO5VIh8bphQX1aIuoArCsK0
Kw3LGnxD+IBquLpTYsrPA5FJ+yRRiJYPEfo9vmYyBkv65x7HkEgJXcAjwA0szIvZKtBaxVTxq6us
ZIsVf7MJe/TFaIg32p9MbgkPo7whUHYqev211eQP2mM5ayT6WVKa7fukQWQ126dw+9CWCaGPPYM0
l7xmYn+IXEuyAplmxoajpM+jmgAmEJWGF21M73JmoUpBLHInFrn1BeLQg2pG9ZchzfVDvPWis3IL
9FXl97YkOQN9wHfOEMNh1aPiLDBRZHjVL7lULb6U9r+ibRm2t2X48Vlljb+Qpyx+NdWXf3+ftH+8
T4osuI0tNnZbUQw+/mMTUapF0aRZKKdQaZuNC/WpTT04ehqDltRlP9OJbCHLQlsuYRnciahHvqzZ
UFt0UX/JlTrfg9tZIGFb1Ze+BaDU7BHYjLepi4yXdZ0UaIcV7WCtuiU4JAnz6jFBmlKJClR70RXo
YTowGEulExhV1i5MmuWqGvUcxBGGvpoxn6WHV4PM9NvjQ2xVyIRl5WiOJl/KBuP4X64JisO/bqw8
2pbCodtC8Seb2yd/f7TLJIYTw791SvKf5aAmF3pYI3m0RDA0pNqSka4DY1Zj/QXBFxOtUWldIDyS
Q0Jv5bG4qm96FX+J2664s0AtOzsf6ku+CtS5ppOl5c+efhYilLxiSqlHM+qxsbowa9N8tBLrGxNz
IjBHvYO3XTR3gn/IOjKITFnsTzNq8u8wNdKD1CWRJ7X0ihPZni45sgNECNXyvRgEp/ao+FrXhnBa
zuWBqlf2kyT1DEQ6ff4uCnrNkvlfNpZ/aPT07cKZ3EIGHhmdEl78Q35YrpVklGRvnhQiYG8zXTBC
Cua8PER5r3xfchCpnYoUuwJpTcCSNu7ZGXGBqoykFqEyOtOqyGvmtt/4TV8mO2PkrbYNcusEKZE5
2W9FgmLOWjqMTLoxsZCo9GxgEJIrkJEiYamghpsFLS8S+3NLReHog04/bCbIDFcRHaqyn882BvVw
btNztr0pIzpnAsvGN2NhKBFpneoA9ooO8FTC7/9+b4n/Y9vQNdviUaNi0/R/rotFqZVjV07ofawy
c+vemp7hWIBABhAmJnqshPgJFNDo5Zu5QBtUsfNmzK9+JIGqydnP9iH2buXkbkRxzTYYzW69ZRCJ
jgCoLZWo1UDeLxRr655RqOz++2+gbhvbX8pO1LXatqJb9qaI3Y4Df386mjAyrEgTM7bFSTnO0tw9
0QCJvVzkeJoMSBk8FQdlJaxe3xB33bBhMaOu9S1ZwvrUt+Z7i/1vDzyif5VKkiMrCSfROnXFjYSi
YwUe76cQxgsxtMs3aQMTiCKWP8oE5yeYu94rdXVyAFwdGEloH4iGkOFLU4HIrSqeFMJuB2GeFTtS
30ogjvftTyJmYBRaUGX+/XJseuK/Xw5N00xLIChGa8x5afv7v1ThkqFBU1+6JjAkWkwM+ZIIsv2h
mCT9uY43TtQS07eNmZVXADJ2itlW13VtfwtTsXYPjlmezK2Hhqh/zsuBI1BHtuUo7U3Lqr9UlWr8
JB0Q+80Q/0BRZ1m7QVrexpxskn//VZS/q5OpZaDBmxztDGGzYwvjH48v/iveJRWXXDhMylOdfJtk
df2cy/amdkPitXOrv+CNkU5EodAxbRhQZxGD13qeSrLpGJ/7BMAA9i7Mi4Fw2DwMJZXuf/kpFSFv
m9Jfb0HOtPidbUUHcsVK//hF/nLNUe7PIQkpNO3CfJfPKuEN9hvyCWrqu1iUY9xfhurFSmq3SXBo
migWwSyG0PU0cvFGYQTxMgeNkri9XB2ivr7gKz+qhEmkK8lvao0pnYVSnPhfz71QrvE8XJOWUVA3
fK1i9e0WK923TGtuIgr9WDDTn6xLobBk9GdBb9tgev7J9MSpMuOa0y2GZeqmpfXRawq1RIJ+NvL6
MfRAgYk+PMMGuijNTWe9bCU1wInk1qbkMt90xIgX0HxTEU0sGtWgQl9coGJtCy42j8ZSJ0dOYnAg
1kOrmjfynLxMVR0QbUApftnpZ2p9FsubSnQ6XkP1lIc+CPSIUf+8n19MqK8/4GsXxoFIhpCZ2djc
cnIbN4wEG8trq/+eLMxdFOpx6DE5cOLuqZVus/Yu2R7Jfq39XWYsC1doAMg1BmlfHDpCwre4sQOj
og4zUH0waUujoAnhZJqR7apWf4CsVYH9m3mzYg5VswDBIH0Zm8zf2JpyJvs1WEmmZrGYjpByngxY
2jVNeb1Sn0Ojeh119aIsZEbQarU1P8pMmueDM6X0lljTjwl9a9nsnvCRBGLtOKdqfpWYrxo5ayPC
n7Wmx0iEbd51bj2euphZlPk1kqR7LAj+KT5qWC25snp2OjxFhBHUqeZ0JsX6kFsvYEDqcT7qqji2
mbrXZbyUliSuAxwFPAxQ0zGGIUjUqw+7qveznzMzihS6dczzZYgi4j5jcVfQp9fRvWvfsy1IEEdc
D5vXpC9sJdMHQHfHWm/MHY/agAz2HkbRe7SqZwal2g63zu98oNNhG9+TaPQjYJeMGBm49HvhzAPY
Rg2VEEkqB6MN2fWG07JwuxCK895FX6wt+EIPZu1Nr2/0kNknxZsW7VXtG0leB+BNe2n5OSxI2mku
2xHw4FR3MmIHK0y8Jbb94WVUm72dk7ElOSrne+21bz+z+S21j7CQOuM+9q+gv6x3Yrto5XLmeAIB
5S5JQMwdLxbbgWTTLIyvQoAle9PwWakh7XC79wSywFzbp7YPt3dIApOLmVPHh58GGp9AU+856Wbp
sS121dcxg9DkTZ3b454GrLDXGYlqxA1DBV22nyVEuLBlpibAG9S8ZK2IDsjoD3Vm8+IwJvQW9EDt
yFBujb67S4nw6uldzsIrc+e99UuovTdn8jGDypsSFvg4a4Q22jbybqGGZ70e8F9+ReBO0E9jGEpc
hgW8Zqn1Dj0tkAp8F0MQkFUyukE9H3yqgT19HFhYmtdTKU3y7Kvc/hlZg1kK1b8Jymb0NEVnIlgy
AxqZFdFZsgdfymXHHO2DhGUga0FCIdUDjMc50geNfLVK5W6EqMDEADVsPHe9AJAru1qvvUQzStNC
87ZD+1Swd9Ok3R5tYisOCDf3RokWdzorpKUohIw1jpX5JB8V8VM7OPTFsZVX8bFhqDN4KzmbnbfK
CEjPaNaiOMB/qjNms79OQPXy5V1kPxJFCYwelRRRbnaMsFeVDiOQfnp4l3lBdUnW9b7l7LqgSUDU
Q/LAnFtc7DZ9L0xrPHTE0n2WeuElYMIP6rR0F4Bkv/J5ll6p0xSXZSafyJUUTUFpGRtPRYLYV2QA
mFFEeTaMEHetb6kVzm5L/paHV0zzmxHps76237Nqye8JNsUXe558cuzxCMc668MIClSxpQQkVRGo
cqs919liIDWQyV5c4eHiByBUMJaP5hrTw7STtxwlL9oQ21dt01NIif3AwzK7XZhmXlvZmV+3nXUg
z/KTVpRCz+5myyQRaktX7xNL8uJG98RoIySnGCTZMWHElrfdh2yMOsMhs7jIRSnec0bcj2+rLThQ
CIyZDG//F75rkGhJR5ell2j1IYs6l8spFXH/ZSpbATiWLgIyoXd1xiJczc2IFjO3/Vlo44dG2Th1
kwHPbl2JsgQAlaNI+Jjs2doYA5VPT+86y8r83HWRu8TAhdZhnF11gw10Y/T/P6jpCFOnSC+Pr6PK
ZMIoo+/gxurAvlqLTj3UzZ681L42Qu5Io3Th6dST/YNY8HilzVTZCMEV67KvoMhlx5JCwuwtmkDt
kMqOEWXfqi3y/vHtf6IOHl/784+Pv/3za8BGvSLiAe+1Cp5SzFR0rwOR22N9lQhH2zKayKWmii6K
TUJHWAShkWhaWAhL6/D4q2T7+8eHuCz4SR6fMhPj+2EeTft5INk2tdSSDmLOVC5Rr4ZUegi/3Hzo
nSqHwKSpfto+IVll/jUFIxbmGTW7ooMuU2aXGpu+UuSsYX8gGcoZ69TBDepWUX+dhMrGCrq7JFxO
LAR5qa5WTb5cCl8SnwOBCqlymUzTGyTlWmzhVYO+swZvWIRHKltKLCIRIe6Y565QZFdvNFeLl1dS
RPyp4C0oSdFgAIuw4bmDElx1sbcxuVTilyZbHOSlZY6XBZW29WhbLNPi2DXUAp23LVeM0ZxGRgYK
As+oTcBZ2UXgpe60U27FpIIniPgwFqfGpgdypZ6Ycin1upGxNv33Ml0vMl1hhhxgp0anig1P4/ll
rAd+AeFJSRy6lnlFqngSyjownc4C9yvD5WB8rfX+VEyJa5O1V4/9XknTCw5bv2pA1pNmFyfGHRAr
UhXtthDeDM9jT+17gzYQjH0TFFJ50WT1ZVzbbw0Ntbb9kg/sU+FKXPz6Xc/fBrP3qM7PZtd5I17W
Qii3WOovVVLfE2MADX2dmaD1JkIv3rxhtA4SC99YiKOUSuepY9cgjYSk9P1imq5YXsc5d7e8WWYF
jl5MLmNEksSEo0ShYwskhbW0D8fsSGRowLN/i6hV7BiCWbq8ELQLUbrzZNmLI92zbXZkJg5g7PNf
mdwHeCr8bNa8uBvh+hAXO6hnsxUuA3JPxgVG6B/dMz/JCbliQSM03lmQjbSooGAPBBjsuFPJzbEB
oNYOUlHkInDB8IPJlENq4wjxWaEySvXV5eB6QJKL7FHZYWJwhnH0hgqO4BJIpXqAg0jesnWwkGJX
QyCi2GOa7ZkFEWi9GugVa/PHpFj3hrhgUlGoNytP4lnI0RPJU/qi8AMiRXHznvzfCszTgOU7cWEW
nMzFOiOPdklSRC/B0qBUHt0UVI/8CPPqlNa7TIUBfd6xIYGamsFerzCSSA5GD2Znq1atyVUsaGtI
9AEKHGAbIVOYMULfSYB2y9Q+9DbrA/W33g0HKLo48QQOE4CKnPkmiXMvx1k7AjQ9clunsDNbry0I
mFwnrh4h0cyr4WLK1C92A1RVEOY+N9Sa8nMjklPbVOcxyQ9GydKe2F5FcU+F6mtfgQMfjbW+rNGy
a1go8Zi+cTLyjaI/hSRfDFZCNpPsrBOI+Hl2DfFUL20w1bPTPzAmX22TVE7scYsRu3ZoXhc5fuFE
8SFXqJyqGCzanv7izQhLb9SgzZVYmlDp0005Ao+9kP4b2KPwTHjgDZInhv9GjvQPLi56RSeCCSa0
ihJecZeeXv4mswQ8DVc8HZEzryAyoicUa67W6X6x7bEx4ad5HugtgKxhcsYlC4gcfa76+qz3X6R1
M9BdO1EghVgdbTVJweReUwmyza1AGdJgHReKHmNvg7Zgs/eIVWRWPb02Gnr9tQ7G6t2YS39M1+do
nX9gpffRyJwKu7nzDo1m4Q546qtS9Wud0AtGSLybp7g1n1ooaN6UKXd0BwgqZt7W1tNUTAXCwM4e
OaOSOrJN56L8vtX5JEkgVIagog1emElHqAJAXt2G9TeyJRdmPj7A0ZESDV9Y7hUUSMXsYpd3Wqvz
c5ZAcGb0uh2lkb41dni0gQMDB/GF1rlGzvNf8T6yNi85Tkm3B5j9CLrOtWDe9WHzjbEJgEgtqIbl
MoTCX/BezkYAjHXP9uJA7e0MAL8oq+qx80w4zStBuVL+oXKDIOmCm3eYptRtzSWoJvVWLjeMJL+m
6UUjiILT6o64pecl1v3E8mdD9br13mhApLEW4X8kZEXHMvldbmFHduBRmcCACHFoIDh6r3tNlTkY
DQ+SNbI2PRuoS2Ggkt5DcjKCGt0ARkDi5iLOqcah4JgIWusarXE3ZCYQthM1sdtq47EOYXAV3MBM
ACyt/krIapogLimhbUB9rjLFnacK8jz4C+IucUJ5BGs4aqWTJ9JfGpuQIHnTfQDOtuf43MsyDgn1
PNvk+9Ldp7/7BS39WzarL7FGsRKq9VEj0za9LhQeJIqABZKOTZG+Ug8+aY32TKzIzciBrNrPzLxv
Ot6ZYr5GYWBN7Ieu6L8iMnIM2N2TY0t7fuI5u1ntm/09nJ5SjqEK0WPpayhOVe5hb77IieFmRnKW
k+pNMovnDmpjaeKyzNcTC7KfyFaAteIDvdPP0Yw+tZmNVU6DuI3dPK/O2/43N0Ow9RryatnXNkxF
gx8m1i4Y3Z/LYTrN3UvNyiE5ZYScv5L2ygpReMQHnevH7gXfAXhQZNjS4mlr7+sTVGoC1I1m8ofY
JIYjfjW6TwVgNRHvviBVHsslHZDeTboMTQzke30MsO/58FVk4I563OElT0gpLt8XMV5pHrtboHsD
QZgMv2AunqJuRMT6Wan2WVlRlIT5URdEPMu5G5swHvP82FBsmrCwXtuVvV3PDiTNlPlWuqRgc7Yg
WM24zVN6qvWEhAHMfpbuZVN2JMX0kirWFW3UFUbNVeGQkxQwKvQjxSTSQrZPoq7MUhxp01wx7j8z
gvXbeHyupfle93EAyvNokpSHki67SCGawUaVXbkOHUZ6QSlTsC0Jd57t1U1xwYHE8Vx6laTwEkvK
scYJYkXlcRPtTGH4KinWu7DVO0OM5y1mIWmyqwYSOodPPWKxSKX+qSjsS6HGx1Xtg6o2SJsi1T1N
vVxS7oRJnKJWdpEo33OBLtJcrpFSvi1AsbJ0PaP1I4DvbsL7QANwznVquFz1ibNx14YHjEaV1bmD
bfiTGT0P03JJrOqMmdZfW4DfRjBLlqdUylEOmze76N+t8EdOYG2EgqyIuptiHMZ58sBBblgkOGLz
qeEumMBuaPirlTFj31++qMQTZ7ipwqL8rFP9SxsvTwXA2E6pnjtkTVCh90oiXwrOjEslf7JSvttU
dXoTHiCnHww65XbYfRpreI+iwScZ7shRX1REHjXVk9wrUMt/5+X0LUEFstbDvcNIlIzUFXF9UQQp
4c1RnkqUesMxsuOXgfke0uwAYigLgRYojfmMToZXad97s7qKQXOYxe/y1O814ziBdBzSCHaldciW
/NpKdtAlylObdrAHdSetljPzqF0ul89RGX9FKRUYlPrbLS6n0dfcGP1sGBxlMp+HRjvNqo+ZLjDW
+WTY0wkXzN0yjVPHoXCe32S2xqFs3JJXoEv4A89EUDf0IkS4l3CngXxUeLzsBqOFGbqJaM9DKnwG
Ohj7a2H6lhY9Tzryw9A80UHupuTMFkCVjjKVbiqKckk92OZna6luv9Sb0jEYNXEalpzuPKaTBZ5z
Hn+BLf6hZeqLGZmeNOHr15Zbbb7mln4yh+RSWQTIqvmZGcZl1EnU08IgtElFX7wFwbo5SwC65YOs
eKNqOKViOHYze+aPuRIu9hmMm8Z+TFOnzdbbEMl3EAuniKd0VdFHqJcoZp6I6K+uai83Op+BzMsg
myfi513dCi+ZJECOLW5Eqp1hBnU8e3bPEf+LokGYmhsP9tRFWHmQy2sgifqK9+5p4CDLGY94bPp1
Rnqyl/mKjA7HPNlXFK0r3Y9kPTFuIpu9D6ZhOkhNxHNFCSgJ6pzeN/qcqYISZOdyWlwTTjI9nJLs
P7ZQkjgVoLow0nlqYp+zr2Qqd7PHtpAMbCvDRenKW5FxC3fRaUEMUqnqz7HsTwzlnzPaFF1m7nDQ
7SvoEWQ23kxVfctzhXV6+jXOJgssFCkjPw6EQs7vuaz5ebHeGAmRHjDSh4Pz2sTNkTTbLY/9abMS
mKb5zMzrrkySuyjZM0E604iXl1APGD5jnwVSOnFwp9tcKMdx6bdO5pmsNCerSdItqLU7LTD0+TQW
67NipzfO4tc8is/aMPty+42w+PMYap9LsbwSP/DD7MXR0JbjBIshK7WjOg5BRVt2TIbTtOhBqnyR
yLm2ChYxfoFaZe6B9nZJO1aq/uTXdn0yNQDfAl/MYB1MiczpAWFrXp5TyM+SzOB1/tBt/Wm2ys+1
lD6SIbpLYeTQW108hucO7a55pt6aHQw5oMnr5WbSdFNl3SGdzG1Y9pKFGkhLPfiMnN2Gqw2mEZ0a
CnrpiDES58IvqfjdaUQNy/IN+yUFhu4aZIvjNtBpdQCkmKPGm8POVQQGdit0QhnEK0WwIolT9tRo
1bcmBkMhVdyFNtok+VAl7zyDZAJVdzF0xwRUcDJx+AH9Ba6Aw+MVmRf9SGlzhzpmqRwxMh3FTA+p
ZCsyKDHW8ZzaylFXvhGoczOz4hL2UJgmihX8KhiKiXWlgVKqg1tIs7GXopifDD7aEN2kUaUr+p8m
zaMbYusD/YrHFx9//kcX5dG6efzt48PQ1flByUFKmSUCqb+1e5r/NH4er0GGaAjH/2iSzr6bBFCv
otswyOZSKBSaTAKqLilpK/ChDitsqWUxHlJcrH987fFZWTAB/uMbE8T+uzmJAFkR3gGXdlnLAIa8
hR1EKTmxWHNAEU44eBI3QTPQT5K7lq1ZMblRt/zmB4vy8aFOTaS0f/yZnsFWWP3P34fMoBElzsfH
l7SNXDmYNd/957c8vvjX1/nzJdYOcHPb5d3hcQ0ezZ/HZSom/AgFxMv9H40os/+C0yvBgqEqweND
WgGC1Ngh9w8i7J+U2MdnpGGQ4Uiq7I5O/5dhu2j9dqkenw3bpZBG8tTzkFJz67D9+S4v5dg4TOZ+
5hrWOLiLMx2UUVQHmgxc28cLlGK7on+81vbS2I1+hCb9+ThqeMsamMO5ZvtEv5fBqoPXfHzr47PH
1xrFMukvrYzCUlLttpf48zsenz2+hu1eWv74Zx7/b9qlJke37KXLuPz91DJ3JHwbC0Fbt660INcb
wYOt6XId686rl8Ydlproz9QJRe9NvUrHIdlNv+GX++AJHJtYU2nQOR8ontY1TqEXTqrM3jANjtzP
+2xeXkF5fpfqS6g4ymjtolubLu5kJIdi/I2U6a6KjlPZ5IADoDVCXyFbrsvvPmQCuK6+PHSnIh1c
nBcH3aQDlAVKlB8ADjhLrZ8YgflrgfmorW5MZz3VTxiEQmTljSnv1SpOtRyDuCkvORmIcU+GKBlW
KkEeFNWL4ceD7ZZSdYwGIku70Em3LSjLrtUJHT7eMO7KLWS4kg+DKU5hOl8zs3mlnfKbVNMprE7j
jExsaKsXxGHBUPO+ka6UqPqxJXEO2tqY4o1b9vE4ENVDZz6pPAbxp5ZE2oriQS6wx3U2Zi6on8aT
GlPBjj+3y7CGIBoxv0JYRadGj25tCBgWkHYsF3GeN1kDhfGvTm69OD3RXzum2urCMneG4ayPVI0k
nuQSAAa4fSokdJniZOkKjl3RsSa1DecNqiIsKE126NeCEYfzU5EaQmw4A2w5VWp2iIFaTxGV3GJ5
jQIOVCHMsM8cBECwFogRHiu3ppXZm4sXTfHBaslFDhlZdW5FCRPzT4ySDrTQuKUqs/n6WTXnV7lY
j1qWvJIqSas+P8CQ8rpYwW5J2hknxx4zfcviPYBlzDpgJkLunwma2SkVyU5APJSG0Qkg3kWDxz1O
R61qd72ds2MoYORrpyaLK+5B91EBZVuQcSPtV7PcAwja53Qos7J0Y369kVDiTTjJyOZoSF86WdqV
Kh2zIdpn8asCfoczyghNBFKJE2909AvMbQIo5ELscqK3FjzqEpBdDCkTyRJqf0gKInU/jPy32mMU
tCjc5/YQmsRKlK7R1+4oiyNh5sSkDocEIRcowJ1SjxTrjSOTikvG0KkxJgCl4mA2TxVclcjGBMX4
1Fgjzs3pfq4aoC0IVpdwZ/GbyQPGxKg+wWDDkmc4MKy4hwc8FIYzhVemhLFJJzPr75vZAI+i1/GP
peHoJLZJVpv+ba0YfmyKcAuCODxeM8wILsRazZYS0dIb1m8N7SaT2ZeBCEGRdmpP+gZ98Sh9pYcg
xckhg8wqGQygI3snYU8PoazqZIFCjdgNWwippCM0Legwrjtl6MlnnxGsLoEZm985vKG1kogSqd9N
vIIDfAN9ZEpQCwSM+d4mOlNisVYQuknDvEll6R4TaGKKQ0qCXealP5c0ZlxwEZHl5OHq1PHAkPJi
xYAw4BnnOnGwAl2njgygOid4WCayWYZo8kBbuKsR3pnHgSzg8bEobCZ+ifSM5PBoSZEX2/QpUR5m
qF97TkjD+EPlRZc2cmI6oGrdBqptB3Eq7zMLaxyZ1TZjFpMUlmWgcRWuB+SwWeqYaeParTjO8EkK
Urz1ibsNmQQ4WuCjPZnAujst4Z6+3AHMCx2CX/LwvSCt0eKfHrlsQ+4XWhBtvMklZQAik5SnuRCk
jgneVjMbjmvS+21NHWISKhn+XoAYF4pM50wnWpP3NCfUlUid27oUmyNvj3fMMZkoz0p8trPF6egV
azplFOtxSr8oz38PYf1M/DTufoianCeGsAvGjoJbPYkcAQptTFh7QV3a18j8UGcSgDSJp6o+huG7
XtQM8E23ZqgXIznN2TL00diFEzPPzTmLZqUy4VFiPJVYKjubxGoTkChJjFlf+CGHF8x3HifsAKCv
Z8GPnVC7Y14c4AQrkHIRUQ6Ns0w0TopTr8uvsazT95aDprFcjVHqMEeB0vXUujf4N0+KyTSiqV86
A57K0HSnqYGxaTEsPhV0r7IV2EnYOBlxNUnyXsm6K9k9kA963yyeoZ0dlaHBYYMivblrc7uviw6e
FUbQZdkrMP1hXjo0aVhzq73Fz26sFCmF5Bi6dVqMcd9yslRoCJoD2ZgsvHmscg9YHkBl3iTmpJNM
Dkl0KM3bwDm0iYy9mqRPDSt9YsS0Dch6Eda1gXdhrzYtUAKs+hrayBaEZ+7NpdobK5rxjm6MiOhg
Kk8SJsV4ED5epN9x58fLiwqQcN+Z2wBKD4ZYfdfV3inGyNe40gkWWgsjQyEukRoRU8gT2C4f9ZC8
zX15B9jxEVXxV7UH7m+WECCsD8az0FxZEWVOH9uJ2MgiunUqqn8ibfnFNHGtYmZpbOmANk4jYqda
ua+zBEhkuCTkQNikrSXLS2yPn9CEfgLHOJFpQ9w2B3FSW3brqp9jIT9DDcJnUewTPOstpzv1KVPy
qzakFDYUTOPMCY+84CX04FZdoD+8hIp+a8Pos5KkV/jAqKSG146w0iExj/DWXCglNKbdgjhGsx9o
UEV7nTV0QYCAtPBldfVQ3Kc5OTVkidMAcqqyAnCQuWEzOxw5DyEN86plu0y3FJ1zbbF1a9IBSGJQ
KfZpSeVguwxi8WOZfsXEX/PmJyJl7Iwgun2yVtUfTT8CSNVGMZKHGgIbm8WYXmxNu7Acbo+9W8Sg
05Y7fTAiZUonmpcjvJ6bziAySjLUWZKfkQzXVDRNjAu9zrdWiHNJOGBZK8EE0gnE9jWNw1NLHgv5
RgebmOJm/TqHdrBUqZ/gw7UsmosRu51qOS3t8Cln2SeuduhAGn2dVGJe8BbkPbw3g+qCU8+AQbDU
fuAGIq+mw8cNlPdlqe6m8l5QoZc5EjVH1lAitR+G8qqsdwA8iBPQ3QAIzmmwpOQ8PlXj71W7N0dC
E4fhV8H5i7PmTgNr1g+v6uR14mgL7vun0nxXJSRN/vIO040Ns30VyT7XffkX+LFb9ZHA8SLMHU2v
vLe/a9/sL6wpBcSjHZSWK7xNn0jdVzQBFBm4fYnRml8Glkqiay13YPaxi4f99HuEVUL/PGN/4hAN
t5v9burvmTmuDNoy7bRaFmBFaagPqL6V1yGbXpKpZaotw7Rrqv6ZVnETEBiDycBQuh1mTYNJDnI7
/iGxM5Y42iWLOWC2wA2iNDFhPnE+7B/mkDxJl2Nb8kNpOTmew4DDspJf4M3MV8kcmx9NPFB5hao5
OcvcljtNqaRgNqyRh6F3Jr2WTs0UXQp7wmVO/7I/aKD+9oQBmm6aUdpmLXEjO3rLoZuN0LTnzfeD
YRBX5jLfdUJvnbHMGy+NspJVT0pJdxLnXKbnNq2x5VgjhmibNe0tw0PtsEAr0COxKlUy2YXp5lyK
//NBWoyjANLnQ6pChm3Y1SHRV5Niq64uj69lJdEMBKu1nmKszVmKMZhUjVi+iv9H13kstw5ky/aL
EAEU/JTeU5Q/miCkI52CL3j39XeB6o5+kzdBkBDlwcKuvTNXJsW+hsSXp4PxrFSV3O66GuEbz/dT
iVGsxiYPeBsxqNYdMsmqVlcXiFQr7oTaUdC7vNwPVphE9KWQChknp5DqhE9vvFSxnC7CMEayEQO6
KKX1cT/FVJh9bBZdOjWa10mjgTv/o+7/LfaT7F0T3vxyGjflbKPRqU1X2MDkbmi04SkeIWRkzNMi
j5nL/TPvhwLcsyHMW5CAkWxH3d8YpUeemku60P2RrVUnuA6X0klIUJq/MiIUugxGW63hqP2QpmQ/
tU3JNFCF5KZTNwKzpMye7XuYaWFedfhyBP/cGfh4sHxYVj0q+41WqPhW6LB+Ctjeb66J4Tj2qOA6
UjDAD4AbgPjdRExxp2z6TMJPyxm1P2TCTRsdBA8cij54Qe1wTIdsHWZZ8aibVXCuSFdbpGIw37KM
AXkf/aBmIWU6gXc68Uj10DqnxrHoVPk3Mils8u1V/cQmK1zAvsj+9l7waAmbIs4zgFBY3UGrMvMU
d/TsSSC2HhKTd5ZWM+Gp56f+mO+LTidfzCWK1MZcndL7WVAVJqsMWuh7aBIpKfqyP7mEJ7xp6YcP
zuKcV2mHLoag32wGvsteQjhTbnzEUmgYrfPdlrZg4hsg/Zx6aCRVZeX7xIjCc+PcRujmJ6lrD3pT
FwuhdcXRcGOiX4O+Xg31EMEIh44ObfQB5bn5D6wWqPsg+h7CkR63xnsrirUDUCnyj93aAddva/8Y
pJylXZrfpGCSVYcUtmppamU7twnDMwEO4XkqQbllKQN/rDVEJ7cJCaq+vY2aqD/aTunOIWfRV1Fc
J/Z6DPkFSK75MimdDeST9MlqO97lg0+0AKjOMw0GSaSrsDfRIz1/tfYRbgOAb61TElbJmmTlD8eq
2r3pVjB7/b5HjEYTLVEp3x78AYN5I8Z5zkoWdOZL36fj0zzxrs2s3Q5WwUCXdpRjKetfaIgtrST3
02lIpc4hisHFJK76fmXLXRx7yKtrYb7QI++znqxoRWhSKp4UfeKBALfXCoPaRfoQIwO3t19DIRBP
ddBDfKs0tpNhetysc8bcVoVxozW6Z1IX7KtQdDf9sH9umAAtjDEnzDqeumcqzAc0RvbFH7XuGbcv
4RvKlTQEkm7lRENwlI8JC0i4KOL87MqwJ9dNYKrL2hJkEFO0Kifb2kw77oqWxT1GcgXX+k6f2vhb
zVdk3er9g1MjMLMLmGgBqQuICxL5bBF1QUHUOd8wodjYNOFXVXGbyuo8oDRMSGwJ+ohGrpEeNJlH
53wofQAqOuHBM1BEINBoXBvPpbLrKz4F+4xbFtdHW1+VTBqIaeBbmlRNe8shehjLvEGvterDZaVc
1DKzdZWwHAQYKIxbK2d2kmrZg2NIj8ndqBPKhN3tftAlQK/aacbl6CEMM6uO3gn/p9iP1ZOc3z2T
S0rlmLoMDFNJzYy62Suz8IzNCuNhEBc3idJFgrU5xffv7OKzXynChj8yH1GF6G1sJiXzit7jejRH
ee77AZHuBB5F82t1qZuwAxSXm8+NjfIj9zEYzgcLGz9hhVqxyUiLhcaLRXGMmxjqkXhT0B/mpA6C
t+ZZqN4yvIsGjG+ipqK4O/Uw0hKh3bCtZjV/L3vberNcqVZF5BpXqDP9zks3vyuAaAJ8kpONja8L
1ZFmD9qF1rrE0zSsoD8xK5qdRakhJzYdGdnHmIvup+6HzgM0lOn6ybWD5JBb7d8abDjdPiZanowO
ec46SOfkaKLjrxZ0HYPjCIpvFZgtmcZe2jULdyKoiAkLVYkYEsSsUXkInYBA40lhhIzz5i2NJCql
LP6OW+tP1zqfvz7jTBAZWVlO+ORpznA2bfvBMdvw6X5gISfwDj4u+SVkfYeOky/HNHnQdQvNKeCM
levY9SPNqm02JtbFTEOUhDHhvEqMqsBaSnRw4EzW2olgvi2C0fF3vhWfMMGzwPkOYZjR3WtojPyt
Si8fL/eD0Zu0gWyMVWCSf08NrYFjqKcOp+Jbu+lYfdhWMa262snOKRLQE9/XWeGR8RnCBsYOHakW
w+mpinbLHKfc9lKB8SZVBvFoC4odeN1IXqEdjDg1q2Ybo6iBpJ6edab7Z9nn6fn+9P6I6YmG0lLs
/neqxWqywr5pzQ4C4wT6UD+1jfWfg2ZCzh1C4mc0yx3bOZsc/etglOOBiMsV4Ij8VMwHQ6s9aCfe
7X7KwRnxe/7+6D/nxNbzk+yQGjH3yTyViGK8VWba5RmFEol6hd2VjKZ53mgKd0saIAyroOiVVX1N
JubD94Pvs7R3qqKD9N9T91e483nF6+/nTUBM+15JRPlB3j0VmP+TyO5v92dwgZDoKLfb9G0aPXrO
V5aJ8kog13Y0FQqm+cDdzyL1SjN+zyXzKwJeQTaSvcJxq3ZpQclRiIz6rk/dPxHhIQvUC/mD0+XO
tfRJKY7mD4BaMchEzX6cSrO2baiXp26s0OQNIeRstzohzHF3FeRohPuh8Vgnhv7YzwW1B63kQAS1
8QjjOJ+d7jJhNClpnyGMY5s00f907DI9mUl/DnPDfLBqw9sjlwQZ0CEzl4NYy3oKboBVglvrxd3e
DZlm3c+FXloAfRnP9wo2MUrjRAQJb2J9/MZqDcxkOUihAbYthjPpda84CaxNaRE0bs49EWTvq36w
iGa0rNduGOrnHo4Zc6nGwHyZJGuf3sjRjSrtwdY74NeB1X5FMcnIUm9efMIad9ZfkdjVzulSca1G
N6fxXVlveuy9u9yDDl5dqZXVFPlmbNmLokgyX3yCm/77NFpZasgubgaaiZCpy93B7Bv+2jak+esI
1aP8JzboZhMag5UqzJ7BtVGowH/UWG4E4V9TyxLPRho1tZcghyflhe00rROKnVdpkVvQ6iLcdujw
qGCzYD9yXcx6nfrspkJtaJnVdDIpGFITOk7WLQT+7EUPwPRvM4d+0lv7F9nmFaDu8Af9NNGXaqJI
7VumzDCuD2nR5mdyafiWbfyYZI56UyZtSC8lqiSanyZ1sM1lhHw4mAgTmRrxIqaHvOin57snmSeh
JV5NNw1uZBqhcMwztSvR77xGY3xO505QoFpItZEOp9dEszSY7MgZXaN98J4YQbu5Of5+MT94GAvD
27KzKzfhkNvrOejsopVVugN7E2DvyBg463qywytfXFLU6eva96PHKadxGkIqWoTK185eUTxpnSce
TM3uXwpAa/ffLVHeuRGj2Lct9Ww1AG1qylzbTiTerjWn5tdNPpDaik0y0nZ1dZ3C3ckTcTWmMxqs
aAmbp9q4IlOXsvHyy/2RlBMjHB+JI2hg+AKiRf0pqnwXc7/b+Y0/HNHTCTSDbXksi1ysSokkWfcT
CBHzucovimIRdxiOqvhJ1bI8/u/gYSn4fWqUkJi1LEPCOr+kaCvAoYW0Nj0Za2pbxIa51jM8Mnkf
gClQkdh4odcf73cFSeLngaSGk5pvFHrZEG6hjca1h063swPbPpZGz9xH0fmsLUyk7nzOKACAMd1O
nt3g6e4bb/IK4qgHiCjICPVMtMNIJbYTtpNvWyKb31p3YuZch1+etSbwOiCrKFRbo8rNl0J02Vr1
vPJ+6aSMgZehhrTa0WlbThatE9X95+B4KSE/Vba2mBpozdKt0fjVhRxRNciixPLS0q63G9LsyozG
2quvGi1+LoSe7e3JynE/RfGlM+1NjnvmNhlxfSt1K7pA1/x/Tk1+tXcLrgjCLi7W1Ae3WEuCm+lO
cmcNRMTdz90P/OGfxUTtpeVWuo7mzVMyH9yw7Eg4Q22i5aMJq2zSj6Wvn9Pc7M8A0MSp8i49g9gz
m4Ph9/QIbJgKBK1hTH9ndFRQraVeDFt8ttzr1QTSoCW3aNH3ObloetOtMZSUT0zuHj2PwZLh0dpR
8/pY+XSw+8IKz0Pt/qRhmb4xhcpWMFyzB82c7RduENEcjH4mdCo7yxXRDTYGriojUp+F/6wnGJAG
P7kS3pE9B1rLDpbbLAI1M7/BOkar1YP+KvLdL56gcGsk35oJaCUDeot0TzHpSsxiMdgMgsJZK6vP
hlU2h9UxsGbMIbWMWwvnu2ZSidU9/wK8dDQwkdLNnsoD05voHbLb2svL6Zn1uEdEpv+r8yR+5/OA
RmjSJvMtJapvCM1HvoKz053M5o7kIDUM6vwnRC9YLnrW16PjmLeuQRhxf0bxk22BBX7eYTAZ2pUH
E1fNNqqtaBnOeIL7udLFN0eO5KMh/+iVzB7DsO2eoJ/3K32YvM396eTnHjKh8MZuwIdM8laUctwy
wCYMdjTlnyS1blbjto8OFNZrbJv5InW95ojfomZKAkfHimnj3/+Q9wM4uXzlWzN7t6YBfd8CBvBA
MKFpHlOQhli231LZN2k1iWFw3+wh2MshBCl330XTQYIOEyq8BUkwPdwfxWWhPwxhxLlSvoeOcnYu
u6uDKrEXKaiXZ6+KfpCTkzDcjR9l4oQzp5a3XJCxTQEAsPLUHCIDTXpxh31wE4iYn5daBUTxkbRe
/aGOYnanen26PxtsA61bK92l2fXGGjoRgAyzyx8EOBDcM5A9yqmtdh5RAUu0VNzI7UCeRNJUJ5t4
eeD37oNthd7DULlbQuzAWs6n7gdAG2jFCyg6AWmUp6oEBhe1WJDCMQETPxPnO+Kshrjsz65HPl2o
6z1N8oQ7dZLFr23uz62JYCUpaa+VquublTEoyDPDx9A8BqsKQO5FWRnEMb2wb6lvyhWp19qLadFR
NfxefOTs+UnsdH96qHTxAEvHGIvw0Y7RhhdZ8k92s3ZF9R99B95SOHn74qRUhkHdcWPz7B6bgthJ
tr+HuCVyYmg6i1q5z7cKc+Dvo2k+F84flYNtnf+/r1MKxP9k7LCbmG9GNT3ScctvY8WwTRZAXGRC
+NhATCHO8ylaycKYnlRGTtn9EQF4/3l0/+j/Xqec2j4oB+fm/SXT/AV+HwFOfLRAlXd5+K92O27e
utA7kovosheVSh57E8Qum6dm04JvJ5rTPt6JJ0wN7BPjw6feKBiHo1latSmFtsLrs7svOYWJoLQN
PBNFl1MQ53GeVFWdfZsWKGgd8+X+1J2fNjOSBrkDJWsSDasuwDcRsoN511p+o7hCJNdzx3yX9lPV
eva+nI16GkVEsho61R+1QRINEhgl8rY7iel+GOhmV7T2VKSlh3yK/t17iViESzep0TrSl0yccbYB
gTsGJLD5bemlghmgmTfnCkLRB4gVMuX5cZ8ysgjXoZeZZy1rW0gnvYuUzWsvqepx/La9/lyUrb7Q
yYH7rJDmEkj6xMhGvTQGvtoisoOnyqioOxXDUkL47GOtK+RZrItP4RAKfKBN9ypG55WwpcyWf7Qm
V4cJlNXq/rQv+a27qjEuAz7MJ2HbZ/rX4WaA670jamjadEY3boukKv8YAoBvZYwv/ejkp8qnKy8z
v/iTVSHh1gD9GQj5xqrUQ0yuqe2cBpIqNpNhJAur6ZzTRLO0W1g6HgVdFhuzAWNjz4cSYNiCDAQs
AkXtntNCazdtKopwY6VFfZXJwFTQVvuydVjYWKmRoxf6HGeBY+O3oVm5DjkFNJXNLkXLMTelrQDP
S15p3MTnjrU9SnarfsIMPISJ2htMFP7T2bOgPg0mUz7Sl1hx53ZfP5nBuqsBrTpL0dRipfqmPAIz
KY/8Gj4Uw/lhpcgUFLUmyDh3RISPgQ4yO6L6hGbnJe9bfXs/dT/8r7MszLDdoA8mUJB6u1xEZqIf
497FDh40+rH7Nv24PdI86srF/cz9BfcDyuKRUHfySbMps07wvwMGjGZkcCMmyzZIM61dONlslc7m
hz7Q/NP9eS/ZV5A2uJu81t75un9pqPp5l/apOLPKeXDJW3stEzOaTR+k+jhu9ZTUrwHxw+FSxkb+
wLPfJpYdlvdnCTjb20yf3fQqslYa2MWNB6HttxMPHiDbVLGXbOp5W9TCJ/39aKV78K3mj95fXAlm
DH4qu60/g4jwWy1dtymu2fzV76dqrSBRJS6u92d3+sb8qlgMKGur6aasJL6EBlOxXrbhnyQo0xWj
V4sdg9++gxSHVlU/DIkgTUnYqIN1MkFcTWc03iR7at98NYpRf7XKDkea3xu8g+aP0viGFWxgEbL6
Q5xr0XswOezJAOOD7VNXnZbO4ve8wyeh6KNxLde/fyStJjjn/vz+A3uj4SLtp49Q6tj5Y6n994X3
57UerUH9aZSuunO6H2B3/ufR/85VZrjSQQptJkRvyApAbrIfpXA0sDfVH2WbbQw5LgcAnPRjat4u
Iy0GxfxKd0WIm5rmJ9GTukE/OSfcEifwq59MWy8yirXW+tMin/ZDRfktLdCfTY9EA0ytBbccbh0U
JPq/m1r7S33J9LOB6hVUR2XFm6yetoiS6vVUGQ+t1kYLq8IG5Q81nF+vvLSFeUvJnlvYYX4yW2nj
dyzf4NghPSNIgIY6Ehu2eGicCMC9cuvHcUr1ziJspMUn1qr6pAvBUKkUL20MvE0rWoaIYPMV8l0/
CBhehzfPYrkBXMSECguNjghXgYR28+QTp8wjg+SNCCbFELLADRjP/Q+U72huB78/ZQJfZOblj/Yc
UC0j+2yjKeTfxXwmUg37rbjbBQ59mJAufea96PCpeLd5T2E2nMKYrkXQ+2TUog+OWGqIN/H/BKra
R43xMq8lWz0gValRb84ArKhL8pvN5Web1jJLvupcPgyy/Zr/pbFpUkUqzOE6qiImgHLx3ji8n3uH
XsY4uZe41/B+tOI0QiglYE7sEyx7fhy8Tp3xnOb+lRkbtpFkoEB0wi9Rdu+sZ0DQteGGN1ptM9NY
tcyvS0v8mKHzral3JUeipMoWj2L5WAUxfitA7HH33av2G/Qzeb5sLP0JR4TXNBu+08aRtFO0ZF93
MRdTKjcJnadFRam9ELYwVyYjbgt5IwlCs655LYgAPPRwY2fLc8A8PK2mLdkCCJ6repM56aOazKcg
dy70zOKlQ++qLDF+NUP0XFbiLfIHuTas8dC5yKib+eJ2M+dB5NqC3I9sY4IkjPt2E/X61YuHKxD6
a6pqVFV9ufTo1Y64CxDr4LXwXpnAeSMptoCGC8u2EeLgNMf1Zbi6uwxNxqeYF1ppfnkaXkiZb0pz
1HAnJw46vMJbiKAaKQKbXTlA4pb6px2iqkRdyW3OkAs5pN9SALIrG/lAf6xFdVOuw7h7hyj7JnyN
DpudHhklA/X1CHMpmoPGyrqOM0KpErZsw6xHKwJ/UbStXBX0AlSBhtortrJ05MqV3Cgn3Tgq/UrS
Srm2RgLphwyOyOBjb4mybYjQftHZ6ka9cYoC+nxVQ+qlS/jggvTeM55Iyci5Rca1ohRtZu1KJ2hp
Fg+NkT77dmSsxxq6BC22pa0s7yinHpKRg7vTSXD1GPzXcoGuygFrZ3OtK1DxziB/CnsTIJtecfco
6JBlrGzMRIBWgeYm2cxs2bTU5aPuReWmSBT1vY9b1weNnGHaRhmD7T2NQR+4EZ3R9MSPxvIzTwAT
BJlFI5HoV+EBr/otrty/aVRHq2jyz8bAV85pqeXTt4+GDYUFjuQQGkJNQ33TohUmqWFNFBipuDgZ
BRbmwdiNNmYz8n6NJUFFZpldg0KaS+XWb1pY/XgMXGfMQ4+eMe9UvpwM7UdztPccEYqSaKKc6kAe
3batDu3gHJWd78GlELHVSKaXmeYsqtz6YyeshqkYv6QXmBgTdXuBx6BcGyFbc9ci342wLn65iRuu
L7cRvSuqXxqTU9JtzVhDiEHE0hLy0lOZNm8UTz8YDx/dMPim8t16SueOjzHeGkTDJqjyV84X/qjH
pIlfNNxcVfeP9iV7LM02kJpgLInDlamQ2ggNxZKUWH+TmJky4VOMO+qPtmqTTV/wT9FLsagig18w
nHApJl9WVn+OPoQQTNV2qyFUMooPzLhcC12KWsQy9kA9t6r6tt3MWOZZdAuscNOw+roOis6E8IuN
IHsM/HdzYnT12bpgakEt5+WYbsYEqWGXP3dT8i2Lhum1U7+ZCanlrW/+AIawl6Q7tcOIW9KvdnKa
jHOXDU9hR3BKDhWmN3d+UpMcSK74OnZjGEFz3LoL0TrGegrQTSOoc8gXURAe/QQZIPwK0wFImNs/
2jC+oWSnX0oEy8KD3lbWobeYuuCa5e1+ailWJeP0Dj0HGRnrgMZTYq3Si6+8P60JVYVh35WS82C6
NipDiA0LGn/PRsDXVL4BbJTMJB00gReLb8NAlBVidhdzu7yMh5dAoVoiemiPfh4Xh0ThCc6r8YW5
9EwD7URXUetO7l/bgbQNy/dF88O1VzXeIrWa4+i1zwQ+1QmTxMEsXsp8lFij4q3hNuPa8XyyZMAs
e45vr7VwARkGlnrg79xWfHs1el2PBQiL8rAc4TUtuH+/al4zx1n/k1lgkcmTQXayzQ5ii2lgEu0e
urT/19Mo9yyWzTDN3ik1Xrl62o0wq9uI3s+YdB2Pevsj6GIuC6PHbZcUpFClSDFTlHxMmw4I6s99
FFxytJdphdLUUAfN6SB4VuMKU/iPSLV61auM27+2Cak30hzzVWACgqIeuPZyHQHaX5Rlzqas/rCY
yi+S1ngFrUcAF2+MxdC0X3o9MVQNxlMFS162GIZdr6iQ7oG93LQ+xEC0WtXFyCd8rTlNf2Dorha2
RAUF+XqkA7sA60aYJpZZCFADengPEbANuou6B7UOsg8QIhKm7pTmF+FgVI+TYaJt1z53CCL2iLX6
yeJn8PNzUWc4wSvaBGGEuMye/DcuTyCa5k4I4S4bkGqrONLfkjaKV8gxGcMWPfsGfcSfF07Iq8FE
NCJc5LkXLho3GFDO194z3ZpVb4vw4qbl33BGMucaeR5OPV1I6QKXMB8Y5kxbBBmEYCRVfYGm5FHz
XvQh/9vXQ/Us7QtoKvIA0cQ1DU2LOCOzlDgxqVqab0TYg3OMlgDp2ePqpLBGpL2ycyAJaCq+cz8u
HkRjVHgaFNIaiAK1ylcM5CNmyPzxSMpaReC3nLD9JKmOSU3lMKRcR03fXwiWsNemM7LgFv4R0REY
DBbVJKUOrP34UAfmQ+ayHntFuksQekdmtqkLO906dhjDlUHO3wbNY4W6BQOWSjZYf4PFoNIvstdW
wgaflDv9zrZcfatX01cdlj/eiAFEsCteFL4xM5JwfyYhYTpx2JSI91IuZ6BadeiOR8nNOWz6T7Zz
GL+B4XMLtV8sr3HWhUgRyNJf76X2XBIlQze8pAZov1MkDotQP1eEaazpOv8Zau27QjQuC3LeLA+i
mBtH125PJCh378FjX9PQT+674S2OPG4AvhhXZhc9NLX5D5oaCTJ/EsJ0I1VPRENFAp1gxV2+R67c
kQLQ2iwQFiQc1xe7nJ1NMGYOQcwU6qm+yYroSZba1pOQKNQwkFVM/RPpeAe7Lp8OI2JwVEUgdpVu
LY2SKcgk0SZxrQOs4zdG2b70u4kZ4kQkggS9P2mNgkaHiLbQA29dD+GHFvWz+no1BNPC1fruksXT
ZSyKeq1pCBAoNgpLOJui4GsDcf4kK2DdQfaf4x8ehgLXcl7eJiW+dSq0ZnI/7cL4diz9WuBFwhK9
IZcHV+jItrrSTkjm5o6xRJSRWyGc7gODnF1I+2Kl4gxxj8y7dRZ23s4PvFe3n7Ql5dqD2VCaTk7x
HY40uIVfwSahzxFuPK89+C3YJCMLPu1Mmxa99m+MpmCt180VcDcBrrgot00Qq2XZud2LhQ21j8c3
wizXkIKB+LblZxGG3SrozlZo55uhWZhoP7ZkRGjMWmmGJxK1js7FbQomB4JG/8Iq6dGJYtxoTnC1
6oqBAm+thTYPOcnFweAK4C5UN79ohqOeZCcjlNyCve4NXsJmlA7MpQSwVWWnHjgE9Jz58Nr7+Thz
PibaCAZiSMfIFo4Vv4V2eYKXaK6ttLKBWJUD7gmMvgbfW9VUvLa5d/oCgnMB7lz3l/lQB8uW7eKy
TL3XaJ0TAMkQntIXf60d8i2LlpEE2ZIY2VwIwZ1Bj9St8HnYhK6uhcV9Dq4RHl1nwqMZAa9IahwV
3d5WKJSVzSLLEokfABJUYwrGQPjEu45tGXju2cWDnNYlk3Qo8+hEhGy1rM1uU8TOEYNrdsgUv7EW
1fFhVkNKNdEnYrlee/KFaSLs1ARXqaeK3RDaZEdY9RFZGts9we6XjIu1XsYue2hwvXpbbgIy4sD8
6Nd4is6TK9xd7mb9gj7dpmoxdNPLRI7YsRPuKPtdvSz2oudv29g069AmnHqk6nS5z2SmIJOvWcUy
P1oRL9beuFej0IU9EpjUqrKmecjct190JaZgl5713hu5ku0G7bgfwmxDGeouq4dOh0jIbpdAUYfN
Hpdee2PFQZ5SH7yK4BpDUF1lzQ6OBRziNvgAADgI+8ugQ7TUm6F6mCYAtI4DV95R4g8bFGDuKX5e
VQYbVELaom0rtvtN/lnr07AeEwr/NqNzaFp7kdo+RjRYUrXPBCqNy4fBLr6tHoBU4S/0cMD9kjHZ
0dB8pY5jrIF8c1lodM2HZg6M0gQOJ0AM2lyf5X2TrnS4jIbnfFosYJtOWsdkIPnYrpKtrjkXs9DK
g4mQtxd8FkQlh5+oY2EFLpS4BOug56XOdhZxS4ycSK2tkWEc6A35LhnkrJrMozerZ28wkJ9dMj/t
OewbDg19Xnvr0G1c+EQRLlOf4NtIN97SdMAbYSPA8+OBPcNcFUGvIiQBLbEp6UgijNeQonNLf2W2
+FRGXr6Gz4LDgLRnszZRVst/8eieiSd6DxvfZINi0TiiroM8W2BOI+sngbQXTfVZM7N/3hBjEM4o
cuk5vKNEv6LKqtaUqcSfuqyZvCMxNCQhxiQZsg7vAp0LRnXWD9yN/VgxQijGhlkFb+Gug9nSwURS
vO3XTWWKBfE2/VIfGLrReGZsIwCU2enNxk1RDzYCQtf7JodwMUj3WhcWKDdvryRZ1VqBwnBwsUtN
19zyHt08PeFVyyEMozlyQ7hS3iurveUwmYrrlnGkyVVpWP45QJoRJJfWF29erzsMTKMTI8R9MpLy
2NdkHPniL1lLfyMXimWoHSPXggvplcjo84vf4a6hMcObCcE6Ng64+2Ro5UHw5aJJA0gHSLk3for5
20lc3YsmSv8kJKov9ZoltGV8T+1gfBLJjRc7+GcbHRFtWr+PHfalXQPOkW38Zxo1T301bmsUcQxV
KdLZa2yt2nmtM4MaorV4T4AH9HEse2ar7YTlkHid4RH03I+ChPFl5RNC6A4g2zMsyb4VIXwZ3rOQ
LpObkdLsNgCi80KcvTRiOELAFWX0P6llu9Ews8f7IWaesJUoDpf3pzU7Lbw6HkLe0S/3FJfbzAMl
FJKHiSoOzqok3ucw8TMeyhH0TGyPaF5ZSTHPz5ydAb5AGh7CLLmWetbsmy68qjDzd1DsnotZXJpo
f9G6s1XiHkGPnIlEEO/SqZiWTTP4bALNHk2Bn610rOkg4qaVb+pvhVtoFzK7ATjp8qSPmPc0HWO6
D/WrG+1kTfQVVkGfEb8hqxM+ZX0Bybfdd7b7xylOIGnerXwKVl6RLQa6SnsmKc9plP0daEh1zfAE
f7vYwTGuqPT7cNHn0ZNPF3btw6Sa+mILpYR72UAxQoP5T2ZlT6lZHu1a4ImHJ92GTAWUm11JT7t4
/fTeud7WSeOL5QOAiSu8kya5oIskRyZD/cs6Vb5HqXoAxLWy0lcDjeN5wvpuaiZxWCgsufP4SLKq
Q1oDk42YXaQDaDDXheTidS7pkSF2hQ6vUesSmgqdcfJyKuw2OyA/uHhazmZYl+uAf35ZY1YJ8hk0
Ra9OuLBy0jeHIXocYPwIxXAtlfooRPKpVfZRQx61qacBSj0/CYJZWcgts7IAgq9lrvTeRSZCqJ5J
zOuyUd5bKTA3ChPMr0IUCnuRXlz2lCHVP7qDC0aDyxvugVse3WoilJxfqnUzeyNomAVGdstEHDCw
j7+I7PyLSD2tIJP20fuQg7oxDGpZ8IsWXn0Tq1vEToZ4CoY7/cnTsdPGDWlOigQEpHRpjTLJziMm
4OGHNMWaJeAQZ9kMqlMh4WIwEVvBmiQwiTRFY2ElDPEd6kDgu4KGo291Hx025KQgN1MazmcbyE82
x09R3Z4T1V7qPl8qs8JpmIOYnozuzQvTjxbC/6LI6SH0ldwLWz51st7H1vh3IoJnVfbiIrmZspR2
YkmKvUt2R+fJZxM8JKFUz5nN3USb3Y+9+RgnVwj5BFIGbJETvz2ZCrByeMXBeqxJ2IyCnHG/+YXi
HrIFvbN1xwguSWgNGeKTqx4MqN8d6jLdI3calsRpXMZoK91WbuiWF6vIw9FZN+K7jMINbMUDYwg6
o+nfSk1sBErTWEMk+xlJNV/pFTsCyT+6zSoykzOHJOXUOiIXf/Jje4UvhZ6J1d36svpCQ3lATqov
ulz5O0HfLw/qs6HjJJ+9rB4yfRTbLMNl778yGtjIvv5bF1TqUVWeuH7oycvT/3F1ZsuJK9sW/SJF
qEl1r4BpDNjg3n5RuOwq9U2qTenr75B8zq59zwuBANsYpGzWmnNMraav2rTGO4mqJGSC8fU4U+vu
zjD7gzfFOPgSPu3aGBALY0DVhxg4LzNz39q/9Gp8k57aD1aGbL1+zcfbDNAn1eQRTXZ4DhhZnMh5
tG3zpdUBuXbNS+iQyvw9jtajCpwNy6mTCMA/co1w9VrwX93+NEXxZUxEtgX88yS9HGJ1g3VAjm9Q
V6GI4euEokBNN2yvYjJOHR+WFDfydxCFV9Bul65kPCjm7SGJkSuPKUfVzE4BBAc6YJuoQqk422ZC
WzyV9sTH0HrTjT2fIAlGSSWNt4QN98btjCvQF5cYwBqkudT4IKwXiOMf4r2unW2sItSxLN9WZtm/
2xKkWooj1Di2AfOPT/l25sWxScXOXoTdUzwYryp97aJvqBdX20yD1SWpxa4JFTRHXz2DRz4UE3Vh
bEQkSmK9rEZ2nYwHCGATNoVa+2LrzGJRPP6K0JRtbfqnN8Y4nKYRLuloYwmg7oYwkNVRLT4rqyZg
hEi8CXcq17c6dqn9UuGORMF5Zs/Zr7q6uAu05g+ipm0ypp+OCSrA7z68SxP5+9ZS9zoFf+lpXLUh
e+/R0+DmkJCLVvuzH+Nvqpk2XMPqe/Jzzhl8azhN9qE1figG2t3EZ2yyJ1bTNz1il30EhcjCkvve
mvffDe3bNIeyWAQZiZbfKdlOG02D9CyCmmaOAE3kUMwsKPCaBfEn4xhoq4qMtqneUorntGmLlZ1Z
LEAzN74JSp+PzhrK7VgM4Jnkl1GxUo0YZ6LR32fD9CvSepxLdrxtQnaBeXEnqZijnPxSlXdrFIhe
qQzAtgZNWfLtUkKCIDmyW8ZYFj9TW7hr3B2c3NQfEO57UNWa0aTSRF3A96id6Ejk8O11b3YCUxBo
Yt2kzIRwHSlB7ASsj5s+gwvYjYeg7yxmDKzafkPvsNNe9Tz6zhkVSCD139xSsJ5vADyWmHvDPvbX
eAPX0JUqKo17glrvjR6jO/UyElDrMNsZN1KamDfJwrTlVzhLTQvqePi9UHeXjMhRYWLsSEjOVm+Z
CRiA2oCYGTNDxShIVOyKsZQMRzD4Xo59YIxZ6bF+llVk3UBiZDhnKdea/i1fLBYFYiEjKsjdzo4I
fAys28IuNrHmaZwFy9iSHJkS1LpEs7xyHc1auf4DaOe3rk8CgBI0Qgb76ut6vwmD/kEnfnXb5f5z
IIZnZKP4SYoBKVF0tEz7PjboCOjo5Vi6tKvUFidyW86GG2xwieJsn1i6Byhrdnn8IDX9ybKqCL29
/x72LFKgO5ynJD/HVBBXbmxfm9R89LpV0zTFOsezvyWTBN8dsQVl5AuwkNMHSVtr2KqcrO0XVe13
jA7XIaLSaOR43UbN+fLLbyRnbwUFOLbCPBZoW9FM84oV2Ileko5TY2T0I/u2IJy38fPnukQ7kmT+
vYVNWsurA/ucN93Pm1XJEmnd2zXb8mzYWzaFf19PdtQOEJTa7cazTWCfKc0UpJoGK8J1jERpk5jG
A0Bcf21CmB/a4uAkYDR8gqmKQv+EaAXn2Z2V4gxRTkbBNDCma0ymzpqlLgQZD2ShXf+mEwGXI7X+
dHGECwvUSwTPqa3pCVfa6N84WBBYXwEFGF3kkWjGElRQwU0+to9cUBBIIusXqaHvJnvBowT5UUyI
bTxti++MgQsdnSYZhAVmVhpP2A20R5d8D3QeW6s5lnH7RvhjQNkmWLep/WrL7lyrkEkIp9oqUvnZ
HsRdZyBSDioJGIWcXRIJmmdd3SaO+qDztesb2nGUzDMchP4Y/8lETGErIna7TvI7GlKnUA1PAxQT
FgYzXYn8Wgi/nzVFDK3F9xu7UBLxuq9lgXdcJEc6WfGqZinstQW9hyp4lsIl7AXUqFHTXa2FBki/
rz50q7yluPYw1gnDiHwHhQ53vA8vM4l2woNHq2/cJAreBg4837wN8ua3lrsEatnnYEj4n701aZSw
SnP6H0FE9bWo2HNKPDERkEPHUqukTA+dsj9poXm1f44Nma2dVJKOXPVy7UbhL9MrntncMPdq2ICj
fodgbli7uX+fgGfaecPwy6WC7oTJJVSqOrjdhV7KtJ7mlpaN2ZCSwXBjquE5sOHJOuW83MqaY31D
Ueu3C6WQXTZZVE7GgEh/hoFnolkJuNKUnD6OfA2jhBwpW1wHSi4Y3j9NT218n3hkr1d3k120K91U
X05oTCvfYbMcOMULy7KXlGWM47Mj8LH/Iv52BhyUyJ0DtzjnnrOVCMhQUyDKiNyJykvxi5L4XWY9
Y5sJ1x5d+hV7vD+9qE9mnu/argQ/a7buJpJIO1MUClPS3dtaSchxfHISfKzFyNfdpmfqT98Vc9CK
sj7eiNdi6r1Dl0Nc1PUcKUlIZCDl55pS1LrUtX1FSvKm8Rg4IlrgPlCPAWoWNS/n2GdIEobugymZ
XOO2XplMp9OA9KcR9RP1dntv2w0SvrQ7Bd/BNHjXnHKm0z6xtyYBPX4gdGeGLsKAyZkDi8chGXKM
gdibe5OOWmFQwwa3N3EdDjEsJgtcC2gCP3SBraRw/PvmVWjoijIM/ZRms/jEZdVhlNsIThqv6c9u
LrdMQeaWDdlmLiGJhrZRGfbHKULL6RFpS6iL/9BE+iGxu2xf+92zaUquKpP1AHvQ3+jxn7wJAYLT
hbBHEmaJlvxqPfM4J1oKMP0ryGqWAw6XaQT5HV8Z0RzoRUA9Heqx3bHdRFylbmoWmCxko1fyn5yV
7rD4FWg+W7iBqyJOe3ZXDiDUKHnv/ahAQlCEcwf+w+tw11CFt/z24vClT1n1ys6XwJ6pvx0S73c4
6sOqJQQjh7yzysrycfRPRjM6BJwgZPb8bN/jJYhHPkblevFH0mtqxSjVrVPJsrIdii1ltjIgV0Pt
RSxAunTUKsK7vnNPjFUMnGlPaIh2NMbsJalSCiPVKyuz7pDpw5s+oB7DUe6mx7qi6GcHHYU93LoB
IMM66+Brg1mL43jrQpJcGUM6p9Cw5og9SnBTwf5n1UrtYPv+zpwG+yYLZyxrV127ID/VhU4kFVUs
eDLsiJE69G3KP0IeKc3aZqIa5/4uPdLxqoJI7Kjrrq3X8MvYZqHtyQyr21QTOmGb4v6OILBHUMHQ
ZGINmQSyo1wvHyZki+te5E96Hx+G0KIOCk5FTr+FBHGaZM9tnn51sfneelxsXqY9Rw1l2alVHyK0
P3wTcGsyONAORpRjTTmsLDvbf4laA7St1ZusMiGTEy+Xj9Q7qb6zvWZFz5bMN6Zmq7M9ZR//TpVo
n+rDC2WilVtx3YTZUzzVH+OnXg8U2bRN4uz00jXouTcHlvkuiVNUD0FcIfP2MChKxGzwJmgx37gh
hj0QIdsBBEg5XtEQvRqh+VWO3dM0Ua0kKfml9pOntmlwzXor9gy5Sm4HpulRd+8mmb3rcy69bWRA
9hQo8qp6xihAE0DsvDYXO5u0lYlOW+fE7s4eh6OIrRsDC8wO6OVJs7Sv0CkU2QkEddGFZJwY8E3O
lU/spCioB/bLm64G9O4B1B8C0LFBCwnJYPEPmRfBSJZvaH1e2ri6qaXzWVjuwfTlH5mVd17jqlWT
027yDwab6nUlE/hzqQNFizZrRXSPDNUBX+aFxTW8bxJydL26ZzkDD6qlLoNqmeIds/JAapdowOT5
uUWXdzrFOaDTRN6pkWsJgxlV1hjWQvjmIyteJQY1dx9MPytnwqxAU+96ZjTa2WDLWrz2gSW+Ki39
Th3xPYK0i1vcPQ6l5vZ1UHge3MS8tho1mjkooEHHvSJxg768MZHdjaDbaccN4czWum3yV1YmcKyQ
GVLU7ICNZ0S1FvMbJsXJVfjOJ/8ZAgdrlmiCA5TbwRW5SNyUuLRc71SLCGbJLhaGXEtFWEGIVZG4
W4OxtzfQtSSflteQVxMLSFf1sDGL7qbuC/LLJqwOGphrwDGYFenKsNTfGO14MbsCYpc1fExp+RST
K/ILc160J2KTqg1hrQy5ZJQCsp0KxkEX3JDQ+UpIlDxjGwrXQ+afyky9Wrp11+nOe5npGzcw/6Ql
vctx7Nx1E6479DAbw+n9zwBM9LxuMiAcNcXRl9EzJi1M9cwPWfSlmynp6dMb0vBv06K4gBjnM8/G
VzWwhmwipg3PCIkvqIDlAQfLM3bdtUAUiLgB5O7LII0HR2g6+/IIWiO7riAsQXUZSmewksYaPg2X
ASUvwtFta00A5os+wp4TtObNFg8BauKArlBbM4y0qXzua4wsBvOcpPPR659FPR7CyW9uHGu6Vy1t
Qz0izxYpRwlxrdg2RIltnARpfoyUG27XyxRl1VaXqtvovttt8XZ/ZT0zkiboe2rstGIAo5MBuDTq
n5BPbfSWXxgk+lXwD8D8seKD51M6NlnNiH0gRx1rxfRWKbhWoUndnCXIN1gnhgf2HcqwEBP1mw7J
yHrqUSjo4afMKPbr0vs1GWxmgdxde8kqt7PPvYK/VbZTT+mJPhBOEPExUUoOihhOi0O5PU5N1hPt
q5ObNfMkjXAiojAbiVQDQ5xv7aZRm8ZhY5Q2gPMo6tl6Isj4YRs/joTqmsMMUKE2va7BDa8rs/vq
NDe4q8VH2VBFd0x3DqKffjOatGd6V9tGAVOnvBtrfzqe5Hvu8JmGNKH70LBWInLZWFZbo0Cg4AE7
Gefugd8Y+mmMWYlm3jUq/HFviYLd8DhUN3abgS43hh22tHorNSflcS/ft8zPN16QfvRmSBhIHlBj
BcwpYDg9lOkOxLaKzWkVBIAWvfiSt813K/USwzbY6dEdX3wFMV0JamyJACIXYvHtzGjW61TtnhYt
oAhwzjqLsBT19Rr101RHr7mF3tvq9YiwEP3E5l1hRUyoRmaM/mOa0Hz0T5qWGCu/999bF4hZ1qs/
rTdSjOWk0vAl6BW1Suija7gtQMFba6+kkOwJRLw1EPpzbhvzRIvPIQGfV9RpSYmgO7HbMqKyRPw0
yyZCfCVV250cKFEmjfqbijyebT3I26QR7xlgDwrx9VmI7EAQ6LOW0KoxrS2JlnOBE6ycbRrOOjKS
+6oFoG1SDAlRz+0maBkrfFsMSOFWzU0YdKZ0mOoWX6r7KhxW2PrAttFzzD01cf066rRQEVoe7LQN
ribeF8TskMmcAkC7L+1NYaAjVCPlNSx7ZKIxZiZ8MOVURSc813S/gVWsopSpklNoMgL+Gb2wV/lA
J8yl6mBWPqimTD0Vhv5dmnqwMzziM4ChjcyXfHZdySJyIsML9BERsVpCO7txe4JL2AE0Gqu3o8kp
mcZJcSOaUd7WAvLpcrMcOlVdzbl4Dx51ZHjTFk1ve47Y+bmLc6tGpV4i4+kxEGCzQ5Va9yO3U+jh
1wxsNu9NWyJPbE4I5LRtEpq4WeeHlhuk42zZhH10OmT/Yo7L+XsTzcE4yZKOQ/7yHtvrupvRoTig
AYMu92ZE6N/DcgZdWXCamQFVfltxhaY/d/WZNjrON0Ee0P3GeMkuNcih23Gjxf+9txx6Rs7vD75a
IHYHrWS+qXLggSyeubvcEAZBvocoL2Jm16ZzNk/C5LaiaElo7dxLXW7aoKh/7uWe3xs3y4OY7BqE
vPOLMsOUvKHxI58vujpyBljk6j83QsRsqoeTlUcaRh/zy88AHLq8Q7YZxtqlKMYCwQcaGWh6zZtw
er6qTJE2RWdE5CXV1gbRYzDQxKodkFTmMBEcMH8yyz+83GOpw4fQJve6ZoM1wBI6hRlQuNsU2/Yt
itatY6tjPn+7vXiuG0RjUYgSb3TWrlVWMPxTCyxAKGjTEI4IHf84aHzqekzyxd9vZvm2lptm/t6C
lkgHxEdE+Hws50E8Cv+mM8RH0qDDL47abxFSi1B8SI7xOCJl3eSlpD/HXtwyvimI/ia7TsNrjtG1
5bdMWtfcgp/C1yVn6nPyP5+LoH1GbOx++ax+nqa/zaRl+ywCZavoxc+Q3lq34cctd4fUBHQr86Eh
OtH5+nmsR6fz83S33A2lU94uN0M+s5+lg7BgoQnHbuulXGTzCTufprY5uUS8pa9mw8bz52T63/Nq
ObmCNA+2EOxOzJGBfFtOybY3QN6WEF8MlSQIrqJDiMBht3yk3kLgXT5s9c+l8XN9/HNYNDlSVUQY
Dl9rDirgdrlXhhNlu5o+I8IISqKyqW9/bnT/P/eWT4xuAu3emg5+JNvpNmPhdDuqFB3TfJPaWotE
kCVJgS6GHTdQwl7K+NrON7QVurUHIWcr3IB94yiIIpQF8yS4pujqjwlfrikTGtmUdWNJaUSoycVK
6TsXekj2aYjH2za3rHXnRy1qJnAv9XJDfT+iHX339/UGOrWV2SbNYfnx5Qkz8oiHKCgTLD+1PFGN
cbtPJiKVjdiwjrblXwI99C/SNWnTUhjOCx4iCQ1VjQv01XLz/n55RRTU/kVY3Qcy8DlC6b8/mXew
wsOK0Xo0s01F2flqa154deSg31ASan8eGwwVXjWvIOZFliZabw6XG+Jw1dGCP7P81PLzWI+a+5FJ
ovvnVT8vxWNUVHl3F+XxxdNL55jITlxItsSYgC2afXIiLtH82IgP+ian6b2ZRBbBxmElzkBYvy8v
+fs6Jz5CgNTul180TGyOOQGmGzQf6HfVJa5s8+ePLC/AhSNISZzYwOGTZBTkz+l25e20LCQ8FcEk
uoAITbxeBtTaY+cm08mrWmV2al+E1t3KKbBO4/yzjO/2RSMDYJ1jxt0tjy03TL82SxwKAX8fM8Yk
O83rwTGWwUFJ9YdaZHyt3HS8VNWNou519SBuOsjv7sDZmhfHGR+TVC+ObRtZl+WhbqQr6JIStdGQ
eiwPLU8mKNcPjslmYHlsufGtseHL/vcjmmTPF7KlEibxOH9fWgwNdKdK0cOfX7I8kdhkUbWOeP37
15fHYRqt0tolxOSfd+Wz+KIkTV9+ecU4v/m8bett52jggSpXXqAuF54d3FfzTe3BqxUkz/UTBiAv
HOyLUbr2RWdEXpfOKJEe8hj4J/sC41zNpFI6YfNjy40PKeI4h1+Djvh7eiWand05wqfhdhwoTK1S
2bk32gSkVPakQyKXf1ZOkhwV6nm6wogHOpf+sGIlCtt7uLTyUUTTY92yXp9ctcH099m0qXaR801R
q2gbmUE0l86Dy/KEXpK3bBJyv7LR0eJoUFl6Vqo/LC/5eawOjpI9/+XnKNGMKzkXx8EU5o488Ghf
aQRtYDee7pAFrKaS+Jm50xWXwyms7U9mrJemIWIrYJuVqBjlfUM7Pb2z0WKslGbEG78ZyDGvb6bY
eEp601+Vkl6sMrznygz2DcDUJuANM2qs7NpZOS5KksY/D/iTRpxurQq/Kx9WY1y58aYpnZUkY6fJ
A38bZ+13MHSHxMAwJuOgXnVmWq/8MvtSKSGjuHoLU/12ZKYDAj+EhUXVy+mJDw+qT+Eb1t4KY6I/
EG9zRZ8Zqu3bicV6xa8552r6FWrkkXLtH0c0HBKTLneXG6f1dNZ3g6utl7tiPl6esbMStBDk5za9
nxrFsLG8wM+S4D+vXY4rIzOAmvJT9T/3gmIab6f8m3wS4saWJ//ntT/PLD/hJQ3p6Ll+kJoGdf3v
q3/+aAeFGjXN/Lv5b16yqg22y8/965cvz/68sQlwg9smxBXPb4nCprWqR1NsRi/479teXv2vX/vz
g4nVVpu6ivE+zT/59/0af//3nz/59z/2o6TGsut//X3oX//Y/35Stj56e0FaGFptvoO/P6Ogg60x
3wHSHNWjtO1kB8rdroS6llXVP2ix8vfhGLgr0ghmxq5AsgrPLTlYidE/CH2orj3VmPlgeSRxa7Wr
vKgnmBMjJb3qg5v16BIaRpDz2HfjsSqHizXuOsI6XpSj1XeI6QkETpT7ILKeIsTskz3aUz3SBUpH
m2ZoTNXUYhs+1j7SI16/0cTUPyz3wgL9Lt3n5Ii+vabK7ndb3dKaB4cdHuUtwDNsNAy2XYXTP/qo
SOd47zozsGFVRBkb3uCvJ6Sku+WnlhstLzZpIw6ehJDqEH93MgXdGd+1b+20T0821/JKGh5JMLZN
fbtADxYJAoV6X00HCXRiOSI9YaKBgNakaDCqhcAH7mMY3dtiLDA5z/c0kusPA/2igN6e59Ne6h4y
wroewXsaRD7NuEK9w5SHBYOpc/yoguE9yvnnvYINvq4jF63sJjgiCSEK0Kzdl7xwd7hXSauLFeFO
g3Wm5Rquoeu4755Fn5g+cH4nUke7aoX/NtBZeJeVd5eb2UvgBeOHSJAB0d549NkWHDPbrKg0Vv4d
+geMSqX2QknXvcpplPf8MD6VjCIO+wHKbPb0ZoY5NqBAWq8uI9CoifjB1woSsYtuhtoaoB282W+t
0Yw9lxlRdwTISMonbQq8sjvayzmQxbTuOQ0pJmJ5v7dZle4rynpAfaLt8i4h4qwn0yQap5v2mtKo
41PyQi3bYOko9OCpAlUwN+mGc0gw6a0z6uFa5MZ3ahfjhZqv+rmRKZU5ItN3g2r+OLVWW+jVlbt3
dUowBaHZwTR2gMtxX7jauJO6oo/vugn43qbFn4AQSENv7xMtdff3RpsP66G55GW27maMWQuwBDdK
TGthPqxbXXBG+eoCBJOiQvWc5aH4g9vpGSZF80YTFH57UbXbICYRoXR2UBrcZh0pDxM5YbQnE/v+
qh1p0xLcg+3eYCd2DBwrOLZ9F/zcS8WvpBi0U5SOlbWRyNiIODKqB3tG0SHzfq4Dzb9KeixcQkj6
tM6B7CmVgc0hYW0ZBJ4NtQZBbZ94+a2ZB8OZAkSDly7YohloDyiFqlc+MLjXBCmagnmzSgXMNeTf
g5bJa2NVX96YRq9QFdUGWXRy3wUI7eyKNphVqa8YjQORBABWIsfciqGSFM8Brg4RlUSzoT8gDMww
cUMdZEw7/36w2GelE8s2fT5cHgN7cutXkqiMaRg/YuYN0bTvgw/gPmOBt01ZUTGmRBFVs5qgJExo
A8FDl3/dZPV96FXeUfjUJnMlINrOw4iMucKKSb9kTlKdexk+ECFAMKROm+s4WkDFLdJg7wlGdm9p
EsfbHqrTixaX1zRGjAztMQA11L0ZwnBeO1EVm0qa1n3d2oQPhClsBxMQbRV0pzpR7IJpAW2JdSY2
2orsRy8qwzOOHTw346Hwo3cryGZLTzbSzJFCLY91unU2WhgTW9ac3jXUEBvbGJAV3oaTb1G3ErZn
3oYeseDZjLiJgt/0Xby7VrBEAZEUsRJy3Rb+GMV6obX2Y2DX9Y2HFH/L3s49VVH8hda7vMWEB5pF
i7igQSN+eipAjknp42rVKG7Z1Icf+gDQoQwsCpVOfowqZkXd0T9J8MX5pUXttReP1eRx2oosRWzi
NgO7O741LCOYfg3nkFhpOw+KrGvb/tlIg5GFv/c1kq5BpKnRIa7h6nVKEuWZstLDckWPvVnvMZ/1
KzVzNc0cXkEOj7akV78Z43kBp/f11Zt5A2XeUybtA/RI8yHOD/uOXcG9nwXuOdbC6plhmjmmZxHr
hvoBEDTvs7Afm8kVj1Yg/xBUVIjUODUz18C2YWUbVV+c5XzozoeRHqs1BgtiiUonvgOThKkrTvMv
u9il7Vj/Gmc0aoTeThqO/476+24h10KqXmtAYh81PnxKVDpDWleUf9CvzOI/hPir2E6oIWBZOwV+
F2+jvjEe/Sm1iAsOu3XQKMLHZlpgpayYQr1fcppyGKM5POpksYEx5/LWjLWh12vPtmdipO7Gu0BX
35bnYLysG/q8wplTYJm1IXJkRMoPIj0770xpsr7ReQtrw63LOyATauvGCI7h16uhf4xbkC6V7gMD
5yhqaH9qIf7ngdMortPHn/E9AcZ+gLEWAvJ02ndpV2dXpFDoU/q/RdHzX3Pmr7ke0douI3C+3PoD
0RMDldGf0RDTBmrtzLpOI/0Pi1C1mwar4zW03JPEovpCThnWqhxH7nKIs0dboa6EipVw5S7DoBRA
OjPfPCRx6d2RqJvvozHK8Vb0J7xo+ju4DJ+/Ipz7KbPpBViNnaKmnOynAs8DPeu53Du7HxzzP/e0
cFRrzH8gWGeElAczaV87tCeSsaJJvzxIWtVrrEe7lHS9wW66raFHrHqVMtZRiMU6KtziprG6/KlA
Jgwd2PkePHKBjLAyblBUtJcKvRJKFPN5OdKlTw95qylDfx7yOj85NhXJcsa4tBo+nsHE/TwgBbyf
nHGN5mt8a2uUmoikq0Ms9Ogx0V0CWMdkmyh9J/oGGfgyo2psWfuS+sTymGgqwILDWF/7NPK39Ugm
iAamcJD5l9E7T6UYsltBNMW20DHSyNqBYOk41mW5gRxDlAjFJlRTPBYpjAweWc3LokwXlrs3jahe
j0mHU94gFy/qMyIzMGbfqPktD06JxDBjIYW/0bhYIaZ7zhnn2xlBUfbhV5s+Zx1ggtLwol+dRQSq
McXlgzkp+xbiC97AZcYM6DuQ6ObXV+il/nb5z5ZDQ4ch2ro+iFJEpTp7yEcrsl5tgbungL2804DU
Xl3Do+CEXnkdc6k8kQXctoPzGNd2/8Qf/TbbOjgNGlHLcRp7/cOQxmSihF5zrnxcaEWluU++SdRD
GxfynjBbNL1u91AU/nBvsit/NkTz0Nujul++4DYYHkpjqo8ykxeQtfGlC1OWOr2bfQURlVFRGO+m
E+Fv8+PiGOq8otYA0BI2DvKpo5GgMZqRjdd3x9DKjF+ty9490rweSYdTvAUVHHnlleleq5virWHW
dwUrg9TP9aubGQ/CCvI3JhF/l8tsazmowmIkjgTaNTelYJiNi+o42eV20AKCF8v+q3fQBbU9nKui
GEhJk6G407E/UpPBhxjL5mHUiw/fp8CHmAEaZFCmdzCMXyh9GE+AK6Mn0EvafODgvbqHaAQfODui
Nmwfe1l092h8EnQIl6Gus98yuwaYjn6b/BqW26b3DMV044hhtizF1WsY64SL5D4dp/mwYRUAPqKl
5yWxwdqtBBUm/fTkuBOxhxk+z59hJxa+Q+8GVn5lkM9dJexFlsPlZuHnk3+J+dKrHVCfYKHbWrln
rfK924lVYohYHZbF/BjZoMwuTLTnvjbxKqWpBjWpJj8SD/rGGyHhrjTtES6Le4//lSOrG58z4WZH
l9LCpcP5cWsY0y9KmXhpqho+9TzVLfMdzcAckmCFA4WJr6qT5mjJ8FnXi+6UD7NCd56azP9/+PdZ
LTqzxvnTq0Q9NJNXH4yJDk+Fpo5qOnS95TR0lU6jPzEI941j9+RoE0lmsXlnVrStymVKb6KKqdIZ
yxtLUAPL6zF5CRLSoWF+JK2LJFRvIupwSCB6OynvrKkyWb92JmtS6t6rtATr9IOu00sk97Wn91QO
GKcMGm1vaT/2G5S2+sGaD/vQ3pPdPT0U6T3xQu59YbMLYX84vuVDemHqq+jNKvtRmNarQoyGgy/8
jUJfIggFS9bEdYkkGepJvVDL2hQORUOvsB/d6j3WU/gmVv9q26Z3m0c0zXNVyBvltj2L31I7Uz7f
AXmor05C4H1TbEMS3O5i6UKgcqaGNQUbQ/So6NYF4E+jDI2zq9NR14oweYoYpgjk8bYgRvW1agjz
oh3CcZNU+tqB8nXVcs675YMtuwiRLKkTaweL7CYsa3V2NaJLqDD9QjiAntj90JLg9z93NE39krYU
p+U3jYb+WuiqPC7jV4P6Cttvpp/TVIQ47vFMEazRwiaohg90yozCDylYxw1KbABeXs24ntRPdZU+
sVEnwnd+aHAplUnbwmsyP6maqoNHg410eTbxvE+SFLJtFSJTTWcCYq4jthgM3z1NMEmeSfO6WR63
50EekrX/cxiG9qtO2YDKc0eGJILT5VXeJMqbElAmZc1WbuvYJta5F28hkNXvfGLbb8wTMMlddWEj
18DcvY+d3P4qu/QryY30nY41tcOhjjZZMoqDSmr0I6GPC73r7zKTj4LO0FaQO4+rDYC6rzr/V09e
aSLcx9SLvK9+8G9yzS2QwoFGDsyk++1rQDCS1n4jyaEiMAxBK2UNFsRDuGsdLcHK2A2nGf4ELYrG
dYY2AXSQJO4D3g3INECL3LgbILIh+8igehpezdii8OZ6zb2vdWjha+FRcSybc1mB24gM6ZFA65rb
mSiXgaKMUsN48p3hnQx54zySCPI0QjxYs2cP9rpbbSfObWi+uK0cxemZNsp50VONbbhIHoMUg1E+
pejtbcH21raIX1peQg75HS3OEE1jY95mUkWPuI1ZgjrjdTkCO4J/xaOa2ZNVszwkpB89CvUnnF/k
pfp0aSYTQfR/t6f8C6BbDQP477xbnZA/bysbRXGWVuRSWQ6LrDJwPimg0pWYGX+66zk3Wu3gcJwP
R4keyIOFmuZF+h655VNHDkS4CoHTsMD745fhG/6Q0xT46pSnZfqslgpLZjY1663OwcMP1Pfnwsp6
76wkgXKMwsFb0/2K4s54ZSnIxpuv2E9l/KvttPs+L9rnwLT0vay6p6F3cNTJAs3ilOn3RR7p61ZZ
m7TN7EcIATbfCG8n1JXGLiY31xP5dxe8UxD/Oe3AsWy9sMURBmbh05FfiWQTABDM2FZMeTjU0/hF
RMNaa43zxModlSCxNgj/rbNn0ZsgSJf8ImQJsNaiGalAhslE5FnchwWi5RCGlh7G+z5HFA4n1CVK
p1LnoCTzqu0qf5spzb2rNI9ajmk+V7WDDUAw1mvurHnK6+6C+wnBoRvS/sXZTz8ApVMqzR3rXnXR
WKtflN+ne1WQ2qNXlrgJQo/Fht31TO/aHufbTPKb+lbfq/+j60yW40aWLPpFMAsgMG6Z88hkcpK0
gYmSCvM84+v7BFLvVfeiNzAgyVKRSWTAw/3ec+f+V2nbbKSD2QAZvfyfyJPbmH5AqkXU+uFecruB
i8IrP/ohwdEyL77BPyl6iVC6abcZSwG3qFVc9XaQTIzbV6GX7QEKmLV1i9g+0hkyEcc1zUsvFOPC
UjbQ+RVfa7OBQqbBoLGa++MA8B1TrQEOaDCrelvEazMidqJvo/a+HMa0JEAyaeddmKdfQZLV9yBJ
oS7J8g+YqMeJeiVIIJbORuQjpy+mLZvEYi9wkn4Ww75wPfZfLnyOoGQ4odecjdxTRdU+N7VTPPdJ
1kLh8sXXwO+xJyuVULU4OC/gWQI0oIvZxgzhoIuuoEMu5PWFKmmPhpTGWwXSu9afI+Rldu9r10f3
tC1Fuobjghaih0bGvjUctqjldkRCKbC1bOgrjgUejSE4PP4UeJ+nTRTAHmkTShc308/ct+lhoBqB
ekj1G3Q3egXTS5PlxV39ZjgvgkHYv9RJ4U7OryAZ6KdBKhy7/s22heo/tuZOlo73EcrpIJr8dz/H
8qbrbbZrPEhAaZO5qwctUwt4/jh5+Vw1KBkWaKcsPahhmXUKfyGuHK8oAVH6K7/44/bJRXqpIk0j
VaC8dqGekPPZJScowN4pCnAZLmk0pQ/OsUu98AQ5Hh1Hjv4mGXqAIHpBluZYJ4Rs+tN0E3/SioqA
cRX5tJXQ98ttME3AFBAYhRtENvQ96IwsBx3uDVpunF0yhyfMfGcbyDG5S1W7+0GNT7jl2WZYBgFS
0zpQ0Ewjq91dBFVpmxJ6cgHVhzQbbbeXViH/X96aEVEKU5CXMLH8P+3wD8as8HeuIcMqG2RYjwyR
GN1ujSM4W3dJXOxJPXoZdb767w8nM5r3BLw+lgHIgUKshoieU9L0zQnEJPt6K4q+XP0kNZR5dQIH
tBXRHQ+ufmdGvvasIbu67vjWZX3/Fsqof0uIHoK//Op7sj4WBbshQihSKlBpNG+14Mmn2xhUorBD
I6k+RozLdSZiwJvMRgnDzWNfjEQBVhgNuiZjqRDIewO3E9fHLyY7Ge5wNzqovbxxVyFz2aUegr84
wbRRpLa7M1XpTjekIgE8My8tAT7I7Qo7uYhhXztQUUH+WXsjtbTPbsQ0xdblMFWKftylgGD+zxeT
wvspZ+FeF4xsTflxqVAML4DLdKCLiiLp7PRtvSrAeoFEStFyTiIljyAwbstfOgbB2ookZOhWG9Mp
LKrhqMdsTsdo+LN8cnLJjCmO80MTuN6lMmMXAo2bIMjqvrVZoe2J3MJr7mu3DjTA95RFCVdt6N3w
YBk7U5O3sgvntVTb/EoQ9en5jIENRdCuaLouUHmKWMgry9IFyZREA8c7NhodY2+08ELl3VwdaI/n
TaeYDHQs+kHhRHglSF7CzOGOxVi+1hxzOo1BgPMwwXVOQ37+6dKpeupmVOuam2I8bg3tZLblvHE9
o7oBteRPiN8iwpIDkLgodNZDN/nz70myCX2DSWNSfov9JNiU5oxx3BO/xzyaNjEygQP9+4olLuv2
tIia+7J7j1Wo0mw0EIg6+mgQLZFrAVl/SjFofBlBtPXkYP7DPXb07LTY2UDyNpaXTRd8V8FTo6fu
T4ptIm/wHZ1CtzT3VBQF02iPESNPPN1El+m13e6x/oACJNggs7oPh2TPWCTzD98mEsEcE7qq/ugz
tBf48U1L0gT0iIvIDQxO0ntta8wTg2ok0H/tUFNOh1I1R0jIWNcVGIikngFPGtzHTpS9LIt9FQUv
RaNbV0K7lCW4zn7F4x8hRPOzREe+hgu96kd/glhIJTXo3L8l8TAgkpr18tkCSNbeh5SUVN2JOoQ3
6PAU6JjthrFOh3gm71AjOJIgdNOK6CZMImS4Dh/LsfTtslI4ai0b5hmDO/LbR1jMPI7/CNbFF1OM
v6oU9jdQwGHlh9MOzD/1jlakn5330WfuvIeXAfnT8MdjYWBra/PJuAA8wH2oDe+ZPeufiI30tekG
1RXCZgfNqrp0aJbwjYDPw7Fe1cCvAn81DvaMva14s0HE/1PrX/TrrC0802IzgsC90FRfWyp1aSyn
7CJ7NKYDqUXLoZkc70Tnl0xfawWiIHpurOzX410OK+Oy1AONRL86tAAi6AD9pi7XVkU3KhZ5r58n
OyU9LyBwBC76MTJ4Bqkas2fufmmQxQsBQKYsNXHryVM4Jr15sqee7nVRRsMrHHwLpWpWXzLspU9E
6Ew3R4ACzAjcLpzU+e2GEnFWOUJGz3wIFkH56pNyiDsKpOSElgpFF0xeve5XuK8DIncg3RjYanZj
jsl1HlKCDXMcwi6G+W5qxbENRxi9oJqw2o2smFW7W1bVOIAUZljzxYsaHTyOg/g7kHB23Nl7nQlc
QZM+vGq2F+2Wu6g2u/GYOANySCbA18dztWClvIwJQwjAUt511srfHnU5xfIALjJvaN9n1tEhQOs1
KYzXJfvHKvA6pl7yUnvpSywZ1oRO490e/2Ad0R0JonqrE026jmy6ZzQ35Maya5qybcwAp/wRR8HJ
DfTukDtmcKFzJVHpUqxgEntK7Lh57lx7fGo7H5MQeUDOs+vNM83Sj7KrSCSYC9tZg/BgjqaKKXdg
/aKCIRXQzoCS+GGp08V1sAVX1WfYFwTYRNG0BnUivrNX/RWbzFKLFFIUVr+76zcemzZIxGkXHUfd
GhB74bUrqqjDu8ZZLPu/Z+F/z2bEJqMozPf//3sHUPR4x3Bp1SxI41xAC1DhBkyRNKzB9JuXUANa
yTAR3dcml7uxy4wDXv5ia5gi+R4RIoaPt//KOwNxfW9ql8qV5I80INjoy0hfT360aXKIR3am6MZf
cpkG32wHPW+IP/BCHp6/pVF48TGuHxDPMTvNuvlqtdDHkyZu38ywUEIQcFaTRtQpDYRtrrRSS92/
HAAvMi6hOwqN5ZdfFfxlU5J+rBj2g6mBHEa3wua2we8ymYJUL6XDCUU6bOip1puE7CDCoDlUczkc
7Eq61S6MrQq4M5z2TO0xsw4+VFvPuO6zEh5sRINlMmgSMQc2nkL2kkBScQ3pIGuPaZbj6MKK8tFP
qJ+xrgS75RIGFEIm/u4Ru1dCtHyI0Q5jYyGn6CsJKH9d7fcjtgATVL13CmOg7Y+HcMKodLIG1z+V
vhr6o1Ff+GbClcVlOVsOPk1Sws3JDAsrM9oYEiienE1xNLDELr/icpiyD8ZmxbdYn0+Oem5JBM05
HOMvE4zUFABy2ObGYK5FL3mC+ulBEFyGtz4wTr06LK832d8UuTyU9paI4pmGK4Nb7qCRzQe31RLQ
tpTvftl9GxuCny04GlZipjfcWxY44w73WhLgQDDgRoRM0QrfQ59T2MU+p1l8Hit05ImG1QDMFrkL
6kGzLBZj6H08flJZE/NETqALsQFxblfHp8nKeF6OdMHr1IDQxQF3nX5qylJsUjD6QHcT60XDgsd8
XfsIA8JBgXdDIFeXeCn9NeNsazP6xoiBK5LY4maUafvH1AdI/iFCVw5gpYEF5CwzK4KrIuKSM4BJ
LazPgu7AvwoOk0cCP+iPRYhggM/GUAI0KxzL7GU0E2QUE2Un2dlx4mRvmmuF63BKUai3JLxFntms
88Z90YZ0/PV/TwJKp1kL/bNJpgUDX4yXS3PKMHAfKEX31bGZBAQiO/W1rRT8OiwzS+As0Za5ehc2
0U4G9fStxltweiySlZE+bitHSPRfseD+yP1wfNx1+TyMq7bGnjVm6Wmsyuw9541ix2s6RBe4L0R4
qP4F02qnquJ9UGKZCEOTzQdRoU8RHsxt7o7l89Kj1IpIv+oFQ7ukOZhoOjaLsIQibyNrV/vw2UIf
YsDuK9B5BaQqnTY7/UD/AF6JfVSV2+vYcT71mZp+meJIivFb1Niw3rxh3FjqMgnFUTSFdUxn2Wzc
X7kDTViq8snxNOMeE4dX5fIwa7w8hXr9yrhwP8al/PSafDqGdBZRT/0itMQ/GY0K6CPriFP8huCY
I7oaJEnSQUoLMiU61H6L0qNSZgk+3sTSuyCJcuEGWzuP2otf0qdu6CcFqk4CfdgdtIpRIpsQICWG
QqsaIa5/kFpHpn/FVUT4N5jwDrRzI4MYXG3a0mOkQZ+7G21gRIvplFbZI/9MRiyDGvOccs7ls4En
iXpLrSNq7vzYl4dl5uDeiPO3oEvGbdsJtkCVzIjYyYM16nr+Rm3DWH8SMtyPtne2qoZ6hFDIUiWl
WNxbFxaNU97EBYRmGfn4j+HXSPBdECn6aUvorfG+XNahY2xSMAZ+XZX+CrDHOWcuv0dZWO3yphEX
uoN/z7jJ/57ll1FCo/S0hLmuQHWCVeK7aWn4FtUh9yoIU6mSaEVVfibWpHxOq+RNiESh2doJ93vo
D5tBPTGx5YKNE6TjPt6him9aOTr6CKAr2tr0wvCcD4HJbqSIan7OOLmYqshbHvdpSO+9LLH3dgBS
ElPvXnEAF0q5FfOxuFu6u6PHlqh35/EW5aF5Nvvh1JfptymetOfU1ZqPxDos4x7UY93VOM1+81vv
Ih/bAEIiJviFvsKruibJEsKHVggYE1n0082SV7vfOqUeflk1m3/E49lpGBP5giN5h36caRRFu5Dm
tQTby/YjmiXNrSR50wyma1bW4n/rnL7YObo0D+Rp+3gzI3vVqp1C1eXuvvEzPJdLxce4/wKFotq1
lkFx0cfae1e2K+yWdHfnmoGTZ/NO81y0x9A8ooxALjbSWYFNNlS4URPxpchWYbAJHEN8xV3+fVFx
tHKQr0QruJZ2eWwGC2+gIe/n2tnDFuvhlG0gHXl9KO+eZ7d7avF4z74up/HDAKjXCLb0u3Gt56tl
ak2yY3ZbznIIea6+aWebejvhuVLWbLFp/1nXICrfcdRbH4YwwRdlJvosj644SIOOZXzbkzX1Hrj6
H3Sqh0DyLEjrG0RRengy5+5adrWdG7XHII2bTUvVccAYU2E3THaLVESn67qij72jvkjvOpEDq8hO
p+/xnNxbJ6AXHE/UFEm3YfTuHVAxJLvRwIgbe8w4vUHtB2jybJfPyfKxWS5dl+b6ZOZba8y1Z3yb
4XM3hEhRoBZBKaUdqbZ2tRp5u4Wf7h7z8XrCLBiYz35eGful9T44o7nFxJRslks3rJxjC4SDeHOe
Dd30m/wmIrKVbs6LYxTdQWQ+x77RvAjhfS9ThLpZrf3kCXAaaoaa6mSa3elGyEKymoXpqxk44SZq
078ckjVI3H2MDvsrqN13O5/0j7G2jQ35ffYpkeVwafPZwHoKGV2WjKo03fHWmqFFF98a8jMwp3sm
cIcndKHfNJIBaWrkZAf75WFsQtVdRwVRo/khbKJG4zXQyEwSh2SzuG9eDKNHqGHQrATfRQeWf2UH
Ijg7tq35sjyEkwKlTiNbnQ0qdsy8KHog+nygG605oc1On01GbNC3LW9tqNzwiDiXK0pM+PVzFW74
ZOYHM6yReAk+tgK+9bPekEcmRtF+TjkdTUOcq15zD5ZZOKQgKtkp+g+aQqIjVcoMT66swuvynJwz
pFGYVT6bESrr8oGyKgiPDfaGj8CRpAxhdQ1nYJrJ8vFUH9RatVMeCyDt/+huGZ2+Yzs5rpa/gTsa
3jpXkr4ZKOCGaMAckZFtvCNit84U5M96S1rz6I7yMliUyNgWxAcjTY87zDMRZ6vLmb1voCO84teK
CHJuuzWZcjOdQ4cutdq1Gyz7u1p2OL1Vn6015eckzPCQKo2fXtfZ0ZVds04MlszK0eZn0ljT51hw
/y0fnuULQLVhgk4QJA2GJ5dWgxYxmx4tH26Gfoid91bjgZFl8EXcmh/WCUy6/UqDQUDcSe8gGoZu
h3HfQUYnlcWiRKzYYbC8dJTFDMeyg0cu6ZOr1xVx2wwMkP1NN6uDQTM7KckWBhg7pAZ8Valk/JnD
lDMiL7rvgZcIyOCDdmsdS2k4EK+O2oeuFfflPcgL23rtAMzHflwdJtuHDo7H9eAL0zsHDsraNtab
e1fSHonoqX5rYuuT8ASl0+ocMOE2zWRzqtwLsh67rkCRqEW1HjEXUKamN8yBct9Hk9wLvQ6vY1hs
hrgTT1ZIiSSJ39upfiA0pTL4lNJr1jy2o4OIe3NNhky8qcmxvmoBvjHPHQ6PihWeJSaxNPk9dbLF
Do7jVupD+PzvwSuZaE9a9/vflzBZbauor85uCjp1KdWKgTGmSKGgBpQz69yN+l20eHnVWbCcTTmT
lDjGy8btMRQ1SImugZw3dC8lHWkM02b/ptNO93TDuTdukxyi3q3Xmo2Pd3CRTxMAfnEs6MLqigwy
Ajx6zHZdfQGcN/9sLEzZDqi5Y57UZM/n2qdFPO7Fx1q0sgan5DcdjTVyCiwLOC1PQ0dBhHddfzMH
z4UsUBNjprlPJbvf1UiQ49OjfnFo/EPT+uehs5oGPdok+n9iYAdjdA+9bPZSTZdyCv89cOsCnj2X
usXksKLtw0aqnNg1cZj+ezabMyt/J/Zx66EwcvRvVIBk8xAVArZVxvEuRgL9bUptbBYi/GrorqDQ
c9ey9bpP3dY/Wvh4fxBjrcZ0IsdUz9Fru8zGJP7oCz2a8tOl+TjT/Hq3HRrrluVV2CO03UPE0wbG
S1AH+4y79ZK2rD1KXVepgz9Jm1yUfrcsXYlliLXhE5QThzXyjRrDiOup9kCA55nhHtovdI7MXsxr
r64iAi5vqQHygfwtRjnqcvlCEHtP5P0OmzAhdmz5MVxG1dvlUlddZEX0oEsaP2e1gmSo3RDkqvSS
tcaP5cpifWUDjX4pp3291YK5f/73TItVX51s3HXZxBACS8fHMzV/K+gH3oM+/JzaNl7xuauQ4nFG
75nHuDqL1GvaMP79atTzq+VD+fje5fXlO5bvzSMo1cno/GloXewtd042upeanzI26SGmUGaHwr4t
yoZ4sBB/Th+DBEuvE/29XQqnirzarWAakSburDKiAOWqBqfvTc+dRuCj40TFYfnWtukqmuZdwmeK
wELf6MNTNJXJyTHAX6Qau6GJDcB73xbaOsMrfAXiwXMvgysTiubLiprmc5QswEqvP/UqKLw0kwMB
ohGpwPOr1wK8zPowvYX11J/dKifORzjZR13oRw3dsSXa6l6acfPBiMpJPe09jWTw6tIOWV4NelC8
7tS927pRf6RDMp+RvPRPE1ng77N5DWhBbItZqbPt3rnrLisocXLuF8yH9yaO0nfgNdoOqpO2Wy7H
Nn5fvqH1lKTKchwyefjPl39oqIYZkb2CsfXu1+jiNwvcOth6bohcUNf9szaWyFLIW/kZed5tnKP2
LQ+L5ji2yChL4KU/0RYAcAnCbx4WxL2j4bYk06/6sEK6UTGapXb4LqHbH4gtZSysLrWkfSNKpb3n
7dhdOzIlIV7yeug3E7SGKjtP9Fff9YwmGdJdGq/BpVLT3242tMMR1y0VccnUy0CtcejyqNvXAMnO
pp3t0sLgvUGJt16Wx7GjHqw1EhNN5EXs7dr7lFpAhnSR/O6JCDFE+4f3VpEA+vbNjkbShsKiXY2x
AFXV0t9IO8/fekeEn4xVuqBuXwESinOeUao9rrUAz4MPR7zsxnetKmnlU/3fRDg57DS0+pwnvnbg
l7X2JAHYl2mmGKvG4LTUFmlRx7eAxstyhYMM91fbOyfyS9GNUKQPBl4Fu5jqe+PU+p47390NMytY
yb5xRznm7Bq3dw+GaebXsYB5lQ6a/pHL8VcHkeOfmEgXNu9/JjQtTzBIwnQI3wezR2Rf8fAx+Duf
amckKiNPSWQueBbNZif+eN9HYc6bPqm0M1UAtWwn6peO5fick561rqWsf2a6fhiIAPmIMKDt6aPC
iIZygSQ1YHPPbaGTFqwEQpFrIcsxSh6ibRp+ZzhPMhbHs4hiRmUWOWINBhDEjPEbPkYVSmWGv+Gy
wluPGtJI5Htg0fC0Kiwl4E3HJ7Nlwhcx12jRi3VwYk5M9hvYI1zSChjXPiK3A0ldLdoNgm07H74b
pp5xb6taS7focVU2sp2l7Fheq6YP14PoEBZWutWFG9+HUcwHE+8p0cMMkZfX6qr6UUYpOr8cP3zP
ICXcQN/QGXpxDWdUSdqUZr/Ly2+Lq6gz2vDgDtpeC3W8T3Wm5GCGSsyhiOkAuRWrtkxPVWVPV4KI
NKZTXnUE24Phrss+yl5AQo8ruXUgyX+XQIOKphyfi9hTomWKs6Ryzd2iCIYDtwFb47/btspecJju
BoDriyZ/yZxEe7ErozsjLbnXCoqzHDqzxjue+tcR7NQHN9AlZzj8lbtsWaMgLbHZms4ptDRQJLmX
nbVsIvJlKLwnA2GUyiIVdxnGBS5L2HlVot8ZIuv3JEF1hKgXD55X/UhelwqV+pnM6kt6n8tg3hpZ
Ij9zCYnRT1xBQlbb7toxZPaBVXPaEQ4Z6shwSvdMRjEKoCwnOjmOlGJwTzpideZWYh7S1lpzRKz9
Tg2CXHEqp2vSUvMFo+vsTbwUtzgxQB8GPFqHwkiPZNUX16CU38I+8p96mTgfy3+A/tD5YCfmPzGC
c59kOZrEqkARCuLsl6SHtXJ62T67SUuPtQm39RzYZyDNYsPcLFvZnvfeOfF4Idq5f2u11xpa5XtM
5Xcsorw/p4H5Iku3PvHj4ICBkdSva1QV62yJ7mYyuqIaHV4q42cmfXhXY6Adl/rHBNbRWiiTI4MH
UkL+2dpJQxP+hrszBok21BHNTg/8e1RTnRsuSYlxgWBo7lUWtxxAUKJwXOtjVH3vSkAKfm9kz6l6
kgaJfikzZBYvVZQq/UnaD7i50FZaQ/kziWx5thryPghiDPf9YEPdLJz3hFp6XzSkki1nET0Q3AxO
tetxte1CXC8/ELQU3bDyZjOEvin+fqnTWC1qBH5Uicv6BjAvgfQlu1tfBOFRM3QDXNiUvEGEC5Oj
ld8zY56eUy3NUVWMYJtn8cNBT3wxkUjuZ8+6E5yZ7V30w0/IaPT3wq7+BFXS/bEMJlRWI7/mnPEl
wezlSwKfce9QjTREau34TJcvokBxLUjf/m3M66KQ9u9RQ9ZmBJOLwBY9egJhq4DHvBHgS3/Wf4BE
lT+JFAy2xjwMB6NT6OXez4+RhIvplFn+szOhKKuBQBGbW9SYPxgyT/fM7IlaA0dDGIw3fQtRSRbN
oL0ZFmJKe5o/0Nc257jREd6rFkJZUzvzqOouHqQ00rws9oIOmksH2+A2GsAZr4iceXf1YU+fTVyF
4bmXcgLZgAEp+qpS1KuFeGmNTr7mVRdtsPuZ+06Npoy+vZosXnfTRQmeZfYLj81whfWxOC6791Sj
V4mZLDEpeHuJnyixhgRbCI1M5c7KkGDgAoCFlRM2DRx3/tCCISBjsBYfeYCyUCt+8p6jFbZn0kkk
KvBex2NdelZ81y3V1TJe7DllWZW1f0xHGgVVRCGZu7RYU2NFX1xxC+30G/u44JT45YcnUuuMMIB6
WM0J84ag5RgxBSkiwXtFl+1S+yRZA31Ym8I5Lx0BD+IZzcb6Wo51ey9nljV7NoY11To1/eix+tJ9
AB9hTTRzylns88xH6jrqnnqU+o/3q+ajriEGvHuBXb7opXwtNE+8xENyt42G1ZfQiG3URTgZUueP
GLPgVru5dfd9/4IP8nuQqaq4wsTF9uN7UtEWSBJL3jrm/E+VgZgkQ1qEk49tZxmRVgKR14Otqzal
cCRwZefaqUlfuqGWz23noj3ir/qOpA7MvWuaX13q0K6s8x9LpxBs5YseNmRvkPL07Ne+3PVRFp6y
FNn1MKXNrvOn8GYaAPfHnmSiCoja1ojH7I26gsZkgAdyuaSlxo8qocbYgPyWnZwh+d5/L4W6NOsm
g7JjertubjVA8z5RsZj8NsvNFNElpr3qgcNq9cPjTdcN6r25mLTdYtRpZnxrAZGPi3en5llSBgUU
epXqVaocF6cXREdrVoezRL0ocMUzSijJkFSXhmbHz7SGL7Us/b+dIiieZKsbx2UrZpZDcm5IcCsJ
S7hpVfzOG6t9kH5jHHufXLzKwlcUdCROumn/RbcLm8gs6te2bMS1ndOzSRVarnqDTLLGFvmRNnD9
GlBLHY0aOqQgWd5AOX2t6BM4EKeiDNZ6Mu0f12SEIYwhqmpVWsT6xB1ydAOYh7mtc3g7QErk0ech
a+K+QspRphut0MxXo3S1a0CIlgdUdNkAPg6JxlbQyb7bmqMGW2wMl/2jW4z+NvNwOs4jHAVCl9Jt
hC0s6lpYY53nOSiuaO4lDoGyMorc7wwG904UQeFXKkLD4VPt9Q7Gx34T5kzxWUHpHDhEgTZpYx/C
VNTrZQkJCroMaRiVp0atKHovWH/j/I7Ek16vX6Fpiu1u75qNv16a9aPDUG0gifrQe854c1r5uwin
VWc31icTW3cfo+DePjohPDnCKnRPfjPnKBbQFJMBZO4XyXuUvU3c0muILNZHZZIWktueflguGyYx
YPxUZ8eI7I86tDa16E6lNUZHnTL9YrAojohQN2XN8yBqCaIyI5YKlxscJa1mFtgz6jw9Lv0vb0K9
Ai30tFzpqhvmwjde+7hUgSmax6X8WQ5AbY99WdbX5YrguPY4sysCQ5+2PD0plWJdFjRqhXguMn8k
E76uDlWja4e6lq+mUANPJd8b8oZPl+t/Jn6TIRSoAFSp2UwVaxCfmQ+/2FDWjkwm8J2py+WAPMsk
DhBgnDkRGOwZzPmWj1LaTJeY/O/r42M2ePyfbTt/fHH5jo6BvsNs5LpcBQmbi6kjUSGamckKI8da
N4bEbgxsimpmk90Gid3JHxlTGNXfm2+5AwtsTsxj5xwFxn+6F2ThYiQhuCMRmNysLPdWYesG95Rs
kbNTAp9EoHtfXgr6ptsxnuJPr75j+YKp5QKF01zslteWA+qIm4lxFsptmQL/NFpvnwHDGyuDCSZw
svWMN1MSpZb5VzLB8hO331HDOMWWzSU+pCdtZmDA8w5oHKMccLf3XGBFWQZo/WRell63UpgZU1yf
LHjCOAarn5ZnALdVFhLUV+k6qmP/2I9h95nz/Ogq8hKi3L0vwv8sH05+zfCAj1L/5tUWZaSU7Qam
4qvTAxym5kUSCJ2mgDaD8ho88zHz7Xlf2TWSedrY0CrVIe67v2cN0LQDQH6Mk/6u9o0BuThP4sUs
7RHZcZyt4SNqsmrvki7yVBXDeHlMT5VZfjkzquwuAqZUFgXh46UoJWR2ZrO2ac3KuKqfCiquf8sX
EpHV+jdR9pvW8KLr8vpy0DQ9YgdKBVvqPkCQiBGE0COP5r7xESaFdmBQKb60Yux3hKcjM4zH9Pty
RlxF9jh7vGaw8tKoeRJ53bxYEV3uhmJvi3Mr+oYV+VBJvd4z4hFoHfudNuXd9znyfCWFns65UfcX
6bjdOjEbsbaSCuWCP/+QOQ6LZUHvYzQwsLvZ06UvUYmEc3COme67x6Gz5KVTh+UME092scvd42KM
zQt4IIKIIiRuxuKejczSI4wDl+XSzaun5IdTD8XFcot2B5u735AGyHhm1q01jb+Seb0UH5PtOU9+
0VqneHS1c1bWOq0FQiSmtPuY40EeZNSwQqimUphb9HckKvuCRr+PKnHf20y3wib0cRF81b1LIx8L
DX6awDuY0TMLc/lpIXj3mJ48bPp2ar/Mcxrch7rbEoennwZKtWprTDwVGvGTnQBRIR4bpAR6wJPe
OoiH1cFkA31aLoGZcpeNDswLNa8d8+RHEJvJ1vMqVOsG9lCws4QWq39cMC08dX03HHomPP++JD1C
GZeNsKhsDHaq7ENmLg9DREdwKfyW14bEJSMVcAViHPLGMAx1QSEPWVTG1z4lMpXOkQDsZ5tH38Is
P5Km/fQY0C3XLFx0agV/qjwMrb3uyflsOUFMM5eZhpPyzMmmoTmaRTpcLUjZ9abx22QVWKgPq3a4
wQBLLwidb+6UyovZm6v/VeAyZYy3860eSVoLIw+GippBLQ3e5Sx35YRNAtWNoQ4TydVrS3hK+1Uq
9U9WBWxi/Mh5xUNrvLuOcida3quVC/k+l3+vCjVSMkU/nu3iN5MryAuOE1z1YM4BE3FJlfKcTbpz
F2oLlxXWCTeA/yqLKjgmOcLC3FfAyCp2d+hS6lVSD8bGT2csJL2hAtBEZG31VMNIYRc6hV6GJ83s
7L/XLnXL1iqtfqV3iXtzMzZ8meZ365Ge5m15Dd7ncBC0UogFU68VwUhNDzxSxAWadR6ZvKV3c66w
NJsi2Cea9/dsGLQ/LgOKPdOgZk1L0PseMozWcwIMKBz65yAuT+VgFj+nzHF5Xkbza+TO8GGmrt9q
SGXpQ/TiGcErUoHKQL1qwntOPfuWZAlqTLTehCjZsUVoUIUqu4u3yAfh2/QlaUjIS06eOiyXy2GO
Guj4s38Dajucvdbv4UpzRmom5KZSjic/x67Ky6EYh7PmO4hKFnaGRghG0hCkLSo0/YXfkIny30Ob
SO0SAUY7t0ybCJOEFqnwd3k5Ap5HzgzwW18/Vl47LM4zvbZHwYU1iGeswCa2lFwt+bn7SQkKqe/1
FQoy+7hIaCqdgkBnN2cS7PfSkE+3vJz0Obs1dhleN/2cKvYlmlPoLyX316pwXUyE1iheli/YipRn
Vq1z+Pe10Z5vpht0dCoJckNgZKyK0amfJWS6pyjW/SMKiGaVFEQqki8nP0OfCXOSDW88jNqbnZFm
q16uSUPG5YMjHGH1VvI0/YTAezBABHy1Fg2jSbrBjRrKQe6TO2vUP8lX06Ae4hEaxiigRrgwroKL
uOxud1XRucfaVsu8qxqUpL++arJiNbUn96fZBkTq4gqzGVa6GdFI4TAy3LZMRs8JweFjxRYwMHGB
yyq56Y4aBMlcA8NDZf8/zJ3XcuVWmqVfRaHrgRobG9gAJrr6AscfHnoyk5k3CFp47/H08yGl6lIy
s5lTczWqCoZoRBBum/9f61sNDtiXIrkL29Z4pcGIxjMLa9TBpdqoliI05JzyVLFF25DwNdzT3Vw8
hK7xOvdfgKcEL4ZwsK2UzYOfsetO6WRic0rma0lo8SY02c6OdFd2vEXuyZ+VsW8hMR7pzo5H4Cza
njDREZGyqnaxT9ADWzGH5seYXts9u7uwmZbZTFzTvQbwGTb6l1oadLWT9tWNyc4EkRN6JqB49HTG
a5ZWn4gDcL7okU9FjE7wXeS0xjr33fCK6hkqCRavJxuC3hHDtbG3+/O80PwzLUYSOE2lefr2byzD
5SkgNGj37d/+9bXo+68FiaWOFDPJwR3zQ08Fa2/FaryYRps4m1lk9yEdbsQAfvIMfJ1GyQgFcgYu
EySjeGLTO3qGNhaXlVSXMX68NZqy/lLGNMSljZuFl8Y9Ui8P9uBFHDKkgcRPoRteVhiOJwtHvNO0
45FSF4Bhm3XqgLiF51/HLYTTqC3d4EaveHShM2R/9v3Y9QxapF3//tt//Nd/Po//O3gtrop0Ypf5
W95lV9To2uYfv1vy99/KP798eOFTC44kNmHHNi3TIAjFNPn+8+NNBP35H7+L/2UBSK5Vjw/LtFuw
AFo6XkPwJLqAmPGvUpnnLqX5N8MgH6gzmmflELThWkF5Zw1sTpyS8KmwGtp11ud8Gtn5XV+HkIis
rHmmKbDuxipdh11Qnisa0IRZdVQ5Ut2+LLR5gXG3zWNTYd1siooJ1sQMRUVqWMllgwexp30sCgOa
auC/Iku8GqM4pjUcNDPCMzDbDv75Py3kMfI9tNr//BRAvTwbkej8+V3LbjBvfnMsZ8UAh35RaH2T
afURyH6Udt636/of313Y5tuFfib+BLU4pYrvP/2v84g0tKZ4a/9z+c/++8fe/dTutbh4zF6bD3/o
rsj4//sf+e7XcvS//rr1Y/v43SeE3UbtdN291tPNa9Ol7T8fkOUn/2+/+dvrt99yN5Wv//gdb3Le
Lr8tiIr897++tTxQhnD/9gAuv/+vby7n+I/fb7uXxx9//hWY4T9+l84fjqkc6bq6ifRLWOr334bX
5TuG+MMxDMd2bbr+lmsrvpNDjg/5lvEHBhRduLotTUdJw/n9t6bolm85f/CppGztWkJAvrCt3/95
3n+9GH/esJ+/KMt78K/3xOY3IYmjwW2YSrimsDnO398TM9MyHQWE66mq38eJw5jt/+Jd5Cx+OIRJ
CcMWyGpMXX93CMuBeGfUGWF2BaLitSi0hui20lDXbZMJYzWYsduu/nb5/zrNv7//9o/HNDig7ggq
zLpQxven1aWhW6cNC5A46gmGg0wH2QYpLsFn1iYzrj4+2k/O0LAdBNSuLaETLPfxu4s4l5nJVs9Z
XOxrPySJvfzc2Nl5jEvm/+VIpmNYtu5KJd8Na9WAutiNfOjk1fncnjVRsg2WSBu2zh8f6CcXUDqW
ckzXMpVpWvr3pzSrcC7KkOfCrPJbthVPqUk8lQv9qaYUW/XnHx9ueQa+ewxZsZs8gLauS7gzzrsr
OLMnryhf2aiUrmkZbGmkbOBBrvSMRGWyqdzo7OMDWj8cUOlSuIqXyOY09XcPyBSlc5vHOaYgau++
/VmfmCV++Rj+eFpKX1593TF1QwLZ+v4qloAQpVicSq5934nOUxm4lEjVJ7dHQdLeu8Hrx6f1w20z
leUwcDBqsA213z/3OqOkH2UNvBgUj468Xkr0MTmmNjV7oalfPCQ/DB4m1mIuHsVmnafk/XPfGG1T
DZNNT0xPViY9wLbx/5xwvptv/v4iL+PsuyeDY9iCcZOCgem8f+Kd0EAMY5HjqIZgTQ3jVAnajoTi
fAbXepMN3RniNLzkJiAUcPhLmUwXdyFuTdLOLlOzuO5QGdhkuE1YeZP04eML/sOrv1wCx+E5MkwG
cPvdCwkJMW3CgEsQ1ISAwDOpsm7DqLY3iBL9+FA/ubeKxFAGfCEUE8m7cZTsXDcqbB8hYK+ty5Cu
OvuypC5ugCKtShaMHx/uZzcXQIcUfOAmO+/eEBnid7J1hzMzTYrMDNzUhD4+xI8Xj3dPCcma3GJC
M94dotS6BB9HyNbBEJd0SE5x1N0heDi46Fk/PtS3V+37EWY5lmlbppSwd9x3x6pSMmXnNrJZ4E7T
FrLxa4ZSZaVFsvSaZChoVo33fQS6JzTyV5Vb+vYXf4H44Um2reV/hqVYW3L/vx8MCmp1qVEKhYCt
/jQ3xnNQ5f2BXRDdlSx+FVSP54DGRpN9LVXrbvK4SG8+/ht+HI9sy1VM9o6+vLXy3SNUmMIE/MAF
x5teMOXjHhodIqL0iyQlfDklJloZ3aePD/rjUGvbhitNnUIsI/z7uww4xhhyQbJhGen34PDfQJBd
9NVQeh8f58f3w7aZFdGI2EraxvspywxdYI4tr6JZvEwGlTLiXXzQREaxHoryFy+j+MndZNlmSZZg
ZH9K+e55EmGXpKWOq3TOi2mBNhE+04N+7LHS9U382vjGrtTjh16YD24uzx0E5P/++XJFdQYF/N8/
TGFqsQHUY0YuSZXiAqqe2Ht2Hg5/fCim+ox5tFh/fMSfvK88NIbp2rpiXLDfTWeAY+nnCSZNXwyw
ad38EtPGo94Nz3HpN7+4nT+7wsBVmFsgFFkO64Pv35d8pnGZtgM5pQmExTPTwRkc0ZNBhrIaCQI1
xbhp6axQG7tPQ+Pu43P9yVNLg5ZZ1BaK1+X9AgFzQTIx/PHUhk+lwt6W3zKq/GIA/OlBLCENVwjm
j/fvowx0IRAykAeKeb6qHgNWITlGwH//VHjpmTZcJIqufHfbgGHO7aD73Db3anLOrOyVBL2PD/GT
4dXRFZsZxQVDgi7e3Sy8lsTfaSzgbAG+ecmFR7C969WjZp03KkHch62llvXWxVv28bF/HNQ4NHhM
oSTPCrzJ75+TImSd2uaRA53X2NXahCvspWtdL6xeyhkp1/j28fF+XJFwPGVb0mDzZMAh+P54ztSb
TRuTQ52wsBo03OTS3/XiqdHyo4P1sVJiW9nVzcdH/cnrwJDNRlBYNjsa5uTvD1sIOaD26Ym/Bq0n
4uETFaPzLlCrWXO2dkbyqV88GVmEjj85m4PkFwPej48qh2dcla61rPXevw9+lwaTxrbEG+P71iwI
PgPdFP/iVv7s0jKGKyFMiwny/fugsKBZeclTZNXHgdqMg1t+il8MKA0Z3PEU9IUx/+ol/Mnzw/GW
zQ5XVqr366q0G+wBGCN+9dw5pxu4UkiW02RVx8OFD3kcINQvXsifvC0uvM1lAlZSV6wHvr+XTYqK
GEU/bP/A8So8rond3tcDPng/3aSDe2ky1JgyPE6sXT9+jpYX8ft1kGtTc2Bg5XwdTvz7Q1ct0MSk
I5MgyqyrLKqkh1Oy+cUJ/vQgrsnLoST1i/dTsQoyH6MyE0WUVT6O2OwRCfzFxyfy4wPJbhv6tWub
Bq+9/u59yAJ3ZHJmAo6gfB/HMqblAyhI2/idjP7tJcxyLB4Rl3KJY8llYvxbNZGKhciq5aL1Q0n9
VFXNtdbZ1XXQIlr/xbX7cRnDGbExRebsuDyS787LjYNcioBYCcuKrq3ZpDPsYl5yEVb5HWX1efzF
S/ftAX//SPz9iO8Wpi1UaXTzpfJGMBmbhHGPbFysBYcgAOzUEmjIenlOUen781ZTdvSolVO7F6k9
sFjuk5VtjfKAB649J2B6Yk3tyLte06K7Ab/z88e3/WfvDtSwxVyyVM3E++VkAa6wdlDlem4UvDgt
+WshNfcqdJ8jFzVJklTrJMtCEpXLK99OP398eFJD3r1AS8mMThY3yOJ5AJz3/bPQgtmVpAzcTX3f
YB30U9vJey9jPdodsgSc9dtUILTv2BHC9fiis9x2dwQDWJBMCmBfl0IEtH9WLNGFecXcmDNhOjLs
3uZKGhGwuIaAsmExtGru/UQqLAk1YaSKuPXssDNdelL844wb7ulAoITlu4GBlNeCN5V7dOL7cF4h
gM1V+xWFCflvGyefMv0LLjAzBfsGkrr4JEQ9zhf9kC16lzxPrKx6MMKmInDXnsfJLHZpW4ONpHsX
Bo5a0SB3RxRvZToL6Wk5lBLkcCbRYnIbmaggXyu7nXRPjq5IwUWG5USmyKSVlYmyCIVsEHggqcTU
b0UZJOW27ttumvYI30VErSIz3GzcZC35H6cwqgZJgFjRoSfE+8lidD0mRdl9wUNTms9thGMObE6Y
uAEt9ghXl1eBhJovk7ib5RMRwymWyx4wEsy5QDOHqzIee9dd4Z1XwOjqEJPzUz/o/YwiUllGSlRK
1TTRS0/FabxoAfYbZ7YeVHyjknOGhYutE2sLf6SXeiBG3CWfue9t+hReIf2xu6WyX1q7YEonHxc/
acExrB3ZoHHWZjwOYhv3tpovgQK6C/+vnPzphOLYEdhGtCjFQmOJiMoXiZgp1kFkVvhntKREhmWk
VJLo6XYgPG4rvDLuTJY7ydDEgpambdPQSFwdgQ3AnxnLkkCfRYYtG97K8GoBtuJJz+SYbemVaGrt
tFYJ7BVUvt09q6HyCcaFkYK2oW1dHggvA+OZXuR2qFLTs6YkyM7qyG7kWQEhrjhvnYh0+T7psuBC
sWZozruca3woBh3+y4qwzyTKuVJF4X6qyhrbhdN3E754QADGZS9iHQqcSUD1pgWBku2s2Je09oDn
ZGe6TkLEFVisukoPpTMWwyMmxbA5RznfBwVB9VGyn7J5BuwpbUhZxIYV1qtEdp+gArLqdn5Lrakk
Gx48u7vtWA+v/bR1i1fq8JH/0Btdkz7p+ZzxIximS4XrPbXV+Kp12RyuR/LP4ORZph9vJp7Q8syu
gri9mLrClDedOXCHihxza4FHLfK0tsWOg+tyws46h4FpraUs6mjdymjGr0gFcOXqQotKrxy0hUFb
6ladfdGKiv7qhL9Vudjy86yl9uG1GHAdUtRN1LuHgVQ0GTkZCB4bCm21ciu3aaZbVbUhuyXCG+Vg
G+s+K4MqhDhZ8f57WoOYPvSyLmvKz+j+o+i6c0HhfU37BvoecZqtsg+zRXfs5KsONa00iwl2SJ5k
kJnrWDnVkVE7cPekmcO7V+GAprokjcn6VNbOeOtHTtgcOnIsoytIasYkPNE3g44dK0xqRA92qkKL
CmQ2Lbtw0iXF/JkkPd15Y207OQLKsGHXwBtUI8Sb1hvVyJhIEc8CoD0m7Nqteozg4BS0EGvPyqQe
3hkDby+xM8ZwE3ZNmyLBLukBvhgAW3t4m5NjET5OjknxmUJh0c/roAW9dCcgVqgCOUCsiG5ipedk
rypOWiPcmEkY9YfBMcF994G06ouYvMHoOnTwcx857ZRke39sBN4MpWtyx+un9ZfZImA7onGGLeiF
kig5LPSa2/Z/Vqz+rVbbz/tj33Xd/qc+2/+HTTRT/m2u/aGHdvNadk9p9Pxb8fZbG77+tirQo/+9
B7f853+21AQ9MFLA2e7pbJuXNtg/W2pC/MEml4I7BWM6TpZkh/FXS03+Ac2FoheLbv6hQcw+4K+W
mmb9oTPFspUzWHSxqHD/vZ6a86028a8l1VJdc6kLCVNSbqTRYCyL178tGMlyxekXAlQ32CMGQteu
/Z4MYTE06pkNVG629auSJXNHKRl9ZzmiPEMhow/+g9Qs/bKUKODdYrIPfuFom6qXW9YJceWWF3YE
ocKRF2PSaxdDPDgXOsKzRLtw3YhwOCcDaBvsmo45rz9ODvXNIJyqK9eE6+CEhKTo+vgWJmQizxFQ
v1GFRG82yCTNJCWnut27erHujVDxl5j3TRftY8I3oBBrw7qJ8y3wJbbxiV7u6oTErj5QhJu5TnJf
yQAE+Yh4WenDmgU10VQVbX4bsFoZyQdgTIkHn2LcOuBYV7JLzaNrJ4dhLF7KMegOnZZ/afo+2meO
vh2sOjk5tqgvVQt6Jhwl6UT+eGvkV+1Yp4fGDu6iTk8vwsE8B4mCSoq4jZ6mN0RzXd90uTuvKqOY
PaOoUGaWbrHNiHKhAYkCJvcHL2FltZtZNnhkVISbmqIzfqLxGEZIGoXCXFwZfUQUTvw09vrnb+nw
VUdjhfibPQGi6AkTtVaIK29n52s4dQllOGrKRXAXG1pxyKw8Qa83ayvfBjXMtOgJSHOsqFyUlGLL
Nqk5cw292YQpMU9h3L4Z7p02VresmoIDfaJ5W0TxkzkROiAqi4DlodKOnXI3LGyuMQeAgyg7gsaX
D0ghkGTpCoROl5+01JZPkJCB4Q4s28zYNs+6Bu23znQ4DfO1FuwLg3ZNnTfzHSp+1NNwRT1rkayR
edTR9DifEjXeF1G4DkwsneAifBVmxyDH3dgWOD20LHhokMq4QfpS59Otll9D6FObqKi/VnnwdWzn
baC6dlUDyPXs2iK9ql0EmCTB9LTD3KQ7qhpyMKxt37NletJCuMNaT4aXKvQGjRsWA8R14Fa5rqFo
2tXconAG820GBMuaGAA8pmF9XbKOXOsQcdlYk74VvRiSQ/o9SdFmwwWQc3hbDM9VoD23C7x0rK59
Q2IP6C9chvuzAku4lw7F5yllSpTqlZDsK5kPD+RrnewOM6rQ00u7guWFbbCyhlvwPGA90wTvCPBf
8DxAedJ8owGyS6b+Yeoz5rYvYZNeBqn5ybeim7yO7yFR4NxSnyIrxQH5qOvx0yTHK4GEdJ3qReqF
hXOeGCP5Hf6zXcePbthcA9bPvPg4p+pTYflL5RXJemZyWGNW1wwbmNTE2H7pM/2UWdheLLrqmunt
EWF5nV+v4pj9kC09mroH4E67OSUDz1HJpd1bl4rkwj7CHCzvU5W/VK3CkCjHtR59cRogBjnczlga
J6bFeqsXYXuTWhepT6S2FdTHjmMC0GrWQ1u8lgBtSE8bmyNkj800qE9mmhueYXlw3SavKPR45weG
J7tZIbI3qHtATcPPcUWoyqd0HLdmiP+nctWF0ozeA9I/e72opy2vDOsMw9jnITxURe7wpmTgwRtu
FdCZh8lLMZbOQdx4ZCSUq6xu7yNCPFdszOqVLq0NHul0E/a7ISB614BVvqJTmh+ipqgPg5k56zhv
PjcFV8rSh4WbP165AfFLrjZ+Dmqytx1ch16BSIrnw3mEGhauyhD3biL2ZB57Xb7pu+it1EmRdLuC
/BKWxGKar3EOz6e4BMdCy8BLRYuxWbTP47TtcNCeIwt6UD5dgyBiGQdkO/dq+y2trLcijY1NLew9
0Zh3sZpMLCDlsevF7FlukKyG+TgT7aXJ/gmM35WKuVhTh+BdlMZLgNppJ4rwqT4N0ByPeQpcbEyb
z2bzPOKIuhdqPG8HQj8TGu90MVDI5oXESFM9JZZDGHLQ7e0+8DekoPYb06xueQ2sbWmktzNI7B2E
syu/GXZmN3xFan0FJ3rp7vg7nOmsZIMG/BVL8kY/xFZfbDunhD5lG9E+Vx2hPHFhsBvDvboQs7hw
+FW0YDPX1rgrgongC6vWVhFQIbz01Y1lUwhTZvQ1LUzk0/Bn14krrjTu3STrYOVOo0D8CCmoIL8U
WiFGxg6cnjfM/VvjEzPAUtxc+S1qSkuwQygectMx2UmnMLsxRt6KpP7iDB3lDoudNaJipu3yEXEb
tRAjuZdZs26UhT3Wz7DxR4xe/XhkQRysRWi+tnBSPdvMHvGAg2idLRjT/pFcMXgI2X3fl3jo8YeC
armOXOtrjr9kM1jtS9462qrxpXkqXFg7o5Zd23YNBacxb+dO86/MiZWy6LtjYbOrj3MtOjoLvs/U
shWEAlxmLZbQjlGwJXCoVgrWfXQ12PCB7I5ZVBPd9ViLithfq2cvB+vWB77BiWt7bou5Hm0GncwR
Rxu7/zlPYAAHLwjAAOtVza+NqtnLS2szSeI5yvI4IUIex4hQDY20u4y8Coit87oBurXKQhvdqfpM
E4L2exZeaNYSJVL5F7jKiqdcq0i2zJfgaUubVypw3+omHS/SJnhAhD94o9+m591TRsfiJhPhzp/M
zQgROrMHuRoajMLOa1c96NkXp4Ruoqc49IFQnlkhT36jVwe7s6Z9GZZXUyu80db69SzszZA6+9Ig
AYKlI7FnVbNLaJkhzp42PE1neqBv7F6xP710BWNqE1Jii4jTCNRInujU6hvpyJ2c+pCEiVjbg147
zKa/nZpUrBf1nefrTQaJpECeXKRr0wj6/VxGrwBaEhyuPZ4AUhLnPjH2bjg9NQbRJflSr8pR0q4R
VD/Q0xrQa8hhPbfuTsuFtaHnYXsNd/QKbfsVEkyXArXZbMZdLpvwbJZlfQgaCiO8lCR9lkQazUcj
ym/iOCZLkjCyQmTohvWeG2a7DxLK6N4ejKNiC3hUPXN1P/YgH9vjGIlqV00CPiGZZYQSYOb3q1Ow
d2raxIZI3K0a/Qe7y9QmsWc6Lan5VU5mubLc/rKKcN0QPuisDF/sWrwlbTeXZxXdM8a0FFYJwkYv
5G6cFyGVWrEEcKN+3VdZccs5nw+lgYzfnGmBhfY676npVlqenI3As2vL3YxTemJ+CDw1Xs5h2q5h
2Y7r2MnSDQuShsckDNZVenRQw16F2pGCsdhqukvQkJoJWcjCatU0FVBLd75N469xqhurpEKnaQQx
rkrhkgwz1XLlJLyDVcalaxmhN46BXSkRXecBtKtR6HZ3ceQ8hmEbey5REp6GdJ5nUh4wnPAXhLLY
UCXgkdSJRM67fQhCk0oTgs85JbxJ+pvCqLRz3mbAIuc9PSRWe+kmzrp6Q3fla20puXW1AMdk1YLE
pLEsB18j8s9inxoz4rNpbcMvBJpmntXEbBymelvRO2xkwioz1t29VRP80LFr3YQ682buXzYsCXhC
KcQHLgU6w44dj8SA9gxPk1zPY7dvQTvdpJOowTar9EwmCQJmYe2DhtEPrES8qkhdW7skm55bMRNU
Glv3OnSBYwe7wkT7Sn/P+Tz3y+Vo6UgnGB65kLrt8VuxVtRgMf0p2TUjUGiTPxD42rDPrS7eaFHc
H9LBupvliV2Gv3Z6mq5ZXd6Q2oTlRpmPpts/MKdQWQqY9fCmvkYRA1Ab5vOZUxcrrcOTIjHN1KrT
19hqqCPUFqFQyPedMDfgnPr9Rg8JoolSPz2b0vjJTexk0zG6rcOQPLtIqR2qcTLrcen1smpBhpn6
qjxMCWiluaFhajZadpYKE+cip1kFGPkr9Mcb29YYN4wXwRiwTnNx6jHu7+qJZ97C/+h0ho72N7iv
RRseIxYvFL7ASKfGbSny+cBxPIeuJaaOhKQmQKmFMVNXr8NoPeSxswqc+SIJiTkPwmG46Wp5yigQ
71urv6Eg6e/DMXzsXX9v8BZsIoKsVsTjUFGCKbwz+uFEySg4xG2Qn2zy9bb6UrgUcd2xjzSokXbG
ETN3tpocdh1tvSmcbtjWBenVcxQ8T43OFY2BQYRmveQ25W868E3edJTScgnjtZN4PRKNisO1Oxtr
7XacR3E5x265J4kt+caVLvPxlufyE6Z1An6L8TodY4Otb47/Tw/qA2gK9GPmtI/JGLsztMS+CGtx
Ps/jbqbccvvtQ+w8S6vCQ6ycG1yD5SaSerOq+vnzFKThgXgUhhsAtqcpN0jWIe+RXPievDomZAoC
tyVr3ksGpebMj0S5agcCk3Njq/Olq4CWDEXyFrLwsnsJ9UPoZjDAcUtd+PQgUFt3MITIB4NKdpPa
NoGqqsBm2LMV7lU5bNMyP++lNVzm2CEmxyBGNFtVop1wMduXJGdFJKdCMBStF5fOPfrq4Rqs+oWV
JQezsHQ2ELPcEzFBCOPYHn0cJIvOC1RzmyN1aDVI8xaXmQZ8uytKMV5OtXZHFki/Y7piyvCr8xIi
4MmKFzx92wV7xA3pJaV0bZUwmnqZpj71UhSrYHbPJWssngIzZRilZZ0Ipi1pTmqtDWCxmim+rThb
CoF8kGmz94vePBJ8fjGUIbu0nkl5EDGI2lxsepzRdETUQUC+aoqENE76Ymx3jRmp+irrXetMC4cN
pMjyPJft29xo7bVSBMF0Domnk+GvpOJ+dkV5CJwoWLdm2vAUU47o6WOs28YkEGX5MIzZbao790NR
vKZuU6xmdrjrkrjSNf66+eLbhyHLZoKdavxnOScTCDB08zzgGEIGAS4O+wy00v4YLx+kYvqOLdBp
EwLGk+iybl12GuoBH/Nxh8FimyYxJUnWG7bf9Zfsycs5jD93irBDMCnlhVPq0edlLWbGMZHJ6ZTd
kv5KPaaeuuZGh2SzrpcQeb1jjdE6fvQpAtSLWmov9LJ9pMgarXQgTSvmgeJApO8SKBPXt5rfYsUC
W8zWRZ+3uI19D6q4/zW31EbQcyIVOHnDbb1r8SA/unWyEP5HUi0l837B4HCQQH23GEuSM+oC+Srq
04uK6vJ1i92JEaKxV0ZaVMeu/kQbK3jQm21NM/Uh1ZvoMNWfogE9c2/7/r3WNmrn2OySvn2K60Lb
Zvo8br59WrdlvvWTYdUL1qaArokgyeAuc9rZJiz75h7SbrYv66lef/s0llF3GOds5k/K2E3306XI
S7SdiTwvTRN0Dn+N6bPiZbfXroBRki4S1e69r5jG5wRAM8FNkCAAlxxgd5gs252ehMWm8nJKC+c+
y9Z1npIz1XEdKAwgu0ulaO/wXYVrwCyoQ9wOOOSBWjR4kEAjbWcOo70mX6mcZ5AjVLvBXZHuel9d
ZV1inpIpLdBdUjiChumFFpWrLozF0Zcj+3/yk3cT26qmZ9MpBqpQsit46HPSs/zRohBUODFYEmAa
osGJ2ynj0xhaBNZpeXMorIz0qXTuziLffBzN+TKyxuBYIYLuSpyi8pTXyJ9AQzK5Wb6JJ92uNrlp
szmY6uDQ+NFt0XfJV9lql1POIzTPTrV2IdYDtzQhUlEfmwI4R1UtdrGu9/dRk+peK3P7K2TE69IV
F06rz+sp49bqsFtWk5k6dyEkJa+Im4MPz/2W8uPAPjl7qmqWGlgCKTtUXq+7W8dirxfK2b6kkH5j
iuDYzvY1mVYUFZNXs7wa6AW/2XP7oN40OYkLfTTANNXRKdGwxPRu13hZrMS5JoPYc/LwzjKd/C2w
ewCkstk5qkqOrT28gKUq76Z0vIoWHac5Vi5RAs20Mzpd3xFHdC2tVFvn5L/s+wBnsqKFUOdRf9FN
CdmImgETvdbh9wNXXpD730ZJX5cbJwj9ozFq5Xmi5u7oN+3ezwJ93YcaZCjfPSSdH56nfAXLqrlp
nCU6KcrjM98CcTk57okIXeZsN4cCYq8cAXYOK2168FtdW49GzMACwINUGngsZiZRepnFvs2cam9U
N6kQ4UmafnMYrXHbC/JtUl/He56WJ3MAt5pUJZFI5URDz277E5OkokbpW+sCoDUZmf5wUiwb72D4
Orfkq1xSJ1On1GGFB8PLG3wn3QaL6SskmASB4DjScXM2+Yte6MV1T07wBlZCt+nA8O6ngjppUb/g
auxvQplvpioDlNZMF7oOmzajCPdcWnhV52yjMvlpqpPwiLx/AXaHjzrrtCdSfEFZ5M1j73fDuY6L
ee2mBDeNJO2g0GoIiG6d85j+6ZkyA2OdECK4piP+7OoAgiiIaJCI6pfO7wGsEEJizhS+gPRFZ9jg
o7NOJVe1L3hhk8vGp1xB+eFt1G2qShNRy21C56kcKXJFAKVFY54MJsKnMDY/lfMpsrEkhrK0rnuU
TOSL4Kc07KsxZyenxeWh0Sh0UUMmWDfWj7PaGPUwH9i5ouC3F3T+RQkuzJM2amHZkR6Jl/rAIrE4
sifJVkHW3+KtOoL5f3ZyAWs1RAGXC0pAs13rG0IeHM/Wx/04UpL1dX9l+kA1taQCToB7jyocCW0U
H3F5DCCyZvuzrEE5aa7f45mBFUYP81CTJbKeZMWJ2oYPcZ6xRGiTsyqEpa/ilpJYFpbOpiC0oOtM
cw1eMKZbGOyyRJXrgETZFSqKMSFiT5X+l5i3pS10VupBet0ChT5BYp0hFmbRxiZlwxv6OT3ZILOC
fkGjhWdlj86Dq+mE5NHOw44CA5kx8YmJBQ4nyxApOs2zG6Yqgy1Ta9f1PgYxV4CY29L7J3AaieWV
bvRAsg2Eu7K5E63P321E5cad3W1g1/O1j8YjEcl4yVu8k21rruiqfLZqK98Mj3404A5BLsCOnfMn
u3RjjfZ1HvKVtAL0vVBWVR3aW3MOCI7uoh0WTBg7SZRuu8C4jJYFrC8cgOHh18SJc3KcQnx6SUbK
w7QmjW84lAURzvPce13MEtGe86u0McKt7TQU7HJWUmjcqZMF+os/M87KLqsoAeakPRls+8Mg2wob
nHCaskUJomyNUUG/kOiV8kYH0hr59T609Oe2EcUuJlEYeDvr/ibvVpA8NmbdmoQiBduwMLqzRGSH
WBg7Aqy69ZwuDXpMH2uFzXQFtDTb9r5VrvSopQY6NeAKWrHDAXYxktVyHPv8HA3J2zg2b1ZJlgt2
V0ptIfj1KMTQWmuEFrIymAf9DvyQP/8fls5rOVIkC8NPRASJ57aA8lXy9oaQ1BLeJSaBp9+vJvZi
FNOzG91qFWSe81uYAND+ekfX9x2EitwUBs5If8Joq7VB4RcEARsrgmNWmFBU7rbVxbhd0/48AWvv
5jk9NX1WH//70jU5rzDyEHa88kHnFt/Zq1YffI7bpeqTkNLVfkeRAq2RLi4O0exzEvyDVDLGj9l8
TwVTGQzwZDu++YIouOQnrccLkfbdzsgk04IHmHWZZZvtBQ21QE+AscbskDimcC+AV7P1lGfjOK/s
xoj86mCxMc/3VfkGokREB3KyLL+DyVYPHtxPow9UbgnpbpzY3Uo90yOSPMQmUyZxSrW3saqZM59Z
1hha7bMo37ACIQEYs5eKVO2IfJJ3u2HYQsFNuJZTZHxw9UxaNVmUk+yjZCTmrgZ0FhAHoUMKEMH2
sbcrPGfZaPMYbwzq9MI8rYgWi2kHXkjwaRQr+byMRNxZq7O1syImqOGGYuDb4hyRP8nC3zm1zF9g
jEUoIxjbWG6lbM6172QbabIsubd7pPdCpTPlIYHACV4mr5Bv6KGjzvPbQKa1GdouYiWYuVAvqvZi
G49Sq1vezPWbJFVk7bXCbizcQHnuHxn6w2Eux8+GwnbSsCd+bJpAgiPuF+YVKr+07YzcLByrgcrW
tAJ3yfV7ZeCJtsxTZfo/a159p4VYTiuJlBMzX2TUcUbgzQV5g7FVLk1MpWMqVOGVE5AhxYxM58mm
JM4EEZN8oSibgU8YHWzhV2y2Xz0FE2gwiiaylnzi4B3MrWb2BNcV1hulISNRYMm/qZ2741Q3f7d/
1rjVsAz+SEhGfgAumX3xg2fEBnWN2PxKPquolp7c1VXS8Us/D3u34eNYXyo3pyGcGFnSPLqT1hhi
Z63TlUBV9TxQgF0PT2uOmCdfuzCzM3HDWq/EwaeBkTISMe2y9VsHB8gk7if7osqFeTVBYcbzQ/1f
WLTY4svUeSjztNzoykoj1B7IeSTeQ5HdpoXx5PVk3WHzpoRqdi8+AE2qkm7buL4e+RM9KbfvC0v/
Ib/tgCktcXFvQh5LUoUzjziRYo5vfWDtZml9UqcoIFwFtUSCH+OGMeKZ8e1+WOVTp02vpag3LWnH
Ry+ZnKCY0rCnCULY1AEI2jJVPkHg5cZJGwCee41fyczYS4wmaC7xLy8pOW8mgHbbRNIFcqJDcAOO
H+Z2/losHa8keU9peVfN2sWeUKiN3vyGBoZY44tVgxlLv723MyJg4jzF423Uw2Z1x6DsQbBzCVbv
7grdIi6eUDHT8aliyP415fqu+c6uGdpxi6zucyzpGSYWkzm2q+gYTv4aCj93pFA/F2QLcFk6wIiq
DLk/0/vK6oLZ4eGeNfvXSMYn5dsdGWjGo07+laNR7EPCjQpJqRjKTJwbt7svq3EKgNNoKrG48PVx
ePN8eY01293O/fQ43qoG/GEpCVhmirHa+NPUJgxDgmwZwyDEqifRzF+8Z4LFceOzjgiv3VkDQ+2w
GhGrXQ3XVx3cCSwIQ0wXsBSgonaX7dzQTYSudJ9SAUTk8Y0+ip09gXGvusxejPtmIcCPsuRiO9JV
Iuipdi2KFJqFOnmTrZcoiIgboN6khUe7nmb8LTX8g8alYJu9GRTVFhlaG856JsOSIPxDurQUvYjd
OK0kQKVAre604n9MnPo0GB5KoUxtK8hElU3vIwEpka6BDae0QpR3nsw+GpR327UZToJ/3FycEzup
t3mZEE3pGGf6Ke6b1o1mHfh/HuWuFwXj0qTWYM5FgPwN0IYtb8jIvjKqqtybvfuZGKTKNWZzmJW1
szzvX2qrd0qIN4WpEZ2oOd/MuPVONzVSwvSR3JS8C1zyTzcdOCsYzMmKh5l8vpR+RNDLUzlB51ud
V278lUrNznnpFqpbRpyRiNdp6c12TZprF4Laafva9TiTt8SnFAFLuMax+eqJYjyxB/tu+tzdEp4B
RhnYF2prCsSKveLBMhydIN5VOxp99mehnwjKQifFZC3cM/H9653jTNT/WZxySsCzE2bKOO06pIN6
dXviL/EJGf5cLeQUatXnVBHAYZUS9nhiimTLC+RNM+ia8c+K1nCzzAv1m0VOQo9LWDGtIWLjaGCs
lkXXDjgH/WP/KC6hDFmadM8Vm9jWn/WUsTgh7SLqU++w+PpycCb/VZO1c0iQ0TGlx9e2ol66XdRR
L5nhs/FupnqLdoabaC4DPI4pFNhPFoyL/M7cak8faRNCfxzK9tUclAYyofEUor6FCRGUzllsFDnt
SrNe52dNe2N7eSh8XsKypH2WAMQ5oT2ixYHmsj6RGfPuT/17vsQ/eUasrAX1TCTeoYhJfzb830Xz
eFW7+dr38sQsiR47WHunCexJvzWrdazg3Csws1DsjmVWkSeeVvqDQz/JIaQ2UTW5d/pcc2siyBVL
fDFkakbJ7EA4mDHJTQYBWvGcYqt0aPeBSShTWwvXhd+jA9m0jHHkMKQoojYWxLlVEXQmAohJ03Ww
K6eMkqzWEdfyEZNgGeQNGgpFjhkKRs7+UT5qjUlHUzv3W0sWgh227AK5ZE+UksjQ+OGUg98bwE1q
y+muieVwda3mt7D40MvsS4+7D4WIh2LLJWFaEJ9V52t70goja/TMk21kN84hV0EZmxhS10SFhZ4R
QVcxPpbriqg1JxTKY1gsZ9QITYHRwStEQo72DVPq7CUgYMWMDCt3AtPgfilcM49KYsQ5pIjipnAu
Sqb1gAwAoqWgxxLmSdKAlW95rMYjzQlkNuK3PFc5q04tjEfQGD4DQcmmK1KkJgxYW0PuCMgvHnkD
o4qgl3xeX8kkfxTCEBu/rO7y24fhxABHbVlQH9EBI4zwYEfRj3f+bfbS60ps3GYAHFtVdvrvSznM
61EnTR2EF+UDghhYJFJAwCrnHNyruoFMaAZQLB4rt6HQBzLMxqQQ8ZvZkV1lIgBAiF/6bMqC1uRY
IBds4zoV5W2W/4Lyq7wfe/tAEhNpP3Hyj+2FYw3i69D62R2hUdPm2lRe/jYklX014hdiY1+W0Vnu
0sF+aNAfhfYq56Cn0Y/pyatfh5HhDEsdrvrbL43RmHeDrqrov196YsU5mcz/6nIQ0YgnraFq5ep4
6vtGAnD9F+ZhsSztZTZkHtCBpkJNqneLIc4ki4FoOf9n1se3xbj9RqKOD1rKUaHrrzoGtF0s+Ptp
HhNArBz3Ymj19IqS+cQbvDzUuZhe+5UO+JaRRgiCjcmdZoMvsnuk65E7oLHg5UNvvUt9BEUudMIu
wUeroEG6Vj23vfXTZulzqgk6yBb1PZjVcQXj6Zrn/gVeYEtgF5rWfP0VQtx7+MGR3p9wa/LmFDfY
0C/uZ1DXeCqj2WSqRH6LfoyKrEHSWZNa1kEjlrCXxhDFFVwIFlqytZJOBXR4GctX3B3Njur3eqYc
O+XzXdl7qCTZiZqbDxMQB8BsbEmAXDbd8I4q9iybgevcFkvQUVIWjNahqKBaoWeZ2sgT9Ip9LznM
2Y3qveHTDdvSsKa4puCuGVPyhvNi5YSsivc1z/blPNYBRbqAEmTXUU2Oal6vdtpEUHxTdB/gk58k
RNGKaWSbVYeIV43LMpYXe8pmn3Ptl/SvGeLcT1FU0MHeWiSkJ3sn94n/96qAhoAPIid8QWcDebMm
HbBWey1MOCeDMGeZPM2OT8ipVbjBlHbv2mRmO47RqCYZmMaN/KnPBTtgf2NnEq5n8FMieVJrg8uE
bkeUc61p/RbrUm2sGDOKQ1rrYOQ4UbIuUIlThQw6xP8ZQ2hQzmYk3rcxiG+dLHfELSKSrRmN2ril
MuGZ02aMBhLTOj8ilpEtz2JOr2acLHnZbrEnXfJZdcEoxxONLL/t4hPB17m/1HiYwWhkNLB6/Jj9
cX3I27YLtTRBCNijDKlfu9q+A2Yn2MgsR1B6F0hWQznReexyvtYfiCj64AfDnkKE+MYXDcNPvV5u
OT+KTNkmq5rITKDtqbArL71Qd2rVTGi08R1A7othAW0COYDFcMq8OnJszomyGBfeqqA3N0QH7kkF
gllgY0BVrW39pLNOAKzZhkrskHn6atqz2rYVIxv9mmhWbpWNeKl4Oc2gxubD8prR3ze2w87s7QTh
thXxo0claBRQDZLyKPK21WYCS++6BRWnjYBj9fDEJU77ubb152x0NTyENoZ2emc49XVA9U/3qVlt
B7sjE7WqQ4Uefl/Y0/1CpxJ8b/qWzM1zYybqaNTFdbRlvzOM2gnoAPYDA7M1wkD9V9IcTQL4+I4b
h9RdGjH0ybkaE98CZc3UQq7NP5Lio1wbHpkmnnwtvqxaCfNPy8izrMwtVd6H2k3MEEa5DtGQdEc5
x495wxSWAvO1yuo3eW9u6W+frsANtDObPPoUaL1rGZMCPffBwpzx6hMQqNdYJzKzCtFDsDo94Kgh
B7udPiXrIKr+/ot4PQLbNmg0nZC+akNHpV7kznW1EtqMzO8URRNS4YRHn76SUrOfbe8ffQRaOA6x
s4tt98kerHPpdvmuROUVODSoWuaLYdqPitroRKKShG3L+N2HL419B+ZVPZbePxHb11ZPzjKrzA3T
0bA1WpdmRdRh7LfWZrfKlowIt9Yjeo0dagWRAOCPD5wqedQQ+G/KSQugYp2rEgSY9TqktDk8Cf8G
GAPr5vC5qNw9NkBGT6U7J4UPPMAg8s6Z7FNppz5ZROUsULAo5TLE+2XoN/p7HNM9RfYVgoUi+WYr
40W162NtZZdK7Uk4DqUwX6dG7Sb6gF6Sgk20fcoMgaIjeWyaIFeUeTujbUWJ2tPKQLxuBWiVoN4/
qolBCptj2BKsRWRgtl8KehzyfPwhMHbeonkB667FW1HqitOr7MO2fsViuq2oC+BDI4TAcdd7d3l0
c+vZHVVxWeYKwUfb7mfQ3cxdkx1aNg55S9F/kXSoHJo//hZM+3nTHruGz9fU6SQ3yMfBDAA8LN7H
RZ+jxUbGus6ABP0czcp2YHCLl3JIuv1QDpusZmuzq7tJan7Uz5SxYGQLVMwE36Q1SM8kiGaT7yAX
Pjx9TgybDQ1pJlhhM7AAq4JwRcVID8Be6xDlJP34hAwLISHaYaPbucNs7Uite3dwY9PIgiRWvILJ
/HD8U/64ZLu8JcC5iV9aFmlrCly/P6RJ8xj/yYS/TW1mf7o3nqiiNrGzaO9aRdHEULrPpelcVn86
5RY4Ogo7KiiMszBQ9TIuYWonud/yofoE2BsKSoaubUpCzhbb2xeRa1iVOyc5OzeriP/huRloA8GX
0zzC5fZoZbX1vpjkCaSMVHH4EeC0hi7Ilwr9/MZXqwsIcuYZLoOOkmvM5o/FQOWNu6bHYQIx94j5
041+27bQ+rzcb6a77RsqEGaVQcxrEXXXsBNlUrWHoc8CKBvzPvYaqidpOyBTBaV2QpPUI3XEFktY
/5Rr3btZVwdnNH68pKRAQUcZSfkVYrQ+IuPB3tOhio1KuyEcD/iwiq1oiIKeFz0Je6pjTGkTVaDL
IejW2dinKfPKXB0tAkh2gsYAgfTI9qt31Fl51Cw+rTD+tffNu8LnoyF7JUWg33KC3b6gBUwIVtXb
QFGl2y9efJRjPx48SZBXYtnHFCFEWBkxEqjJao//feEHQC26lWUbBIeMLrmdhKZqT6mZ32G3y9h9
CTNnf22OccsXR6xZiboHY6iXzgzyY70deLC2OGlOSz80R52MrTX4719zu0ANVOvrxkGJE/ZkARwH
CgsBOeoh1F2UhkzyTzA5jyobya0fy/9/WW6/rGgIJ7nYY2rJtXnnJiWRxy7F8YYqA3PpQMPQpdUH
xA0hoHRk6+gmhGaKoy9mAGuPfSz3ln8zjZlRTC8U8e3s52pczhlo5kAbh6zHbd42J2d9TJZfxAZd
hI/wKfHTozmsuKBBTOesv1+d/1qD6NtpDuQGUtxrnGxUI7KwKbcTm0r8aLV98dLugi77StP7+eY0
YrdsDm1svCaW3GBPPLbcfUGLgmKDE/PsUqXkOJdkJgZtkN9jnP1pDtR3w4WhOWVIH9beWKm40z4s
a3hHtsTzbHKQFl7JpplssxLKzMBiEZSz/zAZDWc6a29DkwO9f7uKjZaKnnf82O880hvZ8h07xb5u
aZmGTeXBu/WFZy94wvDO5ckr8qydZVCrJFuNPzaxOZLy5sA40m3VkIa+iVYsxh03rxdTnxhh2ZNN
dWONLJ6L24YoJ2qpvEBkWZgjB5/54AH8Lpgv64hmsB+PRXou18DSry6Je/xJ+n3fDadBw/miGB2p
trL25uSjqeLAMYsmQLgJb6+eylK/N4dSBkkjqMJijsJN8Wk2am+2UBtMXQe0LKwziNZm87meUciP
jKtAaW8WdyZemMNQW8nmCz3TaxLzHeeCLZlonB990nfS2oFIn2ba7gkKTu+0lAuukrwAgrQayMHi
Pl+fh2q+71t+8KDmyFOJ/w+FdHbYgnPUIP7B8KkqMtLyAA/z4xc1h6ZAr6tnFNU4ZX1FF/pe5Bh2
cgARg63J2hdlySfnng17l1Y4NmTl7rsFdUlMDCYFeGDdlip/fTIfg7iQT0mbfPNo3s1xTZ1I/ICA
Df6SorIG0AvQ7HlonV/pi1c9cY91ppqNgjdZ/fYdk8yNhntpSBI3Cnm0zPhZAVTe/s+VvdxVJrlk
WXKsCFe10xtS2vcYzc3QJMPctXsuckKzOJzN5qWspydjpELDnl/XwgvrGS6CjY5HcmQNEH1xTzDd
ObeJUeC5R9/oh0U8PfUccWVrwDu252WS1obD2uDYv6dvbLuO3s9acsO5QALpBC9BkwPKuerQI+lu
G2RchTlu27R78smopkHkWDRJx+VifdGd/VMrhoHVQcifMpHihoQ4nM+uHj+zB5HQmb34SKy4+vrA
6uc9YO65qldeA+2GTA8HmSdp4LTADp19WG7C+xH5XjtYv35TfpIu+lDz36qs/B7Bakxf9kEV8+/L
/YhklrwkrqJztsh/maaRT3sL6Uys+piTmdtrJ9IkOE3ZrzRHURNAqevGIN8zHbRX520q638z5oGu
9B/wSJ8dQIFGEh1vrGhEAw7Ca9+kybnVzW2BOzv0erFGKhac787w5JXy3MfTt2tkp4zjhEJzBAsY
Y3SXpRT+z8p43UdzfPJ5AqsK13DuwVoZ2QtY326ZrVewoyxjuGPElRivsxnR/kKzJHXZSeAuFfou
7YHKjGNpgjkPfI4EEtPblkDbLln+WPXmSyftb22hAig1ZggINO2xLiGBs5ubyNNFuDgkWPe36Jk1
/nRbyMp0EryNjEJ+o3jWkKkTdPaTD+WBEE2FXLRg3g8zJsEWxVCaMUq7jg9o7AUmfMXGUzKP8CAc
0WWiPlzaF9GzK5PrVqRUifncEe7E3yJFLWDP9g4TNWridl0Qag9EdzcPpYfyuHMuyjIoc+skV70F
fJWUOtFy8jTELkNRvmzzvj4QF4p9z5tWrjG5ZRd7a6r5apcCbVPVHG2csPy1f3sp/qYVfMNSyCY1
8wFUHZ8sFV94s3qD2Fg1vWZlcVfP63nt9Vfq3s+QvJuRY3E3MrRtEOlmG8coN6y3z/QqY+3RA/Be
RAlJjGnEoD7EO0L+fi7Ll2MM950Ed6+piBzncs8jB7RI/w4w80ytmuHW++qv4EPrLQVI6Wh2ZNlq
4lLjMEJThljN6u+nDlHpJK+w/iznjLWIUgZLCzy3TyIObv4QLlG7835j2b65k3n0bgmXmS6mSHXj
V1zU75bfFeHYPRYp9Jl0vxaHP0ZbzCMUHJfuIuCuWRkIlSpD4/YHz6n3oMmJe7Y7KCy1WML4fCnn
+x14YzWE+4OjhoOwzrJHjWCq4cmPTYS56Zet8d2P9hrVfGQbCk3HFa9az4PUxg+3+qe8hj6NkVnd
DAGaWRAq18DQpDmATBxwKqM67ThWuCH4CVTJZy2wwAGBo1/1iOCmFuuicyKR4f2S+frBUl/ZKLGN
8L95Lpd889+R42Z/bsGZM+c8Ik33tRRUdlfwzZml0Iq5l9rhZBp6PUi0OQCD4bEnA1/IR6eDtFrL
GUG12HfC3sa2dupqpMajv7yS1UDtYuMfSX7bdUhwjRGRuu04pzFBeza6xodK4ofR5ohw/fiV1OqR
zub80vlIHutmvBbV4mypvoS9l5c+Hh8tjZ+UZndZNHQPRaKfExNQELvR0+A5P1j4P8VCC0bvfQwV
6wq9OR+x/t04gAaWB67e+iViXi7JPFnQoaLfx4fEcaZPqLarJEzG+jhX/jt8pUtWvq42/fIdJ7p2
sD3rBSriDgM+Nvm40Jlx5l+VatfMy1nspy5qlPfnLjjkK6HjuCqtfR1XD4tISGWu+vc+Rly26P7H
MpbAGwnqUmMeIn+8eBX5Y3zy7+VAtWL9m7efpcGeu/reF5nGCoSuQFxiERNecyoWBlbBAj/nMGka
fHdr4HIZ1p1LtSlVVqEGd4PynaEW/bNoJkqggIxS9y6blwdXr54m0S+bqZQbLy4ZAfr2vpn4uEvq
okmBMt5v6Yt+Ik6uEB+lz62Sm1N+SDtzZzO5YCH4EIM/HC16x4C+tUgS5QIS5QyBOaAtIJwr8vN6
r0wz+VOLtaNmuHOM/nOhepsj7SVbu19d9e/eUL/gddM3eOLfHB7ZcBmXe1eK07w4+qM10W9oN7cC
rQcnnqiLz4s/4jvWQM2Wv5czgfklVp4Gbbol7Kc6UH6HvcZk6FBpRo6nk2WR3bJYOVxpnLgM+rMm
Of1c1CC5LZEUlf+oiGYplkYo8fZphXGXUl5Aq3mNyUg5iECTUHX9nTOiTiRNPI7abDpZlcb1aSGE
0jKXn1q+LefiVjM0YX/1IwcyCCCdO3ycuOrJ2kDcu0SE2Wn0ehWhP8snRBfoxe34vE7Taba4VZMK
BQdNQfIeKu0FbOjBR/qobF+jAB71qIOs2Ctfevsxt8cvRBSCAqXBDiik3cbCyk7xyqed+lRqZPqj
07g72iLF21Acm1zT94YwP0esy3vyLC4YKNKA3QNlH0zSUs8OrcLxv3SNVs6PUBK/wN8GhqRt5/uR
UmK3YCnAm3VW5ciaXCNI1nCjyeIvzhrtLF0z6vvRfvAd775YHC/I5eDhsv4loKnmwcUlSH5w6zVX
femCgb1v6/TWpbwZD7n0LxmKH5Ut2VHSIZXefA49+luIw/KWWdU4BwJZrZFhcyz+unn4025y53H0
j2Sf5Ns+xZcm6e2sVb8HjL82HPWdg++NBPcnndmYCk0iLbiRyreMyssTtw0v/s3gLPtm2q5O8dZx
HBf2Tkt1CFPDoRxbv7UoD+DWvmNzstt362zHN9ekR9EoTsyumM5TJqbQqJOa4RGMZTJQbtXak2lq
OLMYACpE68DoobSHb9PNfkh4Q2/Jd9UVjNsptD2ttNAqKc2AMQo62hVZVqlpFHcujA7drLy9wlsC
s3J2ulVdhX7Hz1cL0Ymk2xzFjSkx2/gtndHCuaQ6Wem9gV5flCfe6zsr44CwR6vaG03OPdExM8KT
VRQWAezpzIT95H+gLPuJ8fCg8n/0DFE+qeTs4wFCESbmsG9RvTl2DD5VpDTFOAc/1erdEqvfNLZO
lVb0YS1FFdhrjrjLePFRkZOZkTDvePSoEt3PAvqYlBR4OF05hUX/MGkMiGKaUCvE+n4s/Wglx/hA
UiEo2VKSEhQ37SkGRNO3XtyxN9XmK8pF58H2TaRbyHt5TV98T6FH0tvyrJPij709+6rK5dcu+HgZ
II6N3lIB1zNSN2sTFrPT4FrTZKi3vP9j0v9VjvQfxdzfFMJfE83ZIRVkLL0JwqhqYn6YkHA5mpdx
hpJPpwNYYAri1slXP7JwAj6a97RjJeQScP1jiZBbMOWXQrAfECXiUh5169RKnWFf5el8zmdKC3Q0
S4HEhsDEX09IHbzszkP8AURwE1mnrMRbb+J7nX3wO2vKRTg0D42qHvQpvvd8MRz/+7Lm7rMthb4X
v5nNqdYjA0Cqk6JLos2rNCdrZ6JHigpvFkC5fRGZ0EN07Xl/JfT3alv90VkrrC1ecWPYJY/y1YPB
PDZj+0x/a0W9Q8Gl7z3kBexfMeOAmspbNSCZC0yHsQzBDq4dOv99Dglz0G6De7/Mn6aolxcWX7qr
sb0DsJ3nsvMf4sxO9qvLuwbZ9Wx2y1tpVsa5TJ/ELXcr0wekUWYNGIrCbYSXRPYBJiAefFk5295K
sigDMkth2k4Jeiuu1HHatZNJGbsu2gumSZ0dfg4nC0mhk+sG0rfCOE1O/q06KFuddQhj9uQHNlKR
XRmnN3iMN7el+mpDGA/ddlux+v1lUUOgU1B/Wm5fnLZMiEhA36p64V3V1PkcZenBm6kx/O8/+YO3
mgALGRonbALhNFArvWKCAUycr9I8xTfJqxW3H0ORbZc8GXdcWBSkl4MbFTcuncAWCAp6tAPdRtLV
Ujl/bulp+g/iGHp33brjmej9DnGSGy0aqN1CngCBWRD4y3LJyDE4xM7cX6xcbWyLzNSuy8cAR9bJ
L6cvFzEU643fH72mv+sFsKHnkOkhRcqiXGZbSVtuih31ilJQB0ZpXqdpqEDGi2d0aVPYjzUNZZO9
ye4dAIlQgffu7VUBc7te4I79fMAcu16JmH2bF/uu6P3lalXAGq03odszQLE1VDMqprfcbBB6JVX6
SspvAfy0RY7yoTw6tvCD+NuJ1E2JoqoTWbnzav0trnWAKpnvjMaxA/bMlkSUjWxQIK4TngqesWNM
+FKoq6GOSlN1EGCGs++m9K5VQ3eSHTjbbNFGr2dhZY6QSm37OtAuhu8bISKy07BDsBQkWC/9Nnmx
2wnbXANOVtTW7frIaase3eIDe/FH62jtQ+qC28yy+UDiaDPE7Zx2gTZivlX0tO2yWbtD32v+OGb9
SJ3aq9/W7SE1kqiJWftWh0LPLneDNTcXpHKynDEx8J/WZa8tqB+9FM1xNSeYqRtcT37b5Pj/2jdH
qoqNgraRvPqwpPudJYSrjEt9EMa6XG5pTVZTFDxQJtaquNtONeRA42TXpNebHb1DbOKA2Trnwjs3
xsLFSi2K3mvUWc0oyIegF4MZyVuwsez0J6MTFJe5P22nDa91h4gB/cMdKhuWbSvoKCyPirQZ9m0p
rQvOadY/rete0fWWp3TGiF3YaxvZbmkj4aFspGe3ZwrnbTeHMXCUpx9Mj74e0+Z90SsjpHWK98FJ
X1iZIDtTfbcksbkvh+rOWldQ8fse530oY9u700zQpU7kpM1aFk727ORJ9e1barxPZzh63d1LbV0h
zbKfnvGDqxxbfZ7SZuqr4uTeSMU8XZBYsga3mnoqBBIO1hdcUv58UfHwwg2HISg3LPoXkqgs0l8u
Pf2tj5/EyDtbY9ze0kwIQWqQs1TPeCb8SkuItCA/Qeo/SJnkA4sQVqzFP5F2jvT4aMFvkj9Wb7u1
6V5Wf3z1q7h7skmBwLaaraFhnASL6guJc9yZXrnu0WLrU9Xda30OSDMqtKG1OiSaFjOJooIa43jf
582mN60+aNqCCDaJ7IBw15eMiAQSPNHaiim79tavTIDtG8/Y96ZDlFZTo7hYzl2J6l7BE+IjTeMt
JbZoQLeLlMduTXmtXJ2ZdPhPh25PH5XEJrDGM0Zf6DgqX4Ax5IxPCYeVhvh4CxmYRFM6Gpdx8ry9
KCaEFqVBNkI/fNoZgJhvZzsxAmH0eRoShIKUZuBQ9Fb6eKUdTHo/gmco1lXsTKstHtp0ali/xGfv
7Upj8B+KPr+OEwV19QT4QK7Ktc9mD18GWI+32Irpbn0mNItUCS49rCcHrTawbaZYE8tHsQzGeb19
6QeEc54x1Ts3fxZGE8zAG6HmymrL3e7CFu5qK61wfSXIhBU6r4kidFBAIAFLhnk1C2KKwKtFjkN6
mne0MbGwjyBGRWf+U7Y7b8wKjt5HLyY7zwl925BR2buPBpl7PjrnU7YQHVDHYomMCsleRzthrKtX
1xnOfc68oLntbRSVYtMYxUVriAY2DCQZBHeIoBow9NRjbxySoT0aJVlirso1hJAb0+p45Jcl3uo6
KQWrv25wybXkQtgsA928y9E33pFMelUad0fjjPE9ORbF3vQGMm6U3DnAJaGvOdaGW1tF8MQ2RVp9
FWQdHVTDUjtgrDefIiWNe/I0ENPnH77CNV6jA9gYlei4vlgeeOzMXeOZwexazbEqy2yTTeLU2aTJ
KLz72rTmrHdoSKY2xlmzjh9qKsUTAQQP/KnqKcbLHqLeABTjzg5vtkUzBifDsn1LFcBSjLvMiGN4
TgbIYoqEmUNWTwr1stWd8Fp+ZIoUPrEUf7Uk1sIi1Wkz1wN1tJr5P+bObDluJMnar9LW96jBvphN
zwWZC5NLghQXUbqBURKFfd/x9PMFq2qKQhGZ0/n/F2NWVjItBAIR4R4e7sfP2ZhahRCkPOF5gR03
ZXtdS/qu7sef9O7AZDuOFJ8V87LR8dBhaWx1iWwvYr6kjsgDgXo2d3U86rSXmNmF00xXekz5swdP
tLXgY1h5arDr6SVeQf/8pFeVdjH6Q3vX1kUMuEn2dlZPhNrEOXk+FJg2RiD9MP0qWLdxNdDU09mX
Ui6aAQNvDTfyTy4wnA2GaVz3NVQUjR/ej15qfEmbe89QQUBoMYkGr3g1KYheVGamuUk/fbfo5gFq
CFx36uEiam3ph0VtaeV5BJ6xl1J7bcLLEk00UIXheEX+v7ucGuMl0NC5Glpw6hKi5GSiatD2lKLM
fKelyEvCwaqu6iZ8IF+AX7L9SyI579zumT1HZdLaEE4gw8l/tPH01R+DDQyUsBkBe5HHIth1ZXOH
hQLAh0es/FJLprIdwWcju6eQ5S/r6lIS/9P9iRz/2++rMm4Sepiy+3qy7TV9J4RQRkpjKv/zrYYa
qCGDLlbHck8SKUBotrpQuqm7tAkvLpsmvSYWwNl5PEVKdgjCTTlON8+QAY1qrvNjg1K6pBYm8i3k
1TOy+WRrgE/I69EiDE7hj4ZtN/oKbAEgPn06MShO6v0p9JjrFkTTlUlFPNH0O20QuNY8vDDRlVzL
Q6xfEgeiR0ZkpCISP9m0j0xD+bmrQPyRMoEX1JC4rdqvOWj2LlMAx06gZDV9WGleEGx86XIARX8e
SUZ10/uiGccZshVNywmd4NkLMmwRFKPlDbnga5o7xE5NW66UnDQB2nZThxZcGcgEFKFSk+Jw9KdY
UjcJDEhKBGDdUM6pHJFnKCoG0CVPhRPIqwliINVO06sygMFLbYMLcgY9soek+ImYzsbRfoWS6DKm
WKHCOHnl2yTw7TBe1y2pyhAY+/lURRSQE+tLZ7U0l8npz6rwXml+bc69jDocsdxjk1UWllig/szp
tC5Vb6vLjX9TGdB+1JBG5BEFu9jvLiuQJmfEopTLkVdZcel3bqCrXVGsk3AZzQ3iod66j+XpslER
sY9lWFVgDNiMckMJXJ2ekJ2Fl2sAkVimtBp2HZxrkwppMQLnF7QPtICh7hoNyOdIHyAor5ZymwZm
hhOzGwN5JyscohMKsEFVPJp2LV3aNRBovb0MQaFQwwx/jOOPJPbpxXGgncpiNMaT1NiAodll8OJm
WZ9tMxECSzqwgqZux41h+qAcPrd961yhRpd58q1XKfZtGcnfk7SCnN7T10iTTFdRpV+CNA8foHIz
6ciEs6aHjvIBDWFSHWO9pwsN1fHhGkVH9CsrP3+IrQoYltEBNw8MSvr4tftSC4N71Giv4lGlFSTy
TdhyrcA1824d1oO9hX8wpL1/jQP5WsrpLZobbg469Zxq0GZI1Cu518b7geAtoKcTnYO8ewACuTL7
Orwu1Wzt6HkFrERZFVNEm2BAK5Ojwcin44NB3XJy6+EF5VHOLmccQWq1wZZa7aUM6jvvK+WyVqtX
H1eJLm/QnA8APdHyBbEAb+tGyBedNwA4aBILt/ALy3T15w6tX35x0YBUO+vSMF07RpE+Nl30pPoB
5GKyZW/GsraeIJw7b2L9hdxARcsr2IhOXnO/tGDJICPQFMVn42fYhjEFJULypqxoOA1K+ZKuyL50
pm+6ag/fvYqecC+gL9EmX7hRNFpC4DcgXHbYxGSJN9BCjRslBdrZct6tZJQ/g9EDMYDydyZN13kU
fQYJR0UdxCnXC4IQpOf3ZmzIV9EYfNdH/6Vs0Za1Sdit4r6g75oke4U/qNMHBwbXT7TZSFeB4Ake
ZD9+GKFUBbZJ11LMyVUnmvWo2j2dz3m4UdvxuTZ9DK8oqtUk2GEbtf9kNtpFJqOv2yoa96Yq0x68
wqdmpkO6IpD/LWw5MFKRtQBFCRNMvMXhRvuKlAdVCm81BQYOx+TA71SCEJ9J0o3Pmq8/mcpgXAxj
eFsGxYPZOvFnX03Hi0GE355Gc7IcZxc4Wor8en0fGOmnAV6SCrTcdtRNGJC1ltjNSXdJAJdpH5k7
6Fqr80lG0B5ySPgBoGzQ858atwPuMVyhdB32pXDoqeYkXHr1t5ZdzaIpIh4f9awdXC+EZiBQU1dT
SmnF2QaWA8bBVeoMmwhIK+i9/qaQpEu8b3ZeIaG6Av0+3KD7vdJG2hgMbiBrw29/9MUwXURQZtMU
DLctsNsB4G5pbGAXCcCwdtozXJWXUefc9Xpi3XQyBbo0ip9l55tXNeitapR3nBZt7ELjrlzpBgwT
haZcKeMXUPKoaANoOU+mkBEYO6+P8vs4ZRfCraCYQNl1HVSdVZDGi3MCE2UMuV8mkUtHWguVHvd2
wBQAd+Kr5AK+lG7f+co5FxJOF7m4kTvaoywLlhu16JVvWiTfEcxPj/XgCYqOYK2Wbb0OHWd8Dsz6
U95S0FfaBh2AHAIOqZf9KyrB+aay5P7R9gyoH6Vy3arZtLYpZVPn6X6gUGCB3Brc2tfodHaS6lM0
biHXoDGbwuGnUdNYLjjXLj3EjddeVamYXKPdpp5OFsJuphs/gmhKKh7jKOxf7RL4n5YmylNf1dAq
qUPh0nY3XsAUQDq6Nmho9hrLjXwaxEgD5C8RjFIpOM9Xrx++5iRGn5JcXvko4HFRGjI3b/RuO3a+
eaXnU3rZqb510eZ5d63Z1wnB0WUP2fcqmvrxK50rULaH1WMDpPjMLnrjqtYsc2tYOe0TbV9ujNKE
eTdQde7D9fAAViA8HyitX2UefXCk2ki66OBMpMiiltyr5q4w73szLVfA3sJtUTVE2lIL4VOPQnQM
ORqwPY3jo+0e6tSGdpLz6IsV11/KKXmyZM1/LPXiS020fa8E9BUKe1MnWlbUym9fkETHbPWXasip
TnBqXHqmDimyIz3T4hA8vDHg/v/mAP5/U+T8P8gUDArnbaJ+l4n7G1XwffOPpzD7jnLnP16yH29s
wdvqNXv5EWav9XvK4Lfn/M4ZTMT7m0LnO1y9UETIGrpJf5IGi7/STTggER80TVWRBZ3vH6zBivab
Zqu26phCqAyoAUy+5MiEEKei/kYNkychjqYo/Lj67whxUvaEE/gvzmADdSxdU0zFdEwLcSXNnClz
hA7AYUqF8Srv0utQAeFemFtaWonwMYiRguHo7GB6WtPKvBK/Usiy4QVyJH1btfau6KR12NMrTydl
GvBrkF2LH4V3FXy3Rh4cjisq3WNj7arc3gXaJ/FjqtWCBMnOc0JD8SOkitaZB1glib/FJhQJgu6s
h7dRrW6NPgfwAp4vtnbpYNzB2bBPKWGlqihk5NftRCF/vBCjiMgqduDSrPRa4DCi2ntQg24lBtnj
J9T0wmogfKnTazE+e4q+Qam8z1r9ySgvC9neOXLFAQzbbgNfO4DEXQ/GldAVXnKaNiHkc4oQfjSe
a9EuOunanTM6kKso2p14oUQamyZMguj4W1CrdwhdbmNA9nHxKWr1bdBn14NDux7PEA8cetHB0qzE
oLIsIxACWgS/1UBjvxiNmNAudB7Ez1IHe+YivheDH+lwQpNxaxrxdWFopNVTSDf4OVAxg20/RFJ0
TVXnIm9Wo6fdoTK/Cy1jZ5KhMX2AIry9slwYeq7NSCwRCUoo3PeQdYwDREuttmdT7ooxvYYc9lph
reDc3GV1xeXT2kG+v890Zlgxd+Lvs0Tf+vZFrpVXoQk9qS1BAabdpbZB4l27q4rquaqUO5OmUJ26
nZGuKWntcvqMAFhvFZ2n2/qWHuu9+JWU9D6MHhUzPTcdt2Tl7Ki7UL1X2wb0PPKPEHkBsvasCMKc
wmAHspodzK4l3Ff2APUSveneWk2S6z7u3EHf9yaAfXSla+NV/EAGq7oabIMYqXrWB7DIXmGHgit9
+5RMSa87Sb7T7fjt08VP60QzZdnwbdoWMtCtmBIlsHZtkXwj3fZTVgXjibJOR2Pnazo1fnMfDuFP
EHqwruUbh9389nFISXZMIU0JOzEn4hlit4WApqXJ3IvhTVlHEOat5aA/6/WbXrV2GlMnbE/YZ0cy
Uez8lt9nurQWKwIvzoOGrYq5LEZp3fTa1q/oymGF9YRkuU2TSppeS8yvNaH8wfCpOyMvQGGCKoIw
Tjq6rtOODmr+Tgwhl+w1NMlbRNzvTHi2GoqpcB5tpy+dDtRJ/kTtWrxPPFP4hoANBgZ/h0bFy6hg
9GKKwHtNZHdUimvDlZiYEBB9Tx/NO0d8+7u7eq/XqQopnJkX05GRUDQDlwjd+kzaiG5QejCoy5ME
zK5TZbyYNO4sjCaUwm9i5IFi1mdVZe9siqLCMsu8uW6tFdHXlpvYtqZW1YHQK+rq2WB36qh6eXzt
GWCNazR/9jYUXWKVDg/8VzmhN+/7y7iFd37H2F4UXadONFLRWwGKViRQ6aWiGPFy+DU21PR/nx9d
KKShw6Sac93AHsxhVw4g+hxNvRuilxBeBOGN49LfALZsIGxAof5MbHWx/mLGUixcjXB6eAH4FB6K
xtg3mbNvG/0ujrS9WxaitCGJplogBtkWsZWNBAATdrUeUm1oFR87qH19GUBmWj33Jv6yTa6npH1O
Uu9B/HPhYKfM2ol92hjeiw2tmDCvziyfVYl9avrfyt7Yx84ubOKrJqqe1R6GyAn2lc56iGp83p9m
JMZt99E3M7H2Yk82zrSL8o2wOi++DiGi6tV74YtoUn4W/iIRJ1Xvv8oVnR6ssnB3CkRfwuWoNS6R
hM+3ygq+cR+4A2Z4W+pbudD3MgOGgQ5UdnBkN/yqCfbHbni3SrPdkGvWH7tYTK2Yn4GWY+FlS2w6
Vw36cozd4Z3xkeEYbHJLl8k7Eqj8ugF1O6OwnUMTI85zcdz4AUuNlysLaX34VfqH73IU2VRsrlE6
kcsvm72KikqrTWC5UMRei4P8zxjBjzlsOO7EVhNHmzi+hauJe28FIJmQQYxOHJLiwFQ1aw+QdtX2
+p04hgYgXWwQMT9i4HWEcAHzRf1+G8h8FMdQyTYV8/h2JkzWjsr5ndA0kEn3pNqdONB6/vjNnebO
gwpOiivyNZ3m5x6n+eF5UD4IueBF0TFFEBooP8y0thRZ8rPMpgxW1xvLsl5kai2phyFxkocUMlv/
1ZSNrRis5NPCTtAAZ9gR/a2PFgNSGE3VHFpPkdz+dTEUrS21pjWiFa0PVOpxA5z84jjSiCuOfPCv
qqW/72ubgJV9hnK8Ks/eFWtyFNCSCyBctvYi6kNnZ9tc6Eq7AiqBeAQnCBGPsOBx8I5sO0tM5/xs
cJBnJVrWLaZcyP+987GxAlwGEqOITneMOs3wUrwwSZ2d+LWiptbX2X1CF4hGjqrlGMyV6lnsNhE2
RmV2LfalOFjEMSnODxESt7p2MTTmudivfmvuLVyXoebXQRJf95l+Jw4QbbD2wj1Ngj4QtJ3YjsLJ
i3dMPSEcLi4w6Z0qOmK7QNtGWb4dbt5cFoT6UiQ9iKhInPSOYj0UKmZJkON7hHN2/lyB5PRpoGGU
gH1gYaupj4p3iXBRAwE3yOxhDjcpuh2BbEKmmbDNxJ6CgfzYrhaLOJtm00Y9UTGh5rGRO5lNs5QB
qaUG+XaRUJVoO0XyOaqQayj6xP4SwxR+vqI5mT5hYbkifAgZ6+Htpn5gX4zEVmwEB9Fsm8ug6KUX
ytR9ohX5u/QMypmkcSsnv4QFex3BKqqaexEBCJMTAxKDo4qC3oIBHTUwSQJseCb2ImASQZHGKEUw
E+XldZX5R+btg5MZEVEZ5XRMA2HrmVOUCDZKh4aQ1YgXcKqJy9KDCL4tWAKT7EgcYPx9arBB1FJl
JAXx+PrcFoJED0hRskjEwKzWnV8Yl3VQ7J3cpW6yFpe/zJLWtQFlPCtTMwcJVDTibtWGyirNV9wl
d03s7KfU3tdq4koSzc9K8E342yIx7mi2ggYSMCU9ulFWP9NtR0PvubjkKZG9F8FVIg/n5JMgp9Tf
gi9xP/GU+lnsV0/JABn5G3o69o6s7YXbBlx45lCoDjRtY1OuiBuFlhuJHhEADrJvH9F4/GADiRPR
VvGONNXI6kxsL+/NTDUaZuntHgkOIaGVPZ7WJHP2Inp3QryziNw5M0KMMe3Db8KEJXpbsli6tvAR
SLb8cVGS4JfwN3Uqrd/WtSmeD+/3v0cNJmo/nOCcrDLalyLGfOffugrPbfsj3S4SFxK/ehb0Vb7n
PZSRsXu7CUj+5u2V/1aG6H+X/nnIU/77z1+yPf/1n79oSS0+6Jcfqv/r7SH+ay4SM7/8Zp01EGfe
ta/V+OkV2rnm7QV//Mv/7V/+g7wOT3kYi9d//fM7LRaNeJof5tn71I7O5P7H+8f/8WP7l5QfA88v
LPL3J+1+/Ouf4p//IR6l6b9ZMP0bAFJtuvBNLK9/rZt//dPSfjMs4nKDAEwxVBzB/6SBDP6KOw3Z
Hk2VtTdH9mcWyPhNV+hyczBl2dJU/d/KAv3quiVV0S2dHl5N+KZ3O6cBjWWbtuPTcVFDLFfBwZr3
UJS+m4Pb34+A95czsf/+Ohj+erqIQN49XYExthoayb+lM5523KzVVvBQ0vgTQUV0+BVLHzDb+nFn
DKnXKbYbU8oE1gZdUuvpxcXhp/8aKv31AeKt7z7At1QyUYWju4XogGqk8CbXIjpuzZ++rvxbcfhf
75iF/EEKmABSTsM18uanZ9aPHk1dTac+Tcn4+fBnLE3S7ISxo8oMSxgYXDj+L/JwJCuirA4/emmG
Zo5yqtDWMiJNd6EIejA8D2/cFbRBZZ8Vz7s8/I6l4c+iZWqiTmR1ku4OWpHC29HYA9DuzHbKIx+x
sE/n8WEV+yaQd0t3ZQS/oBTvRM/BxdSp30/6AHUWGKWeU9BTwvxDR0SZnLwKJEE0gJ329JkNy7Ek
FabRa25fw9HIjfgJkdRjl4Vfj5j/2Z1vaZd3FgDd2gjwMFFdYzS/B0qySWtpp9F8Y0XJqhmcXQGK
4LTvmJlyA8ODZXmZ6uZBXyHBUz4XAKKP+ImlJRZ769135O3kj6EX8HCpoRHUC5DLkKf8cqLP7fzw
+JdeMTNk2UQ0TG8i1XV6YBJ++BCrgkPUPnGZZ0ZcjHmVZIWd3vrQyUMDrqGoArfQEU+3YGPzgMfQ
EhN+SokG2cRQ0rNUhsoF7uXyxMHPTNjQyq6zuiq49VtozHIvN9dJgfzT4ZlfGLwyi2nhaMkMq0r8
20wLImtN5wGUPGSNSBEcfsGCl5tLtVuc0MkgNaVL4LzFiC9tNIo28kBd3iGHfNpLZnbc5ulUmkZQ
unWbvyQtyoyxutF9A6ZKJz52XoqHfXAkK+IL39mBr/oTgs6F7cKcfOnE5NErbdz4vnbZmZA1BsrV
4Y9ZWpKZMRNbNWVe2JR0VUt+hPWYnCa0Y4cfvmBpinjpu49op1AxpJR6sWwmdGFWSfWl62M0c6K4
ObZjtaWXzMy51HoiNlqY3Ube6Fm1qlK6CGBeQL1DXlew/+rj1yz9YsC65UUUzyb4gQY0Xjk8SNvH
Q7CR03afg7AxHzSJIselBu0Jv2nbYKML/Hq2SbNHq9nYkXfFL70ZvEgQsETDg2l96tUj8YUijuKP
lnzmOJwyNAtAfbnbl8EnuQueOzVZIykL5B3efa8yLvXWWfnwPq+AWAi1J5Cypy3ULDrQ+qGbbKe2
XD9PAbiOUCwBVa6vUCIOjljN0kabeRbNo2cAykrbRWxul/n9i+3ZD4dHv/BoeeZWtD6g/RiIldua
VOyM2nG2rZxHR9ZlYX/N864IP8KqoQwq2jDqjQm7gpKPT756LPm1NPiZN8lMSiSTHOWuaaFpczb1
jfO58orytMNaFLXfm6DdJ0lZlYrl9qkChrO9VRXvxIkRE/bOuj09zEo5GS23pEBOa2cwPEFjaqxR
zop/nLayYtLevYIescLTqtp2/WYKvF0XRsP4A3y+bh/J7Swt7sx50DKBdKPkZW5Dk8d5GlPvSsqO
9gHReHj4G5ZeMTPrHsxrAQpSdQXJfISaUdf3IAXVu8OPXzjy5JnpdhRwAl8qHTdTm2cIGl4cW7oE
tnZJkvfIFyxt0ZnpwtaSZuOUO24rqxAFKvSB6zKNGYc/4OP5UZ2Z9aYoUkGey9M78MNOHl2Euncv
6dZJB5wqVJ3fbyGvZXM2vmG5Gb1NiJEFMsJOeqhU94eH//H8q87MfrXGQeY+LsA/1YZ3ZRQiZ66D
YDBolb5FtKk+YshL0zQ3ZF3pjFKOHFdHuD3SLORX6bPpkpvDn/HxGqsCxvJ+mpSsNuIgqRwXMlfp
axY2ys8s1eKTbobqmxz2OzsWRFORCrmya8eox6v5V+jAj6zv0rzMLBjhvVSHqMt2q2r0r+0BGsIq
jbrPitK169PmZmbBcVC0FN80241seYQCtrU9GXKp1ms2p71gZsOgkVBKLmSDi3Mgn0UJ/ZPQ3Zx0
Y1CdmfVWiTEWsOjarof4WG1DUpdR2T9p4PbMdjNNtzWPHKpLOhk9MuS0GLjzfNrDZ5arx0WshY2s
uLUtuDREGjrMYXc57ekzu52UPhh7uVNcVDfsGymYNlnth0ec8sKmtGfGqnVKIaleqLpmX0FaYzXd
eaFZ6llNC8H5aeMXr35nUhliAFaneKbrx0mza6ccelSzzm4PP33pA2YHL420Op1iPJ0uoE9mSi92
MykXSlUdcTcLXtOeWS31jqhPItIVZdHcarm9z/MAMJp9rmt2dOLmnJlt11FUgQ6KsBA4lLnxpoaG
fPjgj63A0hzNrNaO22HQUiMBaAtDrFH36sYzs+w27HTzpPBEtWe2K/uj46Q5nAWJpV1FGkx2iYOM
S9f+PLzMC17fmtkvPZk2qkwmEuSZFW2CLAvRtYOn4vDT35ISf7/RqNbMgmnODiTJthK3HHeFUIPk
0mUjtQ2zRg9laL/i8mRCKMwvsrHPW/pw5P3Ab+gVamgXgVsENhaQgDFUHmG4SxH4ODw0YeUfjWxm
/UqkgMonWeBS8T73aOKPZVeobxcGYtPJtD78loUdYs3cgGQWhuUhVuhCeh7nFpThZxQWjpypSw8X
f/7OASg2igW+oSA6Tx92otnrKZw2SOYdsdClrTHzAOmUpnVjjZM4kx5bEHNnuqh9Hp6YpYfPzD+2
q0hGejBxBx2FANLS49YaIH4+7ekzw68Tm84ZzfZcbyiQwpYl78JKB+fIebq0dWZmb7WmAqlAOLkp
PVHntlnQsdA5X51gAnOJSAEKqYNx5EuEoXy0Tef2H5iyWiI06VadION1bMh5+r7d5onaX9gSJDm+
X0CDVoOgP2nuRPHr/a7qC6XTB7AZLkJCcBDEk/7o1Eb2etrTZw7BsdGNS5A05bLiIF/kNQ8yZf7D
z16wB3Nm0q1P4RUmXduFq8C8ymNjvIKcId370LcfcWiK2EEfrIc5M+gABcUY9qzYLSJUdfr6sUnK
H5LXb3Barfm5ovAJJ8omKtHWIbPZnjhtM1Of6h6MRNF6roFHQbMu9VJzDXFNEawPz51Y3Y++a2bs
MnwTrQZptqu2vbovAMejdEFWNs/DDKAmKbNorM11loC/yFCuO/xWMWsfvXXmBZyx9Aowl5HbtFK4
KhB9y+L+2Q+ggCadesSEFlyNOXMGkmLHva61sTv69L0ZDaQEMDwNRzbd0tNnzkAO9DrScslyp9pO
v0xGTmHKIHXWH1mYpefPHEDleVCtQ8fkpvC22y294+gBHZ79hUcbM0uPy1IuZZoJXd9OUFbTXwev
/nzao2dmnkpB6fdKPbl6gvwgrcm06qTHcpWK+PYPto0xM3TEqAZdSesIa3gicpCm6JZ2x4vBu23i
4mZEXD1pvx9Nyy5N08zk1SaH8FXzvP0kwxFr1/Dj5yVER6fN1MyyB5hBCs7AwVVkgDh9aJSokBT+
kd25YNaG+KZ3IUIIuGcgERq5nLLGraPA7DuBpCP/3m0Uq7rPksTcdBXK7w2cDkec5ML5+AZsevdS
21drxC1N9KwRQJZV6axH8Rn/WJjl2TRqRwxjIVuuztFYxZSAiLb10G0RR4Mtt+3vjKTMv7Wdkq5L
w0CYrN8jrLkVJ0yl5TdKKG1PWjR1Nq2K3MZtV4/SfvDLmwHS7KQwf570aGPmT6ypE/rQQnZyKPKz
QgEMXdple2RpFhyuMfMmShXFkP3JgzsV4zN8id4ZoIlt6ThrbWgeDn+B2LkfWOcct1YE0hR6ks87
0MxYq9oI4RlO/nwShF6HXyHcyEevmLmXoGCzTkBlXSRmW5pK4Gya0Ilaj1E6bShjROeV6g1gPXP5
tCSTPnM5jmSMelnLkztlwZVqFs/IB7oooJzmit/g2O9MRtUzpZOLDuyjOjZPHjJBldXXRxZkabZm
LsZJIPXRrbJxUcyr11oBY67jm+2mhwJtm0K6tYkMeBopQeSPh9dH2MFH6zOzD1of6Tg2rNpFbjO8
CP16uFakPjhyJ156+ixqCPyuliwZ/sjC8xEEGCB9+dIWRRMc2V0Lz3+DHL5bDF/VmjF3GmkPzyVk
jkgfVkn0dNrMzIIRGk4Nr6nyyoV1V4M738qyFo59CkxHBr9kfTP/4ThonpZjbe9VeqINH5UIRNuk
0F+dNv6ZA9Ei05wCyunuoIwyilydvEKc/Rg8YOHk0GYRSRT3duSnMME5EoymkEIksK3eS92nPhyO
uO4FD6jNXIeZ6wo0hLq9nyIk1CYPTrJmNZhBi/Lv7vAcLdjbHKoHRxkCmkHGEsgglRP1DqT9vg4A
azQ5/ZlWAfOYp7uHX7awWTXxne82q46Su1FoaPlIqG3nNQRV2THE2NKjZ34j05yBhnOVrn94nQcU
UJLKWp82avHKd6MOWw+FH5Lee5H8ybn3I4x3ZIEXDECbeQcYnK2+rSZpn9bhWoYMjmbZ10LJN6eN
fGbAcmR2QR7ITIpkaJCqWtJZk+bHsAxLBjCz3kTVQhMZCQmyrelGjaDpn+QVXDHneo+uVjsc8aBL
RjCzYqN1IE+o4epTChi+xqrZDBaNoBT5aOo1j8QaC9tnjtXrOqQD8lGX9rnUP0pyeO7H/pHTeOnR
MyNW/QhqKq4B+9KG64dGqyjNvhxe34Xto4qVebczzbZWzMxm1DUM9377oDRPNey5hx++sLxzjF6n
tI6B3g5xI4KgmhSfpRb0As2GxGdRn3p8zcy2s41qnDxsS6X7r6tMKEibY4HX0uzMdr/hlGPaZRyN
OSBloArDbYbL0WXriOtcmqD5/h9GKelrFhaA4aepRRHOs3dl5t82dU9zLmyshxdiaQPNDMA0NPrY
5EGCQbRHYDVaif1/+NELUzSHuJnQacRq5Dj7oUNLFPIqBMET5UsJw/ppLmiOcYtTrSwhSGQX5cOF
iSyo2SpHNujCvCiz3V/HlRZKuuztGyuDg1yCB1s9EuIuLO0cz6ZOklobDqMWLn/MfiRE6RzuBSKM
RnJk7peGP9v6fYx6SeV10n5E8PRMnIa6DbP74YVdSjvMwWw0yRpN11sOJ8tw5w3KCoLI4E1Ttbsw
jOHOt9r9aLRwyvRH8mNLczY7y0ofHAHiLKWrZfVDnnXPSqs96pYNwfaorxzEgA5/2sJ58JbtfOf0
AqyrsYypcpUa2HakBejGtVG98lM/u2maI651IS56u8i/e0tdNbUDMU7lBpZ55ajJa43MoN5ArTPU
W7sJP/V9c+SDll41s2+D816BhL1woUrch526MsPqPCm0a79uLhwz2Ed6deQsWpi7OfbMCHtl6kKr
cONYv/Wz5M6h2SrzUcsZk/7IOxb2wd8QaLHnDbE6Fq5j+DnyVumjgoLpOQye+cYnvGllGCQPb4UF
E5LFEN4tUgI7Qj+lYFtBvLV3TewLXlrotk8r/NBd/Ovzy46mibJ0Kleqyu/TSKVNSaYT7WWOdSty
ayCfXBYuei3ZczXuq4SuduQB9UupdaZrKFzwCYcnamGLyTNfgwrsNModa6Kh1HmB8KYMyePQ3kBr
MqzGyGw2qLs3Z+lEo+fhNy4tzWzqUjQk/IkuF7dO+wGSKKmKbPjILac48klLL5i5m9AeO0uqJE53
w/8cGqioO3V/LHRYerj668KHVlT2cM5nLvRVxmVkGYLwEeL1w3MzY5f4s/1BnaPg4NOVtGnysHbn
85DdObF6MZKYs4ZhlZrfKM2Uyj04Xh8+QKifvhKzI/gerlv93kDKVO9eRLw3wDMb0/akGjAOSA/m
iFC0LMnnJqomR6+HSxMx801FERvkAHzfDSfFwSHZ/adJiY5VbT92FcocTAcLg4e86dTRIsrmkD23
kuItFONPo2bdGFX0eHi+P/Z6tLf9upo+DQippkYQniMwBVP7J2nq7zsnvqrN8OvhV3w8T8ocV9dn
TYSwdlW7hlyqZ42DFFqiZd9Oe7j4rnduDm2SXi+jtHZlv/3uyeqtkiQnjnvmGNqWBAzA7drVYeW8
s+FZXLPc1urwwJfWV8zWu4HndcdESHZH8quu4AUWGnlhDyWp6qU23VDI9ZV9p38+/LalNZh5hLxQ
krES1QmIglC/0+FCsj19OOLQxIz8PU2ozJlgFEVSG8hjRxe88EOlx3dtGaGQ0v44PPilPTq7TCDY
Vxl9w2mcZxGMFOmVMPjBhqM46J0jy/EW/H30DTNrNsoSHsguDNzEcx0ngXOTDn/ve5juogyeoVg5
R4b3bJCew0aDfLWHghg9g6OX7IVvnOPvUEB2uq4H2Bfp7a0lNdDMmrdqYENQE590J6NT/9cdN5Ro
kEWD5OxLddz01fAp6tOtHkaXTUJ/gH1iuokO+1/f04RTG7YFvRtouhVwkNHJETrJaXlRZQ7IQ7A9
qtFpb9zJtK9hDb1DCmnVKacl8OEk/nXwmQ8LZ6ZJuRtUA1oHYeFAhuodu5YtGMocLKfpBkGmOWWA
8UqUg7InZ9J23JTvTjIUe3Y058x8rECeAXDCfC0yxacFiHOzRthym1tHs7sLzsSe2aPhDIbpwY7i
ptCQXvQ9KljQ+R8jaVh6+swQM8XsaWXyIhfxF2J8JTxHvyLbHp6hhYfPYXJR0tUg8QpYPuGf2ULA
aqBzZRwDriw9fWZhCCUGUd8FkSvrub2pnC7ZInbyeHjoC3vHmplVmudIxeZNyElXulJT0C3b3djy
dMQ7LI19dpAWhgG5hyqHAIBh+A71L5NUHmsMUJbGLv783WFHT1dSTR06Ps1oolgDOal5oeoIBdvh
yghgiSmG1ZRoayd/Qj/ozKR3IC13A/IbZrg+PH1vUMUPHLwlPvzdGNRYAXxodVSz6+wsKXdIVWve
bdarb7/p9lm5G8uNFt42+c3o93vqCxcZ+O1OmiAfdc6n9Hs7TedqeCM1yGEgotla935znzXBRi2t
My18hU7/LI43bdVsm+jLpD/3/Rd4X4f0S5jd21aMTtENbx6V54nrOW+TzPo8QO5TkNr03HAQbDob
4SFWA7iQq01VeZ+0uISMqbmckDsztE2EMuZQwiKPOkxduHzEKIRq1EtP+jl07qheN1p7XqoBGj+g
voJqh8xFO+6QHr3xY+tGqoYtQIjHcHgbdOUfw+i+pZY+mt9ZiOFAGS3JOhtID6qtx4ekVr1KtBG+
3M+NrJ2N+YuEqBcjZvEnZNFRj4Yo5nsPgTHiXmeafywpuLTbZm7QqsMY1ZM8dHMItc7q/+bsXJrj
xNk2/Iuo4iAEbIE+2m6fYjvxRuUkDgghhJBAwK//7n5X8/XEdtVsZpFkoAHp0XO8r9EH0e5/OoqY
0v7C4zlvur897IUJNFGPebrIrzEKBI09hiaMZl7zOo2uWZPcBNVXzREfPcqFMYRifAKxCF3dikWj
7BQBTAhQxmFIQJD4fF98cIfLNkHfQKhiMmt1CyZUk4uJP6YzyOhUZc+f3+ADw0IvjCK6ZsOmi/EI
PIvafQWkD5CwPSk/v/pHP//CKkKhd/RW9D+cpux/zC4B0mtcVyX4Al/VPz5wzS5bBRPpqcWTBv6M
mnej4CcXe9etcDcJDTefP8VHtzg/3T9skwc2TKsalZ0ocG8duoZAtgHZXW6Aynr4/BYfvagL8zdh
2HjqDYfuZMSGTVRfweYEe4+F039cSBf7nxAuIZ0NBSFKYAKNuw/F8ghw8xfn00e/P/z/r6gfTa0Z
9KUBPgX5Ws8TiNVnO6uS4vMXdF6Pf9nS9GJLo9cFovuzx6DZtdiikusv0a37KYBeZToeO0N+gvjB
vrjZR5viYl/3pEOTpBH0RJI5fR25gdp0inWWffExPshxB5c9gaoH783VUNSyOtuiD+VN6PTKF+Ef
uapDh9ISWp3ZDVkGcFOyP5+/wQ9WcXy502vIADoL3U7U/5849w6JBQ8gXfamJ18UPLO/f6TLjsEQ
ZdSGOhqewjYrvIi+WWAbwXw+6Krbgu8CoYkkfQE6evhvOzM+P+s/duZo/AZ7RLiTM9kvP1t2KVV1
vqTDPdfRV9v/g7Udn//8HzdZV8F8lZ59DpdeDTPa3Sl99FG1+fy7fHT5i60PEHFHIF7vTjEQu7fJ
0nRtybs66/O2sknwxZv6cMldGIBFp6lCi6s9TZEolFi3PWgNzKpDrcYrydyVmPtHW2OqMnGPnz/Z
B9vosnUQ85p+u0JT8QSgaJdH0fqeLf5/XM0X9kALBjAOEFqnltdnbJjGdAP0r0E0HtJp+99+/4UZ
0M0UTRChsicn7X4dvYcRIOfPL/2Bh3LZvRd7uurnbranRakittkrjNuuSYGtCckdevu+fX6bD9bW
Wc39n0u3jlIyD1lrT5DX3FLgoSGqcU+5Kj+//AdG+bJdj5sJvKQkM6dJuIepaX+HFIBosezrvt2H
IQKJTH7xwj56koudnkGdcxVVYk42Ik+jGg5+WxfJJL/IJn5guc4qZf98UQImCbRKZk4S0NgtEcBH
6HnJAD1idOPq8R1HAruaaQJmcaDEF/byg4e6lGXUbTVlvr/aU7e2R8DCorKiTheGtz8+/0Af3eDC
tiy+Z10bBv0JFf+Dl4HZ06IiiBnDr7QuP7rBhVXxXLMMiEv7U8/C7ke4ju7E24Efk5h3X+z0v1qR
JPIvbrFCnGWd+9U7Dpar2yVmwV4OYVN8/oY+uvqF47IoKDeMdZAeA2blTbOyce+FEIn//Orn1fkv
rwW//cJKyRrtrI1Y0+NA5qkAYwhDWH2/ohnFoH7dms3nt/nrV8BtLgwVEAqBcAtuE7jhuV/jFxOs
aNisvxr0+vv1/yUdsGDfBQld0qMRM9DDsbdAfBKzgloEX7Qt/HX/Jf9SDzDDUodBNadHv02BD4ZR
XMLhexuBCTez5ZtoyFRIis/P1PLFl//ooS5ik9QGrcaceXIMyQB2s3lakliWbbxOX3yVvy8tkCv+
v01JMeY/rBEDbc/40c62a/AUQ3Hwi47Ej37++c//4ZVoyG9DU8enxwapG3DaF7FFoa/9NslWvXy+
rD56gPOf/+MWKPRpBNFtclRxXMXPUzDX7o4KGcjnz2/wwTNcptWVD3JZJ4Ge0cHqkaIdkNK3WvKo
GPyu/0pW44O7JBdvqiE6EBWvQd1S6+9atBgsmdyST7369Z8e4zJ35Wm1LJIA74Mtt2lW0NIoMrrA
QHx++Y8+w4UB9Hwv7DxGIUvk2HftqcfAqC86Hj54Nf8qDXkJtNdTPz7OVVrtQzvsVnA7i4pm/2l4
Gxv7wgKiSRdTjnqOj14qW+AGswWo+qnqnh0Pv1Kp/egpLsyfDWOAJeYxPnbxIo5I3NdX1BvS/cIE
++JFffANkotvAPaaaGjbhMeJr9ERhgrDqH62/jdTdFn7iespIJMW8VGbKL0PjW3vuLLxpumG4f4/
LaLLso8RZgQOUMdHl6VZOZhJoxyYIFj6/PJ/9QST8LLu4wersI3r6DECKjN5PCsVjU/U84/KMpH9
HhI6VDcd8nJnTUyMo35+1w++yr/KQVZ0LddsPbpgTsswW8Njz9j6xTf/nxzlv0/v8LKJJhqmgRsq
8FCNBwpsnx7Tjv9kYjhOEYWcM0tt0S1vVbuCzQ4xN7SK6AJzYG9dG5wWBwp0GpkNkRaAR3qsYBRY
2kDgzD5bmr3UFXtjDjnPSkbqCFEqC3gclM/h5XQ4Y0He/W8v6WLp1pB4h+p3T4+An0l3aJdllAeA
t5OvooCPvsKFC0VNpd0qkuAYV/2ZIB2P4xahTPWFa/7R5S8syDguQcVHyMX1TEpehIr3HBMdrfn5
+fv5wHpcaj8M6C6ik9DkOMsOvZKT6cAntGYTE7/+4hYfPMJlXSuoNdqorSTgGqNYKRdH994c6i98
p4+ufhHkLYpG/gLP4thBvBP0D7VmReXS8Onz94Nuk/+1tfxlJ1xWt9be9C0PuX/0h9rs1lrEW5yj
v/BBNr4g6RYL64/vTweVAa+rDJLhVFSg0UXf10CiS0h8N0n8sw7YD1Q4mpLW+rh2FErhKOXHXXKb
TdY/kSy9HvzGFtmI2mgfuWCj+voORYsfc+ZUkbrgvUlotV8ktlSlID3IZbdBbv8duv+lMD2Yt913
NS+PNICTrX3ynPSqgrwmSOjoBZDEg6VIn8ea3XdDD8Q56586k+3Qv4aZa/MU1Ooe4umQFsB1kijZ
9cwvOZCwdTDe90v/5sXgTss4eZP+GcDaH9OEXxEW7GxH9uD6fqstOY4JZEIzf9wO3O4HQAd0XZci
7ncJUFAdutzBoLgixM9ySTlEGvG763hdt5FD6W0cgiSvfEB6NQFTmoPTy1k+heJ2HOkR6fmDYM21
CONbphcwtTNQZkR0PbYxulJWiFamGxafKYXVoaYDQK7LUYX+Ya3dczWTvB3GExlp3njkaZ7om0TI
OxIkzUl/NwQVK9ZqvfNFteedq4uMy19ZW2/Pr7fpgnZDdPqE3rUmX0PRbOKY50bOtxl2D4rx4Q/S
DOVi1u0syFU6kR+9D8QmGq9kOH3XKG/ZNE5yV/lD4bMVPCXZv53f9NS4Ox6hz0a3/Jsh6tFvh40X
6z20cTa0QtnOOLEf45RtldK30vdPzbD8hhj4TS3IuAFr+PfUt4coPmsAZc+T1lci4Fst9CZmXiGC
9XfKq62qvKjo8YfgHFwFwNsHrGV5NU41BmbBMFV8eIy61N+ua3DymuAJbhDN4yz4DUhwmIM3/2NK
annrJ/Y6CMx0DarQk5+BFhIkicGFFi9vaopRXw7CWMfvQK2UUPoP4/0kQzSsuGkqGwyblkKG/V3P
EgDJMZ/D86FPqh1OAF4kvbPfoqY9AFY6PNRGVecEKubY5jut+/bY2k7sUuObjWUrwzfufqQc3DSg
sngBWktOvaXNfdm8xq1Nty1mzpFm2s4jmnMD+YgWkyVvdB8WgC/+zmSzQUrurqHsoWXqnXijLNLQ
mXwJzFbghOjWYQf5C7tDR0GUj1W391ck+BfhT8WAsc9omvZRLYuMerwgmde9gtv8VKPLKA8ytlu8
5Nla+xIKkBOSRu4gqgEidCKefG98Nq3eOYwW5+HSPDQDqMLrkNkC6/Z6DMPXJZ2ubCKuI94Ar2k2
ol19tGOClKAzf88WNue94DstO12CsdoXCxXX0p5Bfeg/RPEymMs47etbDIU99JL9hDpdn6Nod+z6
WRQVZuDywNIjftt3sFelzkMHHEkip6XgPiCeTXfnW3sK1wYE1KT/3fv8EbRM0J/B7cwHw2/FGKmc
WydwWYDbkyVkR93MLbjbKGumvdj5ADlYq38uGrqHYZyCvdxmIp/NEh4kLCWo2e7PeeFN6fxYT9MD
q9xRjRXsWUO/CQ/8lXVke08nfzpW2xKCLjk05Egeo6o8mOR7rJGXktlz0tBNw9STp8SmTaDnw5MW
qqu9KQVTN33cXVPsRCSU03zopt/45+88hn6ej0zktnJ6eMnQLISRuUXmXWJhKqBUms/LeN/69VVv
53SDjtJ94AxUCSeuS9LIVyprlM1Fv1NVCtixR7cDKPTOmDJKgIjTQR45ufcqVNUZWrUro+btugxj
3nuVLICcrmHHG7Ef1vjGBRjk8GjTHAG1CAubjMfMZkWnAWwm0MjvO5M3pC8B1rrvVvWayOUx5MPe
jyApHc4ORHg0HYWFruDVppZCKsqyfZfK7yOr90liH5B6AQt7jYqIYGJT8DXeZ6F+9w1q3JN186Y6
m/zEHSc5X1egm2EkZga6eLI3cdxfo8FD3648u4qGqqTxtPG6LCkQ8tywOcpKHRJMNwr/LYzW1yld
C9k6DkY2gCv9GnxnuOgOjqTYSzmHeZbWBKUrNJDS3odlyO6Tmd+YTEN81t/P0KbLmRw3VasfeCvu
VdtkOwk6OJpk17aQPN21SbsfvHbbUrdBb1yeQSEU+gkN2t6gLJWm4i2JjCqgtoQeimiMAZpdfyMS
RqF6mY+pwuBnQ7H/oUGYh1DWKjCIEgKzV9uDWAZAkpniIBPiTOC921QaNKJpOaTcH+6oiUpDF/JA
oHQwBHO7qdapeRmZwM4JuiBn+HCANJyqLHlq4QxHMgXvA2LRG/QRrAXaJAIot8S/nAdue21EsoVW
CDSrYvvMMVWV+3rOSii5QQWTSrBfp/G7r8cwr2vYsUX0QxHNGLjVRLwDimbK2AfgjhBSHdpopkXQ
mA1EC6Di4XtyYz0XlGYAj3DxGOjL68KLCFIiKdpTr+AgYOuhcSSMbhaw6+MRlWnwD6+aTOsSye2f
QiYH7Lyjh5yBmBL6yx9nsnESQ63STvUu6Ce1D13Qnrop0i8TnfR11Wm1SYceq7XxvVwMfv/EfApJ
GZpAXyRbUBcTXQ9xYyCIVltS0SPX7IOcG4UMk0aAwp8WibBiEgQ2S8Y8Lg0uL4CjcUYW09RUt4Nb
p21v7XwImsh0RSvk9Oywn6BhnAYtzMR5YrKLIaHjskY/1WkCDxRg9jLioS3A/lCb0WvkMSZ6fXFL
26DphK2YtjTeviKNR3MRSZg11QsIa7mZkPeGgaa+Jl1cYgpgOTTOF/esMeO9zMKgA4i36h7JSvxt
12f2rm8njUcMtP1NTNC80J6egQJJi44XDgWc0gf/iWHCpvMdjk/O7zFrtbNRAhJWt3RFHDg3Fw0R
FAcSgf7DUg/PVdd0V3HbuD3rwcD0okm9c9YvFQjCtTqteh5VXnOSlCAxryAMc0xDQBZM0yUHzM7u
HNTXr6He2mxM1tjceJPd1JzG2xpNeVvo78ljtoTNJlkZuxFNAB01hB870czdG5mId+syYk5Z3zYn
H7Lzm8zz102dBA9sJWneV3X0g7RpeIdALi78icFNxW67b5cQiqgOUr7fHPzTIgBJ+0pSFz63A5yP
QdkAzlK0bigDYBUDtg7kt4b/HLMajPmJvwVTfz9U6g2iqvjuaN8sEFTAY5uXn64b3RYiI2BcOvGY
ElLnSNW2L2k4Q5Z95QswnYMoGznVVQ6txODW9Wm3I54vcpg/JGYIWr8qw6rHKNGu4EtUg6wddlFV
LHPi5+vkLyX3MtCnFS+jdoFPPI90Gyw1OXhBLfOpXsJn3lp63a0GZnHQ79EKtaaQ1XcDiUMY/+Rx
XPqftJ+zq1S7sIAzv8BLn+mfZfRlXsEdy5lwIDtPkc0bx7DouiiCrfT8m2hRXt5rju4qZtpnzM0M
x0Fl3VUPgCOCc3TdhcTmiizjQUq0MmnmMldGZzQYq6U6tpPf/qnZqvOlXuqtnluokmt+wO9i+bBM
8hnKTNldO3VpAcNIio5XcgdGcHRDtZhe2sAG1YYnGQZKx3OJYApZsoWqdFCsKZqPq3OHTmw6HDEp
46VhQwVNkQybqDVjEWk0goXhaF/N0DdFtooZUIFallWi5KvIkl+pSWa0mS1nJZIIa38l5ECX+XZZ
lvgbGFXBIU1NsyWBaneRo/e9gKpXbW3ur2H1nJgJh1IFxm4cuSuAnNpjKDDg2a3gE0/JAFy86PGe
akl2s7AEaHoT7CNiFuDqUbAxXQyCscKwtcaPLNrAYB7Dn7urNp4aRFziLNisk3Kx7ZmEMMxli9ak
AsjwIDecNEUYwU+f5xStg3L6SULf7gI23C0GOVHRqhD03vEbHK/pZWmaOG/TJNnapD2NMXz7ng9N
Gcu220x6qg4pDZ9EDSVGis3jIC5XdInTb7KLf0JlRhTC03Ne9ekPPKJ3mqBIu9NmfkD8a/La99vc
QPZZkVCcIFQ/7Kyo3bsdQVvTI3mdVhz31eS7b+ms+5ICIbFFkqQto3p2DwFmesE2CwiweFj8IqqT
fO1tlEtDp8J04VzM6YDsD859dZ32C+yX9Hl2Yr6dd35tXlmHJsDWEFFYiUaqOg7OeljNRAo4hqpA
32Z4jAe0AI5Mk/eEDf1u5fCp5waumR6k3Xae4/vAY81WqjksDVoyt2RuUhjKkGyaERJVbAl/elS5
IgGe6LrlAy/nmsZ4M+J9nHGO6FBfixU7NwnHx4bDnRh6W+2dEO3BycmVpI+/xxj8wG4DiLvPNULC
rsTfGEDJGMq3VftUMeXNcKSnJNnF0xr/tAjrQQWd1P1I5wouvqDbsI68A8p9BL5fXW/gxb378lwm
yqq1HBWpgfYNfjVeDxawR20J0eD4qGbzvSOgzIdNcAaIJVcSJbJcSSW2JMQw3DwnQ+7i9a1f0qBk
HEapZZxvKQLoEj3I01WIAsh9Gw9JQQ2LNzhvqkIyHwkQN3m7YRT0OrZhlrPVW+86HIklBoanP40Q
GhrSnJyM1w4275kOrkUfwFTH8Ys0Su09VGnyqpujXTD330dr7JVoq/q6DYbxVUYOIplSZQ+exTUt
HX5Sp3QxqiTNfdjhvEvd/COljH2nfqIKrRq+cVH9oOpQYkIyelb93OezQmYAMmZLezeatvoe1CmJ
tqZqke1HtMEkOIYWk7DBW91F6GbBcY7+p2ET2gkGA4A8Sf942TpI5BxS5/3C3zX8XvXSDQbgZkPH
PdEy86/XZYHRj6c4Q78apbmtovE7Gk6Hm7FT6w2ywPBQu0YkYNuu423Alu4mapWsIMBM+2PQQ3Y4
oV1Ft21mA1gzeLV21apYs4AWU6L1JvIn708/dQIo3Fg+zhaq7vvMA+Bih46gBYifwBEoC3P4r2go
RbAek2HLByjtuUERkqdJjVgBJ6yHwuIw+RvFwvQHBrj0cJ35bfjuBHXbgC/zzzabcS3X1Bhp9NnU
55FUY58DvGS3o4Baul3G9mDxqKww4ehvRaAk8pEpBazYIWmRANduvBTbEzXMTQ3B9RIxcwf7TcyZ
mo4EfOh40aA6tZvrFJ3cS8OO3jDIB0oDMJYyhd7SXEfUyZxBSOKpzujyOuJwrWAqfOQV/KQZ8qRK
5hvtYQVEgaJFP3oiLn3LvTq3fSNO2MtBUihu692s2PruIy7cB1Ulf9S+UU2epGSd915rbSk6oDgJ
XMe2nHqvmRCYzO1JTll/rMLGT3NBiWevqkwjDolrMrz7XP3yI1NtSbb8WWJkCjj61x7SuqfTdkiM
93tMMJyVA5IHAlPI1/kXCWh6q6FYPuSpVvxlXVKSj+ATPzeIwm+6ZmACymk4suY1qw+WgUNr3IQm
Dx64gowRtulS2ZvEOLXD3pL5IJLq2Bo/ySmgZDczVXOUD+GYXS8VXN8KyZtSVAghKsh9lzrxxrCY
8TIL0sWktEFi6pLiIx3XyTN3UwAuKVzPuuxCsIarDvqccOcMfkSkds4ip9j0Ey8dBI/haGd6HPaI
AEEw7ylSIp5QU2ErEbxmQ90eGh/K6JIyHPYe/OQHNWXZQxoH3Q6Sn2qbkDDbwKz3O6JokPtpt/wi
IhFXJAn4qxBDVthhQCAPEOP0sLRLmqPQwa8QxcOrQM/CBpN28tgu/fxbw6t7yASboJmHOekMiYMb
GIoIWaOlv6IdU0XP+2k/wh5CxK9R97Vn2qP2Uw+94bXoSjdUIrrts/DKdpU8RaYGnSEEDhPTh+FO
6mC+z3yS7lMVfofCBXjZrpl2dObmKKIJ2YYKOaqh7vlxDrm7doq1R3hC5t4MCCxo6FX5UE/qKVRT
+1DpqDuYtcvKFn1PuyHzoltEBK70k0G9yh5OUG/G9RAO4128IEHGBYEiK0baf8kohQrZiuM9aHiX
q9Gm0CHoqpwBpLfpVlgCLmuA43AYb/W6uu0UDzgypETiDiDWglPulVCUXwsOTxtZn3VAHiLhG4wH
uDNW4wXQCHEbrYPZhRUIfR2NfmNWDyeH51CNqUFr2lpeh9ddnEEHD+nY89Kw4XUd8j9utn4uU7EW
3uzVhz6cU2T+4NqcGkbVFqxnt+li9sOXQXNHJi/IKV2a24A4dbUK9wsRq8ojWicbf6wXJJ/856FX
4jUgUqHYWKlH2Atzz3ld30027I8sWb2XllryngZJcFfNnkalHqYvNMZ9b3kLkwwfZ4tajER8x7JT
hk7jUswagWjmqQJihSiXtsQ9xg00aSNngWeu5uHVX+v6pXILWp0XCLCGKfKT9dLFOWa+YeNQA8jl
SN7VoLudPyLoIQbCGCSV4X5GeLYD7iYs+ky5nwj7kGTWlkVBngSq3ms7IFUJOMS+msDpMb6aSgZH
c8ux9JG5DJ4pn7ObZYzuIYy6wucFsf12DAHz8VjVIWRt2wIujA9RwniFlZ1J6TdsLjyY6wMicF10
YfDdWOnncKxfxNogiEbD/g84mLaQ/aivdOMnV4MK1QZr0+UArJuryqvJxkB/CRuFrPANnH/XZzTY
riIct11Vc5zgCojVAQn563BaR6Btefy0eE2Gsx7KiNWCd91BjB7/BPH2GspvEZn1rgrQ9U64Zwrm
zf61rzrgmTLob51MNMc4KxtSzsTS8yqMkRKFQ9IHEUKeUWWArep5C3S3y6nV43WWMIch0YbfeaKb
oMS9evWPaRpxGNGx3qxRhZE1i/7i3Gsp2YYicwVVMdIoCgMZQSWpRC4xrF8xwFz/QgjSIK6dsqpA
tOg2U4NwPIxqnHKQcC1CHXD4jbz+PTBvvIs46iJmmUfMySz1bTS55gruEn1AISZ99yFEuOnxxfKW
x+rIdDq9wQE4023b+cgBDjaovHTzT+hp9Y+LHdyzdhGGDQAZ9A9J06Hq4ZD57ttq/tYPjpTx0CXb
TEvxEKI5bwsrDqdXwUHf44nqDUM26qavOvXuo8KWL/BpXjoy6qcGs0x3jnZIgrTz1JYMMwEIaJt2
P7LV/5FA64FjGS0BqgnZ5OoNzXh3TPpe3kYjTEceVCu0jlgr/kxNN4EyktlHUdUmZ2Soge/u+9z6
SfhtMpbfREHcvgx1ZTYmnf93RJuGbc+NOd+y2AIH3Vmx76oshM83ADWZrtAxRnx2mrUXdyV4fpUo
Y49kR+gdB7lNZPIyNWLZVRHVO1+z6K6XEZC8TQoBzsVP66tMcGQv6jFg3aNnm6krOTjg37Cb3W5O
I68rNW3GZQuNEZzwEDPZny+IsoTEMoFw3UMgalgKVwU7lBn4nYxrdRxGKcvRypw0gThgXMNeObqi
WXGx8XtjtH+CHAfCg2V2fySJgiNX3oQ5H4uqw4EHHvJoI6PkOlPDVCS6cwfSDmiGkaYdaBGlKnlQ
ya8lmJdTy+K0SAWMrDbj/MhF15SJDHUZGHIlwcCJpDEojpkGu6FFCnvezZZcGRFdtV77yMfa5gIJ
biSCTxFh3yQTW4wCHJORKCQwh28a/NMcmTEcSgSpYRxRo5irIq6q1xAOOZzMtcD05w+R+Ns6Id8g
Ml10k/eSYZvD8+IHR70jgReGHP8xG1HLMskW/Ovj2o/+OTLEGBtibtiPykdJ1E6sbPl4PRgGspRC
TrmxJbovyaZFOaAgLMxjiPtQNZSV7p9bLYpW+ginEYg0zfRriKLvQ0uPVENL0PeLRdgXexaf1sNN
At4ZJB63WG8loHiHMfUeuQqwbQKxW0MfjlMAxUzEq3w6Zh1qaDQ9nFPFs9A/vb5zeSSGH17G9qYT
m0HPx6STd/Nab7tJH5hrbg3xaBF2BoVj77si7HpK6JHJ/qHJmtvQCY30IUf7tv+ChNgfxuUthLX+
VJCngosFV2iApnyEXgx0rtr0MCYYjWnS5oqqMNroZHyTKCuYUdorL15vU8UOcIwPBKZ/dPIhgy7j
mlUbaeSzjtLjmCWPcqQZ1lL71ngoj6bRM/NEQeP2NDFalVlUrzsksCHMEneFWOOkQIdam9ewsHlA
vRvF+joPJBRjcbgOMXlyrDpAAeMPIV0OtMnGj1EIizwUcmLMw/Es3rkhwUxPX++U49dgrb+F3P5M
sBP3cNCHfBmHU6TR+L+qQmp70HRdkGmGWsuISTf0hoDqV0cOlHm9GdaQ/q502KH6iohzZjXmqub1
qV+rfg+XjpWmwf9oeu/a0u6+7uttNqQ/R3DP34dVviX4z86b1U+o0mOYKXqFzOT1eRFAeGebQsrC
Qp/eTOrkadSGMq7+gN6yh9X65c0zAvdqflaZv8EtNxabiNXwoCSqKyiEpFuM0Bd1Nu87MBuCunlY
xmzjwm5DoEY+Bn4Z4AE7CuUM8GrFirAmgM+EUlWkXYvCKiHYpxWqzZ5lV5Ezr3XUnExSRXdSuA4l
Wvh+PixnizBhzEBTX0QAlz79ZYZg3+IlcIwzjmt9gLpCqTmUMyVUtzdB6mdbm6bLFrrJ4P1Z+axo
dUcFalyuC1OEpo7tlFU/ZtBY8OrmbzjWBug3DxZlgHgsfNM99r3xdnHo+tJPFwsbHpjDaFsf5fD2
IVQCsudVfQjakW0pgagg5tHoQxX3j0hE8wITwdOxH+MQORysI7yw7ogdNuaJxmQm48tSjpN/h9eb
FLWfvi3TfJ+YeTur8LriPtx16qF8r4u5ikqfwDCiCfDQ1AS6YWBRoCr0qFLyLr3pBvhYjnXYl33q
rkgLqAFLagxqnjUCDdKHFUcOH2A6lU/GRy1cqXhn4+pONekRMOtHU9k7UO2v4mp+8dfgmvC0NHBq
kdKD5Ho++8i0yjR++z+OzmM5ciQJol8EM6iEuEKUJlmU3eQF1uzmQGVC66/fhz2tzc5MD1kFZEZ4
PPcws6WNNm6Db36jW24uD8u8xqbbHHuQ8DXp0YRSUwu1Lv8hWPZSONWP0bd/CJCh0iXo8ghPRRIl
OlzQZPWR1K+I1YbfU5W86AlbybzBfKim/slYneyk5va/ZvXNqFhqJq5K5zDtXnSvO/fKufHSDmGD
7pUifPjNg1OOGUue6ueiHBEK2A1+Zi+WCLY+OaLGtsdRG93/P8QIDh+b1V8nZVwNvbYCy0PVZQ1V
tFLGd+3wUy3LtV6NPxJHjq48LkMjrcKpZ2DXeDB0Rq5f8U7Hquxvk5GWb2xJ7KOZc2regVy3fXV4
jJNUfg+eDrxpmg9l5VALkeiSlQfD1J5tW179qv0cG/ngVem5UsI5mp2H9J6UTaTQikLXbi7ZWN0S
tI2nzc3CwfLCdJMNW+JNPZgK/bwk1jXnyskREecgYRYZiK4JLaH6OG0oqhB+qzVy+K8tSgFBu+lt
XYdjOVa/czP5dmokwa78M4j2mM8Iw+vgp8FY2VaUq/UjY4SBDhWLxRiZGNGUzh3nkM7pcU3G5r3c
Nir5Wo+8ShbB7M33piLSvV8elJ6cZ6u/M7Dl/t88jlU+MFkL9j4v8xQz7H3yUvU6NPLe1vI1m7cs
EOZAJIaJSXou1E89TGtE/Xh1+96OnVwZOJXV61aqPTnc3Y4UoO5dujbDvL6Kl4JzyZbMgAogtSBv
si7kZLsmA+EeGw9r4JjTZ1cv+YlhcFja7GmYwC7ouoN5EDJkc8erkW+MNNLnvjU+Z33VwjbPDp4y
HlJ/PjttdgJwjGyIomz/UaVvfFHRUErkr2tOOdA5SHqLZt8K3zyIcmov85oCN+SM/krBzVls4tlr
2og9jp/Kdsv/f1stDFKYiqIM9w24yrWHc0cQlrt1D/QjW1hLZ+f89QBzTxrwu+wfdX+13PW5TeUv
12Y8rZnOu6yZ3C16whBWa72QSEabdQmFOptT6YVJ6TkPblYNJ9232Jrlk7qdyaIKvZRN2SsuO+H/
TFpyMDpATvIPP/JxetOa+lAlmxHk2kRpIad/Wub+dn3k0q7OkYTZMMwFKsZ4tHEbulP7Vye7PuTb
+JDO4iGPMOCdF+df4qYkfQ4HSzKnsVmWttgPads9a7miqlb1W+Jz22Cq/+u68OE+7skACxPtbn7z
N6ooSmMZlqr6a/jrS5tyQFTrN6vdn0f20pUTHIPlvXirU1Nvro+Z2pPdjIGx+chrIJf6BEh4JF9p
iTCWOXErt//8bNjluTPc5NGZRgJtVzf0zfHs8k4IufZBoxcb2S3zP1I19mG59WWTHhG6xbTcnaX9
TyOp4tyWtX+arU4LCNn8LCr1jMLTBajCFzfZ3p2pebR58BN/bmM2xeUgL8OvZWVkZA/WO4ZJtjfx
DAXJZOik0NlLZOju86ZrTN71V4biRyImPspCwUdk2aPp6rTNjvgjKMzKznxpFvPbL413ybllTd67
s0yvUu8uHKVcfh563GQ3h2RY/w25/pDV04uVCJQ0MKJudp/MFvGcKHY6oZoit2wprBqtel8JffvT
DsLfS2Mz9rv23fGNvWk23NdBdfjASGAKPWLp7/qYrtG+jiSSOtOUVacdLvUUUKxKGdQjEr+yjb2M
F9/TzyrziotYxMHr2eahVVYXGppjRnNGLM40yCTuW/dOeDEknNYwZ2vtXwpo8IGtb1jJkYvpDkp0
ciooj1p8jKaFP0iV7EKhiNONx8yyG4b6VpKxdm52X2zDdHLuAtNATjUozz3Itc11umc6KJhYIfyo
bCvrc8ugUvx8bj4XwOA3uJbSQq/TFsanFRaYrNmaf4Bl6hfCVhK7sk7j1KnfysT73Pjpwk235yck
ijJa+ra5lCYndZ8TQiHasSK0IAUTWHVQkpmLODeWFwPx515p/BJ1UrwLNT1OrafdnY7KrebxZSTS
hwDoyaFHrDlhvMxi8lJkBFzkXkpuHPsw2VMdSajeELRFe9FT5MZ+hdfrB78O9GluDugqTSgRJ0JG
W92JCtZ5TVXbXcZJGkenc9dLV6n5pcDOGVL4rKHrZvNbmhOP5xb19kGJ+0SC1Xiz1MiR7jOQt7dS
O9Z0eW+OZqf3tirvvtQ/6rZNb22lp8yZ2CLSIVliIBpdhm/z5BxZaEiz1dnfeHtfamUXx8mlqjNa
ewyxZ5VBpScZbLTxn5V3FdOICcVEZ2WEyqgDXKHDd0zyW5/bG4utZnqwCX1Las25pmJ/EIS/Xwv6
8hMbdFFuWjlA4JRQaUO6L3HOEs4k7SVpGXyhbdzaxH42M+Nft6zLc5f77SGbBv1Z30b6D0CDmA0Z
1aHQmVUpQU3UyD69d1Dc5zyrki9vLqo3g0Cy0Bd1epRV357qQdpHfcDNRNk0xnmPM0T5mn30NqcM
s8IYwbiYD1W4QI/SlhMhDAxb876A5DGG6aWq7I3hTz8wGLFFQXykQ1ypmrfxkAhdR5T0W77cQl9+
J9ZGmGDG9J+YijbOdTF9cY3YXGPyQygrCeRKZ0lb9Zq4HabTpWgxJqnixkjqsa1M/domzMjI6+VL
aq1kYeiSaw+aShJSdu05YpUdgrubGQdjJiqkr1brVPrZey2Hf+nQGlHeAAK0G87/ZEi6A2JtGcih
HOhlWtbG2RSfgw9xNrm0S0lv/iW6xApMYb3Z+oDqIMzi1HutiCD9k3PSpz3yMqqij/MvWiqjicDX
ypdy0rqgqrY2NNaxDNuRKSWD6vWhdHt1byyGVsUKGSEzv0Ap5GPprSkPV8V8sF7kS52kUF5Ls56M
xCwutjnaXETIeMECR5RhYhwgqbqu0+qAtF7om4H/42z2lf/sp+JpTpL1qdif5Y3lUXTowIaLwWjb
nj+0uXsnWigN2s12zk7mX8uiORfVVqkzj8ry7ZkFP31TjdsXmwfFl54PjR+57mKvYSsYhQfM8kUf
1y0zu6CaEdGcwmqCyrF1GG/TFW4EAwMloK26LBAd15ofv3Lg7yEs2b+mhMKNBhYHBjv7ySCPqGZC
hLxbhXjSXA1cEOV1Jzi9xH22K+5/oInhb+lAJfGBVfkScUf0A8T61veBtI1xIZpsTNPIID6MXGcp
syxsOofPYO26/KsVY9szsC0H68xkw7xYVDpL7Nv62EVZo1qEa7Ng9F7Yi2uBZTmaok307SzKIap+
W2w1+Rql1Y+wFNngMovt7eWU1/7ysSz9fulXjSpOqJ+mdvOEDe+3L0LR+P1r+jVDpu43o00RTp3w
+8Cz+Vhif7PX9NlkM/cCM1cCHAxjk1FdadZoszLQRcvglGA0yVdGeyhsp7TOSE3p82ro2r3x6o7i
vuuchojmSV4cq8RAODFYeHf5MJdbbXTSCzyP5zcYab5VoGUVQZ+jZRnZA/SR9yiqDpxxHPX0pct8
4zqLEvVfrGuds21eyN+plNWHDmHjBEYz1PyzS9M0dxMn5LfQRm5N4ug8JKlErTZtCcRYWFZjYV5r
09N8LkUPFMJqtZ4MU3TjUEuzjn0t6drK46baDI+dOzssX20IewmtZga5Y9xBl2mTVR9VBhkquj10
0JGzo96la/SsS+JDpsEuul/FgtZ9YU0jPF2vJ2XJd7FlFlosH1LEUkvxs5bp1kQ+u0n+VTVDqKDK
jPa1XzsXnM9mh1AwVXRktN9c1MZQFXrYZBaSb07cRkaKsMHup9bBmBo6qCEc7rrpFjeKb5Qo25n7
z9SVHPPMhjZIk5XX+JCZGrcs1vmMdtozkw+1GR1aVVGs2kUzTSAhCzt6Fjo4TFVYj7aj0EMcmRwW
NQFN2D5EnGUj9z90TmbxsrQ6EjaAs9FHo23yeQCqU9/aw+r1J4LGi/TQUby3weyM9sR0w91NI53J
6MjzNZqBYiqEEflqBmqoZzfQxXyYfQPz8pgwJ4tHz0NETwTNQyhKd5jjzk2JuRake322k7K+yCfb
/MtuSmpDm+f7e2VOm1GTFrr/YgtlflSjLP6hfALX5avPrCKHb6ao83YutdZZ4h5Y1VwhlcjCPrH9
wVYRPSzkjp0P6m11Wsdi9kfUPK1PJ3UmQgvzEKfehiOlqOgDigpSQ/Js2/6qdi2smIWG7m8kXjHE
rZXx9Nhz4Rxdxjn5yYSEnSPkhHk78JTm78rzLIwQXjG9+jUeOohQBG6Gp552LBnfPdWiKopwzXN3
jSQ33x/CTe0szFq+otiTWulz7DXisekW8qVoavn4KrlD4qTnFpee3327jEU3SsbBBgQHyMz21psI
9MeVvULMdvV2UWHh9ydRgU6dDLc1Gd8aGweT6a3VZ9GWThYZjGDbUzZsfOuOPY9uKKzGeGUVtZnB
cU6M9DmtLS8al94Bz7F7XAOoCwydSntCKPbHtfprysyGXbdqi8Jktspv5NrsT4nuCyGG+m9GSsFT
wnJaXXpJ+nEWIep2h2lU2iOuoKQbxhukUGtgyRrF29hXtc2+C1q3QwfZ0z0xg2xATF3qj8CfGrLl
fKnpFYMe21c0HRg07Frj7DayHp1XABQgOy266mJCJc0ShJQwiHDQsmXHdy0dWYs/4aX2WH0ebPnI
8U4JQzzI1O7hto5q3hLH6s+GVzMRm/ls//hdtT62pdb82XxRdOG62osZyrEUC7zAhLjkrYxgkCUS
EFuNLSqkb5VWW0VWI+QSNQDqWTBZDVn9idIN51EYnQm6Ih0tfU4qovmCujDtI1ogREuqW41/nVYD
zLFthF/fBXGJQUFgmamNIx9AdZ3t7qES7mVYFajmLmD6wEt7WZUhL3bXbJv/uJv8V47cFsNO7SdK
Mpm1nDtcO8RDIf/W2vqqFdRUJHRa0AMmU6lp+6IzvnPNh8vk38a8qojUNgi4WFH6FJhPvz3QiN6Y
PJ03w7wymj/auuOglRX/3Ep/mAfjrNL5hCXoSChJDHlo0IOW35427F+efVrYU8vY9w8gPbyEgrxY
mLy75jozAh3AwHSiM4v8ocmnt3YuHmar+qS8vXs+O4T9mVeCNHH30IMfQXwCO5ePDJXf9N6KNcQQ
Qwwsy7UeHSoORnisVdshu4VnKcWTo1vtxUIxCBmK9Ydpdq46x2bIkPGxyxN4nWwAU1bsAG/y+hXC
47EbjDeyJI5FNg8RAzV62tUbTliaWAjSbxcryz6Hwv3UK/notRWLR+vHSlsdtuXKT1SiU2JIOooE
eS0Z37lRiggmYAnZVxh1zRjR1EFTL11LOaDuZq4ocsaZbbjrdDZB20s2tA0esLLXnOfSf0PfR730
/YM9FKesq1+MZl1CVzeu+3mEVSl92Sa3DlK/7MKM9EEIHbTWdtRiwlwUhVtOScGlY4nhmQXWF9aj
WnE3Nj/KMs484T+pmH5NTgsBnQOKtGbCMJrl8XX3YfLZjoPxnykYcijAtKY8V5Cg9qp/7I8j7MsQ
81m+zi4/ZMvetNBi5BKlHURQCjXelcbr7lDpSv+3RV95GIr6O+fxAL8oD+vIP7uN7ZlVdXHaMa0j
vPcwZ/0E4pP/y1iEa2/qAZslBJf2nuXrX2lYF49vkJbX56SlFgv2BH0cGI8TLaloKnUqXP2/lQhr
Fiwbx4WWjphArYtmbefC9DcB1ZZaOvPuYXzcQFUb6VnBZvdfhcvkaazlwS0hoOmaLvYyUxLzgDqI
Cc1ofbN7FK2wUe+ALb/Ajutjq2mvQ49vYvdNhX1Bu8DkHFRvmG5JDp1o1toYOvn8ayyKey49dF0D
ksnsplM7i2NeI1h47g7hprEFt7lLOothCub5wlEnHR+QB79noMQW5VT+UF8DR4B8959k+lKBmFAw
yypOeSdetkVeEs+9V6748L3h2nHfMOJvniRrKClGt1fpqWfPEld7guFJHFPAk88XvrWPbGDobqzF
tVfQ6TgA1nz4TEexEgi1+8xE87I/ENSIb4NBf5SO/dEptZF5J9mDGvFigPIluxnS+pDY/XUYeQHl
5C7kOq4xZWoWKMMizmh5JaJlPHNSvC3CfpIlmRhrVgWlNv23fyyg5mi6XO8xDfS1mqcDk+pHVKxX
W89ezHn67RLYUDP4qdf6sxvbB9uTF9wzoQ9qEGnT9h8zi3Np2c9zM4xxJsvLPM76Ma8mbI0oUisj
sN4ov6rB/Bm0gh8c22QmCY0brXtp+9/EZ0SMXCGU8k9rMz5GkiA7NPKoaaYHojx+WwJiWRQHgn//
ZhCc+8ea5Ol5kZ4WwnJl0M7D52SpF5fpWgCMHzB4B3nzaF179Z8UjCvMOX3XdxHUyKZHUWYHx1mu
zkiNlVQHN5/+mlNCUUYwbNwqROjJQ6zCCnIuBuc8Lus+a3lcd4GD+uNtrPKnnE0VOo12bDXNHGxb
+jAuVR6b9vaYIqT2PR7KtPusMARW6/Irn7bnUhSKm2BXBWCIyYrX8uJl0NZiJ8zicclOmXKvlMp7
nojeBOns/xsL7epr6gFkrIuRmM6YA5jt4vT+9mVCk7ou/Q97B5qTUaTy7GeLivTJt2Lb4gKj8H0H
6w3tpriyH/rd2ycHdXE1/fqamf0fNyv+azMztlsz3n8gH6VWCu0ErrsFtllT4YpHKd1Q8bYvrf+g
MS9jKaFNc1R96qA75La9qsl5aFon7kT6Whvqjf3XF2yjZ9uYD1XLNKXcy9bCvy/1dsgLgcdblqcF
t9NUT6i5GBwC02k/i7IAtyluJn/HbWidOTc+vNpECbS7AH/SZa2NHzvhRRLNoS/1m6jqaKoziKHh
jDRHNZfSp7f9n1xOmAREGqi1OXb8hmJFPDep2QmtOvNDOvgw6tNoTTd23T83Ldim7xdf3dD9xxDs
peEawFn9LjvGrf3g2Ai3InJrHkt6Irq16sYWLhVLhIEA/NAO+xQJzPGTX9i7ogVH5aTQIeSQ4KPh
fRi6Cx6k/OBtVUlP214aPUPRlYIViKmPWce4rn19T+idMi3/jf/iBirE4G3x7s66GhGC7aGrGFSr
FE+EO50Lf4m1cr6n5XLPG4KYtOFS+M4NLhGtJE3/axQjAL7xd3P1/6bCPGwtdQIOiLoRD3kjOb5x
UTY25A9SYoWfYPXqZ6ezPsZV/FS2/1p4lPWKr39//2ZlHW3eHHeaL6qtryTShEJqD5nWHAflX5O5
x/I3tMiYjpQxf44K1AREambiKTf4bUU9qwjvT3cayuI3Qf5LIDJmZWlvz3G/1EeD4IqDJWx8UVP7
SjN7MjQWWZRuhXQKN5/MzzJRR2MaTz2L7UjufuzW6hFHzaccvfNSt6/+yk08WujL/vi7d/z/NEMs
MabVF2knZ09UD4bHKZH4SKLamj1TlLFJymGX6vRKkx7ZtlZHOQTDa9cyJanxWu6E/35iNOmxN+XR
bct4/+ukcR5TQyVfWebUp5QHznG8K/6sI0fQbTEaJiP1ezFTffJJeazY7bLuqa7182h5r7aJw961
jmtuR5a33qUYnwS7VytUtLkYnml9fvuD+u5z/Z7b/UPb4Vx1VRkuQ3eo5/Wl4DHTeFp8b++r+DYp
uf4tZXZiTeV6tktFcJBTLBfgxJ8JjAIz2rGZzf2saYsvw1zeG+TKqMUuAV5MpVS76ZO2JG8NxUoj
HZ9UvCo/GL6KkI/lZwWZZYn1x9WVH7p59lNn3o3n/TaigRCoZnvXlfDUr2VEB3Wnl6Gb7glh+LGj
Nx+tbD4WsgnjKsPjPGUPJtWz8tcr+itaWXMrnQYXpFfeYDXiYsCeMiBrZgUWe9gFkpfR4l12ZYxK
O+pKHRWGXDUWiNgsCp8bGrPJRxNaqAHUMavguPmm5KgOi53edFHyhpCY1efPNXURJrDs6E823unF
vZBtuYba0B/LZY7tHFiKlu6R5TbHxiECK53+06nA9rTjLNA0CfVVYr1YPtmDrmKrdft4INEA3437
FyTvQUnvWybuMfO3k9GV4VS3B1bH4a31as7iBRh9IFqZI3Sjp1GZ/rWxOu2QGczklXW36EESz/jc
2FDExtGD0oaXrbCiYiyoSnT7XCXGM/sw6fSS4l8+IU4o7dlXGz1KnT0xgj1Nw3gxG/Hp8t2GvSVC
200P7AOI93+6SZny1gVx99UFDLFg0JtE86BgLNbYUWU8TyoNtNSNM3yMs+oiNBzIRCpEOS0PI5T+
aLM9S03vrd0VCIDJnVy1ezX89lL5lazDnSK+2KmHI2HZO0mFxLglN8LGf7xenGYOd7HONx2cCPx1
qC7F4vmwe+Koa/pLy2UK4P+0bu3B8RT6mYtHvqpeeiP9pYNbYRnuBCQ0z6Ibdll+3N+8rdMOWs3D
jX04KtLySEAe0FvfHPF6PCd+G4olJ19+jq3BA4n2nhG2v7Zce3Xp0CZ6XX6S2F4TTO8IDfVUHiD6
YqsjlED/2DIzzBliIl/ox7rQALur07zXvT7nrjVIsBv/BStG6C6QjWKy7Fjk5cMqG5iIFqIQados
+Yt6+10kbVR67ZE1Puetxd3EIrKga3g98Y/883kOJRWwGg0J44jyXEH/Yx4rs+4XA0QtpGMH7Gzo
sEDkpmwnp3zt7i/tdaqrcBY0KLW7fSgN31dlP3pU5k7eH/HPvy56ekjMlu95838STXsrTKAJECS7
QuZzltehrI+WWCJU6UiTZjwb+rFzvbjVi4i0qHAZoVqpwKN0yk9keNx6Uw/bNLlpRf3YkdufJiiz
eX2hwn5sLQWs41/2hxYSBxF+erapJhuCcK2ctO12iXs2cTD1T49TP7+vxXSC9G8hv8ZwWeUVT/DO
EuB1noFErXjJ8lMnmjcfT/e6ORdu78h3aH5wIGFQyM6LaWNW9dhovvDGi+WlNcww5TsSQ80pkMUu
IHmD/Di7Yx7MHA05t3rbID+KuifVXOI5LrSn/UoTi6cHi9VE+42zkEUo+/6107ejl5hvYiveUIGK
g2VY6M9EpqBF5ZdV6BGAuY9/rnr05US2QG/+2s2vyeK+kZl0Itro2G3MNXPOSC4wI4b0IvDAolXY
DVbDbISoNkXgzwtRZuuTMSXXvJvfWObygHgwh3pWfhK99NkzB3ed5l6zjr4u+wWD32SwdcqbAnMe
z6abXl0GiYK7iHnerUzHJ+6lX430H4tuD3GsDr7h/kaivm26eUFG/dZVeZpFt+007XGjkE0668cr
ElTMsX/Ks+mQQJ/2Iwu2wRDasFMYytGGRx68aufT98Oz7Xkk5wnbGDJohZE5MfdqRIb7H7iYRcOr
SCmLJPdORbFzR0M4V+qW+BMgvI+eMKLg2VFBlRk2S3E2B4n6aMPc6u5jvjVx1QrYSN5nk9fTpOEx
HAlN/dZxwgYUVGPoL/ddMHDZdynV9pLOdeRlz/tHgbN2BkzQnswpPeAKGQFG8BuI4Yu0y/cVc4HQ
OedNt/7Xi/qct/11bp2DazmUwlvgGdNb4jH2sBoGGQZ2a3s49Wg6hC5AvKUxnqEPDju3MN7WAY+T
OZy9Vr/6tYMhzXIi3UxO6OGSgSTewj5zBmpArsM1OXjaBh/l3FZ6dqL3mYOXZCrNN2YMJ3IrRjCt
+dOxkvfWr4/4Hoh1KI5mPv2BFoBr6UKtTI+KpE4jd75rc09a+rtXE6IQeE+87OJx1PFg3oW6I88z
KB46IJXhxNgYTZPDi7+/5/Op/V/irynttUDD1SgATPYPPlm3e2N7XjDDcza7QKnPS+SW6r/G7eKl
3wAApROZ2kcOOX/LJ/V3UiSuLL4baz2W1+HXipKq7Km4pILc3UpzTrRPaWhtzzYfildnXdyXM/xP
PWN0RRIsbCD72g+NXtMDFsm/tyuGdu2jBiNC93EBDBF/gAtfoJkPZbP8UW5GFw9eEqRsDqWGcB8y
i0eyqi+D1V6x/AWtnT7b/FI88JeqA+Ga/A6lSMYlTzF84M/AxyVQrmxglamzf3cjr1WlN7FIqyv7
46581k975Kqw5B+K4w/yJn3YWPOPTkHUyVjDu9KkGq5g/cr1e8x4lRsf5rJRQ2iw/rMkumH/suza
uCS5DUs/3rOuOPSbiD3Njve3zdIH8mO6W+VUT35afekd7qn9XywGjdUL9j8+mO9EuLeNF17z+yfS
PZj6mXFKhkQqOurDJsZvEZqTd9XgVNLZvDaVvOTbHx6Evcf63O++KnNOXaW/6LJ+dU07yJnD7+EX
ukSBaU3ivaYoZ1tS0HUFj8ZSfCzNxIJUgPUM5BdU4IKFewiLZuXERxvbPffSg1Vz/n+F7ieoXJo2
dBHWlOLaNPXLQs8adnOuglxv/iyyvbLbi/gjhq6BxfdWe9V3Wbn/KQ9jcsEACLjZCaYkY5gMrQvv
s+lJfbCaRVwteOdjVa/Aww5U3oI3gnvVetXr9aGTPTSKp6xYtnr1oTnzC0VMH+FHOswCfctiaM2U
dOuPPTAMttf1xNrQIaqHhnaaHMZ1MujrNR1Sc9+sxBQSkcqxz0bq/9mBbVEszUmSX3xEJfroiv4T
gu0IGUwBpAfemIZ6TpOjNtw6uEosBXCmmHuw5pQtAPYEWdaDVeV5+9ALKcLWIq5kXshHkeOTTUEz
z9PrkLOqF18Fr4r/tlbte2mieff1CRPiXyuZD0qIAzNsApwM+tMx+1bZdugkJabUbxPexjDRF0wa
+fwgIGA9U3tRmJ7CpbLfFg7+lWa+lTXdG0MejEQVz3d98nSUZmWIoFjpVH2t7f7y5xNnw8FBwY6F
wi+Xs49LaKF/CAoKG/wlL8SS/lkwWFHYWI8M0LUgnwgmWrN/k4XubOTfk6x+re5AmIPZn3Kje1YZ
pv/efTOsTMDupieoZcrCCh3GNOWtXnsg6257EhCH2+a8mrZ4XvCYBHrjgVEM1IXYv+B3eQAxmvKW
DfJaeM2vstbEudLG3+2+93iYaXUwOtwMzgkMTcWto4bxtvG4aPVBG7y3RY4vLGl7NEfzd+Wm7wn2
MgZ4DnE8JXbadip+Cmf5MnkaWYr2o01OvPcpXN+oAVlEr/5U9xtFH05r070jD+fYIAYwJSoyBOOy
6t2gtz362dH8VvgWpNlcZyuHcOcO3Rc0V9l4gyw8Ks/57B2JT7IGah1tbPomLU3R8L/80HNzapuK
nKOxIJXI3E/+7RWldIoQDX+R/94f3J7ZebccptY0HuoNx7DVYc5jXx+zzRVUpu6r2zgV4zmppR/s
J1NTwSVb/ZvjIMuUaeUGAs92BO2Y8J9Mnug9oEtLSi2NsosoYhAgXY9QUIp4c7UHti2e1tSInC1r
4kJsMGd8LIPT2yA0S3G1NWg1vQQPs/2tuLYjgNrqzNhEdfuTDgHhScv/6VJe8Z5f0yL/0hfvwKj9
ZjQoY0PdnnLPBq1Mf9kj1K2veTidS/MJG/QRm5jPmMv9nfj+2ZIbtEy+0OCvT1WPxo3hxB+cN3tR
5KRpf3VeMMa0J2ua3gUnysJRny4WBj3W3Kg6j8dOb8HRm7Nrqksz43tnr8MVRfJoevrdHepXiO2P
xkaTx53ykKTDj5eXl3VBVuWfeLekdTPJeqmoY+iDUvJbfKY4yXK10QNWd0O+Jb9nImKgyCSSqe9G
G5He4ZwO0a4yitW7J51OTT/UXQwa9s/pJkrWCggV7vnubtVbMQx/xCYmQB2cBFOHwFOPP/ScRxIl
4qEwTnsZMrjJN09LnAlxXTQtNBeWbP7/ufKF/6fwuJ9U+qrQM0xfnqVTnv06ucwmXjvS1iCNL8bo
nEtpPa4tTl/s7ySfMKVYrZQ8YhkWY/PWbTMRXO6N0LI0dEpvpJKc+1Bz1Z3lrjC+xfA/js5jOXJj
C6JfhAgABVfb9p7d9MMNgsOh4D2qYL7+HbyNpIjRSMNuoOqazJOv+JcZgg7lPqpTA7Fsj7YIrSPt
ffqzNH9e7T/3jFzifHz1Bv77nE8oBH79FImkhyiT5T6dMpQeXnBCfG2UONJ7jWo2krO4us5wLifn
aaz9h2XnT12gXodIfobdqGnG2kvSUDotH6+9aFk09XYcFDdYnMflTw+vIlolNoCrBQzF3FCoZtOx
RbMpemNUXRbfaDXORAPUN0tBlgPVFNKPjEGyY9dUbOdBHqn0HlVS/TFlcI0sNIZGa/6/uAQBsU76
5qkMmsPSH01U6Q67bzesX80acalbF7dQTAfIX6fBry5Ow6CTaryT9oV3vrzZgoFdW8/x3mzRjncW
b3MIzW3rOKpmq9NkG6tty6cAbfShTTTQHrfvt0gz7acxUtG+MtP4MhL880x2o0Kba83vaUuFjGHM
POoRT/cusIzoBwIBxrrKDbJNMw7BR4zzxOfdUuWtHDlsxqk+uqqCpqQnE1STXLqd6uYicta19elx
wq887d6UsCGrLYpKe/yNKyQ9NZfCMgYwzBYFIrXJDCOFt57tt80JZkbjrwwmxsjdP68PT6E0/Cvm
fTZiCGY2aYhZSY3qBcTtUuiJbycMX4YCeFjVxBxU+eSc8qRP/mvkgPaDkmG9rNM80wyRsrMbmQe6
hxWl6nAYUX2wtYn/IsDVZwEzdVXS/M9OcW4kDKKki/bGBFFL0WQvvxJ1/Sc/MAvxPDjlWfjDsONT
Ds6hYtIK7o4Mp2qgMCrC6CpNmAdV/icdEoxyQR2ubDhLWtXf0nfOScczjC8EUWo8vTdjr3eTMX31
Y36AhHdmKfHko2WPneBXB/WfvBqeIPb9LqNuV+p3/PJUijWYAt29oe+IDlR3FJ09+9B4jD8w5b8j
HIRs5xRolTOAZ0P3E3LRiY6VS+R2Pxgi2QwyriutF3z4x6H1btiEUKa1O0z3FxRC6v9XOlyi1zgJ
r0MFn7VNhvEinfrgD7DqUM88IjleTGayWa2+TDV+c1QFO69L7ogOLiFKqFgs5oBpUzXTlcVguUaH
9NfW6bPb+wg4JruDxeNvkRU8QsNUewapf4ZZnOGQYGLEAbTpxJBs4Blt+5mLHkfjl1uk1x5ZxVqL
hEWfkneU9I8oJbAVOWAJI1GfvHhClQBpYJMa+s8YYmpLA/mvHMOB3X6zSMAp2qTfvuS9LHkXcgtJ
II117XfABPsGDy3H9spDg751SFxGHFIz8fAa9UxhZu2NoH84LpVAaMGpBHnANyqAemjHvU/aZCFA
xYvQ9ERO3cdIchKerEgeUz9vL1WFcUdM9mJP7yeGX9Z/Yd19dbMdPIa0uOJyDU7etDR0aH/XXUNM
cOFWrDBZKa/kPIyUN0NH++kf29YBqlEXL0XW/tXI1lC03lAqXhnt57hckdQ5M/vDGKn0JpqL+mgM
mfqxzdnce3MU7FVpWv9U1BZyFYcoOk17ZJQRtKwaiPNdV40s7olXmHtZVp+E+wHScmBB5Bncngqe
66oQWbHiNoLPE0YbnbnW3s/sd4vu992ceAwNLCixZ70qq/8tGOpy5pXRreowgFSl8Sa0MP/zo6n4
IfKAz52LxoCXNlXrlsr04JsjBVDgPccjx+WgHBAesTUdNRCiFb+Gk8voYP9k4UMUKWCfMXu12YVR
MpJ+6rLqiifNzmYSjIcNvis1F+pC0qd+VV4w7oKSgE4zx/gciamh/HVPs5PTPakerGjA9vaaNcGj
0RZYhxQVt13lmJbdJARNWVohYqrmmmQUyrNyIOXNVXjjZclYPpMrNVGrR+34jzEPu5Ohki/4w9lN
EbqI226ovF9w+O+9bu8YHu814gf4TqSn2RqSlDmy6pB98hY2EZSQnlqj651iK8GSAztiggAPeNj3
SenTUcqXhBjCVefr6Frp6ivvxH8iCMC0KtJBM9PuiLqrmxeRqj8jIg3PiQ7KmgtODwp6uvJzpmd7
NRBIN1RY7vWAuRzPbLHrnQieltexy8i8dj2Mo11DC+N3VFaHmixyj0yF70PkOkioy1eR2/NaFrT2
2I9q5PxxdmUNL87dYItP6aM+iu36D/IUZxuN4z8vg9+WUH9kE9u5cSqzP5Oa3mxb3X0fjJTXZvVn
W6TVpRHotSsZsWIr2WNmzdlGKn9kkna3+yDdh7U467jqQs5yfBqNQpdjlW6GihXRhmtPOQzcuTmZ
ZY/A22guyk9dtkzuN3n30c0105sRILc2onxfI2dbYeH8r1fNr6W7PXSPGrRZfrfzhPbPgiM7/ps5
GuhFBlpPKGPcSyuXrVyk0peISOaute9jziXiKqYaWByrtfTKLxHT5jp9/4ibHoxb+dtH5i/izWDL
BAcunGv8K9r5YeTptc6hhiz/UCQltSDlHCShB3UPmmBfYJfgoPbchWFgd7wZXrnogKCrUW98yaJn
uBjyZfh5P28g3TRnESfuJsBn1aTToY9Qc0FYxIsS9hR/hyqq9ubY+gXSCvmcyDY5MmOKl5lsvvZl
YH3LYDYeHQq2kz8Fsb+BUDkTAT1yUtFPI7mDMtNuTJTg58LAyDPFMlkHKCvOZZmzHRgdr8diqkmx
SPAXdZ4hLiKCi7ufh6h+DE2af+WtabFxQ8C55KH7ZsZ/b8JyJS0DPzwbr/LTNLz8lNrV+AtuC7du
z0Tfp/mFlfbsGHXzKgq0onODGLqVVnYfulo3nPwSjKzdmzjbQsU2zUu8Uyt8813rSSOKx0nP1zyq
E2Lvct9PoXnOBHmgOorgofTu/Nwn/0J+mhzNT25/u9rof9yxZZ8T2FGJLkCZTYc/wUYE7HqmTXtq
8RcSmp5RESZIi7UeIPkB5PnIFyMofiXQgjcmIfRM1qDdI1OBbBvZDY9vAbaHe71Kyhse9jdXd9i1
M52jPyuNaKfjsJq36OCHj4rRW4kif60JLeSZn2zvv7E2g1s89hga0XwF/5kgpqo1/Mp8lXKMQAFO
hu7a5b2CFBKaEcwbhiJGgWDWa2X9rRvmc1ZEV+0Da7r3KAxQiLnmBzmDY8RczzHPXajzNzNtWdXE
7hSyMx1QveG+DMEpkP7wUU+JeYxH7JDVrOcad7gpDykBAkfoCfrgAodnpGtbiJOsUG4wNwYnQNAj
0JbWvER6wuvWx/6vGjp7kUNPjs+9Z9j/eV3D8ZxkFc62gaauB0Kd2clIXPRiLqgx/04Thi8DBRRr
LQwMz3HOOGIyJGMC1/UfaBypTQMrdgB2Ymdru3imlLcqhOl+JW2EUeYvFEU8GGz8XGZWNTeTwAtw
dpgApjTrmDuHzu+fMpbuVaXrXVkgDqmHeTppUKgrPlX5PM8hwlbO5QPmdv9rqElOU5LEwYLZ1zoM
O653oerxZA9zdDJx1f11hohJgSjHw2wW/tqfNXboJAifp9RLrjhe5xNplcVZlFMCbK6f4nVmx0yp
kVV+YtsFu23Z//oaneamLRv7kMtQYVDw4SmnhoFgbMrCBY3WfeJTZB4o6CLXve+kO1kP2TXmKbpi
GAxpsYLK2fkFmkuNLZ2JuSymqys84EQ+hftJOJjJH3M+AeuPa9VA5RXOXz13xrGaGvmc51rv+DBC
4Ey95x4DNSGSCSsrObku+8h1iKUMJHgx5OhOszz91kY5YU0CCrgehzreTq42WUIZjACkPSt0CUjS
djHat5vrF9wPCQPJt4ReEjqmCXIzcLL+b6Ab2vnC9KlxxslnTqpLo3ivQ9LsV5Ra5CRMqa2fAqWT
8KgK1Egoy9A3tTCNsMQjlT32ZZKPN9UkoQul0htjfKOOZMlUIjUllXlRILmL1L+dQmaaTB1SbFiz
YREUw+lIQ58GTMWWeEGvTtn+jwLbcY6DlG24vrizw6AsA364NmbpbcNGzuNtZrbxHCLbXdvmZCKp
iJJqpxJ/rPcmR+amjjoGziFHU61r/ey62nsvAqN8LgMje5WCsQxCinJfjtr5MhsSzes0Tfct4VE3
F9TzNtLMpEqX3a6IRuoWHkrvcwC191rMsOz0HMKK0Y3/XSF/jlal6moXJMcsiLHkYgSmYAXpJhVN
uyWOPePSTZvwyXe74qLNGM5IJx3wvI0/rdE8LBEIMsWzgrO+RzrGgTbOzG2qwK0/bOEVrzmND2Z7
0v5ybeEDwRpwIf/dRKUIN6ZtpnJrK9wWOPg8ECm6Pylk7LDATPUDsSb4rUynfACzheYhtHMVEjdf
3qhsxbpLbGs/MNc6qZqV11jNXsSh+Y4pZdrzYS78Dwr8tkAgsw6hu6/wlTJOSP2OQ0n+tqEEZMo8
daWMNrv2LX7Pp4ru9V55np62qQQNpiGo70Tkene79oZPapD8IS2o6TiY9UuFwo99sI/XNa6Qcezw
rOTJ1kdGuYeZZX1FnD3XqMSd6LlVyyQVetGXg4ZoI1jjnwYHanpnMsOPmc9SRNfB3fB1erW7wMAK
bxVny028R5tpqElYI/diQKTBvAniBUVBe8wSw3mJR1Gezc7Mdw77pfc6zxJU74kq9lXCZMcxjPZi
YKnLVrLENTfgjf/1fEP+p1QF2QT3lLxUbgWBHwP0RvvkUQn+4FsLttrdgn/DHHCMtWALewy6LN/0
Ti7++co0nvEygHNPPbVJTEalHpMO/xBENU5p1y0ankcscc5Ma+Mqio0dimt7A0QPAXPTiEM8It5s
TDgpToNF02agsLNx927i2YJXYNZ6P/hR/pNwKe3clsM+gXO19vwKXJmP8cHASApotGwNuelsNlvY
V8SmCVCRhXHGDsV2GGwsKxhvXCIgKVVbvHxx9ymkqu5m58fqEHj1dJ/iqT5kGmXGIUgh6gGlZ41o
abgJ8xBi4/SGqtuDURu2VRIlT2HS2r8gODCSponzTAp69AAN0GDJrPO9O/gGk2M19gc9tcDrQrpn
VB29NshO8Ob+rxB9VuwammIHdaPyT+gQy8vsd0x9aw8qetqwhWum/tS7Ca2bYBmXuM7fKRv6I1Qu
ynGXZSORM+7BcXr2wzVA1Syd870xQD31WGLe8wnf25qLffErjvKlqeRXiiZ30ZyYLykzFVAY5cyO
QY/uJukM79akGPn5kgG9qNneiDT00cnqX0fJ/KQNy7ygxzU/08kHBUkLSt1XpnQFqwQz987LjWZj
u4XcJNGy7x8i720KPfXqDPObKMzs2pLPypbLz7edmwZMioCPbuI26F5lGrDvCSoVb6AEDk/laGDd
sc5LrcJYdPjsJUtam6y/rUU3kraA6sgRmIwFgIM9azSfy+RdmMG2hXwvyxoaeAjiz/lpqpaOK0C5
V4QBlfSy4U7jd8dIGUgKRO4Eai4XV1SZO29W2Pd9RTtbbpg/Yu2JnGbDc7VDKsnqTwr+V8yMnU59
2iz3eVThM3bZdxqNX4q0h8kdrJU7myuDKoFILhRbWDa16a5nMkLXyjM3Om7vcZRcXDZPyKO5Y17w
j4BNs9a8b2vb9w8ya06+0T36NuTjgkEyGXSD7S7rmr+1jO5LdPkkOrxkwTrvq59E4Laq46/QCQhd
0PMmxp/BUUXzFBJj4AFDwaO56ehNiwqOdD7aL1PHajwcLSxq0QubtsOcyZKbkSyKZjxW5EYoK0bw
Pm9NgisiHsrcPePz3ekoOZvjdJ5zrgBA6/gQ721wHROiE/TfEr71PMZ3y2pQ4bQXU32o4oMW5Zwn
cpMm7EAL/zQLRIVpwSgeSB+SXQbBjZoWKfHwaowTjUbV2LspJVUVHyzc+9Ztj60bOE80BTkg5EgF
66kS9WWcCQbJ2LZpikg0sSqKg6e5bBjMRIWT7yLbsHadZc4bZlHA2jrf+ue6TnVPLapas1rKUoyj
Kx3BwejLPj3nXU6uA/xWbMDwLMBf4ZNuk2a6LyHZh8ANOuw9afhce2ZDV5YgbcpqMBZCTUhFebNX
dVd3n4VLYkNPtXu0i3665kPVf3sO4+JcZPNj9owK6rTrEAJgMlqZDLO5RW5RXzThSo8RdBWqtp5J
TV8i0BZelb0hfQek5c3zW+xUCt3V2DxF2kv3GOvCnWEYzaEHgrHKS4iE7UKAqF1hI4ct09+kyPsd
c9dpHXTEz6U9TPdQDFxhAufpjPLBgRSr/BU7tS/T1xyyALuznUE2e77WYWeeMsI+toDexI5YqiU7
QFTHoFY9hsjW2oOHNRja4UaKHVh6Mdj3sxcAF/L8wj21URmZWMnBlaeuLw9xnhe7UjD0VoOsn93B
G3k70sj9gmxAXohd5M4Xc3ZrA44sYiEL4m52nN96cPUBUEmwZv6N2aPw0NvIcuDe7qvNAIMS6onv
MVQZsQSiVUWG6ce7Lo1YTFZs4vYu+FWyrktIJU7Zrwxf/dE2cycDx9s2SCqc3+BMKPF5suB0Gtaa
3W+8U0UKSLLA15mWzEBzQw0wJ/C0VWGbHQPRwsjIvYjCJknGGdH6iJmhj+Z5K0y/O2KU9q/EVHmf
qSry75Lnf1f0bEETBN3vQ8Bwi594/gwhfuOBrgag1slUb/Vs/K3aPOPk6H4saAObFJ827HcbNVTe
3YsysLZ1iyBWVlazrQ12ykJZf5kSdmtUwt12Fn5xDHIPgUpbe5sAsesNGG56cEaTWBEzMbE7F+UH
livx6OuB2Sin7LHPBZhog+1VIePwbHItfqvUbNb5hGQBZTKQ9CB1a7TAQIIjNDerzu3Mc+hQ6hlJ
jnxqqutHpXP7ve25LuwQuZ1IzH9mXZfPLtw1omFyn0gPHa8rzzEZtZv6lS1CdzRZFBMfQPOp3aza
2aZj0DcAVvKjGgGkdNVOTYPemNjsLgIf4yZSmAw1N8kZrz9yvB5rpWWBamliZ7jyNOdsZzIiLbAg
DadOxMUPxLziPmjRrO0x8ihc3HCfxWp8npMMEMoQxZuxKpFSCvRTRVCX69GhMhNxW27Dysc0a7bm
SzXWKfZ81egzDkuEZiXWcJh5eq86woJ65YitjtjZ2sqa+AX26/PkzXc7y4x/ssu7/ZA0/aUjF2bH
jtK8hWmOfpvu4AzgAIWOy/ZAKqlu9HPOq40AeBvHLYrGnC+jtXT0ZRRl+T72kb4BcrSeq5pbwRcC
O62NfeLWT9rZ4Lc1nsuwCTaOiFHtSRB5eExwfbgt5U1tTEfBLHdjNfN4mvKkAuWKPEdH/Wcm+8aF
6MvmJQkQHPJNhs7WyjKNpc7Q1SqbRHaz+7645mFXLqdktW/rZFGhWO1ahgTnFMFAnYetqXoWfK3X
YSJxuDVdnnVk4MW7ZzL+7XUPIAbZxRoniQ1ic26JiUfK9saGW+wiJb4FRdypB+x7xuaPM8gATmCU
kA9BoOXb0qgxI7k4cZIkoHQoDlUT0qag96WsxCWxDXW7Y6KEofg16sedF9nnLJi+J48fSwQUsqXz
kwbq3eGDCiu1dgDVQBLczuy2CfbaN2EB98fdL/8sg4SX0Tsk3lfV+uSq1n8YvDDiRW4yNeYbeo9N
Ecp1V13HSm9rwAPI+P0sAYvT4CrTTPymqzEX0AvkBrMNQxhxHpkPgQlYTVx9XsCcPh95MfTT8ncx
oQlO0EmntlB7QKUoU0VxMqPkTTf5NY8QXNm2+SciJkiFziXhhqkgA80tM1IXZa9hbvNu3GRwbleR
aC81R7aS+gWSx07IEqVzdJjj/GXiN2SZOlkO1WvVyWHVYThvkgR1gMuAwGjv6NnmETbV4CIKCs8w
StYMWNaU07fEsP+YNmc+Wl8vbbGi4I2l0uXgJIis+ckawZiO/KLR3KZWvgtBXG4Ms3phrcLKGpqD
cqARXRuh1nZybfpgDxqRqZ98CYVC3pwd7QRGfoeOBmx41xHMV+HmWx6hBGOrVSR/DQiVG4laPArn
n0TD7JfOeoR2zMQA8YbKsInNG8uFsjWDTuy792G+ezCa2G9+GAWXQ3FLrWFrOeG7rdnEzNnBcMxD
Y0YnI5GHZsRH0QPzYSD9QkiPPvJ311efOd9xwZ821EjtswQQ3vLcRdR+qWvCOpK4gvyzM007ygAE
qz99+Le2P6p53IDHRU+16KPT/7zwjmTpgqaQYA8TeCSaFN+2VzxFuQvUtx2a82wyV1vAq4AOsTXB
AoOKsZIOP0SUYp3Q2xmD5vIYJqb/MqbjLhPPOdzOhCc8sLpjMKXfQWHC0qZmHTgQP6bq24ja1Wh9
ZkwoTb5cUmYuHkED4AoRz0YMezh7XCM696x7J11AgeXkRp0mkrvm2RhLceH/5POrvTGvZIOaedD4
d22iFNCFDoiyfbkFJb31wD14cXoN8JMzLYGE7IYmk0O12BLrnVSIJNKqewtU/sIVt62U3jY4dOao
ukndoLFoeDgW532Q3XBUUaxnazb/ffonNKzN1EwmCE9aiQHeWH8fhuQ9HhTJDOIfRsUjVI+PoE5t
zhmTp9/fmGiIKiTgvLBDIA5+rh6L/i0eEKjOYOjyapca496KBBoB0mdGsSCTjPUQB3+yofmqGuNV
WFO/HZT3vjyRDB5xePKvTsJ6EsBwYazvpZeeTBW4xwYxVJtPL8p/6eIPE4rEKsa3bDX9h7UkcI5w
3SKUY0+6WRAsXfFGLC4hAQmxm9HCHMSEKDezh8xu8GHLTzVnLVaZ0USaioPD3428xtjip3My4GEl
WYUCTYYPqKbG2elsEnqEfOqgCAVOyiOVpkRqO29dFt0mjXqHW2BXpgWi2+JWL89nY4QX+jBrUzqc
saMYMY1hQmpT9ygV8d9dg3zVpV9ZHgR79p7yefwkAvDgLIKeXABiMPpmkQrlC9AD5Q+2zeVpSNNh
72qoSKA+81ldG9dHSzOyGa1RvG+qKkZ/2RasjQpVfalW2g/K5+kQ216JvTDpLmakC6o3WjNL0lVE
HtRwGb701En1zHh+gZfC2cABg9hcDDU3rGO9x0TPkEeqjGmb2xHQPODmBAMi36889QaG5wLN+2TP
ESzRdq8mYCRanJBvUaIFPRO3fCTpDxc1A2HGjnQ5PPD6qUjyD+hpYOaTrtwVKedgERvUz81DTnju
CyAQG4FZZu2xN97XkXttu6Vuj9Em8Im/Rgq/ABFd1C39Oqmqn9gayY9gAMizpwe547PBmKzV3u/R
BtqF9yA/mb4OQjYRMojs4yg9Yf15IcZgReDfSxWRRUUaAGqMX8tAP5802ZV7BcOifWk9oNuAQmwW
FB7qSjplwg+YPQc9ErzZY2NAg6rc1Fh7OMuJ1hn/sJH/6/nEJoYgMEi+q/p1sNyOFarFFRE1v4q3
X7iM6aSx2KUsFNhya4wNB4XejdGAnEh7zE/idwgExnosUh7o9k/IzB8E0KmaEGcqIHot54HK/DOB
B/vMiS+RGT4x2Xmm0WR0FtjVRmXRNRq9XdB0H3PKJ6anHinMUG0bTozKLNMtluYfGCIX9hWbma+w
JeqE+c4pHztmn/bZopSGPvQpMsqOwjwPkhA+0sOYhWElIgcCpW2ZXL1Bf8jZJE2pFzxCBAamBap1
g9FiqtgeLKgXd4Q/wKk2WgQRjF0XrbtAvtjAkNuUHE0pu2hbcWrA8ZDc6PVIipPFYHqKXpYfAiT/
omgafiZhnmnNeRRziAaUtuORbhEcQBXsba0eoR4vBX/8siUwCbX0JgqGl6Q3nkHLJBsnnOA2DNSx
RmSvCgcwnoGvU1bo80uX+QpnXgTUmSYZx33JBE2GpE60CDJIKAI3n2KjXXezgyNevyqfKWrJ4aM1
EC3pPbkZeyagg7zZlQYyF9F11O1rXYNtnSPjNWgQlLkoJXQ0EMeS6Z/EY9NvWnJLjh7RKR7E2rBo
rkxGQYtOCGqbMNk7hvUgIvAtXrhXXHf7uEYcXFjNGoplzyZKXQUyds+kIWraYTeC+hKG8emoCel5
7+9zrtCY3qbVzDFsgaa6iTBxdNndZBZTcMKlpL2TvrlngkrwaPXG6ujgqPInCNTZpw/XllxKPY4A
+nexdjs/Q/fonHlqC7L+ynuBmmM9zENzDdrB3uoGl3tnWy2TQTFtg0VrGMjoUxvTbSoD1lLzb23T
EI7zXNwaVIMO9WGGK5LUwzux7bBMWsxdXB+1l36TrNB9KdTe56ia/rSEq96ZsPu4Jq2b7fX3tGi9
k0PW0p8iGcJXu3TANMkI6WaEbgdQOD9RSIHk2DE0gBB1rgp6tI7xPZzAdis2c4GD8cVAGsRy2VIJ
AlUZPE8RkVwzRp6tHyhr1RA+Bj2ZjjyGAt5e3cJrdmxcKgDu/A5CWU+5k4JycgifFA0v5nzOLUDU
DUq1lYxxNRUO69ASs00QLMQ7yjeGx42NLhBE4nJ7sM1DEAN4R9v9OpwH0MhBAVzDtG+aNdk25Bsh
s3ONoGZLQxivSEJlteGVYudk8j8kl/46ckTJSmC6MJ94i2aTPKO55Cdy8YRAjviscA+0vXhvQSAk
UadQmBf/wmT4y4EU393YfvYa+U4U7DNz6IPn2WI3S+DYOhYvcWiBBrA2jRSPHDILK42D00hwpah3
J0SFfRQaq5xQoz0IeONa2mrEh4Xm2sIUwNOpm+TOdENt2rFEJ8GywQaJTwwLI2IZ7Wc+diHR0Keo
tdauG3yhn38N3O5RTN7HMvyNSGgsoMRjzYbhmRbZtWB43iTzKeHP5orhVSfaXEECIYzFTBb+hHWf
nAX9JfuPMpMRwzakVP3AhZcyFxVZugc7xBS+hJOg8dIECOHLKjmJUFCLx2/MFDx8sZO57c3Ah6FU
PtuTC4zCgE/Rm4oFB+AlvtjiBe54CdNqZDVd8ba28SEcnWPdJbQNwbQ1e6fcMvN+JFbzQI8cHKUe
gL00YEuAoPAdJT/JHH6V0v1qAtTiTXMd6vLujPoSeSj8HJ0fotl68QNbfYvEeYWkt110pG5Q90cm
hXQFwU0X0/PQkmZrEW8nJuNvG3b6IUUQbQYju9VZ+/BzH+S+QddE+kpqPNLcHFYJO1iZ5fSfpFnu
Z7D/jjHcMtesD53Nmiv5/780kdjpRml75OimJUgOnk6QJisEWmLuqk3RBOlhVAuMO2dPWkfjligH
hkeqY0E6Yn8iK1ipdz9OOgCJPtj18t0a5AdCrO1UhW9Vg2SQc/3dE8UdGcCpi6OjSscruvXzNMsb
m4JvUfFyKO3s5mL6QNjy12S8sWM7f2Oot8Ha7bKrSqHhIMoLMmubgbidHfcU09V2aGuTkiKGiThr
3bUjBdQ1utKEbBd3GW1YwnptO+qthnBUOW/KzJVL3vUeG365mbyU/DNyjmw3Qj9msouJZv8VE+N/
vqCWF+GaJ+7k54jwodDdjdSjFTagBY6ss5jCxyAHTHarXpexiXc+SXk6mSPb7TnIdjKml5bqyozu
KrP4GNgz7T0C4EhN0Mcc0qAi/Y+pDKSF5MVxsjPCkq8Y69KmasvPZoT/RBdQFBUsFLthmyfA1XJF
gMH4z6zIv1rJ3JvWo4l2v3bBynuFbx6iqScgYe7dQ+8sifaeBfWGACnEV3nJQEEzu88lu6aqMnY2
/osd60iERZSwt8ooTQAnIWQ6L1zmUsKcUD+wC04GswETW9q0yg0fe4ls6Oj9v01N/YAFHOurTzsD
gBuBnEORIQf1QAZW3NiyR1im2qLd+V7UHXTmp3ihYPCthzAx/7ZuhXVMxYZ353YvP8sy8xFfoIpT
hJIjplkATVVFDHLquN16zKSzwxwJSJUYl5HvhWuhnh2Y82Go1miyUU2KjPmWC5fbs3yVr2NULttM
mvEt7kaLyV9vPzdJa+xjlcAU90b/6GoA8sVEfRjrwD8NYY9iqDLziwn/58BxI7ahJ9E66bnao+0o
tghZ3ctcGjBKHEGxNCybCANQP2mv/m4uYwDsTtt2G/7zNfG9AQ5G107OROUMGzI8GE90o4vpI64+
677h7AO5TS2tjJObToQt96RpLFHNe7eNwD37AaAhTxUeO8tZ7w2PdS8AcxSHbKZ3cRnP96rnzVNG
hCJUusajF5xJjG5anier30pYatuiYTOmLWbobCHirS00wZyCg1oMoEWsNPewlzkNqJc2fRoa/c8G
W8DTlXoHLzJCZ9NBuHzxFoJCA/VgZTC526op1+fasYNLYQwIL/KgfBrncjnGHYYa8RzUQM5Bra5o
U9LP0euCPWdNv59SOW8Vkk3Y+Wz6rJS71G/DfB+Z8tflPlocuyWvpQ+bAz34BD8k/nbYTazqVlzM
UABAY5fF21SxhBjDbbasu3pJA+weCyZmBscdBMlrEXQ/PR0RmgD5n4hq+Ktee/Ck96cf0lM/ZKdE
kGzOUHQnmKPJooXKGXd3VBNbd0ClC7+CuEcLS01oJ59F2zurMuy2wf9YOo/ttpElDD8RzkEOW+Yc
REmUvMGRJRs5Zzz9/cpzV56RKBIEuqsr/AGJxkTRb2ZX/cx6DccZRsNiEHJi6QtJBsU9ljGcEYT9
VNU6JsjmAN+N8GrvPg2wwkLoWtXRbB7U3iGn67q3qetGEMi41SjhqXDE46Zk1MW9ALK6SidY/ULI
KNDtBX1/QF98VVvmc6zi5aDNj0gvUBwItzqGFlXHtNaqX1F3/tNZYKPCihK0lawkC0725J0SvEK1
UjkPsbQRs5Oh+fumLH6HzVCBncwOUxTfxpiuaG2/oNV0HTrts5nHl663ofdTlCYYK7WRPSysRvkS
YoozRQ+dblBoFNdkNq9OaYGVST5bmHmt4m7Nprro9OwqZGfwigpPE4pLnI3QBaNyWYXV3bKNS9lr
cNf15KNJGBwhAIWG4Yle4KuKLrAz6M5CT8PtbA2HIUFDQJ0LhotKvQ9q40XP9Y0zJ2f5fyuintSR
vk+GgE7SdA5cjFNAV/9Ou2YTOMPVU9WzXdYsg/KzEo2TNhvf3aw/FV7jif2Rish67m2ZhtATa+FI
dvMBnNsBUAnD5v4XTJFNnmZ7IDaXyla3BnDjjWdkjJ+zK7Duq057ywZUBFYM/ZwiiO9mZN+aar5p
/4gvwwXzzvrYxJ1HoaucSEfhFlf04f5peUQVMKIaGL+Z2q+zhe8HG4/ZEz6EzJzA0/lV+wimxPlF
84VZVJik5wGcltsh6+ZX9qdWaHs9n5CH0shWFjCk3FcbWg4Xh8L2nNmXhvEcjiMBOm8x556WF/9u
bQdg0NRTxEbQjBowogwjcpxsmJiMOTMiBS26bQZpN6l1y9yVlrmWMooNTO+u00HDqBWfcSfGMxwN
WEvJoZBCqrWzEbiLQooS4NoD4LI7gjugAdQOv1AyeSCViau37ROOBchSqsZGI/9AJX41RFiDeWn2
0RfOUnf7bYqiiKhnuXBvrfL3AF4OzWcUc4N2KZ3mpHH1U6+rqPrjlSuNhTpQk6VlTuO2HZGmgAQb
0dnszWmdo0pZk9dA3sRSg1YuIuSovh4YMXx6o4JOFUzkMllzwGxiA/FrHziNbxw0PNuZqx9aBfOR
yTQWHU2elNHXsQq0dd2HT+yklxMyB5wJHAkdVZ8mruJvXTm7kLaZzWpW8mdkNfsE4lZDhizNaM0U
xmumIU+bTflO6BDZaAPdD8X3pIrQaRhwBsp60geyKAoBRbJNNf/Us/hmMSqGgMn0ygJYWCeMyXwn
Oxch3KC5PfTo25BVz4jmpihqGCYkI7881dBm5jH6torsKD2SedLPkEXu/wbJyOWujca5qh5+3AG0
FK+voy2g683sc3ZWdDVrfV6pPljvNqLypzVklUgcIBiz9DXICabuP7x0WlvlfK2zHh3OdEQNUUDK
86UwghWowl8z2BcjhaueQRjoSRTS7D3v04NcV+iHyP+807w+c4Ss3DR58wHrByPKXaZLFoeUPz+P
LXID1bwlmRj+0ul3va2btZekzy+B7lLzIhyhxHu1kGp1WnOirSsTOisNq3+6NFqyalWHTB3vXAA+
vnpKtBb1HSVIMOyoVzFUiMrw8Mll9huH0UqffYCR7i5InJ1FqRQABcffVfDo9t3t1UOVuPfS0jYQ
ikC76ga0CLO9lzrW9bF2bDAQndtwn/o6Mze8DBFeHq5gWtCKSN2lmVElht70jOORNq/lHh0QYIup
NN9zeD+LKYM2aUxLDfq2rFD4BsuO6x+QLFQLmDasbH+Y12nwXnDQ9bq11tm2FLoAgrP31IROmoCG
0eoUxXh3a2uuuXPbEBlAswaUAPElJP1SS2OPKNQtRAh2aNzPHjQQ9e0rBlFieU9IxkR+tJ9IGF/t
rPxBBQ9iMctdtkqm2zDXccj24dngwtRnxXxVI4lj7rzJaiX7gdWm8Fp4YHEEDrakMW+POEui25mQ
PRjmqmpp++FfQmsm835qtWHKHv3JcZSki2cv4ePvMxWpX2b7/kIrkbAtLXqzrnHvzOZFq41jDeeQ
tgnY9jphgj+fvLo0NxGLom6LV1pmG9MjU5oLyB0mcCEE0ZZDGz1dEzaW01sHEFPIcIOkoNAoqSKG
N9+kViVfNAk9iLG09Z5J3EYd8icgCAS8YkyQBz/+Gp2I5dTic8ZAkuAOUr9KowcaCbsMa1fExdw3
P6xOGmYiiZPZqMS3X07XQ2ZG1X1taAHfcsz/NN5k4b8zhKvcSGCHQ0zfDN5wr3I6LKRHcsSyi6sv
1PdOeja9Jap9cy3atvSDUzTPueeWVrx5rX8a5uyzs9RxIRzgMQhxCTGvHg2q1tVemsbGU96z92Wb
iyrTiG87cDKlvyFk81LUzU9BY1Th9FxgVv0oxHhScS9Z7GyLmZO0TPW7VbVXrww/RnqwOxvY/I0O
hQXGF3VNz4BC7tD2HIl4WcXAIZsuyjCD1fAdg24ySLC8+AqceJtWDBpRvwUMDn+SjnCRa3uvQkzd
zb23FtD2wnbEG6lRy7vuRv4lUOBIUvWP576kgGoza6UDIBqAvbDictJKx1+RRCwZWO8KMwCJAqSj
p4WBGEY0mjtH0sChzgPQlg4zNtyYTvTG9W06hOELs5+ZdN+1kitSVRbdZISXcseYPihscewI22B4
6INOG7bPUDspyxj1DnR4mbkqA06CVnNW6/mzskGsjmNioDLAGYYl1Z5FgYhR+UGSrzP90JXNONCD
VZiwuV6yDZ3ps6tKYLDD8Mp8401xwgDpF9RQe8q9cnAoFwMFHJB9SXFMXSht/ls3nVWvGjQhmmvv
RUxS4VgYlNW0cS5RWZ3LBqcEu7t4NFcWpIE7vevvIHCLZQeFwamHfFUDqSAl+UkaOKtkeCChXtos
OyhI/UMvCu1Hayrc6kyfjJcZTMER6NYkalPmWxmgEF7Tf9l1fNc/ZmEx1upij1E7aErw/hagK+rM
GPXozNrCVs9/uVgiPO2MjIXWPOytZ5H1EGmakEZmitUpxBv7pwqClxytASQnf9sogWU2k95ovAEw
EkWp8Yw/6Dv03hdMR19qFAICH7dBrXCvdqNpeAJ0lPWIuV7pTWq3bsKJKCoE3QYGtxp6l501Advg
zcDm77tZ2WHRSQsPn+0qbjZajdq/AaoGrAZTLq+gP9Hs3Hk4VyTgClUWZWBPzcpwF19yjqC8R63C
aPcmqUqj19/QMjC1KXeBkpwGyn0K/JMrCiIFmKisJb8JOlRlBkBYp6FKGqYt5EpwhMad5Wv+iw+Z
idoCbx+7OBb67GynMt64PYC81DPilY73YFhahzZrwm9zxk9en6qHjuN0VEs7hH5yS/GyKpixAqh3
i29iyDsTD8BFmjEfpxqoz5Sn/QbRYF8jUyoPUTMhupQjkFin+8LyPIgMeQlmtlaSdxGeYA4GYrJn
XahxhE4K5DV0iUFNm4hyk+hFPd4z5P/oKa6Nafo0reJEeNt5+H+jybV35vjWp9Em7rorzKmVE+r9
AdnsCnVX9IOi1FrH+M2vUEVRFrQkQo575iVU9TolB1nEThsZ91rjdGsCek5xCkCb8QozmMYMYHX3
4DDO0XgezCJ5DfOY2ZXdf8+AfHb0o6RjXFxVv93rbf0TNNHDrchKgMVsUkD+CZ/smfW+d7I7A939
lIEmGPqk+eXio0fuiCrdwGi311cwGq6NKdZwEV0591SY8UenFGdriLif9sZPjQ8rax6T6P/4hHok
D1bJMF7NQNkh53BElm7rNP2xGZMdzd7XNgCph5pTiraaKGQPjYBGIxLmgjgtbboifqM6h+vlLucM
eY4W9zuNpDwrxXeAWVrfIRbUnuaiWNc2DbqkfsNVZaXFzl/NsIB+zyelgWsVJUzT4iQHi4GRBWxG
bEZwy8hCjDEaTntDZRGYqx7YeWGI/k5uwneFyglC1vpTae0g7rMYLgFzWkDcGyhYXWE4lg4mVdUt
4gp1G3yvA1Z3HGmq5vWwcBAinnVkaSOEVT0PjXi/G76rqryCk7JXMwTkuhm2WD2QEklrq4yDte2S
ww4Dd0UZtsgrPwUnM07NpTTbbFnZ7Xo0wQSFMMQXxqjvauw2EiXZqTOtzEogDPOu12EwWqJhElTw
JnIE50rGuU2kMOMwzFPFohTN7JWrogbmwZNgsr+c0PzOGOcZQ3BkkrbVRA4+hS21hcGBd0OJwAUi
yhiwSISwa8CqZJ6gYJor6th4ojmju44xIoRhuTC6Hp+iyP0LtIccfQph1lbzqTdowdZGxVw71W4j
NVM8NwM0WSRFEkvZh04tN974qFpUWDS+XtitBxMlI0TjYwvVAn0mWfI/Jn24GBYcI7kmm686l/Dy
QwX9JP3GKu4WgLQQM8o8iJtZgxwC3XPFr19nTDm3euCjhRM0zKkyblsw/q3gNNa1ta07HOqg6KFE
vQNXvA5V7zccoieBGxxdz2lZAogqXQQ+gv7NcLSrU49vJZMraxw/ioSjK/eeLsQztOIfaU0NOZjk
sHoFZaqJq/klHJGymYYWWM9cdd8qItifWWZ4h7TXg402eV9O3nwXIP8oiAhpfZfsZ7M44uHDzYg3
sGnhwTpXjW+W6PNtQjovVlR6sv23fJuYaWjezHDJ83NahfvCSTiK5uAWqfWIRn13lEc5gdbK53/m
4Kxe/Vxm89ZjM3qqA02oeUE4kBmXsklUGZYZPq51wX72xRpJUU0kV9snivUfCIqdaAPhS5GNu6Cz
jjV2THoWrS1TeQ+MeCsbYvAA5BD1QCOc7Xz+QOWXXdTpW2/0wLtol0nWFqsuBQXnkmdkTfEcpbqo
CpczA+dPJZp3DOJA1rqrukVH9VEhARtlgDbPLsT/ocDQITd+Iah21Hvzlnf7jq2T7cFzAkTBIraO
lhD0l5X2GAcuNdrLIjY1wNnqdCkYYZh/4/LRxNExoQMaU4cmSLK4fsmKAtHFZ/sG8hmWTvIB2BYW
Ix/ONeSQ4PpL5O8E2O6SkcGvZGTuXMDtL3NQZAltl4hNY7dEOGawFoAFUmnCXHLnMuucIS00vHaj
KdnebKZ1WX0mAMcHAAaO9j7Yz8b85vO0stxMA61hrpVtS7caxQeQMPRe7BMuBGszxjwYLAR/YSGp
7cSoydCddoxo2VsqGIh+GakZ+nYPLtj2Lw1CE3BZSjqRFg6C2KPYwZKvw4XCyOuo3Nr+JyieCTJ8
/FOg48MfzqMGCBJenI2irvMy5T9cegpQi9k1KjauYHCWljYuZr7sRGHs0hGt8k3nNH+QjdfhP+Z7
DQKULPAOK0AjCM6hVH3OPs/jrYFwclThn2ndQo/WffRtwhyDQUawLrp9ThyTd1QUSFq1/RX4Ow/6
66jvo8ChYgoBQVHYag/uwgjjPMQJq0/ODkkifx2wajMiNL/gjqKiCbv9Y8jHVd2VOJP+mRmXuJmz
mJBas4dPjxnvOBGQ/ntgLBo1M7fyUDqOLJYkkNuXmayksr+w6XS5EdleghB/UJH7K6iByaMP4rdc
n//wU73SLwbTgM5MdjOYNV14W9inu6eh+RHVKRshG4vz3qZGm9Aadg2MJKUVOx3kzshi8sqnBoAM
AU/5HHYDqzdDQhv8waJ39MWYoLMwMVtjisFdwDNs6xYTTIfHMH6HOYq4ub1iDSr9S53ROpEFiJ+O
uokLCCLtpoKCgdfIiq/r6yaox4wW8pthvVng0uz6y0VpTSP96JWPOGBIqO+q+W1AmxIU3T5ESaQt
EJfRTw7yxWZKeoUp3v8vtB83cfibVT8RoNG/UDxPVFpoCFAx2chHoFln2O+MgeUvzM5gRgG6EyMU
FCoPXPPsxK+m6+9gXCFesbeU6DjjqU5CIOdRFRpbDfgvHyqwVSg+eGRgrxSEDz6sbl1aT4iuMYrl
b9sGLCn5tx7CLNCKlVl/xcyKWNNcnzx12lqwdbO9RqBg9n6qYZ/gPLZTnPGQV5gsNpQUgsvpEMDR
p9+ejahwAAne+2FPtfn0q6ERnsRPbm0yN7tKi1daN8kVBqO6T7SXkLXhuOWaochatmrbewczfcbN
hdXJVaBuduYCZLvJ4h1ecHk68gPG7cuS7TUSDlw1pI33WiARy19EqCb1w5Nsl2rUXYedvWBhceN0
8t0cKYACE475hlkLPOhyWsz2KxicfsaI2EGYDVT2bG7Y5SnhkthQmd/y4b2Aj0RTg88d858GhR5Q
AgjsqscUVctab64pN4Rx8ZOnAYZmbUA8Y5FHXy1olMJB4ku7etmDaw+h5GBgup5tf+9EeXNBR2bL
nLpacF8o1Wnutfa1iJMvfPUYKwVUmPh4vINT209g6CQaw+g7UH9yHs+fk2HvuJWJoZ5yqS8zGtM+
muRG4H8wMKmj7lKC4Q2VeWVl1p5nwd2aIu0QAHf0iddRl65oAUOH7yic3/nyE7d2cD/wpVmMFKeM
sTZAq1eTf6/xYO37cBdwkqg0FQd0baeRHJAtl5ffSO4t8A9eezonCM8N+rCJsGbLveqSc2d8ylPo
2+zg6tg8k7hFTXgLC3zmcoVZDV9OLY8S3NsaAAV46LZSUdk1toql780xvwaTIYFR6dp3Rv9A6CIa
1pClgmTdWcWKRYJsxVq39tg+4sSRffHk/0mbdfshah0Qxmgcsot6An74qqvWq81PuFSnFEe97IMv
EXE9vMarkTMFxerYDSpH9nGkPgqB7w7URAWGm067SdApjsZkHXnPIMJ8usOIaKa7AZJgSyeaZpmP
1iVCqwHyipLKyn4oEBNioVZ6cetdREMBU8mxAhN3abYbTpzEA6VoAwHUmd62m5LJVcnxMfYPxgGn
qEkXSvPEkkjiRLa3XWvtkEYY4aVHQaMGoZobnlgXHfmtLBj85RfoG7FDV6b9npLAtwIvhtSZxsW3
wpynpgHtaN2WtQF8x80eE0QRAlkYaltU+1a+75D6VissuVaG4n3PgYl/FQ2bnOwgSrOdVpV3eUHR
VQsirq0m2wQYt39NYLK5kFwpH/dMknddjVCnVpxNKgNOzhH6spwTXKlG8eCi19EL4BofqaFjspDY
8190mY5RmiNDaCsbYnUWaW+63z6tQj0iV/5a6MlzMqYXbpXma8ux9j9la3QTyTRbbWTKFeTVtdPs
V7SXlm157Sq2FNNayWO4s5kKdoS/RoaFKRa5qxqT5bcP9NEvHO2zAwVFYQyJKGql72k4ojqbLdNZ
PKj/YGWFRR6zVuWEHcIu4oAebeh/l96d13186qdD1SMdV2ubqturpXaXRdKhbgWaEgk9Tu1mgY3L
jlsgZ/RApaWUd9k5c/VB4wn5APSTezAIcWLtNJyLCnqKaaLvFX9e6bAvzA7/aZf4Mk3ToZvrvyZY
6GVY19+Yeu3q1H3RWuuiN9Mx8JQV+umYraKC4gzNF2OoSzKWv0sfQeQCZ9NKV29I6vVUEzCVyEpH
/NTNGGa2Pw28BMWvPppAWVknXceIFAemgzIlH6oX7FXfOhS9/pbY+jX0HWthJEismNl+sKcjet/7
uS32XhY98Uzc4uGzg/F/i5DpyL3km44tz0ozPrK8OSIQvq19f28QAeiZbUPEPhawnpajm1w1M+NL
0Qq2PKRfckHbsTgaE3k/axp/Dyo7xzQ3QT/jqRFuHXNmLfv6BpW8Va11B6cKRvSQULjgOEzHSqN6
wrxy8JRx4YTlT+ZkR0upX8cMayDXrH4P3Io4UtdGi7d21FyrKqPd0J/VMe6Xit5uaWTuVVzT7Urb
BsKWhO3zkuTgEvPJ3c2Z9khRaZbkcgADx6BnB4V5a7B+sw5GLQWynQ8Xq/5ScImO9Bt7W9XPvvpW
EzfZshKOQ4IWpPLWZ2r+rlUfKrumUOkTb4y2OjuAiHBhAqNJVD1rBXiyM6my5DRN/6Mm85pDsGdp
ucR5Bh5EnzdgNFsVswLzmx7OIgfwmNPkqNqz6/+E7ZOTj/NPdszEIElFBr5N7liTMoYTBzrIId4v
g4m9eP05Y/hC4MxITYnAdOaYDVwy46tENSatQxhb1ya5yxnDgpejQym6X3P4mvDBvCuRWJZaSPcU
hNJm7j+CZJYqR7qDDUflOHxCnWHoxVAy7paBZm8H7AC08YMLlbtDKHQcFPRRzZPMmgtX2teGDk8F
Sqf4MKFkx6DBUyR6gV8v54Y5vr4nx8ClgMxeVdOjVZNKZu8jgjKGSe4YzmebzGKkq0B0LnRoblXD
BEbdSbTFaGylte85CJnJ+iFoVw6XySaVOxPhxEyj9KQwdOC50ZGio8Q5S0LHO/ecqDL1mEH+KzMI
XhVWCrAAEgdTP8jnDxAX+5HI6j1zyiTdACXBe3AZPsMfvbl7SYu8wzubdeUF85b7l2O10f7FWgoQ
mJRXvfthkdz7GRovmP1Impk2SHoTWDP7txxrFAwsHl4K1HiRZwE0IG5K5a8C/cYz4QgFMw3Vg5P/
6lBvRHGIks/3f+8teZv83QxkuhjBw1Ma6fY7d5NXe+l3FwJOIvXqeEqI6C7j7puFYcRMJPV9lmBU
azNjvLAEILLL3pLor+s72vtHHkyrPWWYVFFAVhGnFt/ERSKvUz4SK9m42U3L/npk5rxnGD5mZvJA
AhZ0yfB11XY6qzJD2ZZV4PYzweTUc275JOGQz7ddfGZLUDVXKvpCOo3E8JVtEjfI+qMKDJZ2x/xq
5aJ6OmAGNiTwlHMoFGhn9BBV4ptCF5trlLSQducuStuDZKVZHl/GIV47/k+hIoKGcwRQp2Aozx12
sqyBHe6Vl6oVCX+8WMEZcFQU80sSs9jsp64GsOqmcSVhwoCrIuOyVRhaO76kZjMDZQN0UXMQH3iA
zUdqXj+5SP2CBOISral1Yl0d2/uU4nDM0C9QQnEGh0TwOjhPZk+IK2RPbCTTbVYYy9b9d/7JvlLR
4FVdZRE6IH7zCXQ11xZP8btEDND/y9j5bXbuhSKX8TXclfIaEwQyWeoEhDH9ClCxr4PskMihWGdP
xH7A4zGLYyXGZ0oPr9XPnq1vYr6tUvlwZkiZBn/JivdaD1gf0hTaAOckWYz+Lgp/D/Ks3XexdEYk
n7UTOEspCUM3X+dRt/ASG85W9tDosqFLc2O8DpiL4JSsq+rfPfC4/T4iiZpLFrKvmQQspODXKWbg
YsyZee86+y7HhNaOZycNd4AIDiHfhAaD5LOW4yA0wsCa3FEMu63xaCLJCSLvMsYg5iN9Qwts5XBV
cbXnibIPCVpSVBNZJLz7vb+U/x3IaRIKCq87jMiuchW8Gl2zlXxaMtpLag++I8Trf+sQabxV65Xr
iPQlovcggV+ibpc0+39iwuqmML+1vFnOHGMhXgJEmUz9/0qWpceCYpF7tbomLPOkZUOP/qqizDX5
l30aIu+rA4RomIL0hnXxWmkZedwFeVFJ53omSPAj9sZMwsZZjhIC0Fiy14ZOoJ20O79/kRrAZSci
wXEjV+JzeN5FBI4we0jwzVkjtfZM2F0R20cWe6JeiT3cKFmovNo2dGASQgn5bLs/Fl0V2byqjsER
Vh1FJNIHm5IWl5SckqnTHJVbSDi0/R/W4tQ/jf5NTrYasfCQJJrA5sOH54Kihrkzifq/tkj6OQ0k
GaIArz2kU4g5LWoe70UwQBdBQy+t32ZmWS0tdhDI0grQqI3lDHTRzeCSZfnGMuYG9MSlE8y4ap4c
1gk8pXFd1yC8o+gsT6lOnZ38m+bJKrFgbnxoEAGluSLPlxOfCo02R/2FbPPSK1EdpOFhA5Hs9tLk
SIl0Km4BEgQNa28UxgaU/Drsf822g+AafC+KCI6FqHtFDRkkiLMbB9y5EZyNaeDJmVdyqINgpVJI
kSi42267TXkSckP4IpX52enQJYjRXnIJkw/5L6lQ0Ccnxb3ILfHtl5FDWg4Mvqwc3RMpLmvi3+Au
t5asPDt/UOMb9nl0+FX3hynRViuai0YmpCShLEvOWFkNcrk1ufmoR8xB4zXPiUiqDDTT2Kw9iXHc
8kZodiF3K4GDblsA0N84m+wmNhUNSgf1T3+6NwjV8z1YD0X4NaOlM5jqSuOkJBVghgIMfEOhniQb
uXxWYB6mF9N6yxxvwXPMadNVMcBhOfvqZC0dGnl+skblJJAmG41AXilNPFnErGxIJmuajf9OJIHr
8qxsyucuVI7SK+RSDErSvkhX9KOYSJCTGktdMdDGZ79wFkQ6Ng9PL3znrf+fgHVeLp2oBo8hiwdG
gg7WaxeBmHQAY5PdSD5BFW/yNj4KM038lMOAaQPYnFtdIPNEpNLTHDLVt4urWcIxzZnqooYpSQbW
Vjvum0VxR+3Ssm2k21TSMuv2Zk/cDrYiqoDM/83TbYZ+cNhIrVlaOI5Kg0oOVuLsieOGJmnS4L2S
rUsb/BXvLucqPJUFg3WoHUgjc//lfDJ8bXqV2MgDhEOsrXCYxrsnNT7dlEzH9iv8zrP0bOjjDLI/
z18bNCeQd/EAnvZr1dCXXtDdjEG/ug1sfsFZWy6nhtcULsIt5OOQQApsHxZxF8EiBXXlluCjWgcp
CRd2ipWi6ORH4WtPSeGk+W3wkh4wpRs/Jtue3l29zzFHdIoLbqLNzq6rK8khTaCovXdZQOiNSBeq
aYMC9TpOsvNU01YRsgTyekylrEeWRvsBxM6iz5nMSAInC2q0msOMxCORxJ6VT5squNHbt6R0uBFi
GqdvS7pDfZ2R+QCCi4aJBgbilr4+rBwTrzVcpoqAxmA4v6RqDmcB/R8raG/SmB+YH2ijsiW43Tpk
yOy+Octuk8IR/P1fjSJEhoz/vX46aHFyVZXhFQITAkZd/e553mfvwmiy6fKH9bcUWormH+04OgDM
p5FgbMc2OQWV85aji7FUrYvaaCeU8vcjXc3RxoBhrPYWTQewh5fAKT5Lc3h6TXgI4n4lqb8ULSmJ
lus0t3pCD6EdlQNCE1v54VRquAXZ2iOMaAbVdnMLmb1INCIdPtqEZxu77ReGz3dFpcdCWACKh7Bq
WFRAV8Z4oanIVyRJnS2nFJF46DBQAcMIcWIqGz7BRjRtBl2LW892dBkD5sOIVnxgvQ5VdW09zGvn
9I7s2kEeazHMYEtNURnsz6WWXRjbXPDkxkao3xv9GG39QIUFUZHMWqawIa3YPHMEjavWrvV7kmXX
vmgQpMgomqekd++JopXfARrYsOwVupz05JA+TChkQ7rtKVJuKHyjKpVqynoIEbFS0gLyoPneRPFj
IPdQAVBBlYG/GY2YbNKkgMxwyRoSN2k6jnUO6IFmy0QB17r6rkxx50x4knJWFo4OTskvX/6Vadoo
a2XpN0g7kWO9yKHX9R5Nsp4KB2wGdOphQrjVzAONZTY16yKB1lJRTOq2Oq9xMLobSv/EJxX8dIpi
nEYihp4SlPY6O3Fx/W5oTToeAXiOrsJVOE0RoQngrSsg9rTUWyNVjZgU1Wk8/TYB7jMqw4gLqYx7
awbRY4IUM5XKqclAFWo0bm+G5689pdhOXWjfSsaVSzWrLFDotoexkMuQEZPGfsBzvRjsmSGMelHd
/qUfujcZ5/e5de8aCNUjmsAktczwsJtBMvdR652QT7oZ6yIdZUzfZXmQrAxG++NFegYVAXy78USh
jSCKhzU6lxIzOxch5CZbeWDXfGhBcihJu3HI7wNVdjQNONAKUb57Lci60eKFLgMcswdHYZAK690H
nWrOfW50/xUBhGWeDRWVGUYOA9t48gJNr7fUdJGFFxvi5qwahSYuKNE1+RuxXtPQHRVDNgPBrmIt
ZzT5DcnIOiQ17GHLkBCZsQx8YLmCBpobrCMIyHU+gjvXV7pVvlHU5xVqUKOqvKvduCq8b7kwNXgv
yfo4SYfwVboBCIlgRtH86anj8tyCdBZixweWaWpiVoixLzhA8X4GadLg0ggBE+Roi/cdKXDq3jpg
PwjWUsAVCzW0WUUbRs3gn5DoRAkymbOXXKTkc84QeWuXZdliisPXlBEQFKBDxTzKb54OiiMmBbI0
GqUnxiskTzKZFcgHYDJ+GnkYJcIJ8mvyEHLstnsruIcOWk1pH0K+CbHGaJZVPtFJ4DH4+LPRjyv4
yiHdtyYmI81/Bv+uIxNQMdVd1lTznIGJEM9ABsms2CZbrRPlhUTAVhUU7+4TVN46LrExrHFE8xYW
7R8SlN5+yjuTO/SARzHT4nTF1qUACEYpJf9Kd77EU1GGu6SwIXYJY/hKQ1IhzZJfBt2rHCiy9NQW
H7hXsgc5t2M5k2H79Sr8tzzZZT44fEfb0TA4WKjHOHZ7BBv7zuE+VsGZN22ZxcnaSNxpg0YhM3qc
3OPpHaHhFR8oX8rOkFUhE5XyKewyMnzpRzyEsz36t8EavwILMCziURELrbGmLVPHxFRvpso56VQb
E2w2eknbjgM6pUfBe4x0MIwW9kJG880TZe7xDw7Gn2mpnbs6eVO8/p1KaEzxysEYj7XMe3pwQzs0
M+ik0+/s1nwLHjd4xSVKh+86S1vKBLlkNe634E9ADnLk9k6LBTk1WPt0UNUPOFFLlCsglzx9Bhok
77JlpfGcp+O/BUBzxANMwK2laW72xZukO5nzMar+GaLLKS3KPZogK7n/ltKsswRxem4knZS13Cmv
zPcBHE2pyxpIkhmULatHj16Br/2AcLvwir82aoCL1kqvM8m5zcTUooWJBIWGIH0yAwgOX2ERgUtx
+18kbPJZEUJ9ywIzA5MPcRAikMqALRuwSKvK2cGj3MkEIuCYq2Hr+h1oR4iekgIUSInAulqqRF4s
Cu2VaMfnngJrID/V2aH3ihMQ68sYJv/qSUAT64YlWtPsDJwTWAFS25G+WA3udeLxyTaT9SYjtojz
WSahEoAq9Jq7rsFynsafVZlbV4f/mnbfiTM+5I5IyJJIpwKv0ciTaZMlmrMlnZc/78vm0PjticaS
7Em7TNjQ5kaG3WX5ZEzhOflb3aPcFIcPJ58BieAhXveNvI8slCb6XY/KmYg5lxM75Z44Dd1lOrLp
2im4b0x6ebIBfYKSfkXAAuW3ih5fmVF7dgZMCVlmB5NmmiB87Tn/QTOB8+u9Z/36NMtkOJdoiAng
cQy3Jd+o/FLy6tQd0FWhoxYbUA/QOmFc4RF1CJq1jwBwCM28yZzrxOEcVcgF5NUhRRHQ1lJaWvCO
yY5kM7DxKJsIurgxkfHRDgqd5gEyWcTA0YaYFqDf6Cz/zHiX28UBaQnw/fCACE+F6u/ZGHKD0SzC
nhhF47KMdjGCdxmRujCc3aBZv/MUudyK6ATTmvAZ12C3ZvunqjAF6MMtTayNyw6figIxv/oR6/Ya
nXeAPV5lrfEIZ3xv/KpCCy8KZVe69S/Frh/agFQXGKdyst4Vff4rMjyh1r87Q7jWiF1xqd8rjN9R
oMBZI5wSRHSNbm/5+ElXK2mn5na3mVIV6G4Jcy2FZaMVGzVR75o5U2hYJwYtuKCX+5QArZNqNUb0
Qbnk+OpaUbVdXLXInEmgmYKtnLlwZbYVMngE9J3Tm9+hSqXBKiyIDozn/h1vAtAaG+V/HJ3HcuQ4
EES/iBE0oLu2d5JaLa8LY+ToPUD39fuwp9mdndV00wCFqsyXYhdwjbdNEh4D3uQwSyd0bsC92INT
nXcZeLtRtCfDg46sjzF6odRTab0161ehpazq65EgFufQzmj1R35w5X36Gv01hdmPfnLqAZrMWLc+
EZbjKhjdJ2QGqZE5j338Scd228NAoa1wcAD+XdJo/FBBdYlilOUt1Jq+U3dlH6z1Teqr7MCCoqsR
3ZQh3G3Hc0PQpV4UOBTGmKy8QpzJydjr/bUmrBTxuvHPaip6slVDezhE8WbR0TPoBPdh/uJVeIPZ
dPSJlecITQ2AcHRGTrAxY5Sj/HMn2l3PK0ZXE6NcutZ7Jjy1Dz1T1yWmHljod3egHQF5Ylfxz034
nQkbIBI5i8OjbuNx010/Ip6PCSoPa+o6D/pLyOzOh3DatM690dyLnB+P0oDeQpbYcjN57mNqVOBD
60eLqYVnDdNm1I1ytIe0DCPkYPqbWvZwLme8b7ZzNH0qRQEKMwsYyDtsiCNWQ64EEmLeRxF/pgNJ
kbPj7Fj407lCVvGuP9ac42LhgJBLE+lLoyVNFec0CUMMSPGqo6+tVw/aibqG1stZxJ2IvJacDtZF
d7kwdplpPutaxVVMhWnI6HCJIP03DBAWqyiHvGKGz56N0iCugl2j1B/Bq4B1O5J8LQ+9MfEEJXZd
mE4NnViG+dvB9LcNz2JepxynMQd+TnUmbgp1i6SnhN0XKfVC3BPUQG5ekTG9J1EyieeTyPi84FeE
qe5mmw2oIQ9lX2n1aq0s7TiOSZ6L+ve8IQDa9a19kvf3PkKeCcWG38+XglTHhYqcHfw0ugUWGo/p
p5cKLGpoGVkNyRDYsdV5JyctfqogVFsI+hJ0BG7LHiFIqMTeU2n5lJg+5Fu04AXz4LM9GxYKEPSH
hnoCbbQ2B6wnUgE471L507LtsD/cTFH8tvmELpgkhN7BUus0T50j3oyyuI9MlwuF1JzMZ0vt8J/m
3J4qfRR9f1A90Uhh9+akhIN0nUOA22JuPPiPoIYJwolEjALDCh8csOh6S+04cOzbSsmrYL2bIzdf
L+ChV+1ENCNuvjoeyC8NHyzOLiabuNDaDLsO72yea4913BXDKQ0xDAX2s1s1F7pW7CARrUozGy2W
5cVbFU04bGoH2bCx9MfK6t8Bnx/1Tu6YwwNFyjn2pj09pHUvysf/xb3gbZfYOzPyBjK2UGIrtWHd
I39LodGeSfkQzn5wSlZY2Cs8jGq4GZb6qHA2uiPd5jLdBdTNBEydeVp3ls/sErhTFFYHV6kP9IS4
TZbzEKR/IqFdiKeJt4eeM5+iFjorYs4ow6T9icQZOQJKfndEdqCfl9oM6IW0H6QwYDCsUO9lv3U9
PjmUNfhYNvoOJNCenSn+15YIcN32MUsECqvxbZhDHzUcLlObjxS4PASJhWGQedrQxAs2HgJjcQ5j
Tr8svf9v9u2zyotrbnP16HWsqCN+VIgBq2iewBJ/6CNAl1mcoBZIirz7qc6f8f2TfjlD8jFFVL1S
MQF74tyfEbowECPQ5NP/j75ViCceu21tRE+xk1wd8onaDuq5nmxJsrrJoTmW/N0xFUM8ON/5hES5
7FgigRozu+s2yiVxrdUFc2EfQlEDhemWtdmOu4VqNyrG7WQ2e5T/4MYYZCxoU/Btv+kjS5JxFHXT
Q4zRyuNBCnitOoOjXrW8BK2/gacZrdKg+M7Q00RN9FOBCatB2VpUtNPQPbdtfDVAdtNMp95h7ZH/
FzMLJYWbvLop0h9zuvpNSpW/6/uR1rHc4kN/LGn524TddyS0R/2GJh8+cjos3db2cE4Xv7DJCf8x
N3kIRCav6Br0wypC0giFjDsKCMdAb60FEPhrgO1la9t6r4b2Ihjl+NJEjxzOd+NUYaeyjjL1gUIk
NZDH2rm32/GXh487DzTNnzH30deIt0meXH2GlKptmbIgLuA0A/89WnnGwLCHsw+c863JLRaD84cE
mzdY4HiZGf/VnrOvPTIvU+5MPGrDVQDKJQSgMafRh5UbWCPsD78dD+CW11AWri0+Dm+AiBFGVJYK
8WpPWdsFir5r4nIAmN8XwpwGX4X7Vk+9aBLA6//liJsCJm7faBZvIoKGuOzRMG/6iXYS5b/Hlmkj
2/D8gyZeMxKDseYhMunPEcCKzgtWLaetyN2PzFJKdMT67+X7khy9sUxvNalPnWC2Fmb3FntEI4ao
j/Sf9aP7lNfIMeUDNQCm4fPE77ZsY3BSN6pLINO0sJqDEhc/EuEiOEwi2sb+izVNNAfVT8kRPWrN
W5F5tyGmXUnqaNI627azodXF/0JoMEQ2RKtG0TahjU7LNxtA1MDZX89EF/o+LJhYrATmjpTNLMVl
mTsuySUcj2sPjvBMsEqeb5MZ1nlNZ51nksNZRxcgGnPCimlNcwrqOMF23SVXcq8M950YSoQaJ66k
MYk/fMxojodLFqt9b3Sn0af/r2dAbDqIKPhFH0b4ZaBdTw0UOAFEiGANewVkYAw3atkuWiTsZhtQ
cKCN8k0IPE7XKayPLY0CcKNUVexkXEi2GjA4RERRVCVNpejKgVTgcGIzB9Kv6UCYvS4O6j6FQ1Yo
/y5vBhrlASwkt7pgtOBCWs+NhLLIUULY1LnRjwU42Mjc94YC3ESUVIlRspjPO3uezrS3d56XkcrZ
w3Kg9p7Ga9j016BjcN1FwcZi/5WA80GfWA+WxpCoqacTXWwdJnYNrZCilBcJ9lMaHGm7uT22YX8Y
A1h0o0XrD1Eqk3k+c/CTIu+yzPSRS6UnCmUzfyyDcejhiLLtzuuQVNgs664BtvUVF47Ig4+FyUL7
wdWJM1jVDt4vRJ9UeExqd4K9jktHEftcc9CdJkgVldkW69Yn6KAtX+w5veglCp/uLWWNizJvlS/x
RW8GwSQuokhOmXBO6Mf2Refk+4GIBWUEuBV50eQUHmbaZyA7D44q0GCxpWZaJ2cGE3skB5LOf5SI
AsB5XS1UZK4x3TIm67myvt1+2Yb9eO+zOcuA0jBtjxFdhbjLmKtzkArUZebCeHEH9QKzcZbKS+Sh
i0A/awGlyah+JlVvjWkseeHRiLZHOPsYWADEqKM/jQDLqFwrdXbdaDMUhOKpmEgZ69QK+5Xd9D1k
xw0C79Ir/9j6T4kNZqigTYFS6RRk7KJNQrkZme+OjSsrLC7c5L1nkxyAN2zTzt2dyblWWi5zs5Gs
LGT/NJm4nKydGdoQXuq0Cj8nmjo8pqNlXUwuuiwBhVERQLxb0xb4VzbtSpfbuogwlXV0MG2BoWKH
Mb4mhUwF8w7RHqjOkmmF9uBEzsJ+1sjc+LWf5v2wYK5oeFHNoXzrYe7in9gUPFcDijFp4Qlgqqlk
vyuJPvPb/qOpYSzZiHMQknPXSmsLp1835r5LYLH9MPxbik8Hv6xeBdxo+MgX5zEOnPdYZs+8OBZH
hsol8HVuihe8o9nGa96Ex0nPFvYznru1sNLdSMXBfaAVAJCF1iadNz/Oz8MMVgpKGRYGP5reuGk8
7rA3tibfQp8LQo4PeHPP/AEady5Lc0RHtIq8rdk58AnEXRXPjxZ9k2vNF5vnAB2W/57X87lWjfpO
WiQHpK7tBd1K3WIxHDelLAYSz1a4WbykvoQc7dfliPPDe4XfQlmFKte03hvT6PCwgJ1hSqAPPIZb
PxlU18zu4+ZrkHO18xwX1IlfEYdpzE84eNjZpi9LWTU5i/lniwQ0QRygOBx2w49+rUD273LWO6T9
swg9Tcz6aPP20LJ+KKH7C3Y53QjVI+q5kZp5yxMmFvVrjNYmcPy9aP1zxxJS8oKvSiQOhHqw5tmy
lv8XtiTj4fafvIe8NX6Jyfly/OpfNhbfE8c+uxPrHP3M4tAhCQsIitxCX8F9iA0QIjT9OExNkU/P
rhDUaMl8LKnkbo3Tz7dusLf+aIndHGcPBiQqyMsTjmN7Gw7ORQek5/4X2Yf/bECYm4LT94ZYcPNA
yp48DAEmERu1/+eQWumnLVR2XJbMgBHpMWrwifzmeRuN5SEX7Ljyf7EuEoYAl1QwoiWMF4ISY0hk
SMlGiBVq1KyvjORll7VbP/tmHh9BVtIXJqTV9u9iD/dddI0M8JZgVOqw+2gmyOqtVw3bKXqE2IdU
m2EHjMw3oNjfZt+eK785t+34OAUUNBan9C1W7W8B8bubmI1ZzshXAQdgGIhOA+GOO/KZvlLk1JCJ
L8kQJg9UXXt8Vd9u52Z7pSowA3SuI19VaxjWZ4xFR0Bz9Bh4FHpEqrvYqLYsOxM9su5IBg1JUjLg
mQWfsJKIHW00TfFUsMdZl3EujgSSPdoj25M7dj71i9DQVF5hXfH4IoAiZ1T32aBIpSiKz9YH6m0u
NyUhKVQ+HQZVZQ1heNP91ASnZrEHBlWmsy7c6jkP4SF62ElvbcmObPbe84QRpbDlU+W6X+nQDLso
ipglpHCr5U1fc5wfOvOyU8RAGe+k7VH8RMDgSZAhfsasEITb1M3Y1+O4szZG3/sbr6jYq6HmQvpA
d80C1jnyc/IaJAmsud6I7DhgylBg+pVVuyvxoiERAXphNl+d14K35k2d2gJ9fwP7nGbZZyWmaw6e
NhkZ//UDL3ok9caRGvuFdtW9CwMfFThWX94/e5oQyc8jXbXwJQrCaR0lAYibzgiPMej0bTuMKZAc
2kdzqK62G5yWIr+zhKIBCVczZVSMqSrcjgFAaWAWzXxpFMsnGPQXI+FlNcnbnSQmCemSlxEE702x
PKZFuplU/uHX2c0eURFX7W8cyE1T1pdKwLybJ+/APcho6YM/hQx/hp25ySddf9kwNvF4MeVLVpY/
JK/hnPERY2Yd3L265ZRY7zzo8SiOUKxEQKw4hcevpq/27ANIv7OL23q7DCOeSyNdTfMpyEO6G8vJ
68q96eSfxQh233SLA+bWLYyIXZ25b9DamagvxXNeVSSrVY+w9fdLGvyLTHlY6vk7NqxT6ebbZrLw
QCHWE8FLOmPfoVxqG7Nej0Hc76K5elp8WmluG/8WqQ+70bAQTtT9a2RjUKy9M7Me+yBchZm/9tjw
JbX1ktpUwmPf3TGYeyrcCfuVq64zmQQIg3k4LaL92mBkkW/yXd0tP+GkNWSMYuBmimzD2fecGT1z
YZiZdu+wes0QA3vaxbk7PShbvSVRg2OpeC7aujrRsOQAS8tmNLHyobkeNk40Yd1pd5FLXBsNR6yF
dIzXsRRHpf8Qw+ZNIzgeTA0drNzK4VzV9Yeasgosr3nQcVknE0Xup88lCf0e1xv5H6SG8fIB7BX9
8GQQiuDD11r5cGs9c37BW/9gW+6VbG6Ob1yQXewoBsrx+OvP4BedjouDiXDvRByAesf7LBZxt2Q8
o13OiBTU0zkmMe9+QIWE2pkV2p+WSzqzqqWWce5G52n282+/shB9x4jLpg4Y7YBpDSQzdsghHw5Z
5Fm7EKPGd9xL9PfC6olXX+i/BpP/x4Tt2Sbp9sjxuuHgycI8RCEYn5pmFkE0G3IPzZWs/HGTDOCt
3el9lpW172rBkJo3Fg8+Iu7AaSSPZnDsIaulaXNF7pjt3GrWceqCgGXso9YyY8cisY0otdrHamkw
LYSpdicHYjY7YnRy6f8WWfTnK/sYiP7HLBhhsuv5UUr/Io+HxwGoo0GmzMrE6ZnGQ7IlA/ImK3Pv
or3fyBK1ZY7mE888uyLOHkWbcKzD7ETuRnppTIrlmHDCTeKHfzkAL7elAp3x0sNWwUtKIO7Vatp7
z3SfRJ9y4WpMjIXn0RyvRXLoZ16YxiEBmEMhK2gUmgeZ1IwsInKw5QT3reFdJpsVJX8cRWc/KF/9
GMxZ5wLQHYNb09o/duCF1yVMnfu+UHrmIe/bxrm601Lv6F1daxjMqzik+87qEzm0JZUfe8R+BSi7
4ZLh9G/IEPJ/pmR81gIErCrVeogF1foMuXuZ/P+dkl5jQRFfzNeoWvCSUJxz9maSQ60b902lob/r
Xs7hajEgJRemfW1qXa2k5bgSvrhOTvKRTWofhf287it5awiVObvFwMYdNONKhjNEyD7A09HejFD8
Gn736HjOQ+1y7KoB+6wcOfUr6oSLM3qHJUOINzXxfmpqxOLODK8/COGs+O5eslk0QCb/V0UBITWk
sW/lfIEwd/EkoKRK4ioW45qIk+OCEFIE0No6lmYsp+u+TwHW1JCFCNNjQN+NX3Mw7JIoZvyZnioM
2cKF2WZlYkPU4UOYmLthKD70lNGg5i1c0dP+mjZB7V19k6OT5ffut58Yz3lpsj0A4DIZtIgw5PmB
/FtFZIm7v2Y2/eYGnbeUsKjEf4LjcqOl0mwNP8vuEYPBRW05bQpshX1OZEi5R29zdFwWp0gSsl2v
5zAtTlPt8qZgjD8GA8W+U7Ok8Wgk78SQ1JyQmG2HzmAdKBwjzvb5Rypo+fl+dmQ0vvKd4Sksm3O0
4GjPHZI9S/k+Rh6NS5uQ+ULG/wqySVXpkMhW39gi+FhDeR6ZIqyqPn+Aj8hpr7DOoUFWbhh+Vyn4
65QOkKFLmx40XVkaNNzD5cN0QEfihdBaSWaqncZRIErx7LcyqElNHjYIwtj5mrNVVmdZV9fOdjE8
BoYEih1ap6Kp7ixG14IM3G1A2A1laH/pHAY+HnNkp8uui01UNo8oFuL2rxynO5IVny0QlUVmMMWN
Kf6CwsierdSmQVHyltZnGieBpMngEEbRo/BA30RZKs9Rrk2h9SOTSEBqE2fi8dI17p8fDz47S/uU
OtVC0g+LroK3PnfumcKF7Q2Zb03E58oPMEbmxFw1fr4tLM4IlkmuQtvlwKwEZwugISZKTXjSUgLG
M4v4k97DmY3qr3Ykh+TylBjto/7pBYkW3ujdx6I/pQnll0OXSUwmwo/ymAOsjpYZPwij6MroHkUz
P7X6++j/VTq5ITU9mpAHG1WswZbR2u7zlEL0YOLyyMrziqkMXc+I43Q6FLW7cePwZOesTxLhUZMx
O+r7P50CubVJ1+ni7waRT84etJr89opTDy3XWOzTmKwxvYqQELuqy+Rl7MuHyrf/1XlHmnm3nbDj
k9RT4PIaviEUoKsIl+OQzxdtLdHfvveCk18aby5hmP/f1ox9tY59tcY6y4ZhUaa71cawZ7pJ/Z00
3ItTB3fLCMCr8saN07jND/NO+8VLJcCNYnL3wNOaE60rVIqZxBfQZsMuG5zgorIBQtdcMsOM+sks
aDMTP7dJI2nvcw+UNbgEcHyWzxHLgvzW01En2DUgijjL/yr8++S0teKiKjLALdHBTJqMT3Ohj5Vb
odiEVgdlIhsYC9oLwutEEBrgAMBViXyJhzCC8UgXsjPH33IM8tOUCpwTlTS2dpUPa2uxug0opOEr
zqsAflIxGqcAIVOwKjBW7MthJLnTFjXtB1ReJqnGj2HmZ7fUT6GUgAIeTv5Y+S9NT4N0jDrs2UkT
zWj3VRMfQFXWO8djylCIJD1xKMMYPQ7W1ZgZSoNX5PzdefOLXbr2oU9ZRxECyGebkUzdUamapaRl
R5x70jy40S+AJIxU3Ym4CSV4V4HmO9bKAGo59XejfZymZGtkGcE0WuOHQ8Nd1YbxXIsPOdXvVfmh
/wP00qP+L0WSACYyvJc6BFmHoIgppcYpFFWpXZDgqf81TPhTAME5/1qPr614dxtS34boK9Cz/woR
p9hM6FiqU5h1vzEB4xZ3Dyu5XkUS5xR2Z+2h0f/WoMZw0Nx5qMHCCMmktyurFwmtozfCHXIoA69d
1dzhmRmphJfkmENpqSJrh2tqHl8mMEqe/CMolrPJuwJ346MbH2kYCOtm2QiIvadJGfsi+fMskoid
TxfVgG31OMyOQdtuvT6iG4K2qbPxrLT0LOj3j/6z/oB8OavovpKqOyM6kWSAZIh8kwL8WBCtavGO
pt3iw5c0wwLCxVGnpBJaS08FXJMuwd9CotmaPMmnsSBxt8fCbhYfJto67k7OXlImyXOp6EQH6AWi
x5mvCAuNR553HI+hA6ao/Awhx2IeAleWo4PVEixM5R+ORZJgdbK5iFw4PxA3fqbdAYydQcoGMMac
ds8fGEZrn8+h1sDpD8UvSkBnVicWJdyaRzv39A8wG+0rcxmHdCe/r682lWWXIzQEN7ztW35j+JqI
0dGXryLhoC1/UY7bM/1LRmDkTrE3Qsho6HprMcL4FmilVaJ7yNxQbhH/jgGN0pDCefnCE3ngcLHW
fhjttaIuv0+qW+ZVN05rRxih7DTNaWjlcZbDAcPB15Qmh6kSO+5qb1zs8LmegAlUp7qv8AUxdvWe
ZQLK634ZMab7Oz4hX1bvOIR67SyHaQ8QK5t+BTgdpNfSX8PyXTdcZAxws1Ou9Yvi2j/BKJ64IhWb
Lo2idWKqh9H5CSoDnUy7HU1Iy9XJHK8lgw/+HLs1cQoNJ0SFCZGGu8ht1KFhvR/80GQ6fnRoodX8
NXUqObE/hgZwKKp3Et2yJ2HAd69TBi4PPTuVTVuSx4iXLu2Q4UcApDj/mh8VZifD+i2Dq5uX64jO
zWBZwFWq9jBIWeI2wvtaee24DmIan2GT4tX7tPmO+uU2ldhYRB+TrroCwrTuyl/97Syi5FqE5AVI
z5Psy50MP1XZbGwc+YJQhrrM9w2ZW4p8AB4W7k/QGfex+aJ/pv4FYoLovT0Zy2CHUd8yJkgUN9HS
b1dfwVOwfltKKv059OIC0u+D9UHqT9w29suSwDtt/UdzYuK+PGFktQR9XxQCQTMfe/7PvKv3+q/h
PuvFhT9EVzuduz2NUzJdO/1YczcIg4Q9Zh4yB4aMZA/U37ivAeA2b0MT7X0nufAjlirCM0iUSveq
moimz04/sIG1IAw8YTOi9/6r34fUSibAV9FNx+MdFpj9fY4RAG5mbWzTXHBGa+J3LTxLcnNvwtQz
pxqnDs+WMzT7aWl+rWx5TVP1NSdIgR3yZaAou58GKZ3gTA+9WrZGVTyksx/ucQ4LcirtED8JXprE
A+dNeqTZhueqab0TQ7GtRtC4xGeY9fJK6cFbrfixaFII60WfH9HcVO1LWprogEjPCBxmCJX93kd4
unKafpGJmtQZ0YjLc8pOj7YC/oDzM0/oDJvgmGS89rP9lTnqmgO9LvMMBwTTR0s9EJixcmxFmxvO
12zBxWz+Bhe9izF2wNUwFk++xwmzjM6dJTcEve9GNCSer/4hc0nOysvYeHIPqwKXn+BTjhD7ycmY
lbn1CxUy0/Z2oe9BnpdsSw686uL2nEfSJdtaiQ8RrZXufhkCBszFxsHcWramdTJqKBXG9CXAxLM1
vSZEN0ayQtYEWykk44k4g2RtTViaoVaeSPQ+mYROLvRKTQdK0gytzACO3PAyNctFSeOZ/RjWC2Xm
OBybOT6MXbxVDZ7IdrpYBoN6oz80A/nKoT/txdL455E6pk+F+VgxOpkzg/0JJV7UPvZG8qMkpY/e
SGsazojQTkXCcpQrZiSMLjJvOS91ul+m4uTL5clZgEq50VWHrlfgfVsjhSRCIy9AY24s4HdZ3QUX
ZqS3dLB6C5oWgD88q9WHy4de4JqEbrhOZ3Velnw7m3AQA9k9OcKlfaLmf3hKvu0kYPwj1xCBj5Pb
PXRufu/H1kszdFuTSTGjBBsLEztFUD0H4fAsyuGcIWE3DUYVmJpWfWQ+xtZ4HLiVIAnXVUr4rwnm
yeyzX8eqzn7cEmCJ6rGOqnHXGh8Soig6J/etbVkFzMJU+HsU/7g01GQ0tQXZu4DI6QuDp813I8df
jwDpcCaNUjFnGCK2QNB9zxnw3yl0Hzlg/Y1+pl16YcfxKzu3yZsXRchau+IWqe4oc3XfW+mh6+yN
qZwjtx07Dm6lKTobQ3eRPsI6rJ+HKKdjMGKM4K7t4kbLybNX30rOixEH2IbT6hKqpgARR0JWp59l
oyzbQ2i7X1IEd3FMjEbaI5PMmBA6M5WhlNh8DJezS8lttN3xsZYo8tz6wO16gVsP8nbqNr3f7LEM
rAaq1jZGedWO3bnKWcPjiu4wTnIT9Yq1pfDYCifjuCFd0CLy2RonYn3Gv8Yxnw0oWWKx9uhY5Doh
daeDjLourBk79Fyel2l8wAsNnc4okvdwroE4yH00a/FGC+UOA8iIvM0hotd99Z3+0SEW9tTAmPUH
rz3kxBVh/4eIYsOiZ6wXwNZzynca1juZNt9ijMCa8tJHDAZAVnbkjpQugp8SlS/ZwW5qI8RN7gKG
XnlmN9iPcdi1SPYI+6ErgHUji8gocebg5qZ9t0dqxrPrkT6PPCzHW7kkD1ZA5Ti70JuGbRtON69p
rgVPiqXeVF+/59N8iF1gkdRpsGmCYzaOzz5SWTwTD0PmckShs7V4G9VMcMsBH8MWmvh96bin0B5P
XZ5eBqXl+gHZ9khTvTE4uO6wURatWSc1TpElSOc06lMZ2vvZc75nV4GozLIvzsaoOdXwMMfuT+gR
wTSMAO4C2+ExsaOrV4o3JRncAxfcMsI49LV7y+1pnybBk0jG8xQxHjPN56SLdiRr34EdpHNAL7FB
9TfYDPX1MxSX7e9oERndFhtTwjq2I1SosOg61KnxjMOlPsquvTje/Bh6/t0i1KNMwteQFnFRh6eB
VXtMsxcDcYlJtUPYL3WThSo2wX63ADb0WvWK8uzU0t32VLwmkIPZm3NeWCLXIneCHffHWFlkdOBb
IUDKVWjcp/yvLBs6FkbyxZjh029sdWg4pg4OUAl+VEBAJgsn8mljk8XWhYhfBiU5vR/VfOO2kfd+
wlyHYK6XUKv+wS/WzykA+5VpgqxxcgFAqOGAGDXjsTP6c92hOJzTlkmF6/e4z3UClIy+3TmiDGS2
jkMHD3Krk0sWvxju5ilrNlFX/lnt+DOlzQXrKAkr0wBb1wtmirD/MxS2wnbGH+EKd8PNjjGlLu5T
5RuoXEXH/NmRPWmbHW2+dl52NDs9wI5Dux1atMft6DPEychoNQ1fbhUB61u4BMtDXBhMFFWTUOGr
4a0oGuMcN+whfR8eZROd+77dB01P4pm7qyIWV6SQ75UEMyPpkjm86GRLHAiGOeEFOzeFh+BgzPaZ
YE2wRdvuQ5h9oHEMwjtKFz1n6j0XTBikX33EHXbKSliPS5PjVrQhFgsBl4YGreWAm7MrWMNzwDE/
ycNbl9eoiuoa7mhfP6R2JRDfLTiris9lVrxZQWTvrb5ut3Hu3QhKA9xhdiujzv7Z0BBAOCkoR3PX
0xrpmGUDRHdsCVlYt98neS5L8WD35k8JMyAOyrs4g3bMkGBcN5KMoI5xhdlRfJTzuY26M4ZH5G/o
1rr9SI77tpMK82vkXXiz0dIRelTL99APbzWSCpmXD+gH7pYqZzretwnCqsD4Wfrp3eclxK679Yqa
GFKFyaUl8tQvNY+8fxdN4DIc76+cwzX/4Y5OwaPREejNkojH4yoNjPHL8kHz+743IRbVpBmtl9HG
Cpn0O5tPLGcQryQ0nAyFudSBJObHPpm9eB/QgHyXPntFgJyKh/1fk4h/ycBEt2jUY0cGXjqMv71l
3NeyVTy+IqYRD1oxYFjJiKAqcEESjeQB+Mtldx+2dHgcCCnK3OD/3mpcu7eU6xjfaST9T5LCT63N
wCuJAh5FSOygWfdEx59nKG/6+COC5jUrevgkBAoNA73lIt/RKOr309gYKB+gNHqGczT6llAIig+K
CYoP3GqNCLYlA6A0Lxl70cy08heHMpP0sXsK3uWN5OePsY8+fK8sD2qpGa5OTLQL2mGeH7CxhK/R
VH1nCCvDaqDDkT1PRs8Z2j8UElp4bRA3RHejcVwSh8moYeLj3zpNr1KFuESjKvYOazV8DuMTpLTa
OSl9h9mmxQvQ+LnNnZ3v0RZ2y5xw3m6vRiJXnfCYm/MmmNVz50+MD6pbYhHjUPZkty9d9lIYLJcj
VA2w/7zUPhmhfY0s3gOYIhAtDgFpl47tiT2jo5thyp2bDfE+ouZDtzVvpGHe+rbT/YDhEDvLXZrU
V5IMnsmXuKZF/+BH+c0myFbVGE0WmqDGrPj7TchCAfeOHEm4guPJcXEr6sgBwO1bgN3UweWCy1Kh
1UUjSKdsyKYL+M7PkGvQi+KjXvoH2yy+TSjQII3h61kJOzM0UoNx2ciAkSmHgd/L9bujSdzwl4+l
lxdxRDFvdfc2H9JMyJXVGhI/ucW87j2visOK07j9IadGjUwL60aKB1Dk9UFHkKahdfPFdErjcGcw
YT2anNPxj75IFiePcJ0hJ+dscglRtEKkz+Kg3OVPID7m0aUvLTxkfxox4RTnKk1+XBc/Q+3mM/Iw
h4Yevitps2oOA91sN8BDQ5wFglDEQ3wec47vSi8/mgktf1BJFo+5daAzTb9+YjpEnseq7yMsQiO+
FD8CH1oQwYn54XUyMP3U436ueSV4wea0w4JmPxUGJdCiAD5Zi78uy4wmnzOQD1WPzD8RALT2mr1h
U1rAd4NYHnxDia3wkHKjCSNwp/e0OdJ/47DAUGf0TiNuxmosGPkU+CkpeQ/GMH0EpmT06psIzMc7
mcgt4/+dJUgQH3rGsIidcvNVlchsUp0/t7gfMpcVWjkkUwb5wHN2jWF/x7qODDNj2oggfU7K4AF7
xmMpar5RIKB8TpyM54rOOthCuQ6pvMTSpus5Ntkbjdbc+C0A+Brc9iEpNcjXQTbCbui5xMYarRcd
TGsqvjgu4R8jhZNVVxiAO2Ick6Z17HtnV/K+gjQkdhokm8KqnaTzxXC6h7Iyn9qZRskSHaf/ODqz
5kaRNIr+IiLYIV+1y5Il2fJWfiFsVznZIdkS+PV96KeZmK7psiXI5X73nhsHhzjIDzgF7ng8uXE4
NAPTzLpruVVhoW+3HqDjsAp3ncKV2WoaeePhMZPzS8wv6vTxqW4WHwphtNhF4pjwls7WK0/jOmmK
Te+0dCSO+r2YeUlogUhb5yCcfmtxouhneQUcru4DbgaiQjCQFy6XlKRRWmAEqapO9ZLOcqJ8OzVM
yLzMueWGdUy8CJtRcBzTaOWIaVebpsGk0CUMSkaFYz+jrDRJ9tNEuD+tnJFET3pZHs4q82n9QYqa
cGymOSbF5b9MmMVNvkTMYSdHM3opZLhzmjbctMN8UP10wYXb0frlDthGmhMzib9hkPzJC6w35Wgc
Uk5xJGwdlHgkPZlkLSW3IeSPxki2UuInlWnLwB666dbSecolv76brIgubQlppkb0/QW/XHeOuxUy
YF5RopyYxTzxeY73NJnuIpGMoPVrU4YvzjycRriTbFLOyeYcrAz3n08bPXAmznqppVZtx32sjVmX
hPeVWxhXetu85K61DZDxIa+vBN6ttiD/2rGd1cMzE3PYr+IcihAfkLVLBms/RvSi+ZWCwekbGsu5
zE+BNhhiNUxOitnn0li0b21pApANsYSPUfWZUoenx/Rp4EKzdPNcHZfeYPpDgP2rOPiHkPcbL0JP
yN+alfKv0RNabJ2r4F1Mw/nVDCv7UqYo/Aw2ysV6QaNzjgMwY9RYx8FvMqGpVkt01aveGDoAfww6
FCAAbPCqd7NZ7IK8uVW+xwQKkgTXI3w3/vAMH/sdsj/VNeab2/L+KhDHxchJb5bPTj0+uFVqb7Io
8/7UPucy2cyPtouPsbLj09jlbx2NbWs5sASokFS8pUpxjIK6Ps2ZQF5jCrJqA+rGrHEpszBWyAqA
yu2A2GpV/HIUfnY43ZEV4JcTJYNasmlLGxmZ/FJ6xammmofXcwRUYRGropZ1oE88bT3wbiYLw8xY
rO+ZNPQ2Nagx5HGDEwsIZFYGLgfX3Bj8B65gn76jLcAXFirzqFg0uxqXLUwkf3ZeFfcUX457v3P3
EscwaSnWzVlU3PadY1qjTHRedsr4HnMlPxhLoh7WM8qtbmEHsRs4LJnbNm0+3JFqXdahHBppkez9
Zmrowu2IWFsBkNuZME0uDtpPD3UavHVwwqMcdd4Gy78ZFtS0LcdX257pYLFko59zVktu+sM2wiLs
DQPljBZ07yr5x1fxTAzIOZmuecRYg+UBQPRzXeWcTBp5lFYUgX2jcbVWmXnQWfivF1bA6GxGC6cy
GLetf5SldW3C9qGrcZhGNSWrYmhOYsDBm2b5TP8MRlVbHy0EsEglqLuR/i1CLfYZ7/ksMih//nNk
MyrBnsB0pcU/ExhL3JcLMkD/Ex1FR88MKBXBj4MDCeoUpZZR391DLpU0kvY4Xc0HtvddL3G7GfG0
zmIY0YOb/AQ48lYtyeJxIVY0mUDzNEDxgMnJ6aha5X5783Nzj+JCMs8zfxv6Oe3UI/Hnv+LxOjIj
D3m6uOBnicMAaM4fDEEzUDQnVwvUBn8WLxo1sR5LKxJFeewHElt2wZvThe9RXNymKN/h/znZMt4l
WXWeAzyaxezCGW6wYPbO8OLF2NijxvI3TK5zIFYsFwGfyW9hTDXbFDfmZIlLN0V37D0K2geH/ufK
usg8oYreZPfBPptzitj7zESPjVkToG7GR9OVMLCWa2Maey+U6u4rW1yVzC89fQAwRxAABh+0WMlg
bG/womxUMYR0UrV0Bvp0Q7eJd8wTdRt797fAfB6ri0MlI7YYRA2Xuz/bocDOPPTRhiKP9dLUldT1
va4Eu+aS3AwTWost8cfrP7qCuaynmYMSDZevBmeSpgEuMAZ7yoJOyeysi3REUpavuCY3Omzex7Q4
FWOY7nVDeWP/rxjYOJZl3P43cZLzJYON2uZ1Katzj14aMLCYi3SVJHAolGi+vMg8NGa2FaI40M8O
DMTq6XEqHKgFVISXAQqvgTXLwPYGuoozMiU+YEesR8JBapVX/M9VuTQu+NOvqnDbt0V6mVGpRGZ8
hh6E0wX3zdOxtYtl0BZdpZQ3Tur30kBvQDYmj2vlrxYDTVqXnprlOXIIQ9NJmGXVmkbTb0XU/A2p
9NWKeeEDHyaLbf0QtTr1xMFmb5HuObDIEJAIFj+jw3yMu8XHkkAliQ+rq5mQ/x3c2LD0AQf2YIZd
Rg3h3G5AqDwpt93XQXH25fybEy1jqmkwiAg5T1NzFmbeGyt4oLKtZiIspviyfJZxLc5jLLdT96ok
nVt4K4GMPeUzPS19fCvnCdyKBX1vOZ/khQUkQDM1wEtKeHK4iaked21c/WZRwVtI7W7PVJRiqD79
cReDJqtk1ACBSf9gTT1V0t0GHPSXS70VGxvHYkxF5QrN4ntz8f6T0JQ5gjaePdWd+sl4xyWyDRpC
xwpbkUPDpTGj2gztAxWnO4KGb3BFDpYZ4Uwg20hKs+oAfeJ5habuXpYHcioJinMmKwxzr7X4l9Ut
c2AUhdh5LgSuhwQUPx9NHIt929n4iUkUZcQF9RScxnTc8Yb9LQfJ9s/NpqA82A9MyvMw3K1APeBb
4kEZCotI2JLQRq1sjZY5wuTeYyN+NkIFnkeJgRu7xZC1CoAeRSaSiWDaEE8KjyrwKFxmm54IGi/3
fnLKz9Jk7fJr44q75a2Hu7AppiY5Q+xOCOir/RwIHDrhPG9kYT1PdXnR4F013SYe8EubzOEaYRRa
gQ3PBwOWlScAdQODBREH3tqlN31DZat3GFza3hsLByHOyU9rih47M0b6rkrzKQasgrWKzpAS+D8n
9yvoWrokzDLauEHzWoLFMmEKd68DInTAT0ski/SSfmwzsY4qnfzBwoBlFadCjDti5dk+d38WbG9Z
GjpQdbV7H0tsz2MAFbh89ylroG6Z+w1wDexADM03KPCMwxyGKZW8ZubLGNFLMeotnW+3FN2J14S4
RnaNJVauCvHQzr/rlr73nGy9maeHNK2+8sl6ljggsMwzB19E8CZYZAt9lwWDOxbHV7fpoXsG59qf
0NowMrAWpZPY8YHtM/tfw1G+c8oP0gnozDQN868/KGGf5/EHMuCqNF+E0QFG+p2TdjO50auiyIWL
9sVKIg4nDQKlfGMR2ZNlIL7vPTohBFlUKMYf8aqaGlrog23BSDbjiWwcrvLR2SHIv1y9whrIIH4R
N9RLmOFNj96pKqE2ykHvovYOLQpKr4wvZaxuOCKZ+1e4kgmCjIPzIhrB9N49LJ8IzrmHnLfMg/rp
zfOuZetj/MClkq9TJ/huRrA6MTautY0fe53W/kIJRzVAzdjlgfFGSvPa44Pifk6u2TtHqbGwE1iZ
jIAfFUkBQSrg43ZaHBLlZ5u0f62QiGdtgEQE8/wgoHycwrBifin9vYroa7dpxMWMXoTGDm38UcXm
Q9RSlzBQqlw1r0RqERDCA2AkqMTeUzD6Z68E7VjMSbF35uYzM331Oivavn2TzBkn6Bw4C1qznYBz
Ua29YdE7lDbz+6YJhjW7+Q8Q48+GiTWJWOeaeTa1KTTotak8YUK/umX+pjq/XdnphNre9Wpbe8Zj
SmxRAYdCzUW8HoNobXQO+l/EMinbdM9+uqnyetf5vrm3IxZZUnJO39Q7L6o5tPKF+ZVTgy1v/oTS
+gKTuh2loOhIPKWRDomkT6s2H/Zeqfc4xNdwbhjYkaizh1eHTEsCRK9N65vTYwwxuCZH55Bu2iC2
HspyPLbwDnkUmFRpLrPZ/MhUfa1ouW35d+Q4TVt7+EAl3tc1zTh2IF/ifHz0uAWELb04S9o9OpdR
dOiXjcrA+aeMUxzooyLAyCOZwn1zRfZlz++mwuI22Nysqh1OopWk3CJWiI3yU7rZ33JMfwk8rCh7
pmC2ypaFsH4P8+Xto6OTZFR6bTDD+kkLS8Z8yAoGDIP75ScLLDJWZNJyYoaQUYttVUeEsFtCCmy5
2znPr605Ma6nhLxFze8zKBTQcawjxY0jXT9DgMEOiI2ZfrU2KEmDM/9UxieyB6fWkz/SM3a9wkWe
EcDqNJXUZcexejp39XitI/PokYNVEAjWOXN4Ft8zdyy6Bjpvm3H+HYv8ZrEAxX32pnk7VmGQXuRg
f1GOFa06lsOigVeWTnjoaRfK+Gia7x7Q1pKv4KLDpTd3zWKpRnlhvedLFiqGFQKusGfbxtp2GADR
ePx1zeDdlkcfSfaJUA094HgyKDRbl7X16lCuM08SnRb8ALNwKzH11gkSakuadts79qtVOId57lmz
qBAxS9o3SjV91fZMm9/w5OHVW3RgpL9pPfAgrPxlWIkY+px26W/Nl7YhPmytwjB/kS15PMAeaAD8
LIHXUpvG/GfVM1lWjfOrCx6gqsQsiqj7knpY2oeF3jcorq44FX0qQeLghL+cXDtCOOedUPW4Esh2
MLDJ1wbT0GmwvjJCsAufVObqtwspaWWA5XUOAGuKU4KeBG+4G2fxkDB1HpksR37CNEXUrxb5SCiQ
bmB+dIa/7aX967jxr0e94REq5TkYSa5XCkV2WeABzBMv1xsV9o8pNShGMx4I89L8o9t9mTcPlNjb
WxB1vbn0eXnfRUBKo8T3HMQumjzvk9VzRNYK1AvG5eXLmKwn5n3MPUDfp+CexMzBhdFvSkNAOHt/
kxxS4XKd4Ka2B3B1pO+Ot9X+CQz9R9Thvllq74sGKB0HO5X+GdJumzGe6WS0tSP3MubTm+WJDdbt
h0U1FaSKzL7jShHxAXcmPVPc/UtXsF9mnABaXhFjL1IB66VkEZYuPnbliUdVyKfZ9l9Bte3jDmVv
dMt3Yil8ad6ccwst3yfyf8i/Z6bip4ijYwjvmAwzCBVaws0CO6ruOdgk3Ueg3Xxn9yXONXYprXNc
NqlpbOzY+5rUBAwq0jCZs2s4ldeIea/uaPk0eVfCwmxfqjDn4GL7h7TXe+aWHkNRfFoO/TdqMl8U
tbs5X+gucInf4W3d0iAogPDx53r4JjBj0dKi5jXhL+8gLhdBp/dxW817F0mDhEjLl6k1RyEYfpM6
p66NucSbf5ZjI3LXJWTjEmMN2Ll9wspxoybxxzPEOkyKH9tQVy6LTpv/UNTx7nrhtoqLV6X6aKdG
3R6NuL+lKr5NExMWpelfLCGgG+IhbGlJbkeg4tzSPwaPVFMKMko3i5tzvJKoOATE3FZeb3xTDsRl
y0MTmRVuwIFJP2SOrnQ3dtfeIf3QtmKPB5XLP9oHl5nU1LQY/2yhDk5fH62m8MA/zhEcwmQXLfSJ
th6W+nM6XWFfwcyhqLMr669EZfmqmyZ2zf7bisKnlnnIKirpoc3gl+J4oj1KYX4OcvlCR0C3HolM
Gh0CtDV0mFEj49lnaLMcHxFT3T9Ei7eRpVjMQtjEJQ71Uss/3kKAysKRNHoM/tM4WWZ7kc54X177
2E3/qMi7RaG71X7CLkKazhOAUjIlkJW+jQzoYUKit4nKP6Y/femEO4KTPFlkq3AoMUy2qJc+BBaA
xQm9whbOJ2z2n6UNdnm9mpjeMM3lwcr2y0VqucBUXIl3beT9MeiYqRySmXHIK8p9aq8Fr2UT0aGB
YeAS6QCEHnsHZOzpVbYsO5TJhlhmoMU29cnBmE2iK7kRsjkJ9l2n6JALecAwsIWg6qnitLD746tb
uQMmTP4zMxHcvCHjUlIfwy78jSbUnJ6Hw6OlrvesxygpX0az+WMU/t7tCx5rjx0zHPdmNFId173l
Tn5kWN2sfad0ziP2PyjC5MgnCAdc7dH3mwK0YN3jjgwzY5P57bNV9q/cj54bSHxmAcgkWQz4vCY+
k4zsf9E42Q5lAfLGNUa4fwzYGh5h6qdDjFKKWvbGeDC88ERlXX8wVXPLfZlffYT/2MEqSUnl2pYE
JyABEoi1m1UGW2upG44HcB5t7JzJHwfAiHrCxvS1rpdlsiCYFtBNnWTDBRn6pcopvhQl74IVij3W
1z0Q11NtWV/mGFxMs0Kt69BRGocM8KjuPp+qJG29GHdcCq+6dy79LNK9BX8txVOKvnezKe3BxQKi
Nq6+oqA8+V3M/b2qnjskwnCWMOg7tk68U7H9rw/sf8vRs3Gji23gBowayG6WfDCr4a/VgvKvEOu1
KykyUwe7qIKjkTU8PfnfoKOeOs6JXBY2r0yzgQn14yjnj0jMAEaHvoGW+Wu7xZcVgevnbcRggzpv
OAwEuVVq7WPBEKsuYKNZFnU8Vr+QCUkEQxyFlmG/LkersfAfvcVCBNqLpIy3rZS/CSKu8hUJi95J
HwshdnKqj4j5ekUZDk2NGcjedLKYqtv2AzohcOSlXowib+x5K9/BejkqTvJdx4TQzrqXwcO86A6v
ZtRe6eU9LA9wL2ykUY6SnmaRooTUsT21SQWvSTtM4CPMcBO27Yfumx/p5H91TxDB9KFUmf1ZLD4g
Y0ySc+50ZwCMJMvojUEgxQDHvTceOK9XtvfXMjkfpyr5BkTFj9aE74XPUNucFG6VEBw4H9yAjsKA
XwI0RBmpWErXDh2zK3eamaqIu+UX96APsTVL/6k3seMO7Qg7CZOnwAK/dlmIS00bcjXdAuCHsZdj
5osfnCk/sR7D/naiZxf+3dpzu4oVTNx7FLGCApJNZKR7v51xnKQXUenbHHOVjmz53ruaShVmSiBM
mjcctS9EmK5FPZ7SAS+N705I13iRG5cFLpqORqMkHlwsYnnMecWNjbcWatAq8btPfPlg8LWLgVTv
7aVhpQvPNaeMCCrCcm40GO5WKTnYvPvDs4ILh4JAZgFzBg+mNHsiac4N/fw9E8QAJ6+hLjrKruMQ
UO+O3TA37hlGWLc0AUJYlJn266lwngYsUDK2xm3ZBlA9TP5v1UC6iVZ0Rnw17jzNhGCJRzrbjBv9
JgnsV2wgEfQ1TrTRIPoTxZP9IbSnkyW87wlepvaReHtCVw0v59jjXEy7Vy9joKm7DBCqHJ8Qx9+r
gSoNK8clNuYtA37b3ZdR9aEAO8U+0kYI5x+azxqc+XrSMWMK5nQoGo+ODr7EXF2xdAEuCpyX5bdq
cZiuMk/hf45os3AYqqWPXShQD/PF1/EQ8DmsNPbPlaunwxRbRywu9SpR4DTm+ortPaRBTWySObu1
VnxZrHF2EF/aFiWagwIxm5M0LYqrvCk/NEAmcBBwai8XXzA/0kk1zYsJYIilk/oE6hxKvj/LtH94
r475aNyWEUULJ0NhJBATo0sDYmiTcjDu0vBmL/vA8CnK8dns56s/TQKSHxSEtHwzCRlDs7hatXgc
p5gKChaH0s4Waizpbc4PjKHEnT3+QDSchvb8M8D6ZSZ6h/B6I4KK+Sc5m2MID4aCLgYnI70Giyy3
XGwRQ059W9xKxMaSNXpZq6OG8J6tv/UgH1w8Z8SrttPibJzyHydMt4OYN3FW3oyA/F4BhR8p8VPE
OYYDGbxmKRK4Wr4SEnx3NRP5CTIEiggCjVDGQc710fHaXcCRogjMo+4KoHkF4UmWSpudq7Y9Vr/6
Vtbei9eFH32tfpc1skcSXFRWRrznDhOT03Q0UzByCxwQLTE3YiHtSyjip1F5B11jypcj3ig7eDa9
6DvS1b1p5bdpO0zfeZ6cShwKV7vrQBQZ8AjQDkMz0I81hIwP4AelqgCbZF94fBGcSMc7Ax1bHUEL
0hg3H5mfmSxYxeWUoGvVMpnu+l1VFMfa5PCU9sAAVBs9LtdON4mqrVTm2ewZgS8dVLYV4lIiL0uu
mV0mo8QpgTMAQeDJDNRTnnNRlNaJd40FJZGbxIHR2Tr2jhgjMRZ0grj0/7kjlNDln4RptouM8N+c
cI32pD4KFV5jvuFqZK/ALnP3u/ChiOK3mnB92Tu4vqCFjOYjksbD5GZHO2cqR4LAZMKFlnFY/pnL
xGqYsI34ci800eN2Ppb4hwOnfw1d8TayYHDGfhkqDsI5R8JIcV8VxtuwaBJD9S3nL6Mk8hNIhjDq
WvfpNWW6MWf+D73Y/P8e7UpEtN4QC5fm8+RPuwSJDFgHvw3me2GOlJ2Rt8QJQmg6ZmsHalcyd5N6
OM8clLKYkQNmmJbHY0aOtEoSb0hYpvA5VTenNqmeVBNcPH8G3Oscl37Y5XVECNlnvXPJexNY5rIp
evxa2QVvEBjTwjpDzT1n1HiBJU+3NS8U3nGCd33qXAad3yuShyvAo9R9dupe2tHjchMKx2GnfAoK
TG/DSOezBBc2sjKwRb2VUbAyayaaOlO3kKbdOIneYYfQ5hE9d8HwFPIvAEl+H5sl6QbLc6WWBymO
JUlSWgIikVxikCzLbaRsxp+5HL87zr3B8pg3/SuCNC0KAGLqruJgnZ5rTk6IED9uapG4Coq97+cf
Sc1cJnZOrdZ0g3m3ocMqp/pbAyUG5+7WoDxhINtY5f02TNXJCPgdY1HtFEU1eK38LdMgApFm+BBN
jcCI2zxnDnuhybXBtyAFeNRPw5YfMNHPDaXgCFNfbee8IaIhs7PYT7q7W8RWQXEkzxVSFWsqD0UJ
8KKun/HtgYo1QGcj15jBaTlAl435MHXjuWlpSbAVsBLisasJun7eji9Jrr/aFNu471nlg5eE/x8r
/k0kFQOHbpGMt8Wz9bknAck5gc+ish7Nmpu47tX0UOcWN1t+LsHWK12gcZZ9ngx9Mrv+TSi9DxNo
puwAdKXwXXuZdyz5oZcH2enkcz6n7JXz38HJd8KW2HlU/778sAmvn9ebBSouowISuqQGnENYR19K
Ea2KsBeGZcFdA1riitzX7v/cpexy4tCu/HASeRml+uktZ5u77btt0WNtNG31mMgs5nJS6mMh/O+p
VcgCmsJirz9pLGrKGB45bz60DQcYb67eMFTs2wWnVnZX1jhSEZq0OhovlOWhfhRecvEMheWmBT5r
EFragqYYOah1mvNO8oPti+2ruwgv+JgTA0xOU63nQP7rs4DpWgfkKZgOnc11arn9JqWxLp3wwXbt
gx0zFVXVzlbjvU0Ei/TInXJaXBOWIc6tCrdOT/5srm0uvFRvM3drbmVBaLDEb+PJ6j6P8UPbVx+V
6j/KpjVWY9wD+bMcm2F0V166Oc5AbLuMF3v5lFjVnQEcGoL+8D3zloW4ACHTP8ZjcU264KUHwMIl
3cZ5wbs0eOrelnJpOmt/c+Hu05B8XIR7U7hBsC8B46b0Zm5MsrG7qDOfTApp7RnHMYYbZHyjurUe
5xuAc9jJqwK6fXegWSfZzK7Ljbjwwo3tI4rWeTqSHgUhZ0UJOeSRTgPYbXp29n1bHjibUjjIYaap
rwNeKSpc2scpo0tvNDcEmQD5OZ/2lJ9jB0SLW+MzGDuUowB1Yw71C15H78mpHZvRT835t5sfEhzJ
RN/kyfYZkCrDvka4QnP4m71gXCxxxM9Wkq/BAn8HWDf7PvogHopvhIlM5ZaPg+mdPbaekUFtKDK+
y/nqtYwN64riyYGzGJ45ePvxc8OC0M7BC2Wmx6DBvD+x0jI/pITRfRhMe8/0+TPCN0Z9xt7UbKOZ
5phKsR72K6fb0DN57rNuO8y4mQVrSA80CxoBOCEgayV+FRPkugk+wHWJ0mqzK3ZOzbpUzs21m7nJ
hGPyq5TxUofZWTlmibqFEYDZQ2SONErmAAdtmFMkw3TpwjTiiD7yzmC7a6xVGsTwWwx7b6JZ6IIZ
hKQ0gb7DGJdi1tEkHRMRYNFkLS5m0nvTV+ninTPSxczBj7SyLIhMcL6M1r5p3mZqFl5DK5aPidEE
q8DuLxK+ExEmr98F0IK81IZ6TA84g4DcdZ89diXpReQc8rfAD/6WgusxR9ohS2vYHnw79RgAtte3
Ku2vnldiEmimk2OrXd9PlCvj9fPibdpJutoqmB3O0JLadJh3GnMcn0l4X/JpAWP1jC4ThedN/H8K
0Q4LVu3a96rJ7oHWaP0eCpurSIT0xUxrJXTU/xdQpzDP2jHflcah546sW0PrlSe0ukcjkz92x6U4
kYh3tgmwPUFjy4W1a22qehpNnDQDuLX2Y4JaclLj4hGIbywGeuM7LVes+N1Myqvvxg9N4XzjZcBI
0RMQdk0pH7Rquj1R0o0pAjRz6KmXlIJy+qM7oEqQEkkfF52/lyW1mSju1bYEFXYbTSe8uIQHEMBw
Ye2rvF2AGHGxG0quF4Rw7g7LXuvZr25nfjE4IUiSWfXWcVg0mKPek9wOSXFaDOlHeKkYmQ5dBW9+
BsMg0N4qEu6N2MY21bXQ/rcqrl+Txr/mVXMjC+nx/uETndLuwS3855bfYDBr1tDp4POqZJRD9AHe
I5qIwgnGhrS3zmhvtMgRDc3jMjnsXHuP4+BRkLyWerxCr3sCJrw4WiviCcRECkrLJdHj1AJCSglR
hTMXT4UjCSFhJyQfAQ8JYxyV5+Vbz5a7qRAWfCPYmcLbGIm6c1r5QRT8RljkzS+XmFyO4D2N4t0k
RLv2AUgD7QcH2fThrjCSb2mWS3FExXBafmH6P8WAWAhb+o86dbc1mdyiQ9uIO+fkYGcvovTsZjkh
v/EtVNXR40ZMhJV6EJNZQkO7jsMLMZjBz2zVBWML8S1U9R459qOv54+Cv6BwrWxLzyrVcyE4X05r
8SgeXXTDkbFTm7k3KGL7OnLBXBu4k6YzTjVm85g/qw7GdmCrhvg551FoIxWvXp2HHPtd22PiM54Y
kq2TvH/h9zkVc/485O0bPa4PQTNRfMNaLKziB4o3O7H/4DTyVA/NDZoIINuwOKZMXJ4CF7dMMwmP
IzrcO5vf22xrgfLPuJBgVsF7kO2xmB8avzxN/cwVtq0RqZE8EQjdHXv2h4OxMiuMt3kGPjqOS2NU
mYwnMWcfdhd1W2eI73GYHFt/fIp896l3plPUk8AyBEpopahAHA2qLoSJ4STUl9LLjnU/UCaqqb0e
K7Jupm1L+NoCt9DiEpzALBG0NihwxI20fOnlJndVfExT/+y4/a5Oyqc2JI9uD+bfaB4PovY+HcE0
uu64x2N4uCdj+m5TmdvYDNBq3b14WiCDFu6XNs2jQTW6Mwb/rKq/GF3wo81in3nNeao6ql+Y5jMg
uClwUWsXzNtjWIcmx7Hm6jHu58GlEajIYiLE0jyObbCzy8beVcPElLwY87PGDz0o/y7T/jwrbqFT
VTwu/Ezp1ce5Kg5+lkCZddLNgi41UvvuG5RZWINPuTjrt4w8xF9M0rj/Xuyi+yFPVK9jy/+pBEaG
CqgI4J6dH3nXmmYtEaA+xY4Puyf6cXP9r7K5dbRCvxYcuURhBnsYM+k2F9yDkzT5WweaJX549mtq
WTIcjD0kIhzX4aEb3HMZc1ou3QVDKL90FZM8ZrhUDU9Ie39rJzLWmaq/yhG7pUWPkPRl9tromhsa
E0JqMfmkPImmVttbXQQZ7BREdW9YdM+wek9c/+h5DJ9CVx6wlEfLhPJZ8yEqezi4Tv/QiMjYULWE
dcQBNFk3H2TDXgdSKaD+aoh25nywIS0sqcmNMskUrgWAi7Jj2xRd+l7m7mPeJg6IhBqqkFGePD5u
gpAnv/HJpE3ht5i7vVNDdJITF9UY0GZjNU8eh1U8ORlW8pbFTIr3KgnlPbHrv33kPQa6++xq92oX
KE4FgKZd1U//fzCexFnSTcnH3KmfjlyTEQxHLYZPyg6PVjtd2Ag2LCf7jE+wK3IADfjcLxXUJBfg
84dTBrdC5+QRix4wmP0TJXTNhfpUJYyYCnV1CyiptXeZPfevZcDYjZLu5C81sUX1F/s/Kae6OvQF
R2gavU6WFTA9q5o36dCJTdHTziY4MpbBj2/PAJSU9ylMRGuYSDtdUdwBjPTmLH9E4LScsn8t4R3y
sMALlY71Nm/02ywW538zPuAnXVvj8JoG3XHGlB4XFX6Scd2kVJxg6eAEVLCUDsGst/aU3kEaOqsG
pRXNFKk0xl0eiGApAQ/XUwOCyeTlHpDL6+pp1P3z8geAbb3g5aKGAMcl48hNyeIahWrbp/4hHvr7
LORDIOItM5loE3eQS9PY4gyV0OGH7YqhjTLenWwC9QphGsuAGy8DT3IV+Ob2EueWW7bQmDwM4AQs
0cwG+cJeASbRlQF+rQSnNbZCx9q5flm5WxUaZkYh3lRHW8ObYPSnFrVpXm4le0kSyninMSH1/mBB
KgqMulmRgaOBm224WxbPpHqxuqCLrkQFubcOURyUlMflqayRgkyRXvvAXHQDfOhJfALpuFx7qbCV
fzOsMw6fZ5R6Bgw57df3tkrc4hxgYcElKZNZmbxg9L2RzG9quscYqQfEud2sFTEbmxsw4RiybtyQ
3UHGYuFXGR6a2c42Jq1xOdlwWdWPkbZFtWlaLrIbwyjwn6iAnO4mGsa0f1CJbyZfyq7zYMFyeAwO
Mjl14jnK+RD/9tKHoky6Y4ktR1FpUBmf1XIxD4kS0WaT5zrtLnIK8a+6Cfc1Ru9uGpyjcFSvsHZd
98eNrcz78sy4nk525EVk9+uhDGgBkjD+qFlzFiujarNxbWHVxM6rRzsDbZJpUjSa+eUL1V4ee4c1
YGCSWgTBAwD8wKAYzzfDQ2rLwULBbwo5TcBpe367NDFHzAPww8dDaVU80VzHw/YpipQT/QnLBtoX
alCPobZmSN3QpYv17T+SzmM5biZdok+ECPgCtu3Qlt5qgyAp/rAFV/BPP6c0ixtzY2Ikit1A1Wcy
T6LnYRPJE0JUTMn4oWs4maqiwptaGWPLfQp6p9jAqCCVvagMuFR74TMY/K3TKpx3vu+41mFMGirs
EMuj+9xjWK4YbqsQs19XgjmNFisLyDOuk4ohJRKH4mdMDImmIbQHBIhAJUQb3hWFwUfkl6lpMEWG
LQaDTHkBo8+y71+FqbzprmuMObyyIc14tMe2sNatF/BbajRub8SfKlE8GV9LwPK03bYtyfU/GQXI
ZuJNTLtEtPm+z3oFmybguxgbXBbK4AgpylJn7crCwPu8eCAWHpoSF9lPA4WedXKyWFoLFXrmamGe
85OKG2FGD9MXGiYozV87jpFxbJNCP2yRCACVwUViTYkbYVZzArrC8PiRGfj1jkyB7WIwYmTtJiff
+LGd0fKuHSKQZnqGdymWRm+WHUyyrk2w++s6VJ6NKWIR5vgxDpzv771yfYxRqjAIWVUJHxBWt9mc
DHtXWi4xPNtWUdthYLHr1eRXzfHFGzw1dWO/+IvVq6c1GMNuRlLoz+oOL6yRvJo1kJsj7/AMDDmB
SBOjmGTjOHs76fBRg+OSFgU8JVQqVrFxpm5FpYlHq+KADmqgKBNZMG0T/skwIq+YrNMpvschXnVv
vawtNAe91S3tk0hCO/hy+6HrqSQJg0Pms5pWruluqVmrP3nH2OF7XgdF1ILNzTkdPLsa7IXVMvKz
nwRLW/BmpY3MPyjorekB6Xobx2cKdTylSSoUy7Gpt0uDPzIjYFWbwYuTEFpc77LfnLOiq8KDyEJz
fF48x6Z15rRa3G4fB7Gc0WkwL0+JfECdUTD4zUgaPw0T5NKBlqXFOs8EmT8+AE80VQFXrUvimj3/
XIXj6xDPbv9YVMzOHKotchBJ8utn2w1x1tQuSYuZMeJd2+TpKpm39yNjsYLUR7OwyVxzbKAiO5Qb
qXZictYkEIY99H/jrkSwDOasLVKJHVCx4X1D6uhMj5O9eJqrjJguYGJuGQ6zYehalfERzNYQRzEp
9vobnypnLs65we9C+klTj5CqOEI0kwbEljK8h16ESYMeDnUtpDpbKfWemuDccO6CxRQ/MvHNCaNC
4jnkZyVmrrIDPR0nP+m41QTUxWyXmPFFKMF5IAoZrW4ihiZ3Mss4qdLCJrIPhhZGOSQ9pkZH5hWp
Unqb3bcMG/NAILf2Fgyxfeq66qcvprh66M1RoCizTXdGQis9XNPhlkOnr16a3FuqJ+KuiqU91app
GT4vmjK1uKZiDJOEVXVfMcEBLDi3g/AvPSZaTL5BYAWYnuLQZbm6sZS/+h1hC4Hbw/WsTaiR6Pdy
BiGGO8A/PXRukeq+1Mp0LjU9YoPPwelsP5ZYqUFaEibDIn6x9q7FsF1wHuSg4oEcjn3ECo/du++M
ccw+2GBSrCfR+Swe8VuZUFXmMk1IE2z7YhkjRXvK9biatdt7G3jhDjVuy7WiN4+5wE2+sTrb8EBe
NqkK5K5PLNNE6dUu8F2ODdG43nIollh4zd0kkpLmepSelzTbeTCXpt21KBumJTKyKRx+ZywNgnk9
9rJ8eTbnGSXOxRl9YNQPRlp3ZXuJHZHU3UGVDIBuRWdiz4kUyVTef7DFTM+6oCGbMkDTgeG58tZa
XuARDDMDLDr0tswCa79aflUxnk8hzuhkXDspk/ahbeMFDvghxF5WjejWfHj+KCSngZkcxcHa82+m
BGzopYbAgSkE4TQ3vw2AxuIOY/ocPM1Gg9IVfA4lBJsTYxpiJ7I8N6WjtpHXjtnjSFoO79yq7aOj
hX1UjknsoK7LhTKKIbI52xOGgGEeULxDuEJau2HlneYYCBAuL/VutFWX/pe6U5IyAFFZwzhLJpiu
GKNVrbTFFgNrYgxMYMZMsYHraoelUKdmwHx7tp9F8qCGskLpWdtmM5U7vzXqykPvWPKIFwbpK5Dt
x4n0VVQUErZtSEHgRrIm1CcjQrQ1mzugU1m2h1uuaBLImgUanoeWM3/NfdoN3wUcUZ2W4lN/wQPI
1h5EvljSXH1IUSfrL26oWOcuqXQ2gghhAGt1oFGYJBtW0fgj/zPtQFUnMS1YlXeOD/Wj5gSrGuN9
risSZJiWlDUM+rDBdhUaYKutQ6nwYZ/HZPU6zBcGXOe1TRLvxwoJydmDcQgAdrnkhcx+kEBx4Plu
quwhMz1pvuNWWDBBsrFf7afUrpxFnFScQ8zAqGYNHdHCM8brOTLwKzZRN/Q18fIUfD1HsTfWor5H
VpnGfzhIQPgQpFiq8NthP4hpSCzZb9cbY4/Bk1fcWy8+248u+IsNIWYlBpGVrBmUxmUM46oUYZO+
Zc0wAFOqfD+YyFL0E3NCj2G4uUqx6y4K41o7lF322MZptn73fusGa4TpyHIFJi8LN/kOxnLKmsKO
G8e9R6eeleOeCq5GkgrS3CZ2Nk2ngQmBAtRIPHgTY2UYPIUwumPI1R/NhO2XcYpnWSPnSMe2j//L
EAwIezNyGAJ/Y0LmpMzEg3g6NO3QO9kp6RpPjEfqAccwty7k8v5WZWxRdn0LA6k8YY5V4sGGxjt+
tmYryLMtsmR6M0yYdCQJ29OYyr2jhEAxH7Zj8BpXQEz/5JmbcCPhnkuI/22kAC3EWLyuubjB9gzB
TzhZSYHQMGSkSu0FDZWdMe4gTjLSUVuX8bKM/1mB/DoX8t7DZlm/553VWy7zCz333WaLJQhdE5QX
KXistRgMSg9cIUm45T9YPiMpXAIOCBRjBjFh4cSakN5mMM35eYYXyunfxFWcPxP0NIuGpfUyKES4
lteKel8LT45/KbeS7ENaebV+D1iFEPTVIuQ5Y9KWOOoKwjuNHWI7c0OYsNsCdFGnpYwJ6MwDMjVZ
HDPoInnYJhxs+TTwFdo+MEmW5Yz/19xLJLhSuD/Ikb1KDg8W3ZxAQGemrv1FyWrL/+IOyBVMcl70
GUl1YsbY1waMjCwmWcz2CLYmvpPCiSg43fE3H9EEjQy1+aQ+V6dVBwfRKOhzYh6tT4+dRUdP1oYh
W5QZx7r7ZliCjm9rxV6BgDoFmQLzZ8BiGHB6hUWDVbWEywAJdqgbGd/xXbdluSXhO2ZZ5c+LrH5z
po3AJyglmBGNtukg/V2z2W4YqiyhRW85I8vkrVj4LNFM4ggOMnJ+O3uV50WuQX8OHKBcDy6cE3xI
iUQEdJcaC1iZyVlNLOk5XfrS093VjdeeLJT18B9dm+IM36thj/Z58NtGe9Rnl8E4OBhZQdpJ+0pq
L5G/YJOwy57HZscnMflf3C8JocLmIt3hVq6+i90orgr9LeduvGQjAKccOhqqBboRBV6uBIOXxUnz
6ysjxl47WDp1z5VVnbAhwyOHHykLFm1BzLKwbjdNpqrSoiCjjPEvM2idNr/YBU8k4nWHTSj+6wr1
1HcSwP4hC8lN/fabj3ca8TIwQy3OaZKsIG1cfJVwEdic9/HAU2rTGRz4bXgNeOUJwfX3/NPM4q5s
i8YJjvWIw/Q1wHaOgbPtA8v5sxS+SU2mRG5B8JxzO2XuUk0c7laDbXabq3i5T2DqpAp0Woegm3BG
lEok36dEwgVByODjKDvQ5+0mQAmh88xtkMmvE43mSt8OyS6sYU4tieGR6kCoGeMXhWB4uVY12Vww
IlSMKBL1d1X1j4BCAnIiLOb8POHMSZPw4vp5nkaLcoPltwmEpj3wpuXhsciaPEB9nMx5UZ/92PTN
m686IE9bZotTDmSMza6MN1LJ0fiL5drkAKzT3CU8h26lBr0SExGBYzvP0ShvxjqdHGTWDj8ekwP0
xTvQ55SAfkqP+pAnY1w9pgyq5i+c8bq1iSffJCpRZPW6UNqTOBp8Eygx9o/sP5qWuFW5yHKXdBna
xA1fRJHP7KrKKvw72nLAKsVSxZZwi0fGPA8NV4kj9HRlSH6bqc3cj3kEPbFgTR+n5RPdaRy8Ft7a
CxQJjelLn489af17En9n8blUmVqAuFDld+4nJ2YMZ4CezPEHhk8yUSEAx5CliOeMoGk3gsDG+afw
C9rTG4E8a4OcdxHh9MvZQ0gaFME8+SmnOKOgCry4EM0zYQ+p+3eM3bYkQcMYaciDJDDN+1CJYDQg
QwYJee2V6TadyVQfCT78o8IbtSYF9Iu2b4P9Z8yzogoSFFEDiILedFZFsWEoLk+UYiRhb4RXmjkD
Pc+fZbrtrUVyZ6fCbBGqlWYytc85PWvBx3lgP0YOSBAShR4jLk4cBt6vnT1kE/B0D0j+h+Gy4J8w
g5d9m0S1YZX1vRvnefPYdeXSRqmZKmgs9QiPigrNrUFhL+z+b7LpFFaSGfkzbr4Cb2L703LZ5nfY
sRuTKrBureXBtf2c5QFTPdWRtknaBgqZEtUKYa924yaPbE587z8j6YdMkOMU0Feh76qmqd3XluvP
zS7pcYAw2FKGJCucdTXr7p3ZcFPggJxKxNxyKM300iepnWLgTXFrkvk3vfgFHe0WDWVRRZAVyV9Z
VzGE2zmrqTOZODXZ1QmF45y8KsWfSqCQMWxz0jEoDhijQPifGdXgAyizv2UHlbIhnMEhTrkqb5Yt
nfPCWviGER4etl9QjzuFX16pBv2HNsO7b8Vdqr9Wr2ba2Xf+Tbg9WOpVEC+7ceauehgkDNYmoUXA
K4Mrrw1KHCS43ABe9G45HzJrJkuw9ZZ7160cPRBkOKhcqC2mH6uT0vf6LmXQcd82KQkVwp75Gvpz
H+MjoGNad0VdE4HbuL1DijKHyikp7fK/1MvSgxPCiu3ivr/zp5i3jTag/VHM7KORxv6rVCy1YckK
VkQ2FvRyb7ZBeFf+s3BV0n8cfWs+y1b632qi760Ttgq0J+kOqA368iEzrx3A0Ftg1d2XjbGAyU85
jjEvg42bj10wM+OJqUWY1oBQu0x9Tky3XlameXuwQeWJprSF6D7k/Q5pYfnoIl6DqYl/J5J5+Vp3
S3zwvLk/OWCuYS1JVKws2u9TReNJJFB6RA7E1tfE3kZOtnl1OVwYaJXOgcJ63mf52t+aXGG4XQL2
Wmmr3oBaOQ9ui3onHq18i4AKZ9JoNCTQuh3MKlgveib8a6xSRss6zohEJTEJYk6MJ/6Yy7xAhyAU
t7RAdGC6H5lEtSImeEGo7E4qBIOJOzwgTMIe82vb1/i6QxZNHBxEuq46kTNB6gRin9Ux9k/nn+Ny
oAqtPXsHQnXv1oLessZ29oma+JKuKXYqMf9JveBp7Gg1Upc+FlSwyC6ZI48xOEQWqzjt6pca8IGW
W49md8M0/FmXBHmVQXXS+9ChLQkS9uARQnqbKcFj4juzuDjGjA2HHPQIHgygFXy9rEmKqrkXREAP
lk8vGfQ09Ms1S1hQGiM88Y4kRCAB8fKYeTjCQLEGKb9DoyJ3XHXJx+goXoH+Wf5fq13x87EcBjQ4
uD4WOGMnh+XmYlFZM3KKuYOR9Ea0KE/mAuuhC43IW1zAPtMuj9v/ugpzYEzqBpEfuOuK9cXNwkgn
t9s5QWEuiXgeE5s+nRAJ04mkxbVP7X1fNEdO9WeL/Qo8EGKUerbb014Y9p48Nh11Pd0ss34ounlX
8JIs5m+2fqUSgRnYD/Kld6lV7e22eK3Yf6FiXsg6tuFaOkcvrKKYb5YB3aG2/yYxekzL3Nk1W/cS
dGSDlnH95Dzeyay7EwPKiBaod01iijZ4mVZwpCml7RXDgoMdH13zPukSmCB2TC8IAObuwTXxLSHF
24m+PC4g6YE/aUic7TxDkSL+cM3fDcKDacC2XL4RyQZRZ7Gyb7U4qPmu7T9T6u3zLjgVZDSZNjFQ
82ryUobz31EIue2Vd+NhvGX+RCCqfbVMoofWNeIcvDpzeLEN605rNJOSmwQ6zEX0+Gdsks/7AJ9U
tfrvZN5+dopkZbAS8YJz33mvl+zozn3Uw42WQx6hdqXS8F4cMPz1ZL9ZSfXK+QtKuCV4ZfnA6H2K
Q3M/OgLlI48yIzFUZsibDRhQsAYmuFdWMm1XZl+Da3/UQ/Eiw+BF/w+1PDeQApqPgxG+2KWze2Si
zOTni/iNXSO/yOY8GsCPJZSRhN0iOn7Qx9ned8xNEyJYEMPTWnzlhn2GSxk1cv7LQPEIwe9xqF/X
wNz3crqkVXaKWTkTrh0H3s6Pl8vMNmr2nY9QqzWtSmzGhECr0KfCHw1G992nuYQ3rK2XzGp+umZC
5OfpcIur3/DL+PyP59Qm2S5lM7Ueq5WUTnKmS1OS8wPjbuI7s6a/Psr/htihUlI8olp1CqzUPfkW
HomfGKRxtmdH6UlEj/NXvZQceOO2a+cIxddDhufUAcrA09iQxWN1H6P+1DmAQMSBzq+ZF1ishIv4
3GdEIRb5W4XswFPzPUO+J9P07kIZ7FVr7L2FSG4EjMxctn3eRHrp7wDqMP3hHhnZF+EwJPeJqOFd
m5H3pUzVyooTTYprxkulEQywytGzhreAKbHrfGswkOuEO7TPu7DL2V52dwnm28ypIfMjcaz+mtN6
CAvv0YIG72cBstd+N/Kp5fU3se6XZMBfwaaByd7V78ptB0uoFcs5ybMoJdFCSzWhMt6YQ24G34gc
D+RdDccc7VqTBZE+MGaO77b4z1EKR7HLoYI2nWeFwQQbibZ46ez25pGhY5jekUHWTh/NLYnazDeX
frhf4KY6mX8wRwtgdLXjTT3Xbf3v+cpghLDN+tC/+4AcTgNNAFCSLc3ZyOlgx/62q7MXC1S5OXNO
Yi60tPOVt1R/5vncXqnF4bmGJ5F5T/TdJ4djgX4BieRyqyxfExl36Ozplaw9spYdfp8Tc95jlxh/
piTc5Q1mJc4+8OYvsZdjPTG3A3m8lt2cLbqlkIUTSKvhG9XgJcis9xW7KP9ITWriy17oy+sT5+W+
JD8Ia96Zz/sgjIJAXlDqgRexx0NeL8C5zewdWLFKeiO+KnDBT/7soDOwjolIQNviaeDv6znkyOy7
eKYN6JCwUXaH+jtZQEbor7dlAWtrhHHObsL9Yat78oPvFQtLi9WlYeTP3/DiZ+OjO6TPrRlcqwTG
PSt5yofNGEysluNoNThtZrauQFhwHp3MKdzp/z8Y87PJQaL85oD7XDG1mFNnW7i0/6gpghkOEd41
hCNoE6qtY7zBJ7gTbRDpM02fWUUTQLpCycoVTjHATw/fhZj2Hd1GEayaAPMp435XIhcseT/tAewk
x4e+rYz6W9cPRQ99a6q6c2I5xxavpf6sHQeUYw65cLLrJ0t0GFByM7KYbW4GFyd0y6WWtIhl7KxB
rTl5L7JkUTP4t1EtB7FCjG7zAU+t5e7GLOb2W5r02PbDa84vE5TL3pN8W4bxFJChvjoyckP7JsFj
e8DtbXHHkGhXUVtk0LC9AJ0r2t0BvIaRy8giFFjXHVJmW8aXgDztaFqqS6W8rX7hFmPB3pgyo8vT
hIZk8QUT9vDObZxIKwiqQt2CKcZdhe+bW3kel9M01md0mG+G/R1TN6vO4kLFmlQzyMEu6I/LWcMI
6gm/b1uy6OS0dnhoulmSyY6Uip9NhcwhjDB0KsMvjwCEzcgXSz7MjZUPq5mbT8EapuOh8d2Lvl36
bNDrffxOjPl7dOnoASvDf1wWFz1SdnIX96PukscSP+lKN5GN8rwKahSMAhcTqXveITbXPzqJkw+W
nUcLZSbjqPyzNMNI3yozZgE7V9e+1id5u/fSP0aZ32xeck3jZmq6034j/bvp556svCjIn9nwHHwe
zsobXvQnzK7l5rjrPfV+pCrjT96TYSth5KugfkqT8EmbhvWjywppo8hBsEJy+URz0KdpzQkPm/pO
AM3Qv1m6Btm2LVlAtdapJHDDLeY/yIN4XXouNWYxE8AsCdrU4kiqzDdMZPek/h4KhbERDbsJ5dGo
ID47y3PfLziGqlvbQEiMC+tQYFcxBywGWOxYcwz7EriPo8gRJyJN++5mD6EoVaQHPmcS414hwRJl
eKqD8RGoz2FKiOII4HU23q5Fhagr2tj1j2ZKT455yVrbnfYPeSkORrO5rjkhyXV5Xvj4DZ+JMOXC
xCQOQQRpxBidyCQIsjSE99Zfg4lBsf5e0n6kO+RT13+dhbJmGTH3eml4ls34rAKiOSijDA9QZVx/
NxS6nRKPWZY969NBX5qeEz50fGoNog+mMA9qdHb9NJ5DKo6RtQczQAQcwZnoZQqo4hW49onIZGjq
684bnMNsxyD9YEARYjDP9kVqrgkSetb/hwVfvEdDh0SVo6/bZ3zfTVye+RYecg3Vt//qKxgUxFE7
EInD/FdrL211bUc4Cpy4bLI25QxzUZfbmN5irvVV9p8u11M3ZLdBIk/ikYIyCFtSkyKKSMgB1H1+
ymVxMZDft1RsnvNNHjtET/+uQ8SUl/WtqT6HPsZUIeh7SdghFv0g0/WzDeLDwrkZSrU3GeXockef
m02usdvACLjWyZuDkIHOfQzuxoIyOXS27bpEYWo8d0V+89eMQCKStDqRA8kj4BsLVMm5FM/OZeEK
m/EFaiOFSPIziU5nJ5jO2aQHOQn7S8a/qA7uSl3fEU2oyx837C/6S9aGxayYIwhp24RZrj4oS9k+
dtn0Ea/hHqX+mSuH7En7a4RgMATjXR07J30v92X5jjhAUx/YkjzrugTqx38dM9RhotBcFHTH6tWk
7neNtzLgM0khrnsuLODxTR9kDQiXsWf3wN8Ipkp/wX4fXvXJwqr0zGjm10TLhvbgoO9S7ELEnZBk
TYeDRPMq0/Fr9O0pEmBQhrL8NDQxhqeU3epJtxiBrA9z0SMzFogFgR071cz2FlkMDSdx94euwKgC
0IloRwJRYLLVCdi7hmUIOCD69CCuzk2N/9V0bj0lAetE2NzZX3e0qKAUk8g14ixIKCLhNh3E4Jy7
QavjkXqDz3vUh/9Qk67Kf+rWckjWS42WEgLwv9clI+wZZOpFv9Zsh0/sNNEM2RgTO/c55nrv+oUw
nXCvK/YFOJLFKaPfd6ZSDxYu4I0KudUcifknVoek7Q8jDkhml7tBBdcxuHV0U9onmXSMtMlX81sk
9UXxHUDZdEUdWdA+LUGCxHxX+t7zvPqnlvdXmoSHrPIQjM4+9b2DbvjcZd7adGmyLy4dW6SA3o6V
4WkeMSJh2nMrRM9lxfw5OYRZe28AJ9A3Wg+8eOAXFvJOl4E5z2mOYs+nYiwHulbCWndcy9uGI98q
sv9YZh70xaufFpFDMuRb7dE16mc0U2+e7PfSo8VMBZxyZ6f/Pps+wqdLalvcmbyjKNGvxRzfEGvz
flfHUIwMydyjj32QBdxVkIkUli8t1Cf9KLDoeNfHRcHbL8zHWg/b4v4AeV1XP2M3HgzLwuVM9Api
L0Jm+uDWkMxSt+qHaFKKGi/KgNikw3rhjYkU89AWYbeIGZ1wfFATHKp0vtPwg4qSqzTKo+l5aMqd
vf7fEb67S9Dzmz7qQXmvXwl+iNnbZ1u2lOLAEXi58E7fF6kBnTzf+iydK6yxOigWxAqJYbXBg+Nz
l62v1N9WOT1AQqbFq3ZOk7NHTHc+wW/MzogV1iAZzaNKtZDDncWrPtdkFh55lnkQgtj6o6rpQfbe
zctRvNQ3Xebqa5TFKHZc8JX6k6Y6XGHCYXpiAHOpi4XfQjg8k/HyjZ3lHKR4mCSfJQ+H/nW5x0/e
FNwxqgOYaRNwqL/p8ndi8FJanNjdU11Ne2O1rmb4aFVZREXI40foEBjHf0WKmn1yan8cSn6ju9Nn
59D7T6uV73XVb3AkNjyBTTe9dXQRBIUdSd2MUjt8IeyFf7XNu8lVyIesz2WbxoMAC93U+Gr51E2m
IZdn/Vfpl05XRjElS8VsTZdTVIBFBuSsFTYLCXVHk3Lo8onlasxio0zOkpFPF8h71qWYpsTOLL4Q
vp+5mDKaXkO4FwQeN90ehTYxu77cORr2ipB4Xa1fly4ehfGPa6gtn0pYVkd9vFprdyNvh6Mx7E5c
0OeMuxbqPUvYLgrIBpLK/HCxRIecgiG4lpQd88ZjnOYBnGqqkP3Rav/44fqUo8MRHYuP+pbaxkMK
HzHz2ifJZcty6KS/B9ahf4rYI1knPc92/ilgaJRIBFkgRzFVonaG89T5N06h/ZLIDz1zoHlOrfBi
5vFVHwj6CDaFx+yxefDinEwUjrxWVx3xemCSUMIX1AMGlhERTpcjaKdTniwfDiFtrIzuWYc+6Qas
KelZ+V4oEg623TKYKu7dsELeFNArzJtJLu+9jR6ckcYs1/tUjt8k9Ub9hEgvFfLihjV1mHeuHOPS
ct+GbbtL1+xdV1MIVkDv9PJfd4wuVnfuPnaFTZ2N0VDLR+KAn/jvfT4vptHhOF4n/k0DPw/tzpMT
toeAiQjPBGjBY1FCNcQeACgPmMIa/+TaCs4LqjqKUgruThYF+2NPPgr2I61nmdfUC49IbVh0pTcz
S25DX30zjzr67f/HFDGHpDZv6ZmgWoNfn46iMXuq6PKeQv3XnuOzFbAQzyjxQ6Uemqa14JqLc9Gt
D9IerZ0+b+tg+LGS7IYy5ezAKYhD8ezXw1nF6JXAp0Y5MwhmiztHGvd6tKgLwHKUR7Y2oDRmxmpx
DP/ZbpM7Qrh/gpjVPRJcDlX11qbscnrFWtKcnXs9qbGUt9PlFCZYElEcrkJ5XK0a3R1GYCd0MBO0
4MjzS8wsc8MIfb9weCy1TbxY8YcF0DkIhidWS5vAdB7b0OBWV/8KtgG6cCeSN30W2mb3Htb4spk8
TTSBKfwZXYCkjnc/xM1f3YZP3Jesah7sfriDckfSGu+5LOs9QS079KFnVbD0D4zKYZXUv+vy2Cnt
ewSLVw6P2zzlfysjvYeIceXHRUyKPlle7nxGCECF/gq6L9ee/lReSuit6f635Oox4D2uHLs/Yv4k
q5DIWPwt196U79WET9MTx7ZY7r124TYhdTv0eA7j8t+HhjjvYjXeKSSn1MwunhCPKvcvRjG+Isa8
sZH9mkDl/uu5JwxjhJBxXehi4N9FDceTOPkHs28uAJSWAwlPr5AE33z0gtvBXp+YMu4Kw8H6Vlys
jkhMJvM2PXSPtFCPPxwnJYGzPI40tBrdWlByDz1Qd0MPobip0nz6sXry4vQ8j/MfzEERMstrPJTj
i3kJE5w1AjnMxvE8nLfxU9bgZ+2pf/IWkasBvFZ6B8tK9qpBshLwZ5DgPii1vBBgxlNDoSrmOn80
Qvw3EC9u3aBxJZ77kxnuUQ0xvsnQ2GAZvNZVdY3n/GMaIRb17BTcgL+2Tsl2ci6U+CcsPv8OEx+b
vH4J/TZ71R1VOdlPCU+LbMmjYE/90A/TCzBfH3G/utMzJexTzAhoTXVvhJSVvYr5BA6Ot0WuzNe5
AjwfQl/AvdwM1S8NxLfREZFUV3/GJT9CxoOa27K8DAHqYUW/TL5z7TjMBluJTYPtE4hmEyX9+Gv4
6jUL+2vsO3ceo6ApCA8LPZ0onUecdBH6z71+cmoBpNlV4uaYi9hPtfW39ovHPOt2fShtkk7Xe4cx
4pQmbObag+5tILF/Zt5I/DeNq+sWX9U87ASjzmkM6Qndc+o0iB8lEBMLrjXViIva0NKh45aN4xEq
CIwq4smX7H32bYsc7eq9zZEKIUD4Rrt1UYqvNyhy8oFG+RGUxgVPzduUkPTlG5CZPDVFOkgBApHz
FKMRsrrsdUbLt0kmpiSkiODCGfp826Z4IWWtYnrFkGhgK/9dw/K9rKZP6fl6pgFUVrFdBn6c0R25
v4FLaJ8xE5yT1X8rD107ioZXn0wUFDB4ktB3bDIkAzjcsEVU6qoWlm3o20AvtvXn4iuk0vKt9juE
RBNLzMq0kYq25LCtaUksZsB2Xp/xwg9ffa/Lj222YpZGHcTKwzd15+yFv6LBGZIGGGvU8uXQUyFO
9thumHsxrgd7cZ+EpT70PEwXxS4iWir68eqCeDWqcYfc7byQUCbCIpq5zFg5MyyiHdYj5rmtONp4
LASR0pZ7gmgN57nnbxWIbUobIFqVvMPqjRLPXHaZJz+6oXzzR9JxSSfABo9wxe8go3B+Ek4R8X8f
eRpGXQe4suBKNNgpJMC+AiwtWGDYpRdoD1kGBwqoNwMi+jD+7SRwypfacqJFBC/hyOQ5xONqSbgq
wn504JKjyTySkcPkUvKxK/qWKsXWVkICFITMlWuPJ2o4oxGJd3bVIngrelqGNCLKnJwgEm7Y8MsX
xDORxVXBMIGfm+4Clm9DRRlV59dFNA82eTs9AQLF6EFDwt28MmCnh6kdVnsxd7FdXvV1n03TPVEk
YoMC/TTyB0LHqfZGjZ6ccbHEOnbQ92oSwzDK+3A66DJLT8TwUpzQL1wTw4jmmoniHErQrulpCkbe
iuJolvPRobTWP5Gnj2grr3hQlNO1sWDlC88DM444qX5Kx78l7nx0vfHNHZyvWULSDyUCYUqQIUxu
CU5m7WdNN8mKV1ua9Ni+4ITXSycwXiSBHyXJZfGE1E1zmEbsLVvlsW3VRnWenneSYx6WfEx3td9E
+g9a0v7MwWWdKjM4h5AnmMTn9wkVdxxQtgY+FAKGU7lPa8MomyzEdjs22mbIaQTdpt0GyuqukIzf
hi4cogpQGW7v9EIcRbkh0+gjs2LJBchmVuHhY5YAMLw95GqoEIPlzdVauuSIiLJ9ojHII5mlVGlD
ehuc5qzM7D/OJV9PkNVTkPl7NVrjMS2lOFuueuuBPUMPMc6iJIjNFtldlWS/1ug/r6YB9gFvtyYp
EnfzWcVNCbGwvY6GDf5dCdIWeZNvTB8PqWjvDJU+akRIF5SfcP6PWTs9lSAzCAW8b934q7bpiAml
QvEcm29F4LwsJcF/wyxowyxSQPR7mNs1sJj1SDwmohwBNQjz/nY2IZxSz7wQp04IAu2t2a+Pkxc+
UEj8j7PzWG4c2db1q+zY44u48ObEPWcgUnQiKZVcqWqCUDl47/H090OfiSq3AEZw1B2K7kymWZmJ
tX5DRljXf43FxPRv0scyaH5XfrdtRsSIA8PW1rEzdg9TLbn0yGcbZBEalgTSftma76znt7hBbDZC
2IsPXjzapXc+jDe2WeGKyNN/ow/uQzH6xzAovnAo7ZW8emiodE35W4t6kC/H6RbLgLOkjpQE1Rhj
8fCeOxUh2R6V2ZoMoqJ+Ger6J0wFhEq033LhH6sQGUUt0KjyavEalB6IG5ujxh/VHZbnXB+UbnDW
eCLthpgiPkgRVOPeRsaSBMVOwn56qIYD9I3V9Ek27ZS2HTauV/J8wbFWiWGsD3woDL78lEvIDBh8
7U1lEfA96Q2GRV8SSuOwK14GD4I2l33YUUtMorjYVZNwfZOCz1M7b5O0/ilSo9ukbL6lafyTX/ZU
mjxD8CA5q4aM1G+9ruriTxjihETmQOmjPXrX91Gr4TiV886IFKB6Q2pp20ICkyxle3noH+Hxg9dn
qAa+vW5xMPhnP7kVleoWmgyfou2uH0mzEcR6h1ybP0jIi0ZHK/V5ntQ/845ybhX4yoSdAUSAwhvF
vLS2H9xUPpVa/ZI0lCWA679JBm/hnjK5wp0Nm2LbpjAZ9XqXOsCqhgY+A8Aw7V4xFR8heW9v82jp
VCTTKtvBErXZh9MbY/ppfuWRP5v8EdBo27k4Hq0KL5oSfM4jxo4bP0OUw+LrIgkx74oShF26kHMP
BsZt6utfOFspRVqTHRcEAfSMqgCXg0rmIza13oFFwqtxfkSkggbfdG/6dNoNHUKtZttjp6HH+d5k
zOpKtpNi7wLaegUegdF85x9UPYKvLb8FQ/hLinSSGpHyuw1joGeSga9JMag3QU6GWUq4zaYIj1T/
QVO1nZqTplDsnkycHGFegeyrT6Jc0R7z0Hyv++IHBdi3oCULDu7yPvAs8wb6rnFslZQM45RZwmAQ
z5viNSthjih2w2GggyeoERczi/r7qGr+DdCgg4SlYar6X3DifSRJ4UJsCQxEWKSCj/Dw93SBYjaX
UA6JyaLlebKth3hjVEZLTbV7MVE5WUVGWKxcEz1gxYK6DRroV6rbbxUvabdJThQ4vwGbg2pvFmee
wF9KNA7JJkj1pEkEOGx6w47l8N1TzHHKU39p+dL0Wx6bhtl167ZpzrXa3KtZiyIcrFNYac/M8l4N
ipc+tsjotJiUOTLZYhKMsax81StAxDXlDMdCAxSMocVzKP0aWuUTX+pbEwZsS67bDVzqAlL8WqrB
oy+F+yZwHgeqWoMv3VYS33+lpHO2o2FKVQ+VmBwWWKgbex0PZY8TIi3kp7gGa+a21pe4MU5I3D6k
TnmQJH9PMfU0YrM0QT/OKDW/wlxC8MfNTi6ymniHmSv1H5e04FZtyEQBvnsLK2MH7vqcphZaYdn7
yPnfmPK3zrDJ/MlHLtLfhtk8B1QVbgIIBq1qDtQrzLMbB9s+pMxsFShwUC4LYwTDsuqlLPU//+w1
Oy5uazWzkAWXH3pNOzgtpQVQsO3KbCtMDUMX4l/6PWzCQxJLx8xSgCGM8DqaOCED4We36KynN3za
3ifYhIB87p8VXNNv5M77VfRYu2p1vIJyxpBl6dWM0nAdD9p7gJXzySZRiPbDzoO636cZeBEI6dvS
atpNC70780DMmqqKvWKa3lWZ/SdNSdwlUSuT9ZVhbKGPmYFgccLuucu1ftso2msSx79yFUnn2rBS
NrZN9av0b+GBmcy6Bda4t5H0b5s3SgHHyFL3wxA+8OjxH4D1NrCDm2+K2/+q+3yjVDLez+meY/Ug
dcguAVdBUC3vuaDSCr+mzgKxiSFp/9qgkHHjJ4r+I7f6+D71PcjT3Uhk2xLKhzYogAdsAuyDbyBz
OE5C72YUk4K0uwj7orjEpGssjA3uDOV7lw/anxDtmLsyKOLnGGWJYwGfK1rrSNSBTHY5piulYUmN
iKoHdjTh+JziNXdbNx5mJCgN/SyDyU0yD4zhmx1lOVAY8DcGBhwo3Xv439gGMDDLdZ8497vJCUK6
50DsvmGtQwGbaH7TNT07DMXoPUsW8gFqISGx76OLiQpOSCm0QJ4apK6TvdZZWd8oTSu9DZVpbHEQ
9LYGv+TGd8w9i3GunATNUhOsCTh9eIZoPlDL5oWnj8NP3+mo5ytosH4lk7o1nOC7XLi/e7tHsolP
MojUtz6cS0Vp7jxOaeiNrxnFhbCr7lEcLTjNw4Hbs0QHI6D82O1quLioHWzMIrpPdVneeWb1DpX9
Z0iKHELqA07Ar+T+vttS/4Vnwq5VpHfJUZ+bBDpdXtnGnTrWyWMCIe/Mrwue2qp9xMQLecYY64IY
wTDHhLeeK+0LAZLsSl4M0Ad4mpIwwhrPVfGxcAIkLsnEOrzPb2QdrVdUJr84GlzyLNe0Lf9CIS9y
3mtsitdx13wFeQYgyhzPtl5+C9kpdRt9HciWwX97VVu4vmqyLex0Gxvmd9vmTDQnaSrS8QgZgfGM
KTRQsW5HUNxcCHj0mipWAVSbbWM4WiFfmpop3/Z5eO5V9LLyDv5Q2Nr3tYE1Mq5Bkc/nbGEk5iFV
Zb6wzRRFGTM9ekFZ4KZqTfk7rUCzldSshxR1gIMy8J5fSuNwo1sPXVxgXKCfZNeDZgcuBUUU5cas
5Ef2CaT6yLi1Rj76UJIiAxry3WVp1jagIuGG46GszKcgT4+tXKxtpLx8m+NILtsnpBa3nEr72Mif
EzP9PvT1o+Or32p4UOiWKAe7qk7kKr9g7713mavORtCkTeL+wcD7iVd0qt/05Mx3dqesDSpe5EyM
LcIj1CpLeCVyIp1qJ3tLQW3UEAhc3IHHAvhUbvBz4MrXko2VGv85evorCyFPLdaOVua+InO7y4OA
MyUe7uPIfLE8/75hkm4Q5BhRo8GADEI38GTpWW6MZ9NH+JTPnBejle2NKRUYWvM/5M5zVjSIxuQF
VfJhY9cahSFSHFF86iv5HiL3VsnsIwVNsv+2/Cc0pV0PMgyQJFsY5B3JX97EpCHzxrhzYteBLOHf
QhW8t6Xsdyrp4zE00mYd1aRD7HqP0MDWsFrE3GBlUwsp4OC55Zsl6W/60P10aortSopwdjnpvtek
6G15HaI6CrF6clzLnuXU36nDuEMJ6IsCEHyFHdLDWKNqQskpvQEBzevQLnL0Hg1ohknwZdBBLvpe
Re51OEmFga6nVP6KTeCMXbKLTUiEZN5AOMnuN73stuRs3zhK732pBbjmMnGS+iQhlD3gbpfhkoig
/N2gU4Kfqsy6Esp8DIZ79g3VkdqlLATyMO3Q49BIpSLPGFPvAEpmkoVKVSqMGGSH3kvQU+kNmvKI
FPipsUfI1jV02CqjDBOU31FxGldpb39TVfMpx9ryBvLAwyTvkw8yXNzktrNhEVg5Sd7BxP7D2ZIp
eAkSdMAAdGMdIFHPspnYIELpNLO/w4TGEyOvviEYchdF7XMaBCBL/Tu7UH/YffWWytYzW/hrm1DG
0l0L5KzEyTBY9/87oSpLkI7ppF3yXA6dtYOsZ60tBd3XXi+/u1UKFCDsZAB7OQUVqJIcjNLXodQk
PAOQ27FdxDj//a//+z//72f/X97v7CGLB6SQ/5U2yUMWpHX13/82/v0v7Nimv+5//fe/JRX6Hd8C
qmXy95/vj3A4+Y+U/1N7nTwmONofjPLkm/nJofha1Mr7cuv6TOvq362TkTb5yC7UQwX1Gms4nlsQ
926ua1z5u/HRIUfYDblKCSn8lpv1Y5OZd9c1Lf/ddFDpSK3E2FA60Gx2fqalOw2K+u1y69bns2I6
f7cuKQmK2FGJ1nWM4EjLd7ocVbe9aYLIdaknQnBa7mhm+k377448yZXdsIzUg1c190mnn8Iyu26G
zGlsH/YNsoqN2ue+etBjno6VK+2lGFul5d89bb5PNqUpbEoT2aZQVW3lkCXuj1xtbn3yBmRddhZM
kAt9zM3NFBAfBhBJhJqjWc0B1doYiV6sTDnOl3//TFCZU58f2tY0xFRUaDOTyPtvLEa09TjE6Jhz
sm2Xe5i2ymczpP3dQytTtUibTDnEvn3SlHGf691Rs1yS6Rm5KX83nXrQEffL3c3tWPXv7qgu8G0c
GFPaCzn4AYVWPuNLqQCnnmBb5D8tdzO3JkJElwo0UDm08oMmZ4a8Rhs2BcwYj9b6uvaFsNYtg+pL
VuYHU4n+xCnSdtgOXvjtyjQXnyyJIUR1HzU2eQzsnY2wv7OTGlRXhRR+d0yLeFWoIeiudsvdcYgl
ELwu9Ygk4iK5amSGGOmFRsbaioYDSJh75LbRis6rCyObWXxDCHUnqjNT14IBHC0SG2W6LmtYT3F0
W+BPZzxcNwAh5OWWb3RN84aDRbxjXFEGm9rG8nm59ZmANIRgt9AEK9RK6g+WNwTb2tCCVauN2n5w
6ubC3prrQoz5urDIxzXdoeFQhKSMpMagvkDFjS4s8VwHQsizwmNRyk7L474m/YiraIXmtFWfl6do
JvYMIcRtzY2qWqlazNHAsPZOj2fdiInKcutzP16I7KBV0BXRC358LXknqzayTTD4xbaseKBe14UQ
3JEd1oWhVc0hzFH0rFtlZ1LCSPLosNz+zATpQnyHTp+UXak0B9MYoPa1sYQiGtqVy60rM1GmCxFc
IsyF2cpYH/yEwqa7mYA9YQLyt1tn6XgL4xDsF5ClaJNb4UqqxxX7AXYaGrQBUFd1LYNSXP4tcyMV
At6GTYh/i5mgsiY/ajKi2Xp23YNQF8Jc8io7ar2yOFDp6W/5nMKwSxsuhfnMrahPu+/DvYvUseG2
JmTp2nVBKAeU7zwPaTFIdagFgcnLuu+Shqe6GtnOhYWbm6zp7x/6xBtrVI2oyQ9Ym1o3mYGCq92h
RHvdUghBbysWWFeLO91LR/tGr4HVJWnirJZbn910QtCnld6GCsoZBwW72mx4t3n9N7y3+JTa2/4X
tarvXf+UDeO6CBCusPYoQ6wTkNGVl+8qTd/r1P2Wf8vMCaELJ0SDtGPStNzN4VicIjvet67ymE8K
scvt/xOnn9zPunA+2Kosa0NoZIeJwCkj4pk2Q71Cnq+0753ByDEB0U0kBkgxexEOxZDlUa8cYwjx
e1Rq0J9O24jMAD5mv1WEXqCcFH9MYEwk9RwvNlJ3E9muRrUraJzwuR65dfZDN/bVC1L7Mrk7RKUS
ZM4dyoaUHdXcoZchbR00vY0x7LfQmfViCwDdAIvZaz+QWArMhyzPKQr3eZZv0fMLKIl0SOy28DRk
1cL6DT0xXDJrv5/ykrEHVSzCHwIk8VeQb0EA7LfDwtDDCQHGmLca5Satv/epGgJwHcdOd+G4+khs
YSk8FO17UiAwgYVZCg7pwsx//jDShIOzBgqUGXqkH+pMB3IQqoVR3JKe1fILl8tMCGrC0Ymcdl05
0aAdNIdPczQEB76gpAHXgesGIJyHzG9OmsnXDrj2NcmmgcC+4bOqry+8TuZ+v3AomkR1ggyocqg0
dRweklQOZRKCA7qV++URzASXJhyMcRah4QLI6pAGqD1BjNF6io9li9pRHnrq63Ivc+OY/v7hKCRT
NmgasnEHXMS6Yl1LWQessNQ7/8J31VwHwmkIC1bXUKkYDx4KWPW+Sk24sGquIlyyPIJpxj85IzTh
PCzipsmQAgP3ruDTLGNcgYYuTgoVRIi1q9nl/XI/0878rB/hsLNQKKsrU6bI3CrJc1km2LS0am6R
mMx8mEOFjR9YiiuoF6j9hcN+bvKE8y8PfQ25pGw4dK4W7/QQoBNiJy/LA5rZYKoQ466M+kJrluoh
HNIQeVnDpkyANRZkilbp0SNZ7mbmkaQKkY50Z+exndSDYmDi0DcVhsrTxyksTMej/OPoD06iF9+W
e5vZDaoQ935UYgqX2v0BRJC0D/MAh/QuAEWXZdatfeWQhOCXEjCGVYXTXyNLiGlQD/NPeTn28C0N
BfNQx7gzUMrZLA9pbp2mv38IUeB2bq4XZX8ANmPvgpTqgYWa8Z2Cydb35S5m9pk6/f1DFx6F4HFQ
cFEBShB1IGms4I8fJtXxuuaFM0DXKjS9Cs4Av3GDwxhFATiVyI++Ljc/N0HCCVClvS4rSdYd4M2O
zY2XdaAC4auMDxVkHuvCY2SuFzH+47b0GxXILUWUfpN5tfUtrTVQ9JEhPy4PZG4ZhHCHBQcDHLzO
YZK4/RqpBgFpk5YYLxwnU2R/coQpQsSrqlY6CYroVHE3vd4jYBW28qFIJOsNu235McCx79A25WS0
ma2XxzSXY1GE+I8LTS8He+gPuZOcoqDEEhJFry0mN0DxKIMisG/u+7G6K1oguVJnD+sMRcZN5Jq/
l3/CzLT+85L+sLtbw0QrvNK6AyoZ/U+m2O3AF4PWuDDET9u3Kbz8HT0h2oS9nEHHsBpT4V3Ixx1y
0Jf23aeLRutC8IydUgExNqpziZX1qCBJX2BzYBrjjYUGBMqDpKOb6raQjNsrposOhXBSbGxFyEtl
Z8WnpoXVDyr+NZZCy63PDUcII92oxkl4Jzvja+sGA1gjqAMoRPTFTlOgmUCwGy48PT6NWAYihFNo
+zjBKUF2DjIVCY53i9UZACksD2Rm1cUnckMZyqhrWo9S0LuuhB52afJEW27909cGumdC1DiGqhd1
2KdnTDKMX3oVN78wbBhO6HyOPxWLCrivSflbVYyQo5e7nBuQcHU2TuM37aimZ71DABCJ5wwrQNC5
mnfh+JnpQBU2Vg4cIwr0roTyPAL5IlOsNjh4SKb9dt0IhHt5tCsZ7LmGRFqFt3tTnVNbvvD6m/nt
4mvcwlmLc8RIzyVAzD+N3qaoQAVyfeEKm2t++vuHI0rt8UmVDFBHbR4h/q+VffpH4YH2eN3ECGeI
MqIgyxWcnY24zV6l3DVvWiBvF+pKc3tVWFctKSrHV7zkbHjqJtDlzdBTZHfslT3BA91Jmri+8JKY
60o4PXDwsPIhDxtOj++dobyGzgOnFdKaX2zsi9JQvbBVZ44OTTg6xsrAKzOiH46lHmf7gGp3CuHl
quUQX949vqwU24Pm3MrYMwCYWYVeeem+mPnp4ns7NC2vAwJUn2Nss3+GJpCMoVTOjp49L//6uQ6E
cwI5cc9QZUIhsNXkRkUkrFEkGOLG/rr2hSjmkesFyH2l5wq7CR4EmFCgQqfsU1+2LuSFp6b+4yFk
K6qwjdwEKC6qjOUZBgiacmGDHn4NDhX5ply6Le0Sja3lwcwEtipsJNTvrarzuvxslNkfw6i+9Win
XbdJxedc1viDbYVInxgqDP6qevGKfBdgpnTVTxcfbjbMHGBuCc23IayLcmsY5YUTY2b+xRcZSrkj
KbiIAxpNWqrp7ZuHoXrv4vYDoWW3/Ptn9qki7CM/rJGqA6B6Hkr5GJjRY8exVCp4Yiy3r0xr+Mku
UqaOPxzaI1x6CmBewXWD1nakyICF3e61w7Em9ZR3FAvGld6DFkXygtxdd6HfmS2lCHcFeccaOJGU
n9Ew9qgumA5IoBg5gusmjrL03+NKLEcKO6suzqimntMse3JMHdB8dyG+P//9eLL93TxJh2RET7A8
64Zz25jRXZylv5aX5PMlx8T176YBdU8OFllxNnCzO1bV2B0U18YZWgPKtNzFzA2kCFfpWPWFG8Bb
OScWbray1CNMhEENmLM8eEMZt/nthU53AAoEDn+5y2liPttn6t+jKsELyrpblWc16RVM13yti1Zt
XRdyeop9tVNeswz5fEwyDMhI0ma518/nUlGEM7JBM3LI0UY+u4azD2sQ5wkeCn31utz857sA/PXf
g7JdhB1I0hZnBaNaHKvaYIC9UiclePwL5+NMF7KwG1RTSY0Q9N3Zg+j+BL2u26uguS+sylzr0wfO
h+gPbWBupT0W5zDESuS2sCcB+ibjOXvh82X6mZ8suyyEIRkryDVUL84I2N/GPQJPlexStoCuYCXB
t6uWQRaCEd/PpLEjtTjLgSR9bfpMx8fV06+7QmThhDQtENmawzmvDS4KDF4FLTPMLizvzAaVp4X5
sACdjQ5K3SjFuQ2zg9yrjxD7trElXZMTsxVZDPRWGkaIgQVE59BZWzIPfi2u4gvRNbd7hJiWTaPx
i7QvzmZoVDeqZ+yRAfm6vKZzEyNGrlsnrdu6Bd+9vrpGYR+YYxh2a0yZrqoPMTlC9KpxrMvqKBdn
BN6LYdtjde0crMSuL2WNPx+D7AjRZVp1EiFWFJ3JCJxzM7mLUUeDC9K6V4UvXpZ/7x4TBh1q24Tv
II+noHWOZHKviinZETZmBDrNzRoHFiAfzwdLdxUY7MgML6/u5ztHdoR9WXZNr5JSJ6uh9Th21DWY
g8y6sHXmGhe2pdtgWhRGJDWcFL2cBEu+Ff4+l47MuUUVNiaG85QXPK88S109fIvTilu5KEftZ42s
+vPy9Ewb5D9PTdkRdiZiIxpSsNOBFnvHDKD7Sq7t74jUv1DnRYsbLwA3+xLL191jsi1s1MqLeq1q
fdJAbrlRTO975rc/locysxi2cAF4mW+3lckBN0bV2sarTvG73XLTMythC8c+0mBRmRllfi6KQFvp
+KCvkMcYzkk/XhlgtnD7FhZAiLLP8zP2QYcq7mF9jxeulc/fYLItxK7mJ2nuyMw5vlq4aCtdfou9
ZQy6PsVPWwWMFrqMA0JleWG+Pr+LZXtaog93jY5UhR/FxIWXQ9102UE17naUGsJ1Ude3y4syNywh
suMyCvpO4vXq9PFmwveD4w+esLNexTG0AUVJ97bUvS13NrcDhEgn16dj/ZuQ5S2tX7qHVtGY4flt
mJdQ6nO7Vwh2xMTdQY74OkLloYMUnf32Q3LVy79+rnEhytXQkQo1arJzpcjKKm1xusYrK10vtz4z
N5YQ06OcxBSryYBrbo80eAgDO/xRxe1VuUTZmtb/w2Zyebc4Ud/GZxj4qECosBAxP6kvfFvP/Xgx
tHMXTxw5zni3GOtKj4+5kX2R0vTCoTQTCSL5AIKygVnF1HyVbRozxkpHvo8xH1s1YXTlBE1D+zBB
RVcXbhPl2VmtgnWKOEnSFxcyPzMbx5r+/qFpjNAsqQs4+LB9xrNelx5sN+uuetSRnv278arsXCfB
Xv4Mj6e8tfLRwzEOZcvlXTn304WI9UIlz+FzpefeTv/wCNilhXXheJtrWohVoAxtjE1ajn/EqKC5
q40r1c4vZdvmdqQQrIHUmQ7EWwoLDQQivEFIeebHQCtflifm0/YtUwxXOcGB3EOy/NThZw2vIeQl
WhxGeLEXZn6uAyFgjdo3MaPI8lNnmhWGMMhQF65sIA2GtMzyGD5dAcYgRC02bcjE2QHa4fjzrCun
0fYBRnoXzoS51oW7OAd/06Eim56SEZnMWnkF53PNnueHT3P2IaD8TB7rTo6SU48t3gnLe7SWJo3C
5Wn5J9vwH885mp9G9KF5Pt97DrQqPwVh/DVQcG+o/J/uiFFKGr1HOl5vDX7MaHmjQH4nGd3rcr9z
Ky5Esh1oljRIWIXj0AMnF6zaj1Yp9fsKmsuFoc2tiRDOXeZ4cmu4cDGCzP7qmC17F4WX/FIJY9o5
n82cENMyApleiRDxqcvsCMcn/8lLykOAcoVeK8e4xctvea6mTfRZR0J4S7ETDyoiU6cWfZ8bKy43
g6ziJBm/ckhdCsGZ2RJpUbYl22RznOxUBkgdaibs27ZKLxx/MyMQiVERbjSV2gX5CYtJxBAULN/9
BIIhkutYzuIHd+HdOjeIqf8Pm7lWLa2CsRSfRnQ/C6TmGz3fIMAIqX15KeY6EIKx9IquHXIccuJY
3lp1+5S37sty03NzNHX54bd3la1i29khKQ0Klxq9cY6N0UEJ17+v7WC73Mnc7xfCDuCOXOWZFp/w
yEVlAs3Tiq2LWfXzde0LMYdXUeQq+BXC8O3aVRMN1cr36+sw+KYpRBzbplXkQY1PEaTibRbW2c6q
wM1e99uFMNMDyXCSukpPvlsE/Ro/0mTT4iifXAjjmSNP5EKRNsfIoWjTk2Mjf23WlX6r8S29U+Lg
91UjEAlPOuaiMZjn5KRk8Q9TU6QblYrxdVtfZDzVetqpFe6SJ7xNpb0xYEOnoxV44UU6NzlC5LIZ
nb6W8/TUBwjVylkRb1XMoI+ei0H98uzMBJjId0oww0q6SklORl7vFWxqet39UfXOWu+TC9t/bhRC
DCM0NgRSUsWn1vR+Y/CzVsYWdaPiwitj5sYxhOitwrwqi9ZKTi6usWUeHTOzWskGcnpl99OtzS/L
EzU3CiGIldozPa/PkxOIyxMqkLvp6u+l+MJSz5xBhhDFDZJMI46LCbYwMooTTTIM8MLiTL1wCczM
kojsQS4JmetoDE5SNTTbKLPGW6XRRgwhZf85a9BIRdzu0vtpZjBitcpvu0BKndQ7FaWDFIWUHFxM
zK4MOeFEaskyl7HKu9vTcuOuAQa9dXDiuy4eRO5Wa+Nd1CNucOrD6negVjunRD8EmSOnTfbLO2lm
dkT+VtHiLtkMOQc2miNr/PPwVUixq7+u9WkDfLgx+zQO2gAbkRPEYnuNfIl1G1WRfWEbzUSByMpC
JqlAgbHhquzDM7bstyhXvTtl/X7dj5+6/fDjkY/HdzTt4lOW3CVD7q0Sv8svrOxMBIh4ySAdZYQ8
8uiUBfpK8rW1H1obv/W4apCK068q/1nQXf8eQjM0uK/LSnhKCx9diQIfQ6W6BMqeOa1FkKSEBGgT
WYj0IiyTrIyqOMYx5haD9ILD1IVcxdwSCyeRNaIe2YxKcGrQODNwLVCoMNbmJXjk3O4Xwleq3SCv
rC44JYHV5Dcqdj3xOrT1tF4v76GZORIRko7lmEiAYmrhxbjWJCXiipmMx16rI5E2WN51x5AmxBn6
3oMX9DV6Hm7sTOJF5roM5WS7PIiZWdKEm792Y7vsEtSrU2PYJ01U3sqRpV/ZuBBlQ9X1eZWY3gkO
5D0WxjsXUaorp2Ua0IcIVnDNcfVY8+AjQDxLC7wL8gHzhOVpmdmbmhBckdWaaWsN3gliCrquyg6k
AOYg16kKmCKpx2rixlLzyDvFkfEyQR8SLX277pcLUYWmec4HS0zTnb0rB31vaS3CsNLP5eY/RwVZ
mNb8Pe+lObpt5RXeqVWG71FaYV6PGH71ng8vUoFOdaqvGj9fDfx1uceZpRDRhAixFbmbSRJ2PdW6
S6q9hviPh/HTcvMzASDiCVWpk/vWpnn4jPgQ+T5qsBK6TNe1LgQvkq0gMkLUIQ0/lZ/SoSt3bhlc
elPP/XYheCWpbbJAdaSjIacPgd6f3OY6DpCpCqHrpZWXeb0qHSUEQ1a5jXpfEoXPhoTgrIqIJiZv
7pfr5kiIZLXpvKTOfRQ0ddm9r/EePThqkF54786c0qoQyYNkdcqQGd4psIICob/+Tc+tXyFeP0pj
XmBjzm1R9e+Y8ANCLtEYgWKmYXbToyvwVEPjHTEAgTp83TQJgR1VeEUpTScdvW5surXPTeCubb22
LkzU3GYSAhvVt9RhjthMnoXnvI0ZLp7Yz8s/fmaGRCyn0reK11eNdEQeazMFceV7D1bTXHjpTuH0
SY5OxHL6bmYkVA+8U5VlANc1WBCOFL81I5x7y0UUzk4vAeTmRiJENGQvE/lZFCNw0S7vY6f1t10w
ShujbfT35cmaWQkR2Wm6jZPWdSUd8QrHMCTE1TDKx/Vy43O/f/r7h3vTRxo9kPxCOo6Rf6ch7hBH
5TaTLxWg5pqfxvShedeptTBpQ+eIGSAWeS4aT+F5DIfrTut/WFgfmpe7oTfblItTh6mKMvqfxCkv
Aa5mTgoREaiqfRWYhS9h8ZOuJSU6BPjq3cBTuavt9MJZNzc9QpCBi9c6w+vcIzpk+8gzt3hbbIby
UnF0ZufIQmW38nG/bD2Ny2xEFRagubeTNERtl7fOXOtinchPEuAsvXMsSq8EzuyUSDv6l1r/J1g/
CWIRq6fH7ErkavFpCe3N5GNqttFt7OzcRr4pM3w13S+4sdwMOdYL7Xdbaw4gg8F/3as2OtHvprsJ
sBW8bqjCzao5eUFWJ3WOtosFju8+aNg2LDc9swVE0KAOqQqtPMM9hn5WH+wEYxgl8OtdnULxWO5i
ZieL0MG4MHTTi4hxxQCni8Kslrv6vWSmsfI0prphbEIXD4nlzubGI1ywue5XONdr7jHu0z2yzvsx
xGizjy58Q8w1L9ytXqGh5Jk4+AdZ8aZCWtM2km+yVP5Z/vVTZHy26YRbNZ8Ywc3061NYlL/DJGh2
DVctRpwGUviYNNySUAxROLHlFZW6S6mZf6jH/9mvIYKfWkOv7NSo3GOPZmtSPJbDm9tiYK11G6mV
1nknrXzD3wR9jrnopOhrrYwYoW4sD9GMHk6y/x0HBNhydx7SlWP9WNmnpvHXnX5JeGAu2oWjqurz
0ih00z0qhbx17fip4yV+Ibw+36CGCH8MzFiNgra0j+Y4PGuOh5KtVJ0KvfsaTunI5aX9fOcYIs4/
TmxsHQFKHY1Wf2xD+5zW8jHqLrGNp1PvkxUUcf5uS44kdibzoah8TLL2Luyre081Tm2oGTe+pt32
jf1jeSifr4UhAv/tzMpkRWqcoxu67t4PxxFfHq+/kGubW41pAj9cqmbSVk1S+IRYk62L1ONDLsIw
W3tz+/7CvT3XxTSwD110o9MqEUzII2ZZmH1ghBTgVOSl5qGDina7PEtzCy6cRIZMwjDyR/sYTjIV
eTHgBi4DoINtdWFLza2D+vcwEOGuJX/MnUlRGBeL0kGivDcel3/+zKe14QhnEcSXTInk2j3anvym
+HJ69CX3T1RgIybnjrv2zKjAakOHFqHr5aH2nPjCuOb2shDrMTma3sqxG2zV9kVRH4zuafK0lIP0
QaqUW0TeLnQ0M4EinDRUZb30A47boXaqVe/65WrQyBwvz+CnnwG2LKqYDkXUIcbSAVAyS6hQOPap
6WbQMO7KlMc+v+pzj26Ed5CeoZRtm+Az5Tb9WdYZPi79o63pu+VRfLqNaV74wqj8EuFhB05dqOEt
1X+PjNfSsy4swKeBSOPT3z8Eoo+IuykZ4CKbynptW1wlB/0l75QdAh8XjpNPNxNdTOP60EUUALdS
0nYicNVbOY+fHYTikLGKbgKt3YNm2hrptSsunCtujtMgatnxuWj0taRau1KtkGoOQnQQtCM6Exde
VJ/uW8YkHC12rUZUgsz0nKONFd6EQYvboYLcx7flNZ/buerfc+b0lmxYpRWf7cxO+eRrfmBAeO+m
1W+n0M6TwfNyP3N7Szhi4Kg7ncO9dU7jaivp7h7zoKPja5vl5ueGIZwjpT+mgypP2gpyflt72UMa
1hvUV77xoD44nrpe7mZmE4u1/JKTr/byAb73UIWosvnNyrVKf6/L0RNOGldCvMWCfpjJTV90bgae
PxiPQZeXX9nb9e/lQXx+3Nus799rnsHbTCBRZueS71lDbYt1xUL0cbgvi+QJMdBt35u7ItM2Tt1e
yFTNLJAhhP//5+xKluTUlegXEQECNGypoSeD2+3ZG+L62maUmMXw9e/UW7V1W0VEbWshSkplKpU6
eY63Oh5Q91mb1IrfZ4H3pZDOPXOXl9ZbT63Id+Zm2WbmY//UO1UGjvI8mdn6dQjLOzRDfByrYmcW
tuENr58URbWFTm0i+vIE6v/vNICcqOfsBDDb8IazF6MuA69HAF7r9BtqJZ8ZAPEt8XdiiW14w9eH
ijAWQgQ74fX0Zd7IPxme2Hw32Em1LKHKfOD3Nfehn9G0ydTmL6WzPemh0zunh21sw7/9tpor2co2
UWkmfpLFdz7PEDD+fd0jLAtjPomHepPFwDgaotSygu2xgXDKGdTFkC2jVTnI5+ufsUzCpHXcynoO
5tStE1Bc/cgc+VPJdCf+2YY21mcNSCfSaakTIGmnsx8U1R2HVvptq28+OELkxsPbC8uSqoF0mvRE
eAa34160s4QGE7hBmaPnum5k0k/Q2gR2r7rr5FLe4TnQgQBxSCK8BsnTdRu8DXyF0KwR/JxG4W6N
9smkUKyCknabvoPghTr5WcCP0wRSFrSF4s6r5h5yA0oeCZXTu7xZ6U6WZTOVkcRx6MmAAlO1ybI2
bqSEDg/LjCrT9flZFjMwpifaIusLCicsHaeDwk99DDb/rML034J4SH73rjy2WRjxXIsGp1RWtcms
5iYq28WJAA3bQ/xZzlmTvLaGgA9JWaWSdaKf05WdQ8D9GqmOkDjeY82xfeMys1fZYtNohtceuAzh
5Esz99GMZGeRLAHjxl5rgc0aRkCHsu88NVkok8zrvuXKi7W7JSKFRBxdXvKu3Tk3bMYwArt209Bb
x1UmC4NkVYW+gGjaN4YlOpov9RP0tiEOplQC0NCjzguIGobssRZi51C1/HuTAmhdGR1Tif6LdINE
Yuuu7l3Ai2nHIWyjG2Ze01aRfiVlErgASqSp/JmFe4wLtpUxzLttNUnR/l4lq7OxCIXhKMvHfwKX
7RTtbf/dsCugN/1YQ9c6YfM8RoPf1AeZsj1eKosD+EZKPuDxyF8gSpO0HXQw0Tn1T++0D3WKPnhF
9E7R2TYF42AaUEKFvFqmEqarMTiiU7XYIuTN8tv1eGcZ33ykL1g1rQHAuiDXKj5m6XiErM1eccKy
QOYLfTVttJrJKJO8XU+jKp9XsT2LheaRu8qX6//f9g0jXnutA25bRmQiVnHOhTiGJb8rexqjJ2Pn
wLHsUnL59KtARxm0AVkdyKSm8rnIGzLfDfml/tkUfE2/Xp+HzQ6Xj7/6SKBnb3LBj5RA9tlDFVJy
r/kwM1rf9MLEXfNtslapXgNIYydyhO5dP8pHvRbFTmZ8OXv/U1LF4Ma/d9APR9E5KBO8pw8nx8EB
0NRqiTOIEkcamQHIpJ3mIGooNd20XibZTIFSlGCQX04gBRx+n/NgfcycTe88S1vmY/KOCpIVUneO
TEb0B08k/aZbkIivznGCYFo5lk8tqnm3zcTEOYzuRgMIR2J7uaF/qlsaicsT7E3L9B9qOz1SZ2wG
sBpyvHe7JKiPug6DHbPbNq0RAbueUH+CwleyiGo+eqIsj3qFAOz1/27zOyP0BT7uQyHe2pJBuM95
Vr+nWUejrvaP18d/8wUJm/by+yuXU4iikMJ2kTcT0OSk2J6e/jSsw7lr56iHXPBSZe/ALL5zGFmm
Y0IdsDoofUjUPsDQ/EVO2bFQEPIl4x6niW18IxK6uu0d2ijwL7CmOk3E6x9lq/xDP7nNv9dXzOIW
JmobhJI95LhpneRl/dgT9RVUP7HrQr7eRz0Smq8yL0+3fYr8bZwZTEyLUrNMnLX5lm3yYUAltQzk
O+otH4NBQZu1ubv+KcsuNuED0I3Ag1YKwbcccs0axJ+qDyPp9MvOPrOtmrGPa4mygeoRHFeofoFc
7G7u3OfLM25eO09+GJ5wYboFasRdE0awtkDTuykMVGXpN5EJiL5DdvX6Mln2l0n7I1NBULHhdbLJ
/t+yrB6ytH8pMYXrw1usYIIItAaPQQh5o2RTRelEWzagiYvn6162ZhvfPMWxKujfFnXiMrKKwwxd
DUh5ozHkxuW5LNuraOKAZ7+cKZan77p/Ow7teH65p1Tl5+vrY1v+y7xejb+oqVj9CgXggMmzWCGL
nEK8UvV72CVLImXSCkFgqGuaDeNTgvY8Fbwj7fKlG8lDAZ3onYhus4Hh1J23LUVeFFWiJoEWdLeu
oG/C9W1nnWucRqgtNnodC6Sb+UXRYmqnCB31N3LEmMxCfHV1L3te/r/4hOBzdqmG0Hhx0x2UCfNl
ffLKvIKuTJWUHBpygfLSCI9he+nSm7sHo19i06vd02lOHG9EDPLn/JiLtY+gKJZHC4VG5/X9+aZt
8QXj+AnzvJvpAtsKsJRALrb5NmThzg3X9u8N39W6mdu6W6ukhV4qmFwriebLbUGyQfY6PN/+BDfL
Win1QJLd+mlc+WXlP+nO5RS9jG2aPwYVg3bq9VWyfcaYCbrBwNMycRHTqn0OhryBwrv33NXby/Xx
37YCN2sBILd1WMB6EWcc6qReAYqkQUPv/froF1v+J81n3LwsBn4qlyZjHIskD1BO/0a27GM9iHgr
5ySXN1EX4TPGZuV94U153/EY6Uw3AmQzUBKBlI99uj6NNw9kjG9sVQht1QWdfY5qUv0r7elhmnEn
5V79rurmn2FT3nWt2kku3q6X4mOGxdNSbm7dSx6TpXjfoQ6rwV7ttPlx9YLPXj8etxKt9uBeLWp9
CJ29/XwZ/i1TXTbgK4cflm0LBbq6Yqqbn1ChplGYF6d67c+L6zxfX0fLZjNvSVSIcWg5ZzGHXjOy
me0uDPrheH1w2wT8vycgQE7ru2uLvdbRl20iH9tlArCZDt2xD4OPt33EOJACTZZFZtgJTOQhVO6h
Pe+vxXJe+oLcDcrd6620rZRxNKH+R8gQTJdNMEFQrus6/WtzdsVFbMMbGaYWLmjZs5bFNABjvVJf
FtHu1J8sAcu8JHFkriSHqHKsStlGs989rxlE6Kt2xz8sZjZvRRRa0iNqHSye8/ARb/VPjr/eqYa9
CDnsPJ1bVsck9aUsH2lWEsDskET98JvJey7SNT9f30KWYGLWVSgJxLZUmEAhhg+VK+5amf4hbfNy
8WlIjybFvNw4EcOntxKyPmmKT9Fiq1AElE9ZKb1b8ldwoF1W71XAmP0gJzlIumNgUGtQTOQgNgSL
Qhh+HLqwvikLx1cMr64LwSdIdrO4CovwwwbSg0PtMH7jAhnuzLe6E5uvLwGJS9yvl2jK2vx03dCW
w8+8Jm5VN8mUlzQWLquOYe7dlaT5JdV4RtnuNOi9iqbN4wxnBgSu7ykkxGPuQr+hpmBZc/FEJLo9
VhHLRMxLYljk0LhhEh8o3Y9sVDqqePZzXSEGx/y7Jty2nXTB4njmjbGaoAIRTDSMIbXFY2i/li9u
p5qdu65lncwLY+hOhIxoU48HWZZjFISD/F4It/kFXd6xuXEKl7D1yism7g4Lbr1hHNROdqQTdDTw
oODubKm3kSQMUJK/h69S0E7wuWPAA7OnoCj/5BM/gJH7Q+PRF7b48Vb5n+mkf3VL++v6Nn6z6oVP
Gn4+6YZk68bCuO3A3JhOTRDlxTAdNxZAxt71gievmtUpgEjzSdVzfn/9s5YwaV4va5L34Ipm8J6l
ZB+n3l+P1boNY7TwyX1w0+pXO3jLaQv6bC9bfXv7MROV2aSVW6JkH8a0VpBPdkcyRDSFcv3O3rBt
QCPa5G4KtU7YNFb+Nr1ANtX5KUKAvDPF/Z1P2FbNyBuKzIN6eRnQGJip8bRUIBsY5fs1YGe/YxAj
TceHGgDz6yayzccIPGzMvFVvI3DQCqXDJTzgjvI+m4JP14e3mcMot9ZukXXeCJi1C36JU0hW/2EI
5/Z4ffS38whmXnCrahsnt1xh7M+QZR5QHsznKODyQyhueq1kzLzhasenXSWDELwJ0AkLORvO29p5
hwo9ajcdYOhD/zseZL1qe3D1hPG8yPFMIBBxFoA77Oymtw3MTGphsD4ExCkF4rHjfEobEmcruWtS
98Y/fzH861gpthpCwwj3A63cqM3rLnJqd4+Izvbnjcyh78a81c0WxtnguMecBP6DmGd5HP1U7ziA
bYcaDh12S7MWdAljb6T470O3HNps3ZPfffvYZSYBcE0A+1ncOoy7kR0uOGdXgZZs9CE1NPnQi813
Cqn/zzz/e/VjJlQbKrA94OgKH/Ldg5fX1f02qM9ZlmcITeUnJ6vvinbFu8BEoSsy3IVZB+165+wx
/QQtuReJyqvafaiz2M3sl8m20G3Bf0jifMmdOwfcdQ8112HUyWG55WWFMZM0mKElZSQpIfGKTiAS
BO9T3bxfuptoszG84ZTlMNLW4xuJ3aCYv8/oZv+6SK1/Xg9clk1ncgaDjgjPAUD2xkvWOgdZhXOk
526vadSy6f7DD+xWeKyVThBDGHYE7pm9jE3+m/dSRanb/wuihNt8hxvu6fcbl+7cBbFfAGqBavIj
VdtNdQbUUP4OLA7Z6sEJ8zAeHZmfUWWvwblT7ZWNbRvUPGPzPvXwzIhjHEaodfqwVfOfSakft9nX
OFWnMMT2oU0Yp67zuy/L75BP/Hh9aMs/N/lF0zzzwGaIf05485mswKB7KElr77Y6HHb+3+s+bmmu
2rwg8aICD4R0efEEzib/dP3fWza+ySxap/nMyqAlMUCvU1T1wRhVpP59fXCLuiMz6YDJogB5K1Iv
zqijj7yh6NWsjgOpH4LRPy4dOUDH8bzp5uuqGYTBajQ61HuZpyUZMblHtSZbtfRNAFnJ+kMPHm4A
5X41KoiEj8bk6zO0Gd84bdsJV3PIupDYC8RFVRTNMhQS3dEMbrzbfNqkDQ752M6ho4OYDaO683vl
nnxEjp3RbRMwvHrrGGhAxRzEOfV++UX9zmHbv6i3v9y2PoZb9yAvFSh/ezGYUefvLoEVCCv4DxXw
PUy+bQcbrt0TTntkPCQuXPdIVeUeavjIzvJY9pDZEtWMc+GmmfLBJqceIE6NpjVI+OJxKHLcPUo5
iwnMfqhMD40XYL/E7hY8oxb9lLvO503s4eUt62P2QxE9lymYP73Yw83lNE5qvsumsX64bmDb6Max
rDpRiDXAonAw7kdyUf+UZbvzTGMb+7Jgr1LZhi515Xudh8pF+FtkyIma4Hzb37588tXQisys7fKe
oDC/FgevcH63k3d3fWybPf2/x+Z9rwt/Xknsz6o7FsUwHHsQF9wVOZoer3/CtjKG1zoSXVRdlfmx
8NVz2dEfurxJaxIR2/DY1u8RqseZxM2w1JHrdjxaF3faWXebPxnOujZQDhe8JnHIM/m5lRk7rU44
vQtC0p9d3fy5aX3MDqeLEORaNhOJB4gwPajB96IWbWk7QcGy+mZjE5qahlpuHoLaWAPEt/oHR4zl
zgrZBr/kkK92ZuBDo7TsOhzIKKudxKRb8ICo37ety8UsrwZf3b7RmYvBQU8EeGMwPehl/XLb2Ia3
5m0h0WExwltFEZxS4Q5RmInbqpgsNBwW9+QsKKbLbVmjPZyv4R+lm713+cv037irmdSkehSSbmiu
jVfW8YfRb36EXEwntXaXJt69tzRLXAgNp80G8InkXuvGoeJxUPjnAOTk4E/Yufi/Pbww6wqOIJ7P
SjSgOKO3PI/AUp3amuqXafHmnbBj+4RhhHbx1lUGM9AR/rCcyNZAI5zMYCMq3T1xjbe3vzD1i8h2
IeoFN3+yVl2gof7dMgSgWkL8+/o2ffsuJoRhhVo0eQf0YpnoOQStakDX0xKq8MMyz4Atk344qBow
1ts+ZgRTn7Fs02wC3LdNY+rOUZnJQ6fqp3CpXyCc+c/1z9gWzYiqbaimgS+6SDqv/QQU/59+9HZm
YBnaLGOoXLToWeurJJ8KfU7TnBxoPuzJfVs2lFmWmFXROHgaB8K3Fb816U9FIB5rd7oJ6oRypBFM
VxWAfR5KpQkJGrA1OSTaBr7X1GzZSWZFwkUzGWmR1yZ4RCNR73sP6Cp5mqr0bvObeGL98SbrmrUJ
N1sb3S1AvkOc9Lcs0+n9rMpi5/3GZt/L769OhM6rOtaxsIJMHrphtvlbKXalSG3WNRKhNQ9A/d8G
FbTIhlNAgsfUz77raq/p2/bXDU9m4IAcu1ZUkJBCjJhBjw1UtXvrqhuuG4YQ+BPZCCRVCBFPR+Da
JSSYGa/b1LY0hsemcmA50aRK0N/2hffqI6vSb0PNnq8Pb1kasyaxNvlFMmSrEtC2Drhjd8VxDMfb
zmJhViQgjafoWuIYmIk/fly3wP3qEZAB3/bfDZ8FvbXKgZaX6LFvdUwlnz5kczOuO/HftjRGCuSh
+QFMeqxCj72AfOAYd9N8WzVAmBUHBalM6JNiYbrJ/QZZ0Qeqwk/uuPdQadk0zPDV2UOTlmRZmXSq
klE59NDHzf+h1R6IwrY0hr/2Cx9GBOEyAYa9Xp9aFDb4E+L/PO3setsHDI/lvrOAX2IBNhQEW0cJ
mYhDVi57wd62PIbHLg2YZer6EsqClB4VtNjutUh/ucMe2ZXtA4bTyk7Ucg2XKhn5Boa1jUb+4j4P
QN9f3/mW8c1iw8Sboi02F1679N4p8MCBVJEmOGoVrHfXP2GxgFlroFkfhiHNgS+uCRAGmSjC32jd
KsfbLGwWG8Am71OQpFRJD2Adsh1AJjZxU1cwnuUM11UDgG1BD2gxrbIP3tZ+7JoJ/bTLPdjmPkpR
f7i+RhY8gDAZWPSM5uOiH5DzjPyw1f1J9+yn7uuzk4o88pz+SebLT5aBwG9hzs7TvM34hnPrhm+Q
rZlkMqSudwzy1j/2XtGA9GUOd4zz9jVHmCwss95aUlxyOTcPkbgPTyAFODkke+7UXpee7ROGh7NJ
1/Oc+bA/RGtfuFjxPI4n57s5z8OXFW0R5+s2sq2W4etNsBZ9UKJPwauB0/aWfjoMdBLo4SYs22Mx
tH3E8PeQrt4AoR/005H+S+72fzI0J4PY7uv1OVh80SxSMORHRVfgqiOGeTp2w1QcJh7c+OfNIkVZ
8wknG4wNpOl2n7qT+zhOLVrbcJXeMYLF2CYDiw8YQbnWI9iDvOKeC/qdV877QtHnJvT2jlTbIl2+
/So/zQjLM6xMlWRlgAIjcLzsO3f4HpP429AOYTKtAD1SdzrsZdJl0xegIJ2DJqR8GoYagC+1aXSG
dfNdHc7iNjc36xjhOpdT6UPdce2D7HmbquIDhACrIxHDcJubm9UMUIyrGux9JXpg2JEOeRyy6TiU
zvNY6RtnYbi53ionp6AuSZDCzscyDORD6In8SNtdlU2b4Q0P93s8etTgI0vSERgbpiZ5WEu+91Bq
ce3QcG0R9DPYORA/NBuLgwzXf6AXpg6OP327yblNMhYl11rwdIMRuC4PDh2dA4ROb+rpZsKUJnGh
KltJOpZJnrHxUMyuHwVp+iVPC9ASef5OPmK54JosHCgEh4EqZzRTifTUsfaIh853qgLqdZLixLrm
pjcEYYqVrKvHZ8JcCJWUHXyvCMB/7+bLTpSyEOMKk4ajrHvG+hDkYA2oZLbcPc2kPxTei6IvOdkO
TvuzBPEta8UTnu/u3enTVgaHMf/aNtW9XOZD2Y13a3DTQ7Qw1U1Y7249d3FpHcaaPYIxvH4/5GLY
maslIpuiJqte83Zw0V7OM36uQvHAyfIUVuO92zTH2za24frT3FC39EvI06ZNHx462rkhcDO9v/ds
a3F8Uzsi63UJwl10eKdBe2RUnQt/j7rItqGNmFJsy+Y6eFVC5yxqWDnqii4pyruQcm9REcgbx7ND
9Lae6s0fs/TGFTNiTb7RZpVQ+gF9Cn0oc++dJ+QOZYrl+DIpjeaQDdTx+jqZUrc69LwYj51f8ojU
XncSANwf5j6H/sDki9suECbNEfGHfqmgtpnMqyiiVLnL07Lx9LZIYPZ/oWuqZGPZosUMWmf3NMwA
gdVN8XzT1jUpYGSXQlcRF9BkHeSDFMKD0/d7OFTbtr2cNK8SFc230WlXlHqHavXveca2aBllc7rt
r1+++mr0HC04Da6HqLw380PgLfeAWUa3DW04dOgwVvod/njvV78G0LRJbzcJtcQjk5zFIzVKl7LB
36bZ/Tb1jw0t7uhS/r/V6vrft5zkpqCKq8GpFoImKIFOSH7IVK4PKdnGBwHCi0/XP2Exrdlwh9aY
0Af/TpVUA82+bD36lyMy9OMePMw2/sW7XxmXeqmvgyItEuk4mTrotR/cCBTn7p5YmiXuma12HNKB
dAirMuFgKW7CHKy08l1L6rtyAvn1fGPkNpvshF/jZB1TcHMQdEdX6SSjXG83vhWYkipqAooO141L
QtigchEUj4JVf9Beclt7q9lHl6OzDdIdrEhy8O8Qv/k1ZwDB471r52z+f3fNf18ZhUkxUuSgPwJo
GYczIAdBuMxR2iKvGnSyifTHhRtscuqv7uIc0RnwrvXIIZi8P5LUn69vY4szmiwkzN82UfddlfhO
yP8BNjWtj7wI/fflNvHvKW2m8rYwToxzdg4kzzAmlCsIQGUAzYt3tL1RaUUQ4zzVpZwdNAoWSUZ4
Lg8Tc/ofW72Oe1dOyzqZvRkhEf1WLnWRpAzKdl04/AKf5Xve5D8zynYObovLm40YTEOTL5tEkYQ+
Ke9DClY7x5e/rhvaEhLNbsFsAfEj+k7LZBnGj43KHtcKDXC1vwPLsayP2SyoaNssIyFFMuDwXHvn
yaPBsyz9wxjsVaJtM7gEslcRkbQZ6HE4Kt3zWp0XjarbUgb/8rS/7f5qtguGeMtUYgKdGpA04REg
o5dmwRvJoNnO9c/ScCxMLqZyo5Dnow5q6cILTiR0vWTIpu0XS6k+tZMDMUwg7w592vH2QP2ZHEbS
gVd2rYudeGPZYmYrIZl0Iae2wB1xo1+hDPLSA3Z5fYPZhvb/No/yVz5Sirt5vThN1Gh/OnPcNE7X
RxcY5Y04aYrU1F1XVnUH46gBbwMN6X5lqvhZFxfCr/DrvNF3fev+WOv6y/Xv2TabEa1yiGKvqYML
R9CHKVCpra/LLykqf/TU6WGmO5+xLZoRtmaCKqIzrVi0tPm2VSCVaJ1sT7LEMrjZTYju6TCXOiuS
ZROf22FdozBEo9VNC2R2ELJVBHMpUW0QnVueZ3AcHYSi/84d3aP1sIQUs4uQewDgd+ia/n9I8ab+
g9sL9EOKF2g2ihtncfn2q5iCJAuCEmjtT4BBayJX9WfKs/ej6364bZUu2+vV+NMcgFelQRbXFOEj
egl+N4tzH7Jqp6pn2aWukabrVOPtTMgimbaZ3YUONIHJlHonwEer8/UZ2KxgOIIbejODnESRgLfy
vLT65Jf+d0WdmKZ72EjbPjWcgG3pilvSliXhFJz9Jrhztp2I+/af5yZzi5/ScMvx+JRswGDPdaOi
og7vZmRZweTc+A3+t4nBQyvHGrJWySir7TiMaCG6NKNGhYPmHXRpzzvNQ5fx/hsBudnjxoe5c1id
OvEaqA4EaENxVH7YnUMq5Avj4XgsBCj9NrQr7TjH23ZBrf7vmQF1FQ7wQCeuQ/ox4/K5Ed3L9V1l
G9rwi6pSRNFgcWKty/zYdWo6NkWzU06zWf3y0VdOx/tJUILmghih9Jsc8hZkOs1zPjlfVMt3HNs2
AeO089uQlJ3fO/FcrmmU9sSL5OB5N6684dc5dA6XflVOzLrAO9dqHE7ITYadXO3tqMHN7tuwn/w0
1Eue+IqcZad1NHD9aevm03Xjvn2z5GY7XbX5EFXJ+zwJ8/6x95fzVDV3aGP7uAjvy0T2argWE5go
tEB2fqbJnCdkdrd7PbgTWIH4srNIttENt25kt0nXwyTGpq0Pk9u3x2z/1dU2upHLBltf46oNA/Nt
Lb5WoH86gp8m3cHnWQxsgtDKvvPcUpdOnEE4BFhk9dxW7XqEOv2O+1o8zESfgWcILckjAyVT1j47
anoCregJ8I0y0u7ea4xlF5n9cfkGAl+R5048edXXJcvf8bm9b1oU/0b+4rT9Te8Z3OyOW6aN0EU3
eeJQct/69ddgWJ8yJRfwbKTDMefFl+teYTO54dO8zUp1wXIk8zxvJ+ijDfdKeO5OJmBbLeOYFr7k
YQB9oSTrfo7hr7X4SdDcMfLjmP657f8bp7TjTUXee8gmkQW/Q2vKfRHuEfRZLkbchKa1mkmPek4O
LtSUnXCNFCfPBbRUonT3WDn9CFCK2z33kAY9QIi0PFEGf5x019/dNDkT3YGackezMYMMQOfVD2nJ
w3sv78Pj9dEt/kgvW+L1gQTEIHdr4cSLLGhUZxLIxErORyAvmvvrn7DsLhN+N/oZ+tfWLE/WNh+w
MqU++wuqR9dHt/i72RC4UuUtK+qcQAjxR63G6ZgvaG8rm6eM70m/22Zw+farRXI8bN8u4HnC3QJv
fVr2h7QleygziwlMFB5VWT1nTgAD1zkupy9tMB2CbY8M3/bfDQOLaWbL7HlZkhdKRtlIvvp5t1MV
suR9ZqufCzyTcCqMvYTl/RzO3/GcjmIBUEAlm7+MofPE+LjX+WcztBGkLmxrVcCnLAGOqY4mhNkj
qqvd0Sl1/zSjBnabvzEjXJWzdJYKhCIJW73pEELA4RBw9/P13WqzhhGpqorWGZlUlhCnppHTDtth
GsleVmzZSSYgz3NI28sFSzSO6pO7Tl8JziMdhN+u/3nb8EbekTVCdkFdO+hSUuVd4LXyCV1u4l2h
ebdTqbF94nKGvPI07ql+lq7OEiXEYfOLRBfjO7BQ7iQHlg1rIvIaZJakdTlye7n9UU7z7JferxoC
qXKb3+de/8Hf5uNti2Vk4dAPEHPlEScee3C36So7g43lacmXL9fHt03FcAfuNIKOdZ0lfrgcSzd4
SDddRliyjwycT1Wn7rL5NoIRbvbYkclby7QmAk23kEot9T33xE5yYHEIajqEn7Vlg1fuGMzJ3zaV
svPI5pu0kXDPvFTsXu0mWXA9V/kqYqY8dWjxiH7Uss6i6xaw7FUTsQYgTtDhBdVBI/1wAnHmV6im
nkt3u+2hk5twNUkqSIZBGTbGEwv7XOD2/OzQwdkDllviqakNthYz45vnpHEjsu3guhsaBjgUQd21
Ww9zs0fJbTGwiVjjIBeVTot8fKWyf/DLpsB90bmtWRh55N8WnjaWFfUEL5P9lPoH3LaWcyPq3Z4Z
i419Y/xcem4PHgkRS/AbM1Azd9MSd5uzs/stTmxiRzT1SR/guQnZF79vCx0tTXHfOssxA61nMXAA
wslOZLVk4b4RL2hJBn/w8KmBrI8XAJHO3Xhsh4N00rvJcX5ddwrbjIzTs3OHsh9WELdRF49RPUj6
ulW8p4qs0eBN5yJ37zZ3z/q2LWzE2HlZM7ysbWmcYwdURfExLXIZeaR5TJe9Uq9l3cwuSEoI4dxz
0AEJlBV8kkZjQO78VZ3zNH8GOKffCSe2yRgrB50yVSygOYzZ1J1VVh6bbvvGCx4rTW8rynITRngh
xhWl64s4bdk7rxzOZE7vgKb+fN34Fm8xQYSjcnJH0hI8xTj6+qgELGk4dCIv8mjSfrCzxS6+90a1
0QQTCjGXfQ5epFjXy3hoWP+bN/Pefcg2uJGA+Cjmg+9G8zglOQX9R+4vadSqttk5tm1LdLH+qyPJ
6y/0zcAixVWF57S0z9L7TXbh2fWGeqcaa9mxJn6Q4P5T9CMVcVuLRGTg7+2Uirogfb5kBsXgf7hu
bdtSXX5/NZU1LLZV11MaD50XuIdUBdl6UkPfZDsTsa2V4d6laCFNkS4gir4wa3V95Z4XPH1FS6bp
3W1zMKIiI+lUB1BwiLNpeekd99sahDuVLos/m7qD86artUSLT4xHzfuUBT8bwM42d4C62q3+ZiRP
Drqn00yDt7tQ6gzmiSGCzF40I17sxCSLiU283rZBr9RvG1gg7+Whb+ssbkNv72HeYl8Tmwf4jap0
WSJ8gxu1AneDbsqoLiQAuz7rhvnGQ9ZYpbzohkbXnMfcaymgn+xBgC14c8mjk2XnTQz3Fyq16/vp
7SkxU40zB8CxJap246nn1WFxlj5yCjfpy+B4/QNvW4SZEXzuSdctYbqB2zGXNJqbdXkapyX9dNPw
ZgSXY5DyYHbR8z+1QXkausGfIhxI4s9t41/ShlcxA5cijTaFzAUfH1DEx5aV4XpftHS5rVQD1vq/
PwAtityfRLrGkHRFcjO6XVHfZY1K5U0Rg5mgTBVQPmee2mId1v9Ofv5Pt7CdFM1iW5OGf8SNsefb
sMVy6PxHyElpIKz8PUEZy9Y0Uesd1ETzahFbXCpVn8hIycEH8ch9rrbpts1pnjyqTZFQotEQtN9O
ATJNn4KOYpec6xL2/3vuMxOKrrQQK1u8LS5QTkYNovQOTbOq4wKw4D1kbZbDRkMv6h3eHee0raOx
r+jTNJEeFIYVwyND6IPN8LaNbJxNrsyCrCBsi3HBgdLJOOf6sZRS3bYVAuNcajfdFbwstrjyeOnd
z9UQBAcKWMNeWmvZaya4DwTLmbv9j7Nra5ITZ5Z/6CgCJCHQK32dgZ5ZX9Ze+4WwvbvcEXcEv/5k
79NY39BE8GS7wyFAUpVKVVmZSutbxkc4KnBiBhpUk6d9s2PEsjFtk24sQB1SoArcUP69QZvxxsyv
kbRxw5/HtkbdK4cPsVBMgkScvqXcPaW4MVlFckgs3vl1lz9PbvQpzlFoygD/IDvZzcwTcSK2WwMN
t9z6RIzjsZaxtoAWrum4MXUrZmoeioigZd7NsCFi5yHAqdeCI59K9xKomZB1OS99kkq13Ip8+bcU
9JRq/m/nOX88Xvm117/vt7cO3loK1J8TvH4sm7Omqj1nNF0+UVw89p2x5qV5iMaqrqH7fuNjt5x5
3dXnoaAEEhnzP48/YsU4zLty3jdUNQ2eEDV9ccoJNAxylHs2NvDaFBnGYZV5LRteLqDcIP05ky33
eVuNhxK16I0pej/2dE2Q+TSWinZFrm+EDvqol+KcuNQ5DGqA4MA+bIxrwsxnlqSlSkp9y3WXHzqW
2tcefOob4fPKGphyLhZpy8jSBbItVN0amPxR825f27drAswLirxBt3jTjZIk/tBPUl1AFLxVqVh7
deOORyoLQhGFmG9Nq8nPhVXRV9F1W+RPa6Pft9UbC1OOx0tKvPnGYpcdsMjtQTbNVoZgbfT7729G
J1nBVWU34w0VKPtMykIA/WJv7cuVrW9CumOoYtMq6bGoRdN6pxZKih8YLqzfOuE5+zq+XBPNHXls
AhVEOtwK7na+umciRFNu1OTX5sc8fPqkUxrI2JvKaI3GYZ3cYMxb8JSV0U0kNONTIaK06W/epOIz
ZLL11S71Pj4O1wRCT7U9Q8VBdLdGsKe8WkIAp45kzjemZsXpmIopHZO0XxTvbl0e/T2l9Wen4k+M
dy+y2ip6rD3CsCxeaneMcMe6DRmoghP+YWpnZDbIuZ+sfx/7/rVHGOZFxgU5Mtp3N6seA+XOLynN
DnUvnvJmsyb7fpLUNaHOc9VmDooq+IyxmM9dk1cnKhL6NNoeD728cXwrS+1vmVXuAyQJz9i2xAVs
X4uluLGsTs5J33uXpU7d0745M4LhYrTBFJdgztji2X5eZ7DqBCT9TdF7JyCHy42T8/3Mlvs/SGvZ
13rpWXujKvOuKLU4PnQym8vMROvfD7cq3tJQWPFUpm7LLFScKmhW3vJk/GeKEMliaCX6jfh+bZcZ
68Gq3O6Uy5vbrPmnKKKxr7oOZUKZf1dutbEsK97EBFmjfV6OdgWDzMu69tOR5Oe7a9wYfWWGTJS1
AqQ3ImTEYoB6kPRxUMSL50udbhWo1l7fuMrbbC5cr8Tru9SrX5i0EcfHm8wy8v3bpGW4EtblRMf9
1N4gifFnXkyBqrJXpKEuqcjO0GY6D0qB9q7flSx1Tc0WlxVqkXNU30C69AtyDZDmceudh7bZAeR2
7SC6UTQ3qKSQKyLV+MJLkHo/tu61dTCsmxE7jgRNmxvNrB/dHM++hqPfOTj9Pd7QNRrj7vyht7qP
0hAC6SLz3Zw3Px6/+9omNWLtOdGu4026ubGOAmybxCLPz1R6UKtnXhYtG/H22mYyzBkK9XxePFnf
lIcN2s7SOriQFTimpK9u+dLKMy285WjFbgc9Fukd93wdlPN+nzxUPFXu4Sp001NfHuec/6uhOcnA
Q/l4/Pe9FFTVfh/fmoYMZYm+vi1V7ZNJnN25/ptFRRjTaCNoeH9zCRM67iqHNrLiCo9A25FuXqIy
+fr47d9fe2FixGetZ4CT8vpmTd4niJh8BE79Z9q4G9WJtTe/P/ZNpNyC6HPOiqm+TXH9TXtp43PC
t4qBa+9+f+ibwWvWEekIXd8GMtFTUufaF+DTP0Nsd1+YLEywUJ9aYyMnVt6g4+X4zgz1lcZl+xLh
wuRFzR0V/XeXuC1EWOeyK/7Iy9g56Wb+tm91DceRo+NxKIitUAVkiS+7+mQrC3qczb7TU5hQ9Lqe
PeqkYMZUTiqvfc/Kp9jxPu97e8NhIGjpAN91ypuU5Ky75UiG4mNpxRvAvJW9aeLP0cYO3k13qW6Z
8L5DuTT2myn9+PjVV5yCyYGaizKCWMSsbtyjn51CBClPg4HO/SHK8o0k+/sBsjB5UBU0ssBjrBGu
WiBwVVVpfUUXFD+CGKWCmqdd+VCyGr4Us50dH3/VisGZuHSpB24VVBQ3EaPCSKaE+qSPHF9b89Yp
vfZRhsNIPDVHFZXVDWnya8z0R3dZvjkk/jynzblHOyduf38+/pq19b///sZ90Iyi5u6x4talnX2C
Mr2Nr5m32HzW5soICOKI6qxD5+eNNHloKUiruvETs+ONI2FtngzLXjLwc7QDhtfIFxxc9Abfuq6k
Z9ROwYMjEmikC0e8RO2+ZDvIU36fLaBKZxZFCmkmTj63Ls18JslGGuv9uYK81+9jIxdBGyiiyXCs
sH8nD1VHuojkCg2Frfjsv5TY/xZGHHPvOqUWoDLXMuyrDBj01ofK9YFOt9y6xLzyJzc/yeSm3Uuu
z6n8xNhPbIYDSBwOdfnKm8RvF3kQ+JM21jN0bO0mOsZlcyzYBzK9tsw7qupbZ28hkv9LCLz3voYh
dLU7QMXFkeGiPs/NeVQv99ccRXEaGlyEpuJqO1CgTr7Oc/fRbcVF9xFulfFLBlGz+/vJDVe2UkpA
5uz31YkzO7330sqQefkTXsWN1JEvH4ppOXD+FXe0MxM3O16OTun6LtlqUP0v3/XeDBgWNCS6zecS
K5ZD7hU5hsK62EtzzPF9hT67ie33yNk2Q+Qv6UnG7Gi3OVDI4typW9rol7RyDuWc+/innMkptz9a
+V+PXcd/SYj33s0wvzoGXJwstgyn4tMMPkS7xd26Tg9qWY6FUL4DGo78XFX2JWLT2WHnBj0Qs9x1
T3JMWwQ3QjXwCTPTVKz0wQOU+4mbWf7Gx93N7r2PM85dL7eXqskW8Dt0P9T8I7Hsg53/iLqLYOfe
qcOm/liNkT9W//TerUjyYz0j11QdsOvQGrHB3MHujuWdtzB7SojdxAxwGRl6kXfpLdvHC0hID1RT
dt/2yk6fQfhblhBia/tTuYDbT59b5y8JnWZM/xyFcvyOtbfzv3C/8Zfob92ckTY8LqN3ybF575uo
WtDOwe9bZHvjvn+uOGYrRzqDRx9XfReqO+oq67w7ZF6yFfOuDW64ShCdQ3UujUUYOenrMI9nGg+n
x+u+4oVNXSedpEIJJxGhhjiRL0v3xR66G+7MG+Ovvbrh0Wo7sSGdnokw7770vHrN0cbx+M3XRr7/
/uYkLzsoLbpZKsIiHUZfUvFk8eqPx2O/f9A6ZvtGKRdqe3MtQtZftOf6InEPDaoW0feGjUf0QZz3
PcfwKDqyy8qyMftOL79boPk8IuJ7KYriZlk08sUknlGnqjdsfG3GjNO8KIH4budShCLNCAzIhYRT
j+Lw429ZG91wIENZ6JrhHhBm0LsuTmm+VEC15u1Q79tK5rUsol0JkA9zw6wHJopE3DtIDx1Bj1//
/eAdRHG/b6epriA2a88itOvpl46gE6XrrwwHXB1HG6u9MkMmpXKFTmxhU+mEBIS354Fz79glgh0f
f8CKJZsdHHmSqc6OYydsRv6p8KpPFuSKUuJsXOrXhjcMGV3AKskFdcK0lAdC+qsd8Wept5r+1+bm
/vsbaybDMrsO4Xh7pdNj0gA26eXevoSpY/IlSxmDfb5L8fKj+Gf0ZOxztq8LEQQ/v7/5UuR2M48j
xuY18T3ZZNe+6snGpl/blqbNUtaqYsSeuTMTdE+QFPbiI6TLZtzsHTBmTbXl6g3/sLbEhgUz12Ni
koUTatuPW39pfdBrPN6cK8tr9puIeFBOBkr30BJi8q2xB+H2XOzb+Wa7SdQ1o0VkRMOiVuGSjq92
UV5iZ6uXb2VazG6TNKWqb+eBh90gjrMcPpV4jB1tXerWpua+8m92vpfOgwDFAQutsXJ8UlU31mdi
59QYVovZTq2hYjSs0+FIu+EULfzM23Jj+LV3v//+5t372qk7p55pOC7itLT8KYHM9eMdszbrxkWg
4yDG6GXCQqdGCStDq/ShXOrytEDU8vT4EWtvb1huQ9Oq6DmhYdnUT4vdPW87hbW3N8xWZRNKlGiH
wD7pg7oqPkq6+HxKNrJAK8G6iXW1cYhLPc52CH6gL7mTBBXnJzCFXicvPpGCb4TjKxNkYl4tJ63r
2rZndI7P/KBT0Bjm1LI3jsOVjzC7FQirKeEiscI5Uh+qOg+jObslJDo6y/BUQRDg8SqvLIWJe+2a
hhV8WBaY77gEBD0FaMRt42MNTq8N77bSCu+YCFKn0Esy1HQJIat1SBP76CXuE2gIC7/t84Mg4HKg
9cc26i+CR59A1LkRp64t0P2b39hf27ZVGnvNEiZ2ln72MjFTPyoBVDk+nru18e+/vxl/SUXBpTPr
cM7kJxQNLo3oN/bW2uob9h3RMp4ndEaHqmtOleJPeVR9kVaU+iRWoAkf9h5rJmLUkk3a2gpPksw9
9l6H0KsWfzcQEN/nqsx+ht6dlxzkTZiloZyQTpSvsp5fkQf4+HgV1nawcS4vxZC36BfSYQpE3yG2
VB4Oed1dWUKL6+NHrCy0Cd5EwXqQXpXo0G56jmtzOx51kWzhEtdGN2JrYhGov83WFArl5n/amjuV
L4jrbaRF14a/b7E3uxTg7cbxrG4Ke0m6J0tIHoiG7cMDOyasXS4DT7hTY2rQTiwyckFLxvHxrK8s
rAlr522nCpC46pARlfpgszio2f7J3GFfzG72aDaFgkRPXOhQxPJ1tqEbgK76stdbAePaxBs2nNGh
aZuh1CEUmqMzxGLG8yxwed03O8bxXFrS9urcG0PhVcc2bV+rPAJ8fR+1qfNfCurNrhkbJqO6HMYw
sZBTVVNFfKRVug2fsBK3mzhTAR2/ntdWG2qnOye2dbMHHWZqfk2S5vuu+TFRppQ7YiwW3YXZ0McH
XVvX2E2pH0f2rlqZYwJNx4b3ms6kDTlR8YHH3geSJcvp8duv7B0TaNq4oJbNLNWF+TD8BI9IjNoF
smb7BjdiaiJHi8cOBm+q8YeifekTdCE8HnvFaE324iIHwSFcYwf9BGSCswYHVr/A9VdbVYD3IROO
SV8MzcpmrKK4g1W51gE86gfR8Y92JP9ILRVyEDJnTjL6BdnXruiYHQ+zrso7V38XysVNzzYrybWN
6Raga22hDTPWOeToxVi1YWd1fwhu/7K98cPjpVhJ05l41qXh1axp3IZROR6lrq+Dw49W010YjI1Z
xc1pt2T+VuzZpCpGag6nvFe2odVmYRU75wGgq7EavtFs+vr4a1YmyoS4Ivve5kCrtCGUcm7gbnlt
AFN/PPTKnjXxrYMTJbVE72sIMQ5U7DWkoFvCcz/K+ZaO09rbG4dwgfbQpiZFHWa2U3yidVpc7wWT
fQZt0vzqTKjCiUkdDrP9Ma70tSfTBlxi7cXvc/bmHOAWekULFdchk8iqp0mH+jbsYOPF12b+/tQ3
oy9L3aCShfpJ1ybfwbEC1TFLf4Z07YYJrOzL/yjK34zvRlJWYKNTIUiIQyC42kGfhI6uiLlOj/fO
2vwY9gtfk6Mkq6uQo8YBMvO8Cyy73NcV45ho0npa8oHXUx0mnoyg4gDFjoZ8Z+MWGGbt7Y3YOU9y
B22hvAoLS+enIVn4JXbHfN/smzjSCOykY6xpE051D3236ug4oTunwdKcd02+CSWtRk4zlGcqZF2T
vD2BKaQTV8cW8VZSfa3iZhL2urkUqKr2eEJC/cKLfSc6z+gW6+e/RgkxovzZIV+s7ldTUcBY2osN
7S6VXurUOVjQrvSs6lR06CjUT20yHbADGbN8McQH/CdeJsde/8DfSJw9e+VHzAvfKseuWJYJU6VO
uWRMuEXotgRv55a+gAnU3SYlxMoN1QSmRvNS2AuBwktjt2fVRGfojZ6p0zzZizqgWeivfUtseIh7
t2GTQiUVlcOBXYfOORbRIjf2z4p7MNnpnTmVNOr7Eo4fEdYAIdNscr/PIvrmWfmWj1ubKMNDwDV7
NSQH8AVD+Q+zsz8gXJ35EnZQCJb7BYhRN7zpGizBMvJqo67R2+12VUj0i2U5z25NfT39t9lK5wuX
+jRVH5hQqJCOPlLNO6fR8CK6bj2Z6bwK57hEedfOYnHOlz7r/2mgyV7/Aip63vjE91eMmzysmYxQ
D0RTLtg5x89uFX2Qyn1pbYDJudxXCOQmCM61Fl4nTiyCvgcetwVLxSGLna021PcNk5swuL5M0X4q
hjlo2YRcy6T4qVPiisbjXddabiKHWgf4yc61WQDVpG+1QLNzNIdO1e9KqgE78vuRnVlDnVROzgJC
xIlr61WM6b7maG5ysNpL7AlReTRo26Y5aW/Jz9BZ3aqyvG+I3ATtjKyDx5IzDerBvjlJ87NNyQGa
46dusL6A0/fnY4+1tsDMmKBKRBVTggZpHc3Htp4Cl3fNMWNbeYv/wrr/hYFwE75tDbaDixWOvUWk
/v3QALLGTfwczXys8Q5Ah07sC2XZZeT2JbViP5szv8UJVajZt+Yvu77TBHkn1M1mW0V52BFyijL5
l5O1R8jg/No3vBExl2CZb+xMzkFePhcN+9jq5cRGtQUaWdkMJsg7Zd7IopzMQdd6zzmHgFU6xOIi
CvtPx2LuoWoSe1cuFxnh3zeEXPJpHOxsCXrrnM9F2A/VuZ+JP1s/7Zj/s2+6jHNy4BDYSOd8CUQN
khtWoc2djLw4x1Tl+yzfhGZbSvNonssFqqFRc9DFVFw6CJltBIvvh6JcmsfkFBHEuP0cOHHNg6kA
9nhO6LCRllgb3TgZUW3yvLp0nIAg3f0s89oGYcwyHx9P/vs3beCXf19hD+y/Kmk6Gng9CNJUmt6I
ZBdGmh+0o9dMFbcs3iIqWTkBTaDbApapCGxfOiggIffVFRLK3CPVXxNd2+Whm8uWXh5/1cqcmb1/
lCxTmRQthaeffuZx8dyxZcN3rAxtAtniqVXZUhAaqHZqfWVP7Lxk1j6sDTfRZnKcORMeo0HDErQ+
WM3k57TcqqevLIBrOCZvYjkA2b0O4kkfotn7RRf990Dai8Xl4D+e+pUzxMSdVekiliF2adBH0/NQ
Nrdusg/gjdwIqteGNzxSOTDXWSJJg1jzqzU6t3Qub/GyhflYm6H7qr+5dcu5cdGMKkRQDPLz1Edn
rMCJywzdBN4WIGltBxmn7FjWLqgVJjcA09ofkAL+5Mzuhq9Ymx3DmmtWFW1WSQ1rrtzXBSyaiAJB
RgEYnTPzYiOSXXuK4ZGEPdvAmHFYl9N8Q1fKx8Tp/yTelmb12vBGTK507qG3KBLB0rmvdZ8OfqSc
I6/i6+MdurLGJtyMoN3cZrxgAcqGH0bIbrZL9Bd1xDUqm30ngok5S1xFaq4WGuTKpoAw0n+Tgu/z
bSbYjHsjeBaqWgfWdPfYSeceW5zTG2tr32f5nQjNRJtZRRWLNEIgiz6yH73XgDWzGT+nA7k2sXvQ
or6mrfc0Mna1Jd0XMJl87+jYAcZwVtDBpSI9c0Ws5zICw2yq9bCx6CubyiR9z2rKWKU0HGtbfZo6
67vlON/cwt2Va+QmDi0u0AZOuoEGgx4Du5+u87JFzr22XQ2bbhaI3Mt5pAEakADJnph6SfrSBehH
JwdLY98+Nou1GTKsWvYaQGcbi1DPwPpEueieRUnts+cysvGItU8xLLtZJHqQRaWDKK3Rz+Rk5Ogh
ujlBzkMdK8iebJxBKx7WBKXZXQr1l7KZgz6xuQ8kxeRXFvpfd02UiUrrsyqjKkl1UIopCxJB2ys4
foeb7ia+YYUra2Ei03ru9sWUKBZYVvIyTONzrelRRuLjvi+4r8/bU661FJ0FmQJntOSzTObxSp0q
C+wu6s/7HnH/sjePKEcw3IGjbwqypXSei7ZLjqDLkc8uFNyOjx/xfjmNm0TItuQ1lyJjgSgu5dge
RGSdXNAg59avXJKD212QtHz8qLUNxX7/mm5y0fHXlbjRVePg89FNr4TJdiPtsTa6YeFIq4imm/Eh
aQwCJsttyCEnXrnx7vdFfcehO4ZdswYykzHHSljDqI6d2zZHOx3aQCqpj8rqt0LXtT1rGLc7Tgkr
kGyC/4j7cyEy/gXdnstHNg9bmpArE/U/sLW+LdCF4dhBPsw88xsQcHy/C8Zs3Hb/U358Z6pM4Jps
6FI0k2sHtHop7fw6Aa9Ei6+zUqei7Q9xSU+l9WWsmlOLtpXGo76X1X6cQgjP3bokrX2jEaMXZCRd
U3E7mFEC/ZTSXB64SLeCh9VPvO+SN3Y5Up60LMXwEftg6V9V6fiMfyxj+zCq/uQlt9bFtWM+xF7h
41vd2bk3YNXO9OWxJa3sEpMvsU2dWrb9pIOkZMVHC0rNpy5Px6fJZdE+vS5usia682C5aCmYArCw
z58qgCj+KZOk3PiCtQUyfMHcMzXnLYfzdMaPJCM/XJnuC99NQFsjksmpQYkdVJN3gOD0ZanGAD5h
6+Ty3ncFJp4tkxNvwEc1Bp5UfzhWWfn9AHivRV8R8P0Y2JCCsTzdVZrmJmeh46Iwp4F4CIAHoX7p
CHVE2yE5irrdUipa2UwmuM3mvB6iwRuDvrU7wEySn1NbXTqP/fl4s67Ml0lMyAo3Yr1VToFMigvU
EBflBvijFb3v2Yr58RbJ08qeMhkKHRrVmjT2GMhBJVATbCNI+jhbFGRroxs2n1kuIIBWPASOiPKg
Ro1osCa976pjQt1aDaqRAuFPkKWdevLA4PmV4+DfwsysIHC5CXXTXVH3Xg2ymo6S8sUGG1Zo45Z7
QIAHkip0h/1ZN0Xho9ScHax4qmJ/sfsyIGB/2LDKtekzDJ70ZI4cgV1ABu+qFxX7IFPeopte28LG
2d8BPJlXlRiDMe0cv+8IOlxT9WQ3xcZ18b7I75xpJhquVk7hknQag5QOJ1ZarxZBq2XhPOthnzgf
NyFxIyywzKdmCKSri1OprAKgNb116K/MkImGKwdVQB5nmILKcgFDlFl2gapD8eQmeh+MlZt4ONAg
TMJlzQS/SLsTKQfQNHtVtBHMr3gRExCnojHr+34Yg9IqXmq3/wCgb1Cy9EtP2EuWyicZpVssjyur
TQ1TH7pBqgK8Z0FR2BParGUGwjXu3notvKPWvbehx7i2KPff34QRQN1DkzmOuwCMxy9oQ/m3zudr
acuvjx3vismZSLnKjjPR5LAK5brJuW7VcJi2OdXWRjcMui9lH/UR+jcIn9ULravxmveOu3HJXRvd
sGgpATt1iwVxcKU6H7qJ03Hp9T5tGW4i4xKtItAdwJfPzIG0bFot4OUFDf6Wv72Hme+4CxMOd48+
RNRnYyC4+lmWuvRbYV9KkPJCYfjvmOW/dq2wiYnzeE6FY9EpwPXEPnStMx2dyPl33+B3S3yzOy0F
qKM9YQlkxinY+Cpx4MB/b3jUlQU2SR/tfKSkkTgPxqirniQpraBrpi243YplmYC4aWC22435hAD9
TF2xnNMFHCCN1/14PDdr4xuWK3OZIyucwrRiHfKmP08ldN8Wa9/uN3keYVhDlWeYegX+5lNHR37I
eUR2Tr1hubxKS/RfsR4ie1NxGMfaR7PJVmPa2roahls6Q06mSg4BRz0qQPP8fCSRmnZOjHENdzhP
0rhP+yBjnnXuUAS4QP16y2zvO/sds/0vm/tmx1dxZelm8fqg0VV1SqMR0hVL+soT6DdVQCf6bedC
CIKwrQeu5YlNhNwyMtzGXUsH6egu7IIYkCHTprIPkCUlF4HeymNGqj4E4/PYHhMU/47txLYYgVd2
sQmfcwdV1YAc9wHN+mvLxqemVa+zuw98yU3s3DCXvFDW0gfKbpnfusV1Lr2PbUpfiVPv2xAmzC1N
x9QCbTgCM6R/XlBt1d/0MNZ/7jJzE+OGDkVaQ6sGt69itA4gC9VH/Nb4xGORv+8Rdzt6s+fo5ICL
ilptUKIGSnj/rB0P6oLVvpS6iXBLQTZArR7p9FQs7JzZU3HmgGSdHr/8irFbhrFbHurqhYsqipLV
+O/Q0fJXW8l25+iGsXuyH9CcgIs8msaHX1NXL0+0bLYaXFaCPMvItElr9IjXgqs3ttNDVrc/M7f7
lM7Z9zZut+z7/flhJlAnAfyYoLiAAK9q0KVL9WtC5l07n5nwGwX9hSnpcQQ1AH4oX7Bq9IfetX8+
Xtr3Qxhm8ivmAn2atXSnoK+464MBGlR/haP8rqBfXZfPV2dUG5nb990QM6E4VQa07BB1XeDM54ho
3y2K7kdbRNauKImZ+Bs3kclYDkg0l0R9raBv1aSOs2G+aytsmC/rFuQzPQh0Dunc+V3sPDU53cik
vn8csd/xNvT/WDnTthZCBWOd2z4DlRK10Ebzf0l/b6BuHCgVR3Z/sIW8r80W9GDtiwybjiphOTlP
uqDKXTCPKrQBl100b8Qea9vKsGlpybLInXlAeY8xH/Vc71LNuX1yy9a6uh4pP+q9jA3MBIuyWY7K
rrA4c2dHr0VK2ivteXKcmrzZt/4mVlRbfBiJtAckz9oh9x2WDj9RTWk2rHBlMUywKFQRvKksrS4Y
+8kDTobUPo3mLb2B910gM5GiQpRkzNXSBhQKOVAVVlkb5NFALsxLUN8QXGycQiurbmJGiSLVsHjx
FNgpSL4PNZ+mSzKO7LDISR0JVEW+Nvci+WPXtTZpdz/z5kjNPCQ0kf+3nys10WMyQDayVuP3x4Ov
fYph8C16ORu9jPYzdV9A13ssXPZ6p8Bjo/juoWTz+CkrLtEzQvQJ2nKCOnjK2Gs/cvPvSxRCwGHj
ZreSDmQmXk20TNTMxvA1NG/AKujr0rmk04BqzOizog+bO0/ONYnHJ6QjH3/S2qoYll/NyzgqlyI7
u0xp7zM3JUGTu3pXNyai/98XfU5TEbtcNAGv6rI8QCWCavCiRcPGuq/YiolYyyGRbekSWX9Vxmck
TP8eLOqDg/haVOrDrhkyYWtJ2YJ0Pe5gjqUky1nqTA+HKNbRloDMyhKYyDU3L8oB8oJjAJbS16zo
v4hoiy97bXruv7+xuZwiLVbN3RgQ+67ropZDtbR/sRgohTz+9Hh+VozC1LvPmiXzMt6j8DLZJ2eu
w9KRB2Bcd2WomWtY9uSALaKSKLU4DvmAsPNDobdq0ytO438I06okQg9di3wQjf6uk/6WFvCvjn6K
dRlkRXp6PEFr62sc3aNNY+F0SxNUUn3q9Ic0iTYc+NrIhvEWUFwcei+xn0tZvsaRRg5c7vMLrmG4
kc10Uc2x/Qx2PVRLO+e6iHLDKazcr5mJUssh1pPwCINDhlz7skg+T9A16mvmS+iKDV16JqRG4kyf
82JLfXRlrkzYmrDb2UrGOA8GyBD5XeNJKFmVW2p8K4ZmAteW2M2YrdL76NaJVPLYWfKfJbX+8Gi0
rw2Dmeg1NlikjlxpPSfD/Ely8qc75BsxrYQ/+N8UCzNBaqkSUwX6L9DFZnX0kjAkFcuq+VFVaXOc
mzI9TkWl4V8z91IMw7zx1LUluf/+xjuh/FipxY2s56LLriCSOBIa/bnL5kzMWpd3IrN77LDIFp97
VgQDFFM2ApkVh2dyp2VEz44A9e8zy/RP0ctQldVtbqNqY/y1xTCsmkS1iKsY01L29gfV1q+gQHyx
yvEAYznmpXvKc32JE+UeH8/VWtwhDFuHCxmqiuKD+im7LVb5R1RDY5FY8rIgscwr5+tUuH/wMj8k
i75QKK4+fvDK+ptQthYkzVkTOdaz5uRH0s+XYZaXfUPfL29vtpaMCll6OYaGzHeLflD7VhTzxsV1
Zf1NAJtq+YgAjVvPOToIFod9pCn5KiDb8PjVV04lxzyzWe3Fqces55Fn51a3cOzxtUvSi4rUzRub
Px4/Zu0r7r+/maF0omBua/EVNShUnSQOvGxAJtXZ+Iq1tTVsux0ZcVMQIj7LJTnyxHqCcNfG8bFy
AXeMKBzQDjoWNiaosr6g73dIZl/Nf2YQG47q5NhmG8u89gXGsc2ijDQI97GF2vwLsb1/m2n6sW/u
DQunM8iC2xSTk6COcIceJ1Z3mHJxejz82psb9hzPQ+Lwui2DfiT8QKiwT0vSbVHrr4xuAtUguCym
IYdgV1lDoMGNZXIo7HhLc3ZlW5owtSSh/8/Zly1HjmNZ/kpbvbOaBBeAY131wM131+pSRLzQlBEK
kgAXkAA3fP0cV2Z3ZalHqbEwS/MUwyW6kwQuLu49y+zaKEbvwzH/GhBx7y5609Hlk2zyg9j6Xldt
ZP28uBPGju5OtDlP+gEQiLjMn7GTK6vvnqCfBKAPZvF7cTU4KYZqmjF6gj7YydDfr6Hej3X4YtvO
A2P1r83i95Cz0JLCDoOxOxA/nMDvtkSq+zlMbcv5TC7xg+n2HnEGQ1bPthoHV1JvrjBUp+gPuHUd
r6IgzxY5flYg+OjRv5vXjJmKd8KIQwiNehAj2Vc2qa2cl19bbt4j0HhFgtwqGmyv8xkyKCx8cTka
O3895z768u+mdMsBC2KTxQ9ERU7+BZCtRX3961N/kFu+B5tR0jVhvuDUs1R7FzR+H5Ss3pohZ/DJ
YP1gSr/HmsGCAJSEfjR7BeXjBFZmfCcMcz9ZCj64Ne+RZotFRO47IT9MIz8pUv80ENiObHQQ/vr+
fPTtr1PwTyuZ9oygVc7bw0CapozWuqhVVECA7unXzv9uQa7BRZmFreqDrJW1Fa4Pweup+Mw84IOn
+x5jthRChb4S3YFz+Q3olovL/VuwqM4LXba/dgHXG/enG1RbUFdsltaAsAvRsJVMdkQqL/21k7+b
tabvJmwLGrOnuUn7hd8xCOd9Mqk+CKLvjXt71tjwFLXaA3PyS+3bh0ZbLS6AnYfSf7Tr5tei6Hsc
ma0Y67puJHvobNLfWk+ovT9wSuDbiGror92nd4tyPlWIas5QH4YWQoKhVyyZpKFJfuns74FkS23Z
g1NQzIGmO3ak+9k06suvnfq6Lvxp9IBPpCBVGMI9D+4FENpaaEzU/AnW6oO5+x4/xiAh7DFY6gJS
4f3wWrEllf2Lp343bQe4n+TOMraH2UioLMITcANZnc8EWj+Ytu8F1aj2+bJgV3xoF9V9C7srUMYa
0feO6jCAzy48Z0T4a1PsPWLMLUfIc+I27dGOS2pIjUe5V37WKvsgOv8vHTW3Wn1vhhovG+FYoaFL
AXsOgf//9ej56PTvsmgOJz0NFXZ04jxEzwg6jh6vI6dHN7GKekRp+skw/eiD3i3A1MhwbKXqDoCs
11s2hGVS5v76lRP92cb/OuL/H1WS9/ixXFWC9wq3Kmh+hNAyB51gsrMOUM1CTZE3fibe+UHYe48f
q/Q06bDA57hNu8OHDG0WzF+C2jqVxY+/fiwfzLv32mph5eZmtUDxCmZ56/vlHbP8z6L2B0/iPYas
E74DULElDmiLbknpwOSJfDHhLy7370FkglqkBqS/PGgfLuuWxYO0L/Mu++sb88G8fuOW/CnaNWSh
rYQVBHj8FayPl0knAdQMo8A3P1VefVYv/OgeXZ/Lnz4GjRI/zMuwumJ8vlJYJFEdbKT5NSlJ973A
GpzW3aaGHtxByPnnjLXSON6vZVvvTXvlxKWxqqo64DncUssWEW2Wz0qcH939d5O44VXn5XKsDs66
vHbTsGNk3GCNOEtIcf31A/5o5L9bh0uPO9RqZmsveYXCx1g5iSOXz+gIHzzX98ixQjfWWhiNs/vN
RbZDSt0x9erPmL4f3J/30LCqLmH+B6vyfUmK4maSPKv8PNJSl0d3lZ9MgQ/u0HuAmLLWOijZVB6K
yX0a2x4Au0F/ttx8dPLrlf1p4I/54nvUk8WhhU98YrXliRT9Z+6zH92e61P508khr+IVAUCme4sO
92QmTWxreMbnbRWXM/sMivHRM343d1t3DkCBD4qDWaoaZdKcRx3JWQSC3cPbGP3P78v/KV6729/X
FPXP/8Lx906uA2y19bvDf25eu/NL86r+6/pX//Nb//43/3zsGvz3/lf+7S9w3j8+N3nRL/92kLbA
Zq534+uw3r+qsdZvZ8c3vP7m/++b//H6dpbHVb7+42/fu7GFvcT9K1y127/98dbuxz/+Rq6eaf/5
5/P/8eb1Gv/xtwfcg5f/9fuvL0r/428e+bvLfNuzCTRCbNe5plzz6/Ud1/87dSiElQEiCsPADvFE
2m7QJd6if3ed0IFwBizRgSi/QjVUN769hfM5NrzTXRZ6tkeApfrv7/VvT+ZfT+o/2rG57apWq+uF
0Gsq86+0gBJY0voBBExCbGY9St/3upuAK/gn5CRWy400vbsDaPUw1h30Ld3BPoBqU57aeaZRJ9XJ
6+viwW3p3YDadFC4wUMYuNaRG8j+hpOX+npgT9zx1qypFij5OR57Wv2JxP7YZ0UOw/fc5fSJdN73
SXB2Lq2ZPoWCx12v5kchnPw+WPimHbsby6jiTrWle7KrsIkg5wnROSPHXSBGnrwdwhq4zHqFRk8l
xps6VO6TdMwaq8br94IH7tPa2K/c7+Btd30T+WhCLQd+cZUVJAvn6pHis2XjOU/Q2Zlu/KX7worB
eWpsTx5WWvH47YX14IdYlQk32OpW6ayIeRpG2qWdNTsbUAnsJ9uXXcwqyvZY56PAJsNjK4YfPjTC
zgs0dp5CK8g4EuB7ixhzKfSxo254ZtS8VFVR3xEXXqZSz09yJOpU+UDh/XG4ij2FZ0+sxpJuBnhg
pxNwsBudgx064jncuHn5FFy/l/EAt3m77nAgYaRJ6x46CUVA17Kbw0zYQ+8IcauXlTz54Qv8DZvL
EErvnvtyEww1eaodJ85DUx1zCtziSGb7Sa59B2gHW+O36xwszTdwN4HQnNDzjVTO86IFoCulmbcF
Z+tTX9s08kriHd6ue/XI01z55qYdXbUtiEOSAlrL0zQDhSLmb8xzyssYPkjX7p78wi3uWe9s3440
D3liBWGRim581mvRPnVcsSNWKbgBGt0+BRN193bpQqvoegib7W92YZlkhn99skyqflrgZLKph1ql
DsBPTx1UwFK/EiSrZr9+yptNyIVJWr8wGzihmkvPRZNWfganR5qtXK8Xk7M1dWFSnNjIdmpk5xfX
HYtsJU73+2+wGoQJ0NtuQ0hYpNJulosXNnwTDl6bNoE/X6Dn6m3KonGTt8OmBl8x6CsFJDg8s6Xv
jxfel+OuAkUzDtZmukjtapD0Xf77YRB2F892LaTunR2BAakvavEotLBBTxu10RfizfJMhP76dmS6
dmN5yjnaEjZzlVaX2l3IXd8wWPQV6oKWyZxoOLRuBv87G9r2ouQTtVUIxx0OM7QrS7ctm0s4LOil
l+b29yOuXpwm1yffSQY9iksLZFTk5g128NdDkFNoHHIWbFcO9wFJyyGdrdJL19lEk0Ori84FhlrL
WNJAtekSLIUDslU4xG/vkoaoo6bLA538JIBb26WQtXtDNT8bq8MwEcvyELo/fn8rXPTdsHoZ6tOx
WCp17w7EeuRDeHGFq89vR3Iu3GisbWvfABpxh/r2xqlgFls7mCrU5/lj0FprBltcDc22Ob/KBY+7
xrN0TPRY3hWBu+lEkB9dD4pDgLaxx9x08g4mLZklF/bYE8EePedrN2NmEbNmnOXBY0CrB8kCci6v
Ryv4nlE5LMv+7U1dIA7pEKNKB0uSAz/6KGsYjDZmbGKJ9yC3Uz+KmvNzQaaH6Xr09k96lake5uoO
Np3iMQAzPnaB59oR1Crh31tTSCqHG26vVuyaZnqEUDRc4XDtFLGTmcDV8Sj2fGzsh7wuR6gpwZ0r
bxjMItTw0PR1f57c1k8ooutmGKB+7lTST/QwVXHdTndDyx8rnX+B+t8YV5OOCIDDl9X+BjJ6v4FL
zpKMZehdxHTvstw8WmL2Lm1xoJNhj6P0+ru5XMESTFerwnAGKO1C4mAZlu00LywFDJVlSnJrX5ZL
c9J1q+LJRrvJOO7Fk00VSZB8flb3IFTo+8ViIpq7YZMHNd/PoS2Pby9lbVcJn8E9XXy/2XeqagGD
x0+UlVEhfbF3yrU/rIL2kHvCTw7i9O8/jbIgOxti42//zvpg3hFTJZTU4li3c0KsutwzMYmj6KrT
SGezg09oeCJTfoI5qb2fx7k8et5Xex4Sq6PNHWm5AnmFXsbZmW+Lesertb1r6tyJZ6vyksYGr+Xt
Zex9u49YFUs7MJGiRX83KjXvBq/gm95m4sLz9VtB63bX+PWw8bW64SvtngXcC9NR4DbXel32E5SC
ohK+pTKiytIH//oyA/p+8FYf//h23F8vzZrMxvcB3y8cVm0biA08S1QFoqWbl3NXdOJmJPp17qOQ
z+I553Z4nuqxiEBjHJ+rym4RzHWTiiofn0eZLQK9fgfs8s1U1ZuZcH4zNfVxGio71sVUxmDuoGcL
3b81bWoUgvJ5rU5mYNVpEKPctk33+PZPnHsMYLh6TcDT9Pb/emHTYCctqvCpZyqgb0lvZZwG9g2c
h9sIYPioqmr7pQpknoShWx0shO/7titf+UTMi6vVEjX5sG6KJQyink8lUKqqh6Xu2JzcoA91MktH
He3lRjCvOVVYCPLKO1q5E1abeRlNGoKDFDktrU/9nANZItVhlB2cIAh03HZBTy4uvD0RcBWoYnbd
JRO0wrcQyzrULYK/mQv7C+QsYuZx+4Wtlp2AtLkcFpcGx1CUB4jog0RV9uFFjPcCzzJyWDBeZsOn
2HOWmAW8eCzbfI5WUc7flK2feNFEcPOzfpiMXWkZEq4yB16q53nIQ0SyoEzb1Z4iipvxtevWAj0q
vR5ZF8oYKM0+lkoNN93smS1a99uqc6YM65F9GygspLpe+8dFzyJmIAQ+O+gGluZ7D53LF98JcB0q
tcOpeTEIFDGkK9YbTeZgVwm33zjQSn9oVz1Ftqzc75hqoyhepsJ1YlP6LAZfkoIu+VtNRLLOYhua
Ja1aDz6z83iCZF3KTPE4hKoAgKO1oxwuxd5QymgGLC21bNrGEDOv0iHgOoF096YIfTuCeDTZmDHm
kxONls+P1tDJGDH7ABGt32p3bTMy0zoOpqqJnFABZ5/7OyABm02j5qSdbApXL4X3+n1toaCY1/UX
Ui/3tUfqO8UjTt0l0qPpNkHfZKu0fga9zmN/qu894n6rVfGzqJbLGkADYQyeg8GG/kENsyK4Sdys
g4e7VN8ob8isajz6wV0rRBcRsjysJf1e8qurEeRa4nCqT8yoac/axotoi6dlGfY8Tz5Ecut47h0v
s/3Zz2hXIFMzA5wcmWk3vGyScq3l1tPiQGnXJPNQojTqC3YLAEI6gEPX5EgFpsqLS8hBZGz2ZAz/
LLmbwUUD6+llnpEHIAEZdmPTTBGEdCvIuXtL7DPCkWOU4mxfX95+WkJ0IwNO1gg1FtweNHPPrhrE
mdmOOKvcmxMb8qix4YPao+iSwG7D3gPfgkxkzW/psM4HhJBsWnLg5wq1oUGduJ5jJe0q7aTn3LkD
xPsZK4GT9KNdRR7H7Co7pSOpPX78/aWVz1K48OuARul+VfqPl7fDohUkQhSGm6Mvuv3SwKgn8uDb
uS/y7eoYL3VhCBEtMK6BH4HhKV/LMyrX28aYBlgBG+XS2UmmtWbRYn831OSxnNovhgCl3w1suB/0
eVmGKerJCF+DKTB7uSYjLKq2duAfZ+FaJ78vi3PfBBArcgqSMg0fDcSKJi4tpz4Owd0wZnT01tNS
Ql2EBp23LWRvR8MalhncSXBegyVXzYMHXH316M5jvqONTiBF+ibnWEccwo6IRNU+LJwxXbh1ImXV
RjlCJJTvjjkqLtt5deu9l+89EvQn2LxyrKETiwLt2xBgHrZLB4lFU3nfy8aBO8NiNft8PfPSf5Ge
SyF2Op8Vy/t7Cm8CKKDmjljTol+CiFiBdyO4wGKj213BYRueT2HElnK4E1jrdwsEfnF7sa8IVmxl
CygHuHLI9ERwj5XjHD2GZdPzVp6QPJgyPmBj18woVnQG/bNaNxihHhYte9Q7z8xWUjOU/b0BrN+w
hnv1UNzWCMXVGno7xHUSubbOn3xdxZoE4papZY/zYvk17X3VluLkTGZGXgZ6ilNiRSjtNSvsfD5D
ecuFiw2lmXK7GRUSztK194vEhWtRNBmAMCanvemVXWa+Y/VxXZN9YWgTU0MSl07jsSro99GdnINp
jJ9OFVzby4Zgo9UMFwiBO3tQuvNobUPU40e4u2Jt4ochX558NTmZa2QZ+/Xapi2VXepck2kXWbXv
PIqy1hvbFF8DXzyAhOJvnQokQjNrL7WviHgpIV2CUVMf3Oo6+1eLwoCkx37R5KdqWvzDyDz4ACIt
IDyUiUafNRYQytvLbkgcPeo0z0cnboXKz125fnGGotqusgsBNcn9qAjsJnVWrbesms6iCbAqtfac
gvUGN8HSixYYJcUVA9wfCZfd3IjGhNBdxku+THNEO3vKZIG9b4liSQyVgjbVJscebJ4njKJy78g6
OOUwht5Yq/wNut1f2DiJndV1mMWjGTe2LvwbOyy/VlZe7XSLMUlKd05bx1ExEdMZSvwQEFBdCSts
vFj9vC2Fm2+swUtMoPW+6BoV946dx6EFIHILgUO4JfhnPRK3jlo31/uw2kIZbdmLWqGiwLwpDguW
rcNY7spWn7EdaHcB7v/JM2D9Y7FvYyF1lzgg5+lGtPeNlT82WJjTcCmWXW5RjO2iP/urCuK2I+UW
Yb7PZrI8WqVdgDUo6S0W17Pbe8dlHsfd6HowPxjYb1PfnCXLsXUprSqCb01s94u4D+CRUAVi2NOW
npAimlvZ80NfWbBMDd10DHWJksq6Z2GgTlgXi2y2aZ1Ao7x0vT42UAmJQ6HPBgnMxuvd9YBRquu+
PFu2feb9JLb92qGJUyCNXMiUOE3QYqONGeGE0O/DxNmMdEpBjgBTDUlRrFrv53yNmUzeCTD+jmjA
gk1YdRnS9/5Ugjh/8EjxgG0UfzD9EM8ulqVSgZrgGtRsOuwoUceQRF+aeSURxc5to8v6DN+BBB5W
16/AQYqTRbRAkCKbys5cHW75poKuERzd9JCiKxhk9A5u5c6NL70HwkhwEDb7tlhGxE7VwtIdxmAH
Y1+t61VwW9treFSC7Pp874zY+BbaQiK4iP0qhyMcV+UWwsVdNrYBVKQh9TwZseu6ooxaibWCPeSr
COJAIDO05rLNSt6KqJGNfexY/mBEKVPUpvsYN5/vuNMmSqD2CspBeXDcsYyAoLiFdGtxy5Hwn5q+
REriAshqGMhl5TCf5cIRxCVPFn+yj6Wf2YFt0gpYzsjRIpmZL46kDN2sUsscKcDFT+gCZRDm6ffW
jA0SM+tWi1ZuC7/ejzoczoUNswjtsTEL8W0PqrkJ+xBSgGPubDqvuYOqm3erxuVUBzWJbWdsorwI
tho1hFPvBl8hpv0CO3PYlNRQjafF/JNBdzl1J/nKrAXC7a536LkfE39t4gJFLwneJzYANFa1yJRd
D/tpnZ4B4XG21PG/O3yEzHiJyNZWX5vFvm2B3cc04joqis4507Y4NXwezmbF4Cb0Din/oy6s36ZS
19HsLMUdzA/uUQ7b9k4pk0U2VroAnwt1MxYPmFG9zysM/ZI9DNqVW7GuS1Q3VnBoBui5+YbSuOG5
lViqOvu99WOpVnbulvaPl/tAC7MNBjierAzEc6+Qzp3ybhcbIQeVmD4VlDdnbUvMEFXwncu823YS
aam9KYKHBeo4qrygCQjasTg6w7IL5Bem2AvCjhOvg0o6Tm+HztMv65Dkva6fejcPo8q6gXzwZmid
NZFjcGm7/NUhB2xj6mxxJpb4VF0abWQ0spllWiI/QvMA4KVg7xaMZiMzmyHlmlhfdJtaS1BtYLDx
qKolg+KN/eCMFUSzmSQghKqfvCNPU4NvKZ0tKqIhzKnDYttPDDuJsduKHBoJhd1ENnXyuHeFynyJ
HcbgwKkLSz/kBSIwSFskrLTbrOoBioZ2bI/KhlwfIuscIGNi4XiRZNXRNBffwtydt9bVZN6yt67f
tRHcDsBQ83kEt+8GsJm5i9ALtwgQmxxCf8BIzQfAriGCO9apaiYFG6ORR0XfoaChHcRO9yhdGDxa
i58VvLxowduY5FiaLATztHKFjrEQTaOUsS2nOh6H+pUG7QM6pSs+Y7Wv3zMiDSXZPHl+hN2fCik0
9pv5a1MoaO5OCKjhziHeXRDOMBBbAaBDxA5NzEh1gdkASsAQ9o6wi4GPoocaVFCDkCKpl+RO0+77
1QsiDDqGno+MxeggF7Bwt+cxPErTBs+Ndd+b/Mk1E93Ytf5ShKsbD17AEzOZ2BCn2CwEhdUVEm7u
9NUt+XeD7VesiA2RaR3Nwj+iBMzz3MkghwJixADpG5eMr3DFyKwOxCTLJ1uf2g8gS7ZZES4Zc+U3
Jf17iESgF+WEDxA9fJ0thPpGTwLueGFCRmOlEL+vY4a/rhzyCrewg+XOx7KEj1deM5jaDes+GJi/
68bioFy0yUxnbWa7HTML4z6eKueLnWt4JASw6PLrOnbcAjtJiiDB/AhSlVXcQCw+ElVNMoG+ZFrK
4tu89j9G7QPtPSxeNGgd0V5/BXyhiQpSe4muMOm6qkhKJARRD0hgtA79abUlctMF2hcmGGNp3PzB
Dtq70nHkXjgoISmvjFtnOzhTkAxtrmPqgNhdhlOCgv93kcP8ZkTxW/TOinbcmME1rt0G3OcxqpbY
KFSxE+bYx5f1rW5qepRBszdU7lVLwh2CkY3dNIMk5UAyEgxYZSCEOqCN4bjM7AJvG4JLBGcrpI5r
jbKHMCk8swDGHOCifFV9dIfmecMXnawBMKb1bMUWbd3TMJU7u4K5nGoRUYewHwHnoM+LhxIS8rpi
g/Llg92QaRcMXXBGFWGKGJmGFCKzNQxn8ztRbllZnjDKqwg463HTNJBqmxxnRCoE9nHh8rSf/Pup
r4dIOMC/MKSaEbfEtnR19xAAjJ84Q0NiCO8d83pyEmNNRZqT+kYWw8vMQ3d73UmNfXuoasnvRou9
6t6n+3yi3wcARmJdg/4FV+U1RstogV1isvqryWDiNkQrA7NKT6VJ1opih4DfVBLjXbctwyfd121Q
Jo0QmNayMwn6mFlbaJkRlCgjW1078AJrF5FAfoXqxaPD00LwvrZGEncw9I1BSU38zueJva4qxWws
N2HjbZlPX9q8IdEUSv8wu8NzmQcX8OTDFOQAuHOK6c7UM0sm8Fkn+L1GvW+hVnSjWgYVPOhLnduV
nrsVz3GVxYa29g8mdIhMqt2MpQ/4BzbmkQ2o9YYKEdcih3G1UXkkPMTIHg8tXcCiyXDnby2AC1CJ
IvVtad2XYfgKqUvECNIhEK4rUlulnqofXMEwGraqTRIEoxVjJ4U7arSMiQnarbeKHrql9banYyyK
tfu6dqMbt+iPnxjWRlOiANijXIXqgd8fUI9Bmdm2owqGsxu7CL3NbBoI+3RNbAkWooh5nWu6Ty1J
wMDYThZb9gXEJbE7VmUmmkds3rvV3S7DDL5a7spNoeowGjqsCXoND+HcmmgccjfCzrE71taYOh2A
SBB9AzPiQc7DA+rNEEmxRLkPWbBTPFjSJrdPo0Chgc8LGGq3jotNdl/0YcaYgova2ARZDpQH4vnY
bIMFRZwV/KwtKguvRTnIDItOBrVAcw4Cla0dSPAFdeqNfaXvWV67JIW/XW2SlozaQHkVw8aUNrIZ
jQ2WBg/1EBjx3avoGjMUhtwiaDNVwB0UoN175IvDrvLUt6G1b2lrWZfaUuQ8k/Brr4WFaUNJWniu
v+/HSFr2/ABCebBZrSLT1ehHCjIwD3XtLXeoZ8emXZ/XZSiv+kBN0g/26+wU16xmjEYMEcoITR0X
vFXUjFtUEs5h1aXwa+xRtkejtZNexEFsxcB3MwXOYuRpMJgVx6xt2XP1wtGWjHybBluUcFG99IYv
cBUDz1aBF+ZqgChkg6ZYvkZhn0s0zGgfr0VZxNpMx3wZNhomZ9sc7Z5owbZ4rL8W135ZX+V3tB/X
U2vDYTBXVh0LZl6sqUwAW3FTC4UhbA2nLRWjm9G5ODlemHkVY9E4kXvUBNbEzZkTwUoQvYd1jzwT
9NACgwoCFj+mGghFXgIWiaSOufOph09DQsTAU6Dc7gtPuPE69ve+om3qimWNJNfPZecc+gZuzA6M
5KKyQ6u67HE9isqjBv4kQk2GIZJLTES98SeiT0I0KhN5rTCM0UgmqJkSy77tAMBfrR+t9L52w3pE
7x71iaA9SMSmCDnogIndeVE9+N8cyn9CuErHZUfu18WYzBf66OOj4oWb/r6ludrO19Le6AwRNrRw
baiQvE41iuhEJdUsEuLC0J6qGQWn6eLUYoTLDIts7AozLkQVMWweYMFgV77G8q5sjATMqHnu0+s8
2rZ+d2ynoEVTIdhPZbUd9HRNTrtiZ8uaR15LedKvrhtboeoSXzqXKc851KNQ9+nMsYZoSwRuBrRm
2jZpseSlOeRoLb2azeRbiFZl1NQowDLkHXXwFRZkFLn+nEhVhEe+4gshpiG3XQInYnkiizA4eGNL
I52X2xApceSWVCJH0m4KK0GJqqr9s7aQyuaCFBsXoowR/KZ8r9pZjPage81HM6gaXRzIfVDMUfSO
0YAwuCrAJZKQQC2o8ocxhlOiSZsC5ojuVelq6jfcU6jFq/ZWICpZPpqMYDyowjsJ5jb7sMduaOhN
jMWJbnvSn02IEuoosWYWXb5PbQI1ad3aHLHFvkezbt66Nf86IKGMSYtUA7uIEuUPwyK3zydMW6U3
Lbrt8eh52LA4/VWi/LfF7rfeDJO21ZQ9qq/GxkgPCVrpWHCbJX8UzsEL++Cunqrz3Hf3c+/NGyD5
Io/VReIgxiIXy2/BoE5A4zMIJN2djSbhuVfFEAFLumOgKaf1yv2EFOeyLouklkUQh4ZMxxqHUb3W
j4Mk5FHlYuM5XRL6vvwWDtEctiIBYBchxnJ0FKLwNFUkFujR3hBmGaDv8SB9Wpznzg23Ai41kcBo
2CyutZtgMLOlPcxNoA312CggllHPvlnsIBk9fDU6NiwZ6uIyGlLFHZVQQ6NuimrbrtO8gCNmSzLU
68tkMfIktfWllFhhG4PkrIJgzeipJu7I6MVLYS7N/2XuzJrcRo5o/YcuHNhReOXa7I1gd0st6QUh
aUbY9x2//n7QOOwmyEuE/HQfZmJsjZ2sQlVWLuecRLlpJwnpk8KMwI1fGN8bAsG1W9tvyM1w3dEJ
a+XU3A1Sed+N+jGNrYiAPt+kiu9uTCr+XsnN11oimNouHm2pP3rUByvfGl/aoV93gxcdKVysPNFW
U8H8mQLW2yiIsJlE+j4MxHVK4ckHOkZPRc2azMHYD0M38KZEI2mb0W9zrdzZRfmtVShqCOgwW62r
nsI4K7eemnyW3Tajju2ujHJM7+WRZLeQGXhfFeFbJBfJVJuqj73FJSV2F1L+VIyJ07ynqf0U1Jpx
1zf5Nz/27K3v9S8Mp63uh87dItRZrUpG3b/4gz89cYl5r9O2NtX7Pm6sdQw/fieZ71o9cJvVdlgj
NKMRgKRrPVF33jh428TIzA3DIJpNYQWUknxx8NWRt9ijVCMVkrKR+13fUCENRPgl1LW3DiQKyQ/z
7q1uUMirbMY8GL6jwv52Gt5bqklaNro/FAOMgDamKNJRhMOJkK0isk1fNRfrWFfkHZONH4SZHoSc
Dd9CiYqV9yOJBvOpK+SjFXb+LjVFv9IY9vDIHGHCBDksiCR8MEiqptzVNO+2ipC+mrZVMfNPW8uj
qW9UU8tg6ZvruLSMR3r6d6rdqYADiAPaqkv5M+kwBOhG1QXyS40t/7RE9dkzSOklP+vXxJ37IFUp
ItHrJSQav9Jw8O57Jf4VhY1GzTl/hf4Czl0G9zHk1XtT5NGKwtybLpUepbzqi9dEr7nl3VtD9zgY
FDURhF3zPLgrVdTcENP4G1DYL41EsnPVe6V3nxQK24912HwaGZ985/VowiuRxijWRnssS0+6N/Vk
75nl2s6U7BN8CgpJySvkxrdRT5ttnTOVCenWV9nu3n1dpv2jp+OBIeTKflAL+vjJNPGPUnEbgj6n
kYYHDyT7i0Q2QEh5R3la/oW6/3Yci2Yjx/yD3xQb6pifs6pc2WUDMl57SWyP7HObJjLzSLVUZ0oW
G2cwWwJH8dC5o/zA0aIpaCe7ooiAmorv6EPpmy7qR0r86QaBs++WQSmFYvzJFk+6ov/FTIdvSCLF
FBm3qQm3ZRpzU7jiV5XW9L6i4buw0tckqp8oq+6ypPih9yYNR6XT9/0nG4C1FpvqVvVRZsjLYu+X
cj9RkimfiV89z9wOKaHn2i02+VgeXDOjikjddV1SaxZhZD/AM1gN7TrPX3S3OriZmXz17G7Ho0WQ
z3C8lsdoH6fq19ySh63UZt7ak9RviTqKfVPYq5RoepXZ8qkMO43cMkg2kk/xuQlDZV2YaXrounSn
qcGwKsbxzYijB8aBNevMQ2g0knwn92l5ZhNGrvCj16TP4kNdpMFbmNtf0Ck8UnhuXxAhy3ajLuSN
qKwnk14MvWGOlNU841aGdVu7xtoLPeEYYmy3ZhrtGY8n3zdpZzz6+quelP7GEvTAOs97aIfCfeiS
TMUDdYTYvvyzY6gUbVX9PrC8nd+UBt1IydhbYbVNdcq/MhWbh99/i9Le/Oef6j4wD66XkbkGd77e
lPuMU6a0kXZvSOoBiRT9lVBtBzP3IPlF/WS/AqJKjgyk1J9IKSiqd6+V7SXk0mP5j3rDH4FUr+NP
zwCrT8FPCiPZr3qOUj37t/5faNf/D6Gsym0o6/33/PsZ9PX3v/8PlFUxtH/Zgi7ffyCs/OG/8J+m
ZSHGrSEb+F8Iq278i3TdUIG8qZb2z//o3xBWVf+XrBuMMdRMXVb4X6t/BGGd0PUfAKwW/y+KZSkm
+h80La35nOI4EplgXqH+xnCyTTAEd5ry00uajWYEdyaVA8N4JKklZufvQfhW15/4h7b+liUPOQpV
vf9ZtSp6WP1qcTjNORXGmn4aMjGGJRRhU5WeayR5ZVEScskaAVdyxwi1hxSUQE61iajc1JdGDP8m
Fs52AnO2qljCZLz7nONeaHKS0zHQ3mwaV9t8NIKHFHTANopb+96oi/Apb6rwIDJm81ALhME/mm35
FFHazin8qObj0KXyfVa00rtoLenoNW7+g2WBSrKbYUcEQIBZifogl/akxIqTVYvU3uqZOW7sWOkJ
uOjLgtLzg1UAKuylSGP7LepdUvg4cx9UpdEWGBG/yXazVbPLqmbKAsSqMtdDoj/uSRSGtLexVpty
VaJJv0H4QLoz4iwY6f0yCZjQuEtpkvjlk02RxfEyYe21oVO3MlK827yJ6geNMVKbxBuLFfA/+Vdq
2LLJcC+drMDLun3P6NVtFyHbgLSTscqariaPVM2ND1TqPvNAX606ONrq3Qco+b8h2x8h2uesgN9n
yABEbaj0yDXDnOt2AO+qWgrx4m2ov4XJQNU93YHVScCAbm5bOmcG/NuSJaOZaViKeiFtCdDEUzwP
Sz43m6DKuotEfYfq65Kc8zkTbTJkCIW2DpYmU+aML8NXKoy+BavZqxMiDTCej5h5+lRVj0b/VFfa
n22hwDMhGCxs2zJN1VbnW9hZOcUXuVNOba8/lWpJzcT0HLMmmc7S0x9t4mRLADO2sKgKU5+fRijQ
ueYD8XZKOX7VTYkmQfnN8pfkTSe2xodD/9uMEAaLodnHyZ+UIj5wRkjyB7OgMw8UtAWmiQjSVgv1
bnt7McrMt/42Y8NakBmha1v8dW4GrmhR0LXzTrLu0xks6r8qkYDf8zPbSau03MlahiBi6/6MGrm5
G4OoXcPJI+pd+CETv2m+XlsxBSPOVUPRL5h/o+IGfq/6p9DovX6VM7eGqEiiAGLb2wQuowG4cUMy
kT/bwOMe7aBsFoRbfnPEbv2G2WYAL3NrRPVchxgs+ISIc8GcM/MvpXW7dcTsJCAjYfyY1b2Urpux
qh0NPdfHLoy7+3LoxcKWzPzCP5/mvzsyHzvgxbpeF2WQn1o9f+KNk/0fzMDdUlBfMHR93RrUPsgj
MiPgZ1x5xTL6Rg+08MWyS4o0FcyP9N5He3XPQyGtnNSqsq2Vu8U7LAQAItRUiZd9e+F3TNt7sf3a
72tl69BiZl5jcIdeCZPQdpLK35tl9wgP5aGQeuZkGflnv9cpv9Xus+0VC7fg2l3jOtuyTKSBE5kp
NQQmWCa1b4VTwmIjt8meWmXpPs9c4j9fU9eJpUzFENrcJea9EXR+McgnrS9XQNXXghKuEXYrz/XX
OJXJ69++UtdX9V+L6vnVHgd1pDrv2U5Jomr3yUsLtWThk81elItVTX/+wUupLd/L6oLUYZL0uh2O
ffgUW0tD169eBENRZWHwTMpidjyFCgeiqmT55JJXN3SXfIbHrKpI/hH4SxS9KwuaXC69OXIn3OLs
DNZNYxddXcknig1r1ZS2VE0+u/3iOLCLs67LuFwIQKY1HTsxsxMUwBDqYGicUu/kVR4PjD9OaRzQ
fvnUwfLZmS1kjkH2Nm1SRAtxwKXXx7ohs5OqZSJ0PI8jOw1EoiX5thN7Pi24LkFli4SPAo8R1odR
sk+KnX+3s/StHeyTlhRL5+biNhgkDJZlMJZFEPZcLN9P2lrPi/QkicYpgvHr1NkKYjdish84RRgO
b2NDtH/7Rlw6OszyvExUPFh5XI3z4xoTrYeGXmI21uiTAeTy6sqJOsY3mIwddJs7LzGeFTN4Ysjl
Ps6y73HsLvyIixM2/QbCPE1TpjM2l0YaGKwTB2GRnZAFGFeSNtLnVqM7j4D+9mqvGKKAQgghQz+U
5bkUBEV6CqxZI50Ew7poyrfuCoWyBIi1tPRUXTHFKcIWuZ6p63NTHXE5YGLqgJTh9gaYm5T2M9Mv
lsRortth24hgqcifa5wr/4euF5rmWu2dsrhPwVsF6l09VZCRn/wz3RhLMMqH8F+Q3eokwPJ8FEJc
0ejJbDtxUEf9EihMizDqhcRmljxigkCHxMZWdPiZxC/np9GMEx+qdK46dlfeFWZMuz9nDKF8iBLv
yc+WRNRnsqbTkrCnm3BRNcELNFfThCKaWJHUJo4RhBQdEXAYg3XVeFtRKse8oU3YKOZJK0CBdOKP
D+O57cnHf3goijoB3wSN1umawaef6Bc7kxxh48FaXjA1m7P5e50qOQdexdZNTsTMt8JFKhTJoEtb
h271UGhqTxdXt3+6SIS9dzCxklWt+camq0coYjS1Nl0Qes8Sud+2p59+D5srfKQQIb81Xq2//em1
JLniRAnZxBeZ8ykhhRf1Yd210Skno9xDDuhX5LVi1zE9ecHVXDlglGeAzZuaqmj8db7pzKCtjMHz
XAeKTvHYugA7FIsS6IrZJPXDGBZw+7q+0n/cXqHO/+1ZHGdwZ3QLJ2ehzmnOX5fEcpOutsbS8YPI
fTB9IHWBXBvvt61cRAWGQf9a4UxTDKH8Mgvaiii1ukaRZaewhoC+HtTT1FtH7nAoDdr5t41d2Un4
/5ReGGEobG2eJkmdIQ8om2pOZaQ/9VT/qxq4q+boUh2AqbFV0rxZCN8uIgTW98HkfMKfHVnWwPCl
7CRBJdqMcv+khMXflRrvsy54p9V7J6jNtpa/IId2za5hqIYQlAg0uOnnh8a0NRiPUa85JSNylGlc
kh/3T2HW0UkwU7DTrfS1AKS+gtm8cF6vmjZNTqoM60nMc95irCrhI91xSvLsL1sWX4ikt6Bk95nG
2ORSfAF++tUAFbPwdS+fFXCoGp4Rn6jbHKjzJacdMnN+oGcns4O1DXpKBMYj0nmfbx+iK+HHlM8j
e4JjMgzaPOd23DLRM8bAys7YFg/eoMHk/EnpYt27NVyD16HJV/CQ6qlz5uUrXVqazX7lyuD6LUUj
2TdUZe56ZLn0IP/m0Ql5cVr7lfpUyeGLl9XMxlqq2l3ZU1IqWVjk85Ci5xGe0VWhL7pQnaghiH0m
/SOTZ6R1M+R/3d7Vy1DSsDmleBxODuHk9EM+vCxUYEo9ggV08mV4g7rnrZKu/KYNKMDIccMorlL+
ZjTjl9tWf091nDk5zE7PqKlAY7i4JlEhUgMI0gmqU5t8dn3F3RBjgUjw+695AcgZ7XwgUH4NlsjY
jb71gwYzSZILJco2PGAu1jdkJX/pEJ83nVp6G8pqaCjLey0JwlUTZrsspvFTGM8Mvn+2htpfOPbX
joPOiaT+w1kU8wm4HfdcBv0QgZUUj7E2fk5BKnaAqxtZWngSLm/2FHNrJhkVoBmhzEIdz7DSiK6X
/9KPTu9G4I2+psNd4b839rHKngA2LnixS4dtIqKBhIascNGI485PBSFx24A40E5ZNDy0UVFvIw18
cGVX+ir3q2HbptmCXPjlieckUIikSE3kYYnZ7VaAd7dhI5kOkIWffSIBk5nYR96S9P1vJanzo2cS
xxmT3oihMURxZgiVVisfO7U6SYMmvUhVed905ucefgyCqLSl5S2cmPK1lrM1E1se6TpqgD3lrTDj
reVa4Vot28fGDhfKZ1e+Ma6Ng6QiGKgY8+C89OOKIVmJ5ER2Bkogi2xpWzOmeF1nSXaIGIq2K5PY
eOc2wUSVo3F/+0peiW95OigQ8HLQK7Ln+xKndqfoxoRGCHmRs5RHK/6ZmkMDtQHIFBTTbVJb+0iz
9qT5f6Q7NQWd2CTIApin67o1D+aNJGsCrbKFkxZuv2O+d7Su7LJcCAour+y5lSn0+uDs+mpgdFOs
dScAXUcffHIfZXdya+7M3l54jK+ZQrRGJ5KWKYrNr2zZ9rCgYPieNDl4SXL3awh1yTPNR6igdwtf
TuVnz040M8NkS6X4xwecP8Bgd7yqVZroVA2iWNH4+iXLAyUxybsfrGov5flBQZkGvCoY6x6aSx98
CuulrsWVFevKdHIFPGJx8Ty2+mDFfeN6pz5sT7LWPmuJ8ZektEyHDpdWPH2o2YoJ7qZ6IFV3Ic8D
SsXMBJrPeewMFvDdMNl2Xr62xFvifynbeBVLNKna57j5PhY73xgIoL0VgKnt7Y2/cmWpt+vcFcJ0
6p8zLwm+NjJE1w9OXcIKdkkQILt1+OMg8J0qU8yNnDNksHMlyNz+sFRsu3y6TV1MDWdaqLwO87or
dRDVG0NldCDYIeng13ejMhyAA/9tt+p9VbY/pa5d317yNZu2MjWt2XWa1LMl52FnWXTWGsevYRpD
YX7JKnVtaYCwdP1oFfHL6IZLle2rRk1tqq7T42O559c2bWSa2Dwdjin73lYdwVOqoz0exkCxN6aC
NIhaaTZpmecvfOErjxJ5BK1pxeZDT2JSZw5DlTK0V0QZnwLZHTaR4rqbRpPcfdop1YKpK9dnCmo1
3P+0u/MuQtSIuMlJZZ3c8L83RqGtUHd/h8TWbSGv/pnK2W9/C/jTpIDG36b09nxhWgKhT9dq25Gb
0dyLwoXZLafxg8iKpRlUV+L2qTyjT4E7rXfKQee2Sluq/DTVNKdXdPinRrVv4/oAIvt+HI23rvB+
ymP1oyx6Jzb4BSqglhCC8e2DO32pmccQVAug3ViAuvV5Vs2zEzVJYYyOHQMkW8O4EntraP3HtMqM
Z40S3CZGemvhulyWig3id1AXpEYaOeE8ZzHHUW560bdck6QCvlO5j4U6docmYpRZZReAxeI8eWug
aQHGppfBjDiIfUPdLTzv8zvEzbFQWdMV4kec1dxXwRrS0B1xR9BDQLfzcR8FHk3ygAp9+RSHzTGk
D3t7y+cn+h+TEPmY0MXDNE8tCr1IpDT05eOgmofUzb+a6KfzJO7aMFjIYpZMTX/+4WFHTarzQ5gF
8Pij6jEYvfwhDtICEFaIFhp0/QVJ6fn7Q4TCo27j8rlKVCFnR5rRk0E7IlB11BEoKLNn1/cX4oe5
58GCSmcDaIxFsYuxkucrEkwcgmVeB8fMhR3VxfXRVCGsKdMI9dufaX4zfltSLHrkJqU1wEjnlooo
RBNDsaKjVCIyVOVZtq7QOgaR5h1y0yimImP5ctvmxfdidQhCyrgfFPbUefrXWhllLbdVHV8Jtb0r
Qb5qinZViyRa6a75etvala+lgu0jxaULpoI3Ol9hq6EyleXUglSN05CMe7c0FkxcXC8WZIDYmDyM
mFAb5yYyFMS6JtNjB1VfHRK6F/ytKNGPusfhiTuJqSn/w1f7aHD6QR9OfJyi9gNFMXZobQeguJhc
tKqauxixghZBjNsbeO1zfTQ2O4wZgJ9eEQizU/50qi4/uHAOGKacA2KilHXb2LWT/8HYfG5R1YOa
tWo3d8oplINIUpCYwZkp63rpeb94mqazbyjTKzhlg5R6z3dR9Aqfsq5iJzJDsYK/96j1NM61+D1q
+5VZxfvIDne5ba4VSXOyqtp3kbSwudd/xNTSAryrW/I895GMxnNxVigKRUP9Url5f4gjEmDbfOva
TZBOcImsfG6a+hfyWP59NKrF0bbdcsHlXHEEdGo4vLKC02F+zPlmVLWvKylwUserukc9Ll6kVgf0
l/E+2+0P5JMXJNwvMnF2X5Pt3+UnRSaqnHkeEcZjlCIo6Kh1UTy4QymQHXLjnWFK2cGqVf+7TEy9
Uka//u6ntnoIxNg/pGU7HDKqVKthyOvvAmb+xmvD+qsiN92f+3mNqgSngBBfZWvOtwQ4eEPTzAsd
YYLlidU3qxz/vn3cL/ot0y7gl6giUY+g6Dfbdg/FTVluvexkRN/MWl8hIsbMcyhkEDWseqfBadIZ
R1xHzS6Jfsiw37jyXfkjH+SFm3dRAph+CtVVYlCKZfjn2XIhNSQi6NzYgSoGbKjMv+joNtybIWy4
cmwY0gB0EQkhm3dW3vtKKRb2+3eq+jFM+/0LVPB808Wz6Yieb3iYQMdQpSRxtEE82VXheJa1jSXr
Li7FGxXMb6bW3A+Gt9OFtDOKYuuV3qEV3U4Y7pMlofiZdBslWBoucxHHTb/LILUF4ELr35iHT3pC
Ch+HbuKokbLrg3IrYnVV++ldP4LxLGFHwDv/2vQBmS+Du7N+MSC48ogB4dQxbdATood7vjNtmpdt
UVuWExbwLWJTXtm1ma9vH8Yrjn6qMgLiYbVTrnVuJCekoUSTxI4bVspW8kH2lyhSHgFttduQWuHp
tr2rJw5sNKHLVCrhmp0bTD110BUXbrjOdNdkkO8iUMmJBpfT9ba6N47I4NnohTPBc/GjXnloNLqQ
ACxx/poxT+4CIkRL94LIAa53J+rxS2VW3yCcLrjVK6EB14kBziDEpo74LDRorb4bwsSXCQ2GL+NQ
IrRk/cX8grtEVl/p397b/pJO+TVPTuCIO5mK7BelmBwITFqgc3KCArRVooyStA/fGsZDj7g+wg0L
4dx09ua3VnA0gXBPFcR5ciWkJjSFTzCS1eWrGEmXo7ZBCal6i4Lus0R3gTHRr1K8hDy7ei2pv+sa
F4KUed6SyVNPyq3SihxEsj7T6DxUibJFWnZruOHRLaMXKD9HTfQPgLf3w/LTPR3P2cKpuU0tIfpf
JLmzb4tCst11ge07YxmXDwPRtZOJpHwaRl19zVDZQJ1HHzY1s5KfQTtK942cmFvhCvlHpFfpHqyG
WLpSV461LlDFpkAztVzntTELyrwp6XHgeAX04tT44TXGxk7jbeuHx1yx9zXzaRqp/dSLqVRWKuCF
6vuoQf7JrgCJRwvxzZXzT5UMr0WFitrgPNZXxkgkPHujIxc7tG5XsfG5GdDpL1d+bTE1envbpVzx
kzQh2TgCOuDM885ZVSRRJmsFemZ+fa+ozSfw+EvB9zUbvNdAdVR8x0W0n8cMcnetzHAStXj1Xfu7
m1TBgiu+9hkRe6Z0QLlCvgAFQaBqRBpAcGqrfJ+l0VOPsEncZ2+3t+uKq2AVvLSTZDrLmX7GhzzC
iBiprTAv3GkZe4MAS/rL86JwZVlIxqSa+qnso3B/2+S1A0EWpqDHLJORmdMj9MFkadtSU3ZAwJtC
aVAXfdKSSVcwhRqM2tuY/UB657bFK/6J4t1/Lc6SJa81hG8VqeGg4b2L+vZZAabiweEGP5KsUtd/
qIZwK3fdQhvtynMKEpdyOGhFSk7zlkqZe3XmakPglIa5bmx1M4bRsRfNIS6XcAfXXCF1CGpbiDsD
LJ1X9ChquZZfF4HjdshhDWO2Yoo0rX8P1LcBl9LbpYF1J+RqAy56rbXW/7DHH+1Pd+bDV5WbOoik
vgqcrB+folRskwbFV1nf5DWeUU4OcdCgTycvTRC/9m2pCWuUaPEtxBLndgcrKkWnNoEziOCh7Adm
cyDOF7f3VVZvehOSpl0YDMRpF/zMtVOsTUEhWAv6dnM3WzWJh/RpEjhdbm2twttXjbivAnc3Bepm
bR3N0frDFiFBKAIY/zE5x7Sgjl+2TZYFTurHG0pHdHTMbJ+31ufMYnCnDHAw1R8CS/py+/osLHU+
SE01M6SmXJbqh7xqQXUag+pB0ZtVoQSo/sV3yPpvbpu89lWnLpJFO5Jq5fyrmjBSRuJU3+lFdjc0
yQFi1vN0iqxUAH0rtinvVhUm32+bvXZhQUNRp6atAxhidpg0gMQ8rLnvKDl5FoDzdh3CqkY6xgTf
JxU986FuW7zm5k0yC6I1uikXOCxlohcnDW6+ME3U29RvNoNOeMKWZu9ci7Qn8OJ0figBX5T56qYr
8yj2Oa99852O7qPf0yzk+X/VsvSeEsfnrCyOjaU4hfuHzCm0qYwz2zPfAAU6Mz2Ydo7begdDS351
qfqjI8L/H/aSN181qPZdVnOKXLfNHj19J89TOnHZCwJQG1B8C0iFa9cBIBvIFZ37eNGOiv3S5o+C
wInBDpTa6AS2biNAmCJ7YPBoArYaq4VaydWDaZEfTQQPWZl7m46yiNcXfD2lVXd9nd43nrqPYPIR
7Cw8WtfqURz+/9iaX/eqlBF30Phaclk7RqRsglDs0O/e1CXjRCRl3TTDi4iq72A8793UX5dlseBx
rr5mH3+Deu7Vu7TXkXBgj3szfFJRqElQ8kWEsIMT7lsrW7TbCX6bA0URlfKeN+pSGXJxG2aHttf8
0bTKKHCSUeyU5C72vyTD9HcPfCRaCYfpvyvNxxx1qv+tFkNKgfejY8PzMq84KC16muwCh3lU0fOK
/XALKtRF/qozVlpQ5RuMpptBb4pDWwzxqQv6YuFNv+acyJCnrhkzdi5oFqmdKG7V8xVCo1vHduCt
NDRwI6T5F7zgteNt6RNoEVMGaz7/3GqCbEOukLPEUnpf1coeoi7LjcASLDUCrx6tj7ZmRytOo8G3
o5RApURQwrCeUtt9mAK0NKueS6/61TXtTu7juybtH3jhFrzHlT2Fhw2wiliFeHtedTADyoiWN/KY
1s2drfkbGWV8LVkahHZtmXQigEpO3HKe0emF/RCPmaIIlAQN75PXfnKHUyudgpAqXvwi6h0p9d7n
P4nx5Bn9wrec7sUsJwatZtP1xCyA+dm3REGwk5Jcy8jJBRGvnpfrUnLdP0T/86RMuQMxPbghUolp
mz8sr9SSDg3HhGk9SYeARJo8JMQ+PAx7W8/faHIuBCRXTiipNCQNlU4m3n+W6UMdzAekCN1j6pvv
gLgONSdGCpInW2r/FC7N2ninKfFpdMvJnGdRiAqpyRoq33NQFbxXCESKFOpZMpjbOsrfqBssPC6/
c4PZJyM7okE20V1gN8w+WeyqjdVVsnRqCuF/i+yhc5LeRkLPTS3pVUhh525iJukcGRo+PFeIU5eI
/xXp+9j0xqc2qPUUNcqmWXiJrpwkG89DHg9bnxsz2weahDnDh2qbBrJs/5CCrtylvm4c/jhqOLMy
O0l91KYmyu/S0TVBj1qQOJ7Rtxb7EImYBZTblaj2zNR0yD4cWoSYU19OZM/Rk+BOILvFoEJmLFnt
uknFd7TEUIUZEa1Wk5fba7wW/Z1ZnmKaD5YzJSmTQqjAkiofjfzwWOfyOim6jZCGOzX71CXhiWrW
rsiT99umr31EEywJ0EYQCBc8KsV03VbksjjqRSbfZXJkrd3BDhc+4jV3R/8aTpgGAJ3rOTsrqD2n
sidicWRimdO5JXIwQt0lUrVjiN8zurhvMiKMfW88RUqx6VP9z/3RxNaHtMGDjdub2XflqGh6N+2d
QTMPjRUjJia9ogty9Ls+2BT5kpe9UreBiMSmavSNNDrP5x80GkNZuAC0jnWbq1tXL9FQ8lSk6ty7
Ed09nykIt7/jksHpO384QX2Rpb5bhYFTIxM+yoajG+ZzilBuVCNyXI/qwjNy5chOlQyZXhDlw6nn
cW4Q9KlXyajPOuhjrkOh7+PwUzvcp0L91qP1T3B4bMziwQiWUKKXKz0zbExc+w8rtRndY2vTLW0L
Bi+hZ5oHezNnJEe4Ak54e1cvb4eJfAB5iUmwRwVj9hl9Q0vRm008R85V7W4sRP3omqjI/7kVcKg6
MBySW1ja5ytyGRfFFG4hHXU0tiCkZAHIREDGt61cuYNoLfBCks5qMnnRzMlUqZf0pt6JI/PEEMqS
dkEa7Dpml0R18da4xUNatRv248VQUYgyxrfb9i8jq4/m8TXnq/TioEWhuvQdxJ6eiQAReGZEqFka
S4zqSzc+aamQ/4GkAvc/r2h3XVfFENLFUU0Cxj5S7uGEuPIj5wUxYrRiF4VyLqOPiQBgKRPzFcjM
PNpxm9AdlSzvabB495lWoWubHFVE9ztT2d/eRVtlmz4EAzgVWnxMuuTy0QI05oFjzeCjssv18SXK
A+WxZEbl1rI8sSZg1AMEJ7OjUXnyvlBi/ReysVJwCBCvTphZZGZfJeoqO68e9OexsYKfHUrPI6Nl
5NHeRbHV7aS0Qm7dZKQA89BMdGI8hkjsKKZbe7tR2j2U9HgD/VVjls6QgDpnsKMCWnHV6YiU603Q
PUNjGdZDUmTvmilV0UNWF5G1reuQ/lavAQbN6ZTuUFY0jkZMB6bN1GSvmGG2qTwo8KsSKOD3rJD0
vwr0Gjacy+EL69DGjZfZu1j9ZA3ZtrRKxJdHpMTDuGUSrK9Fz9QSk3XgV+Zr4ZbN586vSjQ3/foV
+cpgYySDcujkptoO6qCe+tKq/uIt8lEKD/J31Em7Xezb/Vr3FMgFoHpRFJIY+MLElMhjuNeKIhpo
vEqEd0mB1JCUdhaTBtVGRUdZ8z/lA5rSiQ2we+VpkrQbLLs+wChT1mgaIQkOkMp+K13POI166MNC
h9xfGmG7g/yH8J+fRAvwvtl1oysBmhO8CGBK3jtgsufXLSeT81GLjF+Ylm42gANyW2JkQOcvOK/Z
bftth94ETTaymcm1zOwkVMYAT5svhfUe2B2Cp0UaMvtg2GbluOIZvGcuI9rxVbt0z+dohMk0LdSp
l0YQzqMw85uRheItCg3pKYCEtNYqEwk9ueaWm7ELwrzrmR1p9cp9NubxTu865aCGjbeRRIt6cIjU
XThWw87IJOb21CVy3qb+o9U9fcHxXvkSoBLYHhJnKgWT/tjHB8vKu9YYu0Z7KXX/sYxSJ1eMv5NA
3d72DLO3asokDfpdQOlMagIEWedmuigRKkhR0CGdOjyifx7t8FVLrNv5YiYrTH4kOQYdSF91tphW
4hqgDR87jfkOoA0EjDv8uL2QeWnn90rgcIOypu466aOdrySKM0Q2cyA3dAZIh4vmzmi+RAqtgvRp
NBBFr707g/q2isBIQCf7tvlZ/RAHS6scyTMDos/vMtu5dT32B7nKyooBNdXayE5W+8UtfygItTNQ
5ZOUvt82NwtnLszNArcxs/xKzyX3ZYjtk94rDD+SnxkXjVOomWQM6Oq2vYv7SiucEqVNFR3MvG7P
NtcqZQPpIx0mgN5TMky+Z/axkXd15z7XNH3DhFk4C1HUVZNQQXi0cEgXlC4zVvI+n5ZoaunGCw4i
0WGDMIio6VaF/Z3G9yOTgZay5mkh5w8lC6WcjrIKTJ8L74BqeahJKGe+UIFhPluGOHc4Sswvc6Mn
CUwHKumbJgze4ZOOqz4Mwl2WZvrm9m7PrwuH6fcjTf+WgIuCwflhGvRItuSaH2G3LlP9GmpKanSy
gtZYOLXzeHw6R4gtUJugQAcTY65S4Y5jx6Ak4b5IWrmt9Dd3MLbCHh9hE+2olWorBYFoofnIuy70
vcxrnof6I4nOpBN4sdOMdG11d8KXMF672YxJEq0jjTEKWkUW6/dW+1AJSJ9eVAY7247NY962FnMo
jV/EOfbK6iZN+VLrX91C6WEfaMYW/5Y9JnVhv6Q+Eu1R1IwbwRgBJne6DVEPI46VodUfUJpXd4rX
VKDwijH+bE8ztSENmpuBN4nugsTon1bJv1p+Aso9GfxjZ/X12q4t5oLo4i8EYf8vZ+e1GzeyreEn
IsAcbkl2VOqWLMn2DeEww2KOxfT056P3jdUS1JiDDcxg9oxVYqW1aq0/DCdRohHYDdN8EOrgbdRE
Dhu0obGyXQRG1uZc7w29bnwxcANNFamnr0vU5ZtRqGioo4xMak03l93vF25fh4YXPy9zIndYwZkh
XOd65zpoEjspzlWRV8X7sYYTu6BVs6u8aviPdwqXNGebG2xNFi0aLm93nUT3sMWnMTlTaEMQfNYU
cKKzjpMCKgxxhAuqoE525ZR/sAtgrVP2sxhXty/T7mqFgLoIS5+KvsauosYxSZuufJj20SBUwmwa
yeBg4V6//TJrxbFIr6zP+azoPuwfETRZQkcZLGyozH1x6ORiAktLsKhwVUx5LCsuOXiws/OklntM
phAH1K+q71z7xdYnwl+vUtT7MESI2+y0RIQN/OKyEBFdceWoXV4na2SiGcn7DSwX1fiL66QYlLrD
V08526RTWzWbtFvdTZI7OkLpleX8E8n/vj9Na6XSo1oC9hcYzWVip7YSZMpIW9kc6imYE7q7KOiB
AXHzDuHr0ZM3KnaxD4Y9/1sbyy/QuGUQybJ80NXI2BYiM3E6oECfdA00vyquD/GsDz6tOeUZCxHM
JcmJ99mwKNtImgZxXn5HFM0MW2fEiEQW3hdlGIoH1xn7L+mi4bJTt8BeNBPjJDPPwrrRxi11jjxI
Otu98v3rgl18PuKOLrVrSNYmVc63C9rkdSkxtmtOpTEGRtM9KhhkaYXxMhTRlZ7Du6EowFFHJRhz
i67h6u1QvCEayyo9+8GsTeVeqd3luw118Au+q+UdiWN3pVZ0uVdhzCGMBd6Leh9yj5ctgDkvMZNX
C+demaXxHX8cao3KnL58HvouE5t1lBXTgwIQiofvsjirc13o4WgIIMkd5EjiZFKEZjKFjlqT6Ejn
SgS8PBv/G8+hk626Lot28RDxolpt6dd355JXpzsWW/zm7nBLv7JYxuVq/RlnLSW6lBZAp15sDCut
nUTFNvqe5y4+AGODuy1kQM+7XUnivI7nskR+QsiwVcz+q54I+7Gc9C4AvDBgd9pCzKwEQceR2bbB
8nzTKWqEIQGWXJ6e22ddacXtWBLyfNstveNYi+JhQdXkyWmH8i6K8S6ti/xfHeHbk7o0OpLBRfxK
S5iLvbWj+oVXu/naW4uN51ON+XGGPfedLczp6fMl/qNb+fch4Yog7UC31mX/gpG4KCkhF9/quZHV
Z1UIlL8zvD2yOSs3mLCMh0xXe/wOdNwds8J8KmwLeqbe4czmxP0dsuzYzJa9CTvA1Y6dPet3StNi
Qgt7/ugyJfOVDfLBtnc02CTwDKnWUAd+e8zGdOi0cWSDdI6bPcxLTKEUC7r9lTlZf8zbOQFxSmEG
jUcuEM1cz8VfkcBOk7zNR6c9t621Kw0TtzlLe+zH9mlK8cmajAPE5HBQ0zBNl41l4UzVKMnjsjhX
jvlHqwPkihvF5tHJYb9I9TVjBGCMU8n9DDadgsns4mfS2LDr0XUvLIw2Fg03THMq9w4LNm8oE2OI
NDbJbarhMjfZ8QhxuKtfAIe4lCuwgZS9Wn7HXqT6hrXOdE0D+v0SAXLkAWuzPgS4S4C7PVkFCi5e
fbYHGvmOPGnC2Hy+PpePEbYsCdGqD8Odu76E3i5Pilej5mVzfY5RnP0ZjVaz8ZKsCGt847bYgC6/
4oZOumZJO+z1fgw+H/7d4/bP+PRaVvAo4jCXu9DC+KBBiac+j1wElrFTRswtj23aYiuPA5Xn7nTv
7NJqckiZDec/Yi3pI7IvKZuA5ye8vxPosnEIa4uSBKp3e6Q5Edn2bTlhyavfa9nwHTvhzJ9wQCwT
Nfx/fDklAz4cSDiCCBcXpxLbbp2qY33u1La769C12VQNTbyZ3GmvuKuHjJ5jJo7NH5wRjfsUe4mN
bEsjXO1ht1d+nYv4tGpaoKTB/QWfG3qPdxF1i8yUXSwSebKG+b4oo62XYz2mYUQFxBYxXDB8SrOt
TDyOquTWidPbtDbDBkdSa8A5GCYC9kIyTKP0SpJ7cQj+94vBYmGawGND9nm7QxerV8BwWCC9cAjb
y0StwtoyrqkNvmsH/Pl+SETAHLgg6OS8HcbU2PUY8y0nkxLrriM6f7WFcO9wRkClu4kJWLnZf/HU
eA5Nd6g3rJr1lNjFNTrERcHlz/cCD2VTovuOVsLFvYwhmcsjeZZnry4PMm/+1bym8ZXSragaJred
K3exNT9+vvwfTDJDkdgBU1zrWBeDplFCcyuLjRMPVeNGWMK401pXv9Ii/2iSkcBAgwIpVBKGSxGI
xkWTR4X4dMooilaiOyj2Mx4ed6n80avbtleOteoE5PvBAEP080+8SFTWeUV8g/wdvILLg/DivGlq
U+W8idWTnsuf9OEeazf9Gdm8sGX/z/9jqJXTALIZHs3lbDq4LZWjkCZgLOvBSLs91rcVoaPapymE
5c8H+2C/rIB49ON4/0FNuFi6BWskI1ba9JHv609SpoB740r9upBy7nDjcJ4MxOB3uYnK8pUpvXx/
/m9OqalrHj1dYIQX0UNhneUE8fKEOSe2VXJOfurVrPguCjm7tGrNYIjL5G6RmnXqdG0MxNwsu75I
8g1+nM12mu3pAVvT/0oOXdea57WzwnrIui8BiCU26ZHZjcbJxMdGpZbiz7ZdE9udH8lIK1FfroEl
Prg++diVd7mqQr0TvXLEuPQ4My8nO9GPfW7e1a14xez4tc0irJswwP181T/azR4fuXJ5aGFekh9H
QunS0iw6JSMtmQLy+wLdksKKmKLnz4f68NO89TpCLoen38UGg4msZfi1ypOXzFjggZwByu0Nv2ip
LTj59S/YTxtXqJXrYfwra2RjkaBRrETvEdgq1LC3tzFO8J5b2SMuoxHGP2r74Cr6SS28K1HvIvtZ
h0GUBm0Y+Fgwoi5jC5Z+DsDFrj3PuQiS5IDjrZ8bc2j3KJc9peXLoF3JQt+f1rcjrv/+r3Q4TeUo
Cp0R63LAZ27BinL0J3KfcTl1xorivnKzfzCTbz7xYibHulPLKc/tx/XRLqRnPmm4pdFI7Osrn/Y+
hoAKB/mEoiOlGILX20/Dw6DqFY3Xj9laJj3JQdmMFhXBz3ej/X47Aqajx7VSpuhIXN45ZW1B03Pj
5iwxtr2ZOvsb1ntFKGbZ37QCcyKtxhiEqlAeprNNBpV7MUhYukDPYyKQQMQqhZromN302tRi+Zov
gVJOAjNzC0PKWmLUxwH/YVej/NpoanoHJWt4LLTRC0azsBHzw4R2cXvKprGmBlGqzH7Wqx13XU7Z
Jkn5i1LHQV4mYo+n83BYpAEPoKw8H1vTFg3u5jfFYBkKtc9ePJid/wiBlcrQqNGDOgzJLuMJ85wo
2RSoauFuqsJyNkXpuHfuPFV44prYR+v0RvSyMe9jq8WeWWj6V3fMkn1uKOpalSKnbpSlx+k5No+i
jZubQjXmp1LWRpDT9djoY0J5WtINuLJC78/un5ceGo2UwHm4vN0HS1ElMs+6+pwMCCC1EsOWxkix
Oax/5Phyfj7YpU3OeoSR2HexcqQIQdp2cTs1w1iPpZNVZzFX/cbWu4aXXZSEZez+4+XS3jlDYYdZ
MbX7FNTezloi9QEKf79zhW3e2J1Vb2QVeywSNDx7jp3DBJv/RxOl+rqEetDVifMAHck95LNp3kzY
095bGt6fhiHqoJSUbtq4l9sZA8kvwnSXYOwgcLrQBnbWSF3p8y9+f/PT0LCp461PQ3S8Lqa3kHGT
eV7cMb1m56f0UcstlNad5c2/Ph/p/YEmhkIJW2sZZIaXJWwMMigz1uhS2mkT7bQFRISshu7KdjHe
D0NGRla4tmrQL7jEc1rOQJXGNMrzymC0gmrG4ZKD3/tpii6cZ3VVQKhzt1EN1YPXcLkTEVZ3oAmm
XbTg2D5lTn+PGFX5bExehw0iTsXPFaBpBDk6mVAT1pVTU2Wvo9pjLltUNT86sr5InNN+FjiBbLxM
q/Y89Cm3dNX8z9wigKsl/fKTRMrzebzR8XCV6lXJIdBeieTvP5+8G1disCaGquvaxQWdWJ1ICnta
zr2mfot5ccRuf+XO/GAIbss1G6LFDXjrYggt6/TCnTU8L7DeQoY+28bOfAVg8eel/jZkcyUDJlwz
II2c4GJfyjbJ5rlw0kcx3WQo41g9LWp7BkSZ37ntY66+AFAIc73GnSqFwZ4cl8i7Mpfvz4bDsYCG
AFQdbuHl1QP+CbNcI7EezQr/krHfi+V7LdBb8NTXz8/G+8yBHM/lnUh7nLN4OVLiVbNTZa16VtoG
kAdaDpXe/+AWfqk8ucMk9XZO3UNRUO/6fOB3a0mRAtyzjaaTSmXosmCT13acNmKh5dNIi/fTUj6C
GVs2n4/yLmtgFGKMi0QyhScAM2/vcIs2oDkVsiCxp5unq5seOrYr6ysPwo8+htYYDzL48DwiLvbM
PK2vcSsV5yit1G3SNulpyDLvWjKpX0ak9WsQQ0anlWIPSgNvvyZOhS1cYyhPOqahvZ5vV1xxOnpf
6O0PvbjtsgZ806FX+jvDebEQ8ygwNskpQBl2v9XjF6l16Jm+atgfagW033KrIp2Lsontpid9eQWT
wf+X62Ait6tSt2spPhwG/gPFeEAqFfvMNHCneiujgmbgS2U/A03beCn25ii3roKPJfIc/KRM39tY
KsJ84B9g8Dj5lUv9o5V16BmujzYa5Je3rewLcqdB9U74QjobWDgU4Z0s2olG1lc20UerS0UFli80
QDQlLl6HA56UuJBW7UnvMmyqZSP2+GdeU63TV6Tkm4uH1cXgg3Y/CSHky4vVbTpieJRhGV6lHfnG
Mq1wTgNZGog64SRfIs3c9m22W3NB4fbwV6YJpaIYR8wSr4aHRJnir92kJLeKXUdwuhca6bHq+HMP
mjCKi/7KvLy7pdZfGHGNNUumsntZakpLpdcRynFOYtB7HyPqx2ix9wJGoK+0xK/Pj/I74SJjHY7H
G3ylFat0ufstLy9noh9G0+WqmF1pUtkrmnAfh1H8a/ZItFWVN921dpsfLWwAHwyRj0+IwZthpGKB
PBKBj7YBdcUvRBLdVF1WfP38d/xopzAbNoZU1GOx/Xt7QFO6NNnSTeo5F+W97WlfOkc7fD7ER5O+
CjqQMyHw+U6RxsPGvGyz1D0hFrxLvGbnQvrJE9L2lHPw+VgffA4QG8i3ZDX0+y7LDxGCGnleGeap
Ktpxb+pdjyaWaV95b31wkoFIE2hh0LuIFl4cr2Wo0kqpSvfkZFYWmA3Wh0Pc2IGjoTv1//ggdGF4
cIFzo1n0dn1yvfEWBxW3k9YohxYp76E1/vu9xPITcniIr3YeF6e4aoSXFOZknpxuVAF9Wf9ES7Ev
/7OODqcBGXdI8GC9VjPPi1wId4x8iXNsgbqk02+UORlucunJuzKuhvDzWftggQABrao2uFewry9m
zRzRxk5XKba+nf6JW0ynk0Tduvo1Vfx3uQiRmmNN/Z5AbQM9fbs6vWPXaua15knW466O4j6w5Nj7
kFC3M6kwTc8c71SFDqRz5VB98IWMR0xFTWZVc7g4t3Hp9GXeVBFyBnaxgSP0tW9cYHqYD18Z6RLQ
hXAJOY+OZPNawqV8fDFUqppVMqN5isZWi6uMMuXCV1jCc2eC08sxfv4+Iebgt4aTPdf8232v1Nek
nNdBLkINUBvqnGSYK+r84pcY8lIuUZnaJ3cYb7OyQ/bWE3ctktFKO9yYQ3H+zzsIYj+aHOSZKzrh
YjzZ17B6I4TLTAv3emVqXoSmPcjK/f35OB991wrHgx++ohMua+PN4uGeXdU0ruWC30jmWr/iCBh7
2QV8V77aeH8+4Ae38R+yMGLQK4f2MibNll4oLhbhJ6+lpliqSRICZnFeS2WZNkNjXUsB35Xd2D0A
FNiia68N8OHbI6IJGwN0Jy3Puv5Nl/UDJ6Ep+4epatFNlL2PNvb/5wvBHhNr/kCHLg5/oSyk5QUK
lCKpmsepqDCyQortPHUUx6xiutbeuIw5ZHLog60yrwQ57oOL8cxZlxZqoTYi47UH8Kh9VEvxz+er
9u4QXg6yJtp/VS+LEhpEtFDiI52+aYboLLP6S2KNoSmKo13Hv1exubzLb8Y2ugJg/eD7kJukrIga
BHnMZdJUy7bu9Aj9cIHzTz7c89wKPv+6y8uMj/t7hD8f/9fH0frWU5iulPBJ8aMs8bXB2Mr2P4bS
P6OAE1kxqYSEy51opgPPt5F6GOwO6ae6Vl13qv5grngiUtfmquJBfIlK96ZEV7p+nE6USLW7KpLZ
iWdLdSWxvDzDfAngO3RAwI+Q5F9+SdrXkUjKGkHMTFO3RZrAtXcbkAP1/djaV27CS6AA+M3/OVsB
QFtf3ZdXIXSNOTNKi0ocVd/C+oKK8le767eOIR9Mk57OUDuHscLOtIHJEFtfYhrl/3mDkNOR/axt
6Pc6ymY8Vq1wB/thbOPcF0v0VR1B30r538dZ+Ux/qhj2qtr89pRRFJ6BlBrOw5jXIuykTj8aZI6P
AeA1oe0P9rxDasK7AG8YHX7m26EMFBQz162tB3OR7m+dTvtj3yYGpkhXCXcfDOWtNzBNZlLjdxcU
4mYxgi7TeJKJicdB1+6iWP3uylG7Mn0f3FJElFVLQGNT0pi8uAqxt08adKip5lI/QcHNuU2T/q4R
x9wJBxQwTWt60kclyDp5rRz9/uQxNBnyKpADpObyIQMlonLqibgGfWHfpgnWJM+fb8LLZO8PY3HN
kJFpAWZ2SWRyh6iawb17pxrplsga/KVs9kacHSg9eAbwzG1UKlduxvcnna9iJj3KwKzhpXBggXup
ZfclaV5b+kP5fdB+KMkMKOQaaPGDgVYUEEHaoVLj/CkV/3UFJ9JW7NEW9clWJzOYy9F6dvFMhVSD
E3uZSuvKZF7uydU/hkyOoijVIeLm+u//Gm/qReSmdAHvc2cu/EnpbnBHpuoTW9vPV+0d8oFlWxUm
kJenS4yDwUXfD2DRora4XZ+rVcKwMw9D3O2HSjNQStACtZ7PBf3HLLdvKrQNTZ4oV27ryxTvf78A
oATwCICNLuFGlaJ0DUWhHAyZLc6ors039SzTrcgdEU4TWLZ46K7VY1fhg/dHAt4pIVtf9UPW/72d
Y7on0sXA23noOjD+VVSoQd+U826Bt7SrMzMK2zRuwmVRjLuR1mggzLTe1bPevZC12WGnGPmhMEEV
1Opg7ibZvtTlaARqpdyjMfTQSPR+YufVsZdAuOZtZYOaLHO79J3O/QfkYaj39NpSs/+3pZF+tJau
3IxGhlgx8K59Hw3doZ3rp1IbUkRk7cZfRv7SxbHtN0uylRBrg2LQeoSSEM/IlpmOAIrzqWfrj3Nc
/yDqwQxNm5RXa4n9YdrlGxL356mNf6y/nBytxxjHsDLv3TuAhE+TBbgr0rohEHLZG1VyNGP9W5Xa
d/0wA/bqSzqSESrzbVc5vqXTN5Qitvx8FVvu0j67tRvvUCn9z7zt9kZZ814WnvAR3+hDIhRgOTd+
6iMTEmKvk2N4YeTYO3uQr5MtfnSNsx/EsK2L9jGRyDkgIXNeSvkwlnm36b3Z28R99oBh8TFete4n
PX22Mvt71IivXWdtrS4Ka9U81EkW9kURAJS7N9v6oU68Xa5CqRg073keLSfQektu5Ij4daWaP0Gw
P8DTC7AkeTIX8iuZNF+mJP0qVZQVzb56rXMLRX3S5C0dsBucBmDJlMVGN8clNKbe3ahN+iNJM+e3
0JrArPsHWlTfOsP4LtTloMaCZl+5zRDeBlky+SWdbzzYXIZa+kqFZd1ljwUeUZs0045z2x5KVYuC
vqbNNOfgDFz7Rmi9HtjF5Jt2fZjk/NWJ5woesQjSpHrhefojS4ffozHfjZGxWxrzZmjFU11WN3a7
HDIv35UiG4LKG53AboTiy2luV3rAUz9k+xKj6UKPNq1Gh1ZxbissYeDtHJo6vkWXJEhxecpHsa3q
4gEBtC8AVbGXqg6D/gpeAt0NY6NU7QEB8VA6xVZTHGgV4jVPl/txyTaeVt+odXKTqcXNajXueF5Q
K/mh6TsfSTPfQB8grX5yD4Va/6K16WYdDKkSv+3LQB2MjVGOh0ZofiIPFT1nNY9vhDmfmtbdZNI+
xGm5sUbl3snqcE6MjVka5Fv1r9SqvsVZv2krsRcCPluD4h3wBicNW/3fJaHDNhm7PjPDZdI2bV3d
RpnwR8d+1NoSpzZ0Pf3Fbm+0Ito4hf29MpXn1IDE6k6Jr9slD/x03MOxeLR07mdRofYyKN1jMyZf
k7gofJ61WhDFqbdxXclvbx88sUy+Nbe/oTEfpSm/zUr+1c5aXzGjlymvnlq2jYT94vCKj80HYem0
qd1w0FHtUuPRH6PI99I0WCaHe2AI3FFuYzKIXtQi0Ir5N+JaI3piS6M9up18QeSHAdvpZ5IiWzBT
keaPQ3oWsYJWKG6euRNUtnVIne4JN9pjD0u9yaYQ6S56nnLjRQhONtY5VhrQqHiN5uqDTJtg5gZD
hzdMGyPys7Y7qiScfbNstR4ISQSJbKlKKDb9fkXKIsNepemtFjX3sL3MAImBnUfP1jGaQ6uC827V
NKBejCehvgRGBi0tnbZu091Ok3hN2YORo7/OWhGwX3Nfly9qJiIaXKJAPCDKQy+3DtY0QwWllTik
d1P0a4wrhAdvgFcHVd1s+s49tGaPE5+5WT/Q63/X6JxHpqTuinBp2geK6zHJLfu82ejcf2Vcb4zO
/WqPE/OtPSGek/lZBBbcma3bVLp7O0e8QLMeeb/HWeXPgvrLxP3j/mpTeXTyZFPTJ26naQlK3fbz
2QuEo/V+1xW3tYh2C5vdkl+XbuQgl76tvKw/xupS3/O4ARt7j2kT1lDNwRmTL7kG3NubfHV5jXig
8Zlmcl5vBcMoQjtu/Mo9Tay9FMOmV9N9HZfPljQ2rsxDtVI3hnyZ+eO5lm+HRB6Hcg6q1Lo1UvVn
VM+7YUlwexldv65U11dJ5sglaRKpyVbTyjvPs442v5nd/+ZQ7MuZ0273ocnYJfPZN/kx1YpvUyuP
rtbe9GL4aRCU9Nx8inAxK200/RQc1Hq7uItAr4sqPbtOeZOk3q4Z6KGLJVhPK4VvOERxUENMKFT1
bnXlSOLax08RLlNzrmHCLONyX1iL72X1Sxk/1WlMxplHN0qPaxnev9t4fCz0mv3+CwudfURgXNIJ
x+nJ3aIO0PrqANkyskBwwzE30OxdHi0v8ae8/4qtbhHqWnwbdU4wV+g1WKUVSNt50QvtRo6D4s9j
HpgIZOBP9jXrDZoz9a5wugOomNfKcEkiaLt5+s6BKbQ07Ub2KJW7w8N6JEQy7MzOetBzNvA0Fg9D
lTzqjrUzEzLmxDgbupJDTYF9MMsphF3k+knRbidxr2o/Zs7Jui3bToZRk29UYrbOx1vJOa5e0yo7
2pHxI0tA9/T6zgB5lyzzDb55aE1pX+l7bWOs5UhE5lOrTXsIRcSxDIM99zkfV/ZPBxIh+Vko6i5r
HV9oU9jMyo2V57tWrTdz1/r19H1JhG+kjZ9E7a6ylUCT6nHIjF2JhIU128G6aRP283qZjKshU2Mf
wd60vtn1vR8v3dEomhPazPeFKcNOrS1fF42PSsBOKspjWuETL8/Okm5Kb+GETdYNO3397Sczu/VK
eWPUBPTU3dFWr/gzMXftNP3qtPrB65U7OPZbXemxw1hCIcSN0oCjYM3W3zlVh41ZzQ9eMXyTs+P3
6E7GSb1VXG0/s4Vi1qfT6WF7+DlN6s+WhuFmxf0WbbwD2EQa02aBUyJPUCTi0DD5tNhLNbpxycm2
eaMFRdK84nE93TiSCiKw7ONSN3d4DmwVqx7/HG+MlEmxCx9e+V2HpjscaMOH+RF6eKRFahIsnef4
VeJqu3paZNCVy3F2UVLVJpTaJv17rWXy0A/uzqyJWdaIGpVBPIIe0Rt1t8cw+RgBKr3NB6O+NXDC
9PF2ommGJiBI402PvpHNd1TyvP7N9Yazo+RB28f3UaEEKhFPVf6Z4wKnDINUg5tpoY2ZCHStqRUG
5iC+NVa99XgQrfEJSNdT1pg7Ycuv8EMe58R9MWCvLmZ0h5YSEDW85WS1Lb3uoYmGk6OWfLPF5bn4
OX/OVuNN5OShcIbbNbka1WprljZJT63qSpjZUBg1+UUjKhR69swD6WFy8lqD71JvU48TbY0O2Bxl
/t1JFMDi6EdOvp7pwGuaxPGLac42TBfyEXr6JRHx0TT41Ue4sMGgU8XwhESazRb7yZZC8x17GgyM
c5YvagR9sxe/vNF4cHJ19mNp0Div96pC9I2SHyjR/55U9VUpEuaF27hDz2VjRDTzxZTsRlQmKVYl
QVRI84xXFVTL5J4awU0ezUc9X/u7IIvYz1I0mzkyEIQyM3wxuMkm4iUM7CJ0EDeh+gcS4dkRDnhM
HDRMd9pXidhNybJ1KvVhGOGNC52kapiRE2mdLnDnfqcnWu/60k7rQMfaer2rRr+cRtBF0Rein696
bRFk6fIjKdSXJrYPbSVvVW98MiNj00uc6yegA6mjbPvcsoETNLfFsMBVLkOvtdadUeQKyispsflf
RW0CwcVR9Uk4IybYe+UhMQc21Bwa8qtH2BKN5kstp3lwjnQuJo2HCQY2QdEbt632atd9EEE4k1kF
iu1sdVpYlTnUE3HntcqhmI2jszQva3RvNJvbqDlk6i9gTN+FEd/w3HtNzOWLiIatopjZTilIRxbO
QBR5oRJlZE+6FqTIj9aL95v2/dFVy70RxX6Hrv6ARqBuyx9uTAXNUYK4L7aYd+wczkcneWDE2TaZ
xHFR7SPhd52+IrOOfTWRGMmw6OPDuorrRtMLY/DH1NrQ/9/GTf9rSOeAGl64xplUKGctFaE1NPcL
hLNSqXZYgG8nxKDVZdqVdhrE6C+qwgjcrIR+voQ6hJfJdQK9TDiwOURDcmcq36hBOds242KK3C50
u2o3ESTWGV1/+jqapZXPTawfHauxgmaOghwaB3NpaK9z1ga199vQeOGgHl/33mENMaBzQwOjRlou
W4U1k9x/jfc7A5YxY+SkeOSadn0zNyP0D9FngTbMd0KtNobNbEULqJlmYjpT+TTi7d1737Msfp4J
E9BTzqLN2x3XzRemnm8vzYPtjaFqGnsUcu9jNXosCHFWacfhEBmlT2n659TYlP/mPf2iZzsxYz/O
7clPM4sVKJZ95Ub3BEC9IzNmPru+2GTufJ8tSQy7MTo2Cw9h6Q43dOwIg/Jx1k2/j5aw0dGVSfWN
R6ZDqrjJKvN1bY/rOd4Krn0qym5bDHbQNMlx/bvT8Ujm4uozA+5qvHfSHv4giHMzfUV46TdNSbIl
DJfY1TOnNJndB7zzHtfIGZsCSacyGK1zHluHNY6gcMcDmTKx0+5mo/5ZJsNWonfTU6xT3TKkW7uL
Ruexba2wHqfQZcfNRF83/YIgKBq+pa/OfejU2WHUppOoitdRI5zYHms339eRtq2U5MXIQe6gIlVk
3cNKcBQZWyguH6Sw/bLPdlqFzANJvp09p2J+FD05DvWIQUPfNK14pwJX0Tfk/FuXIx+VrxpW9Ua3
+KLV9iqbeo0nQ/6ouvOBMuut6hphF9kH/pPQUoxXaHvQazvumpQ/4vjgvH+Y0vnhAXRoYne7kMaU
9DVinRhUz1tC1AFM+m09OWHi6ue2v2OXam5yn00rPqY5LkLfxoP5Myv0AIHd/eD2QW71G89evkWK
oAsbqTJwUrB9y3yMdeiUKBxtgN6inxUdNTkhg55QwY4PRpI9qg0VAO0VncXbZVZ3adOdyqVAt04H
ATYUvTj2aCitVVuIwOK+KQbOZ/ZnHtdJ6r2x9mtLP8QdB2f2OJiJOI2OPFCy/jePMMVUE30vvP5J
E4oMQJxEQR0ZfZhhrLEAAAmmaX5cLzRkFV4nK4LxRxLDnYFSklvvNPoGQRrVqESJvenmYV1oz1ma
2duico7rG2BiypkmryywSE43g0KH3e0OM+jGqm73nJawraNus/6QnO0VllB7Uf7ftlbzMpjz99Sj
F+/In6Lz9l6b+9TreIlr0bOLDw7Bm9S9ycXRbZPvYpq+t41tcfazE0hqhB6MI3LKW72suKvM3+j/
bdZ15uDPNQwQqziixPWMAAc1K2PLdRpwOQd43R4q3YBcLHybPHUZp73WibUR6bMdMbvZzmmJXpQR
RLmkkFzsrE45eNoSqlp7QCaP9353l3Lqm+xnrZW8Mr1An+S2XhpcZNLjEDWPaJH99PI+aI07p1rC
eu7u5iLe1LU4DnL+6aHKTWQkWHcxRzPer2tYrHoC9ouWKpuBC2y0fqwHWuvGJNCNbO85w2ZxSy7B
yWdCUn9dEs7zXrXlYTHRrVkyANtrkW/eZOTyyLsFsDoS32i72164G9OOz5YUhzpzfydifrZI1RGc
xEdm2KBxiOsm5AuFokpl7TKzPbgjJ8vJeD/MymZ9LiklzxtvOKpoZ/0fSee1JSkOBNEv4hy8eaUo
31Vtqv0Lp80MIKzw8PV7Nfs0O9s9ZYSUyoyMiFRXFQsgm+UpWwUTMvgi/Migj6wnnMBx/CA4SjW1
MStg+9XXyc0ZR59EU5q+x0saevb8or4orir36kvl5XSdcj+qmomP8OZTISf0RgZDhrBco8yaH92h
3uh5P4RGvoiwkf6HPTdL5DNGIie6oVDcdCiq9CGIpp4SshB8EflgxGa7CQb/ETD50DWfulVvvN7b
da4RjW56LK15u2jzxs09Jl3kuw4srDXrd4TqYZG9J0m5t5Z0myfuKfP2KLc2gxaf+n6+U7unt/sH
18HI3M/8v86STZu4i0/ZSP1lJ89rl7/SDLllmn5l0OTbYpWfwZB82UgXIQXLv2szHKsic0PQm79G
X36gviS/5MgYzP1GVZQDshJHi964Sxv3Ng7jPVqds4GKpdeKC95e+9JeD64W2+Ck9mW0xecwmCTn
w5O6PdUFxT55d6vgytzrb6vSX8tASyOsjYoNUO4DZ+Rqr9PXUnlHJsW9doW1H9b5QyzlYZmsa8sr
TYl/lnIONotInZC9epdY5hPAFczi5pDNw0Wbls9a6U8I9HKRp6r3Xlex/Bppt4QF8v+NmTUXS8+P
9TI/kBMwwsWjpBxXUMDmHrXE0XbkPf5krIXFMBQWFYMNeewMHGBt5gtyREdXu1aUu7nMntymMcNc
zFXoeB2nmle1Ry4qWycRsSQprj8EPjeJOJaY9op2PLSaxT4MEIplWM0GdXG3VP5eY/9IfmJ4LeVD
0z7OY9Y9lKQP7VqS4xhkkV1bb+pplXt+yaNs7E5u4b32DnZ2U/9pas1DNlbvXca46S7/Fav1oc4h
OpTzECD5mI3L6uqP/6dI2heuV+B2KVle2aG3mAol8OaO0pozRdYeU8Kj1lI9TLKKUlm9YPV87wTj
dTL6W5AMH5UTH4I6eJJlfCn64mdgx/qj2FHj7dO0CMJSJq+9rcH4Z+giJgxR6iACELVJmj8ml1J2
V99OP8Hpo9rVD2U2XVx9ubfaEvs0sCeMmYywSczfIRjnUMvNr2Hp39jI72PcuGGa8mqjmP4UI2dm
cNYhjOPu22m9GDjHe1LJYwkXGN/f24rOK2TW+WO5FtfMkJQynX3w43ivYrQw2r9MtHquCLiSHFbi
DQlejTdhErz1GVMTYpoeVv8k4cOs6DpV2uc25cFqJZlCbYHImx+BU+GPEjik7/plXeZTt9qnxCJL
RISZho3fcheL8Su1RrKQDH+CWndL7gojo2NQ7dEm/i1tGXldcnOE/e7M9Z3BTQHlfaOzwGGONVdo
+el2MgSxovhr5MUmNrlE0sm1oj5293qO+mm27lPMHnmSwB+1wdyBdlN746POcETul/i5COgnD715
FKI82bI9FVl7S5y621iJ/qwn8fNSyJcRlCr08OfeaLl79pzsJ/P8XZCIXzNPHlwuqcGFrqp+XQI0
DXK6tEtwM+XMRF4tvQmBs6k088g2xl2SpEe/GBOq/3UnKEKxEChvdTqcG7lsCpvCbbK2c13sCDb7
ruOLat1WnbSuxkSUWiVzkiDM1u4y5PmTejCdQgHm9lakGGIuFJKJ73FXD+Z+Wbr90pIWO93L5MZn
RjCmu2AtwJd6h85Mxp4U3mGdg/1akpo1sjq1UnPDwVsMPCKLN598O/SqtoHmZR45ZYCMVf6p8h/N
6J9rqz6JmtTZK6g/zMn/43aJTd267jCsYW07O9lqA5R1Ty7LNoBOvgnsQg+RP71Jbi0IV/uhcKDP
rHpINb4XVLSx4WE9N0UT5A07W56cqnhhMvD9zOA13x22yTgePJ0rr/cfIOa827n3kVrGtQ7aXZPX
ZyDvy7xQzliV+9IYdpS5w0vQNA+13VMJ0CBqcTigTPGqaBqMncoz6kzcdEjv7eoAwMDvHNgPoTXy
AESGYrlEc9/J2yjsSz9UF+oOUpbOlrTzsosU5WVYrGPXWYwOZqFNbQCXM0jwMwK+2dAQb7i1wCh1
UuXgFJcWecXWc5jRrhEgx7pgMof8qHpjj3+TE3VjE9pDcszddC+wSgsxwZRR5RdA2nW8ifPpMOo4
YKRNEITV6nyrjnG4Np1PSxHwNCODVw9JBs3WJzaBwN8JFExdy+0aFwfpWQLrfY+zl48foz1Om8Ss
/gjb+HTz4bT65TEF9fR1MJSsfzQ7oKqyjcZZI3IEdzNStY2llq+RO0PHJHzw3+ek+hSQGzlAd1VQ
349d9wmxf9+Wxa0S/SuhEB2VXiZgy/5GaDyttPEfW1UnzMU9tPNTqy8Ho2x+1Y6kGXcog+SDAhv4
wP1aY+cyaskzRgRno0g+klF/hZi+7aS40jN+aSY6Rpzou97V79ZGPBrresXPvN8Iez3Zfnl1tb7l
Ii+oBLv2uSOeZaV2wbsCdi+pUj0k25U6YBL1XTfMzEB1zbDrY0akmPWxX6y/iwlHXbbnBNgiNqo/
vtlurYQqTXTgcGC/uOo6c7rzc/lXkzE0xQqwv8rLw4h9qSzyvTIxqcvxLDH4WzXzoJvyCTHXV82Q
94NvOy9dXEw0keztXJk3rvhzou5U2azfpmsccEzjiYnhmwQUuHmg1agvVeir0S3SqXaWRz96julL
JC+F9P7MZn7tjeCY2NNxwgw3HMrqN+/KJlwZ67Ux+fV+Hh7jbLn3nPqPShx7jzqtmIxz400iRBfX
R6Mluw0Z7k+Qr5Hwx+PoGY/VAEqucQqk6E5dpgbbut590/UAUvEu5SbBeOPBWKcLHshnh3EImlZu
XU3DMbC4LHywlYya5jyzcMG/ADrKyjoYAzdcUsYASvjxhWVSRLAlnlRxhCR0X8zNL3vwoRHGRc7F
32bUz0JKfUtu02y6lVDn4jY3MlZBLOlZLYXZ5KdSYjJNnbOjVtvqK8n86m+WJqUHVUWmOYhI68qd
m63feVvXDN1sb71Hr68RuN1Xu5lB0qJnwDV/T3T/XBntBk36TvfGi565kRkXe1+UZ7NQ3YvqZR3T
g8EENVUrt42IElm/Dl3/U47pM8qtwyzbl04kZ9HAG/QCczPm4mtKmmEzW/pZ14K/yjV6auY2JA7M
0ZLE946GP6Bm1rdmJINqm7+lFKSe03ev8zQZ87IpueYXk5tRAz43F5i5lWMpqM+9pZnzl4FLP2lf
fjVlA+TQaDtpJwODfwIn8vvqXK72M35OFoamyc73aN4PKE21Puabdb/oG9970V3KTDyuOZ1zpuju
Gcp60zN9PwjjJfbd77Urp41HY3ZTm+a7h53CP4g51/MndU5XGgybUThRHzCAA9h8RBFA213+zrHq
Xw3Zj/ogMvfPibkqUF9shgyfPpV8UXn+ZokJScG4ubBu0npCR22OG2fqgWEX58F2X1PlTMVv/5ax
Hlplc+vpcDV1d4tz+Z5QkvZyQp8Ngj6CkeAofKplfVrS8VRq9iNn5LNhxv2dunSxQIMH4TU7MpbI
aAyMrxlziDVn/TuN7fc621c4iBjfzptELMUmQb3ZTlw1YvgJdMr+Isbtu40xpuRuj1IsxxNCssqa
U0efQt9Ny0gKhw0yxORYQ/yda8XWKpc/Raf9dInQQ70i4VlWply07akU5tFxsqeqqx9HrhqN26R2
jOesL5+FH+8qMy2OZjA+Z9aPMWF7I0Tytsa4dJqteJ1o/uNQ9ug2iFj0df3KK2zX/JZud/erPnsu
yQtpAj60or9zsvxki/rUC+c+LRrlEf1MMgOC74xkj5j/ISvYV824MF5YJftj+eC68pORJkw/wenM
L/eVPh7Rc7cbPCzHMEnao/AnhrGUP+oT67V71myMvJf8btTMkwq77dhc9H76mzmI0eemKF77itcN
4jdScj693PF5tn5j/fqVTtewpHufj2FvkVMoFQ2dHfqbWXc1SJknkVrHshu3VYa2NvHDMdc3gKVG
GBT6U21SPBrjuc47Dna1L8exQp+tXd1u/DTltE865zM3iyfPX8EIDMB0vw8tLl2NdEgnNIcqVOJy
FyXV4keMBC43eMvcLWtzpwM/1Hq2rTS334CCdjR8/F9FHl+JOJ6W3ybQhyxfEdiN266qN1wlgLAW
UZse9Fh/Jc0KGOmJW4EvTF7Q31kD0nz8GlU0aS2OnB38FolbRn5CopZJ+8MfA/4N4Y18ZLuaMR3O
dt9WPP5U2xU6rB2qC6wE331wagtUZVNhvLRJ/PSnGlm8LnFxuTLvYNr/0BRB+Nc+aKV/n6fNmckk
YTkIEfpJKSKEjPdSk1sPQkzfw1YwJsonRplRHByyFhA30z+KqVbZLFkNVB+AlNzz9xNhE8Ybl++v
ObwT4rZFBcdjYIgzWS5rqWqSoXhS66z2pIJgddpYAEXgloAI5T5zgbuhSM3yWQFnKowDw/v0Hgov
OeRB55AosROGFy/4MGIH/GrZp123L6A7mP6XUlbO6SO52j1vVE9jGND1xOE1qqHbF8xH1NPgQzLT
1ycrW1rttNb3fdaeK+GgvsM9pn+ziB8YFyh2ykUhLAp8Q2OpQd20xvpgcAnQfsliPA9KWCF5jE+S
0+8MV4tcQz8WBRENpkLQ4J3VPDHv+KS+VWIPr8ncASCmmySeTnFzLaV2nhfrorZaU1TsgmHcjB0N
RPfCVo/LGxN8w8kEqMYDy8S22TcUpBLhfbPhHX3u27inUsZjhlViOSJ7NqPSeBpa72iDp4j0ncHP
G4c57LymSh7ylCEz9OZK2zy0xno11/HOYMRAmT8FVf5MP/Ipqcc6nD17u1Z3DGmIVaOBcVjIBIfJ
ZZENmrLDBtbHygDPoKfD3ng0LyCF8FkmvY0KuqbUOpZ56as2wpy8GiruTfxSlec+MwTw+F3AKQ/4
F6CJp6+26SEClSYo/4OV2Z+VJSOdBLuyerV9FF7F1e158Ma+ZHnK44OybRq4JIjYwbRttHxTgXBk
AF5Nc+Qn9rzcT6l8qrIXRRPQhmBTejsvNSK73yUuNTl/m8p9x0bppmdC2JNaKC+zl5CRcdsmc/al
Xx0WtgQrZzrlgX+hs+HU5+KTVs4fxVbhrdTG8ijQEaHfpqK/wr/bCBCDoZv2vl7sp9YUx8rKI2+U
W5VYqq3fT8Wj11hbuXphof9UJmckv3COPG+ObACJnoZMV01RK78T08OH9d8q1N3fYN2NqY/zRwZS
pY7V60J/QOHwPVi/5SIJxqndvbBjSdlZKrfvH6pm/vX0AleMA/32F/5I7XsT1xRYByXly8rW4xqw
/BNfTfWZ8+ZN7UrBxuUU8O4DWGFMQDere3X8+T+BPf3/L7VP2gcIiJVjus4xMCEg3So1kYt71pXt
jhC/6xUiRZGhFoCZgOqRVhCasK0k3oidnCALggsl66nStGd1v9cVVN8qPufQRSpRRgHwM2+r7sWe
eQowU/gsdfCTCDtE8LIlbLCMCkZmZ9G05Pwjjs5w/BLrTXVsFKnB6/40pRN2oCqcYRXf1V/dbmF2
4lGT1dGy/rIJlxapl/9sdWI3wTcb/QQZrwdy9pau3yq1LTr3Eeybz+PzBZP5nXdnVdVKqnIvC+CT
sjlZTTv7qbQvZnpvXMHIIX4QkE70E87ydKFUi2glxsRQP01m5K7GsGOH8/ByTUZBaVyVNpivUjVH
uUyPSfYjA33ru83fsTtn/RuUUIb5ehcPtiVfnzMi4Uqq//tvieenlkNJ/+vIEeZieZiYv1IRL1gg
6TGgDEZboyWv9ThsS6Ki7bE4LHL1xi/wH7WKp9WOHXlQKLdYAdrlrsMqnB8afNtF+6Tty194fRU4
rcXeqHuCb47z0RapxpY9yAf12KwV/TXHe0EOEwVTduZEdUvyD2Nv+fP/TcvJVp/PmLEy4Vongrki
P+d1+l2s+2x4qVTb3b63h3cNx3g5DZH6819Qpsa2xw+VOTrufBl4xn5146PxpEf/D1eDaj3jxdKa
xm7pZGikKU32L/ogUatNXDb2IZ2NUK0LRJJ9QbG3Lq/F0MESpU8BLF/9+8ClV78FTXJQYXgExXW6
VsUe+1Vh+znDlBF079QtVh684Jhly56/lKQkrKblPFYAwWaGD32wbDzvVYMMYqT/H+GOGKRaaA7R
dBm8Xe5hhjlspaWOM8s1ukvII1bbI9/hZwfiuSt8WJbBB2fCyB7z4UXtQfWPVKDiVKq7V49ruu9A
aZPgzwzg4V0xu1Qgmjron4RNKX7VP1DhQG1x7TMlfWLtVExX35Mo0DKioHiiBxpqRXKogh9LXDgr
yfjCNUfA+P/58VkZ37g1rCwKOKrLircp3yjuMNfjATUk64sROYO9qWMeKOtdNG817oLqt3zOEP1n
HgWkVV4pmeznMeb0DmxLkxY+rCg+HtLPrTUCBKbXlPEzqrHNWgtea3RPORW0BsOTa/r/0BUz30ZV
cZoIIAWuoZ4LhuS8+yDpiXx2iuTkzpAziifeUAtgfvMQTDiMPG0W2hn6SC2nWTHsnWSd0V6wYnRK
LEIKC0TU41RwBibhPgfl2cG7sgSeWwio0rBPS6If02yP5U1oa6+mhukg+4kLuaCTxRRBeIOE6J1Q
41p0UAc2c+daF47TnMhPVfNPdPpY2365V/vv/5PmPOaQi/AvNEjFbW0v0m/CJ6Z4u7yUW9l0mEXQ
NYYXnsK6M8tDDQdAe+X7CGq4fNZPYqygY1+zvNuq3qhaXbEADPAbwymf8ojViLnzy5mZtqZ1UY7t
ZfOhor7asSiPiaJPU1xeu0UP8b/Zdr1/LJOvINklRLmO0kydJD75sgawd9ipiR/Jcd3j6b11tNea
HIHkYC7nvdN+ORZ9rebP/6vx/7fsm/4akPoRA9Tb5dO5FxfOPlSHO+UM2jnBXsUcleapwit3c5Ud
8RLUik73p1UpLxZa2FnEV6DLNIa91v+y2v8OaHzF+veF4KBew2z8jU64z90nyBOd/HAcTODumsre
/HuLkpKRtCljO69ijNJ6VBlQRfhJkiBSZzZ3fwUjiRriE8GP8xkowG55beYncj1VV6wI/NLePidq
o9b+yZTg15p/69dgy6P0YWyoo6Y2F/sz52pU7X91gNmcui7ODEzZY12pNdeGlXXXHenaZYDOwShG
GPpZ6NHqDEbvslaP6lMPZk0bIn2vOfvqTav5yezVIDyGEOWEDXtcP/yEpUnPlhqVHOPilUR2Yv1h
+xlDTmdY/5euGExxMPr43TDfxVBvHVii6jUtq7pZnXwXjf5g8fya8oSc+FxCSTHq4FwAclRawhwu
95tGFuzLeSZQjqXPxa69un13y7Vnb2pDdD737eS+sFGZjhaO2atOw9YMUiY4+Rv2pLonEZjwmNZQ
XQ89GLqtAAAqR3aYyjSkflVJkYospCEqtvEl3NQ5zp2s1EmdBw3FwnDo0yEsauON9tTTZF5m5gWP
5G2djHdWdc9zjwGNutL4YWt08IX0olRnsz8IbnR7jek7U2yXw5Xw8u+z6GQc52RMPkAcgNHzN7Q4
eGPRCfGq7SCh+uu7xXyzRnxBQIu74P7fCeIMy+Utqyzoi/ah88qTCn2dnAnfKvKoqT7Zw+Sz5F+S
/DhN7H05LfBHoet5r16/epuGtVDHN3aCv6OX3Zv0WKlNoGY25rwp6mYnBZBIk+8t0uDUnB5VDuwB
VyeWc9B7tTt7x77KHOarFHt1mfhsJtJKY5B36rX65dMZ3lUI0BNnL8bPermpC8XhMm215I0Pa/ZU
9KTR/CuVeairoxi+AjqRDe4y1fBtThe9ra5Q214ZHBBR1mwxrj4OitJgpI+LbikjVvYfn4g7SyrS
INlh39KmEhD+1BWe2N0+bp4hDamsm3flKuUJi+Cp03cetBmLnPIfBD4cVMgcp/lxrU+z/94M6T33
fFa/OUMdqhfnFQtA/0yaZ15L9+p97CQXPkKHrWlooPch/ZnJq51EPys34mbGDL4caRPZHtixenuQ
3ktJ0aEK+6X273ITmibCULJ8IowxL0cVonl5/vYvhLA5/gVEHmuwbiQSlsxy/zFm+uHXnXWknd+D
31IIGzpBrAvjhGi+3KVFzKWlgVuYKsO1sv5HrYhQaflCfhLT/ZxpGfE+tOxAShP6en2k9hgCgRuN
dLVgWkGbnYTOfyioqoQrv9i06tnRn1m+Ypdd2pOH/r8MKtzOXX1Ik+pdtjJi3RUbhphKpC7reqe+
CNsf+j3JdWLfq+oLO7S90H9iQAahIq3g5tdMMkQ6FYz+yvvHOP3hulR1CntbpxolzFEMkBbV+Tcb
PWE9yKqHAUS+Ut+Vx17Nn7T2HqayOfB9BcTm0F/qV5IhXNR4YnEDONeW7xnfoCNvLA+abb70drlp
oCgi49vEjXOoUWXwZXF8+fe52GOQCH+7Znkp/friVNXWgGI8D2zwAGdD+G5uHGXdZ+sGmPudqrnd
zgHBiQCzAtMPen63UJezGpKLEyzh0FCuEIkAS35URGZx/yVzmP9I8Ox/H5TZVba5C7jheZrqPTtX
O8w6mT31q0qWSqFz7fqRyq8z0EIV1uh5pLSJdWok2LIZOieVePxbf/1a6QiCq5s9PGIqF2mme2zM
8Q8M8QRkV27zFZfWgKmkMI+HB98U33oJeb8oTysAi7NAWu0Rw6RUeY00PowiPwVms0GWsUGQDsVK
X+wQ40r4nIovAKFAZsBsOjCuElldRe9xhZt2cujclm6DPtxMzbuOMzppZnZSCzoPwlZGeg308wZi
Uwq9ammqsOYUGwX6K4fAnkJCdEr9u6rkS1vRhNdrn96MAyJEIoP8rCMuNBBzMjvdQi4+wCp8XPwm
6pf6zuo5d6knykNWLXO0ZmVzXGR7XPP0jz3U2hbymH3udBrdfUCoz5mSnE7lw5rNsAZ79Dte6j9m
DT25Ar43FE/NQL0FcprG+qcWsyUlmDeu/NN8Q5TyB0dsxWULcLGqnfHBBCDcwP5ZDmvW/XEF9Nya
L3ZrCiB2BxinaIIlFDONQYY3xWHix8vZp+u0YeYKwBHEhbC1TdKbcvRQkjgHvD4e18z/be3pXiJ8
gB1TfjjdOp9WWNsjZp1xlWVbb7X+VgiOd2WVfKRJvdD2R/PlzGTDursICGfaoxkjFwHmPkG6MwCB
zfOwVKcgixFSDfGns5QQhu1h3jDIWY0B1Z2tvayfdWxQWhftZpAJpH4dWYy2VA2v5PLdJ7Hc4Wt6
y7z5VZczBQ0THFPHgiEX10jq6vajjkHqZ8s5mT4gX5NI5fs1nMs4aZC/0N07ZFrvPeRpdfKzROxn
GPsw41akE4abEQEF6ih99qkI0PYD2mfhYjbNRtfit9JH45Q0yV+3IHhZ0+KHqh0mbTp6eebQVw2m
/dDm1yzT8PdY86s/6a8939tpggfTHuFayNq/X7rkEQ/++arZ1TMQ8nFY2uMEf3PnDNPJLq2rTVsk
wqzuaMj5qiNUuwKnmtuer7KZ3GVn98Q4YAUvAid8kD2TPipzSm7IAtfTuhjLXesA6Rm1n0bo9Ru0
FDEPekUv0GVtiKmqRSHaw0nHfHIbpN50N5hjdTaRRUY0PhJAFinPehfQKeuY7L14hrErkzHYZIP8
0rLmhz4Eh9fEttUegVByArcV1L/Gyt0fGouZREY8xn8WBCCRnnl5Hxr4H3/ldlG/81Gb3WiNpKVT
W3b7sa2YA1DSREL/aKe7CqL+3kx9uruea12DWujHjOdxjF3P2nFQbYVyi8NcTNlN64ki0DFpuxmR
ZJ5tM7h3RVC6l1lbrWMfdAfZ26fYCw46qG5dFtelIrGCCnTSTfiLtGp21jD0G/Cl70ZAZ4M46Boa
yi0uG2cWHZsOEJj2Sf5oOvBqfRx/gWX93WwtQwQhBeWUN3KOHcKGqIK73KIXLWg79LlO6gZFYzvH
k3g2odTupFE+F/kIDbmqDr6OYKxIPmvZeWGW57cy536OB+J9bi7WvuPUtU75MTL5KQSQgKLZMWo1
pvBv0Npic/kwjB5IDwTsVELpXbHerp3hYTHEg6vZDo6pMsrrGKCZ0j9Ox7sidf9mKCptmgI2WTmu
hLfV1bZ+Ly/uiPIvgSQCLdMBCKyHKxCKoEEvKwuNYYtuEN4XfD7Ao4j+/JPM3FeR9A9ONkZOR7gy
pzugVFINsEp0334ptnnj7ETtc0xz/eIu+GQmy3wp5xmGQcy9SvP0qD5JS0PEGxmtA72ezbJhtNxr
besQWsX8qJS2iUnfbHIOLNY7Fh3wgIie+lxrGy+QXwNSANOENlAzfjdbNXQ8OozkJHno3e4hz4v9
Gtj5NqkB9fCjQ76GDdvWVqz7Kji2a4pA3TwDud6jhNj6a/EgXPuvMwZKJqbT2a6KB1Of4qjOhQvZ
THgk2ho59eREZm1C1h+uiPB2A32shhIRMCVBV+t8QI+/mlONorlM3zLh37AUQ+ELDnMg/73kPnM6
mde0j2cGlRbL1mD97Kp9WvzysTayUye8G174Gr8Q0MM3629NLwuAiXKHeca4xRGfQpeWjmHEyi15
53gNrEpAWigFI3Qrc3Ify8z4wKDFi7zC405PnWDXWzA+UF/N2zbIy9C3yr/47Tyautxn7agj83MB
5TV3k2jNR1YZH6PufhdY70W44vzpaDA0U7fryvVDNtp9nxtvVguq6Vf9AVIJ9NiBkqr2rsXUA0HB
0gyAxoo+QfRrDgggy52lcUIX43tkCHXoxHAJSvdOuBgbO8GbKeataxVvq1bRxNOSWzwuZ0+OiSro
aQq4M/WIpElt9dZ1iec7WquvXBzf0iuSSF9y1E3O+ANNexcz+LadtJepEFDNyCLG1GKgHy5spKxQ
brPVfTbm6c6w0GC7cf9kpMaXvsqLZeeXuI1FODb1sFnBGMbOf/Iq/23U5i6cE3a1g+PlYWYqTlRA
gzacbF9k3oeYrZWmHDIgN9fbcJjtT6vuDk7Wb2A0GqFd5s95Qx+9byv90M2KPyiCdDtQJgxZ9eXG
Rkm5OEcMWH4YHdIIu7AHSOzzoVji27xkgAd1x8hBDfdZ25yQ7NGn7+CKaoEBRp08mX784JnLK5f1
M2OYz1VPcWs7672j19StrXihg5VsWGelOWIBSo48aU41l4AsgXkZcA8xrHXbGWDQaDgLXTz5aX9y
VIKYJwEK3r4GqGDqssmoKt9bv+C255tm7rrQayhDxlQ/+WnxqBNgGJC1gw97mcV6J33/Z7aALLNx
PiSGxuC+ubtrp/TYN3O+NbTkZein16U2yq3AHQcK2MTG1G0GRIkTPVg8MrQDRIOMRqkVeQu8cg/D
USWUb6p8S4G0KdAYhShG72bHe5RlBW9hnSZGYYOBp4Rxho4canPYkbcfW8jj2th8DFOznXoKlQFB
dzuuNLjwQsWV7FdOZKCGjsbI6LOnUjZ3mW4BXFbapbbQoUv9wTfoqvQCno23iHXjmDJyhPdaglyO
vTzKKb7HciBDvUgmh5H3VquMJ3ybX+zBYEQ07tolyAjCxhimHVGutZ5M3miLsJVn7cXbxYHWl47e
C3rsfVDN+NrrKBPQYKEALp9gqNw1bvtK3DggG9nC7HywgY89A+DIEKdyNqvNkLeUbvUpxo8Bfwha
E3oT1WiL0ry7Vk7wXXnzdyAZ+ldySCGYXdfcf2nxw20nsIBCjfD2IP5VqFD8Fw1X0bWXjMdD9Ka1
TE5CzlEZEKw0i0lf8qkYUYk7gpy1ScPONs6aU+97aNiI9RkUAbyj4nmFBqdTCak6ox47eylI/dxF
f/Pz5Tdf/Ke0mU5tYjw4ZrOXFKhJ67waVXrM/fGpLqa7eJ2fO6bKYqd7Zwcj23ua6ihe20uGFXpP
tzyyK6ZCztl89l1xZGP+lE6+rcR0bT3zpBXjTcIvwusmkpNJ+kUKvBOLl4ZJXNGRKXep7p+qKvsG
r9gMHnt31BNa20QWMnecwVDgaoo0BEkGml8Ovx5GagSr7Ejz80c9EBP6om9mZojGGTnxXEAanz59
q7t3rHHHib9jBFwMkcM/r5pOJ6HfOoaEppGc6caSw9OTySwPUpHPeNVkSypNw8I4W2l+hbq9T0V8
HUG3daP58Yb5UpGAzxX2+FmuffSGdwqofdDIi+06xqduSs/G5AERBUf1w3HwZgCedN8AWqA4261O
svMg07eJgCqEuKFueHTWSW06Q3gPMl12y5peGD39aSCnWLrlWS0WvpbAzJxAmbpwpqr5+B9P57Hc
Rto06ytCRHuzJRwBelIkJW06RHGmLdr7qz9PYr7/bIYjGqDxmjJZWVnMIrt3nHlf5MAaYJZWH53g
o6NKnIc/2wXOPjhKhrAa7Wc3QY6UkQ9SvJpnizDDb9wzoMA7UD4WyYSxmdwaNROJcvfH7FqvGYRZ
unRosKPyOwrRBxIsivbdLi4HCSD1XnFQg3mJNR0hOoDFtvlwSDqP0iDtsupsB2xwCUEc29tb/Ydf
O8fUwvs2RXyzmrQbkkj2cw8PEK4dlO7bAqiZfORWniUwul0UwSMyJtAZbAfvUeT5b7+xmDmONcD1
W6jUtan3RoPDSK49f6d+eB59rzvM43o70Io5twkBbn4ujO61gGkVjpW68cESzMsjAhN02YGettOJ
8PkOAcq9EXDumo6e5dI8kuHu9L6mqRw6uZvJzuiIHM9BT0OGl27twT42HuLddkUfVpjeWkPy1jdx
RNcZdVU7OtWZmuiLod07XPWbMhsh6YQH5PeAnwwKCKgojNFm14n4mlzIN4Peo/O63M1lfDDZkYWd
8ekvscriRzlUJ9rT32VBGi7YYFPMZZWbJb73u5Vm4Xw3B+j4A9ytRfq2gFDaJFCeZ/92V1bNmMrH
ka7uyBiPLUmiGdRb6e11jBUWJOsv094hOy9KyAEcE92WaSTasoZj2EbcXYMiCTVcK6ADOrTwtPF0
39UB3VIl4bWvaWO8YQdfFm1LPEvkvtTeclr6/gOxC9ehvVd2rrfXRw8TqofwW9VCixNCOPdrlXyk
Peo4WfEeEP4GkAIRsNrOfgqE0/5qGlxOsERwO1ybFhMEJACrAadseitpG57RTWDXLqjsoyJnMxhS
A06jacENsP8uGiA0mI7fc2sGcFbyRycdWjnCd8pBey1LOKz7IlmfyCvOiVN658F1YMXgKbjKHzZ5
+FgX77UA+gU+K9lJMhifNZyiFJDd8Cn+DpvLExnsZ7GyPpjlCVlY1E//2VzMG2NoEcOMDGxYdkzx
mFQfXtp4wyhWLQOE6KxpAWNgjW9onU6cd5qdR2RbqgPzlg8DKhErPQjsjqGpyluZhBWT5dN3no3t
Q1NtGHCWolrBNtFkUR5MFCnQcXDpAfLYIte8jzmBnWXfNa5HAs8D28w4gviEbMAy3fespNERVa3v
cZi8jPRITkV171J/Qk+8IxuM0FsJst+l0W5jmlb7b243LQtW0O7phUsQwYIviLQNYlZnStSjrVQH
8gFoeD8TbHvuoUvMU2APv+cgvcvouZVuRLC+eDBQeuefyFvO/lR82T1lzGXxzrPTf/YF0y1NGJ+0
UbzLTFZzT/OJCTdlvrfyaUfWjD4HTE6G3GeEQEba7ORG5vpXNZg/5yi68aaUBiaomu3g722JeSdv
xmydXbKjAGsC6eS5J4sZBAT2Byduz70bHQdI006bvk3e5TmH+e1dINpAfMDA8rmrAvEIz36ea/o3
q+HB48Um7zPEOtYDJSwCWG3dJZof+hAFiZmay3Jus+im2xBIjPVZMGJHpqWvZD1vvpXepoX13Kce
9YZHu/+uKmuX1uGhDtN9Aj17zXLmifDgdnUyrV8KI+hoV9xKF3f9PqfGPVJOWwJqygp/UppLbO9h
XJ56uKTsWcey+NO419ZU2UQBeNgNQ/tTBpS2/F3c/Zb51I9ztMQ6tLImHJQceT68oDX/017af+P+
k9IAkfM2B1kz1XdKgAeiTTnJYnyJNzl3g1kTEs1vfZH+0ejvtQve7CR7Sy+XW610zrikFri1oVOZ
rhCIPOOeD8FQyTONaQ8zBNG4Ak7HbrQjbFwuPAzU45xlcGU2aI/kx3WzvmBbKGnn0Ed67zOJ7rAr
j/Jts3E50RF1aNzmvW7tX3ZAcwVqOUaz7BGh2F06GGRxvFsmREcCc+9sIO489HNx5wz2LeM4bxmq
SPa+gB9cXsa2e165wNkyHpDoultw5i3ZVZxWb6HPvy8+OmjMyc2cs7e+T+Yf0L0tX0Knh7F+2Rf1
ckupo2NbGAlQYM5LK/oIg5F+p3DehhFti9YlVEf+nceUwKhYb6nfnhdjJMUBYfaJDeclOZtBdB9U
l/JGKanZhmcnHEYKkp9phIQZE2FRegaYzzGH8WfeQI+v2uPaXyhYIaAS5Xtd+zK1H2xaD7X7tY9c
0fKEsDU+kIibNuEN5MOcKY5EWqeckNPGIXh4Im22Yy4AHd8agmCJHeTeFcAfBT+xyaITxCRisK95
1Q37my3Zo8mY4hSKp+289I4PQ7RizHtziIkXmKh34yYvrAs+BEcbHWeEK1QFCvPHkQIDXJ5bucOO
Z2Qu981MQYCzlwYIBo3dDxPzl3JoOYsObx51zIIY+MTQH0bUqmwu1JQ9pOF81KMm0bSnP1DnBFkZ
kkgau1wn2Bc9/b202vchyVQDaIb5ZJts/sROX5q1feqyzVFmNuTFC2K+NUkeCpT3tDYDgB4f7+YS
fmvf5HRLf3k1zQDOnHvQRw4vfGzU19h4RUkh4FRCNIZkBTT9+Ian5yfaPr7kQX47RS+myBp8aAPF
g8H5ZxzUq1f8GNlDb0U4etigrEZNwaIx2En3qOhuLxmtx9atNmYqWj7KQ8fNIh5C48XHZZ/GLNoJ
fpQbHzDmTfgbxb1/6nbZ4lzOzdLfBI0Dzvm+hP61TEMTFMauXtPtsszbgAws658U5EUQMwnRayoc
xfSXIT9t/G8/kixePnusW03orysOlWU2/ygf68YUjcllf8FktDYznfhsXu08we1i1vnWSGLYvfWO
Ke8EUPw6658ABM5DsQ/D5BGBYjg7EPXEKeJ4cAAVvyWTQwbw5cyQJXjBTdgcBlaoWu2tTorj3ifU
8hTiSKa5BNWO3ByVknR7jb4aiD0VEAStP+unF/ypQDaBKml1d+gI/uCjB6s6ndV88CuqyNjZ8w14
EbCeuTyPJcKD3Pcgd24dt94V4fcA3Gi5L0Pwt2NUo2IpB+c5Bn/xcIxnxmhHewcw9CqWVC0vZp7t
LuiOWURjE5Hr0n6BQR3sLN6hIXuYbOo7dX63Keju7+L5oHeOAyQ8+gcttw20ztt1A4nRGB7H5cw5
tp3gaBfU3N3+uOGiIBF5VICvENYMx1OHMc38EevPsCNq6j31tjAhh+OEwnfA5az1+E+BSoQOaNlA
rW5udcKHeYGeEMGqMrZzJpDxuxg3T8x+xu97QH0oI4IITUSVBsM4L5v+yF8m+HgWM8zTYxstGUVb
JGTq5W2zyf4o4GRQ6MGuynPqgDlsKMfE9jknCKIOvmvRfDJg0hq4D45lTLMGwhRbTHWJxF9cjogx
WHeyTJfhhd0uSbxJNPf1muzlNxQ9r6sLKa//6CdjX5FKa1dL/5aaZ18sd4mP3DuqUBeDfp9p26cg
9oyazjfHpo1fAno04zQ7mUsk/S/s1OUy/nS8/ugGf5SrXOQ9CwOXvUGCnLIxVRvlDLV3YUY0DjAo
W8gG3kNF0ufTUJugSjPVjLGma+tqWan2TxZNWX59S5vnW0FGoqfuiQkCn1C8WW8bQgl3M7Ay4S2Z
5R59v08mw1hee99tKMM39j4p6zv9mXbMQwrDSL7gxT8FRBVFToLMunjOeqR2GiMvJCPLjJ59C1VQ
fyGIp4zDg1n6B5lS9z6Yuq2VTHuXiFr+grT3kWrrgFEtaXlYaBG+WuxgfsLb6VZGMP1CwuKs8f5p
KdnKEbj5cj9EBx0szEDpfdNruc1QYA6UPrrLSxqgYUDkYIeXJ+354FTbmtCd+acH03lJkQ5TOlmp
I5Rmv+ckbIfthrqmTiSCOzcM4vuLXtExx4yW9eXUVfMxsZCawHzSupVyVS70rMpEGghm64zpfdr5
hHPKPX8/XM7Y+I6FWGtzF9MNwXQdm3A2rXMCGmg0/bdACe7vTCwvU42KYWVmJ8bJ38iKcPJiNpWq
thl/4MJuXPZh9L4SABge7fp+xCg1cZcs50rkTrPtdjD/EDbFCNxQSrjhOFkurV8ID5WkaPdalCK5
vjvrQOPjXiFmGcGgHpznEMUtuQu9PRe+Gv4qwL7QHk1Z4Hp8UO7e6QPPFOC8ZtiFgFzO8KiQIa4+
aFUlsH2sSeDl+zYx7QtafSy6dpWwXolpn1dHjAs+iW9woCwwKSJKiIIjPuX/3J8sMTOOgwIpAD44
qt7blE4Zz5oOaArLClrTPy0nODdfoyJ8UkjH6ymHHYkrK5hKeCoeqoKWvMChlSuQn9Vj67bgV/Hh
OlLVahxxNSUtGXluHGuulGV+jphFbLccq44nF8NeaTrC6qBUAyVp2hpQXHQxAzQLZTUXvj9foP9x
O6IOZZMaJRWIb6C/IUHWJf+Si8HeKMnv4AzoZiUVNSvzFRH795XKvXwaZ1rOVkGRImGQmL2T/NI7
6WywuyvRhE+oyeMhYrLF8vjkRYqRiWE4dopROFF8PNNLdnA6+KyCAyzSE71JzB5PZFQ+14U1C5zl
4BnOA43tnyO6u8k4nDpGqszITZj+T7JH/4YjRF6SQv9fzf2cr4/luPkRTbRMQ6+BzHezAahErBFG
11fcFFBL1n1F4b6ziMaZDKjzhHOZ5D1DY9uyXJ0FqzXuv8Ecw23YGO++O9yFrFviGfsU5+0iH0jX
GD3zNDKsJfseotJZ3oV2cs0jyKmpwk97n/UPCbvRGbChThv7eYTqa3/ZPm9CvmNS+lyI2gNvPEBU
wl6OT6LtMmL+WI4Gk8Sam4Ijn1nFpx3D82B5Z3Gy8hdkUp+ZhQX19LK5U1Roxx/rmD7EXYzLn2/d
1j9nNs3fbKxuoMIZP8IhQAkIGxSniDnIp6G2eScLV+6UT0TUlGkJb/q3qvbudEG4omUzXLMHJTfm
BvpU0+wxRvaQH3sslU+IxLGwmd2pJ3WJaCdqoVHELGMgcAAj2ieplrrf0BOVAMkkpJfv0oKlb/nH
mV2vRAm9LAdsAgqSutVdmh19u9oFq/vGIdKd5UjRhnJEaeJBiYbTHw33pW0h0lD1MhJ6cdJ4pVUM
2TXXaO7Gqt7SOn2Y4eS03GvkQKlYEAuXpfWUwA+d/Pa2aux79INgK3RwD0oG2TbtrRztxU3R6suO
jGnfCR1OO6Ctzma+qK8qDh1k+BemTL92OII48p/AdERNq7fD2N9XefHcdOmTYjovZL6LYSOC5D3W
yNdOYf1rttrXdtkAraZPZD2/Eu5D0Jl3XrN596C4KQHWKvh2/yeKqmOXEfk1S/64gVxl13/D3v/s
a/rkvan5A9bsb0czpz7vte4+qc14V6Ik07a4dMfrIDkOT25e3EF4vDGnCUzSvi+n7p7Dey6RQTUd
4yUDHWdewL2fp2ec4RohHzoAU+sMqBQZgnjrwFrI8ihPczSaMEs/86Eh+dvcI5WFatzmlk7ns1HF
1/Rdge9CoqpInzuTkuXGiQGEhHA3DXA7318ekzR4Lh3357CEP6qWbnaqWwjFfeQQm5W3d8t6Gqrw
b1fg05wFXVPGjN54I5NnLWbKbKPSoNMG7LEMypfIWP/axI5Wme4M0kS5RBoiTubonhUPZGBqHVgc
s3AOLiEpTWxPaMXwSjO5IPDV2sC4oPMNE0ddZ0+0ct6gK6MH7pPlX7OwfvAJfhWLASW0Ld56Mzyj
ZOBcg00tAaIKHNkXM2Qk7cJItaZxiW+Wg79wNbg0JUVMBTADBevggozM3FESwrvQLYacEu+Lc4E7
Bt+NXVAUAfcZKardhMmH1PwUWuURt3KBDjaAV8x2ACMcXUeaDcS4TX5aCg1yyPejigU/NsuL/z8/
1ZnhW0U9gSsNX0/ZIRI66gwI0mcigIo8mfeUP1IMxXMI9pNXRgDhCO2NB6Ssp+zITHKyi9tJyWtt
ngkHeBVYPYAWJLdwDfUiPIS/oYhnUIQcXia6aAAwCeZqkLv8tQOi4C3K7HuDQuKmLAGEux0vKsOv
4IpXrDwaSbjpOSkIBpoQ+NpwoofDpm38eDdUckb07FKWLMHV5TL5DGFT3gNoCaS4htMYRzomHqwV
XXK4jBHrKX7eSNk6oYeQmorbwxzdfPARVWyAFP0bKtSWjHzCZkeIdNRxhHhat+2b6G9UBaiXQAo5
orSf83tV+l71pxZjmE332i1BsLj4cP2pGAb/EnXtJ+vO6+sDaavJSOrsG4a3VhlCYKGTgZus5mkr
ggMLzui4fs1x7/MPuQ1thX6Zv9bmcUSMmPomAgzSoiJBrU14Dt9F+GiSntTNsiOH32nh+YWUrHmi
+DyoXYSQ1DR/sELYbWESffXCyWl5d8U1vD6+Wv+FVT+CDSpovwx/eBW+aUK+9oezYClOArukZEUZ
6IRLlrd1eDb8Jv35MLshL7KsUHbQVVSQneDPkEe5ccGZTMJwBSAWLB5+1KTv11LIhU/KcWgFqueH
nAGUwKzPZt6eISkyvVMHa0Q8F6bxQgkDUMqx49+W95CSbpFAn8xouKOx6BdxU0HcNC0uEQALQpLk
GHdEDSJryGEKbKh0T8jiHFSwURXZMZ5u25fuoxZzCFZ6USKtb4f0hulazOe+/Nj4BgVEaiI5I6rz
bdY2Rxkc1owuEaiJiFdU7yolpxH5qQM8V3Pc0/1sBU8wK19kXRQ3Zpz2FLPASJi3DB0SllMBtLwk
HQecfTc+lVF1ameU2BH6MgWZ8MmdsrzZbChEli/XIBPdx+nO89ZTl0dbpRHM4XyIGf91gwTHJ8tK
m9q5GN7pN9ypqj144c9iDE+XwKS3SnA2R4k6n3lBYwTyKs66s595uDwo1JHIOSEP4r8Xb3ygc6JN
fLUF8ac8Jw8tgIZuIX5TfBKrdM4OjgaJEdjwHt2NHb2DgUaAeqT48xS8RQ3IBwX4tCg+u4z81sWj
c7hVCPLm4En5D6ugoKBOyvsrCgdNp1zrFwLyve9Qh4LFbFNmii9qxPAAwtypudeYbyq7PFM9pcfU
h3PgetsiCbZ6As4D85BoeCcipJmGWYBbc1B5/h1KrtXGrx5docaALnDw5DmPdf7KC5WOA1hWHKbo
70DRDsXNvYeBiz3rsaL4m4yb+xmmLbJ1FIXDnZcy95kl8age+f2vagIixphd0vqM1M9Pva9HPV0M
z82Dkcc7WNP0QdO/SemQDRVkFnaASlQbuBPcUiUPnmO9zT4CN11bo/KxMCEhX9Fb/9s00wmk7aZ2
iNTWTwsticJzduz5xsSccLkaMobWxLr6rz1qrLRXv2F22wWZiDZ8WFsEdSFWMN70mNZfPPlgnqzq
XdijP6xXW07Qzt7bFrIrmxSrhk4xkTw7bK6fPQUtRIGUKiJbsxXEQiSDrUhpD0oIhtRho7y/I90W
Xsq5oX37VhC7bHkHuUOvyHaq14XLvYkaNGl7AHji/rsue83JatBJkFuAO3EczZP+oFNlBcyeP5Sx
GCdADueFbAdEytFN0qmeLOV1BX1g/ca/hiBB5DymkczlQ+q/x91yVrI0E6564ebfMYrvFLiH9njb
YGh96y+NT1kano2L/YV60I64A1B+Q09ZumNmn15epEFGsuHJaXhGd09lYgUuC8hjmkQn8UTyMD3X
mXe26cYcwQhRikfuyzs4PrSgvLlRwqOCjQoxMkyCOJuZZjA0leYsBHl/sQcQWusPnTk7gEhdY+Y5
X9O5GIl+He9JusnWY4bw9Wr+WJ2XEUlvGQgvc/+9QDWe+5YKI3LSNA7H4Iyh++ZkKcI1DOrIU2L4
95irAfMYASjIiZQNzB8QnKGOP0GM3ekqYf+RKCOzUToKbiJLZW9IgXWesJxDpNYTf3B28vOT+W5S
GElYYqWpqkDx+wNGQWBIkNLr+pBdul0a0YLLkvHD/8wNpk6fZgHtFfLBgRVIi5dS9i84Tnf+v3CH
J+LE9Zx0/g8bw+/q8JbTvbK+sW2IROF9EJdwKORflGRqjYk8EkDpvPoiecQx1i2SBXArua3EGjR9
XREfgQwYAh6LhyM7mcwTMitHQRa8H+OKsatd/K8qmJUfn0wSeX6rm0/NiHp49mrQKtAakcxmUn3o
HqUvpNQDzTlUXig66sm56BmnBIiLJOJGdxO/zM/EuuGdIwgBLXTQ+MLEDpqBUYTKvwRog1TgdJIR
OUY/lMVUDu8CG9sz4Hfd3gXGT1BH7ISq8C29GXOANj+Ofbrs6orQwyRzRZkieqtiFPtYboXs8Ypf
0aoqF1d+nI0BXePZHX+pa1HEtVbDQS2XH+q+CUbn9//3BRdl0je3mMXRipgqwKFi7VlUsERWTFiG
LstYnOl5tF3A2WpP5inzwIuQs3SmvV+X7//OgmF+TkBvuCNVO3XT1JXivlytCcdIFtPgKvGq3Hld
Z48z7kT9FiPLE/erpXu0Z/ntSd9opq86rNBv+bBrkm5+zDd1zsX88gD+RnpNAWd4Fn5AXDQF3m1T
dY+6dHyH74fpM1vZVc8hOZtFWo7Y9rbKr9vq5/kOvJyHp/0zrL5MUm+Fxiojk/USUhKgJSCSrAmr
iKAAaQ0YxAYhiLeGMkG3cr6BKIiqr8VGqjTLy8X+d6UsAgSATLj5OUfaIp7hMmfyhQJ+Fekj9Wlx
BPPUPMIwPIhbJcYEr0zgAtULDDSGHcox4c8JzGbEiAVApm6y1xFTeNkM+W6yfvCgAoxaira6Raup
1RhmH/gMXxN/cNEUF3JVFSzy6nwhjCUUbqevCAklzLtpPgSEuyvIipvS9pS+2FB3YvZIT5ZO0UFB
IzXfSfkPGxm7FhpS3msGpBaDT8mYgkvog9IwGn9go4rN10ialpjpkQeS69SVh4zDMa8D/yFgBoYw
1zlgSgd/rgA5rr/0rQuVQaV5GZU5E3i9T7rz4F1rVLyUODmsSgY9WQG7cZ/As9E2Q3rgg9GCsWPE
3c3EYuh5QMEXTAn8TQgngDQ6f/EHm9ohVgj9D/N2AV3XUeNmcmg4wTMDEyBQbWWFL+Y/l5HiKUEc
pm/tXjz6CISOweE+8MB002zrId4OgP+8MOvKqeIxVfUdrIKu9e+cQHpl9ob3XeTuzpyfFswAdwqc
izeTMdeNlCUHcRtbuqezVt6DqzhRaNTa0XudZzR5UDMpOGXhJ+XymCLUQEXUJ5ZRFZQriiQxnCH+
777HILp5e0pj5A9ohbqG0c0VE3PcETLbss0JiAWtK7S7UG6PodnAyNJHzeb8X/5P8CF+4lKgmjh8
ANzK7vcuFfxLzrwqvDHJOWbXMh2Y2mQH5Qczo8Hphmvexpl3kN+wkH0heHPBoQAZdHR1mgTBsAXr
ANDTensGndwW9GO5oMMXyrsJra3YfJFI8t7arTN1UCq/rfdH/q95ZOsxIwydD31b6CXGBr1i4Cjv
9lqfFGoOJKSjr8BjwHkKiJcZN3okhfAiLItFMMQfX90VVJHrueB+NIDZpZ++xiPyGOQvnBm+KC2l
Nrqf2RMMvzOUvxQkgB/p45GfqYgO0eDiraisESKtSJGCSnDPFIcQ7d94kM6iyjjqU7JuS/KxYbLx
QupXUgmT23OZ/ovozWlOPnSpOEjiVRbciBKsiSuUgJPrFlDNE9st76kSAvJVTN3IarL4bqdIxwDY
YJVU8GzINuTScaSMPGEW2BUvMrLLI7lxnXIlVp/2kPb5Ws2i5UzYsxKxahruBC1xqVSH53ZsoH3S
QIvW2E1M8xhybvlKUWelGRf8mC/YAC0Uy0CVS5GVMmVuIcD8Wl5zhxafoTdSjm54zGAvX/RP9pKz
j6vV58Fs634SOsqV/P/49r+at+7ONBPVXoS8ENC2hK5Kq/3irw+yr7vvrJDVU2ptmKeSEmaGiJRf
/QN6zvvoblLhDqIz9lrlZ6Vj+qvZAOeFZSAMjN/DClLdJiAISHmIBYA1F+I/orKCEQrD8CY/o3fg
HKmqr/uLqAsgY4NBl6Zwv0Pw9DZpHpUoyXv+Lzq6hp5Edg0laqIETs2Vj8KZ4Hp5qhBgurH618J2
3rzyxIqVMK0yTAWGpezia5GfxcZ+zWTOAuDTwjnyCio3sFlF2hwxIh4osE6h6FWe5d36w8+WiQwU
73Ty2Rt7seQrlZrg3RUVEbLorTe+e4vDYGIGFGcRn9a6hip2AZCEmxKjYzB64WnjbE7enB1SZPii
qIQI0yGq17oHP30QhYN3wOvSHUCf3fCHaypyHV+MIDwwnCky6EAajutUPkMEebLy6tnyTfK3zYMP
dTT3Q8ouZvEat8hect7Xor4pTXhTkKprY31PqvFvgtRkNlrUvNzul7OQyIdrzJSKzXPhtE/tnMHF
j44R+tfXEKmDBJcBYtVD/XoZ8A0RBgIy+wOU7DcV5bX8ycW+S4OIptT0kHfxX6BxdFAh6ndtcwBB
uuz6KX3yEv9cts3TMra3DEB4aGrvoe3agyhSRReRWc/xByXMjzjpXlUg78v5bhrojOX9J9/+UC2i
L1CliroffhH+UQbCHK47pl7dBeFyH0sRAOWUtsUKRK44yoNNy+bQn6r+8pi11j2H/Q0hYOZQjTF3
28aOhZs/GeJfN9lgvIxRolrf0W/727mHz5YikZjjylwjIXZOgB+CIaYGZuVn5YX9GP7B+5O9X/YC
XRxq/SXYmWoFQbFS7SvMPeQlJuCgRsUclrwd7sSBiJrmPSdsSJwU0jRJcLppjqEZkzVySUIvoCun
qV6YAHBrW+EdflEsWtvbEJuALAUtJKrYrd1tyCm1nPWuhPUTDp9MQnpDpn2/mehnY53lhpOUNsPR
uaef5vlKlm2oYKyO9a9sX2IHMHfQRIDD1vXuycirk4t4eluEzBesT9OU3c3+cO9B/LhpkMkFAjkX
a/c+mO5N032LQTmSPF7LKpAfOlgAg3SkhJqZmfNsU7QbvU/FuPSui9l8JHmlz/k30rFfi8Osk9hm
gmL5QoH7AwXOpzpGt7TAf3Wd9ZROHjzO4ryhknhJZqYxBOY5gQOsyKbHYCZwWzxwh2xdVYqjEQb9
Avy44F7VVk0JLvreN42J2TFZKzpRq9OV9TsR8zguIlOMv8H8eKyCSSPnGrRkIAB22dr/6TYGSZDR
/Sj7S7IDofxQQdTJ0YInjqxpyeya+WqjXXiPobt+ucRNyizzdT5c3TZRnJ/5e5AM5RiqZRKcvPYk
oCLYj84/DRB2sdY9c4hmzX37DCNnT/fpaV4LSAHjx5iihg0Wa8ybrbBGnKEZBvvL/JrDZ1isH373
3GJEOSWyjeKgpF51xI/IBmPkFBQNRX+vGmhAX4MgFRHvEwenWRMrUuIkCRMuK7SeR0spadkUGvCs
Fkk6s3tu9LUAaFbdCyveEzVja8WmEn5ISmZn46tiM4xYkX/JMSptc72PKK2PHUwi2Uqzip+rNP9J
+BBcciXWfTdtHQowGQ8Tl396HUJ7eiOiwoHzWjy/eDFUn4n/lHLzePw1rsXPm3vBKxh2BQcLdQXu
4jKk//I6ijqTtjvJVMOZSrrkBya8jatbLCuOBMIIQgty0kKOK6Apw+q/FPqFDOuhBRLxHbqIfEcl
I3J87BHVuMcW0RQfTGwJX/RZqVrgUwBUlEDgYskxSB74Ls/Kji/ln9a419AncARWS2oa3khVc7Mc
WupugUT2WVP5O5FhUBkcTspV+PQpF24mKpA/jBRfs6BER9dNql+LlDDz8gEftC1pgbTQWoiiszGE
j0KS3BDdAaaUUq3gHZrpB33+GyRvBLFz89g+WSmxjq4TeKpfZj6dHAr1lxya9fAySoXTfMigq5bU
m9mFHN8vUAxfyataBEZ4OkI05BkVkRAWFqcxnP/SZXhj8NM+rV45j0Coi07vUDLZsLh3A8RcKH65
1E9terNKQDXVqzdHdtRH1lV5tR4QxH5CoUndPTyO8kvK6ygXtFhHMbEKRJtoK3qeL5fzYHyZTXAT
I48siL4BaqB98qOn5M3JEIqkMDBKElgltDFHjwoQHSl9FRRdgO/997z8KSBJhWnVVkygBmwJ7JI4
+EHSVLCbfGpO4sX71oGC2Mf5q+tX2EeGB7+dOI9URCdGqwOOeI1eOlSO0NU2IxCVPwppQWVaSHhE
R06d3LXzb9VUSAZuRU+VN+WvVb/iqXhJeZWA873QwUq00Qb5ieXnXQU+CULVVVxhhrhg0GwtQZmq
ZDwm2MHgEy9h4HXXLT4Pp49cpU7f/7tSAZGOXDcs5zZF3Q1YegDOnwhtyYype8HphRcNzj3Yz6k/
IN/6Ly/BXKWsNBiN8wVpYe/l9V4FHKkk8cOeNrgVvVoDahuUl/LJAigLUaokEVEuAc7UEcXV9A8r
vQfXllUjceOpCutqTpTBokklb8HREZGgiKK9onqSCKOq9rH/Dqof4PVIx9mjCHNGqxjYp6oo7BN3
sevrBzAZ1fGFhaPOfmdZ9AulMLOodfOt3vwm8VaqC2FWz0KKrqMP3GovKBYC+fPbqGhsM3c9CGJg
VMKNjywYUK1sUE8Cm3EGVVdwKAqwW+yZ9l/UHD2+DD2HmieiPZALfraNHw2oBRcAqoeiKF1ozro2
8kq8Qn2oud5SFQ15wRL80m8hZ9avuqXYrMaZXgn7eWBWA/YreZ3wDhRPhK+JZOM7wZm53AnqMuJH
6xAZEd0dxtZb1is1On2pEC4r5/tkRK4TBkKHU28hHRIxW7N5O2HsjCCnXgG9YUG7LLv879OpmjG5
EP29Tx57ghhcu/+snXlgB/mYGReZLzwmO9NxptpiAi3l2vY7w0NdYzM9qKxkQssYLuNWkZqbXH4b
Rb3rbPMknKenr5spOsGVvhRBH6FZI/7hoinZMp0C1V5IYfPrJUQa5eLDu6HTaPLz00DNdm3bN720
VnYKh8e+ARYckv6uMY1frR88xRa9Gz2SUAPaSip1hMCvU0HNafCN79aFJ9qBo6hG1iGyNS/fRt4w
ALQt08Nldf8uTr7spqp6SOHp9e30GgcGmYKDpqTfUO61YrTf2455MGnJ6+UxM1Q7asgWErEtc63K
p7BefpYXiuOOL49CuO2UAaJO40kgTlWNKA913B37ZehidMZQVGNiKsTxB8sfPgT51lEIzBE30TGG
LW1aAKzRZP9acwf4EW4oeqLLL6RTXgZ//XY21Y9q9dAGNTa3ssAjYxSE+MDnOdgRnYSlmcXAkwnS
cMjTh151b9UIwTfR0+gV36Zj3ecIgxTLupvs7i/qH6inrDkELAwTd985jikDvQekUxhM/at2cgLP
zKUHw7rcXJhwDmtMGaTwEsNH2b5/scfliKgQ80WV6dbwJRL/1Wq+XPd0wRqhpllVf7HaIxVqvgjT
vjKIhAEaw1NQ3mHg5A3BLQ4xxZyWuEK8I1qqZAmxWSp2iMgnoygDEsHOxTwbqjUK+O2m+lRuCorH
VJeXF4RBGBrg44a/IjgFpOMLB0cvgNXSYyiHFpxIpZvjrWutGElIbU3z8LoJ/4+DLGyKcdJobar8
KOCZQZokMVgh+JhaD9liHoSHnMjwqtQ6XyOk/LeiOtGBudmsFx/8anv9g3aNx8A+imSzoJon+Lwu
vSsEl1eoRNkts+Krk24Qt3JOml+yXPUplEmLobtmMJPH14y2EFzfBBrhWChDrbfw2hRLMDeCyOfX
vOEGgqHAlmsvH/BJ3niWBv47Zo2HWfg71TiUWm+gjKWM+QhVhiG80JKsm+FMVEEnJpUs1PK+5c+H
nxT7I3TTtI1efZbf7eb8LJxOLxZ2tLvMOxwMEmoAcnxSVSpYIczbAkvTSeHpMPcNfiHftDsH8uFP
PqVgCrHdEyuhaRLe0pjeQeJ+sCO4M7ZQlaiZGbxcm++ORfMplolORSCz9pnZDo8k8AQVagvgQWf8
djH0R5lh3pYpQ/s+IIoE3vVqupUbipIWOiyjzwBSHIJFK9vil7cEp5yeCR6W3tUFq1rMms6b7oDq
27kl0o66/KPHcM8InDEgc2+134UL17WP+3/jgbfVUcBTKCxW7OOBSqBEhDbRmFmSa2CsjLPVK2Fg
syRmTDetwMj3UAO7U/85j8DugFyldVbvWf4sRMfmAquObCmGy+0wjI4wIFJfVAb3yAV6CMhfNjG6
4pGfoiLsFcypCG8vZOnweNBJyDenHoY2TVTYaOo1quqUQX8rCgeZyq4DXCW1SZlPWVv2d0/6obZM
fRB1io5xf+sH3km8gqyh/rDZvClHcMhRVfWc63qn8IWQTmUXgYBk+TzPUcQMWSZEjrZ6MyONfrlD
+V2tBTzzkhbm4bfb+/SaJHvboOm8YjIQuB6BRUPOEBXBSfyExvuDJ8ML6UlUUPIJvZk+uAWsYYk2
PcpANK0wTRMybzdNn86CRElX3CbKTDF3DEs7pj1LyAcNbcCcYJMjCgyOAKn4stB73DqP6/wxoSKj
6M4hjZ+hxHHnDYYNMjb5Bgx4rxISsuY3yiQKb9mrSq4URQgcdoS6WAWRiEtGqxTCU/ebttFdI1Dk
g6nsm97m8G9ZIEUUynnQYtscBfJRyeSIqwzlFu5fijl6Hw616viM/dpGJDUhoZkH9WOAMQPC7RKS
8oV/ycb8P8rOZLl1bTnTr3LjjgtR6BYah10DkRRJkRRF9dIEIWlro+97PH19yfLEdkQ5PLj3xNln
SySAhbUy//wb9sMSCD8Z+r0ToU5gXEPLIrig2H4IEapJORspeSK3eErzCnp5nexcTqrRXw7+APUO
7l5eOA+6277zT/mtvupgOQETud5apZ9mYCMd+KY/vkncPy3rw/fZKZIouQswsCfWmLYsQVEDpvYg
U32MLid6wY4uYyYyt8mZH8cHHpbsFRAkaVcfDHyeUriQbDLXEkyYq7zdc3LhS65SJNxa5MGgR+ID
NRY6BtvpFUSfz9zcsnyzp+ldJo0pWDHLts+uo50BQa2L+zhI8CkJtE2r0BgCxHFVIwjOSBSpAib1
FvYJBgmiaJI3W/YFbG6QRyaCwyZ4wtCAhMWTOf2ROSZwjmszlZ0gFlP3mQT68NZnSlosUD2FbV9K
LglyM2qew+yWp5H5uzPgN0d79u8vH0R8ca+NDdzQ1Xg3olUz8GXq/siAPevO/DeT8q1oSYSsYyhU
bivHIA+UJVQ1D8rDm1Dug3DSYoakwzBg9gipH9/V6s4BAtGiOub2g4j9O2dPlCHK87CidHYFizmh
F2V3zqNKBmYVb6TAqHwKmnZcqF7Eb67AVZ/9PkaMXxMqJLwjAVfD5ZuTHgRIjlS3D7cd+Y2QEEza
ptTnyoESYAjIvWgtMXy9Jb79SyjNMqNKeXPwko3j36TDPSu8klxkNJWU2VaahSKPzkKcotZk8sAc
AWC5AfJkb60J2yOR/NNdbscoe6XgLyS2ALY6apFHg2mGiIlkk8rs8KRl+5h5hVASyQrZ1NBLekV/
Nq0FxWEhcLUNSVoRbj7SZgp4JqehXAPHF8UF97QoEZrworK7MQNSRPGFwYE/70Uj7bzKGrruenkB
vIfZ96vBjZYTOEClk7gvTYfXEKbpMGBkPjzwOrgMcYmL5vnqt/yMNGsVjSAYkMVv0Spry2NWaXp0
Go7hCbIUygE8R+UklYOOMj7p91NhvJJ1ttIBFiOBI9Bjuo9yHgzMiuXkMXR4jxKxWJ4hFDHo/pLj
CezFyvZinCO8ZQVpPe9/4NKMnICtgWV3TxGv1B3K8yPEqIepJYIjRcBBAGpiO4fA/E7nT7E4FKK3
HBImpmmtW+ib0bDY7S5NqF5ap6TRAORnjZkNnF/ZwQRemTvgl05MsZE4KDhGczULGIqvoctGKD/C
y8yTZVVCar6XQmMqrDOzsW7CetB5KUBXijmiJQAhYNPnlnTTvJGXRNhxYh1RqwioTTxXeOEp7YKi
vePx3+LP8ZhQ5vEJsgEInZPnI/dVw0rTI7bCRXfslvWBxy08Q/miIwrDfOnOHopWm1OKnWxvttpr
Mwzfcewd5Lc4NB41tGJZRs5s7XLKD1kWcpHdaO61jpQq/ErlBCvaCfs1HE7Zs+UWFoVzabvlfqGJ
ESeVUDePsG7u5fd0U7uWP5eNQfZ/Abrk4AMUi8bhHEzqkSMbPEG7mjd6lJItYysoT6L0kOqXOcV0
TZKX+7AU3X0FDFnjGBCPR9y0wXIoRkxcQjlpxN+5Rw0op35IVrsYTOK7XHJaseLjhgrEoJsYIJIZ
SfDVx/phIfCLciXLtTtgZLRRxpUrOPkM0OA6uiz90Mhf6gUhbCWKyZTiWfZ3ea4hrig2b5SGmVuc
RgdpMZNk/Ou05Xpg5C+G1Qur1nmTJUGPQXMkSlYBwii77lzuuqmF55jhiMITKOqJZkeuEZIgLzVG
gwNzX6lnRaZIBHw6KLxs2tC9zgRFbcXKXMmRLCQAUxvOJvKI3p6k2pXikcaIwY+HEKKFw2dh0t6T
gNVi0mDfVMZPbtaASgCbiLT3Cx0j07x+5cBaAO/oSDumBvmmtu2kFdbUQaiizNN6SAieNt/XXK2I
8r2BMaLa1n5GCimsc+YHNq/bgLajNry98JXAYGRGC0keRAgCVpkRecKym3T9iE/ix6AtZ4O9Q2gL
w5CEe98KfykOBPQTSKjW7F1aRYQZdmG7Y7T7I/IuoT3yXDWo2uiE4f64L3ZJ3xRnqbZSuY0GAG4J
88e1zN1Ai2RUpvyPUGOXYIcQipXAj3BH36wi+ojy4qGfJZERfQxvYZFba1ykwRs4IrloEhBu8sG+
CGRAtWOPwffM+Uva0njoeR37ngG19xNV7FcoqTnd5b2WUkHN9ckbliubQRanTA5zei12Lrwib+Xk
krUOoSBFPZ2ZwROqmL0gi5ph4rxIRhduUmaZg2YhXew1jLDL66AkBbIQxefAPiknn9TGE/EzFi6x
Jo1KhGXBZAf3cdOihAI9Ho+yTXlxc1tm875zO8hp5akl99or9T/5aKD8ZUYhnF35nRXOD2kClRrm
CPWDzJVtxifyVwS2d+h3r99eHfWIjC/IMPTSNps4DcJVowQOwtXudXcUDhCebq+OC/THr85K3Ngg
xknXCzkORxMqLkpHFq/c8etWRJNd6f7bxBFYcYJ75nAM6SJl3CudrKOz93ISYGQpgFeN2IYjCt1O
1O8bzzi4nCKyTC2lHmTrI0PlPlOlCJA17O5M/J3lo8TQk9PLwyHciWHYZszcZAZdwTLg6JRNWtA6
F4gPcIX8XYRDNBNpQGQdDP+kY+bFb6D5ZMG5ib4ZsgJBvcn8CFlY299JypAd+GsAdTmg+9Q/CQYt
Vx/xrk9FDcnvpQ9wjiyj3ZjNz2bWAqhkR2O0TlexA2L4JtAvuHAB3FTGJq+ie2UaD63fPDmld+lK
4z7pZzYcLbHwCwhfTc9E4sZ2ZeK7kS7tPnNzCn+2zimptqBLCZZ72rjVmvilIHrqlnQPvO0DdbGC
/FSV5neSoXOhtwaCbkIKIjvzD6kq8s+EIjc3rU0f5FBG52mrR/X77GBWfxN7BRTxyHvlndZu+HY/
ozN9hzOVHrYLkD517Fv7orL2c1r1G2y21rlJumbIhWlR+mx39oebms8K3S5hjT2r2nZ3TuQn+G8v
/nrCTWRrBbYHBq0RiavjgW7k14CkIqUcIIAQG/impiZ2tcZk1MpDLBrMkmoGvim3HV+9dl5ZmqYj
7WDxVCUlMKmoAMY5xT2c2ROD2gS2m3O0vYFGJBwprCY827AQPtcmZ3c/mWDAgAdxWj52uPPiPafv
EqM/aJUZfRc2IeNO1zPBASClwWiflgJSUNUEJKi21VvjZ9gFZUmwBwfkplv9eNK64iOjnDWKuFgb
y3BfWfmpGbv3vsz2yTT/0Mn/mYOE7Ef4A9sF3M9Hf+zlDlhWVl8m3LdulObUrMYUhgbeYsmojHsv
NacvHSszohzUxaBIdPT8mbGceBBQm7Kk7kp3zjeWm0Pm0JvNWEzfDgVbag3Gyoky3Hir4GtaqH47
nVbAHkusu1RAji5ubOwBH71FcrJoSDXKLtSUUUb5oV5K1fGSjtoe82HJQGfmUbv9CwOQiFrN+NUD
GF4hJhJI9l6IPz53uZ4clZNfSF3OzspGjNRGPJ7WikyccBV9sdufdClWFQ5xKtItcQt7XcbuWPuw
t9twnTcKN1Dc+tnvWo6y6qfVJ6QQMM/jzKIly5ud1sHC5hXzPAdKTJq/WTxVpmrZb11Xn0uxHE0j
+IbvjhKyxUOrHy8Y135g+LsZuhJWwfKY5CFAI4aAbZ5vtdl6U6ThFrbzSUzQs1Wx3qvRCo6qru47
0JHaSY8l0hk12A1MPZVtcs/CldyNV7nRf4QZDaIhuL14zNpl/T3UE5MBf3oyihRWMLleoze9Ye9s
k55gv6qSDFWsYwgiilCf6QdspjHwaReIBT3c/Cy7RGnp7ANrsF/Swd8vZXBMGXD0HOzlSKiDlcXm
3hdEKXQHa1O2XQ6ru4Pn0Kz11i/3dYPnTG+O+4b4SsyZsGr0208PzpiWUAnlZUiHLHit0+f7yUBH
F9rkjY7S1C2dta519NaaE5M+oiWvcjrFscz8069R+adUdx4b331QLCYYsM8GiToNhG0tgOxkDOku
6abv1BCmJtNHEmJXCTHbReCShNE8ODz0cIKx41pAnJSUEdx07Kyg2dj6U0jbgIddcKY2eJzgDWgB
ikX5a3MLamUj30x8WgNFBrpRaN7NhNnVZvLI9xsnSBpGzqmQpSGELIM6ygoGWBBUllAteGuAgRjg
QntenBruMxkaCAMGYhsx0z0WJNkflq4ED5cfhTnAbM22zVUBv70l+1BQF7eD10JeUt5Hbwaxdk3N
LBdkaEvG10rx7fLSgy9iOR/2kPkf7mjje7dEWL3M6iUuw21iWfgMLNG8nq0w/SSE8MDJD96V6AsB
cjOwvFOwnp2UQMkqQI3HYKDE1nFm/8YazXhoFLzHqH4IZnbN1LzzkuVe5XQRjUWCbex4yX23zCe9
Uvh6J/CiPGMyV6VvzpD58rPTLuc51uuVabcuLWX0YsCStKJ+hmajARvDnvXjCE7+wNuYR3ylwqBP
qYpihKWFRVQ7LhoUADu8T8bucXRNNAfZsXayTb8AOWDJeiCw/aT1IT0Q9s1rPYCOin8Ojfi6roi5
DUanv2PkgfwgJ5DMNZxy7ZYJ36MCUK9nEt2Vhuui42JXHMLO0n3ooDzeDkDG1AJiSyKG2Ua213Oq
rcb9a3DKAwUTWsSUw24jFATlPcjIUKcoOyIY0xnaUZfkdW1v6P5OnimMQbtndgACRa1MudCDUlZM
Szx2D8CQkBiahTlx5rQX308PCYMwQeJow24E79EHiOQAZ5yzqDH7bTUupyKBwjLp+GqRtjROJLxH
VBU10KGsp7gyb8Oge0tz+3OiuhSYtZMBWFLZaxqznaZTFUfVQ5X1WM00aARnEHeWVgD7YeHzjODq
QmKy9AR+MfBvNSzcqIqzboS7shnOxpRKEMPVfFI3I7SBybVJBCvbpWGMj8xPLaHT2quMPELMADWs
erhV0t71ufoQwlhHvzxRGNNTy511A0YqjbnrCw0D3+zW4m2V+aTsbSbiFRAN24zhfLJiQmW/TICA
LQ1sbhDgy/PLsGXKtJS8iJHq0GPg0mPsH51TBjADuY5V56/C1HlWkn9e5j3hBfWD8AJSCn2ZrNLA
vJbGBBm8fK0VIBJwirTwU4hyFKDWpUSTG53yQTXhO7Wb7/ugu9K1TfQhlG+Et5Pc259ia36i0BSY
c6pxRlb8aGjVdwaWoDmQrdxpB3ASTDGlODGDaC9rsRUqFSeNyziCq9DyZr0wiekXfyPLLQar9xb0
mVO8CeNp5xTVNoumh4xdR4U9tqvVHiN0cSnxmCWpzF0XRv2WzjWU1g42/NKFm9aGOO5xiiNh0+vj
VRfQlZuYZnWqOKGLaGuCyt3I9nmFcaidwzzaMx/pOywAtOrYZwnGuvSWkXtLTvEflZQcXpDIWkzO
WtriETJYi4SRgunqBcF3ypBpGXxOQ0kQ0dBSYwuiWw7LQdRk4got66Gb9v5gHWRKUHwZIx64wv2o
AJ6Fq5rbDkN5ls4Yg4KwCY8lyzgFhjY35pSusKMmsdd/Eu2WjW9Yhq9erLr7vEz2KZBO40WDTLAF
czBddw2PCYj4FFHw9nlyaQkTzlIGl2zl1aRfghzKRbp8GZaow8aNTFnlulVvbWIDy3GsnBOMVM0s
w407PMrPxxVlrV3c8wxyyvt26E4RrwBjzq1y3hNEJAHES63pbzPmGz1dsMP0rqzDd6zxbzN3OhRx
/0cm9twhf/YVmTxsOHoEmwW2FWTqXdyT+wYnO8XVxVnKXyZ7TC/pNjIHuIJWt7dxUPQhbzCUGCly
RFJY8hhdck8F1pb4TgGuZY3hBRau8YWBKGAmR1CI1Gr3jRTWiJi1TxvERnEp0LYy13voajBRo9Jn
BjGUa41b/kmy7lvQb1i3T35GWjb7GxDK3irTd+qye8uMbin29qWpIVmC1q9pKaaV3MYIoounS8/P
dyFWUOqDC6X5O3OOzo7OJQ32kNq4rrrX2efikmdOdATuHE55mHX/t50i0obSBs/b6KEdy09xQQqi
5f3/MRwQUi7xbc3iiUrjs9GhKNXFg/yT9VUAytMu35i1Osp0Bl+LS0hbEE+mUMXlMmCCMeuge7yL
52Ire0xR+qw3WyaAZS0uMLxMAo8LKwYX2UfG5LsBjxKhRwgnp7N0NjD+khQXQZ3IwsZOcK9F8VmI
MiNXbthsaDa4zmAZa6UAF9x5GxAo5OQEHWtvZd3sQrasCsQjcifGAuThhYDQPEmDRaw71gsTPFgd
7WpW6S5fMOTsLBPsaOyvGpbI/pMa8UvkDXeQ0O9UfDGa+I8/ztqN62HC6bof0OId9ijBCmTTSl31
GoMgFZy9woKVeYEr4D9oEtSputJXFqfDlToy/Fy3ExuugT1tOxyjmT19116Bejd+MLX+1cfTB3vu
m5oDhzXVdx1I30VGV2xC8ZiQTuQcnCR+oT+WLZDbz9svu0SJ/la0IiLDywZvvfiwcIOane47BYus
hd/VnYXizbzJh35h5MvBgYul6y/yqii6KrNv7nxNX+uWfu7q7D6I8/3sBle+Y9BSjZKmy8xcI3aK
HKPSm+UKXY1t0PyIMvvv3GpnqyWiLPsRlwn59kMkXpr5FhxfRtC4MJzIpyIgLl1bvcn2fTsMLUm5
iJoIcV0sph+FdiN5fVH9jIXglzcO6VoGbU6Tn2RLicPwaUq7+wbwWrbGgM2tWazvLsCFW4+Papo+
GCtcWWR8O4RJmLoDjBdPsj3oarq1svAUUyB4M8I+o7qSfhCuAosLZZCjVxh93G86vVVnuEzBS+3N
6YiNqKgRMEwBihS8ruaWFzF54km39XTtUjrguSAQle9ALG1zfBgIZQ3wYRZu4Gz9jpA+RXAS6cGt
phPgieueE9VrN89n6OzZyo6xW6KPWsrrPJYHxtdY8ngDj/s1lbpgIgN+0DZJNO3Fyc731FoId7Ll
Y5WAsCvlXUVgyeBGb0lEwd0s6Y0zUuKZJ4HkajTCI1k6crd5w2Jt+HKiD9kMdC3ZGi3mv67vUlh7
9ZOK+y00HIRO7snqrMfBDrObcsAaWPWPQzv8kTXel9bNHAW3immi7+AG3GTnuoxwTzY+HCBdWhfo
1NN5UtXdkiLGVwndWBC/9V35WGneTgaqAimVE0iYVcBVqRViuWavxz57M3dyAh8xp4PVGFtrCtfL
eCdHTMNmJeAapSNQKfRGTB285YO3xoT+KmtebrHbZ6sgSdjc31zsubjBVwPAQH+I3A/P7e5Vi8Cc
8BIH5ySrCi8sZbKjTy3iUTmNZHucGiIui+iudxXDV7f4TfMBy2PWLENb+egpuL7YUTHs5PCe0+jM
ziFAh6UV25AQsQERRisphLA2u/EZUtN74ucP5nhqQwxrtG8oJLu0tjkMX4vU/rvoVPDcRb1DkpKh
cJWrVVGGPYOFiyBOzFTdR6lhJ837Itr1qbWd95Z3ESIA034ev2QXybqT+afjJIzmpedOUZvoKF25
2lBZh9EicaQbJ+p0cZ7LUUEs1UtkmFvXi45N3G7ipHwMu2YTEnkMsfmYZt7VKsPKIxqh0tgzFbY8
b9Pr6HesrUm0QhvGUHPTg+5fLMc4jDp8n8Rc2Xnybc/iMRoQBJS965OSGD1wTwmKJyBJG0E79ZL7
gN8ttD0h95IGqvMSOV76xF4Rw2gXk2S9MqBV0xLY2cGY+lUaIv4ZaZ2U/sdmAwpBjVqHaIE4ICB1
MrwL7uofPPwlh67gjA/MmCeFNMpJ68vcYhXH7qcZVBe6d88KCIPyVh6bnHY5sYgjQnfUeskfMiqw
gC35Psu21UmgBhaK24QwHI186OZZhuI8KWcMj9Gc6I+55W6I2ICKaGGaNroHL8FfIXWq7uImUK66
ycTfKutZXMlyssL+OZshwFd5/t1p6EIq/Drs5HFo0o+6GA+LC1aY6kHiYk6Z/bWH4c2Yjceks47Q
md5wxnopekZ3kebgYT6wOlWAXazUpyGQK+MbVHEM5ZtntnnwfdZu6+Axl9AWF4731A9YlixkCuL1
Hdw6ad9uScg8mnG9HDon+II+/dim5okWVn46QMbaZA/6yLrPMIH3m/BhqOp3o/NJ1gqTX/nUuRND
Gj8g5H55cXrvceo8xEnZmz+79W1a+V/tgn+A579VUX8uIh9Sy2TCKLBSMiWb8tsC1koogCY8keQX
5l35qpqaFjhRb05b/OZRw+mtt7jgVvVlmMcfJ0+YcRklIIaGxD6FkzDW8XvuVrigLYJqwfeTSmVq
1OOYDq+WjsiqJE0Abff80brdDkUciQWF40MycVinfmjDc8qeQtvdN3q/DTSq4SD9zPANlj1kIUu4
iJut3oynsaIGmAbkzOnvUJjYG/iPuLXvo3pidpNNh6rznsYy/ko04obGNtjGrXdxm2E3hDTpWRvu
mo5RqZT66HK46gxzMc37dA3twbAcDuT4qZjiBDze5DAtyocSM/+AjXP01ZdL3s1afjaunLe+Tb5J
9blgd37Rs5HDjP+geTCOhOlTxlsCTCBUElUwzFBAlhk7o6Yi2gRWWFw6Bw2e8NXhYe7cvd5Ub/gK
Yp5Wjceo/Rsnn1adYFn/wVHlNqKpNx8MqMpZr3apzWQIYjTlsdxynf1IjEtKQWhEidACshICyeRN
/lbTQ2YJKSX4K6E73Y4csFZt7yWG0sXAQqrzPpHuX19HxddVHgeLozKB4vWZEeJinSIzWcvkU44z
XnajpY9pBvI44Q0wW6PbbvVu1apuP2E1IBevudaqEPo/ImipsmJ+A7RbqZZNLsP0oZHI0crZFGFK
ErEnUFDZCaESEeozfpLu5XoS5QuHMmHhHIkj+ksPcahu/TK8sUjOkpqW4WgJYtnCZoiX8E6GLIvm
ri2OMj1k7ArLN+Eb2fx77D8oerJra3eY6RDaFsMw9AIDpbbwSBWIjN8wTOE1lP1JRLsmDDLpiKPK
36BgZTSTHkcsvkzKrAwV5khrSdUIc5QZ23Igwu0xG8In6a18Fa3lwEtqauRmOqY18qae8rSjnZ5d
lB3suWXhfQw+DzIZhwf82R8V+I1Tk/ZiuHAY6+GpTLEBktsl98bHJwQSvLwKVGNB7z7Edo35OtS3
GtAqt8YXmXfRks5edh8yAiMB/fdK5/PmoxqiHynGKG6l02gpake9uBVHE1iuXxxjZ7szPnPkTRio
YGxe0MSnWgPKjKNmYmxURCIKVgcodITBPgVoQ8Btkth+7ClpYs4UodnOsbZWJq7/IIxwcpzsl3CO
VUf3mrA3Ml3dKeQxEvCF15dUD9cvSF0YuMNf3DtO8o1MNjPPnyiVMSXlx9J+2Xo0kPLf5iaAJ4cu
m3+3pz9y/rpJ8gjFaiNduTw8jU1h6T542jWyJXlzumHYtsrd2M6pHQDLuPoB38cQcUSIAIzawk77
IwSqwWfmhdFL/B3A2ZIfExqLpdWr0UZlkZwCUzFtIt/D+SpbVITM2zOIhzQvxxZkzQ16Ygm3ytVf
mmV6bPggJApbPkCz0Oi1eDG7HTFjhMpQvC8IhvjXtjZ2pUUlGDAPmt0HfATS7mEIJvQCAzoLiDsW
DiuuAwVXATYw8/X1R9LoV0y8hLci92JJ07NmAHQu4aMzMbeIv0liWWcm1Jkebk9smEzRoZs2400F
kINXTc8OZa3oLQxj/p3cCblXrLv3SybrhEXS+dlm1FN9P5YuZnl6epZ2YeHLO1Z723C5XeufgjAh
atI6ToW4U1Bsac+ICBGfUplkV4sum6AmxufdrD+3QYZepTtwlhHV0JnbSGATWuGIzo96pKvtzeiy
Q3VWQcvXIL5r8uB26cwj5TZ1SWndJS0uNHJXdKe6T/i5MYtvB14uMsCgMP30XCT5AjCxN8LXsYdk
NXfVwcmqyxL6n0V3HkRDEalXBffnxo/Jek/YZYQ7kTQE6PBetrH7lwikY+7PeFSYT4PRfVames3L
RQKKG6u7s63pGDoammR1YkfWY++idfZRdmFbg77sDy+RX5/hf+1iIreEi2onw502kzRdqUPnNtvG
JiVtKHQDfVD6TD+2iaJo55XLIeKQzQ3/XLOvE+RkXlvqTxg1FW8N6Xywfky0e5OHTTorhq1Qii2R
/1bUvAMwJvszM/wcaKgu32JnABusjmZYv3lgPcsUvxU+p3C1dE9eYoGh0+KMlOTS7XvV/Ir0mpEL
Y3TttTccRlSkIbTTb+tMGEldiOTEXgGZ25K/9tO0tawSffoJ4Aegf1TjLtXS8tbBMW0c8XVUwbru
yPJpSXswnU2ShgSnmBvL7HZLYUM+4VLyTDHft0nlKaPbqo1/GzX8CmZjqRbnJOOZDn6CFMGjHjxc
BVW3NRtBYAsgGcB8Dl8CFHXeWc3dB8osnjUPGXpOeCWoKgwWU3+uYJZhYYXxEAEusb6vdHvv9Oqj
yTwKRwCDYvhW6TCQ8II1YO0dZftXw/CktbjnNHZ+gci/TgQ/6gijCY1zq8KLze7Q2MldvYSr1FQH
zxj3odkdckhzE/OCqezfwmDayS7mkohg4DWz5ORb2PkzQWgn/PhZ6tBWqtD7DLTuq6TUgY6e35UA
XDdEcj0VGiD0NNj7jl1r6I2nAlVgFOn3sh2JAYUnXF9jONZi41MND3Vi3c11PG3NJIzWdZg12z4I
2tsENQBGmYcsqRO4aNkmS656hXs2Mdpkv3u1Q2QFHSb5qA4YEyIKSv5CWIE52htgycZRzxwSwdAq
upBcZ/8xdPS3aCYEKm4JBenTBbsHJqVUGh2lsewweerv6DtPdul3NxG1Q5GV/E092UUgLjWAnzzW
pNEVOuDwNgfjdmcH2moNIWiIdag97akswoexA0gl0uLQuHh9thQ4RlXeoRNfR7V2MA2o0vwglN7o
h7COY5YxrJmyXWfNp7wdDl1kPjAk/jbHaBumzAnDCeMD7qxsPgHHa46XrOmbG/JG0TxP8Y6YzXVi
FSADBdTzAVvWpDN3TmpsJ6AY0wpOaJNFLuodGzPaykZkQHCvF+0QlhhjtfOuCz08AY1jRvBiX9an
wRzwTY4JymzbvUkpgwoG36xAwz/bS2nYs+ccE9CbHFtOi8Buy0C/MywuHiBRlq2WIW8ZTzBjCgu4
ZWFGr4Tuyd8hGn9FggDAPgx/yf0gQarQHp06Pta4cHRFA2m3rtDEjl7G4GZ4wsaSHjcmmla3q0Nt
oXIP+/wnKed3/Ikp9JZ02JUl7nuohLHPzoNm3VksF9ewQGT8mrQN/7Px85c4DvhfdkP7MjNA9rHC
Tma6Coy8JqRfGhZuN004PRLx6mxCb9gzk44wobLOY5Oh1Oufl6UKN0UBwymZFNmUbfOXndBb9aql
b6xN0rfQSDI2F8fYIscVOeuxxqVT3Zrx+IfUd9KAI/yc+hmjymUAAY3i+0obdgJchctBenYsqoEw
SvoPxvbgNGufcTL/XZA8wuI+B7u99G70FfO0Jm28l38OgfrSWrS80XtUZbkcUVFxmNv+fVDLUVzG
+zpCwYJIituZ04V0LGtK67twqGATtw9VD3EfsJsPEs1LNrb3dTduspCdvZu0W4dQqpAsReRiFocs
LB2QhMEBE3fzWxImV9QOglhTKiFJlERxKm6NE3Mhhxmzg3TZyrYPnAJZh3IZlN+hHBCdhRCoxzq8
E3QDhM2C+yfDqSF3VpJhDLADegLKwxqiNAGrJ2NHZn8EDgoQI0cC1PZ1ARt7wsJT+54E8WK6TNod
vvh7acwZ7+VFu4uxoCPMB0eWblV7RCuAO3MtfY8w71GovfzLouX7Mk9311MKBFxxVxpmvJWIJYAO
PEhOZNpg10jfmZw4yfl/zqRVS10384c9TC/5xYgduQ98Q/SFTgz5Wn8eGEQOHDUC6lKI0pc33NGa
1T3b4ZYT1FJ7N/qoiJY0khro84vfkI2EzJANBkaD5gnDPsmzc9WlhHQhfwmLMfpQjTygaaAvxxCP
P9FRZnzqSJ34c2ZlBh2WvOZQlcR/yNa6a+nEQ2MYUrFRCD4gW52GPfINP4PydiuLDg4oOy27xLYd
IPtNqdhH5c5jT2EdtsVXzWOOKaL1JtlI+yXTgBoVvdmKQRZXfmWbFeFRIkz4hdLGdfr4bjcQ0njj
XSbwTQftO+WGnsu03kc288hbCFDyZJBZo9swdAqSpVpPMW3jF5I15DJ4QePVJVww9IktMYdoNKTd
kgXIJfTUweBQ0qJxg/LsrxZEa7wniSrHJj8o4Dy/gO5kzads+WGHfXp0xzcmb0Hphw7ONXW5tK4y
CcopXPSIEwIZ6fCj4uq2G565y9KOyZoDAoCoLaJi1m0NHUkUpQITUrbxChjaJxaiNy6xoDAPpH6T
38/HyLw2vkhfgo+rTJPMDxkvJHRtEci3Vn7qTEOp91FVSOVNIc634rqjpYdWllEVvHNPBQ7M8Qoo
+WQObc0DxZ5diiH7pBfmQaYSPgew1Rs/cxtsuB9jCuPHztetuARhT80ykm+RxqcUwxyDsD9501ka
Xry79uwYlxD/UMXtKrNxBENQNn6b+gtKh7y38Py1N6RWoWvi7tF1SKpNjakh7NQNGKdcHJwlSnXd
tCGjMNNm9CYNPtC7mKxyDTzrhCXXEgnKLRGiJTdDdgl5XajZSgj1UENDHPsywuOKRQyWEKff5PXr
UOF75KJIechYcqBgOc0hLCv5cbmO3Ok3Yb08jpF1V9Gi9L3HtsJrLS+TKl9kvYw4csmgt6QVkxpV
WjC6WT75Wlfy7o0G8n3km8wiR15jQQ4zRJBOOO7z60pnE7p3/HHF1Tj6tVsDUeAN44UZ7CcV5jfy
x50RYsPrPcYYrvM3qTGIKyH4J0ZWemuVLywdaEdIVu9xY9jIa8kjzeE4NwxG8uIdqf3dSKoF1Crx
Cn6keHRbVBhYTcXV3ugoh/I3FjI9DgMffifLhYXeJtMd8AKLdqi8AxgUPsSUT3mIp4HX4/6A/iIo
mgmCeokpQrnvtIB8I5NgLHo7+wxt5wbyHSf0W2heFfHS2shqNRqFzWTZsn3cShnFRwRGvMbuOgab
T/+UbGay/CYn/jVlodH+WLG5hmkFgQ8nBh6YEFh1iZoEf+O55Jq3lvfO6n2qP8xo0ZQahX/q8nAj
39hg+5Y1m/XFrgZb0Rk0WRREiFE1N0LAEO15T1wGd6bOXAOClvQIghYx7z3Ju9glV9prQb47RBdw
SDZrEzZW7ftbdnT5cN5a7uHcY+XlxXdOJNEKzwaQpwMdr2sUNlNYa2XTfgRqtmUmw0WiJpT1y23X
4GqEhATaBunwLCw5H/1LogGECeuitp+TAYfzWIfaHl9m1Z4j33g1YnU3ePBjXJtyyiMRVW/0c+m4
qCiLu2wMEZ9F7bcau2zlana8nlMiPubugeS/5Qu78LfIcbeh57KRK3pggkqaHB1xicecj5SxXt6S
uQLoBSWiO20ZWjdhBoI/Os7zHIVYVVeLPZzHtMECW0VDs6XCCY6DTbZWNATePjH9RUj6JL798x//
+//868/0L+Gv4JAzLN9/FH2OFUjRtf/2T/XPf0AMlT/d//m3f7qe7TlQHnXIy/hXmI7v8t9/vh7j
IuQvG/9LX3w3JJ4dHntZPJZhsB8GMhezfNj9jz/H0W3HVTC8bBOXpf/4OVWSN6mTFsvZSmbEp9MI
3JLZtNTJ+f//Qd5/vSCPIlN3fN01lKP+0wWBn4Ve7/r2echCDTcS3ThrFfwHu2c+n1AfrrreY9oE
mq/+m3vp/NeP9v8vaee54ziSrukbWgIRJIMM/lVK6Y2UlVnuD1GW3nte/XlYc7BbyRQk1CwGjUaj
pjsUDPeZ11iOaTtamo5rSuvtHEVqBGHuB+ZTomJ2JAbzROeJtRBHCaPTeyfR88fTs32/fK6wpOs4
WvNllVzNNqBpGHZdj6JYQMHUsCo0h5LROcwlB/f0UMsKvd0prqlMIU0ttOnaQr6dHQA8g4qZMTzR
ZTLvGp0H1oXd43hrT3m665FfRsE9Kp/shvBlCEzi+tM/wBbvfwEVdsu2TNu2BNnv21+gC6dsJhma
mPgkQM69oL5CAhEBgH7KEVfq1VAT8iFDMNvhdENftb2L3QxXjrmVKD8LG+XOOaygRiBoOf+owSHd
1kNqg36SBoS3VundYEavdlVkh0Bz7cGIUVCoG+T6W6d7noawIiUlVG3nTN4lKKZj6qCaeqE2adre
PoyPi0KZNCb6Wj6NmDe/KD9rbwMvmy9nabAtGgIHaskiRknaBtt9+iP92WSrZbIB3LL7XY6aXC8T
gDURNZPbP2UiDa5M2Wd3dZN1l/Vg08Foays8qEogQNEGpOxfR6cqP5tR4F+VfZMBAkpt5/b0T1r2
4N+/iNtFK5OSoVSuoxHZertsQ+O0ZRjXzeNEaeVVN3X64kZG9ugDjwQxmyJl1yETcnrQd99BCQ/F
Lst2XWW74t2Fo9vWimonbB9GTc9CLxKrtg0ycdhrMBdT5+LH5FcUmhuoXcadDhBZ8sSdYajt6V+y
PqJKCv5FAC8ab3tXOMuf/3XDmn4tXSU6tc90KBZsqH4xIwkcuHLmx38bytaubTu2xmzWtS1nfcna
Ag2DNMaQLnCj5nrqK8AhHKTrrJL1/emh3t91LuhsFpTLXDpQJ9/OSkJ6aZ2h6Z5govEo4mO0QfHJ
fcmaxa7T7uTu9HjqyPXjWNLRridd0xb2asDEbJtaBy7+eNMEWbHMw/R76Zrlh7Cq4Bn4BIWVbvD/
yG6yhfCe1bBkLMsKfqNRG+5cF36eqtP6MaOt9qBCilNzGzo3YUBNw5/D7meV5PFuKOS8Zc5JRyJU
j1egqeyr2aRf6qvUuoYzZYlt5UbhU6CQGQx6aH6+LhTxxdgB9eyyD75jJY/w781tEAwdsBq7+OZW
cnjwstSH/1Fj8JT7VcEOGCDc1O2gvwB2A5MzjoCEph5OgKnbr6g2fxeBXd9PSMe19+00mYsvSvJl
UOlDOOFyGhDVXfHsKByOUWH+2Uh7+p4Puj2zhU373RG2XTaKlICRhcur+na1yy5Byt3rkb7KJm+f
q6TZTypXd0DAMMmyJ3z28MYb1B7H3R8q72hbNWl7m5TtoiHnBOqlcoLiQ+uO6jYY3fSebhBSPiKg
12DY4/RgkO/CTAeNMwXNDG9ChDu4Ss6ZiayuIja7sByCHNuzPfasu3pB2sSwsskN3Q/VlN0XeXGr
e/+laShiOi49hKk/82Qt3+Xvq48DSURgK/7mKP6+ep69ZHZKHiz3CRzQdkgbianuDCpP5Benj8eR
0+HRN+JMWp4iFFgNVMja1LFQKGmF+Lu7VqqTTZIBTjcTE2kCNVd3fhrLg6V7FFLZbGduHvk+7GJ3
aE94QiADwWX/dodgKaiquOPNiwvgbToum5vO5BUqu76GHOqmeLNZjvs8U3u7Lnsbxxz8DVDWg0gy
mnm9A5+GMn0/lTFIohbNvTnOacm4+i70Qvn99Od6v5+VBVWS72XxOnCjrH4tmXhj2mNzSEa7vrUq
etUgsNNvp0d5/008QhWTEJu6sK3F6puEfVUnBiT5J114ElRKVFLEMjJ7AJuqrc8kOEmyCYWe0Qmh
N3J68NVW13iRWRZ3s+cqkjWpVsFoopTXpLwGQAtNuillQistSKtfSTJX26Kes1tVGcWZp14uB+jv
DQ9vncBXu1pqmwfYW42KE2DX+/5sPTppUl57Y+/t7doTL5JfeIPUImzAjHW27dSHyo/WnhP60xUM
Zfn79PSl+faXcNQl8bCwOOYOJ89cHfWhK7PCrzLzAx95G7UA0M0bEsQ+fFky/v7QmzeJ8V3135Dj
PT30anP978iWBh9rC5PH+O3myn2HbKsYTaBeE4EhQR/UG3EmGl/dLJ4lTRe+CfATT1vwRlcfGssc
3fG+pyh1pRbdnSDGXq1Nrt3MNM7cLUeG0toknnKUIHp7d7RTzM4EFOgPUz+BFHOMgHJFv/UTwzwz
0jqoWHaPxfZxCJn4y1o9M7GKLXqaMz6M+fBpqLDXmS330nLnxxj82+70Mq2mpf8MZimyUk+xVGJ1
B+AdPMfukIhHO0Nky7GT1xo/TT+Ap356oPVJ/M9AnuBAkEBpd7VU9BDrCcdV8UemJ+q+pH7wo4/w
ZYr0S+QGZwLfP1f9+ggS93LBkW0z4GrjCwiDBUp04tEK1ALgL0MgaOJH146vHMDnSDeXXQqns1Av
Nh8B/BMA1H7wY6jK+lFmJTbK9kUuXOo2Lj55ns42szPe57axMRdnM+Wi2iclsKQweNJy+uqm8a2c
i5/CsukEOBPgAN8ddnMyfS9nBQxZ5p9rZEZQCOkXSSOin+jq9DdeH/dlNZdtw5EnOeTqW63mQGvM
gGgUPrU2DNyhwAqur2vvqtO+RlfFipevj46yULG+d/hn6AxpjYKd5z1aQ9H9a6CB4DwHlBxMCqod
f+7Jv4J+npa5iya/fAaqeDtnICwFFTahFAwoqDRxeSbtW73/XAcWDw3ZBcfHdfn9b++cAciaTFwn
fxbNRi8kc5TSyTQ3Jh5yNB3CMwd1dXb+DGd5mlKHcBz17rWnJFn7sSWz5y4HONI7Gnh5epDpcOYq
le5qYqwrIDbF68nKShQwVxNzqiKi2c0zVgZBvvN79VxPSnyEUyA3Rmz3P/yko6e2JPxAUdutrP3i
m0od+RlprgmSjW1fz37kP44COwF4KMXl0EDudxwH7eikLnfTXJlPWeD0WwDwwXhRTQN+iVBuF9qH
/cn3hQHrvotoy0/xazqF/Zegy1NK4aMHiQt7K7RxxmRcyBBGD5m9Gj/4qHJflEpjGQtccx9gL/zQ
J/AivKFUD3lvDdtQAmXAsCW4ayDIX8q6QH15BI+3mbXhXIZD5MC/6ma9MwsfJHybRMjuF/NAijLM
6OWSRlDSFfZPK46gL9lGfl801GAJ04DRWXNxWyqZUwGp2huqABZa6GLemnY0wymiMDt4Q7yHKY/J
TVJhmZWO9SWBHYJosV8ewC7FiBU1w8cWuecLdNu9D91oz0tHCEHnwKfnXQkkLID7/TIg04Yt+gZi
fJImNs++MHGJXmQ743k/ezgStIVNa4ug68aZJz6L5QEJ9HCCrIIuuauo0xyKfqg+pNmgP9FSmT9b
pV7cmyLM5yILFQjJEqRO5/6mthQ/t2ln7FSbRXSA3WZbo/l3m4DwC6GYjPl+6GtU8BoqjI4q6yuZ
0pwAwIoFeNrGl1OTgrSrW3RvVEOfpwDThmknIH/qJdclwE1QjO34FMxtdlHYlouZa0+5eUJNzqut
4tqGdg3JxZ6nA0ob4jmUcvysqza6m9IieNClq2/aDHIClHF6d1Sadj4A2E1OV/pWaTu8K3U8bDtI
xVdTlRgYXxbtBcyfdjNX1SJZjwRKUXN1Y9SIOu3Um7eOXcefnDCB444S4FM+ZP02huJ8h9u12Hlu
jaUZVKbtAEvswqudbGvH1H1K6slXlQ2YoSmM4SbpNKrQHb8KdjdA9MI2ECZO613rz5gSetkEUKFF
Y9hY8JrOLMHpqv3py9p9/yJyqD1hup5p2lKuC3lzU05dOtBXHOQ0f06D2kCkjXIsufb84IWpCQyy
TAFmtsGVHlP9k7e1uxtq2d7hIk6Dot5OWQ35RNoCj42rNq0uBPpGsILKXVIPYFiz68yykFNprfJy
qEbrh6NLGvtVViEiUuKkG7TlfVkl7k7O5JpTguiBQx/iovfm7MEbjA8gca37MtHtVRJCMu2DPKAx
G4y3yej5pPaAWrra9i/Rc7Au4jKDaebDVJqIOq9RhJ1emzp2L70JGcCpHJybpka5vqmRzynbdkC5
AdF2Pxid7ewCjyVZq5AsN/LrGHWEL31r0ztwA7ExuBO20pgoJbeJBHa44ChArOOV543T54nwfNfo
ovwoIm59wzANQLx0AG1PIjkdGuVN2qE4HVll+drYs/9vL4G2eAG0t8QbkivTXpdlwFM5PZ5Z2WHx
+pCyQtSnj29Cq/5wZs+8Def/dxySdsmaHsmlLNDfYWIOB1u2z14MIyR1rNth6u9FGTzMCibvvw/I
E24yO4u6xzp1J5ArGxjh3r6zUS/q/MduURn2OhsESthRxnXbfyypLZ+S5MElIBWKOvsq+g07rtzA
C/Xet6fbUshPzWL1DHUACbDuTPAr17X0/wzGtJbarPOulm4UEB6MyNb7riDmze6wZy/h7KXdbSY/
ZsMLeEyUk6czYco6wP8zqu1qTVmWGvW6juQWBuCuXvb7uZgx2Wiv4Gpv69GD3VH8Y8OJoVxJs0JK
Jdk9668ZCN/wc39o9wuAJcwBBGSq2xuWm54J9Y7MycX6gIor5Q/Kr6t4O4tb6PV+Ye+7tFfBRZ06
ESihKr8ZfeDSQaSKc2u3rissU6NZJ2k0kWWS4b8N9lK3LQZsRew9lffooXIDdfDiNlvgHw3OiG6A
OYeIbjtVBvflPGGhNRpq0wx1cTdCWKt5W+g2wrXxE/jQtnK+Ckh6KNYP8G3++RRBkiFxpBFHYXod
l8o5TZB4xMedZ+fSC80rRIJv3GQcgfpBX4pr+8yAxzb2UoCirkMSSYlntRyYy4+2DdD7ufHG8jXo
Wwtr7NCqngMXHN3Gqsu5RGk/b67aernDzXFyPpZ17d+dnvkqRF4uLEqmvHNUyS3TXCckWRo1qgkM
a0+15BvGS99oOH+zyujX6WGO7T6SckjheulyrONj+hkDNL+GIAkB8sStroyFnCwRcHZlHpy57I8O
BpRce7apaLEuc/4rq6lYt6GLHXOfdfCPiq4bQO4s5NEUZNOYRufKp6tKyp9vSKOR6gaVLEet7+DR
KTJtAx/fdw0OuqhLELeLtjtTSjk3ynLc/ppVMvR+2+G6jfMHChj1c6Y+nl6jdQ6zbIW/p7EqCLm9
H1Wmm3R7FTVPNCKQg0fjcIFty5I+JZwsPeTXCw329Ljy2HrZJr1lTzoUV9ePc6RynxDTmvdA7qHa
A4vMdsnIVVuIof7hTGF8lYc+hBf8fzYViuIQOT3kXKUQG7/XEwmAA88gy+ub2otsfHfCf+0j/fk2
ykNKRrtLmdx6+/HtxEXxcFHGgQ36oSnh3Abjk9+OH1yrPxN2HlsGkkhrGYsm8vqooJbBg5aLbN9o
/1dk1pcKycBCJtczzmxJ1/0eW4k9QWV+Pb0M62h3maKizkQphp0s1tf11NVG34PA28NsXeS0D17Z
2JsZ9P0G9t9znwznQB1HRyQrd2k8AvFYz9QPrAntkHneE00sBjXmWHxHXd/C4nHhl9OC3fUolp55
3I99Xwe6MhXg5czaq21euFU3lZWXHOwII5PGBjrnAtCpLX05F9MX+Do36J/dj1V2ZuBjVy2Xn+WQ
7RKBrq+JMiH+zSauWu1b5VfZjjHkxtG9mA1dnTlSx04UDz1yHvQ8IaOvbkCkkZGok53YmzGJ6NyM
AKhnjYOnlNcN+nZnZnbsanIVzXzTAXpBS//t6Ri8wjZbPZh7v+C9VvMsboYsGM6ESkcntfSnHJoh
PJyrhRv8frYqLAb3E1QukuFXNMIwQLDLCjMqWBGnj8PROdEScUxrqdOtGxODjKZ51lO2R4jyWxup
D0k1fDs9BCUvPszfRdDlzGk6EY50if08Z5ny33d61UtkzMN0X9qoOmV96W0g7uPIbHXiyhjtr26m
vW1dQn/MFAL1FPEQwJmn74W5NHQtnd2ZvdzHBbos1KiCO03Mharkoq4T5yakL/CUVQITc9bdlr47
6fVoNpvJNYG+2wUsy8l4dc3kBzSC6KJBmudSpm6JodYMFr4qsLrqzVeiQxxIyi4ECgIwD3XQ9LaZ
EBaYQkhwSZu9xgbkXDfW5c7OquDejEc8QsO8xIWxAohdOg4wf42gmAJ54g7+dKFqnM+TaKDakIW4
qLgxEqAe+JbJSMGxjcjipalVXeBU+Hlw6CJ7Yf+zNZAAHBTe0iUyubMoMfxjZLDm2Te98FhRRYTU
CO2ZBoC+jdOo3GYVUoTjnCzy5d5zDM87GvPPQxU/l1HrXPQqcgEIzbfK639NhJo3bukaG8Oafjp9
8TWdeJHQv/uZ5vILMijXAfqo0FhIwSO7/qy7ECC/qhcTbaRH/FR8AigHnU+rB0c6uKlDyiqbodzE
k4nWaFE96VIbm3GGhI+YPMY4DnqnvRIfygIhhWn2kXshi0TZuZiuDM8ct7A8FvvlHNDC7CDo7SLk
Lu0ef6XcvB1TvlYgqf2UDkvAvnisaxeDu/DQ+fFrlnoKx2LMG6YYDC76hi+WpV+L3EOGenDlDZzH
B1wq4ssEPdEbqx7RPO78eaf7sbmpxvxrFIlXmPPzyyyqBTocfbDVhC11+xiPc/SsplbcYGb04JXG
i2GaoEezhwBJxk3TWMWF1UzOa5lFX2SWNQd/DLIrKZIMlkqQooHkIbcy6H0fxzH6cHJBPKGLG2Y/
xsZFa8U4RDUcn2gAcRkNTMKNC3Hjh1a+9TzYQkOB+sPpM3nkRGoyMt5eGjzaXL+CYRb5gTMFNsVQ
aQLLxrPuxi/LdhfGBTofNcKvvaJAf3rUI08DUaTjLckm0cU6AvJViJydF9ewLXqFJC6iyGghx1BH
VewmZ5rgf5BMq1vHQxOPWM/lHaQF8PbWkbr1QTznem9VSf0YxlW5n0Ok1ZKiCX+gwC0fnQJqRIHl
+q6ZVIpdWVVb9/loDw+di9csAhThbeVnyGqbBT7fBpI5ZauN28EpS2T268W/ANp8Pygs6n3fgI1u
ZldzDV+pcLCs4LVw7styQo86iyCU5Epenv6ix67vv2/WVbScxQL+cmf2hxbCBeKI34Oojs+smjw2
CF8SZCPNQP63SuLMAZiDWwYKB+3iqQ3cW2t0n5sounGK6JOyEQbJSr0dXLHzJ2yC8sR8armD5BTu
DLRPz/ycY5tIUK2kdwfyh730dlkbpCsQjczUPnJabvckMa88RclRJum5ctqRiSP8Z1mEMZpY9d1+
tchGqrhKD3ELS79JLGro8JBPL+HR+ThLIY1juGAE3s6HYAMWYO5Z+9lsLlur5snxXubcfDk9zDsw
AI+wFn+Ns0z2r0fY9X2ddMj67hGo/Or4w32ClHvix799F5ns0twmVXY/dFAROIuXBpi40z/g2Mck
xgCFsIAAQI6+HX+eirEYDTM59Fb4O2jYF9H0XxwHveDtFrAD7dP1TrUHBVzbCHLKTNNiktcgcn16
Fkc/IyMAYqBgRs9tdas4gLyMqQ7kwS1MKJnxIV5cWbyL1FychwQyxws5Cv9CSUZ5euwjlSYmxzJK
zyKIWveSe2tEMFgbyGCE+YHqQrWZhvHVszCxqbNfpjV8bBrsAE4PemzZiHg9hZANGNZ1gGggSFMl
STAf8ArDDtrDYQ4z0f9iDIvu7FIZpOK6OgKg3KpZWEV4qMMedik1owN6S+PL/98o5tsNWCFzkhIZ
5HvLL7dYTiDmdeZbHTnKFIvJ8Gj5OvJ96A7oyBzcIICv5aCyGdG5oiCPt4YxqzOn6ehQC7BHK2o/
vNFvJ+NElkvVIDH2TpzDquD/eOvWWXoz5LY4M9SRHcCxZc/Ry1+KQMtP+evimHDoyL2xyfdjv7Q9
ZlJKazwTjxzZ2m/GcN6OMVRlEqO9A4fWsT826JWZvLXFMH2qTNUjaY+Tqef+e6XJoyrpuPRL+Frv
6mdAvQTixM6+Kmtz65UzSo9ubZz5esdKoN6SgJOHg/J61zMHjFyXVcciwRm+98fwKqaZZNXdPlrY
7zp4rGrjSScomIST+n16y4M94sOtgyDQX/ASlhI/rIS3HzaozMrx0jDfF1JgwtIG1sc4L80LgrMY
D8rkocUTWd8nbfWoohjZD1tWu1TPn4PB/mXOs7XH5Fdd5op0zWn7RYdC6c1szvd58RvDJtv7Mpc9
mi/BUzF8nE0wdE6OwjKcQ3QuYV05kOnl3Yj7IfxO/BDSQWbbesAHR0fYb0cBqoYWHgPOUE5XiaoW
DdgJ1hQ4IRjpBkrG5uMku+zV7HAZHcPkGzTix2ByvDul7ss+plNoQn2VshQ0MbLgKoR689BhLQkN
wsRlRZgvvhzEPbLg6ZV3rRZXUBpWtriqeu8naINpW5TZszmLmQzlc+5baDa1YboV1tQgE+DSti0a
E6f2Lf1h7DLng4v9j4FYKSI+277BBi1BWG9TX+oJoVg/EdVOlx3qCYjCXSyAd26zzRTdDTqDyhgg
BNdP6H0GOzEm27n5ho5OjEYWiiYYW+VIg9JZdz4Zo2GRN1nwCVUTwlwbx22ZwS6f5sa7MpnglRkW
MBIR59z0NMI/Rebg7UQEzT2pRYo7GFL6SkDgR8Mn3hbIVl8ajq7ugtYrL+pYYEKYYjcH0+TrRA3+
HhWZDJSXQJ2n9M2Ljr7Fi4ewB1QWu7+qJn+8yCpPPlZiGm4KLfqt2ebTbvRoVhN3OjtmkL2IDMhz
JVDwF+j6Pc8qtHZiQjZaV8j4KOhN+B+KAXuBHlOOEHcLI4I6lxRt+yS7IL0ciA42Ju22+9kcxGUz
5IiMkV19aCeqVy5iDuh7YmdRWhGy42RlbKpEXVhzGN0OWWzvEWxRlzAgUM/V+PaAwS4eUTgyL7Th
Yi3TVE17UTR2uh3nDEl604JWG3tI/uipvg0Tq9yZ0xhcyCpraS82uCbldQ7DUWfQFGg3lwUKqm3p
xpfcmiEUt2yhamOnJsgTFvGk6jLOEBRCaguyGRzyaTvahr8bJmf64lHOuPDoh23NXNdgA6Juq7oW
FVCEm4HlmgFwhyS/LipNjRc4CVK0rYVKEw9JRuRxEUMW35JeoFdUAAuLR4A2ncpAU2DMddOBtcam
xLrXJVLBAiDLh05VIJAicGR4x8AG8lV320Tyu+9l9qtUuXPvUipEbh11pT7KOZ7gxzbUcvxN1PUW
qgAqv4pSzaiJaJ6jIQKzCkcRiARVRD3FcI3IgNGjCpytxngQ+vc4XRSpMSKBY+c/O0rYi3R0vJNG
hJ5Y0abw83KsAxCa3pUWjgw1TfNXgYrSRWzO2U4CkNsAEwTtX+oJVaEmeeh8MVxj4hE+xlyzkOor
9FUiNkMfgDYoq9wDSdsHu1BLSAFjP7MtHEQogJhf5G7bwpQW8JS7oUC7BTJBFoX2dSB9WvuVRmgM
lSNcR/0GXhrAGBJC1HlmG6eYPPqF49e8dSbP2qR1lBLpsRhFXT1Kry8vxIwuhjMn1W4WE8pFrWVv
8RFAjdl1WmxacIKhpQfsF3OUXVGIaYtbfLqtcyiKVgtIQugaDasMnUDVYEOKTK319H8oT/T+kFj5
HsCA0/7OxZl46Niby5tk8SyAT37Xj1BNnCGzYLj7FmsI+gsbHHUn8Qs7DqQ1kZWOkzNhnjwWtPw9
4uqVL7LWkkMCTKe2WoRaKHT49d7P9F7BVE/09BIE4R2uuMCf4r2roIgo8nO/QRBH7yyusNOv458g
af04moBeMOgjalPrgm5YTFFpRwp5rqqwnY0tqFuZlF/39qxHmpGejTNXK/AkgLkY3rmjW5NVdOk2
UNl8EwjkmZ10RLWzqcRippN+APXh3nh6NjZyAq3kOuN8AxYStYwkDtrD6d+/pBrrn/8HnbCEnLa5
Zv1ETtw5pZETNLUO3GKNE08UXJqA0jIz+BGkxu8KJlk9xmfGPbqMhOr0Txa26joFwpZo7jyvV3t4
d79CI38yjOJRpfrM/jyWanFKljo4rXzat6tUy3TaGLeGOiMtkPOljhCnwPo7w0TG8gbsZERfQJfO
wNcN/bgbQS08WOOA7Eftz8l/EdrTyIZRAZyemHEVRxltoXOBedQ+bDxgP11tXfslskqzwK3o9LI6
SyKyXlf4PUA6taDNsF7XyfAHZLCD/ADmU0IaE3ik9LJAQo/C4HZM20o9mFFi/Kwj1X72CqP6Ood9
+zIbTtxuomhCK3KIR8S20B9zgdw+eeM8bNMcJJktZuxMMt1fFUOMgGzczU9gjrHT8qowwO2rWkQF
TQdbRQPjPKmTFnmBNr+cML2JNqKQ/WPViLm+DKPe8DcNXq7bsg8MLC/Lz7hdFLQtQ2QV5hSpNKNC
C2gzxnlabQeVoXYw0LGJL7iIQ55SO7psqG4f+jC2Dn65KDBNczggp4UQXNUhW5DngXHn2EP5bBl2
vI8oDD1FGUrfBmCLy3gqhq3lT+DE0DM+GDLocaBFXHCYYBufWZUji7L0DE34KfCHxCp7DIYo66d0
BObRe/ZNOIkW2YOo/1LiTnTrVJF1Bn90pEILjOX/jbcE9n9lXUNb2008CbXnwvwR4KHdYlFDQwDu
7DQ2v+qhPpMOHTvVjrCobYDTEEAK3g7oGN0YB5mLZPni4Tu39sdkMPCD7Mszud7xgSh1gXWiqLDO
J0OnpwPdGHqfTPP3Mg6ehlF8TCSCD6dX7A9vaH2O6Dz934FWz82QKbPwUJbaxyHa+1dyqqqDl6jo
Wlem/J4irvO9NLzhV2mJ5i7M+uYugh32MBLAbwLKflcgq+dHzti4xaLI2NjINd+OcTudqVQvS7n+
nfADJK+QNDHUWn35NjR82yxKYw9YifgW0CBaa2evlWMbylKU3+ACuXThlj//a0MZWdHk9EKGg1eI
O3PqKgLOEGsdF/Ndu0WebY7OtPiPzov1VWwm0uv1/a2yLJuJari/ZfCzEvHzonV6eo2PPYEWNyUV
qqU6sX7BDXxXcDcynT29tmTjFfVPtCLus6hFhLMCoa709eg64QXKn7vTIx/9nGjeW0BmATita8Nt
R+g/alUc8rn6QqkQERncbjSh8sa0jR9wNK7/fUDAlsAS0YdQFAHfrl8CRFHiDzEd5rR5GWxni/wr
2sLth6kzChTMzTPd7mOfloUzTYD+oCXWxKnMHYZCA4PcWyL96dfZsxPMtzHaFtmEDVDTtRicOQgo
iujMRXTsy8IaMV3L5a93KLXCHmQCssDbmz2qhIimxo+y8NOt7ur0PrHqb/5APnP64x67k/4ec3Xb
tqac0SNz7L1TFh/D0r1Bz+nFmP1/ZeRRPiOgoWDHCWRy612DVEDfA04JDioZgjufYObGQEDmqior
HwlfvOyqjuR34k83HtD5K9Po27tUi3MTPlqW+vuXrC5HLHPsCAKG3psLyVMVze9YTvd1JT5h0fQM
JeFHDReQDtou93n4T3/u5T++vvGADQOWXIDP/wEM/HUXDYNTe0awkJen2btLFZqkcnC8X6VW4ddu
arwzj+mx5V1oZQr4IyTANSpUCNpEliDV6SM6rhjOfO4Db95xe5RngrdjSRV9gaVLthAB11zWpEs7
s1FxeOhldz/p4hMloO9V2X4t63lX187Huq3PIJqOXbNorGiKmCBs3zWQKgXJhowV3VrXeQL8cFdx
lf8XC8ZpBBO2tB/ehb9jOgx1WVio+nTBa+20t0CZbsLU+xRo5/O/740/RC2L9gqByOqeq6oaDenS
jw/2YHhPvpMkyLzS6SunxS1R+f6ZbObYdcNVoz2lgKZQUn97r2YZ6Ax8NihvB99weUNqDAcJ8c23
5h26mv/F3EjWLAl5c9mQb8fSWRNOqZeHNBTpGCuD6pyNNOykbzM3/XR6rGM7EaQbaLclkXjXLUp6
Z3BbtIcOvgDAEWoUNfrmNnHnF2Z7MefTJfSdM2/Usa3I1rdp4yxU7jU5tSOwK6eBVkFhN7d26N4M
Cwfh9LzOjOEuWPq/747KKwZnbGpUdez5okp5/FCdOz3GsfuJDUFya5mAltYhatl2nfAtgTKgj0Oz
Dz3qbiy8TYbsxU0Sm/9FC5gIho9GP5E3c40QDAJvQtLMCw6CutllXUZwf2gZIZ8hzkHAj92EdC/p
nZPKurxDb79eOzem341ucjAN7E500142WfnVS+KPp7/gsVNFp1cu9xEhxLo/NfiAoQBcJc8Fbl6j
cg/Sp7IlMAiqaxPAQDWfCTaPbXfWi+yFedFoWU0MSg4QhXgMD2lev5ozhImgzz8Non72k+nCjPRt
mHXlmb14dJYg9aB90yKFMPL2axZmHcxFVg97t8AkLVJldZehZfDo1RCVhkzMh9qMipvTn/bY5vS4
rTzo0kgmrGPerjLzljBD7bVRPISIMoe2uKncfCd7+fqvQ1GZlc4fmAUiL+uPqus+jUNVU4IMwltX
GPs4xbEukzRpfPdMbPR+Z74da1ngv871OIBpzuwwOGRWjIUDssvPpoMCdJiq+Nw1dXQsUJzUsCl/
0gl4O1YuUWuE+0kreNF0jz71YbcJsSYdkwAlznozlRpt42Ffp88lpQf3Y2PK56bTlyYKhrShMAy7
qBtsXdT9PCa0drqLFMkYGlI0/mktAwbI+kfZ/OJmAsK8EdGXNLqV6mDmHlylEgoMIqyYbBjlIwrw
S/+I/6qjX9L4tZbYqFL4Pr2S729Nvq5NmEBIQr1zjTIxDRXnqhHigM7bFbHpjWfIL6eHOBJSMoYn
KVqRD/EMLF/9rxUszamdIm7lvU7xkd2AO9P4t8ZWsYun3PrYRb3YG/3cfSs8eJP1FNbXXVVXn07/
jPdnEpktBPTYuEDc6I+//RW8QWmeMcu9FH1821d9dCWNLtzNfhtgRYDexizoU5we9P2ZZFDavPaS
WyN1sSoPjlWT0kIR/Z4m4xehkeDp/YOs7SuwDOmZS+d9YgaLHWEZWFsCjY7141RkeK2DrxkOAFwy
7ydin1ne7ZCcnOmJdfnnFEnd07N7p/UGmmGh+ZHEU/20OThvv6nqsfyyaYbsqcE6j5FBUwr5HEF7
cpITgNsIkdgsrrur2CjRD63wj/XoiTnWU2dHdGNGr+86DIcy66IoA4N/OxLYI6gkf0RweUSCXNBE
1Q32xFibYxLoi19N1zhfGr9ovoLLFfeGXgRK0tkbPuA3Fl2VZgJOV9U4igSt+bEfAFnGFq/Opp4+
gGyMfos46g/QzLKvlYFyakRvaO//D2fntRs3EqzhJyLAHG7JiRpJMyPbsuwbwmmZc+bTn497gHMk
DjGE92aNxWLd083u6uqqP0iZ+uP+4izFElTNLCLxJPUz/xxqH8t4/0jtFWzMA5zBY+lnv6My+ec/
DKNPyizELJD1s5AVDSqC9VEE1r3P//R5+DMQMS9Kh5WNvDAbCYUaC9QuAl/Ulz9+6QE7Lcn3SvWC
B86DO2a73MVSq/dXIvDCMBS84ESY3F+WoswuTiGin+aW5ohmp0wfoSzq09jX7aFMycDvL9zC0Zze
fYgZsIeB1c9mBLK5CQKNKlRXZc2LKWfBzvKU7iuHDDH6PvVXDsvi1JgblRp2xE3mo4siPFivQfPW
pwtR9ahg54P/gn/wCqdtKd6SelAKIsdivHmFJpY9iWs/ja5phoqnXsqntqIJrY8abEPdqToUBxUs
Q8ZMtTUp291f14V5gjyivIqwBi+ZeUeEazKUitHQrpHaf0E4/iDn0q8C1MP9YW60rCYkFRueq5pR
ZHLKjzsSZqLlAQPAhSzOsbHoCkp7OHM/aVmWO0KleM99EJSHUAe+GFUi3sT0tneNUEOiwjJwE+Bx
sGljDJ4Fjztad4PoqKFQgWB6Oa7kMAu3LL+VNzINaAvZ09m2LkNBq5tuTK+EZ2Szo/yM0vXKc3/h
fqNnO+1lkl0erLP1SE2rwQnaMK5+LtpqV+4UXNZhtYHNM2g4FivbeXFKE1BcQlzEFNXZzTZGYh1n
bVJfJ1+YKf0xi/3KF55ebB+rQXxhUOGTNBTYxjlQW4VvUGm9S7/Lal+iqNkHxOzUwvHQ+jZQz2C1
wSXpD6Gypku5cJUiOTKp1cDhpacz7fF3GUuLdENLMIiuge+0LYADGzgSBnNhZbNVimZlLRc6mqAC
ya7QWmBD35Q2/TZLByuI5SsCBdKhl0HLhHLpA7hqwYK1xkAZ3hSQLTDbcR+Lavgoeqj8RwFa0f9h
0TUDuOJU3IUQO9tGntroXhnIOeXcQ4vCNn+g8G4GF6TRI9QYAZLW5lrHfSlmTI9c2LEsN4nox/UO
UtX144CObhCjfmLGKggcH/+fNF+JjUuH5P1CT7v63YctdbUOXDWPrhJ6kqbSJrBTkP0pTQw6I4+k
I17ZxEszg0wxFeFQcRbnWafvxnqBJZMIbVUatzA4ERhPwuhZDUtxJSIuXWjvh5r++7u5UenBS0or
g6uvaVgi5MlzincJhii7au39t7iM1I7gT6ArRIH841Bi3oSdJybxiyEVvwe0YSWk5j3BO0CO+UNv
YK0qvTKeNqvtKKFGybQJ5OvkB4Nj4MNkCQGoDff0qN+IYbnS41heSsghXF/synm8DlFJFEu3ya9e
F2NwvIeXQ/8N9zBghPfP21IYVdGu4MmJLNRtxTswhioalOoKgkvcuAEYMDbpyq5fnM4ES6eIJN7i
jwuculq9ySIqwSUmSA36W0Lv2r1R7WNXOf79jGgU8xTRqTBSd/m4N6gTq0ljCsTOqGgQKsdMeLDw
+70/ymLIfD/MbLeHlZX1rZ6Jlwr7W0wmJputEUefIq4eK5RbGny1sgZbEuu7bq01+W6LSiTD5PZM
jzfdTavagC0oBmUUXyO5MI9dZY5buTfjh0QUsp8GZgNOiO7bzxBU08rqLn1K8nAUMSm+wJycnTw8
mbrWt8Lo6nf9k+h5r1ranoZcOvmjsJaxLo5lasj/MNFbhHJRKcqA9XJy9av0lOQKDIZib7QYn60y
dpcWlO4llc6p7nJDJYoAozS+12WXodmY4b7EomtSvNrV6sZb03xYHIsXDB0fGhY3gIbKSHlJuYl8
xYX1EBcKeg/Na4KbTm0kD/noP8neGrRhaSX1d0PONitmQ02hSH18zWWeyIaYW44A8SsMyy9QFleC
19KVQwWAN6GomfCtZwcw6MET6kERXDFwfWql+gHdh5dKrf5+J1LSIKhwAgweNbP3kyf4cmU1ucYr
o3mo6+TZbMCLS/EuA596/7AvBEljwgmoytRqgrTwMaQkipC3meIXE9O3cAY6M3aaWSuF4oU7BoX+
qVtO+xEW6GzZLFx9aq6ZAuKoUT4IkWfteUepjmVi+6LUGKAZkuuuvHcXcPjEfA2OF2hDESrFbGpl
YVhCgtrj1VQq7RWQ1XASxtjcaJULEyWSuciRhjgXraLtAtETtwpWXaD0C5w9Gl0+a6PobpM87/66
2T79LsCfNG2mhs0svRcNXLAt38+w0yoQwRheEMt7aXQtsSMxvJj/gaHFQxy3AJpglMlu5FhLOalE
A8vWq9V1fya/16qs3u7voqUP/G4Ia5ZE1EovR1bfZFcs+VLsYvXUaYsaxyMjzTeDVKQvPbfnytW7
OCiXBawu9tZNt82Ku0bu/bi+6mIDgtc9YTWIo+fBNXJI5+7K0f9Xe3X2ZJpAaBx9Lgeog7NNTGYr
WoOa1le1jnAsfBat6Dltx5e2K35bafKIqq6pJ7u6B+efoRjIP45NpZyrKLE2cNqdvvzpCvEBZwpM
kbD0RbruB+i9M/avn8I2PdY+agDuo6K1D4HLNDT/WUtYQ+qqYmU+D55yTmUDx3s9w6StzlciwQJ2
i32CTAoa85M6+Pz+y5O21CJ0da+0iMWTEoaig2ddvaFTNeyBkPUHt+y+pgP2nZWgjbAH+mzbxINo
NxWS5VIzGE6UDyh2qQPCjFYtn2LD/w/vGd7F5MVUykBuzbUuaoEGhR4myhUbbmGj+02A97RZosjI
i+r+rv63CTj75BR6OKvUVYHFzHsxnjy1wkHnX9WwRzAkfe6bwkHUeIuB0IZ4TAEIG9cQ8rIiRPDc
44fRqJ8CJdze/yFT5jH/HVQ4ALBQmrslxZqB6PtQb9MrBRsEEf2jbMLAkPKkc2Q0tEnIkFTVvcPQ
WH9/xkB4SbQtuYemFvPH68H0ew8ZjLC8mu0XvSyfXP+PNoxOX8C7Kf7cn+XCeWYsSgN0KQFdzfuk
Db3xtkI08orLp7bhdJdgTA2szxOEW0otEzdqG6zWBxYqIebkycF2Qtf/pj6QCaOnGWVeX5GNlHbY
OmG3PlKREJtHGXdHGKDps6l7kyTlF6FfiZsLH5bWKaOiAsmuFmfLa5SD3JUwhK91pz+MmehkafoN
tP5DgY5noIrfgkYCMax4KxtqYakn5Unwj1T3KGbOYlnbm0WZcAVeQ9+rv9bJ0O/KwhUQ/0m9cINB
UYZvqmqsnKeFVM2iSzWBdEBd3oi5tFkCnrvHtZMOf3lQfAGf5y6V927Z8zSjwbW7v6EWx+P1N0EK
KDjNoR/+QJraDJB3Q/1QD+1WE54q6yzW5cpqTqs1O57USHmvoEXHq3ae3pSqjM3ZOMEj8Ih09GrU
3upyEL/1Se6tBekpaZmPBQdfndrflLPmt1AG0NHI8Il84elUaBjs+ekWJSPrKcssAb6dEWyzOq8j
u23H8TOWbslGTLGe6TG6WoOFLD0USRz5kHhncYTmP0ZWWiO0QhHudyF2W2uMKHoPFb6VhalsJTUd
bU+MFFspcsPR3cp7kmr8PobCW6uYLrw7LA4vjzaopZBLp/3+rj6jmqjsFbHscylk2nm0UgwQs2fK
q9DlvDh/FisVW+e2SFdSuaUvD48FNQ/yTIlK6sdxi2qs3baG3xxUmDIVyZE+0tHLrNf7G3npuMLJ
QGtl6uDQKvo4jFlDPSYEpZdcQXq+Cq9lhgnVk9GZUBvXEh1NXthiSGIiSUbTmi7OLCglGGrJMLPi
q1HCY8AiPXXkMgIT1kOd/UVCFjpR5HvbTtGCY0dgfkW8JIdqJeq22Qij04q+/oZzlLJ1vRY/3aSr
3F0pG0FhhzGG6aJS1JusHetNnBmNh4xyUEDcKuKd3hv1H7/tlFOfl4nTk7eeDIC3FUJhUfarqroA
JZrYSvatJxal3SBnuzM7LXCEwdXsRoybT7oLp06NIxQBuh6K6GDlmaMDRH+IUr21wZy2ewoMPRkq
ejte3SW2ZHU4R2qeftTwH9woSWXsKcLUD3Wgm/v733IpKL3fqtNWfrdVTUNo/VHBGFvGnu04hY1d
pMnlS2xWv6pUzFaGWzwZmNbwQWlbg2H5OBw6kFpadr5wQYv965i5x1qrn7N8R5I72JQ7fuCz8B/C
IccBtRAwcIjjzg9FhPmlkvXBVVTwi58sviDjCpht41e+8lBeOn8T6G2CP0xs69m5d/u+iC0xHy9J
qv7Eck5zjMi6hLn1+/5HWxyHOg1gcBVVm3l88WWZ6kJKbTvM5WJbuQGMYFkwbMDF3X+J8MCVQT7D
2+Nqnh0/+IuwbbpCuuZ1ejEq0fExFoUqoF/iZNh5anr0YulsJdVRRsbdS9DEuD/ZpfYfKGGQ0v9q
6ivzB6rZdUFg5aV1qXuFnqZW45CrJiISTfnwS2sRv2gFbXj25VS3xzCx/pE7DUUY3jPbUizQTBtS
9RoIQvAKYkDYy5WYHEUPqpBTKHG9EoLVhWg1Zegwd+io3Cjxu31Qy3GpGJdR6DGRdvPqpNdRdbi/
JrcRmIbvhP5SMHFD0mX2UVIlVqTCbcsrJlRwnUJE9DP3ZFG+GPvkcbU/d5sXfhxumvS7IGE0iVDp
rVheY6sSTmFXH4NB3bshIGO9H374pvEoZdk3fQDGen+iCx3uaWidqiTHF1DC7K6BKm76Y+jJ10xL
8MjGtSf6rcSSg+HyMP4OIWbqXj559N4f9/YzIujLjgOji2IspaKPM+4lOPhSbNHCbyB2ugGu41a+
qml9G3wZBewZAh6KhULDLDRpXl3pOdSYayym27wynqQOy9pIfxB8fWXHLA5FzxFDCnrTN4kaya1Z
NG6LBkWDISy3kyOicU+/M3zLpWBlsNv4REoIVAhZWjL6mzjoCVnaSVkbcqnIZ1c0TjVqriJOUyvd
1KWvBN5qynaoJd0oeQZyKYdhEI4XNcx9PAX1k4gkwv2dsLT3SXZEgh8J1U2zHVpIkuZKyd6P0h9d
nfxJE7G6qGKPJFjSOJnkdY6q+PtWuN4feCGdnRor9En/pU9xr3zcgxEpZpyamXExJeFzWnVOH7n4
ZbqhLXbFW1G12bYIwkMf6Du1qN9kxV05BAtRRgEDRKGBiiXFjdnZGw3ZJdrK5iXtC6epf+kSEgH9
DrW6OFlL3heW+f1Y85IdLZXIiNxEv2TY2FX4/9lC2aI2gLt82j/0knXOzOIlN63d/VVeOBeMSxUY
+h1bdt7ftDDisEyp666BFJoIl7TPY98dkan+PhhrZcmF7cqNDYKFvYQM1xzlEKWRFwQZIO+mL0Co
BWV6DmtMC+/PaClkQmU32aoGMAM4Rh/3TabC3xhU1AZ5ZyblaPNH3O+y8gXhbyeZmI1C5KTymtre
whekajCVJGnu096ZhUx81ARRLuHyNvpXbQzx9ox2cvWHOmSiJkf+JYjXykE3PogTBX0C8RJlwD9R
KPw41dgzpSqdTAGwGDaPbhBStB7H2EFIVH12laragEvsNqKaJF9EcRCPbVyAOqA74CBH4j9GeRny
I6MW8czMP2hNph9brustRGtvK8u4QWCMqGx7hNgjRYqdrhuwVGrNv1djJCxT1eNMTzT3ObdYk3Kt
E9RKArKqPxBhHrIw/OLFIo63+RavxteVPTKP0BQsaUFT+eB8k6zO6VCajgUp9g3qc+qlT/VUr1MR
S7W8hyH6pGGiC8V+S5zbxLX3UFEHs5seCWFd8jeqFB/EOlrZtOr8bPCDDAzywCcDRaGZPAt2nR6k
Amz+8ilJusc0yh+ysf2n0qptmk1Oau1WTdXPalcjNOK1HshpGe9G0KQo0dAhjdCwUVw320xoAXTl
31Rf8X+EufnaCNEnasS/wYM+SZa7TwoRzTbcd7ySO70GsbYxBOjyvakUG7eFHlyKwS7Xoh+RZsAE
0tAF7R3ybc+uEDPJctcpA8RjBthBqKD6X8LQaJ0ql36EsbGmlnlzlHlLsLd1lVIOFfCbl3bj6WWs
FnJ3EUI3BWVu5frWjLh7Ri+q//SdquwjARxRWxrmJwps5b4OsrVqxo1ox//+CgvGyLRlkJD6eMqK
WM9FKawqhDo+qXjVgzf28O/pzDcqTQ4EwjYSnSYaHj313CvDU2mdsbNvBcm5v2vnj8d/fwdblp4H
Z53c4uPv8GpEIOogrOBamPKznKjqMzbu5tSyg3ILbmQTjwo6MHG21tUlmPB3vy90MTY5zdTa4bxI
N6lGE8H8bsdOQ0hBAiwyji6XRdU7uGvbnYoVWyxp2We/iQwcJdv4NUDDitpAUcuoOGsDOkst/txd
GyOX44n1LnQr/AG8kUxWxMPEdkXrt1hrMVuJwxUXQ7bxQK+ffIyPTuCy/U0UJS9ZgxSO3FbxMTME
WjZ+wheP0YZV88ACzshfFDR59aYPmKvrrldeJKhlP5pMi6+m5SegzgachhQT2hQaWbYfRMZeaov8
yaDCsssGZNBUn3JIGkTmxvAphAoDxIccA/pdN+aNatMfzulz1Oph0Fqaa1WgPGUWfLJO5DSGnkBn
Xa/aRyKt+73u/Hojo1bkAD74XtUEXwxzf0dxUbFLBFwK0iQQT9xY+qMnVeGnYISezlKmj2lYsLfS
BHN6OaR1FXXdESXb8CCPxavUuME28erwkUVyef9FkDjIfa+9oeVfRkLBQ4ZxOY1T8HQeGlJ2jxf8
EbeY7KcQGjnSQVX9nHd0a8o+xo8KNUw7pP0NW8djKgFKyhH98K1HVwNHcbPfD/TZT30q8b2R3Y8+
kc3quzxGZCvsGuHQU6fCQAuLhzTv3b2pNcMnj+dbg9KvgBYGf9mXFh+ulffRwrbUOJVwpMHITgnq
xyOBqIHhjn1jXF3fiHexJTSOognmL8E3tWc8R9Xj/SMozatx/54DckK6MLR+bvCtQ9jLwKMU/6In
sY13DKq6+DNXGDrXu7Y4pM2bZv5IpGATA7iPg35l/HlKOg3PRUFGCtl/6sp8nG/SaCNizNQBcxEw
KvhFxQmkOHa8AroXVgXu3lXjtdf2zd1E6EXHalISltg1/3b23z1/GS4VcpSbL7UumHQX09DBLvrT
/ZW9uZH/HQSFTTxkaDbNszb4RJGotrJ/EXLxQW7ExyKqNmmsrNz8C8NQrIc8AhFo6t/NYqgio2Pb
+rlwrmp8aXI5QDLI0tVtoUnN7v6MFr6VivnAxOGH7M5++fitJL1T3Fovw4vXoE4gfUa05CnKtH3V
HDzs0O8PtjQvPhG7Ajw8cr2zeXVS78UVAmWXWAO54Ck+DwjLf0rlYfv3A/GM5nErg3zDcf3jrDrc
qpVoKHV8z8stAnZnIdFhdNXar/vj3HR72eqTJpfE5wIvIs6LA6k/GO4kWH7BqmRHN4xF6w9lX23G
yMJA72tZbCSX+Hfq289WWD1YlN/u/4R/N8Ps0uMnTEActgCCprNFlWq51ICvh5ehwl40ldFY8vNo
JLPHZbIMptgn+8HO7GUVd/bC3biGmm4o1levneqST1nVuEWfv0VwVcsfyoSvYgZkYlHuRlvcgIOD
Wwzepk5zE5k9TbeNKCQXk6XuOe387NmssDvQ6yrdC4Go71LJKFZwFAv7BuT5FDop2jLN2RSbrjCL
FOeVS9hAJkBdA5k77VFM8HK8v5gLp+H9QHPSshD7dEu4NNCAl5/jGMf4UXj0LO/Jp8BlS5Nu0/0B
l6LWu5kZs1AZ1AX0t0DwL2VdnPysvaqZIq6MIU3LM9shU/GFDHUSN6VI8vE06PC3LBJS/8LmvJTN
AWiPM/2R1ZvhhxiLj/SFlORg9MG2a7aBUO1k4XscGAf+kOrXvP8OgfL+vBd/EpB2CTIBliBzto8a
eFGr0Bq6VKV/yZQh3ahWiDjaEB/p1Ox6rd63oVnY+SoCfOEyVikWgMlBYofO6yw0yJ3XNrAf/Usv
mugjst6O2Yb+RuRW7luhXEmHFz4ww9FHBnzCzTSHLtfWiAUfRLhLGCbuUczj9BFgffdf4h23Engq
YOA3GYYbV7WlRHJwkbPhZWz9YxINnwJpLbFYOIdM5v+HmfKOd3esoEdDk0Bqu+id1egQL/z8kyW1
4aUq0nyFP7OwcGBqJ9YZyKmJtj0bS6NeV2iFfxlo+tkAp55UQVuzoVvahlN5AmTB/6rHfxzEKnUz
NnovuBhJFl6jnHZDmYrBZlQt3Eyjtt8YSIySSPQg4CpvDT6lL03yfWY4W1AeSnqnEp4vWmFkj1jl
Bk7SQ5jMOrM9aMqobtshjWlZyt4Tb77+WKAgN5maGMe2akdA8Pjo4uNj2JVsxk7f8BqxNQHElyyX
iexEIGI2GT69+8K00udIj5t9HHfBkyCYsOyDSsztXMrzHV4vw2MlFaItF4lqh16EW0Yg5Fu9Eftn
cFzlXvek4ZOcBiK2IOjbWWi5nUpSrsDmJIVOWmUY1HHmlLdKy4pfbl13oi3GY+loYuM5cl8l+7Ic
3Y1ppvR8R1uXuWRk0vgD7ZN6LzSR/ASgR/lSysNzLTXXqHOx2ivj8tRp+ePYDVutzOgM+mqdbI22
q/hNifFyPzLdVHS50klRuGfAPeJ/MQ9NYZRhW2A1REsDtHNXbJvK/QMc9CRLvOYJTGjMIbYXFY7h
i79LNV2RGVs4ZKT8Ej+AKpNFL/3jnkxaMD1G5eu80uUfPqD6rYgGsdNiDfX3uR+weQm1fyQ0ACTM
7oUMUKmFZJ1wdtXiH8PIif79YRT3gaucVyP+QtwFwwlCHosGkqW5wnWeSkUw9rF2Dsvcs3U9TZy6
Td+sOPvZWHiK3f+KSwcLNunUESXKU7P6uIieG0q5gXLcOUaOahuGkrwxSnFNAnIp/fvw6JgPU5p+
XfQWbKy4+4REokNxajv6xTcpjiy71YxnX0oPQUHxH3KnKYd7IK5nc5BXIHdLccycWlTMGONEbRYs
LW2IYWS7wYX20Q63oktcb5KufegKb4OD0j+GmpyNSP3bfgBHhbR3+icZvUHJ5eMqB4mBANDYxJda
jh7RLGxsL/FzW0Awkm7k1fflJxUTeWAYf33f8bxEIIoDSj5zo4mr4tkUZqUaXwI0m1vph1hVOzKa
+3vodlEZBAsHAJK0A2huf5xdh8G12CZFj9h9kZ10qYLnJDfJzziqg43liyYVzlh3T4YRAmzx23Al
ECyML1N8gMxJVYvMd/ZRwZ5Hqth03aVqh2/lVB+BaoXe9OBIYbvndWMdhkB4HAklK0nLbQianoPQ
hfSpE0Ka9nHmWHyiA9CW/UWNKjuijZQPkPbXzuhtRKCKTgsSSJoK3m4OxKChC4u8DbqL4il/dMnb
VWZcO41XanaQaWviPYujsRQ0yqwJ3zfL+wa6E1FVevhtGaDoORtxLiQO8OUHv17LXRbWj6ILIlWg
P0j55mMlmZF0Q6S3l8oXOzzRGqqAja7YI+jnzf1NevtioYMEQR+UPq4FSP1+/FR5G0ue4o0enknm
W27IDxaKlK4pH3Fx2da+u7InF0pLACbQE6a+M9Va53fGWI+IQA+Se+bVO37SSmOjtN8KXQ3PWV50
+1IP400VS7i6lZb1XAxWbOcCOICq0t2Vqd+Az1HWmAoxkz8kd/WNDWacqSH9IeCZSu1v5TGT7Exz
H/DJcazRPJSS8WRZnc3jFNkXzaZJPNq15Z8Ly4jswJHGvZb+hz1tipM2K9n+5Dwz22V677tq2QXu
mTIbuh9lt8m7jb+mDnV7uzHvaQAqbCh4zeOuHgH9DzFXPiej8UUym6MYqitt5YXjAjyK3JtqOuIP
czxPaEXodbQo1cUaPgCl8k+ixluzD3fakP19xsV03o01TffdsyIRck8V4qC+FFb4E0M2/CGCxJZz
8XES+Ufw3ngqBPOhi8rfUknvz1TWLrLFBZ2iEG5VCDbNQ60RNgBNUhnIAGYYPSDmGFmC+wd1IZqz
L0gsJ+z21J74OEmlHJO8VhO0TTysj9BGyNVtnmBaQGLm2zVEtGOFiRnSRcZo8+RpVorQC80RviJv
UOooPKiojX38AZYXWp7eRuEly3N45PpwGOXgRUjKTYHCj6xIT1ZQYk5g7r1Wfygo5+Bd0NqDKjwj
kvgihH3qVM1aT3Ehfk3a5OgL09u/7YPrgtJYZuzqZ0Tes32ZGbLjCprviIaPO4fVxLabjtFKPWkh
xwclQgmXrzEp7c7LdopXaa6P+yMFVtjLjTWMdjNKGBmbgvpGc0Y4GGba7uokrh/NUQ02ecnPyVs5
/uubFplfxGI4yeQZVBE/fhTSRUl2c0U40zRTDoMU4IuS8/Zrebn9/VCoj1CHIGwjfzN/10g8mpK+
huMUNCLKZ8JD6WWHXglW9tnt3cfSgmuQYb9Ml+BsnxsSb8o4YRg3ek688AuYgmFVPGqh5/pxFPnj
uoHclaRWttxzXzWACpNvQiB8pRSxkYdoOzbKEQvTk9aZX3W9+3z/IN/GCoYG1jeBx6ezPPtkne4O
elVV7rnQ/MwpNJNw1a3VBW/D7zQIzXZQuDTr5veIwjlozCxzzzHAQluU8JYI+moPf+i1bXJlZWss
jQa0jXKYQSIPVe3jaqoFvquC3DFa4T/KRfVo6uERfDYAbPN6f/WWtgd6+Oj8QOq4BUUajWlFqS+7
2Pl04KzjZtvI4k8RKd/749BU4Ed/rHrSj+cmlql9onsjzq7iQY05TrBGzrJVaDslwned1nxij43l
2xIWJsAieSEN4snzht+Bn+MiK9ahnQj1nySsfuQh3iY6Ql1h7n7W0YmxKq3dt133NfK0p5LGTwBG
nZZyvjcNkGeNtatU9VD3xob2mOOPxrPoNl8kNiS5iVNWOUo3Y63b/L0nCfMhx6jCl6rVz2HjH3CX
/eSHYDhSXzu26C9Wvb+BJ/GrlSqaxvxL73bntg5eFU+HSoi2M0BqzGubxBYH7Y+ht48JvhitpL2V
QnWqLfnr2GaHJhVAZlQvkCH3PastdDRWGzNPcUTV6VLkj2I2DnZvogNWDcOulbujVsVfAGpvjcDi
TopeWmm89rHwSEp5AJH7HI7tS+LijuMFP6EE+XY1JGfTTV/HVt4NUn1R+pAuSJSqmzi3aHGjlKLI
X6bhzcHb5aryqard7agJmGl58WNBUbRVIUebCI8pWp7TWo9bO0JPyFEt/dThPBprET5NxvdsaC4+
TrNDoG/UInwexvJ7OhrHpJQO41CeFYw+k6A4tF58YjlLWw9LyS5AhXSBj2lSrNuioP1jaslDnZU/
GkHbxmN1NhUfdoH2yZDGYKP4zVOsRw9mre7LgWce5pKO4JbeUZbzYy2Pk7/kBBsvXqa5yV59tMJ6
a1nZrk65urJ6myILYAcQJ+1SNUo77Ru+LG3+bSyHB1HAZ6ptoqMueF+boLsmdfOzDWrJHuRWwt40
H0I7Vwdhq4lyuhklFPGqsmhtBZvLbYchDUiYUN3huVFu3Bhpt0bUp7c3wZxngozom/CGrV21zXVN
cExMjL5hbEvVDaAKGtKDfFHdVvwTD6OQ2UaiKJNgSLAJXTRtyn7EesKMheCYInc62XyprV1hStnb
SDaJj7Jh+jSDutymSpnaRYCfJ+Di8bnnU4yBZT4Hg+snNnwFFZrCBGCAZrwRrER+xIkBc/MBUYgn
iPbmi1hhIiRgQGSDNxI/K1qo7IS2eEvpCsrqeKr87lWPjCNG8Jt2EPfuAHrdH181PT+4aXyupfSp
k/1Dk/h7ORecocTDLDB24YRkK7uzG+T7LOwf8gjjJtfy3uQeP7BR2kybAbOgS1nIj4YCAM7rn/za
PAdK/aVPjHPA1eIN3ZNXD3Y0FA9ZFf6avm3dSBuPHLGVq9c0bX/4WXSBRLRH7TZDMXL8HRGpB1P0
7SSxcEYuphjiQY0riiC3q0wISWraPX4d53DAkLlDlrJWZYR2kkuj0rg2ECLcqiWPbV2vncTyf+Ck
BGzD+kM/U7IV0TvmWkvdA/nL3rQex1x6AHq6DSXpeyqOr4PbcKh0a6cFCDQF8glFsYfQk3CxUi+d
L25wV/rsK9K+hvqqDcoZwbovdSY9Ww2sK1kNtyKKDHZdDd+QDcMszcufGtl/1WPzGY2ZlF+QPGKi
92Rq5j+mNdKqiQ40P1u7r+UHnE/eXH98VN0a694BkTNAB8DwL26OnbQeojEr65MAwkVGt8LV071k
BAgQtv5jgk28Pf1Ar5AoZEvfs1w5dLF4sLzye4dR2JhlWwXv3J1ghMBjBlH/TJUWdJO064r2J7qg
eJAluCJb5qkp9O9a0QCOSQqoZN0XH3GxaJjQh/leacpdl5e/oCftmqD67EvSVYyar34qHcPaPZWR
/g/yhs+xa716svfcsBaJ2z95afKSJ33gyKmLr5gICaihnavG5lMPoMb1cZHT3fFouO0pCeR//58m
746+on9W4viA3PwLfRNK/JVxdhXjiENe7ZQtIJ0KfHLrg/hUUTvYsvG2ihpDPhNOsTqeVcHfezlw
oqS5NpR/RN09pG3sEai8ryZJz7RsZWcg9z+MR7TgY1vhgNSS/9YKacq6c8zbtAm5wjDirlQQwrUm
OqiTmY5LH9dORWohSuodNSVaY3Au3PjINwA0hzILuseY5Ut1nQUm8krmOdXrkxKl3w2h2WJVuVIC
XRyGHjw4YcrMNyp7kk8pJK1M40zpoVDAfdmgvO7nFAtpEqjH/xtiDn82xJDOA/Wls6lqTibkj74u
HtXUPIjhGpxPmVKuWfYy0V4BDWHcdMtSyqLSDdusYaOw5X8XcUJjXQi1E7qtuMT3Ke1btQoOrZ/5
O1lM22McRP1Ri7ToW4Sw516qU92RmpILuczE2KaFMP4GfZ59it0q+p1QBTsNoZ4eRJ2CEYze7KnG
dm7fDH52ygFAb3okWQ/SIEcXD4S5U0oRGC59aPZ5mhcrj4YF9OKHd9C88Q5ViNmJoXcJwqA+D15Q
P6CGkezEUs0RDDJLOsF67li+1ey7TK/2hoyguDwI/U9TL8gx0KPalZGEQYwh1ivPxYWt9f6RNm/S
G4FRRJDGPAqVic0ZlMevcrJSbF4cg94qmCKe5jcwfikUc/qNhnA2jJgmpB5/rwrhCOB3c38P3763
KbXQ9aZ2Du/pRmbTNPs8iKD5ngHtRcDxUncTiFzzo1XT4lQoe6hmvSodOJ3x2W6mx6pPKHC6Mtzl
/Pd3FR6oWL3nC4l/yVHWt1sXS0Ej/JqU7u++rsP/4ezMettWli38iwhwHl4pipIs2ZLnJC9EnORw
nmf++vu1z8VFLAsWcoG9rdiW1eypurpq1VobMhpC6LJ23HQY9BUas5VbcCy6YQkXRGU6hhslo+Fp
LUKBjZYXq3hQrT2p4xrIvHxlui9cHCgowrHkRm6IyNTHh9Wkdgqo1jOPUSm7A1Ye0o5/nwTIIckt
EgqCT/HMJIaxDosquW9hq+BMQx+mcTl0tSv26hObDVc6CIipj8KGCEbDs3ZMJ55krQvCk6WNy91g
Tca+rNq8XBWO7lcg2RANCSy3ivX0AayHboxUszqCQb+yghtn0ThB7aJ4/ufeU8TBbROVFW5o55SG
qHkoMTGC8FTZ5ilGVUXT2mVV6vEp7Zf1FKsv/96eIop0NHimCbKcjcIcRrZcV1GEfGD0rYKmREm6
Q1LpXgQyG33MK6N+YfnAmvN/zX0ix6soDAbqHp2y2ICqfDDC1QIlw+brTl0KYQE7E6gFqtOonD27
3kJ/AC6po1fJjFDtgmpoyk00DuOtZZaZK+MtNQpszkE2Ez1VSU2q48+vn+FSTymJI1UkeG0/Vbgm
k71odUmwW/iWIml8PZp0qZtYK5j7ReHP5xqIvA7HVjVC6yjLobI2axum2DRt75cePdagtOZNr3Xj
bdIPlp9l6bM2m1wzJvAaX/f1gt0UPN5krzGbJFnPhnu0JrlbAlM6Eq/0S1W5MRGgdNNG9sxCuldm
JGi/bvDS5iVeC3MLiSQs3DkTRd1wY1qaWTlOOYFJwNY6d1EuMekPWYteian+jlNjay2Wb8C6I1fp
joviQe4DT3jKXz/MhZmGhQOVEuoEyS+fg3GUtC+GqMiiE8VFvassJoR+mXVlSX8+AoXIEM4b+UDs
73lgLR7DTK8WVLaDUX9MynAzRMo9kb4rxvdCMxR0ktggayRqoc7MQTgGIVdgMz7NqSLfodU17cJW
02HRNu0/V4ZNhCE/nnsE04g+va9eyrzO2hr7NEBPozaOU6flXpZr7UpyusDV9X6B/0ebvBhIOpdo
tZPv5LRyfg5yO+2jLCh2ltngtbdktaAwTrm1OMoP7L2N0LA8BltFJugIgelEdLD7k+hFcrugIbqu
wWd5S10D3Qnm5a51FnBthZ1t1DmqPDuN821MQcEqklXl0CPLtmttoXIDKTKJqnbxTTgw12FoLv9J
yywBHh4nd5paxU9K5cR+MyT17utR+oxPJGUGIo/7j8iOwCP18cCtoJHT6tRYTkMQ7aDw8dPJz5NH
NAHcNuUqRqRO/S7S0ErzZmg+uGIvrZ8sQR1lbgGfulww0B26kgH77JPC2qWYWFYBqfhM1IG+YDAO
Y0fCxCm/W31tnFonUnahltV7mPLBNYXmuMYlTg6lnSp/lqnMif4ElnWoFa334z7VdwvsdX6b9OoV
AOX5KqagHLAvWoTkTqBqON8sI4SJRaqP0x05I1ohcR5lUrqpgk65Mj2fLR98LTQgYtFc7M8Li4pe
0QUpnnKMgtrx+2wsbue53y+h7Yd2vOnrsfxX6B9wP3GJE4Tiorb7bD3k0HU5dT06x6zS0JIvgtGf
pvIKv6D4kA9bUzQiwCuggyiFfIf2/OWSJlYZJ6NcBccijBLkFTeGeesshEXj6gcYKCoi/93Hp0k2
KD4l6RFRIvVxnS8WiMwoK2PkGRxUSGZn4p6ubVlm377eUZ+mjGwa2FpqyIH7fmax7Zo8K8J+iE9B
knqVZHtlp4Cd1jdRl3wfl9C84vLYn8cSXxszhKMOoe15EUE4RtTGgcU6VYP+nFgPqUAlRtIR5ewV
ezmJrsUUPp1HwlzATCJi+4LCXeyOvyavgRpP60ODYo8sk7y2qqvNVAbllZPiYiumxkRprBIoPD62
4ozSUnQSGteaUawlOYg8K82u8bR9CiqIrvzViHiIv7rSqb2RF6MUnJqxXtkzIBHK/kvUCKxrt46L
LVGpLlLt6gVNKbOc5YLajhO0uE/wWlWZ9dQZe726cpn/vLNADJEZE4XNHObnCGtQlV0TWNp8qpt+
teTBYzlQgh+X9wqR6s5BqdKIHsegv+LmX5otgD3gpUQZJreLs4EMhj5Junkhv406UPRq5f/q7jJT
fzdwNlM9hNcBGuHLKUSf1bOpeNhXRt1ciWN93ru0wnGjMHTgzs6hCIVSjumUs7RVdfarNPNgsnGL
oBfF2VchbpeWBITJ+CfgsKxPEuFdA622YU3LaW4Iz6b5Ru5Y5JSMxI3ifW2TLk0PKCWSfoJZG8z/
x+npqeyvqp6mrBzK+qB/i2bEM79u47MdgnUQL9WkdAqoxfnNfaDYEbKoYOKg1rYE0f0l7DepFXG/
prpvPrblNR/hUq9ACiMgwrVApPE/9oran1wtYe8+2Vr9H5S707XuQJ/WZI6679NM2nN96o6ws+er
0YH8J1DmwBuoudiWQ1huugoC+iVKlyvewflAMAQAhKitwDgikHc+2IthjfABq/VdZcOYvqg1+m7S
nrTsrhfivqFZ+Hrc+l+P/vlYvDeKijOQN2o6qMP8OBamKaEhZBX13TxR4DhZs9uXmvqPU/zfRqC6
Z7Wyz8/xZ3IhLVomaeNdI8OWDus4FKnFDnoNx+3C6iGdKHpStVm50uwlm0aoBmgXPgNQ17OjO9JR
lm6beD71ufJDdkhxGpqn6ASI8mgBmBl2masQJ900cvL29bCezyXVHJzjFClwJwK+c97jXNLHGa+M
JSZTlNelg9/owRr//CTLpPPkKHmeo+LKzeXcvXxvFDgAJVf4l58QjHpfZkXhjPNJGcbXKEpu+6VI
3KRC/+nr3n1Gcoju/dWS6P5f55+52E1CCep8MuzF8hx9DO4nCje3HTHBvVOr8maZAtVLJtLWkb5S
q/5aBd3FvrKBCbyaBrHXs7ltB3kmmznPp2mpd0au384mDK1aW12JK16YSJwgHCViNqYgUfjYU8eq
qyGM2uWUOHMBSajxXFUZKmfB97m1dXexasqrKdn/eoAv9E7okAmDIID357CffMmVEdKP5RRTVgFR
MIzaoeVENwgxXtM1uLBJANiK6wDrFZiReJS/ppK056AMQTWfnHkyiSNbp97QH2H8+6VDEWPY5b1k
JvfR0K6/7uK54WGxfmhXnHJ/tdvIESCLpp9PSzH8blpl24nF+nUbF05KSiths8XrFN772eT1JoIN
JMlyvAtrWcsmZtxcVNuDgCpyq7BfrhjT82kTVUnQq3MsC626T4jEOAMeQ1Qpvzdj+a6nYG+aj/Ae
vv5br0QrcLOIwJoAy5wHESVNygNMG+RBhEwOLN6K/L+WwtolzbcIW6dXevUJhEiDlGjjS+Ny4Hec
+4ZmPHSVSsr2NOuydK8XzgSNugpBSDnlxLHU7MFObJmaBbN4ktPyPpeNYt8o8Vuom+O2jeBRjpco
f8mXUj0wXddUCc+nWTwfRfpcPMHo8FUs8b+WUrLIs1oUWX8CyPyDxNJO7pvfTV75jtM+fD32n+IL
oi3cFHxVFTAUYdSPbY1lTFy2tuUTGP87QkMPRjv+Ke3ZT1ojdltTfRvHbk3B9MmRpe+UchwJhWyd
aj7iNb6N5XANBfsJ3P3fJ4K+GjQVd9TzC49SD2ZWj1N+Cux0a4XZd6eKX6ZgOZjO+KBNYEco1CmR
TOwDew2xxi5dwiuey7uX8Pe9/P0ZRKiBGB3E1ecw1alPkGbNZOWkdXNwD3Vh+x9Yn8y1Xre938bU
Kg81vLxF1KRPmBco35RC9+twBp9gOLGnLtG0CgGDfKOwb36mm+NNbEE9kUeTmbhpBsX4XDjS62JN
g6+OuXZsSqO4mUt1oiJJMScXvr7pVY4Lww9Q8oabdc6JsledN8RB/S3Vu0l4dEAAJqW+r4jO+Nac
zZtqalOP+73jV/0Co+1QSv29PSpAf4bFAtG1KPGmoTAA/ZqhQENAnne4ac6+WrQSdJQWe5KavMyU
jh/mKBgp85CuBXM+mUqSyVw34WgVztOnEEQXlvJk5t10q/dvQf6wxNdESi40gO9HXhHZUGIB54cp
3Ahamcf5cLvEQ7MOa81a14N+TcD6gnWEt46bi64QLeb2/HHroLmwNAhdlqcoMPfppBi+o4ylR446
/8fj8305Ak8WSGE0gc7ZthGCdaQ4HLSTI40/l2T43eN/GKl6pZlPbhDtfOCWOjtftMqyQ7Wts3vi
7CCpnH1plDcYBwJSsvImKcGL4mS73IkPyVJeuXJ+TjWYVMiJMCLVTqCiz28xxQI3TGhHJHIGbafD
GWIbkjuDVOmgjC+XdMPdE+E+suw/C64PSr5NumNKJPpri6h+8pB4Dg48UnQUPhF1PbOIUK8opSbp
BP4AzoEfTvt7y1ncAp4y2myqYo38mZqCTJzGQ99G28aEJab2JfZw/sq7BaIn+EXhBVJbceo77z9f
hkKgkKuy38bKFSOunlPBA84li/Bf7Wzoa88ZQeKY2ptekp3jDNXwtOMxqVde6WUDFRBx3/HOzqkm
gAuTx+yb2udlzOyNeOlfrOwXdSLjLK00/Urs6jOARDwYk/rOSqGT7/i4RaBrl+e+bIJjC+FokZJl
TUJPKB/X24SZAzvGICmrGfbxoSPCUDg/OqGsEr4saKmD6FxlAB4ZymQM/Lh+QiK5cNpVNAA0BOPG
tylrIPXDpnBL83clSeuhvEZdLib878PgfXR1oiGYLYC85weSXgEP6AqqjRQz3MeLo6wahE93c4nI
FDotmgu5xtdr8JMPK4btrxaFffvLASBnrdW1CRTaRBLEncPFV6PGAxlDHUJ7hMlnky7TzzQsdv+P
drnWosclVAXOtyC8zmMVtQOA9i7am9JySGuDJBvhmKGon4xh3krtDIQquSZTfO7xiCEmKY5/Z1EK
zHH4scPKkEVhWRXSETYkApAxCgpmaOIHVuSMdCO6Rs1ycccIjR2GGfrlT+pB2WxbcTyP0jFHa35j
a2jj0vM/cI+8VDoh8TBbul/ISwQ3XQDMSbcHqLjxfKE2NhFNDTVg1qX5qHfZ+NZaPeq6hLr9OFLM
uyzv8FEKu9n+8+SIDDs1mIQ1oDU7u9hMWqmABemlI2fqfRFIt7Viu3FTDm7Zlz+U3nwejdxLzP5K
eOnCYiSYIoqSiHSzNM680Qp68So3Y+kYN5Zz0u3cWBuBnmxUq9WgBZJlr66XgsxPDJY+yIA+f93v
SwcDfpg4mqgmMxB2/bg4Ch2oBszs0hGimB9qv7wNU32Y5mAnNsOAHavC5HdWqt6AaQPxvu67ZJ23
g5dE0RWD9smxECFKwf1CxS+zcB7Smky7beVRDo76mHxHffMgRdqV28mlpQlPCiy1eOUGHsxZd5Nx
mkeyHMExBcu5LmNV8boZxIGCdt4GCHQFHKZBaxne3JUppYofFDA2SIXi/LLzKNz2Tmi40J9SwGrB
v9eoA2SUPYhvdQpwnKvBWashpA5fz9KFHfx+aPLooB9BKHycpJYy+nLR7IAdLLkjIGEdPACHYaRn
VyL7F8yx/p5RgmBLkMmcuV19XIYzbEHMgaFtmiD0pZn8rJptHVvypb6/0rHP4A8x57gBQv8DD+w8
yQnpW5BPM/MhV40HLNszw+AnlVSvRVf6SwB6x0nWXPofjdK+qWP1yrYXA3d2+uDHYqtggSUSdn7n
l9OmoAYIJLiK0CzJ1h+TNHExy5Ir6+7SsNJB8R+++acIX5L3qhKmfXgajG6ndvZrZsS3jdQ9Sb35
BxaNK8N6sTkIgwVJGiGvc+dZswn7J/BzwuLrPFbFANWmeaL+YzdIzh8y/VfCXu9BhPNh5IBBc538
PuX6Z1asrxdVIfZE5aMJx3RZGn5ZdGG+o3xmXltjI28jMkOuFWSJl01Ttm0NinNaXQv30VCYNygt
9DCODroPxDD7GQIJWiWRRAGWXhVbcKHFS9ot8akdF3WXczFEZ2jUAcGP2bqb49EL7KW6H4hOr+XM
NkjbTyZatpPtZVpRuVOjNfu5NSGdT9E67JZavQnLVN0gbJfvgeBmq2gM8UkTbqGOvvS/+rlCdnjS
CcPKOSpWspLZxyXOy12Bsf4BgVR6qIzeApQjWTdhpUL6l2AkJXFB7G3qeUK9mzcNJdGuiVezXsZA
WwVab3tjt6ibsdLrp8Lq5tfSSuZ9L3GFzRVJXWstGTStqCVXT41yZThptcsnHd7KEsMTT5UEGZ3a
ryt9mFdqlhc+Q5f4Tqa1v7+2OZ+ZL3BUuCyQzyF4AXzjzOhYWtYrNlTyx36Q3LzuNlHtdBS1yOsW
olpJKtdxvjyOnbHT5fEoJIpx3x8Bn/75+kEuXBk+PIcwjn/5a3VUB5UEbScaeGZw6BpYLLUIyxDL
Ru+FmV2ulMhUbnPLkn593fIFs0vLIm7GacH/ZyPQZ0raONEIy6ER1JtycOT1SBHPqo4kZh7p7yuA
hQvb1lTZQu+KnER4zoxvqkKdnlXUKCO65mplQ77DhiF6W+i9N+A3fd27C8ct8yoooi0Y12BUPRtX
KdLH1KIwtS0t5Tau7XSX9VN2xesVY3RmGrB5lAGSpiL7eG5hqdqDQgQqzuNgm8a6SWPloMV66QGs
/1cNOPxcIuCQNpOZEcwwZx1qkOKIirCNTq0Z3jQNdT1JZG6ADV4Br1zw2T60o34cOKcPI5Ye9qLE
RnB90hD+DF+AjM+dLO7RGvzGX0/VxS0gmG/F3RmYztnCKKOlt1PQgsdIr09LX4BRV9ut1Ujf8kZ/
cNL6IFKNX7d5ceKE8h+oTyiHz0P9MvUIo2o1A0yOdb3uuLvcJEo+3sjJVWLP/1Kun68SwIckMcC1
gIcUO+OvPY6WD+U0nWwfG/zvnaXk/Q1Wr3QNuZAPZW50z1GSzmDbnOHONOvEA29ub+qht6BlCRTK
nIpllTRd7xWhYq2YInO/lLNyq9pztepQ5FjLTdVttGAaVk2YDP+JhJiiEhuFv2Ra8jwAgMzd0gqS
Z6ShctdEj37t1KG6kozG2SRwPQ4N0LUc+SFdb1BqjOGXiHVfzebUszI53HaZVq0AB4Htj+Azm2VR
24gOkptRTenqzWC7M0VXBAYW+xDMQLlUe6QELx3yQxXGxaoGMrgr24BEEVA5qsZwkWm1127iTs/u
1bEJD3ErVZA89hInzCg3vpmP2rrO4TKL5HRZj8QFX8LOCbaJRYl9n5XDzTDD+ieNQbGfJVBdeZfm
pyoym5ug13O3acNkD612fKIkJPMKCXmucmwlV53G9laH62KtmxH+3xI/1Q60WLIsaX6WW+lWaQ1l
HZE29HX4wtxFQwxKg3nPK62QRFdXERYJZaRiskVC4knOvDKArzntZmShpmTwlVAt/Jj8tefIgea1
qdPfKnYobXtFi1aTrAybhan0oSNpN3XvWKsRVrNd2pmLJ9cwI8d9VyJMazhun1TQOMIT5c+5Wfvp
aFtuXqaSG+dJsAoj1dppwbJscseINiZodNPV5GRYzVUGda1WUbMbptMVZ/qThcVRBe4I6yrLUcgN
fFzVSlmnaM3F5TEw8/BJDsrxdXBw5Vdf79RL9ggAE6qXInP1ybnkTqvSSGIdx6be6vN4sobUcMcO
pdV6me9rOXm1DO17LKiCv275ko2gep11SOOfidTUtqXanCUvavRvoiB6nbTxsRyz9koPL7YjArQC
dIQ5OhvItIqj1phT+xg5LgUVKFVfJVx5hxyemyDByMtEcRUABfBxspqlG9k9pnUkfNZ3RADMMKn2
BqE/N0HDyDf7MYbkOMCXo2Jp1bG177qykO8zPaWEMbf6FzPonbc5Tudvte4MwjItPcpizfQa1mqE
9bLKG+jRrbuCPMUaBecmd2szIhBbSNbdoA3yDuaOaleEpe41A1rjX0/XJX/m7y6KY+YvK2sGZcjT
2CMcYpK8Di3YzIa+CbxJgsIGwforgbZLlzuikwQXCKwTdz73Zxqj07sQGvlj0MWUOzYvTbps+jb0
afWYV6qPIvDGjrtHg5rXdLhGEHBp1Yh9RyE74jQg+z921xrDkGBFYP3DqhGL4nzRkLolN024Sshl
f2yCZH8z6UltHmNVPk0UybrqMD7Zdv4qhSt9UK4RvV7sEpsAX5TqIvLwH9vTkYmwJ1RmTiXIeURE
BmkbQJ7kYiWTK3tO3E0v9Q7nULBtU6V4viXQ1whTbC+obdKUO0xdHLsShbu/pB6OVXey5Piur0E4
WJLZehWU+b+dKqhuWigJbuWyr1YLBViHDOYCl5Oze0op3djXcUsZ8iKpd3od/xrC5LUMlOHWYY9T
Sj87txrFjgUoetUdOqrBFCrzNvARi/rjfPK6qqtcpe0BhUddM30LWkva97rSrEnyqbD1h7LhlqH+
x66pap9yB+586ijXtVQq3+SqS+BDpgTiOYF0/2Asi7Yt9bnZDLI0brPImdfRpMo3A290NWs213A4
1lweE87Q2kaSYpayO0uLu2c5nbPDPE7DhgLb2AeWVux6EwoPwO65V9RxsC4sqVpVZhT6UVGDCEHo
LMQHIYjOgaTehVWiPUztu+7HMGc+soLxumqNn3PX1DsLf+KA3HIOM0KTHMMqjVdlmVH8QZx/nZJI
XMd1noBM6iHXjzmL5Roh3HRIulWYyPLNTNnMUVoWj9TBuoFG8TAT1aGkGDL+as6XnQYdELTj6b4Y
e2Ntw7j3kM9OThHe0nh5MaDJEqrxfRhSO2G1tXJETM24aUaD28ncV+thCaqNSXzB7aY484zGNt0I
acHbmMrpQxLUihsWGgQGYRoD1GvnBxi9kx2QiJkHhumuzVW4poPQXofj7HiOVltuUY/LNjCXXMBJ
2lUxFeWTmQxUARmFsdbmEMCklAMPhMI1yH+2iQRdNBfUalw1nWfMh6rfSk06KDulyqgygYvDl7L+
m6JGlBiU3bQqhtlxnajWVu3S2j60vcO0wkeDUxd6NRZPPH/rJTNokBiR601QWDBqy0b2VpfGHHlN
F3D9LSwNpwPEYZ9Vsx+ozXiaBn30Aapwb1/00Xlaot7+QUxZfzYKrVrWMCJPw6PcJoQRU0VnItlc
a82YZHQD+0B7AAzPsWCM1d5Et3qFIJi8gtIAsuZQr/0iiRjtJDe31cC6bDNdT9whTZXXJl9QcZRb
Ff59yUIkpkiSb7mT6tu+DvXI1aF03SXjEm+mRJVWQeu0m2Co0LbQ27l8KnLAo65St7mXw8Lrtk4A
bL1VspuyYecCeG9BjMK2Qf3mpjAFV2DkBWNMbUnvJsPkVvLkTnVJjAJho85Y5Q1lKIAP9UpyyUdB
ZhHNlZt39+T2kEAizXlToEoCp7krfjEpO85cM4LxNiC/98Zliu+n+bc+WawTMlH67NcFvmY9ekOQ
rKX5p8gSIuEhbES9tZjPgfL/TB5WNpoeKYwAutCap4YemtnfefQtlH7BTWIEhc8FrUCuzopPpfmc
p29Kkq+5v67kRXcHqfR75Tk3n42p2irDd722VkolrysSk6YzY3HfuqG8ydrk1snJtNm/prBdhTr5
1M7nmUhHqvDqOvGzqt+TKVw01SPC7y7RW9AjdjObuL8vnfNzTCnVx2bnZDwI9XudBkdCriCrl7i9
8lMbWpIN2053/KDOVqXRIq7qh8F+rJXShV7Vy+YOGq1gFVTpukgkHGUqGsJwNVGqFhwcGDLofpzM
+EsZcahpj4coaCtcZcrdoJw9Q1HcslHWS53xv2/YyToFhTcEmnQo4mAPi8OotiuFPzdD+U+f9r6t
DdTcV/ldAM0pi2BrjOg6Nnr6qCidfAqT+LYKi9KVjblfB52tuoDEY9dBYM8NIOeZkhA+O7ajKuku
wq7wDBfNYUiruxpushZRVQgZfsuwHDQiUlhPbeVSmHKngveGr6Taxiq0LYO9LemwIjXPY5mvo1F5
zabsEKut5Saj85Aq5Tq1813lIFM5Yq1r2/AhzXlUVSgDtDq6kwbtYDCzThCvZK0/6BKJ7yrdd3q7
d2brlwRJm0JwiWAnoqjFWgyhZklP1ph7qhb+0ip9IyOGEpIz5DaKwEYXHpsuhEisuJNrLKESnwoe
gX37I0jNx9RUVqORrKnj9Gudgv3ad3haQ3tLi2ofDOkzguquYTdrSgVWlrOr+y0LSo7Kg8jPGxFF
SNI9P2FOyw5ZGBZwU8skuyW3N1/hR8zrB/6MCvM1LJ6kLyKf1UdIold+k8fV8sg16hITaq74aGIW
YM1mY1pTWuQhN77VbBuW6BgIGptATnbAAIxpvANK4jZLto7Szi9LArhQuyjGronNVYcU35jlCB0N
7mIrfmH+Jt3dsrigrNgUs8Vc5psl6bxomlfh8Kwot2zFhjBh3o2rYtRuDHQrlzb3cwAHPJVYrCT1
xRpN0jfwPK5Y+ujmuNZgb/oKvE0vG9+E4dFG88hoTKSxRdvIDj4r0kbXamhF4pWFIKojD8DQqYGr
xjWQgF4KPYF2sOf8h2SM8DK1K8xMQXken5OiZYyl0NTvzjB7bOOk6LYIVSMXfS+Pf1K5WUVtA3fy
iz7o3pzc2ss9do1BYjA6u98C2MhcvV5WNrPapNjqTClWeQC9PblQl9NQvMXrrXpNcdW6XVAYxmbk
BWpWyV7mCm9OjWs03IEb7btRIyZB9E+8baBwH0bwVdiGrhSxZIyD1v2ubIga6q0MVbVZJIMbqsEL
htXGoFBl2HNxdtO6FKn9InG+W9UoVlOLeDyZ5m0L71wVqX4Tj1Tjp34p6V6Rd7sWd4NvSbj8Rsvq
pmWm9OoPc8ah6as2TobUgdLVqO7nU5asWkvY5TkpuWnbSkCivvKFnZSl2TnQdMXnanMLbdZagrEI
5q17WW7XyRBsTKhhAP54MyrDoWNsxNITq0Ga30SnYw62uTcelsU6WEG5Ybvk9pC5dDGY5O3ShVsn
sqEAvUdfB8P41nftmvXeA6LM23nVjm+pat0YcE2RISOD+4173aqIwpbQxvuOKSBdMoIF3qce7qxY
YE+KRuI21m8B8jMMbwEq2pxlbiDtciOMxbYROA/xYlqPARKMPE0CVIKR7aTwuSnNjTYsLigV3Qjc
hkcICOFIgR9UkVhTSA6uJiX3HIISYEEqGcfTfG7t16pN3Cwgrzf/LrvdpGswj79xv2U9bRp6vQQH
ITK1NMGW6RkB3eegZaJgz3eitxhv0DF8k1Spa9lPDTsySox7PqKJX5z5Xpf3ZvojHfdycIjyYS8l
OD22dDNSRipC+ZVDYqQv388epN/EGuPs4c1TyAXRFgAWRys9qkkZHHEQvZXjU8aeqc3pHn63ozht
Fta5GBWegzHimRhS/j3TY/7gfUiK4lu0QA3lQxcJ3hCpuPCFjLSvGbtsKnwGku0/WRJ7/riE38Z4
M6LL0Qf3Vv2bFKKrL6/c/CslEdMlFd8EKzRHnZ6hOKR7tnoTl9P7uUjrBVY2U17kKN42jurxvkUK
tvMiu1WDng/2s0ypYEv/CP8E0i6LrWNP8MqEr2H2amtH8WA9JTMJ/RTrMQ/RqGJkJblYD+RoeNoy
n6EyukuVFwzRTp1k30SqTzPGHfT8IhBssanZCI6U+ENcuiyCHAY1TCI/zHTbbYY/VdSsRPZ9SPlY
LdgydlnxwlcRaXTSPzH1BwEYQcmAT4zfCztBkZdL8he7HhrzCt41r5vMb8uyJ7t+qybmPT5AZOHK
b6UkpMjMeOBZwlS+5TJ3R3/TePEl2XjqYYcUFcPkdvDFtpaBtJ34/DkIMU3IieGj8ZfIJsDVTEIr
XdU4Hoz9QkyE80izt4H8iOLwaoqfhP+nZc13o4xuynkXSX6h+U4erjRR4KSEcLBFvP1AineY26M0
zisWmeiKBuJUmAtsAGsjYLBA5R46xOPKXkMzjQ6bz2LfpXdsLv4hTERb2w/CV1KY1ciYXF2b9iwJ
sY/L2nNyyMSKVCzDgTkTx2GsQjuaLWt11u6dzPacEuAdv1/S9MQRCu3Pfw2B6XhR+jtI/5iSMPP0
H4uKvlZnvgGbXgeStSaB54uDDjPDGLOIha/LR03yH73Wjnaxp8DvqVyQbpwhDpp3dPTdszV8+qkY
9+JZ+jx9Yg0puBK4AYOqebozCxfSKutV1/V+aSS7qXkTgo9iW6DCVugbZXkRYyp2Kx9F0gV+gvRO
bEeMWISHKVzADF1CyxeOOCmmd4MoPMtCNg8xVZtJwK3MnoTdQkGWr+9bXnuras76wg8wT0j8BBJ0
+vwV0SIfLrdnKXx896nwrpNCONlT/zJliljJGO3F1P0FTQix+8VOmmpfY0L4Ti65LPJqBtmtGEtm
Q3xXaZlYWoa0/Ee4ff87Trx0XF/mWnVFD8X1wuZAZvhCfAN+a0vvbm1DktGVWuOt0stNovfrVord
rkYSQ7IexV8ycZoOUndOnkyrZ5xIP3W5sJQ4iJzjBKF5UDaGmIWo6wdXGbrTaKeE52BuHNpXx3oO
oj8Ke5nWha9Tl/JBWvo7fjGQ8mTKf5hT4HNT30yoy3Eos3j5KmaR/CAmuC1/ZFa9yabkRhhtB2d9
wBvFNMO1V4i1DshnI2wya48XsYTZnWJPM6qhKq87GVJJpoRYvXBVl0z/w3Pbjn1DqcKLFh+ysL9L
zPQh48LG3rI5STDWjP7cvLF+2Su8n3FDR3eNUaBQN6grn72zkw3h4w04+HUXb9v4VaxADKaWAxRM
4jfLaFhH+X6uHsZsueEzSsn5xYsVq28q4uZRZ2wYi8YonrA+r/wmlvP1EPaP/HMAPN6Fw0opou3/
niiUO/xcoMIT/Znz56qrH2oQiML+8COelBEQ5wcWsoPLjoXOsSFWoDIse6f1xL4vT7yJSH7d/OBt
nAUmoaDU+a1UwvzieRl7cabp1guDS/c4oaVcW/P5CSz6ifJQBMrWkX/N2eIueovHY9NJX5X3zpJ6
rOj/oey8duNWsjX8RASYw22T7FYndStZsm8Iy4G5mOPTz1faB2e2ZcPCHODAe2yp2SSrVq3wB7Y6
2zOqXm31hQOWgMK2lyuJFPCIMqs8x51+2MmDwXYfzQwBdvs1I/7wDxGGjHIrv8mC89dL0vij9sTV
iZUybeLvRqI6dxIt5guT9U0F3YnqN/ams91ZIW1UXAd+8Fn5cJBHZkSZY70hTvETgi1Mhoq8M1LS
0F8tub34SNKGfypreZRHyyt7kw+QywpgHyGKrDWFncsfEWHPyb9we5gQr4SGDmLLNMkfr6bPAIxk
DsVvuO0XV0pKqD/kgUeD/61u5FIyyHAvMl937FWWo1yG3+aShFYAF/KdQAvcJONT2T3IBIi7680A
55rdiHCdzL7IcbjHfs19BDg5ax5MzZVvV15LPjVyPcKAeosCL4JRl4mSXCZxHlqJMnrIdco7oln/
dZiRCzMuqQZSoyFMs1msI78v48YgHxNRVAKl+NskZ5g+xJRXtp+SifcGvqki2crlIs/vluhJfexI
iJ88gKW39j8w6AYVRqtqd+QgrAgZQBdOOkHhnE1aOE7IeMoKkZvmocp74Nuzixf9kccj67MqswP5
3XhIMvXDf00eeI0by/cnlydRiawNgjgqfm8FE/AUGZ96+jnygGLTTI1CB+pEpOV56gWhsTqrCXp+
NBn+WRLy5Q/kEFw99tpAZh69lYJ3eez7JyQJEfnsd3wvHnSNsW5DWS4XMgcM3yvnCdrVuk+1hqLF
9Es1ll+A1SDfOL/C11Ar9cDvDzjNspGGND31SUbtoPnDQsN3DTnu/3lxGekFH9rl8ZUnz5vJTHKr
t9NGprP8Nr3VHdvCMBjwGq+zuRtMdDe5XSjr+drKlc4r5idkkVxYxibxXmerOhbjvTOO+3TWv+Xj
bZYhccs3GyyyuUbTTrwfsfZPuJbfD9m9yzkJiSGYGkq5uyVC6HIaDu5Yynhg0npCXOALuQ0bQCY9
I7WsfCrcd4Y3q6wlrVQXm3mog0VxztQ5SEmmJ7WhnJ+31mSFdmrfcnusFWN9pgYADGA/k7ORsFvu
4wQmiAcmk0QuOFs055KHFfMmIs4/B69K+Odp8JAqpHbz2DuntkKqzeyYAMUvaUoZsp6TTJf5AzAK
WOLajcxIeRKKTRJD+cOv88HKQC1d1Bs+mT1pjt/m2b6V642siXgY4ZpA+bjjTJv4JoRWGZAUuWln
1FZw02S/REaxkbWulX+BiiQfE335jVZYOIO4P02qqUgDpkXxIZMEHnEx3srobvNT8jMSlg2bwJ7F
93G0t3ll7B3duc9Sg67SHUuNT8zjavXtOvskFyyBVx+9wOGM13X0/9r5rTvH9pffhmuUwxr0vXdp
zQc1ep2TLJQ7dYT2HbfNOaa2l50NHtH/LTGahXhJ08EksMvWhus8yRq1xZR56E8EPii+G55PTT+N
Dt+9QvOMByALJ5FCQDJRVfxn4WGPRD1KsHN5xOwA3uSY5HvZkZS/7AzJRu4NqCLy8rMSvcokrQJE
SHSRr5DThDXf0r3J+gf5x5TrUuzGfjLaCxpXZJD72o5lHjXqdzYTRFwdV+Gip9r5UQUhy/26TM3O
YtbIB8kVwWuWtzsb5T1VCI2gBxYbr2HW5yd5EtZ47KV5HPJNigYwKi0IVTi82oiWknvoQUtsBoJC
QftuI++EOguB5ER3/WE0gNmNb9XOQBDjith67ThlO7P4jnqlX8k4iO8Ghsm+SZmjOWR79CCXtJTR
26ZFZUVFWOTjIwplLbj29NVSrG+8eZvDVVZtrDpHWITlciPjLll3jeGAaEcA3fZN5On0Xr8joHuM
IvtxySnW7Scl0k68Bdx1t01Vb8WsEW/bUzXrGLu0d127PAr7CUTlRi+rTxqriB0wVmcqO7XqQiaw
oVspPxQz2s+uoL/THxyRfJVZuSglbm5lBKqe8S8KtORVvlrMG66UuTfCy+8kuA0v056wxWko41Uk
XmpCSBX/lA9AYcfIWpLYzM0Rk7zsreuWjimyQCf5JDMl3k4GMVypBrn9WM0yBlORyH0hVA551d3b
6hDIff1PSYHCsiyOFou0B7v7TTlnvmZFIZMHmR/hYOB3nH2gccJkTe666LVPnxl8bWS/LpvaaRPN
zr06v70ZAGwnmR8uc7PBoA1QreV72XwtdWXYTBhGD4MMOLTlFDMcJe88+RZnKEkX6d2i1Zu4eQHf
GET5ujfB3pukZCMhRKEj4PLRXkn/dI1RS29kMB9ISBzs7Ns1xPznPJLk9Mu0RYgbVXagMHJ8ZVmh
PMEJAOitgZ0xg8jSd7LQ41Wu9bRx2T8dHbumz/2KAtmpc6x+aduphXOhHxBT54tlnxdsdbnXRK/v
SnquGw5Dp/2SaN5uop9KbE7AjPBMY5phFQHRmRNgILicmAZldw8Pgi4EMOi3poIMZZxgFec+mZLf
6apf63046og5j/rr2/ez1nDAKDV2HJlir2QCzpIf5M7x6PKMXioTRlj8Z1kLFnnQiO5WhkYZK2Qw
7aJMji5GNMV8o1eotbuvUz9tJhSw5IEl7xZJ+LPVuTwGSuFSUYLZisMeCUl2O/tSBoSmYkek3+Ry
lYF7mq6LyhkY/6RxSlDODP1QjfBu83mnNNpB/ilvhbWjsVMIgHJH0zW29PymYHLHM9XpUfbak2nU
8jowdH/IgEah7/ZX3hYJxwLGYzVVGYYS2Wh5a1Oobr9X0aFliOmbRTL5vZUcu44SE0CK79Y9B00f
cCr0otnXWXd2RnjigH0Iu/JTTJIZJnpHlg7PJXK6wBwep6q7c1hXvDnBHM/FPBgFDYVaV3tC+fAY
NVZAR2+bKCaC6tNw1RRTxkI7tm4oNEMXHXL+51xkcq/FIiWF/saGKvGqXr0rx1DJiukj8+KQdSds
VrS9GWrUR5nC2rLTkMHNy0mHCM9Dn6ebomn3eHtv9NqC+aDT7GyxZNcmRD2tDUpMsmWkDnRKWEDG
T/lThW0d8vQwssNkBxyjgs+RZZ962umTXVnyKRNMGG3R2+1votLbzrn70+BwMjhfqIQMJvyLI67C
0DlD1+0EUiPvEZ2vAehvukZCrmZXdh3koejEX1F53zi6uCnH6q1NK88EVFpe0NwMKg2FbirQgoRt
JBGWVuoDO7BLPzGpkhvazBNZhlV15At4UXV2yZFelKdp7rSbZOpPMj1CK+yswf5Qm1XegQw6bmke
Z+oa+dYj3Q6mvCY/oYUUN4dkdH7y7ba68aqjNAehICQuCgNhMQQK+qINNGKKXhAh2AF6nZws4os8
sRaSI54PYVWoSJOvuybpbwmGZ+YIBVFTm/WLPo/XGaynM31BcquvhvMyKDuPr9fRbjPTkwytM0rt
TWcc5LHPHqCRAbCCusPyI6zkOafkTI47hDZ84N1HZvlQJ8Z9lbgXA/F7PXNP6+j4bV37VqUgqhdv
BhP/zMLzUTYnDKQMuQsfo3bf42XmzLmMbLyoXnttx/4uHnJwk+zTUgS96/4cxRd2A5qFGxQ7j2lD
rilxzA5nZFxwcDMbkZkJUtsk8NTHRO3YZg4w8vLz11pdHmsa84LJQa1MOw67bOm+VMmL3NE2EcdF
2Uy2wMy+f4xcYIJRM4RtW4Y5jcuhujN6zv24DZRoCNRp8vOq28ncRyjYdqrLk5Y2T446IajD/Coj
GxQV4HOjZCJefKYVsHHpszDSvDbJ8ioaG5zAJ/n78j3AotwIWoSGKOPNsiR+qiPxSMpVZM1t5pg3
ujrs7JVMIjeGW7T0SbeLrsVgg1ElHWAMe24mg8GfS1IjTyYY35hFwJaH9I1xQZykdwNCzYHMNiLI
IK65MiMtnvpFszdLPVxXu3muObiThmTL1ZLnDNqrBBu+DpoT5DFi3t4Iz8S4nUizbGukVYU/k57+
nDJ7lxDIBgrTNP/uNnmo1uURivhtw6svOsYBbU2nKQ4mIINJ6gEyzNHupiZi6WpMNoQ24PrUxfve
GIOGnRa49CENal9RmOcV/21azInJocAooLbWQ8rj9fRlH63FXl43yZMwtsExtvq+qNut1iu3ybze
iMGidQyacGN4nyU9113WB0w4K1J+9aYb+6fabr/ni0c+LTgKGQpkJmVcMuyVfGHpeaE1V18bAy+3
LmmFz1j7ce16wCH5k5Mxdl3KQ4n6Iu8sXL2WixN/inK9x0hrL5MclDM5gmAPtkY8b4q6+R7jTrbB
SpiW46Rt5glyhWeNBzuf6PY2G1UOvjnZUarmSya+ayrf88z8Kg/BwtIUP169U+Yuz3o7XC2jOmse
nm6MF2Wu01s6o80i4H28LV0X79jO4ZcmhHLChOyoTN1boWdPZdRd1c4NebuWn3UeH87oDuZrfMQJ
6QuwJh9S0e1aNzlxqRAbSyOBrkuWOxNUOY5uVmxWrOoetcCnchgv6Of7ufNVTFm7kV3HWGFzckpM
YP02c75+n4tuX5PcOoQ9jdNy1TE06CyObHWrr0Rx13tbRHJvIPq6q0iFartcSB3j77MxPBp2dADf
uosbRPrrqYEvkuwsVwKF+teufB4xznVmSh2iMDR0sEyx7+YZYcYVe61NwGZo2WufTDu5pgFNP1t6
GpoUUl0Z7VJX/ZzY6UMyp7clIw61sD7rSf5Su/2plCGAnDTXbDAFtvooF57Sm1v5g0Ql+A5RIMb0
TIyWmWEmPjnK6stzwqHFXWp01glxA+lwblKJaPW0HZJPWTHS7CdhESPe7cjrHDUKqYG8yWZa57n9
UW3XW/nfeFftVlD6IFJWpuZs+6EZbmXdKU8GD2k8110ZRi9PBH0xuY8y0tvU6tztj0yZPwFFYnmP
PkY9bymRMieU0OTlpkOkUdbd1Op4dkK9sZZun+KSvNKXsGMFOYkK9Bog6epLaY7dIVUKKzBzYfir
EcO8VLozRj3bOam+yjJOq+uf8ei95I4IYragLPQKFwTCEh+xqjjrqx6YpH5K3ISLquwmCghPkKRN
FOEEanRd/CiyDl0pHlp1fsyK9pwl1S4nXxLEcpAroJKqJ7uwjhnffVaZzpvWNvMyFGdYKXzbvfxQ
XoVK4ux082dbKc+qboYyslpoucNRehjXRONM0yGni53CGYCfGuMBAyWwJczN+SQYm6u6OEZ9fjBj
hym2UuJVwoSXRLO/B2TG7oU37gzAhUkaD+zWe/AKut8Lo6HzZH/1RPEpLc0T5+aBvCismOg2hrmH
c7XrrOEgQ7VWRds4Y4pgs/mjXPNp4obAJumoDwDfV8Mb/U6tNoBhj7MetQDSiaS5NoibsR6KXWP2
LCx90BBI0kSggIxn4kleMMwxbIcI+fBBDNV+mSPFd8y5ObNF6oNWKM43jGiNo4YXMLELDSnNbowv
Cyr0s59bdv4ywB8LOkVHHw7AOoRCwLWOOY2MygboIc40+wZmTajv5RTMyWhueMkMoDH8PTZG7wYs
1panofe+Mjoes1WZUqfitc4oSQbY5OcSVCG6VeaTFwuVGV30I1O9r+vUDZ/Vti3OhTUPR/ij010E
NObGFGV7mAEynnqdnLHv6UTZNjwCJcvmQBtUZratIXzsAiJwF0a/a3ozOU2r4wLrTif+odDDrDLt
cEzLOFSnuGU8SCnuA8SubvO0K4tgXtiNQ99OKPGn5PmIseyRm3iucexeg2ku6h0CXCtQ5lGkaJu1
tA4qY15PRcKGzvJ4uBhx5hxwRs8OCTDfPY5YbSBmLLszzXSPZh+ROS9Lad14/Wh/tVlVcPKiPGzS
xHxu56Zl5mal0ZMrlvFeBYF559pxTh4llPu0ShzeiGEHemnNJy2as71biCEo0iV5YhXU4RLhkpRq
pXKzkJ3R17cVrKZqCKEt9fKk99FdAjnl5M4j/A6RYKsYKep8P7i4hG47BRQRMCW3vrfVeaALZyRP
FujeiqIoTZhXxOUtLKGp2tvmSl/CQAiYd1EHY46lUadFOuYU6Jtm5iIORqI0t2lBYaylKXgQt8Zz
SnRegDVPHMIAsOgJgouISgeWmDMMmEfpQD9my/DzqdL35phl91oUjUFEXfuSsaB8cFAM1JQmvy6V
pp+61PFCBdVEf11SCzW0ZfpUWw6qSFoRC/Bh3kyvBP4ktgmd2bJfcn2hXedN17yJCag63ldZqWdB
Dxw6GIZiDZDOSu7op3XXyAHco8Mx2dZNOZ/iwXWfljGBTVKXabX31rpsNrYeaT8mnKXuClHVV43W
2LFITMRRM+0l7YrmzqgjK6zX6VNu9OARnUQJNfgjYaytkNUSelDDCNyw7ceGpVMz3nHyaluKvoQp
HZvL5wxvY0pSEgNUQpmoehX9ncZut5mTtoE6m+uGg996NBY9uS0EMa1gg1ybDEn20krmAAPM4kFj
9/pTiUlXkpp1ICxnBkwXqQdUY6UPER3ldEiByC5VCxdFXU6rh2I2k+z+7NlDdu6h/b2AUZ63UEFf
Rb/ORxulH78e6jwweYP+PM7qbnSpCzq1mY+qVM1Y1WrcdQmoTMbweoruTzWV53TxYAW6MHMMBODO
MyovKMiwqYg/wCKVMQlWZA0OXcJ4rQbEDTTALV7cKKZd3aJ6FK8Wc+fEpEBz1CWY4h5bMae2di1u
G1vOduV+NuB/pWpUbkatSWSu7/FzSoP1ufSLKUcqsKb4WpvGsE8tpQ8TZ1yDbFEd6uFulJokUF+r
tQkrE1kBd1h+DLoyBVVs6OfILIb7IY9ZLwbozHHutG8Rx/kPphfYuXltfVDzzt24yEYF2pg+qYn3
lDfsYrsUNyKr7dBJiuFcL3W9He2KAYzZsO9Md/GR/B7Bvq4NVRm9k0bEOcNiwTjHEvo5meY0iDqo
TLk9WP4Y8wxWnQytj1nhE9Fj07ele9KsoQibtXaPRhH1THh7k0NnlIh0M6PJMnlTsCqpdxMjhnFj
m6zlcaGlavWV6UcZSuI9K5xRrmGzb4kUVlH1gRvR1Y67gZ3e2/QfRjRO1pSyCAi+GlarJyFMkQi0
pql+2lA+g7LoUENRAHeronRByCZgBUtMqQqOQMZrS8auLvNgqTr3SF8436zCSinH1ubY6zPDLBf0
MyIfXlg2BIPcnQnGmRYHQznH6NQrjP9dZNiLAhB8PGl9EBt1cg8TDucMoxBHQTfPjy293hfLDP67
dCumzNZgwVgRy2O0AIbxBLs1xst3ytxPVWz3L+iSZE8EI2BlagJMx0p0f2rYNFXJwlS9sbspOjwk
GFeTnQimFhzL80ZxgbcltNE2fWr3YQ62jNagblSXAZ0CP7Ip9Edw8ofBapdgrZ3+JnH68cbBkfBS
9oLAUa/rTW1T7oPH+ppl+njHvgdbXbTeY1QUKhl6rD4YaSutabN5tyw16hIrZ1DqrstzSqj9vJKD
AQM14wAjYYaW3gjKBVPba5wq6l2SmQz3ObYaHzdhEoy2+jE2rQjcYnxYV3RwMpzONlFvgVuB0rtR
cawKtQrUWJWnsOMHdwytFuO4pSiLeJPNRiuJ2SDkTT0PW8b4vmIbOsmVN+xFFafxJsknADo1wuKS
GB+UaU9PfAGMHlmNBsdv7B6zmV5V3hj2XV12dVi2seOPdeHdx5qglil4d4I88jAmdgFcaDgYSvFT
iRSamope3WI6XwdV45j7Kh4HzCHJuIfJaLeD3mGRBCLqBKMNzAhWUfd9ZquhXnLi9IVendR4mh8S
S6dvLZUuhaIXFMykGbHuJU9u1uSHRh3BXk9W/zkZqixQOySCjESoTNdre68Ma+GLUjOvPZJS2z4f
uoOxrgxU10S5SZNxAVkE28svzHS5ACCnkT8slV85Y3GjDhrDuiZNmZEaxZ3w4G7ENS4pHnoAlF/q
iv17Y529uhjP1jrmD3/nOf0mtWXCBEbM5f+JK++ITkbctIYjPBvKvo3cjNUeZVpce8UZk7vHynW+
mkl5iA2NMNqPwQdX/yNtBnNXqWnh2OZ7IxGtyKLBhbtz6TwnIU1Tsl2eMk80Vfe73prpwZuc8lOl
Ti3Cc0JaYeqsdRVWCCaG+llpbOPp71/pTWjwPU9Jeh0gB6dKkdt31GioL8NQ5bge6vrscRRkyRYK
xUBF22NQF3UF3c1ILxBidehHRml2r7hLcRtnZRIa3oK/AVuZxiMN7zo1okDmkLS8ZkbDwrV3y+Bk
O6QzlVBPa/o4PU6IRukVn9rO9fa0Vr5OaQp+dBVq/QEF8U+cNhctManM7Ej93F8ZUQ5tFldBwObK
xgKRonsFt6OBBO/cZTdlnfr890f5J7Il8i6qYVGs6r8J9lRaYyz5og7XHK+WL7VRVXspU8X8vskv
5dwylB+Y4s2jmD6Xq0g+oJT+iXD2r8u/rfx/UfiasVjGMRu8C8y6eFNMyxFKEyAhhqlm+mjkHynK
/0ZhZSeBk4fkRM0O0e0d4UzDNTY18iq5Dv2QnyYjoXCJ249s9zT5lt6vTxiCCBdCatOgnP/6FqGT
xakR4+SbqKCC6R1Jebg6vxfeAGD2dqILGjUE2DdM6d9f6J/v8L+Xlv/+rycqTDtf4sIYriVDxk3n
uF+0RvtIa+FPqxQqPZpY0nres9+t0niodJyEuQjJ+qNSwXDOczwUlG+w1T5QlPoDRRAmHp0320bN
0Hgv+Lp2euVpnGiXhBywceoviMTt1vQj/fE/xViug6gpom1E2/fiGHNlr5FrRC6qKaS9dCM3rklf
DQE5NU5A5eqPHPPZZl6b2xag199f2h+eJ8YeCEWZ5C1YuLx7nq4VZS08v/iKh321kDUvxV3WzI8V
04P//UoaPiWq5qqEmPcCRdDHqIYRQb3iNe0DvTu2AELSDE4Ejca/X+pPURoFyjffNPRWfruW6Je5
njo9vhp2nfQbp8Kp2Fzpoeu1Z0PIR75UwAnDTheCVQvJK0S9NWae5yihQZXm57rWgWx1u5danQa/
z6eBiU1p4J7riCN1E/p2adaEXrXSW2yZNYhZySFowlPu6HKCZZigtalW98FT/G1RQjDn/9BVJ1JL
b/BfN9lIayxtaVhfZ4zszis/9X0yy+gxgQ//gdTlb5ciJv/rIXpSzvFf+5kkmn/WO+V/YP3+afUZ
7DG0KhCK/02OY80n4TT4KMDxYZRTmKdWipYp48XQmw/WxB/iPRHjv5d6F53KOLKHXvGUCwiXTeHM
QRSJ0PIkUg90xN/Xn/anR4d5A348aHDYznulS/z5Eqe1EFCBzJOWTbhiesrEeUUzWsXDegYD+Ybu
1wCwSXfwBUyhFYG+Sz6SNDB13tK7A4H7/u9XeXffJn2yxu1WF9Nxq7izl7SQdFDFL8cMEBGkdag8
a7xzW9qNMVJ1wBTA3HoKY//WU8U5o6uIixa2ye1oR2cT5DDAmRjur1dpkHh18nhhMuHHMw8UOlMZ
XPw837Gy5pDXNQUmzMmjlOy6sfBr3ypmq9+15uy+Ro2A+aJ78RaYyhJ42URunqJy7TVtE9QZLfRm
qZywxaNtW3Xm5Dd5BVmlgDf49/f1h5MLeSbOZU5MjJTeR+AFC3u+veFc2rptNlKs2W6cD06TP6Q7
HupAUPiZ1EDml0vmX7upy6we/VDbujQC0SpaCXWzW2sB9gRb2cJfxlLaRAV/v7E/ni3/vuq7/D3r
aGLRt7IuOrzpfT8yrIHjiVDuBFapUaM2qLHqDRJI+XsRNdQiWsls8+/f4k9bz7VVC1U4uuqw+3+9
9XpYdISnkuw6VuLYKuOT9K60Sv2lH7OEJrz6+vfr/SkJ8jw4hXgCkyMQMH+9YKkMVdS5WnbFPB6A
e4k0JzyP2t31Wjufu1bPGaAziulz10/aCVSysMfAHtFZ+eCb/EHyFuclONQa4dokb/n1myS5ilV3
Z1mXCPQ+gOa6vs8mGg9D0DCHYprJ2FJFdKD44MJ/CkAoAmCKyLVVWlu/Xnf1xKxz2sbXWHgxw84+
CtGx6Z+yTIOX/Peb/H1lo9jgQmzk3Wqoe717vQxhp1wMMzUiuBYF1ZpYbRkvWOfZMG6pcr/mSPQ5
a9t8cI+/Hx7yuo6UW8ABDdnBX+/RjLK4VIc5u7rVcpkmsUdkadvZzbE1vfu/3+LvAUJTyV2kLB/q
ZVzz3aW0qrO6nK42LKx+Y01utbFH8YHKh/X7g9SlyIctpaWRMn2/WPD51tpWs6OLUaHb3IBU8NOk
Lw6uM8BbiqPeHycCpS2Sgbmhu+o3VUOtiwMvjL5GAqhL174V5WTu4qlxfb363E2PNpAvmmbmsUfq
busMjOrtxVjDJs9bmnetx6ywEul5dDtkI9yM2YZuCoARsGTaZTD9pVPr3aSn5o2iZqCDai0oJ6Rv
3anLTs7YnVvLjb4lrvhWRQCxUvi0Jyp3jyZjg8Y0jpym8klxY0idA/gdVbE4+1SwbKkxZiHHk+fX
Bkjl0kGftVBN0OeO135O4kYUkKUiG9hmXQV5DV/3f32tOq0NC+V8xPmkWemvr5U5PG3LxMY13kKw
X9Vp4+Cy8O3vF5Eh9pcD2EG+l8COzRIGX/zHrxcpGkzSOwY+l1Ro9SEVVfXcLuA80HPJzz3eiLsp
aW0UT3Pvg435e/SXl8bw0JRmUvRR3t1fFal57xptfSnTgoJpQhjKDQYAbhISbR0mdQ0Spkhz9ZHX
02/7xZG+LeTdbE1TM613+6VqvSGrOlFfWqNjslfHVZCqTMX+/mR/j/NSFkoe2xRFLoJN75LhqUhY
LVjiXPQYcccl2q6qs4GyRsRriq1ZKRfbHh/rCc0Sq79xGDl+8AV+C0HonaK2jU0harIoN70LQUYy
6H2vNOLS1RkSNZVnQ8WfCcfASdGuTao+fmF45UGhX62D1+aOuxtzr2DjWiXAUBWZDwalINfrdq8N
i7WPZi354Pj9/WVIOXDEa3AcRLXsfZzkO5W23sft3YiG9JCad3gAfvr7g6AfaP921NE04gzwLIvy
joTw3Tuf7LUAQWVUd4hkB2gkg7Ry/YoZpufEyKEn+xw2eVl5V8fpj4xIA12rAquevrerecFl9jVt
y5PQmK963yv+GNA7sbMWkZb4Nim7n/Tpd3UagTjMPpFf7ztdXHS04+EsCRrN7Ukr0TVlnL7xvBkY
Qv0DOb/7vPc2XVJs83ZCiBn4V1Gd8JFF/kSEb1+oaQ5SfS5yh2esp/0FcvMG9ar7GIBY3Nk+M/uQ
p3ezZHq5IWHAHINfEWC44rb+XjX11bDmBydBWHXVofOA5oXql5/VEf1zu8WXNpmahyUud7O5PHSq
tx0T94Xk9slcp6AGjpglXVB25l4sfejqjDtpN+R1dNPVqq801T0L/LUAoW8lSeErYIGrcfoy6u1z
oSV7VF79uqgvCRDDrtTCqVCAeaq3KWy9VTR1gMnGxcnLz2aaXjMXAkFpOhsGfYxgBbYZpAi4VR49
dX6oo/IRjNqx1UFf8eMcQ849g9TDuJo7E0SRPbXPhlTZMjHl4ElavoKSmCrarVV7t4UCKghAQWjZ
PVJ35foZyOOpn6oHx1Dkv1gn/gUL3si5XdrpASvRkyXGm9g2wO9PT5NWn1KnA4RsgpdP+5t4Hb9k
oC82K/LTuy7TfB0OkmsseD6MYV91n/IMoEvKG46t5BaU9nZK23AdapaD95zDOQy6dbzrPNtPvORO
j6wX7I8Oui3tvmG+utVZARcwqfHOqubnta+OaQGvJMLv3AI1qfYonHTgDfLle1crKBTChByHfZsN
Z0S6jmbZXWcRb0t4QK1owwy4WF4zvo6WO2AvoXxpil2c4sg5jslwZGGbvR461ZzwWpaH0i4if5ic
o9vAXkOCoEL4NkZ6E8cBuGZOD0RNOzuMER2nDnXXazeugMxWouY9uellWoZvi1l/76z4iw28pon0
l7kpf2oQdpPJ+Y7W5WWRg73ZE/usBz3S9ul+1E3sLCHegBrA7+DRs2ZasHaoGfPT0Payqe8X6yRn
yiyF5lTgLt1O9b5CvMDp3JeGx1n1YNzGqSWTj8I5BcILpoQ4nx/clXxzUfTLWIGImnjCrX31Chs/
BZxNyFI+Q3xyig3fe2tnLqkJVlekXFDBy1PV2I+lud6OaXa3WNSFtbHL7GIMJicDp9g0yAgoSqw9
VBnQWA3ogVF5X5DEiCt7048A0ApvyR4cYOTnnFIHG+ersqjjjZp6ECKn8lANMyoZgEn06ixvsi05
iGt4PPzblJ0lI8wA25ysr5My7+fVrpFSYJAV68wbm9sGaq9T8IWdCIIGCvONF4BvDTLYFFPRh1IY
MIHZZkTTvukkQM4JreEliYEt28bRsO46Z+JLojvRBnr9Y2HS30PsaCHrIj1xZuzc5bAbICiioaCX
7i3/KWOpwTbXxxWwD/3puQlnPOzrqDvKLxs7Y4CzKCPyTxTOiAKN+57VKldEjxWE5X3uNDOwnewb
d1ghiinXD7R3Q9d3fBWVqKc0NBsXnZHylu4LgNj6GxKXp95Ng9zKQ6fPHlWRMqgCaKoi0FZp6bmx
87C0HZqvcVCiWFF05jaJXsBDvbSJuKGuXZrsJq+WO+CKmyGet1jy0Xv2s4q8B7SA3n4XlnZel+9r
kR5c4CKT0dwUk2RKvRGg5VPVrTul2AtgxaipoHAFz4oupbGiUTRC0cja6wg8tFJ+Jpa04nJ97jGH
+Jt2TWhreCuyX2gaS+aR3TmwoMXGRpBiXiz5kuUuHZVxpwokUaAWO0b81Iv+XNrREXyn3w9JqGmv
GXa2A2CNtk22M9doIa2gWIcUj/Yi6zieovyDovO4FMQ8HWnFeOH/iUA2hEnFGe8rke1SDiELiQcp
S8HXVbsG5bVnqif0+yZkyr5p/E2EeIKNbo7Q0T/V84cMzqYNi4jf6Z/R/gipsJkO8qkZA1AnQkDR
8fX+E9m4Hzv3+Nch6HQn3+qIBwj3rShoZSx2yJPBRBWfmi5QY+XOUqJbGcObkej1H5rOa7tNdYvC
T8QYdMSt1S13J7azbxiOk4DoHcHTn28qOTdxXAR/WWWuHtLbjHotMEtMw4HYm5/HOWDUc2Lt694i
IZBcDcMXAdOwe+10vwufhgSmc5OTtOmjyLr8pedhHkgvyr9ymM9A7fs0chXNEAN7ictXfCM32o5J
Fc8cUEtZlu09un0TNO1bbEWbePlpnGukQ+Z+TV15oczrsum66SlNmqObZpQgvMIGVFzu7AzwuvxM
Ewr8ZudUX4JTRSSA2sGlCCh6ydcxVQd2X3/BlJvCo6Gb1HlPz39nsu/8pnmnUdZG3BkM7Y2ZrW5b
eDPLi+Oq44Mkyy0Bqs67y43xOTeMW4uGIph+m+rikXRL4+UL2YPptLvypgSH8caCrhKeLUstDSCg
Ye43EiumFIJ9aJEKNMays+JGJ8lwe22m6sglHcZvDQFwpyb7Zxhu5vQ5hlm5d3Fy57gUgAekuyQn
UWsKjcPHp5qCpAagwBBrCpOKb0bTn4rB2luUg1tYjI72oSYC3jGlRjMb86uwpNBiM4XIUFYVLKlW
ZgYJMcnsJUy+ppmK8JK6dfsg7rZI4aE8CpccOaTUozK/g9bxa5LS9hyPZF7P7Fg8gzuLiyWL64uV
7Mb5MZyUEvBJx2XKPEj6I2ZtsR4diZM5X31n3kp6FuGvwlJGZ37M/V+Bv1Jn+rV/aQ5hZW9H/hps
v7asmGZE6a3NaqKYAlw4LsjrL4vTwOraiCL9aNpa5/aTd1vxmw9T6a/K2b9zpt9dSsNaY0g5L/9E
G/pnFt9TjVIzGHWMP2fX2sfDsysKXmhv4qfk12X1jYkJHNckz4zBIyF84NpCyXqJLr03IRBSBvdt
MW3Y/qs2p5fSkvERVpmoizoT7IDxln4+2mm7I3ed8tIyOc6Fc3TO2V+Iq622XUAflu8NKZZ20pCl
82w1FFG28eNliX/a7Ib15NaLCNTx77up3qb9+xnIobfXQf5UuOFWMs4Z69vUpDio7046HBh93djG
oeAqdRy+ld63LnUql9UNgygoXnevtC2m7Sq147HVTe0bx2M08XGhOnm2x/6mCc+PCYOhCCB/S0Mf
+4oke9OoaY5j3ZzT6re5vCNYOPKCmp3zupiLG3f1KfY4owF0bhCURRIyvhN60Hg4mJdN4AFvaOzW
U7xlGgPZLC+M8Ttk9sEppu/aj0elFUmcf/SX9Wr+Q+b5iWm5FDFRSzE0dw3Jgo0KSbJ8f5mLU4pe
9yj4jYfwvqFI8Gw9JsyVW4qE4qjoyWM05IZmO082qZXlMlqbvIvu53AgJFB5D/R8/lOPOMibMf6o
aTQsPW700/uw+FBG5b6KjxhuR0s6ukQ4XHvNoQJWdyapnuuUOVZMa8bM6x+K2DqZQbC3KMUw/GA7
dNXBaYeUmY1VgXKet+kqfqBd0iNtqNfTmXKIkarernRemmj4PIdUjDRdRpNPeq2FIbMBwvRtysen
KnS2Y9Hc6u2rgjROipXINXzwGPlXYac4YQIgYUhecSGZF2BP3UDkKh8n/hX5xgOpcS9Nklyv01yA
FVaLOp4OOjLpHn9g5vTF+xFXM82N+CDTWr6V4fzYm5d7L8BkWswzMmg4DF4zKVfl2WxV1GV035oq
f4YEX8o2OPbm8r2bmnE7+pcnP6BRE4JuhVTwfGcXOUx4SPNTXF/u2zF6n4JoH4fLL8rJ9pU1BXSZ
wTBaiuVmMucfCZmpqIlDF8bDzVjP9CcoH824P7pDsi879VsgKTEKdn2Zv66m+iepIbekVu2KOnmI
omZvdc4zTUA3vpN8dMgrcjd2U8PINA6Rvk/BMbPDr6mKHmOMzfmckHPnHwmm7zs3oucT1QKhlZ2a
DO43qZcXSQGD8pumwf8wjSQJXX7ncfFcOdaeeG/F0lsGKuSvY9oIpwIH+vHNqle04rPth2LKThKX
FIv+qFL31Y+bl7bMHq6nM59PVGrR8QfHmTee7MUx1jT2fiCxloZM1UdWUTRvOvs+oOlNRx7zUPh3
oUO0mI0ujr+rluXBbL1bil1vQrOhiCFZl6vwTxM3Jw91TSeljZv0L6mLlm8tmm86bUx2X/xDpJTP
5jaBVC5xdesX6elSPpPaQDhz3rjnercgbTv6DTU0GgjRlatqtRUPuNl/uDXWgrgjF1L782u8PCNa
8XrbibUZ0/ti+GqoqIa7hwvC/rz2icz6s08FlbeVwHHAsw4tSheXz+e0PkvkrIr79zyn6c9o3VUY
0Xm5bg0q13oXaLqbMuqikDXlTF4Uy5GgBEtRWLf2yxMPlRyW6u3vJUqkS8jQoIdDvs3m1WfqWLuA
mzVH/z4q6IA7TA/hEOzTiZ4kICgzCbbnVXxDht6mo6eWoJf+ZsYCPFON2qOZQRFSjtT7hxBUZIJy
iUXS646kTah6WCw6Cib70KA7C+5OZMyNrlCn5AVvEspGnz7oa0YTGfI0tEA9nAQZHUt0fvIxn6Lk
y7pg48vVS+mIqTJqJp82q28AdzrHf0jWClVKS+cvZvwmejCq9JXtYx4I0DTx5Z72F9oRt+DiaxAk
Wmxj2+T2XizHj+lJexPQc7QlPQYNz4FeMI6seiN53MY23uH23nPHNRMcNu3l6GE0WP1b4dM1ZTzf
2GgdTptGuyRZUx0G2xbn7ywKl+5J+rS44PDMIAoavQAfFvsHL71CLg47psRt+MySDwvyA9gazsjM
gV/19C0tujVNx7HeV0eD7k41N44SdMMf0rxEr652EnvVIUfudFV3Tny+Nahldv+IRuvov65TUSZ+
jrxFRx2c7D+TuXzT/HmF9r1OpwyyNUOpStc60Tpzz+Lo2s80oxeqAOiUYq49RL9swiL21zbyQ+DD
BOVhbAnhkVOs9n83F2xCdsCKFiuiCu2tZ0Bscykh4RexiQpuJqbO6/yWzKIkeaDOKKRek+aLAeY4
LczzgTdwpt3vtn4RZ6axuYfs29m/zfG3N+7lGRYZ6IYWe2eqkMYNI3NUrzun88FdldswMnd58nHu
x/0ZJWwb+5TaGiNhSIHugWMTbBarucOHRGS+cnd9atBtxti1ZnM/UVNkiW5plcdfcpHiU9/3VOVz
XfzIueDUJphNYxY2w+vYIrTTLtl65cHf83QLGHABVJJJBE+M+oE98W+HLehABQbzY1d++liBx3Km
hhrDd4iIs/MBqOL5yKJLQjQttI6LNuAriL6uLnu7uawld2TbZcRHiDY0tE2aqecW7qClHwwl4pDN
1ZH87MT0W+NZDmQ6tj+bMdmLaWx2KAuy43tO72oqpsFBZyRhr+/DS7PR1tPlNXYpknWcw3jmjVgF
AGw9RDwpYQvJ6HV1qb6xtSBg00T0IsCkYa7FuX8XSgFr0tkaaUXnw8Q8TJ53QkbqEd5krh2cCxlZ
6j2VxXaya5fkPgcXyxbGzmMYzHffo3SNe+cgxFWi75b9YcLv6M1zjIbLrTOlT1H5hv1zDxpfN3gC
PCmt8UwxtbdjmefaOOhVV1qi7Y8acxbJvYOdyiCCtYSN0T+3TFe81OnuiuP9F49iY8otbmqEeWH8
HFY4Wx8cur90aCSB0kVSk9OvKJtcEe7Uqic/udXvOswiemZ+Stiw9CgL11lo7VNaC+IW1vU7mFVz
mD+P4YpOLZRpAszg4dZ8AFpjq8GSvJz6lh30I57gS8odSa5Q13qywR+SkPor3bK+ikUbelvjjbcn
3F3E3tm99FhOsweBGpNGdk5YaU2+X+8gPsAoxM7uhsB/aeNojRySVKuwz0qKuCf/HaKWmUNC8xpp
OVbWA091zMuuQn3xE89GFEEyI3XJU4K0kMzz36C7msEl0fAdKa2DYwe8Dav7Rizm4vDzA7UB+4yn
F3ggTb8nQS6m8dFhyE4XRIU1DBvgKVtfYuQmWkVy0KCxhflhGt3D4JKcgRuBVYsHfbM7koUi94g9
0KGQ5yeOd6ipRMBBt/Zrg4ppXJj2gdcgftoK4c6aEP3d7wzTg1PUxdcTLaHNnchdKksCZKgd8nM/
a267qcHa+OXRiazbGT70MY7UCNvHMx6dBItISgUqtJuYKkcUGU869wkHGHxIzmBG8wEbb0FmBesh
zE/Xd2XnjRl8sBanmPc+B54ATxvv5AQjTZyCrY0yKy4vfJQX8wq9CcZzadgUN9l+BjhqvaJb5DQ+
Dfqi5Ds5apozlgvWCj+iQuXewSpGfNWmvZXRnxsUiSIE+ncztV9r5LuU/aX0nnOUeJb5hzAPTtFq
PJy7P4PfY3VEr6ORPKQo83aiC++FNBhSji7194QmERaGU2v1R90JvYTWTcC8GbB/2XeHM2M/OERJ
OBwys93SSv9DImdyp/3ZDdcOiGUFFMpfSIvZRmpmZTJYw6KrbXnZnrEOZ58yKvQD/ZgdBIwYWbix
Vj/xpL9bFfgwh+GhMsb6pipoCu3PtyY5vi7xl5TNVG791CcDxe1JcVOb3pWzdHBcyxCmP8Rv+j0F
hfSdRcX7bKenncDyKL+c4UObDu0gzS03wfU05nnLXlhS53JUC74RLibu/mvxRHndbzhMh+/3+CA7
xN38WJf5ne1fBSGHvsRUs3TJnSBfEdH2X3n4TEINjGSf4fZIsupoJ/1Tjm1RlsWaeUQkxPdXTcj1
c1KNtdwwq57KvcO0+rBxaIfnJxphrCkyOnUTpF+wnfyrQoM5jnlbXl44dWFkPM5rlKIwnySFVBud
ck8iTUpxDypUqun6ok0FoCRJNsNbaDSsml/cQ2J+qz9NyDE7+pD6YMjJUdyHg+42A7VSSLshBU7e
OVGVLr+YXxkldTNGPt1K/U0OxrjQvcNZ0Xsa/GW34W1MEpteDDCEPUWkPb2P6bBjnv2d35WbiJ70
HecLZKzrYEcxFYrwz0pMk823Ovmzmz0jW/Dl+fZtydmFNIqWHm39z7+SHBCXv2gL0qqC7dJZHYgv
x3LlRoVwyoEqo3O5R8Q09C+1WCPCw+ifYHzJ/CLN8U2N+Oho3LT68PAqZS6thqO71gs2vKoYeKOR
kzaw2mgPFUaFWPPCRAWeNE/TPX6Fizs8m+YgvIZ6j6EfifWWwv1zQAcQbooSjTX0FsgzA6H4S/3N
6ao7x2SaQ1Efzf6tA7dWyLks9gkuohTAQmEaCqnWuA/CqTxEHAHJ29h09HnT0Rs/I6P8Th7D08VL
dhLrhpr9G29hQ55J/WLgy4ZUnKyjkdC013NAo/zEXn3qniJ8TmH+JQsJoV/jQhLsm+vzrvTpqgWk
sIhpoHP3gmOkJW5X2A4S8exFnnuc0o7lvyCNzJW11SZ7SnSYsFFm/bbC8SmnJYlFvDKmaqdIunt5
nHX0rJL7S5OPEpAkcFpi+YCs2S9QZ5O6Fwla9HYJ3cGddrIw5cvYmVCTSBGjC+oB+PMvVv4eNbj4
xpbkU2Zg/OQDU/uzmP6YvXXoV3AxJA5dC4/IxMqj6PUKw2PaXFPwhg2YFcXepWWybCSBnLp7FaI3
NWYD3XUVMShx+hNtB4x3FieCI5dXvr+D0IL4bI57BicY866zPwUdOG85oAUKVn3yEsCSmRXu6L+z
dv03z79fCNuJYoTZwXUJ/eobJktUbLEh+2EeaNdqPuD2FHMt7jN4q1B1qvWTS+QQhAVhR6ErYVoQ
rM25Vqsnfo310VVngT9Ox7Xv6UZIlasGDOM0XJ7bARv6p7a/JIRVGIeW0tV0ZFdalBCXSS2S/KJG
BmimUTr3o0rilimqK46JF4r9WyBy50SAkdUVy8jnmlpvMB0i7QyOG7Nqj+qT4cVGrtY+8KQ/U+QG
nS15sHV7jffATCWCUwe3YjH5iOfB22fgH9Sl+nM17iGNWEaEdYU5r/fBfSKXLv7TDquTlbp3MiKk
u7BnyObbQ0902Nl0V7gUK64BFpWlDP3KkPTr83Oc9Dd4OG6G85tLz5CSblJaZDgz/50+ymyCZ8Lc
IxWOEhmQHAAkZUyArh8NQYHv2pzceyYsHQZOXEpvcCeZB1ZEAXHtI5n+Gx1mTUNC8v/6zLQcv/mU
+CLiQlpbcMncWDf4d9QfbiomS0CuVzBgrracuzE/p6iTbCQ7oEq+dY73NBH5XnVMfWdZFhZMI3QN
QowR2h49RUvjj6xB7dLp832XBQ+CE4KvOdkOC2NMxkuwdXBZi5RlDnr9DsxGrIBVGUyHoe5xZzT1
bUAwQogcOmI+zcaEkKyAtuL5S5Zk91X9o3Aq+kbSBy0K93Vjbv0FyFzTeAidw18pEUBnVY3qqYSV
RT1ma7QPSW7JB8IRS8mWsbcdHOsIgMzr95xSzDlkFg5zVnD/SBzBdB7mluvkJ2oQbzOavmDVb69W
AbjCLJqNGAem04+DpTnqtqkh3eKJqDESDLpbK5Qo/sAJTYfrbUu1C57m1Z1ZlI+5S9QWmHAhmeDi
06WX86qNL0kVgxHmJq2Qc7Oja8P3mRinvGBIGtnyfCFTWblkqGcoAhUO91mtd5DxmU0YngRA44kw
T2CvL9wcGZ87fynfRjZcGvF+wG0FnAW5stzE/SPq1sqx5kxsUsfXsJbfpk+D6A5/IarMysBP3Pc/
0nVwN0JaRY9jBrOUptP8XjAIHRz1T6yL/9BsjCHYK9mIEGc5v+b0QON/sMnZeuvTR9KL+bT0Fz9F
xbEg/jPQGmnu6IhGuzEfRNVUFGoTWgSyQEEevroaUCE+iiZnJ2B39SJZdEAC2fc7gV38KPYZCzWo
DkLh5pBtMw9AnD6KQnkUfzenjJ24mtUNcQPpCalxGEPf6rFSSHA2PwmE9bGiZLDzESF1Fo5ikl+L
R1XdK2+kmyMNYCYIG8e+okPDTW+l+yF/MfoKY4Lspv6eGcb7wEVXYsmQXQGu/bf5OitPHg0hAljS
0HQTPKCAlIJI19QqXTbHB9NP6A/fIDHjG7fOAhB16DX+ldOEZ8JO3KxUJiKciiD6cpDhxiWIaDgf
C8gnaJsNyGoOHrNLl4ikN8YXt/R3Jmcg0KMjR5ldfTLsZ4DvYUiAix7P75jWuMWAFDyjtzf2sdAO
krgFHKIUBL+TsF0v1SNLx+72CcUMnx6SD3QBFuaAZGQoIs0aVj52D70xwBFQdkxOSoOgD5pvGWcU
BjSIrd/lkhk+Bzd8dCjoHssPoujDlWKgfklNvleI4mpDYV4BvUD2twIOLmwGQbrjj4K8APkxlviB
RXAoddnt4+q9R49lL4VPTK76otD4ZkJK6YACNg9d4gzSF8ZT6boEowU8nfgujt31yhppIHwNCUIW
oko7uByQstf32t+y+Kz2jAcecHbCwwCclcy/DPZWhkBerajuXdZFO2wF4GJ+x1n3dnSHe0RxTWmz
lZwVqXFgH7IjkWQS9eGc37N2YQr8LGa+LXOcBnR3QYY3Id0wwtcGkkSYSUdhhJPeKeEk1cwnWFGk
vkHn8pabMoy96FH0yy2XqyeARbz8t0KwC57IoZkMz7KS7eleDCPJIHcH8qQJTRrGuTeeqYgVRCc9
Tmor35jLZc+hTX6A7DOu5gNIgj+RQhHPVWOzLqc/vodnfKLLBv12pBzQFTF+F5+YmFwadFvk889I
1xYHHeOEhKLhRL5wJrAA3AXlWTxQB8R3uhdomN/y838EJ2pX4JRvocoAhnOtTvCPv3evxr2MUiGk
PKA/DYTDPbJW1683tGj6+yAthwcrkMd7Pcqr2Z+AHOBaixMJuBFdguhs6iz7S0KwBa3mB28TWWRD
9tJgLKQkDEC5F8wxMY1JNL/GRQEVwyu8Z0gS6t7efMe/+8virCIE+pnhc5eQMGgeTLfch8Qt05K+
fYRR/2F4p3Vu/Ay80r9Rg7YVFcvlJqJlmVIi2QMpg/DTbC3riUySGkrhXMWQHJaQgI6OQ5GjC2Eu
XCYtA2TGEwJbyqha0Eo8D2iJhFMLNQv9Z1Oezw8FrnA3ispRE7rFq7DB7zba36BEnimZyi4T8tvG
+Ta9nI9ZQKzZMGiU9BsFxlO8GpseMmoowfsnwwjhPIz+u0NoDrsYFwmk+DsbQQ80EeOAWCILFeai
ZGvfVohL+GcpGJxX0rQOVuDCZBpGuA7SeL6V/d6nJ3DOHk8U/NAQPRMHsvvRxy+ENoHXzgxI5/Ex
+pvBlhCPDtCXFB/t1Ua6U3x51SvC/XoqGew3RugQMvS7H5y6jIscRJdYbw0G64LAkEMAppNv0+fs
2RGlWRtdcrKi3RUGpmxziaCw507RbaRjoWEZ8oJU061IDQIEqgszMEgsWs0JnoFhx+ti4lT5gsMJ
C26piruF1toJ+Njc6Z6C6JtZ36vOEfWGeryReYiuQYi7SA+2CvDkX+SQaf006TnB2+U6Fp7HWLXJ
zZB0K0kBwfrhfRxFHHKXyWprh/2TaxtH8pX4KQJCz4L6lCZjFK9S1zwNGpDBKHDBgtJiWjPHHig9
HAr7TCv1Z1HAqrjjCxdAo0u5IyUfowEjg0PGEadoN3AbvAz7cvykLejY+UM+xY2ENgOEOGw9it69
Uv76SEgEC9aTN0muTnAI02Iw1Ip/al3A7uoXN0SGl/xJTHIFoeX5IAhEMteN4CbA7kZEBs21JLLh
RQiQaX+ply1CjVdxxCHAT5HzuDB1WAkrMkLZvO/DexyqVFZ/YUgrvn6beRr9u8gOEFg3xzzZdzSw
k+EjWanfy/Xc9v6JDXOdkkAUW9YWHX1Nxq7QsEcgFfmEHJHPRfI8onMzjWMe3SY6KvQMTmBnkgUA
SjkjA9SLYjpRBYgxH5C/AwEBDhzhX+Ir0DLRMjjd5OWCTKp/KJxtBjMeBzi++Rssgo8wlVgWoqEk
b5C3mKVLdsJVfPFFz6Jd8075Qxe/v+MRIk2+TOUdxM11T9Z3WSHDJxsEisrVKGL9p+L/blzWo/CJ
C9ShSeBBnmf2hdzhQzphaIjBlnv93V9y8BxUSm7vrvY/1U7SNFCJFgycxxGnE5aGIFsCrqrJ3zib
X7Lp5FyQjSZz8IJPlz3JBYbuudA0nwvHSCM4TBMoJZpxgXoCc4AgpMGf5aQkVaU8L3R7RIKwGxbE
MSs3Jr1PKEnngexKMKBM3A0bFwqFb2QV4GTgKlnlv7NTLEW+o9o3T2X6IYslXEhhhuMlZoUeBTn4
NEvgY/zL6+SzYYtc+FqyChDIF0Jgg19upEES3iT0q8zHtzlProzDmtBBtMO/eiZhWYQ3z5J8n4Nv
Kd24+AHUj5zgg7oXlG3trS0jfI5TMiz9txUR5ErB8Jn2o/cmWSEhUko8X9JdL7Vy8ao8Y3hBZhiB
1nFXhuBgeF9sl2ts5dWZiERc74fQkmQWbIQW+BPcxJklKPjPRpDmZpKExJouU3yni4IiJL3+rl48
qfezYvkPnA64KrsQqh4pujHAOe5YH8iTuXrq/n5ceowm5331C4Gm4/Tv2Sv/EffQLe0WCRT50dpv
P4k/t95RZKMLgwNgBPzuB5fGrsQkrkk++K74uBifVjOMbOM344tHn0aeztp5GBAsVaISTDUtNrV7
6S4IrdNgO0jevdM1j8q4Ms/L0zWcEfSPZc+kFXL0Ymd8lwrrGU8H5f0VkFqmNIsYCkOOuKOSjOas
OqD5JW7kjOIQXJzKioJBkPIgzShk8PFVqlLcneLnj/Dv8Zl+oPEUNjthCB6W9t6OnBik4m9Zz1lQ
04nyXcAVnpa1PlycNyB2mKe3vIWDQUDxr4ktjT827mlo2L/7SBLEgNhGRII7lJaC4DlQdfYwzI8c
N+sXQ8M8wvxaMEgYtzESS8AWRuGPuGd+gzhWRKuh9SlYjpeNtvlIMytdvAIAIfvjv7F5OQq+O6sL
MHZ8kJ3E7uVSE9ZlPRLzEnuINTCi0BrUwP8c2qk7wEeOIEyTuyFSw7SDciV4O+Nd98HKva/smAYX
xlFSTw4G3niNrXmnvzrLIz8CFUojKvJU8e6h6OTYb5kOgdd1GenuiGKSHzIpQHEohZC00mW/RNVT
Hnf7ZQlvPBrxCVuI/eU/FpyywUjAmq34iavAR6tblkfWeybnBKuLA0dKp8NRVFAxAgGKdBmQqOpk
LYFfEljDIKLZy02SjAS7H+Ub8MDCS4vLiOgQ9FWONG1MD4i/zGLsEM6V/xuQzjDdev8yMcSB4SOH
KfUv+14sz2kJOf5jX6YJvDTEGaA38Sx/u0JYRUASrPHGWW0U1JPCJu1YFzuU+SlcpfdBXhziKr5Z
cFj0QU+bsxn/PY1rIb5zcstO6XF0ikvjlA9fC82oeC3vEJXJgsHBAK/J8JXZ9g/Wrkj6GM7E8gDD
eTU+LnV2N5Teb8ZJfzQ2GSuX/Lbznb0sBE5QJBkG83/UX+2z1trJXeSRceCTL6lgiou7Pwl+yTiQ
oII86IqHXOgelE+kT69m43eUmifxPKbraqG9OziP2EBlJlfQ0dF9BudDdJB79IqgdzJ0tE02xGVK
mghWM0jHoXuk9sb12MQFFKLtqQxjigItIx/hlYC4bu39lsTx8AxKp1m4n9XFPrIZsLr6hu2p6yFA
IsdGZvzkO2IZHdLd8HshO66Uoq2HyqaYpv2ZmszsMMmMJrGNxQsUwIYBKRdY9twlH5Bw1oEi49Bw
M3pLLna54K4PI4IMW0tzx1TPsJQt5wS76CNXZ6Z1FNLhj3kwqgwLRkK9cYZfYgJ9ENWVANUFd6R0
+NMq/VWSFwcjs1wE6GsImFXOFcshEMHnrwYSX//KddEjapk/psyVXDMZn5+MvD5y4g62jmMzCtbl
/IDWejmCDL9XCpqQviFvO6rxNV8PWMLlr6XLPrSkZvqmCDg4G5qUdGLbrbMewMzx+YufyZ1pN9Ot
Mjnkw0RCSDWTgQRARj5AJyyMMuON8iJkICjQL1McCpbTlPu2QPNXOWO6m6EL14w52hJ5ufjuWz+T
jOZ8OWRpiCCNzN6hrqboFfVN7Asxfs1m01mgDGQJSdZ0zWYi6ib3nkhE3oUmyA8dnixxiU8Y1SKF
vQ6x976GuZVTD0h9Yerx8GXCbjzdCK8WVWxh6NKNkfuTqOd8XC+9U6IQC7/Kc66an/IE6geoyrn6
/RD80ikXKnknqiA4QYUhLwajAcjS5eny1IkqZEvgyufpmXmNC5TZS1XRbdD4YgMKffBs/vDc0/a4
/s1bBGT0auLTsgoVk+TM7T64g0cu9ru9wscyfQixydEuD8rcP+k6zYaZzBIcK2vaGx7YaaTgjEq3
+lYYnaeYwdFsZ9bqMLMVRM67a1KVnH5USlMCicvvKvlIf5Wt7lmHJ4r8ix+5mqa4/RfAEv3L4uCT
ck9RgC579HqI1EopkqsYatROG/H7EtKB/mqNslsW3V/9ZHKmtTTKvTCxG9XCo7LLTyVZQPnxanx1
CarJ96ajhJaZZw3AQk3zaXFz6w+7KHwQKujJ9VHYEogprVkauLrhPjiZkuuwL/fwAfQ99iTG4NMw
F38jaYvQ5RM8TmbrYEf/KUerc3AHg8NLZUm0Af2kAQaLdcBONpgKLt0bjS8Elvg1eFsfyYJ+n6IA
dBLaMlxPsJwj508qHGCXijYDi+yoGkcLNCOFJLefPsC5yBjVjqQaG/NBQpbDVG5h+xlkpVQ+i7iW
NyCdeXqYG+vRce+4bkXe0st/xXm/Sn5djHAvj/lAx8U8fuX1PKeg2k8YT2oSSMnDAhyrfPEt76a+
0CLS/1nl5ZMHUqQFPR2j71BoiBcb+tUjoMl/S9Jj/j5CMVsaF9B+KWdcLKDWf6s4dVuuN83kjSgQ
Oro2G+c8aKdAEkpBc1TjgSPjmbhqES8dvoCQIhgELWJE7xCfXwUNY6lJZhHkFVlhDFLQQZgmXQsq
UAhhPdKe9nm+9K8OZQL0QYHzZbTZ/vIRFP1d24YPkcvMoiwmdki+4mrIn4j8Py0B/dHz2cCnRxHc
2Pv/ZR2c69Tpq32O3gPcW7JMLu50L8VZOeHRnZcPkp12Enkpk/suE3WYFdV6Xjgxzux8rPKU57a7
PJpe3Wx+bJp5uqnxcSk7oLmYz9jrNkDSe+0xaVcFbZY4Mpf5fDQ8ZoSu628qnl+Ew77uVj/zIHtv
svyjJt/NGOniZ11+RFb0zTYYylfkqEPH7B6dcjmYo/kw0hX/5sI4FSYfZf+RFUCBQUvzx5Z+nNup
Qjpmq2RLttERzCpHlWJmXEHXF88wk9X+upjjnTv3OVVW3qlrznuMgsuMWOvnYceIRLomNs62JkNt
HN+isyRX+hNi5tNRaj9KHV47VF1eet8iE3WFIMFow4EE11JCtr8UjDehU4CMHCMrTYyH5JDLeGNQ
JLe+MqlDNePgOJnu00hDvquyxgSWN1H+nzTCYMP1s7wjPEyE+1KQ48Xoosr+0xj1rczD1UTVXIEf
+WysXgiDTd70vKrnH6EL9DBJW7sw77NsP85UbbT2+ErcVPfWE9DGwJmoO/OL8yeO/dXk/cgqGzcm
JRN4b8aB1IWZSkikD+fWelWwl15Cyii02zCMVJs1UKiw7NKEtAlPvsUJNZTw9ji3t9qnooLnyfoh
DukmA+z4RwZ8gY8pzj47atqKTpnY6HckL9d1C1LwuvaWCZbE6U/y4ZKQ/805h8AuqkOxCmPKgCvn
e7GMJ/hPaWIkSEELy3NDebMQu7CEfFOSXM3FO1Qq74TXzGmUmyPJlp3im2N7fimIi1bAkmll5idw
z2IFd7ad/vHL7hhY9acSkxdaCOElzLYp1bQNyGtVkAcV+F+xMgvpP6H82mjIjW9IpoxLHpPku3H2
yWtjVidSTmGgPg1uSYGXaS5B6ecOnRSNeleQNag8jaEmI4vFFfV8z1JprH2kif2NjSeOb5XUJp+Z
nPTKumDjDI+jEwF+2nqbGGlCISIl/ObIUGOGKuJPkrYE9+jOMuImKllToozMUVQzK1XMXQyo8hBR
80REZLrMJwYHPfRMAGhzj2W5r1lzeTLxrcqFJ1gnG3YhLipxZ1ASgmBCQ9Kx+tCTE9AwiFV+GYSt
GCEgo4WonDkxQADcCc0pIithRzi+xx0aLuMtG6Tfo2xOegOd+pysDnSyDyKeuubdjKaNPEzBUvyy
LTplL3n5c+VHo9JvyOu4jdHK/0IplRtuFQ5ECwGGLZhJ90X4JAjat3yiJHwgQrCjl8lNOr7UJPeg
anct06/hMkIRI0loidW/+Mu0Ubw26v1N5NMaN44A73Ppn+GH63Rx9AaBoE1DIpHcVuclkhvTPa+j
sd4os0pEOKs2lhp9jogV9WP9JReWDk5fdak0aHyUHp7cM2SKR66vPsnJPHRtcsLQg2IPLZ2tQUdY
dspTWPV0aQjKcy82G7r4ux+sbgdqHTkM5tJv3a76xkGajD9e9cMfgwFXZy7u0ow7Ur7kgx8iuHwI
Xzj1hX7EJGeWOTZEdFgQpxu+0uj3SPxYZ8A7PDI15Mzqilt5sfUOpsK/W1V5t2qj325TbIKCAQmk
Vh8FWESUUetRbhAdJkgs8Q9KNuBJyt/li77TW8zlyBd9p5POiuFlcS6KCUObOg4pYRAIn9Dt88Vs
LXNTWt7++prC3s7Tt9iDklgolmYethSd1MOtm7rrwaqPbNAk7cAje4ZHqh6U9h/HLmKIDbWqpLad
utTdVd4trQLkt6778ukcDUfmVrzInRmt5pM+YZjUqk/+SGnmL6S/2/t7kWq03MdBd6231KfwBe1V
i5AWZM+dZ21R9lBWm2RQVW9KPtLRjLRXuXXiTpeURP7BwROCiKUl1eYvdNLmmDly5Qazp1a1wJHD
UbimUteT+2yiHBTrgsQaapX9GNmpk+aIhjOoJBm+oIR/J+4zpxSvg87UQcHVD+AIQQ9lZ+hOfQZa
tAy8Tkm7Zn7Q2UvoVbv0r0j2nQQ9V0BO6Ua18kpUSevupWsY8xF409NEqo6MR/J0WLh88RORmqJa
7kXfYj1WbY3Bs9fV95Se3St6KQrKL/XWzbqdwSB4FIyNMeUP29rz340VTv56PMYMMtxVbXaKRvpM
E2A5c5Zdd+yR6R7ZMdJHBJGQbl5Ax3NAkIJP0merD5YjxWMSbRd0RN8W9I81yvHd8y97khi3zoW3
deE29oZHGStRjfsed/PqYpDVRpt7P9npElg+FNR7TFSmFpink/wpmsSc5JplSbIsRKmyXuTo47tx
yETTfAzpzKkoHRHgS1iQ0TH4JpSZDQ4am+KaluUyq6nDT0VvsFeh9AkT9CokzIey+wN0R66umuA/
QbC/14g14xiG/Imkcy0IOfxwpL2xegVo7eLMEPNJPhuWa1bpI4vhmyijgTbDXa++a8t0TQz5Y8j9
B8vOzcg5HimsHybCB/E26/zoxkzvFWCBxDK/23Y1QRX4jAPRT3WHAH1Oo/Ora93r1DSBTGKWoq1n
/tXWOKfLNiQYfma+I4dm+tEXaosVndv5RRWTVhcez3VxYbhFR1ZfSb0gicW4RD1LeH3ilKqJ8SmQ
doumUMuuMl0dsRX+yRTPi39czHf2xWm4NNvBcuAWVA6BG72pv0Y+GtUOB2s9d01EEjgD88KvklET
7YD/EPHEh7lDcabC2NwZZthf5IIzOMKAw+2X+sWnC8sokqrzlWgvVSmMty5j2m6R0r/WPpAoW8dn
RnV+kIgP4U11hftu6W4bSxPn8MzVlKcQpeiy1wuASUyw1P8j6by2IkeCIPpFdY58Sa+0UVug8cOL
zgwzyHuV3NfvLfZl2V2gkanKyoyMjKBSsuAAZoW8wVXOZfKmctmfgkqdOTY8EA7uSo9s6nJSE2c1
HTwtoWMEKU89YGy2aWLY5QG+K5P91MTNIwewYY4fdmEyrNBQGo7VC2YOUIsm7BNjCFRp+rdBnAKO
10RFKNIdI5RcrIuBGCMM4ijrhjNxihtqHVGQDXLq1Y7L+l1woGTYE7wEaYzGdva6encICKIV4lAM
ArdqdD30PkWT/RyXuEb233Cwbkkhj7z3N4/oprcEau3ngZesoVpzCi66Y+CUgC7dWB9jpz8pGdCH
q+1TjB2Gn5pfccm9rRHiKvZjPyCglA4uQF0c0IrJfPNUTe7VB15fkqV+weYG/ls6/dGbuXNnqGNx
Nl71JWupHZcSk6E6JqpZmNViIysZU1WWES48hdWm28FZr4jkMIbkBzPz8PZrWyOWHdsTUAtk98FQ
NzxDds6Ce+4UJ/8yRAd/A0e6ByeCCoy/y5Y2EtyIyDt1dIrc3vz0OCV04WxZqQjR2R425gx0s7bz
FdnfBw1qTQW+hFnKCRp7wbQJOm1JsEIUJTeZ1+gZr+FvpeQ+RVSKQIxk6BLOs/irglreSUK1/g3J
MYkzxZ6mBT2x0kC4qHLfXKt/WgxMDQaGmDZmgPkFzptT6UNwNooXW/hHSjGIPkBUWZJj5FfTMTVi
Jqmm4DuzmssPTs6u8ud8n1cWrPQR1nt7mBhfRQAQZwPhB1ROyclYMS5KseNrK2yil+QW48CxaZLx
OUgIPZVr7SnmQ3Ta4XpbcQ5cvlxRKITGYeavFUF7ccu9A+MuGx32IonyldnS49Bl9iZNJYP09FyB
7YnJTMhrYKJvQV0kIBXRDx3TuzYfA/BxiO90gVGnIHGFuN2i0kM+YDDEBLL9g6bpxH7hsAaE1smc
NypA60Be2oGGdO7oYYGUj2k86534pflT+jc6/AzScdnL0brX3T1ahiqK9ysUFB0lDMbuNX1c884k
ibkG9VH9RXFzr4ExhQGHFxx9399qDRHltO9dhhwQtBhBvs6fzHoTt2+PeD4y7EbsyZn6ZTJIR1Mk
9M663LHs+ZGmQhfVl1UzNtofMF2zj1dvr5jiAAkzcUboVxNfzvEn8atcN9SNTWOWl6xU2xVITvP+
+yn4yVo1Pq776VhJ8C4YDuQVQL4mO64uijqVHIgqhgfxA/V5Qj96DdzrLyQmTvOrg6+ZzwvwEFR7
ikkgz43TxAdApxl2vm5acQ9RRCqBTDl8d54tvhLcc7Ri/DVaeOM27q3PzjXf0mzZoHpzenMHRa6B
StiTCHAJxNzKhe6CUqBJgcmnO8GM9Q+ws26CpX9SyhqNjJIdZvBo0yb+xMRYNzNYIQ3nGM+MkK/r
ag1K6SpoZcDS/j8ZQxBpD866j0F6wW75az9oNkwcle3q1r5mWu4kgwX0P/dIM4VpMkaa5pPcyE4i
Sp2CV21SLWker15DlA/UvN+awqPPVL1qGU1Nv8CGEkxASDEDMAiPe9UwivTGvwmEDtMxuK+rlOM/
0qezLhr1YY9638bjAPCiOdSHEgeGBq0rcrY1LxFu4d51daGLVHYL9a2Iy8dc1Kdk6fAhIork6ivC
Tc9jeoVr0aGSH4S0xH/whBsTSYhEUNczjEGcp+vb1tPzCP+3/9bZpS6BdYmrd5nG97iCIpt+MADq
Nt3PXdb1unoQHpZl1yTOA/8rD6pDUijUlrwWVJfMRS3iHMSxnsZ9xzjilLvWNujsT62IvfeVOi+l
9dY5Cvcd/Oo85AaM+CUz4j+E5TeNQwy92uIYi7OMhWVWKux47zLFv7WJb6PRvqfW8umyZ3qYi7gA
sPuNb84zSPPez9rpNXg7mdbzQKDGKeY1GoaTitNrXTLDra9b9MVrmk83UzKoa1bVfaw69TT08gwD
7I29gx5RX/6SBW6Q0kbZMv2r87wxHR5lVDJpFFnhVKR7EQHoowUeu/13MteIt40TV0zA6GVqYNzR
Hl0bWx8kFB81AawvGZP2LFZTgwyEVbsc6aAiFvPiZK7X2Y8+kDAv79J2PuiERFjItDSmtZ9tbAQT
WQ0DXBXjgXjuv+Z6Q1JtLXXPGvC9PBwBTJ6wCnrLBNpmiKcad9gVyd2gWwj++kS5iZ4PNF4/N//J
HtGvOnZhtXK9i8icO/wRLrKS5bbKWQaDn4MbCI4fGy0SH07Sat3ruLtk47bx3RNuAxu7a59Rrnj/
gQQx9LJXj6GMEmL6srxIL+3vpBDYJ64WAV/rvGWEMPsytXWYuNke4RLnLnGXGVEYZz5FU2mcJgIv
gCr0VjrgjpUdR0bWNjYeS3UTc6U1bG8jYnfjazlUMZMXfr3zwSZqm872oGJElYLQ68XJyq2LH9TX
ui8+LMrjVnoMPrt4xpvuEZhrg0r4Y5f7gMjlDOO1vybKOeqvVT0AT1Lp+tHFr+ezPVTBxpoqBpVA
gccZsqsVneYA7n5qH3O2cVehbeFR6ZKxjqisNGS5XkGvkVNjBfVQhXdG1PIgl5YeuRpfl2EBrvEP
LoATc9tX34/fvdFAOKdry52dtWEkk7/0WO87Mzr21XBZ5HowbYumV7Bbh+6UDIrnFGOAs94LYGcS
lAdM5A99Yo3wRQRstI6gK1Eotpdz6aFT5JrPsW+dJeJvid+2uz5BtMYZ8dHysezRUVm/yCSAV25g
NEXcWUARxJ+azpXTQetUznxM+nU/g9ELtpVJswIL3muE3txACVEyHk2/jDEVYOha4cmG+LdkzL53
4ts6Rq9NcYHH2ZfgBpJy0e6eQJSvraPoA4zHtKjpRSH/ghGQOrmW+0S5bcbYHjrY5tjtFV/DL9Ng
rY5Te8bMkDnBRH32SYsbEQO9pFVOA0ejSxoEIqOjmT2MuiBpo0MXz5s1Hj5gHNZ3I2/DXOBrjgW+
yf1yCnDMEVNx73rZNwc7XVVGYnVjxiyMsGTMzaiXS2SueMkP1b9uitcw4knJMtPQQPSqHKvdWg5T
rXaCP32L71I1qn95OT7qpdnM+S1ovPhTs6B1o2qmx7rJ0/bZbFKCDqzLwfpCP+uURVmIjB+jnB6J
KuWXXkTFnJqH0mN+q48NhwPe/KdK47Xl8LdV8bLS4Bxq/6UncKYRihoDE6raaKlpwGWsMj/juPcS
43GjgURdg5k2bBzopjo1Q8kbL2havEu6W0r87tVAzxyndmEqPFjx0NMZTyHsftvE5ocG/rEqwDUw
8caNZRd/J8Mu9vpvl6MZbyrb03eGTa7FrUUp5PoJWkEtC2vTq3h8bzqmZu2hRF6i7A+jdC+mV8NP
lE6392pEtHNw4hYUKyD5AlJGn221VZjkTb9TnnvW4TVfvUfda/p5ufRnUPraFFMH84Siyo2K04z1
y65Lo2QfgDlETndSKNftbEr9u9lCyWcZDqsj3fM8Ijsil+hL1xL+XJi7qLfUvrbG1xjXYmS+ob11
AsBw4oXUk8O5A2SQLLjWTvFxpDJ1ViRf5ukrVf5jXcO57fIK3BYjnY0+UmrDv+rX3hkuQ/fRe5qv
fxB/ZQmPyyH1czhAyps26WgyDdZaAwSTaP0bdTiF6x6lsspXvesnWT1SO6H8MPoPgTSDXWCr72yp
W4RDrEnS1MfkMEU28Z/O5TzLn48lTluIUGZnN233/jAex1FDlwMvEBdqmJ9zz1bDuQU4HODDkjT6
0tfGqMlWwAF3VjEASfVdMBubQESLe/DlaKIo2TmtbkTigoP3Yxs/yBUNlYIDyei8I110MA6e7r4T
/T7wfIiovon13zJY2zwrX4fOL7cUWHop7FPBh6y+Sv+4li1+gUMa3Q771wxZBJ/hHcJXa/pQK8Dh
uhYhXsypeaEjkxL8TZZdWBGcDG55oiUsl8S/cxYOXoSlgK7a9GVOAs0qmO+S1L4vuvFmjhjIdc0j
Mz+vIlq3c4xOdTu+tcqGtmrvErcSdwIhrk08Zv/iDIhct8NLBvE+6v4b7jiyy/sBBhL97IUuLUHg
zmRcOe3z355EQIjsNZ98KKhMA4g81d0kVmelZ096mSEtAPXMYtNnvf1tNpzSpGR1iXyESp6hxOib
KdLXIgMUUFVyF89gIZOukhy1Vy5tqKpGmMg6pmV7FTFeJ4l9orv14EXoZiHLxGhiUsM+MhH8Dt6n
qb7HbBBCOsQY1z6sfn3KOrjywttEbO06AnYgs69ZoPRlb24g2PdIF3IZNulw0xkn/EY2CcomlWqT
h0E49mvV23Cy03nfFjaDuEh6Bl1tMIe/7zu158s60ZfRzzqn8dhV9ab023Q/1j42n4UZ79Bvfelw
gH7uA/j0PWhH79MlFc2C7sPk7MzMTnaeuEZdQf1CltQ5xx7Vz8J+zu2cKErTsKX0L5AIm6dnfgJV
cObvbVhe1eNsfnir+uI6aixj2UQbJ1UPHo+SKZ7ywTQBoowcmRMbx5ho1zTo5nvQw1uK9tj+kvZj
nZibpWkeyz4IK/jQvM/Kyqk3CY2jVVxcQeVDbWL1j0WzhGVADVp9jPwld33v8eOCv4DyjeIty+uK
qqjX4QSABmXpmIdqwh8Uq0JWQFgrK1x7lKwEgoMZMo1ruWm6p7XMDlLXH8u1DcikJRpj+6n50jfP
l9m9DzLjYcAOOMIAOp/QXAGaGqg5S/ctMKZD5hZnX1TMHpR4pbqGNnx3/i0tOSTuyTExEV/Vs40B
o6rlpjNfZyJV73aXJVgIbsk+9sadYJ41FiY6NwjtWus5tdc9xjeY0ix3bjPgaqllYFEXtA95epzH
7pT3CzhJ89UHqbMzRL2jnfkY9F5IcP55NFxhB91J64S2JpG6gMMrXhsOdTd9jMrpOfMOQ311O2c3
kAqaOWZ2sZ6WWu4UAHoykR6B23AKwsjytkFjsgJwYvbxvY4a+WqMgvZG9lfB2RuN6taY7V4h0XdX
2E9LNOMvqOTfoqb/KcnnDCTdSPElWuYuPqkR92swg8Vpe9dG8WZpUaOzdg4R3aIdrdfJsC4hL6XR
EvMJrQUczSvFBhzUO47o+8bKkJbF41JRv3sbUEBy/pXBlhyxV+jIqJWjNduZX9aoC5vP0idpCUog
nMQJm7F7Jen+pOphKm/d5RjaBtFLlUl0Davf8RgDuWqxyG7DmhTBuF+jgj1PUyVDZhnEW9ToRaCt
N0ti7bMPiIk9x9gyO0Rjg8fa5kk4DOA4nv1QNHPFQuqbQ5TRwR/MGx2Jz3mZih3uFx+DTtNk5Z4T
wWDdGjEJHd/mPGHIW4KNc2ZZ9dFJnFuZ5b9qKXc5gn6uPZ0w+tj1lfO4TlXYKLzs8Z3M3eA0RfmL
hWH80qWbfGmAlttdJ0kwauM5GYwwbvpjYWpa5Bi6Sl1zI37Cz7hnsN+iHTym8T73bRa5FqVoqURh
KM4cMT0oW4/akjBMekLL1sqyHM4cfA3ZHVfDP5e+idQZQ2609Vi2DIhTx2/mpDoW7XKxI6ek+l0Z
FZ7e/cTfY4t4dHPYSVpVB5l2cejAf33KWKx6gXHa/hwzpTIEvhs2pvfeLAjdILi/C0bjOtC228VT
+1W2Xr03K/wW7Px+ii3q7Dzs0xhWqapplAJHWiX0u2xcgzsJDq54S4x8bW2v+5gBzFDd/r20HVoG
xhaFzve4LW99bE4bd2QK1uH6hvaQee4Xws6/He6K1vwuM9tToNKdwboQvfkbhexPxPR3UxLvDfbO
3eKLa4lF+MxLCOi2O7kInby87zOJIiM4VFCy7fOYjlC6Wc16rwbr5vsDgqMVs8W8+nTOX0th/utc
75RqWfTWMx+BjtlUUdhF2b3oCW9usXzErZVhQIqIa4mBfF0wOVom3538nZgGIzpywRICRqxTTRfL
jy9rxKE4DwkjE32H0TAine0jBJIabAswSsJjjCpyMSuYCWjFGL8qod20XF+E1ozCgolXs0+1BWEk
21qz/+L0ME4Goz93EBGko8ES3qBjlRBaR48pztYo3s08n6iF0Qf+5avVxS6qz06Da7RQF4Lb0Fb3
dtL5YWFb95a9/l7jBR3lZMsiSXOH9v6Bc2gNBoBVBqT7h1KID1TP4U2+raNgVPuLPtyen9Y3keR/
LBoavvlkEmX0/1lnD02j4U/Oi5sL0o/8D9vUFFqPj2XdmWS9kJlhUDVfmXwaJHg9J0VmP/Fj+pdj
ChoBL46gU+jxNrlbDSC7PW0OqK60JFCnWfLfekFznAZzrg9pgdaQ3ZvhgF4GY9nHEcFAPo9zZ1LF
fnDyQ8lpwq+Vc6upkkiKXg36WlHDJGDNIcoleIpOG+I99tPYWuC4x9J4iztoxCRv2bwn/HBeK/Qy
Ax88S74KzGhUDdLvHXTIbYC4mQfhKZLjpRAQaVsgp0Mv2L3nQv+/mpHT1qOG5BEz074xfwCmE4+C
b0/kKhNM5Sij0ecfjZnL46+UM4sf9nl0aWnseXQLg247ttFjOlecULSOVnu38OD4iKKXm7XNALvi
7FVGzt+KmiAQxnHG73XA1VYp47RE3c3RHtqp+dy51UNn2UeA4zevNPj8aPk0aRHOHtuFlslF/xUv
Nm5rs17rvL8FTvkqFfQAjimTghrbS+uhG3mOPQmIaLMvGrbpxsd6feMZqjomK88oHleGLIrhbUlB
kIM2OSQVhDBTQK9ANXPAoPBOmvNLhWUsM2Rzs23tjElHQbLkV/N2wVmbsUlGhHj2ekdzA5co6j/b
teRuozRcOyQJsL1GY3vSowb5tzBL/9w0Nq7uafRdIqzG1Bg7I6+NF9dGPNks0gfGCAhZXfs0rxgg
i3mTJeIUROkvc9ZnfZy+yKl4xDP+N93pPaUo7w83kFhLCIkaWoF7y2pq9aDukY+36Qb1KrnXIc6N
+99pX11GuKMeNZq9qn8F/rpLlNFghrUM2L8OM12tFZJhs1dJdLYba6vPff37aeqgkoau9rRGO09C
IJxoWaSQC5IhekUZ5dYtzS5wnZNldAdQBcyjJSL0DEl6ZVh2sGmCAGLrvGzT1oTlKb519I2AHQbH
u5d0cZDNDNt1PvEMt+hLfq5TaTMfDfWlpQuxgKc78SUS3q7KtJaufMEcbotk5zEuAcuw/kLwUv3y
G3Wrm+Q80pGlWAG1LK2ntose9ZJBq/Rkp1rqbDgCY2z1NkwjP2ykS0rIQsaLO47FxiFvK0pYTlb2
9v+zrKqDlfbw3RZSWJjWsXGJ1y7E1OyvDlcSktVqJJuFIsIglwC2e/HVZKJCmmf7bGIUw+5vZuH6
d4lQH9Ga/vYS9QuHw1s7eDTsp8ugojvWB2oMLYWFtc+KCZG2GH5tbO57LpYyCmMdu73hNn5rFFIj
9rwcqjWlGWyXROOGwoTsacV81rQHlII9OJduZIde1vzKMYm3XCy662w+ydZ89WtjZxsE5ACi2mKd
RUNSYojbVGLMwWPHUrm/SXaz16OSGtXfcJ62UVNeZZqe8HsH71aXiA1Qk5joF93BWLRXsWl6PsBW
oKu8KLhOPe0jKF5phCzSuIuq+plsC5YDpcbinF3ij5XDKrbFZcz7p3USu3SMjnnDpOpo/Y2N6Mlg
YoRJ1vKeBvwV6hIUp+VjyftQdN5JxPZjCuKQJI3G/DQkwMC0W15MDummYYNaEWpL0OasJUZCyb8W
HAadI27RIP4Jq70pu3hJTPtTf4riBCMo3NvIGCyovt7B4deKA1rfqU+Q7RsPoMGHbAmoEPxXGPfQ
Ceh33+nVsVS0S1f5kRQIanjtrVkINvqYE81wKhZ1hLUKSZ05vmqusVJDNMykS5IOL6Pq3oKMgVcb
IM0QV/2CmsV3AcGGsEvq3zjqNXdrNt7maLribv4ZJQMV13oaI/duwm46DXD88JONAIkiQzuImZnU
eWUc03+PSFT7ymcFtweFQ0aWYxjop1Oyy4vlyaDgLaQ6ldhou10nN2bW3nIDJJxgu0RooVp0KIcO
rQD46J48xKX458YTCY38SmnUbkzLYLXV6+nnYTnUD3pRS9cBpbVeLQw7zMl9HXDTRnu3ubStVhGi
C8rUg/85YjIRkCLVyxyqztCOF2uon3VpiFe7KCbM3NtfHtxMvD7DfE5Jb2F1cSC74kp+kNGZUFD+
cI2JiSwL5VfnUCn4DGextgzzY6Iqo9RwYeRTxW31ieVyBd06bznlCuNtXh4C82ld6lNMJkfSFu/4
YD4QfV5d/RgFrJX0qJMV/mxOOydhROBOMlztMuTDz8Irv2K1AKMk2q0xpfRDS+FNybqyAMkIAlZ+
PT55frlPo+wUrDHSgBZNJfTPjG+9i7A05lJpB8Bg8WHRvHDI99S7WH4UZAmOSP8YEFLmmQ3XIXfA
AYT/yzg8c9DqPTTgRTEN9j03WhbRHcf8aBMhSIe8dN5ShOI+bW70ftC/brzxz5T6J/9DCsXvcF+Y
EG0GdBorauCBerDNvT3nPJ8/EHi4SX6sqasHvvAf4EAbTmahWVcoV5E0rH11nZEDV+qNa2/JY3rK
D53oSqohcAr7ifL+UOffo/PQu7/m9ZHP8Usc6OZyywWowcTSpDzSJ/vL43bB+PRT1L+KvB2oqks4
7+BbkPwEjrkdsEVYTEwfzZND/aEvJR29bdYg0E2Fl9vnnFR8IaflI7jApB12NpIR/vIngaAwmK+Z
QsHRh482mrvRUkfQuQ3JXYmsdzfAaZn3kfm7MB9UAXqw/qWM14ui+apyjDrs9rnFNo/3N5fwlLh+
BvTTd+6dVaVvvcm/W6jJfIeJy23aWHc9D0WjEwqbzjh55gd4mCNdVL54pJC8kZEiShHtG2H/oszY
JH60SQZ0CUsmIV7QCiCMIS8hPksbgq5iQ9CR78Jo5s/ywkugilG98dJY1NiCQ5j854zvefVGt2qj
eJEeQFDeyl013Mh9+UFewsyR5mkDlxdk5rb+gJyUd1iiZyK9TiGJrD+vv9r03S8yUjpEGAT0MFoY
qoi/esBj0k4jukDuPeKv+ykCSyeifHjRzjr1jaXzDG9ho9fgzy0b15VBWAEBjaTThBjSKk3LHUKZ
I4BkvtJEOMWyRqL4mi3eOWmnJzFDrOc6Gsd9ARihBTj9EuNXTpqvH+GEWlD39P/i5B24ig3qmade
fJd+SC48WEyv+mfekJMkaOEEWCGlB35ydr74Z24z6qz3LGeVrh56qJqNF207ZK8zvcnSH0gs8Oe3
rqCVTaWdctoGVORN5R76OroEmo/CSu3njc8cCW6WuMx8sFxyB6yyX99ZlVyfTpQchuLcCZYttUBr
qbOORQF6LqjBw350ttZqbVWrBUVrlFE19Y83yU5qvL+8N9wx8Cx7G6V9jlQA5YMhk9wALOs369Qd
28HQ8U5n/TqggszoX+cuFKdLEByX+sq76kd5X8yU4H2wLcvmxotOjOrMF8cokIW88gJ/1iw2SSJo
v9o8uPkRjScj+j1S5op5ufhi2nlRftA3aOFaLlR505epty6lFhdBWxHWE4mkvZbAJFQETtCfq9h4
RfzY6X+vEZKijyziGZWwAFliB+Z6YAF/ULfoiMES8qtQI0fQNdkf+t+6BUqveuN7MzkXC4lVURPZ
OiYvdYDk/+jsjk/9eWZ8R0fSH0ATCuS8ZxB4+xO4km94UXSZf+pNAaw3UNFy1Xov8um6VmLI0WU6
R/+4Xu4Bo4p9+b4iXs6u9Jr6yMfqLcV/8egkbn2ADRp3qdz42g75VVU54w0dib1cpaJN6CjbAHyc
6LfS65Ee87RtA2CZn1fE20UUMCxlkRLH1a9iSpaHvC5fihypDCnvA5JrmMTfTZw/psg+hcjIX3RQ
b8qK1VN2hAd3ugov62gfoTyVt8EQzmJuj4nHw+0dixEmxBfIMB8nO7iNMSKEgAh3VYe+tgWlwE/Q
bjAFPxcX6WXtmK4pPD7cMtIvb5lwPZY1I5ijBhAR1A9sTNPK7Fc3DA+0UrYIwejJO+b1UXnNZuNG
InLIxypElTsUzrLPhmUXW8yTDPF6XRjJLuFntTXOxBXE4zaiUz+dO5sMcY6BNZMT5macYY+sFLpT
p2YWb1FhUYVeFPFugYVWJzN8JSgy0QXX1rDtxe/BBtp3zCB0i3SrWBa8daumUelxrpjRSTBUOLEY
bQMntDXY69K3AwZwEh/Q7zIzIGrT7UeypL1fBx9opLs0OTM8AHw5uAQnnwuEPRn/DGivNZs3fp4V
/T2C+0CQh2GxbVRDp95FZPerMmH4O7QDnW+zDrYiiq9mP4amfDMT/ZeS9bdPP9cZ/SP/VdjZroIu
NGReOLBlse6DO8KYmtPtHNZjFWQXwfBN19j3pgdtv6VSBgdaYlwEWJiQ33Ylf3HAa4fV2QNtcA5W
IKsw+7dFYFCfkUxGFy6/GO+TxQv1PnHWd0XqSU1E6IEL8/MY3DS/Yj2skwayGbbGSoZf4ECKfgWD
ZOoEdE8P/iKXlHx6YoVZt6GGdQQEkJAX4AkKQZDJ/FaXcZACoqObpZs6eJ9JqrhZfrevH/Xl9khW
29K6qLXYr75GkLEXCZgIqR9tCoQq/044QonNJ1aDy8xHWjSUDTJchPoD4IY2gQUHJqDiTKGJwX0I
ygP+6hun9AFoMWtuOc5pRdNIqMTJ5dXU5RziuLspOUMKUnKOSTQYGDigCU/aMBE2g+VPn6LsnXwZ
POq6oE8ZvMeYaGkrcKKKpOkw/xw9LD/9pvgrDu82GJAlX67cnn6YPFt/uqQ1h3sRqylUQ9BDIY4d
VEYiRF2VuTziOtZsEtvJwwqM9pBaidqPTR5m871TGdu8qZ4gUO265TqTaRZ9s5X5J6mGufibMYdt
Cwi6HICJWtuG/Tn+CdrlO/GCHQuQe9bZUtxBFlXJlUz2xhaFPwBoJmjhiWk64mRGFp5AtawXCWmX
9SLj/i/3o9es6bzgeXHnOS16W+Zk3yXNhGZxcdWfp4+avrPpFgYHUl194jdg5V4278Rsn+zV3Tro
hRlOE+pNxbrjU6Xk8IhjNDysp6CXz5AvT5q32ZXITPk7WeUXHG0hCww78pCecXz28sScWcuSw+2b
9mie00ORl9p1Pjj7V3h5hlY4zH/FFAWOyk89W8CKxhMDJiR6/qbgPILTIl907Bgol0rb2C71K6+J
D1Ar9AZ/DTH72qQuvQyasknXXQqybRisp3VhLm+G/8/tWjboLq9Fv9nU2JYEaJuJLf2Z3YRqno28
MA4+et2lQ86j/oodqaNWB12nZO4lHfxLGTgvfbz6u3JqPlhQvE0encEWoxaQHJSZnb5w2munaRGc
V5aqzjWHOj5LCUOC4pMjiOkyCHa1LaDqR79n0gXaNgfVvI4NEms8F/ODs3wkj9d5g8t1AgdaCz0Y
Mg4b4R4Yl8fRHu6tBTccw9bBBz13F63sir9rI443fSedToAkPgbGt4q6cFiaQ5KeaCtf1iG9FOyg
gQE+k0dCcYtQvPNWDy06oKPODfWhIglRkET3HR5vEE5/WcxrZu1TQclhOqfe1BlB5+kkKaEIaMbx
PS2mo1V+OfYH35qZXNZxVEcTHdFlNhz1W+S96HeBeSD/ivAKSTVpArfNEiNM+3l0ovW1pGzVUh5H
xgMLo9wZcKubbnrgp3nU/qgQBsWPpZYv9QBo4uItY+KV1OOZZS9bJgh/tCz41s8Huz+Qhg4GBocD
SQhyfvOFyHnSBZRV+IgsekenftdXlsxnNuWAMNuPEqe4HxdOsz7A6BO4wNdz1/U1q9V9ir1wtIyf
hUc91LYTA2hu9GGV8o8iSy+wLsqNU0Lo8brpDy3K1BrOqsmaTRmgOwM+AvUN2lo16KwqoV1Q99HF
GYaQVTf5FKA0VR2HSVCeWsI2DOhczoxJBqZ9sjqylGS9D6YFOBcWtGGEoPk3Jj23/HrSeqG+lwH2
geO/5IyTODTQDQKDHN7xPnNgS3XQ0tv6uLTwjGwfECgv/fdlbF965d+yNtva/HE/Wvf+KkPiJjyo
qNjSeLl6qc0Y2ZdtMY/cowlkPAvScUD1cGoZsGvgMtIQdGjw6SwmxiEpztQFH647HVaYDdgMQLMG
w9bRnHOkeI/xmAMtP5twQ9P+y19hbtInoxJSpGb0LI6uzPf6QZDmZVZyn4/3jefPG8pVKFXmIxWy
QUvVi514x6DfVsZd6Hefenuzi+bO3Oi4ZLH4OGHjHAEB935IsCnI5XfdjJ8dBXReZbCh1vlcsTUD
Kh8akizKYumeHDCkeHhuoc+P8z8oH7DjR4w1aM11n7oM4edsEmtCGpGVxISqK11xF2z6UEc9w7dO
mWY4JtEzSYVDhqoLFpg31B3e/CtXJ6/yINVGMCZzvBhxvYRp8uxEECYoXfRBtQLgdvxSDlxQVG8p
Vc5ExGo6uBPCMHgx3s1hIkZHcGeS333n7bu2+8uOZJJQl3sJbuFGElxVCge/My4cKcXchxOdR75r
WvE2qXC9SJ5xF91oKGKKxkNVZyvZcrXTr3fB2EBX/2UyXilsJPuwWo5jj2LwNJehrQl2vDSdHgT1
G5UQmvnWYVrT0KQBk8r/88CGCVMoR/ApKyW/BA1VXQ2MrvXKcXpYSRE5GPUuJTU3l+zFE/8m829Q
OO+p/SRpMROhdH9p4T3oTFtv6tgYmOMiimPyxrgUKYfF2FhRlODVmGi0T4YIXdqlxIPOFidvIB9/
wvH+QRQBUxodTJ0aNnZ+rOrvtREbacUhKC69fdYfVTx3K5z+LHPcWLEIodTgBTRwevgS0PdBCHAi
1EcId5rllz5i3GTa2fYHuSJJm0AyeazQjuWmdfUrxuEXd6GTqqT8oE26q2W87b0/OvgzL6nQE/Ya
DRWi18VNc3rwtrzZPJDgMFNFm7176onMwkEvrFQ7Nk8pKAlZiHhb3RmcbXpDxP6HGeSbUmTMt7ov
HrlcxCCES5nPPuNuQph4O94qu8Qy4BTCsGdk96E35odlvTDF8ByAz+gwxHYye/deH7ogMoGI93Fv
gf6voULAzovfI+FgYpyGMaDODJKa0+TXG5AVQKKml7DGdbBpEcay12c0HrPXnlmiCTNA/BPIFUlz
CfRi9kK9ittSxjun+ZcK8WtECqcorL+j+R9JZ7bcqK6F4SeiikGAuI1nO4kzD31DJZ0OIOZRwNOf
T/vc7FT3bjs2CGmtf/2D9+qt1Xlw1+fWK19bmnguBe+8wn0rhwYyEQgxpHcmgSNuIFbyvBrPjBhk
NsuNwA11kksyJvPhcnoakmC9cTVpFGB9pbd+ZusfaLW7kfcfnel+zF4886hP6xec0uZGs9l6oFey
xLcmYXfLOhvHSSaL3nJSCEVMsR377g3Gpi9a6Xd79v/F8C7ZwJ75lGH5NdTjc5Jk2A/U3bspeFc/
u5qCZMnHF7P6deEcIH4+Q0bod1Y071gUpoSdGuyBRlIHMMo3xZVduy9mGx6TK6c8ZpebokXjwPEJ
auBb4l5rECbOw55TvSIBIOKimrLK9d2HsK4fgSRHwkeZjYEyd3pktNgMbNLNvykjJ3F9qLPqFJPn
KTl6wvFjHes/sIRw6id+J0Rm1U9YYdfQwWXknWVUgS/B/0mY0a3VppYCxQhyEO3O7CdlcLGX7J66
oDysgw09bz615Xi2a+OS5X9HAiltOp1C0ATKEehetNc1Bg/bFT73wOPZVvVtmsA9ahMe62x9tCP9
TqVAahlZx94SjjtZlfQBJXscIbM3pqAyu/OQqnkb4tl9rjm+mNE3BUGtDNx2jsND1mWM3xBvUN9A
zAdoXJj4cDH8jD7aKZ17114/LDvjFy/wzzVgtO70ny7HjUX7DFrV0G5MeypyeE9Dz2LIIiRXtNCY
lMd75iG4TJPDEHXTIc7AbmJt48NdGpk9GleZt9RwwbKz64Jus0tgwQ3lr14IIadmcWckGXreO+vo
bNOmfImp/h01f+ugeTWNVEO20BRB3/fiEVEpCD2loj4wzsBZCmMGHxpcq8TFbdbXOnThgMPZLrAK
SZronmjGegufLL2zsnW+MVW+mT90k3805aMeBFTX6TH04VHMgsNP9H+cav4mHPFv7dYPSRdvs5qL
mOeYaUwJ3HbvnMcTMKiPtWMx0hkK5OamJ+xB+Jkq4d3g1XCxliU761YZk+YCUws206GLCLnzeYzm
1vpsLf3cdR1QQFRRh/r9PWHSGNlaa3wQneT5hqSCpzpiJ/mfmAcJNfNbTInyXQ0dWntVfbNkMMLS
onsIo3k/hM3TmBMT0s3rePGsbNv2M5YN1fMqbAVTL40e4tZ4cqwIfyunF5ulxDLBGtrXnnEtIJ27
y7z0zk7UhSV253X4bq3p7ZJNv529/Imy5WKWK3yc/ahjSF8pB4jOJBKkObo6c/ybxkgI4ZeGN4Xw
tsE8QdEh0p5ZGP4aJIXbcKkHRcLKqHDYhji397N6vcGBlSFQ4EKiWKrPbgqY4C1yhx8DvKTV/tMG
VPjaWr88u4BIIaAUFdqX20Aywm6r9BrK+KspyEm3rSefg8SlpqkjwhGaMLpbSo7bkPT5aCGvOISX
iFbwoDkYppi3G6RA9MosurK9CyE6W8mjaNv6dsxQDyVgwY5Yo51jMU9PZN0cax+iRUrlwyT+w2w/
4do914AkiTVxX11MLyFq3hQ+tK7a4ZIG1wSraqjueLJpnrRADyQKQrVKggeDLsiuO7l9fuso6zbg
NDTPVF6HkJboYROpXn17ufolzixeMmeXvA76CzTt8AEja9zS6GxX5SaPUeAjYYdBnugFWXTbwydQ
hrtZmEIMTiGAHYNSSLIT7gL+uDhgkZDSumTaNBNo0sSEbFyJ5Vxl/ERncIu4ZbuuI6HrzlNi2IuD
3IPLfNghGXRN9pIs2bsnit+anfamaPrmZ7WqCG/28GGOhbNrQr6yuSpVxlZHAeWd4Y7eouSGAlRs
I8HUi8ICztGLMCdqoT4izTNDRjVeaMOLNfU5hOmewS97sDUE2Jj0Pwzjzo5av3NLv824BRyXxMYq
K8cyoK5ho8AJK5L2HJrAjIBh10D/16vRMFeKra0p0o3bv80N4XxeRXMpWMYWoYB1M7xHc/BWBDTc
QcaYPS2KHdOsx76CwylzDOaH8E15+I+bC1rmLU+1da7imFCFwrm1x/Gd/K7g3l4qOPMOcn+r+Zit
6Y+v/PdYtk+xJvsmqr8iyhpBEdVNFQ+ejf+c7pz7tp9+U+FKtD5T9d+uq/LpgwNnoWZj6w38mNyK
bm72PmjlJoyWv1beFwcD/khIxw6Bk55sEAR0+z4gCab0+mMaNbeBXIlfbw8eLUpd6SsClANGQtcl
sm9HkIXZoUg0s5/CPxEC9TkDFUQqOaMuuIWlsu0YPtoFnIzGczlyBmDl0r4ELsZOcryrI/ccDmTL
Dc2nHxIVJF19NrtFJX3CxKB8t4D0oYTrP7avFvYINyNvEa3Dd6/WcFMScoGnQXnDVIW4OU1Bo0c8
YtH2GVQd8koJ2XFNsl0v5UtA4POuwsYBXt+MH1uNhkmwD2ZkXLfOREeOO1FfRmYmAQsS33UbqrA/
gPVkpAOtWYfj4pKTLm1GK9GE66+NEEx2HEdJpt6LnOyBlTLJpou8WVtOza5HytJ5O3e0Ng6cPIZE
z4FE54U0FczjccZqq0jiY5JUD1XuhfcxSPN3MKuLFs7jpGWHxLuaTjBU040Ly4jg6w9FKZy36mWZ
FnVEV+heyKzuz0WIYKmfw6upFRYbGVIxwadfvAXe+NS89IqphKwg0DVefVk8+2INyXmEnn8Z1XzH
ubkfGCYl88ocIr6gdGbeWOyKvtyJtWInmvZL4QxoDkAo6UULEd/C+aTILjauzQMJ1RmIGQ/dRLu3
ztwxGnCdT41aGG9/CAgUnsmt5y/PFXrFmyDF07GN0uww9L5ptrtYX9tJwEtxURZUGkFqm5oR1JzL
x9EAYes837sl5eucTv177/XdIR3lr18Xn1XpARVIvBOwP0xfpdPDnHFsqDAjD+bWR2MDuRlx8e/S
JISFj9N8WLygvgsm0b9CfwbG5+BdhrnjHaJkD81EEYhpr/8sOCyHNEzK+2yJs2vnyI4qU8zOsAuL
Zb2PMyQN6NbYniViqcpdcTxrrGXrtHo5TrHEEH4gmCFy1cscZmqzDAKufJpgzRZ7yW7U6XhsChle
Su7oOQQQg8mUN49RjV5KNNDGRZn9ZJ5y/7Lb1vtAoc+fux7f99azHrykcvfWUMltQpQ5fNWiOCfV
fdaK7iaDLr5NJ+bUDmIe3x0B+RKU2RVCp009J3DzI0wOBaSGImWuWuceGWutfzO17vMY6Zq9a3kl
zPFVo8SD+OD8KXOewlC2J92rE+ON4Caoq4+xHt4pd48hxh8M3/s95KiPyld4L8ABImFcBBcrYvWU
CG3PkFielIiobNW2iYjx6Sil4665pFPwGIJ+z2mzg9j3MmRQNxwkn9hcHbuihVwBxh+Ahtn5czOG
2//awhT5t9l4DHZpTYo4Hh7kYukfy2rFibOxDFw0vMy+94dVfPER0mC6JV33pXO78Vvr+VTPBH90
qbdtR1VXzGLng4S/ZPcW1o4N1PY+zF8ijwG9Y7CBXN3XwaQxDSYXpQ7vcefDFzFU1XAMS7Hv5+Li
lNYUbawOzcuELenIoYN/en8OwjFF1hjRfiNddtp6G8XhbcgvW9ggxtAeoatimE0RkCU9dERUMXtY
wNaDH61sxIGAUQcd9xBGY17tdAnJzVE0TKFyYM+mebzXTZIybdW4AJV98o+Fh8Bhkuu5dOvwzinR
TNsxqOCcCoXauSmH8G+ZhgwLGlXYeGA1TY7kJsz8Oy3nFLYVoV+BrVKoW93Cs5obioenfeuS91PG
xZ+jmNU42Mc5w411ndinR7kXqocLj/5N0lk7EuOZTu2mMIMZX3wLdimZUgIqrMJyH6F4NyM1xD28
Z+xCwQCZn/cwf5gaRMuz9rdVxFR5xORKTSlHS7ddGI39BTrQTOWtUgN8zIehNlHm1m0+F38U3HIP
T4y0zh5D23v0MSOIdXfJWqu/elabHVNk0fVq7WafeOAIdaWn6LLcsryvFse+MbkPSZ6cp8i+6Gb4
DBE2D6DOFDXAzmUdY6rfBlvhwdW2w/pR5iElwkDfHpbZW44KLuLQbWV018bq3yq659gW0NuoJWw/
uNFFi/67VelxHdLvKXFeNNsQvms+IWBBfypBVwX2e1aI+T4SNm/yoR+W/WG0hwfcC656iN6yJn5K
aoJk9HqYsDVapu59GdaQKr+NgJrLe/RHH2pGQdJMwyYrFmi+CI1i9TNob8OX2Bb4plht9WZjLgMR
Fipt5JWYCkLx0Vn8pXXy4FgQNmu0N0p3f9vBv47+fC9FiUFPeed74h3AhQ2ndKazcotXT+J6Oc5f
Nd5mjTJewPlzAFJng0Sm1iEeSqxf+KVcDWrwQxE7O/OznIi5qhb7NXChSEkSyRYvuoNSSu6jpykq
3TxmHkhnO9gTumv8GFdxY7eIy4akuhFp/Vwm4oA/zC4dm0Oknb+9p6pDQDr3BYnt0VrZm+oM/W0g
j1Yeo9fOT0IrD0vOBeZKEQGTlEyWGWwSbspMifs6Z6hjSOHMsanG8+2mpnnEeUoxrJjlullpCV1/
3KastjVbN1PXHDu330Iph2eGOWZvU9lPN3GPBQZHlNOrr0IRkBMN8Y1EU5sENLWj/9jRLmc62UFi
P7jkUGTCPYkwf3LaZZfavw7eBFUB62eZEWXRinC3sWMmr2fpAdKR2If2Q7cGXFk+jKNvGWQ+lVXx
URa0UQu6IPwJhwQtET5Yi2p3ZUYQWMSMoivuLHf+Lnz4yoU3oXgpViqTed0VNUREbdm7uV3RSvt7
UPQXl6zoGhIdo31gmO5ethwuEJ9NLiSqqWkfK8EATYx/Jsu513P21CXLCTDoUkz9MSgXSoN4QqEd
M8M1b1pGwIPmaVT1Rdm5g+ws+1gqRlFzEt+4DJ1kolAmFIAVrfPs2wpP7ZaO1LLvGP2+NFnz0cgU
8oc8J6xvv8dyOfUPdA97cwdE5Tx0tg+FX9wJ233yONnyNf9M0/W4zvLa4QJsyfk4RsGuKNSJ6EcS
MjEHcMHoaufvSo4jDM+F4VfucXhnHYJz7BOKDFBqmR9kT45SOPUbuK77YmKJTMO611N6L+L0R3sx
pSCDna3tzZ9Fp7ZhpjFDsS9pEmyzRB+ZkeDtUus3YPvLbK/lbl0xNe4wNNyw/QAGlu1uAnR8DIgD
OaW+des5CLxH/z5ei4e1Hm8JOsNTqaewyqbiIFwXZxQBrNGSlt74zPKq7QD53G70UbAFL1mNz4iT
kS/Sw8/tR0TQqDivfo+fjxOxLwSV92qlHB22GIrdaCM6H8biSyzzo+P574n0t7advLZh+Hfx7UOE
nd4Z7OMpabwnq8rlPslOi29ceU4enSL2gRYU8IpiKH6vJFMbTHpNqoBNU+O8+crbupCFoUUeREaG
a7bs/M7b5t76r1/SdeOLK4nyzqZum42rxGmux1OeRqdyxMbM9b+S6MnvU6xc7OKxGwTjMNjJ1Sc+
Cj/1YF34FOtEtHkb4P3D8uXPJdTx2cFfhjHSOo9by9GYDBPn2dhHd4arTDOXK/CbNCdN5L9PaB4y
mSA4lvqlqR8kpXnbdhu/FDsL72rPr4g1/kkU7TSOF/85ty0lJ5v7MFgl2tapxCRg3FE1UahKHFtk
D90kaX7XkCByyzyf7d61rEs7DyeRu885TnyLfFsGAtfV+6CAxt3qp1mdSw03B+OUtiBvxz3YFoy/
aam2fK+s1kwXAhiy3UXihp7g+woo6ih0quPU7fguo69If1C9SUI9JCT9YsC2LxcBIx5HVaIBI0dv
3OHfyCpummrXljT3PvPofPFwgbNTBGrIbc3FzDzITKrFqqd754et6I3i4VDkCt17ee9oMD8dDyz5
pN0kCkQ3yxaU+Ea7yqOHL11n3o0p7toF0PZqlCD4hfsp8fAeMSY/lfXdxQzidIxrv+2d8Byq2U6z
/pQFyUGqZth6adveiQF1X7b+y9bhkmDwae7ysHrP9RA+pWUrLqla7hRjtbCO1aZkGcmsfvU7cL2h
ah/yQoLYzIpBUq6Arv1GEKo4PWe19y3gIVZ9QKB7STZio+fwURC0zNAYEoPbCozd1i0OTNsJ30G3
7Q9MZrdaJD+9BRPUg/lCnTg14MQtIXfxiqA93AolbxNHcUw6C5HOUxltM1wBfIb5YooAkQYbin5x
lpXzZDUpE01GhO3QPzazv+10+lpk3VuixE9rTVShjks8CVxpe44fet++TnFUcL/F7TQZRHf8WiVE
A5AIBHJIF0KOYBqEufQZfEwz/a68UyD3aRyehhi+VO9bxyFBp2zVgBfiuQhDdPIeZYGIpvlm1ogU
fVHzNOHolXnAE4GF0C8SiPW8V9k2921ZbTmuS651vQtKXlRCNqQxpCYLLCRTLXo4P6QAUlaGxH7w
dl0KfXciQ2yFOdmMtBMFA6/MErduXj26pPC2nQ09nYxsS+B+Iovd0mPxV1b53sdCdCDPGu2/67wD
K6cvSd7Vb3HU/o7W8FI7BeTJgI+h2DL6wL9Lk17ucS286/rJYbqkOZKH6qxxD4bB8oFW5yKT9ROy
G/7Amf6h4TjV6/JY9Ine2KN6F2r9V4dc5yiVD91YG1d6R73kZWbDtXXa/tMSMn7DFuTFn8nZbYpn
zyoepJtBDOsOOYY0t4rey238XW0zAE7lAUrPNRhXepC1xyieYV6EUQiDnnAdH7uwHyH59sBPc8Dj
0PQrREJ5GKFVMQZHwuSvw28GhaXFPgU3okKkiMZ7MifqaNer9jfuRu/gU0MUMcafVmdtvdbf5FQl
3OxDYYeIO7REk7KKS5mrs+0njwNN+iqCv3Iot14ModPGblfH2ySEOyfnmZlCV+xhfCCDZrSuWq7z
orwdgtVXh84NR+eFcBZ3K5zuMkXlY+6Vex8Guqn6fDSbSuaHKLfvDK/Gi+bNf4enBydpSt8dC1Mf
D3XsuuJUpdW1Wtt314XStngD9VmMhTxhVkvB8mD6xjwZWux7NfZnP40fBA49fVRjKp0Pv60cj3Lu
H2ofXrQEs9hwvrasyuKYSvfThH3Q/HHgaWqeVp0gbLThM3Avu/LGuCWl7SOh561LPznnW0P1YCzt
/kB6Yefz/Vv+dWl9S+dtxbeLnc4N6l3qGi8v/EnyhF2WMdjk7zinr7zCvL/UdDQ5IVM/5YK0rzyV
JQQ0rDDSwKP7wvh/OelFbm0OBzu4nfkbqIUL+0u6hrvMsTBjwTztvrXvzdUb/JCL9N34BIYTcOr9
965t/mg2Q1gAur8z/4svkfgP/LccT+axkY5xXv41HyK/iNYwVfqaMcVkcvj4TLyVdh5LxG0VhI8f
N5CXuP52SrwzMaj23vnr3MXj0cfN1L8NdLKdUa5p7iDhJ6OPrLa5ZlzdXDbkfJJRxJyat+UDMG6i
78VzrD3VwasX/xCqRXf3DNeLv+LCWhxUuSC4bTkFDGo4cPL0Fyt9boUZYoIvmMSHeeePH3zwOMl3
g/URxPdZUJ+HmeCSal/POPDk+8GF4TgA5GIfThQyGIYy/Dfz3PGP/v/blgImK1e74S/NbRnEHSZv
7Xr332+5mzThorp5M4NcPj9UGWjLh5qqwwABfCSOBya85pKZW8cn5W3NmcAPjKxuCv531U+vfg7Y
WP+fsscXmwus68P2H+FxD+bAjqble5Axkb8zUbuvvNi8kB8m/tCsH7Mk82xTxtc6Whlw/VggQgP0
jwl38hleP3cB8OjSVhFSbvtsliMVR0thbZ7rwE+YVu7TDHEtjJ7F3AjeXaDbYnHwVXVP8eWeeWNj
66xA8kyNlLX0dxRAKgFaxNKal6T8sQ3/nylp3qf6MFfAvMiaYMPM/yYObX+lvsRCPCXjSPE+LLom
as/mweB3rXRn/H6zC5kffvYIC7nBq6+k82DFO+JRM9BkjbSJZA0jZM/3gn+tavYAahpzbawFyAC2
CX89MldJV0Pc/JmKBbLWuHHiB3MN+ciJ4uGKpbkg/I1xmzXfkRvNnyBImLVgotkt8RDKP+WIufOA
vYwXG9OuiGow31fjyWgXCs45CjIuGfcaZTKnVPnf+2lOg27pNlS89x6bDy8peTRywj9iaivuHNdJ
jB+FepssD0I/wKlDuEjkA7Fl2zACMzfjJ7Z4sxRyPr7qFDCIf258/cKLy9G/8APF8WOd2uhNCQvh
o49mO0GDaR4IPktP0OEQf9Wl+9RbH/+/wSkxdE1Kyc3LE76S4U+Z5cHLR/Fhu8ulWyZGRW+zkxOT
zn7eNANyJ24GC6pbUIh1BJg0HTQlqB5J+hJWEivvTmO/yGO4mI2CmZSHh5pzp0fo/Hx9j9M6iL7a
7GGKH3PJ9GZx/9qCcsex64eB3SHRTzNkpKbw3hXSVbuGwB5Yy2lpRjJFuL0TrKwK90s8A0uMOzee
c5tFuEi6EwPdSX8OsQNTic3C/TF3uZ1+UGB8S4wJSzelyNXh1XFHeZMPUL+LoIb7gnKf6XZrwx4C
GU119ymyONpGPd3o2M2aRi+IbvBYREvJVBZvm79+PL6oqLm3SkS3JYVJ2Klfp+8ZyjvyT1SsmHs1
4IVRZ33NosCmn5O7m2vIAum/tq6fwc5AVsvl2jbMaqv2VfcM2ufUrQ9tXbw3s/dnoLTs0/EaBuoy
kbHFWAJDn6Y7+Yu7KZuSBMXktMjuZK7d4ixIfSLno21BtwN3urgUM4EFPbSsuoc8wDgjw57IjNlz
2d/h1rCVWh/qMnw1D/ToxXeuyLEDbnCcTebjrOxTpsXfMfb/DCCphgmwVVN7azzHB3ajLLX1pm/0
W1ImT/as/rRdcZJo6ShZMxLTisLs1v7Grjxwkxk+e+7pSxo595ntninjnyM3eMlX62oWkgPEMcqO
JBMrPoNzn0xvVMXT1ZTPTTxtAZC3Zq9MlH0eWok7Un9hzPE8WupJNNhN8O+wUXrCQ+0uidtjr5tT
mKqXxCirShcPQ9dPH41XzGrr16CxX3rNxKyo9B3mEGdTbsuYfbQq35ogu9LFDwy5+2MZJe8VygGI
N0G/ycb0CUjUhZlG6ye97nsQ6Y9IQeHACoCHeTQHIkBqeZdHy2ub4O1fTi8xiJdT4HTHsPVLzw6V
Mh9mqKdbqxc7zSCnSlrShLyrL6x3x12/VVZA1kBq4HOE4p4WGXe7K5offIQ67pr7tDT5Q8r2O8js
rmDGhnkSYv/W/nL89Tfy23sdSBiNun9cOFjzXhxdnr5lyT+wodv4GLxFXXLrh81Oht15DdeNxGyv
rmh2F++u6sWb2bfjGSpVA77TTUgt8gxwmbnUeVT6OW3EqeumR9RTkLUz8e05+hwkyy0km3/OWLzZ
sYMYgADosSXxTtwmLY3WnAKPpqt9dUGV7Kq6HYPmHBDvgXJcHJuEPcWOMY+kgMyGExSvjyq1H+PK
xoOswzxjPtPAUD16h6LJ3+O1+Ts24zXuLUTZmv3ZbWEY4Tc8wUrmKg0Cz0gfUFFqQ4l40gRUkCFw
aQuSNVWzM9fEbgltX4s7X3vv2iVQrrWO9Ryfo4kajyphStb31YoOXhQ/FqK9Wmq49AsJZRhmlQPF
ZtHhquIcZDxdZk7+brFI++Mirl6EziRK6JPSmAFGelj5VaIZP6KsRVOcrQSzJ2CR487cB5KygDU2
7LjbOZyJye6xhOWn3XpQHEyu3HoMgh5nmDwB8+KJMpfI8a0vJkYj4YZQhv0h+9Os+jQ34/tgR5ik
htUX47XbxV5OpphtSuccwM/KeDSJ4zhgkLcT1N2kdNAFh+tOV/5piADUe9gTydS8Y/D/4oh0n/n1
d7RYe1N1dGmxrwNQyonLIpz3hd0iiZh7mC3azmqEbPmdkULqcbkEWH7iF2htGVyfZd6/lGJ+lr7/
1An3rZmjM0oxnNQIw2xaIuas+q4XgmAtLk0WTKACY36cLZSYdijOcxJumtojyWr1YOSyrKN2OLE5
Y9pkVa8+7iqzSk+BnT+EOnuFfHVk8/9lOoueCDe7cAUsqLJ9OlUXkIZDlPbWjZcu/F8AgsCfD3ae
XiEgY1xgqglEQVvL9fDJKoNT4nGb2PcwfcFBBYbqb5LjPZB3ZNUDz3t63JsFFTrZ2QR/l728LwKB
hwQzIK5gzO9DKcST52NdEqNwjWJ2DgVZVTS3euyu0Sh+IW0fxFTcCTlfvGTYRxG3v0l3DVCyuXt1
B1I3R8ljUDP+8H1jtUO2Dhd6SCP63GQ+5MaYvbDsb8F0ExM/6xLMHln3jXtvR9mhFRnbeQoH3IV2
2XX6TF/4YQoiU+zmHOIbf+w/+3W9YnaJLqDpHmUT7YuuuvY4vXvheJCjfezmmVTrIpvNorlXoUAb
ycPoV8MuyCHoxHgLajYfjHRPLRi18suzavvnWq57BGThjfSLN8wXjmgzvqUdo2LrHPzVRht5PJ9E
hSkAfFV+VFb4Pacg/Y3nsK20f7DGOrmOPDta7ZQLy59CnkpvF3ghTlQZlnaGgrjQdSyz+qoho/E5
rqGNk5gDoszBGXe2mebth4isECrSrGZymOY4iJjTw6lnxukN5/qMS5HjnCL8zZCpQ61VeLTzWgju
cEzt4XtQ2R+Lx6Kf40M8lXtHDj/Q9k5eAzBPSY6yHGFB+irkhAaGcLc0/tAxLpAhovUCwkcYjv8q
6qpWTDgi6uEbfTidK9lF5iAIhctQVh3Mv+zq4i3mKKgalj50iod4JGrYg5XWdmAnNHYIp0T8BYAD
U8p+yfGYNyvGbC4r56pJ10sFriCgmUBjB4g8D3037Ii5fGpcdo8uz89jgvWIgiFeJtdJp7cwju4X
TWuWNzcRp4aU8IUFXls5kJuTkbqTxH+qbibSXJ2GPD+aPdoS46Wyxn0C1JDSMzQjBXs5qDfpq8fG
LR9Cq/9qpWf8SjFC8ra1o7/CZPh1Jg83ev97SgndQ/+ZymGrSmrqqC9xrlnDo8qLA0lZBMhP/6o8
vkySLciYPbEVQLIiXizeWaH9XUTrPhvRgmaEktbIHVXV71Z2wL61zha4eFqGn1OUfkBXJDW3IoB7
eeq4iYkQD0voBFS/2TNObacmbj6Ycr5yV3ezXnZz35xXNnx0hOt2IYILOPIxXVDzzhO1cBO9h6vM
GIpSEWQUuXrG2jSz7qgA9gxAIvTB006yhiwHf4MqPPU4bTa0TsGiTiG72byy2rLV+dsESALoA5C4
dt9riOVi0B3aJD0RhrnXajiHhpbW+vWTMBuFBcjGQ4GB57NZkSyXfdeAONrhdbCaU5Avt7VRy+W4
b2G03PFGEef+qMUprgcyXmwQFGJibqpIA16XR3NI/HeHVPO5znC9gmw9JKql359A7RqHgr3kLisq
mqbITjILvqwRQ71i+EcwARDaiuGW89aMo3UTjyWcOrDBft0B9v+tLKfGNG8i8hprR6+P6Tf98KlK
TaeLllgtmHA4af+Gy/HFliVcRIeQlsp5dtr5sipJBtpK6BJW9XLWb4EA75YOIeNdmACW93CfmHKl
Yfu3sPwHl1QMLs67VJhLNTrHqwQ3jEKK/eLa+9GgVWVQ87gy5TBX1vJoBfPK+oDAcw7i6tk3gUEW
WshY5xfiZY8Ru4hl0zsES0k2ol0BUKAbmP13dCpPti5+XXf6sTyLJmL4FsqYc5RmiRI9wMvbybkI
T/zJ53zX413W+VgnKxNZxBPZ0B8QHdUm+LiH/8CB3upGXezQOmT1sBl7Smrdl0/mKVm1fFr74jeL
5rdY9y/0v1AGl8eqdc/2gvciyF0ANObF/tV8SPNUOehXPYDlvmr2QOHAXhTMdAQQ+7cOG4VM+Hy2
+mu30ddEgCjFAwHfYpsIf6dpVRcqElMxc3yweDt0XhqpMI96RDbtQmYDK1HIqrkpyuq+jslsXJ2n
pWuJiwkAyNHi59VxsXPQvPhagXuZJ2Bxi3Ngjfj7Bpwu6VMbil0Iudiv4ENbHsy6Dvm1uvR9/j7Z
MzOq/uW/nZucSbMpzMXIkV9eI5F/6naBcY+bYQx8bxsOfTh06EPpTAvE5U5yD6xAs1kcXB5KL82e
FCPiEdPxkOqmpteQbfXcQFHEw/LgO/PJCpq72ZmuOesTc4fwULZ6a1qzvKh+yiTYsEsA2PcX8/1z
jZUO3Y5L1996/t0QeTzGyTHsB1JP1pT8SXJcS3k7r9NnKbzPSeANgnQ7zqa7KWx/GoViu7D7D7vD
E8mLxuooXOtNUMXGfXtl2PID4fGV/vXQJ4zk8Fy/ZxSzbtMo3bGIXnD5+8GY6cXcmRSv4ipUr+0I
OsM+weaMenI5iLB56zgS7LF974kpQ7eNrJcyB1zucbH0D0bSdxTV+yh3Li3Lo868u6m3yTMJ3muP
r2NRTNcFGnbM2qU+V31/ief0LmAF56462qM4LKm+17j1Jjk6vA6WKZcH8zQGzxCsU9f6wcO+pmQf
roiyD1HXHkSt975eL6lXnWAoP5aj89HNnHgtxWY4+LgSlfOlYAAIlRuqEWsVv4fdkCD6i61bJ6wO
ufM/ms5rq5FkWcNPVGuVN7fIIYcQLVzf1IIGyvss+/T7C+acm2EaI5XSREZG/CbbBMF84hK5L8v2
IG+M6stmYDREfbrGaTSlXqVk3Rr2yQbeDzeQlC7S97L+KuTe5Kost0r5RHJiTqH/kBiJcxflNVZv
zk115jZf/C1H87knxk+WcbYmlPRcyNq5Fgvl1/mX4dGWIt0jayBFEhjEu3exorzFODP8WGbvZxnj
fUkrOYncn0G4IXWAWxPuK6Q9N7kNLZn1WMeoRw0mglVJeKYk2lORkvN8tue1mKcOCnXzfEx+hjGp
NhJRa23aBGb7BV3zJtV1OYdjNi2aLneN9mcGRlhI6Y5zcnBZqG4tdy5OARM5gVpNuy4UrbgIpndC
i5/ugoLJP+/FxmQgCzcB9XcW5xGeJ2rB4cGkgPzpUKmKy/FaJdpr6k0XCSdLF6Np7t3bKoRR3p3U
AvePdSF3etk2/igsynZrcDooB2RX8W0hJk79fOEhcbC7d7LqqyZL801Awg0wf4rlUsidCVgyoa5V
HbI8w3ejf8+QUq2VcZ5tdQVYj4sh7Fbq0AzgTiv0v7m+XCBEclVqIa/Cl5+pwJbx772rbmDgmBrX
4WxDf3TVdgHJerqlBwTt3kDk0UNQ9/Z7y/Fg8vEkep2CEcMTGv+ZYsnuzOilBzojYVXAVhSfYaY9
JkIJkZgzUGDTTs2AQrmQIsy9vF1N6c9UL/KUi8cliuUip0AWJw/FlO7ccUSf94pdmJ8pbHOatY1+
V5Utq4mzq2Gu+1F/ljKwbOupAqVJb46k54C2FzGFOg0iUxgwIkVN3TWf6CjEKz3Rz9Qgp7G+szL2
ETHbosBS9d+F/+XCjEH/GpxxeldPxioKv7X6mk03cHxrNB2BBS80dnsoeRCInfCBUZETQQbMoTA7
WCbWOf/kk9gILRANVsDHzlIOMEmMqUqKe8RvGMxjRLWoFYEWHDPAnwza3Jp8FAyyWBhRrG2LdrpZ
5ETye23z3qvm6HIhnmtcAqL5QK/zTk4QMwrxw6bkAiqfKeA3OxOrGw5yUqFVB4tE4VKb56ilZHsp
q44FEG+7XGOuueqW9jcxc6IANzNkeDDTyu132TW6P68ravZtWB57RMFllWA7HkbdsUzbvR0gjEJq
Qt1T9paW87e0oZY/SJ2+ZMvHMFiXIrVWXq/2iAqBBEbWMIATPSRHNUYrlPKogH/LSqmL97ru1rKA
2nTeVFTGBEEAGuxOho7dJzLYmWHwWdHJ49lEdFl1872MqsGSRHHajWDCYSNDr4NFJWMm25qIdYe+
ybccvZLkSHclQFDGnpGQqlCcoGdFgqs6zEzCL3m3uqz/8ZkkZ6PaakbDfcMgy5tH9aeEDWS3Nib7
OyjHfW2bBOcQhQPE/WvvzB8Wc7sxcNytyK2m9ByaX2Vr4EEXr+mGjJFxP/QaurcjOeKkHiRTzYNi
r7iomiHwccoggbopVm6Sq99ENlQ32Qo9h2WfTwAl8J8uw32/kAGyHPkErHtiQYwmSLszqaEDG7cM
evl9C+evxc6P26ujyluk/vRtBaVrxBvrj8xaxXAAoNxKB4ciKJKy0ACACsqyIB717PAiHba51vFv
X5Om0kqmSYqGskY4UxcuQx4uz4mi/IloLptboqFFB4/7oKwAa/iIbXX2W+PSAbh2MI0Jiw0LJrbR
LAaK0Eh67tF27AD8FcVTDDZcvbfhRD5ibTIdkVWlrQESP0jI8ZW3YmZkPWWGtZfdIyGEZljNTNaQ
ezDZXUlg6r0BKMaHzGHLBXgERguR+UxEgWJx64pvme+RhMwrOanCD5qZ/Nf36fejLuG/sY4iao2y
R0X5nY8TYS3VMDZz9SE2OI1L8yI9By1AzAV5iQR6EzmOLF6dECIHjU7VgK5QSH7KLMgGpfUyJ4ru
OB1yNijdCo8biJ10UKG/ILPdpc4EtJJ7JeEnj7Q7I7ilWgTM1gV+QO+U7ouMQZYcfBv5U7GS4BYr
FyXZ9BxIDZZSufWB6ttR3pA7wtpiWeBzI0u+4p4sQWsZLYmEcojIrnAjFO103TsQt6lG3fD4gmdE
fYeP7VBgkG2m6svI2VPry/04B3siBPwHTuCO3caHjKNoJ1HCAomh5+NDU9knulC/4bui88bFT1Zj
ns6kPd2ZlZtUrAA9AZEA5C6kwkyoyhb/Ua4KrD+Z7rRT0L2gYHP4yrEvQ2AYb4SOqATmz4coUD0d
Y9CSKMRaHwmD3xR4Mkj8Yiux6ypuOHJIxf3M7qfY6CGMONAolshPyX4rZnNd48P/3bJfJ+h2Ejuk
rcjMqZtEG9lj8QBZnHXKdyUeLHLtxQFQ/ZFoY/JaMdwHXqMhl2X5AN07BBxdxfQ5iK47HuQOLAhi
w8CalYWScwDnoGOiElqaVtGQzDBvfIPzdMlIru3hahf8NnOoLHvv0+MThMr/rRqJf+wDl1q6zJ/h
IBEZPkgwCUFIt3F8cQZ4mmCafEoNUlJw/fYOsvBJJxwDcTi4nfWe0dNxlo+2l21h5N0LMauYvRPP
H1pAbBcYbeUlLPwHf6y+fk8Uo4Zd96a57ipwUN90oNVBkfdj8/wbEpwT6NF7+7/gaqlYxBymdYbD
HWLFK6o8lJbYbv70kGUXSeY4e43oJQAMhoLVUbZ6PI+vKkyPhnoh+PNgSKlsXDS787jf4X75+8ay
u+UY58cyQrIfhyq7Z1UtVr3zwPAilfAbB8g7EaE1UIdHRFwDyMjvyGLkSwZhTlKDQI/B24O4ohzt
pekjbWECGS8dB5AUMWOYu/zSYmTvMpaYDx5km6UU1eqrbFGBAJjxiWDDn7CB4KMgCYwrIxEJLh+m
yhbVoO8BZwIXYLXkm/OVv5WwIiGZXcJSzZPyapfAJljJJYETHYCNViCsGNX3QUAJifd3mMNwcPdy
W5MHcJZqxXagqgHVnKmj4jQM1Y5vyaDwCU3jLeSz1sREsXeWgObZPwGAGFL0bnEf5QyYCB7EZVlh
TvBmw8HjtX5XtXoRG+C5U0eJ6tHUPvQc3hXHtUNIIeJxfww2EoRbNoEWfGvDk553Nxu3F8idDz5L
RN4h1LUVp6PEITlP5Z3kI2rseZ26W554u0abt2HwOjuI/bQG8KxbClbJ4WrKMhfHnMTHPIwI7Mzj
rwVbgrnUDJkgmqOHeUZe0UEudEKRV6TG2I0EzWUgv8LT2wu2sz7IFaLQ6MrOWvSQyhZm4xMgZqc9
iG2RvDsif6w534z/oVxHpypD8J7XSvV/vE5mM1ASYSQJkb+wlXHq7PgCKBMDl6BEnwaLWWpTXL2F
t7oBz7qZWNI+1J92GsFSEqhYdAa8jlp1a2u2nzuSAMVpy4TJOnSACfRd8SBhVCvRxay+5LD3HK5B
8bKruMvLuk8i71KEKASz/sGHkXf2E2jEsiMvjmi/63sry05eisQn+0FCadI7B04N2bV2HgHUIJPx
AyWAjzuJkYGDjTVmaLyohDqwV3K6wUf8TWbG1r7IAaMX1VYRzmPyYYkoqRGTvgjp7CxLReJgTToh
Z6uEC2KSvKHEHObnN3m1M5rVAGUliyUq0rS8l25UTNUw76nVlOm2QbrDctu1bKQae5SJGqesBonG
6QCavV0rG9Z15uxlpWk04/zEPC49dN2o+E2MUFxeRezegAMj028NRBOfvANMD/mmZK8SWwugTBU/
kWlhz0sAk7dFoQMWO+oGPLmEXFaEFFYmEPYMkN4ut9yptoFub5sGrWAWndRWCf1Dzb4J9IOX1pir
BSCIGrIUJLNKe1X3dM6q9lIkGsjoCt0Bkpt0+tuFQJNCJD3ZJlm4vHLD4+xbAvD6xbec2HL+LHWx
rcnGDQ8XFU5NyS0IGb9rMfyeqC8IZqqknorlq5O9ed6TPC0Ql1Pl+Y8p2RmdvoOkKT7FuRhTDM/y
1o13lcVqk2A2CyaPhQblQl0bDXUfVkdsFM+8ngBDJfXWsHiRxCYixMmCAoG2lWFiY3fcTiQqSMpo
cbjLGmRNS1rq0QBRc3WVJdAQwjyr2EmeI6ceHco1FlcSGrgsXv+bs+HPUsPsIE3j+G58MMmQmT31
LLGYHSwfUo9efh9mnOjRwkclukTxp+qt/e+7mP1ZUpc+cvakOHmVvRfkg+5A252V+v+xSXJOJ7Z3
hvLuJRhN3NgVC67HHUymO9Twnp/CNaxfPDYsEdtHN895RtWdG9ugjrrGCMpQNYh5xs7vsFXevJ30
GohzSAbI4SjnQFAua3mHlmyUN22F/lp8/wZCCs+cBZLQLY39HEYV8pN496EXg0fCFD5LjhIEySFb
gvvIJGa3DllI9NJa2l4CuqlSHLbnI1dR4AxPkFn2kjnLwo4mqimct6josot0cxOm4zXrlEhtXmm+
COrx0cveTKvbSFwtdP8o2WXevIae9uP7OjLC2nDf8VazaLT60VHSLykFTa1it6DLBagZIiRtQVHT
+pO0xJFWxwMoT5DF8SvttmgOXcWiv/RB9IJe1gWCSbFaAKGskDqEDBJBH22dqAYqoU5hp/6hYUYM
mTnf+3B07nosiGBZZLw4LH+9PDVJviDoNyPxHWbaa2AwT2M9I/caKPehbxfA+WVNXu2BiM5dtLuj
Ep24xTIKLtb+J+UnnZuqTwyboYyVUZGRSNavo9Feizg65Y5FUT9EeFcshQr8GhAoiwssRdOPGv8+
NCmX9iFpi+4UO5CtUr8+Jv7k4VyLxNe8c2D50V4sE95T15g9PBCDwLyvq8XZ57Jhygmtzc4LuD54
3XKdBWG2dE670lMT9f2RKG2i0s/9SqyAxa+m/lsUWg40v9ra/g+n+T0t8cI6FsSf0YR0PkQHFf6D
hqZWpBk6yL3mvdLK40TAqcBwaSglrOp0eao1NLrHCkh889NiWw30ixS+phKI9IJCq9blAjS71adl
Q/nxtBmYqB277s7p8h1wbWycGo3XSrP5KW+ZWxDvj0EIpLh3QAbmzbWJgOVIxtp7GH+iCPiCNTig
S9N9aQ1w9M3IOVG55o8zQm6pW1z6miJwd64xjdtg0T7SGv1nbewUUrWos9qQTYA7nxafLRfPn6Oi
rDQlE0YcbgpqLql2rg8Mgs5UhPoDSiM+jfAmB8i26Mt0r+kI+IwaIb1Tt6Jun/ugfF7w6Vgj53ga
QybZaXUu4ip4ioT0lFFRR3HOeYModDMy96OoqvdyDIu105Yeeq7USqt5V6n4FbEj3G2zyaBallo7
H2IbRLHnpC/2mZX+nS3/IxFJ2TygOuIm6XBIEKDjLomIOE6Ht6hHsysytMfeRF81Swq1nTnE4LpS
PTThAthI0qyNun5vluwFTZ2/tCwe8A6koqLXH5pfvOhTZMIkmq5Zkz9WGc2LovsIZoQODZ2iphMk
z2OO+kesJ9yiTTO+xlpBG7pkJrPBVncKLH0EDBZ9zemcFfo1Hzg1EqPmaBwRdkenxp6CnHU2oTfW
os3V6U/DQppQV/mfsA5OWGwhWKMXT7rCIy9u6/pgmsa1tdOIHBEsz9BX7UE5uCYWTXfJB+NPlUAf
zsyMCxHy3UtvrRbfzkj1/HNomI+FVsTHxQINlyqkZdG9XRQi6S6F+jZWuCWC5n+dm9J4CScqtGNG
bY/C0Wfpu0cz6nALm9A30Gr7B2EPblvm0MPQUfQyQ8c4JCX9sKxxQKL4SHil/hobN/qWi2URTFE+
iJk/L9bDu3IBBTWgWk9R/KnVqGR72nSbLH8ky1uuVb+8zoVG6Rhm4Z1TcgfoFGabTVRvh2D+KgLv
mMwlZJcA7HgMBMP3l1PQOwbULJ2y4IA2XBB/Rpm6mqN7bfoFnKm4p1VWM6B4A5x/MbCcnuIUTGCZ
RxQOCv1Q1i69sr4Pisto4/nmVdCDCptzGkcgymgj4s51E2B8BCf6zxRXOpHc9w79XFw0oDvo0M5c
S4BrPWJ53q4mlCBAihjOGjoLztx14uziBapBWYT5NgcKBlScdZsFOgw4x/uqW3wbNBOPlGCewZWC
2Vz3TZhs9dqbRD3DPVo9wkQMK7JuyKaRyX1nDT3bFgVBFTkPhqa/4bSYIaKlgbQfv8wyeoYJf4it
GOVfGu9NrHNH13GD76xgj3BNgCp6eWiqDpsTzzp30VRSSudSj4wDwjy9+bd1URhJoZHfwazB7SYH
2qDFlGWXfKGWjoucjiTfum065PIDIwPev6SHuXZsKSMsUHOMnl44Kk7wQII7y5j7+yLVHr0JNTng
iblRsZgnHV9QnXOU00Sr7tBvgfYeO0cBqhY2vpJTFXLYw8N3PTL1Qh+pTVqLx1E6FJYFpzlQb62H
QZKZDHirK8prQYqYStzb87Wgy74lmKhPDYLzuuszroZVpRnbyBvGl3YJejIuHW27ZLyZjZXsPJuA
x5UCAfAR8YHd3LllScDoySgx4dJPMwwOOr0QdQZ/ElZfFe81bcpoJnnWvJoTK7sUXYWxhR26ITIv
sLzB5FscrZjaTbcFPyHEYgfU2gwEfeyl6aF7AEiAJuAz4FoKgKFr8WVOrOTglOl07zpOAPw1ASiD
vh+uA6vAj2hN23NXULFr0vQUIAaO2gGsknVtG3+z1kTuGfzprkXll6Jev1D00/SD3ScT7Tkzvim9
UvtE162dEVcLejqps85LnF0TSqP7pZZUPdWCk9mbY7hyupK9EBRkUlS02pM3pnUNEmKMj3GYYbve
FNU9jUiaa7lZohrrVuEt9oyUcy03oUzg9HBoM6sBDtLon4VXu0+100Vvg+0un4Glu+slRyirNB1u
hdmQ3JvzALaoLl39M3Gz6KNG7ObehVSJd4FWmp9IeCNelM5IULs5xKMJGxz0nSwdDyRQw1ZnKgQb
bdydwgW01baBt02uFAXZY+HMCG6Mg9D+nLwecSOcLSCgZVFFIX6qPh32qDB/KhM5syItmkfbGZm1
KcSHp2FJn+FQNU+DsqGR2EE6XQfwoCCUEvdl6rXubaZafKnMhIp/r1kfauBobSwo7/4EZsSIEDMf
XVBaZELDNjC74urP/fKvUhHiWmEXumSlTrTHFJDMsp97jgCbliADBkwPVZH43jJQLHKn8quZDFoc
s4WOUg4i2J4tlN3bIX0yOtQCNLR1VkkMIn0Ylwe8bLofvLQyZLwdLepXatRgrykXJrcT+6O5mRLT
w9M0m8n4HIPFjpMWYrpjpd+XhdFv6BWDdXEH7v0uyGqU0ZsZdHfTE7eyRsOALQyhsKuhzy7zZH6b
WGGusBtMnobahXgyldY3tqQTfbeekvRU5GvTN72NOSZ/bdRxRIEMkZhMVFbAS5BV65gv+LnyqCcN
PflBDbKRBm444D6Ns04e73oPM0sGrb7zstRcT3aloVEazA9j9z627quhfpgUWIhP/Qh0phtFodKB
e8exfGy67zlHdnGMn7y+jS4m9y6ccrlQYkVODXaasEUXTBFsQ5wQcf2CJnBOU+eKTNd6agt1Z2o0
ssnxaiN7NdweOdUpoLr2xvtCPH/tDCpogf1YcrBvDFvfK3omqG+nCGqxBL8K508Dc/9+jt01N/Vp
IMjznCyXO58jPzXnvZZrWxvomIEoC69KlQBd2OeoLVEBnA82venWqfe6wrht8E71/G0Bo+ioVgRI
MA5sdkqUb167vET9vPFtHCSQxy3Kl4G8ke7FIEIsmN80jJ7jYAbc4Y6C9ECEqgLl3bshgdlWYd2z
ZIItv8NP4lcBDBHXisth+mIi7u2HwINshI69lWZThq1oGnnQC98T+JrIr04JljdcunuUfjPLQh6T
2rHbbGZUJMnho22Rimh85T2n2cWI5hcmyUPFCBClv9XNYWPa+mHy8ElmqeEHtpMnM6zkT4wZgx09
i7wMz+BrOJbZmXetUBp0NMxWKkQMLPVjlrSnau9DqENcSl9KY95gr35a3ITLdrjiJUAg0H8YNkPk
vrlu+4T5EUql1glo3EpUMI1cAV5PUMkav3i6iXIhX1oTByeHyIW/Clpcd0scbzo33cgIyr9/4dew
HNBVbfmnRbFIjz/lNUM0KkoYWg7i0i1dbG147fpl24cUOBFq6YGScdnluLU2RWS9lahjpozcoJ4n
C/qlhb5EMG81qC12gmIGKfrII8VoDBkFlKRFRw4ouGpZs8a9eG1H9DoKiHj6S55HxyBGK9mxMVIG
qTkfkI+lI4tMJBcV62ZzQObjjOEN+Wjd3M9jcjMrZ184/q3Qh5sHVrTMg7c5ohyKODikB79Fcrhr
kLaO/qQmciF2UFOXtNm+7dgcohhlr2b6Z1bLM0lAvk3aNFihZbPzjHAboGuRpweUbjAoQNKtHwDa
Qc3oLxpqIcPgn+CznBFGofpLpRQ9Pbt/KTGarxQ7GplEzv4XWMD3CHZ+2nH/oJYZ64ehwXMENYo+
DNcF0yO/nWSXkZhIlD5i+buxse3JwIZPcbTpxuZL91N0syaw0AtiAiZoFsXIPZPFrGIy4cH1/yn3
honxo9fn19TpbybGPgy12dsbw8luTVV8ceFddcZyJdVGhdpAQQ3lYpkSs9oFiTRAms8qqUFzzIAe
UTSE0lekh9Kun7AU3TkuVCLdB9dU7iafdpG7n1rrn0xRymYyKUuGoNJH3bvvLbChC3cgdaWiwPnf
vQF2XJFznG28Yczsra0RlsxqPD9MmkhkiGOFNSk+u4yLaNKKxiQrdfTUIyujxlSG1blQKRukZJpY
z3y+Cj06A+XxqPksHHQUyMO4rdw5NSIpmqLthyQmz9wO1r3DygkYDvm3eMfW2CaNCCFgyQtbBU0a
tmnQo8zZZEyHAgkAyll96lb9DutOWfMDQv5vWjajAASXMNxHRvfGEcFOyzBgmOg0qy1CvEfGSyKA
WyErDuXgdz9V5SmLnyigb5VhbSKV7Xh4FzgzX1ibVAgP3Ea7B3swzvJB+Pas2g1fvNbDbnBhpaL3
WIMtVriTa3+cpKWs3kWob4yguFrrGbllVGvbC4JIiLmgvoWE5cbrkYIJ7PzVCt/lQ1sW1wCvT8SK
BwOKacSKkjfRSAqvfB2VJu/ZhQ4qrVR+vZRiN9+wgXy8lqH+VloNsgAmzSejQBj1CIC7vrhQAL6L
qP2X4jfi5T/2Mu1YmW3a5TDZnjPkXvmT2Stecv0m1FWAH09BuhzGTLtPvfqDn8KI2vNToW3lSMRa
CtCQOVzZa2cKycidk5nqxYlfERKvjUdg2aID5zzmlrPuOBplmyTddHAhneksfbS9+ZvSwVMvC1aZ
M/+NY16TsutiJPNpmLpNNyOPgf0RkGy+DNy0V9VAlzYtpxNyrX42rTyEn8SHWF5Lpe8O11QW0LJR
hdqbnL0QwOnFhme3/oxhCdvembXS6gVYxu7RQ+h2HVbjI6ygh2TocVhqtmMUPDt2jdYwzpGqNScA
Yq3YMuihhG7upQdzGp/jOTu0tCGofb+CjwlCfjHTMPUWorHs6hmcQ5u+D8W3mL0hT7vy+W47o/HU
PY8ZcbMYn/X2LWG8GRAxS5sMHVEZ1JKQtxTVWtau29ySBtokmATy9dTRN62FWQS/zKy3rBC94DrY
f/vwRhRnBBsxm+Hxhfo9ct12i7XswFGc/xAQZVIGvZa5Tk1z5ec/HCzymDmlP6jTGyybOAeMTRYR
69ODxJawB3pPqWzh2DCDGn7tt5V/BmjFhRwOTtqt5Hm6mXIn2q88Ux+l2wH4SKnee9cTPqzZeeuY
D2k3BXYbp8pAoohCrFZc3e4bqTcOSCRjbOwGbf/Bm8a/AUp1xBd6p48M4MQDjX62z9DaDa1uLTPe
GwqzWegDfGIGDGmdu8B7iweGEK8eYBnNSFOwA0xM+GSVOi1CMc63Gz2PjYuJB2gpGhvGD//VQSuJ
8UmUaUhxHuQ3A3NBzQyhXNKFqTA2CHrDVDWXVw85b5opMl2/M8x0yZ5lqCbjKse8mX/yAF7wbaf4
ETX/xky81bMNv0Hyy4vIVpPpxaGJK/6vpYjDrHQ6e/XK+TJwgBfusx/p977xZJq0mcutzydukRdy
LHVeXIwXGC/SPQgMaH2/yScO60eI/YecoouH4lqG5K8pSy3pNMStwCDMyz0w8ztTh9RmG7SlMRKD
cI0F6FaCfZ8OK1mH8miM0xDjjZBFWx4hwemKUeIDFGil5IieyieWoR1Y1S6SpUtMxxvRz8QhSQiN
eyP5/l1TDAdnPB1nqsIsXR7TWha6TID2e9wFI7UmwzOwW2drMTIMwRKC+gx2fCndZ+Voa1Y9bxxI
pg/lSf7EDShwD6B4gqbbGKyimEwWaASPyKT8N1E5lX5OrwklWZhgmz6lbRwLGBZpRS98KKxXQO0x
TqYVDFZL+Qc2vYP7cahH+6UBSOoDu+TU128FEbbPb5XhsCdRvjDF1x0Gum3Gu9jwT3Y2bEC8vRCc
5CNbGpFTXQuy8y5Lbg7gW3irR4D5qEYnjzrq/qNlgT6la0vuIOEpNAsM7KjONu45WRDwIKIwgBxr
Bn3GwK5+g0E96pDjmHWCnoSBUS0UpjsEnqTsitHJkj1GDaaUcwVznhO1h/2fLueUcKunobadSQWg
H/Y0MWEwYbiIh0u8bqz22Gnt2RrQc8OmTaQ0Opa3SmhhpeGjCL8zqiw1PXOg7/7h5nSRmeA+5LAV
gKihqMy9wleywtnQsQcoNPNOIZV9ici+sq5DPXJUbeumgDcZgkjQ+aPtCOB4mdPH2JU18UnP6ojQ
xoqq3Y6tHxDZBwY2MMJqFRSI4lg2QsjjX8LJ4C73QehaEim7MHpt55nxcrDYredL3SfBWi+11WB4
hzKGrYds3Us4YGNZj3H1ouomeejnqfpY0DTDgNzr6KmhRUExPXwdKR5Bxt5FS3wMrOQptIcvCQgD
5BDubM+U4oGPzVs4V+9B5FFubE0K94XC82pUOAjHBzeLCSM2rZR4OA3iBLxMSNl1dn02s+7bDqx2
4+sVHpk0r6i7mZR3HH/jVwpMgodQXTEw6Zo2I1/TgJ+0SSNUlB0N4OK5myIE2nl0FDxcMQBu3pn+
sKdv/YIw5wflHi5JQNioTqaUJsSytXj1QDRrc4JsMTocKxtX9C9yOJrjHpcln4JnjviQVp4oxb5K
wgeq4tXSrH1J81j+fkoh4VfQ+pB/p4h131KA308WmbwR9Z+mERwM1zrrsflYBepMYX5nIv1qkBtl
bXzBay5c5WmA17IOl1+3jLupK3xERKw9Vu5YCxNggXD6NMCcixl+9QEENNd7mmepytHQAveGlPC6
lNIANDbLR3/JQMeqcHGvRWoEQxG/vBlVss6r+Mor6Lx1EvRMUrqWcTIw6x2Q1FLjcfT1lx73B+YF
sFS+9ckCoTMgGYKquTnB5ovWQzvDZE2EiMHtO6G09dQUCH/lmvaMYs+/pjDAHXTlkVoO9NIioac/
3VPD2uU9/hJ53dx6N351mxR9g+BI2/5vXjZIEvX7uB56TAOK5yDnf6gzvJceBSRjaM+hhyBX1z3i
DvbcWMtjChmlHoxL2aP5gIi9xxUeeZxVS9BlMV8o9jy6lLOCyo4XFlRWrBvTunhTvm57G0Mcx0Lg
c3G5p2H+vp9B8d9JgMegCK8nG0slpD+8jAKeAkdUgepNKmddgy/KBxyaJpc2L6seEYb+a/JUTcQv
3oc+uOoqBhiDdKMgbRE87kfnCS3NGFJjmtkI6UV1+APJKjwhxP9sIY0yKpc+S4DLX3iF+HfIdHUe
Vb1xoM/51owkQr8PYLv7nhMeddO5SRenDgnvVXRfhymg8dp+qhittB8qaDfdJWhZUKDfKXnGGCVW
FqVW76P0wjffLT5mvXik1LcVIdWkhoYG6Ixgp4evUz8/qU5gMFn/EFakQlUT4Djtmgr4OpY4Joz/
xnCvg04tJloU0BS7487fXbQJXm1maBHnY0wmh7yVKvdGWV9dbopG16CeU7JFy/zYx+N0DLXkKW+8
HzcbdkUgMgbhRKUVnX89CZ8Xp98nubdLsa+iJRYczFx/jqwJh3Hv7xwUrwjbnzxVICQCxF+L78cO
huxg69x744Jn03ycecAStZqBTjRsrr440OjauK3/EGD+xPGUj3fGYp992NkLrf6+QsSMTgK3lpcQ
kBoNpK3TJvfyc2Pwj1GFcY3mGQDowTTlQ5kicz3vDb0/drH5CYn/27ec9sodcV+YIEyDtn+1C/vs
GgxxpcMQmoB2NKgn62gZM8m9Z+ygNV0S1zkkbOGkRnluRuehyKxLojouDDjkPExUPB6c1qvJQvwB
fjGwJ0s3nm1cBe4ma9QArpFm6p37r8swNPF881/gF4995OGCMxjU7Nv+JQaNhYJlt/Mc+8GzEMR2
ukS/glAZj2AEPKpLxhWpmo9urh9DXAA1nyXqYNmSe/SYquBMketsefOLX0WzomJO6Su2/J/CtrNp
Q5FS+ztZkYfJeJj5rzFKSZq5rELXPTYoWyXUTVKSJqxeqBaxxbKBtUU9zk08oic4nCnejaxlbAcu
ni1ONWxkp3qZVbCxh2U99o0J+BPjIFEbLO01TPddwGgWOrLJZYwBjwEGr+73qb8AVyXZViZ6kI1j
8nQq+EP59dmwLSxL+uDNckXlkUkWQYaoqR4X0zxTQt9W8JpsG/O43EQl0CftOKKyhbVCJ2jkacBl
WzUd5KEuei5pAKH70T9MTagwpw2yHLGw+CuzSq4WM/AD+k26n2ynWZlItYdITaIinwDkbLEkjOIA
KOxMUovJiWGBIeJGV+rUJ+3GB9XPHctiPGgNDXewBB0f2HMHgYVz7VNZOjWWSdwh9NIAQQ1cbBVo
Fua/Nd0RjBPQq0CFEWhCNKp9OXswD8N63vnVELqrZon01eAXWbbLW7r6t6hrZuC09Xur9YhtOyD/
em2eSArSYcG2vNBqGkWeB3ujc333Gua5foZgtUxnzOpRWNYWUK7NwKXAARESQ0bVSRW1xGmaTVCn
usFdH82LAmJ1va3tfiq2YZYqALVtdz/2pbXz0MV5BUFefxjSslkn9kLWpGZjQwFjE3AKAjUwEHdA
zv/ZNXwoOJ1lg6jGPYHdBjsRDENfz/8o3nmn2AzHbQf8dY8a23IXqdg9m3H33eXOZ2/TUOtmmDGD
hi4NGnTSiiLJHCsAnq4xvVhF657rACAQ/YNhPaLchxqpX7Fo4wzzxA2Mp3atI5q5D/1oBDOwJOZn
0AdGh3CoG2xBz/gXz7cAsOoGfkz+EELk85JhXbQ4+7CjMXwbWnI0cNGovREdYz+DpJhBLQsDP0TO
zY1PKRe3jT1WxdpFSnStgw69zkOKQEAW0TjB3fllnnt2WJWajyWtUg78+BvRftxRx7lBXTYqQN/E
5aZFDBs9BPIxSrDo4o6Arie69FoUOuulCfBAjtdGASdMOWZMzQZDJM/HbWZOErV2NAuU6RjZl8ZD
QTwJ/8fSeS1ZqiNR9IuIwAp4reN9efdCdJnGGyH8189S33mamNvVXQeOEKnMvdemgWAFMR2/LA0+
5kmgGXCM7IxiBl142Ee81Aad44s2O0qJwOVsQlEfpAZrT8b2GjysvBua5JfQa6YuboDVcgS7046V
9WMPZfNUa3HNRI/2ZMQGjhN0Sw72RZKJC9GxV/pEA4qUR6MLRbhqvMT5dZciRNzDOxDWOlN5M2wP
sQyQ3wG3WFUVNH3eWT2ZJYXlvvLxF94v7Pj1kpX3TUQwEnkfwTPpasF6lI4NFGvEYWZ06bV2/Yw2
TpVINC421GffDj9lLocnVjQ21yVT+z4ofBZT7RMT5y+K1qZT/jghfKmWXOU7Op+IPJky+cl2Qeig
h02DRFzvduAfk6F9t9Fr3Rdua/cA3LvlyZmtaVMN18V8YH5HG8d3cxAJHclG8xh8GmDUbACV/Wp0
yIAvuL6dY5bYicvavs8awRykBsJDH0C8BVHMs+NNKmLG0ErGBkPKG8lCGHCXxz/IeTj7SSQgxNJh
XUJaK9c+d/VudovsyVvm6dOGzf4dFgnPa0JUH5SdDh+fQWyonU8YiyYrPaihLg5Zmk576bnVxkpH
NOFGpP7kkgZl6yA5ykeO9WmbprdYMRFsecXBj/G68zInORrROpvdJ0vEHWzVCVr1qJsupszSJ9Ow
ulPNwoYCsSyXJi0ExTIcJxmobxvUrj+VDWltQ1KPWNqE9g3RR6UmtB9bj5n65PnhcA3TJBl2RSaa
ahU3Cor01JoMQ7jmv0ZtpdE68gNylSZglluVjOGjYbXBb62y8sWcu31kL7TPl4QOvd1torKAOp8Y
Wb025WCCvpBZD/zGpPHAsf6iJiRb1EwaZUgSCm7avg1ferwfNqpGZdOOHvueyAxe0t/GMM6ffddH
QLEtG2heThwiE5ZNXQ4NYkIsnF5seTu2relG3pdztZTPOITMJ04VPa0cd4HOINrPNonG/ewsFp61
hpFk6sWnwrJM+kjWRJoQBq9VoabhnCQV2oM51K+FYXajTSWRKYPK9/cMwOGCNwHfbZkzvZ8zbOoi
9k3OghkyitHn7J4ItPAt6BtvCadTwsTpNo09vp+26tYdsIOd5zOcc3vZ4BDAANv3k3erID9sh2rC
e+RZJMJ6BGvVed9+kxbCuLkuUCKXZAqlpGfRdNEc/SGsdmNn07PhZLYeR+FSHYsftLIdRvXWxeYh
XQws5b8SMHgojJxZT07LwTLdkUlJLCT+06Y5/fsdBM+j0G7gCwsjrE51VqYcEwqHzreCeYHGbmsk
/A4iMNIHx52zn4zvBSJ3NTTv0iuHvdmmw9EP9f5Jyu/VHNM/nevXzAkFXvolqW8GOwm9MzvlvOkn
84EZQXptusW/pJaaH7PWpv+zcLTdLHQvoAo0ynpFOseAsazg6PTe+AK8OjtBeZ2PgCATsNWTwfAU
AbtwhuVmh15C36WkvgodhqcWKahM7lzr4i9gfIzOEbs8m4P7sDayi10ra2cz5l/bPF8rQpcw8y6o
JOOUYkeYMZrSgADzsEcYGru2IkMYpR4FUsT8tCyMQ144+LwlvtPBQFo0LXDs/pGDCOau6Vdp2a6J
uof1DUXG5Y2cy6YjIaZgPvuPH6RLJd/h/D+4hdhaqVtuRdmApE4Tv4Qoy5A+BPDBQIN5miU81CQ5
jMLEilMS38jhC8042LfEJDLfm5eT6gm/qRUCLJoF/bobaRYg3INApCDTZxzx9onnQTx2ebMurktQ
BgkNCIQ8iBmTk8B+t9q9Mi1yfCLxh7h1un0NRIQgg5cb2DDpqICAShdDSV4bqgYZ5sNWOnTFW778
0yj96aLy2KIjGMyPFL7l1g+GeEs0O/p2/QeRlkwtwqzfUTt6e29ocRLxIK1Gb7HfeWTF2rTD9GDI
ybzWY6q2CTnR69F2A7IxkZw5dc2kwiefDinGgJRnzor2K8lV/pzbQ/wRKfLfvBi7c5AlDluGFZ6S
NpWvwkPeaGQ27DhadoBjbGOf4/xdhYx+MQjPHkgf3dJieU5P5uAPp85vA2xGbFZ7y5rhedEBZPzf
5+mm910DbnVQV08IrFAJVTUVa1MMu7QXHxo0jPRkFzMkTck6dprgKvzufaaMvVtgwNRui5feBb80
1Q9h5e+F1vI5xp+hFfTMUl409eSm1zDrk02SuR9mlH/WEsyM1VfvgQWeD8Has7FAX8o7mv1ZAUXF
PNPPfyy8/K2T/ieE9KNyq0tnpTfy1V8rzskt/zsK3t9e3q0te3ziW+Uv1eTLkFHUp+XJdxAJRkN+
X9liz6UeOb8zlE0YW6VqtwwmYQdhs5vc+L7MeHMHrsS63r+oMOPENoMbSpLoJZ8Jw2hhz2fx9OrW
yZcogmdr6b40oNpakl03OIgxfVxl/QEJzU2M1WPFGBhAE5zI/GUx47NulEQxpHXUZqgZHqIlfC/U
eIH3fV5kxGKe7kQvr9osXruVFrn3W8RIpOwO8Vset0edQdDCvsCsS7gCFDbRtk9VJq9xVJ8DFZzn
KMIIq3D3kxAT1rCr0B3f2T7FhUcGcZccZhtRO/8Mmqx1ZzHoIMUzGpJ9GuOqQ4exyky6wsb8JL3m
N/fqZ4oJDErhdDYq58FuG+b60UXfpSku7y32C7zKPeSJ7iTIs5iVvDCG3Ed9+6MCqH1D3hzTyIaG
jfsGQmdJLnJPw3vKPLSfTX/hsbwhXPozsREljck7JXlk04oZ9yZf2VCf+ibgmXJ5gYTLXmP1i8x+
LJRxsDr34NkLijzyCNzsCcrPbhqJZO3FiMinfzLBEHQuNnSNzCRXFigldO4ZzINCjWj04a1s/CMR
Kw/RTDMGbhM+dx7shMaWZWO+JuccVND0YGbxt2drm6R875r4EGbd3uqAf9cB9rwK2F/L85s2nE49
kdx3ZDF6XXRTnlgZMkMNE2xbmRyn2jLhCMOwSL2XpHYAdg9vsHVIyx4uwAuhG4tb7dhPqKahK9Ij
Z8fJadwXDwFpLzr/xKuoPlGH6iGwgwkDlKm58om7YvZ87yTZa1eNn5mOHqvjh6lMPseuuznC/8Aq
dGxbDIa19dLl/dawvSOQTIrF5jmT5aUhypy3HnGU/UZfDJvKridYAQHgFxr5TdxmuyDGj20alw5V
/hiPD0vtbJy63QWoESen30eddW1bj7PDQHexBOW3mm3xMcnikaX3llMowe/j0SStwxa7heNS3HqX
MS12wTwfkiG8mRGj43i8j8R8P9ZApvh51y7JvUF9ATneQCniTlwlMXiwjXmJK/c3sLPnOSQxeUyc
+wJZNG9SZAIVHyIjF8+dITXpfDZTuntZGQzmUZrrm8D2UqxlnTxZaEyBXjobnb1rmcD2kvLHxN/k
4yIS9accEur9/qOtrb/INP66suMuzzeSjBCr1fSUStDNMDKdp6DhWFnpeMTMZCRl7HubWDoyaquW
ZSvlG4O7W5c2vHvcjV2NX3hrtrxK1B23c3zKeMYPsqy+Fm5onZu7tPX/farBKomcJx9NsOTxcyH+
yn18//SD/dr47A0sd+SUDsT2MK3fJmLedz4HYasiw8eyX1rfwpoB/LtavlK0hne4bzdzYOIG9jte
EtaVySr6v/yXFTgil9YgDIfsE794MnXQpZI7IUaCE/ky+FxuNQHcF7vSbgkHwQZS9yRXOK4fwE2A
QtyZ+FxQcDWHoYW+JRDKEKERMI1hcawXNb9GWWo9WO0Y4Gek/6CB2kVzCxx/NzfT8BIV9VtqW692
ZeKqwo7QIle0Gh4lYBBiTh9yLWAIJCr1oAjOXcWALlI0Zseyfw/Q7Snfrpy9U5f1jytm/2EJUCBw
ILSJOrbkQ6JM9WwbNJw2bhSJCdFFOv6WxHtt+ZUl+hm0G4kTYr0WnHWqNh6fa6YvEJUzyJ+ttMW5
7Px6M9YOvAlpLhuCKRtiimZr7wezffDJeKINwkQxbNF5pm4g9zJ15K52G3sn2hhqj/L8A72UeE8K
dbyfUSDs4sgX6AY95r1mnh2I3Sq3mRD6bT/maA1rhkDosF/jQI27LqXcn3pZQoSZSFlXttj4jICf
kjZUqzDMcz2VKrd22kW7OXeR3GSy1Znh34FgTODmHn4oYC073RF8ckNj2GR9l7EXpz/UodjpkiF7
tjxSEu4k7gAgYA6a65YK7dNsaWYZnuzXvu9QfQsmxqlP2Bxn24GwEDconTUDgxjNehXbb0oUkKF4
T+xsX9+4mW9LDrjmcmsw4EYY8yrRajdVkIsYN6N/xIhOtmJsc5CZSqM9dSVcgVXeRiDxozApvH1q
BO5+LvA0d3agjlOOm2GMFnvbB7bmOBvdcXbz4hleUosKv0Xh5I+t9epAqSLKHKMdszqfdmuTv2Rc
non9KImmO7N/IwjZ5n2qXKlzs3snxze5bxp3Vc37jLknz4ucL2nU0wYM4Z/Tpm6+UWIsJGQxLcUx
UC0BpgdjH3bRP9EbGCuVffQj4o2MOZM8RCI/IjtE+E8snwC52j62yVtmLFdsVCyRzzmYdh7BrhSa
q2a+IPS/063C0qeVzJg+fhLVtDYw/bQ9Gd0oRRLAbYa94gPz/3wHPe206er7qcNzL/YBHJ3Se7XI
757oinflm5sSmHkiETGLONC5pBUSiJyN4NMIfS6/1fy0uN8j1y7IjyMSYgXXYWPi0xwxTBqksvJr
MrEvCYyQfAQ+I2FJPfTSjmBD7lIvvsLkQVrECF04ruM2571PwDd5wYb8ESkimX//wVveWm6P5Pba
C9De5I27XJivNK2JezqG8t2RCY2lb33d84L8i94/t2u2IMn9y1+X/PWqfNL9YTe9Z7Kt/z0urLWt
3dS5d/oiqrS4SjrfgR1u2zgHKeFtuYn8swgg9BUyWRXdvaXCAz7oAzHuyHNeS/MvNy1sGvDzj6ju
7moMk7U68zcB1K3SUWy5xoAgQy5YrwUT5j+qB2FcuIjSQH04xGur15fELee7aTn4yHrQiyJND/yc
cG7cFe4lfxhqbSIuApjyM3IMLhvLaEyj1SRKaX7S3zTLi1vngQMzLJqz/W6SNEGsd9acFrawMrVW
Icm/OGOs+bGSQp//MUk30tMQt2lXLCEWBCg9vhvY/Su+NjX9zgmGBrTv+p/g1qb5V0YJ0hfUylQ1
NGzYU0jcypAj3oyFz9jz6PBzYq8/DGWbtXwsRJSaAbkvAI+sF5QULjGUpD+bRKMSYWiP6JXMcM9X
rL8yNuid/gZLLGMCMWvIHrHAQeUvZDGPXARZfgEIzrknodbgzNw2IeYa/hEyp/67oyKZ3/XX7M5w
hn2QCuZf7nOVzCgDPcqRaxSwPRvLxMqEnojjKOURZ4nwublKNivdfF7/t3ht/zti8+KP+DZZYSwh
fXf5bvQv5WJZXfwkzxZLI7cEXwNWUjGBUgEIwt/CxTH0r4uNDGJLlYmQEJFZ/2pM5Zmn7f//HFaG
u9YO6SI/YL446nXPo2K1f7Mof3DA4ar61uUl/RRqOXpLc7bR+0rfu0d9O1pQrF7DO0bummC46F0p
oPghcpH/kk35C3Tq3eByvJu/+OTxQKuHv6baYC+GNwaAHM8evcjZ/bfq9K3VzwcXzeVX9ic/ZEbB
Rl94bFkIDrENEU5ICqs1yI1e/4t5yg1fM5G3bmX/xO1+rlr5YNAL3bvsi/NAVKthROvZitBiczgk
l6//6pcFt4zX/WWieahUuCuM+qB3DrPB+aSzGRHsWAwEoYa0Rz0f0j9oZt0fTspbTLEb/nDjpyH6
jQWCbH8uUrzRUt73RcKzzJS1r5mhV+em69+imMqaDS3sDNKDkJIERENmsdrJxvj00+5hbsLX0Fen
Nuo2bhe+LK48VZFxNQjlzZbx78QaWKoS71odPgaKBW463b7ldi99v1YkqSBVpl+lhqvqJoKg+z89
4h7G/ST+ts2fqLLfPYOJ7FC/Yu/5VmFI+KvTrfUyt5aRhudM9E6+J5px0yrO+lyx5XVY0MpzLOz7
wWmuBkYIQtIuDoe1sVnuWze8z6W9UYMLydu8Tap5iDif3pEseSIMdINCGS8Yw+R/K4DMAdcZj/r+
2UQX1wQQybZ/qV2GlWAEdlA4fN14xRQT1es0FeIuHpaSUT9TPPJzGIGD2jDIuJMk6tGr+BOkzi1O
/K80UJ+Y1zYN+wd+uUscoz92QavcqRK/Hz26x8RN6Mg2R4fJm1Vk6GHKs10UhI2orYnjg6eTucMS
OS6aab6pEWixp8SO7NadlyU7M3E0ygWpnPKf/S4mF4rFYtXNmfnWbciCo2q9DYnKTNJwRjm1OvWy
pg0SMmfm2y/HcItVEvMziN0m2Dkl9lbAWTnZBTSyX0PlHMqA8U8XxqQ6w46J7OcoREglcw4jqLR4
eST3Te4wcWza56gFAukWEEd9UdTExnrcyPkpVMZvhllpTXg3+7XUTcuEzGlqyDSbTs3U7uYMvXLl
Bn+igjzYcSy/DXxD+sdmMjyowTapIWkyl1vF+a8DPRKP9hWyzr4LEPzNhfmQUWvQWjDW7WycgdQT
JOW8VRBMpOE+Zwrd9MhAjTGkic8NbdLBGlD6ePO7T2zzvysXwzprzHuE2rtOP58yPsfkmGLBHdb6
10cWYHLwV7LIXvwUSeisnq0kg/TL6kgFw94su0WIg3tp/BCTRbID2tbeeXeGaFv36gD2DMMbAahm
K7AJ4fqQvOAA8iqIjo5XPs+B8RaV5SYJ9McIjzO2LaBFyc6L5G5SFAQRj5u+oNw2bm6XXS0/3iF8
u/pMOb0Qxqdf3S9ZvccodXEC/7p408GD8Bj0wZnz030T1BpI86kS42jC8/XJGk04ejextzEZ5yxJ
s++bal8I549bGC+oDH6k6a0ZzOmz7JEp3V7k/cUVrwu8uxiLQCWYtkHb8AaxnYp020xFiR2tX9kO
6O56OTR++5dyd9NQLLYd4lQFOLvRURWs9aijTguqi57MrP594ckI5iGV+5pBOHgw72sMq6M9kLvU
0Hr2uvRjtJEbwyyk42iuDersIuAdPij80bTxv4TBdoGC0Mrg+4XYF6E0u+bA5Gy0d55pXkHF0KyL
zNNUCiZIEL6ToTnZIcdJX2emIQ/Unz2gLoxGY9VXAecQwt2AGp7BfdInGRBGWbcaxcCdqZa1684P
XoiaLJYjwhA/g6sgm+fSoPNWuqQuEyNJ03A2+vvKTfZNG17tvGFzoXUm0bVDOhmwM2IoSEJ6jd4U
3mhh7ScakyEJJMQDNe+1ACCKC2+Xux1yBYioCc3coYw3vuHc1wbiHVaOlyK+U2pH7xR833T15uyj
qYrn1KJdqfKbV9TESzgFua6B88933q56s94X6cIUnvvUE540ozduCvSzl6Lq0PjLzyljHrJ46Ai9
8ANbGF1IzGRD+Rj3D21o0ZGCSZ7NQP1L9xC46lDgnKwGuWqbR5VB1eTXO/17adjrQjWHIHgmXxgn
151i96zn+7nFBIrmTpjy2iQZmthmp1dJa3qMObITCLmZSkKFn/rLiKCLSVOd9XIxCL3peHwMMK0B
TqCsFm9LyTfhYI8XycYM8JH5/Zm4bmx9JArwuA0ds4cxRJT8V2XGrajHJzUTHyZe/KjZ6ttYE27R
L5wa3A4vdI6l0/OI7Yw3Bd7zeimYtBNxhN58EOYt403dWPHRFZey7q8NwQ6SlpDT0SvRnJ+QgUDR
kobARzSz9g113qavTSgGYHMsFO9RUqwrQfdn6C50w89+M56i5op79BQx/HTa8axz5KhnZ8QxtM0D
zlOeoTZmwnytu/DAXQPQmoWfbowJ5AGbVbrA7CJz6s60GWLxsojD7hqwxTUSnkaM7rqhc4V8oS0e
yyQAGFN+NhXiXk3VjJYnDcFM2WNtVZ8tqzwyDP+wh+U+WMbHGB3N1Ghaj/VVUiRFs3dkqnXivbbK
sx69TA8vIyR7J0cvd9Gp27NZXAjvPcfKviY2vllGKGlj8JLiLaQHGMSLuWSxNfIp66Z3sJxvQ2e+
0wRCxYA2xHidYzLXZ7Q1EOc8NlQDnNeIrsoJu/uhK6+RfhyYAW3qIn+opkcvZxSo5J3TkK+UeXAf
gjtiRuhiY3Ipkw1edhQjv1nPmRbL1NIHD/OElUbq5TyUwYsaaDxhtExQvaKApR0UYrGSzFczUtS8
KNrEyFvduU6Rw0PTQLaob3xLfUKDGuKPTa+F1ZZHGRP3P10CkNpJgL2613CoNoIM7mEEI2OYT2Tz
7lSjY7cXKm88pdF4bBP3tYYvOg8udOBH37ZBztXbvnh04ACGEFNsOvUlLFxyHZ+h7d6nOMtC29jW
YbVF+UEnnAzU1IeAoU8luOX5eiK8E3A8nwbHpuuWcoz+w6o7VF2b3OnHJgFxMGXzNW9gZPHSjKrX
yX6DQcax47B0JJTNy46cque+M7bmhH6wtMhlRFHIdetKw6Du6nl7tgQBTP/Gsv4fBEh30eTsFENc
l12gDBnUlRfeqeuu/QpI34AUB0gLXz0fMVm+mhLHDI9RRWlQ2OFeX4npRXfj/Brn3k4i+0EWSJ0C
/0/Ue9uh1RI5e94j/8h9pLA/etNyzIYSnbd1HABRU5OPFy3G0vd5pJaxunwzsOxCBEV3TK+JryrR
5OBhSv1tweVjcaPXyb9Y2zQpmVdIhBU4SCeqU9ZjxTWzekEnH/7d3CHZNaBOaiT2HscNTIrmOl6+
Shl+gpkIUIUxiMehWrvPqW9ts7J+b1AC9Eh9bHY79CEEopGs0cBvXZDLBn/mXFInJgrdWPfGila8
h+lJH/X72CY/w06std5sCvbcXFtzZ4p6G5pMQHvVqvFgCTOnyIRwjDLLYrNMpvjBQdlBCTG+MDnU
Dt87/e04ZLDa4yXO3DsBVLxGo5XK4F5EGDnI4y7EpEPzCDTIMcUi80f8XDL1x/UCFcVEQV4s5rdf
iS22hQCoE+O/yhDEVIza/FjoaIxqx8mGPF2HqbQRUckSIPRiM2SgNbtPDOMVGviPmqq/mVul5H8I
tQN+vpmXgkeLZnsW8uiGkO2Cwwg+q3CK374DbRkUJezu8d5xxS9JfRwpzQANhdwYFehVzmlpMHzx
LT3GCaSgoeRwG7s426aCDpllKbpQTn1AVnjBj7wJsPrBWTGQwwFlSmwEWOOkaCri5Ajjn7hCMpFy
l8A6HAqj/HIFrIrAi/a+YurNeX3egRRCsB7dQsKN1nZYf8kFj7pLWAXUC5N2cvdYhOMtghS/kXrk
JL1HMsz3fjGe8oz8cs9II8LIUREVMQcc5e9xNb95cXbO8QeBIqRR6c3Nju77B+y/19FsXbYtU/Iy
mX/yYXwwRh+5j3om9x1EDihqBl/+Hrfjulbmi4wQMbZDcRqNnPCL9CJc81lvp0wWPqo+3ljS3aK1
5GYMJyeP3zB1HRsyiP24vHQjQJiOSbOVkkxdtx9Oqz6Y1O/SLN8rqxergtFiIzqCKiiQqTWik+ak
+RyD3JaStq4eGhmtbGlDrGQCXisOUUPnXHFEQhlaLMhF4WlJ2fzxYyFfhugX7ZtcHuh0M9OwqCvS
rbByYtKD/RDEV7sSH4N2+dRIYe8kXOi16VkDlgzYIoVNIIBW6YXOZghyGHYcMO2oD5BytQucBw/A
alxdBdaLIRrgeQWjWLWcjBIJnKrn+3A9iIjUk0Zpf6SpiaRchIzLlXhaoFznVse2YZFhH3r9WSYB
TJ0QSKKzKmb/2cZdbY3B34po2C7sSX30vpt+ORizffVQIWVW/O7ZxWNehBUYEue7SCDntKa8OFGy
8TjTuWOwBub+mkhFiTJVLnS24geWgTpb+fIVRByz8zZEC5hJEnv96kQNvLLD8tULDCJcId0VOYGS
SIc5ZNP4Ss2/pokrEn0IFxH/muQgjWEvV2AlHhvmVyqFmQ4mIBQsQVJn3siQ/Vg8Z9onFel36eh9
Oea0TWL6mvTJh7VsANBLCmPmAmpttXlwNyr3MUAwsl4mn7lefGKNgmCzH5jmAFlOm5PZSXYReuPn
ygQKNDTdd2rLYJdwwF182vAdkzgf7hctczkZW9Awm3CSw2kRxlq3EJj3r0bNfLE77xpW6jiWy6Vv
5yeXnd0L5S1o0D0MHJCQKK6SFg1uCNFiNOunMQ70a1F5mLhywtm99LMP+0/4s3sXoInByxVWEHza
Ib/2rn3yYHPRYSSZL1WfXo7FsSf/gRConjDWQHU/dke8G0esgnd9aPm7Lsz2MQbPNC0BN4GL7mIn
WDsWOIIFnlJgvHR4FFBCJPWu02LyidiHO1W1wBMCda6onnvMyGEtriZ9VVS2xzxKTxn7XR0QphpG
41tEdmvRd6e2Lf/WHibcjDY7JbJ1G2uGl1TTTda8lC1P1YjbvWGmNtf1PqLTvCFJMiOpcwLCwsM1
pzOxTml7XxUeZnHMwSL5kzfFQ8qXSsObI5iFA8kbO+Za5vTm+qB8Yx5SXrCUXISpCzeG+kMM29Im
55EZxLm2Gek5yY9BAZsV+cWecOtzGDUL3m/IiY6MMkksbnpKVVcBLrYUeQqic9CcTE9iKh4izIpu
rpA92HCc3QUtOlGN+u4OVfHTufFv4ojXlJKJikHyljJKdv3GSHxOMAzlqu5mDd0z9mSgcj2GuPnZ
zotbWotLLHBKUvjKyiPGyX3WDNQp81/1FXi0si0wYo7EmQ5xT2Ng0XLRInd3JHacBOQvDvprPAbU
e9Ep9do/uoSJRXFsgGeWqAecUqCDy/e6uORX43Te4e3YlH20SRp7pQ/H+rmIdHcHXWBSiz1xHxsX
oLKV9qsJcyCfpziRZ3YakuDiIrLWul/MewZo82EoAZEgv1AT8cgmqaw5E6igS6xVbrOHzjzmooIb
y0aQ9JyXODMsOBpwSz0aiQ3bnXmxSt51iewYLrZpwatuRoleIF3A9AT9WH8OewQA13lo9UjnbASY
LIZvusZX2dUxXuuYuD38g/sSpJV2VARVeZHQk05jLR5NWVQcjiXwyulG9RKMI70jVOy285NRW2Ax
egYOdaZu9OJ6E43OFrr7ygY97ZXuvqKdY3OIXXI5/oScwkdoWfPI+yWQ6b5PKP6bbmO2P0kvoX/1
zJXDfZSGB8sdt8ApigD53OhgNBYcNxplcv50V9JqjnMAkrx70xUuxTtsLl1VJfDz8gdrjD9E5Gwd
/nsF/9KJutXCAW00ObMyJhEGvKkqi9nJ8H3o82BcBBs3Gw6VbW6qUX6ENkYzTipdON/qHrYH/3rr
VZTtaKSXAXWOs7LC5sdNodrpc1QbUJfpPkRKsVrgMmC5xz9TkD504aeuMW3KM4nBgL47OIo3jEb8
BFfC2WrihMok9tHHPxO36HpreQ4n8y9/RlSAzWIbZAM02QGCYrJzFAJiUwSOhQcY5BS1l92lm6b2
1iW/SP+LbDLHmR19oCWQmUz6LE4tJbvO0JRXZYasq+GGCKdcpQp1iSZnRHbEMHuqfNwe7mtI0tmd
oRmqwQIstKa8Cwycvw3xWsj1GsfdVou17wx1nuNxnceY5DmdcVZJ98vUMDXWRuMgOUxdeqHP+YyH
CN6h+ncq10c2TODXmeNS3PAubzL+9uJcPXM4EyuyhgVxpd3/KTJ8AZwVW+ttgXvh+6BWrXyr13U5
Pdos7bYO0N+YBzVP9He8ByuP7nsoI/S1TKtZi8TaZfaU38FDuirsE/4wXL0BNEKCCjahTzSi7NYr
ipn8nQnoEogFhbHJRk5x0hM3ZYEhKEPmAMwRSgqYvvryMufcBN6rN6U7jGaHwvYf6ItSFKfiMevy
C+i9F+BAG0+Wrx1gwjJRBwVATO8jQ1Ts4eD9lLV6MPPqiWeJl3pEDNhobDNTfsP3+hI2zwWXBd9l
xYt2zZ+tEFtsKgTmAG4ROv6OqbNRyjtmaB049/odJpqOCyJQRVFc9OT3EDd95JGgud8hEIpdGtJ4
w/WuMiDQ3fbevwTU/nEJeLJaVlZmOjesozTjeAB1R2axm13HzhAL41wn7o2+CpWA2rvl+NF1w8eY
9mdequ+6Q2NwB5WrNgXFrSvCo+OPJ/QHf5OClW8Z+anyYIKApN0uKhMEfeardsE2z7X3Af7U0vd+
06lB59iW34nNDNxLyFKPlh4wqWunG+bDuOPkQxQYHOjBiMo0/el7OmihyRZF4AsaJ7IF2BVrKpaC
b3Jh8zULMiOh8BHzulEVSwdo1pdPXYS5GP9nvbF6d91a9S8WNZ5J4LuDSs+BU56RJ2WUg4zgOO1w
LosmsB+++s1cyhlX6ytBzmFjivth3XuC5hOI2uotNhu8uYw+aBsPfEu+IsPGD8JVpbSpZiDxNaWm
SPxha3HiDXjReVm6i8rw0HJVFruCqNqTbwH6cQPAzBGALFbPqKAmVk57KdLsOxEY8/3B/sFEsovZ
Gu2e/uMYf6Eb2I+5c6EoX/EVMGQhSoKt25DNu1I9YkdsHFTexTTQ4I62wu22NOQP+raFqIzvqsja
mpb7O1QhBYHnEr2EN9Id7hmu3XSbS7/2cg6fFTtvqqJNVKAOEAymUhw9Jp9e3wdzxEzXeeTcuAhZ
G6EZK8U2lPNjmNSnovEwddMrjbudl4f3lvaQBin0WKc/J44CNDwLysbqMpo9PD1jlzgDqhp3VVp1
tEaIyuEzW1ZNxTRpHAhngPILoDEyvTfDbf/oLn2e+px1rZVdTpcgISh3dLLvVqZY8iAQsVHWUfsl
yvKZ4Hn/bulAz9vjZraC95yGoBMhefPR6TJigK/FZx+MYdXJ7Fu/ZY3e+2Ddr5FZ3C0VvkieUz0+
cAZ31/c+gpQB0FCHDC4k/NfRL5hpOZmD8Z4RDeYn+Zn6EagnuF8rETSfoQaOEnAXAYc7ncNRNYgo
qR5N2nYFx5rpfzSdxXLkyhKGn0gRYti6Gdxkt2mjMIzFWCV8+vvVzLmb8dhuCwqzMn8wwr09gghg
ezXUOYDsOlwbD/4A+m5fKGiTXSZpKaS59SaXFEGPWJ00BwjnBNxJ6SCETamg8bOV1TW/HgAZdskb
rJ6Vejw7nIBLaWC7EIZeNFW566bkR6vAbbFNiib77C2yYcZIq5it/qYJ9xT58yFva3J/wEgz/9Qw
+8lCUPC1THtTQ4FQGQ6H7EaOgcGDGIx3nRN/SiIIIM8BjzdKvuV1jAGtwLxYxiNyunWMoJhAnNrE
O3dd+bCxjLTBMGhci3R4gjT2rpKJVm1qag+Qtr7XNf0Sld66ahvCDHA7QmXrhmw55MEmsIabAbc+
ldOnL9PvoOo/Vb0NRY2rOw173+ufkFXbpXC5qyDfwPwaEfiot2CvFTQdIYwAooW/qmZU0WK206A7
WGl2EEO+humToHkI79bftXr7Cnhsi8EdRE0T5x+r1a5lKS9p69zU4hOwrTAjDr0VrHLpo1SuY3OU
c07M7PGXE+mzV5ioxlFIZMVUc9JlcfEi/WwPNbT/EmmN3HSTpTZP+0Z+zhbCeuNtwBSXxiW+ds37
4LM6pZ9phLBDPFCP1JoA0iVwDVZAw1WxxoBcsY4aKkrFU301PGVlMsTALawRzCLcGHhgh0Yzr6oF
TCl3gxif1ChoFPiuhtpCuO/cs+DmedEuZTlJq1/Ru884XK6QhqMIHoSrmXDBDdOdaIuLHeSvjV56
S+kHt2nu91LW5wkHSI5UA9nU6XFM2t3YmwankGBphcSu+CBND3hAn1pRvRnGty/mx3jI32dyGiWy
UhkVcdNH8tx4q2doEG60LytORqH3DqsYKemSEMy1bNAfBq6sHdqYqgJNrBJCF3bzcQuBhNpw+Yj4
/73P+u3UgdujHBA203Wo/WNY91dQAjPGBWIedl0fOEvkxR7ajvDJK8AaGdUpnbLHOEIEtv0y2Sya
9hZGLnC6Xn+ssNgI/WSVN8bB7cKnqXU2oxtyYBKrPnQ2gz5cOEnsaExIIt3FMsfXps02fY0buJlv
a8j3jjO8+868gpV6MfXx15r0qw2Jup6JX2wr+sUKrgQOgROjHZzGgWpbG+KzGSyj1DvwNAOm2aAd
JgY70Ag/IXcOaEZIe9ND/4lYCYNy/NSNpgTPXr03lBWlPrwKXfuTjSxufR4fJfCdGvLCw0Q+Czj9
qTRZbciK3fW0OKZSnB1kESCGoBOHZIVvGXudRitrAGN9csq95jGcq3Wb+7cptp4B2wGjmH6mKr9G
EQqJYbNr04Cozv4Dxx6dBZujk10aK2wdCW8d6zGQ1R5c6TVypntqwT0jXgw6VK2s+mWy0ZbjsA8W
yRbpiL1AEq8U4KoFe4R1E8lfOsECkJNp2r40+6NTBGQDRHSbukx5dYjiLDLX3OcdPgkChFpLYOlU
7bMAS12EuI573l/rj8cmxHwQFEhnZy9+qqFQNk9LT4uLReWPB2/CB24uwO+qC7CyHiq3UEoDzZGU
7sRfNdt6AhjsOwDn9ok+bJs2wbkhD1ep1qH6CWxAjGc/lCjFSOBxyHA2JrqM0JYHqPZjsqxaS3HU
g7tjjp9Z1D3PU3fy2uSl68SlsPwLYtHBQ21Px3JoT6Nic8Tojsf5ZogbNBLJF5cZao1D/AHX1iS/
ErK6JK9+Mt5q6f+p624ZC5U+zmBVm5FNVpReXVYZ8PsRt4FalpT0UnaYPPU/ynFaxzkIWUSsRZEc
7HwmCwmfrZ7PaYh1l7J8970PGx0py67XRGubakZi3NQ1ZZVQbrHp2IyUbBd6MZ8YXNiNAN4CHDQy
3FKOS6VKGLs2+MJoq43lwdDmvZGTQdA6se6j1FrlU1BhTtttOHysvdFZMXiGh0q3jmIwoyOr25tn
lFDbR85q2nCOEDXWovYA+XlpNPq+BVuWaupAHmaEI0V0MmZmlGo4KPELNbtgCyhBsRfhW8cihs/J
xQcbdHUvnlo3ePZLcbGEvY8S785ZLLrYRTojTFivndB9MmAUwlI/9F30PbXyex4cF6CF/1QaUOxM
68se8a1wtR9qo4cUgVmaJ3mc4/BQDA7ypIiwqCVVgnA4NSFqsYkBN9zBlQ2iefMu53lvTVm3nKXA
7MwXJ5Rh1qZu7JBvqDdz6W4NNqZuBjXeI56UI7hTs8x31tEHNzNXSbJu2uk1H9P7YGd4bk7z3g61
RYh0+HNB1m8xS7L9CH4aaDHbm8gSAYUPxI5QFf4ZiZDZ64irAAHG1vwxld6fNEdJObb1nxbJC6f2
zoFmnyUrW5Chuhim7yC7b1UBJqUGcIYUAVSEHt9eamFgW8IXMYvHwEz2aW5htTnUl6LBRLnR5Eua
dPsWbJKaqJ3jHJLM+ZU1GvSREyNlmXaQCZy9mAD6Q3iHHYwCecEgs3t1aseOK0gIuBToKuoUmNFG
Z8pvta0LrKdsncPkBhtTAExp9W5hVNa2RMTHGFh1EDDYpnIm3IaavYDztu9IP5VR/uKV+BnaBuUh
QGfSlUfZe8q7q3uu0+oltyrUeqen1OqvaZAfUXCRoCyzABKeoe8mxJ6h7sKm1sD65flb7rnrTojn
MAXA4nZPkZyKrQJ8jGZ+FAzLh851/wzR/B3K4lL5xtYx5PPAQuCG6FwKfQVx9MXvhoMbaM+i8PBH
G47CcTCbsT79NAMrAem4RUAg8jbCldgouHcdlqdSHjtiFo1HEZUZCQI+ql9G3XvRDA+x5OInistt
D4/T7scVi8tCMHUmFB7JBLu/I8OmkfHeyPAiRPRlWdT9BMbWRYXRRoMcWJezqJoEPBKYpyKmtGsi
pQQqJlII9JJzycByPcb6b+dGy1JzcII20fOoNKRXEg3VhKb+srrOQZXVuFDfRecktxf2YNhEEvZz
6XHcCGqs26DzFXZioKpr3Us3WGUZmRcoMmCATNR4ymtS2RSAWKFifOPcCan72BCXSfftRWBaG3iF
u2lS5NxQ5yCJWA4eoMcy9l6pPeCvksI4suRLI91tE5GYDeMKNKp/Ee1ggit11pNo0Q4eakoU7lM/
BeTURY9AZIcid3mEPzqvLFIxbTcCxzHWo6GDnRxfpz5/ns0geOhBgwsT+xE1GIxG22lmeiVo/COD
fD/W6YdnIMCsB1DZjHNeJMe+JDPmT2cRUrmam2uheSu/HY6j6bwj77xr6+ZquZxeOgdhg+xzCLWO
rL/1BJqBweD2X2bl/kZ+cAJciud8lh58I19asKU35JavdVCeOgxH2ULKS6tg9LlJ0gZOBfMEDYc8
eUxGSKJET8Tl09obwDDXIgKvXPfIkfn+OoY6TELhu4AT4VvWTQy9t0RdfM3guLXNuPEyMA/Y1EWZ
8YGqxgFxX4EkarnzguKa+cOrAe7P7dOdlQGHg5iFQM20N4JmXTsNyupNfEvqkddKQMyZFGpqkzC+
3g8m/COF5Kjks5YBjp04o/QuVcw04IztCXFCEuEYB/nVKap92uW7JCn36n1U01fgeYB1/sASOxlZ
9BS28o4lOwk3fBF5OtBw23jwf8DWGMABqkf4Ab8eoVailWcMgL/UBcja7I262I+d+IEDiJ0ByS5E
tYimrby8ZoG5mYryrOCqlNjv4GCfGzwtKArjNctrN7LhWI9pHrX5ovZRdClV+5skcwTKCZMuaW7u
o9qzqT38a0aqZp2bB6gNsRWN09YGitlk+bHHYgLRiUuWFnuIZ4fEcJ9njklm4e78oL44efYWjaTe
DMs3liAJkDIYOxvF21ZBpvbaTHGMFDxzIJzDDYYd2wIqDPjfkSRc4sEoQJOvJIdWiI8ZfSCSq1/M
h1UH7RkfXMKeMdvE6XysHeug/s+2+WdyO2xX61WWiwXksB8Qa+cAUGgftKcstX6jHBMXS/eSe1P2
YsOydkO9blrKyHitURx8N/zawfTN6ZdR1r/NQaIYHWe8TWDDeqHAgRpQI6JtfqjtC2ALGd2bDeJx
IJyCFm//5Nj4qORHktRbL8OCGc6tpRWbsSZaDttNFvMAk/6Y9ZyXBVpaenYwExS6zf7RLouLaeVQ
56sNF14HcoYSHm/8vrlourHVldga/Mal9GCyItyPCOoIOj3JDn1JGd6JzDeCml8MH1CHQOm1cc/I
O+BSMEIxAJtKtmL6sgRBPKvRp1mSJ8OXxQIKkJ01w38H8fhr12y6ERWcQhsXJiMVmOtxHPxNEccf
s6ZtDdKKYRrt/Sx/HNPqEEHDpGa0VndNga0bjrPqBCB3v9yl0XTyR+8xHcYvia4B2rDpSl2g8LJL
bQxUO/Jvk+FvNQlKogUmw6V5pSqriKFUb/UCXlB5HzvmWli2oBmAJj30uMc8QEV/cNpgPXbJdRL+
IWc/SOxOKfuSTPO732xwxHtpdBetM3eSTCpUaKTiTACRaHRQ9Mj9byMr4WhOey1vGHoxkm+2m96y
YQ7WqvMK6CgdPmh9lrHlx+aTRWKhiNGubsY9IijJZnDLP3WKqArisJ2RX+U061t3TL9GphmJ4wXz
fz1n9rpLuuRRc4WDQVn9SQiLKZlE0KD1KD6ZFQKC6ccYIcXjpXIHdmSnQ15mt6nS2wSKgx4slrD4
l6nnIETFVgAo7xYkzucccd43POOnaudtBEaPGgvJwbm2CziwiHCVFBZ8GICISyA1AUhxKFEUk+QA
HkpAenoUbM0cRYQu0vYRZXYA9cOxsqpnToDGJq9S/JfV+6vr1PDSFxQNLyQCuUcknoPYO44UxLFy
DtrV0KC6I2o8zdv55EJGxvT8D2pe4UaLqQmRI07XNmqqi7zAXcbUq+98tNBxbtvHNsGLL3MWciaN
myG0Ql4P+FqbeCFwn77BPgItslCDLDyranERwO8ilgf1i2oH5ElAmnUxiX1VYjeWEzuxobbxGoAd
WlUZeeik7aln633a4m0YIcLfFoQzjUzxz57Mr9DD7wFFoO6pC20c2SuXsz0BonhNskbJv6fUKFvQ
30tfN0fMiNhagdWJuriC681XRmC9QeXlIOnN1rtwdHImpo4UnT61F0EWa+Nb2QAfPA1WWDqxnYXp
iCJGkzzhVtIeyrlkF3OCYG1HaI95sgOK3ke4kXFS2fQ6dMZO16MDx/3hWM5aCHyqIvfjQP+sBrLO
6Kqk234orUOMhCDBUWWuw9imbFUSn5GRzmz7VgxeUWBqOzTP0vTkIjTQns6M6KOSmrlqKzIvQZOd
fMgIN7eISWSXjpvB5AdmNTjjxRu1bqMPLXLxhpevOc0hGjFFAC8GBBlnakvYOk0Cl3TdWblZjxgE
jQv8wU+XDAgsvil6ntvIZNIR0AH9BSaHUwViAaWfPbqNGy5KZSpN6s9aJhG6zPOcddsEa6RlHgfI
uutQDYLYorJKuuAqyhKfRMPgEJAO6c3NYw/twbHaI9uWoEpQDNvZlhBajdB+aiVV66xImhtOexZK
K6Ak9BnGrAwp6Fvz0F9kVvoL0gr1YtIReWDbodhtmvU6HWV48ayuXafGVDxJow9ujlb8Iv3yJzRp
hqIMaN9I1LhRAzSI0CZad5VZwEeUiEeYSUh1EAMrVHGhEMhioJTQy35rFol9MOsu2s5B5h5Eb6bH
odADWE5uuoi60lgWmEqu5Tgkx8SHVFhNZfwiofNu29KDLuB2IK1r+Gb2RJA79mn3Tc53Oqa2Y+4I
YYkirQFZOcOmOmSP6QrZBDRs/WTYeqAbH/Jpah8L0b85IXkPMIDljrIU5/S6hGlY4iOis7csLb0B
IAxJdodZTrpphkgi9ivg39b4k0ir0dHqiHIYc0I/OF1oPgXOnL1waoO6QZUPgQq9pyJSAus3BPSV
qgJEHUAhRheyRVa4ix2A9TMyA5JK86hp2qGKBHFgOaZnCcf0IarwHNcRq35Jw8a655XepKAkgxSF
PpZT1o1yjzoWR5IOcuy1GXDjWVgAHN+EHosFp6AH4cxg7gFTc65oMDsbSyG2/TjtYRKe46oC44/j
U2YjyCibtQ0gMi9S8AomO2lmo5RMPubVNMZLXjRws1NSx8a8mTCF1WpKM73unCLUy1DH9L7dwtto
EWAvnFkzAp7ebjFHLAmksUG2sSceknTLNnGVTfA2y/y96VF1mCvyCNIDfQPSAtHAtvwOZP2buDNQ
RwyQM3+EAgF+i/QVNQ62Xc3HkarR36085FUczH1nEgCi7h+xNNrY5Iw5rd3Sbnr3IKG6rKZB1N58
o1qZTr7vG2j/Dg3ZeeFagoHyY8igWE36dfcrk/iattlRH7I7Al1vMvTeEPiDueKFG+R6oS3ZV0Ng
STzYBQ6J0wqJrqNZT1e0o+62QzYrz9Zt0OxH3X2eRrl1i+g1BvHvmc2yMrqXZkT2eyAT6JX6LabY
RTPH2qoyVNEHWc7eMa+l8Di5j2yJJZnEB8in+OQ1cPCStHlPJmIdHWRj0GmrwmkAWKBw8gdtPcD8
OcxewzcwVcpgjkVdDFADHWdTgDpyKFyEjXaTjfsU1NWLnweHpoQvqev9x9TApRmij96gNGlTbx9h
dWPWiZVo6RzmKKSsmAMxbNENehgHhxhcNguzahHlVnj74DVp+psfaXeRGvep6nFETB8t2V5ciaBa
V5PqRB8L8iEeo5MBTQJ6KP4SAYUc8CDtgNofFjDYdOorf/60snnntjM7m/mUx+YaIRPwO2w3RUyW
KysecdfC8hOYoRNYd170m4DtPqtiXKzBjfPri0uLUUcynksKRytUmXK0dcP9rEFDaFUCB14ybkw5
dsE8EEfWxFyR7CZh6N5zMr2uh0eGLjgIW1+cfsxtJY3nsHME6076XGYofI+QkZf2OC6nskyX5FuQ
1qitc03lNqkm8nwkl6jKwdPtzVsJBQblrrDF/gTV3JEsjYbiEVZjv+1UrP2Q47VRmIDnuHleJfqD
aJAEVkdwM/PJJZDfEoQVzTgelYqCUvTYdC6Y5ALIah3DoozvVca6o9wY2a8WjYf9uVnCcqnucVJd
kPXMHkzPeHdt9iKULWDOt5G1VGrndU25LxsZbWVTX6Rf3PsYYeXchYaTVWhXhp4DXcL9NPQSA4YG
woAOLUzJrXjADYCMrhID7DMZDpIbp9HTOFxCAg3N3eAFCwbgm0qMx5N9cgabaGiMDyZwC5mAw83H
uYfshaaPZsX1JnM0QO4RK1ipY0yGuP7o8yqWDTO2MD9n8dml03DQB1u8ZpwoLWfYKLUzlXolqjoN
+ggOtZhveZQliwme3ipmKUxciMYSxdPEdGGeaqiZSTNfctYzSIsl7qoYRYc6rsnhLRveXV/AKMvA
9w2u/JgFSrKZDbO4V9ZgGbmyVnRPDSs5iEuOfDZXC29+FxErhC0EPdYoEwAV8PQPQwtsMGQU5mDQ
ncx4oqjkO8WqAGcypyMaimAPQGIj6scEjXZe78MrU8PdHsJ3chNE9vIC8nBfkLjYRRnax6qFbWNa
WFQuSr09oL10bkqJyXG2FnJajYZ19PLuHTQai8cA4yVsXWSQfmKkXESCWZQ1fGVxR7WxONA1r0KL
kE8nLDKBm0sf2URRqDpB9x4m0y/GcTG7qX9mtbw4k77F7Pi3yRC4kXBw8Zz5KYEXl52GRHM3ztSt
wImlHF8aLXiNtOhriutlrJtPWTvhi6KdqVs8eYPcp+bUkf1PhmVtIyBCznFpF9YiIAVbNfmzHQ83
8pVg/6qXUJE1qvw0iejg+O4Xsn5LE7AZ8L/mzc31Q4r+i19MZJDQepr9JzQGHgU1Ay8LNogE3zqB
ITg5iaXaG3r4a2bektbwinbbSALFsDXeOwe+N/H7jrgMcA5ss5WngEfxrJ+iui1wRubTbbqt41os
VR8Rmr+AsL5p1rQ0jPlFo9g/duiQjZZzThSO2jHEMQrL52huboEXv3W99eyM3aH0imNBms2fM5Z2
aDWsFyVmp9BDt8TGl9jxD6bUFnM2Q3lgO2zgIjGrV6EMeVm1ecvgouYfix6ADDbJKX6jpHNrI0ep
FwdXUEmvtoXnMoldNMr0texBS8n+AnnrT9NtM1f7ath2IqeksMrUKNHE+UTan9/hu+SjqixBO/GM
/77IAFGm6gWO5K2ap9tUUzWdw7ZblG4KJIDD38EBaaDmG1eoCiyoOS2XII8t/7tBNC/XMa6lADUB
MWqZSp1BKZHdGzWY+En9MEnrQ69dxxxrdd4MB96x/cIEw4PZjhln4pwk8obZH+VYwi181Fr5gkSG
+s4a5FGNtBGYtgTtxlNDIl1n0KP69isquqWSsbHL6GCXwUMxga6+GcFnomWrYLry5mXIjud//ndx
2sEhq8PBhPQiyOWv/xqD6jzYAULG7MY1cCTQyheYeUo7G4XotZqbsXw1Ve0wI0VwbYluuGpG/p8v
I6qHafnDr2wExESdrnJjeOL9ZmQGoFm05Or4mM+6zhcSygyQNTF+PYHx7rZ8im6xwE4wm1M6jJ+p
K5ckmosSccMvHptYlFQuzx3mwSOPWdXTO6l6FB5Pc3CxMjyJzK30K1CLW9W4I0LkoX7kO10Ef7wQ
CFetIQxx8WzUXngR+kGzzuxUlBevw/TTVNX/xwU/cBEB4llLK1qG7UfkSw7YSGr4kN3euJFLHPbf
U3JJOkUEZyxOM+PFq7GH9QnRkZj416HQBgr3h0+r7/91PQ0fe9NGfWGcc7sRShIjppiah6m80Z7z
gHxp+qz6hfu3kAiNl85J31S78MGR1diibMGbUvNYOf2dXvLIC9JSFi+ntnxFYCpVq4wVNFS2kn46
qz+ng6NGjbl/LaXmAj3w7xvGqVaf+H/nNgfV6waEkNZ/ko654acaCXqr+3S7XsGmt5k8O/Nd3dZx
0z13GsLrgJQIn+TyvCqPoYabmoTqZ/LOvbkXDcu/vH3nvvKRCagDPa+B8uRTA7mkzhuf+ATVr4w6
ZFuRWc/W7jg+8UJxFGyMdFCvnqBDX6F+z0/L2d2pl+MCavdPyOny1xSK1Yuh4bVRt2XZUDdphclR
d53l5rqX1xrF1wB7BKhAat6qZuOXvZUsXQxh6VQGvpfaSDbT8SX0RwBg+XfDqswIKprhld7nHow1
Cczd1h55mrr7EaiB+MiWPFrJ0QyUbCVuxAN+P/Q0PZpwGSzTFoKVw3GOXnYqR+rEPMBcnRE7XmZz
iMi9s/n7IFF/iaCKVMmHSJO9wQqaDE9Rg3A44SHUz/B7GtaW9+JhQUfjMghoXHLb3BtJfThS+PV4
Lyb5ykyoQZHM7apXUofePWGdUT1Ic/IW/CXjmfcnCbpX+xe4OAaL2kH5s8DPthYDwnMIFlh21O3V
+sIf8gL8S2sNTBNrYMuX69LJdnnw04+PWnfnmqobuIpR/OubjpIaQhy0fvtRuZ9yCrY9OF3vJaa0
ooaN6s+Y83Jq3CLA2RCYMPBOUGTk5+qVtLbfqQLpf0+ghQurzEBj4wmIDZQzLaoQrZHyCXT4GKGT
aLy4IFLUFfk9IKdlMCUH9XG1IqGmNBI6s90xRtGsVaMX3EtWgoW/8dRysHadzsyfyfZCnusG6+yB
B7KaGfsuBLfWpU2BvSJy9GHOZSfOVUNa/V2wuxdSGA9s1pxlkfhgCFrgil3/Gc/sByzGE54V0jmg
elAQSlyGQgYzgC7pcizrK0ZOe0hMyv9GscQ8bynSLdxDVGdT8uVfUj+llY0JNNl4pj8dpL6Y5TYL
i407tg+MGR5VzY2u+NtbAZUhMYq/k/7fpFG7Dj3P6sanomnAnc5fq2VPLRwFjuo+4QhzNUsorCKP
QnequYx6U1OjJk2eJ+8w90JjMW5UyD1usuGoWpLOUcPet87MEBUIhRzc+S8DlGs4Ys/IjfNgYesH
PaUePD1NHMN5COaCGlIsGhgDqFnDNOF7drWcwKzHEbO2QJFZZ1424F9Ob3A31atrM0Xo5pTYqGQy
qm1xGRVAqznxPPxgmKzXHBlJnbMQStobX3ktimzhlJ+O8yerIVwgCMDax2fV/j2C5GB7xuJ0Obm2
em3TvnreXQxfLQqd3FBvgOzr3zwdA8Wb4RmWa/YmQemKn5V0p8fBlSWuz6mcABxl6vWADdV9nH9r
UYLSIShoIU+JcfO97pvfYeX8EFoAzxOBMfNaH2aCJ/SbgZFExpYj6VZCqLH4ka1LJHyf1GvyHDM5
LFoYBgx/VbARadVX1QB+yQBLkBjDsBpk/ONo7EA9klFv4ZsQxBbtKjejfaBtCmlsg+753zUSo0Fp
Xb+g+3cMlOIp8ZYa4wEjRu0QpnxRk9Go4mylXtHWsCTrntSl6y79DBr3ueGWLGjxsGptanNDaZ4Y
a+pxNPSCWA54WXYPIwTniKOTyDnXYy/a9ORjyOxYaBoOjXxJFGk7RWhQMzGJcHe0VFpK1W50z+iz
kMR/HLOiVGRj6OLfEUBYlgO+0CxxQ5idUvQR516c6t4jH4yHb9xOh7/dyYzBG5PVhxdggHUDoQgs
IKot07CiC23ri4FJQAPWa22ZORo2r12OimtwntJHcIMrFUY6AoZiUW67QGIztPZxJMoFTgNEWll3
RTf+wHXUmsC1Ryp3nSAQYvDxLfdgchmeQOyW+hjdmjcQKMQffjcxRKBe82g2UQ4PJfRtHexD7V34
r0QWrD5BZcK6ueOC8nddliQgWOJUAKcGcBZ+YL71wNbEyypHlCL7Uiua8cNTBg01sl2UM0XhyBGv
uzNqymwTTDfg3mqMSldt1DCRHqL6K3BYG8xPdU4UeUxN/IkVm19DM4BkArrR/VJ5iP+aFa+Qbd8q
bV8UfghxgrNa8hyIKmSLPuZKbQv8RZvLTU4cgt4bmjck+v4STmaog+me9zLNZNh7pC8SnJsG9HM8
65qMFAAd1oyBFAruQT3zjT7gDurWqGwFZ8fFf5BZwLDomTC0k5o+7ZTAsuuuapMqLdDxAMccmof2
r9HoY+CpbU0teTS16taeB6h11Hk3kYbnAzYwyF4FPRphbYqIzviohstUQhkFZ/JQAVobxXyhdYcC
wGS3hauqwj4dhU6bto31YpWY7Tpz0cyvW/nR62secubXgXeHAL6CzgK+00IpnZI3QBW1XOCy8Dzb
3a4yqvPcgXtVB5Ah2mMPpg5T/6I5AJPYJYhFHKEN5r04nAi4MW9EhEl3WnCqIvk6jgArQEjQVBaR
hO9St8iTjRrWYJCxSTmqNmhBdxBk0gaG7z9MklQH7yEJnVQzWxNEaklIxjmKAcX1lTiA2hETCCTt
3wUQSVYDtXu/ax4ZxSr+SK4De1SDuBsxBSeMhlLP6Bu4C2Qkk+UTirZqyWI00Ww8hD3iPNADea0z
cZCYszNa1EurAABRX9T2SECBquVvRpQp1I8JYMNRPDAm+aynlQcMq2EsHxhqDHl1xLGACTNE2thc
eVCMQPAlSC2wJ+tokfHn/B3dwQhidglqnT4SD38za6x1qicM8z1K7BWTWiUIFG0GDRlKV8iJWzta
mVAl9m5qbqiYzLlGaEcYo4B4java31VZ3UG7tnK86xBDPU5FvC4/VJMwIfZRT0eY9LfPGKi0M7+3
ohclSMoyiQsAThneyoCIIcZdTUFKr5UgB1tY9iGwqpq7F9N8t6Q6kan4UbU6A0XF0ZxgnH9nFy6r
QgWi27+9JEEJztsSLA1PwurMhNpzW1zHt84o10YCBYeQrxn/do7JQQUgFaFB7u5Co4La2hzQyP6S
k1xOljiMA2JjahNNTKRfrNj/FnMN/dtXbDyyeE064ZCJPhSZgbRp9rLPEHrKJeX7NkBHJB22MqgO
emO/DGn6XEvr15+H10jCSlW9UuNRoZLonPiOGcJFf3fO2EdImskYkO8FX4w3vdf9RsI6UmUWdB47
mW/olFghoaNrSgRmHuypXMkwJrwanslGQ/rzoIFnVn3gzJg/mKxAsp02NTRXcPyNMj3BjTaGsJQp
f9ilpmfPRm9u89p+Iqt8Lnsq/2H/Thln13aaXPw9QUE8reL2PtQVx8ZxjTHWBcFl0uZo6aKX/YqI
K2FLu7Py9lBoPAUIoJ2aHmp06J6+7dLw4NojeWXSxGrLrIbniYC+s59UYMh5GxCWd+ksqkVaVkBP
sLAyl8VdpWKKHhgX55sWSDHF2K2ra9QwcA8wUg4cgDVvvT4rSu8KTfZz6dT9IhiaN3RmrzV+f4E6
MbccuYuI5jG8i+oAwN1kN4W5dKt4LxglQyCOGiU3qPSwcjB1dafwwbPSI9v2g56nH9JGHbYcdqJE
eB1sCEuhiZVFWrAGMaR7MXhUqJOFCmjQm7uNnosWi3sxVJEGTlkRRu+tspZFzljRWRIOAj0AdGQl
pyn/wdUIt5r6DQ1SWJ9e/TJo7ndbwdygpHKdhf8cjO5GjTX1+EYJf//vljxF3wnx56SDbGf/+UVE
AvaduwzZmcsWKRwwOgGQfaeLXsFf31X8WjXgAiHxpU0r0Ox1Dx22DeB/j7YGq9HxU4RzUJ4Zy3sy
G89VMF2kKl0EAfwJBTTroQVFfXfBfIuag7DB1IcIeNQ+BFtB+S6eerb9EZJgvtLRscE7CEur3jrO
5KQfmhxXCb2PH7G1Gy/UNLpN4zpP6kg6K0tlK6NoXMyN8pRdI82AhErGsbo4O1Z06RSJjnXTYR2V
ub+pUbXgNBU9Y1LCGcVikrrNvHHGuF7UJDOG2Hn1guTbI6+7IpxZ+H67KUmSGZn8CrWoIDlpPnSw
iRKcxy3LYC2do+U4MeNIuoIKY40RxA5aGt6htHwUAhWkbDLWf89t6DqW/bj2zH6tdq9BDoeCwDqw
ke7V6/5S4Zi3DWcdmcYy3vrevJ2t4sMOY3rfHACpDRKqF0WYTVl0/rKxqHF6goRC3oZoF1vvPfBj
gFHbcUagIJX2fmqxeYnGz8gIYBcHGhLZSYNvrFVfEeX/cXr5XjGH+z47ALTdEkuRAWJFarozCi1g
WLCjdqP8ZKafiOzsJfuIcJ2L2hV9XZBDiJ5VodzQyLrW/b5Ew+9h1INjEBJewssUEYoMoJ4T5dyJ
PtdD5EVswsVKkIqqWftCKQ5qLfBYp1uESlT2oAH5mJra3e+yXwMilYsYB9Zy/+PsvHrjVtI+/1UG
c/0SyyJZLHKx71507pa6W9nhhrBlmTlnfvr90VhgrZYg7RngAGfGOlaxyApP+IdzgApbn9LTcYp9
oNQap4ZN4Oi/Q8qVqXDROUoOno9mha6+x+Z4l2j1dy8aKevrPwGlUJXD4KcYsAj1rhoQQ8ADfs8r
JI7rB1Nvzklm3ZoZBMpiuKaPf9ZrpP0NKi8AK2MtvbIhBzpGuAtin2TE2erKeDK4VZJZ5FWiqgsl
GkGFG+6iSS+3PV0zE0vvAOjrkmbvyaqyl0HCGBAwq0pkpXCuW2t/ctH2MNTOviB+nperDlcFw8yr
3lU7xfoc8uzPfQkM9txP0W1b03OzEcIn+MgqONwlK0uB+5qIL5osQgy52c2/MCr857rDkivwj9EM
pHWLGXyG9oo2v0O04ot+9JZjr9N9E1/0logmgRZjsvxrdpiTdtdpOG1IBffz2jYi4zpM5F3kqIeM
P6eldZwrUCUnmV0EHBvBcxaWXwen2AYy3NCg2s7BIimVthwtqnwUX1wxIdlccc9rdwNkCiVp9xao
RLspSuwDUIJ6Oy9ilWCxaJs3fp9fAzW5SgDfL6iMgzsy1S0gRpDcpJ+hA8nUL/Xz/FnqyF1pUt9I
39x2oAJ6tPMmPf9iIMJlmcjuNpTfK2+DCwBkI1CmSbk2veFPtzJIp21Q1fv5m82Le+BmT+z+sev9
pWIv5hZI8C67Upx4EUjeOQp3+Dp4CK5bNn/dajPxa5FW/X7AMSvIjMOfF2PF2znAEKXzjK7JSouC
7/PZYoCdTmOxhua1Eva0jwN57eIHGbEqnNg8UJ3/FnB0A0OxKeTITdMkN2EcIPrYHg0lrzIbDpgM
jj3EsVFL0URGDJhVQDTu2P0D9k7UnbONAbyrhR/qodjDFtgrk+a7LFaKK3D+2Rz5tpN5MknIdKfm
PJ6JYNUBDzX2aOy9zBPVe/8KlYdjr5p72w+v8xp/S3Jc7lC1KsLxYa5kupiOdn6+tQPreqwx4Z2n
IgvKOTKi2JEd7GL6mXnuKfSDfTL6NzhYLjrX2BcBt9/UPJmxiyeut5t3fDWSc+hIDwMOoWFKD9g+
dAHhyhAjADKXl1EY8BcEEFcYJR1MSBuxbiFxxP+J/HTjmgMXp7Gan0EPS/qkGEGJGGWpblshBgEi
5FuFYHyUlVsBJHhozR+YIzymNZ6Dk/+SdNrZH4G81VbwBceBHQoS9w2qnIbtpKRM3Tnp/K8xYJeu
ih/Qnz9wXuwix4Jmg9EYXgPDlD3Awz4KJfc5jaH59Cy85Gdqhl9lKq+LYjxEkFN6Lsi5VmXPMl4h
WWk5VXQI0akoWCH53IVsr2i2g0F1VwByb9oJ46/K2CZmVuBepdZWgZzIvEbn68nw2xsxgMrgMHcj
OrwcWSFQzSAtjvYsi11gklTzQ8Uiz83wucfQAuHNFbL4qE+XV2hqQfSgU4/HliqhiqO3iKAMUKXq
Ze6FBITuQzhsp3SGXwzXfdvPCX0ADN5JUNOs+0PChVx72nk+RtEeoAZayaem8m7mr9BSbas6d+tj
i/LnQ5rsRAvGGmCeOyXpguTKOHS9e0gRd6gatOJQ+Qs5pTMs7+eTv1AeeBoKUYkZXNeJ/hzxsfJA
bQ1B7xi1h9QxH/Mg+BpROPQt1RE0BQfIfjtT9s92pu500WG/PVwlTnVlctRa3D8h8/JT86pGCMiw
gOlwtg/SuIOQLtdB4u1jDAZolXmnuRYaNAa8/ewQcHz5Vn2ebweZ4SpvCX7+A4HNR1sF2/+qxz5V
LTfmfVi4nM7THqo16hrj8r+CKDFiCDPTfTkW9FV/BfT///2v//G//9fz8D/9l/wmZ5Pk2b+yFtpD
mDX1f//b/ve/iArnP93/+u9/K8dS0iDPMF2hm6ZuKpefP/+4CzOf/1j8FyIbUTjAXLnhQ+KVkxSa
PFV2O/IQBkeOFPnynw0odWlg8eu6jtJ1RxryYsBc90fXCELoUPbNVNCF9133oWzsK1uTtx+PJcTF
7ObBLMeVtlS6bQNTfD0Y5n1t340Ap2UJQWcS93WJiWJkez+dtCAR0uhl9hGRGFohIRUqsw2KT17w
PJ+/X/D8CBIYtqtMF+SBMT/iXy84oO2v1a0IaN+LnZaM9y3Om1irup+813kqb8exDNM0manhmq/H
mRzw4XlbBOAR0/Z6UGZ8zDzcz5yyx7x+wBjALPSZJS6q5qEeg3T1ybt+Z6I2UkGmQHlS6ZZ1MdHI
MadKTFimOrpDp/w4NScoEUuUXZEZp8DSWUsyRCqSs6hMGD5ikw10Ivznr9vWLalcxzYUr/ziNXTh
4Pour+jk9ee5xVOdg+qTIczLPcMnVdJSpnCFC5ZGv1jCRYXaQ2zJHCQXSyYpOfDUqqfk2iQ/pqJY
SXUeyGtAONGKKNZ92EBH/ulWGic6KDtujAIjIBRuzO1M3W6Dc9zsMudbM+xrwkQA0zx2WpD/0l52
YTwn7RJs7kIa964doRBnIRFmfzIr9Wb92KaQlmMgNmfrSs0//2ud2k6E2KHvJLeFQfMfec4FZLyH
LEBhaSjGO1KY/ScLRn9nRNtVCqcn2wBidbFgvKCxraLzq1PbEvC3AcGqV3X3lCDJXWukpFVrPjo5
2um+o1EuhXH98RO8XbE2/tkSrIVhKgKii7UiXaWnjmHR/s0BkPtm88Xuxx/dJK1P3q0w3pnq3yNZ
r1+uwAIdHEownLQgGnYgQgccsZRzIxIveKx6WPXjlKuNMW0Tekq3JaDQJU5o464Py/T641m/Xb3M
2jb+HPm2JZ2L1RsM7Th2TlGeOrWNIRSq9nGI8E0FJPXZtN9bU2iNCCIeVwlpXrzgWMS1QPlyOPUD
yjSWBhbvPvDTnVVoKyYMSbJaFO4pwSzPQn/FhsGcp2cV3FqKLA0mT151nxxT731zF+VG8ADCse3L
R8KDqJwy7CJOE00zDIw5ijrkMlw6Mf/8Nbs6UtQc/YbULw8Jp7WHOAqzkuaO2EVZuEMNDh3UeGVL
0tH/YCxhCeUoYenicixbq0bk/8f6JPJS3QU+Bq5OmY9XQBWjkx7DSPh4PDGv19eXjW25pjC40NjB
RA6v13Mqo0IbXbM+xcgf3pSdWa1xSDRXvQunosxKHCPsqIJQMYptWWI2XCSiWwHHSqCjDxj4GqFL
0dnJ1h8/2DvPRXRhsqFtW6GJe3GI6aFXNMVMX/OLEU4HWMW910l/8/EoztvZ21DcLSGFy0ayLqIK
Px1EgLAnbkMyJL4GebsIc0TssE8GT03vKEk8apZSffKZ39lOf48r5wP1ryNaV1gIkjiOp8kinfae
e7y04JbkUb0R9me33Duxk/1qtItvXLhR4k92Np4SG36itGhhOuFReTowUyHzCbeyUDwVZS7PCAhU
u9FQtlz0HTz2f/66pZCG0F3opvblgeWhECwSmUwnyOvJFqqf9aQakZ0hGqM6jHzuUS+1bsU6laeP
R34bU1H0dgQwYsvWpWMZr184eFnh0LfuT7jpfaFF4CMLmJDxJV014xEqSKuYuXw85jsHlD1HMMB1
DccgdHw9ZmvrtkjDeDqRrVM4G52l4+cndwDK+M8HcpkUr9Zkq1wOhJuhCbtnGk8ZdsZo5I5hvihR
Tfl4lHd2pNK5Xk3cLwgwrIvbxoaADskiG05+hPLAqH+bTG338RDvvDFub+VyxejzUBebvhIBXsap
0Z6izg0oY4dyvlfr2zxVzx+P9N5k8GAVaj72LJbd62/D0laD0QJLMGss9RINWlSOrfC3j0d554JW
Jkcru4+AWtgXo6QFyjpa4LanbirStWs/JxJSQ6+VM0jg46Hem5DJjHADJOTjkn49oUqOygBKDc5C
Q68Snbs1CVn8yRJ457iEbkZliiXtmrp+MZ8oKkpNp2B2ipC4dy1ntiypGlrIOdhZTKkas2o3zpB9
Eue8OzdJqkmSac0n2eu5NUU4NU5V1idwId3BiJAlrTXMWD9+g+99LIssAOUcbgN5+bHMILM14Nv9
CY086t8NuqkG2hO7qtKRYgMF8vFw4r2XOSeUjjKEbTnq4ngwp05ZqCYC6GmN/leLKctzXY35RlAo
AHvRGLShPOuHxChkmeUSSG6sS5B+9Dk3MAyzbw3uGF+jaQIQLCbUERInhWxAUl4s6kGiRPLxA1+8
n/l7m7ZD+MN16bLMLp5Xq5K2FLjR3YOtbdLiOemfzGEWuUg/2ZviIp2YR7INlhm5H6cBfPnX31uC
R4irrrHvq95djAhXgzZss01uIruECQMWHZ11FuHtx/O7uJMZlR2K/BST5CCFjvJ6VE/GaDUENQ0n
VcPdH7GlxSIMvLG31yztk6//3pJmRdscQVRqSJ1eD2a41NL7oWpPUI93aOtXqzAbw9XHM3rvOJWc
cATthqWbl2dCEVmBkZd+c2r86rb1m3Ot3Vlpd/cfjOKwNgwqIw6RweupmLmBmGGDx9ncHiItTrKn
2P/kIH13JmwU00KhQVqXMzHaPmha369P5rz5JXkPpEX4cB7N1E8ihYtl7kjd5rDWmQqa4g63w+vp
oLOL7cTIYVM3AouoXn5PfP9cGznXd+gYy49f3nvrwDaE5NxxqNw5FydqZxj077KpO7luiF5CI738
RXQAGj4e5p1JOUJwZsO/MaRzeXDnid40HDX9SeMWXyTeASCGryNB+Z/cQ4zkgjewXZ3T7WJhezY9
sKw3u1OaPSUj5bH/YCn8iePI+eBG2ZfFqTakwQhAoT0FZvVlzvqUXjwZjvokFHn3jbF5YG3qBrn1
xTz4YFVI16w5Ub/wuOHK2Smlfply2hKC6vE//z5/h6cXy6D0e11Wg9OfGpl7hwBZKM1dtGGDghOq
xjcfDybemxszok4sTGpel2E4PbUBrAKIQcfPELVXQD48t81vpybq98KFARy4L6Wggc69K1cB6IVj
XEzVT6zWw40226ejVW6uM0GKFIRt9PXjB3zv+ZRJvI4hEdCsy00x4ETaQTSoT10pgVUip03zbeVW
iAQH4fbjsebv+Dr/penIJUyxE8kPqYzX2z3KlOc0NbnRDPHSEQ71fMxMIJES16OI030Syrw9yBiO
9Qu4jGK9/BMU/JX4mamhZaVHObHzO3RClV8cXB1HmMDwPwumL69RTrJXYxkXJ9kw1nVjVdqAW3f4
KIK8WcTSRJNyuBGdj+snhD4dhx3KelfhqH1yK/xZRBcv1qasQKigiKXsy4L9GPoD3fo0vbU71Je6
Pr8XdmgAEZAVYkciW1BPShct2ARkRuHHTY1YwbW/ooR4bdjZqZqTpsqIzqCSthrWOehnlr+6Jsxh
f2o7P5T1wnPzbEkv7pw0Rb4OEFcHHxj3Cy1XZ4Szv7ViAFLYpndZLbem7F5Q3xzxBXG+pSBfVKae
wqkm3dWWjfKu0VoDejM92UlKab980rW5khX4iBPZK1yqANNr2teuhBaf5Q9qbHQs6RrkbpJmX/nE
ZzLWvpq2dmVBIQZ19Ki3zclDJSCBhL7s1IBGWXrU+vyIT/mjrWMYnNik47D9A69+sFl8VkC7L9Ov
HAcEtrSTA2EYJuaF7y8TRZPTT24TLDDp8jwGjQ7fp35p4uI4Ku1KDNbVx1vj7Vp1FZEDEhnSMQjr
L9ZPLBNPaww5m1YtKMDzXj8twBtvtzqxj5S0j3TTsN9cF6lEnQgZ+/Y44wAVch4ju9BAGlOHEuWP
wXFuMaTxtOTK5kvney6uoAdfV0CVd5uN5QyHqIn2Ibl8Hm6L6NSN9CzoeRteuKpqc6fn5SPGMpuP
38070Tt3D1kw/1BTUJebS7ZNmCFvkdyqursZ/WZXeCPoaHxqfcwJnGYd9t0yR9kBQXz/d1zQEGjl
gwcnuKiCW7uCxTi1oFUzM9wmdvD88eO9DSvmp7MclgfF8DdlxLgEBsYFPSK0GK9UmN7Qxbv/eIi3
X+71EPPP/zrJiskK6trEpaN1TqaECvudwFz2h49HeW8i0tAVRUCD7sJl4FKblHMpPQ4nd8Q9ocV4
zvzkS75d5XRITJ22hSSeeJtsDEGFj4fRnSz6iXr3cy6ejLQsPp7HO4exC+uRfhodWsW5Pz/GX6+r
y8HcmUQ0N9L8NSM3rGRbRidQOOAkS7qVP/tGW3eQ+z4ed96jr0/h18NefCVBc9/LrUbcoHcMDpE7
vTkGRoQanz7Ex8nrWjB+rfkVbzbjxvS6T3e4Zb59Am5wxG1tQg4Hf5jXE08aCJw2NZCjBfimEC9+
FC9ms4TK/mHm3xV9g9x3l7mPt31arqTlb1riC7a5C/iGf8E/vh3pyGVKI+/DEAGt2gHtIXZ7DCgE
3dKbaMAADXkfMwZ6VkMnwhQVjAH/0rNqF2rhhhj72amcdYf8bi9/6BMYyPG2yfMfoAQWGaD0j1+7
fZHCcpxRJWHVmn9iC8ec1/Vfn9ubRNsrPx6ORoqa8OiZHNBjE25Q9dNuxmq2WJgPihE9MSQWMEXd
5knrn3rHMQ8iAnVJ8DduPURKAJ1BU9v3qBOjWVuBTqlt5G2WaVeYd7hNQNZxmnuVafigADqPYX55
2oOGMfoKe7/hGZ6199XMmuxnEoHy8TIGWtiB0h4QSpuQvU/aUykChATRrSLWQ4wlbKhFC4r6XD/0
epGp735qVkFnyeqTw0j6tVJDTDMv1RyEXTKE542+FndG53bnwQzKR9lM9YHntM6mprrV6IWApNqs
2XhNQ1jnOt2uE6wMZKesHikOHDtAWpcPH38Fod75DEQejmtJjkNTXOamA5cP0tm1PLq16y/rQWyL
Ln2BB7RERerOqNxb0YKFHXJja4b1I8JAv+wK5WDpVbsuxL2wRgg9dLRVZNvu0u66r5HkF5Va1a5S
1R10NVbYrRT4IXWI43YzmhnFyQVV32NS6OfcGu70MUWOeKjdRWLV31MDeXbV0VgniNh2wcSn1nnd
bjKrR/kh1gaywHAWGDCqCB5KIeVK9PHvLKHBbpTjd7ebxKaKzQE9H2A4AcHy1jK1aGlUXNJFo/x1
OeiAoOxirTuQx2yocVp32yPqAr7MRJ+sRIHW8RsF+E9Qim+PVQ+RX8hDovBN8hKxt0YDKI5rgakF
F4pUnP+guviXlgCv7Kw705kOozesvFCupaoefWgj+6buUCVG82OpeswGecQNomfnKq6/Z2FFTSqJ
H2q9RjNPj6Y5aJqVyyNkEid3W4f5vsjsk4MntmfAS5Mj3kA8dWX0M3kA6N1UT9tKc/eDhe+Brf0A
fnXbN9mzKnEiK61jpnU/khGd+d50jrozeTBbc8xKnXOSFDdOqU6dNn3VZ4GxPo3vlTfclKjYD6OC
PW0CY8dBJCwfPDiS0knucjmhbZBd6zLZtgzpOz58NBtanR6tZeZsbBxCO7S5zD68l/747HpyP4XO
3lKCg8h9jLQJgoVww63jx9OiM3EezYvdLB3s2MMWEs06RVm8SOwGLQGcY/QIeLVXXDda/K1XgARY
YO3Kixxg0BTDYJ01EzHOCLSx1/BbpNNbuC4oeCs/Ys2zNEOE/D7eQO/cHtyIICQcSwclcVkLYanr
oa/c/ohWr0MXG+P3a5XbyxExvk7D/W5yv/Vm8snh+d5dSQXboP8H9oOW80U2bHmuD9My7o9Ji8KV
8GW6H1s/WyLcAi1WIPIksswj/UyGq8GoUD8o6/yTsOBtdZY0DR+++cKmknF5cgRRDLEL1sGxQtbu
th6r4BhIM3zKm6q77qZKXmtOn6NHPmVPH7/0+Uq+uLJp5VClUYQ8FLwvwu7KrhCVCZvhSIgwl2kC
REtWn97Lb/NeLqj/N8plB1KRRgz47/XHVuW3/I/brK3vLQ8/dtPZ2m7/SUr/NsqipzOPSH+H7t8l
VqyoXPZnoo1QphcdSs7/H7nE21CRdMUSdLGp2lHtvAg0dDDdhj8FIe6sybA1q6ZFapyT4+Ov8966
+Ptiv4jjwjqbQgz7+qOox+9pE11bIWSz0kTwDNbYSx3g0hAmzvePR31nbq/Ciflr/hVOxE4kh9x2
umPR0yoYjQeUXYZPtt27K2LGOcw1cCLii12Xg5VUjaP1R2z31kkLUFIldxri5ro6pXr24+MZvXO0
AFakG+vYOsXCy26i0jpwqXjT/d/kEiEY2SxM6MwV3AfYjZ/Ewe+sP8qRGEZT8bLn2uTrF1gUCFcK
OO03eon4Xz8OYlN4erPpkU7cfzyzd74VJRtFN4EuEiSGi6FKWUyJBUXiWNXCuY9gYezqOPqscPzO
KeHS7rG4TmxX0CZ5PaHc0ETuo/aHbg7cpipAl6DM/PRXIsCiu7T8Xz6e1dtDmSySRsWMxrPx57ls
/2SiSsBcp/axA5nY+eB78QdZRgX2K0au3JU7lA/ZiNFWZ1AvCM1y+KQc8ea98tm4gnSAMfS4ydVe
z7gdoiiUTm4caaCPN5OGE3SRaNHzJ/M0+DWvjt95mBkrQC+dTtBloha6+YgGaiiPnYY2dur7v/up
2XaSxmMuNr2BSpgtBpR4034fu3hQNBr0uaKHkPzxk7yZr0H9nP4D+EQBROeyRY34YN4OoMrOyDk8
dWFzWznGJ70O9y00hFvWdQiQgfBKy7pcrFUzEo1R5jkJT9wnyDKFEe7A2Jj20IT7cU0/8ORi2Bfp
UO8k5QrNAlsQeV/Dtr6iNXmuJorhOHBCHBFn0Xb4XpDjOr9N+E2FMH5U9axOVhjXeVaHC9sIuLup
dzVfZgBVIONtnatvE8nDEFVHK3WhDHWncPLuxvGphquV5OPZ6NvHIKieLYWMX8dHcfJNHxsbDVwZ
zK67Uab3GYTJWvfWZiF3undd2/1N1IYZim+zH/e19B+rvFzYJfiXMdpEfnwLY+Wq8342XoRnSbMT
mb8MmXtsI2cGtciO5W1k4Ds38DxiWHbaL3cIt+gBwBVDMj9FAhnXkGfEM1ZW4a9lY+6Uk2K62ARL
fFSJ8HREw1C5hebDX7Yn7ECglzTBvvKsVYrcldOil1w/GX24l3ifupb4Ai7oK6TAObiA7iJo1cjb
DgUqL9R2dFRwSNhpVXUlNbmekBWQ4zM9jHQ9d3s9QKi2jW9V+01V9ZpW5hIzatGjpwEPZVF2KRqI
UDIdvAHDccNLxSHdpqSOQCUUAAifL3Dy7typObSp2HR5uEapc1dqcAVH/LXLpwKepQclPyBfaXhl
eqftZsChsIp1Nbl4PpQr8K69ae4aMWxHNUHQ7+DLReJL07wgr74nqNo2SbahClJ0iDAxCW2gOIpH
Q+Z978saP7tUW2RB/VCpEiNVtXIwNp0/SsgyRAwbD9h47dcAcZNq5boISrqefRVa6d4PJrXkt7SB
jb4f/gszMNGDku6ZAX4EGcUCQ9xR57xN2+Lgp97RT/CIgI+YpWde/LJFStvIv7ulwtpVfzTyBLpR
rn7jVokaafatLOrNVEp86amlm9I4DXV6IyayGd+2fgWDvdFhZDnULxY2zjdjLg6WqWAgoZbpdEsk
+ra059FTGM6N0z1MFDjMod/3nsSMRj4GCVaqLur/znSnNSDtOthBalzFcfsoK+vcl95XxP6/Wla2
0qH7BpQOYvwSx4E8GlWcGqlRqSHb4jYHJyzvhaeWgxGsZ+T0PGxfrTpZnHRy8Qh0gZ0XVzmpvFZl
J4Bnv63iz9/Ac3bjRwZaSvlGJtrejeEMObwJfZi9yw31va18lA8yZG3wWfaUhz6ihqmTGYAhBK0d
JNlKTfE3W8ilHkQ7BFMmhLoTCDnWOMiFKqHdGvovS3jnysB4b+QGkfq1PdABSDxa7ZOOzGKBotM0
EeSfB8ffdWZ5Rqf5wRPqOtKCUyHQYIHcpvQAqRLkxzT8vKvaWc69uRFz7Al10b62b+M+xVS0fiic
CSBfsK7D6JzzFx1hoJJs7tsqXDZlt2hJlW0Yi14jkDLw55e6QhbC1tTeKdR1G/twupHJZlnFZccm
DA6hqtdlgt+oleDxqt+iLXAyEIvFfdH4Ou96HYCUAi3pt2Ixtt+lQevaPvYY4snctLcWVYBlgwNV
5UU7vMg3qWM/Nbg4mmX52BK7I0WdIvXqTEu8yPSVXhnfbJRmomJc54G3LEJJfjufbZqzaluJSWdZ
5Hu3qJEalxHidnHbrHzbRt4dTBBtsJ+oOGzgQmKaYh5aWFsDPN3UoEQMXney3YWhqWs/qdTCTkxv
NQzRyca/Zj7+7CZsV3GCcXkToRrReeLGQwheZhOEAAPBb6j/euKQtTbk4FZNIIDd1y/brbF8knlx
0Mfya6D06c85BVl2NytEJ3CQuI8xmcOzzdH3XOjZMgQw3xTVvoaCtTZTiE8SikeKKtJkovzcm3D2
G7f8ge0t+zvWXvwYZbiq/FoP+c9wym+qFgfxwj43xrijRVQgFo3JTaQhZOT3VoPu+DQ++MhrLDo5
0tdthI5vq4yvXH0C2UzT4zCovp9wO07zq05Ke2tg3tYsBjutF+GIsmoDyn7fSMt80CNTrvQ8izgt
WfocOk2xKRXaHRpFz9py7lEHxkBXc6avkaiAgwO3BTmF65dOFo2C5+8cAcVZByl8QBW53rRU9LGl
Lfxln6gCA25d4u3CwgCa63bRI/dau25m/5sI8/irmJoKkiYoc8LWqa5lhQATKiReRb1LH/ytaPTy
yUrK6KhAuq4mtPsPqEs0j3Zc97/ysrAEyNc4PhClegvHSNFSnzJ95XdiXARjPnPf5dT+ANI57DSo
lRuza8erwGvarZA9fP6BLhtu6ih5dEaD2JU/4B0z5o/Qijm6a4tiUKj91gdlkE0LDSa/r1NhL5BV
vcMSxbkaQ9OFKK8rZIj9cT110poWYVsWV8HAoYm8ALLHkVHc5VDTPX0bdSik4Y2ePpNrhutBie3s
StCHcgN6+ioSFtSUFIuBcrwnyoOYkYfgPd0e85LiNBjuTY8VIFvsUJTGVSfQdAAVshrx9mskUGi3
ftEUUv+OPiICIozfhdM+1W6uFpkByR7L2UNlWz8ncGkLcPFfaN3/zuB2zndunEVbHZdiW4C5GSjj
JBCvytJeUmiYZSh/UPTYhrRjNN/HMTyCQW4Y2LWlHSa6aE7BVNkbVYMSanKXFFjeayr8CbAOz6Go
/WYNgHfD1Iay10/ntu0Q/GvduzAM8DiMq+90nte6np9zJVDLQ1Rkhb4MPHbaJ4u8dZCrDrfTNGkL
vY2eYtc+JNyV+NUthwpBrABjJbgNVz3uApUx+0QF/k3WFTfMdteDtdCM+safPBR9JiTBNRc7qync
CT+HThd6D1XrtPuwSRDSTnVtJQqHOG0um2XrMSuwH6dG3WPAdu1qxbIZxHUZGrfBiIQThwt3wnpA
WB4ldjrCnOhDai2zWYOorJB8hVg/G6CUuaJRYCGNCRa/KHHI0rZ1j/GqOSargvJ+MPYYPjAX3Jgy
z1w0ebmN2vzRnKDNctf7Ptt1xNund7+4PhwrOochBTVRq3UC9AfZcQ2+Y/W10u3ruPO2umWsc2yK
hkhu8arazH9OgjmHLunY7Tu/WQJyKZBOqGIL9RL3h4XQRWyhJeEhbJDTgK4xvsiRlPS678hlb+bP
mwPV9Uskvh2MgrsX39CvRokZXfgwB2M1t5HWZtu6GbZo7C+1xj/CPQUgHiIRhfiv1WNVo+MtECG7
pUFQz4l1eqf6MimJgsBLWgS7Om0PZHPjoqKck7TVb69HYjCJXlQmHlOzu+H55ri+N7SVLNQCDR2N
/yJ1UWzz0TLgmkPtGlmKfuWatx111jkaydoXnRJ47GbwI8XSLbhTA0yOBJm7rpc0ChDAVO5t13kb
HLgJCVawCNaGtJ4MINCNyH9b+YCugH8zB0WhNl1B8DKdZm/031sLtZcB33A8bRaS85GC8ZZqxcbk
ryYD8scm7LdUNCslQiQTYxy0Uu+qtGih+fbvLJNrNeGHwm8oQKNhr4EaR/2EFdZmxjy0Nszl3D3O
HyGum4cq6Wm11z/LsfpW+9muzgw8Ux6SBseLrHYhpHZXCdquLtATB90ewvxCi37GOkVkU41qgdou
6qikCdzQ1rbkUob9uZhqbOiUuXZ7uRuK9l52+Hd7156b7qXot4Oc7g1ZnTU3O5hmvp9f+kBXy8Qt
APXZdV3fFhi0zQjuOXSUer6qiHXTGZ/QoZY7aPXVNHKDtf4LovbjMpoMkyaSQk8jPttlARdNZ8VZ
y6EPCCaQUsDqMmkRbJAY+6ziwlj3Dgz9flqFmkTUAMPTqVnWvVhKvNHmkAgI/naMfwjP3iqNpRkd
ncJbBY650Tx1p1flTtNQa0alP7e731iObXLNwye5XdEwIO5rstvE/+bk0VZjzVAbvNJp4s6pn08U
BQ4CVSm6JhGryDYN5PS+d1N/yrmK5iyzAauIP8UBos1mphQlZXOYs9BQ67ZDWXrAM89uHiPHmi8L
toTFOZyTfODeuPG98NRkyQ5FcuxLhtugLWpE/IfziAvdxxn6JXrBpUpA/YpA1qUEI0GTvy5JKE0a
9lRk5v3YFDrhcB7+xGGUGMUztFJf8EERSNCJMv0ST5Ox7G/iSaY7T1qYFtMO5j3jBnhFVFNfV7KP
t+nkpQFf2gdRUqJyCYk3PnZ2WJ0jv6TnEDYBvGZlkPW1ITYkVi5u4xR98Y8ndlFcYl7QyfA7tgBm
gBq8xNgFlpXiFVjoD6ruy/0otB+OJE207ZYGLJ2MvP6k1vGmGghS0DDhcEEhpJ51WYbow94w68xE
hFhl3PxO89M2y+iuGSZi0SCvgMfqSbKBul2vWoWT6cfznb/Tq5rPXPA0HJNSpG5KKBSvv6NRhgPq
I1qH40rwQ6Ea7+vNSwNljU51Aup8rD+ptV7Ml71o4pgFVhY4K1wY+2LhQPs13bzs44dwxFSJk6lr
xptOP7R1e2vpwzY1fnfOJyX4t2NahuD+n/9xKYNeTFLzQVlp+Kzd68pb6tWzk8fkgKSqEh+GYVOU
VFN67fzxmxUXhVdm+nrUudz2d+W6sDO9Icq9L2lmNvAE2uKc5rsie5qFkZV3Kklyg9+dBVEe4QtZ
34nQeCj74ZNPfFm/fPMgF+0B5ID7IPbQ/P0/fJ3JctvKtm2/CBGoiy5JsFZB1VIHYckWaiATyET1
9W/gvM6NeyNOY4e2bdkiQSBz5VxzzVGOKEop5czZ6cgidJ+8oT+r5myAL8r0539////n7TObSDsC
/xQfNEMt/+uiL6BiCsb+ZxZ8cHWbGlrLGc5e+q90rfHlv/+s//vU2m4Q2nS6WTKxNK43wP+41HDk
M7I/I/PZTh3zyJQu+fjQG/aNT/5SKOg0//ef53j/eTD+x4PDQsGdjEiJvRz6sfO/xVJCt5Q7ktzy
3HXytATWfaSmS1kxZsUiWBtduZMU1BvTEu++rt4dk4DXUp6jnhxjwyvIntCc4OQZihLDUTRVSn0e
24AiOvnrtWuAVkQUQ3owU47oAlSxIYKDsqyrIfxLBNDOAhxLHBTuEJIoSPCBfk5+yJR9pk70sP4B
trgtTyDhcx58sOnIGek+8vJfxM3/nPMz6O6it3DgGc3HHObXMalPas2xWtYJsVUbLCAVzdvG+Pa1
eMmnvFjJ1vEIX2HPYPidK8hnap2XmsbtRs3FzSnFrrY+zfpnLtldYbibhQC7Z5KXCjU+C/6iYBD7
Jq6tAZCMqxX4OF/WBIOJzOopevK1fyC/55iIfJ9ACpHhmnTt7PoAjIfz1YOizRwVF4t5ruo/KXJF
4gSxmD4tLAA+5F8TIC4WuXNOpAiqwsm0fj2wOHAfj5ZaTmARzqPpPrcsAUzGEcLXvdk1gU/iD1Dg
F225RzXM2zkM9kQUvhA+clGlBYCtrh+wK8V4yUlxfE1L49UO0zsLOl1Z1fs+I0ExfYNchK0twB0J
CZjom53SAzqkeS/U81L2WzRn0HbgYAxqYB68LuvugI3tlt6WV7Ph8+LVWxpBqyN9hIKFVx+RSrOP
mG+7eB1EJINTjp9NG7SDrdIvKcFDHhz2Gs0yjDD3OJULWJaLvSYFRtSS0czhbf2NZnYvZIDFrDx9
IPY4TZFsI2NrU1ok+fBQ5ANZmR1Tt+6WLUERFhadSZ4gJa+7WyZ1iTgf9SvYZvK/AjM6O9YPXsAt
GVokagZx1tX7vNZ7s+WsQnKNa/fxKI17MYMEUYWJpwfHSGmf/V69qqkjSW0ijq9G5CkaX1LD2yBH
OXZIHonRM3dNFG2TVh8QxPaKAoegxoEPF9ehPT+tVymo061uovcJehsvpmqHfUMYlJtDMSyhJylL
xE3o7qHM2gS8kEjAgVCY+a+BYLFjyjM/zlIEj4GW/a1OXY0YFoTdXVA77+PSS4KHuLTIgvEI15Uc
pjNQrdfQGd3HoerklSCmiCZ9K3i58lt5jX2azJUgq7Gye703vGfKna5d7hD7Mibm25BGdUJ6qzmX
zyu86dIuYfJkGG64G7HbvruDwFZS6OKg+tmJtZ90uMBwAc/Ivxs3N42PssoTcrJINGhzx4mzsZsf
a0wUAl+dYT5Vk552Q4bBxvBTjv/MwAR35mziJKeL2pBWxM2T7bwpGF78HgIGsaj8dJek5o9mCBCX
u2YS7EhN/eqTubRRuck1EM4SnUwPRkHuds6VgB0+dBDXJh4eLwieE1gWr51vI2Lnoi8vc0lehC+g
fHFGJ6Y+eXbSfrOIIe7X3lJnkoVcd7QSoDQgqLtqK7XVnbuoeLaj9Jxm6b2UsopFUPwEtmiPhW/+
xRnz7oJubER5hkUdSwImDc2xPrUVUrfnAoxGx5y64Elb5WcbgT11VoShst/DyW+uPPTcgED7nKVt
d0Frk9FJlmhyLaeBASuIIcl9kzpowsR1j9W21y8+BV9HeJxXo/WSqbD+BauiOiKpePL/BBYRq8m1
warAl4oB4w0Fhan61caHR3ZbkWojh/7qdud0fGogjeh8+BBL8YDujez+r9TOgT803eZBlQrtQe2a
FJMkF52x3AYFSWIyc9O3bvA2RjTu0Ml3Xk4K/vTpdGfLCB6MootXu4Rwz+Zk7fjfbNY/up3+2SQf
7fyEeGjpG4+yYsAYFq9LbyPjTJOm9nYmkz8LX5kLbr3p78Bl83zF3f1SVZKHg9SK7lE3089QCJuS
PUALt3ZKPKxvkZblgTdVGxzgAvGDU2RLIddOChrhTymDR94XV0Ob55Fo7MYnHPUpqpvD+rMXqzvY
6RTtMH3k6ztNutVcBCXUvcNL/NQ1+dkbE0pgD0KbO2fEjNeS81Fz5lVRweSzeE3D/ggXmggTu9j3
bhrifTjXwh7OIg1Y5s+W9cMoQL9rlNyFi0mdFRBsWO0sh2DDajl63HP8ldAphg3f7kH+Xr+uKvj6
L1GpdeelbiAWW59BXZ34JWFl+RPfkwRmuU3red+iRfhDxHHcQ4ysAn5TY5HiXNaxfFbBkb/UAGht
CJ6qA3Xgn7Ld7pmTf2mQx8TVGTrvwBdbjfuRgQFrflq/t+Iu4OdgsXvjD1MpTvwK4M2X7XAcVMQ5
TxcusG6ylyLM4M2TWeWV26b4aiXZBXwzRuX1lWa5+cCXdFyJcdxpU/Ep4epQfvPF6RPG1lCaZkp+
bYo11WDVp96MwovDNo2NvjsbaQhmBbIWjElsmnvpQJzx5PozCIK88sUYum98eid3KcxHwTQzDMFc
JI9D14U0SsDXEZZXq5yQtAX/32RfRDK8pbX1x9NuuLG9+qrb9rPPka+ScnixKKIs3YMKWWx3U4hl
q8f0T4WHF2jX4uxsjW2iMkpiREn8KKbV/7fAU8gT9YMwRBC42ZMCaW79cvkc2IkJaGIFtTx0lXB5
5lSb3PnSm1edYekPUy0fZJ5ybh16vZWrwWEzFYCMqIMmO144eG0k+/g2SLOzdksb0+LMdZAeBZtR
lYfB7nyiqlVpXOg6NGfXmAeCiXHKy20VupPNp6VIivVaRh3DhM5APrsTVUWXbPEp3wNI7p6m3HBf
/AVbQYRRBUosm3Gh+1selrxHt7p3vf67zvM/DQ2src008BbE2B/ywz7xeASbUcysW3ViborUfq0a
U+/GaXyg0d985VH5Hs7GdGBcRGzaKYTuno4Eupd2e8gaYA/+YIotg+3lVhu+Ps1Bbh2ayEHmHVjV
La9J9mU+48eqSfNnh/WSGPLUs5V5Hpn0XQkZEU7ri+ymzzB3X5jLLBCyLbLjqZnSZ4YL1dbN5BfN
+L+G23yPVk6QNZme0IlViHnWqefYWsIw3ZIyZDcbvNWCDp7X7Byb6NGhMt5J2wx3jb+QQdh2xM3W
Q/fR9tFn31fhh06AyfsmgLWdTw/sMM/qLiRqyEQ1PLUeLZFttfTOYzLZ6mLlZnF2u+yNXj/KjCFe
67wmHJs95Tr2UUQnblW1TcQLt1iCz25MA6C+KYKDKDPnoQhBWXOir0gYMnGXpqZzmh1Dv1mmuCJt
jx9YSKM/0tPkUPuF559ChPhjBT0sJgsCJzoacA9qeW2n6oW8v5BvHLyCA3fBuCe+YrNsIVGzL5Ma
R6hl1jEl6QbIBBuXCEpAgyaHmynwkOFSC4mA6UMskYrc1mYgcnFjaAu/mUrzSBMyHWSPrMxEibd2
Mn1VJJh0ULpydWjMlHGafpru0rTycbbaVnctFuMlIK6CNls5ZG9RUfh0kYgIzRWuvzToxLsIu+Fu
kIu366Qp/+ma6JC4riAeUmrppmQzxQC98v5s4r2rvLnLnUK/t22CEdaOuvwHKkh1NIAdXrIl+zOO
2S/pkX9bm4YfOr98T5Y6VGQFcgfYyHd/8wrC2cbxJVgQn8QMRrcIXc8W8WWOyXSo6j745vXUcTMQ
W2KXqznbrohanRw2VGjWiOulydDJEqAr1xkQjkCZtzzrgeCkhQKDslINkyxgHwJSvVg5exMjlz9D
mtMv4WTp2rTYyGn0kpRuggxA/1rRvIkGVqkkUs4mUfIpoE93CVed35r3IbFPO1u66/BViuE97MxN
Xxq4b7t9ba/U6J4NuTm0JomNrQlk2TSwabtbLB+HUbWY0ymO7HozezPlgI2832WxAyoCD9bWcfp9
Mul7orouIisuA7TDGihhVkrqdyJZh5pxUeVk/yJIfUIv7ADuQYclu75xy8BqS8snRrXyaBDa2cas
G820WQqqpakvo9PdqsSK+Cbry2+L78RZ/cs+ILSZM2E6YpcY7kcZHVVbnQuvPQRhQxCdRsUJ7u3c
pattkONrtPdLmH3LCUFWyeJ5ijCadyr67k2faMr6CyrrgX+fASjfhdQHJoLFxhA2VBDHvWah9UE6
Ha09Clc6cTRV48IDdrUsL6L13gvm1FN+7YbmVswCmW55A8Mak8x0wVpNKKZxG0cSzavw1KwJMEOx
T6X3Wmo6hV0rTCLWgPeBv6DL1QFCqkbE1QBhd+i/ReeEG0uRSy7nz4LQ7M36PqnmD3lf/uSDvmqR
njQxj1uHfLFD4PTDlY+Dzo4Xjls1Rve+kyUbYwIjzYuLgFoTE+bSZGhBKQRazB9tOPz6kaTHWLrt
n5o9cxN05nzxhbMXIe56RhNAk47cBEBA7aXbmiS0dQzrN2mLWx97e4/mX5rVQ52W59mHdGDXAw2A
wJnhgWS0sRoSsZ3Rc5+NOX/3/OFpoXe+SR3VYjWnXfnNm4aolYSHdqlfBssiVWG6rpMjUVGfaqL6
M+zSW7M3XtOa0+IgBwKdkwEfSbCSvBxQ0UPxbwazaZgJ+Z6mEoMXG0M9451eDrSa8Ym6tqKljVze
Dfdy5PEppNhX4WT9FKRBbyJdblXZ/11bmg67X1DOR/L+4GZP56RK7w09HHyIhSTAvZqA71ucGyT2
3cgFeckj2tKZfBn6Ps7gPso++E0GcedhvAApH4uI+Pil+4+L5sHxl0fXkxR06bEs0ge61tcyAxap
9J2oaI8Icd+Y9WvudH8Xj8TxSiz4oeZrmYynbKlPbhucuxZnRKY5lJv0rOgAxFKRQ54Mx34A7xW0
O3CA+8TOv7AEQuDkUdsaZFhuEYLhfEsWt2kWBxE6f5yUkP+8XcyHZamTfSW77GQXBDM1C+0RWcC2
WgCpWCOIx9TEG5E0ItsuIz18S+XvOq1/tWLqJ1kw9c92Q7SyTktQIIJVqElhymShcQJ2vC+LcvXN
jBBQpge3due7PoHWK7S5d6SX7KqRRGHf5uyedfAmeUXlamPzcoz8M9z0vtMfNJVemjoknEORQwt2
UexE4+5FZ+/6cHxK6pCJkVFV59Hod+4k3nPyQp/yVtuvmcyCTbEkVjy2tMZs0rJLNXRXfHeoDl0j
jr5Zib2TszqGaxI7xa5bkTjIXUBcIXNixLZyKg7G8EXZbDsLHq26IACdrVh3dOy15BAmlaThC2ez
xstQOAb9FkEysEhbjofWMfPtG+JvSlpIeU3XDnJqyZNJAiLOxEsR0ESTGj52VN87pPayezEJIgEh
DE3Q7s2AmQPfJKZ1WpSMO2947K3hXEAsY7td24oLRgK8JcMsf/LO/Iwwmmdq3T1D95rDgdJtderA
X8Fw6K8BuGkgH8U2zBgs74Hl5v7ZFf59ns1/GVX+CAz8J854WUpxL/rso+2IpFf2uJfrMzN2Dg4W
7T27yttPffVmJOISKjvcJDr8sTvYKG7O1WMA+D4anHhQyUPb1O+qSF/HTPzqok5ek0YS2z6yAM6a
RZpV0NpIacQlz4AI6dP4NPcYdY4DNe1HwY7kJEcnKL9munml5cbNmvWeqPEsy45ipXAOEZFGJKiF
d67vnSk6r5Gfy21r3OqRAYaBurIsacLq+7xLvrs+u+KZ/pg7el7rjNuQeoeI1x8E6SVCTNIq3bTE
qFMC3Mls1c97IjeshMomvxlLu88d8bJe8zCfNkXg7xMsSl6A3D54b+0Q4TY0sO40J+JU4pqHec4M
dk9MGnnxvACOpln1vTRgGFAFycGs+UeW3WjOm8T1/hFJv1n/QsosDn6gZ5k7b4ufHJdgQJ2c9rWG
1jN3QFgIR+eV24zW1SuVhlLuwml5Sscve5w4vQI3Mt8m3yc47r0UFk1rJnU45JtOGY90H7GKYm/K
8qts71KczVOKpEhMHQNF9p01qEtmCcA/GWaZ2QnOOnJftANfcDZOyNT3Am9iHpibEH49WRgvOYlj
xNNToXALyrUCYn/FVXk/EXZuON5pDaqwE71lam2/frbwVI4hq1Y40971lgJ/HnRtq9OxzRqa4Lmr
q+WQZ+1D2jqP0hyOmrz9toaKUZk30pjj2UHuWz+J9VPh9cH3Ci9Fmn/rfHoG7f0w08U7DNzvicg+
JvcbvglP5VK08bgwHD+P+dGfMV3YxperjfPSduSfG7RNbbmdU+u2GCNjOKAaRslzXm8VwoiVvQc6
YDq8/JPZNl1Wzi7NQlk9LeaWTkAQGxmWKS2rfTeVjzmfmW7s58KWP6QdrIiL7o/ZUV1CpY79Rtw7
qYAJNYWPuE6webV3Mv3/99bcNlD2rDE24NAnIomTYDlh7SETsR9fvAa3CijvY0p0LXBxCH8lrPKC
gKJDWMMlsqAmby1468uocUaVO42G2VLuYyKhH8Vg0wwZZuB7tH0OButO5+bNYKqfs0ESYgoQl45I
sFw1BrMqEMGjWzfhSI+m+eB7xRWK/dEeynhWMHZB3RWFuaV4f2kxcBYJPeky/NZwk4jHJtk55V4i
ul5s1mFZTrjJtnZWICLoBh4rQu4P0i5vLfeEFSFGT78qxeYMW3HpbOQ468cxBjwTVuMDCEqKG4MU
bypN9kkoDz6r9ohJ3Ajca8K1CsKKNYXQ0J4f40k7To35VVnevbdYnx3tsd5oLzPRU/n6WhaTHi8j
wg4iYBJOn8K4edyeOSnR21AF2ZZewqjzS1Wzgw55Sqp929WnEvf9DmUV0o01GNvAN/q4s7HQ4uX8
5A79wP8Cnst861y5W7iJcsu4ibzalipChkp63odvvkSCNzSG4sXlxq+Jiu/ZHkeUltVekDTefYJJ
WYJ3BIV8L+3gILrx2FE/1+sU/zz4O4OJV3dJfj3D2Up/3o3qS671dRJi7PHjoubjyIFQrwuLXV/B
tlzyMDxXBP1YlTpro36wqghC0wQ8u/nOIws9nZNlZf4pacRsTMO4LozUQ1bbezLcCp7AUeTsIe6h
19xLAQ0cIoLUNkBn3vvl3yzCcGwSj+3m5dljfhXPStlwY4gM1bvaTXVzKjGurjKULYPPuljPEl71
vWT66HvDMe1qChCD5KH6AZ4uaNuqpWahuVT+M9LhOdHll8NrjPz2lOQsL2l4qqvy7MCOi/zxklg8
Nd48AR3ActFO6T5xeeLWV1y49c6DauASe0eG9YW+5N7ogl2Nfadx9H2I605xTvdxpnVYnkYvI3WA
mcsmSTdZiCAR5WO4hwqfxsEkwC5MsHDMoaHALKiOrSmF0BWtK+4RQtaJZfkBof8wdtpe+ywTsBiP
fpH5ZrHfwECg6UWDQ+P76k1vj/Lztt6IDImx8iQ0ysa7MilOYkzudFfHVpH/4nx6qQhC0JO70yjr
G79rd73wnzwpD5Fv7Vshj7VZX0U67POesW3ETbe0DpqIcssl5KUKzoXDctzXzl1e0mta5tUxuTyX
zVtLOyZTiJEm3j7TE28uRRdWFgODa31ucdoOsn5K4YpMmfcpEixXpazjocqpN3y8h3R9+/Ku7SB6
FK7x1/GLXQjjKBydO2e5zb16Lkr/HKlojwPjV5fLhwdAhOUbDmJj7hu1XCgyrxMywXqbNaXxpx2t
n/WN5J6LPWP8qSnDlr6DjYqnMHvPw4mmMutAQKuu6E9T0RwnQ5454+wKS9yoPdA+iJbOJDJBAWoG
pfZYw/ykMMCNo7HSDJ9kcR/YI1sgqu0uYzHzpLFfBvWGqx2LN2MCKcu3L9ovq+daylKfyq75Fd30
20l0IeMzyOn0V9K5nwaxz/yIbTZ9ZNBli5NvnzlsNGn5YmpODK7oH8LeeJ5GIvRteTTnBr9PkG7K
zhxjF8T6xC49K4tZBpNFk3PnvwE/LXw7jmnrkTaoxk3Ia5lG5xWqokF3lLZ/oi6KpWpdQxK6ulqM
KHRQyCVh0AwO4E1iZrqO6rdejGz2TFckIx8gF+9Zy+JY09Yae9miVI8IrfkjPdk1cN59S4yOLdk+
a0/xpHkvI5uqZeY/XWgVG4aLRy5h8r6sM/9rLDYrjfUf31E3hGe1Hl5U0WzX1Z6Y3z9pZ53GRcKb
TBGTlFseBwSEXVm0zzJ1ckpB6z3iCWb3aGiiSRQ5CR9Ei3NbpVjyF/ONLOztEuS3dCiRSsO62ka6
22jeez27N9muwxOcbJgudq9mVt76JCCDBxw7q2kwZmisZXhrMvZzVxWPospAdXZTt50cSLHjkhVx
W7QlnJ0qfUhqOml2756moVnZQMjTxoC8W/AJexWe9SDXnDWVMvZceIobFwTjNMASoytKPomvznUg
XjOzzbfzWlGUVEk28as7VUb5LldS7ry+/1hXvTTD5tsPaTwMlMEig5Hqcr+Q/Yg4SAyOgYZBqcEg
Qk2W3gV/MvKxp6gN/XA+pA00HFfzPo1At9RO1TXoyktNqN8YDZ9F0qdx1zKjoaVzXK0hxNEeMkNc
ahf65ZDXuIJB3thdRQXHjCVb1VffkD81VPLS26z1szM5pzZnu/eEczOC9tVUkRkTsXjKmuTBSCd6
WXZ+CXwWSQuGieaM2YYh/yn/zQawcZbeuINTvyP2F/9YxPGeaHfRXIYJon3dOTCqGBfilGtUO1U3
n2OEACHkLaqx3I/AojZmOPpU3xWM4+UJxghtr/q3br3nEvoEx2bagGX/k9t0YjnCn9ysfMAZfpcJ
g+We4Lw5uTfS5B4p9uKPeBrchVh5ybFyYR7BqdvHdUNoRD3Glmy46La71JyZaku/zCKVLzJwsJhi
KZ3F2WbL6Wvv7M+0CsZqFxnuyR4mQtNcSEdUfDitxowZFb9PXty2+XRIh2dvBoRpUWVie6cYqJbo
zijMhs7iOPEJ5S9RN3lMzOSPSStPJBCdy0Zj2pmrAyibgzvY2X1WMs5P7sPEo1i4Ian6w5MNqwPM
xgGBjsEK2rON+0neWIzD5FhwpFZ2v1BCiwmfc3Jh+uRusPVPaWYx8wYfUMk+MOPdJQJpDivcsLOC
CVphloOtTosXFyPbYSIgk5Mg5LZNG1X41aCjkQaf9t+OqbwnPWB3J9CHLX9Sn5Xf4A1fxh0NgT/S
z7nP9VGmWfuKpU+fs3I5N7Wkx9HpFoYgGrmdsFyuIjzd5Zvp/+duwYnAstTFtE3uV5hbj58grhJG
AnSFpalKEp48qyyOxkrPWaos2A4ygKTd4eoE7vLU+m34LnKwCuZS5Q9rKGG1ESFsQNfBDIY4npzW
g+gdveUKxKsFhsTVWE9ttHnkVIfmwtVtBJsHaIiTtvvHKWEazLHoGyVYPHuI2H09bhKswHANcA8f
wJJOu4Wm0EeUekxJ22V948Tl7xmpcg+TDulw+dMS/lP5MvgbP2gBa+QZdbPl8ISuTrpd7vnF3nAt
8cmVby+l5c9nlE36YR3DHwDhOW5fbDxDsROV1ZNEQWQOJJXPS0BXIosi86jCvvvUZt7vjARZJ+m6
5NV3jO5QpAaniqQmX9+M2n2bjSZp+tV0i8zG+ULYQaqMBp54cgJ2eab7TaOTb9C4sLIM7E/FrE7D
ZLhUol3LBF+IfBJNo0WM+JC/FNwMDS0ttGlWqoBYjcWuaBBLl4OhnS8P1EgjkGPQMOHgPIaidnem
HSxPrd2LKyiFv8BMcbhkOeFP0WLGUIPYVSh80TmHt240EKArf4cC81u0RskivxRoOHNwWnysi2lv
Fi+JSA0eoGg9xtZ5xXKnHUXMaz7uU8utMH/b89+2UP4Rcp1wN2TW5lB4eQZvIVr7uTBhvT0zqa3U
PQKtk+wbhjSIFrYoqwv0KM0GC8PQgpwbtL/0I+q7NrWW55DWLXNak+YQNvVP/ZIFv1XVKWb8gv57
XHTmMmy1iL0bLNFDXrMj42voR80Ujokb0t6SN6qqmNGS+jJPGI+HMMsvvtmNu5Z4q78Eq5rWvloy
I9uVUeqcpD9Fw96N5nftOAU963BRl8W2a+SclEOU05WEw3CTphRjpKwMQ/AxO42/SQxb303OiEq3
ThqA8pb0JYK0eZ0qMzl57igBDSfauCm1TJuI8hDBQ/nDyWuIBNpwX88vSYAJjEaFeq1l6sYufZ4n
L6V3WURWMm6bBqRjWPbPFYurvy26ZTrnuKhutdHqraeEh2mZWPhtIQfvuamV/b2EomHIISUclHf2
7BAYmCELVklXXeTozZdBD59ei3eJgIlUbw3CZKhI51aWzzkaLvBnBwdPsA5UIUoaG+xWao7LybC/
28Xqv8sCsyzBmXQ2ZGA2ryXBdVaQuXvaRR71SOnvtIpwh2e5whnbEfPzsUzdz+ICv3FrQRMsUT7j
Ucj0pjHSTK2XjShIWSINzNwCnl29eQgY4xjUx9Ku2gfDXRMNhnR6tWwaH5spK6eLZGZg2VRm7R9V
knhAVlsveGxNOsCDZhkVSsFgNfqMgDs06r2VeMOtKEvX2OXJ4mTIUw7B64/caMaxn11Cd9xOPCXZ
4s6XEVEi2om6Js+vdJL21xib4ZGzGgIGRYZFPZhqhnwaV2z7fHA+UswvMCBbXge5H/REGnrSJKoY
0IbLsjh5SBRx4bTTjylJ82aE+M0b8HzGasq7nuaRwfEiTENsF1NE1o+nBxlj5hr2teqZIbK75aSl
Ue8hIpJvaUpmWt1I8bko8+SKsv5umNnwD7aZO3FgdRPiY1/GbZAI2HLY2kbXNHeRTIJbT2Tz59yP
zjdZNtFMwV+QCVRaULG2bBC9e5j9OgTGx4TmZmybhHGOecAc2r4YYd+/pY6t32u1VBdf1/LmSg6w
tevXbwadXwwJWZI9mzaRgdL1h3i2kBDHxMaEUbBdAtpjUce6ROhMGpafPJ0c5+uFCQFPriEVHDhG
FRkb2ox/GgYBWQQtHLGl+9SnlY6nED6Y0Uegz4Xz3TMWfOubSZqIIbqnyDAoZn0woD9TYgt6JyEb
/ySK6tAi7m5lMV9zn7ngSiifjhHjuVWx4BxMChChbMDYDT7LKPolMoAGaMn4k582LSTlxb0OTvdj
hmpmzq6YSEsqbqj8/2o3Tw8LMXDbbuJ4Z7AUM1C6JEcW9+QBv8Nq98idnSHM8mIaS3RhdAPLTDYR
gISxgX4nCmdgM6ich129yzvoiEvSR18u/cEn2DUE8OBt3bEVJPsR9Pq+CcGRQlk2L3TlkdVZqHAy
UmG37jLgFgrp6KoZS91I23M06FemuSpiAgE9vAQGY0qtQUJ6sZ5AHTdcTZ2Wv7NdTI5uyvTmtLg9
0E7eaSHkr66S14m7KBTZ3lL285RjdfON2LDxaOH08oryzkeC6VyL5mh/IYXrzesJiMSmf6OhC9+V
VDDu0OBSNEzjWma2gy+3QzF6RwnbSdKZqIXy70kXDxaxiIY3neZhecZXtfYzwvvAnCRVjUln1i+u
ZY02RZrUlXiCp4AhFU/pNzr/L4W9shUzDuCNfzFV8eFzgKYFY+7CpnkcRRGvv8GI431r2j/Z6Fyz
Jow9mILBiJGvXueREPWyarmoorp3OudtDHmEpPrQajryVNIjd0/DQMvTbVpKXPkSdL5GSbPV2WmW
fhNQv2DKF/95CVpjBlhgqCtD7CFWAT2orqklnoo+x5Q6+wy5ZwNNR1yhcAT+Yz+XvfMw1ca19qHG
jd+qZQeOAu/X0D0lb14XULdrbBk4J1zvOW1IJJhlYVNJ5E2Me4j2HN2y1YuTqvbJn70fHJ+biWk7
Z46IHciPHsVEjdUJtfaRm+arSBAhbXtcPTfbwkCUUzOBbObbQjKIMpYbk6WvlRxv4FppSluxlQ9/
tNv91bnxnvYTJKGoisOl3o6dPFPgNBtbm39ZZI7w3p5qYRxlseAxDPDvM/m8utoziJwGAzkjrbh8
mmCgLjdTM9m9Ln+CbtFEPk68vqByQRXW6QdVzj/AL8SRju5RT8HX+l3hYu60k1c7eAlYu5zsxvA4
bVn0irKBtVjg22mMG/kCcdQjvdbRfek14NkQpmQCfn14MdwJ/zWsvlrQBNHyzPZhsLllr0qq6xR1
9/5Kysz75F0M6blhvis0OCmErB7I+20aAszq3utG3QEGODQ1+2sYfQF8o/AIvnt0x43bUYqEZAqm
oj3b4XwWzfS2qnlkcOaMmYZ3cu6bY9OZexaEbd8TIdtywqPj4HoJGWujcyPz5AJP7Z04xbs8o2As
XUzOThbsrGo5LaV66DqYrWxr/4+z89xxI0na9RUVUN78pWdbstlO+lPQSKPy3tfVf09qgXOaVQQJ
zSyw2BnMKplZmZGREa9Rt1bZH0ZR+0Cw8hmN6LXaF99KJxHGInrm8xTO8/fQ6HIaDdFnFci7yMye
MFrmeCvPnpbeFeI3IWiGfsF9Dci3cMyNE9HkF1DuCv1lUabPzE2LgqySJBiHZe6HLCsnEACfjtJI
y97TKLH5RPrcNeMNdQPnsdbBa7Rx89JFGCy3qf3hQWVD069+t7AmXDu6BB9cl55hIRWLURr/8bXg
H0vty10H26qu230clCsMQFBFsJ+7qiVEx2G7B8r73W86SO2++hCqJlhPE93ehpNulNZvLyehrhP3
U9UGD2B2htKZtSpcPK1VOVcXiM79ioFD7RS/29Hs3WWB++6Bq1v07UB7k0D+qLd+skV6Pd5Fep3C
PzOfs9p8ygznAeCf0wXlsijVRiASbV+6T4uAyJNvZXoZpvsRJ9oKl/KNR4BSDDwn1WZtgCt0gIqm
ablC3xPYEGRucTisql+piFMsjJJoaUPUBOOoQ/nrCLpeqP2TNeIiV2kDBHvu8zUg8W0foi0QnWCi
cVzGzSADm/W1O7G9JZq5ASaffVrwOKY42tXrIcLPvaRzbRnrUPmGAOIqzBRIhCi36dr9SHiGESik
ALCrXIZJBwl05KUI4R10pg0+1VSiJfKQJ8qxToxxuvuSgUEB+i4E9qksDnwxyTaWYiXUwnusKmWR
ytqrQ9MDfGq0r/G6VCTnIW1hMgKn7IznPvI+SjiPhhOvSChxsHO2yG+89Bq1RcAiPNgo1PcfRuhu
JK2Gqficqdqz1Rn/NExGrzPaKioiOO5HZwNWlwMS+1Ld19TdPYr0kK4WBn3auqv2Keq8gvRo4TrP
oompJVXBDfXukWB4uNPCARJgYvQiV3KLo2b93tufZQBLWml2dWJv4M8t3MFYxVH2jxu7HY+sAv9w
0E/gkMUfyKwisPt2U9KhAyA1+OlBVrU7JUDNL7P9O99O9rzW1g7yPY0lnSAqrqhz3aPqJ6Se972f
ngw1fEjkZ+6SJQjcABRppX/jt9XZo/jxeouEdFSuFWTgxdoNwbhv82cVtnLmZ/dFqyAOCQ5cALJK
6ZvU+7Suw02hO9+1Sn3DKePHUBlPIDd52PLl2BgsKyOJHSbg0lwl2lgoJAq5tLEBpu/igO0B1wJb
NdmF6eG/jPS5BT2T8n+Mrkj3Tc7c35Ysbyq6mTHVw6VYkjhpYvqaVYmbswo5uT8V0vitSbSjNiTb
jqc8SAbKwGXzHAJnyWRzXOkwEJdVKz0OHWAD8w2j91UWDmir2g+llK/1kTM7NvLO54aK1XBrgRSA
We7uldF8wUWSL2QNIDo6KsfgijkmnZTsJFrEdmWsCwdwqyYvwGB4CCKEKyeqvg3szgIyTxNE67p1
Ht2KzIMVR2EqW2tDuhE1gdZIlkPPbZ+W2Q/Zwe+Srvc+4fD0vb2RqSBxJR956740hqnQFg+oqeXa
vSpKV/ySNmh3fescQ9mG4TWuwIjDnkUchP+n4VOP81cKfagifU94nijaeNd16V1KQ0bh00pmtHGL
ZKPoR9eBZWzkxUPsOACS8aS1oJ72rYywkGsHe7Tp+aWcYg/6Suf7m7CRNjzutmyguADCqfbWveBD
VaX/kPMqJhm852Xy1JK9NBUmuWz1WtN2cRk/dvw5UYEMCWOL3yX+We8p3zNozhSzaTBrIDabZy0N
9y7rq/nRMhtGqpHhin9suM6atjz1ZHklll1lMR2807McMnSfv3iydTDTYlzL8DcwH0bCSo+eY+Id
AIjHUA33DRsqYAKSHL94No2piEge8iexrAkg7zFXNnWH/IM2fppS8oiUKbyPZDn6v3JMtMQ6iJV2
pPhO0V+oSiMcPnbPoMogR9HABd1LuBuo1gcvplZsJYqwJr9UUbGwb/w1mDmItNG/DQpKKSCEKDLe
LRaY1xsNaFJ4H30IJ0BqW2AAE9R86X3z51p0q+QCZjwMIxqJ5VIHaUW69pDASkgScHAqdQAKHqS7
UfJL67MfcdAD7h53pPIo2IDg8n8jCiJ4/S4Wz1HdwYTmjrezp6jfSJ3/I+r8PTQVgBGfhWWvxb8s
2Mk1/xZO6yRbCRmo9xwTkszUE3pNAWqsHZ+XB/3a5WQpPMpqv17LUXDAHJ32FyA+iF2QgcBg6MTe
YGGA5fbinDo59benIgbUrxLbEyuJFnmZAD7nk+gdhs2Sf89T8c6K6gSNJ8K2HtxJLhm/W/lokeav
eQAxPs+k+3JUP5CKWVsEdrkedoASKRXKD3EatCwf2jhMhmMePwDS0Bcca1jsBdCcsemgfqCJ0Yz+
W6TFhzYApytRq+kM5SAxhW6IfiNIsg1D7y6uvYHXUjTsQ1j2GYWLdUi1ZDkk2kPWGycaQTsPHqI6
hOlTgwN3gTzLouy7b4jOujlx0D4WANAS9F3NvDwWrQuoki6ixxJbzA4BGLQBWn0fNjJN+1zfanFg
L/CGOWoj7LIyWGtww8Ky3ZIxotVCQ61Nk0/XKvSFL3UvUZsejc57Mlh9KmMRSkpp9eFYzaLJhe2F
2q1daDtL2QhoqJHL7dqseh+d8TOBCtJUiH8lmvqIncG3AoGMnIdhro4fgZciAmnTvDGrbPhmhNUp
t0Aqwg6l6liX962VI7UsbetefePxjBP9cE/uQq+l/IW3OQIMAXQ2GiXPidHdq2QpoKN+YT+0M/Xi
Uw/0J/L8A3Ly5qLwoXRE3ps3RqtQ0p6dtN6HYb0l4Vzr6Cgh9Lsz04gGUw952nYL/B/spYdjb17S
BQaBzTMKZ8UNlbryuYSvQe/9VzvE724aP9Zq8IyG4EYxvddYavZdAPQmcRG8kiT1UcggCR0QPeeG
6IjadtNs8kYpNpZTUi7UOQJIgCsPMoeJls5eFBEl/rhkaA7hgBl1XXcpXLo4X9VmtxXqZF1EtA4R
rEJ7xqCzTZ1nEUlVsQhjLwbvCQQHRaBPI+Uq1ylD1rAfO2BIrQnyOvVeESg7qWkHWDdCG65R6nTL
e6hYjomCPJBuPwRYpqNBIZ9iuH92hzK4ZWaUW+JG4ErcZeZEe9+wPmBX3nt1glDNcMx7HpuGeFs3
dP8p9io2UBuwNl1dPltj/1AH+dKSagCuDmgCtTaJc25ZINBbP8bIlC6yQXWW9NXWQZk+5rK8qwyL
N5nyyPtnE8tSDTaqOWg60mx0rB+aRD3kUnvIkaCQR4dqprZLQmOlWjjhWS16zkq20X15L/VCoIqC
Vmyv6aZvJfQsSSNa1UKlRRSiw+RYA6dWzBRfCK4dh+gptlpgxbsUCRiiaYOmED86yte54v+2RnlR
mG9OlX1ElUL21d4ldfSuR+VbhqIO7aRNH0WPftDf5+gjZRL6u9xGKZ8cJCx4rtxZ8cB5p4n7MDTw
J0rSQEVX9x1fKHXox4n6p8XTPEMVLXGqbWNirYxWHlbIqxqk/UJ20lMXmr9QAl9JchcsKdTvfTDj
Zh5t09DYOaaUbXwVLSgduorqgSmu1IcgBBZ+ndQ8Y8mT76tU6jRLpvZlqROauOJ1ZtH6znAKfWiE
m7r46fkgVMfqJGblu6AAy/w/jGnKFlIS/xM/mBC3C7osPjyX7tQDXBsSNr0HBT781gTmfeITGyD/
jM0N9vbUyRjuNp4bNlhyGwlRUFKCuv6FLt53rcBej80pCe8c5aUwPpkvJW2gW/rvvvQ3/C3Gdfmq
caklv19f5jlXXQxOV05H7QEjtMky2+hGxV6iNafe8E46TJMweu5S47UJh/X1kXSmcU5RRyVVRkUa
4zChQTwZCc112zecujmRgtQHXgjjfVVXN2QO5rsGGU0ZuVdDN2XD1iZrWUWd4RmUL0/Q8pSUrBrC
oKDzVZzdMUeLpgAl3N2YmfhDJzPTNFk3TRWxDlsxJoO6fkQ3v2vLUyoF0krLQMfzYgXJWGnjrc0i
VmkyloEyorAptLBl1Sc6BrXkN4lluX8maJgNhMTmDWc+vX9UzT0zrSWEGmWdqLPPW31R5sONX3Bh
smc/QGyoL7s1BBXeVn7AMYRNBPEsP0VmdOpq/ub6frnwKc8GmkhzaOAheghZpTgWwBa3I74/siJB
6gFq2zzKob7OyEOvDzpXp7ANto2s4IKj4mymTXZpUqppPNaSMKMlGWsMwJyQJyQ/QUhIfhiKuxRa
ds0/jiAOXx/74oR1TKYU3GzQQZlM2JLRUTNsJuw7W1BqlC+6Q51HD0n2AD7kqedvDQD3/2FQDKoU
xE90NtRkvk4TwBXJ/jdoiHmA28TfU7CKagv0RQNjFnxX0uqGmcw86BBgFQV9X2w5DOZ6vodSSrhW
HhfjK2a9/j+DpsDIlLtujzmLKWGLYGU3lvbCgJqq646GYrhiWtMQazoj5lVqa7wWtBe8un9H8Arh
Dp7g7vv19ZxHOTQ/vow0OR7Cmr0qzM549dus2IVF8iSFyi2/+QtXBreipssmhU0ds4PJRUVVcZTB
dQyvENnIIV/k1LhP5GBTGHYI1EleBswtGpa5WdHEcaMPWPvL6xOdxwHhMqmq3Jb4tQEZPP+GnmYn
ndH7lI/lDR8Px67ouRhJFK8PM/9ytoN6I441hmwbxNfzYewe0qNZFPkr7gPoQ9BQhLbtakO3rPTm
xpQmkvJcxNj1cgQc08RrTZ2KH7mDwuVPheMVgqwN+91tih3cRt7037UwpnZyy3p2fuLFgDg7qNA7
HMOanIOC5jyaNX75Cv7EtnOAid+BMS86oIC296RDOs+y3fX1nO9PhnS4hclxdMuZyr3jUdG4aEmU
r6r/C6u0D6DityyW5kM4ZG6IP1Hhs5DkmlyHRZ+YwFeQaMmt+JcrBCbV4eVvZ4GXDDEakJBtce9O
TpmujWlV6nnxqvQgmymDeNsaTOr1QeY7/HwQsV2+3HT10OpyYSbFa46R8miG+qbVY8hiqnW6PtCl
BQOMQUdD1mQkiibbwDIw90gjBupCP+Z+C2JQP92v64PMZoP7LBJI6FmhTYTAxuQgmU2Wa2hExm9y
Uv2CjgeDwe5lqMLR698OBPMON10ZAyhzbk9e1BVgSDst35yi2kojzpnh+EFB+foos7jgcGk5KCHZ
uJFp+tTHwlTGWGmbTgHuKp0k/Y7OzyYzzcVo3JBmn6/b+UCTXZCjwtCr7aC8Du0ftE30I6MsUZfh
LWcE8QedZXaOwVxUaKGawnPnj4XSl+2W6parNXqOWqv9gU/VqS2XKNFtVDDz4Fxpefz1Ap4Np57v
7lAzvbHN0ePM4FD6cNrX+BJpa3WMafDIdngjjs9CnZgdeFXMdUWo+yNP9mV2bm96wAn9/C3HySkY
qicPYkxba2vEOfLxrXW5QBARvD7H+T3JqLzxNfaIaVJGmWz6tELp1KrL9E0XIj7WR+D+9oqeBY3f
EHZZSJhxSXmP5tTv1vrwaENeH9+6sHnwzzF1LGyYtm5p54ucocA+KKWVvhVxBZMXkQbo3JTIa5pO
2loRhC9F8pduHLzkssvr/lctBdlSt1oUXHSb9hakkNzLO/J5JIERMN2oDlITfkUzD+ldxex/SbCg
EIRPFlVnjvsg6RAGqXWIuB4V2RQmiJnHNMlb61ck/5K69xL+h+BX9vLw0KndVkUwBbAPFVMf9dvW
/FTowluAxZaK59HByeC8p/fQUkWlgTdxrXq/K3U4cfh+wkSKdHMn2ENCIkmAt0XnL4ypA1P6k+Lq
zrW1b60L2TWGZOdh5eXSpaZBhC5E7SrfoqKBq1Jp8RZw5ne4WFSC859F7h4H1DXSyP3L4/zHPN1U
8fQx0IGbPRB7HcmnZIysk1nFYN5LKJgAeFDNFQDp619/FtYJ6ARCvHZI5zVywvOPX6puKHkq5Vo/
8uoHB5fT1YCF3A0j20ujmNzmWGSgYT/Lw4IMlJxR2+Fb3obpoztI8PSj9Pf1qYgb6Dw2mYquk4Kp
fwQ27ckNNboGOKysLt4CS/soqfBrJRrlFTU5/c4os2/XR1PnodDEDoM8TLVlFXXGycp1SlE6Mgoq
b2IzpYa9C5FFDP/Je8pxAvXkWKs8AiWVESGh6NHC86nLy88tujIGiDSEYGglOK715AG4JYWkY/IO
4HIBvppSPleF0SEBsrn+s+eHnV+t0bDBG50qzjR9LLTegXNcZW+DFen7cjBEZzWMtvGALtf1oea3
n8VABDcVDADvp2lcU0eYxKXpnOTcg21Yf5c7C3g5DYsYfMXfj2U7mkk6p9oK9+35NgaqJaWBMzin
xsX6N/Gfq3B80GBj9UZx406af3dkOEmGUcU0FVGePh9K1ZUSQrfunDr0OqDdIZKGfFQp5KwQ8JMQ
4vvrqVFJIVHBYIZX4fSEosbv0Tqr3VPQtE81zsYg4Naj0axMPfrn+lDzzcE4Ih/CS0YIQ06mlkWj
b/D8Nk5GCci4SOpntEuEKWNw46K9NJClUDi1hV6sY06uHAcFL2soVO0ENnNEezB6dlT5BL3jVn1G
ET/5PCjY1A0sXdd5TbALJ1NS1KiUotzQTnzPuwS0PN8qL6UV5Ph7DwEeR6oQLal/gRGERHWrUnNh
nv+rWvKQoSA2OwJeq6VpqtknExY0lhB0aqQS1hzowFtFt2n0E3cG24Rerdgos4kiP5tSK3JNTsCw
RU5E7En8hBOSpEjXb+Qs03n9GYy3DdU9kiVujvMzEFeDiZIrg41j9LNV97FcPbSdt/277fjnGjQc
YeBkmRqc9/NRqtKykjz1kcqTXPrf0rOb2ctS0W7txtnSUaXg5uP1zq8GuzkZJ1HKoMlwH3hBEeof
RYOU1jnPrgSKOAYmYWnHv5wWgUMW5QIqBYajTqtZOhKOreF37kvoJWCquANU499Idm+csWn4xbyM
mottcroMC4n5yXWo531NEw5QJuTCpaX5P8CbNTUsHQttgOszmqWwvKBsx5YNCnRcvqYxGWtUQbVb
SZmf6hGNw2ZvGA+S+kvVUStUTuCZaa2Ct+PW85RiHTDl6+NPQ7KmGFT9hRI0Wxy5iclVnEmsgZYG
8UmTW9DqZdc+UvdxwONS6mktSdnWI1iqLvNvbZ0LMzf4i5YECwzMbFrqdsyh6dXAhh1k7jnkiyEA
72OuAWwWg7gXMJC1nf2oFFtD825k7tOsSlO4gGRuBl2hEOtMmxVt7lRuaUneCXzjwfIw1y3tw/WV
nR30P0Ng5mkizEW5ZLqydS9lI4SIU+hs9bF6jwrM060bfoWzevaficAEYccaor8z3T60JPRMD90X
LFljEzifj0OrnoIVQS8Yp4QeEXebuO04lDjq11DOXq5Pc76BqPVys8k0R0TNaTLNEpJmzb3nn4bk
X6jDfEvo1Kty2AcRSvD2jWx4Hm+Q/sAbj9IDzCWAqOdxbchxa/GqIT6hfQEaXt3F5nfU19ifDgpu
6v763DR1cgXyUjfonOEUoiPSx3Y5H87ITV/nrZK8qJLTfiD3XG7zcNB+avC3t8MoI30xqubSbUHa
jXlQnnrw5Ss9RLdvbFqEKPCsAqCnQecn5X0jLLvY+qSYYzhO+dLGVrrqh7DfBmYePvZOGu0NKffv
MxcUd81iI2Cpm3CtUBZG7V9bNpUd3SODiu+flOJs32HnfaPDNtu2KmV74BKcSd2iyzZZ4c60OmXE
MOZoRwi61pnx0FDTWGD39uv64l4ciEW1UNYzSXcnV4dFgxAmVNm8xG7UI6YDya7M1EIIjjk3gtw8
1KiyRXJmcwpJ3uXpKcm9xOrAr7QvfosXSuU84BWwHnXnX8+39nU0ok2RbrpSR2ajW7R97y0KO7jx
MhV75Ws6xV4ilFpc7ljCcF1O5+tlWW2rSvaSpvUnje8FqKu3zvwA/gMGL9hpXGs9KPjrqzy7yhBE
p9gknnaWhuXoJN2wWkDLbtHJR0NFAVCCAmmAoKC4n6Acav5zfbBZLGAwm+aviacj6fa0+Gx0lVxK
Vqq9ADt50+xspZbRQW3iT4i1bwMqQHk33hjywvyE3juZjsYbedbPQ+A7Rcna4ssaKCiiqmhuabg7
axCksBJk5G2uT3EWgFTZwEyAv6hycXFPvuJg5CVvpFI5gv4BB0xRvw53SOncac0P/KCuD3bhiNg8
K8g0+Hw6/fvz8JPxRB4CWWteUMsUwhuDs0+4iTdunlvr60PN56WyJTFloAtDZ2T6JM+0UHKpSmZH
6oPpU4/ywz7iEQhArkVqK6+r77IeYLR4fdT51xOjsleoilO+m+ZzipbJQY6O81EB2buqgg+ufTn2
Hd4Ym/8wkimbwu2ZHHL6yrXNoIJr1OtHpYDj3SSvOZ1C9OZWctzcuPhnB11lUl+GErnHl1JoCNlH
y/BkO9RlsIU9IjI3BKd3Jskj+Q4p8j9GLt1YSVWehpc/o7KYsqUq2AVM9gpluLqoEHk7epX3adXF
v0a6a/3fxpsBn0ZCqcwZFDRaatzK+EmifjK4KmL58SqmlxiQYCqWay6NBlxK7Mb+L6XKtRuHZ/ak
pOnO0vz/Hyn2w5elSZAk0KPeSo5p1FgPWhzDn9PTeJ/lMWZjQrar0uNhrzoWFlWubCGLixA0RTx5
dX07zE/W+Q+Z3HKSVWmSR9p97CxOcdRsQZAspci4seuUeURkHJuyiimqArRlzicMn7/vfbVOX+qm
a5dcTvlKcVwQtEHIhdOT2kswZRGeQM70dzZIgCGj2EU4nc0SPaVh3r+acMG3pi6Zz7HXhvep4pTH
NNHHx7pI01vt2Pm68IrjMcIRocXHdXT+e9PQ8ktKd+qxR1thYXfGN+7p74ra3tqvlw4Jrx6KQTyB
xaVxPpDXVdVQD0Z1zFARllGCs9JHzojhoIXjAvZD5HfYXf/mF76FJWpPFE5khTrU5FtAptejzC/y
o61/ouMGgYKyefGkoraaQYSSHq8PN19KlScxbr8sI03M6YEcPdk34VTXR+qoinFEVDcpX64PoYjb
+yynoD9PWet/vV4gQ5PPZUlDURZyJR8iCcH4LNu4zZuf5MsUQlFMxaZHLEDR1KUX/DSdfVxgXYja
zfUfIcLZ+W+gScsMVcrtdNinKXk/qGoiq3ZyKBV170TDcRT8retjzD8dYzgCLUgZnI66WIcvcSNG
HaNrGzRcmrFzX1u0MpZ13ArehlpIq1z21UUJa+mlbJzxRjSfX4znQ09ClhfQ8bIbqzxquWqvMPdp
qU8jVtSncfugNmay4DN76+vzna+pDkaI2oPGf0BJTeZrI7xeomBkHsOi/g0G9EeR3ohM8/OnUXGQ
bZEWUx/6E7i+rChMS7X1sqg6toO3G2RTHL4IEY9Y3fmKJO4o3zG2fzurszFV9fwrNh5uXWUueUe7
w7U0Nbzvufn3gf18jMnKmYUBmyNGRm50ojvbiJ9oA73KdnNj+eYfSAwDPAEVSh4Vs3RCMl0X4Y/o
2McoBOfd2oPvc3215vHjfIjJao0VMBGzQW7WrM3vdWHfVT3Qv+LGN7l0ssQbjLeerVDMm8ThTFVQ
+svt8igEuPpA32QtZtmIFKPXR8NxpQQCZtQ6P/7L5P7fsIbIZr5sP5Df7MtWwblTHoJlZcbFkiwJ
J5yA/un1oS4dYBA/AFW41fBQEuv8ZahWr1vhhxkdtSC7c03EkkzFPalNt+4l77WUnFseaxf2Bug3
ihMC3CyKMucDVl3qdlXvZkdYoEJv18DjuSqG9+vTupBLaaqo/1MQ4eaaFV5kOdDDVuucg922901Q
QPsf87tBa58qw38qnOjkJ4oQ7rfXvow2vHyr+y4i3yTwc/3wEzBzA+M0fe1lRdU2CAZbh7ZKX6LU
e49Un1vIGygc6uWtK+DCcQAMB0Pc5H0ia9OKXZFrcDtDNTsinF0j6gGfJRyCnWcWt8CEF0bSSHFM
w1B5w5Jrnn8/y/KNPjMk69AoDQhYeMiKi6S2n6a/rn/CCxtF4zEpK7zuoBdMb85IgqNno1ZxkBqj
2jVI8OxRgInvr49yYTpcmoYo88qUIqe1D+SFUbMo4KPRu4yPnZLrT2UXePu6Qx/sxlmbj6WDVAei
belcKrM9GRiZ2cBExA3cSBSUDb14jwS9uW5kt95fn5ZyYfX+gNyoPpLLzUq4vaIPVdsq5qGjWg+U
P6n/iR3gkYlto08iV+B3ndL3VzYo4j0whPaBtnN4VK2q2peoLewQFkKUFxGY1Y1fJrKuycEw6ahy
IrhXNR5k5xuol0Mzjd3MPCiFpn6PgkJHSVFtlrYVYToN4LDsB8r6bX4PmMs7mJFvbR3XCJfXf8eF
K566vmiwGybd3WkcKqBGFqBXumPUkwGOx6A7Be6DWaMlgieCYu1btvf1Ieffn3D0ZUjxzb7E2oS3
iWWjGHWQHPwyzLzDcaeKProCasf1keaFbyA/RHQAEWQv2gxwNEq457SaZh6cLHu2pPG5HONsYbY4
cKTpjoi3jWXtIclRdkSj++366BfuFOoyAknK3qOmINbhyzwtLUd9bfTGAyUTsmy96NFYletFI7XH
0M4em6Itb+wqff7Ah0TCJa3LwA/Es+J8TETcy7LC/+TglIb1aSRyv7MKNOINM9PXvZI7S1urDOGn
pi+NBJuERYx+O/qpQ4GSm5P5W2nQomWpKvk+ayGdx0EbQT/VYEMWcbwPncpZe1Ef7Pl45iarUZ+M
mhbaq6GNPx09gC5XAPkzlFLHzdlXV6E8oC3j91SxC612V1otWw8R9ReEUrrEWuuxhfC6MqCxZKY4
NRDYl7HlyUsvC9u/jnJ0coRJIlVe2sXT+lVdFkNYQBE7qoMvv0Wh1bzQAcnvJdtPbjzs5vcefXde
O5QxaK9y0s8/ROuMJWrqTXwM8+AtzQpo3IKOXztb2a8+r2+0eZBjLIP6Jh1jk8fkJJfITStO0Q+P
j3I1vNeK/5iM3u76EPMzK4bg+lEIEWRkkzdkZfRdkvRl/CJBOD+ormftgET2dx6WAjdi9vzYMJQA
wNJdEJfrZChcISSUZu3k6CL4X1XOPtR/B6H9L4VT6Vb7bZ7YMhZ1b0qLjjkHQqdNrkUIkETgzEqU
RrvvqlytQoT69V47qVR+ogql7+tLeXFM0UXlOUwX5c9z/UtYqLlQB5Ri8ZOH4JUdVKlaQNxJEaYq
Nq3rr6+PNo/vzNBhJ7LreYFM4zstDVeWa6GY3XkGYs8GZm7aCJ40GMxh7+DiAou9GQBF6sanHebV
jYbG/BwQkHiMk5GJHzHFGKi2g1BAZxsHWakoL2r+N7NydlIufyL48rdwEFyLHQ1cOxV3+gszHkvR
mWFY6K52tO321GcFZPTBzJayEr5cX9X5N+TSVcVfmglFaEr26izN7dzRQY4g0eNFkR0c/2eP+8Sd
IxXFAWMAa9mlmXzjrr5QyWFY1pIIj+465anzoML5pO7dmOYBefDVmLUPGIwsNRkhp+g7qntwx+8k
4xW/RxR7g8fG+ZEPN8LaPNRopG3EYA0kgs3/Ov8FuYN7bqGO9gHsiAIXovs9RLe6JxcacTp/Pq9m
eJDs3mlTvIvt0gqKwjhg7LSvveJbkWY/vLE4Qh5/8AqkD3RpN0Qo9hfKO1kxzWSlvHFKL6y1ThdH
3Be8oGhZTWZqF72F1lJNMlwr26wK75umREJRPg1qSG9MwrZEUtdllG/a0XriCbY2I/dOk6QbkffC
AYYORqkVlBUPqWm4qHh76ChH6sfOkLqto8bvWRJl6xhzH0+pnkIG7FM0BFOM3q9v8gvZEw0sGLhc
lnRESNjPPzaqgsZYR6p8SFCNW9t24K0CO++3KlZOKxhJmACz8Du638NbLuvI6aGqdCN+iWU+T5OB
J3Fdw+8Q3fzpi66xPNvVq1E79ukx0gskNtx1STX4+lQvjcIxpukLUlzwFs5nqg1RmY81pTTDKXGR
cB8jlKoXA2oP18eZR0M4/zTQKKTA8ZgRb2Ifn5a2lIpjnPrpunJq/7PIM9H4qbRNaVq3mLAX5nU2
nvg9X+4aV/f0ik6ZdURmBzGlYq0HAJTGRtduLOA8LoB94I1P8kl2pU/zzg6xwkLvB/loNsDaR/3Q
Ff0NFMuFufBYVJEf0elczZq4uYF8UKKnxkHNtafBwEcVASnlRny7cNrYaFyUgJxo4E5ryBjNDUBA
s/SIZJRwYcWofFEMiL3RfrHQBlJ6uKf5LdbHpVHJeCjmCjrLjPSJ/CzGXClmFVWWPCcRIppjqf/M
W+lXVLQPaIU/GuP4bEXqjRN+IdWi0yagZXDqeIhODnhlKLmQbLMPVmb87oN8y45NcBBpfleF/BN/
+PFGMLtQjwIsQigh8aEiCqLjfENCO3OUskaLzwpsfG+UJSJYK3/kBkus7VDld37eBSsnsYT7yka1
y/VfH0BabQA9iOpwXaecsdFG6pyWpnGIXLwvo1TVdprW1VurqgMYxVFXn64PeOkyOxtx8iJDT66Q
Ezc2Dr0GVN4LNhXtuxriUJ65PAXHRRreF/5HBnW61T9GFIqu/4BLx+brjCffuM46nJgdTmbvSfva
VFZSgJoEahjXh7kQAJgmoVPcRzQFxc/4EmlKQ+HNr7TyMYpH97H2vX6jASvdXx9lnnexfb6MMo1n
KMjmYcdkMErYGeYjjQgNSXbV/mG1cABK78asLsRrngUq1w+RR5ndC05SNSjsxv2hFtqiZAEPsoys
Cbv4TW27G4fj0mA2lC/YebIAWU6+lNppMomNbB8SbXxCWOQHjtoFBvJ4jFTx2/WFvHDyLQr6UGlk
HiGzOkGhpy3CYKFx8HMJPcMgqhe85H62Y4HSi61Eq2y8Fb/Fz5/c5FhQ8DwVRRFKppMdAr/RSJw6
8NmI1S7DRRJJ3fcQnuBCCBPj0e09j3H3ioTwX18czNIRFSD61TAyJicQdFOONFJJj4TqmWQjbyn/
zmC3X1/R+fQAwlngG3l8sGWmTfwyIkdjWbuXCieLqHceKP3fV5J7qjXtOUj1vRYr97p/C8M9/5Dn
w4oT8+Xc+WnR+EnTtEeMqulxOm9CdBRgjMCQ2IW6+S+TBNIEKp3SxrQYncC2QfU86V64xu7aeEDL
OPY2wxDcyVm6sVTcPZriJQubG0fj8iypliokGCDWJ+e+zyvcmLRBPUaF/9l15r+Fqj7YKAVpvvGs
BsnP69Ocn0QWlQoEVxVFgdkTvaoCp+1bpX3x2vJ7iFnK2hnzfYLtdJp5wY2YNo+cgilrKarFf9uy
PKl3pH2D7GnttLg24EsPkhSNfyyOr8/oQi5/Por4FV/2SRu1EQmc275UdvzZAvbNHO0nAl47rcDD
wTHLBy/u9kUAFGgYT9cHn0dtxoY7YQjIEaXuyckH1OpGHYqOR3mIARsjx1glG7X/xOf0gziz6R3U
K68Peek0im6GSklABsI9ma7j6kkEvzY+ZoaxaaX2Y9D1X5kpP7pS+0KqvwkC/z4qnG/Xh1Uu7RyD
2RLCQavCBDtf5krq5R7Rt+QoFa/ywJPI1QGRtEn5ExSAvzbGD8MoUemXj6MtIy4nL2FPBki6a9GP
tim+J3136wV14SeJZIsiNJVBCsCT1TcKNxyy1q1fEsii3yRYLC8grJ7MdMRvO/NvNRQuHFVKPSSK
DudHg35xvgJ92eBZp3jyUcJTMZD+7XgZrrwG8mqI4WiPdej1JRc///xasc7Gm0xP7uq0H6xOFgia
0FqAoPFuqVxcWkGgekQfmNmgAycfVdGDHm5l37zYsWB8K626KnH/yRwPKdj/AAlCzIBbCo1j4NVk
AucLiH2tLcdh3vwfZ1/WHDeOZf1XOuqdPSRIcJmY6gcuuSlTSmVKlu0XhmzLBDcAJEhw+fXfoar7
q1KmQ5qaCIdsheQEieXiLueecyrBFAc13AwMgHXuhrqtyAen5Fdzh1sRywTvH9v24maEL66bIK/7
kwTfLwtB5kpvqJeiraQouP4gE/gLK4CEDlLUBHZugVi+fS9elrJ3UO0+tRwax8DKg0ZSgkaN1lwm
XWBCsKM3kImVmv78+1sEbtUS0GHxYBHejmxID0q4g9WdCtXfWoW7kW4AeVTvb4PiF9QirDiKL8A4
XSauoe5CUXrBNoG+ee2GgM0Dqdi4/BmM9fb6/Vf61ZZE1IZhFlwOMp5vX2m2ZZ063didcij9ggcb
dEiM18cALIso8H9/f7BfHenXEw2ODWDULuHhZCwwXGu1p9Z3v5kiQAczi2jjfBlGEC4X1fx/2JeL
Y4rhlmzMVUdFnlpDJTn4QWmvIOXkIqFZtuYn3I/+3z4BS9iN1JoPMKyFDNDbeZRlY9OZTewEFhsb
OqtGFpdmUcdeBequ92fxev+/HWpZ0r/cwGUL9SdkTf+NmsxB16UOdfY8j2AdJuAA/Qileb1qS78N
sqiLHfYheP12PPAINp60BnJ0a0goF2moi4MRzKHTfx7y/u+23KBQA/Dqwn+G+xY5jLeDQc3U6iwz
EyfB0mc15htoIH3TaFYJhx6yGhmEs9+fzWvTBTd7gbYgVwPEx6VNblRvdHMA00U7GqZN8QxN8o0C
I/T7w1wvGq6xALkCVHEDcgXzgIpo5nRowj620rMfbFq6X5DXaFe0q8obx9TQSVCADzB3aj+AFP5i
ZORXkYGm6JxZcp+XM9qBLh6dgEfhjiyq0uy7cMZb3XdfJIVMJfXWAnIG77/t9aQu9DPYL4g+USq6
XEW3nFzUs4k62anu0Z5FvNAM1JiMjv+3e+swl1D/xTCIyhBIXGyYpjcpB8d5c+zM+mUS4gRx3/P7
b/ML8EeAdhZk75HYRZrr0khCtxqUw9I0jwWB7pN86QIoJaBpagJhbkk2aJGK0OSUZASNIZZYd2R6
9CeoLVvd7v0nWazIWx8FDwKcB043AsQrF39kk5g60Zf33CntB10O7R41DvPT+6Nc+7wYZUmPBqgU
oCX7IpBwyTCYo0Axs1HQT3X49Fm2Yg/tHxCAyCTLoe9nzWvIM3yEZfvFtlmoNAi6fIF3vGp36UfI
olXO0J6o7NC6xlPwe/fBsU774IPjeHXtwaeGYw0yCPwD2buLXQPJdgIJmNk4BvOqsRReCjpIIN+e
B3/9/mRevRMGQMoKbhiOHkzNhc8wF50eZBOkRxdqc6e+sou1bZf5vZUP5O8PtUDAUdtAleO6PVqp
2qqZsJ0jyQJ+b/c2pDLgXXx2MpMk77/VL+YP5w1omCVGgQNyYVR86UuUvNzy3sjdpyolG7cJVpAJ
XSN/8vT+UNeJT8TNKPwi+IJ/glzTxVo1rgdJhsK1zqWVQ5zEWmcDZImCeStB9jx6wyE1nQTW9SAK
+tQr95AJ/YFHdnUi8AiAm4MfA92gFgAMb20oih9GGSDvckZrNiRzoqAOdsqh62XEgWzRPyAt84Mp
vi4cLmYb7gtSJMTDy1/sHAijVYOgzXCGargTd8qEwrwDpS/Xr3VSVSWPMhucuuhm4WthTNmxLfLm
CfxE1Sbw0iHOPIga/F3fA4kT0MLA+11ArjCJbyfCS1OC+n+rzsWgulUlx37lVhDfzQI//ZKDt/mW
FR60RhsIPHww9JXtWxJFQOUD6YBg/KqIaJUtxJANR557T59dCIbwwNx8sNWWKX1jX9+OYV+ETGig
CWg/u/Jcs2mbdU5iVca2clgCgs8N8aC9nOq4WjSYe6j12mozpE7Stvzb+89xfboQ2KBWi4sNKfCr
SDsnVQWVhUydZUZWgBl9IyJlIBEs7htZfnClXNsnjAXsJJArsL1XFEalY6YTMlfyDOmoyHTZnUfy
TTrLDwzuckgvZxYrh/ovhriuEMGGDBLqyPLcNIaODWOGNCjlZONVC597DtRW3VbsA4P4qyMEnxV7
BUkjlP8v/ZBcuU3tCyLPbpnfFJrfGL15N7hQjuIgtU/g896ZBX+SXgfZMX81pOm6LuYB0uD9B3fq
r3bv4j0Dn4mM59XBmVk6WGPjyzNgbOikDqD73TQfLOWv5/jPMcjbw6l716AlCyS2jTplBk8akO+j
meSoy/kZFckPDNQvd+lfXunCPjENAswxteUZeio3fpA/KAJBTxyOSrcfhPy/nD3smgV8hLT/5XXj
DEVHa4gOnWtXdwcIjUDlR2p+ev/Y/Xq7/DnMJWleD11LBJGWc2IToIsmZOn5g2JPnLw4ECpCG0mc
jysfTGlemQMZU8SLDvr7z/DL4/iXR7gwsH43gi9XNfLsE33TUPvOaWjEiumDrXLdwImzuJQv4TKj
Q82/rBHVoAOuR481Z3DCQw8in9k+SCv7pqdIRYGOVcVeNhZxqiFR7RqutVbSk9sMpFS7qVbdzehB
18JYhDDSkaOkjVJPaPZUhlCZSVfKgS6s71fZB4997YnjseHv+76/GBPESxdbPM9hyFBtPmv0nUGm
20l/uOktqq+hld+zemtVCZSD28StbzXO2dT87RTe6wOgk3BhBHeRMnn7AHDtRW1zBTuWVU/Qw7uZ
fWvlt10GhS7y8P5e+MWuB1nKAhtaCl3wO96OVY10Qu3N7s6pm7mRbYg1z8Bz+P4g16cYJUIY+IXl
AjXXy5aclveFJ3zRnfPZ88OcAFzqijbpfOOmEubq/cGuYtElAF7QbmAJQtH+0qUxm55kaiw67Dob
3H1G08ZF6UMUzS3HBIFeCxkVlx0cwJ3/9rkC9ArsecBoo0Ry1Rpbwq1BmFurM7T7UB9/pKYd0mr6
4P1+YUEWhBegfAj1EVpcohStFFlrnfPubELBGpd4iI04FAdgqmIr+2TjzFjQbgDxjiG++dYnDcGL
92f4tTz49qLFE+BwgBsf0Q24Wd9umpaXIEwYsZ6iJ6d+zO6hR7gdCU+mmq7Rlx5lAZh9uJGUjXhO
5/nGgEJJ15UR1Lo3lao2AponQF1/cP9f2zXQ0oB8CBlprONVTFlbUGNH7gjnpqi+UtHtKNSJ0LxT
f7Cdr+tTOC6giML0Qx7gOt5CI4Rs8t4TZ/CidPE0slszPS5uezM8FP70pLxgh6bj1Yc9/9enFXEe
CjYL0hA+zuXEg/jULxrZgref994x1yZ9CKqqeXp/fa9PEIJW9DHDKQSEE3Hl2+X1WuZo4HfaM2nF
Ii7rTjOEXSDg5U55sWHpJLbatKxVBgmjj7bW9RtibJg+eDDIQKIw9XbsUunKFTbC88ZRtzo3H8Vo
b/w0i5Etf+lt8txZxddAkiM4QFBD8e3beW4jMabrSaTn9+fh2mwtz7DQ0gXgkLhyW+vBKvt+GKoz
sdazYru0QIvNhDuhzz/wCi53LsAaS2oc0HskgJYQ5O1bm0Um0Sc8yXujE3dD6RzF6D8rBpbP99/o
Msa8GOfyZpmQhPWKCT0FNUcFg9yhFWT5q8RtFgQvJvumyAdR7dVZWYZEkxYqDYBuIG1w4cGlpcRe
hWLjfdB3W9J94vSzQ/ecv7j6jG+d6bYsgg8M8VVlE7cMcjtQtsCdg3zdpS+nA8gOBGhgvcu17o8N
WAY2yP4TaAc6EI/v4GV0oO5IJsjuAsjFeMz6uQwR9IooHyHpjLR6mZhp4USgcYA7NtndB494veKI
GJZHhA0FH9NlkMtrr5/NcZhvPbXuoEWu1nb5wWJfmWm0EJElD4w9DFQQWi7e7irf4LPANYm6Mmc9
2GwhWjhUOgyK/lgLuclntamDMl5E8ZrRTaTv30wOZLBm95Ppol3a07EHJcyiGj+9vw1/+fJ/Ptjr
nvlLdUHWQWaxtpxu+3KGbmxTtTGY3ykSxU3xAUby0p5czMGlf5MCFEzhOdX32hKxaJ37bCT377/N
L4dYKnUWCsn4cmGytAGBaCM1qvuxyJbTJBuVvD/C9bFdwksT9PHobrs+Q6SkVUElq+9V/TR3t7Wp
QxxUMMswBTV4DcE+8oHpu8I+vs7bctEgXkfZ7hIGAenyvh59Xt+LEWpGiwSyhTu+mIo7s1+YJij6
3dPUPnhZhY7VYBWkf5ffBk+weBgLgAbVbGzgt7sXe4EO0Jrsb0GqIh+nweRrNesGrFJ1k0xmydkH
5+UXs/zXAV/b1f6yKweSV5Cxx1bJQH+yGlDvhVooz0PF05+OpAcoDydBYT5D6Hr7/vpezzaOIRLu
iDiQcwcX5MUWmgYfIs2ZYx0LyPD26HF2qnXns+UvbzI2piEiCNlBzQw9+W35UfHt2lBcDH8x1Sqv
EIjOeEXPHvrQAH3LyqNGHrecy++lLBCk0bryN97shZCct9GEGXELtOTFSI1YIaF+nCDdeGztwkyG
yVFb6eTy8/uTdHXM8JBIsaDyCZu2CDW83Q8i4MIz64YciIaMKCS9HxUUAj8wy4jy8DF/9W1RGQD8
B9RNIG9aUFUXvq055l3FjAKkkbb3ZagImrILF0yxrXoG28OqZGOMR4kGWySq97aG322ENSK902y9
tDwWwECnwmGRmcmVrRHDM8M2AIpo4iEHR1Lry43TykM7mz8ddz7r3sIFQF3o1owbaKHPYMCzE9Fb
n0dkSMOS6JVPxQ/Vlc/c9U6tLk6scLde58SgIVupQNwI6UTzaPerzh+iHArphmf+sKpsXTcVBOWa
WFKsau70T3Nufx1AmrRwwWlwstdg3bPlU9AHOzcHeVQByezaUafAgrpxj0xvCJKU79UoNn3u3y8b
sp7ZuR/5STgVj3wNnmsqbmcol/JenVGyOszdMEEHs64iL1NfyQCwlKOcE94Qvy/pyq273TS5MjQs
87PZFk/2oPKID+6JDTBmtM5WmZU+TNDdwx3kRpnKz1B/vwOi/mlueRdqw/6kFtQ5+MXNGB303Qrt
4A5k64sfsxiPUN47upkdtQrCd04FxdVqm/nyu2rKz7r0ngxesWSeu3UO5uSpcm5mE7XYhuwkpCBD
uzO2A7pk46Lv3dAr0A06omvUd8ovAMVJgKN0ks/jEIIogW+EgAiAZ+Q3bmvezKgdAs/gWLGjISGs
nLUAviIMNAHtkA3Jv0CqcPkwm1Me6QaKrGVe7wXNzVBAX7JTkYk0cDz6+PjUh8RyB8GosQfvAA+g
+ZdnUAwPrMjQn8mdtowm6eo8i1DoCta5baGdn6BjleZdf8dp0ZxQdfZZ2FAxhC3lLAHVgLe1WwHd
ZW/y14Yw2w0Q3EFsuMj4hs7gkhdQJI1oPYbtD7O2GMMKM7gbRr5LG3TflrYEP3PLzPWsq+ZQihL6
ysVPdN2CU79NQ/Sq9ydROR9l5S/dBZSAsJhQuVo44xYmvrcn3yCBQSfMymHOGMihaSm/Ago5oyAw
jh9Y4sWI/Hn64f3B0cc4S0UEDSIof74dKhAZmzo+dYfB4kXSZr67ntqePY6zH3weinJelU2Xvbxa
tv/6Pv539iKOf3y++tf/4PvvQk5tDt2/i2//9SBq/Pmf5f/8/995+z/+tX4Rt8/1i7r8pTf/B5/7
73Hj5+75zTcJ7/Juuu9f2un0ovqqe/18POHym//bH/7j5fVTHib58vtv30XPu+XTULrkv/37R9sf
v//mw3j/118//t8/W57/999W7TP/jjn646P+8/svz6r7/bfgnwutAxI3wOShRwdlxt/+MbwsPzHo
P5caHSL7pW/HR2UI+4CLtmO//0atfyJlC9QUYJsIOFyP/PYPJfrlR471Txv4LTRYImGxqGm5v/3n
wd6szJ8r9Q/e10eBBIr6/bdX1Y8/NwhA00iSgcQIaB/4RGgduLgqy4ambSo5pLPrYdpoG35z2kEt
tEX7/H7IO7avgJlciaWAJPxkHDiUmAYjD32UIqDoN0+3kLEf9mIGD/5fJvHfz/r+s4FHGrS5YPpY
KjsoB7/dvGZtyE4JBSKiWtph1vc8Blj32DD0IAhkQQRKIEDMDygPczJ7+6DRxoa3rREFk9/H2uz8
uOtpuYeSvfXBxUqxAn85WZgqFIAw/0j/YZVQqV6u9794V3nvegVrgd+fNIU7A1RPsM4yccggsXoQ
pAUno+fH0HHpILbCxG0NpzPR1BqjipbDaqwgM9XgOr6FQGsdzwoR2Tj20w0vJ3pmef0taMEn54xH
p83bbRtM3oEa1dEuK+uETl4UdGtITwMqCFHpTN0NKVoQA1rFharMCPKg2R4qAeWthKTMo2nx3Yxc
NJrPOrLNnLndW2OGUmhlfWsYHA/G9V2XNwl4rvJVapM5lgEtTkEZsA0oQtpQFiRWNkgZ7R7NUB+s
80VegkCwAe7iIorlIUMDvpy3U9lag2dyyaCuPFv1g98bkHUtHS8Bcwe9QcdnFiLFok5+kC1te54R
9Z1j7iHgeiYT/ZZBXp3k9v3rE5f5+EEZ5dUvf3NCUHoDp8MCaF7+XIIRRENzkZolbj45j7j8bRqZ
M6o1KfdpMn0ZOpPdFnZQJ6UcpzhDC8W5hKALp49aanHbt8+yGp2V4dfWvqW7FLRKjyLNRexZTbO1
m8KG+Cv0gUfZWpEaWJ+gE8PHpjHVunIySOsO7s4eWbs2fGOrZ+4nLojVoBMug71tDezu9UsQZMEq
B1sZiizNRzjfC48aux3cTAsbGdA8KLEi+H67RLbo3bTLbCh/vA5tZubWFjHiffHEPOEtfDXL5foA
TR/70S+sG6tu/C26d+bt69vUyswPXQpixBIaRCvKrNP7mwidHm9PJK445PgWhApy5OD8QHbm7TPW
fu4GI3XL0BqKGVlM1w7bLrgdESA3pe3AQ4OQcT1RshYo1aSEBYkx36alDeeg2+fCMSMD3bD7SVpf
fdD8IiSsD5J+byG3fUhZTSJHeF44DXNS5IF3qBRxwt4ySKyl9a3NCHCZ4+TELiM/2TI7M0m/IEOR
eN7cw50CaRuj5brkQxt65qRiLoN27zYktNk8RWmB1kb81l7YLbnpq/6BGUtdxjSiWdCTX/iPelGf
L42vjTkDRyvAdje2xWPbmetMNuC3Tcp6wbkjJAB3W33by4QOU9KyAuhK1p48szzkDDEGyNBvHEXK
yIC2OfxjVg84PnMVTXOzJ2h4itHHn9il/60qisfKr84ly56MdATZGPz/CvmdwJJhm1mPqmzPnnWe
AaiIwCKfRpWF0zv3fURJcY/S47OYTqru1v2MvQwRivGuZj810BmfLKAuvdoKFyrIG8Chj75hFFvQ
0gQR6pQ29LZnFmpBuwP85HHFKnCjFELxe84PsCnFiZZ3ow8k4jHVvhfXCL1lWGtXJhbHQ8DUod8O
5baodf0Uxc+JJNA0BumDmYHzy3geajNYqXa6g0o7uSsgN/3HFzRQtpg/705IIjaerufPkHzaIXUE
ZxbVoJ0DkcU4yJzspFgxJH3AoGg+ZQApNRbdWwIcC7zhRzSe+Ouhp/ma9hL5dN82Isur1JPF5p+s
8v0fAxgErAogbJfcKsOCsMvyJehSZz1OmOUszSLb0pC0rtPMDl3uuAk+oI5AmpNhmpd7RTC0To6l
8+KUTxLuHgtJLbflOGU/ZFp9KYJefM2pGkKjEs6ntM7HCH7icPZ1GhOeu/ve4erWNKto5LC+qoX1
zWRA9l66syrHe2Cm/gItwfHW0i55hD5qWM32jReM+tjBs34AR01C3MZ5Khu5yrMO4LDcbtaNkalH
wws+qWnw1k47t4lsGDvOMKJB0NH7lkJ+RXdB2GWjuG167kQd8veoDyOksIm/DfSM8M2nU1TlYoxm
32arfpLk3HYTgyz2kENULHsePSK+pg0BT6lVHHFloFxj6GAneG8lTtf+fP1uia3pHz9o6jDlw8L4
xAyOvkLb2P3xhRi3jZ3VDLaDOjF0qL1Dk8t8BxL4+17kR1LW/C4jfbNvgD4NG86CpyC9rcYySMwF
fZcF805AYfmuU64bIZgaImfk08pWRGNjj5mEvNfQRiBA9/d/fEEKPWJ21BRRr4UXdU3fgTb2P18U
ScuNFrgagwaLo1W6zkg5fE6V6W4KPEqUc0Z2hm7SfekwexVUjr4BQHFfMmbeFyZekGSy35KqT7do
t/qUW4CfdS9enbWrMQcocpig4l437g0tHSMkzAIJl0WeXb1Cpkx/yxs/DUkHdP3KwQFYt7ZZ7qV0
6M4BE8Prd0jGprF0pvHY23SFVIO69+3c2heaHgQ+/r5rnBuVdx0EB9BoUJRTtirp3MRtL8jGCoqf
qiZkuTUEuJHok8jZWU7mGHHHAYxyNi0IhE0UMFwXt55p9mpdt12301bZ7SxfTxuzrmNuqKIO6Ywe
wGJcJGYdcz32sVEF8ovZDS9Wq77lZFB3zIZLZlGOK5mY1a7xsfFSWRPQMvOdHNvuVOZus3bbdTAC
jVsasam64FRl8sRtkCDkgeiOOjO7YwsJ7ZCkJN0UAQ92eVdkK5n5iecU1iLbxqN5qr+LbCj3YwEq
Z4KmHFPszMlCXj6AinGl8/wzpQWEc9whGh0PWvIeYLOfKx1MX1et3fEHqjszQbu9kXTLt2VdwvGd
fe8UTPmL7rF69TxDhX7Mtj5zzqaW083rlx6A2LUlmuqT3QVzzOte7EEi1EUotyoA3YJm7QQTj/Vo
iyYcHN1FRQ7hY8dPn+GxicOM4s0hc4GjMwzuJO7AzQ1WOYum1tEn4k1i1zrI9TtzrU/QQQE9SFA9
aeoiaDb6/uTV8IdyxyxDQxsFCsis2c6pCZcOVIRhU0DJbpHYvRlaPa4nhus66NGPnRsO+g6M5Z+v
37/+C5mkPgReIhlFnx2rIc/j11dLVVntW+eptRv9bBWqA1PGsFJYUiDuyJ5Kp45lDqGxWttNnEKP
cWODK+GI0xGsWWlxSO6MxkraM1xyXEarukhVmFbTsG/BS7HOIOn1h4M9V1noVwSCNuaYaDKTg+e2
7RpE5Z+alHv3xjh790Hl0+Wm+/H6nkiZbfsCvLseLpLIU60ZBbnX3s+6rGOnYWsLvNNJM0j7kQmJ
EIz3iZ1W6i4YdmiIblZ5hdaSxvP5Xk8djP6sd0YDMWpichjYaQAoqmH8AckMkCPkuoiyjqWrzMuC
yGCZQKXTbs7ZGE/I9Z8Myv14AoFCQMJCtTmONnuYAVLGlaZPxZJCqv2gRXrQv5cjsHOFOfAtazji
FPQqrodgvm2lKZE3y26U2/d7NNokM0p9X2pd7qhObKKhISD9nTP6LbJ3tF4J0eAm9u3qFrlWiJcZ
Ekn+bjoHiIkOOI3ilPGXTlruU+nMPCbjWB1bImU816Y6G5TlMR+zHyYd2tXrr0MePN9l7uJ9qOFb
b835vmlIc85L6yuo+PUeXc7tuUfaDbUHGiOGE6se1Tp0C/C4H4oXfwbNZu/cFeDzvms6N8xBpcJx
q0hgdL7PBflhg8Af3QaDThiI2rKmpzs16dtWt03oWdI/eFUp9m2JqwtRVpWxZpUN3pe8gCKVJEMZ
dlwfOXIBN7MEHmoWfF3Z7cnBRbqDizLcQqGOhZ0GLD5ATp5CxIpJQB9GNJuT/IwiXcGcrw6qL9uB
+Bgzh4soZ8jsav8OCe0gEh7iyRGprqKu84MZwDWt2sPAivJx6vRBaXGvICuMaF3NMBb2CkztqBY1
5acCIs57hZAl7HLIDlNFzm5hf7Kx628wd3quVu6YUvQVdTeNg9ZiOWRhsfK0NNfpNB3sAr3jPrXq
cJz1N/SNhVmmk6D2wa7AQItUGzVSfMaqa3SkSTjI1DhMrpGAngCin32t927rFUnejVMyy+kORWIn
dmYj5qBk3Di9s+q9jm8ULUPwkEGPU9GdHRgMpiEYb/vslPdWCgVOA04sN+CmEeNGQkZ3DYpBEwLR
vlTZfeXVA1qkqIK/1yZ2fx4zDaWL8adRmPZKV7vUZHuUWtFFCOcunkozDuYGt0AJEnVzmr6aqJee
7HptIIPriBMiK2+3gHQiIvAoPRvum1mtRmnLmw4cRB1JfSScF5/NXAcMSp5s4HcIRXAbtmSM25sm
N5FnpXGLGCnmBGi4fEzPLjfAxjUDeCBFF7tB/5XywAM1YPXST1CfdgWUEuGYtWPPV8TJmjDgcS5b
GuWdOW/G6sccSBBeMwTD9vzAMio2jfB1PGrYsG4cN/lU7Xvg8lSNbelN2O0+G90wLYYHC91dCQ2+
eLhbwjYHiT/zHH+TWuKpqNgQ6cDIo5LBjSlbLxzar60dDHiHtMB9+AXpA1jJwQh1jnbiuZpegqkc
IzRBRLVpfaKgPouKIm9vmCEPvenfkwEaVcRO5aYq6kNWBoe0tR69DrpRAGyn60YVdwWQBElO3J89
jEjCiJ4wLry1yfrCbdKFuOE/5xNS5Q4IO1aTnHe2b6QrVBqqmDvzrnG7AQI8k95P1XBU5ffBbW/z
oKrvpvKbYRb+Gn7deK65+dV87LHvNwH4FyM284gH4AAyWYYd28z7Q4ou0zFt/Lj3VA5Eo3vXg3F2
D0QDD51i/ub70wY42TSxGuXHbp7R3WgBLiSrCWEwQqiyiyoIF680A/Ek6+yTNSFAK0GyOVX24r9z
CnPZbQdmlRGXrReBRtC8BbDroCz5QAPdrNzGvqWyb3YV0m29xna221EhNpqSilvI0/HpJsu6ce/B
1JsoTBBnAMvqNL0UebkmGR23TocuaFPWuESC9kbZjR02cCYL4OK2yJE95rVznEY5r3RvmzEXwUsx
DWE/NXRlqjpb8wePVHbEOvIVCg8ybBrmxmkBc5qhKtIrFarJ8ndymqNSa29jzgNUSYG8izOEmNUs
H7ISb5tWWSRt5e+DutSIcYs21rRQcPV3da37dS2LR26kwTnQ4CQtTHWCJvoQTW4XJH79bZi5E6rM
BxcHQy5knACbhMridomJCgPswoPpYfGh14DgOEJK1VgNPli55hlbOIA5ClFOkKGFy9vNoEyn8/nG
bZoUeNhx02rYf9abYu0FxjPPeBVxD2UB2tQ3lbKzsA6gnojc488cuQWwPFBxA+EwwFn9vTCqGbeB
fZNmTnrPpXsPp8okhngGsReIx2UIaODTLLz7QkGE3R5pFlOv5evJhzfi2zyeC4cfVIU0Zq3AsM0H
BFMznddz4yPD0ll7ppvvIhhwNSKgwp6cQlAeCygwtDL0RlFEudeXB4DahgRukC0g2QuRYglnGbTn
rBu/N0C+wSA02xIFLEhg1U6s/Fta1E6Yaf4DBetTNgkaQuuJRuDJd0DHW/MEmckKkDY4d6YVjzaI
v7FDVNQFmFaWksgSYi/UDBPBgen1i3qrl3xE6jIQtXVVmAuGT4JUVTjy5mAVqbmZy/IGTAjOdhqw
ZrSdrA3oChrU3knotBnf2R39gqSACMn8VVkjdFuNClVAUOdUxKujhgbbDJQlEE6b+4TP9UbStDxx
AahH/1S6WRZBe0et/Jne+ync5Ax+XDQSTmOfpIhv6cIy1KBJPbVoVA5ZH05MTSFyvFVIwM8acRNz
UKsaaWMrLxJSF2ElYEs5AGRR5QEBbwxTNPjjxtJ5tYaOA7LSDo9bf2qj3myxBlP+uYWmu9byW5ei
2N4bZOVqyMvYTAQrCQ8doqD11rDV1g+GL9qIy4y+THndRBCDEwUDagdqK60jIihQoosHIcxQQAla
W1vHriEc7QLdwtBA09MnsOjnERU13gaAm8KE/9qzORoaVEP9KUhXbuFAXdpiJ09O91nRwYUtwS9T
uzAJhBcUItiwZUOesL44ZA4q4AzcTFAVQd6SNriKfFOAumxc2A1tG8VL3N2u0W1LhZhFCgf3mGOC
kG/sy9iCMqDJWz9yp5RtSEq31sjvXJe54ZKsz/0m3RU6C1H5rB4Hy1u1Ckg3v7IlWFmbMh6Y6OO5
Cy1zQDlZrdFdq1Ygqc0TaG7FCArUDVJD7gG571bDkOaEoH8dUJLYMaHx5LM88VC4ngJc8JJj7voW
ZXUfIRoUmuNJennsmzOuFOLuZwdSVKbdd0lrwTMqezIlFG7tYOFUoFFrZVUthT0VqJACcrUUXsFc
zOsRlVP9ldT6xiHVV56jnwfQTzwBFdgqjXNgjohrjUSu7567yXJWQAD0OHBRO6dQRlVzwuhi0FAZ
cIiKB9vXUVujVFo8uZR9Q+X3/zF1HstxI8safiJEwBaALVw7dtOITtogREqCKXgU7NPfr2dz7oYj
acgg2Y2qzPxdTlFRqNd6c3+oqX/Pm4ml3zMmfYakyNl4h53dNY4sXmb/ZUZpSK829SHx7nS7Wtwj
4UJUTAcyuHT0L5Ip0qgfjCwexb2t08HyM1v+UHOa0JyKoBS+dpWK2WGnDwqayrOCzpPxsBBp6bCQ
LViLLbK5Hbj8M2YtciRS09uD0TWyCOX9ENRN/+CV5puWYzauul2jdWNXTK1b4TY1ZmRopJj3rqud
55w7Di0oZ2ibLuOaS2QgBCs0M6B+alFTYYBjrxxlyHOqJ1Lna7T5zfJLdc4zzpWz3/OKRxmNNaNu
Pwf0syJ0+frjSExDIdlGvZjlfG5TEk9Z+Gc+jHV7G3VFC+lYMwg5331vtT121j2u9exGpw8caHO1
Ly6hYKotwpqLb9mphMo5dhYATtetHbjuyHdQglE2j+xu+9l7y5Pega5kYLogMc7zuK2PuSfPhaNP
DDsmkYnJvKXaoTLZmtBJ+yrS6QI97HClyfHgFXDoDhEXgQDuTwyx2zfp5jHj7Ctaux08jVrCo9T3
2gGGYoh6F5SEeW88a1bLcDGUHddPJs4NOtNQycwOx8FrLka3N/c4Cfb2ZVyALH09Zrs9HImCGWhh
pshIXUYxMyUXu/U8jPeDn1TZGqBhqM62IveT9+eKDOMknfyUak17KLTcvOIjCbEJlOdh7KLM6H+q
dWCFjdJk0ImaQ6/XWaAZZ8bI7d0abCfCCG+F6NYO6cQFPM6Z9sR4WRylw6I0IhI9tpjGbPo0bibr
FVsfie4gdgR+RvW0iie5r04wjepfJpAfKJHfHDOLJmf50pzhxnAQ6V1M23tDra+ifG5/j7oxxYNn
ETfB2tCtTXx1zSf7E4sIcRD5FqyJWFilvY9xmbvf68Y/WVV99Ajl9ablNG3c1KJ9nXrnm27sRTJ7
UthR8v5Nx2MOM/Cz4wEfLTv2svl9dFLSZDL3oa97RafAL9mvzateKSNwR5ek7a0PV303KMruz3KT
bkCeA1au8u9Uly9Euj4YZSjS5talTjxvFbCyX0IPzcHcgU2K726xv8bZgAvKyjYw0ha8tnnZvt2V
81RX64dRbyKkZXhVI2OLw36urTJCpvgtMkVNDPi+oKrn15S+8Se3V/BE4xUIjOeOe3xGgJYtKSIg
La/jXPBDllseLSNFSPUi2jayAme3SyNAk17qb6pdwff1+8EoHu2nuW26c5q2YzBXyOissnpVrnrU
6mfE63S2y4BHwS+dpPRm55T2+g+MmO+VqwElr91tkOS5DB6+S1EyVkzaYAU6IpsoS9U38oR3t6iB
f+v5Xvxs7pX5R9rI4eqYGptwJpFY5IBTSGY4FMMiv5/tMuHstOdlzDNGPOOfXxC9B+CyB7obucuY
SDEex2HV46qXkG62O4F+Z1wdcxYrVgAHxWp/0eusyZB/QSfF1uLZj+736NyRFqHsUw4sH22FjCH0
iUsf6Es1915fy9tEF3sqF/ZXNlSXYPVTbvuK1rzC+nUr6vav2tOTWMerhha3XJx3BX7Oz9MNQWUt
gtVaqcdVTVBL7qhwrdvsluZmGxNeNz93fepE+dOmt9O1yibn0PO1ajMTftv6oWmNSC/6X0uqRajw
xkd9NDPi76u/iw6coMvfKeMpzfn62TGfotMVoBiQn3E62vVxASuPCKUJS1Ws1wEsPMwEQ3lr7XCd
5napx1T7SC30dNZID5ZqxdkRy4e9zBff3VBBsYU4ySUQMHnzL5tZdIlmYPQpnakIFDzzwzi/Ucuz
49h6iSoIvlNfaizexGrLF1jgBkBBvvfjshx2873xSv1Rz9lXQhgYRZKVwGGVrzlTzlokJN4BmhnT
OyvDTFa8bo+g2cVhz3/bA3jqNLBJa8uHwIKFcJuemSgl3xJWnIfMHPsHqOiodurYm2NRqOVLL83Q
AgIJqswXUTPkP1KTgzN25Rzwens/XLf6M3oQtH21f5ZVehFy90BsL157NoEVA125D6tZfq6bBRw8
/FCVo0emIZO26LUney/aYJxow+0tfRnNab4MLdozEwLAH70mlES6cUrDba6Xc76uB9tQjP+jBUTQ
tnWidS1LSfeFSVBOZ7QXZYSotOIXtMnzafOzL9i4VRvLbXb1s5je3LZdEkPuTmALj8sz80EWPJql
WUVqyNyAG4tEMCAVb4LKnvEW9Vy/dtr9vvOMqf1pZV1xJFchDbZsTHZb++jdNUXHV93bRDNC9fJP
5X57rDftzWzcWzXN2QVlwRI0DSNCU1mPg3a1puncT3qSzV7Qd6sejYMbd6mXNHUTdP+tonAZPWo3
e02n9LPCZUfHnP7LgGUWkzo/K2RfGjeLQ6eqG8/17Hy29k4tksTgjGqIWNHS0QCUdOrAZyny643d
54H3nLa+GZcGlxBv7svWAj7Tx/4ULr0/P7EfzmnDC/HSSos4cSf9tEdwS3E1ClsFopdgZRYo1t4c
vb5bomVbHCCJJTGV9yF19V31w7v0OjQT43gYgY7C1TPHA/LIp6YqEfKpOipShLD1THeyLvIyz+Wr
SMcXetIwXdHC9bqTJgq+Lpm7uLnPT5YUeWKaM12cBdO3LGbclKzNAOyq0ayh8TAt9Oxm2cB52lMb
t37VBI5CrJZ1SHEmaS2PWdeAjpU7b9fWQqCByTRcuqS7ygdrLG9t0xehvpH36s5WsK4dEkOvCkjL
QbG3dm3YIqNL5zBz5yqp9D7a/I88d5/d1DeOLZAEsMREUuzS0mSWLCP2l/QyGOYP1oJk51qDqbSr
7JUEujpyHDEE+4Yx4y5HNFRuhkVbnorKmoMMdQPn1w5nfXQjfs0q0rnmrwbAnpYD48oRpHHxkEN2
zXjI1vRldztepL5Oyg5NagVc7RvF/qEl9YicBszPGHOX7A3vZdTcX8JU/7gaCIYf8yqcgbQCvzY+
K3Dl0FGNjMvyYrjwyisa6cIEStJfN9c45BpQgNhsmXjV9LPa5wen6tNHJKE1tpMHgNCGUrWnd3lk
ZKNnTtP9XHyZXWUcOqf9J2azpKDpadzjKpu4EscKftV3KztQ6j66CP2Ue3SvMKIBUjDvgOuae7M+
G9p+rJziX2ZRhe/rFxeCmcKl5HYqGMXWXInj3o0rkyuHv6/nKrT2bmLqgEtJnxYz/ZoH+DK3BUZr
BJKAKtu3QzYuv7Dsx9MC2+c5vTpXu7ywr7uOBY/DeZ3Wc7vb5pklqemhTDHebeLguhlNyrYy+5u/
J5Z1odyu3lORGiGI35K1kZjHU9/wk2zqG/3YDC7hO8C+bDvkZDgGXZ5rboidreohj1rp/Kpgpt/z
un/qx3oKFvychxLgMu7L1Y8max7CTBcHtp1AEbpcNEQK3rLWuPfGPx1La07zU6pkedjAuIJVDa90
/DaFWsy8GwIHLhEe6LZdC4IJQ27WaLdM9x+ls+JN2R9cZsk4q310LPm/FmZpNH0gA7TN46DsH43d
X1y3pDby33Xv6WJG1gINw4fWV0xidqcCBX2kzQiAnW0QB7+pfjh5+Sxl7dIywY7CssSL1xmx4Sst
2S9sxAHO8iDFWgLktxIqfWqzaGDJFHNQi3UpLeQZTwQdVHOZlvlc2/oaCUhUDm+Z7It2avv9t9MS
g5vpNO17AIkTZLVdf8oRHliaNyb6fvavFcOjIbLvvBupgdoapwL5QUHdi6bBKBJYbASuuYfcq7N5
IlkcvNp/Gbmj0QDBBwpptedefJaZIVDdofJQ0+48rll1EDYvOnubE9bcAJoJtpgBCAm3Q0GOOMpX
zXjUJyr5hhxk9LRXhaA+9vx2jjdvwQTAPBt11fC3q3qgNHbfFNgUQh9Emk//NJTXxobU9sPkzVpM
UjPtQ7FEHnzvaXjtZN5dzc4/yWoYomoyqoCnicvk91w1T95qL+zWXBi2BmZ5KThtQJix73BSJBun
4qlZxcHJ+yviN+1h8T77sc8eTDmAfaRZFbKH6rFa0HH44k89Nu7ZvSvl/R85AcQBokzvXA1EWTp6
/b4PPJeF4y3oM/L5ZvvZcz6AcIz6pH+WZv2uOeax6rr24CsY3+6J4Aow8nbZsZq0fyQ2rV58jBqS
FEXngYr/bHb7RZdO+TAxp+fTV+ZkNHIY9RDw8KcxLf7UW1j6QxlkQrDIvpkv1J+HqhEq0iV3dTEO
obPZ/0j+yE95tWcxrEfY+12oOcV8axyHXSdtFWfT8jRgCUNbV++Ju2rG0R/SSzctw8luVqhMFACW
89ioTfu9SSAyL6OfkrWTPa8otD2uewhi/SyHYj7nQ5bG1rrGk3IvhHqd68kI2tlEGGGPH6IBO95b
FWq4fRbRJl3dWkjsCwzvWa+DSTcinBsQYfwNe6Lbcw6ipTfPBhKdwBCNCCyxKBAnLRk0xg5ZWXls
5/5VuVzlLAreo6Kug3F00fk3WnFqvJ89FONFbWjEHcarzrwbHco2Frv2ryqLJ2PLDwsPdqL347Hc
4dnapeds7FUMfGYFajXyYDed/gRfH+7LvvIienG1t1mihksn119cV97dwv7c+D11QBJpU7GKKZK9
Z17HUd5kpfhRVTI5bCB3WNc7CNoAwo9Ilk4p7SU97Yg9IySd4aGszTUBSUij8W0rxevmV1+bkWGH
npyrBZJHsICHWgqMOJzvqKwmR9JHOuJ8PHXKne1Nb5NtgJqTWQEu7vmo7uOxadugKrWvxijzsMsF
TCwjXd4TRic3bwSPOq+yQBFRsfnYSdfnXFNP8MbmwSTYrdg9BOqkAjRzBlprwj1PLW6J6TpOsogs
vUd8UoGcCv1rXcunrdX0aGHiQ5bLOKhbXUAQQxGl+nTdbfrQzB9uuqZf9HI6u7kNfeWb9YPmpDeU
Ui8WEc2tFLRdYv+ceKPbXNcD/9O9z7JDPPUa66g1y702Yi4iRBtDZNxHVTXKd3aw3PqKXU8tmJS5
DG/afh6n/J1rYgy8wYwVFOK5GQtJmzThRGDVOheiFy7D1bb9c0WKxNNYDpSx7aqM7mehWQ9FVXcx
hN/rPpfN2e6Hy7SV/klI909vl+jhDBrdGqwcJ4WrhwhERpRh04cwNybVnvpbFthM2mFFkpeir8ms
+dTowOKF1IiNFP7B9VI0m5r94jgPlZtmeC5SwN9uOrZjfdRlx52EbOvI/BsS6sVmcMLs40Ug7dG3
eghgSfCkFO2To1dHb/B/05zhuhGdD0tSIzai6Qqynjpg7HqX1LYLraclGqlBGKK2PZhs828lCu1Y
DOgLB//n0t+1Z3fkFN10E9tMTxOivAYdDMWogZGuJ+qUqz0NhFyIFRlkvvv0jdQxJARnCxgJuFG7
EGnxkWU+D62f0aa63mnbBfDJPZzWIY64lOmpyJaowRXDfEF/Rkh5jtbSOVr50auQKta99t3m7hqQ
SHNYS+cCuJMyCVDRejTpwbK0jwawZ1o0fji1TpeUgAOXwiveefMb0C89j83ZflkcERjNqoeg5Kxf
Q/rA+BGlKTcvy8HKwFiJ0oEcZUlamWIE633o84JDateXerk6E3IAsf+tC+PKfbxFPeJMzsAvObof
ytnD1MusUz4xW+LojrORLPd8qekA8x+enXWR1zXfXu08FZ1tR/MI6dRvCJGkdeu18nlWe5f4SwHt
aINCVtouD0A8ta79S8dGPIHIGr17qKFLK41GWoEIG3MLOxXuY+rcPL12glrCNddUDpWrOtDKdDhs
zUiDiB7KTGcOvGs+lM5SRkpkCRPcq1F7v/ep+gsFUwZKayYUJFWEVP3MHGWH7WK5GL+aP/0gXt0V
Vw17rvIA0vOQ5799GylCMekw+ZWnuIay6ViyisczgOX2unsEBp83pz8MVY22x0oRuuLDjO+298Rt
MBQpYcBWeJMdTl4pAxMUEe4HMMLXB0qN38Tl/bjafc/bBqQmUqL0MrSAy5yGCpsqz/34JrJliN2c
27uHXSf5+LnElX4y782p7X0N1vqQ38dVX6JdwKZ8bPXhIvfqX9FbbjIuKtnVZczTW971Q4jE5U8z
tQf4zJ80ZkiUliWa7YbkMELeAWqwxZZf2R0roBxVwYaiKUqHHubFv5kFcyuyH3gfudexj4kL5L/7
YH/kt57aTeIMwONZNsWTdd+jrmw0CmZbH+35I2VlXbxI0QayXahB7L+s2LKyFrSlNQSScvU5SrNe
BfVkPkixvLS6O8WdGliOMPU/Nx86qtu0NbB89UDCbzxq4J6aReMzi/cekhyK7FPm/0y1ZsdloaTP
+dc27m0oXRTrlpt+cxCdQ1qwcdevBi3oULoE2ib/9cT4RnkrDrU9P7aeFiG7vWiVXierM71QMrjo
5P3twi4mOut7c3NULR4HepaCznJF7XHS5jv3PO1vtcqnIO+XPHDy/JN08C7sBkVXZpBVhzHPzP9O
uYaTrdZQorj/GjdwBh6ESbH5uLJbtAom4/xKcYigfQluv4PIevNtN8/De23/Rcz0Niz6gyB4DgLS
QWjsZb+h9BY/R0dbTr825dOqrpXF0yWLRAz+GM2LhNEgrDX3LRmVlkBTKy9AUHGWehyawfnt57Sa
mHmO5Sby0NOKa30HxFVT4rBV08C7tP6Tc44qLpWfhPmIY+LiWkcZPvgMSl7Q+v0Xvq2f45Bph8Za
aS86Py5XJGutEF8S8iiZxf6x9+gEVlAurUYBS3B7S4dk/J5W9ZgiRTQGdzg5HaorYKAOFCx/T6ch
MVA+RRrnc0yhX6ZtfZ9maDT0+mP8gsT5szFSP6gcVyb9inbPXYFdN90+g8UXt6LUXsy1iBwOdLD7
U/rxHx8+atsPQ62/qqkm47t0q1ifhr+w/++8alWk0N+Eggaa/1eWgaO3aTwWtRGG63tn+Y9+adxy
V7pJ4wPfNZ1zaomrgxTkAbRavTrsgoEWireLuHbPWgbJRd9q0sy00AE6F9s+5ydTlu+N5IkgrYtQ
Kc+eWKi31YeRn4fmkJjWTXz67C8MV26/dtZfm6H9M1PAoyzzngeTMX3yl/f7VRtsV8+SdzLCoSrC
7Viu+jDtLo/JXHnSy2D02hdTga9NNbHtLf5BQln/7AND125W7YF9nPa17dvLvrtasGj2GnXWRGEl
jjltpzWYp1vpZf9wOX+BFr4sk75z7tEWD9aeBlptacf+qlvlHRpOZcSy7RXCt4zdFVmSVPiiVWt/
Ocbr0goqtzs+w2hNYT0tL4V3IF0ye8B9naTM5EixGe/u/vF0ad5cd30yRyc/eCoNWYN5WSYU143M
OSp6FVXuHkvto26aH15ruKDOO3PPxulP+0u5Y6Rcrdh2+Q36mmu17x+aLLuLLYm4kqM6Dpm8+ANN
cWeR7tf1C7IyZsrRx0/pm02IlOBJ35DWQD+fdV77vRZnXaxZ4jcFKLsB5mv1/ds4WF+owLhac5/a
PzTwrzWskYCLSH3utYIgaKggoFPNXIN1bLWwLvqHGbWcmgvCgHxMwJUBBTMYz6skucWv8/KgM4cY
ZTEdMtr/cMrw4TYruEXKDNEK96lBe2/bZhkRuMFU4fdvAPBgpjvHehZfveqZJ9YBWV5vvOIUoMso
y2iQ2JTd9qXgKaJ/H0AR99fUtOK5czIKLOgJVqzrAocczCn9xd4CNfQy++z3XCTLut+KrnxvZQw/
Wp0mMR52WLfL4JlnEnmIj8KnQK9CcRVef6lVGW3aXgflejc3VyYL2Ke9i0y3Gi5tgzyWNbaPHbL+
BNE41592Hnu6J0ffXk3eF91dEfOuvRG2GfGSdz1066J8HXr/cfc0mhjq4MwEteUI+inbo21NgSGh
g0wGSr+ZvgxSMw6LR2DmuiGLn+lCKe2Vju56y/QQV+GvPpuKsNQaYG/ZOiGm5SYsjenkgTOdhaNf
7SwCsIa77/06Wsr8S2Agj7v7YDWY6kkZDF0e9CQrfcwmqkdYK9U9uNb603TX5ThhHpoztZ0ap//s
0/omyECJ94mdQ3lCs+duxrWz5ykhfRp3VmnE5VbJEKnIikll+NXdlf1ofMMpJ8YfB1mXsBwlzL0p
qvwtNvd6O+/Nu201SzKXvNBYDZ7EIOaDdOcxspo/I+6eQKz1m+PtP8alRwBIUsC0E6jdMcQhaGRF
87YcmaBflW3+ILonC3dJo9Mq9aE2/7AWw2PR4+egJMTEGb7nzvwx9/c1iroWsBWqO/UCfmmes8jN
3XfXrP/l9v4TjDwPWQx0q9rl0UtZNImOOMFClIYeD2SgrbwJPcp3xzDClKYt1Bca2X44k6b1QQDt
fEUV4Ye7Avfw3Dk07PbY1rsVE8yxoIzCpJ6PxcuMdpj/v8VepdOn4rD0aCGCzZ4iwU0fdHQHtGTr
B53UyS8pZF1GNZ11xNsl7sAD+x+QSRr/IN64pgqJUMv+WNkIqQmrRCS1vBgFYCdwUfNQW/5x8W/a
AMclJiyG+ldeNc9C2hk4Myjj3Mtg2IYt1KAM47RtyReotA+BuwmTd/vl57TXlldec68/9aT2PviA
KUdnhfrf7TxYKcZASCw3cHufJt++LikyezVMiARrEQpf0GkIHiAymg23NIJ5ZFSdHA7Y3NoFOKkw
QLLwPyqkRLSre3dsEBJk2gL7dA8MQAbzbSnvVk480sK+o4wXoMU8QGKJEA3pKRkzNMrtmIlDda/a
WCdliCgUDMJb6N4XJBCWvO9YG/27+PgJ9qYIUrC7kMjBxNdMM5iNGux1+l4xBiaN1n1Z9UyR/ydc
W4Y6iw7CIc1tHImFFpduPoHr0zrd2+daY1bSVpgM8g7OXufDg1UbuK/9jY1Fu9bjet2Y34/o9d8g
biCW3JgoM8SJ1RORBbdcOXSBetjV6w1zSvUs9+J5a0r7bHXlj1m7rf764k5bywRUXHK51dHWEAFa
sa68a4vPBXHLaZVDXA/yusmdxxSHfYLewr3obUmuFcHAQXuX9GjWhzTz5kC7eegaFTcz5js4ZRLV
Qtk5NzZRI1GV+dsspM+9CibjvDu4wg4Vaw/Q0mehly0Zzrn1sUDayWXUfbGKzFYZx1HsLApBWOmI
8lhkxhzZXo+Ws+456EXNQhYHLrjEypa7v8rKOtqy3gCCkHtt3n5dF2sOp3X9crtDKrz5khHMuACm
35/9F7vIimeQIM6fd2rWh0JMh8othyT1AWym8n3dizH2lqAkXz7MJu/BWhFXVR5JYzMyG0jLOM/n
6cGrx4NW1uXBxcmG0NQNvbHgD8Rd/MjQk7MnONLTPPKA+gHf8/q8tW/FPmlQfSLymrx/2BABGlNu
Rdrwn935sUuN5mA7/K5Kv6DvaWIhSgXOJ+NiTOlAd+DYtatPud0c+RyGyHIegta1wGnu6uJ+7e2k
Mij2pedde7r1uyzGPnd3WqCbp2eZo5iFTL2zpX1QcAcQY4FRwhrZbIwXB3GFSe9qWME0pb8a9D+h
rYmfmF58ROOr/891autdQa9ZpRv1y+Ycqgn5QLFvV20qnmrdBt0ZCJLgGD6ukxOsVl2Gs6f0xHez
H3Ulxcnq6G9a67csPOAGQ9cSw7Z7JEfFidhTEbNw01zZM3gYsBnES9Pf169PfaAxY0g9qbPyrKni
qdr9gupY3vlK3jBP8EJjBzNubfdbX5w/lYUzuwQi1VK7uvAzoa10zOYoQPAZ8jGkeAABq34czW6+
oDw5NH7z3WMBPq2DRca28R+C+Y1z4kXR4SUjpZVkDC9wtOl350b7fOfWB5dgznY14plsjLBaaZAN
MJJgq1/h0XC537nMfhu+hrpFDOqjLbF6uhOrrmJVlF1obF+eydBV4I1iKfKgYBO2n07HCu2mGnoA
PHlOpw6hiaMfHYp2q3B2tIDg8cji1bDc4RnLlvbMqYr0QkYJ+8R2JMC5FrWGYgLzQWARE1qHZjES
7PpslB47pIOsZEm0dk/2kcrQqR670kgsl9gEm+ldvplFS2WiNzX19jffzc5K+pJdMsyuR1Yc4NDZ
FqZFvltgWMUVb0vVoWk0pflHy/o2HFNyq9cXnrX9oFtPLWgf+NJURGgolqQjzmIaxD/24j4hwNDX
EpG8Ng/EuGDJ5lbQFgSm/nrpF2aIYsCIZMf5CK0hcpLB3UVd9dH82c08PDqftpfTg5FOD5tmDo+V
ptsA0LRiUg2fRutZ8eAXVyBlF93UtFHTUTaurwa9XoicPw80r38xoRsOqe2ivJD2K+68v6Vl5ycb
3xSzsHnYTMB1wFTch8viPZbSutzTe444Hn5qSMeQE3lmeWPhMQLJzehjXebylhlQtqvMnwwtc+yj
1mBtGe6G0Z0ISbaIgaqwMT1/bASlRmb+wZlb3ldfNs/LjFdEzfrXzKAJeJSfUZuQyjSlCHjt/nlJ
PY/uiUXltrqm69ZfulSNHQVme53sXoPdBx+Bqj1TYvsj6WB4StAJbYa6VFXenv1Gg0HKzL3Boaf8
jIG1dsjoKP+yCqw4Of6+3idKebQc5AWNml+YegZkAUsT+rZR/OrZ/hnsi70+isVSN6msXza0eFM9
8CxXJ08O3+gCs9PmrA9O6mtPcBhfnVix1Nz/NjtzuDmmf2llp19ZIZclM8h2CrFyVOny0K8Lokmn
Q5o1AOPkCG5jEBAUirLc4nnXmrNq29FEyZlVRyTxfgKLsYUGiZ836/7hvz/Nhp6dhzm9/u/fB82u
D7XwqyORpTIff/QCi8+Ogp+Ygiw0EOG82CtKIqmvh3G20fIrMyNxBoIwz/30VKkhP/Q+3QMqdCyq
+Oyj2jCnJwSFHtZXPg/nEYyLLH+PvmPGtPxGrAGSBthtPFyKrLPRFT03STsnYiAiznP9heqfuw4B
nNQa8brVO3p56z5/j67zSkzOr6Eo7v2Pub9bFYSBbsjiZjfd/t5wuy1FrV6KxRVvpnf4T8oHvVk8
W2Qd/PclrWd4D8vmK3BZAlVy0gnMzmnOroMK0Rga6+3//ZWyd9N6932YzPm5Hk5WZjQvzv0Dgo72
hNjni6VbkbVN9i3VPTYLb8uB6DJkaoZ/mTSR3aZaubeZpSm3YU2TBhXmJW18+8SC7Nda7pYI8to7
L3mDFn93q6uv7LDoDedi7Klz4cTzwq7cu0Xlupf/fVhn6V3m0kPU5RZ7jGcCjNKz1QlTnv3SyEnc
DFcc/b42w6YelmMhmuqtw90u09V6WRe9eiOO5GbLxXr0vSq/CXN+7zfeeKFPxnFQ2vrikGPy3KQf
ctvXl5E9X6Fdr2NCsIV71UipP0CxxiyufOmcmvBx4Oc/BqfXs6v6TAwRZu5dOoHbe1WyC1fFrPdK
j85dyuSiG4kV3cmxrGT/k2AzgIuh/sBgdm4JjTxIjB5RnRfGzwKzeNA2NbcUNtNg8w0ffd0Id1WM
z5Xlff8XFIJA727zfStki1GVkAIXIzHQ/+YjuZSm0xz73CiP/+Vv/PdB8RA9/O+vBhQAyfTd0QAM
O2qL7yOFQons1/Obv+XZ1fPv26uQPkSTPTrI93SZYI3QEdOI5d3shwJN9NSfhK3ifPo/ws5rR25m
y9Iv1ARog+Rteu/K64aQfpXoTTDon34+pnD6zJkBum+IylJJyspMRuzYe61vVe0xtxwJuuxfFzfg
Q13I+fct9gbUeDQi/7qEszy19/VzjW54Xzwt8ihjwVD10AyEbUVLjFQjRwEsllnfNCc0S+sWackl
jdv5162OImTkuNBLjEREmsUrpFFZdBK5IqnYDHe2JZ2DpiLDWz+/BFu8zPHTLhXpFtzrZTqyCLJB
ODAuVKXuY4b8rqjG/NDP8AtNBL9g8FRbqL/G0esn45hon2YFOWHtd33wxsauLbiXmzsHNnQsyYza
QVJVnZzxOAZFsdI1mrP6YOrL0inSq2vRO5uYORjsNs9JgoybQ45beaNn1QlhffsNIe7s5ra4l/r0
WZoQX2np6PBUxiXydG+dD5O2NZ2Li3/onV+uxZIx9CeHXm6e2B9QY3U8qxl2Ca1FdyzpnHqF/3Po
o/joYBtnuDAyKoQm1xXxuO+wEFA2RBxj8qqcXSx7+CnI7QbDvlZV4e3MnEo8x9ZHfkyO/m5+HZ6X
UEeC08oBGLpO+TGbhTtTnFHUm3t79oCHAT3aOMaeZxiTWmb4VTZp8/V3schwD0xDygafZO9MYOgT
zKgbiaJgpU9Vt3y+8/qkSHtOYhB1loXAHyuRPDK7qtXOrI33FGcSwy8rvzFotNcFtyQVEdS5dLDw
iKfFOdGSaO0N0XDU8d0s+7njqhjPIjXxj2h9g6Nh4nqdkmJYJeD9pzYl5G/gyJlLJ3ygmNsPQ8gG
7k/5uYw0Y+lrbnzUUFX0rRtDKttW4iJqo77/vfRldY3dEvlw0SMBkLeeHsgtAblHPzv2wUhOX6IS
1q5xgmJrUvrRKXNvuXKR9Optj2J4qk5Tn5SsZMM+qazsnTcqOoSmFm3wBOS7TBqH3rL095WdN84x
jOW08MogOQ1lLZEr2l9p1dMgFFbP3Em81iLs3iq3Buc/UVc2tvVhgPsvU7ZUYuK7LUiB8gVA8Os8
WYgbrX134TxafZejecnyT2uwxEqpKts7TfJOkB4IiNF8qY0+vmR8iEJ4L7+mzL4ltGv3ocF0x0v7
9MOmxlproyo2yOSW4TRlR2vyMg6iHrbeHMKeMz/0pCd3U9/s7MFalsBW9j2pQpj151W7xCPTFh0m
qtFcpYQr3Upp0xPuVU3zVtbbFiX4JUPkecFEwnNp9d9wgSZomUwLBUeEFSPz/FRHFbokV5mLJ+Mm
zbzwRlsPRymNru3kjM5rHQ9i6XnYtvIxT09Sy/1tHbuUSvlwtMFXrbkdGWolDdxg7x3zYn8udEdb
Zj0yUdLojRN3ofKj90YvtTOFaPdqEcixlNW9Gz1zTcOI2kREDqaesU93Q6uM5fNjb2RTy3Ct+elo
jQPZ+3ffUvw6NKYrRBc38JsahhQ3YZ2IsMnlCQfdMjnLGfCAD9U8/l18UvALLVr2B43DV5qutBKD
XqHGicoraUZL2jD6AgXY+EMg+TAtP1vX81FiaIFhTZR2Bz6a4FaxWxnMY/p9lKf6rdCa30aGLKsK
LeNUx6VOxVg7L6ZMzxHOa4RZYBtsrKuudHB7+EN6ABtQ3KYkytYaChuU/hgNHKP541YWWix+y/Oo
F/m5hRixq3Pr0ZnYjlRd4BcigvUY9dY+FtnThkwjrwNmIjwdOkzpUMYTjHMqRLzuY6z/JRqTBRYy
c/V8YwOve1h6jw9e5tMxEKO1xTyZU6W51poFO8BAREJ5F7XaKbLGYl4caIPqajwNNhVYIgIkEwpm
o8kmH3IIeK5QLWvhhgr4j2nE/ipKSEOzJ/Jy0JUGeyMCKY/jaKIo7jFAjAojdhR/hRAuXsqQBjbF
n7t3OZ8s9c4yYD5wIVV8HgmzQiePDlHS1VM+By6WPo0oJpziBkz9LNMPQ0aHvAJVNUSAKwxags/F
f4ymdOko7gNig1rEGq1xfF4Gc+T87efQUhufMplYKeb0teZsI7v/RMOBOayOWEN8BzpS1KBlBg1+
iBglrkcxTKd+vpDkqg4NrU4ngM7AOdodD8nc0kut5CLo3QmNmihkMnRlo4cuqYv6UCX5ZwaI7Yy7
pDgUaH0WyhI6N2mU06uTHZssCgoHt982U2q6jOVcRvfhDdiPvy1Dw/579lFgtd4K4BezqfEduIFz
7gyh7sW0qwXV33PJGSJ1cNpGrgsjuwZj0OwdAqNwANbDRe8T9MQsRdum8SBOonvVAbf2G9phjGKC
PF21qTHu2rA6SfQADyTg2rLip7ahhQ4d/KzYFlJAKqX4UF3SnPxB9JzFspechWeFoal/p6CRm6ye
IrpTApZON54wu2jbKlDOBgOI++g8Fogpnc/0TsxhU0QrIcx4a2Zi1QQdPNYuehQB9YPCXVwm7nKS
cX1StR1trJl+8feZD3H/Y5hXQOS7t8kxqTFHDjigI+CfPms6DXmwTDC5kWE3rPT5ljEwcuyy+aGV
ddF21GK5RGoSHPlCollPV7UkE65NUDUbjmqp+MpdlqoA7WZDUzDWTWQa4bQVlc7LWtXpibFnsg9l
8VHaNCqHyLMOSS6SE/8ix19Z2RfdzQJSQZsBM1D+7uGU2+EWzDj6g8HxRpTzVTCF5wSCly+yU9d/
9VPrXp2S/oVOpzLEqHd93nOuWRmrxG3cc9DbxSHSzbc6MQ890dEfPYKqTdPaL5ho66tNp9oUAswX
VemCpzbcRJZnKynLWcWLVyRHgWzk4Y98GmE4+dm083TJncoNS0MwGU7Pr1R0GsSv2Qs0iTC+4voS
N4Oy9CZSVH2yOA5ZYCDz+de3kccBZoJCmw05x/jBWSdpnR/arEsXveWUq1HXtnosrItoGIxxUrB2
SedbN0PJzcjh7EwXbatkUp2SGQyIBSE4unW7s92akge2xaro6hSGYJieNTSCLGeryRrFq1523hHT
j1jG9LG/xs5dsdetc78Qd4+u9LZtMAvUoqqYV8bBaXRaeTSnurt5SZnvPWp54pnD7va8SMM6h8RL
6tl0t3OXmTfFpW8MBB1MwbEbFRwqB6WNP1bHWDRHYuGKY520/t0R/ea5GfSTlKu/n9W2tD9hm11N
jY+D0aTpq3Rc3ozQ9FZoge0t9EwC6X3HWQ0AoNA1j9CJ6hZGb+8cIQtD1hm4qye8TwCGDUbmvqL4
m/AIQCorHkk5aV90P5lZOCLcEtCdLIMcM5Wsk9lJVYeX50VYRnhpQns81Gm9Z+iqr8qqhu6S9FAz
Y2tArGEm2p07j1oiDR5kMmM9b9H6lu4kGRjimU6kMa200NfWWhenD8t+zQDGofAW7IfQghqmpFuz
9GimVDKlhE5t49iS6818jb26puk0JlEZbKJRExuXRXsRzZ9pPLCAG0BgrAVlRx3W6jDFQ3Ya5oto
sy8WhYEthzTKyi3lxq8mzN3oMF5HqobWaRmRDp7aVH3r77Dd3IUygiN8dH9pI70+KLyni3j+n6xZ
hCdd+aMANHd0rDZ6iXGbL6WZR7uu6wDZIJ7aIhlCmau7+NhpNW1cEEAzZT279cK+dGHmrJ3IHzcE
emc33xCXJwgq7UjIIwtkPMYtoq0ytt0tgUsMIDMFY60u3mUr+3DvOJWHrqIrl3mTlUdEYuGq80ki
0zg7Laq26TYVndOiNPNLnjvdHdtTtZ3RMEiHzHMQO3daPOrFmuhlxEn2Tenbf6V4k3otywDi+eys
0JQ0Y+TsZWbyYPT+n2S06lMTSRfHBXMr5rvTvghQmhHSHK2M0ZM3W+nuVsefeahFBOxiDC0679pS
S4r8WgSOt9ISE2BX7XmL51NvaWjTpsyi1fMhBhtWtIIYB0oBrN89Zx6n4GDYCmxNPKcznmPa7aa/
KnvHPqaGC7q4t5DCCg3tdGABo3QD68KyC/pBtiECZWy2yaCpW9dAFLNCnB5V479bNmVFw2lvZUwe
6oRZUb+0zFqcKNfEybGCeD9E+YuQ5S4N/Pg2FUb4avVk8Ewq0bZGhmSwNKb6qEeN3ESRwzzeE6tW
N+NPVKSAKRBoXsZB+5kIpa1zxyluvRttnwuq1lSb1BA9DYh7FYb6kdjK9KRF4ozUfe6nzr9ljOnE
YU9ZaQbCkKm11OuTriSzfe8P9gVSkn1CCwZnwrVDcpBiZvs+02JUqY0cb7ZIrWvqfQWORvVS90vX
1MQui0kjN3I6Vg3/BwZChi6cXmipWNZhVMcqTwToSL3FZHHX244p6NzV4tSyoGOiXYy2efGrIGXB
dD4ViTJ7J8J1zL/YMSjfc64NVn8PWmZRLycaBbhf/HBbe9ms2fTzfmcwtzwOpsemxjpNMxlcozX9
GCewGk8MVGv6t8rSw2MeONGBKCB0PErszTD7lm23Cp0EnTRcTrV2srRjYFv6VzOIk7MfkxM0H31r
swPMYE875aPKQRhfrnqOLocnt01Y7pecaiaFuLHXSnrNqUrVe4QB8pLMF6HEdbDr4iDhiVhhv7Xc
zLlyA/QghuZGJj6+/CCVoOUoxW9lluAW0j56GX+12Dk2WcFPano7HQ3Rrt2OPaaCwzk2hvYuLXpk
MJ9C5qDGe9Dk4Q1IUvyxtOg3H2VtZhsT0cEmT0BnPa3IxVhE55Z1LSPUHbpHY6CtXCoj9q7/fphL
uzvYoJn+ks9SvfO3FWNcnDxZsI3Esmib6s0w0d46mjauWyAtvKG2WtrQgremz+arUmTJ5VxQdKkM
QREkuF7j6k0Pp4MWJajCspdZsXrB4B/fnpd0pCAQaWUd8SRrb4iDFrl+0xo3+uUneMPx/H2bKd7E
TkudnVEOtNnsbdSH9I9gXEERwPa3CghB4g4ma6rUuoD3paLhPo1tdwi+ZV92h1o2zScTau5V79NV
GE+rLMhffK86CT3iHF4X0yZIfRvlt6x3jt7V96xYDa4xn1NG/avULd4vP354OUN+V3WvadrtikkD
ZieRBHiRow6tJ0P2HWc8c+wCX2+DhwtEGxwQhWPGcaEaWlr9WYdttw/QV11jDsfLLPOhpw32dEzj
4A+dKjTjvg9pjUWTxRj9mdFFHtqhtrhow8HpdQmWBXqtpmXMhqiGtYVmmydbg+mRG+Jn4crp4cTW
BcyqfTVQ9ht2ipV/fpRhkLWMrNwQbzB+TsWDFqr7VTg6zdQh6zfWoNyvlt4Q7EnnjX4aNlX7Awxe
ty5H13rJE6iGGuPzIxQDMLDMPNs4+7K0Ue5rTDyrgvW9gPLzouGDWj2/ihMGhc+velp++HP7td0g
U06c2Lw/LwQeohh0UTHN32oHL7vMc9laeAwpZXOkWMwfTT7pt5gdu00UQFN2cKrlegQ40OnoxObL
5AMYoBfdLKkp7r3I9Y2dMv+HY1ci0cGS76EZOCExcheJDaJB9JG/z6PJwEnDiaDpLea/Wn8uveFk
TAg6bZNyaGj3HE6Toz1XE7Ln2OPX6auAePQFg+QDn7FGMQCiIjay5pyOVN898/ldBst340gU7BaU
FKwQ7rfEYnPrKKWr8Detx/j+vDC2tXfR/ITcwvJv+p/BxfIZa2F3dyw8iREd+zuqZU6Xc1WWDvBV
yJpYJGGS/5OihaXHrtKrxEyw4lz7T08u2WuntWvUchC2s8CHHibEBm/jzUF55mZdi6i5XE26/z2o
vDhZblh9rOyWYgrBqvcQDS9iNYB0KOebpEzlneNV+KvrqMdqOFDoE9TWdar8TSZM7lEcGMioY0SF
4Cr0qVkPg4ZpQZHVSJ+RMKFicvichuALmhH5R9aBG+xQDq4hrzqnoUJ/nrryM8XdtrSi7xo187Gm
QnBUfS90/L/POrgr1cVHHVLAOfRtxFuVYKPUT5ru/cS2jGzXRXVK7y1Yd4OeHOXgJ6jpXYTGPat0
V+VHao4jI6ENjFh/H83dMmOKyt1z41AxEpeAynudaeWhy/rx09aLZqlyn3EHxUWqaeqhJn1k70en
N9k+wnOM5QcsWCb//7dOhtGiH/z61UEtCdkkP5pGrgEcXwsZ9otMRw8wjqXx6mJOWieNMjbPh51Z
wFCrjRcwXPAQPabpTjR4v2TVXWOrK997VdVbct+QYddN8hp5409LGc5FpU6+wH9mX/IRd1OBpmZX
Tkj2Vm05ZETH62dmwThD5r6oLJW6zyAZzo18T3NCdR9IhjrAJgJMFrv8SNhouy7n7cy19mT6wwhY
kF5onjXOTz0Zf1GfykeDqtmfFBlHDgFSDQRRO6vUVbksMNoUV9vcpDdOIwrH8kxStxUHMmDIuBBH
Os/95L0nmnUm/zgnkcNhsTQ3IIH0B3W78UBMgcxfR3lt+0wUXBgD97qcZZDST38aZbvtJEWjbjF9
8Op0OnW2i+lofllzdzh2xFdsLSR0yGFbc1NZ8he2EJyBZbhn6fEOEWPeVTi53YtO36bGxPvBEBcB
i4FFPlSJeaTFkq8n3Li3ofr2GIEt4YT0HxQBsKldV9pbb+ANjsuy3bRmGZ8BHMVnLyiZlP77sdUm
LyQNN7vnt/79/edXZdQwU9HAKvl50G+A2Ti4m/Tp8u+LqwBtuyL4nWhhs3t+PxLdwJDA+NbNJtV2
I03o44B6+TgKZe6D1jYeMEi7t/ZnbaIQxEGAU7NuxhuvNNM6T88WrGr1NShAJvmNH3924JFWYWSn
e2OGkNeN2mH62ukDpQVEFOcRBMGZzWH87BiEUmcYwMdK/6VMkPKY1u/SwlcR6q39ZiZs8HGvdsIA
/fU8ryLJt/ft4G5K5rbcbqjmFCl7p2dTQupwP0Y8MQ9pac09DbbGO3zq9p9qNLqlmdBNMESZHZFS
8HEQcCE7enXPS68PcDYQ2PKCv9EW2Ptl65/d+aJ1eqWvBmX+4XNpky1glvrq75/gkN6qXscI/t8/
De5rAhcwUYZ0qroN7vSbhoe5fz56XiTI6B3bYcVOUxoVdii0XLUYjsIgkde2cF12OH+RD9TWgbb5
XaWBfX1+63nJysjg5ge38//8gRs0b4aQ17oCve01UXTWJiuEuJJ9eJNsD53e2Wte3YlCy/zTJ6P8
wr1E938KxV46ef41rohml1+lLYy9W1c3ilU6w65pP5TVcfqeDPsdxQyfME2v3mK3eEwkT5dtNf7o
ha/WWLUZbMPr28Om24w4el+mvmSPDkZr86yuk+KISnpZxqF1aDKJ3rHJtEU21oGBU5QlnV7Vb9uL
OIGZRbMLR2QScOT+wLGajXd1Cd3Gqj90Xd9rIfAsZZQvEFnU0qp4BHKUoTegJkboE5axRVLbt5T0
NKlbfwbxQeufo6npJtuswQVIfYk02U4I4E265EAs5/yL1Qd3dh8z0vLREWbzmopG1aWNUEdfHCt0
LPkO7WC7dVEFWChBglUODw0j6FRvtOSXxSR4Z8UeoDsm44hWVpELSVUkuM99yk0PzRzDbQwdFTBF
0CzlUbfULegbJE0qqpbliLa64QYp+2AmBiIJdjSLQGB/WDBEtpaoJVM4C7M9jS4dsvfmLgLJMHz+
iwXIT1oU6drXvH+Kuftpt4jyGfEvW6OG28HBcC0VNVsUcUbuw98D/W+HOnOJP5gpDZDiuivkBccV
TGPae4F/HS0tAYjpeXtdpPvYBlnCALQ6ZI619WCqLL1agigZTvQwu2uOea1MbLmQ1dRgTHVNdIQ5
8UgENK9a5Gi+oQBiYngRCQUUOxkZWLRtyLchiEnN1k97/AqQvy0K3ajOY4VUObSbbtdgR856bKE0
IA+DsvP71LBcxMxzK5tW2GyB9+1k3wX5SbXFSYaqXzbU6YvJsqBgxOyR9N9WI2k2ATEO1NQAdsvw
1mqWf9JJbai8FqBKxyk/rnBqU83QsdQJtGqx8UYusvO23CeGvi0H0iRsT2mb0tHB+sSDZMHH1OVA
o182ufyh6wAksk4CejGrYB3YFT9Ba1MzLrGbVssoRMMqUEkPwrJ/aHq3DHyVLNWUAA821D5HybEr
YxyanXWLmN2+eZHAdzG29NqQrltkPGpOE9zQCtP8nomiU6DN0it2NA5BGz3t/b3szCs9mGzLMHKh
geTfB2Uc7zuprWrONCuPnAGMXuDXpgwIyBh4X1GdLxvbatb9ZLu7uFpF0XeAb/wRQLjs2yreTy2s
ANvjV26wBx6KBo9CmBiLbJZ945VxGuxTQGhXXeGmpx4iYx02tEsxHcmxBfcSugPgVsbP46Iuhxr1
RPqAbsDkKu9+g7H7AYRjBKFoNZtKDtehwiSHQTSbOZYGyqzV6A5fnh1BRkzJfkblfPCc9A3Bnr2G
eMZa1FG49s43h6i1aTq/BZqIlS8mSpphY0+psbE61cxD0nQlOAQvzLaysZLlG93qAoKpEE1mAOOY
9IFbBEHIqG+iiLPyt1RjdFxY4RcOVVqN5TehM/bG7c32aqEjdW1oiVPVfOM4d94rFsrSt7bTFHwk
OWbRemRQ6WDEPAyx+aW52OhK4dzC2MgxzWHA1iL7O3ZdXulI++HTKN0UQ7tzo+5eQRWmLM42aY3P
4mC4PrFVnJCqyT8ZHPt/WFGzTZrEXRusvaCi+LzZ8lt53XeQMoV0R7wxXUgmRjXKLWiBn5Fb/Bqc
bAaBzGAkqOvLCDXXuZxvBU+3jLUDTxbRS1fvgQF/TGzLHSET69Z9regfXK0EAn9oglqAYr8xo9I+
xXGAcLoeAKgQy8MGwFJlVpBtLHhfEp22GHFE6F2WLVRJZkRvk2TQLZWofpF/c4ktUd0gq9MzTgAc
0dUAFFmnv9UM9hHMEeniGnJl1C4SbGff6Fp7aHtxHQv7VBnI4JkR3TwTTrntT/G+MUU8y7tnvzIl
B1BQlAbduSXZaZEmSL/1Ln8QE4TnPah+dBIdxigxgQZTJ1eRaa6nurAP0A8RPSfHAvT4rOa5DG5x
I3k2XlciPKbS+KPR+lkXfbVL+0w71KMXHAS3Hk2daVph4O/p7NSUHWWP8LtFjQx4/Y8G/BH0l3+U
jRejSdc/+CR9yBhuIdq5jSfgoNjKcLnV+gI8K6+YMupVaaLis0sUaZoDT6TNf8Ncg1VI4J0MMVMb
Jrjdd1UBlM3y9iWVmn9ogquscVrjE6mWqEpRITlMMPwU5ODQu9dMQqQZwx4NHOvOxrppir2DHlP4
qH20kiYDeeo9c28pLdtjMsTFH9UnPSv8Cyk68TrwCGuwH21IAgRk9fNkcq8Z9ZictUH7M2TNtcJ9
tq104iPG3vhDfu8HnRd0UUH6p2q7t6KePuvJvFgRXnYsOpWN/JmKcCadWnBvfA7ZKSTjWn4NDWia
Vu8/5Sjcg6HwpvV8H2MtXNuMinEyuHeicjzc/alkEN/oxS53uT/cZseEfe32sXHk1noB6MMpI1Mc
skYMBRDiEM9vk1HrDwmSMC8pxB789Em4/UWg/j+gU4ALHsSH3B9IqAhxmjSaLA5tHLebvOCzlOJG
HUbOGYHML2kvNhgZfk+hfmu66mqEpXn2VHqQdbgTcWF8eLM8BJlOhlw6/uH7MU8q1lYJf/bSB2FB
04plHc2cSQuXRL842QxWoF/M8W00RsSl0clxdcSJJWuwaWFRMm30IvDTNf2BDw/vOm7o3RAXv3w4
PonWumunyZe6btJtNstm65lUHlLr9WUwhujLGmfd4m4+2xXn9wIclKhN5CJIRroy/6ZF2F26Bm2r
TYYCDaylP9vxEVmu4LPeJ0H8xeQm9w4TWDCcpuZXUREikQt7o3J9W2Xhj0CvfhfOgJoJLAKtd7gQ
RnIpdDvdMVBYpNpW04hJZMacrU38F1smLfdOM9+h1CVe+ctMqh/x0P1TDSQeEjvmbWjW9oiZx3Nf
g4h1s+oPjrw/iVXccUPhRGAmsPMGKsKu8Rnv+3F1MIa6OlAzMUI+S/wvi8qH8GPV5AsgRHQ2HrOK
12owPwzowli5i3pFdzkLAG8XaRlgeZ4eiGtxUKfFLo0Bk0add08yRNF+6YNkAkaxNr0eEZiDgsyx
22VTDfu8ozvrGuTDBBSCj5pIR5g78CyHVZpgK2d0dY8NcAgt7dOl44THplb2vte6rVDuUtTedKrz
FHVV7YurU9G9na4RItnfXa/dMYCve+Jo3hpWrnoGUJrilY+1ukhk9lMG5Vd03qb/04RGszZtoA4N
KpISpXDT+dW+MjGr2EN0SlTJRYZbF3vshF/r7FNcLZq0I9+iEpvayQE0avpPL6yMa5UH+hV8d+Np
4c6HIXkwinSDmorSZ5zeownCaG2nP7D8aC+2oZp9iNhlMQTio2Fst0oD40EDQSBGc7IdShNnNyoP
nAKROC53yY5BLXTjCjJJYA39NcfVmueNdeC4/F9Rz2DITmeESlNswFr2e4kXNQlJ9Rl1umAw5mJM
7RoNEadHqE5MTB5WF6x+1qsoq2PnQsMarBXqHtNCzjsY16GIkl0Ru3vO0psy8xmuMMrchSkpCuX0
EGnAQd6m5zhu/pf8rP/MiXXmPDsHpbUtbM/0Dcua07X+rzw7e0BvyOyZT1NU/6YLyZDbiRuMvCGG
kdE4jJVzCwqjuNV1hGk6LcMr04I/ugz6awtOMcNdD8Wadvc2qP1HxRHujCz6B39XbNtxrM+ATX+V
U6HOxgAbkW0OKBN+90Xp2dq5BIQ0/HcmHhJwE7tZBodaDtHLwEKBRbs92bZG77c/WVFM5VJDY2FQ
7gw29u7gFfuQ/JqoNZbIqJi2DMBdeo46Gw/jzwa9qG7R9XJFfe8Ig7jWef4S0zlciCGuLpEqftOR
I+xqMA6hw8jsf359zf8vncyzHN0VjmFh6BQMkf/z9QV2w+ltbJhKk96+TJOBvIEwC+6ts8EeyYdB
ufHGyfV1ntrjw7AatBnxh2NEZzZObaMquID0D0+YHwzgMqyFhUlvPNd2BJjoHxNOJNzU1f/ytPkA
8LzKbAzLYg6ypG/oe7rwTNcVlq67NAL/83nXSgAvylrggc+Rj9Kb9IJjHQWdP4oTSrP8wfL6EzNs
sZuoEf+qeiD+QDjTbLKP8P8xend6Oon1uNHGWhx6z1eHeujW6KnSV9tMX0N/zDchymfGbu2GfahF
sZnrD0ya+qPFmqYpKHoTdnNyOGA76NIDM5m9d7rTndoi6XFDKxN6hROtnAaoKXYrcJY2gQxlCSAh
8OITkvX8GJbTsJL4QCj1rHUbyPLWEFn8wgtggx4jw0KrQJWppGKab9BjzfQiPsaQG5coAAmznvqY
TWfgRmmSmHUd3txOARaDgod7S1aex7vrwJWTGOk5LTbHroCtlMbGPKKGHFr6LZ9qmMCTmfqHEEsj
zFygvPwbJk4tU9smpaXOkyijrR2N4TLK7GaDI0AenEojRWC+PB8Cgn9PUGJu/v2tLCqiDd2/d2gT
TPaalEYg2xyJWvPfev795191I0ESA8k3djBFVzFfZIGJ2TTb01RXmEhKDtcGoPGVNxYMaBmUsYqZ
/8heeTcsCws5t0PrsPde6G8RT2KAazc5v6VdM4J555IpyBmtE+IoEsnl2byrDGvcGx1imJBWzHog
vJhDREuYSkyqcFriLn5ehCHeUFTbW9xeyRo/UgkrRro7X2n/qKTLcVLDKiELsTw8H9ppfB0ZKHlK
Hw5Tnj/axpE7us10grXL1JDsNVnmufMRs8JA+zSoZvdjZMGcN6qETAaCAgY1irtZV4hPPLIqAGcE
p+elkBmYDVcBZrUj7ZTrJVW93pB9Q6V4r/vKeotBQvpaMr1MRWEiiZzMVUg1aESh+yP0zR7nGRAX
KyRlyBwYljWyX4qY7J2Mnj1TWjwKI++FP9k3szqnnu9dG7O0b2q8uKmtbZy28Q/egCSirxvQu5YY
aAo41oE8HTj1VT2ebgOfyhMu6xqdthNCQFB1s2GIE7SLyY3tU8PJUpvHvZjVssNTSUq5QA9pOg5a
WFyIRJMMQOtvsKlEXLp5g6ukWpqyNw6D5eOGNUftQb+HwS793CVN1oRWO4EQhTSGZTrfJ818dxRr
PxTZjizC8qOrinQRMqCz6rx62IARIX1MhEHMKARmYv7JwcKx7kGxkgkmYfuTkgYaWP/0DNAddmdi
MIPEfctC/A4lkemrSMynsDiDN6hcpHhTrpauO9QHE8PwguwIlSv4uLWHFTxBIcJAOT6MXvhbIS5G
XzOepslGiwxt3zQlUR+i3DdeUu9Nv+JwQf9up42xusSBwg1booULpM/MZ/5ewnpDAhvmmVp5HLY4
BKBh9aTkfdWso6v5F6LyUp5tFZ1QgfwTOOnAOP5M2WOfAttBgJsVXygJnKMb9CG8phpLY6rydW1j
6hw5PQdzUKhV2Ryw9EKtY3LEtkNeICHRjG/0IONnNAPf/TK3oSP2jKCgHCtnwCyNnj3/P9SdyXLd
yJZlfyUt58hC44DDp7fv2VOiJjC16PseX58LUJhliIoKVQ4rn5ns8aVEgriA+/Fz9l4bMRhKVVcF
P/Admwcmr8UxhYO56Vlu1vWoQSXt9eI+sib/gOn3LBNV31lhZVNuF/FLG/CKaM0pF2lyQR4Z7bra
1W+apFHjVio5WRIdssj7q4WPfSNQK1J3RrB5xlPsRtFbOyOox7iVBDEY9GVQbGCoR41ieu2XxclE
Dui0irQPBCYMULZO7oisCQKu3b6iVz7TMlQHlQ5yH+rNjy7o0ocwGcpbZuhy1VhWe0ODKbZjY4UX
u4/HQ2d2b3lH76brsTsPctikWEtHz6k/1NnHUCA69i1OSVWf5FRYMDyT7tbY7Twf0vI9hpPuznXU
yQuMa0gIzJ3nCe04Zm5FJEqw0j0LVS3crxvVIDPFiXOT0WcaDr6q26V5O9/QedhqYa3TiINgguF8
K6AjXaIe7lXj+/2pmv8Q9ADXbWfaW3gs7KCyNA6MC9PnCb74QXJkIt2IYtfygEslJpQk4J7HkISP
jUbD44vWHYAEZWe6TeU+tb1p7Y/orZhSoBVP06vgLnxIew8kq+cNJ0bN5s/Y4/9DTPf/BEa/y/J+
9+X/S7T3Nfxa5XX+o3mf7f1LHPj+/58AcEng7f89AHxboeT9/vnvCeDzP/iZAC4scr6FY1JW2yzc
DFL+868EcMv5L76SUqcfb7hK2P8TAG64/6UbJinxjq6IRjYE3w4J4xwAbpgEgCvb0fkLriEt1/rf
BICb78LoGS44yPSlaQjLxKDiql/ruyhoLV0LQPl2AYPcLgb0OtokLcz5gKW05EMsQGTTjSNwq/tG
1yXgzYOTOTphScxOt9GwVq4SF7/jGFboLLDliEntF60ayuD6mI31C1MNDqXpTNpJIdWxrv3tfv9D
VrjJrfp7mTr/Go5hKQEqCNmDab4L/610P+1xXjorkI7jHUoJBm07czLzo0AEty05jxyp8fuzaev7
uM6NW1QWkMmANxmqsjZ5iPqxVy9Eo+bHtgTUlIySY1j5rY+5dOHAmmOZw2vFlHT/7xdv/NPFcyst
gs6Rypj2uxpbsaor00FoMIy6cZOFKXaRij6F9FbXIj7TfipWGYcXJDvkpoi+/owQEDFRCodKV9n5
3y9nOer9reSf7yXGBx3vl8N/9Pd53AFNflADgVhZROsBxi8O8NZGpPfGVxk1CH0xERH5QmYXcGSC
PR6SCFFT6vBHCduh0dZ+LOunkQzPlS21W2936aahGcveJtSBu2vOASDdlvAwgCJDSJcIrCWKWI4/
jDGnNr/BEdDxJ5F8aGvq3Dj2Hx4Y413o+PJL8uY5xMorAMLi3XPfoOCizRtxdEyn8gzl+lMRoNkI
pfZj0nv8iZS8u0pN5zDILRIqmkcCQwCHDJ35qIOcrOohP2q4dBDJlF/+/RMw5qf1/SegFKnbnBPR
TZvzYf1vh3FZVZnfDYjJRYExVkeftNyq5YGIQ+wu8MZpywDFUtFd24XNn57Id6fV+e4oXShpWYZQ
gmD2Xy8AcCUhT4KqVrc55OU+KmtKqQIm5NahN7XOSZ+Eb0zIktt1IMDmD7dLU7m12mT9h5vx7gS6
XItt8FnZhJDPy9Wv15KnRdEgW0dZz/jvbKZw5oD5r1tALhcS7xy3YTBGYA62FwZ4HiNPPWIMvLzy
g2t5OxpTf7o/v7+xaOaobRSX41iG/u7pKSp+YasMOePKKdl30t2iZbgxJftMbqUJgp0CzwWj0MYi
muekzWZoSLMOqbmqzLD/0Lz5+fN+fWCk4QqWQNu1TS7p3QPj5gXygB4GpC+bfit1go3w8YL2HPpb
dVdj4ciZWd2KgEl149E75q4XkIMt5iMGJOhhXuQqK2VRmc/RGuHKqzBh2EOzdg/VXHKSSJDTGRnY
pysx58xr4lw7WjSuewvsUD0R2hPHU06xyQpKZQ1xaUa3DYQ+wfQbZpgbJDygn5h/NQ/coxGM9nmQ
zqoU/Vz/egVNNnqwCBU/6KQQzLCVfLDE2YBEkIOre1kevXKKjEOdQJ+FGsWv5WIFN+pHEpo+W+Gw
bfrwkKWRfi7mJb8HprxqBEU6YcwS8LrW7EzANRsVw+6ZF1ECIm66/WPKS/tckCC/t92btMavmVHZ
5zYrtzHzjL3MIzAYUEeaJPGhUxvpcaQ9Y8ki3AMo2IY0ch9hHjhMRlom0gOC8DhyvzqQW/fLa2uB
iT/AC3aAbgMz77T1aLnmumomQlaLwn2wegy0vdg5HZIdOGRsQ7XJS5Yh8AaTflBm8Uky0dvh8sQf
iBU4S53XP7xr//RcK9PGDM0+6Kr3XcBwqlHL69lfO1Ff1RfNM8FOEi60ZywJ7MOlS9DLkz1iavLS
6r5mwg6/2HnorOLuD1fz+xotDeWyNutSKrwb71YhWbpda3c+eqKhR7HTu2Q0OD+ilGPUMEGmVJat
7Wf/JaTc+ZMsmZtn3rp9ZgYnaHDhAYCEm5CY9ocL+319pjFmz+++adH1cOei6m/rs/Jyi5wehOM1
Q+Bj5BHJavUmo415IO+pT4Y3PmaEcWx1tL32mOXHf7+AeXl597qbrM8k2JLZbblLQfG3n98ws/9Z
MNC5z7aeb2LBmKZd7EdPRpHGe4jXjPI6PHbLE/rvP/wfyhX2BXYmU5gG0xrz3eIXpLD1apPFZjCA
B02Y5+jweD/EqGJsCwZccN+7MmrEMy1TyRxdvjrAGqPuSx6Z0R+qFUP+vj9Qtxouzyv9VdOS76un
vB7Q7Wp/lSuMccM90sJwH1felyZIBqbDCjEjSiKCJrLwLk+/ICKju8dC1wlaHOSKn+p5O9eT+KbR
Tt0yCaAWngti2jiX3IQoluMKu9W+fYxB0x+K+QdYIKQx7WjisHyvtsuwflsW8FdRqAuzGvsM0Jn4
9JxNkfAstS2YBW+mDDZrO9LPleCQ11RIxZsbIDqVffwasuhlkZfeq0bH9ZWqEVY3KdWUvVs3qHTK
9IDWZ2ZhKzZkvx2ppi4huZLkCjynqjLfuizeS12fzstC7LTRD+VpCTZAd46boGXpMGAlt5AhZYsE
qcuJ6oilvceXGV5rX12rnqlqI0MHntbZTYvgYbniuAauXJU+9Jd5VuGVxZsP51TP9A8mpdSDBzkr
YPvedaVF8voA4C1n5LqUz5PnIMpxIZshon8dasX2QffBZLuIk4FkF54zPHMj5mo2c808VSoqD366
S6vOuMGBkkM0ri2nrNed8UztGaBqmSBr2bR2urTfOEzDtoC0k/2y7IeV0m9DIqAoiSBoXgbat1iF
+Rak3uDU4Zsi7ob2NOuQG097MvQsX889SAhIzUvOj8lTj6nmEOwGlFE9I+x9dDQf/QiVfC+jS47P
+uY1yWseztFw+FBoMPZoT6YrMrZgp2X0jHw2nY2hWvCoUycBsUXtThuydhOVrbspzOgTHZczlMn2
ZLN9EwOtTEiPWbUVMUFTDbTfbRXVL1PGHCzvvy31eM4gZztp3wszG/e9N89IOg8MvxtditBQp6LV
5MoqqNTMpn3VZUWWY0bZUZrG7Q8Lwe9VohS6IaRhW8LCCzmv339bhpLB62HNzvhvdNRru4WV7mu8
Rzasvc6ADWMgeYocMix7H4jYUiXGETBoTFDGn9ZkTsTv10Rh2S7oWMlBVsh3m4VqzdZj4Mf4Vkwb
B/fUXeuO+sFvmhlfCsDl53s376l5gazYbGdtqWn/aT36p5viKuYlOgd3+dthTm8BWsNagoY2n54q
s2F/VxNlVrSJkDjD1XM2E23I+fj2sNySmQ/saI31vz/izFsn9Skb+ny0f1cUllMzVOUAdL+dy/NC
5c02BcQ0UzM40Rog1GoyLbxhIgIpRZDtk9nZawFUTLrEXkO6nis55WWjvauyn42kX/pI/5G16X0e
Zk09dy1++7hcmh42twiN19zP+PXZEantQ6YlrmgpPbNkIrhrXhj9GBUbGYrk/WgFlVTFG2gyMJ8/
NzwuxxGd4B8enfnJ+HU3pSuj28IG1yFcvBO/XooVRKDSCEFb5SOk1GFGaizW8aoDD93m7KLLx/SH
l+f3bYtuEKho3bGBvbCj/vpTZWM1wNQbkibKMQYGYiewbETxhvzR2gnbfdRt+S1K63DPUe2racbW
hpAPdvTSuwHFnnNExP0frmm+6b/eCcWNoLOkc7KxLfXuQyntISoGoSzyEz6B3LNPaDi3Y8IuBQ9+
U4XKOuYhTnM/cqY1Q8h90X/zYEHOYyQwyyUML0a3P023/35p/9CUQKPqUnPIucfzW4NnKHVV9Sld
cbw99QWM2WOtHw0sfDQHpE3mRJlsw7E1t/qgrjSh/HU3PzIiM1eNPpUbK0RP56fRF7IMsm3uIWY0
BnFJiDxmv8aLTkKct5rCHgdHyRCONB93lpVLH4MKcXjINWdLUwwsZdSwVWKFy9dunv3ptPt7Bc7v
qfg/g8XMcdS7xyLgUeO4iLo2L4oPhHJ8Q9cIvjyd7LNegO0DawS3ukWIUNu9tU5j+7UqceLXHtkG
iZB/eDf+8b5TVdGJnNuENCp/fUzjtmtFZ/Xc9869dETxHZbVJO+6iLvFGLNKjdeJQ9jkY/6ciumo
qznJGDEYJzwkx/gGyItz3YRpf33xB3LUUMXs+ym3NoldHHPP1c+x2ZxhIN5ZHp05SVym1LVD7scf
k6T90mg9kur5TWg9DBVqDrf996fr93qazqFDn2NptljvDxqO0WCN0aS1qme/jiPls8iqvQzzYhs3
EFjns2A6Rd1x1O3nf//R8yL87pWzDZfTu0O/l07wu887V7LyyGunDzWfRtX8cC7HiOVnyjgUG90B
b0vS7h/bju9/tEXDlAdMWVIiqaQV9utH67WE36nAETDcSB8jVW3de6mO+DX8zvggPy7HbbS8Mxqb
RTBKgbUBCnooIhuY47y7jQFUAl9OQEb08rPbEV3RF5Pc//steq+dmJtQpuEIwe1xWDSdd8+gUWRt
7VmCbkupc5ye9ceVROIxk1H20zjU16Y2CC8eKdmWyxp73pEwCc4e1h6zxCwhYegnw51H9+GusuOn
Qo7NvnT1cEuu6j7ecA1/Ko9M+VsfzzJsxSled1jn2eret4mYtmEYrGKLwthMt0hf0OhB/fZI5chE
p+2siuwapE278TVuNfxrkb2fsVo7slnKiq3anFz8DyKLdoY+amv2h3GDIew5n6EUk6p0VjkbZVN1
Fq3jbhjSuQA4/EMcjzAyU2uLtV6evGnfCRcUiTfd2a4Gwd3+5g183pg1vpcwcntlEbUSjS9tJxge
2vIZqXuWUBOPMAWrgONBPQwvBlk/m6AKfvg9gV1j/WgTyhJE/RvNneuo+dZaZsDU7SSqr1gTdnXd
HeuutI+VxajbrD8wsxOXAQ3sxXHHES8XPZQpYi0bZxJ/2zdvPiuGME4VFSVJPiRxd0xQn8a++KyP
4XghILl/6rrCoPkQabB7sIjQIz3YjbXxq+bOjWCvjEmgSPyhMs5Rq49lGG5LlozYL/y7SATD1yLD
lcm7tTYBKt+3lMfrpJKPPnj19dJfjGFgTBZgpcRmkO9zzGLMXZeqOkcxeTQzQi33ySyXc6+miHF4
Z1apjjox7IBCi4bMrda6z8oXtG32ealrcptUjxF47c9uUBy4D/s5WGBtNO13TY6vy1tPnmO2RWMf
rINwuC7/UOJdo/2lv5i4y2lEo+nOgWUgH3HuAql/y0ucYClPGa6T9EcTdS+hUxJzPp9e6R/Eh6b0
LsImMm7Qy3CP/q3b1GigEYVftFGLgfBxEE7j/pRZGQJyT2cFZGa+oaelH0wXlWcAhtkqko/zZfYy
z7ZE0kKMdBDzLl9ifOWwGPfbpYyra69Bvg4ErEF0ulZ9ZJ/8HpdqaT0JVTYvvl1hCKpnkYSNP9Af
kN+7Ydeemr658h7Xieg+JIUCmVHEu66agMcIczh109fCQ/ur+UhufYO0WS/QnxRCh2MH8HM5SQ4J
UbC2AnZfD6DF5171csMdE8eYMDxnO0bdXqFGPi+tkaKxbvbYKdI12XPjWYi+nJuRM9RbJ+PUWUi3
Po7ecDazaaUFzQUlZLcJDOtlkg+s0vphoB+7zU0eoh7NrAcBecdhayICxBjOxjDt0BXRRZj/KI0W
/DR8wn0ylyhV3eJjMlBmiKAJSPsOjMsYlj6SQzAVNUSabaqZt4hlekvWWnAZfHqGFt1vCjW5jdWE
t4dUo02dAWTC5IE3eDC/6ArhoQbs6dVnUucXpCcD//oedOrs++MKc1f94GYQzIg//gr14k7Qu7ml
VfbmkNNBkIb3oBQNjlC/Hyzf2gzO2SA4/RBGXbjPkD1sjcnCKEY1GqIwIbvD5ZDRYDpd/kZkuW/k
egrWLPpho85TNDvyTCClKyY+BPaZJG37dueQd6ZVN3SDqBzzY22WIxSS5Js/zbWaT+WVExZnj2Z2
nhS51sWmmI/dVtYV61qrxbaA3Qd/V9zNEopd4lURII8coOGKzF/yDaZe7SyH1JOcvbWZys8g9JAo
ieGwvOaIBY+0csmmiMuvtqs3p3Yiv1qTzgaURDuLzL9mlddscQnnP38bR8PEDrOkW00NKmXUcDCJ
aQXvl6emJSquAo+8NzM72xgAhQ65aV9zvwsO9QCvEIXdnu3nLfWsZj+6Ol1iOCM72CyYtJ17Dx7P
QjfsRP5KnCWLS17+MANkt8taMIhkjeQRn4VZXjRkxnuXonT5fymfwWak9GDd8zJskNe/SmKJjkAV
sA0u1HlDy7htSExSZHe7XOKfp4tiUnmc+qYKby6YeDxZV6zM194w8K94ZoUVEPQ9GNXjEDbTAbGY
rMQdcnDyRoE+V8wJbxI0BRtqekaWxGFBW5O0KC/uKM6wMLt7zb5rExfQkz5MwPhwmOfkjd4GjznS
/FVEsth9IMJ2M1j4vO0sfIoKkEjjsBFT2+8HE9UzEHaYURXPE3NeRgJPvemHa9GlLYcQLP++E5P8
aBOvlAzjtDV8jUcIm+va+R7itr1UaL9W9IvyIyIVIgHsdGdCOdx5PfZsFP/JviKVcw8IFEpsy+mg
jOP8XjBv1ULL33e57dGL8aGM6EN9EW77ib7NmuTzENm8Ym2JUsFp39sCgZpZxE1+sSb6bumYKOLI
Xicb1HJkJyRSUHGRwFuTDID0KPRPTTuAKhdiR9PLuE1lcIpGw70vkpRYjQD/MuZyMmmE149XK/vY
TVW410aWVr9nTDOVHMJrVCHLOjdPHo6kfvDqwKBDWAMQCYTEtsbpjP+aQOyCTAvDcgnOzQ9dmduH
5XBbGvHFF1E/5464TIJ6AqXHYrqg+L83DF57MFL3QiUhGe81huGo61ZGgTMmESy4S7FahvlV78L+
5ELKXWlDc60qcjSyPCFfN5se9CmMN8K0aMc18ZPvtcbRByK/As++GwXkZEsDAx5yykAf8GWyMPwM
Wysq2ucJIwh2BJUdWxyNa98CHh76xWwQYP/URs5HNm1nAo2MHQcoc9dK+/uy9vvERq2NajKefLIT
s+iNCV0B4+s0zfsEqdzo2Y34x/IG1XD2IULOygC+WR+dl+8g2IZ6ffqS2Em3tb3GfeIwf1a1/lWv
teIZpo95CQw7vW+xws3lQFUaBi+cjptE69j+NPtszyZSxw221TzWCalcF1Mq+aNYVNLt0gFZRv/L
dfSSw9SQ0gSFl4vKBiVDHR9z3fjg1bA5l9Zz17knOxEa8ZO5xluburt5tSzsLacFm2Y1Bh4MV6z1
dYRVuc3s3RwANHdXjU7jUy4BgBTOuKONpXDaaXIt54ZokjvBls4MATbfnErHwW+7kDFHUowMM94G
HuLVCCzAKnVAcHpTeGGkGB+MyA1Wy0Pgczhj/GnY2GrnHjz36GAXjbcH7XXfpBFBk+ls0BxIlTGt
6mZPjxXH6Z9TZVNwxssSY1y19RBtSwm2vOn7w9KJX4oJTGEKsyrZDHMtwl7BYM8lJmYudqbZ7uxR
i8URZK8SufXP7+qTvDO0Qv78PAOCb86Uobcq6IYDukN/LlH3tPgJbZoa47bUYbRkGB+JaWcleO0K
bVOQr4oGGaD0vKcVMcTEppuOU44CLBXDjo8nOzaTG68cMZ4raUUHl27I8tHWWMZ1J3I2ggd/M7mN
drJrVMiukWxrp+n3ijMPmGbxecYyxvZYQ26Kn1VWl3svC30GDUB+OQCkp0jTbsiEyCcf8yN7OR5f
G3bIBAl76aPPt9KLYbwScXRWTFRr5EVrEbjaq6wG7OPlt8SGKNoMA0YnECqILaZXZIfl2R/ZjdG2
BCG/4NK1BzA6rLXC/ijwrBz9LsNGpjj1tZWgb++KT1EtoUh0MD6c4fPyT2ITB0U8NSDk5mG0YolO
rBBxkR2AUCYsGfkgI1NOjFhbComfvk2/uCZc8qbwjX1oxtl9F08cJTlwLt+RQC5gF9LHGM6K4o0x
boogj/emQ7JPEUQ1gAerwqPGt10+FvLa8Ikdp56yR8/GAZQmY47Rr7OHJvI2g/aqiOm7iYBg6KBr
r6EV3ZNpwgNh3HFwia8RwUGceD3COWi6LPOEYQ7LU3RjNnpPgPjyKJZT4pOHMFBkE/zRu9CM3Sy+
YpE+DCrOboElieqryn1XmP1Jj7AkIuzbZE34SQwqPUn84W7HYCwamhGno9lvpyHvKDMxXo/2HFcx
+h/6Mnqi/WIfRTjIv8o8rfX7Qxx4PEoSEzMCnKDFazZzLPQXjwOclyfVabJLkowM/LKQdykVI/NQ
Imyk4KjmvQ58VlZ3j13R5bdO1B+d0tPnI9JjOjsumiIqbphi9gS3bjK2hNty9J48BKcyZIxdGZpD
vCIJ71knj7479ID4vcuyB3Go0DdZku77EthlYTAi1TBsEMvNlLYwpuqsBdVhzLqPBSYo5LVmtZIe
IJYQNecaZwyV91y4d80Q7oXXlBSg0Mtyr9zV4zz37iBOlQOQHBU3OwYkyOPN53ygS5RHJQp+wEb3
sqHYtYevvCTdbrl4ciCgHeJRmR+VeBAnztDNqmCmeFh+HCNUOpsjmbyMunrsztm56AyU57V5DzVt
vdSeRQ5DxPJEvhscuh3IHvCx2t2zX6irP6htkERAagPMvfNXQ+2DyStj9nfN3OJidLDqIY8AQlMQ
kBI6Z9vBkmebxrnDd4mqBuIDuVirgcV47VG1b5dLd0HLHoMe90jaEBDcRFq6sq1ee03Rg6/MqNq0
ZRrvAHXfU54npx7qMngWdSVWKL/FsXXrlCxO1ACdURanyq7ucvjGpz70j23adc9mn2brTv866p9U
PZS7ZUFdtnZSUoN1M4EPmrVpbtcgYlG09gikmxf4Lm8fCp4vf3TlflkYfBslsm2Sw7ectWt6xdcw
UcflQA4E7mOvIqQURrdd/vqyJ/kV9VfaJ9XW8mLgKhqPLhPZx6XtSWflrwWpntK7Xhu/crjKKAZ5
REiDc3l19gUnZqdmyqElbQyFMEHuTquIsnXftZq9W34Ub1fNkb2Odwa0qV3uhsWqFtEJbupFjxx1
BiIQHFI3+Eoy8szlCFxmw0W9MwHObpeTbt5xoYHVvtW6/UhzjpiYZRIcmt9bnYIG5w82AR16jJNy
uNB5Exhjmm95U36ktRgeiWe6pEUtoXQa+BUUUxg5ZcVGEZMX5sGc2ei71yxg6Jz5jz7H1jUByUw6
qTMnx7HuK2jllLHpkX6YtQ4FR8R5PbzWZULVMB0yp7YRPsCzXu7AOMsVQ5PmYfwiKpKlJcokwh7x
ipqwS203VwePgrgyM6T5OcY7juh0PXND2yEG7Rh9mvUZeyscUkMjWC0a7yOaGqtwaMNDEbchWK5+
PIcN673eRUxGe3uNXiR6jsaKaBIY8VlnfMb7E98lje6t9Jn4gwWEU5Tv3DL4DU0E1yIlXwcySRgR
+VvVz17xOXHo0Cg0sBdkKQwVjNQ6TfhZRCjNs0EptUvs8jGXbXlwCwJVsKaA5Mq0veNxqOA4Id+g
BkEBtaotcGFtX5pBcUhBsriOHmFMRiMR29NHM5yJWprvHjSdTwIbPtY9P+pPnN/eykK2DzDFAGqZ
H8JZyRTgpmBxhfnPcfMQpkOIpYE3gVKySTEOd3X5s4bINavHz0ioUG1QFP0s9ZyBkXkpPlOA5Uc+
jAkPeQsQLZ1Zxm79TEmmY7ja+HXjP4RKprspk85V1+vioETqnyV9ipOu6MODaSnS1t5AoNuXnX/l
GY9vSC0hJUukSegXn1MRFM+kYq0sfHSPYiysex33RO770cUklDs757LT6YCF40uMVKPCKlXVcfBY
1/JLJxmIBAWu+rh8DuK6ufU5VKQBlmjNW1xE1pZK3yTIyjv2lRtekyDhGBY9O3rOyx/gJvehxsqe
HAXDDclhMMYfkRHeaSWh2ZOJBKo1P8TyMqFbuBKsdkqdCsWYn3lA4UdnU2Q+XVvRbCyjG/fK99et
ln7lvcpXEmEX03/491rAexPS+gwVZJo2JpmhAtPcYbWRoxlejP6LY3GVWjMACtXHBDNi/93mt+Rj
UTdcZl/NEPqBLyyACLggOU6TxeSh/D9nheafo7K294U+vU5hN78O3ktqwnitgmOSyBeMq3QvQig1
lQr8VcJrv0oqFlJRHFrXJ1AMXLVtCLhFFbTPytKfid95cAxy+dpjQO3PSs3GtIr0dCsEDZCkCMQu
SL0WfIQH5Z9Jss1ZZ1+0CaoJRw3bKDziPLDm/HhOuzlutwhbxE4EZJ85gt4njZB2rTqiKf2WPPPa
Cs760a3n7mYJ8dwnQ+qCMukjoZ4JGX146VyNU2aUlx9dr9RpRYTPsO4nzEqd4pNKrr1YQ1CojpLk
LxcJM+Mb76nS6hhP86omLoFAMfEt0rXn0dfkKVIZdKr5j+XLHjvyOtekRpgkz+NUAZefjX3oYrYY
Za275auopVkZN4eQlLJrZXXn0b3aLjdVx/IHbtoG7+B3H/sASJkvs3zjpDWUW61g0WxQWFR0nhuy
41GYpxtG8FAQsSwRwM5+B9CmjevnNPIIEC7OrtXH62xgy21K/rkdfzH9N6uqHyp2SdJijVXQwDJp
Emj9wgGj35PsRBJYt411/FdRPJ3SkuCqriqOhmO+Upt90/RPQ5pUO9HQM7BBmLUVrjLVUEyGTg/e
Y4p2ojbJ0Pbilz4kQ8ZNEnfrNcPZtScfspxOgmJMxxx4u+yrObKScWer9Pk0+NjpPsWTFNomEwVR
TOm4gocf3805GXhC9qIlVstJu/XgNeYjTL58Ves1VuF85LjQ47gmpDa4tDyFsd01G9237lXdFPhN
0ZaMTXlMHIZw7UDcUaid9Sp7DokRBV6fJLto/NYTmbG1kB6XMSTfptK/dZH/AZvSB4uFJk4mjQ0z
WmMrwsxugDET7YATsgdYMmZrXUToPJ1x9gfqJ6wtmxJXyw4VcXUU0JFYHXX3PLnRi9LT4hpS9w3K
gsbKkIL6DguZLrac1dBRcWBIIpRP0+fesFDcCGTSsmChl7MF1vWCAZswDDNnjyuHXCw0XxjzSwrf
6WnwSGjw6mBHL3CflqcWmP8V/fcrBCAPfb8rNzZLYOkTp1gLRjaa+5HAdgx7uUvpUUgGY0QRAp18
bkrNQO5jPvXK+KpkQsqrRcyBcvPvplZCA2rcXUhCwxFy2bkqo9eIPJhNUuevpvC/eRF2A99gyIHO
cLxD/q/tIf7fGh2wfDXxIhszdYkrOg9DQ5iryPmrtnXXOy5jU8+rQNIffGbFJIgYX93gC5LSGOL4
mVCz4J5xqjwAL2pXnqJHANXsdHLGqDo7U3+erKm6IwLirRXkl9qQeOl7e6uCJDKR0zWb7KI7EAG9
cY1ObFD5flFe612hiHzQnkXl+us+xkmnWualsTtgPUr4qBjf5XdKr6/+VOt7dywJ0MoYI5ETMyIL
z/PvmGK1QxvS8dZphMERuFU0aTd920CWotOls7+tunL0Cb2roe8dx8RuPhEC46+qoHxOUo6QZaQT
Jqfn9OmwEoZFNh37DLF3OhAaGuIocAKcW8q+5YUnwcg25YODtX1fBVG4nlTWbsnXGzfEZVr3bWg7
Z73p74L5q9AvrXtBhXJubEpCzrp99dab7UlS94Lr8WrO6jMXhNhI9qkWea/0NnpaGjtX7QNlFC+d
rvmbHpzdzoo6aIvgZnZeW/bsuR0jvdL7UWtscJWzClXQvtCiPsJkSo+xXWebpDPFa6XDCPAcfLkj
XJSHYs4i8SPrxGb7IPs6OfRpYCHMLoPnrq5J4VDy2jrfC8Ghr4g6596YEgmEBmIRWeP75X+KdUTe
0nSqtVCOtR5Y8zeuBrJjtMMzuFb0+/daOhj3AzdyRVq9uTPScAMNCHSmg7YZuDcRDYjpLqrwnafC
34HH1g5kvRPbikpxlftJzaoJ8SXtiEV0PFdBowEqpyEwAunBUkdgHIAin0xbc6NxYsSqFuhzF+jT
nNlLtsGH2iPnDsosehht5GHVX53J/GwhFLtGFXclq8L6nKR9tkIiAhK9AMDb6o1+yAvxwj7dnaRB
vGrjTJeprfuW34SPi97nF78kXyAhQSBNa/Mw5KSOuuZ0LncEfZlQJ/gj0YbgiOZwg7yv2tm1BH0W
lvVVyt7ZA6D6qINJZbSX4npj7jX/9wj57xZUZUEqhxZcVEtehSB3futQJp/hZYerelTapgGeoxJz
wLlL6kvS48HkiLNpSp4jIC08Js5RVS3rP0yyVR779dWaf3TXEWNY03wiEM6ha1vCfU4Bh11Eh8zZ
ZR7HmCtxjh09ONW57hMc3olmYmiRCKJEfNXhMWwtWE+HMHnMNB0zurPHmNVp6QvRQ+cM7qGVtiZw
qvIIR+vRAOfhnIMQTzYlARmEZvaAjfZDV5Hq4PnBx5K0vg34IBKpYifZAJoUJEDHijoz73B0BvGz
VNAuOu/TGHk+rSl3bfZmtG3PsfL1TZDkckUa0p0b22gHfDr/JrntIp0ZqjSUsfxbt1KgHhFOypFv
ivtzk8ITJT872eB0DOaxIugjaujMmav01Hx00uJN0W6nB8XoBo7ZdjCtOycCT+1Z5cVVkdyPM9Ql
NhEIQTxlMgWiOxBvIkgMoGiIPTMNWodquDob9+169kStVD+gwRm0b145vSnEew4Koi346FmHOhKj
F4z/zd55LEcObNv1VxSa542ESwADTaqAMnRN7yYIuoZ3CY+v1wLvC737pBuh0FyTjiZZLJJVQObJ
c/Ze+wDelA16hChSlXT+IFC+D1YSXzD1ePDleJthVj1Fg3XlluQP4F+LjnIcPrI5WXbOyj6msu4P
59eQGA43jBUaydbxiLAdn2zZ0DnKawokRFcMJ81AMlx/ACZ6m7g2pP3uMDmZ+0z+BlmD9zQjI6QD
0eM0kwk81iRMk6/67s6KeG6r/wbqcqWy/ksWSu4GxoauGOAqdebL7Pnvso/usZWN+1jIA1jWEFF+
4A7wY9gO2X2AUXv5VO3rokHVauTMCQE0dmwToiJBV9LAUpDjD04G27Tq8QvyHz+lNvQkhS4V/a03
ER8qTBBuuChsYa+Ifj0dDpyKd601nns1BhNNv657sfX00dFIAQm43NeZ5oxnGnCYnH3mcm6DcmvG
8VuPQ4xMKO8JqtwjEr57AJV3dZW/gpHqA465P7lVfLvUxUrdWQLglbX64ql2m8sV1/1z5yraKTIY
ZhOysp+SU1DRsNv4DQNQRn6dJKYDsfqvdlW8dYpwl9bO/6Rontepzy4Nf8vBKOug75NxX5fiE06S
GaTKxfabvy+osRCtMIbhdfOr9E2U+UviFPc+RRxCjmUA3eeTOosN6wiOqKcZABNQmO6FgLbNoYEa
SpOKRmd0+faWYGNGJ0V+W0f+Q+mO322mvtuyaPd2zzqOn/4wZxEWQUSOlDQsf/F615rLdI882Cao
eHP5rDhJ9pVLYtM4Lf0ZIcN0z7nHuE0aUEDYu0rOQTI+zj1lw+yW0/3vQ5LM/ELLOeLW4VMRURs3
rZ9e/j7776cQzY+hMYMQXX9/RCoj0r6Fff37VazqbLSG8f7Pn+BUUxHUcI8P//x4SPq9W/5CS7dn
93Pr3Bb0oP/z6at5q6RFPp1+P2dw0rrvPFBViTrPC4lvscWNXRg0D4bh1qSNRHbkd0tMAV2y+eRB
e97PFOwsxF8D910Z6WPtNd9x4OOM38de/uNDwTViTIAeOS6S2EnwTYSNnnU/vZqu/EQEeWwzRDe0
2d/WNL6rJniVOWTFWvGuRxG9NS2yl7YXV61FB7cwTPTwQC50vpJwAQTe0/XfXLQvJE+LQPQABce1
gF2P/Ma0vBOECWCT8fzuOUqELJDu5OeBSWzzpYfjfZPirOmN67u37uzM0F/8btdStRqmAVGnT4K4
v48yImGWcTngxVt5LZ7hL0l273l1v+3yVona5+gUzfvRip4zKL+HzI4u0dUYil5F5OZUYiPaASfh
SqKfwGzYYpQ4GHTd7ZGQLh94mJjf10wPx/TBWlCkwEvZk7+B4kS74oACuw1Kg2Fyd9l6M+HqzUW6
ji+tmwOw69StwyA3IKdGcOVDljbdQ1Kj2lSJYo3JoE43q/xbqC3VW6O83IkOdQTEUMxbNanmaDmv
irR3g774rBPYbHHOSalPfAbykX0UYHd3nTeeGXmUx8GptogwupUS5bVFkbgzK/NHlqgB4GJgqxjK
hzYvYC5nCicL9irkG7HcKaJsbKKIqfGByPi3UwpYodb1MeeNYODQvyUEEDNAG65JAb/tbFiCukR1
4xnmRWWWAVnS+zVq2I47CJyuBdbTKReHLgUABc9fAKLnZ6dlFBtT1uT98BFxIGg6vBD0BZkwGMOt
s6bstFm95QiZYW6neMDkimuEzBfsCcW2rXHMGutPxHDgP2c3A1OC0GrxSItqwWesFiELUSzexzH+
zEQrwqTPNk8Qx3EJ4bYhkglaISeeHDI9m1AI/8xDR5T2O5h90UWc0/zJ/DuJUZpFjHcbxflFXJdz
OOkW1Gv1h43deygA4SNNovjDHbNnZjZSw5v3YszZhTOz2c0M9pxBwn5c0TIW86NS67pvI4sstBZI
l6yylvOj3s/YIkbnbhb1a9Tgs+ivKHuhYBXKJVKsf5JQlwNaeGNbfkkxktqVGkddIfPrYT8UQgSd
JiSJNNP9GNFwwAY5kRrp3U1ZnhxosIKIblArro+ClmEGRTFIBmJsBbQ2s6Sjn2w5HBXklkOammh4
CgSCjgmDBmZhtVxYcpU7jmRvxOHR8mNXyYcEI8nMlcuegW8b02NGPCdFCy2vYrZDM5ldJBew/oYs
/rNOc3s3JvNbNIKUHNqeyFJyTZgDoluZVpcqfSUmq/doPDG+Wzf1Bnj3kGA5+4w157KRgpWjgdFC
SEH/2ZAZkb8C6ovCePD/+v5V1y6k3pg83Ia5t9Mi2SUr+XR6jr9ByOvGOdOlRvznuB0HmG16nkbP
Ams/74U4+1CKAlNPNxD7CLhqwfJDkic5F8GvtBy2SCl7GBUoQGk/dfnU7rMsv02X4sPzWVpwF5m7
iOtlcQXH8Rp64j6jrj/ZlqWDUpb4QtLitW2ZEWMeREZQ3aH35uhcsueazvw06gH87PzXtFZaPiWn
Bj3RnUBWYXhBqcu3vE2fDUv84NQynZhcTdn+9IgI8juyxaN7WdIbrEt5B57gw8igkcaunoLI7Sl9
Jifaj6Y+NfjxOXu6e08U3BKyL68qm2Z2nkC31K5DtNdKuzsWn3N3uTiMap0tHkjhQijmYKUK9YS4
YM4bTvmavYNy/MGahh0681kSC30Z28q4cWL/ZpYkjf1+NPIzzxh0qWOpGaPU7OBJmRsZ9sgSi6CT
ngmYl/wnG8Ybj7it8zQg6IlWtYSlXT7Wda3gRAGEmSgVF6c8mzWkXbMA4qkHSclW1KGrmcTQ7YxP
w7Y+Fql5maXpQ+KZN30hz/XqEGSYmhbDLedeWeMHjlSits35rl+HoOvSW3C4K+FClX/Q+XOJ9JYj
mUGiY0Q7qsNPy0GL3Yhk3FPGwXHHHUYXKU1oK5fTZREzAdE1guLZ7O6rAqtXxjawFP1TaqG1hxF/
i19sDTXZ8iVHQxoaJMnDHNoR3yEBTa9vkYdStm0+JgoV6GcM6QyDe1qQjo7sx9iGz2KBvPI3Y3I4
scrtpYpfrETQxmvpH04PmhHCnPk0BDC/HXJreaRIDodUYq1qdBeo0TROAljspmFvwroXjKzLgkxO
/Nw7awi8Loke4L1ED721bRvrvODR6qOHeHFX5td1Ebjbh8ju8ttMekdJ93LXtQym5u0SqmQxXlqD
VzBuNNXVYvgvhhV3D7//APX4hgAWX5mr1A/ZMFsnkrsIzt4eYbpd9wANMmAErG5/H5F0YgzlWDFC
3B4RCz3e2l4U/H60bp8iBShn6lJBg9s+LNLOgjtG9vDvs/1+DgQbp4oxv/7nd82+OioH1e3vh7//
mMZTLMkf+Y8H4N1KBm8bsCqSBO2qvoyl+uhplDz6yCNQZWgP1t/qPoq4fTUXXX5tD6inrn00OqM8
xQgI/u8PMOzyX54B6tfHuP0IU3jlv/0RKHhsuTb/7gH9SgzD//ol/80z/NcH/OcvSSz0FPZz1pLm
XDZ/EjW/1LPXcrhKhqsCXRLSUVM/e93onfE6GAwK+CrvDZIFZechaGL9PDabrNUDov37Vc+Py4Ab
OTlXE5FfmTcVjPqKc0KiUrIbhht7TJd0pwAO04Xs/tZGBUQK0JTbmz91wlOtKMGJZjgTesKEjlbT
LlvzLXNsjiDUl8M31O8nJ1PtR245zPNq1b8C9fVAlifG0+A4DvNRL3lokOeARBLytrVhAyEd629m
h0tTjZjOLOk2WBPH8alPjPhyHGhDFMIdnwxUp2SiEuT4+1UfxfQ1WyL21u3BdGWbm9ay33ydjk8a
bPEfR8u734+km1m3c5pe1mXP/EDL/lzU9nwDnGC+yV0GP2gncAbailSy30/+/tPgmoUQ/EYwhv/M
kgrL7s1xG/9cKnTYbQ6AV83bUGOq9S09ZvuW2f737+f5Y0WA724919vDzBeJEvJNUhee+xa0lSjI
k/39ZmNZ9e1cU4QOpZsFsHSRUPr3/NVTOEhjuml6yIFeFNFe8DfhXGU+5eNyaaI06Zo5EGuP8Lir
AJgP6WtZrMXD2kaaUEnUWtsxJDKprOK0CIuRxXFxpvIy++lMSbrSnIyPVQ2u2gEI0RR1cYFAJhxL
njpG0+vL/FTVy3I/uyhlMycwVdvwyiF5QgFXcTfWLzGcxd0QTUWo8IoaLpMrkkatY6ybtzWO/unw
/P+4p8el+fkf//2rHqpeL/c/MRC1f6U3YeX4F4tK8NF//LcfhDmEMH+UfN/Dj/5MP/6Pb/gn78m0
/iGh52DgcgxlGNYGb5l+uh4PpPcPGJPcNobjuiS821gCK/QBQJ1s9Q8oTyZiQvxtnNg2p8h/8J5s
8x/YrzYOJ14dvqzU/wvvaSOU/FfHkcmvID3G5gYIAcnv8r+Z/IZ+qNYmokHk+rj0TVj0A6dGj0B6
7RFC22ObQWa5lcM5guv+wtIZjZ6yOo5oxQKzZusV2xyepIxAlaA1SHH9jrFZMIiyHA6+0PxHH8Vy
TfpikqoX+G75fs3iClaL8Sff+kw6hWWLJManQacYzI/zOW1OVR8L7jorx/yCQ0Fo9QAEFiFUVcD0
iFAl9iuIh54y0vYqXMfv61ywba5xQxmBVi2OfogTfyL4bECrWILepu7zjLkOqoiuCHxlBhvySAV3
E81Ix7XBYGugl9U2NDBnqe/90i0ZJ4JWQ/wciAngOaeYx4KDS6him5VkAjBTwRym22KiJaavp5D/
ek6DvjR1L3Evyn19EhpOIowlGskcixjVRW4oIguFKQmhRR4PoUjmE9dPmNOTTTvhU18aGvPBT920
f7Rw3RPja6YxSqehVyXvkZNxnBwUc4xhngPmH8a+mqwJOXt81QEaIQhkgp1KJG8YrS0Yx0UcMZ+f
0i2EQVYXqpsu/CZ78ednkRqwDFAILtM3TH8mXkX+EQm88QB53wtQoDvW640fSqRSS3hAapt/yzGC
jFySidVT3U12dONp0F8xbxADETJEVusdzDKb3Qae6YgHZJK9M1SEvMpvdgMdj50/tofSqj/bhdw9
fZXEU7a3kXLtEr8DOU8gmHY1ZBas70E61qFZRpyMD21fPfTkduysbmukprBmZhATCO09Mg9iZ7lu
xr+RIU/AEJ/xMGFfdrIzaWDoX3P0YhWT1aktQ7iVH5JnWBIkTKQ3ntNofFhMFn3wefRvC/6ajOT2
9S1jgrNjwAjfvDJupvRvlyISEva76MX3ROwbDLSQSxmHcr1Vw5paqxDWM8OclOM0To59g/hv16Li
31kOQizvuh8ZcEWBin1evmFoEf2pD1Gjv7Tpbc4dYqaMQTW9txsvna4UaVHVRqMxvFdnSnh/TXr8
qMy7yX5INCMoXM0J4+TxTB7bX86sZwIsMN+u/u73T7bL4V4jHK+N8aiNHo68+6ANl2gCMNzlpwKU
VhXOE8Y/IsVgQAqwYiAF4okWt5O8qGS6W0jqw9MSO929azRfOiZgj3ycISugtKewEZ7sqQ158S6X
qr3v2/Q8jFdlZJN/iC4dFYU2g06qa50aj7FS55x52D6JabY0hfkKi56Itmhvvrmq2ejq3BoewGna
JV+Wl76i2Wx2dCZ1dznEDHclkwXPzhGX9+i9iDuv8DL1HU6xAVeD1U4fdWed+2W4TTMD50MJpxX8
j9IfYjS+HHt8m3qu2MjdRw1LEqb026YGNL0BPaKYOJ7+QsVcjJYcrpJS3OlpXNFHuJemzJ8zg34R
HTSasPRuzaRcAIjOb2WrgjmG7VSYA33dOf88qbVSXKn9K6GyL74XMSPJTRg2pEqO9kNaKHSDA6dp
jg7w/++0gU7bMpEzMgY+a4e+YclluE/m+UXby80o6U0MMn5WS0vHLLU+mR/AYM0kfa/8sVUFqWh1
9k1iuNlnX1AYzsK2r/0yv3FHshAYi9+mrQ6kXnlgktzDMOZ5Oufk50wtBhZ+xsUUJtVLOvmK7sb0
x2Y0EPQGSv+GQwKMEu/dWvEEAkZm2OGd4s44ZigvD24dX6d2edGZ6eWE/muHTn4GHmBdR21+h/j4
3A3Dt6VhqMWjzQhtgY9Sl1wFTRztRUsQcycFIfOZGSLzIf28+ExVogODcMxQtptVw70jQC7ePln4
5mvnt6+Rab1g++x3Dj8egF2C9t+5AqRyHLbfwYMD5ZJ2M/WoaJfeuBu99hIQsROyojI/nYv71pV7
NapAOvE7fOSF5RjglBERMly4u7m0vGCy9aHtvpbVwvTRTsjDsZzsnfVlbBxCdIRTEVyP6heF/cuy
ukw+upm/lFiS1HxqbfGu1xdfXBfF/B3FpBrkVrilC4jVOLvt0O/8Sn2kJV3cCJ236tdX5AdDUKz1
dTlmYc9oDWHTk5cvH5O9GIFNyEHKwmzOHBLIlGTRqXMU5pb/kuRlcwCqXgQIjJ0uvsSz9uhAAUYP
W33nCZIgmvZw6pvhapo8VuZeneApU3zPnEUiy6BPW7HhYgrbQb8zd3QxgoHRBweEvyVxdx1ZjCRs
Ud6uuIB39V2Lioprw3oekS/0WzQ9gTZ4/NzqDmPm86i2kRASgZA59O3S0PLoU5MwGqgg9J2YxMXp
W9vbgqG619M5+CYUyWhWQiLNtA+Gpbrj7mU+qCh7c/Y2uHKnwunQ5mLX5EYVX9Akn1xsSQQ1BEmH
D3m0BSD/kdiNgrEJs8kzYoH1wGziNqt4WzgNOHSSNtcmyg+Ftc/L2lcatBAxfPfdNNoHYyye5ig9
rT6ikXo00ZPoi7kqOCARD7mXFkv9VFDJIyMrIWSgRWxVODAT3dmxx4xj0sfZWkOxBbu6KZCzUQ5y
Z4wm+VPF0WuIG4vYOYnTxr7or1ediYhCd6IK7DB3ZkIUR3x8zdSHPeLT0lQ3IGrJF5nNv243nziq
vaBiRZ4IjxmR5RXjIma7BKCY6RcBWwljQckcaDUOcY/71xfRpxQNN/Bs+IFDZYBuagsJiwhfiZCZ
E/3An9gaYdnLwMr1fRfD2MEwtOzKbLwkNHhGWG58cAYJ23g5JQ3tkT4mjiDJth0zeiSptiHnon8R
Wwt0qVMBamj2mekVR/SUBNomprW3No1PVjN3qoYac0mZ0BOU91ksD0Jar9RDGCdaAuaqsbjAb0TN
p+makoexB38UJh5LLjsemZpgckDdtZif2cf9rdYEEXct6BEDuWbAQ85yHfdfVVytBLvvIqbxwVJE
X2BAf9j2z7NnhANGZuRAxULMOBMSIr24ineJik/2LNODLtEm6JaWqRm5fkh4mbjMNJEgrbROUjfY
rEsm4j2LGISuvR59wHoIluXymWA6Eagbt5/Wz9O5iZojBcF49kiaWApoexYBS04sMW+tJB5kEemg
RRe0K6DhvNAP9OCiYCz0G5Mdt0j+5nH6Z9XR8xzT2UicP24GC8+fH53t4kKH0WE1S95d1Bsjo04x
N4Asan1HVX1uKrmR2ZzvLPXpcDW3XUkAsmUQRdYw3tt2wirjbTFkVpxKS52XXM7Mwhei7xj4Vl5p
B5VVYCSq1JefGM8JcZRIf5+48qH3OQxrVdPctV7x2JQOmENQ1bvW0Nd9UX7ICmF67TK89wYarrVJ
sbqwZuE+fmzj/JYDFJdfS+pD7j23s/oidtengNcEnpKznNkIsMpsvaYv9tHgrQn11N/4zIJO5dzX
AWE3jzP5wOuCTj5ZscCk7Uhqm1P+JdjuuncRrZkOAxmywWQyaqjYybMx0BgXOVPxiOWSzTewK2IH
gGaxAuCI2YmSbbeMHYYwgMr2pPKiIZTYCkybBOUqdg9jlUTYAyJzV3VM2Bib2jj/6Axgcqbh7fl7
I5GgEWkdF6pojlDFvjIUZ5dow5X+XqLcC+RCAdALLvgFPrZu0PhObVWdupFmOHIRRhR1hDwRt8he
TnZ2rDG8BYvf3Pk0GtlDyEBC8l+dlvgtIwA6pIEa7zrBwtFNACY7cwl6Cu2jkUaPEXX8oTRIn9/4
7A422WskBowoKui3Rl2cfcjp6eKgHTRgg1kUe2w0wTKnXE1xA6beqH5mkqCaybqeN8urSOSXM1ft
3ij7jsXZvecMKkKC72S9isNQWt8V1kJ/Mg6DEidg3uUVcgLOirm57Fcr2YRsw18jdShtBN1vs4aP
1eb2C+H2SLgLNjeTYBTTnANKJSIWXWZlTEQb/HcLHwtm0gFbf2oM7PQ2EkWLFw6LL4jA45ohAx7L
5qd3uot8GcXRKoj0S02yei1xHBfGThUjxtAiz3yhz38yKiK70NdFIfnrJMojwdCnaaUUaDISHfyI
qSeDJrIa5U3tOm/If7zQqaoHkSfvGFK33nZCATJlD0tnPK6SVF/VLQTpCMo691VOVspGpsmcHLoj
fefkwuxObqpzMobW+iZOJgy29/mU1Q91b6FXy7sLFx4utBrIY6AZzrpafPLnt8zy+lY2FkvD3H93
PhD0KnGDttdZADHnz8weG5AQS8vdJLFSZSZdexLCwy6BrVl73pXrojHgklYXdjG/Yb5FCrMAjSnh
wTGp4/RhRIKgZtZ2im/vYBTDqU1ifSIKi8Sw2rgEG9DhL5TuxYTvWg/1QzS7JFvU+NHM5WGRdXHs
M4ub2xChUkN9abqk99ktmTxQ3D+GeFCw5sQ9bYjs2mU6l69tdWk42VWb+Bz1or8+YRwX9TI9J16B
UKahFyFdLsxp3NwGflwfbUy7u9LmeZOSzmfhsSaLzj0PANPMmVKiJSNKcXXtm0rX7NsBFNmRgh8C
HZ4X7nsWJmXiYS5yi0w4B+J12T0l/ruXNNFWRGAn7DkoQWR3lrCVk6CPX7CQ9SvOoxX5aiS4MW2a
qHYib5cxv48K50CNbweo/nSbekf8Cgw+RYFay2NGngzTtUDHE2YgNFNlFRcax8M4xXMAbl5CFrau
vYrAvZzVBUngY1Ua/l5q1WB9qP8uIBkYXJEtJDRREek2lncm1GiGdarZlveGP6qwTcRzTFRw6uhd
IqlblpQ4o75geR6gHHuK4NEi91jcSV5qXSa/BocfzrQoRWOWpMhdvqvV5V4QHcewRaBLTDtUPNrf
tzPJ753XjIeqrF9Ll5Ml4+4lrF2DRsL4VAiypFCkUHmWcegmzP1yfi/X4MzkMG8CIUWwFBic/aG2
7DrgGMtU3FWvGoFmxfeaScyWnmhrz26JRIFXRq5YUApswbaL1IowKmIhaRlk/mLvpF9fIKMgYQ/S
w5wbP9OAYKJZ5nbH0TRnGgKkXJEdHFvM5QZ9iRzn1oxPo3ZfIZH/lS23R0nDNWzMPrBTxjd0kw6r
whdS+uoNxCrubQel97Pyx1dFtuelLqacXk99AyerONUjigSMxPW+EX60K5IPyrK6iuZdbtJgyJvo
K3MwJxUTtjyLGhsGShAPya0t3cffpkQ/SdK1Yf60ikNMr8WpGpqHGSY7LaOwzNwnr8wSco4UxgiG
ybAH+ZGp4XV71sODasyLtc/uTF3/uOsV+JcTS61NfBdUBoepPwk3OS19jcFO7xEsEXlI+M6uIo7O
7LtnK12YfWKZCtSEXj//SZJJcOwAFID591R3CU2KZDUQ1sUfEmd2lM375qX3s4RdyX8y8v5rMQhv
QDrB3h+P8AC69w7jQ+BPsdolQStowsjaiFm2Uy4y2vSOKhQ/r0r2M+MCk1veiF4GRBNSG18YND49
Agn3s5Tf+cZwsAQXBUU8a9p0RDEBU28gUlNDfk5YvtaOg4vRqL0t+C4XLx5VDWvVUFdvAwbGscSL
twVgMEaN3n2U2ZMy7726eLda+83KmXraLxTpqHBi/T1l+skolg5ERfqE9RoVBAtFOf+kZf/qUhPu
civjCNM+JIP6U8rsb2/Kzwk+A9OWkRN99WUuyamqioNlWfPORLS523SMVu982bFJpSQf18W6H1AG
kbo9shFHp7qVeK8Q5mUOGNMtlRuoyYNnZS8SufWWzr3pKapPbRuvkvWduCvvUGFUQoTtgQge4tM8
UcSYm6av8OyTl3HgqkVBN7Yg1gcTPVQP5AM4q/uMkYwFvHmPm6nf64zLYQMmdHbQJIN55dFMiSwG
3CzzUczG6k6HKutr6kXw6Pij0BY+txDH67Vvt2hxI0i54KkNEVPG6xuad04L2MXc+qVFas8wamTx
nO5yM4/2rhwO7do+ZEX8SYTOe7NJ2nFONd1AUDyjQ2hXzV5w2ttBOKmPTo0wgK7UZdl9ycrk7hpj
E8Zy/pVytMAq97BOBgiY2EW4xHlXMAmPJF25eXB0YIIrgoTqXXooGiPzC830O+MieKNbrnIScYIv
hvTCWGiuVQtT286JL0yVxOT0fna47gPQg31otw3NAetK02GJO6tEUgGecOTVbbEvQGq56eqjpDu5
Tiu4T+PQbF93hPxEp38wl+Gx6ZtTIqF1tK6/G2ZJV3hwjluWOE34NaAKQnMV2X8n3geHvd6fcJlU
ZkZeTfmUdPZT2Wtnj+yNT6Tdq6Cxj3inQxg/1W/ay97c5WNFqTaQoAiUEVUHGKY0TWhe04GeEvVY
y0wGo0eUj1B0BE10t1bM1mlj3s4rn3OV5i5P/L9FXX603Yj0x6KNXLNDJbwZCyNxc7Y+20QT6cLc
ka3oNEGBCaiqZmwrbuDHaF2nlsNpj+DH0dVdUc2vNqCgQrIUDJ780xh+f3bJdiPJh3E68VerRQ6K
40/OjkP+W2/HBy/ijG1l1r6zqJUXsak3ZPOn16CBysEKBvcq7xEBIwAWyAb7/Zjbzk5YhBbmZHyx
Z0FTSb4XP30eOn7ZsffcvWZv247wCXYHLIh2M82h0V2KYbSOUeHRRh5YcUgKIwCSG66f8WtlMj7Q
hKHXSOOiGZkWtH3/IQp1V7hJf2FEVkjEKiVoYZBeXA3f2UzTqFFms+/Js9rXjXy3a/Xk1sOAagV2
NkCyXW/CGstnYjAdL/1TgBuaJrTa0M1CbNUatSAGnGiJUIkbjyX0eo5z0Z0cefvXaLhB7AjdYWV+
0r0oGd/POX0WszXkntecO8DY1aCu9vWE8GoacR161FCcFo7SAaRpZ4G9CHEiPDqmMrqRbtzuozRr
D1xQcEI80u6N5UURCbxLq6EKIvSKAY6bg3DYgzvX/tMMTrprIVqHY5YAaSoxo9gfBWPfHbj8LdI1
e+uN/AP2hEGWg3jqHeYhjYWHJcI4xu8OsgRHfjjM1dum0Zm3ZF2lkFgNnbejrs7PrJzPtCtazx4u
1sFJ9nFmN/scpHrjEladGn12HPD8HQwnfaga+3MpbH+P3b05EIAz0d8RLEokDe6UdgCWWf6pV86P
FUfo07oi2ZslZ0UvcfemuVSnbBbrrhkpnbt2pguS1IQ8c5KpjJFwQmcuyXZsn6WW5EV2vPYRivBL
Jb7hNB0rXLq7qacLALkrsLxJBb5X3PZ+/5kyWWsZaiV4tQDlVbgryxrV9AAWfJTLy5IrfSiwdCfO
hG+1qBilLCIsfE6SjtFcmGVpBnn7Rr7rdT5N9jGKSkb7jEkUvR3QiQXwN1V/R+JDI786tGO7MrXJ
SW0ima1wzWCIIeyUFWLxUqUmYuI1PVjXGFIJpF6j73V1b1qxjuckf+lbfPMgBuh0I4ZzLG2xZDP9
p0vP8RI6pinQE7pLG6IUNXbO0M6sH8Z7yVhwGehKVsRk7Icmx23q30Ziepom9Zz3cpuxlZvCzN7j
skRYRvIhMYdHUizKC9aVLUmAIAxE+0OPvQx5udNmxGZtsUtvHTMCqZMny/FphmnrL962TyOSBddS
HVg18rAkZsWXqHVo3zhyL1v/ylYVUudlfLEpdSkd7Lup3RR+2+XtaIZQ8MmoSzhcqSRCpo4Bo8l6
94zbZmc69AjxyaCvL9KD0Q13nsUkK1rcate2NUNR4ARlclHNFOIdKWT0EB1F1tRFlRoxCDrE4Xqu
LhByHNAV+uGov/xmefPmJgvEpvxeM7qxmYlFyvZJNHOm84huA50OQCSh/ppNLgKJgaKiQIeVxaYy
kBmvKXHITWCTwlQbdx9rM3K2KIfHvE1+8nU6zXn1hlvY2VEwJ2Fj010h+wJtQRld5cPdMkxvTUtW
1KIXMsvW8ZTiAd41iWFcKP8Dn/3eS+zxMptQr8fpO/F60Cm8nBdK9eJIaBkjTj+9SBFlMNHEAWsg
/YJDXoa1PeYBaWiG1V8hqXhICnAdvO3I1HbVBCKMqrwNGoqpJQf93CwpLbvlTbv4zpYq7xhu+uy3
pnkJ4OgxX5MfsoghAqYdZXXDTacVQxyn9D7hCSyHbpIv7IhTmCt++FrJ27LRJ0Gm22kV2UfErobp
qvy7WnS2zZWI37KDruJK7JGD1QJ2XfSNuyRfQ8dRGCJAvR8d/85VNUq2nNwfYS4noOriyCl5ZUv/
00T+VVOlTCI4CdOtwFM6ZuY9CRJAEVpHBUNOXlL3pYT/qAf/thgRl2CBvjIZc6kcdlR8LeRS4XVQ
GkDEeD2v6jlGW7yPOL37nS/DNcZy5G5ZvZHFleVQ2LZdF4VDjjDNVD09wFUFhum9R2b+0hL5ctMg
OcoSeULvDws+9RBkLsNb7hg/ds0eQu3FTsz+5tLCLiYY6ZCffE5kxECS9ji4AAfYG0kt5xQ2lBvI
nwmHiQc1lyXUFvDhLZ7LHn7Y3s+zS6/o9Cnycg51VhOHsbdyI7TFN4aJd8I6QdNSsMQMsVfrysIE
s3PyoQyzYnzHhtSNdOl6u/4xsEe3c0xjucVPe+cCPeVKGjXUO2/Xg90Ks2gmy5ukWCtlEL/6B7J7
vuDdnxPPubb9Q2R1qESF8T/ZO4/lyJmtu76QIMGbCIUGVSiUtySLZE8QZLMb3iR84um10L9CIYUG
Cs01ut/tIlkOyMxzzt5rczpNlgnjus3aj7SBVwjQ7M0o6WS1Ykh/RU3OkV+1RAD7Jw9UpLc2CGXd
DJXLlCWbiWPipl56Xvok4Q9pVeK7Zg1+DdOJ0LD0dfVMCh7Bsxo+eRVDTNFx+xKeHAgd/qmZ3auw
dO4pSSBZHlSqdSLg9eHYWrGlXs3npQzTvy0W/CCN6XFFsubDk1TSrcK5ZbTTPEDj+ZMsPmnNGjFL
5/bZSpC6I7Z1YWLiZE3QXA6KLQ7xEHXbIazAps2XSO096kFsvF6IwGg1OeF8MNvo2y2n0S8c5XMk
fSGOFdJQrXbJYUh/2UwABQbAZFJiCHkpc5qB9OlEjpLzIht6OjP+7ED0Il4/sTKuBmvstpQOe6QQ
le/wZfn5qKNERHVP/nOp229aCrqiaZNHrdjwYDrs6C+F1+PqrBktNhNcNi9ieomnmob5eYgwZrDz
aoDic4V2imViXm+Aj45pv8sjoKVkYRq7EjcwZSjd2L53lGM16fcsgWDp9TkolaTM+GiBPXgdpLt4
4kA/agUAKv2c1KN6G8beYu0k2mu0+zfK/Jk14GRYPY6iitV8rq0tiES+Q+4wZljrdnZ1wsIKst2N
8itXzDYoOt/GBr+Z0dhvIuOZu/Y+N5v+6Chjtk1TPEOY92Dl0gVGy77PqvRZ6vjRo56yyHTAcY65
M/q65/6qbXc8scGv8m4RiPTwv7pcOOcMFJCt43+q1XpB7Np+5olfhNeAsFI56FgWmaoFHpR4Llez
O6aHKAVIhAz1YOT2O2LWIHKM7TTHzn5YMlnx2YwbrEWeP/eYk3VLbkG987dzfJ+UM1sQQZwDaIjB
UtA7ICvxDP+P9/s3Y2JG7la77WEwMfktkP+1VJ2CeHWPsCzOTEDhsVlwv06If3REiCuj6T/qBcgT
q/OL41bkXqfZ0xMEdutqfRnC8sa694FMih3SZSCIc5Jmmjig/X6pkRpjyRJ/HV0v1lbp7PBrf3Wl
3JUg8NbSQwwSVfKPxd/0Q0pteIrLoNdRYQMaOcJk5pStrf3WBS13W6hXsxHPjPMvrABnp/QI9dvJ
PekJl2OJpxPbG++opf0WgEvdNY3jrkTRpxvFyl2aqGxng/MsXVZcJcQopk7YDDRFW40+aoH2NGUN
viXXy/dhd2g7gruNKkzxYmkn1VauIvf+uLKQ+8GbEwQUzUeSj79DaIhWEuaHWt0NBWVLqIJgpdmK
1eMQ2t09rtpDrVM2TdpCEMNv+g9wobpa4suGIbAQYp9W/bzBBEXlv6jVZV3ehymJ1pwGR+4TJJ9a
1n7CD0GyW+mpL1lHurw+c+z6sZ5aOHaH0HQIUG/eO5vZjsVev5jeLhKe5cYzcUwwlzrDwf/SbZeF
YnFqeyPopyn5rjvvJ3OLv4lF6msj5hfAJqBXpve+QOlocFdZQOjwaMcgANTsB5PrSknmP2GbzPue
ZdsfzIEJoHmrVJswI2O8jRPjz54gIxax+ZtEk5Vb0WiZo/YmxpR9KNMaLFKMrKXbLDdtyE2LTURH
4skwtIyCnHPXSjUxvw5G8TvEduU32hBBBISvTAuCqPKvgnCltdEDg1PfUXLBcduSqFHvp4aPaJlW
9lFG6iZzsDiNDyHK32A3j1kwC4PZcJLTchqzR94bu4S8KYpN+1KobDx6Cc/OUwk6gQLnxKhWXE37
4mjE8H2WtCV2ky4Zvkpm+44TfzasgIJalLFtOjC2dUp/SdZC7e53jfehVbXfQXMsh5SGZosGZpY+
xJ1dq1KTZBFO1p6p5Wk2poUT27wCbXTXKjPytT4RYFfXo7mzwkePqC4C8jb1Kgg+u5/PelX5E7HB
q6q/DJGJhMd+cSp1NzbjRzWWbHi695M32Y5tejeHkNltK/GnUL70pfZX5ZTohul1MBj+RiK55031
JpIw5r6nqk+y/jwOWgfnLj2r6YldcqCxOyE6VqGoIA96WnHNwRX6FbN8ZvyXNOp/ZIp+Tnr8RI1b
BOg0yM9caccV7RnB6AQCxrQCwIn3yyDyWnmqFsAsp+oOqZVVDGoLGXQUiGmj/cExl22kLu527Sic
jkJoYwN8lKk7AJOilUuoxhrUquOTN8Yha3ZOAP+o1j2IFD3VsSdCgaqobIMcUT1kqyLbOAR14WYN
AYD19VnErMrG9GIyqEyj37ae/qpVQrnxOIV+FLb7MKIRNfRheUgyqsSpbzf6kIiHlZY7tcz/GF5Z
fJvF/HDKXv2xqn7vkADcskffc86SnJzH8kRWzBRN6qZroxtzhGqXUHVw6ToUoMSPPbvE2Juq+9QL
Ll+p2FOgjiV8SJl+CSW/T4szy16cQJUFTBP0oQEueM1Mf751+a301OjYC/GNVM3Xc9c6MIZgf5Px
n2Sy9onmNJdFXhYav8IMAG41U05N/fDl1tN76WjZnlsabAir6RYfrOpXnfkW2ZJiAyAADDTuX6yc
6p4V+d0aSKv30v5Vy6p5NbB470PuwCls8c4yoU872muNbGi8zCG0GzprzqBtIi/T6R3mPr28/ksD
MSKY9bretFV7cS5hPxwdk/A2fF8wVXuyksO2BRgwEqNUM6fdr6vGwDQzlLfctiufdpM8zgkdO0XP
vlpnYPMyw58kNP72unguK1la7Yio1ALNSHRkKvk3EoAek9HocPiioR1kAsbGOGPBL1pjgxRh7F3e
qZef0fLbPoHjX07FBChRXblzKRak3uAShTuA1glEWFaBsgjT8qIPC/UXZHfZ/i6JuybFjJGc24O8
oL7rRIRPKkQXZ4RHzPik7A1fiJWWmS5TvB7VDih3LDaovRnfN3wQOSPjmeWKWONLO+irWQmbk6ha
yZyrAWWNezGGTTWTfFZU8NvasrjktQAtYpdnw1qMIPkOHSIXeWRwnuNER0giffTmzWQTwMso4TBY
0QPK+ae0ruU4mGsVzNFy3jz1dXkSnMHm2tjpNQ1gr55mvxhpetao8069JU5CsmTHDSHQNi6xceAo
lyjY8TvEYY2Ly4Gtzbdj2rCZFBB1aOBaDjMrZUoOE0RkUQrYDMm863BLrPG0059b9IGRtvY0lem6
sKggmkGuSqV5iAzBS097x1Vxe+KXu/dRt8PFcDZHdY92a6O2zrk1AFWlkzy2WL4bgWSJtIk12QuB
btcuxbXD8U0iN0mr+Gfod01Psml2Lmg5KipaoClz7xlfs4jojKS0OwSzDZCK1NHR65RBmsdv5eU9
f0WR7sp2zS+EoNq+M3+nddcgF80YXckIxQmDnLF/01NyvvTpZ3mRoV0E0Ldvea29G2b4QmI5LCWs
b2Le1/F8r6L4Ne68N0D+J1tG8GDZG8r4NTf/YlPYmXP8MKF4TVr8hEPzVhALMCkrSAHvkXAveTK9
5aV9CrsX2g17jOC3UHMBizcXmRnHudWONH/3SsRUwqGeaOxd3Gc3ddlSdF7o2Gq+UXw14aOp2xMZ
Ohulqa9K5O3iMPtQbJxJdPCkzdi3IAxuvFL9H4acvlr9hq34Wy9iwEwNcwzFMJi0cP8lgpI1jjnN
mP2jMnZWyjTTG9gz4yrn2o+VM8fsV2OKtl1D5zmXayjaoZPzXjnv6sgfaQDtqfw/MF7fJ7N/mdmW
lgWBgaTQ1o4xBHX+nebhL/aUv3bGpjua/dNOoisCEYYOTolwqDqadLCziJvV4A4R6nyYankmu+FR
Z9WxFONGyL0FAMrFCtmjkJvgKqpbu/kmPIzQgw+lxswjos1QxxvABujU5i0W0XXsIvJL2pPOcgyi
DyiZUZ7dSDlRsWWmdsvN/ldKorrdxO9VPT+9dD4N5KZlYvrrOPp3Y2tnMHAoHYwXjtbNfKxxs0cq
vxlVR68J11Zl/rEWpaZinSY3pTM9vY+u8lAId+O9AR0WQFyU8txm3TGq/Vz9GBJsQPguV5ppf4ZZ
/B7X3VfWXQxzfCCY+Sqo90iuJIU4e8yf81z+Kav62kMXWFiuzbgx+FC4BTduBO+BsFGXMKnKi54y
Qo6QDo+k9g5FndzJHNnO0BLFopyJAqcLSdqr20elASQM96LDO107J7sbAsuTu0gf9+FkrBFurVEp
bML27nCI6iaHI2aDzmQ+xHQyy6LZJstY+kutvAs74UYdfAFfZVXr8ZekGbCKNXujWpB+Gu2dET/A
hI5O+vxiGe4my7WdkMNLqum3Vihvik3bjckHj7+7lnx3KcIUvsZpGt48efOkuFTSeNe4IZcbEK3a
tdfBk+oZtPnhoTvyvQRZO+ETXB73EEuFhx4v6aSLT+vam9HdK8tbKdPHkI7PNksuQD2I7e1fqEbW
o44AB4hro7WwqfpHXM5veRfeIaiuW/OikLo9Ifwt1f4NkuS7mhJE3Z/VSL2pJQL5fBnT2Kd8Sh7E
CeKzGC7ouC4Jkyyjb4OhUV7gkTziBs5d7n4uywjEWYYZBHbz6qceFlrylozxY1lJPJiXmrHGIuza
4P1uEe7P0SoOBHn07rqdurf27+whMpHriFuDc3A+XmR1a7XhjLbebcn1fqOIOeOW9xu6Tpk9zUh2
aDk0Acisk4qTE0rIberThwDy80/UlybPKgJAofUX0bufDT0zt273msk9xQgyvinXfA4czfDdXj6W
ZW75UWZbr0yA3oxheBNIQ/LROuMeeYi2wI2JqlxNHjaKsWiInnXzMSbjRbNZGbvknQnyrR+cS54n
z9QzzyZIZNx4cQx52JE3crb/vbG2jR8QLN7w+9uFcllej7d8ngN9Sk5l5fjS5uXBGBgzjfltrF7y
MCa/5SuWzaEjTSFuk6eRRpeiZY3mqSzeQWrbm6q+zHN6Dm3j3Zr6SxcrL8sXsPz9wmjPyrAFc/ZA
SQTlky66Mb2TX3Ka2OjCLv0wZPQEPMtwUGl+Jbb9CVTrZbmitMEFtvFb1vmNovnRFebVlNHDRWHv
FQWnwOFB8b/4sjfLxZfAXiBD6wAL4m64/UN1ea7eviyP5Wa4E81X05dol5OnTOb3vJrvy5uazeRG
+dbqYmvI+c7I8TXt+xcUup//Nh3V+dT1kSMsg+H4iTT0JXGcT5HED6vZWEZ/k331XTbTwdHBB476
NnbhhtC5pvsnvXGjKuJXPPdok39AaAWFl3Nyj1+Xl1Bk+c7tToMWfi53FJ/VReu192EYX4FmkzF8
0TV5rMUdOPjL2JjfTlLeOEm9MBt4WHO660M1kOin/l026vC2XL2RNe1LHfkCHVzXVI5e3b2g6fmY
5+GRKuo7kprPyuL06hQ38o8/kWtsp9QKuDLZIEhckeGbXhW3ght02SdHs9gu/oSMO7JOx3vYDa99
lzys6M/Akmwa0dOE9+iq2Iv4NQaf/7bXMoteexW+ZlOctcpcFzC/J5F9m0b2q3l35+YeBmEavpHv
IsPhykH3xZyUO5COC5ztW2H1bwwPgYYXZwZbbS2RZ5dnxx1eVD396LnlFNM+NfLae8Ob0kwPyl1I
Oft4+ncMWV7Wv6/RQw3aYkkyUJahrOX5ecALn/9ep60fFDjHs/oTi+hBA4Fz3q/lXdhd+cEKfDft
g+dGF4b4L1MUvaZm9qHH6nvBRdFMNmrv/q3rQwwj83FEMuMBw2vfTEe/NqxbYhkwZtJ7mUgDg2WD
wH3nNvyGwxnLsFGNlIHKw071Zkbx27J56fpSZW2Mpvzu6va3VkT+QP1kU1ExPIqe5NcFPStoZCgP
wmCCFq0ZiCc+Lc637bao5rNDXKmhqGdBzJ0F2ySFk5tyJnWo2CH0nTJHeUVYsS+c6sj442Rpc+AR
6pDEBafK7L7s7I1X7Ly0/R33hAIlzna0o6emIJpSNPMawomN6uJsOIuTpatuY/kxptpPnyuck3SW
xfp1Mstvq5meheH8acfhWuTXSfEedhhvVdtYhebwmkIK0DP3VBvu1qw0UCh0pqIHIcwrmyyj0HZ2
jsg/elntZjHtpTseEpSVsL8jBOf4z4AV7VxIEhMtr37euYiL0LFsw8484VLdQ9Umukn6AuyML5FX
JqFkbTDXsMhPc17eIC/S+rJPTqqdo6o7yXTfOP0WffZVZZA35UF8Y5NILjRQd3nYnzD7nCZn2HQ0
qjv1mICMWGJj2/GnhsSnJsMjt96565OrSAKT83CLNsW1o5MZiWMXDQihx02jiq2qy/2C0VFpS0oA
I4Uk1CY5jVUBuaG7LPK/0NUXEs6rFjJABtrIsVOnl9uIP8xQOV6SDhhxhEHrqarVQSTqYUJvUaPw
rLIpWD7n5USJLFH1ohO69kOFa0YnLIfJ3cEaskvEmcO1vlOvfdh9gldY3jEbIHmtt57FmsYgfKiv
eZndXESI+MMY5syoOmNeScQoAZ0ESDOERMPviKtIT1mR+uGt6oYXQ0EWmbZ+7QEsEDRj0S7do5zl
hqeDZSWVgi8DH5cC/XOS5yEud7OJQuzqfCYRCDm3PoLRW02298dsy4NFb8K2tK2kgVZhSPK8H5JY
OLhGacQA2t3qLGeD+gcu8WlRV3bONvXOOlAMx4733ZStc4aU6DRoJYRrjztRb6uNsrxK/l30BPHl
xQoSEpPQyR+Gew9so3OmHZNgoqy4vHgxET6RTH8rXYlqCOotGl2FWt8p6IxFY8BfXdtBNuiBEdp7
TPC0sN2DoZREUc3ngeZt2Lp7TFJAHVugNLpjBp3EEpTRmQnj1m/03If4kg4bN5F+E0rfZEQDmpMb
l5SzyT1EFpEC4IsMeKpVoV4xiB3mEWi2IClRCl+z5A6S/77Tqo0pgx71HgpTuHeAdmxkhy3ZQWnQ
6PhyDJxK5XpUf1xqcIsbaOAthR0794+BxBWlANcpUlcPHLJ8uOZ5+QT4r+W8vHwLRWTS/G/ANM/Q
NcKH60xPgoG25KKePS/cVJtJ9WAkWQFdhYSGaPIYxninEO5D1f9ZwpcItfheZOYnbJMUKdNQmQcH
dDJxds50Q9n/GdIwp8qqBwAnbuCoR4tbf67kuWmnV7RkJzcqbgPqgrpRGQG+w37fp2m7Xa6CXFXO
rDcEwVa/R5tWjaWjyzHlHYE8Q2pKnmUyai/WEQkWw9l7HDmzCgwQG16HBjMidi+anH2T0bAflWCE
rtVwFcbNw81qJjppcY40dr5Rv6pQGx0XOrSYfoeqx2BZHjReNRA+03AYMRdU6JbfYG3RKFe9Idvh
8MBzexXh+MLA5AaKiiVQPVv1iEjVXKPBXZWsTgaOneVoKiIaHHOA2/g8WlawPMyO7lupu3d6tjXs
L4XDakrqk8SBIUcTByGFAv8/KTRwFXyN5RgMHbzZdFebypmKZJWexnBTyIguR3yZbAgggjSXegpC
6e3YgTbGAFwp2iwuIdzDm7wlhqCQ/vLPMx+24oRbbs0Ls/SBxWCRnNvye9FUEJ23wxe8XTbCKcnu
cihusiUlr7KCyYuP4EyV+E5H4CDNazQgFqyQ8LfupTCdXarV1yQ1rrrbbNXQ26bAHpjgGlFgRQEO
ug35CsAKHmN4nSXVoFVvyffZ2rP4rI3oXrPtJc0+i60TAk86aJI62N2XSrRteKitz7AM4JKPa8Vm
aU3wXA6Nj3PKHxCGGsQOADTdhrDfjIJIPwbjYwG3giA4Xcn2pFsxZ4xPKR+BN+KZljt7JI6o7Z51
yhfHAS9BIr9Uc1Qsfuo5L4z03+HcHXqg3/r3clG5wjsIBNG6tXen4ixjyMDIUVJp/0nz/agynJv0
Ddz2nTYZwb/q0OwI+5n8LDc+RA3ONYm3ivYZhvHeHMtNbdHH00+SS6WkSHRxOFvDV2Ep57ZnAtTk
59wud4IsP+Nm6TiQTYvgElaYfgj4xWI3dpjWWHackFD4edw7hQdK2IWpNK67v+klVzaKw4enrzy8
hv8+cp6rJZQ6ZChHbxE2NScFwu94kRIOf556WzoOK66VXz3/ZmTxdsJSSYM6CCGXlwOHAP43TcKN
Pk6BW33mRhjYlbuflOium8a1Vc3AjYd7ovQngeeQDtmatZUJApA9gqXs8E2ZUWLEpEfG1Q6VDCAk
LHm9SisBOiwL89APQGh21JB8JuL4b61W+dI9dVvQ3SsnK6A1v+ljNLT1v09DglqzqjIY7fhk1VzB
pEQRnbbvonHnuiiUkj4wB/WYd84lK/NDpg9vNWO4bC73jt7vM0plTPps1/oxDk0Uw9421BDbaIBF
xRTI0rrkjMbRKp7aZAjidv7pmoafK+jIJO/LlZzBFcNjc51rGOW1crc9zlqwrlOUK20Tn+aBiw5u
DrNrkFKMyaL6qLcf+sioami3pUbsZfztUNdBHsjVEEwL1PcyQD+9pZPkL1+0cJBuJMT+WuUhv8+c
SbKcvA+NoaJ5VRVjgwDqAHVpW1fDpXTyA6yBXSPBqCd41ULXhw1wFKK5Iu2+hvm5qapbkpT7NCkO
RTS91BlFTw1+IPH2jZnv0cueCiXxU4NnQmQz4+vMkVaQnsbNAxJwdneSGDuLI7c7nzqSgCRU1XWb
o9oiyewn11Nji8KoSmuBVAWGknVrUoglkCDfDF1Bt18bbXAMJyKpjLlmQFxQCYRo6v9RMf4/PuT/
hg+B3vFf/tt//Y8w9P+DHrL6k1M8t/8bPoRf+A96iKH/Z8dRoTg6umd6sDr+Jz0ErojmuAb/bCO1
MEyDR/4HPcSCHuJojqGqpmaphqeC9Pgf9BBL+8+6ZRueAxWZGF3TMv5f6CG0VZas3f8lr1g1Hfpk
HAGgmPCgZqo8/vvrkZTRkvL+n4Q3QyXieXzCD7Hgbqr8hQmocyYG/Oo6HtvCaEbUGjPBk0p5d3L9
N6HazBdgZq0Z4R1RB2vbaeCE2WsEAeTzIkEFb/FPc2hNHeaV1eBOLwocs+OCDHdd5aULu1suif1x
vQewzAGZFAOGYjEvz8lRtjXmpBYI9mwp373RdJuo/NZ71M7z4JeV0m09GTq+3VZoHybnpZ07fSMq
o0CnknDU1dHZevXCosC4pKQqNnC9sFGjQkQcEbI4WvuO9Sam6YdHRnOeWLVxEhVIPToBNbaRKHYz
1bwa0a+SxTWkgtnkC6T1TgIKUSFttRc6KObKSreoRMNt51PwbjSHkFzM8FQ23Y+w0jfZtJSI36PN
VmHCZtLg7RkWHcd4rDaaysA8NjRme97BIEJg3Q4w9vvR2IG8BoBJ0cM44WCQW5YOxbOz7SRwW+NU
CWfTqeY2imn7TGBxCWWdD62KDMdMJTxHTcAi/Z3ZwPo8908SCoKCRGuuY2jrg691BFAnYbQf6+p9
+UaAaf81Swcd3ESl1JkkLDB9geQ0/jLdIzA/daMMz1Kb/36oSmcGatS5jLdXLUKrvhr/apNVoNBv
rlXd3hrXXpq3tzHuxsAWRYhruSErckPHWGxFzBpGltSqFfV0fBZD10JnHLC9OiChKc/niawLseoX
D4/TWwgHR6y06Mreie55TFWINw2HOMgwcl84DZfFvEsTFJcTP8jwyHidGjItjBbig9yovfXFRIN5
SiMWW6S26pvh6LnjQFlRM+1PlZsx8V14dBgBUcOzA4fPUOwQ0bBa5YV7DsP2Bg/iYigJ+/q1mkvk
6U3CXD1pFtUQXPY2SUmydflCCaUNk/kb0fm1kKr0wRM6p64qvmuLqt2Kb6RFpetOOJMfgdljy0Hj
MDXxJnRM5zTFPLuudVtuuQPDqGTdFxBeQy92yWXMkdCP5WpU8HtF/dMNSxUNOvddHlufRuh+aFxt
20SogEI5hrha/cUMH88LDAkNUVv6MzW4r8DLvDVuhkeyTF41RlCYLumRDrN7SogmomgPq000WmRf
DTTou5RRsuwRz6IK4XKa+3sbdzslh6tDDAiaTvlE7IbzJMH2NaOeX8XjNkYuAEEjxP/AYAvPgTX7
o5r8FhaxuFZPN2XIVB10mf0br5179DwODfYvicDlNPTjdECtvgnx2V9EC2BCnxXStKSKkEUYzKIO
bIXq1qBDuAagD4TSEXeTFAg7qW5NI6kBh5FQqlJbG92E0gIkJbOaFs9pij4thzEEtJFDXGfd4Z0A
amQZiJUqJcDCeFVtOW6VMrYgeLsv6npsbaYEOEYRBHgIxTdzZXESrv9mbRReS6mdpjSl1cqoosB7
ZHmOuhna/qgoMjpWzEblLMdXu3TfSOUofLOyvpN5pmtoZRuD9qGf6eNH7ZUwlefQOrLkk2rlminW
41Eh2rB3d1yw+wZ7z0lgaD2QAupbHdVIZpgN/lBGX6rX6j5EjIOSETPg1VTHg1ZcvUYEMSqVrV7I
rZtGjV+CWlx5zqSSAfYXYC3DSA3Vhl2iqQpTzDwj5xlEFFYl0k1Od39NRDKiPCRNSN2Rqi6XbpmI
pyWVryjimAM76dgCvkUU15/CAT+7xty1bGj7pgUtYJsMFYFyhBjHbptozStxOK1qD6RlFyfSxqxw
Que/7kiBWJPn8mf0HMyCuYH2A6waB9Zm0TKHgcZP+J1T0xeOsbKBZ2glCcJYNEu4ARMj/tr4cD1k
OQ0O7W0Adjk6RmnxqhqaCLTmQDgFbiqsdL5FHrg7x+Bv4LpyDHvHJsYCCPvbRXzFOHNfTSjWTdzI
m5g4WdyNDtxhsh6QIlKOQUcOdPr1KeoCzNxya7r9+1xN71KYBCRYyP+g3K7JZsFwRMCirnnGWm2j
fGl7vKtjzWfgCWKkox5vbkrQJytsrRmIiO3kGHZwZt3YOrP5XapBrwENfJcuCa6xQ4/b1bXHmCjY
GIkAZRGe3QILQQGu9rt2SLZtZ8vdjqngNSgKpmPB0dzpKRJM8yoISLmRUfYDzg4ZEOUYXzXk+OJc
hN4X7mHC2uGRL0lSqyxOWRpMvb4WCccAolWfSJjJPPDM+CgMY9dWI2p7uIW+9T3oHFjRxpF6A1sP
uUi2LmALpMZdG8oPxphOkPbesfUavNYeRBmSxohXkFTX6ajSecvOul46W8uqbggkul2FZw1pn6Q9
i8o5lJLsPWv6LjCE59135jHXA/tibrOyeMEOX9HmNbciXDoA2MvwRqC0mFtQQoYeQUMi16f6pXAB
HEcNKr6RFzQghEWyHHHfFaZJOul3M6Sr0ntLKycnkB7ps28iLB/xXa41xf1ju7TQcFAfjLrWt5Av
dnqYOttGjz/DpkbFXE939jcc53Cal2gBLky1h6k7ZN1mdFXkfdTFoY1FKxTtYdbYhTXDObVkVxHl
3iASE/tJG//UKdqNXjrdK9K1x7i8IViqxTZCDrZuqvaqJsRolA6SCdWOP9K+9avYRvMkoKx78L41
SBNzSP9lzH/hUD8NCXuygwWBcrkCGjbApLHJznRT92Bq0AD0WJs2bVakfmPkuDz18LdLvyPIe2c4
hiV0AIgxUYAwdK1F+g/r3WcTIidvFwtME2Ji0W1fdzobcrrYiTJ/Qtc292gd66MT0ROqSUUb07jb
GhXdQ7VDZUJUn4mnpf3QkA+eqiTD1zIUzGvLR+26gw94Rexj6PXYMszbPyKzNxcAq6LU8L1B13Ew
489R2jrf1KXeoTMoUhyURrzOkPfxyjBFJZdxMLDu2gL5tqJeQ1h9qw6o5EZB5dtjz5QZBmPXRNxO
WKVm97dszqJd2Xq+NnCwK5aHwer9nbK833tS3fVgkhSznPamgxPGhHAcdLEQPvEULjtv3BI05+lk
LNmcG2bgQ0K1GWkfyKmg8Lfk6zA0ZLPC+F5DuZJJL9nvwbFphgAhI2Rgqnf8KHKjuwXDU1uFSz9k
X72B/sNM1SKIGO6sEht+gjPp48qNcANDikCPOmak5vYp65Gxn+hgU+ZeOZwtaRkt8Il0N5fkQk9G
HtRz0568SN0IsOTcIEj+DHAfQ57Et9G21o4gJCQxkWlVlRu4RRYfZqnm26nB3NMLnJsiZmyp9lC3
XUdukBqwQQ7d7zZC6JTjhUhUAeDUhK6jiRZJjaMbeO9ihx+FLVch1DdmQCqQX5nqoZZ0dvpQZoFR
chicGtoF9NmwRrHD4JP+KxRUpll5ihr76lXMWmjjt2H9PWIG2NCNtfuvMXPmDbf4XjHihhGftQ+h
//F1fbjpGSxwuEtUUGgajpeuikh0YspO9LCfx7COrSz2UXRnXYMExSIwrJ++SEctdlai7GbdQfTg
8QawtGxyMf8im4D0hFdTihAxMb1Dt7dQLWobMhcEYxST8MBE3kfUqGAb/DZK0kMVWY+IPlXQxpZ5
qPvehrI8fjdVjXeT6WVgdFAWoYNtUnvK4XtMzQbWH9SVQkNsj4xXDN1Hg0ZyZZSdHowpNIsK+94M
X3lFybibWuxpE+msCQJd3CNegFXUO2fbcohCxnM1WspI3Mqyou/aIm63C9kReiYOBaiow1SBKusi
BjfxoidPAEvplYsIPyI4qyUTvpvcjYHoeAuoanFqK8mp8KK98t85Oo/l1pVsiX4RIuDNVARAL4kU
ZScImXtgCt4UgPr6XuzBm/S7x1EgatfOzJUZOIIqE9ybKCkMXRPLlsox32f10+QoK9Yl22bVexss
nRTfpWJm5T+gifLE9U6LEShvgTrgc9fJomwUIN1NUmWPyl9O+dL5uK/JhPYSi0mKFy6oVbxa7PRJ
IPJ0eN1XnxRER0ocNLkfYM+7h8rNFvoij1rtkaSXdO9uhVH9Oh52oAoDe4GrIZqgiWDQVX4CEZl1
uEbjeCiBIZNyRsd3mvckFROGunsYeBI/BTXP8HngV7gj/PqKIqyRa1gBnGVK+9fK0es49WcYTIsl
8AhTYKEarwu5jgki24ncFab5VJNL2ibDyvQHq82Di0WEer4qFWxMB0PdCMiAFMXCKjEY33t2bw/s
5L6nHii/zeNY1Z22IzOLqVPAFR79kcIefdkH9bPbD82O+SscMgjnpamNYXVzuHSEtqL9xXaDR9z+
l9alrzkbesQPTT7mVINSXRJV3Okf1NrdipLvfV0dnCV9N/sG3h09qBFs8ahMswU8e1mFQi+fdOAY
9y0W9UuU6/kMt1ZA288A6dlIwFELcItTlb8GbcZPnGTWbHp/mtMBJGpkKA2S0VYpPj1yL0mqXjK5
fowJvi2jPa91G+P0PDk+9XKWutnI1j4NpOw8x6uvB3eeHw+PtA6rS9zEbAOse/VjIGipJujBiqx7
H1IS+3wFt+5cbIcJOM+6goXpw7RoRezcy2MF1gnfIWyuzzqhNZBFVoWwNvvcv/IKbzvsHF5LkO3K
gBIdAnWldSh9GPVS9wh4YnwjMe2FAK0+Ev+ObRlAiwTgjSlRjFaWv65h45mx36pgfHM9UJraTEko
A+MeDavedD5iiYbJsW2ID1ZF800ZMHbIeiF5ikmYTCA1GhoG1IojxVheW2gDD1Zj8oHK6t31xZXX
zscsT9kcQCab5bvHDYN/XR7sdAl3xa9++Qpx4aKujlUBVDgG+t3//+vmDohJRh7VXIfFRVKEhUPe
tGdfcvyVXi5p4CQtrvE+43IOm7gQbbSXEwggLN6k8vWg3GkS1ytMKoIkGReTfOHdQfxnEyjwSUNz
s+kexDvnzXfT8JkVGBAnWT0muYaGXNof+oRmUTXDn+GT4akKlkDD3O7mmoTzMNbmzhbyhRfL1pG2
g1msJVuunMvQjmI7QNsC53NPLfIncRbIR0Ri+SjSeX2GKyXKQqN0UkQ1XJaTMRVHrbjJJBiBNRDz
LqzBYU/PP9PTGjA37H9droMZnuqwTdFGRGlf9KDesoqFTDlVf9B+p42R54cGEuaoWUtIjTNTb1KH
Y9Vdmg7NNgvGy5DIOgIrdrEwdAS+QHgY+QRmTpYiM/Jonow0Qs4YIi1qqOjapd0aEq8kYZBYxCd0
67MVOBE0JrdYd0oQrGbwX3uXL5VB4mdZijRae2kcAvmXi8B/VHSbOIK25cI+D5ITUFn5V9KvIb8m
PZUYSMTEUtqkhMRqihtEge4BHR33fHY2jOIxccxXrcZ3n4nglVzRdlIkbhYxMQgxR08t/mnQei4m
/FAv4B7AMziT7gvLCoyinhpNbM/rlu/IWBi8HNeSAmKtvtG9+I8SmjgZGZZEs2WQPPbc6dUkP/l2
kPm0u8PM/0NUNh1LvQOrVhns0b49zNYYzLo4NUb3SYhju+ApkdgBe4qyfEof+q7cZIZF2AZoodeG
jm5E2UqPdABLoQH6Wwey3pSm5D6BkOXIi4W/l9y81vBOo1QGr1Bv8T6yge2xpfRI0ePEbfswHyOn
oRmtN6ao8UU4g8oxh2tBeehojTycqkc0q0+rtlfVmuxt9nVLL8N0ppVV6/Bwmn6zaywu4rn9hrPg
4LN43HlieB/GAEfu7HY7slx3PtlEnQh2VPriyhA1HvBYWnBl1wHecI2G1urdDxujFixT/AsXWNru
bVYo9jz2yEbpsw+p7VE3vWM5YTaZtf5SgrlYXcM9q4SeEpMJ+ug6aq+brTpCJe5M0cTpTDNd5WMC
EORECrAZDJL8dv0G8XreVPydjtMS8ChXcovvA8c2lRtkWYEoqLz/mcSgYkLJGUew+Y18trw4yx2f
qVSYz50dGq79SNG6hUptUzAzJEs0FoCaptaSh2pdn4qCTJiZVx78+KQ5s7C9+5WIRAeKfPJCfIzK
4mdZF1o8sNxlJVyNUBFyhnJmE29wv4EJylM5Hv0lQGF8a9uK0mB3eZonDMOBY1U8DhJsPwQy8G9+
cii9N9bbEodE9lGZPKKOqV1sLlcbegueDY5F/p7+xmE3HRcmH/4EZCGw2JcI6GfRqgBt0gIf2hVP
BIXaZ18/T4vCV7wGGH752o3yrgG21ObkVbbPTeMMCWbgmetDVLX5wfLafFcZNKeWw1309aJcJQc+
JveJTgJg0PCevD6ls13lXK3r+Zs3cnAIVrXLJaQRE58iMKsCzyyUBMscfK4fNkUdneA1nJq0fBRg
Q+tu4XAthl2fYNUGzw/ndVFAC/IUrKfDj9QVA3Mzj9NjSy1yJtlxLHw7tmSTvhtZnVL+OiGP2Au/
OAkDO+WGMcNBK6nOfli1xUFrtrZuNaovUk6Pek/3EhDws5ZSkpHCrnSCSY9VYV9lJtkCB5KscLXt
hRNQntu57JO6KWJ1fPS8dnh07OrWUQikeygR95Co1HLquHMRapa5Axd+XKG+h0ZO8DUJAPe0DVmp
FDSVEt+rHHHp5S19bd1KrowTGA4DeEbyvUdlpIAkquGs6wzYJpvebcHYEq0ecIml7zfSCtpzYo9O
pEx8K8b6nCxGuFrsId0EYrJUMCaUySnGrW3j4hcJcrxJmszefGNEnGiW/VwO0zN0Pm50I2nVunkm
8JgC5QF14RL1L1Hc6W6fthNFnUBG0uLBgePzMOSoH8pJLuaiX7oLOv2819gVFii0pC5rFdIWxeep
p4dWM/6CYb753InL2fqnMexUiZrPjm1+mR6tHq1Cxsbo1N8vrcSvKFhtHFovMRav/fKjLd2VkgYH
jRQOSAdqHl+Adl3HlKGzN3I8HkUQD+ZHXRcTzEBq52p3IV1csArpc6zySU/A36xvZq0He916Ts2F
EcMy97WNjS5b2LD1a7Ch0UudS8Pe6aj/YSVrP1qKm+mb+v4Z5p8kBZI8ZYQRShrQibpy8yfsY3Dp
BRHg0fgn/w1sbx+csuxClukcYmwHbBgCewuQDW5ZUpOYQIvQlyOrsxyl22gJIikbF/ai9OzQ124e
wi73KTUHViVo3GjK4XXxIE/N3G/7yjr383TNYQnGpnAezT7JQ9ubqaC2UU656elxi788Ns33fhGX
XoK7slr34JfNl2/NjGMty0bOPRX3gX8AJ5fvLIoeuqbQTm7qsEGaO97Patyout8yyklefSPZPvde
psl0sfr1tUekcWbTiowAWagduh1vuf/K0TxK+5C7JiCMICkilTG5mZZNqaK4Q2oc/4MlFBdAQzzg
VvC2+axD/ieBoTJjG3T8c6GQjqsbOQIA22T9EvnU9vw5dm2JrRsc+hKBw9Z5L3BRrHcOdeA7wppf
qUHTjaQ322Wg4UwMfouBkAYzz1lWY7utXKpQZ7dl+it50kus2Fj1obLnfhIHLfFqs2C5qRmC87+j
pKutOQgRtc51Nh7hn7b7dA46vhR6bBvCeAvGv0mvQOPV1G7QHUTvr7/xHUCYhUy/c3J80CmBPDck
TAnMAnUHusMmBBI2swx3FMhI/xb1Vxi/Q/MD2XpYP5mXRPVIiRCkeW9T+Gzh6oGesAauzUzzIJL/
uydyAjAE2S1LUbeWc4ldzMI5QZh6xyN0kbkF+c/p/4YaRpVTUf7aOCleRM99bQK+33RvRqskXgxx
qOWfzlcaygHwDMrb+8rE7aSLrc/9ISWsgaUOB9S3N8jf1qm/FgciFKavD1dZRfzfOJtP07r25yKw
UC9qAtrE+l22YrIl2dx+GrmaLxgI23tQSTPSe1dhuezIzm//X8nuNUApsUCybzd/gHKS5TOoESHk
vWWs/zIWwuX57HHxWP78kaG5ujcElsBVEUOBKcu2tWLUEV7doOnP+FijaTXfeeI4sXqP4EtffBbf
rHnAGzuX1DR+Wd3xOdhf61S8pxOFqwXI1Ywzz4D4GsoEEgkYjL3iE0mbpjzxOqEBVPkvU5fFtQfq
x6yKE0i69DD1WbcJUu2RBTraS5ri5hbHlTwwAkr2j9BmvXWGiZoeKigqUqphpikd09b4X9MPV0vY
j7XTvAIkdAGhrzAeuiCqLAMXYlddy5pEWtum/9iP3xiNrRhcVXr0bd5sSga7YfLpSbTaM//GC5Wm
eTiZVlyRA21FCo5J10Q85EF/HF2ELza+qbDr3xS5sRHtaVkSEBwlqz/f89l1PYETZ4FPJNDSBliU
JlcZ2TBE3DHRY8BSgtXCpM947VbvbNouZA5nZNTTm/4sYa/f039OJOHtH4XzU5ZKIua067EUyLg1
6J8w0JbrSNqjmcGguiRX42CoTESxDKdiGs0VCN+aHettGdzraAa7+r7SMLM5B8Xm2Ec+lLBfeudF
Y3Nx9HC0lvUK/n7QQ3uxgQsPHGNLDsnABvAZCO+SmOmMqMbVrAeo/uiV+rkEMe/Z6XmoBAkJVT8J
zaeOLGvOpGftqIDvD2t5kmEiO1J17EQwpaj6i2XLyWjw1Y/ArfhdJ1uc5vzN5ROcuFq49RiXGcnu
rPrJZjLeS4qvnTUhotFy9gYyZTUNjMVHCTKALXFnXrPJOqEZhI11tVkKu+hwmvkwdTgNmbjIPQKa
yBhZwBgUK/Cw/E2kPwM5ZfDEyH7AbFBiDVT6an6o+qek/pzdrwZ6ZlqLRzwcWyMVLws/VGm5O3Wv
TuQghaCKgd7QXisqO/RZbDqtMONJR7frwWs8GCv5KIFcjm8cFr0Du9+IZdE96yy6+KYpjjOS9F3x
Wfvuv6CWzYPwtvf/zUBbn1krDs1lqPP9WMJP17tztgy0hY70wypnu1oKFeO/EYqCX8K+ggEwy78A
1PPdydejNSD94rPHOeXrlwHAgzaAdx6dW2M9u7WzbTF36nb6u67/Osvlk/g31F8lC60iwLEBkpWS
7EKe9LUJ9YzNbkqUIOD4xmkKO+qrbpIP5+7aXeFE2ymrsjeD9TR2imgRB9wRs8QUSixTa8nK+bhI
6nLjsb4RFGkKrGqKajjTS6g+sjeaY20HD23CjzLxa04HejaJ0+55Xp8XAjKrn28DP4/WpngcyIw2
GqtINpJ3Ezk/Ui45/buNXEluoaaBd0R86WAv6NDlPXx4sI94DfwDcRVOYDJN+QY3POIbuRYl1w33
gKQUO6v5hhxXcJtFPkHnSbM+lrRpr0KQ41ziJqUGpltuGbwew0lhTXPvY98C8woUNj4MEFzPq36x
CAZU9L+l1rhtO2yhdyF64P0SzJeRZY89fPagCjLKr1vrabWoKEuTo2WvWwYQ3mjg+BwjttNHTJKc
W6FjvLojRrcyw3AH4/kCSp+9/bPVPgoN3wJ6ZdsdA3mzTB5iGhHNZldbnw6VEGQT/O5CK1Y0eXQt
aJjvO7Wd3Ovcg49mGvH4+2lptr17b1V+tlz/WSBpcIl4CFg6anYS3lHdzcRC9w4jq8klid+R2Yvv
dGw7384MdEEiCHs6jjv+CWwJx4M0gkiDbEkGwQAQBTVlmE0sgy0hh5LWalj+AaCa4hXpI8pnCCTY
JtxKJzr97y4VuGy4UwcU7iBfGYBRIvlxQHXpnZ0biGOzVveOhk2ZnOfmmkvQT1xI+EW3eQI1oImj
qOsjnpPM/DRoPhQoGX7UGFcucXNOdw8OpTsVOMvGS2txeaySM+xh+2XgTLzViXbTgUo+trXvh2og
SaQW89ze4T6WEeyHsbxXpdfkt7ug35eTJDxApTyf+2jthShPhTvnjzYN1PuukFslf6okNJ2vJP1W
FYQplgSKaIkd3FMarFUwJLRbXTcIMJRHs2eS6Oak2bDx5q+74G/PlH5iYkJRcAwnGgz7K1/w9Ve6
+GhYNW3ylBkbBD0v9/FOgMz8ixakrNmpB7HcZolaSjvtEku8xgPj6tM/TxVPMwv0OO24jlOeHZIl
Lw4db5MJS03WpMfhtVzknygVdI1vi9p6I6Bzzup+J8KGfsKzAjUz5WAiFtAbx5y+Z+pQTT8sZ6ys
vG45ZDggLEUBrLHGxSK+NbzjyoKsRwQ/ygqb3Wz3QW5xm0CnLkRNLZy2n83JBj7qsFGtjpXHBap4
tjISPgbQmPq1JD3lXPvVtXGbyVMAGjugiOhO1sXTzu1NQ6wgLeRzqJPa503ibYeAkuRc0Q7KfzR4
1gU1bz8TW17YC9HutM2kts8X733x0juGXEMzNs8acGDGXhzJO66wP21PXpgGAU8YPErLkZaEGPvt
ASRt6Lbzz8CieCmG4+pXz0O//CcPCLFEFcWbSzaJTV4D0wh2FbYAJgM8qjJg1J1yZ4sYw1WTDGLa
e0uUTa+L78NJTXf4MNgiO9FoLNRRSOOE8l4zYd71oQAezHL3PzHhLYhf5rb0/DjNzJAf64Pv4YVp
3ydM69667FsKRhazvDCXPxpcHpz2xx4xbazed9fyfVvoIAqmmQkuU+yj6s+xKjCNVaHr/79W6tJ4
RUwbMqTKCYCNG9T7zBpfyW7GCi4pWQ3OsiHWC+tPr76bvPk2lfuj3++js8cyaYxKH9SxBGYRZ4n+
sdhYQDyXXukUSLmvnRzOYCtIjsDoakjc02nKpXHGPoHuPc7gn0v7vdb8FzpmAXhM47Hs8WM05XNO
wmyrei7R3sCbUuNHCfizy433qqdkCI67u+mcaBXsP8mjORInvT7UJq818eGkWMZdk3xWabzVLduf
7GYGmkvOnXnRnBCRyC66EBwlP3suYposfPCdA5cBie9C4poq2RxQOOCQB+csm+vrMO0rc88OcuPo
2xRCIWIreJTLwgZQE+pW6FAxPXe42pRLWYmZHbo5H0913Z5LK++iogO+S7EYNRSFU4T2HaySCR4O
KwRypvH+rNjfDBTXuzkOoXndz4aH8g+AgBpUvcISxp/dze+O3cI/E5iWi4u1/liUuw22Fi+04cB/
3MxeyeRfzXFJZeOyuPuu/xg+8vyq9+dybvF6blyLPLrawLd8SOjvwDDdHmwXuML47inaDYJwXOBH
6sXWx2aUTudVfhYTDCsGsNLTY9NBZi7UVhrgEiVuLiaIr5XRsLehxBXmcqV8GW0BRCe2tqH0Nrjl
tzOrXy6RCaNnmFetC4OwQJWgq2QtTeoYXD2a3QSNJal+JxSJsoeigx2kPHQt2TRVMBIOwzdFKm8l
qP9EgS2Dqo/0nLaHBRmcfFD6WEMkcOuFLDTM5Tq9lUqctQbqkeWV/qFZxa+BITOyOqgMXJEf6274
bJMVJBomdpfv26H3NH9jds5CJiIIq8k4zWXxCBL1ee2dazBgKU/Utl/Ns4cDqG4UwveYH82kc7dT
8dX4zYHt56fJpN0FW9ceyEH494iT4/PzJV43uOpGscEmG8ptVj6bk7fDgHW+Xz6TR9H8kAKCzWM0
Y4xpgF0aZ89HmTHrY8OHvhfbVL3Oy3ht0Mk4zJXhvdjja2GMnKU5YRYvGuZgl+S3/m6Mq//pU/Ik
UhUZhDOFC2hUcHk1IJCwu5OaipTEuGirLbCqyO1edK0/B+h7o2G/tpyqa16dBduyTTszejW/Sz6Q
zh/iwH9u5FGT/lNOlUtQsJufflqEBKaMWCVNaCjEzpFGnvlj5JErCXtrz7VctrozxjrZq1Sy5lDk
Trh9tdSyTK8B+awcIvrMhtzMXTRBAn1y5eB8U6qK9HHbz9xUsH8209ZsX3hTPfSiREknCpY6cLjw
eE1bm1wM9GIW5RZuOFiaDBV9Vjww4vN70OmB10vCieQTeGhrliiw+EalhfSBgV/fCZrSZh4SxM9N
j8+Au5cXAxXDahn1E1w0kLr4pHMUDkb03ntNwaggLN2HL3zL9QAXTxf7ez6VsXWTFf1zK8snqqXY
9KM/kPLS+x3u5yhT7jZFrmzLvbS9F+lR0Z3BOESupbMQmA78CZoxxu4T+h9RfdpH3f+qnPYhTW4g
sAEx1UsuzjAXUM6iUogzSpGLSs1wWjnYc0r7v1JbDsPyxHzMlqomtxnkTF5BWORc3RQJwCHhaskf
2bbXMljiaW4fm8LAGVxEec2bURkvYoJf5aayC4HSYm0bHRDq/VNBkkrlvzlnZ2t1YHnxOgTnQj2n
eC4fbOc8Uog9QKAx3DKqBNUE9X0ZYW29Zo7ua2kQFZkfEDGUYU9d3TCP565/X+9VVRJfbdbdF53Z
wVAiIq1GfNehXICentBMp2MxYSRvE0LEVm+ctAb/LgfnXykYGVryPY5/SyztxE0j9ILgiYagocSE
YKYHJtVFIufgjSsT7zVASKPrx3zIegqWxHdlYjqy/OZZBAyrPk6SjlAwZJUAj2XRJ5ib0rCtn9l8
k1Z/Aip2Ej3TRT3/y3v81Q1X3sQr9FMz0EwgeuaAukCuW+nnuvey6X7/n21mv61QVy3gSVMGUnXr
oXhAV/H/ZaBbCoTcGC7kG4UEBOv6D+odnyQMF0WtNnYFKDssDLTCOcwLwE976C6Z1E9thsTOo59K
F81HDtcB702U5q+u5NKWelREUnnShco4aFPrxKaO1Ta3AbdKoribNlgwDCN5ksH3A/GS9ngjg4p8
/VdQfngQcQ28JuD+45beQxq7KfRxO59znZ6DFBFH9B+i8KIOedLM3oY1g2BsnvGg3a1knvY8oTvs
zMxsI+KM3+k6Gfiwx3PFpjkZ+mOVDrfSZ6+g9w1JzO7XmiY660ijZWv2UAwDNEsW1EWhfqRt88bL
IbH6TnERyv/LxjdHtTYRW+2qRLXRvO9Wh7aEa9JAuVr/MPXzxANad4kV9R7FO5b5ZgJjcv32i7xi
JOxuZyNBuH2BEve7ePCZK7F11L0Qai7iJvhvzjONt/7IgGk8eqnHOjYeEwLFRJ9TKIT32O2Z5TrI
9zLYGQLumbFsjdl7EUb6s0raNRJ9h0fs0GVdSNqHhr+l3JoyLtf8CR0IQRivoz+nJ7BbtGhAN9F0
QfNnMqVHjcpvlNODAq+kpffKyIUMl7S33gB1AIRyKPid7ZrrmZ5pZwtTzaS51bbhFYGsad54337Q
I8ncc09wzbP23I7cyhxcWCPUVEYiNiXZcW7GY10r4tpzf8lSOkCLtj1zxdibVXPt7AxHw7A8DEO1
q3z9U7Nsrs3Gbzly4CdThn29/9Dv+5NyiS3HOPrZ8JQLCteWx7ye92lqkoxeQe2vW6tr47zBEaBM
PE75Edsz0XcrpJUNeW/5rNfufe7KKB0nPdS8NXSW9jYRTbMsnjHL+O3HceuN1iv/x+Qz1bGRuhFi
Y4imdxhQdh4ME3NL4zZ4L73uxwRydcQSex3h+fot4w2JQ1/Pv1TgOw9r4dyYmU+u+vPdPAl9rX8i
0/NkiITGB8d65se6dWH050qSWhNjLFAw9BU22FqMHMcWmtK8NPoTyjltOfXGKYJTn7WfMoNQVhMx
Y2VyS7OS5aj3NFYGQRT3qW3lscZj3Nj39StFbQnKXNAJhuX9TI0AvYnBRc0Ex2b7mosf/AA0WS+s
LVPx96DMcVvbeD+bKWQnFDNlP2ILxqk1WMfU5+3qOIDVAtQ3V1qXqmpgHZFCzf9E20cNUkGvv63Y
pCUYaM/kx8+FUc+A8FKaZ7cvjd5fVTs/LkjMNhfnMUiubmc8YAslRUSt5hSPFEfBJd/RIrXpDKr9
uuRqMYwtwHm1/geTlJS3wK3oyZ3JaxP2hWSMq+fbrzIcFpgGAYxbig/QebfYAFUshC0tRdsfHlp5
tqZT0ZYby4VyCrPYs+gs17LDYPOF5Jcc8FDAnrSTV5nqj0E6w79jIUBLhoeItxFUk3S5sx8QdVtr
2TPPPFurdRoJmvJPH6lWYKXHRqnoowlYgA+TufXyp9RkJUjZwCgHes2sG1gHLAX2NcNJni36Ps9e
CxxxG94GowdXsHyAHtokBJ6S+l83Oo+KbdB6HyNd+wp/aIoM1RCkfytze5+OhrclO7mzjR+VkExZ
Z3Zxjj8cINTnaxanqe3GtQW7ysxukh5RbKVIlLUEVIPpnMhiftGAyITFRffFZ8FcILPmxZzHD2PK
T4armridFFFI6syQgK9UvxL5hyqRBLcUfHnisVZYscxmth6l9ENhUCqQXuy1f1uRfAE0RmOiHfvp
Vx+1OJEfGI7iAOXAyLRtk/j0KM2bidZTzR3CKh+2E8gYC/evUuO3V4F9xtl44FvNkgfCPnfpo0ua
GCsavHI/PUICirzUJDHtJKQcVxA+7fgRjG6cYzMcKmfLTmHcjvwnElBvNlox5SbLRzn5wJvu5AAB
VWNYmNsMP9i3upuwpK0O2vKq7ivT4Tcg4BJwE3L94pSUWP9acawq59oF2UEO5TV7y2R+DJL3diE9
r5FwSQlbLXSNcfWduVLP5i8tOphOOoLzym0f6jmIJgOCHkUONdM16SoFqWROeKSCow3ume7oNmph
QDBm3pG3mNHQ/by4njQtTD3/lWdEJM+2wXTQ4tmKEmeMJg22pGeymho9FpKOCfLA2NbUUxKPyNnL
qTQKvO7Fy+67MIEfUv7Nq72xk1IdVyc4DIXkAZ6sw6S8H6B0v1VbhJYGytbjxBtNt40M7Cf4Z5kc
cf4piZCyREGZnYMGQcl3gGYnvNzBXPGZoG8kL0tjOBvLmEIbBw9Ytg/DxKGoXIoQXYRLAKhbY2lB
UVhi2melS+/a3VPmbrDbbmqjBzZBSzA/gnaiqciC+maZ5NU9I10ir+1Ck2gKZQLc9hB/6TEdD87o
Lle/7V49QHjCxx6Rq4gJIeOeihs+oWkAhrkCO2arW4Kx0oMCYS5YAF3L+eH98SoLwlft1+L6kUy4
fFVDnNOClGfzpmVP1NybuUhz/2CDhzvMwOrDhpg8LsIFsOtxQIn2s78eJyBq22fdNE+OM4V+kmLP
zviarAzjAaDF+76rZVHGnNLaJrzS4Jpo6c6rtkv6kh2qShyCMjgPoNBpcWGeHy+rw/bMoui4Kl5b
14Todxu8+QVeVOj3y4PRMOpLYNtzG6+wWAxkYNraX9v5tfcoLFn2qe88zxADgrp48zUIfqbu72xt
OPWl8TQtdLYzawxWBq1g6mIi83A2fhz7nDUGl9T/Cp+q2pLmU/M/UQExZ+VDP9ViI53Mrxo2gR7Z
aS6pmrO5sWIk4Gbv0l6RazlLIdZTtcqjHJ7+ptB7vLnWrbD6V2FWn0kVnEy0Gb0xz8LGxj11yBRZ
JyK/gBdGK26dJG9peXVnb+/RCsWBuc+G5K+BDgyYObQm9DFLvHD7x5BT3GZtmB6aO9pXk6Qk0Fy2
VdfjddLPxuBuBUEheck0/9AVy38P/hOBUXxgq/uusR6a+yZAsLzb652T5lEt760N2Xtrl3APa5zm
ptvtYR3y3dI5L64Bb7vAqZlZKQmJDph86u7G0WNvce+9xElDRp4AnW1Yx8IHp10bP75l4XouMRNl
YxOPMKCdqgqVY58MvzimlUF0qnpLKc8ifSuA9sl3dqYnd3C+q2G8e+CjcdSviV5Fc8YKlRs3L5yd
MZZoqe6AWaWEYcHGhzM1whoOeic7p7QU9SaOMsv7zQyul0stXvQk2YLVg3U97BxmnUH7prNwwWqD
54J1sDccJnoOqhmpgq+GUb+xZeTBL2/0ojD2J0TLuU6k3MwWR8bG4LHq/Syz9Uf0W1PBf6677JfF
zZ7e4jPj/78+4Q4AWYnSqvtSFqDPYDQXCcFQa4d/kjJQy7GuK+ZBTBnb1tRuC6PFVNDU0NL6BKLJ
XNSmMj6BFZGp8fN9YdQg0+Fz+qncJaZvYNLsfnAEf2PUiB2qMFibl5GWc9nVpHVlc2L27SHNy6+h
nNXDJLoXCnfQuJEGxVz/l07iI2nL/2y/+ecv/aedEFscBo8IBq/yAcLxjAwyXLNMoSshcOXEDquU
7T1xD6rygC+EbWXsJkjeKJ/vYCcOUMLxz/JzYt1b1Q6XAJN6+ILmTPIEYVEbW83NMTgMfGv8wHgE
rwAFzP2xkJIGeTdSN/qLhv+ihzsiRXKyPfMjsSdAiPn6mYvmtCIAznl/qInHERjmg8fHXoyhsujC
5rgh5L2ZOWEKFm8ZRfTBe9UsBzJ+ZHS5/JaKK6zQj4np4HYzPJJjZnbx7gZevJc9n7Fl4T7B1pJC
cdUAMGfICQ0RxvVWMvFlzT6RnD3pn+mhDjeHnrfDnH8rVqAQbjNYr5KOuKoELOyP7YPZW3+ey1rd
oZYgdF8Co9XD2eoBevKKZYjtgSDg+z+xF3hjLUgBL/OimRIdMzcSypWlNfGsD9+QJ9UY7CrQDjTl
7nSWJg2MCG/2wTwUW4iiEfLRVXjVK/6NF9Hocb0SM4MSUqZ13KC19fbIVdqj16nprr0QF0Nb30Gb
9O24mYbuXCzFPvd+SVceWju5tnZGTfBdUmo4rVPtBQfMTjVEyLKMWpbV6bDJ91svMT+7jGeKDcMO
QOL/ODqv3ciRLIh+UQJJT76W90ZSyb0Qahl6z6T7+jkcYLGLmdnpblWRmddEnFgjISRRN7OOlbOz
ivIb18oF3xpqlbT8oq96LjxVrFvScQvbapa153/XNbiy0r9P6qdBXrDqc0+jsGZy5c3p1ji7vNx7
NFEHMyVdDh28LFzP6GMj/wct8VJT0wdRk18NYzWrZPWDavyON7nG6+3j8zHJnK0N44yp6USm26/D
2AKfJsJZ2/eOTv6aUw1X8JkrwGnLzK1eGztmghcvdfdRyg8VGvMmjJeTRzlwil3j6e+6baFVZ3Ur
AJC11nAPe+uKQf6QeMhgAJrXikWbycQiaMO15o4PX62zTmeNjOllMovHYCGra/QwImXdQoJbYd+Z
fBZTg/uiU/ngU3feKxYXacaraEf/n6Y/7fidezCT3eoGvWTPZfWlx84mTFKK0OLiEsCIUGJfZYgg
y2BH6VZrArGaeuAweyod5jUGpCK3cR+B8SD68+pNTrbI0Dm3bAmt4p9bsgND/pnpE72FtoEmNVfS
/WaoTl7aP5tauOrcYpuTrWKnZHTU1VKx2st1/yWi18Ba/OzG7RlLOxaVhtfAQItF0mfQCh8NF3Jf
TYKADy51itZRwGI1MFsb90inNDNLJsL+IsYSG5jI8/HX7jKRHHI7NrCVJJ9SfEaMrisr20YGcV3+
cej7lcvcA/HRIfVwoYJv1dz6btfIngznOpdhgFQqlOKeM70xWK5rBtxTDNKfT3HMDj41byldhr+W
XKecbJGTE4TNns5Vzb9IhACtHXYpzUvEN9tIoF8l/HmXXwEYaKa/EiWAH2IpWSPWxLbUQrwEOj+0
Zf6wv1zwnbsbrLRYDzMScjsYPF6KIFvfhDU0amgu2EwwxrVIy1PJ5jtitc2pVJFI4DraszDeS0N/
KTjZEMWsoFDyv4xudeB1JEcyHkWgl6nNCBq19fikc/WEO3xThBnUSRGs8iCGsYrlp4VDkzKRiVlM
sveZPJPJ9FjepSrXPX7ukMmzr6hEy4ZkEjetltELoaV7jZwYpxhfsHb+a3MbZrd/iAcCvbUWnvOB
O5dJfXaTTHtss0OhMKwDy0X+4zFFRxenwafwwn2FIdFHamBNDc+Sg3ZeLeQmybJXC/MIqz9GPf5Z
4E9oyMwhNXtfms2hL7ynTrs30820yOpTxlFHRyXOCuR/Jpb14FGe1RtnRhQIJgOIKwzoOhThS2N0
WYzWW1sDf9s5X7VucGHco7J+WIZ8VxMTYttX26r8CFN/Mc7iVLNUzD/7EwSBA/VJskpj+FRD+mIw
xlZ296T8g1bcrEx/sloYW9JZ1bNEPMRSr6Oh1Pme3Yn4aAWQF9WDdRFEkgMg+WbNvMlaRuyU5CbC
ETNLD6R936qSdohIM7eE41D/toDlYSRBPC/HE5HQG3PeoabBS26iq+/xc9OUG+SMAQFyuEiks2VJ
90UmxULQoxmOPFEhPEeYIhfMML9cCmiNRWcTvU+ZRrYZ8141BN4sJP5CAKnRqS37trsgyw2XaWwz
McVnAc2qCvNNTG2lSZYQ8JTytFjNzjKQsqdR2nJrWgRGl2bEyCx4mpRzTofspRjFh0bGr6h7UHba
i6AF9YJLNGX7hKyBdPxWtfneWJCeUcjFgcsCPbFeK51jP63BaLATwd1HxAXZHS7CeNs/5vYhKB8l
V4XyiYfp8lXhsOQmjLfr2mXbkA+UmrCKEFCOvfcAj8tpWx1HSo2wMIDilztbbCKJHMQf402AUEXP
TnVS/VWmePMMtjAJhUrQH2y414rWKwkI4okod8a6PnNYL1tiYTDgtCvNGx+tH36a2XgrmV8IXppQ
z64pF2LRiH3ilezPSKPzO4bQ1E8lkH3mifZdZ5jpB8xW44JBVTWRQRMJ0a7huvkMMdDIEBe0DXR9
N+BYodfFxa4N8P3cexrZ97675xpmj6TxGJCmJ9I7D0aDRZ6ckgE5rNnzGObjLRTpF27K92kMAQfM
PxqzojGfeKJs89MmBTEPoYbCWkzZuLWbmI0smVrMw2HNNUKAWQwWmkHcx7tXUcvE2ZenzxQIRSJJ
uYqkvq0YUXNGTf9yW7uOjbcZ4CazPCi0k9/Du2XcmeoECtjuD0xBZrE6B3/uaveIiKIlUDlwcaRs
2oTbO+QYQuPEWVB5Fx6RjoOgYUdvfAI0NWbS9jaJ4aXLjnVRYrEoJjQzYa0ePNM1bOqUOrfwb7IT
u5DWNQmgboWa+5yG2VbAtUXJy7U+40LEyJSqYZb0NqdGtT6OedRGmBtK3Ol6883Mk+iDGZfD5nc+
gDMzO7tiqxgAi9A8l0N7wH5yQF9K8mSMW0rxCFc33/1FtzZTD1eYdigqYQBTXAFNjxQGNnPFerVl
lzfKP21E1e9Hp7o1eRk8+v5gJ7U31xww2qCfireMclEWIY4iGzBkG5/MgszgNjBmr5AOLGqPyJDK
XlGBWfVryC89Fac4/c78hwPmLyx/I0qmPCmeJXVvRHJNQLRhPGRXMjTikSz5LvwRwlgiOF32qn0P
zPqAw1MfUcTkuQWWBCwdM9FVlctXkCA3EImXJCFoxiwfbgWYkEtQkLspAv0zGOs17/xJGeXajj6C
5jDg8/S54nKcw9hwwtiCdPoC/JZ1Mb3JJu22rEkoAclkwsHRFWL5FOF3R+dGSlq7hpR4sAd7GWUm
+FRWCk1zGFFNE4ixjzReJtZdvv+bZmrrKWIUrB+JpykLnpz6b2B0aoGejDHTW9ohccGEe91N1mvd
LnYBgexKcc06zKa5e5uN0X318ZfjJeua14qZS2AHSLVm0qPGr/dsdh9iFMugbnYVJ0xdfBqpBPzz
pIXVw07metO6igQjH8kzDYDcCvmjlvKGmpZHc+ftDdQki7CXlyaSSJmzdS45u0wCtW7xgFfaCLND
R4wO26xT45prB7iZJCRxii58iIAc0Bx5nywwLtnwKpNzwJUsZkswb4adPAsEQr3Z05kwwSJFOba6
NYiCXdy/zKcgSfXLUIxLg1gBJ/3hgsdEMUy7sf/LinwrWPV22V+lD+gDytVQJC9GeXNiHK1/EftO
3RhQqxyL/Kml9Y7lP9fegTpYhuZza+VbzatB/nGLRy+2f48RmHM7LbW4IA4DgDRzofFKza2zia0r
mK3cQshi9ZrxAFpGo85Az/+fGh7ieyG65h/iwo+AkLmaYI2tHtnP3DfL9t5Y7M8jIHOYi8Y38G9/
uq074IRbtQJ/QlYGU4udkX7TeQXJssNTwTQCXSt7trb91LvYevSDe4FasO2wtJ2cHvNgr+QlLIp7
pQp74QXVe92RkBMQz/jaVeOPVgUDMmNcYn7krWwNLxtom71rXRNl+c84MhQ+DD5bXZofUzr9xoBm
QtHyC84R9A0uJSaP4bYmS21DPkOxznl5bTfSGO1YKbBujfQKBmQMVLpvickcjqZsdk7xBE+ovJE+
z7adCOCOXGGzquVOL5sMtsLD4nAd/X89ByDUisL5ZjZdTJ91txNwgpOXItsTcoGx7qEjUiR+cxH7
2cbEWa0xvvA9Z5HLP/JIiV3aMC2rAYbDBrJB9tlgw5IN1BGr/Jo4+DvWKiMKWupIHshm7YDSmTYI
qFgJt0gzCxNhIx97YIN4f8ed6MY7PYbEUV1t+BI+Q8ji3vM0CwP4p+VuNPKHWRBwCKXlEhgKUYpo
nIoNZl4KpXvdMx28NjT2lfWLptgEzpthC7e7B0pRD50riAmdNLwJjYT5yDH42f6eWJWNFUCC6NeN
jf68/o2Rh0RTDZOV78j7q4XaVGAPEjRzWckqq+G5/SV7C5bqFmGzGfKWy03tUOOigyMZQs0dbcBx
jMxn8H7j/qyHj1ZR6kSHMoTdeBOVuzLdf0O/jrvnhGkwnpIDIyMg4xtbAwrgEr3kv/j1sfJBv7M5
LKanUhkIFCQDmGPQ713O36w+4F5Z9c05xmSjxmrRXtR0C7vfSjt6v91Iw6sdeFOWIt4X5TsJoUiw
olPOJq9o4mNbXzpmP756I/lJgi2VcccpCtKo2uTQaFNGkfTqQKWJ65JvAPEWTvlR4+UEBJqlJ4+y
24yqTcvc3gq7FcOW5awl0NhU27S6hf1UVsw3kI7XC8nMXw8uqX9RpbfytA+QB0BhFgFvPJsyPIau
QqRN06JDmeUbbr/+f3IYZvg9zkJZbLWMqsGdDeU7m6S4gLlN0a4dYhYwdMLLhU+BcV57sq3PoHFX
vbn1YI9NCe8BF5I3XWkkwOSVxsnWtqZ9T55N3IhVjUCHAmSKDwCO8CYQ1+QuYxXvBbc0y0MP8zHm
K3bk0HLYMaLrstD5HeSE2ZuPJsNaM+Lebia0B15GzLS+cvhokuLdng28/os3MPxlkBZQj8bFW6EP
yM8/UwN3A2ViHd5D55TL5uQ09HAVZ6VYht1H+z9ulSk0h1TJZdXj1VPOPYDcOhaQvpyFks3eRUyU
l2/I/Ji5uO2lQ0GeWV8oBXzJDVFRdfaQxCJcvhg8EhgQfbXVmehH/Saytz5VZGXumpKFExoYmkTQ
a1jsbB6Ge9s/fMAENRy1rPzJCe1KsRn01mcdHdC97Hor3gXEKUxkdQ4IR9HDQEAJIJREm5zt5/zA
mCsioVZJsVOsmLDVLiPry+FTKwmfK8cvSWqlmp7ymoT1FtiB2inz0XEnDzHPTPeHTBOlCRJclkzs
gXKOKzLMeKnRWrOp1FmjGioBxwICcQRR1B6cDuQie/xpQFgVoS8f165Fe81JEvEOz6mMKQvmkSoN
U5HOUDokKMRD3eYVL0WYv9Ta/FxjK7VyihAtIV86R/7Htob3GoqomYiXPAQp1AcJC3Y3ZHilq3+t
sAGCjNOt1xkYFquJ+WXJcqck5VDozxY8L9YRG8q7qF57fokPpfKBheNXWpLoboJ0wqqTJwDLPfDU
vcnA1Q//z7Aa1IY4KlgbY2ZsqzjBEsUPypZgJYD/5pHYVkFwM6N8VffSWw2MfELiS9fosfs3h1U1
8prvIgVOmwmotUViRZdIyVf/2S8NxWojlq8BSSY+kv4XRZt1tByY7KiRe5CDM0wltplc2mx4Uc0i
DrDqnoL1LbFCFMEa917M4IihM3rubhKA/QjfvuaEZemWszX4YhU7OHo+RkXlcnSHNdSq/RxTxGGC
FLI7hum97N4VRkZfvxjFD864RXBW/itK9IMk3s6ZyJhjimOgDeOqI96TKayGbVBa2ZuhQQbJnDA5
/f9fBoveZOi0o0kDp7El9wz8x7Iw/xJSGVa5jUI4kHUI2VD7F/QByTsVK6TAh4Bk9d6TtC2q+6j+
8Wj5FipvVoOmd/e5PGM9sI2DTi6NFnKGqKCV6B6C16QgU7wKb46RUJXHH4mNzqI0MTpivsPBrIw1
j7E6Zx4TJKcW5mcMvaqOqHiA1w/YQYJiKp9rIrtJLcwGB99TS+RDcBtLFkay5gVsmW46I24BCVbK
ma0J1chh0WTjsi8swIYddscpfwsn/71vx1OR6T89j++rwLsJRS7YEhwQHUVZ3sjxNN+cCoKwKZIT
dCSqgW3P8xQj8MHzD5ZwRlqOU4rU+aAUtiCJc6tZNUi1eIc9YzwmpsbgjRO5CM/tVD1DT71V1OWW
yXenyEEE0oaSVIbuO/Abcljh000iI9rZsp7/WG1d5PRU5wmpdoEL27H5N/pHuxo+27HbVKl/Dw11
zi2+yypl2eiwLXSJFu25ZAPEdkVinCojtGfMyTW1zFcMo/eKxs7kaOgLGJXauaNiaPmhLObnDUqA
AQU2XhIJ+S2U/cfQNf90K0Yq2y5HXS5NrB4Yo5ErsInhYQ2y/qh31nMeGlAfvxpElVXF3+64+JkU
NuK3NtW9o8ce8Iq3ON5zbgzuaabGv1n8JYqnUT5F7cWvo00qbS6yYK+VL7nzT6EwrNxin8oOwPMe
n4MRPFeYGnD8rawwBi+oL8kx0RJ2E+ioywAhVsGSCNlmuSqNGKq2taus5E5u2+ycgnjxSJkteiMD
Pcl+KkSS2CIw2lLjFRzys+jdJXWjYfrfqldD/A7m2xTwhwKAZMv3FjlmnJs0Nz+85YciBPgPweM1
o7cZE21b4yax6uiRjfVmjCHD+z95Uq2zllplTOLNXPeHG5+UpDi0SAXBA52O5G/jOS16Y2Om1lcc
PRkaPSj3Y4ACUi9RMCSMx1Uy7Qau1X7EVEu8jg6hpBrbQyrluuaTnQZnq1K2aZO0PiJneMoHOOcm
CqvK8r+LNj8kinAQx1pUNclB9qpDu1S68WuhH7WKKSh9ghnJ1cDOsULMR5af/1EX+UcHH9wR2XPt
Q6pxWfJh7mFKtMrvGW751AiI/I6WE4PQ0rSfOtpxdqYwaO9TAy0uaauDjwG11l6juH6PLPhcNlES
HN4OWIzqn0cUS6Hn16qwD3BsiNmg46RgFYy9jAgXsauYKHQUDQ4K5gCvMCKE3mHo3m2CaB+K7hon
cPDGlfRpLnTzUjPMMlnLmzg8yZixG44urV+TuAExb1UH4tVn86FX5a6gIQ4BUHm2s3LQUyjBaIF2
TzK9QymdwthRbXiOzLuVN9tJY+ekVin/EeG19yLYuhuVCx4VcLcNnr6mpaDSPjocc0XT4+3YWi3D
JpCa5DvudKv77MxxGW/hU3Btw9j2HAi+9CU65G8D+W5um68JX0BOG2vVMzCJla/wlmIiukJ020TG
Z4MmnDZJBPYqI8Cxq5tXSnxPhHwkx0xveKzIfGb/HncsIXXGz11HpZD6uBPm9Dd8MNPPSFayCWZd
+ig/zlLrdtHfXxgb/MvcBM0DBsE6zFiwF8YpQ0pamsdQgJcny61GRkKECQkGP5bq12POZAwq1Rg/
OP8XjRucUYp/tPFzn1KCoGPE+3Hz6VlsfbgppgNmYt/hva5FiO3O9jGnU6+TRuPrKDLm2D/lC7Qh
bEv15GOWPSmp7W3HJ9S4PBGReZvtk4l/LyE8Fpxlfa3tkdCu3AnUk/zKk5HfF5GuFNNL1HEcTKQn
69q7RikUCzQTButM6WwqPdvmnsBS3jwNEOa4U6rBWzBuYkzSsOAyQmZ28jirpGX4b4AiYHf0NmF1
d8FkdCOwHuNeYAzAo7AnT4GE9UF9h3n9PJdWGoKTJdHo+wr/jSfIvQ/KYIHqfqXrNik4GgtEE4D0
UUeu2xKlwOHCcwMwUfj82xnvf0cOH+NC3uEcFqETHgsLcRBklMI191llbS30zPSYtar/BILBuG2O
ia49N/QCo38O8qsLyXWQ6Vc55RvzZwivZtMSjqAueQ7rEHsSRtKeNw6uBjsbdGH6uJeWeDK74cie
7dRgrkibCqIY+Sh+3FJ5F/u8J8lRXh0yi1pJQ6sAkA7PxgQeIenc35AmNlJvNnFGMdA92FAPfBS7
CKFE22wGBqMWTaTt/QizhPfE5lI8MdPLPTIZ9PIR98StfBeGs3UwAGHD3du6x0edjLvGBhPp1B/K
YxYzsa15HeTOoyfJzOoYagU0DmMT1fd4cN/isThXhrcw5+8HLrLpHiz31aesHLTp6sxOmXmnw+vh
Mt9ia5KL9ircfpW672FBys9vOmabjm2FHQJhiLPfWOUvBg+/wN3Ai0epvpcSSgra6BDETTI225Gw
rtJRB61FoNWKb5iqN4BKrQifBSHNttkfNIWGBgym1kW7zkRU26WXNrV3GsvoANkqBpBzwZxyTldJ
2XrHfD7VxgjFS9gDILK6bWfq2MGwBBGY2BLmopFwppgZNukGCxJ7LvgIB41LwPgN+hkvsTBozW3h
r5P4gYfQNZxdUkIowqPi+OGL13vbpqsuXfntkuphhLz6tAcVvJ0u2evMv+b0CaN9asvqCryZblSt
bVKYE41sQGO8Zlr83k3XmkF9of/W6pGENryaZNYhcKZu9bA8tKR0NGGJRmFAIMt9jZ5XJuUupy9J
yuAnyKmsKX68bHoLpouTyV+r3gC+3qbRhDrs1epIfdBRLP9DoAFAyL9NqQL37P/E0E+K+oPo5Ijt
G/bkED1iF+XXED7pkQn9rg2yZVyhu9/QSOV4oKPytdfuwKUArLKuQX2kBx/OODdcwdr+J5J2q4D+
SHRlAYlxVsTvrX1S8n1W1OgYHzH4QA/H+5gz6iSGZ55js/PjKrqQ87HsySpBuUeYEcPtz8SErZeR
f4avNHbepANJc3yv/d8m11YtjbPf7rzmX1IOW6EoqqV8okrVWDTB4d479htCrU1dsOb30BBT9hbJ
qajvk5M+CfuZDM8vYd/SgRRLVE+BQhjj/CW5dYJUs8BdWVbBV45MVie+XpYCmDBgbdEvRg4pf/rT
ueaHdG8NaHeA9lBubyvzbwwFrlOxt7HRZfrDKF4AVkLxEyhhffCMLGtBO8IkQl5Y7Dv6ULhrqM/j
zbye73CCeNVltrnZc0YchxmpHSDP8407wqNryD7UodFn/VMWkAnvICxiASHKjd+zUhix19nPTc7t
5t6M1LrPvqW8QpLKzn0ACSGLZmNF1Q4MzGH49UtAlQrwRjQ0qwBLgrLqlURGt2AZCXfG3CDl2ieB
ZNTXf0eAMuj18CLXXoKyEEQ5RMFd3J2lua8fLFoEBWi66+78Sf1JHofLgCvYiW9RekcIjvxUVBbj
mFc/vMYdILwfycQt2DCz7b2XsLtO07ZPTgQZ0is4n14xw7g+CoR5qmbvqVdrUXPSHaAX7g1OGvtP
H7yNyX7dhODfcGO5I9mFammDWO4anq1rGM3Leo/MGwZSQ3JieznW8bEyvS34vaPbME+yfpAD8PCg
v/coD4Sx6GqGko19552iPu54r8It6QIMaJqr2f3lQqLaOJvcaTCx6D2MR6iF3aKvr0QqtEFzdLjQ
qwGrbL/UxbUNy83Qiot7jNuHDcQj0R8Bc80xc/Zo9Z3sAHBxFWcaq6NjzcoxYyXqXlp+96Eevsl+
E1sr1JtrMXxmRC73YgguyCRyUlTjpa1q0t/6+NiNtX6IQhXz/dCl5MjxoHdRtTsIEsbUWksULN04
tq8BfxK8tYznIUONatUxGoIThI4jiTN9p/X5i+OhHZZVtJqSOr9OQSPvqOpW/lTD3sBys7biksD6
RIOUaLomK1nmIw1x5IsEl/jKRVKAfmUpvHztNSi4s9TC7w8bawS89ZAlcW2qBQDOidC4jn4YtOCi
bPBjA5Q2jmxhRqswqL5alHds3rN3XfOnTWPtYetEGz80/tgJfSmVx+ccKjUHfnCQ4NFPPiRFlnce
XSPAddQNhwjAFwFFk4VEvCzPobAyciiadA6FrVeG3wVvltnBAoRLtP3/LxsH5FjklShD53+KN2Cn
xaPxRHZD9oKu3aaybxDPfMcFWgCti8cr6Cf7mLQmmmiR8/5YzMGsObLDafM7iWfJHl+MdA+hVtpX
N4HG1baEn+XWhFjZLrTV1E7uthg9Jhi5ax0ZAf9E5gg9znA/NVIaKK96dy0NKY5NGQJBTKZgWZFG
AV9Mi2GhVNa/vk6JYmK1dPQK9ZcDytw0SmYrpREHCKsGlye0Jtxf3rCrS7qIUZ+aXT+yyxu8ztp5
TnbzhrHiN7VglLqBv+kskPyqQpGio24kkjilKi4rVLd1crSbuMTpUDpMXgxxIOFV8AN299oYik3W
dEROAXgM59mcdEGrpu2oHwIisnc1OLokE/bRwbswKsjJhWMdM2SyPIbNjUz4ArMv/knqUdAzUX8F
Ouwe2prpty+HiNpDN7dZGESnMLpY/aQdC/UauXZ5AsGoqwjVjGEo/K3MybQcKLajRcwd/Anpm6qq
fR7soMnhBsJstDHz5tOLOvCqXLh2DDbSDKJ66do82JJd5G1Sdz446yjr5RBF9X7iAYbQCVFfdxk8
o3pK09w6W/IPvgmHWFF+IDOfUMCIWwN8kxKQGMFI6e5ucriGMAedJ0w7k9gkmv89yBIOZksvGZY9
CcwJR3lZfEZIrc618HfaVGf7wC5++5GJPHptiEF+dGwGcbAdTH62XxXrWDfXOezVNa0qYzWRJts2
6w5cbc8tRBzhw8wIJauzsEvCI4s9mDdgcDzDfyXSEjdnouhrialZKDV6qKK2k6/8XSuo2AvzWE0W
bHtcb2ziLVRYmU9lMCCEANdH0vksK4RqQLTXPsQjg+2rP+OTxvBEz1Dt65Q5mJnP4/YIs2HvYOxI
PYlFhE38WAzTAqyTlKOP9eUasKvcOTr4ncz5aGeKtztbGM2perEEEeB91hnboWoeroGZLc7KK3Q/
1gbFIOEc5+aJiOQGOva+sxFuMmDcFinjtQL8YlWA0QvMc6rkuCstJkhGBykWDjy5CdyiJFxwVmUm
+1cBIHWaqIpsBSRiAHAKzXTD7g0c6hgOTO00ZKARWvIKVaZv+vWbTUGzkyFRmLMRNlI0e0kWzaEe
rG6Dobjo6SyC4UiWIWHfTq+raxc23RVZ8bdZx8l+As0R5Po5q+G4ZN0YYaVC5RVxZbnpbeJhWKDT
8pbZhIy3ieAKeoX7bemc6EmozZ1jQKmUEaaTOdCqgQ+xkrXn0yF9qVX2CraNzSa2+SpsCTnTe/z3
Tkh4h+jf9DC2YbYncuOplzKS1cUIo18zMaOtxFuKqlU4q0ZZANkSBhWyAAKgImc3Ylx5JJgPPaef
VroocJtG9pMnWKIZ88ii9V6jprbXuql+qpS0wbiThOnsEL9mSyPRrJVEOpZn+PdBlUWbgdQPaieP
1zdTYi1T8UNiA+MCHS8hsAoiHysEKc0oAcL6ENlGw33XVYtdCMj43rfxxjLqW8QHAZTrxCB9VSsW
OF4O5NBs9YcZ2rgyvH5YWHL40SIDYlyU26i588dEE5YyqIVqxHeVk0oqprOW0a71JVI9KE24sMn9
MZSHDb+ETvo/0z5X1bEMhy+yG1NM47QntYF8NZvNoVPR//QqKM7smotzrP0NweAefG2wt+Xk3LQh
SQ6ODcpWqPgk6oo5kEbgGfDwRTTB8u1YwFEZ4+JWI/ntvnkcGXqdKsQIc1Cn38jnkNH33muTZV1i
cC8B9SzMf5iXyJbjGSfW8ScR2rcotIMRgBd2G7vcT+yoE7RCQWI9I/2wEvjkoYMZyBbjE6Iy8+5V
n2Og75jjmZg/Yb4FAz2bCjV7Eev1GidWD/Wx9tfVbF4PBq4mlW01o7WB3ckD35lcezJPVy5z9rYq
Ln5ZoVrnclk7rM91g94lzBQxV/CYox5ZMNQzk0ag7g6hDfsiQ7TmxJO3CVIPNrwpcJQDjjGSpCAn
YWiWETnQoV0c5of8MllguwSDLVRpDe6/p0oYwY74+pVTAvcvEg7fVJxQg364TsloOfWWU0CoHaPI
bml418iz0mOl+Swkx6rCsEC6Ry1hJYg3ezAPWV642K0c7oKg3YJpphUQau2NxFYCNC3pamsXg4iC
sunotOEF2ibPke0+9dAKtp9t6ZhnsyCnpkGx5jvlpXJJEDZcCjPup2LFAipjHh8E61SU4pD50Yel
dTh9U07OSMx2sUKHj8cqpx7az7Bt/1LLoYLOTYDAebOTI5WFwIG0Brme6ODIGq85ZAEqbS1oorVH
v2/mYbiRhv1bBs5bTOYh/zhccua7W1+iekszDRcn61lcpB9p7fbHqXWfEOBZ2NfgjdquB2Ld4l1S
5NyjfShQQ/P3W9aXo1tyeeJkNH3LXlTJAK4CGgc+FdzyrtvQ/4XVDwOle5LOAKUhsHYqw7qWiJLk
W88pmSnicA0hkH6PsLdmT02dIZEMk/7WqbLdhon+0pQJUfREKoC4QQgLL1syEmLHeEOXfwZtbTz8
gM1rbwFAVo35DyaVti8a3OXDFHjnaZZh9zQPVqfv0tI3yHINCOxO+lOJ8mRp8v8nrmVsdyP3JrLk
7BUoYbapYP7iSAuusoL8OCXkyeolPF29+Sc98R7EHWUNBEC7qGr0EMwhazIWKwP/RtwiimRuAWRa
uUDyiR6c8wabzmqf2DrsNQKxsDB5hzAGwG9E0L5o90HP0jquqswmqDkexKZ2rRneZpwkmhA2re0C
agydtKPt+QgRn7WsyZ0oAhKZ2eHKHggstROeHmC/GADNq8b8ZBGlUTLjZ7ONll7rqjQftQuTrQCw
GhFduB4pf94T+Rlaw/DB6F6QKrCSBfKzOu2qQ5ujljB1/RVTwHNFXXmdkuhg0TtcAONf2Px0G0q1
B2p5ktx0dFhFw5+oHJ3NZKMGAMwNNM92Gl4tmx1Ac+6M4jRZ2ClG8KtLR9oavWhqoIomFDn2J+MT
purXML517WCf29hpV9TuZaX/5EMmzyMiBs1ifWnJ4Aw9ojlaELk0u5qzaG2gHzQG0RCR1s7y0Uq9
oybFhz+g2qPJZJaozYYE7zGqbB4R9tAVx+SJMQ+DTVmdHNuHiwgvDti6dygDue8EfQs6ZLXWU26i
PjGOw9AmVzaty0r4HyVkdfQ468mGpddDp1p0nkDnTMDfDQ6b13lMK0jFuzlTh8I9Cj763s9O3ngn
mTBARzIHozhMmjIa8jjx9JVZtzhnRdjtI4J2TZBY6LxOmAXg+GjdBwb4/Rilxqbxx59cCmvrRMeO
lKucZNWqdY2FsmzW6rn6I14FT0vElKlD55vbSHYihfKXrw84hF6dMpireCf9fpkY9WfvmjQYhQ/o
LPjUMQtwd24bmvGdPXJ29QokmtES/qbnRNdifgC61WFw7ZtSnGu2hvmQDDCu7X1aj5xYiHqlOz3b
WuFds0FfgUt0uMBHQLwtw3yAJUQ+UbUE/1F2XjuSI9mW/ZVCP182qAUwPQ9O6dpDixciMiOSWmt+
/SxmjciqvqiaBgJVGcIVaTSanbP32mWLiAmuFQLffF8M5qaNSN7iIVKuBgKnWogBtrXSEuBdg1Ci
TM91jykzUYHLlJvO0ZTmvZkC3i3NYgroSXz2IgV9BCJgqlNJdzLMPVLc3dMBBJoEKDKYONF48IvO
6E9GOHhKwtslfOCsDvLgr4OWova1kNCk9RIIRShh61RomGis+RjKhK+Jil8OqVfLD6jdUZCggd1l
TfYNoTgdesEiYq6wrq2WPcQtMlWFScaJ9ZzoglYEGThDAJSNltB3S/uUtZYyZlzCb2+sU9knBvl1
mdPMMhmlOnEPVDOPkdLXbwmavMxqWjYBeYUIwLrJgoAXfj8LmBz6HhzMSibT3KIopBLrJFzPu6Lc
yFVZ/IOUI9glKSKl1YDZO+PGnabON9DdNYp6qefuWYwE0n3q+E5X0SZmkUrDGc0umeTTiwlpv4cD
O0X0U9gEkWshdTN2q3jy0Epj7y3bUzegX5H1bi+t+o8WgpsTrbjaKew4kTWOZFmyVZnnYTdbxIOz
n0HGmR6npYe9E1cXoJAhkAU/WzRMLng2cbp/J7vLgmVYHRknivdfIpkFZPyMkRtL95JgnGrsiVjn
nBaDkWOsPbqY5KC2w+RNzJJBhbysg9LuRAtCSngzPfHJ5mznqxX8V5WnMlAdAoXhHCROZ7GoqA0g
1hqYch39LY7U3kAtnSVvpXBfhwhTqqQjgFB+tEJ9Cv7zkNdz8r2tuupH/z+2bNjvVb2ABY/7nxGo
/+87NHR8/eWf+F/V5aP46v78R3942u5//vx19FVt2ap/+MZlqPXL3fDVLvdf3ZD//hb+91/+//7y
t6+fz/K41F//+sf3aij77dkiaOG/Zraa8l+FvHrtV/k9/u1G87/86pKPPz/y97RXuBrqPy0S+gys
i5qk6bL2j9+mr67/1z8EiehWwxA1fmGapg5V9f/mvQrGPy0aJDKprppOBgsrtn/81lX0LXmcbPxT
1yxFtBSKU6IhKtJ/kvgq8QZYXS5RVe4///UPkos0GXSgqcuSKWuirKr8/pe8V3XuilVvhuUs5vjm
1BgVAveA6lJbyBuHrqfLPefpQ7TKT0nVhxe1UeebvjmxicQDrZOlq5ttkOVR5cL+5ZBuh4538Vs5
FDcSLXriZdU/htHy5gwOj6RaOsdIU5U/h9HKc2dN+jKIZzE1AY1ti6u8xOVrcEtfrbl+MybDeGhZ
AlzUSPvQDaF+Sw0CwShZ0bqHhsAHORptVj5I1Ch3/ZLCUDYWebCzmNwUagqmn9YVXsy4vBkZ/pQh
z866iXbcynuu9LndSDosXCWFDckpp8PyUBEc4UeEUdjalL+2CFeDbmmeVwzz50iPwYdr2gHwDK89
KKH918dkGzF/PGEGx4X8YFXTFVVjGPzxhFEOIDCpb+azpDLBRHC1nVHM+3t8Y9q+/3kWWEA/Tcyq
OMn7Td967qY5+UbJDIClNZCxxWRhKRv8FGSSowlwebdDO+bhJzsaV9rOf5y1cFNIKdiX3YA+27z+
x59Dl2RRNBj6usFQ/tPAS0STLmAjEScFxQFLiRg/bL34Miw+BmmAhlBU6IjpGogQrRTc5yaAobkU
SGkLgf9T1YYuMzMlrdpIgpfItmoSzMc8G6JLJH6XwrJ6ofQAGKDYG53U77UBr1clSue//iDavw9S
Q2cvTfIQ+ceqLpPb/OsVtIaYGKQxWxGrWupJTKy9YAqfY95+NrGyvJpdfD/NIYgYJIncSaprY4zK
y4rBzO1qqQpizKasQDDBmB1uPH2RnlkjIAibuKDujU7WP9dmOo6aErHPNrcONhbkbDYeijxbT3Mj
fptZR/tjkwl2KKH/6STzVC/VJyTq+m3VEGupw6I9GFX91SkEk0dpd7GoqYZLdhgTeELYcZb3Kk3u
APujEqkm/VCS3cuNkJ6TMpoxrU5MErsFt8/fjWemuT+NZ0uTLIs8W9NUqENv4/2XCYjCgL6q9SKe
JwvMBGLAXjeLp7BflGMnIkcA04ssp3hSxaBoU3U/iytNdauZA1IKomxsgqoo4mOSkPElIUBtR1O4
pBDE8DfOCVprcH3LWqY2d3bPlMz8np0XpgnqmOyu6u4aWWt3NaPm7a/HhUwo958/GLMrHkALUh+X
7Pb7Xz7YLJEZm5SgY7pnE70DmrcJQjGRS1e6EfONKqUhrunzuhX8UeQoS1ug+THknfTt93MvY2vY
AfKWnwjGA7c2xmcWBJXbxLKLv9rSqVRbiy4dBzAdniQBDZibafn8m8+xJX7/eoeQZQWCkaVycmTV
FPXtBP7yOQopMoW4tJK7ZC7VvaxUmxjBDYWMSSLFHjguYnnUOiI9W5Qd4LnGTuvQukiIZWjCWUtu
OcNgrP4cwR0Uc1AZqryOhH9Kqz0qD//x2+VwiwbXI6FIhq786bAbdaF1E1kSd+yUFOqweF+7EXWm
vlLh/PkRBEkdfUJjqa+OSwwqmrNB0ycMBmldDiv4Tmeox+piWR0pV5F50/X6PFKdGvpVvxR0QY9/
/Z65Zf/5EKu8aVlWJdMQYehvv//lEBNXV9eSWER3gEtZGaJjv07tWBKUF2IpXuYsaESpA1WF8sCU
bclU6zcKklbbd3t5+ybNwuaIvtGy4XYp+1CbgR6ZRu6t8Sg/cciP5PL41m0yFB04QtcTLwuxYlTZ
lCXJWyVOrRvmGoCBfFpeo3x9+utP+G/LDJnlDEsZmdxsw9JonfzxE5I5Q8lfjpvbz2tYXYg6U+to
eWR5omD4+FpVKf2MMsyqoEsulbrMt6xNBzrX6hSwvUMmlteukPbi38w/P8fDH4a3pnKVKlyh3Iss
02LZ9+uxXzUj1OVOTu8K1KvxLmLpTWFjYI9mxepOlNLuTuzlhvV/fBPzkU6HTnpXNfVf29v9+b7j
crxWyacUhu1tFQeBiBYTqG+bvNWVon+amer8vOR/zsdaKiFk79rMj1n2oNf8P/db/RWWuOZnrSKe
dF18kXg7rp6ap7jPI6RR1Fd/X9qzRGdFfPtv1lcsI/94aWvcteSfq1PYLNLPcfnLuKNtopCpoFg3
tr0paqLGKb9jaUBaJ6Nc/dRIF+499iWGTF2GlshOe0QRL76n1W65JHA3aWvZsPwkmhnpAQSlNdI1
2JuEtOhOuWA6d8sYUR80MFtEa296TWjD+ERtrkvUEYlFcIwtRfBAsPRfjzj936at7bNZliKzurBk
eVtC/3peiYTSqwrC0Q0XDR3yAb8NIFOyUCgJyQQCEsOHZ0sP+C9GXzJR1AJikIth12ONgElY/uTD
EfqAmnvWdiK9FGJNYd7QWQEniFg1s62XZtrrqU/1aKWeQFonUdXsxjCpmz65K1EX9JOTwHr8PgkH
sMMm0LLe6+94WZ22t11nLnaRHrANnqK/ObsSK8L/5vxK9CNlXWL7of55aSKbWR81q86evL036ARJ
g+rqJbLd02K9RNKhxhWf7NdpR74YYvZlJFznXKRBDwfH2gHTxzKkJH5rgrtys28EwffJSVNxFSCs
HPTjhFsOyEd+66TXvHEV06s1fCm2xNahZ4NKxKwv0LcNf0T1S4Q/0KlWuj531Y+mDJiOTaQhyFem
OxRK8gdNESRSFuGpKEXUe3VhGnY5SNbki/M1BcVT8TwRtDK3ysiwJrNkJ3wHKEHSOlV0tSFPdDet
bmIeyxQppd3paPJsokkR7KuEv92IiIbgaW9kTHKUMnDPKA3xHyNXfE9BHnGmeQOI2yhRrNsXVX1e
xPhOtiPCA+TcON968wkgMp4Vdd3hmUoLm/LOxrPkqJzm2uk01iAeaaoATPXa41kQJ1ILWZ6WZwxK
fFj4SmaQQVYQg7YA9ObMj4RcSfSgXjH6UHmJuu1IINElvBVdoNS5k+YRibcg2lX5QCbsWXgIFHUx
HTjjJ4EKU0cIz3YkMILzG5KCxS8i0pDL4JKgobfCmXMEyU3oZur2ShhH7RSWq37wbsQ7pXldiL57
JIBKK2lh2eYWkIPSgN7qVSHQoPBMKmOkLMCIOnMIhdfx1D1nDelW98wG/bBbb8A8Q/MBdjvfg8Yh
8IFcnRJ7z05/2k5VblOrmZH9W1A/X1HxtZwu4iNim+ybGp4uBvdNP3YAqbfZ2Vcb028BpIUhpoOG
oi7JoLF50a6k0eQu2F9/PrZK91rvE2JTESVPq2CAAMyBcokmZATfc2kC66gBy9CGLx7ZLQj34afw
Tf3gHKSf/UZO2SUf+EcjXsPCno2CGaTKTmxserKUV4bsxogaH020s/OulRhlUNK3YcXgYqAZscNX
AU0YRzv6ZKLPMaTt9JUi7R7wAt8iZcPwvSyPxNHgPBVQsO/T9STVjgBaGx/D6BAraJg7KOIGKtHQ
KbKjoO5zEz2u5HPPSEkRWYJy9oBDGhnirewVwc58BxF8gVP/3sB8Q3Wh2T3nCM0XiwUebhzKyUPz
y+unKJ4ihtsuyl11PNEBnX6kj/Qj+xyZ9hWfTPERv2Emll9QFLdE3KpO+iR+S1PXiHwD+8u79rrF
VCJcRBI+kU3naqGHMFqTn7vxQwDuIRvOzJH4Oebn0zj6G216y00g4IpwOoeDjRFUkHYlnQZOGJcT
gpJ1O4JKj5PxQvgfN9zZ5n6jyG5r4qTwkHkDkjY/4tftJH4mXHeE1C3HTnAhWlSF02jewAjBjDYc
WBLF5DDhdmd/z1jjmh55C+yabAq5TEIENYKsK/Dpw5r2+k+LOveIIgpjE9kHbtOA5QSBftTRlcaA
T/Aijbu2uStqIM2ttkvBwSqKQ0ZUKXy2CIgR8Sm2EZ4ZN9w58c1GCakz2xUcFS/4O+CkbJcncOpq
wxkf59DB9bkBQagXV8qDVDl09q0Fmpu6y8699i6Q0ZjiwuGSG36Ymj3WyGUxXdm9yHWFZ4jNjXFQ
Ri8DXg1qq2PyWXI/3+DGD1X7ZFgeOhXTZTE5rmRMgGUfb5MKBUs4MrjwWqRTc2BZ5SQ97jYFKNGB
5Gd12Is36Ytn75z8B70zDHor+SzEfWAjJMpRsSs6MqGrLS5dCAxI2rP6Wn5gv4QFTeOE1CZKvBbV
/54pp8Lk70pYEyBJFT5F4+40va4HeWPPwGwcIEa+kqj3MJYXWfxBoGpd+N0rLSgdh81HTRbI4g3q
fW7QpGdd62m0wNbCJ6Ulajl151n10h9Le8XYL497sh1RWmjabutQTignd/SV2HrIESXUHdJVeJqp
ZM/cnuHTUtvlL60d8AqyAyyVVA2H6bL6Qhj1Lcb8y4ILDiJ3/4Pwsf6gXfoYf+CiMA79x5rvODB8
tqEGdrAzzsIXzm30LMy5bybW29RGaYvCE5r9c/zC7zaWgwZowWYeQAhMXjzzC9PbI41mOjQsLzIZ
Chz4vZ34YJBwjAKUYQPBp7fn2WXJHzaviupJmIwl4FZOLu1H+bylI4x23WFMgC4GGR5RwRWeqfmK
MzLC48Mg+IbRjsCjCHfQO/H12AmyGxLl5UF4o75zaO9zzvxOeqhedMYWUC7NMUhXw1gB1PyLRgeR
nOa4Y6tG3oA2czHsYKQBqwZczdqH8lHm4vw1VkhFF9BEFvL60E9ydnY+50s1PW0+wOqmkJh1+7a+
dCkEII8/w/aQ51DqPYE9P2RJyxc71KIui/BZcMMJpD6EvCeluzC+Wspz6aNUYp07hcpBNI91v18q
V0NoWA9EQj5tvSV02vTD+Fm1JXitTtozxZnWqe/t9DvmoUQ5muknM+zcc0TJi4PAsRN/UD1k2iKy
6QymjYm4snBKIBLbSWxVEzslsogeOHjKivrKEcn9FB+09V4Gh4vYLPWrFACvW80Pcwn/y4EixD2V
BUwD4gxyvJNgH5GOevwdFe9aHiAUQ4IwCvJgIHzj9sZMelCND6P2B1Lkwe9KzDweXp8Rt+V0AhlI
6C/4eq4tad1D6pKyYCx9zBmMcTwfO0wyO1Xe4fzeOt6QmfBF8BUuVAV8PA9o1MnaaEQvtVzOUUgN
qbEbblAt7mF3fY8NG21DTeojudDYHRFVYw3Kg0T0YlZmZCtme2K5itjtRZxmTqsjJbpOsFZ0xBDu
yL0Fyze+Y+wTinKsURLKLnGbPJgcbY3IR4grhAAtPkXTirtwjm4D2c0RGbiBVGeAw/SI38dE2A1Y
IvXkbxMKi57tF/JnymTINOgc2/iPn9sMzxt/5sD15EeMGQE5uuCApYddSRM1OvLOa+y1s4N3IepB
OHnGcq/qJ0xsYUk8h51LNikoNqKVLZtWY/bycNCaMk0jR8UEB89nPZASHbOVA+PLCt3yKLNUfLjA
kr9pmo9AZsPoY5WMeUVETRF3AAy/7CJAbt5vhiiQFUkgc0pwKZ+mc5ges5rzwbG0wTci1xDBiHHP
ndD43KEc4fWwjTNUY9Tl2TOd6l2y+GWL+JsCJitIR/xaLkiyK8ULdQzsVFUcJO30mtiIiZOdro5p
nEJSNybAY+adpPkyR5ZVBVRoOX3W5CezulNfiQtY36O3+qNgFdK8g3RrEKPObvnSSN6qnYuReZRZ
VOKmBFyWlGrgXciawZkK9mabf0ShznyGEk0k4Lt0AGLPZVA3/gC7ACWPsoMMWWX4jz0NACxA7toF
W+sM5ZOi+ClGEiEA4sMbp2ktVc9sltkxTKM7cjATIqPZJAguZsYW0xFKHKIbdhGI9BfYAIJIDBtp
grt5P2ISI4L0x/zYPPF48aaZJLTsikceEZGRijjkaQBOx9JBvym0DkgIpC/3ufSuiK7BZiqOWN4x
Ayg2/2B6FjZTwb12rl7JGkc3Lw/AAizHMGAkHRfcyBpbKI+7AsZlDGyVxnLREVqGxZ5X413iQgub
YIocgz2S6PLpidiVH9kE4tQ2QOpYdmqhPrLpQGw09M0wZNf4mF5hzK5ECwDEkNyx2CNsTV+SyJdJ
JC5c7hhEGDGjMuDVn5MxQeMtewaebFqOyWP4ndt8LyGIw0wAW657jqSXRQYtDEccxFBxxA0GBmZB
z2Sety/jCqQaz6hG/vKA0XivPUWvcsyYZUw443tjAt/boSgN1YAKkQkJLXTAxRRM5ZNbaFeNfnEX
elDqBnn70r7q+wrd1KMFR4Ile2Gsbv+VMCubmo8eb6aYsoLx3BXityglZedOU4nFunYG3LDTxpgW
GftFTAgjIz+i10rNX8D5g6/Hmx5E4xDX903j0qO1CKgrmWvIMfAV9bZuPVxS3+9DhWTj+kNTX+jh
B0asOlGsvcTlpuNlBVVT77rRADLCz4ZLYb2P0E02D7nG4HgpxHu9PMc5KzLeyqIbOM1jVMoKwT4v
uAYW83EImhwrHzI04W3Ir6P2xiPMcUIKdp36Fzl6UuYzzuuc+hBhWAA9HtTuRTUYmvNXmcPQ4Bkt
BXIopqwJEysqmB16IoRowKpYwqsvqTzhQCGOR3ra4BgSGA+mF+KRA5ECeXymXgGkzTQU9lFe7bNC
I9m5sgnEjvunmpUg0J5Cv0dXWhTXwip2ZfyQ4srswjeOuaJcJFTa1Z1QXNXsAb/YkkOtvSu4OaMG
84viwcTIFUKquJZQmXs8ucYtloKU4iI5J8o+zzwlvOfcDdlVMzH3PE5t0A1+wrqcDUwVmCky5Z61
90OJ/KRxSfpFz011x6CqJuJ+RQX0VetPM0vcOX8bkpcITX53KdEUF3t2+unsR/mZjX9BL171iSvO
xz3/wLvwNwWiPzfS6K2Khi7LuN5BIqv/ViAq1rhNE8q7tIpAzEcedgR1OYTCPVuigm9SMPY62DN2
6YM/FSxlA5hRs4mqxVMmyhSq9a1eb3l/6KOP9jSul2F+I4UyIuEpjoOuxB9Y1rdVMAuW9kFxqn+I
dLpQvyg7VvognorUHkXug1gX8BGS71SSjGDg65s2PmJsg072SXmAGgP4jQ260gw7spay/jAuriVt
00HJqr5a3uWOpRktkfxvulsyneV/KyLpuiXpokLZVlU16U8FdcQJMza2hYGw3mYWS+VF6d/GmNyI
80zMuHyqw/PArV86iJq3tWnZhIM9W9jJPobpZ8MEuFE6XVUN0miv1648X6U2WMKXWLxN48cWc6TD
6Tys6gmcVDQ7tB+hVyIGG6k/JHsj5n5LplGmICH1RxLQlFO3BuiuTc0bE9IH9roYTOK+k85r9hRv
+nAVYsKFm3iKpNvuZZe4N/aAKhnC00NW38p++0kD2kV5BLS5SwwI66+V7E8CGT5OTNpO6Ro4mQWX
6gGP5AH8KiJXrQs6ajG8nuAq3X5RiPHi9G3eUmRsxlnXve19ai7Fkk3LrmAdhUsonsI5MKDQNJco
8jZyFp+R8kLyIURI5gm+Ggv73Vyv7MorjoB6GKCeRA/6hIDpqAFzmwPeLu23KfIMGci9K6BrAh9W
YPZkorSZPPk5DTDeswb67INDyVIPtIFJUqbbYTGEox5SJXpTJX8zzeLdwe+m+dVEkcohCArL5kTw
tYL4yOGs4H2rBA7YjiUxQZEsiWeSbS2PalMren3CnqcDc+aPUMOoacgeGH3rpP/gsOSpx/FNsZDd
tpfMcJb5EZEjFSAsr8jdvt6zRFC680Crbi8SYI/ObKJ0BsSFiiNLxmv5UmIKYJmawC210wsc2wou
OImkCF25NbBRgIVEFbVxMxM70LaislZHq4N1vvFGyW6p4MLMNpJgPOTJ/NYPx4GkJ9mn0qCMPibn
XnZSYpfBxWPOIu7B7a1vXXWc5EMn+Rn6KQIWiWOxRl9f/XS8RNqLSP6gvBeNExtwThHyxrRxqDKq
mqdZPmeczQMsDZT/53g4zN1dHPo9KQewufG0kbzCzYWym3xEZ4SDqa5JMGKWvhXhc7+eaoAM0QUl
eVdfziIkjdGAAeCzt13x/2LdHCmFQh72VJPzf9CE44Lng+H5nTwqais8Ppo/lNVrLn17jrvHViI4
9My7N82TmD7jG1m2jV1+V1QfkUnr4SzPfhV9STmhS4c+P3PN8PRDRDoN0/ZzOABYOimCQ8RWbwY8
P0LkWjjGIC02v8iev+cK3zLu4CZpbp3B/P3qSUMMs+9Z9pwrwSI9sLKJcFnOd9HiT9Md0ZzErE7M
69AfuvSbKjxvB278zsjopreeW+J8XDf8CHabEpcmkBKJsA6RFM/L3F9qlR72iZelhKu8YMCrtJeU
paBCnvW4F60nDW443G/zXpeC7YpgBre+r9Jlzk+y4q/FHZYJyk/c7u+w7grJXW3dVu2IL7Zcr5bs
p/J12nilh948xqiwW9Sgx4LwTnFvGc7Qvhmiz2HVqA4uIIObRyO8kV8owljX49vGzaz6n0TV4a0Y
H7X+wgsxcCzE7eabDtt1PqZIOaVDMx1KYIpTwA/JbtAlOtTU9zBjBrHqS/ITnRXwyLyrFDrFEJB3
0avXWCCdxZWVly08ILkkIMCycz1cGCy15LKZRHnI5qJf7yf1AsNLhXimxV6/3BvZGQYGZyGqT3X2
yPEe5L0UnzhUK5fJFNBfwxZcK9sNRmQYCoduPsK+1MCl4m7myRgjIP4295/iWsWWFh80Q9DqR8qT
Y2L4dfMio569j9LvofLCaRcjhArP+XQZpXt5PjfaYyZi6SI16Sqkp5yC9pw+DsoLR6epINejMx3I
AD0P83P7Lvbw1V2l/DIHn6MA/n/AbzU91vkdQ0BQgxa6KCOSXBQ4EQXQB1oMsA7Iu9zlJvWx+7B+
ZANYwrTOEIMc1nWfjCCG9gV0o/7CvquTPUtEqP6hUF3NHkh9Oi7cegqfEYEmvtNcc9gtY1B+62UW
kuefp+0oavdzdpdq+4glsuyN5bmY3/irgRs9VU+KV5qNJS9CS7lcyuVqrHsVTmZ/aMW92gaGTpVB
R3B/6Uaf51XwXaleiH3O8EbVawkblrbTOIx3HB0FO2Hqt8qVdlYhMhIfgSGgsH3LqxZk+zHn6oWu
yj4g/CzKkzhTblX3yFXYqLAoYVV2S9Lnutm4ElxR+Gi6+SD3wIIiaMMwV6SnJXnmslal40z7WMTC
tt8SAfMP8olNVmP41gAYLTilxoCInu3aT6nvgw9/Zs9JWmJUnYzibgTQwVU+IA+1ORUKiaVsgXDi
Ck7xzu7QaFzuAfSxyXJgX1bDA6F8IGHPA7e33d3qYdd91eFezG5tHbDBrSgLUYsdLj2DlvsJKQBX
CpZGaDcgqOAcC1uDg0J/KAU0ZCg56U9Uh6QapYI30nNsPCYK+FTch2iK4Lae3jcnSbf1W6Z7/Xm8
yVQ8yImnyqkyom2oXMtlKtADOwCiKOOHz9o3+QtWPcdOuHY/1B/hc/kJgJC/BwQyk/yxA4LDxyO7
gG4BvVMePsqwd22Nhl9CiXpX6B5trXxgF4d53hYym5/HCLigmJPdwL2UoqdIAwHYoN+zu5AJ/XFG
6GbIkykbYlPjVRjj3DBqhw9mfrSflBwILeUQYxehHsbn400UzPFst0iKgCB8B6ZGbY4CFVj25dQT
T4npRIikOwVj7l6WAqjfGXrnwpOnIHvHk8FJK6J98wQlRUs8akwokwrTMemNcIdVAyzeUPcl8VJc
8gFnioPhjNp2ssWbH1gkjIqj9RhVA2refK4KKTs7kJmtZuJFhH9FgZq688JyFZjVkU8i9YTK7UCi
VHtY6CkLYtTE3bjDs+9s/7eY2fQzvgg7m85J7fWCgxzWaP2OcnlEueSbPjH3GIfKuOG63+oouq9o
AdgwVXzlNNJD4lSVll9rfLodKxqBMG3kziia6DTg0dpQQMeYnRg2vi+W0jSb8DHr5tY+oOyTb5p5
W5Ogx+wNItdjnGyNM6Oi4yTTqDMBcTgbq5e+IFWH1um2DAhbgV3gb0sO9RArLh2keHCn0pETm4PJ
42hPgClnocT1yk+s1+EDy+yy2nFpb9QaCo21B2OIoyjJLscmZNbPqPkQn06Xa8czAinbrEJYsSgx
5GxbUI8cLf4AmfCCq4yqLZ00IupkQjm2v9t43iZLnp2OA5YWGRFLtBJpzEQXjBu8G6hcyMqJNxYB
RonsXYtD0XuMUSpbCh+u2xpauIYGmsXannekwUhNAAXvWC8LfFF/zhwajAVuishn0Ff3hGrlihMS
n6y/MWC5zkH40SjT6a32thS7MFHoOXNilPlEb7THv9C78MmmmXWpyzVYJNBbdxx0xF00Y6FYRIbH
PBBR8wZ1al0E4hdknwdq+VNag/6DA7BtOot266PmdGDeOdGxGszGDi0W9X2I6wVU+ZWTCARhm6gy
cWun8g/kdwBuUtiT7bZBox9qaFeDAMcMq9OOwcemizPKVzYHMrcfXud94Lpb/A1IvJUyaI/b0gvD
kycqP5uP8Jk6wB58A5ZAnonjyyzIV/tCo25C/74XNp/oPbwNJkZWftV8pkWb5Q5rrtC4mcTdEV+C
Aw3Gm+agG6SNlGNJxnFOnwmxPiH3VNwDgq+MBp+v2xTbKQdkw/nE8zqLRI84ZDPz3vgvpazlE2Cl
PL/KE/sQDz0Rn7zFrsPZMW74kdhO0LnOdG4ieB6uHFtSlJjcKL5xLipQMbQruIcxg6fk8PkIRo0Q
8pdTU2iK9n1PN+qysDTLrqzEmzhYQ6da/G5bjbM9ZgVLqQsTv+yVrNuNHXaP7bMSNkYZsfFjMsNo
L+iHuNzr4x33GL7lpHFDIj2MIGdoyNTTWXlSJ079msNR7XX6Wa1KLdLFiMJNxqAFqpOerp/lL4bd
+CA/ifMdzmku5uqOTb4k2BCvdGmnZqy2w0cmF8ifXGv0Xjez+XLq4gBXa09blvmJuB0dJf5LmPo6
wKsQ7a3D/MhtQ6QO+nNXiXQkivaqSlfS7uq7SPJqwIJEHZgekxeLFcW4S/XzrLd2N1xDIUjhKM3s
PC26ow2IG3Bytdvy/ipWbociOXXikSO0xW8wqiWKv6eSSAnahgq1yRZBDR1+6srY1Siav2OOyKjj
ZmeeAvkxRsARBhBNK4qLE9TKwaVHXPQObTNIB5bo68mpXvcrdpbSU9gplpB5WT2tcLv2a+VSMsd3
ozFrpdx3WQqYJ9gV1CuHyWYwMj1S1GZECaMzfP6+YBrGwGJlItiEoJr0fXlhHM1QRU1vmbb4Rxoa
9Q5EtE5cEYvehLDMxKMziYSm4jwownF6YmrWsyOXHGcyqgkzx4zOwtgB7o95eSIrRIXyeSdGQW55
/BnLAPWrTrEl76X+2IAWmfaErrJpbFjsJH6jMGFSbHUU1hvp6yIjnfUxeG6Pg2fBTUgG5wmIhTQ+
GGmBovoC0U/KTjNt/ZWH8pQGpyEKMmpDtClYwmyrGJgDwEhsjgyLEoTp6Apn0wsNlzfKIM81f4bw
nMIlpbPh8A++ZZmuYyC2C5Vrh+QqMOc2m0OuRN4Nj6uowCPJItch3TFCi/wy5W4t03tlGDgiDXnS
R7eo4dtgwqVgxTXBOYDgeM6rWxh6dJnE7irSWxa/tSiSZpZ+5l5IH2vmRil/tfrboDzk2aO81oxW
Wsr565RcrN6Tmz0DYNFlN87PTXqxcGTW8/PvYoSaMFXdn0di2218bZCXE53FgC0ldjXaK/3KCA/n
shMKRjlhJYbxmCdXRpkIxlIakahUk1OOzccsuhxePu4Swc529fbAZ5q3DjcHAhkB8U3C5EyxQ9d5
JDi9vJJwmW4nGe4wxOEm+lT6m0IV3nDH+T5NHi1kRln9FGvvqXHXTXdN/FklYPGLsyzct+K9hTVu
fh6GK5MEFXFaDqnolxCi5EAc9gr/heSjkIrm85IRp4Xig8x5PfJckUbjW31Ylad0fWZATBTj2qtI
lkF9yAE8MTTmQ5giSUDKRlGEiroNIiimX68GsL5mv6ZSwIp2OYj1IV0OCYgZ9H/sdrWg3ohQ3tp9
LP0+BY80NxeyfbFvyxRpEKbR2hvnAlmOT8FvpetH+4xDNwQEDvbf+m8IBaDPUbmnOQukOkucZESc
4UyNw2aOTyITmBcecAFTT1nvwmAvMNlPJFwHyA+GqzTth/4IylbK3K0RR6QDM0ZK9iwNIIdmXa6R
5naKBMJGLzie5DbYWCfdYYbFIADTOwmU6CiTorWQSEY7NiBLRI7chX5v0+7JrAY3yR+nVHNp9xC4
Hh+ZLtAxFLUHhJoJojC5cx21iRsyQoeTuXg8M9crb5NrntPOJZulPpMRslyaVfNiI8aL8VoytFmV
8Q8F56tHSF3DKhw5mObKgovmi8XRxO00PZLUl0DIWYNU9lXqdg8wTAzTXltIMMApgjY/MEgrnM8N
XaR0e12Wl/oAZ+ctzw+5ftw+O+sf+Y52r1metqvgO5UxsMRMDFJ9qKu9Clq9OjAyS3aWP8c3TUhm
6Em4B21Ny7gbz80IZHCfGfe17Jv1VYzJON5Tc2iQ8qZPkIlVimlieU3awFxuc832xze6I/MW8x3j
tKQ8X9LD2OYfZh78qQusEsCGos+1ayzvW5d2DZrM0w2fzE/GQdGc2Z+b2jP1YsZHn+577pZqAlkM
2D9dHY+VZEOnICLjhyxNj6fmEHSv9Pl4c2RB8ih5JNSLfd2BHe66BoRs1L0nzM76PnbbrNGPMMxY
g7AdcLgwmee4pKGgaixD2oOKZJ09Hrc24t2okM32RnX74ibRz5c+DtKFugObGZowSFuCWD6N6fu0
YIe+h5lMEzmZb4Z+iUHFEimU0+eH+6iq3wRsDNqTJns5q9JwuY9pZQjSY9oxQmmi41r00BwI1S0R
b7DPgE0Wd21/r1tX0QhGmTCEgJ25+b+oO5PlyJEsy/5L75GNGYpF14JGG2gTaaRxcG4gnBzzoAAU
gOLr6yAqRSrKF5ndy04JicgI52AGA1T1vXfvuUjW4oj3tPQMPEpfUt+TGhIU5yPjziQSBVGspHd9
aswtI0yZrWmgxOVnhn0yJSaseGpQ/5i6PaqRc1LnP5j1b43EpHHRMFxU9s4QH3UH2y5CE3ZyQi6k
fwb3FhRP0Kox1IbxHT0OyzoBhJsYuVg7HEy0jYKd7N4Ckb/K8r2GCq3CHVEtsnpTtAbNozIuLTWP
f0GK0RefhnsmTkdUpym5W3iQBpqR48xxBF74vMZi4r5E7TvzV5vatgIjYDGMSDTpNDuMuEZ/dJGJ
M6TXxTW3YTxyEo6ZhQGkw+WES6G3TmhfKvOj5ogeHkcMjdAgEUHlB5QcoLFoBk8tHiLnbSjPCAHy
joXlAC2kxG7v7gyaDuLS6H2j7mMKmS7mtC9oUptIUneGWEuIuhm/2Zg+bKApibqRmhTL4Mkwmfpb
X+OiD2owPgcJVdxbpt7LssDICUH2WZHww9CfA4TN2NEdHyzjxe2fnEXN4nx6zh6Vu81rgNfk79Xw
EA0w5W9H8W4UbJrPvForaDcSxtfMIoYcwkoQtCBLzPwHoz42lIySU3waIkEdaLjl14kOKVvrzEpi
kDxp0VB34Uzai8nVreUlcqJ1T8cKdD5hG9uUidoi0vdlTZseeyrFuE7CW4d/ClQZ/XPtzjR2GS3Y
7alsmEGIt/mDQMfbcZ7AIjGRZCxedggUMk43BOZl6KrdHHFyfB3StyKJN11AJAucVMbSWJvniOMr
o9icOAmFaiEJrMeOisCB19wqeg7+eDMQ6NatTMI5lq+ymZ/kSzgv/y0357Xwi20OLq+ipzPpbEW8
IPJmkOGoO4T17OqZhTyn9mFX5Z+knR4a+61moQd5s3IKEHDAi4JwefzrNUob3yblNVnukbPgfCP6
cRdxeHVgw+QJFt/0OtTVzazEzc5GfQhVIAvDVcUbHmDBJJwYOCdM85uBEsWGcWNW9L3KdeKBUwX1
pEJxq0i/wnyzjTQT4XGJPxCIigLSvPnBi52eZJBxJoyEAb/m7OzrkOhpuJudgOzXbibuMjvka623
CfVDSJnSMZXuJrQK7xOtmmiCD8gn+BRSgfKwLP8thB4BG2sbiwgSToeeBAgrXUCyzyIkTBOI0AYw
+lQBQmI8nA/fuXmFIaUfa4/gAs7cfvgaKub2yIdGfIqIQZmcxswhmpQdiSaX0h9D/qi77z4Ehtam
dCeRfpCalIDMJEHy1uCfk0S4tiWDzc7viYuViLwRc+irx1jpveRRboEM9i3CiHJdpq+D+woiD5KJ
XT0MSLTwjvM6/O7ohtc5OOfiu3HOTGYab2m5G/KqrSu5fxlKWVD6NoXFQuZ0arDQRwNthTNeJU9G
dz8615qT4ZB+kDFa2dzyRGyVAJeqCHYEUU5WdfWQShFrkHAVO2SbDbq/5MPmUkjr0tvHPvsQhb8x
2w9rfq3ATI4fkdyQ6I0MtuOobBMzAB+uGa4l57/lajn87MBerqwXUutOx8o9T1B8jG1PkJvjIznF
99Md5+h99hBsdB8Zuj39amQvRQFbhP6VxQEE54nPbkDx1AkUBHS+R/ot4hha3y6pEPUU71mp1hrh
WpJ8MAIuZ8YU6qjtq1YfRCJRFCFuvg2c76b6MKZL57ynPdMZ5wodKvxiHFcKsfwr3+ElJnMxTsZI
N/LuR5av5XxtLFSo+tuYj0n5rLrkZkQe0KKlts+B2ChoT+ZOi3MLCD8G3wXDG1QYD8e0HN/SD2xm
bvoNTAxNoOZWfQ2ZyIrkqklMdto919a1mU1dTJathCkEXF/k5mCu3G9Z/XAX2s5FTR9mly7vhHEv
2UY3EmK3MV4EJ3BChP66EMF7T2Oydr4ifn5Qn1VP/tgldRI8LgyN7pHJ9t5DzNUT7vs0XLiAnaYH
lt/j847lLpq/bbkXsOCKaFtN7xNuRSd4MvPhJudk+Vo5FwKie/81TO4tk6fZv/T5Ky43o9jb06bp
iT/dtJx08bncDOPyxZl55Q+nfE+V0CDmaIpr5L0iq7W8Sx1w+88XyVOMSFks2Ifp26DJTh2U8Zh4
32W/TDs18l2kPcDr4KWsqp/KJEKPC8m7d7P7ut0z0C77i5QXPe2H/pWplk9gIK4dfe3RYXBPD3yL
VRWcGDd6Otrqm+SIOFo2iGvtv+O0vPHp7PeIrPr3mF8CqvSm5QQeZD+8g6r/zpOzSLbFcIzba4Jm
3qQkrAoU6EdpQgV/Gbp3W7yXBlxANjgqTz5eLjIxqIlJeYuqk3BRuauaD4cYba5N5Z2tlrWrf3VZ
vnq6sjU5OMt/EuZ3OC70SVa1wV+RxooE7S1tX1vE9AH754hUvaXVy9AeCDLPQXMs8u8EnY9G/ByR
UtFUrw73P8waS793Lcp0yW7F8myhixrj4iZZB9M19Rxc2Je/rkvys7zw5b7yWI5B2txoBP/cID7Q
Bp46/iCg712WV2RCI9qe5ZuXL1ccFob98jPG/pxVj1xsPna7uO+RUqUcTMvPkvYtLz9GWUf3VCDZ
0sFl+V4+bjRI+QRO+7hcgZBvKcN3JXe6uZr+FzejH9KY/4kFbHBoupxhYRdu+XuAhrPaEV6DHCVb
uleAkY+Q6xIWwnIRDNTBYWrv2vEu1t+zfeALoqXE25DcmvYbrC/M2PkhUEWZtwdEq+JbPjnjJRpf
SOIL9LYZbsHZCeeFTGlaXAeNKIxcBFo8LcPJrWD3immGL0JjcR7VS0HmFlAILL38TpIrMqA6zMHX
JudlDu3zRoALFTjRDn56nyf3klyJadxPxp1Cy5MemmmvXdLrHlKLQcHTED9K66rSO7SE+qFwflvW
0W4PNlTR7AGqRcZlYMo/HfnLYl6EaurVCLwjP1yR9JCKSxhh8lmEIsQ0e+aGV8algx2U+0jPVvSW
XUZdhMBB3QTzXH2N7SFcjko0uAPGIuQ/bXKeY2Pk/MLJix7iXjXLL0VKxCWX2b3BS1Zg4hatkMFo
s3uwufM9++wNl3LcOqjyENbqOzZQ/lhSQC/+2EM8H/kry1/s8SUI1pXeA14syX/g9cEgF9XihSpd
vmHNFW/0Gbhl6dF/WxriRXPHSB69CbIPNCJ8GRfVM775NXC1gUUzIzbru5ZTYkxMyx1/BGqFNJ2T
q4/OSOf6btn8o2Sj2kPmfKOZiRmn96Qc3dXxW1vfc8vxJgHz6Yjm/5FnLJZr3kKhTmH0mx2kYeUM
f78EMPij6Bhyt9b7In2J5VNTHf+1MMpavJh/d0Q6kCl903MW9/JiCvzDOQf8NbVj1fbnv9yyGZGS
oM2QebtDXNy1yNGU4aQ74tsoftMZYV04vUtARWtZifGkKnSd/+YV/ekRD9zQg1NhWphHXVP4f1js
QyFNDPKwk8dWIrLQ5IK7FTm5VlEcnVJWDxCQIuoRm7YtkKtD2xQvzajbCwSfrZMTYD4VdXkyMuMl
1U3MFNdIKQqb338ZTf/Ni/1TVxZgZ2e0aoWO42I/9P4wlAZtMQHV8IxLM+M55Yg5kpW4GM/SAWP6
/FjAzLiprNbcYS5tVyqdyoeJMrZMwFiYsB+3foVGqCBCZP+vX5r95ycbeIHLKwIcEfiBDUeCT/5v
fs+y0EHe96VzGfD6HrQHKXmW1vcEvgATT09JHWga3dmIcjdLCODrKre9mEI9dPzIk0cuB74g0zwU
feE9xWP0a6CHOHghseZ5NazxGnKv1ImHHLnmR1pi2v7rt7BQUf7HzSkc/oez2wNDBKrdWd7i396C
RWRmPAeGx7oemZ/RyFFwlBCZAVYibVLTSaWInrN+MD+90qUna5f1uStQjVZhOD3EbcwnP3KUrkSv
9pgiwdOCN2NiT6q4qbPg8d+84D9uhxAshImj23EBHJi2+JNv0HeOEs7sEDS5AFaS2QSKOECTxnic
b4KerkiPW/gYtWhKsjGOTlHhXCDh/u79yIXuDn66wJejjGjz1ytbUDr/bf+FpfN3Ys8f//of8Hr4
608az9+/4z/+79g/2/9/wD6WyT31v/+6Lv8EB/0TCLSQif7P/9qpCrWm/jvQ56/v+C+ij23/Q4S+
F5i26flCuAGL438BfSz/H5ZlgfLhI3b51F3+pKrbhdnjin/Ar/G90LQDLMn+8gL+ifNxvX/wSPqW
6QibGwUL+v8Lzccxg/9p+eV1seZ4fhgusAbbc9w/lkrQHlnmVkj8oZ1OeBSc5mAWuC19m36CvK9G
lxEdzT0lKI3tvlzYfDROU3Uw6nxiQkUwdhble7fMiWzyS7QGiqJICkFLK2pRPiqxMs+yspDqQgGq
CHPSnjIpn4nKmP3MvnFjIn47c5F6DARHa0IlTJ/uUt33lKB8AdFgLxao4VvSnigFSK0fhyZDKAy+
OiyIvsuKIEOdyWmwB3hLrUF/MZ6JoiN6fTfVHNta7TL81piWPabBIo/uJpYfTxkvTedieaRQBWyy
TkKXYHRjYIyDY3IY6bPQWJ9uQ06st6SODKAth6d0eo7cJewD+uXghM9mjF8IV7CVR1BfJUfZCZdA
EiTMfkM4XqSFc2UtgwGjXIapeBXTOH1Px+CYV8l4cGIGyd1niKwWTmqaMTwcd1OrUSjIMtmxI/yi
fCIcJjqOwsE7FKobh8Q3uJwlJrAcXc+MWDLJf4p+vDojTpOaqjIAj4ljHeOHg4WynH5EwJxIczlW
ef9RRg2gNIIdI6s+cxsiL6/1XeiG6S2dvK2ZcUwFjcRMcmKI2njmr9n/IqqPNJmSTTLyqn0dYmkx
+LR1dTAjjKetRce4nMgPLpK9hdqzkXRmQs1cPfcJe6F4vDQFCWEhDlbLY92HPomnrg/uJhHcEXxP
GlTd0gVEzmApopDmklqXqBVoa0lwcaAtoVMYXh0fKd0Mai4mbB7PIeVuTE10a9dzdBOKGrM9Y/5e
j59V6/wmRhY/Z5s89wR2WtEvRWiRZRRfmYPvmCcDugXmRx3Z/YoWlWmU+7Df2l4zbXxFAxJMz0pa
hAlAk6BWHgm+MMZnAG4PKA+vmYQPqyeJZEcBwpyc98JAVZOMyA6qvzJzQXlySCXjrUcto4rsCFPJ
ucG5sJiwNCXAQOLx9Ar7ZbirhpC88+QH/ASiiPsBGs0mGkpSChy4CjYAYD7RRQDiPTcuQR/tQMXD
ND1/sNVnNrXfSSfpV6TYU93F0xLgyzADZmfaH065+8s2W/vWIjCzMXGjGBgmaLjRs/WQFOQ9Gvvc
Z6vBDFLUcQUQkTheLQhEsdoA53kvdymA32YaPwWQZ1uMPgNKhE49O3ppV8SEy3jLcTaM5HzIOizZ
c0tCgorlS+VN5YahHvKAAJi4ndS3rQSDXQ+pTVGN+dGy9eLCQPxdDi7FFJbGuUxRKs3ipyBXXPaE
gBJivLjW8D/GHgPEIrAaxAP0++bQ//TC/Ak2itj4JhP+QnoDHl4c5Z0gYnUMgT7qZNiTDGg7zotb
VfldTyuKlZhpQ7foakuyA6bql5nQcZ+ZmXNwA9iYa26Mjj5QKJIX13eZx1bVR2EUv8ZYZKskwJqa
TMFHjgtOZTg4NUG1NfhpvKLufeTRtEyICw+ZQdwmcLux4uM/ahKu8nJ7T8ARmKvKTVeQS2xN56Aj
F9rRhrEjGRMeE9Hx2TZIoGkOAz7oaszprkp8HGpYVjPaBpKDYzVTnA8jTuIB9rKbtu9ORDqD0wCO
AmOEex4otlZuhTmrQAmVkwQyGv6z4fSHHEPONBgMnSOCyYRobsc6xiWTvukKv9ucMnjxmLpFdsx8
jYWCeEImP4FoyKoYjsQPKeLkl+GqfuiDSB/z4TlPfRJjjR4PlPicc1zQaRd6xEfK71RZ67YKHjyz
+BUkxpKUII9CunfJoJ1VyvEL+3fobwHyIsIXoJHdNHlWLiGeZRgFG93nxfqi7IxhzhRyP+QMvWvm
xcMwXWPFGqBG3OuN05dYci6yMM5TRqZiA4b8piUhjiKAITEyHJFCFZkr49Uqqm3FQxpTwQn7bbCP
joVopFiorlNAtyrINn1PyGTATAL7dO+ZhOWWI7KfWvyEM6432/tWRndKe4xQXdCdZ4VEwEM47HmY
EUwEg8ZwbnoFlT1CDWPY9HJ0OtHmFsg4md+23uTezn56yR2ZblPoEdbwJnxFiz/mqQaY/FDbrAt0
HfFwevZbXgwegokZ28xMuOYYMFisxWVCdib14K+Vg4SnpKYpJv9JNzDupYj3Fnkf7JNvLuw03M9g
v7BbjuJXYcwDlkpkbzajjSRDzNRHyb51uG/yiALcmpISwkmK8ql4i4C4i0zR/1xOx13VcTsyVmQ5
KRjpNY+2HstFCeQsj3BhYp3MuWIsB9yxU0lfvP+OPdGtSHIY2Cu/tIUPOoqWGbO28ddBQFNdzFgf
6ZTIMIaqicWaPb2YYo4LHfiFxvB2shl3povGzp1oSPqqO1khP5BG67dlCjSNPvJDSs/lHmbYULA4
etFbPNO/LGMCN/KLzUd500gAB3X1PKQZOdU8XAy52n3bR87OKHABGgus1CrIiBUDQ0AMsnGNfcFn
jSXjZVeV7LKer+jpWlTudTiWq7jCYyeWRPukJ5ApfTJm5yekMwLEGQB0e4rb9s0VjXFj2tyJedg/
SoPrZqLh9Nr7kXMCT0GxCZM0XeREjgiZZs4wnwv35HuuJEiUbmUOFA4ByXvrFwxEYR6DfU4+Uxjh
QcyRaZ4mh+bOcEfJtk4jHOhZGSF5KshLbjJ5M1XtL5aD1TikOMHwxCh0UhMzDcYF/WMXy6UZTJRe
jC09QoHfQUmlPfYSSAgDtelv6wRhsKNn7xaIFglwDSVq9zgsaaLYgBDRwrYlOkGjWkHo1tC56z3j
weh71v/W2pO4Rc5F6O7NNILm7HPTVOljqUHWZ91JVhwxyH0gLg+0QsSkIiCbvapZkAOfBmBfRFCd
FT/XgQ8SKffgjNM6j4y7SmDbX66jN3avoYFzam5x8IvxovHwN7SZOQ8jPetb8ibmRx30WOIW27by
vmqa4xIRdx4twr5InKRgvhMS71Rk91ZXEIwgvaMRo2HpqzAD3zLhBO5YED1jW7Gm4yHJ9wJ6OV3R
+uBGj6Bo0ZTOQwPfgiZhbMPKq1PcwKVxCpGkBRF36azfaBsjTtM2sefLlRhnbJBTBNaZK1vGHZMt
jVRDYJAaM7RP7V1togrPRUsGkjNbJGXSkLWu0k8FYTP1ztHJeD8b7y4r1UrE8YtQeEUl6o1+UiVZ
dihW5xptAmJfhX910N8+o5U67B5DKC42iY/QFn9yBwWwxxoSInbwjM00RL+0yWvWoN9rAykvXWA0
uxMSwNBqniIm/032gVENfakz4y7mWJP52blKim2bBxh8Se7UHItnC55B7BHbl4z97xBUvx87PG5I
K41mOni9/8kRjFNr0u3jEZiIXVtcTZJzRzs8TtHVL4BBKzf/mJ1sM5n2rgv0q2ni6Egc68wiCcSt
bTso8aSZFF51rT/CwvnRSTPvwhQ4d9Kz45TllrP7Jov8p6BBiRv15mKUFLs0T+aVKGeGRDrbZb5x
7MmH2CVm/eYAQAGPiApwCaWO6+wrtJu1LpL3vIF8wUGKAzSKS2ciZGpSHar88lfRpERshsWGese+
VU6w9uYm384OmbKl/2YOtBgHeuJmMxBnaQdfebXsmRjax7hD/Wt9uPn8lPQ17UExf2e/zCJgpDRF
WzNgbZTNAtPxUhyVC9tfm93JmdAkdcwE3a7cD4S74GPOl6klon7yu6eynI4ON9BdN7ItduTE+5z5
C69jDsLSYNRfIja/PRqCCJdQapZRx07El+mIyOIUPWyXFmeRIwmtx2pXk/uDnB2tkuV/+gJpXEXR
EbiG2uau8lZNieJd1vm4HjjL2jpBdjQXxab+q11qkzAed8SBFz3uxVttpcxaDQQlVpAca1I7dmrG
GAxQkHV3yVhQXXlIpkMEInNrd+Mh9jT0QMebtm7W7Ef7mtUeqi4rEuwmQ70tqgBRmJg/PF1zupac
F5uK9jXGdDmKV4eTr5fGD6PhMaTGHW37F2vyfpPC+WQYgDnscI/WDS+4xTPqlcw+26y4BzwZ3NjL
38iJXvxv46YR43dE+uHaL2nRmJjax46Lp2RAfLNR3NZMOVwJU9NP3XVZ5WSzTBF3DfMpxsFj6tmr
QYQaIXaK8Y3iMkmzS1YXT0PBWuDUWXkb9MGTgEWYyPI5H0NrY83jHRQzxurmcZpD92aKe8JQ8m5X
lMORlKijXcboqrxT1hjXLkAlN6fvNr/nJlo1UUBVlJS0tQHHlTm6wU7xbHgpCK8B5TWjrjRGgO2X
TOSIQBDB/ET3Del9sCElHsjD+EXhyzqd19dZkJLj59FnOwafk5h8KMHB88iKmPd1T9lW3I4+VfcU
0g9QUZzviHrBlJgdPAn2xbOSXSh47lO3yu6CHIKDAdoVuz4WDx3DCktCezcDgq1m5Lch74/RuT9s
MjsuOemiU1ryhWyN/LgtmZYnzlE0KqD/X5vrbmJ02QwPfdye25aRe5b63nqUgnWmxCGPoDLChMv8
yMTM6bkXK0ciH3aktRJdV8FuBePAUFkD4YZ7Yt27NuSQOovflU3oTzWOFBVjdpt0CtCTHn7ZVfgZ
vzqEK3BuT/B3gGdxFSeczh8vzMkgQrXhbVjq4W6yKSaqEbWFazrlap7MQ0zMB2onQFt97qExr7gj
qmxglO4WYHYeU9wwpkNrgr16tv1Vm71xw5/MNH5xHcw8qbonxGNXDAdapYRSFKcWqyaMoDF5tCMG
FzUleVXyefe3E1pBrjvgoOgRexupLNIB4k+J0U1rk0RnH39jO3m7E4APERNaam70TACrZTxIg0hD
NVxGi6AX/8me5pNMxCn21G9frUUaPxY5khiYuPGNv2iFx4TIw70waegQhXnXCORxvt+d2ji8olfZ
hKChOod9Fcz+mznVnxGBgnWdA55xaBIY1EI5GHngY+GnpGu6taK7DLfwSA6wbTPoJ/rHBs8Ev0rO
/SGc7PdelrDSSC9QznQo4uBQZ/7vcBkuzfCAJnWYRHkhsHJvNMV+wHKYsx2StQ4IuUePSShc9NgE
xptUzr0quh9OgWcvqA5xAPYzovfU5uWLP8endDyFzoCpCEUx8ReGaVxkc3DYB4MwOLLGgexpoFXE
5nzvBSO6Nhl9uSEB0DMHu6Y95JifJRs/XBKoJGiOTXUYyvKRmAdkjMBYOAd/lHXwarnJpUZj0S60
t2zcNS4VplsPS8QJ9AufGhmJbTKPh6aKD4hXurwlSXUb2JBko1psS0fhCnM5HtkGMtRl/2ttH42I
AZ6sjEvjpjWjTe1WGM7S0l97Fot6B6lN8f84UmcHKxozjFz5YwkLu2mhoOqjOz46s6QDQQEe1P0+
9IPnLLYQ7PdMWCe2LSj0KWaYhtuoLY1PMzW+R5v91G/oG/QsebP/rTrnGNfTMRnJbBwQHxINdRwr
nAZmDKCLSM/GtfdeZL9PXPy6Cqh3bcUurDdJgZNc9j/BIO7mojoMPfwnfqtMos8hLH/PJg0c4g9B
0PKSPanJYUa8/VhZyEKEHT1xVIMaRPaLbVgvSMtN7STwJcTJ7wyuFSeo28iPtiXpggOe0CIPvggF
P1uVcUfhhuweDhJ5ZL9MCz2/Cu+WmY1fIkNXa0jMOPMNB6dij1F/fmCwthvdlNxMGDJZ9xp7MVUR
BktDMB4bh2xnuM4pN37m4k0kj7njYyUOXoMQxFxaYa2ZcVsSXYHbIiU9G/72k93QmRycSxJ60Una
y0BUvUx+fNT+QzkgR0w48qd+ke8XyflcsvqKEoyMgTe7rkAoURRm4InKCIGrxdTSocoydbMVDpaL
sGICbKApuAVuLnXzIEqYKF2N4rSnoZS65u9QwatopffaEoK9LiUdXeD61Cg0gtqILoyY3hTVsAXH
mrSWKbsx27Faxxq9fxJSRnkVlj6LNIp45vxJnbjJM+0iSY1fOivEEcT5upb+tuNe84nWHiSiYr+e
vbt5su6QetEeboOVmJetwJFno7G4wNRzqyKF5OHtJo4Et8R4Pzal2tQW7aKu1sN7Hn3Ufh+vAO5f
OieF7iWXQCHqk67gNEZbpyABL6AfGWJVIFelggj3kU/edBOFuWQBXRHUpTapiw4saxe9UMx7cib7
uSvDc6UoPiPvNy0UDKPwsvqu/2p9HrMYQFDscppsal+twqlUa/axxUEMvzEyIGPUuiJcfgLKF6n4
05/xnRPCQ5OIj98OgbG0Najcqmq+rbx9z2jd7tg51qpFyx2yxD8UBpDGtMo+MqcDVEwNkDvXRnpU
oehFbstQt3Cmgte40uPJZKeTHtVQGnvQNNvqQK3n4iugnYP2Lz37UJTY0BFtqWY8eaIWt2bOS4lL
uwRUTt4pH8cZDdnZK0BhGgV6WDOBZxcHejX2Q4vy2gNIb1mAPqQX7jpSzlJ6cvEsM7AH7MSt1386
Iz1UMmBoJXXNV9EpyDZEaWaz3Hccth+agYdXFeY7ErfPuiSIaZhoAttZ+F3C+kNkPJp4ePyWNcPw
KeoEfSIERC2qa07PJW6IzOZc22Xdtzata9exckW+v68rvGmmjyOiyFEKWykEx5QHZC4pMIqMPQSQ
dYTIiIvqtcpfFykLWBUhfK0JD8wrB7RrRPhKVq0jPztxQvudkVuM5W0GUVzRyIsiouiyUgertGlB
yBVIE+lX8xlR1uY0KLZEKqVEDywso5QkoZqmyZjT/Z8YP64S2ymQR88IRVEnAV9/JifFvaCE8puZ
BC0dn42ABHDe+4QTzTRWNFZXlU9jyKArsx0d9gjZYEHuAW7KvoLlWRKv01v+htiljxiSCBlAelM0
DUI7+okmv2vWznCTpu6P8hvUhnM8s5gnDD5qxPS9PWPyS6/1XBW7WjXk6g0EqNi2ua41rYaOtCen
445UhVq7efwl0YCSuNxvyIXBXxjhmkkzoFBi+vTznO+MiS+qlKmIzHEQVwLQQFAq0UOxlEo3JgKd
4L8mszc8Xtycmh6Z13aQCA2t0UNiybZ8/R1WccDpDQyGHVkU4lSFeZDDqDHOCQMAGh6kfxo5ecdV
lqIRBq+SqG/L90+5TO5HyUFzVHjL2H2Ps2r2XTNiNip6ifuHEocsuHPnDjxRtPjWyhdH6SRHkZn3
ecTBr2vzc+mBCMUJBVsZ/07HQ03rB/UIXaMZceKurPMI62TDy+i5AJNBrGkviwdHjuca92fc5gwo
WOGpZBcvWWIe6arctlPzmkq1JxaRcODYXM7a4a6xLtG9mTKMZ2qmbgo+QMZRzdUvcVkVDaZuDpDH
2su/YiUIFAq3VQpI0A8vqVzctGb6y8g5vSDJSqMyxYuNMWEO6r2Xwnzo4V6mg68QkVvDXvpmvsvJ
sLsnNOfRzoizVxy1gbD61l0XpJc+hMXFDYOAu6JlmbynUXUmylEfa+uQi0qcY5Sdbcij32tmKTQW
WjSo4tYjywdJHLk6PuCGsB6Ktb0cVQX+7zRCRE/bFZomkVOt1UIUU1WIAI3yuI1tPG6KydHg30Z9
8WSlRB85Wu8neqUNXdWbJD1ZPWZfx/XWBBnCOmD3ys0cIRXPnhwpo1NJ1zug+b+aOUZ7RmsuvbOH
LsmPnVuMfNsGD9NMJNrWrNpxxdQuodIjbjQjI4TJPc+pSoyL5/CsDpXtcMA1NkPY5itvYJia5N6H
IrIHPeiAmSb6iB268HSLpl2JE2awzWFFYhxTvomX5JRvoYGo0NEuzrZXMxSgwePWpmMbYEUiRNfi
Jr6RU3FfNj3JQwFmnsn+mKnkltLgJyfe4sY0FhcC8wrTB9qqQ/VQuEBuixFY5yzpkBKS+i2S6blJ
l5WcQ2AeoH3O2H+n1mvwY7S7NuMo7vXNL1YUg5ZBHK6JGgI1htQz6BrmvLm0MPyPm94N1GlQ4JAW
AlxBhtG075sJN0buvuVET2I0sEIk8QVKLG3eTFl7H9ZMH9Iu+c6dFCEuFVhbZj/SrqJ91N5ZS3DF
rKHVo6NgAqmhpFkxWpmyBbSt42Y7iuQ5DhoagAMuStWYa63dR+3jYchaiGQIuQhmXoqzLEATXov3
3Ooo7qLFuKUTEwMtAdwmVBJGkvR825MyZI/XDvJSSsVOIBUJEiCGGloJgAt6tKARikWL8Xc8uMRH
Ee0N1H3d0OuKh+bN8tkNko6+r0MRqXqz22dt/1X1dE3QI4U0brrnlExDnOCksc/u1N6ogYy7hIMW
E2PmlIMvSyK0+N0dms6qt/AZKu/GSSgFuGchBLjcCw3VTUxj3msvyLbodMhf4Vj0L62hrgKzfUcY
yiZVHJ6S1AXJWS3Tap7eHQG6e+66npZkhfEgAnYdsRqohpEEGQzbwefkFZbgPEN/UTIq2pM4c/HC
FpHY2EPy1Bpk/JLOcTIbfJUpnnQZoKMk1WefpdWTiDt/JxGgDgWdWUEIy7pZKLASynKufQwBcfCr
4wA7ivpKtMy9Z1EVjeLZzhhSuvo5dNW9rvLHIAk51oGQAQDIJVgTeoA7PWDhN+rFkRPO50jeEs/6
GAefWnglAxgqZCNNH3MOnKVcMvPQl7bW+BCG67TlpJcYpbfWwbwJauhLIlBfdRdgfCMtVogXo6JR
zgT4uemHg5pzdGT941BCfKmxj4YJjpvqZIMoidPyq/GH33XXfmtL/qI9fdP785NN1x4iIT0t158l
cuH6OMQgdGKH1mDjubd9UwOhInl1LW2Lwo0qgzNBD1qP1dxihJYULn3DNsVOVGQv5D5fcjN+QYW8
S0R+GFuNbb0bfTT9j5mUOY3gyePShz8Bn6utqUFBACRgbG51KSHUyDNt1Sdla1JSfM7g02TY7M7A
PmvpzOuh90cGLS3j+LKhcPTzXRoosC9S3BG/XIE1yGEoWJkfEKKMoMAuoC8n5gCvIU3SaydtAPGj
uXfKIVw7AcPz8j/ZO5PlyJEsy/5KS+6RAkChAHSRG9psxnkmNxCS7o4ZUEAxf30dRGWLVEVLd0vv
OxeREh4+0Yjh6bv3nstm6s6pEHtrS4eE6+buspa/+nbS3UaGSdOf2/Do6YF9VwA8lkKx9yxf+XuF
92zXeXksefURZsR52c2porXHJwnI2Qe/zK0PCKrsOpzpqJKHrp+fIcXIWx4QB+Fn1amP6eOWiqxr
qlYFLuwnWFiLOWVQNgW12yxqGcUDUc7XWdou1Nh3qxpo+9SuvECELp354M/TWzAzJ5kgoqOhLh9R
ieD/L5Ly2sU7+mgZDKVmr0qGC3hxhwlCa5HqhriG/ZgnnOPHYHyk9RIU59qZZxFrWzLf3nSG3ELf
Hww94AfW9+hUI+uWWQ24vNkV9JwdJi6ntMeyqlvrKwt8VFqRfLgMR0EPRdEI7h6c7Zwn/W2oiR1Y
rSe2dNXRXFMCyUBa8rYF8+9mwuhCtMm8tZEF1sRjvZfmMYaSFmJfHPbvKmcIXLUpp0ur+7nes0EC
oWinp8ZQ9enYUUFMmSIXlRDQKCfgXtwUyOC8STZBL6nyjLot2unQFnsff+hzHHdvyqGsNBu9HDLF
8FCnS8yyaAKTTkbSR0AIq3xfJj1OnaKWR79Ir8fGro5h5c8Xt5lCttr6MJi4fAVBRVvucu5TKL7N
0hA/rTjhjiBdHA3ONDMLK1i6AQb2A5tmhHbbUt3M48YmiRRi3w7BmUwtYFXe2KcQWhgtisFWgvRM
wk7uW0ufYgo4jpFiZG178agLvS/WusXRA5KggwTbAgYu1um4ivwgoAsiR9lrp+YuykhdNWZebkVP
NbNqIvfSLbxNs95Z69EdYE/kQaMpvg7j8Vc2oqdZi31I6kOfg0RH+nOv0LTZurQsZ+tynC5Tjd/c
sI2SrN/OBZk7GIQ4qGbcxhqSrzUmFiaZhBDgAtVYWCddvcpoehkj9SJ6wgKKh7oTC1BLmrSldCO5
GUkHzxE4fXrlrJue2YEgEgeTIIMGx5R8zGlDYo09HKakqgi5cnbOYrQk3SZ6Lxdi3QXDREnFjeuU
8U1pBxJcS2FfZ0OAhXrAoeUJWGC8UKiPqXn7p950ralp3vlRz1rKoJgHlQ0+ZCQEXtjje9mzf8yy
jtjmAEBwfQAa0+6EmF/GFgEiaronV/z2W3J7ZLvpNDJxdjQRRMSKmHsBHSy3iG3gSAa2E80feVlE
O+6rfo9f8tWPmZKtJbUpZ+NMRqxiZF97VFxtRwd7evhqYj87su21uP3ZUPduesLJHGKEwi1fs/WZ
0Z6tDPxvy+3P4E85Nn7nq6IZsBmN8l7G1T6VyjoUMVUuLIKjCLoPLXL9xi/veEAQzhr5i1uRDDZ2
w3q6kQywA2GvMoX9yuHrEjRVzza1uLV9mLNDF+wW2z91PW84JGomi3BmoWxh1rPr+6CBFzhWXxPN
D2L2TxMqw+xZ5H0CyiPDa8FEiPnKfC169Rsk4it2eDPjK905TXieXAbudTLMrOwtkGDCArZU8nqi
seYstAebuCn3xF2orFhtJ640UJqD5NtNOEBWRXywy/7F40Sp2YOLOr4PrWnZOSP3q2MeqJrekQmd
Uw0TxxRmq9KD5yT9Zh7dZl/IITvHvJxJTQFPZRu+Z0J4MYAHugUiud+TcWn7EBoEKr5dW+qAOnUc
YHcXwXvGk6EByknclmKWLIPmReY1yZLypDhBkd1Du05JdWdDizgdzijIybsqeXm5HqqE7CZ6NbKA
NRbcv2QeDxEWN7KAVk/OGSJOy54Lwkmcp+O2s5wPpn6K4yLxxy6q8BAH+V0yseCpZkKzmdVQ+cLe
hVVcBbgwoup763fuAcfOvI8qrlA7Za23kFmln5o4oQ2q05Gs8BbiYH02I5/mWX+O8+txpoEtyufb
dh6PHL0YYmBT1iTiMFTfAUuYaSiQ51yU7Kk7IieRATQI4d3WUiJKdQcLqDQ18vN2nqzvAgED6w9/
gX6+nr2IqG4RNlvPqf50Qj4OVYyRy8MIh3Fia2guTArgDn2XH1y7qU6iwL3i8XhI/DdHFuY1oWU+
zKljYGHjMU64Z7+Vh8Cjw8WqCnzL4a1pi/SmQOndDjbw/QGNtzRddATQaCnIF2F+El4BtK9XRKHr
wDq0XvCmAq4CSh5v/CqzgFokEnxpcs5TBGO/IqTaabD/PH7u7ZjMx8Lst4QYUArGiRJ661m1Dkw3
1qiMp6bB8NSmpN/gibEd3YRDdaGX4cyvymtO547IOZnP1kPCRLHxhxU9r17LdW7tM4K3QT58KcXU
1Odoc2vUhAThW9gh5Nst6djRMjDzxdDgYNs7xrmzEvIcI85BwVPv0rAvYfDQMNXAWPabaMrXoNka
UsywK2QcdEUNc0VCWytVnh6DbuIy4xFglx4s9dC/jRReB6dk3eJ6hKQsPwZ8jvhRCjD+GnzZuIZ0
PD+5NG7yy9bUKVXonKn7SsL9xklGslgNdPulbR7nwb4reKISr2nPgrUUEH3L7AL7HPU+SCdbAeUg
TsFTCMIJl9avLkfI5YT/VRPvalMwpQyL0O1CRqXUBM6W+MBhoMp2ly1YyBQqrGrdmmgFL3Gl5/ZQ
RILYFedq/BrgIBDevIldrlbIa+SSsUjGD34ZZIDLXQDtXfriNFH8lobVIwQvaNv0vQ/jtLc7wuLK
p/3IRr1eOInv5MSjKUyq6LL4qJ5GABgv/PEjb0mSJYUNsahf04EJoIiZiXAz1NxldW6B0lDDrlQA
wsp6uY5cnisCFxxnygujSndFGqzfqnHYyEJTPAd3RWNJ0/N803n5sFcoFnKObKZyFtxODOJkVDsz
A+PicGDnfQdBg3tNO8jUdZTInVf7CDZ5xG288KYYtaS4pC+2lVjgHogCKWMqbxmk9bagsyOGN+Os
RmODZcqX/XEZohsLr/ZawH2nSg2FzGdo1BGuujyb5Nbx6q/KiuBcHFAXHILTZRsiNfH4G33r0QsG
mrakeMoXHGPeREOKzgefYuj64iQt6h9P2kj75L6Sj5kayO0UjZ/FkqabPsdkOlER0EIZ4WHw4MUg
GpE2qkk9DD6jbTFCy0ltrNstvCoTqGxvxR2ApdcqKZvrIGVDIobiLu9re5M6iGtsTNLcu9dd+F3n
3g3qO8YA8idbv8WDO+fYobLSOiDN54eZwLCpGrippdhNbv3csmPHxVStUUxvuip6mgu6OX7uZ9Jz
sxN7WGF6VCQH0qNy7r1+Wnts5vTilX32GBO71AL3cAxEqKAgDtqRpW9ruyNKlrGWSOPqUwYMEqlS
mH4Cdgdr8h6OIxyMWc/v0um/DMv+qylMzqzQvkwze+e6TZ/5f7juzfRRJX9Ug42hKIIPUYew+Ayw
qlBR8xFW/fOC69HB8uBBWevsSTOxu6BafPzJfPC4MwF9gSqMG1bBubC3LLy4+vgODRjuAJjIQ+Un
9KwBaEuqY7ushqbW+uOKHL2NgcctblSztq0s5DM5cc+S5gpq1AJn+tX5hqsV0Jsnwj+Mrx9RWGCg
Y98tBae/hPiaHZ4TAzVCWI8F3hUeBFENvmcl8YxoUS08O1UgI5XRU1Xx/M4AIeG/IBZb7r2YDZed
cWetx3pHe6e2pOhrAng1D6C62KmUnAkUuTjiAjVG6doTVJ2l1XviJdDgsPjIpH+B04FdzclIzVZJ
AiSo9R8KlEgLDhSyTHe3wEtKvOwZDV5hqo45BxPJHfDT853vum05r7U/M1NG2RHajxM+GxO6w2F0
fWzOVXGJcv8+7VlKx3FZ7KO+vPGqtbchs178otn3vsWDkIqzZcQHyvbDxdZCJY9yi60/8STkI3Ja
bDLC1ZAmQiyDYcMjPJYNUfz4T2gT8Sfi8W6RKww9BuqpNr8s2Hh5AKjEOMHnQgZey1+BzRxWUttI
+cVyFGPM5jdp70t/+KxbedcFeJCDoX403vr9VeE+Wx0i8wpkoN14x3qzqwvv2JcvHXQxB1qR6mL8
CnyyMMJx1pq5/4lb2De5GpZD4/0uppxPGe82P3CVrPZmb2H5p+iY6nqyuWXJMSivScfzeJK9/pP6
0W3ka5BfC+w+k/f3XloLACQB1oNYv64bH0N8nUzaJm+W45jge42G/MksFgBvIT4jfsdRiZcxdPP9
RBf5larMfFU5vCXzCpuB8lJgDxMfmS9POecIvlSGnHAKoYK3O1pcb2JO9WONI9/RKfOkCI4FJyDb
O3HlAt3gSbHRfvs112g+y9SdhINfH7lxOFJK+mmNpCHwACB0ie8onz4HPAJZraFhUgKTNe2vqDaw
mPjokH+cS1Y4L5gNgkOoi5fEmiiPIUyKByDdG4H6bUXUxYXFfPbk8tY5OUVzcIza1pa3pOtPfmFx
uIvTx1D2rwpf1ja3FLuCIdWgovtDO+JUbGcr3+c5KmpuURjTq/muQ5sTlHLiYmRFnU8WPgju9ibx
H9yippIiJ83Zuk1APhRe3+LhXNQJXWI1N3RtMBXiMbWP8Yykp2oy9Sb7CFznVrOrITjrf3udw9FD
p789oByDSOXBlAxf4dhwhlieUydMbvCIsmvU3s0QHEfHei5rpOoIts7YJjvRZ/s4Y4DRMaEaw7F1
YsmGRAhOAwReXbMTWiFcrj51uEDnAcv5rLFud/MxKm+nunqeuvBHu746+1wsNT8uy1gekRvX4zaV
A4alsis+R/JMtJaoN4vm2z15IF5m6E4ytagOQqKWYjkwnTeIJPNX4A335TR9KlZFeHjwg0o5gQj3
Cc9ip07K4MslBu5ZgXu2pxA2i6WmYzra39qrmSJnFe+TWR48S2XXXfTpJnLZR2p5S+eUVR01crUT
zyeK7reLdbOwCRsjblyKUjntjQt1E5m9r6wAZhIy0D5qm/ta/jse+P9DeM+zJkz3gwGga+fH33Fa
V/8tUhcSj/vfh/Duf7f9//LTf3+Z7l//sPzwn2xf3MD3HUe4IWHl/xnBw83yT+GEnrSVy0PUEwH/
6d8ZPMv+p+245PL4n+NIxbNCUDn+7xie5YT/FJ7CIiNFoHxBKfn/Sw5vzfr9l5Qq+Vq6H4QkYiup
3ZQoof89pRomLnu4XtBWMuJETGRXbsdYv5E0yEj9N2+GGOgaXCgOTkPwQtA40eS63bUaB2IT4vLJ
vGmf99cVvkMwJD9WHJIKaPtH2xLnYOnu++DHbcvvv6b/uH+q3P7PkKRIAdku0ukhrt33RQQEVQZ6
7Ek+KA6c+O+yKNiW3bipK/U6NAEtdYF/6dzXco7b3dBDK8pBRql3afB9Y1XNrrb/5ft4j2s0rqv/
UfXlfZ1WnfnXP9y/fzR+KGykCkWi27OdQPwtwFspJ54sK50QuTHQqGlvlUzpcrgM9AZkIeNellBW
g4ffW3AqtNpHlKNstwp8UgRMEWpkCe+MN0O+8gBHee0U/U/rURBDp11stNh3LnGzWjvRmbUTOnV7
UFZl/V++EGfNcf/n13f69a9/UCwdcp2Eaw6ZM6T0/L99j6Wr0joJ0KLgWBW8wvz7Srvltk3nB0AN
8YaUF8ZybF9n82zPAY7kbIh3Nsag//Mnqlz1978Kk77j+dwJrs/15vw9150KkllFWtLRqqD1Pvq2
HEHlYO7Lk+ekM/DUPE55qiagoiOb2TQjsMZyM99Nvrr1JbVZPR0yZRSL62mssMrbIlkprQx+cave
gqKTh9B57r1CPA7QA/GwkFRzd523M9Yk2fi137j7yqNphEcmSrWv5Dy7RrXX1WyvKzIQnS2prTlH
4lRGbb1G9/RUQ4UuBd/qtNQnWSc2HoXqAT13TEX+FXPynET5Oiz2mSB69H5TuV36xdtvY0e8Dp0u
1s9Tj/e/Ysgp+tp5UUX702gWVFZoshO6jbNxYOjiEeuPYZ4QMAy4KfDgdNsOyldMlRZX6Sbl9XLq
Q0hquV+zsw7dl9hZgK3ZFHspS0a3Q7Ssq3ZFAG1Z4IDiWYigE02NV9wY+dQ59vhc3SWRVVzKov+a
OLhfs54yG3J3xA2XD3wv1VFIfxeXWX3pFW5pnUzvTdpvDmyQ0wfDabL3Bzjh7XQXTRwOwzlQu4rY
LtWhnPdGO3+WKfyeMOI9WSmaKrg43xWWSGX7LEK8/qstWW5R502mSshfftc8xmIMD5XmOzH7pbm2
0LB2zP3lFaLtjVY+079E1K6QHBs9gb7CQlF7zcAQDvV7LsS8a+bwEkL0bSh1/2pHYGdCjqQYODvD
xvdm2DvpRbC1p7IyWg65bqZ9pfNL1x96zg7PNptJsiXZgVAeUcdBv1opWGfybdUmln60j9vu1xrK
R/d44gEHrCbAtJ61sBU7bCArD9vKYn2JuW5GOW/6EpZvoWlC4E1PyxwPzMDGzmAkTRpLPAwn27vV
vaEQzWbCagZ1Zy3maR7957CMbpvGGDYS5tHCdXDVRSjMfY3JLUsGispc52YWtjqNP90cfdMeBZd1
hqwLq4zpaPAfGa8YXjSTv1Ddn4mtlY3H+7qwxAXmtO2uPpSyAn4yeVd26fzh7vlMMr7ggZR/Eu0t
EgwpdEJEp23jTuOBKAIjNBgeLMcK9uPc7dcbpo2guTl+G26r6E6AubuPe6pa7bqh/aw2xZ3PYc7q
sUovbdVsRyd974Ixxmi9UMJML59YIn1O6lUOcL2bdMica52Kr9CP51v9q+6UTZIYEr0g4TkknCcW
6qMY3O+myn3XqrskI4AeGqqSnW1IcVQVUaPKiPfQKZ4ZxAB0uhloLK2+lZVdJiPONRs+rmu6/KQP
FDezoSEvPZyjKnsXGcBYu0geWp8fVR5fUGkjYOFp+a0iYGM1SZt8Wqp708jLQOqule38nPPO4cIS
GzRv+eDaXG8z+UmTAcsdJtoAOjagc47dF+NNMPhin6vgTza+583cX5cZO52xI+RSVv2etQGkZxO8
iAl2XhdwGzT8ruy+iOTWADP2cXXpIkkwJ7UgGU5L+xKb9VadqacqaXKzKQ9ZxI2NBISeBiPeJZiY
TfP75M/Yb72536WCULtYcO2w8UxM+WVMgIlemV2/rFyt8KdY2vilTwB8wC15a0R4F9CYo1vni3MM
3HhlqBBufxcuSD6ePt+2PfMxGu6CvH9Ce3DOLL6TzVQU88HpOU1aoE4Zh/QBcNDykHF9cymW72E2
lmeRgkRTkXPNvl7txpBgqi45WHrzfCwGOLJTp68re3zDPGG22reiQ+b96t3RfvWjur6vJnpUEsxG
EwnTQ2bj9o44q537bMAtjBCHRx+dyQppfZ1K+grEqnhchrGyzoXtu0eds4rLgvXqz+yrRNfOV6gs
QHOwQgqg8NEEbdjWvNYz81RmYf5uURhIgeGM2PzjBZxBe2smKL2wXR8zcwgh7O00OR6Gg21I8CNO
qGhKG623rrqrph+p7e8wj/HW2eqhgFGMo/w2nsVlkQ+qkXcJSec9wG2qO4r2dSlY+Edm/qwHwnhL
wY0QAzQAGxBdkUFJQEXGB8evA2oI2IvX/mshIafqiULnQqGAulo8iZbdlQ0rsHHN9LYIZwIwjPNC
3YZFyVGyLr+sxl4rMVkOcm05V24f8HYIwx+TjOvXlRCfMe7H7OW3Q1hBEZgxJuUOjZvY3jY6YGdD
12hCVJpGJYZPfk/ccIBPtsbX412Y2Pljbsrl2ov1o+NZ+aNY/4HklIgOFKgfVduqrf/9w2OHN0dI
XZz++oWsLMCd1vwFLR6EbRDq+79+7oKucR2a6XVGImq84LWbTHGrODS/tCQxsxyBj0EbzC9GvG3d
8cYOyL0cK0dCTMA0tF9mCVx1Ds9tlAJeULTUUmGUMZo8yDF9CUzEIsaY8dRMwWvkO3cNhmHyYQMb
x2x5n+z0JWojfz8lfr6u7oi6dW+Ry/Mgn7KPpsetGQ3Zzh3bT5eKlzqona3I4QpUJS7iuNwm7Ck3
ltc+uv1KOfV+6ah9CxsIukpUzBfxU2ZwcrTAuXTVnpdxQeElcM715vKmxKHXh3VxmSqgpKmssF03
912V27tyCYIzuArA0MMdqgdNijL7ja1VbR1TsdD43WPQ3KgMGyK5im/epUSPwz9D0NZwd1+5miiO
xXkP5ixo6DWmjYVn6B+bkWBoc72THj5EYWfFNuKHCvrnYh9hfmwLcY7bz6GvU84B07caTHmfBO2f
GPDQJirNr75HQTcxfO354KUA5lUbdleiHfsHdwwf8pwG5bm17GvPsu/aikCqUOwxiJxjNsSQdJ8X
+jrHifA4hMVL3DoLG0nzRxpJ+9h3q2OKntOMKH9tPZXN5KyR6mEIeAEWlnfT5Pl36if+Rs3F78UH
IWhN0ES0HUdwDmuMRjL3t1MGLTSw23uR+pipTUlybLj1a+txTPS3SoZxm4Ft4t1V/OrjhZLoUb/B
L8oofsblOUJS8Iv6V2YX+lZwir8aYn5JkJaMBiG8kNhG3WGTBLx4AcAd3PmtViSnHeJ21GmEYwdh
cuoufQsCjguUVDaJZSvPwjMVJnONnLLouzIpET1sGIc+0Tp4cJTIuhGEoRYYW7cCXLNUBTejmM2B
yO63yfCJUyk5+Fhb04pMJb89aZAx8amLDRiYcEptw97+SmqBggkVXhgKXyVMwRFnt3Gd6tHt7N9W
VOx54Fpbx9dYK2P6kFsjbkJ/Wdj2VG8LuNS+7oMbix5s7amI3VxMTQkpe4Lg+0i7GixaDfM0rj08
h7FP7GzEGA3TBamvpfc20A9Z1UMlLb2G6kAYrL5q8m3qpddZkzUHz693xYj+HMjkms+5eGzpfcrJ
Ta/yxrnHwXaXT6tDMGeLacJa7v04ei/iHrDyqt0tE2JDR5+hNSfXy2il1Hcg3RYosk0Ex3QlH8Nt
8lTZoHlnx8hJsYgxFu6WQFRnlTk/jvLoIquHO8bOuzDo0kfUoPbWVdSkAQlPdWedahBfe9uqfifg
q26nnJQrKUkOOEP47aTUUNjgwKqRsOmCMAEZ4DFHY3A84o1ZN77UsEootwwcUoAzySklKAzpT2FV
u/dLRfuPraDUBnjN7dy6aEcKCn0sYCt1CfmSIP1Grjgcm5mdMbWzj82KcwzXNGChIJ174ABcwtyI
/stBUMnKOjxmn2pr1zwEDPaTWM1caX+teLvxFK4+w1nlNCv4eHCrgwiQTBKjD3XgMeFo6ugNydyr
KkzfdaKCx8ifwcwXDyPdzXGKcyhH/eRXjD/Z2intzRz2xKnlnLqVPg4RtKyN1yfneEFoxsN6b5nu
ky5BPcHrdYN57+FUGsbsNiROQz8He+PC26clv08AaJ7XyZZnWMPu4M4208kf4Allk/htBuvTZOUF
Jiy1Vgn4oZJhDTvm6uSJ/kTigYsSyaQU+mxxg+3hhTDPorJ1Jj1l/F64znHBrWsJ5pgbY8uvKEJo
0rxQBtwlZV7/dsxTET1PMucN6q7dgBm5InmyG4KaXeB8IbgzLmKfprMcqJlFcp/p4dAL/ZqulUba
PXn81VKb7jKxWrPZEbx2JDruQm4vnHChdN9YMe2kXL9nLk98L7WodqKbYHYujkgZwxT3HirJssQ0
u4fQAsvhA+7YcoXqA3WwycorK3hIRvmkjP9VGXzUTfAk8vzGd4tnKSsoIiTH2PJmSXPqC/dRwo/e
uM5Hkcf6alT+bRvmb3Po0pMonjoZkRO09abPoEik2XxaEPh7ZB5CR0B0WfRsLVUerNJ7tiDhXM0O
X10K84lDO/hrjcekp0IBEKqJH1xhUyfc2FcKM/nVihCCnhlHGrJS+hXJ5inFmIi9pLmLW37C5HcP
JV8GHn8yvOsN1sFZKZoLcvbByOLHxVzvmGFnW7/tHCqwlWUPU0S0ArevIZhJ88+C6WfSj+Vy78Ej
QYDmRdffW6HKCPiBtUm7azuZT+Sxfc6lHaBRRsmr3jlSu8jzWGRBt+uC/qv3KFxT816T5cYQwddg
VYK3KpKqrSdazB1FxfB109Q0O1bWzch5PU5g+mMLqOMcuTZOq11TDFvJdEZsBZtg69SfaCHxRhsG
xdE/Oh2sUQdYysYNB5BFy0ee13cZdq98peqYMdisUKiuyB4kF92a2Lejn7zzpk1EwoiLftnLDtun
X9CzlOXS2bhTColDphBLWh6Agt0/5pdmNnA5auwYHTdiYVlYvfXedOlPSc39OC0B7kvo9Xxn7dCL
9ronw5E3HOstGIHjYexbBkePMIjOsOwM4XaQtAYLh7opMkyeQsiSybzNYQDsMPlgy+Do2ObxgfzR
z7g07xGTW4D1n8rKiA195jWbNjqBy/iiqaO5GhOojsLbYM2dGWwVkuB4skbU1rBvl+2okQsBiR0S
9qF8HiGLFagsee2/o3wPmzLA5Ng1RwUM3x6aN5AV4N/L4NUOnD9LNr3VpPVWKXefDNZPmCUPyeRc
k/v5NkEMjJuYCOh1dgRNPRzKJXyrS/nQoAhv7cD+rHTw1ehKMf4CVGxot5aVP2xm1tGwnvDOLVQJ
zzl1UUhDfvGbiAMAMc99mQYMEqF93wWQERbvpyhrLAJLN2/8CaiGqPx969VPfvNr5HCxUSP1laJO
j6Pw872dzzdxszx5JW7PWH7gugjvMnUkGlQ9NiOekHTA9lB/ZMjQPH7gw1ZxcY4TOsnRG/Ztieec
nVy1LU7ZLD/mgCY2AsORcLPtYBBBphrnloxolrPjEqgoBXcuLjGiJM4Vhuh5s3BB2QMDXOj8Sdum
umkIkESFzJ6amFB2FOBVTHz5lHGdvTjmjWhEt0WZ6g4EusyLx5/NW3N+LOFMvNgeNQJB69wviV7n
OZ2cC6E+yrZWN5nKkxe+eT7F9p08//WvzlzpbS9D+rjW/wqdAf858FPyB4Rpy3B5aQLp7YXpKesL
Al4YYvyqwdm6c0kIlCynYN9IwZhUj5zYrkWtuM/61DsuTlB+ODzowlrlb5F29AUDleJb1pUf0wQp
OCBfO89AGcQSVCTtsbX1aXppE5edgkrfAy8yt13GhrsvapIMTkSS0Sr3wyiqD408XJaJ/zjVwSFz
2u4yEolDfedPDfREUiul/SNPrQVb63e86OqjMrylrY58XNgj7o0yBNyWpU9u59uPi5VXt15DS4nn
Of2zR8NrVqp+0w4DJXuDDJ/HRRzLiaIInMcA8F3bHDHAPcIfeLLCnrFj9t6jFH6PGMKn0bfjS5pS
v93zascTeptavnlqDMcSOc7Jzll9YKz542vXZQzA+Irbv87X82J17CDb7LCa5h+jbV6G2VEPPNwZ
gt3wO815G/31UyNDSnkZwlvlEvlJLCIhXV6dGlGbz8zkDph6+x5f6K5dekgFCw32uJuzU9NYiLe+
++qIxb9UAzLlOEcppfBeTHTOWtl4WXosWo7tTYCllTmcfGB8ydl18nwtnMuyYJQLjCQ1oX/Ghgt+
Xl0Ii6pf+3TuuTeCL0xPmIx899nv6b7mCrlZsnTYZZC8A22oG7KotkJVZavMkiahvz4nH41ujPW7
GJZzOsRP4QAAv82bP040U8UbIPdnLsmgoHxyQ5pUKiilVRv/qdCxsQaYPclFfZeSlpwqyN4w1KBQ
YXrx4oCoTCWuM0YJVoTkaQCc05lYa73HKOLtWMU8s/1tbyYgH09OrA7MkfWlMOZ2rkaKOMjImnfE
U8wUHeWqlfKPIAvOYNPu8jhuHz1wJJbnyitHDZ9DVhLvIUp4M+Eq7Yig7x1Cz5sOJ3DvG++kEus3
fHKF34btYsl+pFrJgSmuDBsyhLLojkTwuZq9AJd5T1QWZzD4tSZ8mxLkUg8vZV7Y9oszzyfilc+e
IB7aLlDunQATaRk4PR2+rEwBAtMsRkENYJRXdL1bS4zWxucupJNd36Gn44ZTXXQo5vSTOfgDb/b4
PJTDnVvan0k7hqc+lUzGLX4vxQOU/HWM2yc5dzR98C1/KtapKdbeQcZOumdzNO6JKY2n2qECanIi
mkE4b1UTUkIck0d0x4IQtaaAxwQEgjNXHcMipCUBq253XtjEyTYoT7LFkyy5PHnzsT3XjJrpyBsm
L6Cq8RwAP+hidKFbmYUoi3IOK/IdoCPFKa3FizrObzASZYeaS5c29pYqHzvD/ASe8dkK/gAjqlJf
Hf/6Y+q8W84gNjdxX5E7ZhQnEWE59bmTMqHtsKdHZXS6O3cUfPRRfqwLMZwXjRx+1cF7KCErstfJ
JQJgdLYXeivYAKMXqZY9Z0zXjMWuCf1NnK31H13FY1ZgybMcJC2x/t2wj9TAevgz//NfLfSDwi9I
khV+eOy5IKyuSQ7+ON8F3XDdjSQAYlC3myGpKOZwuF2OIdM6Qft9a9ea0CQHys57KKvsVzl+lVwD
xxG4DGljc1tnDs19aXe0bczd2a+84ogRFlVzGxEyIEBF48oc999DsRDc7uRrVI5PA/5kLMAdUpKA
GWlL9gjKLuvD3JuPCvRJ3e4DtF6cw+PWDaTelxnOBZbb56zTwaasUsgbYoa9zSu6N/NbnBHsLFe3
czn1d6n5D6LOazluZF26T4QIFGzhtr2lZ4vsG4QokvCm4ArA05+FOeeP/0ah0ew9krqBMvllrvy2
hPfuIktG+D5iljanGZst5+B3Ui0/JCM5iM/T3y6g8zsV6rmXZBatsgVfYHJ5GAsO25WLkF369apJ
CK3xbufbsCejQR6BnhlDX4I5ODfp5zTjzCzC9E8Xkj2RlvgdrOI6IA+vvCj/cbLugDOT21dUuaSD
uBeHw3BwB7ou60GNK25ZVL2E8i0vW4LSk7xmvTVsx8Y6MpkhKBvjew9iACrVKAQNoxP9FKi+Wx23
vHpTsccYT/Ovk17mCevUBF1ZRgTHCskMQNnjTz8MER2+LIEsR8pNiufaz/5WU/pmEe1wZosqeT6/
tLfTR5sYfoACChlk144E0piRwRt0aUusIhgqeVZQBN8Ni/xF7N0cnK3owehIVSiQbmAJHwh8hM8j
c0YCf8F66HAXNsvp2Gk9js2ZgQsSziRqpwOHkDrSMSBKztSRviV5yGRNzr0QFM92k/2CyQuqXMJd
vV/w6nS7u4X3Uw4viTaKPbzCZkeIlbm+2hExe6edidpI/tm3iUPtisIZzuEk6WmM5pPmiAUWQL3N
SUzBBXyvNmb8mSF2d77DnkpSUFUzHETSDjCdYvIpy5geYg0D29fMVJ9u6r0EWQTc0s6fqZQ03LsT
Xgc6CfBro39MEwHtLC9hIQASKz6EAjCFXJevNabuB1s+EKwsK6NlCQpTUhhOv3cb/ZtHJvU/sd5G
MzynKKvdk0JWynKFZWxpUtBZQ51pXG67tiZy3xv3sGEx70q0Ibcuw6WkI39rSpA5hrReP9OSKi8r
Y6DiMHPO03lXltXBz8pLk1CszPrVYnwXVMIoyFxFkr6H3HzXbcmsJez4obEIeXGP+Z2DFpI/Zmoz
C/dW2Zj7qRxZy/77tW6IqlPWzuOxsR7rOeBA+t8vUS7Imrf8AOUR5UuHT5lEuvnv141qKIHr/b9/
ZFNjoooGQ4llAXC/8AFj/ffT//6HSsAfN7WjNx6Twf/7N//70xLWjSeTZJ9VOd9xnIbFqdKioISa
n7FcU1OdPrpVZO4ra77GhlEeplnCSiq74tqR6/XHjvUHoWfnORh2aw4PkKsEOMJWI1MSAXSoEfVC
HWFcNr488CnEiEntVF3+PHgFLkrPfelhhOd1+ER1y7SDJM6QNJp/6qLfqx5rfWfGwybqJOmx0uaP
AvoUx9P0KpMn6Qpva9iACRIPDIDJsZFtbOHA86oMtts/eipPjr0SHznmhosVmj81B8BV1AFhNALx
Y4WzjQnYI9NmtMeaMyUP4JOtffBKHi+pg2l+VJDrBrLowayAlqQUA+a2iS49AbHIxvd2GFaehh2q
Ck7jGfoJ81ei3SHxm7KnWG5eGs+KPNgARUjeLYrajVD9DXznwFUvpAsBx4bM9QKzebL6WLEv0WRB
Gfm2yqlyiG1G0Sq8cIumV01ZYOFxdpMv6SGnJJxpOLUx1ePsSJIBPkPc4uwM3fgbaG+zqwmPc2w6
T934T0h/OQKWX0HJY4sj5iVpfMrmisHZNPWfLBOEjjHRDwPUskgWwR6PzVvQlphdkpkISLgQT8Yg
P9DCSNYjXld66/Rw5kIdIxQtT2xtjf/37PL/9ZbaS2d5/P/3UV+e2v//hM8B9RqeiWSxPNJW2/L8
//dg//eDYUOoAGJDp7AHlePQium5kHQgpma9bev8gM5RMkRW4daiU5ERCCWNRdMRzODdm0KuSRZc
TOKj9jHu5/ky5OWD2YV/WzBDJ79nVxpCC2HFMUnBhelB+CxeXqV5KxB2gLXhpJsQKKhWhGAljelb
FO5wHaXDcGhQv62iFh4CY9GQoOpnbIIRt/rJI9XAoprZmBZNCCcMNO2bu4CpqtKSO0DC/0jCmjC+
1b8xdjDvYxLArhEe9MSzqJPp2jNogsjVvnS9g207JxJjFdS6G42+FdZMGVXOxz1pwkSZMNFMa1oV
O6oX4IXPT4YvfBInMyTwpHtxh6c+/ULsy3eW0TuMtg6OFg6DjKG/Ok1/zFmMN6FdgxO5x0EJeqEO
CNf1+aUvwGmIVtcb/2Hy8TRGcT6eRufgF5x6eKNetRyNU8hAbDf0QwaQLr75NngWsnrF3mmGxRnD
uDbA0krgBdZsHDL11pK3I0op/o2IYhoFUTohigO3p/8MHwy+iC2oDC5urC/1JMIb1ekUHnqNB3SR
qmlDc8BmDpiQmxtMgc0CPdLkE4m5JKMJckULyp+c3WPFNn1jbZantmLa64/siYCkfZOoSYncu7NV
4YIcGB4ZypZgv7FJzPNorM24+kotBQqD3g6GNsQ5IovpWCXZsdkui9gnQXa0oKFFchr5WIkb2O5w
BGjA8HZIR5AmLpJ2DYsjFGDUw4jn0yk0twByHklYUURFKYlhfHc6ZLIbpR+JYY672btz76MHut5I
7ZKYsMIb0obaxS1aUOtiOK54EHZ2Hb9jnl9EAk2JdEexoR035QHiNTw6TVlk8UGtw5vjRuS1Kn0x
+to7BVXJuSx0FjRrWe1SkxW8onhkKGcKwztM8kKSOUum7zDvxY8ff9o9EbXGlM0xxbE/czfAcc7S
FGa3WgL1AhL5LxSqIw4fAqlxAqCSI/DzpmF2PTvzJ7OM/Am+4aaoZXEyYxt0a71Ao2J9zNExINH8
uBKu1CBenNp6G+OJ6RVKTedRvarFzGCQ71e66I68b2++jxYLP5R6wxDuUv5iScxDuN9wVk9sEK3a
s/L53CWZruZJZO+LnuR8WIKTDisCAglnNnqbw+d8eVZND827nl/ZFLkogd/fDpCYmKc8asO6OOgq
R7DmyCl45dGog5vEEWFr3snGn5/B3dFhCnK2bOJNGCjY1hHGX7/LNlaEdRiY+tbHNLPiwERMoxJb
WbymDsGGNgl5YiYEf0CPm4GwJgeDs8G9iixSDI+mJceczFgKujhgkn+Z2dQshUV6CHOxa4MM6rGl
D+6EYy+yRnOVj+SBDX6v0ezGl5mO4aEdcXE4zjU2fZxds8cL2YJV5bz8W5kfaWpEz5yBSYzYdFM7
nMzgAnNKjVNvbXR9u4U2mGdzApUBK4VseEUa1VBe5UDSs7IBhFVi0HDrmfA23GE6uwFVpDIZPwMn
93kEqCHyxz5bjx0B6GZuPUYFGqJ7TWVPzhgLQykZGxJbCmtSZ6kvB9uiMv8uKWQSLu9B5CH/y5DI
IkoKQRlk7VhS4BRPr5MbHesGcdJNvObAQmhTr1KxN+B96rJErUcPfHrOWiJdQlN+EG6maQDPkvGV
BraE/BknIPln2g9SiJ9TQP+dES59hsQvoPt+SE08gvF9CX2T2AQC/gGC1ncmtszPrtIP/6WNX5LH
xSoqg5+2UuaWPNYb0FeQRzZPKICdbeeqc+YiNMdY8KYGmsIwUEg1Qqlwai5D3YhdLDG5yOaIm7HU
Z8Vogi+R+7yTaAqFs5clgD7Z0IbcRa6Ym08HR47VA0yEZRsmublnTCSwvAFfjpe7RJjUZ00+fiIg
NXq4oPgGFYMU64PY8uJdBRsfhPW+7cwN7wlQI8f1eaMsmts9PPCanUFpHyVde3+bbLTOFu+J4UoU
ClZHm30dSe1S2HlLgWS8bxV89jkFX0XYaULTB3XS0Fgb5HygzUyaeWKL7xjmCa7L9MCSLbRRiGie
QSCDSNcx724x4jH0SIdjJ51fazmPjCBGHfb5QTzIgmCNYJy8p4pj3fEcnoiXbfA8gObXw104ydMA
cNT3EjJCNDLKoSUyUKXO1vFwmaUm7gnBaHYtlEMD5NST5c1MgoWOeK0t9DIewJ2dz89zh7urscvu
MDTkV3lb34pxOAv4rsy0YfRk5Tlukl+7Dhn9lrxx+KHAO6iQ3PBSjKSxsTL4A9Vc2W+2IuQcVxFd
dNxrGBExoB7jl6npVtkcjtt5xPmfVOYhgXm1UxIQeO2KW2yJP2PDO0+KVF5GT1xoakA/i4qP3kzE
BUPaYy9gH/EfAr+fh+9w4bCoFJsaZMAF6Z3q2T7BNoGJsveYVOs2X89+zZUQOQgqd8HPmuLg9smf
saYghIjoFTHrPOty3ycpTK9ooimcG+/GpF3QbBsiaR1xxLSjiIsB/DbWqX7uhuIgIrwhszkf++A/
289FTQvA2GUDMfJtagP0qwkVi/zLJTnA616ha0V/etLeK8cnBtk7DmuTl39zmElfhgwuj5WOJUVr
8LosadxaMcC39gOxLXzAyUvfmW+cm6wFh85GB0mrAaSzqmRxFHH6pnuOtCWLxPvgyHzr4ljj2ZFq
X5rqGvJ7eWyhFDGxrfLCZSMxJKDZTxAf3onBkBQ0gL1GxS7v3e5BKHjSHDK5OFTlq+13H5X31g7h
V5H1/QH0+yZSOEnRhDrkKnJhG4so3hTT3IyU6+S3sTHhilrhcfIVRgdNj4AiycRrTiH8zMh2wXU6
bnuw7E4fyzbB7+ZCcDHVtOsrRnNoLt8mbSq5VuNjpS0LeAb81MCIUVQqWg3d1mKdhJ2ZE+BtvO6h
njmQkbX7mJgcrVNlPRWDJlko8RIRL7hmWxk4AvdEJrmO1HurcdMdJlNetUEKQlDliNMrvySj0BtW
RG7Rhv/KDXbH+OC5LmT0oEYmkSZjKbP4CcuROvSBb0yXOCPajMoHojwAJYAOocEqiBFBd2pUyHeX
cBEt3zyLzm9YWzE/GI8GsjN6eLSkNJuDiClVh74e28bz0Pu4HDUSHGkVLxs3paz3ogG5kydOtkYL
xm1bLA04oIrGxf1qnzINxl/oXmzymRAgYZ+VqKxtxhq+mjvhrPLIOs5G9TqOyXtuMvzvyuch7V+j
3r/xX3Q2oUJ6GFFglAesDs29OI4Lo7pP57emMF4TUK0nsatCKhGaDhK8vYgxGiUb8+O2a1pr3dad
BBZHOYjKnw0t15HhfDh+eBrT4DeIsnsXL5UvmCq88e4H2aNbs1EhAr91ffSdZbA+bEwzZqQ/VBwU
lGWYCCD5RRnFpbZx8U+spLJjAoklZtdk6QOHw2qH5wHB3z8G+Xi1UnUYp/Ock5owPW42HE8P9UDl
Ter8ms3yJYEWOKgy53HHw7KLVc1hETwcjUaMu2qMT7jKbaw7gfptAs3WodWXiMcvj9K4zJyo+zLj
zxF7Hm86UHwDv0GDTgpWBcox/7mD5+dvsEnEA+a4MzPGYS9iVtUkZKBD+U3HOScKCGrDk2P9bjZG
qF9jWBYzDkUn/NuNGCG5qFlbr43fhqQ3zkEFywA66SZ2+vRqWO1fhOg1M6dfeNug1Gg0aN+Y6u3Y
3P/JEBZ8079xkxvZJat1aY8ni9vmroy7O15X/oJJgvpaN8WONX8bmvE3M60HnVktSTSU0PoQ2eHf
viI0OJHQX3utYvuaKlzZcgnTASJlnlHU7Nozx1D4Rad8kvjWFROL9ND4zcGmrJvfiprtAN/DEHYn
5Yp67Xo1Mpw6ZHVy52kxj2VNZi0wMHWEE96mzKILObsbyfREs4m7tmN0NQsND+oVzOR3HTmY3Zjv
z3N48wpcoSGJ0d5/UFrhjM3yN7NmttEozi9BZdLOs3iW0VRbFFg75hdGYviZtBhSkhzmQV2mI+k9
ZgQMA5FOFlvvx4RDWOfz58Fw9hPOF7sbPyuTyZldc9WSJpmAhS111cvBgzMl2/Ev8Wq6hSRjHxx6
1ACIgym5Gsx2fsLwduycuWYYJv9rwZiC7jC18XH5l8kgd43xnowVgmhYvJqx/0vLyzN0QQULlRNo
ZKp5kznLELlfO6qd9s3IxuhYFSVZsN8Gej0CJp7wxDclZTLIwT9msEB0Y/U0qYp7tvOURvFX38Mi
TzFfmSUk3MhKaSpwxLUrmW76KnoBveaCvAEP8woc5R8V3XKVAESjXCl6L5eI+5h9lECp+NVsTwfz
erJA1k3z8DPX80fRjfFW0cW+55SH0xHpMlLMnWk320rrPDGC3VtDcZdje/JjG+pfWB8LUlAYnECp
CpoKrNq/AU4g4Vh5P8kYPqST8bUsWTPlRLgJ90WKW9qI51ebQAxce45aqElTb/yk3YiP2nzuGGmt
c8M6hLnH4aEMliDPg/Y9iZadvXtac4ivvmULq8IBNUJBE10u0/CvphXX6sdHXrgHa3jhFsCX2wgH
Wd35F8n6qRGy2YIZeuhFs3YEJ68iBtCoY/OfvRyEpcUZBRqGPf1LR8deisReu4BESkLgOkjZkH0D
XEVNgDwOkCdyrta6+iPmOTtYvXwbenfdZCAaneVoaQxPZTg+xFzc05hLKxMFqDKGQ7I+Sl8A0O1E
2O7xv3Sh89hMbrkp8hGvQIRRrgzvsVXd0XHwS9aL9QJCjuURgJia/hYKFgrQewtP/eQ73yWdM6uq
Zbevh9x5RH6BgNf8C8zpI4sznhEvfF2eE6dncs7tZqPjBNJxagYc3rGBC/uRukwsKMDyuj4Zdj4I
7pTE8kZmutjyF8+4o5TG3rc9JuEOHGaby12q1q0jnqcEDNiI7LuCMD1Z4TdUA+5mPSGBJfLOJHjl
QA4BhMDd4JLEzp6ajT2uAeoh5fwaNrKglcnY9HjEErB+GYy+fGLN9GifDwFyZR2YG4hJWM5Yk1Fo
NSewEnKZ/Zr2wdkoMCAb8VuJ07AdqyOmBBRu/twyDvaxaVwZaZarRFTvokDHqfx8H0XY5ia8orz7
6IJF9U3bybHIASCxpyee/+qP6hpM/iOryhaJcuV6kAF8KDZUxnRHkfCSDUynYWY+2bD61l3D9T/H
yOxyfbYpZwd0jqukPcWuwFU+Nke7LI8E5y/+XACaKx+SCQG6FRXMRjFvg4zzVFq2+2XxFFbx578P
sTEBp1awLOba2aYhxDbNqbesup2fjUSQwoOM1APJ7Fvp289hql91ibmIAj+5EHKSQnANjfltvOxe
BtWdD//QWcD+qZ1AWYCfE0bhPwtWtHQaCpLyk0dCaue74hqx0nlUZe5j/9A6LmVK0x0f/TJPeyr8
7oKxb63pfMIbCqfngXTZP8O/Frn9gKUzXPtFfcjz5lTPLDLJRGP3GJkI5vV5+UYsp8BU1rGtLkOX
RFdbMAhMUPpuF1Xk8Ft9C6bym9fu6Bvgy1zjBkX/J4UuTSmWR/21ey1n79NW9HZOQ34jt4wzWoUP
gPVX9mh8Tp69mErMx0oGj+lEsibL7EtvF/C+xhvkQL1WrnPMfAZycxsaaxmCDZclibFSEP12DkEf
3Prqd0qZm3IdRBdhT+HiwnsyYmljFl6aw8VaNiuP1OsasRagaf3KSPirzNNt4vM3mRFlXBVsZ0Ln
pPYAMQ/6xRVBtvbw4WPHyMjUgyrVNov0PPt/CWFbGBrvIusFYBz94cu2XDHWugM0PAfKu3AV/CNK
8ZGqH8cwvG1g4AROGVXTu/bgVPXBXgN2blOIaVUWPE4gCoNuhvVN6SsmCmIbTqKqrbl0LtqJT+cz
9hDfP8pE85ewsKF2f6p5+jFHtV8817yjqL28FpmDz7AK3eeeBE1Bl9m+09arx4ku0dOZGNoRsPBG
BfZbGSwE3JNrAha3lp6/BUBR/+IhefecwV1bdH+h/YyMcDvjZ3Bg6NNzjrM2Y933Nk5d/XUtjBwT
O5qI740dOlu1lm1xh76osEBdu6l+LIkPHScTVMFYy6vp7WqDc1fbTufUJQqvqnADrM7YQJK4NSUf
60jD1eQnh0Tm7Tr5GCOxUMvjY0a+FITdU9xF34UfHSdsuIENy4h6j8dJo+sAe9MEbGhWoQe98UzO
KfGXk7rHeiR/OJsZDjJZnnuN5hROxqajjssI1J0J8QlCGad486NLGUA6U3ZD7cA4m7EsWAMZsS6Q
7VZ7D5Y1PJS0/2xCzYHeYuRsnjg4tFBl+FKnoV35vnpv1NAcB1YOphDHXpd3R2Dm1hmzAde3boak
LaYwmeD2mSDA0XvvA8OqIDJ5SifcisLsLyB0d7mHMoAU9MeLCTSaRrrTZfqY+Ma7DJAfKwotne7X
T3mVRUlbuOleQe4Br1jEiIg/FTQoBhX5G56kJ7AlHAFDXK7JLrX7zzi60DdZPeTz8AjbaZsT7a2D
6GvIvLfOFrc5K06gOqB09WLvNfwM1BP2xdZ+SMlkBQlYPQifa58yT3p8UW9yykk9fJuVQu/NRaK3
o0/XKMmpLDubygde8BAnmHYbhEmFxtFMyJ2y9Jt1zf2KAiIYWKoEHcrng6Z5NzvIbLPbf3DbOcTg
cdZJz0VkVkTmsINzwx698tgxnMjEvWCSs3WD7lW43XaiC34euAsPvkU00LvhzjhaXUPL6Kzv1VRV
54zWkLr9iLgPsylto8F6sdPyGVwmeyRkBxbEd7ssPvvKebV7s4NLduM8UDE07G8FD8sqjl8p1Hzs
vPxUgbQLMWOPfJCmY19Kp/2ArUZLFO1AlvrOPetjOcE0SYdnbhzaneMOf5YsR7h8xg7OJRyEzqco
3Zun43ttB5tsqM+1OxvbaCyOfdpd6kHDQyj4simoXDU1dC43+ivdK4MlFhUiPr4ov6o6oaXAmHYK
JSipkam4/+0Nx39E7eMaHigmv+I1gtEuDK6fblOdtfjCXU1671pg1izi6ZHgIu7+wQA+29F1DAzt
DEUlwOGztuv81a70oxhCXCEonL4L/3OMoKFo/2iPGiRqcS+KbWcZ14b5oJ8ydM3vTR9hWxUvLhU9
+6ZgaDznB7YAb5v03bdZzTev956k1z0VeXOXQ/fkV1y9QYqC3NUYei0QFhm5fBC0KTaMSL2DvyPO
IujxQmUAZJ7Ci6/VnkExsWnkhlzCQOwEWXpMOIwg1Bfa48l2zRvyK4xN3C5kJHsiH2Sx1vdAg6hz
sukTIJq3C6v0kSQoAk/g/EHLKAkZITeb2M1rv6DEEX2gRChR+WvGuSUJsfTmGRoMv5WRosi4IydS
QllPnFnZLsVHqM1p4/ku2hJg7VaVu9LFnEboDBDd1Z6rd3fGAOc1ybvRcbNQDV2PCdpmwePhGvPO
sHLAdZD9xwqpTBrZE2OB7xZ5B6cVIYU4eB0t4t9Y+bik5P2D+TxO9An6RkOoFn+fyqL3RIYvXmtY
ZxNhcmUM8YZP6SFGfKxVh4HKIDLGWQyqQ3Aa2Knr7Na7/t0hsgKIF894VhaXIQbXXFYKpWOplZjw
HoQLjTLxpmMzi7cxKZ/zODzFCcHZSPU5FAMSnuBCSF5Ux2XHSZ12E3vlzbZn6+AAJ1ol0niIlmJb
5xZ0JLBBt78VWCJJ5jZ3xQ02pQX1GHTDHuzVH9/sHj0bzKzkmha3JAbTwXZpfcsBp3M+dejIAAlF
U0F9EH1HM1iPPdPjpYy7gv1XQt2B+fZXMmONsoAetU5dPFH8svXuQy2uDWP0q12PT6iwD9nAWkTM
8N7M+KftluLMEaoZrU+l6U3c2YqNRUNAM40fzI7Jzc3TTYu9WMp9bdViQVfD0yxnjgfcFVEFsGut
IJ1R8OFa5mmq1aG0jU/eaJZlnPF1Y10SpNSU+rZ1SDmrXY0nz4B/07ivUPbfiyzeJNm8RFYg8/EH
WnW0SSP8JGCtveAdh80VLPqLzjC30jHIJXqQxp+hY1DpLvsR9nYUSohAqRcxanbss87KHTGAR86p
7F1/gt6G0WIUxxIJihcBvGf22Mb2jbWdi1gP5nMYzhSwHlsjRq9tL7aRMMjNaJXy/JuyDKYc00Qd
Fn4ant7J6LdBz6wF/9nSGqjBK+V4IxN1BDC7kTlB+dI5OX40s8gQ0Wtq/T2Vw3dMTMZlGr2SrUfn
nTczmsfZLGlhWZUsdUtf5kmTv6+wLDc1knsZYLXK44lnarJAgk0/c6o6koX5idpmIoZz8kNVpbeL
7AaEegZTtCr/NS3f4kzctu6N4Wx0TA8Nyyb0qtW7p/StV3G3hkzGjLVnzNISMeCA3ryLACdZIpis
JKFqsH/9zVX0ZAMJ2HipcZVZ0UOUjzcu9ZJWLojV/m09BdG5ecTV9ZhVQBgzDwcZyCKGDibTHRTH
W+jXZ0/k79bIDh0iI1Q62TfYQKJJbGORvfvOfAVL3cPMM2iQFHhPCmKH7NLgmLqticOJmdBjxdqF
U537cKrf66w/G8b0ZGEMJuz71dXlwah9a5vn9p8sbS7oaivlz+8zmh4XOgY5PhY8T0m9siBLht7w
Mcz9wQW1NNXpd+Ba0drHEL2m6uYwaCM/qLk41t2zL6sDHoO96deYTB0mDmP4h3Ib4mQGvQsCLjL9
V7Lt/uRL4LFjLoPXYX7Egh+vAEEcM4nob8TJ79B099Yx0bdIewXOCBXeNDhb2xgSQgXPM/deewvA
egCnKuEeZM7Uvfn+QwwiVOTDzgvJA0uL9zavTzVhgEkYBIJaA78rSZclRWxwtmwmLig4etB47Otc
+sXKrLCZae6+g6RFA980V6CL1/FmKTqe/GjY8MgFa5u1bOdxMZRRfrR7At0jwWqCPm7oP/VZ8Jly
lFulpPQn7O9TDnfJwFIz0qoxggMdnLbelFQD0d/yac0D0GTczStizO2BaguSjIQnUTPEF9xTY1P5
i07IdXUnzfjFyc1yL8Yq3w2I0zmJjwPupF0996f8mxftpTB5Qhq8s2srTN/RX8yjlX5LvE1Iny7f
cTFRice32M9DdIzr6EyWg2Ntln9gNglWvmzgPulUHIRJzx3l1CsGWXpF3QOO7eGXEuB5Y+F0wzn3
GceGfyndYzpA/tJJXm4ITkMhxgSstk3MPpa6zHJJV6Bh+2gH7gzaOXTHs5HwhCW2i89rmM/5VBHl
hPW6Lx9NIhONLtBWNHtuXolkG+LmWIvJ+gB5LTfQzZk1L7tbF+/mVND7YtisNx6LK2d7keLtr6v3
WpenaDr5Vd1vK9I8udlOB8MDJ6ZT9u3ab0K8VIhHhiRw7mFed6KEYFjJCvYv7izxhJPwDZNXvMmW
qG5P8QgBtEOg9bXhiSkN+9OwzafU6+AAgfRIImZ4eRNQ/kKJHuzyL8/B2pQr6jCJirvVOShZE7n4
B3tcxZ+5RdxGqw3MVlbANkZVCf2rBTtNOtwQAf0T8aSNqdLxZpAaDCTGxF3I9GY3rsc+IXdlJd9x
lO25WvKSRN64rilhoDaG//eInd6U2X2U2B7IIm6iCkJkDp89r5u3GFPKELwFhfC32ilbPsc19YjJ
WmBmN92cidNypuaQj7dG3Zl3XXKBpidd9uWGgo6VIt+5HsT4EkLl4tJof42RF5/G4K2c4cCGIgTP
MNV4vvR5wtmGZsaVzWzAf82cvhbNeoCaA2Cp2fZW9m7GCQXHin8ieA+3oUzjp6mpn1Rvmq9moHsA
GQ0cTlrd745NdzGYuulKynlb23b1uNhMV0ZhGp/dTKjcTvPy2sDDfJEqfuOQwGpbOPFjM+OncRyr
xjE5WO8ZjTE2xYMx5Zdhkg2Xwqr2cOeY3PDcwzb+KrXVE2sQHcVP0Fv1zXWD/rPRRn3M6AMBqYuG
Cp7+bpf91Q8m9UbUwzlHGjtqoL38TsvNlx/hDG+oeD/SKds8xD07UNGM8pN7UQTx3LGuA+O4PZYL
Ukqe+2Easb7rICVRWBnlZfYTdfasIV25snzLnaG64yYZNrITxmkppHoPA/PYzWqX9lZ164gnELvg
jzjlMawGPsUCK5HEonP3fZnumaEQ4V8+ycy8OxasGwFu5ViYxbROtKRjpg4/i9w6j52n33AbG+fC
ROPxR13foC5uqT2F8ajr+WHyWka8o7I3tj0+qIDRKv4IzJXGZ2NSbEnX3vNUo/EFBffnaTzK6Rme
QkAanFohbHgI9Abjrh5rm2WJZ4dijkI/ejnzeDfribX2uEec5KNvQYWPc0Q7L3Y3N9CrefSu5eLq
7vz4pZ1GdULgQ1BUDlo0Da4Jo5EGoxugXfMjaLgRBrgimvQ+RMXE+Hm8c5Y6NlgKqLjcpMQrCdNy
0ZvjvRPb7xOlggvf9TnNipXLoeoUlvMD0rwxuQ1iQfAJlGenyIhytmEe6BwaskP8PZkHxDzxq1HO
vDS4Sc34Oe/ZAWUENFzr6imwUvAwNfkeA9tn4P0dUu+Vw5nHSsYvkIrPCVW4S9ZsWJoJYfsH+Gjw
VGCCoV3AHv+NwAP5GGhpqOb5aW45gk5MXHAKkJIPF4rtR+sO6iRl+CT6AjedKR6lo9vdgPV0Eja4
mFw90ZFpsYtANOAdWC1D0i6B9GT+SUPW6potLUb5h8R8cgKTUwQjTsTIXBCZy7znwPOKXWC/pCTk
eSfphpH7kQ6RxOBbsRr8dS70ffoOfl0koRZb0Fop/Z2Qj6/chNrIiQ6nyEa49Wp36xts7nWdbQmj
UDYEzWk1WhqBISicjdeB2m4jjOE9Ba8yCdTGAxaIqMABBRVrNcwT9QoRY2rmO1ymxn6bSYKDbo1I
mXACFWV6sMovrxyHE9ZMat3QbZiNcs9x6qsyxgfmfkzLbZq2wPHP5U0Y3BrzREw7r7cPdtl+hC2n
jWI0t1ZtYtCTJo780cEv/YxhzNlYvWvtFZdNbJWE47C65CX+HBBqGIKJj8OPNGmhKqEZrrULSzFK
vtFcKbEZMEy5VXPMUiIfXo4zcmzTG2LJR6imJ7IWDLp5gzv9ZruIdfb4alCSNtPYUEjnNuJipOyn
3HqCdoPqZ54HSsy7fsffraL7bl1Y7tVqRvKm2RmjYcpUrnJWfrAzq+6rIXNEhZX/jE/cPopL2Yq3
IWNRxw10w36XR+q5hPfwlA3qyIaFXwKFX0W/fWj9kwmfpDW0hGz1/5B0XsttI1sU/aKuQmqEV2ZS
pESKkizpBaVgA2hkNPLX34W5L65yjcemSLD7hL3XvmbYdCPq6C0kBBpmKF0pgzQL9VAMTYKRx2K8
MKJnXlWNrHOU84vdIgLzhsKlbQqPudaHIqB9JMeCipto7ZQOtEyxK3GdH/j2/y0YdNuMZ9kGPRZB
/ZKx+2VXVWmonA7CedU+I17kE2ibEHWmvgsdwM9Z0qf/oyKlWA4UuUJtEz+GcS03cydAG/eMT9Vr
2vs4dWCkHZvqaI2yfGS25qThkg7r3kRJBefH+iMT5sFp9G/hqPt/4SWIdhk6VOob8s65B61p/w6e
Aau+MwLEdPIWRs6SAlBytWcfPRZt4g85/0CRxBXMtEVp6QpoOnbae5jg/xFufBrbBjB5h0MrRMHt
TJRPhNRh4WuCnw7zRzRm5ibxvV87kOtSh/BhWV47HUo7dfO5H+BxL0YgTy86S1qwTLAOU9GeAL7P
+bU35Ze264cKEQQMb1RF8GMTYi0eRXGM+ygE7jdEy/6WzOIW1Wxdk0RIWOi6sKo3x3XeyHbCvB/9
Zdz15hrjnUkqDrjZPJs9zhw0xhztdbfSNkZ05pwZw/SVbgyWkf8mCyBVEmJtYa1VQbRjTVb8tsxX
pFSbrq3HrU4KEyz+HbwDdaPNCEUROOtijZP2BT0pMfOEla3w6rGEQEIiYUdPSIngIX8kud/sfRW+
hEFwGofwffLt22CZL3IesEOMI19VHkDSP+EK4/ZV9S87WdpHTaxMtR2mkgkMq6NDY9EvCVKLyuqn
L3m8+mkL6pmAClyYPgD/fAjqNU6zv8j8OBGc+a4mlL2pZTzYEGPQAwlMbOBwyhyDXZO/xyRF7005
/zg9sOOU1jpyvS/vs1OcoV0pL+jsf/z4MXfZT/L5DCueh/q9j2qC3icOJ6M+5CLAIhkwZiBx5kH0
JYo+Fq/erB+HIb0Uut2yxcJ4VKO9mzscuaywGD2HG2O4jPXiqPVhU40kiq3sRT1JwlC/agakG81c
fOqeGD7jn3DGj0jsgG2c+E+nOKj3liRTCzQgiPBhvCUJ2ukp+gxceke1BdLHvwFDCjxGenfMyjuY
U/zOHXah2DkoRfp306Mgbeh4LPtriAAbGQp3l1+hHAkK9LEKklZFyBA0TGSXjJ1XS/AHuXboPDz7
jIN7C9pjgy8R7nyCSKBOsnfEEGSKG/+IMpqPPqoqwesyQvu5ZEy5Rqh0YFj7l+G8L204yPyxQ2qT
OQu7Q7YKL2veXpxUsD3Cxa8JXGS7EBCm/iftiAkRxbBzYhJIWxZ/MDQYPzTZYWSPtx9key/+MyqR
vkZ3tckltc+UJt4mG1k+yiB4hZbyR1dNc8L/ys2JNDzqac57h7EQBeJ2UCRfxeOzmvMXtitre8j3
dNlwopv3YqK4ai0uUz9s0I/bfyGq4YUrYUOYUNLI3AAaIAYECbjRm+MS9ND2+d432AnrmGyD0MXF
ASEA7o1xRKZ9pBhByXIlExNsniqfar6PKRQlNoaPnTv26/Fr8oy3fkkGpVyQhGLoB0nCzBOGsbdw
Lr4Mr/lOLQ740KzEkatfbIZd0wRPIXlOLXcidq7xkXf34LbdPTHjB7THWO/omW3HetOEFBnZD7Fi
Ek+Z7iB5zCbvivIEA+3qqYwLcpTzItwMM/b2sfFoZ4nJWGvN2F4fxzD79BArh4M+RCmLJlcfk2nM
EL3Er3Pi3ihpFg8pTKH3QFUhpM1Rb02AS2No2pvOTE6qB6ZKHlXD+MXx8a3OFQ0uSo8WUcY+B2+W
yIF+QZ9qE6C+G6HBrFltdv5bK6tverFrFWO6WywvW4O0koppLIHxS5wtWXsMpGbcJjsPZPhemtOh
GJItYH/UHT5uWSykxYpy5q2pqbiCBn85OhPFSo+bltggp/g1S/9eBMwXJ8wZEzUUYTZ0WwOiaj0/
ROg6q9Z5Q+r36i3zmEJbPyYyWStLfjUlQOu3V9tXTwiy96WbUyQj8GS1TCZ9di+xIHZ+fJR2dHOX
RFLD4qpPSgIXpHicMxRNJH3vw8nbuyYlaDCBDcQ6uvX8BzGrs9Fb737On+pJFSipdctsOPYWpmJ0
phtsa8+TNXzXTnsvGVAMmnlGkPHNJ4/7h5SnF6hl1Cs8HRqh00Qtp0W4FWKmVp8liyxLn8j9+4Hg
85Rm6NT9CQEHzIfK6bnrq+081+hMylvgYY8aLGqtpUzpbcazYUQt4hHeAvf3DFIMq4jp84WXr0bQ
XPN2PlpT8BoVosSzXT2kTfNNebxKq/a9USRd+tjSRvT0cb8rrJm7yQ78NVuzaz9MPiM7/G9xnuDv
D8VhHvAyW8BZHd7S0LwglbLWcoaArcRtIFF2M4TZOo68RzvKOBNy8ji8bjcg+bCJa2dEIN7n7OZN
2VudoDGqy5FZo1vgTKIUHJyrNE4Wwc7Y+tih8gXDvedRERsDyVlx9lwLvdMaLZSbRmuor8+svwGe
xPSTRU+SSA5FqnzqPUhHaAqgAkQtOP8ZEtBEJRZq/wLdrVznKD5KEyxbX/4GZvYZmOZf4muQ3HB5
qKcMFfSAdWzlM8Je28Ib0OWXBxMpdiHS74hp4hJ7wQO2WpQ6g0jbYxsgEUGtAGkAFuHe7Z1/XhRo
0LLNex3Ef0azPZdZd9cOj25T2vl6/OfOzC2bbNOyzcJVKojnpHQvMRlolfymVUy+BjGPQf0cN+gN
SlUskWVE7HjtQ6+8c8XQmTUN8xSBMoC/Mu69HAFH85nbEUkqJA1R4kSMftHE9T5WARnoE2LH36Rn
+y4i1FHCFo8+HmzLEx+O1V4s6D0lJtTQnD4RHL7k1Gl4ARyCwjyo58GTPRnJbiBxNFHZJ37S19zj
OYc1A4/AerNib+DvtP/aZBVhZ62pHfwfPEZEyHRUGTpOsKg3EbJQkZ1VK5NdGbBkL99jO3kuWv+x
8mvGfWO0H0W3Nhd6PhjZh1Lzgtt0/kOmsLHvSMUyjOzDpb6JFpJO/eqLIt2ysKEzG63bbJnefvC7
d9+FrN/+MSywZj2qik0bRweLD2MvMw6k8QsI+2uZ04XwMzeW+Ard+MkrT37EWUg6bbjuzOp1VNOl
z1wUncreWrFxbRJaLFaZeAFL7BEDnQ5xdxbbQ8Jnvp1mRkIHGYg9HSnp89mNjXd3bs+dBxirxreQ
otMKweDiGev3jeQFsDbbNVX/g1ll+domObdp7oD4Sm390/srE7BPxTediEy9i+rpoVbyXYlm79Rc
Fdmspq1m+Tf8yJBbMGVOz6RCnHqYLJtA2jcHRYKcapZBhCRGyw4fCAm76474kcU/0HsTGfVO+TT0
fO0GtPMuWNKV67vONiKAHMYDAh7j3riy2Q5AWldObfabwP1HBM6BIvPQkahAFUex79e82QkTwal3
T41VPZDywb/AIEzN7UWE6U9sjjVuM/2Cexa2IB3xdidL86warqQ4KUjGG6ZVKgmKIyqQ6QjjOqb7
qOmTgS1pOKG29dl10Aez2un0pnHQJZV29k9OwScSYOzerJXpRChs43rY9v1amRzKXnsLOnRghGsG
2y4kPGAsPspIvGBe4cxifkEawRUNxqm2Ft0LdvB1OLtvS0mlGxyJyM3FlrAOjD8pmxdhPZfmNCzu
KQ4ae1UIBast4u2xSDdSDkF6cf+DF+n+H31CWynMy2U7Mvh8jF7JoZQgTcbxg1DsImIcuG7e3snb
DghJ6oC94JIkQsDcSRLAzRCMhYadu7PqSxZULyQEMwItcP/rSe+Wn8M1muOyC29b6xgUjGjolH+a
OH+detpJGekH9N0XJyZlWcq/IU9GjVVs5brDAwAh1FWiPbNUX3Zz5LA5mJu7PHsKB/kHY9M+q7x5
bdrVk2pmJMj1jdyOYx/JH1/NR0c4+zFP3oM6QeQvWDBHEFTZL6U8GVMYaWxPAED81j5hEY/dpcVT
/clvkIA5gpQqm6pw7Xti2k7aWRJmIGlGnynWz/OAB8TT7qWpQhYWVL9JYoVc8+yLDMStvfndedOX
4wekTE31gpLpt03zf4Iwc1pP/Ak9x1oZ5ltXLc5JuPebymFfTF1o9UfCpYbzNOS72cTN0Bmse8vG
udEEvE5enxNLVAKKaJPXrmWWPUGRZf2SbKeI56DDA0/YmfUvCPbcssw4NCRmX5IBWj2OOfb52IKC
wOr8CpDmajfFPiihhAphXcO8unpO+x5VKDINGnLTuKSIjTLkF2JMnng5DO7HB6Ny/7RCHZdxADzJ
AvQEolcX2XFiNO9TkWOP8+Nd1GpNzUa77iJy6mtkYv00b33EJBwoawaLPXh0fpTeDm8MwvgQ5A80
zochh97mw7s0SNUTbrad6+LdQzk9Nq25hhhUxpkCbGL8jA7dUwG0e1mFfxohziTIvEA0iPbKWG1D
f60jemex2AVMUzyHqvhRm+igmxFMYLrsWhIe+wB7QDP4n0C8qAfT6Y5l5YytZRoTRJjcSKukLj6y
IkMCUIxvQwzZx3B4QEuqHDdNfge2MJvMI2lc5t8tPM9NZKC3GK11mSpG96D7FXmeTONXZoICpIfQ
PfvmLUKzCGyAXkKPx9AxYNR7idpwIL35oYZLk7HmbIN15rIVLEtmuLJBZcY+ZDITtY2j9mpV7d0V
/lfKmj0YqH7tGe7Zot6XqiReSgi0slNFzpX48JA0Tg1f0EmH8TpnhLyaJG+Y7syPvNCvvlPc3KG9
g5ZddDKsDvDXv5PsXI6cXXbpXnP0N8RZmT+BxWDYtdN3mTDDiFi24Sxl11XjhPXeEoGqKwZW6tgU
PgldspPhn/BndbBrjzC9mGzY0dp2r8CnvmHbLvsy9eTX3ibUprPzawn4OPqIjeWslrIAivHmMsFn
31pvc82tYvvQ9+3uGowQRBLAoKuitadNjmshZ3jjVFTuxd1t9bAlq8eizn2craI+cJSiwRACpgYM
z3DRUswO/rmbl9UfGQrKStgV1sFu2hU637TtiukW+62aeICm+mVwAbBzhlEzM8Gq0YKumgw3hQ7C
B0sz1mPjjWFx2U9RohjYiemjmWnaFlIw0nXc9JU5z3fi0vM6xVMZ6bdAxZ9TilbMqLgUhGtAcowf
cLWlhO6y3NXwN1V+mFrWo+zmIRheQtYAaJjUXiToETDEpcehxvvgYi0a1dBQ+YpTUy7yRLqnNmh+
Iye4WaW96mPzpwuLX1YWNWTOU5qHfyMXtVg8ITFprw45gVQ1f/OU9YIXVjmW8gKvVttfqym4OcM9
479sVBed0sA5V9hRDQftdMsCK4mmX2q5nSsRZrmYoNFnF9PeG7Grhr44TuWXNer0u3cuXYQIOohY
QDp+x4+FRC52Ix5oTMsM7Jp1aLrXumU0NgKqHR1WANXJ194f8uaKR2ikezcYnqchqpk5EvsTLVTM
xNm1pOwhIuX+8/qFD6busQm+P+KWdYXNNBgbR9ij/FBewsSxvdA1q1Xo2mvkleR42dBuQkDGWHxY
+XW9ggqhz9Lr+fj6Nw81OyltcKSG6l3FFGX9gDgAsmU4tTibg7NedFOD5fwEYcxdxMlKAMyXKrhp
0+YPSRnBtlLBV+zHrz2Ti6YjVjRj1eC7uymj72nEU24UFHp29UcxrmqwTaxgrPPcZUed8iCRNaSc
/l8gnC+T8AmZ5ul6hmKH6dmk96pa+OouI0qyDCWjTvpr157epnSpjymCZkIcDIAYktFoqPn7JseG
vugUfzWaROoT1jDtdBURojxZG0+d8PyVQzNU5Ch52bnxtgX6GqeMEjBBNxryX+DBDIkZ+ELojlg1
NLtyMeSr7juu62vb41fABy/yYEOp9gr65gPJxxuxg/JI8COMTappf672aPo4i+buNybvEI7Hp6DF
WidRuXdt+4vv0llG060Hhbhsku9OSCFPt3QnteBnkCUJev2454m8Nbmz7bz6PmHrBQEZ6BXu77X0
qx+cA4ehr6ejHUfGugOH6y6Z5Nm8AWHoDNVi1eDjDCA7LgZLF8Vj0pLIZsVcX750N7oLXtDYbD3N
BsWgUgpLbku/JImwtYFS68ZC3J+zh4mu5Wu3fBLdIu7x+s+WYDIv6P8K7OsKWrqACtSUe7tB9ksO
MXM84ln5ovBtimuwmSAHsEzGGdQw5s4uXyczZ71UH3H074IWUwRRBUQJlvIhT5EJWiK7CxiGFK75
o4CcqiwRvNQR22Yg2V3NaiMAtu2bpM6XzgPIP9pMu3/MVBvt/JwT3oe3YPE6+tjeoQPecB+VFTg9
XbBEjfB7RkX0yuyLWGyEhFK9Sse+6A5aihOMJ22Iu08eLl5+4u5t54nUu9c4YQhOyZccytT+mTzz
UoBqGuPwPPblpWqbXUvcuq/4kqnLSKQumlWHNjy74KbYp9J4SqhLXqamvrMo7E3QXxaxqEGCGFk5
TPmZ+BYcQlCC011rbt0SLGTq49C+cjDk62IYnqq4ox/CZ5TDTwUzzcgnZXNrMNSTgDQyPeJaxj5m
DYZLnJCHg2cULy0LQUQhBLqgF2QyS44vGgmeZYIlw7S/pw7s1iyS5ZY498dGB2SIBThxc0HMTYEp
vaVsZEeKtxZ+8UjeAEjUXtxnpGDrJMl8WADWzkmbH5O9O88dQwELAjrAiPCMinofWONbYvAJksW9
6iysKRJ3gci6CpE+1t5yCTbjgVWzvf7vGcMq+pW5E5S3R/DmX77QT3SoBM05+ruvk5dpJpyvqm31
UDLhx+1t3PNo/MChhSo+mPLtCLnl5KU3yyPxMogmi9gAqhy3Idbcj5x2m8Tjm8Pw+FEmnLO06czs
Jm6YKI2pFRAMFWGsF0c292BXoDxEmVlVib/nObXZ7R3x/LcsEVoyBCC9DNR2FQs8Iw1eg8FkJNv1
+VY7Aafs1sR+3vdk/Gpr6ZXG/NOcEmbMwWMTJ88G8zB8t8Lk1ix31NoY5BLqE4gdawa0rldC5QsQ
VYS9tZ9AKTXMhHG4r7NwwX83Hy3G4BFMrMVtVPfmyWbisgIdcFU1W0PTCY55N70XNodynRd7n6lA
xIvp++qnqkCVAhZB2d7ydzGb8XbLpR4zUps4RKMi/JAjo7diKdeFnP1DadJ3sgoiFvIjoxyHGPhd
kKp6jJQ0VrpNH03hxfte4XmJ871dpidHUk24afk6t13PKtH4sdCsEhuNiaoIkaLwuPR9fKSApcO1
+ovSyGzsxU5VlBkzCNToy4FKCQVSPQ4fjSrcjyHvq/sV9tSccUVdMykAXGkzfC98DWc2xFoP9b1T
7r8+n587CsOuLfaZ+4J15pxORbt32OaaBJxvY01tbi8r5hYa7ylV4aurJxYvXfjilgV1n2M8Y6jP
1l1QkPGCYN4pjtqAaGf5sE20r6ZHAxEvYd6A8JSTsQCskxOJYX8GOzFQpva/mQkwCibHUs51zyna
ViwI+5CF1rEKT1U3+mSAtBf8MY+u4gvdT84l1xFTCJe4CmNy3wE7r+uJFmfWb6JI8rNj/HiF3Fah
A6+4M+9dlD5JIFqL2snejF1/aGkiK8NoNn5pfvQMiZjIfJKbEvOTtt1pzEBDzeVLUjIqc9JfYJ9e
HhpbnzWHUQU3kzlKaDTrqIhtgFHOz4gEvFtkPz0WAWx3HyPziKUOmBnAgeEyrg7bwZ0FnBXo2bgd
IYHa6b4fkcoz5t9CW34S9QgEAaWMjZt1dMEDS+J4E2vd2nAgZrw/28mNzkAUzm3q/1O8QZHHWsJl
+MLNPqyX7hLEzJn68Oo4GfAfU+7SbPBxCb4ir4kZt5MuChOWSSIAtpUsgz/aApW8tCxePm9rw/vb
jiWHfSeW+KW/TQOdoTS9iwdMO06Hw+CsRcSqtnIFuhPk9DKNuOVYSDRJfS5m6nBzAhPE1dcU4Tvx
ot+Gv5xWFcVDrN/mKv4cG/GgRqBPDpH3cUyQNsvknRQ5RklW6LG7yN6STT/eOKCgBvhYEgElMPaj
wyffFfHBAMPfoDwvI6qnLFmURYtSDwO7ZXs/zEroxayUGAcWCK2+VgGFRD/U+UlGbILah7HiSzmO
wQWhOJqPQH12vfvHTIrTaCB2H9U/mVobXfP9aQ0uGd1Ue1HznBAqfQEsyu1nXQxJSkbnF0+dDEDy
LCCeW0YS0EaWtncMNa7osgoPQon3SdocggI7u8m2qWjePNPxTl5iwHeEAcXSlmW6R6A8CGG4J1CO
shpvZVW8IzNymDk5tAjafo4xRamgu89yOHdtdU9ZWhaVi24vO1Ad3ytUj+GU35rOx9pfMQL11rY3
PIJtf+LqhZAXNO/hIvoKJhQZHKUU2FS+UfqmjOhTZuBhDLa/WFq3k2NOLAyHeReb36McLnNSFT/G
SBKa99C77c3xBHcscVkLrEORDqrUNqtGMoXy+dMaLRRypp+Db5twpaPzIOPPGh+nPNuMEmwXX/fH
mqvwwbKRaqUji2qniRC/pL53bVU3Y/3gIm10Huws4tPX5W9eeVSm+aCviFMY6k5hfnTbbRxnyTUY
nOkqR9TpmfJbgr3ZUlsYzq2EsqaOfXWt2XJDIcRKH5iudx5UdjS9br5Ci56vJmXpCQDaO6L+T4ka
jZT2//4lloCkwoDl4PvlHTAGE1PwmsULkUE1dwwSzmpqllTx7CVKFLvUYDrNgQq2vN8rLMEEGvbD
MTKcyyBNHk1Q7n0JgaYHiTTDLWQVaiKsz/8mSsk32cjb7E0PvlDvhKwGVz+1cmx0Y3Om2dOXIu2w
vDc/RjZEny1fWfufUmzIfPQvD1kfUbxHt2KaxjsWbXcHELMA+4X/ONX0htQPE0ihSv208QVktfXs
EhKFOdz3VsTBgzlOQ3+bQgG3Btc8DmRU7RMpq5cUCwzjIr//RVi4ZYccwtM61YNvb6r0yHRg2IQ5
fRhjboFqyagusWYnb81W/hm21rZaHntCCZrt5AfDWi4vVOEgWLPeQ1/a+Sej9Io9qu5LZ1nwPsa8
u9JaEz6aIbYzk/GKfIvOA0mS4yQj2QjxwtQHXpMLC8dmMuaH5Qu6UVP5i4kCwVoi3aPletDAI9ZZ
wHS4LbP6O0hZL9UYUfMudR/PXVciBjKHX0NIuUUxjAsscIDqRc3NyXLjF1nL1dLx9Cegm+R9ifFf
pS0ZcGVHBrdB+EgDRqQlPeoqmpIrvH4w66T5Jdz9ywZB+zpmS66eF7zkRpfskCL1T6qKdrMRw7vt
0J6mrRvcJGNInMBOHSgie8ryMSgUyWaECT2nlaUOlBvzYcZaeill/WhWOOhK/vzQ+/N32BwjFyIR
MsF50/Rhs+PxzBCKDT72ecPYzpH88kaGe8LsL7Tqy0gI9oo4eEZn3gKN7ElyoBWaZb0GBxO6M5Kw
ihq6wUi9qpUyb3ZPSmfB93X/32+BCjJTD0xyOuzFk+NCEEWQCUW2yOsjooIFThgZrOmgchFbdPnv
d3EpWf4GoK9V+IcxdLm1XDVtGC5qJ7/55szejZC82k4Zc9B4MwLzhwl7ux9MNxnV9NG2hA4VEOmS
N9UT58Ga3dl8zRGMPBXQogds51bSqseghR2DV+3N7/qSv0WETy2fSIGHLtVy3uTBAFaWeCbM8MJG
xwpeCKlL01j9DVjocMOnoB/5AXfYKpkXjebERlPhzG00IR7AxC/BGJ2sJ7RejNuwXszoNG9gZTSK
eXH873cmFzTEweQsJw/As5aPMzDkjqDBDU11uMU/ltyKwJGPHoERFRLvsxzG9bxw6ry6v7Uya5E9
wtoArBYhbtxYRU8aclDyAYYB7VVlnWUyqRuos17MjBAKhugBW74kz59HaBeEBXTzGqnyC9Fk+tEI
ItLWcEIhlyDmrc6uzRgzUTFZl5Q5c9pKP9gDR5ejdf87Zbvl87CryXhMBwZkKGReO1KhaKBUeoaZ
Siip6M8dH/KAsdZyrPCjL3GzT/XFqvrmMsU4rgAArT1Oz8pZBsyzmC4kggKFIXy7ZmaWzUhtHNM1
NppovZPE/Of+zn7KyTKX+FGs8Yp9chtCREmY/W0ckN3Ez7s/1nxPUpBj4z5AhfOQu2ycdILd1ADy
lNu8THDu8Gw8pMVBGQDcZNZRF4gnzUQ+mxXQpND19maEooxYZP+M2RVdncXd6LFuCSAPowdqRgDN
/kERfp023WcYFp9hlz82kJNWOQ//JvdYNos5BXiHPQsF2KwAcI+LKcEi3N7CFU0wnXkRHjomyIqg
WQx/2ijdHYcevL5Xg9Pl6n4ce8Ug1UP3kRtJuI6wpRUdetepC/dpKIE64TPEyY8pPqALF+DP0ac1
B4eBtx8/CNRYq8Htrkgdwb1yxBrOHe8Pi1yJpUJMEVoekSG36fBtDOIrapJviS5uxUkLmJT/A8v0
sFXR9JXa2YUZFXrAMrIPVp7gsmrHTcdr1gR3rGFjrGsffMHQZNFOl2cHMtZmsvib68LaxoqDrSpo
jBkLA2chDKpx2dcHHYd8OhyNnGWKYkRYQkkkNmVe6zrnv0dSX/77pSbqz4vjRULebIGn4tOmN54K
tFFSt4Bpm/mKV56lm89qBvLrBSvFybSGBU1tm+suhofiz/JMeAbKaopShp3kgFTDN3LUZO1Ew7Tp
p6+aZF3Sr3mx3MzHsbTfIgsyFMBolr/oczA0OW2fLBjy71JmJg7Kfx6wcI0kx/VFdLEIZBB1fiwX
JxOnCHk5yKJWY86dquOtNnL2hRoC/jQD5KI0ukXAG3dji10iaV0JuY+dhEtMITJACkQBa2NbIDHH
RZL6iH2Ce5IjQa4iMzg4zPboEnpe3n6Ku09Q5yTUzCVd/1DZr2H6Gge0hbYt50OXMFRacqxqj/+F
DuzIDpWGv6W2A8m/zpXhHRUlbzL6R5Y6fERkpa8Q418SfGXLlbV2SXo92+69p0U/NHEKvr/7LcmI
XbO0+hOq4LPifZUV07UKdJ3HeGE1GQ4xynSsJLPuCIDiJ2opqJSLg335pRr4jJpBwD5nqbPuugFq
8PIYVN4O3e9iFSZjiPXXU80dz7cH/4IPla8lF9QoZvri2N1jxsJkr8TGKBuKXGzGeyNDIEPEhkkj
ybIuKx0UDtGvMNyN25cQjH2DlRCy6jVIcjD4GUVLpokJ83y4OENTfOFuBCc5+xDzJvSQpUURwmTN
A8WYXYHqsyxw+HzjKicwZVEMgWDoGBhijBfDJjVsva+M8N3zuHnSmJDGon8NaSGiYEabA0xn3Vby
L4SQYutBpHCLvrgt6EbQibugZAdbztco5usXvdo6KU+eLvdO23wnBtOVvIOsO+JVmgJ6PRP6s5t8
Bbq6+iAb0V5paxfb8fAoLLXPcXjkUz+Qf4QTUzbG2US0wrWQP5UmB840DdaqtUOEKpAUanfG9I5N
xC/7aNfZ7F4GwVlQUvRuAm2Ma3dxdEQjLg01mi6MJRsSE+cQ0jUK633Tow8LJSU9HP11UHEN+/2A
Rs2af0U2n+jdyk3Jj81cDqnxmKOvG1kSmekJL2vFgRKj8cBRAK57KzHq5Ol8toaRsLKcSW3HQrh8
YQhyhTFBZp4Ld0V7DFml4kk2Q5aJiCGWnIWj1bg8tJWL14e4z3U6kfVttdU7JsalrkS5YPMTzsPr
3LfOLk+MN4N4GEjgSEA9Eu0AX8eHzPa2rktU4By86FKBMDK7qwkOzY+94JjOATrnwfjJDQmmKmcd
3+ZojHscfmAGsJ4jU9rj96KrI/l4QHBsBOJqKIt7UMZPgflF/F+2A7X7ZlM+KQsRQuHjloTtpD05
bxmXUx+xy8WTXBMjFWJcH/wngi+TDU7NfRbLFUfmboH7c6j+mF23TJhKqnalH+0muQWNU1/E8ovu
rAsBvIhgs/IRWsy8Eeye1hjuu5PFrCcJTEkmHkEEXfQHnpJ1YktmraMyQuVlEl3Ibedvc/fag35Y
j7aEypaRhxB45Ec5RvM5iRq1bnghoWabNfYNfhi+hYQh4Ysa5pSw4faJW525zSzem8r5aHuQQ0x3
62OagUsZ/A0saKQHRX6EK8A2rVDOkkF7gD5r2v13W+JwKwOkfApdSK+ihTlhHSVZStJuNsRfL0nR
GrMUwh3Ci6CLuMYvxml45nPcLwrKVylYmoeBeuUt0/QZsOc+S51+5kJujNgiQ6Si+CJyGA89GAkb
c1xHVxu1w4Y56z9Cb74Hq71rRVIv/T37BS4gcluODpCGLuTudDPgC44J+ycTVxBAvFeIJ+IIE4KY
xnIDxZRTyj0rszfZsUZsAe2UtsX6tYzhFzvHZA6oyEwm7bHHqkwSblFVe5vHDtv4WLNLjdODLdi2
pyMaadm6eEfcej/MORNKqrd0Lv+yfgYObWLNaAhjXwehmFeTaD5K+D1VMsx/ZpIvEmmSojcv2xR/
YPG4gUrmbIMW3xtVFO5Q2PoEK7I4D+ng2J0F/dUVI6ZBCxfEkPRr4ODY0iN1KkPxh8RmMaLnoxw0
B8JdMQNjs+j+yijeDKCFzqQ0YjIBvUQjjMy65XWzFdR47Fi7EfXX/G3br8o+ur+tUatVoDF7BJIo
aqOrgb5Sh8VJ/Eoh/t32w93NDYvamOOeKno1J+rQS30k+Lr5Eny6KOceDBxqy8LwBnQXg3tGww+p
+Ni29ouB1gsTqKKorCAQTeDKZF1TweHh5HGZ3vMyeu5Ye843o2EqEY8bO1Pog24mzJEitN7YdCsQ
mrghklfql8/QLB5KFmf/xQ7I47LqiZ3wwC18tYzx1DmcobOnwkMzZ8B9c56b8sXOwyPGra3C6I4v
23tJMs9aJQLZvSKNL+VSSjkwVrMF8YSMru1S7QC6evNL/K4mGbKu6MkJQBWfM8fjE2cFQrICtuKH
OZmhUSTHqDPeqrIftrOLI2RRJ2jBxMxP8l8745PtZ/zWcs7Re8//DEMZu6lt72KkrkTdhsSEYXnZ
oQ04R3nxkzIQ3vyPujNpjh25svRfSXvrRpY7ZrSVZFaMeeY8bWAkHx/m0TH/+v4QmVVSalFWvehF
SzKKEUHyxQDA/d57zndKME5lk+z7jHOODLqlUTvflZVtXSd7FkVwasPkrkFfgxtzXVdEHxvqFg0e
pBy2N8eJWDlih1KklftesRed+vDJdGL8f9oXzQ8UxemD1Nia9I0QNzpGENBr2yyL8eYGkTrYLbAm
KRXKQvyrdnAXDNNnwSzWGVmFUif/1QjXvGE0ZDihdu9RakNP0A6o45+VhAPPUHvlieJiNna7yICl
TtuUlQoVJ3REm6nO6HabZAJe7XSbvBpI5GyHTTMQv0Pg9aLETTaA/6dqvyk6HLPdAifsa4B+iVzv
z8q1Qc8NmJGMG88pn0eD9zspmPKHfvz8NVIZXxTbbBcfBUyiVCe9gi65RB3ARySYiIu3EcNoY2XR
UTJuMqpNwlDPj4N7AiRpFFTjsfbns3gAxJ7GbHux1szQ+cGMgFobwSqJgcCzYrCYoyHViuHFjrGs
9zkWiwBXFKJ+RmJcogXmFzB2QIFW9JLiXcS/iqTNO7qpfO0M1oAGep3NIJ5Qz/JGzD1oulmMwCYS
JzX3e2LDAVHkGIYd2n+Ll5YzmCgFFD6mWQMQ+4h9AHyYaKmlFzLjAYo56hdU+I13qR35aUPwXuh1
KBcmanpWQxf/z8Y3sVhlMYTQzJHFEULPT2sMLxWeM611XoI66+mWBzjdCh9BVUMFPjRLbaj3IG5m
CCLtgS7u7vpMN1bBfakhE8t6invdrUmZN/CIDpBJmeHZN50KD67ePeQZplz0WPAgqyKjZd4c7TGE
zJgZ2ymefiHvYoDdAV9vpXfRRgoZGOxReBrpSami/Gxz0Dc58R5e139EFUbqwGIr40ZlyPBCp7OQ
cy0I8uisjwxnPQ8Umkj2aVthS5jV1WhtA49vmGfzRLN6YSlJ6YdOZRJkzNSTyQab9KOMoX4l3KWl
vEfft1BEh/eNQ29umLlrXcUWwucwgGsZnCF1vtZafG/oIJ0S/R08XMYk3M45f9n91f6zCBHr63Vz
F/voNf2go3FUckYH88RmOiIwNnZm9kW5j86cpSHMpo1dFLDIYvMZcgLD67gAw9EUDk2S+KyVFxho
UG2tyVmWOfV5zDbCrXqxsNKL47bNknj7d3pAd/OOkAs9QFFgEaED4G+opNpqjYm4UBd0poYOsc6w
7eOBgZ1YFQKmJ3lGK7/Kf6pGkVYN9A6xhMmx0xLpZ/uflFpPfmVoN9Gk3WZM+sbZFCFp0w5lBlyI
FTYQGI0oZWBYkpLCH4nyaEmIHwKjVDzTLwlOTcX1ZtRNZ4O5NVtZXMpPyF93OaP/uzQbgz2RTwz+
w5odqGjHfYAsad+j8By0QKfRnYT3Ud6LW0iQ1xuhnR0nht4PNLoSo32Hz9huAHRyfHC5CegaHoK6
fiayxz75al/oY7mCP4RDxijChxA0HxPT0luhMnjJsXic9crRCCxmvhnktXtn6YwyqX6WnWH2p046
1iE1So5+2cfHjCeNy8lkxwYugNQqjHC+9k42p7+XyELvKw8AjouWPsMBsubg0p9K95XBBXZPau6X
FA4s2GMo5tebnSoRbOmayzi/3NUJzesOMBDQfVqkYwIbv6lQXLIbWXSG3p/peW1wbMb3tjG02MVk
vBbtJggL+rF800cahiTR1ndehH9coz3Yur558IF4ZGTCrmxoZUfiDkaY03SiVBK1hzZAk5rLujpo
+YhLbgzY3dfpmS2BRBpQoHjW6BN0YYucl/621pfjcqr98lRPcH16wIcLW7egomow8VXdqoWTLE1L
o2AqTSTKitlBlmQdE5jQoM/ffvkEJWARz60HO/H3HgYW2tJ1V9IwjH3kwWP4XniiOY5xcrH9Tjtp
SYFLVam7AJU4Y+ehfGtgKqDEGuCWomiy2RAvwqrfAEkdtqJB4+1GTo1QsvwsVBFeSBuMT5XbAI+e
pHiKQ3+pacyignFiDC7NeAfajwRpT1Wn0VQPlOiI9UkC/OgE+c5JHhWMaMaZ1sM2uJ2U2ilDiJ2n
TK5vtRFsOtX7CNR8Z+kygFp2wucYYh2/KGBHN6LBER6DElpT6UCLj5tdSCVHPxJoHURDvBO689Ml
GP67dl5dVJUb2bqMlJJGSaJxJ9lt3TDXGb2qlUbM1CEuhUtajUfhDPCAg7F2bzU8uqvcxjabuwSg
uTrgq5YD5wPM+3pgK/udBPotMTw0BwQKhokq6EQmFKo9dDHPMJFdrtEjraO6WwU0zS/UFOqAqoHa
oIzGdxxxtxrtt8eKfIRFMyVY/EiRXUwQnV4nOSK7zBu1M7uJ/LJyjmJHz3QENScPbIyuN2q9kiul
XAc5Pr6Um7ZsT03gNrfXs8WmzLre0jNU4UHo14uconKnldDP+0Zqz5loBCru4p0Yu1913h86pVmP
whqtxwFTuDblj3TqtH2AieRm8Ew8V2ZIEkGvdqLWH4LejL+c3nwIewYcQeB0p/luVw4n6VkCYLU2
7roW6bYJCIKdbeSs+3ikjB/b/jmN1LRvCXU526W+rTPLv7t+0bW3qEVN2met+TjndiNstMs7VNkk
YuIkHVGQvfVN5y7Y8yNu0K3skE46w5t5o2aQLjY/f2ZUtwJVKr111PdJRWPe6N7AlAXfSao48Ccz
W4sAPiB2CPInygSA2TSAmWSA1kDyhFQWja92hni6G2vzwkTQ3NHYw6Ue/jQa5k/z48RFeJs2CEnK
ie2V0xVc0mPLQhQevSbKrR6ud0mt+KXXSKprUl1WNSO8R39w1Bq5HpyNXAaPU5WYp9I5hpXxkDjS
fm0QSK/NqjM2dUhuLzOXvRgS+0ErreHs6xF/a76f2SrhC6pb4mAkpS8qkifXGnRCGWaMoHKAwFTw
q+oK9/310VoHjaMYbsAYqJFw+bb7Klrq6bTJ3WNN9fekF9Pyej8hIi80hQCzsYBvajPXIZ+ld7IJ
5WeYoeNo46y7s5E03dTWMC1HmogwcOPyPY2JXy17+Rnbub0YptA+6VPFFgI4ClKjxscyb2c7n7RC
RLN88ozOylVn9lDrKxPmgBsam7QawgepxHsKJWpVS7THRmRVbzhXMdkNHTbDvLqMFW9+L7zq4ReU
x3jRMa5+ywJEQjVkmKMsgJJEKthe78dsxVZ/Smmm9eN7r+SDbOr2wRfkp2oZ3eMYKWvtQFJCJK0f
ofpJlsAcb9d4jbtgh5xgava13HyK0BKJsu9e8WFW23QPb0hdvE51B8tx9py6o0WftUZukU/JOhqN
+ugkpMvkuGB8zs2bDvXfxuN6fG5BgSywD8ttxSPEAaWgT2zTOXgZNPs2bIc1uFx7o9HCH40Z+cBb
8yQZj0Rd3b2YXWwcCbtauA3SwJTBx3MVaMaGaYlaebWUJxaWhLW0VBsziIdTMGiX3vfqR0R7j4Hm
EjNGFVHJuRYmAvkm0+rsNDUSyzf84jV7RDh4LPxY5LlJajcxNiq5ba3CfCpDtlLkqtUfBbYl16nM
N4rko22E6AuN7sWZsQhe6sJHC5vhZRLO2nJr6yMnV27RpuETK3K5rS1dni0TFdv16LJ9f4kTP3oL
GbagMkhOsu+cg9FUtNlKGX4quzyh3teezKyErd4RZaloivYFwLvEpEngN5P41GNrOZaT+kWvHT0p
SQ9B3Rl7XDLNJhhGjEf11L9ksl3HoPj1wfUvVUWIdKx59zSP9VMx33Id0vv8MLPQXZRIjlLb3oUU
+9dV10c8OGpiOkyAE5e4Z6snPAIOBWxQvhlJ/pUF0/jVTnIm71BnUq4j++nu6aYXH4lCZV8qN3mx
Jz4+PWjVQz+QZtXcDUHeH6f5y/U70XjdsbS7aCY8piuVq/C5waJeFvSsewG9BAw3WnIQ5q8KR4Bp
ObzF4PfIndHqY2OGOmW/uQgb//167HOJZd7a+t5ZMiG+NCV4xMat/UczqA5uhnKpBqx8HNuawtAX
7kW0xBAZlXkru3EfWfkIiLPT8WANbFZxya81BrpMECMLU4Ovvzepuk29iLoArDP46O6FsT7jzFre
4bKJNjKqIBxRX8Qdn3pOXwg8I2olsyK0QHa2ji6vdmmXhBq1fZhA3PEMAhkKGG5OiV3YcR6vy5zZ
lDmzbjJlIPe6q45uCf0t10U9IPcWqOq7AQkiihzL2hQmdpUhzDAcdoSDVUa0ozIa186E0xlsMNXB
NIyvzSDc9ZQE2kqMxVZluv5kmvjbgROLQ4Ihz0y7rL7JLKfch8Idbj0TYgXwFG1Dchz7Gi4uY19f
DP4QtOqqXDV5pNOCJA2K8dYzLIlqA2v1PgoB47L1H19hpEIok465p4kzvk79qfKgfg6pKYHoEWJ3
lKXfrNuo6GOy4APCcQq4FoM11owCMpLoU904kMrUztul83U+YnG6HLuOwi6OGy5s6VjLVUDizdZX
cxcOTe09iU2fKjMY+ajMxT79BLMXCiPf9PQCrt9oAC7eQkM9oZe97zx7ODdZ1z2aHQ0RXUSCpLf2
Lps6xhZO8RliZr6JPG987TxCYLLkQXcVYcTXZ+D57i6KmNwY0njtESDhmEmXpdHlt4xBo0Mg5PfY
mjvEl+aD67b3wVAna62Pyl0Ua+nh+p3WYYaMGEsjIwhOowXtDPJzuA3zRpyizPulTUG4bSvmjykH
YUPydXATthdODrFv7VJspKu/KAM7qDUV7SWFDA1mpGZliQIwfhr5nJxHEGraON5OE6uIR09DwzWG
wO4GW9NMCsN4xOCs2reKcBg40+XmeoXs8k+ZDj4IW/XFxJ7DcExsdaht/SXHP1QY9s8O48OQNyCz
gAYgXy1O1y+Z5sJb8EDSSYRGd2WpbSavy89+3ztkF+jxrYv5UTbI7YkSWrdkcdUIk3x/+8fRCPih
37qiRNZe28PKapg3tyRUV+R3P0gvn3tFQ7S2IFtjX5ycW3u8L+LHlIHnAwLD7qGbGI6ZQaK20dA+
hZPT3gsvvSPGe3w0i8nfpTnrcFJ68XmgQLnpGrH23Tx/hOdhX1yVYF03gmdR1lgKrQ6UMwcyDA4y
PEQQ7ZrWV0tzZsWxNtn4aYx6fz2QAAZ29BQaPmcbfoXbyE3uj8FSK9gSa4UmINp2DnkvvdFvkfXt
idS0HupEIvMeEjzTxtNk4Xuh1ETn2ejp+nrTAUBd2KAXSbO/fna9Z9KQCQJtmycaKT4A+PJEnXuz
gWXc10gp2tpkHQ3N4/U7VP7Vcgj66GWq4/hiaRaAmyEB+U8EX6s33tZBGEEH46aRkNdshx7aXI3V
bf1daNiwIerBxEARdK6ZzkE8hVTFhLgbmn4j9RJkEDO9c6HRNBrwhuK5VNZDWixKIcdt4U/V0h+I
mcpVckcfOVjwAa3zqPzAlUsiK2ZIOyjDe90hIaEZ8+DLau2z7PB5TJFzSRCn3gJheGtx/b4inZ1W
gsmzgUyVq2rnBgfAqjxH39ow/XceUpNZol/3H9ZUy9vSlE9sefCfe6j/r0e2mRr2mt22vZrHlC/2
WEK5MmBzuHFKx82yo32o45kvkqHdhomUjwJ3/5qIX4al9FaBEUENcCbPW/ckQkFb09s94ky8RpZ5
uO6DyKguzvSfsYBrDJg08KZWFSGNSEvv55AR2TVfeK5fyOs99JjmNqU3QJ0dU3Cmqq3ufbo5iwJv
xi1EtAeKE2bzgxfcKjMvDmGTtCvsPcDS47NP9s85MmJvYXbYrXDi+IfJvRWumxyGtEKBaFB76ojW
qVG95KF12rcg53oNex1sVuUt9I5pSwDfG0DYug7Ccl/NE4Qis9CUBaLYuMrlnWHdP7T+9NjhilyH
fW/stLag0yyktQ/sU4PT/T7nxV3XmTIbX8gC0TfarALWhlK8B2G4krld/wwxYjIMqMt7L/zpD3C7
mqItn3J7Bk7WAbH1KTl/chaChwRyP7QRuzUKb2PPmZscmsGOFxGLaF86BS6vpkJqz5m6aiXT7wFQ
2GGk+3rQ8ewerjeBSKN9G9XjFE7GsRAPPX62U9zipahKAU7lerv6mVc9YkeYNIs2wlpwk1W22EUi
fyG7otgGOSqBa6ulFYjQrBbNtcEG6skmc3wxaKa5HWM93Iu5izFE/Vvv6O5OGydxDBv0xMoHXlHp
tLXDceuYmaDJUcZr5SBBNrJuF82i4Jor0jGxId8OTiZQ4kp7GZI6POgL2h7A1jvp4TS2fmIG6Ziz
ua8uIhMa1Wha1LOKArj0EaKtjCvPvetVRwvN5Qs6/l1eKLBknMrLCZePYmdpRkRwzAtqYWZy3RRN
MTfLkrXs8nE5DH27KQwu3o4fPedhzpZHiWOlEvtY6GzU+sARbwMCMOAZj03UJQ9TxqsYNLRDAY1X
xoXWoZ5325HEHmHngbvudJNRsRrufL1hP4AQ/THguF9HVEtvrvUeN3r9QSOrX7UMoNeaFl40bRiP
WgE3Lzf94Y/vsE6Mxx7fdV7Bx7r+xGiM8ZZq6c+fjXiBbtlbhxDFIUQ8SprrF5QC6iJSF62zD0IU
ute+oaP5YsBpWUFCtxZeAS/NIG3grQ63amyKlR9Y4tD3PCnpp+56NlA+zal5VZOsvEE5m6A0xLOW
YTboBTno15suWVR57J/bqVBn6QXGU6WG9+stPGyoQaUYjmS1l2k3vhdNq69bhjtbsBzpm+syjLfJ
+GEdOWBUJCsjzUBi8m+9VaG1TEtMJPSJH3TLd2EPRxBhapUikEgQqiZdt7GSLjkGlemxraMZlOft
s4ME5IarAL2s+eYk7XNMaXd7veVijIxYlTECGe8iINdShQJcl2+svCow7nu9OtYgVV5Fn4c7TL4O
OCj/qcSU+2Rap0jz3U+3hMbUWvGEFKXyb5uIjWnkei99El6YEVYX0gCCnWExy4wdd3ddv3N2OOdQ
DzAqZMnmj01i5RgOLRfoprnvZHtybbJ9LtKdkxvFshpq6yH3Qaj4SfjklEWzrOd3cArFbsDg4wmj
PAlDU/dGFBaML3OxzC1a0mqY+rvSHbaNsk3kbzjgrp9KiyBmO1bOTueSAaV0rO+0svkIhR+da1Dy
NorpTyxuMED1yTljIGZgGJDpi651XFyP11Q3L6T2OBg8LHPXVsa9ng88lVrlr95gYxPhP4SpVMGz
QzqxNt9vYR9BWzo5mwYGfToOl3ZygtvrF3LujXXvmtmiSYwH3j5xvL5ZvC/shKY02LPfDx98uPoz
HP0NuDr507gQZNS90r8231sGZFVBBzAbChtyT6dto0aPV8zW2JKbwbl3fYlVcnD2QS1pILZxeye9
/s2hQ8r4NXQPkkiwA7D9NwchBAYYOrpT414mIFTLPkaTN46FfJQRqd4qZqulxSyUSsVkFKTf102o
LgghC4r6ElCzY4VCkRtCRvETCaEIP8o57frihG6U6elMYLiTmbUe853VpOGbNgl75ziFAbbWCN7i
nrIq1aZ3U5oUE8opniPvbYhL46W1WmqKPAG2GPXfI/E/zzDp9ELOhBFPXJBRak86aT8TmTongf0l
BuXp0sjVui12jYL9WJFlW9uG/kwICx1RvHyWlsOW1KJ4z3n66cNDuu2rhEhOy7M3dcB0RIHAPQRc
Sl+qItxl6aTdJ4GSZ4IkuLLpzWSpNcV+cApEmN9mL0jw9oaroHy4kl7IgRZysC0JAbi3p5R6hLfZ
bKpv2y6jPUwS/Ym94wOb5PqiW43xJCrvYE3x0gc5vUsxy5yvX7BXOmuIU5CBnRagnN2dg7DtHjJm
p2tfpSVDAp+WTqu+tG5XVlb9M5f4+SMV0rzGa7/LkuG1TlDChpm8yXw9fBojTDdOPhgX3HITQ5rk
qeoAGGPKDE+xMQZ8aBQsxTDeDSIaweYSx/WPp1SA8cY1Uh7/cb9V5d6m7kE06Z0klCtqOvzQ//lb
Zl+9RA5jX4tY6etLdwpWk2ow/zhF01yh+yrGn2kX2WuNNW47mKp5G6zztUJVFVd4L3JW5jQSIDkX
QF4xoIBMjg7+lTMa34rD4Kvw6gAQcIkgO4Zc0UQBWMOxkrd1A8zC7lX1qYCQxMolG0laI4hb2jSE
qshzNrfpQvpQZPTsh8pp0PxzSCA61k/dtZTNmRkxqrTvMjuxv9omercV3meB8GFDJw9Yk2/cKlel
hxRc9TInCvpVuDQ+LS2CMIWmsmNgP2jyzYMc70UBwYbzwaETw44dazgmlnVbikQ/Qsf171TYJ9tx
cOExWe4EAfX9epiZaVYcOmtWburZbSpVfnu9386RhCGrI2fHqgB4O6p77ClydpagVkKHNWzhD3ub
CEaLa6X2lxaiKal1Zd8FIL13+JirtRp/Xtf8JsAxF1jsxaNxRyIEqENcJX1SwnrOgveJKv+cGi67
ADbUm5G2HJ0lvoj5C7rlWxMA/jy93vlV+Na3iQ79L0ru0a0OuJMs+KqGEWyvxzF85PqoavEZpRSU
XHy0I6qraRenBfBZon3Z/mCCQV2WIWm45AYtkXiiXEk6j8Zok/c3SxO413nSYrBrc5SJN0OwvbT1
Phvoa3HJKIgohvekJflKVnLchNi3z2NvjGecXGzgUL/3Lr5lyxo+U7O4t3QWHMFJSX4pLvTBZHxX
QoO/joY89nZS9+1nw+oD1F9voPHt+ykd98J23Tts69AfG3ShUCWX15IGdsm4SC2PIF0v2kOfDI7E
ZVerqGm82+t3OQqao7Ds1z6Dl2tmTQ9zebaLdoFzHPOkfkwbcy8zrXsLUxBqwUAcm+abjI/zxHuE
v0aul3CG1fVmP4D7zYq5zco86kZVIiKPkuUo0aQ4eZ1MbmOPN7Sr0/zDL1hk0gDj6pTp0SbsQthI
o568i0o70oI///jt3/7+7//2Nfzv4Lu4LdIxKHL193/n9leBsDsKwuZfbv79scj43/V3/utn/vob
fz9FXzUjul/Nf/tTm+/i/JF9q3/9ofnZ/Ndf5l//89ktP5qPv9xY5U3UjHftdz3ef8Pwa67Pgtcx
/+T/9MHfmMfyVx7H8vtvP76KNodWcP8dENz148+Hdj//9sO4vk1/vEvzX//zofnp/+3Hf/wKwo88
Us3Hv/7O94dq/vbDMX9nMqZL09GxVXkcRj9+67/nR2zxu2mZtusJ3XId/s/+8VtO/kHIv+j+DuyY
/1qOPSv/JQ+pop0f0r3fDSS0DpU3vXnP9PQf//nK//IJ/uMT/S1vs9siYhbwtx+mK378BjNv/qTn
l6bNT4zcLcPlRZZfH4zmA35M/q9EMsRKLN9fZawX3+iZdYb3Va8HG70mdnme4qkoumSVYOlZikrP
NPaqqYSxfWcpu8VOHyLDkz9jNST1h9eUbfcE563toOoG0DjBNV2Hcj5i2qUEMqTWvhdNsVh6WgFu
+2ZyG7N5jluGI0fLb/HcdBaiIch07LPJJyKE4ZSaVpCv4jAiuAc1EoIS0NMwIdvMNJOTFQkL8lmP
cI7BNsLykGQTSxYjV0NfvAlOJqhZ1diLUx1OeH3cxHLTRxLnSUMftCwfjjbNfDrNfTFSL1r0KG4n
FeLaByRcR0vm8Jl/QMs1po9laHEZgbQxTrcA9yF/u1plTEdXT61bJlp9vErMyp8HVG4kVzGqFjL9
Rl170VwyuFZeIRn65c7UYo5LJpr/HQ678FLQ0UmX0NEn9Zoh28Xfk5I39z0hdTfvWoMR9KJ3aNAu
ra6Yc8vgCMHyFHFc7GPDjyv2TlqG5C8fcONbZR/qm5wesr2i7xN5R1pjFp2kPLC9Y4p6uDpAQE3b
nYyrSd+1nl3pLyEXfXubDm7cr9PC8nihMjEmdM4qkFBW+GWXjhTFS7mEOVEBdrUwQy1HMUzVM4Gt
AkCyriIsIWC/nXRdkd9DwKtjDs5aC+mnv0BQyIdd7I8d6H1DSxPvJBkFRE9dMqlk5aTebAqudQu+
iKtb9XPLGK98tXGUecsOH4Fx5BOI+wO4rtKi4lOobAKjM7ob08eguJlMw/ZPKPrNkBlnY2QIENKw
34W1kzvqphry+DsmMIV8ONngy4zTMUKFQbpzcqqr0rQfbHcMnwqzdPVvw+cpbltLNNWaaIkq41VU
IEFdR+XO0Z3Q462zEl8g2a9VPZzCayU7TBEkS9QyXXjnpdFI+9zwBuxhsRswl51qBBgrZBkoyVtz
HB3McSpCvFxn7H0yVxbTufVKN/4KJBHgiwzp68vQcJaR/17RDkzayEb7ZodJsAYImkfPMU1Okhhq
jaZzCXmEINHcQb3n0bs3l7Gj95yOjZRVTilf5hDwGeVM6YbuQk1jB5xdtrQLF2x1RPUZvmoNjZBd
SkWuAB2FXffWplXTnjDp0UJXoq2wMBHqotlk6hk4hZxwHtngDms1kDV66UB1hBzdbxw1gKJ37dEF
GKKE+UvpJvINTpMm3JbhRG0Y11Vj7IiVjADg+YhsF6JLquGOLEbhrNyRhj2OHJzmx0hzkLirbGri
k91bXvBgNoIkrsky2ZV4gd192NIRu0RDyngDvk8/pJZdNSuTGBN6DUlDXiH8QFr0aH0wzhM/50Nw
mui7rUIfMSynesGrBabvGXv64/W062rfK99RbwOLSnWcFYsS8YZ7BlIWZItoaNBX6iBcEniTgG72
lV+n8QnjiyTHveuVfbJBnObLMCx7Gy6kBjbX67CknkVjmBH1b2jB++cZjZC7JWXrrLLSGvxWuE5D
wBcWHIdSOQK/5eQ0PQUmEPAJqhzwhWjruXJE09tTCBOulPQ9UjKFOGtT+L4tb9MoAXeVdVbpbaMs
9HxG+0KApa00rmwY8TTSB3HQIdszqMTXXolBYi+yvIXsY9lpyjSLlmW24uRKCMKMCGVdR6UXMmC4
XqH5ZJnOO43uGYsRHiresjj1X+TI+rqnYLHjC4AIEhxdjGmd5H4Q5zUWa8xg+rIKe1tcYjPyQua/
GcFh4ZRiK3CBZC6B8nBBb0toL+sUtw6+StpXclPpiuu9EI7jYXGJHdhPlSBZLzdZX5dxXhJrFU1+
KrnwGjOlETR5u7QMW3/MsYCA8SGEGkhuE1baOpkBYQcXE+t4GLuAJKzcE8NP30rEHJ4r3ZdAgbO0
/Xkop6rCeaHHoexfRWGrGGXinGvgCoHwBNRnD+/Dd3SALIomCvI/OSavOOvaqFwYJs33d+hRKESz
nhMWG/Ao53GkPYqPycvmZApYrkH6nKRhbCxr+Gzkzkb05wByesaLqdcjY8ak5lrsgr62boYO7UeX
ppPPxycctGhWMVkkPhjRpxQACQt4f5C3VkZQtNW5j1CR7wQTVPXeBJ5smbROZJu1rI7dTUk9HVIy
ptqwiaqs7N+C1FJ0l4LIGogpwKG+7gdtaE4Aj6DgypEA6zkh3I2gtBiR3McWcno+U1tvj5aryQo5
V+mTmQtyxcLJq3UDekM6XNYIbjqKZqNCbOXAeusIL/MCUYBCq5nLlninsajbT8PTuGjeJKoOJDkK
Q0AF14kgAJ8JAG6IPwI+C+2r49BuSUCM2sr96TuThcPGCfWRidaUz9mO+qjKPSo0tz1mdSbJMElA
sR5kUpX+E3zJfCQ3qrUgQyS5zaF209Z6OV7QlhX4qfDwztzorLjVxOjBPe78qH7wbHLTFnIY5pwi
g20cnKW4jlYNvfNjWUX5fVkNnXTWEq5zcGN0PoMJuzLd8RSaTZNxpjQ6oWG16fTR2R1E3j6moV32
+FNFT4YElAwL3a5sArwgZVw9FzIsyQWxA4MoB85BSJJM1F6GAkgaeaE1x1Sfm0V1thpNx/BPmrS5
6gYDQY5DZ4hLcFiWLOqGBCRnFCLylvSroMNbRmXJFdOwusMeBJN9k2IbtElDtVpQj8RTpCvMpUFx
WyvfGNcRRnmxUqQh6NvMHrv4IrWK3tSINuMXgzJnOESMVpyPGp11+BNsUIhAOwkjIKdNxFYMW4jL
XHA2MfS0qMJSivtCIXn7pBEgFQmITZzA+8S0shmMwQCF4TPcLM9NnfhUiqEHns2xjK4PVr2RuAbG
rrjXBsgJbhnrs3JiDh/vCphLn7GhhyWdVPoiw0H20py+QL7hgW50VPykNON8anDApZ26bUGp1huh
MWbBxBcgoSVpdkKLadvM8hf+ENquIH4wdYfgFZazMT55THoARqpxzCrAo1YR5MXaS8O2X/8/qbz+
P6qprP+2ppq+68+PKP5rScWv/FFSWYISyHMMQQlrC89weOSPkso0f6c2EtJhV+wBRpkf+bOkMuXv
wnZ06iXPnesqQcHzZ0lFteUapiWxQBqs47Zl/9+UVMZfKyoH5ayQhjCFa1nSdXiGf62sELOgQVGA
nlyaLkufcHPDGG9plOs3tRm765rZ5aw9IS5W+DimFZYKiOIlm9AdxD97qZE6QzrvkGGOTcpFXFb7
iUQSJpuIFMv7qsq6VV4528ZCrJaOLu4+bY49iIl7gy/EyJGelW3t9WAYbv7pc/izfvznelGafykX
5xenu7xRs0ZEerauU83+c9kIh0dL6oJ+o6v9H/bOY7txJAvTT4Q6QMBvaSWS8lLKbHDSwnuPp58P
WX26mCiBPM3NzGJ6qa5EMCJuuHt/Y76bOWk4Skyybd5iqPNVaPWTjZKlk8Yel1Lzu5UrB7XD41et
3+3B/nn6x6jM5tHb1VSZMpsYsHWN9Ixti/HHHr1hAzmqMizUExjIwRvvqPfSSh98kpsleWegbleR
YW8F1/x1CQNr5+G4mgbNDWjBX24oUJowQc2rgOQ96kE2En3LSBQW5m3I6vhgCLPK5phD5tK3fiie
9apaFh4UXJZ1DZWbIQSWj+GmUQRwbfXqQRoQUgt8adsa0evpro7D+s8rnZ4KmYCmrzJ9FYaw/+wp
tziVBJ0rr5VGRzKmdbWtJn8xegkRB79C9zF01D0oqNOt/mt8x1bhpFqapuqGIit/thr0UaCVScJ+
r1gPILDxEMCNqR8xlqcbMv/dPVatYciyMHlsyJOoMlMUp3QdmHDfNFfck/N1K/ndriGhJrtKQMUc
Ya//uUmdtS7TmmEr9PDPvhlxrFdKjcRjDoVyL/UYv8WV+WDHAFpKmwdMFwDYOd2mMtkaxmnUbSz8
NIX9iUElrXMcsEqm2tRBym6taqNatQPbwXhp+mTfZtF+ULu7keDqKiry37WhrE63/kkMGarBIWWQ
7WGkJ/uSCWQTHlXSreUY2nzWdYi52RQVsW0JqAOnhvTgmsnfJ9cfKcPjDeOzRkllsSVqmqIIYxK4
ktM5oieHijZOeeeKZ7Ru9y2cM7wdKE8XGIxo4ApOd1QR/w4ng3A1DVkXjLU2CScbtVI1LNHxMbT8
gwz+Ld7nt3gBYekBjhgMZ/tdq70DahuQ0xaNIV3FSeifielPFo8pGzLJP5kTh/Xz51xnwnRMFOSY
a79DjxWvFh4jD3bq/zzd23EEJ1uDSUOWygvXBsQymVZLVAHWwMiuWzgOZ9jyhSZ+KFTPiOYMrzkF
I7hcfD3dqK79a4w1/scODBSHYCaw/uyeWwdm72l5sPY1TCes1HtwJSneg5eqwNUuFF2HnqSY14oX
3oVd8oOIxNMInyEooNU3KX5gxMllhJm6JTNz5dvOS1xArGxddR2PRk1S9CIoaSVhiOOOXF41tXTw
egc3EAzoF0g9vmBqV1O20ZFQA33zA2r/vQNzwwd31eFR7OG/q4Tvqh+/pspAet79oNx4Z1HfM8Nn
F43JBWSJhaeCUqwAVHLnRCCBioVZYHkQRcpXMzVvNNPbJADOSHP+SgFCL4o0vtcH9DVR1ufc7VA4
ty3/DXXSOzv0H3IKZ1lboBq7lJT4yuYNpLTyo6noz47c7yp4oSmXVQl3c+p9t5o/3MqDdWfyjeUg
yqcCjp4PeFLL+03kIS3jXisCB13FvdUKG5sMs7jJNMgIYP4Cc3Qxe25HVRjh2ObGIJG0jrT8G6rD
+k5D5bOvgnS0ILrvEAH74bUF5VPZKiAyRmhVKHuRw27wHMTKerau68hpEKvIXpA3qg+JBarVoGbl
qzCc4CIu0JTvt5rl9ExC7R9yWeYBqOq/WvUW+5gQ16gMvLuL3ijXA6x03evUayKMVb7wiEbsrXXb
Q2Xgqw0774bJ/BV2EVI2Kq8UTJDRXXPWpA+BvAgK851KmgVdrW6Z9oO6R3GkMj1tCX4f2rqqVYv0
Brlb8xb5GmtVGs4LwiqoCaJGJQtsE1BrBabXHlIHDlADxS6gIL2RkCfZ6Zn0Zrr1Vq/saCdruHwg
R7B10jbDsdp3N97oweDriAy7hQM18a6BsbUfQuPRpKR6kCqEMAV5N97KzULXm/p+6OxruqyuUkdu
13nU7ato8F9VJ3+zYeoCrFzLXedva69cw/9Ir0vy4PAoHjO7fVLFS9dJsI+N6kp4P1wLAzRelXjW
iO5dG7QexVNV3sp24i9VNZL3pMPhQN42dWqtEhvBzLwxfuVI/fBucUD+UU7NbF6yVi5DaLebO19B
ikSA4fTrW8kMvtSgbVeDjd6vIqk5grbmVrjCB5wE0Mvuf2i1/SUk5XAVY/gRgR5ioXIRYq1GfpUs
y4ElV2pmdVUzUJXZtDthoUHqqHANcIGkGqC7GP/hv832foeWQhaoD6T7kTSH8FiQwd7mWZlssHWz
wU/CirdK2MjpiE+s8RhYK6h8rAaUdLniBGh1uP1a628tIEnoCMj9jU82Tq397h2iP2i81FjlAepf
eGf7K9TxrU2OrzExq3Ffi4lRM4fri3r4juwqUtS9/xBairFPnPC+zxpt28hIO6otQj28IpODQhY6
6YcKM2w8EAFqIR7pKu8ZXoxmeS1IvcglHjpFWgCh0wpevwjjptoDjqgy9OZBbKubtir8XdM0Pz09
J+dclh8I4+qkSrP6CnHlZj1QyNt0rI+V7imPOFqh4c1F0+7SrySR7jBKVfnFMOyqYlFH7vutFYlh
jRXRzeBiXePqIDpHX5U2lL+Tq90jeeWuUzsB/kl2QhbVbR1E4JFsb1jiv4VLdvdLII+4bkr9MTIK
byukvVuxLcsVyv9+kJTLVKrw8RwVqWVYwlWmL0tZ2Eu9kT7MLLq3RgF+klMpjcY37F/VtW2s9V57
62IUjRNSDM5b4iFNEDimsUipBiEAAZ1SQfSdPMSuLG2qcf5dVWqsZAmJxaYBpOIK0uNV18WbTLPA
NOTfYBX8gmwZ3GPOthdD+eF9aEI8uO4tcQeiMMwQMEYStOOFZe9FjEs6aY5+iy3Z1kwxFUw6fpWn
BfKi7WPnxmXXekQ9Idm47PkuWmlLU8467FH7YVlk1Qc/KLkO/QTvo458pYFuGB6rVUfOCv0JXfVM
cBOlge+Ckd71HjQwyRm6DXneZT7A9/Z1Q1z5jrINUSZf1D2IE1tIErpZ0KFr4OANkIa96Hmg9Rh0
5yWiLwgNOGqRrkxQgCvrFVsxIMqZMvI5bRQtO2xZkKT0FqFqfRFuBexIeXWop8OLYfcxI3lYAsvF
VEGYP+uRVe0kL30ZlwtbRUjHB3u1NJLkA+8zIgC7b7CU6E6g4BGa0ZqNCpkz21eBYooWCHSCdgB0
5u+1X9504ofqq9VtMqQbkenfTTVDCLNqMKuM713gSggeDo9VkL22jbNVJO8pjKQfGd5GSiJFt0n7
lCOmuwZFGi6xaN5rVWBuLK957r2Y9H9kvpaRBt4hMPaKoX7N+0FjTtNXYGw2BBi46HpMPj/HxRIj
CO1emMliUJ/8yusOXQ5VHEkF6hGmA6siY/9u5IZ0GiDrRdDceYicLFyt/NBQEVCq8kVVFIRB+fAI
Um8D46FJQsxKSUgqkfsjs7ZSDxQil+RHIDbvWIUuDQi6dxqk4Qfd4ZTNg2JNRtxaJpySiwBxIxZ0
uwNj+Ms3mytNLfe8Mr6FeJgNB8j1CKP6wTeDQv1Ode3rxPdBgDX5CtUlQkbuf3rwDtF+srgS6QNC
xqF4loSrX52+pan/un3rMg9GRdHIQmrUjKcXYTza2Tm8isOnTrd1aD8gG9xshobikIv81CKsm3hX
FNwvYG93Owns6SpHXLGvIzCcZKfThFcQ0pcsAc7eABHIKyq9/bUJ959rSnKwJKdeivJtqJPyCRrf
NwDya9vJHius2nMvim6Dvv9pdFm4w7zl4Jrm16GO1U1EjXqJinW3Qn7oGuqvdJu//e7+/8crnMEr
CJPcFsCOGcTCsi6+fv+aHiMcfv+Lv5NrkmH9RVVStpEAVwySKgoPjr+za5Jh/6UYCiXX/yTd/pNa
U8RfVMVIFZBUU3lMa+QJ/pNaU5S/bPy+FaJPmLwDhfq/pNaE/edjR9cNnBAED1hBtoBkiDEJ6KQz
usCgzoK4evUWhc0S8dpHyZPSZd2DyXENlDUfVRdlPYTtnkn6YfWEjEiDevi72ftbdvo30XLV7jt3
Y1J9euzkRaQivFMP5J55sR+6bkCDOMxWnuV+zWqnuCGtyA0xCqBkRuhaVWSG+rAHaqDhRWYm3D5d
K8KetB8NKAx0tyzjvgMmLAfGLe7m/Ddd+EOU7YdlrspmE9Xyr7R41fTuSxcgUNbJwaZQMnuDwgE1
2dem3EeKRK0NAMaVr+GDApmBBAjGKuzYJII6pBFq0BLFsI8HVVrHDmWbrqA0rwAprIcQwG36FAaI
Hrq9wV6p4KaW5068IadSy9lVUDfdbZdRv+qpZYJAxr43sKsNDFYf7H6abXVjh1wsIkQNpHh/3Wfl
O/TjfBsjuZzliI+xRWMlBHB4gzAjwFc78xB+KQXE+55tdZ/qXbMVwEoWrT1g7NuiKU0FihpSuRbc
6VZod+Tr0sw+Mil4cqvK4x4ZlCsEqKt9OiYKxNdCuSmqork2bEBcJe8D8lEGTF4cK4Om/UCheRkV
dYD8svN9GAbGGVu1MkBLb5AAYAHNxVNHfYiLVl6YXWHhSoy+JDo8kZHcltBiNmrr9ORUdTB8HNqZ
Ud9o7fAF4zCcVnQmvYu2defeZYDsaif4kZvalWVlT1nj7GKHHCfyTVTPxqgTFsKdElTnpN81gf6R
htEBqgjajaP8j765WWZFQKDYCESnaO5HnrcHi4/ZoXiQtOQQUVjiLADuKEc6D4vyranJW3IpG12V
03tKCnYlngFJIFKL/9qqA5XOHRByrukeLD/5hbUjxvEoHZrSAtWwZ1MRt06joplaOTheJx+yvXYU
+2vLxI8QX0JJq296E7+f1PweK+4ewdK3vJSxJE50sJSaNs4JgVaZxk72629AA56p8EhImWvRGOlf
0iJFBcB+Drz6LSuN5wAVGDQL9Vurir4NGmXSHG9oOMjdTkljUIzGRkF1TuTNTV+amxRP7rSqHtSS
mxC1nOfYJsXYSBXaNHjdt+EPE+YQWuasLsrqJUYdhFFvXLs6fobwNhHWrXzMIHUlPvjp8GDDi8Au
2H9GyLO4HnGeviM4YbRhhxnPdSEpWJhU0Mxj6sYrv5O+pr7KGzqsVorNkinKclkFLgiZ+AM8yYNv
eU+9LxBd9FVEu6xlba4aAEed+VMy0o9cMfpll4nvOHZtHDHs/VY7eMB1mxoX+QDIQeJs+tB8g3N8
ZdUebiPhR5+Beo91Y+MjComb4gD3HisI1UIhtwZyKuVPakv4mn7OfSdGtjpYw4oHBPTaR+Tqjrb+
+7/zRMf5uUlK8u8dVQMYDTTbMCiCjKnZoxy62mhaG1cJVm6gemTF3Q29hUZ74P7suHkiUPhcKuEB
vTAopkq3/794Qs/iDv8fhBSSWD+ap3+BCh/rsvRJyf0NTxyBer//wX9OaI7lvyhSCapYJok3858T
WuH/0Kg7yRzEumGznv5b/7KUv2DHyYpMVUymfDP+o/8c0pTGFItcqSWPKT1Vt7X/5ZCeZF//RhQa
FhW2PyMJb+6Ra6AFB6216t/e7oUoMSoKEcB4ddDPhBtqeOZXJYYpDU/DtAsJCTG2Ca16iJJEjb6B
jW2NQ5mhU/f9aPw+ifM/61b//VHT/HOnov6YmjzpefCG77pciJeoS+9Pf/zPVO8/H5/cRoxCeJ1I
2/gQlXVRok3S2UvVUwoFcWPNOZNJn+vBZIGmkuWIEsD4ARwmItjo7IJNxsTEOZPSHRO2/+SR/+nE
JJEbY16eAFOOD6VVU3GMXEgF9vCQa1H/IPL8zFDNtTIO4dE202B/Bx0gjg+uK8JH8OEPsqvXO6VL
EP5u0ufLJmQcw6NWkhTY/GBgWhgEfi2vJAEcBu9XFQEzTy/NYnW6mbnOsJaPmyl8Wx64v0SHCKCJ
8mQqiRxvHQECeMSFGYj+mhkOIf9jXeOfKRpz8UfdKnWpSMhAOocGrwHk1YwSH4Jt5Ri1dBd4eSBp
CNUqVoozpVrG3jX/tQEpk8Oz727w59GqfiUbcHIpK9WFbt6cHoaZyNQmkdmZqMCrsdXtXRwKvmjx
YOLbbDm6dX36+3PDzLPiuNtKYZswudPwkMblbSIXmI61mQyfAQiSlcjemdmc6ca0Xh8NMqQVK7Io
AnqvreKjfGrQ1uk+zHxcHx80R1MHJyJ1NQ2+H3cmHUPdMLyxo0v3Bn2yAUVdKXLFgRCml0O/rHQr
CSBiKdrH6R8/s7/pkwmGjuU1JELUQylMPf+uelWfYmAWKCHwWRs75erCUZrsQVTxfTnu82C8PKHz
U6GDkq0SNZPzM9eduWmYbD+IrnSRkiEIZ5qAW4HxZhWIaRXe7umRmglVfWz3aJq552kOSSa0dEr2
HZzY9ZVaSW8u4oM3uHS/n25lbj4m+w4cD9whEWrYJ0aWrrQ+h7vvZ9nKjwCvn25inNpPTgN9stWg
/gGQTVUixCgKFOLyhqt0k72Fbt2iwUgyMO387Exbc5MyWd+yl4VqonfRAfxhiU9v6L4lbuPuTvdk
bkom15FMqBkGlXJ0oHqHQnmH+pRMkgJxZ7iHjdvHm9PtzEyKNlnhjeIOlJjQDRIaIt6aXoZbx1Rr
EO1UyE43MTNQ03o2MvlmJMkoAeJHFDy1GsTrGg7e6Y8rcx2YLD6hV6Usd7Z3qFADscwl/KgUJp83
2O1zYZpBpa5TkUvKM3IkbvUrbEpLfh+tKVBGxztZPBW5qiE866M1b737kQRm56pGtVO5tw09qZPt
6R869zvHvx+tMd3xBabHuYzRQ/mrkzP3Cb3MN7MKhgsbmCxikESNIwlD2XeQrQ6NiNot0lzKI6lt
98KZnKxglN08xwwKse9jteQ9qucfViiKMx2Yi5PJ4h1a6rNIP4EVA2G+4FUpvelDDrr+9ASMp8on
e8OY5juegNxw0GPUzOggIV6jO2itxpaDxbLnoNTqYevafLV5onY/BEkqsvtYTOW9tT7d+MxynsIc
7MKQSklE9aGtSP+n1MV/ZnjRqaXpPiLmFFxd1Iw6Wc0qPlEAtOP6AL8CmkCDBD9w1eo6D/N3qYA5
cLqZmZn6nbg/imUeJa4ny3Gzb0kT1Nc5tSjUVgDfiUS/sIlxhz9qQhoKOEBR4QAuJEsBx6OgumFi
VnRZDya7hpa2BXYMko2Xnd8Y4LVgN29iUOx/pwhmAUQz8/0b+3f083tRuXUVBsQygnvVl1zRIm/r
icawzDXuoFbyNW0p7ytn5n1mc1Enax/bGCft2qbZI+6dPQ8osR5yx1ceUA22z2y0cz2arH0LZocB
U3fY4y8oQ6ASsAyarB6L7g+YzXpnNoG5nkw2AchemZwUmn+T5fELVjfPFlXxFUD2C18/6mQbGPy4
j6HHB3Cr/VcrMlYqDigLHeLVsi1Ka3NZfE2ObyetYDnHrncIOqM8KIXAEKSQERo4/flxFXyyl00B
la7HVq8WVPzCoXuxkjhZtZ7zo1ZzaekkCbe3oV2dbmmSafvv620KmUWdA+pJkgY3EalPDXfturgl
aZsuNKvBrCY2v8C1WxgdYgd5bQVnOjgTbWKy/GMqC6FwQRClESnUGi2MpWOX7bLPuqvOF8Nl0yTG
5o+WaZ5JA2nMSDziXRPdl3HmvZp2IJ9ZlTPbpJgc+bj8uYXaYtlOVUGKVkKEfrY1OyBvZ0ZproHJ
sndVN1crnRp4KpEhF03CCBWuJM5c2OcmYbLkPaS9B1RsgHF5sbRVwgZp/L7yUeVDrL5FI+Z0iM01
M1nyaGzK6Mcl3k3cFNqq77I7lLzjlQnvbYkxS3QmkucGa7LwA2pumHhAl7S8EgphoPqvPTffM/vW
XCcmC97TOxN1Kce94UC0l34S7VPFljat4b7HtWkuLxqqMQt6HK+Fh7sDmIeUgktt2jvmRR22eJXR
8EZTYxhTJO6VUCvOvEJmxkwZ71JH60N0Q6nlmuLeNK2NkBQIjn1EhnZzujdzX58scmoigat6Qn6s
3aL7Kts2+uZeaJJdPf39mTkZaejHv97SRAyVMGNOuBUtZSd8FSGQjSSL37APV87MycyJ9fthcjRG
npWZNvcgDDQs19vWqox+pFeCNlD6dH26I9SbP93vf/MajtroYEOq+IhqQL5SG8hbibBFOaANqtu9
eVVi+4vGOor/Yf2BYmJSXmkOhs39DnUT2E9LiHeSvrWMMELk07atom2hb8YWBoOBFfXqGlel3Pwq
t2Xb35m5bqg7O47C6DUKWrnemWTwbORi9Qoe9wLiZOL/cDLM7f5WaPhfL0vyGB9HvVMinls9TIYD
0GprVSmoLLldtCrgjKwlZJ4uC7exhnHcTFknRe3qYfZY4q5GGdPs0L5T3C+n52gmmOXJLgb5C32A
SE4fhdak6P2NzksKXqSnvz4uuE8O/CmXAdx72TSSZqHjESRusuolu9SvVTVpw184ZOgeijWRa6bb
AV4iMkqejntMe6bxcXf5pHFlMnChplqNMJoIJ/b0C1r9j6HsLHGZa3ZaVL1FgDvNGqhZ4pTnrudz
a2oymK0amAY8IoSAZOnFLxG6FEDYlnaOONfpAZ1rYXIaoDeaGFFrS4faAULX1tT0HakMtkEx1GeO
hLlhmxwJGsKiXZz10U1ZKb+MBGsdOUN/vkX/RHN1dTkOHACLHi0o3TizGc1F4eSAaJHpaPzMkQ5a
UUWPWqcqWLmadXrZs2aKyBIhin+256Ioi/rW1pHMe0j7pPHi1FpGYw8vmhx5cjC03lAMjuL5hzZL
i/gNwmjY3NoAO3OsuXJ8ueQzDc0tq+kJwbxTcHHjm/EeXbvKHT4qyTpU6oeys7900HOx1+Yvp7s1
/vxP1pE8xuLRPpdnbdwi3ykd0szDPyzHWRFZTEy7AwvcLWkHoJz919NtzQXCJPjCYFAxVhyyR0sv
vYea3YkkhyN3Z662ny8f7TfS6agroYS/j5rl2aPDw/laULdJ8HQJ4kVXOBeGgWZPbh9hq+opYl/V
3uzVSFvGjYYvB+6w4ClKnGPV1SVDBSzyz2lpnXLQ7chgqMKU7DA+igDcE91/uuzzkxgTogzDEGHz
Rw0ZnWvD0rBBzGrR92di+POogk745893dQ3nuQhwQzNgpj1YYKV1Ve/BZ9b+An+I94SDf3u6L3PT
Pkbb0bRroNdyt9fzRwx6kCBg7XsLFeuma4SqzO+XtTE5beJcR6BSU/3DgOK//6ygh41UbJQIZGNx
LyHcTrfz+QoZlYj+6IsDSdcncItHXxL9WpZkFX/fIMa29/T358ZqcsL0JBfrSIQDdzZcDnKY38sw
acolL/fwTOTONTFZ5EL3Wm5Odv3Y947Yx6bjfIRVj3i/xyZ9JrxmhsmanCh+3Xl6AXrpMbaGfpWa
GPJmYSyduZPNBO8oL3UcULIGZL93S2OH+g82BitCGA8ZnDFtBS+pytWda9OPDWgxeWHI6c/TU/P5
ycy6+7NVHw1g6CyD/jBInYdxhNL2UYXBaGCaWAbZveRgVS8k9k/IDp1v6Tj4DkNn3umc50Z8Jpv+
m+j77/NAMycR4oemk/qDou9lZAqTdqW2rSvBO3PzxN31mlw5B+rirmj3Q9RWQb4IEZYvwnWmRhIa
2a7jVla7FuDmB5TGe/Q/lK1TtgqKwQ66xtgyG0FSY7tetbn9UiCWVLskirLAw3y0tR3gakJIgb4t
u9rWq6sGbGoSLxGEjwNpGYaa7L+fHvC5IJrsgXEbWs7gRtwgO80jkVubV5aJJfbpr49f+WQcrXF5
HO1KqdENVW9Y4Y1POG16AVa/8fpdwC21adqX043MRerYtaNGfKNwoIOmdCFugC7GEFBSylg4E/S/
OpoEuKidOVznwnOyA6ItUWVpxn07RcURDlm2q+GEIL/PNWFsCj2v96FD8bJxhl+nezc3QZPNMFVz
QE1DK+1RHRzN7pUG+X8VxGhyfbqBma3KmsR6ImQsqfpePzQSkOIUJdlmEzq9HCyyWm3O4QLnJmmy
IZYNnsF5o3kosoVIXi/kwsrLeGdVtl5vbJCt8s8WhKDXbbAQV6Vze6Qy9uKTCDTHmTwKDm5xugvj
rDxgYpWa1SpMczSQNhLUQ2vtx2Gt7hDyChSU1WUXVcrboUgDsL81DovRm24KXA6UrkxQDb1ouKf8
cOS9kWSW8AqrgxLfHCfM9TcoE8BvlcYLzqy7maDRJnHaZ8ogfDcr9paXN+uMrek7EPr2/nQXPv06
woOTo6GUTT1WRaLt8xgZnzYysfr04ks2JD4+OQEcx4JPrWFWjEDuo48JxXUhS/6ZWJ/75ZPdri4L
o4pLO/uet9yTl1SX42RLukXxH08PzTgE/wo3fv1kw9MGS1O6oekBZ0uuf5+mzg1KbM5d34SP5IfQ
pEoHaEVm1kiX3AJocezqUYDXhsiHog+Vn7riiA0KT/pVlMCGPt2fuQGbBJKK0blaoNfxsy9rt721
3RCo4FCjGXRmOcw1MN3eAhDkPWYK32tI38ZCWBAhF/gUaGc68OnuxvBMdrc6K7NezjLlu+6hlY/8
s7QCra2u9LaNzgTVXBOTra1N5ETGPUr5XlG+KlZ2htrJMkPweyckPzmT7/1dQPoksqYbmZnqzSj0
zLbchU3hPjs1ZpJrZj9HLJDrh5K+ow0TRMprr4oOQqhvCdw9tyJpmmJn5WmRyVd9TEQutaRof8aw
hUf6bWUOL0JpJBW0XVAp10PaBAWpsr6AYJY7Wsrn495IdNTUgyyKW6i2JcTuxYDsoItpJE+PZOGl
raKnW104RQ+nwtIiY9OWWSttFCkw1DPB8ul1goLsJFj8Qi8GlK3F3sE+ZoegtI6ivuXtUKtCqgW9
ldNBP9fMJGYoRmhGkknVTz1DwhqyIVcy7HKwXghA8aeWfU/+OvtyurGZBTBFN4ee5fsZBKi9QGG0
34Z2CKAoi6WkPoOm/Bw/bVhTqLJs9DX7zQBpIjXbNMzXEDQ53BaISyHosUIH1DbeUCVFGuUqRCK5
ExtYj56rXaNZXBj1Hox3a/grtUNEDiP31EN66KLOT2lXAj1sx0EY9LocjEcHOjb0TOS2L/v45CQx
fV1t8zgO37Sy/1bjkgzplRYu+/gYO0fbbilqLTVSOd7lEWIjJc5y6AwWZ6ZsJiaMySkip22IIFNh
X7cDaQ8HIZJV1+ERedlPH1s9+ul9JBeQjQ1jnyKkgJWmDKKm1R5Pf3xmMzQmBwbudQm0KiPfWUF2
73Sy2ERDc1XkxkXAV6J5sgdIpO7hGiviZ+k2jUAI29cFZHGzwZ/8dBfmlv/ketM6BLoVtsZeZmXC
kpOWflY/+aHymijemZ1sZpjMSWwaFvtIjoT9Hit2uFpDuylbN98qKWWg072YiSFzEqB+PvR+p4/J
h8iuNSSltVKsYw8lnjMzPdfAJEgNnXcsYmPVd+QBzJS7NHD/q6ZruzMg4bnvT8IUn2AwOZUh9uWA
V4Tftv0qUuBdXjY8kzgNzLpuHatP3wa/eWkqBf6fFVRnPj4zu8bkANGG1G70srauRV59c3F7W2O+
/KjHoX9m35xrYHLlEGoMkVMrDOzRYhgvfvsWxtzCdb38dnp4ZhqYwsvTOEFWORLRzvBKdy0r4XMd
p4g2eNqZesXM7E4R5iD7vaqCwLPrWwkZ8CJrlrGdX7Z/TvHlwglE3Hc+z0uHZzp2Tt0VKrfnKn5z
YzNdWWhMIJUaiJ8pLE0uRfq9hZv5l6JVgjO/f66F8e9HOzTJoCYdctPblR1mu6MaQbAo5IZnc6G1
lzYyWV8C1n6cQw9FMqbBTp4b1cLNOtYBdqNn1sHcJE8WmZGRyMpMLdy1dklpHO305UDQng7RuY+L
PwfJibsOP9Iu3aXc8ddabBjLsu2+nv743AxMVnAvtwOm4JjS1yJzFpYbRgutQXserfFz1YG53z9Z
w6lVJbmhhSyxzEB8Sul/ZZlurS76/VPwuFD1JPellKsxvOKlqElS1QhiL5tA/nVZC5NTUgbkNhhJ
wAVoLD0rxjPSSj1CsGdRwTNTMGUBQUKQgqSq812PlNwCfSRkakOvXAQpkXq6DzNToE1WcozkS+BH
Ac53Y+YwjGiixh35wq9PVrFv5Fmf9aa/k0V2/3v0Ow1/oct++tiloy0izi2ta2Qdmam+3Rja0C4V
L7fO3BDnhn6ybmtvyGq5T+JdPcqJ1yHvLATQRvNp1FAu+/2T1UstoUQ3V412JcYVCyoYd1njlxcO
zmT1xmh612raZDssy0DHqGTaByP+fvqXzw3OZN2WCJyHkcvgtHVQcPZyuruxflDHDeiiFqZY8RLd
YdPNq5jtv3lzWw3Tao7GTj57+ZnpwhQlXvbxoKtR5+0sj2eXMJ4pczirCgbB+nQPZhaWOrneuimO
sm6bkh5X3HKFcqqOYVv3cvrjc79+smot3kTwYDqGp2dbtiy3X+L0ALc/B+pyuom53z82fbS6DD8v
4lQK411oIW/jgtsFwnPh/WEKCXcdq2kli+kVQf3NqFlSrdm8FOPpeNmvV//89WS66wEl+nxnJCk2
97FsvRSxYb2d/vrc8E9Wbo6JWFgAot7VnbUR46YTysk2OB/+c4M/Wb0YJ9u4T47zi78b1zdWGPtP
GRvr0x2Y+/5kAbdBPRQ8Uvl+m37vu1wsM9zmzoz9zOhM8d8YOBeJJFXJzu2bNy2Uf4VqV0E5xFnj
ol8/RX0L7L10KcBRAebIrq6iYlnInrm67OOTdVvDeyjSRgt2mioGFa0ruJivapBI6J9f1sJk8TpN
mJR1zdastpm0NA3TfegQfno6/fW50R//frRu3dA1kVLGPzLWh2hltPgaj+uLB8HjZQ2MMXXUgGwj
IdPbarYDveosUgJpp2XWjSLSc9E5DsQned7fQNOjFlob+f9ccVFzsxHu6+GiIOUSlBubbTpCDWB7
WUcmq7g0KnAVHU8MfIpahNuqNw0BLxV38jOrbAyZz/oxWcV+GuNvGpMg68v8UMMg2yGFqG162S5W
SCrayOukcXNh3E6WdBpQRzRMi2lxm6dcaQfeGZ18ZsXNBNUU2p36daUGkqAn41O1rhBuGlJs6Yzk
srfwFMtd1mol8tZIdq0EivL3YWCLcxDRmd1uqsOCyGCko3Ee4hibNeiyke0beM6fjqK5j09Wc23q
Aa+wPNqN4tCjBbJ9wIbpHIlibuAnq9mhBAHN00lwPm383wPvIqSFPqd2pqgy9/PHvx+ttdqxtdbr
w3RX99wT8UnLr6rIOcdnmvv65BiOEyOkdGaFO0c2n11sjZZe2g2XnTO/k/1HPz0fHNCDnZvsfqNk
0zy9dygsL1zv3NjMDf5k/eat5uCqavOCDBsu6BkmyWUJBkZBE/PMwpoboMmqRYESZ3LuKAy/VC1/
79QmHbkoNGX7z7ntIZGFfR0A1/H7dPl7T+Ac+3LZxyePXzfLhiZxomTXR83699Ti0Xfu8jwz8lOM
raziYBJ4It8JpQAn6Hf9qlerpyr01TOH8Lg8P9mbR4PA47iPm5jUJ6YqO0yuvUfYXPFGhK70aHX6
ocorf3XZKE3XL1LdYYvz1g7PvWLtFEP4YuKueyb/g6bUONyf9WOyfq3WQ9Mr4Zkhd1b6AQYhz55q
zs0v9aAp0lo0VvjDLd0g2YhOK2Fj+HXgLAYDP4UExyQk0daNpUCfXIsuA7sKGiBb+zVjg90COuIb
0dqhWJWYHCn/h7MzWY4UWbvtE2FG4zgwjV4K9U0qlRMsVal0esfp4enviqpJnbil1G+a5Sk7hgjA
3b9u77WlWOmWt86ip/pSjwZX6lD1eVjSPHHhFm1T7jgsX8q5qSbMSYN56jGt4xZ3YxNjbKq9CYgb
1sFpshOByjCOt7tsg0x+qXcaise1cUWJfag2ly0srRHPaHxwx3xMp3WZWNk2Cvz6lfRz+G7rJFm2
Kl6cn7bpk/sAm6dbHMKdzRy53sOc4Flme3H6yIi0fei9suSvucifxqGXd32VWRg412n2XUADPrih
Vea4/XX9bizzxabMG4snZx6ZBauGcTdov3yXZS4vbIKdYd9GduauTRuFv/OmmMe19AGhbWOw6DfI
X05PjIFmFxp9JX61WoTX0UJJAX1LY6oL7S/TD6lU/0IiJBmAjjBOxjJuSyObdyBl2T3B81EeALOm
c7c405AA02W+n5mdPIpTO3/dOiXIKrnE+CNHFeSMNovHJ5VUaue63oJ4fHEK/MfpecRhixmogQZH
mHPyXFMe7114RbpdjEyPkDlwnbO9KhCgWZt+ZxvTBithjfpe1UC8VvYS1bvSXeYfDfZLIKf7PCUA
lANLFBcLZp7rFhO5UJnpCmxXQc4VT90tKFSmil1SsLKLPHeTB7npmegLxbOQY9ED3MshQosiEEyQ
4al8MJEW33U1F8tKDZMjdrFV9i8RT8E5kJw7Aj/auf2JrXLtr0L4h+GxbGX7nPeR9UpeqTZhA3QO
G4+p2Yy4vb2WKBzeleNM4MMZI6s2hTb4xXhaKKyrqoSeud2Gy0PmW5G9U0UFZ1ta+a/cmP61X0p1
G/cjFOG+nqptoQtr19utuoATHD7r3tbZCk8w4gocqIuD1Q18qj14yBAIZz47l63ywut2xjvs3l5o
Sd2l+SCbC1UoZz4gF4jfteWc+lLg+LyNa8IWh+iAzSKdIiZkQpON12i4HObvdRzeGLvjXqyIcBtX
zNr2NjPQyHmNr+Ki1/MSJShFBcKKtnO7buXbjD5Xi8vjnA3Cr42XjDiXx92c1xd2yhQI2rkuvpbF
InJ8pNXiYkGYd93W1LTMMUIZmW/Cpq4ItoDIwuraEtCgd0qlrO2wTZwZoZ+0n4t0TLGfBCYcQm+f
+XdaTLQMnbB3uQ3D4n2wW5OU99msyvjVyfrKW5vGjsWaIqFuQV61skIVwhfkj7p/BIoKcSAaTiP7
KaGhWNl5FlZvo8WyXYdkrVC7unQWy8EJaiBrwNWcntC3wy+sjX1PPYAOhp7J8JtKmGZz/HzDiCyO
+GXdIXO1Y3QUgLn9MdgG0QS3NGI6oNlLt+NZhH7jqlUcB7bah0viFPsRNwnIgrko9l5m8OOUKI8O
i4mremcZHwssxPO4UXOznQGgqFQpgAYLGbs3GIinAWbgjYLr6Hk5ZtJFXXYlg/CZv6ww+/Cxc/MW
p1rnrXGifoP/f1fdjH6ZkubiG3KJtL2vHzFLDEAQlePUHQp7rJ2rCVEqDDRrgOCZroJu9ptXTOLw
ZuxL13L/UkbhHc18NP5UsAxVFX2Xka7IQWwL64LvOZvecAV6FUtNuO8yvJgSnVVgRYLBl8NqcZ3J
+kGxlbOYZS5HfP8dp3N3KsVu/5jiLY1t6jgIPGNx9HbIoawlbuyfgFjb4VeOUNpcUt/PtLsarWwE
GjkPI2BdNhElH22wa922nO0mgS84FxEl7gYuhXDwqN+6eAb06ySIamcH5xCbyLKdW7nxG9zsXnFH
aG/yccFTLR+MaY4kXDlogRoSLIoMy0xbnw12XLdAt82G8So13OGThx4EoGosL5whEMs1TqxyjZeU
i07VqZd9EvAZ/JzrpR8uxmg2/Y6MJ7YvRhuC4NbuInxUAdx64BDAyQb42Q9uY9+BWIjmb1lTlP0e
uDAMjm1UxnV7F6jQeOyIjTdwtlp1bB8ZRWqi3wl0We8uBigqf2PwYjk/0yFJyt0YRxyLwRKlwx5H
eDleWDjUwbP0Tb4077OKAvVMtSkfdwwEYeBvu1kKSn0GivjUCjd5orU1288wlobMWUV95rYVOTTz
hCmWnMxTg2DIZX4klzDB2p8VE+brMofu+RQ7YwnpsXWtadqMhasLqLEQLvJtV8oo+amikgMkGOPU
XksTucFzPmFNAV5oYdHHs7LqvT34jY03roOB0qy74omJpdC/lgbA7iFr+irZ9FE2efB46DhcjybT
zVXgwHZd88UWF7l2ENNR1wz77BCziivOCHa+NUM7ptq44YwQgq/EuBd1KoTZzr0zjNeyt8sM59PA
mh+YaMzqizacnJ+ubH25rLyuKJpnPEHG9ui2HUgDaxi4Ex/1aoNz7GSA+OahGreyCYmYQFMNccVa
K1ph2yuEJKctzKtb8OKqHTtIY3ZsrAnT4SFajn44Z29JZ8fQBZmaaLfONBScoVMymK1MESu/yg7M
zPXSDEX0JmCCOuOmzIJBHvusD7xd47VxcRhEVdq7UPr+/NNIB3hi3y1tINZzCIOz2eZSl+NlMYI7
+q3xorkagqp3rmM+anUhcQl/5RFOqbdPY6/zpp0RjPl5YAIjfwr3uW6WAI6XXZgXjN+L/D63hZq/
xZlFHrIRobL623DEMhLWQ+3WyxqzCBPd5vmYIRwlsssfMCXwIpDqoQ9eQOZVNqF7cmLd44jf1cu9
Ik5quN96aYp34bqmgGmS1HP6KijtmDv4xdA6e5Ac2DbPkuhC+hEmudwj/IH9nEovf1Sk0+ZGykqJ
YzuB7XJWrKvavNlx1f3lK6ZM70pVJgxqOdLyxq2GPFxtcUX3M2+lPZiSh1jWPc70y2kjNWkv3Auw
SNa8Mh5ukocCC/tsZ6ZORzd96obY/gPTsecLiasmoHihAzLKYhrn77ETNOMFAU5t41mzTEPwBoPk
hK9Iag0qgpInTk9rOyv7cKeT2D+KsBLWQWRwn7FW1q2zLZdldEDJOEhFbQmfZBUnVWCvU7cxO8CQ
aDuSYcjVFivRSjzazJi1N8bDOSXaqEbrN+Yao+TCK0Xx0MZDomFu2oO8CEtv9I+wElFUz0xFhJqK
WUpXnjpg3PwqGN0DdwzctQEn6Xnxjxob4nbbyqQZt06Yh93ajeriafIH/1pZiR70StfEPscumTl0
JytzoxurVYChPeg4h54RFHfnRlSmQfuOZRaVeNrnHRsNUrI8hy4z5wLMdTTBmNyldj+LATYyLN5k
oxAxiVdhxsp5XgbQGrAxcuh6Qum6Ohoemv+tlcCr9MpbIKeu89olThorN1jACPTwHQKdVyy9rI24
OzewlDyoFFfvn6Nl2vAycNP0cpoNzbtVwQQ7OMwesuaw6t3JxKA6qlimFxEG+zAZ7Gbyn8k0vXiH
1xX0zaD39Y8ybGr1M0x6YjtsqF21ASpbVQ0o1Gp66pMqNXclGovhvUy9Jvw91rJM751i8JGuzJC+
r6I2kXg/+52atqltJcmO2LYtX2Uq/GRbss7tdxe4U7/hDFzUtVt4LbVmMKAJzB3e0Cqcqqa5mHEH
bFduhf/jo+t4YfMWJh7ABC/uC3EhRD13u7DQ87QWeu7MNaIrOb7nhoe9CRrTm21RTcMArnss0+cW
oJbaGc92W6jzU9u+AJKN1cFyEgIh6Q8NyUfcLaLZwVknEt0L0U0/GthR/ZsaCk/J1QBiNN0R5nfq
aewjUT94QdktRzztWrWboAY6V/ykWDz6BPw2m9dkEZbYc9zH+9EJ0sd4IWy8TV3JkhKFl+rvPVIh
A7xUwrvdVnMavqvRYd4UgFLcrOehmBvEQIL8aeeLxO+fUsNhs1ZZV4dXEc99AaxSkVBQ2xuTvTcn
dXvl5YuptsngQcC1fM7HlYnmZtkKtuxl5cbD6O3HKIKDlHcVuantN2O/bqY2STlzlwF4dwsFGdzI
wLptfdeoo6+zhSJZko/2hc/Y2q8SSiVIENFZ+dYaofpARKkI8RoiengVflS/lMvgZnuYD+HRrkeC
RMbuF9YcmxBQbfBuzlVs9+HznNXsivgAFN06LMq6PMJMJ8iqxFCuSYraN5U1Qhxyp40a+FKtEt+A
+MENmTpZvESAipOXJPG9h2AIG0z7M91fZcnkxkfHaeSy63D8hM+sFDvEWAbRWiSnoRqMq1SzEwMc
WjKuSNNt4qprM9tTvZ7pETEd09hkG7NpIntj92PwEIZS5VsUG4G4I2hgRdsi4WAWE5ZhW7vI+Lcm
Z7HEOhQyXO5nsJY5G3jjbyIVo0EB3R5VT4PW/jftdSQqIFI4CLBwGKydCtzhJlw8OW+4x/QxD0z7
c3YEVu2DXctbqn55caMZd37h/Ozb75giYx0e5Kf/b2WE3hMfq+a+tGRA1r/UgSHMT43ZJVCJCBAZ
/2RHruKTAJ327HK95G02HrDoDpzNMMvF2hj4cmuMekdqfphVrWM+Q73Jp6VCgo3orv/eYV1f3epY
UtKAPSXCmyoYbbSaOYiz0hmJyb1kZpJZBKF8gTJtzBuLLmrXo6i9K+hs2TV+flOIjTPR1pZVxupc
KuaE/j7Nw21jTeN7XJ5OCUAe/rTCoFqZdY8uMN1ozP+tTS8g7m0YQex/xenCt0idGGZAqBr4jqWy
64Z70YUut2rwQYCFDhlUr71+2dOQ0FiwKUdJ+dCSvUFCx8fD201RRHllOJV3PIEV/cq12uICDzoe
g40ecj52kW0uenuAPh1XOaFt7HlDu7NHAMJbBsaT17yyyneO2dxsapQB04rkhMSrqNh+fwxp0OXb
ALYVC92P8n9UuppkBJZLiUHMFlZzF+5AhPM5tWh3xq0o4tZHlOWcenKtkzwtPiYPlC9yqyDUsBcH
tFmIcmmdplMS7maWI6txalmTTLDH7+ZkYN/CAGr55JKGn+WDSJlJSUqyuoZvlX8DvBlXVd14VzFB
0DFKmU9d5QgwD1GvDF+RY5W3fpMAWc7Bv93Kwg/iS5wNASeL0mc5ERc76O68Rr5p3856SvXlUqya
ImDbjMrFGQ6j143w1jlYtm21OOQoUDkt4tyCj1JMfcuNeImPmUlExU6Vw1iuO8duAecxJ4Ubcu0M
38fE4ztxm3oqn/SkSBdUKLB4UdKOT0DscAqux5kyzZORjbxSzthkl2lSoLTvgY4tm3nMOK5ScObb
Er23u6pCZn/cYJaXeRtnm3IEBrgawlLvQnKuCwtAhyDLbCkMMduAAvb0LX+bCSU3LmCadG1J0V72
Qyb34BL4BFglRwRv7g2AE8pLTLt4EYynsSk22nIXay2YwH6zmeebtmGZpNVR28ui1qhh2hthN6As
Z+JfGIex4psgLHTbC5HUSKGVZKX1SBxPNUyextSWyzVBvRtvqnxMXpQ7qG95Zoo7osPTSRK1+XMe
tubQAw25W2CMg6cSA+5dbmLZx5y8t95KkqVLOQHMOVYcsxxbsTcULnWwiqBZN5zMV8gUvGvPsvon
Uy5YpiUAhX8V0DHeWSoBLrtwu8tVOyeIz6UhqAMUbIOZqmf1ra+77M3EQ/+YKzPqneys8aep2DNX
4M3L29YykDZqC5Zb6CA/oR3jus06CMvlzo3GgCnshO5nmYjyUbZUYsukib7Z1D4uhyjhjVTEngdF
lY66Se7M28qO4aJgTD/9KForI/jRRbCsUxWPksidIvhG9pl9K4cgsQAx2C0cr0pejTKeak5HL70R
fhikmyU/fZWy86nAxsauLj1SMMoo4fgzmdDYoSenIjw4nd7wwcj3ro7BOAIGa7eZmBiNrgavXsdJ
y17BLBvlFRkV2QE3veQ1bD2uDQK8fnWZP27XMEbNguVETs1rmaMx5xSwkjX2IVSxcmaU/xrTcLix
6XPvMJJp4WLB62D3xKhkKrH+CCFkHlmf43NRqzxFICOXEshS3H5D59k+eIlsL9NoIICvCrvbzF2Z
/wi7qXyHXrf8bqYx+2lTsiNQY6Na57HLkooZzrr6+/++zNP0IwQq91aOKZX9WYz7ehkVhET8jobA
9OMKcLH11ptYP2g3ggo2sittZplSMxAzodpGp2VYbfspL2/a0EMQj+irusR/4W8URzS+13Vi/RAp
cbgipa6Y/kN8JiZbPI8JvtQE+T0Wd2PSN99lArdrjXYlQ5lUmuDBN8NwSWIiXygVAIeyAvsbP8Lf
p1kw/eXWTXljo2JLVrZdTE9AKWb3kLdR/BP7BzartGiKp1xU+l7EdvM9HjW7BjHO6Rj03Fxv0jn0
8pVRUxBdIZzOlmlNtYzFuCQgZzb6xK1fGXZomHWNW2g4PAFF9mVYqFcCuF9+sT/F+8YDKr6mQ9Ef
U5znToA6IkMQul2I3VquCWLsIhzovFHjriJdPBRuLZuj6WXz3ttSrXXtz/VGxgVAEJdOC+hJdrGV
E8Sk8bnVtne2tEz+3EM3umebHu68QJSn49klpOw5BvXaiox3lUbYFwFh6n9Rdu++1XXqJVQn/WBf
LKNNEUw7PEzQclj9DQRW9QhtbZ9FuJvvwyrPLhRDQfGmlCVF/rBOcNJt0lRu7BDlI9VkeaF1AIsx
Dk46ijhfyELHxsv2cxeF1q4oGRRYuVRj5p1HlekxQJ2LbH7ikNl0zUT3bok4z/jP9oNVQcVdI4bh
gY8ij24yRqlAJBTR9Mg3ne84DbqL2UVIP1RhTJ2tmvlgplaTPYW+NQ9rYauaRCbOfgR0CTy+nVA9
S4ihF1VuxeUaVpypwd/wksjJymtO4LpjOs6J7kzIHzqWA/4wCVsvEYA1IbFzx/FhsPVwSBu2KM5p
AY4Gz6mVkSEwOHdh1ytk0j3ZmucFgLS2HmzmZw8UFynwsqN6v6mtd6/20BMOTpDS1b4dICbUzpjW
zIeNbIVNDc6ONF3Cbpm7PBypDZTjNRVYs3PmKPRX5XSqFwdubw4T2PZ0pQqRPlbahwfEuEd221L7
PJEoi6d0qKBRESFcyEzCZpWp5f9kcf1Gls0qcOswLLcF3sjOPpytZNsQEVv7qo94pKUVhM9xjIcN
NKyWQnGURAX8Rmb+bm2FTSNNgdw+1FmbvaVFRN0vS4B3prBon5DPKcJj0e8Tx8mfwd2LaKNtUzzw
m5ffeRyh/a4cRbXa6VlIdM28W8TYBACCg4ZvQbrzb+2P7QNTH9WFX3IexIkb/u6lKn7JqhgfThHJ
gbfA3FVgRQdZJNaDFdR5faVEScCqrAjTl8CVumGubJq3S7i0D9SZiaMrpiTW/oRbgTA4qa1Ai9eQ
klzJqGpjKR4avBP/EW6Gum0MXbd+1uWuGCv5syp8955vmfJDYaW0t7j1h8iUFE9TL0KIk4HCI3eB
CbrqpsIfNzaQw01dTBzFnm94xVpF6ptMJD2lkBbMbQiO8IhdqfgVB6n1wy07dRu6LfUTmHzaeQbx
5Q0Hv+2ilKyOGnDcu/qOXnTyzhJCFOnhANMM0okvlKYqdF86lG5WNOdie+W3ZefeCUv3x5LCbLex
nNOH0gIub/alXxFt6TGJfhkd4ESRYpKZ0Tjy2WJmaE63UZNQ7dZO0+6qxm8vg6LKW0ojbRdckOtS
0bDBIr3o1BqSLdNLAXHgYB4hIgcH3FdIKNDV21cYMDvhoS5x3ZktPky7Bm+2svsS9BfStzz/0Qwi
vABjTEKVG9tWF14mxVPfz/XrlDUSDWyEfttpSG7XeVmbxwp/ylUE43GCF5qhxQHPLe3LykKbNPel
9ZYzqfKGPU+3bCAdJA8LZeR6n+OFsRURHb7HhYT9lu5HvOf0ZUsIrcm0x8FSQXfJyTzeJu1YbcGe
s72LAVThRo1zHK0E8zByBeW3KdZpJ5xsrUcZgjuTzvwLp8bmHkGyuw1bIE+6hWG8LYmstjYZ7gOz
4eGNJNy5FjrVF+Tuvb+pyHE0+ZhLap8OUXm7DGnibTJjLcdgyTnF6iamU2b8jqNBUeuMnM5M68b1
3Hu3Tputm/T9YzvVLWTd8pSYs/I1cjCfRM21kvzHMJ2OvSJtKRdS9JI/cy3Sm4XuuLfhFMvVBiS6
/ktlxKvWlBKMRomff6P7QnahhozYdwoUNu3kguOWiZ18JxNtvRW6b7ttZHs4dtfKZ4pBj4N3tWBS
CLFZeRPMLpVIOM/F8qux+d4PFoY8oL2cMt7WvGNnZQWyS3Yhh/uN8RUGK+7cESRxplCKKKsyO4R5
ln13gWb9ZXkkM+uwKdQubjwwXHiIBv2xn5b6Ne/538RM6c3fXVICreRJI3zkEGVWFqBvMNwEqaxf
oBVn+yQK20OlxnQmW5XFgU+NZO9Up0eklFfuWxMNtG+nYAjaXTGlUCuSAA3yKiWtQR4twu/AdTxx
GAZPA6/2fTIAaHCEaCaIO4BwVeKmD1YsXPoy9JtQ5tYe78PMTsK2VtoPoixZ5IyqFg/Dws15FpXH
VQe8Cdc4J19+aT6x8dZdYvvBzpzyxSZXffSDoP1WW3UIYjYIE4u508xaVunp/KH1XWzbv/GmNq4y
e5o27fNoV2bf+DXdBaUS/mkRbRf1NL+KwXWSa61oea3atJsvSoY5fri85AevAG2MUZ6njwPMtxPv
LLfw8Oho7lNB5zUaf7ipCYDBH/7TCMgnvXg/VMaOvQnpfv4meDLqJ8wHteuk7Vp7bNH0cbLS+a9x
MZ3Y6twZ4mzV4sp16AYTLMRrkVW9tUHyI3b6KtqrgRuudWk9kOrDoZ1xj97aZoQ/zkkUb8nF6he1
lCkHbNTTmDbBUEJd89uD02bJK+Vp88h2on7U0qEjSp8teU+cU17QBlnhrVPahbe6g6rWk2iLV1r2
8yWtdm2tAscbwj11S3/eWAVjOsUqnmT+HCrbHEpsy+qdHK1xPLSZg+sAbFqxagcE9wc9uxx92BCY
jZpa6NFtbYfDZupdu6aoHaXZKmolwyuRsqfbIYNlcV26QmZPVuI7455GKO6BiTLhY4J1cbQue6d4
ybOCD5KgOEZ231mdfXTTOvc3tIlc7KHBFV8EyxD337mE0x28OVALfRmbUQ3bj4vwW9BV068qyKu1
VctMbWGW02WKEjuObqjEAA6PIDK8VMtiF6+a0pE+RHW2pBswx/SOWdJ63JM3UY+hQp6qm0gU7Cdk
nbT+o2QWEJzrha/xjkGL/tXvZcGYIEVa0X8ylv7BMNm5h6hrV3Ku+179o3jSFGMOi7V8yYlOhuce
omHeaOl4sb7MKZTvzHLahZKArfaTUamPZr7Opu3cuKiBHtXIIU9Tv6ln/LVxu0cHr6lPZr4+ej5n
w3Y9TjiDoZhzqT2G7I4zQw/wpCbGiaovvYHg3HlQc5KGJGD6crZQhJ1+ApCP+ZN5x/++fSLF/x1Z
S4WZrFLwgESW3nKwtav/w6Tmf8+RBec+g0R/aUS+wxyZb9s7fNWrjjNscvZu4ukS0dyUEM0F5CCV
lwr5pQnFIDqbwrPTiZB/CkvmZtHojRqYalCM93+evfvvDyo49x6MsZVcnEyrSw4GiX9+/Mqec9d5
QL6/9gdOL+pfA6iSFM91UcxdIheV9yWzMFtMsbzfOLR95j780W84G6ClPzB4tBKR8Xo1tXpBC8kF
HvR/EGp/9FWdTcHnU3RqtwUsCkGi+yytIRP3jrXoT2YU/3vQMojOl7UpkzpsAudoexQ6DjZd19Jh
2GsmR6pmFcx/UWpZGEb82js5W+PUyUlgA0btiZ1uIYqDBFiyh/+DsO6DN3JuOWhD4/CFtKwLMaPJ
HwVOZ65l3qK87L/2E869pUxAhi39gkl+Gh161eKgswa3FF1NmS6e/vyYPnjr4ZnKBcQIHRytiks3
muRl2EIyX02yD/pPlsYHbz08W9gqp98nO0FFy7fgAhfV2h4VgzKGgjinyJcUHEF4ekf/WoD4mCkz
TwyvG6dmmgWAdtTczSO1uGCztGQmn82xf/DSzy09lOiiyOrMfIXrINXkDIOWuccMIMgIjf78Rj54
YuemHnaLc4Gp3PbSRPgMhUFJlbNkoEr0N0H5RblvcG7LIDOrsOIs4K/o7FdI+3jjCNKSP/+ED57S
uQ+X6ktj66nUl1D/eEp19YozDJvVp7LHj77as91Qd54/JY4iBIkXDqmT4qgsvfev3f3ZRkg3PnGM
VbGbo1Ug949X9jT9zJpPFZX/TStBi3O2FRqRe0bE1cAZq34oP70V/pMq7d8MWzwyDfuqTHKoxvnn
4n6J68VfPNsN5aAgDFiIUyCPD5uTTrpkevMwsCd/sll98ErOPbny3mGMtisHlIoxgZob5BT3E2W7
hz+/lY+ufxb02HEhadM64gjwfNtb7Zt2q0+Cjw8+13MDGvpQsWOazDvObejehZh5DUebVhil9M6n
7vbnH/DBuj43oQndpEqmzHOPeeLYO0bDcPlfY5vaTPedqTUO24Gt68/Uix/9ptN//9eOaCaKDy6Q
lePsIZzIlU7uY4Jo6FrDJ8YcH72Q03//91+IUzYq0PFI+mNvPbMaV0nRvf35YZ2UKf+/miEIzha4
JPm3aj/tLvuowZRj2rRu+EtZ3sMYqYNIrRWFsMvC5W/++e999GPc//0xTPXM7Sx0dzlGRUG3WNRr
q/jMHuKji58vd4UDatTO3WUbItI2lCA3Rf6pQcFHu8m5a1qf9Nkog7S/pDVHN4H9nIb44+lh9aA+
qR2X35gfPQRhtYct8f1LD+zcSE00vcc8n0sJMCw6PAuwlWEY4zPe438LJoNzLzQqbzh3xxM/aRlv
4h4jKFURX5nAXJO7WyvnU5XsB+mOPIt/yqnuC+XzO04eXT1KcSwe+i307Atbdtj4a2zdrdevPbOz
WEjS87et2ukuRTo/GxQ4m25G0vq1i58teFroaeClVX8ZTnjWuH3zVnioL/588Q92E3m21pUt8QPP
TH+ZB9Y3epFMs7eOWk/xp6rV//wLvnNu8+bgZBBpJu1ortCR9l7UzHzL8PvPt/+fWy8XP7t9a56X
qvXTftsx22mc75V+ycxdWn6SX350+bPNqlYmTkTD5d3eYkwSU+w7LZHKfOnVcvtnm9PotiNAcq5f
gXCdciqn82eH0n9uTVz6bGvqTnm3iHnsiES2qAE2evhEyPvRCz2LOHzXsoKJrvTWz09CyXWo2vVi
vf/5hX5w2+eWXINFgYhid78F87zSgtnf6ZNP5aMrn4UZWRJgNoI2DhxrfVX07o+0yz9JgP/zTPOx
Z/vfM2bQtMybhEub8mgbSEgBLTVm98Kd1+z4WCbxSTzz0W84faf/OplpyllTaXj0QzivakfthvCz
2twHn7p/etv/unRDbxVfhLZF0DBvi9SH8tsjDqqw+y4BlH7t7Z5+17/+iGRAV1ent8vY1yYODNMq
X1up/tlK9a2hK2v3tJJYn704ZkioHPdSdZ989B89nrOVKumLMFvWoH9iTrKuIqaG7zp1X7efVTX+
87jiGzpbr5FT4wCCCn9rzXfMKifoT+Jf7GWevPv08/lg5fpnK7fpGRVvSh5/t7y0db9Vwa88lps/
v9sPLn5uxoUInOEdxji3k5hWgbh0G7Wuo0+2hY8ufrZ4ZRG5WVz/s8K4+cnmJTjfv3bjZ6u3HO0m
czWLqvWHy2gs2HL0psKs8s+X/2DNnttvqbGaECXa89b1hx9x7R3i0fvko/zoqZz++7+WEyyfwKTC
6rZjv6yEpgc2y7Vffcl023fE2Wqt5iYJGODvmF50Nh662vazoPw/o0CufLZadWR56G/oziS5FzAP
HrRHpjTWHabLl+Mi1S7Vn52DH/2ps4Vbjos3RwVfju2362beqfx4+nokZ5fvvXztFZ+t3V4GOUVo
MW8NETOAjkNQqU92/I9u/2zJKsOtD776Z19Ly5c+eg/T59rZsy986ebPfbhGxDQkw7zl05mipdnM
6jOboA8+/XMHLodqjtM4rCyn8S/q9s4E2dcW1bn11kjbdXCSuEOClR2Wztl14mtryjsdAP9aUzFG
sqA62SMZaVklWOO6YYyO54sn4DmY2cKKL0MDwYBC5R9N5Dz6aDD+/CI/OKLOHbeYVJRYV7ABg1sr
4molkiPjTStdfvHJnC3aESUW05+nt+ky7N29h977UC5fiwy8s2UaD8qFuchjT7tg3YIp4mz62mM5
W5yVbzFiaFhBPIjAe8/K+8H3ufwn7iof7MHe2QKtFsjXOZXjbW7uTnEfRzZP6ZOn8sHFz322TkBH
r0bNebr4KT0goqlYoX9+MB+sznOPrXhhuhthePd37hQFchOhC/vzpT/4FM/xyUmMSNGyT0dq+EIw
Q9oUz1/Oys6pyaPgrhlw7raL8+5U39HR8Fy+uh+6Z4dqjUkmJqinHZecLJD15tMv8YO9/G8O07+2
FgfVuHLEP0+FZPK0ufxz74n82kF0bqul885Y6AC7bZX9P86uY7lunlk+EavATGx5gnKyLOvYG5aD
TIIEwBzAp79N/RsZn0DeOlsuACLMDDDo6fZ3c48i6nMPA45moK3roqZkiaNj/TZCc3GiWwlN0z7U
DJQMhUJWDsvpzU8Ct74GJ9P1bWgyH802J0h3MTqiZShLxcR6a8kUb94IDI3rhFncl66CCtK7bUJx
YzmPnntQ17myUN6dB0y46pCnzfiSgNygjjlKFJ7KgaJ8ZX12DPOuc2b1eFcLCttShzBVJ4lC+DKs
NkKRqWktiM7uEKDQlWJJgVOzpf/MqnEjCpma1swTYnBgxwhgng6aZjwDJGvLa5maXr5/sE+ZdmXV
1BDjy9vy1I3Z07zJtm/aLFrsZFKmqKWC9eDy4nZvCBJQ2TpzHTXLzNzUR+0Bxa1dzFco/3xBHetG
YsP025ppFhDiAe2iW4G8Ae8OccQd8EhAetMSkJBU1tbV0RAu3vPfHyZegRfAVhJuqxtuEOkaJLtl
+baZJDSsq06SlS6PQGyCG5ic+t0rbh9bDH+uC9JOLFfWPGJdEej49Bq5rwOuYpuxyNT8Ekk+TAze
WInyJJpHuACJeaxAVIxUG0Xm5CwfoHNkSUiDycCDoS7HrowCw+rL/XlNa4Zq1SMqxxPMOgKGTFHc
ZTcb3sWQKtH1ugMaBKGqo+4Qscv2uizfSN7FVo4q6uS4mYhcpvg/71S+rSPtsg5FPUGPmVG4LUr7
sekeQ/no56+2fTxvgjS7RcV1Yk8MzCgVeH7dnQ0ah0vAA9yzBH4wAs14UxcVLRBobIG+5jcBrw9u
9VdGeIeuN1yxaR208OqwukCJAnYn0p5jeTNLsGtirsq380Mh0fF2XSNQrbukPKXfXSW0eRhADdQn
1cbt9/PULapq/rUwwIv7ARhikCHxvzPKNmKYsEweG+Htqtq6d/zqsHk6+9ybEh2ABwcX8kkhdOUS
5ahwcjhZhls5iM9dBdFxdrXrjFbiovHelSBCefO8P3BDXvd2zmYlOtJuqjsqBQisQAJTkb0XgGgo
8bOzYJs+oXrkpaES7ZLeW96IVOT/P3IQpnnRIi8KKUHX1WFeaP8a5Quv0hyDqS8+N8tBqGbHdtER
6OouP4/Hm8VDn9+0ZsLgSCsi9p7VLiAMvbw8ye6wvqCf+zdUW/+78W0LWmc53pYPuBMPw98lusC5
4eWM0WojAhi60HF0PSoT/5dKwc0b3EYxrt4Wf8NdjZwFxvWJjqMDtwloYypkDUjlTi9BW8y/mrn2
t+hHP3dwRIfQsYUCH0yG76mDDDabqegSd1nME2XhJc3+ri+FwS/oSLqFKGvoUYB9qO3vDsrteASt
O0+cdTwkOoKuE0ntIGT2vyuJck9U7U+vpXT5hojw52crogPC+ix1US8t20PVZ9F0qEMQgh0juwY1
y/rkGDrQRYq7PmG0Q/HeexxectwE2aezmo4018BJTyPPx783yxMpU+BzCy/XmzZ4nUjzCQXGn0pU
Uhzmkr32LnnIkuEiYNllk5Ub0dcwMTrUDNypTUcc/H0/hTs3qS8ETHj9700bUvMNUwqlimmoUV1e
ujs6FXu/avbF6J116CQ6oKyS/jjzrFQHlwL+E8ldz9yNpg1/HmrhHCQRnIJ0qT1ASPK6ADfZlE5P
qB86b2J0PFkNzlOwt6CWsqmEd6q7vBmeUScb0Bs7xDvMht80DUKbfuDNF0l4dz6ATq4+NpMX7QIi
00OZl1uFBgbPpoN8otJiqTeBZgsJhcskq2+BErhH0muM7dl/EzbodmzhvZ21nXTMz1A7bGrA6I/z
unfZgHkavPVgSzpLx8UnOtAHqtT5VHUuqvASYEDYoyD1DvSaG0tuMLNgsfAPV7AOJF2gMJraQ0rs
a0iu/A26udnYraa2lw3woe1hSIfZHXFCB/nBLZvKfFdIsXWpNuwiHRozNz0oNns0nnf+PnVILAP+
wpvq6/qiGoK7jpcOQDRYkh7zwgqk7MonxMXMlXuUwmxmwUzTozlRUEWWE7WH9oCKdXClNggBZ8lS
Yc9oBytwLZbK5ZicBS4A/NCjVbgbORPTX2vWC51t5Q4dmH6bZnoGr+AdTb6sT7khqOjYGGcIbdyE
MOW4jqYZuEi7t2QaDm39ut6+4c91HGtPClTWt6o8pDUOyFGI2rXU2pLMNPx8qO31WuReI3yuDoXt
p2BnrOmu8/xr0VXViwPd1fUhGHZluAztg0Up3IDo0IDZNOzs2GNNrNRFw2doYxQx6AjWOzHNk3Zu
mJrOQyExYDJj7d8oMu/7KtrwNp9DPn2ii/9aCDFzPzFQsw7gEULx7h58IRfRNB67yb4Co8euBAfP
w+h/c3z3cNZ4dJVC1Pc5bd7AGELpv4ZtG1cAnm4MyLDsOjQq5XkBZXO0jewYvATkkmKKsyGOuRs/
b+pg+f5hxQOLoh5h+XngZqrhJggea3pdtVsYCFPz2rZFibxfdS2aT/DX4ALZAdkyWtcTCjjWJ9+w
Y31txzbpnAl/ydIw/wh6AtDoJAtwCRpkoERONibJsGN1dFQjitBGiTywOV1+X9TAMjb8cf3/TU07
/84/+D3akjVoWpVJnOOPwbJ3sd70Msf/TcGBJu/fpjO7D3wwH7eHAmCuOjwC3JmJDV9nWlfNS8OG
hoyOgLtV9Bq31D1yewhd4JfaWFbDv+toKD8Hgl5J4MVA0foFfElX3lg8ZHw879rlaefcYEQyCTGs
PYx4y448CraV0/qkGyZGFyQEZZs/jKBHOfQjO6AC3sLJwZ/9w5hv5ZwNO14HRM2o05eWjX+3MmtJ
bDv2ES+AcQO8xearvGkUmtkuLD4gPsE9gJEnv79Y3A5u7ZP/fN4kaUY71pBjAJLx3elwUJiONjh9
vH0K1MV6B6bto4UYd2xayyYC29NuQc72DJ25i7Q774TiaSZbhSy0PIhMHiYgfhCDLt3GP67/t+Fe
4WkmS0AJScA/CfJZ/tcv5QWWF4Cr0flTgArU34IsmWZHM15ALvwWJfnvvQhVxgIVBJvZGIND+w8e
inYemNCj5uBV3n50gp3FvP367Jia1qzWY0LJnITNofLyS2tUR9QcnrdhdEAU8S03gVNoD/7UXQuS
PgBLtwMZ7vfz/nyxsw9RtmaBIGAtwr0a061QiAku7PNsSUdEgYdqKKEEgtNH6Ig9qIF+qJYepoyU
l9XMH877f81gB+x27ndJ+47qGp30ruJn5mFczVR95bFJ5AEeuAgfQc5Z/CizfCNKmTaMZqmKgWRD
+m5zGIa2ArMN9OWLip6Zh3E1Y20Dlc6D23rfoxKV5ww6Fzt/3rr0m35ds1HLTzo7qwbvO6egD6pc
ATbOJvh21nLquKg2ArPGkPXe97zN6l3njyewj/w+r23NSAvwX1WQEvC+h6jxj1sw+IDajA+781pf
guIHQyqqJgvwlmL9sHywTYcMN9qqgvzAeusGx6gjo8qy6hTwEdaPSELrHXQw824qaxRSTMVWZDKs
qw6PCuY6KyGmqn4DXlRfBuB9+tqKtPuyPgBT68v3D9NDwTbCWjl63y0CPv8IRW0OuIY3fKSpcc1S
RQpVRsBH1K8FiRVLvwURbJtueWBT65qtQvMFZHoUxD1j3wQhmF1tClAQFM43ovbiaj85DTuatSbA
FhcepBl+g336JAeQsFMV3nZpW+wmW2xsT9MG0qzWnfhAJ7+ofvjA2FxFkLu4RIYczLeRd1ahvU90
3FRU1xVvBKl+gJvga+1CvMZ3UJ8OlDZ7Xt9EhgOmjp5q2zotKjwc/x540NyOOfWO0xyBZ2tgOaiz
CgHeufwsJUsMRzNoBcZuBiZb8RsiHq9NJ3dl6N+CSv82rM8EDYPP9l+rmK16yPt0yn+6lRquepDD
HO2if1mfLcO+tZet8MHk5Mip4EWb/uxS1EUqQLXB3uem+/NaX3r90PoIHr/AbeDvwA/8VTFnBKXk
pvag4bRpawZNgp5TsO03J2yj56kROxcsdEjPIKuUf8kV3wlrK0disD5diRAebgLVeFifPPAMx4Oy
b3MLORlS5zuc6DYcFP3cxG3NxMFKbiM55tanenRfG/FSByiyQ0l0WkAlKu9OrhdcjXl+ub40JjPR
bF1mPbNmnEJPzhDs7bC7pIz98Dv30I7JJfgsT+vdGPaXjr6qIPzGiCucU9ClqI62ithDRe7GjBnG
oOOvoHiSgF+mdk4uOMIRjB7HzIdElf1awxItcMquj8Gw0Yhm5Mic2E5XB9WJZtEbQ/0g68qbvmzu
wNP5VuTZZVtuvcsbPLCOyAoakEKWbSt/djQZ/YtprKMXMNmBIjlwRM825s3Ui2b0ofB65SNEfffd
EowRrl881QQX8DEE8/P6nJnWXbP8Blqy0BHm8mfT2eMOohsjKOLScGNFTAuvmf7ggn/d6VL5E4ih
O5/aJO4jcAbQqv9VFDlkWeR5MFmik6JRELcjQPXdDwoBnH3agDk1rbaCuinfq4O0kEYAPTDP+c+i
C75ERL2kYLdedtayq1KVfw19dmQJQ3WOf17uiGh2j4ddn+ejI34u1fGo6xLDI3gcrY1l/3RneVTH
a4ElsSIkqaoftie82BccyunIEEI4pt86Q7/7w/8chdDHYqYfggqBfBKgHh79MUX8GHjXVeP+TYLw
MXOCywzOzKkEBNX9V5Z0T40fbfjLTzc0etWcQB2yNqRLr5D/qmKeV3Iv1XnkQGhdi/FpYQMtkzjz
d+ZXqfMWhWBj88KsrEGxCgpyLyiJdb9umZ/GMnSlGX9dtFibqUy+IycpwkMU2lOJ0i+Hgzu4G8qo
hGQRHg43rt6fWip60/yAB+1Ca1Bu8gsodt5DXjf7kuUl2+eQ93xpaj5m0LnczMyZetP8QgoWEWk1
ffM7s8bL5TiWWsNTDR2FnHyFQt3j+gyatoJ21i/ADW0Ju6O/3kmyPStjKIbHof+81rVjwDj5tVgE
RV/dsTiBXYtACgkvQuuNmyZIs/4RcHmID9LoV+pBBcAan/pxuGdlf9nWw5PVnfVu4lEd+zV0FFot
0Ry9Qlr0tU1wG63BC+wyK93XPNlYBtuwDjr+S0RJ2ldeYv2a7NLm+a6pQV9IdjX4cntIzahJSPvY
QiCQP3sQclNuzID4BMdM1ED64AXytRKs4n03FGPsoh6idG+YSwrwTBeRz+yv61Nu+Ev9DUxGYL0f
IzCuMoQpcKf+dlX0c73pT71tBJkZzROC6JrZSV/dZnYOwu18yLoL0QSTHwMTEV2sd/J+z/iPv0Uv
y1764G+HFvnzUo70BmBcqNyBcCYAn1WR1RWEXClY4MpdkM0en8Ha0PVBBdbKHNx5cU36YOivHBSa
JM+g0538S6FmUjcXChGiOCErgYsa2McbOzrgtT/qttTsP93l+GPNm7IWPNVDLecHFOiA6fm6K5rB
xd2Md0lWXKeeFfFsD74eP/V2DYR92q1zyadHeHSs+dYstfwI+o4pFKYnMsljlkNI6JjQGrJDUDOS
5K8X5lHDjpVjhz3Yoh0A9C54HUWq3ohTxuVa9uGH5ZKQoO58SSG54Pb5cPIF2NiRfascLOPRTSAd
eOXlOJe3tyOHiKgVQxArz6/bfmiqFxrkPluo9weGcm8Pukt/QZo9TkATu6Jih0IB7wc5vMke7HP8
HeZM89mjcutudN3sSwGaI6jYNgsnIihLgnMOPGhf89bgS+praHEWzyAGp7eFPVYcyLYMYg7r9vGp
faN9zaXWWYS8iTMHt57LFBSQAz/xkLHtxg03ZzByHazV15NLIc7Nn1Mwi1Ux4Jb+txR0kWPcEAhr
rA/CYDE6SAt6kHMESnl22xMf0lOqieLCR/yEPKE6OlF9XwTttHF4f8/1fOJQdMiWD8a0tiwpeNKF
9Fz/6PdQKXpEWrF3oqu2bQZlHSKHu6S7UKFfQRCJQajwT9ctAuLdNFXhL+itUA4W+tAqiNwPOcHV
bAdhkdT+NuUQaoaUFvLwfn+tUjZaxb3krvtWgv8l8zdOuoZl15FhkHeh/dy5+XOfjCwBfTYkUW9C
aF1sZRQ/PadBRU3zJQpa2NC9ZuzWT0twhYftq5ywNnPvPZeLDNb6wpuGsXz/4C2ILVtuQ4fgxoq8
4qKp8soF6SX0t/br7ZtGoVl3SqOyU4xmt10yWbswSJ6i2bOv0qi4AjvA1qPy50cBTJZu5G4z87SY
7Rsc/iE3dUycWpKLrrRC+gMCe0wG+3GC8pZ9bEQ1yxfQtrEwxzUhmwcCORnQw70AKp3K6gDha4t0
8Rw6UM4VHcnJxlQbpsLTFtSCWlgEJSIIWOAYEkDMyQl97+gqB1JDcd2Baa/ZucT1xYbjMC2tdpBE
zrBti1Cq29z23SOJEsrjyFbjt/WVNbkMze8VWYjDgD1Pt6Dhog8Acj0P7vDW2M18FHij3YUu2Qhp
honTkW+sElDcoDK7DRrU3OI5Q/T8wueFZKh1wZnEvYSsdpVtAcMNDlcHREEcu7cZdBZukMRw/Z07
hRB8K9IiglIXEvpbcc8wf/q5kEA7TyUyC29SqHPOHkaCM9AfCKuHUywpBdr3KoJ04fg02HPLs41N
aNgU/jLHH+w9qBOvTSqVfWEU0k+vrGmb7IvXlNN50VYnkoI+bocjTUIhsJY1zz70YV6gVvF1fcuZ
VmYZ1IefFzWeQdqa4CQKBWgA6turqPPK5x5yfxvTs5ycPwlNOlRKqaBFgTHq8q1AlsmdW/Zh9TOD
blsPmRWwNNnX8Ps0GyDlCzm+V5lRiDxvHIRMo9N8WBZ504Tcu30zcs+GJwuCjMZtpFj9nA9FOBzX
J9FkTZpb6KgduTzFCnk1HXZjVr0gufx1zjGHDimez+tEcw4+5Ld4Os/djYoGL/jmQBuSgewR5Vfy
e55J6h6QfQDz4MayvfOzfLJuOuBqyjzWUkZyEGTIbnqrogQCmBGeKufnybaAB6wHQMcdiK2kEDaJ
QeyXD2zXTdXo/RRe54Q8znFF9J4GCHsO3+ZsyKNjYRFaQ6FEqmks9zlMPyiuiiEFgSyvkdyEnmaU
RepJzW7mPTTNyBzIFfYtaF52WSUFDw4JA/P2vT1I2/k1+gVwj3PQTJb83luqr/zfJYS7QIiYQLkX
ypUBkjF7GywRePhE+Wl5mvsqheYbswPwsRaNDIYNM30nKPlswrTN1oP/g45p1NwCYVD4Y5z1EWOL
NI8Sd8WCYmYQjKGFewvljtB19tboQkoutqyo6r+0fSTkqZ0Gm4ynKYBupLeDaFkin5gqCetxp4N2
8wGBra92fe17exxfXPcq74tJtHHvT2K6KwVEdSG+zsiEKoqQzNlxTLKS37VeA07mneNVhQfJ8Cl3
QCRvtZjew6L0HVqxcho3mg/rW/X9EeezqdBu0VBAKVXvF/WNBTXFTsSeg3fbB69BCe3BHyHTh+wY
dsW0JGmh/AYZYzBR3jeKt+zScXD9flEQblI/ktzPvK2HAIOf1oF4kNPDvbRgAWaUpHdMhRApkz10
UDa8gKl9PQ4UDriChB08OZafiiP1wvHCHcH9ul+fVYMz06FgXivp6FR9B0XFjL3gNVTuvAEcbrHf
N9WZY9CcDERIbVv5TnODIDBZfyDEyLKfQdXVf9bH8GmExiZfbvkfwk1B6gxKhDW/j5hPhytVVFBM
C6diF3DoHd+OSf/kZoAurff26YqgN20bypklFSRXxEkKezhFc7FI4JWUb9zwPnX7aH4Z5IfBMBAu
cy5xFVKzp76ndqAsCOJlgu6qdG7v8QIIJav1kXz+rIG+tM0lQo911A3TuxaSv9D1RJW78smDimo/
LvPpp5p7vodG143dFV/sJttYL9MMLnvxwxDHFsRdDZ43TgMP/fqQzj3ll2B8r8Ov6wP79HSAcS0d
f+igiKiC3hvskcz+eBjnr8uonKD+NXbcixdyYVynfq33ZRqM+29fPA3mRkD+C5HAa48CVZyPQ+Lw
i/Na19y/otE4DEryU9NAYq6OQuJdEELydr/e/qfmj5nSDhnRIIUa3E6cqAoe4bP5I0DoBNzL0Epd
78G4yTTrJyD2ArQgkyeRQD4zA3ohl9PfnNTiyCRldzwCwzgf9zRh089QbBFkf/78FLo6gsWGHGzg
9444RbX9t8nLa5D8JzbQc2kDNBFxh2KXWAJP6uW1yIs/FSS14vUhG7aEjmxh0NztoR3BTxkR1SGZ
wuwRWtTlxpYwOAgdyhJBRxnClLk49VEYxnmY8pgCrnPhSutblVVbIDXTIDTfkMgEwph2Kk+RoNUu
qmd+AQU4uXEQNLWuuYAkW/L8oy9OQQ8RUjuiIfQd7eC4vgAG+3/PPnywf5YTFGaPgTi1WXIXpUD4
pCr6I7L0z0S9GKhEEXMfktDrvZl2uA5wsXxk5ZqSy5NED2VX/h6jDMQLzEPJfluBqnfYQ23zZZ6s
7zidbbwpfJrCxvbWPINkTOZswvbugGICxcdN7pbWazhVfD8TVDCXzQh6WtrtPDy7bwQMw6rpIBGb
WGXpQp751DGg3neOU/fV9x6lYmGxMZemHrTgWiV4cvDGAaaDMM9inPeAEGA1xCnX18rUvhZdAyhf
zxCz5SfIHkLYvU1kMzxBD33gV+sdGByqDgxJrKJukAwUJ1JX9vMcTuoFWoD0CpjyaiOjaXAARLOd
NgmbKsscfuqgbMx2HALkXyCj27+Aqs6z9r7nRF/PG8wyix/sKBAVcUII4N6pTPEsFiQh12MA6TyI
MyxCReu9GKxV5/ARqT3UFdgVTkPPcPNLy1vuAQhr+/NrQOtfUC49QHfkx3pnpg2gmU3AI2joVlyc
kgD6ubXfD9cun856Y0DiTAunoBev+mkI/btAMvsaB/dxz7jYCtamf9cj6cgX5V0X1wyr9fftUNd7
6C1tgY0+XwZHh4RE/hBFHYSc7gqW/IkmJFICPzj2rc93XjU8Dcn4Eibt1qJ/vokdHRzSQra7G/2a
nxKv92McQ7tdJizxQHnNoSvNrA17/HzOHB0O0vMqmHMqi//1Q1S4iEIWX9Y30+fG7uhoEOVYjV33
eXFScrx3I5BzBlnTPfR5W72u92D6fc3WCQ/dLKJtflIo+QIzr1N8yz2s+3rrpv9fev1g37WNGE/l
nJ/aaqovOcAt4IVqhsttLSfT/2un4xzMViGDMtjJ9p3oPm+DbrpEfbTYwvWaRqCZM8i4Zr9DXvEu
zz3XPaLcK8ifhg66s0fZt3P4tD5RpmFodt3iea0rOoQN4JJRrRypRYfbbt3zToyOTvPTSjwUTjIH
NZcHQkM0zEks5lH9Puv3dZhHCRFjyt0yuXK8QsRsaOUhX+7H57WuxWyQIRQCiKL8JLIIZINIv9rR
Ywr9rC0aaYOv0Al+8KqYThELihPoANKYk8452o6Y8Vg4PuEkws+zNZ3gB4CHsWo62NoofO9FVDSs
3iplJ8VpfZ5Mw9BsmSE7kdWyYIDYUkhyY1Ptp0Hyq8ji41XhVHg0Pq8j3axJhWNHNrJTMgH4jFcs
CLg2WX09c5vvHCm8l/V+DFahM/Mo3s/QbcqTq7aCAjGe9ZKfIV5KNmzONF2aaXsWnoInvNWfCLX/
isFCnUZZe19yBKOdjRNbuzFbplFott14cnSlCrB9W4kcb4nn9OIIVC9ktten6fOTuqNrv81jARnt
As7DngeOJLE79I+yGuuHHIS0P6qwdV5DvIuRfQjd7AOBiznP7HUGH1XMgivaZqdy4u731iLpt7BJ
i/36sAzzpoOaAuFAWl0WCB7OxG9dmyR2DIyReFtv3uDZdTRTlYw8x1rwky+n8r5Vhbh2sjDalcmw
hRc3dbHsvA/hrwUGqhL9TAF9qhJIuPs/2OSGMWTVfq2PwbCFdZiRPbBBLSzYp7AGfj9KLAfvG/Yr
cBPsqnbK9Nt6N6aVWL5/GEcgLIonXSs7LbqCBQeibPDxKrneuGmStAheckCQ8FCSn8qxCPcSTvHY
9MGXaYCi63k9OP/+Pkn9dAz8ITtF4PA5BB3AOckQFPvZq6rDehemhdBsHMQNqe32LXtPCChKohfS
gMoeiQe5J51stohNTCuhndBTkUul2oZekTn50+JFYgfu6bNq+kKwwf07Tx4UKlEKkmSnGrmNp3Ya
oWPX4bjMzovjOrYo7drGi1ykZcF+Tvd4XG/Aw5gU9Hl9DQxzo6OJ+tktfax1dgqqqXvgWRGdxoVl
ZuPvDfk+vLr+Oz0CJ5x+Us1wB1gh8FEu+5MSCAP3eNEgASRvR7fJYlJKfusJkccWGfdVe15K29FB
QLac7bTjnJ18mgaPCakg1V1njrXhSExzp1m44wUiQRkFnGHRVfRCzn3T3VaBU48bs2fqwP138gKI
jUPGAGuvWn+6TGkDRHs322A/XV/8Jb/yn7c77F3NxlWqerSPs5XA6+qLxH3jFsQbXwKVi/tRCP4C
RPqf9a5MQ9FsHZoGXu7OGTDZpaQSb7JROoJWtNxaC0O6zwk0IxeBm4ACBvkKpy+/VUkK9GrwONmF
v38vFBYluUAm5tZWTMRn7zAdXOO6vu3y2kcsyX1+Zdl19bUZ/J5vLJDBQ+pgGkH9MFAQ9T0R0tBr
lTX5zgmGcldGcjwShrrM9dUxhBMdTdODesL1PD/Hc0l9zdLlChVE8wNVPnc2ujDsNR06g8qZMrOG
EV2o0YtLKW4yJVzUh3cWvEBgt7vQYe55GUtHB9K4CZvDIemyU19DHv7IrdKeriKQaG1lSgx5GZ16
yMnm0K3Lqbkt51HE6cDxzB2GN6P3DGmmIEaZaX8ju9rbCJWm2dM8AYvGLE0pQmVnAQhoie6OtG51
FzWQZF0kf3O8GG0kMk0u29e8wgxgAa3lKE5hj7qzuXB+Uto/ZY746gMSEgeV/Fa3lkR9Nn9UoXM9
VtZ5TkInLUql1xVR6mYnp/La+xLlSOBz8lW/0bxpEjUX4SmX1B7HwAC0z2IEbREHkKTbW9P8UwVl
Efd2IvbrFmXwdzqkBrmDBgXPtTjlc3k7cdTsIEextRtMjWt3e7xBA1ueD3inqcvvbQvpV/CCbvFJ
G3a2jp2oxeyXFuob78o8uUuK4cBKKM2Wg3tDZ+i+psEt78Lj+iyZ9prOZ4SnRuhzebK+HhVonoZx
AkFK/wyl9BEoeuyxILR3c5g92P2YxgCA/lweBtf7Nk3i4gs/nM+J8NLEpYqfCofyOS55IoBSK7xx
w2QNF0xdAU4JCk2mKkF2Ci+djFTXDntywAsKyuJTH/YpNIm9eOrdraOWaTyaiwiTJApby/1ffzaK
9vcEmdAN720KrzrvEcqC01wBOXriXXMrEUyJLLrYK8jfyioi0IjYD5VXoDQjKq8bF5oC64tkCIA6
EKZnc0sgbxVdAXWpYpaER69AotWx4Jk6l28BFw3xz9M8Q+u3UkCPormPkMF4bJumcB5yJq05toLG
sy7XB2NYIZ0dKamAiyvqkt6NAtbVJFEs3XxLMsIwU7peXC2TzrWsMrpiNR+ifTAO6SWU3sDiNeA0
53SEPp43isW7frCbpJWNcGqW3NV9ZN0FYzl+yVH9vmE1pjlahvehdRQHeqjDAnADCEjrS0OUmI6d
64PkYv3vDSutMyaNYQnUHZuiq7HOfniDle8d1Tg7nOC3bpumHpaRfRhBMpMZrwI8uSOJyoddnUc4
5bBhGh4l6uzO3EqasQfUDlzpWBxpnsSedzwMxF29nHl2502TdgYoq6LqB6eOrsoyfWUksvctHV6A
CDiLySR0dP4kr+jtnqskvCqSZth5Dr2DXC69/H9czE0Godl0CnpXF5nd8K7oQviPKfiqphq8LH7y
Hejwn+vzZOhEB7mVoZSAoHo93pmmPMYLUxr3Y3WqaeAebLrpnwxWoaPblPKjCOUC/b1Q3S+RQLM+
PNtz6Ng2klW2ByrE8IoMMj8xYfPXmY71cy3EIONZFfWWjzJFER3aRiA9l1cT3uEtSz01Rd0+tcmY
PKDsfY7DDppuBd6Wn1HClN8lovjDgua0vk6mCVyM9YNResBl9FNZDfdlm9An0i3VHKFVqS25BlP7
mtEjVTa1xGmCO4/iiVbIluFik4njeX+vWXs5R6ydh6T9hctMV4DFv+PfGT8TGeXo8nQCul2oUlXD
vUJRQNzWQOMBllyf+fP6zb9165HwYLhv7Qh4ZpQa57FPw2FjZQ2Hekcz86hVYobq7Xg/9hHd4SjX
7MoeSL+W+Ve4J2Xx+a5dB68xANWVHGR778j8T6QKiKg1QxrPYLM8b7J0kJqC1kQC5N94D4zUZVuk
7HruR+ssECtqZP81ghR3EiHZRO7UPLA9iTJ7xwjElZOhb++38+sGW3gvrf1gayJLSlU4c3Pv1DR5
deSUsT1oEqh7sW4NhgCrky6NQVtDCNKz75I6an8RKb3Y6UfxPGTFFsW/6V6iY9UCHuSgVkztuzYi
bBgeCg4WhhubVYhboPmnQ9TFEBdWzuXowSe7R6CL+hIqb8QaInbt0aJFgaVFfXdr8Uyj1nwAKg6i
zlKNfedE0WPUAvPXZw19boKx3YhlpnXTY76tmjzwuX1HpN3tBXXLxwzFpRs1E6bWNTfAU5cKVEsV
JzY69VU6JgkA1KDxW98TptY1L9BPY9SUg1D3YzVZN9wZy50f4mp/Vus6ws4rJjWmDStOngXkYBvV
7hWkWrboHgz/rvMw1Q2BJmDFg19TIaZdPrvhZSbqLd5UU8zV+ZdspOCTZBAA1yEpShz/Cyob6Tcf
1Rixk3phLDm9E4rmR6L86noep1/nTdpyZPrgBtpAJUwEDBtWNtaXoiDugxrt1/XGDdago+2gNclI
oeBjWD7JU1FML2kSzjd9UAwba27qYVmtD78/egT2PwXBFWgYngkt6gtUUiaxZM6WHzMkCHSEHfdq
V/KcWj8zQO2OOQD9bLJvmmLRD0FI2yGp+McK+Q0h1ZlLolm44/nI7IeVcwfst4oOiV8G6U3m1M0W
YmZZ208eFHSkHZttRu3GIXfvp3owRX712rk5OW76Zx7U+HLe4mvGPuKpCu8HOZwzr9RzihLyrwRv
WB1osPFEctYNCKwu/66/E1g4dNsduUsYsNDOcgVihUuuIIg5PK6P43PDt3W0XdnKlqaRS+48a3zp
B6Q0+FSlh/Ma14I9afIOyPCou4vaAJjaiCIbFIeORTduoJ/vXltH2Q1sHJJ0IdlJm8gBhTqIavuc
/UnK9peCsBXULywRz8RHLWh+FsNmaP+HfIlaIOdg2F4l6iH272viNSiVs93W3jhc/B9n19Ycqc1t
/9ChSgghxCvQdLfv47E9sV9UnnFG3AUIcfv1Z3XykvCl3VWuVKVyBVrS3tqXtdc6tycbs9fSB0Wo
a8ktZyx7BEWdc6vL5hLo5L+dihtuLnFMPnWFZ+VwCz/FPnLhhw9dxrMgnrO2evraxm+MnA9Z0DcD
fkEXNBawenOrub6ETTy3PJtbvJ7A82MBf7zNw5q+cTMF43WzCL1cWP7/diDuFnKXB2UYOpnHjzTI
O/DAojpKnM65bsLV7h33YrXszO/4H+ydwdAEH1qCNspY3YAzUH8LhDWXml3nHi/+7TxEzerWmwg/
ys6fYqoA2cVgrbngms49fWvaIAYc/bDB00fp3C6d59yiLH+Jn//c0/99b39+Bs+c861uHl0c3wuC
nB+R7mMKlbnVDoKtKq4mdF8/f8WZuMbdqudhfrBYZjnnPyen+ZWDdyACVUn7hLHZPmk6TM55TthH
bYfS4Shd/9rL8KfP333mlG4hdmK0xVp7jn+sB++HmubnvwqJSKV+z37tpJ+/5Nw+bOxYmaqzQZDx
o2FKvfFl1b/CjGaPX3v6xpDB71E32brSv/0c2njOLUPUcWFzzlwOW3AdOIkrx04LO4qZH0tn/U3c
+hcRE0k7jHwNQoNVY+gOHv7Nl37O/4Dq2tBF85j4R8kLfUB3md4By1JfIP07c5y3oDox65oUK8l/
lhUUdIHGls4QFY1XPq0jeJ0uLNqZDd9i6/KV5piuyPKfPOfmGY0o+qsCDvHCfX3uN/zbrP9PSkhr
5U7gH7WQU4KKIolYxXgcmotMr+decfrn/wiZRTi1EuQ3/hHxTANt6WEYcP9gKN9vxKVyz38uko+R
/n+/w2dBB2Bz5qZrRk+VsK7dBR1ItT4/Rv9p2Hj6ZpHsTJtK6XBNVYBaVd2OB7mAf1MX2X3gfolC
Ai/ZLBPzQLM3MEPS3BgR13mV6sF55c24RDMlFy7Sc+t0+uf/3Ato1PYLsGkpJjqryJQQWgkafSmO
Off0TRwj0BL2MeBLUnqaeaErMu2xn759vgnnHk7//emyVMrJREtSlS/gbq4gItAsKOR97ekbx2fN
4PpdQfDpffhQgp0mggz3pUvp3KdvMhMzlGCa1zlNyzYvkzzXZp95FyGZZ07n/zg5b5GYXw28lK3O
NWAmV50bPEx0fPaXSw35Mz9g6+kUZwCilzlJNZYoKlGK3AEP3V04lP/pIHxQfv97Z0teND1ZNUmn
fC3BNNmgcRyUjwGQ6l8JjfCGjQHTpW74jFAj1cJ/BIdZE4+dd6mjf25xNoYrBFKCeqIkZTb8WDzA
E1zwOH7tXG7V9zgqi+3KCU05+AwT06Mz2aJp8cWnbwy29oq5yPKQpMJDlyWvhp8SveIvLvrGYEuP
karqejdVq9t9z4NK3fPx4iDvuVXfGCyZ27YCqyK2dOyXq6UL9eNsLypDnDuSG4udckGAZADDl3aE
SpZBu3tor+horXh+IVo88wO2COEF0tsTlz1JMY/2HcjtFvkq+EK+5M628GCUcKoZNMFeOjmud++B
FSsGIblKv/b0jcGavBd+MVg3LWg1A4hjUzs2fvK1h29sdXILQ3VhadqVrLzquHG7CF4HvHFfe/7G
XInqi9JfV0C9WM+L97ovH+tgvjSXdObgbCViASRjq8kZ/duimLMMCbA8HoRFMEH0tR+wMVoDQpPS
B69ESiancOOlABtMhIuF8a95hS3+V0xq8ZkrSIrq7DtKKsXO7wK7+9rXb+zW9iXren76+qGQh1IC
sbpa5+Xzh59b/Y3ZMswgZb67eildlmZXi5k8rxnIiYP1IsnH6Yz/Ty3T51toLwWDiHF4Da9WQNEV
kr2Psu+POdM3fGiumR0vhDun4/5f79nUClaFnrfxc5aajD6uc50suruVGdmD/fHCQTqzWlt4LweK
mAN96KXC5oduJfetbZLVuQRHPPf4jSEzyKk3zunqAtdXeJPXVZ5OQuonfwIg7PP9PuNDt3jerhZd
toYeS7kV9NsyyeW3ny+XZvfPbfXprf8IlvO1BQiCu17KlcGggki1apO8Lh7RYYg8y76COMSJ2thz
2XCHjp6D+M06LjjjAXpYV/01hSbUdP/9I0TjNRiu5QyxZ+a8KxpiUGRkyI++tgMbc+5a08xBiI+v
Q/4kQHSxy+QYXEhOz9nAxpzXkiwMcFmWBi64w2z51MnmSrT+cfK9l8+//8wh3QJyu8FftVeHNFUt
Y/2u9BpTXLEi0EHSYxCw/Uqb0+dbcdHJHyh0b1eWUoZiuEVm0dRf4pjBsze3sQDVt6+y6e9jSogG
59CYdh5/8Nbpa55ii8fVrjvoqac0ZUYVd9TL3ZdO9HSHbnh1adjgzGZvmVwxHlPUQBl5aRlM38rm
l+HN/vQrTuMZn+/1GW+xhd6ynHersBNLRVWv+xpK6N8zsDR8MftlGzvO+64MW5nBGRXdzdQEH/7a
fPGUbowY7Ia9LChcKQ30qw5gZSIHa004z9UXd3hjxwwFuCBUuG7k0oIS1t1PJbs245eEPnBGt5a8
QrBC+4ylPSSCI+0jv5ZjWFwI6c446i2CVgF7U4MnEhubZ3ubtTd0QXZdh83NyUuPQ38Jz3XmjG7R
tBZcaFMAnH2qXOdZNpq/1wG6v3Pe8l2v+ktcb2cO6lZ51Eoa2EGCIiH3vR91m304xRerKH9xff7j
TpNeMTI6+LiUCSljxiBID33AS1OP5zbi5GX/8fTBrfNymjuWdmH+Gs7lPejcylDcWllYEIW4x88N
+dw2nNbtH6/hM3HzuZ1xp1X1fq6CPz2i3iBD8DHU5ufnrzj3SzbGrDgCanr6JYiHbrzQBfl19iEI
e2xrsCZ8NUbyNoYNKR9QxgXKT6eeZ3F36kqIiqukr7zsazf0FlI7ZxDyyPnI0pYt605a9VEHZZZ+
vkxnrs+/mFD/sRNU6gpHqGdghwvuykl8UBBJhKF5+vzxZwxhi6OdyDhACQBuQ0+n6VAMz8Qgg1fR
508/s8db+CzxM5euToU9rsirn5vTaeUNHo/5mfsQha7PX3NmjbZA2hZBURiE8E5FVn3HpHwZaYQw
IiM/vvb8jdHVU2Zd4kmwkQ/1EGmpxX7w+tsq+BpW0+dbikY6T40QAZwGaSjEJAaoDbakef3888/t
8cbSbF64bmVWnhK7POcqqyO3/5piLqa2/u0o1rJRE3FbP/V88lO69M8pMO6FS+fctm5uTFVimhCk
Bwxh+7IXo/5Bu0pFfqMvAcDOeLkthBXcZEFjGAxXdPa9Fl5M8/FOVvZuzL4k4+HzLXK1o3acjJ4R
1yF6SSRIFyvww10492e+fwtaBT/YpL1sYJB0tDcdWdLVlXlUu0ValeUF/3PGhLfYVTTccLNoaK3z
Nog4RjqFaMsT190xdIKHdbxEUHnmkG7BqxMFovckopuyBRAT0Y1DMgZfffjGgM1aLOsEVve0DvQL
W1H1HlboxXxuXqd6wX/UEbaQVRIaUhaTYWm1Ll3kBVVaiiLRaFvVaMZHZTGmYIzYff4y1/srRvmP
922x/F2Z18w3UsGLOjT4Vbs12CGomcSUGuiHPnBSO1Dlq4M+BpsYmltcL2sQTcMwvwFgQ56HoKP4
e8H9Yke9GdQx2NN1SIHjboaUqqpOWd/itLboqYPPOavjyW/tb9KE7hixwGEvC6RQbvICmOwIVOxj
JNuOX3WjXL6Va9eEO+2iINFBfeXAKtdLypHiIYEQ+g+vav0HDvBV1DszFCQ4sfZGhyX5g9JcH6a6
0kfKweq1L0N/eu7Dlt6JjrUfDX6xA52aIANcC7xW3jeMp3kyReguvYT5aux+QW7Bqj8FxWxIrOpc
QU5rKvIqMRhFMakhwCnsFNSd9r2xwePqNe1TTQkmeFjYXuVNM19bzHb/5GUzPGlSlakC0YoHlYum
iElRoIJP1WiGuAz0AGnztmUkmtqFZYkaXUUSCu27iLQLujcsG4o/bGXtdwVNydSCOF6Agfk0113m
65pHBlLLwC3TUSblDJS+Kga17rq+GkA1V1O23mPIGOvrLADBxqVfzk9q8IZfYIoAArZsJTgJ1Fjk
8QL6AIZTDeXySIIL410AtHPNHUblGwiJ+vKWgknkGgW00d+pCUsbq4F5VyAS8q5yktGk9l32B3EX
2qVtlpunxQunMTnReEKVlqzVMYduZczDUl1rTAjbhA9AoYEu0kD3UdUmK3cKLdXqEf+ddCIOrlF5
zX1THJxiXPqIKKJfAOpGk3UBE2mOcthcs9h1FogC9V6nQAQzqwHryqsm6UBIsUQh+Jdxj6u++y4r
lBkjkDKvNZRAAvbMnJb60eTO7S040MU+d02gomGexgxTFH74rS6grRCRcsAuNUyxIi6lK5dH8LxP
j4vFhy1QRlwPFMvY3QqN0lMMhamsSWhvbR2deMzpjoBp60NzDEGWAZXggT4NllQ9/ojbfAQno2Uk
OADet3rRXzR0psAEBBhU5sE9NqOh4w6Cj8UvEPmjJERNi4/Ubui+EybZs4Jp9hHo/ryrCvzC82EW
lJLvJRjnvZ3F4eM7MtISUI51yKFv2zvTfQ4gG4mkJ6ofmdMExSEEre8fXQ+SCoiEqw8RFLx9pKgW
PdIAPikyGFYhv0AU5ZgEkzLrEC2rI353wsNfdipQsWi7/sa4OF31ypzbLHD1n4vR9m2VfXUDeQWx
nyCGrCIwxHh7OmCBIkAc9TfEXJl/HbIa53Vth+Zq8Gr2Aa5sli5gTrleGtEnIHLSMlaQynpWRV89
KDXyn0PJc3Xl5qO7t6q2Npm6ofJi4DBRk5MLZOzTcp0hqgX5FPHbWbvKJmwC6fe3ivTYHQ//07UG
nP0OziBPQ0rHI5lFc2SrNilK1F4ioWcm95NEuEb74TTB6o7199pMIFcUpWwjDDIM/KrVkBF6yPsB
4N8IAqkszBM0cfr8rmU1765Vp+3vuqAODpA3+1lSU+jTRN6gxnu3hEJQoiTQ0EdLoUWd8imc+r1a
ami6yo6XVzkfsFqeLsIx0aVADL8W+fDYdYQvce43wwvAs8GjLET5PAqI3vxsRYmzH4S1EvtgmbrD
fJpBgi7D4nZrTOBTbgH9XPcZLSARFVlo8ch4War8T8gP6J+gsdQPtnPChxqG/SgyH6tYOqfjBwKv
8rfUcLGEeJlKpZJAjkqcpSe+UPenNUuxn+EmD7ILNEaYO0+9IMLwij04EEY/qQFVwlw6/NrT6p3O
TCv7xosyENutx55A0GbPip6YW/Q0miwxHHwsCYMkDKvjah7oD8c2ZP6zzCfvflqmwU9pAzH4vRrF
eCeUPz2hHN9xEAWb4d7LJM/jHKRXYyR80UBzjuBwEN91wrimJf2OScxxBFMmNT2meU14E2o2Hvmq
hzdL8jpFsUv3CabcgS2UE6t+NPnqt7uppV4Xo6jqOM95WBh77w1uIyKNCj2BFFff39SdP4QJN+Ew
3Upl/NsKLuAZ9GHLq8W9tw/ygMeMB62JWDtXD1Ou6S3jzDw6/hgiC29I9lQq5u35lHevvOj5N1xd
EwZeXcCX+lXNT3KGYB2G7GsyJqXjeewwM72Wd5Na9VpEwhZkfaJVI3kHZyRPr1IAYf5i3MHtGSwz
5TGppI8PWYR3jyIhQL8UlMePlFeSHCHmMWFgTYJFvkrFNIMAUrcebkJtRje75Qpz/nVFKNnZwhHw
pXkw3pauh6IsHWdtDi1493WKZkL2A7rwVWMPLOyX/BXRMmgxqxpt/qMVYxs8tkHL+qhUwO0QCRBP
RDO/g9UEBsw2rKN3ZVZXD0W4smdwCShn1+SZO/9c/JBeT/0EwXPoDLbQhctIN9SvCqfHfe5cga/S
c8f/RAei/9MBvDkljIsPQRddRR6a9juELlDrVcjzrmUI8CGHx80SRp3xjlNvCSJNitq9M6AehmyM
tkBj06AUQyLV6DwuhfU7oP4X/mZ8J4egeGP9XWtX+8HDpYFqdtFByIaW+RIHKBgt6exyei3AA/Ka
FzXMseYW4mmi7fHxnI4a8onEfrSqXjDXTNqijBFKrSSWBO6w4n59r7XTlbF2FmiDwB8AptXhWnOh
VxdMMu6o9B6ndcZlxDXkTZAuGP6+jNp+DwzOHGBFDNIjkyqODu6246SZefd9IGviSSLkLGRNhrhd
fUyhg8ktTLIg5GkbdqDPLDwJXTyaT/pG9xq3J+SAcFWrkHjHIWf1d+b2zRyx3HKonaJqAnI2VSv+
J8RN/FMIKc1tzUPvcVmY/g0Co2LvzdqZU1CYcnO9Qhthv4BacQaxlDIYzQuKFbpdA+VvJIPm5jUb
K+wbZgUh4ECAHw26qKcVJzx2cuhsAFJGcIOBlyHHqsOFlM0tXBLmraKxaghJnNwJuyIKKzjyWwO0
GFSgA4MtdYOsnO/GkKtqN+ATVxB+N1x8r1woEE8zCK3LwVtJsqJFafY85OalXEfWRhoOvEdlEYN4
pT9CLCsM2yLWI2Gp2zjyzQdh4N3K8uoG2I08nmqeAXxIHLZEyitMHvOOd84B9KcCyo+zHYpoRB0/
g+hWSMqoMjMEaBrRyGrX07CjxyZg4jgP8/IaYH7ih/YLlyeqsF2icDmyLJKF6qsEoiNdipVzrqFF
Hs7XHB4SohfzghC8QyvlnmY5/GSJiLPc2coTWFvFcbll8zW13vIqw6b6aB2PPhgDPGDVduRmxtDh
VaeLNovhRAsQ2FTVQwh5HLMLydp5yYjI82GSVQZJrwrUj8noA3MeN96i31TOwywOQaRSxaOdsyxu
qAenSXqGxQjAtgEa1c5Rrwb6yM6eiECxSNSjeh4yN3vkhSy/BfC2Nu48jMpHBDnMGoPaXI3JgoGS
3eSDezA2Ush32o72lUMx610Q3d510uIKVR2BY4EswqxTEOJVPxCMr+/dgilzMFo5CBQtLvIrKomP
LyFOvyKvOB0k4fR1dy/muuyi0e+yb7TM8odCnRIZTEHjKkCeJiDy4p36UTlyH//QLAEIahbeAVTQ
IMh86+aCv7Omn559WXdp2TnzO0Z6wo86Fzzlns7TTmSIjbNVP092wfxhsAwRRuPC1zwLym9I+1Vc
2HB6MopiXGbUQsVDazmJmbNirfE0BOhLOMBCMIv2ApZsda+bcf6JhAacUEKUSClq5sgfirvuOx35
HB64hwg4ll2RI6oxLTAKFgUq/BhID/3KDD5Vt8NyLMqJIBBtC9ytyzheKajap5yz4Qfwtf4L9JyK
XWkw7MqQux3cDqwVwlfFdwVE3ZL0SMVjlGHs94kCqAOSSOxZM6ojwF4CSLvBvw1ywMripZvHK1Nr
qLVicCPJ+z6PCJtkks/NSqOsVeq69yY5J7PruS8ZKrHQcC2n22yiax73EJLbg/SgfWpXdzwKCod3
6s8nXAz4341HwgLiyCu9WxyNGEk0HX9gtoaXmUi77uVE6bSzjTF3YrJzkaKUCWgIAUNjbD3IOJdd
AKP327W+JcJi0SGFRQ5l080vsi74EVLPfrK0ij2uIJC87cpB34CVsrtC1FLG+Vit33pIjkV27so3
tydyLyGn0cQyQC0kl0wnnW3sD3KKjaSLrEpxEjyytil/cegnhnE2uN3Rd0d+pTvdXPVELz/AS+Pc
Tp1Yr4GikPeWs2I3GLghFLmKRLVNk8xYhIjkyr6CwAuxdm5bM+Ouk2u1Y2SpXgHgoUXSY0yVJgVU
cWMNLOQVhlCaW9S+cdzsQsAWC9j5fK2hP5iWXM8voTxxe0BTDes3lycH7Rnroo9Q27QuC74HXUeF
IUVQ0b8CFw21ScT7D6oDeQp6YigDESKOi6fAt1iX04Jfi8JiLDEky5FW0ak6LAMd/+iCzn7oqTYI
wVUtd2WLM8bAOeklggTtLUhAQeQt+Bv4Py06JZVUB6t1jTR6Drx7WGcRRpQiZ6nb2nxTfKhucCN7
N6BnG48DzOf7yBTcM3qDmZfkrQ+AIwsBL+ujGsMQBoommWP9PdIlAgkuYUFIF1UZyb2nMluc7kCy
guSHxu148zYwFND2mKDCBDiCuykAN8NaIdvgw8DmRMyKYOYxhNyrJCcSK58WPykxDa60dXQfB1cS
iI2V881C+tCg1trhpCLOmr0UqHxHfCfL0DtIljvchQxSYqAwQymDwUWssvpRz9Dk/W0ntzRJRzTy
u1MyVGDKusv0gYG4xlyBfQTGFpJ+ZkmRAUSOor3ARnUNV+xKahe5Cu2NK/+ULS39vQ3qjMei50F/
8NamAOuWtl5zpUolD457AitkbZ2nqhzbUzTpI9Y2BlSR30tEokhLq0aV+XfHHbJ8jAAACZ3fphnH
bJczt8QZHZB4RCd+Ze/Fd+ACWENwNyIdBXJKgxyphtfJCv5Q0wGhF1yv9a8YXJeBi/b8KSl9h35j
ugz4uweJudHEWH7EXFQjL7peQQakHhBdhAHHBerq53EsobVQ8jkwV5TTwD0a7SKgEWVjddIsdAI5
jil71KtqHPx9T0kfHCaMFAZXLF978VyFEKYEE6aiwEzWp3SfV7jaQVyCFZAzIuJU4lRUEZz3hLVz
a6SeMgimYLe0Ydn8gCSAbm9D6LE/kuYUnJNGtXR/cnTdwYDJ30mFA5aCZFrK5Xu+egj7UfPnesdX
KOvhWV6V7xlilh5oFxE6IJLF8Y68JqselwEhziutglU81L3fvNOwgDloxO1ZnGe2yNKaDwFBmAH3
eYeJp7k6zm4zoXMzcHpbBm01/oA51dmuNoQXB9gZwuDFNMCv5SEfy30zaf4AbfNVRog2hhdoAReI
WEh9yjdy3cidw4dyRnjaTkPTIPJs1SyjxZ/ogaELa5K6LsfpzcWujGBG7PUvuma1++5l3sSuWe1l
gLxLj6Kn7hzXESne0UwM4J6lR4bKhZuRI0euSyMU4B0E/YPYayqmBHHmTD5sPQR6p2qQTKCLbXgV
Fx74DCJIfKB7oddBNBwTDqKCSle/Ijgaibkztmhf2GBQnxI+HLOw/aQfF5DoPMmwFXGOBHsPJhRy
yHWJ6ZhiwgRJbRUqRVLyftxVIwC0rnSqbIfhZvUB/UwfQwj5PIvwqsMcbWKbqt8hy4AFitJHQjra
pYzNSMIbP2xheadzkx3BCOWXsMVycCG3BW+Iy3FF0YHKbnhSvV4/JkLVS8CmIQGO3954BMjRQeTu
t4JMXXtlm9ncWRX4d5Jb0PQsozurhGD2bx8gKvUiENN6MYh7cP3PcDqRhOx1CTaigcZZoU6lAcHr
vri2CL2rvXAJvKiZUTdEngKlxLCcw8iurc13xkdQauC187RGg/cBua5/B+y2OKpA/4LbQDbgCkcj
++pNH1tduMjGuCOTnkAXOULbBL9MQufjirLZv4WaJUoMbid2BFryb2T0i3c5o54arobfrETbLC0C
SWKz+sgk66rjN5YS/Stbe3LjzuD+OnioVf8SrUDqhBmTm6oal5PUXw4ZZMugKZtTn1UR5HfMeM0W
m+1zS1XM3cJD7XF29yLU6wPTGQpQmNRDrcVAVesPUg9s11UY+4w46DeeswFFS1RMA/+ZGXhWaH4S
4BroeKWdBqVeQTp7PYAB9laA2evg6FMEMvWlSee+Lw64xNu7oStCHyyUg3NtMgVw2RxArSUC40f7
1EC7/iVEdXMHbzR+k3DlfJ8N4PSrK2VPK4lL2WmDDP0+UIsagepTNK3K6/ZLnYUfVK7hg+ib6pFN
DCktR/Wx7+viD7ly9822DRJ8lPORJ+P+W65QrwBSSC09Ch6d3yEnZ9JMqTua4FWFgCdLNiBOQD7y
0vJmbRArSHTSEGhM97Bxde/otn0CLb+6n9gss6ghnpp+uqC/pLGHaOV5CH1zS1kgfwhgJ2I+VUQi
8CRoIEgmm70cxjX2agpSP3Oqr5e59nRsB/AqTNZzWMQIpklmgCG+Bf5SNjHwX36Lu0wh0vYGLXuE
8aUjdx2Hym/UYbSsikBbQ99MMWQ/IPDVq5g66OdHIP1Zdqycsn3g67pOQAHsimikKH3vyqUgdTSi
Hwx+08L4YzqjihmD2rykySqqSe+g0FQsN/Vc9E7cozfQJ6R1IFKJJsr8nZMy6I8CY/PlUwnbdo4d
oOSolU0kfDmpodYvuezD8jV3Gict3bZH4azCzBs0U/mDA4BVAnlQ5P2Dtwz3uQLc3+l9fdqmsvw1
5wxH1dJlly15pZMsRA5hbF6m1q4NRgR8VzzTYeJTbFEOQ5HZhuAxK7w2+wZfqYfdOq+W7ORA9XKQ
iOdWXOP9CH/rrciky11LIT//5BtXdUdc8rk9NkMOKilUp2cJpzGyZ3D690vqlAtKDQVt8a1o8KAS
07jQU8RlxLx75aJgYyRYGW0XiHrXCwWbgBY91MMgk6p2dY/8G5Z0Kh/xBXoKau3X4repwP0ct2JC
JozCnGvehR3MOwmVvV4gnftqaIvLtm4X5Mt+W9gfdvYNMp7BftQzm3/lUlZ3ZkURd54RMCJgJyV+
gUNiDQJ/MAuDYsRZMFZ/nxFn8G5QlszvOk1PXsiZi71qcGG5BH9V6to89MuEkwiRlTcpXNz1xZSH
HxmgvqlGbfN2Kk4hhcfqZ8cg7gQhvRXXOLdTLMWcOQha6fK7qVBvgLCsj3YMbh79BoePuKYD3/CT
o3DlJMi2nEfdQzwm6ieDXpOvO3tjuAhFvFiLSouWmD/oMJKJ+LzUBGQgRfvYTCD+8lhP72ibc4zp
Gsf9nsF5tE/ZOjVDNCBws4esGILXQQ0EFX3UFgqzWypv+YbRFRSZa+GTo/W1+yId331D8299nGxo
dnWndJmAnHDwDk2NomPWTRxab7QZwNwzDx4ZjiGBHKyfdOsSvHr2lMbRrmxrJHx07BBHewIrhAww
odWQI7B3+6C/ZoraPQTr0IpgAC5kSZnTYjqAVRhXQwuPGNmmLfGpDluvMQscsASVKWeJep+H6FnJ
4reHrszLgtE7ZK6lKQDWRPD12hNcqnHGaHejAmSxhyWri0PNMCiJihHGG+uaNcdOBjVEhUavTjOn
z4udE2DMcY+GCLKjtj715z7vtZ5rSW9wE1NoxqUuTjzpE/I5dHC8aXmtbIAU9vMXnOvfb8ATrHEa
iwXzU8zG/Ub2mEyO+YNZAe2hS+37c79hg6FA2AwUaRmCJ0nOz4gG23gcLk4jnsMGbDCHfchXVczG
TwEheqttmdIV2J7agpor4Mv7FHyJnNLnWx4gkzUVGP4yP63B51tK8yMY2IUhoTMgky0J0EJsB47I
kKW1BPajPjlmeOChSzIAQS4gBM6947R+/8Bw1T6vqnYESAYNJruDYGWzz9dJ7sMTGu1LR4mcjtg/
XqGtYRmGpb0U6lIGwMz69YTsRefu2rX2++fvOHOWttw/S65kMbRAUYDvMogMQeDMa3L/tYefXvqP
HzD6Pp1Q5mMpsqIh1mHfXOU9Ch1fe/rGlGuCbrTrzn5KVH4AQaWO5wZl8s8ffm57N2aMRQZ13+Dx
VCJ/j3R4IsFzBtA+8fUCHPPcym+smGAgMTAD4+kSgj+xnCDW6jXF8+eff8YLkY0Vo1TQz0Tg8zV1
kboxhKYAeYYLi9ohc77kS/0tq49pS1E1Gk2/3Mj3TqKa61fkaxMY/pbPxzhFw1u0zTGpuIDP57S7
c3dpWu6/dxcEif8+mLXtakag8vjX/EUpwYSCSsMY+cw2u69sgL9l9IEmUUCV7v/+fAHPdkKGg9Xu
ps20/JIL8rcMPpOpWQtmbGD/IcoS8RBrtEx2hXIlisNf+xkbCzZuG/iFo/1T1/BhXObk/zk7k+VI
dXULPxERQiAhptna6aZsp6vZNSGqFQhEL7qnv4s6d+BSmSQiZ/tUnEiMUPtrrW+B5vzTh1oVG401
E/n7Kw6zOT5RE7hNVHXeIWqyF5rTrQiiTwDxfuim1xIz+UprvT/ecBP59zdPfSEUoFPQ6gMw8oul
Yf6D5nKNIbzUo6zR3MRdDM3I3FDhiDue/H42neXsKroVYzbKh2JzXI+kwpIfZqjgECzJKP59v/yR
F1rG5vdE3oizq8ZoQLZ8tk1REd+586J/3a9blrxGSwMAJH6dNMOzLOFhCOpwzf6y0OzCGshJ2Mbw
pDbeoYKqY4MTdrutoMccKvzH5T9/oXcKaxHuO7BKZDayQ837u8lDcQTrMAnDbQArUuZcBXZlzOZY
eLyQvYgdGBc1ZDco3lcbHDnWfn2pmaxhnNQlgxZxDP9MprPgXAfu57a4+htbS3GSIR9k4pM44AyF
TBLkqdZVsMaBeH8tY8IauCOKcLEEow46an0/JtU9n3dCJY7Dmjxf/shL7WON3kTLcBQQIB5QWcx2
EML2mxR5BltcZKzpkpcGmbUi+x0xAYqh8JanuNkYa8CBY79+uPz3LzSRDbNAPVfBF68gRvIEKrEI
FEA+dpHkT+ty2/cVscyGWeDaELdqvoYar5TOUyTKe+LkT7Hn/yxDJIxJhTpWtDLmFtrKRltgZkNx
sqmxwkg3iW9wLdMcJp6+Xm6spV+3RrREKhNyhgKBg8c4S/iyaJ+jene47tfnLvZmzwtQIIKL/AF/
u1sj76OswmAfxGQl23lhNrLBFrSB1MDkArYOrcUhSMzZG8zHsvb2KDl9zbzg6fJbvM/sBa/cHtG0
iNOaOXhQ56CWlY7HvtWHsnJ//e9h5X3v9TsxqQ8eBuKkr7I1gCr7d+tphay3KWMCy2gTnkyHm1R3
TIsVZ+zSl7eHOY/KqVcxjO4hLj9xmRLsSmnWsgqWft0a4WJEFcRpMMIT0n7vHdySu+JKWwBqKn83
TKQUK2PGvYOqunTjCpNtBfNfZOx5WPH66zqvDcBgecmLyUcijZfmH3k1B8eIZrpuVNvpeEKStg8d
BtcBaRluVXBe6PrrHHrMjsbjU6umtpH8kAzBawLj5HbqIT+5PBoWvqwdfVf0DHXqyPgH3OP4mwRS
9Ovnbpt9oXDZghxkb3ZqQZCd1PrYVnmCq3l6CnDbtLILW1ghuD2egyqATDzyIVr3PlfzrnquJdRI
CIwH+vm6ZrIGL8HFYhQaDfkMZFV7bCj7o5euvsHSR7AGr/J0V/nVhHh2k7dPgzcN97Qu1MoKuvTr
1uCN2kpABWfw65XrfUaMSX3XObhNv6plbPwFGckgi67ArwtTtLe40Ep2hkXk0+WfX1gV7GQ7X/XO
hEtYFDWnUOrNwIrdyCq2zavie+g3/cal5drReaGhbPxFj/tB6M58PEtm1NvlUoR7nG1fL7/JQje1
g+0QL9nGDS6NsHpm4lcA8dZ2SD3ogPlX7ngri+jCVoZZS3RL5DSF3Jkf0qXpngI9gzu+6BGSMAkJ
d1tsKcrlfpZet6ixuSnfbAmgFCkyPK/E1gnio20yTtAZgUi5u9xmS1/EGtpD5dG0RTwetIYywC2A
g5RT6MpBwf143QOscS26KuCp4GivluJsiLtBaMnzaaVI+D57lDFmDexIjjiA1vM3T5jZ445lq3tx
aFz/Loj1U4idZjc+iJLfwdBzVe2NMWu0U1eG+UigrsSVenHEfQOcFB4b95fba6F/2XSMqKtx4BI5
fl1SSLFc5zsGDILxyjs3rmZtDz1CovLl8sMWvr7NyEiCogscldY/iUZYCkOWw6HCtfR1E5dNyfAr
yO6zrqt/5khp2HZu8R1eVu+6jmvzMaDJiXWTiupn0/VffAEVmgqh0LncLvNg/tdRx2wwBkpjUIh6
rvMjaVVxVEY7d0GQRjdxSdfCu9x5ALz3jPmbvBnYWT1WTkWEhBOjd387QcU2M4ESmGKUZ4q631CF
gvTot/tetNsw9j6HUzlgNr4qdo8xG56BBLSwH2Gr+D0vL1uozqDQUOlaWvLCsmLH1BUDJPyE0eQH
bIi7DBUVdIVHXNm8znyI9ZdYeow1/lPTh6EHVdNvkzS3o2POxBEPyWhu5ll4cpBrfLlHLI0Ua9Ab
rFm4E6rH7wMZJe6+Q+x9an6db5fZNI2s8KdkbFP/RzNFB5f7e1QSIOxP4w+gYRXXvYJN0igJQoWA
XmHfMwLxdl/nPwBbUCvDcWHasvkZRWymJjQIdB5L7M+ZcbdOp19CViDe04cCEzXObeP7a4W1hc9h
MzXkUNWx1pL8iFJo+p3+GwtQE7n8qd/tUsK3P0bnETXUsTPeRa3pxYNj4Al/Al8IQ2VTQntL9gV3
FAh5unOdq1JK8dC5Xd/MBm1usk7nTN/HRTrKZjNCdtTcxzAcVufLr/Vuk+EJ8+u+eQLvsGnpp7S5
H8PKPcOHAVGmAHDxx3U/P2/K3vy8EiVequrre1ajOlgimmkCsPAajBD+dmvTlUOI7LN4EqckcKbP
UZwVdDN1ivsrn/zd+R6/P7fZmz/ejYORlF4k7wY9yvwJrq1KaNSlUhVse1rF2bfrGsnabZERgpsh
UsVdP/UpxLVlWvOnKRTxWi1v6UXo3y/Se6wudZHLe17ObgWNKDfIsR03ibZd6AZXIcjQXtasi9sQ
EPkiE70YlUJ8goNtlt94AtP6ygd5dyuPB1jTLQmYSMrEUfe5UV+GErY0YEALuJpQ12HD2i3qQmvZ
rBM+DCbEG0QvFaJ5trjvRxbXpMW+SFf56+/Oi8K3gSc+kQ6VddPexbIyqbuDKcYVPzTDbQOD2ikM
uxvDYcouNj4X+Sfjw/21hgZ6f8R79kUlHK0pIkh9dZc6KpuOiDSLXxG6txoiuNR81oxSOb2ScZiJ
FzheMcNLJJr4oFFvnQIZPZcHzNIjrFklgisl5Y4IX6po6k6EBfHpz8eJXdxXXveI+dFvxr7UDtLY
Gj94STC3b3GzpzY8K9hWzf91+RHvfwjfhrlwyNjSibP0vvO5eVKDydotqPx6bXOy1ErWtJJAH9+o
QcA4nCGXXk4Q0xIfsO4WyUkrrbTUj62JRcfdKD00+l1QNOG57UyY/CCFAEvXaVtH/p4FotOPCbJG
+VDkIWcrTbf0atZM03tdXZmO0FNYO8FphKfnuQzH+LbNV8P4FtZ7G/qiuazJ0OHizA28YQsr0y6r
aLYLYNzaQvB6gBfwqm2L8G34S0qmyJHoa8/Ub51fRQYHGZ1zDC53s4W2sukvfEi7TrFW39csVOqs
Up17nxMdkeZmnNo4W+vOf1Av/xxd8BrWwMeqqL2qmtK7tkZy3K/O4FbwTmJ/FB2iNvWmJ+b0MXUP
+VS6FIUS4Da7T0Bw+MUHFuUJzHhpzyv1JNpE8ttBtWn/uxqVLP2tKrPCPCjUo6ZoF8IOCozINa3j
2aIKUkNaXEEsemr7ZPDgWOSpCpGOZNou+Yh1krJrqoFoHWvOasaSgBcc+C/E72h0mzYJbL2yIMFa
eOvSd57//c2MRXjrtVq3kIz6cGS+4mo/D48yygcBOiQMfJfba2HSsik2VWxkimQ09pwM8AiPMAY9
51l5VbwmGsmasriYkGk8lfJegCihP5tRBbh4pEl91W0EHmBNWMQ1garqnr7oPPMUIC+ooh0GCcvB
5eb5M2bfGwTWzCQcR6FwoIK7dgLg77mNDURB8E0CZTPXgyZ3C9V8PwAx53I4cqGt7ppjQUibozN4
TjBA4tpJHIxFPfFvST56OWTSDHjy4RM43DXMoSXsUg6q+VlL4GiNiSbBUxcX2I+taB3/NPe/L+HZ
6g0qR0S4IXP41MDBxD70jPS83nLtDeSYRk6Nywoc6xIx7YkPAz88EHmJqE0uaC+yDWPVUO7HBO7o
LyxuHR9mFD/wu5fLTbzUz61N4NhkptNBJM86DRGKI8LkUYqm/pL58fjj8iMW5n5bR1oOXgAWhozv
ukA3YMLE8kj40J+8quj24WDqbY+D2MoauvA+trLUhyd+znt1Tz70Y/B9T663GYp0OEFPFl0lahHg
zfw9OQgOfY+unfRc5RWEnzTv4AVsmAdIUsAQD7Ky1izMDra8dBgp0CPQK59gL4TLBFwFY/ZNSKK1
U/jCCcDWloLUkAkwLJ1TVnsTxoX7C+Dp6lSHMKLEughX3uPPdPbvCPDJ/IJvJlNOunL2BZM72YYw
4AOsUjj+TZqawL0HgGoKb1LYrAiqdEWaxmCollxgSJqipBzOSUeBqhV3iNvJN0NIB7EtC5eP6Y6B
v+Jl58vd9P3GQGDX33+kqZDsVquKP/YBFFxUtRTcpqTdeLz/GJar98RLHdSelBlQsTJpgUzUcZLs
tABWmmQFXNOoEcfHy+8iFraSxJqZS+huJSwa5SmIS1hnN1ngM/el4ZD46k2PhLbke9EiceYQFEhf
VZh5VMk3rk8bxPpSaSb1BQ5OFxD7qUg6uZPUbVCNc1JXAGToJNG0H6rRjO29xpYenkVCkr58mkqR
mOwGySGNik4qMjz/zaokErsuqx3yDccvOnX7Ufh5zJF4I0owY5CrKD9mvtHuxwy3fFl0BEelyp8H
QM9igEq6lgHNkHbgThzbTvf9z2IAZks8uqLXOUy8He3qPdynbvILDiDi0l0ZtbVGfi04fXw/lE0c
f1fUi8lz4jmV+ukFsHfe5k7ja7ifC1z6PPVdGzj5rhxxvkZcl6zyo2jrsCu3vi6k81jGeVh9xukV
wEJoYWH5AQOg8OObHBmgrN5kScHoCfkLUfiIYgOgpFvYr8zgHb3KJB27K5qkKr+mlEXiWMHy7H8O
Bi/K213fIOf4VqEBcGgEdhT7yRgXm+2JgLcQkV3oKH+8a4vSF4+8RjDzAcSTtvmMwrwqqn2tTFuY
LWoeoIc1XupQfGA415tqGwyt4+5cmTnTA1yfKuZwkHZl+4xTZAJjp8pAlwo3MKRxVPVJrnK10v/e
n7k8W/gK5zu8fX453sHhyJt9gNhq4KGC2qzM8gtjNbQmFNnVEezUbnk2CSAPPKX0RgtU8IlQHSg6
qwlH7w9Wz1a+tmkO71AddaeQ4n4LpFMZhl/yHve5e39SWbGyRVhqLmu0FrAhFZnuy5cKKWuowORz
zFoiE+f75engz9/77wQMru/fc1vUNA0rAo1icSeCTtzqNGtS+rXgSJ/KgEsheY8zRE8g0oQvVxoY
7xJJZmweor2r9DhppG97mzEVg/ptukiIUwtxefHUw5Xm7hqsIS5kZ/CCgslkYDbVUehHX0qUQ599
WDqmO+SxYf6vuhnPIhLWDXCBj5J+BABPDg9R7s7u8ARoOIYAE9SqyA7uOYOE6IJ1kn4dDSBkqNx0
4Lb0dcDbk3S0KuujmcK2/uTPL3T2NepWX0A0Bvwqla2gkOBg++fVt9jdcXUHIEUm/f1YjD1ufJpY
j+5mLOoun3Y91qIWnlHuzFNOM84Muwh0G32s4HIEgCKjBPaUCmsRgI8eJKenREiYhAvsseuPsgFE
A/CREg66F10YIo9lqmD3BNwRttmdFIQVexyvE+wxgSoi48kPytDLbyMBU/ewQTBnXxyqrEzc6LYW
res80qwGmm4PJBrwz/sY5Y3SuSNgJeiNL2CQBQqRqyB96bs+z35hn5wj4avTXPzoYZ0MkNhOQzc0
W078qgF0KIWEdQt+WJ8XR1BadPkxwMbIHXcxIGgp20dZr3Vz42MHqrYwJsI4b2KEPzYbUDwBUrvv
2i4tyie3rVWUbbB2Ayqz0j/RDf/tnr4dpDx/7glmU3JquxxbN4U7M/4F/SvWtwaIB4V7xxEcKuCA
2hGH700ucMLN9l7eZvnT5T/h/SHo234Mt/G8kjopueOAE8IWjE0APmdBrgq8Ep5txXBinkJ62093
DMMnALIDV8LA8ETpyoz4/t/v2W6MxENFDA5759k3vO8RvgT6CZqw0fnN5QaadWz/fiPvH4E77oIZ
xez0kihMuSQQ4Tal4UM6QaNHPNPA6Vw4W7d2P4Qw6u6ueuif7c2bjeOAerRsvCy+j8OueYTsV9cj
0How6WMQJDDR3zgO9aNkV/dlgwoSYmzowFGMB8svXqlpLLSsrWAPHVNQKHXVvfZAmbhHmsMQ7ZWq
zJoaYd5gvtOytoA9VMkQakykd6oWI/+VIbIv+a+UTZR/qhvGFYAxSRdUs9ceYJhvl1t26a3mFe9N
y7ZOByxcgZLSBIYNFFsmdxiM7VG0cnRf+v3539/8fpMNTQ/HfHPGMULsjBtLMMdcuPBW+vuf+4P3
Ws3aR2MSZzmYXPy5aJuMsAcTB60b7Dijoyz2I/Z2DMJkiKscD+7XshB02w9j8EJ01Wu2ST1W4Z94
Ah5McjRumXrjLg+iBuJNx5Ml2NcT7YLvWceGGbWLhQQggjnR78uABQjw1Zwh+BsIbjVFIGpQ2AKa
LagiYW82kz/AgpxGoHLf+jlVSI/xB0VOoNtm7mM2NsCirbTD+xt9z9beU2NKMIcUfYYACMu1iQr4
yiCagcogBed2MskJ1nrHp7dOg/rSnYsTfr4WEbiwDRP2tiLIciHLvjnzwAEOr1Pt7RhouXc5auIl
XfVqLXUmq0jBR+TZlJ2owWkdsCLGZXjvzIjiy0Nh4S1sbb6QWE2Uk/BHLkvnQGv+CmpftElrgBBK
upZ1svSU+QO+GRAIxxlUUhP+WAHht41mBUpKG7KH1PYWBdn8uv5gR0L2JXyR5dRUZ6RzZnJH3Syo
7gStSKMBPyZe/cVPyaj3VZNAf7OZ2MweuNyOC18psKYUCq5QL0F9OFM3D3/zBqNtl8NZlK282tLv
z//+pgUbvETcKSqekQoKOnBhog8AC3lX/rr396/3AfZHSZMj0REbztu+iatjBnjvSh9bOEjYsvm+
bnuUkEX8QoDH+gDiPQpGIFkwYB+E+nG5/ZeeYY1GkWcdlIWJeuGQsH4dwf4EkI+54++W+FKsbNWW
HmINRWB12iB3iuG550UJeJ+pp/RQqzlCLEvCMjhcfpeFb22r6Tn4E2UA6CHshj54PGUK7AFUlOXr
5Z93F17D1tHPKGzEi4O6ErWk9cA8jdyR3Fa0aj2FdQJwxftK8ea1GEuErm+oW8AVDU1gng1YJZWH
uzeRTyQ7ZnUyFdWGzYYVsp0moYuH2EeU4bCy/ViY4P8R5TMH1gKnkS+mgP9bJvIzH7p8D9oayIIo
l23qgu1bCjHx5aZZ2I3YOv2eh8izxkB+GRkF3inCzJTkAORFyMra0gwkqC7jfOVhS595/jxvhjQ3
adkOCsMigbhB7GRmcI3DMdmvlR6XWs+eMzSLSxyqyTPiwDN/OIwQzcThHnIjPiabGPRr2IxwV1Ul
FJdVEQXzJUfU9nXVaM8W9RujhK9G4z5HJs6GxxGk4WCHTDygh3PEvGYratmFtcVOtgTCMqj7vCpB
ukuc/3QCADW4sL0ITgghqAlwQ4ioX/lkS/3DmmVoKgMEmTL/mUcheoXvkNuxbL4XqqfPIB9+bNtV
0+JC3djj1mRj1FRyrfPgWRfAe38hQ9MUW+L5GW+2xmS063YCArXxmZrCb7NtHMEW4x/Ryq3a+YLn
6RfgCLvm4IWA5DtbQUUTnBgdYrlyD7kwj9i+AV6IuGyK3D0DANdtKjWNe8DRoCBFGWR/eUAuPcLa
OCR+3IH6MxUg8vfO7ajTeb7iYXhTY0dx5WvMH/vNOESz4tYxUuUZev4GWCZMtOWAU5xynXil3ywM
dds4IOqu9Toa0jNgptOzYSr/opx87apzqZHmf3/zArwCZ0v1bDwDsZvsk6Hg+4hjJ4pbdLHyHZbW
DNslUFDQmQDfRq5uk4Kv2Hd0qz1c/kfzpSpKQfP/EE53AD4NqwPW9Z2OvV9//sNEWOoVibYgK67p
6RYGvZ2vWWQEtaI4HM+RgYEE+NUvmgFaWsV+sAnZ1d3Prk0mGVBEFadnkNyQ44EbnHtSORzo4iZb
OSsufTxrSkGq81j2LNBn4GXJLoXI0b/xQHeEtTECrmt3eRwttZc1mcDhEcAz70ZnGIlAKOVj6IBw
28SoJ6VB3Jh9l1cxe778sIVXsh0GQOZWBeN5dOZt/8iLtN4j06fYtjnCWS4/YWEetm0FOoSwsQLk
6gw5GyiCGZKMZd6S/RzmNlW1v58CMJEvP2vpbazpAXK5gU+gmp0B2PxW+XDHhChXbnOArFYG18Ls
YDsNdBmiDtw20TkaHR9APdiYwb5OQ9WuNNfSK8z//maCkKrnPIjwQSARybea4YA34uJjO9Vyba+x
9AhrryHCiSBxNQ9xs1chwiceInD/6uKuTdxh5S0W+rBtJwD7H3Ut0bBnyN3yLySFNyPc9JlJQqCt
SViS/3Cz4+drkdxLb2SNfV5D6opggvS1iDrk48zTCxQf9dZB/Nj+ctd631yE0Dtr8FPtADSpvORV
VnX5inydoQZZkgDr2XgdUIkwHmT3JsvIvYiHAPuabtZpdKV7FRgEf4A1L0TdhHIFbjlftY/AHlkW
T6IpqxtIWV4vv+JC37a17jpxxil0afIq6rTeFEbEJ+Xl3UqXWPp18XfHRsYMFqLQH158pND8rAwI
45hP46s80+J/eVhvxo1BcXKMED79UjTj8FUkRbmv/Sa+smnmfv7m13F/OxlaUv0agQ2ZbtoJJNpN
UbTpSu9a6MC2pt1IrwX1Okxf+zBLs63sJywnXE+1u4lrF8qT677w/G3evsYETkGWVeELSZNgV+HS
5ybk5so9puf9/evcjbAX08Z7MZFxvhvVNEekLYL/rGAqWjlB0D/rxjv1VDuyE0zyxAHAm7+Mrtuo
+8LvcwDTElxFZ/tOoht8VQDMph8AXQf6OAUMOdmaKHLAVkvGwKP7CDdM6kgc3w93qHYiv0KAuslv
kyEmXIKRysoHqSrmfMCBNgzl3kcAUw9m7jTq9tatcLnIN7ifavahnpL4gEUTl3DjHIBzH5VgMXZu
PbQ3Ao6Ej6OXNvS+Z8qPDqgGzTEeFRJHXiuFoK67plcEIROJgVByU3hZV92OPnj1P1AAy/M9zxzc
eku3hLVIoPYOfJtMQWkXcftjBOYwupVsyv5D/oTn7snsRoEhvkgCyFanwr0XPI6eaUzFcAS7lYg7
bJKDX04r/f67mZIy/Wy8BmJBkuU+NoMh4lQ+9Cao4+86bH2E1SGoC4sb6Kqm2ms39zQ4i/NZrUkj
0PdboOR2HK7BH7rWQ3mqHCDaNqCw1vccITkPDVp8ODe57utqD/4m3lomWaY+QMkzOTveQXrwH89o
kR2LlGrEYWnWRi1wvLhPFYcULqvyJopHZOagUt7QLdWDHL8WAbCQT9yrpmdeFFN4kLoCYlV6CR32
Y8jYdEhTHCyREpIpCX57oN2dH1Jwb8Uw1c4pFVENK8SGxGOVHKawxBU2T2P0lVYNI3D7CvnCGhbr
sNyYsJoqvTHIfg4m5LdlGd8b5TF9FNKTHXBZgx7gMm0HVuHWuSk6/37wTT3sq6kovgXD0PGbahao
bHJGELFAfewUjnGeKo3EsFF8TF0FlP/gJeVvQdoJfQLf+zMiKjznLtLdNH0rDOAct0WGZKfXBle5
5i6Z8RDoEe34uYPV6ifQta0/401NtOviCdEbvZix2X6dlB8KA3z/lpcOUJgjsDH63rQukjWgSkXw
SwKHd7njFaPhtoABwjvGQTLc+XP627amjQ8ObTCEiNPOknGHxM0G2hg6VuPBH0BtO2FRqsh2qEzR
/ygh9mi3spmdcHLsVXr0JidpfhTI2vgZeoZuHc0SDTOeDMYPvdvO+URTHeDwo3BavEXs08yNNjle
UZdzmwEhqWvwjyXyEcCR77ZKcw7cKEixcX1gs9R4y5oOJZHR4eV/jQep82YybfYElH2ef5Gl25Ib
ls80fGSPg8BDzLxU53GKYAjJnT7cOA1OCfuihIh5By5/+dvF1P5JZKSPT2GcTMkOJXD/Zyp7/EPU
TDFwsUleb0poI+ldGbkpYjoQjJVs83TE4yWiveQ2j/H/3yXCLz2A2wVrTjUiytLHSgt9JkOCyC+O
XIP0rs5A3Nl3OjXpLWQGIzkMKOuCKQ0U7I1vPE9jjOlsui9TJ/eRDmiK0PtSh0iK2KQI/Cnvp2ys
zs7kIpIOXR68VS90RoUQJpJ9rgB2lZsOeUzTMYxNG9yWCPKVDxEEzpBHAUuPdJumwx/vmcmF39cJ
m09ZUuNqMkI4abiThBMg993eN19QGHbbT65BwEqfuPKTk8DlBxV+0lfbuIA4+3V0Z3VtH+bjaVAN
/RwgWXbCRgJ+hzsHGBO+sggsrZbWVixiRpfxUIkXnyGaZM+pEyJFUvWlOYSBq9fIjUs7FmvDpVNS
K99X3kuTuKBII+sJICeem/NVi7FtOPKDAGbuuA1h1GCIcETN55E5CDe5/OsLbWR7jRoleANMZnzm
s5OpiaBjRLqFAtl3NW10oX3sYOXGM67XgYJzjurePZL5xI1wyyv39NTacpHAePXkF97LQP3s7Bnj
HNvQ6/KtAZr9ugM9nRvvzX6Ixw0tkSXlvXSMluURY8oNUg1K9zRdxVQQnm33gZcEt+TZJF48YLtP
xmmT+76N1tixIf7QdzZD1Npypcgx6tNyEC8jYmt3NHluGsxyIifTpu9wLdgTtc89578uFGua4qVH
Wmct0bgUokcj4Gjonzk+/Gg8CRr5HHaaxEgupGzXMtyrxj2CX67rzNaAT4AfgQjUDV40SxMwchFc
haRtIbEWdIigWatULXVoa8ATj/AO/LMAAz6myO1Alp9348A8Tg6X32PhAbblZxTIGW1FEbxIXUKa
1DSeU+yQTjH9vO737TMWixRPxwzerwCWya1A7kx/iAOC4LXLD1go5thmn4iIIPClNK+IDsr2CcSa
X+E6KZ4bXOAfYep3KiSDBcmK3HBhDrPNM5x5URFFBk9jkMSbGPFUxgGWJpCrnsK5Zd4ZQH9qqG9m
ADOmwKp1nnkVMgI9gvlg7Pd1c/Rb3W3iCQTmoS/JB5fL4cqXmvvGmyci3a5WiKQ3r2NcGFi7MUhM
C3tuPD/28ldaqL7Yfpo+k6OfsQIvpf1sb9r6ATGJwU1Eq4cMLqHd5acsfR1rIqC9TjjrRPsKywdC
yJjXnNyhe5wwXFaesDDV/EHKvWkq2HR8FmTGfaFYYaAKEAiRrBAVNas2egLMrvDNsxjzYy7DlQuG
pUdaU0CR5bkpq+T/H0m86dvoaiQiY1b980S/loiOcpEMiH6+MqjmL/9OH7R9J3OAJhIjBlzi8oSO
pxFYR/D5O1wLrDxg4UvZXpORNmKYw1JfZYec0q1UbJCnaUgoOTq4tVqzhS49xqq+ajdNpBIIcyGx
kJ+qgJX/jZNwTogTCVcumZeaytoUuDgncQeKquew9yb5SCds3rfQ9KLif7lTL8wHttOkz8sB4Xng
BZMW+2+nio+81khh7cNPXs7v8zLod22ZOSsLwvt0ROSazy/6posjs6GeGsOq12ZE3OmLgAcJm8Ha
EWS81RKhOAh8rEhwRqxJK74JbDDYh3TModDZANGEVJPAR0TSCkBpYXYn1m7CgBBfJ8itO5N48m6R
lfDwJ7/ZF25yl4ngCTvWlWG21MzW3FGhGuCqVlOU0edwbYlIhwItSxn9JfNoi4rXQ0266+44bNVu
gSCXIcM12KsgafRs2ipACGY4Pjg9ZSt7+aWub00bYhioGwQGEY4mUY8EoasoMLjpeIuNUrGGr10o
QSOu+e/OMqeKe4EYyesUVJ8mgXwueO+cB5oDr4gN/qsfRpt2QHcN1cQeW7UGknh/PaG2ZtdUWNeR
lsKe05pOyBjswnTacR+RSjs/cRGT6aSFz5+uGYHUBhVUc7rqFGTkXAw6hyCTbmHNddGaDoRhMzXM
6dnLQJDoe/l578/44HX+3ahCo7DgoxB3JnDIbFKFvDCkkiD1HpcIUJgjwlG0+5j242aau+jlhy54
LaltPGkogsvqPBxece+PSOgtKm0QQm+SnEEJuglbg/N5hEwXL9zhpsGd7pG1Xcj/UBVD8mtWhEXc
IdG3UiNS57gnkmeBlJM1u+wfRe+/KxKq8labVHrSKTwkL6aTSfMK/L+TPfRNGAcPU8NQaUD1Q7tf
UYsFnHmHpDRkxX1Luxp/yKlTCLC7SSH45LArqFzmm8CF0WbLmS6+IWY66T8nZQjd8DbvEfX6o+F1
npoNM6GEgglaXxQ9TnCdzlfVWcVS5zYBXMeQHa/LBNW2KCUonEikDyA1CUyNzs92fp2N3cdhgk0V
zRZN1Su4MFmDXHCDLEWqUoAJwGNENuvP1Ml8B5IkhpMD3AZc0fAswdHGLS50YYg3BhW3TgrcterC
u8WpllbfeiKiEqOuHUtAQSaK+CwqSEDOdMSX2ps0iMbgBlSdmB5SeD/cZp8qwmEjiqIYXJ0dIkRp
/0yDYKDIPWW+33xEbprEDWJUQIv1yhHdlLxCres5n+GWkEiH1rkc5oCnKqOtQbJwx8pn6D97Fm6F
03be3RCkGf+CPHSSiI1GwCW/cYI2TvkNHx3cSO6SDr5w/KWRA7ckylMh6qF1Val63FVdjwxZFHUl
9Xe9kJru0sZvmQZwChmlR6zltJFbD8iN/LZQ7dA1G2CJhuADRVqeCybVIPqa7+NuINGvy2NiaZax
Vh9OSr8PCM/Po0gPYOp1QAO2DhQq5lx6hVlZcecu/F7XtlYeovmoqJsEZ8IIyvY+oosQm6fqNFwZ
2kuvYZ1Vq65mCbhgKFlAAzfdZKNTPiGSVt8X8YDATCWKNaHH0qtYi046jnna55Aj+AMq2nuZBpVz
6kqv4yuboYUH2IZwhL0ppAwmxbnxAvcbzKCqfglKIDiuKr8g/PXvaYYCsk/8klXPfkbgy6q6slOP
YZbpCAnhc0DbVR3LNkYg9dsMqIXFr33edFuBDEPEO0bxNp6hygjOSla+/PubGvp/nF1JV6U61/5F
rAWBhDA9jXosrUYtLZ2w6njvDW1oQ4Bf/z3UN7HymsNaOHRATpqd7GQ/jcmPaMSYZ1zN4ilugDJH
wH5Zrl65C1MQHDv9Pg8RtCUM3S53y3JwmUL/Cm9vunHL8ZHHyAbdqquPeCJZEG7VuwhABWu8qX6N
IWF2gl/oxkaXpfIhXwUHIR6S1NOPUyjb/RKpDImh8qs78BeiPQxP4e5W3ULyeyVTtPXS2BWEr0JX
tJ1+1GqxGkWDVVF9V2Is4KOHuxgLvX2I6x+tIJJ3eWA/T+aISVWomnJoZRamT3EqwqtSxO4tnrfU
ER6UzulyE7bIMjaJOAW/tS2Jfix5n93oiQ5fkeavEXVsY2ZsDDqeCkgjcP3optU7V/DzxhyxEVcl
ty/eofN3RZdsHq9FKyvfsueZzIQuBTeo0bx8gox7dgoS+IPGdStOBUVmCj/PtXYsEWZaB7hQaYZY
fN0/AlrsnIWEvWrcQOuvJDCrgV8cudWJeyN9RNzlefr8RoTz+e/lTiYnkfEcyKdKQ6IYmokdMg58
3YVX175lwMhFahXRbFl3JiWiyvAU1c1q/BbzuTi4yejCVjV+Lfiq1ZitO0vLH6I3JmWhuK6nb3D/
S+RZuPA2hM8YjVO50x0oski4wQ9aPJ45D8TKIFoWu2k1UGbD2GWg0D9pj7O9hsXtj3nCErk8Rbav
GxuE20CSGh7MeCRM+vorPIXTq6JjwZqOkm3IzHwhhB8i50nzOHkQHdMzpryZqbzuOqfajUw9Rri9
rmw8tq4Yu0IOA0g/Q9XpMaZ99FzOkNmBUh8SyJWJsIWpsS9MQyIzH9zYpxj+2O5NCQGVTuwmUrbg
NKP8Cjt6wE1GVa28J1gWtEmO0KmMVYNawVM+VQBE46blnFM/yP+Rrg4fNk2/SZCIU5pG8P9rHqEO
lrl7FXaCnhNAm8enyw1YFoDJa1AsYfDorIsnqDYtWbmaUPaHl+TyOrnzq1wevGQ1hbCN2DJzHwKU
d2pwWlVED5PbO3scac216GCDniQuWTnBLYvMtCDIAxd6+tIv4G2g2I+yDNVwHaYNXZP0sH1/+f+H
LrgC9s8euMlP+RjAXBpVweKISyC4vpfnwzZERrxPs9AFnI2yJ9itgNJftRwu99BOhtXHKFm0RrOy
TbsR95AcqbuQUfGDN3NxV3ICz9fFaELRlt1Cl+xZyiBY6dIyu5/cSZgR964DjWKv1ckP0iWa7nQC
G7xbOlWh+DLlFAbwyUA8fnN5/GzzY2wCKP3jMbNi4fcSUk/3wQI5IPDmeLr8dcvsmDwD3acdmxOR
PQG1wq5dXruHamTRDcyM+f5yE5bRMj0KeORDpwok+6fJCflBJ+yuWV6BAwq1SV8ATXO5Gcs40WVh
fFjHKmUR6OJx8gSBJjLdTAyP5/c+x1vUyqzbGlj696GBII+qoAQs5ElJiIF1UL470X6cVs4S20Qs
///wdcWajpRIYJ9cwlGaJYOiAP5rmhzbGoX6bWO0dO1DIzmLGx30o/OIPGVo4BmfwWcZMDZxvPx9
21Qbsc5d0qiCp/j+wGCb2QXeCZpjO/Dc943Oz5cbsUQ6NSKdN2BLdFS0Tx3ts1Aeuzlq1BXrBslg
cgzc1fQNajV8+FdxB7bLK/Njm30j5icpezW1MX8Q8JuTe0Hg85SzuVyDetrm3whzwHy8MoOk+1PT
DeAk5knlB3vwhSN2O8sxWznhLb0w6QNs1lBi40DiwFIFMoq8KeHePTm4wF+eG9v3jRcCrWU7JeEc
PlQwt/mWt6MIAGdq4VBx+fuW+gvs6Y0VPABK5zLP/666IvOu6ygOwbfD20PjQHdbNlF0R6CsOPzy
AHpTL4GbDj4US1jdqxzm1JOIn7LICdYAKbb+GnuCgox1nReF/0hG1EU4MIq3Hu7ch8u9tX3d2BNy
6N6Usg/8xyArpz00O927mm690wZLqx82gxhvhrTTwn/ERR16xjwH64vUufx1+cdbFrRJKUgDwPAm
ryGPfHDm7p45uL7uy1SiFMG78v1yI5YNJzD2gqqYaQV6uA9IUwBQy1i7d+Da3sPXHIqwfr3xCDO5
BEzgraSGxNH3tGhATemCvPJeSBbBiz3MZy+5Hwolmk01U2LyBrTvdDVoif5jnonoF686r7gCN2F2
V85jy6oyaQM9A6RlnpT4D3pMJP4WQu/kF/A/3Hm+PCe27xt7wFSK3OmyIgX3Fuc9SKNv8LdcuxJZ
VpUphC8gv5aQ2k8epxEPMRAtA/QxZZnfHXsPGqHbemBENWw98lCXg3piwLDIqzhp+7eg9epsE6QE
+gV/Rx4b4pa4yose1Tynd2kce29s6uSRVnP+c1sXjOCuSminpVANuetY1xxSZEZHz1uTnPgDhvsk
ATaZA5NXoeLnZN733PO77FZBAMWFTmWR5q+iFGF2L5IBPIIEGRM9xKzne1dwGR2rYR7c05zPLbsO
C9wpVenn9SnucY/+Bt+U2jkI1eJayFWnJgC5IW1Xo2Y5hPl1Gjc+3qpEOwL45y+e7mMPUZY3AODb
NcUO29I1tpMcGsN5ksXioaNqvIPeWHNbU/l6eUoseYupu9/wVnW5IwRyeNx6SMEOAOI8TwOyvQ5y
U16/anhsCxIjl+iAjo4SSL8+iXqcNcrbPrjaTeABBw83z228R2LiYZWivkeGWNzrSYqrBXZTxokP
2I9sDjNxVkbN0hcTFxtUXurVxUhhPKpaGEFBNkD0vv42snota7U1YeQUrE9nAZ4j/a4Fye7dOQT+
vpF831RpurKjLDvHJwFjgmNhcTTXtajF/Z9wFIP6FQhcfxruh7sE8nGHy0vMsn5NfCwfwHbJKHF+
TJyV0wlUgvJKJwNLV+4PliVsgmMbBr/PHObET4HfTac0ib6LGKyAvBPqS1cPV9sfV02k7JTVRLs+
7Z9YkobqZuplkCPP8zW2Sdpka3LothEzIr4LA4c0kIh46IoUGm184E8JhXLq5fn4Y3nx2bwbt4Z8
kKOPikj0YyJhCUETBzXZ/gavq060c0VQcGiP5eUEQovPyi85dkZ6IwYnqcVeezV9TqMgCRFXQRXv
lfSrDrXiiYpgX9VFXIIIXjDOj4EUIF1cyTFNb0UBra+nXAwjylncUe2tiMbqS5Ik3byjbCgi5Mk9
haAiSsmuWx901UMhMIVCVXINT/mSQqe5BzHi8ghYYsvEyvGiFY2fQk0wJlKKXQWCVb9n2gdWTsK6
UG/LaUzEXCzbASXJOn3ADb3Ob7og8fS14zgbcyZTmHlyChQ/wVF8AG08AOpENUg2ihYeWRs3CHPL
RiGG0jHpHppmpPdVXDyxibvPVZA9zTJZu8RaZsPEM0O4KRkrZ4p/uCUktm5Fl4s3wfI6+trW3biy
SVhCynQy6HLIRBV90j7EVZjflqFDf0to3W3Lnf4H0dxnrgtjyPxBAE91ELh9AZ8xFjcQAl9zP7N1
wEj/QKhHoTZQw4NgafSV6a77SpN2zUbTsoeaCGYhUz9VjRAPOlELUxBkg8F/qcQMdIyaW598m6Y+
4a9jABvebYrfxPQD0EgwdMTaHI1KUKliWeRyV2iY2G0LwP+BMJPRZVNCox+Q5RL0Ngd5Cc+uvfL+
vbyPWA5Q0xGAgE2lQy2iHx5LfqJw6NyBrCS+eoFfAK9UJau+O8st5ZMd28Qww4vQgU2VUzwwTodT
U8OYLgCnXxeJuCJ+8Rr0w1XWop6wrV9G3Lv9ENcTwHrQ/oBAaZNm5Y4A8XjqRtTK4bHurrRjWdOm
5DsQgeFcaCIfAMMmyf0EEVv9A+pXbNq2AEwgbgU9xNZXU/Qj4ICzQ0imBfJQpnCm3DRQJvB2onqG
oPhYgS8OY3gNa5euwTt1R1DWy0I4bl5uxjZO/t9XM0gBMHiqBuWDilwCdyfQf5yWPmz7OPn742AN
j2xwcIoIiA8dFAQ2gBYeyEqyYfvpRq6xPHYKp5PJQxDH6RcXmf6pirKnbT/dWKdTSAu4wYTtfzmt
yn+Uy8fk2qs4ko8t3/dMqCzUskCLRiXqScGiNz3kERuCL1CURN5zuYHPjz7PxMSmqZhklLXiZwfU
3oGHYFy5I5enUK1qBX0+AZ6JhGUQd86g6un9YLzsvB3GqAY0tPRfLvfA9nnjWHIdN60pZKR/Np5m
d9XCqVHK37ZBeCbANUdeMxVSOE+cwC2AV60HfWYWr75vf76BeyZEtapbie1zbh7ibuLefoIvQLKv
fGiYPlNg8NSux3thuxJotsk2onhKQKR0VMh/NC34uziX3nLqp4+zO/2+PBe2BoxIBkG2kVj+5AfU
qptTI1u654MbXOFNZN5dbuLzg8gzpdVZmiRRWDTOg1aQRIYN5xHrabyreA2df+gK7Vouoqta6zXF
189RSJ4pxJzDYgl37Mx/yvPxJxTDodUeQ5rlPtf+7Vw7i/hsvvejGbR48JnXlPos3TQxixNpYf0A
EdYnKPrLXZzWXwDe/UehLrnDQyKAtHCc7T2cwJdH9XNMPqTEl+j68OrdgK7fwck2PcM8JD14hEy7
tpf7PI3/mSRYS8D/3+m8/+Wlkb7Lh+L5crufLhg0a6xIoWCFUGmoVrCifu7gP7FnXvncDizasr+h
AWNFuqAMecXI6KmKAdohTD7HbpntfRd1qstd+HT/QQvG+VJCrL3Qbpecp5xkZ+6wCTK2UNdaKU3Z
Rsg4YUgcDBRqCPSk2EIxQQfcBmj+rEvWcKWWDpjwlqBoKoZLNIao7MZox8ocrNQRhdaVAfo0sw9h
DPX30upDoBpKT+Vn1kFg/+AEoxh3A8EjvoPnuGs+5mEIf8Xp5+X5sAyYCXTJOXzY/IRUX1UBPp+b
6x8gxBZHr4ct1bYWjBNn6jMWxflcfQ24+tUsO01UouCdeaDyXW7BNiVL3z5Eowv7haSZyuQXqt71
HixLcUJmuomSjgkxYj3yM/gQyDH5NcSV3vUJit3wO2I/SJOWWw5lNGHEdZlCYmWGQs25JDR56Ov6
PWxjuuUmjY8bMc1howRFTF19dUmdgT8NICO4NptM2PF1I54JVVpAoDT5Bckf9wYyIkmDTalw1+iF
trk1AhopFqmaMEt+cUBZIWaQhgK2y3H1cHnpfJpQhJ6JXKl6MoC3lcQvlRx/giimnxomIVuB47F2
QHm53IqlEyZ4xUlJNlU+4y/hFKR3eQGCg6JJtBLCtq8vO8mH5Y+EC4zvIYpeBGH66OgcfkGkFFuQ
lhghI3yhJwRzTDxXvYwJ+z650tszNqzxMiy7DzUil+d+VIyViOH+B/C8bMvvBfxDD2C0bLrx4ecb
0ZvCbIQEwxC+pHn4pFN/3gkHi/8PxXGEzdP1thk2Ipjplvgkls192ZLEv03BFq2OvKbQZNnWgBHF
qoiZDxPA6KVsFD3QqvfOTQlVqo2fN8J4qIHlVkUd4QmJFjcRWEHvOnH8lWL0p0khJsEI4nLoS4ha
luVtKiFYEQjoc/v3OdIMwNR/wrTGPSTgfjpzsnKJtSwrE6CCW3cZijINfwUwerrFXR93NS/Qz20E
TuHl+bA1YRzTuMr2buJW4S9P8uCmnqPiCkQzOPvUcg2E/OdZ6n9ekULPhKmwLskS3fPiljQo8yn6
L8/q74p/J2F1C1+dn25GT0vRr5L8hlCxK+ZyS70MLRtBP2jVqCiWyRnGt1F/SOKyPsJFCewy2jvO
4fIQWvatwAh+t3Jh6t5F7JcoGXkH1l5/A9G1XTs5bDNkRH4DjkCLikj4IvP2PSEiOTQyPOMBK9n4
+42YD/KSwV4j4y9xJtSLqt3rtoI08bbBMeO9l7gYEp6/ZXjTOHmjqiFtXiXx2uKyDb4R8IABuyyc
VPE2lYthtBr6A2SkNmHasX6MgPeAl81nORVv8J4MjsTDRTPXYCBeHpvP8VuhZ4JP0oTzUDlR/uZ2
RbFjQu7bQd/4GRBi/jz+dIbyOm7DqwEo0Qy7TN+sYRZsFz/fCPtecbhcjk3xJqh4g2/ZDQRtv+Gh
4Ba3mX434EFR+/rQuuW7wD9XurvM+Sf7gAlXgXcggYpfkb+VwQC0CvJ0WkLUySFgzDHq7iHm+jsZ
FqtPAQF8D7tDEQPLSIAqvvwLLPu3b2wHGYvHoKlJ/rZQ20St9qpAzYGK4jmAmR31xnm/jPMk+fPl
BpcPf9ZjY2tQ3lirwm+CexE4zwv1iyUwvIxJ/9gGZM0fxhIC/vL/D3mTi0p6mrqlvIWAtLtbUK07
TfEQfLkLtq8bu4PjxX6Ay3T+lkZwrRMQd/iepNn4+/LXP5f7RggY+0PezEhs8jp/m2qy/7McIGJx
JfVw9ScmQPnYtzXiIeuY3qM4dBPCFRyela8MKCpd4ZCiTnZ1+cdYdloTk+KFEakdcGzPAgsw39dS
Y5vqvN77ratqrQpua8TYUjoovkDIsPHvu355mkiF2qczWI4gbG/L4UwoSsxbaOxWEbnndfLWwNTn
a1GyboXRaPn5JgKl8mIS8lhHZ8wHNAUnDpJh4iQBOSaK5GvPfZZFZ4qzuQUdmnCOgxOcdR7cFs/T
vaCbHndDz4SfwK3KEzOk7E845YIdZ9PvHJirlXCxjc/y/w/B2MBOeHQEx8c57vBd5jxrxrujJHIt
g7a1YIS7hjbeXMPx4kT8OoZyRvgdupD9oYVlwUoflkPgk13LRJs0sAwuvJIFp8ZpTyy4JZo9VWFw
rGLxDT723yB+ulK/Xq52n7VkRL+qWKDqiQYnF/tjV+Je33nxHmaRP2NGAFn39pcj27IPEyNLUD5K
ESosyW/mM3gCQYar3nkZkCOQMAx+xsU0rmTstoaM6E7axu/hQZW/ja0qr9QMWu/AoZTVEKQO88T/
udwfyxowoQt9B6/JuZ7QDBXTDUuLK83G+j6e4rXMx9IRE7fgQn0h7Blxzyj10mjXFgoaVrAw3bO2
7b8xrtaSIFtXjFu/9sepEfNQvEGBY7hpgA+6ISkMd0CFi1bWs2U3MZXYIrgoQokDx35dDeLZzVvn
C9XDxr3KhDDADlLDhK93z3gS7k/AbQ63S5Bsm2gj2FNaVW4cyOItKtPiYWyn9MRaWuy3t2Cc79BF
SMKudbK3coTzEZym7qdpbE4QZPZWziNLkJtohSFqEo3CBS76Y341TsG8p8rbR014gpRyvWuoXkkm
bPNsRDmhfQ55YBWd03TwrpvGceVeNs3srOwiln3xTzL9YW/vc57Gue9H51445Gqxr95J6fBb7sOL
Bvit+DDlw7zHYlgDQlmCwwSM5XnQ8DEcg988YuylhtzeCZiM7sgLAD02rbD/AYuNU+RB8MA5OxBs
uR59Jzq2PvS70Ys1BTfLvJh4sTKZugYKvfxlcET+zYMDhbub8bfxDmjCOaZC9xAG1/EZk+1dd0yG
D8xT5YqpnO3XL3PzYdZhKDdUnpMHdxwlpSfeuJDEcnztrByBtik2ItzJQTqBGHH25s70GwRF6mOi
B+dEaBs8XZ5hWweMCCed1mk+Tt5Zzf15Hrje9zjYV3JmS3C7xgkO0OQgQp4FdyRK/4krsnc7PK/A
v8rfDZ14ixZy47ZuGNGt+RSjsRaSAp5K5VUZADJ5mH2+xmO1TYRxdMO4e4KfvXDOUFuJbuMQiW3j
e4BmwiRl7ST6vA3XBHZEQxbUWaOdc1208lsWimLngeFyTzhde9D7fLZdE9rBANDiqe7iMx+GApJ8
lP/jJOPaav08LXBNVAdI8aHnzLNzboZOXcH17dT2uJhpBxloP646wtuaWf7/IeYyECbTLuucc4K6
yT7u4OvURSCrp93/76/5ypOEbbCM2K6g2tQXnTe+wu+hBf8+zuLuhzP6WbSSD9omfGn4Q0c0sBxh
n+bOmeYDKpIglY2J00KrXa2xsWxdMKK76X2q6koHUKCfu981h1UC3GfXMPS232+ENwAcYTnOPD6n
HVxbqae7ZzW2BA7nxN04B0Zcc6kg4UbjINsxGutrV5X63wSDtqls6JpADjV1cTTBiu69hf3NL8/J
2HXfyuCfy5uSZXxMwIYeQXhDVZJmu6BZXAcaJ8fr0rRgFpmTHC83YpliU2kK4K+uAoGbZLsJ2Rre
BB1dZ/dOqKp57VL5eWoDIeS/1ynsBklVtXmIJuqZvAyASO6qjt6JLItvQGQV/1Qyi25pusb/+fwp
zjXlpqZANSDCh9Mr3pLYXQ1BTbKHeYUCz0i16V0p8TJ4JeZIQuasn+KWHYo86/1NSQ/kFf7ubtrA
/4HPanpteixr2cXfYcDCvyRDutaCbc6W/38I/C6FJF9TANG1A8a5P7pcu1d4w1pZ1LbpMoJe9WD6
6bRHzKiwCOZD7qHQmPtAfmtQvo+QxBn2YzxIelXH2eCsrEPbnBmbwVRFUkFZdn6Fz9eVA1cG2r4W
QX2KkNfHWXXr06eG1Ct5keUIMF2vm9Slna4H8S6gWnDlRvTo6mi4L2V1V9TQz7ocWrb4NQ79aIzT
JqdzfB4A8TlEqHdCM7sHQ2PSslyTSLY0YgpMRSrvWMnG6VWmLd05AZ4z5fL0REi/LQV2TW2pyZ1z
OQceZKWIAy0DAr+VZ+aiS5eHybKaTSUpaENyL8+j+NzEDog7c4Iu9D64QSsryzZCxnlfzkJkHhF+
tiNSk6OmgO6oEq8Aw7RGjrY1sfz/Q0CK0nFbOCg75wwMTIht4nYThHgzEUmw7SD7HzBdHndQnOxR
Kk9rX5f9PlY93OoHnzqwZ7k8EZYQNJFz+QhBvrym5K5k/HtFcpioo4yeCuxbwVK5qVo57NOwOc3l
mLxcbtM2ckbYd3iL7aeKR2eeOc7r5IWLeE311DSrQgmWWP8fMF0mmJ7qlp/UKCHlSY/NADcmP9FX
c5hsekmBvOnf8895mXl+78YvId7fD6Ksqn3r9sFRNjATuzxQligxIXVVU4V95cfklAOcjKlAwhqG
q0QcyyCZgDpgwjx4V9HifUrD4fugQv+Q6eCtFAOAdREgIdvORhNJ51d9pZzG4edWggpXw0JmF4hQ
QMVpk1UfRFGNaHehyEqnySd3Lgf6fCKgY/dk9e5gmwUj0HneOHhPVAwYsRyaV9rF0cj5WsHKEgwm
iq6BWRKLZhKflzjIJa7roqR3fYqy3uVFZGvAPNpx43ETHZGTEBDtg0v4T8jITIdozh8uN2AbHyOc
YUQGsZBpgpiZRjn0EFc0q0+ZmrtspQe2BoyEXsHg6v+f4XJJfec3H4tu/AJOZtNcb+uBEcqVO4Dy
hurHazv6+nrOC3LjZNX3yx///EHDNZF0LM46uYgx3qUSaO8BRRVdodQInYij79BT24VrIl2WcTLR
dMB6h1FSOekvkmYKTnxwLQdDIlY6WMkSbQ2YSX2WTl3ndfVrPobVG3xH5v7AU+hWb9spTEhdmcYe
yaQTntwwT4+xD1w6L0Jvt/44bZuMJUg+HNpQ3kvht5rxk+axOOD1nuwqXemrXKO+rSsoYcMGYuNo
LaP4sS1OlJAkEu94L3OiK1C4aHI3O022ZlNvAV24ppd0ChcxD7dFflryZ+LWtyr2vqVpfVeihD2p
5lQG/SOUVXdQVlp5f7BcFEx5KAhcIcmMOvE+JQAm9pT7O6nTr52cu4cybuVxztKbQcLPdmVN2Nac
EfxQG+NwZCv5KYDh647UYC7UebkN3geR67/nqHEClXpzQ16XunACN/J9GhRr82P56Sbarmnc1A8H
hreOAjwZZNPy6Pm++HF5X7Hs66aT9CTTUrZRAi557s2///gWB4rfz2IVymf7/Ua4QzTFB+fd8V4h
+pPtVTqwW2eGRfW2328c2jCr7AIYyvknMYKBAwGjEM6SeOWdk+ifbS0YwT6NKpEUAfJKAHENOnCZ
6cyKY1N609W2FpaR+xDieKZOGR528cSbhg+uMxXXy/J34mzjyRQYh3fQtJBCrDqV7eLWbf+FznMK
qd0IJvLTeLjcB0saaIo8QbrX9RTT5LXqYTGANBYW24HLf8Jv7nfW+PUmnIdrijwJYCnzOJ3S96B0
2Q6vyvxQS/BxoVosNs6GEcyRu9gGtCV5Lfw5uS4n2LeHLfTlS9g8rjRhCQkTYFdWYQK4V5e8A0ze
PMJnocrgdg8u6OW5sMS0iaLTsPAs3Sr2T8uK7Vz3v4BGMFSn2PQuN2CZbBMxp8cAgsZpS15b5b/1
yhUQigSkv+hBli3aVWqLrZnl/x/iIh1Bw2/8IP3VxPK1lDq7US154eBA3lBVrMm+2CbDiG+IelS8
ayKegQxKO/5W5rTMX2LYGK5sUZbDzgTCTVyGMPdrgVtxw6eGcvfEyyiCAws2QWcYfyKhjvZOmlbn
y7Nj65AR7YBJT20k2vQ9yuvmQP2gPRRZVq0c3bZJIX9Pig6KiYVlGZwC3JAOKeiI/8WpI3deNJGb
RHV0JdItOZaJeptpqhMU76rXOh9vwLE8C1jkXAX5eDXEjO2bEEol28bLCPgGBoX+CPnLVwUpxF3h
dYCUzO0ae8rSDxP2lkSEZSwd0neoZOXwKcmpPtY+TfZhk0VfYZrhHLtexCtrzRL6Jg4uL502AsQJ
+2Oe0xsiuDqKOe+uoMa2hry0NWGc5/mgupngXv8KMN+YXXUlLeD1MWbsy0RIuJb12FoxYl8nXhbn
OgtPpAdjpYJ23xdIBaN6mxZrG70lTkwhJpiRU+o1pf8K83G4KzssPdF8my4kyoFLqx82L47clYAt
H7xSoD7Ub98lA72lIDw7azRZ2xAZce76UOxLwhjFEaFkEuxcOA//eeTrbpK5WNM8taDBXWIEfM4V
VW2ey9e28F4CeBNeZXMcPfZwaYZJBJBd2vO/+AVupB4cZR4rJieo8eX/bApOEyKHSzp4ErovXydZ
JYeMN7c0gsHyto8bkV/meoqTMWRwhaufmxZy1AMsA/eXP26ZHhMMB1ukJqN1xk4AeUEwZCjj44Ie
LMAI3faya4LhVIJiEbyf2GsDhsQe9WL/Nirh13z591vCwxTx6doKWuOplK+x27dfckc1j5spDK4J
fiugbSslam2vAKbCBWwaZr1LoUu4yXY2dE34G0Qv5ERnN3uPPYkHYdYUg9x1YbompWKbXSO8dZP6
JR6/wtegiG/wYp/vqd+ePLfKVpaPbfiN6B7rtAJaPilfuYITI6A9DoOfQMOD623Ta4R16Uwj/OSx
PxEOb7ArAgR1dh06bjC/bGvAuHJTf5E6i/IMTLdmvEm8sH9EytuvrH3LsWqC3lSY5/DgDvN339Fu
vIOpMKqOPKyGXTcg1vZO2NZfB8K2LSjIni8L4cN+XpWyYHlV+++s1191jW2in3qyZbLxcWM1uTzg
BKDK6d31Ie7OQmTqbM7XtvBPlxK+biylFPAzh0SD/55AnWfXcRRkeLFmLWj7uLGOZDZO0zDhp8+u
FuGhSuYoOpZcdpuQEvj1xjpSjDkhkbP7zifPP8ELJ74B+WmNy2j7+cYREFDXB5DYKf/jSVRDmRyC
j6Gnfm0IAUrN3K/MohGuwa37Lruq/10wr/7aJYyvIAA/P5nx+eXC8WFJjkMSzGMS5/9FvF8ES+9Z
BvPuDjY+u8Ip091Qx/d0bO+hZNbsRgisNMOakoVl2EwmBJtk4GoIWJ5FBxhBmaHMk6ph2pKRo2NG
8ocLsRRiGIKzU2UB7IlRPIwLsVJxs/10I5BJCm/AqaqDM+RpBwA+R2fntunbthlfGv0wJYSmQaPa
Svw35azPd+VUkBcQizf5gGBgjEjuI3ea4rmN/nX6Uu4gH4lX7SR93/bbjUj2ExZJiI2xc+JC6if2
erjLNOMaHv3TEjF+uhHGczbzaA5ncoYbE4AGPPyXLcS2yS9fiSqzG8gNA3g9C3h2j5vUttCmEdw1
lI27gZHxvQ7gcQ+tmhnAwLZZu2h/erHHXWHp6ofJhm2xXwWuw/4dAuc+TeW+adsTTFnuM6aORV/f
lkn5/fLcfHrcoSkj1BteK5p1un+v8uRt0cIpJNA7dfAQ5cNxajYBHtDM0vyHHoWtL2YNjMB71OTR
bevk47WY2SB2zpC0K8H9aeaENozgdqiL17VQj8dylrtWkZ0o38i0pVqCjxvBDS3wFATKejx69W0q
+h2pNuF88WUjsh0WajpFI74MrHh71WfPl2fWsh2Zooyk8KGRCK/jYwuY4a4q+t+6YHQlr1jG9H+I
TPjRRkhPmkRqGKbx6LCbSR/HId217XOlt+0Ypg6jKtMWHs3NeFSiPo1zfRZNuPL88+cQ++ynG7Fb
cm8a0sAdj+FO3uljtOsP3REQ1T0kyw949T1+ZYfk8PQe7Ly9PujDeBT7dqd3z5seuig1SQ7tNM0R
0Ri7vPoCQSpA2p4BNUjV2iOqJQ5MhkOb8JlEMQavrapvhZK3jju9ELkGj7FMvcluKArRDNncjsdI
gY1axMkJ59BX6cvDLEu1sr4si9ekOCRdiUPfxSSNrix2WUXqXZsG/26KDFOtshmbKAWpEBMrvB1o
Xwvl+vryp21jbwazIyGMAJln7EG1OkDXsPhRaUVuNOvXRDls4+//vZUmbZz3SY+hyei7TL5W9T2N
YI0rby73wDbyRmRHEbCxKfSAj+E44XVBjP8S+KYcLn/cNjzGWS2V4l1XYu14I4os6bDz0QZtouPl
z9t+uxHaRI2VYvAIODrNUzW8BOTn5e9+ruhBA5PHEGQKFa0QIaWf5ZN79L4A51q8BOWeHIp7aNKf
L7fz+e8PTC6DM8gpgIEcxj6r94OSV9GwNjSfj3xgEhmGNq/YLNGDsfwJXaBdUp3bNda/7WcvK/XD
4R5UrE5DOoxHGPEM//GuD+SeZsBdrGwGtt++/P/D930Qrd1RV+NxjtWujP6jAEqihrmSNth+/fL/
D1+nlNG+oFg0MjwJBStx9+HybFquUUFkRGrblv1cc3w5QzZ9pvffx31//QhP3IMKV4bG9uONaO3c
zCvCEUMjUWYSER60o22xGpgSlLOYGldNEsE0XjX6lOp6N8GZ/PLY2H63EamMRl1UhcvHgQRx3ti2
xAF2Vn9PZqspgDMCu1cS3iTTQ+Ss7IqfY1loYHISunhA+QPvTUc/BAhDlQ+5Nz4NHaSQCPk/zr6k
SU6c6/oXESEEYthCjjW4nGWX3e0N4e72I2YhhBDw69+T/W2q5SL5IncVtRCp4Q66Ovecv91KHxbt
fXHVkipnq9L4saP37R6F1ocmOSkxF7/8Dm2HlFf7sgiSxrnP29gtCQvukR7kGeFt8v3QPPblRvng
4yuFbzcbiDGXLXFwJoO5+GUa9gqJkH3tzJ/8KjvriG4A5leOUGTZ7dwFjPkTdoQOT8X0UBcbBcC1
Zbesdo6lECC2nPbED/e0C1Md6h7Nfe2XK5bsPqdjq1bHboTm1h7XiXKO37gja5wp2W4Y1+phtcMs
HTLUUeB4AqhtDll3AF1K4jpN4qF7wfGjhyGs9/0UpjLfasNb23TLoB2vLQI6YkLo8ds1gZugnQV8
PyCRfTHh5bbTWIkDdl+BO+bdAHVixDBjrs+pZxZECS+ajZvByoGyewriCBpPjXHMHmDRBECTx4l4
G+5j7Zdb119pZk8ywEL30fDkm0vQn7vs2+1FWTmutg510INBolYY2ivofhmgQcz6FC14u5xusSet
LYwVf/Mxcljn4jhFLWLv/0z19fZPXxv3+v93kZe0TctGgyDAwwq9p9mXsK42FnxtaMuIp6g3LvPg
HMI6SydnTNGgsGFda0NbIXf2QXCCx1Y8ttc/3P51Yhtuc21cy2h5q+g0XI8fYXIv2bRzqvteAXy7
F0A3kEgB+hFpty6O8VjtaneLjGnl+Nk9AJM/gwzCYKHxinrwOxQa1E+f5Oms7uKhZb7dByBBVQUc
S4kveL86cHnXP7rwrqKOb0P/+7EEj7e8LrmTpQpSaRPfwoWuJX826L81VeNnDhyiBpq9a78tbnvo
2iBtGfzKc+3UDyrqdot8NHG3u8uebLHoibsRXt+wzcyp8a4HTMOg74tXdhtA5gLIMkYwVVWfi/7S
h/v7frJlp8Zfch1B4nQfO14SVvJas7tvZMtMawERt4XCL3bqVE9P3p1ph02cy5YubMYav7gSn6je
FcHrfb/XCqAVmFQjXKPMXpJTMeKwH26Pu3Z3tQH+BueLlhwDzw/NJ30snn+5F5Y+OJ/5biubWXEC
vyH7dUQWKH8g35h+TG2/rzyZhOHjFLKNssqKb7Tlnb0SsEbfA0suCNUAyYzTMN96EvoXbvJ7PdC3
Uf11zDNVLz7WJw2OIgUW5CCe8wNPsq/zy5N39NI0T76cPCfxXx/599u7sjYhK6SyXo9hGGLFanUO
zdMU3efR2PV770Kqnmgj4woejUl6hit4AKn/fS7ARvNfS8nAYWZm79XhbgrNLgy2bldr58ey1R6m
ClVVYvaRVM9RA+rPMtuTYgJd3CZpykoKxqzw6knB0IN93eZYQXqPP0PTNaXdVlF3bUMt8zV9lbdB
hbA6Mw9YP6KqveFii8t8ZXQbqh/UGV5QPCyQiD9xhycL+3LXObRR+o2RvTJ0wabGLVAOpwYu+PbI
KxcCmwRXL0UEngaMPA39g1oGEMfXbxNugqjS/c0WuYXn+/d55wP7tTlv47rzIMKMtQku3aF64D/C
T2NydN68B3EoH6JX8XhiX2/PaW0bLKsdq9CDkgk+JZt9V7zQLfe2cjZtMeY2j9vI6TnKi42XlCxL
wZs+kLtIlRhaFv7rEwrmhWUVYfSFvRbV37J4Jc0ftxdk7YdbhrtArIG4NYYe4zqR8qcPWXG9hZ9e
G9yyWAftI10bw5c5frsfTX8sZ51G+Z3XPZvrdnC9qpE94mKno0+h1+y9MdyIuSvn5DcYvmmmDggo
s6dTkwARkICLY8Os/n2Y/eC42xh8Vk4F4+is2vd/mDT7UZ2Gk5OG+zhdPn1unponll7C8z/NX7c3
+N8n548+Z91cJ7BwtOR62yHP5lf2mZok+Ey6xBzaxPz1v+xT+9w9O+fyOdxlP7e6nlbCgU1bq7nT
ICmHL43hO5KyInFSs+4lGK+XAN1scRdGOP8fTc2yZqjHm2GqQUtbR29cPjVRvBPykrlvhTkyuVXF
W/NPNgTLiQUJ1QyWCl6YlLHlDIbuI110Emm9iyP60sHgZTxevHx6aqPskWZRurQibVu6D6rlZZq3
CC3WFtbyBMIFDY+T4adQ/Vbynco/c/JZFnfhX3yb2jabmhKpgTT7hjT7ODAHXJU3rvNrP9xyBQME
xbXmBglCUcc76Xi7pmoupnuAEHCX3j7qK+7mXxXX96mTCgenz+DcAdh+CnJwaouseSQlv69eaWO2
GO9DpzbwlREEsZ0j4/fVK22wFlMQ2nAaWMuY72hxEvxnGe31VofXyqrYeCyvIHg4qgezz/ws5X33
YgQ9TG29kdiv2KANyBKFUFEmrwFkTF0XrxdPbG6TQD06kMU1G0nxSipi4/HHhTbuUl5Xvhw+0274
ukgfnO/es27EScgt0pC1pbpGg3cHqKvRZdfhwXSfz49N+FQsh6LcMK21oS3DrWau9FRNcPoRq5MG
D2CHcJY1yHyr+r6YZaPxkQTOZAS1wt5MP0Lvedrq31v76ZbpdmVbe+qa20z+6xx/M/JZbpGzrQ1t
5dxeDTKz9hoKlXpyvHOdfa7vrAzZCCwtGLgnXPxq9DHGzpO673Xdt+FWxVRCau+6ytTzQV3+dxjc
Vz20AVZ1JJh0FgzMCmfH+gFXkDuzGRtXBV130JNDzWrvz/vaeyH1ffV2G1JleFe64EJGAsabgxu5
D0vUbriVFYu3MVXwspkP2S0UaeilXM5OfHKiP0PzBpbM+6KFja4aRDjVDqQv9i0Rf/jF8kmJ7H+6
mu7cTiuxBj/c1RoxAZplaR5kqem3YHJra2MZJFiGMkDOO1zMRJNmTusng6RJMepPppS72Q+2nqFW
gvZvSPoc/bNtXOFDJT0U9XwMgje3WFK99ea0kmbbQCrhg+KhCHAwg1x9A4ywbaevd+UCNoQqIy6U
q3vEVFeE/wxNxVNSVM2nydX12z1f8GLLd6GFeSxIiOtxNl9CMSRSnEMVbVwSPl4Yz34Fh9ZZ6cRt
jVQmzEfIzMxfvGHzaK5sq43/goatn4HIweCxKSB7p6n1CRxZ/Q5yHnyfT01wX0CyIWBoOVOtrJDy
uzSNq4dY72+v/ErKYaO/jAuMP5oYkQQ3xxrlpYKDJ8IcBZWJN/HPY7lxdVqxM1uzeICwelFAiX4P
otVPzMmeedilQHp+Fnl1Kppx4zMf77VPrNTA9+Kml65GBUfGP4CZb5I5iooNL7c2uOWGhKRRqBjc
0Ojmac6g07pseOiV2E0sL5RNxcRDCCKjZTXxSlDRjWgD3IKEr/1sy7i6HJINdMLPFvmUQIc+gZ3d
Pjwfj+zZQDDIRRpD/atfbh+VPvXTxkJ/DGL3bOSXaGg31l1xHVdBD+opRxGxBDxaa7mr6ZfavdTT
lh7Exwbs2VAwtx880MtgDiw0Kd7qkqb6GrNHfws49G8A//1i7cXXD79LhOseXej5cF3+b3+pNPr8
On8+hs9PZDcnXxzg2De83MdHyLNFiye/JZOHHd6H6oGqb4bmSdD+cd8+X/f/3RS6moHmoMDYFTnz
6SHfqjmsnR/LWtFJ6bF6wbiq/zsmIGfot5p210a2TDVWoCjxwga3b0gMITuBpLK4yxN7NhLMQ+n5
//3oeX5Z2vOyhWT98CdHro2p8hmajIpajV8DF63YnE3Qsorzf+7YQQx+dcvvdpCC/9Ctxsa7+JWD
bvJgFgH8fcSqb/eNbx3yfp4WBeGQ8m3sgiJ81k6byT9454ToEbz9hQ8DFWZwPffvZqBcT4OyjI9f
iWSPnOWnqkIXYlCBEyHS4INyWtAVTKO/5RfWtuP6/3ffm3mfBV3fsEsjDWSQuaSfXIgvbMxmbXTr
5NMsyDzasfa1iiav44mIQ0fHoCNkGkK/t1ds7RuWDRTKJZBId/LnefLoIWACsLx6S2boY1QV9sMK
WXzp/GkE2cmz1t3D7HdP/mJ2govP3ImeGwHpk5kuLyxu/owHj29M6UMnh49aoayBqPOMFif/Ap3f
5uAP4FgMRjkfQkiTbnziw0QlgurTf/fdKBGh5dg4rwSPQQfho8svAgVcUk1QXjBO9mdZjN759g6t
TMfGWIkgqvwxHHqwEbnZi+pKwIlYJ784xKFbkkRrG2Wzt4L3rckU8fVXatwXBb7b00wGJ+Vs/jmj
5PMUcQ6x8bZzUj/2H5ys/Xx7civH7zco1uIrwufSvXCvUyKV7uKOrwyl6/KeGzN2yvIIBtzRihM/
uNClKPpDcO2J3aOmS/+8bwKWBzBO3zgc/OQXMikw9KFDa4mPi8P1/26Pv7b7lg+Qvh9mPS3ji2D5
MqUCJNTtQwQyZwgBMq/a6l9d2wfLDYjQo1Wrcv8S6ZF+kqjCfM2DTQrlq4P/LbvBJlhuQIoOFNTh
lL82PvihQKQf7LM8/IEjlr+2dbF1TV+bhGX4/kw6ASW47EKGUC8HXpGgeOr7rNsinF7ZDBu5RQx6
2lpGxKuEvtkR6kP/ZD5rj4shG7u9MgMbuJVp6eY5NL4vMydzDMVF4vmnwfhy2XBcazOwQvxcg56C
UoQU3ufOT5/CS1VDT0USyobckwhGrg3jKtrKAD6Yi7cijP0lyeK8YMnIEHlvm8SK87UxW3NFhkpw
j/1dKA0qxIMTtgXQW1UldfQQsznM/nBVhLToLIsYrUW7259dOcQ2nkv5hT8MXRteohZ8sX7SAglc
/x1CEdT7ExyKgA0zTXO68USxtlGW3ZO2grJWN4m3OV7qHW7F/JHjWTpdoinacI1rn7BsPkCttiTt
NF2CxW/Qsz6Tg4I82M8pC7d6u9bOs2X4BZjuAs/AvevJUPG98dkYX9Bz4W08U6xNwbJ4Cv7ykTUl
ueAmMw8nMOmp/BuJFq/fd0sWzRvvUCtbb+PBxBQFzKioeisyYPGhKvNNOMi8C1bIAypReXLXCbMx
YX4xjLqCIMBFunQJowPnmYuH3KiPBgHU3KhGL+lHNg8bJ3pld2yIGB1931QhMCYmq3uA9jWucI81
9qg63p7Qh1f06DdBdT11bkshqPwWjRWg9AaPul8KGejyOVua/CE3unwtVcFwgY+E3zsnM6itlGbl
aNh661IQFoBzNruIsvmqK8nPee++LDGpT7cnt3Yorqv6LvenhlI8xBXuBbzh1QFJRrYzGmeBc7/4
MtIt3oqVK42NIStU00i3M+3r7I3laZ6mUUFh2PGRN+cl5GovpCr8/NOcN7pISmfq8Np1e4Jrx8Py
D5hQsYSc92/BqH22m/mi/wnHio/3JbY2vCwrSsr81gsuTQ59D18NLUshJxSfcm/Ud9V1cQQtD0GC
uHPdYvAuQQPTAQpJl3LfazFv+OmV7bFhZs0CXULwAOD+VF/z5W4EkzhzEtWDA7Ph1bjrGuiSIEhs
bMrKsbbRZ1m/lCpeev4KfaAlTPyCl+eowoN20tEgus8x/AZEY4vAta1aLpQAPboPwFMMST7o4oQN
398+XB9jbCFJfzWrd+YTQDmSga4+w9U5G+VrNJAGgCheICepkxns4M0Dz0Dj8qtXS56noJ7DY31W
9FFxVk7j6x1rsi7/XjhxPBxu/6aVA2+rtEfBBFhlhgOvfae/+OiMRc8MhMnZnct6/e67KXNPEuCz
+vgiVS+dHRCVwH5VEydbuP+1CVhJg+YyLp1C9m8008GDnkF9sUgx/XV7edaOnuUPlA8+s7akuEpx
X1HcDYdeJGSQ1ZCyCG9Kd55wK2cwvdHChaLoRS28DZ8y0TloiXPd7JGB63TrrrA2GcsvcJkN1QzE
+0XRfHrhhUPSOQb4epDuBgBhZTNsRBtoknpf+dy/QH8LLHm8y5opCXLP3diOlfhjo9p05qEHyC37
N0LUeFI59CSg6Z2nxDC+6/Ox3six1uZhXRnAAA5qw9zFPBxZ4FWymMfgXE7tshVnVvJ5G7smew/8
WugRfaNG9Y+xrxaRctg7RZhb4uWSI2E0xy7wq2V3+ySvffF6KN4ZIqFzWGZM8VftuP4ffoalq7K5
2nHiQkAu64onh9wnLRu5NpgNMRQIKZf4F1O74bzLosoTO1BMB/eFUZtRDBedOPYI569BI/oUSzaf
xFTzdET83vjE2hGwLD/QTRygw394a7zKfQia2Xn2Bm+rpr0SQm1SsUqUnsn9qX1CTY2cmo6C5b4G
RWrjd3QfhaACVQ7UUwcQ4mzcIP8FqH1QkLCBa4FTNE0YRh1Sm94ZTqos5/xN68mVYCfs0A+dBI18
oKMuPg1qrJ6XoTjTnMQSzdeLMySMOnwfdW6d4u2/QjvtKL7SGEg7ILCI2DWml0Ei8yGWz4EzBgtk
npehLBOnhJJM4dIxTxwTht7JhIGXf5pEVA3PBNKPoNjVAdSOk7zMiTp2hhbZRr66sok2mK4Kpcx7
WoxvxnHiiwFcND87vTPRjevkij+yQXWiHcO6bCm7VLQmEMcCIV+Vq+h5XsA98P/BWbT2HcsfFV7N
s1i14xvx66/FHKiTFnpJvQV1Sa9ePt92ESvxwUbZVUERNwMy7wvFbX88FJWSc6o5ktbEXZwtFPva
XCxHpKFPymLwYb5C+KF5AdmQd6z8uk0VrRBb3cqIjRO/Np3roXjv8Yos9Oq5oBeheua8kNBXIWgb
ALo++lNkhjvPmJWAqAH1sGwZQRLU1XPa8BCyPUps3MLXDrDlhTQk+aag1t5FaB9NWd089OC6EYO3
v73la+NbiQelEV+UO0JYfqmC85w5vE+cCmQXd+6BlXJQcFtwU8DpGLF484EGcW/OGm874tvicaku
d03jNxzeKDtR8ii+dCEBRYFniu+136vj7dFXQqeNxgv8mlZN01WvfoGrDppVDlzhqsM11F1Jm6Ue
4K8bh2nlzNr4PM09quN5GN/EBBGuIo8/Gwe395x732/PZWXDbZQe3k98OqGu/grxquAHjQITpPGE
9sqNA7U2gev/3xndnPHWL6Bf9Vqxuk7QriUO2ZSrZMiXLdbktU9Ydk07pPcgfqKXORTNp3lhA6jz
M2CC+4GKjbbQFSdl4/bmbmghuqCRnwVXLRq3eVYOCPZqD2TBrvCc++LHvxfFd6tF4pGySWG7/Ryy
PSKJqNN9V6QX81HIBmTBYxETtvX2/3Fp6jeV4mby3JoNmX6lfV8kGpjKVDL2S9Tic4CmUoDLQhCc
MQ26+/bv28ft43UkNsZDzuEcd0U7vRqZU4W6+NCYXaDqSu1UEcxT6vDc2cLzrB0M25nhXbTuunK5
gHY+q/c+VC4SMlNOdjyIyX0ezYYrzmgDcghZcKHNRpQJPPNprvv63C1yqyf84zVDtfO/JsRLOpti
ykpQmQv6bKoMKkTAwNaPBYAKz4ubNVvEvCsLZuMX8aUB2jsoSKohClKxoC0AVaKzs0R8d3v/175g
JS6KFaVASIwuquwBZwnCIf4GtU/XOS7gQd2igVv7ynUl35kRLrZ1qEDkcCGMsUdDAvYIba/pC1d5
dbg9kRW/acMBg6KbKh9pGPxmW1VH3J09PqVxU5N5azdWwoyNBAygERYJTt2fxQxQaRrpJigOpXYF
S0cZQNVGMZLlSakbfmc13EYFVl4kAa8g3uNVNv6HMXIZvkH5gFcbGeXaqlnpSzWBHjjuIu8x8ye3
NgkB46D3REk8bfE0rm29ZfPGBFWVd2a5kLAU/o73hn4yghfBrqr8O1+KiZXFRIJMedP66k0thEFN
NJNZcO6LLB/295wuYuMFozqPc9Jp/hSVYe0mMpIAXU8L21Lv+9ilEBs3qEd3AVl5nz1K6tePFQAp
8xS50EfO+cFhW1qyH+82tIf/a4a0A3NrpFD9Eehr/IOgJegQjeHWhfzjnSbx9avvjLwUQwZy+G66
jE6t0oaCQECrgrwUjt4IVmtf8P77BbDnOm1bFPrCywWAxKht06qv+6cx2mLhWVshyx5InqNjsC27
NwVz0LuqXoLvws/Br3/7HK1FeMsaKujVZGQU5AIqwv4p8EJTpkboyfkVjdQPkNvjubDCJQjsLjnk
CFpefB9iIVV350G2LIX6kCl3dDBcNDTKwiTKhvB7pcZo4zr0b/71exGD2JB12U/tOHmZcyEUcprn
2UcL/f/8nAFky81SsR/NjCLdXi9sRorjdaETfsYjhROh2aXMXSRvvkQ3RoYyvO8k4djlW9TFK3Ai
8htM0TGihMiKeTVB7KVN3Af7qzy34PGzjL1fooryB0itBWlH9JcayPiNhGTFtm0EY1CFfjSrebg0
BbQMgyiuU+KNZC8jSpLJ2wJKrn3m+v935te0lSPlrPCsLTotL7SDOMeR86Ane1NFbfy8OEiBNvb5
QzsJPLudMOKK5Avj1ZmTSZ6CGlUwmTV3SVtgdGsqAQrFCyiUxnMw5GrXlBE7ju19eoMY3fKCovcF
HaNQnyGgAWEyXE3RneOHGxa+tjKWFxRxMMmezcVZZM63BrI3SbzcVWzAL7f8n44BuBwGg7Ifc8wR
co/s6I3s9bZr+vD8YHDL9UVd16E9DDXFGciL7NGwuIZySVVPmTApnEYlSMoXNBxtLNSH2RS+Z7nC
ImzVEEwoojeNexQ8eCJOdFJh87kfq6/DoL/cntbaflgOryj8zA3iUJ+oU7bDQXiLLI+xIZr/cfsD
K+tmlzYQHNwugnL2WQSh/4Y31iEJPDxJzhMj58W9r2QfeHaRQwdRSboGmz9zp9xXYyt36HznG7ux
skx2XaNyifIJeFlPetKOn2YVDcWhd/J5Yxs+DN349ZZJG6gSG7DFj2dZdhBRy5xx3hfBNJ3wCLFV
QV/7hmXYM7TmcoipzWeIEhWHSgL3INv8HyXUFhhmbZUs4w7Qh6WhVjoe/XJwmrSZ6qXdMagLbbGt
rH3AsvCrGEEztvV4gjzEDxmZOenr6e32QV1bHsvARQcMOonCAZWFkr5EC57loLj6XNJs6+q99ust
k9aNcXlfLuNZDF2ZmCGI0xZUbOnt3782umXJIu8jyXyG3294/kP1gDZfXcVdg9t3+iIMy8hjbDrP
gpFk7toI+nubcOmVn27f4xtKyyiPXH0KoBP7PRASEERHUf7tvh9vXeJJtrRXBrbmFPnLT91CXzPX
4D24b3Dbcpeq8+pYTWf02v1BA2ESFvv3VPECz760czDNqxotUyfllH0yQ9IP7FxkrvdehwcHNuBa
vTGLlcNv392hJaah8FHJBx5mxSPncfEpytWUgFtyS89tbZMt2w3MBAxIv4hzMQmAL6F3OgyQvLxv
FyzjnXU4RVDJnc5yGlkCyG+/L512S4NyJYbZXXwaZPFqYP141nX9KmkAtUNP5sdsks9MyP6+pNG+
pWdoEIiBil3OAQ2jHfdIvY/LbgMR8HE6Qe0bOuoXuc+gGneSY0CSiup0HsmLjJYjXk5fpokc79kI
vJ/+N82GfkgMba96OvsdyFkJh05yK7fKAB8fIWq39PG6q8Ol4O4jKa59pnOQ9By9Qvf9csuQJdBf
rpc7+gRyyTlRoHxK2aj+um9wK/YqBvYSTfzxzFs0ER+122buI+M5bTYwbWtLc/3/u+tNUed5DoUV
c4464NtSTkrNdqMm/UYatza+Zb269Qd3rGcQpE/Flb5yetPdnZcCGlvWS1GbZGOmEV34FUfSQXCV
Oc24u732H1svtfv68MKVc6gRmzPJhTwKNUfP2SCCvXGzcpd7XXmXD6J2rztFqUhJMppzoCBYqanm
SRhsQUo/dtDULhwI3YZeO2D9AU8ij1eUw5MecKPst2vdK1tsFwCozLVLHaLOVQkpNxOWZNea+eft
TVgb3IrB1eBmHvpO8MigXeUu3V61VFHyzICz6ej/bn9kZadtqne5aDw2jIM5G16+BHn0OVrMG23a
bw65q0YYULtb0cjZq2K/wlEdXXrKNAsTEgLjf3sCVy/5W3kIo19X750VE5PXZVeZ4Qx9DHS4Ak7e
wVFP4SFyiq8LzdIl3OIOWdsQy6AB2zLdLI0GEnWqnyqB+oEBf/d9YcAmfsdZEo0y+XTW3SzSiPDq
kNcQubu9TGvGYCXSxCtU73jTcBZRBCHwoXiZnQCIxiL8et8HrFxaDT2JgnhQZzKb+jOvqz4J+joA
8etQb+CzVs7qb+2IgEeJ2RD+jPawHxzKnkfcQOJTp9HIMRRyS4V27TNWPFaDQ7ULMzgTSM6fRekG
31Sgo11RSkCVRNVsEcx+WLpFhmIZeON7GcsZAhDk30n4KHW5fCKAVscJ6hhlnQqFTsSkiSDjK8JY
lxcnm4BnuWu/7JZEP6j6QnDId6DM1yS8ctHC1DXfWtls9dyuHDm7J5F7hQiDQeCVmQPCFE0Z4Fht
0+3HKuvajVms7ZVl/dTrKDUjfLyBWuouyyAGPbfmoGT0nONut+FjVgw/tAwfKV/WDkSMZ9pP+gkg
qREqjl0v7ysC0NAK5r6pQzDiIYxkVzxe46GLwyFb99C1JbIsP9BZ6IvcqDPUleaDWMb8+G8e2FQ9
f16mrWLf2m7b9l9TdFYTht2OULFMqazA9uxE5Y5VJNtwkSvfsBsTRT7nmi2LOhfxKJ4ooDKzO7BP
udl68l37gGX64Azy2iimeEdQmv/IoE55ZGNUp2PQkN1tu1vZDptZ3s9RaRV5p84GLaH7LBr0oemy
fkcmhEQDov+N76xN5fr9d3FRlkTEU6HUWU/o2FCNAvXfCI72vquHDeNbCb12h2LlMBnKTg/nBk9N
qRzQwQdgXJgEE4CKoQrOuez5Pr7+6/bardih3ZsowJPY+jGIsX1vqVLY0XcAPbd6Rtc2xjJyjReI
oSKtOXNFl0SYBihXHxvDCzD1sFFutYSsTcIydu0PJqPdtaQFgrpdQVi5Z7zckvhbm4Vl7bQeO6ed
qT4VKJs90y5Sp0YCnwhIQfzZw3Xw6+2tWNt7y9xB+S2KKtbzo1FzolvxKNzxwIEqbKVOXVG9LsFd
zfNol7HAMXPl0HxkA0LxwL+jGjinHnPKDTNZ2Q27GREvE8vE0Zl35n3VJpw0YzLGYD67vUpro1sR
vhCVV2diRo265eEB0Ch2XPp7r982Pz0piVePsoC3ghQiWJavtfvCv08SGet+9SzvPIgpsjIrUDw+
z4GvPmXMrR5GUAyf7lua65K9G73prrox5nq7iWZsq8TCt7zaarZY8X52O2ETZr5q8hILz5lJmxIv
AhkAfvtp3nocXdtay4yLTBKn5MvymEXjl2ohSwKM5V3tb1h6y4pnMTbhmM9YHKw/SwrgzfZNXWlI
L8tgf98GWBYcMJq5YGub/n0tQzNIkziu8+ddY9vtgrMol5LIfDxXHdKyyPTA5pjw7/sGt4J0ZLzC
6So6nkmIq0wfTssezfJbDnRlX+2mQA6taz7PEksfxGBxMB3efJp4+HLfb7eiMhy/T8pCzmeTa4B9
B4TGWXq/bg++4vvtxj6UKVGBE/p6aowsIZHglse5VU4qSTB8D6N73ZrNSh8UFPrBkcGHoMfO0S+g
wpM3dXchSgLId/zXNQiImbfMxZGEX4NeeiDp9460G0dzxTP4lt2qGR0x4dDitxcDbCkavSBtwB2f
gF8hvq+y6Fvm24hG8tG9boQQ7rCjYQ/Pg7bSjaiyNgXLcmnXqBZ5w3yWMvzaiIFd0T152qqi2PAN
KzdTu6lPdJOLhz0UdlXMf1Cfi5/oj3PVDhjbiCd8yfgpq2kIxk41LUPqxF6zcYZX5ma3+xHIp5fo
TZ2PGi/5aPKLvHR2ynF3Lx9AQD0rKPvtkDl9RQu8+o35j4LyJpkmLOJtI1zxH3abH7hM2nKoF6C5
uZvtfLyJDnsvGuiysTUrRu5dF+5d3BSOqqOqdedjo90XQLhP0qNpMArYYlYebs9h7RtWbJ4jwToP
bZAF0NtNlRRd+2eEvAWEaeNlzPDH7c9cF/yD0p3d0icpQ+urimc0uYTo8e7Iz3kEzl74TfvQlbh2
dbDQjW+t5Ks2BX3V+zyOl2w+8rF4qfzgfH3P4SgNitDfz9z7NQz9BsJ/7VOW9WvlurPjBfMRBFN7
6rgvkjSoSJKjLtjXPAsPQz/eQwaMo2x5Ah99Njmd2XzM0F6TzuVQ7PrSbCzZiinanXRUqmrO6wX4
Y95mXqoyb6Bo9kfDwOTy7i7ulADdR/89z9yLRwX5IOcJMlH8IB36C9n4VhvPijH+Biorl2XxXQwu
GV6vEcv/QEy/C7yNX361nneWmLVsyUDG4+UJmiCefAahdv1l1vI8cnMAgeFGg/XKcbLBZZRVo+q0
R44CxA5T5v2KGvYoBv+xEeVrtOgL+NLSuwySWnZP+2ruHeXgpKJXTwPjUuj+2Qizqzr2tG0ga7ti
xXcoWaPsxIR7lF7wA1rfcxJ6gF7cnsPaqbXiu/BdQLNE7x6jpkXDMyniniQFXqJZykD8vcW7sjYH
y8gDhgSIC417djh+oU3wdem27G7FLVLbqEsZtJP0rv260w58xF+vz85+/FcN/sCQjhvWvTIBG2Sm
w75rQX/Rn5oRr5PgdSzRmLPVrL2SP9jIMhMD66rCoDxVjTlQlOfUErwCtg/dA1wHivHSRO2js4wb
8Wrtc1ZE5xnI6bjqQPMqZ0DBrvC/TND0/zj7siY5dS7IX0QEEkjAK9TSe9vV3l8Iu30vQgghkBDL
r5+sOy8ePlfXRL84HBUdgJYjnSVPJpq2voOM8/l87hqcwcl7S3Nb7Fkzu3FIy07eUKI96DrEb7Au
XotdL63M5obnyTKBB5Pg0DJZdCrLKnkO0quqWJeefv79j1MLtMFzHC9t+wgc5kdKEv8tUz7+9rbx
/R2szem2ia7ypW3MACWmviFHyoBVBXSF70Hf0ucpliMW8lNqtcyRlBp2U+qKebS/5mWmN7O/Wla+
cAZse+waStcggZv02DRJ9ZnWIy1KTYDMNfpdlFwY6Mb+KWSzwrIqg4emdb7op3O2O+VR4dCUsn97
Mi94Yf/TdmYTwzNIrDyOs7K5ALrrKzVgBV5w4Fc78C1U19JUF960hapVSQboeiKqx7obf1G7Lt+R
QVx2uq1+zNOyXIm8LpxrW8hab1kZ8EC2GI/e9Y3fj2huOqYQ6gHNOlInnlfd7dtTd2EDbJnoY8bq
UWRZ81CRVXyqS0v30KKNdsLUv99+w4VbectB3wAdJNNgbh8nRuVjGrLge9WtKjqAXJ//qHzffQSb
NrsPktBfy9hcGtX59z9Md6pGZMzitHlohbfHJpDytg1atkPXyju39RbUVjluEu1o9YhcZQhED9gM
0ZQm84y+t4izbUCrAqTlRFA3j22D1Fap0PxvBaBtSLtcY0O9tJ83PgB1cTOFLUOhWLn0WDXJLbJP
yLUPEI+E0u6nt7fApeXYHAEjM2VowhKrb5sMKtWr/VWJ+I5JAE3efsMli9l4AuMcgvWEGPUYUuRB
6iwY9wAk1+ezgBSARUXRHp1FY3rlGv371UC2gLdFDjMJ+YSVif6jCOnQClV4MvD0+PZ4/r4uZIt0
47ZK8dW8eazQ74h4FQXalmdUFIPqsrsoJORaFu/vMweX7/81lXgestXCVB7l6vAWgM6r+ZNF3S0f
40hGjySkAX0XCJFsG57TTmZ9hR5ruMugysNmRiFPkeb09pz9fZeRbYdd3zYzceBZFnnD4M/2HRpj
0m7+aQZ6rZ3o0rqff//jXJml4qTlTXvTJPLW226GO5hcq21f+v6Ns9/OabJUwMqKfCLdB9oYMMr4
+GTiq7f9pc/fWHtdMbTRdmxCnBqTf4FpgKZ7G16D+V7asxsrb9BlLNCrqW6aQfwop+TQCX9owJWi
Gn/z9hJfGsDGzKGBVYE3MjFYYlGSn+PiA74zLmneV+QiWyRcPw9JuaSRuuGe/yBxBx4oKT6//fEX
5mcLgavnOYtJQ9QNDcc95f6mkfVzqtObjqZX5ufvfXb8fxj7G9znHcU9+9DE026qUcCua/NQMtmA
hhKQ68EFuUCoKt3yE0jaa2qTF7buFhtHV22iyrGzYa+d+xQ208fOmOSU0fiftyfvwspvoXGpNADD
yF7dLGo6xyvgfzKq+/K+h2/MullADqpVhs+Hww36xJlnNyvG8L6nb+waUM3EB/K/ySnX+mGJUdvU
YXDl2y9N/camqxr0JLNP8e3oLGXFGKsRcLKBFmLup/x9I9hYdp96xB8LnJHc9oSD9h0RAsEuet/T
N0bdKCKkTc9P5+6M52vAmnW9b+/C/GyhcGlrxZyGFEdGdebiBLRnLbra28JM/TUexwuWvWXkDwlI
3zUBWCXvqTpNY3xfS/ZJAmYp1TXU0AUD2ELgwqp0UxMIjKNt1iWHR4i701+DkF+apfPI/rjYbDOA
qRrnHUZg7JSj596gGQSlEkfR0fL2Ol96x/n3P97RKgiXoXUL7+C86W7Q8fY7lXO5GzP2Lr0rTpKN
IffgoalV1eMVzZqwe3TF8lu0OV+DtV5a540lo5nBg9w1C46xBtMYpUWalF+6ht0awOneN0kbc7ay
U0M6KYzAtkAq1Lry+9JqtpPpck1c6NJCbMw5tlnEnIk1FqIqk9dWxFF/nFvLpp1ru6l/53pv7Jpa
PuiECwyl5Dj3bDZ+S3vinxjwu1cOpgsj2cLcFAG/f6Dq8EAEuwFJcDH0ekfENdjWBZvbsu+raIJK
WybDQw9SOWqRGAvSKNm9vdJ/fXjM0s1mAuv+HE2o6e7bmfkPddx3D2BNAcHF+x6/2UgdoO8uTfB4
qkr7qynRrMGGKbty6/zVEvDxmy3UkgAdCU0Y7/nYRHlFzjrdgwlkwVHBK0Ta4N+3x3HpTZtd5LLV
r201tC/IIjyiUequZADvtLp7CGPy8+13/DUGAsjunC3942QCa3d5bvJqX9IGnmtr7oi3L97yE4Gn
Rs65ufe955wi+eM9acUrq9pevIzM39D6Y2jRsIwlPxJnPzSDe0+tC8PZhHQhrolsBD0SyK2j5g50
qmEeVAgb3x7EX20OTz8v1B+DcJWrFAXK7HQGhH1aVe3RDafaxxqYpCv5rwumscVDt908oNs0dadm
gCu+BLQqFL+Kjby02ue3/jGAaUAvjXQQBk+XOsPeDX9OQBaOo1e7kMf76+1ql2ZqY+HOhY50NXGn
DGyfYLxEWyW81+o2Gi09vL0Yl2ZqY+Vx5CCilKj5JLJuyb1PSeEzeY2v7tLTN1Zehv1k5TRhAGzm
OehCTA6x9a9vf/oFw042ht3FGRLDq6AQ31lAWSxuJuk/ZtNwK9Q7v397PdB2YEOMTugToPU3S6bL
XF3Hj16YnO3l4Kp1Lg0p/cmAG7hox2Yolurq1XNh72zBzyXUBZeU9PYk6IimBu11kcTDeogWdo0C
9NIANoZcJ5zM4TTaUxw8jOU/SfO+42cLdnY6RsO1RvRXZeTfkHO9l3Oi92/vmksfff79D+OdZdLM
oikxL4TvM+0eZXwt53bp0RtzpTxeQBwb4tGofY6os1TinWcm35ipXRTvy2YeTqCRu4/89KWGvFZO
02scb5c+fWOoOC5TKIumwylDEV89kqyn4ynSk7mWwb1grHxjrH2vo3Z2ejhxw0+Btt8m9I6hFPEN
GOrPb6/shR2/BS9XbiRh2YT9qWbT0+RQ+QoUv3XiqrN4YZK2AGY7KKlapGtPM3h8wbaGFIIlzfuu
rK10Sgjm3nZauuFkTeZzZacfSJ9eowG4MPtb+LIpZdbJYcLDQTp8DMKsu1moHe+GjAPLEsvhinFd
WoLz738YVxpwDyr/FOILple+WJkGjd+kafga1z21u7cX+sL9y87r88dbRASiuy7uxlMXNJCDju5r
tCe0fX87V/QelEGn971mY86VZbImJopPfmA73nff1TTcGZRYSUuqHXQ+D2+/59KkbWxbUSusneR8
At3MrnI+79tuJ1iWv+/xG9O2DO1CDumvE1xHlcNPpUWMUjoqG6q+MoJL22tj3AzscaMtTX8ySX8f
8vb17F0n3B+wxz6/axRbmDNXUDGKpZhBsP+BhyaX5+DTXcs8X7DsrQbKlDI0RXM7n/5rLu5ZBars
5F3IsZhtYc5sjDTRGscGIQF44KmN/WcbSXvl4LiwfbayJ5ALdWcRuf7UV92XqlOvqdNHQfw7b/kt
1LltUaB2tqSnhpToOlKxQIX/6tP/WtzF5GxsWSvj62ZIo1M1qk8K9VuPpsiI1fvGpDcBks1j1F6x
53Mw9j8YSLxqY89sWRZwJ1B6kuH/Ba6gt6WQQ/zDcmATs/FjWesvHez77R176XUbs57QxW96H0cn
xAWnRfl9EvUPibNPoIco/hsZGQ+2Nse3X3dpC2/MHGi+zK2+NPAQDMYnkrr7uFpmrqUDLm2zjY07
FPEAVabm5Jrk99RlvyHuq/M6ba7dURdesAVCQ4gl6vVAcE6t6E0pwf3hhC5wmcgrB+GFa2OLd3aE
CWNC2Z8ccd9CEt/JtT0ivKpybexdAibBt1fi0nvOv/9xPQWAe0W+x0x1gCZDUmXfIsuaKHbHWPL/
8ZoLC75FP1c6KBNKe3NSA05zN4amkMt67US8tBrn3/8YRF16hIF66mCXSHrPttT53ICYayWDeN+O
jTamD4nbKJ6nyZxkM/zy2rmd8N01Nu4LV9IW8LxwFvmu0eMJKnc3FGd5Nk0vJm6/Kf2uskPMtjjn
Ui2OTKzrTkG2NncVaYf7sIUw5du76NLybuy5VKx0QB2ATnxk/zDr6gasn91yjTv40ibdmDN01Tsg
2kd96nx2c3aYx745cIV5SqGpHM3XtJcurMMW2cwhmLxIEB+fQMu7zrmqV/KjWUfJUYCV6ScLUc1P
75qwLbrZEgSNsejWk18GlpNFpcWwiHd6UVt48wJAVbko3Z14EE1FzdcQaiFtnA913f16ewAXTG4L
cgZa2rJMS30iIF8t+hlNLCVyr3naVtewGpdWY2PVbG39ELFBn4ZpfeZI69YJ2yUZO5wjpfeNYmPV
YoF3hou2PU3wB2XX3wEd9DAm7J330JZGUybrBI7fsj1Fa1sXiYaiGnTczB5yF+9qT47Zlkyz8oGB
1gxmyVTBB9dbYOWr7qGOz7T6rfry9jxdWoqNfdcjDy1NjT6FFJxmc1YZAGerct+gi3JHR1pfyxlf
etHG0gGfhp5Gm6hTGXZfonS8KcGQe/ZDBtddu1ovHFZbhHNPK8M1R+mSN27KSZS2u3iEgu67pmoL
cY5VO63AmdUnHLjPskKCj61fz5lWI2nx9isu2N6WQZObNbN2iOsTMXX0FRn8usiyJXjNUkhrve8V
5/X540YVaQCV6oSKE0ui+4nMTQGvOg9S/OftF1xahI1xT9DRnLpuFac5jO505n/K5hr7ZBr/R5Dx
F++ZbOyaiYED3xX4vWlm2sudRnMlfRmhri4t4Ks+rtIdnMEwagvNomygedWdRbhQQ2hNQnNkBsJB
5n3fxZXIM7AxuL6ogFIVy37uy65a8s7KpjxCinFKyK4bOYUCGVMD1qK1Cye/lgV3ye8wYjKonnU1
mQCKucbO/Bs3tu1/LF09oVi4mFWVr7QBQ85d76a5mnIRIaF1F0ZzWqM27ZmpTFFPg53DnLGF7F1H
m7up56zFh/ahrT/TYNT9kEdBxNAv0YzxTMH3PEKBJc4TkmQlnCIoYiDJJFH+9B9cXQU6ysF6qNOH
MuWL+xKNBEKGDRnAEh6E9W/Zrt00F02SqigBct4EoM7lLl71bcOjVZ8S9Hmu6x4NvVq9rmIJ+35H
aTLPwxPcyZEGBaQrgkHttedLuORB3zLzAQ1QrRvyqcVRSAsyd7RqcpUtTPyesxmpcIkyW7MeebDW
ybdpjSfPPnqhkPUv0nnQC/qdB0RGwy5yrh6ezKx0YNDIKsFiXohh8O7r4tTCV8R9UEZ+EVHEg+9m
zmyk9zYG+/JcCDV0KOaVMmhce4N+lpH9a2UbVkHe+U6yDj1naZUciRQ49/JwgHQJP4Jqnvg1h7py
2b7KjumpzYHBW3iwGybNY/GSCQdCvYQm5U2WzpnMKUD10MWm9ZScrFg7fkNqJeW/nqQy+5mFJR51
gEPJTZMPQD63YPpQWmRPq2fe/wjjUMM4RNdl9j42rka+Pa1pyaEQqpB36e8aJaF5c1gCBX0L1NBX
hQAhI0mNXCvYT9jylAn0yzaHYIW2+pDbMljGLzOvsgV/lzjefhdI6PdDEYQgNXxNwrieqn3FsoY/
BQRSZuo+ZBCB+hkElSPyEEzOsx9Tp0wT5xHY6skJ4kqx+9Qr0C3em3Y+69XxGES4h2Uqo/73gB4l
0xTCaLWCFytosYQ8Dbx/BsMRpIP3GkhGDpK3gVe926WS6PUli2IRVXmsVDz/MjRTonowrPTisTVT
Gi47Uoa1lYUebLSonOihRJ86GitZNEOYTvOUPAQ9GGbCg067dH2ozaDolM9ZWXf1TSh1n35r1JT5
9MCgemiw/iUoDFIxgtBnB+lTMX5CQ3mUfg9GL3x8X4K4u0l2HlnhAAsbl4l59in0e2/1JEP7xK0J
/NFWXefuvQd6azjoJGDJQ4+Wv+yTEuBJ+BoKqMUMeWaxxRiQXShihVDPne+UqilQfVhAT74oSBlM
3xIIlZWgKKBWly+QdY+GX1q40YX5aLOpfOrKjCI6hEY6d3nMBjLFwHMZ0X9oRCAggDj3zlRLAQz4
MoDsnoi03ets6cXvlMKr0lBwN5byfASZ7vizknUjHujsy3La9bVd1zt0GZjqR6fjfjkJ6GS73VDP
gZWHaFiH9DmZNUSRwLSv0ruEM5SFdrNYB/u5pII/EDq4+GlUMm7H5zIBpgobzsl1rnM18Lp5SbKu
FC8MVK0edfRRkgEesFlllM8x6Fl1sULUnB8Jtk05vUIT0EQhGuP7OgzzPgrsdM9G1AGqPI1BG/Ub
6xL2n6GpTKIv6dT4dKdFXLe7iNipgsSFb20xTqRvHiRq+HdjhQMrzheHHqC26FRt648iA3fYAeg+
6OtEPg6HJndADrav6B2LWQ+mgkloeZuwJcueITU6cJFrAHAQy+quFrbcOerM9BqEcSC+eBb0+t8a
7N/9x46DLrfKIec5dXdRw/rpH1133H7tOa3lv32qlvSHt2R0dA/nISSo9ZRDdfAKGjBLkYF7K/wK
SbkQfZYZ9KFmMKmUc3saoywIO5S7GS/7nEAavfsQh3HfPCGLJyCEktqoFUVAFj3/W9WuNifNMHV2
Z+IhcqeWd4kL92lko7SAqIaq45zOoZ5trqbeEJ2PDTXNjmhBzN1gszIrc7F6w3/r1J2Bxu3kJ/tc
Z6tpjujpWnAxtj6q5VPrEUcV7RLGiy9CUGykL5x32XSvIhDOfYOOtuy+9T2EJ28XUNdPJB/K0Yfx
oRz7aP4AQkl0aN32ZYaUClLAtZqfaZjUZbSrqUpRyW5TM4ToEkEY1eZZraH0C31JQKDQWhQRpiEH
66BnMR3Llo5RehAgO1jTLwu0/2rzaClCMPlgYzvP9L4WY9pBMMGHK1mqYor784mYtUTOxx5NyDFY
AMZpXP4htorSJ2AMSLrswomPya0GjnzctTFN+ibvpe76YyWHISAFnI4h/F0vFaQ9ckkDT3O7TuvP
OW09ubVhGeOUHiXE6sQRAN+w/NRbOoxLHoMXMWpzDgql7mjRrjjsvIlLf0xgTUlhQBRVszuZacVo
USNBVJG85RD0QgzG2Th/NeXSHiG3Gif7Kq07E+9XnHtxUdNF5IpAkoXlQwjHdM3ReLfOx5k1jh3W
kYvlR9Z2Iip0k3SxvzPZFMBO+Lp2yPPrEZoat7MPw/E0GLSCm9y3C5BuBxQ+UYrLu6iJB57bOR7n
PrdRAJzP3YhAUXVwa2bjHmYANdmamyqdpuiA5VvGD0Ig5/FLcHCypLhUvIrvXIA2yl3SMICg92UC
oaMjS0ptfmG5+tjsBx2uLZo4A9DJH6o6XL+nJfU/KQEQSORiIbPvd22UoD33gCNjlbzQCa64ExDg
pGuPIpgkP0K+vm8fSqMq8Vx5Bt0BVCnnZZE4FDFtD7Iuqxk7AWJPZremES7XdBkrj3JaEEjMR9gt
3bfYRDNQ7Nk4hDchE/yOoC6ZZbmGxIeHEzkaPancwwds4ZXMJa6pYpbeJ9Wtl2jpE4AR9SN5Au8X
5UdosbJsB+8RLb073CNj+YHIbo6fmwweZ7PLZly9r5ksh/pjBe0QseQiTie77vsw+TrNtOYv2JNi
/R6tNJqSIjMymeOdq0opakjZjMsK2W3HdQcBMRLrnwmkUack7+KgT8c8qfyCEN5PhrhHiHPbO1/P
zsaHFqTaPigUDXCOAFpgXTLvy4pJqgFqSMLqHz9krP/UikbGN5Na0Sh+S2UCUzloh4tcHJxMZPCr
8lm7QDMxbpZyyrOsl+Vj4E2v/7GLocbmfVNHnd9RBspIWmR10KWoXXLsttCOEfHwFWB7QObSsWWP
2kGS9nfiNVxbyLiAqDe8gf/Uin/bVWirn/QKyYE5J7JN1/lBJXMV7SFEZWy8AzSmm6cjiysWovew
tKkPcsehYstu56mm+gmAHxucqBa1+rrImTQ212tNON/NSzPq9JbjdJ37B+jACfEx6NV6D+Xa1Jhc
DFjPkx/XtH2onET7wQ5NQSZqbikUR6P2GApwDpg76Dsb82uIKeK6nZwyAh7JLNXJONwN+KfxxaCx
Mt2NkhQ69DddyR31e9y3wvCjqvU4mj38FWs83PuRDc2RQdhZ+VO68IFm+ywa4waAkCV2+g61WiPW
QlcEam8HIMF+BqDkKeCBanQV20wz/zHVTsYupw5ycwrk1uDVGXckqhGRIH3h4qUu1rO7U+/kWoYW
io5pxiCvtjbpVFWHZqwR7uROT2up4Od4iCdDfC8axO+VDcZiE+Icyb7iMOrbL/TMdwfd46aJJr8X
vvY4R92kYkjCDSIB7c5tOkCLpL9t4IUbchiZjRKDdovA9f4juK4gfYtkoNK2yzEejztMR/ADZc4C
ZtN7qNUQL7AqMl4+JHqy7OtKjMFyhgkuYiErqhbEYZlhhwVpOZ6guRqm+mrdlNQ/BR8rkeZc1kME
YyaTSfsCbDp1+mrooKKPqVjhqO1SNK+xL6SapPogR2HVsxFhFX0bjWnaU2PHkoaHrJlSRFj1OrC0
AaAZVUKeK9CTBziX0wlwo3wkKEEnO1fWjQLtNDxc+C+69ClKiMx3rs3dHHj7pDh0o0CCojreQv7y
7HMUZvax73Z0ln2l9zFYiBEbLXCKArpToIlKj5D9TsCrr8owWbNi1OPCv3mcDOt3BXdx/OpB8bxU
OzvD4/gsRZOhHTOaYes1uGSmqnMvi1/G5r5K1Br/G4VjXHf5Cuvv+mJuSc/F3iegOoHksaOliT9E
EXbRBJb0VixN3nHgSjGZc5c1puB11c2/Yw4FPXGzJjPFPdtlLAyhzauYLlHXFJJJgksKbQWvvSuh
OURcWQVAhONM3sUKnCB5K2lVsnzVzdwPu2xMsllDPTteWLVvuqBeX6e1nnCO86F33T2YIetyeKXZ
IGqCKFHrJYR4RD3b/m6pmzrWuUMSoM+eBKpU9s7E2GloSBt5TT6FZGltiKEmZ00rHHV1+zsAqw/l
RTn4RbFiAOeOTPMy6ob0k8TVIU1hBDbJOZ0w2fSoIbRX/5QCd/j3cBo6+mEliE3uIriS45wnmVfu
Scd6oE/jgL4MB/6zIZGPQixLCE1ONOTCd2eKmXto50GCCbw7NRK70FCJIvnaJxY7MeeoJyzPsh9V
Ai8ODVDQ9IviLr1H19UwqiPIBuP1K/zkCjK/rYHjAh6MSTr7lcbgbhzzeKpSYEZUzxVCqy4kMviR
tgEff5RZH3T0CVC/JngKYnh7A8LSOex1nUNYNKpY7sPp81iPJHlB+5KcPEQrV7N+xO6ccL5L0C7E
Jk9lSkZ+b6jO4Pdp3rZBkE/DxP8pgwaCa2uEnMlSDGimBEkDRUonGhGABlZnRbSs86wOIeLvZiqy
qjUpnDChUnevEqd6u9djP0JGtRwQfbNi6USXyoe29Skiet+Xrur2EO+jE99FDPrmvpiQS4kgc8RC
GFNOYGTkNw+CRLrCLEkfHLn03fK5CdcR8ECDeHbMl6WqX9qUtRE8KcDi4R5P05RFv6sKfVXfamyW
+p8SqqrLnKeit8OztDhuPmcTMJKfQJJfeoTGdiXJfUtjZ9MdHMeOn8J+1SH6Oa1AJJdLMlYIn6qo
65evKeK68pE7HcKsZuys4QQqUkhRFrPpuXtwVWCqYxKULVxIK8eyvmEVKpXPau2DedmJEKkNVUQd
gOlwG13VNk8uBqGOLUoQci8PmjhKQfVNLAqCQ1cOEgzHkvKXWIi1fAYG02RiN6saggG5Cimek6+E
O9N/7Srwya4FWTCf0TEdkNjA1RnOIIRCYOy704RAohzunEM8Bustk0FBfHZeu7uV22lhCOGhuGJz
TpoSzmkCWAaHz7XaFIEZAe8d+jRNuPSQXYBSWPitY+CvXhEL6KhEMIbYqIyLtjSsipDGh3f3YpNW
K1dAuKRrf5HQZGiDkfCYgyGfg5jGrDifMcOYQ+kSux8fhRxbV8TZQNY4rzLb0y+wwQHpDl46pC3y
PumWnhcDfFeUJWaQJT938Bdq8IgAYZhUeQTlCVCA93A1m9cF5/h61+m+kc8CPjJa6L1CfzMWbozh
G5ZD1h/SEVR/H1IGUYBlH6ajFt9q3pRd+hxm5cLd3gQGofdxIG1WL3fgABaS7t3AHGsPtBaQNzrG
YzQuSKMkYKfuwLxZeq5vWwJSmAJ/Lj7DlcblVEAdW/Tpfpo7GZFjQmPC5M2KNk9Aedp0BCnsbp5H
4vtCVMQ4sKlG0+g+aVh5qL+EZk4zXFUMudD+VhoKxp+bAC1f8/DioAD3wc1ognjmsBvRFRE4rmQM
jd/Qi5/d4MqZn+Ksg25fUSNFBVWmszovyiIC+n3WA+m4n6KlUehr6ICUBRZF8iUHCaqzbY7AyqBA
FksbfAehAj2k3L5MNJzLQkaNin6jdXwabV4PAv5jnhi0DOlbLwaEwzjlXac+gEiI1z977ZW549hE
ZV+UkNWAoYG5uUdaEpeOXJtDR9C4+H0a4NPg9Wh/XjzkmCsSvEy+Ep6jfu2sMkjCeRkdcPfp0tyM
YTD58hOaD+fuE5oNXfOKciHIspA57537t3ENxYco8MciWcZCe58w3HzZHgUogA33bdfQ+Yni5oV1
ZZlz8ZiHuNPUsi+jcI6qQ8cj8CcWWTeS6qeaApZiOrqV18MtPhinaDGxaqF3MoY4wJ7FUtOXackA
7Shmy5DQipCZgfGhwS35BVFNlo05+rh0/Blu7QSylw55gOGQMmRsUQjr1+5ommCN1n0Eekm2QPKa
VAidqIPv0iKq6J8dMgYMhyFCzeoAMg9UzgosTqy+MR7O2SlE8rB+pS0OzlMfuHZxeYKIQDzGwRLx
L0aXWfW7b9COAJCLGicPyrWgX7KPWQVb+4rNqhek7dMofUTmae0e5lHOPxuPi7xEsO3XbL+MI/Yi
HDOZhY8VPJTwpoqSxf9UDcP9Q9HDXO4y2WRmhx75Xva7chExSOgRn3hkyZAzUQBp2Tqdv1YMEQ4Y
rZSZkWCbFwqZYkTcIcK2VKsKzVsdX4Z/x6Hm/Nhndc1/hiuSYp8pDpERiZoQ59V0V9JE1ij3eenS
O9z85KXVrkp20CUGKW4/wAfOV4H+sH2ErGNwQN9FmBSBRjD5AEXnub/Dnh0P0UpqTEt1plIU8cLn
vHJQ676vEHKAJhoZeZsTSrqlwIBbX0jtrdxnWbB+K0vd/ACfAhaqGfs4uG/6KOO46Glgw1yZKD1n
3QcLKnnuFbQzh+R5Qux4H8UgYEC7FGKJuBz1XdXGCXJCbHA/+DSnn8u1pV8Rm/NXFq7LsstC728G
BYQ/kiwBrqqO6CNXpoRmLY56dwQvdxJiRgUyYrhdXtqW9UtR9gP9Ae1CEP6wcXwAW0JqUUSeY+TB
yzkaChSHxgOBI3IQUWue1tI00X6SbPoHCe84e1FwtvkpKuEF3kJWkcg9nTrr97oyqPAgVWx+OvB1
32bREsH3LRsko6ZqzViOS1z/GsKAuVdA7881TKiU+gPyycbsGhgLUhDZ1HdHvQbZcFwXQda71AUi
2lVLF8U31BHst2wsRXgHsxvhzrJI0l3pev1Nsf/D0Zksx6lkYfiJiCBJIGEL1KihJEvWtb0hLFtm
SsZkfvr+qpcdfUOWqiDznH/c7OzU7hUBGY3fulE5hATaOABjf4bV3q7Speo82mcteypBpv4WCuKr
744V76MtjP/ZWCOuKJuUgjLOuEPUYarc4oen7aCNNpVhZx9FH9TPvT2FViINDc3VZswcr65Xyadw
6Lw3u8+2PbJ1pZszM4p8Ak10PksRcOTlc02mguEFjgoVOKZnT9o9da6hHprzsA5Tf+BF9EUSbrv3
PEFX+c/ejMUw9mrtrbEDD/PWNVtJq+rolE0k0ZherXIsw4icaXth7Fjb79Na83WuuqrpLSrW0ruo
DFNzrMnspLiQ9MgeW+2UWQflZNM/d2+n4QaW3nfwOGTasIdsbjJQaKqTgODE/0Snxj3ZQeW8ZGSZ
qWLCqvr80RfhKk+jZPA+hV5lVnAZtVuJW3CduRELcY4K0N7XVkTzlnsPxSqmOhKBLd4Yb7nPOj4v
Jsy82J2ze0c7Dg0r/LPxQLWTHqWdjHcigqZoBazez6vVNl6cOgvfPQQ/2trMU+Z3NW5gKlkxO/oI
U+iZyzw52z8567C8zqU9mPMAxVFEjSrL9Smz7h8VqMVQkQTauGfCKdIqVmpWN+l65bdqzerp6NQl
T62ihcjnxPPp5ZqZTF0AWnfGg9Fs1ppwCPDfhG2l2y+jtvw9cH3TJ5mzDBI3H4nccSiLwjuWi7du
cW+FmXsNsP8/uoYH5Zwz4fSvxh28Z017nH9cdhW+1tOQQ3/4NeN9WEw/RYlOPfb6pXjo7h1wJ71w
81/3dfLvl7hHc/DIjR3Gru1MTZzupMtGuhqVeA6abZ9jZ2Q74IbGRvKxhG1usz20iwfmpvse7AL0
/9WtcUhHQ1s6z7k3Z5dthb5I+rDK4U1cS/ySDYELZ98PjDi4Vb8WfHjcclA7rnwXcyrfsy5v58cl
H92VRhYx9CcxmPUd3XJzC/zc818yufBq00I6loeRLZB/vCcU5NTpSSdNtvv7LdWav5uZybw7y6rz
aOiCVPw31aH4yglg+lwLn1AGoIzcKW9jUAzpAcSjsOOCOV/ELm40l74uZ1geRNWMxRUkc0l/TgOM
Q7R3DP7vBqD3n55m1SWN2r2JpJPB5Woafa8jNWw2OUqn0tG88stuu++em/u0f4jZHj8WSy1cmh0S
t+padmqDnXfzTsQI7MY8Gccs15Gjqkon/JX29tVBEewPjCJO/0J7HL1c5WAsL15kORApN2X1bygF
jw+LmUnQcQK1HXXVsG2P/ioVWD53NgQYv5rNwtWn6dvGtLedQwlqFg0yN1xWs+s915LznAX8fvBz
O3r1WdfuOlHgW21dkt4Pr4PBAv+r24PqZ8GUN/ytOjJezlCV9m1fe34tp13TPdr7QN7EOFdT5CBI
eHRdZkzHYFY8MoKWP9Y2n26tu84/sH827NCh1TKa0wvtnvzAzr9qUylAdmjhMiKFCTY1Q3Ecw0DN
V1FsFpUqhu2CWh1prq63Fs1xpNrq7ygcF/O55/h7c+oH4a0MguksrmOd6b8aJdKrYCpyI7sPhTia
gHj7Bwc50SVjG2/+tL0c+Dg6z3nAU2a+bQYY8+i3e+iTfVeE9qc7zc7ww6VFQB9RzwUMKb2WT0TI
jfmx4QKCVq7GXh/cVnAN2mPFzc3QhtTG6f31j0/HrElajnz2pHGw6r9VA5/6t64LaQ5V3WyxSEPv
tTJ1LSn7rtvm2yLgmk/wWH75lPbhNJ+sTHb5eZ2G1D/3Pptr7Oz2pmKNm+9mQ4H1ZydHOEA/CJ/c
01ZS1nqu5bS7lyE1/MhBhU6ZEETj2I/SmkvF05JZ1cFMStfJlDnV/phWjC1kxlpVQZ2sB9h/Yh7x
izhzPBpfLBpbX4Jqqf4I9rfguq2pkXHRIkFh6t/y9YmwGEBU1Ao+R2VKQNHNMIbr97kOCmwCKszL
mpbibZ/CIXYdT+2nCflb/+kIFXYncGSx/2rXkofHbGG3Rd0QmMeCe4i8tGFIf1GF3t1skIbhgeRM
rou5HUR/EJJFi32yD7HQlIUl8PmKLIeaYlrrm4pzOUib9t9YOO0YnqZFT8OPIMgr0/3YJpfov9vq
4QVYHkdt212JhDpkGZJfQx6kjDYwAwRDaYrCtuWwqLZWROzgjZYTnPZmFesNpr0Rz4UnsDpOPZqf
v3qC339i0a4Y6IMAYNvfLKregoolpos8u7byGzoQK8TRAnoWl1XDoh4wVauEiUY7ybjetetsvdlH
56TDmiya4vfYD1OXKz0TOUAwPGrz4Mt8ziI7ryw3cfrADOdwH8IXsgB2dUrn3Tw7PPP5wVu7DeQy
s+nzneBGABinspmivc2LDZiFNTWmcJZmdqFV1b40CNeRMsiw/WDdX29qF/1f7gL3hx2Skfxadz77
uR7HDplts0modmL7JuQpwht5XkhCjNoSnvsw1KNioqdN+qNikiVnge4Jn0axJrBib5Ta5dXOnCzJ
KGG7tveJ+iHfR7KStPK6NyauND3UzqDqH9MYjFylQeq/efSWvJjW0vKgW6Ucuh+6Iuzzo5Cdz/1r
yuax7Gexcprlxr5NjVPVb2Yv2gsZybq+1UYNxTXsU5CPxavT5YweUzSxwTgwyxhFwjQfRDA4JnIs
4ZYRs42zJ115fyvqGkg8YUTVjFbKl+Wh9P1MP41FoMCuZpursMsK4ldhI502uiNK1aXDYm9Fmq+s
PLgj6bnJ4JI2dcgaFBVnX84MPntZDm/gl8G/rdThYzXbmkaTFUr9payU/5/fV131EUBQfZXkMD3N
XQ4H3PMW20+WIMrSRFCLXIY6dcz7DtsQIFDa5P7Y1APHqkrXzpxqQhAmEIZiCX7obnD3X41KKWiM
ecyzRsWLY7IdA/2Y3WraZIv2gFCobm5wnmWWhKqz1MWxx0l/sUnO4W2z5chQsYyccaKwXLqcwAf0
x6hUaB0bUj2JTt4Kz4loAA4/GrsOuydSnddf+WDN+9FYfrZ+7zaxVJ9VWGsbcLpXFvou0t8CYWK7
doKPu5+fWLPAEeK3v5TNjelvGU8gVpTfOf6KHzip97SfuzgL3WK/rbR/+iQPTRPk5rrkizwvRGa1
F1YaGiV2V+XF0VSydy6pLRd5WqnZwRgNG5Ofeh0w/DmL8WXUtUFRAjA0wj64iz1kiQbK/j5lIlOX
gjawLCEMbf7h97P6w4nkMOAOgTUezMAvF9tWN14QFtT0HXlonNhX0wNbSBderJVuzFPeLdK08TwF
JWK2HOiifzadmvaEqPZhegx6gnqKaGAKKx4b9ArloRusbDh4dKqNLwuwdfa7ZnG0blZa3FHDFhjq
rV/79cFylu65CJv1N64tGxHBsiCcnlEEjcDS+yyvm0z38aL1tKsnbiv+X1hzHqSdifDJXbf6VnVq
Tw9TnQ6vaL/CqwNBHiSytIWM3SYttxd3SNvvO59KES9dliedNODHFnPep2RoPosdEdXvgqeyPa9s
1PpAcPjwuw4W930hC+IRfWz4LxTZ+E5Aq//ahUH4Vuu6saLdHewffsnsC3Jb7X/Z7mAX2Oryl0V3
/ovLKv4v1WWTgYHX3cdWFGHwVbJ1y1PfeErE0Ios4sDN2d+l2YAhp478j64Z1HIH0ZvnHf75L3JZ
hjY6QZakrWw2jDmn7SFgpDhmPdqFc7cOO4TFavzWlkcKn9r+RlO0mSUwcKjUOSiInRCQtGsMsdO3
HCw7xJXN5MXGtenqSFKR+RgDd/svC3nf7sLcLBn1DEXQlaM5UZNVVgSd98uShO5avQZbn75ypFoP
s5+WfzReo4s7rqCs40KMKUJfWL2NFvJLZzOVJdo2pbyOrRnmazapqTyvezX+9guabKauXb4DWLuH
UcjWBWeeJvu/qeDAzHFE/xlndxBH6gLYWqpdMlwzJnr72XZlY8cCEDFMXLvLyscMXTw8yJwxBcCz
uB+sW3cw2KVL8JCGMvNjnrgAqUu+dgdJGiFUMJjIs1cUw3zIGP7IO1K69Y6DbKbyWs9j8ZgbEjiP
maWp4gSBBeHPh31L9s7JtkOFIimDvPd37wxm1X50DCig28tU20RRVst+ElMzPHbLfQYEc0R0pgPW
JZJBMKUG2rcrBvPB9w5jqvIXE87ZHPOL5XZk20iZ3W7J/laMU9aJyVr3j63fOEuyuauWiUVgzBtc
dnlzuqDJnyGRaRQcil6mR1RQJKOuqpva81QxCGa7SAH2e2aZIBzz90Hx4DlpuD3Xyz0yEThdnZ3O
Rv+dlbl81SgJr0QSi3ckL85yyI0Fl2B3KETL2gx1LNHaVZE0k34Ma6LN0JdlWXkG/czsi6v8pY41
vXnfORkVPPxeMocCSjWAx2v5m68ZNFvZhJva68Sg0bWKh66xGlq27/hlIvtlXWJoglDEddF4T6Pt
qAhj+3rmKwX9ovLkVi5ACLOVKTYJgAA3qvdisO5EqVpYclkhCVCQzO2Q16cJXQj3Vm81Isl2uVTv
zqr130YN+SuWakJgGoDvuF9D/t62IuNsra0hGYnA/86y0AxxWuxQolZVVv+Yjk1wGVEYDkk3OOVp
DWv1VdhBoM/025oDr3DK+kG2pknSmiKzQ6iF6SKHG5P53yHoU9Qwb4mt6+xiUpeD1Q44ha5Vusjg
CljooTeqqz+WH/YGRsrmhAHttMYorYr9qc7VbKLN+PmcACPy7SCwCx8DT8pTHa7bwctLxuR8yRCc
uaHpnqtMwa+pYvpvkgOLA6Kub2uq7Pdt8atrkTfhhyvAmRiw3e2g0nRY4mUb5LeiqhgVu0bAY7Sb
HzxPdeV81qlWzq+qTDcrO9alqMJzlsnZep2yImXxq0gBZ2sHbT16ZkHm6NdFQZkqd+58Anxh5TKy
o5bFh1DuE44wMT1mVo2cxiuC4bcwFaggW62M+7aHyyumwNcPcxMqGNpGtb9QisqLBz2Ycz/WfP1O
yxtgEJXIZEFn8VCXXoeipvaKR8D37s90j4lPrUb9RH9cWCCvXV4fN+FBY/mBTgMKmwGKTuiNqx/k
KHpBXNld9X0AU8iRDEJER4YOIvcNINp76DxVqNi1eE8iOHn+iAZR5H4syLwYL3bG0sjmp+T+j8Ot
K79tXmP7iZsG5fIIwVQPp1ncNbw+eZYnFNNTcUm3wcxPxsozeQ6pfpiOqAiXL9lk0Mz9Ov4KKrP9
l/cr9hmedSc9uuFc/WuKafEjayimN7M5rTrmc4nabTNW9qor1c9nljrjJEQUTBLtsl4MSK2e2qQD
DJuQjdOySsTYGh4DUMlDPdIRHKmJkyIFLP4M+YyqRG/7QphBjVZK6LJ+DmZTv02Io3/ImZjaKGPE
1nEKzDUcp27ho6XPJWxigCb5L5jBwsEZ/O0PMuLpv8Jeyz8OUsUe2VTDUtBl6Xyt03Jujt1oxEpp
h75rhgqv2Z8RWMhYKK9X5wyf9Ku7WD5yQ98BXO4me+GTFNPDHITNf4M0qEQjudnj/CfnxdiOqrV8
db5LIx5I2ZjjNuUXt8jiXGEks9ok6h4bvZRLdZ1kGr5xczqvaauch66lxUoayzq4Liz80hTw4u79
l4ZstsfYnVk5imJ1jhbpujPbeEkhZlhybVpFfoLtUIzma166ZOuiUPD73lte0nBvPsexAr6zwsmd
oV3c8ZdE2+aeOtpj2Id07R9mS3mHYN//7d4iYDlpK1SXO7KlE0zQ1oX1GD3+NCxcjtB3zjPye/9X
KKxOHQcIgbfZWp1fPAPuzbP7/MM4iKGRFRgwSSZaFEOcwuN/RtjDD2e0tybRkP3JqDRIjDSh97LB
qB7mUKC+GWyML7Fvcm0BCFbiV5uXw/TcpWyNwDbUwsehsy/oqPmnAXd9+Vnt3fa2K45WjlO+yc0T
8w9rc/UJ7HyFuXS2R0pbuofS8+7rQe22v9t1zL8qMht+DSN4YyR8iO5oK9phinVvCaI5YWCPOQKc
72S8T8PRsZ1uO4/Gcn+6KqwIzkO+MjIiJsxw+3YE6i6apO5LQQ9nNXmCzw3nQDzV2fjprO5cceVs
6RBPTr2/siANDwYg+MHb7kc+Rlfk27jt6jRok0yPYOFz35tv1SaKB5Q8QxBbptftAds146Af4pSY
HXjOxutIFkU2lseIQK2o70x24FMuEP4O48AT2rbuP1t2np+w24Sg08LrzqJx5HBwJnyQ0eKu3g9v
zf2vhVSOd+Os089h2Ivnu4RjiWrZ9McFyGyFinTEby1GmjLTLXxpteriVOwcXX3lnZG/e/Gqh5S5
YmLk0+Umr14Zmg8O5l0SA6zSUwYocYHAX+B5UUttKK4L8bFIhCpJaqE4TWy1kQoRcNZ+GSRjY2TG
Hq3W3Nlg6I17pwlQbXV15OZN++nOtj89KfTBz1hSUs55yx++iP8omk9kKGaIdj9dyzjlX3vaUpMe
LF1ax6kKRNIHPsHued2GpyX3QRmK1rjvYVEDaqa4BPAkIIo5DKJu4WYYG9I4rfjpK0L1Meq2iqmh
k930iBa6byJvz4c5FjVB0XHFbQfNrorxHYC3/O0LxPDQWmDzY2g316nrgRI4/56rgFhbq9k5+sds
AxAs4YwOndbjd3T37UNeNOlLiCTi3UL0xoNnd/VxQrt4sxoNRWON5XnpHIMQ2fc/+/AOV6f+igqp
mdfHQjocd1tejecgqKaQBO5Voaapau/MK7vIh2waxJfdsGtEA+dOc8ilAyA5UuFCx+cATir8itqu
bQkuDK+mPvi8diaiSXX+61o7Ggi/J3c9sIbp59Jnwom3iRtUsF5z/8z6YLeBS/LwuJ49it4scMGs
EjG5Cs6Bfvvuj6dG6yvkwpK0spVVEDfAfEuM9wimzu4rprW56lG0KDGZ76V2C+9gLY6mY963si+o
lOyfW2j7W46tpn5mK+GVCvqZUyH3WUiJu1w+uU/FaZa9+4P73S0vPX/Zd6SA5Y8+3apXQtc762T0
6n/qgD2WLl20/GFYB3/Weti74+pN5ee4bPowQXQ9idYu8mNhreDc605gUZJ5q7wUC+dOFHIsxfu2
tOdhcuxb38ppiFW99meDNE1jdW0zO9EBM/TFECt5bVcdPNhoWL7nHr62qa+LAavkmudw3dr+MRsk
Hp1cnINZ6ulB2lv7Hd2M/plX3vyiTQfciGHqjF7j3tYEP4Ngc2pxW1VkxQzTGD6mQgbpqYW57iN3
rW1kU4HNZ5ojDq1Zd6q0iZEJG4f3fYS2cRvWZXKLXZHkVR4m67SAG6Rzy7O3cIyOwVQ+Qe1Zn8Ww
GPI389F54mAPkt6T/cXU1i7iZR2rf62TZ3/HOtAHkpbvvZAziPHCTQHEoMw5RL14BKi1rsBSaF3g
xy2HOISm/znsGbhgndlueNjD0CBG3lKQ79YJ/eDiOEhHowWk850xezSIQkLEFXtaBsE1q5iWoM+m
Kcn8cf+7Zgg84NURmtMl7P83C59tmA9uedJ2rm522iCCgwwBZpFMD1XkTaotT1aPzvBhVFCkiORh
Cx2LOtGo9MaRaAXp+a99XfcyIaU1fbJHubhn7famZmoohmY9jjgXKuyV3uJd+7ndX3cpnVcJDnIk
89nLD1vTo0DdGNPWGNC6BD2V0n5kwcgGPAijpKWHvlTxn2GgTPkNFeyLRctpeQxDZ3xnZl0fg42N
HB8eqJVkvdLHQkkLpKTh83X3efnugUgjvJGtGWOdWuLTxSeChBX7Wd/Oo+RTL3gwJ5utA+5F6Ow7
91T4URRbnmWQY62l8tiryrvwiHNXjk/oqcAe0bBPxWHuTBAclMmK4B3Zcm5e9gXafCURaUUJU/RL
x/SnKpxOcV/3fG1qXuYXJ0/rtxzY8VXVdpvUddh+073txIO1Z+2ZvX8m9D7wPu2qm8WDp9wx/766
vv0deFz5h3rv2aknK/ScC5HeYgUnUeTMMwNkaS6ubjGO/oVjecaeuHR0rtu4aoRY96jaWvUNi4KW
N2/n8qkPw1KtiUBZRSlt3k+vfobYloyW8rYOa/ckYPZf2hRRNJdbHrQHIDA5vKJfUMRukkSfho9i
X6z0QHxrK8obYy4TVEmDR3oMU4DNuAFuC6OWz1/HBm2WSNJJO9Oprty9SIpuWqqTNbMInieYCQde
tURd0bcYO2KLia6M92yvxyMiszaxcfCEB98pe5s3XtiXwvWbV359EOZxR74d5Y3NL5A69Eco4wY/
vB0vGdZQDf0/DyoPOJPt9FfYWqyY9bo/m8YyV2sMl89yKFD4DF66kQ+EFqMgEIP/BKGxo4rXoJPc
5vbaTTfZq20CCCFQ7dSFmndCKIntGnmB/5XlNgyF1+bDgz8H/9eSjHMYe83ED0cjMYfJIAkDiAab
J/kQlpvVIwmp0gBqzmkQH7Jsd5HUW4FGD2nF962i2+2uoJhbyF8+vQdfNOoPISr6zJDa34Q1W7BH
97e4Ydi1z65FR/nB8uV0MB0ejWOVSZyriqswvea5vRwRLMCuWYHzahZH3gpIxWOxVTwqQnT7M3Ky
4YETNrs0FaxJolt7BP4fEMdiHbL0caY4/ARk5Bw34PJnPwBllhNHjlaoNm99LhcLWmyGdn7TEz/4
atZAv+PqJvBl30svP+d8Pe9eq4Jn03uwajVSnsfVC9t3tZTmeeqmEvFc6vJtyIaPwdJwxhGU55ik
yLiY/7jXSk6zlbR8O/DpEmC6fixgBv9rgYNeAjSxaDQZCC+G/pd7TCx4LvnC+X+KHOAnkXnOT1mK
7CMcUdsw//Jl59rLf6488Y9ACuuvmSdAJM48j8hFob+wo/CkU1FcFM5n4OXb1RlCMD/kdah2+6mF
GwCuEx8mDfDhV25Lsu4UPCw6Ld4KzacU7j2czuTgAT3Ap0PUdpPZ8hj+3vuXm7ZGtzqX4WOXZdaJ
oAu8Q1Sd59HsBD83m40rytsOVofnQXxaBNKunMjz+MuMXXhdcunf1FTU5zZb0xswc/iIRsx7qaew
ZmRxF/i+zR6sY1e7xds4BPVtsLr0VBVD9W8k2VuhDCmGgyoB3WsckQ16AUxuDmZdICDPW/8EzsCz
VDU5QphlJNYVjoT8SViaYwbmWf10XWc034w9Ah3hFtJn4RMhWfjIcCOTB3JK3LH2UB1UOgsOLf6c
Lw+uHTlnO2BMwXXAe17tLzXy22fNNhyzsvJqt9KhIboIPf2VF3Ck/jDoiwrs5hT4BdohQwlSbyOL
O3cktv50Rn2nbuR9+Frg8VkKctJc0UdmD3ZmzG+rCFo8Xajbb55ep5NVYW5IxLxV5W/XL8dLlVGm
CNLCkMplhBgw9iQ2gaMG5vqY6xXPd1D5TiQLQdPEgEM3vIIW7OKbCAhX5qTpmC8Bk9gZnXYn5Lp2
dTlHmaYW6GDsSYRQX73UP8tSLjDZvq+Qm/hb2B6rlurkY7upwsTEiFa/0aBSSBkQym0SH1fsfxaE
qHq+AzIczmEfqIRtfpQHNc5rQNksQhcxrwa2j1sw/Ncv1rCe/dwHRvexmkWlNWAs3quiUOfQygus
g2GQ62dTewz+Lo7gJtqHuwQ0U1MwX0hnL+3zCDt9rbBTYKHsvRkWfNg5nEUQ/C19VjMSwytGhaov
s/Q8sRqDjac+8m2vtJENNcHWPSFfd/9aVRYWz7uq0/AgJk9ySYXobSO03j2LUE9s/lPh2V6N68Vf
PtUCYZHURme4BlBFDMf5PhSgvVz4jEldAMSaGfFkhGtBJGqvA7zR87x8cTPO8yMMgPhQm8cGVaIE
sVgh05J6TBO+r0Fjs5GyoGAz2NwPvwk1zNVSVd2paUi76I27YMLfKjYLd+7SQ1CVK1xqtbo1IEdo
I0aVgZW+1TkhPstOAxDaNQ9QHJX2HG8qN++Mh/l6QvUqT9nW4VTbgChunD6UDdA4n1K41+I+RxK3
AqtliORzyJmyJBPYlMPwUJZtTi9eNmFaCkJdPkAcw+g0KKBVZC+Bf573/g52ivva0qNoiFt7kX0s
997/soKhCm75Fu466Vc13jbEx89+1zvbqTcAmnOPUp+zcU3rg9PhosOaO6BNz0iYReXEj34CGmQ3
3B2Szmvi+nDmuwU9fs48+DzvPS7NgqlIHIDdXDtG8NF8LR3Ic8cc/4uelP68hO74LwjmjuMF8e7v
HkuU/+q0Xf1Vp9P2EwtA3Z3cTbY0mvW6m56HrMG9lGuVhI4yT8u4YIrMU3ZvaytdlcVZqW0OGMmr
cOSgW0GaADUvjKit+4mdOvyL6wSOj0s65IOuhu55CuoyJqiYHt6V64bjFljCjQ1h2N4PVDqe9JPW
L/pWA3eMeYdrcutJimykXvufY5ubEd+IFO4pw4ZUfGBZgGYvri1nSiOeEJXpIXtEbQEUyHcwrfce
gJpci6DbESagPUnPLfGZ31TY+/1dxTLUNt9ki+37pNJJ/pudufre9w5oHa7v9iHde5vJiPR/xd2X
j9ZF5I4KsMyN1S/C7mCtprAqj3sgvKlhrK5g5rfST/9bm9oEXuLowDmGtbs9+cOs7Q8Ev777N21c
B4s0AtJlfbfKavG+yHiZuYDYCOeJk0tZUjF6UgwY4RsGiwrdyu+PEyuBfUVHWBRHMMUMDnC17xqe
vWv/sdGq5daMoeiTNk/N1fYc7tU0cOQ3vRFmEGH46HlMyDU8lRpUNcBo/4OnHwTcWZztJ5bX+yst
Au5JU+j+710R/a0mOpN6F4hqNMW1i1BcrNCRIhtCck7DZqIWMzBLK86Du60qERZq3Bi7GZoznLIZ
yqAR+92BS25unLi33dI7CAhI/drc1dxVbJWofh82Qmt/owPXbVKhlQ6ecWIGOmnxP9LnVVdT/i1E
2Nxz5qbAwHngoqxrNCK2Az6bxsVyjwM6CtGuPHJldE/hvDn1sS1wJ0akYfAFhabKPhaiVnAjFXzT
HVj547IwCsHBYh8616Ulim/FHAblOxZ90T9X4L5IXPgfz4rumUfXtwBVZJZXLdAJw3KMxGV+ToPJ
+H+WSTMKzA0KkL4I6hBuu/SBFhADXPn3dxaRMEC7SlZGe1X4MrdE1ZX58tY2CI6dN5j+lHPPQiai
MzEPbcnLBiHFXk1KwiJYHPtyrMhaxO35Plod/UFy9NA/RXtN7sb9El3Emh0sOZruk3kTMDWiAA//
G5e8BG5sBc7+txJDkXkELwLz3VTgl489upoZl4k08xvq2d1PZsVul2gkG0PM/bTOL9nehewJMIHd
x4Ts4psQrfYPkymL9TR5HTkWrpO2B52OnaNjH1JoeBC2QmED9Vaw6wt0oocesyekb2fkSz+q7YJi
u0PdSpf21Wk1OgrCD/qTHeziOwfxUP+0ewvJpPaBui7KRed0Ie+hLpl61KYeNnb1jve3yoZfIUKc
88gFm56bibZG/Jj0jjxzMhgkdIaOuPJ1s1wWqV7OF+W3Y/uYUxI3fQHQuf6v1hvaHNhCt58NdLqf
7MZM5WuDPxOqp/X37KS91m6f89qeAfuIevPXn7zVk3JjwnqxaowBuRdfOelN/+PoTJbkxpEg+kU0
AzcQvOaete+lqgtNJalBcN9B8uvncU5tMy2pS5kkEOHh/sL+FGbAJbvzqtZUv9IKhf0JDXMRp9QD
541XOWwcKrWgU2dmWRFjkyCyPckr4U6qeHEJsq/uIZREoq9lzCDjOcuNyzJQGzDxCLjOqxuPYVT0
m25oDgY02BqzEpdHPurwnBIdCxZ80VvnsbcJELFlb1rUj4eWByC4sPPD19+gEdzuvwCpJ0yYZHGs
bt1LFvkXQT6l+VG8Jf1tVpdlwFyIocwXXCoPdd5TPTyeig2iZbkrAmsBr+hqLJ4aSdr2irIYlg/D
MrNFgk0BeHENhpmvOsUCDTE9XPMrTANG5UzJ4v8KonjyzuKsivDotYP1vxtmc1sPOa1BAAq9bePT
rFuZ3EyBOyy3DoOS9M4Zhj79t+IP8Ba+bUr4L014usR8gHmufB8Aj2UfUed76jPr+95PdibhePzw
dCUB5ue5tw6MOnvWOtqr1RyE/SXzzdhlaHu5Cp1ja2XhJi8mzaxLws4tquZ+sJacx/bsDPasgeim
UcZ6TmHTo4rjTF+WFviVOswNeeWdorvCtd3VbXDK3XJd92yADRruuzJUQpDhn5f4o5u89GtZdZTd
xgNl/G4KqZmbczG1POETok9/zap+doDpVnPyvnmz4GOYKtUvQcbWvfqQdEGF+iBEMEQ3XjQS5951
2ACG9w6L0nBhIo9qntjaCT6FHbFg6MXFH98NXlweZ0aUwyuO66h6btpu8G9xjLF2lDH7kp9Sx1Pm
mc9kfSLCFpgjmBj6hoxZ3ku4RKHZmzInYtlK5b/kTtdTErsFYzpm/7G+NEi69pSEUY7SHM7xpZyd
AVNKZ3E5534zlJ+R5QenGKyEG1+Zauj03CsIL3jhEcYeZIEq9dD5UJzuvT5fiovAf7Q+WgMXqDu4
YVTroyn82V6MNAl/9WmOp+YJ11vW8Ji72/R6WtY12QUoqvwPXMp9wGHtdOGSn6soID8PvqBkQIS2
wjiS8zp0zZkFW32vuAQlDfGxr7Am8Y+hloCEMEN4zXCxYxPn92HcWInJqey6aD/10qx3U5XMq4Om
LJilJnLTphhNYz6NFh+drWIv1VmzK/dfs5IbJUE8JdF915TMiSqDD4+nqsXxtMQuZTMB/lcSI120
85waoz5TufnJVtu+urp31vuoxY++66PI1uBDZvEoGHeux5jACfVS5z9WXe4vV1FGZMrn0TPMtvyJ
yaLrxOK3B2oFN4HxK7Vb0NqyoylbUptSIjPX4aDfM146UJOye3Gglv12qbU4dTKBiTYa8/ZYdRPX
41Jw0e67fmHElrVDevZrL3CPsARQ74AdmPwhGQGBn9w6oI1zh1SfgqjIXhnx4IsOY/bjEGWbis9s
qUasLxbZZFtfR2fEIjJGdtyF3h+68vGuTyIwCMvsIuZGRRN/6Aq36D5OZ5yj6zoHUIJS3by0YYzr
MJ43xU2WFlGslV3pcrkm6RFkjfcJdRTHFUl64n/ZxPzdd5dw3Rd55/xuHdg7RxvUzm81r6O5cZmo
rIDMDdENYmdw2SdHsBmygOawbE2zjStBEn5hCBLEZjMZMDFJdhmA0HfwUeR7gaK400U7jbgUaE+v
27l4u/QNN6AW2DXhZHX1VRaaDpGKgYhaHIaBu0uY7L8zCy8falwK+TEfbdOhoDfFdY06j98N8PKA
Nyt8iIxAoMJcy9FXpeGumEZ9NUO9Psw5jsadxdADtX4qE02ychZ9/VtCAhMNb4YY5vs+HCJWFo5w
lo4M2dL+bDNuweJsyQTHDel1F+UqB2fSxdcwXJVpqC8rkzyLxWvNsB8XLO2nlVakmJmzDstwRtbI
xUl1YW+/klZq/6ZnADud0ni2MYXPOJmbIS7Jv+Xo0Ywky+pfmA4+NgJCZXdJOkdfbIlzfijK+Ewm
7pDisLREIpmlbxWzsR5FU5LMNB7LCluOB6x3unMgsYLfFL6jzHsztzFzNFUR1GqdMbVXwsA8E2m9
qGtqKWqxtOGH2AUi63+hJ1JUBytVLsvsXeBxDXeMe6AX4Vax0Crqh7WutVe+YEohlzaJVuhiX67C
VewMTavZuwlx/EG5ynERpb9Ywj6m94ncprDHvK9jhkzKRWYmLIJLOs3p6QLSTjTGSBH24vskef1n
VKRx/VgjlvzgngmTSh4Iv5TLBXtWl5/CqFUuavNYk6GNrHG7lyknk1EsHhWaZYzx0GAVyg9TrSNz
4vzHV9YuAlsETli6tdBq5nlY96iWyAvY+ROTU0hyOcA8tosa2Hc7o1c53hpcmx+YxtP+oR5nO5/i
QpX21dL63lWZXvt9BNGIu1b2DBxyb2rhts0eYboyEWo4R3Jw+k8dtHwEeGgDH4Ox74f9TeqPBCSm
oVwpn3mLsQDlTjN/2xmTyG3SAu45pjyP1ZsqqNGOBl8OgYbACX6R4uCDi9aqwDMnXRx8ZTyI+muY
M3nXw5eazpVje3MeRvT4R46eXsz7FUYewVnsCyWO4iCWJxewHG54eFV/lyGB4savtsHBGWFx3PHg
1A1j17T2zgHAveGrx5rxn6NQZpn2L2TkE8rvr7WbgGQAaqzci2mXfH0XWb2s+2lwZEgcJnWSmPsp
qNkfrpvphhjOIm5WnJYfwdCZdN/HiBCXgrCwOqvV6b58PY6/UDvpObrSCSviqVlTnFavnuYzFLyG
pM4Uv3aVyzhvREPLTq3LhPZACqb9ZMAa/LcqTKT7Xk4rQcR22lKcHqOPJZHLV2ktxBeUPvxt6Sa9
RXlQqYO36qAii2qU+Y2O5z3LOY2Gu02Dggc41x1ecljB65Vwpn8m0+v8I2bnXluQpfYeeARh777G
HNp7K1IjPiH0zCzHUp35Y1mfAqbyN32mcVeHhbbVQzLUdUXdVJDsiqMq4lIdZyomXNLUp2PXo5Sg
4UpYV3TTG6aHQ/AenZXcJMojX05Mntxeebe98Cup8UvsosTHoIa6xJUGHy/+1dMRkcxAXdS7daio
bNu55F9y32bTXjd180ASuf5wnXB5rRzpfmdO6P2JQrS2f4408XTN6N/J/REXz+1PYgvKkXrIs/W8
gVfMgTxhjKe2cGndlg6XziUHTsaoESvueU7R9dDYILetTvlonIgA6SxU7p89CGP4WdgxhNU0FEGC
Yjxw7wVQlq5jGWgBGNKTn6SvI/fAYJF1tRD/4lPKqMDbwHIchBk1/xva5HQJs9X8WyBfPUdgh+5h
jS7/ORl1ESsAER/30xaA26U6gELgDXkCKwzky71aw/XFbVvnn586LM6c6zB+1rga3+UIfG3HfFwf
Oy29PynT5XXHT71NR6E/3K2MrelAuAUpe012aby0B33Q6qPIfS7GZtX9c+wl/mNHFgXgGBAbotAF
U17TDF55kKOMnzaNFuOKFwgkrYE5eTzjjfQ18o1T4RgEC6WLD8n7PVyRvxgBD7B/8FVk6qGWku42
70N1zQFG3uVZJV5GYlXLsdXrVsqQ2jX7qkxgOLircw8Axf6yPRsTcI0sncBmmcqZp6lI330f9BnB
F4MGV6SCQHulw/eggfYAG1OLX35bjx6Ew3oZd0CAcfNWOFwObTu2Zje4jA+brkkeDb/jmMwV7mn+
XI+HL2Rx+Q0///wddH3+kWIaZVi/hjNFSacEeJu5gwd5qU0WBQeqwrq7TUbNjyeh+qiTLEfrbKUC
QmGFL/u1jhnKo8TmL3yahFua2PHfgQhNBx2U2DD6VObe37rehvJrUbonEIkZRp5oyzX6QAde4DXQ
g+yY4vjOrXWL+CRQ5aHLrHw6Hx7RZFYv6KZUeGfD4gHbD0F++Fne8EhjZfLzsOR5hsJOF/JAKGQO
OY7r5kUMIKH2PUzXO5stMWi/iO0mMAx9ITiT8QGg02/nfuF1ZXMKbNtVT9kA+fSmygY9oopwpWDk
UdTuwl9McZgM7qsbzC6oonKNnL2raC6TOArXEwlz9YYHS/iYbmqrL/2KMWiXlzAmqGOxx+1bX/QP
JS5LaGroKP6enzWxfxFfo/lctWwLiujMncSdznYKmIjvtCyb//sBmb6pXcAY1/3tjJQUxzCP7HBZ
GP+SZ5m8Up4wLIeveLfD9GRNIvsTco5u6SR7XJcfHfmheTqXqu1o1aTn/zeyk+E5lDKpDxjbVHoz
WaWHFyfT2VXakBEbg2r74/HKxrsWh+/zqrzsvoN1/Jd/XS2Hzt38bC3GAx6GiUTgjuBwXjzhJjTJ
G/MxYr78kU7xbKGARGf8qTY60uNkOBMzX1aEXwocBEnR9+dkgFh0gH7j/NiIzmDvVsp+hwk6wsos
a6n0o0hLUtkTEYfvKqDZ4AszhMbtMEek/RWeCk4X7HN49Kl9ZY47HP1xwJwJC6TWh0n5YY4ls8Kd
FLAPvrqOABQwvuGZCA/jkLjRu6pChkM4W94liOCTJuipj4S1iXbXCZGFMxxHkgFFwp1L3RU/ReQn
Evrdkjlu5Vrvwp7cajzHOfCmrSrhW8pRdx+8vMUbscjCeaHOTKKbElukf5VK009XdW/qm3KMyGbq
JOFK2eXGk3CAxgK0654vbfkCqxdf4LgswOJ4ZUmtDwJwVU2ugLRHXaT3HeoMQmyvpHtn1hZhVQy4
R5hNEXLDvBkyPmijBo3JgQiw7KKlRFZPsJK9zcgNZzXoSmDjJft3TKQe3iKgQvu+S9rmA9c+X2Fc
xuFH6vXZT7kysLO1KtQ5Z1U2aDIZlK/taIq3Oujt+EeXi9/+xuVFF9YRvut3XE9bVifp5+G8Eu6u
HxXSZ31XZsV41zGvO5KeKqOzbaPNvzB4jfcCiUc+I3IXjIzKjCg8ToUpPI78knqfT2PyadWqru26
WRFakEUnZla+uuTahkw6PVipr42faHUiwd1m56AusU6xV3I1u2Bc+qcerxy3AB8OhQNP2DmcLQH5
qmEkz9DbY2QzpqL73a6WEAjuKcwAMHr8Pa5L9I6xy5Y/80qw/dpij2YYtk7yjN7bPKne2Opu09jn
vTIktPfEi0P1mKmRdUcRGshwSqbG/ZDukp0zz6/dO/xCCtm/LCmPZ2H6/IR5hdUjboiC/AfrAyUx
yRX5RD9cbOkLWLo3qlEWubpyiCY/pWIZz9IXiAq1X+bmiMRVObczlvFbF735aemrsPrb28rGBylC
XX05qSWHosY8vOYwPKtzNQ1VdQ6JRJo7uG1MaOAK1d8tlMwrTiXsKwwsc3/fOLXbnpbexR6k8Cvm
gDiJnR1Xb2zudb95H1PTt91TYHOm8yT8YvJ/tUrfdIiET24B99hxwR8YXDnhg/9U60k8sMRBdgzg
ZoEdns4JDz/7DrFkzPkZtRhkxU7DJ/7AGJpN55g4z5Yjjar+Uoa6aWH/+bKTfz0KLsifZee+kSEI
3rBIUHnRxmn/IXQgcO2ZiBDWjRuierdTP/bTKTMrdrc66kV2bUzgMLrzM4IBmqd9Ik6zBA65LE3L
NPeeWzxIy7rhU9FkmQRDvdVmnVtnFxOmxV9EXxSnEVQ8hqOso5d3/Nj7rNYYp+NEZf9o83CbxI6B
ePfEQI4jmRKD/yJL9H0QI7H8jMCr4jMTckrVMcdrcFPDI7gFIsPEKpJVN15qf1WwDUOREetaZkr4
U7uyBwJWpgcQIWhiBt9dRs0DoLVjhRKegj6tTtju2mIPyQEgxizS4XdDmF49gi+TwyO+OcC0ASGH
k4Rrjp7cztXRkjQlg9gW0W0sc8NFAiGT4FNOZ7MtUPGelzxK3FttWat+hZS4RWVoBiVhtEFu/ugS
Bo9cUoONeIhIRPe1/QffOngDxUvyItcBue2UI/qXCQOO76Jp1uqQjwlXHjE6rLJYFfV0WDICKzXS
/bqzU1sM18xAANznWYP2knihYTzSCNWdHCY0fNHlXFy1v2KIKyVGt37Io+i4JBWQz2RomaskPjcK
wKmSEsurdf4dEbXMdhqT/JNA8sQNSrxrDwiALEjbU4CDLXbHM1hq7wkK67auGVgJLOiZaPIuTHAk
8PH0uNareJ6eG9IVuCBG0A47qba/q6HBYrq8wMba0c47QG4RUF/QZyghWBdfHLnpMdB4bJb4dImH
OLu8SdTf7YoUuyCY5BP0HHlHBJj4V1SBrcGluNlC8YniwM7OMGQxN1M/Bf6xl4KmQIoKSwIXUVGf
xDxM6VGIRJc4sIq0O5W61Y8W3eBZN4l9M9FKcRpMY/NgvU7dG5fTAXegBpjgexsQAxWVrQp4vs2D
NwHUOwG39H4rPUkgi62jX8sGkwnFtccftOBIkvfhymh3YfJ6xNubFBfOz7x5kN6q3nVe+l9Bh5MM
mOCyaWg0epc2YwC0F8UckRDpNB+ItaRmILVPw0PiOhlCVV2REhnxQh8Tl4ERRiIbk3IOSClQ//nE
zjiF7vnSii/Te/hpyO8pxWs+efccGcTLGi/DVRPWfAtQ38lcEcraglZplRyJ+W6DnGYDw1hwlzNq
5Zx+LlMUEljtOSD2Zm5wGFM5Uykxnu0ZyFYm2+ekpq61X3AOhnrE3VASEfsnQQ/FxzHzOaLHcI1f
TT2kLyVAvc+4NNrfmS7abAFrZH6N6wZz8IaOX6s6Vf2ICYoCvzf+UHlE2kB08k4xJfpO1iD2D5sg
1O3rCKTuLmyZwrZ4gV6p8mVzNJXLl0Ermz4nYxpjBGv62ntdmsQxF3g3GNdGuTl/tHSCixEGsgBT
+uIvBIgVZAyjoW/Rx9g++lKZ15rY+3fJJpX2ojBjI0ojIvWHPMywKtQSrWonoxHjpS6Z6xvX4+9k
etVphnQhHmWnxOhGrou3vF/GguCQ8TFh6GR76FXI9ZCvC6dcCb2cC7oNw/Islz59qbuNRg3AgSMR
UBPaNObgcZbMIBQlUkasC/gaLsQtFZh0dT8fA3Rv/yg1A9PDttjti+KCs51hBjHgmmP52Xq4RTE8
8tO0GtNQyZ1T7xHpeU5arELfTrzQThjHYkMjb2Iw/C31H911lQaCFXgXQMMIgQkTZXZAhEPeHJem
Xv60fYxF0MDOxLQuWC7NcgBm3UPcdremU/SHqnCGL8CzPOB56ACMC9PNno6lmxwZzQ9pCSyLf71V
slYBuG/zOfZoXvyciJMH5ioMRNqhE+9JHmQ/Hmnremddk7msHrLyRhOZXc+Kp41ArNP4X/6c40gS
NCItMqpxqjO74XE04iWGb8LSsym9sfXcR7sxG4L0lPb43469W8X5jlnvVNzjfsck2a34uy4eDGN7
U7U98Hbdl5bo8CrFcg08QawHNw0SCX+5oMMcCrKpHyQzz8RM/F3EUHM8DvGEgE54qr3C3sRCWA9y
vW01Vc6Jpssm782wAK1S66YEuqHoUDf7KbTX2XI+0HDyM1JEq6vKsAkc2poOBuHDaYB36G1vTcRK
nqtIFSXfALgSJg/WTNyFim0Jd3U0+stpaqiUFmrG7BYTR7fwemamvtS0BiHWEew3+Z03m7z6MHwL
5jFgEtc9NzJHuoSwqry91pRrdCphI9tbGcbRNCJnQum8BgHs1xvOmSp94jWYO053asM9XKQufgyy
AmcDVs9eXNja25huD9ZPAvlJLN8mTaEFLsG4+x8L3CRrw0jJGfTjZuQ/ANwkTe1FDW41isMoymEd
LgGI0YizJt1IJEkSTbSCHaskHmr2pyxoj7HND8pnqj8eS4xEXXvH6qg8ebELD+vj6Pawj00aIwPj
AuXyvw4ZY5UHDeVd3lpkaecIVIn2hlok786jCzuvBl5sbaVv8oBXMEAVwQt9Eu7YEooljMjo/YZi
CQ/U3pPkf4kiZUxju4u2uMt/lfjzNFGTTngXcD1tVx5E7K71X7EK9AOPYzL/1XoVM+gjpjjF393X
Rec9hOVAylSuOLP2ZViOcP7NDELnRPvkOXgWx5a84MgnR+gzxmqFnweGEs9qgGGZ4mGa+PqhHsW0
H3g9Jpr9kfqBFIp2S3Hn9Z5hftDNVRqxjyCbk59cbf88eH6uKtIbMxFU/D55U4bfwoE5wx4ItvUc
JmkYA5h84jmGO+X5920zAf/V+ei4Oy9DfcYFKWFV3iZzHqq7CFc69Pl6CICSWBlE7jkbiiz8hs0V
b4ZMvG4EiP0FGxthxqa6dhVfwGbwqL2EL4lY0nUyYQNfv9w6c9WM9LhLLirAf26UyukD0OxUPlmm
2/l/Gp0FUWWZ8/UxaEEPX5bGw3zN4M5T9wTqOUdEBUTrWQ+w4p4AWZXYXEVXBfc9hHPnOmE+gFZc
BWXwKoPWXZ60FyC3CUg4OYbqdmh2Af609pLAg0JSJko+n/SU+elbXWpZfSvRLEF6zFuXIhUeIW4R
fE/xnZfWMAkmAXwqoino9jysS3Odo4Lh5OJEU3qwLisH4TwEzd+R13SP+8VOv7g7gSXFqRpK4A0z
neoOuiGhJQMHOrmOFYocGrryl7/YyUU6HpCAWgHFajN1D2sty3NHBlcz1q7sy+jj6N8bX+TviPgU
GCz2IkCSSA+nMsiFAlF6kOrAbMip/5ITDqc3lAwfyQT7E3OmPAkX1vOGfOniZ5ClHH/3k1+DQ2bp
51CevdVdBzBbnq8eGae5lJUe+zM+yqxq8k/kEYfsfcaOGOcocXSQXRiVlvWNN4fDSiIaRQUxfCQM
ftOgOucnGxHSSSGs2UOQAej7VcxqSC4TiEna0FLRywIR69r21EYaMD3BXU0fjmWcKR/ycUpNsVAk
kqGiYKnyerxVdPVLwgveg+KhKosrFuoqQD49BEOLAWE6tMvoe+dknlCfFuNp+7kQ3gULqE2r/5D5
yvQNiVGiVtu+EGzQdUotAjWeyArABn3PuGhzINIsD4caAkrJTcryqGlHusufrzAdQ+fDqwwud0Mf
7w97pRNGG8zxmFiko+CuwpjZUYxguwD76akuBnMWuctzTyqciaFTczl5rIKr/4nMGcMbDrX2kUUi
bMgwG7Wjy7cCHmwsYbrSrUTARFrkuX6BFdBU/0xV4FhcmGSKZ7pd7JYB+5ayE6aDKbhZGOFX5MK2
aTYaAG0Eh6I6AxEbck1ftqiQU7uW15L3l/B04Ls/phRCPOhpdHaRicvh1wJBgU1XZB4yn0cSNvo/
fHd9ckNNtdQPXm2x+pyWDucJD27NJ/oCI8wLH+lT0lMNtnG6IBrwje/xAWMbGF1dq+eeT1tFO5+i
dGB06+NuCOZVz3AJJ4NK0sb0tDsWf0TRbZPH83hoCiGX6ogOPSyHkmSof0VxmZsnM5Zr2d+xWUGO
z8aWU1zsmXJD1tjNjWZ8IsJxhhe7kppIX0eUoOZv2Se44sBLiKR7YqXDxvDDcwnx1FGMvogAce3C
cEOm0Ab8JNQfw1zfU27fPazBylnigdRcLmPWkN4WMhyeAqCF4ran+e9Idquuva9J3P+MA1yYq6ZV
6X76tfPVZ+2xe/OgQOT2t8uEh/PZHR1VgdQI1jei6b57tKpd3JsyBSbwy3ObZH5MR5Akp47ggegx
OHkcpku9DN1lBBrkgt0YyHEkydjn92qhdrhlIykhmHbsG/NtncbJP6VaHOc/a1aqYQaXHAUehKJw
J7ssUAO+TQbAxzXEFr/tMNmyLFmf/wPNBEQhW8XRa9kX+tp667Q+ALs2Jd6JSsU+HiOyYcUFlBR/
GrSl/rsF/83Ap8jQW/uIdpP+QxRBf0QlZxXJLkX+vg/00o4nO4ThK1U15Dfh8RPuFa+Gt5crSsze
01jVDxYUjnmWFZLaLwrFYgNr+U17Egg8PqDOlP4JcEqznAE74ZGjwQ7w4k/0z/MuznzcU3nexfQ8
om8dBJC5JlYNvc8Pefmz5bUUWek8Bs5Uq7vARRjj+GebQbajnKvGd7xdOeL0BonFwoDVg6jREj2b
LInsLdEF754EFzAQyCseaRV0JM4pzQYyvGhS6DF4w0oTDefFVeByg2UlWiMm08aPrAEibYSiEtm3
jHmZ3F4hX+4g/yfbACBefoJYT/S8dcTRnMOI7Y528qCSBAygYpoCxN1TR/Z4JYu+3QybT985gclL
QgwBpiuWV8lvI2DFybHeON5IFKFno7fzWztezkjYMiu+rNg40VSI74+HpF6M+pKaSd3JBfkSnuaE
adtBybjb5khxY257wCfRTx2wJYqJF6rfckP6L8C8Z+GaO0fiw+7BacKhPTU9sWfoPMDKr2WboJ4F
0JrGncVw99nGbf0n6rrYHCXm5oq72zfN78Sy5mXBdYj/nseI4OQcIE4aW2DEGSBFHWixSg8MIhDh
MzLM3JxZA8CJxuYzx7/jeeUQ1lUrg3s5NUzVEpLt4qaOGNaNs5MMp3Zy1UxiVhvnwVMltiQoTfFw
JsIEcTroo7Z/VgYL0+04Dm5KwRC7P3QFuftPuXntflrysLkHVBXUZ7lgATqWZY6QJNgX1d4ZawGh
JT7VzL0sMzQzLvdZkOPx4efBwHbxbtZLFh1a6bfDDQ7k+g/7vrCheRyRCyY1j8OmWfOU1JAnwhAs
GSTz3TytJngIAdatV/IBytwzeMnbg8LvgOdXroQQCJYLc3HBihVnGg6SmnTIs+t8MrYYim8BnFJe
LaMixlECPfW9cVws4nruu/kR/kD42jeVlUeEtbl8S6AEMzMoG66QfpqoG2WgY6wURd2TtKkQAz/U
mnohEZ9IV/UVIalYbiRFr71yzmbtE30HDbsecPklpLmiV1G0tODYsiBSJGijBzb2MYpRuV7832M4
lNVFVXNGExttGN9FUO8ommnBYFFZGtM+Jpp1YIJeeBeIznl6TyY+6Z9HkpVtdUR84xZdioZZxbgy
puS7dHAIlJhY5YVpbTF+SYdR2l9vUTznDBNrtvBUmAGh6Bs7VidudmI+xBHqmP8aQaHzWPL//JPw
W6LLMipe1ETG4IQZYdPJcbsSjwpKdvhcPOVDYmjbaA3+DKNLMEA3HeCveokH1rK1K49MxIL1e1xS
i3geQJp/43Xs+2PfLVQgXlJiENot/mjdQ4F/SmGZWWc8sfWaPdbuRIe2+JZo78hwruRtUO4PxuLN
uFfDsaSgLqXb7HvHTx4ZFQomrdCAu7NarD8/MESQ4jLilxkP+Uw28j6oWlGcsbOLR+ZGOrxNs4ZS
19BQ/rXzZnrltPbHX/naZ+oRJiwyO2oO0XmBx6qisu+5dMpxzMyPSdrxzsqaCEqX9Wt0m7ubEw/8
CiWgVCWAvdytt40w9YAejpvFJKDUtqid8i1yiYk0jWL9//Y6SBmY760TBG+jlPwSSKX9u2ZLlvPa
hh63HjFyiSiMS625m91hbm7M1OU5ohigJYd5b7HdP2ZGEwf6UvigwVDs+l4cBXYXTvNMxWpP7ZsM
mDRt/9vHHhPRiGVcsoVfeL9iLn+S2uym+qS4B+czJhOURKUbUk6RsDGgpIGo0ZixXWPHWcbyYx8b
/PBExUNWinrKl0dvCqBC+5Wk2e0okcZ7tj0wF9M1PimgP4mdvj0/Yf9aUsz98MY+n0K8ZpIYyGfe
DNHAAkZm4Cz1SRxGBQiJcf5IbmEDUc+6uF/BsJ+3JXryNvZiqvfJZw7zWjUy9Kne2Wy347XlwUGW
Q3mFYenmf/DcesltT8W73tQyk/8I10DolF2YqVtMp+m/hLhfemLXoSvY2lPxlLRZJ4IrGVk3fF5K
aGOfOT/29FBMs1ffzIm3tp+CTJtivxE02b0BpRuyM0IyJ+wHlrUxSfdZsnzewhrm0Auyl7CsENcQ
trBwvTKcUbx0Iav+HjwK/fDcjx7GIg+LOUYxhDv8/BIaQ1kWsfoQ7eq007HuE1k9sj6rc/9Ovq3W
+2lIQx/KUjOyt4mmb/jnrjPkuxFLsP+AWlrRVec2KLFxM/EG9DC2I0V/Hbbz8tibZQtkwPxnXc8s
2vIBxD4K0hLV0Os5N8PlO5gDZHsFg7Q4tTGB7J2spkhc6HD9bQVAaDBoDQEM8cjo4D8mfTJglTHA
SCCokMtogFw4tb/wxAhCGWIO54uOpH0rK4KGkB89r6cwLM3JpxbJzyRgN8kJefU3Y69weMzpXNms
OlB6HOCUet65XRjFbEIP2rZiM8f/0dqkIVTgdb+0g5OBvahEp8Wt6atpulZ4EMencnLC4pZtV0g5
wtUtGpORXhjfb9WqvucwIXGrO8BSF5OxBOBSl1MOdLZJ3NcAkOIwHmyD3/UAJWmuH3BMrgUu5DUO
Xo032eJKtBS3Knq/37M8SghXkuKc0iz6kwc4+W+4ChnckJCS/4Rq7D8Dbb94aNghEBxZHpG9Sryb
6RsqeJ2fdBEk6aNi40ZNHUzNFHz0kg1Frznzm5/Rdf0+Z8xYus4xoWMHilAJbR5d2XFemF5sawIy
IeN7waSfb4v/2PBsMVjNP7JHyOLtSIp0eKkTKra9Yi+Ne1KsEmleaITI5GIPMoPCzuy7QCF8hIn/
Jp+JFcqyyx6XBnDUzIQuztTLgqQPutznvM17bEq6Y2my2eElZADEYBy4kxe7KQSPiO7phYBhWl8I
0hCFHeZwar4W1E6Fw4pk2HrobTaIWyF7mOz4XBAZQH1uR7m7FcQmSqfxwLewMEXARxu9lI77P5LO
a7tuHAuiX8S1QJBgeL05KQdLeuGybJk5gGD++tnsee2ZtltXvMRBnapd66naO85wIVTKq2J0cjc5
ORlU2xcxNx4I1xpwIzRnaGt/xcgowcZggaznklQv9mNcjvZLOHsIgC7eKvXglC7vrhGzsX/IigkN
VjgaYamI+kAQmsxn9EwjI3VhW0J+wsWP4JJ1aPv4ofU8XskAvGb/iOZe2hySypTJfvRi5nft+ogy
nUMMegevSIhd6Zn1OA8AaeqdPdPrsmEPDoBvkzQDsRkO6Wx5gKXrTta2tykyuC89PDjNkT97Vjec
zPPyvMqRPFelT0dAPzSQwhGcAroPiSdw9nh5PI2nmeWnubWWKu0nqWYvAzEQ+6yWvFqAvad+r3vs
4cEUNzkEOTs3AvseLhleLETTTOZPF/4uP7wEYR7pS0es5dmBxG8dnTSPDiizgAVdPr3wR8x2U+0E
6tqIp2XwblSVkF8xYp3IptJCoaTdd7oWkzPoS5/UvEzYn2d36AgrRU3qHk0f3HTu7T0sKKvxXmNX
x4qJTlE3K86XIlGsfFQlsvCo0xSy+djZJntkiCQPm5bDmHHSEhFzD2nj9uUOJEKCA8lrmu6rD0K3
sfc67av9PETMtng4IYvDlI/rfJcn5RT/qlvZWU8ZpDznRDoOJVeMhP53Ka5fkpk5dFmWdQ7Ht+yz
YjiPU9PjS0yhG3z1ZOY1fz9Le0TPZXFC55DD4MKJzKuP1OMcDmW9H+lWIm5mhbl46Uc/7L/ox/Ue
+wAwwAtzpJvc+9iLJ/tUleyDH5hrevPRanTTUx7gTcRNx2i0nUALSb0r2mwFK4hxzu4WLhozOAzu
AqdkCLhtjs4AidpQY0WfZFaQDHbJZiKBeMDR4xKq/TfwUlMfe8ETf6RcmXOAUwU/Dua2Vt2lRUkS
jNZmddVzPc4Uw9D16bNkJUuGxzNcgmvkEig7jvzY6ZnNI6naMRhRB1iIJ84n31oVPbGIcgnBk78z
L7oOIRKntsv+3MonR3FPbYL5XiyRk77E68t7D4shyO8iF9TkZaVE45oIfGDgEJ4zdZQdhDWqApbA
faTEUn6FaVQ3r3UHiOPQ99IPH6OJJOuGW37S8TtnoXiIS8gDT21PnJru2RyhNsgH+zdLZOynJJ+w
041wKYpzMBknvcMNS+A5d93Rex2maHQfColt1m4HazmGeuIIF9r018qecK2h2iI7T27GiE6ms+yA
dDsDVRe+hIzsUIuLc53+xgDrhazBrFB19V+ny9SiIA1DRs8dmAz2qrk2aCkNo5BHhmAiBepIjN87
xt+hxolY4tPZaj75dhvzm4LL05FagfeLCUlCZ1JQ50jvR/LPYFu1+8jrAtSsgFea7rVvlN7jmDBy
D4qvaa9B5pElZS7j4KVej+apjYHRQl9woukPMNMKds5rVdDRMWb8GlhO9gGFTKUuDlKrKP1Ttqhs
ow8j5eLxon4AtsPj069dRa9KUWYKcJvN4XgWdCswTdiIOR8ect74Q78Mm6K2xUW1b0XPk8DQYMU9
RZaGFZirkjR9xpzhpe9oezUP1tjDqcrwVCUfogHKAYmRgc432IrXGMrMPrEHNvRSceoqNB0JlJjg
pmqeKB7mRcVBUHOEtqReqQdHYYE7vvewqtbpcUQYw/ywTH5b39m93Yf3mu6M6A46IFy0lIAtphh/
aMXeh5xfQhPPM+8RqsysjmyyYeqXkDbY/ataAHjKtA/DDEn9v3uPJYlpB7VkoAOy6wgEbmvsy/Ld
pUFaOb90bsGwbhy2ktIuUdH2UY5DHjqUH3AQzljlJO0ctu5fSsz36avJgd9D0UFtfQC0wHpls2bm
MQCzVJa7wfUm4GjYUH45PV9ghp/cf6CrIbOPLDHgFYx2wx1GkfwhF2gxWL2C4sEeK9uhdO/EqEaK
llRTNPYG1YFvFu1vXGJ66mNBI2imshNyb3gTzJ7jL5w6vLrRd4jwA01xHgIiRovGHKgogMPtNgDO
4pUFD6srnWH+5n3ii5dKIpbFoosIXdaFAI+xCIv5fSBV7v8yyboKTyhCefdc4uS7ZUws1lo+bXQ7
NHJ8Akq6bXdpameipFpaC89lrDGQ7HDgOPLBt5VUwwaoM6WUXOna9pS7UAxuS1gYCGgQKPeT2yKE
4a3zqfeDPoAtfplFpfYgBRBlJ9bKMUaD9ft/igcjrHMv7PSGRIPYlLaLrW9BVnZ/OL0K+9FhMUMj
b5E6xX+pbQXsWua0x3HPswlBs0YMe1L80PhYO2YQPtReIvrM36B+vOxqmNoZsoJVCjW+tKO/bAYQ
18CNI3u09FumSdKRpZ609xSlFvjPk/Bcftl8dwoem2hwi4uPdcDeckMim8fFNW5Pvp95aNmEReJY
n9zEOG33uILS1F0UrLk94K519eNhGRFXyxr1qYYRl/yL51L2MLgJcTRrbMQevjo61inoxuLcn5GT
Ojj4waRi4CKDXXjPcQb/O90EgdUxmybTqip7M9I+nT+eiTYGSPbqVy5dPvaynfgPu/OWto6bA8lV
lAXdKN5ZaRIEb8Ra3KDah5OHKlhJxsRvPC5Svjmuz+1hGfrcQlV1W5xpUHb9khKBKKHlh+qq2Hsv
InbZw5ZqKQRuHZXu+DBgNy3PE0W91rvdF9ht6n4hcGR8zpwnwkQsRIQ3lD9es5501Yzau/cGRKdj
V4MzY/NWOfkT/mWedFb4xOEHagmWb0pAqW2Zp4xme8hR+a2oR75O7phE/msYqtR5NUUF3ANchf2K
S8MKP3TddK85qVeWulbJKi8sHTZl3ZLVp1g0SKbB5ObVhbJYfFXcl3BXo0qxX0NdmuxdSnV3xxun
UNyOa70Qc2DOsGLzilmtrWo6BFzWcGxRSX0c62Fo+0eASj5/R65d+akyOss2HZWgqBZ4/+t7WocK
Au0yIL4CNQ0yKJXQggAszpAo8JprV3INYPcs14ZedlnsX3umE0CyFtaUiLV6s63DJcYrxV65vuRd
PTi4cGYoePvSa8LwkaeHOd/4g5ZHH81mPHicENBBQ93jAaAYV9BzP8r622ALwFLlkZ1/rbOSAmUq
xfHMUJuLxDtbvXjAy7sMNjob2569pzjeN5UUnLfatvCrelwq2fuGOW6dkgXqkhwEGOmQ1UfmVW91
lmQfiUFhI5BpQb1kGu8geH8Tsbfzr7lha/crDEYgtLuqoFNYwqukJoi8PB104wG525muQWrC5szb
EaP9ZRpt8wZDby5pCHOthYIEXSunqLcx4hCGENzei6D5Ox7BBiV9bgPHA2PfQBkP3TomAjol3O3g
JXEIRqx85qeYjNLyWaqcpJxg3b0wFaDsEKJK1H9IyB5c6SfvyILJA6DFIu4rBCZs+UwnBTcxEGrY
hyhn4quDsJM5HzzGQ/wTs/ZstvlIHOgXQqU9n8HALtbWiyqT4KpeMxC8KNvxN3MLiBRacGQ2USBY
Mcv9hPwIlAKx7mKaZ0EOHNTDLfuooNoMOBsMKWAGH2IZ1YZyoXT8Z0PAqfadGile3uDSWdG5TMTV
HnMcOwY4v0u8zTy3/OnjClNahj7qnypc039xfgI4oxPHPCrmd/loScKtD+uqctjQKYp1UGAOv3fS
mkKeeJRp+s5XtczA+SiJtRWT8UxogHaEGovSUBnKtBCj0V8jQvA0o03W1cd8zZd+cuVTyunL17Jl
Kt0PLSjQKx/11P+NieTVF9flKwEFUHKToAsRJWaOVlmJEzFxwL+w0xWu4TecIImN2yHqZXfHulU3
pwTyHRXGUiMDE6yIvEvEi4IVuAHJTd6XDm/iwnOwHGl/YdWf9inNeC1pV3Pr17Z69unKDW5scUhe
pRXVGZtBDVn7jIcSY1yYxvJLOJiM+MdV79HttgqaCyWsEJ1JVl+tLsZGFycZf5MdDj3bpsJlgaGC
ChYX590qZRDi9SFU5mp8YOXDOFW2wJK2XKfzYBfHBHXgIndd81daJCfOqZWGEJXLALAMtj8WX+ec
XBlEwb6u5bfntKgqR0nBS3xn6RYrkyklX1P0dV6kOFVSeam7KVDfuvQ6kUMYz0NSNdy92B9vzFRH
2YmWLvJT9PDxPkA2QVfmaOZqNnYDzsG4Ic54qhuKTpcDVxpsGJEB5fxoDb5nqA/DOjWEFze3RkE2
3RR+yn2anPHsbpyy9ENSNUwI3sZfA4PoHRQ4JNiOoHEGlzFQa7kFFiTZVTBuFkxfGN2AaL14TYu0
uwsjbrEXutqcGdcXWsAEhYwNf/KPguHKi08jChZkJJwonr0naLgw9ThjHaVvE6iqgFs7H6dkN9/E
C+2MqdBF9drHnKNsFUHbxPpB5VAXfjwGXrZUGXLgev8MmyDkpl5FgHy5tfUfyUDa967o5qYI9+kQ
rW8NP22pztUToDTKx5p+OonKqIFyIteZulNDtZFn7WLyTCX45kzr5ZERzLF+e6qtqJ2J4TUVSB94
4nHkNL49ga6sDeVRS147PNAj14TkN0sVIKebOZGj+BV1cHkghdY9RqV8aOeXDBJxfUuVJhjnBf56
dy0NC3zFnSZaR9MqF9a34stCZw8BXGxYYLlfvJaqepZLvdPtuYeaI7+F4NPv7FL/9oKJP5F95w9f
Zis40sKe/lmcfL2zaIGsIaYyP9gu9te263DrUr/oN3ccoz7YDEDYz6pYLbvk7lljpWsxn1A6OKIY
OTeT6ewDjBYmOh0NONTQ8xfzQBGVX28TvCQX+LcLUBR6LinSw04RsMMpELK5qPerDuRX8Hq3rH0p
yxiSRvEvMzCZJzv34LrteirHm36LU2wUIDknX7JNDp02JP/vLx3LJHuNg7kwUeAlaJuIAxeV0ebG
wVj24hOsXnYsnECeZ75vR+eRDUuyl+iC1OC1gnVEnSS0m7HTju3XiIUgq8alXvz7uMUlDr179AfM
fVYm/+Som3TrMJ4/RSIP65Pl0ly6V2SL7cOM/iZfxRjN74TLWR4lc0ump56FvS4BJzvrgYANmkVS
GLzGJjXptccJEjyVxpmrmy5m1d70kCXeNsfdWuxKNwnTixcsKmWftvh/OKAtRDYrcquzKNqVGFWs
4IPI0cVrvFiG8Yb/+0QYamV4pDtYpWHDhYCFakQCTCGp02uAmLtw5/sLJAqpyM0w0cadwvINZwhJ
U+QaSmsfI5LeSEAADojCyvsd+1ofoY2MzXc72erKM2616GOdY3ZmIYRw4MgdwEWQZVvKO5IPPEtN
M4FWbMlTQAvNMsq/IjFZd27bTMkZg1QT3PBB86vAM9z9IRBqvmnp5r1VLhbbNrmEfnoOEkDy926F
KrSF8BEcWfDyUwc8VA915Ul3W3cBjh7EfWlOYC578+MxxfSwt318wR8Dptd3SLHMheXQcSJRfQ5k
g9HVf1BNmlJxBkyE/8R5HFgsSYZH+MrW5DU/tWN35XvuSvkJBq4+kSTIm6e5t1vnO8bR1BF4KEWE
ioULO0fdpNc+a/e6kHO688a0+4pzjp6jcBr/eeScfOojj7DIiiUemWGX4rOOlMkQa0vlPOXAznmZ
N5MffMoU0MYn1E3NZsJClpZ0SjUOJuw4481Y2hGhZu33uLdHE0LQjl3QZNzMcfn+dxVFMcJwq11T
lX+bSKGqgJ4dn21XJM/Ye5kWdACCfL/6B/WlULgq8ZCum/o6X9sCCHfjpyi0nxB//w/WubQt2uOO
nTKuijYkB/ctaC/F9lCzixffK3dspJogpP5IuLxFwnalL2V5zBTFd1w/QGGIh8cMTZMuTEpde3OG
gqCTK3aeiQzmUrrMlTBnaNLIccV03TaJM9t5TPnwBlzUErfGbm5hYvwh/T5ML7FZmtTm1VAE2W8z
RxPSA9vK0iUlpfLJ/1p9DZy54AiC8lxZU0zNYuj51hUiB19O8v0EI76lhKn1wU6+ts4Sjdlhty1M
0FPtFycW3/dOnmy80HcVm0z1qIjUt8euzKB3xgEyqgqcWJzB6FfJjlwWvsAA9jCxgTzw0H9CVtFt
i0Z1Ml3GRQbEJlh1SbPGbi6oD0BcjvPx4Nul1Acca/0nZ/LKRZwTvnW96T8D2fKkTyuQ9YbKEpMQ
Xtg/lsfFT9zwbEd8E28Z77L6s2kU2ckAk5a6j3FsXPwkFc+0eLly7zmF/TPTnhE8dZnHb1ZAoF3n
hJRt3Bw5qI4+SblVf6FfkHOfr44kKpQekoLNZtD6aXXH7CHvJh+k4HqSsejHzc/5UoUEYLCu8xJ2
3ZLVDj7iXqft0W+q8O/kE4Lb1bZH8npZlo6LyOCZ336D5I0tnGXzLsNQcpc2EbjaMVxjBD6+jgNY
JWZfzG3sMbzZ1hQdF02d85Syv9lIpoUKqsm6fxqTXPucRDVjXl2v74TYweuNO2t84P9r3oIoS04g
C03z4ifk1ED5U3PDp1Lno8YqPtLdu2gu6Jt6ALuvoomVgrC1S9DEsvxHbJt4W9XAV/YWu4qLRugl
MVfA1u808xF07Ncew2J7YcEwhNjwLYXkz4ItQi6MMHFqOtsSytn2uKhxogZAS1zuyf3CtQ0/WEbN
/dDR8btNWFRVl7KL5XcLXqE9YGvr3T0nFndKzKOQT3nf+RWzSRLKLtiG+RC4z1kZAo80ERmTO5rj
Q3/vJjZRkb7HqyWgagAjgMWVnxXZ2g5/Tmp1B9WsCeOetVt9At7WheqxM9J1bdpgFUjGHeviHpKy
S0Bwy8shbs9MVnQxGi2jb9Y2TK0bvMWluTpYTcqV29z20b1drdLRnEz0X+HXHSHYg4pRIbEtF7DV
1SwJ9xnYCNAm8aMNKxgwXBitJJ5dfeBGlL/Z2J78izAiHU+uLueXnM80ZPM2tdLLNq0xnX1mCYnR
7ERgsqEfphz5lxXzEzlGJrp5T3Nf1N6BnymKN6uKOWGbwE/s3bSkI/XRrGyKGwlb/FucKuNkP4t+
IBxE+VhtYn5jDdLQA3lFJ/wJGaKTcOupuQjvU1dVIDkpmzbpxsbw5sSnyGVjs48M09sdYqDbPi+i
h5bKWr7hnUNGkLeVho0QXL3Qyqhadrp1Ui+Z7bmpiDhHWtj1BOcikHl1IvVPyRRcdMcAZj7d5KTc
lp3unIDbBjXb5EBh8kzlHY89Y6aX2piqgtJw1sP7KE11Q5cZhidajemQ5IzjP5puCy4ryQZzBMX0
4I21/S8u0sz8YYZkwcvSNnfYJQap+PbLOqIhesB5eo07n8x8agYuWbEvwWUiEltu8VUCmnD3c4BH
wN/FjoiHZ5mS47/T2D/nLw7d5j6AO8FSN6i8l9HqgzuDUHdCq8EwkFPtJG6YXlR6nRRMmkd4QV52
SppxjR47qkv3pc8/EF4WDwg17OAuJdZP+H4ZDD9sCuXkf+uO1XJNZ9TqyvAczBqo+cQnNnkLkYKa
RMpB6GavGZbYedFQW0G63MJZ8X4mJeA6U56RflbuoMwWW6jsrovvE1tWPutLDtyGSbO2ST9x2rFH
LXOyLTAbyf7VfZc6kB5o/0xdif9QDyMiUi8cXFaUNudkHom8U7UQLHq1V1LHvZr+GLoo01nZTMtM
e4TnEAjZuoGzxn81+kuZdmjl5eDOn2GwutqyIl8rHXVMceRA3YM4zZxlhky1JPkZ+IrtiCPWyz76
yvhR1Rmp/6rDEAUfDtVhI4LBnp4FBsvqMQUsNv4lr4UdJodv236SSlybUljQYE+dV/MFJmt5l2ZN
bugEWiAVk74AXmlMCfCu79mWziYar0jXLB2YPem2KJOltdn01VT5xrQs3CvyFuWx+U+kFCqMrf7A
3Tymu3yuUJkFOfF+B7I97H67Oesfwuwp91qAtmO/xg4q27MQ+SHHts74SJupOPlsfqNDonLPPw6R
NXvHdAmIvcx8U3+vAcH4KvQ6loV22X2RjmQDAizL/euUll/lG8qJWnnj+BXVHQHLecLtsyT2Dxbe
8S3Fs5Jv+aC4wweexzkkrD7MbuxVzA/jHp934JFOrUte6NvYKUpDob1VP8/SZnPY5nb74aUZG313
FgB4Vdm8Em0aDd6khFWWx+YFBJ/NRQVqVaheMjWyjkMUCz5wSBXBQ5la8pFIte4x3wiQiykExW44
zInvc1arsPqAtlM/jajUTOxAY17jccRdi9QyHtyyxh5ZmtBxD0R1qpMu26x/0YJuMNHZ8ACWIBnZ
YfxXHprbeFCoMpP6HYmFBkiyz1GZ3ga1mOeAh5Q4G8dAcKgEQhBUF2cZdhRvc1WoUxoJZ9wXfbTl
qg+06+pxR6JhA/k9YHWlOvlAo2mV3XJ7TbP7OLdYWHeYa/m9g9GdiUmhuR+riQgcmL8Rj7lbWi7j
Ij2Xw8ZWqf/QzyVeJiC52QslPGijo53AThtbzHLHtILG8wcyKdZ6go+kdFOc+CzFIfBirRSheU+R
D2D30GYfkTylYsPlJK7ZmUaVc669iQSug5dqGxedb92vmd7syM8RwxSDrUAOALg033SEVP8fi6jW
OgnjCWsvfMFJvpWabcEbLUVJ+ylaFP83zxLwCTd8X+oCJHwR1HH0hHKFgRUeUKU4N4vJ7qFq5Sb+
N/M4+MEuoZ/CiW8II+54T6YOVQeLfwVJkwSedxVZCscHDxqFAc+sabOkOrMlLpr7CCPD8IKq0rU0
FjfrUAdmdnKubsAmFgOdZvN6JnTPPIGj2Lbuqauw+jXmbhcufyQctnkXJIMYHkcNMPFHyR6KN792
G+OjsWdOSwLsnjX3z7xhRas3XtfKFCNkwNvvUVEqYRjK8Iz9sXUT6fnVBDMp/c3QSO0xKTH0v1lx
kqTPMTFuZmuUa1we8EFUciMIWk6XDkYdxF1sCOmIcd4tonlbTUou6IdDJW5MxqxTAZv57WlhwTw/
s3Cnn1U7sMW2I1UhYJfhNuYjJkg5iy1gOVwlIlLkLjGbTd5h/UOh43nhqJ5tkWJc7SF5qNs8Wa78
cmQz/0qLzs5PDH8Z1QNcBFV9Xby2Ta5dAzuCEoayqa4EmGDC2bKfxn85TejVDsINsoi7IMiUmBZX
29uay+iXApsx3CImbBEG+PpiZ8R81evWu+gw5G7kq3LWd+RZspYDhAEFD2ELBo8Vc7N2BUZh+5Rg
6iaFlJfxoSakiy+OEus1CNU5Rfghad1xKl5RC3NBayfRKZgr8ZEGblFRtwxj8d1divE2AaGSq0Cg
2h8F3Yifjxw3+x0lyJYD85TxgfgdAIuNP/G9Jraf/eGQ9gt/DUj4A1ka1HjWKq6kxx27pRNkPjZY
3l3RU5XMfre3rdzNcyps2rWPTgvb/8X71j5UU9P091VYc1NxHAvbK+QkEuBUxLOLRHVaGVeiIMIB
AZspxiAYohpRLqv3SNWovAmgjq8yWSO2RUWMGpzplFDdVlG2DrIoLNVtbFfcT8wdlb1yhLB0BA5h
hy98nNBMmjmg8NeUbtDunJR1375fAvzjJYhsa1OS9zDQi5BKDlbJpQNssXiBGYv7P28nMR9iQrIo
4n6u+muYzySdh2jUT6TTlv6OFJf8cATH1MbFZXe146wmNBXYZIODQbi/OAdtyZxCIbPNjEwoiL9T
i0izpJom3T56hDB/FlYCDpx0VmB3sUJQvE8H+I+7SLFI22SYfkNQV66tT0UzZCvaiKbHjZSO+eGJ
VekzCNpFf+QDF9gTVAWsTsSs+HIjIiP6k47R7nFUWcOQUTuqgUeLsx2YCySJ1IEBEFThozGtXRyx
O8jyYaSLU70LWj00B33ODhr4hxWwXmZZEOt3bdIWZ2Pn+hRvs0shcJ1L7Hd96svisnS4pQ+FzRTz
LMMR41ECd1TfzOABKZQWRI+LgwFYX5dE2HKfuBwMP8jNnVDgNZtF/Z1ZJCRPyH4urzZVpkBU8iYd
DkBK/JaA49Cuhab1TG8uWZDkQikLA8ysDHx+tD/eG70IK47cpM3Qdz1+qkO+lGgIvPt0dI8Xh6OY
vdNsbjiaiFsCA5tSQgEtsxnOndnfRpC5BO0MwKPRDAo8j6kKe3C0oek5Z5YkxiGkHeH/7pnGm5Ur
B6TEZ8u+oYudmjWuryCPyOdweOOKW63OoOz0JU1pb7sJlUEm6Ul1p1SDjvyvvFPYC+iQ+/Qubwvf
2cat08mDMA5NmUC8FzyppUT6IPO5mhOgwAi0mm+6l/lqwYVX79KS6n5eCj4xqjKQpOC/iO6dGZjr
t44DMD9E0IbuuDIWPiPXTn54vpgtA8z1v6WTjc9BW/OI6H5lSyEUU94+IoBwMuPUtDY9eNt8m+uJ
Ky02NMwmcNX/u2OuAJ0yFdiMaoz9/LBS8WAIyoN4c6148U0Cve8P4EcWLjlot48CfcDC5JnlKBEK
gWvrNnX7FRidXdjAJdYOvJtHM6xj2DTzUpw1W0N4QOizM0mbHdA3NDRPLJgfUfDj4FcceObSk22d
rzHA4D9Y58lUp5GTc+Bp2spWrx/pCiOpUNthskdwHSFWPkU2QIw9brWm2cW55MZVIpBToVJm/muK
+TbY4bsiuxdJY33xAwZvMoRdgBGYcwxfU6qrK+E+jH14U+FeYIPivzDvLBRXW5n3clT49HDLQEUG
Xut9C1Eal1AVErl7DguHXw0Gr7K8tLTIgnOwG/g+REip1qD2ZL0oA6LemBFmKtIQjvgLl2ZG+zqi
CvUA6RpTsIjm2L/PHXASW6ClFHdB8S2uEgqBOQP2Rwag8WYYwPFilCT2GV6YRDlsI8siPigCl8lW
j9gbNywJDP1ubS5YRvCn01ifaTQ6XnRPjZiYm4xswht0RfnL6huigj4jlPsoJAv3nZBNop68AVwJ
hLgVaDKnxBMIeq5FSSCmpxtUi4KgSoe3x3NmwoAMavljNKZAR7A9uFiyyZXuQcrwY5gZbX3HXWWe
bnEHfmDdtc4st1aLn5YFNyfUH3dP4d8Inp2KrO4cYIGmb74fYD8R4WHq1sSk5Yub5YzM0aSpnosw
i33HlbSufE+I5uNh9p48e+KCWOsUP3cKNQ31rhor95FziCnSw/rrw7psyHmYylbdhuffJOc2UVZ8
nUND/U4+ssi4JViOoGHgO4u3aPr210yGYmeQD5GK24zoXDCtgR/e80TyZrYP7lufWs34lqchdLUs
xP5b0oh4Jga6jiH0WzBX4oDiPUrXaQ1gEUbSnxzrYLldhtp9M3EWyk+/IjxxDVjOvSAX5IcqzDiH
gwAG4SZ3stI961DAKpC4evntxiE25mipx+fMlUj8wiT2fp6nduLTjyCaAfEgNYNfcpp+dXqFH0YN
yyoMTIvxji4NOUx7ROxJfEyjUVtE5oLfsinWJBGwq6cqxlh30GMLuMalYcLhi1VE1G7AuSErfMiQ
FYJfiES0HIBRAKJsLIIqO9aJ6oSPosHWnLj6hYAUJ7vkg8pfeurd1panaQXvjHr5FxFGoIit73Mq
qSHcHft6wSKfhXi4LxRKmlNe/Je9c6klwKXdYLAjLeR1vEGouzxT2kci0WLLQa+xR0ftfQxyTnOj
zLrLiP2AK0FuB48Fy4gOsIbnfGrbie8jv09ebeMbjHAOtIo169hP7Ovr7Fu7mq5dNVllsCHi0fIK
n+ywrlgw595D0C12s2k1y4FzZKzwEasHzTMFI83LGIO62faDbwVUt3B6MEFF4ZFkKslyKnfYnuVk
y7B7VDMGXN8L7fF5QX6EjdL1sO/9trMngEBugF315EUFNis/1+0txHHWP8h54sOBEJHufYlD6dCj
8br35AkH6yCNnU6ssrIBE5ILk5uurU5+EaoZI3Tqws+2TT2t3x8ABxQG0yA24u1GmD8oh0GzyWY2
t8BpeFS010y/FZ0hVOoUKf6JsCAXT631UFgb+nLZfPy/2xxgFnmciCa8bAMiyn43ba0fhrLEpEIk
0RF7NIjKgDgaGnrzKLn4Gwe91Z/rweO1S6aN/chUK8brGgAO7Kx64NnISOLwUk7DkleOBb9h5tS7
OlXF5RLTj9XtQsT55RywvP9ppx7jb9OxGz9MWWp7W4d80y9/HqCmwLu3679hk1XIrlTT+r98siX8
ifySUPTg+kUJPECYpucycwUlgL1Vhwc5K93j8kpxH24jMu3mYiVdw7EEAKrDN0rkl5RGGSkX06Zj
fMpiZNqCCs65giJOsqWzm7c5AsGHjQXH36OVk6/4nuw5LH6n9PkhwKLY0trpJSbR5xK7u7wUgTWw
PTVUbeQPpnHWcPqUgLi4TLHfyXyH69tDgnEWpzim4KXpJDUE8w3uQB4cJH52fDnX2/xC1hJAQNmM
KR8l3eMUI8VUsS4n02ZtA/eIJqLxEUIDVg0l1sTczAtyPEJ6LF6h2mEKCYyFpcmdB5fvMlaK5JKy
CJhoL2oRFgTj6nSre6bTfY03TD67eYetCz2TNbzLy+m9JMdKBCpTHmt3T/XFS4UKX75aNBZMXx7x
0181adGFB64dQTXQoIHdMuv1H12JyeHMTNvYRqai8JiX2QLF4F+px24EXDwXWMbOXuMOFInyq2nb
X320CC/YrO3Ijdj6BOjFFgJcwLTd9gMrZZwPEG7BEMRvUTcYGyHH0Ut+4VlwHsq4Grv2jvApz5en
eL0w2+gxwJTOKjumJY+ZBJh6VeNX3ZXgUg8CA+Q7njvKmFoj9TlzEZsKoqVx4bzmIJ+rrzoMKe4F
l5nd6sSz2MBq0kbS0d6lD+RklyfXMdQCUP6DerSPK3+Jz04zWaAu68wpf2tXaP/AHThMv3FVIUbT
Bu80z5Xq3Pit4G01fhatj1DC9rzzIJp22PLUW1JA94EIuA6rQS/4+yPN/fYfKlnoGmaKrkHx0Atb
0n/9wFUCuILBrghKw3EXCIzpkGvvpW8JwXFSD2CW0ZPDZAbyHciOige/Kz/6DBrKladoMimeqZpK
rm1QMLpe2Iyv8mOsbMo7dBHaNNmEMRuA1KZM+aGf+gAgT9/r8Q2rRGHNRAB4fqwtrpRsjeHAcgr6
U47uMrPwULVHNdfSBryeBjET9hpJV5p3tg219eaXgV8+92AEHGI8sotz1j04PNBWY/gtkqhUhE06
Iyf92HuuF1KDxM2gns4s2MZUYIIzafMJWA7xHydSnYtnqyntVm3qoGytzyVubU9uF2+OiWjQuUMk
gC9MXTkHWslU1e6kkUH1ZFF2UUMmsOn2IoJTWBFf1gJkPMu6yEcq3S9kNfR8oDMHP8xtkQH/1hyA
nHd3RVSpEhcWruhJbToyFCLdJYnKPrNSLLB+uMS/xFmSzvihuvpTs8WQzo0K1sC+lI1NQVDFs3rL
E/y2G8HdzMa36hMlBZcC0HZjdJjrI/e7oQ73Sfo/zs6kOU5lXdd/ZcceX+LSJnDi7jOoVqW2JEu2
5QlRkm36vkng19+HdSZeLFF1QjOHB4WAzCTz+973eUdamGut1DEHbAsDBd1jUyHuv6fk3pCjhFdJ
du/gKY3hPROEqt6ycxnd37oDB3bdEMtQ3RQcO1UcOKy71yEuI3CwNtsKhg2+x9sUPWtxXxPTUu1k
aUn6fnVRPrlmR/J2DWHMxsiTQSZcg3wcsBSFyNhfNK+qfuMAD8zHXo9GBJ21OiQPXjqSF2/6Qomw
7ZAPeRVQziUSfZTprZIp6U+imepkT26uauCjs2yyayWVqmOHxN6/6ku+Itk60mG13ls15b+SUnIa
6MWmMYVyIlhaI0qn4hF+IRSdzdoarSN6egerMERgxNjODimTHb3RaLOSO+pEKkY+iuTsCFI/Ipmc
IjcIUGK66KpUtdf/IjIvwXmfsGUa9VVkEJKCbLLTSXU2fSqHa5pM1Ysa9pIx2PGJoGRFa/I+dirY
KzZ+C+OAAXTglUvioNhI1W71u0uj/jE2aBPb9J01p93S4XVdIi0IZPIe8BFV9g+sdCWoO89JTgQN
eTU1bV9x5ZeIcWUxmFRlkKumrzoB7ZrXtXI7FPG3pj165b0c6OLddm1qwJgEY2//CunDGc9Fzz4F
XaoHo8ONMMO4a1exSxSLviUe3KrLbVBmvUKMhtsUINU0S903tZsT09UHlHOqkITpqb1Y6GzKyeuZ
2juxHyuoQnRCf1Y2dE4kR1FgXhcyc948XKbRWqvUDs1arSFejkLF3Kha7H7PRh1xFKInz1o5lEDl
HjEfea6qpZjPQIycL5gKGkrtfKwL1ZSnAgxwsBmJnoAE0orYvO6Qi5WU5Fir+d7nCEOxzerPrArD
neFIWIQRoF0ijlN4OJh9ovaOBlD6SnVa8UE6lJgZAHimv5EPDDd56XS7kHPPt9YP8yNJ39auYy9w
pyHcvVdE4n71LNm/thyWDEIBYClQXIrD254i8clheQPd76m+c6XoZo53m2xFimaKr9rsfiFprEdZ
NW92VjgTW9OhssSRp9gx5wh/S+gU/4I8Vv3Qk9IQazsM4qdJxfCF4F79CzqwHptY6KvXwJz4oCEn
4FCVN/59ktVkDRs10nbOk8B/QolqQZKz8FsvbOMGAkuCH67yYZHXQ/UbE2l/w/aenJexJqyB3U/W
/1K01hdbM6XiCVMCz88zWd/ugJ0I4Qi/zBzB35NFKcPeCKisTKpfTuIZYQU8S277pUPgAj7GsMof
WmCVL6kP0YN9jeXfNR5G8as+Iz9wyyYxJu2t9eGvKi4t6S7W5QO+afqRTinydaoklno/ViHYjFWG
hmV8GdiY6eG6K8cKYHgNOmpdBsL9aRWYEzYBK9xNkpTUH/MKhdk6KUCbpo6FpDIXFgdTenYyepVd
Yb4G0iluUoOgjXXl2kVxRQcmxUVnp8G+tKdmJ1XRQly5kSrFjtSe2P4W6G16hYaTzzvYM/u3T0Qa
p9EYhvuGrozf0Y7qRnkUupLgufc78wA+yO8hYlqZusoot/M1hUVnY2nTekyBqS7J/fRELUjo0INw
C6gixQLmOfltkaqDsaZ6kJobN8ms8kBXAMsKzjCKx9lQgg7E1plotEU9Z9y4lOeSdRfF2h2Z9f3G
hkbJmicSpz6M6PR+dJBerA1Z76wyeWV7NUYtGTxL7FHJpqUTm7/YokPi1NZc8x24eYzJq45t54g4
0uw2pNHb5pVIIkfZKnHd0ECPMDhPOiPyRIjGMYFqk2Ft4DBM/Tr3jH3p2F16w9ZBM1EqKYnDscMe
Yn7rrzaGqaXJd3r0sBtkloK4VmuMAoZi1i/SSoS7chqh/jQgDp2USFMgiviGdQIb24KpGdEh0idN
0lfb0dAjYyLE9NghQYWrDgkBaygMHqKz26J8tKyGmlWetbSLXd257quhMa+9GMXn1rVMNjWRjgZr
C4ehofOroV+jH1Yq5kNcSP2tlqLJbjHf1OFLXjbKq6ZoRX4trD6950xFox6/MHlHsDtMZFwcygih
ywcSaarGIBGbMALlBX1N9T7o7MWJrlVU/1avHJa9Xin7kD0VylW0PUp6UsvYjdm/cpyDeUk3tdyG
KYfyLY3Z9MXRgpI5SDjSrd0Xvc9JImBxbmQobMKdE7DMAqfoY922wXUec2rbKI0bvSBoqF4sjmvX
KkcgeeUS0ITVCCWEByexUINnN8Mk/Y7pI+vvMp/mGfVcK/Y2vT4myIsCX2fM+E2B7CdAcq7dRq4R
FS9NoaX9HU7YvH6Oo9zAplwEhZOsaOyWOUpF8Op79ufk31bwefSbFopIQkUlibMTEqpYeZbYefsH
E2pQge0bl+YaPADphI6bNSyQUMVTqnh9proRWPdIHTesyDx/UHm5vA3VIE22WpDkCv0fS0U4oPSK
d0c2gWLuQySgYDjDAYYW2ZpU7TJaOPZhOnRWrxE2FdfEnWp66SGGrQx8TMXUuZZQJBg7vKfujhig
UH+VOCDrfg3cJ7TIqUWl8U3VKKRtihR28bMyclD56mJXpxkbS89+5cGUJhUiokGuDLf3hxdaX67c
1bTRwGghHNf3GJYjLLo+e+k7DC6ZfTVKthhrmXcW6y5bEqwbdm5H3q42m8jct72rOC84uVELr6iw
y4j8WM/6RkqURkQO3yN7E0lqlBiZibEE9uS7cbBKkGQRlmlj6mfb6OogIUgq3wxq74e3LvWmbKtj
oMivSAytk6NtC4dfkHlpG49UqQcEa3oMd+C10O2y5PA/5P2aPUmevSR1m7TXrHZpegq8XDF3URrp
lbVBsBNhP/PUvHpIsPnpx97Whvauy4M8fcCFYI90eqKBxiEnABcthVq6101Ch+nbQManvqV7QN41
s90fdoQG69kzYkV9APrJZ/pFRzYbDOvUNAm6Z4eV0MQVIVIyPlaZiVcUE+tLghXJ+qU1QWYfJ27Z
sB3Ggse0yaBpm8iOBhSoG6sLSntLGyRN0Lr5dDu3PYiuiZlSlY8Bs9fYpSxDbA2Rm/8WhPY0W0UG
BR9/1bJ/9L2dfrHo6US7xHbabtOGMVI9IQIqiJaEGksJcEDX0edu+X1MhU0FyrRr/FWxbEnjoOgK
fhr7SrxxpV1592XgmvdlxNlim5bK8EaKh8EOImobHEyixyS/IbU0xjVDh28lWaeRmOqu/rXCcIop
PWUPiM+Cij3lJuxba5VMi4eC/eAkgAnqbyoJN1R7acncFHyIOqrzWv3TkFKTB9+IGojwoVt3V6pO
mxvagE9Gtl0QDQjXjh4CdMycpYbpQ+dU7V2BNmtwqbRKWUgyiPwqpn9GWgmFZnph+VXhkjgJR4Ra
IgYSCEjbJg3dajskBOMeoAOz7w7MWvXWlUKVZ0vMRokm0qDJdkPkXIkGknI9Eebp1JBk/2yv6XJ3
zqo2ktDfAbvD2G+htSISbDrerninprOrLbsiO7ngE7GCt6p/sz2KMVsDbc4PgPfyt++1SBNBp5CN
UDslH2E9MhPjmnGWf+vCZNhTxhbttsCdGm3HOlHNK9YuFcUUx6cHLfdANo9DpI8Q97zqq21W9fC1
RPbYkdSuyOE9lBG7/DEXsGl4srK/IsgkuIcWoxVPnKGAiztDORgHPhu+QQvHAU9Cc7bOW32FzruU
94g39fxKWHBzwOWR8LLzpMv+sKxSHZdNVSvhXajgoljTb8/cq0Cphhy3WkHI5MoJOye4gTUfIXNo
2zxAv2D6b4AATB3ArAxuIgnV8n4knXO8c2XbiAdYiWMLUhOuz8ZSFHGyQdb6K6sK2eVoeZnEV/FA
E4v8xTqa/ies7iMk09dMrvaH72L2Y8R38ffCj53gARyAGx/IwKvGXVpa9hNIH9lvyVvCGcQqKfOX
kQopQiL8xjFuc1YQjoGiR+hGyCovwoqUbwIyX3GDedjLbkQaRj1PBMUAauymoeLnZp6ApFW225Gf
IWYDqK+yaRWgNS9CxyEO1Qml/o43Vo0vnORdfUNURVYwkMrhhIiKeEuRBxrweRD86bFrK6u4jaSQ
0W3lxEQsjpgy8607Zi0oTbaz71ClkN5naVudRquQ3dYjCrrjxsKUyTYaGQb1bhx2oglMe1sNDkSb
hIRR49mwgKf81AoVMSw91UgeR2JLho3SmUaxLysqV3sn4au1Yr1siV8ZDMfZ5HoqbSrRXUYQes6K
siOvo/gSD3rzGws4pEDsf+LBK1EloYJrEddLAar/ECHskVeKo4TBpqOi2v5MqbDDmw9ohAMukZW3
N6hzaxuU9TDak8F2n/1WQb+pg+VIrrtUabIDffdK3dBGVroduixqg5YV5MVtijHjyiKV0GEjD0QG
FSa2IanTigUI/ksrOP6WYMXuDfre+8FJ8/ZkpW2C7KRzfjgFOaZVppd7q86Ul84oHWQrYNefknAo
HiwyMZjz0PC2TAnCc1w7/9UQwTsx0TRkeYnnKWz3bf2xoE5wqlkHdyOC82tL7Yr8yB5Cuzc9xTb3
hh1zYDMAaP5Kq8BFhDfW1xi2BYBEvd9UtGG/sKTp+zBQtHSLU19sAeeme7gLw2PRqQZWsgxcn1GL
Nyp23ZciIOj9gD3Leh9YkW9crVcOZeONPyCuQnzNHbtcY2yiRlkTg3kVVbCRdmrbmxZfENU2NkUW
1F/yoBfXdY3leh0XHXLUkFbzowKsxYBxGok96qhwm2lEjoLjFjsCIxDZpG53jbK1VTmmFyK8Bwbd
hodMN21GA6GN61aB7FdEoXcI6nEgTRPh3wp3bfi9iiLwrrIwODYrIYrvFXBzlPNWbQToMJg8HWmt
NHuptjbyGwTjoCSZNsCSrghNl1d5aVVPnm/QVoBpCCmDqgDBfyVOqLueBIyyWGGBbX+SRGYDla6h
9kNgUOs7hWpCvbHoSuAgjuKB8NAyG9ng1YOFpQi2SbvDsjoAHje0B4r87m0Q44LGQDi+2nIwXkhx
RezAEdMEMolv5YZnHIQHkvUizHi0FFlWFX5LLXX1tcfPqV6BUZz2R9T+GnptXQ4goIkBHDEQ/foK
As8ob4fMiPI1cBq8G1BdaTEd1D6iQMKGMU32jUiNI+wS2KZdUu41WVc3UOmMPUYk48GBz/U1Lonr
IB6k2rHrr5/8JKvqvRO6sC4qDm+swo7ZVDd6jDCXSgpKi5UROgrtkRwswCbr4oHqg19Z+oa0PWha
hWYKic4ZZ8NXP4GZXZYy/ZIPtX5Hba/CKw7V5qscy5z4stKhOeggaNbolYguy68cXFruNiF+GN4m
sBNC3bu6ZGuYyYKPt+fCpicgmFeIEIaeMAkg3tYvxuiunSo+fAWoKpU8NRhbcCUeoQH3V1Whye+0
WmEDjp56ComTOHjmYF3hbsoOGIiiYWv7uNM2MhmV+GCycU5/KCW0xp2RxRL1JaGh5lot3Ap6Kye/
eI32Tou2fkT77AqZPNlOkZOCxqewmGqOgHCZVXhwu9BQSF4tZc7bbjjZkWU59vuwirsaOXY4ejc4
DUb3xXWIW3ouWW/ZGlg12ZpD5HjJLeT6luwWuvFU9BTyYlTbsTaaU4RvEWPzxvYbk7qAgHNdGdYR
HVfP5oz/K/IuQexZapiaizKiLtm2P6XGRHWzqhyuDDG1liv4EMSl4nPk1N97I6HVCJ/3XTVioS1I
1fIe8gIkF5ScyP8NjbU+ZiZVL1Kaw+q6a/ov4Gci815NImwhPes7+QzGGAJ9gly0iUzSpnYNfF64
CFRBJMQ7pauvEdtpNUcqE1DGfVhkI1PVoJ8TgtWl19u+DAqtKD4IGvjAcB/BNNEIBnQJAg52DqBf
3XtAHT4q/UZBZtnuR0OJOR0qVuGmz+g/tbDZpLVqOfUOOCGpq5j3EKfIJj/aNSYVmSklPEnSFiGF
bdOGc3CzCbVRsUwQYrVZ1BuFo3qb3xJzPCYvhCMrxbdB1h1/VdHoZn9taTUd0UNV2rR7Ng50kOqE
7LHDp5eTfExXQfo4yZjkeMD9jUUFexpywm5oWMF5HNaKa7pPDqEa7AvgRyjDteCbHf9qGx45pOha
rUz6o3Uwim2I8UQ/6pqlqId//+v//vf/e+//y/9FvQ8gW579K2vTI2Lepv7Pv81//6v4n/89/PzP
vxUCEGxTOKpj8f/vp6eQk/J//q39H0cvFIu/0DkhfOJc7UBKtrG7rs//ur3w69NV//h1oDmBYeiK
fUpzw9v7iaDkQJggH0jbCp5sVFnfSkUTp/NXm/7mj+7FmF2twX1JCVB9RMKq7tB55jsZTZtsPli7
85fQ9YVrTP//xx3BuPI0eNLOo6NEwfDVE+QNT1nJ5CRwnrEGXAeFnbXWq+AxxrsQrEh4AO5Xtvde
EpYepE8vBdqEYgMXJr6MMEuLFVtMp99TtM00NEYVJcSV3lah8ZUzNw5RTgFD8KYrmkH0i2P3peh3
ygCS7/r8XS0NAu3vN1VHgnZdmg1PRNwjuVFJEOw3BWBScfW5C6h/v4BiubLmxGn+DIYyMx6BxhUh
/VCsCE2+On+JhaFmu3+/RBx3Paweu38qrfZLTRVuTZW62pKovtHY960zT00u3M3COLOdv18KIoWP
Nqm2TxXW4X3kalQ0Ce+g73B7/l60hVFmTzf5xyiLXRMIjjMOT7Wh/ZZwe4kGVg/DQOu3dhFYlh3W
Lax1GCaeR7Psb4nyIMA1MS8MCMF1PphJ9vT/f1yf8rRjKGQx3uhdb8BN9Dl71CD3UhD5L17rKf1p
1Fvjwu0uXW22BrVKmdaKXZmnuEsAxmHmpn2J7T6qjqV07QsDZGGQ27O1KA6jvGkMt3nxE8u6IRtu
vOrabvx5/pUtjYnZ2iNlxWGAfe5J5WtGdYAjlV7o2y4LH85fYOnPny08Klqt0TQy6yS70vcmk1BT
fLHzxlQ/+RZmi0CVjbQjkKudcJY0sGVonAQJvq4Aqfw2gTTyyfcwWwtyx6PKOjbuoxfhcqdvxgYE
2V94f/45LbwIMVsHWvqnxBxb5qn0UJf1o/ITmaOxRRWVXPioLbwJMZv+KHKNLgjT8JH2cPQ20Mi7
qyG/3Zz/+5d+fTb14XpqILLq4cnUdCAiHhs2KsCjBj37cxeYzW0TRzHJjYlziouqum04ql+VCEG+
nv/1hbks5nO5BcdjN0l9I1vfKla67debcAhTXIukR6yMLCgujKPphX6wRonpAf65RqmDRSXfUY5e
yqaFnRSgbZBjOgEwqwFaGN4An8plAbvHzLoLF116O7Np7gKVcSOvsU89iRz9c8W+FwEr2v5xf/75
LXzGxGyaA17B3Cn6+OSaCW78Qt7bXhytss5BaJiLIziZp/NXWnp+s/kOsztPsBh5xzKlwkuewTZN
CCTUR6KcjAqADvKXPq3uRr7dF2bO0tycTf3STzq0RjGX9C31BdV9gAJlyI+oDS5N/4UXZM2mP2Jj
KijSjx7zqiqeQR4GzyMHkgs3sPTrs6mvOq2UmCH9R+LHcXOWHUzAm4a4inhz/qUsTB9rNvsTLF0R
jmATklVjbSKn6jhR1866LpQ7EF/6J+9jtgYI0C7Mz9A5OXGPWiatxS3wbe/CJFl4zdZsDTBbB+Fv
0Dc3OsWA5trJW6KMK4+Z72ktSRTnH9XSu5j+/4/5n9voaek4tijW1QDZZy0HQiYQAJvj3fkrLL2M
2WTHvm5Lu0HKUPoZKuxB/IAbibTaoz6YlfLx/FWW7mM242ug2XjVvODJ9+rhoLtV9IbrK7zwVV96
F7NZnpu9IDHa9h6RfpodSnVNRepHh85JHO0QmBG2vPP3Mc2BD9Zjaza5fV+fIHde8sjbJ7nMnbzt
x1qleP/XkgwBoCCwPn4+f7WFp2bO5jk0k1Tp2zZ51KMccQfQYj6QBhk92YWXv/DgzNlUx+nTg+Jr
5Q13gqU+dxGSFiV9TpK+P3cLs7kea5rdC91PHoVLoTQ1O/1InuMnPyTmbIrridsShaPHj7AmJukX
2HZfPkpRM1N09ytOhePnbmM226VZopFXm/bR1EZM8UGcbWwVlur5X18YVeZ8lkck8/Q+IfDTHQgS
clZtr+F4rt+Al2AwHGj4ZdWFd740qGYT3qNFU1BUa19kpxJ9I3q+UzeNitTmwt5r6W5mc90xMW42
idc85sjFV2bPTsXxAVsbMLXpltc7pbKeqKEVF25ImybfB5PSnE3/0gzBu4WkSoVVJbYDLs9NS0vs
CqPwenA5Hw/lVDrNhgQqZgOQC2LAhTe3eO3ZghBCERMCeggeGec4aOnaU/JobQIM3ZB+U61bc3zo
wT6vq5T/UoCDfG4lMmZrA10tM/UGJ3g0dXEbV4GGmcB5zlXKWuhVoEwPXrO22OycH6JLN2rMlgpa
BCpEfxMuWTSo3yEwJpm3ly7ZeKcSaH93k459iNLVgl280lNV1GD8WriIGz+wVfT+n/w7ZgvKgIMK
OVBfM2TDYd8TOoWwRPvtKS3tSPtomopPgFI0QGlR8Xck7oVRtrBnNeZLDTlkrkqu9GMuK/dajs+I
oo/Cwfjy16fSU9LN+Ttc+CAbs6WmtN0GGXbTvTRgYY6BqMo9avx0xecz+9n7Qbk9f52Ftd+YLToe
8REqJfPuVFpo3FIV2bQvrdsuc7UL72phpTHmK00T4efxy+KhtsB3bBrpeN9o1Chv529g6ef1v++N
RBEJgoWj8ibGJmrFW2zSGHhSOgqRvzt/iYWlzJitLIQWqD2GGu+YFwXVfoo2td+rO4zl5UbJ2zVM
w2OnIV09f7mlVzJfTDCr6MLSMdZYgRXeqYYCmMFxB6v5RveiMy6cvhcORfps6Sj9SoVzKNNHYVQH
IuOJqe7e2WLctNGUhj6tHprabqtpW3P+xhbGtD5bPEJoNyn6W3IKUkujrA+IhubiKs8KJSBQIk5D
+6byLRkPn7zF2SqB673tBk5iL5jSvumOYb86hUHJqiXmhXl0jbbhS29Z1IEzoEwX7nJhQOqzJUJ1
aYJgzM8fyxbg014tJnY4fgzz+/mnuLAE6dOw+eMwAKjXaTSQPy/1pGSuNSrr+I2vPIu9YUNDPXPE
hXG/dCfT//9xJayOIRECYfI4iDZ59qD9PWagy87fxtKPz5YFAIT0PxHsPGCYATCPZUe3d6MOa3tz
/gIL0+ivtsYff31NyhZZAnry6CleYN3AHEggJFaUe+En0DDFM/q5C82Whxi4FZopHlOLjD1GGOkn
Ktj5pLqxFK07nL/IUp1cn60KOgAmjdZ4foN8C3czikCMaqj7Q1Xe+zXzh80P9tdUlVuiMKJ93jw3
eXWndOn7+b9g4YVps/VCGQh/gcth/zAQO6/GMA72hU0k6/lfX3hb2mxtqK3KGUggTF+Q5yL2Kkdj
00Kju0NOkZ/OX2JhwdNmq4HILGx88HyPE/sGo2rzVhMbTSjVne5XB2SZ2iQppwDlX9otLD2y2VKQ
Rk4wWLotfggP4dxBmLnib2JkPvLr+VtaemqztUCXhmEB6/OOqQb9hhJkMT4SusF2i/S2S8v20nOb
7u6PidSOOQEcY+odEc7CHA2L4xTKtGprtiPSGn8T/fqAHexnMpq/Pndbs7XB1USFSdaP30qtIZTV
EDDiamim+KyU9flLLN2U/veb8tUgtHrdVI5pEyLDk+gQA3IiCSKZjBbi2BbqniicJ3R9wYUhvjSF
tdlCYdbwvEytGn6mXuk/hIPlr1M1yPe+kmS4SBsQtR4cfTyj3l6Rqb6ua3QfXu2+2mg/LiyLS2Ny
to54QL6MMEqHk9pY+YsnsYMiRsr25x/rwoBUZ4uEj7YtakUavA2kL+wouIOXikP4bfiOLtzA0iVm
KwX+G5uYdRm8AYK+DbXO2zc2GHZ0WcWFsbF0hdlCgahfoirqs6MT5uVebdPhOu2xKTYNIuzzz2n6
Yz84rKqzlYHoABu+s28f845qiwceC4vdzrOnE3KuZECuzO2n1yF1utE/ZrBEMaaiRA/e8K83W8JH
i/tIx6V4/l4WRpQ6/f/ffj3kAGHW1dH0GuB9RM8C3KtIdPxkYUSdLQdt6RUu1W37WBviVo7enaMD
iPvrOYGDPkArfPhfTNOltz9bGUCn5gmG3+KId8DcgqzpDqLm7Ssiyi4M4aUnNlsIWojrHZgt4FZl
AnaLwpiKEs8bfp9/IUt3MJviQ5ApihX79TGuKURTY+/u9Nx6hmTeXdiDfjh8bdedTXOw1YE/kr57
1HvkZ2FrPwu1fksDl3xIxBp/nYj6qdxz/oY+fF5cbjbl7QTsNMn346lRYKzdqERt0jHy4bcGF/YG
Hz4yrjCb8npKCbHxivR/9gbs3EkzwWJABsfz525hPuHtHFSSlbskqigasF7DOYyaVLfnf33pz5/+
/88pCBM1Ja4kPaawJUP4AgQDg9AhJu/JAsg4fPI9TO/nj8vwKcxsYWTDcbCNbx7WFty7n2s48Qpm
s9xRSRrxRT0cyyj62Qo5rJBjXFpCpsf8j/WWH59NamdURFwpw3D0hqS8Vu1souwn4ogaN18b7cUj
7tJInc/sWjatFcPjx0WrEBjbu8bvuM70C/W3pZ+fzWyki1asyC5+683+RMBPtSl6tg3nB9E01j94
Rs5sUkOkCUTIXu9YT7hGQEdYhIk3I6HXUdcZ3ynMcN2FOtrCgHVmM9rDI094k9kcW2MEfDHqaG2M
Pr7GhStfzt/O0iVmUzpuGEtY0CWXyOpxFRP7l4Ln01oknAS9Fs+fu8xsYnuYCvzUxWBOSjiqyJCW
6QqKSLijPpm9nb/GwmufKxe9YoruAhFw1LFg3BJ7VZ+a0pGf+X7brjNd9Y9ZrWPYJucub485IMxV
6YhjHzK1z//pCxPPmc1qqEURMJykO2JapLGIYx8UK1/TAJ/YKsLCemFpWnrbswk+HVJMPXbaY+lZ
v3DWjyuza75T3LmkqVq6kdnMDhCPFl0/+G+g9cFpVl2N2cp4IhwhvMkN+0IPc+lNzyZ4qoLbQ6Ja
HtMRY5fmu3CyrB/nX8XCb89lgyaWZgn7ht9OpE51nPZHjN/vwgtY2BLMlYIx8PLIavX0ffrLzdC6
xge4B4B5+9eFRqf7Dm8mvzCqlm5lNrc9qSWahFfMlrMuN/p0aPPc5PVzz2k2o0mUVQ17pM5aaorc
Q9GzvriVe+mEtPSnTwP4z9nWKEpbuWl5zCsN3Hud9xMTMU8+Jaqy3X9o//oiqNrWKX44rKU35C2P
T+B8/c35ZzN9Cz74Rtiz6UySjoSiIIsfObbISluBvxBatXW1fijEDk673dw42HEabAwisSTVcm/0
HNIm7cb73PsxZy/fDIKqKZpSP4VO4a18PGWbJoJ+ev4OF97PvJmMx8zohRNaD4MICS+qLVxMm6Im
6uOTF5gNgMAxCUeB43WKSB5Qj2okjdsRH6j1cv4Gll7RbCU0pBcTQ1zF75g6ETn1WbqrxXPat18i
GfS45ct8E6rh89CXn1u07NnSCF86j7XIid/R2xG1q0Tktav0Oc/fz8ILsWdLYtxaUYBBwX7QSaoy
1xQ9ARKaeJyvzv/+NGw+GNJzFWU+EL8SKIUNFQtRSusnT3/tbClvTaiE5stnZRC2O5dTisDomkaK
kbgg96q0kZ+55KB/7jmJ2bQQwlI4JWEtxEjixXfEwAOsH6j2iM8NXDFfF3VySsOoTY7EQDRbD3Ho
Gx8UUBLn38PCB/YfcspQjXy9Gdt3zeFwV0IDX8fT/iAixBHmQBXsz19nYTzNxZRqQM4DHlbwWLUa
B3c5PFto+F4XRtvzF1i6kdkaCQ5JtkkFtBNJmMTRw0e8NfAnDzYiAMP+lJ2FwTSb5zlM4l6pk4Qz
nxjtO5/6V7vTSd0LP/eRFbNpndY+QTBdGD54vsbEa1vLVTejpg7phQe19CZmMzutWxN0kpocQz8X
h9rU/K9WENmXVOTT3/nBxP6HPpJOmGY0FKdVaYdkRxHa0f4Kq76orwIrmULoxtb2rkbDlApEjEj5
0UPIbncE2enffAkjChCFWXZgcUsN/rEMfW0kYXws+TeBbCHZ8I1OfZpaMuan0c7bO2weSbH3gpRg
U10fDHcNnDTJ7iwA5HxBitipA2LadQG62cw77S61SLT9bmK6pS0FTYNMtRWFk9J9QFdIUuIYg969
MvE3xkQ+RF79yHQA7q+Pmhn/glhpsvepXVgzFEc633tTIux4l4Qt0zfpn49QnZdz3XpwRMzq/t4l
4DW7qsdCn+Cj96RxaUfx8WxR1dlJ0G98ituDsF4nXvgd+CPbvGvdajDxcLYkKCWp1l0y/yzdzmyJ
dMiDtGNkxe/Ci0gMkeIn+S/xWujp0/mp//GIVudlXex3Ni5hI3ovawIo1m1fYTMkY9S/ZP1ZuoPp
///YPWKeLisZ6OLV4Ga2utl+AfiHDb2rLnkWlq4w3dofVzALU4Y2OdHvpDT8THPWFKEYP7oJ+fW5
ZzRbHnUvTsZMxOG7j3cs3+eJRZKVTaTKpX7s0kuYLYyGU8ajUP3kHeyzeq2EefzojHl0oQSzNF5n
qyJCFtso/SF5zxmYjxAWvFWYRtn3QhCixwwttp97TLPF0Sq9bFCsxHxNi8CvyMlqtfyASi+Pv33i
AuIfNVxdI91uZL1910lb22ZmXjxhLLhYtP9wHPHzs3lt5VnVg3UUr55RO09lQyL6Kugd+QNJxnCp
rPfhXpeLzCa00ErDTlBkHWQAUHXgI4IcgshezFT2sW2AO9eAkj4lX+Zq05D4Y2pgcLbTWB+Cd6uy
VAJNugQKWehIa3P+jXw4tPj92eROoRhZHSEm7/qg17AZxJPTR+Bzxrp+g05/qVj84fzgMrMZznkD
bn+qGa8wzIHcDG5/3TZ+d2E7vfTrs+nNwtcbiYjid8cOkSfUfU0sHc5i94KudGlczWa3TzYtQv7Y
eIVd8m7kXbtLgrSFbVZcmnnT4PnHR4/nM5vhKZAVP0kDwnDG8eT3Fikt2R6A2751tLXhOhce1NLb
nk1wckC7Vgdj+A5jHzQRJWpSQcVXpc+bg9Zf8lcuvI55UdccqzzNg9oi8KqGfu9J3RT7Hr7Dp44d
wp1XcstEoT/Xa8lrZddQdftcf3c9juir83Ni4XU7sxnuDAPZcsw8dkW8jbzI8OOn+X4kIPxw/grT
gvTB63Zms9rx9CCxUeq+i64D8FsDgnlUNL5/ARJIkOjawcoti0ig8JLldGGAzcu5KhkWUvqaOOgx
SULEe2J3bY12JYX32pn8JaNtXJJFL73/2WTXSC4C+MXHsCQ3gJIlPOxgRaawc+FzuPT7s+nuOkDu
baR778gtywcvhuu1Em1efqbWw+iazXbBYUMEECPftSLRMAi5BK3vMiUuLx0SFl7+bK53yhDEoKXN
1ziIeA2BiH8Xell+psvBXz+b4rUHziw1w/jdIk+W/PaYfdoam6BpPuE2vvQKFhaSeV1XEOts6yBn
XglGdACQoG7KZbziRZd0rAl70EzideDN+e6FKbPw0ue13kwzxlKH8PEeET5CYI7bkIYsYEl/SqRC
LOds1ud1kzuiathHk2CAS99q5I6IPCC15+f8wqoyN31XtgsD3MzTV8TqysEqk6KEepwVXx0H9Mf5
ayzsTezZ17wNUSyoSR+/wpNxr6fVy9TJ7m4A2wCSdNfAdU5hl90oUvncZJmXfk36E7X2/zn7luY4
eefrT0QVCARiy8CMr5nYseM4Gyqxn4AAIW5CwKd/z+S/8U8xw1uzcblmga7dkrpPn+OP7vXcye8o
ewWbeAjC4a2KwLVJM0y97Ga6ILGCU3egT5BbaJI0LPb/Hy+DtY1sGHvgQDUEHC3izQvBUd7V9AW0
ps1LVXYQQGrUFqx1bRyGzeMkn6Cs54lXgOde4OTJrUBQDnS8y3w4v/QrDt4MWbYhLLLrcOiGZATb
ykDn/sofUnota3DMoShpmKIR1IsXvXj80AxhitwZwZAxZW/ErbkVOWy4BkMXREPOD2fF3M2wJcHh
VCvZ+68edNuPmYQcNgQcdHzZ1w1bB3sSlK9o6l6DE5A9Q64JDJPgDNrK26113jzeq3aSfUP8a5E1
30nvZnDAeXjZ7cSMWYKkALfFhjYF3oC5c5OCPC4vk5q4g55iKLBPWw2tjeL0+4enR7YoZYMXiV7r
1Opv/Mqemh2EOqEmcn4RVmzCN2w7bOcS17c+e7N7W15VkMf5KsH8+aca5q1NutaEYd1jV4Pb01ny
t8Ju+/ZB+VWgrlLIUbVQNwF52ZbxrbVjmHc/zCCQaHn91tugvkrb8HtI/Cc31/nL+blacVO+cap3
gNKBo7Hjb0hhs4MHWFiU2ijCV77sD31dbqW0V9bcjF9qvEF0lw/s1W8c/8aHjg+8BhjUtmqXV8ZB
jRd6J+vAJnnqv5JAdbdQFYW0KVQlYhSV1WCo7YaNh87KgpiF3j1kHKFuGNLXRRAoGI3l02iT4r7u
nSo5vyJrM2XYeApia9ZanQNQ8igl7tQQ9YbiQA41pnrD0p21Nk6j+2CBqUxBo2/J6hVEoKhZkek9
+DyCPSRYbqEWNER4XY1/z/Ssq79CJvqgvOLxhJoBxeV3KMVdONRT9z50w6bQaeNS0WvfmeUdGAwg
8dUBd5lt+Pq/YORPnkPU8AS8GWtoriGUwqFKce81Q6Uimet2jKG1B/23nGto1mW4lo2R2xEIy8wI
4e7zYDgBOiDqOm2MdG17Gv6ihIo7w/ice80X8K/qYjn0qqh3oFR8txqVXvYCoKa7cHPoM0Nq73US
tZoi1EFbv7vOLjaeAGvbxnAWYByDB/KG+k0rAl29KJy4r372C0IvW2Gj0w78ZMXM+nBllcFCfK9+
q5vgtu7Bvlwj83GvA3/gG7t/ZRRmhXg/2E0AiuLytXVaGmdD8UShNB5fZL1mPr8FVzNjQMOD1xsQ
IYhug/+44WJ//usr28jM55O5F7mSmB3fc464vbaHVvdtu2dBfUMokBIbd761VTj9/sEwwfQMmmfL
rd+m2Wp2wgdsGIKbMs5maNBfuAyG8WeuVyyFR+lrg8I2HTuQPYbEKi60j+fnam2ZDduH2m2Rg+GR
veq0sUHFdsprWXJ23A3nsvIk8gyT9gUq3L1xQeCjgICA0PXU/VLjBMViOqM8OmYBaL92rS2tGQp2
SDcdQf4bXISM8UOzQNyWrmXNHm7hChyzz/6o+XQoULcZbuy0lVu/Z5i6gmfkurbpdYak4U6BYPGp
rcRjf8KNF6FExXtqQaHw/FKtbGuz8FtP3LEXoFoxlUgyc97c8axEjbuQd1bVtpeZ5j/l3lwVqAQ+
XTuD+Zc4lTk72VRsWMzaEE7z+MFioBjgFuEysle3oHYC/VIvyeGDQZWuB0h4OWrjIFlZF7NmG6DV
Cvz/lXzrp+VXKkSa2KhgvxlGEcSzlYp7d8j4ZdFps2wbrAfgd4P41evUN/mhslv3UA2ejCuymQJc
MVKzYrvBW0CMuqavc+UisAPuXH6D5wF4WM/vrBVHZtZr95YHhSUUrb1Co+Bb5jk/65FAF86+8EHm
Gk6g7UYQjdLQf53DBjT8NuqMe8ouO27NUu1eC8gLT4v32gsp9yBpga7ZAEL081OzNvWGhU+WhBRs
gZyWDkfh7sMemhRf0zYty43A2kos2qzJzin0BUCa6r86hXj32Rhcnfjk00He9GpEaXtKIq8YLhyO
WY9dT72qJ8uRbyj2B0U+JKld1MM59li+XzRfxLDw0q5Bew6Rn7+BbgnCV7GDUoh3ESDJxyvufx0I
syhKEH3lv0Lj0YecQJNZMu605V06QcaZrmrwLhfMlW82tiokjnT1LggNLgvXkdMu++D/RIUSGmgX
+1BYRSH3DG37OCzFFnRjxbsS4ywfB1uQOlXwegKAjTEcvAhMm+MD5DLxSgUz64/L1tgwZxKMpzIT
vBcAFYI88zQRqMCFTnz+62ujMG7n7QjskaYBvSZ2c1OCxzlmi3rIfHYP5OkWRdhaI4ZZewr8SiA8
D65bD4BSu0BWN+3z97S19c5ptuDXK37VrJ8GLX8KgnMnuAYtybMNZFEEreX7MB/oZd7JLKFOHbDb
iWYMrhGm+zOHEE/M/fr7+XVY8Xxm7bTkaQcgaZ++qAXJSg7ZWxdU2vNFtRqQ5D2tzAdTwDNH5ZTo
9GVief6gof+8B0cPZEQQmlgeLhuCYcwi94iUlmbXWSPrKUpzf8oSBzW5G1O0tr6GOXsLz9MGHAnX
vPBe/q4vJHrfC8V5cn4AK9vUMSyaN4C5Q0jrFMk8hc7EmEEW1BWYob1fQznsiwMxgHLjWbw2GsOs
oUSLGDySufd+CyIqMqGGHVzyB1T4bVnd2pYyTNvrXcKhTc+uyxOZFoGzipxgi6ho7eOGSSsXiDIE
a7IfOaEVVE9n19tBdhtaP+fXYmV6TGCc53VFY0tGb3tl23sf+p430MTLYmSSt+5hK0MwgXEkB6GV
7CEjoCAwE5Ghdw5jYM0bm2ltAMbR3DO6eEM6k3sMYECGLa2Xr0qD0303TQ57vmyWDLOWWeFkc7gE
17I5+VSBIgoUPfJogNxnfL6JtVk6je+D55ALePBCrq0XXTjpseG5fdewrt1f9vVTqx++3kMsIA15
ar3gwm1dLzK4RYyCbtxV15bAsOesBDxtXvzgmp3Of5Sa84in3lMHKazLTgTbMGLZoc5Y9Lh/8c45
pgT1uEgLXfg2tA379QkhuShxNPdFCZ0GOdaz3l2OXLANE67LQtRVoayXbuTioHjR7m3afzu/sM7n
k8/MCmaukK8R3HPvcLLhwARlYG2rQ+oHXzXKGfbQXn2F2jdEOlJ/PwXQV9W5jHIQoMcLVD72kwMq
gEZ0G/f+td4YoXi7L1PVj7l4D0soa+DMmA6B7rzEAq3cRR6LmVC5nrleMzVh+T4XBahC2mH84gde
W+2g6br1tPv8hGImQI5DspRBTVy8A9wENiLtpt9xMjGQsC3uo5Nv1VKvNWPYvBhAEQUdMP96Lv17
0bkJpMKsU6XR62Ihs3p+h6w1Yph+KgLIued189YHqROVvi+/z6WyobpqTWmMEqTlomI2n5mFzy1Y
7qdhGT1IfOMuKADeiBaBG9D5cfy9HvwbHmZm6XNKcAz2DWSRvDQIinse2hTSq23ABg6HAyIN/zux
M0jcgntrbjuQgIKJAOqqZQD8SFwxT4y/fci+VnNkd3qwwyQt6ehvGOLn/puZYLs8qCAe74r0vSjK
tIlQOaFeg6XINgxr7fOGE1EBlE1kqaAYM7tzF6t8QtFaZpH+ongPM+F1rQSCyHYqD/pGFqvrqOxQ
ifoEvUVdQlCunCGCdH4ZPx0IOIPMgTiI8/WhPyQNdA11oA4nMdKLPm2iB0ro1LgLdTTg5BIk4iVC
DBuXyE9tCJSPhltb/BYSxCUdEl5+m5Y7e56ioNmXdGPyV+bErHhCSG+oKcPnp0m7EJfpp/2k8jw5
Py1rnT/9/uHsr6C41dQZ6juaScYDh/96CRfI2lxU14bJMbxYM/hZg2oEneRu+i1v6dHyX873fG1e
Tr9/6HlQSKIako0JY0EYN64gkbKcYWMnfhpORb+Na0uJbahLiX73vX9QpDq4VnYYqimCjnzsts7G
9K8Nwri7dDoTxZKjGcc69jZUPAu9sd9PE/yPQ8QAjIsLYDfEAUJZJaGF8tGxtaO0nvZV079fNv2G
qQKd3E7+3547cV/cSr0x8SszYuIBArBQNhM0jJPcHuN2xq0d4ZEtcNfKqppgAF2oHDKQWielvIVM
WVRMX/MGxLW0B2p/w17X2jj9/mFfOrydwKskVDI294wlHc32EDFdUqjCeuKyxaWG1QIH4IYdq1WC
MtFHDZYVH5LI4UnS7KLFNQnfKy5FZbXWkATSiQaIpS/M/Xr+0yv7khpmKzypdV+i62x6ZvatyL7U
W3Qba1vHsFkKBRuC2LhKJutpdr8T5/l8l8PPTYkaRjotPW8h8gtTmr606rFlX3NUbHp9Gznel1q8
4Fa7Me9rk2MY7RBW0F9FUVViL9ez9+J1Pyq+FSpd+7ZhsEAWFnN4mh2x/AwrB2fge7OpAfNpSJ8S
MzvfaDwaqhSrCt7T1vmR0q9d8Nq7fygkIQOxUYF92t2fuDQzP4/y5TETjYRlZfbBAgTDnUncKrFv
u2kjzrsySWaWXgmIFnvZrJOxfWDpfwxsfBdeE8wUfTZwD6XqJ5v10+dqaB6dCrT90NxDmfRGrH2t
96ffP7ieHEBsSFWjiWGAwL14bObruQg39uba7BuGy+2G9tThKoHsfUKGd+nm37wx3FsVezhvZ2vd
N+x36cdgcEvc/HyInfez+sEG6wGSvZc5ZjMvL6tF8hzVsVDVHa9mL9/T/l0w62oZggT18YfLBmGY
sO7cUToeWiGkuwen127Qzb4unMfzn1/xcWb6HcrB2QghMZ1A5Db22JhosvVCW1lgM9neQPEQMoSV
SkrnYeyHRGY0Yd6yG0S5P9/5lQU2E+1F2IDDd4R1dWO7BxA50XW284ctAZEVP+0aJ68aAn/JOsxN
JabbLme7nEKhIq92eT8lKgVxMCSig+6imiAKBd7/tTbI7aYO0KMqsSF1vWNTIPeLLvSGs1vxqGaO
XStLCAs1IG+4S7RQwESWpuzDe10OPxrqXk+B5jH0TDZO5ZVLi5luX3JPhjVipAlFSbYF5onZvqqG
fe25uyC8CAKFCTPsm41ahyrLTmzbLYmQZOY7FpRbmL4VyzAz7lyPfA7Zgn1L+Bsee1+BU4nP79u1
Txs2TatSAyuIjoPXImq1gnz6srvs08apHCgHSt5dg0/nduLS+ZqpdIMXfMXazDQ7RwJFkp4NSdcN
f1QlX1B5kEAbfKMmau3zxrOXijTMAopJ6eX3oJ3iYDmk3s+LZsVMqbM2aOxxyVVSKBrRwIqmiW0c
YytraabTU41ITDmBPxrsR4m0p70n88vWkpxm6sPx680Btzr3dEIK64sLDfuyGzai6Cu+2cyiBzi3
GrvCZOfkruYHoEaBxv5aB1uH+9piGqY5zZTrtsGFf0gdEQcgKNm1EJbegbt+qyB3rQnyv7OD3Pw8
9x1iO1CVhva3X0WVRi6dEb4xRys+jBhWao+wStJj+kP5oMNdiICv2z/m3gOY0Tc2z9oyGNbK5zbT
EEUakgz0n8QJfzCRv6OyrgBvyFYt48o8mRl0VQ6CFiiEh7xIF4XQ1+XDVV73yXnLWvu6YbUhUM9d
D02/JF8kSLqLXbrctps+eO3rxgmsAxd05ja2Udt5V1UafrWZf0OI+n6+8yu2aybQi5TOoP5BKEyo
ateEKlZWc5mL/5tB+WC744wYJ2twNUEAIrSfLduen1o5WVuZ5rWuG5uzGSAnWgSE/+eVjbrNMgCB
oQa+9bZb2fp/hWw+9B70pJMdapx90CO+sWxnz5t2Dw3bHbiMdn658ThauZKY6WCSQ4A5g9B1Umt3
vKUpf7TDaooJBP9G7jkJsZA4qCY6bFjbSnt/ixQ+jCpoU7wKS4zKmVQVyeYwKvcPk/MeJM9lPHck
4X44bBjG56I/lJjAAw/6iX1F8foYZJ60zVuZkoS1WWSd8OwohqgHvmuITFi9hYNb8SZ/GdQ/jG8g
ThGAmADvHf0T+ka7pat2qX8Y5PNF5mLm1rWCnKYtTyPy/F9kzPd9a79c9mnD0DsCkXSCHG6Sse7W
H7LfA3O3KnZWTMWklxmmgXbqFE+ni78r6zkurS1FpZUXgkkRjmrbEbIItH63B35lq7e6G5NwHq6A
2jsATxnhlhQTTTYuYGutnQb4YX2rMgj8HnQXCe3CvesekRxwGw4PAy4jlfiA54TZ1fn1WDEVkzw8
sxpe8wJNzeI29/7o6quffVftk+s9gE38fBtr62Ic4IwGFYCbvniXHhS4tILE2CLsP+c/vjYAwz9C
nmbIC+aBt92bb6ClFTUMBEwLhDIzG66e7vJBbFzTVszOTLlz0arJZgiyCZn+AtDROk6qd2KHIh6z
UL/YsL7Pm3HM3LtbjKHHQe6UOGF3RRfnmiz2kRKxr8p045q81sRpMj9uMNE6bhjO9ftA6z7KuvKp
Ccc/thvuO0Kvzy/MX5zsv1E3x0ypV5Nn+67sdQJGrqjx3ksLvLbajkb235jRaAJsBym7XY1I8QKq
WKke6uzIUL+HIOnBZU6srf/qQkE0GPD37jvpWOK1eSLoEDPiRrp4CUYvorn9wEWwcRVcm5jT7x8m
JiRdVpFhxl0zFbc9pXdz/ewrEYeM/jk/LWstnG5AH1oQbgWY6YSzacqcal9wpChmN0ivde354DsM
/e+XtWP4EOY6SK+GDQx7IrGqhghwWgsTXUWuZ2+hAD63bMfMzTdUKjAnoJGGlmUM3OPvlI9b+OXT
jHy2fwy3keuT0EQ+j4mt7T9u8OQ1y2M+hMn5+Vn7uuE3htZmebvg69JR4iQT5NxkAC1Ehdv58WVN
GJd+Tzkl9GgnCMBb9kE31UGkxRVI6C56Rztmcn3pp9qlnh6TnvuRMw83mV3ubCjsXtR7k7nGqUH8
mFaYoD4A04vLCitq2vDdW4YtbrvPjznHJK+ZrQoViyOYP0iHAkkQzU/pUQ2vtLiG0see2lc+3Yqh
rzVl2HUmx3YQlQef2lgx6+ZD19ZfQ3d8gkbU9Zy2b5BNuQtzur9s7gwjbyAdN5WzPyIiWiZWavOd
IOG+ddUWlGjF8ExScvA+LI4syJgsKmyfRyb98HHwdbsFW1/xUiYv+WKFlA55ppPQE4h2ELkfpvAK
NWc7ZbnFxgmxYoImew2oV5Z2CrHDxv5GurfM+jmrjbDk37D2J86DGeZNHAepQg/fXu6qmCc8un6a
7pqn7LY95Huxy54f3S/20blJlqTe/bGjb9+6Q7nPo2/4t4yv0i9X1X0W68iNtoLMnz+1HJPtZgEl
Za4GGz0KblQ17QZ6W7v7NtQRbTeO9ZVdYVLdTD349TMfg24rB+Uw1c3cq8t8mclp0zt1VVKB3tsI
WbfjnIQ834G858LPG88CLxzdVJW48+T+z6b6U9WPU/96kS2aZDagjCe1JsOYzHaAOiGQhYZIqG+J
X65NuWHpPhUSnKYzf1MzBCEILxWKSS5irKGOyVjjg8Db4mQ8OcgUKlGNIrlzdeIrszfMZMUCA+OI
Xfy6yfHa00m749dstwWZWvusYXyZBcLuauQa+fQ9H8fIqeORb3T58/u+YyK9ZNFBfgE0sW+693Fn
5Fd+SuMet1bCqleo+i21t/EKWxmFCfxiquNVnqcj3l2cqGiwXKv80+Zt6yai0Zuuaq0Z4y6uOLTA
ZhQUJEtMEu+t3ej9ysY00V+Tk1v91BRLsuiA7apBHLls+EaAZa3PxnEKHUA7kIhtJL1HRCQaaBJq
X1c7XhZbTaz036TSbxlUrRhfRoTbbRBKCLy6yvLtvEv49HRDGsqYcq8aWLjIsPxKAHN+aruyj8qm
fPKmXj7rYHw+38rngSE0Yzi1jnlVgGSf9TaAnS2xe5LG3TR8o+DiiHLoBO1spvrdZM2IOYd1TIbw
Mh7c0IT56HkEbVuGAcq6pP8nlCFkN940JwW186Nbm8PT1vj4jsnZUFoiyH9n1H90hortAARE7XAh
QwQR2VbWZa2Z0/b40EzYF7VXa8xhYIHk8K9YucP7yOe+E0ukSy552mOpjDSGP6luzIlE9ndUxS7M
5V1QelAKRQ2U8LyNRj69AaARw9tWDA8a6eTp2xKmV6FltdEAYGbVDV/CEIWNZXjR1R0NGf5Xd1Bi
wSMPVNpgymaJllZTHlnLdfnQtDVPt15on9oo2jEeOP3phii6Ud+WC5t2TZpNKFi+KFIYhCYyaHL6
bqQWL38vs3TFjoyF+IL3Jns/v39X+m5igoD290SQEv485/nc3LBQEydRjVVcchdD942NSwfInoP+
xf3l9BKVN/6gxN3gKlFfne//imF4xo4FxXKh5zQVv0oZhjsry2tEUkBYC+momxbebWPPfurpMQxj
z6Y2dKI6a6DHcsr5jmNJIjmAUhsqP4fLBmJs1ixAnAig+voXABZ+Mnkn1RcfBIBF4/wsG+siZCIG
YuzVjNsZKBNzerQbPywju+mHISrsnG6sx8pEmSAYtpBc9wGvf2Wp/zgMqbcfC3/fIEC4MU9rDRiH
lpqdepDA0h+92X/UduCCLNErEido1Eac9vSlf95MQWjCYHJEBLOO9fWvOi/0Y2GX766DAMBOZX59
yMA5j1BAN8eZFNMGAn7FI5pIGDFB3kDrRfxmnf+IgO2f2YXqR1myew7VR0j0BVsgj7XZO/3+4RwR
YrHmqRjIUTPIVqJaqYjKwPV3bjM9n9/Ha2MxDL6bwQYiWyp+1yFdItT2D9HUAoRZM2gw9SM2sjtN
W3jkFe9lImLIhKi9dgN601uUdDtA5Wdrt3jLctH1C3vBsHs9hVmnUC7w2wnxFgN5aRwUU7/hVNZ6
b5g8cSxHq7bOfufTAIjGUrhHq9kkGVn7umHpXlWLzs4mG8K9TT8mouB5/1wMab3F4b2yl0x8TCZm
RDoDZf2iFSE4M6AGB45qoMQug8gEoUk9QUBMAPF3EhylDe2o2MZyuHtfZiD+mWqA0uLzW3Zlpky0
jKrEWIOsbzpm1ViLGzU5nQNrt5atROVaA6fD64PV+ZM7B9Oo5qM/6C+kOMn+Bd0W4H9tGQyT7qfR
HskgyP8dTUKNV3xQ4Hurndnewm2stXEa2IcB9FDO4k0ze0cosWSxrNLX1nZeaKq3WH7WZsg8xmkB
vbOutI++qFR3BTkVKXYeOLkuKufAVjIMuXQyywqLzjuWugH39NgCiAYVyR2yAVulOn9hFJ8cHCaA
htsObQApxXatRZAd+6ma9HcV0Fp/nZg7gRxk7vIR8qt9z5p7IWpRv+gm9ykKSDMJGbG5Z07wI+wd
FNPZuIxPCBjYNOcvAhx3iw3K1n6GQMJlu97wD3zyLXz6dJDa1byTpFS3I++85KKvmyicsBvaPh1t
8cvx1N1fyV9IXm4BG1Z2i8lhIYg9VVCWmo82YAixFmPPdzW1kUm7rPOns+3Ddrf5SOhUOt5RNfoL
m2tyT8GqsJFbW+u84QysGbTV89yJXznnYLqZUXQZhekA6Mf5zq/YqonE0cICZQIJ7WM2TyG58ziq
r/aQ1DzJtTZWr7ZqaD7NJSD3YfgEngWq6CdBbiAfXURQdr5nAb0rIb8WCVnfyoneBfih67eeKmsD
M3wEW0I36+dZH9MOXFMzyq0F76xrR6l5f37q1pbGcBJSs5GWja2Pnnvia0C5YzyxrXrkte4bp307
cJ95GhV8tpbI6EVZ4Tq9ivq61xJKeLJtNkJef9+dn/ghE81UFzZ8yzzPb+XEyqqOHGAqcx4JnhZF
eJv7oMdH0dOUOk2M2v9QHWcpp97byaX1na8yxXmo41CRglwt3dKnTwqh1jG8DzKp5imB+A9vDiFn
AXDuhWt53zqcQeRoexQslhFfmplVESLw8jhbbrtYsSrxJkDym+Y16oNVyYrfdW3RX9kA8j7hd4Tv
ZY4pjxbHn/ljMKaB+Dn52aSWHd6OJ22QWoUyPFB3nINvKMbL+vtmqV272NGwEM2DxQbhfOEpb6u9
y1PS/kERsSp+MZeAWjtNKWoVdMuh4eZbxcLD14xa08D2eKUAo30Ao5Lnh9d26bZk2HhGrNiHifaS
BPfQBuI5bxWkmHd5ED6JdvzWDbZzCFww/Dl18Z7xdIh8JGE3NvDK08VELPU5830XpB2IeBDbuy4J
68Bb0Iz+zxbF43SMaeDLsEuY79g1Yi8ovY0vMh3bcJm6b0Tmt5l/w+d6udca/PIEUOGN02TFdkxI
E5TQgJgQGBd0oNi1GPPlizf0QPFTK9vSEPkLG/vEbExw09z0c0AoJzd2wa8IEBuRr9kep9iDB27D
fhRvYJS6Kt3xefadndXRxyoD3cP5+SN/o1KfNW/4UxksKMGXrfWT29AtuclnxGOfginNrQplJJam
0I3qK9DVCe23tymrQNxf0bJmPBqndP5K69br7kLQ4Ps7a0z7NCJg3JpjPxNDv4PejsieSR8s803W
ZWH31Vd1wG+B1sSwn0FnwefiAEkAv4zl0LPlmc+imA4CaD5UXtZ8Kt/CDDmkmy7va0zNpAleWWkX
BtbeVkE2ZhGCL9huqXYLtisVQT/AoU+1mxQouhF/kJPvEBcnkiOHSiaoKzykJbOHRz2Ui74v/RHP
CJSi6fl36eA8/LIMUNF7ZqXqlh8t8obzPav6pv6v5wReZ5cNEFWiUQX+hZ7tQHJaW8e5Y8T6Bjof
6j26oNrRoMUrSvcBlcjCg1jAQL6J0QJ/zTIPQO36oD9znnLwZPLvuVX2zl2oqzx8brSFMhdldz3Z
pUiApAfqz0unQPw7DKgWxd/24I6568cNC2cGYE6ougPNLJrtcFSqbleDo6D4EoBE0o4UYt1TLHrH
us56ay7/8xsCwQpfpr06kq4J3TtJ7JHtSSXd9lBzj2Z3I7I7tIlKl3jO1URkaEUYCe1/QwzUQ/39
hPBQn4zwbey6aItyvs/GYKzv6uWkye67ekgPqpel/LM0wch44hV67A6Vg3h4V4dheacsm8ko63Hj
tndD0BOEYT1f1Onvup1t+mAPeoFwZ1rxgu3dSoGsYBAs9XrQC0yeXCJdB+DpDjzq0geqtcgYFOCL
efw65jRAnMwrOJRfYn/haf3WQuRgiFIZeDwKBqh0/TfTiWQPmhbUvZmzsPiNfaTSw6CywD6OKfeX
AeyJ8+j2rzJXtfdS5Kj2PnAnCzSY8PpB5VEjw2bCYSqJ9zTI0Eljd4YSTGxXIFxMRsWJfWC6hyoa
txFqRgQihOAm4hJDd7eAu8pxoqoCLq/c1UgVtTfdTFLg2ep+3KU5yr5vCr+zpn0KXbV019nl/A1F
JiP74WYgc49BDsasfU6hLnyFoCZsTkhrkS9Z4JM2rq1MZDHLyp4ktTsM7pXu66rfAw7WSRlJvBaS
rE97CkiElQGr6QdNca0r2bObcHCHBYXhqCq6bbjXdAdfNh5B2drM2tuq482Tn4W8wjMvK996HNb6
AYHDnIsIhAqnDTWMyr+ZsjJQNwETGmAnatvYwoosYFgKROM39xKSkJmOWNCSnMdksmh7C0tr9Q67
riGP6exK/RA4vmsjW1yHCnEKnua92uW5Zz+zrtf4RVlqTFHZHyDliylpSLp3asv/VaXjWN0HlKTN
cwkBhDAuWhWqLyiOHqpvFogkwgNy54U4Vs0oyRfc65fwW2tPdXEoEFTvfvZybsoxGudc6D+VS6r8
SUg9LzcQ63RoxANW0QNts8xKMkwwifMqd4tDJaGRFYMMUCIv44IKOYFJ+fzGTovW2vXUzdghgyRm
elUC31Nf06XCjvLa1un+hCUI3G8mewlqQKa5FeRRV6E+92ZJbRBfqgDUmle1LOqG7xELzrtX3wIb
9ZPFRuSmqw7qFGnljj8W0YGDPdJS9Wk8zrXqY8ex8+kHvqYUXOrAEeDbQz8Ur7A4TJdqKwS7cos1
saw6SCeXZHl3FItGrs3P+1LuJKin/5w/qta+b9ySW3Cm1WKwradSzd1wKyoHe5dMbZBuQK7WGjBu
ypnjg614Ys6R9v6M7JCACMqNBVnTLdDb52w3QWhCWMtWg4KNMnFr10UXkRleO+PZC7exa0J5hwKP
K8+zRAS3Cl57HbxzV13lhby1KLsoUP4PtZSXlnaLg346eg4CEojiQNgNRGi7QW1SJ38+j8wUV2wV
4aAZzpej4ln4DL/Oqhinj7MVfT29WP+9sfxDFoVDP6w6QNeO/oTAqCrzPoaekI6FrdrrqRy/nd9v
n1+k/+GLsqnlFF7GxS1zgN/0QvAeVNBuBPfm6T6WeRkinOpLTS5TkwuYqbAoMxX6BSKbJxV0lvgB
fAYZ9JwUYt6SrlqbutOSfYgwcLLUZCr4eFwWdqrwpzGHhMK+cFUc2tZWtP/zWPw/nFGAN4eZncvp
yYOqShmptPIjsGaygy677AH8kO9TsFUBu7bZDK/goZJryttSHdk4yNaPfOqRk/Ey272o+gDrYvgF
gVG4ru7sG9vmx6xROya9W688KWfn8sauUxhPVUYdburnd97nzw4WGiEyOSzhCObD8dh2aYEa9xMb
awrKsgJMcOdbWAFH/EMNBWJRkTZDUN36Ag8OVTRpMmcttHsECpByegfxgRk0LpKDwpt9rXCB3Z1v
ecWqTFxr6QprrkJ//ILrWyj2roXVQlGkVTfe/+Ps2prjtpnlL2IVeAPBV+5K2pUsr+xIVpwXlJPY
JHgDwRsI/vrT1PciI+LyFF9SiVJFLIAZYDDT033qpAxQ6sRjf8YbMg3i88S9oAR6HfIpbOMHrBiM
DXvVISQHedGWIDRzdXHHfcOzsw+qr63yyuraLs73zskqhJ91EU3u/SKsYoT+PETsaXC9g2bhp7f3
3DDRZHKrQ+TlWwXWtXVdbOndoMgajjMYwMuHFEZadW1+gGwVOXgx7IZW4XMws8c8xnBxnf17fStX
3NxGwYomzofeLCsZuXjDQeWrTSrcKGFC89D9y5ezmPEkhCjxzq3zf58jNJ8dV6XMRakE6rCHNCO9
PLpQstricVmzDeswgbT0WCJDMTwPyCI7CTJVFGkn13M2Xttr37dOksKTKXLTZoZj4zfzFl0WeMG5
G19fMwHr2FA0CPqCU3MBsiKLWKI8ZNdP4xDROEtIOQbTmfM6j8OEaN2Gf4q6AUwQhI6sUPuiCxsC
y/LSgP4wGi+QTSM3JoCMDGvr8eDGnjxet7qVw9GGwmriQ9IeTBrIM5dtied4DtgIkgfh3I7/RnHE
m414c8W8bZnHirkuegiq4cInxl7QHVt+YhVnSZ9N8oAcRfkARuBxI/ZcG8w6M7x5HKe0cquHoYnL
wzDrzwJhn1JVftCmfhrllrzr2vJZ50SqSr8m6NK/sLwBPo3GUN3tJdq0aLdhA2vnn42bLQo/cpte
kPtgeSlDQ+1Pg7OOUnJBfuGUjtlJ6VYc5yJ+dHm9kX1ecS0bsAitA2Su0gkqrwBomEMxv8lBmTme
Nwb4OMfJbLBu1Q1OJplbPHRLRYNA3GLZIYP3FOpMKJhl9FPjy+H2upWvTcc6KapmHkkwKvGAahlN
D4UsxHQMR7AzXf/+YlcfxNA2jlcrmo+REv1FguAab/R44BHzEm8IkVjQnodGotuazWm9WaVcTqEP
RrTxvEXHnFHUdfEg+3Y8cRH8HOLoKQ3lXTHXeSIXQB7CwzZx0ukF6uz/Xp/oykLaLI+UOE0WRwOq
N0E6eyKhvFChPM4tHs4/9w2x+PS7q7cCMp+RYMBeqb67SyGyeDvlhN/t+7p1MgRRz5EfqGHYJRTL
0xGZqDCtdvF4R8zmeRQNMtzQ5qQXTUz2XIwLwWmG586+375syruVAcYXqIN+xNcZiAyJH7U3c9a2
G5WOta21woG0rmDCaVo+VDEYdRLPcbzmAQksku5ceisc0EM3NwGoNB7EgKRuwoiC4RahEcfry7Ny
FttcjwUpooK63XgZDGPPaSaUegAWPb9xOigpbpwkKzeLLQg5gBFaoBk0eykQjRYqeCAuokATzZcS
J/IsdsKKmM0AObBFYAwCig8dJ85DEUIlXJuSbKzVyjRs0DiRqUfjZs5eKsqe0ih4UE0YJSROL1lR
f++lTjdsdmVTbNi4LnhI2zhGgbBy8hsv1PNBTm2W1LGvb3btu40Pp0OrXCjUTRevgzIWVX93JVQZ
weK8L062aSCFBrC5CIvxEng6UgmYbUl69j0kvDcmsHJ7hJZfEweceOng9RdIezm3Rcy/8ak3t9og
FVlvz2NtKywHR/uBGlE9HS7Cg8yDmbu/QfgqnyAe4n/dtxOWhy9VEdT4gvwhaIUO73NTpn+HcvLn
78283Wm3FhG91d7en4O+0Q14F2C8yFsfvExxKHKWZcJS55t2uiypEK88ai/6t07jxzjv/r4+vZUT
0kaIqyzHW7RrxIPSjVKJGELUwSMUdrYeTCtBkY0SZxyVEzLw9AX8oPymcMY/NSJVHc6/lOv9VDqr
QEsvNyKwldnYmHGeOqKPiqJ+LkJQWmOvbqJ43EVzFLH/MEgSnorcaCQVocTcobaXeAQSqZDa2ThX
1n69dY9LjrqaWwXpyzBU6r4otX8UjrOFqlpxlWD5+zsLG9q0id1OjZcuxu2twKt+NGWf36HSFO5c
fsvpA4S8kEEM55duiGI0g6Qk/GzGaUuOY219LGenYxe5dT31FyZZ80pSMlcJCrebVKdr37dcHUC4
fEjHMX0RtJwejJCgV65ZvPHoWTkRbfnGoPPHcRGEAFJRdd43b9JT/cn1GH/19JixW/wvKNBe9+q1
sax3fhqbzoci9fzCkPA5enkuE8/txRGIK3bs/WwfHI3ZmPrB6SNseqARvZFfsqhycBfgvXh9EisG
a3NK4n0VVrRi+jLJbDo54+gnAo+p1zjAtb5viCWUeOcTOsMZMTliflF0Nkh0B94Drqk/XLOzKYDZ
APqujDNS0nB6ZoMGZLQoPNecqqCJvvfcy7yN3MAKQoTZnJIp6qqkawbzYgIfj8EBgDRzQyGQxxNI
2DXeLbjBkMpsnAnSHEFbzeReTmWRHgOnkfoEGATK6SFP6Rb7/Iov2bSTzAWTDMr6wwVBWHoQJQq7
DrpINvZt5VKx0fU8zvCoRoH62fMlpHDT8B5afUGi+fxLN5wCJ/KcKbGrWzYCMOt3K+nCSLh15WAu
Zo5Oql+EzAfes5dmGgBguW6Ka1OynvN8mEY/9DElAUGNQ1E2T0J8eYtguwKq0aZAvQ9NRNHx+nBr
zmWdELxtIK7nkPbCnam+Ab9mD2CM0519PQ8bb6OVQ8hG4fPKl9RJ+/QBIjvgZXezv0iLEUgcuUne
lPXGwq1Ymg3Fp74zTCBzAFylCknSdUAeNMvldn2d1r5unRBdMcyoxINCHod2eJB5UT6F3NlF84Ps
iXXjm6hWo2IIX7thgLS8A9ZEKNr3BwjteV8yjpLRvllYd79Rk3J0JcdLMaKqLFVFjqO/uQNrG72s
3btTFFLgdACdgnNPaJ0uwMWvTNXZXWocmfw/ip8rHmIrQiqHG8nUON3rEXVpOevbIGYnhsP0sBza
AFL+7RTmx/UVW/EPG5UP2Z8hi0OD27qr6wOeS+QmqJbUUzNvNWeuvFdtUL50Mm/0QTlx0XEeHUnA
/41lVN5MpfAh21QUSUzQSHt9OmtbZLm7MaBMCkrkEYpA6NZNKu2WWeJVY9ACPIROgAYJS6/w6dP1
8VbcxgbZm2FwqETm4oL2RP9uaIbytReR3jhZ1r6+WMg7gxNp7oy9YsgWL+njLkevmGzmX9d/+spS
2VKR3dy6wKlzpFxiaBJzqDVBpwLnyRLsR4Cp31wfZsXA3lo13s2Bz31czaZ1gYUZnbOq6JHJWh21
i8Lf9RHWJmI5feoyxysNd4HjmPnRFGQ+vL0kWT2FDzFEMjYO4LXgw8bbGwVkbdTX5h6ihX8JLNbB
AD8OGvBnAcgKb8mdIr138mofaWon+OQAmYW+nZ1BqE3vqAown9TGI6jClF8rKdRtC+aujW1aqZi9
zfndNqFG1eYzcwFNVfKOlowddSTvROdHiYnTKtEu/4785e32i3wtFeBakYABOyaGZFjO1L1L4/iR
Bu5F9N25iMNPtEO9h43+QzCMXwDeyncai3VADOjtHBsAWu5NjupsNSJ9jJ4D56GPqgHwPEHP141y
xext7LmJNDh/CkIug4yiJJj10VvWEl2lx+sDrFi9DTQv6ES1KzEA96DFjvHmQ5HH7DZK639mXnW3
14dZObxtVDmLceWkKXj//ncE9fRTIYLgmZSI1SInOzmTv4tkJmI2xLwYvdrz24FckFz2P1Fqsq9N
h1Dn+kS8ZYc/qLrY4HKdsr7xeRs9A5Drgjp46IuxOeYAWiTCLWv1lxpwv58G2aTyz6HtA/WVg7Pe
AEVqhpKUZ5/0MWU3aCbznT9YNJHgM6PGqzTEiaA492vEI65Gm20Oks72EHdQdvKSNhMyI0DQQd1p
XySIFvLfrwW0D5Myawi/NxAh/wdqPT00/OYx30DEfGy6aLm1Pp9OYUrQqXfxfNF81U3zVIHu4LbI
THm6vhcf32voBfx9BOEXAe5LgUYcZ5z+VlkMMcWsQsLj+ufXJmAdLHwGzFqWfnMxrEgfSIuXulCN
+BTN6FW/PsTHM0BN6/cZANvp5yVV6Jac6ylNCuC0IZea6XrjOF77vrUHkHn1pqluvEsFDm1zC3K9
Ln0umZTpRsXo4zVituToUPsZhFg5+lTc8mu6tGDqfPwyQSnpeH2F1gawNiFtKJn9vOX3wHmQWwDP
vQM04NMEeoY784g2hhSZBoZkNZkvXe+hQ4Np5zt05rKt8sfHexDZ9KcKsmNicOvwonk2AWFJ2C9X
Qzb9+vp8fOFGNjSU5UCEeLQIL10RPiywKNzoflK1gI8DGu+A3OLZx6HSD0DGXB/x4x0B/uN3my2m
ePpfT2UVArbhzcMfA4myp9hpt/h134K6/56xUbxcVu+iCM4chXYDwK4kIuPqjubeXCIXDqgymFJ5
VnwmTS7uGyD3zUGTuWanHMB25zMgkfSvoAcJ8LN0TFX8qbhWw7eujmv9p0D5ST36lZ43pRTXlmL5
+7vfaWYOUrA+4J99AoqJ17k1FCwJ0kGzwj/N7PWs2bh11gaywg2qo7kNvEb9LwxQg3zoWBSc/h8n
0coINvkmm0bRtNJToBMxLxy5ydtCGP+uAcjkeZfd2DhFwcbG8VK3uVAOu1m6sQqwlN6gO3Cr9Wpt
DrZlen3gI7MqL0gWezdVD4MM8NA+5Knnb2QOPw6XUN7/fcfl3FZBOUXuJR3j5iANPlwJGiaBS//I
JClerq/VypnBlhm+MyzCeAoQUedeODcplFAmXAtlIfqNrVibxTLsu8+jk4ICF228SxCBhJhFuTkE
6UBuI1aTY43y7/H6ND6O+pAK/H0cMboOjTofTyp/LtC5hg8PKNgBd1vNP8Yeqlz9uHkSru2+FQ2o
YKx048fY/Xouz8Qd/LNguClGEGVsuOHatliXEXBYZCh42V40+kh8dMg4ESoFUddtbPvHKRvErr+v
l3GgTm3KEgwQNRjoqmKIvqM/6y/ah/Q2VvLblGt6Dx68LejwynxscKHhaegL1yDCmY34BEonvGUi
VFder2//2uetvENloDAfGd5cJBUXPHsrUKNsFWJXTNjGEoqi77gZ8dJLi7K4JQXJAScZg694WDMQ
HBabaYEVs7LpNvWUx2ndpe5FsRGk+OgzLKObrhUuSya+0HNcX6u1+VgeH8ROiXtceBdDBsB9wUal
ora763oS3IbjHG5wLK9tyfL3d54fLDoVgMK7F8mr4ZdOJx8dlESQjWhkbbEsh+/CEUlMH5QFJscT
Zogr+qOPsO9NQbuNZ8XKmWKjBoMhIlI3OLtYiOimRXpRLA6xvIij5b+aArn563uyNhvL3XmkwRSG
/g7YLl71bEkDh9iYeeZbagVr22E5fBDUbUNQ5HrjwGLZwC++wT+u//yVj9v4wKCq8mGqQBGVCr81
NySr0n/zWGVb8gFr37fcO3DdqFQtNhtMc+MXAo6K7+Ac3MokrSy+zfcZzNzvaqfyL4Jr946PrvC/
5V4eR0en8cV4t2+NrPu8QlOuMWEc34uM5H8XZWvQRsogi3798yvGaoMBie5hP1mI91eNe1y5Lshw
jEyjW67n3Dv6eHCc8tHp2tvr461tyfL3d+5d1fXcUkQ7wCLX5E+ethM9hCT3tmpUa9+3/BtEc0Gl
fA9xSdZXn4lup/wWkt/BFoP2yilIrTvcU7oipdf4/ysjoDn6mbFJvywvmBm94vuCOBslKHuu0Sud
+Rf05ABDULT15N3zMHd/xqnxTmGRl/p534ZYDq4NW+gj+vw1rTkI7hwJnako2ypTrPiIDRD0HKMj
ISVOcxF0PzrHq36aEqKkWVm0N9cnsGLBNkowcBTSgbyDmC0agZsHsAj4ww2P0OPzU6CtqEankch8
7zh18+hvJSVXzMxGDDJ/nEG7StxLIRt5WzVe3iWhw9iv63NaWzbL6b2W6lRpkLS95TwLhufUmIoT
Wq7VPj+08YK87o0sUle8cpZFAGijIu4fhix31L6rycYLDmPd84qNuAV7cGTqwklPXu80Sa9UvnGX
r/iiTSGr6xKdzKWL2w9lCq1j9JhLcw4i/r0Bh96+89emkO0A8s9GoucLQwURnRO+46OQJ2vTHq/v
9Zr9Wnc4hLCjGgxQ4vUtItF5539aQuqgQrHVDVGsAsndVsvJml1Zzi4l7UuHoBnpjc3KgHDoLb89
lFtqkCtbYoMDwTuRqRpt/xfmt+Nb6sW42rttUA0D4d0u2akoslGBVVbMeVY4sK1oMGee0ZknpUzj
LejGinfbwEDFQawri4UDJs7iz8LI4Y9eUbax4Wtft5xbOi7j7VDkrybm+q4QaF+6BYUE+CSuG9Ta
95fNf3fFKpllJTgYcDZ5eT28DA2LAGopIf01/LlvhGXkdyN4sRhlhMjhNUVC6V5Vc90gqiXyn+uf
XzMi6w4HWUwZeVk8X3x/ojdQrPihSQ+hW7ya70J0/m48aNbWybrKuxzVo7Yt3YuplKG3MqBj+zg5
HeBW1+exNoDl2V3t5pXrNP0rqOPYA6Ve+yUPdgJ+AMv7fROE287IM4fda1dV07cgQDbBm2QI4vlm
IwpZOS1sMKBQlQtdrIxchGl4MnTsSc8gIoZU2lZ359oIVoDujWWQeoNi97Lpmhul6u/gh29vfLZl
qWsDLIfuO0sFlRBjRcTbV1467pFL75BOeb0Uw/ZdDzYcUGct54w1wyvS16U4SDHGA3iHSPx03YbW
JrD8/d0EzCCifPRJ+zp4rndC0uATq2X5CWzjP68PsCz1B5lsG9enWa60N3YYAMmicyC9MPusxzLM
nj2NLPexCqHi8cKmwqnvspZsJZI+nBcNqHWEIOsJOUWgjM7SgKwXZFEkoRmRwEywrd7YDy9WDGEd
I0SPBEWTzj2Dl+lfEXb5XdDN5YxKZdMdUNxc6OqifCsMXZuQdZqA68wBiKXzzhocvnegoXSPg1bm
Ng+EuLm+VR+eJ5iQdZ5UFTipCt27Z5Y5QfqVln0d36ETmuW3+wawjpTK81QPQWcMQB3xwGukd8IZ
6LVdX7ffAiBzCWhWiuxMpZGHQALmFTtbnBAf3hk0sF8BtOJuycGN9CDCOX3sat6AVhc1Pgiz0099
u0metrIHduCP7vOS5IBanTvqtuRRUkN/QvatMy/7FskKDljezznO8+Zet/EjX3qB40ztUnXHIi22
++4wcYA7nQjEM89tx2fIsqoJTAvgT41+XP/xHwOHMIDl1RVrXDJM2GJ00FM0/0F8suJpdywCega+
70VENfjaUAo7SEc8B2E7ocPOfxgXbvXrP+HD4wy/wHL6bpi9fG5jcw+Mwi34Lj4VhB/A+3VDM/9n
Fj/5zVZX9Zol2A6fe1MZS+WfWR+OX1IxhsC0F17rbNy+axZtebuhWTFCbq5/8NpahEnXBn7rgIvM
UUGYOGzyod2U63iuthK8axOyvB/nMBTE48jcixapUQp+SpBV8G/X92Xl4/bDgKqp1UHXoQKMRHWR
4W0TSrB47/u4FUYYmUFwisrwwR+9nyODJGkhyz/2fduKIAZa1HFr2vBsHEoSEdP+4Mf7UFoga7Dc
naBtclRzmp6HKWz1veEsvolc2TwC2ZGpc4h2zX3TsFzfdI1fxCArPANvJk9mykATUfeExHviIEzE
8nzXKSBwykuTJmHtjp+zhYBPzPkuIA0+b7l1RdqUTyCuO+Nl07QvIKyr5JfR8V1nS3ZjzUBtd25U
UZCUhw8K7zPUzMKYgOkR0ckWqnJtAMufUc1w86HynVOV5+hsHMCzM+bxv/u21/JdqDoaQt0YCJ23
85YHYHjyiy3F35Wfbj8E0N0EPSUE6mCq0J8LKfI/QaFbvu766XZXUEWQ68zBuQ9STy2KI6i+usSd
6w3Sg7Wfbrmv9pGkr/w4PKeDkx7RyV0eSrKvlZ6iE+f3CxXMcZ2qKs85EYNUTcKbsP7h9e2u6ic+
bzntrOoQLKAtlmYuoEtdRHmfzKjh7zs27dCfNI7qSlfg860kwc00Ix0RlntDJbunR8ZgyOJKOieD
pP/ntEM/D3Xa6LTPbCx/LSY0PVS6TXNgW7tHaNg0SVZOJrn+9WWF//MqwspbzkoMsLItx28ncS0D
ENr4hhx4kavbrNp6ea2NYfmsYFPYaV6ii31ocv3nLEAM2bLaeVwK6densWL9dseOFxfaUcAApeiu
wAN7Wuh0S7ju8frnV2Zgd+qgQotUVubj851AqMdn+cAGwFkghrSnPEUDWy9D+TqKEBHTh6py7yBK
htoUgLIyYo9zik6BvN9KFCznwQcbbjfuFH4PvsVSQbpNhQ9LzAi6oRcx1g9uXx+3w6DlYPhoGMuj
ByTdeRDF6j6N6Se8u28HGh4XYoY82BlpeYstvAvyjQ9xQ9NM8VkCsCkTvFayNHGcbksEZM2mrKt4
mF2lwEKqH5hZEvsgy03ybN54Qaxtg+XVMp9GHUC65EGBsLSjz11OP9GCQomaPYL6fRcpF8zKcm8T
ZoaCNaS7k2g/SuhQ8mR3qPWGy36/AZGWfahZdxdUOo8TA2bM4qafC/PPda9b2YD/tOKAyzYN0y48
FSV6v8DX1/wKQVq87zq2BS9SF4xKEiy997LH1zsN8hAf0fr1n76yvXYrTqGGdE5F3adJ4IGY2xRf
U17mCZHhOeqC+z7ep5eJfgrrZh7akRiQeeiHgDRPUENgx0KjkTArjNpofFjbBsuVPTOiz6Gr+zvV
N58MClGHuVXqeH2h1j6+/P2dDVUFECPO7EZn1cVP3tCrM8itho1DdeXYtvtrUPGD+EGTkTPjiImg
d5RrkdRdL+QnyJs3zb4b2u604TnQ9KBKxwKF4c+iCNNjhj/si13snhomZDDyUfFTUFDTHD0gcueT
B+wsf9m3A9btXFSGj1HZhychnJEdAif6Ap4sJER3fd5um5ENGg9KLwhPKfjKiqTJvOqxdDe71Ffs
x26aMVUYpsBZtPfeDIb21EOiJfT28eXQwO6V4UMpKgP+JZGohaCqAlu/TCjwvw9NT6at4sDKXWm3
yYheIfHhjf0dCYHNRLLpgdOl0pczCEOhA8782rcVliMrEks9g375njoAtmkBJGBR77RTu3+CQ36S
hBzsEwWYoKsDaaGF+OKPlePtagXGZlj3MWMKTbIyhTYDjYEVYaP+Yppx3udndvuE7jiwbH1KT3QK
M363kKPcTZxQenN98VfOImLdxKKEaTq+oKc0RDw3BDggaFt9i+Z9zEhYH8uRRVWPzewOMCNQpaP7
2z+OUEfZWJ6PLzT/P60TNAPBiMjpW9hoogWeOkBkxRxU2f4dB9kcHRyD/pCN+/MNXv3f+NG3myl0
jCwj2IrpSQOAANJwcMSXyTSN1E+8WIOTEOWz+UveLHLAIPcNgz7ReaBvnAYGfufXzIBjv52CX7UK
IRuAXwkq63CezHfl1qT4zAX+NUVA5INGdlYIkIwX/iGqvpI3RQOczSnP8fz3IDBUfyWNT/+WEprm
t4EXOt+ROBGfOTrFp8QFnGRIgtLrhydHA3dHdR+Nh1lyk4NCGWqjCYtrCDmNcyZT6OUCTccSSmsa
0iQNay89KtqjAy/BRbVIY5SOoyWc04mUPmEuQXYxfTwUPhhd9AACfVSv8P9uWD5VNZhvBxU/U8KQ
w9GVisShAhlud4DOUKpgYC2gAkMnkOfBH3iJvrh5fKJthj9XBfG/zsXY509lqRG51cAXDc/KHX32
OQAaD6gMOvAJiGT0C3yPaicSx7RoMmjGg8rGPwCiPv0tRVj91LVQr1nG0uxeV1QXR6QH2vLgcceY
ZPQXnGPljMNwnBkEuiCXwGnxUkY95B8GxjLvpiQZOJCjoAq2lII+PlOBc/09roCqAWCv0Cc/aRqf
OKRFDPY5DNwk49Ft2JXK2XX5+3a3Bh8BPTAxiU5F4bgJc6L5oabgMdxzavh2p4YsJUiI5jA6sZDR
Q9eip0VIwW96r/d2HUy+3UTEATFxeETpiZNMPPEp+5f3U3GPLrUNmPDHJ59vtxBJEJi3hHX0JGAV
hw7RHjrGm/DcA0Of7YoykOb6fbsDXoMboNX0BD2qJ1At9MeGon/2+iZ8HGP4dnemdCMTBbIc7ooQ
WB9NkZzS1N8Vo/p2byYPfCBkppCeiqF41hGFAlEUAt4MPsl26zWyNgHrsWl6BwotLKInyCG/CgE+
ltCBhM711VnbXutiKwKZQUY7He6EQ8tXUQXOo2fy6HsYK7LR2riUNz64DGxaczIGMUh14QVBAKEC
x9M3nTY9ASsLLjkJU5o0o7dZ4efk7+uTWlkxu7mIKV5GFPHX/7w66M2PINMv+75t2SrywLH2/TQU
CZq9/aMXjCYBUelW+n1lP2zmcjkGLOx4mkLPRRcqCWjX/mk4oKhxGJUbHrE2hv+7uymvcWUKKSWE
YhTqtFLyx7f3rSLDnu4I6KtZJqtm1edqbNnJdMipUlR1vIuTjm62cSitbbBltSkZsiHvIZrVtfIf
YpzsEOlNsvK1j1uXDxovwJvVETz8Y1fqLBEqLMJj0U5T/2WXDdntQkOFRgIBwKB4C4N1Fnx1ILq3
4dErP99mISecLnHQzE7CIYD6QMAwiw550dUbBd8V67EbhrywDdrQIfjxkjvfvCWZLef4m7s3q+3b
nUJp73VxAIKau7fM0ZAilQqITJ/sTvpDD/t3FxgG9O9kmdEPXlO3gGGnKpEehti3v8vWvEuLMIDh
QQbh6Qco6D0OMbI6iDK2hFLW1t/yXq4URNJqV0NmiP4loaF7MCkObL8t0q1G7pXwy24NYoyRBpWL
+CyW1SGF/qJjyS8mBSQNXXM3+1bJcmJwzcZRRPL4XOG5kFAV9ZAQ3NeMTn2bRhwJNAChXTncgWQI
snYpvh5BJOf6T1/ZA7sjqMOTH4KCFMKLTu4nfFDQEq2peyyhCbdhQ2tDLLfpOxuSaa6KrGGuSEQW
QH5soCixQQWMDV6Q37ZOMG71mq0cGHaDEBmkSrMK5p+IaSGznTr5qUaRYV8QTBcjezcR4ZcTMo5G
3lNolAJCt8i4BAjx8qhp9lmS3R2kZ7dR8Ryws2EtvcErp7mJPfp8fa/Xlsd25lj2Zsic7JGjwemx
mHn8pcnnLW6Mta9b3uwBbBZkcYnTFEpy7tHLAAZbeFz2/XbrHvYkUi54swbnNPWHOwmKxtOiBrDv
45b/Gm+ueAz9eZGgseFnUID7qGzq8bjv69YtLMYqZl3bBecBIcRjJxmFdBLE9XYBTXwb5ccmD0qP
4u3He/4rJ6061JXe1U9EfRvmR+LGgKQibpAXb7E8JboeDdQkbxq1T5kZQyypnnduBVg43vV+0eD0
xBCgU6kSpOu+XV/8lcPHpgFH/Oy1ocuasxc298OYu98KZoa7kS7A1H1DLEO/+/2pFB6kTtPmnCLJ
DEnILIa4bN4ephIh6fUhVq4xG+anQQMcqj5ozp0LPfeB8PZYgc3vrz5sw0OfVc7X6+Os+LAN5qu8
yHQxqZpzoZonvXTJ5/5mNLq2FZYLF9KRY+rlzVmiggYKRbw5ClmNSRtvsgus/X7LkXVfKohC5Sng
7XmNZmNUt9DMs+8pYBN9S9c3EULQFLzSTn2goTwhwbkVqKz88v/A9eIhaiPPg5+N4KliBbQ0AcoR
+0qYvt3AQwrXpBBCbc6gDBlxyg1/mLbZUqVf++2WA1cQQnJa2cM6Y0Jfg9jrf4F4od9SNVn7vHXt
EpHPmShcgrMBSZW3/ql+Ud7dZfI2qTfp/BJ0DQO+LmskztC2EN414Jned6HbMD0qqxDQdN8IqNm4
v1KgQr6ObrVFErlyLtgovQDqrQwE5+V5QWsU6LHgMJ60ZY++y/7dtz6W10LlFpm/WrXnago1QBp4
oaITbKsXbyWjYlN6q1Ki2avS4hGqNeJWjR29ATclsgUxWl6AFeiPwO2FjyPbBICuWZN1G3dR7mgx
B+W5KOU/HhC/N/G4Kby3sh82bo/786D7qoExVaoPD2zA+ZDWwtxXcf+HP+CFs2tTbAhfYWrqzDM8
bgjq1E86j4dRAintaSPaWjz3g0SXb3k0C3MWlR4Rjx0aU85BFy3H9RMPsj8GmTpfR4GC4L6ZWM6d
zmDQIFrh7Mjn/FGCB+hldp19YnDUtwF9HA3KveB+eVYeOsKGBlxtrQ43bsuVC82G82neN1Us2/Is
p9k/66qlTyIOu2cPAvN3+5bHCqpJ6+qgEaAIZI64KIkXR4P+29t9H7dcG2rWg09rtzyDlUV+GkDG
cz+m+1BLvg3oMyWdkSrVwwmiR/1RDeEzkPNbIfXKseFbTlyFcS4IyBzvqPFfRQ5izzF4KNzhS0XU
eSFHLYtxwxVWNtlG9HHItqZQbBpOZh68VwVwYrkEFtn3vqydn9c3Ym2MZZrvIkgQY+OEHdsB2AR9
y5usfwZlzVNUbt4TbyiN/zh0FNnQUJ45Y1vWfvHDC+a6v0VmLe0uCtfq2N2RGGQgCsKn2kFlrmlz
2vm3feQOwQ8GRBWyYlFHCHsIq8jvdyUF8IMs2/MaPREnd4dXCKJTnSAiLL9CDZ7/1cxqn75bZJsg
cj8Qf9cuuRTtrKDOKGg+HGrPdX9c37YPrxLMwbJCPZWtGqNxfA1m2T2hIW1CBYAr020EnB+ewlFk
m54ZKzdrFRF/QQFeZPeyHIEBuQ+dNOy6BPiVzvvk8tALzC2gP8Jt9hzJGNayRtxZCK9EMLx2LUOY
hccGpOx92m+ldT+0dnzfulxQc8aPrlpsCyi/Cl13tw4nv2Cc6Z5zDQNYd4pwnQqsRoH6kVZD+bVv
nfqFo/U4ub7raz9/+fs7ZxVxw0DXOvWvNGCC3Ro34sUNrR3yrUFT5QbWbW3rF5N7N0iAJOs4tLx6
VYu4wAi6qdshg4YBGN9uZYvKvZDDViPG2oSsO6bjMeTFizi6R/tYcVQaZJFagIR34pu0SSueYnPB
e3SCqGfE5UW03RjedJls8/sGSZFdwH1sufXwY/HQ93lIqlfSxd29Ebz83Lub3B2L4Xxwev4HYOqw
ZuppJl4hhM38U+EV4v84u5ImOXFu+4uIEAKE2OZUQ5bttst2lr0h3O22EEKIefr176S/TbVcSl6w
q6gFSg1Xw71nUO/DUvPoHZOe+jnRjvGVxeuYDRtsCq6HHlDt6C7pNBUP7CpsKkg77QJlki11jzi2
Eae98bu6Wvr2UqdQkEZuKrvDmsr2Uw+Nx9tB4li/Nu6UY4o8T11Z1J1c9DtaQ0zys4JFpDkBkaXb
r7BnUxmEleCgBoTZ7UYdq8yGoPJhyIBcF/qSszx9KKrAP5Kaf739ccca8K2wb3EsmRnW3ZdW4LKH
AuPzeI1KufTLPgbkZGXzdTVjBb6MOtjhykxfUDtaJjA6pzrehyG/7/LyWzRn9cY1YAU9XMPg7Cyo
udQhonxWvXgAOXTZZ9lW9UUbjgqqS+cXgV/+T+gIwCnwCK4mf1EB7Z7bk+IKFivsweXzJ9nJ8qJw
n2C7EAjMLzxIE7lrwwyv+dutuObEPuc9VTJcLpvLb1kGOaoTMDbyoRbIoCSy8+9uN+PojI1QxQHO
YS3dlZdQGnFqCYQr+gHmZcm6VLkjQmyUaljPEIcCR+gCkBlgZ2bi77B/rUkcuTpgHexkmMeij8oS
WxcSuWHpLzsTZuIEZKy35eGLmtp1il6di4R2sBJqVXVRwHoU0DMG8hKOWWSjmpkt5c4q4kOugpjL
PI3siZg0uQey4Ou2CbZie6ZxUumAYvRbODx4V73IhYIMFrRqzaHeNQVWWKfTDE4ok5DfaOCBhA1q
PKlGkcNkkDK+3QvXGqL/nQLgFcto6pvqEnqcflQhzJ9NqOgWPAQm2IroNKq07Ja2vBDN8BCoU6Tj
GJ7W03Hbr7diOZQB80tcrS7Ug3Aq04H/d6M2ypsyG50qfCVp54fmMrLCL3dpB2+AXZc0au2u9vZW
xGw4qipwWOtkzi86BXdw9sA36pM6vqdj/W5Jxm2KRszG4nGtsjGBItqH0MgPEKVpDslWgS9m4/D6
rDVxqxZ1gTxZez9mXUN2EEqGpNHtKXaN0TU2Xu8RXcawY6v6Q52Y8+gBJdfy8UeTm7+mdtUP6u0L
DrOxeJSFABK0Rl9Ulqf3+iqS1Hao1qYKCKeYR5+aQqnTtg5ZQa3KSE4xn/JLSFD9aUXyE6ih+THv
5IffL4Pbrby9dbDEjuteQ8cKAFXorvHxMHteF9zDRXWACyVUdNfy4a5WrPhmZMo7aBRiAUcgeo91
PB4MjvDdVphkzGzILVe4Bfgh5L6kCGr/NHrcv4Iyyl6uLLC3d0BmQ21F14L46i81rKDgAEZ09NQM
q6ldx+q1kbZEB4uvNFOX2cDBluLwR24ctj9SAJABQcXo+fZ0v+0SwGwsY+17izdQyp61nICR1u2V
V+LBtV14uBRUcZrv+zxo78Eo+pA1axAER9j8gWeEZeesEoKnx4x8v4Sk3Hns4KLx+50zV978EdpL
a4VZ1zxZGwFlPVfFJPWPfhniezJoEHKNKT7fHkDX16//f7XN6NzUZjIkv0AyOYz2sq3gB5aiGB9t
XGZW2HOAlLTidXGZA1WXH0TqkfQhGcJgDbbkmgwr4knke37KtL5wnIB3CtsJ9kd16imA3fGU/CyK
1Re0a7CssO8NWZI8FBA99YLpO8xt2n2YkI05GUhh/3cuoKSKldzT5jFNzVeZA8REQ6ggdtVQrCRk
HB2wgY5yAuXBT7P2MW2r8yjgYxchGbMy046J+APoSFXZ5in1LyB/LDsl8iZ5IhI4ygB28gsvk8ec
AqS10hXHFmzDHudlrAdPZQXuENk4wMd4CF/01PPzFHnZv5uCwwY+QsVaxBpJ+ovBAz86QJYUNBS+
tNP329939cEObZRCYuREB8RGqU+sHt63eV3fxzM8pW+34JpwK7xx0k7ogGoehecX31hmwmaXdUpv
yu2y2ApuqNYh8a3MeOmVNHfzzD4bMql9PwE4ohVAnINR3cYJt+JcqLaawN3UF1mky/KD9E2sHzhv
I/k85W1X/L1txKwYZ0FT8Nln9aOEa6H0x/mQ13D/uf1x14RbEa5pgMTkMJNLXUO9nNfZXaGKT41E
CuZ2A475/gMIuXjjNI6xuJCZlwtsr0BiT8+EeHLcUkkCkcXKq3Nf016kyXCR3Rx/ox2qYXNds8dp
AKjqdicco2QDINmMJCuemcszBK3f9fClP00l6jdlvg2TjU5cry2vTj04EE5QBmrm6/usz+9DTIwG
5kn13273wLEV2gBI+HW0hSyE+mHi5Gc2Rk+cgjCnff+nT4dn/2rBfbsh13xf//+qIyabxRw3nbqE
WdW3n4xWFNqwedHrX7cbcM2FFeE96Xmy0HZ5Hr3xI+pExb71y/HUIUm1BbaIubDiOqV6DmEFl11a
FJ0eUWJlw76icbzN24TZ8oepLFjM02m41Lks0IVAfUVtdeuhzayQHvtlBj+9m591zb7XtMT1CapE
+V1C+jX5Zcck29jIOpvJzHw2Pwu+KLoPiZz9x0D7A1uJaVcDVkzX/URMkqABaYoW8GkIai7zNiZt
zGxkZBpUHtRQuumSBiarwWWOk2aH5/42YWQwPf8bA20gJqGnUFx0MeMN0Ka9XO6ybIi3lRKZrX9I
ag+oeBjDP4PJod/rRYQ/cc/R/26KMBsVOYdFbHTfzM90weOFe1N30C3gMAHdhsfGDFhBbMhsaNVk
4mKoV+WgoFT9iU7d1u3UFjtHIoQ0XT3271ONfVp7rTwsRMhNSX4WWSfyCDg5gbBs/77N0nesiPuj
rOMT7prz/vYMJFgofxbGmA2J1DFeVj2Lu/eyVi1Ip5Q/lEnQ1ruKT/oIQaqPUQucsFHJh65LhVxp
9ro+32jWBkvqfi5N7gn/wuBVv6PVXBxqUzVnk+SfoyIlK8PnCG4bNMlG7ueIC1wJrkXF1gik9GAO
wlbuS44DwhY9T8eyTmU9Zy+ivkLaxfiRy6Hd83aTMFEM/dr/hncKedYKCVSGZ8X1RsOrIY4fFj71
y+n29LsG6NqzV2doLaANxQcvvai4YuG7fugq8SOpG25WtlfXEF0bftXAPIJFIAKsrzarcvDrcVH6
fW8agGVd6YOrCSvCr7o1HmzH5ouoGUxexqBvvCMh0lC9a2qxKvvsWrPWYa2LIPTLKl4uIxIHd3VW
fZNqMX8BYPPFK1aN5B3XJxtP2U9F7s/hmL2wIdLlXjDp7yHE130LQUA4wkS6flC4lGwMEOsE55zF
CYo7Kc6nTn2XUQG44zCoNdK5Y3nZaMoebqtekYU4/qoOtPwZTj8g25QLX6k1OKbeRlGmZeV5WV1l
L5oHFxRdkcKFvuxz3uno6+0AcbVwnaZX69efy3CEWm3/fkkbiAqHVc/Sv8e09ZI9wSO/+Xm7GddA
Xdfcq2Y4IX6ofS1eCKlY/SxpXOffirGKspUgcTVw7d+rBqjpphFZ4OyFQizyIPycHPx+TZncERk2
jLJu4jLHkSouMyu/1VX/tylR+gxBJQLwDLnBbWNkxblcmk4WTeN9bUWbB0eDCu6wj3140B1uN3C9
8r1xKNmINlDaa7b0afoctv4v6SEtgZTg07V0D4OD+xleWyc/XNMycE2IdbLPeVp0muTBhXtXFRcR
/jt5q2pDro9bYa382o8zvwwu4DkvP6EX3T4qL10DuDi+bqPaSIpSZO2b7r3WMYfin4GER5mn1Rom
wDEPNnzNwFILBVyVwe8VBtxKRo/aa3ZiQmaox4vmWIKTNhSrynaOEP8DzeaLKEHZnl7aFsLQmJLx
GGoIn+XVKl7HNWJWeLdFRRX4FdlnWTH1qNvGe2hms+Zb7+qAFdtKG1EMsMN5kU1h7mnas8cgXQiy
dVBIuR0ajgi3FRKFiuIyCmbvq8iH5skE6XiA9sB0PzdjehfzNZt3V0+sEFe91xe16MKL9GgEYSah
YXhmOlbuPBDbXm73xXHC2lC2VGr464CQ8hmK1/JImKh20Uij09IN56kWd/6Qrt2uXcNmBbnqw2kc
RswMq7Hr+vmQ7yUkCu68SOZ7v1qNd9e4WfEetoADF6mRLzVtIY45p/1xYcgoJEn48/agOVqwQW31
1eaO0KR/b1o8AiBOM34YJhDLwMNY/trWxHU7eHVEaUO8Bt6A0YXmpMvuxgx47T2o01BHy4tlzb/U
MSU2rm0umhSwLD97aWpdHAOshsPs633U9zN0iGZxt60zVsQDLgfUatbKl8A08gh8Nj97oC3gLbcm
bOVfJ/eN48rGs9EiqWq4deM8bIcXSpFAr8T4jieoBJkJbJu696KHUvi/fAGlvK4FK/N23xy7mX/9
/6uJ4sA5RwT4/PfpGNCTTGEICg/zZUXGxvV1aw+o82YRxBP5Sz0CwJMV2XDI825NRPA3lPCtUbNv
8T0bZTKS8vG3vQ08uMkxbFTwbWlI8AH+aPIxHPKl2MGkuX5Ie7ByOND9PyArVRxFVMBprM2Lz/4I
odWlBAsyEatUKlfPrd0CqiF+v2Q+u1A8LCrYF3gwFejwplnbxV0NWNuE7DpWwL2we88C2G+KJPAH
+LlcKU6bFoaNf9NRJswACvCLRkPxrl2CZVfHFRQDbn/fcTGwwW+sgG9ZJgN6EQUhJ3H1yoAw2QBN
NvC/IKL2s/chrYAnUrYSxY4Bs1UbfSm6gA95/lLpPEL5K+hLdeIaRoYrPXKcRTYaThGO56sIkX6B
LNEujfpnkZftX6ofPpZzLA5LkpKVplx9sW4JJK6LDEYD+QspsOZjkYFKIYGHXduPXN+//v/VrtAj
LTjyKfa+cm3uwjAa3i8e9Aluz/ybH0e+9zp+rz7OdYjcDQDU2Q6EBrUXsIreoXq4lo5yfd7arWtC
Mz+kkpyoMfVu7IDZbEbYvWz78dbIhwhhoJnm+dTzYTc13Z3J1JbCIMbFGnTYlkdpC83qDOVyIMEN
Jb96NUC2QchmS1CjCWs/Ru00CyJFllMp6sMSkn2cjiu/3jXs1l7ca6WrCsYUJx2o0zS1D3PdHW+P
+ZvHPH61tZfqoEt50yzLKTDTnbc8tW1x7GW5K4eNv93aS42Eb82oMakRA4bcj2HtvQn1wny75hFK
pnIT1MspT/uTpt8StqYN/zaLDJ+27lgD7TKUXjGZ8PhNjpCK3EF98THfiYMX7TeVSdGIFaxRCho2
SkDLCfSTT9HofYqC6BR4zbdNU2vXPBKelq3nNcuJTOZuIuMdZAEfs/bq+atX7iBv3nbRAytiq26i
QIqY5cRYEB48CNLsqwmSjyXAsith9ebOjyasyK0LDX4THBtPzCDxHspcHuGOlB7bgLfHrI+++7QQ
mwRGfLsGAnuNLIMp3Xwa5HxkQ/0wmrXdwRFndvkjHLhJiVctpxoSmcdlSou7Ks68HUyd0t0kUrMS
z46twi6E1PNEpD8v2EOXLyoYjolR97eXU/LWNRoTYQVyCFWIgRVhmUE6TORnQ03/TYKzvoeNhQBm
a/5lroJZsNr7kBWBWkm8OlaYXQAxEoVZknlolcB+5iAb/wNLm/KIes+v2/1yLDC79tHxGbpi8TCf
EsCRcE31D/Cl35UkPo46/JT1m5xfmf9HESQbRJaGwj+pPMelVYjlbshXk/uOebcrIB0AmqLVBU6f
afg2d+OFtc+3x8excm3ZCLBBNATEIsxAZMxL7cUnfxpekiz4rLM1jJCrDTvI+w7FlRz0zrwR+9LL
TzCQ2SXhfCkTeXe7G64Bso5nnuQjaHLZcjKpuCM8+Nhl0UrMudaodTwT3ameCoYVJL4UBIl78hjL
lR3W9bOt8xkVP+hW5RkuLqZENYXpcT764OXcHpQ3HwpYk1ZM0zJSepgLescreQ9Fuk+pHO5p06Ey
ID8EffiYV+PhdlOOKbZLHDGMJShEPOZTIFW6q/X4gJrtEeD7Y0GjX7fbcAyWXeZgQZk1+OJ8Up2R
/8ALq6G7GVenbVcZWysCokd5BFdWAj/f5YeIIDm8dEiC3v7tjm3I9ntKmiKK+BzPJxT8fHhLhvmn
OW+/daodd2AuDSj+NsW2RWVrRYRaw+ovycgpRfKF7LTxuHxcRNE1K+vKERF2oYN5Iis4Uq0nyGf4
j4bmxY43Qh5x5OqVbck111Y8q0gHOZvwvOXd7O1gDcDvBjOuXQBdX7dCGpoBs+HIDZ/SoUqPdJHT
DwhIrBXLXF+3glqVwwymGwEMCJV37x2QRwUuNXiS315KrtG3oloupU6iFEOjCaRZ6iotkcOI/d2Q
rq5WRxN2aWPOvKmCRDM5KegDwxfoM3x7nst63PaMtSsbLEz7rA5avDNrTv9iuIrN+3LooM5ye4Qc
E2CXMnqm5wDvEZxprB3H+rFNFU0feriirKlNulq4boOvHuJsnmJoMlIsoGApDqDBFQ8LWy1+OzZT
ep2WV18fIdChx37A1+v4c4uj//S/GKsFjIeHfA0/7erE9f+vm8lNpeEfhllW5Mc1bwTd/k3UEuZT
K35HyhM88bFIlYdEhfHB9I9lP61MsGt9WvELGtSoR63x9SIN9mCrfRYZLlxNtUpfdo2NFcNL7WWa
NdI/LZXf7oai8I4NDbLj7QXq+v1WCNdKN5DsZ3i7jTj1KUdOOqTXB88MbNbtJhwdsCsVstW5bIwg
J0kT8hDmU/sjaqjJNn7eekEbKBRBf8jjZ5rMyVdjmqHe+W2wZl7u+vXXY/TV0kz9sRurvEjObZ/4
0HqBI/P/5/OO8bcJ9sBC13WU5fE5RAa7f+xI15envKdkOnU+2HxbcK3Mt0sTcICVKonG+NyTigJv
FxvoRLQloyspAFc3rABGiouGNMj5Wc3s09V0aK+NrE9NWFcr6H5XC1YYk25I0lnV14wgLiq8RNGr
7iR7CHSztQkrlmuP9jyOMn4WRGT3cLONd1HAUbkLIdp/OxYc+6lt+aS7ZinHKqjuoXHyWefVo1TN
38MSnqd87artWrBWRI+KZ0U6wdtOq5w+hyyG9ltRrUoQOD5vlxSYojEpteRnOCwPh7CIPkWFYCtv
J8ck2/UEWjc5PDZJcEoL83XWnDzQvn8/lTLelnix6wdQNNC1BoLonEYQ1OUFkrIUa+m4aXb/KB6A
2DD5kx+c+rCCExP20trXgCjxd50ya5IcrjG6/v/VhkTMMtSl4DhxGAQ5QfiKvjZDQ99vZSQw3zZ8
auux6BLZB6er8dzv47ge1wosjuyObfUku9D0QzEO5znv+2fuCXLuJ34i11cO8Zl8GIeWvxvz4WPT
rgkuOqLuDwOoYq4Mrhj0BFXfaid1T49hNZHT2JTZXRTnsVi5DbiCwzqrWYfsp1fw4DQq848KYaUH
zfK1BKXr41Zgc4OyVBdl05lksNL91MIjQEDpQAUVXQm/t1sgNtdexmGQpZmazuHQgwY/pxVb9sCx
r7Er3l66xKbat1HRQzphXO7g321O1wwPqCjmVOGP2wHoasA6rEmi1DBGaXyGQL04zRQX1BCk30Pi
AWS+rYnrGnsVfmAPN10Qm+BEsr6GC0SudsUc43Km55VMpGsWrADvgdJTqSKwfeQephaZz4ScC79o
yl/bunBt+FUXZjJMecIHbFMBSlRtitcCV7U5X5XRVu4bromwTmsRRr6vpzrAaZ3DVm+ACtLs+ZcM
p9FxWyesw5pmccBIi5eJ4CGywXQJcTGDjlvKdj6MoDapozD4SP53rEwV5wtRuNiErOy/pRq5er/N
px/bOmGF9JzWU5NjzzjXvHoaJaUf56aJdkvhi6+bWrCJ9SZGRkc3PD6nOfveDsBMpEap3RJAJeB2
C9eF/wd+A3Zk1v27DXsWNg12UxKOH69OdQeTDae4GD9C9+hyuw1HSNjMegkPWmjYFvzMU5Hej0vr
neOFjyuXguvu8FYPrJD2vU4lePSgB6xqdlNFYbJGGD2UYPMcPHCF9xDUWFbWrasrVnSHjFCUmfR0
hlnTlO/J2NXDIcK1edr0HiK2SVA6qLKBTON4VrKJqj1H8fwMbKu/5rjuCG1uhXYI67UhUuJ/V32D
s/udv0Tfk6XKV+o/rhGyItvEuR8TiC+elpD+AMvM/5DCfvKv2yvJ9euteEbhE4//GOkSPuuntPfm
o0qC6Qg5umJjC1ZMi6TzuIAMzykAeA51xGk8IHP4nAqTnG73wTFANnFeMJ6GFG5ip36OvgPjE+zy
oeQr69MxQDZxnrGim4sljM+CwroR/D4BUSix5P24a/qlizb2wTqp62Xi0cCXa2YSW+CegeB8AC9o
G36E2GT5ue4ZEnsxTHa4SWCISjuA0qFKjfa2zcF1+F6fod2oZaib6K4doFd21KVn9D9JRQK2Bjpw
7KvxdfZftRAOdQZ38hk7Nxx8D9BLe5oX9lcrPb7z8mRbrNmc+RSWfsnQTBgWlL5BV0yQHctQ9zzc
HiXXYrJCWU0ekmHqmn+uwQfaze2VkScUNjzYi6/MhKsNK6JFOOXIiaVwa7oCbkDbLQ5tPBf3Xi3W
bt6uqbBCGoTaGTbNxXw3d6DhN8Wn1vSQUg/OPIb43qahssnyvRAdU3E6nFul4oOAjtPxt+nU4LVr
TTj2DZstP1bGUyHokWehWfEtrEOgDT3YBW5zaiQ2JswMUhe4p8bnmk4y2s2g2coPS0/qtRql46C2
mfJE9F0IrUu8GFtQg0HB48c+yMx9zYL+mAe0uK9Annu5PSHX+8sbtwKbNm9y7uW8Gcm5Zjz4xKtu
2EPb2z8QwOqOooc2ovEg6Rr43bZcMrGxYyYd22WeG7xeVNf+BU0JjnZg89tm5Ua/SGKDx3qUdf08
9KJzn3Go2Zk+PXQKUj63x8w1QXa8+zo2HejJZ1KH5kvNh2eW4+Pi+q6fEyN32bCq8OKIextQFlbR
VCe4p53J5DXqCytpAqPT1gdQCBskb7c5YBGbUy9pQBWpBnYW7ZUwOZbtXSTA+709Yo6YtKFl86DG
seMeO8+Kfafgmj02GhXG2x93DJENLiNTkME+0zBQMLvw+Fv2QdGOnIYAddLbTbh+v3WOj7KqimhY
yJnG1wpvH+kw38Vhs9YF1/evW/LrU3Ba/AWnIDtLvL92MtEg6gRi403KhpVRb9HZ4sMuz5Ryij5N
daSL97zrTL1SAHfNwLVbr34+zcu8C5o+OqVpVJxFbob7MZH0XVTQNeCSa4Ss+zhDTjMlomBn6tGa
7WpFZnnIfc43Jd6JDShr4Q4+z3CUPjM15JDlm8DUD2WfvxsyztaSmq5OWId4z0yMbVays5llslMV
9ot42CY5wIiNKJtzaGxkbcvO7UjHf2k3gqqWpMkmUjsjNnQsjYaAaeENZwlpuf1oRqDt5tWksmMJ
2bCxZRjnMalEcCrhhbVr4f+2p3PwXXTdtHIXd7VgxTCP/IzlVcnOYDmrA6PQB02vJ2qgA74J0UJs
1BjsFjWJda9ArGTtu7aCR1Vk5BrS3dWB6/9fRVkPIzLolbXRWU6cH9Khab/MOpuPI1IG2/Y523Ro
jnr4m6UqOqfKvzMgUuDNDqOwTZvoH55DddPpgsjx3MIvvt6ZnoMKAI/cYiUb54iu0DqWcScqeqkX
jH5rosfag312FNA1Eojr61bskmQKeFmF0bkOvHankd84BrFac4h0fd26ewMU6KfVwKMzRVLv3Zx0
8olH4adNA29jxcBehho4pJZgKQRMGpnb4mmIx+Hj7a87lqWNEhNLPU7UlNdF389mXxMhzgnq7Ht/
KjdunDZUjMOquYZ1I67ERv6kqm3vFjbnW9j8DG/X/8ZV3SQpnBkKegoVlL/FXJhT2gQEKbJt6tNo
wgrdkEblkHQx4qqO1RfKzZjvF4iSrb15HDdSGyDWytC0RZNFZ1PBSTBsk3cm64tvc9A9N1c5cFR/
1gT6HSvVNoQBBzsWgyThmcK4s9jJcaHBQyyrUB5vrydXA1YY60YPfarpctbhiFsWpWPsPQYe98qV
+6KrASuSax4G3QRvknPqxXGLs8aP2L6AjdRKQLi+b8WyCtu5yAUhyH3K5DOMhvqfuET0a3oEjniz
sWJ+IWUEZAk5L20L2zmhP5m6g5hNOa3Eg+P322ixGiZtfIZwxrmHK/HLmOENGE2xXNOsdH3eOofr
sgg5jfwFN62yrw+iAlj2UGWQHdl2iNkuLjVUT7tcV9E5BEpjjnm379pVQxLX6FuRDBXwqDBtisWD
kNq1Odj0rR6Gj35SbPPSxEHy3/3IZCJpOtqFSDC04GMCQ+TP8B3N4EqxKcL+wIqlXaBiOCCceYvc
vEECelcGW59jNs89BOsjyuYiPPfDEO3SySue/KAudv+P56RrEuwIFjwq48JHE1lq/oI0ZXpHPJRY
yxik+ttj5GrCCmLDKVMVpP1Os/SYB393yHrSg1JGypdM0lJunAwbN8aykoV1NExnXoSdeK+hlQVV
89qUyUqGx5HWs01bONwCaJVJ5MNSAamdih1DPk7fu6pBrrtU6tftAXMkkmyCOwdTpg5CFMhgo7GH
ONFpnKEWpsLh4+9CGYU481JuM9ADYOK/IQKNfJ1AGyI8t3Do3YNLI75CLTbYLwURX273581tKsaZ
/d8m2hYO9oms+veh5wd3Q9y//GbGbvu4dcaFed7OAgbMF2j3ftDYa+/K1mwUJLWdEGBPOXp6Bh2a
DJ48ax7/1SMnuuWJg2Gx4kIJbSYN/v2l7YZpJ8ameconka98/c2oi6M/oBlQ4mOoIEXvxFSU5pdI
IsX9U9JKX82nSTVQzViJ77enN7JBGh1XUldJGvwgSxHdR1kGsY/Wa6p64/etUy4FJ73BnYxeFImm
7zW4E7DlnTy99vvfjGqMlBUBPYe5tkkgtWO4IPJei7ELjsyHt+dD58UqP2QjB1Rgy3KNkut0vXp5
Sk5TKMyV3hddMTofCYB2y31CK0UPtxtwiEpEtitCn7cRXdg0v2uZ3/0jgdINcLpmM52hmrgkZtjD
wheEft7xALSyuuJJ4mE7joGn3g9lHq8Bt1wr0Ar7NJlrE46Df9FNWeQHWLT1jxNKU+M+SRldyZe5
Js8K/34MdScxpk+89NlOyDHzjyPUa3edDqNsV82kXSNKuta5dVS2RE8MiGH/gqRiGD+FOWQvj/M0
LJtqkFiI1oYQ8qDIdF54X2lXttMh9ZAJz0GSIKfbS8MxITa0Q4hKZmMZqhfiE+/c0qZ87JrYO0LO
uVpJTLiauB5pr5Y3wAoN1Lw4/8yZz9+RoGTiw5B2U79rlrmPVta4YyZsdEfRwzyGRrF6SfuwPVEI
Eh+9YBtsLo5sfwTiGQLJ0UZBikeTdJfHC1wf4jrZpmoecWsLoDIJQA8yWEc+rg9nNhRBfifG3qtX
iiqu4bn+/9UkcGpomIaBeQREPHiSJjSf/h9KRW/eTjA8VlhDBL9ireRQoQhLc4oqcCNj3ZXHdKDm
YOpiegLjM9wlNPx327K1QlzkUaLYMKVfSN81EgbCOpK7OfBJ9NGDy+Aa7cO1dK3wNmkh0yxoDURG
Y/OdQDTuneh08CSEn/7Y1hMrwPNlFpiMKX/xRFh9Nn1c3AlBFr3Lm3wFmuTYD22oB6/htlz7sniR
AEGfkNSsd6Qt60ONfbjIYC63qSc26GNGibYJw7p4aRcI+zSFLg+SF9/AU9ragnXqjypWXNdV/gJ4
ibdPF/UpoJztl1F93tYF69jnYcQ7EQ/5iy952D8uDNTMPfPgN3YEEntZy5W7JsSKdgVvv8LvmHmE
Uvh4FpWejqyf+TmFVuSxZuXKOehYvTb4A8d71UqW5C+UkPJB9zk5DkszoJLarV2GXT2xAt/LZ1+F
vqdeeBR4IO+pdJ8PgzmQIfiVNA1buSG5emKFO6VLPGXDUrzwXNIB2y+2x31FUA2ryLbEQBzFVrDX
YIsRKERAoooO3sPM+ueW8mwLHhcft8IcxBb4UXlN/CTmqukqpIp72Dy0XrH4a5uVY4u3wR8aLs29
AAzxpU7aLtiBHxtVu2GJ2rXUkmOXt6Ef0CCDWSxd9PswWGCJwf+SuTmbMbs3Rfot1J7ZBT4KS7dD
0dUbK9ZVCB3pqWr1e1p0HC4+QnwI6nBNIdexoGwQyNR5fgifaP2SLEV3L1HZeKK9f+F+9fftn+9q
4Pr/V+dt6S3L6A2TfvFJdqn04u1+X6sMGdcc+a4D8Qe0JI5soAcdeF6kZahfoJ1/B/4dhBWr7iEn
n0dcRJus25T8RjtWiAOjViZVafQL3gbTD7ho832uimFfTDO9gJE3HlWbNRtn3Qp0TnwgBQutX5pi
qOEgmfvev1Ll3mnbrFgh3tI5DsIEYxZ64xetpuIwEfWpgWv04XYDrkmxwpzMfTAlYRP84A30X2EU
8NRIYvaFX7f7RHyux3zNrdv1prNBH3WcU9KHYfq1DuBVCaCPgf9poYP5NBqA1qClFv/T5Hk0I70s
QDBAKRD1l0quXcEcAWrjQmYv6st0Ef37mYLeNnZD8MGPFvXl9kA64sdWGzIsyrUQnn4Bb67cxUUn
dx7eEcCG+Jsy/XFkKw61KYxx4ibt37M+HPdzRD4QEYv7kvM1g1rXEFmbgF7gpN2AYPVioBL70fjR
eQyHNVC+6+PX/7/aYcIi8brCE+o9nQmwUTvdj37Q7IzPYLN7exJcTVihH8ucZGXG9UsPleR/s1yz
R2iityuYkN8llTd2MBsUkvJqGYu4Jj+QiA/MwaNNsrS7BIhePu/4xEPz0mXStNAhNqo0dIc8a8+O
uY7EcOghf9xkJ9bU6Rg/1PDhUOMTsnxh9Esn/8fZlTXZiTPLX0SEEELAK2fp3Uvbc9ztF8Jjz7AK
IXbx62/i+9Ijtw5f8OSIdgQ6kqpKpVJWZsvA61e5U5t9Qz+E539WDeH558BpqTpHRTd9nIqu1nGf
OkXqo/rv5NWCxuVhIXhzI8Qry2M1QpBLHWhSQ9kjlr7n0vq5qntoSv4EelrtQzzCDo2gJHTnzFMW
iRfdo/qDRn99EoP3fH0LLQmaiVrJnRHqM9lSX2SIUi4toHVzAJFsim5Oktw0XbRZMrN47B8Alkr4
fSRZeVkJFpCMBHGqxrOTon/t+lQssdXEsOjQydAI1FWvaSr0gWfCOU9u2eQo6CzRIXd597OR0Mu+
Pppl4UwCJKabKG1IIS9q9P+BIM73ZKy69AAg1pPTk2Irs7W4mIlpkX4X1BpMghdBw+I0NZrjYRyy
ktcnYfu6EYDIgopSN4jqMqFxKi4jOX93QFH91/Wv2zZkHfVNBCIVHvtBvCovrJ4dYDa6v5M8cv/u
6pqdVo89Bg2jP6+PZZuJEYo4hOqcPlrESzpPQ4Ca4ShW9ZpO76xSmfAWUOjlUeJ6xYWFC4e+OxLZ
BJq+caQ3TcrmIYaj50Xv5oVXR4+/aUFBEfohzLP66KxorOurZBvBSD9YFVKFRyLx4gd6OAeFT2+Z
rMfDKIFSuD6EZSNMtMsQ9MESjXn0WKKJio64sFYcOsTXP26xKBPswnD0otCSNheqISBTKv+ZUEfM
cVJK57BwvHgtA4SJ9x1vJuxFoQs9K3lHnvAomJBnCpUUfQodZ9yit7PEEBP6AjKnivft0Fxyx/0I
euVKAtBRJfFKPVON/t4HBBP/kqLvJXQSL3yUWbd8mjp0KMcBScYNxILFqkz4S977tC9pKS8UN/rT
hE7ekhQo7gj2/fq222zKdG5Xak/TtryAIroO42ngVEGkMNmqsdm+b9wqwAiwJNOclxcFVcdPWlV5
cCjajmwRMtgWyHBsCHV6VcOi+sJ7Ut3xCXAI0eHSUiEk7lsh07GbLHN7kkWPU4dHR1JPzqtXj97G
WWdZHxPz0qWlI1pvzUACL2niAJpQfUz9eYstzPZ94wVAypz4Y9IWl5BFuD6qGTR9B+h4ko0Cp+37
azh5cxAFFQWrp+OKF0+rn3hrjiB5VW1kqRYfNuEuSZVqRwMwcIFYp7pNfecOgmby5C7eBx5uMVJb
DMhkSAqZU04+EfVFTaH4MqA1/zNj6Aoaxy32AtsSrX9/s0Rs5BraG2mNdx4VnlhRNR/GaRNfaakM
mZCXcGhQmXUr9pT7WQ7gctqH0T3+ttRH8K1kTnd2XTTtn7g/tdMrhSoRGTeOPNv+GL7NoilkaTPL
l1Sg4NzT6CyzeTz2HDIyTrjJs23bIcPFedcBOLcU7IlEtHolLb8L1dL8aqfNOotthwwXT7iMdBuR
7MJQXYkO5dDN86PHRFLd7oohJhQGcLM+9/yRXUKkUOxUlhlaM2XYbj0xWZbIRMLolGc07AP5kju4
T//Gpyivdu6WJN9qo7FstomCycvUARxJZZeuBNu5GiG1QX3SPQVKfqrZPvabwDfxL+DjWhUjveyS
gnXtXnk+uY9qZLbX98G2Tuvf37iihmqnU0/ce4JOovcxHKfpHJJIV3Fd1T+vD2HJo0wthw7N1Lmc
R/kygerjowqouiNTo25l0snvYDD76reMxNfHsvi+axzeIS2VDosxegTu9mFNClUjHwatnAPgK1k8
O8OXwC3l+fpoFi9xDXefirlMaunmFwVQgr5VqE1OPwr0YZQbMPcIu/BOUcIkV6Jp7YsOmquXMop+
0fyzDPxHCZaiW7QLvrYlRHvxh4BvmrRtQobbM1b2be+n7CLCvrj9nR6G5bKr/zfwTaIlvRSlCCIi
X2TQQCWRM/aPO6nlJgJq7RE8ZBuHpMWkTcolrhIolpCkfunQEjCfGqBzTo4Q8yVRdbiLMwBzMU75
DsxaMKvCv4D4RUCnPuvc+YhYNmYnr3KY2Bcm/+BfCgJoE/muf8FZ1kGEonFvigWtGtft1+KZxHB+
GimBxdLyIqexvh8g3vaJq+Yy4bXgNQ/dDjwI+ZbiliVamgxMKdTNVVKM2T3J+XQK26h5AgZr+UTn
pPgukjH86/qcLCZsYvnSQUMOUHQg26INumlTwqvuwCF1nW4smsUnTeqlVCBaZmDOuwBSfmYj6JfA
6nXD6/ZJFvVNSBFmfPyhaNi+1zoT46dcsGN1/uJdgN5FWR0cOv7weQFmpd9pZIbXa1eV+UwH/7IC
O19wTBZjHIWRphtB+X2HZCbSLy3DmaEI6l/0lIjpKBcdoe20j9R8KvSk9UbyZRtmPRPeHGUU6plQ
XiqaC9ji+4N2K3UOR/bsDc2+9I5FhtOXPtFClvAXDbj5Pa9LPHONwfwlIaI4zHPobpjY+77CTMCf
9KIcDSlV8/8YCbQSvkK2bLmt0egRT2X5et1TbKMY3h9WTuvTKvRRjS3Ln2Aq745TERT/DnlLD8Ww
BWN431/woPXfbcEnp6WuqHsRKf8ueY4kI3oq4R0CiElJvIc+rZ4h0rxxZNqswMgAuAsdr8aPUK1P
Zv9QMKLjrgx+Of4W6f37AYZFxqEvyznyc8g3Xjo6RI+8nsSXzFfOVh3I9vuN3F4MXVuMvWxeujxL
n2jO5ru6acVHiLptPf/bhjD8vfOdpJXozr5opyu/8xFkh8Kp0OIASa8t/luLcZlQvjxig9bZXL+k
UDr/FhWEfZUtqDj4VE5/ewihN9eN2GJdJldT0oJYymkHcgEu/HtOmt86jhoB7Zy3EGtCmhTWICtM
AGi5PqBl+01on8o9cMr5qDNT34+qI/i5XXHvFKhZbIQx2wDrir4JYxOITEke6fqFowqiHyTUraAp
nvui/LZvBobfAzmkGxVV/MI1CFKSFM2xxbBTQpWZZE3CjSRoDqFO3vmr6MSs9LlaVXOv/3abWRne
TYQMh5SI5kXmE/2Qh0R8rCgnkNTUbVzP9efrw/zO4P9MvNGk9N9N4LXHAzxfNy8kqn/myfRpmsXd
VM4JGDblJ6L0j6kqyRGCgjcKYJAwyr4HBf73+vC2WRoxAATb6TAtuDFpMutznjeP3FfjPQob52Dv
gzALjTAwjS1eabMmv18ldZOhu0sTOOj1GViM2ET5+WGw5DIPm5fCY/+OA/iEHLr5sGD7uHHQs652
dFGH8jKkHYguQ6HhfOhA3RKitH3fOOa7UXhL6Lf+ZYIm/TlcHH0TuMPLvpUx3FsHNKhaFlYXlpEE
1DuLeJpD/nXfxw3XFtTTXHKnefmNjIloCS16Fm7hgi3nhgnh40tAu1ll9YvqPZwWTlZ7cZJNI4/B
gy03LMfmeiaBk8BTBAtCUV4mt625f+INnkIep5G0we1U+bxZYkAB/A7NeB2YkkGQVNQOhAaSoise
0xZku89jlWXOl0mP5VbS/65JcGKyTfOsZ4WMXHA19/BIkeXJqSjyjYrxu+uKj6+Dvon4QC1xgHMc
/ZA6aX8qGzxSR4XWR2jU7eSWNOsiYobYgAYY6AHEz9C2i+bywIM1aZ1AbL3D9jALI2QOLPVTZwiW
h9Sb5GeN/vCffr+XpPSPSggD1gMs7svDVAfhXRj6+YMck9c2xEyu/37bLhjhkOLMclU+u+dUgzNC
9yo8/GbvrWYckNeHsFiRWQABehu9+FOxPCghgYsDCoIPn3vppDsbts3SB1n6RpB2cM8Mxskcj53B
xL0FU3z3VEI3mBEWc1+7FPeF6Ubj1nvMNdFHtUbevBDtgyeSXUAljGNESFGBcLAH+O6cBBpd52gZ
1gcX5eh/rm+CZZ//KHpIIjQvI+xzwp/JSoQ+YusPziY3s22XDXfmjsjI4mKXmedMx1JDx3ilcr3s
+/lGBqT6jkVNBTOdCnQRJgS33DFdfoBK3t+on9l+v+HIeV0t3ImYe8YOa4irInUeVbls+MB6SP+R
WWF3zdwGkg+QI52SB1yh/tXc/2eqlh9DMXxI0maKO+rd97nYAgnb9trwaWCzBsKyRT807qLcYzQt
GYBWLBhUAAbUIYCA3PVdedc30Mu4Xk/ehnAuRSRqdzWq9HtSAg3EK8lPVTp+mSneqK+P8u7aYRQj
8ekYFAmgo5A8SDa+kPJnWqPCBUamI0/42cVpeEC/5lbX4erWf2wUBjPcXfVp0gIONt2U0EuOqYP3
QAjVANYHxg9xiKB2dX1S7+4RxjHcXScCFZqKJ4CNOjV9YMCJnKLFm+4iOrYbRveuSWOMdew326Nr
llFg56Ak7fC7xOPJXTb5Wx1+to8b/i7GOmEL6IweCMCnT0JVYx03VZh9ur4+795w8dsNh0+rZUio
j/plrHhzP4AM60TabIxFTdMYfUdHIvyDk0bjg0OyrVZCmz0bMYBTSbp8TOhZKJAbIcO+z/0iP6OS
c1O7YBu5PjXb1huxAAQmBaShGT2DvU3jvTRY/hkY0OkkoE2wcazbdscIAVOetmTClRf6CG73lwxK
fedmfr+LLQ6txYbj63Hp5jypcU9PfVQ1u0C45cnJQcO2EVksv98scED6HAd6xfTD4A9uiEaHfFKH
UATFz+t7YPu+4eYgJBBjMNbeg64metDSpyCNruXGRdpiR2arogK/FKqW0ntIeZ2eh9mtjmhVxoWB
gXcygHD89UlYDOmPjsW2GyrigtYnnev6INP6J6g01dEjYHa7PoJtmda/v4kgKcA6FNSA3kMyDH/T
AlKCI6m3GpdsHzdcfKjFpNrMcR9EIpYPE8vLfysKbfh9P93wZXS1Qg9kKfDTVwkSqGscIfmd7ove
oeHCul4YVEAz70EWyZPgnXujuEL52FPexqFn21vDgUHZJF0B4p7zOkK6/vJm9L/PIeR+dq2PWasA
s7XDApojfqvRe9QC6T4e2qZ9hmM2IpbpvGR4UUEkhR7YgeblEHvpJre1xXICw3vRuxfiaTiiD8AG
tKcyD/IXlzbDxtLbvm4czRQSe3PuzvQ8lBH4XWggAnJwFCrgG4tjOdsC41xOcSQPYdVEMPzxg/C8
b7rWKVhooVXUt08MAtuxqDo/dpNg4zS1WJNZwxAKb1x1VkQPmnFaHEXnjXdywQU8Hotg66ZkG8T0
5wJPnE5X4MhGKuvFeT8Ft7lw5dEfhTpft1rbGKZXE8+LvDbkN0qmoG5GlfukUg6Kw6UuNnZnNaJ3
MkCzB3FYWA1cnEvPHGksy10PV0qOg02uHNGuxKRGDxKoG25oG83w84nWBC08SAY4vg6I9TeuAD1P
S/YM2Mhy8JLNThiL1Zm9iWHFF2AohggsOb7/QKIMwlsd7FuH1XMJ+aeh77u/+eDUYKFnG88GloPQ
bFdUUd+4bVVHKMAM/JNYelkekwRi02DTV8k5I/0uoRKQhRghoVBcD7AJCIgW1Fvi1HVrHvN6UY/z
ksrLdeuzTWf9+5vjUFfIcgUR9KzGev4R4Bj40ISB1z5M6RDlTyC98DcyCEsMMkmruWzDfJ49ci5Y
FqK+l4yPLHBerk/D9vH172+mgR5xqPXMKDWUUxfdUwlgd5LSrYYHi0WbzYrlEDq6I7CzPNctXlpo
lX8KIfqO5wqakWdB0Ch0GBwabeE5LDGBGzGBThReqbArwyRfNfpTDtBI7R8Cb7PLwrZgxnGPzuG2
LTIUT0ofzGuQxPPcL3MfBVsti7bvG0EAkrGjHKWKHkI/ay5hh+doSAduPRZa1sfsUqRzSXWCuJnG
KVRSb9DR95MHvbqb21kfd1mU2Yg4gIJpDNGYfM7J+p7esebQ4/axEZEty2M2IibSGUsyLMtZNcHw
NELzSMXKS3b6mtmECK6aTrvQuDnDlYFHl7mmzrdlcWS3L6Ew2akl5UUSVSHIBbrS+cZLhmpFG1bD
RpD9jYl858Ty13V74888jBq/D6csRwMimhyS/u8wBe1KErDvUG6ejklIv+i+/6JZfwqEvFmC+iYK
XTSoLqmOnWU8Z1n1vP67zxqMRECDVGtOmwW/R6YUXZEtkatmx87M1exZhNTcOFQ4+aHkKaqYZlkX
Z3D9jQPZckyarYDosHeDJqfBA2e1OPNhvJWTxoFSiCJGe91p6OXjuHwFTfFWd7flVDH7A1mSRuWI
xP7cZaz4wVn2KwmR/U0cnC1OL+qNif1+9XjHTMzuQJ5EU0ZmyGJypJ3JkHdH2gUkVn77xDU4nHnE
vuvK/8ojN4WQy1jcjChSZniHBan6FtmRZbJmB6EIVdaBaN47g0J0eAAOF64sFvlzmVVzgmLQvq4+
0G0ZCUHXkA56ysBZaup9G/xRHiA1ulUoskQks2UQhVvS0SqBtvHv1D2BMNDRKTelgn+/77y3VWso
f+PR4KUeu6LR8KBk8NND4dRjTADeZz0Idv3hi4yWf8ECGsTDLC6k9R8LsBBed17bBhnBRM0MdBjF
gKHDtIWSY/iqRyQIRQTBh0xtofssZ5LJlI2uAKjugQklh0YayWMGGZByrn96obfVqmqbh5EV8LCt
GLSJMA8WlvKI5hosYZ08TWiD+Qw09EbflG0iRmoQor8SQKV1uQZdokDM8tu5JY9FsNn2YLM1IzkQ
DWkj3q62sEZ2oDJwKxj11vuf5etmLyEMCY82Azov47BPpiOY4t3jqgN23ZhsXzdK9zSc57wOEnw9
z7l4KmeIVtBVknLf5w0fBzJkLgcNumBcntEZhCw8gUrrTk8wWwdp1UEiZmzYGYIJPjwNRZ5AThA1
qD/hhfd0fQqWbNnsG1S6TkhdCXYGMu27Fl0eA/3+TLzhc1k5r2Pmb4xjcQezgVB61JkDkO+dddM9
qXI8MT79pWb11E/Z3u0wzn1eZZKk08TONEmKU6KG5dD2zuX6QtkmYPjz0IFhoak0O0u2/Jiy+ud6
Rx7r/KPXTMd9Qxi+LEQ46rxfsEZjeE4gMXHAi8Dj0gTNYS53tRH6kWe4My8UHUbJ2BnWlR679SUf
bMsbi2TxN7OLcNWwXwoxsHMKgqOTjMJfYVdttVjaPm44s4AOnjOMLTvnC5BteSZei91VF2q48sR7
MTiOw86rgmab9Acov37CG+JXNbZ/R+CF2hcyzF7CaemHSoQwo4HUZZxW+keDl/ydH18PiTfHNgsR
Sknmw4BAxAY+GPbsbusk2ZZ//fubj1MCiv3WJ+grTggg2GxZIff1zkhttg+CENQr5VI6KELl+PoA
TtIDyudb+F5LmDMps4eMOSLvOLzXnz5zjashEeXXFPLstBGHoN88zyznMTV8WNeDkwwKQXuQAEgy
4pDDMLQQ0tG7oGw+lKn+uw8pj5wBygYQDo6qr6WEAopTyXGfBf3RIAhNpGpCixAu0lCaSBjEOD3i
7Hy2MNsD8WCXJnRRiD1gfD5qAPAgIMdPbR/taVP3I7M5EN2sMyHj4p1V3biwJP+7XoR8zKbZubke
oy2GZPYF6mnw8rzmHlws/DQh/EPkHOr1848SHd+Vu6udGRMxPJlDUXRcZICzv0bbsUYyV7WAN1yf
g8WTTeSbBCGUnBVFlK6BMRhwFUfKtQkWtniACXqbfN77nY9TuEsEerRQ7w8hq1wulb5rRyfrT/sm
YZzHkGhgjHQMytANqIPRCtgfliz6df3jtjkYXsydGq23bGbnMNPoagTv4+dJpdD0LfZp9WCHDTfO
S9W5zTB7Zw5h3YOOoL7akXDDDyw7bELeymyuCpSsvHPiN8lpUGI4j0hZri+O7ePmOex7GWRcCT7u
lF38W2i6dvWPfR83zmEobuq860asPJc3Ik+9eGb7RG5ApLzmdm+OMC7yJBpmxB8dTfRUDgCgaSdv
NyzSEhpMiJtGy5uC6rZ3LjsnPaIRI72ToAg/gqNSfoaY1N/j6O2iU8BM1r15O5O2ZMMIMb4zesbF
BxIu3bNq1JaOlMX8zW6+qAKLpz+7kAob4MElh8a3oMim0Uq81WxlMyLDfQnexkHqiDgqerw98hGP
Ti0JvY1ak+3rhv+CSb0F43DnncFI0OPGhI0mtfO6z0QNz+0IqyhtSbkWX6YvExgV4r7bmSCCZP2/
O6vRf1IntPDPXhC4sTv1NAbl2dbj4vs7G5pYtrRwAP6ZQvhugNpHmkp9T9YclBXLHhyjH5oANlqg
YhQuCeLaKF9DSJEe/G6z9Pq+i4Umao2yik/u1MDFJH/O3eo5yZp7TvintC++Rmg6v77DtlVa//7G
u/Ig6sYkh/kMFVZpmP0gDmvxExzsxfH6CO8baGi253UFoTVSLe+cTuRHt0D/NSjKrWTX9nHjHpwO
6UxrCaU/tOu8TDm4rP6HBNf2ccNx04hlaTJz4JX6hsVpWf8MldjC+9gW3vDbcMw8r601xaGOSwC0
KJpYdXgRdqa52xUaQpNNn8zd3KYkWqXaAPA7hKTObupR/7NrX01gGqR3/clr6iqNO28GpE7q/ojY
tiUF8H4RIjRhaQNA2VVdjetT4/iF1s1j0pTPCaoodbgV3d7vBPHxavZf4ydyAPV4Py5ZPM2Spl9T
Jw/4z2EYy+ZfliZgXQ78pPip6yJaPunay6BSwmUVBsXHUrpFnh3QY1xqdYCKuY6GPe3Y+FXG0U0C
NH6gcx0z7yHzLnw1xd60D/yOrxsOnwbQ7wt9gK8VaZ/KavKOM0rqu9Lt0OzNywNSEB4BJgc81VcA
A6pT5m0yrlvc0aTdT+gM/WdNARvHbYq6PvB9wzLcXLdmizua/XhtjgYAwZBG9nKaYjX1fiy61o9L
ki3H60PYfr/h8YyHuHBGrXsOUVbzUt8/cDQg7LrNhmavnRRZLfMBILayxtMLZw09NQnEE3f9dBPB
BiHPbBp8CfQ5CBagSV+2Jzer8g2rWbPpP59gQhPBJiEBiI1EU8kQ6TNEl4Px81C0TwEekvouDqLN
vj7LJptgNmQg09iNQGOsIHoJ3b7j5OV93Kp9zaloQjR8d732N1KFKL2nyPX0BEGIYqm23hUtFmSi
2TqvVm6yIm+mAVhIF0SEc1Qlp317vA76JhMQ0HWmpBawoE5+Sr2RnAonye+uf3yd/3tbbJzTQz8X
jp/kWPkSIndon37uIHUfexCXBDUr3TAk2/oYB3bCKwfvXAqjUM7+YgXPH8J2k+3a9nXDf/XgjmMn
sUBEjNP59/I3ov/7+gLZPm5k2qLHJWGusECQ7+kOpJXstKCxfV8mYALSUkWXout698yleiz50B1c
kWzRWFp+uok86+bM0aNAcCABsNHhpJoPaOT0Nk5DSx5sos3k4jLIa87RmbYAzzF+x8F9oin9JyTs
udLBPtMxKfIh0KQbytbQgAaOAZILh2bu8+P1zbVYvwkxS9FNRbNojFAJdz9qVxxoOXyQXXi73eRi
24T172+8N8SbU1m3DZZpmRbk8H0PxuYKdFHP+6ZgODDPRdrOgH+dZYcUT1TjBxqAQxoV5aoKtl7o
bJMw/Ld0dZI4icZB4JDuQwfh0LVnA08UG5tsif/c8GAwK/SkHlY3CEFMAB6aJM4T+s+cbNKD2UYw
3DjnaYq2Fg+thU7dAvSJsq8LKP+st8hDLaZkIswkmmxR56oxABv8OI34o3THM81RE4RgQXx9sy37
YGLMSNMChlKiakrQLXRQY/5LBXxLMddy2psQM9Aa+CD/QhrEav+e+NltOuPGIyWAUoN86Av/e62z
PY3P0JlaV/GNV4CZsR+Up/g5D8LGRTcTVSX4Mkuf5vUZz1ON2igFvBulAqD5/zsQSMehOuM09Uvo
lYl3w1Xtt6gKN313nAcaPTqDCp0j4SDZub5FFkEEZmKn0yVFzbkChUOX0SWGLjP/5vAgqeIgYfrk
hcPLbw48xfriRvCaPyY9kE7XB3/XyjFbw8qzZEJLRpo1L0GXLjcIwuxcl0lMQEx+fYB3DTBg5nml
KpTkZkHlS5hR7a509F9JI9x9xNFIvP+7W/7iw8BL0IO2jDcf5FhXrzJJP6ITpNiINO+6KSZg3Cxp
7ffa9wZx4cFITxTlG6EWfSrXhoO5LLY4z971JQxj2LfIdAgyoky98MUv72VZ1DF10dOP5oCXIWfD
qRPJIavHfVZunmNMjWWUzh1ws6IMjgDNpbEo1zb2EUoSSxPd4kmw25OOYmrGgUYV5OACX4rLoGoH
uo3o9l9SF3zJ+yzMOM8yPkH9vYXmgucH3pFn2nkCeCncsF+Lg5g46bJZkB7OYf2STF7vHXRGIv55
gToBAZfb6G75oc1NjPMsAbclq8OBXlAjQcN8Cl2fUe1LGrEDhpczn5ZVKYf6MqHR5DhhKs5DEHlC
bGR2ll9vHmUlhMzSChJnL1MY/VIuwOSVWz5f316L/5knGJ1bpLyz514GsLTday/shmdYb+bdJ8wN
u8uSZ9GGq9umYbg6q/LOV0lFLkNQzg9kJZc+NMnYb7WY26Zi+DgpZr/KXAKq/pYDktgPJdwh98bm
da5o0n2eJWge9nmFCZ/mlefRei4aBMYk+Qh9nfoC8qNhwyt+Ixz+uAUGzERPD1OZ13UzkUdoYfcf
hQPa1Fu3cCLvY8bLkP071Hz2l5tZdHr4Nkwp9/xbShl6ZbACTnQYeqGrf5MkmKE4GqqoZH9RPCi3
Z15kmT45DgUxCAef8FzjJXBMBhf7oXP5RczD1Hz13NRjY5wvXtPe0zlLdrUAY15GMAnF0DI9gHBS
eXhs65BpXFwi0o0kxmZg9L+nVV52ha565V4gQOHdDJ2q+AvI1Bb35bqvvAvDxq83osgU6HKUEEp+
/K1/jebQJp6i7GNYkyVWshyP5RLeQqr+ridiz7sShjRCSwfSuYw7hXqRkVIfE9X5T3qcquP1CVmi
r4m+ToH991ji04sOvYJ94DyZ0lsyKtc7tOja3dgW2yhGErE46OjRdRpcQAbonFN3IicY5niXFtW0
EVpsQxihJZVNCOIC3jyNHCxnY539I6YcUsZik8Xakrea6GoSQbOJga7kov3Ci8NlIC9dmKRnyqbh
LvGd5r6HAOrGvlgMma3TfJON+xnRTBIkye4MIvFbv64D/qXoVDOfrm+8bYD1728GID5Jy8nzmqdQ
QYguLkWffXWkUPXGBCyeYkKp3brqJhkMCI8JB2wOvXs5CVZ8J+tvaS5xzjQPDWCm8dLT6mbfnAzv
H0KB294cuBdVP0CeGw2s89/Xv2yzLsPvfU8AMeThBqFUxF5DJ5wPNTrU4kVN3q/rQ9g2xPRzQDOq
rkYeRIFuL/6V3spHBIaZdutIsQxgYqqTGm+8hKQUsnCaJkcqOpwM4McpNjJe2/cNJ8956I39XDcv
yOVHegzcwBdfHC/Zyb/MTFUWnpTQ6pDj8v/Zg85CfgZfzRYhtmWLTVw1L0BmJRofeSheNbLjHOD6
EZVL1p7QxrPF42K7iprA6lJ5Hqdl2z1pASCg8vGemaNV8FR63nDTuaCPQQlvjrtZgLbLdb/hfr/F
GGfxSBNrvXDRk35sm5dJueXXpI7E08rRidPlUz23STwlfgTgyzB28VSD+GOXWXvGeT+VImEKqMeL
7EHWfCrRulye2rkNN3zekvJ5ps8XEQ34lAcX1Xrf8Gz+r4zAtCVq+Yj3yF0IRVCKGu6fKBGRPkc0
nnCPO0BTLzrQPmrum5RtzeP95hqMYfh/StAZVGZKX0rSQYFZ8GPiAustVwMAl4Abr4XciXj3Xu5c
+gpXyf+h2cviuyZCO4cWFEn7DhWSNKj9Q+5VrnPKFJjI95kBNYIDa9slmhiYgAGkZlEM4y8QItC0
vAFtszmWidTWM3Q4ignW7emBHKtVc1ZEUM2LHP9hxuNnPOLVHYxJySuywvv/gbnTEjdM6Dad1DiO
4DN60doRHwk6Zou4GUIWxJNQ2c602dSBwdXPHaICHKgDYGQH0Hqkd0XUzHtaQQNGV7N4kwwIOYiG
pV33xFOUeeJBkEbFdZv7t9eDwLrL71xmTBi3AmIjKAGefJLgmo7LqvmUuiQ5DkX9KmVWgsrIn47N
sHWjtVmzERMIJSrpBYwtqlX9sQ2z5mcBuYGNzMk2GSMYQDAHOJ2Bgoopn86M5dntRIeXlUA7R96h
O8C652arjGSzLiMq5GHmJJLhVNKhJB+HDtX3ELSCD8LrdrV5B8wEdxdz7SH7gxIE9Ru3ihcy3GVZ
svx7feste2GCu3tU8ADYb+QLcfLw0A2Jc+u5gL9c/7ol+pvIblRcZAlpxO7pN/4DdP+/VCHvU9q/
ROk+6DIWaB38jXfoslsAcRzV01D78gjpkiamBQhQnRJKhtfnYVuldfvfDpHwqHYKxN+86Qbgy6A/
vIaqfR9fB33zcTUq4EJ7Kj4ApP6LaQC/1LCFSLc4gwnrxmVeLQy0hI9dgDdq3vLuNp3ET5kC/uhV
kECK6pnejmtqcX0ytgEN36YMPAR9o1GMnMLnZSxV3CmIGoeASuMZkn+FEuR49Jet27dtOMPZB9Cd
ZG6A6jqn+S8tu1iG2Ufwrrzi8nSfOOLYzltCXJb7pQn9FtLPVBC54sOalSURBLKW8nnl5h8y+m1b
wcKSBpogcFdXXAQegiMr3OpQ6RLpmGSxE4WvqvGrw0SjEEA7PLym4ZYSkMW8TSpU6UR5nfQri9Aa
LocJN3QAQs7XLcKybiYVKqj4+4ZWdfcEccMozmc0DuouOP+msHT7+ligHHN9JIsxmEDx1MtcJVDJ
eNQtRC1kNX1WXfaLyOpnMvdfalhGxbYeL21jGRFB9bIdcx8RoVjko5/M06EV4QU8STeSFR/RMAau
bRCdX5+YbQmNCEE8lMKVTron0STDSVT8n84HyJIMSt32EcGzFdqsrw9lMwXjPoCup1nnQiDSkVyC
/RNshs3YdRu3AduqGdEhKcegg9iwflTrk28+1/l5LT2sDitBNXkgDXtebXvfXIzgkGs8lM4p0prf
B4Ma6uOk0Ou77+PGyS+LvgZf/yI+6JImN5BjHuMsw/PO9a+/f3B6Jp484P/H2Zf12Ilz0f4iJDMZ
eOVMNWWqTion/WJ1J2kDBgwYMPDr7yL3u1LFKR+ueEgUnUg2Hra9vffaa2VTGDAKvyKP2pNLeXvo
oRSP46xXVVoV2n3Z19G6Uq8uHxl0DteJVu+IipMDhdX/v1s6J8Xz7T7edpJ8E1wOUftYqHadqpWx
jIp6PKIcDsSf3iYsxdbFOo+vhsFcprt+dLp3lWxoeeCdXmP+kGxvZ75svWFWG/jTTfb/YEbtWlfz
BVhTBjDvcCYyq6sH1M66IPWYVOm2X6CHXiBvTXNHsynligfFd9Jy0r84ZcNadiSlX3SnSs4RyBHY
hKj+vik2TgjqiHDOAl291zNKeNs8+Mn9ujk1+MftDt4+F0CX9vsER36LlI2TQCgMD1HoEvdd/rOe
Qv3ldvO2/W4cDBJ1HhozWF+dzCcpkkHfh4yQz8Az15DV3iTpe/v88RPjREAJrNI9BOSvJB6vE+K3
h2SZRH4QDWXNec3ZlTloVA5l1izN+fbQbDNnHBQoQsaSC3jYYU/UQwxc0JLCJWu3iGAsT2vfRK+L
aI5qR+CBsOpv1O18zQr6SFTtvRu0nhE6xls7msPn0HWnuyjfBxCNfBPWLlBw5Az9WL2PEXtJAxcO
Jqe7auHQ+HoVvjJo0NjwpGz8+op8YfKpD1jspKGfI/K3a1VMZHrYNrzPfFFfx7IOj7nI5F0syi2m
l7edOIDQf//6zgkEqXsPij61HA5Os6CyAI7oes+tYaKsSw6/XAQZkH0+nG/i1Sl3vaRDGcZVeODo
8zS0MsoIhOe3p8s2IMP8294Li6XiyVMcJT9ADvDfMPH5O5vb/BjUS3kpwJZyntXC32U4KHaFPXwT
yA7l5HAiPRXXMWfd32BS7PtUZqF/d3tMljvDpGNVSawDkDRn73VWfl69RQkJpCeHe+HGoWyxfBPI
HpddHaMiCXtMQR/Qd0r3X2BbtgQ1LZ9vAtk9MuAJ6gzZe+RUv6i5AXNDU/T3vgrj664JMsHsEegV
YiZldXV818+/tgFkW/+dieLTExsUCz7u68Yw9TnXdb1Apfd9PqIyFUCwbkDkXYZHt0bxyu0+LEth
gtmriDlxRgZxXXwmHnTssnu6rKwI+5o37L3qKx5HgAyDaJ4Eyf3U1Hn5hcYyDPcdV39QsTqqKt0o
xmKHUIGuXGiqJHhN3/56i3GbKjKqDplEhqF9WCNmPAfbEeXJOUCk9oLg/cceUoGH9b/qdmfE3jdB
htAc04nMo+oKJb0izZ2mTIFlQTgYuPeNI8tmH8Zdz8OZ9fh8cVUKGiWuU3Q/EVpGpQqkn3fuKuNq
j2SAGwqe33XsdMi/xGQEgwcQxSGPPt1eGssgTPSgikuwH8VFef2FkfWG7h28luodJBW3Hs30bafW
BBDKqiBt07viipi1OuaLlOyAmuji3zjK1JW0C9lV8hFBFOz3S1H4U4JClam6lmPoH7S7YOV5E9Nv
+6ZqHeArj2FqVOTFIy2vZGpjFKygvidtotI5dNKpft7uw3KMmKjBiPIBxLRzdeUTfwYcdbn4sPyN
68K2EmunrwaQtz0YtZy+vIqePgsB5doZGeH7GjdTE/ly47S1DcG4yWU7DZRXRX2divGHCFgabSrB
2Tar4cQ38AbXsrDiOoFW9wxYr7wnDCyIBH7BYd8CGEZd55L2KspwbjSuN+KaUHQ8iLni97fbtw3B
sGgiZCmWICqBpQzVKfQ6/1uzQCBxatp641a1LICJFQxElVU5KbFPq+lLB5Kww4Bn4kaAxZKm9E20
YL4UXVF3HJlCHNgrGwNIPZu0X7r2MtHKOy3rGyEIjuMApHofYn9l1d5XuImHBwe277pIk15HP+yP
GZjIIS2pqqhOgceqds6fYecebvKm7pm4iki3f4kMit6HWmRsi2syfvtANIGDKLsaQqipyaurnO8q
QsUeQHHXNTK1vg/lkoPR0G/2wWt9E0foUTeui4yUVx2AXGfRg6apnJ0uBbK72TgZbTvOMHnlAvUW
lgGgKyDj6lPP68uvUdPI+bjLaExqVUmCAce9XJ8eXY+Av+yaOxmH7h0NmN565los04T2QRmqVksV
ZO/JgNJl5hF2YYToQxRsSkvYujCMX8ZkQSENDmBvRE1NGUZPKD2aLy4Ea063Z8qyEiacr8hRx+cj
m3stEYm41HiUq1xtYQVtja8b+tX9wakTBP2AGEo+1N9iDSmtRHTJy74vNy5v2S0s8f0aB6NT3Dlh
BH7+drNYyjLxf0D3BOT1mI+HRjghQiG88lg04lTwTeIGi4drwvWqeIgRZ0aVRDzR+yCfjqu4VSon
9sJAaT2Hwx3v6gccy1s1zJa7PFjX6NVaVOFQJIio4pat45966UTaNIQfUehSpkPYbRyFttCPieJj
rhDCqTUsDy7DMAFQGUvIuOTAML20HCyEAr4DciCA9HZPUS/4+fZusC2YcdNLrJer0MlV9e140IVL
XkpSFPFhDKDAvvGoWrfWG+HWwLjrq4b2eVv61VUBa/fLHP1yVA+uDyLvLgs+tsVU3O0bj2H53JlR
PI0/71WyiIOaQJ2jk4b+Wwgw3G8Mx7ZYJsBPgin5/9rnWiQQ9cXztGaJ2OKU75xEVf+ETgTEohwd
MOZm5EUnSuwqT/B942QInax0R8RXr8ieMzDqDzHtjnhEBs+3p89y8pjIP9I7IQzYwZVc5PJ+gUr2
NyDLw39ut24xXhP5B1qmRWqOYNqaH28bUIDM8Y++0zNQ3Pn3Qn2fc/GjbPMtOW7baNZN/8p2wRUH
PIQDf6UCB1SUNoI2DHxfIIvd2Am2DozDQQJoFyQExx1qB6enatZI62ZtHzXH2xNma9+47305IjUZ
IBrRkJZeQp63d5FXbgTlLFZpAvroOMmQLg2SOQzctqjaUO4JYBf/yQ+UilKQx+XHpN1EZK5b9I1D
wIT2JQ04ZWI21Yielz+8FemZzwu7jDAhMn8Fq397aAikXG7PnG1wxjkAZCGtlZrFe450qzMA2Dd7
4u+qRsmjPHtauy57N+EhS5oDcmZuH2z0a1kxU7FVKpWUg9TJPcsm/RwDFf/ktrvq8SPfBC7MIndc
nfjJfeVO9JMQnv/fNCIVcHvK3rwKUJdqWIsXV9JzCErmxTR/ycOBPiSQzqpzZ4tv4c25QQfr76/M
MR4aubQRyoRFkyfXOJTZV6jUbZFG2Vo3bMUbyyIZPbQ+T8h3i6QZD9tE1ra58X7/dCF0rbnTQF6G
Q+AiB78fTl0Ye5nsFOSCU/17F8OQLYRVAnXgSaAPsZO4qQei7+PtxbXNjmEPrOqhODlqlGh3Rf5R
qiJ5CAfQ7N5u/U0nKYxNb7giQa+YakBKRcLHOHa+xfn4aSVn3l01bQoHxN3iYAQc1FQgh8TFoclZ
jeOncgKbye1BvP3ixigMzzjPFq2gDR+ePc876MT5NizRmTZQgFir2RP3UIThc7EED30G6EuzD5OG
ftdZfWUXbO4dZBXBAKBnB4ve4GiEQP2P26OyLLzpMLM2cJyyCkFfsBI3IUIfHiEF02xcgBa7ML3j
cUA5ZrisbF4xRcH1GFfO41i3ReqsTCq3R2DrwzDsPGmUCy/cO5cF+aySrkhZU993HjQRbndgmyLD
uHXhqB46tt45yMrqwHQ5pK5XVhvH6ps3EVbXsGupQHwMKYLgrN3hwGc4hWpctb68jw4BCc82C4Nt
GKaJT2qRed02F7EIckcyyKJGUxYdb0+SZRVMnxeM9LoLnRbGIZZWXaTjZZ+J6mj+VA6Z2qoNsYzB
9G+HeEoqypbwzCCn/jTTpFvSGlWLW7EHW/uGicssHiVIa3EMLnN9msGAIfJNkmtb44YdSwgHEycD
XYvXDaCU9aKPeom39MEtR6xZzzJDX5J5WdlchsD/yuTSf0CBVHbs+ipFIfcWLahtldehvTqK8ibw
gVDOoYWUZM9DDk5lDzzvDmrYTre3kW2ODGNWdIjqjikQK6vwp6rHq6fGZd8tZDq0eVugcHDk4XkA
yQBv6NPgyyfYWSb2saTHpg/rgBJsKkvHPYcsxGvZh3Wh1FrunBvDgKkjFzpnEDmPfcAwZpqrtMzD
n7cn3nIM/VF4UncK91sJ5wukvt+xvO4hdoFQpl1OPniert513uaR/aavH8ZmEQrjfuO5KyEMXcSZ
xeNfv3yyeNHnwaUfVZjVx67ceuVZ9qxZkFLJcS78HJ5B1Tf0VE0VBOCm5H0JfdmNXIJt7gzDRn65
z6pQN5c4rL+LQZzAM3wPkMn3GYpafp5s3BQW2zBLTxBZpyrxwIKoAtylq25t5XZb+RBb44Zlx0vt
Jy0EfM4B9JfueKW971HJp5fbu8vWumHWXoa8r0NW/1iDsVUH4FKtZlTm7GvduKApDzzphxmEjsN5
OvEA+NJiWP7a17hxP3MekjZIwHnaFvSnDhGDTsJNmKxtbxomLcc4H/wJ3hcBru9OlihZyjOhn5Ns
2koUWS4Gs6oEVT0dLXsoWqih9ZJHgrhhS4HVbyC3mU45dYP80Lhh0J1vz5dlSGadCa1rL6MVqJJw
K8sLwd2TxiNUTJoMz67bXVh2k1lsosG8P6paQMQhWPKnuHSAG2NTuWHNttYNa25y6fVNNnjnpidj
OqMq9MAQhdj4dtv0rL+/ukGB3uqh1AxOsqpf6AOmKgKgDoWSBeiwjrenx9bFOrBXXczQZ50qAkYy
cL+v4sq+PA5TzU9loLeei7YuDHuOlkK05Ry75zGZPwmZf6Cl/iz94NvtEdiWwDBong9Oq4P1vViq
5SMo1PmHUoIfY1/rhkUHdc9Jswo6yoaIA4vBVTvEO6WtYzMII0MoQTmImIEDW414LVT8NK1X9a5v
N4tGWncV6ZUFiMiQzU2HBZuz8bCHbrduWVazPCSQQ+koBS5K7YIduYX/dQyI7o+N2ORPt3VheNhi
LaTLM6gZYnP+rQiwD2RG6bgDEPaGm2fZPGZxSAXq7qEo5+Yii6ZIBfgHjpGPAqh9U7SO65VxSbZE
baVBqEkXhGGCTH3jSVKkayjsdgcWZ8KUDmi7MBy6EHTEbddA5WsK/Tn1QEBXp1EQVD9jSuOHhS58
32FhaglQESkw8GJDsbYPofgIatZcCZG667Fxe0S2JTesGTTQHvVijKgJmHoKo+hnMHFxFuvOut2D
bckNixa9CCURcADEDJv7Re8VTvNWutX2/cYlLWg955NC5K2dcaNxX4eIYeQfkjUQsOf7I7MIZK7E
NAUj3CMQrvF7TsFBXcVwOW63vl5cf0TWw8gUFRgmwONQYQLnK+PiBNZ++UIH3qKKpXcvYDaaT7f7
eXsVIrP6o1m1sxQcinOpw+SsIv3FraJdgXMMwriVq46ytnPX+F4x/It6jPEwZZuirrYvN4x6hjws
CKQwQ54POU0w0o2HMK93XWaRqSXAp3kOqwyhVSxEefAGQBlGBA9vz/nbexNMZr8fR3zsQohLrl++
QBvQi4pVd1z79w5v5l3+UJQY5lsFKGHpczw7dF6AhhLiI6dOdM3Gpnn7uENZ5e8DIHMWkbnAu1O7
yd0qFwEYUXvuuv5JRNI7LMgA3p4p2xqbVtz7PeBjRXPhBYLRx5bqsXzXSBBs7OvArM4ItFc1XYSb
oS1LH9odPD81BJy8uz7frMFAJT1q3LpYXoJWftdhIc4+3cdbGEZmDQaZOnfBcwCyI8LXh1W671fs
cd+XG5abA4wQ8QZM6VU1/PuLWWUa99Ez4csNy9V9B8GyRkOnpixQMkvZt3LKt9why940Ky10DbGj
HLX4Z8GCR3hDIq0Q7Z8TDu2LxX+c8mZP2h6jMKyY8nmeOgePAto67kV5xXgXUf+fffNv2K9EaeQM
hrzmonuXnHRMkztHO+NGrZzFrMzaCpFUrAS9H1z1ZgrSQUELuHbaLakUy9VlFlawdiwdSFmx//JQ
vw+W6rtq64+uW790rP64a3rM6grdqj4MVM/+o3X+Qzf9FeDcXVyXcGzW+NcrZ1FQkEd5Rfa/e2WQ
BFG0Kcv37RpTGYDGcc5dhFXOSEtlaZCg+h6Boefb02KZebOOIgZlS8AcfDp14o+ehCCGlvFdKTud
9gib3u7EcnuZ2gAeldlSeVNzaVkUIeUB+B0KOsWha9stnWfL/jTrKVjHeOmhZukSF1AaTokf4ckR
da2/cwiG6QYsk9QlMvmvEgtK8DqYLoD8iHHFfAtObzmGzBKKagljnYEvCsEU/rcK6b1yQX0gi2ed
j+dpIpfbi2GbKeMmRvpgotiw8jKAACONAUb3mnELJmdr3Lx9gUN3I5A3neOwGVPtzf9oF8wUu77c
rJ3QpfJ4V0SINiUhaqPi4uijlHTDQbHsUbNsoorC2u+CDo2DafSbot00gNu5850PdR6GzYa5vR0R
j8ySiTwPkg5pxuaian0mrj7mhFy0Hz4NDj1Pw/h+Qrpo32wZ93FQdn7mhc7/1hkSeAwpopI7GxQG
lpU2KycA4JJ4B/TJf7+YnSE7VIKicauGxbYYa6evDlTK+jIY4zVLAaHAp7yXj0FNIAo8bmqG23ow
7BnSU7KrG1iBjiBNN6MOPA3AcPKuBMLq0+0FsNizSbQcQLAkQKKouVSjig9wQ+sVLjp8G1wxQI2e
ybQoa7ZVoWpbD8OsKQejO8/W16uP3iqKwqhu4BuLbZstw6wJnTp/Lt34vzZvWQpOufw0g7H2MDp7
7c+sohCIjyvSVc0FioooWhuhxTYkYMEIwdC6cX5YRmGWUuhMl9WkC1hEH470nVDcd1IxQa3pCZRG
w1btYIJN+sY73Cya4LwS2bC09YXNcXzMYlBIybFRZ+mF6hls2FCnaMeHYQgLMH/wdsNLsA3OMPc2
XOT/Tb3Qxo8f2Yj6Z0AsWygeI7t3e0NbtpiJDON+ArwQImCXOXTIPXEn/5Jpcb7duO37DZNfGf+E
yHhzyTvKDyxJ5HMND/oANmy58cK1GKRJhYzXVOQtA8PbCuoOUqMGxF9xwbhdgYHqju6KuLk9GNtM
eb+fXyzU0l9ieFVzgxo8j45hKhcv36grs1wiJkSMDdVQhaqrLzxx/5PO/I8qxefBbe87GjyiyPpD
t4w7V8UwfMbjEhXtsEo2ut45nxh5GMXU/uXshd1Ef4DG+kkm0djXF9D3hdkRKWm/Py09OKA2FsOy
s0zIGBm7/7m43PXLSztq7+xO4/uRQ6319nJbNpaJGIsDUU9+K8mZB/pT7POvVSeeKaPnWLGXkRWn
fd0YJq6WBcZHE3kRcz8/cB08KNo7qW4QqsmIns/gP9jSPbNN2vr76xsY0rOLnHGI8Sh4rDwAchsu
X6IGBnN7MBYTMSFj4NpypsYbCcJlK+rY+e6TTeZVW9vG5Y44E+rHpK4vQyv5B16q4EuTQY1sY0PZ
mjesW7JsjIewgZAaw2H1PeeyXJ646stow0W3Tb5xl8dzx1UzYqFbB+8wmsUf8zzqjhlijBtDWLfM
G3dUYNg1EAC8rCO40iuMgeYl0LLkErjl9xrH4u0FtnRhIsWoM4R6gnYVDvTy2WPkAtbLkyyD53Uj
7evCeHcHyRiLZYnIWUooqKtelCkYLOrrwmcGzDopNw5cy4Kb5RB5B8q9oMXFxxMe3oG1uz44ziak
y7LaZjkE9fsFgGikHIBBE0c+4r4e1rqpjLZk4/VqG4BhzS3z+0QCEnCZkRRgXqcuhSx31Q6Fkclz
7GUthFbzqr4I1ch/ZwgPnodYs4svuTjuW2jDoCEknbseC+tLIOWFLeRDDIGybgwesmBnjMJEjdGu
gWgYggcX1A3N6dxDYZ6PbLn6vco+3x6FbRUMs0a+IfNXFvOLGBsOtqmWfYAQ9M4IiMlnLN1EMm/M
4d1W8htb2ThRJ79haJYvN1FjFW+TCg95tE2ReShAs3NsZLc19bbWTTPu2NCjlKq6oMpO6fu5VW59
EFXEyXHXxJvQMDLKqR/BUPYfdZtJpm3dwtkvJoiR3m7fcv+blMSQrYCzN0GFrPKik+xWwrA1xkXW
GBd0r2gq2mXjKLKcqiY4bJ5VloQV4lxL9lTmxTH2UR7oz+TvOo++3h6NbTnW319d/Z7jjTXJHNhz
nyNL6XGoxTktlVtgcdsQDGNuGwVC3zEC+NlDpQbmq3iRmXrx1HwgDtnSsLY4yZ5xSQvQOuT5mNWX
uAFbiFZZiZi481hF4D7x+DAfBxF9pJT/uD1ptkEZtg15I1AqO051Cdu8OkwNO0DQR58QzgEMEdtt
wzOwdWPc2yCyHyMmSHXRATuwTP8VF2BbZMtl4fmGdoilCxNINoihnSBmJS90jqeLHqaDGEIwfHcJ
WHxoNp52TZiJH1M4V1UksJH5ADQcWNAvzGvf4Qn7wdmM+duGstrrq508o+JydnyPnIOY/9363oEK
AUQNByJeic+3x2Gxlj/IihFuIXJq5UXO/CtToIl3+7LbmCRb48a9raICwG5PwcFJFnWYOZHHJt+M
h9haX39/NT1VtHhdHOM+ksGIQmoEdepkn0JXGJlExZXrhT20h7CNoNKUUvDepDLfLDixnLi/VNNf
fbrkXrYs/hruD/WnuZPjcX3Pr0/5RDH3uA3GXWf6DUfZLORbxmXKRqBkzwv3vsre+dZOI0+16P2N
u8O2CIZFB007ZEGP/eOx/l9P+fzQFe5WHYXl600YGQMUMJa6WmPAzXj0ehAl5rzIzwnb6xubWDJd
qGhySgqgl8gqhpCmU4DvuhuK+LzLwEy6YdGAfxRyw3iJVj6QOGSOeJB2hGQ7k48mkIywyEFE00fO
Aq/FM50AN5FA80NNlr2Epfr39jBsS2GYMpVTHBRNAmALH36qFlU5sRo/hYPPDvs6MKx5TRIKCkrK
c8zBp0GJeifg6BzBYroV2LQNwbi4ZeANQvC+utCudw6EBOW3GCn/NA95sIuuGGw1xrVdOwEDnzme
WhOfvPC+S5YmT8uk0DsBRsS4qGnUsyjThQ+Yy5ynOc/9dAKp2MYiWKyZGNYM9W3CY7fnYMXNpvxY
1cis1QTv0ttr/Hbz1ASQOXVGddxDbBRsWMFXF6jZg+e4W1TvttYNP1x2yeyrblWnipKqSzPaybMv
An3a9/HmbayK3uNqnXm36Fp4MNV4t4zVpkfx9p1ATehYUDe5742Lc4Zo0UXDgVlrNWdSnCeoWoc7
1bipSRqs9ejWnQusAqhSpzTQfDwsq3D8vkkyrNgRYPNy/ai8AEN5rFl1Fv6ykSGwLa9hvoOsfOJ2
aBqXQeqJ+jJtholtTRtW69ULq+oYtyTv3Y90br1DpJJ9j39qQsfiuYxYVAImqQZ56YR3N40VSVct
gLDYhHC8fbbRxDBcyMe2QgfhcqbQZEx1B5OlHPhYX4Ft6/bSWrowgWMxq3via7Wcs2hsPy8V0194
kr1EY71L+ykEMOR3h45QkgGzXJFzXvb/qgk0wb9KlG9//ptrTCNTctVrfSLV5KmHKqCfKUz4UBNG
9pybNPoj++fVFS0DXz3oDK9yEicvfrdZhvbmxKNxY1qkZsXoO7H3KMohvnDB2d1AQRUKKsZdZVXo
wjjb2rYfwd0/qweoxkZHybQ68Da72zXzplJ4rpyaO0nZP/BswIlTM8D29hX04svXSXvlSccJeFaC
xFEPaxy+9YEL533xOWpFe9n39caJprP4f7M/xPkPCZ3oQ+ZXuxDV+HrjTOPhWLWszvqHOJnKJ704
35RIgo15t+0b41QTRdYM5ZJ4j8wvfswrDLnl3b+l1lslSLYODF8EJBh1gySx98iX8rMigPKypnpx
3UjtQe1heoxTjaD8Uum4VA8gQhsPA0USoVmXeNfKmpk75tTO0jLRPygADShdeTCmfRUwIA0wjLaj
SVQ4tAQpfdeSU5WRD0qydueXG+bqRTVdkn7wHqXE5j/qPg/7FNyvwefbM2NZWJPKgcTNuAR09h+r
THYHUIREKdTKwHw/Zz/29bD2/Mpsg8Bro65u/UeyqKA4VIXQ7UGErqxw5s/tvO9cNrN0czlzVCNr
73EQAf+Fu+0FPObbY7DcKCbZWTxMIFUHvyVPkR4q78coA/OjIFGzVQn+NpUHNpFhwR2N27EfvRF6
q1n2DM5PkRbC/Qr28fsFEcF0YvldWZXQyaJ4KtV+TY7ID28cH7bhGdYdiikG9d2sQONBVa8fkV3A
0xsVb3P58/YEvunxYniGecfQx3BUFmECQzcq78vQ+dH5zUuYLxRRqO5a+d6G7/hmJI1Cruj37TaW
YwFN+h70ZskQk0PW12Xa8za+J1X4RJBb3Zgzi+GYxA+cdIIOrjvwtE7EBzxgy4cydr8EfT3vCSdg
JIbpByOQDJNXogfcFM1hiEEcE85yV24Yza8T+Mou66Tu50niBZh2nC5p3vzKA7hbECbLnjLpH1Dh
O/ClD/D1vJu+tBni2H0xbM2NbfbXXl99/FggyQNJd7SeVMO7LBPIYcj5/eRiELd3rO37jfu6YHjA
wumdeOqjYLU7tbGT9c8BhNSrLZSobRCGzUMcgzZ5UVLYfEDvQ7fgpyXyS4TiPWfftWryP/SqjyPQ
eaELFgfTXbGQ9q+2zMTGJNlGYJh1HUDkiJDYz9KxHYM87R32TnlO+HNxN8kLLQthZvTK2FliXRVR
lvZuf50gcvku4/tk4Sloun/fSIMcESEKOrTesvzHUDjhxeebgpCW+THTeTLzAeQaQGee5gvw5HUG
B0EhJyYgV1IGW0wrthkyLJnpPGldqDZlaTiV05Mz0PCjv0i17xwyE3mKA8TlRE2MQbjlsxtnrEir
LAx2BRKwBIYtgyC1i4FC87CJ1EhP2QySzb4DfmuXIZsKo3PtI+2vxwCMT1mZn4gWn4k3lxsWYJt7
w4YT1eYhHAF8PBLm/ziALh+bMdsierLtH+NiFmFB46pr8O1B6y0pJzx/yHl3v15o+/wmzzDhKa6D
pg/AcJI23RKmIPGNDwxBkn2ek5mjg84UyVt/PYCiBW4lJI7cI0gTx42vt0yQmZsbCJADPXfZj0xU
MoX/Pafl4Ii0zXq1swvjGoYyi1dQP2Q/ynnqj5HLinM0ywIADzAy7NqiZmbOb3sQ9QwEFoZy54+N
74eXdt5kmLVsUXedu1d3ZZvPqpq9DpvIJ/FTVUKMLlicrVCsxbNzDev1I39w+mhA66u/CrTnO66C
x8FB1AIKN5eKupd9k2RcyLxfhqTnv07qGeJ9yThlFwr6u42NattJhiG3eQlibDLjKvNaTZ9IUcoz
Dm55Bn514zK2dWFYc+z1jgutY/0wa1wGAwv+JhzafYvqt7gAbEttGHMUFGMMJCcGQSU2asoha3Mk
rNkqCrG0b2bpuI5mUIMQ9qPKo8+gocvv3VhU73ctsJmfq8W4hLmQ2EmjAx+LcIXCFq8suy2XdL0P
/8iQ0sjMzwUTXliyhmyqbPI7mc1pNdQvRIb3Zet9vT0GWxfr769sLeaRnhM/wxjiHlrtA08+gmuw
/8erO++kWyiO3+7HthCGTQdqjGcSzOiH+ACNIHpCTkGGp86+5g2jJqx1ddCuR4bqQFkxOyuqNtoU
a7B9vWHKrZwgaduz8QHV7QgAMK/KvgWIVm0lGG3tG7bszYK5qinx+WUBA6sbXZ7EsJnSt9ixmZir
ugQE5IBqI1bV0Y8VqmS+VKLp/VMUI1O377gz83M5g48rplI/6DlQ/4jAL9WhU/W8sVHfHsMf+TmR
LS1FWnd8yPuJPqFe8+rp3Dk74S60CaUmx4Mo+jaB2LL3IMcoOXCezYBmbVIA2D4/+t3OiBI0KxGq
eKB8/CsG+0LKwuG9P4HW6bYF2DowDTlpprHGC/wBYRGdQuZ7ydNmRTUXNJv/ut3H29v0j/wcFpMl
EOAYHyqt+MkTKM2XU7gHSIv5N0xYAvdBu3oeHzijz14JaUuQYH27/eG2yTHsNx4y5D6KiZ1V4w8X
WFp8WSVb/z+SXOs6/nlUU5PiYfYaNxsApD2vWjJe/onl4x0Iwl68EOGKLHy+PY71kfdWL8aFLCly
sL7igB2sN0LniQ+UN091NZ6AsL20XXTuln2pkT/SdqHA09vxcvTlyuLU9fHnyEnOt8dh2Uhmvi6q
qNe32pnBTz8xfUzKGvEKMW3cy5bVNnN1Mc3BYpC3S5ZKmtdpULI7CscFmpjdnnIn0AWZ1jz0auml
i+/v3PlTFYx3YHs4twKlKWN7X6jwdHuebCMxjFqFTeH1EgIcqTOhJjAsZn0QbUAPdbWv9AxjWft+
5QHUAFI0ARj7f8xxp09BM7QPvQOk/74RGFbdVo0H3eQFMyWrhZxYrdUlG5XzrEe6y7WgJvVDQB2/
mmSMSeqakJzCZESGMKu8jd1ksTlTWbMqVZ0Rb0LzrQtBcYBCjnn+iZPsLoIaYOo04SOAIxunuM0w
DAMf2q4EDMhDZ9yjwZdqhLw8lFDpxn6ynFImGQRuzHzm5ej8CCawkyWkGM5uuwJGuP5Css776OI5
d3vhLV2ZpBChGFBduiRY+LEcCEQ3kfbveTYdY5V5h3Fs5Zm3eqvE3NabERWDgB6b55Kht2Uu7oKZ
/51RcVrP+MnzT4Q0Gy8iy/qYhBEZH3utZSt4SiT5iWoVyDsXOyOHAAL8bopkrqYMf6H1fpgd6C2z
5uAGW6+5tZU3Lg+TKoKWLIh66Jv8rCbARvO+ArIsyPrs8y8wGzaeyDe2mW2WDKMfxiII3GrhPzmY
R+4zgdMKFewOEoG395atfeM6B5VY3AoVuA8iKz60ngShRr0PikcR3vt9EYaRAKlV8OwnAnHs0gwV
GPCymJ4h1BHts/LIsPKcjAE4suGraR2rBxZny/tGIwl4e3Ysl0ZkvKmZEzh+1E7ZTxS7jYe8bcPj
3ABv04XV99s9WI5Eky0iaMngo2gd+3Ri4de68A9Mju8Xf/wnaaPPfVi/uNUuMXWK++n35Vgib43V
UP4zm1V7jxM3/0v6dbbhUFl2kkkaMYPum4lS/h/Svqw5Tt75+hNRxSIE3M7C2J44zuKM7dxQyZN5
hFjEKgR8+vfwXPmnWMO/eG9y4aqg0dKtVvfpc2DBTc2hPr8rKzbX0W5OrIiuoP5NY2hWTTJKHUYH
+yER9Vn1gKeOIMzZZgo6VwTCs6GrQX700BTzvCdFj3QQRd7y9kabfvry93exAZBb4QzlL/sBhQEJ
PoeIf7cYqO9vf91wUKlmxmERWCMuA4ftUK8uPlFO0B5WoUKKkJN2oNjdNoz7v5OQGUjjUyKya1cK
AX0G8GX7kf0gRnAE3h7BtEyaPdtZBMoO0YurJEC4SaiZH8HXKw7bvq7Zs93VyI1NMrs27eDuQc+I
en4HSs5NX9fhYWBf9XPq2eI6ybk4jIE3faWZJeLbXzdssY4P61IWVm5WOQ+lzdzDkr5KCudlVJKv
/HzDpaajw1ywrbU9C/NrPyfhrkWe5ry06tPEGb6gpbtYS1SaJqIZMQ1qMPc3ufPAOhyiaunowI2G
DL7axEMISM8y8jtbI06jkCCz7AfpQjgh5NZ8xzzvwV/XvzHNYTm+70awqqHP+qAorlWWPPZRQvft
5Pwbjaw83t7t5UMfRBg6ZGyinedbUV5d8WipfpVQiWtOwWQHa7TDpgloltwMbugz9DNdy2TgB17B
zoKmSk6haMptAZ5OAMHzua4YZKqvSzvsDKXv4/+hsOEtnu2jBdJMOXcKkO1RMj5UDX547FWo0We7
wiMKqT9gYlMYihjV/K1ps6LIdmoYi+nBa4IebJHc4ZK5R4f1Xe6fVBTWJf4T5wxtd4PMkubXIPN6
/uyjhI6CuQ3ZwQdFS/uVZRX4dSto1Hj1wYnc0nrjM/N2LriKv2V2I/JXB9AHp3pA50eantx8GmZA
axp/9MOjxZ3It3elq5z6ucjmUUa7su2jLO7bKHBWXtSGrdV5HiTPunLoK3HlhfT3PHJcaBaqaddX
nb+ytaYhNBOWQd10jSWch4lLCpIdP7V2wiH1I9Z3Y/mQ6mJAfq8il032cIWMbHJQXnIB9S1fiewM
9vUXZEyIgVZ+5oDhRn2WHKhAMULg5rbxmpZHu43zIG9sMZTOf8UGaLsmaHRBLiPI1qL2/0qoH5x+
HTLmBZVll3ZTsF0WTfnXhkdf7HS046zoHxvGgaLEeTt4DdoWBr8ed/5C5TsB77e3aPokSszXHtAd
k+Xh0SnowRv8b10xTA/g3g9X7hPTKmhXORfjHOIgDtdRyGRXj2N4clO0pQ32KumgaQjNCSTUa4fK
kuWVBNaljQa6y2yokQTeKkmHYQQdUjY64MKsWSCvUARln3kJ87XmlD4MHeSlb58Ww72ro8lC0Cs5
VlFVVzkU49ln4uxbbngOigyIyQSggtvDmE68Bo6b5DQW0dw6D7wsvtERnfdgd/ux7dvay4IXzRhV
U5dfOwvHcUcGQnmcZSlNt2W0dTxcCLhdUDFEz0gZfEmWZ2pUQ+9n06/X0XCu59bC4sNwRSergLg7
NFl6F6K2t79uOkHL39+FCqTtyTBEtrySIaz3pOdPJANtGKPhNmesM1sEAJdbdpjIa+0psEk64+cC
PKL7SaxyhZmmoPmzpCSsU42LwLYJwh+WCNyXqEyx0RYpgGe6vU6GvJNObRHm3TQ7oFm65uhPPtAE
Ms/pVNIHlLXrPaf992i05Z/bYxlsQYfGESuUNnOa8jqSNjzXgN/Ze4RYKjhu+77ul6Dr5LtWKa/t
xKGvSkg6/jNntbetBqPD4uw28rIk7MR1dDxQaSVFLET0J3Vxyd/+/YYN15FxULARQAEX4prz5A9E
Y+cdHUAHuDkVoYPj+GCTOiBdec2gUnTyfdu+Z4NTnG7/fMP26kwXTpN2uUym8lr1drDwN4jjyJLk
cPvri8P84O79CxOXBJANinBXhrbCzVsDPg+IZdne0yz7VtX+/TA/e9PG2pGOkJvQ153iGdxeeVjj
FuX8p+i859szMa2TZtedHeQRBePj1RfiW+Dlf6CL+Of2p00nyP1fr8dDr5zGbiyvgdUN/2FDadk5
p2LIy3jbCFp4gawGqoQtb68lmI0PdoMq9tBysOlOv24PYLiXdXQcq5p2QjTbXu2BP6WSfPNV/9kF
0MnyySZ8ItURcqA1gMAcd5urFwRQr4uYjbeGv/Fe+wsg57jQfB5neXUd132hOdRxwDnVfL+9PIYd
1nWPRt/twfLsN1c+KH6gKb1EAURIKCiOV7yQwdB0aBzgUo6ocRtcrdS6wx33WhTdHQKvR9nJu9mv
/oxe/3+AaBmsQcfKzXNd0ynxy2sO4YKnuQZ/767hqk63hBkk1AncQ8Vdryj89uKNksWDqrqvvu1u
ElvH1zVbbpVgbgio0SXNe7+AGE/RzPupYup6e7s/3Ax8XzPoLrc96OK17cV3up0zjr9C39rxSizc
PqcgCz45tjzKYk2mxTScZt2dj4dfFnn9ZeD8pU7Yk9NhmIHdlVYWl6CbBnHbuc7XTOXD4AOz0y9s
agdgCijbSzNCyyCsT1MxHBM/vJ9L79kBs+/tRfzwiJFQr+Qp5BqLoaHehaOZY09mXKwpxGi2HTCd
4L0C8Urlp4F3ySEm7j4MJcST9khU1OXKAB+aPH7+snrvQtkGyhjMapz6QgH1lE5Fj8PC6uiR4eu2
9dHyCgIlhI5VGMBqhuqeOYBt8SyZV5Lkhk3Wq3ZdkLCxwfG9LOcJ2pv5rujGw3Kg0KpS7zy6Rgz9
4c2BdVq2/906FU1Q1QRaDZcolLEbDN8jn3/rmxx5oqRZeRGZxtDsnbCp9GQ4OBcatvfFlIidoPyp
T8XeTdT3bduh2fxUgWq8FZ1zCdWUPXURRERESLqVy880A83EJQllREliX3iCVD+R6uCWzaOcxbkP
7C0FI+yEZteON8/IlKfOpUiQBwEP/lzcKdpZKyGCwUvp1TvO8p7Q1rUvHbwRL52naqyGXaWGuHcF
qHr9n17Wf85QMVm5Eg0WqJfweJiHtguiq4scfO9bhDr9fFcFDiS/0d9QbWKKIwj6/vf84vqjXjqO
7hvLVDzkQVw16qtTB/fgQn2QYfnt9vFasgN/BdIYRrP2UOVoIZJYPdkU3ybAKXalF8Qe+ooza3xK
UvsU0LUw2rRwy9/fmSSHQrosk859c+36wVX0OZvpPbHL59tTMZxlqll8PeWWK73GfVMTvU8J/7ZI
xwJaDEL1fgU8Y/BeeokvqvsgDZNcXLqy/FRW6nNeFeeZRI9cNY9VvQkChE3RbL6ZIjr3tTVfusqt
zoBQhKes52toNdMkNJuv60WCUBT2hbUCFECjfcya8euyzXjF5uDo6VduEtN+a4aftO3QlRWZLxEB
6qCHRh7IoSXSn0rQL7f33HCZ6+W+qswV9Zt+vhA+zF+SvrPua8tbS1EYJqCX+yLfyusgEPOl9Vl0
mO0uOcpsaGI5udNh2wQ0M2+gGQeoz4StHhIG/u+Cx6Xvq9PtrxtMQueD6Jnldqqw54uTExRhYN2S
2KdGqT/eXP68PYZpkTSrrtsswxNBzpckYs5RJFTtkSjESypRm3IJJPQ1yw7HpQZdWdVlnPz+MePN
q12rfCUiMR0h7RJXpRomC5JIl8kH0rgi8uvS4XV7bQym5muGnLeRA7lMHr71vfiW0+mER+BPFUlQ
us7/+s2w4pZMW6BZtB1NQWjJPHyD1t6TE01PAbju/g9tLaZjpBky6EqSEAoIwVuA/sDlzVGT7CkE
EfsMotdNK6UzRJA+RYcgt9ll9vrvABzXnXgoBn6cpbVjcl4ZxTARnSpCJoKUah7Yhdg82i0z6fzh
a4hQVAxrotyGPddLf6ysGtmC+u/iTeTfZQj4jXuW+ffL42z9MjVc3DpxhASgpGOR772pgD+p+Rnp
wsNysipsC5JfdVithIgG+9BLgE3H/WzBVLwlih5IJL6sn1vTduh2jToXFRJzIJE6CBXcQWt2547+
wcMwt8+VaQjNup1iRiNSGblvYN56wLma/BYp1GjveK+3BzDYnl4FHAMwAHpJkfygY3SP7MXZCacH
PJu3eRCimXZu9WGyRAj/LRF+//JaWiRJMoTqBV0LNk17rBm4LFSWC8W8N567T1MFwJXlA9h1e4UM
AbpevnNtry6hwDq+ZS79AlWQvQcCZ4KH3hL+pdGXphf7sg1WKjGGqeiVPFVn4wDV+vINWlUpeXCF
14vvWZQ5a50phhOll8EEcCdpFKXtmwUaOZfvMzcb51PZkKVTa64cVYFPQNpJdr29fIYJ6fTEIpJe
ZwXCfaVRTeq7tnJ8HpMZZYdtR8zVjlgVtU3mpL79KjkHOduOWOOk2h0w1Zl3kn5LBd4EaHCI9mPA
ymYlbDCdimV53z0GUApgXdFM7ZuKkn2Be6W18LItJyjQD4cUrnKQ+PvqCTe4y7/oMLK69e2W1m8R
/ONyAHMYUDWNOyWGWCD2zaJwJaAwDaV5NeZIQP/GsH6rMJtldjBbNMAfIqS1FoJBoCcPt4+G4ar5
D5fzbg0Tr1ZDEgb1m6LgtnUDSPNlsRcVh5L8Trm73zaKFsR0tsXAPWvXb2CzuG9hrCDajEkdPga9
DQTDWr3LtGzaMYx6kDU0ZKrfpgbQegw1Ya3yIdn3EZIrXMaJtXXdNHdXtWOrciTq3qK5glbGD7do
7xlP9pn4J1stGhkOuF4gzEvL7hNg9t4SMF0pF2oEE0HzQHXoE7Vb5hPCFWaY3+1dMiyfXi5UzUgc
vwWhf9eXO+6JQ7m8fGFDdl6iGfb/I1bTC4fIeLmBg4jtImz3jgU8Dsbhvk2Hw5g6x86qV063yfFp
HqLoOocUrhe9NoXf/0p5nYMuuCKiWVkxgyP/q4botGnXQpPuLUf00dnkgVniS+8Mn0FpuuJaDcGB
XjiUKrBALe+kb1DS4OC/qCDlGl0AB1uZwn9d/h+kb3RyDRuf5Y7VWa8umWcidoPLSMH3fUa5rA6t
cJFt3SMBV1F0KCW1gECPyKJy77qOtCJ0qTd+U9xVkskCCZ8uUa8EBf/+fkRvHl1ZBNM+ataGpyGr
2ykaX/OCQb8QAHKnfB7sed7EXUdCvYLX+GxmIh3qVzetq19Qv3Z/smEkP24bluHn6xU8OrTFiJJR
91rVUC85zGnjdNCFy/xw5VFi8OJ6EU8hawEB+K5/tQDbmx1n71ByXGrZfumeBd0k0IVV0sxpJl46
B+3QvnqJ4PKXq8YggQRVaOc/e/Aas++3l8s0m8UU3t1JbsigyObm9Sv3qvPiXzkXew9yyYuDdVfL
IAbvqtNelGk4lLMbVq9NDl4cuDuGi4h3w+cyZLvEdvY1bts22Xin6xz1ObRKJxpKNMCCe33JkC7h
Q9eQ4+Q4L4z9IO60LVuu89VDOM9OEuXx16jooudOlelzRefq2+3dMfg8naS+ZmymiCjTVwvrdsjH
eo7ryLlzczIfurleI9s0+D1HM/lmCCOOxq/0VUjazTssVGuhFmZ1UPKd+nStx9owjE6HAfGJmYCo
OHzJg+hRZgX4coM3lTbbHJdOiMEqGymhtAlfss4du7ckKoG/7xPhWF827YZOiCErQnLpQo5lqkHb
EliIhdndOBM0ua+hAg1hgU5ZH8xVpkQt6ItDwaXSFGiVS5o2ATwQ1ijd8IDWvKVbqPS23dq2Zv8h
A6WgtNBHNaC38HMKGdOXgqKXf+UxadryxUu/cy8VVEzI0KbuSwA4XHsiwM8458gZuvmY0jFX8e2d
MTh92/vfYZhrkdKuguyo8vGr2zXAOob45/bHDUaoM9eztgNwIgsz8OeqeNmIqpWvAwke2iRayQia
htCCaemOVkTsvH9JSm69AITCEi8eq2zy592AKNFWX/LIttaWyzScZu9V5/qUDHZ2zNsh/JIkrtgn
CXcemh5QIyaI9++WlcOt+L/bAklDFG/LIT3mHWhwG9T5uFs9JGPzOI/jGuHUx3sf6MwZLi8yiIao
9JiMCNqaEVRfgxL/3J6B6ePLtfnu/FIQQdnZRLNjOEw/uMTToHD7tZfax9sQ6Lz2AEo3TTvi1BZD
d+hw+dmEPS0ZVDtagz2afr9m3h53qFf5vHjBBUJ/ZYqnLz1Ju01UeiTQWTPgbME2OMn8JZAA58ai
CGe5F4nH1m4m0xJphi0tp454l+VQaGEv6Cr9QzP75M3kYR0t+LGLCnTujCaDxiDxaPaSs1w9krkG
b3AufDLtBu40a023poloFj6gGAX+UFrEvEq/uqn9JSDeEcXch3Bg2xxVoFPdd9SbWNTKMo7KprqD
qEr/71BDoaoDE2+zC0EUuBI0Gk6VTqBRzqNwqtAv4hoNcGiUCNVu9uxtBftAJ9AYOZEkE0Dojqz1
f/uIhOVRgWDpmZCsyOJNhq1zaHRszGiJ3Es8V321dyo+nmY1bgPlBOFyCt65DScLBJ1qgZ3wWl7c
dVmXvhJF+34la/px1B7orBk16yc0b2GJEhepP6EifkoFKe7pyADnFIvg2qD8/balWk7Bu8kEDRP5
0swYT2323cftcKycjpy2fVwzcBtETY3v19iHjDylU033o9jWpUACHYDXS/T1VGOOkwQo/r2cZBVT
iWa02z/94zdNEGomnbgkKDzusheRIwNfS/e/lFHEiqMEN+RuRrTgiX9SuQYlM7gQHXBXzj1U7TpR
xFCEvFOFA/ZJKI2DWH4/sGiNQtMwKR1uB4qlEgTTir3YFb9riDhQ8tDU4pCC7bryoufMfp78TRyF
JNDRd2UepYz2mfVMmY1Mm1CQtDoU9WBvyxwGOvouJG7bREVkXZZn5/LkXMpu09wfXdXvEU6vOBPD
FaIzZzQzqP7zLkyPpJfpTiH6qEaoIK6HIaZd0a5xpxDSloJaFwggn1Pl7AvEgjmXe5nLo1OWp0Q8
NuWadzG497+weFCQXQStihj5SJgMq5gQ6IlTY7Ryf5jWSzN64UOJ0IeYc9wE87h3BlLGoCjzID/P
wuNt4zQYi86j4XeU1t4UFDFL2wC0i5F36orevvOBM9yFZb3xXtfJNKI8ZCSzwhzp4Vl6Dw5oW8M7
4ku6ZyRJ37o6ZeT3tilpUbtTD56aGnizDiq8P4dx7j+LyFfWPixmFzB1K1qTVTVcLzpGL+DFLGe3
y+K2Vdlj65bfOC2OSUPSk1Vn3i4I1mCf/6UY/s6IBjo6D7WXtoqGMri4SAplyLQ6uOIXeiN/tk6I
Mk7SkfFC3T+Ea0Jhptktf393n7VlUYIgpgUv7Zzd2YzFiMPBAJp0T3hEnuYsWEv3mgbSooAaZHvu
1NTZAh/5Xsh+3E9os9x7TXNHu5bHSU+zw+2zYRpKcxC+tCAY7zEcw1xeEfXngM1m5yRI7qxIOLsg
7Z+3DaQFAxDRc7yxh9qmn7DvEIO+Zo712g3uyZscsfPa7N/b43ycCAl06B6684IqQvI7JsGc74Q3
XxSYJ2p/uAur4QfA2l8h7bHivg3+TsfvJa0qgrYN8rj3osRFO2CWdceicMWaJKppAC1SqFy0tmFz
6KUEhUbf5m8y5xv3Q3MKRRA50BCqshjFuMegsPhORuXnvvSOlpvzHRhiV5Jfhjno0D0O9gZ7DC1U
j1ROrH3RhNlj5WRKrkSZhhOsg/cCu+lr1UHUzQOlwux34Elxh2M1zvdzmDf7ntMVFLhpIpr5DwgF
JR8VBmo9/ka9YX7rQj9iK1Gh6fOa0aeJsvrBcsFPQDvp7KBCkY079PyP6bbTqjN1WJ7A2wiGFlsq
m9D0OTUxAtutP3+Z1jvnaIEqKJlYD1tgqf3m9ZX3YNnzqpCZ4eb3tZtfZrxPeDqgIN1bn/0CrON+
quLQTdbgHqbld7XfP0ELKQVCIu7D9ref997PALQSa6tj8Eq+ZsiWl9tWB3aM2MfVMebuZ+SEv7ig
ryktdteDeHGYqjWNG5NBaJbt+paC0FCaxaGdfBpT5LKHdL54vI6JB9kRtfUJpmP5XN47WDKexWka
yEMJXcIYL1VnU//OX3JPEdTsZtuBI59lKZK7OWXW57IfgD29fVEsdvVBAKHj9ybBOJlL+CXI1AYx
K+idb4u7Nszrw9znK/lZw17o6L3eUcwP/CyLaTkjSxqhh47npwFMfztWj692EKzJzJimo13kaJ6D
spCfY9ct5zzOwU8f9J5gZYlRnF5xgKYhNBNXQKvnBNx1cdq0nxDV75LJYvuRRMdxCrZF+LoCVAM9
kwa5Ux5zAc3ssHQchDxV+6mPGrlxGpql9+hDr+wexzZqxTGimEaUv9JJPvgzv799tgzOREfz9QJs
7ZLhcu2AZjiKLOyPJJlftn1cs28oLjrhYCdpPHMZPIEjZ75rOIS7t91DOowvbctSsAnLU+dA83dq
YHt7FcdvcOM6ai+BDHfgKRyhXKR7Vnc/MiDARlGvFFUNJ1TH7A1WkaVchWncWd5v7tGLa0u32NWO
U+0aopo1ThjTOMvf3112tJ89GRBMgwTDYyrmp9LuMQ3nte+mFfdk8Bw6+IZC45SFGeex7OfHIe2j
XV46j8CxHBNawsDXmnUMR1Xv3/d81y9Af5XG3FfI1lhU3dtFGawcJsO9p2NvIkZoA0x8ihQgeyAJ
je4n0T4Kzz60YdpCSxjyleh2XcluGrZFh+HkFp/LeWgwl4IGh8kuPtuoGR38tAYGtV2JN00LpkUi
6RgUNRhYUmQEM6itDLkA1a3cJgJEdbwDBJbpWE2yuVZRVx87EH/sc8cKV7bjw98O/kbtt+OpV89h
yyoQHFjZkaDBPt9Hi5zflrXB9zXXGo7CnlmSiWsFjgyXgKzLr9BqtMHv4eNaDNXYUZs4aT898CLv
djlHcq5NNzLH6EiG2g7nDAzG4joLku9tbkF3UBX/gC2UbPv5Ooih70SVFzNprmPeV3fJnH9rU7qm
kmfY2L8gDE4YdFUzgIdshJKajCJxsrJyjWPL9PXFR71zd1Kq0Z7tork6ERW/x0xExc6Tq8Bx0+c1
b6oy1OYyNL9eU8F/yLSQ587JrC1XMaU6TmEavS7w3LG/Bki57wKZV6eob61tB95epvRuZRKb9WxK
g+Y6Of5V9Uh58zXy/w8vAPxwzVYbq5kCOUXNtWTVmyT1w5Lc6uzhKxKRX+Dq7m5blWkYzWRtAUQa
CESaazP7bE9T8pIX/atNkYYm+fB1QKXg9kCmXdbNd5b+OKjC5Tse8T8qB4njrh5UtlaAMH1fC4vC
FBSLFmch9NHbLg793o6Rz5o3Wa+vIxLcspVRMAX1FRya9rntivKxSolz2LI2vg5FGHljK1/6xRX0
P3W3G6gUoOrO+m0iIX6kG3Ae2EPDsvYadhAEfyxt9GWf0zHKv277/ZoFJ3MdDnWVBDFPve5Iq1Se
rML+9/bHPz6hfqS9bBSdh7FzJvdMRfBcctQuIVLB8/Y3RcK1Vvbp9jAfnx9fhyRkTlGxqra6a8ED
JMAA6PeyfTWVIPfdNoBm0CGoMMJKNNPDNJFr3gd/QIm5xqf8cTqc+joYoQqGYcbLv7v6Q/Wzd337
d54F6kh76JiGvj+fs54WJ2r9AhcKWDcyttLeYVo1zaqdYkwCEHA11yiw3Dghln8vW/nj9op9GM9h
UppJg2BjDqKS5ldeQbhldFqy88LGPU/MRvtjto3dyNdRCW4bEjTec1xv6GI+uuAAb1BkOnTI6a5s
/XJU/8o1UF9HJliu3yP3PcCXh12V7YPWGh+i2bH6XZDVcuXxY9A29nVoQjbNvvAYQcF1sHHFnWrR
duGPUYYVfYXOTp3HgwTD1fxSAx8IBwMuxMQtEOfUbVEhHxGAmvPbaFlj5q5cLqZ5a37BHVkeUA6u
QjaHFOWm6NEOZbe3hjXHZjghOp4harzKoYnIr7lXyPBH0EHcJ9kHKKvyV8ZA/p3kk1DPt4+jaTaL
Dby77BtLEQhqVNNDgiLMjqXRH5aBSzml4nJ7AIMx6bxCIXA+XkgYKKrswtlnfGBHpxZvtz9uWirt
oi9Fihqz4B34xD2n21MrHZ0DdMHG/JA3lWMf+oi5v2+PZZqI5hVC8MuJaISra2wAUZssxfGq1qCu
po9rXkFQZXeRN/RXq+27DhwZlJVx6EGw9rjp1+tQhqZsMhdFKexz3amdStQPGq1y0xtuMx26APLi
cARQlpwX9oql9akCoQhP6XOTBl/GEHir25MwHFYdwQAtIcevSReB+aGIYk5ov7fJSMENm/7ZNoJm
3BCv8xJW+REootTnxinkruuyZzFma5xkho3WOYQmYMSGqBmcc8OqSzdDYW7za9LXsQqQxoMTDPDr
Wd2Hp9Lpus9+uUpEavrp2l2f06GZqjGczl02tp8QVVffQAndrYQqBlPWMQq5RTPVj3MU57Woy53L
PUTuJIUY1VhCGkeuuQzTWdXMuKwiPG78fjonXp9YBwnwy5OKSPrS0Yg2uwmwwRGkWtn0z+0TZZqX
Ztk0CacmkQB6g6mmOpc09ctdnVnJT7scvKd5oPXK0TVsj45TaID4R+rac84uniJgspj3os/XkoOm
jy+5sHfXRIekDsTSe3IOO8vZIZS/JG3w5fYKmb697NS7b1M1lsvDKYkn23Hvkkplp4HNv25/3OAy
dI6gnHGbpyWtH8ggJFhzvdk6K9HaxcErgvJ6exDTDJbB381g4mU5RgvmN58dulMc9LzB+tqbprCM
+v7rnZJODemPGJ3h+S50/POEwC620jUpO9PP1ww7cexKJV2doFyeI8gChWQ2ZC+gOpNdt+K5DVag
owpKzkktBmmfy0a5oOHI+BEE2MOORkWy80ayiW2F+lSz7jAoEyB9gWUL26jeN3MhYz+N1p60pp3Q
bVlZTuC1yXSuMvdfzuQEOWpyRIvdWh7WMICOK7ChAZUETTY9SGRM9wSk6ipBbLk5GtOBBdzyagSS
JTknraVO7gBFbdauaRGZfr1myHVvWbXMvJADEzVCo01M4bkAjnGPMvo2FnJfZwVCm6fbF3WEMVy3
+DKoHELFwl1rnzAcUx1OkAxdByHzhp1KFX5ZIJJLIBOS7OiGm7DWkBbRrBki1+1Ulb0VhyjVWnu3
aedqH3lyrY/CYMw6qIDgrcO6qZWfmmGcDiL0v0GxaS0AM1yevhZvJ8ziNfKm8hOLgvqRVhDKcoG+
PLlQRmNJB2bPIsCom7yqji+wXZ5EaQoY5C4tECeNoJuH9EW7LZz3NVu2fbT39G6Nr0NSLLwHXx3K
vugl3t/+8QZb0HEEYU9kNYGP8AHwmilWJW/x23v/MyCR3fH2EIad1gmB3ALow74l3pm6HVz32Lp7
Ma89SEy/X7NlyhO0CZd2ErtQmM8fKQEx0DFUonA+26Ma1Moem4ZZDPHd3UaSybcDy8ajKm2ekgCy
Cwo9sOAKWckffIgVpr5OAESTBJDTlGGXVVOTXedAlIv00y+Ztb+VIt+WBashag9NhpX0wH/cJh/k
RXRlEAgMeElVs/nsJkB7AGmdtUN/muDYrb2V8CTdg4+KhchkpNM/ZTejvbCTExh+Kt93SFzhbWN/
l05ke1cvCXzAaIp+nJ7syJmrP4gz6gYULUuIXNU9RM7LORIJQO9NMx6KQqXF49DSYRMoHeunhQal
1SD3kqcJXlw4wZQvTZduna2slWn3NXdSFW3huXPAT9JuKuQnUX+GpPShsSunQLOtJ9x/t5mKFhYk
nNORM8uKZRU8d4zeN27//fanDS6RaH4ESii+EwI4ewobSY5dwVPkcYPqoIBOBzUQHkleNW8CdFFf
xzEwD88HmidR3PQFPakpqZ6jolHfbk/F4FB0IAN3ktAfWWTFUyXyXRnh2rCK8cftjxv2WocxkKjn
rlQ+7r2hHnZuUL0pDq/edGu1JdOv11yJaudahBX2uOS9f2gyvB8JIyvALcMu6xQ8ZdX2aT8HVrwI
zyL/94kpAunt4i2xysOYDdsMQpfiaFLVeqOD4MCG2NSeAOZJl1rzOqmfaZE0e+bWGPbKScUZYcd0
yEtK9wlyNNu2WDPnvAURST8pK+765I8SkbMrLe9nDfLf3e0BTL9eM+OQ2kK6Q5Cd3K4L94lC9AqZ
iZWrwnRANUNWYJisHVZacZIjMZ8P41dmzag2jNUKRsvw63VSHVXbAhp5UXlOJgHMp2Wl+1Lma08H
09e1F3oIMkBeFE15DisoGIUMGr9syp5vL7whLtaBOzy3rMLzMitW3vhjSY3ZaOyQ1D/YIHK/PYTp
92vmywPmNh4L8pP0AGbf5Sid8B+1nyuycfmXfX8XagBBpQaiVHm2O3fe2Z0gu0WecNuvX2b17uN5
4NoAuQzleZIgyrF5bx9TqFtu+7hmtBJF/hAcVpztOLQnf6MR9FOtmLWt2qVztAGy5AC95pRnAjbU
z4ndWvc+aF0P2367ZrKNH3ZdCYbPuImqdk/Kov3kTANbAUcZbFaX2ICeaDaHnleeKWQ4Qd2KnDwo
OtqjY69WIQ1D6AQ9BLxCkz9Co6BzcGzKgFUgxJr+7WvurXg1Q4yqk/Qov6s5xDn/H2dX1iQpq0R/
kREuCPKqZW29Ts9Mz/JizCruigvor7+n7lN/TFtG1Dx1VEwAQiYkyclzLgdX86pUkh6B7ghOREwW
ZGEICx3B+qM3UjA/SrklwbdyopnMPZWQ/tBPusFV1znYOM0urOO4XENVlp4sQDJuWn+Tuacpl0Tl
zdIcoK9Mo8pe5hj74Mbzz8qeYSpuJFAsqJkDdcgLR/7YuiqS9DYqBYrQ+78uHSBV3zgaRVf4a0Da
jf22phvhQb4JWrNTbG+zu1R3VQMhh1lXaew5we/rc75mssY5DMKMzLIUPPr/xPgjxfnrMo+FPqR9
N9x6rQvDrXvldJbLgubQSeQA0qJtY7B2fWQyzTaoW9fs0ziOaS3Kks68OYCcA1wQcIVp/HgRbiGF
2gl14/OkiWAbO9n6dtUs52pAQJQI7Bt2Mv+9vhAr9mki2KqOo5LHLZZzT+hLU2dDaCUQirit8cvE
vT1ykEVacLFtDyhMfUD9exN6w7Il1Lw2cuM0rlzhiwGBxIGKNo/sgL+KZTPLudb4xajejLwf5TC5
g5WdFIeA7zhD0b0saLBhmpchvnP/NuFrtBpK0Crx7JQE7X2Hu/041a9FGxwdtsmCs2L+Jo4tqGtd
OI5qDzbKqVEK7ITNkpUhy7bwQWtTZLhw4deOXYG68qDK/Mm+vMjL2y3HcN4ZxI2AhfLuzm37cV/Y
bXAou2njPrw2/YbfVpNm2ZwzeVaj3aQHEEgimktEX6n6JOt07OXJ8tth3ChGeX+iiIlho3wCZwXg
GOex0LN7xF4XIA1WFN5WSc1aB0ZcDSAhgl/NoOgz1GNoU0hxAFX46RYfJiaGbYbeUoIyB9jRoq2w
ANkgyItvEwcjJqPObJVBR7tK3ildDuFsFy/VRYTvtpEbPoxPQZBo2d1dwwOyTyG18yrdqdw42N83
ImLi1qiCqBE0JORdoxCgzDYufBDB5XYV8cu9/rZPMMJqkqYt1XKQdwWC9kOlQWVUVcOWQPb75xcx
wWtFUCQQSm2z02WLKAg99fRTBq7WOfX+SHsrf7pmnYYrg5MSGm1Syrt+hgGNTpk+tQNkTq/P0Pvb
HHQa/7tRI2zLfRCWSdxqIPJdQHq0uij/Iov69aYOTJQamQZYKZ7P7lAB6SJ2L1J6sKVIfwuhy9Nt
fRgOTAYPx1ddZyeyQKWiCcTTRfe+o/nL9fYv7fx73kAj6L+TFBDwUfBMI4KY+odiLD71yCUr2zvL
soinij8M6VZ6aGW1TSadmTA3xauUvEtIR2NFhuRpKIHt3/DpleU2gWeuZH3Q8VHe2aR5BgfFEPaa
v04CqYTrU7U2/svvbw7+jLlBkvFa3nUB4nUIQx0kKr0OtzVuuHMzNj3TiYftbgIatEiABA6lhr7H
jYN3/zt4vIb7cvLy/q7IrbYOqSuy/bB0wDveNn7Dle12HlWRjMsZLD0zyEDKlwCaRhuevLKh/kOX
wxIFr4Wj2dp/SRRDEZ9/YuUvPMRvXWNXrOcfhFmWFNk8OPLOXZrXBq+095mPy6unNh+8VrZUE2YW
oOQt5a4v70aAFaCzPH68vJ6cO8+NEDDxe+RI1MZirHVlOHXRZxqgtmk5J8j3EqI/q/yCe7FkWFh4
kL/1ikBMthzalQ5VU98daCPz4VBnKfmrO3vcSguuLLyJNyv6uh5ZqZbz7AM8YnvT11G6X5qFv9rN
Fm/JilubsDMA7228RXnilEhQOsyDO52mSna7m/yCGX5ddckA7P0iTiCmKA8pIWrnDVtQ77V1Npxa
FaDa5coVp2r2vlRLl4SIjo99NXwdRxjvUvCNTNVaR4Z3p0MzwEFE/oDHrdeUkbtZ2wdwrH1OOAro
e7nRzdpSmCd2MXTBErTdwb3Uk1XUfto21ZVPMAFmCfMaCQmS/lxQlyoUoIrAipTOQSAlaZY+NlY2
3jF3cZrbTm6TDqe3CtXjeM1OTYYqyGhWnZfH4+L0j82MGtgPN9mXKVaXWIUMfG/oz6431zHAaP1z
a9vVbQti4s9QcQGG7FY5pwbVg/+Pv9sJxJm3Dd0Iwnuo216UIZyTDe0tUEdTq50jAVqJrdTw/9Mg
/wQ3hJnvXj4SU0NlO9lncF+R4MQyvmSHoandP9x3/I8NHnjcz1Rmi9w1k9NYEuymwHi/ODyT6k7O
dpburTwvvtMa/6IRNTrBx5L6mX0eQUuVfEc5mEh2QwVAJGouiioNSdNkdMeT1NtTBqWGdGRzu5OL
6qbdNNMxiKqCaMhyDz5Y/YS07PQg3QAML5AKoF13qIaq/lrT2mr3QTKxDKUJg1/sphFX9r3vALS9
ayeWeruhrpffoF8Pvrlz7lThlMj+60LAJxx1tqePZaDohyJ15zIKmqV9LC1IjO80H1XAI3spbbnz
a6T7/SlYhhA3z9k6pVa6iI9u4RNwn6UXsGTZjbYX9iXvPyxFR5qfbjIV1t7J3QYXp9kbftXFAEqI
fgbvOeLTC6cgnkc9HlFgtdww9WTlPHYCd+iv81QF1ouY3MW/k45TTBHJg4SGTZmP8x3gn/XT4qPI
bp8pQol+pEzOZIz88mIYAV28ZL+0eioOFgADwTEZpET06NpZmT6zVhL9x51l4XzoFw/KzBHW3Ity
uxzvSUrJuOPSHvelAwkNleEI2WEJOPvgt52ody04q8iDB3FacsznNAcfPBXBkH+rFqtwHqH0kZTh
MoMnPkJBcKDuwLYuNPSMitkJZTOl9q4Ea5wOPTAMY9ZEkEN/qmRZxg4LZK7PtpM0Ewn9IS2bv6jx
UJAP5njXDysnb/xHmlk+OwZ1OlWHAEoCQx3mXodV9r0CpQG+YoKjzrxvW1yUcrul7RK6aevZ1d6S
s6BP1kSDV5QLUDB+sLwfotlzrRmM09n8C+nO+aOarf6U67R/Rt5NdWAQyL0mdOUw5KHFrOKlRuoc
+AhBpDimPOHeHkGXxCM3lLS87IfIvYl+mQeVdH/rqUz5H2gs202kSxtaLmzOvP5AAEqmIQML0xTO
s1r6QwrA+3TKEEW9WqCKq19qVD45UUNbRcrdxK0eUC8I6tAwaAgMaPBc9xf16ORHds5Qil4pgbqY
mmfNT4t32T0J5lnfd3wieVikJdjsmiLokx0MHfQ2AO19bz2gn2vq+eVdR3WnInCt5ePJhkZHfigX
VtsvtnbFEIJZFc5XYNLSkE9p1kayFcH42RuLOggXai0vZaW12DU2c2OiluBjPRe9PoJHgv6oXA94
qGmY7KOjLWZHNFDB57S3/ddlbv3kk1K8XMKCtcPTMDOZncGbjXCsdmtnOgKWlDh3CuAt534AnUrx
VTPwQe6sQnfFQ8USgcBNyGb+BOLaQT5aAq+7OxBw219la5M+bivRAkWoptn+UI/9PIYW8JDewbc1
Ej2dY2EG54AQGSJ7y1HhOZRM3BGRtA+53fXPfdLw3wnLpY6AW5HzHm9oErzLefuSLHNnoca9wecM
eIqKxt4ifszqJpHPzuwHlo7YVLLxZcwWVRQhXpi4bEN4Y+0dKGp5A6x+XmWhWLLeioa2xzC0O2Ej
sXrHf7g83HzIeiBbD5Yz0PTy3rv87jGZQ5hDPtTeiWbgNKSdy9mhA8zq2XGA5Nr1IDXvd3TurTzy
FJi4QguI+E9ajsOPieOE7UNI6voaG16aiajQQ7p3cYX+i3kY+nhKa4/v/VRn/q6pumWJiNPAdkRP
Uz6Gkpdl8Rublywj2tsBKnImAmpOn7TFAqAmF153nLjdTE+K+NS7CCgre4knx6e4LCOX0dMnOx2R
jAxKwb7hIIDdQbAl0/d6rPo0khxQ5WdVVODkR0yIavChq2Ye8xJqxnHG7AaDZr1LwPnqF8nd4Go3
PUAh0a7PEJ+iXywoMELSBodKv7foiCRWKMnYu/uGVZneiVK1n+TCQYlYQW7dOuRgGgywQzYIp4hX
JYdepKIfQmR2StsNexSJjnHlND4ouhKBvZbkIMZeIkTCfg9oCBfDXzhs3+/sMqHfLEbtOXatofw0
4jT5An6bpnzkpF/sDwqcrP5Jad20u8pJcnfX1lAHPs0V6cDIYUl3PCDPNvoxqPJGa8/doZ1f2GR1
wx3vUOq/w1tofe+X7pyAobL0gmNadKz9gDxB53whiVaRCwkAEpYBAijoPXPtgqAz1VCGQFEbtgrR
MHcP8vtseAF2RtHQyjztHiAP1nQnS8oFSggKkaXAeebh5Akh6htkpxLKk3gX7aYUgDR1wb+HswC+
e2cH0B15WWxfAYxt1xMeVzQwRhFKwNmvespLqE9USdtBNaAF90g8LQv+Z4LNvzm2LnLHcd37bhFN
uRbdGVLe7V/BL4i5opVd8dnPq/bFGdLqj3QGbPKN59Hg26j58EVjZ+hOM8SSplNZNn4/RYhdafOg
FYi2gojXovtIcsDPv4BIeanjC7n5rMKhL4r0BYqOCT1P/ciqOElHnM6yzOYgBkpUqjPWv+ofAsGt
sye8II195fS/RJOB3zDspcx41Cgnhxwgv5B65Rn1xcFLu5G1ONeIlf1yILVexRdE3ydFOt6CsDjP
QSZiF2m3vx4bvnsdR+Rm5FrA3A3ZMwraGJaK8S5NbA5a+4J+UH3nbXTx7mUDXRg3Mz8ddDM6IO3x
y2YGLWFTfPbKttqIy9c+wLiazXmHchAIceyRT+tFpECOq+KhFFaBI2Gqtggw1z7CuJgluT+UOWjS
gHAcv7h1KneBQJ75tkUwrmOZS6ciB/Xg3mrs8sg992/Vu1acV3O6sQYrs2SCiiqHVnXde2Jvd2N+
7LyiihS4/E5emm2BDt9NISDFaCRQRQD8SaHBpjMwYp9A9CEiQZR7oBc9NaHr+XB9slZWwgSidKAp
k2KZs33TJMPRK6sKmi54apvarRTb2pcYa63HLmlbpCA/+4F+dILhxJz+dFFgAJPPBops7SOMFSd5
4aRe22egUreSQ+6R8ihyX9xy4SPMBKMENvcTgvo1XGOa4ocQEAkKsTP5w4a9rozehKLg7jMgm3ax
JkWApak6QVko/bK8TWGFmaiTQqOSDNgEsU88TzymoBt6tDKxhRlYG/5l3d/klxcxKW8sMfkO5YsV
Mqdr8aC2gMX7xvk3Ltwln3E58Raxb7gFNHkJNUTN+NZ1fsWXTcRJkupUNz5uV9rqLzUhQ/ujZXQI
CQhTt3L87yZxYEHGno1z3pv6DCusW/G0CNKGs9UcUct0zlnwhIKp403ObLImVZ6ccC+0xb5GwBUl
9tCEIAXfKnJZcWSTNmnKxCxanAv7seNPQmcvmingsiaxz/1Nes41azJceZ55QVnpir0SFFUDOUQw
LLqV21pZBxN3oqChw9hip/ukV/1dlSQHlDY95M08QKWpLXYJaffXV+Ld9ynCTBAK5EjHjlXYMzQp
TqTs7skSN0HxPc/a09COuLJt6cOs9XT51jfu19rCaoOLc1c9P3H+vU/YnUSIjneZ2AMreJaPt8UG
pjIU0o94vdWXbwL7dkQvuD9PFlWcNygMu23aDFefkq5oxxREtbohLxc9SvAJRbp1jsuS7cv5gfVb
khIc0/NOjs0ErDCRdCLrR+yJ9YIYzYt0VjwNSbAfevJYTO5xsvhL6YuP1z9sxaxN7EqaeyKRDQjl
bEDa3cgCH0ASAjdP/Q3XXzNtI3BzMxwYeZZbMRDOP8CrFYPT/pLfkHmUt/05JzcBqmHZ5nHeIUKo
ZWWBUMJnsZLFcEKF2vxyfZ5WdmPbcH/XcvGe5MKadds35cmxEPpH4EZG/WrpaiQRr3fz/nJQE8CS
pzIlGSSXYxQqsdAO3Hbn56neaP39jZKaJExg/1FOrcFV2ORyOExIbD+lmco/z3QQYDkF3Pq2rzBc
HzTV7tA7KolbyDN8RHWNjNI8k7egq5FsMc71UTCiOwQ7cTaxiOhhDL1k2mLJW5siw9Ez216msiXp
nnSiOQMObekpHCZdZuGMQuVqCL2sKrYy6u/6OjWBLcXYCkYpjt8qQbD12gXgVnsUHoQTNratNXMy
zveFEhSJu7hjlGlTfvD7xNnLvvBvXAjDtfNmsC2dYCHSxHLvl3lOINOr6s/Xjeh9wiess+HQRTLV
JTJd9itSm5ArTdhYWj3It0Hx2MXCcXqn2vcT6ClF6NZlMqUH2lYZHJIilUX8yKkCKjY+9f1djJrY
l4ElwVCVTRKjQqm6h6Q8eQRdcxCnRCZR7VIduVO1BaddsUETB0MHT6aita0YCBi9W/wyOci8Uw8j
kdkOudIkvj7DK9ZhcjYJLtNqyrskrkXR7CfXAY/2MG9t/O/vmNREwjg+al0HDesIpLJOClnLCNkR
siOgqt24oKxNlLETsK4MHA/yYbFW1XEaSBcuGlnUARoP1uz9uG2WjB2hnzLu2nOVxMvi1Hs7cJYn
SKAVG+fv2idc1uZNlOT4E13w+GvFYxbQ0Bdd8gFEUjJykX07yHnKN15P19ba2AkSy0omFzI5MWoF
k8hqvBoJ2Dq9sXVjJ8j81uMabzBxkVD/A4p4UbCQBFuohTVLMjYCp+0LxCk17FRya6dB9POw0KR4
1D3ht22UJiIGMoDgbuixyBDxKp8TzpxT1iRbRAIrk2+CYYI854N/2YZtyFHE2rOcqEvA43iTgZpA
GM4l8xXH3lRiN/4y+tlwSguAta+3vjL5JssStLglkHJ5EqNarT42ZBJHd8rVMR/KG88RE/VCZLAk
LgpZLz6Aq4KYijNNFzyEXP+CFRczQS/CVwo8k1kSO4P2dqQvj1XfnIbM/jM4OtvYit4P26mJeqE5
XitzrTkevseopSMIWbxzIYtj0Ux73LpiBn/moHW8/k1rFmW4c1UpsBPU+KZuat2ddki+Ays+3fiY
ldPOZF+qZ9wbqwqtpzY/dcH4KUBpVVzROdR4Z45sV+uNtVn7DsO102WpZUrTJLbdFHw8yrPwiJA3
G7O09h1G0A5/qAqViiQmXvGj7doiTNL+2+R5B5SW/2wz1JFcX44VEzPBMApCiblysUPBDPiXtAyK
+7YP+pONi27sCCe9LSlETRBMkyeSq9ricZLJLAp6mR9nUCJGorLt2ybNRMCUVsAdx5+tuJnEswsc
Ai5rxTe8XB0pRVlJl3ZblJ4ry2OiYRziV77lO0msUrwxfef1LNJzlePZ81ROCd5bVYf62zpQAHNc
X6cVc6PGWV7TdB76Slsx6x39q2JO+yEJtPVyW+uXXt+c5a0NcXBv4Dy2csWjFK3v3DyXGxWrwfuX
BVP2yUMN1GJ7DVp3i494Ns/iVlXAREAAbLDwQs/K+sDqeeNEX7No97/fgnPKA7Cl4wh4wfcwg0dp
79iqP6LStIu6dN7C0a71Y2wASLX7sgSCbIeXP3jnKbGWyE32vbeRgV85vqixBbigRwDdENpP3QdL
3ecIqvzn68u90rRJz1TiCTd3BJoWYG4FSscSoV9vgaPXGr9YwRtbGsaqyeQABAfLP9v6oLtfXnbj
uC/u+KbpEpg24J7QNCWfbP04dkf7xmDB5GNymSzbhPs8Zjkd9jV1eZRDwRuoE3VbKhmUSf8dfbfA
WFxoe8VjpdgOhMlLNC4dO1xf05UNwuRjwh1Oa9xEeax4hwBkGGYOsMwiX683v2LtvnFsA6NSBuBH
Bi7HH8AlUB4aJSK51PtMFhuOu2Y4huO2FZ947WpYpVfHo1NHLnH3FUC4179gbYIMf7XUSBrLU3Qn
Kz8a0q8T0i/XW145DUwKpjroqhYvi3SXBDZgf4hq7AkpnmaPAo1wsrcEIlbmx6RignRXaxUAKe88
cQCWKOIyD6mzdVV5n6EYqDrDbwlCJyA7Ls1PQDfd9WkaJ2XwkaR/Gdkzv4rBKbGr02RHmq1nqBWj
MmWeCpd6bJITUJJyAgxtOUuvjOrevcuXrd1oZdVNkSd3JFVlZ+iCVQGe0D5otsUhtjZ4051HTlq7
x3w1/as/iYgBLWE9IbLdXbeqtfYvX/Rms0MBSwmeWIw8QEZo9BlQY0HUagCjlmYjN7RmUYZTFwvJ
wN+OLrp5PqdesoPHHXLhbdQ0rvgFMRxa2H6dVjlmCGye5xpEMP7CIubIBznXIKC50bFNQaemsAHm
viyxTpYd1SgKuIkaHC5hHMGeoLLukxHz4zx0EBwhaeg1P64v74phmhRITddVQNChbQm2uRZJDbGl
a7ZiOCb9EaK3enBtO9jRIT3Bw/7Pyd/46ZM/bgl5rhiOSYIUBPUEziYMvi8+VuP3qXkM6g/X52Wt
6ctXvTH7hg5ThvJ4nAI+DUf+yvjHSX+73vbanBsu2xMHqHuICe56/Rl6u6Eut2jyVkzdRCmBAqq/
oD2wGXS/p+Ur8IOnptkzMkNCWGzcbdfW1fDWJcgnt7Bh54tszoIcA/cPo/UudV6uz87azBvu2owW
K2yGb3AgH0etD7p5FM1NJH+EesbpO/HA45Ps0TgV0Sy/djdxE6Bhw0cDp1j8JEDck3mFOIu5hGqt
kOmfm+bEhCXlnV8qv8acT9W3EgzU2m8jEmwUs61MuAlIyqlMWV1jwoO58UOP05Nk87lstsx9rf2L
sb5xpdTGmQ5INN217HMbnGt72IHYauN4Wmvc8FPXljVCG/hSYkOarPy2NHExuvFt037p9M3Il1Zo
CgA1gtly/IksxO/M7y/Aiy2B3bXBG2cry4p8yLiEK4Hky/FiBtwfdBY2HHVlm3ENR61aJ3D5hHl3
uzuL7V395/qsrLVrOChqF9yKZWi3m/sPQ+s8AxezMeFrTRvu6UECQxclmq5s/iA6HvVed6OVGw46
gK96QhUN4kryKvGA4vf7kW8BaFYW0gSS8XGaSZBfFtJ7HUsWVuU+6LaktdYaNyJib+QjcEwdRdR7
l9Yos0CxR72VqVyZcRNBlvkBCJNmOD93qtestrOwF2ojtlgbuOGbo+fnuCdg4Ex/5Dw76uwhcW9D
akKp4L++KZkFqqIcjXu0OJTza1mcl4TF1018beSX2Xrj+H0+SJRPNYiKLnfACVJsfKfohiWuTbnh
l2IafLA6o/GqLo8aesWuv+XyK2ezCRMbBs7wgIemc+81r30UCEGek70E3RZl90oOzUSKgbBWjJCd
xpJa9kPpI0mHK1OrJcopKhS4+23xk9k3keYSagrupRleYRqn4DG1qyRKapWHQcamAy/mrYcljgX9
FyxETdzYtNStEm2FtZB7FkCrsR53Pv9WiB9za4di0NFNfIiEmrgxnQekqJYC9qq6k/IZiGwBk1fM
cQ/XbXYl9rONY7YHk7rX+znd+eypCvTJV8+q/9rUP5QzHq93seIWJk6MkorlnKCLPj/5y6vywMK0
dQlfsSxThI9qwKG5hbab2ToH1mtrdagK+Vlm084eoqLYKCBd8RATHVaihK5UFbqZxA/WBOHFuXNc
yauto2CtA8O78ciH8FKAy7GaUGZp88dlnk5ioS9d032+vgwrG4htHMAdkBSDYwkeV2mpn3RSDs+j
Xm67jJsoMCqXjhYCD0oo6mnHXWdJv4i72Qn0DnpaW5xqa7NknMZ4BG0tdxYBykHm/pBpmh/9OXVD
u7KWPUbQPF+fqvet6h9NPqZK6GfXXhBnHf1eLFwfcneaogmFKM6IgjBiJ+qu95yN5N77Puib+LB8
mRpGfB3EuqmOae7/CtTyNa37w0LUIy+craTP+474j1hfkdMMhUINi0HP2ERZgNJZyD+A8WVCsHp9
5t43Mv8fkFirJo1qIxaDUkSeCePkVLVlflNs+o9gX9aBBBsiuTS22Ww/+kmpx2NXcn4bduYfpT7p
ZapEtSrdWXKIcosC2eweUGl10xHuc8PJqS17h7MSSnBUjnsQ3vFzu1jiz21Tb/g3aI0K7uaBHwcl
uETPdqsXpDy9TIsNM11bWyPMbmxNgb1Xfty4y7BL8dcdkzb9cn34az5n+Lbbg22IVJMfz6VzmJOv
WdPcZQzktot354GD+Ua9UPKPKh/KgxtrpL0fp6OFYtSU9ygKvYkzDo1fPu9NDAhpLN33LieQZc80
NLKgd6MfcDMu6cZO+/4e+I8W34gMGbROPbCc5wyUA9Uvly0Hp3KePGv5e30p1rq4/P7mG8YA1H25
sEgcuEmQHO1plPezU1ovi+t6TzSVLTne1tNlp3rbU051jkJPEjdO9kShI1g0oPEbl/wlv/xxWycX
e37TydxORUuqmcTdiEIje/wI6p3nvMmehEfsjT7e3Vp9z1x2ppWH1Eem4+oioXssxEtZv1wf/rtu
h6aNCG2Sie11HZpuyX0D3qBxf1u7xipbqBytkyUAuXaf7eoRSKPNAqN342MM2VhWOY6lKFrwdns8
H/eIOkikHVrioVYl9b5MXXvntTV9LtrC29Ut3zpI11bBWGloO/sFSUoVJ171sQk4iqwZJTtXk1se
BfBhxg5uaWjsBaJBB730ornpvyWZP+4cIpbzMCf9Lq26mwh90JexnydBUdl04egreOyHp0Acblt3
Yxu3UXpauaOlUNWbQcu7PXhltmFSa/Nv7OGF11vSghRN7JC/FGHG2IVj+fWmYZtgvnHkSUMYzLUk
9d9Oa/0blCjLz+uNrwzcxPJZrYa0CrKlsbbvK/dLzz+PdnlL0OJ7JpIvg0ByMruFiqXI/rKRL+HA
i43DYGVvMCF8YszrBkKAGDd4PWzxXDobG/O7ISkGbXjwCIVcN5CpjtPyGIwVVBB++dVdA0qXtImv
z/lln/nnEo0uDGct+7LItMLYG6vbEXV25m840UZ36/F0bU0NX10ky5fcRfu4qUGXWIF3C6om8xYk
bG3qDfdsii7zwGdysUceVa0+BHwLmLk2csNDaaCBoQebdqyD34X47dI/1Nmqvl1bWMNFL8Qfs0Lh
TDxYD3j4DUFKs8vmZ440DBING/vAytyYuDyUKYuRl+4U2z2LmxZLKtVyoz+ZWLx2nFjSlfgC8FmQ
Z1S8qMMwMHXTJcn3TByeFqmLlXQmHLdLRMEGM4lgN/vehtWvzL8JvitRyzu6jlJx19xNyacFGjt9
91AF55m3u+uOtdbFxazexDstXVruj/iCuv1QlAfN65CTBZz8VgRmiut9rJgoNZyXUObWjQ+kCAPl
GIrwKnGg+VZ98lrjhuc605IXc+ereAzEw1IWh6IMTipoNzbNlY3HlEHEmz5SkSmsk+fdHnwuZ4+h
bJWpXVrfdFWCERkeLOo2ZeDrUTEotsDMEzrZ1lvt2twY/utzp5CqmRXkGyED+t2fvwfBp+truuK1
JrCuKXtw+wLZENfDsbJe7Pn39XZXhmzKHbZI8VaSwlbG/DSMf3IeLTcJG/ief3GBN6YeQOguoSVR
cb7sG4BW2/j6kFdMxATUEQkXFRcg1MJ+8Py+nn+K+s+kD9dbX5uQy+9vRs3dxVZuhZNpUXrXQiPW
DvD40+uNwa+t4+X3N81b2i/nnHoqnhOLPnvegKxxCdztbYM3nBNsTkpbF8+foDYIzhjB75Pmy21t
G2eq9FrROC2Wk9RqH4xg1hqDHfjkwuvNr02M4ZXc0hCl6tC8w44ieGzTjWBpbT0NnwR1PrisarTL
SvEZUMO4mur7huQbe+3KsE3onFuKJqEXY3Roes+6aQfCiR83zYgJm5vbLtUKXD6xg7DU9ZMw1fVG
DLAyKSY8ru056unaDGuJYrrR6X/SZTlxTW4BGPueCY1rRs6mlDoqdsm3wflRkT9jvlWV9H+uh3dC
U1OwkFQp6lEhTP17BnlnSGrrNW8DFzx43t0445fC8k9Z33yr8fgTcbXQs+OAo4NW9lPdNc8gj7op
44nPNHyZZS7ruLZV3LYSGMYp7K0t4qC1BTIcGWSe+TRd1j4HC5dLu12FasQZRH/XTWutecOX9QKy
SQKUfNy7+Wfkv4KQFyAT652tlMuaWxjeDF1Hn0wEUQKzf7Mhi6bhJqwqJt3w5861Ku5fzljkHMMl
2aVpHfr58/V5WTlaTOgcX1Lgnlx4M/f42VblgXF6yMR0X6rkljyz75kYus4phNWpATGCIgju3S/+
EHy4PvqVSTexc7hRzWDGRmADqq9dy/FsqNONiVkxGO8yYW+OLeIFSs+emuLZO2vhhF53P+qftw37
0uebtsHZTmdrvERNwfTQ+9WPhScb0eTajBgeavtdElQODvOZ7qf2YzH9vW3Ihnsu3LW0N6Fdhx/G
4uesbqIvgnUYjunn82gFHhq25V5mT+MWmcqaYRv+SLSb1yBLhz8SxwKfH64DIBr6HkinPJLcLT9d
n5c1MzGcU+PFCsJoGP7gviYFeM51SLrb4g8TMOf4tc/tAY4jJ28HlQWUIzgPyWaAvTJ0EzKXUVUs
bj9Wv8iUg8OcVP/j7Mua48aVrP/KjX7nHXADwYnp+0CyNpVWSyrbemHYsswFJEECJEHw13+n/N2Z
cbNVqomK6HC0NhQJIBOJzJPnvBYcZOl+51z4/MFft3k4ZNXgHlMqYXdDQY8/hyunP2OeDGO8cyY6
C/MMOsUtTnESufa0tgfIQKM6EItADdBHG9fjUHwdS1auPl7lE5vJWRisPwZKOBMyyOA2rAWQi2U3
RZ0WZJf51bQO0+HSaNxZGDDXBOUyW+lV7qvId8KN8vq4D6szb3LCPyzxdEa6vmv7iMYD9HKxqZ4i
kVmXubUlWRv4TXNVHdd7ZjeN+uzw549n/zjL7631wpS7rMyn4Hh9ZYN1ZSaQVbIxi8e8+XHZ+Esb
rkHF6YCDdzWCKUjMzYGiaT0Q9EyW/sSUL3F1kD0IewhB6pVuxAp3lUgRe/3xk58a+mgdvx0kks5W
Bm4SDbhoEOUB1F6UjC4bemG8PTIR/gj6lpXNTNRJnSjvHMDr1FMvbJdrVmW1i1hMyM5egWzXQf0l
d87EBCdsdYmpC0A04Q0jxXRn+loDV8dys4H6dTKS7FwcfKKitGRls/oRWncGO7JhNy7QgMp9lfmV
DA6220Wt3pNzR8D79CcwzcW5qws2g457yt7yHITaYYj8XJYVsW4hi96g1rotOfjEW+HEI/ivNyh4
lMllG2BxMEvITDoNwTt2ck2bT9WFyagl+i6lfVsFFON6tIw9u91OjXPmkU84iiXWzhCSCy/FxnLl
VofXUr/a7Nwt7MSmXYLsUDapKPiM4YQCaOmORQvJdVs9fjzXv7CN77i4JbCurLq50xmOMzlYr44A
w3o+QAK+/9bTKfHTIdZSoBBN4x73etAul/Ew0DN31/cNxlkWi8M6AwVzhzfL3QxdcFMFAjqbgmQb
3PsR2GYuavL13SW2z0D8ym86vKMPOVMWuPccVZA+5dt6Ds6kPk4t0sKzhENXph3FBuhqvakcAnlL
c5k/XEL7+gBybFWOQ6JwrygSTW5xjjTi1EMfv/+bE+9H5kwcxO4rSz2k6ksqzty73l9Xd0nqxktv
BG8+1rUf52crJfdgQgehc8nUZfHdEsKnvEqlaY2oqJi3jn9Pgq3Mzjz7CUteAvig8RB4DSvq11CE
9AoIHyypBu9RPdIL/duSy013HExSx+0YWPkG5Cxx1oQXPb2z5G+jkBdw8wKWOmZ1NA+3gLZF4bmG
8/eX1VnC8/JUdIEvsKx2+dyHV1o/5ejDT/Xbx67o/d0IKvi/7sYGoK2apAgQU7FX1kvgnQnY319R
ZwnF60JiyRDnyaoQgHNnEhrzdVSdy3mempTjp/5mQ9CBIHBhsKGQfg+tZ9wzI8gpxJd1GCLqXtho
RgaVGQnr1/aNhwpKQy6SbMXIiwPeV5NluIeR4Qzbrp5XuZHneKxPzfniCM+lQuzcY1bQjhKN7bYp
PptzXGin9skiKAfrPxnM8cRq5c6rr+m57plTz7wIxn1kr4vAgr2HLhg07kz3ADqQi7b2klGt1iYf
wAPTr0AvUYLkLP/iueRcJfvEcy9xUaWjSAqm0WEVqnYL0o/dCEhfa87xsZyY7qXMX9NNlExF0K+E
P+zmksaWOtetfmrohe2g5F4aM8KhOFawt8GTg/LyGaD6qaGP3//NLHnu0YKCLH+V6jpiYR+PRXDR
eewssU+T4i5mBPsvHXgdFaQdY0uCXe7jrXIiIHOWcKcenMuDMyOSKGyo+c3g077O2Sjum9DcGK+x
YyfXz+gbg+aFpn4MFRoSlYZA/SGc1UXRjLOE04QZB+lZClMYIBWV3rgX0Ub5zhJNQyavtWXB+lUu
eVxAoSUNWPLxvJ1Y8CWKRvle5QZDM6x8ln62ca+OkNT/8vHYJyxsKfqmqg5TzaxhNZssIsVtY29D
NB5fNvjCVarUZ13u5AC5kOJlCPgXP6vRZZefI/Q9Hp9/D/AhT/JXSwitStrSwnUa5eE3VpsZErZQ
JKnAVbxifH4yCtpKH7/KiTVgy4/i6GJyAiQFjHHbfdtP9pfW8uyLyn/OkiNPpo0/aSqwwrOMgnCK
q8G7cA2Ot+3fvIXW0pJdf0w5aP9rpcy2LJD+MpdF8FCi/+vwTPq+GAFXXgXpHZSR42ziF+76RczE
R5DoGgFfFLbzvGrg8ZIQBFOXuAEv/NvJArHDVPtcf7cnSTddaqegLCn0mezUu5ETRj9+/7dJd3s0
HgNqZb5XHrToO2sqN4H03Q0b637VTd05MOa7uxKfszhlwtnnEG+h03cw95DIRSAUG686R9h7avTj
9397C5DDKKtQJf/saO5GoGiXcTOCZvxji3rX8+DZFzGaLKewHsfSenGhQLI2VGeRLkKwBthQFPj4
I069wML/kDIN7QHZ0+8EkluJ55dNMmp6xmbfP83wAguXUEwKanedZX8epAfBn6xZ+x6BxBpn8VR3
z42c9+DZ9QE5IitUfRMUp36Adm798bv9Su38zfnh4xcxHRtYVQ0QX/qeooWble29Tb1VHpq7WpM7
NpSrYCggEFfFFcQpp/YifwL18YU/EaVHtOlsceggo9rHeW5Bx62une5LJ8L8HLLgxMot3QoNU924
tU+fxzz3S3CyNFD/8q3+HKP5u7lGvMXCuQwzCWpn6sJny6P7rDBW5BdWZBS4SOh8Jz36SfF8CyBl
8vFqnXqfhUMQJfSkOASInjsWEGg2CT+xjinHj0c/Ott3tsIy9nC9zIV8Qsae9dyo4E2VzIxfdToE
5br10tQugDxCXapaV6KfzRcWjjo840dPWPESRWVbTlX6zhw+6zZATRekW7iUEzdWnprOWPEJZ7oM
f7xU+dS0EHMa7G5Fw/prDYavyiUbZGI2H0/gqY9Y+KKcAxYHnEz5mo8gPoO9eJw/FaEd88E6h1U+
tQUWzqhQQdpkevKeiTIcUgr1oXfhUT9+gVODL3xRynxA2VrjPbcVJsXBrT0Z5/SSCweMZeFppAd+
/h6Fuueh9b9BfYtHUBS86KqOCGHhT+pJAR2XO/q5a9o9yOD7KDWXnmBLHLE/4I6e4cLxnKcQ8IH0
pYjLDLJ0F036EkbcTcGAbhQ0tU/2MCaMeHc+IDFnVvSETS9BxKIFRrkDUeSzVP1j38oDa+HDJ+Js
gHK4bTik3zI/N2c+7cT+WbJ3ur5VZDWl/NAAJa7i3LJmFYdWcRmZVLjEErutXVsS9H/PmZvbcU5T
FZlifP54HU74oCV95yh9gMNniAD2qN089SrnSYBjf9N3Pz/+gFOzszBda25tQ8eiTmpv5vEcZpWM
HDsNXi8bfmG8/agcu4EKV9Jbwa5tR3FXSqc/E6ac2kcL4x0UxKTbsquhWWhv6ylrY5HWbcSgmoo2
zDJxncG96dCUmVz0MkuE8WwPeTlb+LzW9noAdh25ZxRV98tGP77lbyEpq2UKbjZdJ3rkKxOK7STP
BTbvVwW9cEl/ybK2HGVbB98FIEpWs/GIFYCqRSvob9/7nih5Fpe9IoBFtCJtuiwumqyshxhnOpRc
11M9u/Qcge+JPb1ky5zBOQvE6VgnYxcmAXPXVrYmvntmGk+N7v51GiG3NJqCQGPZc8Y0Wx0lau9r
OU/3pRyIdeFOWFiN8CDsA8xpBXaagK+nkvufp5LOu493wqlXWBgNwBydKFJUXwBQxiJ5IdQ25/ST
03qXxQRL0sxWNTlIs/Mqael48KzgaaTqQUKVNMrMRXdcPOLi8OO9EYIMULeorb7MI+5bLKZFN1+4
zkvsb11RN63GAuMHhX/blnxMPNNDJY8M+kwAeMpsliDg0m5sb7JYdpDeDBmXVQbhwtZFhSYMRQxg
WNHV+8Cy2rZIeC6ruY0zYSCsPBjPAlkZr5uRXbjllohh0kOCc8pK79lTpnVq5P7nYIhDoipy+Hjb
nTgK/gYbtm07L3XNnuc26HHPq8NHUI6yM3mDU6Mfv/+be6uZOzq4FGcHoSAoTX0+RKBSf7vs0RdG
r9Ey1Cmg0g5p2tWQcYKK0A1OHvdcs/GJIHrJpmkqJSblBPyVWNwK15QDypVtTU4gbO1CJhcKjY1v
zLkK+/Gq9s6lx1kcbMDSuMK1B/9A2+pT5o1TNDb1/Vy2UCKk5qnW4xk/duKDllAjahGgdBofS86a
a0AI4Mt0vYcYXhdBNaaKcs3XF63QUhWSOWysuHQgZu3lYYRMuYnA4n4uuX/SUhcus9dFj4GH7luj
htup9SOGDEGbVaBAafYZqtgBsgh5eN/2wZni0IngY4mydhziktIR3TcIHJgI4ffmOHU0Y7u8qe6P
V2y3886AdE9svyXoOjWEsqkou2/EmD1E529YJ/dQtH40eXfmI06Y5xJ0HfYTOFzgAA5BDqrFHsnJ
BOoX55z1qdGP++834ydM9jnk3BGSFSlYcGIo2+s4yJp6OCcwe+oTFh7AgaWwXrf9gTsQq48LGxKV
UeUM51JiJ7IqS9gxQ6uEmwe99Yx0W3AbOCWNwMkgktr4P+mUp7EzI/FhmHLiUKGZ4mOr+UXR+Y4n
WFJ3ZiRD3rDpRZIaKFOmh9rzUohVZhzu06r7IJRR0QppFYkhfinrJHDyQX/TU25BXh2EMAC674e+
neVLnTfG/q7HBmqgEKbyviju5FYWiebIoAUcoxVyF1m1emS3kxM6vE4qVZqRQxNTNvXXkGXQrIeO
QAMI/ZaNzCseA96ZsopSWdLsJSiZCyOb5lD0sQUd3rCLLOSbwmaTG5pO/Fwj1In4aEnfNzswdmlc
9hwO5hYI2x2M+4a6zhnLPmFt9vH7v23WlmaF13tcHzQxG/Rv0j0UJdRR3NusvcA/8yknNuwSdljT
vs/GEDplTj1YsZgZiVFEfPl435wa/Pj9315hzOy8wqPqAwL8cC1HaSLtuvqMrzjh+pYYQzF2E+Gz
wQQ19NNE3X2DA6my9bovrNvRN5tMNmdm6dRSLwLtDrxoswgGqMvPDm2iMu05CKxopfv0MTRu6p+J
iE+90uL8AC9QzlrH1YfKGhPRB9esEvelNd01Y7g9nreDuoyTM1w2iqi8prqb/PR51NX0UhmrtB7V
2Icmj8rAK81lmS33OKO/bYEaeO1BVll2IDb5aVC0R/KyzVYf768Ty7KkXBbUM5SDY+eZjW4r7tFt
xtmTbFov+NkaSc4VtE+EJ0t+4UxK0Vi6Kl7ERHdkeD3us9YSm18lAJafwTOecO3LtgmvV9IiaUif
VaHXxTQ+MmWD/jqHMDmiFIWK1zoNyzVNz13HT7zWspHClCXUvDOrPDC8Viraa4jVPM5Bdc9kuR7q
6dxF+9TnHL//2xbQneuB6NEMB3C9/VSCXvsUmSPfvst0c19l42WR/bK1AoUa2lhpVxzAXfnZzHW3
bgt6EUDAC5edFMg7TOPk9+S5CiUUG6GNHoF19umibbzsnRClT7X0m/BFZu7eZMXbceh2HB4vG34R
k9B5qJUqUvZCOrFxiodjgl/aFwaFy+4JOuE+IHIevqQtW3tFISNPsx9+ze6hMXmu/HLiIHEWflFX
6L3LSu0fSO0HzhuuOlB6DOyyPufgT3zAr4D+tz1agDOUDZ03HUg3k1VDUqSFzmb3T3j1JQY7rUPU
p6HndUDf3PwjsMT0nfi5dvcMRaM0nlLcRyi4v3GwgP2ou8zzLrHZRWiQltc6eAkIxGBA2dtGZZOf
KyqciE6WqOjOePlYjK33ErJh3QRTQnh4w+rhi+zOkcCd8BtLxlOvHSg0BprpMHU91L7T7SzrX0VD
G4p0eSXPpLlO+N0lQjpltLGDRrovR797dFG8RImEW/OwaaTYlIP94k6+t27VuTTBqRdbhEWs01CB
HDR5qdPx1vFB5j3RJ9fUV8cXy4Z587Hdn9jTSyB1EY7Ea0eiDxnabaDCLqx4Am/NmTvBqQ2wCIk8
o9PJEzI8zJYbBa4Vd4PYT42+LfJzrLqnCvBLOHXqpiZshio82NDsO24yLfQXO8zuRqDZnQwTV4or
MDqXka7rtZN2ZzL6p95tkfjgOQg+eYvPVaNcc0ISRbwrcFK/eGN8ydqwJdRa56qvQJM5HiDQegCV
No86EmRnBn8/LGJLqLWadICmKjYcCCM0kg6/ywUPIzJN3y57+sWJbksVBNYgxkOfVQQlG0dtC2U3
F0V1bAm51uAFgKBpMR6gv11HPqmfUNj/dDxRPn7691cXNESLeKTFrVQ0WX/oJr5GqeP2WBdVtf/J
oHJ5xjretz22BF57QgmPe4E6EFCi7XNOqk8oNZwDP73vstgSfA1dYocFNmcHNXlJ6zdxLeshso9h
onET6MGua7f9ijB1/fGMnXqbha37GRM+n4fg4FpVC9BqxZGh775/PPj73hD6jH9dDttToF/zbXUA
e9zB8fy3o2EzXyHM6v3/Q5Lx1EssjBqorarJU6peiom+OFSbxCXTOaWmEya3xGgzypljxs4/iMpH
KxsPe/mlzazsswO+lDNmfeIFlg1Ptg081IhA8dBBRy5GeYlBbFA/frwKpwZfmDTYSbvQAynpgXDz
TGzAkt10OgdLPjU7R0v8LbpylGam7mp50CPhMWkzsRt189qk6bmumFOfsLTpDGRAaU7kASDAKh7s
HFIh2spjLxT/LuD/x+v0n9mbuP//6S71r//C168C18Qiy/vFl/96EjX++6/j3/zP7/z1L/61eRO3
3+o3tfylv/wNxv335ybf+m9/+QL8UEVvHoY3aT69qaHqf42PJzz+5v/1h/94+zXKk2nf/vzjVQxN
fxwtK0Tzx79/tPvx5x9HaOZ//D78v392fP4//9h8+/73X3/7pvo//7C9f/oELLmARbq+7dPjtUi/
HX/C/kkBNAlCCEMH5CiZDatuBNKrf/7h/NN1gJUMQ2J7AKjjF/74hxLD8UeW+88whIR6yJjjMxB+
Ab/+38/1l4X534X6RzPU96JoevXnH673q4T4vwlLRgKPUtRuIWwO4IsfLFEXZi7LXncgHDe02be+
SGZqx9Jxx9tp108j38/9kzOF+loVzhBNeXXnF2gurwTtYtbmbix4NictCfyoLmJuGXKFooF4HHLg
CMYyMXnfxq2fObFjvg6ta++V5+drkINCrndowU+S+m3kSNvaEvVa6/pLUCqNxPMYQNHTemj74UoA
ufkFHFx51OeTvw6ddFp3TQ5O16AL9rgdzlv01v+wa7dYQYw7vwr6MBmMnG6AbmIQbJsayM5ZV+mg
bwpeh6sqRG9/2wbJLNEZKTttJSiD3tUBxBSz3J/uRlxkuwLNTKKYmr01127SUdLGerDdGE2VHH/k
lVHliZ+t1UMMltwawqxbTnMZV7qkO56Pdyasd447ONcQNQ/jbp7FRgMikvn1J+6px9LtZzQc8WbL
U5ckaFyLLbs2W38I+ec2b5+0Ke59e/K3TuYdXP9zkbV8p0dnWvUUKNvc50lusRSPBvXenpW3Q8k3
g1u5N20n8gdvqCCGR3MeV8rbh232qZKN+9TbLvrtCJ3Wfu/i7xz9yXj6OB8yYXXVxwMjX6ZwKKAr
OcWI89gzmynGLbukg7zGus96/mT7eP8GAMLrFrnjT339pDLrCoRGUaVbHR/LfIkcyuoGzPnfuMlf
A+6Tvdemt2EGhTuW2jLKO69K9FB9zpkg125AYzb66YbwnRO0E6TgHROFOegiiwIwQjqW4cpWJp7M
KFbKr/p1fSTtSsNujjWV5lXUinzv1S6j2IV5NwH0PwCEaqyOXwGAiNVtPxdeluieBnHHbbJK51Ug
Q7kbuPctq4N47lRwGGGtazfLkVsaywO2Z/2s66JeDdAciDwra7deI8KNYRNZm7EpNkOYJx6zkRgm
tb0moGXCJDgrwus+9kbHSsgwvEEI0b7i2r8Tc33VBHa+mUe8X2+rLmJlBokBJ9J+4UV+3TXraZTV
dZg2Ku48J/HtQa46V6wKACmv+wrFdBAvPlV8zh7tlIMio5wfQ9/dl51YewA8xFXl3klS33Puv4Qt
yF1YEZdqYptAjKu8DfK7psxoVBmHrEqv3YOTPn9EDSB/tHIfvBT+eOShknkMmTDxVI1NuLWnayYh
G6iUUbfouIonQfOnoYYielB4dOvNdfHEpXfl2Wze69Rb1bXMN7Ikr5a02X3boFV1/jTqIdz74jOl
2Q007Mw682mL4sYYrkWjm40o+6gG8ZWqah/96bxI+nCIap7JZDY/RFv8AMdOv9XulaJsiCi1ratq
ls9mhPwjV+RaspbsbNU8zBWto7zSd0jttBBr8k3s+Q8iVMPO6nwUgtHEWRZqjroyyIHMQ6Neljk9
vN98mEkP1XJa1euKIKnsWNh2nMxXkExIV23f36gWIBVtdDLlc3jT5VwkfcDUWo02ODB5Nl5JUeLx
slmuLf5JD252Y7JsWwweW+FARQszmYOdttvnFLFFVFiqj1Wbvlmk/qnRanNfVMFXIksHTADEi/tB
pRE6Z/kqZ+qLKzx3j86Ta8raKyOtt4CDPaObedLTXm9aZ8i3ba4fbAi9743gMXDRJBnG6hC2ct4J
1fbYJzEpC/HENY1Ky1kLVLBw27LVqs1JCbUGZZJsoGun9sW+nwEysvuWg6N0vs56dePBCz4wv/0G
m61WZeY2mA5qojEs1Q14TdCHIfYBMl8g+0qnJJvsu9KmdgI6z11H07emymIWNFk0SEduzNR9RlEu
S+pO/GgEJMGNhaNC9d4VaqdiJWpdbAPTroRX+A8mwGmiin3drgqt69jnXGFQmXRF/ZkAAfJSFWU0
BalMbJtjh4OcMBENBHrs69Rp6XrqMysqQA2cNE2YJkZAyEWb67lvds5YRxLd1UleimvWyOpqqtl4
lWX9tlQyv6t7desR1m4suFwezb5fX/36Jx8avFABLpygecTk9FXEOiWv3GxWKL0d//fX18VgB9HU
zzKRFrXBydV/NfWmLPyfUo4Ptmnzncz6PNZZ+Jo5xXqw7ZeeyB9Dk5v7nIRAzkC5Je478OJAoe2K
ejqFlHHxNCBPBqHtxl8HMxW7eV9aKsQ9ZExxALRFhHMT3ZEZ+4bTFi8Ej7mnyqSRCEuwh7ZlZKVU
bFnvtgngMD+gB36UtvGB7G9sMJNVzqtrG/fO2I3Y5q56y52uB++Jo+Kmf5zT2v86ZMXjpKDxnfrU
v+4FapIk4z9H6GmssrbZWtbIrkYugStxdL4CCuitFdBUGbgwCdMWlsshKTosW0xsNg0PvpTuVgn3
kNFBJAMvd1TlczJOZNi4fLQj1s972tBmK7nxrpsw2KVh2sU5Rw+QSEOUoHB0TTYmrXJTeqXVHPMM
s6c6+yeE+XZN3w3X1Qi+fnR8+K4E8Q+Y73TTjyt3DuYIjKLWOlfNTzNIddOqEdRyaj+D0GPjz8gX
DVU3ruq9naJOXqmZwpF51waEx046mkeHtbeeU0Afo8/sKGQOTbhV60eetg/jWNmP3jwgKErbCDft
KU7BSLsFA8mm9WFk+Wjvq6oqwBnriauGubGVee6GDoMbQYihW9diGiKmGwvU01+Dqa0jh9jF1hwp
JZRpoA4KeNomsFSNuAx6zk6HjmFmURwxbNKJJbTcOKzf9kXLtw0d0vsR0vYRciK3hWntu7nrpo1F
/JuwCtrYgLpxJtWEn5l07XjdtJq7iOrSSuxqDNC32l7Jkju7NAvmZNDajtMB6YJU9BDZdvhN2ks7
SgNgPmQ5enDc/XWI3FvQTWKXesi9ZsygSdoC41Nm6N6ehkd+lAfzHZx9HYOqNqp/V07dxfD0oDvo
3B96SFHeb0GUYjyzmYZ6WyHpGo2K2fdHOshZB7Gsa8DyFAVmrs10XHt5nRC5yQDLQn+krNd6ViQh
johp+RQ4Y7OR/YABTe9ck+M/YfWJT3l/lTbOQ9sOO9+0UZOW072h81NgfL0WcztEsphYRFR/W0Ob
9XiCaTBdV7dT54cPrNxas/sSciLgP+2HxnLfLK6LaCBqSErpxzmbs32R4lhwsyAWCN+SXLAbG0n9
TSXGtTXT/qXU0llNhU5QXQ1xLHjOTV3yHDRiolyn4IfcUNdsPe3AWouBrFRbmTVm/AoSvfqrN+cq
mZhfJV3fNCt42ys01/trkN1YTbrWKEQ+dJbD4qIi1yWxm2cFP+sJb+tW2nvl4iduOcUtSYMypma+
IZ1Bg9FY3Iu0m9akDFWsbIFQPtulhQjXVmql0Ww3eufDm6aqpKt5rLv7qgNVRTVvB+eonhWM7rPt
7B1ezAnAeAIp/7R7NOFwaGdoUinWrN25L25s7nRXMs5MuC9EFUYuF/KBSfJqz0AS18BHAFgcxKNC
R3wAbrWoDKVa+1Y6RhyGqN3586TSH8VkJWU3euvjg8XCkc9NpW+4ISoqbQTgwtKPqG2IqwK4dlqD
I8UPNd8XebBJe3sCsR9kktyqegXie05IuQvHuoQ9BcM9s8x3yfk+oIEXhZ1dJqlbxB0aUO8kHVgS
3LszwqepFXeGVd6WdPZGThqJzYI/A8qLyaqdxPFLETusCRJfM7IL6jFurLC/4aU1gmhtrJLe6/0t
I3676s2QQ3murfY0P6aGLPg7W9jeDXHHfosgRK0oi6HoB1N1R5y/QYmDQg0HaoWvTunejKMD4WBM
YG/37qrsYzaNETruzBcClOTGxiRsoK1lf6kgAohuRReuEACqlha384A/o4zLdTH7d3DuPCorsvJd
9FEPWbuDamOwE1kKJDMITEPwz1C/vq46hZsNYvJQ4A6VNujpUzD5qNTw0AjDzHZw1xMO3SkipYsV
gIwU8izlWmurukKDESL6sd1ZAjke2n4q2eS+FmN+n+mBbXyU7xLKCXSWN8xO/ain3dfeCsUubGT3
YNnjVynb6qvbtPOK+GyOQ2gYwS3PJJ6m4jmT+QM1ToU7E3j5/IHGOeisNvMsD07rW7dSl0mFWGdU
A99VM4RL0X92FzYp3U4WfCHroJlX52GNNrvpyrW7Om7QtLKqfDlEWXftCjSUh7ksN1ZDbsCZ8Vna
BYg5JSOR1pFzDIEnBmdEq+ZrKtZIIPCbvM4PnsBlecJCJ3PmovOFmXWFLgwYgy9j5jfzbaWDu5bT
zw5l8+2ItN2ubrIwrjpzLcbZ2nahAkXnp8qdfXB0dN/UIMekoPxJj30dZ7k42L0kq4K1EAHh7mcP
Wh1W2bgJ72AmDDz7EamGO1vW/ZU1jHPcetO3cSZ72ZVDTD0An3wcHRad1E0pwMCL7t6b3OHtap6K
CNWVdMU5hMd0Ka9G7zovC7KeVHFA4H5My9LhmoESGORIXhkbXuMISGmKXrg5WKWdJNFcZgPoKYu1
n7ZfrTAdH5S7d0BufUtgLro32Y3bjioJ5sLAOzKglydls9twUv3eNvluGrvw9te3LE7SOGirLJkb
Lvf28Z9Z98CFheqmWc/1nEJKprYiL/Nk1KYoDYazKTaazQgb5Fitsxoa50Fff2du7+xx/3AeZFZD
mjEzCaTtSexNVntTHdGMRWCPG7A7wu7SlOyNAc80lN1Wbd0jsB4m+wF5xL6h85UndNyPbnNVkv7G
8Sd3V+ePtVs7115nPk/++ESCroiAFgOeterCBxKO1+B1hd+ryM6zG/Pcm+kl66cw5vP/o+7LlmPV
tS2/iBMIAYLHgswkO9vpvnkhbC8vEBISSHTi62uk94l74t6Ieqh6q9gRud0uZyZImnN00zcHg7ll
+7Tub30PZXBdCzTJMnEbuTiSCdE0RyeSe12KXEUgcyutnmwz9kd6mzLcHDIREd7Odnrwo9AeWxx6
kiZ/Q2H7fEFI4xYjamA0tehzI6PDYtCNyYiodiKyYdZEbMiCn9gQf+837ClNyXD8fSBTeenm9p7y
+2hqyAYYyZilEwrPOdiNqq/vu2B7ldLl1ZDwOx8M59YihSEjhk65WMIhU4gNPIsaoAfRXrsJJssK
SWDCSPn6HOBG3tV1j5irMaiy8IIBsvrBa5BRObbxkpOuP7YI2sljfUWLJlIEbvXy0LRIW+PUZHNQ
0s0ays8A6K6KTfowVfYv6SKTlTUqVLngudZ61RsfrWMHx1ueNN6RjMxkQer/xKn4TAzGK9pmleeu
8tuMpM94E9YdUfgZioFv99ESvdhuJYcQtwGuXOW6kwp6zGQMhM59xyX0JuW2dC3ZQ0U+7RhxZ5/e
uxW53LVUwIhD/YAxR/skWbKgBSEQGay0tvOfCYa2akOw+XjCbngZnlaECOG5qwJzkQ9GAH2D/eaA
6cVT1jnkkJU9cLylOqcBkY+GPHgTckj6KfkephROxxm0e4j+KYzbU9SviMjSzQpgplL7iHdB3k3V
XSBPSULbnPscpfaE9LwSLYxJ608vTF+65doGTrzaLt4dBnnfojArAlWv+RKoFJPk2jtXkztGcpBm
R93D+KUY6vyVYr/h6xuec4CTa3nE5LYQcfbyWw3z1xrgmaMcbJx4Y0k7FKt5YomHPLUQ1zEwsKet
Jp428HWf07pE8dCZBLh6ipPWsDsBVVoGvFLscbXBa3ti0wiminaEGV9mnlSvqpomtK+AQciCSwcJ
wniK3CvVGeaco5OY7On6rEzM07yro6zS062e7X42pN8MdfuciKTZMYMIZrMsR27mv1SU4m8VFKrN
JxjBD1Mp18xMZMqqWgXbHvOAJu74saZJXg8G574PlWwb33Td3O+EMTkJ+lsPhVveYuBGJNS29n64
QSq1tbBuRHF5sV4U3feMblOuvTNmzrHB/cWpioBTBLdmyl73W4E6OV6fB71eMCzI33rhjNGTaO5w
xm0jUWPxsvjGn5M4m9Y69y1y0USsbzCDhu/LNv4IU9ycqIt1Rcgr06xo/AeOEb+HkQ/TlWFoTitH
YiuUtzllM7mbzPJp5aPvnnnSbzsi1zykbXVaGBI5pv5et96zYoO5VINWueQI15qa5dTA4XjmPDou
wfBYw6gydoF3j8l089B02LYRQIsssTljYN02aL+neLLbFslruWx2VcPGTIWxAKzmAUzj08kwDCFD
eo1FrzbemaXejKEfA7Ec1FaOAcKKwzuVBFdcAixbUxWqln+8BusfaxyRMYsHBY9XXg0lcR53icxd
zPl2qXmUKVrybEl7AMc5+IDHVVc2qwzeUbscliVM92FdrTlw2r+snMjWX+6nSFcZEjl3sCX4D4gx
Pq2juwAFgGmJ+q/V4vwsAUpEMC+3WfufkqnnVQOjjwP70YrN4sJiobT6WzZqv/jlNhwMy9QSA05S
5QhYOfK2URPurnGlR0nGdwAGGe9pIejUHNq0qvOEkPeyIqdeeIXkwVsbDiOExkLknTEobHu5aXAY
Nmp2WeK3j83i7r2a3fkKf67B1V6t2S5DfFqNzDTZJAmQqLoe1gKO4CAfJ8/bwEhSQegt8K7jiEpd
iBioVuSWV4iITpNPDAsLM9F96J8WVspNWtm3BAc2SIKbIViQ7VThB9dR7lY/fR/KpUcTbN/ikHk5
S8V9FQV7RfwmTxyA2G5O/lrbwastkEUp09upH39WaFQ3o4cp4uij79I1ePYq3zsM7ivyfdw/pmWZ
a9M3ADnHtq0wH3eaDszhhUd1fBSVWwCYNTbrU3k3OxVkHfqqzPO/6jl8H1skhw3Je+CQFZCkzcfS
ht+lqLFlKfxe5861dzGN5NvIQ/kwlONDNRqsr/LJNyberYCVYt9zhZnqG0zORbhcWr7g5giwM5f3
pfHf29TD4myjUxBPPlQLWI9aFhHGewqJm2RK3Qv3UcuWojzFY7jj8bpHw54j2r/J67V7GHi4l/Oa
1WBcR+vnOgYmpkZ2w6PxEvEEtVc7b3SAqcyNOigq1gx79l8148dsGqP6GITKHOlBi3zycT0glPQZ
xpQ3EF83XYLvlVhEWUsAVWJhf4TSX6+TpLvMaaDbpL2iVjzXLapuxvhdOeIErcvmUDeKZXP32XTl
PeDzOavHdWMLxtC1T9G6jT12rSLLjwiuLqBwj1CIAdqdzsBgBlQ6AFO76jmUy08F7iRbRhz/AJEO
zTBcMMf3nhp8oaVgG8oZCVsh3hxCgg71ZnDs7YDGKgw/7QypTP9A015sPKHedGg+e9wCWxTLeuOl
5DhW6jVdoh/n4PQb2uXio8q+JiLl12yNaJF/w0Yi1FCY27W6qeL+Qq5/2A/x7GeDP9P7UbQV1RAC
FpPH8TuY2/0smn3ceDetkBsIqzL4z/exCpudMcjhQa42Rz0hxIdKk2NLAugx0Cnivr1QH4WekEgP
LYFbSDyh6Ap9AHyYWMULIkgG3/lZcfeil/XcSHGH4/SlZrDBBCV6f3WAJebR9+h9GNX52mokky7u
L5E/xJUoVEh7jCXhRYcyOxDDK+IJdrrDJas8PufcKlw3t7Mlcxlyp07ziHs8rGbsOAbyhxAIHF9C
zJxqwV/p+24dbgFwuI0vDUibJCzQFZAMEwQe67E9yJoBQZNvHUZtZ3GvnpMA51sfyGM6GwSJUFid
eponKK8yxAhB2RS1e8S9PychvB3iTXQUgMsgD+BMv52zCveQxI1Uxhs+kRdvqcNMzQBSgRi51C93
44ToYDhQcbF9g0tDvC1HXifeM6lyY6IvZYFMNOLBq4IqH0Cf5jXXR0GB9UyeOMKX+QDSPocZq8rd
7D/CP4HvaLeVqGMaHmxRlK1LCG+YKfCsn+MQOFXQm8fEt28DHR8rNgOZGq+ApIAZBbsiRpgd42r8
op04DeX0lUpMRPUmzJiM0sxObN1aZcUGKSs73+9RsCXDLfbXNVi3FRnPMYaPxp0+u4bduxqaL6n+
sFc+eC+lIRcMB7TZKnCq1pptenAJ2eCdcMud6lAdUXj4Wd/ClIcMqD8Ak85E+nVW7qfFXdrhe+1m
m0+gYBWXXxqrPGbsvtTyox/Cn0mRMx9RJ5rocPUhY2gsThXa2kOcDlulUDNGICvC0O3basjLOUHb
EolnNypkFpRPKljOIbKDEepwZURdrq9bTmiS70QGn1JXwPzEMdKo6Pq6f5TwC5IJtLHgdY5JgYfB
dgWZKY5ej2CpuuHNH5PvCgxhIi9TPAfZOqE/mLtz2wXNJsHis9HwOGr4mqGQhaGGZb5Lz4EVFzpK
mgcGVJ9htc18kWzsNL3Qkf3AJorBC+2zi/eoizJIcDZIYTyjqUNwtMzA/cpMYWx0yaujojiEI3dn
UwLJy/xIafkUEHucudgEVf08BO3eT7u3heg9OmadJS45Xn+44+lPmXhPlK0rjAY0a0t59kx5T7pu
3wYYJ9tVX0BYHssE6uFolj9dhWsNrpzjxvZsptZkz1sYbGlUUJ6eE9sWLNwPddDkYuvXqFBgJ3wD
mYzWkKcZhGo2WyIT5DWLv8epPdAU5TYdvYNLgRgthBWkAvDUIK4qs/PUoYxcL2J94lRcOrbiDIGx
KVs7oL2+RLRjjEOSozbuQ3CcfkHC5NuDKDEHhiNhMHYvfVY3rAJzyw9RSJ+rmL1CKXvQVwxbimfd
xAYJ0vrQUokDeOny1V/A1ynoQVG7YHjTIRyQW4LO99L07nHFkJAQfZP1gwCEawqKLNzj/O0wTgV3
6tAPJ9B1F6pbDYDvdgBB4TN74XP0bTyrtosiN2TqNwJDBgLONxjFgBCxeVeG73GEp8yWtgaQF7w0
qUPZkd6McVpdAQbcURxhcmkPO0J3gHJgyCx8D9sogLPKobe8YhxxokAxVtipmgXHxtA8raU4I2xh
7yXDqb5yFDJ+A6f4pib7huJ5KLguD87gri27ol69e9JTOP0t3vmeVDugp1vaBWwjODYDMGNv1Qdd
a2TQD90eLdOm01hfZXwVH8i/fj1+aQWGCOH9yfwOK9B5oG7M+hgxWqBqjyHCSFIAaujLDnUEPQT6
2nPXmFuABzeVjm4U+W5IZkU0wvk0nhSFBr9RO3SgB4HN0EdWjeP2IlWJcALuZ3pojp1yj82oewD6
P2x9EJ0+UTvtoqnPHUsx7tM/q0pGGZune9UOGgLZtcoDUv/xFnNseu+uw4btW/MBeA2bRV09W4CW
3dQVI1IdNms5ZjPsvrhxwVRXz2U7XxLQsZmSKHzHYXz0UzPnqnTb8lo8V+pQyve58V/CmX/Bkvl3
dfZRM7ANhONiWdCjrAsyBzlPriOlMil7lDI6Cy35TmewhVjpVSmOxqIOH+czJNF7F/aXeeZntfxM
5UGM0QVzph+9tnoWXV+UtHpIwAMC2AQyP5XAljRKjQRAjyG3o+VfTRt9uyp5m+vxplNqOi8BZFk6
tJcQQGsRlUGbJ2t4Q+LhJ+D0hDHoN0i6azOH7ZllE2idDXimMy7Do2xFAwh2/gikPoO12wCnyMQS
v4KLe6rkaVm9T0C7kEHMiLKrh8sIlFtP3Zu6bjI0doWbxUcv/QdTA/eqVli5xB1onBcf+93qkhrH
MttAifHhKBidYT6ukwB7qMt3lgbojsv9DFVOlrr4Zlmi72FGqD2fT5wLWvSmZzhe3lEl6g2jlcy6
DuWKl3hpTtS4AkTaWQC0yGreOMeBr63jpqJQKNDpDaV6f0jwkqYy+gx7auGg2I8O/+JKsR/y6uwV
PDZ/Okfux0jctUnySWT5maw14Fl+Ff8A3u/mfZJym5UVilwAzoWPYiSOsGf1CBEzo9flfmB3KdY3
fDE/Y1X+lVGbexHK9V4mBjs0f5789Ka94gfN2V9xY2LQFDqriQEXot2yj8PotYq+AI29gFTDrNzr
6D01/hF22CHL4Zkt/E4iv7tgDqwgL+vd6gy6oUnua75cwtHlU9vB2RYuey8GnpiOU5Rzdm2NeJqC
pEEpk9wHRh7IhEPLKQRZRh18aXh+Pp1vIX7Y1uMoNhhaNubeAvojCmp9jMsYCWkLLwD9w/oX0Rvn
YV5fIz30rIpjq/PRnclxzJxEdd4ZdAveHBQYg9ODsgfawGjX367YlJYIc7xDCdzQKsjFVj0Vuqy/
ZuGWu+DPEliLhtiE+VonR8jT61wSgKCdLoChfSJ7sAUoHYLAyksbhBiq0ABEa4/A6b+7sVXbxrAb
M0d076bmeemgXenTv0DOYG9tIawh3txlvh9fodlf2UTS5kRW5aYl51Skd/0IrRaQgDFjqjm1sQf4
hw5FWnZfUQkgJ+qnpzkeLy2kArl212Otg88WMEB+lc2BCPRycMbbyDV3qAunrAWxiF0EYShvMYkK
PkF8pfw8hkrJDGSrzHCpafyjmwUSk2HJrA/hDvUmyJRctjTXm1ziyD0Hszophx4p8ABu9Oum4s2l
58EOc7SKasCMm9kvPA8EdaT1mtFZF1OHQjFwafZOHgwMxrnIk3Y9hza8maP5VcJKBLwBvRl0J41f
7bDQS+h9VgVEATTdvR83DynI/bAdTPaarkBBYiTP4mi/LElzkOihpgolFPHBOyVcbxqbopf3y3MV
cxz1DTQlv0VN2XdvfTI9KDG8rxrV3DJi45+tw9Q1l5sXutCzIuujD9h9SUCDAtTaIO4QM8xVhrrw
oKbw25vaY1Ti4OS6f0T6y8X3SLwJRv89mN2HGhB2vkhQdnK943T4KVv6kmooXPBq4XLG0wleCV93
EqLn3bSMZuNw54y3C9zRWaDbsIix3H0mNZi8gg0s3KXOe1J0AD0YffDE0aKNrrIUNBpNiJ/yXr0p
eKHXBl9o8QDkOCeW7qAjSXe/+58HfZ5MVDaVw2VANtUGBYpDv0WR9TILzEcUSbaYfAyXmyjq/8Kg
CGaY2xPAIlyAdXiEnoWtE2buJp/V1F7VBNrPqhGpwohL7kT52XnXniGy98LRD4SkkAOyLm+gPMES
A3wLHy3qHYpKCLEmP6YvHwT9ZiiP8gSlYiZTtR9LB+Vl8Je6YMoNNM8bcIs4nCecYxSiA4BXL72c
ID8MNMsG0R39YC54t77LdMQBJyFkgeLANzW84N74mNRQ3yFYgPbFKHW5Q3SKyuYqQccOrZx16LqB
+9PeeJvr7ykQH1kAjaQpGyhWxJLVCUexgfZmRmULOHGLOTkoHLryuzb9h45WxG6h6dJw3e3xBIse
m3phZHJKVRSdUk6wd4XxlOe+au1xqO0sQdGN9vj7uUeacwT0zCn01GFq31ARh0coKDA2RQf1fJjR
y0WcLSfZBv4GlThDJqkbMuPN5z7FWRAasR6lGNYjETjUCT22QIJRt5WQyVy/rCo/PEz8zXBUFm0M
jiI1KzlSi4IEh34NCUePngHDVPH7V5/jCnn0FrKyT69K2XZgbepDGqvGYxq1EFHG9M2lxuVkVktG
guikmkkWM9qn31f0+9BMGNw+ieaHdK2/tyTYsutL/s8D8qD+/SkkgkCGdZxktZox9reK/OOE9vZQ
X1+cw5SJ+Prw+xFFwmk+axvuPXMbTWF3LJu6P2Lmd3f8z6cSJ2Ntmw5ZkyNHkwxrZd2IPIgX1AkC
RXSo1w2rcUp0/vjCbFNE1AHHsOAiy2FG04OW+Vi3LcDD1VHoqpbvsga+TAB/52y9L1cU62AjZ5YU
o8MUSOP1x4aC0P99+M+noe83e8I42rYRiBvCQoA7jyt0lQDxEjSpw7VyqIbuY0Zjsf39WhMJ1DG/
3/j9cL1dVoY97/rzUMjq4+9X//MpZxGWzzw8Ou0+keZ7GoSci5qkBrwQ7rh/PkpiNHSLMWWWyBQI
JvmDNggyrqXSYDCvD+H1RdTICQTBvgRYXlQeE2hiLVR0tA2Rtt4medjpbufq8AfmHOzwRCCeL0Xt
Eyz6aK4PMVIhjkF9q6zdRhJ8VwDl6sJxsyTHnnHgwaHNZQRJE4+QNLbyr1L632sMgkMvy9vglTnW
jUJnDj2troNtzVZ0SAP2Dg7xWIaAgZdqMg+ipk3uy/arXM3ZVGaLpugI1+uZCfZDptEcyZBs5Szm
23Jmu+on1Si+hsCm+MMAxCqOqx+FCximGPSFwpd7JAo3flu06LEuiyDQWRvI58Kh2sH7+OUDIMlT
5OJt+lmBs4oFdJPQgCTNaUp9+gTKdMoPi8c85IoBXE8sUCM199sxKO0ZUol1E4ckxdqv+/0AgDHp
5kMyKZACdrR3IC6zikUryK0tlBneXZCE3btOvZ1Bn7dZoFnJdDL3BWBbcQnm8bhEbucZmxwSkHKZ
8KF48OpqW6ZpDWnvBMrCi+mBeDhJ2q7z9mYFC29bCTglwSWAYDBOdQw1jnsdqWnPNkKtxTifwGKE
ua5DH0D1Wyl5eIujHZFsYhy3LfPULQaxNeXSLLsZ3SRG5QXspu/8J4hqUbnS+9nUbQ4xmbw2yO6Q
fGNdOGrOE+aw5K3z1NZgq0Yzrr4ADoIaW8Hg1ojUO3Fo/Xrp0YNQFTl7QXhgy9KiDx7mXSeScyUY
ZEqrb/+0FBVTbXW7I2XTbyvrvxvqwAd04zvxZYC+cbljegCcifICZwi7t4kIb2lzxRVCNj/FHuqk
xUTHriPw+00hvu7Z6M9kFgDIHfjvvoJchDX9BxZE0S/DC00C+ERHGR56te4jOtaPEGKOWxrl4bgE
JwiEVsw9OHhBkzzSBU1gucQ5ZKgYtLCafuNAGx60xEv2YhAuwkPeZGv5PYZNoikPIDpwpqluzVoV
VYryB3bOczSOhxkayAsEq0E+T954YAKyuyUuksHFQEMqjlgjmZ4VlGkgwoFJkbius84LvqX12UXM
gCZXrznpFTxOBSUVAPMquB+7deOFTBSmctXOWPxEDOI107Mz974JD9YydbcEPtJUwMah7xbHEVTc
k0pbvZ0oPGHEw65SI3r3lvNxyEjt1xjJVPJTLGtQ+3i/VdNcRlG//d4TboV7gaCZ3bf1eq8k5M7N
AuMNacVLVQ4RhO7SboALqYwim5YgDuqdK33sRdvfVa2kx7iLZYkXGfh5E4R2U0HYsIsxbGfnzQOu
ZMA/vDn8AmHX5CpcJUZTLRLXQ+6xcUCsPFO9+b3BJp2euusLreEOAMFqoICGcBMHAj2hAYuPXqQS
GBEqcjd6HjAfHzK7DmS9NibajEyrm2iEVMODujKqA8gXGv3iDePOVmG71bblMN5DJDWCSj2rtrwq
GKsHIasFewif9hganeROp+UOWTdtobwphNi3oc+DlQoAzej28MyQp98nW171GeW4nZMJtorr6ioD
HCc9WjWtEfw0QPJzSHVi/yQxxsQLluibSUchABTYQSPV4mTR8wlKau9mVuFzglhSGCXwWdOK6EC5
vdUWo4CHtWHbiAOI78o0OTPL0iwOpDjbZbr0KT0xjq9UJFzzOrVm8/snZzpCL9QH9lrwLDvG0bbb
2gbbUYxAB4buQCKT3plhsRBVoF8AOqlPvw8E0ql//pEVePxWImwQlp3mMAVNtCGwOKLwJv2ZlB0q
wWR8gsmkOjjMRUl7hroTFPfLrBu9S7ybaQ2rk2sX3A0z7ASCz9AhOlIfXS/FFvxfTlXaPQQT/3TY
3BaqkUO86NtmZHkzUmga5sQ+dPXb0nF+hpzd5iLMgzClh6rsIRtcDMQRCT3T2flnOHB2CGWiZx2h
MnY9TW/WEoiJmkPUktfFaJFoej1SMJI3QVNlpdyZFnN/nfIvGsaMYIixk2GnroQX3kbCbI0dkg23
6Q6eJvsAkv7F9mWdszmut8lUfYNuXM+4QhgfgsdiBQp8oMjXLzhCwzczWdA3/W5iaRXe1JAMvIp7
FgRuB2JjRM53I4tQQYHHDXDIxf3UenDbuHXoePnejn4NlIB+N8GcokUcQO5L020AdZJTOJBuI02D
HQG2bLzB03UmQb37/dI15/mSrOqF1u1NydN6P3KU6RHV9BDNKS+sRSJqIHp9O+IwGCWeMV7Yz2Cm
u7ah9r6qgDL+vngVTQcS4EiduvUB4jt+S/1hIzWEJgiAeh7n7u8IXT/ikGxeLlV4oKqCfYAQrGsR
7ZaUBdmEaTlQYqAdCl3b5YyFyUE4WD2cVs0mjaJsklH4fo39DMfS3hIIzLJZL+ndNNPvlITTIe3b
9C6YJmC8EbSeVxkVfF4bLu8qnQzfNnVT5qjsH2vbtsXihp8aAkII8IJ41/X9WATdiDqkBgzZXVf0
CPNBPIBCrAddX3ppoWUqq7gIJ2dvMLr5cYFLopLCvVHr+I56flhAd4vKJ6xevBp2qErMF7nGT4zr
YKdmOZwTBMPvf9//eEkpKlp0NwuPTykS27LfozdpWrmbwoXtwwFqxTGNHv2hX+8U0ck5qPBL6YC/
5kQU7zm9FkIQL9/TQTTHklq4bigmPDU4xyD6vE2kYN+WeX+6As448VZNGODeDS0CPE2jN8uaiLsJ
ciZSBst+9uJ+16zXHhiaYY+AB0LCY3zAfQMcdoG4f47QsmIKET1ge5xODhrObIzcIcak33soaCCU
kXOyGSCgBuRbH8MVK2eQrN4wmU63Psq1MzZwceR98vn7mfEM2/GkUjczG44j7fi2JyvbwLbELo31
LU662u3muPpUoR98Onwwi/afDyqvZVkoPR+Vy7qDqH14A3Aw7GYLITtOSLVVfYkOadLy+J+PvFCe
cVtPRd9X895jOrgpfad2ddJSjBEKCPCk0hSy8VCqMbbc8EaCwuqTCtN/+biPach3ArK7/bI8BVAg
HMseBAynNS2q1ryqWH8ytKkGwTlP8YTAx9+Gcra+gSoYLobVBS3un+5vs/V7WT6YNgoBgEfTcZl1
xmfWvkQJGIAVRNfoB/xtXWrozcHleRBmGu3CA9LTvZ0VYFZd7wdbQDrj7VpiDZMBhgTlX/PlIKFf
MAtN/swCbJjXjD6Edvio8qdXHQG7WJduKCJsaGevGgrVz+lGBQ4myesZ0mC1YfkOLoe0CdB4MojC
shiqYr1TUBXdlgn8LmZe+JdXd+fVKfVCwpFte1A83F/YzsjJfVB2Rl76/F6nsixs5+Z8TcVHggb/
BdzEgzfD4R2jr2EjezVi7l+AaSXb0Os/mYDniU8QLS+yg2xgidpvj0OYFjKU2o33bCQgH6ieEcwB
fwTyusdjG/X+FkKo+GOega9X7YtuhxvtwwIYNl13RqhkdRGwjILLSsgDsms1dn23HceBfDsPUetk
QQkHVePbeK3jIGK4BzvwAadMvUGCHHmEZKneeBW01w5F86m6foMvKdRsPqY4sVJMuzXy0dlC/ZFN
ia/2eIKPdQJUABhDCHMYRsNYQGGlBymJ4x1DW0PoCcW/2gDFbwqnySdmnUk/IE8T5LbpGMnd71oB
xDqgOOO72MMw3onyBc43VBiTl7xysdj7yNJ3CAzrD5V7upneBg7zUeXGXbVq+WaWkMHHFrK9Dtvu
rgz4DUTGH7EN4j8Rxa1jZPpeV8s7ZnZ/rUbPd+Cn/L1aF3Wgvu/tIuRIZEAzui1y3tXjdHWdx03r
4ZQsq8KbcXp4TQ+TQu+dVxUCnBZqfmLgq4BJq+Qgpf+RoJUo+gDy+kWPfGNLC+lSidHpOq76nVnK
eh/U5hW6JLrx2hI6PJxhueLwI+B0fawSfsNDuxb/HGE4PU5xdDP6zv7tRv0JSDDYAPx0+zEiKaBE
E9/EAHqKHnJi3GJqSxbL3kEh3As2L7hoM8/XSsQHMuPKRXL2/omh+7cV/L85nf/LXv7/YEG/4d8G
QRN/h//pQf9vtvX/j4zqCCv4P/vU/5esfgxHgsk/nversR0//2+jOvlXCjN6mIY+/odEFHznH6O6
B6c6oxgJ4idxHKfQgCJk499Odcr+5YN3CYC3B0EUQYXwX051kvwrjX0f8yABWfzjb/+/MKrHsMUj
AuE/RnUWXJ9WlOBPhagqoiT+HykYfYf/1q6Gna76Q+H4VqN6aK8KCq+98teyl7cQuEExMi5ngmlu
wBLMsCsbondjDFQKE5LQZbsGBZwjAHAlUG7xGAetvh0qVLZVR3djHcmTZWu58Ufp5yPVt2SR5SFp
nLpFEjvbwnFR57YccMYjQVSgy9j4azuj3u23DdSC/5up81puW4m27RehqtGN+MqcSWXaLyhLlhEb
OX/9GdS+t855YZGyt7dIAt295ppzrCOf399oqqg2rco/iyCsd1Fd/E66sj0n9W6WYl7rIaUz1ons
YsoguxiK45eLeIJnJ0ovxGi3xAw+CQPpTW8ydVr7jxhqVl7CSe2zECdSCBDn3PkfGX56N5gbRK5p
3qRNOrFA2tUlqmMDiwTlN96a8CIwmpYEcZQU3la15XCJNPHPonRo6BXk5KvuLRyTbI+MdJGtRXKq
rxa1ruR6jubx8vPgdf54IbXLoq88cxNIibenN/ZWVXRy1RVkEQbWsLV2+n9R6Ia7/vGx4rUuLj/P
Qlk1GxyhirhyES2imQ8paaUpFj8fRZQ/XHBUooue7O0iIhi4Tn0jvdTuWxD2MVl+K778fPT4xh5t
IY0yhmTJHJY6X9pt75xlmf2/h5+XJcmzMY3Tk9Cpe1LRm3Zz41xJizNsZE7JqrSpn39+iPHXOFv4
G6yKjCimWH2hf1NuU90XNPka69Cb6Z45je5ZGQrB4/HMfDwrw241jsW89gWth5o0y3nKqbB+nv08
iAADgGcPK6tsQvRhErQM7SyDs99lf3GDhzslunpfrVMzfPp5g+BaJULZFNM784Nz8nj4eTZybaS5
Co8/v+/8uHDmSqXboJbYdwwDo0zkpM36v9ch729XAwtaqiz/09V+djcgAGAwHscnRnjQIbGzYjkF
CrdyHZiHtouDbaFUe/XM1qaNFpl7byxqbK4xTUGjjf8kdXPtgYTjf6CgxeKDIyiNjlFI3kwkFJDC
cdSiH1r/pcNvuB7FoM9OHOYHwiXBVkX9gFxvvVV421c6t/RHm6pvdIr+27D+JqHdhAuFyJLj9TEH
N/+MfiJSQcwQNvaprVP4SNp0/Z9h02BWyivrnDsjR4ssYM6UlQx7k9DUGRuXuwa7EL6MGGMRs4Px
Vx5jbe8ukWlVIad+uuWP9xEZwS3RHI9MnSdYrf1y4wWpi+SZQorozPQ8EbI7zFPXYxoL11bfTdd4
rLpVg+PlaTAkVj9Nj7jziy/miS388aWzidcvuqB9jnMjea3c5mBZMGnSKnCvqjEs0qveogjTYAds
0KHhqZ31lIh43/i2wZkFK0VMmP+TmUBr1rf8H5bom5eHH9ApgifpzFjnXVE+IfVX28Z6oCkeP/PM
xjuJigBgaqT/SlVkCzX27ilgJsZCmKm7o8orNrLMX0Lf9l/67jEPfP5NiMj7l4fTyyjT4NVv4i1C
d0/PVxo38qDEZUkMVkRAL7HVlSvVDF+xDKb9FLkRDrQgW6dFkb8pQyPktlPw0ti4sSILBdh16n8y
i177aq7uNDH1Kp2SzwxhEYepBWBicqKFfc8dc9x22j5ksROuSu1Pa7j9/6JELGPcJgvPbb9ivOeH
Pghute9G+zyqox3JxWNnTPO97bBilp7rnFBK0zw41R3iTzfJ6TcGohU1f/beJ82rrbFVOWp0nky/
LfYErW/JHBarvMzHN1fo9zxhGkVUhe1pcvoXVUz6pkb3ijHE3mX2Y7kxUeUiLBt7o3xt5+CXn+v6
GOCo6LskIhLfnydXLF0thl9z9ZQPqVjBf0z35ZjZ9yR5m93PmFjtW0MBcwJyIDowpkWkSN0lYlz5
8y2f+nrvedq81B0L4mog93UvYlNswJQAWTW50rlpWl2+zDNZxoY2dsnskCMekuld+LwiV8CkXTfe
s65HezEnxESzsLsPCAVcoYNz9uK8xlUOfRrJYV+VD05FXDScFw06nY9fx7c6ui0Cyy8Q5/PYO+GW
0d0UmjLZUVkCCsiQtgoZY/DlnL+wEj0t4zA011EkvLuZ1X/1AJxDGLLaSN8LnrTOX37eTGeTcM3L
5JangbdJ3Ha8W+n0rga/eIqNxNvVDbCuySje0rE078ItCapWfURPXJn3PhXPfpbfBoZVnApdG1cn
LJldQRCG7rIqT3Ucntn9HjNanA7yP1Yg3QTGh0N0o4y1yU2csd1OTX9K6BssOyqUN8+2N2ZKs5IP
xj/Ojjt9CP9SMB2WJqVvbga/Q7JKHDTFhmxp6MYDBGV69W6ESwrusbzKJnrGzr1kftdw8dKqftQr
IzAYfjtj9L7tspyYQIr9qkiMFIGpbhaRYxSvnPl3xOSde+0FC2krY4NHaCY6mLZ3y2czDtB1Ljlx
WYJoGERiOW0fo7fvvp797SyKYe30b+R4+NaK4curzPJWMcaWJr437MN6PhdxSGouUa9O3cltz7M1
BQcGMDy3nf5WddQd+2k8e6G0nmNhXxOWrjutQvrIIn8dVWBs1OPXH5V+y6e6f+KO2UVdrc5uHr9N
btvd1dDkWyBCWOdE5eM/NWF8xPafoJmHG46h8tkMJpRR+rcxaxFk4t9+Hf4VcYJ8U6JDCtl9T7ob
niwmzzOlvHVxSBvS6BYplomntO+P2Vw9bGvZnTqoRYt3N3SHB1brTN7rIPpTO7m6+Um/Sb3Yv/hx
fXOYSn6fjSHYmhrTaDvjZB986X6QQlaLsqrDc5Xpe0E2+hoUf0XLL8sx7zcwdHqYNgbBkGxz4Eub
8JZX3FvE7TXtGrUJsAuUj7uH0CecOQLbqRZYSXPenDvV5KmH9r1wjiL2qw9Zz/Xjc682XayLnWsz
PnlW5OpKXXMSHNlPNZ6hvR8ciDBE91lG+YkAXrLMiji+V0ZlEPbQ70yBLdauLtDDPa4TpJc3/Fip
yov3HoLD2pnof+W5JHlA/D0HbXNQnhFw50zm+udfjvpALGSU/EULlJh3SuNNctEGSTjeMzCl+7Gc
987MrC/LqawPPXAGouw9tqNtH3JD9o9VLBd99hH3xmF2umpfdLXHDhjxtSQJGWJ+T9EIpDKK3lMR
NenSnbzT6JT5c82hGbGY0we+mn/zYHcnylHuUs81VmpO+10V6W3sZ8mr0+GWDlX/5BtabhXyHKGn
9tT2ZvcxCLCTBjvvwmP6PODLBj2NROwxaLjsbSfyj7qh/9DO44fyti0jf9+N4ZjPbXJu1GAu0EiP
SWrq42jNKOe150FFio+ZFelNNbXVm1KYdFy1dTmpvhgOFschUb8SNXt7WxfVSmCS2aZ+nm7MstL3
Wk4cFSP2SDZF/4hptF9YDzBC1POpOB0ZT18DsyWes+zLxjwwVwPqqKGrgwhwCMqE4xJ749ZOg+AF
J3O3zAcXYUOQ/BdWcofp2WzhnYMsCM1NBP7+VRgldoeGexAPUvvh0kJMJayniWPdrHV89qdQLTqW
no+KXWw9p67YTv4LmtX0DiH2rzUmM6O+RP7m58S/bP/d1YG6DRwaj8r2pqV6fFtmHMbrdJb4F3SZ
rMxY6YMkdrmwvHg69RgJk2xS4CFz1uVeHMKYRacyOVbaVm4fuEDmpSP9/oM7no+T0oOJANnuv+/G
kN+WU6fXccN44+q9ka/5OIoPVsm1jFt/7wuR/7eF+FHEnpBxutHJWG9EkPobKabXvJz8my3tatFb
aXyBQWB44GQmULEe4LKqEYuWTfNCxoB4Um9mFz9jIUC2KFGOS7LJdZ8s/Bx7o+YEudKJ7yDE1mtM
zBYiOIcaP07SU+1KtYjYMTGwfxAEsDjpi2+AUHopx6eKJiLcwfHSNsZXA1D0alfVp9nhVAV12Z2n
jt6Jyy2+MIWdrntIi2tz1jVORttbJNJpFpr4CvMLermfmsLAnuetQhaWSsr0LUrMU2L30XGwrG/0
YbWzDRWs4rkbtpMiL2JFZAebrA2O1AIQKH6PtKnXdenHy/KRskwZuLRtzhVGvudoyk/oZcO5ZbxX
V6kvr2nzj1xX5KgC4npzTP+aBE/UIDWnAxclXV+iWyNuH8VMwB3mx/eidKf96Jt6hQ3ZtgYsdxTE
a78g/zu5CVURATUj1Ux/TZk9UI73eMYk9B3W2nj5eYjc8beTB8ZJdzT6EuWJ3dTmai3I06xLczJg
MSC/m7P5R4KTwK/butvJCj+la8TbCBzPsgjNcg3GiEsTdYtxgUT7sSxmiapXiu9r1eH6OySlexGd
9S8xxvGRqg2I/fCXGjlv84dPL2rZCa1hq4rmKNFVS0uBASh0/Ift63eCQe45JvF1zNL+Ojt1vcib
MvqTm8Nh8IX1JlSZbcHgbmOlhvVQdtVvu5w5nIr6knrpb5kbghI9lqs2bc2lapt72ot5B+1rslcE
jl7Av1TXxPK3RtlU26LPsLN1Bg2GtHrTJr7qsRzOtqW5khMCTGF9rArSOJPlYAMqsEAGkCoEX0Eb
EcXwi5F2g80aF5ErdpnBm56dGR2OpNrJDcW8H+LxuY1IRNrG9JzY/i03YGCVun+VlCL4JXjodTgs
bFpay7jG1xvniX8dRs/f9IFVLVFKw62dk4Fkvlr6LCDYPNvWTLeZmCBfI6iomUQwlgvYXzX3evLG
2w0SMD1M7HafoLZg6Rd/Rxtmv8EhJnA71nInhjDWzSw8VTo+WV7f4t/HAFdNol3X7gpQCpwR0OC6
Gsnd42lCcEAqoG87t/INt7i3aAeyaXbnfQy6Bdofm+1Kzi6u2rrJTgpzrFcxirMxMV0iiK3rMI/2
5fBIjxiXii71rYx/FHGftrPNDfn4PrvCXYvJBVFekIAvaQcso2owlvWUtS+EmI4CX+uirXFEV2bW
PYyz483vy1+bdsj7J0nrZeGAy9tPIwGB3mFDovUcPJrHUaTrVTtVxvF/H0oLfF5gDlvh4Bs0puDK
u/DXmptiJ4lerkxbP+Jd9RZvxvSqenB+tb0NGNq0wQe8SPspOatB/CVsBRisX3e5KI/jrjbD9tkX
pCd7gXOtiJMt9Z0mdhZjDKs6q/zvoXk8g7mGJ183Jp13oGmkC0r3HOTxS1/aDJ2J60usuOxaKDg4
zmTXEl/TJHAOk87xGQ4EUMbKWTeIdIELeyagyWwYoC4w2FaHFucMzBlc7fBJhjiENkwyAIbrwWuS
U1DThU16CqAmWsqi8n4x8zWxckIuRnlXI6vqrINhnbgER5I+brfjIy0hfNbMKYkJWbXf9AXQ/wHz
naRrXWMdPtSzsWKPTOt9HBvppnVlyu5WmicMZdsuSrO/MMCyRaZoOlT5ZG8FLQW0roYUJViA3lSv
HAvWrEHiSzcED9k/hqfRM7+dMXWXTji+KfLba9MLpmc76566eCIVKc8M9Wne5wQXfegW6tWYakHr
cpgOpcfaRCefZEguYHjL33mWRK9Z7hy7oCjuDCZp1l3i+EdO0/ElNJk8GZd5T/0rfOiFdOqDllB3
FJ1wxlZHy0s+vKRJFyhr9TmDs3ia3UCvQy3re4Y5QQpARfQo2id6vIRKaY+A9ID96Nlby8JfWWMY
X9cWMyZDe05hJFwA87ylpmeQ0v/uq/YcdHX3RX30x/ebkWab8Db1Y3Z6WgxYkaqaKXu43PDHRiAh
GgOWV55dpna+DI+ywOrmdlFmM0YlREky5+KBM84rJBbT3ajWchcx4Y2dj52EklQeqyExNxDsngeO
xV0Cvovx9QePc8GWFd5bZKZhrpNg+GBwqb8UQkH0cmmNYCd8tit8fSLclx15RK+NwkPvOV+t5c/b
nhMhnXjvJRmUu1VEHVcufoKRxjeoA95OkQQ7YpK7aO7VpUhxcNi4WRaz7XxNTSZvhZ0YS3+Mn7j3
Y2yAHLWiwfs2VMrRA6HhLU13Y5Yf+wR1p8xx8pE6L55bvPg+myikFHEcJk+vvNJU64x5gecGY2X7
iIqaOWKk7Ty3WSqfS2b3uI3+7JMy20yN5y4khuFjFGWnfpB/w8jtnzNPMNhDuru2dQXha/wUZobG
GWDqHfXw4Qb7MnDHDcV7u3IFlvE5tHdWbRPp1jFEA78lz+T/jIAsEGX9NHH3orRvzKSBIxmkb2GB
M6EPlCRSQMiWoozZ8/N1sNltTCa+yFFvJjkEV46t3xxDGUdq27DPiF+NGhwZrh5/m8Yu42uNwT5F
yh3forzEDubuYmPKr36LzzSbR2YZOMCHpL7k0n4taidjT81/Qd6A7FHWtyo07GVij8mq80KiYI2+
tODU8CG75ubR7DT8Kl8PNWtP5abPVq0gJDnZfi5db40BxiDVZ7yzmbqXuB5eQG6ca28o191E3zVp
0H9NGCxN9gGebeZajJ6DROKGCqw7q/d7oWZBM7bA7tGaoGrD7p09ONjPsXtImlLdymRYcaLJjx1K
OZrciEUECqvVjIQ0Mv8FmfbselwO7NhfLnNTlpPVGoSVeiwh5d/cpY9RF5m5AivZroUO8yV8qH4r
2q9kJoqGTgzFSiLrGGRMUlvd+AlKu9DHLLjFVUH7PiYa1EVqEZTYKQQk3wesdhX+GSsPmR9dSlvZ
sapk9RInDBpT6YPeFRsHf+ZAonJwpOpkcLrfNTWdwFRC0Qut353bbvvRA0qYeRYK9YjTx6vH3STn
b4djRjgkF6sPN5lyv+O0Cjc6ZvpFaksIn2EC/oNu/YJG/nhwiTAuTT1a29EPpovRyGDhQAe0mgft
JIg+fKd48bxpOu0T0+b8yUKyUnknnyAp+HhLd/yEA46dA0UESjx406lkTIhITRK4EzSxMMOXUqrP
1g3aK7CVblVjdFjCBr/YZRa94NhVV68o1mqccxCELR5bVuRrFgiQoY9nFgY5ouDp1a8ffDqCzme+
Q3xtgHI4ePr+Yaa/fhhDEjMaY8y6usiwcq+jz6CwfGx2vUeAzByL/mg1Rvffg+dYgCHDlM0vIF8a
6KTY2l11S63gHnv4huRXQ8m3qYRlHGVThyRH5oLtp4pXkg/yWBeYcoKKyK8c/ok09K6SgXIQHQYo
JvMQH3HtwEvsvW3aFXI3ha/8p0fN5Wb6dri32RLZFvGUvPOR2mtv9ogz0ZJwiCTiG8uf4ngKlrWL
fdlHizngaH3R0D9zVci9rsODiV66y2inEbTA1Wu4/Xjo0nw8RN7/f4aSMG1h4J0D32BK3QO+lBf4
WKOxOv38KCPZEbfldCiautugtT31WUWmiQLcKdUeUqV5Af1MNwrTPotogTH98dKLODDNc1auA9fi
5ePh5w+ihByEAkq0AQjhpV15KatwWiJIky4AosL5Fzt0C9n0PRhi75hM7+gEZMohI71bID3I4Jor
ZuE9/Osmf1wdBr7lkgr8dW5SuZ1dEa91EOub6eRXBs22O3SBtdE9rsIkjN8ZLTnsLKNoIYfyUjKy
aNsORHHg/EYsl4l8DYqk3Ov4ezY4dqSpK98V9+e2MOxqXbOT3drSwZI7vrSz7S2D6LvBpwLv8ZMx
BuGHkvk9zyDduQxibrNo3OCYcDBXWt0xHf11Ypho/nZ4Mk1Op1WVU1GQfG2MdzsdECLN/HW2FOrl
SKS7z2fmwNlxda6D8mEd4XTpsDQQXdFHZfYrs7ec0zBaO9cqgTM4bblJpn8DJ58llIA3yjGwsYn5
Sfsw3rcO4bqADZKj269QgIIyzMhdclOCgSrt78ElwM50wn8mw4ZJKLcGGDIgzGMIaIvpyXoXAY/r
O3tFfyjYdgGwyRyzY+C5v+IqvkQt6iMxdYpRt/hsmIIQlutJzNm+yCM07vIRJCnxcqmijS4NUR14
7GJjFZNHbmXmxJu0B5GMIcBdpidb75I3fB0ZFFumy841JnztJv2sdi6uThIU19b1sksRfoR5sh1x
uR9E57x1CdyQnwcyChSExY1teK/naVqZo5LXorBmeAjJtBi2NZ6YW5xjahvBvu2kr/XFBx+lheiv
ma+KU0UMsIHJvK19BXkhnIZLAd54O2ISXmYe2ayx7/ahW70oN5JXdDDzv4cIbRxXnyQCl1WrkoCi
QzCFvwJdEdeTk2+cRP5KWuzN9kCGk65GvgH+j75jOOIIJPXZsriIvFPMzXXEaORfk8ynR+LJnRup
gxXIS8vBZ9XUoGRYH5LG9a6JTPPbz0MVBQFflCVWljK9I0XPw20UbRvHIVMIRPVaZOlHWJEg/3n1
81COUlxnIiO4/+H5YLHBZiiOYeRfWc4hL4om2ozNjCDJ/7FNiYNVpTlek6Earx5EqnMBJITyT6/z
lOoo6ARomseDIUrjMsCdMqyiIj1ngSmMafaTRCS2OIqzPehmW1rMUhvHC7n3aYuuZC+mAaWi7jyb
ymmSx9goNgBY7JuqOIfYHu7+Pg/sWzk+0GmjK9c5YbiLOZAeIKBTTBCGyt69TwScjnXa/t+Hn5+l
eVwtwtiUB9kmnBqm7Cn1zOg5S4NbIDiNd4MHGnQaV3TQIcSFTbCiE+JRkDr5vatd3E5u3l7gIw1v
rke0XeTFHbcfsfiUbFASrhhygnzvhRa2MzM4mJw07x78tRBm0lssumqXGOVn6EsuQ2dM7qGygAH5
hdhy4OClO35YTgIkra6TF5SfR/ft6IraeXamuNqTDCb91LnR3fDyatmxHBx/Xs72b2gMqCitr5lr
ZEYXBhZgSlRTeMfprDdpOYOxzbLwXgv7S0fKvg4h5VJl9s6BK2MdN1HwgdlcEV4i4jrTW/mofCy0
RZO5e9u3htuk4lNo5+nB6/qD29ceng4cJ2dPBvIs0KHxhmVyKXyG2EVTQxgShaNo4vyQ0v+hMfV4
mj3CWoGejy7tlRdAW+Z2AphA4Glw35iRei21kW1M6WCPrQBF4A7ob/ZMOgEYjbtiFE7/STi0/6zQ
DJaadIXnG4rQ0FTdyoDa2uSD/dRJdDb8sH8nzjNtB/iBOzsk6zHanL7MhPRJ6FgY5dyxJbtlhSCV
a3nxRvkxelq80S1rGbRg7cc4eut1O78FCAzXIbGefl7hpIv2Xu0S1K84dRCuj/YmNBs36wO66dhG
rcHqllCf3XXd+gZnwQZbL7Mfz25v1ruk89sjsZNyJawJMEkp/JlmpmUdRjKeh4ANkqg7xZuXjdef
Krhxu7tLWvEtigNWuYJxKn6THPrJzm+KnAN5l3jtlkH1XheY9UGuj1eODBVcP/2HbMoOg3nwSuuT
lHNvHkqA6EsGjwwr6jASeQh5m1yyLSo6hgw4es08mH6JZb+UdWZt2qL5B8gkWrCBAE+yCoHI45wN
kltl3b+n0zY3SGBzpEC4mMqvIsjsE412A1RZ81IDEFBeyeaRvdKWjBd485AozRtVqbEu4gilZ9R/
Szy3fEEsjdBKttMjlKhkkjych4uGf36JLD7sKBK8RZDW5ioQzlvd+wzFJvK2ntL2r48Qjride8dI
qqeslJc5DdOTW7MrOzBhN35t7Il2mDh1vZSLR827wGNoAK0bFYknK2pbVsH6xQ8yuRppqK/7B/d/
lFhQ49iqNsBpTTrkDHliPdpRBpfAOOnzY2AIz87jYap0vRedxhJUdseuKD7ntgcU57AojZb1TqO9
Xw90PA1hfroeS5l0oXnKrD2YSfZZFdIkiWaoG+z9D2zO+9nprRMETW5YfE2pa4ldaYRfRFjcyq/O
hQNxzyObujL9dKbmAWCrrfnSYh5d+A7wxqiMqSceZp0OnzeQjgFaI8BFQmztGTckLX8oBX3mkpwL
NOaWEYp1YUNjxo9Em23dZXbyJ4AnnyeleoGV/6uwjfkgS/c9/HAhdnlsfqvCt+xVaxDChEa4dKa8
JKIRHvBZsbD3q8ZhFwGEurF6Pv9Qtn9zGc63/u6GKwbfMDXb6L+Y0Qa9mftzreHedQNped3kB7dG
kNMqakj/PMgwELuFQ2PXZzIyYwlJXtLLGiL1OlY2I9cC6ruWpNgqFIO7oj/Bxsw4l5VrTemBegEM
H+udTWiirjjnmwz8EI49IrbMjOnT6b2trXhXGbO9zoIpXMcZWNygysXaT2tqXD+heooIo8rBubhA
3YliNPEzc2XWyJesUaEHdnMCBZq3+hbTDFn23aAWwmEAtojUuqqyfynhXUPCneJdIa8jD2VMASHZ
STR38Igm0qvjxozGc5h7uNszQgNxS8HamNOvZIKJE2r6CxXHP6ZBANyKMIuMxZ1zm/cykqV3zKcY
f9NzEULQbc2ItlD91cZhtcc3RAsp0QKsZoT26kC65mPrTPzc/XOlu25DMwjhny2oD40z8XqEIpgp
TQV3EO355EXmU0M2C9q50+2bsr3ZvYcylUwAIsbmUS+4r4xAeMMrJI8gnlD38uDJUa+TS++yzj3a
wRVjBGBHWI++nXEJZLbC5LoykMbcssSi0XqntooYvREGKOgTiSnWZzCYydIXLsgtuxZ7bE0n2GDt
1VHlLmNLlJWST6aaidcy1YXu2BoPvCjDG5yi7ABhhhkzOBwWYV6og8qrXwxtwDNf1jbw4OVo2CYm
AAUBEtuuP8INmZphZ8bBv3LIBazOwEfd8vTeibJxrXvS9Mxih6aB4cSoNhZd16UJdX3R9wHJFjw0
GzNqPksIzlnRzTvG26xknIZ0oDux94kkwcligEVO8T37YM1ITrUrm28d3TQjBvniPCJfcMawNKoH
nqEppvcBDAJ9GNDTRhLcdJXVD4MMsM+aQkrjjJ5GsfQx1GGYfkCgGi7aHAJq7UTLLk6ijav68IEe
ELusMdZWlXMg1sRV2CQOco5/1Z0vNtnQgCCZfoFj0dfMNgGoYqgQ6Fxl8se0rOhE+79eRg1uQ5gw
cD1jRiqYznc82daJq3Yl8QVtq6ahzkvwNDXkYkUt1IYcMgc6w/E3XizVMtDuGzMZmkOd2++4JSlR
KH+JsW7BVdC+Qm1QyDF9ZfzymBhBiDD/0txDiz6an+3Wfol4x44uX1nez3qcVp2W1xY42HPNSjCV
tzDM3SU8wHADmDFaQELTi0Jw+RbdcKnqVi7iNDI3eZ++dOEHCFWT5iAAN9P6V1bSP+iOrL2PmxCw
RUS+kDB2MSPSOJCccLWoBcbbB3Ckw95Jj2qLI7XKx6M349lri7PjAYYowNrsY9m8N6lgZawYoBNV
/caqhi21CMTJvCPl5Brmpg9hdDWyJbth/4HLI6sJBAtu0VE0yXJmd5eBDo59OFxIvMbLmr0wr6NL
x4qPuFcvQvkQAF37by3EKWq8j2xyA5QfEuDBcIhhn21w5rKOJozYSCKP37+baYpWv+seioAq85UT
Nk9tPOm19iw09cni2G+qRZ36eheMlE25bULzS/gXs7leMziH4UMzhCIA6FxXyTaQSDZ8sExyBS3a
RSvg1fVGyY4ZJlk7vT0AoN4w7go1gu6+9QG2Wscfr1Ubq6WgT7VNGOfMxIudb4J1QWG0fhe0QArG
sTyOWkDfVYp/T7IfwKPv+R3d9xYGAaQ5Zgl5BuUG0OElR1YzibOjq/JLjZcRHwMASr+C3VdkuyAf
12Wv/ya+eyJefPCnblfilVwx/wc3ZPNszMB7Kyf5NcWPSa7VwRksg24E55ww5yipuW7Oti++mHmx
Sj3/qpzqFIVEIO3sESU5YSqml1tk5IYJLnvvKuzV0rGT73nzeAz7rkcfMiNmSbjpJivDbSINkE1u
HK2h1HZMtV5bGl61U9hXgxyUIU5hpS9RAFrB5QP2LAotO0t+O4F8KGr18zwr3DESaKxp5icEyaEA
WWIZAtiYoIU8o2+GY4ydtKC5D6YkNAWw7EQF+wpYdlcmDwRPDUBMAhsI0kfgifk/JV0LNvCmO485
F3ujAPl3uIGpBDEQYx1GDiE6YHkcEjPj6OqM02twlnpAOrb52g3i+r41ojtPDPVN4KgLr9e06L2N
qR5slgJD2iQLB7HUMtednxtPzeNh7AjUYkeKD9AofmsMXxizLY8ZTwAQNSvt1TejbjebqSKz1JPT
CKhDTkZRG9uhMfotsWs+KGbiHvFaz4SpAwhsdl2+1r437mcN7q/LrfIVFst8M2lpqVpBNagoPYVp
g7/lGdPaNoVdTuefV0M+udfEZhmHbJbL+YJh1gGjPnIlJhlGHWe0zU0y5PHNesT3Tfap6PFKx+9j
XUSHwSOtbw51vCFz/J2pyPgfrs5jOXIlW4JfBDNosS2tFUWRvYG1hFaJBBLA1z9H3Vm9TRnJ6bFL
lkgRJ8JjS/o4WrStFCezq74z0xl3OZUWizyGbjmlnbOzPKW2lW3a94j62grkwrYdhhg7IIKnn4Y1
I8Fkp80jtajkBtvjQHivffPQT8XIM27UBzMU7s5pi5ObO5tIgyoRRNaHrgb5xvwNciHvVA+1ovds
mCB+nMJYmZHGUG03EOvMqxiaYRG2WbEbC7hNMmUw7xFPIjLGdUjUgzazJMUaC2x1wG2IvdAHhV84
N0Zj9lKRCd3aXZGvBVduHLlZwNsDGd5VRzIp3RHv2sqmTwbydl0u5ZDn11Ean8ohru/74uFrsMAm
7174ZbDlms7Yl9P5dWxqdG3ZjLinY3WfDMSDjJjg1hHT+D2kR3hUqyod0y8VGl+y8U4w7dRJIOOp
ZI09uHovjRmrmyYcgVg/VvQkNGDNasiSsMV7P8EtYxbi1A0lE65iFZNYPXvqZIP4OdEns+g7HGgK
yXQBjCW8tvODakdY5gn+tEaTzN5blitvjjg00i8vhuz+6n4Y7WE7aFfNjO9JPvXrNDCop1U6B0Uw
JJ8E7QAxxIyO8AaVajvUXbAFdd8e8VO0R2N+gEbyVF2WbaBkMRTQqjc3HQ+p6aXnshYg6jTjnmdu
cEqY/tGnBT28nys/aiok2qr6GLHCA0HijZOCk91ZKap+6Z8cLG/MxNvwiIiW+gTzXGvrtHbEq9fT
Z5Tg/4183rZlpn40FguK1obmEY/K5BAkDYP+O5Tu0y3a4J2E+Bcsd+OcjMlDwKZbWF3EYMwAcxqG
4RNPSnTNYGW9m4W5yV1hwcj14y1Xsejqzw9cw/xVRVHhKq2xPkWKPcikKu89Cqedy5vn9vqOjzIg
ImKhlRVXG8eKugs45u7y+ur1oOqUZsAkP9QC35nUIbtnXoFTmdkvHjGzOxFc0NKlkU2bKeuCKy13
096qMCXZAe2+0iI3EOL3Jh/BLSAwwmelAEk4bEtDrelMmy3jTPVLMITNtzFGewvc6Yc3+4ANoDNm
L1moJmebZvLeY1OwNFs8K+QyqBvayqPz4k6LQfZeKKxWsZvXe2v+VuT5DR9AxZijusnSU/uw6uML
+GDcalr7lTveeIhRyw4wNqaDyEx/HdvArvRa8SQEeXepg3JcmjjEsDp67T6CzBaosnznP5Sv6BWy
tyH3nkshm7eaMuN1Q0H2vnWFfu5tGV51WeIj3owFzRqRE4FXkkN4UX4qTzGIqV4k7tqbwE7xCapX
mLaTc+zN8Hrdphl5TI+yDNw3FO77Xpqm+lk7OGSirjmWXcAJRPrbdjZruPak39xIXnEE0z/YYHm2
DQU8rininSNYzGJu3G9AorOqv3ijOpE4pfzCxYuiUaOA8jVqMSYcPT36oUiPuZb87ysPh8F+KAcE
iGg4vh7wUw1AE1oA31C2tAnEM4N7AJ8FBxIVQE4z0vZeOq24Z136IyX2uSsJN5+DZYEucWwSQTSG
6SkXQgnjsGFFiZtuOvax5qyr0CS0R7TyFvnTFr1U2zdFAUzFmdHHAHVnA9BJ6G1LfmX8lmhoR4Aw
+fH11euB+2c/z594CrlXf7CRVmfiw84pqNZlpLAQoFoC4ZtpWP2CXgUMv66falwX9Egd/cQ5qVz9
5gDcnJSTDW+mzFhmqPtxuVIRoB3lJyWSd6AdOY3rmHXa0hb3Iu3haaVBugO02sfL1/eRxps8oyRm
WUP3Ja8luot0cGjN33V+/EnHSV0t8ycEnYl4UDxdAKAjdEl2i3z+2et/6IO5nMOY/FUwWNlG65J8
1Q7NdDQz7d7LSp0Go7+4whB327I5SoF6y1jA7mVT/dbpPrnpRneL6sE6sAhZsGidbtOZE+BVU1gP
w/XCbROhwfFSj0vHNrgr9lgAmTI4lL2kARqCxpJD4YGFdVyVFGOKIT9r7B7bLIp+IwYA/uJmBFQF
D5vvbUHeR9dAvyZ9PxxdGzcxLlkIRPiegRJZ/qkeI3Mb57AV/KQx9gbmTuCOg35wOqClvuepx/ye
UzmGTm+8vrYUjOjWOSyGnWlYVwDfwWfPdXvHQcegsAAjPWbYS+01lKE26SUsfPfw33eqDS6AF3sJ
c8pLAtBxbWsFRNkBATKugYCSegUHI7A3LkmHwH4wo7GoSOApauM+Ome0CZ1rynQ2nInYs+jMvb4e
jExYq9dDh/q9dPDRrjkYBmclsnrrElXmUz+fvqBX74aWs6Wjj2Krcf27ZGHbkjBlEkm34lm4LWyy
Vr5EhmT/+l31Aj4WZBC46yMUU3SxCZXOxhIYq0vXN/OwpuT+C0lxgN8TwzlL3wKdCKCJsgiSoGQE
WbPjSTrquFz7G3cQxR6t3DkWndbuM2GTnVec9TwJMZCAXebXEz0iAXUxZY1jp6K3haq2t2DoExp8
Zvc+expSZVMwgR+Q5nz0vknU9R9HCYYT5OZzqbCT9uoj6sclozL9rGuuTXSogQBeVwFVhg71dynd
RcAUG7pS6/rLqWNKEiVRH6urznWRm4dyfnh9VY878svDPTDL4dGEsClRbm/h/C7pbQYV1qgFm5Tb
7wZv5+9K64xVFopmzTt3WEw66Tcj9ygOyINo11peBfHlyzOC5t0gUvYxhU/VrjPXiw+FVmMKL0nd
9172gUQudqNXQ5crCFhK0hmLOKF7KeXquhrN1DvzqntnGpG5YGvjbyhbWJS1lA5HfHaVo958HNtJ
oqcPlxTV2DR3iqLqHcg3rHNuOK7kZFi7niK/Y19i/Xa9tEJjUPTyFZl68CnKMHw30cUfAdoD2In2
WqTUQ1eSblg1XrAIaeeQ+lw/ZyBPQq78IEXKhKty66031D9r2x8xY+nTPebmnIa6dda7YZsJ8l1O
DEARJ2LvueO358XnHIoJ9L/wpztUV1JLxnMooK8MMVpa6aGKyEa9JVNpYkLW2m2f+fEmKoX3DMc3
OxU3FVXjjxqxjbLheD2RFb+YiUpuQ6fBPdlp9Ad+61ClFvSvqO+eqrDF0Hy26Vi/wdzpzykjoBcl
6HV0gOexMOraJwOLIjhwMjrNg6tdlItz4HZXhESSh4OILmOoRcAMJAhdKkK3DT11m74Fkh8RINtV
vabTYEznjoTWtBjwMIHB0N2t1w0KbtifBlv3Fp5utYklt0osWT8NlolFMqSMGKG+UgZDj5NXOm9c
FU51ASU7jm8oJgE+UVuskkLlVz/kLEatU7YCyLtM8c0pPWk34ehfUqAZB1+JA5ZybFG9QTMZTmZO
jjwXk3xIvS9+YpMJCCTBHK/DYR0j5V99iNdLaUHfFJ+x7RrPya8+ZCedZevEIYMENbw1qUJTGtwA
5FjloamDzs09cAFWHgJZVRWSczpRIiOMC4K4wYUvwSMcbMXgOj8twRXFxf5ITVxlr00rwXathFxF
TOYO3IZnzErrL/E4/+8gjtuFCICpHoWYUEBw++64DHDAyKx7IEfYXBVyT2+4+sJL9GnFNJPOPVdU
547fD59T7t9iGCwYfastnBsHHhfZzIKOIRwH2qdfBPYOy/AqMtGTm8mSl1x0fztpI9Ck4YIN7L9X
wtK9I6mqv4oWkEUnTRB2iSfujt6L+//7GR9XdbZ77V44a6WHEKZdvTmT0esfI9HHhbCzu06jyCnJ
qBhUqYwPGWoMU39U7jZ14l3Ek3DW7C/6uNwD6uIeQb3h2MFxrOs7uXHsAZ04o2HaCGGYzxhi0mrl
c0A+rjpLXePUXqZFAod+rD18X2G5C8PahcQdP+y29p6TRUjPd/js4shNcCHW5cEkDbqoAzu4aIMa
fmZleWnpXLhVJq/VFNOE2pHbgVTKedyR7kJ4fr1JwPEsX4c4QGVPDEre0fEhheXgh9ihmG/IhBOj
MxTzNvedSQq2eSsXj1Azv+jhirfzRIw9srfTnW5PW6Ze6tgUc5g7J1XkZVQxv25haZOWB7gdPw1q
G3e5P3GNTyj/A7nKv+LPAfGBGi+iGzSMlHLHgVYaxLyiYxpuexg9Agk3S1JUF1OCTg8A8B44QqsW
UxNblsLAq3vrPC7W8DIGGq30XaUB7i1sPscChxcbueMeugSsa7SpB3iNtu1QR2ThUeG+/MsXUbDn
kJ0eIIrBBIz+aHVprBg9hoxdiOvNKDNELDSl5EdakpCkc0E3d27n7djPjmEOYl/UCRoyKt6Kf722
eqdgzCHE2qG8adl6xlYLxuSWCuW+mWH9merxUUNGwx1zDpqquOI2wDCwwM5qrNvZVh6hGHcuF4Ig
1SEei7MWB/3CQkvFOsmM2ZZzxtYLKD1DrgyHP0MMLp9aXuNReVPMua7kmsKsPRjN1dR6a2g4GOCd
3EcOr/d6Dy9xyukp6ryaCicfkUpG7l+KqAaavx1xxzVMUrCgljPI6mNPOPEfm9nGDLutrpVXUzxY
PS1uazW22mSTjL67tpjSfxmWvgU/UP8WYcmBpErNVTPBQtIA00X4l5ex9o9Iu9zpgxWtsDNgIBbe
WcdBfGr8GA5ezpA4vXGS3FC9oSy68wJ4JCEfxwSC509XT+i4kEXDrSRosTLxV+ioG5x7Mm3HTX7J
jgCWm7nbyAigLLGtFuBLMHWE3H8IRGv/4jCgHb2hGrrh6rHPWdMIkOXlylLm9Bbin7w3WFR4005v
uaF7B5e2SXCqvkY9TtDuG8YXi7xqmDDn7rDVeWtSvYMFCjN/cyC3Ru7aWeRJvTHmWYzwjmjdmKBN
a0LA0D4iyQwvixObM1lCUbSDLmpark203A3/9JWj77TaDehkZCTqYoNaD0LqoGETLuu1hIo/1GTP
m/YG/Cs6Vs7wlzHfl5/FXCTbuPhwtXxhuCMUGQrAutZic3QKeIARRIWu7U5eaZEjBuGnjWDZ572R
pEt2sDP3nk7Vo+GwfOQmAHJ9xDqjldPfotCrR4ayC5h69uw1a4Tnn0xbBeBNsfbGFHZOuGmLiNaJ
TOnLKNcCwDJ0prKApcshpvmt937lkUu7CdxJH/QV8f4x29Q1kHB3ZGuORbfPaRSAPGsshyLYql7H
803/ediEb7EpFOLpXAxd11ie1UWrBQSZkIi1iN1NU1cpWpX7o5uIutPsbkLodt2NCxgII/MqjIIT
OLJuq8KE8XLfklJiLD5a/aoQ3g2b4K3sGaiIkUra0iqqVWIwX28bzm5QhMql0U9facaMB+XqXYus
AbxNq9ZmoN68HsNc7P+qKToucHAsNC+6NAauFcI+VwK2FL0PHUUbThRSCanUsedf0VOioDDwui1g
w7o/Mtn/EXbDe8tFucLT/QuUPeHHrNxEDbBSEqhUqdjEELRwQw6v3nEwItnYUiFDwJhiaHUyYmyr
dRNLdl4FTzDxd32PJbrnxFHh2lQd9SAzVlnv+BSP84P4V7rJW9pC1zHzuj1JRd+kRtQMZB7F4m3/
owZCOelfosmrb9V12qrxE0nXdV9/9F6IP9Le4MhSn7hmbqZpszWAVLnEAPv2eVeE1G516T3i6Lo0
x0dnNubBNV8COCZtzNrMOqZkn4h8ZMhI05TlusYGzWrApzeeqdsi8G+FbwbIE1wG+m0k7m7RNUYH
uDEup0Szn1xe0cJJgu3McbCfwovf+t7NCOIISexC99fScbZa4jrPdCZfFblPE/FUuk+G2RKMen2Z
BiXWbgbGqOOmZxHeoNWP+1ky5L8V6tWjkIqGNCyQ2mgZD73X5mD9lJ8nm/m7qP6MMCCugAAY2BJu
VVNM2UZwxqeQbKN6NgWqgEmMhB0AYJy3vI/4xvlgpUhF90kiVnbUgeHS3DeKqQh9xrTooJFQLNxg
dM1b3Bh0snMWvWqDjSo40ho/yPQt932GFZM/yyAmnaIzu1nqpbMfqirFsMHyiS2QU5ZYlz0+UX0M
vqdxeG/ZXi59q1mnxFPbJGPZIlm2b7DCHShJ+Uw6ryHGkYBsGPrgEOmwFY1sp7yGFBNGN7wtpFvT
YngO4w/HqH4paKHUIfmLrmg9fhkQWjrTf5iu9R/bwyQDqcnAKm6ndyY4zknvKPYqFE5jnpSTO3su
rbw6QtINTvj8WRH6WG2MMWvAHk/chQS4UtvWr6WYclbmn6nHPhdLPv8VTSMFhgmaqv36HE/nKLGH
k2XE48l3O2utcJLQNIePLZ4S8BCTicA9mgeCrD7+RbB1aUbDi1FAwE/08mCbwj0NWuye2L0MvHIa
xMeg2THPGbfS4UbL3eb4emCX5Cv6Gjy8V8dcZvYadyJzwD9GXgYX6sustdGR5iv0xqJ4iDtiZxb+
2pKOhhm10I56d091vTskVVMeiZ+FhzzFnRGvhxyKLSivdMtL9Zut2D+O/QhN3H0Xpqv28EbdyHYO
Mu+dg1nQ/RjSMkqSh9/NinDluMV81UMZL43c2UoyTHvX6D8Ljp/3wgvUjZUI7oO4m3ap7Vs//pe6
Zn/1JtbtjOLrviKXXRgrV1HWlIyt/d9DyV0DyVJQI6Ta5NiV8keMF28TW2mKWOb9jnWbcZfqPGtZ
iLpB2uPanKgR30OdwfPXYmeFBRADOho4U0BMH1b5R3oez9QY/RkaOrOwDaM+pk+PwWPsB9uuBDIb
1jn8Ig3MS5/imOBcxgTIZH4bzYMU+Jv1gNhahe5N9d4eGA3N6LTnYICm1VPDt7StdeMD/wQ4QFd2
h4Yz+MJ8xrWB97zTjn1WTqfI8jBXc3teetlf8iNkFcZxbxctXVg1tMLGsfcBZug1R4JiWVgY4OIa
r0JAv3jvwzNom7vRU2hTZVxopg5DasbKzwDEek8zENbCSfxlo90nEgPLoa8ooXfYCKLOPARFWqzH
EcBolrsmhsz04JV1fDS4Kl5gNQ+2Q5rKIdCVlIl59ijonuLmylAADhvHOko6UDTmj0xrp8ml+d11
vHRt6F+Squ+2UIeNbVWn58ybSCYW/YT54X0AU7fUDS9bK9gjQYXFmY+KvfZSTENcK2NE5AGnLlkN
1+7VQrpWSHEE/l8nkeOVjCLs0tinJcqot0wkwwv3hXEvjfZOQZikWBsUDaw1h3x093M0QDf1Wf1b
um2+NGcslAEfmxo2vtIbKliaqd8lYgfe1z5WhrmYSX+nkpKDTTYR/k51Ulc5a5rH04q3z0gWjte2
q4xDhI1OdJAm2SQrtk8u1mC7uWaTBocj9Z/8neua2swDb5pPpYMK56bpcLSz4cybOkStTQ5Ebg4z
yGMZ5vusbTGLBCNHFZLZoowSkKZzJ41LZ/osiycu7v2iHb/MRHs6eZbuo84gJtlD0BklYoIyi63M
m38Bc9TFMMrfbkYbVc0lBEimA7a6wyDq+FfqWN8ize+WCs/m1jfKLQnrR+YwYJ6tcKnf7QGPOGuw
0QsHOjCH4HwOtaMEV7w6C3b3O3Tx8hI2K9uujI1PFQnIs5DSKbLzHPFndWjd+X+0MhDrMdbSDQ0p
27Iijpxorb6L16kSe8BQI++FMCQAJRaXAHvlXiYMFBrzN4iujBbcGEu4jeVdMUMH8zLswgyHuhO3
W6uetexSUiKqo31og3mTY8TVprU0Yur+HYD4CiwEVne9INeXB/hAkundKY1kb9Xtd9xFD8uJ/3Rw
Olf0utTkhns4iaFLoJYio+jaY09HduYu7db3uYrD4KmumCxqZaP9oklkXbTTzqiFcY84rkXmHgDH
xpA5rcgA69emkUHX1NsalfERZan7k3I8iuzzZcZ8YDFftZnVihuNJcOiGZAwRuzlC3HsuqG/jjoX
d01z5FpjZj9pnXnNUNeVoOia21Vq9ha7As1GTW9igsEUPI5Oxwepi66hl1JQnoFsk8lTmKG9Kb1v
IIT5JA+mirF8olbfdKpej1ni38cSwnQgTLWatPYEW4MJLWFpnH7MaxEGQkoq30z1NPJYXpUl14p3
7sHPi7+x41qHSswHEds69jqfsp4x7BrIKmRJ+mLJkdGynhTpm5aQqdPT70SW4Z41tV+GYiIi2KDT
IdpuGm/EGs1kCaK4RerRZmjuhnREQ3QJs/QNhwlTUU97J64AC2cy1KaxG7i4jYJnOvCaS66NnfqT
uVO+7cxAwMrQGdbV8c3Q2tsosArKpEWa6bHNYEuOVjSBdkvT8NCpXjJymc6GpTHGnTPvc5N0oTFb
MT+sBx/7RXklC8Q01qX23KiNeRo3mzsphtl1tlzboqVwLWpQezN/QMazTRqgrOASzqtsT8UeVIL4
V9hTIDRQwuPO5UGY6TVsRjJawohI17nw+r0XRPdQw5qVWsV7hVGBFL/8bjrKtW1TEoOeH3xan1Yp
pCEsms6y9DHHOC4YnSES+EIqjnt+Wd4jMzMfbaGj+uhfjPfytQyivUF36AkMeA0zteHQwJB/5QYu
Yy+weCDSSSiqvKIbptX2lR3X7+TJKDdiWsJztxSKz7iaLzuj/yTNSHlmHhg30zMgb4gCIWDEGzsa
YX8w7DY4WnXwlqmWsVXf7BONvSPUxm6fOsBOEEkukrTykpkGM3azPni5Ld4V1NYkywnyQx/njlr8
8A2zI0lIANrBIodFl7EaIcdla3fMUwyd4yQARWp77X9dlblHkt3tG7/kqcyYkxgJjkX3TVoOSxHg
t3TG9YWo6TIMDro2fGF03cImI/AO0sNpgYylRtttgpDPXZhm5pVU1j8LpYQ5OBHJkGyiKfmbiGCO
Czux7oPtSrRUelfA2y6BXWRXLRA9bdm4Mk0JJKsbeHtgs1y0utRvoLFBgIQ6N0C/P2BptqvOXdp9
X63NSWT7Fo1+iV1W5mm6hynze6gBgWBpI9HSs8/HidatoMhTZlm1w3pgP11GLstKbTzL8GmFrrep
QwpUWzcqFvASbais/U7aUbWtiBZUte4Qu6+7Va91glpdYBdQooOVTcD8QEX1bqiZnKtiAMwn1FmW
Zbs3df194r6+mnQFjhonD52d0tmaJMdZpfn3WY7jI6Wlg2peAziYRXcOS8sxVOVa9t0ypr/8I9aS
t8EC+8IRJASjhRW7qEVIRzuTq961zI2yOcEZ8z6cOHCHSSDoOEMPtlFe0EtzIlfDLewpPJ9dSxv+
biSslokeA1t/NbSFcaimgIlVEctNHcNX7y12pCkj/c06SLkSq5Zub/DJLaUSxrrKCVQVgWSibJvv
5K2WggnkJsSEedadCF+mi4uBO/3CClL72I1HCuPGHU/yeVLxO4f1B8PDdzvnWN8N1KP3gb1xNK1Z
ekEcc/Nu9KWuOVQfkJHlXetidiizNrzYLfEGD1dp5fxyuIaNerefoP4ZUTqg22JnCB2tYDvvKNOy
FLfxwvx4nYXzgt/bH2Q1Izo5nfYhekHTNKtGQrGaFXHcd9nnQHwvRz1fuv3aJRK50ysuvk2IydtB
x+4qK8dYaj1/40uuL3lByxkpkEOnBH+mcg8Vb+JtQMJx/j2gqf31mhGUZ2+eKDSG5VbU6E8zl7vc
twBuF4qBIhckUGG9r1YhBSQffYb1BPceUVe3czdJ4RO9NKLpENk+IwZyT56tVlye4ptPo0xcsr+P
jQ7+OJiPwJl7qa33aeQ4azcwnqLEy/lYRE/qdTGcxpCZhD3sCa85O2JIXE6JQFmo+G9axtEtop99
oWImRegl8Nd52t8t5XAyGvxDbLPMQqmSAIUg2OQsl2usLRDjQ3mkONm4ipTWOy/Jd3xMzxAKmh+N
a1ZYw2emjj/+hq3pbiR2O4Iy8s03uphihNE7E+mhZrYT+9zWaPMTg7lN9MpYD7XnLdBiETN4QmRE
ZVNceP2uixpUcx/OkWYfFGSjrdF0eAc1akrrb6F1f+vJzt7tytk6vTktiB8dudzFuxbywQL+0XRs
KB1f6sjyNx2FeUQpOEo7CRYTk/A4L6wfnkBWHBeViGNsrnicitrf0dAI4a9iaZbQqzhcuu86GSHG
//4nLtMAqy25Qqc+CAgFP+CYwzpNDo2pqr8J3dHBVG0BNfU3SYTzymL7y5msC5WMzkXrYEu1mUnl
Czl5o2Md1trm36TZ7aWX+TuEQHt0nEeHqN0OLkFZ2JGr1y1RYbrQpsQ/O8VfR1Xeh9RycnjlAKXH
Zq0RnVucs5ozGHJA9xSQEdGcYpqWoRkqyg4GzyAyGtanyPTBypdJxR2kAh/k4XuKZ6pAWwqcRACQ
IBU0kE3wVhMgdTaaP+TvtMlv5mpzf9Q4AZhZxDmv0a4MvY5emv5GU+zv0ucfdRGnFLYbFTBe9eP4
LzOxTw9jxAeDRWPnpMyvy6ki95tG7a7uBvnIkcqzni0F3bZ75Ji1Noo5pcH+UVaNzmUEuaC3FWXt
OmXvsxBwmIqMUtdYjog0pU8UfW71ej1ELYUt/7V8vdqtfGHXm6JHxJLlZC4jghS4nQtkTHy4Wjt7
YBuX4qrX9xVj0x1xmI1VTyHeWj1a9xU38td/s6Xi+vD6agwxwbcVeDgyqZg2MIy/viJXhDv09b1y
ZKaTGuR/+u+noqaS0I6w8qdmpGFq48EJ43A3ECofbNM9xC3SEnvv3valexBxT8wwGqKlwGp9MCMP
90WrBO+7+fvXV7Uw7W3rMDNuBnVA7hqoI+Gr1wPQzrSgU4U2PNezgbxBokMB3TdCDz8DTZaXBAsC
BQ2t87RJ4m+SCCuClcU+6Uls+FCT6VSrML/aRVg80UUdgtlP6sGis+bV87adeE+zp43Xk8lK4NXa
eoXwn24FxCRsrGurZHRqBqgwaR8itjf6M/MZLzTC/VnGYOBlMRlP3TEZtdgJKsn8bWP7/zyUv2uT
9MW7Z2JlKn8ORHaeDsLkiQA8i+X8bYG8thExcP9E98wnmk5K/++wbwdVHK04bD/T9POlSea9bQJv
JmbzUiwp9qHLl+VxUdXD9N8TALT8n9+hQAL2TU+WxwG67f+O1PQ82c+My1SSg8nJDYnO6m92anMg
kciXcVOkT0qoGYcmNGlxHHPJmw06UfwY8Tqw5HxhA1JD1u4zVe+vZzvJiKlPHsGY17cWAaU1viJ9
S2Yg0ev+iST9x8yr4drnevVRz9SsWTDVBnhJAMmCNfgzSWk5N5SMCRv5Eauj06SgikSSv7RFBOwO
h5pqquTG0fFX0PUhzTrcJcUIBbf3sZk6c8jTduDfeG6RXKtG+O9egG9v/rmJCKCcgaEUSsHKtsLi
a7IGQnNx0R5f3yZImfpkfcatbNZ0hkRLAA6A7GvN+yKQAyFEpg6VC8r+ypnx8NOkNTH59NHcPPA3
UaJij1b5HhEqvhAqJDuMNeubu/9hahIIinHyLX0DSIfujstIgpIYSJwvu1geyXLpb52VjpeugU7l
ptL/yiYuroZm+QBJXP+L7H/Z2vrTjQvKYpVncsaogi8Nn8KyKRPr5IA2XGIjMDn6VLssqfG45f4i
mDpzH3vK2Q1ZJNdIHMGS+zjrTldPG3Di+2aCzRR5bn0z7fynOYdjle9x0xHJD793AecGZfQjCSgz
d8zkq0jMHSHJG6emcY1vhlc97pPvBEl82RWI4faAxBnJIzC4fOkTk4UO415xnAJQEOQrgrHcITQg
rkh4CVX/t9XSdkWb53SY4NtgngrdC+I1oTbVHMK+tL4aeuEImDMxSS3H/DIa/7esRjLN/I6P1G0f
Uae0D6hYqy5POe0ZSKOmmWMmsLIAeEGic6HGlMyYes075q1loHoRgcbANtRBIuGxykZYz5Svzc91
NFECNZH+ITXKt0W4ErLOH60qr5ylxcmXeoCI69jvIVUygmkiZCZqFhqXD66H1djTsuCbmAQdr8kw
Y1+p5Bma6OGXAwNPZ/48Nbm6EFkpH0SGPogijN/xxMehwSGIPa3HnKpJ7YvdbNlOhIvyBOQQKwGj
//nnTUMPr2EO7UmvKJIIB/u/n8dmrG/FBL7TYlHIsrb5mpLkNevxYH58YmEqTo5WtfRo8JcZgiN7
atfxybAt7xNZe+5rEI9iiJ+19kj0NqT9rW13ViXkt8Jj6IrGO/hBgdxmB2/Sy0jIjpT7qC50v029
BSVOi8Q50Zv6Eer+5+vn0tRsThUGVYOWKJ8FibAIL+C3rk/LPmZEE9l1t46msQcNVtAmxhBv0xfd
PnHq6KNDtz46OYUvyfx/YhjAOLGt3WPfZufU6suHGYZnD77+Mmoc/Wj2XH+UH/U7opLDN62MhWat
icyHHy1lJjsNOZT8WTx9W1V24zNSYjRygJbU1iMZ+z8Tt22TY/doV0w1Yhr0fJ8Lezc9xhY4E3OB
iJJjVX9hWO4ATOJAY/2xllrXoEa44qN9Coj/XzkOD7z2CMf0PecIztPGIXcBtVnvtsLq3qqcMbKH
NM/oaqweJYxR/RKn05vh4tB3IWKuSp0CQt9luTLSS0MTCi9s2t0zyULvx+Y9Eyza/dD+gTjsfGdo
ZlbLa6e1KNJDWersxN1IjJr7QUJKkhV8ozc4CNo+fCC0SGB5IHe6+cXr57FxNwXtxaWp7E5K7LsF
TbXV573UqnmPW/bszoHEwa7nf6fav0hW+Rd1ydO+06kwff2YQrdbmTfdG6gTHzZOCc+f7ouc1S8c
83ppDcwWo7T3PnJ+PbOe4u8gdtbQWOg79wcSUX3wf+ydyXbcSJKuX+WeWl/kwTwsagMg5gjOpEht
cChKxDzPePr7BbOqm0IxIrq1vqsqZSrhAbi7ubnZP1Ax8tdq0qIRT0OHsGFMm6gdJVdClesZxDdM
juO3l2XAGdKRBlVybA4qF/PcVxGp8YXngere2mtGYYF+ige/vn0OIgp9U6sPN4ES/JzS5ppCNs1q
QC1orSESAc0P7ZYiDhEyaOUl1kV4qsOkgPyTv5Q+FPEppgGYqkP+IgjjfSpp5V3T98HW09GW4Saz
BmlMciKz6gKkoxSzWouClL30GpQbAU9iQmNclirEo/y+rNGJG3N9HUhYUvq1Nb2MrXftKXF537RV
dyjpwTtW2U0vlC9QN+wywJfQV+7xVrv5+Pt531wJYR+4BDM3CSjAlvCkiX/PvU2pW0IHAX5ZMsbi
Agck6g+mKGK+qJVYXe2RYJN2sqGY6zxj/VqWudGGbapQAkJD1bLbsp5cZcCFpNCU1wzKGCLAxzYm
O0cIoAy3+VPZP3UGcgY5/dEtwLmBfa41L1YLmpMUC0ma18LHFmsQE/VI53mou5T7UaSPiwp9A0qE
8ouQhWTZKH98/M2x0+4xuUGF2nxIO/FHlCHcMoJNz8OqWw5CvOM2ABggHH+OUeBO2P7su45eN7Z0
jhQku1z2APz3+TdFSzFUi+pmgV0uvuyUw0jXUKzslPLFHLHYRaXEWCOR8BaGoBX8BAudvmAn1020
qzSOBjVyWlr27oDaJW1dLOlGoVv4nGXaJPHmEdSMkO2clE21Bk6mLApUzqgokYYbCS3SwOK6bNU5
tCzAP06ILqpDKpXZRQXxQsAF2jwe4w1swrbj45q5Ze6QYlUedGXafuwoI4aPZZrej6KzwNCm8Sr1
smgj1OpEDXohgZ2G+XA1aQNEx8mskMP2HjTMiIASmw7HSEjVWzF2YVw+Flnd3OHVSmCTuKWLgyS9
eFZxG/kZa8wybEsDNXuUyOq5HK+lWn/SW7CINOHJWBKIB1W1UcluwTX4+hrH5EV/7B6octAtwtG4
G/HBy6oeHCOVBm59Yb3oq2GwNS/e+apBBxgdiKGBAE2t2myGeI/m7xN7fQWu7Ru0zm9IVkzgrwBh
WdlUX3nIrNhNS+aTVgOqhnT7M1GpHIzjKcGPhGi6PY9eLuD9IbyT4qFMZJYckyZV915DTBT2G9IV
Zf2oBIVbm75436g5e1OkgdDG2BlDTkVYRqlWoyjGq6gU6wXAHE7gpsTj1OzpDoriJh0Rba3JjLlq
Q8VXe4zfmtj7zkXuCiod/hz6MELKKK7UWEs3sQR49/iNzTpMXqok/BFAF4D7nmwB/RzUBlIHu3ob
TRCRjRhkhGa6FCDhdyFYjRagDgb/+J+r+yqFH+ph414CLXZC+VFqBFJvQdv6Hrjy2GzVQ1+gRggD
O0aql8us0mqPBnPuHUsZVj18K3ovX3hKxHsgXf4tMNDCZqpict91oOIpG/bdN2TEwTVnKMD58BXZ
sMcmSy7EHbhNhCRqopF2ZCgM18HENlCxqaDolgkcqYRFmT7ud1WT4OAcSdsjwXPShYjuFSoItfRI
g15Z+jVqoFSP9BdTQE7DNG6jTohuAJNlh0AnI4/EzPreSNKTH8cZrhTcXETC+AKlhPQYjNd4bneE
AHNwM714riSx5iRTkoPM/AgRoMNgojamtaRKEIDxBsGjza6tHE4Dwcis03etEbiYyEm1TqKugi8s
QnBQ49jN2hyBQpG8kCrwFXO9p3GE3qg2QYa6srgfAn4wcc8JGnM5CRmMYsR1rzDkeU8RU94Kjf7g
w1e+LfjI+G1lh1IiFhl9rezw1lN3aL7jKx912xKZ4+9WakaLShzDrRTG9YYjKnObjHVfBKUdpkN5
gwWpuRi1A0WYbo00VXV/5PkTuvU+KK7kTmBHIEC1rtS0JJeXdRcN9h0EiHopRg9pBtBVD3aFZaDX
pH2nBjKiwcEofnvleQjTetTKV94U4gn01CR9x9KsIMnmuM5hE57hSg1sRuo5AXpfeLO8wE0wYVux
/kabZAxHzyDCo5AHgM2/R2tv7QVpuB8ViHfYo+CPxOFZB8hxeEW2IAus7NZsu02ktu+0XHt0Pgwd
gYKarm++tsjinR6ZBztosf0oPYmYhY1zJDuCRhstqUESt8F6EsltLdoHdtGlATXz5BXGaHMN3hAd
4058OALSwmMu0QLWayYc9Qrul5OnZt+nVnQyg/5/qnMkjB2iXkNQbwvRIjhj+Q69EHsy6pxqxUWs
7QhQSIvq+IZsKU7xHSzhZ8RVfUnXHjmLFjDlgM1zVWaIaQhm/IpA1ZrWNsrYiAAj/ZYdfULbZM0p
spVwREL2zEOxX7hDZru7qkys9ARuB8hqgkIYpzu9rKVD2fkyyDL+X696SGe5HbRkGNWo3UwCLEwl
CzW66xzztM3pxOjZupMGz5WALFH5E2DjB3r6YgYgYaCU5mshbL7ViYwNqMwPCukk52q9UQWpfsDX
pnFDobkl6a+XPUU3ODVoxLagcOuwf5Wn/giL2Aqxr6AFNv7KPXekq/wieQjsUqwJ6DJgccJ4LFto
ENyMS6knguHhKCQUiSV6pocSviJkYmCaBdJXhyzos5WiddkCCVrgayTqAg2XFfxGIMV9fPfxdhZY
wWOAVLKu3wnxgPilTo9GMcQGdeMS/Eoi3RVWjNZm4cNsPoZayneIAVcOHlTdDidsFrVJYeFjCJhQ
t42iOKYgNDfxNOo3YyG+VXqUvygYb1BYsk1LiTZD0mNAQVqaw7/mkieQVB4v5jLC2fbHvfu/r4gx
6LCdGE2eQ5qSlsUG3ZRwYUUk/21e966BBt3LUMaEHLPQrqrqqAzsg1Q7LitRAiDZp2TYotQnq0Eu
/Bc8tHdofk33Pc1TmDVetspCqNIfiRWK5+tUAGLeahroDwl1mADRON/csq+9g5bcjBlc9mHwJDfq
XFFId1TqjIXV6XuyfNDV+EFDiJPWapPlq6Iy9g3hczeY/IGftenatzCjy0HUbG0/UFmjigAbCeAk
2u8tAJHc+GCWgmlJRF6qaXGEQmYkb/nngpHiG91VLa2KrZ+NLAiJck8eAHv1gvKqMaJ3VProhxfU
IbAqvJu6XoVn8cuj+LDGl2g5YtzpNDLa1i2eGFpMU8u3KkS2OgrEnEth5TlQ70OnrUDCWl7+Hrdc
HClS2CMApVUQCNmKphosZr93KlQKzSMsK6Mk0DV8qs4ywWkq/JESFzMOOBi1bcyMh2RCp3AxmYq6
jLP4RY9DSEe05ewG7zGyNv227A3fQRzrBUa5sPUA8VTp/RTVrD+aWlSy+GRCAT5I04l5zcCDIpI6
IzDqdSUkFcgtyiGZDtEzFqRmGfKR1wgpRNLIJoDlhhhIBXReNHRaXRy3OtwoF6FcfkMCwodTSgEG
PZn7CmEWmiE5Rj9GxjVryjdZM67yJiQKRCZKa97dUKju0CJ90ya9teM0eETvGnqNNJLM4olOdsSV
FKmlhU+V6kVBhiwrCdZyMoLgQGbaQcrHNbVroY+HRVT6xbIQBmgq+jMwjrshz1wxRnVDk/vYDTY4
FQIEoQE+xQEtJbk9TMdOkJhW6LuZRQFguHGi72bjIYeSqdnxKgs0VgYVFR07ZkDyAvIMJ8HGx/7e
gW+EASjTbw2KR9gtvdJROje3vaW9dkjOkbwaa5r+U2/cq/4EwuDYBcuxYKbrqtlWUa+HNLrp4ukW
Nt4TibcrIhusNfl3VYXGnPveoRvjTdUeqCwtSoxRTAkdSjXhbjPEb1AhUfgIfRQz0pXZNsKylCOJ
wh38+JSdKyIPagHHtOUkgSNa3njVD9wKslUrDpQkNWVr5s0a7Fy6UAZtXNYBzQmL+3TvAdTEGccS
0SbWymrZJ9DluubNzMAeZoPyChb858DpWygROCXokHRRbrJohyx/vgmi5psCFH/FFKKHyXkNnhm3
rrTcYa/ZgeuyAMU0FOJqvRm2JddsNgYqwFI6jvssGzahxNfSvF7ZBANV6wi6HAqeouICUMPnTCZd
5x0Gu2jw7TbbHR7H60mRqkOUhWD5BUgJEs7TatLdpRLtJvzHHPytEXmmjGkXvbXoFCxFA+rgSdkB
JZxQrEKnRSutY/3CeB7U5Ic66XuIzZTkhGcyyLbLZXQsxlcCZW03YJxcFBUGm97pswq0EeiUv0Bw
bmIx5yHHpeIYPcVCEToO/Z4c86xpJdfqSjawqSXvI0WHjUT2Pbh+j91pruPXKdawpEHX4vc1Fd6y
wuq2w8toq6DnSbgEzEx8BYPOr9eLAojocZJ9cOIVl4lW10GD69NmwA8Qo7RbnzgvDNF7qiGWDxJy
C/D4SQklj6IcrRifU719gTdQOeX4ow8FBLnjmiWKp0CsyYu68d+bMKPSHYyGg3gSKZ4ZPKSeD7gT
NMxSz7PGBhk+As6aboswfuj7bNkhDb1Sa8rHnQIsjMKg4IiNUJL8rhCOvS+sIVyqFFjdvIEKNpHG
RQe/kyiwwdkc9GTbJdiF9Waz5y6GzKgpUtYDeOaGDSpPXmkQQ2Vg8B6sRWs0RZrBGlrvOeeWRrlY
ErobgxrBqi7LX5UhVE7sI0mDnVJTiEBGK/oWEVnspFuAdpsDAiIuRl00FPTMznT1DYOuyo6qX/Q0
kXOSkEIyh/LJ8rSVoisOGeiDKWavtYG5iar8QNKsFfc6CUGpgIdUBw3nW5GsFd1CFwdm1KiDjVyB
jw+LNwPsCeBSWKneCMXBEzZWKd7mFuIhPg12lYzTSJXHChkZmuC7whwfYhgCGquIFcyZ0qWICEd1
atE4EiN0vFKkC9XxCSE3M4meC43MUOolZNpCgPhm85r2dc5tNSuAOai/NCFA+VSzCwlHWpkqgoMM
/65Upo0/BYuQh1NABcXFwY75vK2Y08/E1+6TYfwJe7Kyk4yOFVhraKbo11Paf1Pwl7LXhWGSmqJA
QK9Sv2oR3jSzJOAjQi4pURuyQdyPEXVRKl8kAzjmETwCiO8TfcHpx6hoL4nVvsZI3qme/0voUp4k
gT8OFV6le9QGuBLgOBQXeWMoztN3RSfsq8fmJvoT9HzylUqzfW/pBiZAgGUboS4Q2M/9hej/AC1S
IjAAoxbdLdXW2uA7om4cZpHE6qZb28otxNYpdamG1EulN9EXeKL85ISqVYAJhnEqBRbLsKxXotwe
fejTbSHrqKgZ1h1OEU6KVaDTor6kSZXmjpN37WvHmqtp3Ykp5WeTzjunZK+UTgOEJr2RY6jrWMqj
zLTEu3AbdOYbHabrwszqAyW7cZOk0o5NB2SeIrxW/ORvoDuHBn0gL6caGlRhRiiYk2ES6X4MuTys
a+TrOllv7ZBdycVW8PZBvDB9AO+j6aeuGiPHZJqUDPJewKUawlMKiJhuS4Zvq8sXgoMm4CAHkSYV
zHGt6DgTRKgYN372FsdK4t4GJraLHwa2/9/n92Esfv3zH285uPBqvPvlh3n22bdXEiVRNyzjnN3v
/Wvmf/3f/G35a1h/qWCPVFHVdUU0kVT9t+WvYf5laFxyLVOUZZX/5d9wo22Cf/5Dkf5STaoLoqiD
TNMkTf8vx1/+lcillmKqBZ1Lh/v9j/+F46+kmb8Z/gqypBqqplvS8Z+/vWKU6df//If0f3vPV+EL
YETqV7G87tA/Wh3NScF+cwuzohKOSh9gtwO+joIcdt6tDzmNl0CtG83VfcQpYIeT8NSYWgQlHV9u
JfteyEb+MDVS9C3vZNkJLbREQ8T/lhK+MTDFMJ3gykoZVG2pRwsJZGVAvDj/JUa1BF1TIBZA5PK9
GpldbVDeUZ9JnXHwwmVRxjK1kErvf4ApE7dtdjStNMk+UcgMVlWLhV4vo+tWGv3DaEbdFaINJUE2
se7MVAUTLuYRGmiaiMdqT6iqjTTfD0auP5Uh8aWJx2o9GIMFtRUNuwIpaUfHH3xjCaRVokJUECKr
uc/RXiE3KccniNfAscNg/GUoVosMKcn9aOK1kYmJ7kDZVhxNQVqtr3xKXB3gAtGwJK4cYuB20Zi/
5/gMdmqyMFFFdWhTIW5EgRLN45beU9CkTqMfhWVwZPZQfuMeJFf+XaLCxwiU7NBPLZnaQEUXcFCf
rJHIoPbTTP7PpAEQmUS+QcPQG1d63k+HTLHo5lhahlNPfYTEUvE0za7ejlbIjYLkdYiDhXSUANGA
TDpFAwzM8ih9joC4EfgFoQR7YgyWkGyfpX54CPBzNwcuBGkeZ6sIGaIUxAK8XZ97h0pVqaOqxnQC
vRopoWVifPCAksCHg1/tTcgqglcVQq2x6woB/3ZKqO4oku5oWkJvhI74vm2y+JYQp1FSrzNeLrG+
10pD8k3DbOsPhWerU66CABYLqul9cd91aecGfmvsytjUFUTdcDmWphKt737ouSiE1RM3I5yDJpQU
VEFP11YqJ9/+9wHzf+Z6/pCD0E3nxujHyPyWFyMCykGD4/q/IrX72rz+9odF1kBruG1/HaNX3SbN
v0PB8W/+T//lv4zKL8RCWTkbBh9eKeX8Fjw//oO/Y6Aky3+JosG1U5FVWTIN7d8xUJK0vygrWnQ2
+PuUzBnkXzFQ1v9SgI8Rfi2DxE02sSKv4cARHmXxL41IqosKkiKmcoyp/37x30zr/V/5v/78f7I2
vcnDrCG4McQny/O/I6Apy8rM6jwVlUbSwzQ59Lce4LuVXLnDa3r/6TD44uFfhdfjw8Xfw+sQepYX
etzshmQZYDHTkEDC97TDt6L/+3RmCXz9+zkmvvr9Mq7wnyM4zkHD6KE8cqD2Jgjfmu5w/qdLx9/4
317w//Vh5NnRgK4yRncKvx1BZwhOMHLIFYVhQYimBtfTrs7cPxzqODefTqGkDGndx7xDIsOMWoxA
tbn4/VCkFW63COQJyoWPJR1n9auX4kT9PBJWRrjY9rxUhS71Q3eDMj4kLf26+V5fd9/rH+df6NSc
sNA/j4IOX6I2Ke8zUlNEnFIor84/WJJP/P7jiJ++FBUrTJgKBI36d9Slub6GO66nyp0Mbhs+wjb4
1a7PD3VcP199KeX3kQaz6tGJYqQM23Nz014BzHioxM30qr2cH0E6PuqrIY4v+ell4lJgW9PjPOCU
80bi+q6+17fgRTQkjVdgcw7ShZFOvctsjws5QR9LweQAg6h+qh6EOxEgnS2s8uvzr3Jqwmf7XAMN
mQXHNwk02ozRbS9eCCCnvhF53m/fyKPpqycAew48OL+Cq6trbppDgbGr9/FBxcQAh8xv/oX3OG6D
L2Zkng7mopFCTOziwxTuvbhzO+zoM7ZKP92d/1DHHfDVALOdLtFuRDw5TFBYwFDM73LUxDxfBJGL
0vafDTHb4inkPuxqAobwZbuyvqeUrQXvDx8+29nIYxiiGPD7Des69vY1Tc28quzzv/xUyJVmu7sW
e12tUZ8+ZG8CYm3YSKFG+U1+M269Z7gm50c5ceB9rLRPuy6IFBgnU0xcf+sepB/Fu/ds/eFh9BG2
Pj27UZoOu5UoOTSjThWsG5AnTi4cSCf22EdI//RsMQm52cIYPiTWWzxdyd7D+e9xas3P9i5AKEHI
Ez85RD0V49ESJFs0cR4IBiQqJmzWzg9zIhUQZxvZalHINjHOhlvrSA8EbbquIO1zaoTVhZk9NcTs
xM7KSaCpw8wK9LXyXbYUb6xsV7w2F2bgYx1+sXvF2e7tCvwcxOPubaG5XtWvxY1wB1NJ+Y5g/Yu5
djzkjC/shRMhW5zt4gZlMDzfGUp8VxfClb7X3ouD5Y6r87NxYhOIs33c4Hj59+NbHj+toyfc7m7P
P/rEOhVnm9hL1RgOKpu4lNS3ouCoBq56/tEnlqqo/H4YjH44UjXko1QcyprwUHMvM3FvAgVz4bOf
+vHy7yPITdogaSrFhxLYfWCqOBIszv/2UyeZODuEg96Tx8Q4Ci8K+LbKWuqv0ZIpX7jSWegFltBT
U1wZ9KZBgVpNGkQOqnYXok2wzZMm30rZ5F36LV/ntpIxe029bfOk6ie4GKMDx/uRW31Fx/4WQ1H7
z5aYZMzet+yrrA6S3thnAzplcQUqamqQgwUXBIT6XqmS6MLrfL2YJWMWwSzoO3AeRgO3t2bVljHa
Q8WvZEhWE84zgKEvLOxT4WU2jKrXyEhgBHhAnV8Dk/bsP2qVja7CeGn1HXfff8YXyZrFyJYpngIk
7NFYEVZ1glhe9BrQiDm/Ar/+/ZI1C48tjFHEtHj6gPFXPry2yo0nvNfm64RWC8vzQhQ+cceQjoXD
z2kttROkrBKyfzSrAEgBgELG2zLs9s17roEcglY2L8z81wFBsmZRElPDos0EKT3kEcYraYLadRzi
5YI1GYD9P/1wx+n6dPJmEcgjuWcU9eBrQG9wyLVhj5ULTC7PT83XYUc61kA/j6A2bUczlhGgRQVN
bONic/7BJydjFjIzvfc02D7pYbyNZBt7Z/1XWizhz8BHDhNHx1Q6vzDxp1bvLKhodVdjpFOSWMkN
Pnevgr7D5uT8e5z6QLNgMkWlUCLESWLVl3gxv6MFff7Bp1bQbFMb6ANWaZymKHfQ8BwOctXbg7q1
uoc/er75H1saSwK9TJjZKsIOYFvJ6xBNvhrJjT8bYLarA4lbqh628aEZAqK4VDkFBA+hTK60TH46
P8aJazelq9/Xp4L+XGVGYXyQ6SDAYEJW4k5CFuDO8JEBaHKKxNCnxjUAwQhLpapfwAydVvTPhbXk
gzo6/ztOrAJjtk1KlDgAHaTRQQ/N+LFrIFYerzqb808/sX6N2Vah924WGU5zhwmBjxx2rhe6pYST
EuKW4b+aSSfLVV/ndZI5i1hYifU4hJVQLmRXT11RcwffPlZJMOZrbaO4sCpOvIs5C1la0OVBf0w2
GvkJYWwDgWL1wiScevRsEqakK4QeqZGDnyJga932ys+8vT8/BSdOcnM2BUFiNuOkZvmhQaoajVBJ
RY2iT1f0Y19EsGCLwoD8e36sU+8xC1cNGgwFMnz5QaxH70dmBiIxoPFx903VC0OcuNCia/D7vgHg
13RjwoKNMIaqwEY4yMbR2wX53oJ8arEluDDhp9bVLI5pwGGxIWQk/DyzblX9HGoHq7IWtCD9+F9/
9MmMWTArSjEoaBOw/wKkPpUVFoNAhC/UXk68gTELZHHYwP9HFQ1LIdypAXPZsP/NejF6yJzYwYVX
ODXKLJLhDdsIUsco6ZOmLbLIxr0FkB9KShQYkC/7sw812+VJ1pRqklXk194Vcu6NAlP5Ugn0OKNf
JInHLsLnXAGEn0RTCx61lgCbrZHweTKGHcqRi7h+RobfLREFwvL1j95En015AI5m6hIkllS5s0MF
9B8ATnN8/7Onz+a8GBVFToDBIGEJ2b2UmGn5ycD07vzjj4/54lPps8mGfqkVVSkPe1/aYvRyhKUJ
tqTtkMfSJ/f8GCfCiD6b6qrufZ8mwoAZ1UNT34fG2+RfWKunfv5spnV4lj6SisMeVDXU905emOiE
3KHG0YsXvtCJE1WfBXPUts1JBpOx7+LvOHHEw6V4dOrBs0guplBI0OQZ9oge2k1834wP57/38bt+
Nafy78u/RYk+9Y4fRU8AgCyhs+lwWYYL3+PU02cBG7qsHomIgeyF8hDHKxm7A2sV1n92dOqzIJ2l
4+BbHh/FU269+tpvt1X0dv6znFiG2myfKhm6qc2gD/vRwHMxHndxna6LtLuQJp96/GyjppmXq6hf
8Ph2L5BjxsKLNTz/2U+f7dJO6mMBJ5phL8XfxaP4BnjP/unPnj3bnRA01XxQ+N1ARe0yFgAYcYer
3PNPP5GuaLMNaniKivDAwO7pDY4rEcqNka6kwrrWwIYqcf7t/Din8ghttk0VXLUmeRJZ9CPojzYC
xgHu/doXtZ1u5PtOUa68sKTi7HWurKJzc37cU+8328SmATgcTtq4FyvDQcPMg8iE6ayde49CLF8Y
5ERhTNJmOzqsNNwLWkYJlDhEFDNUURfTOzCQpBcAL6F3Tqaw1wvkCL0R+FxmtBj5hp7q5NQxnaiN
hwvLXDkRcrXZ/jeM1Mz1oB33U5ULmymuNOrT4TD8QK8Neljmj98rKguLQadUJxph9JKJk7+ggY6z
VyWj1CbJ5RLBZtA1pjy6yegPa9yDSPM7/GAawCkvfan2SzmItGtUeSbXi7GnKrAddhHALDeT1vtb
HIrFHfFzAMdoIZ5aZuaLKpf6eATGp99CRffdcLKMPbLx6rukVCg7TaMm3hlllL+fn/wToVCdTYuF
gHqQC4myT5W+B7cPsGhEke+QDAh7Qx5uLmyiU6FlFhRBK2tqkhTT3kC0ZxJfFfCZ5nQhLJ66uaqz
uCggvSnq/TTtS2lw1B6k9PiY4hTQWgZUxxdxLKE3rSQL1GgKJH24EHdO1V3UWcAcBzwuBcEU9+V4
DTh/oanPQwJ2R0J8BWabvumEnyawaHW8kKhJp+ZrFkbhXhVWMTAi/cr0Knswb9mp3t66RUNwL21R
llyk18KDdykPPW6JLw5i9fg7PlXFBBMa/gDtYY+dxxMWB0+KW6wV9J9f4+tidX4NyscA99Ugswgb
SzoMBKuU935eqT+VoQoR+VMqtzlSF6LK6iB/1M2Ko8+0q2hAQDhQJDzGS9Q5O/izpagj9oY8pyMh
d2ajXY0podLHyGvVcDDzCe1BXYLarOnJIqjM7E7tB5GyghkBLj3/EidiijoL3lPRFEMsluJ+2CNk
tPQ3+rq++cOUQp2F6BgXl9SrfGnfWldJ9NJUb1Z0c/53o6B/4uvPomHfa0YzybWIVIcQ35pFBys1
U8tV7neZa2l9gb11gL+G3HmYBefhm2H6xrrMvXqdAMXFsRMBlGlAWylRxvhKD6Z9AKwQZ+RStFsJ
Zd5MQp7Bb81sAYse7VChC5Z1gSZPUceZ4yOZ5ZpYASw7LbC2yRCAS45BACKUaqxUXWtXEbJX6ypW
woU0jXhpAB2+5WjwvsWdh2JLNOBpFngTzgyx9zhg6IMDEyF9up0EK1pOlQXdNUROCQeqxPWbo6Sx
LJobUfSQuMjpXDV9pq2sitCbolThWDn6sOII67OIUBk94hM3mHL7SzPvqkOa48gsy/X4mOAOjZGW
UdxbaQeZGlnk56CYED9E6htuaFv/anto3V6kpquKnrStmfgcH412lDV6DzUH4SAvRDSV9jrQxYVa
mLCK9VxwvKk6quaW2iJAI2iL3RSOnyICHWM10iv0w35HCiDu1Ngy8XInCkR5IQHhBrs/jcg3456i
viL54V2JgZysjdDsNoaOJXMzFMMaa/fhQUWWBs0EsPzSpKKD0oD9RoxIcacItd7z6+tUwJoFfo9c
yYJzNu5HuvHALXvD9ketWPp57C3KVL49P4x6IlApsyNAIoZIUhKPe+hfbry77pbCfnQiV7uKD91G
W2Il4aQbRGudfgGJy1ZtcTk4V6Vrrazbcnmf2tlmXNxXjnm1xQjRbnfC8vxPO3H0fWQhn0IoyjY5
B5TAbSNC0gNQp98vrH7zZw+fnQcmPGhUe3ntCdRM1l1ZKBd7sGj+7Omz6J8Jhk5uGDF5qNdlbffD
jPyrekz/7KakzOK+jhORl1UJavGd7g5y+o7nPZoxxYWlJ59aE7OYbJlh0rSTP+3NVbjTsHI+JDtp
He9a1PFvpHWzmF7NNyL2o/6tOfT38r5e/9l3m8XrvhKAtMf1tE/0eom6nJv5t2nyfP7hp3IAZZaz
DWaCOEhVTftx219Zy9zRFoJDi4cXkhbvwk8Ov212YQXIx336xdk8R452vpagA0/ipq+8VfuUbdA1
d3IHt7R76xEq9dZc4oaxCA6E2E10YdRTCd0cUlq3QtrUiG4xc/4aG0x7sGPHWskuSOjlpY156kPO
UaWhqOCshp/gXth5W/k9e5D24dZwUGm+qtbSLYa6sX0fPV6YthNfcg419U2xqDOO2v0A4U4SXlC3
n+ob+IiFFiKIWi8H33QN+ULmdiLqyLPAcJRWqCBgTPtGRnIeM3Osi/bpoF7I2U6EdXkWGcIqN3Kj
ZA3i+uUvMiQFqNBE+DRGGOpKcTZeuDecSKvkWYioBxON7oAtnAfWCktGEAz3Kd4zYQdjTr7O1JcL
s3MiVnzkpp+iNLEoz7wu53sNibrElqVeCRHOkEmUCrbZWkhoBa2OPA2cfytMvG9FCLPOSIr+7sIv
+Hp9QJX5PdXm8E16uRWkvXLtPRZu+yqtxxeYntnVJQjFRz33PzezOG/ay6NU5lPly/tpCWtvHW+x
oNqHdmcHS28l2A/m3nRVR9/q29oJltYqgKXuZG6xRKHShd5swzC2a5cYukbE2w7c1MlsRAuc0FHt
zH5F0sdpVolDVnHdc5ImK6ATe1itpDwrc2FtUCNft7tgYS7R9ruQeX+gRP/zrSR5Fm1D7H+lrCNY
tI6/Fh1h1y+KDe49C0gtLiTgV8kBI+lUTm9fWJWnVv88Ao951k0a/n1i/TZJR28o5MCG5zwY7s8v
ho9Y/tU7HZfpp+VoYfWa+Jgv7DEw/i4uzJe3etO7G7won5bp1thhmWAX9rAw15l9I/J2svsm8e0h
sP+If0SO8fP8DzlVlPo4Fz79kNIXwQ5G/JBpiUCM8NouccF05W864f7Phpijf1FgbSzRM8Z9Lb/0
0UOnf49Q8MALQpaOlPjbBKpLr15YLSduO3PwLwo6gjFoGh+2fUUIII90GMMQUTu6dJfavydirzSL
vRWy2FozkpT17R72pJ0IV6rXXniBU0vj4zT7NCOZkVkoXfIGyPW65iJyEEV1NdtwcT1xUbhzaxtb
Zhs1Fzt1/A3+IBvdXcWb0JkcVBodnEyc5MIxcOpNZ+EZTguu2+Mw7UPffBhT7kEmmsipeqnccSIq
z7HCueSZkicpzFY0bYc2gcmquwmXYZvTbaF16c4UAVqkcvU0jbh8oPN0flGe2OEfZcxPHzmOSgN2
IAPrBP7hV55dS+Gh8H6df/qpisdH3vPp8bKlTxOCRVRD9/Wi2fd39aFcIRKc7SI3W1sH/bm8idYZ
4RQhlRVdTFfBSlG6OT/8qYj5Uc/6NPyoKxaCimxq8VbfRi/mKllFB/ye3Xjb7ZJr5KSPvAHrNv2p
7sY/S/Y/AsynMUurMz3TksZ9E+7T4FZGD76WvQub4lTCOAceV72lx3HOyeYdhPts8yNyb8a3zpEc
zPkuBP2P7ftFTBZnB3Q4UYKejmNgTrNqXLTfnOMJqNuArBzyfJvE+/H8DJ3a5HMQshBINV6dJAMa
99Kc0/NJWvrrdkHl3wmcmNM5XUz2L4lJqt1iYdrFqlw07uOwKFaSU28C+8JJ9BEYv3rrWaZXUFZD
TJtfIl1Pe9T0V6pTXJeO5GIWv6ld3+k3xm15UxyiSwDsEznfHLYsWWLRIKQj7Ss3vRvfJyqOxSJw
b3QbL3C3dVMXervtu9WlAU9EmTmYOSy9AFVEBvx/nH3JbuNK0+wTESiORW45S6IGS7Js94aw3d2c
55lPf4O+/0LNTxSBAxheaFHFmrIqMyMjULFaX/sLtds35g84Gdg9xFnllRf5kis1BzbTkoEeSYtu
wo0AVSIn24HFyGw3KM/dB4IKJQdQIGp0622GE2vEEDX8er6bflyMR2vI/fuakFGRArpJ9AwFTCPZ
KiZnZFZs5maqyxZEAnRJ9c+QjtoJeuHUmr+vLbITT4P1C2CclS09BWIefcPsRcNBzjiuWHzDyP8J
mmMvOQynALpypKHVDjbkwVecx+nuedTR9L6+MzQQaYAyE4eO8uBVapDHgu4jGdcMzeO9Aj2lf1sH
cQ+UdgUXe0X5JNUfufWMDlor8nhyxX2ifLEJruAK9O8I9q2s3rRK/zsgMse/jnFUgnkDAyphAlqn
MRprxIkAfSEiWa6u7MtDcBLewQa0h2aYJWuB+bznnyfFo56nKb6bSmDYwfEJijTHu2Wf3Rls4397
h9rShXxnV4CXzfHWXOI/z3t7fOx/KALuOwP9YkV80Kw5iNioSnGGsruW5qabfSW8r5XNsDKfCxaN
KHN/gSn4OpfQUdHbCb8B3tRlX2h5CVkT4poa3DpkFlTSohY0PgxgokaMhd+w9QbaydD1XvuMJX9v
Wu67yYV+TEag9Mc60A1gSl3SlHN+4xOdNSBOv3JnPX7GEGV26PIYtKbh5PDRhEC2IfgVAF5XZZHO
t8r782V7/KAmyuy4sUrfe8I0jIm+o79JzGWAjFnl7kAb8ryHhecK6pL+nSkeHK5iK6KLRhNNqANY
rNkZkdG8esYbfB8LalYmMdlttVvbi/zCxMmzu74eqlCWOnRZm2WmQufAlOFiERUsUpvESM4gTNE8
szJQwW/zJiBNRghjiiuq/OT0zATj1lHc9zvEmHs108nKci48QUCO8e9MdBz5PyNam4U6me7Kglt+
Bf+KCgJ8zYcXwJi/feP5xC8s7RzGGkJacVRKTEKkCpMzrdbG2mW44FeCLOTfkfjQLoBu4dS2csjo
gU0hAwjOt3YTDRKoiwCxOkdQtHs+kMd3D5GFfztrmTwe0+nmlbaiM+4QbDZA07Wna27K9NEP7OQc
0ZrwYAh2odOKcCWSJ7pnUzNAwJLfgjH1CK7UrW+IK1vgJ6HxqK+Z2RD4YKzD/3+XEyM1kW68QdVw
y6qjk28CG0BmQ7AawLeN6sYiSNP/zRz32JiJ0xu1ZaM8YMPp1OJM+KVGZ4OLzqQrB3VpmmfWhutI
I3EoLXTkF1a/9qpwhA6isQbl/YktPhr5zNKAKGWAoguaB3TAkrbXM7iPERg+C/iHrKJ5hPTqEcre
KocnYmXcPB3KIytHYaEqEOQl/24hwkODu59sUKZ2RnKItpm2EV8MTo+Ny9r8/YS3H4xwjo6VZM8t
pcnDqPUObn1ocRZ5AU24EULmx+70QKOGhCAQOLtVAf59pP35eEV61kTF904Cv5X9/LwsXMV0Zmak
lutbP8F3eNw1CL+q9pNHxK6NDGhDqjQ9P+9lcU5nrkWdKoMyxphT5QKGWApelIME3wYwDemdIHLn
naLjf6v0B0HHv+sXuZA2gvwSoqtFCx5yS3YHla12CYS722oH8mmwqbEr5uYn8vhoHWf2RmgUOUyn
UC7YgjfCVtTja+7I2wRZGghNXaG1bkHyZIvxbbxrjogl9NtX7MOSYZ0XOHAetKnK6eaCbqtNjD/U
ag1oB25WDdCCsZuXFbol7TgFlJwOakS8Q3CDqM8ZZOHb1BrsXC83o5l8xid2h+vixuylU2YFr73W
3pQtuIQOnhbpnentqVVsssuabViwPPMyRAlCCAlk3uCkyhAVoCBe/dsnHrjQT1z1JZXv0JFaMQRL
o58ZIYIsAc1rEU9i1HOwqHmjCZj9xLWds/DumCOxXSqmCSSA8Da9UVCnHUA+fSv24THCda8319Ku
nHEbbEo1+FvZnA1xKNOzGr1+BVnmSqBmYS6l2dOn7yHPI8X4hAyVrLpYVogz19w7VIhKTZE9Cy6B
loQ4Pnkf3p5bgqVRz+yN0ouxFCgyLLt0iatDjQS8+ztQgv+2ZnP09jiCjLPn0fwYCgBuyBoEcDro
tzz/+IUdIU2/373jISUAdkooJzmMeJbLXwE5FeCNed72TyrygSWZQ7c9mqLYvUXj4ndwhjL1hgd1
rhpuwkB1jfTKc6p0FffyUVC9V0RGkZzJEUU4FLj3jXoPoTcLemMrMdEld1CaOU58EIIuvsE8dn/B
x7FHEIN/D09hqo5WX6r5X36bn0Gv+iKdn49+yVOTuH+nFoJRoOyE0KAzfjPvECwGyByZnN+hmX9C
ok445uCmHNVhw1+6jfBVvD3vdsl8S7N3DMCoMfT2MOnH9pKd6+nwVa/xsdOTzfhX2XqX1AJpObcD
MzFKLWH4imP+mq3cvQugQjLHj0PFK6Llz5KzYF5Xub13zs1oL1zIO8q32ZUjt7Br51Bysc2Q1qkF
1qH0iy2gjEC/Uba2sm2XGp+ZkCwcvX6gaBywCyO6BisLw0/354PTIM7sRDxUAkMHtNts85+9wBEb
kk3RwUfZyk45t7vGgkwLOHyYfXBidOGl/K52/q/8BY9eFHNLpgh41Xu9TfblsTfcnbCW8hEWvPmJ
xfDeCsSp5IEJBJ+GDeNAVloYbd8FRDO4eTvulPwqIEe/QbD0SN7cN7qtUf6U34KNeO46GzxQvAwJ
GBXspOAQ3Pd/+VtcqflW/spFvXuTQJy881/WYDdLz8w5ol1soc4H5CPrpBvlHbA7AmU5CERakYi6
GXvMbZDiTwFJmwFgLT+nCBnkqvfhdSD2MoYdBKImZVVc9wOqM6hG9eDIn56fvSUPdw6CHxXGF4oK
t89gBDYoSVVfI1psiparSvofXquOIIc11x66CxAhIs5MGgOFVrkHONShamBAnsEYTd+U1M6U9BPI
8zXAR1VFl7atDnO7X0slLISCIXP4724pOqWo+wzdSha3rTeBkWmVOuXtIOKq+Z+fn8QejdGYHLR8
5WG4dCZnRq3kskLsYmzQOvmAaroaFL4Zr7pHCze4OHsW0S4scrcr8G6B1popafIGF3ikMmflkO6U
F05v962VQBtuZTTstEAPTMEc8p1LPmGbrsKL71sQ1DzXmS9oO5cXqLo3VvJNXG3sjNXSjIU30Rzo
DYWkJK4G9FaakCI3Ihtk4/vabr8YQ9h8h+cp4RJb3I651qvxwYUFm+gC/7EooNUYc4op7bjh6nnc
DTyQfwoKB6ItLoWfHsQOwriyfxDAKOzF4zmpQsMDi3QYDeeQCisVmwsrO0eAS0zdZE1Q48E78obv
oXJHZAFjFVUJ9a0rh35pqNPvd08oIel8UNU0rCNYg1Ed+h27Cy8eMCfsFoLCVgiu0V1qPe9s6cjP
kdqBkNWo5kNnrZlte7s8JttiG+pASR3aXbuD7qPeHWU7NPwtiH66HQTen/e8uGdnxmasGSl0M6wo
/N1j9llsu1fvhRrxp/w+3tpf0co1uTSbM+MyAl3c8XKKMAzXGSmL+ECGgEG2BkCY9t+jkzczJH3L
MRwkFfHehV9XgFAmvMjKTYFOb7jGKsMuDWFmTiDWIyWsjz7KE+QkWkA3EeryftFzavdb7pv/hLKQ
K6ziDRe6m4OHpSaOxb6AMmvhvYgc2BKhPcNDl+X5ui+8WuYAYGnkWkbyp4PMHGRAoaBZv9Ly0gN5
4i29PzhsGfShKGKeOo05RohOQ0/Yhl1HcnYwcyvQP6gGdVZjLZ+wEBj6CZffHVToGFdBwWCiFJV3
mEOwkVXm5J6fz9NS4zMroDQgfnIHDIZHzltRrxCPctZKYJfCIj9PyrsvF2SmEWOCxmsEaIcDFH3V
0O4NDrf7869f7GF2ugXPhQrG9PnQ/sNd7lmhyW0A6bDklfnhuMcn7wcscDcGQF2qIplWG3Joh9KJ
N74W66BK1xS8UyTgfuCKQX9MJbv8FSpKOnlbe7AsDm526Ac8vSOWJdPg3JfIngxlgPh2v+9WjNbS
4s9OPEiRgLaBxJ5Tsxzg2l2cqIBQFWpG+cqEVEh17MREfCeSoNj/bcHm8F+IMHdd4Y7wrXlDya6Z
5QFCD0GCXR9u/Z2/4jUv2JY57LdPIUWVM+iF73IjL5RtlsubHPQHz0extCnmQF8whfcRqllYbAdE
/buXepNs+bfebvTIKY3azu1BLzVxG3+meE0Si17XwtVLb/U5CLgowRdTTJsiu41O9IvX6wAoBrof
LfcC3RDAPeHPHGor+FjjF1xyjud4YMify/44rVnbF3o3eFCdyVUG8pQs+8IVThadfeUtS0KNH1+f
T/DCxpwDgyNGqTyIncLnHKA67xPoJjBGFJ7ZItVbQAah77tizZd2ysyAuJ0APvipJ0bBQjKVGku/
WCSkn49j4Rb62T93xoNL6jBqXLROma8WguSUX2l4cRvMbENcoOxKzjpsA2OsjPadHrltdK4BwY02
44t/cy/1oQrU/DMznw9lKSE8B6X2Xk9DCOCxTm+SW3NrDt6WPyAIpkOFzAm3jM5/SwBCpWeirxFz
LiUrfr7lbv4ycSyKqAun+duzX+K+Q41QqHob/8VN1MqUTcVBtmIlBruw6X7u+7vOBrFFGpSgs8GA
FB5kBg0RiKE/a4G1hb3ws5J3zWchrWQmjBGfUVwzKAmExuMVd2FhE//EDu+aBiVtBCk3D03zmQoh
FVWJ3vj+5fnCL7hhP8/Fu8ZdyeuJHDHEgRS3ggAQrrtttqkDLTutzfzS909TdteF4hadDCZdlPSi
yK8ebgMDdF+y9hRceDv/eAZ3rbOQlQwgGvCTnHkVTuW+WPVrlq7oOaaUKlHAMOPUtkPPrtO+ZU5m
ki/v7yopzYIrOIeNsigX9PMC0z8e+6P72W5QexufpNfu7G27TmWtPlLBxwdGIunr+YIvzdfsVUDa
SCAFizEh6N39jS/t1o21NfL3hcbnmFHBK0nvR2hcemkO/g1BH+bj+WcvHN85UpR6IbQzCVquN9MT
5pW1Yrv5WuX9Wji+c3CoC/WMPE4U4nDpxeW/42yNj3Zh88/5aEOZjX0mx3dXRv8V7/xVP2W6Ch74
jGTq8G7fSyATA71cwDoQl7vydo3XSW9UoH7eo2517R5a2J5zGOdQjYVfgjkGKEfEg4HoB+WC+5uc
aKWO2xGsCt8oK6jeum23hTrZf1tp/t+BZdCPpRUozBxBinI9cUMdwlH7seoufF6dS7fWpBa55eed
LSVgyOQY3E9jpUBUagpdTGBgMBxtqQmagV2A4GitMR9kV7/U1ip/7NL5mN/rpcKGIjSdHH8DrfRX
uoMa3Sbacjm0p5BqAnGXvyuOcWfL8GnXOO0WTDyZnXg/50YBDCR4BMmMJjW12ZaR0XZXF2rwEEdR
+5SqdXt9PqEPdwyYWKePuJtPKCsWQjMgEC5AjCcw2+ojJ7xatb3+vP2fl/D/7Ht0MBmIuw6QB5E7
VIPg8QikGKiqt5wVIWLoXvNd4yBRpw2Gb9Zb/yDZnd3YjB7oii4AwrkmP/DQVOADprW9+4A08ZQE
vC6wcXWptRO7x9qD6KcC9NHYpkm9azpL2lLpIjTNbXOg0UXUJQXb+pqeoEdjsVvxBYVjxwqwMQiz
agSFJ5IJRV9gyQC9usm7ygAT4mYtAL00zpmBoQxfKXk8wAuCeCLIBNRIXHnQPK7VwBROXd6Ns4aM
Op/RHrBtB9WBZq+o2ZmaCpC3kKM1IVl0xWMHLrh06v96H/1ncKygfXirTs/30MNTiO5nFiYvGpdW
Vcc6bqcjwj0oWt2cvVBFLeTzDpambmZUGlLUYp1g6qL6FWrvEKL/ft7w0pfP7MfASEypMJg4ufxG
FYFaQK1QsKGzp8T28x4eu4OYnJm1EJh2ZIcMJl96ic78G8oY1XxPdCQc1N/Pu3h4JYJOeWYihjql
LanQwxRZA+R55csf55jR7swycLRQQLWBdlnz1poYwL6+FlZ4DvbiF6jDNpnj29kmMRGCLi3ohx3Y
VSDd42IZ9D0zClVccFns49KKINunkZE7hLX3you8Ncnwdi4iSC6viwywjJNi41g6LqLJz+dzYbfN
MaUxE5FekGFyh05+i/zMCOJ2xTtYsOZzSGniiqi7E0XEqJoeByVrNnUVmXXemUUSBCunZcmkz7Gk
Se6BLaVEL6wuvI4b7pVAIN1yT/zbRMCDFBewVgOwuIIdwjZsw2nxrF8pnsRrAfilLTmzCJ2LYFk4
pZr5IIFWq1PHb0y69gSc9t8Dqy7PrEE0tGMmpWicMrIx0OwTVFR6B3KXVJZ1KSh3o8L+p7ob7MOZ
gWg9VmZIj/hRjuIisLedEps7AVYl7erX1SL/6cMfDWhmIppUFv16io9JqfIiBpKWN6VNlf4PKaND
7HschEATqC5H5ZEdBqtgAjPplf9mvOeoUTC1hT3p0Dko0ssLETVXUYWvhq5sxoWdMMeLBiAZ4xjI
AoJa5BffQrgKCaVmpVzpsT8JgveZlRilkBNTAY134UZ09eS13fJb1oD31yPo/9waLBxZOntDMCml
Hgez7iSDZ9Ri9Lugggnmt02vQEbveR9LkzT9fnd/hylLEgK1UYdEqJxLPmjpq6RbMWePc3qYpdnr
wC2rQhxDZEQA2TWqc7NP9n+gRIxiAdlu9/7aUZnO9oNdPEd1Nn0cMhTk8UhatiZVIzXfsHayCU3X
RGhNOcXa88l6nFHCeGbnn5Mh2ilkPoJ54ErT8NgRbulOdgIUEE+BXUULrNHwjQhk/x90xV1euBPm
6E0KFcuggmC4U/MesIYHmZ6fj2Zp6ednH5RDkGHE9kr71KiU3wxiUr64ckAWvnoO1ey4nJGg4IL0
Qf/GQJjbvzz/6KUtNQdgDgNBiCgF2KDb9kd5CylJMMhBhCbGtiJvymlYmZ2HrhZkFWYHPK5GRcxz
9EO08iJt/7TbdNtaofV8GAtzPwddlr7EBARq4o7XSlaSiIYsN47frT2gFmdpdqzTomVqRcLXowjH
yh3wUez4Q6uh4mbimcCd+3wYP5mFBydvjsAEby5OyYR/SDfQIbeiLWN4BjjyPwQdACGLhGq54zbU
8i4oon6lJ2bjK+oAP1zZPP+CBRs5R10mcawE4GeDn0XiXR0OWtUj0N4oF5pIK10svQjnQMtOINyU
XZwKWIQtrCQGKagOpONQyySudbJ0YGbXfTmKkUx7zCRjV6r701GitVuUqoCZYNCj4xrEY+nqmkMo
AZsBzmIaToM65UortInjBPUE2tq9NR2RB5tijp5sRwjTDvWIoxOAk04+9CRROYgIdIrRAJn6fOEX
zuePnPHdxTUyI2TGOHRSV8YUolBHJNyDU/mSvD3vYOGIzuGUYpa1TDSggyzexohxt8Ufv3h93vbS
+ZwDIn0lqYuBReNFvquTY8YCX8d8h8KrC4iU5B24DKrl12SwKYpzq+j9ebeP06GsMsc2KplXEVg2
rEypskcW4ulQfIevntjlBui+HZKhRoPHmJ3eAB7e1rfSiq5rCOmlCZ09BjK+94fOw3Mvzvf1+FvJ
BlUKr89HttT27NVflJwQBBkG1nJ/RelvQ1Eh1K8dzel2f7Sfp9/vttrgBl6Sd2h8vLQ6s8sOnBG8
WKwliioA3cbzESwdmtn5F1038SKKTkAvBO6E8aXfr4GmH+Pkseyzm14JIEwSob4cwSjvV4bqMGgu
ay54iC6e7erDR2QN+2YPcIQOaHx6Zl7GUg0Rfg53kpnZ4JosVsUHlrbgHJrohrQV2Ole5QbVP3mX
QYuP0VbS6Xvy2b5x77RELYeveXtWixWNBUWS7sXqqlOw9ISbgxVLVohkXwTeKDko72mrRtCGALET
ErF6ocW7wnFN0RBMF7BfwE5XMpYLiztHKwZsHoMgEIOOwk5ji23Q7kfAmQv5nIcrXSycgDkSMQ3k
pKVT2CKntsAAcMmcoA21YmwX/F5h6vTuBMQg5+z8YFo0bJ7igCtDk5FhXHlWL5jyOeaQUSSuTmS0
3prNpwCU71SkQZw1Bt3FJZ8Zh2b0xww02fj6TgeDaGCzIFRQY6JCgrFH4JWzy1CXwJ5mRSdmOtOD
/fxMP05JQNNqZjmyKPThYaPneNOCRKyyWie8BrvEkHXRkk02VuXvwaEr/uJjrAG6m9mQavT+79Et
RxCmV7tbasoXSQcBA5Rk9HFba/QKMgmUZq7GGBeeLT+I/7ud0VOGuMN0nOr35FYAlApm2W9J53V3
UxtkF5lrhVePkamsMochcmlNgozDXPbfKP6KS50FfsbXOMOzhGNsMlp4AzkHRqbsoysoevDXGmuP
poVhzlGK6RiTPp0gl6i/V+tuVIt8LQ2y1PRkM+5mMKyEqgylqenst+RxUG1bSywuBefngMQIspN9
KMD9Th3uE+Fx7P23+ps3E6LmTnsq9sErJs6AFN4pc7jShn50vBU/OGeN1mjB7vEzu8EUQh40MoxS
K0lqMlwbKmhMfAlQeEWpvnLIpt394Hqegxc9H9EQDhLugHlC985sd+NLZfJablXbNY6YBS+Dn1mQ
AQFpP5PQhXL0UVJYOfzKkV0wrHPQIiNKRRvWmeD4Y6q1mXfI41wLAbLlUm8virwjj+fn07RwP/wk
qu62GZeOFQn7ES0G3F+mBgZNHsD0mqffz9tfmqLZGyMcUtBVT9nxpv4OPUkVUjtSrJZZaX7Ja5nj
EUVXqonXh8QZ2Bx4iuolGsFKJxZGIwSaW4eGEjQvLtP/SYbu8p+GNAcnVmwfxqPQECdmfXUkgNHl
oNPmVCZdq45cOB9zeKKQoLSauAUPNyBnfkny0GlxH3qml5b1pYqZxMoTpV25xJcs6E/Q/m4LFE0y
+E0DFnZ68c5hrobX7q9w618K8EAjBVBMtUPsadim+06PY3XQ0/0aOmZhn8+RiY2Q0aaBqqwj7FG4
pJMOwQFOj9YAzAubew5DrBsoMogTuoejueaVf4YOOgPhKifOtIcfWJifNNXdxEGTCyXrLOyo9wlG
KsZotV5UPe2VXcvrL03P7J1AQ1p6A4cOwuLYCxrpr+D4VX0m1Ur3IIUv/20/z54H0H/hPJZi/TOe
N0E3p8ko++v9Wo1rdgXPu3CZzbGHY8JIcu2B8lDKEePFLNWA9D//+oVX4v9ADF2W9rICzt52ZDTf
lc22/ezgoSibQJwKe3+Lvmg87+pxhQWrzBGGXQVK8jEA97FbnjswkaGQI28+GWSVQa2jOIm7cSu9
VFIou245JyCp6Que9rzzhSmcww/dLgnKKsYUdl1kKK7Ds2tcWUs2dA4/HMBX7mMPjE5VhWrDEZ0K
tlzKqiD99YprW2wgEBD21/82jtndL9OoHinfQdSE59uDCK57s3c7d+VpvTRL0+93R7JlK3GIkepz
hJolepdQXi9D1GA9//YFe/ITtrlr3UvjGBIboICU63PSHYfM02KwjDxvfCn4M8ciMgEtolqcCCYR
mmV15szaKagS21ux8YF0YVayL0uDmB13URr9pJ+oUOMcGotMAg78NuM+GF9eq2ReuPN/9tndNA2p
zCCnDP2WmvdVT7oOdajF1YkZ/6NdnIMQFUkuRIVRQCWcltwuqL/CThatvOBaXfLFced1OY8ekYh5
vjQLUzaHJjby0LJjUPOOVBSJnYBwTSWRQFXIJRbW8y6WDuEcn9jmPDsW/fRQOjOg4FGp1SMun+4L
+KMrCbEFUzlHKrJu07plD6cs5yC+U2licSyFXIvyj5hnVZ7u0nrtUbE0Y9Pvd1vA7RCAp5GS7aOR
b9Wu4nYiX/9mSPP2fLoWttgcttiwXBiSlEn3UiM1tgSiRisMOkbjAgh95DJZk71amjL+33GkRKli
GjMAl5DWNQseLmbbyLxTlQSFLxXojQ4BjSXNFZUSNWrBmmO5BNKZoxYLwSdDzHPsjpAOZfuE58r9
AGksTw3EzD+xHcS4ILitIC4slqBYUn1eKP7IIwoutILFdbty7Swt5MxaDBlo/xROhFpheS3aPSlf
Annl3bE0tzPXIE3TbqANBQDTy6ULLaPqOARCCMlRX4pe2krxXoNCqRxZGQZkb+t6LTH8uJKclecQ
RsKMoKaCLuCuxpSqdZ5dcgm3dlbxv5Wy3TQTXhqq71mVbrMSbJhNAubIyPsdJLGZQL2nyZQETzC8
VtPx1hXkm/dJYodKtQKfezwz8hwBWda8NEqUio4Q4jOoQIsNFIeSd1JDkLX1MzlVi4oVz33kAQtZ
x+Hv56fq8e0pz4GPpB4jIkoV73iit03r8QpH5Pa86cf7SJ7zcTaVF8YI8iKGkIUhKDoKXh3DEZK/
GUn1510sXKCyMjM6kZeOCVU6EF+rRPsa33rQ60809i+dChaGtV4Ecdr7//vul+fgxkoWPLmuOfBc
Q/9AG1HUtFHEEIwQdCyUr1QspVT1hBr0lFELfwq1xXKp8SEXnkcfCotp00MefBySUz7pEBUIoArQ
XgrFdtvWXD9aQ5C6AO7SRkqMxgdRnpHJPgJ3qdK3WhA2Sq3yfIS6RZarxhCZbqXNDXBTgOCl4obL
WNSJmVQegugU19Xg++ByYtL+1BQh1+sRByEllTI9x4HXBzvs7MYDYyto6gNsX5Nao6+8t9FIrGwU
OYtC+NNToXhX/hFjr4AMD0e+vVIBGj33FBH6dwCK6Sm6T01m7HJilDHbn/0IKoTQe0DFYwiy+H6I
FGoFftW8ATspcEYIHW67xrcwWs6nzR9YdCYy8tELINaIRM0bz2b1pSsi/9wzGa8rdeVpeTL6ezHs
Wb0R2E9/lBrgd8JRilV/cCVbAlkZr4Z+359BV89+CWmYUC2Rw6hWMygKXqgiZ3SXZ15zHuCCNKrY
uc1BYGIkElB0mJ1w7KFDVyoCitT4tEdAMQWXv9aErGcwQ9FB67Fv9FACKqYtAmJmkiuVWI0E4pM9
vHVTwANEaxOGgbPuyVul6qFmLsdgW1CKXg1ScCPzzeAafQZftAsEyagEMX+Roo4DM1CS5onpkRDg
BZ8JWE6lCuMhAVOS+LNpGchApaWiukw6aH6VwjFPYQsMQamGXQHlDTOTB+JrDZegQ3iP0W+ZpOyO
Bym7xSaRYhQoBlL7pkosUnThh9tEwqmWm/wSR8moMWDS+tMgLfSSpiOnCVPIMUwS4cDnLf/GNzFP
tKT2myMNMBNeUBB9qHmyyTpgzFMprkwhZnMzdMsY3nbrnpOm7DWly4QNPibUgngoVKWngymxTQu2
JZoVBu96gZkzwP1VI4oOGhfykSnJcqSBQrfQiV+MG76moNIjBfDD8cAdyFi3x0ZRuhcuqJpT4bug
SmODSgOdDB6dYiQdla4pgC8uSHzu5Sq9xa4obAaQ7mOPZIwx8l6HfQHO1dLrm28KUN1xYCJQ4bAs
CkITmJE3SIhGWuwWxa7Erj6xqZwdIPccHbKIivs0qBgt8mhkZtHoZ6qXR8A2MyTUMhHyCFSo3EOv
+MVO6FooKBZCvSuwIBqQw61VNCIQYjwDuuMCu9fwqJChVgfS2BrnDkh0uMGvTiZvQZKNtziMSKTV
TJWjREgoA7B5gzZkH6LQwJIbHgJuY9eoZVdFsUo5jrNdXmbMgO/qUx31aa4p/ljVplKi+IhFdqPM
vGvU8FRtJRApcFCI8Qe9GEGCmkmfXhu3WkGRYQuHSyPWdlkRcNNGmlsA2Ri5Gt+zg5lC604VXaVQ
KQ3HCxu6jV41ymAQIntmwqYQQfHtoqm1UOxLbcjTXyN2tcHXMSgDa88WStEH23P9FxgRXiM1Ckyq
ZO9LfGY2hPW0tCA95l5s/8hx18PJ5nBUy1BRsR5aEmRNrmZpDftSM5bUJaVaRv3fVMxKOKxjbpSD
eKQ0fiGSHMJIDnroS3rXFnpVIfibVloaDBpf1cdglKHKJ42gxITo3lYoAdWTRk2IwmPsZ45X907g
tzfK4rFFhe49aOB890xhRx2SooEnoJyxK1ADUebvJQM99sIPoN/Xg9Y+L9Us5g5AvVa3tqUTtYpX
25Xr8m+RzOy5fAAlJS8ZDaiTxwG1NiGgShASNv2MGlHSq13fazJsaORDkj3IdmXMQ9CJ79Qg9g4u
IR9ZT8Be5uZ26zXXiAF9UgjkbiSxu6xId4xXbdsCp1hOb1JE9VjyTFcResPvSGolxEVlT8C6ekNd
o8RJ1FDWZRYIzWRla5V8jX0uC9Ip7LvRwA23w7zwVhyWZsDkBhcrW6aNbegjGQC+GXITnMLS32bY
MUGVGoMkbkUP1NqjdyjT7jAE4PP1iE76gDc8v7HDErXjoGRVy4DtdJ5w+5zvepBF+5Ka1UyvtrQi
qluFEWrb3eKQ9y5ocRB/0RAr2MQyQHUKe+Sgvaoy3mjBFoN3RIK8s28nFSR68hKp2mrj5rIKymir
KsofwUBTbpXDoES1HlLXTGRYgQ6VCjauUAdaCJHFN8lJkMZTAb94VDM+ytWhF28oYRW1oqm+hrFI
D1HboXinkXIUMgfwmpVWYK6I/uKQNpktC7JDmrDQcIn4QOah0CeI41JtGnbYiVGN5B7HIAouD5e0
ykrV72oFMX1R0CdQ57vSI3Cd87Ks8ngpWaR3N0zgG608FFbfCYlOWG6XMpENrYNBpxFOvVvxQJsi
EQGlpbjQfYXZ0YEyqCmseIsW0gtbc2equHqepGAFEcdtQTPfbKYyTbdt3mkxfMDNCCAQ9f+o+7Id
yXUsyV9p1DtvS6IkSo2uftDiW4RvsUe+CLFkUDslUqSWrx9zv7cq82ZNV/VggAEGSES6RLp8k6hz
jtkxkzpux2LfQPVamDqF/2PxSK2G7dAIDeVKqZbI7cYKYoDmXPDqfiFttWL4TVhEbXez+OhmBCim
VlaFS5YNIdS7uhm4PaQm95lXwwVJquHNqf1wlbfwRSi6tHY4FPydzImJXeFuVzbqEd7N02O/LOs6
m1acWPUrcYlee6iFx3lv2TGUK6GiYlwULwyCACpkf6psINvc8T6Ugr4k9dfMmK0a2+fMZfuC8I2c
F3wIg550LyzzTc7gI4nTLm06teqzjOyKtt16zNjrKrCnQzbY9/mYH2jrgycsyn7buVmWKlDm44BI
XDEMyXOgIkcOaa0ce1cSzT49B91e2qFqg5vZ1rRB5OO17aY5LVNpoqZrACY3cuXPcMnKhhxr9Zy6
uf8kMnoM/KmJQ5DVqqB7mn0/njr3gzbeBx8B/3T53MbazsZYjkAbeJCVkc/yc5kvD25br2anTOGS
orbeoNBCxENTR2iLjoICKzDOwarlZJ17CjIX1BrTyVFTKv2RJx61m1SMDU3auSjT0mZopn8GLefD
LMveMuNBGp20VbOqwx5AYaU/rLzc1XN2IFl3s9Rib+PDhspOVTndZTYMZhAB3nskLOJ8xk1hQVxi
Saz13heSyn7PfTfJ8mxOZk4H4AromZiKLUT8yNbKwnqLeNbdUpDK2xJOxEo3VsJF2O8RhvBksOWn
N6FXUDtJWXorUXInJZZ3N3ckFWqYIybb7l4EyjvRUiSdX+1JE97407LNXUSrAdpvA8g6t+pRFxrs
7HaMDbCkyB2c/qYaFAxYR7CpueluwL880YU8uEu+zqwxnnWXLtJPs9mkwaxWYdkXkeOPe0jTu7Aa
RTehgvmo9B5cMpTbXPoPbu3c4vuqsRjpddWGST6VScOatKDhaunhJDGP6SCwgiB0R7QxRTYdFWhY
YGyEjMO2zZsimBzEdlWulwFvFr/oHax9sZhYRkVmfJddyzYF7FEjpjK6Y8gPUcRHK1kDzakDor2j
K7pYFuqGNtVZkvE2bOkAE1N2gHB7zMWE89lGQGuBAgFrllkhKMiicLC/GaLWrHAi+NDuFli7Gt0n
VYtq3lyOH/Mk0HlX9i+LqId1PpOTPbFHbYFyy0exCgeTQNk3aTSNW85jML8TT0FvNiTxMtgpNbAW
5fnngppe7NsFkC61HLq8e/cJjoX84VhaPlB8u1y5NNgF1VBFnLo6yRz0+HSgy1Sd+50pfCeTO5Md
mcv11LBP5fZPTdXvZO29GlYfggLWJJx2UWCb1FQKAavKI1f3xxJdr/MCRQrTM7w6mO46zGMaqA0b
aVoV9rOL9o1aEvAkKF9WJJDzegZ/fSWQgMdFlR/l3BaJYIpug9x/p5MzgWgBm1zfebThU37nSuEg
JnLdZMrzU2UtBxZ4e9u39+MAxwbe+vhw7ZBmNpyvQs/edXALpkR2UVe7J6fi8DgsE3vAXVU43zpv
3JOp2je0O4+mhUumFbfzu8TJ0gz0nJvvDQVBFFQfSr8NxQdo0efWfvOy7yQzS9R54T60yNbp0ZHX
ftcmOLYkexKy+SzrDqbmFUzEyuLIfbsGF2WGOkQusPZYgDqUc2f6fk58Y1/ugQ73Epf773AlkYex
JyBIeZUTwMjblHfu5f7eN98qcnEz7tO+tdPFstY5Qf5aW2dYIu8IqFbtcHmCb0chtw6s/qzo8FR0
1j6Yp2SixaezqHPRIMfuVDJMKI7L+bNrQZAUQ9oU/smrGGyqp2pdIfnIQriuzvawG6m1gxwB6KuN
v2mNlUxZnbChX+GtxtPAU9SaUMhBzmJVR7enm0n1a7dlUAudwzUSvG0tENrBbbW7oXXlrad5GMG7
xOnqjLvFlFFVLtESqCE2Uq5F+8RG+Drzu3Hh7b4McKFaAt+OFMfCEvu8qlJuZSuK3jiogUOcLUD9
GL7umT2JKOvbddshECKPiGQ3g+1VSUfvIDYKiq9dpZWeP+1sQqzlp8Yrvs0I5kfODs4EEQ26rL36
k+G/ltDYq+krbm5IyHjzjWb6s9Heq1z0kx/SJzB8Y0qchxZkz6SUeudnKD2I/gxtlpF3sZvlR17O
JzFkEfG1FdsDQq48xyXRYv3on3zcnwX9km756OTBvdXkUTm0Sdk9GWDHjfly5YvSj6pzQDN7HsOT
VxYp8V5m81l5QzRJuJ46D1JCzzpAqyuQ3m4+a8j0FY8lz6Mea0nXzfGch6t5AQVq0N/zhX7wItiP
7RskgXZzSXeB+UTb6sHuZOLN+Z459ZsIyQx/M3Zbze1hQm8JuquDd5g6ixUfYfuM32ucobnmHiru
NAmzedQj/1fypvDZxnYdePO575x+Lf6mNsODqB6L1nmREFgvPBQ2kN8bYJdDgGxchYmH51vWHQ3P
BI88fZR2FWOR3voDVMREsUZGgG9wx6iXws0OBt0armsiCoV1DiYonGq/3U7LnHAzUCxHYGRBc87k
PBXLQcx3ytmP6I2XaHPGl89zsNCGHUyF4x6KxuqLZA/COWddm0A5JOHQIC3FjRrdrTB4bzX8wdUD
K9y4pt226dlWKRaV42udL2+2yKNMIkrzTpcPZ0LcGJt0tu7hB5mYOthI+cWMhMzlgEu+cNJxMscA
mV9+EapAcuXWy623ePtqZHE/Yr024aMXsiQoEcFmQI7pe07Gjwq35qnNMOXTgCZd+E0yo+GuUOiX
hXCqRHOzRcaoD9tn8A9uqnrvIm+c7AFXBlQIminxgaIGgFhZXyfaFOeWNjuiFkRiNa5G+CDZ1W6R
bdJb5Sr3XkUYxp2cSOwtz5b75TXtrQrGGyXVvZ5VJPMJaqgT2WTOsHUYezOo+WBpWU0jOxgPp3W9
RASZWzfBNm6AZJH7atd4pyOAEvZSFB/CzVKLeg8CKjb90KUzZNOzGrxcmT03pnjgJaqME7nNiP1i
D0g05dPUvAlW7B0YyOSznwz0MetwImUcZ0+OoLsQ944f3tDRilQ93PLeeZqL+RscMsOuX0E3Lh3c
HenFS5k5ekWRpPMhQwXRwznn0SxutL1uOChN2dkMkJa2psCKUBR7QmER5mquF88csEvTHERZs7gl
HiAS209bM+A0yH1zu8A6fif7EGXwyURylom2ZojE6N2Qf3c0fjGP508tTpgMCsWo3gxQAadm6+Pi
KfWS5IGKF8QJNZzkfdRrTIOvmumor8FXyGr4ZNiHsbl4PRWpO9YofkLnbYb1QrtEtTlcTqKA9IkD
JytnEckEcfgcDU2Bf/IdGKAi5jX5nHpNALmdgKJm0a78IItHMZ4J6UBnvc3poWxFOmeon+kGQYuO
hIeYnFrrqmKblr/Bd3TNpioV3ok1HeoKVmzZ3yda7v2wWPdtt4HP3uMAa9KxmFIim8SFDJgH3Vzu
7EmG318OsWs+Sj88DTW6rbw35LCoErR7j0jEtXkLl3bE7cWokryHGyF8+rzGRymsgbwSwyKHhU4V
5WrgVr/GRbIXzi6vPi9lHFBOR9QdNiywwV7cdkwlgVPHdnNS+THDla2Crb1wCJiCAQ0r+8rCnWnE
CVKUH1M7PwYcgvMs/LJkdz9Z6K4xOkJxajcF8q2CA0WIb7XgQxzaSHYHaT0iMWoSwMwwaaPNDYN7
BvKIQie0pi8LOs4ncezxs+sRuge4lE0fXTbHNgct39kUQj4NzYAfP/8kbYELu7Gjsn8i+qhbqIzL
zIOMWHkAU2E/wdE7Rr/RqghrdEh/2h6yU7t/6iw7HWriR5yTdCDzjrsTTHUpwvZKyBuSVWpjus+i
nHfw7kkr2h5Ai46LrDg3bgXfEjhLZi29h2bna14DILIAvonKS3w4h6sA9r+eb/ZO5d927ci3rYQs
mBndYOPa1qvnLn1aifY5aDiJhLnz82DrelXaa8iKR9DjnTbm4qUqkOkAEsrj0jrbTL9Z2vrIhHjt
EbtHgdc+TOPo3jlWCJrwyfQ7g1ouhN7XrNpOpE6zi7A9cIB+43RTzPwHsCy2Abo0Sdau+QCjCd5a
0Tz6K5zTjzbk0yeU7+BiELHKtlZVqJwX3nghCgraJc6qWhbP2xoHCWkcArqH0llRBF9Np/3hFlGx
OfaKjae5MChIs9yrn4Oqz98Kl6CQUrQDjRyFZCOrSLcKlsF5DSfr1HNCnhnN6WNrzdYQBazIBCiy
FhYa1TrpPwdm/vdgbfCrGsMkg9qplm6+1Uvj62iqyjkFpNjdZ3lBjprKf8VsvUp4inrmot1+/vUv
xLFd5gYA9n4hTJmugq5Pa8Fh+5jfHpNml12cNKL35EltgAFYa5iiW9EziaF38YmWgt0Y3WtYNBfr
IubrLx5/gNGxR1/Sv5LY+G+xol/w0zwgjiKM01uxdKjItI1/4xaqgiV3WN2JhWRpP6EIV/U0RuMP
CAZg9jRhInR/uyB8BMDyDUVlmtT5DBeZAcUGv8Tyai4lvVL0SC8uXZqDIOiJ8HZFgws4tAS0GX2F
Bbl07rPWnFHSGGBFU8Dlp8Kt1lQvYVNuCp8mlM/rSfO0y/RXU7MC0Adq9L0yVeIVqAjxRkIieWiQ
yswe1hZexksX7lHITUkP7Klb/K88Q97Ut86/atD+b2Qegl8FKsa8UYbnPb1k3gRfzhJaJlWSM1Q8
whkwD1ArhjJMbgXY4ePmWSNnAA/TksOtT13rEe3F43mE0fg2F8CQI5wudKtJNbwBBcmCaMKKWMQ+
I8OrW8xzdSmcMQDAxi/TVgfqD4vVf/+Y/oN/Bwv6euqp//pPbH8AmpAFz4dfNv/rQTT495+X5/x9
zp+f8V/r7+Lw1nxXv07603Nw3D9eN3kb3v60kbZDMSBe/i7nu+9K18P1+HiHl5n/08F/+349ysPc
ff/rXz6EbofL0TigzL/8MXS5xnCF/XTxX47/x+DlA/z1L7cajNp3oSX/hyd9f1PDX//i/+Y5qB9b
luOxAFHwhQM+fr+MeL8x6nouhIVChzKsuRhpBTqoMWT9Zgdu6DL03XpO6FwAaiX0ZcgNf3NdH8cK
WeiGjg1tkL99+D/9PD9+rn9rUcsVWPkUDnxt4/uxgjDLdvEePOpTJ2BWYP8qqTR3Xs6pRoHfUQPy
lsqHiSzUgAbA/wD6+pvCqcSmFCNidxTaGltkqQifp24ED0BmCiXFAjhCblIXFjvwCXAh7EjDD5LJ
59yG1Cbw1SZVmSwijZpt3ITZIRthTp1ZXiIECrNkKZ04dGoIH6jziIr1QuQFbB5HFOuge59Nr9KB
gW1nffKuh1N7nh3m4UaOwwqXDlsFXvHVWvLG18sGtweRQhoa4sB0ujVu8A6D6LhwbGeL0u0ZNQbw
pkbwffkoU4oQXeFOhMJqFhPgxrGXIerXaAKssxPTzSEzdYnU2Tn67vyKPt9DUYdbptt1Sb1N05r9
1Po7soTtccgAbnnoHnOQgcd2xl+1qspkbhA5tykQ1zlyF5QDGgCZADNVHwuU+bXnI1FCUw4JKxSN
sBybxtFp17YyymaGkqhCmC7Ypz2FWRRwMP3YkgMaGJDBZSjrWRnuyhUR73rsETXRikYhALKYe+IO
yRLKxV91oVfCkg/hbL2DOjOu5TBuK6c60wn0K1vHY283Kx36UNK+ZFIkF2AsqLGKgEN/1nqCFFM+
gpgzTn4sJY/dZn501Xhbl4e+QqgVtu4Lqtxx0eQHI/sF71OViZt/MQZ9QZT0ckKORorbqugfmFcv
q9YeH9TkP1no+Eu65VIPh5lLyjkasx180FH5y2rUw21lL58ya4+FqzYSgUCxTIDyeepTVC9E4yEF
8IM3YFnZZ6jFGCuU0xLGHvyJfhKgRijEorJhW8Fz4cq3Gc7oKDJ2J807Nwk6DeFbgnO+cZZx30rE
80sfuHeB5cJPTQ/uqvHQoRl6+jYbHEQhWHh50TURHxmiiNogdveifgqKCABSuZIVgG5P0qhzAI4u
ncTtpTdNtDA79RWiHXznFvlmVy9OI9vVMixPdkDJBr0bdpJl+Uq6W44W4SArdliqx0TBXUNPqG4K
wGF8QHG3hYubXszaCVEKRV17vQhpo3SLKFW6j/2EIqjXySeKfg2c1ECYyo8WZQfmjJsi7B9pCVOu
GYlHrTiMM7T35GvxAL5XEDc02/VjeBtM1V0NINChAk1Tbp8Q+TDCnSxHUlN9wFPAhk6Yy1cL8ELb
RaiVFX2EmsLetOo5MKBbND3U3lHnzgH7FWTeFJcc0EVzZ5Tb5tkj+Jks4qau098ru8+iWZn94Gq0
vFUaSgz9rrLVe3spdzK9rLqWrrzL2y6D+s2W5pRZuolp2L+i9rue0DjQ54faAgjWmyAq6woQAnBm
EEBwlwyGb9wuwTVB75dXvIEzEaEcmk9dFiMNmK0ND5qdHsDb43wewDqx36UpkJM1TjxVbkp4++hx
harVRV3L9OtZl2+i0i2aFLyPts4BoCO4jGqnkFDD8XHdLeHRreSLdBBTqqrae8I4N/aotsNSQPUH
yKw/zC989EAcmKpbZNqosrhuPE31W2kXqLOV+XOu4AtaB6VKQ6lfK2HtChDVgWp0KDyduLusPNKb
jQEZzjfMWmmCFCOcl9vZRba1gA9AwW1AQ7XXRe7o7onL86NNJIwpWGeiHucfkp+bIdR+EtYukLnJ
w3Vc1zjd80RO2xHum9jZvMAoB5dDFEB6G5UAgrrN+DWMdg2ug4sypt/fD8s0JwCLkprCeKzjO56R
fTOwYjVM07Yx5WmSmsQymHikRt85yGbY2ItYUwlTOCnO2re3LsHvIUYRJEP3NQ/TJuxbpMvL3KVQ
9osLE3xTlvdacf6O+85txoqzmIby0oj2oLxY4cuccatRWedHBXWRQrgsBZqH/m6gxsQCF6WSLoQE
3AvWqdgN6cQSeb2fxWXVlrcxkSu8li9NsM310EW9jzJR6IeJKS4ykcJ6tiVdE8IPA3Q6aWOXEalQ
l1FMbYPWxCa0Tn5ZAn/qMx3lVnY35FiQ7eVtBp8cVAsHEAcIAJMe0SFY1i8F3FaACnVVhBb7FVag
bBVkBtXYfk4vK1fk0m4lvGCJsyKb18ALGyAhQh+wKJON1xe3bqVVQmy5zfIy6eZ+SYYFCCyhlbuu
ABR6BTQLeyiBRh3Kzg5DE7EzwWtUjuOBNizYXbg8UWMFm6AJoOUSCBkHPrAPBbytbMb6SGrbSxZE
J4l9AXRt1B2M5cSgCe2lpQEPBf1OU5hcOV3eJpyDwX3OguJUhCMk0vPuFTjOMwgJRdK3iq97Xm+d
LvzCreBgCRXEpXjImgWgcZvX8VSjIGa70CB0wjfomxz9Iq+OVMvySdTZjSb6hBbxz6UMzkPlpOGi
10URwk5Gly/8Yqnm8GyICr08shqJ/txtR1AA4EqJ5DvAnZTlJdyK6EehXDspqjbl5FL68vTdYvnN
KhuWG7C5k8aejiDurHusWqlU7ZeoK6RQwESAgIcKVsyFt3ZY9lEy4iV9ZUTM5jeh0clqDxPflPmX
x/lLN9VJafwnTkBlCKjZZ2GTOuEA1zxA/lPYgNYRqtcw03PUWkynpT/e1dr5nfn+/yoa/1MAvy8+
pFDia/j/IGa/tBH++9+i4n8I2eGyvBT1z+H6Zf7v0Tqh7m8M4TruvIz5AcgIiLx/D9cJo7+F2ENd
30dcHlxMQv8Wrv/m+G7AQoaqqGMz5yIu90e4Tij9jXmWB2aH64QQIYQQwN/e2f8gXoc+/p+4mD74
ENRnl9zOxkOwoS+U1p8I566GmHrtmAGIzBTE1JZkAwkaawVfxuJ1sP2Ya5a/21YJsbnpYhY799nR
FKivXQcy499lXR08dJzSqJFo49XG6mJHtvQRUF+7K0LZxR7YgI/uSHB/vIzaBgDfdbRtYPBo/X0y
mPaIUAvvK+zEdBHyMWfqDOYc5CM8gGwQgRCmmfN1oAtyFTWT22+1drIciyEQBeEvn14LqVMyjS3K
sj7b/fTQbvhlr1SwR83b0Nl4vC0i2xUa1jUqz1LK7WgIy++mWMpvSzmcy3ZAzRhdBVqhukqm/K6c
avJKrQVahkUp7r2lcBEfkHnvOhPsECpFNsiB6oO/hAoxT5PdzxZiiQo8ym8Cpf1yOpEi8D+sYjnx
UP3+IIcB+Afk205VJ9l1CLcvxPi1wb0VxnkIKZxRHWlWqyNYn+dBGYO7OHaN4wjuUQBE87rvOuM6
9zr697nX/ZNh4/qnU/2PE+rnhO9qT/gj37uePzgHwZ1x/MCm7q9iA0vN0JYGl6MISum02udZtQun
ub+5/gELoL9BDNt3KIBjZ2Cxn0d+2ffjeRosjUT170HR9cDLBLQRGpTBhCf0Y111DvIaG+KAs60f
p7xr0OPtgHF+GTXKcmN76urtdTTP6Q3sl/Zjp3fIVsmJaG49zhCHsnU3nYp+wFY+H+bZQKvgMsaZ
f4IEOz3+vtV19wBk+mMVmHRGKnNaFueRDLgk9JxbwPCq4eSwVtzOHQrQgqr8XYHUOUJG/DXvJrla
EMFuB0KCf9WFdOmg+OmLd30H1uIh0nkbF7Dr/Zpo1/5sVF6xLqEMZImglcDzhvyPP01ty7VsvS4O
GKCFsfsOgAAmf4x3Dw2g7xUPJgpmnI8GjWrT5RauLqsO9iRXeonAPmX763bQI0vyUR0Kce1vGDME
gjZ1eFjC0V47l6u4ETZLwsmGShQHc6n1PZA8OsLvTU/ze+RVsp6DhPfNJWgG16O062oGwaJ0o3kB
ndnYIEW4UjkxeFh8H1w+Qj7O7Q0C8LSUvX9DWqR15TLO34Z2uR9nqu+v+7Ocvfzzk9lxvKsZ3s9f
K/MZDakfOj4LApzRv1RCuadsQcuiT6H8DOKn6PV74IEMvQy+e0A/k7xpmYVY3pLj8zB5h5H29Wcj
Ud4e/fHR7XJ3tRjGd+AcqFMbIjC/zqA05mW3fIChDpDO1cvRb2coNOeOWHVzA4sMy7+X3K8/R9/c
81pMT6Uj2lXnG2cXZsN0RO/FCGoxBHMhu3E9JkhidYy1RJ/aWZCtcIYP3QJYHKs+BMWPk2QCh/Ne
Xxi+kxjsZ7B14B4hrOp9adoDgGQkJw5ou2I0ArQjILFOILuviRRnqIzrt5GWEoijRApRhHOsg5rf
577bpo6v1HECqLn2/bqB+lHtbpeew5gOAtC3egwykNRIcAwkPEWXAGAUCQUSYHBFHzLqqS0SHvj6
XjYLVnRHewr2LMzHh+suRgCiB668o5kwD5LArttteu/mOqgFy1NBDaLyGUFnL6yLXmx7wifwoLUE
4HSYJ96lLVZFENj1wW769nSdYhUBlurLlMCGt8CPKTM6w0+ZLoHq2iP84LwU/NfqUVqB8wgW54+N
gKSsoeVjjz65y8h1Q9WZc1/BN6PK90hMAXLggfQpHqDzrXLEDNU2ejtc9/yfzhHCYXeA6Bdg9AWN
w2JwNx3T9kM7Ts6qZl2DYgCzHzTN3B0rPAfXOEbdzMqOvFE3163rn779bqRX37uX6a2Y3to6G/bX
oeuhJbgnScg0GteXhb2OaMwPRGU9V2wk2zbQWULBXHj17fkBhWv7rneDZV80kAwpx5q9Zh7cjDwU
ww5ovGZnrCiv6nIcyVAAA7dk3jWc06eqGZLr/qUsyWp0qF5bRs/PeWnFhq+FG4RA0viaehIPxnat
EFZdH/yTIe86+Z8//R/noLbXchCxoTj708v847x/fCu/zPm/fDo+bQA3C48XwDXDOUKqYN+5Uxis
CVC0LX7J8CRNV8dZWdIPZPmGZP7nPMKM2K7ApbhOdTvAm9epTV//mMo1eJU/jkpK2F1dp3ZZl52u
U3n101F/TP3xBq5Tr2+AZIvz5zeAW5y36pZKIuWt7XOgytupyLwnx4YEqujVHC2XzcDIaVNY0kky
NoIVXE1w9uqNs76OOp2PSm/jLzfXUZ/6d9Vo1Ok6WJv1gBbuJ/RBif0Y0kPhDWu/t8CRt1Wxk1kO
LzrPlQ/MJyKeLSG3U1urB9KXzTpHX0VyHR3Lku+nvPkIeyUfrrskwHfPJffX6ZXpAKBbFoqEl4PZ
PpI3Njru6jqqgdRsKegH8XU0zIx1Ar9hfR1EpaJN3LrqN2F1C9qXeTZ1w0Cu4cjYL5ugq6p16U9B
et0cR7TJ6U7YN9fNYqYrCNPa94XlBucldPfZTMxzVxZyNxAX1MXLMTQ6y1Ja22ZzHeV59mFnBcK/
1oxPeN0M6tP7Hol8XPSFWge+UFviDfwsqp7HGULlzwzWuVCe+igqeKuroCxOjiXKnVfgU9IqaB5F
KN6XdlKfY+/tyOTaL4ijqhQVDHMbZm2/92tUjHs+Ba8e+nTMPMtP6kEdnvukfKgur4u8F4BZhwY8
zxQHMgQA1HS13C3MRTfCYHnPusUXbQ+2/WFVzZqMcsb3Xj2axs2+hmY593Xpfmts1KJkyJpHtDmN
KBrSHu02Il8vWJdvge22O0d06Em5vMo4tWA2hogqkOHUe2nr4sJjrzeWNNbRL3uTcIn7aTZ1l4Vk
pp+q9KMsgHEQhPtRibCq+q1DYSIStjfeS0l8oIC+XDt2cVyqtj2hHUcdXXLr13N7uu65/tGzrbB2
zG36Y+A61b/kPyvdB7BJt+z8MQNyHlYyOF93CTI/zyHYVgsR+aPjoe7uZpTfXDep75+Wptj6Ttk+
FIXn3jqm/AQw0Ty4l12uxK/NyN11TzgD+4blW7C7Tm+E1quZjg1KPqO96S8tJCzzxV22KypruOt6
Mdwh/7A2wswkum5eB8ZKBWCPhP7muk/X1hgBE3er/cyDB9aw9gYGwreCV8NRoQvq9z+8rze5JcAQ
zgEnxHxEMzlc7dxgp9Vnpy1xkLSt17yvUGm8bDpV/8cfgx6hCHzCXG8dUCbBqUKIYHVDf1RSzvdy
mXbMNMsLItd2I3QNtjmX8ws6lz7DwRO7PFzwg9TdH3+Yi0JUCC5JmdnV8iRstP9yn6vzPBT9YayK
1XWLSVuex7/tqofe22gOZ6ff31zKA1ofOh+JXmIGK62Imm6vL1ReXq0I4FvulNmwctDQEVsdmiaf
fEPCbdejExAZ8e9/FEeZuUBekORkBuG/l54bWQr8sKXRf8yxPR93cuEer08LOw2Ev9V3IPKitWqX
uxa5k6XnH7MFpBkdTPMLqtBgfPhlsL5ujggjvMAuY4aS5f+i7cuW5OSZbZ+ICAkkhtua57Ht7vYN
0Z6YJAYBYnj6vVD5c/n398fZ5+KcCxMoldDt6gKlMtdaueCIt0BcqAFmw6K8QGdUIBkGX1h7M/P3
2BgjG9EOqNCnDmD+XRio7FiUhCzBBe8nggng9lXMvuFDQC2NsZ+DI88U2Yr3Bn+IOdae4uqOUq+f
l9dpQZY6qoeX1JNgl2SD880CUNplBfsJMM0fl/ckL649SB/ruq+HHVd1sJGjPLRJZK+TSLV7y0LY
OxQE/QTBPDw5NHWWpSebW4DEyHxEOf21BzVzxoJEfY3H+IBEmgDQBpFxlXg4aZKNU7jDN17htQL6
xpufO2CWxKS+p6LJl3HqZGfNGF27KnPXQZ58lgSshrIthy8FkUvW8PhVt53aBlohQRjL8b/ZjT+E
Mx7+boHlx9wnYs7f93nc34/xw8s62VbU30cg8eKXxYvZrSCGYif0ErQe/ZJ7igOilY0ojI/BQmmn
OkfoRr+mFoJeVlKy97RTrEu3yC9pJNCDaGjJpwQwZRRJlP8xRt4+LWKQS4Tj7ps2KPZejkxLDV7b
KzTK0X9Y2jE+fgzTFnUWwazhUE1D5rZL0kcBQCahvLWt3qfSLV6BvJkhx4P2xQx4jDz1+WfPH5w1
VD0mRB+KPxyM20Vdqm5jhkACIzmuSpQRptlQAqZnlePVRQO/zwwJ8sna6q69ELe5iemGTBOyN/fH
vhZKC7l9FT4KhnGaq71uVHiuMg+0iHSU39yiWThMeu9PD6Kj8Cxy6w8PrCj9y9TSuuQcFEqBDLqo
0UuoG3v3mjic7rGBQHw6TYA8ubCdoXlD8aRZkwgBGD4CLL0g7hkHUGyB9PTH6gCgVnw1t6R1q1du
LvulWRIYRf1qLCMsTb/Xipb6ww5KDp8orUBbNn5WAwxelhbjpk19eTHOxq+h6PMwrTkP0zT5vOdz
Ig/GYaf+8X3ak1Hf7fFLljf51wHASc+KrB/twO6F40ZvfoHFtAJi6UQTBs0dBeizhH7xNRJZNk+j
GtrZfe6Tnwl6/QJdF4n+yvzwWPWK3+sc75vWK8utGTpt1oBgFSVzq7DY3dhAuefUvosRINS8sDT4
jmgaMXiSv5szC+mjX2dpJW4tgpAZMnLZoQbxOw17b1dMIzFIsNdajmjKT4FANS5mxhz8UYH2BPz4
HmgSSEEqZ1IUgzpHyIotMG/t1pgek5O9ttJo3Zj1LJpeDhpfTJQQ7EOLR9tZmNd/D1tZAInImuCq
iWhudkS8WdkpfyPbvrkVIPTe9JuZMocaNZ+NCyo3XuWetemzpgWW0XMPEYujeYUGs28AAFWLpG/x
0EzDsa2wJe3IZ+yJ1qKlaNPhKqDSEqeK5xX3uiUtlNA7V5cjwDtqBYLz5yZlP2Jknk7EQ6FjmA7m
zK/GZMM9dYkrjwNJUYM1M3DgIMv4rnsl0Xu1LfBtk5ZzAs/OP2cI1GKw7fGjmjQ4W12K/92g8J+1
uhXvM7lwpp2yzm00tkltB0hKDJ+759ric0Cy0I9yspdxvXl8QRQSwhfw553HfvmxNc5BT0M+Vuxd
D8KjlVC3pvKwwoFsmY2288p5EWwH4DWRDy2d16DJ8oWnhLe1s9a/O+gtL3JUnOc0H9ylYrpZ5GZM
WoAFATVsFi2S2SBFAe1rvv2iHaCCHFvLPx6yoBywSYg89DAgKKQ+fl3t2O6CB6GzVFlGVnZMbKCw
Mcyg5PXH0MzSIHKQf4yh4+t2uywcUTmqp2bBRR0sk2lobA0dseI+x8ZoDhwLNLKeoG5UBdqmQTrg
KFKClRzqr4DVJt+gI5zsfEJypDxknKzGPPTmYPmK/UhHQF8Yjyl461lx8npAcOtE9EtU5+RWU4CB
RztXZ44iw1xCm+jD85NFiSf9u51CKV5EHbr8RNxbOSHNd1ED8ACIiMBXe3G0awbkcYrKHr5kdbIZ
OHU2IKWFEB7qEcIsECxbcyDskgM4w8MXhc4fL9xDksNKQOlF8zt3XTcqJesWUNSkv6BYxZZ5p0B/
o2gnOmPc6o7I70xReeJTcEDBiNXerQEyWItueKtExdeuBk4BhcXhLSzlzxTDc8klqBuOQ5dAzPZA
xMT9MZrOSq2aVeckWOGmITLA3dREeWgQ8sIYQyhhmFFZeLNQynyJt0J2YBUoWki+4FRag7cJkJ0u
p5ExmcMgQkyWKoPsWHHloLojFQn5B7G2auvaI6v02VNgq4MKynZOzbozR+oPIQjEHHyI19Mm/S6K
IJ970heXmPF8Z/ldvwpKcFLcsPhsPKZ74eH+TBMQRRVX/ksMKN2s8IT3XST5Utah9QW5O2tOZBGe
yq4bdpVdTpV5euks7IYygMIh2UD43RwIYOEiwmbBjFwBUogICJYtL+f3xkUWC9kaOevTW2z7/vfG
l4so9ctvI9XDzMen/ZJ0kbtkifQOwGK7O1RgC2zHrOGK+vYkUY1yBWR6AGTx3UMdp9UCHcfjOQMY
8FAh+HhFEnWWxMh5VoqhyOmI70EVOK/pIP11Vuhxabz6kX6TvvfeUsBqOvQcjpehquj873HMe7rs
BzzzS89q6dyMeQOuHmjEZ2hUtlvEHe3Cmn4GVGTCeTACO2yGseTo8tVHd+UI95qp6my7FXv966I4
ScJ5XbA/LpIyiO4yc/nzorRRHoQm1KapxiJehDnnezv3AS1rybbvE3dvTEmOfMFj1ozjVPFNn7Kj
W9j2KuCOwB4iaW7mUKWArPiJSvbIn9Q30J/K84hsgJmUeYtNGbi1Sx4MoL/YefdO4qOJH0eHegAS
8HDd2Fy/a/WH2XN7CCD/y5tPZlkFNlpSpsMGnyA7AWoNiYcepEHAObmH/JtCB+0UhI9pdvB47Mzo
oQrABHOxfVtFCMHfeWVtHZbVL6NfimOTOdD1BqH03U1oOddYvQ5e10efUBdaZ8h9vFcOvj8CCJei
T8MNqGrIC05xoxPZ3ar3IrIywWbPhTWjWEb2ZtiAH+bpWNwBOQ1vgew3jxhUI34dPP9SIzZEGhLs
OjYW7CVv7C1LOvpeByitKOpHG3satuA2AoPnvuZ2hu4Cw8AWeZzAbXS/gHXUX9FoLzwBu9rNzOUu
RNZQGXHTQ/54gKIwQSBjxc02zvCI2Tb4P/hzpnPzePVj5dwBZfv99Bl3wpHI7urI/ds9VEgI23Mz
Za7hgpx11n0StGWbdqqLUNSEjy3UEny7lUhbsTpDbA7mY6rS5N6Dh3nsI3EGeQWz3TRrh7rZDOiG
M6UCnKxDUYnjrWM2/tDX8y5M5iuTIjAefaUvmROOJzMaulEuJASKsBCF2ArUI8F+vSTAT8cAJIfT
4iSsst6HEb+20kKJ8mFLigOoF/nB2NyODpfWZTb22euOM3qLAdBDBafslqyno5wLN12RJNNnMFNN
DrPb+pKQWYM6G3ozZuDnBtpiWzM91iw7N0iePmbHMZgFpZWM3Uw6Xn7g0wryx8Ede4iWfXFY2j7m
CrfsHw5gjPw6E8EfDiz9wSNn2AVFNuynUggQ3M2wR9fDbgVw1IcZPe1/DXkJqsXcGBPhnsmYezsa
7RmkM854e7FLPR0qFFZnChHb1otACphJUK2XWrv94te4Httdjr2jACb2Yg7mYtxpLKG4nQH1dUXh
Ml36WP8RqWkOorXINkNUFRdArq25sP32raPZJ7OT7ofXZqTpj6zGDyZD054lcpszFEkSsJgSPIgI
wRcVS+NdN1beWzRC/hTmgVZ6m4AqvrR0V72TsvjWWEV46QNPXMzVPO2aWShoeEkJ4JqMFfknxy3Y
Mk3y9hDQytsHNlbCUdjNSx651SyzvfZHDqZ0a/G7b7MriCpjf80SF0UT3gJ338cBiKJ80OvWgh5R
HBccCWK1H2wr3ZQhFqqPBLq4iNpBqEL3r4qHSFCn/oszdSsUow1S0oC040EGoNE+Tkfl+Guhwhcz
8a/Z6TZjA0DjgBzKwuHBp8f3iyUhFFp1JX9936B95PpZfTPfxcGK+nVOAB1V5qtakea9Qv4PCaCa
3iIZdgcCmCbyLgIZP1at3DGNrsTR7j4t8ysBQxtZVqKCs89eZAGBmIdpQCWs0I5ztII2QsYEF+VJ
BYkkfNO3xhZME3bS6DkCUP9xXzPRtVPpiSMWe9zKBR5zU/cgRZnbmEMVq5+WDtQWVcvUA/QH3EMI
/EWbekj5OSSQxkRIBMQna6PTwycYQnvHqH99DBHVsLNKGVlWBYhueN2yM+/xN4lDL12EDWRaZvgy
dbuh4lCw8qNj5gzR0Zy52ViA7D7Njjlb8jjJutnT5zH+b9PGx69kfHQKtGjxmnoDyGa18skAVT4T
Odop0IPPp78qaQVhkn+mzQP/fP6NX4pbyTQWa+Ayqz3yeiVAUV1T7euiAf7AnP49zpwCYFVjTcp1
2oN4mo7QMeDoULKUAzLnneNOiiIqQS+FsUSHn2nz4/EOG3nlsKXinTq2xodPPjEEoR8+j5riVJmc
/AbHVUdAOuxd34xnyYBmWKm8dZZjAoAHmBaIQY2R4S28xMfazc06UQi9VZqHJzOSDkIBlgEgb4YM
OioOKtj754NQtL0HiYsIYlnTA2QmHk9RjUhmxSqZT3sq/+DF3jDPpqJ62yaQXuP5BVkiC1v6xo3W
2YA13AsC/oi3Wmi0zVEZ9ncmsLI8a2XFA79z2iXX0NF3E+pVgVjYtSdQsw6tldlaACTAUosBcD/J
jE7mlGTjl7JdK9nwd1lRvg5SfwZNOH0yaVbHh86LGyAAM+ldzvFBuy6q8quWtjJelDS0ZiyGuAAo
OUgnJ1Bl2usEvDez583+GZrJqOJohwJq7LZW+nsx9N1PNM6SEfvZUuvD7Xj+6mLbvoA4dHlOrchF
3GLFW10iBKd+Py6QT/U++1ItdZrm20LGSxnihT7LprQCpJrQgASbiIMoIrycGJXx2s4fJVefaboK
YiT7TIUVIFFn15EJzT2VZ9Mq9M8SKEhTuzUV2aL+CtgQBBWn+aHJPhDY6Ed5Nk+Ujb0Y4Y/Kr0Tu
vs2xrzF5MJB/Z1AyFB+1RguAtpDykIgW6iLYbj0yZXEGNp0//i8eyeSBJty/7tGWqXXyZPHrHtNP
+d894lEsK7sXL0keAuyDfPFcg3HyZrkymY9OFRzwikNJ3UEdsEuDN4oyzwb1OA1ZkD54a4rxp8gD
cZHIaVyZcl6M1xg3oGa42bA2wwwPUYU0wN0feX0CTXciD+NmcYtO2oA5xDvjVrUHYo/+qwPt522p
sOcOwI5Ikceu5nYVzK0A8i8esfp71LvuIgIpcRXpsb8jkAUxo24uZmQ8XMm/SzTIOvguqhOBxbw1
ZNO8ufFox6i6Y/Mz3cp4hwkn80R5YmOGVQnoAkAwEMIyP236GWDkHANRdydjSiw/X4W2TJZm2Ao2
XHIqHiPzMwCaxg5Q5EgVTL+BpX17a/4/z1vG2BLFjb1ysQd/KwOkF4exKF/HFmmpkTcdfu00XLgA
rl9QJWGrNKmjo079EG0FxgLyGKrbNxb11ynEE04+Db0l7xpybSJwg0VF80/QUPVntWTi3RHeN+5b
+lvLoESRQshjlgPaDfUISLva0cJy4+DHqK2rP7DmIxLod0QYBDQc7MG3kATWO4S1wcLk1Elu72qA
4T9JxI07kO8CJOSQcdDc2bWTnbNa7/A/CBZmT/TbH0KRn8rBozPixBAojAESDtHqd6YIBR0G/xZA
pgUXM+vLmgFklAPWmLnjvao7csT37s7yQKH5juZvQVYGB+OLzRsUMQZbLSyoo9+7WrFrBvW/h6/N
eDjrsVHdxqh13sEKRX6Spu+SseFNs8+QqhCvJao5hyQDG9mUrRTW6gVpUGf5xwtcdAk1MwB4x7AX
c2NG3j2FjkAGVi9NrakkA3YJ6b7mWjRvGXXbeRx4403xzF+yWtAj6vjplhak23oB6p6lhOpIilL5
LSmg8wQQJXt1PfoTyiHl9wF8GEAjUWxA6725jln0A5xo0GlYu0bvtHjH600BSSUoHTTZdvrOgW5A
vXe/CI8cCnX3bKzQjzxJQYqZ7DnC4FlrJc05L3166V3kjdppwlbYF9tQ+9hbFVWfQiE2HMWC9zIN
ilXWF/nGXE8DJGRB0YW2W76hnYumbFh33sbpTHh19OanUPKMSrBszVk62f4f+pmf1gU2KhTaB60Z
om+b/88/svNrsLLDfmtKrj7wpzvhg4+VNhUIEDgACi97tDSS3gjQWJTNhyFVF1ORdXiZ7yqKiObh
jXgbSaq4qtdm2hx+XyFL4a5bJ+nnDfpwbqidI28/bTrN3jIpByDSKTsakz8I6OX89jA2IcnDw/j/
dQ/jkf/j8bxHNXZfZNLsTEXTVDpdSw9z4jVQdZqKo8bWZO1eFI1zNKYkjLuTXwbrZ2W0dgprjZak
OcTKaLtnJHp9Vp2tVK9LPxAHBzoFZz4dTDV6skcql9ijICqBpNk04TUPm3HzOo9uLcU/AbZoHV0/
EctRIFKTDvLZxvY88MbVWMNLRLvwfR6evkrXrwmaF22epqebiNtlNKYUfdBiYgnw8XVxMglcc+Zz
lu2aXh7/sveTm5lUmDT+NeAyQWX5+6frbwfj/rT/563N1U6iykMUOPOiqfGhoJz0LRz6dNtVJXJw
09Ah/J9h0+nH0ARdxUjSI8nZogED+xC0FYAifgrGPg4xK91VV0HD82lLwSifyUaQzdM2XZ6UIdDK
qshuPA3ZoTuOIzk+q/YdwXRPa+yE/7E/y+2/7c9Sv4kPjb2bVF5an+26FMUNPFQnbzqA7RKeWJsv
hhB9/4zdmMwh0zmUMrSHUu7kS0rBnRmnpb8RXH81Nidz1MGJglUrtX5B5bvCpvolRnb5BYj4r9ja
ZkczVYPGs6CDz9ZmCM2mYiO8MZybIYCi/Fjr5tWM0mEIjnanT3IQCxplyddQQpIKwlDuoWsTfhYt
2FZ+SeOvZeNeJRrDfRrcyN+kBF1FbDvy36YrmQOOCaQO+nU8ob4pt62N9vl3NiHCu8YDEmI6Izy0
NplwvqeTF2IaoCCN7bevubyb5KNo1vtrxMneqpYdcEM5qkK17UHBLhiBiuBO127GrA3OZoaCe3KK
2nczgLQ73CzlfdGQnd2wAT2cQUiUBTLXQb3GiwoayyPJUB6gWbNGySSftVFfnCygiy28bo46rNGF
sGX+mrojOwmIST4O3EvINuMWUmT/YW8klLcSwAtZWvt0NUD745CUJYh+QZPE217LnbZadXAtphfI
FIfNNsoybPuSHwXxIgiPBN//fQKgb/zRM+uPKbdCDQOQ4/5aWD9SU5tAI1mIFtXRiUY6/aQhnzVM
JQyoHcstg9DkQuCXWkRlne+x095HpSt/gAL4OPlt+ffJf/GBEoyNFi9Bl+cvjdPKF196y0K24cWM
QJ+DgHrp11tItMgXsBjpuiIsX5hh7PDuFPAAqSna71jcevPY6sUK2jLhoUhUuK39vNtUXsVOCiQ5
1Lz64QVrrj1zOqv54MmkGko9ZKu7a9oOzc/MsV8hNo8QvuXoBhdEzS2smYCmcLawiWUBngH0CxSG
f2i/QW1doTNe44z1pXQD75AzK5ibiSgJNtqRzucW2sQbXmMHGYB9+g5U9cw4ZH3rg4zsZvsyFile
nSpZFYkPJpNtEbDRcRZ15F9nhV/RC3pI/Xe/eLo2nWb/z35RX56ZRuebhkEP1ZHIBQxVF96stoX8
DJ1E8VwsSFn7AwrB4GOU2r/rRLBVpaSzQxU1O6mxRs5EFv1baudn44uQZd82ZHgfoUW+iNMyAE/N
FktRecfBq/WLRNUVT34kD6ge6Je2Az9OdFGyNrNhYUVbYnt6bmb7ruSnyh8vguG7PY+hMQFVKv9W
EogRUWjggbdSroa6V696UPkmbIm1GnkPxA75mjW2+lAO10v8Z5KdLgL1EtLiBp54/QH1rXreqdA7
diGhZ1LV9iyYJqAZ8SNDvvhGgereD6TvFo8b4QdBxqi7AAn4Ne0TuoiRnb8VAFmDtlf8Ois6ayKN
BwRMTJz9Nft/65dOd0atDHfuMr4sLBRKQy/W9yEvPrTTdGBvYgTIRbC2uOZzM0QaRt/dfF6D/Hx/
OEChYmHbBaKRyT+tU3G0KvHZjPLMRbpfBAzl/1nFU/ElCBTE4Xgo8O7Sw5d/zERCWZUxR6wh3vU0
G+//MNvuUCzBBYKuHv4GF3SXiA92oUCdzYaLr0v8L9xAXQgRSEoDIh7OUtuFUjoUUhfmitzPfjQ6
yhAcI3uNL6G9chwPmTtATY4PmzlVUOREndVe0WnWjIbexxVlmr9xPw1WpR8VKFOXxd4mkKqbmXHD
EMA8Tv+YSuKeLZCBHtBJlfwz/7zenFHVditaNt9E7nTHxFRdUYgYZ6SAjirUjvqjmcm7EA3DzPg5
/cc15tQcntO5BwDmwtX6Uysgx8MXfVZMgsEkvfCIQ/tq+ltAemoqMtv09NcE3sZQCJT1rwm7gsKw
uSJIsMKqLIaodDwi4RDGFICJIK/bRaxbthihKQelejKkd+lDhW4o1V4CRFeeWgvCpHZRb9JEOrMk
o/RFDW1/ihJ5j6ZRrlT/kkGHuqAvxgDBi2sV4/1qTEhaZPNCERdrEbx9K/aWOh+goz5dAJEuuh0c
qM4JzqMjg/ZA1DJya/pvunCKq6oyegPlOUcqrkEftmnOHFDoBRct6+S+nFzSsG6PZaTPZtKYIJTc
LKpa9itzE7Q4iZFCTA4pUpR5W74Kj9onTbFxh0x18YomduOm8mNvYWYVUpGLkjXt1swSyEVlrHbP
EJUcPzO6YqoT218fo2pAZh8DLMF1WmWzYcIuIa0gL23Sy0vgR196mae7pA89oFF++0VmbByhGvMO
Pkq6M9eay6BoEW1avmxAfl+pOgMnMR2Tz05Y7yLdqY+gtaIFCcfu0CMfcQW0DSmuacK1AMTACmhf
tCLBIVEaBMZpAinbQ5zRHqs3SnuNUyQr0jX1h/+WuS1KQUhYrXy8LjYaLIhHwpH4w6JJU/ejBaLU
j79m5Zgvu8z3d0iTpTdO8N9Na5V8hSZiDJWGoMPOOxx2A0TgliTncuNIl1VflRjVOkmtZVAm9MUc
aMcWyEk5V7TxQzYQ/BnQ4VFmM5NNAKn6SCh3bWY5EJ9rkmXdwszWQevvBfRbUSzD7YaIlFdPRitH
oDreez3Z6mJkZ8hLa5T4fIhMd9DPR6cqGAsQrJzMbfZmVKPRxFkA+H10p6yfAN4QpZ62WfshaCRP
F7/JaxQPabLoJBiWTZLJb5Xb3L1M24AvO/UaKVFn05BS358eYJLeEbz+y0MoAB15nSNjIzfg/aAs
1EmoCCh0tYHYnUJes1V5sUJ/zXE20AICb3U5CXNMSKkYOPmNJhAuUiEBPOg5xktBXbNe1lenqpMF
Qd4is7S1NDkjz8HynbT0FZob1iYvbfwtJjxnnvB50nv01a8JwubJ39hD/5f96Z/r+gNdBRheHMot
X7JJLzib6tsxXhFre+j0Uk3oySYDLT8VQNlYbl28Uh+PMWljPMte9iliaHY5mR20Jzxi9a8BxYBk
io2QduYinQweuquWMUq5xRz1KRIxdjN7bDOZ9RGwkP8xabboGTCJyzABOSKedXosD+i2xm+eo19N
gh+Uem+OjUD1sCO1+Ydd61KtvYZ+SF6Xp4Ha5QLfvPRLPWKvPUGJhoh9tH5LP0HIBi02sBvfk7wG
C14XdO46offCgnj1iJNHJM9JkCTLbgqP6TjoWau5PDUc7QHwp4UErlooEAZvdGL8SqDjzOhBJMQo
ymP/lsYAuoKCGW3xtwFQfyTlt66D1G1dhj+gtvTuoGj6OsY25BRU7R7xAhp2VEKRkLmxvEFq27Ws
ECIgRX3Hi+oE+Y3yPY+hyRCQ0V2bYUmx0Ckr+owoONhnQD7PuwndAOQ5Q0MTS+4BYVklgebXkRXf
DQYqDZGDQ+VJHEWV8St6nzzs6EDSzhFBCIgD6+afzT/EXgTKFd5u6NEaxnyUTrIamiL5TgAkhdAA
kVCCj70NFqpkA0VCdQOWlqKHRv2uXRG8yAp/7TGs3+VIhmXRsnjvuKK8sAoqH20x8DWB6PL8sdB6
gpXY9xJIkZgl2ayszsTlhJ7iBTy8agUyIluQPoBiOIegg8tof4WYbrrsS4DHrkKUzSV3os920KON
nmPVtwrdUo+RYnszMgeCwtFyAuktzBCSGsnuQQIAQ6WEPnB1Rv+Z8BUv3Qx4H9c5jGU6HAYbaDNI
YtuvLNEXSlv3++RaRevHVmuIgE5YWQ3/UYZjdMQHkRygJQMmIwqOLIiOxvw8KA+azY+KUOuBCs1d
FS5ywDZWZpuUQ8JhV6Yx5CembZIjdHuDkg22JthRmb1VwcsvNKjk0WycgqlzOBrl7Anyl9hbOtms
96FmO0Ngqw7A15UI4KdTL0vSDXbx2J0mCxNcyKIJlrntxNuxdvvXIYwf9rgff9lZWPevBHarAYKW
DLnYuU4b3xnv3oE+w5Z1Gmlg/XdQEcBO0/yJfs+yaTZMA2trZo2ztPxNNTC65QbgBkAfQFkTrs3q
oaIeWeOnfEK0Pe1mGOKLs7Me7wlIMI2zRGfjAg35IKHlKyzg1IdGHLCmKGJDtN7uRP5aDulXmTPn
J2T16rL/icDleyZq/7O5FvtFUlThjQJzgGYNxPkKpPoSTVnYT+ix7POhI186RP/YrtTRLa4Ztn3U
zvZ9YGuoy6CXQh465YEXKeonmuNbPZKPnrvbBBi5CEDqEfjNSn73Jy0rrPSggXUuWdiVg9+xz5uN
l+R8q4TokFdqyTIMmuDeJ+gJo0qQrIB6q06oYH+GxpB/9ZKmODdVV02CPOU7wvFiAUEctuODbb/W
wVdjhiok3wREAY8lQPK0nZpnR2Av7eorA6sI0mRT7ZHmVrQkCaUQgsH/e10HWbyk2MH9mrcThm4E
HQDVeClDQzRq5dbQVxNvDFY24KgLMyxB9jv04BvMDP0VQTe5pVgNzaQ5hKQ6owYTg/tf6Je0lhH6
v4TY68TFAgKUo721BqiuouVsmS18Mah57GIqC6OtqAP3YBbGJhfDOYM+73OZTFq3P6fgHj1WVk50
bzwew2iaFZg1S+p/uYeooG9W6hxSrRM7xu9bCJOwqFubfF0DFgnqSi6tIN0KuT1Qbf1mq7vqRicA
8zgdkgnUbIbQJm23flPcKmH/aX946OwrA+lj/Xz43ZojIglY4s8zQMUX5gVhXhVPn8bvgFwYhtyf
Q7QBsmDTawW6GvE8fGCMULUjyzjPsy26X7yY3wjxFODgkbDSLRq8vDx/QTP7+FUt/y2NmnquKbR7
H9kykxFTFvTEFPHkxgyrhEO5iXcxdGdOxvLwzQW29+barmT7x7tPjFa+LWuZ98cWusHz2lbA38YU
kVBXWO2eBkhjQY70RHKQ6zySRGdzFkxnHplaFP22/Tc/EdXRtkjIx1++5k7BdP1f9zR3/+tOE7x9
WQNHWKla7PK84J8KFmxMld8dKjQgw7Z5h13OH3aOzjDL2orRMYXHLQJR0JQM+ciGCCe0VqdxrtGK
b2usyCtdCsbuUcSRWDXqAQilUWCC5FKpfpUvIJlszzXp//YwgZC56OlB5RfptRKAssSq230wPSdR
Mn2uj0/XPDikgboaB5ry10euPF0gF8A3BlQCwcx+H41IK/TQtFo8gCbg4fdD/RNvsw5hcry1Gxqf
+h5QygnLjsCo31KUxhYAXjivFbiM8xL08J0Z2oHY+aXl3wYdVPO0r/tVRhOoNgweFKqSMVvkHouO
5mAmzFlMOrymKgieTzsrs08KwQlfxQqCycbWTBPmDJpUKwdN4Y51it84IcRfAq2JBh1OgYJ66UPF
qMmLY6NEC61jyJgWcZteoY4EiEfhd++yjy6AHbGf9oDVCuiib0EMKnY0oh2p1Th70XfItyC1vOlQ
8J1DkxXplMnm5l/xE1MIpGCAh6QHfMJxV5Xtw1954XEsh6kt0i/3wW2ggY/W2ftKQVg/SpOjcn0o
9TIk3Xgp4juHuja4APw1BYPmIKs+vj89tOMCGtlGQAOjud1jNgV8Sxf2Mg/yahMBMvZeCcA6ezkt
V3kFDCBy9Mbe21MLpT4lJ6tvyS1h2U0BOPwusJ19XF5Ow6aN/77c2J+XhzT543JCxnAppp/O0xx6
zpk1rtCm3T+qmiNfHzd3p7E9dAmqgf6c7ObM2LicJBjQOmFtJpogRvBGhf9FaTtb2zK29hbC7T2I
uAKSHI21jL3/Yes8lhtHom37RYgAEgmTUwL0pLyp0gQhlSR4n7Bffxc7Xrw7uZOOLnZ1FUUizTln
77X55X+v/e8//q/XCNCjp/lfJerIoJwmRbRi74Okxr6VAkA+Y5mFYce+N54JoF2iV1erw7K0126w
dy2evo/J1agArG68a6lxT17etruaHMDXOun+9eDRv2+/tYlBoXtRcpkjeCSMmpVzzpQglmydRnIk
/v+Lch7r//ff+67ltyq1lAdzSGkIW/V7WrnZBoOvvpPkHL3HxR0pKtVb5VjZg2lk7/+9uuIcPUod
5eF//0/ptURTJEjJoDInhyjyirD1dcqkZV1PGX/BHyd74UZbv4953ZOADALtv5dZnGBL7OIYR8Uz
Mz8k6BNlaYC36QwPxSbrd2SSv3Tlv6R1YUDW+YdAHb6dxbIAyZ7Sc4nekIvuNEN/vP2rpfMfUUGO
++9XTWOMJCd4ELfr23/978X/flks+oHjPpx8seecTJHF6MDsE2MvB9iMo6TCRnx8sJ3HdO3enIj3
FjfVK0eYvvqG9e5wVT1LDxiqrPy9wghoDXgu22R6SxzgZ9IyY5pwmJiEWkl7cwR0fBAMGgfKtlgD
svkoP2EE1GUOy9lPH3OrpvB0UvYK4JxO7zyiXblPBUbIlQux568kgwEc3Tq63C/gk86k6mAlzeM7
ooujnTkz4c3VYahtJHKOIpFsHF7wnKPhKWiMQPD8EJBmTAsxCrqITuOz6/XK5Q8u93MZgTFwk24b
ZdAGE0SwwVKpEiqdqELfVJtKDi8qHSlaapwEc7MdkWas64rBGqGesg4qnp7nOrrAasO3VxM+o2ZS
XbAvkRNhIKrwDfdMjldxY9WIk+iYtBc2LAIPza45JReV5EFuuLcguS7fMyA6xOM8vse53FRl98eL
cobqWffnv8g6uuKnRuTmQ96K6tUd7T9IKsgKmYajE2U/vkFkaCNeIge9v7+YTVjmJH+OEQYeVDIb
0/gstNkH1BrFfs0JhoyJIOWq9zgjKmFuADMfEVPR2sY5BoOK9ghoXALWpNfeY083Qwpn2Ja6f6lZ
5+Gs7eZ+qarHsXIeTCn2kYwyjh8Dg2q6aXoId0tdLtwZc9I6Z51fqhwlTh3NxKbUNzUhc0FRHrnw
OkGdp39t8xGX8LFVfGam4P7s3qC7Jhne9mqVb4JsURcLIcyQuCeHJq2pK6Ojou4jEsHldxKoudg/
yieEhZEd+QY34dQ6RipcnOop6uTFnl64u/+ms3FvxTJQpfeyzN59DheSwBcZtnM7gLe9cRDro9Ea
kIqa5yoZ0XHF9YdVGi+mJQNv3CbxlB5n6VGl0yjpfRdAYsWhqfvkI7PM9EjKU7mxVHWYkrnd6cYV
Qcqwa4C+m7nLDtwLWIrEg7XiZv295yJlWe3IYWIZ7dRgrqRt8RdVoPVlpiaKw/qYFOMBp/PdDafP
h/qg5YJmID3ECMw345o1BDCBNPPEeGVs8Mwo/nWh0bxJfPVtSx9nWVcBGtC/mkfgvUhKHdizfyJF
Mt8jjah3gn4b4jA7Jf9FzUEdz9/g5jT5TyOILDDBVnkSzVjuhKRF7fUCnqSJjbpc32mEQSKkmRNr
qwXSc11ImQtHt7TpFvKCO5iPZuxcvT76NlRMHsiUBZbJ8CCL8x+CznCRV0440gPP7GrZazd/8Gqf
JnuPH88Gpm6DIDZTUuoJ0fr2l/y7nts315Iv7XTTiiHYJO2SD7C3abBQU8UUlbynRQbwLN+LhaA3
fyE1Sp8a86ylc/G1hKNTmweVT1fuakwigVi9THhj6JydfVuP+6h2SfPFLeDHooTOrDaM65PAJUWK
jKL5mpOzMy23yLHPwbWfXEFKpV8NaqPH4ccrl6dY+t+jcHZrAk2xaURNmKj4EmvxU2mUgdMcEbc2
8wOoEfwVNkv0Bl7otP0ZgxqO1QXtE8PtRzHgS3RX2mDN2oSugIRrlninumVhyICD24nbU4V0vFMN
S6HSRAQvu6XtzpOT3RwhULnW5QX/5N86tYEEx81DlmYYn6P66Hnyk3MD3jVVrtctG27xw9ZqHfxn
40Gn3Z94IYsU8NMz6tUnjc61fjQ0eRmlPV9X1wGhWY3Y3qK/Ud08i3ryiP7svtyuWnd+kX6Wmsgc
UQf1SA5RJcwfOfyxA5Jmh6Pyaa/7tHllAazFpaGPhzC2cIi2PMuOT+R3o/tnUhdvKcJIQ0Gq8wPi
tASr4R27xvlxCz1uOGWIB4ABv7X9hFKA/Cv6A0/lDM+uK4jcs9xphwR23uD9ncKkSRA1ud8p2u19
9NddFzNsSshuXu6eFJ5AgJ5gaImiRNvvZIGWSPk87qU98H2eQ7PZIMOdzMIK0M6oTW6vH3aMgdok
VG9y/T6sUr31iYID6VTDYUVrB5gYTFbTEVsx1+sDJqM3yWVQ2YTcuH0J3EaT/LnkX66hurCFqrBx
SIHjoNg7iT8E8WLeeyso3H+p6X3SMPw3UPZvKW0n2yH4rwSYFuUkhDKBHQOi0x48a0qY5SHna9Yz
IiTq19SfQ44PokTnt6Rb1MmjcR749FsjqEz7Lsl7OtpyCPAFF6biCkudYERRSfRLjot5eJhaYgiT
In4nq2B+xH5yb4CVCMnaBN5bjWfD7J2QnV5vnNLaLvSztvEg0u0Qd2ws3poGEgshNNf2KY2NaN/E
znyQqfGIZY+mIIZrCqCbj2cOqe2t+8wqudlNu9XuFS4P27kqV5ynbPTDGYuTseZPxMaUBKdNLIE1
WrdlKydgS/JRZyfQrSrA/QrMfBnu6E0Ym951XtaEfWVA0Gmyd5qA84KlAzuVroI7C/5bvZiXXqeY
6Ytd7cH97pCPz/YQ7WiDXdyax8+V46uT9X8S8usaAqIEtdhoE6BVdJSB/IxOMK8friSucR44bhiA
eTFOOKQJdwleH5JbqIc7rJpBK4rvOk3j3YzTMFz46JaJuwAIuL/Yld+w6MYHzl3QUej6puwPT36K
whUT8S0nMULzWphrHxgrfzGKiLs8+VyjjPvbaio67gSKpnHM3s88m+zFFZLvnjODfK8+/XU7ihWf
IZ/TlyG9pAgwtkd642zedQo3IsNQuaMSIbOCQ7YlCvZaj167GaLsUdTcp8zpNbdbBMV98WSi8Vyr
3LrWanmcKtvbR8ogord1HvrukC0SDCSiUKmrNxrKt6Iw50IxogvsMLjaQm9Gz2kDAmQUAEwbQLzI
r6bxlrrppeUjhHatq5PEGws+2nwZR0PtejN5Q/hvH+xmP5hxt2/d5KtF9LupS53vJcwHP7/HABTt
i7bfgdja+xADwtIY+FPq4jgfCoQMt6eMCzn3M6jSVCp3EWZnwKPtByOzX7cqDlZbn9DwborVTENv
EP+qujlYbvWRwbsOvRF9kLTZqaxuR0QLUOX6pygeG67Eu5w08kA4y53Re+12sMbHVmAbIpuv2DRJ
SoRjejOcUleEszJ3KBbwF4PEC/0Rjc84T5u6XvvtUsXLLiqq0HCiq11Iorpq5vlePj/biPnDdYnO
0jd+pFMngdAMA0o6Xe7w3OVkARf2b1X56an8gFLwmidk/VKCIAsR80Mk9cPYz2NIZuHRFgiOvOm6
+A1RdvPysCS5Cym7XQPdYYyzuIFyRYrUczGS4DRMNml9yJjZUVGDcOD5LGKmeKSgm5Ac++YdDyFQ
EPuGipn8XWUeUuvG/HeDySTVKvOHZDcV7OvtrJ916+eBMxmvU41ktV7d+HZHQDo8AfJ2xJejnHlX
tdbE4f0UrQtBQcTeph4/0toOh8Zw/qkYSFCiZyYKifnQk84cFKvXPKyJWYVOne+zxZJ309Tus4ZU
ITktQzg5NZm+cTkGvlZrCOHzb6G67WRK+aeV6tgug7dbYSSGZVR/J7n/aejhw0qLr6RIXjuuC/c3
3qqdFCjZsvHiW1Aias+HxejQmeCIHhfxOizsRFjRiGsHIB8TMBF4tMn3hQvRupjA8IvezR7gC4J2
YB5lD/dKuvii0iZIJOPvhJieULv63l8xzQMloBUK+ELCtGaiFTpDlm+hX1tEpsm30rkrwWBl818n
jx4z3xRhhTO/olWxtaP3AvLtti29R0Ifot0qeA5ri/teORO3bCPjwzjbCpaR/QiIEnEBKEkoVKIi
3pwZLTfN4tO1iWEi/HPcupkutwpDBAsEhYy3gr+o6DRhXY1DuAw6qGnu3JZdc8wXCKGTCO0xt05R
X139oroZsXWD+wLdUuuzI6slqzY6nv7Eo6PQRBkIZtQH+cFPOKVYo9iLc5k0x6Wgp+N3JBW66FdR
1syoA8+qz85x5a+cdrg8tR3jUOl3TiOcjZdZ+yXiyh87S3PWJ5ANzmGK68sUd1/cRaC8d/OyA3PI
rLxQw8nOLHCVMxG8BdSbwWYIQV7rJG7iJWIS24Q7WUSmZji33CvUCInWfW5zsUvSEqcqVKUdkLf1
oEsvQzWUP3sevhTbWZgKCAOPc0/bpTfI/1hsc2v3pIE0Hefn2p6csTbxDVdgwEd1HUX7gskZCaj5
5QiXpVQz+lFwauF6fUTAcSn4yig0RYxcsESVkvb9v3GK7iGAV39y2zxEN/5F5vbk9aFbFAZG5n7q
DmVRwpDM3nvIRBsKhGRbSUmTKO1DNJQ7pTA6kFD0TqgRQfPp53SZKhVtwdOqvWzHAEulG7AiyBpc
zI1lED+XxtiX/Py1dloS8NAcbWJ6o1uDJMPV42lwPXHXlNlzNYcrkBxAaKtLh7KZNhNh2UGtsJwt
4txHsTwSVUEcIvfvgcQT0i3JnydFfZMZiQVxzvtcIUvsDdn4zw0zECY9d+YYG9BkRgVL1HXxiN1b
a/shrGG3ussPc1fsBbA992lFMdorkRzr4YeA6X8GjqmXSMZvuuWn8ef6kNrzH7eOagzjdEp8P6LL
K8gfQj4NraeaEURpOO2l0RzAe7xEpt3AV3qhvUQyH+Si52nkY8G0KaLiwPlthIa/pSnP2GRhPxV8
hV7eP4ihr3dS+b/ohTE3etUbikqQ7Vn6mKpy3WryXivbnphwzRWRtsU+08LcNR57uEe1fQuS9hk5
NQ2VnWcWIiBHaTvZstq3Mn1ACDBehM6DLlrW0EIMGBaGeWimzKPfy/CWJVc1aNl9SQGTDaghUkOc
RbawUzp0uER+FICkk4S2rpRVkGk+fDPRcsMom3QOGhWBbbjNthbWS6HicdtI805aFiWDlIdmJu2K
/WQOSwIfkP8OH62V3LeAu0mFSuAEWvZnUXbZhVgAvkOX8efUD1QxGbdtv5YnIabXhqHc7XugLIAA
ztqK7taCDXLlCh8m2nvh6HtyrNjfetGN7/SnAu4LRKATJzSQ5mbG/xoO6VuhnX8S1Vvgm4V9qh0z
2tc6vaQJT2Nc3TuWfCjLfA47qzIZOMhv9uslnNebYLbKzrjrDfyb1i5q5B9LdObBHZdPWfJOp1W6
u7IkYMWThPB267rLavcDZz05K315LmMuQP301aVY8Bfhc0GPh7vZnZ+sR3N2uQRSBoiy5HhD7tuM
vto4cDI2fmc/T8ZtS4h7slRmol5c2+4DTwMPSn3u7gX4wcxJjE0c0YBCDlqGflveNsZr4ZPqyq2C
sbm5VYZ7F9WcwE6kxqC9QUmS8eIM7bxzC8GKA6CcDV8i9ap9ksPbBVYNUg5DTxWDpyiYRRjxfW2R
Y1pl5KR2Ciy29JZNMnH+Y0d4YHKiDlXX/BtTtZlSKNUVsJGTEQn3YgjqmltaIqcO4SilWMg0InDZ
a78mv8CS3bvxKZq7Q568ts5oB6nKz6tPjtigvZNI54wQywq563jDOoOqo0vk5Wa/NytmBI62R44F
5NMyp2OiTlEyP81DgoVo9GFhijrbLORTHVH6HKsVBzXSkUvUOk9sOcXaYupa+VDmpTyV9rQcxMDr
LUnJuTEV576dP0EfpqdqIkU9gSMXz3HFVqlQmM/dpm3Y5VbOg6CbTSYife/uFLsfvtp0P/clv3Oh
VWm5hGeM2gsNRAHEfDTEwT7bVFtG7ZHz5qRhpqo6tDQiU8Hk2sfBuleO5yGWjN6Hns5Ao+ij9RQe
G9J67v1b2VnEDjLGheI3ycr7eVuSD0r7hhhw0uJ13ZbMojqkBGtbh/RX3zyTfDoESv0hKYfvnGxe
LiE4XufJ2HuU2Vs7ZfcntYkI3ojDek3JgTHwKliEkB+x15M4JZMAq8LWkbyiUvYdNlKMTgVNDOLe
Xap1xG7cPtut62wpfc0zaeaTF2QLZraI8fHBxG2nbNaWTVENjsg7gfhfDstsonwCvx6bqbHzWOmT
3htUv2GKTx7JqfNs3/wDhKYvAc87zV23eUhX9Ommp9Kdu2RpmE/JAdnXrd9bqHM3fPvrQghktF4r
2wGdaL+Jqv/0ZL4jqMM+yHhtuanQI21b3I01J0niwRcwBTRsGbdBNDICLlK/JzZ1KEIjU4Fqh4E2
Jr3uNEn+zp49nXx/PawtrShCrd0+m4jTYOdDhF34uzaVM/kFxO80GXp6zkNrC15rtMFmFpeuz+yN
ncMrny3u9mYxh/7C3pyp5ziLsrMP49KvVR4OIqMbxmJBFu3u0x67aJNmOIJ5Xko170rZvTSNnW4Y
VbzhymqBB5k0+rtrjrEu7PxNNZdIqQBdBZ3kKCvSGnj7l6fnddOl7YzJEsOgu3yb08hnb4+/U0Xn
NYnOHL19uPo6g85KUwCm3aZZmooMHvW3MhXfCIm5YRc1r7GvwNZ4CI7qgStY4iBbE8PJ7IwlwPR0
h4H7nVE2Q4PJC1H0uUGBhW8EDhTqxeF4Lsq/PlJrNT47pfnT5sTgjDlpB2M6H5qiUzQ9Cew2jMBz
67/CHfHRuFnAVpDuJl1P4AlqxGUuVnHtUSGgMjPAWBYUvi6z1Jvp/l9WF7w1dRsL9eI+wRCsCu9j
luaHIVfSIpb1QYzdezq7XORb56+bda8+zzXQxHzTzzBRMdTCkEp/qwxDKHpqQLw26khBxlvK6AaF
qH8PO9/aZbiWaE2car8bd7Em8rV121Mh2ZXSfDh3WcJQruaTpB7b5KpkKU9b+sYXOHhXQXFVMkEk
AafuehLUaVa7fffqxnUTDCt71OSn7HHI+UNtU0asSlxXVEZoK9k4EZUbzfCZ0gALu4ps5HVKTqYx
PPe9jIN1csqgruMnTNjf48muYxXARIPxYgd2DTNVlXB+iGT0EyrEmV5SxCnCF4p5QjTHTk8ngzQc
8JtJtkHr/1vdEoDsKduTYHAfSYZZ+EaOsSeObo3GCeFjkOqSp84zfsR48pM9mrp30yqJeZqeTGeh
tZaSVSdj4vKaaldrMJpRSqy8Y4ZphgKUiD8bHbWzL3DOck3gA3Bt64tq2DqYhOzkhv3UFNVHuvYD
QPjoi8aT2LptflBDQk0wkXEaM0w/Ep4X2mZzjZEdrhb7c9ttO7524jSIXc8U571dozA2yGxKrP5P
JTuEOuYYrmgT7Ln7ttq4paztzmiY103EVWREsht4tV4Dm0yhYHR5sHz7OtfeFVllc6AS3Zl8wUGF
LJcekfGil5KpUbRcxv+ydtpdkq9/ha0sxEkfTBICr79DEYhWPjNeIMve+gWkF2N5DlDt0bh2qrvY
9w/xoH4qvBPBcOtzmjOTk96idFIoLVXWPJjDVa5WcSAc8aepw6VDA6ORHBXD38i3vGOip4BojYqF
TjScs8a/CMXHzTpfRN7X+9bupq0YAenNdbef/Rf4Oj6NUvdPKRBEmVAMKNcB6M7fDQHVUGuboygZ
BE+siMgtk3Nvuy9NxJZXrT99TnmN1mOlm+s/RHF5arSynsRIFBSfRZANuR1ObtBAkdyIntN+XAam
nIKyZFi3htqipTdPmnuJj7TBaLh1w5z6J6VPbIFJGHUud3K5KSJzHiSS6PiBikPEqMZyhn7rTW59
HMq6Dgwk6yzmEsHJLYYqKqaz0C1hLWQj0CrgXHSM36K8Ol1Z7ydB8yvlErq6A9nmPm4YsodIerEb
eowTklgyquWKWadl3Be6mazxk+gfxo7Pnj8oGPTxHYpSli3bKd3AOhhbzyCjjquD7xlfVkJFCIPX
IIjEDWZaXnl1qGjAbXNoqD6WSvS6UA2YoobO6NFw6ceDa9MHqdJnhyYD5RPp4JOXh2YHpLtgwhyU
7VLj+WXK1DQ0nozss0wWFYhl7gjT8FjiiQzonS4hyuOjR47lBqAerNjyu6vl7U14sGFXepgmKuSN
VZNJ00CVvZXoVjQewBIRNz2VLwx4cAym/4ZdJSHlcSbU09mcb48tF7O09EN25QEKc/XUxf13MftO
2BQNyYQzfdrMvXK+JaGHnpWogzxwlX0RcVVt87Shr1Tfy/GmidecjsVkBj1tBLPrTIAFJEYCdDj1
uT5pOPsleZvg7deT9EFx386kgGrmtbTWq7kATagz8t5H278MvreN/OKI8yxwgbGc+6Fd0BM0sEFa
RIGek746Il0Cy6qGnZMnzwQPnKnXVr4fPsouXT4poTDGuyOcRuhgWT8+VitHfOWYj43B0o5mvRun
Mozga0fM0jKvOjE2gWYU8eaq4RbfgHfObejU0pabiR/iiyvH5IGMaIZUFQZGNRdfRTT9WCX3rU7I
lxrYVQYFOMym5YFDj+88y9Kd7wpSPEcjiFzjOnr1m76FoMCEBDQAgID963ex4jvhBHlPIwfjUKCj
+T6d6pcGpZNKts6ox23RW+uZ+KFroR5jqX66dL6pPfMPN1fXbBaBS8HdmmQzOalH0orxCXx0CioS
vseeQO5Voom0Zhc4K+MNucZPLfGJaSvuV/AmZeQTlvFsJtGyoTp4u/0Zjje8jqbiC4iPfld8IJLd
V3H/BWXVYb8kYM/KrlCUAFmZ+Rsj7RPjFaLYRDTRbPT/kau2K0T/PI/pvo643Eu5YmSZOEwp73gU
h8CIbmYWK/1A5MRIn299lsesY7xYpgtRzJ1PAUU7b1OCuYpl3AVInVgtNZVo2VwWBuWn2yGgFVk2
9l+RVhgVJHRre6lxaBfH0qju+DbNQNNjQknHWGUak2/LlnuTQA+fKt23/w5pe+ny7H01WfKD195P
zrxsuGR9g4ZllGXhcXan+lE3ug78pDHCnofTjG7OWVOpHbKyj2G1Tjj+QL4W76B+2foGbqMNJh7T
4tZoSmOTMhSqh1Ie3Sq5s4e5vUTGSImeTRECtOgQObxzbGFVqCKn3pIQ2Qe+G6M+phWkmO5RPt3J
MZ6D2anoz5ZnyFFKVxZeTo4Ht7J2Vsc8PpuQLo1NmoS2bbOlc5HZrhPuSgvpLPk2v/VbZZevpaAV
lOaIyGJ5TalGzIgbpW9xPidOctEKurb9NYMEJfVWwqlOWdJL0W6ZI2zGyEMDNryXcs1ZTpZEM8Sb
X6FApTcLB8CeT+7MySZl/L/rVUIK5TrvhpooA4PpP3IKJOMs4fUIg5A9Y1hQJ+hLN2V3q4Pp47/l
mVp/Is/EmcIwoquSY+Kwp4+RdcFwcwsF6EOp1ksG4SpAd7dZx/WpKF+icZZPUGJCDA5+ALyd+7eV
PA2OD82fCrHo6eZkyJ+10x7bDkdlXY5X6zbW/+8tu6lnbzqvOlqUdF1D9WWRaxIMCQQnAt8oXHkQ
y7X7cIF2zbfQBO3rrTc/Dw33Og36opaOsc21va+UPtLufWD2/0OI6lsSL8+yKV59sznSCv/xzPp+
am0saF4O56du7bAjLbR3ni3Py88Ekt938R31YrcVMwrk1b0aDsZgJI2aqSGtD0Vf4rZ46c/Jjoh0
/P5kiGTbJW2+NCokBzXgiMAckq7TbZuy/E66Zo98Nf/w6ul2qlT3ufbABbjEyaR2SbQZXbaERpNi
L3THadfhDwldqEOBMjl68GJwu81jm/7jTQ2JObgkEZNaGx2wNyQ8uZN718Y3DK0e7yM98e3MSRvE
qnmnd0Q3khlxr+wT+WpvBoSK5RahyQzp2lE+kXkxc2f2zas7m2PgpeTwrskT6GD6V4pA9zSjlGFU
7IyUfUN136CNKW5KiT62SF0SSVARK6Xs6neBeeIvdKWSlnOJNM/P8kYiRWPK1UN8L9CAVV3ngVzQ
/hpOsVs8TSjwSv/Gbl4MQ1+rmHACZEuPyqHxDhW030jXexuq9K5vRIhwW+w0MXthu4mzEVk/rRhu
BJBnbKrTIj5qiDyDT397zotnBDEBlFno3/N0GavaDa1JP4+OCek5JhB7Te+znMlu5tM5NHrSYltS
asaUKM2qrPbuiqVa2M2rsOgwAC8blb5bSjQMmc8BnPjd92TG7J1CoEhYDnXsN4FrFumujC7tWt4W
6sBdUq1fhIm/pOPFXFISixw1HKYme06HeJf+l0FsDt+jbB9G7N8bQtHCGyJuIv+D1DHU6knVB6sp
WCMzAVKNuVLM+NbFkMOD6ZMaSGv9xcO9U5vDi84+3VStQSvnjE3I+mSieipaDtExE0gYtEn6csZ0
MbbPbtXcDzJCRGM2p5aCk9ljv719ruwYAGcne6fK+nfWyJqqbv3QQgVO3r1Q8Z+NMvqsZbJtkwcl
8gi8NQBsbXlYgeBhVTh7srm6VwQ4ARIMZrcowlirh9vdFOy7v4lJh93YsysPszA+1wxmDpm1M8rH
cWZQNXWMMQfE/13b8k58uuOt6T5ZfXeq9dTs/uNtLyvCqmkeuCTR6G88h+tyZOKOFUtQ1eWTH+fN
PvYkZ/680mqm21bY9lUJUNgWHJ5RRjn9Gq7CZc/3AmJahNIdkK262ee46pqhBe3kcungtJrrF9Lv
V3ZFGEK6aBhOy38rKV8br3a+pp7UQJ+uLWDqLycffttJcUKI8Rmc3XLwkEgGzWDJjaW+xrnBuZSX
/kufXMcbq8ovz9PcssnHtHWHrHj0J350eL9f/cRob4q6h1tbMhlIc6+avb9Eb1WafFh1/k0pbS9I
9TAr9YzXxT6mo66higLJKAKodRKbLsdpM9PYmGf17hQlkXCQtc9elrx66b2KJJIsmTDLWXCx5Xda
Nke7RrKqotcM78XGcoFFSjivAyxusgfhLaVmYLtwywExuyFKjIjHK33pFBTPgoYHSqPntI9+2CZ+
mUC8pLO9lXTwl7Y6CHtbFcjsLO9As2RuUvgzYCQrrz43dFJxtcqN5MYS6D6DIAteL1MFqMUye5lX
wQSo+jANdsrbw7bwBWYe8+qhL9u9S6p7BG7XSaF+LeKChfbek/pVIVYgyrLFybzpe3JBaG2vLQM6
qRnbdDTT2n+zD60/ESjpGD2QwPgckVmBLBLBY3Kb/CzgJwgCSLAPpxwZ+beLEghyUP/TYPyIKsrp
NEcZU2n9mqBRA/nFzJq0LpKWsWyM/t8qFR34Qw4Vxbh6yoBn2zRaYy1PLp0LRb7RxnZR2rnR8EA7
m7m4vnPN91iRHu3TP3HWlSzGAohbXIfIK3IelQbmC5NudvlAFGzcFVDmeXDYJfC5B4tIvwDs4W30
6rA3DDoGQ2FTrnGtbxYBHaH+BaFwjIr0KW/YHnTqQzqgvlzGKUQoSFIA9rjQJWu7rzE++qepazPw
IpK5qW6YtqJY6JZ62sY3jSBN4b0aSc/uaue4Gwy2IMsAnBvBKTMNh3S/GhN0tT46jNNQROXegXva
3rOWi6ToLtaLsmV6zJV9jJeeIlAldshsFeVQq499MT5X1EwMWmiE+PRLkHYCf4s3Cz3U/SC9N2el
bCIQZoMiHJ2bNt7bZChIEY9HUjcU4PmhnrfDNLCn4NDRti/u7ZbhsE83oRy7rc4neSEZqRIVNM+M
x9YnbgJgBknJlPxNh3ehGKNzI8f+zkXAFomM4LcEdW5vhFNempBajEtmdkRs05oJoo6otHjJeBjc
jIh3Z0RuhZHAgylhVFCWMabifE5xHCOv2JgZbeaVVE3iOCYuLUDF0fvUmN388a9XMqv3+FkDVv+b
zn0G5HlCkoFZnfph2KbTigZQ28XLUKY8M7TsssFUOG+iN2TEtDHUa2oTa2ZNYBWjdkHWov9immIn
NnpuLBhm6DEEi7XedzVaInh+GzGxseTTY+uhzSzj7GGqGTj6TKWky9WXJziJKRZItrqJw+m4+lo/
+wgGAoulgHWXPFHd/pLNytJvjEclTbp/Q23wM/InTdkVRaFNjF9eoQZMf82CPcbN00+oa76XyD1T
FErsOsesCd5catAlpr3PPEV+DENc1KPJViIMraowzdeeMPPo2oyUjxx53frtu6b/R9uM9z0Hruat
szZ5CClmlzUQ26dCWVt3iRGTEmG+utRojEo6x4YxQ9YuHl/zMOBr3BDp8KsWn0jusTkVKYDfSbc7
2cCn52Ip/oen81pOXWu28BOpSjncYhuMc7bxjQqBUc5ZT3++1vr3uVjlZQxCmrNnx9GjrxQNMjnf
3NPyQAf3QKjSWUb3Ct/YM4PgPiABCpjyZW/xQK+cGiRXPijkYFq0tlrMV/UYCdyhflUU876TSgDV
BtIEkAPR2BdtSQj/gd6BSaxiRgfjf0vb+9Bt44NRD88AoYhqSNgY5nQGF0QYZd8WjktNTj2XlHTl
p2UbLwJ161vI8CdmltB0646U0W2GYGd2MCXLkXoBuQ91q3YUzl3nraztoDDjQPGLgGZjwtf5xZiy
H6UaLq7lHYZ4vlexzdZsBDPORlbP57n5Vkbn227s+1ZBV3bzWferQ9ppZ89NoWfq0D3OoTWVk9MM
v0PFkISu3XLigioaLlk5/NZtd5VO8YuqO/uuBAqSZwGUuYH8hPnuHMMrP9tfsa4dm3I+V04RtHXz
oUQXgi277l+jKj6PTRak4g2qIMTGi8Gw4kjjp5k/ZFgWkNaoueXcGEkAS/NlBuzrm1QlZZxBErhL
ePZJ2JXiyXdRuKnTlExol10tpfJkxf5JPuwsTED26NpJoeAf4ZXGAkTRcEw4KThy41mv84CRdYDL
jA8aY6WsfgZ8uFFH9bNdpuPcdRejbx+X2QFmm//J74uv/sSgdmczkEskSvptls9+pp8npz8mTfVn
ptTQFDiOjfEMZfgRJoDHTFy3Ig/ktRgq0T4pniLNO0GfEdTzKORVQZhKcO2+FEv6rQHRLqYj3tS5
J7XmxjpVTp3uT+ckP5eeXtTR26qFspdLaEW4VQ37TqvMwJn7YwfnSlG7d0m+rO9NbO+kRw7QzRJv
J73VW+3bmZ/hsj/IWwxjObbUCPFO3kqLO4mnI6PrAtsGuWgdtNI7xV33K8/Lob1iUORz0YUw3+b3
/5aPBZ+M5czc1UvDwBs3PWoVNbtKP3vQZPf9Ai3zeIkdimrMw+VAHGM2lFLbZVZsqBJMbOty7pPo
DPNrSNKKZtywemYia0BxBLi+PTBCjdmtfAndrvdR7u1k80QW+qz9XozDf/spG74szldJ2RgG+U2W
TK9tRh0aYRChkB2Qj6pdDthk3C9l/2wxBW/9PEukNP0xTZq7usVGCBsFCyCLQNQZWMshicx3jf96
WRKQoQkepsw8yRr2PhLoyOnO901eHZbUDIqUwxyO+WetXaD8PQGzOgCyBCMW7rx2vlWS8tCOWtC0
3edk/QALe3d8Gqe7jUHvla49y94uIQvLDbRMzfEC+Qb6cCnzz9NFVch3YufN5hr/rxtoGWcY4kjl
IjNxXw2StcyNIoirM8anyUfl3+hHgS9js7hXzT/Jz9QY34oR/HmSMvSUu5THC1t41iJm2KnReYzm
M27phtacT19himxorCsjN0dG8tGCYGtJmRcEfsvTvRPwrgBipIupm4dFmc6N+T6X9WccbVgVpsB1
6nesTxco+QNd5/uVNAB4vZsn4JNLdKfF/jVjTBjtmQXTkN1DFnBtKMgyzM2DZsOKpgUh50O+ntkr
QfgxmsavFYNOXepHP/p3qEhA3euO99XolKzCLjyXY/crT9YqmlQud0r3b0X0tr/kinY1Q8M3RNxW
ziz0tLIeeyiR19VmNsVFFooRMuWU/somrgeFA+P1+bpkTeudTDZ5LAv6ftiR3jrMeoL/k0Bc7tI1
whlnUOTGNPNXQLjntAnPssEOwlwyP4b28Odq7GkRg5m+VB+icby0Sx4kLQ0rfl9um5JK1jyjHMrA
nZVTnz2bcfEhJqBSDExIfKi3orkNc7zo5CQ2eZYxcwzctcdX0ZiEI4C5cfK/wd7MM5wv6NGWfiVq
jdeiwoyW6c15e/SWvSg4ucMkqZ6SkOQwiyoqSR69m9JgKPbM9jiqbK49cm7DDF87fjczaEE6E+0U
cr4R9Wo5q/14drKb3K6/0nkm5uV5NM0KlMy+YYzPfdNNF/pbA1LHGMkiQYXdzn7+rbLoNDsR888d
CbXo3myis4kRJeUUmGCopGlEMlBoxMbsj7L6mlL/FuVZTWOmsVgHEZBm9k/Dna6BOua3GNGZ1O7k
Eyg5sMaS/rX65SwaUtSD/EzUJJD/TzeF8Wpr48dqXUS5Da17WO2Nqr3Umf9VoX/EKJAfjbXulw6l
o8iXfA/1lq0Wezs/pCd+gINumI7rR2Vl5NZ8OoQAjL6ii4NSzQIwJW+t8wn98wlE4YEphk9lTwiv
hwE8qSji5k5ELCnU85BPlyLfL6Z69Caf3gROdwqvXF9Y23hnJem/l5pEwSUr/tpq4FLUj+R9cpp9
0VWz0bwkoOUiLV5thK1RznJ/RZclX5ZT/4iMVmyfLO1cq18EUd4jBInnSIf2Fir+DdP+bkMTijiW
QKybw0KKHpVHdOB6Lo4jCY3aBf2RdMZhfXImkNGXgVFBSHxG0s7vIQNXcyRtYevoAz8TtnwO2qqC
5IzJWpHqfXaALNT+eJSHh7DxUoZkwuL8qVymcxrzZFk94Uf0G11XXhbbP60vyqGFegl8x5XrAz9G
euQlETkCiCdVS7gFoFHr0qwqPCt+tGhbj/3FgOVB1m+ov6tEe9eJlbTCf2Vg/JkSPMOE/VM11pQ0
N/M0H2O5BzkK8h0pSZQh0a7rqtvKzf73vbr/p7rIDR9VVXUnl/E9TdskifoYLehmdsetM8hsk3s6
aF5svnNV0HLx9aH05rXrCehZBS/CvLTOcjG6T0O4J7DTslrpwBaQ8VD1o+JlbzSnbJom/BIdocZi
zZyXiFY/cSJEWus0PLvOp6o2b/+dVrlKNsEjafS0TENmBLpC9kLerg79bTEnu9LTzo6JjHcH0as6
2KPMrG8izX7k6oFVICB9FECn95WW2lkUl3iHAKU0At9scLgR8yYatXvSGV9atBet5TNWp22/Re1l
TXJS3P93tERVyeE0svTOovYtGtnX/+1EFxNXJyD0+otbFRw/uNJGxTnlkAnlfQIRTLwX3SFnp9fn
pxh8gIhN7eO1aemfTb4zZJP+e4miZ1MbT7KO61Nr+pdfvfZZQneQ/SDin3GlYky/feVVCc0AH3c1
5GRu6e2G2UfRD1q2nEWsUxX3Lldu21LfpioDTJ17MpenXPRzNE1vRTt9DX+MuYFKB6TpAKYg/qB2
tJHVmszioAzVvekzmRgXaaG5pUnCB2up/sgA/hjpXpxWOXQMfyNysNE+ubXub0Y5r5txp5zmrGrx
p12PZIoBYS58M4iaINEx6pNFROndX8m3adFC4VU7t4p6JqFfZPl7gxcRYqnLxoEP3dgNCap/ASGH
6rS7namtTzGfF88Fh9M8OlLp1aK7XPcOkwxtNYGgD1YR2H5zvZjzY+q0v2K86GwO/J6KaMYcrM4O
mOt6zDG22nFOvG1Hw4RIjZ7UBwkVwPoxHc27a4hN1u/stfirsD+YTXUUufn3nJZyl0N6JC/AVnAe
h59J6T5HanG6Cs5LAgVZLYVFSvAkaX6mtSh5kYUyKvE7h+xJBy0syl8pZCjouBcnVoX/U1T9iI4z
rPh5Vm2AOuapo1klCQZ1OcKkeNaXn14HwQwdyOoM9jHGdU4YgavsRxx1HQFYTcz/zItIc2v4h67Y
iaU0Kmh7cWW5YqNLgIIREGPQM93GMLs3+gVO4geKz+Zr32Nb/awqR9TD3LdvmhavqoII6zKhShq9
OsE3gbIS27oM6Xna5C0WtmH8oKpQvOJlsQZJgxqRc2NTHpyZjS3K0cA+h+m8i0B0+qFzcMj1bWi4
v29AZsShcZMAvk2aHt62etMS5kk2m4GZZ4f91lOiSiDtIBnvIa8qauVUEkBS5T+DaT+6ifXrVTcG
jh/TMPYJKERRhJ5pMXTb+fPD8k/JlZNnfMZtca2VcGD587HuDFzKGBcM1Vt1jwocm16hHd2WXsx/
BXByuoTLzcKtalkdxBNAIu0odzRmJOGFMxCJ7BmVyjwKSkgD3fT8bYF+AZDFX+9Vvwp5I97DwI87
cHqAD1AlzGwIFNZjLLfi7siXyv3KPdKZcG3kNvw+YFSSHcRxwfp5Wds59P8GaqGh9R2O6Ufp3sin
MjsNDB6B7Nm6VnSy7Aa/2mee/dy5DqXeeH09Ipoex55CGpOWOJctkbqb/ftb9mwo4ZHmhPNym4/l
cV0SjL1sO8zp0O3AUBgieUr5QOtr4DPpW+7cZXXkp9EPQIlIITN3UJ6W9p9ALM8qTyF21fD7Z3Hy
8sgn04mxGvXsmWkIG8egz4jltdMCOv7pIm9qG1LCg/MuJrOpMWhTc8gIgpAikc3Vi8unB0juQXGj
LkQLG4RQHQU6v0/eVmn3PYYpyBkMi+bAkKR/5qOdzmqEhFrDPQjArfx/Bt7aV9GtHPDZnLbxDNlK
x2VX9egSjuTOFrjkXn6X0z4SabrueC4ofxmqv0175icQ4CKggTg7DBD4rvKduGBiD/LSfevqwEnp
DTUnWvp5WnmMwvJPPZBJf3a23tOkQGtQG9xBf1Fn6D4S/Sfr7huPNWNjo+rWMYdvOQdyJuSnpre/
cgcIfc6RGJcv2RWRv3ULlmY8hq5CSOjsTHgi5goWb9kbkSSRG/CFPwazf7H7hi+KbBlhcKR6Tt+P
WCOxZ7aXBzN4NHkULLj4A4DK9/7S0ghAxIL2kJ9GY9xkDD8TP12iKLUirifxkCnU7Sw7aJN/bn7q
+3uqfzcd6NqwN+49LN3ojkejjYhqR8oPmAkj/auqG4bO36uOci3+kMjLKv+szRKnexrZdiJ1sk5O
RQqLf/IeCLYfKVNcQesa07GAd1EnAUXmZyWDBLYWbtXsUaynOIXi15fZxCARINxqf5TYWyysJE6G
K1DUR9GPc+vvwHTvRLWKwz0ke2ZuHkTrlkp9Sn0toG/tRh1UBhvhONv2XU7/O2M7cDf+5UHkgm3L
EDUQR3AUbVpVpSn/n2OV2MvTSAuWOMEKoyAspL2sMtj2GA7HSVgDIf1Yzf1n1Xd3ajvsop54HRsq
ykAUm5uaLzKxxhySL6f4cfo6KInfKL+gU9qfEFw0ljlUCrTXTFw8M4w8hpFvOXYYZeYZBDX5NIW5
ujOjbdp0fMgLptz7IJkyiyi3YroHWQ/mogokf/iVqzgTA00ACk8YUs31Di6qJDbbT00PRBcCiT4q
WgootHsS7WOrzneSPstt0dl08Mkumjor4Yfvo+e9ibIXRWS109McA9hAmSkqnRyWfyfKDaKBPzBI
b7DFk39HXY7hRcxj6/lf3vA1ROgp5LkHeDKo2k9YfvZACMMkfclalAefEEfezPPNonnv4hSvamnB
7CkAYbXCeZNg0/NtFpM8KYy2uFXva5guwbsCi4ZHiVncNByOoOM12gJQThLuQ3x6Hhgn5s/MtQcR
h1conuIazhTJuIWGjl4nLZCtndM20FTqMEBTS2Ayo/VnFMYNjdR7xZ2+yNH1DSk+t/5NVfvGWYy9
6JP/9ApE+a+KBrsuJ070Ta3ZrKd2r9LCJtKuzyGwT5af08lA8jtPr3/FFZefXFq+ASzMdmjs6wUc
veSlOpU5mjkWPCcr6mJMuWziGUzYJgVNGsQZsRPIpm6bNNfA5jh4f6uyAOrzELeR9GuukfaqWRTj
CEfGYZni37reiHiJoR4dN8Dpo1xfPoqFgUL2MOjDmWaZoGDorWUeZPer1H2gOZGi43yGUZOmweWe
3PNfi4VmbMmvbbSn7Npy7erOsqNdr7jd1sV+VoSOaER5W0zyp5x3S6Mdl0z9VqedGNqFEVKr0tPU
ZpfTly6qQqIwiWbFwJWxA7lJCfqi2UkoJnZGThhMo+9jxuzq/6kgOZBJpZz9/kaskmzouhZDsjCW
J3vUZ/skrpvsj2ehT8tfycSCUTnNGULSnrUW8FIWnXVxckO/3oOw3OWDZGr7SxKSNY9eFMEkiP8q
DvWY6ztFd3eS9qbidMqmIgATe9JCm76U/JEq3E5f5n2HrfUQdMWZzl2y632TSphxkV9TjKrvVK8z
WTwH8QZm+w7nxVo7oAx8rgGvFaH6Il8hSXlJ4KfqQz/XX+In08scLJZ7AvxJONQ9yp2Jj0yDcAAF
XzQUh5L0PcnPF4BogYcJsjFBkPpdp7XCfHBCUKP9tdgetQbrXc303aYY3v5WvnEph4tUG/LIk3y+
xAuQaP6pyE2PnNB78mKkp7G7VwflZMaH7q9xvTe5T8n2GVr7pYEO5EKxM116fKOIZlf6PzUMJFTs
P4tyO6IbJGPoGMm3bj7HEQ/Er0M0r7USxc8PprEfbz1FP8l75cIeDqpNPlTSiF1NU65/m5nOVp5M
ihIlIY3cg+XFez9mYiGvLw7GFzmm0vTq2di9+eJSUpEnmSObyRS4rAhexgAJTc5v9D1Z0X1eZVu9
HM7RwsqzRrbaPVnuDDqdKq3+Y/fkDhgUzLaXbLtkNh2/+qnchxyZr7QZduXu3pi9m9bHvS6Ukyy4
OU4PheJdpyhP+Yg6Ma8LKIBYf1hA6IVSrkRiQkyJ3JOKKwr3DB3O/sf6e1cd/PltJuUBF+J7CSK4
RfanhZQlXn2ORA2AAWCSepXX5SOJpBM8AO+0WEFbOG2AxmH+aZoFT3yU8hNN+5rnnmVjzLQOvNE9
JdVxiqZPWUnVcR4gVbuWBZdHSD33o57+0vzfO5vFOLcqAJMEfC9OP4jABz2vbmSfRnZenlSurBb5
0wgss2+J+lRgy2lAQZjYnX1VTLIyqv1clNNV4ZKMcUlT5h6pbQThf4vb0ZZo0z3iWqwat6Ka7R56
4luRLNlBsJuYwu7eVL2DVLOaCdhGEUAcFiwteYeeBM6gXjdD9QDlxVGvsoCUPG7gXjOMg4SRwJCP
WJj3Mc7JIKMGxAVdg00tVY8zKHT6g+kBO/taBEgi+ZMcl+QPaUZe0xWAL67bh4pWrJgYXYLI/3xS
W3r6BsrfjX/6z1eFoG1Ps9FOvlqk03TVwIDHKKEnZUF1zhzxHokO/eXLaT+HhHhiGWCwHbVzWWxp
OfyVlLm87o60Exd4mlTXJPMTT+MRnPGmbAemeGaSsqDWwbErqruY9o2hv+lwBsphPMrbyYsezNvW
UeE0qw+iRuI4eYJogXI4dYOek4NmjO51M77QKYyVH36TcdobinIjqnDAaQN6FR9J22o8zcRTSvVm
saOXCiTOf9667xNa5/VDC7aNrkBJ8lMAvyQMZt/0mCWSIa/rOV4egKf/iMBlONgNBfVm0O5El8hr
yqCijdzrxiHixMMYK/iqtPFWzpNoYJh3z6qnXzFy6TnlLM45bmxJt3007yoEWqRUBNvxh4c5Uq41
T/uaUjzk+Sz6ruqcQ0w6osKnc35MylLyqhWznPCdl+Xr8ClaQ9Rmzt1Agq7whas68ts3ep82Iu7y
u8NbpnD+TocXkdClLY/jrXyz0iH4IsSiV1St+M1SYNHDrTFnzKLOVkUveRSptNKDRYOW+66MRmD6
2rH129+GTpKxHN5kRczZePNg45ejhi1W1TermL7kW+RKCesnyt+t8iefJgbadv/3F7kjeYdm0AQ5
3+u+/SMHf0yTrW7k9/IM61uj5NGYYYJEKsQUzrZ+hlzKUtVfWag1XzPoPyPAYHSDZfufWIS6x643
AHuiNNmtOiN80NT2S/JODRZK5LRrwT1a59kNz2KCmcp7PsqBk+MQGvo5vKqNhS7f9BaUx0kqHTA7
9OFvclNo/q/UsNeqB6DLN99LQGYF9mx9idjZubtRsug14v9qCTpUwcEloS9/k9faiND/slZHGnpk
leFTjmlhmUFcuT91f/dfTdmtlstcRcGcF6/JBJFQfdCK6kveLRHpqiM69caslQPDY88W+SrPVXdu
yJxoDq8s3+BHp+azhWm8qOv3yIa+SU8DnwQkxWvAnQtQJgzWGF2XVvTYm9PbAIC6qqJNqRqwT6oP
fvxqetTQ8V4mSztHofKaWUGPoytGoAiRpFpJmH5Jt3XxxtG+CMRAlH+KYfHcrwx/ipELR2ptsVzx
rDWQrfXzXt6X4n6PPjwNdIrQ8P9ANey6l3QzHov8fdb0e1DvYPCJ2+SicgHHS3+GcltL6oj8d423
Rfj55tXkwZfi04MRYYQblczwvdmWAUiqm8r37kOcdG+KvpbC/VMZpTHauJYkmtO6+tbs25mCSu1B
VFLXBzoYXhkuhK5bjhFRKqP5js1k3/R9cicfATZLmtA5JEVI/q17RjPhZjiHSSWh2W9bOAkMYmSY
aIm60w+XiTNy460E+PJiblaUPWCzQctXdnOiE4kYjCjKnD9lc+Qe/LS8nVsG0cqbUsLfbmrfbIuJ
pzyvvIng7OBMzPY20neNqqIsj6xZRBOAg6KG3/k7IvtIFNIsjAH03LuudJ/tpAaQwjUts/0A6kGn
HdmYhs1Z4uSt1eSszYwkny7y9NMUvzoxjU/codyptbBgPU3XSQS+Hr0LbdZJHdq9lTMNdij+7K46
lbjFrh4+hCpgeZ5bbLEwbcNw2O3VCp6xTD1KHjmzqH5RehzoOlJD+IhIuIiG/3cI3R8U+qqd5cD2
JGgAAdD3DR0BQ49Q/ORzH0yaquT/YovkbDsuDfwqw9NoFon9FVwyps5znlNVqPDt+KbQHT+kRO93
5B6G+BZjcCc1oxD0FV5QHshJ1ZtHuHFgv/t1jYdK4F8UBeT4SsFBzMZosYTKzDwhB1qJ1TNfnuOS
Xtew+xWzZnjUGDxG6ETN45piWtOtFLhqcHXM+XiTkEplXaXMWVGybI4SlUrw0Bbzo6I11xKfSWpX
iqGU6h9tGqXd7KpmPJlCAqMby6DyOmAKCbRq3a0kV6T/us2UV6nV5DRjtb7+/i9FLN0XrfNbwWZK
IU/qhpK4sW39JQnJXpILlhKCJEbkZw1qMdQINSkxyN/kZiV8kdhP82+GaPyVYp0OvEGKvLb5BQD8
c61eyu7qP2nc/ol3IlzmrgFTQ3IQFIoB/YRbGldr0oikitRypDJdaDOEJ+3dUvFd0lPfuGvVaK0D
Q3yflBb5YJIwpFqkPozSoaYRVp9puCvWu68KHBlcIXmHCJdUlYVsE38IkrjrFSIDiRZzliraLSRt
o2Z5IOm6Tqd1LJ9uJ2sA0O2+yBWkICNrkcJRaWukhdmCOsv/ZHsWtd03ab+T9Pi6tlLw8QYA3UP5
scZ47JvpL5/d+CvPKaVEDYxGKQRTEb0pGT6T4f2tCT+7zq/G2XiRGHINGpfJfZnSy5pk6Ov+XRIN
CXRMTuU9y8XlihL8T1m4tZtu38VUQkngS/koStT3NC/hB+luzSraStpKdkxWzBPOQkbRsLP72gZ8
aCKnrFk9K686UFvZziQfd9RR9zpVU6m0jm0eKC3ZKuFfiJktBqF1rzymufK9DGT2jPZp3XJA7K99
QiPpf36rALtQDzt/VvZiLBeOqJ0l3874JodbXqKxP8hU5yBRrrg5cnpDhZktuMFSsEpdhD5afhmJ
DMf5Wayim5NGWr57Vf2MKNxD3wc1pXpcj9+qKCL1bvHsL3EN6BCnIIi2yiTX/a0r8VtM77O4mP20
vEwtzZi9cgNP5P1a5RHv0IfSNa1+Y3kKqQvWjhRjaCa3D/L1hvbPgptjfwfWB3aP7gKY81Z1m9vQ
72ix7S5S4I8mULnxUSotojVKu/uBNlrstm5p187sP0iWUCRPTpakFytlhhKig2gHn4YUZB4efXX4
FBiH7zF4p3mX3WliEF+cF/kUpV2isvJV/m/W8S4vplv524odA0sQOfA5cy8CW5JvY/4BsGDay/zT
umNycKf6JYym7yaLdmbh7kuY3DShQfiUi0qSskycV2+GYAQlI7cmr8vBaYYjuNd3YzfZ80mq8XK4
5A+CxZGsxnLpvXTDFOo3OWOlRo2ee2EsxEm+t+71m6jyaGUBYCwAObmuvEFiFgFVZTLtasj+qU0A
v4Mafsudx7P31MGotZB7l8WXPdJAf93Id8tFrDKjh8PnTSBvxMhJcnisSoZbN7QCehS6a7atCCQF
5SAha7kD6phsYYgKcZpkIFtkt/L7p6rKrl0jAVuinzNKcz56LUsfIj87FIRetJDdUrOA/1cHYpic
6Zs7e6CPQXjnVPkmagFpb50jZbmOLYc2Qxd5ak+SuYoMGpU2Zj7t8QYA0wKjkWA8d1/NmjYR8oeS
Zl8foNHbm7pXmbKMr4xAQV5EmcQxdnkU3TY9806PMVjDkAM9iepElXbjv58wX7/Snvqv+O4M77Il
8ncRC/mZwgK6OOVTZMsWkPSeW6qIDqnCQabjyOi0O8HTiFgJ2k/UtxBstrXyLP/vNeAteE30B/2Y
z01X39JUsWIERd2I7hcV4i3GQweoRyxuA3ee4lZvZuGcpCoqr0nNRKqjtmI8axywpRhgZq7Xwn5V
GI8wpm/F5ooOWKPhRi0PGshAPivyksT2X58N28Wd9gK8EjFwrZTm4v5W5HbJrFfIzqDY4IlR6hoA
xIEVqrpwD5fKNhlYVDF63rLL8nwfpeXBN09s9qfYgVLsjBwi2pWia5hOr5fCvEoKbyeGTUJw+UI5
LHIGWhrjepaN7jdZYal4yE95i+d7Nw2VEDneAtgTBABVEgELbCULLNWWeCRRV9hXMuStJBEh0isF
M00SlfHy05jGYzy+0ttNQR2rwJ+kBCS5TLO3n5oQ5gpxknFZpXAxaPhIxt/Q22+xYp/kJkUVMO4A
ObGuFmV4tHOmEE7Kq6ykPKVvu3+2pR5Ud91AeXuZ+NRNLFhx/vdx1XwzYH0WG2RXI+DOx2IYYXYq
/uoofLMz93muK5gmpcg1rk6DA7PKMjJUjLqJHE0xO6HVgaLDEakuIMSg/3lLgCrIosp9iriPIo7u
zlLsT9m4YX7OPOXDStNrepwYulJ9o3dF5xKz0FQ+vVJT25CwXEtxq5ITU+m2HNf5aiDuAS4XrMAN
kp3QQ+wax7oT0y05W1cAOWU/AZn9B96A2/O6juYHAYnR73EUeFI0pce2oQcVTBiy0fcMRKmMK8Wm
jILHIcBTk1H1XfEu2kl3xNWwniX/IDGmGL6MblSvS957Mw/E4ky686k3a/5HMini/AJj36TJ9LEm
a/jIqBWipuGXYqdL4h3Te9IemRgO8cJZDbWv/ylIWQUtai5X0J6dxCeT1RUNSY2LueL+nV/r5w6G
FGD488EEO8d+27SPGTp8JNTnREpXN4/8eRRDWEDVQEpUIrGoaxpY/Y2s6KqXpNTRht3Gn6O1NiXI
phUFlfqEJOHyJrl08Wk8F9/YWcLt6Bf3Uk2geew0xrjaVV68x8ZFtJqco9Ydv1v7TRZ23TwRycWI
BMQiRbOlpIu/L1bnTO78P+PGeI5Ps2PgCGACVbmTUyheyqrgKOjJWyvD21P9pKC3tyznQ0Deq/lD
Awk2WB12Wqceo4yTo3QXzYveZo/hrGybRBoCfddbelKb8kaSX7Iv+hJRUPnn7kSevS8tcyuXlH95
awCfJTkCYQXCKavauuajq5fX6+lz6LPNabEjhpBdksdc5QtdRacovEx/odFuk3RcPyofHzmwau28
zjSViOzJAcmlp1TLGa2BwudIKcm7Vzkfq8MY1xu5ouQI48TdQ5C1lmzkRK5VcYtxCxDmwjjM1sg+
QT0QSMm0bssXx8roC/T2o63g5VMHwYfysJTyHmVIT8utlGo62zwMZOw1BsYnZKuIUvEcpGNGvTRN
TZ0isoLYBTvVT68jC60bzbYPAZUCD52G4kmBdS4W2w+HJEs5nn1MKPOFia1KhgzKrJcSejTzPGBe
bVTPiDKTeSq00z3Xk3NVtK9K2X6ndXJuXP+wXstG4mkdgZtzob0ENwo77JbVU2ExtqeY3y1oNNWh
Crx+AdNHrKXqN6Vh3dNEeVwE/+tH3xVzkChkdviJ8mAhk5SVTtnGN1K7lBq6PP5amPT6n3a8ER0t
v4pX8TEM6go/WaIBHbls2OhjQ/5dtHW2ZF+ZDunfP2tf064Lw8S9wGLWGpkZkmnrrHe5oLgDAsGj
VPPuE8XJsRMFJMdRzC6k6+SY8g8pgMr7SijkchMsBalMMSSCIDe68kaJ3TuJGeRzEjGCer1Nq5pJ
wuy8qL54HA8e8wdcEJWEoVL586CFY/An3BLlnxxG8a3cbFtnzcmeEtrg4TpjH0Rj9PQIiIAKlq9L
b02dMXoVHF//UybiTwgG1oLRNcnbx/9gRvI0eWS8dpG9lizjAu4lZ2Fkz7SqWatprvoheZrm5O8/
k56E7mHidc3UGJTVvBljzrBr4rNouYirIXfpZO9hX72LdSGxdEsSbifHQ97G2Lk/gPfYHHmj6A43
Y8SApwPMJwsgvkSbPdaYOgFhib6pZve6HdH/fUXPNGXbmLnf+C16nF1DfQ9CGjXNe90wWtWXfJPc
iD5atynYANP2IJx4/6dUcbrC8pBTFh3L+nECptuN36U2X0iNH1hvIvBfiQrF7fNimF765LnzSIHK
PvlR+9wasISKHtbpukDKVR/kfdPDgs2TEGNM6UC8sTpFTTzsYTjcSoVRNIVsFjPJvqAflpuh+Wz1
g0xXO1tQDvXhWwEYQwAbTdk9mQ3D7DxsoS/j8uzpRcRR/q1QJxFyEWBHgZMlVK67mllceCDyhhXy
W/SCSoKFnoScoH1po/ou6RUbdJKiCNd/aYfGXxjLkdzIlovfOjj9vu+m7VqV/lXC/Efq3WKNBPMY
PpSG/rPelpnNx65K7m3azjOrB3DLCkF+et5o8IpRKxRDL3XaQjLg5JazOa1uKg7LhkILbJRw3D8k
PW/VzIVo0EjBuS/3Sqg4e91XXiA91q+70Iccs1RgaRxq86rS6z8rsooXW4MDP1H3eVX6T4yNogdA
YWKFU7g3vQOPFHSNcLkCvTHLowqs59Vpsm2RNM2N4zIJ2fSa5LpP1XwXjyaTJfR5145g2sJiTPaK
3yiQUvebaSnCV+jkkbTxJQJtRnbGhTp4axphdVcCjdeByM6qMn5EhvZnVZqyr8wMPkPgazdlVN2Z
zCLbT34qrMMG5EZt7m4nUCiTfg9y76fpn3QeYAPnEeNXGGdxkwz+Ps9BI+pjFb1qY7tJHHjXGTpM
oxjUpZFFm5qfDSbc4Ny0Ajkm+tl+Nv3JvNeqCRRXbz0nmSLk4d42M7q33B+srZEDclSbGyupdMgi
EuuKgA+i1o2jFEDfuzct15trzfHgDKQvhB58BtIqevmVDY2xWcLukGR0T4/Ochv1o0aUSl8Igb8P
B9BzOxnPbUOGx2akzrYUFwkGh+yaYZHT4ww4pdSy66GtzxksWFk1w+SmstYMYLyGtEvd0HQ6AJoe
ro0W8pp8zMdNU80DNKEuFXQnuTNmirW2WRY3thLZVzNDahlIg17p6A+1x/DT0LzrzoBdvsg+YXiB
yqwwnvNs2KfxbG485kDDA+2+aZ4x8r7m1NvZE62EGkzzNFqOmn5l4b6pwxwY7vTAtCoI8iIjudGb
T4WidpzG971TTVdAjh4g9f/UYCHc9O7Ih+HoVyz7dqzjc9FETLfq83dIbzPJ/BfXTu3s0tRtcOPo
g4KnSUMbzDxfbn6qIV2eS6vAXk1ve/9/XJ3ZbqRKtG2/CIm+eSUhe2e6t8svqHaVCwiCJujh6+/A
R7rn6mpLte10nwkRK9aac0z9A1YIZdwc9NGU60MITHvf5fV7splfLHAgSpFTwa1gBVCiEn+Q1zXB
h6nprA8k326BJRkOWTrJHXPyAKiyGAvMziv+3HXUnmqM2JNOr0dqyPdFeiosLhoJuyBbMDYa9qlb
zfkMNJZVWmLnNnGhASP4nY29ccO2TVNmSdPTwB2QBmM02r8JU3b3PabAze1+pliL5//SYb367GNh
bg9ow5oWIZg5H/XWKQHSN1ffQ7adOIu+TwYW0zIRcHScldCJqjt7hpR7rYD8l7AihwKeZbyR972E
HUpzDOjieh1qlvu5rPJu1LN9LlIVA7rBFqIaQlEAjBujGWWjO4Vzar0SRQyymVNynmDazAjhmMQM
oIpJVcXwk7bkcco9fT/quCXSJt21AnGmAVZ/VZUTk04GTqJDWt9OIznB7XEsy/qoG2UVOlU+4+d9
1l3bOOT8ZjhLaD7yW4w9iDtTX5bDTKm1GhNOqRp08zAO4pAY4xICHvlv/We2yydYWtIjPJuEFOjR
MyQN2U97DNtcarCZzU2sZk3TvrG4XLxKHKZ0SzgsUCLluvk+YYfcjKY6tuVzu/JXe1bnhYzb78Vi
dztbkqlLQIXCL7skjBV/a2uNu3B5qYMK6cqqtL1OxLf1VKuF9J+MsJdyBougBNbEdrqVHnL9ZIaQ
FLRoGXMDG8AWNqA3VQng0zCiam6c/YS0MuslUnOLPBrUmvvK+GXTKD8nzhiPEj7AAmQ0Wp301RjW
Bdm7We7sfGGU763+LnDMCwqR+uQnHebbfNrXo0FkEcAJY4IWa41EGfg40LgcirQdXkSkO8GWLTuL
0FUzxE1iIewmGEPLV0HUeAa95sKrUaPjOXHEUML7/Rck2KMG4pxK+W5JJz3KYkBssABeGNPlnJVe
NGVtik7Mf2pwnlst5MlBQHRcJN3zZrB5kfNg504V6Zw3tkwjdD2mixIfW2i0L1mg36atkZ9B3UHJ
u+IvFnheBt1kplFF0LunqHONd1fhDy/Y9+kIJFnjcYMTRGFW9legdEiRTnufyurdmFAPkASjyWKK
Qbq8uNrog5vOADm76h/oY+j9TfBFzqEV9drNY2TOFpy+MYIMdkXSI3skNZoQoCUAv444/sGo/jia
t2eupvXOk9Zy/Xkel5oGMAncjYPF3fxXJyQjDy4oro4TQuIYh5UdPxcmE96xJLgBQlCNnIQaf7k0
twYt0KvruSzw/nxEiki0poDeLlwUgLYNLi8o1Wk0tH072G90AVuu2rkHCndWYn4xHkRXx5KiklIg
EAdAt3+yjt9wgmZhV5SygeXFgWM8DFJj2EUDL87lk+v2R98inNVbHk157rs83/NnY+Qzh1+D6xBH
V+lfXdLHYmmQiTHac+f0P/BATdxW72U6mOemlOZ5sK1ipxydgVoxn5vBZ7kZIZY5ZLprgAdmbjow
tTV9A+ApgbT2vuM358q3jta8Tgesxk+1gZty1kAAuSAN2SwtwK+6s5LpBIKdw3o4ZelwovQPQnNW
pFLngzr/fB/A20VIkDO0Rqv7ICPls7JBMtpYn9Vg/DL0dI3WEnCvboBVxyily+GznhgkMDcbiUSF
JSdrzJRdzti6C1qOp5VF2NHr7NbafiraCzAKjEIksTm5ceiT/nWCcbjLpHyWgwT6uf2TWaY6w+DB
qleob2VTjkJduDsdThSzvI6dsE+1WrtzoKvu3LXFnaRFSJkcgAYBEH4omO2POKZq7TxXogHC254c
1AohiHEGyiZCLRMKfixDxRmhTKwnWaw72+c8sSplHTxXHU0PO7+hA6goiclGvFO28U+no3W5FJKM
5cqjPtXVFPMq01nensWizOq9Zukv0zqKmHKanXCemOpbg8FIvcLU61p1z/ktqVmvClA6QU2taBQs
D019Brtdn8faoY1EcSUXgjOKabZCM/N2pgnfca7IAqyrghCa8uJNA8QzSkRrHf44FtcbCRRXG9VS
07IXTgV84Nrj0knsd+ljL6Atvc8scpMC7YZABsnuvF+7JJpW47X0CZeqiHCrUQZsV8nYeBy7Glql
rdMVsd6UDBTGFT6pEfazGbFOUHBkddjgjF2WYowL3Cw73QarNP5LN6oY+SXZHrfrzbKATAJGL+Wg
MDj83EtvKXvQHxf+Q6gvkBOzToIR7pjTpvYS2pSxu0wjPKXeeouTH1l+fxUj2KtKu1iWhNs7d1D1
RIEfJrm21vJHrCsmhqH+dClPvM7fa8LaaGfsQ1lqWpHX5fFC5gQLoHNFCGwAlBVfmoSKMho8yVr3
bbhc2YGl8xzZX7nBKzQEwa11Zjv2Wtp3G4rRXnaJRmEiiYFqBpekAPIpy+xcCoIZ9fdWYnMPF267
szmWsFHmegRqaNIf3f08qm8fan4+yxl4vT0xcfX9vClF4QHD2T7hf77g52tzQ+GbbJ4mF2meRt9L
ZpTrZuZsr3eFmAF9G3tGVUzHNWi9nbuhXSwzeDWm+SElf4D7n+dgJpSzq9qO4pzaoBjsHaCBaad6
IjKCodt1kIkztoalEkus6/3DIFJ6WjPSmEb2A5mSNBpFd+jphJrbyhq4hCxR3KPWcaZYTNW/Mfee
hFkmlzTLDgTeQa/0k+9iCR7X4G/f43hMCt07pOuCwhRYw9zbd3ZxLayqa9YFr42PXqpF0ZSvzbFn
syeKLTv2KZN3evMyNlfgJbV3ZivojGo/jihVqql3yI3KP6UuvHBJzbhv1KcfqwCKjyOmgLqSSkea
1iWV/q+OFLIQn2p39qtgZ2uJd2j9t5RuyK5nzhiOxEQeB41UnQyDjT0xAwbBT1z16h2XEb9JRT4G
dpoPh2RdTsQeB8kW7vZMs2gztkbGajvXVWPxqhbjWiHQR+G5Xlx1GJaguXiGo+JtLV9SI9sRO6bv
ysFghY80kJe7WjEtxAk17JKFaXJqg1KSj51PTsUA7keS6WcZ8tlrDQmNqv32G+0+wa/CLXTMp44G
Mtji0UmfO+216AimGzUrsjYZmKnVJkkf65XG09Xxg2hSFXDqvoVFrkoSl0d/Vzb2u26C5iqr9uYa
+jNYdJK9Sjb+1W7OWH8+ymV6U2X/mUwl9NAyPxfkN7PEIMdPFjQQ9tzeTUVpv26nbSiIFsT89Vsz
xRISTVLV/4x8jrxM2LHeJjDw5U53axEZ43Q1QGqHSU0nFRTY49y4FGuK6LUCJS6KlJ3Uh3a3iPWt
8TKeC32DohXb4aLJgli57cGd8/5sFund4/yH0krjmNaky86pk/9yfT0F5ElFgS7DWgtuVj/3MeO4
P9rUZ2Qig2FfTeekjXmE5QMFeUNEJxLLSJODv5vXnGYhnbl9qh0rKqdjr/x/hJI0MlmJVdUoUxHS
NlwPras+O30Idv5kRMI2LoGoX6bORyAiwZCb3UNjESU4z+NjN9lPQbXeG9hfYeIRv4GQhj5G3Bk2
ESEdeAp6LIimnRNqg2OrqwYOE0Ik/1DK+U5y9lkt/UtrOp9uUFz7EQQavBW2fnWpHIuf6BtPI1xR
0xBM38eHReLqJMJQ68uLqzsPCAKhHLaqjVLhP9LdDMm6Gx8ta/iV0rvbNXQt68ShCIDdTMfCjAeN
5z6RyEKL3K2uQPVH/SknsMsUvNzMbrqk/VMJIpGAtpmhUdIFGJvusupfHnm/uayvbS1vrenb+ylI
u5Bd8vhhLghEc6sYuFEhp7nBKWuWPHb7cYxIyjHpP2agk4qRH+76wyOJOoR6/R3myTzXGvmqnVd/
lq67M3zQj93yolU6Q3Lu9bwlSqglkGMoUrYkGs/hKoZHdPuxXQPdxBH76Gv+CaBpGXfTcDFc5Ixj
e9ELDD+VTB5J1h35s4O9lrtxQZs7NDxDi+qUXBDPVEa0Ws1H5XRPndUiRiD2oyqXivFDE+mSWk5x
fe/5JnsMQERLZNSq3j/DEC+d3d6UcP+Z9kfQU+BzxHgEWHYMKl/FPg58WNlXW3OC/dASGlmkxiur
631dXABndMu2Emx0xD130MwxaOE82RYhXH+QiePuozkmNq2MvgFJn+zbvLtQUrkCIjjAFsW4HREJ
kYQRcpg2FBSHZslipUiZCPsMwNZMMeCyJJo2f5LRP88OmMrMxhSUXtve4jSRL3v0ouj1NGiDrWc8
/bxeiaipuxgml83B3A6FVaA+lcZeZHZ30qKOrWTz6Ps2gge0yx0gZwaJWqFerHS3LHnvquTLI1d9
beR75yJPKeqTgennwGmnO//vPxp9sP/n3Z8PNI6+r8XoHIdpqqp9L/qBpEdCAnbLZG6N9+Z/Hsvp
kV/WVub0N7c3iWFK2Aa3HlHWQWebl6A9//zjV+PBAuJ/1NzgSeliOdq8+jS1aYIru0ZHce68pf4l
Av3u6uWrskd0fb57FjmwLQOTySPm0Yz1ZDkXlY9jrSeiS7OzgDBeAezeS8q4gOkYWBZ23PojzYEG
ToQqUoEEQKSYZMGyoXftDQdSRY+rpUngqRTUtfmlZfweYE7/cNmm59bVY62rSfzx4GGOWXUCCyrP
yTNesYozCeUTALh8RxLAo+h7/cWyb6hayHWYari3U/NLWDpJo0t6IKuvONUi84lcCYEFz4dlmAHx
Y0ScervjZCsB9nnxAtdxIoxq142VRI1oPulB/1qV9Z0UIVwPKj3qc9XvRqXph6QfAP3a+cNqiyqG
lszAiTs2FOjwVteQJ2Dr39QNJ7+Ff2I2gxaltFlC1Q/U9853YpZdjGcV7lcOW01PnoDitVE2N3dq
M8zbqSkicC9OSF6gt5VGd5GUeSSS+mHL/tjyBDy/fmxqWGnQR00vefJN7clgyUX/8Dik6lDPrhHO
5fLOZK8lICt9CHpOmUvSVmHtG38QfHy1zmdpUBMi/uUXHK7TIDB8c/wX1UHv3VhrK9QGwXRgXlHu
YO5qKzxxZTl/VodpmL+k/yzLeZAauUb4z2ID6T3FwPyipd8QSN8q/9pN9JnMgJaYW1WnYO4uQKPl
sXBisKzEwww8bZOgZ6JNWBVt0Ot5Fevmm+/Ul1JBIXcUXajGWbXD9s1Lp79lHSznrbtMJFpw7fz+
ZVFMMjrIhmPqv/zEpGV5f9EYU+96OBJ1n1W7JkHAsGURyZ7aIuisl9mp9wGcqZO11foq1eIlSffF
1D46oj8Lo9wzm9WIhKAJCBWNe5+ATW0ef7k2s8i8M75bhNbhz/M7tRr+NZeQI8vto5FVj3QK77N8
adL0bAX6evRcv6UNOV11rT04w/S5MLPZW336lA56sps1+qQzYMzQaZri6phQvvPCuFHWt2ciM8i8
LRpSZfp+PUpsyXHDd45bkI3hOCTT3lzr+crG/0QiSH0YlLxC0M6ivgJe5Cui4PXEeU3p0u90nZOL
VrIOaQidqVzARXtBRWh7sNL5dYl9QYjuwPsvv2k2y4iITHO1/duSUfuLrKQjt7TkDxkk3CUa3GMy
WMmyGkzigu2BpzwRv6t6cWI0zKSaMiOsoXurlJWJPKJi3wXrHC7O6D/4bKus2xMygO1dZRbNcOBk
Qydkefj5jJ/HC09ymG9K8in5ZD2at2htksIJxATQrXOjRd2s5SsHCeU8eMvvURHvaVam/fDzD1RF
53/eKrstfZE4r/DnMXIqF3xH7e3/+9xypVQc/Q5vXeVqS/Tz4Tbv1WWxJMhEf+iQz/HtpyH4smv/
N2mjXCsCdPpMrOSDub318y4C4e7qku/4897P41AvfGK0aUJgrgHnyg1CW331xf5/3idX7lpnqXNa
DMd8WAK8NWvKeXMZzYfBTGkB554yaBH6pGT/74PgeICaFKUZ/zz488U5ExOPOu7MmM8lXWJDIBmF
dp6275yWSbtE1P/uSa8kIsjtU36+lhtn2icZyRDlYAcPBa3RnS5sP/Lqgb9Q6Bxg6u0jIxftuW27
088HrDVPHnoH4YY5t48/D/18fRDYf7SsSo8/7/08rhLSYMh/MaKfL2rqyd4THUnk/f/9trY5nQAt
FDe1Am1lGc+uEH7JcpiG+jJuwSy9vYAh5oM5onEQxf30zAquTm01cAbPZRJxSi6vWrIcC41ljnAz
tRsm55Wc50PeSk59OqOBWtTPkFcouRvQxk7bVDj1UOGi+9jbArYEsI0nvWvbfZpgnwIsqoF5XpGg
5zUw5RHqZZF1RwV9JExQo+x8Q/5aiUKd7I5cDppX5DztGo3p/ypJDjKzp62QLCRVylgEv9zEe/QF
CwvzlDYfLrTOT4owJMD33T6d14CYkTHqfFxpqkq4SfIr8+5pYzrPfklHI6D1UFGwk+zxMGx7ckFQ
/WrqDHA4yXBPPetMRoCUpDHZEyTXNufJpwvjJd6tSYd9kOR3U3NuxTDuJ7XC+ZHpg+kSu6NZL31C
ZFahLG+HDuUzITwKVwjG5C6hOeEqoN8allWSzxnxnMqUqn5I13tXFHxV68M76PoPs4RpZQDRyXFs
2QNK/cL/GHPiTQ2vOZWDPFhzdQyyp0XK0zBp8ug7ydF19XTXOAueFUbBvWPdvKo/Dn3/aWX+zVP+
RBR3dyZIUWeZZh1k2P7mIYaVor2W0vpIlUedz8vJ4QvtAb9vOj8yBqQ07rFuV8gLmTswAb4XMzCf
VXKOQuhP77s8AsGvRvo23c/waDYeAhhLNqegmNfbtki+6YAQWvN4Z8jypnkNxGjvHchDF8PrQdBS
c1jvetYyJ11grqt776pr3vy2JFS8mVyGKY98rx+OntAeSGhqo1Klj5X5WyQk1BAxnxE477Fxz1BG
t9zfoAMCNdPYDROTrM3cWN61Sb3BypTkwjAhUoM2YhvVI8z3HISb6o/HFZlZ2wC2HF0Qz/m3Xzok
SFJKEdJGhmA9fmeLiQuXDbCteaHxCXJq0OE3237MZn2uM05IwUgfzsKlEzWY4PlFECQFYFNzWqMI
G9Gw9X+9xtHCVG1WzspGnbEeLDVHdZWr0wC6TDEHbSe2zczZmtlBT/t52U/rcKgY7FxdjU7Q6Lwv
NjN6WwNQMXbXXsue/CE/mR52WNxI87Ihek39nfCau9nLqJ4WKCrlidEXXIOP2rMK9HvqnqblnvHo
ZQRAEvr0pfbBQA5o2TMr7DgSE5jyMZeKmTRZosWrUbXPZK5tjaJ3Xzb5ntMvOtZO49jpExFRrBUd
uizSF+Otb50XAl33rTWek6pkFAAkV5CLplrzygQliLjnmOtryONJ8ZTruYR2S3o2BUPTHn2l8L/4
JG+0/aMnGlxJ6KhZTA9dM73PKumwnsyfRt5GPi8ieoJl7xUjk/B55/kBSA4b9t/Qf0mYvxBjs5tH
0jgoSe0haayHFKy4Z5T/nF5dJ9duONtCiYWqmY/FsDMsXOmGS3O88xuizxJs9zSoCKJzzIJpe1Fc
TVuBY6k9JzTo711qG3S9Wr2br/f3cjI/kn48gNJVJwA+jAXqLxwzkMUb4xUsbnWcXicku7gNQIhu
6Q+2tcLZdqv3gkpb92nez6KGZsMWXA9XbLGSzg21pzP4MGflU0cHV7jLSZOsI9mS4aHbCPN1rV7W
liwlxnIYqsgddrqVDdrx8Pu/T8ywfCiFZwLAGSPSFFaq3wdbml+vbkJPo4LcP7jbIMaV7T+7fvAq
mOwy0VV36PmkgN1X1d3YD+nfQKs8FL77omaoPM1KFoFK/+qZeOxbJg2BwdjQJz5ru3r1kvZYSSJZ
zrhedHSAIba/BaWLEsBTb7Ql0HvSR4EIzv/3DCMIG8honchxiXJt+fTx0dBHfyRIFP8OAYkhmEYK
MqIbROJHRQ/30nnmokIqQdqKEHa4Ojqp37DO6aTSUAnsj9zoCaDpMvpn5BBPxvjLaXsVEThJSqGX
t23oGbQ9Kzrf4JmWd5uU6wynV8ePGgz+cZh1klHDsGgFAU3UmTqM2Sgix8j3gRc81IwlQy9Vb1SF
J89iFGu9b0KkJSWc2HU9PyZJj1lr+2jq9VfgcmEP7iMS7Xdlqb/LisNMW+Wxg6fhong9WMZzNyAV
KL98UXLh9/Mf+ngPQxrXnviiwLsMk3eaUhG7zsSGLVNvBwr7xUMYtErx4niFxNDMNK5YLlMP9lHZ
HYbIksWymO4wkr6kfNCb4nU2/nPbGonIWJ5SpyFIxwDAofaDR38emexdpvbBhf8Q8x2AfdjLvmny
T9+ocL2n0Isx7AYcb5z0N8PSo+Mt/AkmoU69GD6Gvr3WQiKSJKPS96qLgcLCTbVfWWC+k075yxFc
HtqGPSf6PYSM/RHMY4cKgVdjzvQ/Tad/DpxbEF3DMinCEnoJORlXSYJ4ac7Mq5Yr2oozYc6Y+F+q
YiSxpR/eafICkMrfbXo0u1KYL8IRvxRaDSI68agzYW+FfLJb/bk2cSRklCxNB1sHLHFNbLJYv5KG
MSe/2GmAMjx55h8tYc6WM+vJbIoip30hHWiJ/fKradkxO9DwNVsLMVVUUAd3afbSK0lQ6duj7gyf
gLAZHFnL1+T2nKwq+ZyYbU/nmr4sW9huRL3BsZhhus5lRSvpZA63VXmxKC4FrT/DoEFnAFmvFOGd
amG4TobUvs9NbefOYwzZ2dnRcDYu1fC2zMYt0NilvZZn1u0Hop55Qy/K82AZ71PhvkqV4PBzLpQn
cbGOd0ZK9S1NrzndQJ+RZuK8tFrgss9p93QWr1TID2aqaOEByt5Njf24cO+aFV164jNIHP1HkGkf
dTqeKRDjU5vdC10T5NYukTbKjxn2YVi5+n5OuquHShyVGXXlxKm4G9w30+HWKhfGt2uwxRqXznta
gSSrJYNpTD5f9KFPLQBwq6jak7XWbyvtrrmpm+PUgDW327Od6Sz2zrsQoogMc7yNLgAlPBQUVqia
mgUWQZ71EaSb92blnN5ly2dPDls21ueV7WLucpbHNB4nKfa0py+4r7tQzoG2BbBjjELNS8/Fn8SA
4GqwIk6ToL+IxqyzO6auhEgyzAa9dvxh01JbSoidJCmd6P+jLPkUPoTglWiEzZphzZvQoPbePb6C
PkaAVQTeSNstF2TS2xBiLyf3ATISWx+tOa5DGh/Fw2rgV9d98dVgU05sJnHcTUv6bJvr2Wrq34Xm
cocxW24qHBBm8FTq/nc5zz7nTsQMAKOoXSfxxtjlX0YtsO04PZklPqd5jeI6sF5LQCJJV59yf0Ig
gVq71bnYtfRQ5v2efsETycdrWK243uyx2PWp+LvOioni8j31H4M5RjoXHs6B1Tu53UkI51G3zSqC
DVvHjN/gpjkQOhIkK7u1p6ipi+AuOjoI/Belujpa+o3IMBk1yxZfVZVebDnfs2F9Zpb7kSj3Ktr+
MlT912g3SGRxWTkjldlQfwmHp9VKHXyAaEdsiwgcuypoLGzCJTcjt2NZnl2TU78ujTfo/fFYiXvm
1ajHJA5vquB5qV68tURksQ2Y/ZnTjz5epTVpIB53XW8NrBKc7ipv5IheTniAvwm3fHcc+5jWJFL5
iALxfDzqXbJFYWzdXsc+2Y5kAifBMFrlc9cb13wB2zcl3n1tl7tSQ3O1Z+2Xzk5NzuQtE1xm6yjZ
i5BjcgH+Ep31oCuXeBGyPuZh/E6G4N3Xsli02SlZqr+5tXBvA9Ed2Nox+Ycei0Wsb1lemuoPg19Q
YAcP9CUvC3AXQWQChcsMA19n4EOIXpNwKwMjuSXeA9OlPyhvqZ2Yaqq/NBh3lddf51I+Gtr8Zpnj
FzsracHH3DRp1674UxFLeBn6Sd2X5wBc9EbRTGg7abVT7vx6YkaRggTWzaPXlV+tW8AqK2gzMm7w
NNj3dTHvx4rQN61/oVB9kmp9D1J1C5bk6BczAJR+L5e8ZxEcL+j8YgSFV62ZLBR6VFK6WX7gqvqy
EnVIikIPhbHGhcOfj/6RZnlLbCqzdL2x6Xtsfbb2ZAQsC3XenqEyIXMonqUw+HvTN+SFgsYbWWUA
XB+NIeOogWUokf3JNegO2u5M45HckED4cWNg9XBoO7reC6GAIYEPMFy7kz7Kv5oA+dyaAT+Goca0
EnJf0s4j+vON2C+EYrwivuVhHpNxv6WYtyiSSBM651r2mqBEAEh5yTzrxZ7Ko9MkI+Tr9Zb2FuVE
SxSQltjESjKXy+WiXUbq08Rz9+RrtWsSlYvJ4deaX8iIcGhL2YfFMg9WPhHZDNPWiqrRBoRCq3di
6f15EnPNgzKO9I09Ms8ElhHbeNI36/imOPAW0u6ZbHQtfs2q1cQ2UGI+49Dr0ljkHNcb9pRqdGzI
oQ4s404U2N4S2xWb5U7I3UQhyxSeUurB0f0X+gbcTtX0aQ31H6fqmam61h2WDkv2ujKiamCfkdPj
94yEN7NzO7xbLq3KshhRRBD+yQQgAcRYfnnjV0CAFzw1BmyEfyH/SOx7PzzSIzikwbAnvuHZBcHI
sqXTZgRGyYGRY4qYbro2Pio0NBGBnMeJ/pw1+K9O1hXk9n6Uvh3ngSX3+HDr0Nc4ZeU0BW2s82EX
NKfGGV7y2bZic/nDYYjznk+ITI0cgAqmypA7olDVotFoWSvLW2fAys58gppnA0B0hwqyZXyeiGe1
MHYf5ntdyXhaxj/kqVHXU5dz8CHb1cbbAy9+mfO3kU7poTP9W1qkjIwmEggX44iqEnt186SZNDQX
w/+uMkD6Hdab0E7Pab6+IJExgds0FJiwwJr0LV+0/7IZxttofReSPMcEBclMNiRZHE5YsWfQqqRH
n1l26Kd0WTXxNdd2f/DAM8A6pT4h76cfUQNpyyXXbO9Q9XNGx2X9XNfxWy0oWCrWGAGEqd60x8lc
fLLn7dM2ec0yesClGgDojt6fwBlfyBnad8z0Vfo8VFq5364Tu+IaKZaEfFMcHsPK0Fjrkt/paj6u
HBVlph512HQhALFvAHwRQfHsY8kQJmN9slfxSZQQiYfoIsDEIpBE/zcONauJXCP0f2zNKlORNwVP
XWX/K93iJWPJC8flTW04SEue1y47rWTsunVFn8iDONY3cU9EzfZBYHekm2bGcbtBnAwfhjnOEtv7
P+59YLkcolXuP/yqycE+4bo8NbrjhHY//9JAXxTJ9+AtbtiPbCn2dOjxcHIMRrDQGOkXY3akiXWJ
4ZrYjgBSm5kx0y4aADJ2e9R8k6xQHmD54prf9qohyV9dmHJUdc6tly6Ar/Kor9CgKxh2c2rHo+rf
5BQlvfVtbntD6jOqTvLlcVs7R219UQm/T6Khz2wUR1ti4U6c+L9cvz4aS42CfSa3NenPkK7Y3zit
ht6IAmdUmyuVWXn9X7n4d8c961pO2rwyEkQbXOHG0HyAMdKbbD0sI23CZaS2GjpANmnh/7abIzPl
t7Ewu73k1B5gjzErMHYN2BBi2OmazSahphkY6KLs9p6czh0xfiwH86GT3aufThGupD9EueIbfW39
2FkS46R75T+3Yn5bqN8yKMSDhyc12yioK0f6S15pLwPLIss+Zdcg/d9LsUs7cPbJ9DIgUi9F/qj5
CIfrnpDwbOziLLk2uobQmqbloUkWhou1gYhCvAJ9OgqzyFgRcWHLkewoWaEgN9LxYyw1TrPNcHZT
rI398J8+qf9UQBZKXtT/bG+2wN9HxmQ0OwZtpwANR6qaQ+2Wzb5hOL0T0hmPfmWTxIa0wsuIEkBl
Cb9guFTbaaVvLoZQR1/OD77rnQIkZb3jVzgrxI38nz3DP8ZrC07c2lpCt5HXXhfXel1uC9mUXDD9
pweEs6gscEM2lm7iyeyGHEIrE/dFfFGKJqFD9sJ2oUwi+Gd5Cd51+9MzvJ1S4smFw66Ptc8QvzKZ
9sZ2Vm75QIpdQxBFO/lJeZjjhebYyUqDF9OfXntvMEMwgvIEmAttnElqUNkiWWlndPzCoT5uX7rq
qdAlWx8rFl1c7k+iTQ00w3IkpJcCgpG4jQ56JKBkQn+n68wm6uFcKafaOSxhE1VhOqP8JQoPGD3H
2Ejo9cEtp8hDa2OKiWSzwfuURvA04OTFwv3UbLbmIAWXLbklNS24a3S44kXLRSye18wlflEleZQG
/Zn9EV+E4yU7vSY5UE95kZAJ20R7ARceVA210hfffvfpygQrkzan5Hp5T7TV9oHmvVQuZlJVTURA
LeIKH2GOhMuRCPbkpvF1xJ7x/UFbPO+k1xvJPYYC1z8ArI5Lv2UKpszHuaixDy32Zw2GOaIovpnS
RBVDuScc2BdO3f91Bjyas+r8kAB0SOGTmu8rqnmUxn/7OliQoAPjcDgPr1u+JjnX08lyumNTU06l
ck32HRLXif4bDa3O3M30Y0wzOU2tTkVmy3fk7HNmxAYtftLb+bHGeVqne93R3rMoSPpyOHJx/mf3
r+3Qfv4fos5sOU4kSsNPRASQJCS3BdSufbHkG8JyWyT7vj79fKWZiLlx2G21VaqC5Jx/dbLiBVkF
sjN8beGSTsP9rctFKjcORsnp8sNyTmxSaB+pBbr06Fj3bTkhQaFeUNU05lrtgVSr20ihUGu9TenN
kSxC6SWIzMpTj59yhyzqlVA/sm27IEe01hW/RtWlYSeEFfWKD89e/HfYQMVeyic25wMWjUo/M99R
V2yYDhcvN87YdET/0/axjeWD6xg8dPDbDXAY1ZS/CXyW0YRpLGEJG7HRazB/UaynJUmZP/MCfZsz
PQFtR0iPfMq/UO+ZU5mEkHyhh/IghJbQwZiCsom6POgEf9KNMIJXi5D1/CKT9NiaemABnePAGEEs
EisP7FTJQI/jKxkmKqQSvIh8q0muWhUhkV/PZRG/beg4Anr+/L00lofRcMxrwrNR37T7fmZeCyW9
q89BwF22/ZJZb72vOXUOFCfsVyyTR3Eb4heH+xcgyMXe0XvzvCtFzYy4GGBFlnFYtfXqz2k0G6ie
wECz0JYuNFSW0o6rgA88CcThL8Y/XMl4OmnaugEDo0983pS9ZjGnqpEkw9EwataffHlaUHEUzUT4
kWO9UFHBT70AxOjKpHy7ahPMKZbNMwwLpWJIi3rggJD2xZwFNXnb7Dg0Hc7vafoNA4WbI8E/Y6JZ
FhWImdFlcPi93GXdfWkmTONbNHaeeW5S+xvd5njqpQ/Kp9jJlhRLhZEFuYMBL6l9bnIuCGvAW1Kv
1ZlF6qqK2NtJqpT3aBEj2dChvWalCsg3sUJapQ+FKPrT4NnXTfTVPqefWqr4gBKVaiksWsns/mlm
rwmmbjxpYMNdZ4LvNI70wqw3C9AkM1z9uDmYtA0TMD8Ea2V/JLzRvBAaxVGnv2DlCeyJdpg0w/PU
pTOhQLhFYknKwU3WX7ruF2jRPt66T8pzgk3QSIaICHgofzYSbzpa/i33l6f27YYzfA8EkzdMVza7
tAXA5hMOm2WEWzBu+iwtU71D97nnrL8oD3LHGtfbctJe1By/DHVLDYLy/5Xm+EIXVxX5HtHyTnJX
WHjjJMG4XXocN1B+/B0hF88G5tJ9cCKWDKNoWTkM9/gbePfjzTqyRlyUoJt4yqU6Leg0A+35yDcV
D6qc9j6hCNyDekHyinSgSBvu70Hsi2HtjoPCxtf2xlEoQjFI79wVpKnumtwKSFXhgx4Ywih4e+vR
xa5i+TOvnDjtF5CDxO1EVbOwYOiIAhFNd3EaOvQQp7vBPIA2uwtxqG0HoKmcwjt46fJJU3LCZzyR
cueaYEGpgf4jn26iPcELwWYHRMcAyieY7fN842HCNTHQRprrzAW6Lmkod9iZZxsDY2GvETH/yVNl
ftix+q57mzbezWW/MBHWLqvj3JGVdV0tFAvmsDzHeObypZZHwwJVcFakGZ5rz0cCxD8I/Lf2WG4w
CbrlbmuuYkBZqdPNDGP669F66HvyCORuiw1C6s1/9G0yVkOym4vEv9JOBTXrz2lJwnHR5gecpD3F
P1Zke0610x5c/0Q4vOEjOF0wqoVo2UPc2RfiqZ68EbRTWQs7nvdOuv0amGWRMsnxkU6GTabcw1j4
HrvdkkRyq5ad1WwvqIZ2uYDUiOv4STsbyrIaaTtJ+diCRiS6FGEJNv/eDJVJonjVt4diRYnEGBpa
EISH2MuekXaEiPdD1zOKHdEfr56c/aCvZrSL1vaI3JPC35TtnzaqR9HYr2Kynh24Q9IA/2FVpC5N
zyenGS6bFnDXPGPOJQ3086iLR/Cqz7ZTsHxLSR6xw2ZAgGp+K3YcDrgxkW6t1cUx03dtZQiq3OGc
Vvq7JUcIwBde2tWEp4/WvyVd/zPVGGQDcO9YbfQbMuqJqSUcuaLre4op3lU1doUYR9zZr+erkMl8
IET41Sw/HPwCtZOLwNbIk/KBbEW9IHtFXZeitdJvldFRMk1QHKNuoYgz6KmusON3b5Y+EzeViqh8
V/e3NswF93720c/xcEkM4795ra647WtIc/tITfocukQ1hzL2iPsvGWNACENwciaETdPsLPEkMwcH
hrcugU2/ZXEszdU9SSDynpLzCCuVCBTiJ893UFE3ZNNvmli3bTGCpWbApy+aStxqQmzM/VAu6N1c
EyxATlQ/LuKZMEqEwWTonGmMgXYxY6JmKvKCvfa0aPIZYIZLk89XTKYVoVbBSxnPjG+Vv9Dw6SKL
Lg70RterxZqk56vT5uPednAM9ZaJ13Y7G6ZVHqFPAEbxsIB41qdtBsapdUyxSAXuq3ySfeIMg2Y3
OZg9vPLg3q5VVej3cWQg8x0j309qMc75YL24JdHjs3M0kmI5L2CVkXtv9nMTDvAzwYbVMm18j9mS
4FmDfs5GcSeLIhQ8Gcx+Gu8wkToHwWFtoO7PGtCJAbP/9Mik8NyvI+NESlSChpsA+wLebXrmJcs0
QoKauFgLjeELQz/N0iMdAelEdCFoUj86+Amyln7czcCJ7yx3DmWu0HJoDZYZsLcX0Mf1X9IpTWTN
69+5Y/fzR5QCvWG+b6lAryb4SW28tTsXLxoTaeA3M58g3LxtAuiSBQV99F0sePJoXJ1YYanAQZS+
a2tVg9g1w604nObbrJooBAbdsLb0uKUj/1yyMXP1OBt73Rtn0/X+dOB6FjkEV6eyT7Gu2js35WRX
uscXBWAXNhkKKBtXyNjkcaQkz3kzzo66HhvWavNo2uZTLGMUDYkhMR9vDBn9zZ7z80uJhQbKXGHU
cLf5EbJqZhvFwSNvv/x8yc/vanupzxTAIM7k4r79nd+4//dVKMCYQcGSowr3RDprpragXfzimMWk
zZvppkLVo5x0hvLV8KhqQ9QzwTS5xNLl1rltfq3l5IS685awUeazqiA0RUdGMv2oqK+Xv5Xh+Jd6
vXLysVJIgpz7YQhLiaKGoEYQvla2O2/BtIQAEtHSxnSNh0Pyk9Lp1aTJXdN71PcW3cW91TH01RYC
e7bnLEselSrmywJTUFcMVMpzjoh4CLYzTxoL35tVFj7AneeHsqI6e4jFPwf3pXLcNHB7TJdyVhgE
pgkryPI2rC0MqnmzvKNVkliXTpx8wdxOC408BpifK7Fvef3Vzx9rPfBvGP2p6LAIsN0LauasfwZC
j4jIZNy85fpPu918tdX64Ta+PnXGCAm6MMimNoqIzGxvnq4Wo9uIVVXekg3Tx8n01pcKr5VTCRO6
XhFuZeopbMYBnArKdUi2fyDvE1eIWvd5Ez8SFLvfXPk8upQzkBj5tKUTW9XsdCysxpeM5+RgOnrA
gZTxbKBF1h8zC+UQ0J0Af2YX8vbTwAm+ZIjM8QLfLURXYXl1UAX4y51vOIxos34wRv2HzL7qjJa5
PP/8Tg22glj1mvSQyfniSsfHv3ezG/3vb00XkyfbKOru25X68zcWBv//+yK7E0isJCkUP5fuz1X7
84X//8d0Tp5aghr2P9fu/1/hPnalYie9B4UL7n8v7PZ2qa8jjQk3C6F5UKNx+PlvuNOuVrJ9GyXq
xZIRgnWYX0pBFS/z6JvdctnK2mrpC8/6sE0ninfzinaJ+phnG2wIqarFRiYxFewhJxHPkxcjH0FF
qlcKyeIUplHKCMahx4eu/zQGqDg/cMXYUXeB3VBJMM1GlNIKXRuLPM/mqgM3WyLt3eqIi+27aYwR
DAviYduQoxdj0FUPybiu94mPL01yEoTarMmZBcdbq1/rgKBuIBonMzKNZOhezOo3l6ugoj1nNBsq
9Zxnw6c3vxRWwR60kfRX2XpH7THkqxYUyrV0UsvEe9HKHo83PZ1ScIfU09CbubbUSuKJW81zeSNt
xk7D7ktuhdw5M6Amq70nTejNH+MWhx2i0KXbu0tZ0X/8bBnqH7eSzXVFMAm+sIs74idqY/FcWV5J
k9BYh2r2jzZdOQSZM8obTJGuhAREQcDEBUYxz1j3J8rY4ZtKpjC4gACiPEpEHD/9tuFnUTE3pPxa
VCmaaFbHeYNcqTZQZ9WL/SwGyAX0tkFr6HinSBXbLZ6xJwDcPHTrvkrT/MFffbY06pziqkEzU7wW
Q/VnLcbyac6PYFCkTKA5vriT+a9s24npEG+L52Y4FcEUJv6Ja1/yf9lrifSij9SwVqDoFgF4jbL2
TQmRgcUmPbZLJWA0zVM/zlPkOe5dXvVAPLFi0qv8sJ4g5JzJZGSYpuNMYQVWJURg6wopUMvu6NH7
MfcpD4I4v+Pm/8achCI6zn4t27Dt2uxTbRy1QLCuzzY0+vgfVL0WWCN4+E0V+xK+Ts6cLmvwBphp
BBd0BmoUu8msn0ZfIB0zV3qsOKII8/oXk80gOkTjyaTu06QxA6c7WJb75qq/o9k/2DljCjV2ajf0
ZHqPuEodsZ6Kiqb2dCCQAxC7J5bSOFge9p0FFMn18EmPFITuy5dl7D+VWdYHLkwyfyH64AaQ3COC
QpqTji9eKt4za5Ch23dfcc72UPpcuqanmnuQZvrA/yix6N1gpsMxcRmj5/a+Xuc8sgFqjrb+w9F3
y6bH4MQbgKgLFiOhWDq/UGGQHD2SC60g8WKMAzNjjxDDlUfpA8ZZfWuuDAkLUMfcLZywt5DzdeD1
pLMN9TkvVHX++eOGNJrXPt58bRAxhmufSYezz26x2ufJdcgs8zsabAjfz9dyjRqHXmIjl4fCSgsM
RjNqmJ5XNzOLnR1GoiMOHVIXhodlWvRhWWuEVCgyMOayM/N1i+EcMZwhahs2XkyOSC11/eNAeov5
XQvQZtvO9laZw+XjfM4OU53eLYPnI9xLmWsS+eEQurHvGhIVfd/Asmfxs6sJ9I5wuSmoG0YCTkHM
sqRH/HwHp/NI5oehMdZlOOcuFjaWzdE/dh7pM02D2r/ojNDBP0tQhX8r4fG4KKbEeKixKq2Dmk/a
zJa933vpvuJ2OGgBUNC8SpkAM+NcNfMsoY6uDqoOQ8aQSmb/blYnqzR/j+X0kPbb/FoYxme+pr9t
f4h5EJJvUtjNg2Q4YRKEBjd0fd917rude8881GA/YI7CwrOYTRk72YkZrjE96HBcy1e0i6cMFfFb
kiDMSJb0ABL4y2mL+thKznHX1/jSJs/bVeQvQBViqnLSIchafIO6J8JnxiA3r+z5+nvEi4HSj1Uz
a29mv5R5hgwp1qH0LsORQlL7+hvXFASL5eOg6Drc5vUDgS/nrFXHyXXdW/OVCBX1urnCgLt+yXK8
J9SiuciWH1d644tfp/Rxd/Orr2sWFGdq9nHligOeSvYv8nI4ymZx7QmSARgiyizxelIVl+pJox1O
vObBzPp9uRkNbQnJd1nxvCfU9sAI8SJsiXbAJ4FGM0Ibfv9N6ZpPxmP6kk/beRHjEmVbBmyjbVQc
fkcRNY4rY1N7t+nJW1/y85oxmIhOEgmJlwti9RUSJONV+H9skkQ4hLr3NsmQ6UqoaDoE3V62uJ0I
FTHUaF1yg62yyKcEj2q4FmjbiNXBreRl6VGK6dPq8ckYYoHzLkqSP5xXlefVLdL31e/Ni9XEA0l/
z5XdbchKpqdyktauMEx0BeuAaYdBf8gJj11ZWyQJfzwGrX0Xu4/aacHXSaVzt+wf5j6kaylWBjVF
jpif7Mb4I7IktPFfr72+1wQpm2tPlIPF2uE44xvWV3dzIZtqJIn59L1V/kc6D/dJ1p9aStL9qru0
23DvZdxYI0YJXEKENyBth4dj/yCO7wkTdxc4Xr7uhKy/bfs4+v05tvP7TBLFs0EKhGNCSP1a35Xx
YIfrFvrupMP0ptgkjIdSuO2gRMOQWiPqkqP9Uq3bU0yKS1b+2SAsK+F2exGj141Jk84ecj+eQrC5
a56AK+gGJ73CsRvUthfxyCWqYXTCXK1fm10/LGl8qbRdROPkUbdi3pvx2h9LY31Am0rQmW52xjxd
PczQTPHQcWRjZAiHEsUyRZWmC7K42MRWpBgTHV8+sXEao8XbsbYfopwApHR+befiHYD05k923zOj
SaJ+7ChaYk6tHYxba4/7NRufClMRdokvvMp4I7Wc36sCX5Iq8jfcXNcyNZYoHte/xFd9WrZ9nTO4
TSOznhMo6pCGvA/ZEtViE+Wz9OZeG7Inptcwd9ZEhUee2/uFOHmONXCMHLsk3ANJDdYxp7wqiMv7
anBLIgyTO8C/95TpIqU6kzy08cGsI7U6N/lXEdhd/qZB3gJgk2tV3RyVUxfW9fheAprjiBc7PNX3
eZ9EPo5S0TUfyKGhLji4IxDK/ZS7+jRbFnxzcbRryAok8KMLDRfn0IOT293ja/jHWNlimJ4LmE6g
4kpaeE7IAhsF31uOYoLnyh6Q13cx85LNFwYJU35DGVLl2H9lh5u95vCdxoFc8yQWu4E00h8BFFCl
k94vGbpF5EvEQfVI6HQ3W/crDLBh6YduGrERIUeMNhLaCUO09ll28+B0VRIlS1viI7B0hIUexx5H
CXOdhUWXSgLQqLzc5bRcg/T3Yd2bzsmFXM9MdsKtZo5D8sLxYVqPQnfikrbpuK8URT2msDxO8s2E
w4fKq7SF97lKyaXueeQoMBvcLVEyo6IwULMX6qTqEcWlLJjPLfue5yMShhgVgQHwBQrD7ZTSqLXU
Bsqe9H0xUYoaHQ4fpuXd7HF8+rgJ7b59aOoHs1rSKHZKtH2ZjwoLyNnqj6uv+Rkq6zExUWJ6Uwyh
4MHkO0zAPpnTw7iqwF1wfhB5yaWx1cG4Gv8aoKCooZOvbbVHDQXMeMnhEJIC+WF5y8uYOcf6lobR
9hzDdmJ/z2XxPSdd/UWweLpba+O+NuoFMuW89lkW+MVvMh0Y2GEMdgNO1rGMoHVB2NFWsh0FqWua
l6bfmmjMphCyGGGm8zL4iTiPbLXZHIMixU4gy8INCsiw1EIftxLDh6591y8EHZnzz8nhRalnPUib
d7Za07C3veviCQD6YkaTu7KfkSXAIJ+qGsoXpAdqmW25017UGsWHKLbT1AAG49xgwfpREGr9ayOb
4LC4xtX27eyUDt+Z47oXpOLWSdfqKW7ibK8GXDZ6LvdqsU6YZuJos5o8RANAjO9ah8gREAIYBemP
4qX1C/qF63wvzORLaPulrRfGOTTZL7IkCsrqDNS3P2lCrZ9DXOfIkUUJEcPtMNR5d78s2V3KNlQL
b6G0z6HbzyIZAK5n3dKraxlcVr5C8aRWkn4s+V6vJqFuqWMEeYfrNU4NsKLxPk6mbF8uAhF9p5Co
HnF7skXyDYNyEm3gdwi847f2FmjdG8Y7hYnlDkT5vYpv0g1ULAU0IcEb043W3FeFj5IERhoVU8fa
l2nYvD50mUrDmsc/c2nKK7x9KwKBjis3GsWJV0s0PB/sLj4OufyW5etiG1AEJCl2YJbA+5jy2fj8
pH4FEPnwKjKsktumRdxfkMsPOzFpIGQAb3UT5WRTBDb72s4uLBGQfvkpBtSGtC3sLT7ofnIRU6Tj
F8Fz5Ez2YZaRpbTELapDliCzGx63Mj2VvfOSGs0vS2kHrZBGup6BBFHR52B/sEmv21pnn7HOuLS/
YHFAuMESO4QrIpJzlnCYVxC5awO9rKrPKufN9snlMbtrRgbC5pWfpklzbz8hhGJrY/TQv0yUzGcj
PXSklhLA4pPZUzYnKb7FCOdf1BBOtXC5T7cWS2WzhEQiHOcSyYfjxg7IJ/aA2jcfHTwIqIjLx7FT
OpwGcemq7Fm76xMJUc81Xs2dNPqPMmUnWBCKDs55Te1kb5n2bhQkc6WECrm3korBeblNS9lCC2hS
4dBLjGyIlI+Iuomtc18d+tZqg65sLwP1ulSPfvQcFLEncbCnxD91XjRqkuxTUUOGASmOafGrG3me
GbbDhDyxSHtEbPPcoV7lT6F/IK7cR6BQ/qbY4b/Wn+4QsOHfHnx5jNt3Lvmw3sz6woam2B4TklCQ
QRu0xcT6rSmAz24OQcb58YXK3Lvb66GFm41XTWd2O1Lrq4pAWyTN6cDgwTX7O5mNf4gKQ8Ti7sGw
5adGCHvsltgjHgoUkBkZPGA+5q3vB8vyUqOqPIz5jN0lrz8KRHNOw3S4MoZjjnWz/diqWykA1SW6
7ENnxftiTdmTaJrfCEFU1/xZPYyPEykiurnWDmLgXGCByrmtBvTkVnxYU93sLUPau3ZOk7AhCcD3
xXlOrUcoNrIBNyB2jPIYS1VXI/knO2JhlBp6QHS5uKDKHqhcme0Xy4VqwjLbyu2fQ4XOccBEN3nL
ASf9P8c23rW2ma6mmJnEnoiEcMpfen7J7RlnX6dLlDddZFGZE5Cf98+TUKgt0f/I298XeyR3ZO6+
Ku1cprb8m+FpQ3Szt7oFr2QbUB1Izwyvt8u8X7cwLtwWNsdrudnklfkTgtcNLS47HMx8G3byuZjI
Y/A7CsgKalYAYtobpgRrSzRiMGVzcQLW5HkeoyjtoNQg7fQ+zsHOCIR9omAJFV0Tf+Zxjx28Wlmk
sZ1gNwdKyLA5cC1xzSGmWbrfdJNY8OvJrxoQOiDE8c5CZBbpFVMHeggotAWF6WrMe3Non1UGuzgR
sQO3lzY7JPj/+VmCe7lLriSLfXcquc8plcKEjqBpI7Bsrycohm6RoRQ9lKBRbxikyjCt5F8Ecv1+
lYpm44PRbriwnaHZm8n15xJepumtEeM1Mzjmm8kDegNXHiFv5hKl2s3u1DBuYaBpl8cev5My2Lba
uTpXvn7rKuvvKGIEvzWWvRFBMk5KViWvNUJhoiYz8EfDxDZPzInnChcnXWwiJHfkK030Te/pcKp/
lR6er3XiG4ucNVxmaHIGt4IByqOyHvJ7vUL7J5VXBy49rGmLjs/n6OmLosCDiQPNLNMqKOJnY6MT
nTUZdS9Ob1SS38AvfVBaM9a5kliPBm0JlccI6oBEjFmynPmorIdtvdswRRyL5XMqncctFnGQzLHe
y9G7QPkiwXXdl21h25qZJVi+6yM4QjQNrLsO3CkSNlKKl9/OjMhEG2TyyfbJ8HIv4lJyIjKUtrAv
6nk3ZPX9XCwfc3Xzc6EjM0QTAYm2kUUicKgV27XdiHubJWk0vephEUZHkk84T99z7T619vpqCnFK
Y+9NEndfOiaZeOqc28YlwdSzl4MjdnkeqNxPGVXtoJtJHCUcFFnWKJK9mJa/qld4Ab/NxX5dRPrK
fM6PK5LzuOV/uoHDoTWGV38aTskI2OZ7X5siRXau6i9JF3Sp/I0Jnve07+z30uKz7XMo5B7b5BGx
InZjsK8Y5HPqSCgzjT4sR5LfmYhb+2TZPNncjelRNovc94bkk8Li6Cr5p5gn89AQUInogLog7xGD
xNUirjlKZ9ahFIHIXOYWoQn1HW+kvK6tAYrDHnlwSryAqEznGGdes5LNamDRPEud/ucJ8V+hze0A
DmOHmUdYzWI8j5ZLUHfdiiCx0WJ6Ma4+j4Z0I0/Mk2vikCiK8cu3kSjGNa8IKBq4e/trL7ideYCQ
Eifjvb2sGmMoxjljMY/ZhI8bV3UZsgzxenzjoYozk7Fuy597t8xfDTovvXUmOOM0z6Z7Ac3gpgsm
ZuxrXDe/1ToOp1RW66OFkirWfhEV2v/rJr+nVsCa7CQ+21MxoyvuZyLMLM8JNnf+9t19XzVIT43y
jNwLpG0VZQDKgfEs3mij8ePXeFM0gCyPwiqzF1GzH8UtpvatLPhoiMgAHDCrSE2Ex+icftkGHL/A
QMN2/CvRCZoUr89PsnCgEhddMtaysCBmsiLpA2Mm/fadYP4YkpXCtIBnGFocKZmSe0iXLmbpV9kf
4hn0ySoAJbCX5wQUeS52q9q+kAdKRo/bUvQXty+2xU1elfalrho6KwCXN9XedyRZxi5jev9OyD6P
LE1urC2ZrqGCSPbycIaKzy0tYyRdZGaYNcBSb6sLdLl5rMz+EvdldefHKG3W2pRhZQDZzfnYnCkh
DUiIRrkjGGiJLAnaEj+tVxYgh9Mvd1GvvmxJsqLmDRtR+mXGM66lqSIFgKtKdSVipV4kh6VBk+kn
53nxakpT6kPetjczn/hGBMgaCNlJ0nJCutLNKJ7MH6pEcUE3N6L8pmVZ9XqidW8SEKvglGj3Cyvl
VWfCOm5BJ6vsmtvmu0JYt/OaMuUpYg+hW2XHKffKcBAV2YOD/LX+uI6SGh8+BOfmoMzBbkk0M4sV
KLsZuZ4Pkti3x6XELlN7DKYrjk+zQILvzRFaZIndPHvFts3a3OFNaqsTUQnPjU+WR9ITkEbg3C9L
zMz1MeA6fDwimVINu+8WnAwV14L5J/ZhcQoWOeFTN8jdsEtjfRqnxg3JsEbz1xYXRVbpsUftg0xb
lyRG2td+1CUBr31KcK44wOowSy4ju/97WZNPQqL9uapAlfKRnEVc2qBxt9iCLS6CRWdqZxbxpzBm
Ps9GfSY+Pouh7DS+/HgDwDB/69p2QjVVd2nnXYi2c8HjgVSYnYfXHMHgi8yjOXXAMjvYVL9mcUZs
+G0bKDZ5YDO6Z6XEuB6nnysVbJk5PdWTuNrtdkEp8TkVgia1UhJFzZMJVTEHU4+yM8fXTpDa8zau
8yHuT06mURpNn6uHSsVR8RxJSCtp8BblbUPf6eaNUZKsT9JpVTBjAgAAPrbdgMNETu/o6v9uBIyz
MeDH9QwQPEg/hoJU7IdRqDOtNAV0a3pVSY+vgsdNlVo5Wjf/DAnqHir6xOIkM6NM5ZAFOYlDPdPy
JV+qD0J+Igt51gkBxtnrpPc0Ta/LRHF7mfuPiO4J0x7I7PPX/lClY/UAPXjX191HHIOI1H1eRuWw
vaoGs9fWyXUHOAS7vizuyVkZIxAhH1PEN8GNL0ZaLcdMkWe6kPiRoNWj/Pdu6jEPCF0HFDHnF2IX
vjy/Xs+TY6+BbaBLZnyj5aTSMlxHZUMWtce+S/W1y9ZL4hrLOXOJkhQGbI2U5tEeMaM0tUH+uY8y
LPGzS1mvPUUTXInIO63Ad1rcKRUaBrM4wMI8D/P2waW1HK3MOiedXR3EwBJROpl1NwgoCY2SeZd7
0Pvk0PwdWpSxpmBwqKpnC9HSGWtfcUSoSbiYfSMqE2IGgdREYjO8pBNQ27r1ZHcQn5F79ntPbuvo
kKVALlsPw8jk0SKoq6YFMx5ZXmzcIg2nguwv6dwUakjxUjAYEnduFQDKxB7ZQkOv6S3XaQxUB+Xb
oIL2KDkVq6EhaUrn4sxfc4bLPwe8g9V0noquP+qSf9Hp75RDbxP0ZcbFgPBk8pBKeCCwxwFdcISA
fc/s01yaFtePH+cfpbNwGQuKgkmCSPcpeyUwynIuE6D6GXETJ/OnGrbPRrr9oRzUt0GAE7nPTr3P
LO+iSx7X8GchGW9kYZd4MuVXk2KMUT5xslWrr7Nj0vQLKkE8Bqm4I8QZqlMP3M7Zyv2S81oJ5/Lu
q4I0tSXrnjowaAwINrD7tN02CY36AD3vk55J7fcHlzbQ2rkUHfAvOmw2zZHEY8xQ9HKk5bn1MnGh
/EfIjGiMIf8rslU/2C4I9FAC87TMU2G/cmj3tJIf/KrBaNfwXqIQcy/N7N9gMPp+SGEiQTF3gCLX
Q+NWaF5JLucwRJaX9bTSJOmpTwb9N3OZxEd5P8aJQ4iLf9kSExWxV93y7kgdj2kM9O1V77IBTxtU
B84x5mfQPtvd/+cPSKUx5pGLj5DTzHkywXTWWftn8FVO+znCcw89pxgPsA2AHIP4K5o9seobKEb+
mVj273UyNeNTC02rcQRU6mhs01Oekcjee/bnao5b1Mac6XhY95JBEG8CqEW+OJ8+nje6EZL3dmyJ
NLbGZ0ZXwk6yW+jSTBFQzP01TznjS26/8mm7vA3+hQds4GxxS7Y6D9UV59po1yQupcRpY2gNB58S
g8xFF+D5TN1uTxbAyFPAxssc9bl4rTUXt5xs0pgm4vRWAtZah8hNYvG+yLZ6XA33e3VK49x7eUbK
Da+poM+dFVDLq7TUb7dOj107xZGWmR0YAMgr10goa31DhtpyPzX9V7qaobgtv8XMatFL/dr2Ph2L
Eh0T88oeAdQAWmpYMKFWuBha7FOMv8iaDPIV4LcbYjuuqxq/DKKVsEG6oTcRpdMn4zFeOB1T5It9
D5XrV8b3ODR3moz8A9rah6QWSzguPlmLVfmoCF8jO5G+KZZlf1ntMMlb6pBpkYClaf2Dhaks7YaM
TVb/tyGlGVdzfshTFbRZ3u7BM75UrOogtdlxuwFEShSZQGq4z0fc0Di7xnNOZg3D0QAV1U5fHtVR
l84Rj6ty54DgqAgzCU8Zg9uPjeGLtt5zZ5GggdvEJBR7JIVSF7jER/NgJ2u1z2z3QgrZQx0TeFj6
I7l05CYoNRzsWdpBGRMVQZ4qMW9jz7uYFa/N5tYR5/DTUBsPN7mtm/CUdGaAwsVN/oHDlgNZG5Z8
m6uOURQyq5p9fZYgoNRhwybi/7WQQAwrGMGMad9pH1OQ52PFmb9J9Z+FJpAYN+9ADxRiPJ+Q9jJG
PQwRjJnDI2DToyEiMedLLWkRhvklHm/7H67OazdyJFq2X0SAnsxXlXcqefdCyLSYtJn05uvPoubi
HuC8CNPTmml1VZHcGTtiBTb/TLxO0kvO/B0Ggs5hyoW0ThMnOKQTFig3AZvgFxcTnPCetMFdF/nm
qbDDZ0yzhDjcgesQAcxNj5lyzkQpOR3T91f1CjN/zBpfBOe20OfBcv11D/6RYBpJW1+XcA1QcVRQ
TLwI1q0n2GGSmh8jTiYpdd+V1x8rnIwiXY6UcWfe6jlGeVbDZwJ24MXLOOwUNgRpSXHISER1HeKi
NQdFNtVrxg387SWuxZDPxb6qyf0je/iLFAXpDRo3N8HFXFnjeZEM6Ox4zetCYD2hlYqbKsIQkPKk
2wkxbsY6fBvGbNxwnL+PKwZJEdUPo1d/clyG+mQHzPf6NjQA8MhGPYUi4A1NSdvIR6tUOA8NcysA
JfDmor2XNBi4PRaOgP4A1+INLrrqOuPkXjcSjR3b52NpBlyR7vgLM4cKwpmWYY+UB+b3xX2BiS3V
24peLCdlpdU40Bja7mLNPcgeoGFWEj8JS1x8Kwz2vQz2YpgfexCoqPYhWVrZ/DQ43xGDamubwaLO
uvEj5QhySYMU6Zj57tB5+gAi6YpBetgMOgRfDlehSritzUVzRqwYbqSYr5V203U9u79iVE/RElxG
FygWCM+1Mb2vuh9X1pS/Dl32HnjSv5HnIuIdCY3kt7MnojlLB7xrXGppvJjD/EwUNtuO4zKgKwR5
V2LDiO0He4IBlHj6B9h9yEap27RGfcdUAh13CW42zXDufN4A7I6vQcUh1+oPLtsilBM+jK+j7Pf2
kHmrKcc1z+aZSnh+mD6smRA8Cpbp6DDj7FoBRje0+YDaVfvsZoPhMOY2tZVy2hFeZ5NCDS7q52nU
H7Ylmx31c+6K2s/+JioJklSOo089aljE27sBePslReCsupYI0zj03Nh5tMta4AuC9r6xwwbGI8sv
1rafOa9kk3mvdbU1JQKBGxItbUsA5koTD1AZ0cW51hw0euDcxZ3ujd/WyM3NpM12r1z53Pp+d8L0
g5IbnYzA2xiJYBM6eQOx8eqecCYNGTVxnF27sByH5bVgng+oFgpjLzvMgUtAnlyTZVMmj4+EDlBM
oqTuDhHPl5s0h75sZR46Ulxv1dJ+lE8gJFK20XFsc+jIr47Vb7kSAiy1Jj0YrnmV/cxNrM7S3aLv
ho3HaeRrzDF3z4Stb6JbL3DanYvkwNHZmvet0Txg9ufh1UU4BiYaZAALr6I6gCzH3OjbPPjGpjvl
TWzRVtv8DMV89apJcgp4y6RWF2Hj/zfyO+Fltyw6KGflsYSb9cnqQ7Rm89aN2CBk9MFvc7pfHHVu
SH3Nqb3LOMn0qcbC5uhVyeBqBGSync4/BrJ56IGtVhGAB7/Tz5nqX/PambeWi8/X0C/ax2jm5B/G
CMzF1a9tgA49j90eMqQpIM5pF+FOaYEfTO3ntMVvRZk3Msc4ZptwvDb5TDktqPHWCiCWSgTwJSCa
Ri3h0UQ+hThEyERjK0K+4F76iVTH6XwcW47uPAPLEMhzyD7LOHed9euLbgNwsUDC0k9pwAeerfAG
Qew79MkHYdAuVPRmLEiyrJkOk93TyzLQg0KcGX9cxF9cuIm7Jr10wtoyWWWL905uhrF6LSeIFkXe
v+LZgUoW7fCV7jO+hYm2gwdFTRErUJz8mR+wTcu1vxEdT4Ao5TOXW9nMj80y2PYdvk3F27rBcht4
V6gC6zbcWVqc2wQomxFa5w9852plh7TRxFVGfmbmk10uDgiSHdwn6g+FHT0hebJiCYmzM+ruslLc
h6Nt7q3yPYpGSuKNR59Vlc5R8bNMfzlOOnJkxjswjFa66hqP+aMfPrtyZJbxp4eO5UumBUGWbPxn
B92DiZ+ot0zS9Emib4eBd9nixLMKAu8XTxocBNTFMqtgY1jxxfL7clOmwR3dDB4yiHnMwhiuIGkh
xGCHCzQu/WmVkkODTXmcCsUUGblH1xe7fAZJnmEbYB33C9PqvYmiM1osJxicLDMHHgiYhAY5mMwR
AlsbnanlejUz19gFZv1lu9mWTqK1Lx7DblSroCifhyUk63klV5uvdmNEbjhrfnKfi7SnvQwMwGvp
PoyJOhoMHTf2bH2YSeIeaiejYsJGz/UI57rVCyFhOpkqutJKUa57ysGQOuybxDh5Dt4LNJXXKgVF
X7UlN6yvJkYEh4x+NbOHfub+kRBQvTHURP6+B5MoMY8k8t1J2xdfVWtFNXdW8uAOmOxu0pF2riRE
iO+vRnIKitFm1JnyvTIvYF6uUnvv49RQkOnVZEDVkxq9L3IAn4bFSJcTZwY4B1C/Wd7UtIufYkvA
NNpKxVkD4MJnrvIEeFdNpDEpnuye1pCG2FI6WdY17uN9UGI8r1NyKs5CStElsQyP+FEbx09SESKb
3ADpHMAem+sn26Iczc6ojEjxVMx++Uzub3l53kwuuMOQBYhl8xIJqdDF2+iiwuy37Vt707lRzKXt
bdWrkWLwMZKODR3E8d6GWa2ZOULsTuXs/HhIQTRtkpSwivcY6rwhjZ/OGY70GfW4c9HPyRRvIp3c
Cp/F5hzcgKMO/t5DcGh30muHU/vej7XH3RktHUUR+1F2F075Q5OZiAbY5O0q2zgtOk9e0IZlzbc5
9+jVJNuD1VvPyIiIT8581l6/kxE6YxCyjMRRYxXz2mZJc1PFvVrnFsJjzEdBdQTiA//iVT0Dwlhz
WqmuNmWEuYsngtcudY9Npbc+Fu6uYBnEvg2TcTuy+jC/5ugf0B/GI9FWpAR+gBc8ORQHbetaHzAs
rpLBBRLm74s5RwOQ1S2lEMTMrfrekf5hUR0SH45+yYhZdd0tqzI+aB3Dhiz+Ba17mdql/6LsDiHn
UydcuWZ1aXCFq9imAKwN9kN3aw3+7TQ7u9pgWAFZcEMpHOaZhkYRrW6Vr66FNZEkjYDk99HdnPkc
bPDEYlCGle05R7lohEG77wM8erZF9UiyWJPKinc6sOx/k8TaaQcEa7PNWCTvfj5fIX9sGh+rqyU0
lwnEy4rTCzsl/6ZvOV947EasjFkFMASPRge7XvuamFj+aofkA4HJGwdfIFHP4SGHK166QNmWizAy
5qth0n2FjGJG3REIscA3Nu47FnV5bF+Zk3qe6YNH5Eqcq4jrbF78FQkir1vhV8BGZMX2keP2FTYc
8L3usRaMTajxP0Ot283ssL9skPE3md9uWnO6hjbGujHlnEQGaRU58U9v0a8wj6sEtkiCf8me8Dex
BL3CcVk1FX0Z/djB4b3rsYVSe2Jx4gAv4SYmq+7515mNgn3WlK0L1VHg1JYfqevRY25/yTp6jqIT
cxSVwQLUIc1FjokQBzh9LqxTk/ECuPJhNAOeyQYO18h0nqeoP1jqt+f9YGfDXc+Yi4/cbvadXozR
/uxuEelZjsZJj+E6o8Klay9OY9Nu4YPayuT4zZ/Erp9+R8EiYkh751i5lFN0Ot5T27WisHrY9A5/
aqabFS0i8b7reHcCxRFSR6dhsUIRwsShQMM7bVI7C5GWwsKLtQR3TZQwO83AvIXi3uwZ0ar4U3YM
ifQH0vLgO7+Y/Pe+jrG38QcYAhJP5wBsX+oGwEZZ0BmSBnyCR2BoIvXkZUhLlr0DZWDlDtDZGux8
5nqkW6R/ovTxZUlpVfKk/vq7KnGIEtFsQRGwMs4UK138fHvsPmejpifHCa1nkozjNiUYO0UUFOVa
3o2jsFZlNzO305C3iobia0CrWscFehm1mGurXlxdC8DYgDNx01j4rE2t38hzmMeQXYo5UirWMapu
3E6WF7T/2aFspWnUhzYH+8D+RWLRAiWAI3xiH+HnVO7W/rGQZnNp7aY90u21CzDFXuwIvkHZmEuQ
ZPndHJLhavnQ7vsmKY+NUZXH//7pnQFaHntOH9Bp+Ld/X/hJWvR7x19rQ4N5e+GDzVls9qH95caL
Ko38vaPnFtywMh6MiGxkT6P2JQioopl1zXIDXXXQ/sQDgOfnEvN9GFg/rbJcGm9m07zFhhP/EtdB
IJ9jEp5Zdm834LDMxiEwzBjp5m32UnIoW6ei7u7Mqi12MX8tdCc+4ZB0Iv66qbejMBEKQ2KxHmgR
QeYqtbG12eMp1O3/+5Jm2Xj6+3dxf2INGR7/fi9V4aPCzL77P9/+95teV4ZHWZ//9/8S8lg/Eacm
Lj6Jhoxey40Pe0PJcvTENA+T7P9/sTofxExY7l0nd059H9r/ffGXXzZ5luMV5byHIvtaDFRk/f37
v++NhzhEaw/Fm+y1jQuru59qko2GcycMtiiRng4h7IRdVwJbBBc68pbOwK2akIMbREPJuYhHfwEn
N6IDwbJZ3s+zd0yq3D+2pv0lXD55CQ6Vo+TAitEPTudR1ShkOdmRtaaz2AM/RaELdvolQkDPWXn8
+yfrv0SBWAeAmvbAp5qjtJzmOJEvOP79sqjbfI88C2SsaI7D8h2V4N4dzPR/pUEz8kyWrCtUxuNi
xLcSRuTsclaPk38/RWQ6sJBJ8kh2cxqaX4rvo9Pctss1RAmYww8i1KVSDey7MAHzDLsCOlHTVJue
QCt5pM44zqY0QLo2jnH878uy72/txLyBph8diyE3/vtSxQ0iQdFhOiXohL7HZubvW7LlW8zFsjXT
xyscDzI3KUgGoz+73gpYjdwV3XSYkVuOHgXtanTUqRygMHbd2TB/tWnVx6QwWNL5mLesMTjikuPZ
2+JNj6y4PjfcZw+lUW4Vsf8jLjfUBJbnavokV9xvJ/lXtdLib5kt1jnihtWLZFuCZmCMgidJml8s
M2RzfACHnZA5ofcgItDjRzavtH9CTxtA8YP99Ptq7fqWs9ZDRpQyQDE1rfkJaQ2Pqtd8MueaFwqt
RIPwLkf5wZ0iXKEriVPCESnW+FZHPYFNcSiM0CCFaKRIVtngYcXGj7x2XX9JiNCD29gb1wTJoXPg
EtZUI1zU5s3YUoreeIhw7PdPgaqSk0kd8kriy7HClaoVT8cKSuhCnwyx72EnJULe5Y906xrzQuD0
x622Oo4DlPMh5YbDih+Roo1/KhLlwR+AXmv8W25NxZpqn5GXzswjILth00TYUNeSJks40/O4UdFz
Irz3tIj2qqzeKudUUc8x+hm0Kuo3Sg52HNWNLZyymz79JyOOcJAYSw67sCHERzlU+1Z7x1ETq3BK
Al6jG50LoO1xk9jnwkjZH4nooJsS4BCZyu6J+1xvInR1w13n2D9sKrs1k/yOBbLkWi27FSSR58CC
O0+Uhp+QlYOu6Z2MmTxrFk9VGKytsqQHu30UsfgE2p1tgiq5opHEZFreiySM6LdLVtoAc9kOO5EV
3dJHtkt417EhePcednep4qNqxa106JPFUMi0oNaiH+ABK0J1uvXXtczvK6e9DXvnV3KLQ68HWWcm
KFdQual0N/fYPTUs8VD55SoWxcNU9t6uVdO28ZKHxl8E6SLcJE50SUdtr+3wyIPitquaR0OJ/sZu
QNwV9j0Bhxfb9x7DpXBu6QJAI2RAJD3Yk1rmMYov0qAyRNJ2Psdw/DQEYWJimyH8yjlMQlFxdfHq
L63nmKQDJE5ZEsua2h4SZPSrBAhZ12ZhxFSUh2+6qF6Fkb4C5cKSSLUvQ0NrOY8QX3nS5d8p7yNr
KecNJzhC28CAb0Mrvhlt2PejG96nA/+zssXY5PTwhWAXG5tseWqOmgC84yG44YVo4uJeB/03Q7dz
Y75amYOFnDrLeDCzXYYWEZlgJqaUR2xP+Y2bfyt2SFkmf4dZikOhmm1rRE+zgspbuJuOFeyFeIGC
AnfIq3IftMErdWhsDWIOF03EmDIhBobDT5fOFD0I5MlIXS2YkLi2yTkk0T0bn4qDCnl2ZbCE98nQ
GECVGOAsh6ZE71DF2O3rIrqN7Ja6W/yNO8dlTxCyPEthjPUSTMCY+uwUDbbSOOlYMhp1/04vFp8B
e+WXLoyxxN0UQ3rFvA/C1Pw0W1AyrbC/ZYLtq8ZkBy5kZsHpuW+CClQkGvCtlAtv3FL9uE5nbEz6
sbXPnQkgUwGrq3y3zQ4Srn+sOwXqsuCsWTsPxLdxQObwo13mvaydtmFIBDGc+y986WfM68NSJkoi
CvhiXsQeEELQLg0u5KrwYBDPzXc3m99sMOKNbAVaD8s+tsxM2ROHOdanK1bi/EPP0sKWjVw5RfxW
w7DtRmoTte1iFiym96n3H1xUWg4nxbFPcUyKqGAAGgRGxDHHhzy330o1+XEIotuaY3lEUvUQFS2I
n1lsMv5vLMDmj3JEui7mYkD2C+9xHML0G/SVVOiwzkX5ZfP05G3gBa0t5h7P4kmRmS9+OJNWC6wX
WTUbs41vW6Gfesvwt5k6D46Id10NRQfj1SbxG44WGNvqbjcrhd6r2V8iUifJyG7RPrgEZty4efCn
R7NrT36e/eDuw3VTYPZsh2d2BIcyhZoxWnd5NdWrZEFkukVAg+Ts7J1efQZQIHwv3k7OPraHS9nO
8R1EfIB/dgB4COkIHj65KwprGeOk616dmFWCDjdjnB6rcqnDHqN9ZoXjNhM4A4qB/SxANBrC4IVC
fL3MDTyutgRZ4A8VDpqgWeU2lsQ5nY9BhNFQJ0A2TGJQg0xeMJlCbpqi9IgLY2829n2TXQFI1c8E
mMdHoBtgc8KZuzWkETVIiVGe1lDwQY7plVvgEcBfW/Ni4UjlbAcBu8qr+zIRxVVoDppOW0NT69ZU
4NCtPomQ5WfZH3rFTT3QMQ3i5K5JbYnr35f6g2VHsGpJTldCWee5lxirK+A3jtDmNXVi3K6hRM4i
Ga+i7iH6JG98anPKaLzC46WbIzQl3swiNlep84jFga1MziwYtcG5ZJaIll0/rSZ49tNyWFn0JhDk
YB60DNKYERCDcfiIE3c811qDnqzZ0PCy7Qpy2/g2cKfgG2D7lT8BdTPP4MfZ+KbDHp0TQIMb0Vjf
nwcGezi9NoOYM21rSuRCfgRXmegAJaKla5fdXS4b3JxRx8VlpZven7q7v38fxDTGaLtF9hPdHZns
Zi19TEy5JFISUxi/jYwrAO3kbipDeT8sXxCjz7KiE92u/fB2GTbKqUzujZi0JA8wZqnll3r5wpG9
ZvtML/HYU6psT0Jt/363s7Jo3dJtzcGQ7+PyxhoUjQ1qpR+fep3fixmbg0cRrZ9waELG89HApoRL
NEfnZtzGQZL6vuBCtQ5FZB8r2T93cUD5CXmhNQuNB49rYm9Po7H4bgK8HOk6nCt0kpa+Be4vz5EC
AUmSCtZmHb/Ui1+8G3xKStcsFMLbWimsb4k8iuca8jsTlvume+LmoliaQbzwbOl/DXSoTURGac0m
Yni2bWi1rvH094uBTpaRPfGq1lm1T01rfK4hmQq8J49/v8rbeBuMXrSTLqbDOgtGHPSuxMfi3aYi
dK5y1uWzdo1/XlXUl79fzZ2w6fjScufY8sF1e/XMVcEd1UQPqmWqnm1ncnFe9ePu73fNcVrN5hCs
A0Ml0LhD9cynpd8pjJn437R+NqMwOSST7ywWaxKQPuOPh83zmFkQSCB86+ciHCc+FaxDpjSAVYjL
8KXJ0urUxw1xkSG8sJ3KrhwvwYzL7NbMao/ohbW1Q9z3mceDduTkZDnc20dmoG/fx4t26vJSfQDs
OQJbZQlSlNnVK+doM+UCYcAdTlUbTOeq7hzoICFNLHP9DrKFkGTir6qBloKSis99700GPrX2yVC5
cae4YB2+u4qM8CVXYJQyTlcDAYI9RzywhpTU37RUYbGQnx4Lh5rVaHiFW45bMEyZu/js48nZTSQS
WEmh78GUIVvjfDf50G2IQHCsWxwLMSv9nY4Dhy5VjBUgZDHoxjkLBOwtlSuqQxuH27ZNNlgZbaTh
KN4kkrk1ADwwNf1dqVnnN04YbbiR0qp7q2T5atuZizQSPrLJZBAsHZ4mFtQMGAVqh1X+ks1jvaYm
8F4GxD5N6heLpU/SroafjNLmgYVeX6dclq1cBk/ImSXnOxEQG+WZGkE3ZGjhsaV+o3m60uvubqjA
eAH/h/EWd2QZecxb0WIQtkijN2P7ljnto6H5cFdQw+h4k+c+uI3cCvAu+w63H8lfnJQiSxBxIlvY
xd8Z9y/P5WoSAwv4ySH/WjeKZYPjgTV1jQ13FZ4jYnp0Oca047B4XOAq9dhzOenYt8U4BBApESCl
pzZyYI/gBxcS7p+xNmDTCbZ/luc/2KN/bxkKjKjvfQ0hnDYZGesU/gZ0BeuQK9ljuWit3fI0pBiz
3hnvYGGj/eB532yIkaGLDg5bbO3CwQIkNpINBtTGe5m4HzKEA6mVhY+CWJMVc0ouk1JSAVE9ZgyF
hQtBgWPbPldM50bE5igQvcndBh+0w+5rzq07fACsfETNepF06JAEkDnJXthKM65l/n1TLyQL8sk1
7YVIVoj3bRRsgDgBXtWjIIZETNYzDXAlmNESRKFQT785s2zuhNcagKl0OCAGETDL2O3ZZVbflU75
+BotNSYuh6g8M/i8YQ1MOGEHwCNbu+K2nzBRol7iT7qPszxbIw1/ydkXGxvTOBMAxHdV3DHIP2UV
GE5HID1pNdx5QtxgslKbqTI5YApyISUoqg5gjtla31Vkv0VxMOyMnLwX5cqsI4Z51RfFeCoT2sd8
nkUyoD2XEoOH1sHVTiOnWvdJi9bk3mm3+zVF9NVkxg+oATkt7knJ2rqw+ks2mG+px/w0xQYVvPZt
V8LWRVGXMNoQ7UewwMkw7J3aHTZO/j3Pab5Cp1qLcPiV8yaFib/K5WXg7TjwA6GFFZ+6SfZa1m9C
hsMh5PMOVvI25I+6aQvatLCIz3XyXvfRcyq8566prU1a6ivu69sxGn9YZdT72rfZUiZfCbehw0hL
YqJwu0U5Tn1eJdTRtrqaSfwMeWIz2x3rX/EGgHQ7et2pUdxtQnug9tVZ83Bxd9xe4HtvAtJJe8Tj
Jxr2GpNDfuYo460jVhEDC8GkDpQhH4Ob4CVL6WZnK4h+jTMyKazkligOmOmJI23r3gFFAyLB3GrO
KYYAn9tcYfcr4g5IZOEq14DggnTmqTezKUAMWLuOpvyo4AEZM6AobOEcYPdVUDCZFd5dtHBrsim4
2jHREIf3Hii8fRJypAokSjC5sxxP4OGvp3b2+OCGr/NA8huf/lW7QBRtHAaI6RNzGKisDYgXXGmp
ueWqwA6NWvYxWwNzrXul7Om1pU8kHnDwoMkQysBzz46t3jiQIQaljZWXIFt5ocRMa2jAxxmnNPjF
9YRAk6VXRVZgH/JflZQEhFgUiHATLU6RgWHk7HI74wmnaFctEP6pmTsVLcaMHLF7ywH1MpWklLX0
U7Sh/NWM9Zv0vWuWTY8qaaH2RunzNBXeOlPBm8szYWrm57SZFy1moEggYNdWJ+Z9YAaP86A4yiSL
Pxw7YzdTCeNl+lTb7QtJRZK3dAjLpKYqAC877DmlNy6JEmRKl2Q+pgAmSQotS1pB/PiXzQr6t+8j
Gc6UolvmF6u1sokVuLQYO1417kNpgGXwnoIkEmt/CGGdg5KYEgv6YREe8j7G+sDkXljgc8CY4gPH
/OMF7BiZDVa0I+GKcMzHqA+f2DzcFmKiQSwXB2Rbftyp21mG/Vz08l9uVtGGVNnMAr41hrtcuPeM
oWhtWYsYWf6zW/punB88nl9JGl+DsUGLnguSPgZV9cxp6OYfTi39bUi+ELO/RV4Q9lU7l48Zph9u
JeeoNK62F53SvH33Mvos/Z4jWVx8jD5Kk3btdQ9YmJmx3/K0xloWuzjrDP9C6QnqhiZQPafVeYrV
uFsCbBt9G/i8MvnCuvEn5x8lPUs9zcCPbdDSDZttBTUGB2cngKW03RaGEKu+JThSwOQGcPUeJFxp
KA2SMDHPwQ5ohujK77zP/tUWH4fYeiVkti6oMIcpwPTiIHlmYTiunEF9wA5AGhzrx9SVB7e7S7BG
sfHBK+TDHmkb/jZWEz9NBVhUVixPWUiiIxdk0C1sq4ghIW2XReadwjr74sa79k0WyFTHH+0akYiz
0RF68yUT7bjXrX5szO7J77sVQfqn3nkw9TxSQkX4XljFM40xx9j2vgwZnsaWJ4TRECKtGvpY/e5S
Rxz0hzxYQ5A9ty3Sj+scGh7be1aup54acZ7h9i7wAQoNeFH66qZlaNAYCrjK22vPoWk3wPyLSi7O
MTGvc+g1a4J9tAfKj6xqzy4lZzwhUUgt+7Xt7HNYxjUK0iLzux03GkkDyq8qeXwITdGEcj17XxeY
7ZYcQzOgsEJu4+aJgmk5zDC2my+gNTB8a3bmt4mIYbfus2H4FJQUcc7DVqAm8J6zBHNsgO4ci12R
ziyEhw+r4Z6rsEXYAsQaoU27uUwuPwLnVoNbWEVLyK30mgIdKHkPunk8+Ya4x071mOF72wghqS71
qeamrCtPQ8x53AuV+VtZbr+jBYscWnInnPqVlAoVWyOVd6H4bFEXaW4x9b2onlqfkoUxZVeEoB54
35XH6d92zDOlqgOXq+18xNC02MnwNOZvuy89GFguinqTITq3NRy8KkoP3IWApERvIk6TTZ1wn5gM
yF6eNFmhKw3uNcw2ZoX/yfbfR+rtUTRy3jJwF2qhshg/UWIyvKpsPUUGbtCmO07L2cjDkRIOTD98
VJ48m9Gu6a1P1MO58VBN3bdJ999OXB9wEVwT29qaWfKRo2+EHYTWVKDJZgPQwE+rxeYT9XCcAgaq
ObG/O+7dZeqCfg3tF+X1n8XEHdsoUk4A7Q+1uORfkcSz+lWa0QW/+wu904yxqfWKqPmDEd7y8x9/
xFU4V/XXpDCTOYqSjnoGpe6AlKvGJl+7pofZjfaROYo2eeXsSKfhszX0jvX75m/Pkpcoc9xPTGd+
B7dyilvyxlPlf0Jl3UhfvIRx/+RzFQe1meNo+gFnA65wBqiTcgszVUr1nvd7Rda8AFzZhSXCbwM2
gdrzG/J8eNG99Cx6oNJelG5wV5gI3gHiNbEG3nXMcjS76fSo47Y7NsG9lydiXZXGByV5wx6pJxnn
01Q1M9ARgNR23N7rLPhCXb86bjiu57m+nzx9ifLs0fOByZuSOsLpxZyitRWY/poezZcg57QBuVzE
qLA4JuHnkOr0q/DDohRojWgrYb5wf3Iwo5Cp/iBLR1a8dT6dGBuCEWISS4m7d7JbmTFnmwwV3ffs
lzpt9J4CqASHFYVdfkUMFy15M804x0KAGokHuDjQiKlOMHzkXX2YCqaTMGre3VYCq3f+JbP9DD3T
33gFrA/pPjRieiJburPM/hm4YndhnUBNOda3rpHPqqZdwbDwPVT3XkWxq0Jt7ES4lvYdZR0vehj3
XrI4Phsh1iGVcGPxOQr9hpGpANNhnLBa/LSo58eWXBGed84KbW5imI7Yk2vCdiHL8rTDFADh7zIT
T71pbO42flTg9KiLfepS8QOCD6mhxHzbvweZ/OqwMax6L9fU7eHdmuJzkFFbYrHTHNzbrkM899MA
5O1IY2lF+dgkQempN8COZOtIcqyWP80P4g/BeOKXCZEYyGxjw7qm8BAZcklHjeQoceNU9TM5sEM/
2XJXWxn+x4yi7LT6N8YE/p1B48WjMhdAIIUUh6rF3sULRCj1oc0k4y+cac2Hvgyrd50v3Z4pmQQf
+h9nw/yYZfmvAPdA3j54stlNdbDVie95WxuCP0MA6UVV388yPlZ2vIdWtaLc6mKkUCfrumaz4/kf
5jQfkqx8yOZB79JA/pgz1i02cwwj+mVspI9jLvfWbidOsQsvk5KSxyCKnhjUGUlNS8McoHah3M9W
GNGtmyVr7IKMkPHcrul+Pnp1c45NBhqIF9bOcdBWeS4mVAOAEKThrc6tq5NUIIO64AMSqDyFxcBP
GGJd1MO/sNLfla8mkPpyDRmNBRooy3XfZXzW02YDQ+rdjIdsVzcW5qJkxmyYcnNInZKD7Fyupbbr
oxkznnTQK0yyBF5D0ydATLp96BdrFsH/2hl4bfKCGKbjdBcPC3sxEPFtkdSJ5/lPifkJscvnP5k2
QxeRaejx9AVQEZRiu9GNNEL01EuFweze5ujzJilr3OnrLquR9rr2EUfSvXDH01Duu4Z4xFC0gm+R
4R1DqM5YTIHYi+vcPE6+8SYG08XnR+VXFL3bNZCUUY1IX84zut/SSQ4yOHW75hCGOI30cWw0C+Q0
H3cqsrtz71wKA59NO4ZyK8m717PJi5sy0ofOsRsbTtzwRwL/tSfyTF4pphLWKiTZZ87JtDmba6tL
iaeRysh7QQw9c19TFePP0qe8C/WPM3gPnF2rq4tfkq0BS11fsJCbjPTgx+JoxOSGLQtndptCOIHO
by9nmXhtGb9RgeEkqU8s3dRe8c4M9XwdgtFft+OTm3TYg7hQwtk8DQ6RQ3O4dUnVH6NxOhv27IMW
ch9JF6LadwauUpQQL4aHMpV4Yb1ghwmC/uEXM4UIbKTmbaQmeG1x+urLcKfAu+BbBprUeyBI0spf
j0w8qEbZjx849Y7Vu25nrBQkMWUwneqsJymcQJhxZmc7duhsbtA+zoKPRyaHF6PmoS2dnn0ePe3c
7n5tjk0Q/m2B6P5dLFZKhPNobycdZ6/qp1GLubIHxjzth3PgiGs4CfqDRPE/HJ3HdupIFEW/SGtV
SaU0JYMBgxPYEy0bPyvnrK/vrZ52eM8GqeqGc/YBdRSVDwA4y8EW9G8OWzpNx1BbjafOkvZBNnGx
Fw2gkbyN1zu3rjxSYucJPMgpRublSmTscj3zwTgcEs9DGwx3hUzdWqg6eYfBFD8nBv7x8VFbbUdX
61frstI23hjlR+Y530Yr8LvW4Cm8irDBvnuibeWE7YnR7cVrXjITsNp2XNBAkkvE5pOGcVwMRJHN
RAtYOzhYmcK9ZTbOTO1aueB5vClhOxS5l45ORmTIIhrwEUzFP4D3UPdXDlxsXnQ+NJKlNEKDvDy9
RVXqkz1DwtCIfZJoSPcToeplGuST3sZ7FY/IhFA4QRczmcuin3aQB++1Fr1/ZPHuTmsZsqNk3lZR
cfWH0VFkNscwN4t8nTE8O0rIQ6spwm3Ucbidqt5/ywT8jrFUe+Y32VaaDSyowASg5BdI+12yLZHV
F+gfliRmobadVx8I58L2lCss4mP3F9fhpcS9vuxGG4lMHL81DrVfGO9jhbUqt5t8U+KiFBgy1wLi
FGM9fGbkk2Xl00RYysC8wfRmGFj9LnXjUUXaE6u5lW+ra4HgeRM5+ADIzwr8L5v5dp2E313MIhPo
xJlv9MlLY2+fluy1fZafPbqPVaRVSBv7ZJX5rE0rDkAx8ZzpIgPGZFa/3Ba6sH6RfpfrSN/oGlIx
39uMCe+HD3OAo0fhnh5OAcIEGE4j8CDSVfPmybSmn7BPDcq+lXSTV3TnsKmaahPF+ruF+4KZTvww
A+y+fQlI1TB4+Syobmtr/raL5s4v7XCqViRICueqPP1rcrN31T+mevyuo6Q9FEn+PRCRN0T4+OE2
RPpwQtXVrrmJPivbOYp+/AwN3ICoFjB0Ae6kfRO/KavdJdJzqLbaXOu17S1O2Q248y5++Ih9OwMZ
ly+LFqB/1DOvxOL1mnXRjZQw5BTOlpXdu8ZPC4yeROKJEorfArG7Js91oJ2xoqzpqNBwVY5A/b7I
/THYESA8LSLOB7uRn+x/B44Y4BITzfkyZnAatLq/hDD2Eo2Dwa2DIKCNyx87RoPcje1dM+B1qs7k
xe/sTdz0c+4IahIOWNIjqnInITCtJ2Ed9FTyd/KWUtYMTwIZBeN2D968xXuR5ero9Y9CI3SWMLy5
pmdjrKJ/ZFB+BkRGLyy0rbwMGMXSXDGu7KZt2SPNZcbF7rdpPgcT5IyOAHxpmPr32NcEOTM+nfx2
IRx9XHEONeT6nKRpX2RI8p8zh8ZaPOVGGGzqmVAgspchT2kbwkgsy8phiuv/Jq78LTEFLdSQcsHW
Jna0pkLVAGwNhRb+nGqWt7DlkMWrE+kvRWnfcqAN1Hox+8eBp0l355FwXrPoSr27r3Om8XvFfjVS
qffOorqkjNhR/3nckB1dEj7XhT9iytMNaz/U41HlQBzVaYhwmUlkZQspYrEbm5KzLAXWHMUUdZhX
+UfT9NSwIhVBgPLRsebGlyS9NMH5ihoDwwGiGkrNpVDxlY3etNaodJaNce5drWMTV+BsbMVj57tu
trYjCPWFJU/4EcmozTs2GIZ1JEAw39qFdQ5zHlvIPvq+sDq+FjHHVZYsfwbW+UXIaK8QFGaa63s7
9NoAMaT4qwfLea5xhC8C42VMKJ985toTPrdNlhHai4mn0dQbjw8yY734ddnasKCfKKvn7MzQii4u
5QaSye94iLciwu1QEjvTDStO6m7ZkypI98Emo+CNYlZ3ykJjb49S3/RW/Sp97eB0Yg1qaDXA3DCT
FxtHOqKj6MeIyHKKzOLFj3HdDHaqLzN8K0Xf8HwU5CMRmW5Mvy3paqCfUIUkXbDt3Hw7jhkpiGX3
Z1ScklYSAQvgiTVLDJQR2dxGyWFW9+a+q/p7FBU3kGNfKi4/fXsbjdhq81q+qiRWeBybUxxBWwEA
cA4CDGj1SH9Ve/0mCnRz5b+OyajWZjEilJP+RVZghb34M/JKqq2WW4rIHsp8F3lxPgHpQ0b8Mzhs
5cvJuBaVTsUaN6RDJMk1dyn+a3xaKwwD3OUs8VcmslfMdIzjmMb/mgPW3ZJ1L2r9ZOV5yW9kFd+F
vk0sHeOB4NKxnXHrKdKiUmQndCEj5Ii6f0HwW/EWJS2kIrT1wMsDWvCIVYmo83CBCG7ZmEzLYVOz
E35uawXCsTApJip5bhvrYvBnYl0QjKIZliU+fjo9j6k35RYOA2lnffvL1uRlKIoraA5wzNGr5Kba
eLhsmUgDdTRiPTjQdCOBwiOQoLTi3l42Iyokox9ngJ5zKOOMH6nL8Ouif5O07w2BSd6sIeJHB+Gd
xKw0/RTFotVbEDhLyUdZddFW1sX7VBf7vkZR5ZKDQk2Z5jz2CWUIYUJbzOkQYob2qMMnZ2FWT/q0
9h1M0oYwyJy0Ut412WpPiRYdpBMmmx7JzDKGa7EW/F0rzYvfeyaj+zzKPhgvVDtX7k2LgQF7dTIf
iLQ0Au29qQUjVmUy+5LqbpXlh/KVYD/HiZswHyxaHGdDVscLJHWfbDYuAT1NRQ3JlkdUdHvF//oS
Haftwsj8aTPVesF2FTHaOOotXbwDNqtI/pp5hpMPTLiGgANBuOm/XuoKt5r+Ko4DQOg1qR7JylFk
2VcgCjPcsOtg4KSWTPCVAbMKIfC0ay3BVVEb13S0GbfW0cCSALizB4RP8C+JXth1lRUsZTDIhUr9
0+ib7O8GnrMOS0uiuSHmjHQ+UBBf80b8v0GiodfmxIZ0WbdIi129xAqEhMTkeEvRsicGt5CbVvcB
5EFBnufIrpPATyt0i8sAdWYtHeXxjm+G+XSuW6uBRdTuuSNMokSwqEOjQNjjIJ3sqreiHW+2APUZ
CHzVDac8AyLysPT0M+jeqsmBfed/+G7/SkTNLxzC2URtyKXtc6GU4mG0zc0xESx4Uv8bUmz5Zi+9
JfsPyIg11aXpM420apiApZ8uOR6YEvJivRbCRiJDKR0EhLEGTIXoBFimemyacu+rKusH4ZMHYDP7
OsMUTZpgrr3WHFQwOUB1YLrv0xsi7kVod1tFqclsSSAcZt7cTD9wWd8jwr8aNtE8kXswUehFNLiU
3Gi5vGYeSHR/CteJP9wSPwL8FYhykTxKv3pV/fhuFvIUERKz+KjthsRrsC5K6s+53b70Jihho9uz
mthlTrqb6uFgBUg2R/vXjcMP0drvecqx6QvkoQYvQvTLiIhv22VhUGYN7QntB8zKuLO5NQBPQtHz
oSP9/w/IUoe2JqO7llCGTOZmAAk6jMlRdEhENaXQ2GU2QjfmzSPS49CAAYq7mmUVd4U5kbCUJ1cD
cV2iWNn46u53uK/q5KXEQsDyYNmxYWhldGQwj0vKHo5h3Jw9kuqqItjBKt5rUf3s+vpebxjr42OY
olvEmkEPgXMa4QnKAsXBPC5hIx+TqAaOpLwFWvjhTcOltjdT2e/jorg4Q7/JzXwfhNEqnBEXhn+s
WviOZM3RZ2lB+DVMFOUdgkGUJ7h/4y/wHG+95V8A5WMz2XmBvMS2f43aLeU4spW+eTHs9uD4znve
Mfcq8Hbo+XvQ5mTHFjDBeCWsEeOMXRHz6MbbsQLFNkXF0iyJPQgSToOapJna6uHjVsM2aaJz11WQ
jSemVuJLUNUGTH9ggR5siI7RwOkLvoo3NY8eufnPSARJvQyB0q76VQ682dKIW7J+8TkzP4yynHI2
wgiXpkawm/W8NKC4ziKocLAVli2KkaYDXDkkHzwBx9jGmOe9lUX8LsBDBolxCQh7smT6VbZgMoGh
Y5pR+5Llbj8m99r8lFn6YF9Ptps3XsaYE1fyOs6ybs17AHEAhxEztTNSAQ+73pruvDQoeaijl4Kn
lFd8XGR6fgdsuVNjekx7TpVQjQ/Gxm8xQa7aWJ3hPpINNyJ3AFWKa0+tRJWlWPsA76nMXnW2fyYW
Fgpkht+jCvgcxuGcTIWxbREdLmJz1gfLU68D8x+LfzZZw6NQr1rsvnSt8YIjiKl80v6WuLlH8B1+
DoEebstiysQVSNSHnFPXC4YWhGItQ5vEtHibpFKsWdgdKrf6VyntD1fcjuYZdHhiA98ztWNm0V20
MjcWjteemSLS4hDRh4AfJwwChSjpVm7c3+s5utr31V8WY+h3RkR9/RPKRCTfM7HA4Y9rTchdo4fO
rk7p9mHaLGD5xcUIQzx4Zvs5LnNnm0la27AiSYDpRq6l72XfrnjYycbNw33rDgc/trFDDMDhJWGU
Vj5DS0Y2uwXOE8YJIfWBGTz0Wv6LFM7INoo/kHRu9MTl5q6gIgqccc1U7Vn5n1RevVJIfKdp1Ows
wa4fRhWBKvHdmOCGZyni22K4o1J5TrRdpdMuFXF/oXn+1jRZ04WPTPftY8TIHLuaWjAV9xdeMm3N
2KAuU8DtAFHkCsUydfl+zvnTA84dYwyuRuJus97+THrzarXis2BBtcKE7Gvq3Dn1X9wRfJgjD87M
8eHGxr7gIRTtX0h8H+fbcM6+yjdZ00L7rPfMNn9L3OHWjOrHDsOXyBSvGSmDFOIEdNjlB9HTT7aB
J92FSueTI9CZ2tqiU/FVdoiYTtvMX5kWwnbOpj/auxfDUf2SqborrC07DHLWtxHgwA5CxXL+rcmZ
TbZOIdiSB08qns4scs56Wq5p6w5oYGfs1m9VUS/gVemJZ6cTNpFHL7XMO6cAIhLWXcZI3OS0tVV6
HLiyRvzYfKnrQQwP2kQEsJT1MuPgSCCLLfvJvUwOPIAcAJMCcJJPz25tvEXS+gq9OOYwGn9x4dSL
oUKVpuOAoLk51P0E2B0ETFTzXA0FLGLC+zLmsoiyX61AoM3DuTe0W79vryS3d5Bc8y2jlzeHL3PS
s5eeCT1uaeICFfr/qMtWyHkbZDgWxaDtwokJaTP9flgRihmvrTb9wdSzLpNuS4dLIKq94FpZs4Rz
uSnS9HnIv1Gehp1VbtzCidah4r23HP9D6slznGvYkkxMpxNMEjxapKlPzz5bYjZtb8AXeYnhG1lJ
dSNS7q8l5pVGiQRyOa3thiY+Qk+2qBvqpG/UkvB2w1ZHshEQQmW8k98xa6zoqaxmLoK8g24Ql81Y
bEgPhSlxXyccWOCrF1M6LURHQExINA/1MH0FdRKDtOBfJoW1NKviOsIPWhUVT7TDd4+gdqVzu68y
MIZwWfW1FeRvYe2fosk9dd2eeLJb2rVbPe8uvT88+WW6Q6tWEZy1jdCpJa33TX9VSBUsvYEgCMf/
0rSQTQIMwxLjxCIgQmtsxBqaxF5pHcF2GhtRqMCYmHnVCzQjxMVtQ42EBX2U64Ed0hR1PaDGBqdS
FLfMGcpti7qvstKjdGy57FOiDVyaaKzCsMOZJTblPyuPTqqSJyNmwDj18mngfGptYx034LsQ/Wnt
Dsk2InpSi5OYNVNeQjVvrC8tdhAjQKrNi+ApqxuAmhI1Qt3e+opvs4wyRC4nQM60c9T3i1h/UQ7O
2yxKD0bdYNO7dpxrE/m2C90J/uZ3cMzba9Axz6aa/xji/hRVGgnfChqN/9W76uBZxZuXmU8FMIGV
0CfktoD4S9qSY89id+U2xSV35HetIWksWaW1qsMSlJ8mlkdK4KMVgCdSxS+fFf969Zslxkdh2fU2
0ew3yvCscq2lTWe/CAfM71G1HxRrdoUJU6vbYtG0KQ9oB5psROVPfVPwoUsTw0BGZvwYkP4bYsUX
Y3fLONUW4Gf59y7m/DkxCxd+ttBT9aGo7rSGRTLt+6Klr+xy8cp2eheyvSVb5K4GRN0+CSCTbd5D
7M4td8WaoAHCFEjL0BmbYx5bdGkDVdM9TkP3ZvYT3oTE2+RY7ZQbQScH4Gfzpaji/y3XKvQvPcbU
MPhhkm8s3BH6SEuVy9ruDw/Ym6+Rrwq7k/BzyPKhs1Il5DgBeNA3kREULTYxaM2VMq+OoBSlFIDc
1yLuA5KtIlJdXSQuy+AkJq5xTfcwDAHgYJ7zijPsKjDiM6f86Sb3amIA4gQqW1QtlyT8h1wpXopa
O432cA5IHJLhppXD2teGP2qoYt/6TMvlByGZt9YMH6Kytq1wt0PDKlMzVhCzh7fKNy/8OdraywEn
J5Z/8FFLC2mQ52aS4yFFc/GealF8aopJVJpj2uuatyJHkizN/Ltqul1jwHrwW8qPmlRzOEwCb8Al
Mquz4LrdmIbzmzUKK7l1JDWAFT8jZ0xe+SZsKCR0bT82Dh5tV980A9k5jBfswX1MKQWN9ZuFsBNn
BWcsWSQmWXG0AvBrAvS+L4oTjLCLE3kfAmRa406vZmuO61aPXlRZAkm3dzSCZBam/heJDXey0QlO
cZYOarrCUbDxWOSwfdLepJh+8ahhXSt2TKqAyHbdNQ3DvSgpQmKXUibBuVmzzKgBrvv2ka3DGb9k
dEgj710nXXUpRoZocKUQjD9E6//VLu79JtyBhWLtQuhmgZfnzYTj5QUoGdiSrGnwDgmEIcN+Klvj
KvK2ZW5JgIijkSZVkciWM5pPZH0qjIDij+VWBNJ10bIi4Ul21pzXKURCDN6ONR0KcggnDZmDJfth
j8IaS1GGUivqjbM2Gh+tmY1syLHpeBK5qryYU0d1bp07j1QNxNV2P/66zA9WPomQ1pwpJuzhVICS
6/FPCKe84RX4yKfiWiQ06ESK/gOvdRl6pKoNIWdoQVJqewxmyLLZnPbV0q21bd26R2SnSxAs5EYF
7AMSrn0xHia6SZSKONKNtt5Udn/S66/Yn7NsDXlNSNVspGDOOq0r7xV/OeTalkmVOeJ6sglF8DXH
WAdGIReVSwJwVF26MLhUlcG8noqKyuRh41nXZ1NPbRNVDWiDaJ83ousvJsn0sXQ/dH9N2t6rHnrk
wEC5m8KPsXDfsH/jRaF1k/Vw0bz8arjJtoMVDWws1MJ3L/yo7OSq8vpDpe1fQkIGtrNQAkfkJt8n
sQ+r47Wvo0vdR+tS0UsHJFKQqn4BjBhj8+Ienl84LNYAURDpFan3K9N/hQDxnPdMbYeShXSa4HeI
fsIu2FhadE8LkiM6Agc2TvFptdVPUUzLpodUEVfiwzetC6/ETNhh8huWEsWrDVfNvQhiM1d14aNp
yNs7+ALmxVK/laX/ZiTJVoh+E+rub61S5hfxcMoZ8LjKe05S/d4hOAPqtE7ccGMDCkWfzaJ3NjZW
Ufs7af0KkstIQgP+LPS+AP/dju5ZVR+1zL5F9pU6JNH5Nh1tRaHN7GuWgKwxTP5hfNmgb0NjFchh
GdUXarVp59Mpk1z9PDjei+PHCNMLAvtE/dlLc4+qgqumotgz6/TY98YhgRkID9t9NzQXfzrvalji
eRDZI7emD3O8FkARPHs4eErZ61k4GRnlX4jhKBndR5aIH5CaP1i5N7ha7iNaAwyDPJOIGN/Nqnwv
OdfJ3f4aGu+qtIBxScDGUBEgZPXBQ5MjiQ7AV9o3u2h/+H4QNzVLeIGYyz0YzE2eMllDGBeIdCOd
jpu+p7nsRmvLrX6UE1iQ8M+vrGJhGv5H3e0pG7ehrGGqs5Tgs5yDH/psneviL6A50ssIuM88uTNu
RQ2WYzAqfzmZamd4TwSS/Ng6STcE4QaR9+243o1YqQNmjCWnIwYbVH1SiDuZmMzqLHFijsEkRTLL
bX5C0X0MVruuW5DF4hke/rMlKKgKKsjqRNbofSKdfW6oaATYg4XmrcsorYbqvSTtoRHhMYmxBcu7
XoxrA4FvCOFQopYVjkX/G10MffxBxXb0GLflPWAfw9pFYEnrtLkTcPen7L012owjbEgAzdUmwq/A
GxDYR065PR3MXpjG8/zDleIsK2eT5vq+i5JLrNxDSpXbUErqLAhJ5IwvWHc0jDrR2lQUzrILGU+k
2ge0pmj5NnBEAFM56K36p8LpWNvVw+5cxlnutZ05unH9Jkd6YXOuB/NsWY4xip65f2LcwCyRxESo
+J/YLdgq1eewXoVBQuuSz3vkhMqtqkjf/O0duEGx5Lk0UhIL2Nu95vcc26WIOZJsj4AwB311GGKH
90ckrHAd68JeWxTt+CEZ1MdhB9e723LenVuLDliHQux1MJIdbYapNmirmCtUULOraDQWhq5jSeh3
/RhdiGL4rStsE00Pgto3n1yoDeE5gWO7ZIPpsRDOL8AFsSk3Kcwh889BAdkL9FB1/D0mwQh1lBK5
c2FiljX7bYPugyNXuuGvEXD3cy5AdBuecq9/r2v5FE1M1TM0nPiQBizjLWKUMiS2Jxj/TMdBETvw
66RnOxCfWWldmCMz0a9ObJoYHnvvFY/HVAV3iM7AqGrv5PsUAI3GUTwCW3NmlfpMb6Qjg/T9E+HK
eLKb8d2vGYx7FtIzmcPnSF8V/uPKD9rF5DjMBHG3PFwXpavkxqdg+9fJ/OT0Eafb/Pv4ybtb8/LG
FqJ5GbKdHVvMMHxnuyG4pXQ0qwLsN4MncWiCCg8vzcwS6TiRmDoDWQbC4eyeD0tk8UMV7qxSu8ZC
/VnDza2qr6hBw4uLCiq0TRM/dQP5OuK76LAyFBnveAIQbcSPZilIx233yo7mHtZmwcCMlCVLDCdH
j5/Jq+d9s+cwOuwafvbl0bJgJ9uQdMk0KczHLTkD2N36j8JFUtENLPM1hOd6OHznjDY7PXnyp3Pv
jMiO+7bbUBJfmjxnYV1ifVcMtAZ+tEy5PK8klcecYbj5P8SgUhat9gk1/pkVUi20e+/0JW8UGoHA
7M5aDkJu8t+1GNcg2tc/XbJdLsYvt+Q8ieD1gVBzIYcR5V0HGetODJO6OQ+58hVx5pc6awAeVrB4
qDCZPXs3DIWvXi8kZVf01Ul2Mnb4U6ejuYga78fByIbX6jY5WLu7+kh81bsdM1gh869ZCnSiqrE+
5vd/gAO7qENI+MLGSeI32Y+iDJ/AfDDaRqA8lc5NZmdaIj7qNg82hL+g+AbxBVyTPIQJEgyUQJLQ
46Mboj/qEZlGAwlcXc3iPa52xuxu9wI939YPvVcss2Kmk7hLl6CQTT5q48mdsl1izKsJfWVPE2JN
oJALAru+MEVj5B6MedYvb1oT3EcO7NRy1nVOCI4b0elgygwtxtc4xOulycy+mV8s4iZ8dcJcvQO9
cetdOnhSuUDWlYCw6OH7CXcb324tKJ/YRegeb10+3aK0eM9NqoO2UvUSIw1scx7FdMjWHYzIFcvN
F8YoGxGChkjJUmNch8497sNtW2i3UKtoD1nsW+Vf5Mq/hoeVkcVHJq37CCbG18W8kCAuqZPvyqxf
xmgbDOG58sclybDvKCy+XOgG+gvBXA9cYjXNdLVEX/duG/nabksN828DNGNKfoVb4Ayqkacl9XNl
eC9dNr6IsT3bY8Jy3A04q0nbGbBturn1DzT6l4GkXMGKkQrKrevke1IW/hRTHkvg65uF8K71ETN4
6jXn0eTUgVBIoCxyJ1BPQHrVXuzcOYPQuOrGS4QvirPJxI/S0sbJ7Ckhec8SJGKxX6SUym5m5v0Q
gbtBMmb5/mfg4zTT+cgHAkRhEUdnZbv82eS1IBMAzB/qB2nCJqjCDrCsO7wzGmLAuhgz8T5h+Ms6
+08zx2AVJNPD0C49vnVe6ghDEzPNOS1y4HZb2DGGl1FrlkXDBhQO7wlm9XvRuo8aVNPKFp9OyqzJ
hevTzBpe/DqELjPzlki2KvWIQnVDWX4Me5Lj7GpuMQd/YeW8LmOF0oIZOVCPYG/2Lutj51GN9S8/
/zadyUtCtOPWL9I/x3D+Mpr8qEHhmnZoCKyy25hYpalAzRvbBkbPa3TpX47GBAl1PxHD0rhmZvVV
TTz1PSmusyV8JSNvbWOUw8ybkZYKvq60kDl7kArL+VgvJANY1q81/1NdVI+xFi9Vj3NE/lN5cMzj
5jkpul+TBmCVWvUv4qA9fKgVJvmVV5dfeEhI9+k8nqfXEEsw8zvsTEaFCBQ2Izm7VyzyaDONFoNp
fI+ctwgbPwHn5Ms1CfFJ/ESOY1+zRP8CYIcyovsOu/ZJIL0oHB1NKxcrt7CPjBBhhGfwVTqj8x3W
7WuhvPMow6ujC/JZSeCqCGYDBbREBIFmpGuGdRK1L5lu/ymneR1sdx8q842//Cdm5Yd6jF0+qVOG
RuJwYLCTQsvkDGwDSvkAt7rPQvPZYEkNjUJ9j1H8JZd54J87LNsLXBGvwRg+pxogLmF4lzYcdqzs
0DkuDRbIbFn7X7euz6Wwtz1yWtjsnJA8nCE/8uh7f4yyx+lbl/M4uySsRfFKBOM9ShSSRYwJJDvv
Mx8DVUq6uEVXXpagRKLyNvQlX65lfLrqtTWhrbJ9WRgc1stUWr/la+po354z8dg5Ohgyb9yXRFcg
gionzE1FQcnJ9DbUm7+knW7hxK61HY9GN6c6yjn9lhhgPefLaD37bsFKgFjNSuPNvSbASgCT9aCi
XV6lDLxGiahHajc/ZSUHgY523QZeHecpOZXNvI/xXB4vKMdOxsFHHcA2q8gRV1f3VqYfTo4Xat4a
H0l0HFauJ+5xy3+YSIkZLouIZ6QcTLziEEW4KQbJ8ZA5sOZS0/k3FefcVH91hWram81SoNI4Vv2n
esIM6bBd7ZOKqBs0t6SKBANTekvYJKrEpL0hC+FNtyjtocBqWJWSrD4BPhVr02X6b7bIuZK4n6O0
5m0lcVpox7lN4Q35bNCaKXjzM9pT8I6S5T1a50R3FjjQZrD9iHoEWxEiX56liTwuX7vbZXKtjGxY
Fx7RW+62LfODrPUXajgmwT2/oq+TvBBe3TC9O5gP2fr3iC/oFsDX2yudSqyO58/eyFZ5+CJV4a3z
VP812uCiRSyA0G5t0Ng/BRgEGRt3d9LWn2xxbywNYWbNeMzEVDpw+DfVhLYIZTyfTxX1fKYqThet
k99Z8xxGQZXUK6NnLioxa6rXCU9o1lTUGe51UCwBy4FQrNSSv148C7FaC8uV/evoqDKtiFkdxsb7
ZPtvdet9urMLChcOwgEP6a9FMmWuAWvMeTwCvXtliTPnM+EIsXZAJKs1osWTgExO90uhHQ3Wl50z
uIiSXamOUSR6ZiER6zOb3SwT9OfGxpySF3DlTFKCEhFuSqapS8jOVAYdMX12febjwA40eZx/nAsc
NQs+JKDuPUvL3CZq1w6LNSaR02STwhh5HXvUKHs3LDyUg1P+Ka08OxOmXxc6qtUbVy0KT8Sfo/nD
Rba2hfbVW+qvQ79UK2ZrUzr70UqdtT623VCwzm2yHq0lxKCU3Chbq2mYJ7HXFbgUowZFz0YCy6/3
JDtrpfyJ53mgegrxeC6xvr5polilvkais3WbBHj8wviKdXJJq+AqPPNNyPDdbNoGiGf48DMdJRN0
mhRDfeqgdm0Y8jqp9jr5qPoE7jynr94HM4HDOoYbTzj/Bu74KkUjP2Ye7x1OCfyWkiUD1yFruBfi
vE2SUUMo5guQHBVHiYR6J69CZXtEDReLG2HBIAanXn0Vg4HWzoEqaNTJqaAoRjSBqrFgHq1bbrmx
64htl6CT71FgruuBt0BLGSoNzHqysGJpQq0dgRtf1mVOm1P7z74f8mEBOSdqxfzIuR1FEz8jAP+y
KgoJxXh7XroRdOwWmzG09VXOjNHkCeZuiH60IX/ErPtgx0Xn6Jz0MQ/QVGrvKAX7RRgPwTcsbRZN
+bqyVfsh9BFOWQN924Xrb6uMjHoecw3jNOx/tUNax3K/FofMIiChcMAjoEio6jI9m/GtmeifAY/b
b4qEH4Z50wz2Ta+oVFm4jepV0uquu4EQSiXyZO0nzAACDTCKIPgHn3QYL8hyi5+oLZmAiwqPMiM1
zwV9pXrRbLup0kBid3yqXrNpLFib0mBOUs2wbQ+F8ToZEOs2uZ+sZnYltques6q2gYF0wdUUIStD
l8xGUPqY+kdh8ZC1N3diYYUqalM4RrUvUFo1pY5aLyiehoziPPBsb1PrzvSmpSoF/3hGyM2+Uqd2
qi1yvkqHc6iwxHayyq2yGPnENgaS9CmRjljFpdGupgZ3N1g5ZiZTpO2b6AOeQAycFyC9x6/hNv8C
s2f+dXGmVh5jV/tuRdOuTDG/uVnIX40T3s8DmLnyxeu6Ym04xr3TFPN86jjUK8SE4ttdlYlhLsIg
4JpKoneGrQ+pevh9hvdRTQJOOw2KuktyEFZhXT23ffgCcfQ1DMDyJaH/lboXLychVw9JkTJiwEz4
RSxoFzZdESo8tY8tn7ciD4claONXYmbXOAIO6ejc8JgD02AaHaIMrJwYAyi6h5Fl+6Dn/cYe0Hag
VyZzjyJvBc7siMdwpzOn7EskyGZTqpXOb1hNB+i/VfBIdf2kDyE2gmC68chfkCMsZDm8Oh7TaW1O
xdXJZKQdg0qNmUVD0CczeUCfeg9GSUVcQ+mVQ7kEslmuypKqIBwYY/V/DgnTEXouJUS2ZekDpDTi
k6uEYEDj6v+0ItQ5wloSfrrxGAp1wKPJBDnSyFxhE9QY7mfZkJ5mQ25AT8HLPerePek07zXvZ3yc
0aBt0zihwx7sxqytqYOQK2/d6M6xtyjJVJUeEmUwh/HzbWvlL4E2fpnU+WpCTgOviBlE/JPH6BaF
Azw+MNFN6++Vq730UA3CTD6LafrBXTZ01U9ZNiBO/Yn16ux59tKL1N2jD4yCRj/5YjaasfVoGQRD
uRh/yhQ3ags/cFaKdN6+0RfDJD4TI2KtZ/QPlIu7yc13XuicS6OHABjAZ89zufZHdklpR2rWf+yd
yXLkSLqdX6Us10JdwB2OQXarF4wBMZEMzmRuYBwxzzOeXh9Ype6qltR227TRQmZltMpMMhgMIuDu
5z/nO2Tufk6KBYrYJ62BOmi6yMRyWu97Idh9BowvOSrnWMw0kH3UnKM0Z9zvBo1wWtRXr3Ngz7AJ
IZm7bFQKztqTz5YDlx43g5ygL7vs5zFF9oRDvTEBi0PHN6/mgNU6NGcPIXPBXUcF44HulLTZ+sbE
zUa+AZBSoQdi1VvlJ85VCpVGdOXGSd6ALpLGsZ9IapZUqefnaQhO/M7YgYFb20QzCA+LiPxFPaqX
RfRltdsTAzqPGc8fuD58gsOcOeDAJ/PTLd3bprGvZL78vivzWh84o/hGc56mS66k5WTgmiu9404l
FjVa5M+h272az7HePkxOzErvcAMz3PAlGgnZ+L76SDrmLpZpr+/oRYKkSvsfe8/sQwApIA3KGWY0
b0Ne5ynsznZEJgqk11EaePX4NaNmUEu1ym8aA50UxXvez6O41XtnQ2vPrjLKN6e3sCpo2eVsfKDW
s7uwOn8d08ExgNOe5vDBmd0tea7HtG/eVcKOiqR0BdF910b6YxoQQyPCck3VCw1MDbYqQd/bhUM0
lju5fqJVLnV3Y+TcoOgzhPIb/QKV86GyZ/qtk686F3eRQ/MB9UgfaeAAQeRE6NPZja7MYpR6zLqx
wlHUtLg0gculj0BuiFtAsqXw6wYOwoXjxvsGZEOHXT4nfqM14rUdxKnRXpyqo7shzAgwlzNdNpVX
5QR403Inw+GZGt2DnjKgildKdz9dh7xl05zzhpWgT26DwLU4LN9pGSbDKjBPejB6nLLIdY1kvKU+
Ps20vQFzQsQ2XDQx3F9D/+JXa1x/90CIOAiUmyyu3vwpvUkccQhdUsahoBR0kitbULNI8uueafZG
0+CThVXfbUQRPAy8fZXTPyEW7ab5p0Fq38VKI01kcmm5tJFo7zDOFoGSrPxg3dch2/y5A42gZY8c
mz86rZ5xiop73hS8VBPUg3L0z0n6acT5bkiwmaKms+7UBjGNcJvP+UfwXfWmw9ue8omdiEspidlW
j9OQrW2wrchNAOXnGIhwT/yjZ2vWwS+eU50gQsg9wgA4pkGZi9VlQ/so97A3cz7Vql8FSfNlVqQq
qwJBQJPV4qhkPaJGlkRNi8QFhzATvPn6TO5hQ8eboJyvDa4VNahhyzFyTzM1Xt2Z4Kst8Zz0GgyC
sfeGEVpsrIPyIUPhFRG9WJjeL2cMDm48vUngvLQKMOGIExeTEsD1EYlb1fQ99UQ8w0y9LOGVziCr
RaPchxnW3JPFTOS2ea9CyJxaUh/HerL3rrxNNPfVkO5t2pivaTWEG5ybrmGmW5C3wAzZoDcqAf4w
Ia9BVNqHOO7W9EwcrCT5aAGPa1gFIlASC77rp2O6JhwYct04dg2Xp9zm4SXBH2x33XnOyTGXsruO
x/51TKfm5PfVOQ8SENNViKWoYGJEvSFCYqjbCaEEzcGLsYhmFBGGPoq+6UJuEduK8Ccgb/PRWEgZ
JslYFnvXd94tmZ86yDpmSgyvLXGauYDf0FhWfAVOYtd59A0mOrTgULC28pUA2TJBmAwH7u799NT2
JGnbxDkGjCUOxSC2qdtEXl8TQEnaOzym9nbokb2B0sQIHe82WQoW8lqsXTaajKLRS0295NyCekcK
FMAoSSqQrv2lbWXmenKv5gqIQFzqt22MgjibJsQVTtFKcU6Sz8UiHaiUeGNq8hcltVGzTsy57bTr
QJbz2s9mRDUfX8CEZALQ7Gc6DNBu6x0skR4id6DtdSxebqMwoOeeG+qPRVp9TqLdTSARmN+WFlhh
YSqMQ1g0XFL1wgL0TE99bS/H4skv1xxDA515cgz6d5XkwSOdC7dlu0SpiVSuRx9caP1aZ7lk9KO+
OuIEejbwC55xhjb1e+qmH0PvYOe3w31lWM5F4p9JvmEhmshSDUF79IMXVdeXFv3Ddcn9VLHJXWES
e9HtGZqjgRaMdM42gPtmjBIpAQKQi7zWTmSUwudSu42D8VGlzCX7yd3oFe1k8FCtZX+/XiWTn699
PBf4u3gjYr46pf3Itw+sYzUHkPLsU8hWdEXQ18Zy6nNUrYPrUqlbO8d5gozxRZvMKkQ0Drh/m+6y
Agbauwh4R4GsYopjlW+x3mBRtZz+Yqeq8rpOsN8FvtFtFM61MEp/tnF/qQnuOVUGtyyTuJ/xIiCv
DTcjKgJZPUhQRsLZI4G+l0r/iiIxbjqssZBTIJgq47GxjE+jLa9D4uhHXUIiGOvg3BPedYHgY3vw
GwAp9Wesp8+l9cLFfnaWH4j5+ZbTCid3wAJZc2cj/WK4oQ0u0omw5u3E5JrUVmU9jIj3y/GM+A5e
qxhSvzYH4GjckpOJy4vY1cG2HFlMDP2Y6MjBJE6hkpp0vxHb0bPeWVFX5G57GBqMnhZXwVFAKbgo
HBhxLuAFE2+6WzWPRTiW6+qpVVO+y8LaBIVs79qAbtFJLx/hRtKdNZAXiPkt9FhENslEw4wa61OB
+D0OSO5ahiBT41cAPDzsrTlgEm9cMVyfwG3P2PhQcAZUC12TmyGo8rVWmTecNB7aCCgGJZvFFoak
YVXs5tN7aCMzMXf/jFL3lRV4XrLp1FKaOlFeiXqAZTlFZrHcZzmQbY3rI8/6FRWfPLpCewB4zDAw
bymwtQmzl9wxU1OThDCs16ZX79CT7ij1TM9ThHUa0odqjUMraOCxbUk+IFiwmghImnmuJlYE9nkt
pTLxi4PfxaIMdYX9gt5XNH1RXBnw7NZTWr6GNu+mrsY7VhSUcI5T5tEuCAig5HilCblq/a+wSnbG
OBUb4uMcjjAB4rmyYBFz+BHotTrO6QtlMX0LB+r3EH81vSVENhHHQ7/d6BGzeR3hOoOZy0GBLCVN
c+aqLJL7KOMQqMzps6WfepUwxRh0kCdNRnldmSZ0IriUp9pUcNOo5E3dsMpIAnLKGrqjQQKOXSyr
XGLKbUfLFsk9UDHWMlrD9fIiRlp3l6Ctk+BgZGRJMTY+SRxGw2B55shrT34hLMBAV42WYlp2SG12
NzQyZ1jObEwGWM7zsLsX+O0bbrqrb25VltVYiqMXEDyfcgIvM5E/EuxfJpXZDERnr42I3aeZ9Oo5
Fw9YNhfGbuHq+kloHACqiN8W1tJbcgjXgsnhfdDhjioWsygNJ84m7C33oEI8zwr3hk1BQDZL/dHS
ZMu0lF6GJAQ04E+ae2d10e0oYBhEOWsdbDNmhM38Eo40J1UMzpdDWwIIZwrWwFc2nA56QqVBwxsY
5AlvfJW916q7dFviIklBP3EE8c+B90tYEW4N2wIkd4DVgG1IwwKwhYRW0WJLApbURoCMJ50CE397
T2cFZgD9QYRLDVOAaMus4y7F9Wa7OJ5nnUsHW+9zAFUDpYJzRIc/dK7GPbcgFxDVfMupbxW05Ttd
YcGWpVJtdK7OC7h8FQYTxreHPiK9yljOkSO2dXKmFCKgJppHAiHdOnLyO99lZqw15q2mLVV3EkYL
QKj30Ogue63W937LjrqyQMACdDm32IWFIeF9hP0ukOYO44DLDqx81DV1bu3+VDl4gGvk/aAxrsou
uVE2fOuRk29XJMCGuuLT7oP7upB3DPQ2gR27qz5rXozuxSVjL1veDGXanAfoOFSrheoi1Rgux2VW
X7BxiyjnTj5IqbOgVW+DnlPsYjGZJ5+Lac56TSkNJ/aSfOaaucklqwTGPZutzbCvN6rkkolL+3GK
ip/JABkuYk6LG5YLqRymY2/bxwGgh4yHQ9pLbnEIcZkFn64F06UsfPP5LG6TpQ9+0kAhBXV+wxnh
VEefZV95RXxTAzFZUZh20EwOYRNq4SLRsDN33gr4vIzRCdRHSLqWpd6J9aeQnSkFnSYGehY+VGqw
30o1/JR6ck/dZcyGlUWhaTHS9L1GTIKjLEl432y4rq77tH8eg/4I3REfgkV4aGgf+rR9bPTwZQBP
REoj39pES63QEBuXwrcWpoimwL8iG7wKXYKmQGBUtVQkdJ2zVudrgJGst0HTr/Ww9PKC+0jlyFsB
YFnraR1pGRmCNBALhQqhb2SZ32huz64FU8GKIXa+yUTt6djlSY4x05W0T1p1+CQ/TJtjfkRjFzc2
UIjZ0joUk5ktSFhKCxiKya02ChhscMXNCg9RSTnZSgQM/1oyxRPna9ylWE0QlmpnfqaMGbYrymsr
jWbvAJ7WE+Y1kfKBRzn1Vak3LWCloXxyk0fwEfvCak8yc4Y1B2xgmq7zBX3vruqRkrWA2V66WGSx
8TMO5Fra2C6Y6VgXT4EEe9ZG3qyzCrMDGjcYfaJdF/vjDu7YWs8iZrAlQ5Y6ix6d0H6wblzHfxon
RYuID2qzMI6d0R40DI/XudI9LttqbRHaXBG+Bx+PfTtz4/cygFHRmLuQ0c/KaNkqzS69mF2ib0Uu
yXtK1LhSSw9Sr50nNeDIcc3FiVqRtyNLpxvaHutFq5Y5qgBKWjScT4VjbyM25uRNsVZG5DBFxLCq
NolRaKFxEG25EU1tbQXFeOSWDaqRgOWZ5i29UcO6iQdQ30I/miJttlFF54ogo00aMMKOUxJEPEqW
q74skxtu/5tFUZSjukuMtrvvmvETPsgH5/+O9Sa9CyYISkFQX1JLWeg5aYJQzuu+hOzgaA5vCWkx
qO1C9goKPObc1J6ycXYGsbyJeh9qB59uyuxBxkX0kkTjchVbnsPa6zl1Vd/HqtvkU3Bo5+vQpvwu
InGwSUKRUMAVs0Ouac+r9QQVwq4l92qkZTbK7wOpp0sgTKpjJBcUbe5pGnTvIii+EiG8nnnrnWym
R6Mhgm3gCFkpUuSYbWzqBZw0ojxm6+eQ1KY4R+nD5HGw9JM91OYhSO1rOWLnaeKShMGkTjCh1v2U
GNyKOcMw3Y4NYR3KwnoOEsGJTGVbTWXZthL1+4xKfQwIsR+//4+qI9Y6yVgBkDx7e741Uitdzuix
MUglq977zFBE2NFm7jvUz+Ko6TL70Cn2bmj6OycIT5MOZG3Ua2OtoSlgDQZ4hXXW2nSty9Cxsu+i
AM26E8pl8Ys8K9xyGGas4gCEUGV1b6VNth6yZN6jmN5ousUbwTE2E4YLna44pq3T7FndfMTIq2h/
9n788h9/+8//eB//e/BZnIt0Coq8+dt/8uf3oqTbIwjbf/rj37zP4uo1+2y+v+rvn/XXr/nbPamy
IvuXn3IZvddFU3y1//xZy7P5++Py3f94duvX9vUvf9jkQP+mm+6znm4/QTG038+Bn2P5zP/qP/7y
+f0o90TlfvvxXnQMB3m0ICryH3/80/7jtx+O9f06/f4yLQ//x78tL8RvP+7Dz1+8V0I8r//8NZ+v
TfvbD82Qv3LTsh1X2RKyuCnNH78Mn7//k/WrY0gT8ArKjms7Svz4JS/qNvztB1/lCEtZ0OJsw3Fd
0/jxSwOP4vd/0i3lCv5OEJrmwX/8zx/+L7/Ef/xSf8m77FxEedv89sM11Y9fyt9/2ctPtzwrxX+W
hMYiOBM7fKfy/fU2ygM+3fhvIdUasu7TmwgdkTMN/fIz4RgoALXf9ge3Pbod+i0q/yNbgUOIt3zE
ejwnLD16+j6W4gSICOw7FuY4zVZqxPRYYDTSpmhYpdr4ypb/RIRy1Wvcsoyw/IlBeYltUT6vHJbm
mey1bx1beig5jLq3scgpN4DnhGUpA23e1AdX02uyo3z4xx/DnpCV8llDKE3841N+/7xUU7sSKJcz
0/Mjp+Lelnjdi0jbtpRlMjb3BSqci1/0u+bo+8u/PzCmoqwkKZfp0BDvGIGxorcNQ+diHnCBsr0x
sb8cvj9glJoOMGtfGDO/xdM2Kp/o4qZATrfPOUv2dgiK+kC0xl9VVvSOV5Zdk7PBQZcLJtpOVYXr
LKqjlNGfXxywwBeHNsLBKQihp6Yfc0Sv4JxEJsYgrTMO/azr4+77f78/JKm51/NYIwY9zcfGoq2H
2GG+cchHXrXlpSrSjx5w+87SO+MmMLwwbvVtmMg7y+Z7oTg+x8FsX2nsLR29UceAtAWel4ltgF10
/XriJLUE6eGfGPEVRH7CF0X9KDs/vknRYwAYzLtGUmniYx7Gg+RZy5OQc9GsSd2/hrIx9n13o6Kc
G1wWFTuTtpsZ3qLX6Pi3C7jTFOpBaTUZkqQYxpwSPqCby/uuz7y5xlUDTDfeOlb6XEmjpDprcq4L
XVcewIFr6VY3ZGwtL+ldgKgZInMf6F7aD8CK9UTcJbP/3DME3oWzqygnA1TcWU9JqEzPiY195Afd
Kq61fJ0EuCmCgL5PAZgIs2r54KZgnqA3mBcRbHJ3mSiAKPtqusq8pBQHVCzVBAWJ4nIYVlPQebbb
nVSa9Y8az8O3mxuZDNYl8Tx6SUwM8j2y07pkkpwUEJqAR2J8Al18ES7M+7CmEVunmrnrLa+qzHvi
c81Jk5xXA+Ey1xThexiVbIlYIuGg6epAew2pEA5w9vg2GGNwLScMEU3bb5pQf5t8dMh+kW7Cdwt/
/Aq+g7oYdUn1REOjhKMgmN7E4xg+Gm5+SWUlZcoy2dt+H+FK0V5bK6YBtRoIvFm8zNJZNJDwgbkE
8ztD3VqxTjC4I9PVQncIA+DfPW0CHmcRbQcr+SETTKwoH7cfoj4ibmDa00VXIs6JgIyWgfcrLizI
eaUF6n+GkcVGDg+tiDZhHW7mabGO1hwg3JBgk8FjxkVyomsISiHHSJUtrrOBxzR4HzAZEksgnEqN
yvHC3Nd2CVaYVeaKryVlVHQkaBxHiCschFuK46dNHzeh1/V+vNXy9poxEA6qbMAcLIkkc+GOu9n/
QLOx176VPsWNuZEwKy6z0Uq3iWamYAImkgpA9BLD3gAd1gmBAZjBSufJzGxPFiGDSr9xapJ46Cc6
UtC8C0VcH4LmiqwHtkFDHGcnIC3UuReGQ/yDS5fkBmWllKiAVoniraRl9DRTcO3Qg8iZBTMPygIM
Qd3n1erK6FSE15rGxKjJmKO6KHJcMenPSc/zVVjgVM4bV22bBueW7sKYKA33UaGKbHW6rbyc/fJ6
6IHcRdQnMt2trxyyucBgNRB7sX01J1v3rDv6Vd1za+E+kvQPeggbuzOme9pXqkerF+ginGURmI6T
FkLmLDSYE/a7bsVUTvmMyYY+1JiHaTtkTp35f/3A6ZrZXoVqmsitH9FJaYz8ijKINd0oyk1VYhUT
PS1FlEL4+7zUSIHZ49mqFsEYKBqzF3k2pnBac8oYK0XYqrVo1m5NfTtnbO+iylzlSQ3qXyoPJ/0B
uZywOdUPK8H4E0dfamyiEqiB1sV0ti+mBAwT9UHY4QMpL4hggLSwCxvBoY7jXcb816YuHBVU0Uqv
nVsruAkJVO5m4e7sph8vTMsqr+ZpoBZGK28Kq/Nqt+xhxGmmZ5WAUWD8FsSXLJ/XvxwRz/NYB9PZ
iWo7Y6NbWz2/Duj64Tlx+P0auWB4PIhPlrnek7ez70ZnzXC9YqKQQHbSX9uSgufIgP1qWiBXHUJx
QhJ4FX60pJI4wAzKnvcpkaikdHpULK7kbjI0QhS+AcBkDraibupjOuPSz/2FOUaTT9FDlpDmfOht
DjvQpKFuRIHlyYrOATJToYeqvvITAE0Wr/iFndpwPbUbnCwK2zdSPhuPvZBTvE6T7t5d2tvKjJoQ
ZfjwFTkrYTlxd1PhsqmmZ2zmXNC6CeQwzcGxMjgnn/KqUv8acChfglWHj+GIEaxR7g2yiq6sItlG
jvMWpJsY5fgYx84tW2eApaZCvSf24YVRY15Icy8VvLYs5qKSIuUVIIbLQKKq9mW/BETq+aWqCMkF
TWIyw4jvmjl1CIHj5iFQttUKOpNjlYNdn4eHfpyntW6bjzYq7UrP9epCacEDjrBdFxjWpUOq8CIa
mltD9SlKYDxfNlp9AP2KvS6NTjmXW5PDK+aOsLONe3i0y+C0ewyiQLsGmXJXjs6TZFp+E2IeIVJO
fsKqBHDQDBdEaWF09BtMJXa6RYe8T3tyjTg5kasiDna5uuydTH9obDFwd0RcEtnkb3hPZiS6EG0x
XxBdDtOYcULZlActnh5Rn5dyRx1AQUNdWQsaSU+jG5FHnZc63BE5qHqBrgWXAnpyNHbFHtgJzn8r
WDVyIPigMaHFNk/9qMvSC4XiWBUTJ62hog3VoOjRzf1oQ2cakQ6BZcvMnF2pun1nydFrqzdlheVW
uup1mRERQqdmQsszz+kb5WGt8cxaqw7jsp3qlw8jXjmERDWHW7vQHtzCX2qZGQhynHPxZcTU+MKM
U/ReOOpQanW6RjkiIuNG+BcBsh5IH7mg/dYmuxJvysdP8GeU7qTVvm8dRigGqpJBjHTVAiqvId99
f3Nr6ruUxXGEfTY8aI6drcuMLA9t4X1OLTkfIkfSuBk1NJ1YjCaWP9FXVK5rcs7UK7kLZru5zZIM
qJXdYpb8rnHFZ5QfjCldmdR3gtNjUGV38hJUDNkNq+mcXQS60lzqO53EuQZKunBb4iNNGlfgWa8z
AxTQ94dEuS9BV70FDPYpA8ju56mvAESWBN3QIJgv7osSZF4J7BeJilh1Vx1QY+oNbyJ5Uc/1VTQs
MQ0xPgbEObZ5Fb1phVTHMTXXcZXSOzzLO7cFvBpRrrvNMjZxFlGbLHY+wmA89SyiYAcWLBpg3e8/
GeQVuwFTqJ3GXwNXy8IGeqxiFFwtZkKRlE9NjOxpArxa+3ZHogLR2og6Zy3UT0MlLvdEEIMCfDDt
Sz8rMNUAPQei1yGWt2yg6S8SZLRkYF7YkobNKcw4nLMwNZNY58Bw1h1veNQO64opVbbqJE9iHOlt
YYcDSjBl7tLq8aVOsJ3H497PrmrTJRlLS1G4nq80T1UAveN2cWUkGGNFcICjFDN23jajTY1awZ28
6nW59HlW2DIUPi8G9mzSDQlUhbb567SPH3Qg5QTYKaBmP+0NrmflYjyLOLhUHD82EyAZo6nGs/3V
EqFei1kBsgFRppGNp1qHEvK54MlHc0CbOXlmylFApuhohT68dTs5JFMlVk5fs7eG4EYVkLh1OoJH
3PZ4z2DWMHQvbjFbhwOPE5dyk1sT1hK+INEXaAOtFToK4MVmHgzu8Vr01RfaT+Fmr7KkKZphyq7O
DJp/QOHRhc14QffHDeFFsaJHRCl4jf1dIeKvuOXmi0sOIbj+xsesy75g/ja7XuZ0LRIcufEIq+jF
WBPjjCOmQoXp7F1zsNasWAxn24wdVelo2+RgMz/PNdhIAtzV1rTS+1oaJh7IemnE4BvUwNKTkrGL
bJuCv9I8/DxU77bjVRVNOHvhOpGWVzvADw6WgeaUCgA27vKTK8EWLKBwQ8bQFhJ+efNpahLuveQL
RoLG1tRSC14z51EhYFTeK75e7DORXLG7Ldbj8L68UF3BYy0/OvtGnCCESIMMJExbM7XK8BN1QQ8j
W+K5AR0JGzaHlrRcvbhyabsmz9u8FiPnrVkuf0k1Ep8nDpU5vLXS8ox5IgwBd2M1Jw2pPIFtwsCd
aSULIUobiW97bce12A4FEHmHGYuCo5+EKOM16SlzqDnO8bapteS1dhG3pcTQVmfaZ1XrjyaNT0xU
2VwPdQo3nD55PDprm7qKyqCiJEA6hxDvvLZsWFYSVxqWN1ro8pgcSPz1/cn+bN1M1nXFX8B2Z0wN
3CCz1c4vHfCVISW32CWAsFLJBnO43LWNZG+mvenMoxgV8LjcFveTi7s+t3jFVcdl1DMRCNr7ag6/
OBDQKEbdVRrj70COXOVWdGj6R1Nv9pmNrfHfF73+b/SsP8tZ/0f17P9B0Yuhu/iXute+ST9/Kb5+
uXz9i1j2x9f9oX2Zv0pcSQ7ncVsJJCbT+bv2Zf7qgLgx6PdkU2YK4SBL/aF9KfNX7vQGspgrbZdT
GV/1h/bFP+Fn4kH5Il1ZFrLYv6F98QP9Wfli+KHrri0lVAOhdB71r8pXLTtYAi1u9TTIoR08Mcdf
BzhHFNyCP2mCf6huf1bZltfun7+VoZtKcdawlQUV6a/fCuRFm9gN34p77lFicJYpxTCTa56DqfBE
lB3ZK3r10B7cMXiMK/MuZU+TjRpQTnU07Go3BPWHW+mfCQa4MJmeZlNj0jPv6yQ52mUM0oOtdlNc
W5p2+6+fvKnL/82zN1wpbH4EXTnWP0mEc5kNY5TqnM+qniGTZlx3i//dnDmxh66X5tWqw1FgXpdR
/A6GYx0RByAUfqbR+HYQx6pMn/RSnrShvoqTcOv8NGlhJQ4T7GXHGgWumoGuU+6YHuwVZ3prmMB4
HCiSYsjOwMrQAdQIusoy4LO1VReQJNiRW/p0DAIKr/Ml0qljP7LB7JC039qTS89PjN0Ax19u/Zx8
1sQqvGUKcOQefAwTu7oYFUBILCSI72yOEq2/ZCpJC3taHybQD4iXQOipbboACER9g/wMcygIzPqO
Ns1Ibm18NqZ9ZPd8WXMOpcasuBaolYRGwhXThWJdu/arPYX1BdkBiDTajZVGrNEGG0jaln29OSS6
5mkyeLE4VtQhT6W1qiPlG2eQzXvMZdu4QT4Kho2+QIANK8GK3Rxw/t4MWrHOfe6M41JluSiTnJg6
WyAaAfMM4xsj13ZuDuddgBEZ4PxyceRTuTMKB2u2gn9MY+OFGXGUq5Njnw8LzOU10bkpR+Em68J7
nzMx1X9MnpqfvR7avIL6p0PgFwxB2Ma3NRQJwx23UTBuhtD0MsaGrFd3mTtfxaCHOqXdC2oRKcs9
z6K6MjCR45vwWIN4Nt8upc1Q0oNC4BIu723VcJgyKGckciGic5nwEzH4pxOqCG590hiBNVxjaGbt
jdCDKtJ4o8v0GV+GaZyCEYVVFGQXh3m6rIaXQarLLCVyldcjGUPWfCuA6x6i8oFnIGTW1WTdTONp
6inO6C2fKHo3v6kwvAOjcwvrFONJVrurql80Sid6cID4+ZC84UVywXJ74exMrMt09dFzGI1ehMNs
sPNg/z7DelJ+Z2wxw8Ibi0vfixI7W+GcTdepKIotILyVliU8MvfOvRUXWwR3mv+q9mVqAriIHwFx
6rp0SfAPd42GR9ucn6oJ6lob0PjdV9OL1To7w4VbAJ/a68iGbC1riZfN6SZf3qFuRGSyqoxwW8eE
9CDqnwSrZ4sk5bbGz6xnJukG5VXW4u0jmueSH8oj+MlcECOtADrnH46AZG6tn34A9dFCtk260bpg
wgnVGKgxNoNjOfjPhA5xyA3ls2VWO8xX9wW/aQAxVOugLRKQI33pOHeNFT7WPp2qAtPD5Glz81I4
/hkU2nU3xUczGjaFzTbYGNdjVpJQ2RWl2gc6QYNEvRILe6xD98ahGTgwaKzsqh0zwXXgNM+uJKlb
YGjLwHwWrb9jGH/jm/5XKrSvvpo3pDQPCGaP0+zcKjs527F6JXfvXKCwLVV7KXGjhN0NOZ/ItY+z
NF81Eb1PeXpoDOezHqrdWKpX29wOM0D2UJziLDnjJvqYsDGVtrjxs3pnBOAqEvuYOt2mVOlTVaKV
WzuIJ4+cGOOVQxbI1H52aXnngO6tp9YLZrri8u5SUKdl+8a+4f03c2xzbOmlJaZS5SfHog/2bgMS
Dmg+GaZzR6RswKaidVx3mgi3VUuJeRBsOUw+mHSIB3PoTRwS3UED8tM+c2N/ZdAKl25lwBLQeK6O
0RzyJDk387QFPHM2m/AWCX+vWdoJ2z+Z+ra5Aop4zGeMCVl8VUrczVh3sfvvRvoyKzt4gER2cPBT
DBV3rDK80YikN2+pBG/Qjt3iIm8vU6M72LD2AqmYyWnYOmri95wMJKfnaspwPLiWFyE8uvM40Opj
3dSdg1ckKq/qqrzymQ+VhOQ6a+wuxtJ+ZUZx+v87vf/KeNMw9T9tB/6X+ebpte3/Otv8/oLfN3jC
+VWYwla6YdkO4ubft3dC/9XFUycYehpKSnwt/9jdOb+yfWPvR80snjLp/mOyqdSvPIbDDonqJ0tw
+f87uzvJJPUv+xZ2K2wuXVtJxyBpzFNZdmV/Gm3qCSFXw3KtdU/oJKRm9FhrGB0bkY4w7tvgqKsk
OGrLSSwrDwDXJopNQocJg+MZHCt9cnLdnsqM2xb0sc+gRuVJtc0bhqAWFhqHCRbhP24hDfGNxGV6
GMydtQHgLVZdCgEDs4tFsOk+K7NzmqbGY2aJaxMn4Wwkz3OTi7WJ0rpNMBJcRN1p0jAiLM1end4c
p04+pdGMPTwId3CcWoRi3ixq2XDlLPHOxZTK9ljF8tJOtDtjtJ5SMVcXPWXhhFaUcTnpw6lPmnxt
uj7tctW608PLnB2ugxXGGAtziQw+25bWbKm9NtlPdZu2ZvpAeDcr3Lc8Kl7n7HWO5UeAFGpyrJY1
thsZbVutfyDbtTcH0MAE01F9tWSrB8yRTXmFJ29d+ulnZryMZJNW5WKxSxnyTSDycaT6rwFBPdzF
YQ4PTsMSLEDPa9qFDOd9S61aUz7ZNgdt7HMaiePEdraVKb1lJQdR5hGPZcyoUVtSbAJsdRdDJk/M
bEBzBvRFFtraLIKdkflYRB6A1Y+bakKjqolSZo3lxQrvlt+/NQBlk2w1ULKpR0yr2N2ia2ePgHUe
4xMhn8/ILs7Li1yHWKrc6a111boNp0Pnl9vcGNk2Cdy7VHDZgBqk9cY2iaLTdBfDve3NSzPS1oPN
DiYc7Se4dHsldfyXI5Yb9G5T7CGu3/SYoLVwliDSfTYctqdx1ZnwhR1iXAGpeWsWB867F2gmtBPj
dmwNjH+Thdg1q9vkCRpvxWK4kKPC+JzasGOdDGSTWvdwjvD1aktN1t4lfBKiOBQArGOMeMD8GYNN
1ipGZdSi/DW1560dqnEdTy5uk1ocwQ5sM/E/ODqP5caNKIp+EaqQw5YkwEwqS6MNSiONEBo5NBr4
eh94oyqPLVlDEt0v3Huu5+/g9sFu6oyztO1XicxxAbZN3SBgT/fDN70cJAn0Yh0FpH4USv50YPeS
89CrF/Slu7r1c8CP9U5ryLuXlt5HLHbvLKJ+Y63GIpaSAB4j2ncJoxh6kyoffY+V+o/xwJDeTnSc
4wmDGUyzQAt18ZEqBYjUsD97x3AQyoEHShb9Aq4t3du0MVtEV+DnfK/BW1qd+8bcVNMewwDCbqzp
5Umny5s6uZMQ2kb5ZTmfVbyT5Iv22FLKIj/K1MtuOiCoUjes4xSg8SxHOT9WbdCxeEfBxTKYBIQi
hh9VsVBT5lXvBUt0lIW73hi7m1dkrwhV7ZcyGeznsb4N3oigIpWPeNZAoxF4y75ugg1pPAUYYUlS
xjpaiM/FuPRufU41cVYj92AqXtawuFSm3xLHoX6FsbCS9/Cwi7Ow3YMNtNOPt0uFf9dQcJFIfqZZ
mT1AJMNvi+BCxwbh5piLEOe68tUJWHjCjGHGh/Wq2QLUuA289y7CY5LtEvNjMoJwNk9sN4dk3pee
/iwxgBYxKw/nK9a7aCxMUEHf0CaPPgJzpjdIquuQmovlGtWmzuHIpHZx4wfZX91mChFh7BFwwluS
68yPrvHZQJGsqn4vvQ4SZB725qOqPlzs/l3xaQHxxIfgLS3hji/DQmsU05ah9iYZK9Gx3Dz2j33c
7vUiPTkDUz3jFZXJDqdw0t0sB88QFMbYAFaX6vvS0NhJdNvaugcWSWGEHVg9YmSDZ21+5G3awobY
tfx+WWIN+8o6LHRIWfOY6v4DI9YNxT0zdfQaOCVSHDQcBdV71aoXmGo4/VWkhIi6wQLV0EWNwdAP
86mlsQQbAvsN+QBLV/+kUHaQN4QqNYyT+a0kk7UlZNH97W150pj/Lj06z7w5qiEFywp+svqoOxHO
3XvGhok9UM6/UBE9SNQBp5qz4ub7Waj8bD/NhAtMmGBUcCzY5linTHy3fjgQGLjkzr5kfVfSE1dE
rRRgUntQRZKwLO7FbeaTOsl2ECX/JiEvZaiPxXASsQjR8W7b8n3ys+cVl+Ga0LnN5E85fiHK3KSl
eXRdFlk+paoOvNqyL0nw0WKPlRnC+tILdeMzSX9b8h6W+bcf8u+WpNxZufspe8wM74XtzHZQ6L0D
87HDNqpKIt1NY8sbT8bx6pT96VFoCA8NDaeJXf4CkOEGcPYa+j+m0OPN7PtrmoPJ0fNj29e4d7Qd
bv1kZpTs7Z2Bxp497S/cB2yJ/FmAUaGN52jM2wdXktR+65YMK7+uYU3AILQljBwIku0TGGqxgBM1
QR8TODUtfZNYp6GlH2YUKttOwCGF/qcn4tkp4j093W1CWwQRIjb+xMZdlTAqqr8DuJSMO3iBrjDg
OfLHv332VkE8WBC3O4SwIBdcz46NOTbs6lBht6wlkA7X+bOsRgjrzqUzn0p3wgPy5uYfPEEhGYAb
iJpXvYG2ezTilKxrdBZG/VcgJnbwbJQBKlDP30jSBIbyggU8nAAUQBfcz358kc4fD+RXqfPS4lHS
0f34gIiYhnfVPUNzsBggroAcaKW7Rk2Kw+yVp05ZJ4QcaGa4SNmAW/1+ZCpfusNdnxnDzCr03XOv
/QScrimh2QOFP0denTmRD2FKdQh9uvmjBGrXAQayK0p/nmljAnIJWrZUZFd3gBHaA9f7fszJ01HN
galBRGYhJZuz9euG+bu8GjFvm74GGFt72co/zhDQX3hYGlR/SGTwVCvj0rrcQSUXI8naLbdnXjub
oQx+E3smHOQ5r9JdjSbABYB1JZ4czr7tPvdx8JXO04tb5X+nkQ94akCEUPM2tczgWrIFmjyNdLHq
ucBVSvOZgBKuSoHQWv+kjqGQjHOMHarHa2jJ8cFKMwnslyN6YiDkoTdFNZWcvBaPc/WDU5NsqRWf
K51XDKwPjDx2iEQnX58PGFqIkIkdhPLqMlZ4VStDPiUZzVy/T+eAKxLfgtcRwNH4HxrORvQu7gHN
9i5RyS7D/DQa2TNRrGjN05lgxD7ZBuNazeFeDIJXRHx3qsdDAmbL09OLXQTPyoAZq6ZtF0yRyPLz
uHaPElrQebDM3wTK71DJ0OtXPPyMGlr76YDrLqBOmxZdEAsrHUxSzUobA/YH8xRKnA0BOwOM+BXw
nsJ1ljHwtPwbA8eOaRWDOxMpTPvu4jqQ1sFqXVw+KEHwgM4+UZ6SHzCymkNPUBdnohb4xII7ACrH
Apij6K7mvxrS8Dl9LIgXjUnrGe3i0kgVjVpzD2wKtb7kKmfaA2dXgsXc+XhK4+AXw8ClKTrctlk4
6DdHH47l3O/ylM+GByuw6s7a8pal5nnijxaXI6tpDhzSq3h/U8K3D9YMxdi6ToRWl/wFMDahZdm3
WNDa+tkMrEOtqTeP+nClU2S4nHSMUbWxVVN+TS13O761KULJ4Ccr6j0a8E0/Twec7adE/2xzN7RB
T3sM1XxxUG1xjFk+1gOjUt7G0sfqA1bdb4sXl3Nj5jOXOV91ZT+n9XGxOV0N9qDU3kSwMxUkb7r0
ngs8qf7LwjRsRg0eYHNKJegb0qTkpG27DGK7TRBR7EZF7T66PP7MMrsI3dW2GXFJ6cOutZuPySF9
OfnmMT1plbbtF+ZCk37QKONTa3gMQIaVsU3aILOctmzupk4ufW6Kf2KyMNKrpxKKQ0Jo6SYrG4RK
VDEORlwr15Ktpkn8Jr0nHsdshilORB88Do7L3LHtk1toH7Kx/6D+LkMueCa+1jOBVKinHMT7EGab
tiB3FG83moHle0C5VYLQZ8vVkN80uWZkD5COIAWlg7eDCMxWYFNTW9fpj6vA8tLFUeQE4Ch82Fjr
a8fRuZ2tR8dmy8ggLtV+KvEK32djNOiF2pxQ6vSoA7jmwyu4vUwHD6OefA0D5oLY5k5iplsezPZJ
qNOA8UXHcBZD/xT2fHWgB40Y86tzAIvObaFnkAs5I0B3cN0u9dMEhFfzYjKhKF3EUSEhFPp45dMe
1lgbade3vesgCsGyyzQsXs4wrujZJMKq+LVVMlqCaSdI6PFpcU2Gc+lS3T0UnJlEOpUN1/LqD3cu
Sy4W7qE4O+huclb6++CuxS90weFLzMWmj8djNqsnUpguTvOb5A0ogJOk2qi51IgO3Mnqt/giQYGn
34bO86Li5GA5KUJUNCaMqLoKT1sD7DOAqkPLacpDYQwHw+dxyp1zn+DIcLXtylMsFxbA1rkw3zI3
Owjv3aBZKuK/K4dyEJKptvOq63xUYdqZ9W8O2Teri1taJaFXPRn+V8/ECVHltiGTkkQUk5h04zzH
/p4834K6P1oiYb2wdXrISwCJ+VHPyIboHkb51lCDOc5FwKMDDQaN5UMmTOhcbmzib5eBV5Wo2NGG
2eizonDBIaiNGl4kZbMOtzfhqOi1ZweBB8AB6ELgcWeBHppXtwebUbwvreBS9ncGSQGJ+qOxeIjl
feb9yb0kWnSPQK4gGlBM1z0xuNjPulTuG73cd/611ANo8ZQuhbdbM+dExYY735jztRH4jREZreAC
6zoCQhTg/Ywfy3FRPQIy7VEidHsvy45zNUULydwk21w7c2JMyTK9fsqwMhZrnsF4WhxwZSZwx2XY
82CQpPTlUcKbhYFasdy7FFheVR5SEDMZSYrDQNfT9xc3oDDk2JkvfvXkMLcXOKndlYMUPHSdt2tN
62Y4FNVacQvS4M+oQ1CLBVcy/mDKjhkJo6vMmzl3keA9hGV9BBYQWcWbaf92xXJdNboWIQxNamEw
Q7ZlZhc5ToRmjViiBuLTzaC75+iToq6Nd5bU/jp59liQ0a6w27GSQ3Pn2AODiBUkUvrPQByxG2t7
1cp31nkkAfEKFlBcm3xpt1MzPXZeMu3MPDB306DdZ4iqut5+l2hdIVEdUBeFtVE+iiQ++1pLfai/
xsUMOM3ZG3QvaixPsfXbQSuhMI16b3zMg+Gho+AMcj9awNJoHQG7BFVt2doo9zJgvFv8AVMvaze/
35Ppu3EQj7Q5W0AX8XXpPRJbtOkmez8I6u+5emRetpm/++G4MHex6K56QD5AjDUo6GNtfPvOyC2F
sWmmOKyaFVQENFJhZDPJgAfuQY8QsHxc0COAoyzIW3TKk03ESGx9KT4bOq9bU50JId0l+PWbSm06
y7rpWvnOmbDp5qOZ+v/qut9PdrtzcM60uYwM8PWLZGDel+c0gWQNgUVrBICdnIyL5QR++BbPH64E
Byvh/lXVh84uFMzkpmHTIe08SjwnTKz5BZwL6cVdaMfkyzkvjNxRYZubaYI6+G8ufmY938ezOPSO
89iDfFR6Dpqi38GTl4nkAqq33tQ+eEyDErJk2YxdM2388gI3NBly4bofwump0L07M3ZMQjV2nGz6
muheO+PJZy170lDziIbs4AHS9zSxNWzwaW3Rysba9FvVXrIrBnJoK92VW4cx+GzjL7+ChM5/2aUm
mn58cdtXgF363Ib1RNkJ3RbmhhuHRU3jmppLeUwD4+Am4FxqS1xSv/1n2f+snC2yLS4erbYaVFRb
c5gl2JBG+n4XeUXAGtGdSVykRi/z6TOrtTcnh2wD0UHweCtuhw5HomvsR/IEi/6kWqZZKIzcCW3k
jQoj1HGyuyV7mlE/LexfM1f+/h/z19nH0TzVJE3iKafMww9ZPiC5fW4tQJXA+DCIAnrMhbPvnIPD
dF8jYp3BDGuYP6yIQJDk3LqPRZ89uTwHyuaSb9jkJIh0Z5eI26ri90Do7eoveB8jMuUyjPr+59wC
O4hPOuouYM+nIV9+aNdZg1Z4DIOXDrtFr0Nr2bnjRWtXWjpm8V+36i8krZqw3Gmx/78p9TZ/1/p8
n5GzrPTi4EA8EjYVhPPXzEb88HPkTf8yBWqvxz/uo+HM+iUa7V8lr67mNUzQjB1pccCXx5vq1oEs
LZq3fMR0z5Iy3zDLXdXXBI1iB+6fTDIJN2Yo+UF8Gh4GAPtUGeorEO1roqEfJg+OS0rzXjuBzSLv
vzoxIc0hJwoKi74UYHHOVuWjJfokNnLS9owHgfsm29JuIh0uBVdjy7OCQnSbkYQilvI0OfO5GgkH
pvBgDLttnO69aoKrPTdnvv3Mru9tomXUzYOpggO0mjkfLt7MiHq4qtLZE5JKQZvtWvDXaslARj8T
sXNmTcoS+F2EATAYSYwMnjy2fd30RlqU3f+0XX8jD7GMuTvpaUu80wPUKKHs53K6osfYWWl8xhUp
N6LCrIP4jehFh/QIkgDMRKZsp8Rrj8goASmfduXZFLzjBavayvkbsN+HVbQL2vpFquKnYeKjmfVz
tXK4siTsr23+PU7J3mB6FqReZNSMkZgAVMe010MpvX1QEkfTBLvRnM/YoijygEDM4B9MCljXopdF
RZo/2gJ3L6xPme7MFrSDd4ir9gV1MM/Gd+l89hALmuIPL8d5IJunenPsV0GmTU28W+F9lXUbzvAS
RrSvZgorTidsLZXXxGFoHSgcLed4Gp8nwTmB9m03rcKJ1sWIE0QEJd382OPk/Mzdx3LRCQn/zhl6
5Mu6eB32ntH+c0pjZxOqgy92MpGF9kHUd/7FAXBh8BaZcK46Fpra9GrJPZLWnV4ku4HiRDgb/D1h
4dFZZc1uzj8T8bbQc6TOZ4BhVfrGY0z+b5//WzFNebFEBYkgY8JGxAdH0+g/2QRlbiAabAw69GuG
g/bB9bcz4Qdd7+2JgmBmLd7SQp3mxrxSoz9AARbobbwJRzOPvdW4yCi5eydz0aKi0NBKWLxU5JmR
97gymGY464Aorrmv3drEf0kXthA04jx9pX3vcNeMWnWtJeAOq/e9y0i+yzF3g3cjH+pbBqxDZdVH
6WVvw4iJK0mqB1tEas5SBhnz14TrdemqE5fm/NgrDng/z969AWUhkE3KURSzZeEhjZ3V3jKpmoHI
GuHA/wAH11pOEsnMMcWF+qBhOIdzGmXzEXLzqUCmUnXZHh31+t2h3pHc7nLXYCEHuO7tEx8rGQyc
Uk8IlEfiSU5671k0oN4709a+QxlZkpimiGlKmOl5+cdMdo49mIC6yLDYud3yjqp+q1ItPf//hWkq
RNhcv+RxgGkHLJ5tXoDQ4K+1IMQRraVRjK7qcSNergRIHQQpI631PXHjs6bB/NQ1+zHNncjSzXvg
Ni8upwrKag91Bljyvy48kwpOCogIQmvnBHkeTz4agLL66DLtWwxz2CTUPkxwTUaiCdhaCIQYVJpc
vSrU7T7Rklg7KAFnBMhJ06DQZeg09Afk2pEe9rjUVXV0iD3iLWBWlu4IBO1GrrkuP6cuR1Cj1vTj
Cy/8ZRZtmGUfFRu3AOR6Sty7lZphNlZhy/DZ5NPSEmwgOIekJJZpjBTq450DZ5vadWWwzTwQjHiu
nZflR80fCQBrd3Br3Z0lRHKYVQqLoEr2piMfjVb7ibWcBOyR+0tL4/jixXXY6kNwiW29OI/edB+w
1kHXYjlviCtsNeNlXp9iBcGAcb+za5xrYfvdi0BPmVqCqbABSGzAZ4CXYDlOgCAYXuGG9F2i7adi
cg9aCZA8gepilu4BkUNCZtUa4ZjqaZRclIMA10GXsYcGBIPEfQIgFAG0/LYMlmMQWr2bOA5tjEs6
ri6zihwjnS+q2JVtG9/rJf6j+q6P2o7bvPXo3Tv7/P8XveZx11qaPr0YnsBZBGd3KV9t8Zo0XvGs
e8cWWiU5jc6jldoEIAerrOhqTVIeUl/+DiZgpAGpf2kU1q4fPefqt5iQpnE6DBrvT4v8ZOPim1s/
BN1p6ddMqIxVxcxiQ7biNEkMDD2MA5wV8QnJudx6XjkA4sB+uVI1pD9x2ptpsq9ibgGP12Jr27yE
gk+7AjvvpF57DGR7EVYSX0zL5On17L2GaWjPr/Y2DgQD6znENeicm9wzLjjrcpSwq1O+oKslechB
RMawYPHDRHTtrptJ3ZuymQVLC4R3kSI/Q2qBhKaKKLB+IUab4QivBKIcLokEVJLHdhMIQ7OTy+Th
1p/uTjn4p7jQsuMQ56RU8IEce16IWip+Lh/7s9/YH8iGq0uwDqEKCr5hsimvJqYMBneIS60kqDZr
OS4PyMIJhmV4HhOkEnoTvL/aCnadYeo75bGarmw+1zI1D7WX8s6ZwR5zUrPxpqI5uutTCo/ctcdT
k+NVKCyvZuIcBCiKM4Jl8cBU5Mij6Ith4pXLPl/XXVmS/XVVgIOrtX6k+cVbEbwJX61LaQR3SVVd
7ARSICgYB4XIUFJ+l11EIu+HtMyrh8zXEs2bj1Qejlf+J5MGaS2jC+3J5hcSuRx4OflF28wiVoZz
1s5tcRA+m0sCv7O9uKa0nlgfePi9t6yE2aENZ+mx58LxLPcoZt7Gmu+LdTLXyPHKCHMAD5fjXLXx
P4kq/an78plKP8DkQQ2GB/8hCdIvzWAlGahmWV0D2xHdVdja8Uwjnd6BUlNep+ZDUC4TjmfEAQr2
kgQBs3VHhxw9B3ZLABm+y8figMYRZu7Cwi1JyFHsveohTvomCoL2K/P88bPvUKM5DVtqL0F+Z2of
lodKpnYoKQlVv6h8fCehODJHSenepzx1i/ssfOehSJt8O1UL4dTmeMyrCYhNwvK9K1PyzlK3DB0o
mqziApIl5vk3NpbI5pN/LFaGxszJko7WL9xo0EDpBB9KAxzVN5yd9UA7wzji/y8Wjm1e8JYZrv0w
Gco+Y9ZaWBhU31rS/ypY/tYzsCEsSml86rqWsvRI75ACblS07vFp5N5mOoGk25XDwumlyl1fW8gY
mVWtAc389OEKVHrEjBeC3WrIGKkegGwSxZd79YUEqNIAA8xxSBs7zttSIzgkr6HBAfzrwwGDbuxW
WqhPXQgJaSNUnp2tUjvVqo0PYHn+9YvyGMpVLYYI9Ht5q50WPVnJYrEW6S7IcQCcb1YXt8yMxAnQ
Ns/Z2J4xqWyF79GUOTXZRAPj2gY68KwTbmnjvyqyMsFQnFCojAVep2zH3yrf19pC2oa8W3UccJ+0
RLZo+llitdNEFXG2JeGkULMbQ3lahWx5V/+JdWcibif5y2ZptePwYShL2K22F6ET+cJvGUex3z6Q
4lyG+ogmk3VSQ/JgTblEI21azNAL4UOCZ0dlIdLZqUUEEXfIsI/7Hkts42/zcuSFbnwI0v0E3LVw
yp2VZB/aAL1baN2xA3WiGDVthIl/fOQmKwHI3Q1UKiZjiJ0gLjXB5ZbYJaO5Zjoma+66hxXcDQSS
jMl1o6C2dDYhZheBeaNbVCLddqzSDwAOeZ2zmy+GI1bS9pzhSA7dzl+fXct4ca2Y7LfJPNqJbCPN
9p41rfqnSQGSykO36hHJFCIuMHldIHCRJFCtUW7Gk0MDAyCH9cBkju6hrc19UDnkYLbBkVdQ28+E
FRbcM7fU71+13B9IsixJf60ciyQVszwoTlvkOiXu6gV2V1+lxZZs8OAxl0nYOszQGTkYLx2qKPpA
cW9N3Q61fnE+Kici3Vz9McESHkoLpY5s6u9YwgBc8vJTq388HHJXgGvzS9ECNBcj76DInDesVN6L
NXNmxzJFWLP+YzOTYELKPLnRdvYMh4wTpswpjTJILtJwoF4p1nNNn37wNHX7Dq53lJPp8ZK1WLBJ
cAaKgL0PiiV/dYEpz9BJR2xUAzXIwQ+cWEb7QIW8yzzu2dq0s2uqsvzqlPG8izVYaRBpW2YvDDT+
B9b8/8Vb0TWZW2pHP73979XTu4oZsSEZC8apFRml/rc069TaTBU7l54VwOyPN2wiBO/Z8YlLJUN3
aR4Uc+dTUnISdGy2QmLrnHOeglZCoSOoP7zqijO6vRrrl7Kf5ZY03uyAehYYQz5r0Aiy4WVK4yi1
g/llspHXOO6XBVrlBYoOi+1Y83D3EitTVh3gfUMwnndr44QiId/Ys6P2k9Mt56puH8gY8m4OaxM1
RHFhmqemYyyAqBOT3lKIR4P4yXaofrSg7a5C5KcGVsOzZ4odoQX5JRtwbudzcehGKW823d3easWf
hfFaPJvlQ2n0yLUIQ3lYGvVbEku7SwqTezqrqrclIaQE/IDHY+Hg60yRjZZmZMmFSZ+X2KHZqO6l
am3kzES+otytjgPXyJvjgiVw88GANcXGWi/rp47IJnS9TId8t3ryhayeWMpuiwlcWmfr3SF3lPdC
gBLT09GRIS59ho/xVBzrzCW511zT61OI/1Y+RkXWWQeXKWxUN00fwjYxTq1V/C52np7z8QBcu7qT
CLDsIBVfSXqdI+gn7Yly7bGcAIuqntuHlC1WbbVMb/76xZXW56LMOSRqiv5Gi+9L02p3Y/0iVI3Z
2bBfc1oDnMy1eujBjmONc5k9sUmyrWB6+P/PfW+meZUO9sR51MKmJ+yhw+aM/EDYBsbEwKfFd8or
qrUz74V6dF2pHh0/mc6mZr8tPf5XC5LHVjTBcLUrNUJAwPi2KfGD5m6/TQJtPpiwOi8zntKLLka0
6dQuIUaW3trmI/xeSaEddYtj3SDvWMyIY2y6lc7efpjNNyKLAuZj5aFqcu/BmrV/HgtTbq3CvDsK
m6EkcqG2ZP05M4Jux47eMJ8vqQrIB2wr+gGmnizZyvqgC/Tcrt6PNyPjX8giwaqi+miC/P+HPGYG
Bf2tsSllpwkWK5MXNvfoA1r4FmEDL/qk+jx5GTsHEdHssN5biqsOSY74JUTixUxWjoZTXPj9SlGg
zHbHJkZ8Z32g4O3vhI8bGNmES4VUTZcK7N+GMHZQiQggvS0fmQXY+HgYgWRsMthV937lsKN7y+7A
Qnai8fodaP/lK13qkIM7fl8SHT2OQHPI8/sXEhFl2lTfRexObx6JWS430CG34HJyGHsPczB4D0HM
oDrJNQZ8ucPeGqXeS7JSr8xiWwuoM7FhL2cnCPyXKrcPwtyhetOvDkiMrYtAbOv2kt53LCgmahv/
g64Smm6/9dGiSbj+uQtvFkvgwyyn9qjFCOCbFLs051h9sqau+ejWpixg3a0QUuJ+mR88wRSDHznt
lT9b1zJT+77vkxOxYca+s7rPFEv9VWNDFwqvY8Ad5CVBol73SEn+kmRacx7QrUWQUsXWqLpir9CQ
gWtlbD3H8T2bKEkLZiaqrbLQtfLyMFXqWZjxY+J3Oewsnz2vLeyPLDP3ecUMHioiZmGMFjvdjDsW
ovKHWBfvIwmmax+7d99VRFBLdhyJysRhUDOeBeFkUdHmNI6ha+Kf8MlSEkqXUTogfS/sp9IhM7Jd
Chc9otyVXOkbwrEepmB5LxtaVzchSHqSsb+zkJbvOsXeZkBBsRm4F6N0mj90NWWvfOOGIE+cQpl9
h270bsb1VxXrf7JxfuMFghycxOTdVNZl9hGGJDWrsbqYbhWMq1e3HDAcTfbnLI31yuHSVBXT8qQc
g0dic8LF0rzdWDfaxsb6qZswY8iAANwPTUv6GattKf+Y2DxOXWwTJFc4L6kH+5n8JxKKDfea8ztq
+dIAsaycfaElLF6Niy8EhVSroyXr8aaCCGKkzmmgj7GkJ6P9IM2PUNZOR9dm6uXZcfDG4FblNkuJ
kwtGe4rwfZYXWwbDvqGetVmhQdtlv+KkO3r3jrxVq9wp0Ux7U3ePiOJvvQ/7tAGveBQkegaD85gm
X0hp38Cwxodm9IGK1fI5GAmKSrk5u0RH3aJbFKhnkBX9KRdodEYgLw/KfIarhvV+QnhA2v0VCRIJ
AEs9HBsfW38zZlaoLHKPGSJa1ONo8TZdx6g8CZgSiuHirxEAEPY82tMt/GormjH3wB1CLlHoTLj/
DxcQDc2j9HET4dS3tmbMzNdp27MFCmHXaCh1qnjlBhIRkVpPadsbTDNp1scKU1CeeiAqfXuVgsC1
yFNWBn760nVxfVXIBdgflU5oEqgY6umoo3lBw9l4lgAqyceZnK17OSf5ffRv5GgWe5vR8EaNDqB3
rQk2NVl8x4x9JYEywQWw660hJTJUi3dmT0F0WWddMuNrrq3qJpo1zMPtI0i/K+fR6wjMmP2oSLO/
JGLop3KYj0Wg9g1mnttQgZ0LJP2dy+RCT5o9nL3yGCTyZMlHqcqZBbft7oz2WKvma3FRgfrqs15l
M6I1/pm56aA7YoaZ52ggh2ww+Q/vuiiasxazRfAt0FomO7ELZPd1wrdC/woF9gpqsC6De1nr/wZd
a+CussiH3Ml6J7gBfCDVO+ViRB7n7LqMFVPK7MNlkAN1CXdGmfqvuc85GLvIrSQjETEMFetfZYV+
Bia/NmbtmdETXBqYx04FO33J6lVzIPoz8zNIHg3T3Ekz4OEByRyYjNiEG6DdM2DEV4QY9tWaReYv
t75fWrY97i7GGhottNEHLElu1Lr9a6fm33Yc1SVIbXXR1i+BqUVN45J9AHoDYAih9E0+J2FqW8Bj
DPeQFVlL4pv1Iq36Qrnc7e2ZfmaCDRQOY2vesEcD4BAfsK3DDKRWpHTxxM6AXAY5z3f8lswJYPvs
a8i2YW551hZ6K1Y785oYDQDvmCBQm1wU4neJArXnX5vQpsfFaf1HrZ6ciNDtFWymbmOPmXHySJVk
x2WHRkHkIIOMYykm4+g1+latLArrJdEXHUwUIEZ7/ANdN0QRSlpz84+DvIpav0fJ46iv3Ge1jjf/
x3Ff04DkbHaby33xj/nwkU4kWZnCL8mCoSDpMiMs5gFZpiSLZ9QDoEFjhSxxzdWER7qD9s1EnCu8
bfobx/kG6a86zuzQhUt9ssTfPnkcxwbEhGsYYrsAEiIop+0Z69NvN3H6ZtnvuoNowpRs0kaolQN2
A5sRXuYiHx/bG0FSNIBC0bPCt0MrSGHv2HRWk5Yfc8uYt8wgmW90cY+Uw4lUjd4wyzkCtbY8TzY5
U61tiNCu8pj5Jg2OUbQMdvsiC1uztpEKkKY4xSCeS9bdsXYJ/NY4GaX7bFYK23sz8N7CbQkmYKmu
1ZSXFh44688YQGJOgEBC+2dl9WXw45fGhduCH8SNfDRYLnWklqb61sic/GH4Hm3yRVLzWiB3YWiL
DctTkCkXdWzd+s1npLSfTBSaVmuxj0KXYQ7rJU3hXi0oKes449kqHHWpzPJVDvYTkZDD3Z7k2VLJ
lbP/0+yXv5m+ZMeYuk4V+aVf3QkGzlKwwmvXXWtEIFEswhDJEz+L7OqHYxaYdILbopAQu2nqLyD0
qLcpWJA9s3QzrYVxEqiMBEK7KREkoohGi5OfEWuXh5n5Ut8ZqA90Adstc0mUqH465H0LvH+rRMoC
KZdfQ8L+G8b92Ljy6BTJUzF1XF5Gyfy/77MwoFKMaXU2xlyzwc9q/GsXRYTkryf/VKNBZ5yXwzVI
/iU1Bk7wDFR6KWiqxRTRVGBCyBiAbAPqz7XJnHnL0PWDUTlj+293vQ/5psiopNPXbozpbRse1/Xb
OCL1HioaYR/sx6z4X2ZCJXCniNvdQJmTR80EhUxfwOQPcf8zJQCmGxMQtGcTPoG8l1j68pjlI2bN
DKWSsXRQRvBNVwMBOf+xd2bLbWPpln6VE33dyAY2sDeAiO6OaM6kSInUZEs3CNuSMc8znr4/0FWV
trLaec59R1UoZKVEghj28P9rfau36TUG9J2Wo4Ubt6vLU8Wa6iaCaD011trDy7C0oseSpPGlaxOr
brJ3XtWKiz+MRJGSqkh4Qt09GiUH6GP83cqpeK0aHA8oUeRKd4d7h54ZBPUqxtPSAkqZ/PcOpwOp
8+HB0o21mPHHPsy6U1099A43PEXtYJO28k7H27nudbRBiv3gMlDoL5zmyfNQpbL46hZ6l29j0AuL
tGfacN46064ZjoKQ0e5bEQOOi6BmLel0sPcOXeOoT0RWDkY4i0o/lWnrXAcBBygVO4B5P0uxOIjW
hRPkG520CDQ14TQ+hvlEiJZDSRnxRU8OCKKnGF18Db2vZCiGpUWxLy1JAzemT16nuMZUCdi/vWiB
WWwb/71WfnXU5ohimQAHtvRuL8Lua2OoOVg8IkblXuRiWrUqJ6GgodzrQBxcSTbgPr0nG2jGoe1B
8uNqZkkY6K+6SLGm5yaICu9SNiWwO+G3FCK43KC0Id5FbXrrOc2xD+J658jyiy5qbEWF5i5FO/Hk
j/mjRVQUin+TE9QB1LYR61nyGzqE59BNqpfcDE8WPIt3MhiJF3mAQFGfIfnZjxTuvvYMVEcf18DQ
JxdbI3st8dODiAkqGMI+fgjK/ozJNVnZbaAgGA72jqoYGSqow5OY7JchHC+NZA2UPTlVPD4qj66D
S++W/ENSG8Iqh7jXriin5OQzZSQ7nIfImHbS5+rXcwfdaXqkj2wFyd0AhMwiM+CSULZzU8wQptJ0
KkfK2IkqecZe7dwYSpNby7UhRVUTykuDU/L/jZX/GWMlMNXfGSufsrB5f/uP/1N9+fofazifX5r3
+meE7PXPf9gspfqDoQRktA0vY6bCwont32eErDT+wF5pwFKzHGUSdPknQVaoP3SbOrnLX1qObin3
XxQNIf5QJq5MOicGCcSWK/5rPstfXZamrXRU0qYjpUMMqGvO9IifXJaVkKUixoz1kdsOy96mP0Pq
0sGkdEFlFcpWZQxfUjGYn9gKvbrFC2wvAqWdJNiHDc5oZJC6p8RzIkfi8Iz0i1PCFW9sh3mtte9K
JcQJn7h7MKRjLzrKdnuhy2fXjRGKJDgE/bwdF5Xmw9jEhLwO8sk5mR7pxxW16J+u0b8BeXDSfuJ4
2KZNMjl8DBPLq+FYus4l/vmzkiEc91LKGjGdYS9Vr5Ngk1bl7RQQC021Fcgh+V+62T4JVkSL37/5
rxCRH2/umBhj+Z/hsBj99c1z2+1G2xHtqrJGbTNW5tde1Tq7DDgEPemvt79/u5lJ8icY+Pp2ioqN
LS0JDcZVMzj4p+vq+cIpMvZZq9ynz0h8Ub2h7vKtFfqz6MYjPIDy8Pt3NObT9/EtcRJzU7qY2/EP
//qWIH3tiEDRdmWY4whX0ZFL7P7xgnSHO6+m0uGb8X2nkJj1vjjmaC/yjCp/ykyCgDpeCrj4d78/
JvFvzjqeZBjNDlecg5pNxj+dhoRqdjEV5AjgNLbphmr1TV8KvqSUQMosok5VDNtYYvRQZXxRzmDu
qaQ9G6YZ3qdjjqze6J1z0c9Zvu6shk1oAw0jabwtAgJY7xArMW1Uu+4+SoBvYvnJDHjsNeEj/Prv
P441X7VfTrHitCphKvIEQbm4H26idhwNyxqTFicH7Wno94gVgzSHP8nmPBcyex3m78BQrCWs8Zuv
lUT+MYjpOS2H4IGma75mqrEPY0bzGHj0oynM9CbODpX/WQylsXXJ4S3jzt/ps2uiDJI9U/mjRrsM
iGiIkm9ewYcuCUUKtWpgKMJvCTwkd3l0l0FdR5sg61vySlQEubAPNsAaMDpObvSEKfttCuuDHef5
51YPbwnDsf7mDM3Unw8nCHe6MpVJqUPq1xP40/WWRRZOaYzbGtpWtykGeyTDhU9DAkO8NizWOU3O
8TiAev7mVrtSgD6+NSH1PHE6pS++/nqrWUnjW7YifdqQ4ECiMXiXk35n4iC9KTzt1GddsG4cMJzx
hAGajTmZDnETrYIa1ZVv++0KsyxhDwVq3K5QFpHsNhXRoDDwPAzEPAU8WkJQnsshMKaqRPrDLNU4
I6wvo39S0oM/W5L4o+G6wEdd1EtBgA1Fk3TPrhOVj8NGE8NGusmcflw1orT+ZoSdp6yP599SBvzh
eZil0vWByqRcXYXKGRumDbM7Re2DYdOED63S2sS1B3XcVS4qD3zkymnrDeqqkEiepCBkB1Tp758W
4y9jIEBdnScFehXWIKaVX68IgrI+YjU/riKw5lv2R/cetKNzAgOAsmfv76YgpiTc0p0ucu0doWq8
l4H/SpImXhZV0XxJtI2Q7Mw7u3N2vz+8vwxNCnIW8TFwFJgXIBz8enSjbSGfTFz6sWayV4lgyJx5
cDEA5VXnAvz8/ds589jw6/3JiZCGkrylabG6+PX9vIR6TwzrG2OJSQWXJTC1s4vfau0l02Mc2gVR
c10Yxgc4v9AGs7lbYdb2CpMxPnZYrzJo413nINXAOZTS+luMdCJP9ipvkvwUaKI4lRQIAypjp9CT
OPqm8TPbM7J88ayvZY96bYLGeBixGCnJ1oFR2SdEgqVGEbS30iLtmVvo0uOG9DzEmyZr8spqjGXa
DN5dL9R9UyXDvjMqte8nFO+MuNNTOhT9QtZuuYhCZTG2h8dGEXaR1TPV2cJIlPr7wXRRHbLcoczk
32Lz1xZlKKhvTXrxYqNHRj43no2hP4b4zB/ouK1xh+VbM+a7xsjk2hNPthqwwdmihcLOCmeK9O5B
WUT1ZJXXHnU7cejV+Ui+oRY3pAVdWHthwAaXQH99pMwQDn9zWf+6ppnnN7wHkNUsQVjhr1e1rWpl
9amBDK9Mg+XYQpsyZTfSAKWSO40wyQl7zIv2YiPDufn9LWX85ZaSro5Py55vKdQIH4e8qtSKmoZw
sQo6SkRj+TKQ9VFJCVcYLuHGcJhkvJLiVc0h0vND9eeGqOVcqBAkmP7Nqfjr4MPhMDna3Nvzwlmf
n7ifBn97MqG2j3iYSRtxdowoGBWjce9Spz5BsYeHC64nM+FWdgyEjQ48lIY/RTJn+ptn2/jLRM1i
WigoKtxfLGznRf/Ph6KEcgs7gvJF6LG5zKzyFJVms9BcpHaW1+2mkbi9gBLu0KWfYitIkaM7SDIa
n5S9rqFzI8pLMo9Rf3PJZtrbL6MAB8aSkOanxejMVfv1wFJIoBJJS76SJonaKpS4rxThh0YC+LQz
7jXpfNIt84Y1U3A0ZXyvYWb9m/vm392zTIUAZgT3zV+uE9IORZabwz2bbqyiSW8ozS10Ley2fRV+
ndAp7A0sZKtaZPH+959fzCf+l8/PqtgiNJQx0GCN+nGBAMFFm/qg6emYx9pGFUQfdgNBm7FmJ9Cl
hb/RHUy9blFvEyTR5GgIBGQdpa1JE5suMJpTDFNjGYUByixIdRsvzrNzg0vwmzkcogwbZNYE3bkf
Onf7Nwc/D9EfD55Z1VIgMKDiyA93leW4jhEaYb8agwleH9apIo3uMWvpR9K4AZHoTgVrvn7TDKxR
srONpzr9ahYJUmIeDfSOk0diTekfBqMk9LUw9klKTIRPriSE5zKGaKWnuyh4y0ZHO9YONlKgTWSv
TUlF93wQ2xga/98sGsRfhhGuiYIYrpvcmaygPnysZMBjw72OvruM7ozSqY4UVMtYz7aDsN8GBzS+
SMw9dT+4JMGEUzp+z1NPv6vsdI+clIzAGvo4PRqgbD1Gg7BdO6VbnsLOfXVbkXwKYvMrKtNs+fsL
YtjmXy8Jix3lsBmHpKRb4gNdMUWW66ATaqH/19G+CslBqmHPnB0BXSQqXEmGMvQ0Ugmn3SBHSBOj
D/wjIBcE06qq+1uDkX0BxYd+hxyWvmW+qCECReZEt06jk6XXuzRyCpGyQ+mh4rfeQxa5FYOK9jXK
9XBlQdhbFqN/l+WsJFGlkUs7ntGX3qAdIc5bjzFoEIpehOO7r7SDrdXeUrhrq4y/OwMa+6nzPnVm
ifejNBaO9N6xj3+dKl9bmp14C1Mn2ng9FtTRLb8jEsX8GCCXs7zmHRPWzjaAOkC/I84WJaWd5kur
K0Fl58mFSuJdUA7Y5rNYAVTcY8siw8ZCF+Y4O9lln5w0GQGKYInWvfExdWv3ZLdEeKITiFr0dciF
HE5jdmm1CYeOpfergMopyMB2wRbou6/RYU4TiUio5yz2ycmrg8dk6sKN11Kabw02KgWa/5Ta+6Ck
TqZZhofhZdT87Lb1H8sS/YOZYsjFCti5E6BvgcuYKBRiwWIvW6K3nNZj4QLzrE3ySZ38ZfII+WxG
aMEJ6EkVpzwVNBNREcU7QOJLZ6QxUENny+1wI0Zivy1z3AizNFYQ9DnUSr4F/Xyx4+ZgG1a6agwM
HbIkaKT3WWxp+bjmQWyWmmFk5C3XW+S7OMUjdAidWdA2aHeTjKiTOHRPfVXtVItgwWpZdVj0Qjqp
UGWBdUMq0x97A30fAilQrsgP7WQ7aTHRZ7jRsyJf1D3CFhcBEq9z60x0Wuuau86IX+xdKLM30OBi
4cxO2MQi7bFT7Vpk/Ylp3aK9oX1Pw2kla3TgAghwTOGKHE3sh5Jdlu4VBMinqL4K0pvJUySSp0Fv
XIjyiAKFnt04NjsZwXjxFZSDdDN4c0JIj31ukNlxgAxNBpraknk6ij5c212Vgf25d82Brrbovmvj
8NCX3Y0VJeQ0T869E2BJyrtesM2dvqBX8HYqiZ8zGV5Sa5Yu0fxYoQuGDzRdKh3ItxGG7qoX6YE0
g2XH9gWVcke4iNe99nMsEvNUtM7DhtZEjitO35h+Ht7kUQWqcpTj2o3UjqSEFKs7jU1V51sriJxl
GRRoZ3AhpQNKU0zLHa4AFIgmw1PdDISrdfA7g2ydl4AkNGRa3Ew4aZNIPMR+heIOkgYR5N4KRkqw
q6K8XLlFT8RwrPHI4y2szSo+Nmlj31bzF9MXD2Onf7bJ90VALtq7lIRRFJclHrBFExpfkzpb6p36
jqwLlwDCpgXySUrkCBCoZO9S/GqoOyYW/AMdT2HTWZDJ0mjLjIABdzvVFAiNlBo9rinAM7aDci2D
xD+4J1wh4aqzD0irvudh/EkrNaZJd2bPkKk093/YWCBf7ZmdxCWz000FYjMg/X03Z7IsTEOgOqlm
CkNXfGqnzNpwB00L5ZXfsL8kbJl58mrynVSxDwP4GYrHpDQ7n6GU8+e2xn4iFI3GjYsaOIQD203d
qiEzeaka6AZkuedEJS7qyUS75R1EzUxv1ai3qGp8GaT71Bfa7O7Gp9/7WEx9ZOk70bWPmzyYXQRe
2yKZSc0NHC+AJM2zlok3O60fm5H1pBU6iK6B1Kt2ZqoICB+aZWC568051+MwargzVHwrUt9Hwwkl
ISzavUOiEvgg+Co2bQzpUpIiTHBVWxNJjyWkGZeI6UV1LgIotGPn8zCVN4SSRIhyu2etNds1zTh6
ii6nwGxbg8AI0j/iCsZYKzCF8YIkfy4633huLCwQdP2xeWOPINI8XCWjfdcX+UujQ4yF/zYKeUM1
ASZRMeR41RFr0t1aTDL7JBHlLEWBlLaXtxF2z6UHZa7k8JamRc5xwBRR1sVNEvkv9JZYl+R1tRBI
fQM5vJKjCkrBxUIdDi4Ki/iWQS/b0kh9SCfvtaodUkrq2erZfKvsDrlFh52vUMMaxvupjKcYHLnO
o0oiQjQjMJDfgg+Ybogg+i5NDZG5/8mfiJw1yarGEIeGvpmMk9cVDOLBQCxzAkpLn+ElwRafE8Vf
mUBsiJtL0gF/Cb3oXbTeW6HqZtNVF6L7aH9NAUo5/Kz64KyCDGRsbyMQGmRCZa892mj6Z6V+tran
s2rs59pLGiZbS62rKo3A/1D+A87brQapcU6T5olw7xYP5WviYRQNs1c/pYyWS1K3ch9LL+AjojpS
+mIVcXOMN/ZJA9omS7zU/eT17Efz26hJXms9BrwxDfdtr2gdyR61Fwqorla43Cqeaxk/5+nFbMyv
BeIbZywWuh319HwB8M/wiTDryTVNdsOQfm/RDm0A/ZN3C7rPpHtGazmfcDNUuzjLbiGEP48llB7r
k6o4u3HzMAx0qsN0xmCln2tKa9z/M4WuDo9uS8CxaRDqZHnOxiLG2/aNdyea8H+Z7aONiU8U4lyM
lIPb2FqPPdlOVcWlI8vyLmrmFrgLl4kisaUTh9AMu4Ebx6CrXQOZKRIAINpkYTET4DxM3sd030l0
fB9sAtlS2pedyJlAHYYcSRK66Gdm3GzH0mXL81QydlpcVCKJ7hiLjynoRzKCTNAlUbj0SEJdVvJZ
uN7n0ZZ3iMbIQQ0R0tO2jOgXLANXf8GdybL6gCJtYQ8ZxoJJ0reU+Tbvke8YDQq7JJ8QFYC28+f5
qOof+tb9JhG0YvCO7lDGH03jwa7R9wi8VWACoheilV1gGDgIqjHbxyjHral5HoCP2MlQr7CJfKta
E1iwbD95B7fV9rG0vg4h0dFdCgC4jklobXvsZE5Gto81Lp3UOxXWd26SV9fVEWMij1ygVt6MOKzm
+HbOcd4uS1nvgEd7q7AdLlYzxxSjybNAV006KDymxG82gDEtxnKrd8w7bv1kZzUlHuwBp17Hd9y7
6laYkXNz/dI4zlNNOMv2+q86gKtiWj6FzkJNBxXQn6599EZGjL2+9+MD5dLpwOAsyRX0S39TzhiA
USXGsZnqR7aRRJWFCepRXGWLZl4K5t3aF4bc4iMgISnbiVbK/aCEt7QtyCmjrR51ztOydaphGeGL
HtVwVwI4lv2x9GuWOf5nVkPfDaPGA5uWKU6XVtuEtSBjikdlNfqoVe1ABCu7HJK1xxL85DX2S+gE
PKeUfWa5EUAs0mVupdZt2Ut6SKlZ/CA8TDcxW8VQY6TKWzM9BLa9jnqv2qSi12A03vla+MV1wAxX
mlkyFtvvjV85qOxwfLtlMWdcIHOfWACuYxA4A4ILA3kr5IPQOkxOYm8QKzx4bdIdnefBdzC0p+FD
LUf1UCLWX/sGbD9m01eZOv7WbnZWZJjwqzILRhewhbIgogYp+6ZK7U2LvyqdVAoPWWUnDd/Oya2o
VZWqV6gum9vIQB+bW/06jBzw9yPOjU4vjnHf7i1sOuuY/uhCYM3d540+IKdNnW3BQ7xgy+DvZgVA
rtSeaLF5k93Tf7Ajdc7M8s4KuLkr/JIIIPoJSoHhbzT/4rvDez30mIHBCT+KusUoZI9k2bTJFhWk
fuzrkBW1z891gggJmtSjZcCUfCP86MI2goj2NKkvTeodqT48Fg12jKxt+kf8MpAI+v6LSoIbHcRc
hmn7q1UB869DnfTX2Pk0NmgP8HejgNPzXToG3q077rJg6g59i95wiirIdgHB36mX3+DYzdaU/ZB0
hUFzFJvR7cShHXNrPVgGBip2UcuaIWk7MMBLPyMyPqteDaHpKxovTyJnoxN3/YtvmDcYfMtFUUQv
EegBFAHAvhD2ApvAKbEckxyNM9hKQmnEKpChtVb1hAMd0srQQh4wZ9mI371ASrpxIqaiJmb206FB
kk+PTlwvvyPCQ+YBWVDjYV5HlAlZwvb7oMVr1+vAB5HIJrHRr0x9T3qBsTPMdnzyi/FWeBMoK01P
9qSlrvFm02XwU9Q+HQX9ZV3SLDbTWF4oFrXMId6XmuS4u7oCOucWqt37gtQ7ZJJwLg2yp9puR0MC
0elIkk4yi+YxOYf7vmTH7wX+oUS4TWWIGQTLLp4h3ceoNOKJ4pa/kC8DZRt4xnZs4vqRAMxgQa21
fUPXtxFGX3AzNCwxgo6RkXEK661nbBSkSPpcvrzpfQTCtsKQ75thcFaFGa6j1lP3djODcAmqZ6rq
sxulY27WWsitRlVtO89EZZQRq1iWbAOrnAAWtwiNxzLPkAQTv2fIGogTksF7kvXGFev+Q1Hm6YaF
m/sK3uOqoU9c/1IJuHO1SrBhFHHzQnzUonLc7lOe39V52hzSlpyxmDToR/ae63RytEMq/TtJOQ/0
BHTv0q1R2nYsh0AunsYuvwNtWhADLqxzYGO8TZEAVgSsT/lorxPAVSUT+JOyYIf0Mj5qZNptxADJ
oprkqSwl5t5iIhlxyJuF4r02rVubuzHeaPUbRYsKvXN40OtOgfdVhKGVCRY1FmnHsXNATirZX/Ix
OjnogNdlN2FojBtxmjQmWpkl9pFmqrl0TMLJhKzkeZrqB8j6+Tb0MjaysOnoCNpopStYtwgQGyuL
d0YV33P+gktEssLKFhOuFjFZJ9T7b5FNl3KcXCxqths+5W0UPhlJ+6WAV0Q5RB8PrAZ3TTNCu+iG
byyZi/sMfcamt43cXTu6vzdkCnBJWPEpAsF56tI6Xxsd/NeGVLaDZYJdGHNVYkPHOu859YY8BHYV
YZx+k5l3Kn2oSZnp2dsMsssGsRqPQc5cLHTy8yaHYCa3jatNFIbRXe9h3WuKem9LzT2PpBKNAXY/
A3DmkxZE4D0CudKqHitJNzpfFMpQci/Sc92oeK46RJv5tdY+PfSVGAzrLpnAt+kSi07ZhNEt5qJb
odnikAoU/FMYR/u4rA6lCwy/LdDEEW3L9lgOyY6XVbQoYNM7zKbrPm5a2FX9fWOx3alNTTuOfvoN
Rco9yjkgViuvx8IaB1YDaSj6mueUeVp8wg+Fsvu95JQzyPSW8+VqlsomK9/EYIl2I32IuG2DZTw6
5s4NC8DbIoG2YDEFWhrhjQPVzHVdiGGnMuMexLD9FIfoy8w51bMci7uklOrQlm5wnMwvuT/lm3xM
aCp3cAZMK3LJFWF9VXUGMmQhdmj4qzOrLVJEIwo4jg+f18LQs8hZphwJ6IWuJtivM1ywFGkytCkW
zrdA+kynOeJ8G/Bgn6IqJBeq2QVdTmIXIY1LacG9axgBb0oNjFAblIgBmWG2yja+si+vuNIBYtQG
93jR0nklGY11v4d9EtlxmLSPtbABG/id/DxSQ8Q5PD2FSjQ3ttE0N1kSj/tCAoZs8J8vUpMnleo1
Bkhukbo1/Ts/oEAYsk7fmE2JTCY3k5emnN6qOfnT0BiXxGyuGtusP4dT698QgfbohkSZjfq9XbbN
DvVdTEseOmiVtf3aJfD67Irm3qsSpq+hQxeKhhb4Uc94PZTWlphY1mPReRpeh0Y8CZjQq8AovkZ2
G5OKu9AK9tGeNpVHOumbaMii27KIMYjDSOUzYFEFytPtiZ4s72wS7CFrKBBtXj8guta2GcX3Y2nq
8fH6HX6eS6PoivjelJ5UBppvNB2mB5jabD/daYOINV1BUwtxhwMBm5+BRkIOyD6VYBrdEAhc4GCu
m+rS3PlDRDIZ67al1GdUl5uds5FCvSwqPiM3OTN5uG+JcTu5eb/Jh09Uw49VO/Z3Ux3UlA+wvTpV
Mu/mXe2g9YzmYbdguTZNzjFPccYCJ6bmZoxraToEvneQJmzDN5Y0+/UbMRIF48QYdPGAfy38Pj6G
1DJMshWWLgz6l04TB3ze6i1Oxq1gdTKBMN13DvJqvXLEqdTYOTrN4xwVh3s8WKtyrFZidGAWJw3q
+TiEG+tpxtkM1WUEH3ycjKjmFl5lrLwOecH5J8V66w/KvSsl8C1SFfO9HCPKITjlKKW3MAE6lsZW
z9gEH6S6132QXWMQPFrdo8/Tf1a1G13GGqZxjx/lCcwX2DjzzbGcGrMJ7q6+ttKLMwVsNelXrELX
UfiYw/J5HA5wqvoDQHVnmxfWvcWc9xigCmpbVPMuVNilHhvGndTdJUQ9mwZDLR/a3tz1aRlAxULK
DBzYPHcheoFO6xcOOnAkwuB9DMaWjW3xEcXosmebWF1BFDLvs+5p0JoAAmPzhBs0hx1fsIQypn6v
jHSlzQ7RRgR0KNPyQifnjU01NMbKCuhZWpva8j5lpjqmsTVQfet9YLZzR7zT/ZsMayOq6xn/zqoC
Cm+7LSdXg1BwzPTGfMx1SRWhzrxDApN+kUCUv+mmJrxBuBly85B1GdfWp4pdIGrWZztpvX3aN9Md
WuCJSIFu41UEb+IMQpQzdMBjIfarNmRn3XcJcS5WAiKmvNNDNzvkrTXcTjUGaK1u7ong3QaJbeBa
yNiVZyAiI7MUK2PWNoydZ+y8JiKPeJrUptAxsdESbfZdGDxjr45XCTta7o4QojZuzLtxAMLQZ615
YWX7bIn6KGJqQKnn1RtEcefWZ2PLyxM3OiDQpowG7x4fPiuFjnQCDTjRwwgVqxlJ8NOdRu6tckhZ
dSiFBQvcMZmS1gG6sbOVhval91CPa53sz1rXN9vImVEcSX2GfM9diRnrDs0KmJ3WB2nZfwuSNrlh
9ThemOizC5FBRVeew1B9VqHXU7mxqOFnOuZgl9ThQH/petYIiVXgZ7S4lqZFkniRowgJtLQh6I5K
lZV3Cjs4trUcUwZWSx+Gs4WhkzLwAQkHxpg0DbZaFBKhGSeXWV2KiLekTBIvrjvcIMppgGh6uM5R
gnKN0EUYgorE1B7ETecQrES9K1rZjmncj7gw0cMsaYxmZzN/65uMeSoS7davjDv4Pt4N8SpfwHMm
8E0c+Mt9V607iIirGiHPjDGtzo2jvuRyyHeOm7RbyaJx3VWQwOaJQpsoLLMC9W4D+eDZp9YJ3EMn
kX0Eajpdv8z1n01UyPKQOdbFL3WXDOY+2ruNuR+o/QF2sZzicP3S1Ul5cP3eWGD66La0KM51O3bf
ddYitE7Cb01lg9K0s/5BGX65qXzl3gRl5t7Q7y5Zstndg4c0hO5GHH6TnIaqDGHrDf65gjbwolf0
VzPLaM4I1EHrxtG0D4a+vx0y6Ha2suznPNO+TmPIe9LLcdBvJ/hjqR515pMEfruWY62fJqGXh9yL
qIA1TXPxJklOKqWY15BgousRE160ZdNmfRG9EyytoW/vuzgE1JW20c0Q+tZxDEHnCkkjysqCBuQK
JDQS2hbXPzdN74k9RfDZMck3ZdHd3aXIbIBM+SS88vDcXf/D9Vf8IHjGrNt9h6U7YxGaN6rc9aIp
q+mRlBJr7VgFpNj5jU2nczcWj/v99bCuBygD0uTms0SU1A3F9v7VTo1m2TtWc7l+xDSsy8P1Ywd5
n62nPhdPfogHJFO19Q5t/nrE83lz5xM4Wq2J+j7B6DSOGN+iNN0pvWzO15Mf22P+Ml/XLH5mK6+o
r5ME++MLZawjA0wMEEEvhuMwf4GH95YWLKaDat4HXH/x+h/+/JPrd6CCvHU+kHJ6/ef1BX681vW3
/3zBH/+Z2QKLHqRa3uL6k+t3P73H9YemNdjQMWp0UtfDuv4QS8M//ubHr+eTRgmish/+fLE/f+Xj
x4lskjpau97/26Oaj+bHX1DHJKMPcSdNon+eisIljZTw9X++/fUl4pqoKgMz34efXw/1589z/bNE
vJqZm20/HtZPv20OWEuKEkPWj097vTz/es8fr/jnJ50lfkDoWHLMl+3Pn384GhsqJcO3rCEa/vPj
/HRwf/5drRoWKfTQ//zR9buP17NBELb67xHRrlam+SyRxy44QD1LCe2tIgb/dQo/4tHq79MOOhHw
gWQXV1RFGq2PaCnxz2CCWj0O/a6vv+NNZ4FMwXxR6Zk8SnbeIGT08i6pu+ngBxRZ884NFteG/pzR
6b/n5x9aivqaOvktL0Y6QkHz4Z//z6DPX9JAH/OU///PX8I/f33Z/30Kv1V5nX9vPv7WL3/Eu//j
6Ob0pl/+sb4aFS7tezXev9dt0vwzLXP+zf/sf/wPIrnCZnwci/f/9d++5W3WzK/mh/mvyZ82Aqb/
8fPr/+Pvbr+k/N1t6L9XH4Kk5r/44XAwrD/mmFBFMQ0qre7Y6H1+OBywKiBsEK4jCZIyXGc2Vfwj
J9Qw/4BVgTrTZq1M5vos1PlHTqj1B2wG3aSSRA3WMR3H/q84HCT84w+yGV1QGiGbymU1biAK/qD7
H2GDwuT0FhY5Q5UXt8cut+0bm3SCdHY5x3G2bbOg2lEOrM83sm2b8xim6dl5GvWERCUdaA0InIDJ
BQWlTqOmgCg6BGwVEbXeVhbzP1tIf6VPBeuk2jXVuukshNhRnn0KQaMv7JgobsMTZ5l0xB2bJQ0R
Y8LE3VPwOF6/NJ0IjgD4vB1UVLYnoXFUmevSekL/AXej3+LMA6NceD7I05AgN9lV8DEHIDzXLw4Y
q4UvwuxxnF7xvNdPZmkNZ9+f3oYsGGCyTKRPdAo8nIgpQuhak5+MTksO6OL7pemlOw2e/WUskWAW
TnfGgeWzfjHHOzP2/JPogTKAl1mIit5RmBW0TZpBeHuzoQVYsbfTWL88DhSnKnh49SYnWW9kjj34
grsCF5NClQEzddGm2nCWmlYcVZ0edXjnbjWdiyT3fnyRZnjRwx6UxXCnIs09FXiOT00Bbfz6Twor
NA+bkyGSaY/B85Y8VjaD//qC/jU8oWTwKq0+5bZ6Ms1axqcuyT/jEqUbl6rEsddjpMyDFvVv3Jih
szCliUghyd2VpXnVF8PWlnqQGztfpPEWWse7IlXy0IY1u/GM/gtLpu6sVeEs1zUpRZTaNqVJTh0X
1obddlszBC0q6ELFkiK8Y07+2W9s5DNumgGFDOz8RPHaofwQ5bfX79BD5LdgcCLigaz3rHU7epzt
0kXhda+CFE582R6b0MJIEzvrqpUNlEW6xb7ov1R1PWwz23xoNL/fUqp40gCYrSETH6kEBFh0aU02
7I2fpWgxWfK4rLygrB4obZ5cnLxzUfXSVX1/ICQp3E9iznHGh260iJoiXe6mCd8pgRwR/VQIqBNM
iMXo9duG/m5QGrhypyIm+RrBiIImJiacwOQEIp/oge5bFTLZAQZhVEEoGAnIJrkCUIUvIXQFjNOL
0vm/HJ3ZcqRGFES/iAj25bX3Vd3aNXohpNGIHaqgoICv98EPdthhezzqhlryZp50vjjFkOWlh3H1
3TaYoNF+eV0UzbG0ZXim5vYbkSeffPo5iPoxv+9SKtgiJtvoW89Dbu5MB9Ip/TQX5eUPHp2UnCdf
dQceR+DHYaN9a6OxxiHA71Enj+NIkDcKULmcmC6T3Hx2euvS+s2nO+S32PyE9nasme7ja0Igr5r5
omJ1MpI+3ZiV62LEEBe7/oEZfB94R4jsizVGmsUCFV9nJ6R8zpMxDd6/McQYTi9lcZQAPnzwWy0e
xw1N7zVlcyqlJav/IAvE8GYZ37aA19ZzU7gPCXNeV4c0Uajy3uXo9U5IVWhmOEcgJO9hN1Fyp8hM
mfGvCivOKJiq145e/h06c0cmetqfsi1rbbZui7LbiIlLFAeF/Rh02UYQul7PXoYxdeheGPsV90ig
OY/Gq12V0QNDojWbnX2cjOGjn4O3IJYj7e3G3zr5O6HyrGFmgEzOnVsJK2H7fzIF6xc/V552SxVW
9PZZI5Cv6oDDrVm9Z04jTy1Oj5VNgS+Dz2mrAtGfsJbxozq2ezBRYaJyfjQd3gA1YIwtxvF1CJJg
bZSMvC2qxQx3Tmjd4a/muB5O0gx2vCoMr7g9cQqJjtxU+eSzGC43WGeh+DEHZiY4juAxzZpwJwUj
xyZGwLM8oCRN8CdVkXmII+LhefyXyHaPIak4pB798gHQMJqBIivtX4nfh3Q8Sz5ZIRcr33QJ4ApN
KRQBXcb/CJug8lU3I3zN4iHY+BDsR9NjFA8QbuVN8tWZsqfym/zpsHGJv/mauPo8Y/aqcpAa1TLo
CtPN6A8Tg+tiGZxPT02p3JMxpi5HMp7opmXmAW1c7u1k3JiaOhZKY78w6fQ7L6WBpveKHU7c9F/T
xl8ypKuMYdStdgaLtAklERPvuKsjexvOdXS3HVjsJmGdNfc5OCE5BRnmXLzSf53f7SGiLIDc9+g4
kGY9JlZQ/HyG491Jth5gLS+veJKscJ+lE0O7FAxvXQq4I0WcYsAmEx91Vgn3epckajzOC2dIBc7N
m/R363Tq1urBYmhLvQp67cm0HkeQmPS32BJzg4Ul1Jb7FN7Zju9xmzLTeEli/5hEWANTLcmTQdQe
auqZjLxs34wOCBG6fAlAE3NC9Row2i8Si+Iu+dmWF2uOlmkvS0hUH5M+eGutEik1A34fpe+N0nuW
7CtwNtIPgfjjuV9lcQEWpAnakoFiZnFgZKfwxbXL1GPbZyTMEjBc9hwjtwJp3Rpxd5NGfPE9iv9M
gc/YFjPFFFb3WETZziojKhKh1W3JnQnErshgCp/ghyrlXjrtR56aO5D1XfBWV9geEztYR7FJu1kZ
/QvB8/Sh86MSj6KBpHwiKHF0q3cDTMNWlum95NednKlFM7CiddgV05U0AstzurWHEftaKNiUA2oe
3MAlFU+y4+xYmNQGmf0Wrv8bDs0r0M0fMMfcPYjB2T1wp8kAPmmB6Ub23VfTcI4iWL9As/2RVbVL
3Zek6JfCp3mVIq9AWwXnQfHYNBsrparXyqPpTlsPnRVuGP19INkBG5qLl8l2oMkS2lm3cbZPpr+s
R+Ymlth2h4mjPtZAUakdg8Olq1g/WzACQAlM69bKn0yBYbNPQ7qph90Ie+achIIFmlHjVCh301CM
2ORrNarkGsbGuDHAOK00O++qDodhk0T1jzdqExqA/9576GHLr2q3zbcIDy0VYjm5c8TXD8ulT7uE
lWWBioEo1EFwrmkfTj1j5tUYLy+UdNLoG7rEC+aMHcMJca+IiL4CGsiXFwf7iNGfnaoj3p2YPE6d
4KezqmbjttZ95FDCm4z0Sx4cyn76bSTHfJhOVDbssHvtU1ccekKGtT2eRgJkfjDeJ4+XjmGHaMcX
NfIx2mN8hIrIeJV3E6i3cTGXqqLRy7YaWCPSdASLPWozZhls31iAx106EFgoZX23MucjwXawh6jY
7RzUu1XnAlFyHUy+ReDsUKbmJyiGz9n8qbCm/EA6RDBJuAzH9L6gW9HjFoXQiye6FNzQfp4Ju+4z
ySTaa0JjQ96q5zBtP6fsCak5fhk11luAw5htZFGc4aK4K3N06NMoeIwHxtizwz9clleenuqbpqJ+
D6UPdtXc/IhhqZf3cZVMc3uCZf4Vd/YdLPk2aoKT2fhMk6ioKeWxC2nNnkKqdf76OV1+vuG85sZb
qbtTaELJ0LN+dtJjYQ30DEThmx5BjkfYFioP+FWMDg4I/xoFTAtNPLLScmzsukny7Gjwrf7SIYM5
TUWW/z8YJd/MwEAouz1Xpent56R+91V1w09q7wFClEsesmPjHnIAi9NQ0xcz1r9N8xc5yz67na43
jm1Nh87NKTDQtLkVLejvqvXXrLEpMAkAYmn6mUa5twpTsCD54uefrdtgEd6uFScewFKb0CB4rUe9
U0XxSfVpM3g2dUh8AG7u3wInm5gPcfIV7hA9eLi5VzI1m20a2HsSv8a6aTMI4zFP/NhJNF3z0oZ0
FWC52cgypDI1Ka7CbBZsjnrM0lIeDKBhccytS868GBpcQlCYv56NOdgOH7uATbZoGDy3BGFyr8Gc
xYmlA7F+r9hGWzFbBxFFjGQm9cVV6xjT7piglJ9hFWGlDHc97VwrO6f2QxXzxa3dN1Emv1rrt8xe
MhtjvelSll2JrdXKgprRmj6UPY4VksnOYVAe0NNJbICZfTORAJzYQ/UvYE/UquI8JuDwJAVg4C4s
WbujU2fMzy4EyZXXq18PyP6yOiwvX1oAuoJcFnnffRlc9WzDyA2jjZGP3rZ8bS0RctRNvwFXSV5o
i7k+GMmCjx9xcH5OehvEDT7UZ6GDVxwMwSUV041+YJaNeAA8DIUE0+Oem2pCxCt71crc0kVV7qA3
Mv0cPpfIyEowwwMNhxzrDsM2LMonKRmtaBjlUXWhOZiqVEC9t6awH40O9geW+uHZFCiJCoxlwPjY
vNghR1V1GdL6MRD+m4Vj1/LkWsU+BQwhfvGkJ+Rc1nO+B9tmw95piTQ4ByVtEl6WdB80o9w1NbkB
g+KJ2U2JahsJFG+NEllByh39t9xQR1AZ98Qw79Hcf9hKGjuvtnFH4fxo4wAJs2MwLitOIIE70bXU
+2+c4Uj8+YKHVie/qEp0G4bN0SpZ45vmmb3LO5Qhi2NY6p0xXIPGmXfo17tJz7uEp/JMdLrHjzyB
QjFkfarxXpwyjBtYCXNqO9PJPFRDsecjA/9ex1QSTeonqpsbCxMP8dyMlB22e2zne4NcA+iRzqKd
OLXoM7hVBclNbbXijFg/lwGFutWV737egHWDDD6qDeENrDxUKUCUIvPkI6BvQgLCeZu/5h1LoYaR
506f08JZr8OmPkXTTvuS6MNIPnZM5mc6aCWejoFLQp7xCCfRT1zUn1HdIXgDXKVEmfN2MiUb0dOP
gU/RDK9p79agJR1qcur2BD1q3ZbxWVkV7tSWiTnXM8Mvng0dU7Kq3DXAB3VSlnesFJY4zkVvc66f
YOAGKzc854x0LnJOXpvYj455lDyDogHgxpPjW+xnial+rDz5aX3d752gRuAPwZ4v4hSnb5ZRTrti
qtsN9kmGIRBA165qtsaI/51B/0sZLxdxz5IEefxgLV28NjlBjbVVjuflXB0aJVFi71tJSfv2hLIz
tLQrVAv53HuwbOSIwJEDy634QJGp104LB84UD3HliU0LA5Qu+5SjVO1AqcAbESxbQZQ2H9IoXtjp
7DONNQBpLqkp/nBD+izymFKNhgjflPdP0mt+xtmHzaT4f3p5dNF5fCRbE25F7Hb76N3NBdGAwrhG
eX0MecIVmfVtnBknARfSGLAg1fSG7aFDrvxJo+Vo9hiyUQDtixVIxm7bpZ6/SXH3bUVbdyCXzENT
zPWpoEeGVAyladGnTS3DOrU5VYxl722jlAsj98BbV4bkGSy2tCyF+SS/bVl8TYnPLRqC515dpqrx
trgTd4kHSzwfFEclGDc997fQvJaK16pl5i0UJ8GBs9NUYHZ2nc+JTP/ikfrRZfhH1ALIdigwHC8I
s9hXTBhKPLj1YNY70Hi/UrSfnQNlu/Joueycl8mT28W3OtSY+IdpWWyH+iNhDxOnpmU5SinFYlRr
91vMn4SFXHM/a/61jELKc4uRKwmb6SxbkAPUMXzPKftegp7BuuQAWMqjv5j75l2ugrtqrZ5kCF8c
/WAIeMsrGcrpDUFrVwOR5uVO4aai4QNeqqjfnnHGd9JYMhFGsB8svN1jzZGwEXO0q0Xf0MOB8tTy
0xdJvfaZ50thixOCHO5AoJHgMjkcufFyYS0/JxcpDjvnuZ/krzZwaCqIUNzYWF1nUjghRQlaiRin
t/NWZxwp5YQrTSdhys2qnA8m5FVNLHsX5t4/A9TkkTsicX6ga///qQlasQUBDBa6TTb0Pl4oZDoF
GSwA8s+bvMeGLgw8syMZg8y2ho0JyTSdRvq8XJvMmIce2C5mzySMjuZAjaMzz2I/THSW6IQ4VAHM
m4qukVMD41F7k2cO/8SwwdvHGMVbnbvrsdW3fgrEHseifcALSZQwH+++27mbeer11axyNrRu01oU
BTQj9SWtsI80xewpvMvPzLd+J9e/xgIn6EzNvF9we+zwK8rlJiqc6K3S8Vc99KecEB7nR/2Hn4qF
J+ZcPTcQ+HzzfxMVfZGjKTeBVz0N8MADntN1HWcfGN2cgDbInC0QSw2jjMb7NZXgktHVh94InXUf
THBRHTo+vaA800KxwQrBgtoU8cZc/HQzo/ezEH/IjSBqliXjXBGYeyktQvLgGKqAl3VIOczT7X4S
vf0vSluY2qzsV1+a4qhMk6KLGYxGNnprI0FdDJr8INc+9QS3scJlnEVUxy1W+cBKj4hVxrHi9Lt1
Z1AEjOQxbhc2zCeu7VDe3Y5br8mofyO7B+k7vAHklSghpJ8gbB7b8kv3fbwrmZajlqFQmfk/6BMZ
lSm4DJQFUGzIE0427SVo7OfM7eUaJgHBMas7oZivJ7RdssgTKZxhuNJPh/Cdth9m3Dx4djqtDGdh
t7KGbtmSWQolJN+lHhAvNvyTqd6EBQWpRjulyBRPmGsjat/ij6wyvyxbO+udw9A7FwTf8qFDO0oZ
WQUBqzB2FTsfLxhItpDxvutoJjX5XBbuUy+5yJK8lSutZfqg2LpScCw6Bs2oTUTPAVZntjDBaFs5
tFWHJNBhhXWT+bvjk+zast1XZsqDaVt/YwYWd7fqqDvs7G2rCfVZLod37sGYbSw8vS5DpzQAB1/j
PLfi5pMVnrpt29tMCoXJ5QYBJheTq4BGq3lz4gFDC3bdm2FneDCFUmtKuYHCVIT5Ikxkq1bWDzr5
SILUWFFYxYFtGl7Dzvsw2nTbGmSG4jzsOXjKdT6ZXKAMQZmXR4A3SusruZBx41UEf60Cx6ddbyM8
F6OTjAdREBDLwwbohvWlR8pVaZDa6gkbW+4yiK+B2ZG5P898OzVXTXs2P4c2ibezqB506SS7tgm+
a+UnGyIMz0JxF8ycVGznsH0a8BkcXNRfQcHDznIqZ+MKi7hwbx/x/+yI3sPuW6KhmMvnh+Xq2Jj9
eyfvghvIKkSH4dRcPVRt/M/O1mYW6q1Pp5atSr6UfAU9C/BSblF16T/0FT6Houf6bHfs7Q4AFDPO
X2Ua87J48Rea2xei5HHAmLeqAvvSQQpeyz7cCcdKufBO5lqzCtn2fPVdZ96rqrxpK173mMyL8tYq
PJAAnxWIxuiQZQ62VIFRaXxmgDXviIz8ZsVvQl3aTnvhnyqRxNUCogYl2GXiIf68IQm0NmmzQYSS
r5S97OuJeeGQehSTcbj0CSEE4zRg5lE/hFok/eLhc2Y1Rx0DL8e0Sh25oOkvjZMblNdw7WeZ3vVB
iJklDfhdZr9RQ+IPzZ/7OZ2LGS/4ru++ZzDZvAG8noHLO+Q6kAlD+g2jHmURMP2qVewqZhxtaQ15
AQVMdtvx76jhzJBKjNMyMM4Bcyquhjo/ES2i1Ux3x5hVIk3AngiiiLtopDAk8Yy9Y5TfSxBxUXdZ
rlrBRXJg+KA5EczD2cx4AWzZ/+tn7yPQjY94eJJRQw7Dip/nqv1JJhh6jf8U1QPV2E7+2eWNh/hf
UDhJeEc48bOnRlyBjnieQbhPJG9mjSm+4ca4rtFcej//jpKC8/Mczyuy+lt7FLcpKIK1baKb8PGc
dLi16h54RwVL2dSfrue/1dPwbTYYi+qEvgEsiGgxJn1oNqFF69PgWDUb9RPqK4aI8iZzzuQiomk4
Z2y+Fv6RuK6zLg3SaJlNkrbkaSNeRpVDyRYVDwkbkdVs0oDqACww/F2Hj4xMlFwxCefdbsQl8K9o
gk+jRyfW0Mdc5FI/2zqkcIK+Sul7zKBgu5yFK2dg2XRZMjtqIv2g+pnPtPe9C77fXVWPr16BVT/r
7kH+wmSSGZ48ThaxMMW7wQpA0nPXMKFdixclkutcl9M2KOKzzJYQasI4c8IJhw+q29OXyAsOKWpL
Imzbsij7Rk9iwvHeusF4i5N8rxp1bV4pHlDHqDGb/eBrJJTmOjXqKeqxRbaifURaGS0Dh2o75Ngr
wTvjVpQodyo5RDVHQot79U4x+qSkCpmxDK3HKKJmFjfrdQRWVYzWMaxS4let9vZ9Wj6UWj5YpL0e
fOsP1pjyWIcp84Dw3zCUTDawJbWy0+exAaJY9U8Ku8h6WnipvU2FAKFbfPs872bP8avRGeDMkksb
k6Iz7EWuH/akVpGyNrAqIeMW1ofuvC+m2tiuAz5H33GrS0N4M8RZaJdPcwckjiWNGvCITnnPw75I
rnWbeHI+dCbs6kSi+fOfj3ll0mrJ2CWzSYlW410Ckbi4SpyUjsQWRy3W8V7qNfXHCTAUDx/czONi
JM2T7MY7ndQCThVRh8IJgePD3d46gUy3zLNB8lj1xraoFpcIdfCwkWU03OVQTO/aHNicjOG7amgf
rPGIoWPvHb/7CMjsD8i2CHgxGbn20lj9Al5VoHaL5iVCO70SvK2i8A437MOhtSZx83/dYGaXyoSU
JDuipqzVoo/FpsQdIF1Y6HWgxq0h6Nk0wgapjp8ED1y0nAwS/rtww4WoWGuEosOkgteaIR9JPbVn
Mn9NazAnZWtsGZ6+E09Hjhjp2QyE0CuvGumQCv76TcKUhER2g/i8UhHzAOYLyUqMfXdpmIM5klBS
fs28P1aO+yh+4x9D7a/Ds5RYUlOdeduxqikZj8ITcyIc4tZnHJb1noztGee5PDmtAuqsKkKTzgNx
y3ATDrl1sRWP5VTfQwOX3jSf+sQgLUsKsiefH5fJusy4w9PyO+GeRQbA/1+Z2H4RzFlBKagMZo/o
ZP4HwDgReVIpuRbPprLSU1q4nOn4F5NJvUYeoX0CV2/DQL1MEeCi9OKPUo5nzqDVLkw++oFtMa9h
oqQ8ynKIGWoEd1u1xwb+G4IBRT+N/+GW/Q/B8w+D1kgVh/5p2UlR2JkGDMYIOdn7Ik1zwYB8m2f9
LZS+UV2BKxqDqRtwsU4gGY+G8wlXmG6xSf80hDr3Y8vwvz1wnRm2DHWBNqfuEbBicxNErhT+iXXk
blu6z7gJLPpktESMjb+IScFTilMiCxOkeEtSUFzWuC+zU9+3zDOiRFENgHdOiXpP4GIp5KauYXlq
dJS85RKdM5+pKwoWtzQQWH50i/KiNuCd5g7ZhtNv3dUMKlFRmZTXV1eSszCZx/tWzrBe+jhInc/R
66eNSKk8rlprC2iOh3isx31AIQ5LCBcfQnIvLtUkm1Ij5I6keSPyVeuCTf7S532wcy3ziBwIIWHk
iBxzLz/19bmLh+yQFcTpPRO/LKTLTaXhRbvztAui2UdDm2n46T5ck+7iqMSBDvdqXZhs91SsBEc/
Dw52wZxtksOmZhvGMM9DbHb6t/OYmk9VUG9qADXbtkQCyTUyVOATyqkAbs8e6wAsqGiDBFuRCCzG
Y2MyWQyUF+0sRb2Wk+NOQd6vlyO1ex7t9h1MBRbh56TVFK/L0oQYE3x7IRulXVsfbdLLfWA9OIVs
LiTXs0p398FjEKHUzUB3oIbUGxlRdZ9WbpHmwNaydkqaStPfzDN/Gx+v/mza04b7Rmflv14YvRv1
caignjsWdIfG16956zRkoTAsgBNe+S6mrhiA3z4zm3gVGdwA+AsiG2Sb19R5nhvoBkmscYzlVcZp
ySKvlTeXls99CpYpX/YwQ9TGI0l3aE5fQ2Fbe3NW97lccM91EmzD2jn2TOi2die+GyRIYrGXjtaA
ddAHj8Q4dzIlH4pziZ3Zvk/ui6nTz7nkIlLYuTzEiTphCB/W1ugcMAGHq96B+uAXOz/RFNSnfyys
mQDItRg+eV41V5/pVaLCojUQBojSac0MmSvyJQs7cswK3j2NGMH0I2vQGNqo+X7BhVlELZBQ8msv
oh8P0gAP6a81RMRHXAiBy8GfCjuEiwZFkE6WvyriUusONVL2uo7ofSAIXq7ZSdewox4sRWjGT4zX
dLQfJ1feqmS6MVIXR/k0mT4sa0mjoPYelTS3UyjeOc3kH4F8nPyzMzsfoRUrxDj46BMp65yR+NAa
2dZFfmPEDvqHOtWVJDhoVeowBGSXDabyPEvlZeCsUcX2NvaCD4cNr3Lzg8tONLbhc24sZBnZvPaR
fioiMocZHxUBsY0LPcw3J3hX6pOs0DnCnHDwHK7smFv2uv8rrPYUqJwcD6n5LOz7LX6AV550OuAd
e2OUNZtcqV+JWz7Yon8Xk3mWSczqzhBW8f+lmCUxV6myP2j1ebRjVvXR1LfByR6KBJdz0D1xrXzC
vU+o0+cI3NbzKwYw3E19CkBtbJwVy84Rz2nTRx+GaaCsDKBu8tdu7hEaDTpyeFbJwLNOc1TphoGH
MHwgmXhL24KJdkIVn23YW/bicdVF49nD0Gnx0yFWyvBUV96jH+KQgtZyLQzvN7Es5mBpdpyy+lqN
8V6m6fMysYnt9pwsrFzTIOXeJsNPNbyokGvqVFrt2s5heXTx/Aha9qXVOA5kxHktmayfaVFWluc+
7S3q9ZT1rZ388cnofefq6+iNsirVA4hR9Fptwjg/w4nR5XBqbG6RmB9WZlW/51V3LOcCCk3nMHL3
VXl2I0CCfXzom/jVs4ltRC3j69r97gCTrqi3+9OhnW7asZ2oLph+Mn680OWBdvgjE8nGwfaikPDX
qZ6j7TiCDChKmEShLwmfGb/kcDlX2wrjW29gIvrreplDbF6f/Cb6Rp+5OEP4YWbFXzUwJKwggpCq
ymuGX526ug5bVt2c7HTYQIu/U178EdoPeaAucUv7Qzvj0rMNH0XEWDwICc25bOMaph4tPNYni3F5
CMLqMdPqFSwI+Sn6Zub2NTXkE179Lpyx9HW/HCVNGhVL60AEaV0Rr1gNgnU86U32w9E4ZYZ5sJ0G
2xGGHc681ePcztG1qUR0zVMjvEZiQ3F2thld+UoF1t9SKNgtmiQ3lah4XkI50qVRPgFhuPkA97mz
0jxkLr1F1EIkV985B2FHGG6wP9AG7E3nlLiK2UBNKyTPZOTvNB0eMducckk2Dm7D0mPn3ucJ61cF
VfZBAKDZ9WK4hqH/MnTTXdDmhLwcoo0uf0pyLABe0m7qUW157ssDTkH0FLfZ8GFySYW2eK3ID9d0
UIZhi2mckYc/GxenqkiHNkcXNkyOJWFlqdTZ4yX8sQ3jufXN76AsW3528QfDPVVII2zdDPpikvG7
hLv1T5qLIJoQC6kM8qCjxZBJjlN769qJzoUTuVi6velSjLDTU9G4kYF700nnUm8T6lMms+SgOQey
iqETGNw7/MxS38Zo/jWCCqYFgJ0tzqp6RdIjW/FBB1F+ow4yu+YGmnc5GOuZRb2xbHrnq3BdxC0R
7PBC3cG0c6gySRWFyY3KxHtiJkSCGWqTS1sLQsOUVFImCymBVHnBFyLp/VQFzTB0pmOmi8SDSbep
bIzgGtrRRwhIQ3b+mz8yN/R7zWF2ao5O2QaXmPToxgAN8Ijp4DvjCuBn3FKM+W5nXgOsx3PoJZze
x5bCxiKzEyiy3bfQcOGmagGkGGexwD6jbiOh5Dpgqd+CWn5Tzk1tKMd+343XiQXpRwvnk2avFxpL
/9Lx88m1ymYyKr4EpVE9JcxKzMUe0NAtvtQlRXJNcHOgmjD9YUCXU7J3yr2i4QInCS665Schh8sQ
Mx5qED6SKn/A//TcRfUFIVZix1CvLuxPivUWq2gn32nTJWKTFmuauhj9tE9ZoV/i5amqSONO9gV2
DTO2vDlXIdOdpI1/B0KMQ0q7R5Oggfvtt3TxN4meJzaZnlJ35nedi2NaPjsNAa7u3zBG384MoiMm
+LNyIzwJ4bDTs3nlBkCFAu4Q3/T/MLSnyWqfZl2xcWR+MU0o/ziIk0OizL8mAno7BFRfGmttDZhi
M2h0lrwPxCZXI3WQTAIfZ+0guCKgxOkjq9ad3vSXwqyuEeTXVUdrH15L7m81VDG2IlS1/glx4TQ4
ei8EbaOqBz8q7N/Ozn49VtSuNV79EluHqc9Se5fJV5RIxDOUS/du5t5L7mIHDhLqAyyKW9uAB4+G
3U1mWcNBBj+TGri7pSPbPsFXr/bu5MJujmUiECOFcOlwiuhcUgXZzcl+UNhg7Kx5oLt+tOJrDiyG
/aF+iCzWL2Kj2Oyoi/mX0/YS2gzdk33I8XbkKOrTLqxk/q+XPqUnpdyGbvKRR0zecOpt5jjASmDu
8gitnydhJZME4w+inUlervLu4LbWrkwB302UoFrqaKXqqXEjUGriceiKeGW6mX2K8w1+zMwnrehM
EFvFUH36U3hx02ipxIovsG5enAJElE3FljI9wDmhQ+9QTdaalK+NrgU9z+gYwy3nxSBKyFT5t3j5
MCJPryRUtE3c6OMg2puv/2ddbcuk4GHL+BsjPuWleMqb4Z1aL5Tgcacd4yot4Tw3ro9PVj5CRk/Y
9YfiCvBsDWX4j49VlMgEJzqmWLABiNZPd6N8CT3j7hHBajho0h/AEbGgqETO5GEjvqIVJen2pkq6
L9eYnzIdcA4KowPMNYIVvXt1o3bcRmaFEXKAHSbCF+bof4aajuocW5uLVEK9wEGI4ELrzdGQLnSQ
5jGV4hce8NV084eW6LlLUTLKn96i9SXUlc+fluvBbAYOlLifEQ+zRtcNsmCL46jqei50oj2UHBJM
AWMpSNtfIAU7FV3alMWpodl94FDnNi6SPBTYKP8rWw7DFHM8cpX84aTpIKXLQ2KNB2aAZxJ3WLfG
2frMBWVqjdpaI659CgYSLrybwDDulmj4RecEBrGAgVNTuDSsHNO6NWCmCtM7l38YxFB+Xj+IKT+C
GzojvL4bPXmtENOpw9Vz1Xf40/T4HPPICngocEMxtPO8WsYE02pGfOQ2LiLzjgCwt3NWbxtisF9x
k69ncZq98X9P/86KM2vfOCRpCUZcRkl1Uz2dewb+qxgdsrG41UUa7x3lOjYtbXGHkA+GFfGl8kIM
OWrfhe27Z47H3OLrg59WrXuruFidjy9gJO6sv2c9jYsqwK/iyWvgt94l7toTxhKorbh9cVX2SHl9
M5krY7RvIfA7xSvq5sW1yMdbD36sQvXHd8VczvnsE/tIfvZzwHQyzAm9nBU9gTj2t5ZCUhGCA75B
WDqsGxY4R0yceTnaYfb05Pg0tq/cOV4YR91VjN+bKPo2j4dTHXcMCRTUJVWeADqkG+Add1mNu2yI
zgiTSwxSf9s407MFlAMgxNA+H0/iEbUFwCJT49lK+r1dZutZ9HevbtR6zuoLFtivrlyaMLNNP5j9
2mmcbxwkJwsjt0jdJ+Rlb5221LvRZM+74gFunQ2Ybx1cNYVExz2YdYAT7BAgGHdo35RLnk2bb4e0
9czcHm6B2FqLQVw/jg21WrP8xt3yYhTFl1UTt+QpX+VdRqtNiu2h9UJodM4piBAktMRBUcSE9hi/
zfZSEDrcighs37JWY2R+LAtcX04V4QUeiTJ7r2aFoEuRH/tnCVRLH1X/bZKgWJZkY4gflA34h+zv
altP4t2X6V9ZFti9Dd4VhygqLN+UKufp02Lkh+W8WeM2g98f1Q+V31LcM+8GoAYsl9wUVH+Lgvmd
7eEiZemDc4nAZiFxR+rgm+Wv5lJpgdWuu+k49tY2mUuYHAIEXxl756zO/uQuuS2v7m9DxczVBFYw
OUs6/pxV32WUPeS++pV1+I3oe/BadaLdFZ8+xgARB6hGrfXa9Y8Mc9F2CEgmhLq1w8dZw6lUFrqf
VObZKP0LPZ+JP3y1cv5/64qDCG14eqYe+D4kqJdplP2axcbD544VvOF0Fkz/nNh5c9M02Ao7OhCn
KH2gCYaeT7gSCl6vYt2E2VfQjpCb6PyU4Xc7wPLOkH+4tXpm+dj0IxcQ5gjaUyed9IeRId2OBY4v
rFCS62PyxUEqG5OnfiTN06M5Fg2oVcvAGL1tcFg3EDfwLP3H3Jns1q1s2fZXHm77McFgBKsEbmfX
pbS3KtvqELZssa5rfv0b1D3I9JH9ZFxkJzsbknWOQiwjYq05x3zGKj8m3YaMePa/mb7pgMzMMIRn
3PufPEtjrAcvnNiTaPdaQMG0h6bWI0OqdAeVFPhzA/Ebfeoq2LDIccBInaIZ1+zp91DM/BYIUxpv
qqxP1sEcWqK6wEVw2L46LrJRFBaHuOJoRjDm6zrkb6ynvHvJ8nZrUZ682Fr1qiv7KAxjWGHOsNmp
gRap/OmRS7Uf66/eUENaK7Enuw5Nq75ll83HrKzTktTEsEde/EjXa63NBVhoBmHsMI1HT9m8gqst
8iF1oV0gi4G/DORrQzij1rufRun5+9hygl0aBKxN9HHaGg5QVk9eI940zaylzDxBvikWwEVXp2jZ
oL9s9DjeZBMrUKf1HqeO0gDM7ER1mwaj2Tocne4YSgsNLPUESoQOyedjsQnpQYv2mnbeIXQj44Se
+Tut5M8AjAzoop/oyNKFZ6Hp1N26lsMuCifFQgHl1kRL+lxJdqWJH8RU5vN2rcYWWztcYUwMmb5s
qQXBO7XVirV2hAqWKkrE3jPECslSkGrS20dm1/gctGtYZK+yW5FCkR/YvG2z+X+yNTLMLCu76GyS
t6mXnXiiyTKF+bz2dLs7vH1UbQHKVbtoUPiA9davXmb620joF9WrR343/bgGbhJDtsaNHsOBJ4B3
oBxS5EfNUMNugMAxVlQUCwyXCzpcWxTjpPDp3hmETYB6WnsGo/zJgKy8MSaLilsSsA2dSFUuIzTf
/DocZAH9OVunAKQVrxJO1kJ0xUOQyXQ3q4eCSBPsA/tu4dJf4CVbpGuPbLegke5NndYaYeHWp8nW
L/E0aksc5jTDGucuZzG5CwSRoThAufx1sh7C6VsKncgEi57H4G1ty6xpUJDe7lQcHmswnPQanjkN
CmHp8xYvdR21cpRBkqzvsiBXWxsdW0fnB8V2ntCn8YG0sBGl4KCSY+1n5sqld4LxHTEZO7s9eF6E
ZOUcfZxfe35gDP7aCNHrO0m+t0P4w/Rr9KXVifDo4LQBX0Qv1ppoLXeGdS9CRDLDBCd4PgTA0Q0L
ChxtueXd28F4m4V0EHUtc6BnkZuLQ4u8vi7FdGe127xp9g0Nsm0QoOMJJrD1AuYmS6W0rPy9p8e3
jVO5mIsKkFgUHmZEkFvTRrGwHWkZIZUOcXcCxBahQ6+sHm2aDwqwchLa5Q0/RMPiUoeQJCE9xXX2
KbXTRyq84cYde3tbNeXtSMB2GOb6jZgIcrDbH2y2cdEY2T0q+R+1Rlm5rqn7EKFMLZW7vK/w5LIE
bZhj0/0Y0BUPvZklAEt8aaNycrq7oWjqc5UqUvooV5mJfhqr3odIR8fHgKW4sjy7undVQFj6gHoK
b9guKxH35BEiT8Lu5r4xXBPd/l6E6fCQmZKdUq6WLZv5NdWmc0NFG2tnA+nKLVkv1la/tBufEd0D
q2JkCJw9Olj9yWkArBXRhBbSMa+l5yApbmkfoxetu+JZL/xtEprFQa+t+iyqhElfspkKKGprhNri
kqAw1UooSq5BgV8DO4H+ZKdkecH++OrTW+DPbollS2wT5T1GBZRbPRnWZAYjB6RHpN0GdpoQuwrJ
IuJ9sykzxFxR8al0EdkiJzLRa1pLripuhvzVoe+3ElHfHkx2yw1wryWRe/uGzo/V36LV4BnGWg1b
/2r78R5JPfoaJXfJNK/84+kzCrg7OZFsh6x4FWm4wkISRR0ZN6sw4h3LLKId3LAuN9IsHvPwpoF6
tew5y8tgyHZ1iKQ8x0BIvhD4zqifO5jo352eXJ2sGk5eyoschWEA71AhbCoq3tGNgVHVIiAx5BF0
CUVYRPPpo+mE0HHINkB0qWdiE91kIOeGtvtMFRalNvNQNNTtuYK7xRaIuA6u1YJyz9dKbTWJrI+t
bAu0Qhg3aWhuVJkpZLLdUyDjjocT5cpUkLmM/1KOd1pHrGzJa6zSADdS6YPFbVifKQ7BsRD+Rcb2
52jqaDWlTKChqI40PjCmRgOIGVeItTOyMQhHgiphimdbXY8Bxk3HkSjhuZrPP4y0hB2mpTQn1IX3
HyUfhWMsF8mJzJwv0Ty7dgNzNJRPsivpDmxEYF1j5eZrKfprSADTyk1SIJJDVR+aqnkydEoBlSyf
/Wfu6ZTSuV4iZm+Oo6PkIrK/ipwLqFW5tYhGjR0iVaPRy84FYsUbiS6YknKBRBbTVRtGj4lLCHjr
Qf3zTMK3NP6KomaSQhzihZcg1auN0sluxhWKZdlvKJcon7D7lgraHJU+BCks76k8jJHm7MrCHW8j
UfJM2KGz9SkTVDA2NPb8+kh7Q3MtSJqKlYsbauek96ncBOF2QLq0aCcFrZDXNbJ0zF3FuonS/IBR
7uKiI2Hz5i+DVINXnk8cGhkFCwUJaV0byWHutY5mCiXARqcAMc5nh+31j2XJnC/G8KYuSIgUMBOI
fXUXZrEtItSrWIRJu825obKOO0+PSYeBpSI2vPq+N8U2ioovqdIpmBEK5hojngCuv3Th04+u1W/7
rH4sTXlRFcMY2SlQs40PL5uaud5w5SiD4NyMa/dxMhrzzu9RTGE0wK2yatgunIgZfUjChBJ0cEjn
AmVPDrkd0fhiz0RcfIKTSse8kZfTnuRtbdWj6tvAatE+N2REK9S35EtzC/nFdlA5LfXuMBbnIMUO
7BFtt7ZeHLuhL9EaSxIrmRiCTTGwas9CEW2LeOew+VqyKN4X2ky6SbWrX2OeKklfLwf0IBhK6OvV
1W2faf2NkevY35FuN8Ww0pSO1yRgCwMtPw0mc2V3Cri015z1Xn9ix1PM5Y8f8Ojv2emVtkHPKKFJ
JeKDjaTygrf0Pm895PXWbqw6f6UZbUKLCx1oWFc7Nn3EZrTmLNVHSSxHn+xuzfNPensVVtMeE9P6
MfTFbHv43HtjyWtw/NI2WEYiVqeGXAeZc+g0ErvZC2wk5lysRzOiMdVuhni8jZmXaCc40XZ+xa4d
M62OURN87nOUjCMV2kELv5esfVddiabJ9cfk3M/kO8p2K8FW2y2p7pVRxQKzUMXSGO1tD5x/BRnK
QM+eHyq30/aWc+5lgAuHuOoVjcTqYBmNtcVmchAxk64TEOmujaHAJa1Ray+7na3VJXV6PCYaeg16
zd6BpR8b1SrUT47vH4Kqd19l260t0ta+tYhJYYGb0UNtbCYOZjv09psW+VNVypq2tjq2cHkrcUcY
krxU0aSuNs2KFvp9GknxkLCXdoVJN0u4FNlnJLcZUXMvNO37UCaIvvUu3GLgf60pygHA1dp9T+Og
GpB46dU1bbxnr8uddZ2E9ypsC6oUUm6qMUGKNnDjS/76NA6MSx7fUHsnOKnU6kszWvW6IP736ra2
v7Zz/uoxjuYU3fJQezlmxp603z5tk7NUCL+0MSWnr1XOPsIotG9khYiiRL+T2na9M7TWPQGSLLdo
caeN00cw34xY5yutYbNQZPvEeh7t4ItCdsDeoXkwKWScG1FCQ8M/9OTJlLoG/rAl0FycrWWn7Ywp
QIY2PfgabXWWaChc6P8WNu6kNMfqhPa3Ntpnn37MaDhqPyXFrILI792c1VdXkzsgqJes8hHfWlth
nf+aK18eJtUtGsd4aEluAyP+7Dqg6IImCFaFbfuk23rDKW9Rs7pT+Qjaat0DS7kdqDUvAkQ2e5u4
bz+wD6MeoKaVndxkfeOvXHmLXBAdJXsp9NmEMOiqaq5vHzxSUCIkpju97NmKtvG1qrIDr/BzQAzo
fsgPZZOl1zs8mMXVYPt8ieJrHT55XuNd9HKI77BvXawxxkUy6ib5WOBN3cm+FEXtXkKXQolqnHs/
tJz7YCYx547e7PVK38Rodc9+7MLqLAnYMkMbVqC3denD3lt101+mdlg7riKCJoXCG1JfWPp4lQAZ
sR+paL0Nhd3tkszDBSA5Hmm9tJu0ITGqCPTgENnJyrI6Z5NH8z8p33MQFLB5d1V0CKO+ueSgX0Uc
rfCwk2MR6jd1BtifYlh2R1bLopfOyYpCZDqcm60DYWNhWPoXzykLnscSBXwsTxjUx4OJ6zUsKOQE
+Utk+E+drxAhCjTFUf9SEpmxscsB8EFgQeoKKV+NWeaz9ct42AboHP5gkKPuT/paoUA/pZ+9GdcR
ZwVRA7I8GNhmW6XRtJ0SuQ7bs2XbhPxV7exBTtWRZSzr8eqobJ82edaG61laqvEAS7t5kdW06wF4
8jKyiOhgYZy10TbwMbSAM6G8FSbBDfgL/4Yy9w4ZFviNMn2qyPHZG6m6gyFyzjKkKi9TS7oISowb
vZUHx7No23jZhAfHSjewHptz1ZbDEqcStLYpI7bNf8g8igLkfG+MGARxrPjlA45rzDPVqi6w6yr2
NtboZoAv7M9zI+emKagO6KkPAlPYa11ERAm42RoXTwWxLOY2Ey0el1k/YbU//KHmUmOQxHeIvo/E
l27jEwrAZKc/JCyOXyPMVOUwyW8dmkaygPxFU6bGU2ACg+iL4YB/wxojAzDIN3eKkz3jsLplsvCc
Xt4WWF9WtWjtm9JwftQ5pSQQt9+rjPDIRGNToqeAtaevpXtOqHdvbNZLaGgFV7cM2IOxIY/0bV7r
O0LJ1701R5lKf0duO1nrHbtFjP3DYULVegiSahaZ08h1wqihtOsw5+soUVn9864Y6ebSP75L6wHI
84jHpzBCb5MG1bn3NXNn5YD9WD7SRFb6ih4PTlnzwUszm70UudFFSlXBKnJoo1S8SXyNPnFjowMU
Ey+ntMKUMykE22W0ctDNr+dfuuEgHiYnbB8yEKErzWbVFhphtdak65D1IdfOMIxrZX5vpl7xHkcC
aYvpu7JQgRtT9c3XmIXjKkQApnlQhtNkJwvtRvGe+jIaOUoCT9aYCdRaTCQJVonf7CgcPbiiru6w
BG1QqrYbMZfc2qGC1AxIWoZ5vKkNZX8mXGft9rAOBr9CX5F/cXKEcuT7rKNYVZe6HJq9Zb6MKN/X
BrBGEghkeesG3hpCl/HD0AhJoqa8MKnVnHPCTmj8YW9pSpZCUafumX6iTRoR9sHGcp0jaCGXMDzg
atpXkfPFM92GAmdx0XMruvBjmmgB7S0sr4nFTRxAL9qoDjeglZBZTPlgQdIfXG4bPxgV/Z74TSID
sjZ/KgQGOmyeaz3gyS+CfmOw8MBn4t4AC412RRgBfO+TIwgccdDmj8T5ZIZmv04smk+NN2RHT+qP
U8hWrK09WpPGsC/T6HPUD5g5nZK+OFtZyQqWtldvsqgMNOYG/D5hTcqaPmjVhQUWUBldL7d6vIzq
x7Qy9RvDDQl0tCiSW3nhX8c8eK3okmARctDFQDWIc2ILcENUpDLMKPK2D9YovPGgoj8PsZtLmznH
MaYjTt9pRjnv/bBlC+T2VOARQYdXH/DIOo1JkxERgjXaipNX3YyeBiSlnu4I3/W1296EI5k5mYk/
Ob1rzOiHmXDsbjkUN9XsArLyLxktzIsvHQ3QsvUJCO64pz3BniwgEwpCY9W2eKvzE9qc7lA1clqU
whYrx4XAqdf6Hdx53itueJVAcsCjSmNHB2XAPuS2rKXSvIJzDgJ7HQ49D2rh0mfzMrxGuUGCH6vG
hTe2rbNydY+VvZy7sKjgM4FZ1h3UzVSpaVt6iF6gNtE/ZgpiuqmfmTbTRei31aNDPqbtWMPSchB+
pRG5Jc2o12uhMUE7Oj3eKtd5EsPuPnQpA0eGFr00vbfUzEttauN3B2FSQ/vxHg7BzkdGTHasLs5u
dodBK98U03RhLjshc1DILsECEdKdRnqxNo0MAUkAPaLPYyAjxZ3wNUDO0iPVZKjIDIISYbtEPpTR
eKZP/klP2y1xv/HKhoxFa+wFXal7nANSqUhNcGDtvfCwUvdBOuIXpx0UThNaHpyqoiWwI+804AYm
77U6GQ/ImdMmSQ5DXHwbTZMOZExoTtlhYNDJJ656dQHf/SMdyOaWKmAJOtWE4y4ND4rj2PbOnjzU
F/a+CcAJzvKQ3oQDkTu+o1E/6BAk0SxCAmBJbyeZcCM7nMOinGotY35I7CYkB5tt0jRREorTE7uq
YzPyFPSQAJyWyiggZ3nAduVLRLSWV33zpqZaSsNCR2N/H9KJZQhpEImlXx3vsSFniNVGMvISyA91
pBtXtpt0cvap9Vq1wVnFlDJDqofImNbsc1eB9E5UqnBG4EhaxG5mXeE/5KvKnbDIR80DtDRiTdjV
a9Wb/0dRBPf7pUABg98eAYzXsNbxeQOi12d3Vhq3VF4vXRpeSpU2V2jWj36eTnty2c4INlH3ahZi
9UJbGw2dpOSYTW1IrJw8oRTYsMItl22vk91JRJHmIA7D1HIuILIuvEBpF8nuFJeAb8TGHYAW447C
wLdJYbf2a2ObWzQmhZEBjaimE0ZlNiXU0vZSt2KqIKha/Ma5yVBBP6SGJB0UES4CeAq9Hq5kM/e3
MK6x8xT+/RjrBxllzSbJ5U3HQrPtfAcyB1J7ZypXiZ4+h30vyFJYk2pFDBlVGjbVz2y7dbTv2pPm
9dfSKa/2zHhi1bQLm/jY9MzzNXoj4Jq0ESbhb/GMHEIjN3AskwmbgG9Fe9avFZ31HMLslpbst5RY
iW0ftPeiHZ9kg0hamY1DmSG9MlOIFeCPaAMa+0ufCg/TfvE4yv6b5XcJYCyQOVnNLh5ZqEqdbmuy
5xR98qDpEWApgcVPU+QNCwSXJv3L1MQaFXZpvo4LhEkIhLcd9NZNJqiaV8EYIeMboSH45knPbmOt
SvbAywDGUNjZJlaB3QP5SpsAH+l1zoXpTRGFtyrZ5Xq25MFzbgoKnk7hh5syrn4kluJNaPbFtkwV
3DsjvETRjylsyzXKPJLKah4RdlR8qPaTsKx+XVf6Y5sLe+MaUO6NpLoUU/4I32UkLSq6SgNMUlsg
tx9KShW+E68pecMP8GY2EpWxjQSXQ1Sed6KS+HXUzmTZZEetJSVCw3whx/RkSUyyk2/tS0+8GIrk
lOJrS3DoMg2M4S7gIfRgoq9b/uDQe/ULJJkeBsawIp0hq186gSwSEXC8iyWBpV4A5RcV1xbkFnaH
vMk2/ktSTc41BLsKhju+JcWQfR8VkxVF9xtX5j5ty9vWDsls8dMnvaE1wGvVRnYDXStE6enXOJS0
WSks0MOqKduqEtUVLDzaxLEEXFVBEsocDChdRruoGVpq0dF3zAjcMM3WMo34Uy+pUPst0ABzah/s
qq55Q2EjlUNBZdWkGG+12Z0MolM/2ua5ycXWNruzIDVzKWuuY1XJk6sn3dYzsK0XxQug37VqBsDb
dvkdYtgtEmhY4n1JXjHpu0Of+/sSN7qqCGY0IortDmVWlq+smRLR3BlNwyY5JLUr7cqlzC51gwjR
lgN++Boiju8Zm16LAORiAFLtwAfckdm5olY6tsLBYmvTkeJcQQKiA5Y9Dq1PjGhFxR29mmYgGEPi
vWsqMGiu8NYmF6dkGRfZTA6g5I8mtHgGjO+6AN3tpBe38xaKBdHS0mA+mJZ/l2Fagp8W3tUZquRh
+IpATcP7AjisDREmWARrLvTK3GaB0O/bMN10Kj2cXGu69zP+Izh/T4rdNQps1v5NxT1BN2JecWcS
VJ7VT3tSgagdpBAMysrjhZuuBrh7hjO83pt5f20jNe49P95lmcMq3qPqjSx9meFLaxrcOpOFy9NV
+tJ/i57Rg+dOoOGCebhhIUPZbKQSTDGRslicqE2QDrfKJCqRrKNlrIwQMHP4uUkRuUcUuVsDfTcQ
NFZVakL3iSNN9zldaLrpgevu2owJkcnb8UZieJzXCkZQwNs4t3mVY15LyUNEdwoiJ1ksEW2iBie4
cBGn/jeg4zEIa2xtJPP2dMS2E3I8qmLTZVLYw7D2rYVTfPbNVCzCPsM86V2brNhTpIx2Q6Of8jFG
kjMaS40G21rP9RSJOGo+egJ0p01z44/kxFHRmqcALKYQBJzeJZbaxfnd5vZnk1SwZc8NuYqE9aqn
rkvoebzG+470yqZAZqZoEZLKo31TkLIEw20PdSbbyZR3ftAyXwo739oD5bIsitwNN9oCPyfC34IM
6jFhjxSlmEE12NNitphMESN67ATqKJt9TOlzJHCWdkrcuUb2BQMmTvwZDhqW3UVHvr1okKIutJj/
yJpw+NEbpXKgkeyBGm1VlxmktoEmakXNuJUsX8fkYFRfCt1bwkAxNhUOI8JUHgT4uhoyWGfjimWZ
JFYI/9tb3za1WfG47O66hAInuAQcXClXKy8rpFAKPGRpUo+M2S2yA1rUJRmAWhlYLKKjaxSRi1xU
syIJlSCNdfy72IpPraD6xkp52gqTrgXt3XU5qAeTKvRS6AlpqkPyuSzUkzIC3MUT2KCESkE/20pK
YGVeYbPXs76j7u63IVwoXlzYbYvMAU4iURMbDqZjezRQpg6VfqAnxDvUDM7lgOSSaWKldBAjQ+ST
f6CvqlIvyYEnZk7Pyse0UOy1EFjagXwEicbdSUatNi4tZJnLJJJIu+zA5CFBFwtLprSmeWXeOoc2
lq8AUg95XgDHGFGiw7NeTrPFvov7ikTXakKbA8XJ/6bm1L1gcl/YmXgbvcyeoMUzrZo1WzItC+ll
IEdFEN2iHhjupqCPjmzq+LD9zz3v2Y3ZviSGw7bCz1hA++mtxES5rI+gyNGkzO0QgZGWdpD7Zeo7
8/z2ITpzU5iDtqsA9ecTDv3Eg1I29hblpRonCD+ml3U7z6cLVmJECPDch9V5SIIzHCC5LUMeUlKB
N60v7gNNY0WWoX1zrkx24TYb4rPZlDuiYyr0naAbjYot6WR/J/pi7ybUNTJa+0un6x8mquPUZtqD
i+CaWgPPpz1LKiWF8UG06bFOkq05gagDnI56oLH39qDc/YQuXScYbWEP+M69iRpUFbvpmvYcdCuP
7fkYdKwtspeBRNFFxlsxKq1XHHUvGVTJymSbJMbylqMnFDvQINW4p8QKrBWA+YjcFn8XlNFrS0uY
K8U97bKlQi32zZU6i2wJMLVyPGBxWYBIoHspsadtc6L6PFRdYJJ+mLbp3tfJpgWmOXiez74rqTfC
amkw5RpCzdF74D+eu5BBsJ9c+xNINfeAYg78WhdfSlk0m6Y7FXUOriAb0al1Bvj36RBjVYKzixlT
pZtoh0FyPEy4mC3Vh4fAeE6nPqHMkSfrzkWnlvXD1Qg8DOYtQSSqsNKlynNOZT2ptR+OKQrvAoxF
6Knj2weLOZPgmJEVoMSu3oPNRsnFT4vxYtV+f7SD58yZcm8tqTUeMHcUcvf2pWF11c6fzA1SAv5O
U39uTatGnREIsiD4MPvpr6/wn/z1VRVR4CYFlRAE3ZkbgTgjaNSIxq6P0/yhirE+vn2rJ/XoLt++
f/uJF5mkAuqYkiFeiUOeJsahGaiS42jly7d/5D1lHAwpx51bUaQ2TOfw9gHKhPaxFaUGrVq6ybOk
e+PqxsuYYtPHeoUarD+/fQwDsktEAXwv233p985JZumAMnGk7yX0U1vFzGZvH4Xiq9HdZmSaHhp0
LWe6VexusNqu6hra23//2iqdPoNpTnfm/Mv++9+N9imvkuRKx6CSzR2vgJFGiw/s1mCLrbQxOJky
7Z/YITwVBbyxGMPMgFnmthti8vjMOA7ORukfCZbV8BmazrM+zFk9PpsNA1UHGAz/BzYNzJ1dwPtV
i0hpiSP7liP0d5Q0wUwRt3rq2luMazFIyrDYJ0qfbo0MlxfAZfNLU+VHeK7yhxXTcqrT8QvyiADn
9tTexgK5vg8EFmOCCo6Zo9f7MArCo2/Uf3319m/+/G9vXyHIutS5iU0YZecTvJNNbnIkqk7LFQQv
7dBZqLWpO8nHt28lnFo6JIbxaGY4Vd5++vZt2zTWvk+uky2Dda46dRkipdYmqV23aHiHTdGZRG0J
CBVGrTibaahvBCf2EvGSbwcfr5fMPrdyjG+FdNhSmwFeWHtYeo7ufqrc9jUi/uh7Y+rrIyUIzvmc
PMLbCKKMhoAlR19WCFHtnR6HS9NqD3lo1lszoTTuu448svdYunoMkaS0Sja44g76j7hoVS0u//oK
1GFlEb5bGV69cgl4uPPCYTwOzfj97btpwlHLssXCNeI8CVPlN5XnaQ+izHlsIuUcnKDUt2ZpQrrB
cXSumLt8r2oubx8Sozcgb6s+TAmWnAiROe269CFxmq+ZrEP+c75jYeCvVWfqG5BrW8+digd3HICj
Sa26KeO0vJ9M81zFRvxFcwRrCFc89XGmETLo2F+amVvE+vSTyS76QOXAWY2Qtr+4Uf4Yo665C5vJ
OEOHStDC9jaJuj3BiyzYDXZKmrdxyFgZJ7/7Rp8E+q8cHLbKvb4lytHm6QTZBragWdU4xD+TWnkl
t8Ze5yM83XGit+GYlb8xNHKHQjqXtLDYd5Jb5A+UItLUKre1MdnnAJ+nU5hkaOt4lkPm9RiU86bP
M/dGwrBGchGrLbPvREzKeMfxYD4YV7Wyy92/z/B/+B/g+V+G//yvbID/bxjA/0KGv2V/hPBfcw83
EPvf0gD23//5j/k//xe/X1ozit+B4a8EDH/hOP/F74fs75osvpWkJUieGsz/v/j9UvyHZQtb4r0C
qS9dHeh+nbdN8M9/GOI/XIDnrkMTynUcwxH/Dr9fkB5Q/CuoYf4zbar9lmkpRymb2hQRkfzdxcvX
uzDz63/+Q/xfy5iaDlQPuKpVtEetRfyl9YqIcxcubofFD7XAm2u9VItDsXT3P52iv9Ig/k/Wppc8
zBp+2/yrfxna5IRIYdq6qzj8n4fGrWT6rE6AXlrNEkTvLs0TjMygzekmIrjbfjzcnEPw0XBzjsFP
R1qkgUM1jX5wWxjHwICw6IXLj4cQ4ndjUPsXnFEppDX//KcxAr9oxyFD0ADROKhvQe3h4yyOnv9Y
+jezvS6uMdaCqYRe84eh9d8ObZmm7gjLtY35Qv80NBNpxsqLobXstmuuSEUPucCy3Knd0HknIzG3
jvVMyOP144G5fd+fVsfmLnJNE1wcXOq/j0u+XUnySBQs88mPxKIXxrd4tjJ7Q7zv4WpLFoo9KPOP
R/3lYjo0ynhkdHYklq2cd0dbCkcrAZlFS10xoWHNFfmLiOdG4sfj/HKP4pa1hLQlplku5/uzijso
tRNFyrXLkhh5dxAgW0goYqH1abr8rm7TcCK8qYTx+PHIv5xXRp6fb04rLw1DvbuVmhhkZFSyM3Zy
qusrn0Q6fTVUZCtuK6Xp6LbLoHQXg6lCmA2xj4Tl4z/gXa6HwS3sMrqLS99UQhjv/oCp6uuhLUlm
b9gWkNq4HmYMjZ4dqzT+w83769Wch3KVVKZhu79cTVvLhDALANK9b95zKe4gGfz7F5IbhqKYxduG
a/nuPSdIH1b04SOCIpGkZpsJ7pjh3s0szCYz/3Dqfj0eUxfStHSIYZakTvv3ZyI2bMzwmhYtI6OA
Jp7LZQou7Q+D/Hp95kFcXUlH6vMj//dBsLqye4B5vYzpVrCrRTVDMLp1NDoJwjSt2j+cwd+OZ1qG
IaH2kNbxbjytF21BszNaSr/Xzo3U6nhHLb/+OsmQcM4oN+q7j+/AeQL42xvbMYmTmac4ZZvKEe9G
bFGPsuiS0RK2FgyOEFRHYqHLt41R/eFp+90VU+YcpKMMbhDz3VvMigJlFyUAMgOVsh5+DYLXj4/l
twPwLLHH4nLJ92cvEppBicCOQLPSkfUJsUbYXNR/mFJ/c40Mi1qQNIi7k5b+7pkV7gRVcpD09uxC
RMuY4lJ+0PK6e6ltAeHDj+Ae/OG++M1VYqpzWESwJrHc93OeneiQWyKBSwQ6QwnWk2KfjtfEO318
Bn99IZrSkDi0uQN1l8fq7/d7oxeiqWk+LYsqcbHQNa2g3mxp6qtwQYRjwBtMKvIEVDuK6sbHg89P
7LtbURrKFJYSNJF5Av4+eFrUhj621Bo1Cz+Onn8VDgCvtB+/om3Lr6kPV8Oy2Zz++8OyzBMsBpkG
7PfvYJDUbRxlaApMao0nZvh+nRa+99qnsThN2E7XEbT8fTdJvNRsSMM/TO7v79r5Rem4rExtpiEW
qsRI/byoSE01zcoN8pVTCAVTXB4mtlMfH+P7e/b9GO+u6+BgInbENI/RPPdkBbdWcCytGO6J9qcF
2vuxZkmwdEngZWXNZP7+xQybWmS1M8a0b4OtgEFFSMTcxKNEjJY7P3x8ZO/P3jyaYoFvOlw865f3
VzSiH7JinsYpNz4j1tpA5frDyXv/8FmsuPjdxjxRC919v/oq2gKNKLL/5YjqgxJmijnMxS/88YH8
aZT5QH9aW/pNX8uuYxSSRpQ4TuWT8ae74E9DzD//aYhUE5Kaj8O7HvQ7wriFpO6nquoPRzJPGT8/
x2/nS/L+sE3pkG/57jm2bF8lLl3m5TTeA6PW8CgsQfnIx49P2PsrzzD46y3eFq4yzHmP9rejISS8
MTVJLLThke1JYIYNfxmPzMejvH8jvo2C8sme3xDyl4NxzF6aNFVogEwVeiiPutCsigk+ZS051IVH
Jc2yrORcROP4/PHQv7lcSrHE4cVPoZF+7d8P0JwUuydFS970IV4FiBC2lLPT3ZS27dePh/rtUdJo
RLLKW5CX0d+H0q20B15jcJQUpU5knY8IANtrbWHiwtJHMvl3LUW99fGovz3An0ad3yQ/3Y9W6Vmo
Vxi1KlMH4EaArlGrx1Vr0Cv/eKg/HeC7cxl2AMNIKYiXdTF+MyMpT2jcHkN9uBZ+8lgh5birU+JH
Px71t7eo63IRWdCxun836gAYfkKwxvJxyvC+NikRv3AOvbuPh3n/wNmS0garA4ulHOsRe962/nQe
u7TUyGOjmSR6wND6wp+NOwhYsunBVZePx3o/Sc+Ts+HqmPXs+crZ766ZO0M6tMjA+mbgDwZ18smq
8eSSkLLzs+AWo8pD1wbbyTb3Hw8s3m++mcOQMFu64f4/ys5st3Fk27ZfRIBdBMlXieold7Is2y+E
7cwkg33fff0ZKlzgVjkLldgvB/vUbmhJZDBirTXHcDzHcd1vC2RcNWkdRoIsLk6voXcO01hcoBn8
TNPqmVv2wqye38Jiyrz0+t/X/u1G/Xbpb48HdI1a75q+XhbeFd0QYu8vFaZ/uFmM3+6Wb1f59tWq
oUtszcZGkSBUngO11pgCAVv04aHHujFnkOAYG7u0faRNe60JdtFf0Q1BZZ1G7N1/f+bvN9VfX7fj
Gi6TKi61sG/3rhwIgbYtPzRwqmMV9XsgA3uGZY+WSvadnnz+9+X+7Su+LT2UzVly5fdCVdWEDlV2
fl0X0jeWnU3ljT6U1z99yf92FzmmyafymOrkaPfPZ8WzNJh4ip8yNOOfgxiJDHj7slAbdzahmwyt
5ZeTy9itx6gntZb//pT/9qU6tq5zdnAc2/y+10yUM3QD/S0mAXK7ew490NprK4sr0BNU54Kn1GZo
fz2mfSme/vvS/3J38dA4rELUkFjmv20BmQSIy6JlTEaM7tEws1+2nf3hN/xtkf22k/32Ri5ilRXm
SD807r1npr2X+oQFBUhTUxsvLEqPbTD9YV3/vhzdlj7uTwkz/qZttb89M+QNW8/u2djmdgP0eGri
pahy3KHieTb6zI+IsIZZA5WhxtH4v32jf11b3KYaDU6burh9HX9bdiPhWqGWMneqSqDs5g1eqGl2
84cNyO0T/H03dbuKYGMrDccR/J9vN2zYYheLUhb3zox3jQjD1eyQGwm9As31H3eh3++Sv652ew65
PakWf6+IlWzr8gBf+7IDvcTdubw1S/77a/u3D8Qj7glKis6t7vbPr43hJkRZxFCZhtuhYoHVuUy9
kine+A8X+q1SfPswHg86T7p9O5N8e2OUqWlnpteQBmUQx3ZGPKhiqcODDtHFrUU/7CqkKY4jm8eE
8fOYDML//FEFL36eeMPgYPf9RBuPmm26KQOAdk9iBKxtj0GgwUhotH9YWP7lORCsmrakvWDzfvz2
pepOPIXUckkhvLoZIQ986Egg9E06qrUrdhIq///80Vy6CtRtKYyxG7j9QX+7+VXthaEeEIFPUVT5
ids7V7plwKpNQjN5r/2v5zx+S2ofdE8kYg8euG8fEBKh6ueZu4Ze469ZsimdArX978/0Lzc/15CS
OinridC/fSYRxGFA7pRBcmD2OFNYveD+yz/8VN/fdHwST3fYx3BClreDxT+/uS6Et0Bjo75BGJnS
elbmr4jL/fdH+esp+rZscBUWRIs3Kq2nb1uWlhQbTNaRCWmv2CRp9BpE4lqJkT1iv3O91Iexs9Jw
P8ECYvYdITPB2Z0Gqy1oDYjE4inOYuS1Cf6Crkru//vP+5c1gIeS+hJFD4fT9bc3RdRmMCNMfB1B
bWTbMnduthICj2DXla8V/f/rqNLo/P9S9L+3wX7bPNJc0E1KPA73KgVC8W0VpTTe6+AOWAqEuxqw
epiEARwD8vFkbnsMwLLW7mPHWClIXH/4LX6/rWzqkXQnuW953sW322qeCVpLB2ClJdwn2+keGUH5
w537+z3FJaitCpsn0qPK/897qh6KuZMT95RFko10LKOCDPq4f/ggt2fsn/cU7wUKIbzrPIGo5rc7
V87gXFhPb5Rg0z2Xatq3ANs6FE6yrkjK/2lZ+6u28o9LcqCx7L82oYK9qPftsXcHCTfB4f3eGQQL
vMjaOlb105nVFrM0Fivx1RTNtooJvQ8OggXtNem8L+SEf9qdf9+54Y1hZbVA69FqAO387RtORNLW
YENYyp0JRucbvYeFnRDXF69hMf/h5/xtNb9dTLA20KpxONp9u1tFGpR6XWCjocnw0B7IAfls/q/t
5r+fQo5uvz2IXIlyr4FgnvLjbzfOkEb2KEpMLqOR4T5D78OUp9IxgMQ2ZO77Uad5vWD8X4fQPuL2
XaWl5HiJ/0ZR09OZRF3WTWsJ7BRGBdkbqhWjr6OUyfwkKu2zq+x9lTKgb8Iw+VFYiSRK5HSobQzn
JAMLGgBfg2+jnVjZ3iAXrS2Tg+V2HGNr60emTQi75fTBFPWlG8dzQsCIy74Rnt2U9o9gfs6Eycg2
iD87xy7OxAnJgIzxVK00H5PhqGmb2vuUTbUayc3Cxz2MGmBAk+QCom5C6htBirISA7LrbuXU3maO
QZJdKnNiljfZ9KJa4Tk/NH2zzSFWZvbZAAsAxmpvR3hFDEYxnJV5SzbAGteZlbKMx6iufVKxaxe2
hZQ6SGTHb6ClShkh2S3WxWjZjEC3Bdrw4WBX8g6n7TZwXrp8PqKxZIKeCeRB3cnJweEhMuD83cg8
uQgIJlnNkm7wM9OCTPvxD0vaKbECVEXWw7TBWNQ3JNxdzsSYp/YieG7ll9KiNRzXi6Y5clc045c3
ii9Bo8ce1WPmYgMUJTg7c8v6l/LV41SKko2lnE0s43Oi2qshBVSHcgkRe2n2b5ZJgeEWUiLUY3NW
c4ZqrTFsEwzWRur9hrSd78TJUurBPpDJYrSHo1X+ijVtpbyS3kWeEmwhlGK1q0lC7IpAKtY4/uB2
Re2+MvEGuLEfGNPJ6JB/DVgPd6SWG7JVLgQS8AxUy70LU7ezehoAAg5s/U+e3HeMH/IZ4lvkEQMP
nVsUPF2ymeK7DExm9RHFmEaRqk9HbFdq2pDcb0jlaFsDNAru78au/Josbl1siKguekw8bXjN1Y8x
fdDizcxfgLwbNUVnxM/Q/0kVlEudAJHrgFgVsLPVVUv6q4NPoyQZ3GHqvuHNXTCSwZLUTgpbn1AG
0A17N4b7uXmu61umHxLoCD79ONvk99NDSZSgb14L/XEU8BasjWH/GgJQr2yXtWZvcy8g/dSPjMXv
rDi6wDVYjgz1girztm35FJDON+WjgEcn6gene0rn+w4T3Rhr61R5yyhkfkn1REjHkyXF3pTazjIv
8cgGq4PtDqjF+JyZ9Qtm3IgbM2qBZxRLZg1LcU76135aC7lyCECP6hL35EmTk21eZvsCZJTEybMA
SDbDx1hLx7ec1Tw91yXKIIB30jyBckYqBW372nRUknreyUG3N8L+3nDArrWy2blgKGP0g0glBpgW
GaIb9XZzpunzLu93erx32weFPKgOLqN+iNxPxzwP1odmMNCPkym5tR2wCFhbOkqNd2VwmusjKxpB
qsXQ0euj7HofNt5C8P/dYJJijTkudDnCwhgXO3DScYfOfB3bDNQtxDM06zT66IUvvFPW3o1wW5ul
VUHtGml2E7wQR7sBwdz/1AdQ5lXgpEsoFV+G191XYvqZE3pybmQ8jgAt2dx1aqP2xHFGnaVfCdBt
DxN17VUN/2EDcBmst9VOC7vCp8IDPdbd3RTD2GRbWpmNz7T7j54ogXB4chWCn7HH7FllcjM4EWgr
8QKnZglfYC8iAG3uGDx6WnGfpdW9mfLEFbp8nJnzryLvrg8gyJoQghe3P5jZ503VOszJT3uIS8ck
khd5s33pwbaZTGNpjuROx3CjQ+0NCm1d9/WHXY4By9WeBWWngALExntnCiAJ467JvW3c3BWBfp92
u9SdicytTX75Yt6r7t4mPkGoKXmm5ReSydJ4JownTrpudxyircO0HUSSJSo/vV+n3gX1nT4cgmgN
V018JGJdP4KTWxF+zaNtDiU/Y5mG0tx+Gc2NV3Qo81OerHhPKPHo1i91t9TabfJRxOspu6DAZoYe
+iqynWTpmHuKQXAryF9l5A62NrRSDKvh3TxgcLy4xVZriLke6mLdEZcdSTM1OipcKHYZc4Uoj1z3
TSJ3xBJ/FkN/F/Y/W/6MEtJKH04Ls6kejWk4mUG2GUAQWW1RAnJnqH0wPb8ZsWQXbDMiV72SjF/3
qX5uIUlO6KMV8A9RcW8iBOgvXYL0hYx73G/djBxzdSqGVyt5SZK3wHhs7JMcf5Ts/+XG67et2kDK
K7wHTO+KxVHr7/vhMk7c5BX1k4S4P6RP99qI7S2GmP7I6ISSfdGSHwB27P4riIAfxM91tB893E+H
RL0r45DmiLcULl71FrqvlrmcTchagEcGIhjzLxJTk/tLJhvGy3mjkZlt1wTs8vDK4AuKgCeItbZ1
pzXnErkcZvVQrIsSLe4yHX4xtAbKwS/q6sELryXoxGjWQU28YF8HEYxOPjzQmPCT2D3mhbHybF6S
WtM/5wDel6Xglu+d5DM1uvVNRF0rwYSrRX8XZ0PHiE1VWachViujfwkVLFbVvJHYEvz1YecQdU53
UHU2bvVmx+nKQIrbJo9mPG0dvb7dt8UAvKW4t4pdEu9Dz4DBMS2b1li0xVmQ5dBpETGXeEEM+QJ2
/m4YGe81Drr3oRv3ln1CMAQlTmwNYBNFeanI33VkfID533tDtG+q+MI05ENseofYg0g3PbYt6zho
PkbAk4vntHco7zblZJxtHRBsZ7wPWekzTbuaaogvtdyNTLYCnwK+/5GZW2xMpA/u8uk82qDcrfvq
JqxT2YoMsOfwImA+KA35/SYX1/iPHlffrGEoqyycY6cmfEvxBaF6TtdlsK60ys86dkXZmdAjQnsF
SuS9me+M8jLgZMg/gqwHzTX7ypRQiV1f11hHYuaTDbUFO0iy5ROFzGrQAPgECinUoYUv0n3Woj8y
SLhJq+OMW1s7D8GbR09qIlIHasEvkC5NuKcn3b7PZoJ3wCq2s2vspqR4lNOEZpO4o8Puikxc0bAI
QQAcohMESV/vUcFbzX2RjlsmuvbQbrYxAXyGtKD5JOjFilXsijOcAmadBbCj3PD1FkQ/fPb3Wg6Q
3v8aQ098ErS7DqY2od5lxTdWsEVo7H0LjNjY24RtkuHDIpvrKnWAV7aJkN6IkgVi4thtV3tUQ2dr
ZrfLXFmdpbtszN/IpeOKyfoj3egnpvHd6qzNyJm7ZG0Msa936qic8Kl24XlJ+2cXvabch+UBcQwz
1d6xzez1pEwSBsMGxv0u7DgNyZ0ITtoIxquIcO8073EB1cBBnXLo5upM8gHD6+0l0JKXXXUYR9hO
LAakWlG6jLpkaUkXnqwsH8cGUZ2jWFcuUT+vC625TKG1NnX9Ix9+zjj23LTBFLbSzQ/TWkdO9RS5
4UqxHeUEdWBsap/qd3b5nJKitDo09WMIysybu0XGKmriuIfTEC9Ab727bguVvTegIX/0dbfr7KNO
yIS3nQZ80c8FMxN6MoODrjhQzKiLDbP01oDfIZS2kXzuBt7qyA6Ddd3M6Hxt9PBgMdje3owuTFhB
41R1fhJJqC+kjvhuCFLvvncAuRlJMG2y1jnkMVzlQoH2weW+mhNBIkncwNHEeiXbCq82z/qsn3D/
ALiOFE5eYroyyzacGtZmHb6UU7qM3XRlZvlLwpfhRPp94fS7vG78LNEIraZ3lmG2sImk++Iqb9gm
zHrekuI61rfcPI4GN4ij3XMb8iC25p744Kkvb5aJcBFp2NrskPxRDIee1DzQye7HzVeexDYoW4Qo
L0Ozz8dTPJocctaKyHw779CEs489eSZnJBKM2BgY8SwO9ggLp7SvgRE9u2QTmYzxa+th7ILDjJS+
jS5zgf116nwFEXjGk6dwwCFtPdfNhxA/i3ILCO4Ygo8h9dgQ8fMmx48AY3WMPvcOEdvUL5OSUHSz
lC35OrhTmou0zPUD7jJCk0y/EVOdOH7Aws+4nyZva8meVw6nxdLkwB1vxnBcZpP5zCN7zdJ6TYkX
F7HnPXpefp/qNnsXWI1h8VlHcMdu6bB8xO23wcqHhweykAaswi3uOx0GCG9eTb7nYlg38WkyCPuT
mpuYYNAS16+7ozu8A6ghH89uBa4AfCAw2adYvMSson1P+60AnBrcQCIZiIZ+obxzoe+Dsj1mUm5L
vfMzrCVGfpwSXnv3I3ifsX6wMmoIcXLPAZzMGQXB+qse6oPXdKS26cW3gFkItlhRuLPtcJGpZEOF
kuMMIwFSnrVe5csyruBHpPtOJfXHOGufhkd6pAItzckbPF21KfhfH0W+ZjEngMkdEBTrdJwfAslv
IrP5uc6nX6EeL+2LV2I1JDf84E0KhHzpC3HM45DNz4+SfazJVow7wpXRvRECaSGfhhuwYKlIknpd
Oqcp5AyhNrfX/BSe8xTLgb7ldxgSUI8dBAFIHKyTA+dXuSjTexm+2ia2zK0MwWGD8OLUoZCed+EX
urqFYvuXgeJMEbYw0A1MaBTslTkMg9EgFujn+S6EEGr5U5xuafedbI4ouVstx46RWngaYoDCq5ZZ
eJfUu1GSqXzkLGZnABZg3xcLjPPueE1B+pNvcvH2YJUxUJmiSzoKY2emzxBFem9nsEG1sAuzyRPd
DjzLqjW28U1V4Ywf2RwZqznTUCYwgJpo5kbLXjk1FJoPfbu3N82tJK+XDWGv0wSKgztr4SUYZx57
cD8mnA37F4nYpdGohSXJ/uJ8CUvA1GRQvLHHobqPuodYW8Xarpecyji25vzzVJdrj9KYcwiYmGat
I8lO7jSYLkhWV1H0Q7nLymAQ8i7ASar9MPp7TB1uBM1vPaR3Nfj2rPgAtLpoRpSsP7Ri6ag7i6Op
Nl/rdNlw/nTY2o7gvtTOi/Zu/aCDco+BmE43UPdT211Bd64ZgDnoaXagi/UUl1C9TXQQrNBUeFoM
dNULUdK9Rjg6QLSjqZ8aGW+KMak34RXb1t0HnP9ywqmmLS3zmeSvksjYA2bBg/dJatuqZsadchij
4ououb0fBXWAZCEm9EFoJxBcFODp5LxU84VCygxvp0w425PQpRR/yjFwtRiMZiL61XNDsRvd2W2c
MTp3LoPdH4LDO21CKkKLBO4h0Oa1hkAh5oTkcTK3cV5IcAJrQWx0ehh4Tgb3MEoGAsYVKsWbXIrw
fcTeXexHIoQmJ/Q6HiBIWHdU8g55fzNxPxVurC/GRmdTSFUg4VR6GTydq9bPM9rvQEwrsElLzQYV
az2X+l4UCF8nF4wJuiIb202Y4yhCHFDZ63Qg8a6O4KXwmWxCc1zF3NVxx9sY0ddkIegig1vc194+
tMoTuugkOFlVc+NsLaO+XPS0BTBjd7tytFdk8r9Krf01esauuBk19JwlpBYsjm+j4y7qRB3sLl/R
OGHlRpMbqzuNoXWdxFYyJgvqNBQwJNowjvpg/j131+sfyQB7trnr6mzfV9fWfIRYTQ453KV0uWP1
0w5PTd08sF3jI06gNwTOlvBcF/EKavchS0PKW2m5tm5Pi1g2boqpA23gUtQaJ7nAxYBnsP/3vFqt
VSRJILsyPra6JfjQaD4y1XRA+nVQQnbWUhsbAoZn6bSLz85j7wV5TqLxbDioPQKrst5ESQl/2Sg1
u4vC6INng9bWFhlQhRPUrd4Hk0Kaxj9cD/3HYEbGZ0twE5jCPNosEFWoP5W5hm0F4VG3nJu+wggI
ePwdKltWI229vZf4zPnDFKqBt/eotNXEvyLyYPX6rrGi5KDcGAp3mGsVp6DKrtdBAzNAEwwnOOPN
IisZBFs4tZEWII1NKpGyjt+FF88HN3GcA0GosYVcEVZby5DpRVOjRP8W2eU5IwL4QHUWremQK+RT
gey2PV3UJ5381b4boOsveoYuVwWq2o0W1tWKVs1E7D6ZqGaZ1qXJOvN5cI3uK8P2+LPzAqM70zbL
vGUQGpO7AbCXfLqhKvd1VEZPTK4HgR9Cf/nAcazS7Q2DMMBWqoe13oGDMQrmWlrah9iTM3arPsFV
Y2VV/Io+k0AkMFKvrt6koxq4btQdh4nMRgMa5RXyF2hEwWcK86LfBpbrnuuevLASlFpr2GLUAGph
UN4T4AhyS7SPhVB4oDSopaxuSr7FFFGPkTQpPrboQ++IANYeFT+sFPoEH5+toU7yvc/BRVOBZWnS
EdaCebKHrxw5PPAaOFTJIkOMphZ9OhQvqrd7vJ7TUBVLL667PVFmxY4ttR7TqaruqgnFbkZs9d0N
zLHxXdgNWEbIz2bC8iiitoPXnZDKixgo1hBz6+fAyv0RPx77zgg8S6YV7IzM0CAg3sV5fzeBzzQW
TtsaT1ViWKfOcDC0aDb8NHPkyF/WU/Io2TvtO0kQ2NCs5F7XEodHf8JhUQwGeOMGJbd0eIvOmtm8
h62hn3VzqD7cBg9rVMcOdf6igHuUp/rwAtmhxikFDGnZj66+malhUWa1WZqzQe+eA2dM6bbV9bsz
MKgJI44VY0jc8als8r9eglF9p5WJ/WMUqoKzXxGpRh95GwEnnou5l7DxSI+lYC6a6WEnTzPKtkQ2
fHysHCSq3KzUJq5IvtK2cExzAx2Cg37XGna71lF+5DuwXUbkByAOs0Uvwj5YpUmP6aevIwepJAPh
yB+c2l0yRnK7phN78Z7NXAZNGZVHcxa9luX7m019n5glcxFU7KxTkehU/nRlkRGVpQCJJSB4/hwl
rwkO7NnR6Zz+C04oopY+zUmmz6Y79OsePNheRrE8uUmhXtEbUKrOp3yZGV5GUcKyVxgb2BnKuNdY
Z8k6LEXHIVokgSRMzHn8BQZitXGn0qTLx5vv0EuDldOo88ajfFxV8APygu1GmQLjYHBNbzadHlDF
Ql/tPoKYqX4EHFHOdYA/RIXQZ21BFYQ7APQnnvCZU3IeX6seVTcF2AyFpwpH65wglN7aFgsrnFeK
5YYK5jViDhoQY6hwUBEYn3/VDKlWN76wsa5n273PxhAqGhoNertOnZZfZiIztW4MjsZtr44pOEXp
5P3FaOWr2aFZZIwXnqae18cgLVM/s/v3qYmoBIxjtw4LoyTnh4pJul1yP6Ajk6fOyxqXc2TGKQaV
O0PtktEHDgBhyeGnZWOvl5+VO1ZfHLDTdd0lvN6EPn7qLVXasbXg5wLep8Aym/pJxLP1RiDc28pI
YVTLRwhnWW5OR6EV8TP7M7oD1Zzz6oceXkZ+0xnUKIUcXt1Bx5/mTU3zovPbWyBvKCBW7YxsRNH2
XiR95bDQQIzdM18Jda/X67e0Thlhn/Q2WlN+oYkQTQKISKstIR/R0jIdTIqKs1bp5eBKdBELSHdN
Ve4H8hqf0+zFd06l8sdwzHkn1m1vXCwrTbFEkxiSkAjdZRTE1p5RolpfuloWvtOnG69REQGgiEHi
+UU3avcJA9UbE7rRE2wOjqd1XD7k7qT7cZlPn0x+goYpZv2hr5p8plAVR75XNu67VnvqwwisDlSG
ZBcVGtr0Plg9UN2mQn2AvgaJ8L4bA5B5gdnmq7kBU9RaMqcqyOg041NTzYstQBmrqdA94eAL2G17
kGjWWMHqn7nS0F6bMb+cXzMxkCzids57Wm+d9YSPuKYMKsdzZtvBWcyOvqztEcx14rhsjACTgner
wpfcoe5UVl2Efjhklc8881UkqtgmItK9g5faT/Fw26DbIZHARZCB/0L4xlbbBIJhj/W2r0Kv59oj
nV/kxxC6lXLADTGk5vhdN1rtomL8o2azhpkWmYDM5J0poDIcrDLqSPvW/WQsGtGJaq+iaKYU29a4
XBumkIuHbHICoMlJD73mg2/dAS/bMxZLVbqfUj82p1jceTUED3xLgajvDbspg50IdSRsvBLSFBCF
5CbRxj5rX7NRH3g8TZHiczL5LwMp4b06cwQaFTzaVGtLtq7TSKWHk2wBf8vkuEwt3gI5M3AgzGXT
v0Rt4ZUltVnLMQX77tl5n6LC+ugbfZ9MnLaM+aNF+SqHGi48JCcylWE4fvY2mNsl30zy1VSp8WIV
ZveQNl7zymC5g4TPBGaXZQ+j9LpdHRkswwkLyktgeM3D2EY/W6eHYa+7G+YA4EepKF0YwTQukta2
t4kTWHdgfer3END0ivOStTDoT26miPMJ77KrUbOFcvKSZUOX9SZGJ9VYVDuo1lzidvg13/jLwcAN
y4bLcmioSFC/er5WjTjWNnJDVDRmRQ1UDuVHoZXjytJhDiE4YtCiv4kaB3eTcPzP6JarSb8DD8NR
3azZF0pzI6YuX1u8hxagfhHE69TPMAu4e2E3F0iFaCzlamrsn4UkI2Nm7d5BTLIyZ0g7gi2cAEdC
tby6yR4cExnXW16xmHnC12roNsFmVNOxtS8jlguzj5d9o/whtOh7FPd5Vq6CGm8V+omqhn/BxMTY
Nu+N9Uw+b5N1x5aNujmU2w4VspNAOuUs0abhWvJO1EC/BQrsarRtUMUYw69OuY96hY98eg4C85VA
GmUtuTE8UKp9thH0bsyXuesOpmFtElv/QD86dfrGoY9a0KQvC6xcCH+bEaAytWYd1MykPQ1Bsg+z
fksCZmG37I2sQ6RAM3YHtxn8Jow3OiRkr63PKqr3A7sygO4+fKy1rb4mPbwn+bxm8mPJOrAqu2kz
9NZWGY0v4oHCKQc3EkScoR1fzGCKzFvPnV2IJt6kdFdJ2726UMVKFJtjaGxleaUDNZYZTV71FTZU
mZ2Q71WhTLCBdI/qLlBMtJotYq8V20POyrof4sVmzpXHboVX0cs61L4VJ95gz4zWKnFPeXDnBsCC
JzYejkWH2HPPLFdbsJWPdRlTwPMz1kpGXFe1gRJv6E+OmVxNwmiJ+mFFlJioqzU5Bizr08oR29Hc
cbmsF69pDV365jrK6lHvjyy0zIrT1x8SSMM3Cpv2nOJ3mNsLEz2LBP6dlQJQF4datW/C1RdAAsDR
WcCa8o00k53jlMeuy5eWR72u7daRBTq9NFZpjWFsLledR1vbxt0WXefm3gK1FtpwLJFbad01dAe2
x/OJmsemS/RloOMSyM8znUPm6a5w2Fc5A9f0D1ssJTOgeBRgGwEZEHmMlz3VEQgVv9VfkrLHO//M
ftXPu4eCY7Ktr9uZBzwlWdyLFQYjHspTOaH1ZR6paBOqsx81+P9mOsGmW4dMu5FiWWby2ua0OazU
H+qv6abOqDjLQj1xKVXzlnO9wp+GZ9Fss2A+2XBbanWOFU8RA41VNzA0Vt9U0ttOsTcxBnBYxmbS
aPPOLj723HSvqlFXLBGgreMVCnYmPK/KuXbztcivsHvmfMDJ2r3PhlgGVfBmDQPmGhH9MpUNa5KO
F3WcERuglayi9s1zngcOQ+1016a7vv/oXaytMxKm7lQG7SIxzfuOm8gw7dOMihFjTmuvcDnxmDUP
fa77UE6Xiv9EMjxE3VufvGjmzHD7qUv3qMcM69cYgqWVwcprj2FZPUacVm6sW9PCJT2AJkLaNRzi
YQlClT0XMoSNN11nupQA5XDgnQfuyIDpY/aky4LJIZRlbFVSqreXZNAWoXUsaJTTCWNJhZrXW/qD
0cl1ZVU+wLuXIm82qd3tHJj7lLqVuLrR1QnPTXZ3OxA2PPCNRr+UPldnn+r26ozHUd8bbfuCAAW+
YndqvOA8tvFnIs2fEm/CAghsIg9wx3GamAurxSvizzoDJw+3v7lQa4N/ywUbV3BkMHkSzGStMKEE
Hqbw90jbpsUvq/1ZNJUfQ0+LzTcj3fTzSavPnvNKQiDwdvqwN91jnx0m75gkzQZQ/aLr7HUeGn6o
PwzzuY2vTFb/UFG2hHkI3n1qkI8fOgGi+4xZmdqtXZ36rrqNgvThUXFwnIqT5b414q5O6pWl/NKh
VjysWyt6bKk9stoZYQhQ6m5K0l8mMD9zZGiRJHCpz4D9nJ2W3AP62LCr3pr95zTsMHQuezmsHfae
ErUgC5uFbpxTEqzQvL8OGUcH8vOfHdvgQI60CRl6EjZtWW3lWb8ikg9RYfh0QE9GtR8Ktgh5sRRa
u8gogveYjXqTlUfdt/1er9ONiye44qQzB7DnKHZWF6hv9xSKA/uiJue5L6t1GX3q3CpmuO1diLvQ
0sthY8lgmTHspbdUXT2v86sROePJHLzdYKRL2XgoXRpaU2yS4tR3C1S8sVwacnVTc0sv2SN6gqN2
j5jP98JDNqkdMzf3zlx9cPxhn5azb2PBDs0lXLkTRzHKebxdKTc6w9oaZzjhap+zS8Q+R1uU3q+j
G7fi2Nqxpy9T1HsIh/7cxSuTGRalmBnNflXpQ2JIpMsXiAuMyxKak/YvXBwBWM2VtDazfjXV9GI6
YEStasFRjoo/YyVutPJki9gn3FaaBbAP1J2b3omp9Wv+tJLWd4qzDa/NKZn5k81oEw236aSSaoVt
X1OjfkrZszRIjoIm2k0OvTYaMSlujbRKdjg2GFE0FpZVrm5i+hl1PDfjqdLmnwlF9LhmPc1eG+uJ
pMnKDH5OI+UzbmNoH75sjQ8GY2mSaYcgcyD3AQU/Bw5qKpxLN8dIFlHkks9zC9wZcHFif8S8vBq1
slKdST7Dt1yoX5BmmeKmQtm8zNlHj23WYC/dw01u2uomAjhqno1GzKaPpG/6weTgIjJ2MBFtf3wu
gh+3f7YmBudK91EaeBeNFD9FrpIzcYw7W3irlH2lHcDpbqxtiO54qpJtlp/17qNTzBUouuXzwsrV
Y6NxNK7mNZX1Qz9H11g31viyNq4ZbUv3Ka6zbTCzsI3D1jNaTLjE3yk0LJH1oTfEdKRntO5IQ4hP
CGhpt+2B907zRDnjInk3C85bJomodsFV6Gl6TPlpm77jRcleS3+YS8lu4yeTyf5kfoQ2h5MHNA2r
tpn9WIcnjZPawj5HrPjYpOdJDAfVtOt6YNSObzxoU/hUPJnawdUv/fAy5eIQT2m40er/o+zMlltH
siz7L/WObMyDWVU+kATAWSQ16wWmEfMMOIavrwVlWGdkVFlXtWXkjZB0RYkk4O7nnL3Xlji3cud1
K7K/6Epp07URM5tru8/EhFCLSrefurWl5PvIkh4zUqblKG0v+EpNQktTapeGANgZejctaYpcegq1
S/h0TVLGR7yox+PV3LK/r4W99Lx9i07vrriQPT56YGT7+/5A/LSJt9FZKRco4Vq0765tenJIsyZ4
Vd+GnA/ae8XTpFVyZLa5lhPXlm4yiS5QmxmxSdyze7n0FHxPy5H2TLInp9jpkFjHDFIzQWhb6dmy
H9Wf4NWcNvIz/Dj7WW9W9lNrkhS6IVmkRcLpdcR7riaXu364jht0ZY8832oPmLjrNsT00NfN1jJA
PsLikPxJqxjFnWjRN4hrpG8DsWZ+xVFXnGfPOpanxsvd4ZJuYhb5ZDVv1T1D5GPwSdRt9rAkrjQf
PeIvT2PJv8wvxq5bi32qbWr+JgqF+kmGVj1v8Jluy3Ld0yfctmfmBhzOjrrPmWnpG1+ll/aeUw3K
Klivnv2Uq4ecHLQDkKZ6K+4KfRcmZ7pjSe4y0iAUUyVNUE8Scuw+kmZlPFqyF3vRIWJf1H6s/J5r
CcspDd8Q7aF8DB+qS7wHith1N2tf7PsPEmvoSRIUjBjmSL92Ys7IWuaByox5ua114rfvxYbKbFds
omdOcdwSkd/i03W7Z6jV4SOXCUOvZVOEoSfvVPqCrZIw4kU12fw443tpfDfkRJLnC/ayfXHmU8GP
QF+UeeR39fFGyTc149dmqyqIXjxrvDGscczNaOzb4Lv4obrQGo/DAXJe4kKs/mk0N7SYjHbFqIz5
SsXuqNFqQzjJNDDayfqaBtqIombeMkuQR68bjkmPMJR4xw0/3aZj5LUcBJ2HgnauBf6XqwKNILHF
Dup1ea2kF0QARF0j3ET9aoCf69lDmTVyC/jhoXGDBwnJpBtQfNxynskGUzTIFPFg3LTDnHr1hxax
A7DWr8JH48dyObdC2JQCJBAr04dM6Y1HJj3x2rF+5Wb3UbrTeReqhwJx+dwt78kqDddd46YYILl3
ULegotmTXijua/b7/Mtqj/WyN69rSMMji8g2j5nZ3xWMD3h50nByq7NZ3sWo/9AAC49feVyDwTQI
BbB8RvLD6LecRMnTEK4MALrYcko/5KhrqaI5vYYwBhHauePNgFp/aZTNEqhVrsJnPSYfY93fG361
H/dIvTmhtFzryDoNX2Wz5h8t9uQn8zH0ghcumPEAZ75S18rzaHPwPTKZgJaK/HGgeq7uO0TmBMp8
gn8fKOIWLyvRQQ/E1+AEz77kZFcjplGujf3eaGuE/iHxxx+04qZvwj611zx/IVsFBr8rA7jnxT5p
gqi+dQy9qfA75QgRTM3JgoETvJZbwtCJi161oFq/owvLPMzpIfJQmdOAmd7sx3DJhlgFp4o0znDD
d/INc4TkaNM+G3cO2cd3xEH6uEOPrCMcuWk0SITpulxIYEEp3OMr3GHiHNuccMmNah7M9D5oP4gS
pB048PNiiaBffWV27JREja6WkdpXIi0rRH+Lb5QUpKrnzlmvPRO6dXDU0BcpD12zk+XXiFDP1q1Z
B5mBwnomcNH2HfjdqGxGTt5qudIuhD1Hykp/4smgf65RRoBs4bqqL/Qh29ZTT9YrhQMicxJfiY8+
cwi7TfM+pMPIAbVYj4i2tLOVXzKUwFyRgekaRDnl0SeFLzSUftgJ0jky2lg/xvzmTG/kVBv22ak9
tXuNTBT2+fuSkbBJDjMiMkiR24LBzTfDe41/7sbT8I7Yj2ddudl+/iDWAq0lww1pK8srKJJX+ZBe
8qf2Cvtr+g4urEPdvuHimvZLx0Jeqc8xLSs2VL5r4zAM5i5ueGPXGD2pxMIPoozpgKBibtrt4NxX
1VUe3Vh4nG2KtXGv4LYltQTp2QniMaUunyzXARHNGOkpDlf9k3SYw6160F7L0GWyvTWtXcQwjuFL
vxEIXce7Lv+RPZ223K3bExvIxS/m3Zw8gNbWmtuQgBpdS+/liXvjVTUfHXKwNgMrBEt0u0YNOkyu
Q4D6MbynIyl9WUeyisH3akfkFk3uyXuWK3HtkquQidUgbxaFKXCm5d1kgM08bk8WqBmSo4saadMm
Oz1+Hu5A7rKOoUXSJ2rylXZuj4XH16sdGYtM1ffhXRxy2lu1H/Pz9J7Ku/5EjIj5BZV2THZj/l3x
AhJqjrpt5XCFBv1zxfohUoDd5aPMll8KdwK27my0Jf9ZXQ+oLZL+J6LltM3kE7SsBKHHg7RrPG0j
760t0YH0ixI/GL4QlmiSqxCZ1vmGj3XWTY7OK9o+Kk3xVaFKUB/0U7trX8Kv4J0I0P4ovTHYB7+z
0t8Sl5qlUtbSE8kzSPdZBKEhj+kBWRPekM/hc3D2hrpLH5K9yt9dEwHyrD2xsffjueNwK6+RfJC/
8OZIBMittE9mu+1rsbE5WW/orR54OV8EneY1wyxcIm59KEmreY5vli+51cWkd3bHFzJsMBSWpKij
ioXbvZt6l6PCuEWJJF5mf3LrfDd/mufmK35rj9IFBScdbXaLo8PWmgxevY0u7KtXVLlnKlLt2bnl
T/Kj+eKck3zN4/O/eMVe/KK+0hIT8h3nsSlYaijUIYbnBBdbu5myVwvX0iirHihEVOcplw+ieywQ
cjriTRgggK9V7SfFmeD1lWTd91TtWUdrkboCDyIxJwPhbC8A/GvDR+E/zv6gkxO4SWmKLdHULrmB
m0KP15WKTD/1mTRex/jIIBiy27qMsGvcKRxww/5omYfZ2ZbaWxMhK40ORsSrhjWGguW7Bx69GTpu
lhD+bk433ySjcVHTWdgaopANyCa9a90VwRdZQ802JkcTUZt+0WTxIkfGLpeSg0MqK2R7g0OQgqyg
3Ib1o8aa3RbmOZa+lQmgus2VZGhe4Jje4ATPjNtW7TPkb09Grmt6BhI6kTJDtV0MdT8hD6jTQikD
Z70kVk326OLXmyOXnMCpOVjDfUyVgXHX8btwXLELNR+LPHKmBOFi1P0Bok7zKI1nHDHMf6Dxy4J7
9KCCjBG4i3aFsY/KS/Ecy+zgqMV/QjoEsrqqh2dqi5SYgdDliB0FPno/rfBGLgDVIh2uXklDsi96
ZKbdrq33QcFwjm02uGvKu9A+J2go+30Kkr77fTODjXpffaVcPiORoj6CH8rKvvfnnIKABOGIgAwk
CaErKJ8J7wDHLi8is/SmIS2nclQeO563WEv2ruvpOqzqa6XfNI11y21emmvX79mAeuyj0DrWRi7I
yiKH4ZJm9p3KC0WZQ7rGR/tCCTc1L0K943wzTJeqvvQIqOlatG+GsjKUg/kokA2rp8pG7XF0vidt
3T6j9GSSXsF5foWovtJJZZFYns1jTeuxsqKDXbwOfbZT2maVZtoHFu6txiBCeWdpJdVLDn401ng6
2IuBobjpEtnK6wlJWls9l+86QXfDjoA6gNweqT+rKkcSBcxe76u1kKhzHmdqqS5/jHk7UvKfIUGg
uvAWmY2x7qrXGvEDmcfUxfVqejUdd/rmridcRnc2MyaRzfzGlgVUOSH3kx1JNYsV8dK7CMdDu+qd
x4nnWvtsWho1mkCvRcyY4SynAMnJXJ6Cnn232i5sfIcRekmxaXJmoC/R1CbxVv16HDc6HPTu18EU
rcErarYXSJcs9mvFd+obEo7BeSlnCOprozgN0yMVPs0uGc3m81ww5NxIxFzkeuHXXNVLiicJeqHF
lU3TWeqZGZC+3tT3FknzIw1TI1eZYCz5oVVFqGd8SMsBZxBd3ErLuo1RWAxftBcGSIdGKBKmsL46
TFGseBEnlTlKo6Nk986LISUI+XFfZTJDvC7Yp45Gw4gfgnwo1h0OkozosZihmOwtezqoqNrF2EoH
q+072A5ZbX00CccAArLe0y7pYLTHS8i8tR4Tzb6C24+NbZeh691ga6AtWNsKTUxNlrjITQNSK8F7
82srwuB1JJ9s6Y0h3LeU4CpEnPllYww75EHdC1Hg1T4L1OwyICH/iipb9fq5jB9zyPuopwZxVaqB
NAKbLOVJNua9MSExyWKzOM1mMO4UTb6SVEN0iZFULwQ5BUeZ+Gv0Lr3FrBPSERhvM1dAD4Qti0Bu
AEyDgKdMd0ad09oYekk7SkbO4L5rQsMPgK8+RAMdBifCAdXi56SgCIeJI1hK3mFcIBJxR2YWKC+w
yw4S9sPWLIgVAW5ZY3zKuKZjEU9XNWQ/mUUVblLC3R9qS8peslQNN2GcoBdNSOosH62mZToV0co3
sfp0QzR/9aklHQnrIygYX8tGUkoJmW5icMQsWkRl6Dwx8dc/Oal0AX3UAiFqSgYHalS53neDrG8T
I89Po4U5g1FH0pVbpa8zi2ejc9uY1vyaxjSSk3nQDqUuKUTFjGG1RafNLTVFM4T/kfW0VJj1qWGo
ICVtCUCxA4XCZhDPvbmwpPBjX2mJcRpJ6EqaRkMHg8AkJKUMy2bJnJdLPSLdI25HoiLsmUquiizX
7jLcDz35o2VbTN/hgDtSkGl9bGNKmLBS2r06km7B3L8L/Eqjw9KR7sQCgTYrzjobsfok30i242QU
63bNqtM0zlJwSLQxNUjzHNNisx9fWhQN3V2oajUxyGqe9pQpVWshntdIUkKUsx4EJWBkau1zKRT9
UZEMRG+itEZGVHFIsBgpM0ziK9M3oSIsjW29+bIb3IVSoA8fpVJILAVjBkVItOW5F0Z3TDF4PWld
AsR91Bhez6JA5al2c3WU4ooitS8F92Nl2aGzUUNCMVdkXOO5mHSTojsKHOk9GyenfavUMU8vfc21
wuhtauRDWOa9swsKo3cOY2Ohgo2cXjGfTPr40q2WDSJXhEMb8UnjZefcWEetIJpgqpx9XTt9/GlN
I62f3LGEyqk4IyYbwlPB4DawM0nmPFxUtiCMUFew2uWRqWQEVdhJdEzII2bLJ++XfbeHcmh8Bn2N
QWAO+rQn2oOwC2RVheEsZ9dIJ+4nQm8lPRfACW3WpEY2iHQUTBuHjDboHg6KnvuZRGbGGXKY3vtE
CUhBw94viWfm223lEacTFgdCNSbkOiq6nooBF9EivUqw3zyqnOUJ7lTljuzPngbnJxfXTLBlqWKE
rSW7mZFkm3GKo5r+ZirliDoSBTCRpPkqEj8tJ4zAaoz/gSjz31nZuQmNhSfqEPP5F/hCYRJhbdIj
X8tDkWKSxBNiBdOtMqSHLpPh5VD8/b+N5spiWP+LjR8azj9/pPqvfIKi0Owc7zDq6piJZPnDgUpk
+IhoaHXVPXQf9rxHsIH/A7Dgrz8X7JoOXJObHdbMgvX4Cz6gnGdzUvUSqhQLVFXi9jGDs5JWSP9P
JKasSsq72fHk6A8gwwLN/ydxov37v/8Ztf+XD//+v0D4+9/l+T3/bv/9X2j8f//XD3ncP37u5r17
/5cP3F8Y/rX/bqbbNzkY3e9vxG+4/M3/7Rf/QOo/TNX3f/zbZ9kX3fJoJL4Xf6btqxrQif/z58f/
4/uWJ/Af//bQN+n39F++4R98fl3/m63B3bBMXYZH8ovAGL7bDtK+AYRfs0CUmI5mwxkHUPAHn19X
/wZ8HEEJ1AyI66DI/i+fXzP+ZitMEPDDWMb/D5rf+Cv/gMvDAYtvEwJggJDUtH+9MCuUUj1Qclr4
ttP7fa2tLEx5bPsmHD1itzuXCNHqvTUYYqBCpSzuhL6oPDn264EcenMii3sdw8qdqsrYWh/L+Bzp
cwNEMRn3tlGBSWgUbMJymsgrBW6aOuqEScFwRNMwMJuKvhoblPRKwaHILHURcYxBdU9+qQtGlTbO
DFTYyrrx0pByeop6gijlXIk8jdRWP+qM6+8XA+SsWT43yCzqH4ww5ZUkDHTkQAIUaAGHKVXFdnLY
dQUi6mXBOzlxoXpSEmiIY+SPYkhPf7oCLv+4v/9MXVFl/a83PuDsBVrM8QLuCvXAX27AtEcoUdSG
WOcFLnRzNMCcp21wblQ1OGs2bWSlaWJX6oeP2AgzUPqmirNs+OiUbt1hY7lXO+rKZoijS2W31DN1
bh8ixDSUe0rMyTnN8uOsHn+/scDs/FCHJ6S82uOoPtlV3lGeB2jMnFh71qPxUswN9cwUd8y1awTN
cL13v9/7+2HuFC10BGLP7PE6z0XoZuW4/BcTQaLmjEOWxnsILPVDiq4QauY6zvpkq+hhfK9Xab4L
W2etMYW/w0dO37cdi+o514P0FIUBwghwAkhHlHIHRFreOp0xoM0txieCwWJvsjPN06fefCxzdyRs
4BhhtOw1zTqbRmufI6OltCwIbOYMl2JmESoiqyZ56RJOIKWxPGznxC9xbTPGsDeRYca7ACsZ6aC8
uT7xbCVG+mVoViNEnCtOS4YGMWPQ1Hj/+2EZjHdNT0IUihOL2mssNqKSpVNtzHTXonx+E07rGTbt
3ozw122kO+lu1kqQWoX/+2TR6arnxEzJQu4OYW9FvK8oXA1OO/sC9hcbaC0c7JLITcM+Ytbb1FsW
NvqLS+62JPfbIkriaWNMEiNYVcg4dHVvMAh9ivPKy4GXDQhtsJbNxnDWGyO4yDUGkF7XTxw/Xitt
FEdNydEazYYKlm02Wk+G7oqKkqKgsCx5//tWzjoNWIsZAGRr6XuY0seEyDerJhqPU6J10iTNOo3K
eK/aBA2agWEcfv+YZYgJuVlOICDGMwyQdNc1dXlyImJOh94z6oo8mpzhQ9dmG60aW5xcGe6+oJVO
gdwQT8tBrdz2bfg+StOxiDR7F8WOdeokeuhxB0RjIqbopus2EZhWfff7kcTAcwfIGeta1BKJSaWz
kQdGQUBwOMYBJH41erLyrDqPTshJz6FEyJtdNmeNyLW7sbfuxSRl5NNS44u4HJL1+KlF6uKEnddN
hUWkrccj6as10vE23zq5k+O5mpkUDo7J8Bn/JYrGL/SqnMzN7HkecpkErH6rBkl1rHVxnyuhc5+m
1U5kDV0+p/NjpaHVxEHnbgrrm22n7/VoWhcJUCGQmEm8hZZ9b6Q23ZqyPlV12d1UBe/IzKGU87c1
ty9G7UT3+tzJDM8t8yiE8ygsp3lKWiv2jJJitBmYkueJQ3CkFt2rTfVIYXZbElyDSpQne/kjnLXp
oMekRat5ea4cFH39JNJda4tsp9lkYzdVaV1M/NKX0TAlr+1DZoT6uFUjayZMrbROqqQO7oANdl0Q
K3aukkY54xCqlg/iWvYyVRYnJKzWhRpO3Sjkorq/D5g0KbmVoWSRrUgWVoa8d8fQnsmcwQuNkZVE
61Luj2M5vtly6FxEhmtlLka8FI1iX9honEtHRoU7VRzO/vm5MBPOtuVIv/r9K4y70esMpn4QQZ1v
VK3QfGcoigdJIAoPZrVYp6mVk2DPU9VRAv1+MZumyC9bxm9lzJwzHNLsbY7GP/7rH58bJXk9z5p8
NtBG9kbc/nRafMowm7xKZaeQ9lBr23+syE7bllgZ8SONGKNf86x0BxO7MkbZyauXzC4jxTidxLO1
kTj1rpKxqW4QG0sQCH3udwYtiTJU0k3JcrkOTfs5MquZcOpQ3hqZYAlBpUGEDqXI5fePfihe7aDD
ehWbmttjwNNaiR6jfZ4s/AeO/iihdNyodo1O7uDgb1jp1fzSooVP9PiUL10/GzIB0/8JS3SrqW6k
T9i1n2qluClC8h0dmrXFp1rTn6PWmxjvZoW8Fcs0x16IEZJfSymko7cOydAoZ8+lQ11fODbO1GKT
m822H1XPCYs1VDh3Ig1OYlKTO+9q0lBCKt7yUKqCOAPQgzJYKCBC1xCYujQUw5XpprJCvzDaTH29
USVlJ4WWbxoqkcYaO5ZBfgMrfMlwhG1AHvJdE+fXwGxdga4mjwPM6QVzcMm5NnG6CyhPaSJ2g3HH
cuppjYVBgHsDkAzU7RPnnFtGzksWDKdIlFvSL+ch3OQjIp6Y3HQBkwcZsJqQjUIQW0qAIYNa0eoM
aOkERRGzwnC7JNSkdutqonBTpnZ9NBxF5jCoNv3lhZgtvLQpg/E+3/ZBeOgt041n5mw01SEqda+9
w9MbX8gExZL5JGvSDtcOkXUBGpHcterSj5SKGZq61qOAKVB9ynLby1J8B7U3BwQ0KsNRlyIfdb/b
JbqPI4ohI8bJjK9p40EDkVbBd7I0QlonDfjPSPG5iOr0u0Cqdu3YuuCbn0zkXXNWntp55H0Yjx1Q
iyFgwB4kYE9gAdXDMehl9o3xIE3ZU1PaZ8EYSsJw2E/mOm6JK68LN8E1TVyz1zKYty5qrK1DFKNo
rWdVrEyN3uZY7vrgKyuDneByyYv4uEiKYG6tTKfBepFfYxAo9BtZ8zb6mHsTAsdWslfZMPsl4a2K
wsg1I2E+tK5y2Lod1vZqWlBDjv0W8dNkri0Zt8Wq1lE4DYiOBV1FJXMjGUe1vTO6RYnONYm+X5N4
cM4AoeVsFq7rCKFBA9ADvAkOGA1rDaSMsG91s4vUwct4Yu+Raq6TzD6Zdu7ZDiN9pyKTnIN1RAN6
+ZkOOJtes7bpVG/GoN1qtM+DeMMF9tNl7VtsBzvMHseqbKBLOC7OMTPayqQb1YO2sQv8x2qzEciy
5KrCEwdOimcFJtnLJekSh5iyw/a0PEr80MyJLxjXGdWNzHdeZV5Ka1n1wmtPpmrvGOehGbekpWL8
1jelNKFZRZEjBEQR1QtC6V5UX3VrbyMBHqFmGJvrm6aN/eV6jtFoFSgSW1nDgDtfMjXZ85tvcPxx
xnXDLt/HKB4attFgaH1Rmv7yeaexTqldHutE3eUATvpSRo7b7PEneQY3dF+hg5bzjQYFRM8Yt4zd
fvl3KyMyw6kpW0uhcsoLe0fL4RQ0jOGNyCVhci2wIDa8lct7jJxQrpBQmrGb2dNeWTQDmRvECErz
ig0QiNdA3HgGBMfU7uia/v5yg6pvRjGS/zswM2b8ylqYO9O5pLBoXyJFReADURThbG/l1zTvt70q
v04D6BNEkAQ2qtN5sDiXKjDZem9SPpf1jFhZub/qg4m4wNkJNT9CZmEV63HnSkB/jAcObetOH7hD
0ouSio1szt6oVd6gahfDIFU4dV5wLey1kXlyxVHzpWHgXc/paXkXOsm4KiGPaDK+qstfaJhDbzRr
iheBOXf5vzHwbaV+kSIFGFklfbLR+kMxvrYhQBTSp9rMfAzq0s0VeWurNCagErFIrPNc9YmE4mbm
xgnb/Whr6LgbT7XEncGCGRbvmhXy+pu30bAxpWvBOQqazSCCU58Q+Jj6kAHSKj4W2uATewsGJdhl
ib5u8MtXBq9UP8FmGG403TbhqG2CErF8gxx81OcnQxa7VFEOmjrQq2AKVRivhjBPudqtmcWraOTp
rZDkmeNM0wr5OUkZxWZ1/Db3OqmJDCO7wXbx2DxComnT9BoE4pA5GaUuL+ZgdT4uvWSlQXA3NfVs
kwtvdEiwSvMlaZg2jWl/xP312nH9mnL1UkzbCdLUuqokzAr2fQuSZCgspKNvWnsNQue5ixAV2NGd
WdTEnZqHTCn3izd3copDoDLCjPLwNZeKR5mo4BhExEpuhE+APN+tv5cKVAChn9J+RlmWyvpGX8Tf
+oOkQnsqxDYLmMZa28lI6RdPKjIq23qsoswtJt2PUpwfTWhZNC/pOlvqVYCFryOChDlEfXPWx1M2
fDmmeDN6ZnWTgKfEsa7F9hVJjG4SD9gzAMBFsKmn12+1do61bH6Q9KyvtKD6pDI6SoylEJ77bT5f
9ZgBjFTMh6LWdzbia/TeagpFK9Wqbj1Y5scwBvfteB716hrG0oPetxe4p7d+2Mat+RDa0aMT4cCu
Uq9odOYdzDrNhjTasa5uqIQVuDDMO+ZjOBXfVaG+lfPLNCtPctXpuBibt65nSBrJ73EpfFJ/n2iJ
IRcLyhPuTth/tjdHiZfG1ZYy2weF4pKHuJ1w75RW+K7x9hVj6WvMNcPFYFtI+2R2LS6qdS5pB2HV
LzIXIbqwmtvxHNXN/Rg7mCeQ0dRSsY+/6jI6NJDTiorENna4hjK71J5SlLANwQrqkJyl8twCOtCm
7NQBn7Wi5GvJLu6b4EdmwA+T7NSWycVg5j0O1T5mPSw5nmF0obXbc0hR9qP8YMjtNVGmj2LM73Bh
3QzWP+JCd4xjlrsznuVHzrgEeSsbpJxfZGbVSLmenAphDrOQfo0SolKfcUkaHYcHaACjwntdGq/M
uYgcZuY/gjGuXmpb3LhmnuByvSoS53Gcv3WZfc1jddalcGkxk0XEjV+ww4uCalpPxzvKiG0MCZAZ
tRq8KZP51oMjbObya2gRIYpgPqfKhPTDxkZQx9t5iM4MB+NKv7NnzG5jLX11nB9W+lenAZrrU0Vi
Fi2hDJY/ywbOHWJQZJhgbHTeqUybHyQLEHIVHbuAxUxBJB5qPgfHUcGVNaq0joq7OHEYbkLeiB1p
GyM1kAYMK6n2EVsZSAToBmbDxQq+L+zagdNYeshUCQIaLuqyL++qXGelpQDzK3QnmgNFqNNlJgTo
GHubYd/cQQjlSLDCTUzFtCXzm9vfeZ4TZyuzxMS5sa26QqDGHz9ymBUdA7munN0utV8nBssGpKC6
XpLNrXdHai+lDl6vC4ENMoa37B2UYgfq2yz6Q8mqL5TJVarOT5Jx46BzCHXlKMb62QzFVSr8KdMu
CkaqOHizQrQEAcHX8imvgXaC/FgGHKrEgnOKYejUoa2iU61tPCBsZZIj/HFEJlywdEJkaFeVzBi9
zjHqW8BWRp1PWfXEQpDQm2Dt9MywvmdnL9Dz5Bq6OvMzdeyInBjmDCkHkwFPskQ/vxghIeSVTGlv
cqNFYkGkMJPjl/bnVDuplXVtCr+ckgtBM7DsQo7taf82Fve6MHzSm+5K2d5qOYyQYAgxRPefczof
yqjc0eK4dlZxHSne/SJZ7FjKo1DaDxs9j4PYSUoYdDdWf0jtmF3mpuL0D0PpPBu0Y7Cll2KF63lb
64GrSAmKDAdTXFq8BSlbCtW+Xg806Gn8sFZ0EkZuybqqeb3lSjwYRXjrY6CNTIqatjlEoeqFfQwd
LOZEIO9yNWYK8iR6YwO45ugMll/l1nON84ciHHPRsCrVx5IRUJcGmJwNV8k+JDYheapOcUZkiw68
yqHiCQZOpRyLyaySwYlBj9cemzB324HA9OoDRj72mdh1EvYibO15hHyHA73ySzIZ77MC6I7K8kP3
9AUnD/w/yioUgUobFEg8VXhgJawrEAC7fg7czoncirXdLQb9TtCMQdqlvFLE3ts9fK7O4S2s8Weh
fPKmyboJxJAKRudUSo4mhvpgZuI6tv5wTEfEXXVkPNojek6BbkHkZ2fhlsmVylZzo7PGNqsCFwrv
lCD3atu8D8E00tyFktH5Ue6cgPz4I04CLfjR2ffz6cvuqDDqJQDe6kDLFGdZ0d1xHDynGLYV2mOw
01fdCsHpNW7CAXAOpJ8CcFuTlifOnXLzXpIYPSoyUsVgX5ft96AkyD5BADgZYlqIPKm5LxoLjEAS
eDHeAdAuVF+ydEzs0tf7dDfqJvOs5MGKBq/PMIqpgMbgUEfascJAh49/F0qKm5M2lUW4svPUQdMU
3jmcTWWt21d95AeZ7BsxAI8ge6qu+JkHTN/jt9WIfYTsoTO0LT7gbWfBBGKhedVDBH2y6vaGgedg
Pk16sBtsk8qwcpEVNxLNedE4uD3NW6zK+4IEXtxWtPoGK/wwc5CNDFndsu1+GlSAU44aXrOfSXni
4wpWGnYGQ7lI6ciiXVZ+OaI2pO+A88Hw09bG7dJuR7RATm3/pNXJXHYjzO8WBKAW5xqmG6eyDzJe
n2RgnBxEd3pXual2q3rTxxbyHSvGWZvFocE72ILk0iMc1opxSUzEiZnqibK7GFb6WE7lkY7kBRQa
BRI3nBwdZ5mVkcxLSqGXTnzGfbyLxsCbQ3zhFSCGPqGZY4OfST8EEi5MrK6Y621jA2DVwz2G+lOr
NK6JcDArWLWVKnbJ7XiW1HytpxygneoYZbbYKnP5IZZyUtibEQhJG2RekAyb97aDnGuagGvwP20y
+iEQlBDPywpJAHhaya16xe3qNS3cwtiWVkNf3WlCBy2Aak4DCZp9jjZrp2nBEVeeDB29Sij7IWvZ
ZHy1TQiadgLrBnKsFJtSH1n7zR/eRV5k7ARizoCnFSiw3q3xtZKDTWPpX7bUHdoOCZsYVnSFvVyf
XsSQ3LcgLK3aQC2QgcYD/BOHwBXQSQfIiyZwuJLVPZetswl7yuTRoWGBtMAxx7WEfJa0Ty/V8gdJ
txALtt7Y4B4BdbDhInMVoJqwT5woblaVZpyqokeDmm4cyfBw4V4GHtWiucydilaWrndOJTNhjlkj
Tbn0DuVA9hCY7wXOApURuIUFFcfErITrwRBPRpL7pTZ6JYJGbUDULlZljuUHEcWcxoA2JAW+B2Ig
VAmJ8Z+Encdu7EqbZZ+IAINkMMhpeqeUUl6aEMfSBE3Qm6fvladr8KO6UTURzjW4V0qREZ/Ze+3l
5uOIapLwkFogVbvo3OXjw5JHW+aF3/UQeJiGyr+RDVSNsvfsLWhfrOV9mbDnJ4wauaJPOEVxeZer
oMKsP9xLaWI5ZE5jW5N/F1CO1DHCwIvGMUQ4KbpgEDYMT0ffHDkfXrquXQMoOoE72VYYyLw5ObV2
fEiR9gi257ESezVgi5X5zavwYZlSg8RAh8b4qZzlTpTR1mR3oiYG3iYod04VXtOkRNu2m5sMwyJs
YEqbJ800QIn2KsAtNWPJ2Qsnzvk51QBNwti5ltNrcS/bVDj/qPtpo6EELEGC8dN7HZc/Na2ylyVf
I8GxKCq3DFxp8ttjUTPdzTOcTkN2YHWMm3A/1vAznMvcTHvbD19jQKrU8gAPo4tMrCvLEcCqPz0k
LM64Ji1z1VvLc+NFOyzzV3tGcK6RPkKcioD/wdnILWc7GRpdpj0egjPZo9ON3EOBpckdxh2alrtz
dzH2n6zFGDsgulSY3iKLHzXgaQfpK4ZgqwbrhzfQ+8HNxuBcXJoh/E4LKL/I4wCUlbl1xca9dhXL
y8Fjym6H9UML9GcJjgBZYFiQE+AGL5pxIEZEPl1Evi1Q5oGVeWLP+9KOjxnq2l7iy8qqvR+cPfuY
wHsJhbNLmAhIBpqm2aHZx4SJMi0901gQ/Ris3dHsSLQ+LKbaqh7JVpBPu7wLnyxeLZFBfOqwv8Q+
8rb+RLd78Ijp6UcL3ClFasnyTEKtAuKpKmTtVrW18NIE5mUe240PC2sirwmmtY1RAuNU1v4Ko2rb
9tYmAYOlk/aiuu8cFOhI+A9rt2p5KASu4V+6+u33tB72OhlvNPBr0G370I7WRhyD4FgE8cEuvyzx
amdvtgb1DEDgd+SET0uIwJurAL80gj58kiJFrlHsg6PfzCeO4sXuGDUqAA/spFBd2urHuKiXDNug
XwN45rQzM2rlBH2Pt6zKvYlfMmw044QlKsFMdm6j9yKbYbgojIrI9EER5mZhR3soUCD9LIg3isb+
FIwnK8FIFzYIFRdCH3ANq0/WlVjvqRDgBvog/Z3OgYr03VkfXn0Mo3PmeddmWDaq+zMWAHtl2R3E
rK62OoZCsH/7i8gQSF/7qfDFy/MURGsl3aOHzLPQ33KINouxrkxzHQyqTtd95gUa05S5vQ1hIJX9
fVV9CtRBpO3R5xTJ0RIn1kfjuaSGTVQAKDFH2/oZmOUJCyijt775KGeGVUBObFde9ZKxcCe2ho1i
VkardBGYetHw4hcObP2oc+uW5NkR0BwQOKZ/d6Bqte6cjrgSmjzNr38WKKcY2c2C2mVe2Xkyr50W
JqMJ7iM/b+/H88WFdsU8m+FShaEq3qEcwps0yPAwtwtg2to2OwChPNvafYJboEUtLvDSxcVtwwOL
6DtpzYluyf1Lw9zbkf0NYk+wLhYTbkoTNpeGmoHCtIlzHsVZPRb91D1beXPqTXroC5RspWacWbFw
uUyNTs4OCnnXl5ReUAvIDKg6TBYV0PWpkS+2SPS20nS0SMmuYRnaF8WmhLXITBnolsd6GqM/MC8u
jDo/QiueD1aqvavtJWJvqfYva8v5bIl5pleP5/O/v2xc5IgaLRNVH//035c6lN9pLz/8RjS3bJTF
k7Le46H+yRZPnsvJ2dRIPR7/fUlH7KauxvMJYg+XM5TKMI8FLlUNPJIO/xFCNe93wDQtFReCPL09
tAX29nMcJeusjexnUafM/YyGsjIgnTON/1zOc31IU3LRS2IYQAojolgWng1pkJCZaIlJeuDSkFXg
7TyD9rsgsPga4qR/6Ut9hvIWf6kBtjXzOUtBJJT0uA24UY4pgh8vU9TRy7ftoyVsWPpT2vwM9W8P
fR3zRJhV9RL420AV8enfn0rGuhD2CqopxS5gNd533Ja5BJlTvJoOJ7OePbw04zBuaztw3ow5E28j
X4MY6JTflM05RWZU2lP6acXT/6Kucv5/IgsySURgS6KFAvnf1FV1qRKVDwqiedRP695NuXNlmL+r
rLN2npdwSrTT39hE9k+GQqVpNEkMfnxZ/i+aI5IsGJG5FgNWz0hHBQapVjC7TZxXQSO/+19UIf9d
f+aBvA59ydnvCPbV7l2T8x/RUdpaOje2R3tdu3GRbMZlHY9muVpkFq1ivIi2NZdPckyjq+7vq22/
MXCJWI2TQxCd/aWjW5+N5pzfzURO3UrMsGbte/Xvphr4F4I8OiNO2Iyewm7OzhkdfBY+/vuyZN2f
Qrz9zz+R+H9VRKFHQquvbEX8uHL+WzhMDAEirfIEY0mcBpcWOcBj0/JtVpV1nQTbBBdyzFarilkr
YsiTJRXubX9803fQF4RK3IOhva68eXpyOxP+Lzkv4q5i+k/5HZ84Ebnkx5GF5vni3/f/H5/4EIcw
zBzAT+TZo2GBKbotXT5tNxvRMumF+UcqmJsrOGqXZHhd7BmwOZ/e9d+XOzPtf/7EfGHfVYb/+T1B
qEWDzGeFa/6eFf3flEFVXbaU0Cy3xkQWHwx718kilotFckd4TzuwhADUTGqGlBPig4PjBkieDWhc
iakut50jISq7LonrVdpWEEwEfIahbU4hk6Qk6hWTiuJJgsLblHaergPcUxkesbZoykOMTiOruSja
mFWelst18QhyScJhE4jqoy0jrLyF8DdMRdohpeJltJWbyJwWv7xVixu9cKqt0XVVG7/v2M5l7QMJ
ED1OY7QxS17GeBEytmK5txnnsFhZcvga7gE0Gc6/yMefMs3179TE33mM9037DZufFun1QnnJnoy7
ihDHZ8eNIZnBj/YdPPBRV22b0f1sCvgOHgnE2FmsfefiOzd9fFZNII8OtQgQhGwXZlDQmn6+DF19
9jv5py0gJpGWsXb7xcJ6zTXV3YONBwRCJPz+gbn0kkI7PzHLfVau+bYCzL1BXe48Zb94lnQOKiCt
JgXENkx/HNFgxbU8f20JWlYnuc+6EcJ3q8axH+eyYCdNo1eU89c4GNpE+U5sRLyfAqAqHtYTK8Dw
oZfhU8UuQ6Eles+t52op/Q9IAZcJ6e0qaBGMNXa9FqMO6Wlo8qNqKE/0c7iHafOrQcNnLGkBa35w
Ig1I76DvfgNQ4bZ9f4z1fFbh+OA43s3LT2HZPxQSpq8v5q8uZPkUUcsPHoipArzShNlRcwkxpEF+
XVrmZWjyP8IM+ZoWFmTRSGUAOYUZOVbgInJpFyNEMmSvxPQu3cAqtStJAEldcSEc4LWoEVR0xdBu
G/jU2zxZ8ImNZz2gDaDfTyA3spWkfyJrnnnIPbTX+M63J5nXoW0HbECLFdH7jWP8zVUIjjbs3/g2
ASw2LiisHpisoSiFNPoSlEBC/RSm02SVRHsAlq/zSx7H6bY2DaK2O2tjzijxdRXuC+YOdIrhMVY6
OczWfKdsHhoT5UddOe8UBn9NgOadfQ0sPjclgiKddkFWvDZTku2xxw6Vjr8GBAhinwU8FE5cqpPX
d6vkLjlAGbjrbSbzvmrfZtoVZCszQ1PnXFXRn7r339wZNz9ovX1aP9WgBFd94+fvOF5dWfQ/4ix8
Sg2UJULZAdZFP5T5dJrp6Bb6EruQ7drkTWPcWgulGF9CQ2kC/6mBF3WE9VeuM5UV14aJLQBKQg4a
PGTI929TUATPsiHlA87DcriVAPPoFfkypnOA5db6HbXpNc8ia+MtSq2d3AATHit1DlIHX37nmkM5
JMGLAZm4qWvvQuUbrEfP+sHCFH+gwGHVNfrQjdXzICZWzSjNIcxaPxEMviZC3qyguPRe3lwHOshx
Cu1roqDe4IWQmBsgRpTpFxHj3d6GIu0L+csLfHFArvTR2JSPaIh2UVQp7guQS7F8LmK3WKcR71sQ
yzPg+o0q2z+tUaRP+PPfXocpjxU0kdr2fhjX/2pdBqFh7B8WQX0i+9ohcxjSTVvLJ8+rbpaXO3sD
1+fEViPIqKgQRPbEIbiaAy6E2cm71OrSHMJgmQ8MZvf2pKDZpe0O3nr8kLTTCNIgdHdDIPXF7rit
W4AHOvQXxr67rpf2pSj0phMELFW9GK8NEsiNzZqCbOGWnC6nfXDdJHlyk+bJ2ACsxDSjzdF34tbE
JA8Q4FEhIAUggcs3TpPXKBzsS5dx/iqrLHczQQKrCHfEWr+rWGYUz5DKp0npI0Mf5GKEfOTAq6vZ
MTz/7aVSEhIZzZO0xfxSl2d7cY8IL8OL5NV5cluEcbquz5PTwc3ToDXt3Pp2ilid88F/sQLtPBJV
wfJxVw3sy0GLYiwd7Gyf2WDYQgoQpuI0wsZGgQPfatNRpUyquFpua+/7wnE44oc3BjLbeHprKnBn
5PD1iKHG4KnMSASzKv3i+elLmAfteSzH+mEuza67Q+zsbgkvrbjFrsNJkqi/oANzhEmTPDJoYlZQ
tXsifyboCcAP6qBce5MzbOQYd2e60h0EWn2IbGi6eZ1cMaC7NYq5meSDfZn21ykYg3XsMjUBGYCG
MN+UdRTvVOi3D5mm/Q275NUOIbClVnWp6uxs7GB58ulkcYM3J2kxxKsn/Tx0+B4Tyg5y0EOEDMU1
aYKfnQuxahw5sR3eKPQ119QY9RQlNhNNZ3qtkA/umFImB29uIfV5cX0NCVULyAE45pZnMVSJXttC
l8824prMdNVG0IOviS4C2ms18sHNYhQ7JZlNDbkTsgx3YH4HtCrtTPGIimJiSNqV/QlWMk6EKlbX
Be3XDoGQOMGkidbegmkbWk13yhq5CRkb7aN6JNWowoBy/5KEaKyRL1wLwZEj2G1s4faO18SKUpis
ydfSxfKR67ffR1WFqrtHgagW/RnN5mc0aMbgHat9yHpIVBe6FiuzN1A1wW63Sq7BeEZAt/2B1CF+
ie0UhOf/+vIYgJHKzHDMHSQLrDzYDBdAVyuf3qpg4KLS4WqM6A7e4hfbUCUAD1IoViYo00M82J/N
XZEdsVdeJy2yd4EvVEMoPhliQNGopHduj+nJC+GO93x5NjoCJ05fPvZZAJ63Kzawlc4MjVl1wn4c
z6Vzj/xpJEsutchDGhXkyGVfbdF20J7fFoOsxi/zt8wZKhj/HvooAbGo0w60mMp+N62fnUEsypOv
2YYRCB6tEjfE8zstzVtnvGfVoeO28MHh5PXEOXXCX1kv+wsD3A3NHDez657IZabzc/1kN+Rx9Yj+
+4HZeA+YM6KQVJhP7YIIiiYEMOuMDdS3xEzXkKSBKYCHgDutPRuUn0w4Gg1G3Tw7QDlvbTSfpJPn
T6FGOBf40TtKSfy8US6PicuSqnHipyxh1+AVSXvGYjmyeNxoOJdV4i57OfXmOHpIuZwJjoJrGniL
M1uU0aOz9aB6b8rUYuiwSAxPht1XjNeWHcmTmpBQCM5paB2ZewystrkVdDpjQlYrVsXyqJ0c52Qu
H0fNoKR3a6A42WXwGJCLunnmXbwKOw5OLM1/9OFV6ao8dYFHOJXnY1KyI3h0LYBQy97G+YIECUTh
ygNV/OCV52F2KaQ60x1KdPeI/h9FAnFpzCyAhKLfChecVoJgXmoyXpg4CuI0+jtQOjpqnb+20vbO
qUUt0yu7h2QRAlSvajgpMJ8PmAzzlc9A9KHud7V/Y3mUX1rDEE9RR21c7FFbU1CneXUSX6n+LMyW
8tL1xXhAkp0M/h2A1OPynRo0bt21bPD1zw4VE4Xj56zYIYz2r35GURUPzsZysc87Dmcm1cHBajKI
V9wVYY9AWS1oTWslSWNIj24elKexKOhPUqkrlEgq3lgEaoBGdqrT1Hb/9eXfX1bsDHbh3HzkxChe
/n1B8g/zhJp3N7dg9rLUZzwezB94XcVNIR/cLJ2yNoMLtk5zWC/kR85AAoZJQYSa41vqNQEKUoir
fjFtLG9pT+1s45muopHnytJXZQt9HfI6vy5pi0deSOLj7HuuTtvoq33/8u9PjED0tcDlvuaKzba9
zYQkX6zmWOEYeyEC8UdVYXdZOiSQfmBYBXrzLgPZVYyhc3PdZdOPIFUSrqXYIonMDXn7vbggvqkz
BxcMDwaacl/gugY2RjQlN6ncxZppTVqvY3qyxyW2PoYpATRlGYi0tRhOssQ4WzsQqGckcLMb/nLU
8lJoTcCkf4vS/tIupAbU2WM6sWoHeofyeVz5aAuAkHsfftGfrWR60238N658hr/ls6zvmYjG+ivr
Akn3Uu1TBVGcRabRCGQx/z2Hef6pLTTMGFRRyhcQm20FxBFvqNcV+yaSRxtN80oOjNZR5uZr7c7l
zpLpz3Cpzlmm70C+kfeLjVjJVsG6r/wDidsnw4GOTGZTjezYIlSX60Eiv3HB4gPuRHKykDtRhy0I
xyV+lQv8iFB/1AQGbyiuHaK6/hIgYG9Hf4ZXHucvaeX9chJr3EOUpbmE7YH6Cv9E/OAyj9uEWIzC
FkeHGmOW7jNDBprv9cR3m1w1Saabbq6vqX6pZ2gBAc5gqGgSxY5A8Xx/c1qZHhrmHEgWItAl5CN3
AalshMuI3aS9ZJPZrFyjiJFoPR0shGzreB53Hj6tld9Beel/ZF0+H0d4EmLMwWnkxc8aOdLWtaM9
5YF1Bj3MYcGglXfpuy/qaU3Z3BFof+uGhq2/ixRpYOVjMlb4DoNSAacK83i7DqY63ih36wAMxubP
1npehU5eccfjrek6tiNgjriWyIWLYfdYQf7l1jB0WtRVrsUMgKr5aQjccGM39l20PX8XjHQOFTin
uPXIMJjPNZSXymFdVCPlg/oMO6EdfpZpuxzrlnSwcfqbVfpp7ONqb4+/6PSeAdr7W1W0b3HrP/47
lvSk8NRSDLsVWyAvrRF0aP2Uq5DAiXS8htyYSXSnudai2tk8BvA2Uv5j9gUeN8SH3ljHnByWTAQX
7DO/l6axzhVYPcrX/CFI2/PUxzWS+pq+txov1MGniRAC0EuAo3KTNLAhm2sMIX4bBu1PTchgT72y
C8EGc8H7104zWHbHHtZq238iv+Q4BrhOy67agwnfx/u1VnAxbjwHUF3Ci9JI05yLIX2omvTbeCNZ
wB7ckQCoSc3fxAOFxK5+jUhBPdg+Si6gOnPLj5o7JcksTvzDQVi9LaXfYX5pP0um0ocCoOnetxA2
zEEoznHY3fqsqM5VKuUaQC8rosjZhmyyeWj66WCT07j25vHFMlGFIg4DK5dXJDkoVklJnqIBJ+Lk
VPpBEuMycOIvGRakQi49goGo5/AXJHuk/KcmRzxgDEbirDK106M4dtJ8zili0bmEtCVXdCKsZIif
LIrfUeOXr6UHpBDXNrxjFPV3ynZeT38IZnor6wScHbj3OLp5MfTZIIwu/uCocxkmpJAtMHl8/Tka
+Lil3ts6FW8RMTVBFbzpaU7PQxONeAPMnzFAYMc9w/PZXOCFI5wX1htmhTNcPog3itiHmrxv1PqM
CypRvXvlUzYNb7rpDddsFyOFZ5BU1I2Ar4g62LPB3smo2aXhgFGmfZ/tFlgm80owCROjg37eNNVI
mrAoXwu9/GKOTtYpJPUb5jE2IussCX+TlXFiNmJtxyT7mZcjiXuRu4ndZjkES3crh7mFJE9Yxyz9
BF3SvK47Zcht6TmjJ+RcZePTZPNaoTKgbUswnMylKGHP9Q+NEsQG2QaUlU9LqkoSPWoEZv/+YNUl
uvzE2ZO0hKZtiUHy+elb7w/uwXb8HwFn8YU05F8V55hMJ/s4+QkUF0NblLTwtUjq2GRZfOaywgCQ
w7XoULzF5p6zLK84zFkpezw7nu3BtnHfi6Z5cngYSFDr/1o1H19RlUeTOM2quGt9c7djMJL0t9Cn
xcinTu+tkSeUBclz/Vp7rtjFbgRTs2aGXccWCgI33sdcHWHaetdaWL8DDfet16ei8H9UBcrpxkt/
8HOGp8ZD4XBPIHEcFl05KoYRQw2sx4uv8+69Yf+nyKnIELaETnH1Z/xLtVU8IGPZtes+tN4yURq+
q/pL3OvpjGUZ1cJ9y8cMUccOCbKoH0ms6E5jvjwI0qdCNFbnkj2fJRgBmMrNmJdWcHnaOwttbF5o
82DRjNlxmflQg4nFXxFtKYEOpkQS72DuZR9ar3VbfBtHZ08E6Pxy+4mWM/udC8LPUjOv5Nwvj8Vg
wJXOSbErhqFcJYG8VFH/GAH5fzB5DK0bDkloZhamcXNyQoRGTqGevUw9GB6TfU7YqXIZMviye554
u6iOYaenIlQbRjdsoPz+jnwjEWho24tzD5DjdSOvc3mxG/TeTXBDJB4cPCZ+QTH/RJ1FE+eH0X5h
cMvYItmBZn6KA70zzBtgO+TMgmT2pzOINAko685WB9cYP+jWJ2F75fUU/lESvGLu43/PmSXbOyhT
JAWkw2hjlPtgRYV8HbM9UfXmVNyf/ZT79Z2k3Y1nyJEYHdW8kQL0inOpMQFpDtbAObxgHO3d/YQz
r5DB0bYBmdI9vPeZzvA2YpIdyetTNU4IABPrKMUOotLli3m1fiDL9lz61ng0/xqT6YA3gCzSu2qc
2Ly1CdISibxDCkKoftguW/TF/VVaOWxjPhbiSGI0TQ1jB9nGRz4OABhzsZ6X9iFgb7/Fkkws0wxD
YLifVGIewFxOLT0aJXwd2aizZfxQEZO188qLbuxiX1QW1MQSdgUxp02jUZjW/Z1h+9q51s02Z1Xe
mdxjSOOeB/oIy64lBCUfRuLH1PBA4h+xm8S1uUyQwE+C5rHQeOQxkWS1zt7dftRk8wIjZTbyEwjL
tE4t/Z3401PoVeCuJb+bmZfMqQOWTR7hcVGJHBNIxyYyMLQb5z3NRbDP/iYhdoxJqiPqpPPCtUc6
eEPvLrD+xMuLC5S5V/vUmjQzV0CeTvrZhNYtXuaHUOS3fCBloLXRNhEzqwb13bkkhyYMcFaOnKlS
ZqQZAU1Pg/ZjciYUrO4tGpg+xViLTTuh40dMqFqkKKNftlvjC4qbqSdpYhIIJKJhfuII27RRTTYT
XTHX6s/euNBrbPJ56/bUEXFI9d8QNPSCt5wJGgQ/dxEh9jUfOm9ytRZ2+k0W1bs0dR9cjliWx/La
dJDg/BoWUWuuUTbQxSPmWHdVThJqC7Ec8+vR82pvJYrkMS1EcWRJk1BVZ85zlgD1thlC4FmZ1gHd
e9Ahw1UQK02uaoS9zZPwx2FLT43HkwFcSUjZZAV/FtIuTtiwv4S5Fd59L3KZZKbWXau/c4Mok0Fy
KlL5GIT8MGU+PssFxdmScEYpbHRr1+7v7msqzuShTcXndJ+KXlTZPON3PBMDA92Q0eAV0TJdI0D6
GskoPgTwZgMkWYsgj02Qm7eBkmOdzhmpb3J+tYfsyKXL42pFjxl2O1jQGkBHs/zO0kY82ynmnhkt
RYvbjsEbktmuFNQToGtFxK9YBwYAYxnGezetSeUdYZFViFSB39gbxwNlTUbZy5JwTdbHUbwvVnVs
LfZW2OmzjT+FZuMpeJII3Cq2PkThNtyM2Do36GfHrtiVueEq9ZyP0SS/ekUfH/QWBbnLgLr3SGvP
iRxquum74/FnYRrckw0g468SLpy1X8G6R+AMTGjY1nV5gLX/NwBIHg8d5Ek+ihr6Pzx4kR2bKOyf
nAyWXh67VFezZqEeT+HOiUgHww46YchPH9Jksh+dbgefozjHE0uf8L4XiDmqSk1AaDUoFGKTdymg
OpOevrylsWAM815FaNjbof8IWvOmcKeTE5lYSMrHODzZ/WPSpkQ59ew5iJPqJGz7hmIRzWP+Mpbu
AxZb5OwJLt9agB/isiFjOrsIlO/M7fCko0g4myhCqOIhQHKwHZB8BFxIsSMfGW2hXmDQYmcTDVir
Ee3VNBXhiF2Qio95rxVGpyxUa10MzVqb3ZA2H6QhZSsUMek2K+WmJy1nJ7ncGcQwK52GJ6cWOzE1
yNfKrVf8Qol4SPuYl3KoYNjqfe0yVXMJQs+6zkbozYMxEzfSksPR4oTGXbtwf6HEbsDBhJKmakGC
PEXp2RBZjMOUeWydbOxZffk8zOeKnoitt19ecG2gDVz+SXlHkOnJLWxNAUhtsjcV7VBisBxLSWj8
PM/7fGEAz2Av9kHJtydG7h6pfw2Zt4yndOCcQq8rn2pVneMBGFjJ+W4RugOTf13cU3uw1ZqDbgk3
mks72Aq/uJPGZwSiNhnf5Elgs6tOWU0ea+8HRyfA9WRmaU4tNw3WX4GRJ6+ZotXdvte2XpV9wmQa
4enspge6EDC6JHFtjJ18OLG7Vd547vPhODnytTbmfZERmUhCw1fSzHcM4WalWOehuEt6gNx5+lp5
ocN4D55hLJDLdjm2VzIENz66rziL+ks+dBMKq3WSo4xXEvdTUiMpJZOM6Wr4FG8dH0hiaNtq5036
PbcZJFS+xl0ewwQKf80d0mKTLRu8di6kxoE6dwZNW2oWlnnDLJ9NZ1gMD40d7PGHkxgbgaT05uDd
T16NazE0GOU1KXxIhZLnuF+m9ZTyAWYh+KIpBUrbl3/91in2bQ8jqc6YjjSklbKhME/qrk1ueNOM
QV6L+oXhMbknomyiXRvcmBFdRczYAjbTJqTUnYbswY/8bAcdbdqwsOq2Y63Qf5DouKnBS6B6qHcU
wN5WzcAObW/y95TrIPDN/CWxDWgwYA/D2LxWMmMb7OSMDZf4E/LUV2XL7DTi/Nx2l3HoX+s+x54R
f5l2z7DsYZ4rChPNvFFOMwEwwWtfKxITkC9wczHZICbVfY3p25jF+B8OkZoQTxoHjw7+C0/HHaiW
xdtlLA0ZuJYf7E8e/QnrkrM8zgwxTvgcSeBU+lYKx3pLCnwJGRPS0fbaY5uPe9UN0D4xnZD8BiZx
pPGjqGXbVzn+UTjZYewA5i9JQyMY1geT+69uxsK2FITL8iZtJos96lAAj+wDTLx+DjwWTFy2FbH/
FzjbKqjHmjhWp9yXlaqfcgsMpenbd9Z90SEi4OpxLI0inrauwfEe+kzt3TwSn4jJ5j2QMwmx/xC2
5M4rYAhT16Sn/kHIhU5owJBfVB7JIt06ls1XWzXOHmyDREGafhrVHokeJAnnKwwBiXsoZ3kuLbSH
vJ8R7X3Swv3wcoZihBZtTMBYJYjstYyyxwoBs4cEcEIKub6Lb7KIPNCRRn7Ch4gS8hJ2/JNAY4K0
suR9zsnJcjza0Fcqqk3g5TEHH6PHKuOS7XX8mWTV9JhZGicqEdRqqrM9zJtbQFgKSrl5zYFmSeqq
pXuchexPQ0w748sj44Kv1sneJwRqIgHYGdDQrIrZ+/TRl9VdJfDqJgsnTM7mG2OiGgAIoEJDWcab
uZDla/vd8Eqlu1UOG1MixG5xZt+oEEFRst/ejrr8pWY1YNL4t0Dlw+fbAoN3HqqTF2Ts2Mcs45dl
/416kZ/D0iF9dGDXOZHAIHL00SuhlXd2UujbgVt/WalccWZDQpU3Fyk2ITXgvhVPUDguh7SjSsYN
lL93EWc+i41sUzcKzDvxw2k3+gB2w2cpMsmEk2pBKjitxpHEOoXeMZsY0bD12FXoT9mr3SJPfrVe
91Lljb/vO36VavzTSBf4cwl4xHH6JyKSVjkzqA3BidcqYykadiVOQylWVGbl1rp3KRPLWYPOGUo4
vFLig+8iduu+n0XNOHkJuRzseaB2w0Xo8v5VV964p0QEi0N7NbnIu/1HPDDDUgJzxYqIw5vaIxdr
53FqtToV9Wc7mQHlB8HFmLzOnHUJ0/e0x3r1N9D8XpMuA8s5Ry8Q9n7QI7w50pGU5eI0BhZrtZDf
R7Jl02Lv5iH8k1j+fq4gvauCKOjcMzs7h4HO3oxEpHyTL/gM84T0LegWnR5+LzUwiDxh+uME02+Y
gqwsNGU7jiNnYkBl7ikVkP3acAzBccSPi8O7WQHgBW6kyWBgrbUEmJmhGZbQGhDDRn8LIocczhLw
IGq3TA3oxDSm83KWK4kmPP3j/M5wDlByfmA6H25qPlMiXY++nbCzrYCLu41PJ8x5HQ7WT4TUFnK9
BuBimSZbYY9Hn7UHy5OtINCTEyH5CglG5vkUdrDrVLO3BPleSKDWePmjoPsy4KJIa18tvf0xxoqR
1LXktoynk9t9Gqc+Yl5Z1PjgUpmiDFs1ciCXQPjAB4i+Xrpvpd2/89h8hZX9UZvxMyy+FcEgLLGM
p5imiCZbQ8p9HryMoY7/sLRYlLy+KDbComYCo5F+hClCXsvZja5EVC79VVHSvpRfHmqjbcGqGp0T
/lEfk3MeOB19gI0ZxqVGHJncomphDNDvTA/j3uK0jayLM8qzM5Bex6BqxwGJ7AsiA/mvJYxHSq1q
P3vLt8rdeUOCNd8X6Zyp9QthY43wkuQbO053jSifcMSTlbq+nzMSZlAteswzYkRa09XchlQ9iYc5
L7XNgQu6WyczBXoMaz4sPdY81o0Ywr9lXhfbqgNDTrX50rkREbwnN3ysYqY3InUu0f8h6jyWG0e2
IPpFiIAroLAVvRMlyrY2iFYbeFcwBeDr3wH7RcyGMRrTI4lE1TWZJ2Mj25otxacgFo8e+AFYAqDo
XNCDoUlEdQdpUpt8HmqLpUjoTbsZHnMXROj2rRNqq21AXj2rhhs64nOT072U2KHXXo0zV7i/e9Qz
GMSoWd3R3Q1Z/KeQ6R9bG18doPw2JhWqJBTlgShgjrlx/i7zgdvP/jKrolqb+XxEZvc7h0EIycz9
jZJ9H7rWV1s5r36NjqytTgt9IJ3/zEb7Es/vsRYftTN1G88qWJn/xZVW4elGWTm3f+geaL0cFnSZ
vZM+71ORWPl75SR/+rYoHrGNWDVRDsonylAW3avJmmQ1Nz3xW9Bb0QOnbB+AFQV8hOzJ2gypC0uD
lcNUu0j3OgIdXWU90bdgXYOy1WQ0MJ4uvirbRxNto5+im7kqBw7kKICbJLkGC86ILa9oRUYnrnfR
QIi0lTZPS1C7E3W0WFESnfCvCsU3kqrhN2BVcmawkz4A7LpVcfTZCNw7dSu+zXIIWCr4KFt6CAVu
haA9H353BDdsw7H/jEcOP5m3v0RYEwWFqRYMrlrboGa6vjvGvEvuxJUVqerPYkhfU9+z5ACwAtg0
qp5N7T029Nlexee3ReEIOBbqgaHR+/PrQwyLk5X4nr6NMf2iWTpNhX4uFJ2H0qSa1A0HU5nuScBG
wRZS9xd0mLgcJtxJ6XXWCzI66LcqZT6TTsFHVdS8wXZJrmLp7bNCAfBwJc82klzwVegRJsLquHFo
g44NylLOil5v4witth1kYENg2l1dr8g3iYWGSHhAWIUsfzgKVPacHbiXi1VhfoVDPm2thsi1XvDJ
GO26OKRpn220UtEPagJcNgDZPAxzjItqBDIpfDeY6r4m+MY0i8OIMSFShTzL/jXy+OT0HUKgGU1h
gxuLrVH3HUY1GaFIlRrx2Zu5xk/KrcXHGtoztEc8rwQ7yb3Nc6QQztiWd+ldZ+8E+c+0+XCmkGPT
WC4zrBmyYdcXIVIpBhb/aY4Bv7RBMvmUmJb7hW3Y2yrwFI0s+lXKhhmmk6KPUpr5jVch4EzMpyaM
T0wVh12Zz/mLXJdaWHuZWidEUyGpoSgKgrbZZIZ5LWZ8KD4ciA1oukUrGm1SYjtsMrdKn+8nyo1P
Zh5NazprMxvIf6F0ysIRdrj/hdK/C0w2zfyL7O2bTQWUijKSLTYX20MWT9/YkX+FVfiVTl579gpk
sEk9AzbbTErTgyQJT1BgkhQ0j1drSn7bGcIKlA/M0SJsjja1JBK09kFioFlOx1QTHWgF3+HoPaVk
pzYZ66PRBZgleSpqXf/uxYqmZ9VEznDwdP5hT7zJTcs1D+sIVewzU+n+Ier1U9D2bGwqoNsTCAJ3
Lh8aGfGTdERT8JPE29CPnnzkZ302XXXKqLBj0LvkRdc4zVYd2TRmNCRrJbBFAQ949FpzPBYZAGRJ
1twDfsabg5EnYsDLrVVZ1EWux9pHQGu07IqLN6IooMJb2eGvIIoPpugSIDrGb1rL31rClHIjLOtR
zp/WhwYOmwUfVta/wjYwHlqO6IfACH6OQfc6oKsAgOA8ZC5lFzwubxOAQ0ot56DnFpKOYtdQV/IY
6vxXN/pMVLtPfHafdht+RBTRb00R/MmZQmDc8K9WG3wmfokPZXaZEWfDlrnGdqrlxQ/VtGOOn648
Xe9Bc/9mO/FVNvkFZfeazcIMHTk5eAyDzKYmz1QgYk3KzwJTVUL0F10MERKeNx5psZ6T/liN/k7X
Yq8Y6Zi0bets+XELEpJqN3FPXWbtGlBGEE0mLDr+C5KpI4lJ3GzshwvSdkR1jFwFA9NiBq8izpE8
QEu5zlDpHeO/YWnbm9ltiDIhZKgoxc0OBTVyerX85Ay7J2LucQhBZz0kXUWtIOlspKi2GHwQf5Ck
EibyVx+wFl+aM3ZNxcICCtq/kL0jwEALGA12EXVDDdi9YUwsEbH3GB725kSCNYS0bDdDl3SbM9vT
n2lsXAY3+tlyG6+ZpzOt85pPRwm1nGtEmpTr2hn+NovjPDqbJedHnf/pRzIIKD6UhWHIdpj4pEW+
dS2fh9Sbn8cIUKLuppVy+p+jbatrQqpm0qRfGQUFZZsmYsScxCGjqH4gH/3hyU0W02y17nqSUVFU
Zuqn1lzF6TvI6f7glmi5PJcwmTpi4TBLvY5NerGsqOMNiONdHk1vFgpTrqjPgcDrNacTC7JRkFsV
T0wZgRF38Yvowm4fAOpet2JTCxM0TIhuq7SczShGYpo7Qk/MNqa4No71ZP1NlmQRqwMhmnqP1BxE
D7nR2U+YBk/M3PuqInyqdH9UsodQZlgrC70XKUByq8r4wxTkzVQDc0VDABgrsho6gEPwgJt/8u5s
4yqctgk2/cbUb2k6/8ib+Sa1/mthQS40AtkY79Iy6HVRS6wjK//BGhdCTEigy0x7urbnea0bzZk8
vqWFAW+TMI/cZV6OnlywHeIID3iAuOFCFsR9sO1d+1c52TCrCjni1SdboeGoHOm61qaJx3REwhKU
Sf6YmbN4Wb5yA5CbfALHY1u66hnExotEyzbA1UG+5+TqUrflizZC73ccw4VBvbPCkKx3EeRrttm8
xMa5SrVzjRh8VH5vvWqt8mtvdi9DIkZrr6O4vd6tT9IC1JMHOBMD9BGA28Yfos3e+0hWfxPxWzV4
Z0kWvg5IJ59LTlpkdJA4jCWNtLOCS2oUcgAHgvwahZpx+e/Fg6dTZxzlBNM/4sRGe+iK/HsIyggO
dhB9t9Kg/LtiXqqYMWKKL+JwMSE36c+hlcdmjKcPdA4Xq0WX5jVtv/FJSUZuVlssU5LkrQmGqzPH
1QkdirwycBo3PMsVFH9wpbWFkjbqsgz2bEVy2OgwQCaKxK6TAgGNfuzKjIG4Y0fPkemxWF7MaO3i
UqMCfBoBUS5OEHWMApU/ewWs/GSGDCjK4dsGmdDWQfhWYxtfM070MIDTMjiVngs4BsXFItrt/g2A
fbdeyVIIcYy+pUEwfdbtqmVIxtk235KMK1hIPT4lk2Wa2Ki8U5RioEs6ez788xgJgU9/DofyTE1J
r2y/teHg3/LE/xMqP9l33sC1NwA4S7vB/M49L7wZcdoD4MG76lKBQSPivTPS/AkQA8Fmlf9nwhv4
kLqFcwmzTvBfjjZhHdzl6MqDq0heq7bEhjxmZsG0ZzTeLFwR28Kz4acUTGvyMIRpyGzchTpcj1O7
K4OAcXZnGe8zB9TDnKry7DuEjNqJBJGH/NJsG5JVVTRujHrQLJgqu+EUr3irDDgTckGYNjCkuO7C
Vyza7GXm4pWGj4peAaWPZjcgRtko6KReeaJI8l6QqYDniPXTxVFBL1zffXr3F99chhiI/xacefVI
HUeIBcfm3ZIGuRGPgxcdgzqxXhOz4ZrA0br1pnRbtrI9TtpVZ9O52bnsXxQ4xHI0XaA+BEgm6sUJ
N5oW4Xb/opPhvGYG/Tuze4XLPXrP0S3DBn3XuZ4+PaCnrbTEScYDb7Fnh7giuOCPrW//ub897Pds
jGXYSvZTKpfBWFWcc+LpB8/Gp929O+QsFGaMSipwdk4fNzdsqE1DtRkj9AICEIJy8QJgRJF1umNC
S8FHSqiSRFuiKrKeAkkO4RjgGaR9qlJxmlp+3SYrT8NLr7bS6ZUWodv9+8w5Y1ttLF2cCjc4O3Mf
PDluf/OC6m8+JVyRJNSjv0Eb/1Fk5hPjnem5THx0i0Yg38pqCWvF9Th6xuP9XU0seKdUtq+D0Sti
ngeJrJ8hVdtk+qwmIPldeaD0+FlP5fw2d+xbM8KTI5QJn1XwTfk6vPXleNIClWQMqZq9GnpyBX7L
DczidRrFvL5/UGKLEnKyWM/EZYYjHNtTjeJGxfYG70mwC+k8idtjaz/4qEPievjudFP88mPxEQX2
RjUjmbSda++quqW60e11wu21FmPXQiX25/1gFgGajbTkcx+Z6jy6+UcwthMgUoz4tDLedmDMfEt1
i+qje5W2W7809szhF0sYVXccsUlaPe56QiOsPJg5ehxCTNkXF11iIMCKu4tjufbaN/p8b+egUBzt
+CeVWj+r3LXPasSbi0wT+IAao23jIk8NAf3eX9gDkp4ujA/Lt9uTdDrGXstfhfb02GbI0UOYx9An
R83MOQ/gTkqW+byuG0mnr1XcnInsYFcGvEiXst4PQ0EJO/nrPBDUItP4GiFxgykIxCU1TItmmyMk
cs3nIWcvDnHucn/pBCblwWHkhqs2uHos+S+NDoi4Q6bi6Lh+Y5FdI2BSO6iIGhuXdZxS2A++V84v
Y5bMB8WWhIGFjzUiblHOOOUfDb2Lk/DGGCs/SSy9D5njo7dz1M+JPIugEAJzR+w84hJpz2muXhtZ
4yzwWuNHHkSMvfzxaZjUz3Ry1Dn1umqb+lGEyEIwAIvFDJexStCmxnV1yUAer8Tsl3vDJlfK8wmq
xKIsIJ0azWYOkV40iih1bkHzme+fxK/JYlrXJ7uaFviZ7mJxz4PEhdIHItY2YPoJd9rnATaAvMvF
i0wSYHs5WDWPRCZiptCpWmkL55CqnbFWs5cqsFdOyiqvL8IIGrc5XHCqhSfVaDo4i12KDjqMCzUK
XoMyHlhJU5x65C6nyZyLU8aMcRu2nVGRZYhvq1hclveXrMfr5/QszApFfNP9WcjJORtnylOBf//+
bxluG18KxhiNHQKyttATWI7R3u4vyUxnDNWaxx4Zbmzab2mzDFjZxOyLhva2r96FoniL/Lg6pB7Y
IeInmmNuUrnZ7kSUXdRbOLRhl2JUDJ4nJAiljpMdiSk13G++uQGm0ZFR1ktay+ks7PJolo0mDwmP
0YJvDkvgHVZcQjnqAq7zPnxHzohYOGnRaCXxIXJy6xupEWif5N3xfHKnA7HRYdbvvSEdD5HXPzWd
LB/7QP20FjiD12P4r8ODQ1jzFCV/DGlHh9qs9RHV6/gUByBBkpmfs/Dl5zSgj7Qw2cfC/fcix/LZ
ybvqWpiJu6Ml/KF9BE4eesMfrQYOYBnT9zx5TIHQHCp/cD6cYqY2rmp9LhSo6cE4t4Z7HkyQngLQ
4qO/vES6eIsTGe/YfwVHvwmC4/2vzM4k4d6q8/0U9vsu6puTyVTr30s5KgBUWR7/lQFDYsnYU/t7
KzC/nLGfN62CJJ4j/D/Z9Muwmr3z/UVN2jszubr+s+wW+Tzv/ztUKIH9tZdjamNGNbgPhqEffbhO
x3+XCbDRApXzkm5PhqcMVXryoyym752M9IiuhwA+e3CA1rnOiRWmc7p/GeVpsmOlx2ykrM9iecFI
m3coW5FexgX8QjYfF/Bh7I2Xhg9BlDzbGVMaARX2nOIEQ3dpwtj1Rtlu49IYd9pt1mbvb/NqHjll
6vHs+XI8l1OQE8gNsrlBMIjJxZ42A8f1xpjQ/HqivVHQ+igrN/cvmO90t3gY2n0TEZhQu+OhDvwO
CDnFZ2POGHcdthc8zi1PdlFu7qVwRVgcuZ63BMvgS8D4yQ/b9ANReA4Mrhhoabz0o5I5sC7q5J2V
syJy2kdG9d1jHbXd4/1LIwyh87bFte74JjOHtcj9XaOnrC7/vfz7e2Reethv2YaZZHMxwu7BC+zn
Obnmru5Yoy9l00x/cOFwo3ptNm4/uKwmXOGsCgdJvrlUHijhUCuQU5svAQWCa5lcHP37Dl2ojP4J
QG+z64rae/cLuMb5YvGPfI+VQo99Ng/4kVFlzwWZZ4xNk6PsI6rgSjNnTZNyK9sw+c1/DqZUsrxb
RNHrfIlpKBbHUdZSFxp5w0bQAXjUqPaayYmbyY1Jn4sQu4vIPFZIgFgM3poZjZgR2uqpkouMssnd
q+Vu71+EnAQURcZXU1YsIcyezyA7qx+Vn53npt6mZCk9Wkt4AxYLzhxbPrNNLI5pDG97EBZsl04W
9Pr+iGN3Dva1IfW2tctwazr5+GJ67I19j0i8OEL7IFLIbRq4kR91V5Bm3GEyx9LhpCxhMq9/Tbx+
Z5TSRs7NUscaVL37d/JYA5+6cS1JRrtkkYmgvumSPY5wd41foYTxr2D5a8u4GL6GV5yrX11LlxJQ
R7z2UxNsXEvmZ1uwAikTwTlkUm9kcXR0E/2rCo9+NqXP94qzcvJ8x2QHhjop3/HIO3e/sX3Hgas1
oKcj8wh/hsePtABhbkyCNrLBfcxUQK8KAbJ8TT45dK8mDPKD2UbR3hLilKDwZuORV/sRgHaa+9a5
XIzrae5G21Lj1KmXL7n3UKzNzluo1En3fbAPclsCRSXd4gGhWLCOwdWdcFaLCuWDvXB6CxLRhxEm
exp6CEtmmG5sjDtWDeTM4RIcv712UZZP5PvNS8XvdLN5CN38t1060RX1Pbfr8sanZverNMXVdol4
M5OYGtsjjAgA8lTFLFLIAcwyxKOuV/ErGCcJz/P+A4sOEcD9aMVU//+j1Q6dz8EMXVDblPhsHgTx
rS2pDVLCg47xh1nRIxEv8/leD/hYQtDX0TDc2SQS18mGkBqC+LBskkanlN4aSfJk1v3ecjzQme1C
VqcXQST1lwVgtEe2jrnNysiGjoqCdy+2qnPZjpup6r0dUSN//6sF0YwZl67r31OCFfYlk8FzCKyn
z+0Gs1pn99sKgduDWhAW4eyGJxsI9CYABAvIZ0CeH9fEl6mIlpoOa9fycT6OrpRr4ZZrP4OX8QBc
W4qOxXfKRiF2BxaWuiXhHJvVLoHFQo/ZP1l5DXOm4G2I5zi6+JjnRALvM57iL600O+MigfuChygY
q/6ScAGv+1F++oUPL6wdH12Lh28s8+7LMZr1IPMjNbb1OjDRfE4JmGQU3IWBemaxhoUtUvMhnacN
ISjeD2OySM7sBFCg1Dv0zFye0TKCDG+4lRqFL6cDq5rj15cZezIriBxQKgqVW5AEOyLfBB26R8bc
4P5qmY2JBGnLQ4WCBWqjzRNxJ2gYFNxpIXjQEyqSB8fCDMzI0zuwCzzJ+9iCTSqTautSYCfxYXB0
B1fqHiV8bJ/cDCth3+EIK+oGpzWjnuX2p2eIu7cZlp/A6/j//4qpxOeYleVT2/DP8PwiMl71jVfu
m7gyV/dv25Ks1aNeuNjMYU0QWnPRjC5X/9o7uA3J/v7Az84YLQL7Q9Jyggo38db/Pva4tYmKHMQx
c4OIxgL6TZa3NJ9pcbjfKR2/mE0F3j9y0djhpKsxmTypBImXnQyfadEKLqwwOJImND8P9nObS/Su
TAZpxUcEBUu4EH6kYeUtjX9sZmLdsUmi8UrDTQSg6QDxEgiHi14mbuMn35EwzsL8EY1O9WjhQXf3
bhvUx6mMx4uHIxMQ4lLiqjn7SCL19u9xjnSiD8R2INir3X0Y2v7bUEN4wcr1747vrUqQ42gOO8M2
BNm9aJEGogy3FjMzMiZUe2RscvaErPZtT6F7b8uxPsy5hlE4PHOjqeeEbgRjByvZtm6fp8L9YaRB
fC5dzTOiWnHJMUIBzCHmMnJ5xqNEHXw9s5ex8PBFRHXc84OkPbwAUGJNMPBRklV21Dxvq8wPnUda
QqS7cWsfo2R2Pwi2U6tgOtRlXlzsCtemRcI9TAPwqNyjhBMx3Jo6/mNmCgydGaMMRMKc7s2FUYRE
3C73khdS0hMcsxmbob9NtdkuO/b8vXXHj2lIGVh4Wj5r0hHv9/L9JRg8DFATaQxB7r//V37Yk8v+
ZwYx0ULrPUchp0eIanDz73SfsaSthzJmhexzEsWe9RnH/fDi5dnTv7fO1vi1qFr/q19nF7smkuhK
nQWZ0KPbm0Sg84ffXxQhHwRTl+nG87LxrPqeqg5cBEu6Gg/W8vdCt3X2cZI/ZZzLVyYfYEk7tcSu
MopwekkKCkMHbvCQby4w8W+6iHJw85LRVPjUH0btmzs3SfRWASZWJQ4+u4qyW4QwtqVXlvlQvpse
5WVcdB2uqIFi2mv9AwOiE4TsjxLg3dEHESUfDEd2B39iYQMIFuxTeS4m0BLuGEWnf0V2inQtmvjI
KmG8GoAgj2bV5O8c+lC+Ft+50djsShRclDBix9rO7o9wMJfEadTvaqWL7OBlPYvXprukDQuGfFLO
uah9axOwOlqgYjfk/d9kwnRXbRN12bJa/2qBlwHfIgJ+yubXilCiVATGpXWDr3JhhcmeXug+YKRI
JPkobKwT8NbzvbPvDRCBy4eJrYreJK4X7SwUQPuZ2c6KjynnZZEZDGwiKm9PDI+kMZU7URl8/JYv
zQW4P6TTYyT6AWEKaRUqaZ3H0ROkW5VtsBuris2a44hTZ6RXI2Fy0kRVcCmlZd88s3mpbTxOSlC8
M/5BfCpM/dgO1i/oENM50uUtScz0FhvBRc1gYivijHcEQeBRXzYFLXGYWYLRIoZc5T8k5AU99A5F
vpo7JkDrqtGQVkCMUBmk7TGuSWdbPoRUrrD6tTA5NqCzQP9lp8GDEw9/otpw8YtFpL2LhBRRPxix
tLMCJECJ63z2eqBi6YJXW7BtCVU1nm0S7++fS1sE2GO87IjCLtwruFqrqhgpWULv5EEJ2RmBQqQj
oXP7LqRqmwb4bEyFXLtNwNbPJfyscimLSjFHh/vz7E6qAk0XUlrleX4QqdrNwAmOqdbmGRO3grpD
HVQJlR36HpuPW8c4gJeptOUjuqusFqZBPrKKd+OvlAjed5JQqwecgjaLeRhg90uCzEyUFNGA6ESa
5yBOEYWleXBkWTFve4f9OiWfR5SF3a+YQY+fgvpxVdr+RoMp2DhT7z4aUUU8+tRwFfCrsVAszqVo
dqhu1M6iHz89Zi5uTYYxNAsRMd1iurkiZouuKvI4WVHjHkkpe++HaKnnbGNoGPmMqMcn0f6KDafc
d5PVY43AkqoGQxwroAtG10xXIi7wN9zz9iyTMCwERdklHYovmvniJg3zR5aNxlYUvjrOivbBj8OL
14kDotPiFdwzzuj+ha3qrXScZsWTSiirlu2NJAAoIrExXGI16Ee2wbcBItCuu/+/itDs1mzU5Q7G
gYOBehz3OgcAVeiQwnBOC1Dti5poXgY6/TLfuf+VtFNKE9t7isYMw12eNBjqoeMg+LChDY84aWZJ
JAJtOEsH5tPcuxxxvlPsYeAHa2IChnW7tFddOv68j0nsCRknBaGxFIRzx4+U2+dR23hPl7kUswr9
cP8XRe7nTzkhHlNpfPmD4pnRjIaiFAHqvwtM1TwQumHK4ZJ/SrSPV5mM/It6lfTNW+cIZpYuNv+q
tolUaeIrQ1QSX4pkesI75mBlJXDMZ868rl1g7IZ01+ECIUxj2yTyvBHot+g67IoIBPhJLuKJsoKo
MCHqic3APicT9l5lvbpL5pgQTrizo5xsdOMSU8r8zWX1HXYUFhSccjeSCVQ6WJo7yBf7EPvKITA9
gqj59vDtV2wcGY5utBuoHd5HDmozOlpm3JxqmAeHwIFhol2empSjB32ZkfugZJdEtxlfEQ7zIAMz
5IiX0Ib1i4xrkv5viRiQ+gprcMlDvDP9uDuyEUO0HTWA6gKfBd5SYKQEvpLR/v9frNmF5h8wd1jZ
Sus0cK7QyTiItYAOHIyhfTd0MX8baaFuTeWgtlgaIqRa5rENttVAcLztiPTZWWQjhlsGq4lQqx0l
y89m0oAomvEwMD7YFiPicsl4Zk0lXhEF14v3PKOYVwF9oO/WoEKY4m+8EPEfG5ZhJ2sGDr4i9rga
0uY2JeHLMBb0AiP7ChkikssHWCkxbqugKfaEdI1PeeDVj31YDi9aODsPj+zeWm499Nf9ofXFMSVQ
88wAzXmqNZnhIL6eU2xXa5GQy2Ilb4Nqgl2p/YdKuQvVPJ8eCvAhB4fbjvWsfXalXa2qMkmuvgH/
tyKmTSwDHuXj6eCCDA8y+snRC2Bq+aNa5E5HP8HZjag7XWKVwOpVX/YMuszM+B+X3NjHxHbkExnN
A7gi/5NJb/6m2KwYIkUvFWu6BUJvKF1nIMbYuO+rkNFHyRJXcb838IYapgLdtyx5cR1vjMgQpya3
q8fJK35bpTftnaHAM7/8SvHvN2zEvb84bPEIcQjxlgAqT1RPrLAo20vQ4ThgOzRg2kjrU1C1PyyD
ybdszJFkUI/z1KE3rufkUNYe8zJhH5yyGHkE8yPKUOdglWh5sbXNb/2EoB8G/SkUrne1vAA8JpBm
I22BHHsNuNnle6rKzkMzQQdA5+FcfBzQ63m53RzF9mWsfGeNYBl8aUFiscjnkwyiekNowblBl42p
C8Mv1e5HV7W/dKTFMXeIcjDARAJKUeNlwgy7cAJJQO0LWJew0zpsLTb84KyI9qmLtCrW+JLuO9Oo
c7JdF9Eo2u0ifCcSbZmO3Wdifij03tQvmTfcpj4GjT8wOj0tX1rtLZ0rB73vOKLW6nuk4aoGljO0
+cGruVaE7t8bxtmLgCRAGptzL1sWWOpCIAznM31s2iqAQm+Gh8ZgzrK0Nhrc7WWYCSA1GuITeKRt
/NodO/8BoKkgmyrKbOPg2jEMPps1HnAB/kEecZjwuDuO+VgbZEnftxQ1xT5shao9git/ph4rVqgQ
wguJsBJ3sHAv1QzCGX/h2ascFzcVN91YMaNgs3QanMg+CZBom6gu8n3WkRNY9TOkt6jqry3Vxbvt
c7B1ImtXXh8TEILUlyBBYKemjF/gbnPObCH5pL/rBht1JcZ0R+2DfUiSg47VlrurleXD7HCMWmpm
QBCP/YoM0gKUv3EcUlk8DYtMpTTcXyC9aCnN+UPaRg7QJYSWmIcQK+SY7UeZ3ZD8Iz+U/EvWYpRM
u+KJJNm9zur8s+nFDj1nRPiT8Ybye2VI6Z9iZPxnzg0m6fF3S8sLIWs8Uz4g5wv745xWSLZBKqWR
2Z0mI9bryFXuw9Q5N78K5a4s5h0izPwCX4w0MOMaMiFjYJa+lJaMv325Kl0TLEE2GxebhSGS8t+L
PGUH9D07Y8h8gZBvHgEY3oICd4xZvYERqJ4IsWz3vj1k67FcPF8RNEbQqQ/4GEcGqDZwVPQYwJTD
hjkYNbEB2ymLkZOmdcXKeHnKmmqM996yyuiK8VgWgUmZYU6buBH0KQKLXxBXBk73vTU4w6l06bk7
JnBq5PkJb+2y32wrizvUtM9AweR6Wt6mNDX//scobexu7w7oGDLV/MAxiCVa+9ZqtlxmWfbo8u7b
zq4pe/p1SjSJQfUw9iyYp9H6yiVqcMbF06eY4n7TSR8G2fKxquvSfEQtwTSUH3Vq/Nc7Hhip1XEW
SIJk0YTshYr65CzLUeGn+khRzNrOfxxgKhCUrJnDDcdhkPHZHOof3hwXR9RnPnAPBqNd13ibtK/b
y724G3K7e+oB8bkyCl+qjJzQkcpjm0yNi+ecK8XN4I9EfohuorZ/8ivaNMgE+ma0Xiys/QdND4uN
wQhWgCKaTTtDpIDFlZ6VN4KiDrOZSSmqc2kiF6chyVcqHyYSarsU8SjdR2v4+74CaNmZ3lPGbOLi
aORl918A9jz/BQROv5LRuA2Zv33ClViSe32/svb3Ts9FYnQOctWxOaW+sfW7G0L/84oEZvQoGftS
VxvmJNcFsoFVZ3TtMWzbj1QQeWkH7Vck2GVyyBBPlDvyEhW63wlM4MKAr6buld4U45RlDIUhmskv
c3Hv3/Y8T1R+5BZciu4/mm9M8UTju7v/UrTWHK2qmvSxt+Nnc4532rTNx9kPh0uaVKd/Q4o5XWO4
MXb1wpWFA93+0EH0bk6/lEp/WCM8i3vvwFEeHou8n/cMp5CLzJPYOcZvDY7ycUzX5iwpfkpm/zTH
+A2cLmXjktfPOof7JhEcsF3BP9ktCoJ0nKNTPI9McBdhoJG02atbzh+xQcoz+glFKISm7dc2/c39
cO0vAeYRlJYkd4aN8xEAG1k+oaaia2Tde8LXb6L93Bt5WPxExIcodGCY7lU/QfhsmMz6D0HTXNUS
tbyoQyyfBMf7+6cw+PuOTX4zwdM7d77B8eF05IKmPeQI6cmRkQChnlpMYDcmgPyxmOB2lcBrgips
Pmmmpbts1hlS3Trb4DUTD22ewAafEc9CVqbgX9ov06J+Z/TMUDMPG2ah40vUwZgIlkPDcLOAVA3U
BI4PuAmjnMMkYHYWx2nw5EcFq6HKcB6Gzj6yDKs2kx/WhxzMD5pAxQpuqaszCSk/nUgPMJywPHrz
r8hw8PDfp4FNs8b+a7zGsAFX9oB/vfGHWwHk4Bon3rEi0iZ7SL9VKfUFO1jyMCs0Ywx8qNLQRa+i
eiq2cEKxw/QSVllNTYatcXxqkJINphW/2jYVHaKhSyyAdCHgAu6em8FD03C+SLcAsIlqE7hfMJ7b
aPiuWxQYLhv8UzqkxskxDz0BdluWWebmfpIuU0Bj7PKnmOiPKAGm4vbrZJEBDD3teBXrfJcsmg9N
bsjcp+O39LAVTvJ1AuaIvF1ck5Ddk2kaal/rgfeVOcJ6GMt4i9kOv/LyvCPO2CNuzAk8zRYqELoD
0cudN8MQ7LU5bUNZWKhBX+0+Z3yc2cCssBYmDAGkB7+Zpvvhjlpn/IMX697ERpKMM8+qgmvpYz/X
DnOriE93VASsLBbleozz8qQVozCmtkxBrcgftiJS70QozHtDD0Dr2ecDAA5PSdzvUrc6DkiH3P0i
YWxtPuPDPAdXcwTt02cE6yTA00UE2ieyUMQHWGz2lZEtEb7gFpanxa2HJ23p8QQjdtiaeBwfFBl9
/2PszHbjVtIt/SqFfc9qzkPjVF3kPCqVSk32DSHZMucpyCCDfPr+mN59qmo3cNBAIWvLlmXnQEbE
+tf6lhunatMiRRfLt6ggDOJ0ubpGbt5hlQPCnjf6AbbppzFE+SVxeMs0RkXzJ1o2VUK3EzNeUZfv
FS6OnVfNr1o7BL/b6BFBQGT13R4Q2/BMyCNaibb/7nEHWJWZei2TSduOJondvIPVqZUu6NL5o3xf
yCK4qpueE8R9schQAYncIk51jQQD7H+bpoE3xMIl9pozCp43LXqP25Z5gvXbw1L56XSyzPFo1FPw
WodvHtaxjRh1uZonmXeBDHXx7S42TgGdhAWNB1SOUpDFNKheIwhxx+2pkCW+q1M7Di81y0D41jE3
2vtQqMwwN/mKBkiVBim9EOTL0xjJmsR+tXHv8TnwvfqiIMsTVeP3YGbwBWJzP7po49xN0LDvvMs+
nFi8i+15T50HaQP68TLVxYOH/2VPblKcyIut1DzoaAagrKVuvXBexMh3PwV1fCiDQarj/e1uLTNf
NXy6b9rPNHew7JYporSL1mAn8cbT23BnuhrJyNSv3tj6cj4L2nTfmbTJ5UngbD2no6FOA3igcncV
mjI46tZ3C7w1ijvAIrB/5SEA6RPa5si+uwVUdse1e2OUYRmb9Qid4o8gxRk/UsmIANdsm9wLN02R
gNRiSqEFAYdrLwnOkUXRyIgQyEijL480G4iFBEFZjmXw+5jq+J75iJxBKDFi860U4CyWaA1D4o7B
r3YWAZZl9GOliy2O8uyxTgRsFpjqe67LkZaw6Mby18ybiOTYOdPHYFXxbQJHeR0VrECL5p39b9mj
lMIFFj00lIlU5Ya2o/rVmiu6iSgtmPkmJ5tk9O8BTWbTa6GVA2+WrwCLwxWoJx/V2LEagHtNc2uF
MY9Ya/xanFcNeBAXLESwdOjTO/Xh+KsaSrkGJ9E8QWp+cYpJf5toGM96zOigrrn/5uGHw8auV25/
rkHmnpPMAu1i4IDRHOMhp5N26J8l7s73qYdgqDBrLe7mF96J50Bh0xmEg46kLHYehvHiSyQHRm4E
vgLcfWniAOebp3IoEA9EgjEf6iht8wrMhG8b5OlwGVpiXe2owmfEAxzsA8F0ThvFXflzjOgwJDL4
vZlgrhicIQpiKLoNXA+rMqzff/P275sNz5y3wpbonmBfL2jDDJYpfecL2WrOyTCDdJVMlrPsUds3
mQ1cLx+97lDVuaA5iyUThyFIc4ACe6HrcMAq5IqDKxLrjZOUZLHI9jxpLAxJVE+7oVP1g+MHr4k2
vGNkXuMKyK9QQv1jeP+upmpsFjk2OFPW3GJ/eIkiQTUTlzLsi3yZzydbJXMXiEGr9or0utX3zMvZ
gGAuYfekcMXtytbA/yQdkhDk8xNKIvfVRLE6Wo6+94meLynE3eLizi51m8bnnPIXkEFrodT4NBrN
CRJpdHQk7q26G2iRnXfBJaG4Gmvohh81HKbqg5YRGkmom9OTAlyc9PsDe5icA+xewzM9zp/qDvRS
b28oTeye2tR8oJfW3Tc2ypdLBJpBD6tal7sgZqKHhBHtBfkJw/S8UogoZs4yWOt5onEpyeatsCMT
bNN+5a6hwQib2kvPldp0bnjoc/w6lm5/Vo1D6VaHY9pK9ei9LiQSBd0FmhO8NnY8HULgMlQXgHa6
Gyc99pgrDpU/cx/DZ4sa/Fxa2q+BIS/0Avdn4J2q/NqaU/VWSZrT47Z9EQF86WwyrTdZ+/j2VUdS
j1oYynNZke7bhvv9UQsYKE9VXKyd2Ndes9ZCyTdj+iFmTdOqmu0dQk2mBJ52OHPX58lOY7H5CyLi
+ay32c63sfjdjzqtURPOKnwDOz3PLzdDASaTlFZC3IxOpnUpvWw1hjp3/PnoZ5jFh+A57EscQiWX
p5Fl44puj+ZbgF92cUawqZ4wlWNKcqph/XvbUOVawMBggJBjdHshaKKMhh5wchhsJh8WSsnObHP/
sAnhXYOoxycG0Pt5MJpiQaz50gGwxlTDOmSSkt1M83S8Styf91fHFcjLOZaZJ3sAj9g5bALv/lik
HahwsxLkznA2bI/e6n6/btPG5FQ3C7VVkDC4cDrrBRc7IHLK/pBcjIc20rw9drwegZHcFJm8+cyC
y44+gypBg/KHYKNTPbhwzZwSG1XS09DG5QU78LjWsV4es/pRaLHzlMVM0b3OfzDMDiah90PMTYJw
YuJlIYjvDi6tTkkwV3uQhDWL7powdtjdJ7EY1vaiuQaaemznE55ImldDlSd2XPU3s6ZJkNAItu2m
4KQGcFc4WfhC5pDxvgoP6IcksQZPHtoRZk4yVrD7Se7s4JnQ1uMU7yGZMZ2Wni7AhdP0HjEJspSk
j+vxu2fRqoWBmjpMtUjJB26HqQfzlCJfVjO5xwH5boU+U88+3kxFpC2lIezHQfTk9eqGURS7qOha
PwdmCDpFQE3qXSg6fTMnYuqbBVPrhzVXz2FsQQwaCnZhXpEe7h+FSSb10bUYzRuTyi8KuWChquTU
tK395+d9mGLtgCIJ9ScEEOxy2P9zqcbpWSwn3tYG7A6BvvvWgfW7wA5j4QGqGSlDNeSqsD0mD8GI
Oj6k6qBHElt1UgP3dEBI3T8iiI/VPgZH3cV9DSfcfXenPHuqAyd9koG6zho6tRPVKRdNuO/8mNeh
NG69bvVvVNB3YxE/hulVi4rkIicSfXk2eafE7nZTXVuAD7HTQKXubyREWgZQJNRyIAqL+6f89+2N
ATAOZiwzLCLPEy28dHmr/ZDZKZ2RYm0ZQ3y5PyQ4KjsPejkUPRs0tIo3HX7cjZo6urO8utoPFH2u
AtJHmCbH0/2cUTXhrqy05sy0jDOXDn/OKSJ7bwvmhn3bxy8GUCcDg0tv0fpx37E5phZAMOtQLsay
WiV2mG/JO1qm6N7ThlKseLQxEPRav+01vOfUPcOi8yC6lsMcPCnirHiLy+oxkHH25pftJjFwzddJ
ar1kdQZ2gmbuZWvgLyKq+kaKoFg1NhOcIvCvScCA564o2UHAzDbCcYQzi4MB9GkrCvX9yMrMT6QA
uuyJfLJJBL9KzLICll9SEWt7U7srEywxS8ykxfgi+siEe+c8kgnR79Z9TEgPWgi22mitJ4XlYsfo
Nd3NgfcoxiNeM/lacwjo4Ptr/lOUd+cO3DwWL0KVsP1AFYw2Co60YhrWCzd4bd1oLUdX37Ve/eIG
vnF2Ksua8SuedxgydTVknjwIKT47jR5Ex4+rJ2Ui8wUBIHLBNBmF5nNMFBEab3q639lIRsUUV9PD
PdodkP0BpShOAtDziVWf/zy2eZ55GFv/NQiG6I1uOUU83mdZbeGXjnO5lNG1HDVJVO0Lbt4cJzAQ
i4DxG3DatNm1mL2ORmacKwtaekPPdBT2/Q5ewS8kOP2YkEag3x4aopinCCmnqcwjy+WYPoLnFFkI
+/0zd0xtRq06/UkParHERoPCHowJ8F6156JjZ6niXK7swhxPv6+9u41o1+VMBAJZx7DlMGSWnAeX
yPPTKYOigQyh608qDeNDKcs32hzifdiknzyb+IaVqFv0qWEeG9erXz305rXSFL72nr2ALrt8rZsp
3c7+6Nzc9jGfd3y1CuRB8+ONM4jkyS8mmCPuT6fXKbyo2vbqxYVYa0Xy0yex+sTKz3TQ0vMtZBLW
1bKifjKBUFDqA3MaZwSB0Rd0z42tt0rbZjpiL4S1McXAYabihx1Un1FCfRhgT5zco96rhWoLcZRN
Zp/STj8aAy2thPrEp8+ot4jzX1bWeG+ghzkrpe6XN1LXzcRhozzAgUVSXykXAkV3xojUc67ihSpx
mq8MwUpA0hpABviNpTHPBInWZGf4x9gmQAwhynY4U/XcCp7DpjB3sNk9vGGZe8S4BT9D5P4bODEM
y3YUf9elVhwCAzpQL41infVy9ivZoGeqpDqjo6erQmeAz3WQPqlAPPszWKUXhbG2ldmfBCGRjWuH
T55wC/RDqBay0KLTkH/pfcKROB6QGX5/iH0P+i0eEbJBUf9iMT0/WjU5iCkuyQB3zTnpw/6StwlE
slKb/tx6CA2L6H1kR+4JlVTG5ZY8K+RSlKZ9zj9zJ038oFI3k3dz8JGi8iI7U3A8vcErQOZk58zx
fNXP6Y8hkie3qx3G5kRDsoxpGaadm+4RD6kwkj77gV5CMUXv6vrIxsBSeQ9lRCJl/qovivJUZqQR
OJo6rxUu0pVrM2UEB5XsvAlPENjpT9v3qCi66y1ubJ/uHXlmgpkTtKqeZxxYyuSmJ9K/2RFB15gz
USmyd83J1Dme4f4mmQ4rZtIcWej8lpTVroj9aS3KUAMywwVxPz6lbRkRgqmogyloJVa6qc49ky9A
SAXOkLsIEeYf2d1O2DkwNYYgP9qysHZVKuTR8rf6KKl5mNVH7s8Ws2IQTfPGnirQQdRAUVrF9raX
u8SS+sWxg9eJESoMKLqUDLIHZJjBVmhSPme4jWh3b6a3KAtAMPC94G84O6pIw/HZYr4JohLLZmtt
mOYb37IEOVYW+mmMum/T7EMcLPhkkaNZB+W1/TMJlo8Oe+YaaDBhfEdqr2rwDhED96de1kts9sSr
RGdeWelhaFc50/WiTQB19YeQFBafc0nzgKjMdcgP7V2pcO0U++y+1TaCxFtVosqeTC9IL0EhyLyk
+Xv7E71NnXMMGb91GIigxFqKyjkjDkBl7CptbzCQW0FJpEISv/EmmNN/sedU8EB6VqRMmOsojqIn
FoZPtmME+VuakKmS2OVZfpZomUdnVuFSM/sF39XmzjMYK5WPT/dB5dQlwUOeV98YvQwnbfAYlk9r
2AfTnj2kDQu8d/d0gqs9OXS1KKcdIgFDiZrpueiLfnuXkCHxr3upMwnMAa52neq3Xu6pZVVl8TJR
ZfVjSGp8NHHxGsr2vWZgu3B6M3tMfS05E35zlzMLy/6MqBQpWd4qZo3UljRWA8grb19T0T7Geosv
d/4q1yH4Wio/2KPZrLkp5izSlB9qlX4LVWW8YAeiPIN5Hly7YsNc3dsLI46WCJfli5cfspwaeFqH
8cdZ17nNAG8lM8hIfEAFvIwaiQw56bxMxFlqfCk8BwKPgeNUGKTQDwRCVmpAvZJNDjWkd55stJs1
4sgMvoXBMLfGdoXfbYnCgWfGH5/GuGPCq6MN+YrxmiChIakuEZX7MBVmTxOtvBm07RD9gIyrCbrf
AygAoqTGaOIQTV6XtcoD3+hDbAEokB0T1a2O/3PjnPnXvjmb0IJuYVE1LMd3DGduJfy3Djwj1nwZ
WPB8nNYY1tJgUZAlHiXH7FkZ6h2KoHwGCBUxSTlUrmbu2eBkK/oeEP/Tod5D/6Fy6yFCFz87QTm/
xDzNoIHx2jT5QqSD93T/N/+vH+p/R1/V4+82vPaf/8XXP6p6FEkUd3/58p/PVcH//mv+M//9Pf/5
J/55Tn5wWqx+df/jd22/qoeP4qv96zf9x0/mb//zX7f66D7+44t1SZnKeJVfYnz6amXe3f8VPI/5
O/9/f/NvX/ef8jzWX//440cly27+aVFSlX/8+Vv7n//4A+bpv72588//8zfnJ/CPP14gICTl1//z
J74w+v3jD1v/u6nbrqlbrmGZeA6dP/42fM2/Y5p/NywieL7v26bn8Vn4428lN7f4H3845t8tqmzJ
rJuOa9meS8NjW8GQ4efZf7d8xzTRRizLDQz+bf/3mf/HO/ivd/RvpSweK7K37T/++EtTpO7wU2zc
TkFAk4ZlGX/5FDZQ3oOCcyh7x2pLn/OPphKPqTWuhWX++LcX5c+/+t//KoNazb9+6PEEkGVyHMMI
XMPV9b8UU9qG0eS5k/QrlwaDaw40zkQCZu+WBFc/jtj9B1C4fH2M5KpFrtr6jvYazOJuCY1mo3xy
B/fdrLB+OjljMM0Lyp0/e8DD+SG3QnflWnI/1GGPnaUTZyvXLtjP9QuxFdC0dW/uOAgWr3oKLoTN
uT7M4fTKtE/jfz8EPqEy1xvYaenmaz3njX093eMimlZpZUBLgSO6jTMqC1sn/OhS7ZvgGPJoQOLy
JhuEPW3WW9c1oh35QGPJmJf7ZlHthhDHjyH1+iwzSGgD+LQDCEdFY0V+dND+nxnhuccwgPoYj+D5
GtK3q15jvqJGinj7qjGeCELpVA1t+xpsl7ApCb+b77I8P0deNZ1Yx3RIqemwaxCWrrptPxpZYtIT
BmWjZaTO/mgwH1vX5BDjUE1kZgFDd59yakJCI3sDRXwc3gpKtaXtrTBvLzY24r05uAHBRjVsHVww
BxqeZp3dAz2x9Uzt5polqpFBYkc45YuSfbLPUhqRc07qhRjzrTGYzyXcgFshbGel3YKZg4mN1bjR
0gNM+GgULz1THSYcA3u6MBxxGrfebizodxkJT5P0uJXU6xDMm7qtpuvPhgibvb5uZBCdDOWh6ei6
hRQexEsvi+Sa8Miur+LpsTYFOAXbHHZg5drntDp1tdvfCM8da8kwO0Ush3esy9e2Lb+lAW6JTPry
aOiMWJrA3Q39MGCYyOqnIe3dnWYjEZb1QTYhWj9nsz23+3cmtTbF2Hq5HaXjPTS1cyD9R52bIiUC
fhL0YxO7jwasU7M8DrjcLm0UeBgs6WMGSABBzBmIl4hch3tr6Ti1Qm2XCbrcyeehNvEg2+Ygk3I8
/euXEqw8K6cvbZA8OfxHsxxfauDD0Brr5J2/YeU1VrUL8+zHLNYwpGof/Ejs/K7bFw5kZw1HN6B5
/9Ym1Q977k8O8qwHrMZ+xumMdEc6gUsvw4skLct7kI4jN/3kf3c87ezU9fgeNtoX4d58l+ajs/JQ
FzE3FRXQLoZkXGJUf1a2c+pzHLNTOFdWK/fYAc+aaEtHXmHEIS19Y6j0hVP6TcujgfEkGHsbAxFJ
YExQ4GPylTlSWMT1QQdk5Rh4MgzsJX4wXjFzj9ciniikYGjTqM48z20kZTQVC9kN+qEEojD76MBM
+73CNhI+ukNDHQWDwWXjiY0/KXoXrHTvqPxWYh7DUOl+GxNceWFkk9IGympMCTReh23BmPU73c5+
iU7u4EriAJNZ9xgFeobZX38q2ga/nFrFykAV6RxQaCT6kqpbtilOx0KaBADaT4oSEooAB+q0mQAF
ZqRte5+jbTa+VDNvhSwLV33PpFQ1zvRoNe0z5oyGhijGFThTMRc12i5x2/Q9w+ENCGo10Qh6SAyr
/beH+6+lgpwJS360zahf2Jc6OhEsM+QM9DLNghIyt7GeSi9MT5VMvni+HO317NhjCl2lzbBxmwyU
cFblmx71Y3N3o1GRcCQhmexVZtxSLY6fu7jYcuchEZS1nHRna6bAEG+65batwbLH3ByXRMK7k4eM
cxqgXpxsyCNHitbbgf8vC839/WAxwwCWrIjTM72+p2sKbnpK2m99H6c7FTjvEYPXY8YfWeu9733A
u1brJg/F0h8AYWvQLveQRJ98W6UPnjTcZdVRFBgLNuaOg9hRN/06DvvgGHkM4Aw7vbQyTB4mbS7W
EJJKDo9pUas+7KlwtiWbaSS2QF97OJ4WdxZIXnSv0kdZTykJXTCH64+dl9AI63rdkkMiDrnUjF8g
Be6tuA2+gcln4YMV7GdetQOn8sYGUe4G2yoOA072UwiYFKrYcKoYGp01Ha4qtOw9nNTpHCXOM06q
4aA5TCgDj0QNIwqcwPM9HXKh+TiNQ7ZNKbgqEhOUsPMjR915hZRXHHulJ0vYUMNr0alqZ466vcrz
uFoHWW7sY137yE0zfyYiheWLi2ZrRbp8MZ3qmTNK8gPVBVfjUFU3/D+AuMvgAJBFnRqzC9YQoopn
MZK1sBPb/qGo+nAoPPiFu5eWCYwpma5+iEF9Z11znvPJnbZ2jtOwMOajM/ZDXMH+IsC2+OqnIHOZ
vmm3ccSh7/WAotPJZjWFPneo2xaUSYtSjyb1rfCS7K2vwN4qrrmHXhnpW8OxJncmAZ3ekcfQj8u9
1uXpBsmq+mDGn8nC+N53oDmNsDnFdIJsKqeSLwWTtk0yJCDr5i/1yvW3Q0qaLx39tdTy7Hp/YJAL
KlD3XHr28qWbmbVa4CfDST8/TDgBgaAZYpVYkbGtu+I6mmcTK59ZY25UNqhW2Nz12eX2Vhgy+27M
pVFtGjHuM8YfIMi8s+HuHOxmeJEK53z/r6Rn5mYme50bTGbhwTfnPERj1dhEKpPqPurqlsB0DNC2
fPamwIU2iOXsEXzSiqov52Yxh2kVfK27CDcN0jinKVFB5BDVBMmTm9MD6gTizUMH/omT5wB2130t
GFdkrfY+KI1D9ywH2SmclzTJ9F2kknbNOklUvLX2yka5C7M+2QAopB+gxJ1Xe/TQRNw550T7oaqS
nHYvK2feT8VFDkj5UjnFYSLnuopaUmsjr7apFDyubkVVRgfykIB5YgKNxqi0dxuXyk0VT5yuc4Dv
TIVuOk0/m7o1dIzQTQeY1fbWQpvElsCJiZ8fbNzYZs5XtbdqmOEiKi73/PP9wUuzVwR0rlPDiBlw
RcG5l6Z/7ohHnDN1TEKWR2HU4sBApXmbXTmo2ta3vBi+V175npS4nmwW0Q0fyOpIsWb6GMwPiSzF
mqKfkiUrczcylbRGe01+tbpKHmLX/XH/qrCz65Sq8KQmJiY64LbvZsJcae4LAtD4KktLrKqxaB7S
ABcYfkNGvrSKo4nKmw3jcGH3pfmZ62Bni9r4Rb8CuTYv38Ydbtiq8TAB47R51gyEpYrO10vsY/9q
fM8/BL5GnVhHdKnCb3NtTFPR+zhZn209PKRp6rNta5LlRKf2wxSVH5boscL2iPHNVNnnsNVnYzdl
mZ5lPOjDRM5isOLXLkjGg0sMeCnGbHgykD9dg/h75XjWxbZKIkp60R2mzNVP1gz40tp6fHDj4l22
7nlkR/tUFvzBdKSRrFJatxJMZAw+o8+gXLwDnGPuJm5c4XT4TEqcQnlDAkXlfMosXmEAfjyohtIh
HzWSzaFUJy221WkS43eu4hqyrV/tqVOmjRpjfFKqYX3XI4dUP3vQ7xm5Exy9P4zEYNkV0BMcN9mu
GLqDFjNQMCCQXEWUrWmwI1liO9mrPfIh7YvhEFWG3ARYKri8I25pRE5wUTC4DcuyP+sAGI+kHqEo
edF3A58A1U0ivYDkf/CDYlyNVWBfHAsLbClr2rK8ZM8YvzLmDb0v3PVIx9XeNrrP3rfGi4rKx2Ry
gpvZPZUl23LR2t6W2P5ROvVIcca4CWKRfCJ3h4CeTPBgPVC9uE/GY+xAk4sNilkplhNcHm1/YPQ6
IrUV1T6XATnpKFAYdh18unlTvNUmWl9UEAlLc0zsVtz9snujvHAgAqTJ8uSDEboQKCgvZAHKS+Go
C9bU8fCvXwKPQjsPlXYRDKBDGSY2YSlR7EuQfUyqXLanPNS4zmZrobZKBMUKhc4tp8rz6L10W31J
iVMUy+IpLozHrNSSd2veD3Ux746MtlpsWnSqRoojWrYSHe1nhIdq4FbQ2Kqe/UEnGAHTaQbSNGJm
btvGrW5GuajHZvh6T9rpU8RdfiU3GR8Ki4iHj7T5XoOxWcZyiugJ0dot4GP8KbbOr+ktoU/esg0J
bwLuYT4tbdW0r9TR01Vr5d+qERKZsjpzhxe7rJMRwp6lLqw1wWIoGKHPMiubymjaDvMFEKu2p3fp
mQ0t0VARcENsPf0hkzi4LLsetrJFqI7MZxfNeav0wT3XQwzBkcqnaZE1DbHXXlrsf9kK6Cp7Hn0o
dQS5XYrvagPxyJXLnsjfsc7kZ++Nz/18dKYUCn5Pe3ANU/8q8nhr2PnwaVe5jooIX4HmbmNTOhRz
QEnTnmLI0KsaghXeWwc2SmLLS5SFtr6Tvk7dVWgylTYrXJ0jDjbfR9SktEg+pKOBF5dtyFq0TMpy
4Hxs265cU/ZlxofZae2drDCddlZiv5Ogoklx5Ep2eiM50kCkbfMgPgSyTI8MCo6CKQD9mEik9Bkv
cIBbB48uHyfV7UedsrInZAF7q2XM41LfXppTFG813C0Lr6eItu3Kh0TK7FoJhyXCo8c2KRzvUc6c
jM73j6lrxuxNw28OxQMfkwukyLF/sljxM30CBBG0F1MS54omg30VedsMM8I29iEClwahXbJ5eyOx
2OrUidxGzGseRBT0By9ymxeoYDtOt+kVYdta1TVGBRmPGjyKeHxhcgggOi+nPfNQiGYYQqBsNMOu
UubKxVLmimkJsOK19ewbfXZqxRldWzCvO6aTEeD1FmBwqgq/QJV7Sxlp773T7bHK6ktv9KmbTUns
MtikHOGXssSb37i4uTJOkpUFSRilmXNW9JNpwJUjDFZUwc2gesA1VRALPtjnDvjAIsHSCVwAHbov
knA1DI0GqFtuHGGck9rOyE3Xxro27TcyAwfiE7ifEbcZ9puSDB8dP0gpL3WoaC63L6Y7V3URPOlo
stBqnOxNiDs54j/czntxEwt5vG7FVu+Ma+gPJ2NirFtkBbz5bNhWrnEBysl20nieDJfbxnByjMDG
g88QD/rwN/lghcMzMxEMGVQ1+8ElyMYvs0zoo8yjmjuitiIMgqFeRsNKNBE5QfsjscdsbqyPlwo3
HRBm/UBbbYh3IyONXEOxqzIBp33ZjBZM3UIngU0Gt+r7VSyKelHwVqWDilbp4E50MqUs9IT+aGTY
jeKTFmJewYnCDmPEPe0WKYcY/b2G1Iwhzly29MM0sPdgCNfmqm0fujwPjqY06RihK2Wi3wHnhrkC
TtoiADDAJroHzH4IcUazu1sWrDSLGs1joc/vBYHTusUv2WUm6jq5qupwf7CDpMaHJ4I9ky/GX7QS
zZk+rTaLNRPyE2L+y6jn3IJ772Oo3SewUd80yZtZ4zeZmYD4W9WSJppDATCT4FD4mCjz1eyDvZFp
TELpa89CXR5CzrcL22z6Ta1R+AU/dDVSCbKs1tLufoou+dBHu19MhnihD+riK+85yORtMBw80UFz
UxrZCaoIBvPDdUYURS9hgEhZCKbevVJasrRTOuqLxtoT7Ul31gyUHdRu5HyEJadVCy8DI4KcAkn5
V0cDPXtrBwXilg8g+qdhX6vhaWia71MCQTRNr/FY3wI2dyfR2acBQLzstGMGEybyu1PVmLP9XbuR
U9+q1vtw6uGnOZmv1I8s4BF+qS76IvcLqRbAqGlQhkv/4U6G0XrggLL0HYrZUguabJiEC8+gqxxT
1rNbcceikxArfKinR71q1UavLYya1OMGg0fhkc4b6GISWUKtmRUOkyOdJNep0mNkmZe8TsjkcVfQ
R4FPitkvX5HVGbrqlo2f3hwvF7kESUh9HWtC3GyVzUtbWBOZy2HtphhvhArLZdgKHLxlW5JR+oQc
AR9AeL8qLcbETyLKD57RKHQ8eJTSwASm27QWI5b81F4RxiKt9sFYmgFkHv8gcdwfZBn9GpRrL8si
7pZs9ad0iFZtQ0N3nKHQiPxbHtvcWeL4zdfzq5f2BlYFWvpCGJKrKLj2cfCR0QG2aVuPvjXN3tJu
9AvUO6H4ifBwmvjv0+TepkSe6bqjAGq0vw8Uefcx45aakpyMiWRdJtXDUNrPmk4eFHaZucwpj9Ua
DxxF69B/m2KZHqHh5JYLic4WjxnSPR/NBBR3Zt88M6QPJZno0mOAxJiwI38QAO02c/tbb5vvdllQ
DIe1c+F6ySYtmUU3Lm5AUbe7vDblmTtCRUHIxoKeTw2Gt2jkjGGhmkwygvOENaO65VNotOemZCrb
a3gFHPfFgetPNML5ymhqFRYuJi5ApYKdhbFzNH/Wnof5rtNAYYzOTs454QL3mCkbedXbkZY1rC9r
GxvEwoBvQVEwd/1+wipiI8YlicRTZ2x11EAK7rRuW1gthBLl7ctCJwKFSYf4UXTNFWHuPIaxlObl
ChW5ujR+uMK7G+5NvTGPRU9VrEmuEsC4vpiFUNnH5mFiPLGoylTbMs1kp8sJiGFX0J+r1ptuSSnN
RYe/X2lN/T2gy8c1QmdRajJmSeeF8nSoFJUZuCi7g793KRGhT2iracA9a/ps4KqzcSXp/l1aZxQp
DnGOxSvdgPsL7W5LxoxhY+94eK97LAkIbatK+Wh5c64n0XOOTZ3N+xGTCAIYv8qK1z5qgk0o/Csu
QmfRy9GGpju0m9HI9Z3m4JSP+h+0WZgnmGQO1Js3iznOnotolwSDtWjppjkG1Mbl0ABW2IFd5h0i
PFBg8y20CEa0PGuMbrXaVEXq49d3HiwJfU3FbX+BVIWn0MmNdY5iButh2tCQWK6JkxfrLsICPWIU
9D3Gtnp16cWmSPNDQmjAtfuN7KlkMSzxqzP756zTHiKPlYVd/lecD1903gDcr013ycziJsnS1YIm
cN0TtKDMnkU2wxsDeh00r2HjuVzVQhXZFlQWEAICc2EXnprhaQz0r6Czf7m+fcUg/stMKP/VXM/B
BdidhFcbJ0cr0YumMVylCleIr4S7Ckbz6AqakfNWXlst2TcOhpZB8wA5IHwtfV0ZrCb2h5pLdDw2
q4NZYMqZymkbS45gJYKycjVo/glPM9YoexR1vW3d1F9Zflss9HIwl8ROt9KoYfbM1n4GH6RhIm8d
TeHKDUZrgeeTZBYxlj6zivVk4neRBWGBCkPSps7/D0nntSQnskXRLyICEpPwWhSU666u9uaF6G6N
8D6xX38Xui+KGY2RVAWZx+y9NpF5mfUdYZTY49T+jqiHd0XaH61+8M7KQ7DTMBwGsUxVRdDuQWXk
NcTj9DhKRBwTC+6S6dfRUYyyB9q9xs9ywWk+Z4jiEqemiZIvPIoOMCS/jkuJ3Y3QLxM96a7qyiMP
dXQ0EkWuUK54qYc6u5lTQwtiZXr4/5+My1hcxZRxqq/oFSk/RFWEUyX6fb+W82UdzP4gIs17aC0N
9EWeXGjl2edEgrQI2d8pECeR25Vn1uQSRKnJJSCm9zGejFtrjp+6S2B0a1vvTYn1biFU8RwbQ/eu
0cg8rGt0TMCt8fJPxtlaFTQ3IFL//NbUsPFFJECwsr57IGin8UvR/7CpifaiUqFuO2RqRclPxgKf
7DS41Xr6phaSRWIIAbPefU6l+VsXpSR/lS+d8RcyDOGFVf6ceEtyWvqZgUePKM1B6J7qxpudtfLO
oioKbGDu+nsu0qBjMLt3YIqAOd88Ws53mRN3A7blpFRUEFiBaafTdmpoxTVllkTi/PiU2mRPrUZf
7+fexgQ7MuFkCqUf9O3X6kmeIQDzLjcjnAOdUjBGAvguxP9J2OwxELugyLl8HQm4hqrlUnblBaMu
2BOEYUE9CEIQVLanb8V1SgzKDizsg1nG94kQ6X9tTlZbvCxHZRT50WTGuyN0Qr8UEqZkh0bDn9ap
f+knw/Sn6ibhNt2nsN0wTc1HeyEeS6uQw8E2ibDpYi2iJL5XxPH5tkyquzVjqKJZyOEta34DcCiR
qjf1BSudS3/rjiHlpb11RjSsOY4/NwPzXCb3q9HOrNm8Nhjq7U40q8CRMuTfw0tlj/KhZ8oN6o3m
Mp/5SvouOs0IR5p1ZAYOPwr8y+SPiclaBwtsz/rjW2JaoV4YkCguNNGiIHSj9L4Fyt/DJAmkTxTs
+c6Uf6x+VSGpCUDjKpSYhpAHYZf9s8Qq9GyS2UZBPhunf39bG2aMlnz6lFRNjZL2VtpTv83kL8dW
KBftO2WZ+djr1kfO0mIGFiNkVdwn5E02jri6DquhyEBSu2lDBgfAx0QKEERBpBuhrQ/kBmqcc25P
KGvvcotqQoengwy8qY1gzUX1jL9xvZ8k6zFGxywoumsZQX+EInRyQLv6LVi9PZlH4u53TeRwbVNE
8S6TV902VWDFc/IGJ/ogRle7K9LyPnYbTM98jzv5T7vKoDYpCB5h/zvvlNlUj2bl+KbDgqbuMh1q
JZBdLVPg36vlkHutfE7MudkL0wC9aoGzAutymbY495wmoqwiYjrS9GpZI/312FocgORcMHN1Lzr0
CD7Qhikdy/WD7U0fgw27Zu10agY8kGiL0oMGqukCAW59GHPSUFyqcJZ6jxVwsks2YC1LvVQ7uDrR
IR0hQuwXwHBwnSe3eZ6TmxH3H95Yy0A0MXKduAjg/IyfMlluKY0xx3Anz4YmMGWPfajLW1IRrj5M
bwrThq9pgkDg4muUHDp2G8mr3ebaqdT1YJm4PjJ1VRoLaXJyfecXTqETDFO3vCR91+8GBwg6DPT1
YZI522/9ra8dk2YSgZNqgL2qhLHmfLbnvkDNjFauf/D47u/x8NKWm40W6l11WafW22mYSvaIjtdD
09jPpLrA6HBa4Np1BG2nYFHjfpEup3nSOPfsUEp+KV/HSe43MaifEXJCmGKFaq2lueDunk68yZyq
C8NYKxXnsSZNiVCVoMOkRXBEflI2XPIKPGgY1a+5SfxTn7Krmdn3Yjy2T1WLlNMh5DzVEbGjHVuC
WY0PZESIIFntJWydHFoNtIMQ07uiIoV5s9bX1VvQncufEcMvO7bZ2i8aUnbW1u40/I3bqkTKMUbH
2iRpQc1eeUXHy3drWmSDULHtl44NccGcYVoXdeFpRV4L29KhgwcMkjCmlR59cN9/1Qs3G5M36etQ
Gq71gh+T0sdmbrnT9MbynW0Fl2b5Y6t1MSwWxTyI1FzbPXrzliI9/iyRPDvL+KURPFDqmnu1gNU8
DJYemM4ifQZYeAE0yFVuDWqeKMrKfSCt1D1sTMGmzL+9hke0RfURDBvghBkQ1C6aoW77jpFS49LL
vEtZIdMzImLoCZxVASZi1p1XdIogzQuLZwuAwDlVBXEYEvRwnjrv3HwZQn4uJZfonIhAMGoO7Y+d
JUT5jp6N/SS/yMV5lU2zN+UoyGQk4xBOygEZv/JbMR/bCZ0CgOj5YfSS+QGz6sAmyifylNBBYdOx
WQPAifx9LQhmyLEEOiwW8kw79zrUqzLxTiPXzV+UlWE5sVscLT8z8CGPxGp4s2XerGwJsX3pK//P
nd2USElQS+gk7D7XzkgdRsr71FJikd8oiWeY8tCoSoKthdPs6zy+TdAs6dea4mUpjP7RXNnrSLiC
Jquk3Zou7tWxCfrMGrwEhJBhg0Qq8geFoL8WHFULi7s7RA3IMO3Fvc8Gs7hrpggOY5UBC05Y568N
+aOMI08cir9RE39AgKJn4NLa58Kp942xWGzcWNI5rf1tuIr4AmH5aQ6wTNpLH6CdSvalISnGRkym
XsuXTn9YCMTkk4VyJ0ogiLuvTJVWlKasA1BQ3iwJv8PaIrEmcIXhvx/qUhhEoXXjBU4f6aYFIbTJ
MIqQDd+9WVlGKNvkP4dXh8EPGmnp4ZzTIda5+fxZDMsF5eni18xHA80zFrKsptCmHYimebifhioQ
E5dwNvDouf02JUvXNrSj4UeOuQo1Z04xRMNQUxliI3gw5Fv2GJBmPTukjacebWIniMqmRMPwqnsc
vDsHedVNK7UvorHU2WyQPzgV8TK/ySzkJaa4C4j/NXcmcUfAYxBLA4RjD4g1Li1H4/zvhyqOqrBe
hq9WeqyraHAhRnfDOdvGDswyTi3/4WrB6rbpOYJlQ9Jzhfwrd/NTCmubWJ9oFHtrYOfTzYqY7UIj
taY24K1I2mx3kLbPXhTJCnKbweYmbqxbbUK+lc0LPhP7I6s40214ScqhJ64jDEAwnoJZFEOgZ9g/
GFfloCJB+TjOSlwOn4FZTyO7lPmzUU1g9phvTfDVWUzApzvHQeoQ/LiSwDdN/eATNFeCRpqd8PfA
NIdEovzS9tZysSMzHBjYvniKtMClslrgY414Nr5SW1uOda2/gl5f3szKOHArTU9iVV96J4s7PHbz
jkyaMK8Tb5+twg4TM8YwtTZf2ZT4q+OYN2P7gaUNsYMGuBjyTRYqi83dsawOOGxmYSWBs9owOgGw
mqppSwbS+lfHAAkjocr8MSs4YLd2gLxz5BMjkeEFq11r+xa1MTknNSEFhW6qvRmvrzHfAEhdxwAZ
1GlBLi1CekuPGNtWMwjU1d27eoPC1gZg7t4dS4RtxjM6Y+WDYS4gx8npwmKUWI7trwb2p2HpaT+W
bJwz4JW0XnskHThD3ZGDNSpIb+nVHK4DlXJJYSQW7Yfsh3BJVLJN2faqlEVI75O+uUvUBKNnkimu
YsJEK9t+8lR5R1xggj9k/c+UDjmfMjrkpYjv9JatMZ7C16HDzqhnxDL2buA6TEkjGB+/+DXwvPRP
OM0dhITeAyTH9ZApgjsGsU8zaBRlTD+ZYf66G9AO0LplCAjyNGx1klE0LoC0XLSrwqG1Gy/jVJsf
i50SO8YiYMka88Bi2Xmp4nhByIPlkpYjxH6Q+JmstkR2zQqtrkJuQYypHBm8MYfn4M/vjBocTUEY
JKxeso8M/VDXLjE8xdy9xIQZoYn2jrrkKdGVXoBocO+kwJFvYfQq+0zn2gLPBqFvz9ZyCIthLn29
J2LeHeoTJIadXcJlVkO1nIwx+Vxqpzx2eaPfY5V6Gymjw0Zmz7D7bZx62zOJUgoTSZlfLfFeGkI8
d6T5lVHrN2nyXWN/8Xny+iOK/v+KsjEp2xwGVW6Yy0nDyza9YXMAIpPyS09l3Z66kiB7RTR09lBk
6/SImafje8QskqTVKS0uuAS28NyGPOcmAt7WUbp1vHU7AoJ+ibfueKapxfgw7b2tA10dZ8geOJHv
x1+Pxppl1BnJUhWYDYMZ5fLHHRZ8bh6DMCRiFXsbE0sOvPDmgA6XAyBrzkSunm14siNMTDfOj6uD
wx7YPS0D3h7jbOfDfCCXMVdtBewIFWTUPWTpsOzmZsELC6ImXapHUBWRr1uyDtwMbqhIZkYNpkdi
X0YiwlpXwzVt81u8FHEo9ZTv1eOrE01xsJt1UziSd7U5i9hNf3NdncuKJXjibVxU8s3WZcwOc5n8
tRvuJpuCP+mBN5iW/E8CtXzQXx2O+d3ScslWCeMTYA6MpgzkkOQjLhnRo6lJk8+0aHb66Q6mTrAi
cz9uqaspRmOra+/hWu3kFJ9dEP5TDxYgB8neW/1+XtEnrvqs3XFC041UufpcLEN/4SMCM86RhlNi
vQPud2dVyL5wCH3XjnIvjL+ngEXvReic0Z0+xSzVpr8zsVUnla7dNYMWtY7w3XQyXRi8WQwFyLlG
O0CFX7BXD6rYgvcwm9qxmOYAxZsXqgoCd1EEA5ppX8uJu8/scV8NJHEbcfLUrLUdtqsDTMfK7lr2
fqLmwOkMiLAL8BODjFjfM8hybiOopZDsca2yty/G0ST27XVgmYq7RQPsyH7GSeZi3xTyyY1q+j53
eit65kwsZ/qnpuYEtk0WUa7n3ruq+ExXsuqF6wbEF+Xvg+KT7YcsqIv4pov3PDHdU6p1VPyI50pv
eioVasOslkSHEZtI/yNP5K2YBzBriq9tm0NDnXUNPMPFqDUBCsTxfTbm7xQIISM1WEYuXxCulxUH
AL8g2rluLvAze/OhbEGzZzYX2Vy7xzjTb5EkmtIEILq3RrMj46V/HrLszdFx4bOtHg8NFjjPBvKe
RexgRm98w2T4AbVl3NP8bsGVOULnPNf8ikC7cbkaqFCpCltUKtr6wN6OEZ38O/VqIPxuaveVQ8hM
1Drl1R2dtzrL37Vpko/bEq3hesBf5AU2eZCocgEOp6t7Qcz1jv80bmPvmOUtXe2McCtzDkVpxde8
lNtMLmacA36zsdiJ2RN9q0XyY+WBkyg0M6RZT4OptbrToiiuY20JqbFgoWjxsmONnzFIRWf17wde
VPs+qd3/zFmVYWFPUGLkaQMHdvlV9caOZFD7SklkoPOx3mRfKwi/9lUQLH+I4pZIUMc8oyZRp1yw
bGP9f64z9QoUPrs2iiCYrLk2iXt09VEEDlCgIkMWQ0/YVDaHWv/pVU7Q9C0OUoHOx9sCjvNGHbzM
q31qWE4OLqEUwItWn1PN/pu2pXsCyu5dRd3/GdzuZrdiZKDGFhf6IcddhjQMjA+ezmIoEcXNdOeP
9jIv/tIuxAJjUvWLNicZPQudiB1zbhBw4cUkj0yCWTKWSCpYfNpZOb6PEWukOU0YpiXpBX2h66eU
HX396HjaKZddz8EkvlbPGgO5TPetIjSRNRpniZuOBIXuZDoY5BB57EThXwcaJ0M4xvGzTXTClgas
IaiaDlAqcoZshCWmroGn8sMohPWAMfupzuorhJgNR/lnNg2M3QrJeQGLoqspbPTohxwihbXO/Fq4
ZHeUDP/ZfXes3dJ8oNsIsVeWQea11dZxHGSV3nSzt3FaV+yf5SYDyTSOsIHSd+m1XdFVPi1+f5T9
uteV5h21vGFFUvGsSu70IIUzjHyaIOZSmJfkWevn9znNwqjStD2MlzI58jakQTpTdhDJsdz6RQIC
gP+eyC36mQJg5yypRp8LnD9XRFkOkmwco6yfZzsWFC6s2Rv9kblweugVmcT0EOhlVssM2gQ0LeP/
tUynPTaI7NiQeb009GNs4mYKPA0AncRzOVY1ARhCUpPbsP1B1AWjYlwQc650TpHdVRmXVpG7Eefh
BA9gcZhhoqb2YiwVERAnJjf1mQ3c0+rqj2IA6RSvM6s4lXCcIygIBsiPKXPKVzQrD3aGzh93ir5L
zfJTUFD6o2GBmrPDHCAjOoCAMqLZ6yXTTDtxcF1AqmZK0F9yfQTjO5cXaKreSWQ6RUGkPVkoxc+0
51jy7XXGm5aSM8hiBqxcH3QJfnfRIIPBAzkiw8resa+3e0uyDFDb706VJ9fjHxEVcwCjFO2VMImH
0+Jvbx0wUxg6O9hoBAQx1H9KNvF+L3uKMUJO9ZYGJM21yf+HGXbRc4FAHAw+/tjjcKEP7KRnX0sL
jtIE45090qmsmSBVs/HQC9ZYngNjgdd+Ww6OBpFDGDaYuiRS+wIKLNmbKc7RJPmQUX5zXGgFGipS
EX3p4OqZjo7GfmoTkwDE1acymsJ16/HLNIVP3Xm/mp6ADJnY/wqyn4V5x0fX3FKqcvRpmXGfp/TP
qE10b+7OcVGbz3Kt9KPJc8hJO+zXIgZHJXsG6Mv64ZhkpQ5MqLKeY7CifuqZu2An5TdRm3LPLQ33
aH2vOkII2HeBRm1uYr6MCOaZU6qZDCfx6bRFs7O0DgZOBUQfXx+z3qn4Vo4a+RSqX40qWY+S4TAC
BgB4BqK6pyyWvE17LCy3lFyng5f3H/NCkRMrwhscj49edVAUZAQZ0ZIE/81wEIDe1c8EDmroDoli
aHNozRvZQQJjWA17c6xaIOCRGJRgJXGco8gyXDiYIntMI8JD56r6ylnm7YhaZNRtWeT9ieq1k1N/
D/eB1ydez4jmEUSq06o1USAAxzvuD3Q5Y28RFRkUXx32VlhXE4UjP4sIJXHp2rl2lJxPGbZPHgnS
neskOrQt2oMBOdVR8xZ0gjUw2DkVf1dCBPwxYqgiqG/DuiV8rmqRIRpxE+qIwMNldj8qDJEiLQ4O
1vGMaLwgI1rgIKeGZX1+pY++GdBYnWc8B2bYD0kalqD29ppdlfvM+oBByFeEwJzghJdZpfi4F/tO
cJJg0GDDv1Yn0WYIvGd9OBJqjkiEBbXP7ZAecfnfMtmjFdQpfDrU6j2RZ/C49MMwlm/w5V4pRwFo
oPKB7GT9jStm5IUYNzfMfjWX+ABXl9c0E98ri3DYMStbnSY/jElxT8y4fW+ujR1if6uIWe5emVBr
u2FsWh8GrHmUbvY8ezlG60jvQ0qjZFcXa3ZNkg60n/lo2331MGjTbV3rr7rJmTFj5dyBSJ0UAYeY
fwmHjyTaRwaoB3Uxevs5wbl0xuwjDhFQVSR0rHi8hGwYa2WFV9tZDpCBinrJ4rukghXnYN5hTlSf
mf89Aqw7G16P3HhgVV5woHNHo+VcM9TD1F7nnuHkHWIluIMDoe/JpF2wBQIQtc1+j4AJliv3/qUQ
04dlaTYWWPCO62qf7dr+WdUWDVS5RLos00vjcjmBiKMmHy5Ee0LvWK33aO6ApJGIssqVGtPwHgb7
v2qg+SGMJbVjZpRy2cXzaD5ssYkOoClpMdfrpkMLBZ2U9SwcQUROFStPtzMfZ80l9dqLa99LNaDC
JphKXrFHS83GXVMZcESmbN93uLkHB56tDegQlshjlZAfhL7Fb2BAHIz6TNlHgUM6cmlaXpgOW/Z1
WYhrt8XWCGZNbWGbd+2HbSAUSAspL9ivfqdcF6EzgP9BSZ2Elqb9dAb/k65mRpCLaA2UU6a8NOy1
WMJqorEOuj0h91reDJdY644Rie8a3RFn2fDYYB+iHQIfEUeMpSMuD220ub+dCMCljUmoc507iGPc
wSQQ79IqfTHHhFxgK35duphJmhv/KdWpz36FviV9Z9V3RcgCbnu6u4Wqx4rcjzyxPw3DxirlJnqQ
DG+zRrYHbTidskX2hJe4O1VChG4k24wJ23mp+oNKeP1KZB93qouDzG2JH205LoeW0K962kLVk5sn
mHkkRvYjLP5F0DoUwYl2jYbph9zNgttFBrqKf53UlgcDwetuVV4CmyyDoUr8nnQBiWr3ZUx9iM66
bkhiGL0IsvYmkYgRBekp30dbB7DeYfeXwNCHfvSFqS7ZYlOCdSQzVp46ulJ8QwcJpIl7h9qo1MyX
CXIdaghP7cpypVCaX0x9xcVSkSphUMUPVvWEivC91ckBNR3d8KMEV/X3MnfMq3XvBbE/Ou+u3/KK
++Cm2ma+sOjdIQNAgNOYIMoHJNjtnd2WUTAmagqL7jay+dzEgDfUk/ApcRuKQf3V5yKQPMVl7QJ5
oSFBdjD9jcY3IQgHgKMKtO1LS5DqDlZKjA4+IRuDKQsi+dfIoiMRgu8OMwub93IH+IDiJtMry1+w
pLAvd/7LybEdVi4vSFFmtpxZeBEpOa0AY8D+ajFrXraIh6qVAYXOXcMzH2J9e5PLEs7FdK5axnh8
uKhbzGM3EgQqgNn5fe3BQgCGsnrRrpibYEW4QCIen2rMn9nZyubqB2fCjRCLVyfr/vSE2exngY5v
SoMZwWYTHayZhFGRimNHQNhisU5oHnM5/hFEAQQluygRfyGNfWgXIlj6tmLUUaoWBS7yG5I83xJO
AdPL2OcY/bscmXAULF1gVqMKyBB9TdgU8doA7BYmiGYkIbxYxOB1lCPBOstnu69rn6Jb7ssazRCA
qj2F0lkrf5TZKd427YfulkG5IrmiRA2P8IAh17ZBMd3Rl95TzuZ230fqJl0Ns350XBPIu6s5Pqu/
Q9mpkEad8cWCJtdpfNpqcSkyyke7T41DbueXmcWaD/nQA3LA9xRVj1JfmStOmIjylcVbNKPhz13e
A/uJleQcgI8ekba39UXFhbdrxl8G7MwcFrs+lsshTroI3Bo6MbcBSaDSSwSwBCw6wcB4f7jKMHV4
8HfKZiQdfinIA6R/YRv1l3jZkxrWdMfI+o6BNkoUyeqE3eG9t1a85PY9ufRv9RaG6THEmKd3qBBu
WMRWIK2kh32GnsFgZ9DObMNN6+qyyYltwAu9dqp6LmQzS+ag7UcmcHnyl8aPiQgaGmJxFHS1LvvW
q/J5UIb1yj4FPsTJhEX3gm/ylrOZCAuvhYG8ptfEVM3nkl12FP58obNYUczle4L75IPbIi1LWBqb
NiRlz7P/mLKjNgMog6Brw8CiatpJxNx7Ax+8Xxnpc13LB1zgMxcCzygt5k9jMpEaPPDCrXjGMBqW
He7hgaPaalxrnyQrZrvMMnhQk+XYOUiAzWHKLlY9AqYdwTtgNzgiYiZxfFZ38CYmJ34GR0dGEYvZ
MNEaJjM8wMuI4mDjBQ/6WPvlMv+h/ZuOXsYMNq+m0+pQcrUmjUdR1pxh5vRmasL0085Yjq3GK+/y
RqZDbD7UZfpZDe6yE3oC939FhRgnVUfuTs0Ut7w3VeSy1BrcXawr+jpiftst+FM352dl89tFdfuF
D/YkawqA0R0ClmLkcuugSsG+jzui4pitOwhI5iFiMcGEf4dyqMXYmR7Ynr4yZf00Tc071/T0eokY
LkY0IXqZ7pTo2zvF89YycMaUmFhwj8RbH0WM/TUoH6wm/462k547BUlnxapypBZy00sNLPHQV9Of
tI0E8gXvREoV4h5dBTK3eFS7l2UjAwEcRQyMsj7PPbG3S8A7YKFPzHst3/Ss+BwtjzMrubsqjT/d
dSRia2rSG5ZK+itifbHo3KBMZchmVLHTnRisbRySd+qe0GF+MYzzvcJi+pBDDyoEYNc+5yPSUEO1
MSDLyuHPrSVcUFH63OncABX+PtTYTwx5ULblag1jR3ulDiXxkOGoNo8oMXXt07HRSLtudMnm9D6B
P3UnaudFOKgYHEa0vB39BdIe5rzS3OQ//or6BEzm+scs97Y0NudR5dwXxbvo5m9tKcyvJHYlYwvJ
KrgyjL0zwFPWBsQCmAKxzvb3k8FYyyGaRaf733w1fdguMpxyfOQRU4igY2e8m7P8dXG1AVWNvHqs
yK4k1J8XE/m71ljPda+/JcAbD2S1tGd94OiVm0+LzgiD6vzpFl8tn8RHG22p57LDwd2B92sb61Uv
HvLYKcO0oOunuEx3Bi6xBws26dQKHwKhd5hK0L6ESwM9UsOGaWxSmOnGyVaV3JsQ35hAJIfS3hI6
UTiQtaoxadenQJtbbe8OjAqtNK4PKWx3tDjeWZCWDBVInRRv5hNyBrw7bsrTPLhBZjNlcGwYSApp
khlj7huZCLTORPjrvBzjkZ7A8DAYiv7HJO9Pz1fmAw0dR7J2MdcUQSKTU4SZm72h4Ng+vEUdbV3E
h1ZTkZ8ngN5RoT6VGMMuKjOO1opG00y8R7VZ+ShuYIVj1DmVlvFjEcIWMs7PfH1LsrVSAGqs/MDm
c4JxBdlpiaYUtk6Tb9hb8TINDN/SfLr1pdFeB4YDay7JrLHLX3i2ya7zZBPwEVqYHxAUizm2j0WB
OE8kMWSL9g/XEHbUQrKWTdLWT+GE+JPtOSxBkK+7TbVvKpYHM9HfJsEQO4E9ovMWSmXDlIE0+Hkv
IvARff7TXKzTpbM/Ftdh0JTz2kc69FqRC/cQRczrtn0ahoV3OPSEADkx5UaDygyX+SAzM+jRwDKx
pNRYr3FjC/phNjui6o/Gunj7ZjDiUK3tXxIbvkyohMxr1m/i0ZZ9tD09nmSULsb4kyGLdnY0R9vX
FppVF2f73nIZL3ekTmHtaa5Rx/zPrgkmb6R1P3yVnkUagdTxQMdNy0M5ygOWMvIALfrhtIsIjcA8
FTisxKtY0oTzHxwYcDwW5DaR82edZe29e1g/U5BN5ZS0l6WUI0uuiU3R8uCxWGH6r+Wk3cSwSgHI
daX7OaZuRMbPodLzJdwGOZ1m0pk+oRKL9jHLz011WAWx7eTXFBdElvNLuzOj7TzHkYDde0/sxDEp
PHapseOF5Sx9VevjLm718TxLGxeuZww78AaBEqu9H7K+95FA0zLZKtCa1maOUl89A0MtGA20YoTC
NfZyprLmmRhKiotZu3QmzbnXRUGO6n4PWBJDJ0LMf2z7cWLvo8eOdVtj0v3ar3wurEepLU8FEmiy
R6wR1w7JuPZzEYGAUwx9e6c5WfFEhdYQmaJbv62x/vHgwK2zB6PuB2WAyxTRXA+uAjOEaPIUVcvz
YpHF6RBRuJRsP1rzUpRo08Dz+VM2Ig5nCHBcTQQ6tTeYwUqWBLiE7A4n1F7MOfu2Vd6GpnWYV9fu
uSr+/lN+Qpar7pmo/+EJkL7ZFtCks2Sh0UST6A3Dt3TqC3Ac5h6ol/0uSdkSWDUGOp46ix4Xmz7d
chYRTt0fKg+dInXHfG/m+gH566tVKycQKR2So89/NG9iBaUZKSRr/XXueJdGgzcIYC3QfbbC+ZlZ
3IwqGQaL23Qn4lo29qb2UdiWdabSxUDdchPppp36jZhslu6thhNL+xO5lbbxWgc01xJNmbemCLXH
cWcgZLJyg4GnU7FoHY75qB+7YkSsaQ1/4N44wZzKtxWJiz0ms99q5hPCXGaqbOz2BUrkFsrKqzDs
Yx+rdlezFAr6kal9h9V/jzdl3k0Ftb2VoAZl2ETr94K/T+eky5zAqLXp3ZHJg/dP+puwTrdptTAb
ZSG4rLc+z14Q5iHPqbPEJ5q+8MsMy8lc6LFfJAb4lti9RLX7SzWNoHZtaPBKQNl6h1uBDMdbpqXZ
xU1/KkZ8+wpV5r6NK3GPgp8NbXaKRPuboZt5YPgxMPCkaZdIBgYjn3dyy6fnIabWSsmvYZLDZ9F2
vsHiFlFwCk4l6t67eg3tdLL9xTAidCZo5ERLglRh9XWoI9uQQ/zN/k/3V6vCjrLODH8GBndJjMpt
dvVvtlhy3256onLQl2MTW/ddjcGjUUFToABM3AJg2kzl7G5hmCDKBMyauJn1/aQVA7zs5gErehKy
OH3FsE7imNbGgb22Lxwv1m6gAd1X8tMFGowcpK2PBmni+hKRQhyu9QYJF1RcHt5VC2C9L7wZ5AaP
km/OGzElPQ1qb1Mz0fghzzUrxPldcWrceg4KAIl7CJFEHibTIbeSCPGOCZKPPS6WpjacausyaFXA
QjQ69oBChsULKPqKHWPVZY+cBrG2GUHwFs1xkpWfjki7U12SK6vlOZklzd1U0wdgxIcczLDNJFQY
a5rJAAkqAFlOgaNpmIUiCi4PqyXKl3MMbphzsvxvnsj3rRbvuFhpdb/axVdqIab3kmY6CxZIi97M
d4UR/Q5qRfh4a6JF3usSvCaX8NGKYrlXNpYvYhhuo5Gsp7kms8fTFsa7f+cENXJpF0hA8I3PdCf+
2NeHJSUL10AKtqEW9eHRaAHgeDgLfDsmAEtmUUX8CibpdOwROqMYXPMyXB1mwPB7zQEYOoHaDN2N
VEFgHayAMh4ItzWDBhrs7EKTwEi8oUN/c7bIXZSuJehuBmistdkxpTuirqpdm8fuuSMj7aGdxIFH
ezgtGt9vQSl0G8jbXAC7X4hdB+1YveWu4VwoKIjTrJxjqRYBWKlfghRaHXENpE9VgFHY2NVc8eMj
1AjtXPWmdoZrw4K5juq9OSD+69as5dljthN1iy/Q757WmnNCaLYXziNMHNjH7YVJ6G3BxXIkDJHM
aAFEt29cRhaJNx/7hQna1p4FI6sjXw16iSzPRFBdD38pwdcLdlT9gsvkJzeyPASmyAYHNCHqAwZR
e73rtAv7JjbYHqgJiDhfwDblBWHnbxotNo2Z3fiLWt0DiYHGns4VsK5aAWtleAwNi2CUPpXnb8zs
+YmU4UdV0HWDhSS108BnoTMNDppycNAIW/P/ODqPJVexLIp+ERF4MxUCAbKZUtoJke7hvefra1GD
7qiKrteVKcG9x+y99hUTJv7ZOIx+GmNio8K+zcwfc1Eoz4naeqmcRG9LGcmnrMIz9f/fhq1kHiyr
rtg48L9qtJpUVFnu9xw7yKyF6hzXo7bDsTIeE0UPINpXwRCbZ0GIUTxU9AVFFUZBFSr7EVPxeS2F
LyFW/sG/SFzyOxUpXN06rN5nhGNkA3RfiaAmewaDXL6jvixXgsQvZFvJgdzStsjrQBhdfWj6Xnwx
2HTC9VZAqXKQIpTD129bilod84ichF5CkbUs4J1rCiiMb5K4y8moIKEcAdqQVAsKQkKYxkh8KkfM
9eIQ75VZEo5zkz+yihVIr+KAGgzO6nmgXcuEMyYvgsSW4zrm/atpsMxn1aazAqmmDXBuhcW5sQj8
o11KkcS0ctDRYy9zSZYKDlaz3vxmWhldZLFFKPDZb5x1sRJClIX6S9a8JebHEkduYT4i5hIrsxGj
pEKoMODRKKr6U9QWp9Ewz12beKqUuDXgywqg47gi1ymIPYchjSS3MR9TGCJ5SPDbWYvd4KTqqAeB
YnMggZO5sTk7FPNkb3n2E+KIqQNxXaQvNSKAdTb3OqlipRz0nL2iZD0kVnzdADVg3sC4OLYUrDwz
HNCMHcH8JnULvO7eNs3oNeyPUI8NOfKF1UCpnQRSfpF6Uo5YuBoNtkhwkeQuKcduxFGAVIABFFh8
C29hRKZL9SGnum02bxYTsAYAB0LzoEHEPc97pktKit6pvkzJt9mrTiMLXkMkesj6UwBpJS0fApkC
dWSyVuq8WVuw81Uu82NvElcGhe1HrPEmEq3ogGQsdJkFMXuJgRYK8ZwIR2WAd0EE+akmrZDWA1vG
l9Doz3z3e603nFF9E+c1EJse8CuxYuJyY2EPxK5/kQRUz2rE73wVXqNUvg/Ri6aVB7hYEEl3ofBd
Q93zsB6UyZu8vEfgfQx4rFpDGyHQLzTs+umplOY0N6wJq9oJ+38FVk1UzmAQiMacUFXNRCLXqIMr
xJrfhnnPG2ANGHPCfTfC77KEFwOidpSdAR3kKVb89NNkt6GSJRKRfI74w6a9j9BUoT2G0Ql2tHZX
xiG5SXsxBHzHdj/WtNzzMW3bPUgamw3EG+DA3Yh8mwjNQ6+gJChvbHNwbF+Q17oZ3ngqoFn8wOdm
q5scjErPsu61BMqsOEqM0uBLsE9i9B6j+5h2pT45jXLC9DUQwCGrFVMQFrK9k1TXQi3O8/o5TC4q
RFvQELnPsJb5GFfdFYraTwkpnZmFEaK10zCmMgA7I7A8rAAZViToa5PbafcTMmqBVoyu+Z6rfD3I
AgvUfmp4MLL2EwWHg6vMjefwpZbBt4Py6qedENJwqroLtGyVvlRWzzXz0Gz9Syr9KEs56N0zG31h
0RBJFHt5xFzaxrz3/CzLdB/YAJlRQf22jexsMr12cyg7RA6eYlhoqQL1gxlyppPxFwd1csRl5ukK
9df8jurci6j+gWdQ6yh+hWRj1L+j5p7B+NXWQ188iwx5M+sh93+dlvwqPLNl+qNhZBLrANibRoum
91+1eNxYrRJHzcBHpd9pfvegMOz8PKMoqQDMQOzaSRhH2DCyW/BbHjgxvMC+lmD28yxlhK61UnqY
MLZFqSPgMZWtp6EbPvKSzoghAetsb5kWX0le+/wHxfcOh6/IQjipr2Jxrkk+5p3bxTJb/eSSbUAE
Ai8q7bMrHwWaFUEj4qq75u0r+DAP1cdF1AIRiWpY3syKpNmcKHD93AgBL4idZScsEPYoEwH+AOG7
X5fWGZPKDolf7nSfBJQy8sptMDoTMTK8b2vwKDsJbChRb4rauQsPbJKRvAYZuGbg5vuCWLq0YwzG
zxZjlm6wWCYjEtMvZKhJ0p8nJAjF5I6stMeVaG6BVIb8UBLSTJqYGzLra95konvyQ4HMocRXSbhm
6pnIPlOORWFj/crY1jsvbS0SBH62dWA/fjT98NrjQLKmZS8xFzWGPb5Hj7S0HeLNPYZOl+UmQQyr
p6VveJEbIgEUZubz0BwmeXRmshjEEqxH+5ewjbAYykbWZSAU1KyAEE7ZXiSVDnt1DVNvzsgTUM9T
a0DEJliNnQWTB0bGmEF1J58wcyJ8zi7ASwJjuLYhL10en42GNJpTj5tWXq5wefAqDDuJCnIk7wYa
ktYGfc4wUU7sqpftykrcoWAjHNGOd+4ARBNXJQe8240qYwuwF5lT/lEB2TrbADEmMsI0WPHwfXdu
LhpHahzIW5vCBupWCFEC4AiSxWbqn0uCWBOwf9zU9pSgJFCQX2XXYeYkCbuAMte2cMREhGkJTDJj
FqtLHvtP85I+4WaGhV7ytSJABNG4QNNB2IqYZK+hV4osJnUYoUP9Y5kVG/PrLmJbDymJiLqngvy/
aQw3UDMLK4OxECYmemIRDl2b/EnzY0NPpOiyWa6xAXFLYHpdS/VnODxpM0umGklpLv2IIf+e8o10
S7es853a4RrpMfw27EDxrafhTDvxBNRnpysQTTm3yvgJhgFNyX6NQjfvQhsRyF4sNw3MbpwWZvbV
Di7KrlMluCkCWKzfzZuAMZwEg843UTsTc+CbyEcm6U3EJbPKxzG6C0YKpbnGia+fLfNO2CVu7e7w
vJnD9eXWltwNivACSYKtFJeIuUMSNnHVEgShiEFcaE6qxud222ptMqth8ma0Pkj2JqB7QLr5Y4UH
hGTHiP7QAuzKMpWEm+Ie5UNAj2yn8rnAdkBLzFd8VW5adRa31X0KpsFlk0ELrj2NHOMzL/XSBSxt
h2KL98j3glyhUhmpW2nQiGiI02TbQr+JwjtiLQMrNMmuzeLnpIIKgGPZ/zMBe0T9ZWh+wu5Hmd6S
lvndizGLd8Rqbhyxe6Ft7+NwP1SY4ePlW10s/t5rrX8aIUwqr2k1EpVeTY9W/55EJI4Vsw/xOed3
VHlT4455+pGoo7uk3copmDomzgRydcoVzdxGo3KK8NbW6ZNZJjuSExIzId9I3ZdxfcpC40BpH5SJ
V2viOxkMia7avR2aT2Z30REklYaFem2G9TkBdG+CVOKtYcWSLeS+xBT7Q+MpPQPqzAZkF9TVi9wf
UVV6kZkjqmdkBmPT/FHLs1QOvgF9Rc9zVxqIbqUAshriMTSvVS9djQU1IYZ37ckh5Bg1wpvMcR8X
xgVi2EcsQ+fILOwr30POHHqjmi6Ibs4FA2es6FuYBElJT50qBwIDHG0O2tkPmQzXCtqq8NKpGULt
f2QS2+yWjnn7Lnd/KmifiPnmSKKMpr3ncunOyvR0K/BTAYU15IxB+Ob3xSFcXTRiuFdMogvXePds
WPpeGg1fIcbGMBmIIAHgVDen+LBoB1HOaH/em5a6CfkBA7b+2qnMNWYEczMMfs4p9GDbdhJ6yJlm
05FMDuGiK5yGDJS4dau+lbjHKr9KVYfn6cdqwTFEik//44rLP1rxYzlUT3KT0INYvVtOm6nE4g1R
jxkvpxb+M8WXhMlTkyrEI75P+iNXf6cQkaIAbAfuHbg3MOWxsT6Vpfk0WeVuNgUnCoVfNWqOxcpu
VXhBo/6YGIWwWPkVBIRdWsHsBxHwxEANcMKLjrHRwg6sso3AgkWfwx25nAvB6Bl0qq5OwmQTC2eI
UGTGHmND/VzpxqiY4BNxruviqapknIbTDioM9TAlPnUXpj8ikq8mAerzkr2jpqI6hdipUvOrxkN9
XpAsLgv1Dmg/5CNC+spbsZfN5lShh1L09mmNI4afxDyie9vypy2D/rvp7uGaMRaq7qBwkYUqqAsQ
68mCLUzxyVTXoNHbA45MgpdbLfarefGx/fQKFohV4N0/0agcFqJ8BYiF6ZZI5eZeA111qbUTHFMn
KigIQzP6TlIiZZgUsKLygY8eWvW9ty5W3JGHEO0Muv2KEsOqBe5AVjjE87l5Xx0G/kkt8yyyb2ar
8XoWlA3k/TjattMdgDvhZ92EUikz44HFHDmV4T5X4oO2eKvWObXMVHgrLATCGtfqVTcrO62YAUlu
iA6Dh0UpvHxUIHF+C7iga1V+5GV5B3VKtBaFjorDksddhGqkj6DL5GBWfbGy0Hvys6QZcRqLZ2ow
kYTBsUBcKcYjHcdHCBRo6zdF6K+dXYk643IoJyqiNabJGwh08FU5vjLIpwic9lN5HQ3F1VRCMRFW
9/k7oZJ22t/AmbFWjqH3NcDeasJ6hhdFxF7RGnS5+nUdnjdFiDR+6YZy1LbdYvS5bGE1w7yvjSei
GLRiwauGzvm9LFLO8sU2meAlOiIQ2qXuXGO1DVM9UBIK0tVf+0sO5jHTb+MCqZbVviW81bAysNe4
HD9rdbSE6iCb7VvHIkrFydcBa8JqUNaFz8jdIdndk6EHp5zDi3BehfE+zeVzkoX0GaDQ19JVweXG
TedVxuQOhIeYTLGT8LPFRmIUw06WUc8bfNfAN35bKMAQcvYTWO+uSYK5Ax01HdakdSXsP2byAbDy
FDHf61Z/mFgrqreue27bpw3/AmFYUG+GcllpkFAtEPvTzZTJMUHaM+S4CCcQi/5GFK46oVUMhcqQ
DhggU7YBW2UWUaiwxXR9JcELCTOSrByssYhKV1QrkEQI6FLD9DihnZlqgjKupJKuw95eNlIcu7yE
302W/GIhrYl3oOZsYBjkynK0n9LXStIOEQF8cvwSahTlEoSRJzp1uz2k+tsoHcwtj6QHyopr3zxl
lCpW/YSFdRq+uEfTzVuA4xFvZ4QOteGU4/PsUetEw19baxRKrAXJAUUtIAozxi4QoPTqEoPoYXYI
Gi3bnwK98zjEZLzVTlc/Ib/1TWXboaJqm0Ai7IAW73KoCQizpjSgY3QsBrJDdU36GlgbCvhlr80F
ojwiENv2Joke60qo9AG2lmPDTdYlhUuJA5TOZgvzTsGPXllS0Jq5EEp9PSRWHt+rOF2QGACNMAMq
r0QjhJzVIkCAfad+6AyHReEi4ViYo4qS0Lqx2WUlLFVIs46KIB5HQ6bIo05dnyMpUCBOiWxyEgYr
jAndPr6xeCO3t3M6sMZyLBBQyStXUOQ2pduGRE3FSMev2dI/0ybIxK1nob/I+i4Rieuss4cc3YBE
ZC3blksFJiLUP/FuIBOEdJHXb8OMAuR5qKKjzgaKVY9dNsfOxHqIq540jibBC/EWKj3NukGgaucW
WyGjAvKN3Bb5a9EXXyBiP2f1qNPR5SUpszh/jEb1yHFhKkxLURlfK63eWBKwxx7WqKCIMWepggrn
VM0sDfZOr98sqGo8b7EVY6zhRVlK7m7yVP/VQuQJBaBQHw1MWUhuZ1Emceaa+nPU3bMCJzYpHrHh
soNMiz9dAIbyk8WfleVPbXUFpkJmbcQInwHVxJRnuI4Sh75Tm1+RJPrAhXYFUM+8w2uxr6J9Jgy2
1G7rNtNmOAVyyc8I4+09IyHqsXJHsIJVNaN4BQbHPhPKSqx7MUsCVlOuNrb7tZNAzI+HZjDBuFpf
ebI8VrknngUUdhYOZ4LuT6pADaZr7akC4mlPKjnD2iDelfZXG8fUhQwQhDLcKGWaG8cSpdEda8gb
1qR1F1ALxHBD3si2MYsWJEAlCEywXjJNHcDPsi6GpsdwJswiX6snj0C2DH2xotLIxGAVO/wSA8Gd
+3qzZBVGnJG+aTPdv4xWh04xVrLDHKn3rG4Sv8ESnSDAcJa0KHdJZqpeF8v3ue2mK7rL0kHPFTGD
hG2VqhEnKhpOhDwTOg7CsivR6YriF67CyFlefCWkkO8EhRGLwgYtZXsbIle4Rk16MZX0Eo2zepAG
JnTFSCIygBmgcfsaBqg3IFj1V9ZNaqGYe8ta3nJ+wTNju9du0xMU7b7IhCTIWMSwxN96QRzVhMv8
kItzUBJc12q0xGcIWK/lhHmxN5vhKKQMjWG7+qreucZK22fkifmSMqU8DGoKCqgiiVKnZ7B6xcFW
fp0TffbAyeBZH8fSS3hytM7C3GC9sW94HkugPqIkvjDOfyVwAikUaRCQtQZS2phRPSSddpyvu1pN
zAwz2rfS6L/rZmL6FtZw8o0XuoTBAVLt1oxAnSQhh7LuwvlgIKNRxfEg98lw3dwMdS7iwoCsDhdB
f+Ygf87mEdhzBTx4EDkTi0n9JyFKvwCNV/QQNj5nfwgsojfW5cIiX0pX0LHT/If+ewjQL8Z2GSrD
YZ4xaEm5pDwx4v4O4/ap1436JwfhDGHL1wap8Mec2mZMY/ZJWuws3OHVbwVQ15ssGttiSW8mMK9J
UmQC2j9aDWDRYWn4qdqJKXe1rWv0MPJ0kPG7br8k8Z9kCCymVuy0crzWDkQKaxL+pBDXQ8lvCioX
OYBMvhrj1wpConpNNajJK/lULootbDRDypBWLm09idL9V6xQvEwq7bkxAngl4WTVq1uRobldwVr8
VFlnedIo/CH1pj9lW7MzwvC9nlLuJLgzANf1d1FbuCAxcnE0POnkSmeFkjCOQUw2yeJk1yvbjS7r
/uLY2gqfkWtlXpxalIU9Kx72P0viZqbAd6iMPEICKMn1bqJl256LZrRUb1UB1BWSRVStHr5MAiwu
LcoDM9aPSSSAqmYsIWnJK5pwI1Dx9A4Jy+W1SX4M+V2aKfntkktIaM/Sos8H8rVkQgx/lRE9J1hq
oJht5qsVI+hwq4hnwFyKpj9Uayoui2Sc87oLZCvj9MOPW9USc0Mo5LsxQZUDChGhbp8NblpLK358
7s051iVGDtm400uMfygRpj7+AgfOgTVP1Unu30cI4qEyfedK45kJN18jR9zswhHt6U7JWn9lqGh1
hjusyllomoMCTETR8mAZVjTCENZ0JLDKVYkbhqZPRdbtsd4FVfLSp2YgyYOTIXqNxtxtDQV+xXer
K5AmCeXEiyEh24IdYMgC/9o/DeBsK9eBWWIrpXVLLyV8GTuuQBRyQXvYjhzqdVdl4JtGd0Y3uKQX
t+Zea/IF/T3XdvWCccRFQA4Kl4AZ1uKCWD5ryXOVWN/0xwWYEl2s8GN9z+oP6Q9MUT/LbXrBg2Wl
W2boIUOnvdbYF74M8yoRaNZaAQkPLCWKXVQOb3qcHSBJ4eshPJGc1HXx5A5kcvjDNO2RhZXXJMax
lQgOcZa2sTESuUkX8tGy2YIJmmX4r3TlmMTiweoydyQkQLduet8fZPmlWf9l8teM3nMCS1XTRIbM
j0MG1lKz2BieL9JHUVM9XATLdBTpVcU0M4N73z6mkjlLbb52IkXZcG4PGiZI5SAOXxlzF2iMjMHZ
t2bEMmSjDRvktjJkUGI6C5CDaevEHH4r5n9R+QcaAjk6t9OMlIv+IqHxS1p0x1kXSOojiwHhIKea
+Lix3eHws55HxjZZxnYQkfhA8C60zUAh09D8NMg+TH1dc3LLTsInpX2dzZPOQxVv2O3f0lz9GpIY
WTY0K+kpZ1ol0LglhRNRNZTQG81kvuXSaR2uIFlIBS/temrsRQFSPzzJqnablBfT2ifm4/+pr+HB
ymAWw4q5pdjc9BTmoNtW+DziU9EyBUUHYtJlPmfkWyZRaBv63awuctEgilgDtYd6k5VnUh7RWcB/
4YmalfvglYwYs7gBDoXwTkE4Xcp+g7iD1iwPJ2xo7OB4DcT0TKNNywMYnveSIQoaMvKG4oQhh2HX
seCvFuobZGCqYvC0Iz8XfGAe16VaPewxbJ6KfabSmlDiFz+p+ka0CL0gmLMe/omrk/OOMYOXadA6
e8w+U3RKufKGW/6g0GJ0iJR3rSCy+lGgrAMZZb449oeK7cW64OvUGLNSBhQ0N9JpHki4a1snUk/D
wkTDlJ7XzHStafiraeJLxEw5zoBggNk7Mk+CwmnP7JozBJLzsSs+YCysE4okM0BygaluU+ghg7eZ
TWESIXgPQR30T2tg+O2qOY7O+gtYzTY6Gp6l4Vqh9px64CTEu0wovNKaGHIMykQGDl+mhr8g5h2J
iLb31vAWJ6Q9pDzI7S7sJnZFBzJXoPgy5LlUZOzqZETgwiJSYMenlUQHamhjPksCU5f1fmE/8Fw1
b0b9LCOzBEJpC8pHC96rVbA/ITAzQ0TUvpB2J8D3bH7J++OzJ46EVTXE4N+UA3TuIEgnvFGIXcUv
gQovH3ouyk8BvVOfc3Ei35xHnPksMyyU7JV00aWvJv8seEXE8IDMyJbliuiTLb4aOy2z+Ymf/Tzk
H42kuRb1y1yBFGEolMqouhqgMzkVl/kjRnhdmEmIWeywvt2FeQuNmNdJwwgDLaJNtxAL6Z6ZIl9O
RRfSHpu4u66LSjtgnfvUuPT0S6sYndTiDvfP5Z5h7gzCKMEvV4voW19GefyVmuYGLDjusiAx5keb
SwdyxrfuYtf24ftIuC+ZkRe9jn9HOX4z0i1thvkOH+JkUVLFCnqixRj+zeCIk4LEIrAk4dGYAfGG
RsMtpkg7fe72ZAc9hRhsxfU2doozlOonZPOnfqNiUtHFFyMyXUNyWJw/mwMOutCyy05GpILbLt3p
zOfHZj4tVkqtM5X/r4rGVsCPxDVo1tSm+Ajy/mVA3Ajo5S1DmCPJX6NUfY9wkfM+vxAmH5jcqUU0
bIx59ktJECufsvSm19FN/5L6pxbzWdj95sIxVOJvtRODTk6wHJsfkzC7Mnmm65p9pDNhP3wyHOAf
3cCwiZrW4GnebL6sQ0ag8uSUIn7LbiUubva3DP1bGpoxNrEJVUGUJPshQrBjMUyva4tHWPcjSz0M
wD4tsfablo2Mui1KPkQpR2G8vE159hi66pnMTE/krSuVrw4ahSYPdCzmcZ2/pAFUjwI1qpr8BO52
CZ5AN1cqlp24q36nU6fD6bVzRx7tISwQ3tY7yTDZLSf+GoOyrp9b7Hlyi4J/iK+FFfMner+OQUU1
R2HzzuG9ldP5gSYvsOrBbk6PSaV3pMkRR+GmSyt+OcWuRYePQDCIDbsWLAzZaWG4OFa19ggXdkTL
N4WhRH+870EOmQzV4cuxAldXSnM2rGZ7aYWRqKSEgrXf8QzBnYs3MmONcoj/qJznOnp4idtexN0S
qX+oCEqs9CjwpPUaW7YSOlFzVtJA7D5ycrnF5GAtz0jAqWcT6bi2OjxdyUuB8VenGC1BzDG7Vj83
3jd3iV/IHdqjJD4OunEQin99KXnbSzEmb3F913DslECtokLhuL8iVIVvoS0OYCMNiuK5KK5t47IA
QcZmSJ6RQX7eYx7XG7xOcCIH7k6S9HoRq80eNi9WIoOLRHE5GkGiss7CzUpugQKA5il95fDGsS4A
WccKozG7RAHJLWYb4oHKtUQtTFbBncWwfuIRaLWd8Cr/Wo0L3MAhCEIcbJk6L7tbiEB3yQnBCRtp
2UcO0f5LFfkllzVAWwz9ZbgjFkZ4EyzJILFXrm+pXno6t53RAsprC5aUnfHUF6r9k7MJjE3RlyW+
GUy3Dr51sfHNuLZJDyDAGDPVMDEE5a4fcr/IkFNCetWkaC8xKrFY/HCjMCiYao94v7xPSAw+mB6f
h3SmVUATOr9kqOf3qEnzlmjYXXFT/pVfC3r8a4UaE8CIECT+4neP+QXD6ZrtTUrhet98MBWwkDOP
9kf0Xj143TbF8c3ymxvo3R2WlgWT4jNyYjzZav6I0C1M3OR8j9cczsBYICEaF1LfcmYneJbYJlJL
LizOZuk7CStG58b4Txj3yufE8rbZr7YVIBQYHupJ4haSsTwTdGZbfzQcFoR2JKZMPliOACH5LW5I
6jDP0fiVwhvsc1a70uKozVm/E19K2cXX1mfBXHOz7lqnxiKKsxx1wHqekQMvQNt35b/lHSoBOmV8
F5ShK3b40rGUj2JzrnjMfdEORzvcuKVpIn7j2aUI2lEr8Nzzo40rwTz8gPwoeM6H1W1YEeYBGXV9
zs+E6hDjnRvWe6G646lBHoCHc4pOuehYkkdL6kxjoEZHwTwW8ZHbr158iuKoZ27sCfURlRA6mAG+
UVBBq+MLhAzPtfleuf0Zk4Qc7jrjF5Ov8UceHIrZCsrY5LE5YYzCfg8SXrNeJNbp0bkxvluTyel8
1Ad4RPsGHo6P2lXSLovywlY5yh9id1dqV2teWu4umtHoXn9WqqeZp0G7ZpUfZdeu4UeY0azDzBmu
YcftcX7RIt6ENzF1C83rUQUAxqBqC/lF9fvAX1XyszCfC2j1OjJg6SfMXeFf3buyCIzP6aJd/MxJ
hECaMRsGPorBhLjcHSo2ti3Zj4RSEQiQ6bygLOjUF5qBnsm0cabwQ3HSaRxYBw2q8oHtgVmcVfT4
eJChNa02/huVMRhSTekQZgQi0qG6We7i3m7kk8aWM3mRQifNPDSdan9oclfufKg2U/PgoODxDjFE
8JyRFMTigolZ9A0mO4xR8PDYk6bilsrDHOw+9Q3pQIp4YS/rcXqTGcnHKFMumuBMKolNI0LsvfWZ
cdbiNcCDpjx4RMr6yLfb9fzhczge2gqOJcsuTlpPr88rr0sUnjUU1Iei9XmIUaExDn/K32LUCanf
ttuvpJCA+LYSdWfa2qHROFXjL0086/PRqI5d54lCYBKJmgec6pJpk9vOD7lpG7e5REkay3LnFxJj
2rjLSm5WAWRfPTTRz2rYUsVlUT+tZDvXuLP2+oLp5SATD5T5ZfUvVwJFDsDshFBM12vTOyrIkn98
FHyH3JONY2b2rO0V/QK3ha+n9+cL2t8aRVJ8UC0qM3Cw8YEZYilfJ/k2X2wRrEG7p/1ijSuUB2l1
6vaXSTbJ6VnvtxFgSCcFhcEplLIKcEaM3ijlzpScLGRDbP2lrfB9sTno3gj8SClDQaAg1qvYRtr1
eO8oZ6xfykG1Y+3GSnsPLNdqdiLVUIYzatdcMR5G1xw+9njGvsXCmycg/Bk/V/I/MihYNolZQ7mr
UenJkNJYXCDQxRVnb4wjFZYnc5VgRKhOmJrkgnpraYcQM2glEV7YsK/ZHV+V3B35cyFiSwr6Xasz
T9mjvtHfhH8JN8rqg4qggHf6ESDLIedGrO68Nfzq5NKMB+b6JdzQnG/wtVbc9HPD+L0rkOSsALme
SJXSE/y8K/gL6JfpjjhYvmbAg3y65Ny0eGHZWKFUePST7veM8DjsSPnSGtRN93mmLxRpu5kKAdCX
nzZBySg8GwRCoB/CxwJb4GCMntyeG0RHmI9EFMwvpXxg5ZYMgckZzAuSwykgdpPkyn0rnRdGaYl4
6Tlk1OWusszUnJmRvIrpxkurQ9txfOwBH2S3af+h0BXusugY8WG9F7PLQSyHfhHtcySG8w3MGduU
RgQH8LSylWFr1QbME63GZj5AfKklH3QdvjaUg5i3+0TQLO/hggx33hur0xQ4xBhM7KbT5tlaHQng
LnFOlQidlRPbxTuXx08xLQRAHCQ2e9LBm/GQfMyWvVjnKaHC85ByhqR0qnuUKr1oKzXuz31keCB5
avAjBFhkrjzsogfzteZHIrruhXeMAo5PFoRiY3KS7pX2pMTXjgeHwXbxbH2Viz3USGRwy13JlMq2
88DWW0b8pNt5qNWE1IuRxVuXHuQyhsDaBinWRF9EOeoEnclBLXr8alXsZKpTwSJgl/83SXt+vgUG
HKuazwiZ5F1oL+pNwz4GDoVFJTGTGnf7vv3KElYTPi0UYlZcPOo70TPUS9yZ4IJ69b2sfsRmP7bP
RM2M/COtM/12ZN5Qnzi8TrwWfG2dz8NDFEn+FROcTvD4gY8l67bTFq6JOB0zvur1Bi1iURlCkUK4
G05Cdtf5NQebxQrruKr1szBgkaHTQ/Doh+ZVtQKg8sxte6cwPA5qjeAC4Y2B/VygvHVTNvj1rscv
u2NXN184DWaGLgO27mfggixBsXadZCQDfaBBlhLCt8XwEOKpi9spfytpBQmW7uv4D18e9ICfqt2b
/WGxvkzD70CzqxAeWq9rCEaa7kp5jPsTY6xUZHIJQglpmZchKGiNO5M35YXjYrpyMxf4PhKvuiqv
lfZTGN9L6004gruaETf/pwPoL+QfQFwgopp+haLLQHvvtrBxWk8Pg8Y8jCy4qdVRaqxn7JgsPSeu
hSK3VeTj2Dd2MuMMh3eIKxZ7WQeNATsTuvB1Ry9Q8a6ggNG2KlFej/ixONLQpzbAVzgisb5SH8t2
9k5JPVzri/G0YSB9/V0JemKV0snOV4SRMBqeBYMH3oEERgdFXWIA8LpFJvUH+r99Ll4pUIeR+Q+W
8B2z4rL+oyhJjB+sFdw6vPlCsSfrLLP8rL6uHehbGgbX0MmcAqviTOwQwy+st/ZAJseVqAu251xf
GYN2MsZd7m0qesSNvXXP0hcYULEtv0OC0yemgkfwHi33nXTGrhAxMBn3bb7XyqBFvFBOJ5UsDYQc
xKlN/bmOr9L8LKTofmvOdWJEcI0a1EjyKUWT8liRwa8weyPD5TGjrqpoIYEwV/MRaw8xtrwXHHe8
dPWFx8+Y6Cw90GEAatCJwb06RO05Fsmo3HgSPHTGC09WUM0lqwBoUlv5ymMVlwcKWiqA5KYz/X9X
rd0YZCeSIzk4+G/GLZQyvOSywirtZZoCsjRYyPg6ZkGc24ajbOtD5su2gocngsJE3i6nzwmmKFAf
KXMqFgLJjzXswQuQihT9zhduh+a2Fvdlgjkr3oSauARkNXBoaW5ZMYvCLiGTqQ1nP7ZEP6qTYFgH
L4JOO9eEKtOcog1EYotupHF01qp6Lz5vaR6L9selPaUTUgVCYYZ3UsKpygziwh+JiQZrugoTMrzc
Vxm7MCVRJM/eJtpgOmklkzO0lQ2UxmBLYCRKBh7jMOSEM7m7PHOV2OxWVUBW/ehq4jE0HMFWuRcN
QrsFNNp0CMN4g/G5b25Lc13mgT7jXFbfBNJwvKOzi59aTvaq/FTa1SmXrxz7NlrP8rPj5F3In0pJ
eRAkE/ULAhnpU+t6cNa1a1Z8zqPkiMgLJl9jKFaDSsiGlK8+p86AvYb9KDM4VnhZmsvK6a+O773R
QyZS/Y74KO0/js5jOXJjC6JfhAh4s2V779iGs0HQwttCwX29DrSY9yTFSOSwYW7dzDxZoWV12qFP
B+IsGDesS0AtYDyyaTJIPdbW2U2hBnEhOD0759R56yQFhuM+ZeODxFu3bLIVgOjBUpo44OZmdYok
WtYPP+Qm4Vk+3iP9O69pnQgot64+TQguokxmWdux+4LGxxzHZyfYfQZnoT4NnSjW1z1Pz6YFrACB
8VuYBzb2fvuvLa23xmO1d+6BTaXVSzX+0Y2F3/06hg9MH0sKEa8prmOIk/a6b5+pWbHuDCxgIFNN
uMlxJ2RClQ3lYwNdClYxWhtZ0SBluVQomN1Var29QnCrNRI/rukx75Olb0O5DEwOBnrM01lz83Xg
obgovcjQvrqcfrOeOdDlmdhIrCw9aXbVmytJz2OGWB+mK5rq0VoWVYVyV7OgRXv8EznaUNPqayfj
qWSPYK6YPXC5JQrqFJwPo4IUUCFRVrNAqxnjfJe1GO53CrlHJeZ15SscxgfEUQq0Z4m1Cu002SoQ
UZH+y31vc+kF+8iVjwiqS+BZPi4Q6+IP5BUs/0bDRYARWEGdt+GsVbi7bc/FX6U7T/E/g+c6YElS
fn3TOBR2svZdPoNA7Qg5coSIxLPASlHIDEnW1WBpaWczbwgaGgu/Z73V2O0ii8q7xVOJ+iRyzBtZ
mB+k3lpOQ+3SMrxNOtTHUprftRJcaIJdeLa/0hoWBtHI6WcKWI2DES4AoRD1eBQNaXS/aHaqG7xn
WhLPzCuDtllBwR0VeniFw2JsUL2z9LI/WzhfLZ2mcW4s2yHdEcbeaFXz2/gWYXKOESXSV547s24I
iSfoHDX1rUjjj1INDKSXqVSw2PutgcumdCny7fe6Bkmg/ul5ZlplMeIUSqBO6t5PlSlfccnivqDF
C/8G+R6vKcB1BbhdXJuyv6LZ+nTXoi9MNW3X3hn2FondeXrI++Sq+l2MAB7vwGyQ+RQMDQ0NA3rJ
wg9kurlsHWUpFeBhmmXa7FtZ2FAEjTd+moV6ns6pIWsgUuTDq3DyeK/qpN4lkNNyZley9siQ5HXn
WBxV/OcDdWYmLVdt2wMJ4ueo6e+qGV7SwnkmPRRBSY4A5MNOZtnVUOVucgczJFeuRoN6HBBxr3ee
ihxRaes+CH/wpMMqBxDIihDCWk3lDcmaPQrgkW4SwtY8XMCK0o7sGu0m7A4WS7aKGirL56dfODZX
f7ZTcvuoe/LXrrn/HeXV+9dqmObc5qzHYMUDVv1wzkcr3tJSv01drNu95M+XLizWoHls//W1tWvg
/CpOdxFQnN/cnqdK3u40GjcS7MQJH55Eus1Z7Y7jqUQcijVjJWrnC6AgERYKayB14XAqEuI0rPUT
P/2Sjv9MeOq+hRi4+BaXUFzfAecftFHhvrHzDUQA9MNia4hgaWnRpvRoaQlB0rIYDK6WxMYq/1h5
HnyzP8jBvZEjNZrmAjidrgsFxJvP2VLnjM9ltF4YHOgYPdYu6qYK/NZgzWykc44fo3eCZntzNdbX
tbmqG16x03Ysot+gZM/YXGW5rQpUTSc71KG1StpdPbTrJBMnwyBJaXn3SPMPVfwyJhTkJPsbuI0J
f2VNtI6M99oght2wocg4rrUsyuJ9gm3ShRY3MIzZFJJPJbcx/jNJ4yNdUQXjzKXNMnaOKQ6hVx9/
Jd2/MW7hje9z4xvuJpyo8U0g+UJ5WncNRUkjey0UQnJaOFJz5PSstxYlA0gkMI0yibfEpfSyp5zI
JV/iz2ICadVkS+CVYlafJd4xwc9Fi5R52YdkllB3UmRGQGjUZOLTitmPj8KeSTWe+Uo+U4etRptb
9OMEH7Ug9sRJmYfZUsFqBnUQVUYAMsFerRUzyWM2SIpF371q95/h/gN9RtX4wg1vZfJB6QGrno5z
Fo7MNtsLEWE0NOdCBvs64gHTpJsUvHbQnPSp1tIETuSLVZxZyxwEWSHZVao0mdU2xFjIADQ7aK2H
FExLG8WtlKItdSjWJtAeboCmhIMyfMPkerPuQjbHwgiWkfUvz3EjC4/V7x8YTDp3whVcwwVVJ3g4
jYXul9xqGNlBY/UAgsSwL/uX6noHLUVcTmckh/fx6G8TY9zqfUstiqTtLedUhyanb83O/9SASyNB
7ItmRDvNqQsb8G2oIOaUHp0SkHnoU6es7ZFTVjE1sgFZwk4ixHcdaySwhtKwXiazGEECGlnMvr6p
PIHRhuddMJCgADuQOwsOkSxaQKDMAk/MdObdgnzgLE7ZrlrqvOLfpvKrzIZj65tgcpyzjtDeNESz
O9YgneCsIbGh+3LDU/OMCWkdJOGqzHMUCU6yoKbOJsvNyOW/zm55yPtzVB0tAHNvXqSuAkn8w1eP
NWXaPKPP+kgPpaXsKuQPK3N/KyxByuheGUB8gvuq7gD5Art2IBFNUV+xxnCclv6fYndPyoh22qjf
7HDcEkHdOzgtqTuB6k5LiwIA3tHOOQxSvYAs7PbrQP0S4cGvgmXnK8d85bW8hYs1xNKL3mdHLzNW
yVifRpuVNpqNp3nXIarhn8L7bu19SNi/74H0QPK85wRXAqw5ETZlg6YbwGobB5p2zqG39wj7F3tj
TEC/5EfZ1XiQb94IVaLpvoj6scXQ+NkSbSBRmDThxuhc9so/kq2u3S3Rh4962GyU3JxbfvGnNtiG
o+B9aNIlU+mJM17DSaRR8Omzp7Md9W7YGngXc83XZCGl/qnCPQ7RMGsqA4iaurYAlFig1mKhP+uu
fEkpjlZX7ejDpCT41Sd4mHV9D+2SQvWOV6R8ty2HOiuQWSHOauxf9di+EIoYzVe2cxWhsY56hfaJ
5DCiQEP2AUPn3DLEyar1rzV7WSvDteSQPvbKV9l+NO1wGJPqlrfjS9Wjg6SNifw9rM3kW/bnhobT
oH8oHOPiii0SWX5wzNlBH7mC4lvMD7cPmNKzaO6E5RWeGTJO0KIfiT3cKyC69Mk3ySIFQia0C/fr
EjfUQZJ2SLkNrdD4dnuflWMJLyb6UhvxVkViGQTRpdE9emlperTs7pRiXkdG5jDUEXujT/iuU8WA
U/DYK+mtGb1HrgY3izW4xqIO2s8m05w/VZIhdRKmqhyIMCsk6NwlEWUVYpB3y6TxroNWgiUMRaM5
igKhP6YLEV2+SG0g+dGhxVac+fLbibjk4bjOkXgczhN81WkpBGjA6q/9ZGQeb9CWr13tPLw6etZu
tSwD46cWOHPioniFWAYoJ1/2dX2AcEk/se0dLa8+D5Y+i9Dg1RJvlTPuqklEcHiH+/UHJghVddaW
pX2EjXviEMYT3d3XRbF3zMlnUQeE8JqTay4bIslZantvliRfg5lkEyJfUOaVkC5oCvGALvvg5bVK
CWyY/R0G1LOklq6Q6V3Z9119dKvkLkptnRUdVyluslr7LtNZGPbrpDAxgzTiVvpX35c/DEg4GtuF
OX3ctKgTnu7xthU3nE1fg3nAlHjuimpraclL54cEphUj4aqaTmzQqdb+6O+SgYttUH/Ax66VIMLf
f+xoHakAOyUtGloc7fSpJcLCKVu2GseC8Fal2rGQ2izp5Kqr+2Momt9B5iczVZa5Xf1vpcQ6xn40
aNg9p71Bm9Lc9jn+184nBJezMe0WPMqorf5Dc8Qp1/KDOWDehOM3DDjXiw+q5k46SIflmJCdcrM9
c0WgG097LKm9ctlZKu3KLaapw98VgdzDR4IDkc4ab0+74rJgs9kpPIAgMgSptq5xvtToqWWUTDEi
7rwp3pT8y2K4QPpfQdwPCg88rB/ZLoWy65giRPkENw808pGkbGpIxQVYMQSGAW5ZLf2ifIGybggQ
q4a34MRazsCQcwB860qxrInXqKxTM1wMIkKhch8VmymFON1gtERtYJjALLHTeTDhWxoojeKPYlhG
hU+3ZwfLEDb4LXgwmAcNTggLtGUJQZO4I3sJBYhLMvT0i2EjU8N1B2IppLyvJ2BOtmZdwozUNfwI
BRbdZ5RgWeCbc4MPqIL0yw6rLC5pMgrWsv0p62HesS0vAZE1+LNaj9r5CjUQtcnw3Nk4pBD0aYY0
z8nJj5kau3oH1mPTiYAzmQ/brSJigtzs5PjbzMWIOabCQadheHDog0sKZ6MUF0kUK2nvfXFSoPLU
MUBb5Z/DVq/GH2sJC2cUWdKpJKQnsj00q5jXy0DytzExgyMrYzHzDTDEMASITba9ij2VUviptxTC
lRuRNeOAqOYPUzgzBXGs0ps5XRWogT1OTndhB8Epjtu1UrFC65otY+/CP0q8ngmPlekO8GEhCzip
KkFKXiPz0c5+jODOngpr3oLpvB/Qv9nrxuXFaW9l2W/pB1k29ZpnHOcqfggtW8bJokixQE3EP6bX
thSsh/VmYVeYyuBGROgaDixP7XcgnTtScsUj0bQu2CUMz0YvsVYlGg4Bspoxl//r5MOoNpFu7wOz
3eLr1j9Iti3N4mf6Mt20LiVWUmPgz049TCAdDKLPApcC7reQPVSOLQfeYf3NK/GtE3v8jW8Zseb6
a8DwpAYsj61vmTPotSkKyMXPuECeiXfDrTGWB9AHEB77zYR21ZNta38L5dzIFb/TiO+Q/732aeZr
vf0lLlJpX+Rjk+hDEoNL4hN9uboA9HUFzsQzcVmU9NTxhstEdKCs7BASqiDOWW+8ACmyksfE7e8A
nLCxlAeWx2wXA0fb0ZeMaweLwlVVxBqsOTPspyh+BOakbOuwF7Pk05Wn0R3/H7vT9JN73JTZa8BC
q5nXKmoBrntYvhxSCQtHzuzxZHNLevg8bewHbCAZpjsMFHk0zFUs+/XwFOhPzAqIRfdionmnf6DT
EYXuJZAojLW0yrIb56yKZRmCAiRThhuNXahVrQGmsH7VMGUbR/h3CZw0fXJESW8usZKR7sRUuW5T
nLLlwyNgF1kvBdc+sWfkd4g1vEpqPEnJuA9JmIwk+SUEN0HkWoQaaAwuGjIBcF34rdY8CN3l9ECh
ZnVh4POo1G7lYi5hvyohDRjqKfQ9tqOofjzQwppMeeesOYbTRVRzHt37mBTbzt+2oNklG+yCiN8I
TUEC97FwhCrhwLiF01zfc/IxVXsjKhYIrLsFIDy372cqmyaJB28sUH0CqJYV6StsnoO+TmHC2Lhz
TL5eToFWgd7RVcnWhYXmSoAXxGEDNqOgsmZFSBiHULKvPCpsoT0i9cWG+RoNHCBJ0fJ8ZA0GqC1Z
jiqiKKZcDQOFx7s6ZE2I3RY75zIMgSlErAUJRVDtVcAzGMBktaRS7BhfbgJYrkQeCO5mQv7Xh4Iu
IjZt3joSbA2StRBURnVUnEQ4CDrtY3DTA2+MBYfGVU6wxDfzpb5jgYZMxmFkWSLGjME4B/ROjXAJ
H9c8KvTWwqwwyN0MA7Q+QDVdmGzSxFiV/BESC20M8xIvrQstoAdauipUCD+ETpZ288lTGpXxDlrT
0vKmfzYRPOFolcaqIzbldeZuSuzSfr1tNMKIAVUWRUZvSAcFRaU7C3sslmKYmNTUorXBkyTUshhB
TmvrHI+r1No5PedzE28D/og15Slkras3fpM1qIsmrGCMKnOOkyvwoVfIIMuwwV/Emz7sog2s7Enq
jZ2HkL9pgmbQXpzJCswz1LT/CXbM3PlF+i6IdNXZhH+esf/D1D/MzYz8e/QnwWR2lVwq6m+VcPpy
3gfWRoABl/l3DSOHm6yhzcDKP9rqAsrw/+QR7hgb0KVqcg5nFqWGHHs+MRn4zuRflBwt9hWzrMMn
3Yh/CmescHwPlIs6YvblDYxhaTcQGAqSS+4+kuZsKT+BD8QUC4zl0E/2kBm/D/iIglbeoO2NpE31
SyYeUXTpwpde/1IZntYfTvMqjcfIwtZAdq0VqpSiJyhIV/0oOJO3eKp6JJUM+3cnz5Y8aNGqZ57y
oq8BjzbwRtMhw7FS+1Pgn8GOEyB/i/BD27gN9TdA790NY5WRnlV5G/VXGv/aJtTwDHYejNKL5OTX
v4ch7bJLmooH7a5RJtvBJnGwnpaQHzQU29b95dBmZusgK4jCNTMv5grCGBu1v02w5Sm3NmnEo46N
t/Ar1rIfi2k/IwHcIBq58D6c9j1qocgM1dIYdAwAAPDSbOXTyzGgNwwYC7KRVx7RsBAUjJMQHjHK
g3fu6XWxFIA+HkRpLqWgsDERJ4xg3eyu+vWMCOFS9ZBsE5RENh2cpCUfg8eKUU8u5vg1OYQBhoNx
4L7Srbc6erTDqxUA7WCyZJzmHCKcecumO33PXA6yp5FdmHYnMOcqO69Y2tWi6v4i+x8L5VYg1E7z
ncP2xsXYi2kGZDZWTNzlmA5HWeI7lbOsYPpoLayv1nwKW8fJcQRd1OkLAJHuuExU9u0MJxklRLwy
fCpVuwNQTb6ZfR689+UXr1zFftLgxqX+Lw2AQFy16Gc0biqOeLP9tQzI8OaNj9MY3zNxaYu/coAo
fnLdTerOBesX/963wTKxCBPz6hVr/iDpcJH1PpjqU0MPzAygfnYVyqtAQhPqexw+ikUQ39zmM8Mc
A6CoI7zZdAlIKKaLreOYfFCH0l6X2sNCuG+KS85MkjKCevJZMA+ExqxQBrwrXy4ito0VmwKjN9u6
cDt24kzVJz4KkDjxLQFGMqqPomDUxsFE+ifocHN756L712no2NnOq09WcRlxtLkB/A924SJj5NRR
cUkogA0JisnKyF1yTmyk6gqjjf1hYQ4vvJZeWmyS1heV9DNgEQ33bpqyjwzfXfHJN0Qw3PZfubLy
ss8KF1ptPHvvJwJFUSCJhNE3G6l5E5/N5lhPp8diL+VZOpfA3HjGMYzP/G8SLoNim5gnvPm9ggFH
ARSOrdDklE7gmosHT7wzxaLMEmGPqTHG6hn3G4JA7PjGhVCHjSn9kys5ijbdOsZr6nSkJgvlOIX8
RrHpnew+/a0ik90YVmjcuCc5iXJWX3dhzVN3OABhAJJO90R47Upu0pHIK6QlLR72euRu9Rhvhmlv
+2Qf9NTODf9sXVtVICEoxlrKjqOWZlAzqtGcqO1BPAP/Uykn0MCAgWkBqG5pIBQTc+X6EqWY007h
Ys+Mz1Dzj4DCvwM8oH7IpttprlGkXdB6Ps20XvVTJIs8rGzsJW/YMpWbiN2mysLJlcDevGIXHUVt
Ql6KTk5HC0cocIz2H3qtXbHqk4Lon2qg01kyLOH/rtvkHhk6MiVEoSJmwZmvjC6+UtW5HTpla0zl
okG/SxircrddJBOgvS72Qzod1njcTH0xvftR8FKzI0J3ctg7sqJXibhGF7+EGbzTbnpp6a/uiJkJ
G5+Y7q/o+FxnrK9S/VvByNbRxgsXYdqvaaO1dvyOtJW9zQFm+XG2GhNr4zPi2DAnAWTgR3e2gO+V
0N3EdbMx2Fo6ergOfFpcwA6GjHw6VSMFS20QOUZDwlIxkZ66cR27/s2ySeIZ2V3Xe+VNt1qH6PMm
aBBI8667jxXKZIDqT4vYpTX4knqu3+2JBxuWLO58rgCMR+idaLiTmYuHY7/oZkMnsYrU2GypbGIu
035KmjgtfTqjVC/RQcnSL4XRtLup1zXz2aqkQXUzFHNvy2alRRUqnAIZxTjyTW5inDIFkuGsVWGw
j8XBzMpPobbrEWz6lLjMJsFo4mt1FsfhwfuSEPUGqqTeAkFVsWGfE2Zdh44HXgLjqTYYLHx4jRzB
gerPQabviTdeOq2DTfXXJu0xMZAZ+1D9a6HUMfKWYDNVJfs35lykpvupMLopPzY4j5H+qArQR6/T
RDxFiQg4dv2XW+2SR+Yq7xbmPB/3Wl2XJ7JMnxmxkSKjvZv+K6RAZAGSEpbQvnsPUpfd8k1XEcIC
uwi/P9aadjT53uH6HDunOwtbPYfohG0MXaS86XL8qmR4JvDxWb6caGAWRe7PJ5cESE/bb96h7u97
nmNGBl2UkzV6z850h6uAsu9Y986N1n7zm0ALK13lKVT3bFbp1eIciFNgYdvpzvKIWNora2RPX7SX
0TZOcCX3thHvB8Q/AQdWSLpC1W3Flj+Pxr1fj6uiza5QeWzKcDMKzlUlYFmj9bcoDl++i2wqJSF7
nZ1xDq494yjn5PqCNMqi7OuFQe2F56wMGNMpJpo0dg8NXt5ICVY9bbpUDgMZ96megEjdFciipAx4
sIPYOKsNVaD00ktePHRqAQtv3kr1T0uWHvtNEtqj8Z37gJ9yNlMSwaDQmnUcMAg77xLcSJ18Re2w
GXHpxCZYzsheGEWznM6GIdAXd7zbbFkt1Fy+kDVoezUsz0auPd1knI3x3W6VbYy67kK2GgLM+Mbb
PFEvhvMZAwkDA05vQETKCT0UTCcIirWdeSdMTM6t9EySzSzAKfwmeDS3IqgiJtsFAEN2duiMSY97
kzAfXMEF3v3z7WELbBcfpLYIG7keBS5CU2N7+GmOpx7/KKVE2LNDGKfC6y6WH13ghB7BqqypuFQx
I7Wjj4cVA3QTUQcZEsnI5NJVGKMYJPr2Face1hA6/+KUAA1QT4NJKwbNjuE5z1gywUOxIS3Wa97a
+jqHDBpy05eufo75Zdj22bfcc9rg3ge9pScKBnYE5JftBJeAERf25BZo3b+YnrumjDYZCoOU5lpX
yv0ATUCf0K9KvkkNjmfOMG78yNkX1U+DlVeUFnGNdCs8jywCUXLVPri9sbde4dkOyqPOL5BsF9oS
oLcbFzckKVHqnxWu5gLcX59aj3HQnpGq/Av69ByIcQFCznkVQ3K0RLJKJQ5IWrksmwUdwfJMC7a5
VT85SJohzKJNhN2LQ38LEcx514sFpyH+KX8BSAVAGV0zpIQwLOXn0dmM7qfPAykPVmZzpQG40A9k
T74KGgarvejWWr2NIoBpXI57s3sfcx7aaxCmUTJNRT6PFNAE/jWonnH8HQJSs/jVZNM2PsI+hsNl
2IfbgiOCZ571bFNjdeX4mi0KcQUVNVLrZ35L4o/lu2b8DWX0FtXnOP6s+xur1/6l5acx+0AC6Rnu
zWvjrNm9ceYr25fjrTJtI7WN4m6VZlOA6qm8meMf1OFfR34TedXJPwTrBrd5GPpT1mAOGfDIiTTK
D5gmHmc/BK6wvf4kVB5007c7ULlj/qbVd1NiPvvQAT0V+o9rXjUuWxzoU7RsiW29wq6RXcYYmNV7
LT+Yss3onbZu0mUMV6QLHfUXCwJyaSvSxTitLHAOJmQRu5Sxsnzwh2+jPSQ63mZ4kramsnPyq+2Q
vzw0NObl56QiWkvopua0VHg+Mac/shKLsd7AkD9SKDczoIQngjuXX7ixGXuh4DUvC1qkkp90ZQ9j
Q4xfUuzq9sPptgGDn+ARweJPQcLudqm/7Ycj6IwKIxdKZHJoiMKSSdX/esmParzp6RPU9IiVMNo7
zaFojpoXEI2N3gz3N3LdbUqaifnXB8HjmxbK6sRyndFhiDxPew+29Aomah9eIb1MHy+Xd6FvwgA/
KejIBC9WmUG/3zPfqQRXzW/LRe9+avWG76zzaPLelYCnHdAkjyD/adzPETJx2z1VdnlNTuXYy1T2
tUQbOGOJjn85W8DSbPqD060zb6nQQ09nttyExjVwjwz0KRFuywH28O0U/zSOfeAsTPGVQBjWzn51
NMcFsc0ypNmEJ/h7UbLybn4t98+Q72V2pdMpLO4s7DX/J9VvDVM08iL3gMvm1fGvqYKopH9m1iHg
2Fz74PyGr8I89M2J3XBqwWyZwSCtLUKZd26aMSa98a7Jg9Ch3BPqndh3127A4r71x3+htc/cHcar
vGGrSm/OyWZt6z45vQTaZ0ykueaO61mw5ykGnZMH+oo9F2uekyk/B7T5rE8WLqGCBiQRssmb1icz
M/udztvTc4JvHsgmS4rh7BWHgWc9VPeoBY//lYmvCFLM9HI7Kjz+/IeHi5jmINwy0aLNDmm/DO2f
vn96+m+s/9nOTXJ59azcdZf+GuLZJZ2bEUfkr7YD3FXO7RqTV/nU/b0CbcaeR/iwSbwrkyOaKGN4
dk3QLevGP7XNRtbHdNw54tJoR9c+2vU9S8+OeMYYsjzLeHOInmjeu0jOAN8V6+QnK/4i5cGokczI
//wA7ID7cqGORNCHNVbpMJwA/xxC+7dKt3S0q1hI1XOinAf9HcgzRwTU6p5k3J2PXiVwAv9A4yPR
y0elv5vBoSZmraVLQluDwBd0sDuMR48w+POMGwsUm+CgpMco/9LZNpkEKk12bioaJVsluLm/Qpz7
gPhB8chYlPIScL3b4B3L+J8YDwbcGu2ZVv+mG4yMqTpl3zTgqdofG8WOgMVgvycsu4P8Taa3wNia
+qGqlmN7RGnrCZnrt4jQgOtfvWKbJWdvwNgzr+WTKhDw4BjjdhpCp6nvHIZ2baP5J4QPn32tJGXQ
H9sJXECIspGYv/uxBIcCrSf1C3ueKIFNjbP1oNH+Fbi4lDEynIeRWN3gv0IOBIEe4bmk2mjqXeaY
Sum0cK6ZYt/zPPxSkup7SJOFZNjRBvHrMGnOvfaVkP57K3V2GC7ioqD3d6RADpFePfc243EvxaPN
Onz3gQpxJAAz7jrunBIRerQzSq88my7tMnYWGSWdVZMdNL0ERaUBatcCTLAAtflEKiVBQCjjOeR7
E7fuhF5Tut+kKjERwet2jNBaFKbAkO4To0Bl+YPygRoWphPqgN54Ekg23vzeWGsOKx9pFqxxTTIY
sRlzlIstZc7Nl63sptgw6Pu7lA0yfvWVIquzbch53Bnz/wVP6jZwAdYV0me4HDMMuE4Thmw4bC60
ET4eaVbI4qNc1q26TalRYbVrn1W3RI4qgc6MA2ersl81ljsc4biaKsR+K2Zh3Ay481MF/zrecX4Y
1tyXob6konneF1GzbCQPRD3iAFWO3m+mNfoygWpW6Ii4sbJxBy0CxyLmMsqgQKg2kUkzHLiHr31r
7DI1pKAxFeyrFWVvMkQhlmZMg5zS6cvkxYCS4XAOo1+tOvmht3Jzl54SQZOly1K3raqJ7BN8SCLe
zTB8Fgp5lnpi41p53jNtFDs3wStZBDxCps8bSv/GpZwb4xLvi66iadz7cViWqzkAOQu0XAUAl597
tOlioEuK4Lvt0K9nDke2voG87PQD7wfoFTSaKG+DRggG1X4XVeawbmrzr3bdnMqnHzNLJ0pHqcxk
q4abkerzZdqVuL5rVuw0tgGujWp9yaYzVx+mBrZzxIcgLX0XasW16uryqnGBIyuDiyXd1VnltwXb
hiofsUMlEdu24BVvcuhsiwS2gQK6FyfrLGxIRVR2+p7jChL1ayQQFBqWtqIbkaemZsxD/KWzQRTV
ilqjxZA7lHp18RIx0sVwMm39pvc6HdHs4Z1cXQpb+yt1NgzSqcgjshbgK7uCXPBAUFlvlZuleCcw
LDmBRXrXci8/ullV0ZDZrvzy2YyYKh0X5GiUmflG0sc1tK5yiGAK+KrebeOI0SckAQzZfy8MsmKp
E2MkD3nVpnKn1cMhmbwPauvjNy3rlalwgvdKWt4zVt5kX9BmINJTBVWF+sIXMTycnlB2H3HHmmx3
igrPhFEDueM/zHwQ2vshc+OTlOOHK9J8ObrRSlVMY94AKCQXb6QbL/fsVSgppsrcgHYXvJxvQ8Fv
sUXPTDQaoJaBwZkDM7ueZed1RHXkovRVctFO8OozclDAjBxcNbF6acWIlX689mztVmmJmGxJ5cNM
/BODl7/riw4IS0N6JIsUZIxGY8MH5qxzToMDgGAsQGvpnuMwVzlbh04sZpDgDIcNY74odlzV6kyJ
Euj8yZStts0L/TJkA5L00GY2WkZMjCBsr1oez1MTicmyY30Z1YTQE6zkuklopfRNArMqtS4Fx6fG
fyv7rpl3GjwM/Ljz2mPd1ZmjnBm9jdlYLz5ro0vf8oJSCVOpSc/g8oecH8xobMFs1NLFkbMKc6nI
xW7KgldFc85SZR1XHJOs1oPigmqUxDjqbVmDVav8pc66Dqs0H4OZ5sgJKMqytNHIwrafCco4qEGM
FnVrkaLwTr3EIi/cAUw+1ipA2u2mHXJ8tPH4ikI6uhQw6Us2K7c4s+9caStGtj82zwBXR5P1aNs9
gO8bRBCKE8CrlxUL5GNXMgloPz6EGasgl0EHzwZv1SXx+YzjeBDcQOEm1ZWOLVHwV+kEuMSAKtlj
QQA9JWcmJ19VNpc0I0IcZx30OO/iZTDdFJ8IFnsLHu4YFFM6pReych5xE+59Q9mxd1McntJeUb7a
znwHKXSVhOhE4s87XdMB51f0ivLDtSX4PKF63yls35Up421hIHwp7CZwCwUnkfEW0fRzpLfbAekT
sMU95pk9swkBBbaxKBoUAXcI9noXskwa8LZQIs+PrCbeiJSWNsk7FH/aSOzx2zXUT1oqPjPtu2ON
FA821fWQHWgZrhd63f9N92nXDhV/U0Fhdg/CjoxNZEAUkJS4lHTRzVzHOjsBb3UnbSmPTuHD28Bt
a0iQJD6QI3icvBkm5mARG+qqHvPHBJ2HsIzXW1X7RaJQzRG0+tyLJnkKv9kYshm3RpRSLBo3C9q0
11uMu5b+E8F9xuADJX1i58WZ+UrHOj03WDF789iN6dZLhu+wkDp1Lez3Wn9SU1OP3oUssJZQU3n0
EhZKBocmoi3TO5MclyLPKp+X9N2g6qw0p04q7vhl7VXk6zgrltVv1rKnDcLSXnZih4KLi1u4KPJY
H+3Kvwy6k60xsju8Iem2zBaDcBoehsjebVrB78vPdqWiQtJc6kUwpWJbnCJcvbC5Do1pAZ5Xm3e/
gY0UQvvCbiv3HhJMYxAFmTicoJ/9DvVRvFqiJwjt7DoP/zF2ZruRI9mW/ZVEPjfrGs04GBs3C2jJ
Z9csV0gRL4RCoeA8G8ev70VV9b2oaqDRQMIzJJdcknMwO+fsvTYCpntDxeX7C3Uu15dikRnZFgbt
IRyo3EmiU5uyAG+6IHed098UZKyd53Bh+hkq3k1LqufEF/GNPW4Nvnbp40ryDZlitYM3jaEkJMkO
v1zz4Ey8j9IYdeVO4Tdrsa8Hxc20jwkC7D1E1lWF58+dWadmPNQ+13GonO9aLI+V5UhqY3Mzy+qt
If8jnQY0IzFuXOtRB320AzbPW8ZUd2YOrnv/I7KDXQV+9linIkcPehnC/OQarExjXGguHtYEVLsc
nbCFG4bexSo8tqWYt6IUfyrEG8b+GuMA0XTop7i6Suu5KIEXOF37q+lWyM7QPhSzN25sto2p5SEz
gmpWkfWVFe4+1+1I8wb67IRhP/ffEl+COsIOg1z2Eiwpbl3aDCF91k0XpJek0ORsJfVbh258032h
RVrcxPZGVMXHjI0rGlPQ6TFTmFHbn70VXESQ7WXFnlP6bA4cb59y3wXoEr93ffrkCE7LIEDf3bsb
I/sU89RzaI36uvFfghQ4KDkvn7PfRMfZgJFjPL7ymUN8URmtUZcpCG+Sld57WbCm4AGan3zCAZiD
pK6LB2PICWYNZEAOi7oph+59MP1dnr7Q2/2Mo+GQWMOR9LeDi6pGi2e7wTAzmZHhsdvgO+4/3fR3
kCkaXz0jpQqPdrZ2DQJSQXs/fys87wUJBWcGxyJVOB3zquJSTfGLZ8BnZUF+1gBsa8DDA5ZBnHqL
YW0mFGzveYcpAUAzo6Ihnk8R29+upyBvJEdD6fZ2clGrpJF5cYmDJ4KA1g3GuoNhkwdRZrTxnTAO
YAZ5HNYU4hyaylxDKfQtRTc5+PDXbytHioAlo7QfnU01ey4uGiyxGoXZpsizezekc5kWQvGksa4L
V94uzoBmRxDy52SojGoW8jSlyGfcS+oNubrO/Al2CotEpBLCbag4kZGETtOS4hLZe3b74JWUInk+
YDaqIGw1HU4OQY6idLDU6/mb4zRPeb1n2d+Kdvz0c7ja0Z1ZALEMHjpMM/QHWbpndyEpvMnM5usr
qvVllip9CNP5mz9WVE2mYfFWeOcLJAdTCG4fxDhTG/E2LsF7JFlnG7riV/Rpl6BkqWgw5s5jd0T+
wgnrDrc54GKb9Bpdo3NIQ2zUliWfuxIbjZpL9l8PvYX2Lur67toW9Utcs7VLakliaV5fmg5MkI07
p+4JH/SslHQeiQPKyqBn+MR+FgWmssqkF4+yFR3Oz2Km3I5/B64/7loF8DCmmuzIdloNWLBqSu/k
+c0EJarUO3LAj53VTyenjrGuD6i6W49eZoAMIxlvIHRjMajHi1g4FRbjgYNdRqTpDhASD/deNQ9A
d8Wyo/hcKCrGj5D2fBSjWmq4FcQWcj+YwyXOrz56Cr1B00FNd50uUrTsGZPpZEAEC1DD915MJr4F
E46bkoymzi/uxzXYJsz71457FH82mpdeciCd+RXRNDsc5qIAAB5GIT6caFWwd95NJuKXNKY3OEUN
wukKMz+kH2a8o7VTVJ9X84AYJ4yencx6tUIc4knkIIizmRI3jv/hRuymEGEgRTKANacQ9glNiusu
j9K9xoBpGfccQX+kAYG6stVBcDVnqyNHlgfRLbDT6gspy9dCLe9VRzFKZg09He+ky36vpxFoYdbb
mx5KNAp1lKYa5Q36xhISQGZhi4P+fbErYjiZRRjWojd7RaQRL4ZAWZKcEPqPwko5lFmAPT6Kdykk
YNRefrAdqvlcd315KuqGmzD3iqm7AVEJX0Em+LHnuDjjQyEAtj06nMRzSgeizcCzkk7VY6Jw48Ow
5L8mxY448rAfzOUpycfPclIQ5htJmnR2n9X5sy1btcnUN7RW301SX8xLcc+uZKXVwN6fY2RNPolT
NCt3o4+0WgUECFLhPSHG+p1NcYS/v30xDY3b3NnIzgc2nWYrA5pVgJ4yfLufpVteydbfzan7UqPf
WlLrl98in3b7al9KlBaLYMWviRwoEu7Q9fjdrui2Ev4ONqK1xkNnPGJKegRZYmZn4ZC8ri0yLwp2
0wN8WlrdFuM1FTTbSN55JTTY0XZunG4y16e0jS+U6+BPoyQ+R8rZ+XUq4QZjI4gUU5Fkh1EQYhbp
YXQyquZhcGycNKOrt/DXZt4e0mFU8S3o6ZZryBJWQ5BlryPELsMGAuub8Kp+F65BiS0OwyVnz6H6
l17FNyzyIkKqMPgMG53WMQhpQRPl8ypUc2nN9KUm1gGu8CS6QzIgcwsg17dFKA92HsOxMiQ+hWCG
V3EcXlKMPebYeQhcLSgmhqplrBKcOq55WqzuvkbWZylCD9i50dwqfqV6oOfb3Ax99Dka8bMga8k2
HpYA+CdpvlxsbV+Ax1IylDGWIhvNl9veNQOoMy/BGJ/jqOom2IKWuxAdK5fHPmdXTUQpw6g4OCjO
E7bK1tEiKFtMsIQz9nNlk/zso/iVao6/ITFUGKyjRlTHxkEdY9kEJMcZa9+40lyqXWSTcjJH/KwR
RRsDCE56Wn6Wnp5z09yl1vKwCvG6aOJ3oBhI+yw+JtZ9U5OZV5buKY36SxtwvTe6L25Iyr6utGKK
7fsIZqZJXJU1sts8S9hpBEAi3RJRQ2NP/JlkTDWZf2BlfA3IujOW87hwnVxpGT/jMMQ6wLLeqNbj
llDiYZOkIvjSdOzsubDY1pJMliP4eJZFnKDpjx+SVWuA1Sib7fHaX39SgLctHUjzC7V1/CStDCZS
YYbtGDw1hnuEaRxCHMSrH7EEueqdVCJcz83ZidJzMfU/ucXgWMswZdA7OOCGPCCo+wjD4aaK/Oja
74YHjkXcW68BQeAuxmGGpJAYsU8CuinWxiFb+CidqJKiHGVGdx/VcjevsRpF/TIP5aPpMJgkQmFd
td/CWFB6aX4Zk9W7ppkuPmFG9LW5u8ycLHXV/cDw2WzIwPxAeXlpDezeucTikEiizRbJLifVdLbz
0d9aQx1tzGddVQ/K0kfXtxDvVMS+QOt71GhtVndAdy1CB/UcmRhj7lNtju2rk8jlZCQ24XIEyQDW
FSqESGhDj4/Gzw9u3WAsbNiR98XqiZ2wZBPq4KK43lgq/Bk4NIiCKXqy1GFO5AUlxW+CL/R2HuHV
+x05gQ467JhskyuXxokVUeKGwQSdqX7p8exflunD1xEzO0FrOFuDQyYms4OJ31InwdhUFwsNZlrd
xp7IbyZODOhJRldmiB5Yq8BeFD50DoF8q6nlfF32wfd4NuzEEpi3udC7aKtICkY8yFaiJkZFzcBQ
R1BYdIRJ3UihCzjpx6A850oa++c4pC1ystUoSOu98dxvdhQ90tW6JTT4XCQO6zX3GJrMGwNGaVIs
S27f/G4HeU33+UfnFgREcIe3mXjnLayutYZErY3S450ihGa3cxpLwvow4CRXnh6Oc41MqOsYj9ge
92B2qGsP8RrAA6RJDXYyRPFzLawQ8iBJUAS34S2gmsnz9D62nPHU5iv7Zrhe3PmnlZZvLn0i7bhH
rZELLnhfB9ToNE3tbzLpf2bC/+Yl8TX8wAnNExegboD6JGiqyXcY1rdYAs6AH/0uiM3FWzzdIDfa
0FN9z5E5dAieDBZH6WTEzjYBW2l2LksflZtQcxsWtfc8Wsu9S4gABTRIam9d69SejdwA0yRxdiWa
nM4lDqEldgAU/ik06Q9J4Y+U1SZgamQ6FXhSbzVhYUOBxLUIs4KUs+RzktmL33m/dcg1SNXelRj6
y+ql7zVWc3bfcgA80xu4EE0ekKWxPpBmAr+iXGeieP+Y7kMatT0MHK7c23VebINaXfDD4klAF1Yu
MA/wbqWSIKdkVKeUI72bPHCSMRZFna6sQpIV5wTzm3Hhaa4aGdLcfk8LTjPED8ECm12EyNrqQFQ7
ck3XxrOWWyl+T0X/zQuLp5JkeTnIR1DE6Z0aiT2xfPiu1QwSNWuXJxWH9HuitfsOfzY+LTNLFGDZ
YNMU4aszFa9hipB0DmkBrqC9IsqgZMbtW0OgU+4D/8DtzO3XCjp8Feww0xTJxzKl7wDfVdj/WJa8
RefPPIZk2JVCBqpGEfZ8P3BRkjHymq7HLdAhmS6QEdWp6ErzopjPuBVU8MFUiFhrkn8a+khbp83m
TVAzPykd9jy1C9O97at2/QV/zrP32hHqgesrYvKD04KY63af+SC11bIwIc6+uw1NQV/7D0NVo7Gw
IrmJ7cPQQ+4sgiq6azrdXbELl4dKodfKUtz0JbJk9JMIr8klSw4DAWMcSs7PUDXq2JW0KGcU1rA3
mU96swZ06WChR/4KB4lE4pmtqlVeiQxGVT7NCmnraUDwS9MS7XKKVZHGKW9tuxk0qPBqkMFVWJuW
iVnGip7smorpcjAEEOwkM2FV8O3KgVJBGskkYHo0ROSijRf2DoPkFOc99Kj5V43gs6zmn3LN5hot
0H6L98y18muYPYGSN5ebnDFpQXjgIa3nSyVxX/YTCrUghzlXOj4dkJoO5KHRvIJTlfEWjdDSfo5a
nFyAq3bE8MT2gXqnQGusUs8nH5KSLzOzCwvzFnpFvs0dBgilRYD8wgnaxtV3GAVvVTWAqerpE/Cu
1FbMBraPVi/dgyaigA4b1qiiBeXSStzPC/OG64JQ38jVh2BQACk1wMLefVJd7u0cn+GoBfQ9Zw29
tnP8deJubJW9qzURPB47TK9tvyHiJ4jGXKwMJ0OzHGghf899D1wYfjN/quHB2YxE7fJXGI4n5ZYW
m0om4sPS33WUCGNG6WisiVw/HwRUDlMFUgZmkGRDyFxznVo9Bkoj18nyQDL3o9N7r01ED8y2ANuF
s0cGsN2c2mE69h4oYPiu5Wb6XUSJf42oP2RDZ2PaYsRovVj1Ym47MrGxik77TlkHGnMP1my665Ye
IrZ78gGJLLt2LKDdCtM5V6K9lf745AcKSleIHtif7Z1KFnNSBdLJitHWTq+ijbLHLbI49C3ctGWm
p0kyBznsI/xaAZgq7+A1YYLqBpJG26Ai39JrBB3uydq0jI/PtqG1U6FKaJpTN5OYmU/DWt5ydRbo
PpJ0ZP/gFoRVj5AwAqKmiqaiCwE1S9kMUSb/LhcKk7xDBngUi0tRcpnWbCJzXw9YZLPHtgqdR89M
V25E/qiXoZSmF0pYjo/il+AuEkmpZpjvlfCSPN/b1kVWblQbZtsxx7MwAnKxlBweXBznc/Iwzq48
uJKURZcmI70kTxxsYorZ6waoNo1rPaZ2fdBQ0Eas6qd4Lr/ZphiOuVfdeCHgGWW5JPXYiqiKSWwJ
0CBsZGasFTXWO528310BtVB79U8rDsBINeGLBjpDR4A3O2vJwjWcCsk0wyyVPqT25FfvgHeJhfcx
+ILwa3Sd9YiRBonB7IcA6/tk3rrpchgphAlrkuN1iQEhCQQKanijajX65GBuEX1j+eBWvUHSbBGQ
lzvyjYr8R50uE5hO9OlLw5SnGImWfe8m1gn55iCCI26LHhsFop6Wt8wFWhe771N6M80skyoe7+H4
Mh6I7vvOgeEaCBxkQwTYamCuuby5c+MTC9V8I4DZu0aV91Q5+eNokSUjYvtH59WP5FbRpeANY8mm
H8uMNqTjAHkIWHCQrUPucH17lvpn4s5PcYd03Tjl0zw5z+68DLS/YNGMnv3Su/mRDTxz6wFHZYOy
mB+bhrdU5hD20Y0QkIKra3ls+uC5HV4tMi09b7khmURe0bqDaQHgrNd0d42/DIeCYWvsEuHZethP
aoiR0p5PdJoipvTkBtNdpBoli6f3SBKJ6IqthrpJAqFYJiTD9X5Y4OnJK8O0TYUDKyaR22Tl9tO8
rwCkpci3yX3mgACEaTFI5OOx46JcQDLaxfeY4VGYf0ZBeyz79K7hVtz9zgLWb7+n1zEwm2qtkxx6
Q+MthyvVVpuMYfmeXVvHNgnFRmVtReY+JknxIyyiV6aAcD8GZrsBWqdwF1HQD3phXkaXDHlYxI/w
bkMi9KrgIbAk908sdUpuPXSaLfvUqbxZqpepxgspYE631Us3eg4qZTiqAdEkiujoUBNbwpjcqOpH
jnenYg/kmhG94nSbwtwvkCvZKI8i+jAZgNZS8n8NjjhtrtzivU0e8n6gQYeZFQNMz56dnNZNguWH
TD36th+2UQci62MucGRASw8ROonta7nemBpN7xIFEK+/VPOGZsuVAMW/9gIV5POOom6kNG2prKPE
ucbEqrYJreIiCEANMBCuk0NJrC1MXlrlXk9ZSduKGRSzb5ioKAmdEVIk+0LnJwkx1wOjQEEBjdlp
01T2tYPWpciu3YYpUb3EH8alDVwG+2lZ+qs5p5VHTsNwzZ7mYUyxfWUklrMDhDUZEyKLWCG3Gpf8
JhcAmbV67vdtELBoe4fGeqsxyXaDj8Uj2dWEkuWA7bKeAr3O7tZE9gCh7CQonnR+6vHJcW+7oWAx
HOPoNkJ+MJTvwr+4dEfzNTNVFwQTJaxz6KQFjhH7MyoFvGPdvGrTK7YvVbDzVIVdFJ5nONjU1yEq
mSDKtmuu6hru5+H6FYBbZguRLjzglAYm0ICCyj4fZlwz5Q29Z5zVzY12fyBAK1ztkQqLNjLi1pYS
RKI6/PBBRjQ1bt71lo3PAegDMsm5e7Nr812G3BYz17+XRr1VaQA136YyAm5SSymuY0VrNa8TZt1W
/tI7audZ5caU5tkIahg1gwV0wlU5v3clqElshA35uMGmTiv3RRKGJtsu/u5UmES9HiQCw1zrqSuQ
7Uz5sNwsLkrhwfN6VEuOORVkiIJ7gcdD2jclZMAyPCjrPUr74aIGQDPdSI0zvbLYiH5+8ZY0evx6
QBk+nwd2cqFvveT5FN8Jf8RGg7T/PtLgLIdiumFK0pwXGxqTX4blTTUy65r1kD0wPQ6uOj8Se221
LrEDUDgWH/eyTr85dTs+WUarzaBm/xgNA0mek3uXuLVGjVTXBDxwFGjG5Ke6RvvDhXLC/TP/CHyp
ObRqPPlRX72snyesYlSIcb1w9QvH2a9wXsQN0/7h6BPzqVJdvTld/GR1ynmsTIHFja/++vSSeR5J
J43eJkPP9MvUDYVnGh8KF0F5R/vgZUWldGVBPqTq/VMkuEKUt2RvnlORt9T4d05rzTvm3dVrvJRP
yvb1A9Ou5mWE5/n1aTo29PlrXD9l5zfXSsb6+1dfP53C8jBWGHQnnw16NyGQxxQewFdd92Nz6W6p
q+FZDZbc1aibnqsKvninfMOZv42n2Pklp5pmrTb6KQkQmZQTHTbTJdG9bwCqj71qr0QwtjdmQe7T
Ehb3koyZe61xYjz7BsWB19k/xs5J72i3EVLgzN6npEdnHkTgikedtcF92rUPrgSRxk9+bRNg1yLU
5sbg12rzkUItaue3pF4+ajduHuj+DU9NMd8HrLiOz3h6ifYdXBDIXbO6WSwNa8zun3Lyrzbact/q
BsFvUWKNW+o222uFXkehXqAQsrozdJmrBATFYUZU/myRlejDI4vtujp20kycO3CPqszU+9SLntcB
x8F34uB2jvvvvjLducHaCo9pOgFpi92IZ4y07nru5BnNxds5yw3xltNp7nKJKirBIVRYP/Jl5COP
NQM2GOqZKL9vA/hybU8USw884T4rAJV37H9JVgD4/fVQ+EiElqzQe2rfW09wyotQjmcvHZZdtGjQ
+JxBD5MjPyJgbe8Tkj8ggc6dSgkupIvKkM4P1V2Cx2riaqUf1Q1bL6xzzhPp3FR1jQzEEzstCCrM
2+b7FJIZICeo6AsM0Jm1Kq4A87bJRBiAkPBLxmUHCAOesT3+9Oy9U7I7vFoSf7cw4t4KxzP7ceBw
Tn4APi3dx/OIGSox707Sc/nrbD7HHgxk+Cjp9QLVTVx5ddsdFZw3fx22x7Swlqi6C2x06my1geFY
UAJaZuU721kTuyVbVXpGhzqIEQn1Q+KjZEPnOgobgcwi2y378iczltHt5IHF1jlb4KKdT6wa3snP
ALDFvpm/o/LDL1cnkL87GYAYW96Fke2lrDEhdQbgr6dzWo5CXo/0qm/mmXW8Gk1zVnAjdREubAsF
pYq0EIhVYCtYz47NJCm4Zvvsw1nDG3Uf8O9BSwR2XgZvieQmU/n6BESifKU5xi4gM997MPQIdOlH
A/W02vhp7mE/db1fbWPmloyEhblOhQ25HJlvPRX2s1QIByPOhw8hy/vcTTfWjFzaca3xNoW2whgW
sXY3WxPtrAYRDUXOjpdNT42zU7Xn3VDeY8K1pL9tOBzH3EmORo/dm1SwNwQmC5c7BAwhN7/VK6DG
W63tsAtKn3o6Ggz7EzdpDjRVkJkoke69OdWHZnKY1g6ire/mGHySDeQM3EfLZPfrATcFRKilRHn3
g3kNwn5m0/dYoFhS8xnCmMmRbK0PnWGibi0oy1G+6JOaAVoT4ndb5Ug6k344MzOjjqzTlmDHQdw6
Inns69E5pH6f3cL6NFdx01a7rw8dK8turxYHIpTiIrlaAE6uOk0aFobuYOlLYgut7oKFsHnQLrY/
W+f4xzhbH3zHfiCqG/+Sb9qzWR9Ek0OCEvKQNIV70toOj0hQ0l+QArBytfn8JNEc7MdO/TLC/cja
ojkHgWcwkgSClJ0yY0/SHWN2shtgROZCyPu4l7UxDPmgdDuVF916KBWuOs+y7wOp4E3lhKH0QTrf
FZMEc6F33eTqzzJENJrJ2dq2ARTUyIQkVy1q2clvqJkSmuAfkjJytDrv7Mmiuht76tlgUuy1R1xc
ADfcGwMbM2kpdnobnVw2lfSngo4QYk+8BOMqDfSgSFcU2qfWS/ptEleYdyzkiKWFGNACzte3wbly
I+dbTZ7TUHIGluEMHSbFp7GEdLdiCbyqH3HGVi2ypqgTj324akYIuxXWrvIKOkxuaqONIx0qtrOz
wQl1zppg15fhuN7Wrkrhe0ysnewcWUN2FkPO6xaUPRK5z7fJJWZnKezqwOn008CCuZsk3VWvK0Ds
Zyx82qkInw/6Y1bp/jmo7foh9DSFYMw+PotOFAHx2csZNFX7qO7EXU1Z9lzUJd9KeBWqxflKj748
GxlOZ22RJGcgen09MEIgVYVuraYdfxPRi62BZJygcQK4JuXLfpOTCR9Nb59dJx2eV+hRH6sehZcK
DyY999xkb2t6JcwHh/JZN6SZlMn4wA33vGCevLWdRuK2o5NDLlceeN55CS1wUusDfw86lbicN8RL
KxahlFKOm4zcJIrhW9UIdVOsDyZJX2Z8SftexGEPX5rPfT2bjgXArjR8pMorV4frhYYb0H5oAHdf
D1+f//qXkcuPuWf3/W+f//pQiTWESPYEbAdtyOC3aVKSHtnaF9ms7zoItLhb00Ml7e00jAOsYe4A
VUlBQ/KuxIIiUVCEXD5a1w+LF2HpX8L4biot5OhLZudbna8JCp2I72y4g3df/+INCM5214H/4eaR
sgU7tyoQJ+bCLv30BFVfyzxqNzgWFLt4uLMELTO3W6+eL7jT+sBYednpCI9EMpT9bU4/tonY9rR9
C0G1TIP7JeuD+9JFMZ0GPvdI2VwcXGyHaHhtPXs8WW02nuibC5BPuft9EJpdYB+EMD1S/9bPwzfP
5n0ea2HATcSPqMbYCq9H8OtfZv3w61+tpJXDtAZUIX9nvdohqz46ClkvoKp5yLMM3/CCXy9BfxG5
WcPrGHH/9QAyFI9t55xnIY4qCusDxlEXyH9kTpAG69xVN+36kDZtuxeS0Zbrlr+D1JmOnVunIHPk
byetzfm/H2pcrged2qQ4t3oQK+MUqR30AYJPuK1RxjBG7rvgIxAdORYsKNhEf09JJL/5NMhYBNb5
YkBabYDZNa7xb8Sd7pHkBHiE7MZ6SRZsl0kM6LgY2+dVYdNTyE5W2J+HWbi3Xw+MV5KtszRQVZao
+Amv2CMsoWeKLSEclgTpsi5tUJXMmMlmuh3IJKrFM79zaq62wxDk6bDc+agmTqhg9A3D25MuqH9l
W93X7XCXYibgmuZumk34nuZxpknj3qMyhsdmoa5w8jh8nlFxXktDd0Dl7MeF5ebr5aMvWVAyCiIF
EXLHe0N/9SnyQBEVTgeSqGdJA7ZhVYSELLha7+iXEOolXIinlnpbhlmf2zwPUMBTqeGwBH8WeqSu
+VH9mgpVc92wz2khGBZIEHaM7U9Gw7efsIRbFFkbu4T264Pw2hARRKmotH0UdyKoyOt1MnEZMxQe
A42mcP7RoIa5xteR3HkgMs5JK574xtd00PNRzpD0QwY5KFK2uV9AfupoS7WQWrchzMxt2d0wGyW0
O6bpUcOsLBIPkKIvcFzE9hOdko1d+7/SoKGmGQL1MGXkNoVZlxO6EbmE8Sm6LbEKHtOKqIdiaimr
hLql90kG0HpSQPYpmYBGmEgHDlloyw8npaE0MsNNhyk8qKmRt2Wun9PkOfkMF8faBqWZdmCakm+C
X2NbLoJ0bvLStrVJA+4cLjqm8FS5v0Sg19S81fRWxpcok2+DWzLdzuWl0tCnYqJRT9MaG+zJ6mR6
zEWFFPd+QtXmlOSIsKuL92lGyVAsGHBnRmoSCct26BqAHpqMyDRw2lsdIMjuEi0gZ/UUw8VwERIX
vWjJSwQgWWIBox0SO559Fxa5vGskorwlDHfpekuSNO0CFOGIWjEG4SGCvSTLH3msYpxigd4MXj/d
okWp2JOiJ13iA+4AsR1jqz5OIICsRK2BCWZ+yy2xs6zGfo7CYaVDVRQqOJLvEBY+gsQsDpXdQ4bp
o+QyDj5KjCY5jKGm3T3kZjfafvKi7O/CG+Rz2VbpCxjgcwN1+Ko2pFwj6Jwv8ewgRY/G34uC2o9q
TZ6YxCGxCcD3c+TZ5fVhvw/6eN6oHLZZEFT0LpJYXRaqaYBNjIXqUchLEaMSLRta1W7FfN36Pda3
Tiy7e5NbeOfy9WbC7myfJCJ90mNF4zIWOTYRKDEo3KdTnPTTHhlWSjcgiL7JEPYDkOdo143+/cR4
4wnaxffQtoYPKdailnrdXdsFSyhfg66nHco+cGus3N0NaHDAxhOTGtRWhWt/IN1lmD4JEB3+sbZ+
LaG1hZ1uHPHe5tqr7rsy60hICK3t14fFnNf3xasNEnAbEY3Hzs+ma2k9kC1RgnJwo7eStCG9hHhB
e2/fOUV3rDU2brxXBBSwA6HAgGEoI53eifUBTci8s1tKPSyMQHcd6Bwt08entLDcp8p/1Mjc6H1P
ODKchkmJbOQhKEgohBCJCAU1JIKyrnoU7fItH63xwn3rU0xgQAY3jg6lUNGzb10thE1z5TvlZ1C/
+Apf1+gYdcomi43fuumcVg5lcLVY8LsgSlsPYRWhkpxwT/qx/VpUIRPd0jz4DeyoqhTWwapQprRK
oAcu0HDaprb3Qzg/pnPv32j9FkdIl+VM9o/fZWScehMRKhTE9AXJ8VHzzyYd39Eh+s/LUOwCWK87
23fCXd7F2Su39DNZhu7PqSVMxHcBU8xMS9CxNAi/kAa+Vp5f4KImoDgay/kpsroj0vFyk1BC7lty
Bi9xi5IrGsduh6OZu/PSYbUaJ+qz5OpdC+CPDgzmO1q8zFoTnxDOOMGRZA/iYDwXY11C9CtUUHQI
2PM05FOrG7EXg2y49nsxv4EpSmbV3pRp3IGYQ3DZpCkalgSmLVBcCcBEBh+iM85Rt1O39XPdbK0I
HMkKrL8NCvw/RfKDrLF94ABDwAZEjQ5bPHHSW4Sz5FJPctq41bcKyR7cECIcmq6DIKTVuPWtIThE
HlXHMuPXmrys5TqHtuTwD5pxztuvbmyKDwSgNW2ihFZ/UD0IzoFjoFdbYes9iRq5AvrM7hBbsbyd
Cqj7XhQ792hG5MZ1HYQqJn2h9LWAxTnNrVVxtcvWJfCoq+KbMUg/yoKB/lSDw6XzC0aooyD1df7M
G1zd+U7XbP/84z/+/p//8TH9z+izeqBIxIXQ/f0/+fiD975Notj824d/v1QF/319z399zb9+x99v
k4+26qrf5v/5VfvP6u69+Oz+/YvW3+a/Xpmf/s/fbvNu3v/lg21J82N+7D/b+emz63Pz9Vvwd6xf
+f/75B+fX69ymevPv/78IKHArK8WJVX55z+fOv76608pgq836h/v0/r6/3xy/QP++vO56k38x//6
3SYf7//Xt32+d+avP5X+mxBKKV9zMqIwl/LPP8bP9Rnb+5vjuq4NR1a6yrH1n3+UFbkof/1pSfk3
W3oei6mQ0uH/zp9/dOvP4jnH+1ugfQS+QghfyfUF/8/f/y/H8b+P6x9lXzxgBDTdX3/6Srt//lH/
44Cvf6EmDdxRrmML5dvSdpW3Pv/x/kRHja+3/4eTdERDDNhLEqRKYGnGPcDT8NkUCRFNQQvTLjP3
FdPMm5UdQkySo+PygtGkOi9pTutv7Qr3fN4bG3yIoURXa/X2wyKm9hRl3o+vjzAWhgcnH8x1UmKJ
aursE28E0I+uIJCAmffMEI4O50Krlvm+OZZtIZ6N9qIT6mOcWF9PN0z+Vq98F9n+96Ei/qygp0Qx
RywifTXFtKxULxbZiJZF2qhW9QWQZvycdyreTENV7W0nSp7L/83VeS03rkPb9otYBQYwvCoHyznI
fmHZ7d4kmDNIfv0d1L519qnzwrIkt7tbpgCsteYcU5hoBAO9jZrw2qGAgRFTYpyLgjhEfVRGrykt
gb3JcWBdTb7x0iMa2lpoasm1ov+k+7SGoOqtZYMSGH+SO8d8sKNEPvQB5+iEaOO1m01wItKiIGIk
J0w6y5cYz4lZ/Udup0QENpM+D6OnzwoY3im0IJ2weaLcI0qmYA5K1iMzq9mwORNaE/WZpIPbtoZ8
ZbL2UXcGUU9ykq+JajLgfpZHkd+4YInGf4YQizke1PytABWZGwKPfVMUb+ib7sJayvumucJVbB/s
5XAgJhmStNASIRH0pDf2uHUVy+6zN1VbyUkCCA0jeE+x+Pkl0QfZVPk+LKi2eMxn9+rWScH8qJQH
BFvfwTjVkIy4kMxB4hKrPqjrBRzrmsNLLJxL3o8hVGYuvgWDt6rG+8ZbHNlLd1EN2aOBi+k57Dv1
oNvkt5p/Y5mRLKUbdeLAVCEhVCRxRc5Cuxni/RCH/iem7jwA8oCESGyHKJWQQFnoyHBTQJcM27v0
ZfBgJHG6nEaDTVjB7rXGYnyvIHz5Y/lMoxcS4/DcEAfzgohbbpyYllg73COKBTPqtnCfhNpl6EJX
eWTVRI4wefdG4cAv5GFu8/e7potPvlEXsykYOFm8fSdnuaB5J0KrcBLjUJlaPVGDtbwL7iJ6mj76
qM3PVmR3a8vuv3WmrH1c1gReLZepovc35XFxFkCmNtGSdLOsDdtAgqceOI2BXNDoWnsNmPV/PW6X
x7aGUSc1ZL9ubB5vl5HGgvJ0Cgw6bx6zYRsherk0SCAPdKmfp6Vlfuub3y4x09hzlYLLun31f57r
q6Q/Gf7ffsjVMdMxuuQF+7xcqroAcOgBssMpAo2L2mqfJZB6kkIqtv7ceQQ+i004NNLLUKjv3iaz
gV5GgA6wfCpVbTzmy0WiFHxsqECWB4MTho9Ja0IegBfb5oXYso5jrkpSwCut/WbGzrivZ7e6uz11
u9Siq/99yF2Y7b25+WQaMBGdMQUwj1K4D+gKx/bfzyDsy3LaCSP+UlOUsm5pBOzaGjYe58v7MOnz
ewxG//8rmVEyIYUWOFUKucgeedlfLr3Lzy6qEvXV8jAj0WTbJBC+EseuaNpgP8W+l5DdZRiZu0Ez
bV8cKKII8KSDllXafcxvba53WV8xYZ5MyIodcW/e/7w6/s+rUwnNpczLX7eapvu0MAKEDEetgqfM
8K+BdBlYTXF5n1cLGa7iuA8JBRFVb4hiezs45OP8OisfmgdInxqd+X2NmQTKz+Ivp9WayNj/cSJm
EnNsfiJ3q1Gl6uiVd8vcJTJwT5zQovte4WipGWrZLquEmEmYjE2BYTcbMWGXQ3vounTahhL7nmnW
gb/qEz9/rOkCxnXi3vsqhu7qhSSrh3bowqVp0PqFM9MYX8/mvopg8UE3H5FmvapGDq8ysI4RqcuP
t6fQWhgrBP3xKQIjxMmd93+eAzDkfZFcjKEhtDFocZYuD/97wU+JeSnD4T4c3ZiwS8DkZu4tQ4H/
vsyRU63lor9ysqp9SGKALL3vffhhFnAKNu17k+AKVBMwaETev9kSVtiUQu9wJtM7u+gPeVuX0Mmy
/SzIwtD5HP4ITHLoVtvuYcCSd1c70t10bdV9g4MpJ/z/KLlQCZnwgLzpETosD3VngRy3gJOi5QZ2
bDiEFGcDiNah84rVkDjhCfaXKYlT4kvaJM+eJi+iigrr4ga+eYnpoZ9K0zrFjGSnze05UHfWBZXU
sGXVJOxj+b7bJS0IN/MCNqVEG/lIj99xdkT90Lg3rOqSSiIXWtjbDtv2g439n+W9ex5E1j0rW4hd
55L61DHbYKcy4n+0LrLz7dU2wDg+mXARw7j58szMfRXM6p5H/KLsp/L19pSJ31V4iPSzGjXPbeeS
y85F+lWxs+1FT7vsZn7fY8tqegLkPAxDqp/Fiw4kLtQgBaBkwx1yjBgEJ8CQNNXiYnp19gSADh4l
vpzj7eHtwiw/XfdWPe1vD9Wcn+IuF3dD3rxXgKau6BQGypKq398ezlFxySczfYkQQlKEZfe5w2yY
ecgVQxPyrMUZTgOVrKkFNttacUeOWIv3alD/Pm/mdXSqi7TCCsKfCoZGr+sC+j8qK9zbBeCitkGS
lVT1+xSihXWRH6wib1DXIBAx4ngq96AL1LUzh8/Z8oDgMwp4IWrrgNkRj2BF9ez6dr2pRG7dd/SE
T64Rl/tyGV77C8XTcr3ht6f7YJFfHPnEltKcDu57SzAMr1h7TI1IuYwsY387VjERDu41r452Gb/I
GotpFEkYx7IKN5lTgr2Iyhz6RutBTkPg5UPaPqP5wlsjYsAI0Ri+uqojbSQR365AIO6hxrlvRse/
V+kUY1TlhbTqX4MIiVZciPne5hjEuJIQ7sZtg1fsNY+eZX9Jyu43hHXG1pSEOJmDa73lKUZaXRB2
ejsX/vfQWo6Jt2++vVrPnXxmndgVNTjtybXko+NzXq29IDmEYRM9C/LEV/DDhl/kPGHeZIdhMv29
5ZGNHEkdnpPOxrhuc5D1lFl9Txka5rST8wP5DvbRKoAADlG2Uf4sr1jiH3uzS/8Z7WaLQTj7aW16
ycqPUjqJgJ+z0mxPFIhNThildmV3dEMEF1Yaticb7MUxmvPuDC1FHMYm0hjaK/z1dTBfZr8Idzi4
5L1le9muzOcPtCPLAchSDyFTL47fs/yu6HvOIym6Zp34eAQnTMe9bp+U7LPdSFTDZdSROEzp1J9U
JMezBPC5LznxJoI6FuDLcB4qOe2kn6tnTvDpZDGxoVA+dXmHb4z8XLOv82vmuGu7RS/Ax2G6CtfE
75sxAb4pFnJQ3MhvnTfCKaBldNWWpUh++tW7TMKcyXJYbLv22BS1/dQJ9Ep47u0/FrmfXq6jr7qE
9DvRAb3zcsC5CNijDauWAxq/nA/om/S5DwucR2ONC8IBs1XZ1RZXSvRR5GN7zOEtVlXMrRkiZKmm
JebMiIy/hr1OB6v+otf3Zdq/WJmHF34QJH4cH0ti43S4PWR0DL8kZ5g/Lt+iyNDMfJyd2nPnHfAV
F97GT4oxeWPLzCOWvJF3fpb9ky62NrNohyfuCNCjduk9pA43qU0IKkE4FXgnL/PuGO4Mh0Lnw7mw
CBNSIaOyqvEezKTpQbZymZeLSPk4cSM6SI6mL1sM1d9BLIoccxl208dXs2p+WQb/ThhMPyKSYNaQ
jtpnKfyQYHBzunhDmx6RDFWbIkHAh/3COPLx986IcGYaTL13b02wYcdyRo9ZFXRslB28wbg0sdcP
0Recw2sugv7X9jEbygEz47gZgUuoVQ/1bxGS/ypCIjIEckfirPCjV4TfpsEk7lOJmclG9LMLswRG
vSneUQWMv20YXwaSba4pWALiZ7EvDL6ZXuhqAwBjDfuEanqkQTL+4gH9kdCO3gbMC7t4boeTldkD
q0RNrt3coANyhvJLa1YUkvKCC8NU/dQq+VuC//qysh7VnUPaSji4+sVs7KfUCMqvwXLFBuOxdWLl
Fm9tpA+355l/zNs40L86ZrFLujB80x7x8UB5vyU6flT3KmDpM7Epm9Hvv8+3BMkrx5X3TuLED5lG
C59MBAhYwvg7aQ8gr1cc4tam9guTLwdwzntX5oqzPyz5InfN92buBDSapt7eXkVZF2wcg6Xo9mqb
N5yaXcM63x7GQr6GZms83B65HX1L4ZF9ZzZ4/ooOfY9rn5uqy7lNc++USXaf2JUG8J7YP3FXII2V
lgNXzGkPQjA46kMFC9iS5qUEKLLDPGDdt+/tPOD9EoU66x7aCzJgNH0yA2HZDEmJcFyKY1wzXIEp
0N31sUOlb3nUI2EvduNkFm/NFP3RTJh+7TA9SmusP8sAi3tZFPklHAOwCICSSLUTxRV/4IWcPIIs
aXbdjUGOKDQiJiKPOuscRZ2z8ewk40P9oBnEfzkpYs1wiooT923AbMX+e3vdCTJO++6knt3Y5NAK
atwJlAFwmRDAuEiss1Ga3g52sPlUD2BDU1eGV0k1Hfol7qrmLo9LVvpmVh9uOs/X2EbwEg+yeYqt
Mt63Yd2fFQqZc8kvlEiV6KMxcE+O2kfwEWX6kqetve9EZ945RoQweCBMq0xAJxmjrcBZt/Yx9Jz6
pEoW4NixIVg4RXH2QQUcUlxzd86Ul4e2IXsuXxLEkF9lL1gMUdZCk/j34e25FnVIPDvtI6Fs2Yvv
xXrHiYtt+ruQQQjcopiZsOjHxu6KVya/+as5JbuCeuixr2nz2DPE8gkIjQvvrADJt9cRaVejMVin
TmfpwZgHyYyLtbthIPpC0ydDIBSln6YcPkmjAA6iSfPySoh+1VBvzCZ0f2GA/ERFbV5ViwOobHPy
NQLmYfXMypg62tsX5WDsxUhNTAalJKV5qg9iGtT9PJDVHbS5+xRqJAzMUO9VbVIBenHVbnzK64XL
3aM0CXLcFCmxYjMtUlznfsCyH/8QFmQ8JHOsX03clren+zSSp3AEx7Y4j9wuG74YzX5KBOrPRmL7
d5Pm4N6hbPxqnytV5ienDfamBXoJoKY1oOcGdjP6AfZzt391kYzTIJ7jbNPytsJ44hI5hPa5TXri
lxtD6yKdRsAmfuhs2T9Yy1euRfq8a2NAvD333wusp9kObk2DfY1v/u+FGgbLtu48lmMbO1zoRI+2
Fli0JoTd+BqH3e3h7TJV04ObsaSCViqerYCuWYyLrJUlK/ryVGpyotLVmd84+0Nbj89ZYY3PCSUs
8+HQON2eKwwYGLkB6Gb5jl4pdJwWm9hg4KW6/YHbpWQuamgnvb89MtDkhUD8zsLzwzvCcI0muJvV
HP57KWpYuug+bGPb6SY/t608pBlTLzULbyORUgeuzeC/SP4yagMRg1v2ZGiStseOBHv+lYSLj6TR
tlOfoxRHaZjGhrFiLcUticFg5xgGH+TwFZx+vuMD7mzwKVcrMfXD6Xax6CBm/z6G4eIjNwNTN0xz
cRpaVZywUjqQhmdg/LFXnwYoOfFg4RtCY3QckJF3VkywfYkaQ846Wbkurr+mdcxT0I1bEKbvMTl2
KH1G8aTmvlmrkFxrTwNoad3fsNSoUNtoHaM63QQu3f4JPss6E7T2J0nygFKv7E6kDCbVyWUIvHVB
MgUaP5oh9NUSBNiRBylsgp9kzYwcgQjBoSZAUc73m3pE0NJRS69ZYqDM0m4jW3ZVzuF7Q8fjAoqA
MJiw9L4BYqzwOVtrTuwPcAMFtvvcbqed43oXwB5PXVeUoMnRFo5Tca7Lll6BfCIYSx7qFPxZkDMZ
B6yFl8i379p8KNeOQE9EExjbJjxWNnLDM48MpEfOX+QZ5wWCHErojaJJuRov9jzbZ5RlxmlUL5iV
4lNCCqVFQXHO2uoniLA0eka74aMK5LYd472duQ/1GCSILgYOX7bHLNWT2Z566t5MaerN7qRX4dg/
ybF6ut0tfJYstP9F8lEyxsYSENP+gd5I+TGUej0s82uv5b/p04bFL1I8GnXbIHxYLiJoTsXQbZYe
O/CaEVl3TTK3PaVHwmLWnYUSW0ZL36StiKqnPxo3O7tOIQ1kbrCZjb49jWhiV7kYazxqbrSrA/sq
kX6fHN/7oU/frjXKfZ/JZ7ZAVErzu7VstJzIQlaW8Y8II/JujXBPtyI7orjEKTDr4QkzxcHG0gRw
5mLSHN9Ojn6D7YdkpEEiaSEcqDvc+k7mP9GGjA5kVt1JoECMozosZS16HReNWpgCEuM2JiVTP90u
ypzlTubBH1o7RPTs6ANOW8dx6m1FP4sWeEzEJ04Jmk6HefARqKJlUVawLkaDT7XX75h8PNQ+3h40
7fYLdgoyyheDVpkDR6fYAJHlMwMUPf55R12ZdpVPJkfEPvQwCCdOuku7cliNgSbuAUyIl0zxLvWI
yDLLAcoHsrmHqo85D5q7IKOnFFQoXYNp0uwqCuAibWPS7axtCe7nYPSndEa27lGxukNUUH0QBJGG
JBO6KaE1O+4ywZTsYIF8pcOCX0BldNnnKd3I2iqBv+nVbEb1LrSm7kGM6i4rW7As7UuaVvh/YWk4
Pr780ExS7lWv3KB+vMpU0WtEongwvA1FQ7KdR3a8oqzHXVmG2G7Z1NadS9w9rWDoPgPxyJCuPGO+
aIDH9Jr6FzsHfeYVbXNZtECJjT/Lx12LhRFqJXFEGDSDc2E/Fm0dkhAGn93OOOmRORbWw4EVtmLn
5oLaBigXvsoOIjWzzvQcZit+4zNhYZOxI/ArR2oWAlssortKaPyLkMZxfBMPq+rXHIYXAwc2i8mZ
sSFWaCmj8aOO+Q+P1JiglXnnWroP0s2yjSTJhgGK9WCa3T8F2Ej8yyTrDml8sBP81WPP4dYl6BGH
OnYf1r4PbwzAaSzQLpLL6M3a4IyjT7uj+947vvUCj8rblN5Emnzuf8TDOhIuIV/QONsxffQZcK3y
ZH6NOfCs6S0H6cLc6oFDucDJOjhU+9IlcmJXZ5H/rjhHoReq/wk8G/wIQMuNTFzY9V3DTW+/+7Yx
bshuIpEJ7lJiKvs05S20L9//q21FNlszgL8QNHf67q2oyxqWMmKJvt44boQwGgjsFtF4ux7DIx3E
nD4eqoneezRrwJgeGRiF7g+p4ObIMvvqDARCljbCTU24nEcq6W+DlXQYCuc7aYp043kR6QzdnOAs
CinhDCqdUqG7hqKuxto7Um81Dw2p0RVgWcowzlKJBQmMymBDxuO5d9HklGKyUWdBdyjltMlyvB2q
9j90PZF6RA963YvkJOkkBMbobj27u1TB/NY0+rchDgxBA3GYLZqGoZvvS6vZW/k4fCYpe9WQPKZx
4u/7gqgTKxpea0fvjSg4sC+GBEhRCAE42KAwwLOZ0WzMIIF2A2yOgHBYqvotOJb+WI6NszIxSDPk
c5GdURT05Mi19Pt9SuUNzpBn6RP9XnuetZvh+CxL17prtPuJ7WnrpGP7roLcPanKfxNL2jL+OHIr
VPbXtWjjcLNfpgI2DdjccefNPX7ThdiXnKVbIXfN0ewuP7WEM0LD2KUzChi+0hk4SxhqhVVtRkS/
QGOyzTC+EEERw9bsf3Tq4wasEvOpYkMQmQdc1ormvZ202VHNS+zXYj7FLLzzEoY9QVi/uPir5yrC
g9TP5abDnl0AuXykg7PFHku3VjBeMKSHwF/BQx8dcEOjLj3y7oRFXY03xZyd+iHzu7X20ncjSL5I
Zuh3xDXtqdgx8NFXIHEES3iMKdGs+5OO/K0bEJEygHPZjTTm0wzHpRnJC5IyJHq6MTelWRBPYSLO
FvKEotGBYop+CvjOgb6XdVbxh7Z7WsAWvedUuu6qskMFdxgTaYQafxX6lbmuawBeFRZRyQxok3aa
lkWdfSLX0/sqgOsbwAIFdNXVn2mAvy51Fk9i5yIiU82nGwQPHtoF2A3R24B5/1R2BmeL8B83xCJU
ZuJqp/GdcvntyQEsJ8ANqgfeHJaHgxW7Sz9ZneICZJGej7YBH2DJyq7lJi6Dd5/+EzorMj6dArlt
HXuoOnT1bqEkXHkjxEZ9jwKrOboFZo8ytY5NUx0Ss2fWAMdjjc7xrqq8K2Vre5CHcZT0q1hkiATH
zzs08y6I/ANDur85FbzKBWeyjFSzHOTWOAQYkhuxx71A8GLF0LmFhN3B1rADctTAW/JbK+JNVEUz
5Kfq2Ru9aTuDocZpsCeEDxhPz6Q3ASWxt1z7RQ3TD42OdueF5k6mBlKeMiFgVHGWyuAIJKDozmFc
7eCD5iD8cFlOg7W1E+KVsL0eHY4k67lllq90CywiinZeKx7o/KJBFsldPfeAsGv8MQ1BNYIY+RU1
fEBuWvkqFhAeTZhkq/VPai8pAjZEpM4ONnbk6Q3GQpdDFbFDHgOhRJHsGMmjox8SP8CswScU62mJ
8K18q5l934fKh6olmgXs15yNfEjXbkxgVuWFDg47D4ps5zziptgNNL3WPRFRFH4ucI7qn5AEuydl
BnddlX8Uqi/vYZsk+yR2LrOFMaYdGn5qKa6VMvKVhxN8cL3wQdncPr0Z33WLkyMdo9e+5+3JSmcb
iRMkgYJZohlsCyjWK7+1/HPZMulw2nAXR29Ip8jfmaW3oZYEoj8hgUOSHW7H0CLMeggfw27a07gO
jjXqLDNkdfI/jbwk1EVgKuCuB79UfJIUZZFYuaJ7SApRKUltVHPF7Wt+6hJIZ7ZUv1AQOQa4TBNs
wn4Cmb9kuNbPeGHSlY9gizDSehdZ0n3uaBqszDpFeUWOInBvBPEjyfCbkHLVSy1QYDVy1uXSFn96
g0+5RRA9Ezafb1ZElij3rU7mgfLgDpG83Mx9XWyNxLp2HcDVNAtwhxrVtTR9MsFDryUy1iC2SShv
q5roCjaVfndn+ohCsRzPvduu8DRZJ9PxjjWq5TMoq63fJUi3h/6uFkh1PcaW3PAV5nfz0xwAaiH3
gqVaMqNyurLfdiG7m9VzeK7vB1ltq5oYnhbt9FaitKUvldPcL4mFZ89vYPK7LD2wfsRZTa8WQy0C
nvNDnrQMyl5M0xEbouIaMHxu8cgNgk4NJUtduBtUmYwi8YMgrE4h+kCa0IV97GuiKP3EmamR/D+j
8WMFut8W1UC8VeRfOqkJZyh+lYyIShj8/mmcfACJvfjCcwHQS6jzEFhffQCfpBMQHMqhnwF8gwJE
0/3s9Zn9pMcElatDnqg9BufQbi52ncc7EH9gGNX0pxpdyvOxBtCTTH84BI5PTdCOT4ph0bEMcT9N
nTM+lZBXq6CNdiKNMdtSCcB/JPiyemjAzDFm8p9o/PpPCXI3TBap2vpmzuS5JRqzWjDODYShIAg3
rvRxs6gSV5c9vxs/HDkSPoOMqVp/HZQbm1/qhv2Y9yHJCHJqSUU1NMirtPIOwWhzGuSAoEizQ5tz
+zclnDPoGasq6Miaz3dzEcwANoqMUOcDciisx2mO1LZWKFP0a94FxtH12Ga8bY/9ZVUPYHstY35W
NEofbxcg2BSvNBX4Oegw6bB99RRkS3wlxIHS/UZwQTaZ2zPDLpe+6rz3ZPcQaagDOWFhEybtuEPv
WbbtXTE/Qz/vn/PQBORP5yHLPHVy24jIA/0EPoeBE4LlvJ+++wQ+OTyCZ4SvgC21Ea0H/DRrry5O
o2bFlGqGXqi+am0XpOtQ1SXVwXP1I0Kr4DhPbGM0SRxKb44dsB5s9SSs/gnranfHyOUnTurhSAbr
Lk+JB+/RRdaQXwbLOeQCQeBo4XWZsHvRZMMe6vCrtsJFbkwjtq/95Ohe+4mkvibz7iPJwS6LgqPB
Bhb5CDZk9wQpDMuqKu0Nc0hERKTjaI1GMSemii6PCwdcbwdgfaOha7pOzyrBx95lxDjmoC7HAUZa
Hc585KpsLyI41a5VQBqrEFH2PhGL6CjeOwjdImsgWzdIM7k57nTm6zOziUObGPqUmnHOSZnTWKtr
b6ubo00gXWyFnD9D8gS1Q5dZuNk2LdAvSdJZ0sTmDodTWfeGs2Eqs4mslluVwCEDydO2CGHikSa5
y3N4W1En/LUexJogorXRzRz56WGuRfvpTYDKCPsI1m5jcTZm0LJpgI66U2kS9boymcDN4aFxUcwB
/QAYgHwDvizABu76akDOghBwH0xkkQXDSOJARXleMOxkRLOzIMXQqyGjwoRChKi1yIp6O6ftCwLb
eyGI5ahoj7ORM2wAnA/UHkvU3OKfDgiDI9SlLxV0dmKohRXtK+jKng/guTdIunaUuC+nCnRXqPbp
8FmmE9Y4scSk+vrbThaYSz/cRcDxEr+6N4K6O2fYDTOBKTwNE0BYUsO5B0fshfGrlUw0XmM+RYGR
HsOGRFyHv+euK7F2OL1PvkYTY46nF8J0BsIE8YxTWYFTDapkK/Bbr+RoZRQcoJMRbLxHno9vKKKh
B2HwTXhZsc5ysC6Rwxt9u/ho9LalYqxkOfnS3X0sTPrvFJaUbmF5QpSGBpFATkOnv2LoSKCtvbUY
ofMPqLDg4ZwYIu9T873skUb4bkVDLRUQOsO9kq69jhkeOqSBMTgvUXFDw6e7jS0kleNvAYopnflH
TXECE8nz3nJwQ2u87l901TYsf+OlSDEnN+poMBHgZBsU68KG9yWl2HBWoe5HT9NUL6GPKQ2V4ErQ
OQhc77Mh6yxK0L3T63Q22YcPaQtYJZne9Zvfin9Cw8GRawGoBZ60bFT3ZYdcvgnLR9trHzEx7Qs6
8U7j74cIpWKtxTvIYnvNbxU6mPDmg2PJfU/JRtOqWgwobG1zH2/pwcU7W1xUEpUfHRD6DKEpYNrq
E5LLPlDdu4avv+4k4TpNBDT2hTmHqglQbSZ5LUdWUYV89jBPTMIN6iHCpdJkO9EjgDni8f7K4JCl
IR/SLP2Ky8yg52oOO1f+zXwYkCF0Df7ZAq/gaaIO3EUSRK+Vm+4mM4YXmr+cRv0Gk7UIzy7QhhVK
s6M/EmJcMAa+q6BpaS98AhNNhHHM0qynD4zwahsaAD/xeWVLhkn0uGgHa/WGvZONS4r67LrlV1Nx
N+Ktpfyq15hZyjUUedjj4El3nKX2CZ2DobS9k0ytZ8sgl6e3xQHZ1Vca7/P+nAe63kzOmwaUuNIu
2N6SNnYFZc2x44gUibl87D3M1biBH32QzOsJ9vYxNjKkKgudaQCGdOcHnEuxuVM4COKDvPJHC1vv
R0H32Eb3SXivsYPI8BVH8VcwF/7LDAys8IPfMPGdTY3oiGElJKQkYaWlyUgLm5AJTbOoB4HBUl8d
JVbKXWPmD4mXgdBTxX05g98LSjxGLbZMQo851FaAXw5aEIJqU9Vuk+jTipLvTIzwxEfPhYq64lMl
TrY1BdjzoXRyrg44zA0bM6v+thW+NVoia89nBEiHlaUeCEMg+mfBNuxJc3p08HCgOVqj8uCM5xok
4Uoo/HHXvHQ6nXZj3rRbkjcqpP1AdTO/DDfzoNQa+cidD8RtRbVurIqWlogVEsTRdtdYGf1WNtPb
0BvnvKyHOxQnAd0LYrHSCEZyky5Z3gFCq45O1TMyGgT3hH8lGfgrO0n3yFcQ0U/Jc9uM9ibs/HIn
YnSfwiRytyMtID05PaRDB1FEbqA1yLP+2mOxSIrpIKr8T67vO9P+6UAc7jPRf0D3zI+16kkB5DQ0
lBTrkt76KZ6n1zkHHzFhJF43qTwN0RA8FdP0isT2nBNtxqEA1njTv6OAPkw1ZZeyX1Vu/QBxCk62
MgkZNshEzaMjQNxVlQzfCTsjBgjKE2HR5JeSQFnPOQ49Yw/tddfCdFkH2de34RAGK9vDQmrmRENX
YbuvF4Z8YyF8ct36D2+9s4vaLt60fvMaJa5zP/VPTsDR2hLygD0da+IJ4J0s8mZr+OJaNhf822Q8
aGPjCVgdqA//hNF4oMstN/kkDtWyo2XzH8j1F5X2X0xiQL845XNTTihBOnVn0V7ZSFvdNYI2I6v7
m196YJxtcTWVVV6ittiH1pCskQFx+mbj96czYl225P4iWrQVmAJRFqXdFaI0AxcOYQA+rG1tVBWO
sBFyAJ6LIktpxYgQV9I8fSSN/6JH8TnOkC8ToSnIInW00i9y4z2653CAIzti0tMojoG9UGv43yen
cjg4qfE6yf4JeT61S/Pbjuq9xY8JpMQ1Kh8piQ1Oh+0DrOTJmZNLhcwO3QbkLNsJjghW1doS7UcZ
mcy+k+pLExGLyZLxaOqJTw6SR6eR5SJReOrMI7PM+VLY/seoWZ3rDlqDq2lHtUgfKonCPCiIGe3x
Tfo00detIWDoohqfVF+f0rBcN04fbXuEV/z1CCpxAm4b+QpWuj5KRvorQ6uDPw+fWF73taO+fZdZ
DxhbzFlxBQrQ+Ii7QB5Kp/wjjYeZeLK2AfY0GcYfH+spReqIdiLnJ4V8b4FAYDf6HE2SGh1J+h3p
eEsSB4E9SXDJTOthEO1L3URPQ38yq7yDM9X99sNMIT8BtyN2Ujgo9BovILen9B7jkibZMo0n5mz+
Ciw+zdpiqAJaEMIo4bngoCOD7Npjgs5r50T2XxirAJRdMiUyx38JJustdaI/UM6tlZDdS4sEi1uS
iUkVh97GbKNvJ+kcJv3xNybuZm36pAl32zSOidIevrRbvzKbgfRZDb9Bl7/0HvKCwui/C/63q7oR
78CtsO1Lsityt7+aTr5X+B5RbhOsNxORQs/JMLpPIwBeAH8HVTqclFn8dqW8FlH/43XTs7KoxjU0
ViJNqN7CuKdhsVYRQbatcUamMX+3kjXQ0la8jif5QDgOpXW3mXVurFuZYgHQhQ99eMfs9loNAuF1
wnz5cezdr9y2rkgLHkbVcE7PKsblNYJVr38oaujMsRc9wnDae7Fc9lIxbMVs91j9EZC65ncWpyQe
DBbKyRjBuyiLR7uyF6VuS5qoUY0HmJ98UBzH206QQlNVvZokQCQKcI0mCZ44WHW0k/xj2bRSwjkC
xfm3xVNPHx7g/6GbJ+LV5/g1t7VCSsAYZnJfkjrL79zkTRGUBIYN2oddhE+sVZcENwnzCfsi1Qhi
LP5/bJ3XbutYtkW/iADTZngVlYOTnF+I48RMbobN9PV30NV9q1EooGCUfGRblhlWmHPM/Eiz8d4U
4kskxp2vHGytXQLmYnqjhUElkpQP0nWe7Zp5hKHaewjRdL/NoTRt9wafxb73XvmRJyxsMCsfdQWf
A7fZWtJ/blPJQL+ZbIOwnBgluI8HVOjxOxh77nxMHr2FUlnLjyHvEtZh5IcbYN83XRm9CGLYSCZM
PzRi7ZLah4MrkreUwYEyfK4rHYBKSYXlE5BekPzOSCzZDHCk0K1wN14GaCYG6aCVLbEMVg067AdJ
J+KLmOS+yCopwN1tiSFxNw76NfZQKiCtBmRny5vMY1w/V0wjIJ6yLACPZcDnIf+hMYI0Tq/VoMM3
Q0hMS8vqd3bZFDfm6AezkRgrZk4hAaDWeyrAhxZt+IjfgULDzy565v5pwXTxTXt+lVzf6UxHD42y
bgrTuasLCOA6meDLtbW0IVpWoq0w/eMLQoQfrvqMz2nShwiXELfRUPvPPRl0cGLGgKHTSvr9sU7x
rmR2f2/KdzeCxtRAQtw53vSDJiqIlyOX9ERCi+Zr1rOYgcR81VmOlj3DBaHpG9hkxBliggw0GHyb
UZGM0SOkMpfg5a68pjS7a1u+4efZ01gBHzPH0wS+mfDEvWNXZK0WRUDYHLjiBRfI5IUoM3Bkq7Th
2mbj42iN5Ekt2N2RFR6Lh6e8tc1t2963cCp2LnT+cGq+60ZjQG/Mq9LKnmYHzQvH3c5suday5dqO
ccIlonXQ5c2+tY/qR1egTtL64X3SrXTPIXNC1VWvQ4jnoeeWO2B8zYM+dXJfFDo+cgJJO3NH0Ib+
Sb3IYCZTK4E0maNBjh0fumqTZz7JZqnaMYHvHXJ1zKx5cj3rbUzqIGxatVJNsgvDegi4T8sTuq01
+UPxuS7gV1WLhgheqNsJZoqcXEntziyO5wJFVJOdpDG9sPHbeV1M6bH8/LCwsPIXCZQ91CQ/ckTd
VsLNH8s10mW6eHSLkLWMG2ip+g30/QuWBmpw7pGB3VGESod4ndS9Kd3qm+izMw22sYP3bh0bf2S4
maAbYtK0oqCmja8tGN7GT1niwiQh9l5mbHFMbNCDgVPedlKstWm5k0bBUnRMtkp3FCltRYDxOV7p
0qNvO7tI8dbePtXy9MgmgD87NtZJagTjyn7cT2BGLKz6ddcxBVLmY5NCl/XtZQbX5C0+hQrISg6Y
jeQNwgEURzWLu4T7xqp25ZXi9R7rqxt0pIKu6gIbXRyCSDRTQQwIct1AtNMTMSr3Rm4b+xx3Hve0
jlg8An3uh34ndBeLdDSDnCcpNvIr1AOq/R66tGa9ifRmlHl6k1PXWeS0qLjOnxrvVQoctZYpXyoD
uXmGM/XSxTS3WfkdFU55sZKs4lLKBzxLTP/kssWcx6NmgqxnmaPIFRC7zEkxjNOfRoOFtq7q70Qf
pns9hw/bxhKTcVbupoFwUwfD+yqOyIplMhmIuAHUgDjnKTRNczdOs//XQ0QMCUojY5FbsTpA7wkM
QhwUZKVfHWwQM/M5dU4XPkuKdtC9XTCq4YyyNd9x4nVoCTCSJWg1XrvpvVPUwmxZ/J02hwIJjHLW
rgsACZF1avFgspxNp0VL3wnFE9D6rZlrw00mITu4deFc5mbxwMdGGBBVfmg4LdGHoHCYaIdB0zsd
IPgGh2TT7trGK09hhXHeHuD6zs5j2oyYAcQJIAYWwSx5INsLa6S8o52LljADDrS4P7bktw89qMoy
dHCy1O535yDYAbGsn91RPQPrWAxyd7NFgKsz0R+jR0gQye99zqrVWD2LnLOkUHG51igOG8NFDeGb
d8Ab19PI3r1C3R+HI1RVrryruSxv7Zh8oVz/g8G9C5y5fpNR0TFiKl4LJHOb2VoOBZaKun/v9BE5
rJHH6HHRf46uDye6yTdLgRG3+p+wdO+adrRXSQGiFkALdozOcom89N+5in+P0Qz0N8M0kBWQicbW
e3SafF2Yfbeqogc023zV6MO8JPrOFTGLSQhsqVY6W/BCZCSBoLHGgfcXFU1VQ4Cy0ypc+YNZcIMj
qYckh2yrkni/YLd9F4X6ILtrOnY8Hfd84TXNXs4fhSjvSRxzTkaJrS5hkQ3/0xt6fxvFZMo3LNb3
sd9Za0ZM9QzVwwX+bNloBvr53tSL6sFuzewoTJ8w1y8odd1GzjwFKHLaZ1+DieOJvzNTJeL9DOYf
DAzXo0EjHftBO3cNlyeyMdFsPFesvchqeRg8d+dwXaAD4ZXX3blv6wfHiXFMFoeC+bi9ANCxmZNc
qKVsRNnlrNOQPbgfGnearTnvs/HRdslHXL6WOnKHOvQ/vN7vmRjBGhb62UL0tGoMgS4pfO1JyQtr
HJFD6t8glIxWujt9T+IO79oO1twlGsGaxAiOqRS/TIME8SR74cc/aCMUQK5SNek2awGzMWbiGgir
YIwfwwAUOsFLbbYf4uQB3Wa0qaKULJzQO4Q21POqUwfMWC1j/hTXQGzTuVMqAKXh0XTIupCSaWoR
inFAm1m21WA6mtVtTVTIuen8l7afPcbX6iwGMoVkHV24O51rbXgKh9gNhsl6twXQdGTAIIhI3UEM
j4mkWPrynmYgxDzbZigF3Tbyg76DzlPfUlMjRHrQADRO2FICoMpodQr56fUsVZ3+NRUY14qouYlU
fZkEExuxxF94HbKs5e11XrUcPyvFIilJNNtVwZpgIg2aKPJwnN4bW9xFkQEah0CT2PuKSsmbZhi4
WXMS55xya7JE8KyUTN7GfcFjSlJPDe+NcFfoeh8Vi6QRvzjO2KHaGMxGUvr/tPUX3irQY5Qa6maw
9B/eroDJGJZMn3Api92hP/nuuqHzhIsPjRGaavo1JHm5Lwz3SjFA/EF5BOKzSmOWuEYukGhE0yqq
jK1h93AGaMBbK99F0Q8if8oz00R5NGqbkutEOtvFKs1wZi5B8jXomdCPNvMrEsgfqYxrBh+6NSpi
bNHTpkjQBjTpaPkB8bA0rzq42sI81TgW6Pi57gn0ZlaqfUSsrhbAdhSYSxqYo30QB9DjnWaD55X3
GSuS/eSMI8hzkKZ1K27mciyP4bbxWhwAvoOwM/4kNRNCUIwaDKTTqiGC1FPTV+1F9OciegAWODfm
fWkxuMBTvR1CdgLCyO/GKAhzeByVvAMF0S55qYHsiQ9pnK9qKRCBKGXrUufdpbj+g3KUktPBz1he
zBadeCndj1LeTpin2hE8d+e/4g0GmS1NjtT+Ia50P/ALeDnkfqpZPOHVZQBWhmtLw6uYlIeYyMwJ
NTa1LloLBAtoemI66tbdyeaaCRvFsruB+Odh80EIAwP12XMRcMXatxWDVIUgQNJIyEJ3bLNj36k7
oHKQW6Wk5RpVhWRaGqyaHnN3uZOV+UxpSVnAoPgbadkFDM8ZFto7pAEAx9aaeh+/Yd8ixzHxgIZH
PzbOqISSg4Te0TCfWEUwdbaRNPo9SneGnVRgkc20qKMURJamcDVWQY3ub4f+/3nyEP0vyw6bvJ4V
WS4O2bhXQeT1RfkYpkY80avK6GlS3LdxmDdNgriM/uCt8eNHbcA4KPAITRijdv7yKGb43pnqT2H7
z/UYgofWqpPZEqojl9Ok9pgsw0nXYURH+Eakd676vDgOzLtxyKSrUUNuQzIDfYtnf4VSfyOCxQ6o
Wep9xLpN06wzHR/NkbA6gDkoTEb8srIi11TO9Wq27yObV8ScKglUMTHaNOZrDHI7DrPvrOcNmPKI
04+0JBalh9BJhq1cxoaRCr9Noq+UuBaj/lgMyUvCHMHhkqnH5TPeZfb59nuaTe3tpGXcG4qBdWT4
CZjgoUIvsG6zxuTl8Ft0z3z/aYey7x5BXjuh2Kaal+h6d8AdcWR32JHmGhElUZFwoKdNitYFlXBS
oHAwj57t1eul9dvDYwPq3OtXJ1LGcfI+W6m9WI7toooCs59Ygvl+yuDJX9rzmdM77q+RHB5sDBOM
YsmRrUGsFxxrTEiJmEj0YQ3ZCXe/hOWjl+w4nWdrCKTeDBufIMOVn4Qf3Lx87LuET1W2981GeCe9
mfyMWpdrSbJxHyMndnps7Q5dV1l3byT8fpkiQnrjjuHWsWL+9LLH6pUSm1dpL/Zt4TTftK6owxtz
p4fqLnaiexlHaptMTL9UnDp0us56SK02YN0Nwb13LczH2VY0T76M3uG4cHtKNm6cP6GVvDFBARCH
RqMW18xZBE6sbmBNWY27eE6/lMFMD91LtmmVxdjGXxc9RRTBPFbQYXxZm6YqDnYpnhRtTZA2SIO5
YvbCx1Ydt481ZvQUt7ceomSziSc+QqrPgogjEulI8ePG+9LmAmM/GTqi6zY5ZPXwaddtt/VRJDs2
Cs8p7yQn/vgQdzq9GK30OrRpRjv7qgmWGwzr4VV+lW7+QIFlmAhsSIpgPUHKRjIb28Igkm/gdrky
kRIVy1Qsc+zH3E7fRhtt0Mii2SyT6eRgTEZz1K/AhGfHslNsy+ydZRpIbGNk5qzX4WyiuNCF6W5r
q9g7HDj0Qxbn9yBOMQr8wcq9bTZmr55no2SaTmXmcASE2q3UERpR577qkECoI4ol/XYot8yFQ8SX
n+CYaU7h/XGQs/NAvDisnLDv157OzavSo5NZZ696azymU3r2EQPIzFFbR2fSDs6DYpBiaWo51/ru
qmYFWXzwX0E8NZwfFkC4LITXYzczW6VH0vHso1F4j5JE0YstSDjDbihxUZm1Gi5Tr+/Q63K2jv1L
W9rltrAAiZCEwH33wdSjByO1KcQQIpaTHV6EZq6x1r8pbWag3H0OFXVzgduQuSVVioyLbdUyqm4a
rtFK1y6ZAk9Ef74yRHEs8gHqZVTRnFI0hdlgbGyQfYj8e6Kf8O6ptETeQljtmIh7hkQKCG5+qJi3
zXP0Mo3FDXJP1JYpeuWUv2FlYgGpbFrgirACUBTu1pZkNQC6Lre9SRh93NAbo6JBJYIAIMVFlog1
Ky6HgPhhU+bLlaQCwJQ7mJY0GtAJca43c43jOepodcmeSeXaKYwLMpIWEZlBHqsiHYlNJFG1JJAw
PNylHVBfm2gdV2XdprbiY9xyDqaj3CoZ1wFKPcbc2Z8s0q6x7d/j6+g2SHDhh2KJtWUObTEYqPhy
R7CToAI40Q2z9jHFY5mMEFI5ZqqkhU8CN5zR2dm3tRkuf9HtyoYcK8+MLo7DxrqDoZEzRInbUF6W
H5XPAPQcCmehd4jLClIsYKRjXWzmOYjC2tlB0qJ2tOZwrRpg2WAM1nU+fM4M+s5uSJwDOlXSbHvR
B3HxXS4ei8kdIauGA5EjkhfcG9ZOc4vsQFIfwScRNk3HdyHI1wi9coOuQyv9dEuY4p+psMEDlIgS
FKVA5CctRyVJBkg1z2l1nRCdrkwrZGqecsqq4VT7TA1bTd5zZUHjGhG+DhxxZSaoy1unEZuWYMcg
ZpRAW3/OivS1JPcWn4hx7nSGAeKPW4PQrnrCjSrxGMfymfOb3qrhRluwYEzRUzXJNF5HR9qrFPQG
a40N97Z6rb2XGdwBEk/vCYNg6OX7eA5yVKihtaZreodDwLYEFuTKEbN3ihj7rxDc3kabPG+ZDlam
oJwzO+h8zNo0Mkc98eDgJmUvW3wbif4BmN7cGpMGu6K4Eu91YgLyMc/eTzi7cHU5kDeC+KDSOGID
yQBLE9WLLAH/VP/pKl0dkWC++B157kTVoEUo8+XIttazTezYEvjuJc/s8e/i2viJY5CRVYX4niGI
YvPxCt9rH6q2XmXIA9Q4Kkb5ycWbXt1cc+9a4yfxVX3jORg0bBIsAmsgJ7JtEsxAJcFfmp1ciegp
b2MH9a5lEPBBMgs4subKX0ZBp46ePftOcCrfD6Hf3Ddppo52mj20YkDfmy4Z8S5vfP9HivxkTbeM
g3blpD5HE2G7hZfuVLPZYbid/sF3jvDGA1s99WRxmSaDyswIn/WCeZTFumoTl+77GJt7nEnvKYXX
tkhxwBhhTWKNmF7qgvxUhbKdA6H76f3rGGkZNOfovW208NZnTKqjo8NORPHW87lV15wrB31qaDrd
2vSML19+JcVMxvOAdLqtuKGU+sJQKAq0i43/nJP7GiRa/ak1GCyIEh6iimPSHO8s2tMY/BO7bJsw
7QjVX4woad0PLUnJMQnTrmYfTNc9SqvZPWhJynbWLH+tPPtyImuhMeWnkaFzIexQQW3a+XkIflPv
EF4nqbfGseIIBYqG9gAfbLzGSLmukyFdIb/Nt7r5apsW5j2d3dEURX/c0biYKYxQQsAuqUXITFTj
Yuw64xHLnbMaBH/hpmB/ORPELemhDHZYrkvrZEFbZpnC1I/JLgpf57Ou1UPXST0Y9S9umi1JGHgV
lN7b5Ff5jBEdgyF1t9FtF3+0aex0lZGyO3ruCmcXLHGNZKzFW5CIn9iefwbbdI5j6W+olkn2MyEI
9nnsrVNCIpk7O8wpXUis7MRwxjZmgoghVx9eTtSpwrYZsLhiA9f79T3rcrQT2hByk58v/CBjWYI+
hDr2W0123TanrwlkYwV0ljOTX5OALSaVBtwagsNI6nIJWtggcudtK4iQE8ktGA1nPdbeRa/175AF
VEO80BDZZJQwT2OrmYGSltdRiuaU2s8TDjGNTNlbl9iKLb2wubLnIzqCP5MPHyFrHlU4O0Fccv+f
UNB25LsDCN3rFX4HNGaqmsny8ot15eXTliUBYCRcQ+lU/Bh6hWcABKXT11zEgQohWqJxa43uEYzf
TRiTQTW7zyz0512lMZRnvbol+hKhzpgfdKoHPUu+LPDHY5EfWAm8dCaBGZrjbFCTX1TKNKNz0S/h
pfY2VpYMa6+NLyaKfPCz03sETSqQkMZynVtG7WAfgj8aVASncbcwGE4TiAtK/WB6nK/oagKncFcD
uKQDlOXvsSvudaEnB6HNW23hlyVox2oQk6tCTi+Vh9M1SiTQ1BLDZi9/ClW3RGihtBbDcCFUidSE
2V3FRfLopAxazSeCQ/KHpLm3Q4H3Bv8MtbH4RK6FeEvcpMNOiAXBxgR2MPa1ZOemCXWD9hc7dpbB
brWTgCuDDKbqqekKEK5owgwu7dyAewrhQrfYKCYCqUB7V8T4ZPshfiph/PoaEZZ4p22o8YwS/Wie
NxaH2oRWGwwe4zxQ0UiDNwwovdOMK4DQrapfkEBDeA+dtqS+VOdqNu/8vEA+Poxfk6X9CC3mNJnh
2jscFZMCyuhZ3pUlTb9V7rrnBhfMjf9e1e6bMjNnZRqWeW0wMyd0twHm+uTMKq7Zdioe15IdkZG8
da7+giH85LGsw7tFVGt+RFiVBh7DsnVWVAQ/dckyQemYlyxbAi7xQ23swmx6oG7fe2lySdrqxmKf
MGdZhJKpfuz1iYkURDfuhCEmL/76uRd+974LM7UHF2pH2BTp62YYK7NQ+zKKR3jB7Yut4O36c75v
aTzXeIC/tJumxrE38c5VpNVIlGCHYbyEWXwTTqmxZ4PM/rKYm81UclUZPH8lpxonOUDKGQuDhmSl
aJBr23Lq15MgtN7XS6aVk7dvK3GXN/GbY/U3g/ccEii6irn6rmy2DFhxzXenGh+y5JtqB3mqOS6y
ToAbEFTvk8ZmlGmJ78iILCh9Rw8jG/InCPC6BlZsttZdM74mIR2GcTaBI2JiH59biybZi9ZR68M3
nm/LLrlQOD3pRcGOHeFjNPc3ZVrfZCbxPctbkioGgXm8IcmHAtpl29EoQrEipOOzbv20ccMpz2we
uu0qNxgLTKP5PQzOI9M2SHz5duhbomgHtOLZUH7mTXZG7YrFnYnIBGzDaD2ORbFGOeug/CvPZu8Q
Q8PVfW06dGhI5nhTSgxUtp1vLd+CycN1P22fUgT067gk1SeuqdUY8Tu7saMPM4saG6Sm1yskgPHR
A9LdjUSTmhZJrioagBQRg8Z96pT3/bQjQGDD1djfOOjYVkw/ScZDQFpk4ZYQyuOyQXOrz+U/C4L3
5PnvpOMirECcbozjIngvFFI6/SW31QfKQwndpwN1QUU/hQBlXIxdpTFvyPGMA5Hh+k8XXFcUw5YS
jY3YxFzoIYIJL8FfXsJfrB10xAuGeMiHtj6MNIijPCYIae+mRjc2LNrQzJEu1WNScACQrVyOQk+k
P7Pi2FK8cZuiNR5Msge4L6PdiTHGz9ISoLGrhIUMZ0GmoZMuF9P1IOiLxrY+20WubTs7g586hs9x
wRDt999i0JrYTpan/X7wvxNPxUccZVzYchM9jDeRYs/Ae/mOUb7lXLjGi6mbMqQ8psv//f3QresH
05of0Air4O9X8fvUuj/lwCAOQL+r4wzQvk2jadssL8luuuqY5V55/H3YhvnA5rvgdVUXqLr4n36/
QwXVgGT4sFozgcFB3ub/+RDBgLCMRegrh8VITjzEEY0XpmKTK8/v1/6+G78f/n5Z//jcX7/zvz3n
97f8+9n/9pTfzzUo/3GiLm/8P57z+xr+8ZP/59l//eh//Pvvt/j7R//P0//tJ/zb59gr8HocMsl3
tUby7j9eGB7jYv/7SRQVyOr+/ncz9fBI/T7+fVE2W8SZy+h/f7Hf/yuKwf/Pb4t3Nm1BcP73sPuf
r//rS//xq/0+1H9/yF/ffxjnYv/79X/9mpO1gTSyyiMSQ8p+2DNXu9UHowFBQftepMlTBPtqV5gI
0kWH+t1Msh7U3Z2nTWqHa+GZzTnhcLm3V9IjpDN7V5ioggbFECtqVBTGT8YElAYe1dHchPkR5ji3
D68NYgaYsZFgK5/ZZKJwFla/mHs9POOYbNmwnFxdCECFLnJFHWkMveLe0iuqlmrtd4p8OLuz9xVx
notUGZnAOCKh4zu1iz+qzv4MY/JjwYJhtO9+x92Y3bBDeKGgvjGahBJriAm9HqJ1M2QvWUvVUHTD
V2ZqxtkdnEMVzR2q9dTYRl/t1FlbpjUtUPPW25j4mne27wGjt9wXyFO0/3pz5C5jXciu/BnboTv+
iRbUTO5XsAaMT9pU1Q8fqP8YzE0VAVE2+TB9me58DIdYHKrPnn2wpaZ4D1CSFUzf1zcCpjkCGBJ4
OX8hjd3hqJbwQNlFZd4QbXFuUat07YfTcNJ2mHYDy1IDRJbu0kiAc15zUA5aSNIuUFws8VeFK/ZG
u6gi4gFPsHBBoLs4GA2BM4yfvmocR27rFD1t3zrjYtzHx+hSd2UN+u1h9l+Yqk2ANsyPKMtBmlZL
KCcFgW8yfnfGlDCF/N2XLKiUyWaDNQ2TUepqwnLHYt2ncHqBoDXgWLdebn2Ps71OOre6ziq/yePh
h31A8pQjTyGLmVBsVRifoYWqvxt63A76czPdRr7TBXGMFRTqe+Bb8q4e4yU9iXEs69E0CJM7BVUs
SCu3Pyfkb1LnxEhkWB0nLttkhfmzN+hUy3Of4RnWdf8dD+NXbWs/hSNJmB20U+2iCBXuyIrAGsTa
CknEwqHFG9FryPDNbY08XFcRS7eacriDP7RWTkW+FOZLqOA6Apcx+dTZOR5lCvw2y9aai9pSCAby
Q8YmGUG7gQyDQFdiqHccVzejJnvMjfYH2LjDrIcfEG+JX7BRcMfJh1EJc9+kmh8YieTLpaKvZ+o6
K0a4vnfVYs9bDygsNyFTSeHSCiY5QNx6Bt2Jf8ULpjpb9K+1ua47Wu4qbbQ9LF36y9w3T1rGd+3S
pg3EvGxeFG2ilu31oXimAX7pQGEd3PCFdSa4IpQZq3CIblrp5usyBHCia9Z9ElO42HOJ924k+Zmw
VHUSxY4cPU7zEe6FJKjhrMniwR+6eAvBDfcOjImoecczNmIaU7tKKeNWOMmX3Ypuj8URWK4D08Ql
m3g7Tyx0Yt5caEGfkcO11x3cx8iwIeHXM0RQsk3tgjz4UeQY/M6zQ/dTM2XaFFXz7I6MukbdfMYT
xDvffOKCBcWRoBPR9mAD0BCS0Rq4zbSXcawde98+ztQqQT6Fm0qiq9fgkL2Yh6xg+TBBKN4k6MA6
hRCAvZLaszEgvZNTdozsH8PryAfEuYWZpjzx5+T90Nxt2KILyDvGKOwrUtd4VfZMojFd+5p+4zJF
ipjJEGtHjhctJY20Nm3yU32GKFpTPLKHfuH2TfjHyNUNISxfm7D5Tb58hnNFVmOvteZz0+rdusEY
GUzMekTmkRzvRZLRHukQnV0dCqRMgUGHrOvjKarezEp/UojiunqxyyJsNkNK8CzRdkCRbzMVf/VA
cKHX6s0mUxPJPj7vAEN13RFPKMk3jKdrRF2kqTaeuq3N5qVtfZbuEyACnc33DmZ4FaSIlIja2Flj
f6ABHC+C0FiiGLhGhEGcgxsmI7wYtoBmxW5WxR+NyJ8zDemT44gHNRBejg2fmm+DCAYG/8gJLyIk
Tl6bccshFLZ3JIqacW/FGesVHf8H2yH/hHxy0zA33glBoK/8o0fhUUjG8wuw1KpmGLRa8tjIYQsL
RGzkSJqEg4dX5fkcMLq/9n5O0ERHxhWIu12dIV0pOtShuvvUM+JA0oUablD9n6Q2o/1oNE9lnp8d
G+WrYCc6j8Mf271LHXNGDMo+ZgbH6BRFvuo1gc9KMTvKl/lY3hgbQxGTkkpCTWK9QRow7BuNNX5L
qH1ZolkQxbitm2I81ghsONRRaQttkxk2vpty+HYN5xaFeDT56NMTltj8IZ6lAW7JTj2yeTehg3yb
jW57wMZYYC6V7Yn+4z707TuOB8hotnZtdLUXxXaK2vEmcQj6gAaQBB7rnckgVlUrFk0wrXLt4ZVv
64zbJhktmua5QVY+a1HyAqxh2JHItyrXRA4+l+YgmNPQGgA8Ye6vpfcjaQr7sBHbMrYnMHE4wRhk
rWuDRvuhMfXypEXdqSi1H3ZYAhEXL6Nyrfe3WOHpcQrFfs+TxPX19ryJsBCZRnZAn13fsNC9Y9m4
Eo18U03uHV21cKypWDpz0XCPT77LDQxLO6yP8pVZxRf/764J/kuDAnEIPWPIkB6fCMtb9yCn6LZk
tF0v2VbowvRVXmoIcNhGmI6CgtitI1aprC/9wMNk3EeHEEr9KqwRhID6Qk0+xM49CzJLWE+D6bMu
SGdxSDrSbj3JpMOJ2OJKTCnM/pagZd0VtwSzb+Du7pFoTQyD88A1hXOQycCiiowNjMgPMBI/HYvr
vBN/jSz09/ZQPCGNXOKvax31c/s4GYQ3d/tm8ryT2w+wcjVwEHaISMYuCGesz83kPGBNNLbxNJG5
158bTK4Xe8JorLfk6kYWugO4Sat2lpJFyaoeBSq4WWxSpDYiQs8iwQpbfbvi2KK0ssyjKHFADDrj
i8+CrXZUTle2LSwWEudjThgJNTNTYNsy4nWtT/dZkp9z+zF2kM542lZzLD0YWJkTJMqmAsIqxhHv
j1apWw7IK2yE5SZDl+8k2BmtbpeMWMa1sSOgMs8PSpDQkVTGC+ZF0STsh+zWwOLDilXTsqMSwy1S
BWvlhyyBxwZavuWATmGeQhIc1D+6IP8HalC7so0QQqlhRRxp3D77nFmd7Ok/wXkQMbtocSlHMh2i
VB9tUlHW24n7Lwc066WW3OXKsdGHsG+NBOmtvhm/mvZz76TPZndFhs0obajuiG8C4CdY6leGeAub
+GxG6NqjiQmQGCnVZ7WJ/A/ohM0q95PhlPoU0hFan2Sq32J/PmvKgpc9kanYcfGwimotQsRJdcLA
kXy1JWA9mAf3vTPNN5Jm3vQZG5IjcnTQibZn+436qqbC5ADfZjWDKVtiw9UXTJa5Nq2JGlIgNAHb
LdC24McstZfFLOuM3IX1fAKN7edbAILdzjXHe4ZNRPjyFTs3z57zGZsk10PGpiy+LaIYNzIjfC2S
5cXJ0RSbrcAsBcQ+SeZy5d/3FeSRnKjX0AxJesBt1X8QBUHAXOQcinyyj47TM7Yavfo2g2XE3lfZ
jzPAT0w3rTiqmLAw9CDfsdE6yBc8gk/8BKG8PZYnMyywC0YsigdKvC0H/jGrmfcGITMFjt1OHBsj
kttSIdBDNhRz4YnCe9X43qmvdORiftb+ybV253ux9lyIYSc7YaFyGfpry5rklhrkIE2vv2JcTe48
K7kY3G6rMKHIrvoBfYbefkuYjGxn67doYaAVUGd2rZnba4PM4dPvB0Yg+h5YyVF3bGbgKcpngijM
JzvBE+TancalILWeKln956GKjf4Euo9hO/ZXTGepftEcu3+pPQ4Ux3uR4xhdSmek88vY0Ue6Ph+Q
Act7L/ZZKfeuhsWYhwzb5D2AJIkBJQH6s3xOLh+QKpgBR4ZFs8vD3w8d6r81qiWG5v//OVCW05Lo
N7Ht++/zmqJuMQDodwYn3LaHz3tts1RH49J/GEw0MG+J6TA29XRra524Wk7irs0k/tMYvUGGcD0g
m9OH29//88fyjT+VfvjH55V0jiQsIJgVZNeC0XuGumBvJvYe2xCM8XOjDHtdop7cG8u/tsngBVLo
zBsjt17j9qAzdq34pkIEc1KLw215NFaEkHuh9mQyA+RuTieJ1929l3n9Lu0kfBuQoQOTtbwjlWX0
XA4d/nktBI9htNuoGbP979PGbDMkBPLOrIj3flQ7GAYTf8vPCumz6+wcShswE2XchIfj4Bu1e4kY
X240sB5XZRPeiiRAvC+xCA1Tgmdg0I/CxSyuLX8UEfrkECwfkq6wN9ZMAa9wdvTkj19FGUfXsP3r
gaOX3VUi9sL/khXYJRdVUeXapyEM89MQIXxRmdTvLLKU12Xc3gsjsfe1a9RPUW0/t4DlbtrlUZLh
TatDzzj//iMgYoAHDcMz7kH2viuiBA7QyEJ91L1T3oz9rtS97LbutXrj9rbz0OT/x955NcdtrWv6
r+zy9YEPwkKaOntfdDc6d7OZJd2gmIScM379PIu2xxKtkmbup8qmRZNqAAsrfOENoJGjhk4gckFk
jhHdxCTSL7ZrjTc59DWyW9uCw19apPwOqJRqfq1h2lTj/HW07AMeZcOLQeaJ+m71hUp/C6DVqOD3
wKSdEJ3jBCTgmKvSvW5jisoQGHsKlYkNeCwHa25g38pOmB0MqwLloGFt5StjcpwTckX85mjYD4N9
DdXEvkYcYSVMTsE+Z8lXtd0/FBGaMVFnf0YO3V7bjj5t3r/NsXOn/57uMwg8YKD05qZLaEPgahDv
378F94pb59S/FmH9GKQJ4tOGQWukUMgd0lG7S8O0JOsA4Nn4dBcS5ouWq+wg2ZVO3f5OBWrKDTdf
4c36hzkQ02ayjRtkc30s/7puFbTQrNmu6rMtv2RWWJ9nZ0Dr3Ybl8v4Da+BsBDPDT1CiOIiQXu3Q
j5veLHFeRGbD8wNjPPa9gT/M6LXIqBwzbSZs6fNrPXWgYZZZJZDs4Y/REF7VJaxcbBTOcVGV12HY
vxUmqqTIlDuEloZyQEJSJmBOgZivft8ZsjlcVWDAib5O1LjMXVHHlxRVPY/cvjwUuEGdXUx3Vi68
TGJaN6cdFfleVYjcC7oI4gLnJGA7lFAWacT5nWlqeFNkfcarc8tnMuUnvKTbi25gqjmlE6ci9pig
dBPj4rjXWV0kN+9fRiPG4MuhKdvEwD/dqNy/f6GDUO4xCyr3Ds0Ayh5rEm9Leg+F52YycgrDUX/y
FYPkhu7YMcbBx04CfzchGXhseCCEcZ2FhdTnSXdKHzBNto7Q65pgyWENplAeWCkQLO99+u+0wcgn
Qq+Hcnw1phhUVAadSqt9sQD5PmgppkJEU7QdCGtUxJ03mhsY92afa8xOUwP5KkgPxnbeKAVeiEM8
6kcxlp+Sd08Pt3EenBFYfQEj8ZIxt1MLkTmUQYAIRBPhPaJKp1lxwy2lKf0wCFWlxFL7Ows9uQPG
t7LPAiupa+aNFrAP5jbwZF5k8awlAlx66b/x8Ld5hDx2TXfc8Ofw6v0LqnSfWfFkmZ2lXANnMRe9
n1mvw2M5jSNMSsCZFYIx11MBG4FAf0ml2d4J12xPcPrIjurRwkMMUqgxJhqCdBh3l/ILf/3Qjvqj
U5XBfek67tpUJgBx4aDcQfs828SmOKuzKWMwvi4NNX3AWFnsw1o71FP+0vQKvns5mrQrKOLYqwnC
lmAe8ZMth2s2SH2bVC0Wq7ggfs7S6npEvXxFgw1RsEhpDg4F0RmK/QkiurpGY3nYz70enFs3vlVz
LbhrmnRD1727QnUoXxAtmA9TVOxIMTGDDNGk0GdIXPSXSeItG+xARpMWbWplnxVWfWQvKNaInyg3
REGw5CPgFziif46nsrvNIro3aRynByGdhQHCowOr1MpdrmjmFn4eymKqUO5KECppE9xqI+McDNCM
bWaqkgWy+oUyv9nsa9dCQ2dWzQMapqTwGYuqBXl7RiJR4G+gDavmti7EeA7jFryn/KIOxoTTqHqb
6/m4c8svGel3BmYrzUpkQ1H93TaD5aJJxvICywJGlal7w3hSMOg7uERYKxlQQhYgDp1zLdTsGkzb
K/bryhLGZgAvOCMFC+w9FttQ7OSXAtCQo6rx9TRkSCFQRG0UjWk2BdEV9fTiUBhQXOT/ev8CwRqd
/SzRgGoPFg7qfEln9r5Is2bv/dswqN11Bl4c5GSi7nHXvX83kKIYnl/evxghEI2hcMdtjdL0wVTN
2bv1WeRXc019jwoADrvgzjcWTKnlFKe7oA4JyKHUYO1itScDeRn0TuIRLgkEJIFLjudg5gRSBCeB
9z9R1SHiDeBCD05wGisWsOUa7hpZY1JKC2aRZ6SJ42mGNd/YtCMnhWRRnzP1JqvKbteNiNm9/3BK
QElYYw8pl47OQddnSvLvf5zlblR0cYtKvUBqW6gWBtQi2TVjZWyt2oL0BcivQf7URXM47FeJE5ee
hk7AJZ1TEIwBImOmUQ6UsXMHsYcj0SNLN/G1AyL7/qPWA7xB+eHe7hOfkjuOy3NQ17cxKgAL5CWG
XeSXyWECVb/AZjfDcYs2OYfH+GlszXIFjBchROMTGznakN3jGOsKKrxpu0xEdQ6mfBsPvnEq+gS2
eoWnCnIQ4tTMxZ9fkkbNCKwwu43COT8pbYaYANSlXe6TDigkEhEImW0N9Gg1wdE6EAyRF3cE+HPf
3LuuE78p8+R1FP+BqdPJFSSAoGaL45hE9vUoqngdGRG08d66Qo2jRFYVgWQDYfHLUKH/opdCIIcy
DdrG7iHr9bJoQcxKSRL3eo4j9N3YjyagaKgXqPghC0PQH8ebW0CpZLhKdw9MVtkMIMrOQaJvCZOe
hyCr0CKtqGL+V1S3U2DiQ4SWIXX2ISS4BTFjkgEGB+bxa2Zo4ItmfEshibKq6gXa7vqqbn1qJxA3
OU039mTVu3iCKD80+Ikh/0eiD62sM7rTrDY7w8nq9eBO2Pb24FOJJTUQk2fKu3Q0cotmRrdxNFZm
MTfHeiQ7NYDH0xxbYQzdLURgYjvnxivoA0h7GmNGhYsZaljTfaPP8ZH89SWnCb8WqdiPU1HsHHWy
j5MORyRH/XkjdX4b7Cc9wtTbUVPG5QDFctkWRHVNwR9oJhlBbu01s3xhYn7JiukxUXCqDLMmPhbd
ykqek7L2b4UjMLOnCEvaW6+dQdaKDV3djxQnu7i8i+E+ppFL1V2AWpvxv4ncHabgziIMnWOQZbFH
/wY0c+6+hB0BXjqZL13eIeqAfUAfV+JQ6P05NJz7JirZwg7NcJoNW8HU20m9HkFPA0Jh62N536st
tndhdask4T5VgbQgmUQHHA+mLum3iY0YP5jPtVb5xgZvl9dk2IaTcVOlIUhiQMDLNrCQD2moaM1z
onixbYen1tad9TiCh4o143G2MwCIXYt0sYXQR6gT/dbOtZ6LTRugMNRmDl2INn7N2+Epco/wRBFG
Tuht5VXtVSa+2jqYUmiwFyhbdmh/qi3NBtnmssMIQGGUso+OGVCwskmACkHCnwQoCGVashRleRbg
vjcwWF/pDt0kFlAfBSm7onZ3dsubQ3LoGeGZ7TCUd1bQ7AiHEIFIqLsHB8Xq7h3ToSbaZIsua58i
0/EYbwtluQhGA7RKylRgi2ZV7Cocv6AuXg2nJEAHDkhZvaSE2V+qZYMu7ZVTFYVH0tcaExRmi5Lx
aDlMHxFOuzgfx13O/R+HYj5WjcohTNAaKpRNCgHNBbzIaAB3sGkyLty4OyCYvSb2zi9OQWAUgwNs
bcSiS8ozppZNd8JOy5Mu8udQqY7tMHQHABCU2ZTkLhrSYZlb4LqayC4woUdIZXBnZWN0ytGN1XLt
jtngRUk6n2IBtJsyV+nFyGWIQj8prr5HUqJATSfA0BptjkBFAcbOvSJE1ilT3LcKW84F4tuQZGIT
byRdw3MLUVXbwYa3GsRlDNPnHtD63Fso7oL/A2Wxzqci2Ol98MlVb2ClDxnBRdDWt+wyZzsHC9jq
VA2Sq0hrJuTulc9F0b7AmwRtHYlzNqLjXxny7yBcZDX2PeiMYql36kmMsYWiQLcvoN0jqjOryaYf
p6/9GJ+GOvuCibaLC277GfxQSJciehk/kXHT/ND7eRPgQUtNkTFKwNhRyabNptF3ytRnO0IxsTIT
COe18jiCnVkEDRKDWfhFF9Md5AlKuxo60OjDxc5zqQgkRAQlq6KlvGuP+m2n3E5+Yi9ct+a8LkHe
xyFo4blpFmk5bsAs5Zq+HQiZBty0PLOdLiLSozUeGLBg4+Bey2qbbgOjNPTVoqpoP2nqfLFVpM1F
K0V3ck40lJ1CtWrXlAQ/E74FrHn2dtmYsVtoAy7N/DVuejH0FKgyfY+OUgPBvfcTYFywiBX10vva
OTPDL7HUnW4wAljR61rR8yQUmV7LZprZbufrHNe2vOfYVnwReaN7k9pF4GV+AZ66VBE8V9OzHsGc
sojK3tNgSh/2U4ZLm5seRdJ8ngEH4542fiHI2HewY/Dd8HRUIaPyLe+aBDY7onYc6Ideir5lwfDF
1zJta/UIaESgyyz8087gavRlVjyr/fQKPPklnjT2WSd9CtdTXCJY4rCOisk5jHXvHIawe40j6HqU
raOV2ZoYaERiEYr8q6viMcWu8QLg7qHVUw2iNNExXU8bVU4tTxYcaeBokq5ZtnXtpTUUnIqekuqi
GZ6pZLCV8oi15FddhZFVtJd4IG9speOGlpdfgqK4Joh/1AcYwUaMRETjHwO1POqy+qjB/a8q8y2E
u4xyfHfy/fMoYjDI5XYeyOOwxl1Nodp4dMIA39PQNSva71PyMmTmk+5QiVAadYl5GAy+GHR6pVSf
2ki5UDY62U5NnubsQzvGHeE67lzA3rV+QzxibuuxWqPltgc4FxIKtneNGx8dijzE8VoYnMLKvJv8
YN+GKPjGLtQR3BD2WZ0BCW0RNkaHneeh39JE15HtME+Qq7bXGScZ8z+G6zU1wyKcMqBg/ZmcCJWN
FOtM+6sSsn1Ubu6unA071C6yQSxHMGCB75sWJGCwZLnUSzjhKnCjgXXsHKDytslRFI7K5EV68BTU
Q78th7sEbRQU+gW6Rz3MRWoluSEOMd43VYyEVQIoGRTnvehp1hZ2IcHPUFYRptzSrTw7LDNaoHAS
1RsXhC4WM8Peztwv4JeqpeUjWezQvqZjB39qKI4GQmdIBKM2rhevaasnuAD7x1wElNXHjpUYGulW
xNW1aNzPaVfdVjEM6qyl55JDkuxz8LYIRS9mtdw2c/rURQb7XpSBqQusq6BeNr48auuIdp+N9pnt
dsCJMc4LHJp/ZJwmGdzGrDWmMxIbKvJndSe+QtvWPIVDCQtbr9dSL3Cg1RstkulYCi5zUD47YNhl
YPXgzTUiLfzA6jkEIGKnr1gYL0Nb93QfLbq63ZkGkFZ6vJs6zD7D2gXEUVe7NPrSlf5TWg6GNwX9
U6FM8TLXFSB2qZljGoBxR1ftYHEgeVW5r02B/zOxZNdOd5OVfinNpFvVJTjFOPYPmvagJOBWTIeY
T1WRbGpZpRNi1ZwxYkywMxxALsxq/SYm1V81OpaJkejhYMdHigAHNUA1V6Hrm+GHyGaqFFDBMCMq
jGynG4hVgudTObp2wYwf8kAthGNVRe63psOH6U7hlZrzBpCyRIBBR4S6IExpdTxhHP0Bg0ckKYPZ
BFPZe3aeGUdQfomFWZEd1p5e0XhKnntDDOuEbjO0ODAXY6nuFCN+bMCK+6hnKWAHJF67UaB4NEpx
mUtD4BlwVwzwxXRtuIVkgVY3EoNhBGEgqpRbfdJpIUzFJ9W9dQulBATkLI2xg4eDduXa5LqZNd9G
c4UQZOsg5RmkHtIVHTojJr3AkZKnppEpqgKHHYrmYfrSl+hbh1gzL/B8CM5+VSEo1yRwF+6dTDmV
VqPRkEPnlOkQBOl78RGfd7tD2T8szynTV/lU6faiKHIXpe/DnGvIQbom6jqN+1RXbI+hBZ/WLfXP
NXyRVRFi6KfELxEAmr3iKAElsonue50/T4QIA5oCjOmzG5JOm8kzEUJ/BaKX43nwEAsAZE39Wmmp
DRY7QMUZJrZtt+mn5JQ1VrEGQtEsdN24UZWwwTQEvdF5MF7Tk1XhsmFi47PMBTDVoYnOHBYLK+El
twSNCPL0nhOm0dagsrtEZi37VGChVJX9ldY513bfv6nsZ/Q0ZXzXQn4GriTa7sEaQSX5sb1RTbKx
EsmbyEH4NAvpyLUNfHNUFi52GddEiY5CN2fa1pSvVgYMjFXQ9asGM+9LY7gXOlbodlNb5NhQX4GD
rAmx8Rdo51XrO+MqCEMo3BGVXyfurvVCG4+OQPrBDpxn+BYS9ZvsCuh+8LyyrTFHxapOtMfBGa+h
HAHkGSkuzSnqELZ9HGXg3pai3cCOAzalZ8smxvcAXxYEAZJR3aByCrdeIJCFX/HKdNw3i5yNLa7a
z7M4YGF3IGw5NoHy4sftAVqkZ+IJ5hf9K5iGcies6AsAHnWP4QWTJAmXEHjDHe65lLX7ajur0MOd
Id2YdMiAChNoAi47Yfz0CIAHSDEeXuVcLmJyGUwKqEK3aEXVbsCSnXnLWAWDgEA1IzfXo3kbJNmD
BfchVW9LAA+bKs4+KxHZUiWcLcL++xaR8O2Ii02TPwYZwHHNrzFWMJBf7EIDhnmNpJyYyg1qzA12
GFCWa/wJsvYlx0+MRABAkd3r91TT6iVemzhpIF/a5RABEtRn03rCpsBEj76xz4NWYTAy3cHwutWM
AYQmERsl4jTAa/ABbqAdtns71cO9omhf0sTepY3UNNRtID1OjwclHYFl1M4PE+XObJhvKp3KYTID
PzYRycqlYufQShdTJ1901gzSXZcIh1SLPXzM77WK1rCmtq8zcrE09ndq1F5N9WytVDvYIls5HWCi
f2Y7XDdI1ybKNLNf0TJwYufkig6K2AR3ukiKteVONCIapCr1ol8bs3FXJOZnq2Ui9dFI3um77qpy
3H2ggXYffcRFRwoNS2NSlyiAaht9orMS4umTo0iQYiqC2Z2CilrNwlWacx6g0GjZyPHNc0PepgUv
bkU9IPR93itaXJZOBFMjABCXA4lyTRMGMRaSb/WrjQc1ADJ/V/bWVyNRwBgDEHBSGAMF1T08V87o
ID4Ofo11CaZZaiQShnWCBWLRBB16kBsDqz+Rfi6R3npA+Q857j9Ly3DoGEcNtBCEC2bfuFTY9fGp
IUnirLZIvXfcAv5UbQZJXUW0MsSoAEUR5zj47UGqlTd+oaI/6PqIWGnUnF9srQhPQJhZ6A8jbpH4
mT63peuiOQVYcvTFkyg58KlIA56RlCdeshafs9r09x04hj7p6oM+IYyqt9DHIkSzYdd1KwTMrJXZ
mF7ipsDo1Vilg05VH1rbWLAfDCpdbrvzAb2iEDkNt4SWOqo5NBh8T7eeTTxo11iiBst6xFsL3Eqx
BWS5gA83rOLKAYBhFvcWrc1do0pZXtb1DkEML20XYRKWm5rkFLoXOZ3LG/cCfRUV+WOotd22dtC3
CcMUEWlBi3B69E0FLUvgKrRFVwaao33mXrt+kh0T5EYzzbqMNaWhhjTPHLrkOoFcS5tvR2f/psc6
p2zwwTP8y6QUUnyofg6DOdhbOD7rpd0dmz7F+wfKdI9N19rgEXGVKoyFZuJZm6tf6NMg06Zjptn1
AAm1UsYIutGswrIkM7Mj2s7zbip92gx9fZPhNpGiM0m5BUSuFgLpJLatcNjTmftqiGZH5+LQS/MC
Cpa1bnI/3cK4vA0NF8e41FiqClfXc3evRBHeBqiDLu3P9BEw7sjBJ+rtLnAoPTGdqSw1MwzFFuEh
8AYNJ4KCikI0LIRiG6wRNV+XuW2TA0zVsjLFqQxQGofW6cD06h41F6W3Otn18Yg8dCmLEAVtos6K
r2qlx3re0I/vFx4yAtraEuSnAEBo9JQ78hZWIixcB9BDiZgcIglsvmiJ30xlrKxzlaDFMMSTXmFL
2REVsSH4WBvuQjP+TFn4ghQGMox6iwW8GtWLyNZRCJhRPQXixa/HlNF++9d//+d/Xsb/FbwVF2kO
VuT/yrvsUkR52/z7N9387V/lH/979/rv3xzNMVTV0UmjVQF3Sbctfv7yhOpUwG9r/wViYkhs8BTL
JKyqg4sgxzlGkNQ1Kf3T4h1PIYKKPmJcXtibR1+h8KbPGkVdA1s1o6aY6SL4Gw1gIIca7Wigu8YO
N7wbe9qOXVxf9YljX1pL8JB1DsfekDCJ3r/6xXPY3z+H4PY1w9aEaWiqiSa/8+E5nGmIyyxH6h3x
lrVa9s0WWne/0MOsv6BdGyNGK4qVThf+uoqTRxQkgBlnzcnVbeVcOb67HY3yuUpG5Rw6a7MugmNq
Rbex40x77AxyZCLUyoP4BvUEAqijDcqtbeX+WZtyNBDD1l79/JFM95+PpLuuoRs6uZdtWOL7Rxo4
D6CCuJGHsFnMwNJpz8gw6OFEh8BP1Uc1EJuB8BU7oNBYof05k3E112hIpm/RUG203mZryJIzWYEx
auLq7y+4/lIWiOL7yk5vrbR1j+9fZmQojpTrG1h66Sj6KyQPKQKDtL+TqdOyKkoTZX7EmvoeB6Ih
g2M2NmOzLcpmWTdZe6nVKVgIIni5mtJ7YKqkWbY972nlpQ+lzfyhAEE3Ohp3rd6VlJrj6NxpxE5p
iNfU+7d2zqY/mylAkDS7MjPD2WWBuHv/LjW7YPc+0v/93Spo3lfFS8HTR0HYfvj2P3dFxj//I//O
//md7//Gf07RS100xdf2p7+1eSvOT9lb8/GXvvtkrv7n3a2e2qfvvkGdjsPzunurp5u3hm7IX6tZ
/ub/7Q//9fb+KXdT+fbv314QTm/lpwUcGL/9+SO5+l3tmxkpP/7Pn8n7//dvm/otf3p9+vgX3p6a
9t+/KZb2u4HepENLEHddx3WYnWScf/7IoaOrAb2FSKy6Bmsxx3kvZEPRfzfZcEzX0YRcqnI7alCC
lz/SfsdiwzRckmlD7kvWb389+Z/72B+v7Mf7msajfLOvmSbm8QYtZVO3+MrdfNjXaLwl2APXMc11
HyVKWkIErrRkyhAORSi2fqwus4Fmintni/gXS1czfnB1OocOIrWaBWZI/X7pamjV9LOZxytLNJ68
7AAzGyV5mnr9KsD4UJjNGmU9IBjUvAQ4SxiHkfb8zfv6weYu97y/9/Y/xsCyVAYaVITmig93QSnG
zGbKtKvJgQ+O0WSGsJuRgnYzYeXx8EWuLX9+SUP/wTVtzXEsYQOu1Vy5T39znpQlUPaxr+JVOpjb
hjQwclTKLo1H4rNUVRVBYAVJSLrSwYs/qJTnjlSSlmD7PB24C31jnACjPRhP3ay3vXIx+ieznZeY
09A2pMA295CWmnUCugxJG3qbGdZvcgj1wf/F4ajZ32/Bf4ygy1s0hJzrqEN9/zQY/bYF5tDxyjfm
sxyxvtxqWrhvwHE0UtS18QKjob46bVITYL2GixVanj4Sr5r1DF0RBSteNKbcEstdT91qUgk8bezf
UIJJYs5DGnoND60VKIHxanBP2tvVuKE3MuvQHiyYqFxXPqj8t4GGID9yplPr4zhohQij6aTpNHus
8cJWTFMZx5saZzh3OQGfkb89oHXjRNt8Hm5S+MiF2q18e3pw0heaytTsmB6BQrkVXX55T3I07UQ9
WJN1jjvcCc1xIyIUcHiF8ufyhmyAbPL9tcbFLPjWFFsUrJGP6lYJ0DmRxXtIplCj8yd5r3M3bmru
UekvTc1UR34kJKORywLBJXTbUJPn/Y0TS4E3XcfdTc+SYBrkWNBZ1Ce19lm1efCSdi33F0V8ghtj
E4fxH2tZ/rYcZzkQMVO9B7BrWlRJK2Y5OtiUTLKAi9m150JoqzpYPi3ZNuM34qIqP1rWRlE4kL+a
iukQJSi0pst8qryct6AG/Dbg6iyTc5kP588upNrQvRiDsypQRzSaNZy7FdKta701z40ybuQDDrQO
qj45yVuUM0PefufrW6qImwCj9UVBc17OCznuNHi9ruBmGeO6bVct/fmR11ePz3LQxlhsqUNjNDdD
UW9XHfj7medQcx6f53wfNFDfc3nW6K78fHHrcsP4uKG4rmqolk1Mon8MsjoLL5yCLAFtZAYk1OAu
4LnMYm4AqwDbW9cMq9Iw2xl2BqZhLQjcuOSL0SG0VNL/QDzLza6hFYDd/S+2H+1H2w8xk00kiyC0
xSHy3fYzJY6Pgwnbj+pWCwe5LnmXEy9A4xiYtMs08H5yX5IDFnIbKd36V4P0g10XNJVq0T0VjJX9
Yc8oJ0h/wCr+uAW5Q8i9DdurVYa65bPZYLBsANmCyRY9y9X417FQzJcSkkDWv79Eh/WFq1eRmljL
PMhpZEccWtUyx2yHLbVGuOvnb1d8nwq8b3aC/MfSXVPYOqP3YexKq60V5I1W6kSxL7i2uBV4dBu5
LelW4yFnv8K1geN8bdEH9OV7ZufQmIkmQiVsdnJzMFmrM8u4QZz7feJSnpMjQOuWMtHGVgwQraxj
jgK9MLdyHZemWAQGjlisYw1pQsP4DBfjkGjmGY7rtk6g/rCvBHUCOXBNZnsKBtLQ7len9o/e3LcD
8OHsCm1SMXxBpatY+77Dyuldsx3Io0W+yUQHiMAmiHnbZmRDD2GN0BteQYhcyhfHDgyMeo367enn
7+ZH81owo5k40LSxcPqQC8y6a1hOgNi9HHG5nZcc3Q0N1ZKJLF9UxG6KeKUnbwO2x163xfbn9/CD
s5BbgBrr6o6J2alcet+c7EE4CKUboxi+TOPJy8rFLvd88Mn7rGGOK2JLh+fw88ua1g92HRnBuTaJ
qqULVc7bby6MjEOUlqg7rJSUjIBNNsRxxh4vjHaMC8lkTBtyi/0YjpvUVvELR6SvZomzaVN8f5+U
cvMxOY6qaQTeEO+Zs0aZ7odMu2STp9O8l69ahixT1a9KPGTtzARqcMnmZ51Zi3489XeCFo5gN5mQ
j2T2Mgx1zSnEpPArPlsOB5NyFKD38cQ0xTN2wsfMvROseSMZVgkbt9CTkzzh5Gau6670MFtSD6Kx
TQckar0mzk4KgeIEB9dAW8CwPSn0JKdVlegX0Q8HjfAB1NpBjjdI7L28OcePEaLiQGVrtd1hQ3QF
GhOfjGlDj9uTa3bSDWiR5hbC0VpRxoNo+auEoDHHdc3+Td+aYxxfpeDFLtulatzWLF0bSpc9DBuM
EZdy1cu4Ba3kU5qPIDeJp5WbrkrXPYXBil9HGuyQYBInB0I+ttzxpSKFgDUgQx1lAEOzijcdpFhH
fA6q2SukjSWztcPvq1y6+bOMiy2eIVTMrWC1Idi6UAgSCkRguwS193QlA8n36Irxfz8p2Q1zHdYs
B3NW2mf5nDIMkSsFMT1PPqNJe1ZGVvKudViHkAXaeNy8H11IqOOSijVUHsBum82tjKsahXCN5caA
/PW2ZJgjIyNBT1VudiXHukS/y1CnjLn7K/kC5MyQNwvUwpMfJO9EBkYY5q5krGfxKQXqYBMSWwVA
0iC4lRdo2Ofoxi0xrFrJiSXf5zwwgTkk1GLayHCr9KNlOJzFF8jtnnxrMuyMsepyAEJJxbH38IS7
kWcfet9LuUvL0RqN4S6y2LaYnd0IPkeGM4yIvD8ZnIzEHDjVrGPivag8gF1fUOxc9MQXcgrIZRHR
nZD/xcdpIx+lH8aNMYuzy9yMACeIhEKvy3GrTAc4k5sCw10UM+E9xXsZ/wEuAz/FZTNeBqy6Gbki
c5uqRI36sEFPYRMO8V5eRaBKUlEpQEfvhAfhiYbNGbl+GToeUcVcGh02vzFaUTazjv/Kh4R7vZYP
J6e9PGRl5ClXgnzHhT7dtNytnMAyEND7BHVCZNmZmALoqsbDQfQOS84ldhEZ78oHh3cHD+xZPg+L
WUbAcgrLYZEr1mZvYWrIRWxa16D9lwEdgZZeee73Gxn2QBBaymhSBm2R3W0muo0Y+3BAyjSn5aHl
jp2MLhY01qd+6O9kPFC24d5CkNUcXvQGiGdPisMOIKPJjmfQ1BqgTu3ZlGgmIDgyk5R/Bt2/r1Wo
pS29enYsYspxCuEtyZ6mvQlMz7ang8s+EXN6FWbHZhnvBVKVjf8sgmeZE8rPnWq2hj4+zRDR2/FL
zByWl3SEvo1INGqBihHpnGNDvV7Jn6S07KK4Xcs9UG5J8mNlmC1Cz0V0xQGrKSNTGUfL+5cRKm0F
TOwwfZDReGJ9alGWCH3sCqxgL39HDpEMfDFUbMA7WCl5BxPO8GF8sbNmzHmL+Eg+o8wH5A4gcwF5
qQCqubxHwsyRsE/GDfLHcpHKK8vjUYbZMvmQsXpSyqWCbFh5nuJuhTTuSqYEOj8ySGH4lGI2Qe78
EZDL8ZFZBME4Z9W2cpyj5Wzl58oDQc5rmYy+x5YomYUCVbAKszcGZCYc7Sf7XGnxKQZ6p9T3BaeM
3MonZpxmYtYcqoeBuJlryi0q0ZIn4sXQYmqj3CHDKZk8cOhRJ/AHYL/RdmgoYIwXObxyVnJeyT1E
5gWCpS3znG4+qIh6dS3kfN6P3JYleFYObq/X68CfLqHV3iT1LsPrU4774DLPEP+W0xJh2bXMOOXA
KhMAZXJVIEt6cXQ6XILR9CA0NOZ4L8O1NhWEarcAoQi6o33L7iknzXsGxEuT71++vMbe/HV2pAlJ
ERuCfDk4Uq1kTCjT1S5B88dP9nJ/k0Mhf0cOsryVdO43y5PKW5dZtDzrtY60pycFcjCMY2m5ZHNM
S+ysV7tOGFu5gcgsQO508goyXYrZbp062cvxz9uXapqWcUsCxr9yKr9HMP+/vPiL8iKB6jeh3j/q
i7umfnpLvy0vvv+FP+qLhvm7hZEeqYgqDPC4BvW9P8qLhvhdt0xLVhxlRcbUSFP+rC4axu+6KyWB
KdjYf1cWdfd3EjFqlJrQHGHaqvH/Uln8vtFgk/S6BgVMXXP5PJsC4/fRKEgn9NlKHD/ArS6qU7SE
Cf+LFFIG83+n2f+8xIdgv7dciIQZl0jUK5E/tchLfTPQPygM6jIH/dkVPqR6hS9CxLDJWjjZPTgV
K9WbTiDlvzTWMlp+xpr2NsbT5C7dojS4Ne7Se+f8q/6G9n1C8f6YCF4KgxOSd224Mh37Jq6n55XZ
JV66y3o1LPv1sDeuyp22xXNwE5xMj7rTUl3PXuzlS/cXqd4PRvi7S8tb++bSUZSjjl2hDDGhsIH9
W5Pd/XyEte+T6T8fTmhUXZkmlibn77dXMOGbBonKIE77eKetqo1/wSphg57XEib2Bj8jL/5V8eMH
b1Xo31zzw7wxEACurYZrDkvwUqvAU5bt4kUsPpdLe+X/4mrv5YAPc0joluZoqk3DzfhYG+1jJxtT
BVejFRXE5ZfOqxYn/kl3+lL34tVzv6STvQRo6QHj2sB3WJIyLp725AzLr93B8SyvWzz8fNh/OOqW
iV2ibbA61Q8ZvFBiG21DRDXmxKEnZ68KKF1xdvPzq8jV8c8n//sqHyYuLJIkH7CcXaY18LFmU6kH
DRGLSex+fh1d7iX/vJBjOVSz6Ju4HzLf2g3VyBFcCLEf78HZfEKIaUEgsUU808uW/eLCeb3DTGh/
e/2r2fTjofzr2pr6oXkQpLE5uDZDqVtnQS04oDlMs+hnzecPVY0/F4n19zU+LBJylFydMbFhwuJM
xCZkbAPPX/VedRcsp1/UL7Tv6wj/vJoc7W8WfQMFzq46JqyziRZvKCRtwEYumm35i83lh6/NECoS
oBRsHGjO318obuoutTqGrvM+9btwtSs21QYioCdYAEj0LyhlsB7Bdy7J2Be/WJg/2tvoO5Eya7qL
VMyHSaM2ZjcYGlcPjQcN00jlF7NfnuLfz0oadAZNP8vVKATR//v+8ZD+HGLElkBacHAgA/QKYRyR
GuWT8qDsdXFUNsA7lvUy3xS/eIX6P57N/d/UncmO3Mi2Zb+IF0bSaCSn3nfhEe7Ra0JIoRD7vufX
16LnRSEzVEihgDd5E4eakLyjGe2cs/fauiV4VsNhQdAG+/IVlpYJCxha9ZIggMW0+kZx4wMV/UjP
0wYF5YLA28XioVuD/GiNhXrrV9N6+afb8x9fxbwP/+1C6my3LAH9d8tuRQzFQv7SPsgp0jf1yxuV
wEJfXK/mQb0V370P9WYe3K21DNb/vnS+tOK5mL98El/2+tDWSiereA3tutg7eJCzdXru13gh2CD2
/uKDksBZdtq6PRkbY/HzD0//2840Pz1DRaa4kjxK68vTEx5dC4BmHTca4q/2zcnbOtsmWH9zF/fh
GsTZwTpE1+AaXfVf2jbcJH+4yH9fY19ewJer3KhQpvsI0pftMtt3e28bPOCh3rQvwZM6FJt0SW7W
qj5xFSDjjTBsLTFB/eFF/H6C+fIiviz0oRj80kKvyAnG2YJTf9M3fA/fxrVaPqG5WwEtoeABssOK
/9OT/7Y/u4YlUdBxrFWuwnL5z4vQwHqSOQaBeBU0NNpM9U8XoejSLrPkD6uOEcCXFW8LbvQ2b5Zd
xXRIkv/nc0V+kI+geaqlxrBfrrqWYAtNR8TmAl5fjIXIH3EV5d+i0rSf4bXbJLcrXYTr1kbPuBni
IGwOiXICa6nKziJk21HpexTFk9raiGvqRYXtc1HY03urDy90J1F6plPsE4zkA7kFEWDkOGr1omLm
1Pc5zOUWyFDO3P89CnFSbqZJH4qdH0wx4b2i7CTJFTleap+0OQkEDuHVZGZ3YTt6zz1woI1h18YR
QInkXtpjV1mafo8Xpg24aJmdHkjZiB5h4dnFYhwqwjbRqZEGLQOG6oCkwW0hkiaiYVFbfgXN1u/C
K2FZ6sdIHB5BlRi9jDujrc1f9uRmREo6fqL/EFQ8Gh6hOs3XFS6hq9Nhnt6nVeRPO2EXM8EWTI2O
InSMoRcbQa5tXDtF+tdXsQN7mCwFfQcMK432o2kTWKwEwrscHe2pcM3ksQh1smvxoDB9y7A+dnq4
CxyYf21mlgeR592Vf0ui+lBAyNeiBl1dRDKrq+rvg00vu+na0F0o5Ojj0nTdmkgft2G03OgkuTb4
iaFpQGv76dKLRP1N9sgrKl/v027hidOzThEMWTFm9smy+BqHOJI8x5RmLUNu1Eb4cOK12cvn2Aw7
6HSpu5eN7p0K0cPBjLT0tfNaa4M90FmjaEmfsBiZhItY+a/U7mxapmHin7IIAHIcDna3NBwYqG1j
HKqA+Vhk5N9cGmNYC1EiNaq9+LrtLCo7kHC8GgyfVnavPFvdhR5DdjPvIVP1mO2MCTC7LCqiO1y3
XyZt/16jWV16ih4vVg0l6Wm6egIvkchKgoFm7n+brtM5zAM8XbWSnRzua0IW0yRD+mdqmF/4n6pY
E/m+N90GU4ChtSig0rEAgV4HhNZFHSm+KRWuWljd2F9LdIkPLpRMkPEeXGqzqp6TqIZqXLqaAX+/
afaJ65CSpzsV6DqrXo6Yc1ZNpRMTPvYEDPYWIZMEVmKTj8MN5DmxzzMycUKJ1zdvDWslIH4c0h4Y
oxrNWewLT7TzchZsSMtxahA8Zzmt+iIq+7XneOW6mixjlTd4LUxZ5ntTJqyw1hgvNhgKTPmatm3r
wbwriX5dlxVBqE0K1h/9GmijJJoucaIjms6MaVWIBgd+DWeRyMJ423ahfgBvWa6ljc01hbiw0MIJ
vecwoyQE9v9nr+34XmoY/o9DMmYXaIzFsWESjaaU4OqkScdzHumEEhSE5cK/ROrvlEFyXzNogJ/X
iRT3WEKgUl2wqXR1IbZtYwHDHzKk73Woi6Mn4uq5MXNrKVK/+XRYegUObizuC9LqZwhV2ODgqCS0
2hi1YOl1+yIanNegtrW3Oi6Mq8XfcGlrwIdKyNqwsIFBVo1CWxDhoIkji8tXFk3rIgqICK0atOE8
+Um3dcj5woSZZAAfSY39mfkSRJdTcIzryEb8YEOD6R5WEwxfvbE2aS7HjaFKe1MAG0P8HCjzOZyU
2sDCSTZ2jR8iJL/8oDR1Tl2/21d+46F6dM5ZriUwOJ3+cwCQQD6HNSf8OVArnX5pW5/C/Q5OcQFJ
KOnxF7vmwkRDrVdkgmVXGNVjnQO2RaUeOC+U0cOpGXcpSkEbqax3bvv96MMcB0kd9U8+qyUxyRn5
0AeSITLouFtL6jsxPAfgKJy98H6FxXuX34/m97aOLri37jER4sMbIR1aajUFvybFNCAEnKBj3YQo
h+RxoUEx68ZwJ9R48iAXSByFEF0r9sOxvOMiyzRMX+pX0qKXxh6mFy9dWP0SxvAQJKfJfQSFEskD
kfGQrPR8y0yPGcKgtom2YFYogafQASY7w9vp3FZolU5lv2qs6AJibKtzpZHewQyog2tHGTOsIdFC
Khm15gLv3igZfDxZhIwf2f50LnFQxVkZ7X02gVWfMTwvgce02fPYkPjUYxoQjrwEPcgEPwyOzlC+
d5F8okMRLsY83PndcC5SDaKXtQZbAxvQfeua7xOUtUQdE7kHKwkhDuVxnh9be8fkpUoudgk9x//s
nc9AftcAR0zckpgiL/F57mTxWQ42ZNCa94mbntkKY4iG/brflBjCEWxw2TaCDBz3FxsqivpxIdyI
5INrlxM6WdzJ9pCOv+iIPYALuE+Ge18rdpZOrWN+ZG1DAAO2KKA0cMHw0cQ5R1WIXAxKuvg7xRhJ
qYTCQTES8rGM4+0k11Owr5urrOEl3Nf6msCKCT41Gxu1tUM6aUEik31JxWuTfIvNHZ4SZPFEzWbf
h+YjIlxjdM5B717jQK27qN7aJHgtiB8O8Qgu2NqPloNl34CjOJFva+vfK8KaHfOs2R8xiRcieBPA
sGwcBd1LqX6mStslydUyOaEE4RYrc7twTQJV262ZXSdShF0A+aRs4AJ6Qnm6ImNkbcgPEe+Nutsi
+l57GKq6MzYRJa4aZwnH+ezmOyiwgJEM6aauHok/yMSa6FQmqHeDiX+iPyNEvQva/J2DH4yqbwHT
Kok0OynKV7d1rUXuGCCCoGf3D7aB9LrxQUM1JJIdc3UphjXMNkm8apMWB7gqBNwwd1BxjenjAqgG
UJNaqeLqVE9O/+bUjwJcOP03UgMbItMkOu6RDHFosCD12nMINyp/86eXvtqF0WeRfuBTXRokjBnj
g1s+zCiHkNmWksRU57Nv7b4b75NIbQyJbD7pHyenwYiV39VD9Rx37aYqgzu3qfJ1balD0ldA7CVW
Kks+6m66sYfqbhiTazHVz3HhngmsfZYDqn6idZ8DJR4Aeb5Zsjv5qKzQXyAKc1yAmxKcA6dYhVo+
0hm95MUSOvWbyFVAlmXRs59GF5sgGpvQEOgBr01JQJDu4CcyNpEe4QHJNokPf9aUHF9KgkKcON5h
3rj3G+01rKwVzGdOks30mZj6i986+UmbYTsTGVgXjRnVdsKzD0wF7IP/Yle4bQ71SBxMO5UZZ99x
1EBWCrBJrs4unELTYltvAyCW2qj7G34Ljzxh/F4YhsGtoED8hmkRPC6WgtBVOQ5BE6wcB9fwOW8L
SNZV5b16ekvOOvJOiNqW1URH28IJMYa9/8MD80lCqjdxgNaJ9HMeujrj51rCtigeRrvdM19Kv0d6
iQc2Fh7MvoneLDkXMseEttZLNwp2kVGCG6e11k73VTWar+XYpk+emeUoB3wvfRpD5cNx0RgtrYSJ
kmZpQ2G9TiZ3412cNFX4onC2M8JJoYfN6iy7bNSyR5CDow4sOrNSQzZPodFa2wJtHgfkzMIrfqtc
/6eHMf+LVNwYTv9WvP8+Zmm+J+M/pyz8/F9TFt35jyXmUQolvBAU8nQy/pqyqP+gX3NcV0Gz1aUr
dQr8/05ZpP0fOpGGQCImTWjLiub5fzXcTG2kY7rCRQjomqblyv+fScv8Pv7eaBI6z86pWkj0dEx1
5Jf2YG6lOFNddroph/qGYW40CO+OfXxSwFYUOcbpqbLNJyk4kNj5Et8XOSyKmrKVr/irwFf0jxW8
/Kn3P+uSVv/fPsiHvxqxfzfPfH2BhkALBXDGMQRyc+R+X7ogUe8zjwrNceGoDpOlNKKdnUFli4Se
HPiFgSRVcyRr21mDWzhAvf+os6R9DMt03JOPXW5svDXwwgGipnLylj7/yR4zxa9/f6UWX+TfP0pe
IDJ9g8EZJhm+u6/KTUQWSICsclqQBVa85779PtHBuyNcrd4GVdvuI7+6jAWRhnnjqNfJAx5GtksJ
9slJNg4ES1TzFPQTnGu+luwCGRZS8ZQgLSoIq/b7nVG8e/VgXGxl1dfGLJ78wrSOeutg+YtS0mQb
d/xRmkz6AQPu6zIw1NYjeHhlYiq6d+o3LD7qacDSv7FFfGdL8BJeS9xxSU0ZrNKKyYkN2jvMDFrF
XZIf6gHaATbtByvpEGZwU2MblVP/qEXwfDg8oVRwqwvQrfYP7bf58v/6eaILVywZrA4mV+g/OyKT
ZrBF9dW4wPB237fQXaDYjitM5fBoHVJ1Ua3tsbjtG1T4J+4cTyOwUjZvfPZepCibnPbt37/jL6YD
m++Yvix8SbT3Aumr9aUbVcZgVhlsgdUjDPahBzl+yqbppRim5tw3QrvLmAklkwIPU/yaoGcSXdGN
oJbEa97qYvHvL8f4snp5OYyiHJc7jVCYsm5y0791SassrNsupfU2NKJY200Q3KUqIjObxAXO2Pl7
M0hkeE0qCOXqlbYoJGGa4ZDJPbO54h38rn40OT4f0higpCXenZ6cVZig9aJr8w9AqwpcILJTx08T
UsIigwqBkIO2kwSepyMpZ7Br8RBTBP/7e/t/fNQOJhU+clSJbEBf3SWglYy4HES7qMviRQL9WBX6
SF0f+OhFZrHV0JF02o7Pjvdd9lp87A1SJjOzsaGqWNXq31/O14a8mO00Ai6piSue7ejLxeiOHt2a
moZU56Zom4NOJ+akzB7GWKQPUo8eXPIM/jCb+m3v05lJoQLXOSzTtOKL/ucKGLsp4igCAMnOs2fN
itlMTNTBWSdZig3HBL5F2eyDMERFRizMI5Fg7iY1TILfkzcr8dMTwaT2pZT6m6EH3j7QiUhIFWm+
//7pGPMr+fsUjVdqsCAYNePksM2vlhQSDEIoG6jhR8t89WOKy3LQzTuKuPc60+lhiQIUdNkX5rMk
sXHw8WuqvvEOUdu+a/MMN6OcPraT8Qq8lp/Hejzhs2dF1al5aIsuPyPbp5XXDmzx8BcBzd7THH5x
B1GfrRR6xdjo+euI8e0Pqwxbzdd3Nxse0ePTiAfxx037n99D2BszOX3ua1UxCbuGve0bs3pImlo7
NqEHp3W0nzySLAlqxNPoEBe6ElnxKcbUuMx/NxRh/uiDGjkCcAkQD4fEzJG2uK6rpnwQ3gg5wgwe
AWl8gvIgkbab8Eno3rRJqw5DbudcWqsiUEfL3zw3z4BzRd96r6+fOscmmA7lEYrBZ1fo2Qa4yICi
MiVKeidbGHPEKfjALoR1ILc7e0w9k2g5GAO4DfONafTcNy2O4IGAuDzfuWLlD2Bn7jSYSKfc93l7
Mtb3Hc3Np9S6u0FUyQ2jaWIGd3na0hKY97jKg3aSTelELmMPybnuO0LjSD2GD0ZJR0mEebeyHuvR
eXKIyt0kQtHdLl3zVSDRI2cmJNYob67smtN95BX7Ae/brsgjd8VOkJ8Lct7PtjHCYErY8QhBJ+uk
tteEPFa7yBqMRd1D/fEpi5dj1SOt4sn3hjRRbYX3LXfuvdY7/h1NJFdvzDtSzjQ6mHGxyaskgrDg
UQArFaxbJaMzVNkK1InIN9188Q3zgzVx9nfi+qkx7G4xeUqcRj+l9aRLrTig7DcQ00om44ADj8Vo
vEHoh1qaBtqR9rTYlNJLFniu3PvbQzkNc/YnB5qhzIi6dIcVqhcBCTg9ZNZPP/a/5UaTU8hAhU6V
VwGOLOkXgV9YdoymXoyqpfsGIcYx2AHIijXvoBEA1UG6FTfyM+/M8r11fKagU+OfcsEBirzNo18k
E983v8rHmiSKNof5/F73bvqETLQFjzVvMJaeBpjG7OqSjXa5s/LaWsDvwBpR6m++EwyAeqvp0kgY
PbVehohoM+PQhC7NqM4gmanB/Y1q/GeVyepCB9Ol9b7t5wsdh3B672rVzvPMvTGV3buUnFpu7Vtf
1OWRVMDiBJf/R5Gb9AiyOTZFu7stBGh3/rX2dxR08bEWybQduIQbHcC9uB2EpB3a95oPyxxZubXL
O/058i0iQgc/o1nqpGsSWjaB7z1MfIWkepP3CZYRuGVM4u3CachNqt1i0ZQi3CoGQCck+2ifJchJ
uIDVznUQlHNYZVebz3C3f1rapn3RHM/c6X6g9mVkK9h8BWHOXXSihlSbvPTUNhfTmx9U06HSmg7T
EZdvKEL/gEq3XZuub/Fj9nsBBOmoOKQCfTiBD4tPY2DGuDIidfK9bFs30nq8PbdolDqlRldyDZO0
oiV1T6SDghBuQsrw4uETuRZL2vHVEsJis6yZaD5zT0F8btVqfftXeDgtPMK5OvRu8xkaTr9i7pev
idXNVzlBhwsnbwjvnU8MKI0ywJe2fOxIR0/1ftpKi+79ZA/jsjLICyTCJlzqaciOotfGErLxoTGp
Y+POTInzvPeljxEt7qzj7R34bfsIMH9TZUBVUuz/i1AJ+6GN8WNPlhe8ZB7kgwiKDOzS9iOa6OzU
HeDNmNvKXUGiUZtZ1WkyMhA0MnZRCCfExssRA4WOQkULLqYNVyoH1+Pnlnx1i/G9BLgO5W58oB8K
whxdM9ncCFxrEhHKHICWE0y0RCDBTXkmNpGHPREXTXT1G86erZvvagZaO5MYwyNovnbnffjJoIga
KGx6q+nBK0pxTCLtW9QBIh9gDyLljgYiZ+xw0wtzRRqbs7H9PjihuITuNFjQ+3y9f7/9qk6D/sUa
uzcdGoKwp7uycbKzHANv+dft0SHNctf49O8COws3akq7J9snnsE04+dChN2V1fduWzC8S3xysNbp
fES2UW6k5eQ7YQXwz/LOO1bzA7yPcVWFgnQHS6WbDqczdgFuTCaOOEsOWx8w4GMwEC/cSZecetYK
/U3raBYmeVi3G3wMZ21KNRJ/DbKiiEldawkJlnTvXQLKofvWQxZu9abYGnHRw3mJf5XpVBz8CACc
HurhWYAcBdeHUlbrXgQHo70f9cYBYA77izP4VyzvQHVAob94dvzDq9nKG/S3uVVA0TCzYh+0PXCa
ogoedc1ei2E41HHePamhVhvyKhiWIbDxSHCR5vgt1O6Htj97efuAq55FbtTB1pYAtjpzGiCUBlt5
q3kC0glOt4rLJfKRUAyU0qENCymRKN31+mwIdLA+EIZd1zg7t2rj9zjVzr3iBgzl9V5QM2wLzTxb
oqsu5GT0WD7sfNMmo3uS1nEUuoeQHUqn63XOhnR46+j1Q7pE8zasXFIiNtGBBdE+hFY2PkwcnDaO
oE2FIWGLegwQE7EFhyKsk03jkLFqN+a1oE5aJb7ercco77etkyzbptgFNtFFMfDK20OPDB+3myfx
R5JVNxnpAIOoCE40wCAIAimbHPTviYBlbMUgX1Fp93eHLArqUzE/WMImr90eyM3unfpq+a69yYkk
izY0ykAJe535nEaFs0tN7z6KgHFwx9dJs0rpULeu/0ysAvM7f0aKL7gMMXdEdXfPC7Q3dVNMj3oQ
zlCQXTf3PHPDBexrkrA0f0T1oMy1sqf4FJRufKoAD/tmMB1L8CBXq5XrUIrg0SKkmT6jm+/zCMRM
2mPCLZz0rrcKMvu4oz85pVcs0ipJ6E8W2ioczeokAhXtSf/YD3hQT7BQqlPlWx9BVqXnRifi12zl
Y93n/qrox+oyaf5zmdn1siBn+1o00E5i4K67VGUxybMgQDejXQGCJYfvMbYIGwaadjTm/1bB3FlG
bdNs+wEyZ23xL4rUK3l7IRMAdtnlEHjtMY6c/JUFvVF5m169UDy5ZZPeV16hQ4zDEgTX3L+kNOJv
eSdO3OvrpLgOg4oZ5dmPLXyv1a0a6JIWBp/vc1jvi/4Blku65BQzrdqijdYtIXEvqW5sI0Zx0EG9
bvrZEYawyO0DZxsOvP6IbDUrslU+v3Uz86/jfGzsZMJtwEFpNpXq7ERudg935UkPOji0M5zcYtD9
YJj3fk4GDm2ms1I19ztrTNeF15D21XlgG8fhBMu331DtYkWC43CdyDNn/fXhNpLTmxOVPx1byzZG
5XI1EYITbTtVSWrQadXhN4Usw9LVO2U8Q2vELJ6Gz8PQvpmDe4VlnD3V892oDgLaMEC23PFaicA/
hqHTM49homjBw963Pl/XH4qkr+I4em3KIPwdAQe0EfXV3ecq+hcm6d1sd+FBTI6xTduhuVLlBatE
G76ZYMWPgeYcSlBkqw4BwJoDY31/e/ATe03z3r/UbfXj9oEHoWEeykJZe6OvtlEy/aHZ8VtNp7D4
mgJ520xH+c2JbPSlSDynJ6mcefAyka7P0C/0dnVq13d56J1lp7pz7BTMyeU4PPz7p2X+9mmhgZnb
G5AvbB1v4hdBDP1u2UE2YaSup5x34zmtiyPBkHdH01bdcQrimTZmko7pd8+Mi/EtGObrfHA4xRkB
zDYSABI0OJexC5Et3wN4MtIY8n4j3a2jMUOQdT8e+gKEflinj2ldUyJ0+F+DWljvlQ0LwKlg4dWT
tiH8R/6pw/XbJ+xatHEdHk3ERc7Xt+gUdgAaB3ZnXGDB6Ysw2BAVysBOZ55X4LDYkSABOC93/GMU
uvXZbpkbbhmab4jxdIHJ69OudcBIUoDB8R4DqmS7ys9eFDrbf/8+fpN2Isan+EXlD+zDMNAk/7MI
7hEMkQvgTIvbiXIauFNiQ6OxRLh6jp8+a5bmfLVqdo3MINPcpSW86A9O1d+agvOrQBCpHIunsfWv
zu+g9SkmpD0tgkrXF60WwaQVzM1DtNKXyiEekAkUNwdUIcZCo7MNMqAqD9ZAApmjyp/TyDS+g+T0
p4/na/d3fmFK0abCS0G76tbO+lsrbiIkBE6WmhYVnbJTk8JqNdrs7Pc1KhTSI3I9+QDBQ8GXhTGQ
0kju2wb5UWpL/07YZv6HT4om/peuhSHQaOu25UhkzVg8vi6gIM9UDb8SJ+bsccu3f/UY3KUxNsXK
Grz+UOptvfVlLd4bp/gQrt091m3agkBFXUMiY5r7NOBEER3gCicHYJXttHCtdjeBLOqthPiNqNfv
XIinCdAgrEuJAaFYuC9BlhziNie3VKunB+Xln2GtYtJWnMe6rOp7Mo/S+1sLXH3r/CEnB8cd8XvO
JwQLh1vpNLD9CJ04R0Ec7W7L+FZoObD4KENZy8RT/firufTXmTh0dKLHQ6262I37zmd7TRrasjn8
WGpNkkca3koYyqdYufe3TkM1NcnFcN7E+q/u9pQRzVlohf4EN3HEM9VzUJ1LvEG3flTDCDTRatCA
ZPFDzuB07xFUc/IcoufDcgOFWZ6N+QErZL38by3aBeaeQ5uFlTGKicwECepC/yekrbaJww2xnhXK
Hj7gONdUZZ99h5JCZMQImm4aHnM/bu47h71PuWKfTG2+HyMrfeVDl9RfYSya6+2tCM3ddY5nHJTB
5qZb1BRhYFmr0CQbyGnc4mp23q/Ew8QbWF6+z4i8wegnyqtIBG3+zlLcbOwAzIvubdIhei8piz4b
E19sbJPLMKZySRhHDq+7T+8qt7qqpBy/S5K2FhxN3VecrcnSJ3HzqXereqUPWXMZ05U5UBObtO/X
pl+Nb/4IV9kY9HgjJhUs2/kaGgcMb/58Jted7GlMaX2YU7kjMJBuEevb4ODPiQHXbDIfglq7B5to
9ydzdIm7qZ2jmQTl0favbaoND3aTDCcjEA0zHrc6NU1LlBmgkaWpw8CZDwBxbKdPDIL+umxsDXVK
lZnPcx/8VEK9J68VaVMUuN/iPOREpn+4hQ5kt5HiRIB2uphSsz9UIQjHgi9vL0GUZt7EMlZjv5dV
dM6surqENHsqt7OX5mhJeAc5l0pgblyj0VkkNLSXsqw+SlyOzx1Za+f/+7smlSSDRXWBFtSF8DF2
FIjdYL84dcvCMBzSmfRod3sSoRngiPu84UIlILIm/rRP8k+lmUSMeqF/tAbzeqvce4reQyAnjpy0
iVekJWqbSiRyQ37nd9eYiH7WI23rmR1Km0D0JNCA8Zxai2F0qhMDfttcpxxupi3MV0JTsuPoBPuu
1/xTyskHdDSU1JDb9bw+9WVikX3ZYdR9tYr+PMSyevCiDBlnZPxMmfs9BgmVc9FIf03dsE2axHpM
O49brav/LCPricJfnv2IB5GHr8q3hpMFbI2gMnH1tK7ed3rL1EqvoJWCjiaKLLnr5kugQly6sV0U
pTtdBU+O2dRHO2tGEoGp8o6hp8gZjCciw1txmqT9/t8robTb8wSeYklOAAaGkFRWI3aOxfzdekR/
m4V1yt2+3QtN3JGSlj7MDh1mAGgV9ahl8YB43EbGVC9bkTTXwK/R7CvhE6HQX4YWdcbtoYbgfOdT
LjMqTIy9UGn4CEE3BT33OIyRTYEaDeSBcyfXIDUtzLqwtlnr/0pbe7hjhGjsdfh5FJ/LW2XuTIxf
brdl1bBN9IOzVZ0Gok+DQ3B79SQVPUUluN3b7zLnHAMzj+Z7Jgq7qHK8LbLk4QWo4qGYQHLftlri
d+FxEPO4n+jTHTq7TzaTovfqqHNiDiNnVaFvKquqD7fyOLXptAI6X/61WwfkYUoEsQ9BkxKiUBvb
25PXRJdu8c8mi9IkhdkU6XbKoyOxj/m5DJyLsBCNKWn0LJ4m2hV4WpXGAFLEkhxGDT1pZlZ3DuzG
ZdOQ9jgwXFuRu4IZPhnX8Pris6w7lrtvfbemxngm+Ss9j5P9fSL641gJoj/psdt3BmvkztQ1JDQi
4s/G0jsmHjFTFpD6dTQQ3JJ4Rb4PZJXtGgtlj0mPZGXUfnEKYqteNVk7ol0arFUltGADe3ZccV1H
1yy3KUNu6+V2Up+7OSGhbg9RA5Oc8VLxXtjsaVPV4t8aiNt0An8bWwMroYT6itTJn+cD5qPQzQNG
wnJb2lZ2kLp5HNt8/JZJejUjzGwtGsRaywMoqgi+BP3t9VBn2jYp4her9wzENS7YQvIAoNkqZLVM
VY+03O9vhyRYADqO85LInJ4UV9S5J9nLeCu5x278onAuZltE6KGJDqRav+S+3qwrRaEtE4ihiFbF
BQr4tAEhWJ7cJEqWtwrTTEUMUscmFBz+lQYrcWnlg7+7dTZq0qFWoPPFyS3aN0P108K2impFWEP3
2ok3vxzOQx0QmtGlP5w4GD+T4WnsuqcsHZrvWjSd2+xnVjACFGVWrbXbJmGWDMBlmNXvzThyGNHr
7KGy662VqXhpFYJB2DSo5Qxxe1OteR1RHA3e1SjSYln4oTHtxlLd315Vy/s+6kQkBIQNbipfq04c
bvNjZBS85R46LtzdQ2327rGmcCNZhm5M27XHLhQ+5OWC5NLWXhOo7j+ODUJ27gHTexb5T6Bw9TJL
L3I0O8gNSbeEPungIQnstdvtWisMf6RjP7N7jMvIjZjbRFGXm2S+jxlJ12zTsm8hEr97sRW+oknf
j4JBJGhn/ahJ3971lBvL2CIOIY1kd9Bz6fMp9d8ntkIaq3qwNTILueHEVKYmRqYp9fpyG+jILNgn
Tngo667biT6PRyh2Si0RkHGccEsGQr38lUCxaIyJ+zzjxg3yfR+AKwA64lrykzLS/FyrKN2HhvDb
PcshRe9GSVAFQCNyTsIbNARqFfqaWt7qFF8QPhm0DDc5rBKaNgT3Y+JU91kjj3zD276f8tcw9wNY
xRNICJ98LFON8bX13Nchibv3MUVAJ2kKPxl2X+IzHZ4tQX9Mlm7wCCCkvJRqq2m/fF2QEJZxIGVY
Sj5DYbaHSeT9Tm/Avd9aJlHyYqtMW8AQKN6J+waOnunZoalnZX9KWHBpjQFCPFjpbpVPS439bt8R
yLXL9GOfGAOdLJ92Vz4MACwSaxPPm0k7v7TWbWjUJa/aIJNDa5HpThbjXWVr+ZNBmJzW9eX7LfBk
bqTo5uiv1KTyO9RdztJ3u36fBRGbS2z75jYuaX5IEb9PHBqAv0CubSo73kbzqaYgJQ70XHn69+KP
QLWv/hSqCSoJyZSM4osYnNmt9Lf6xpAYX6VOLlcXznJ+nJvDXFJzwIprudduPa6uaslS1EdShnRs
KM5o7tnJxiOaRKv9odEUf5laNIa93WPLS1N57kk8PfXoByMJQrhO/e+NyNbYCPRBn05DV3XlKisc
5KLIrv0xbY5OKsI9rXHsBg4kidtvE6P7719Q0OucxJuXtgS2HLd6uodJYJxki3+lcVN5b6ccRUNy
L5g6pCVsmOSpGGxn15dB9tSjw9uJYKnBHFuY8/1Bnx9o644E3trx2lUYDKh5yvOYu92DkRb5opde
8ahI1IE/8ulZ8Sz14IQqE7O8mCSfzPoeUFdN/n+IOq/luJF16T4RIuAK5rYbaMtuWpGUbhAUpQEK
pmAL7unP6tY5/3/DIDV7x4zYQJn8MldSFvl/X2RFrK5YzHY/3iQuJ1ynHZZ1Y6AWkLaGo6sX/zsE
qr2dFw3YaCiOFM+DZ/AD90cLz90vymWfjrjr77c6YQThwVxW6nlWaeFCnM+OBLF8V20UfyOZsn6v
IZD8xOsp8/W19Ua6Idgb4CmsDPTz/SGEsWFvuxEVTXnVV1X0yfX+xXCy/iIpU5vMjkhGiXb1/389
TLG+ghbj6n0FEG320HI8P1b4gosxXH6JIPeO1c2I4KXkXbI6FkPTv4VZMT/h7Ta+RWfCfLGT+rke
aQMjLBPSgIXxuMavcrhLeUylUPrnS1V18twMzl/6HNenJcu/i4ktSrt2+eiHc/ZvLIQefmXSd7t4
z+91VWfbFHzaXSNYZ0r8MooJagIM8RQ2VcRb1j3gre9OfjcfhPMwlq7xi4iVS8tokUSU01FN0w5v
fu6H70rIT0Eg42jWDIcZaaKjhkAg7ZyuFS9vP3Q3+5ds8nluqpDeb3Sfo1HJ9ZCHPTOq+/zzD+ET
9U/dqwq9QPNYzKi3yNZkaLKX/jZLr/WS7rIa53aYN0Rau7C4Btrc3ydl3KgBnxqYh/XCFD8z7R9K
YBlf80QfGSX8nmfYU3DR+8fVZOkM1bqvXeOG5YBVjvpOt9KwN0Z7+WgA3IfU0OJCxQLPN1vaMQSl
G47eiPB/z8ZLaOp/FyoYZQ6gL9dkdyp9+Zjf/h2yHI0TC+LFCb2/oVdOH6Ynj6ouCEfdZsnFtE6v
TeB9rnLGzJVRYNM55oOX0nFmmNXBMMPQB+3lm/thDqdzkZoG/T58x5DLOKw9EGR03ZR+zoqC8YXu
ddbs4hp2N+96W8S2sfZnk3QPfaaDeOU0S2KmWFg06Ut4XuTsfIiBlM8gF7Y3S+yFkbwWRmJ8mHPy
6RfGawgX/1cnnPMsC/kjmQrrJCU36K4wASBxMa1drrorp4zHhPazJ+IRUdh3P1asU39NxtujWnDH
W0w0jEEGfy3P2NpNcrFrTz7Ncx++GV1EzIxgEEm8GDu53k1GztwGfZGhbZ696NwMDiJXLl2L4RET
KDo1jr3YEKCF7G4BjEZe9OSFZU03gjttpyCxeOiARzmoncB7QrkraFpE+a+CXZ+3CoTgjGRHd+Sm
1KODgehwd2FUo8OZURnpwXV771QPvrcXrhx5DdnFS5BD6ndZCepnjOWzAD23oXfvPS9u7tBugorP
kfJJB9KL73K69ok7rBWDpKS5vWwFpvVVzE/IEsM+DJOzIfOvZu6GF89U/QNdGC9dUep9X2h/o02C
E7Tz2Xr3b7PtWxJxw+2S1POOXe7fSXIVLTTcfycKZ27ta+0cU/YPQARpGA9UvTzp1U+fynllrGBX
DLxuP0rHBYdAOItyXkoOi2FBQZ2Gt3t9umnQGJ1WbhLhHwUJFtDmy6G1fVoaBILCXCCq+8Nb7Yjf
S6vpFQ365Nnsh7gV9NSYw60ZTjXdsVNYZWvqvUxqz84J82ZB+yk6Tn6VWuPa7IpPwEfphZG+ZOah
HVqnKut9mGLs6M2HnbU7u9BB3OU0u2YVBvGZwetbwjy8afIf9839/iVYGHFTeM5/BLXBfj++ZSnB
K0NWjIzs8IMLTXkkosYBDnrzQGUDzgc3lftFY+8rpjnWLVP12craePBpTNHc2B8Eslrku5NJlMhy
aOYxWA3tseTwGqqthN61J0fVP+tyrQnsMHC9u3HS+tXuDVIqULwmJ1te1JLC+ALBP4RzcCo5uREr
yWaEjDR9sZaPLrFdvA9EdewAU46Xpw8YqJZYmRQ/BuRi0JLm5BAUa/loZUZk9aMDo6hwI+HVvOpB
03M0orWemuBk29waqX3D8uM6pSmoZvBH78hiXMeUfgmY0+s2bzIiHSu1hW4SBnjnGe8Gw/rF+Z0k
U9j/7DyP3dkL/ptrUcSpMMGlY3VJsBx4fyzbEWx7vo5NWjXfMLnR+wjpqJGfbMIqsribnXpV5J8u
KQE3Z4ZgUnh7F5jILd+swLQGmWaQRtrNqqd2GklKcwE1Zs1Ywqvan5SG8Ja1Ly20uigzcwrFikGc
xkJt73MfTbNwLHOPv0pSxYthBeQ1AOkpqju3XtX/7q0Vv4ftGe3OQSraTDc/rluY/9mlbE/DPJ1C
UUxXdqXhMcB00oapdzFs/Z4rfjWD7OstBDz7sRKeokeRtWVr0hUUTaWQ8WwuDN8xLu/+3c9LxnZc
qvvInUI7GsUUnhY7ex3vb/DEeWaDIUxG7LvdvoY7c7l/h8OGV7AbxDnLBgLBhfsxV4ALdUYXTZ/Q
G5BU4SUDUzEcByHa3ew7zhM+nn1jp+MFTpBHtfmKopTa1yUsPu3bQZtD2XokJffhqOS5yW36krqi
I9rj5s/ydhj2DYJIaSh+jNNgRFQ+5i/3Lz0ZHNgS1tP9p6H1XNb8/rM1bzATQnjxtOT0w8Fxo0B8
EpSN3X9WeU1iyta/6qkbODn0H2wGic/QELS/2WKQ5978iF/JeLx/17YJZSkqo7cHS8I+Wbk4QGES
hJE4FkxVuJ67myFuoV8Z3rPxWY+K3kOq74BoucVy8eaG10Fuzdvf1k5V/ZKG2b+9nveIIcNMltMn
ZtQ0U8Dz/X+jwvuO7C0pWWB2KAac9+NBm2BrmuflxaIq9ImyG0xF9RM9ts5DQQPxs58k/pPVvmoF
BTeFyE00htWls5is+T1pnpJt62Cm+bAdeEhOdqIrOvD4parJq/bUlSwYNuPFqpO/A93rm5y3eQbs
9+LXa3G1jHT3zyw3wIxeyyV/7T2N5WEdzciF3XuwlJWAevHNXdpJ8eyHg3iebeRYfw5J32VWeCxI
o+0wa2yqOsn2s2ypZ8KgcnWrZteXeRhPZltGrjaKizMIm+hY/smIqH8eZl9saeZDW/eVeHV0fTKT
gFVsHRvu5suv/Db1v3/JlHPOB43ytToZelLq7Xvb2Y6h3z5PrrluECLdy/hhWXXzbgVJ1A5qekyp
LffoN36dbhdCscic3WcNH1sIW4+kiglRkJ+yaVmFzIeXR9y22QLplWPeIHdpqK3z/Yvd1N3BsZeT
V660S87Xuk9bzkNrg90+GSDv3XUlbSOZyB94WYeTCMx84zUty0AxKDfu+GckzsXV9Y3l8E+2vimd
4+APD9l/c+/rM3zK8ey1Bvm6SvzWOE/PnSXcc6WDTWNX5vNolYfUeLHlEu6lFTIqmsT5/qXP7S8x
BQ2rpV0tp7otkTw5A94fQKfCVmEvRn7MqI6FqcnDhL07i60eImeu2UMbQ7T01Uj74I/QB50CHtat
Hn215EIOju+CxqTliFY50c4t7HAWg/sXy0OYY25SR5TafQFIaS+THqfr2Ouf4bCWr1QybjneDC9+
wfLS+sVj2Xk7vymS05LKP/98lsXMJT+5nU7wu1RxMVdr1A9krPreX3aF3SBq3CqZO2Xn8TzS7Zn3
6fjG7D47a3sgGKO+CBq4n7ej1VYTAtg6TKqiKUf/sYM83y9dwgqu5k9nMIOo9Jr1EaYKpE6nmrAs
8g/lkhCuzbiYJR29tNnajB+JYQEYJ0l2uv+I5emc9h2icoMSSaJlfuGjZLDJkHtNCwOVZS0ip8Xq
no6uPrfl8KGycnkbs2Q+TJnT7H1qPd4JajwQMZ0ooFKcP7athbV1A9tjh8E0++tN+Y+mDv1f4cgc
eZBOfg4lWczbPnomjEsiUObOj//9EY/E/ceCGvKDQ7K8dTjvgu30f4aUuDHNlNaViPX4vE7j72Qg
Ul9x19vldqGemq7KdiG8QAAC/Bg4zqt0RXNpTYxfi+YybHEefhvzlKdqBAcxFAo/oZNlcXUzztg5
pSxusV7FTdxpWlftC6ZYY06xaSIX92UuK/cFt8CnQVz/4f5H/ZqKaMS7uZG6omTt9nfpxNSeS9X+
7491IFp82Ua8hESuXSnan6E74E9aDZzYKw6mzJzjtApRbbuKuxk+sRqxhH6lmXjeMHjPbK7b+08S
osYbAng4Lxvt01pHbTdvBmrSY6rkNzA+6nhvD2jfJPo0rfZ1XdYzmAzvT155sTfIv4alxhcvYGBd
tX1yrqvutDh19tpSjtWH66Gal79LQevGej/kSWvytiHHDtbFgRIzk3XhvnCnK9uPYrGhwIqd/b5l
ylaIBw416t8gE9CjeJhzPDq35VrL5bMt2yauJ3KySHrL5ww/cxFNd51SstZzlV48LuBggTvjZ+XR
YrzoZXysu6XjIk8RV59zZa0ZCB1km1X0ULNjDKYtP9N0fixpdj5Y0zRsOdCFDxbhpG0YFv2XJ8aH
tlLLD91rtRFZwGSHPOb9IIPQ1z1z8laP1cjvtacHqKEy9nRfawkycGsV5RBTq135FWLF//viMNTY
NtaX0IPBBo6kx/u7Xy2z+tHBnXiYQ8L0s5DGs0cVzsbK3d3da5xyHGNn28lJWT9X9Kko8/zpZA69
9+ZO46b0gQLzaGXEYNWGeE3zn5N1b2bu9a920T95dNxvk7HJnmVL2WdTtQ5ZNUkvm5xfOibM4KfX
4t8bUN5egz7V7QXe2U476X5onfGyep7zRPm1C4aU/HFBP3KyZNWR7K33WdOJFq4tBICb8VySfyuS
pb7oiasQbApiwrbTfw8zhV9MpMxqW1uIEwAe5mOSfsibU84DffgAWiCI6/pWTeGV1kNFNPbYOsnn
zDV500lVPgk51Ts64h6H23zekwCpSYw+V43XRiTWnrOqGWDNt92ZFD7Xy5tBqFzGNKIAAH25xVA7
5B68Zwv3DUco53gfDviYNiKHSvvNqprl6IfrjgwYSXUxh38vQ7+4UTB2LTgH6h9N89Gf7PzFAH5V
aWt84+xtvmQdvW9pYF/uC/PiJ8Z2UiVdkrcOOYbaD/fDagNH5ZBMwTPi48TIR1YX93bX4vfF5LXO
N8TLwiceRYDz1VKc/ykVZh8Uz9Nt9ZnZj471cjtGilcSnt2hm9Cfl7w6Q595cF0oCFzdk2ebenIK
KqaNwpeGamHI7X0m7/jkFJNmeK5qIvD8OruvMpfQQZh5Sw3KWrnjjwU87rOz4tg2NG5pr3K2qIHu
U0k1RqXb4gK8xHlywAKLcZ2vmHk/lQ6mszGvBHsS5T8rYB6JSPqDp8gnhbc/Hz2EBwZIx/v/6v5H
+VKsOIyZubNtaSzJMxby2XJfhvAxpQr1tXdRrNOyvXbM1fc4k2nZuxn37+cn6ZG/sHJKchtPY71j
XE5ZXxjXCwSWf5f2m/x+H8a4i3avt2Vxw+GTZcpfm2itFvPDt8XPNa8ZyFhFdxWpzsgldPWlwr8Y
r5jN47vaqnOyBgnqN6/Z1gq1t0uIEvW3kN/cUmslFE/caOawLtj9tgi0MMLGIgLgU5/ulvlsHEhT
T/mvpHe647J4cjtkTnJs0bu2SYnwIgaoGa4nvxd4hi+JMgLastTTgEnzNHftdOkm7JKowDt+s1+q
xGuU9+Ua3QMyQ9M83r2PhglRZrLcGm8jh2ESZMvVxPrMblSlJ449BCGA43A7+i8rmKMkmDj3tt18
r4VlPaZUzHcGwozfWNlvVy3M19gbmb2/K86eW5X45EAKEoWq5P2wRMd2IpF4Ue7CdUPDo3FB1U48
hJevWo/jVeEm21ZjeqpAezBV+z16i9jlhfXiThJlD2QweXBmf0v2gEK0S5ZkPIRhhvxD76MKgI7r
EY84vcF5FNTZJ2bIInQfAWfAB8VfuTpmTtKAciUU/KfQ4aNEg/dYtZueCod68g8Vt/vtKBogGsYK
pgzOgXTZKZIpXF6B74A4MYgKCLtR+7VqZCwTCt2dinaAoiTsIFGksnLaLqa97pRRckmTX3Qeij2u
8+fO61bSQL63WUZmHrbJ/L/O7J8cSTHOUGEksu6cjAtG+OAlOA7VUMTDYHwyz8DnAE9akoU8plRz
GtxTsaLDCjG5unuhETFgTreOYfCr5Uw5T/COO2c4Jbaq40nmp77s0BRV+cdqOF+txY/ORBx2EIBj
jDcz46vvbGqxv9r2Qczi9lDSv1g0lIV6gY41DTat2cxPyE1UYA8/GLV+drP6JWeoArkRl47qyVla
yIfjd5/8VeH8nEj9nTpTdbtktBEO+ognpzql/aNn3rAXpVGjAIfqOKy3nAE9Jzsu0H+zG66Mz7Bd
skOH/Q2dRF0rGVAC9AmkPdkNEoEklbmPLb8QiKykjFdj+a8w3AaAuW9HiPZI2gXXmM6czx6Ugdwn
FGqR6VGtKlhnAwpJDFoN+7AEKiWpJ3VT/RLAjL74GTdBfEP1du4YssxLJdnqq+Tci7DeM6uYqAmQ
P246+4NXFU2kmRKkyECB452VkTF8CXB60O847sbQXDar7BD5p7XaU9iEsJHEXhuiEY6sMuZkh3vC
yJZT2Ed8SXNQhZHjZM+jdLv9bH7XbvCtjG6JsO14nLphMBWcw9Z19CPJ+N83AR8lPkliZ45VZXiM
f3v+C166Pu8jozO+crOK8cVxO0/8r9qr3Ai9zd6CP4pNzYFr6pc/Ye9RbDq41ibFz0A+Db0q6/Mh
yl084JBq96kEw5AtgX/y5sMqwnM3hLhKVp9qc3/+UZYKrrzHKRaohsJL0YSESJSdhFjd5D6tpgdj
peW1LJe/SUExTIneSIZim9oCcdNYyRAkLmlwNmNPuNNFHVODIuHQUNmOx6beuGLUT4nQxyC7ucYr
8nwjcTU/S6EwGTKMzJzRcWrgnkH9eiXRUj6EudoPhm45OjGZsQkZ6bUuNjKEhmNxlIkGPPCeKGl4
bS4FPazgdjCaL3Q8t0qwdGKtAFLxujTNwxTKo2z7U5+yPDWtaDak218G/sK4XVkZ7LZLN+iRB8PV
j2Yd6hNV6PhRENGJrebk6PvBI78gml3wp7ZSmguMmTXIrNp4bfmNTeBRdhbK1GqKP4Kixh3pqX6z
IGeyUjlIjN4I8dgr8tgw2kOR+K+cAOlRMpvv2vPwZU6YWWyve7L0e2Ja2RZEGj5Eo7xiGvwVmNMt
SiOfdAXJJFEJH6fBJMUqn1Z8hqG7Cf20ZJ6E9rpWf8I2WHdu8KKarNi4a1Yd9CSiWbOzMijpdXvW
VD2Wnr9dVNYeq9khmlZxIx9dE09/LjYoxq8GiS+Mkfn70mOJHFO3PHZeK3cdI45Yd/4Hznj/UfCZ
rxhYJi2KBz5xtYfc9V8zj2XsexKnc0s37EjhaAicaJO3YxvjKiFCmu/d3GT9nnGgOtp/8ArnNUtq
pCoLlQLnRMREX4M86fPtoKUTYd9wiJD/RvS5rGUNqCrz8JimOj2bHDHYGJqDEeCeFwlnUJX1e7Xw
uq7hS5Yh2JkTVcNmdyHg224QPx9Zs8y9ywcE6s/amOv0xyZ0wZ2tLyJ3tv+WDKWjvMCZWRv0twmM
fYjSDWwsa9iltaw2XjJ78dD+TvwGULjfo+JpYqjA/4ONG4D7t5YQtl/GwIaracVcBEgZOIW9WaJy
1UyDooqgJmxEWsrtkcF/ko4jKEQ/3bZup+MkmeQ+CYAx2iZqLLhEJ/Kb4VoOvASJq1hK610Q6ZXp
gWdQf8DSp+Jlopa+bFE+0/zQBQqgYiKYRxfxIusxSirMSzhogm0lJaS8YtOm/xk93oBk4diesiBF
7QQVy2mYh2dJsKvKNXbb0Nuk+acp2Y0729qzA2paTphnQ8u7xfMefYouhEjfsVE3j2FQAZngweG8
HFHKaB+9+Rm30k+Twe+GWeBvxxBy2wNmZHkojlnqied8/BpZrKKu7r4qysA3VQYEioxi3MjxW002
5iNnZo/Vt7GHtb7JFDkjp0ZVBOqlWrTBFW8aUazlhgr7jZtgc51lZx+8rn/34Yg5DgSPOXlcaYGL
vJKZsuutduQp/MVI8DLKh0HFufvHGTlgcEZOomwdzpYjmXIVbLJsJOXG0ThadGr8FV1AojOxrrgT
1S41rh3X4ANhpRvc8p2/9tm1zXnX5FxdVkRRVDu9coWbVAeNqKVvHtkOoqr10+MVxQ9GAQ9xSRYk
RiacOQh6zgJwyEgrUMEYgdCw2CROVtGtyP629Cgh6TwcqxvvfMjz31iycPsa8mFOQqBrNq49b+I3
FHantugfqpEFtS9TnCtfgO+wPHp+x2X9O/C7D578V6b7ZWzhKcFYmpFGmUz3qaNzwpac0yrieTgE
SZMuw6+JExZoOxu+HEOGBVuUM04J/kb55AG+3CYNGMQhrVTMKN7ZqMXho0wq64pDHktQ+9asKaKQ
oeLZEU9WMZ0dLPJvlE7VO46pmMWDLyxOcdYHkWMOf7Ih46nmFmPAp+IReyUWS7VPQvRvbjyAhUo+
WF5pcxIvik2Pfws/k/a2WV+CvO+rfGPkHPcFoM9tWa9RXs3Fg6EYUg45Q+zOZ1jZ3HC7/p+xq3+a
0wxquGFC3GnadE08k1OgqbxAWSR5ODwQ8U4WRL4k9D4GzUZOu+MUBaG+jODsnLI1PsT4brt1H4WO
CVoO5p/La4+netf4HAqymjMEacd3gArgZCXQtLEl7wmbhHtqNk43tuqnxYYr8/q0LJy1qG1RnN5j
u8hfmpFy8VKYjOoJpjWJwRNpAJurzLK5GstR9hbWurokWp6wLnL2y2RLXsKu2TKHAPvpEhwkI9Pb
i+Cym1fS5Rnvw2c3vSV9S3vPlPjXTRMqk+m7gbOZkB+dQTiiGq8MXEVO5H7iLG4aRN1aqIDktdpL
V6UwC0uQeXOZf1Pz421qy7DIJwa7aTK9iHkXgDMve3adOYXie2UkIXerQvIbEgchv+pP3JjoMppG
Ut+N/5UoKqhyk8VULC0nI4qhpOqeOzt9L5XXHm3jO2tiqpXasbRis1fsrDPdVp57GMbxo2m7fI8M
ztGrXHhpCFVjOWhgqXSvS2iXO0lqR3Zs326YqY3h3B6WwDt50+1EXYb9mTOw4UIHmxS7ep5yreeT
At1utoTokyZy8+FtUaNJ6Qv0Pcc0dliM/c3M44AD4tCtM8VFhKhIjzg7hm3F0Rv2YpV/BrH4h9by
9247WlFmjyRsVt4lqzC9QztAffMLamRyloJ69UC9WHEtQ05I+XlUpzzxwcyRcWM22V577OyoF2IX
Drazm9VSR4Nrn5kkIHwWMqoEQlRn6q2mIfowE/VZEwDfWfgCRW3ZlTWwuaKbjk7SfgISQAhziAr4
tm9tw4UqGALgft6fAsOHlRbC4EeMKPBZYdHvhtdBsJg6yhHbyhl+laEyXmZmaBJuhuf/VlUf/jT9
GyVVVnKjBSVByaABD3Zi75apv7VFB/fAA6Hjo6nBSdukSeIxJKDFaJIWFZzEmjezmqdNr8xiXxhn
b8iTE6TZcKsM7FoCVXwA3Op5a+wk3rCRs5VuAjPJ4hIPnr0oFGYsSm417ic+YmjIYay6INt5Osm2
5N5OGv7sJgDQtwVa81T72EzayTvJ0F05otVVVBNDG+ePNHOLTVhlY1yxsmbgRuKqmb/C3m43wD87
cG5/OWhl+2r2n5D8b+g9xib1Mm1yWcHKCKynnkWZjmAuNy1UjkaMJ37dl6zwp63QyXMw40AsOzOC
tCKibIhX3CebIJky6FMrBqE2IncCNkA7f5oA7WIJbtV5+ANnLEyIazl6IuXgRG2CDRhjWrNs4r5r
B3gTEsvIp3IsCvO9K+WBSIHa5KpwtoMHf2Bs8Dluyh4TCibAIpIWWEkXr/lE+jcaiu6XkxFwYiD6
6BLY2mMubfEI495AvrcD3kcctGnbfyiCnjsuKjhscgQ/gvhgNHuQWYM8uInejgMXVR1UTAz5htzf
/JWJaIDyF1Jd5ZW0gQ310U2ge82TdeUTXA/j0uJTCH8ITn7HzqGpyk9++70+NrB4YibGYP/wQt88
m4x8yhrjZmkI3FD8GKAnnAemgvgy/oyO40Yo4OnO1nt7Uva+8+zItjD71OvMZZ/wDDn+Ben30vfp
ua2WITYNVz21y0NLj9+2dzNum0ORsqQBIEhN5TwAUVax0zV/60E914SBWB8YnvjqJ96+fN/I9WfN
2sLvjALb3LuZmfnYbErZOSnxyHYvhgBxKrnOsRWyBrrmgvSZ7YExcd+nHicmS7hzbqV62IMvwzhn
uxuCaysr67ysVGymZ/yHwcG71SHUPvDXzsrKbT936NhfhW01rP9IsywQA6qJd5XrMG1hdk7ndB13
uTm9JnYQPmRyeXdWscSd8WwZ2a/Fd559qq8RIbNil/R5t/VWfkfSqSxyBjZWaxY1O8Dz1brfhS2m
58bwfmDvc87GOr6a3SfU2itWNn/DwBOLRzcyQjeSXcA5LGolsM9JhxtMWmAqzareYM6kY8xzGdgv
11kb1VUoE0V0aU8wL/0tJh16yFwHjSz/6DD7xpx8M8rtubW12EJ2nctBkDD2AQjbtZyziVAut18/
tQEf3PECUuwtm49Sl4xB4Ssbldk/4YnD8FUBbhR2cUqy0Y/Dql+Zac+/OlW/hvyXbyaJ02nECt0J
ITbZZylpm0wP9bbvpc1cYHgzoQtcyRUfmFZK7H3ZD9lgwRDu4OyUZQJewTPauk6sG2fXwugBHD1v
8V291KjRcTv9XrHExllFnLRS6ty3+jBpGI12zhsdCs7CbvfC+If0W9BvBKZjqpEDySM1/ZBd48U+
YPd4tsjUgZuJTAuGvOU7t3MtrgcyrBGqOV7xyjmXw1feFP6DRXWySiDiJvORwmnUN0XnFlrAdc1M
K2pEevK0jdNK9ZHpNelJwvYsOdNS7dz+bHT/7nblbilt3o4qp1Sv7x79lIJH0NdH1tRm30v9mYyZ
daiN4jeD3PSExgyHOMVmOU4utjnbiFeh5av2vRM2WxhjoZltVh/0w0+t1XDS7vgtyvyvLmHaylBz
YZgp3SnJrcv+LVS1iEsMz5SlmX/LyX5B5lURtzmatwMfj3f+28M+vavadNhSzIyetGL+jwbgYx2U
+W07oWSsbj6ehC5+1DmKUF3WbWQV6Px5ZySRXDWvALYqU5b7xpPD2W8XOgX1DbJq0y6qwqc8A8R5
k608f5x3diroCpgH0Jk+viT6kfaWO/n7TDhFZHMmdF29XkBZH5xAOBsaRpBtR6QmLqCMe0ydR13j
1/CpKYQcc4SettH7blzroz3Yn9jqNPpPa8aW8y1HaRwc+br4BdOifH7H3vencTP+PwLPkotOIgcC
5579Aijp0vgY/tsVovcyrNg/l3C5Lh2xnavT88FqnCwUevMZCWmjUjsEyZ3p97z214HJGhZL0giD
wfFPYaolbgahiVj9xiuXw8Bwd9NZwzOFTBHH5yASedlsEYUb8gBnkx5HuysfQKG6mHitix7Ff31W
FrgeikdPtyGi5kZlqHEqoe4TPA1yHZM46Ay/5uqh7XEhcqccO+63WY/w5XPpyIpWoQYlO6Q3qN4r
E00h1YPwy8s0vjVKEiGdoBmPCfM1UQl87PX60+vy7CIqDB+Wphnc4P2EJUBWMW6C3GHhwECmO+Pv
4tjvY2bYO+7fpLxIKAYNA16LOMLG4d+OvebCHZJmP80zwmP9i27lQ1ry5lc4zetjbiPuta2hT3lz
E2Y3zIXQhoKhfDCt5UubjXnSgfpCjDEBN6AWK2sB36GuWOp+0NniHOou/2U7tDlzuvo9Cloz0X95
C3r9rpXhPQT53uE1zOHHxGrWAerxeg77wcZ3kn2gNNqAGkGjJBLWQYc8vwd4918GnH5lDNtacwEx
HTeCLqAae6Vx9mld+DDK7mA2brKdjFHFnit5XcjfsUi+4LMytoZOvyZzosAcwvmmYX/dKhAaTPdM
BG01QG00nwsxJru+cJhiLuUvCWXDhgoxLtxcaLnkzAdAMPd5FltlPeValXHfKh0vTn8xhuxRG/W3
iymfexynyEDgEayWP1NiEiys2EIXRlofmT/kj+1GMYxJ7c7eJ4JYazPnVGcRiY20GHddP2+cbhyP
lYN3jIDla+lXy86YnA/InbT7oFaz7Wx1wS2Xiw4iiZ4+OqP/aZTq3jcxEtxCAgQF/5oavKajNV+U
dWp6ODurIAgyUqPMBv+nX8GgkTd9BrV/WDtHRnMXgoxw7CISwAQg+3E6xWzhkSisNGRcBXXFlB+j
I89LUY4HYUsOfLlhscbd1O5ilE+BdDeZjyNpYDp+TjpxHShp4LdGUS8IwwLNp72xB7qUy6+lt2ud
fGV5Mm6BURGPSwx5mlfvZapzY1e5PvCdhhBNbq0vdi2fusqMeODz5//h7MyaG1eya/1XHP1s9AWQ
SCDhsPuBMylSs1RVekFU6agwIzFPv94fqOM+w73utm/ECcbRWBQJZO7ce61vpWp4aj36cN30OvVd
+YTvdKen7htOBn1GU/rq4qAareAyFsElr8enUKMtcqvgifEGBz/7ezzSf08l9Xb/vSIWYTsFVnHu
vvYW0QWLizQjQWSr2tDcNmoaV17cpGfdk+rR9oRig4Bhe+W0y3o9fVSBtTHtRJw71NlyrN8IQ6J3
3vCNeQLIrbeCX4o6bm6GhFfKn6GxEFdB+WoW2dnKgvTzgZd41TLy2YZTMO+7PHzXKllqvugXgQd9
78RRs+psf2c4ysO/RI1cVMwg6+U4xygTUPxhLhve+TTfp4IzP1JAoLA/aoF2r5Zs8hZC0MC8d22z
WBfafku6j5EmwGoITevSdBObqRfJFWLjH6Pof8Y5Bx4xITotfpnCBmHAQOMzc9yvic+BOwVIPwiO
D30m3opIKPh0wdGqGDPJAqx5TR+2nKgC02Svjcba41O0uZvg5iHZ2MaDEx1sxBY4lpItstZurWaX
9A0bFbTiOB4W5qYPaQGHfbIT3djQBx7MQ5lRSs2YcE1UAQQW00LkJh0c9jn0NMYGS7ytOBcjylaH
FLlQObfOtqnFR8u0Aabpj5GjJdGczZYCPrvr6JEyriDRwprDY1+atLoQA3HkEoQjuANd+pENoxZy
pUaJCL14FSJ8dQwWtaT6Ah8U+5Pd46fv85fAmNnwDcFpr7PR2yuLw33ZnTwz+WijIDvluvjOye5V
zV58RDIL9KBvHhtfVfuaRnZsWiTDjIr+JPnvsv8+OaQlmKzoMhsJkkGjZH9Esv2F19zaeAnt8CQO
q7cSLbM9BgGHLYJBcMrt/TGRD5lTbIxoBv0PSWMu94yUoHY2pHnwRN+kx/BCSP+Lz3JVx8txG4mW
bfxMRjQ4bXnCudOxDiwjBbepj3TfvqmSJrO0ORd31bTtRy48k0OYSTcwkp2z81xqJJbKDMpXWjkX
ISkLnAy75UxzaMcZ9y2YWjhx7VtchOMWdSAtEAl0LBg5X1PeAdYLE7Vj/stOAwQILMkWvqneNFKz
dfQBw0TDOafJwEtb2fEmbqKNo2iS9BMnKz9ynma/z07KGr90Koq3YapP9NOyTZUj4qh6uueeu2uC
yb3UDLduaPVsesRaW8uyUMo1e9McygskLqZjhMRGqKm9DAVZ1cz1urdYa2SUvcQ9nRNwSSfEFmTi
ZMzexgJEkMSQFUSHmUP82qTetUcyxOMERoPfKzQDM2w2bBlHo+aqbzQbkhHTJPCFSyOMQe7aG/St
RaoGfmGsKa0dXVJ8PlvR/7BJLl0UdCQGkNa7CTVNeLecOAlZ0WPl2nsmu8Gur3AutJSMsZlbnOqb
vaNzuU7tlMm//FJGAzA9dN5CIGzGMnlk7oFvYl6cqO5TUTt6LVV2hGuFJXIN2Y+Mm1B+dGji/eFb
wOnCN738aOXuE5ElPlIMi6YqxUcTYM9mWFD+qDjiT/HX1qyHbaUmcpxaLsSQ5cTsKU57hZzDGKY1
mMttHhGqNUJJWAUW+v4AS30g6c97irq003TWh5lABvQ3xEEkFJ9AQvjnWA2YpPWrlLncGqwRbYE2
4jcqTmzNJB7ojKC0c0MOzt2XHPmklkH6WOvsMMi22xp1QOVTquNIA4CDvE+pBgyLJY2AmOytnLkq
k8D+FkqRn/ylN7i0Udx6wtkxVBpxlxJMSLFflbZJQ09fIPhgiYAHu1FeuuKwW208OGAbXvejKowY
m2VPlvqcE+wi7TWT8FVXQw4ltoYjcU6njT5gNKbZWsF12U6a3+R5vAYYSCTrnXw08Pr6NXusGm8L
N0QaZNIob1G2xMmMk7Qd3/MgGw9+3hEpoJnmN84XhBdoNr0uvdC8gbQhCJkZ80qvWwZzeUuffHDr
YuPL4j3BgW5WyoRiMIGXQtPaxbz5apkaoRAoLujIN5WYKr47Leja4eXnIE16Ti4fOj/+Miz6ZEc9
zLahMcHtUUc9+KETPLiZYJKdzURCqHMzGmttSn3jSmMBglU/M3+Y17iTuaG8Ob/JIdrkYUFL2De+
h4BO9xVwpZWPLRhXJK3nPp5vZBg8mjZoPgtg2ThVBvW/F9MNCtgcpEUBUQaQT0l36E3vxFxTr1CO
r2Y/7Y7kcaGso4dWhwox81w4Ky//McIL2AbQ3jkImQ103XiVGwF9TSwnOVL3/UQNLKmT4U2Qv5bD
q2l7W527oGR24XEVyfoZAc6N5YbkyMxgwgAeegcNIozrRp2mrllALdPKT/RDWUXuxigotcPWfnNt
LOTJo+oMY8mwkDtWuVXdQ8DthLkZx3LeLRI4NakX9mN9xCYFgaESjOn8mmwRCCktRbAVyvEYx6Sf
TtMHR7lsNbtctZxODKMZz34x3WDjdbdVTwpvzRmk72WzzdmDW1xRp6m3bv2mrHZpXzyLyr0Ioebb
egA5FfpDuqYHecyTCCS6MZHHsYwhTfoeYSseu6iClFHKdIcyoF1L76ZyommFwnDrFsI54V3kVhjT
YKuG8eD0ww+zyxFillqjYXLvaDlSb9Iz2OSjtdkyz57PM4O2Oc3FjjIY7QREldZNxGF+yQrzbcAR
9BQsFpEx/RH5WX4H+Oy2Tt/HbLinVdGfS5cWEpB7TFJjhsWGpg7im5MGnL2rpOcseSZfE7A3TAy/
DSAxkdiSGYSFif6G7f5koCZpeER3jhyDvduKEFqN9WIk/iVN8oslghIFp2ls0DU/kERziZO4vnFy
eqWZab32JLSrCdRK0fYfxFzlO6QhhP2M/FHNN7gzKFIEeuq+fitSJj0Na/TscgnHGYd0H3xzyL10
qBZVozsLBAs0qztSKuxqem4UGZhFS12SFpwDgpKEJUwMdi5R4/QNrUQMXGEoNazB+TkII+C8IBXh
z0atCe62pCOpsOw4Ie0ZFHu7ASM8O1DM8TnEQZB9OIXvrVFyvRlat5tgtnYSjBUH4vAZ5yzK8ixz
2PFxi5vEp1LsA8kfpCt3IfJUFTFosLzG3MsYw0CgTgzedtki3p8YdLTR8GBpA3+gKRCOhL53Evqx
BhHjtfvUQ4SG9uLNT3tjpeaKuOjUJOkGZboprEUJnJwTKirlip0Yf2Yp/V+7ezLDmoEwl/NYkTaS
miJ8SF2T/sNdZiTTnlbc2UT4srJ8o9zECGJ3efNYqmKi+0fgtRW4J6zMwQ7TxCrorOKgLbnDk+Ie
nDncMqBxNiI3aQCIaSuXvdvt8v6sTE77o2tsdQKe24PPj55wgCYz5Ua+tQ0v3UQjSaEcepmcIfHo
f8A4XAyyrd76E74WCk7yKvUQwqOf4lOctWBqmCCrfiZX6wSRp7mppPlq0WaEbBki8aEa7PGOnXGy
vfoulRFLyM738fPXFv3mutcPY9tfhtpGzk75UNKEQgIcXfIg8jchp3b4DbQxxru2AJhqLCYSGvrV
yhk942D01ls/r634aaD5HvLDdL7p6WtihxpgmVZDlZWNRn8b0nM8jWb5KMJ83+MkZcGr/ZtRt/eW
RYZXJcoWK7X3jXK6Qn1yrlI8G26WwkcAUXypkLau6qm/NcpOnkLHwZnttpcS79vOS+5t496SEbRH
kz6baNRBUDut5tIIOTAqE4sbMGA5lhO/Q/m7K+dCmwNSrToK7zH5yhWSDFR+PgSKxdgHKYi3A1Uc
0iT4OiMXnBhnUL0RKDItw/buiuMq0p69K2P2SQfPr/DsQ0F2bzxDGDRiDA5AiHtF5bkHJfJwVUiv
33N4QmXpIeXMGfbTdHm+6kKtgqULkpCzB3+OLiXybyKU9OsQhTgDfFp612+jOkxvUAGr1dXfvfSu
Ft5ymwxchnODoy5G+oxW7QV5EgBa8K4N5imagjDkeRWpzGKin+Y0YX32w2ddq6Vy6X+MIIYcQ+1N
6twH9q3mAQ02QbV2xH6ZW/X6+kIIOdBynZECIn2FE4lgPUXW7HbjJY0VIVmldaxRvL40ZMS7c+ms
Rgm1QgfYLMMIukGElPcFgArngdl87Pvi0e9AmtlGv77+y5bUuCzqpj8HOlHsHCm2zD4qnnv/O2pm
Cs9Rk8G1UAeom+MNwBO5Je6ptvD/UDUznql88aXWYY3W0cZynZBycn3H3FiPJ4j893IcJoLWYEbA
KnHWV5TcgASCEA8R7vA6EhxqtTS+0fneAZNw7rCz15sAKgtWoSlG6Wihp+zthDzxSr5/4tdyp3We
XUrmpZVLpUM1j7MYcxnN0g60iu/hFauQlIGqXVw014dipskTtWJvdfX9zCzlafT3zcjQeUgK4wB1
+2gSQvKoGQKvCapghmlgC3YL73L9edKc15EvvFc54lkM0SEJI9t71Dg9LfbtlRzjTTCNBj3CagdY
dP1rezkHME00/4w9Yj6c+uQFMyeksChFZHrl95o9RkxQHPhx2aipSTO5SWh/HainPgpNDQHTg61M
99M+NMi1CJVMzkOfPQ8EWmFi9RscdhhxUg+THzePYANrMM3V1TNr5DenMc2jHBFRIQPxn5viWC82
uw549jUbJSfaZZt2YUCBBIqdJk25KnNvQjydXiyzGTcO5ocbR3vgaacxIFCL9XFAD2f0Wv4yZgKn
G/3dDpTVlLMrZRiFN5ZVfCwEkJtyseBhwIEbMU8JGtFovAAW30dNGd+iUkR9GsHjd+csfRwctZsS
C87R7BEDhq2wbfLqruCjpkaVq4MCoo89rz1T1j+6gB4xaoXoobBGgcyKty5xGbeMcTt/HRMqvny4
L6K+fJmgU/EijeElLb7SFh4uwwLMz+wiQAbb3Y+D980UDieYbizzdffJEGms/FwG03SfVJTZ9Rxi
usmnG+zuzUPtUCxe6UlW5HZI9TTK2iwPd06B2Iqlx73J518MPr+dcEti0OXqQsLx5EEC2ESRr19t
rTdBQHSebaeE/pk5G1Lbe5BlksXijk8VjR1jbKdUB8MIkcwuk25btgLH6DDdw+JnnIGv/oqHiXvk
VG6UXKws6a11fiWysPvGN8jV6rPNZGEdgx8jjNL8TrcpP02RGAlfKV+ugHVvikE+kj52WwfVzN7l
3RuyYB0QVkbgY70OCpo30xQhf2wSB2PYYNEy7U264d/qbuT8mHRwaWABDSgTVzHYsV2WAWLGB3dK
PWIdtO9nO8cCCB06EYmAoZ+cZEFJ3LIA3wvmxYsH+vqiIk3YlmUy8wd6SD7xNVxticS74g2i37zW
3IAHNQ39ASVuzjF5UQo6+XRu6FVFC6wrhJRlCe9uWPx5oMmjXSBwOw+eYW/NLOKgvbwlQdRgWE/p
yvN9eEMY3N4aRuTvigWPiRXEGt3yUuAU33UERmI+GE7akQRzLqg+Cjt/VQxD8WgktbcrGnR5v/10
aJo/wB14d3XH2IPDc3bIRPQdqfkxxfYej7reO3Qht6O2wMEDA7/lE7vUr26uuOpqiZsoYho2eXGM
TfmqI4IlFzxX7aCwvxLpxjxHGdHOy7oRPY2FXa98KDjXBRFDJeiLItu5TYZ0oOT4QywFh2St6Flh
8BzG8BOlponXzHvzfN1sdey8yy7qIXkkw7ldHjoTDxQ0buuQNHeMRs5s0sv6/l8Pufrm2dq8Kwf9
ONBLoF7iS44bvJcDSKHrR7NICop3svq6AyeC6asIVI3bukWOUHIRyMkRjwbBmFVb929FS42LmFBc
Qp3HZzQMfKGnoSERrVH3vLYk/bVqnL5K+8btI2KOvS5Yz2GefM06j1Gta3CyqF2LpsQS0ZL1732g
xLfYq869+ZXs1vgDog06DosW9Sc1qNESnlrwEZoRZgsXBwDpNmRRwxBHivKNHm/vVbhqqjHcWSkq
AAep4ZUh0yIQWFl01oVbdQve0X6Rk/Wa5rm41PHrdaENAj+DpNZ8JRTQXLOm+HdjGfAkivAemqJ8
tMFYDKmzBQfMpj9UxQVR2QNMemPjiJA/bqF3GlbwNmABOWGADA4FSL/tFZ3Qh8P9uJjckmQqj5Ph
RS/F5D9OQNhvp8qKX7rYosvmJQDdly+KxQ8n2dHbsaJUJzwbab6R3CjU5hc9piW9N1z9cwO82ejB
jZaBhaLWIzalzepxPyRD+tCULMaNQ0d3Yqc7JpN8/GSjJQMEgDBc8CrZHokINO6AFkFc9Xck2NKd
tdAbLPaduSB297rhV6r3UbYzrMLoZ7Q8lVGYuKKt3eebg19KcyjmvV6nQCaywsO1DRqyKbqXhKYj
KrfRuBkjHCtof5tz6MCSjNPLdT0xwmKERuc5OFZAEBpUIaucG+VwBbTPkz8f6VNwcOgYMXppFf8A
Z/DgsWKdK0yDK7Ot1dE002o7DB50FGzn21DX46XKfl4rnJx9jeMr3Cd7aL0dUcfpzef+rlNvuteq
fO0d6dO/ZTWKHIyBCD6qrUisx5L0nVtlJ85jwux1dkuiSExnoiwNbZo13dH1a6Y1rQjwMkwevccp
OHJR1uvOD7J1jMFkw/D4ZKKoumsDzVx8qbmYJamHz6eAqNBA79OXB+GF5ZcJceAitgPr0pTlyUiW
TBVUric3cl4DI8j2VszcEW0ATDy4QiVK+4Pf1MmBLZbGEzAjXsvlh4hauSc5ZglZ0A+ugREtTwOE
JSz/+IjRUtX5uwONoG06/RzW5gUJoEsPyOUjCvi1gTP+uRg4WxmJg82tbM6JW1R3uN44M3A7sJZM
X/F4w2Fb/iYPV1XXGxzWsLvv6BZY51K7m8E26/OVG9PJ8lekzyeSTNiJuXKGMF9nAypmJvyMb2RF
Z68kmiZy3htGAtxW2yvkN2UiJFrhPPRhCbYgl0dkPrdJFpXrK0bGIpH3PuwjVK8o/dC6/wQowt3B
/wwy2uOaBlNRy7vrU7Fospf7Ht8ay2pgbKMOYy7tJNRnjTl96yJmt3lDTmoVyCd/eIF0sJ+zJPoe
Zrpfp45FfzJ2/V1qMk+BX7O/YlKJys53XSrudUfonrfEDlj4IysM2MBQk8Uu/+uRBftMjwFUMzf3
Ru94BRhfV30ZUStXoXe0UCLhpYxB8VQwj8EFAnhsKCev57ayJ34UsQTC8eWkhpgqJFM21vslOALz
Q/zTBOmn0f/vxpySFo2fOOBCRtm+gPf7YHCOydDjh/Jc5IdVO257l2F0f+UOWEl2HFIoimjO4m3j
+ESwW5TI7uI1hjTAQKMafzQmopYitdeEJhGFUwRQTj7/18AZQv+l3li6kq9CEQrjJ7E8oHCQr72K
mLvaxVvReOm5AGHFakSwcle4YmMtCEyJYekmiKv30cH7dKVNTjU6FnMiJdjWynuamtbf1PVPchmx
pNoZD6XNmBBE7ZrW48AQp0dLi9Fvp3InORpB8CwhDt3VrD3VkhaDHJVv7em76MH0P1OoeH0o0RGD
xBi9E086u4kKEbkWlc4QoCS6HglK5ZlHK7415haJ6TBaj0VAKuyQVj/KajIYw8PlkOA0VzVbznWt
vK6arJ7kE9uMhG/AqOk1B0HS3wYoU0rTOLg+q8yKbhD1hpu2BJQtPVhJgyF8WFf2wbTCnz1t4102
5QxXr8k+wxkhSn7wkfPsJ989x2UbP+ftmYq+/No6OfVP7cbPAEG8z3XH4QJYfrJdrB7xHDY7pX1n
zW3r7WrVFKfSKLidXPHkgEOpWnKxvKh+x5V5tkxm5TFG7rshUD8xndk04tyfBaTC+8btv8yx0+2g
MNIaCJzgWRPz2UfufkbIskYZ3d3p1jiMYPQAgDMJZXaE0zOL4V6HHMjyKECq3YGSWwp4oyWO5Lqo
hKZit5Dthlt3vg3tmUEiK9ngcXX30bQvKoqqycX0LCM6vkXhHnsEMmfHH99CAu9I2p3VDWtkCgGG
mVfGGvtUsp4F+Tw8NzaHVJU5ryxbyS9x1j04ea7QhoQnJmvTpqSrf5hKq75VXLartGZ0NuqOBN7l
2S9Dbtps0/n6nKf2qVBjeW/VFb1pi7rgmnIiYN8f59Y8Xjczudina8fkNia1zCamZckguX52qsJv
pMX04B39gRfEI/c4rB+1Ndi8y8o/yWx4cDL7UC2xVlVpPzSDgQnA7U+xvSAR5jPIkm6L+pS032Ca
AUVQQWUc/+QCF4FwRGTw9RKGuPhoQWcle5ogKj131OiC3BVp9vXDb19Is0AeSFSjLVlF98HSUpgy
AuHBHOwwXL/TXhW7etAyI9cEJiVJwhjCcqVOHCm/98htGI2zdhkiJaqqDFD7LVVFVKiTG4NdGCzv
QRTJE364Ft5MqBazGMtJ40abooMVQL0/0UDuawKbs2M0NmTKdVlw6XzkRZVKy3tCq9OVzabRrsey
ERvcn1/RVoKYxrK9lqL6OSNAOGZoA9m3QsVJLtpc41By32D6S1bVcU6wRrI/hntJPMClLHrKHKYZ
WBIgpZdBhFxu3Jl6nA5GRcTbwmq7i+r87hNJLB1/10UpIWuAYJcDdFrTGoTzg5JpiVqFthMtbgUO
1qCumKokZChV1YubTglNODoihpWceGGgUXR4Wa+fmoLuRUKnWcvcIp/L44Tc+PFb1Rf7LM++dIw4
b41GvqUufcEyYd0vrCe0gcOL7AHE6W4hil4XElrWt3lLV9jU0n1OE/MSR3D9W7KbicAc8uO/UsLa
4TAiwXStJxU8RiMzp1tX/pgVzZp1iuSuwkW2t6uazec+DW599WIZL579WovXxnlGobKqbXfl4bx3
BKJqah5bGBvWW1Jk1qfCOhASLECstPu2OKh20zUVnvW3qXlouoel0fuvph0VHq0mSWXh3GmJy93I
ThahEvR5w9cxlPQ95k1FxTXiY4xJmES8Xf2EMhTP8RFhzYFm95vpL4LZmgyAhijvolKrSNDmGAhZ
qkTzStYkc9AI8yDi9PumdZ7QbW5xZ7HzJPbTMPo/StvdFhqu0KxLY52G8r4p27MNSIQePs/CSQ4Z
XtFQ96DxPJmvmFy+o1B6IZuQd3fJQ1KFPAovwZZvO+h10+Ex6tqVb7LlJ0H9xKES9hFTY9zRra+f
GxwX4MhS/CMtTZdpa2DVRu48BCmu9oicIkiplmKyWQkmWDO5CE5ubUMLUTvKTUOYpIwp3j5SRA9F
/U+yVO0/h1PYphSWaTEcdSzXsv4cW1vUVem3Y1LR1dabgXbX7bQ8pOo+bSj3K2cqGV7x4FklD673
64fXz4UtyZemjwymRgd/oXt7EmEF5MAoMhIdhIn1SErx8PlQUt3qgWPPX/7l//zt3/9XmeL/XWD4
+/hv77qc6pgG49+edc5/11/82yf//Q/fconfGdvpn+3/33ctz/nvv7r5+9+wpIL/4YNtAbp1eug+
6unxo+my9m/L0wg/9PKd/9Mv/svH9bc8T+XHf/zlXXcF2WuPH2Gsi9/njbvQenk1f/v1v/7Y7fec
H9u+d99/0fWff+AznxyXyF9Bw0slJfpS5ZsuZN/ho2n/4y+Gb//VdD1lc/F45N5yUP97Qrn1Vz6j
PN+3CA5FjE8ebqO7NuKnnL8SgKJwntiKpGSH8f//JqHcW3JlfouWlRb/CEuEq5aYHAsP7ZIT9Dvw
cBCabamMxt86UfNU54ULY8mXnw8jDC9QV3//+Lcvl75bH6zZoQMexxp7ErAZE9rkI0Kznn6Qb9wG
UTfsGSLQhS5L/2j7kT5KpFjnJJsQrSadd9cIK9zOYYfCrI560LV9+SVTFUuPa0zfGXXdD3Wqf9a6
wkTtVjELxI8pK2A5y5HalqnBbykBvg3wHcEz6Ynj10hP7sGEcnOLNlijth46gro9ffPr55r6th/t
zmJ2vg7nNvr1I7BWTFuESShzSVV7/dEugHIStANkM/ICajVF5IxNJkKfdvP50fUL15ad72oP3AYm
Wb61V+rwu8vq/vNN+X1Y+5/yqHmv1JJm5EiS6Zfr6c9BuWikom5mWk//b5GBBOmL5xjd2q2iDuWw
12MlY5o9OBO+mQJPIYfCHd+fQHOZpnNYts85QTYrQpqcGzeIGK/nHZZCc473kUHQns6drcH6tmJ+
y8gywxw3yipFA0jRpBGJosZmHhv43d0//svEH/HXy19mCS5FMC+WtKVlL2E7v7sKI5cdi5MweYuD
xOZVp1t6LoR0ErOHecicNhBnIxBMM43NpsyQlXmL50kYX/rE25MdfRMi532ereqjgXy5qXB/7tqU
yQTKr2nfpiBdBzMnl8pFsjH4yddBWe0zN+FeLaG1CCmcVdGMxd436dYl+VtYj5vrOUVgltj4JWbj
JhQ/azxFn2vv52rx/3hbxZ9uQelJ4VquL5Vvu4KBNsvA7/94jIi99AYDQvGYuTsnIjmjxvtaR4zf
kQAd3MqU2P2it+sIb3jzr89Yt3sifypyU7zs5AzB3sQI+FQ2uT6ONjK7qJYPTFjHJ6sjSQW9pmkZ
5pPh3xZhjyLbo8k+12lzHHObktSY6yNH0qeOzJx/ksO1rJa/X2J8wthYzJCAYuxVy+Mf/z6vGeYO
4au7HZPi3lVDjdUa5AzSbnIJO3UTR/OW0qPcZrj0Nl5UfKlJ3LilEduSK9ASE0MgpheoR4mvaE9o
C0eTjhaaYTLaAy+brceEY5GiB3T6RBDJJ1Hb6IKbkkal5PzoiS6/NYX6RQ6/KLqbJxT0hw7N7n3u
6WHlc8JPhkxQpZrjPYUexXgqsw2NfQQbTg8IvW8Qg8MmbHbpXCmo6Y/GZI6wx/qFvzw7AwSPjGUq
H+/nJPboNyywBT+okIhjm+R6vANkxc3Xlu9OWlXHWXdfo4qUT2WG0yaI75g9+RtnKLF/JMNHa+jT
P77JvCWR6ndLPe8DpQUFiq2E7XDD/ek6a2f6cOSW2tuMtHV67JxItr4mNwkp40mQZ5xoBKl5P7y7
08wV832E2BmOMvnWmqgbF1F5Tym1DV3On2rRqdg+SsZAyRVarlc7o8GJqTi9ScbReSA7/oJxGoOX
Rf6tF5fOQVZ5fQfSiwk0PIBIarFDgQyDTrJBtKFaW315uZK1adlNR/JOuT0nwG0K94LTkavkjkyA
SMPgt/r+eK9BE9N0YjG83txzMKyyQgyX1pm+XJsi6GMIvkxu4fFib1dRvZMhCBg6trcizOKNaut6
3cyEMky2fTKajpB0dCYi1izuJu81eOpT07lfr91YAlP6HWL2BGDYTDSVayZrT4xfxAQ2YzKgJ3ac
EzZiYQT/4/duKQX+/N55nskxjTJB+v/X0j/EYWbQ3re2hrqb06K47xMoDjRCzV3vCBtdgR/d6dlU
uOSwwmcZ2QheSd+18bCY/eMnIyzKjz8/G9Yqm8KGmbHinv7jHa0RDkDmItMKgcl4nxhVfLy24GB2
jUzWKmthQ/+UuSHuM8Rju8izzR+0YfwVBtH0cepA2oR51R8hD63KKKkfwBRXfJv5bY6ZqsiqdG6J
jkHOmWc3jhmW2yHJsmNlZDeVj/B17BIfM5ICiejTNCSqIryMLfMOpW86ddsUJc4UHTC/AlKzYRho
bWrWmzWcMxy4/t31AeUyCdwl4M1IBwGi8TbDA4arZKBFePR9zhwORhD6LQPxobVZHwdpHsKyq3fh
KMJz1KfviVKIZZaPwvHBDRxvYxgGLUcRo8EhPnFXC+4YmY5P+ME520U03wIi6Uk9c63oCeFKvNXG
cHRRypnrNg7B2U3y6HUW418Sq0uEfs5xwKIEnNg3nsJEIC2svGJtt9K76+d3IDTTppF5fhc3Ak+j
076KHr+KB2B4BepiPGToU7/OyQCQnIRfR1TBi47Dt0aYe6OtckTYYgcY03+aGbeuIpxlb3o6iXIB
VjJTvqtLcI0dlifkN31xn3n+t9jFG7bxQxOw4YJ2tTzyUFHAfnHyeHfdn/Q0neII2NvEhwenSmnS
NsY2sT157Fg/wEoakGjJ1xlyGynm3I2HkkbeYRb1vpJ1sOuCSnwpnuDlPqqM5s4kdcpQ3+6Ooey+
LuzroijaC5VXtgpL3msr4UAL1NK+JzR6BPXPGSr3+kNKE++OQRrlmqLBjRTWiZxx7Uz3YWD5nB+r
+dKU/a7DB7rB5Z3uyeBxHoax3M40GpM5Mm7zyP2SC3y1woL1oGFBrgamYquw69ubbmYIGATg+I0K
FyXrSXRTLMhslH2UY1IChbPEod34Xc2QW02nKx+uKAWxOsS+h4XyQcEnxjoxJoNGcGuvI/LZ0I72
zzpEzhRgSdwpZ46ZOnm0ekZK2SYhxUaZZzsmff0aETrp/MGtrfohcGx5Sq+rPC3ojmzm4hsja8Fw
jbDXvKxBAIUNMAC3OI5A+x/ZeYGH0Engno2Oc1nZ+7AhrdtdIN/KrD7C2vEOKD0QbLyU7SDgRonk
KSKaxYARfYMI3iDi4PNZ9O1WCqc/znIJXAhjaprErR6LEJuaCqAlGpF4KWwoYsWgEBmV2rnZXGNh
KtQaDK5jIAcaKg0uwE3WYfmKhpnuaiJx/rjkgH9uDHSgADPYCCBL7OxhkOBS9rJ2TzRiuw19J34K
swSR2JSM22TyyMvdKASsrxAR7IiLncWc+wMpAMJaNMCuH9cPHnSjLeMD/wLPOSM9jei11LqXvp2v
tMoM9NqGvgQNiiKl76JKJHdEK4B0qwAyGC6JKz2M3JaR79buZ39fpphRUdd5x067hJUZ7XuaRpCm
7OgNH3F4aezie5rT8vGwVq6SzOQUk9rTvqpoT13XJjo+mJv6nNglTXjILNlM4fE91bPxcza8AZwC
jIYrvD6anbvS9bwlqcHbx4VyFZJNXJfX00lfoM5P0iWfCFnXPwnoVH/sgSAScpVtK9sx6cmYju3/
qbig3iAfluS+bZuBptEpaZRKJbTJllNDyPUNSZqSy0EDN7FD3Ec9zUWOg8Wmgem+LeIJNXwrin2e
yPqY1En81AOGwms81BUm0UI+mMwDDohLnN3natm3Cv5H02zhHPuIWSySCEUWEmNYveBWdo4qa/Wm
5JgKgp2ogFF16+Y/CTuT7bhxLYt+EdciwH4afa9QL2vCZclOsO9JkPz62lTWoF4NqibKlG1JoSAJ
4N57zj7WEKPaw5nmp6Vz8eF3hK38FUblMtySMd3m6T7YSfbmD7in4uWA9vMBqtIGLcQZgSGvBg8D
LwkUprYwtIuAKX9bnbw6v8RFf4NsXC156NbN89ODInZtk7emZGsmxbVVY7pqkox3ZDnfjCE8GQyL
U3Si045dJ+oGLLgL9CRs9gXErXNUUHP5XnNMOzjIokNUjgh7Pi1969p2o+dQ/O5E8BQAGXtuEuil
//d+b/9n1OnPtbUdGTgWFzggoOh/VWclCtusGOETZcvR1+89bsGMQdPPQcQFL+HEaIaqXr8Ii9sf
cQjqV8dq9wiBcch6ZX2KUddFmNxelFKfidAngN/FQ1A1IFFa4yuUY3SqVfRAIeE8hDAxVj5qXvAp
aKLEPJzDyEYHQofkVCMD3zRDUK9wC/ir1EXS0Zo90IxwSs6SbCluwLOdJPT/sOyHwn+RhoP7eBl1
BOAR+oWYmzTImf/vt0mY/3lIcy2b2lgSESSlsD3T+99VrB9YTNcJi90qJns7Q/UNZDUSgZA+LEe2
lPJ1DZkfJ19P/5sec3ccWv1li2w8t+JXKrzoxjRqvOTd9Avv1lsrE/ckElaOuRyQ1y7HBgHUP9dQ
F7CW/Ry/wANM92KqjwzmyrWd5uPZHhISQjLMDH4RH4bYQz/v1N65yQgNzMBVNTqsTioas5tCyd60
nQ85byKII54e+qTdxoz0rmV6m8223qN8mHc1o60G+Po5953X0O2vxcQhLjXr6CAQ5m2VF9R7HAPU
CA44y7HlcQaghNuxZt5tB9l3O1Z6V84IMkPHWZJtkV/l47/Hd0huVC7VuZvsLw+A6AhObp/G7m0i
lBwsYNjuZnh8JDigbCnIMPfnaGPMlrrCqpw5594ISNJrK9M5w3q5vBxYMiQkz0fOgmolM6TGQFzE
k1U2Hx0N4mRElV2wWG6NNGu2VpHnULHqbFsTELCrI2Feg8D5d5RsBgDb/u+bRf5nMfZzr3ArSAp/
y5KB+dPr+R8dD8g+th+PUm4bOY8nZCRrbL7BVQfIthtDbVNg5i8tooWdAIRsSE3FBkFz1ZQ5OnaF
UrTS4elnyWIAeMNI6m/mOkbB3YpbAzt0RR6X5kGZzQPZDQAXTSIsXK+1ToUk9tCK/Oz/qQv8/yz0
+Z0c0zV5xC3aVDYNneXv/8fvhMST0EcjCTHeLTwbFwvrV5oxZY7r/jilLpmx8zYWdvbr52wuUzFg
LdZfwlfzAd8/8/6Chn5HUpBouumOC1Mek6h/Lkt/Z2Jzf4rbCfNgmp9FXhd39NUkCEY5jDFukGlE
VPaDyGUGT5BDTkpl7GM2bOy/vlv6zzqbnnAlXAH0smQYmdzaaSS3SdWI2+Ss2+kjX4INs8jqOcCD
kbcXylhfGrd/U4qDiADOxM/vBak5PwUn0FzxEmO5X2Pm6E41v5lI1XQP5VuUG/i+UnsBg5XnoonM
MxZNp/Mu6COrTXucl6QEd8oPru6jjQ7iAHV25p28+L1iGdmYne2edRUwm0zRyEs7CA4EAQ/pIQy8
h1mEF6lz/oUQQKpmYO0l6thIe6cf4WmY+6//zx1Lh/k/yr7l+tJ8DHzXNAnjtnF2/uf1NSQPjjP3
amtLYkt6NitV1MeqY3yFAl1ggW1oaa/0xCZfpMRjALQ9Rb384yeY/CsT8sSEG2gtTX2zRNwdUVFQ
WHlEKXCAk/aG4b1LLAL8iSlN3Q3BFBzTeRogVlkY4UEMQDAUMNDTAMm5bW5MJ/O2XKu/84SguhI4
W0KMO2NAddDF8kI7vlj1k6OvkszQOUz3KNb1DRqY3JFvMm7HprnX4+8qL09xpzU4D+zSuVMcJty5
QA3J1TOrPbyd8mQV8audb3V4J0IVmp1UJkLZLb3g4nHoHazKtIgqoqlofzhru7XxChFDl/ivPmvK
dgDzuxJx9CsFJr1v5AbfjsBoXPd0UDzePhNrQzRz/2sDBBO0oTtiKG/F+a2/9xLh6BAn5S7nnLsm
V+038sOEJZ9BXTsYGiRnq46YjgGWN1iAeSCGdWN6G7j2f2zupY0L+hduLAeIjIhj6GvFHi08XNcE
Nm+GL7NEiiCKmS7yhK/fd8JdKckb585dAbqg1IyLtcgxMGTxvmyYV/WWGChxajgSMXkzAe24FVUD
SXDLh2bmmXJoPsw9B2QngDlsOex8nNVL2fcMO9HWQLvohbHMaN9Jw00ZcY9/rDE76ZbMUNt99pbZ
PwXnmtKux9IirwldHNDmcLxdBVF2IilF+97RYgF1Nf0RG7DQWokE05qFsa5p9pKlYjWPEabKMiHu
enxlh0CaXQ8mDiTFezXpT2KKC5rDsMHUIVvS/qZyxltZGc8YbfxLg7tw5aHx3vqZY6/iucAax5x6
Nc30NYXUeEqdPtmxIDzWzoA7jjR7vh9J3Wmxpaz3F1KjDSie64v+rFt7dnEMLVzQEj+NUAS+F+bN
QohlaHFvuvxLh1Z8akCZxdrHvFi/29REp2x23ki3748W3kY3JQovib5Y8qdNMwHIy4yvws9big+G
zbVpk8tee5chshjFSMLGK49rRJv2NNXDtSSPeB9Cm1ppdHAu4Aze2AbaXTpHvOH+MUXWsTVGLESV
fi6NuLv+fGinhqAvMOpr0HkAf/OVKUAupH2rjyU5HNNs9JsWjCOW2l3H0GiVhVjp49raMnSxVxYG
beCXl6GhSV/5M+FB9EWaesK6CuHKR2q1EaSzE1MqD3kaF4fWSEicGX4TLYX9l6ZDX2V4ixziWuk9
fUlt/M4MvjOQpjV1Haw2k6OWGsriMDjus8kwY2ZN0o6+89QAA/Gjs0VlkYmGqx13NMsxfLekpViz
YNITMoOwjb3nGT2JFeSoAz5YIxNFtEwm5UogLfDryV2PwxIQwGuWpj9t6gjWNqVOvY4tJa48PaSy
O/uJBKKDmcA8jjPjxffCkzLTF0b5M4R1fm7L0Wpl0J82wuLT9/QncepPE6u9iPW4rqycexJ3FS4n
Flg6q1sYvz67yOJ9SSkx6XSvXTS0T3GjdgHYrRWBLJitAMwFWMLXoYWfT8ma3E0/GxdR43pkNHLO
D3Ga0L41nun9fDOjpPfTAPwO8JowmdvmcryjXwEWzZN5tEmr708mpoWTHSuBXyatdzXU9SjCMJ9O
/obQ5PkqUEihcPeRM/AeTsOE7t7hGFy3V87slDGp8csBibkJ05PiQHgZJCWRgUwoh/mNXSx9bctl
XmH75o1oE6z4u9L2hj/e0CakMXVnyx+x/2LRKhyOu1zie2aRXWEk1PCmg56iRCMQWtULNwtaRdzA
GwdJ1lPUbExgTAgGsaIHDPH6IHkM4lleKtu4lkABVjTCzIOfbRKUoytrxgodZSzKsJqGx6KdEAFO
60Da42VAEMZ95t7C2osfS1g7W8juzWao8oNdeLfMS8Zj4PnxhVAkLBx596gmdQoDo73+fDZl8fjg
Iw6Uj1Ecn3xHJtfCG0h0ipvoSPtxOg6Kpb1ysx0Kx+42u0ScGy42xwC7tSENmC2VTXlhO5uQZWvb
2uG8IWpDb6PgN3YzAw69KLdJ7rwhb7RXBGMmN1ukO5xhqz6XdIuL2LxnZgfLR1QkKWHob4E+BdGQ
bfqumh/9CrpUifxoi5QdQ91GFGNDuW5ualIUH/Wa9KilBw2U0mo+ABdW606reU+7zXyMoBFfgSwd
fz6bm3xYkSNUH20rhlnDqA8HaA+DPAQLnc5Q8V2zF4/eyCBrnkgm+Pl0SIGcqgmUg0wt8i7CCl0Z
tKJA21fKVsLmclc8VlFjHGQFJlmvaSNeC8k9OJBIXiSuCZ7T9+8iAKFNfA+nRLvCbBAh1oBUXzaN
+aWgbVTc6DSA25uVDM1VNMo8mC5htUZf20+4K4eV6KbyZtdxuqn594G9hRVCqlcFswEp+rgy2min
E3t4yKl5d2asXkUwyp2HoJ6GGcQ/MTZ/EAifE8SCTjJ4d0EpuCk9EgQou86kCvnrPqFdVKXEgEu3
n96teLjrSZh/bNU99n4INSeI7H2as+e47fxHYnPYfZAURp1klLcxrjjsenPNhkCMQR3zA7WB6GWg
/zSPBI9Q/PxJAMVsXEHyKz/R34wuTkW/yEBiOy0c3SpusG+BO4rmu5kn1ZsS2KRTwSEkbwK9M8Ph
ynkGzLwKTwZzlR00kG6ddQnd5hbYflyYDdr7kYpbE+zspsUn6Ph5o6OwumYZhXoeIBGjLNSbrkXp
H9kbWWfVCePSQDox4kZmdBnmbcJw6pfS6bJ978XyyPR3K9uUV5u4BoxT9tTYFj3JQ4X1VDVX6OzJ
N0RRkA0JGK/Qays2z6rgVbYut304Po/N49jyQum667NVCpuu1MoplyI1VJ+9130nnv5DnkJ7taTb
XEwyIqgn5+AOWvfDGsxz13mPEyODN7uv/kJ+l5eQbtoK93S4Sey/6J+ZlA/2N9TbawxdLh1mIFBu
Ala4DrZGb560QUkyNsVL3eZL05e5c9k9j9ID6R28JrK5DCyf3hCCAMjCinwqr71PQDtOzDDS6lPp
5iNKfPTtXLR7FbnznWzDo9MBQhCDSgHMxNEe42N6l4q9LiyH33FYwCCI4p7eJhKlSiYzukANw3je
mjS0QWQqdJDLT+rJOborIk9w6LK6drhgW8EXOybAgK7w75qbF0ZGrNbUpDDU+yk80xe+dVnfky+W
b6ZRTbfIhvERBwsqpwW/ESxy+toSnyP9aOrYMmGZSi8KxEmcowQzNr3b0X31zvO4n7ho3+zVVyW+
/ELPu9EW05qDP8A8tumMwAIyIT/HOn/TUOFWZTcnkB3UjKzungYsRVWi1s6cPkhP36pNg7sVsJWP
iHcuH7uqhn7OoWDKDiRGu2vf+gjH5tkYpgthNc8xiwdV8lPaM8yBpGvvrKr4yJFBjMXwMCMVX89e
pXk9UMOYbayZifqAnyP/1NhvUZVtUns5IsbkszUT1DZi0rGc4RMsLe+IpjLZGNljNv3BeYlS0sfb
3tLY9tTNs4By9ybNxCZOiYav9r3Z5uw6mLRc7DpqSv5ZMq2ruTyFnv9ed/knEQrtlsqXB9eBMUX8
oypfta7zUx0AaTe79o6tfov89T6xSYOED78dz1jD2lyxrgnQmSmkgAVWjYq1Wo4Ia7yUq2SGWmH4
YBujScKJHR/zBENf5OK6Cd1rp8uT8LOd8DhsgYjjAJMDEW2Ms+UknyJq3wDnkXpAFB+pKV/ofH5p
2mDRBDx+pqhAy3lJRjZhwhDA1jXn2uV9UZCz12WwDgbMLjM6U+FdMU4il5y8v2XAdGfEXEJV87eo
WNh1gWcZKFAnjHe/k0TKTQbAD7psrJNY+Drj1YxMap0c371jZ4cp0XfX7S8s8huv5ZFwA4zvyu/v
qZUdnTD8J8ORMbsKXz85Vb1FGCOYy3WFhpER7/s8EgNmL49h2zJLYKI/46VBzw2sbD859SZKqxFP
jLfRtIl3ujDvtMrVClbub6TaIEHsX/lQk/ORFMeJqgh977e2iQMh6mYt62HvEziE+gRTYGhujfhX
Yqd/kjL+KPznIJ7ida85hGUBnkK3zD49J8W9ZP2qzQUMJz1E6MPBwmMP6T0j2kMR0NeL5zq0NUu8
s3XM74Xof1Fm+9ZMEPntbC0m9yN3u3AtDb8DsCWvsUtckurplxfttTM5yHeC0TjvkB2E+8zDaGv3
T2UTVZsczeUqKoc/I/POmyvle9HW8YlFLdsZGnaPCP1N5yfTzfIR8Hf0TNcOXsCEmoNByWdRUzzW
nnxyCZ5BoKJe3cCud3BoeZDc+eS1tD+yTBHcoBo0u7H4i5EFooNILk7+2oty3/XiF3EET5zG/ml0
/WzNpsHQie6hMX1NCeA5VfH8ECEOTqt2fwfpjopj70XhzRRusfFGi7QUCF95mb3OjddQvVY9Od7s
haDekSQMDMRAXMlIr/IKRBZN4KvszO+p62lfpeWr5YzJWpbpySF0x8u4M8M43jddejNiHsocetPR
Lb4jNihUAuozHdFvMjljpOYfAI7yiHfImZSlPkeft76cD2mTfUFMjRZqn+52c1SeM9NTZExU30YO
B6toiMgt9zkkElDS+AFL44hDgc0+KO6yh1tdDeIUlsujOu4jnngAy7+qTLElYmFp46M7kJNbWnJv
Y64AZlJs/RRAFtcbxirp1WYn3oJy2E6dRxApZCTEvRZ4b3JA+lgjqs0LhvjeiJrqT5CRKhu45qcP
ggHVOdQ50BH17H6PxE/6ajiQnqD3NGyZ/lh8DfPglxmPcWuSDqEGMj1Nd2DDU+6rFThsaAl4V+Jo
rLpB5LdEXbbsOPsg+hUN5hcMtF9pSzBML9MP3Y67sOfwpHBer7maoMXHP2iO2g3d84Sc2eITavvi
tgJRnrH608g50lcjXBKxOOar6Ro4BJJSmp51iiKqmeAYSQiGpkBtBnc7Gcxh7Uq9RoCPupj1Ic04
upWUA+zxDOZ9JNMTEGsSRwlPLcZT2zQedTBMuyYBEgq3c4TEquG7NdkH06fyNYXVsGrb7i9Jv/Dd
4GOt0lRGtzRiNocH8o7tet6GkKmp2KBfKVnNT41VvzMvgr3nIwv2WDoOiWAuY8iZYQcuRa3b10jR
w4GGvo3Qi68il3eQDrS6p2j6hglIiKHS7uA0/bAtXe/Z6Ghi6bjZmXZnngzg6XHrEbcuJup6Tjir
RBh4+DLzOGP+6OnyPOBZ4jKlFF19eJzaIGTilX6ZjX2aGpkR4Qb+iJhgZEHBsAni7kAo+bIMNLsk
iF7S2PojiwU5BgF2DDVxJ1DmV9MIKgAKvCloCCQEk+0QcRzK2HoOckUkZAeKDjxXusoZEiK4qnY6
Ja68EUc8V3JtR+Mxys33TkPLMfsxWE8+jNaf5izM+3VjmN4WbX93DjnNeN1BAdBB/EkjKa8A+0e/
Jyez6YQAAPewvieSJkbZShucAjZMzlV0xNCWV43aRIVLpgNiJrwyGQu+FxJ6AAMlb6J4A7r4SODC
AJWbnlQ1dfcp6Pv9MGLBjpvm75go89z39C+KOfPWQ7qozqBMR9Rr627mOFjhQVumXb4s10kGvbqP
qBjYnH08lh0Tf1r56dqySQsFirqJwGCsBu5cTn4EbJY2iTi6P0RfqWyTGwCGeFNZMUT9xm9IEB+O
mERYFSMxb3vvSw6l9ZzP1dYMUthj0v3rhOseUNSuzjxeo1XB2U4PUpNC1jqY+nMq2V0OOITnDmvN
OauzaxjFUAGFv2t671oC9nTb8WGM600+q3u9cFKJ6OoodGBdRZGHO8KhlZH5BBS4H63F01mX40tx
Rr47U4XSXUW1VO5QhW6siV4hlCaUPLm/jupLVkTXMXA+Inf6xovrbiCPlKtxYhga28EHra4TcY9/
LS97F0n5HC7jH0I1iPCl/za2obcN7eAfGBgEUWPnT7yvzFYvGNJZAaCn5AvocTaGv02CXiJ8Dhs7
pTXaWpfSrnqmFC333czeOLmbNi4fm87xF5nJPmOcCxnO+SeTbrVluXr3nYb0cn+PwOGd2MqYHLIK
+JH3BLL8MTP59ortDjEcysYwfvYqdGX2NO0Bc38kauZphRrgjHtvDjmBldFFOuSzBJXzrXS2CUJG
dfSxxmn8HEvvA5bLNTWoh5xUcRiXf8tOJ0dzHG6jO9gbQYTJ2OTlvh3VR16ZmnopvD75HpwEC1Rd
tjLLDihtkQiIFveeZnxmfpMISuALsVV7RZ6NST3OPglUNhsqB7p3+WgQ3cagzB0O2ayflUYYLSYM
RCyHZMpQhay9Crr3SKKANOdPXxKsO4Usi7QADeUwB5hr2BQBa/9IE9WKMf9nM09PYb8Eaf1CbBkH
TBPOnGFmUP2wYnHWmZinkmdPgDTXdDK7addaHBO7GiLB9DpQ7jygJZ+wKvrGKoB+RS1ZyV1cJnvm
ztYha+dkRzAxAhBncvaDUCYduPoxcvNyXdp0r3vfym6tVW0c8jguWMfXYHu+bGxGK3w8CD5Y9Dd+
dEKXQRDPcmtKMGYHcgUmVXenxDfeguxvOXvpVkdwA4u+5qQ5AWbpiOwrzfBUdXZL1x61e+30xWas
WW/DRL00I+WCEXb7JOTvos53t0qVghEIztb8ao38qSVnj3joglIJNbiwMZ7OBKeWtnlw+tLj3qDo
RvI9xTnNkiYh5W84mB28plSzRjAKyYyB8Dykw7ugytiqsfRBDmVG74zYs/jvIgULkzvSmmg3O6aA
TlGw6AHlD70GSJgY2AtcKF/yYJk246AI+visvFtZNyZ0FK4AkBxwLt/zkERbcAZwn+ddgmgPUGr/
10Fizy6LoCOvznj2vxrRglGpeVqDIfgujLHfihqCXOlMtFeLqxvTMu6COLswRair8Vz0byhMOqLL
O7TE4UsfibNVWYw9arF0VQVhRDbGVWBzAScLB72YX5CSShsdJVzzMNcGdOQWoWkx18m217mxg7Ox
MxUJH54VHsi17+Bs0uMMTA2xtm8JxuZsWLnS3cfaeQpqjYE597e+OkUjEGRDeE+1m28jsD9jXlSb
knDqnTDAy5IhfB3Zpzch/Ik9ksYERKPLnEdz1mo88WHYnkckBvauNkMBSGflMYyy4Wamw43SDa6T
kR/aGaSJ5T0SrzsfXBUhmS3FGiRJT0kMJLKz4eD0hfOZIwXdsvdTBkvziqhrhwMFu6ol3nqnXxBt
ZG5R6u85i9JpiRH3gby4RhE6IwLFjkmFdl6YlNqOUap9HEsAOEVLu564vZxjzoX1OW0ANJkyhQRn
mCv/xSP7e+WMnJjkjIMrzrz3jN7WKnfVQ+1zlHdTEulDJGCWNtp1OZk8VTVDMx+ncT62jMWYE6D0
JvevLHhe+d132n72BOYwOS05mGFpH515OGbaXdImW0JRZf4Ukr9zcQfUYl5qPOqMnVg/zlPlHabB
eqYW+jbwja6ztj55fckcrODudhtFFE+BlneyD5kNYMXtW7K81T8j2Wcry53bw+T1n3ybgoeYXJiU
5f0VYFO0DYUe9l0TOa86S8gIyRy5z3yxV4va9sdyDeKbE6BOSXsjP1g1dXbMq/qWDF23zXOM6x7H
M5TjsXNz7WLcd0oVbB+Y4rsseW7Ur5piY43h+22w1UaGTXuenWZX5IGHHVg7BAhxa/F4VX1bf1k9
GJg6ISilUXyFtup90lnz/mdKnXOIMa1Sbj2vhx0TeTZk/6nbFAKsSh6zngq6CSJ7TwiN+5V7FY4K
54/u6ZZGnRLvqQBT2cD57ts5fyKT4jpHcfUQMXJZTIwQHMT8mJii3DHABqpbxPI6RBJV/KK7LEPw
Yqgzw9k99T/eeTvwH3gAvv4VNVD5tbSwx6XwhiFW551+zVpQuX48vBfcpteCjutKWsNrEQMgbmom
pnEEARlqdfbBXpzzC57qOJv6jfIKhhToII62NxKKKACV5VpuOOnPexQEsJE627wA0aBRwCta42Ak
o6FmvJviXz4X1Af70kSVNjd9zaY7Bk+IQU9prai7FAtNYOYvUIZXdjfugjaKHpIRy1xWAgsyWx5U
e75XACXYXIOTlRngA/Rg0T0oF0FEa45PC4k/LYuaOjufdwOrPq6j+Muo7mMTuude1vaZkRtasuhK
5wdQ5o94evlAulD9OEF56lzIdhnn9VuYNr/HNKm39Zg+12OrTxQFTEKqPnrq5dAcncSiExGHhPO5
Bb/WojqYGPWATWOMvIgOomej+JLVON67IPUe6znyrh4LpccUgxERqLQu9IrLzweO5fDQLWiuk56e
rdboz3lTEBdIHop2ZwfqpiyXXNdfSJZ/N4vQols+GNIuHnIYSfC3sFKqYxQMDhJlIzgrPyZyr6yz
C9F+9MF9DrqKliyk+DFeaQZFeU8jwUVA3DrGH/yQr5CRQ/rNH7FJl3noMC6PZuYcGpIw9m6ocXkB
cKRN1BP6AKIBYevAQsOBL9GzT+XDeL2H9rSdFLi2WkDSDTUw0lTX3tPgsifmLl4TBfrGY5xiozXI
iZ6+aV3OaJf931XWpJg0U0acYy+vVhnOKz8WnHWs3LolOY0qbDBksrpMeTCcvydM0eBjtbeZeLp/
rQtzSEPix3tU2CgSIaqsssYFqyLK7FBIh1ZdMuYvbpQ+cKAaKNrABigkPVAMcFIMOXqgqoSY4Adh
hZG5j1/coPwUM0Gkc2/QPQJCchgm8al7u30Y+X1vSGJ+6yw8idaPbj+IJod8hEtXZu++SVucUAU0
GQ76eLQIwQ5hKQJnG5qH2xVi63r4mh3k6OtppBcbVH38EHvcHUN8CGPD/2VmDKqdlFWYx/kAX+ra
2BoRDFK77Y+CxgrY/wKRl+eBAMW5na9bjMb2v3rL1JXOOejrQwvv43tx3JG9wPDNG/LDGFnd2WvR
fCw2fdkBf2CH4LCimXiYiilw006IBnwir3r5rKCwv5jT8xJDTo2i65uKowfPbYM9ih+LcuAYR4Z7
RBlwth1DXyEecE6zO6pPI4lehI5/ZZbMrx7Mz5d4+tvG2uWnkSoNd9g8ubbD4ane5qlJ/Fddc3el
mf0+MR2HpIzFMa9nb5NmiKvzKnuuOpfTsezuJSEo4ZxMj8jrmCQHgvGQz01awOCux+g53TD+qx4T
kl+I28CXMFiLIcwT33Hm6L0lTQtNKxtn1gP6FvjgeMtZzdh8I2NWe7vQnKXGBCSujcQttVGpz7rA
TD9koIMLMe5a10Lv5w1Dug566m9M22R9LX9YTHF4gbJslFn+Tx/kKzUK8m7AkTI7cSLBGDR/LGVb
L0ks3lVDDt2SWxEWqvj31TMOMP5bdB4l0jkqYQs8ZbE+JcPkPvsE4M6SQ+k4cKRYI0t3tp7JkMGU
Sl1QxiMLCsvHCouH0VU7V3XTk13b4z2GxLT6IRaogjIcEch+oLB4cdtJbRPT8daWEd6iYAKWt1iN
HEQuT4Wtdj/6WrNSm3lOzoYfTp9DVN/6OrlGHqtxugSgh6h7bDG8s5b6T5PCk9DTkDlVywB/RHxa
hrLZkyE7bs24vxR0yx/5hUeaiofeK6qH2SR3mzf6JDPiWAIGNFda0SmN2lxdgWy4Kh+Q6bt/Qvol
v5mwAZgQg3+kDXsLgY7cTR1bZ7KvH/xtN9jcQLIiBG9snGcpkJ9lyCK3/tSRldLNv0lsJlnHYBRN
qhXjpMRrmcOVjDxR+P33/8klhaLf4d5nvEMs4UZXZvwyeuA9ZN/hDxrsaBfB/1vj+9UvYYvmPkCo
dp882GYuU0/w6D5f5qv4HAxLpgFukqHP/b0n+2zVW+4DU7ZjZtXZlxxpQohSszFiV14JsagXs2H6
BINfrydb/UMujdhpPZfv5mivq0WRnRW8WJGOwyWauPXTGYyltVzpptUENldj9eHHxffYk+fj9Mi6
tJf+qf3xOMXNp8/2f4ZICmOlcT/JsXxhyx1eWsyrm7oJ/zAMFACL7eAm6iWFEflhVnbm4zgjWK4Y
wn7FZFoO1huI1vm3TiUYZNtkkkRgptflxmXw9ffAHXhoWvFiNIl6CHHqnGTVkYmHAK1k0vRSZ1H4
UDsK7D2fGeb08bNLEyYNW2HR9dPqhPbRF6R6plFA85AUGo/po6narYYUtrBXm2PN/Poa+mZ+RFJc
btENqXbDZk3QSuKX7zX62X1o1DcdLnM1evHPgxfSVis5ZXo5wbcrYehmO49ecHV1164xQLMv1G4f
7JXU7cNUvTusTaf2B+uqCX71p4TFoo2OZmxml1iyPw4ls70fMmxNNCjUtcuPB+Nfa2MRYDiRtd9g
G1EViIw6e3NRhziC3rSb6faEapCKNgNsImgJerII3thsdn37TRT7dGloPj740BmpDiti77py3Ksa
eAPxfmQQcVZBg5Cvf9bhnw+tSm5gcIfDzzla1BZSaRaKfZ0gi0181XOdu+BARiCNmjwGTob8+1oS
42c4EHVkZhzqxccezjFBYC7EoppYPER4zr7i5tkjTaUJ1CgmRM3P20J2HIJBiGw4B/vJfk1pi15B
MKU7MhRRQbAQp5lbrP5dbEUTkEFioO8u4/DqA7so7UXT5mjrxiLAWSYvfqsq8P74yFckHC/gj2gc
8iZ8TQKwSh0oJKCb4NZLY9w4OhJHK5kACCriVX925UBk3ibqLGvZLLcNGRPPQXi36aPvYlf4F1tb
n0KPzu90Aek7cY17pYmt97xe4mQQBl+theDnOf6OBOTlnNWNd6PnUmMtupsDmobOZOJfNdOry0Bs
k/s5madyMt8AZC48vjdV5dduScQJDTwLBNocQbvMcJIVYH1d5cvhg6l1F9EDZeIQzcY9qOloz3n7
WrpEFQb0NHrT3tMtKldN13acwIo/zNnoUiDOtAomZ+lwrxwmVnH3y5Qk3fDWINKqRXtQuIDXBnja
hq4wPPsKdjDpsnPxuTQSmQE/+FbD1U04iZeF+107bLh967j0eW8k3N/GKfJ29P8q8JaxT8yD/eaU
JceZfN4XNoy9ntLMyr/7vrOOhAVcKoVXpvL+BmqgyhK0gMIavF8keGOU/2Yvw8p8Kk6pinNU9Z9S
BpBtg+jJt9oPxHi3IPwv5s6kOW5lydK/CM8wD1tmJpMJUiIpipTEDUzDFeYhMAO/vj7odb2iooiE
dVoveiO7ymsKABHuHhHux88xEEASrr4js99Ty6cJQnTKoxdYH9rM+WwDxgxyFXZnMGOeAyJzUgO6
ZLn+m81yh4fNZyQPrHAApj+kuEki/iPtxDO8fb7rgXmG8n9XtuFHZNRHv0phA6WtFlgX7GPIjZs1
bULDd5j89m2RIsGr5j/izqLsfqdQyRbacltz7mk4iW+cHGMwquG3rQbcoy3lQ9rXdwNSF9c0Q2Wk
JjDSdGqfHEvx8yyBGr5Y8BrGzEWcCwU9FEDMZtM8hg9DBM5jjtvH2Z2DfTFTSk6gTDXGdh+qbei3
ZXDvqSHgViz5EPbOl7q0QaxF96CGfxUceO9IOkbLHbc4IGprHz3PgMMKwSaXhq+kRea8mH9EHyMI
s7JY/NYnzz0E2X1Di8S+g7eCMvIhM2OAee017RdQVnicmmEivyEFC/+UBhjc/mdQ2uSQpt0tTJ7t
LkiqK8tA9JWD/rMDkS+UddPXAiaxqLXyA03FyQndyxpKfnhxfS3uuQUo7HZBWB2dpC9u0HhDcrr7
QqyiwEGER/mq2gew+gxgBskJsFkOgqikZslxKqETCOYvaqjexUOweGL4KRH1SRdHtfFuGwuW0NhQ
PkNh+22ikEHiJkHPhqpplb6m9DgeWFfYC0GO5Pcp8oX5i1qirRXrzLfrVC8Q39Ql0EgxeT+JSj/M
JiBBnX/1yIgVPdWt5mrIhtuyKk4KnCO7cSRT1JF5qIP+hiRRf0Qzl3JKf4Rbyh65X6OBgdRzfQMm
0CSxvBtNnkz6BH3O4remti9xBketV8HZ42rBJ+qJlkMmECmb3wrM4Mch1H+G3vBj0h5mx4v2BghP
yjxiDxK6vqXqAoDH1W90ulNAe6hUm1pI4mG76kvYtgflJznvH9MQPfcNgJSUcX1Vqa6R0YkMzqoU
WxJO0d0DvXI3leNcNxw+2ih9xEU/qFn1Qtn+Rq9BDhTlvs/BXyJU6peVeUehkN7MrPjZu5Cxdl9T
xwVcnrCnttFeTP3TrCYqWEXtN0nKO2e0gVWNyUyXbfkLNV3mm+tZYYAdIPs2cHEA7j/EHE+4zzvt
bUbbNIgJcY8+SXcl4B62vQH6LK5+XtneVo35QpB7KPUFb0qx1K3QKrNq4H5e279ESgTs0EEfZvQ+
9+CI0XBIUEMNTkMpPqNyeYWq+gfDroObQAMan+ezbwXdA6ooN8KFR9o65Rz5Q0qtOWxD6ZC9Cj19
LtIKCevmyimtF3UoXpXhEZaFUwsOnUa4K+OpU+27rAw/QXDytaioFZoCaTVy+ZCKQ8+v24lz5ZbV
iEqj9bkdKHIhQb5DkA/4SOw9zjl8AE5c3gYGshdmX3/vLNBdcXLToCBDQrU42g7yqU0/PFFi+cGN
7Bl6ACIcpJWu1VcHtxlNv1FFcmX9KilJuN/TuvvHdF6RcRjuzBnfM6KWuvYJ8u5FzRAx+z5f/leI
gXb/2DmNtiosDlSC07tZGcedC/e48iUKE98xqGR6AdnNJoIFXUFYCfWXB8pCfcfKxjDWUfWBQ2+p
8FoqYrMZqiQWOuUV1IxkcUs0LLWriWwr2LH5C2twNSr1NxfVqyuxhHRFLWkVRzcA7Ez5j8dREwxi
vpTIBATHNstZRoAsZsQc9IhM90KojtRMTDb+iCBP6Sctl1UHwrtRY49FCU6v51+xbf4K7OXeyN7b
O7bGPu7eRQjIBtPIUbqPF4iCd9WVcbwbxWOoLocBDTLXjnQjrRio8VR2dxqy5SDtpuCyg3+4Uz85
SfyDloHfSgPvV0dKPFOpeIs654aVeNdLuXGOINBUrD26c68DaI2aNaQP1vOSZ1PhxYO2eIYNATRY
xrrotvrLibG6yuxunamhajfjc6ZR780l2ejqpy4JyX7AXEYKxHppluuyavTknvbWCG1tp8O2Dsvl
b0cDIzJT94On0N3TMALERJyaHt1PUZnfuln5WrtouFaivWcx0o9PShQ19MASo61Ke4ThnnYL8Hcp
LPBA5lxHRSoT3eaPg2HBOdal0M3ZD1RJ3IOtISenLBk9OxOYZ6Hofht+ie2yvo5gqyHStkeIITo/
yPlnMWjHPVnOj3YGdKwm+xPUpvjgLn/odfxIe8nHui2ng9p19E3UdveTKZtT6zqN4CtLtGOjJQma
uO59Enh7XBqJipFJh6IbvBhUjIcAXP4ONFWsI8Cuoy9BX+GLN4X5tat9T6yIjBKMLbOnPFRDRNGX
9lYl6XbVwE4CbgkVH3DqTU7tv86nYU9LMQfuQf2ZzOg3OZHjnVRKwqk6PKBzMu9JbX2GZeZxpEwn
6Na+sTnqeq1AR7oBQK03+otSquY10PvnlFvNdZ6DtNWozrTV12RCEUenPYBtFLZlrbY9St7pKbdt
0IPzIjuR64dGiQv0yqlFhSRadkU9PHhD+RlA6z1owJxAuMvSGRefd1HCWeZP49L/FbfZ/zPasuM/
5cL61cjcZv8fspbpFkRD67RlL/E/bfE9f0tb9udf/Ju3TFO9f5k29m0a1sIQtvTy/Zu2jLbXf2mm
SY7L9lRPQ8f6P6xluvEvUniOqdKMZhswg3j/oS1z/wVzIyVKeJocD1lIemf/m1Dt4d8cNVC9/fzD
3/Z//v6WCetv/hFlaa81HQ8k0N8NaDxzAj6IPAd9ZuReQR1OxgbJ1jLE/5Dk/M/QyyPf9C6OXKwA
B2WDr9nig+Ya3NvTn4oIX9/M8Ttvvjb80j7/ZvgqGRWYrUEGtQlaZHSUfwImBWMHCLzLHiD131OC
97IxSwZfpSKcaZ2xoy6xCJIY1+cfsDT5vTdBC4vVmy/wKgWVVEBwvuV0d9xQQagazU0fiqd4HDee
sTZLEq+MC9F/WcN+5HdWqF2bLRrZRg261u4LZWOeVkxoMdG3nzHCQ64Kven9cspQaE9t6AniVNlo
hV35ANf9e/QS6aVJWDl8s6BFONFAwEA9Xr1W0APcaDdf+4ClsfjNOkBbG9tUrjp/UhU/c/ODqXgb
ZA5/9yb/xwfcZenfDD2kcT+yZ/Z+plMDu+kL2BWOnaY6xgMt53F9BbdQN6LNodNCcN6qVr7mD2fV
m0e6XV8nuRd1viHU9ui1pThqXbTFWLSyHI70QfrU1npbB3TmWvqHQjHue8qIdP5MG2+vLe77jlM4
y4PfvL6dBRpshqR/kS79Q1229LCmvoLOWz3V9Ga11Lyq703W7QpHeZ4H9cQZGvb5dMNjVubPlV5g
dOcEKNLY+XA1H4zJBOmh/z6/NIvNvvNt7vLIN9+m69QumtzoaCiOwl8cgdCRTGoPToq8IR9Kfhhw
RFNzIKWL6u78M5eFeeeZlrRgJuwQ0exMtZ9Xvwq9WJr+r+b5GVqpjRVbe4A0Xy2imybKTTXS081B
CcID572bvgcTXRRbtBkr3yDNW1lV5QCPQu073nxvDTFsVvNl4cWSdhErWpI+ltb6ZWj5HPgecttb
dBM2mOLWjEka3sNVnKTl5l+0ygcIS666xPl6fmFXPNGVtiet0zoyPU7nC8eZbEDNqnjUybQcEnsK
Lwzt0g5F69LYT42A7qhSncdEmwKa+Ux1Y+5XLMeV9iYUwNpIVcoOULr9FFTiThDmS6+if252Nk4J
Ky7nSJsTwM/QnkO+wAnNtNy7FVlHZWwDFAG4b3XQvXHMhzcJUaP0+/mFWVlzR9qxImfw7EolRGr9
jM68KAa0WzkoJrfnx1/7JMkbqrSDvE8HlQEK68PAJnKD4ua1YrkPyTz8Jukx7Luq3F/2MMmA49Yu
IV5WW99UoZOsqIDQlWrckTK7Cwb0yqGhALtVbGyXy6q8E6wcyaZHdTacxmqo/U1cteuQjJmq/ZxQ
5PPc6judd2Cj9SeEjba2s7W1kgw8pgRohwNEEySsKsDx5JgfxpiW7o3pWxtfMvFhoqZCe2frxzbd
IuUAhYqdRNGGA62EAFsybrAeTtqBgiBgoRBlIYWzTymkfKOnxb0+v/5rj5CMufX6BN0ujHmunMey
an+BHMp3cDg9nR9/ZYJs6exFeYfev9Bp/DAOpv5YFOaALFevpb8uGl9mgp2dNlWQR699LUXtjDJJ
CJjz/NArU7PcDd/u5rEHFw79LrUPi949BcSXqUfU1zI3ItfKzFiS6VBJGskHVrU/RqZzGMpUHLuo
Sw/nX34l9v5hmH1zFBnsipZ34Ne+UxVfqnD4AoBrN7opQMJMbDxj5QvsZeLePIM2M9RhK45yFcQ7
blH5yQKnP//+K5NvL898M/YAL3NdVW7re31E8g6Sfhq4pzzcCERrw0thT/XsYmlZ73xzYko4nn8b
aN9CpWiLqnjtAVKkI2e03GwIPPQINB8GDTFsgfjObQgjzIZ9rk2/ZJ+dRpYY5obG94BwUx+hn2rj
WLD28pJp0lo/siXotS+aO0QaUxKe1OI3XnvFMi0pqBUwuyPLoOBWojlmE1BlswI7GH0Olfx0kfFY
UlAbydEoSTXXfpk7FDxU81tbtccqML6cH3/tE6SgpkY6uMi6xXU75R64813i5sfE1l+6Ons+/4iV
xTWlWap0CJkE2CbfcMmfq/O+S/Sb80OvvL3Mid5Dk1/nyF37c2TcR4lGw5Xmkv5EgAuM9O/zD1l7
f2mKIFbOWsPGhDTDeI2m8jEhO3x+6BXrNJfvehMaSlSTkLAPuS0UIVp8sOrYn2Jl4/C1Nvjy+5vB
K2jkG3eZd2X+GFNDC0OkYJr+cP7V12Zl+f3N6G7jAMiqMBxe/ZcoYupDk/XzsrGlkDaBjoHTu6yp
inAKcUf7R1NF+/Njr82KFM1o3HVikSWN70z6saVvYhqL23nuN+LNYhTvHAtNKZLZTaWRPUWOznGM
T0Fo3Q1IYFM4e4qQHbS16sNlXyGFNcBb2lg53AXHrhRww8FsBr8PNIFUkRK3/nj+KStrbEieq+hV
DDiNRiYEzH9DxP9lyL6dH3nFcQ0prHlhOlWQMTR+U8Fr41V0UnQ2Urs02cd1uuEAa68vOW7YlGo7
thoOAEktZGFPU99cduKRydCG2TMTLyfy25H2ux7RJmryrtqwoWUS3rEhQ3LcMhlnWuwUeDOVhzy+
Ee2wT/rnMXsR42tqtBvHkrXZWX5/48C5Z2khrF5E/hBaKKjlEEes9Jfz67s2uOTBHBm6xu4IbFNW
HvQFdr2VdVsbWfLfBp5TWB4Y2R6oHELjmFmP599ZWxta8t1KFFNXToHw4Z3YjVZ84E70EKJGcFVG
FIaVnGZroJW73HiqOuNaDPOBth3QqeXGdrYSmwzJq9XeUCF8A1WXOeZ40Os+7F4r9GDLl6CznOfz
n7nierrk1F4tWihJmMAZ/jdY3HA8DRg1zRdusD//iJXv+F/0lo2K0BvMyH5NFyi9xjuITkmNbt2E
14aX/DptCHmt7gofauq29K3huQ//Of/ma5Oz/P7GKdSZLo1y5s3NJr8TZnpjuAqw8WnvZhem8GWe
WLNLegsoce0jOgYSbfLaK1HXh/Pvv2LCi3TQ2/fnSjqUTcxNTPWghQk7+Ct6EffH86OvTbzk1aR6
Pdpnl4lXeyTL/0m013S+sBigS46t6P1IsyRTD8n0wczoJ1LGDb9amxXJsdPEgXzCwbFRdTtGWvmR
PoWNrOnalEgumzaGDVW8LXySnLSnfrMA/BT5w/n5XnlvTXJV8NSdEwnmu6GLqTdghKbX/fzQK4au
SRuwjl64oSK74Mf9sxC3FfhB2p1gv+s2HrAyMZrkpCAgLKcyLOEHcBl5iEIM4sPkbLHOrs2M5KfC
RB6thUTF94S7q8P0boSH7/zMrA29fNCbEBAnaFcntsGLC6ilnNxWAW1248boa9OyPPXN6Fo6DQ4q
6IRGE95ZWOsnQ/3ceMOGOS6z+87R4U+p6s3wDgLWSGqRZjPG3oFSTFX0H9OoLTBTYOK/1Bn+r10q
Kmghzs/W+9+jyxnkoo8zQ6ln4S9CypH9mhS/EWDcGPz9pQA88PdkNRUc/qmDDTVF/pXAdjCT4OX8
e78/tPFHcuXNRNVzEKUdtFx+CxmdazY/hN5uvfbinu8tghxuAjGJcho4NtOOWbQwRZA5fM5E/9kY
glfE4F8hZYSnJr4we6VJQUh0qKXUbiyQjIfYu4/9bHN9V+KEKoWgKVkKwCZD0yWPTlh2o87qrVmr
115sb5T93jch6KP/XuW8jj2tSzVCkQ7q3LyxQTkGtGOfX+i10SUbIk3YQVPFHaYdMliYbNo87nWq
KlDf6op5WbBTpXA0lFCqwxsnfMR81avY6x+dyXwC1ycu8gSk4/+eo7g2VUuBEsHXZjQrvDht9k5u
WPvL5kgKSrXmCICbFU6swQc2qe6evViDTKvbWIQ1K5IODmY3jyPqWAJest7XRXlySu1jArgbBtds
4yNWPPoPP/8bjybNlOo9bPC+GHNV3wOzFvGxmCuooS+bJcmtu3zSzSRnkblYwnWJSCmUMXHzdH70
tdeXfFgJGsdGO0z4swdDY6zdQ1G8see8P/u6J/lw0MGIN3kJO9poHIPQd0oIbNUFf3o4/+7v+5ju
SR5MsdgbElhl/QYdO5JOhwGp4TopLxxecuFR0WrotvPaH6wGIk+HNs6lUS4+ACmP/zn/Ce9PP0IX
fztYEkeJFWRT5UPYG36uYMq5bWbXunD0ZeLe2CZUy14O66igb8P+qVgNZK761g689ubL72/GnubW
1jstI3za3g8YyBdm5WnD5NfGlvw2psu/HGgx8ofR/ieFJ67Su+rCsfW/31vtO7s0bVa1ElBhQOgX
B+jmIFI8P55f0hWzl/E/9CBls6IN7IrGeDLcFtaF3PLbWjzNU3ehaUoxQbTuUOgekVMfi5vOrRAA
d+l6Ur6c/4S1+ZeCQqwY2aSVeC51i4+I//ilPW8kx1ZmR4bClTRwwgIVkuzI81tr0vfwsu/r0PW7
futGt/jn/z4H6TIeLjJSWwmquvY9VUvFx1k3VXEzaIs826zDP3zMwtCF2XJMlHHjqxaHeu+RksHC
bTcZgEC4RKYmoo5jBf1qeXTgAbloQWQkS9BUgUiLFmaaJnpQRP3dqS897bqSLak0HURFVbIirn2j
p+FnJzI2jlgrdiTDV2yAj6KlCuO7jji0sKjojfHpohmRUSutMsdVOhfCt0JBBw61Bm/YulyvvbYU
+LuwMjI3Y0biQfwevLKBnNvYEmNZMxUp4itJUrd9s1QGHWtHDEqR2DJPhgGjy/mZWfMwOeh7Cs3k
NbaSi+kFmNBtRfOoaw8/yr69KEHPvfHvGJoY+pj3FZniYKqT5CqnEe8U2a64KP+gywDHzMxHIGEO
EVQP6cQf7osi3ShgaItVv+OpjvTqmdk0ZR/jqR2taoo+nbomwjSzvaA3SInHp0Gr/L7SngYLpT3V
2EJZSXrK/41zJdHx95xxkDCLeUkdxPZ46ivzUPS0+hlTANsHBGh7m+Q7HBx0v9qj+xGQ/LWXBM2V
jaYAfFHw8CTQ5nivNSSQRjvD8kkpCYbDbC5+aWVzpxrzNxrTb/QMxkgv2hVVgwjAjOCjd33erpZT
1XszJ22c5jhZzlCQFUogfgo1hw+504ZvukMrpKmglbmxf649R4pHsdA1GvnZ/D0kbqA/hNtHOWaF
+yGtlaVHHQ2KWLE3nGXtYdJOZ2qoqvUGGymZbrpfhHsdV8p+7tn22vbUmOoXGPs3zsOLib0zgTIW
SShh29FALHxFRLd1JO57T/l2fm1WgootnYQXLcgidBh6gii/yJ39qKkPbRNeFmxlCFLmQs1Imr7y
3bR78TLtUe+34vhKtJJRNsowGWhakmvxaIGo4/pznpjPtJvtFW8r8732CCkgjg1KrUa3HMgCNboa
Iu+UDOq+8/SHNttKJqytrRRWUP9KNa8mZLVjfARseso6cTy/tmtDS4GjjBvXGVtSvfacHuib/Nhb
YuNYsWY2kktDl90iWZdy++hhqjO8+H4oxn2UhBuuvPbqkiu3LtUsj15E3+T+bdC+BZvA7vysrL26
5LhK20aV6+K4tagf6kZZdCs/lmO6kdBceXMZYuNWE3SHBtuE0anPEexds51ubJ4r5ihDa0roTYy5
zys/C9zXHo34KLI+umPyuSzNl4smx5IOMC1a7Em6XEH6JjgacY1sTRXdwLW3YTdrn7D8/ubuZ1ml
yJO0Ji3EdnRtlWP7GjRDC0VBrj66KQ3h579jbRUkz9UCi56smi0HasfT0Hew1lWXndit5ZFvPiE3
BNwsoaj8EqoCNxS7ULeejcC8v+zNJaftrbFHq4hNzKbVHxloK7hKQ2Q3zo++csORIZtmNdotZHdE
tKr73KOB27ew+sfiOCpwL8ApsLFjrTiZjN/knIQqeWJVvt0VT5Mb3qeVccxydQPNsDa85MNRR689
SA/4Eaf0V543yFkbO3QJjA3zWTFTGQFGby/MLQNm6sTdbdiNn4Z+eOEGdbDz9nB+JVYsVEaCOQrM
nsWSAlcgaGzQS4DKd2ORlzTZO8cFU3LihN46GF/I+9VKDcFuP94lFm2xkfJYg8OGBABV8HjfhpdB
8nQZFDbAftam1sSlnxxyUXePZa7cNK5+EKLZwnSuHLf+iL6+8bqioT8/CAmriWXdZLZyk/TxqxPA
oTjMXz1lRpqDhvDzS7NiXabk4TbsobPasfpK0RwrO/7kqdlnYUcb2/KKD5qyh6dp0XvIC/uNFkJn
EH5tOTDOov0QGsqjFvaX+YgpbdGhptu21VHoSgaPDugQKbx0yn8OMDFteMmaCUubNPpgUdAvSsJQ
FF0NofVqDVp+4diShw8qgtbwdi6gjxLuRUW1UwTCdNSINxZ55eVlVAlE3YoB8xTJ8ZKwoXgIRzRU
Oi87ZMiAEkiG5j6lXuaLCNVGNTgkI5QjjvV83kLXXl7y8MYYkGm1FY5fw/SsBeERyMTLZUMvIfGN
o9W6rhcgJGufzM5VqhugPN3LQp4MJIF2xRGzSdY9JX/60WmhyuI7trAeKzFbxv4hXwUpbmVWfmMq
0K/Eh7o1Pi2EV8lcb2z9K0FIBgEOedSi8kRgrRY64nk6ablz20ZduHcHNCxMuIWR4r0sBWZIaxxl
FkzqnDZ8NTM+mN3oO7axYZ1rUyWvsWgNJctcpipC3cmIZvgA04NXVx8wrGhjtVeiqAwKDEazsVtn
RGe8zg4wRey0ED2zcCupsDb84hpv7LQwE2FCwAVwKGivnS7/xeXVpUY6P13kB4YUpWenbxW3ZI7g
p75V8nwRi7o5P/Taq0uRmbqKYhXCIwcfa1+N0PutR/3dZBtbdb+V6GBIcTlEXpH+DfZj27Oi3Vy4
KN2ivLVhPGujS5G5Vmcrm9Sk9ntt9KnSPeiq8v38xKwMLYPBPKXywAUPzLmuHOmC+KdVnC/nh16Z
c11aTrQEbE4lWGMCyyiczzsdFq7U2HjxFYeSoWDo0c5F1oasqDa9NEX24MbqLSXAe6pDL5d9gLSo
mlqmY6uzX1FdhJguuhna6C7V7evzw69Nvbyq1NADVPnIphj5Ir77KXStjRvxH4jKO+dRGRWmi0To
ACqXy1ia/nBLiM08SL+vtLkGaQKXHrIifQeouv4YJL22z6aEvkQxXsMv3x3Pf99a+lbGj2lcMz06
O4Vf9MWxRoLV7rRPFAtvE5Eca/KfWam+CrP8sECn5tL8ev65K5Yho8qgb9ChZeSmEqKdGXwuQ2fn
5o+LQs/58Zfd4L25XZ77Jgw6ZudpSU8sCYv++1wY7bUXpJ9sEwV6I/npCJi5zj9oxYG05fc3D/JC
bUrrCvvzbORhYMdtRhRlta1c1drwi12+Gd4J6evxbOwPIWe4dw5B5X4aNLHh/WurIHl/VDSIovKy
MLKFKNupD4mRHoNO3Nr6helIGZ/lulEgNCIYyW0V6sLOMI5UI6pdNqBVCGd/vuGoaxMlxYHQ0qvS
K6iMkam5Qwb20KXoQyndRpljJQ7IyKzYi7LOEABfkHHdjU5+Pdnmxra3MrSMzArUPnFCGBP9btR3
E4rcDg3iFxmnjMjiHF8go4X1ZAhNOKgMFYs+rLVxk1p78cX33tgmsh9hUSnL0npxCTO6Muyy2LyM
B0CXoVieRkCEwA4cjQZFl63fAmzaiLwrZi+DsMihZjT7Uc+ehWebr7nTz686bEf9i5lxF5lU6M42
VuD9OYJn6e850iNb1VFq8k6FLvZkVXmkufEV71s84g5/Dz0YhQXlG0NrNAsZDZzsMLdOmwQY70dQ
TcZsonRkAv3tvVM96l9N+NgmGhiRinOOTajCvZcMl0VQdZm6N2YUGGMALwJm5FXJA8JfJ2+ur1OU
W877wJ9I/M5WoMpBzrOptwYeOTfdOMRucrIc5y43g7sJMY0+mh511dinwfBBoFvZRvNTZMW35hx+
DBr23MR9PP8e71sCygHSZ5pZq88aJR8HHYDU6u4gOdgYes2epdjHHt4FZcMX5nZz8Iz5NtJ0f9S0
Fyet95e9vXQOctq4y6yaRXIdRDcGY3pqqe9eZAGajGtDe9qDDNIs/UqF0q+w60+9kdhfgmk4nn/7
FVuWcW30juW6NzoVwnhotuhTs/fc8C5Qi6MFVIBq1uH8cxbX+9+mpi2kam9NmcxSPE1Qj0GTocOB
rGrtoxaVU3gFlVfVXLnwfSZofUb517pGJ+/8Q99ffU1GvMVBDUKvXxBvA8ITUXLDZQGwPvIfXXtR
8h2Z7b+/q+2QX/M60tZDz8e0Bitvi9jaWP73PUPzpABQxnUMfz2lvmKwjd+RqiKOWg/IhZyfn7Xh
Jf/XkCupHYorCBi4+XNj0j9YAsK9yDE0T3LrUanGbO4pFPf6HN0S5RVIwpFNOv/ua4Yre7YRDXqN
PoY/kjpWquiUZnBoB1BxIzqfpxdVJTRPcm7SuMlga2Re0c4Wz00FUakwbUiuYZ3f6lLU/lz63nEO
GahWWEaYFLFX+vWMjE/WVdnLDC5hX6Qi2YVBbB6QYcS8RvpJ70C4VgdExa0fiuIEZMxR0MwaGx1H
VKgPVYR6O5SH+S7VM4hqUbS/ErmnI+NbwvStGmJv9v0/uRmlx6wvwlO9qD4iidu9kHkJD3k2BmjF
Re24p14OGW4URHvHLWLUZ1CumDsUTmxozPZTqIa7MY8Rjpvi8qQ0QIwgUR6vdL3urpM6E7sxg7h1
zurpqkWzbydQhjtBgNfeTGaJOuZceFc1Fzwoc5EdcOPwZ+jOxQHCl/bo1EqEEESt790eLvayQ3hy
nrtiF07VV5TK8hvLzOuPepTBDN6NLTSefbQbFyJfKkkT6t6VfkA8NnuEjHO61S2n2TeKKA+jjfBm
6kUvSRMhtaybBgsK13eTVE8FZOXXamMuUqE8ykQNYm8GqAEShCFGdk0DjXHkMctyKiBStdC/Svof
au/OnwI96OFgruB9QfXzgNrDr9B1QRnUXvxxrLTmU96Y8dcKKaHjGJb6B2GpzU2R8WRHHRXUneL0
ltZg75i45md96n8HInF2g6G3t4YHT8coYIYuFbqLKqXPdoNDhl6FtO7ZNjjRoww0XyUKVPJxorZX
HXK7B6WPmn3oIc12kcPJWFMLIHKo68JDWmYEFpT9k2bJ98Au7xWr+9qhLHT+MSsxSQZkJUE3F7bD
Y0ylvqKKaXvFxgesnQqlYKqpsJZrIadCpTtmBrLcLtoCyUalfW1wKZRaM3XXTCs8BDOgaY/RHnMQ
T/922Zzof28ySTIiqdGU9skhRO/mlpuQBg/UxryszbgUSc02UDInT5yTKVRkvzsIkeZozC6LoDJC
thBNZebaXPgDDX4FAqSKiqJPXG7cPv+0fb0XO6WDBTrIhUNdF+LzVGme1DRWfddQ9JPZFxmuVnu3
OSqVt1rn6N/qTDduk9CZvmmi678joVDtkRzegqkvN5f3XmU5hrw5rscjsiwDMe809eg5R7k/I2up
Q3EWIfeMVCVKBd6OWvrG6WYlS4YU+d/Py7yyqL2U50HEr3zpPiKxXDzpTwhHiW+Kb6B1fZlxyxhM
eDLRwKp5UKWwwVr3jRHtqKpeZn+u5Dp9oMWo+wzQNieR+4jKs45wgG5t+M7KGVCGMxcl7cehzehD
973uv6r59xY5tyr+dZFryohmLUTJvEcN5dTG35umuCrDLT6+lYgiA5qDZKg8O1juxyjq6Ld1y9ZW
XMbjqjnSuSbu+iBUvNo+oeDeHcIoCD/BR6zdRFWZblSjViZehiCOlqPYmVPZpxzJsZOltPlNocAZ
moh43tmBeRl9kCbjET2B9h6ZReuUBAHCBcqhC5Byhyn9/AKvLIOMR/QKkVTR3FunurAPevlqB0e3
2mJDWAm9MiIx9lx3aLTWPs1NhVjyD3v4fdlbS6HBDDrVgHHKPrVY+z610wezsrK9YzUbIWFtdaXN
1FHInRWKaWFAwTHvg12SVLfN0Dx1yUZ4W5sbKSxMxpwILbSsU7doOHHcQ22khMfhsgnS/46dYYFa
tjUP1gllxOsqqG4t2k/qxvp0fvi16ZH2VM2lsUpNGb6rBhTJbs0FIt3R43JRXVmzJf8d+qRyQQNZ
p38rjE2cu13T+VXBJ+ANwbXXo5IQoH142WzJEMVadxKt6DxWexy6Pe1p5bU6NDCItMpWg93KjMlQ
xWZKjAaxaeuk6o+t+ZyF6UkTn+aivuwcIuMUhwH0r1V01qkwfiH8cRUo3i42n88v94qtyrS+oSkS
bY5RNUbBKD+4SacePM3cuiCujS45c+UoVGg6Rk9n9DrbWXd3KrvOxtqujb78/ubUopBkb/QBUx0j
667ski/lbG7M+drQkgu3ZoR4UU6QKNGD/a5MIVriQ5MozfVF0y4DOOZASc06GMeTvSjoDpP32R63
Su5r7y4FiLQdRDP2mnWKwdBeW1lcXA8FCtTn33zt2CrDHefItWM1Uti10tcymvFY7SpG12IRNDfS
LygnXeVp8dNFm9WuURZB3VCkysbWvPZtUvRwsx48h87DdQ19+bG3y53tpt7Gt62MLkMhPWGXicZp
9TSEiRtd5WZvwvILnOz3+blbG1/K7tNo7dBpXZunwqXwDN4o3GROWwlCMg4yKzW6hstMPZVDeOBA
dDXm0OcjvVZn8WU2K0MfJzonBvrJVOyKWediMOre4bKJkeMEkpNIT4bqSQTJ8yzUJ4Hc4/mhlyHe
udrIAEc017K0ivr5FHcVcRkZS3329rlXbMW4tQdIocI2+qp1Znc6Rb27GzyYNqa8e21id+O8sja+
7M553c8oTs+ndsERxEUc8gThutcg4pONq8aaYUqbfpEmo24kDuGosz/YRX5oPHVj6DXDlDx2iiqL
cvQ8nshH7VrEsUUU7+iQunJFdbxoiWWoWkHG0Q1J4J1Gq4qQ2yvQBzJJyqeD4u7PP2JlgmSAGp3E
Hjq+yXjqENXq2kXyLdhwq5UJktnqECDTGjbf4URS86AP5nckVI+z6nwMpuLrZW8vuVcJxiVUY49H
aPWdm43HEjXd80OvWKexTNibPTjQK6priI2fqFjsHcQoXWveh9184dJKzkU+uWviPupP2vilyO5N
U79SrIfLXl1yrBIKztHRgu6EBhTHkg7lpOF63ryorpmM5FOJOZHRBtSDyQzDJ0Gz7LGp3XZ3/uXX
RpfcKiuNfERKFPmw2nH2upumB2PYYi1eGVzGC2cob+px0nenxkqvFZHfhoO2cbBasRcZLGwn5hi7
ZdifQJAcaS05RY5N5GwvM0ddyqn1hghNS5T9SeT/xdm3LUmqI9n+yth+p0cCJODY7H4AIoLIa1XW
vV6wunKREAjETV9/VuzpM1ObLjKOpVm32a7MKoVCkrvk7svXGqCT13xDbeumofr9i1bdvdjwL6dd
QzpQriNE2xBInAyEQoO5eHp+6MsQv7mntoDhMJrCLq9wGhe/BUa75CvSAe9F/xY4jPDK4u/t6+Xn
v0yfLTU1PaHjuWGsAxW4LCCTGS7p899gb/SNrTa6hrgGWcZzpZwnW8/HSvCvLxt6Y6oBqEsWRurx
PFnoVHTBTWjllS3dO5AbM119dCVWzGBLy+AVqJ/SaqmfpvyaEsHe8Bs7ZZ2aRgQq49kgdlhYcRxG
tD7Ka3xoO8Nv4YZDXa4L1FPHs99rFKYcnYEq5Qu0rK+4mb3xNy9WKuscPZvdeI5YBVLBMPGmtFfF
4flt3TnzW8CgMtKwEGWts8MzYHRURE+VAKSmvtbbtDf9jb26SkLkcZzh4it36qHQ0S048pWHKhhq
ZxN/8/z32Dn5W7zgAs0U0kbjeK4t6Ip77yjVNaa+vaEvP//FZOvRj0rb5OYciS5BRe9I+mv5wb2h
N/aaW69b3dY35z7g6j0EM/itv+CJ+bI12Zgs5zrAFeWY8wotn4uuLGhelna98i7Ym/vGaoNyqsea
Vbhca5rI0DtCWfb1yya+sViP+OHszViW2fCTFw13IMs9Pj/0znHcogJbv7kIHDnDmQibaGhd+Z45
dCO7Yqw7i7JFBlqBgoQ3l+bMP4fTwWtfOOzmTg0Q6kWdBHkFnZyEBfV5GfN3zy/IDrbm3/CAQR1U
HFmVswg+2gY428E81tqiyGHTfOAxRDyufIm9pb/8/Bc78vxlIiXEUM+FYZCCXqruTCaHZt30Ul+8
xbw1C4cCkAyGc1+zd77u7005fwYByLVAM/r9C2GLeYMEogZP9mrO6AbN9DRB3TVk0KFHId8Rbwgw
ick6i5MmUHp9fnv2Fm1jw+4wexFIBofz0rhnMYqHwOuPQXtNIW0Hpw4py79vSllC6nYqGnPWIUuU
7tGk8Ja3bkKQGqHRm46QWC59yqSIoZ96xQj/gvf+5qVFNgbuLB50YsranP0ROtwFPy4a4t1Nnw3W
HErmncfKxnmo71Sur3zm7xeSbMFw3IR9WEsznItwijuvSgg4R9aXEYGRLRKOgUXBzQ22KQeCphf8
ACKqw0tOANmC3+Z1BZcbrwdAJ1w/I47MUwgRQ6xWqGvyIhc38u/bAUWUvx+CyFGocINwBrSDtXcz
A+L/RQ2hLBFmT9o9eHU+8RgC5epasfv3bpJstRS90AvRJd/253ANUwkZOxcaUS9arm1dG9kf2Dvg
PWdv/kih/psD/2LLazQsexO//PwXH0aWEKTtJNTniUZpzpd0KHX6/MR/74jJFgxI1nZG20qHI2TD
D+C3F3ETmUTz+rUu9Sl0+rvFJy8CHpItNLABtbYTTnI4K8d2x1GPPCF1/TKOERJtXjXCMUvDe5ga
xBFIzHg4H8JqvKaCuLdOG49YgkyjdIceZ2dxYgZA6MHzh0Su8q1lfpU2EMUOxTWGp4sF/M4yNu4R
cAJIhLi6P0f5DUM+em4LcBm8BePR0/O7vvcBG09YLNr4aAvGcRVT3Jr1Q+u/yt0yJX5wBeSy8wlb
fKApq6VXKAmcm9VPNQ1ULEAU1nXd92q+5v5+fy+SLU4HsLPV1EHYnyWEfpw2OIMa/lhyyMDX3vy9
jnAtWgpEWpePV8x8zxA3L6JZ0rayYOU+h7y/dbr6bp1elh8hW0gJR6BSOuDIO/dCxSM4cfPhrb98
e36/9+a9Ob1r0160SKw+N21RfHSJLEHuI8nX50ffueS2gJIIOgw5FAv1mXk/i0bEre5Qyb3WUbA3
981Z5QMf8qrG6FPQt6nJ0VdjQnKtxroz+ralox1bB8ziGF3TGuhSmRXLtV6FvaE3IXTdl0URFRKE
/41rUr8tlgMFXVv6/KLvvKHAlP/3S6G7NJJ6FnDYFgjSxUPrcQCkvR93+SmPbiSEiPXXhVZHfx1e
lEUiWzhlNTesyslSA9NHUfvLlZzfN4NtrulA71QYyRZICePK8wHIs3OgP9bGObuFeyu7LhtcgNGa
5s2swwyk+x/Bt3XPxjEeUerywuWKce8c4y33nV+GHoRXHJb58g0SlLdmBTdp7l55UO2dhs31VFaN
7Se/CrKpHaEq1eZj5uVO8/T8adgbfWvgYEwaoZTHM+bxeKmiuK5+vmzkzV1ETOVrQH2nbFhldATd
G03R16qurMqOC9+CuoDS64OCFVO2+AZ5bHBg0Dz2+V3OZUz5cFPJR3Ot629nf7forjYcKBQuse5S
gYyJ6fqINoXXLqvfPr9Se+Nv7F3O8+ACdzhlVb++bVzv2M3BU+dExcvO57/BupxmIN2AtWL5GEE5
QDyMHZoLQauTvewLXO7yX56ZHgQL/XmJcDDtOKWtMzy5EjoovZZXMiw7j4KtnmOTl5Mjl2DMjGEP
lfuIJsNbn+okn19U8yVbUce+6dSwKm/KHNkltC7TS70RXbFXcgl789/YMC316qCHY8witBkQeUZb
YzzKuy64Mv0dK+YbKx572kw+X6eMoMArh/rckvkK+mpv6I0ZMwku0rKdYWihvqWKHkCNkT5/bHbi
arJFdnUokrplqafMa9QrzYZ3WgyHoblYc9HqpPXdLwttyrS7wFi1vFb93flKW4RX5KPfZBjbKSvt
cgxp96ipveJOd0x5i+yaGoHcFPDWOKj03i0KmZQ+OgZY//H5Jdtxe1tkF97FEzLF05Rxvh6XqUvG
9fPEkPBwnJuZmwMg/zhY5ZXe0r2F2th1oEjV6lJM2TzYpED8a3T+IowCYZcF/MVlDD0BCY3A1qti
PJStByYubQ+659d6pvZ24vKdfvkAZ6qh603klPnV7BzWurlZheUHiKd8f34r9j5gY9MQOJrAwNBM
mS2ddHE+TuqbV7rp84PvrfzGoEloWlQiMPjo1BAnEICf0MPzQ+9kT7ZorLynqw4Ehibdd3BfxxZN
P5dGGh19i4Zrr+Mdh7eVEO5HDWERcFNlNdJmceOo+xwQiJ6wLz0lV26dnTXaYq80mhFZvygcoZok
Y6dTt1yv+OvLzfubOHpLP1czUkwU/88ir0S/Zv+m9adkcu7c0M0KXx3sdC21tHOKtiisyo9QATIw
Mc/6x5ZA5Vey4kNnrhXmdzZiC8FSzTqASrrEKS3ch4HP8aBfj4GH99G1loa9T7h8s18MTas2cof2
sg1rkNYIJwQb4iAicaGvQRf2FulyAn75CDJ6dVvP2I4G2eR18TJqhttxuQbH3Rt+Y8mtj/Q4BQQg
WxyBNiwbT8M3Tq8VQ/ZG35hyT6PJEU2NK8E+qMlCxL6PF7ToPW/Ne6NvrmfpTq07Oc6YOZwn1vNi
zpZ4mpsrhrDjLPxNDE10v0IcGl6002xJtBO8QRvgcaX2ddl0Z0XDb89/jZ3P2aJbo6Lmghb4GlHU
fw1C5yma7b0b6TvI/SRs7K68k3bO6hb3FUgIaLUSHwMqfhq+Dtwp1sH9Ev54/lvsDb+JrCUtLScg
m8t8r40n9ijZx2q6UfWVp9jOXm9xX6YoOTMLTlLY5PFQ9RcGkqQYrlnZjj/dUpKRjpf9oMIxyy+6
L6Fch6QR/rUwdm/yGxsuQ8FBFYoYoeC8RZdG+zaw0ePgR9WVo7o3/Y0VX1ILwdxj+ujqPi3WOc14
Qj6/r3tz35gwDVx3CThH+OHqT71fpmYsF4B9r3Fe7o2/MWJv9AyoL7wx65yAHIuwc+8h+qjRO0yv
6YPs8F+QrRhpZGwIsDIacfUwXnYht7p7LLtozBNGJ5m/kTWtw6wT/VyeeOhq9Cq3jibHMiBFeczB
nbGkDe+EuRGOCErAz6Mlj40o/Rc+2bY8YUziHpxmOeAulN/GhT6VA2JgSIN+fdE2uptlnoTD8gYq
v5ntmk/W9+6YQp+xfWHly934yqn1/DJwxZDVWiKN1n0FJ9n9HFaHF81+C9yxttEiRI9BVvPQgG69
+Cb8+uDP5NpFtWNAWwxfPjE+KbUMGVf6UAix4mBcVc/YG/zy0vrlCg8nEvZ1NAwZjaDgNTPnLMDw
kT6/NHuDb/xu1RQMSm3zkAkyHuYQdT9b9OEV498JubYIPl54Y9nkPQxHlSercnh2ru56tKkkdZHf
hZa14OPyHyQhL6OOJVtkH1g7SAPk3V+PQohCVG1rvuhavKzFFRRrf9+Lum5KQYkasgL7fa5qXd4V
K+y6zaf5SsZ3x6NtCQXHaAajLij2gTp4V5VFHBXdSYzXLsKd/d6y1bWkqBYL4cVsmaB17fu2Q0W2
uPbm2Rt9c5rGSbeD0XATM3cXNKgoFo+UvawFidDL2+EXQxhRnIZsJOaes/IjMfPZ653Ti8xgCyqb
3MqWk5/32egWqY9nMpQ+ruzn3ppsjkyEUI5SA982Oa+repRJxFAle37aO8HWX0n9X1aEzJ1kFZxB
xqj7RY5vFBvOyE8eCzEdw8oD8uFaJ9LOqdyy0E3YUDBVyDGrI1/dRlD/+wFtl3COFR2uCdLsrdTm
kqFIkRBD2JCFCoyrsxq+5VN3rTfxcgR/E5du+ee8CiLssnPBplE3CePv6xnsqDIFT0jZfnl+N3bW
aIs4wyvBUVbjI/IoeF+6/Duk1t4HPpTZXzb+5iIoTEc7ZTE+XZYb1o4nkNLeuOPLAHOEbIyXL6Jt
Gfg7soLC7XSjAx2oQnxVkIZ42XHdItAa7rs9mb0hq2bRxD6rv7lotfFdfRL1kAQqatGZzV+4G5dd
+sU2jDfbvur8AfpDwCdc7uXJSSnQu89vxs5h3QLQcg2mqgAsrFlYVBUeziUkAUd97T23N7r398mX
vdeCFQIrpUYHQnE2bbo+e9nENy9y3jo1Wu0x8aiSp5wr0IbyK0nPPQPYGDBpl4qvxg6ZP38W6EY0
U1xWLyzFbJFkbAFOCQwhQyZBldGoO3DqBMuVif92ucNoCxmrSSk6HmBsTTh7UGgPxevcvXYD/Nb1
YPSN3dbRGBLPHYes547oYinbCews3XAX1Gt9plWZ36NZsXwRYAIft7FjF2zoYTeYIRu8+hQW7r3n
XetX/+0GY+jNDRyxTq+VxjvXyqZNfNM+5OH6qgFfyhUXt7cRG6PVfQBdUIO3rvDNyUxTWij39IJz
j7lfPvIXf+BQic5BiaGhAHAjKy9tluYK8GZv1htrzcEeYidvwoo7UXmfE14dPenwKxP/7SsaE98Y
7KUpABTKROGJ7jwUhf4Itd0PxYg86hTSG7flHwYlPjahCV9oDRszto0f9VRrlYHpi7jxGI6CxQ3j
4toJ3TtGm3CPOauqmexU5rr1jRrcj0E/H8t6ffv8Tu/Y2xYH1Ri317nQQ7Y2B187MZBvt3RtEnxq
HE7XUp9/RY//9qIIwcHx9wNV1kM0aNrorHDAKSe/L2X/VHQQFe5M0q7RfUFvpU+A73pXhG8FVQfQ
Dqe5HNOg+7o24i50/LQGLn29Kv2ys67hxvJXZEtND23vbOjoCa2fx66gr3ltXnbMt1hO6zmsF51d
sioPw9SltDsuLbkWif42A4jl3Jg+oOkDcGTrkrloUqvo9DAudYp2nveKXdNE3bHTLUFRLiCFQ129
ZuXgqSPRKBVoJ7ym7rI3+sYLgCSuRx08X7ImWE0TU0e5MglLn39//ljvjb/xA6Vqq0kic5Q5wkvG
uT5wfQ0FtGcxG4tvBR0rBIRLhhRSJ2LHM7WT1sIyCGn4fWOTdiipecvCXF7Do++d1Y0PsAvpVpQ6
FoC/vrA1j53+/bJcixR3Bt8izKxqCh8g2yVrc9y31ade1yAXfBHwOIy2vMHO6kOqIMRqmYnc0rnN
IHH12ocq5ov2eQsyC1brNKaiSwbxiQqhChfx3Ec/Xjb45gYv/Lx1galdMjJ09bsQOUhg5BUUAK5c
4OHvVUWxOhs7rhsNrg0RdZlCq77/tqdBeRMukpk7ZN/y7s0cULd+OxSiqryYuP0q61gBxiNpzBjH
aYvxXhl6E+fQOVBnv5QEbtsL2+CpKfM5uii8jdXNsC4X2OMgp/ozaC/G8CRD6oUHkCUydOjRxoR3
7aCVOQoCMYkDnTXRP1E7B/Uq8U3dQqcU7iC1GpIZySRBooUe9iGaTuXSSe+xGDpnOEXuYtXZdFbw
+7kL/cSydVkOKATfTI3rv+9aO34NytC/L59w3xiyxgsBwPu4top8q0qnXVCDGT2eedCTAnde34wF
zvqIBsJ26b0itR3KQhBdbf32Da3d6addQNgWV3Nt0WNIhnG9mf1Bt989QguDYcpL1mz0qq66Rcud
DG8bCJasb8ZpLto30LhYxwwkHaG6G1ctp4RPElF7qSFG9KoTXV68ym09iINo0ZuaiCJSPGm8KCdH
NJCt7MbmpSjTZRChjRE0d/YEPdjulR+gGeYHGPMCL4ng5IrEF0J/GBqa5x8h/T19qqBERM6uCXWe
ViXSHqeqqyWPTcun8aee0Aj4qka/V/tqhk5veG7yCTTCwiglk2BsQ5IsM7NhzA1X6qhqziGh0OfG
pjLXPoup9sFc10oBZk67Vr5KKndxAANfTI2tsx448clsKEVKYg7CLJSc9KemUQU7lTQaeBphafO4
RNC2HmqZ13nKRm7bhADN+dBOU6gOI2CPcBlTIeviZkCPUXgcV5MDctR5oUrR/NFPidaruWNsZm6s
TdUFcdHT6isBUTwgYnVg7+oWyI80dxuXvnFH6cgsn6t2jP1IyQ6tFg66FaqRBfRDsLQBwbJ2U5U4
tYrwZYeg9o+r6sswxkMSJL5ssTZPWtWiDZqJYHAPjFXcTVQTerAAPi95Mk29XZPFlkUZm4ChbbFX
Ec7Y4AnB05CIaHq72qAM4moBthDNmSzqwUXOSv/Q8dHYrCOrdpOmccv6lRrRhBZDx0JPp0DNuGoi
0Y/qrcO1NDIGRJTIzFIi20e6RuUC5lb0k7Q/girqo9QA3rseKmwgGosWNOWDl7wsKcDoxfiGhkrw
JNTtEqTNynl9BGmUJbHpi5U9snKG/GQiIFljD6D3nsc2lr2a5VkVXhgcHbBWhTeqcUBtkUeEgwhH
VfjvVaKZ8jysXJAjEar7ID3nDdf0YHMvQiqD+Po2kFNTvjOhLN7S2S+/WmI68dF0YSO7Q20W2YrD
PEy+fF3xXKqfqEhSfgCjkhuOMdrFPX6zGA9MkbGaClaqREDxpQMZtiFzBHKZeqR3HSf+dBIzZ+wu
bIyQUCUW6A8CrfVo3w3SaabHAmzTxalqRJP/dIsRBP1YDq8pvg/Q9tKpRSpvSUQ5TMDhNhTwAwkY
+XSTGwbdZFDCTOzY4LCXn6zohb7DJR3Wic9wVN+0vcCthKJ8sX50Il5UT1yoXB3WEq2m901QR+LU
jL0rjsxMYhaJMZ5E88/KBh8pBibAoQsC0dlLK7xh9AmtFk0DTRMKRpGmK4M59oJeyTtUaQqQ54VB
4R1ciEnxVFsW8fvaceYvXIVKn1thUw8i3FU8g51tTarlyQUD8QoDV8iV+HGZr7H1+kdbgI24Gl4L
p4/soYbm8acKpCgs4Ypz82rxWvZ95mQAE8hqSwHeMmXqrHBXkM+nzK8TD/1M74U/kT7hlLux0pDU
DaIKzPM5HtltEAroNleNd0LjcCTPbAwqqBLL+uu4VPfRzKvhXFo/Oru+ZjDupfGGOAob9WlhkZTH
yhcURlI78iNEzIWN14lUj6wevmMO4itdvfKb25FOvW5FyEGqaTnU3sDqRoKDY0HLfWOqcLQJ4ma6
pqarF/FaeoJ0D2tR2TExlNM+znOpoenRhry4bxbmHaFRe+lJIPcQtMADLFi4ne58CMz28KvroMpY
GMfMR8jZFfpetT3F6s24LBNbT0LEuqXaiyOwQ41xKYY8SpTtKgJldPSYxoq3Q57oYgV6rB/Hornp
/LVfbz1hpi4mNhih8Y2m3+g4e61Qp6iRzpq4rGJRUjoh2lYC5BmWG9J69H71xAJwBnh/eDIjMGWQ
gKSuOWiQeCFBXBE+3g5LAWZy159bjFJCYcj20VjGhWfXJq6D3HPPTSHgHaMcRZVUD0MRJhwA/vC+
ahyNs2JXLIjPa+vHvGh5/6mzo64+BmvZshjOjtXHjvaNn0bj7LbpYCUVifIi2T/JwhJ9ZwuO4r8D
DV0Xzftoj76ric0vAsZ5WB+003Z17MmgqNLRitE7V+jug9o5OhUeHVLmNGG+664nx63CPCk75dQn
De5yGrdoQyMf/JBPnxg8eQfS504vSTsr6qcrgwN5NZVN2x4qq1p607ImZyfryg7oxtmfE6SeKE1L
NwxoHBp3lclSdk6TAT+61joGmfLY3JN1HqekGSfg76ceQudg657Nx6pDM/adY4qK3dMujEbIF2CD
gW0AQ++XKRiYU6ZAw03e64IjAxJDMyjyTstiWTaMeCR9MtIb8hiczQ2Bck3DK/BsKHVa+txfHiDZ
Bz7CUHWjl6qQ9ngpgYBvfrXmUDiKCxNhRVkOUsfXjlpU/ehZCHbgqDVyXJOSzrNMpq5fzKkFG3F5
0wdgd0s57nzcvXW3Lin8WbV+lEBsOwmhAJcmOE0N5CuKCW3JSnOZZ9AegAtG0Vx6KfBYBTs3fdPP
sQ592FtQmTm/ZxPeC5cWZrQm9bAlRF5QHDRfRLeE9lUDijaewkrLHtwHjVnBgj523S3Cdcc99G4P
9BKsXL5Hkyz4thgeguLsRyYf76Tvrc0ri1vZ+UnMAJAWa1h9UXqSaMLQuvFVTI2PWrV1nIne+AMd
IiCtBrSEYzb256g8FFRplbsV9jgI7ZF3g6wO1ELF7jFowA17FC1ODPLutCuSyoFKBAgbnblOK/R7
sHjK2fQZKOuapDUlVXCU1cTXJ9C7eH5qVyWmhE4LqEUUOIyrpIqgFXgcg76ScWnnwTnIQIzsdkF/
mAv5ej9iqWgjHcVr6bY0mcfRXdJZR9hRPLQafgFytf1xdJj/emxWb7nXbTEUJ+nXajx1nbE482rN
zYHiGm9i61aExV2B6t9JNIv001yYtfiIbIQbxGtroBUV2IZ8YEDgmmMVsLk9QFqnRN48EFpBOXY2
7W1QgJ3eb2p2i6rP4J0iAKiK81qrxn/nrsWSTp59XAwWpHUhlj7mvnmYK+CfcL3a5rsHgUnIYaqq
g2LitLjtcGsgQuIfc7iIB4/LVseWSpdkjg9JxyPqVmK8qSbQoaW1JIaluMnEGzvQKbp1uTs3ceSa
iKZmrW19WNxJ0wRPghK0+nhPNQevQqDwAKkCGZxCw4C3qDu/rU7Vmsv1s4RULgiErXHYI0SL1wkE
9NFSQDrXzO5Zz4HqIW3atOYYel7tPzounyExP8zrD60mD7x+leUZApUBHnehAe68OnLaPnaVV915
rCCYAKH+sZksiO2gmR7m6BLpGn4QoD3JE9w0Jj+YDrdwDOWi0D3OQxnCwVo/+OGWAS0hcGxycig7
eIl4AI6sSUhQGnJgaw1Su2aI/E+y6Z2vucbbMV7roHWSJQJp7m0uWB6lMxv7OzxFyQkSETjjdhTm
IEwA5vcgF4AphaaC4hbRhMYRLYMl9vsS5PXduCzujcrH4G05QBzuPlzKRiQ0lDp6KPDkkvRU4jpx
nvIOcR6kePX0ivtBeQG2U+9DNQoJkKRo1COTjm++jTZYijgUPudpAy9NMlQSfXDyoVsDjwRJq0OX
T3UNUTgL19Aj9YNbGSZTxsCFuzpxUKZGXNgoCVc4AetytmPtyUREeCnFIZ5HT3UoWxdCB0J8YXhI
fwxLMUeZYk0vEym72T/lqzvfD+PUv2pn0TonePcBKt7B5ZxNcpqDUxFwguAqrMviFLZtN8MnFZo9
iIJMw0PE/Cg40nlc19dR3wv/iyrK4fsCG/mJ3B7UFGacQiiHrEsxJ3r1wi4dctBqnboeIM87PQZc
nDxMP3pkZGUP/tJ5cIrV6D2RNp+/GFst6jQNgb/ErEQCE/2zXUlThZS7OopuVMVR8gWxCLMWlI+k
cgKarGFk57O2faiSoKo6+k71laX33rhAMwlxE4C+ZdSxLinqGScc96a6kAhwUJCkrQS/bEzmsVBH
XzT+kPZ9E8lj4KmhemiLNhcpOOt4d+C0pnlGoM7Y3A+GXq4tsDd6t03veutbD0096xlwr5W+dQut
h+/lOqz6XSXFEBwgQMTnE+IIlz/iGaOin33FMEt07FBvjet1sfyRuyMyDrMsbfemJqL7SqEW635e
NDferVPqIPrUrqad8U5EQJswWZPoEBVt6d8EM8HNKlsIYCatQ2YoAihLQW/oqIL6r5zIIV8QUCK0
V1qL6FAPiuhb8K6P5FQDiymOS+1zeyFWHnVGRlr1EO6FRA8Cf0X7xEEjfg1KNMv9e6rRj5dZd2mH
h25BhI+YkjXdcbViHpHe4IGBICwfRQo9TuGcG1NYSCCYsvxgrdZL2nkRek1GA1x34vKBdg8hvKSb
5p4fsKdFEadLcHeYGcLmjRpfBWOtD/gPkLJNHm/EMQ8rGv1EpMbmgwok05lDQqD29DxR+bQgQp0R
Mix5eZ4kDZhAwmZ1zNED+Wz00YNDrUSM7BIeamHQN25cytX70UHIuz/r1nHtuYEjAnGKo6JqjQO/
GaY7y1V36YsWep1/1DMFo6C31N2TgUTHF0Wth2RIuZQ2Hphffp/KOmwynxfknaj9yE2cieSgGaIr
4uJ2hB9BhTCwwKHgo2TaLmQKDgP0RML3XQ+O4rPsGEicifHK8BQIx8WbLS+U/z6Esrkbd4j+67Re
SRlU8eACaT7ArajF/+yYUrCvodVIHqyTHhEZG4tC+SjcpTogEUPbeJENW6+0719qCb+pMWz7IzE/
UVd5i3ZMqIxmQdDoVCM3ngyBy8AN5XavVGv5KYy8axK+O1nmYJvFph1tSdN32YKoKwWxNug5FvOv
uvZ/flv+T/GjffXfUx/++V/487e2W/uqKM3mj/982zb4339d/s3//J2//4t/nn60D1+aH8P2L/3t
32Dcf31u+sV8+dsfDspUZn09/ujXpx/DKM1f42OGl7/5//vL//jx1yhv1+7Hn398a0dlLqMVVav+
+Nevzt///MPlWKn//HX8f/3y8gX+/OPzl+ZrBeTCf4/1P//gx5fB/PmH5/0jIIyj7uyivuy7l5Lt
/OPyG5f+Az/1eMg5rgaXXdDdiOVM+ecfTvgP1/U9FiEh4LkRCF2Qyx3a8a/f0fAfJIh8HvGQBCGn
UBn+f1P72+b872b9B9RwXrWVMsOff7DoLwTj/x7AkLoRxmIIkJnreXhXbioE0gYRhLlGEZs59ONe
Nsi/XDRPXQGpihDI26J83Q92OpOLJ0PXlpd4lvcxEasLS7/ra92makWk2/vzE6g6xlQ32jny+gPS
nScDloLUCZwi9qf5p1MUac36JpkA01yYPocnzulPJL/Mjd/KMLZC3POVtgdLcIVPPDdx1zZIWDrL
wVJR3s2R/oyMgp+CQ2KKGzL+QHkUud6puX9fSLxPnBZqGF3Yvw08ezQD927Bf/KFtSWJfeu6YNbM
ncPSmOXACXuNEDBk7BE+c4a+7wp0DF1WyK/jmTUO5q5fqbypl/9L2Hn1tu1Eb/oTEWAvt2yqlrvj
5IaIUzgcctj7p9/H/mORxQ+L3YsIlqxIFkXOnPO206mkz+jhdr9E3EJ3azHROO4qBhXpXjM/b4bs
w0CIP9AtWarZw5/AdyM5u1aiDbIM6QiLyB+NOa48Nw+FvRlJ1i32bWus/bBSLqRWoz7AUMWlXMQD
m14Rj/ZWHOBunJhxuL+FroxoUu1+6xf9tdbz/skzaYylqRK1FNHAONGLqsbiHijNinwmHt0GyxVR
KxnM20amvgkULd4Chty2oW8s/gODkppozDZYzZ8u6srERKIvjH790eaHXuzmr7Y0p0g0fn4bSa7z
6sw4LyCr6T4yrGmT/t2kO++D7OZw1EcGTTH6SPPrp3HP/XiT2q2msXoVyveO/sHvefPa0c1ozjqm
RmmVGU/e82h0QDu6XgHzry5xB0VzmEq7izU5aaEKlHe2fDvN2StjLdMmhrHW/V1u4SX3kUoBePhm
3OOviUh9OMJ2TVcjK0+WpqUtdGbitd50bho3j/p5FPdKdNqdYiJtBD6RhWy65j0jGA47hec9yQu/
EGN1BxvUJbJGRVpIAMxmi+zUzbKmbnL/EOSFyaOefu5MKIgrIcZr5nBpNCtRFmJiWLTZtQ9z5y4v
RhEWYv5TbWKMfEfNhz04GEXnxUPpTi8iUPVl8t0jPv0HZn1U4cCknIuOb56gVrOI0ONpubbcAtm/
WYGuXobRvduVKO6nTtQv3r1hN05UMBHu2HqzzqY8BGenvu/NRkucKWuTPPe/S/KmsaoEbKjmcN36
5rfpmFvirWN90tfVBmH3i8exWBBrobg/M5O2u+aUO2nfuc7TtOwyaoOieAcMOgrzLQhG5/HrpvgE
VjpLVyl4KJTiozUE8nEQm3zc8sW8rUoSrsM9ZYFjYJw4q8LqH7rPh74e94R2HMupv/ufJwS2+Gmu
unH++qU+NlNk9GWTzCN4cN2T2GxIZd+3nt1G1KPepZtE9T5ndwx2+mHmuzxJw1xCycDSqPUoFczx
ilnTSfV9Wmly82d3bNdb6QUnrxV/sGh5xzrDL/KjywFIWcTMpCL7q1C6iqveN1gT68NWOnVk7t0U
65vVRWN+m71ZpTuJROFcefdWa4hkW5xUTJobTnX9q/CGXzIQNH2evkWqaGzmh28jRrA+XvTypcu2
ny6tyrFy3rzZG2PT7RJztOqjgCI6Fjt+ZUNZcfa3XRR8jGXsYdkz1kcZTTr5FuwOUxgcY7xZosho
omo61Nq8+tPWH1U9njdjHCnTxz35qGdawNIXxmkJtthYpRna7RScNl3/49diT/rZ0mOFIXGTFwE+
GFWjP8SLcU+kWNg6hUyyPXgE5vpZmrsZVjYxc5lI60q8lfrOrD3f+SPlWCeV0I+Lqftcg9lKaP1E
wd4+aCXXh9+Nj+baTpG2j1OEJXGKCr9MOV3do5xasEuMVPO6vYMWvuWNjs2imr14BUDJS18P5aB9
V1v5p8ybIpa+20WOMz10W0Da8MooudbQjpPX1HEWFGOi/KieTDtqs09jirJvZtZGjM5hgjsDCVIw
24nDBYfROmwVYx2493ux3OtGlvokmPwops95a7XzBqhnXUptScp1645LaTxucvRRR1lsSlyTrFzJ
XLvfFkcMqOBh1wrm/SZQFgB9xjAlbH7P8IJuSvxXNJoqv/XGCBpG6lHfFG64MNozZpfNb1pQriEp
dNdWaDZz9ATw6rS8zJp4s4Q7x7vAIec1tKzrysboKfg/OYOl+8bRB6zazU/Ihi42j41iveRBRusq
ljcZ3Odz26XBTrlXbcV2yJwlNjqgFhvCCxT280yXe+wHoqd/7X5JMRrnyWHVcwNlRqu95UlgZ98A
+6+UKlOU7yA2wN9RvwRDOG76oXW0/Bw8ZBlzvruWK6mRex7BPVDJkufHLOvSTaWwxANhF36yZInd
fCaIzrkH4iPdQ+MM5l3pmG/K08ZIW7uTBmiXSlhiYkTsiwHdWQkzO9Vtf+2dbToM056AZVsnC29o
A2+oTaA6ldscnKCjjarnZHSv9uJdF9vjLIECjPp0HZsnmtEz1Fx9GQngP4ss+GGPxWUTm4pzwu3j
2dn2UGO9Sr3ZuBZB6UeaMimPLMOORDU3yaJ/3+gVT7lluUlXjGXoDL4daxWFUGe8qD3rk3nu2Oc3
3zhZoklGxznYneLtFrLl9EnTEn0AQeskDR4KRQWzKS57ENz61pFsw1OVqtJE4dB75qu7Nb910TxP
vbemQe8ep6CUoT5vgHU+O5c9AWUJQxxWTT6Af2fJ4OxZuC+hcvMyWRszCKvagXo2nOrif865Jtf9
rWyHu0kWTPLKVpmSZ3TGCkUweGH+0by5eRgq/cEOtKO/PJL0Mb1b0vmmzEvXMTaPEcexgz8CxNft
o2Bd5bkHfTxmrk6eWpWBFS1ezNprhLZqXhvPax9FawEe6R8QM/NZ1Q0yqko7DvZZ65kq7Oaky3Iy
E/S7hfPcugdbILpVyiZOuCY1d0E4vvTZaazI46ntLvTXGka43d+mrGzvKJ/ENIjI+vRoqTznKOec
WAUwh1JB8d0aJlbyQwle/MqmcujdeWH9vSexsAxzHFWzFTHgcIk7Z+Nm8RJSKOMmswhN76qPltQW
KOptTrV+fimznMqnOQ38W4tmP0/7y1QONw90857lmItr/DYyxfDomSTp2xkArncZeoN1SP50ZiqA
3ZQFdkgTazBdQozHaAIIgKXLijkWe26dR8DCcGT40WHqi8TLsg3ZQ9PeLdKOZmVzBnT1flCSULBp
PwXu8Ee3PydPkmy590yZHLpYzG39PKwAnnoj85OVt0fR7/ZLAwz5wKCLgzf4kQog6IdyeaIoqV9E
50fTRDnr5FJLnUHeycYeHsD12RmG3gl78ER4JKU/oYSa8iY2MndOG1ZrhkKHBvaoI2+duouxPXj+
7KfzGBDfZ2t3S1eGZOXmT183Ta0p6oERtlOnsF7k89eNBpYT9j15lQbQWdixFN4PnzdM5mDZ3ob5
oNvDI5Gv6qznHramhqWYnbEQx4WS/X9+6qj770vP2+/AKSAcvZMYcychOb4NC/2u1Y06BgREDQVd
UcywpnUX6sOwp/D7w6Nb+OO17pv7ZXOHR68Y6gOtmwv1vp4p5RXrJnuUMfhPUx549+RO+LC/Yr7f
Wqoc1z9nnR+TT1TfzQOS0d1gtLIjZ+sGm2rdrHHw76r6/uvOUMNQZISvHaQli5vrRbkFEjhJikCt
sZ9KFaOzoSXgTHhyWyt1LT+0c/tIpWkzgBw9mq3lNR2M/FgB194oDR8CwSEH8RmgDG0vtP0gf8sX
lQCGi9iYPMax5Zr+DL/AnlLtZ79171RuBbfJAw5WwIyRaeTMg3zz1VbfFqPwbiQXDRF5lUto9JwB
MHprbLJ0HTxVrHf5RAVMoyTetHKR17qbAec+71o9fQGzJdxUaNoVoUxLofagOeYf2mPj6LbbdpO6
pcP8lAlwdRwEQl02c0iYrzq8MOVK3TV/1yZ4nQaQ5shpMy2Vzv7IBv1S9XDBQ3Wau2AL7Uy2GDSK
OZSl5z8EwR194hz5fi65aM3x9nVD0PdymLN5DEtKAW2nqusp1IyVk2soGDfqOMQZ2bp/Fbapc92w
eSL8mW9EvOuXiu9+tVCHfNbv4J/TCxlX9+U8+jfPk31U64pwrZYkzEEp59AWWhZpZWM9+/4YPGa8
yeI1N7FLDoVrL4+9YdyCiq1OWPYUDmL/0J2AEbit+mPsS/bY4W0+2I45RsPCl7wMeeJvgfVUO5T7
XtG/ZZojkrpzxOPSNePJdow2XMpBR+NBOax2Rzy1qrYe5uaF3vv3WlzdxdJSrYaEFFQC1jz2ib4M
zRMy4OuctdudYefNUxt01h390vXrXi3sTzbOPhUl/MXn4YUr7rZ05CwpIsbythEe2SKpi+KsuWJ5
hCqEtC+ESFxtpRxoODlKOz9vbscQQNWEQVCJg+Mzdq0ory0WkTYX71NALScdzrN9l83F0o+djzRZ
YM0LN9MUiZH3CfoyAgmQ85/bJgDdc7rvk2OWV6NQTzU8gjANcVqkeavYSsLOyJw0wKkD47anOZqp
ONPx16CXijZytdlA3Aik3b92Yp6ijI/D9FkzylfRhZWAi3Hm/M5VskpBbzaw+Txpun6NloLEgt0I
4HV/oCm4jJKZZarWzuveEPsJCRZqABwQg9WlLkCd3cx5HZr5hxqMSxGsxXEp5p8QC3UYFHZ+UHyH
4WrnCy3Wh7cQX2MY0y9Am4u3sv1NbOSTMOQZW6fNh97f824aDhIuHVA+6SFsw6F316eyCKvZ0chL
nV+VQhpl+kxUn0TSV38Z5axfZ52BurWZbzHG+ZJUuOHthe/GYpWUP+1lMpMuYj5UG+7rvR3kXWTl
AbiPn1txy5CV2KjyljITtYfdedGmm+WFwFOHhVjM2/OOaCZhRUb+RqLAshRL8pl0G+IKZUO30nVp
+nd5vy55aGV7/VMHFiYXjjrQgLAy5x3WXipIq8C4Q9BUxwHKwFhfbzpag3jFpR2Wq6aFzLc7dSOi
EHb4HiIwWcH2YsYgU1kZ1X3wyQqsYwGzmFN/Dt0P21qg/4Fx2YJc59h3Vjy7cx5Xo/nHVuLFMta4
hEils9jpY4z2lyPW49YaMtL9/CVT3sl1lp1z2YOgEk172caeVCxwIibcRsjq69Q3G4Ks2i1GgkHI
kRfwNaxlBMn9MBXTkiwtU/koMtbD7jMFdqUnzmf+jyxkmQzefIP9+T0vA0fQGr7P4/5XBevTcF7q
bI8m2zAibJJPhEPSZmYMgXMWdeyUbFhsJvGwT5l7X2ev5Dy/l5+CgG3aiiQ3mMYS6P0Zgvp7YE/2
KWerJJzxExJvX3f0MzSY7o/M3hgoba2McNm/sR6QP6nXCSUeTNhMF2RTK/QuWaD+tdS47owJeYjG
iVZ26+cYAPFgjjmKC4bADLvpRGIRcTPaZrpn8yucZk6xsxxnX/8dZEZ5yCyPqKbmGR9xcagFNxxh
M/Tzo4E8k/ig1TqUQf6OjJFyQJD1rBpDfKJzMeHvGTIhJ3EZfg2/dnL6zY/YlY8FpVso6g2bJJu4
La1U89AGoxDQTvTvd+Oc/4YfR4e6z1lczmU6tvn3xnK0dLIOW1sZ58DKL0RM/+g2xEXFVt1NyPcG
88OiZNQp6MJO6O/VlN+jj5/YW6bPGpORSXSXoSuV8ZwjdQ6Eo8W6fLMDf0wdCmuuNrJIfCCozKRj
tZG6ft1UEKdIrUgMmOs7wNkmahqk5aoEZxCkroWgygCBVIgnQQpOs5Xy1kx8ANqkxHLXn1vj84fX
2Rq5Y8f5P5rJttsfc79861EX94Fc7jNNtpE3LGMcjGJOFQvX5kqGtQfV95Zqi2KSlnNk2YFH/Ul9
Xu7tiXKHOVO7+2tc+wRsjFHrTvG7b0TaZfucopN+afwOH0JX7UdXv8KcPU6Oxfiu2kWJU0jIVnVA
GhG3Zo2KYRn/dmPPBSrUzVbf6MaPtoeqqCtR9qJ0eqnyZM91N24z91yVjEWvEH7FZpZRlucoXAnO
+agL5zaZ059A936uzFdm9alQE2dShb0OXmYVQmcJV+99NlCPltT+wi5f1jJe9f3zsGpXq7DGg2RL
BTLB80Awn6e9ml7wQZbeGK+Wlx01Rz26pfkUtDYyo44xMrJRczJnp3VBYNkVrnE3Ge7TMPXMV0ez
jIh7ex3l6iNFzl6MwPtoi+IkpGKdFMtrbuvdId/RoG4mQCkw6Ktufa+l/Zcv+wkJQsJGpnFOwrbW
brnFjr7eCVXfLEDoIBdchbBccSPW+uzWy8Ei2amstSC2faXioUX2nDO75NxQ87XEnE0WImq4jhNi
ai5r2UV7JsWhrK+BtW5sXJMMM2Mwo+1zjHO7Gm6Yy0lEn1xPaqwAAvvYI2XxZdzmjPioNQz9Zi1S
RpniIDCwfg9ViWxp3C8VgeKhtnifisLybDSQnzVQf1Mt1okd0Yoc/cmtqB6KYQJyGIOfRbu+0t7V
EZ5sGW8lcpmyW2jbGEZDRpLm9V2yFCQHNDUqOfRXoTPSZVtOEVWdo+K6Wz+G0ljDre8HaPekRPR+
HIolC7fgzfnoC7jz3s5EkvfIddEE5A6YDBn/S2TY4MF6e2l6fXws6vIP8qztzv1LBkjotbQBudrr
JHDksbXc+rJYXP6g7ZHSyJPxmRObOe6Pbf6sBeAevKp175d1ST+jYxOns2nebMROlXSteOzci567
Pukg2l9rYHeGJcdkAUmCT0hjXkNoWE3cu5n1TTPjDd041bR5P+PECQMtRt2LIgYFEkqGJkQ9PYa0
G21s9PTBO5vpiC71XutcLa7XxYhy84dbN+UZOFE7u9GGHOtiaq1KxzX4Sz4qhJ/euBGqnpri5BVS
H/lxpZXHmXWTLesxo6azqesXv39EtPRTKe9XB+aSLEvoK7MKM0d/2T1dTzlPccL51pEoaBBQEUxn
bfdPvWOv1E6cv6tl/RisLJ0a67tYhyZcWtkcDD0gtGGoCEzSZOyv1m9stuHeVigNCLxJvEs+wZLM
wv3VjAg196G/lw5Qm7E34tR0kg7QPBAI06Cwrr6V9WJGfWs91u7+QxoXE6eJ44pfW+n9lPWg32n5
+h1abmGRxnnQNsvvweNa9cJW31EXCzoieP5jUyOXbgqWEEOfrGhp/Jh5YA+AHFSKToqAR4bBXHAa
BeBIymSR1WiFZfCjnbYHBFBjWhfAdlXwljmAXvr+MWbI/pfAfSTyxJrrz4vgUybjGF66L7WMZIW9
pwWoCDfQHWOwHu2xUgkC5t8e59LVdi/FOGkMhzQSNU1PqIHEXRFYN2TG4kDZSMZ/M4RF4cAK+e95
Pyu2Pzj+lWTf2XRopFvM3d4GfNtYSdnqj6qbaY3MtJwyFU0ZCh/lPLt6tT7Um/3dJEcs0mr/1Zgk
2rau0A+e5kVlBZZij5D9SGgAYtt4N9AFQ+gRVlKUIkQvF7lT399OReBwpi7dEWHjEwKt8mw7eOAQ
m12ysYbVcz8qO4go1nBNaLPNefxNTq592ir0KW1ZvGDE0KJGC36se/cNqbgdTfr6rZVgvYBUYaa0
tzUrviFxaa76OAtE5EWoSHz5lHPcRttmFXRLERH4mPazW6b1xr7T9ic9L8XR2M1nx7cuxW7Pj+aQ
9kX2oncqOLaSwnWrdyutzTggpuBSD7Rwumc/YhjIk97dnofFqB7mJfRkpYXLLAy8XxV2EIIwtlG2
fKmZOjCB/CRlv0TSMT6wVEEp1GYoe/NUDRpHwMT/pjvz0XRU5NMHin0EoUbDGuvB8Lqaw/3cLh82
M+OwEdC/feZ5QIupLqw96Pq5sr2DNrnfQP5fjFwVt2D070BeAPB3xP+bl6WV1zDpoxJuOjBTrZbB
K4bJp0y6+327TGfHGmQ4oDcLRbsjrM1mMzaLMvb0zjwFRU2yvPnYDth/O9uGn5yGGeqvE4njDu+9
vzp3e2ecvGFKBx0LyUopU8POpNUKkrkOz3O2vxEr4EIEqAEgqHvJ8/We7UXGpTfT+2lvnmDko+Jb
glIso6yxarDDITgOXn0cx9kD1Fyw9SzDkhTetRsq+9GG3IhQsCSBNtgHaKgCU8Zcx5i+OPyF/qMV
5Y3GeiF9o1uTRjF0IS+1C6KcdzYOXyu1s5Wxjrpm++aWy9kpWaPtrmyQ06yh6bXfRL1XyTZ7RZyr
DoxF86PM917QcsGaFsHz6tgpEPkSIZ74m9kooEyrxhiKViymwrtnHWhx7zItE61zzzVTrGLGk7og
6CZ/O8LpYoazAvgmwI3+ycErsbhv8zr8yObhqoy6+Yba7GlbvgNliRR9U8lI8txMN7O6dpnWR2o5
d2NNKjkHnMtOGyLG024rLWq917FOuDAtQBMatt08ZuYQ1QV4d92xV+ioFJutLh5J/zLOHRtYE+CL
scRzpbI3Y2I60yLcyGgXVm9Sl0Nn0u5d4dhhVrpaKFjQkxwKZu6dN7bBGnk/QYmBLdMgnwY2lPYv
Wkp0kpP+IIFkQYdGI5adUiGBBOhwXUAf6OR9KKZ4RtenK+uoCJ6w6i6/uLs4Iocbwc0tovoQla+V
+ztAuRk5R4dT+dY1mxvZzZbF9o6t7TPtQTO7b2ijiqgX2p1et+Zdbo/3g7Sry7z1LyVi8YNrs6Ly
VZvRgGBbTg3lnu/5SdHtz6iIX/eeVl0TtQ7SJp2EGBfImt5+VNnRbYKnnpMJYLD7W9nvhs4ar8qH
ZdfvHVUCmVhbUhYAxfrO0BsCKrUuxKDxqy+0wzxpfbwviZPtfxCBUt/6Y4zYiGnswac0zJczZrj2
bO7O36I07yrd0KkJzCA2tv2YT4370A3bmb/ZGjcvZSP78INPH93cQv8txohWTbvpDkdr1oaL21PX
LnqXpfnWVwckVjBrzRhW44toNBFluzpZ5owOdpse8k29a4P4Q/wEPVcXW51ovjnuE/R9KgYW/NH2
NtoCSgPDLe466X2H1+uSUhKga1saDOna/ekmP2Rq2BhjLqQ2BExYC+3PWtROsmlw2PU0otL1Jz8F
CVkuzEid+ZoPgbv66Z7DW05v247eYR+LA+Ljt6ABIYLrVZdmU+nmTe+ltbwUTTXHM94xXHcYk6wP
LEkRloslZQoAFa0r+5QpQE/WpEE9B5ZPEXMeyBggf2qTRwMI1R5c+8GcdhE2mXPA6jbELiLEhMlL
SKm9E9SmREzGtQlMGJrlet0KrT579s9JbMfAtYGFBz6LtJzfgS+RKC4rvPF+YdN3UdWWRlzNenkZ
diuIMIAZkat7D5sVwg11N7pnKLmplMiRXeYImO3vrdbZL9sfY2+yB9hyjX2zPRBiW8e4vEo23lM3
mC+6gV/JbLbmKFwunKVeq5Nwbfee8yDdhfgrvIaPyzjjuO3disJOTo9l+6pxnSr/xJwfdArN9pNP
xeNcdFncKHWc6247WIZ2GBF5GI75d9RqGH+ihEhZTUYPFF7K6sFvg/o4dPp6yH3rEQVyEG+axlIf
bNq53bSLmYHDI2s0IiOv4YZbnBB1cO2HwoibpYpHXWzxYjHsKF/XXyqv19hybXnglbZjhwkt1pfT
bM3f8k4EyV6ZHUYcFtBxx3nnRVbPZMdJRz6oW/13T+lUMsjgu8oXR9m5h7z37qGSzZO5GTcjcLxT
bTKqEddMI1xscZuDNy0zXzRD3u/rVeu6PpKm66d13ctQs0+MsTGTIlwbVztn2TpEQRWEu8zvReFh
iURJFA7DxiYEOlChWK334qWct+xMVZzDR+3k6QeK1+we5s0an9a+bU5KqD6qVBfEXb2SEREU5mG1
d0HVKD0qmd1PqMf6yN5/DoPNFq9vz1LltDNVq4HP23oy1civVDm0Ye4PdcjYvD3sHQvq1u6StQRV
KrUZTjYLu7q+dZZ5bUCSwvEyzvZtwIh33HFmFUzqDjGL2Oipc8Q8QfWg1VaFJ4Pw2QEQBNjRK1lc
9AIduVcldp8HCZgAdj29LePBaZ52kypvwg/usUmuW9MfHGflGpVzgc7BeNrnuYzBOhPiGBhk1hUb
9VKWjo6XnbXG/OVPdZOWVmqhvnvEyNTYtYNChBfUEb8SiTvH2qrhDZUeXjsEv6tVPYIzlEdzNx+Y
24wwUYfOtar+5wqTh4RKv7Wd+ceZRxTeQ3cg3xVvazbNoaYwVmCZP3pg+mQkLi3tqFOFsjKesRUx
fX5+4dl14iySq9QGava9Moh1UsAyb3jbdfXQB6jSXCWOwWhgApr7cJCOhLKqj3plX6xiuycvmx22
et5GOw280aKA8A/90Eedh14bBpoGg753CvDGTHsVrkaLc7B7XNAMBcizXs22fkKkOiSkiapkQQMN
UfGWIaOJVi3GDYlBSFMrTZ75Y6l1xNpqCUFki8SUwXGr3JsqO2Z6mpoR296ptzwP1lkzUM02TmyP
2zs7Teg73S0jTuBR25arOVKN7hv8gBxBFurVRQttGfFsGgGE36AOvs+s7F6UzwhSLHjIDjGR2s4C
E+IzLhAcgztIZVM8bEyVi1HfxTnxG78GL6CdydFEKzWZkVCuEXLVklhV48Vlw05tz1AhBBW6xPIS
jGbAi/fTw864WWPpDaQpun/Rd4vVr/MnIP0CMqwZ8QyxJEjFBbkWff+xbOWd7fjNm40T8SBqyz1k
xdY9kgLwE+gerYl8+rpBTZ96ruenvtXKSPm5OC9r68V8Nu+a2aN3/frp6ybvKiP5cqb+5xf/ufv1
ZNv6ZfnAn//++9dP/3lqq3xcgByk+D+/+M+T0USN534fkn9Py53//cf9e+zrf80dzSqo2kbK6P9+
yr+/4t9j2VyOB8Kvfv576N/TrMX6Pz96WfTn2gUZ+r89999jmpZlsT7TBv177N9r/uex67otrIj/
z7+RMGwZISnI/j/Hpzea6bRo5fnr3b5e89/x+fcYA70eAxOpAIMvrospnWtfzGoOv+5jXrJO2UBI
wedvy9Jyrl8/mSvEabpUGN3o+/UYRRp+GnvGgOlbuIfdoo+ZT5Afv+5udFJYGrNEmzrkMnMTxK1f
qSsirKTMrOxvVjxhoQWP1+t3E1b56E1Gmc7Lqzes1cNkLOogXM+5WO28nxckMfZe+gn+OPGu6X3a
O3v50TeOGcnGMe6EX1m3MWsxSG8IqfJOe/XIhAtX6uibI836WWYIPx2Tq3BV3YkkieECcuKHGdga
oin3TdBDxe0GXFr2CzaASUKe4pSy12c3KPLfEjJEr5vrQhrrfWOD5IH8HddNnVqz/4Gphw9TxsQR
LVFhfGiA4ti2GkHp7TBShLAABmIWJwxh7tvRGcGDwISO9sxez7L2iexU0xuoLfrOLgzkyFgpF9dZ
UZhPq1eYYa6gwEoinzCpj4dajb+pfayTJLIFOSCkaov0YhXau3CbXxjQZdKvRU6NK7ALgC2GpqxP
8DNoUIlfnVWhMY7Mx+C87qm5zB9a118qmShbMw/9jhj5swjumSUXTHWI0NcBHNLLBN1ndoYm2KK+
MEHcei2aPOx4lnuyrf3POJsBrib9vaAFxF4Y9XiI6RGnlO4L2yezhixijlOhP4q9gk+SlpmgUkKH
82J8CjIEogRy8GPgUnR5v2TDOSJt3Ur7yUj0lT3Yy5zpSM4AvBjiAvZ0ihIyGC+r7fJyUD9I0fbQ
zJY8xlep4H2Hd8udOHg9/MG2DXrcOzl63qnaE3jvJFiCd2ayQVkOFXqJGljvo7BMecndmuZKnB2t
OJmWdyrgDPxMyXAGdT1TlmUWmqD1f5F2XruNK922fiICzOGWQVmWQzu0b4i23c2cisX49Oej1/7R
Gwvn4GxgX7QhuW3ZlqiqWWOO8U3zrKA8HVJpHhRde8f1oZ7dZgjRjvA7rU4Dquehy2EwaLZ9lOy3
u4JOjTrZr0slmyvTsq1dZo1TOEhxvzg4QYbFofcwEMtb1EIh1FsO/sKunpMT79np2GQCWSbTTovX
t6zU91MrxV4xyx8jtiAOigf84KWPCej30m7+jQxbG8HZPkyZs+57k2giO5HT2ZtuhdLVJ0PTf5As
h5vVS+QJz9yVFW4hMuR2mWgHanHfq0dyy51T+kOPB5Jh5X8ck6wZHiWyPY1aBvWs+hS5akADBK+V
pGRs60/S080xVZPHteXvaWIRFqtu3qggypqddW4QUvizYoUoeZ9VWggKcY8XegmGGRpcR082yjTj
oStGhVHuKYbB8Y8k+xZQ5uGg6LTC99S2POkKb5maDFleWsFAtnqXEdFjTMQP0KgSDIFOYl3llJbU
9Q+yHNi5Gu2uzw2OEWLtIhw2eagp6GB5MZFT7XkHJA0De/pK3reDcse1Xe/KtDtIMrC+YzSv6koX
3PXau9JSJl/YFD1aMnTRMHQxF9hwUSszMulFOa2VRLWRf8g5DkdlEqhlM012jq42smCXrG8KAxUC
J6X+Ypofg5qQYdSUs6OhduFEBjnYdxrlz4ihyp8XIvqD+HQqxoYS44J1QRY+knm2st6gfXm06ZdF
9pfaeXOwZfiMMjMOK11zf2jw55Mg/hwGqe6HY0wK7zqUHrFTDLej62SBXcmeHOOjPZfLaUCrCZH6
bIgo9yAG4oATy3oYTfNrlPKnRBhwJ0qwvCJCa5RzOHjC2i8yOzK/jskB5dxEVnZVsUcfcZ++KPPw
Wszs9GIwdqOmvEzG+Mlh8bMc7RnnU+GXrqcF+oggOmFBd5m9nCkJQnLt7ux5cBkre6P8pkG4Vi0H
6DosrGI8mrbGwahUw8IYlT1eh8ZyDGp/GzyCjmL2fZU10zL4sa004dL0v7dfZbDrV1Os71qd1Juh
AdlUo60s0OeK7jErpuwkymlBS8ZWt7bGZ5cple9m8VM8ofTBIonWPAuN9pFEcxOBrXiqlU00bdE7
JcyBOrbeB+tjLn8n6vShqPjotZLlEVtSprlBZlTowzWtLr3gmnck3tBONSOlzpIoHrud7HLyz4b2
upQqgWIXemGdYPMhPI6EluOjTiUyt53/GL30cbRtzKsdy2RjYypQ+/tRm1+WokJgUk06sNmV1kv6
VnQYbkhGOfoor1bTm3SRotixrUBNZ5LM9kJEdC2fjCbBIqTpr33GiUHBZCWNT2cS770CgalqCA0w
onBPL6GlB5v8aGu6LU4xYYod3E/6a+hLln0YN20qt3dthf8Am8OtWIRzZsRdFWjG0EZBXvBceODM
ROUlUVLnR8Gid4BnFHW98axqiF8re1yoYyIt0ei5Z1FiqP0fXbR6RO+7vJjNaV7wXXgODQBMXz4r
9qVIOu0AjwERePb7UUMhG91957YzAGbOhDrPJYNlEWg8otfSenIJVtBxaYsj4JiR9ybCJAQXThec
vAWWMXeE8ZB61zLt04gcGqfLWAl7ZSyRFPN8L536WZtG90AA7+I13T7rJxGQCRVcdV+ojthp3XbY
zabD8zsca5NTO6PGkazTiVl8bSRU19mvi6yCohWvFe/wUDU4h6vrdABL5MvU9O5zu9nRcY85hcwF
c3FbzJ4jyUIITFcyEry+THQfbfOGvZEjfRHXZzdLn5XsRS6wHVYzZV2exCbNMkRZYcS8X7aFcm0c
WiG4xN4ZfmzsbU+hn9YiPyejeTF67Nc9IJ+3JFa+Gkv96Eo9PlO+9ww2swpMdQMzssm5Z8lzI7IH
o7TetzV+RT1hZHeiHLBm+YUl7yrbeqKrMgbCcDFL9nS8M4HCEdNgm4u4ibweKOGkmCcy7cbBFM6L
MtEIaEd98ZVOv2Q6NqNuuEtwwQcERsORxhqAggbmDnuM2UZdRTUnrWJvEYek5mBO3dDKlxp8QwgB
IBNnoFNlsMR9Es7ljMw5on9RZg+BGOSxq6e7IrZYK4hDc2AFncMBf2aCxZhX5AjWYVta+CXGZjmQ
1ziyvy9+VXY/Kwbw+t1ofa5q++YmLZacZDnODiAPGiWNADAgh0NjYWqfUu0XlwRuOueBEYPzK9UL
/V8PZ2GZLF85HTpkO2/5keN0b00jC0Unu0im6nHmYBhZKa+7rlRPCN+RkluoArT79kKlFVnb3d1c
ZMOZpPwSIEPP+K4GI0V+UuLWH5HZkUl4PZoWdbZK3tRmwmdd6KYPyfRrhv7jMr44coaZPcoGUILH
xnw5lk+pTb5ZWUt6cYP+Wx/Ne4w2zn7Wy8gQo7UndvdTIvErqz0GcKs9dF0n2TuAIfyCSXLpsFdG
7w4joJJU5X3XeKCFxrdmNXToYZRYtkR99srqNPexQXsen8yiVHBZPPP+LDtwF66Wgt4c/ujOfK+I
1bmohtkcHCmZ9moNt7W2kr1ejmdeGOXoqvvFSsQ9UiMWeD2yHehOmXjM64KXQCtV0GYZDbVSCVeB
gkSWyCSwnMggBQyzUTMDxgcvQTH+ansjR7mzX/TCvjcIQeRyAn5WNXFU58VPmhbzaVTErqereIjZ
DSo5HtPK0uDOsHCYQjanwvXIBYriZuD/PREcb07ft/Q2dY8uzevt04Zi3yXSNXZOogDKNrVcblo7
amCfjif4VotH5WaVLmeJoUnRa+n4RnaWTQd2kkiaDdpETeDYmXTnkNboa5renb4/6K3SneAjJScK
C8rY6hSPPvSXPzXZ6F3dteGSxJtsUo2hBZSCurDsTia1zUlbFhHV+vpbKYUd2av3XvSTivi1POQZ
9uEyQwx2Fww+27e00Hz++ZAzYs7XbbrVEt/uSbOcZ02dlp01uFyAiZNHuZH1IegmOoPEsQmWrIu6
ERv2aRLfuDKYWisXziHbk+PFzXxYFSIoHEiWgMR8fUInwpTMSGQS/Ll6ah185Jmrfy7zooVxBk+o
RFpZsibbeownUUzCHyaRHSUYFb926WNL18rCOFZZSmFlcbaE0hQ7XoEFis7M7LEyxt46suA7Ck42
ZCGcOh/zhBDuLYON03ia/XziPJdaDi1A3cLzELOOWVQ7oQGExW97G/HIqmh/krDbmHu5zRG4xMOe
ZuVnXtGslZr9qXryZmcjoRODKW3JOD552ojP0156BEEWWIxUR32e6UpQejOhhpiopMl07LX1orLx
Vx5rIrS2S270ySFLhp2Vik/dSB9RpD4xICoUuuK1To2AuKZKnQqtjE3sBWhxuEz5W3WUhrLPhqqn
IqnNHTnSsPSGL+Ca2dFUvgautWiy8U1m8JRWgIcbKqMJc8kmP7jEmxju0pPpws84un5B1z0iA5gR
lFqtnQSqRXil3avedemy7uzVEouRRQbHjI1bbI50kblSgp4EJ31iZuviM54K83Fa6h58wdyHJkNI
gxIRvVnYdjJJEnDgDT2s1Us92YCOnN53m6ULti6jKnOsQUP5I03Mz16/MFel+P47R4eUxSrMO0Zi
4Pu1LXbboXxSXOdFa1dKC+pBULwvWPwbsEnTCYYF4pk0DvSBX2JthKPLaBuMaNkVLxJ8zSO5FdQA
LIR1mrCkbPgnS6VP3vHXtcKIRIObkcUUBAVOw72aYs/XnHJnOcPvAYNxqE35nqGPbbR6bRwlVcIx
cRRnBcxesMjlCvtsMfLI0dXPpIwxlcZNcVyp8JpS/5HgQ/mhIdS2sx0YjXq1LdthKaevUffTKV82
QmDLn2m7zpuEZuAb7Rfn1h4OirfL59LBcLciWNdaFtq+220V3lw+yonLccwYzWNqbJSDwvjM1NvU
ioyhqYkSta4lIl1fr0kHOQxXt68vLvybiuSmfbEc+TrrE10mYeFXMumiDOiQHjbQcWt3mm1zp+Rc
lpDz9BNOo1azx6gSUvLo9iXnoHpMyrPWJQ49F6fZU/LgFqLm2jHsngtJQ25Ze3Mg/u+8YXq2KWjS
l1EV1aVRHstmtvyyyC+9K37jNnpy7KxB3/1Dg6zHaMDpsm3uhV6+44Onz5RZ763Z4YowO1rmlf1G
h46MokoXRI6VFfZugQXVzm/Q28hmupsA5FZYUUQRmpnkShJekPdoLDxJRA42ttJqNTh8k4OqkM/N
hrin8NEPQ1rH+3Ze9xApbqlH1il35XKAAHLHWcuFalsYoUVuo9ZBTHacevKyIkJHt5cLPzRiFh2t
aX4SPu+xiUrnqMyXsUYn3qyu7B88p7NkD893SzF4kdFpdEAp7Flwq91svzsG7dukod9u2hyCoad8
9ZoRLDYFlV0YAxQmTI+NXbd+X9AzKcs+JkZIJdrXAcY9ugcdfr7afBx0rTpD8xEhNBpWx1mZQoh9
B8sV832aFgGuIhrry3h28eT50shPqULp11Qkpww5E+5rbCRETgm3wU69XYsAcmyxUQ3COyhrelwN
pd1PQ4l1usKIwjlpCZPZLHezRRGqT9nvZIrrvTmaCzvaKlCdOufa1zjoW5eGvy2Es3PXIt/DPScS
6GG+cIQWurbFtqY/aXQ4POFi+1kXe0/BPs+wxCVP5gYqIYyaUpR7RGOVRt0V/XJLi8oLgJFmkbgv
J+8PFd1tMFgq4no0A0YgTCdTZ+rIoPUfMa3r3dq5z8rQqPeerjym8txSo4G4tPG9GsyU12fNPWj6
/LYlrrNhJDzJJs3sWvvAHLs0EKJ+s0zjmicj3ubMODKj6L1j335G12HGsFTXmz1NtGllGdIlDfEg
ukfway9uPROe65TYn9b5qVQJ46hKGamUUBFZn3u3aN7ieD0086stTPXo0HOi5OCgTX3KnuPhyMeZ
AhQU60B9iHnl76yZWC5LZTAy/j2c1uZPIQn5r2P5iHQx8Tbi7Ecq1AozeTRMAHPmeO+55q1osWVA
fYSpl6ZWtLrxheH0iCVu0JSZfcCQdSCgSbS0uMkuxdlX5YdxgbtJdB/TakO+YCPB7mWHCy7B5O7N
rOON1H5amWh2jWtGLg8s0faO/eA8Ee0HnM1WqLoqLW91wVkNYm7M2If4BvyIsoDik170aWUgobnH
EgVVTX2dcCMHA5VMABEp6qyC5nWn55dpyClV2hZVd4YEZeOgVGx68Sg2j0iW/FZddU55ziNz7D6H
1joMAy5QQ9fudYMMcpyw4QqsTswZgphn9ajcHnbiodC/2i55x5qgE0I0qTQWwquCynneE1imkrRN
TFrUbbh44iREZrgMM3gDMa9fnoKinXrMaQDG2d7ZzXLt9Nclh4FlgzIw3Ls864Dc1vB3s9z42l6y
IXNYY0sOVvAByIxL8JieddR1U2EKFZt7ZuA0KkqM5thq8fa+CDzUolurKAfeu8tlex0qHTKQI9Rw
v2QCB7m26AcOLEmYvNszrjbBJRqAtg+WVGR3pcuV1NbSI35hPmtmD3O1X7XTbFSvTV0AthA5SkZh
FsSg8nMxl7ekMb70oeLv6Jav0uZ5K9yJt7zncojUpl+rdPZau8ClxfZpYqMuSszdhDN/SdVs9s2K
TmZ1rrvDxFf4toNU3HebWyTFhbrayIFO5I2c59LWnneEikyaEmSh3cQr0aK46NDtjZ2uWUzPxVyp
NcpKItoT+1yoHxMUKxydsCAVZblVXTfvC57RQMfhzQGa9Xr0MndfZ7e1j6vr5Hg71yMASohTYGjb
F0O318qZkdS4LHdVU9bhClkQb8lJ3wr+7w+xtfzn7oKAieX6iNCxgnRYf63AMYM01T542fMbmOx+
n82U7ss6tL6h43uifuTEj0TIHLlotIfftcbbz5ydX5YS31lJER/g/WIOMSFf62wqLkcKLDe7lgVx
l9RbJm6fjLKiZVFXnMpQSG1hMfIi+Y7UMMSMEwKisn6GNImXwE4xpOTKvbSni+bUX0jMN6dg9oY5
me9CFdfGdCd/quo2jJcYLsGvXkfgU+OeERrDQJsfP4wrlagZl9TXJv2xa5XXUbc93BBKHam2uCwJ
XWy1SlmM5+FkY8VZrVyJRjbLYHWTY4PRCU4yZsBYufaWxowBwwhTq8pYwrXfs0kjlMRHt4krv5RO
u4cwck1n81MTy8/MW59nK4l3Zg7b1SW7lY0tsVOdd91obrtUjJtY0ewDkhe4FTYBHXpy1KWuDXQM
n4aOOrTK5Vin8NZGi0B4hluwUcGnKHEesPu8rA4VmEbz3i2O4Gcy3EFZTwikezBV64/ETwnoVn/u
6x55Wi9+DN6vuigzUCAYdQpEdzr3dgQKlAFaavuSAuoMCmnBHe3FydFPrkNWBgpiCMSvvVR2v9PT
WdmZn46JFbMblAYz7Q8lRm6q3Ily3nS3bkFIk53+GDDPo9pT6dupVPx+MpadSPFYo0f5kzWjUCjt
Tq/xR9fD0YOo5lfwQnJFt3wiMTj4W+9hxuYeyWSkr4K8ng44D13I2ntQJ5zVCHOvK+GjqX6MU9rP
akfLiRgr8w5IMG4fzvnIGOBar1oK+MwmkZ2VYcp6EShme5+KtjhBHwbTJsq7tO8O1mZtTYV9snWC
Ac04HHRbKAenTl6lJME60B/b2eP02prDV67+qg1WeDJmLnvtQ9roOHOLBxDrZOBLFvSqfV90fEtC
MX5mlVRP/ThZBzdbimAu60DDM0mZVF/zUS+iGq14Wma2ym9X2GOvTMOR0MUlUZKFarXHI2DK5Mym
npwVo66o7DTHF4vtnGaCSVqfD6d2LR8Kre73lWqfFzcZec/CeketCjWVFGWn6/vOXugukizKqltH
s80Xc5edUjjrUFh/GHln7acR0Nm6LMk+qYnelIrjBKKZ2j0Ybhg/qGk6qa5jYVmPgOWJVrUcyJmn
anGZT9vxcH5jP37OY+0B+vVTuSanCWcO9W9GitNoL8RCrOiS6M6vJh2ynbko97XxbilVeQQax/XO
KaxrUlRl3XoWNQKNVzJVwsTZFECcYamlANne4QQDYbC4OmFzjVDGTCQpTEsbT/dmuBjsLxiDz4Vn
NvjCYr+yJuOhT4I4o5uV6RPcmeRDxdM05dM2Inp6rWbeF41bRvQAlcCYWtg67XQ0ZPuKN+pPNcY1
MNQnLZ7AQc6Fr8W9EsYtZ2jPMJItPedd49RXHf0BrzKxIpPgrzojqqkDZGsP8mmURX217CVRSMyd
deyr1F/00LP9pCu+03ftboQSDx+IlaFrbQWiHSrpQoyyNrRj7iIQJLNxsBLJzr1M16G173ReP1qJ
jPtqGioha8RrBsGXHzvT6bOW7FTUZJUY5Hjry4QTmdzGIAItnG0L0/xahPSIDRgOiDBlrZNRZ42p
ckyDtbkRTjerlku5yfjlZGfNn8uWEZ3irQdOTzJrChqjLc4ZJUm/HKjPWLvjkJysCIpM6UKWnBrS
rgXQ0go7kexiId7nCg4eRHu/VshqD8XyPC762xJnpwpwKXui9yaNjhmaUPfPplleZTxXZ5g+ZCsw
KWqg+nxJfMonHviTwNwB3rg8NKN3JdCS7BreLgEsqlC18oI8jxIpWrunxKjIklU2pSYJg7weL1bv
WD7IN6Zz6NSd1Falh7sL/GUJ5d4fbZ0u0AQMHtfQLzRJrncy393svmIAtcFy0BpMjUvWXiQ+5nDK
7BA+Nc5mdi4l7jtspkg3Fktnp4/vgLoe80WP6qa+izWOCehQd4V6sBlKFKQ1ywZJaJoW+RXO+bXX
l/pgMrkirmlDgPLOQ6mnV2BN+rlPDemP9d5hUY2RsCpsvAejTsrQtCQkZXJomUIHXRm5IVMBeTFN
WI41Upxci1BTh5O5qijDOV4ufbnrYhqFsyu0qC6I2U/axdnwx71uf/RCiL3hBF0aD6dBeyIhT7Bk
jU+9ximmyHBkKV52qboy8opUhLqbHrPBfVwGyXs3S+8XQoSsqjUxCt4M5gzro7TYeMuVWBhqx3YW
YyOM2xdObkbg9nkdOd7dQt8SqCv/ZQ6dthuVhssPNFapGMgiyF2T9lsndMei5pM/hm5ljfBR8QNi
7SBxkY9zROcNY8AwzGGDuk+zzlnCrbu4jOJipMBxvMa9Vys4LT05Xbz1pCg13N2Zlj3Uff9eeCXg
LdsgCxOfVWdQd/EybLboFte710dTwcGwiTFN4GZm+Ip4brXV24HdWY4TSInq5tXxl4VUiYyAET9P
6yfZIloN7doFeb3cXC62SFGrN3t9imcNWHr9e83T93K7WGNVa1FI0C6qgu5wYj4I12ng2GwYBTOc
AM8el5hY+jaJ1+6Ri5w05uyAHyRVc1LisJTCbkl/WTrQCWEwVUUDBrtC4loG9wIz6CtvuxepmIey
VpfjSAHXjczx0Tl2Y6Gfb6lZ0rt2X4oFwSJhShHWiy0nLQsRxon2XDjTEQhXfY6bH0tWdmdzrR96
qZE5MFQgC/KmuzhwYzxAob6gXHbjI93jl9iZRl8wsQ1xM78WwgSSUxlkPzg7bG+pH1UlgKWK5JUS
ar72BD9nC1bRzJRDMeOerFlx4qUybqYZ7+K9wa5CVah6O0sTL0YButVTO4p66O4YfobxgyME8wC8
hwWjP8Ap5qO4LLLg6TO/UPOe9m9z6NcMBqxjBpUUcVRpxeRjvtmTDaG945U0wnDlwu9ZduNcioPS
k8XyiCfpqpIcECcz7Avxg6xlsOq2heB51GTXnuN423q7PExt+eEo7kMeZ5cex9eB2bHA/mg1Ipuc
J8jLx9zMAm9dbpM2waQuT2tVc5wZVHVvZurByso7V+ZBVijKQaci5JxnV6FNMnERZAw70ZeHRGn9
ZpXjoZOr5xcDC3Rhku9mCUix5nvijJn0lFMbEyGx9iMFIvNA+FF6fk2kE6NCGL4OCKyNe46WpEPM
GB/kzJmWjcWAa4YR0haEOld1DThPK9Dwe2vH4TZIO70lVvK7hXvE9I2MWJzZ/PH0bMT0wzts1JNj
aqF8Vh3brtXTkHFJmgT6B73JH7GqbLEIGoyOyXiSnl9MX+Nj3zHsuCOwTLM0O3iQrhp8674nQ5fL
9p9HYUTA4hNDQBkF6+4ntbUGKej2Sqg878mthipy5OSJ253YK3F9nmZgY5XjIeiZGm9W2k/Yra2u
etPiTiOXYhO9zszjOK5PWYsM39nxh2eSWRq6AXMZjtY+VWPSWrCAzJEWf625EoQGEyQcY+F4g2oZ
qSU1gQfThjBJzG6Y4ENXB/sMLGuz1P6kcaAeIA3zIVvbgGMeKit+N3W6Cc+9DTl8Hm2Rt8mZmnt9
WbnS0bHAnoG0DsXagi2JDeoW9unIgOEYK0sbpesNIEXQ9XSjCH6+unRcudezbksc7B5z6VvLIvCY
3iFCond1UPPalvoNdAGtPoq7eoqhOWTmoW4s+jZf/B15oCsECgsvToP5F3MSJmQ6ilaGfJhoIXVd
j/upmZDXFRLpUmvJUTX4yI2uJeO02hxe6UYIFTLPOs+XvPDuFVwjdTF8LEv8M+97GyOqooR2uTxU
KYgt2vfkWnvefGW8myDonPJMPtul+EGLDx54gSLD1hcDhC9eFxpJLYJKavUhmr5GFdu5lHrFF0co
roEuw8aEc9IXCV6K2c06cqls8mWNx3wxoVlQCQORjnmfqVssU8dDc5gLetlCafZSLuTcDRhINK33
Y8+mNqlYXMhnrsGSlEYEp4ITLkh1xPGJFkkHsCxQR/2QMT14DxDhjkA1+iAzAVphnatVtc7MS7l1
iVC3a0Gei4rhQmqRn3SwP/xiVkUxaor9ivIHmtQ81gZlfQN6SutxCElWVlVlJTZV8okrsDptcMyT
5VG/gvZ/b7OcdgL6IdcT0kmqqvQ5Jbk5E/V6i/4XqbX9ARTkwiiQRfr4LLii+jS+1z1IGJ73u+49
D4aH+smh7Vyr66V3tN8bvjdIRHxyPZtvS5SZk3R/K720CxOTiRgTYzkB+E7Q/LoXtUKKApo3sbbK
90noX412z2KJqW4IC/eTOOwZ2PKr1Tf1gfHZoe5gY2zifV/rmCAUWMCapxchg5kwk0DoDMoVf0x3
nBho4A+j8Ybt7I8W1xwRF4Reg6EOSk+To4gj4UnSZcw9XmgUiu+BHqQqwhm+AI6AmewALZEO+00g
QQDtGHxkUIfjicIY6rdD9c7Ak/wYWyueQuINfuZM7blBDl244lNcQDx9yUyPWWNToR+glRvTNLlr
DdmfvEL8yXn9/FQspd/1sQgykQS9zXbgTdDaJ2x4dTnvunL8iW+R3qd2y2al2xsbEdmJ+wARCOem
TjdBRw4qSCbvbB0pbNWeFfmeOXAX1BXnAONdYCWvS6To88dYOZHdFDnaWkJu/Y+SOaNvotfToPDT
xkSOBlNPTu9c4LcKqsQ1rrq1napq86I37F4mcwEmq63JR4tHTUGCHXueQLWh+YNMGci6epoW7dh5
O+ZXBbKzxGlOGkF9OP3XrX679ffu3y/5+3X/+pLv//gffN2/vu37Z3x/TmliLIz/64f5foB/Huv/
+aP+/hF/f9wWWacF/f9/Lv6vv/G/ftTfh7Hq0CwX90jcEQ1SaUba1rDtKexdoz4lJd1KjFSm1u3A
Ce3W7f9VrapPZl1uqvp2X5+wK52/PztKNCP/+yZa/ALRb/uCf772358lQoe3dnusNCEWyw71n/v/
PBQTKMTb30+2xJOBxTBeamutTxYWge9bIlH4kd83/30/h3+w/tOK/zaVIvNy//smlHQcrd/f8H1/
sbcmwb8f4Pt+u/2871t/v/z7lp67/3n4fx7u+5G+/+ufh/t7/+93/v3F/37u+9Y/H1Z1iNxk+tDc
rD0BhxMqvWS7OeWVY9WHpOWmZneYir8/K2Fl/tf9//Zf35+ll5yXfjn1p1kT8d5mJMEZw/xPbMtv
CbMCsPs6TKpCNZIwF9Nl5WXYPkizAGq43fIsl4nlGR1zt+Bs4Y1E4pl2h8kQvIQ9EXxuzYsSu7+a
ibqqGJb5OnNMFNDg8vYPniW2QRoGLLEkhRmShnc1pjENtz5U7P5rWQ0U7o1P3FWD3LpEdZgQZgeb
X3+tw/qEO/GMxwiInqDXTmtk8acU5D/jHEecE/KDoJPqd5I5Rq5OWqh8SKC88uPwfBg6LTx4Z1k7
EFTi1B7WRRKZDuiCrCf5V8Z3JIo1zP++m9bS7zqTUUX6DRL9OySHkEFmzU2U5Ts/8N6bx2WnSKPA
m4KRK813AFvUZ6QhyD85rK5twgmyvLr0VIRdUW9NzRYyKiblJdZvKX7u2dKsnZiTR8xcDIzqsp+5
toqwqSdJvLMfw3aMQDw+12Zh0xqbcIQsGTnfntysaV3VFbvhvOYl7Hv64E0/q4GhLb8rq9eCoiB8
ZDOdgKSk8mNixMlY9fJn7EoqjYq6NZmc53Qra+tgEhTC0mC4gj5/9VIkZ+yO6aFjIlU3xMeFiBFZ
4OoPFuPGH4aJgDdVJAN4rulCAggTNUNo4hjZIwYp0q8TaKkrHmpCAxywTtCrGFdB6NXvGHoctozN
CqyGPjMG9/pn5SmPqtAM7HQaXmxnJhAlhskv40JnjJfS7GwMFLhSlIhey09ovtXPtHu2RKw90arg
X0nomXH0DEckoGC3H8U2DgeLjBHi4V/pc5rGxzKncWRM28FNKFFqOnfeaHxoykYiq7UuVPUSl25n
OmFcNcl73I9c3ETAbcVi063wzBqq+SYrYr+xk12RoZ9dSF6tt4IiNPPrMuoQGvqKTfrEqUE7a1b7
lpkiIPrtI7Ys97p0sMS0TA60RV0cU6X66eEzc1pShnoaV5ckLWvQ2vs8pQmMQwcBYeJkPdnoyVDP
ngpNmxkO1WAqq2nXz97meqoeLVP5s47uFCrAPgKKCQagJPrDUsb3mbPvBQYGzl8ftYZIDYp69gWg
5wqm3b2amTyl6JijOmFOJ8EoUeep/Kr5HtMAWKcXJythK/aUG/nMHKLC3CCNcofJUNgkQ7vhz1yL
S6nUD57BnIYiH59N8WoUWR56VOVq2Tc7s6RdXJlHtRE4nTDgbWiNzRnELJGcKVlFIn7VJGODRpvL
vaQvEtCVp4cfy4NbQcIxTRo3UjuTua79wsh+4JdAsTcQwuO++Gg1+OIV3q6N3FF01pvCVGpapLqG
FtAQOGi0R65pRu6OtACtgypBhK2mfVJFi0ld55VWZoLAtRbOI2+0HoyAxXdCv6wJH+Pucp8z190X
1rVmDGUomC+0IyT5e6L3A9+cc/haMS2aRUd0M0c7Sc9L0yp+59mhQzxW6h1Hi/WOGHp1JkR26Dc+
fpKDWpsd09ZDMwVNW5B6Xb/v9ry0d4vBHMp4WH3ZrISDGIyDw2+7+f1BIDsDRPhvn/7+JsmayCzg
8VJqm+/4n89t36Ss4oAlPz51lWjWvWYOoDW76fj9FTaHuZ7y/rIwOrjV4TPEs/IG3Af/i87kN9Ug
uF9Ag/0/7J1Jc+TIdqX/ikzrRhngjsGx0IYxz8EgGczkBsZkJjHPM369PrCkp3zV3U8tM21k1oui
JYfiEADcr997zneM9thN6aOC/LythTz5tbmjY8NK6Qf6Eh7v5GUuOjhglckABRbjH2SSEFfgOe7U
QWbYkaacFiUdQybMbgzwQgh+mk06YdUvceG8odl5RH4dbrRZIymDSpKiCIJVlogiDKy2hIPgU3H3
Hc1uggfjq+jNZJFzGKaohsYTuGi7gqdi1LmwwqH9yv3zIKnTUVjaDvfVMFAZ9/6e4LU3sGXe7Hf/
aG2Y9z6YPg6z6Jl4wEE4SRRXPqItY60bKE0ErWTNgRAxMl/geMEnwNI9xJW9oYEwrDzDuBKfQHKc
Zj6W6HGX8B3QPoJz5qnZlbb9y9KmrW7naE7KqWekUX0rRYruzm62fNP2IZEW8kOXswpRZrlYkpF0
4jV4azvnmd9n7UvrlzCiJ9fJiEwz+1UbgjEap2/pmGzLiF/QMN2lWyQXaxLvTWix5Yw5PJzAWY3u
dIIYJPdd+6xKKGw2VCN77NBb9cWKmK8XvU4RQCA7DnpjZZiIek3vIKtJwwJ/clt6G1YlaAdo0EtD
moLU+01NuGEVuGeHTv88osQMJG/kPdUr3QQvqFpeRDKAH4n7LBZQvP2l09oCRzgZC944bLKGHkAr
czCWigZJ2AFrRiPMycOVoPbiT3s/SQQ8udRK3FHoOxsOKY0kLUILvFvpo88Z7PTYWc+Vo364HmVq
YgU7h+7IaCL41yW/CtETqIX9o9G2O56czz6HbtP28YcujPUMBWz0+iO3Wx9yfnuP0urRzPSjSrx3
pKFwqwpUcrqnjhyMFhyZkSBGubdIu4j+XtXtOj9/bPy4W5WuuCOdype2l34bSQ1FNVGjuRmfjcTG
jlyfYOM/59QFrX0aveANBcO+wgX4EDgmTp4OGCkCzLcmTQ9DmITctoZ3sKvh3DS2S2KF89qHCadG
q1bUSHNXimyHsHmv+uxFjuHOkdZnlkbvDC3lJmmqw1hzcSPDPtgO0Nfqm53QoNd0iDEQadOpvQMb
7PbdxO6f6fXPRtsmtqAacymF+wYSfBegcAhLGC4iyxGVb5wYnmKn3sb4KaGT8iC7cjdlUJp7Vewc
0oMe6ASaBHE65IJxTxu0K1ZEiyFvzTIS4oro11CC2jJMHxpvgCkN2w0atMjnNuWQDACI2qslGi/E
puWVryxXYhd0qiPuCpdioF7GQPXrtjWfNNM4asENPS24EjggTMeQrhfRjpEIcrlADRz56WCNQnFg
ScvZ23FuIYKsu9Y8mYmJCc/aA+JE7q/GajM7tqSJczuzd3GvTUvXZ/fK80+s8w8tbNx10T7qY9yT
+EFVAZezM1vs8zWOoLJHdys7Eo1758bJAT6dcar9McB6nq34I6EjQGNY2Ep9kiB1yjwuexZGYhvk
/lILOtjl7rHI6bvnkUevOmX4M9jkIoHivWrwBwkTBBCm+VirtblEshAVVTpUp9rq9+P0MU1yQcpU
DvYDXGQb5CGxbfBBgpCgsYKiklqbUeMqIgGC6Kv2pguyOkZ2lg4/g0LCGFQGr4YpWGttc5m6r6bm
/bI8z+fpLO5T3jIybotPGVendJpRyRSfU4GNMB3oSdfOjfwGRi/SIHHUJze3/vQhCenMXZhGdN0y
GowTQkb4IU6xCZj+U913D60D86vhHCHD8Gg2ebjKneyj7vwVL3m8wllyHq2iXZEZCatuHw8pEmp6
/wQk1AS0CHy7lo9bsjZUuYqq/Oia7qZ1v6Zjx8CmnPbNEOalYhUw/dNQ68gqmneT7R6GZLNhvEzt
DygJ/Gm57ySzWOiQc1gz8MGaBn0WZBdNIncuvAGqffrI7l0gHix/MYLlbIsdLUPEYVO+UXOHy74u
P7sWp41rzWBQqoIWCBTRmAxCSWIxljVmebhkSILy4XkyaJ+LvHjtJ0QyY3uvffM7y6m76CqWHD8+
GMjl6Lp6ikcot1GNyYl5/50//1xEoHuGMfipcNvMBJ11hkNOm0HqWq59tokqLpUMtqluXqdOfDgM
Ksgn/QiFeJs6lEmMk1kgKhrBje/uqgT5JDPBvVFWzia1Cm2TOfUtn7R3EI4MGWdeAcsrWziIbV7Z
NLQf/QLS2eQzxMXMsQpb9JGhHS9DE5V75v2q+iFey5IRkt4YBkPD96LH76s5JAOaXkqjJ3M5I2VH
LkOy/uc5pem/O6jqFH5UnJw/m78mVf1duNX/oDgrkwiq/3ua1eJ9TN+zf9rVyXv2s/491Wr+//4M
tdIc9w9H8Ji7BslWwlCO9e+pVpoy/jANpXRdWiZvSOr+W6yVwf8FwQVFqm1LyzGF+FuqFZ8SttBN
xbeVBml1zn8l1Eo4/JDfQtUsyxLStXUX268l3K+MrH8qPt5vIc7Cf/ln43/1fReRH4X3xG0jxos9
z2bQU2POx3sPZVMz/ZRmUW1LvZIPYBXhec+xk12+KdGOSTd9B9By0POBEtAYAIo144G+990Fwua6
3lMTZO8JMxSsgvrB7lHrzIankiLkQVrsolQXj60x93FBCKPqTiSVQlDtOUqdy674aRZPDXnT84fF
WO9RwKJuAYS00C4mqvWDtMoTMaMkQcPofAhKfoUWS6dW0tSnprvTuj+PyYh2ZrhN+YxSUWwzdFm8
h4qFBEqY+2Ak4x0oN5kvY3MTqj84OUMQwvsOWVYzmQSvlP20yuSmYl6ZpiABjDDdI0fPRd+AJWGx
SziyONu8aQ9CdvfQDt7j0D6jaL64zpMv03FZV7PTX8/WvZbsNc7GKhlurUOkQjZOBw9NTjAk70ht
SoS4CLds6zz/9BoGZsoXgLk+jt7LGL3VzbCGw3bwmRK2TnsTqHMs456G5is9xRfBLMUup7vufsdK
cejsARgZhMs6RPNmbjuju+W8Ltak3w0CyKaExFXFnlx2w4GR4ntatmsYC1ub0pW+UPhegYZxRIZo
rT80o7ltTbmN8v5GIschzq2zD2g5F+DQnEzc40C/990mH7L3SFXrr1uJjgUJmcMBUfJBiOHQMvos
cT/xrl23yAjscxA3jPqtc1nzAtMoIwOg/xkG09mW4Tvl9tbnL5z/h4nbYujeWezOrWmfaWfdM629
BXp7q0CdwNy/2XW9MpNoX/cYgiWHF6zkCy3HvRQm710boX1L9DcYvbu2ZtvGBIYiM/dQl0afYzHc
pG+dSSzCjzTO8KFDhQ2nbaeDGStMC8kDYP/vCkmpbQtSXtzvjOwfLD15H/3h7vDCz5cR38XZVp+W
nSjELMxlM9woY3ADP/znnwFz1GEXt4fTfHFGwzxHgX7Q+2mPAJhUiemAQuxstdGngJDNyNzZDWTY
eJW71wqkfQbANE1F71nKI9MWh94MP+s+fE/4GxncLIq63wwSpPIApzjtbg4WM6BI96Si2YcZxR2m
03xx54ukETrzYA7cF/LHpAGU4Sdn0bW1TURBNmwLdqYhyM6JZtOgs7fQaM5fz2Fg8Vyb+nAzKv4s
LXkfCp5OPZy6DR73u9Htoir6VCHagTzHxK8/Doqbqi7N828L779l9f2ezaf0/20VswxWSiHI5lN0
Nlgvf1/Fgh6uUBKS+Dz/NnEev1MxvQTAxoWMPzkj30lIvNtC3Est33UERwWatR3T5NPThptdxe9a
b5+LWP3wE0DLmcNrFUMU72Di1TyQSKpRFnFrusn4jb4G0yvCHcLeveih2FOZYRvzgs/5h08ICCq3
wtSSfFa1fi/4T9Fl6rr+5lTppwSx3LnpjkYNcdusEQMx3Momi8M4NnU3W1Dn3HY4H03AT4Y6+BMF
Ddp2Fh1rXrry0n6iebWI7OY2LwPz4lUl2q+qi4JZW7gc5/SVEOEoaTtpGH7Oz21vTZdS3JuOj80L
VKO1S7vlmTVSJHDoj+ZQE05VW63nybfM7X9yfebAzP9ITpx3GYutzjWV1AWKd5td8Pfr4wShn9da
iRWS7aFBLMwUvyMBUX8EgbBTAS9gz0JFMLyWuC+UZjs1OsiZOua23LnzhtJr44+kNWkpsvjTmOxp
g3BFBk7/ofee0IYT1WtvDjcLky2nrhDa5hBu5psBn51va8/z9bc7JwV7736Q57cq2Ntd2qIT34dI
rPfE4R9NnH5auDoTDBjJaPyar1Hed/eIbyR6sHJ6jGx92KYxlEfWS2is77YbvJcuj3mQfsYRbpev
Z970rV0ydSeteZna7unrC7CFQCGcUEjQmjtQPiQLnDkAxuIeA/b8XTj4cSYItEiSeQuGVPCk60X4
qZLw0+O/r+tK+hBCTwbHDhGSZXf7//Xe/0t8KXXab/f1HI/6d/GlF/aP38u8ry//s86z3D+UdBQ0
L6W7usKm/u9lniX+0AlcIPFEuZY7l1p/q/KE/YdUFp0og1DRuf77rcqz/7AdiQRcGCYlnkXk6X8h
utTU5/XvP54/RzqWY5sOv5rglyG26i/rY1UDBEESRT4mpqq1FiT1usF2h7Qo27eVE+EnYUpUGBQI
QEDFqqnDFxVawyUNacS2PLkXjGw/K62U7y3t5D5OEE7J+DYxT1gjOz83kUgPWgiVQ3TskQ0YVQhS
7WNUn3TzO3pR/Udu0mwp7HJnRka4YyW4kS9ePXrsJ2wakGhER9/aw44CCZNxQjlMB120r3iw1oxy
WqC67soqrGY7GdGhq1V3NGLxC/RSf/KzccnrP6200WeakKnwPYDKBdV3r/lmd84x5UE5Qm2bSk8/
tTVNfF1CmSgC0qw6XGbzSYsDaNDvRZw8OxUhM2UTa4t0UNmycqf5dIZZlULiUpJzN5hiiwf2Y8iR
5GLwPg1+GtNToVwjr/oq2+hHLYKfBaZ6s/Q+zHEIlxbuJl6AkJ6sGsD/F9eGSO2F3wyLRoVoTOtq
WVDH9Nla86zHNhx9zGoTlkuQW1sCQt0Hv+UIPvtMqkaSh1e0r4kZr+2yv8D8ZV30Zy9EhvoY+xO5
eDlx2/H3MRDpsSkIDFJNsKubn8WIntCz6TnIwvxsC6xjAwOFhd6rPd5jf01OKULiCbP08M2zMvxQ
VJ9hdrDtYJ9FBs4LRpcPhKEjCnIKRma5B4AfqpvyQrQkcFgRbR5D0quXPjO5q+bk3UpzUa24cXmo
Z++IH4k3IdJ07XETbBqXFLPRoHVIZCHmKrkEdeseLDV0dK+cZ1pz5Db4eDra/UgnYQ3P6RRnsIJn
2xBzvaXWY2ePsTsNnKVpm2IHxsBHT4mkigCpmt/111CH6NvH7c/KAGjAJXXbxqc9hWO7qD136dUS
k8cQ3Cq76DZoX0klMYrvOs/whWdo24QMa1muD64uzUfdGy5KTxHao4na98hb4UB7e8xp7tbTxQF7
n3mxvBo8MkJFrkGClrNaqlA9AgmUV2fGH8Sd+6PNC/8opfERarTVW28CPNU05bqSxIt2uu2RzQAT
IvGGCqM+8EWm49xYYOn71Qh2eKXp+YmclbWsXkNT4t/W+40/t5gJRuw4Vk3TxhTBB+x2KuJG7ccC
tnqcSnocGsmzsXE3kzykp23uZK/YeBotos7xTomJatgm86OFoiGT/HtP9Ynz3hJr5DAeCTDcb+Dc
KBobbw79ZWKChjJYRx5RUhlO0LJGg+4OG3g8zsJwffkCok8rcnI+vU6+KBAbsaIl48KWsuLmVDF9
2vgBbfGHoNHxZ6vdIB7zSia4W1B9a2PpbeJCYq5UxNkM/LRVrLs4zjXzAJthben8qk1LgAUuc8ZX
0jbOeX1sgnzN7/nSdBLHVMkcE61sU4Fn7JxCLKWFnj1VKBATQA84byomxU2nMytJhl+Dg6qOVeuU
WCQSDco9TjHUooG4hpXq9WdyOEGX4qcPbHNd9jC3tbC6hT0frbrqUyv8T1FCvKm0emPXGqxoaV1d
Ofvp2mnTuy5KwNa9D8LU99OMIpHjpsNO+BAVhGj2sllkjpcdowyVVzCi0mubejPMmk866CtaD3Lv
TnDW/d6ltdySi8IQHAS2zAElo9+3xzLe+PELnv90lyhCThJTwIRxrEuQkyrftJm8xfRMQ7/6nrXV
0ire4M763GkBcuaxwc3WoGY3fD/bRXMsCgG3YBzwu2itXhwjRh1lOBHfxDQlNNAStKo5F3ZPlJk9
jVgbVXrqij47pfQdjyldc6mRGIAHc+2URBm4RgJ3WcmzyQHhSuKWkRvomSv1pukoHYqJn1ZZo/2E
mevJ8/Pu5Nxb5bTH2hJP+IrsNWIrk6YBk8B8IIueAZI11sg6E/QKqsSRKZjh7Wu/UkwJnV+lNksC
6WUeNC98t4P/JKpe/H3B60jUhMJShjAcx5ZSqDlZ/re2Cv7hxCTew6KLiR8tR9G/tGJzQm1llxdg
pVjmwCUdlU/4VVE7zWGoP5l2Af1hVYpRmGxbjf5ewjL/8Oe7JBXDeLhBrg+f+3JVpGSCRE6UnkEX
Bfvf6pr/w3lKzknmv9ULprBN3bR18qD51YV05j/vt1/ftxjXm6UTLIuBZyjECGRnJuZGJ0ThJ9xH
lTe/wKXuHCf5Rv1AlJ+cb48Y4WeZzLE434v+QqwwMIQymgHm3ilFrwaNhm6HTu4aVHy2qmKRC3yJ
lgy+N0E4A7AXeMdWishMM3o0ycPd/OM/zJwPGn/5wwwD45QiDd6lwPrLQYRKrZWJIBq31xHoeskP
WbiroM4Ay+ZYGrwkUmitmYVaPDqSTleQCNA7Zpiu6aBjegdblzghKSvKWFq20rcIAee5NcMBOJmM
00pKIVDtWcjoPSfZSXGeK3Lsd7g3ALMwbadNjb/ONjBZxjJm8m/Zp6r36VyvEy1FsTjojEoMZ9UO
nMCNgG/bjummjQYPJ4XxHI+j+ZDYnB+ls/rHr4+h//XKS8N0TOL6LKpZyllzPmn/duXdxq+0MQFN
NjJHuI6qte5DdDR8OicVXTbPPjBpQ0SbE4nZryLPIp4sYoGCYTn+FAGyfCNyPlRTNUe/zsUV5RCn
LwPGoHJY7goT7QwZi2xdQ/nq1OIn5JXkEsCqXqoRu1HbYS8iUMpTrftmtQquqOA4aDR5gLlgvKN7
Vu9NRIeop7i+aCGxLp5MQsoDMPY6zo4Lcrd02QyjuR/6TzeI4Mchv1ubojIWYVbE6z5kED4FCiB9
NcY73eAX65AKKBK+lmHUWavBaC+j04xH9Mp4TyFMplFgrc1pdlVpprfodH9fRxws49SqzhJwJahd
DxWET1wEiWMbRNxMrIGiHxNarSvSGqqdVdRq16YOaQx2pcPngcWn5WRfEBq4SXFl7hJh96vKjEmE
TMN+TcB8PyPLrJM5hDWmgdq/2pbCwTjTjBJHiG2ZAHySxOS+uo33Ew9Ou8YNpi8Vw5UD7KMi2Fme
0PaOv88IQPtJ9f7rH98zQth/vWmEUg7MYITFNF9c1/nr8cJMkYJN5KMri0SIwkvPXZBZ0IAq8nni
DO+nSVW1/fP9yvxAnITMJLHGjeaVtN7KIaElE8DzalNtuA5VOV4z7GUMq/SiOiJve0YVDj6hCa9s
FfbzFFWsmyFNReQGS90Yw1ecMk5ZBW/s18bGjqN4k5difINkIya92xcFqVc1RouLHIz8EuyqInyN
vCrdTZWuYyvRg+ZMsyDbFX71Uvp1c05ESkBBiqY3AnlwlbmJWo3WDNB0f0Q37+jHkm332MZm+KD7
2i1vyaRvfBI1EYCJA1fmETjfhOdt/hiXyW2cK6PwbI9n8ZnnP2l3Ki7WJM4Xuy6P7ENa+/UyyVx/
AWiuoUYu2kM5FSRRxiQ3aZ5/bFKnw+0MljUrp3of6mNL6lLsEUstfVwusGePluyulZ63Wz/z26ON
o8/x5NnHGrekk8CinhX+pUycpWFOYoupizAGv8rWFSRW28CkSz0wLYm1H9cGiquDKCN7m47o2zst
fkw1+4VQ0nALNDI6UqgtR4s4pa/33Eqg+XAn7M3zZercS1jXzcb0XXdRSt27dYA6loiYunXm91ho
EzETRTh6xK6ajm4X9dQXzg/RdHBnEerdSTPqYITlH2NXTscBWA3uG3j+WkAHWlAUJQZR0raPY4WO
2MbjNSngWG09C3PewLED66gUy2TSYAFHAP4ts82eCVLQ4Du17qObU9G4U30xk6K+pCaWAxXkFk4l
60DFZ21yTXtO9ZjJJKm6OyIdrQW5db0xeiBYtSeW+fSAsTFd4qQDPTdqLeJI8qOmuCZeVUn7aFiY
EXrR31Oou+iWmLjm3bar3ENGW3uZF8ZwiVX+XjQdyUt1rT0NXsEKWSOSM/qJX7t0j3U0AVYejPix
67NDoGmEm9BnWzHOSPHtaW8tZSQ9eRHz1HsWEcNwzfAN5/ukBmeWR9keyea0KwXqtL4PDqItuBeB
yMSqenJ7LCG+LavneAreCo0+GAe8YDe6Kn8YFTdzM5R8K8KWFjYhLHd2jmprNJCF2qnJ7m4YC04d
He6rwDsNlqXv7RZPG2kBabOtSu97xStz+vNjrsWswwv6nZ3Vjr71O9fcL/WuGA8ayLFDkOvftaLR
18o8VHHh3ByZBc+ekK8SnPXJHYmS94iEX8QG+RR4U22smJk8EmwwnKgbUcvO/1JtjPkqib8HMWyv
dcp2aUKtO1FvmuehZbRCJA4WeL2eUAdlj4Fprsg2Ns9JGqs1uTnOWnbNt6Sp7Q/DaJ7yIs/vsSyA
gxn15c+vVKSCjiUz5iF+g7+iv+MNz+Y5sI7jZUyfwqx/g8sWvQVATGWqb1y0To8paJXH3mrck+6O
G99P/F2CZwHfgp6fq/lNORguM2s4kYlz5Kv7c5O61ZNBLN8aVynpHE5SbKHa8AInSj+mbqED4moa
EouJuYggPi5j2zPW7egO8TY32EsYWwyrzo/icxSBzzKHxNylbBxHj9n/2mvq2WMMWSQRjvvqsZc4
elW8ORiPJr+7qoDRWK4oCZyi+ZQ2tl/c2/YqqylV4RjKb3Fc4AR3/OcWlMIZjWL98PVl0Fh9dFDc
pVbKok2Mq7ULM9c8QcBYhdPYXw3p9lfKtf5adXAKQVH35HLzCfCEDS4y/Vuph/B83IzPCtYTNkfS
tRupxrM9hyJbKA7gZtvg5RKGppuvD3bzp6uRWWA46w8pvsyDpTXeUs7HLRRX+iHCOryZJnFt0xkS
mGMHt2ZC39ebsQ05SJboDvZ//vPro1/vE04uVmyDH6QF6QukYda2ac3+IjoOhRqiLps15gAUh8jA
AV5tWGpQN02x8t3u0CY+yRKQ67yKYBwvQS/C5OlBlEACfOHT5a+cUzM206lGv1QJzzqNuYjXiKYL
MKjohHdTbjcv0WwYkFm7DIU+I8en6JIiQCT57PD1TjtAVYGhsDdQBVyD2nIXBQc+zmmcxeC2gllC
XESwmTr5gfpkgMQ5mauwEX1KUrUMp++ZyUTH6y6G37zFcvRPbq/8UzYqYk/y8kbMszwAvJIHq5ya
nVLpPupN+24gCX9gXHOgoY2isfdh/WbOEtDxRx3OwCY7LTc9kMODQUpF2BZHcgTXIiE4ZMxLc9MG
gLPpml68SpRvrsfG3TpeigM3th7McGY+93Pe0hhPPvHik7GzR2YgwJfLvM+fvNDMnkah/6Lz4By+
3kuJk9oZeC4fhjLKjmFmOyYRFtwUbXuu5jeSrg0CxQQt0Pzu1yesKrjYZPhsor52tl9v3Jp1UsSu
dmpXCa3AF9U7xnPtPqlBKx7DWTFU078BGA8DMxNZtS4Qi6se6rUb5j8avMQpCrI0nmWKhKgsSV28
wgrqXrgpUeyFpIfaQVbuqojBXhoz0qnxGzwZjgr2edNBqGg02q+0Krali296SnTGSuQ/gmBjyD2/
YcQZriufXzkpTz685Zeq9tXS90Fj1yOHCVnr3aEvDetBlhnzh8ovrran+p3LwHnhj36+IbgGnKHd
vYkYBlwVtSPLl7Owde8Rip19mokUa1WGEfZy2zpY3Q4JgcMMkDge36reHBTVK5cTjFl4h76rkiPd
yDpuKa8JzD1ZVpth+afHCO+rfY+B99ETLS3t7OvDuu3M6bUF+iAdA9KzSqxlplenMnDYWjDuLkE/
lItwgkYC6kxcxtr4RXui+9YP7nbqzeooKrqQ41RAZ8edbyHEf8JEjW0iCmnrUXw+GpA/ZO1Gj1M4
R7wjXG8Ny8YJfwQNSEx9qdUPnZz8d9EZOCtDZJd632OdjNtzrcz27AwGfYkc6nwADdt3NHG0UhdG
c1U4cPJ08ViwDYAgJZYp76gPhyAhzckSeyeq0kUw0i4KTDz3JARHyyww+l2PRRq8WEvkLS45Ly/O
Zi28axZV3jWHyXDM3OFkQscPas//8N1h16m6+QE4f+54F86LGHhFUS9Va7ZUAy1STDgp/dSzXvX1
prF6te4CjiUD2c9AbYL+fWxvUN6WUg+vfVMDCO579nxv7QZdBPFTd2m6dt5ZTyLUHA7I7MyEjDDZ
ZBhjFAHC6GTGDBwtrpbqwciJOHsjpG+fuCRcEkhsXSBw380i6b+ZTe/Q56ms6yTJP4/9bhdaVUbc
CLzyutDrQxijAm0iY9ybNQGuXpfbO91O/UOa6uEus6V96D2/3ip0e6vEIbNwTAx/SRmcvVsOB2mA
GS+mrHog9BWAp9BBhKBf68JGVV1W3d6yhvQGNztewzkkKjulSMSsTgcC92+AKzJA0D5GRLXhttjK
eHyaZxkczLJ3MQJaTUBlc8CHfkiA/E0DW2OERb2F2mwtMgwL36lAZ4Qy1Fw3gS7mcYnY55NNNdTq
UbjuTubBdohygVDO2Ixt2T3VpUbkkNuXm1xy+Q1urs9m0sbHPv+ciq76lmfGIy/Rm8fS/6bxIDAp
rcxXDoThgsallQXTsauFfMnBuEZwglu/CL8bBjviFGTdfQipgWMNT6c1ody3gIyu8ojwttAxP6Tj
6lCspmpPe+Ze51ZwSbDWr5SoZpglkI0ED4an00TX8+Il9YsfukeOB3BaucgAIIHqHP1j5sFZk1PX
LuuUlVbLSIUqGg6m9Ii/UceoZztyNwypNpAMk9ca9hJH+92YhuP1640/oXww++FWTZM6fr0hYxpj
MBuWP6Ot0LjR0HWMpbAq9+I39Aj8pgCITZZaiWjCs90DbOXn1ArFo21E+VbzNMSMzEKWQU9aVVTj
VYpLZe2ziohwJbEw0wHY1mpsDpHo60tR0DUgorkd8fN7BDOgcY0y1JakLwN7mQ7Yx6xrFURMjmiO
bt1ar4627z9zPZiMZPAZ66Qb34ayuqCPaTa932cr4QyE5dqZOMStER1TEEch0dZLPbbR6hXE1INA
F1ssDcUqA9RPdpQqL4ZE9QxnxP5e4exeOCPxoT0C6g2zGGLrpFf80CSCYHetN4F9k9moveCRCofv
leMMr8yr/X3auvqy6J1fZhkBaMELRBpYPe0acwciEkcpIpon+DzEvFluNFMiomWNL+NlmiffMBWe
AxqLMND6tRWyY2iuPhyLjnY+6ikAulmaoz5N1d3GQYAjjegssLzjpg8EB5+Jej2yUZbO3C8C6/1F
iKFijYchfszxxDL5Ug89Dh2iIIrXIcNx4I0qWmldjlZYGM21yYpq47A8HioyplCUwHpJq+QQjD7i
lNEIrxPQqiRt6bzngI6CwoU/4IPs6wZjT2w5yRv2hFVAoA4dSZpqSoIus54/3Qqz5O5HzrDox24D
MnXaBF4oSB5uEFBkWgziR7efZdIaH51+04h133eFTkw7AtF9Or8h7m+tk8ew0LW0PfQtOiMNlRSv
SNBBUACGZ9l9evCqzsS2aaarXHkuKiuSfI9pqnG6K+rHzioecxlF17JUW8sJiSyP60skUQ2lfgfV
Uono7MOJOjMD6PdDGLDkJx36ZZ1RJ3k+IxwHy9yJaQZ/2HJ4Lse0vgg005gp0O7HDK6ijuSCkmdg
50d9fnBELhYigjqgV081ANanVmKM1oPW44XkqOJmao4VdyB75bC+cjMy5/PGQG5lttA9h5iUsnNw
kphowuHSrbRC6sukTOU9mNx+5dEc3iTTjTBZecvDHOOai7uDoIpyYbnow7MO/yCRjDtQjN5hSJky
gnLH9J3F/dk3fVCDWq8vbDhH5w6LzUNRZnJnT1V5Unn9kjFWfErzaHxKC+d1CCHm1lqRrJQk/Y1W
xXC1d31dGNd2fvP1rwmjE4HfMvztE1DUSGjvbAaC89dZo25cc3+oj4NHnk/CfUSKTLztPbd6RDcf
nS28FFCzqsdWMoI2TYaznYU7w3JEf9NGi84RTr1Ny612LxLxWDtYYiriQB70Vo1PTs9+QZ7Ig+/F
jONIijwTQzKspiHOnnIkyQvCarRvA2QkUiP6XyJn+DhZ2SuF/5wFs0DU53wQsg4WGFzINQO4uEdu
YHNMdYOXMSWAxS2rn4Ne7vuisL8FphusmJcMR+pR3PMcp6BY45uR3wcNN2DXJ9EB705+r6JkVRaF
daOHQLff9M+Db4WvmVRAlQw8iUkodYKDxbBwaw3reBm81wXJDCJq8k3smJexlyGVocXosGiaD8vw
sFmE9fek9ZqV96/sncmWo0iahd+l9qoDCIRY1MaMUROap42Ou1wCNCAhMUg8fX8oKjOy6nSf7tp3
ekSkMxmGjf94b56VsEADld2utOvifALf4dFmSsG7e1noDdfD+a3WmGzu18ULmuI3+Q92que6l4Ai
uUyemFMiI3sHWXq6LVFVO4L4dyIgDeUR1HcV0K57DrScDrogJlJoRKp4dq5rWOpN5NQYGIqp1bL0
KSEE+rmN2tHyOrn1kCnh1PWuvW/HuCCj1gMn3juDHbHtJ3k5AZB+B7fP04e6gayZ0xmnPxCdDRpJ
WhK6rWdFQzrT3ua3I4beYVFjG7RA1QE8pRicWVRq5f0GDoVwp4uhf8ctKyiCLH+u2jvCx6J3tdd1
ILerBivp/lielWhWnq/Bq1NXdvEqLMyp0eZKPCE5ZGSR6OosLrMBoQVhJyLRBV1rn55nUQ2hV/TW
nVcb/YAM0BJAK7A9dy+AplLAods37E8m7uKuFVyKaKHm702LFDX5fBRoM0jC74xg0EgLi7K7Tp/L
q9JBLSD5VcbAXX/uIMVi8GDnJYQDxMgIEBPVgKkIALkGcg1oYIOksDYxt+C5gahyJfv4jfvomuQH
3Trc2hddWp2OIrvXCsoBwGbzE5l71y4updo+G2/fUM49/excQSyVaDvgmVuX8PkgP7SuCIAszzpA
Hd1EtO/auEv7XHbVHKAJqHMj9UBoM4hnXVdXec+uiS+N8mRgJCbhXCb7wOm6Pl1TDJWvxLQv+QwU
YPTsFZEJ+NC7ytIws1EHQ1WXZEHncelEUKpfbMj/ClyjSdutXtfjzrj4Jww68EPa9wdLYW2Cymw2
SfxaNtTz9vf9Oumcl/oDJ3v17Ly8C2TzCN2EaVQg/p7r1zQHKMs+55dtTj4hRsWX08lIVI2e5LrW
QBebXcOJryWYTySoexB9Av1sPBJ4A6MdLIjplpw/cXptwXAoZGZlC1XF5nE/Ec33flHrEpcEwGFv
yJzfCbkFJ2PZvo2Jq7g6nRQMdDXNB5dKudggxIBBDLZfQta2DRw+9EaMkQq63lM0UWEycK9t8ye7
xgfjWmUkvDwm+QMF6UmGO1DY7jM2e5cUu/dLzUG1bV0aXLp6+Eo6gE8wf/HT03VxtNJJG5dp537E
RN3XuuC7JBFRo8p1vssVaL3P9VmyMA1vkD+dQXIkjy57A8z/nTwQANuPNvyZ9W6rPutZR9VT76WQ
spm8LCALAQSJFRRW47VVz2ywN8BXFKUGTUuxQNBL+1Y7cRWgM8V9hzf8ajYZ0DU46Up7tEvNifok
vIfA3FVekiQG+CaRr2SZIBESM5zo/V3nhE2T7PbOZfNSjNB4dGO7lQIKBtU3eN4JQEPae3krSPYA
MFI81UIjHR6aCS3u1UlNArkFhTmhpETwFG1SbyDowXgA3BSJaWVEVKcOvHQJkCX2oFtWg/wLEaow
M81uAbSK6t+yZEFOrKmTIBvfi+CEC6mJ2YTK/TwCceRhE7FTVe0X/IMsg+QTEItcRBHZpCmgyQDy
xy3MEWWUzc2q/smqx7KLfpxHBHDkO5wwOvqZkNf7cw6QTeRHzwTswBZZhnrHJCmQ/Pa21drqBRos
MReRW4Ee82RGwVlENGxEDrGR288n8CisjaWtkPev6+fIe4MIQd6iGlwREWUHTZoI/wSmyxjJvXMn
COFJKFSFt6D18BMl3+vk1GLcK3T3ZT5WrTfZPKZpAktXW+gBu7rwW0qBOJi6T1OfXKoA8xwtfble
iehq30gOgJ4JYKSkHa+Son0szJ4JUKVtvgAXTFl4TbDW8KHD6A14GBlJBFIlpuUpRZY65yYoUzOJ
gCH9P7vVLBJwRpATefZb7YKEg3dl53fm9SUv2CPU9vFMNiU0vt/AUmpUtH7bq7b+KMIWKJYA9r3X
wPPMSlJbR6/mHz0vT/ATxahfnQShHOdy2URKnZJT7EcFLqYncwkLGlBcu3oGYiiQROQUyXtG8xlx
6mTlDehE6H+UNnnlegx1hK7h3ADyFIcFGHk5hdxuO4w059R7mEwr/U2sO5z2UBeCTXUnsVVCdJv0
NcVV69sN3G2Sf7v3k3NrgaSn5fn2doFQ5qS1E9HgUMHX0jNKdsYSI5J8RK+J2nkFp3dBaJhWsVIY
0SSD/OEKy6lPcP5X9MA03222o1fZmVYRKZw68Egngl9PWnnMMmA+9dakfUvx1rayhJQrxjGs6hGO
tspIB+eqs3OqHWivCsjIBId1iAOQCfxmPmGwuXPTssETMaxOSIa6ZYB7ta8lVFm4SwDwApYf9719
Ih5Dqo2KcSXcbwcVBPL0UXvddfdaFkOjAgkEsOmeCXyc4AEN6Kn0h7D28+bxVDrCrMFAyC84Cc7X
KWiODQIfiX1Zkwb8AlTIVGAPjzTdjacVGEh4c+pq0CnKqOFFwuIVK0D+RRCjwTVDuP0DMjaD9TBO
cD3k/tks7r1XnDunzuMNqAcoUQU4+VCVMM2vJMZZRNyQcg/sahdfcruu2czQz/OWAnaTov1cLkCA
FTCzgvb+cnFuVXiZlMRFeXr2QIM0y0KW0e5EdKL28hLrDGgYu5xF0m2KFd0p8uumVZA7krW0Fnef
a8foGnSIuQOgGRMoK2vVwLslZNgQp12ob7YqDKoaKfTLqHNmT61eSnA1Y5ldU9V5dvCqaUY8wK2I
n6XxiRknuKUQHBRij6L0cnbKunW4NOtNpBCNVMCAuEtIrmvfyGmu2IHKJ+YVBUQwXAb9XTuxht12
NT/fwEpW1PhNUPZlVcOE6+enEpS5Y0vBWoaXK8es45zaWVjcTpOqvMK4VkP1EIOfdc3g9dFILk60
m9/e5QfTIHtJed7OiDa3I7CxZBobKgHdOilOJbFU7Yv1bRq7Q9S9qqJoZ0ugLFfm69TGNHk+qpZT
nslXhhevB0vWISMFEFzUuywtwOFbht6HyWFcksIJjgvI9vDitHc31N4beJ2QbX6bLBBgBEZzI6sw
pN21K4QFliXAA+uwmSSjd9fM/OqmblpnFWwqTMH3WGEY50k1YmvIgJxG6chkha4C3AUZWq/0NQUJ
7jyLgaMc5tEuk/o5b2067MoiwvkZEkT2GOtlCgeWiSk01awoZG8j5BWYHsKPzNs8qvRB1q12mxpM
FOeiv66BqrfUtf6UkMFr+T3aVtez5qnMTvdzGMHiDq10snq9AT074+gDgLrWhpHaBWKue5tqiXqZ
ZZHSgnMWXoZPncAlR2S16iqs3q0LbK/K5EKSBPAkueUgvbR9djkFyjFCTdNTEl6wIIySx3WYXLvm
hlyg2rFeURJoYMZuuqWbK7cvWEQ7QE4/ul7+uGmuVT1P24KgI0svLkOotck9MdHXlJ1XYesbfo4M
pfx1qk4UAycUvrjPqecfd32OPufxy/968PcpLIMentDOX8pq7lIwGg0/d2nl7hpYFRG45P97QFTC
eYNCzOBUcbxCGkjYxsMlweCKxHl+TC7WGRUIIlELXFLQ/2v8j0aJCetcYUFOcGhtX1atjBRwViYv
om4mZDXY59ul+5dTz/jiVS8zt413HYOU+sc3FYbmFeB2/qra53xzyjQrc5jtlBIBn0pWzR1/aRvu
SC+4hT7f8znfwXX5OfW76D8fjHfMyLSrqBKGyaa5TzFEJLsqAb+Zljabf2AC8ZCxcQB/Prkijlcx
wUVvyj1nZXdoAVILxPUfh7/qpuId/Vz91OFTtqIQSdq06a87sPXi+eLw1/PN1c/h749p7ng1rtZf
D0Sn8tfh7yJ3uASgzLSGyaWbwQZ3fXjEFOWTe9R1Wq0iH32OlMgifVslBuWNi7sqPDyGDXtIooyv
9/n1ET8mBJ9cXYTHk/05PDfnsMTc3UoziB9qDi/G8zHBXIh0bcQ7+dTqJzx29f3lPs8on5977paa
TbLOTcW/8oQBsXnkV4FKYgDZhGH/d1mFZqH1kID069znncyJyINhovp17nMzitEFm0yLVOOmHp9/
gFgk8y0HB/jzjs97ASAiWqO7u/3lHbfq+vJ2ChlJv997zu7Yr3H0yc9jnwvvc9fw0GDwW/35jm4d
77zsRbjb453l9PDjlvi7EqS/z3OfF59a7aufdpscqD+fq1q3h0+2j/6Xc21AIvzdjrz63+9s56ni
13ABk8f/RzsZmqL7LHsQ9P3Z5t27icPMJPHt97PZCc+Pib/lL+/IH8o1qBq1+C91AVc0uAPQ8Jd3
nOpOGaSaSjrBn+9Q61IJVAuF7Fe/nom3CBCo8SD8+V3tB1hQ2pW0nt/nsG5BjZMrTfZW00b5i6CN
Z7Q7/i4aZKUcLubH4fdTTLB3L62s/e9TOm74HrLl9++2IDmh2yvq9vb3qfbrHvfrON/8Lv5ePa79
W2e3+l1WiqOlX2AW+H0KMEQyRDu3xaesTztiFtL6ir6b/S4eHF6z37nq09/F17FJePtO+TXsPg9q
5zgdwEM5/l08RFLPAcg64e+y0nMJ3mjnNmqzikiEYrR0sjiYynNi51pztSJfzGo2uPu7NVduJzLq
oCknJIiLQJiCZpZensHn6g5RyyHqDsDH5iqIQroHanhpf67qJtA17FfwSDVX69w6j+KWtvpcLLPu
aaqiAhRqbpU4SDHXXMvn7HOrlhXjJLfS8HMr/hmwOgAR638uXrQmVPBGavPnapxgpcL7F/2qQ9om
jczK4ef+XH1AyNPHZoFnuKlDktxSYKiV8efI6mSPGZZiCA2aOpzRupSidZ5qzZcb1/fqsXtdRp9y
qnvVgbFupzUBhq35I74BgmadDO9ztYTl2b2U1sP5XAVX5BF0Yr2Un0PsZe9BfSdG9XPYRj8dV9fO
r5K6ml7Pu8o/q4D73a+719av+qW70zHX0vPw8xKoY1MZd9VO8Ckm096xY6HxeZ/DXQQ2aqeFW/dz
CKNz2kM4wunQ1Jd+IzV11/r6HJ3irJo8k8z9fOjnlAlqO0EHSHp1G3DfVmIXuGy3BEOFHQ1UmNe1
AcmxGpIuWJ4atJ1BBWVH0NYencH7ojUoXxX8sSYQIO/zMwIgvNOZgxyr2ifjWnivW9GZf34D2g88
q+bwc9/nic9h/ro9QzXHMarGnXmmKNU8SzHzc/ApjLS+wc3sdMPP3Q0MHfGFRkFifFN0vXuCBPs2
vM8DLzyOWCM1YvOa51UIeXsP0rl+FVcnqjlqqdH0U1ILIN8ZRtnPgVHmv6LW/x/nYf6+H/7xt/2t
SPPHe3qImDr/ksindODcs4hq/Z/RHuZF+v3fYT2ofz77z0xA4+9tUBsYgEpbI1TWAHChOjzzf/zN
MP6u4rDhRVpH0Ujp433p7ZHH//gbmYBaV2t3GgAG8vT0JsD2eSv+uNQmFB9/k8njHWJr/4NMQNXo
/ivgg0kqYMcgQVrRDVifSUz8t9D+p34p09MOZKA+4922hDtfu2Joh9vtU0wTYQpCv73M+QFQ18be
IyeEiY7hHnBheZEE6HKHKQB2c8iNXpKIhumss/VTjzwF8XIN+3iS4EjIZeVUzrzjrdfkQDgdj0AH
/+Ybtmlj07QLUbpLwwY4cH63ybWVkf0D7ZRA9bVhXnALf+fAF2EbIqPYyF2uMzGHh1Yk4hvAJgF5
sojsyXJiUn83LAR8LuCTTU5ytuizoYvtWSyPL6c3EppYjkZvsQZ7SkKOY1NS7aInyWEIPh/fssVN
wKug0KPYwiGyp7Q7TssljMO/SEpbGmJCuLLoW/b67Svi5NlPsZ2s+fVs99dDCCe4eTtUhSbnYXhQ
xX5DbcVLeNMgCDLx3e0Z6/a6M6n3BAjd1wSMBpGUsLyIk3gLn2RgsR7Og60pJjN7sh7abyFHYnYV
6+WVag/DWK7XlrBDsIjEmgayw74iVS65hPyJbTgOtpYI6T6ACvnZfrvYsZp7hyzSnFCkRY+lg0iM
FaclvilDk0Mgovhgdw14qJjDbCt4fP0NvSVPuJGYWoJSX+5VhN/DtRuG/XAOAjw/fugG8y1dsr2J
YWgJYt6Dmxc+eRJ6F0F6GgOjBuucwIuWAJvZmqtBqx8PlAn13SteZ/tYG/4TMJtQYRUO7zChwLon
9TFsxfrmDkuGn/d3FJo4Vwe8K2m5N8HnB9s6AJVJ9td90gRFLOeROExrMf9WHMXBm1HLyindrG/M
nZHTFauL5CWSejk353Ins9CpbXDrHxJzLybZ1ssmT+PcFl8/hVySVwgNOehTjw1Yiz85EbeM9qeA
KE+iUHtPV/npBtjZZBye6NimbSwx9/YQsnjADDpkpXmZTWKZOEvnQBScXdsab8/keI+XSr4ELfik
p8bAoIvRGGOLSGVvtJpnMkDEkfdR5UI87pO47nWC7pjkFDtygAwT3QHYZxvsu6l7kycX6nQRu6Uo
RVNqMiSTwLGk5cybE3MvQFr3bkME5iDm/gPwC+Jkz4l3FVPc/IJB4aGnSsPp2InUwtZy52rjZNjZ
ENMBhuZzMcfiGzzFvCODSAgEI/GUAVh0QgI8JXLWCnmV02kuDiSPUt4BEnubW2tBB5liuE7ENAi9
UrBwMNGXN3GS9vZ7HjYTg5RZ0VSRuoLVImL78LRXpQh0ySvp5hNNnMh9QnUzMWyG3DBkQDKpvJZc
DRKxbZoEX6oz7ch9hwrtvTHtPZ/ibLAz2j/zwv6QYT2dqrxryOIG2yi/6fYUGHixyZ1Sjg9gZzcv
nx44GFMfWqlr7/dnGTnjiLunQE2JcSpWN1oq75tyR2+AV8dD46b1f336S0xL4X1VAo+ifMjBaj9t
xkv6eXLKI+IqV5FcQP4jxtFn3nd58QhuQzEg3l8YjocXRCbeBhxs+YW7IMjsUqaCKB1IF7+vpfNK
sRgzgk58Hc0Qrk8sXrTJS4T8qWznQWEPMcJoLyyZ9xkoZT+evVaaQ3t+V0wDFkuYAsR2HdJ6OIsk
aJFifF7chrV/CRMfPC9WhWY2syI8WWqbgUfHwr4rWnQ1xmSPJQrdSDJ8L+Jgeiud1+kMdrVnOpBF
iwWAeeLA39VDeImcjzvcAPmUWI1o4i7jiLRKsWnZx+Pg7bblZrUCgKJZLZsmbPqAwSGxJdhdEcmr
C5GAqwhM5rKSpt1Db5IbZ3BgdQIaXYjZsf8jmeU7sUqp0TfZnGJVywEuKQHgIrvEjYU7lzMYP8S+
snEF0fBtud8MvAOfNnaamjoPeZJL2Z9JISsxWnniK5L+eLXqxQKLrPiieLFJhckH1rLtxI4PS4b8
eTo//Ydrb/s/UHWwM/4QceLG4tjH+ckJMM1YetiJbmxN5PJJ8CECzdO95Xv5dvTebsiS6GHM9Xfy
uLwsgB6p/NldbEaLt/gZ7Un7sgv7q3c89ptVuWB7MsXPTyVm/qSyV4oLyj4bZ+bYraD5VJxd4gf/
oNjMJiSuiYtHvLB9obqL+yL1UkfFS7NtO20nYbR3xYJQMhvgSn4KG0oC8QOGt+Rjc/ly2Nqwlgo5
EKNRv+cMxMFxfLka5fKLHbH9+aZZ5bZ7vXYPIFYa8PglS+cHbCVq4GPpdcmpc1eVPfIBJpSE7dFR
i6KvC1U2lVxOAN2ghR72EXJuW+P0SRxZKUzRHx5TOTn2l5P+sO+ut9tJryccOfHv8ic8i+EPbT8h
ZUSs10sg/cVRE8de7+Ik1IMkWFng//TvC3SfvbK9wCRkitPh3BWo8KdJ2oPrrQ+eW9/yQFgO4XT8
asnn0PDBOeqeRO1hRLLcN4N2ADZ7WG+ezvWoDU/b16EKSaZfvzeEZhhbff0aJqEG59TJ+VkSISB+
iMFHSLojN/lvSFPxWhN4KO5bzGCHl/cYEkMDBTBNq4nRXSwIRxYHrNT8NOMcQ7yE4VZCNclHyUh2
mpH3hRDG+PmhZ+82gsHoTOdBDcEyvPCXqUcelO3bqVxVon8sxBCSUA+GPdFbDQZOLfalGPQm0ps6
vdkgFn3f3kjH8ZghAznujXy7T71Znn8moDcybCuh+FbAIEOmotvgBmTekW5qb0ubwGVB0zfCIBkl
AqoIxDzq1qe3/J+/SNf/XQqqov4rqM8vSdUkxLdNjCrCr95knf0lFRHjMAjLRpNDqwxVzT5P1aj/
bo0uneUtXoH5jMAwTV3LrecEY7OXIBHZYBoONNzkxJsIUu0nRO0FsFKkbx9fN1vzg+nfLAFnFjb4
h16MVoQVhjpo5/am2bgJ8hqq/oPZ3i9/Xi6yao9cQ+fWu+9f4d1lH1nyu79z7w72bLeUrPXwwy2u
IBX2SSK0Midmf8bbYsNp7xDl6t/n4cttdo1kCtZ64jcyQeF8N0JNs8QSkd0vpqdxe631yPsepG5s
4yAIXjatT5IlyTwuIGW2cnzZ25tj9LcPpskwEuv5i90APy+iNpsByyh72SERSGTDZosPD+G3G26D
jkxYzefzRoQiEZNFCWEu3Lpuf+gOh8MwCIc34Tb/DNltWWmcmhf2XfZPuhwuAQmdmh2G3+G2w6OI
MMiJSJhP4QkRDt1McC0SbhA2wk3G3fNvd31lv72J77cTbsNwvp6zH7tzL+Q9vNSd8g8bYxBMv7/Z
xm7CZl96DoNwW/vz7dxlKW8BFIEM/p4Slz3YfYGaWMgurdGoJwU/W/ygMnWRED1oO4UxudA3iUFu
pryzmQVsYPwcVuOQV055STAcoi8EyLKBOw/EXjjIHwMRugO+3l3bbhgEzWY05f9OgCiP4NPciIz5
EVRC2NpFPliuh+s1wx/RRBuWCBWGUDxyzokq3+78OkAmdBkkthfbSDOac99UU9WmU2AJE8vXeGbj
tNYQxL6H39uuBLyowYO0AUchsZ7sV9iA5Gx2zNzXuJq47N7k+gVt/oXWW2Z+a9D62cmWIS/DeJKE
t6449bqrq1t6sfh6i8WGHaRHSv2y8yRrVfjLQkxQyo4PlhVnMXJ6znTUI3+WP5dpFhgSLlkn9Y47
Jjq4a2hgaWAJXb63d3DL2DE33eVjc+7Xc9PVFhA9DRKfRdl9ympk0M4xo+tiB6GLFF55tLh7cYOk
F5AkzSQ7ueH05SNMIj6QDYLcMT25AKBKNmSQ8xGoPEDpv0sEEfl0d24zBQ+N+Kzb7banBc1Z5O7W
V+srF3tTmo7h7PEIKkSPN7cGh+mc2A8ZMnjXYeh+B4iBqCaQgVIzZGS53QJMweh/CndLY07Rz+aN
4oskxCRAiey77K4hXMuCMRl8u8MQCVoVQ+bAEuVt+z315pmk2OH8u38VP6hqLqpWwJxioqFF8eo5
reEsGbR8H1KlNxUHVCSUv957cXaeck4lSptKbpk9QzieqK2biEZ48NfbIZsaU6XRuabNN01D3u26
LlthvxmUyNRonOGUUhvBZxrLb2b5N2ru2l2vXSZ7MJ+Knu+MA9edf2/Dpd0oZvNwvl0y6YfMQM6j
JvDDMuEi1H+3bTRnvI+U24zvKVKPN+KrXBovk/SMF84xydlNU5LU/RGft7psozy4QXAYuq6NGo1C
SZUyPruZ+C+f18RMGbfRhZ/ie4qyMQ08+ij43vIY6w5TbDNlkESU2rbnHANkTQexaAS0Dep/021s
iwO+lCVTbEHToHyqNo838PnK2B13N3hjhSlXCfc211BvJRryN4mLEKfyXPMk9IAsmyqDL3YPMF0h
isKuNsyDwulD3tz0OXqQVPu3ZhF/oRvsvZ0d28CXrB+4NrqCIBFQd7+v6H+3YSsB28OpCPNGC94m
W6KLCl0k2ychReTNNX5loa4IF1F39hVcRG6BxhJII411FLwVnBkLxPLdT+enGre+WCrYkPDzT+9+
Z1aAsSI18gvuEuSf9dMlFr5vTFu07Tr4nn/TbU3vNV/rDeBDRXTbeAEjYt4svWMsDfuoN155qdh8
eY2euXfY/++i54ipR8sH3OONvcFdDJgJ0+l0tVrtN95g4PE7An2jkU2Dw9g72c29wXjqoVyNB3t+
QU9xkRcQG1qoloIy9mMGSKNcTalOM1uZv97MGdUIGp6gsOmcDmZxN2VA0x7oTFMywFbeSM7Qdz3U
3fkhaBRBnhyMBvyHVqYi8niSKm5E4HmBFzRqkuMlDE9OTKcDx/M2I+R/b9CTX4NNbzCnAuOB5x0G
Du3irBazmTNYbZzeYCo2A34dbXrjDRjsgubgTEt6NIpg40fEdaa8A4UtdpBIscPIL+TdKeNk4Iz8
vj3il6McjEYITIPBNBW9ozNC/dgsLuwdqXAQSW17suEGuVo5/mbjfPXk4KsrPMGvo4UjR9zDejx2
PEfw/paXjEf6ujVZrQYobKMBOo83EiNn8yVXnjMYF3bpOLWzGfSc0UaIkfRVmkOVi9pZDbyx06Kh
xWAECeUFSoAxBg7ap0vRX6PRy0FF4Q//bE7UnTNyjE7dPLNCcwETQBAwyiwfo7bBDS48ksP5BTWT
MpvHmnEFKZXg7tFun4wfoxVOWj7U2TQGAISlKXrTOENlddAeehtKdLm06RESK5wV6zP9j24CubEc
c37A+zYeh3QrgfW+KdGtiVYVKF9eI/0OUiF43Bl4jaTKHrBn6F4lU5Y573ij/YFPwEwi9i+sIx10
vpck/x1hrbAZMAeMD9gJmEe8frDopfKIgNqf+JNR80VfqB9Ug/wemvIixhvG8x2bEJrmF5073h94
W9DIYHNMOsz8/VSn60awiUond+hJAn/EVw8llmaAmNV+ydW4cptPm5IIjOSoBCYfhN66b7EwEU0i
CMJHS29Wodhdjcdjw2GVcma9ycLhQ2jxDeW3JUdMux71RY60EEMGqKKbRbNIrRw0+dnM7znjlRBo
yhvG/njcrLY1c+3sZN5qwAhN3J4z28kJIXWCxhw0hinaNHb3jlwwVj2mYCN2Os1FNF1VBKMTAoLT
GwdBOA+mDBuHHnD2U7aASIQ0xdRlcjnjKcNkozLYqfHmQRPQBTQio21B23q9zWJ0tnuMzdlq4w40
wbqzam6EOIUJBVKN5Gk6n/ZH9V9d+lMme7D62tCO3spZXeXhcJamHOxzVoaWEw0dBB9bOszhzWLQ
Q4bZbDR3x/t2ore42bCKMn5ZerpuFdwtctCID5MJOmrtkgYfbVgRaVuGW4FIQ83v4muTC4f/j77g
Abdrr7Wc0n10PiN2J2hpgnIlFcdOw57qeR57nreI+KivnoWK1nQeA+Qmsbg0hpAp2zAtSsyr3wzh
s2SJpAzPW/VG774/S9xIfhmyp4i3j/sLHbfXxlrwegrArNrE+CyJR+yyl157Ve4TRNthlB/VYUzg
6cjAMkIwpTRfopjn0y7aYO3g6mYk8Amvr7b8Yj3D+sfPNeDDwJkj+jwRY9BhRdM2pN/Zi+c4ZWEp
wq6Lq3COOjxoHWM//zrP02Xav/fTfsKg1W3Skz/ziHBnsSA7GS0wxhJZNdo0k0jzAbiQmFu+Nvy0
mNJvm2rc+SboFPl7CyPbb6pnel26CoMhM3DAOOe7J2/Ri2Tva9OUEaGaxgINTKK1L/ELmML+YSMN
1UW5JfD9DXF90ivCdDIQe/ICxJf3YLB6HktNY60p7NnE7tsUWbJK9o4TfYh5Bb97Y+yfxCzax7Md
izWQV7J/wf4GgPoAi3WjobjfyDKoRryT0E2JfDvBA9EW6xIT8LKSSMZHE9PJnVfKDetgY9ZIg91E
6eHg6JVYLtc3hzhQd1u7GDCrRvd92DhFuvJnaVUyIgXFTtwcK9ji1COhXMQObnx5BGBre/datsPh
cjQesTDltt2y334fhP63KBfQJIS4/Zn/ngLZluU+Fo9OU5MDQfF3XIMy7mW4SRNSeQNiPC8vTjDC
3GOMnaOxINBxhDN4/i2ECnxGBIRznxDqzhuPsIp5zb2xA5fJmJE49BWfVybhY3jjYdD4Z48toGMo
vo3VcNb0+4OBP0AEdDE+wZzsrzOsOBV2t6ZVSKzgb6Nm6t5OPtwdLe2bwY9/TLgya2FZ+1ke/QUL
wuRuk7CLMQdzCn8bd9CaFNoBP/0TClzqAbrMQJphFh/xBn7awdOvcOgcZ4l96kOl4Gl+Pnz70CBY
AWSPrBEnfmtGEeKRTeIBml9jey398zB2W9PuGGNniPxFdGI20TEEVF9Pp2XHQTY0wnKd2xAm5q4V
zDAENA3Dywjet/1c9uDxoiHgS54+RvmoMb0sCwfg3vmpzSgzUDoZN2+JA1ksT9iXMKIoMkQ0/1n3
TZ7tMeER4Gv3heG7UdFY0k2B9oN5CsG8JbbI6WGLgcjQP/YZWkMFvIupObdneDy8rlxXYvJT4KBo
7EeNE6xiyvyU9nLJ28XTP2JsbIuid7czH/trr7MgXU8lF0uiBw5wVnWZZrQeNX8wvG/4rGjOprDZ
T//n50hhbz7riHtL/PTxvzF6h0sjiL3J0bKZl83NES+hhxvbntGo/Z/nG9ul7kR9fVhvKvAhT1Ld
dB3TNsM0IJUAwTpQ4UMXxvwJP9V3tLIGpwEqLKQ26dqYRasM0so3gNviCgqc+/w6xbYxvy71IYlG
lq9MrXm5Lm/onLuh9hDGTEf/RAgGUx3QiALOV/uKEwYPwQlsnL7lw2TmPlymFi7Cop/YmMUGpv3u
XzwfR6INIiGz7CRbNo3FwGyPiRF1aRA/9uBD9p54IkHOHRWskSZMYe+gFe0vreBju/qP/Oj/NzKE
+e3Kn3/nS2hetL/dmxj5OH/+SdTQANL+y4HzAbWdFIfGqf0sLvkfnuHmzv/rxX9C3P4vLnJNwTr3
P3vHpzewcZOvvzrVP0/88olr0BkoJkQDqqHiyLZM+BF++cQ1BTYDC1xosFnbhEA03up/+sT1LpcM
ci+BITN0VVG59E+fuN7+e0czAZ3qqt02D5rGf+YT17r/Bgun6ZquG4Rm6GBbU0f135zi8fNFOHGp
NLxE6tN+Ft2Tn7ejsFR2RpBlIBaeVccCsAh0Wga9sav63awz3NVnJibARF430gjhNUqSR84IiXXc
L0Cy8g3tutFORg3m/7sSmQHM/mOnE+h2fgKYGNWr7LozlwnAWkH6Wj2zAmW0W3Wd65n8Qp3kDW0J
BgLGt9RQnDrag52CXY+AV/nQLj3romBhuVlAz9UMbND84FV4msTnxCDSqRdpmSVOz7c1/y+OzmO5
cSULol+ECHizhSPoRCdKlDYISS3Be4+vf4dvMTHTM2+aEoiqunVv5kl5srYroDJvfsI0JlU7FXJ+
LYxGPQrgk1Z5FN05ZdkUc+uOxUSHXB+9ke9mT36OkyApXzKlcNq264GsViAhwIWGYkx4wSjfllhR
3Ck2VLznHdfuLqjnDhFoi8Rz7MRrpKTYcwEnNXgYYXlkdJTDmzVL70SNkwc/twx7oGp6CrZ4R2lD
AiYMTEkDw2N9VaadJQ5ACpAwGQX/wIpbFNlw/h1NMzpNoQrKxiIp2kClVUL1r6Zn4h9kAPirnqJw
SsR668n5kznhg55xQqPLDhIQOGdKJBHW7k6rRxLwOvO9FvXIL/TEywt4EaEe0o4IlwOpN8lu2sUy
xj54L2cpMRVvXMScxt3LHLffUsLLk2tG5IedehtaVXT6xcg8bRk/evlPqyxwm8pwyarxiSThFNL2
cm+tcHwl0gxJUhNXCkXJWNglm+8566nd4PuAmfnNWtx02lQ3JPp8zDXBvYacKyBLh4PaNuR2m/QT
lxpMzmz1QVLiZVrU2mnHEMqzbFZ7cVa2BIuqziRGsSszTZRmQYGtMMZQdKzIrwoC7NU4SLL1CH3Q
3Jht/RWpSDIX+K1Bj4w96zISDqAvZDo1Q1EBNgwN3M/DP3nINDdV+9JpBvQjRJweFAKlagkRvwpO
tyjpHiiziuRfpk5sUnUfZT3HSdgFhC5epyI/RiH5IXI+Gm7Xi48BJoc/JmNkC7KhwHXmpIt7giJk
BmKisdimSvA7MhfSK3KeU40oUNXxxY7FjvQvBvudZSfhUrpjLTNFi6XNYNRUcgvGkxF9pY2nMnSl
OCMwdGCK1oWF3zQIX9IeUsdiIoEIyfHLhRiiDfzHZRgf8jAs2LhU2Zmab0mIyk0KmoRkbkIlStHN
hLn3LCIYHHngTJ8l3QeD+TCHjqmvMbIztMq72OEOsow7kC15OxEWV/NkSbGMvLkeDQ+8+3mems+w
fgjS/DGJJguqOpUhNnN4Y7idSsEZkkaz9TyR3Es5K4krvOYpRPycEDxN2GM8tIesVoPIyJMgKi7P
UVZbKm9hPlf2WlIUAfEDzpzWWE3wFRSAttqIu1AlSAfQit2TokYeUYwPeNh2BE3b3ZTfu9raD9nq
jmu9biEZ+IKkhH6Vy581ZLIDyaMw2nYroaHWXKb7JN2KKSjN0dRGd+XBzWVVY+pRXgEIxw4mKPbL
Rn1Imnpap+i8sDMHREiOfq0xpCsi9ryZ/LO2wXJcGRJGbSGylVEPlpV3TCFfqTO0H8gSfNEllmgt
mpDYPx0OYezXyVI7aM75vkZQlRZyQR9z7FXK1jHIR2QgfU4khMzaIekvdpSk4X6QLaRqNV81KVfB
JC2vRSbO7kRUJKa1RXUnKdlraZhelpZaTMOCmkFfcQXcUMTXJ6RoCIU/mb1bRzGz0yTunFFdPBmB
p60ayXBoxJ8nd2hXKLAIisRy1VCDtJtrWVAUr+s6KjAP80euwBIfVvqWZvxPhybjgFHCzcuUYbDI
v5NiSfLk0sgx2guQKLiB9HIyXLpakl9iU3DbbuldcyosD/DUfKkWJfOjiUAtvMZs81LB3I6pVNyZ
fhzJlHBLDHtTKQpvAb5op1aRbCojWkgyF29xYkBJrMVDV0fioReMi2hoUmDJMAOFpvvW2opgETNE
uTIOj/WZXxWF+uSA5KQhvEoPpc/UjRFX76EUtQdSE6O8TwNthVfYixi/B7VxcFFVXq8pJAtPMfSX
cegCXV8kxxSs7pgJC+9dWTeuJpXDOULzoHIAi210jxulQHkpGCj1601oWvDKoa/5WRYNblTI6tbi
re4Ljh4lyszDUqyvoqkw4Ftpx7chXWNyil6Upn3/n2+1ajMYnmq9GVAcAksl9W/s3sUyjVDAxq5i
zDGxLhiC2/xCchChIP2yBv+z3RM9/dA0pr1N2AlnmSkuVsBjMgKEjlf1Y0qiT5HEb7hwsUVntdIL
xetgBN4Vsz3gBE5eBg2KgvjS6GX9pSqv1cJYqF+IVoxhthA9h3N1bgi0V6Y2DtLVl5sG7b8yFnd1
LQ4iiL9ReUoOsgGyG6arfDfrP2EMNMKmRAmWJw1IaOcefbtIPGmdxteedR4Irex1/bBs+zXV/NZo
SiLtYhresj5/GnpHExyxUbOOX5EB4lNrkuwoDyHmXKmZNlZntm7axsOjarXLhAdgX4mqRD659TKW
Ufpext6Cr9ork6Q8qKqSHmNlaVxpfrdyaf0C9dpGa/PolsFOhjUM6lio3F5R4nMjxsdab8rTXPeI
6nsM2P//EW8DT0owmNrjhzn2bVMdZbYbF4Rm7E41PAn9yW3FZ2rtrTGy9tO0RBtO/Q8YqeMhFufp
8P9/UiuFWEsFQw3pyaE3hDwrM5TVTUlg3DE2vmdp1m5ZL2L9E3Nsomr7mjwpTaUQi34PpR56R8Mg
ouOkADfsW7nCH4UI13DbmF9yBLVrkskjWQVejbCaVD+PE/VokOmRyFqAR+pZdRUf1JXhpZF3XQfW
R4FEuXZPTsuz7hIiKBjYNbWiJVhkKDS/X6NArwTcjwPYFAiWbN9CSszkwCRbQK8mUuZtmxWWm5VP
e12x3jGncIQam1QNtxGG8B2Jvryq1a2fS/KlZL8U8nvBrmUnis6cjqQdR+7htkp0fVJrsmVDe5iy
dUK8jV5JHT8a/SGZ+lluKmcaGGGHqJYygAlq19Ib0/TXgWCnTZcj/6Hs99L0ZGmfWJYPZtN4pVQe
inFxS5x2CgCAmYZ0SzGLuVxiNzcozWoZsD/G3jDKvOoZJSyMEiwtqScTt0Ldo1Q8biLWndJs3okF
ZjFq0q/YZaKfNmuA3xGXjRLGtp5kvmS8TuVXbNJugGA3SOTt4p49jE22W8yczKX8EEaGU+vPSMDs
JR+moGjMTdN0gcbeTrRj0JjhphUeQ6wHnWX55RpvZnCMXa05oESAgs60deL+aAj9yLemV2xF/Gb6
eGYp0rLOm9le1hVxakXAL6TjZo1/sP/T0GNIhGO+rehx9vSNE4SoAiqrGDNw891gakz0p4T/PC29
syQIn0i51MFKi6R5JpPirrsCf7gEBUDWTO+5caql7NlTycPpVUgKCMKSylX1ORD4DaWCn4tEWfYj
FyoJMWmY3uEvDzrincEEJ7syi0qz3CeUA+JirwTV2P1o808q9bb2DDCial+pNEQLaduAEC8568VX
njL+px5r8dWK5JdXNChrmgNFgvQmAowlj8dcR58ozXZdr05cFp+w/SFGjZxlKfUZDm9J70/9pHNV
r+5kntLarPGAVvelPHRoRA3GcaEie6OG0kYA+riciw5mySHSUkzLzHwbnuS0BKoMd6UlZLomR64k
ca7tSB1nKD6nn1mqXNI8ETyx1xlcMpjXwfBjJaeH0WTU5w2kPM3a8SVK/ghUgIA+T/xp+IhWjF/U
odkO8r9eEVkIj1JeQDqgmpOH7TRL7NGKrQvQgLDwYuG2h2redCzMBXu/EY3uTG2zwndupE08VBtd
m5xulmNvlDWn7XEjF/M+VtMwUGT6Is+KO+Kg5Mo47yQuDYLVC440ZLwfObeCtEPiWcUi/uLJWa0F
iIJJbdVky8HoNU+I39vBumHcuMC8GOxnYnzRU0k05jF5bdL4pBkd7UedSGH21+2oS/dVi0j1Wlae
WSffYi6KFlRtO9WWa77WhAPHhNACjeUiGvJr4lk/JbIv1W3hxiv+eU7LCRx4fRGn5XMqwdDWan4R
+uIqdILutHHzRh4B11Sq49G0izECcGGJzGY7tWXvBG5ijp6RDadcVJAW6PtlkL9SrT0a8/pIkS5y
nmDWVWJvaORHO9vmY9D1546w2srSgblYRhQGMi3YRnzIQtExnLIigV+R+Ks5VSPeaTMngzQZnp98
KnSQJbU80XSiflfTNUjIXvGa6gn+Kv647PGysQzTuZc3ObyYsCVovCqjf22nb/Tna2a0JHeYFsdX
z+Ox+owOYxveI1ioe0uvv/ui67cz8VDg477WBX9vXjcSNzORXGGl2KqCphMEBtuy0KuD3BdUaEv5
NndETVv17GbSUyKtCZcls+JAFmCzpMITfAt7wNbluLUx+ctBQp0H/ihiczvPAykw8HNctQ0ZGRVZ
6ea6oZPwjXHYwGPPcLrIoTORmGLYlJB0P/TsqketizcT4lCoXrIE3rPBNtMYlQ/x2vTDUubCkUce
uC362aANYJA4Zd4jJWxgeOnqSZoAaBRaIfhpSrhpWDyhLPHTGD3jyFo0pK1Ns5uxN8Usyj59kM9A
wIXdATyKaQPjwmpZW5nybhV0XAibNUMCWmI0BVuZAD5cx3bCapC+4v5lSPbmtOGAWfnfrfo2cyef
LAS8ceLU6imLblV9nY1dqxOqk3F1TX675mte/oEzsNRTO5yXeZctj7HcNvdqvpBPLVl+V7AV6rcu
odiMPtv1TwZ4pfYD3BKk5HQlqQRtS4BAhLxPR1kTJW7FcZlMMAB3YnsS+q98OY1dDmYNu0T1CkKT
W3AwMGec7Di7asVnRc5rOYAzfPHl6DGu7/Gw7QXXyh9C8kp7gjs/40fyJYVx4ay+LuzZGVgC6rnG
EQ0u8r/xE6XMLTRiPZVYubP3IrwNkuqS5gNtqfuKrEeKk7cKzOQtC4m7+4kiNkr5nfgT29CBzHH6
sFQAhmyxyjarpyx+bvUkvH+HfGzJ866ad20mefMCKqJWwSx5Vr/TzGCKH2r5nhtXso/2sCFBppTa
VgkHOy4tuyQ4op7enmVKnPraYYCsYASxERhxCXSHwLfwZUHyCN4Rmp84XfOssKP0Ac4W8mbItQ7r
+wST1c9VAF/soZzpQRoSAfmaZMSL07SeVNsXaxTkkCBG5auIckfoYsea/kbx0M4Isi1oSlep6dym
pmcUfjXKblB8jve52YzaroPMYEadI9SJ19YbrHHYxWxRowU9nI2nGcCiiJJ3w/IZDV8two8Kz+ck
XUzrJQMQoLCOzY6ignRvGP1fJokk/b9EPvUA+1IJuTKu9BaIptOyxZSwWXMo1NwkagZ801evqbys
35C4bFnKnEnvPbo46X2mqfRczB+xdO1MDBISgxNYRclyIZuvpDKiLwL98k3LPvLoEObfYXIuqJGq
jhFE823MXlluQuVgrvtVftS8tCMxqPW2NPdSxda0+nX3LRYH3fDUjOBDkPaXMFtsiR95VbcLXhzN
YXekXaQI56jTtnWm27qCCXMnaHtSTDvCH/iCZUdsYNk8wgxuML+nC85IOYbstwRWcHdYjYeefaaU
veqmin412jyi8EfipF3o50HZ1zguor2l/pPUfylsWu6ztmFtUgYAq5uPfiIE4bQzxn9F9iIDwIkG
89JMudu2t2xYvHXNoaOc2Com4VpPf7oZ7sLJpEw+ddGNq3kDe6edmbMaF5NCJVSFrdqFsNQ+R2Ur
9ydB3ykdh8VkvhQAbmvtS0x2swyTSWCiNhNmYG3MdDvCNFlTupQwf7rqHCLn0YbGjyppo453/pki
OknzWRt2g+BxsltSxMHPvBeV2j4kPoJODQ3i0X9mhFhNbT8Lq1F8maJXq7gLxpXPEK0Xg2mk8GnU
T4o0ahhaCGb5Izc3iXFecako2WfzbFTXTrkrDB0JsyZtm78vC7DKBk39blk7FhkA38rwjeJVDt86
5r/zr0XWIFChzusmOgAuoIowfheUa6le/78GkgaZ/3XWeaHOTM7wB9r6MFt4GE+W8CYu1Oq/jXGR
1HM/bJclAP5pDUSBO0N8yTvK1PAOa7jsdgJ9672h37PlREIcnzcVnqS4Whi0ymTnEeW8vqvXR5Rd
VvmFnIgp3dFBhWgvc/+rC4RxBVvYQZw+9IhjLhBT/oqvUa73i9zYPTyKEuSRO+c+T5kNMFnR/cMF
1Ci3ZyKFTabY6kEKj1bL/3erLS+QuIUMMOS1lQXfRM7S5yRHfA3NudD3NY9PlQBSboBC9mAEYOwe
rfpY1OeMIBdUpvGFaNkc9TowhzzQl3tZHEgSE5KPnhFH+pM2TOHHi6qcl/ryrtEbitiHJX9mQip/
1dHHMIJ53C3FCWLDmD4ID1uXa6O+d/WBLNKp90F5AflP47s+HciJ4bV4S4pfI7qCZmSPQX9byEcp
3vfhRa2/Kk1xRo3dnu01sijybCul7bRf11stRLeSp901/xrU92zIlhtXXAnFd3P4llAbRPUvbNOc
RZ2UELpuOfP50Q21l6Li7rORRJfeRoYzoSLGYkOPAvUbc4rtkr7I2XcpfdHw4qcHRR/BTnlRs3NR
QEnJfJ6UXpPkdiItz54TKNc6UOPll1SbITrB4y6krVxFdPNBTskb2pYGMWIY+hL4dogoaHWUK44V
fqk0+TArX2V32AANJWWmTq5KcpCUqyWDlBc+E4bnFM1CSud7fh+yHQBIvflp5vvavebJpsxOHcjK
iKn4wPaqaXaEXrSYlKBe/mWYqMofNXpNivc+ZurJi9NbmMCaF9YIbfgqCrDnQtaxCD+keZjOiPqy
I4eyMvm8Py5t3inqaTjueepadlDabZ3cJe74pfU19Ne1c6FFZ/HOWK+cXzyZnlyU4sa3sk6LI0uB
Cmp4PErhvqzh3f1MEjUPfTtr+e5r5Cacz5ybS3M350s2nUyqcX4lvoK18pbxljNJFfrnoVhEO3XZ
hfl2mb4Ljhze3+rB2ZcSSLwC3Ay5jQWL8K4pv4RpWcJuLpy69Qwmx5Jv9H8aN1apf+mz11mBqV8+
1n3b3cghUw2vqlmOwCrDZRNKJxZdVASKSazdtlq+RjPI5YOGkcH0h/U7pM4UfnLzZFhHVd/zoUK7
eTL2yaVefiQu/v1+7TZhCYzsBJzYZhNNBf7SW44CP36hYpfzF95XhbYfkW50QxYSmEAOj3e2U6g8
a3ZPtUP6XNzGptRBWR8nCpN84L8YoeDAWrGnZLZljldomtQbivg9zbsczjwvhLgxZX5YwExj0btN
cq894J3qqlFKBvxRriNeJa7+XCPBmrFQI4OlTooYsxTeBgprFf31eGzV7aTchEJ3dFqygAI9aQHR
UTJdilunAWSfnjLgP/xzfF+QVh1jPHcqshnBkcctSDFOZtH8AhfHOOtmhAeu5lm6WSmccWgZn9ls
NwY/lvxMwvkZhfvU8frVlyL2S8m3KvoXXeFqxXWaockdVLo88FvEYzMDQhTel+lr5GuJuK3VAadf
Op6HmtnQLPpGs+vB93X+NN2L2dW7HxHJA1JYgqxxzLQO7bQF6nTtizD1zORXM475RKKkvmE4yFus
hK+E9FQTOS42ZKuEQEqZAxEgG9Fla+xH84bMJVvmYhizr+FTQAujeUr3GNM7W3FWepDFnTY8DgZ0
26NMxpe0oTNSRm4VbYdwDgbqN5pow1GkpIsBNxHnsg3Xo2m+MFs0uqDlFRevHXICAzQxU5dh82w4
F7a54e8qmyMBOy6NKZBukXyMhU2uk0J2iaZtFwVkQ5JtbofNXSiPw3yc4X0Zhh2rgTgG3UgYKteK
9Jwq99TPcYqQar+D/d9ul5yN/lZr30XyrrfXqjqL4NtirxI9xdxV85YfRK82C/YP7fqkn8m0tG9P
GnG1qwgWNcfXQQg67YXxAySr2l5pVqXpx5Sd0+4Gt4iP5GZGONp+xLSWuMqwUVkH5JFEV8X46vAL
F4cs9hPmknKxLVHogwLE+4XSIp/AqnKjn9bTPL8X+Q2evqb8xPVnz1QwU9FxlIGGTis+gz8AsZHL
rvynrLdUfxMrplUi7Zv0rxEd4k9D9VVvznNyzfN7WL+Y/aFqAQqiQY6Vg05Zkx7M/pqsp1H9TUmv
QF6PwH30dOmmSv/S9JYMRxP3aphuUD+6JkRC9NVUHkt87A9kh2XKRy3s1vQQisc88cJ1007ndSK6
HJMf2g/iSWyI5HS+5sKbqbuqfZV8eTJDXIWr95sE2cGwiXOp5zeubrK4JwWjRh8E0BJuIX9thE5V
jN9m/m1S3lctcbg0Oar4iDFPauyyaMKVbqunW9LlE4toSLQ6sD8Yx1rvfXqwWjcxnFQ7PUMbGI64
hfQgnWmyHgQXdjMVT5Dnl0KVWMo/BjtkIrz11UMRVurWz0bZ8J6L5b4tT036iIRDv3JPyf7gC9Xi
eV78cdjRqwDURVaBop+iZ3eeNKl8QvPzFADye0UEp3KfCvLZz6eNPBxAeXTr52DwjNg9S+uuiGdT
Oia8MpAUqb86ZaMaEKQ29PXX06DiP+RcH8luCReH0AXTcBPkhr3fzUdKd+22MAuR8BuPyMi4SMkq
RaRH7pidDu8DJhoJyaGYuRW0xiX8LbgJtOkrD7yYXuWIZbivBZegWVttXmrwoGr9O4fcmDM2Meks
y69yfKzU16naRIavqrtI3ZPoNr9qnPGF+GBJdvlLzCQv0l/E4s16otSSHWBWM/oDbsmtU7Pl6WOh
eZwSA6O9DBBjiw7DB9GWc45DKaV/VF2zGJdjfspIQnH6CED78SnrH2TSBEPnU0vuC1dj9D6ET1Ue
eVoNaWwWt3R+LTIh7DajJ09FXGIXXR/s/3SwN9+VwzRqwbNRZc/XhCObvBE3Vv8RV+6k5MZO8m5t
jgLbUXSOqyNflhoFECDX+FUoGbSOHDO/g4AlE4310p4gctnN6CU4tKsBZ1eVUxPnHvvv4nxDzwMf
wNA/fa8NOHU7/VnRdgEx6EWH3Vdj7Mm/wuZXL96euXvVtdaOYrLvhYdNX5yh+/HZuN6lKMrgKtGL
dqlzuKg6y3opJkrw+E/kEJgrkC9TScYWfVv9XJkHTtHZ/Fj789q9lOLdUrZPC3nBSFXMzg2qXNTG
C/Wpj7W++SGT9TnYANJFe3/8GgcI4DnNeFqc/fxOwKM237T6Q+u9eKB7xO0rPRfDRzQCzBL+dWjz
Fjl1jeXAIO/56pB+Mxl7shTtXCYf+GoWM4NWOHXWo041p5rQ1vV+ZrlWs1PSDzE/m5MnT98aaFhT
pAlcukiobFKPN6PO7CO9GuUnhKDR/ZYZY5GMxW310YSeJmwMwC/zQaruMo2V7mNZtuYdOJ0o78BT
UUJTidbqlpiCVQIj+9WCZqm+0ulF0E/k/QF23Q55kESXiBqjbmubD9BCa8d7JTQ836DXd/J4IRgp
7f4U4ybSUh6Ry5hMV42W60YJcOm9St6k6d/CV4FZkD7pFEde1n518rZmsjDzKAJJejPXj5UGGFWE
K2l0jIE1GluruUT5+xMlXslYuGWiGRzt/wKa8SCtMKvcaaDD6YuBJSe9ovLiRfKJUfCi5ZXVIYWb
nrDkVWHVs0Sek6h/Of1oK9xJ9Wu/+iyemCLGOOc6bsb4thjvwKqxJJElUiyBabxqyVuSHzN9V6lH
9rdceYu7i1F81i23/b2mB6QpzmFgmh+LTj93cFv2zyc7fKJNJ99Mgcu3eBE1vySjRf5ecgDM7Hkq
3Rt5dthHKSJDVJWgN42ALavkHE2KDiL/xFZ0ZrIrcwZIDveGWr4b6qe25AGPVJyJ9ttpVByjC0WX
RZVIhIyagYJkP3+nubZor9J6aOtdLYBX0j1wivbYPGsuXfbpSLJepR96J7MP87lDETV44IEiEUtp
ynr3dYb4lJXs9Nqr0oImot9f89OSNJttSVNv/sR01w5bJGJyszHy71H4XaaUPg8I/IhjAklTihN7
vKcC3Z/lU+NQqV+UaNPWAeUrraC02aAG3LQdLWgGdUa94+bQyKcQVp/22ykfYnEr22Oe3qvFk0iM
Sl19+mmz7z7E9RyfuD/qLIXW0WR3PtAgFO9pE1CWClbQLZcyvExF0MWPfNlHRPKmXwAs7TreSJN/
MudjmL9Y4WuiMWgC9o35f6VdzkKCkcJFu/vTdQDt8Lu9KNwPRYMc7TC33qg4abTJZQJRGegwuZbT
YtMOO2nc0JcT6UESDl4G3FVWw6+AA1YXU79X4h6OhuoK14ZRe/eppIYb56ovsS3BVidp4Jxbu8rY
N/FRi8SgMNDaKx9lfsdNSwtZ3avL61MqJVDaSM9NHNu8sbituRMnjHAcw+u+ZB/Jynde7K6J+UXB
eFvBmN/j9WZln8Zg64SQK6e/N9H8SDlalGdPtD+rsze3QctFuWhozdP6gh2gvjWL4gs5UtuQruT6
mRvfpM3YhXTRrXPf0GQcbxPRn9xkt7ydnXWY57cYpL5ayG44X9Tod0AENhEuBglFGvgQFuqUMY5Q
TgaPEw1/rFFUL2yF/Q0ojdOa13m9rf7qqs3P069rkPEO1mSyEOhSIakCXdSnr90AZMwRzlhFlkjX
ZRI2K/8qhQbEtqg3CmBP3UeVaNb3nCosbEKnNwT6MLo34zPpGCqQ9eJ23JE7QqMwmzmZsnkaew2+
d2920+ZiENEKz2fujzlK7pWFso6v+XNxM1roYbYI+mFYKIr8XjrXyy0ScSN/N2IQWlQVNZ39oUUG
x91f9hXDltJgUqAx4OFpy/PAvV/8Fqa3sTjmzyaAniOGe5Uqr4bbT9OzwawQY9cekZT3JH2A0gf3
nczoDWvGDum75XRuK8PAwIXGDQRKC6qOQn8B7u3QQYQzue+kY/c80Huq3fBds06N2nlmlR4qAqG/
xvZYDw8elT7Sx1d38lohLrzm9cNSA2Zi9jiwOpyk731l+O0HRnHLQ433iLYErkF8/NNv3Nr6tJ/U
f6twG9qTqX1pmZcsvySr0dz5p/qE8QzXwvouhC+jRWnfctdw+MaWbTNAulG3+ghwnidq0b/mtu1p
4XbycF2GtK1HOl/qnzTfsuke0b61zC011iJfeAxN7lmS03BNHwPt2cuXvgReiZKwjb6+KQxiSNl0
m82ygnNR/JQbCETi2Se6i1T0Id3ylRnJNWpeOvkoRg+GAFMS0G3t610pkZC+j7gbjO1eLf0Cw23D
bRWoDBUjF3YOxidnKMq2M+xeYq6cJ8ZNWW5z9B2FDKob5rfCizoSJ9DfY51mVSK4Qz5A30H9X5xH
xGcNiI6C2kJAo06TOYkEvBKWrY/3xiMMDpPEpgpUPPebCdnLZrIuyvKqWoattajlpatI8yJP/skF
7b9pk3UHunu1/IIslg7IClZUST7Ur7xw5A3nveIQPW1WWEb4gWdmpikxn9zBA/KFTO1hDYvTNW/p
q1qf4+X9ufuM2V2u9ipGfLHYJMYjZxefM5x3Y8YbADK0fZ19uuENxgeVbtWGqDu3fhowQm9ddnoI
XknkDDE+9PmkGJuxoyzXTDulRkWttp0M7un2MyVb9tqTJXtlvc0yeuzXan5Vhb9QuYXhm7IcFJ1Q
TaSSf0tPzuWPjgNVApU/0UZ5z/O/UGdk+PILS8I603KgAWdpR+6U1BjRTI/qIym/S4XNbvxFBorf
Fv52uGGcwU9eefImSS8WHZa4wLE+xESSAaAv/+gcUesL6okk3ucZzUVzt+JtSxJAWRCeCBFlPidt
evFFoC2kQZSir1OC/HIIgOHoXoMy/Im6X3G+N+JpUS5zIXgdr0rD6a7hL2jCs6Z/P50GhYZzAcfJ
dGiZb3ZceFG3YNV5tu4cy43qoAC9cVyWdzUHoVjarcmUpf5ra5XRrT+Uj7a8avNjbU9h78PDpmD4
JyN2Ehqyvo8lG3tKoKT62nT8ntVFRCYYM/aRBHkvGO2GndHtaf45MZpSGgEHtTpzIrtoF+35ZFIi
Y5mop8IZRGhZzGNGi5K+PCZVMBBkUx3zp0CjQzsRmVzVbubwhtVkEzUeuXf+9M/6nUF8SD37JS3Y
lFHC8ChzN0QtNW3E8jwqP6IAnqxX3KQ8y4XHLjp8mRxhI61/oiDtrK28qpPdjgbZKnxLw6M3rlS8
LZeR2BPX5/CEjsZVwPoi+ZL5pnOrV0ZKKW2j8AX29QHeuuKIzLVlvFUsECCNTfcI69e83FRnnUJF
pOVUlVQYz4Zx5rRTR5jWb6Ido2SLMJ43QkJ2OuzR/NqFcbZQMfOmjje22pkjS7JOJos2BJ6m0Wk/
p+V1mMkysZxc9crWlfj4/FYzhe8YxgH7Kn2kN3N0YB+rCG+oPIW9KtnWwiFD0EH6L2kvx2cCkABR
wXIi2Rd62TYFIjiQe7KXPDFMQsq7dptxpxMS8R9L57XbOJaE4SciwBxuJSoHK1iyrRtCstrMOfPp
9zuDBXaBQU+PLTHUqfpTRWjOVsEmzTbgKavaPLQs+2Jk0n716iWUZjKqpbblNFIAQwfS6GA8bcqO
/2Vm9DJ8cAX0pBfYL5xfYJCFJfrntHWtCiMRs67PUcOybyDCji0V1bbMsOvJuHX8z1R51LGyBGlE
h7FWrFei//P6S1zsC32l54/Ckpf6cGz1hReyQfrQ92iCLgIwkVNn06SM1pFYCHqr0u80EwDOsmKl
H8NS+tVa79b6LbqXrLqdekDlOM+lbY39z0pcriIojkuq+5wyzSJjtxWZ24g3TB4BHtvwVw/uaXu+
fHXRWceREK8UN1zQ6kwMeWa8TTSON0NmMRdpZmCw9rXRSLK21gw96ZlTwQbeYy/XrCEnXtMwr0NY
pNJvDMuLOouCy1bNjptgkHPNUVCl/KHVLMB6dFt4nVYIW6GNkCNQf9lkJu6QxboPdR5+lEWzGKFT
FHjuQrlmIdj6luhkq1rrysFPj/AdgNUdwwK/dO7QL0HWkfUPhYPDvvkOL5aNDRT4o17Ic/TfMx/Q
cVrE4dmiufC63lUxMIR0e3K4cpqlylGIDqLfp7oDnHvyATtZBWax9o5X7ugtNUiQvfpT0iMGaB8t
dPTJq40WXN6QnOdVuFKcH5ACiPNPL/mVh5AV1cgisovU4NdlUbu/aa4j1DfNLcekfR7GimzVACcW
e8SVt9ncoxXVtzlW5YzGgPqsOwBGyyIBxzVepX/hL9Ntea9S2k3Nh+Lcs5SZSaVoyDtPZzotrqVH
toDMMU/2CuiDvGRzWoIwJOppSMJFJ7es46tI/PhOrH9WDRoonxqmcAKlUxbaBLP0JZIdoweLmhBf
zCxejSpzlX7thR81gm1nYhE2wvpqIt2ZuhrwoSr+b4KjjyNfTdc57OeOxhbCP93XUN+ve+fQjoIV
o7CkrcFz4Nr2KvjrrQUKALEDyyRBDxiThO50L3Ce4N//Dxj1jiYo2pis0Ln+d6BCNmZrR/oteM7y
4Vcr9JmvbG0crc7G5yFu/wL94c+gOj4Y0Qkt4RfNnfKAEdRBJlX5T8W6IYVEs+b7lJvZlK99Iluj
nuRsdvlUzPGq9DCireXM+T5MYN3VcSjbCQdAeAmDQzx9aER4VNV3mvwDx2YDebsRmZVZRlqa/qF1
Z+Uk00eAfqFPdFCR+NoqjQj45qr6+R9TLKuu8FOKQfVgz2sMbmuHtyHpDmnkzAr/15JNztdNuk4Q
uHqIbhZSicbtn+2vYUZXdFzGuBuYu3mach5cmq6OrTb4C8f/uDqUNTFcLTm2mwmk7L/lbDpvIl6g
5mVBgxOtQRDvVkg0E4RZgwXnthxcH6QVJ3V3V5oCF6Uzyx11PuTPvvhC3TLTgqNEi2JxDGK+XLBN
OZZhh9ZsIXfNAtQUlw3idFeyGH9BIyfCN/zvVj2H46PM3yr2lXZ4mPJnhU0JRN9yzepI1+ZllxCe
tEMUIMA3U4MMYLKTs6cvrZsa5XG4N4dlk/51ys+I4pg1SHOEZoDWfzWPAP7veVs+fEYY4CxV/tb5
esa0Q8GKPFHjCiPgB7TTZgSxkcPRg8kk3ZfxHssvtQtnNVnf82I89sXd1JCp1TYczhuLUuWsjABm
/9CjPuFel+0SysNXXD39KexjuNJdy/oc1mRB6lcp+1bD7dSYSHrrmc0mpNxAInUZqMsimAkPDDA8
a3bhq8758CEQYTVErsqZY/h3VlRAdvx26dOCgBj8gt0/xGzln1wpKrJA3MYfy9qG40E1PifvpRUf
yXgVP5rNPDYIQ4YcaLAJEaXwScHFYZ/syFCnbJBUzRLzwpSgD0yvrqrtUEearHaAXocijf2/Ifx5
wdSaG2WJNI9hI1W3HACbBgmIAUKUtFunXg+yi0S40ryFRolCYZA3j8oDoIM6yoNr2C8mdV0BEQi8
Y4QOZj1LBoIl6SFOrJuV3UVaXxotIowY63iVxuxJTOClaIk3ksQqKxysaxPZ6kreZpseOt7Ziq8S
WMsUkiMLni2qxkcNQz3JzTzR3i0KMSt4TEziY0eKi/c1fUMe1vGXwv3FaIRAmx2sbbST2HDk50sM
AlNDxFKSf+RNzYatYze8RsbpcSXmI41PuuAwDA4VcbBpCROVwVlCLYwsfu3mqbrjv+qG3w7JiRiE
kkICyQVfNk/i6GZX4QN5nA5DHvevuLr7+amWPxi+9fgdSLQcEesRL8z6SvAzVNcEyZKAL9r0Aicp
4TbCBjRrPFYTjc4yQWu/thY9bN2WGQ4uWwrYnQlVQ0ngbC07PNT9r1F1rvgsAKzo1xRgy5aoWKzH
ArXFcQwX4B9yxLwFEly9vvjquYbSVKjM3Q2GrZr2mP1QwErrF3ClQUfAm9jrLeh7xSiZAaKCyspo
ztjrM9dsBK8rqT4qBRX9rNsN+l7E8M2TDS5zlXjDZbziTVQAnwPjBhcv27uxoNFMj5XEbkp5zvPm
DVvWTE8aS84/PHrF+luWT7L0kTH8ZfrWSrYtaQ+689GRAhniaScfcdLmeblpgHhgc2cR5nm+JfyH
wJoIdA1hSVPcRribBtTj6p+aXit56f2U0gVllMV1HsZL3KSUy0/NWprIl6EcgDtCe1eSKi9vdGin
XM9cJPeqRcmQ6UPY4DReRX3U05WY7QJn5mAyNsJdEZ0s3U3GlZW3C6ygYG87qdyU6UqNWQx7oBEq
i0tM7kOG2oL3ThmAf74s8yM02D434FNX51541+wf9svNLCDJE/smEhca0WfzJQeN2My3HeJHjEqF
ALgy3CTixfpWwqPvstCTGFucZfNw2WlLx977yksK3o16DS3Gm1MUPSSMcmkTgiiQvJiREgFyEPlA
e+VPgICHEuGbM5sEX1x1ULwGCburtoDPWtbZh2XslGwHxi04DOwS4ilDiwXmQYoub8kmBykpdlKy
r7qVlS5jGOS4ejMF8sRH7M2Tw19cYkGwbJ0PxUAEF9GEkoV/YUlERaBnnAF/yLTZLtZZR9822Xp0
gmWvf7EvvrI/g+gzGvbNcMnNdWruQY7gmdi0zRM1ORvMOOElI/lDPUf8+ZTmKNdDApjWsc7EHu2b
et1OBEmPCz4Levt6wd3metqbwdlIrwIoe9g23Z0uXmSGGgqRASylJrBRp3Y4YwIGTAM/qnPTZsUT
46oouPCx0hJWGlsJt2DAkkaqN2pHBqCO1qUh5NOY+9WuNnYOBcTANfXEV4YRd9uyp9aXgDXsfmZX
6BOXgwK6Pf2xawPuP3QuFa9X1ZhMOMgjiisLVPiI0bJbR8O/+qwoBk26PmfaZnsR25TRc7CuR1WX
ozUCIfIyl9sJdoVpDIoJndV1MqFC+4MFpK+kZPnxUhJAlFk8DYhYIbh6xktivKFjFenhla/R/BkL
4nLidiG2JjY1YBsimntMx1cENbYMqGCLKXICHcKESUT9buTxHQ0WHJT6rOveloy1aU9xxXrDi9ut
zU1nrEr6k5m5YgnZcHVGJoDsaIabEfZV+Unoz6CtNSaPiS6xBWCVPgJV4xhcBuke05im3mKGoemi
de+ICmMUWzHymcluAIgQy++0EGl7yXRfAzFz/xHZBfGj0kDdWL+jgSCbiRvi1xq6L19ZVXSEV38Q
brNZHv7WRHrpJcmtrrMwox2LzxZQdGKuKCb6HxqSJHabDj5b/lHqbZqfnOpbNFzFmxLXhD+RxZBt
M/tlvPIChh9IKQuhNYbemFUF4whMuR8hLCsxQvDqMd6hJpLrRy1uirV6hfGKcwhF18Iw2B701+Bz
G1i0F8wVmln2v7MRl8eUTFIsPC/dIz4JyyeaAa09ogQXB7iArOcvC5ZELiMCFXjU6n1lviq2x5bq
jxZDjm+gu/ruwmPQJqvxkbXXOmU5PJNufonQXiVo+GsKJ8TUXAvAe4jnC1hkPidVOboI4si2cTQg
NtdOuYX4kPHDalBfvVQ2uSVz1RRKnNTel225qmMOR1qzsFgif5ERQjiehm4JpFuUufpWqtBqoJzC
/+zyMivG2rHfobwNsrPXPEbY9gwhv3hPHBtlECMScS7J7xiSbQNNpV9rgjZH7uMStGKcoR/QtIVf
LIzwlBGN0U9ur95Y86WmMGuinE4gQE0thCFM7GPzCGE8hnk4bQXhnXv3ggdCYl/kVMCr8t15bVDR
LQZQHziEoGWx7l/JxtvRlYONbp0G1D0Gn6n/bNGPOHdeWHbRM/uU2iUsPkGpsAFZEgUswYp6yoZP
ldIXNDdbfz5HoGo24uh37Nhzn42Fyx5UNseAdfRnvyVDah1ARPf1HAYpN9z6nARCiywroH9kLjc3
v300SEnMgQuK+Nzh6yQtuXXeLzT+1J1YntUUi6T+y7J36+k0t8jt2xdrYFW6W/o3pdbnzTOjBm80
3oqvEMk95tB/CiRU4fkLywZd4XXg8ZK+qTklKTHtOtKOUb4sm39Rv+1ZzoJldU+vwNn61kwo0HMl
Tr9dV34M8lWw/+FaLn1YBlDD/gyBKTvl3PQQ5Zrpoq8QGRrbmEqi8+/JEGefGXMKNYvU542/bs1v
w3+KnPWeF9gJARRw/0KhzKX4UVoEvpogNtpC6rbUPN082i0ZWtWH0DYMNY9qf3eURWgvGMU7iDxO
FRbVz1J+P2/EMl1ZaIWWIcMEWCmLRqRQGCoAGTXwnDXNKaCPUu0MNnXq3sNW/qaMeWyFhmM2+QdU
aCAupH81+mpYN+t+3DbTPsZr3SfHLhANSBaiivyuy00srWJKkuliFGfsL68Nfrb0LFgXKQPgJBu4
hff5QhVQFscSj2DZPQHcDGtTh18Aan3EvKkvEVPxNtsF3Fe/EkU+cqg/yO61Vp1pAOXZhq33UnbK
WPYeb0vuofovaTz+iE16wGlNdgrZUINay/yBiZ51zY6uLTxXrDsJKoJMS+h5JPw+e8j76cxFG6J9
ueA0JdUY1MZr73KAQkMRhMkSsUJQu1qAnQkywccuiMKJU8i39k4OoUZ1/oqR6PZXc4TbI5MU+Jfh
yUO3CGEnnH5HDuUJGZdUfSagJ4xipCiPbjeuK6Q06llTVmaLbIrug65L9H6oy/uF5O+hQ0XVR+9a
kZukgQF1l2LasduuZkXgnOZwPHbFAf2KC6wsw+4CN0nJi4QJXFtfVrdo7SWOLNMgsmm4oh0G+Fex
CSXtt/mnZszJm8ZeyfCNk2tyDJDGh2s8W0dIwC08zjLLGzWigxZk0hUHu17V0WLgEePow9xkWH/C
JSEdY5XPz7RRw4NnIfqcAMrOPiXqK7DPPJKDuiGzYWVDjelkfOhEJ0FuiUx1mq+QwVCGHI3Pop5y
cHWIFfq/oNiolCkGvY6ETNbezA4K5HANN1Nob8l52tXdcdbMfjn/SbZulHBuNM8OiT3wccDEa+T/
2iVBHx71fpgDfaDS94ARsQV0nk15t7Gq/eK/XMEuMp6MRBvjZBe6uDZdacgburA61PkvmUKVMrNb
YEvtISD7Nvo0+a1eh3r8QuknVwThbA4+3YN9YlQQDIR8CVjzmardMlZRzfoCfJmsOQhcdpQdFJvg
a6xVN4wPLcjxBiHtsYW67g3HSA22jI3JT8yADOWBjL+GQ9a6OYi5WGJKo57sovCf75xVZZw9SafQ
Tq2zNqedVx+8X+aL9teXd3FO22vzOwDzJmoddnovboFRwxkYMb0uus2KJo+OsY9lV0QtYNoD5P4P
9gNLYdZq2i0j3IxAAjGs1ihJnYJApH/jvVJPebnsIS95FlgMy9rs6WCg9a+/K1Sb6t2aM+MlF1CM
ykN39EwPY/7MSCA1NAj92MWaOcRnAwG59+s4LSkrpEu2nBIFVfufLW1olVVuU5QgVJFspmMIUYmx
nv4s3kXI22mY6Qvs/9oqQz4hVvuoeMIkaasi72XNhnKztepkk7d1ileoOvVNvcpXwCgiwbVXDvQM
nnKYjGAOwdOVHfftTg4CYRIPvpvcHTxigu2lAV5IcjHdnB88g/bVKI//0Gnn1iBaI11k5qGZwyzC
w12GbE9w5mrv7Mm1oH6diajGFHxUpMPg0moMxUeJ4JWeiSbBSD4GD1iyQumYfHIWxUBDqeLNAxBg
wnNmlZYIwFvC5iYkXT2qE8U4ENHqMMrjuwDAQDpDEIWLnrRZmmzWXmDgYP5eMwws7XoXE58VTrgJ
3k7xDJ2fMdoyKyfhpVfWpXQUgBL/xAI6tuMoREBDKect0B8pZAA51YHuBrPyfmwuTfaTZ7t8LSNy
WAX/1BDql5rztDX2N6C4iX7D9ihlNzCOknV+zzH8NmhTy598uPVMwIKpFrrOsH8i1aDcaIjTAPPL
L4VdYv6+9aa53bG/xrWd93+zP4h8LP2FCyJTTCgsHj4U6jRVYN81Qd4sLSXCbISouI28/NI5ls9S
cWB7Fw2eiUDt6HU/kvFQ0wFqfZwFtueO/jsyHlKaX53+nbdQhEtp0VWCY+6lP9EZpuFbbj7qfzS7
UGoEhnPXbh1AlNRfW87pybigGdYJUjG3XnjU1A+524XpD/EmqGmGlR4cVXMh436ePGa38AR7wDmQ
NAR8fPTajyBPagL5A9pu03JJ1aAxSjeYlOd2fAjl1R8q6ebHXxIHDnyIpT7mcCuhdnxevwrRUOvw
CgCSpox4QmA32c9a/mSasQyiOFY9iBOawIJ8sYWPY0jr7mPwVhWhCcdf81XqRyfbiOZnyM5CBIbc
qOu2Y3A2USc30tMhdKyUZ016Cw0ijDCn3brpLtHe6/Xo6mA1pbWvu69a2prRxUmOyWQAjfLm9Rfg
RRwCUMJrnT1DlABaRgfWpipXwyuPsXBt6wFIYl8Gf1J/GuovDXWf/lHGJ3/i5FsX3TIiE7PaJ+MC
bih1kBN0xIQjiGuhkBbaXAW8U+p92CO38ZZ+8zER9+ftLfvSmtcw+Aujew+V0CLvAr7kEakMWDBG
XJ2/B7d8TIk2Hha8Qnxxv3x3zQLGnoLxrBEotinVuTxN0pz3TYrOpnaS5JsOtWchjheK26S+mnTn
QXAUnJwYhlh0WqNojLWzr6wbe22Ny3LBQQJLfo0hVpiomwLXgXlKtGsz0kTEr7B7xy3q8hMsAFon
xrYB85tRKbDDf6a07uqdgugZnLecq/HGyVnWAE9fXzzr+v4eTMP1WF0QGo8qBG5u/6FlG9FZnLEx
Duo+5XiPpGc8PPMjLH+o0W7PX4X5KygkCwxngvayMuQBFaGfgKPCttgSdhA6O01ILRYkneRocapd
lnxXxVeLyTK/ddwaTbmdiuDHyu1FD8au0mu3f61hiedcIV0qWFnMnWJ6YlXnqm32QEzVMtqEiLXR
tFKcfJ+n2144/j+CJ5bQ2xW6aJTJGAoxtzR/Ae+1TgPSODdmpyGgBX/hmrFaIG0FoYUwyhcPhzAB
O2lnJRbbUT1K4dkpYe6pBQJs7hGEb5v6VMSHOltm+TZY0p1yAAwrsA0zXozY5wqOFoGR6P0ar4Mg
yNFtCmRF44YoMX5+lElNvxXZe0KmQQJnXF9lNXan6imbi7Ymki/QT2WGsvyWRPQ2CS53IvDDrT98
jjklD6OOoH7akoYObFB1RYsBVYgiuUIrRs+m52spWIMfGdXDrgZaibfCcGu9OiK1B+tXayCpZ1qx
AcOLoKJ8iQqPI2wKjpxeDhhzgJIG5C3UUMWsS/M1Wi8NsECNCwK6PzreGaO4A7tyOCKnLef0vuVN
DNcd3MiQPfxeg5tjhRR/wTS5jbDClb6H2a1n3XBqdBp19i7OLH2plxslcuYdBomQ/Z9W/ceEgBRl
ppSpawUBV2YASiVayZxL1Zetd6S37KYX31/ADg4HCrO2HPY8B5TQirFiZnyozokIk7Z95/Ktq74z
aVs064DkCmBM5H3woybJDEunNWca/feQHUz/E/pgrkDztJSGquClgsRhuTpSG8YHXIqSfB+9k5n9
8yvanXhvSNu2xLqCpAZv4VImKZ4VE3RW/tXnnOg4KetuNXJYRC4BLMM5jd5iBraogjZpGwrEsMd3
Ttr3AGwUK27XPyS6SxhnRdsg2Pa1ZZDM7RWmcJB17+M/hcV0CmlLCZqxwacRI8naTw2+431CpWZk
RI0M+PLCyoO5TYmOsmbhNRAzRIT1iNMtG+CEfLPJNrbJhNq7Qn+iKpTl765pl8yULpk4Fd+4JgLu
vzbAqTaRt2ohjn3zGsl7ISks4h4Wk3zd+sPTLsH44acPw5lH0zaW2PiC+6YgC9RDRkpkOEt84Q+J
fdg2CJcEyeGacj/791uZKFZqUkhkNouQDW20g7gtRXxuxgvIWA6iGljnVruGs38d3T8uamRD4EbL
ch1sBv2UFLfS28XOEaUml548HIy/8dAJoEFIuSePQMzk2wo+Q/23UT8nZHv6HLAgbNZmslR/EyY7
FyFLit3FNQkAqcSMOS9QhvYXS9tr7IqIE3TihlsS41Vpe9T+aOSx7zQWdBnHrRauEoamEOC1RlKL
5QTCKPNJZlUmTINoXinj27K4cysCh1Ob+lIN87REFsuq1Gy4lyiAuNHQDwuIJhoYRkEg/x6gT2kv
DqdoX7G4CsFJ4MYWZJ/bQ+PhzWKWghxY+6uu+9cXt5DxwyYaN/2MLOThxhlxMt5flyWGECPUJ7rq
Sp7pObPygjGbtAlALJA2RIY07j28rPYY9O8Y4qhrtEVfftrjl0mwoxySyPIvDXYZndZidLX8PTYl
wjye1gxEgRZbjoEHZl+ErZRqvmwCthLzfNmMomGRb2x72vCsua16VPMzlAiEP43Wxv5BWSEKmldy
Za89Y5M6fRSEfASCmwkK3MTFd9x9iPrqofwjznH+T0JPoSdPT/kXR9QkYqHb+sDVA+VFxbc3q7UB
IxQEH4igWNGkFVDBHWr7bpFY1qxTLlqFn3O4WPlGs88YEyqsDr5O1uIlG+D9IEGsKxJc0sUo/eQV
k/gog2Q2HF14uN3EIelR4P/sVhBXLtPWvOMLmw5blEG7OuIDhH3m6APmgC8QuKDOqVse1NW0tMaT
tJRxdC1S60dN/mDnzeiLOAEfub6sn+1uHeZ7KUFB1c4cxwctXHgcH0WqLMa6XAYjPQJyykK+ed47
GLNlh4cQcaUuvXXnL8xvPpEInPxcVy1aEvw2G7VtjOZGaamZ/TVmQsVMPCl30TVq4UPk8MKFvNGW
5RUjCJH5bFWAyRaCrmQ4Al60CESadz6tUOeIG9GUOPV0lRAd0mFKZ5ECHP5KHoZsHgoHPVd3GHFe
xxmOfaKbMlTLCabpaZdTAwMqC1wr+8RYcsZ5ksXr/oMKg6nJm+4/rA1G7zV7BijXOETdgtObBDDA
fttlY/ystB23k1IqQDLfDMLaXc39Eize/1FQ7cYDqYA5xgcmGvVT97a85dKTpy2gOXeGdwLu4gB4
BQC5dlH/ehOwdk28EG99QM6SsI0QqlUxhyAZ/ZFianyyHorjBBLQNdbM779QcLMuYJ5DPQrDCpRx
vxbEQRO+Gks4TO30Xvsin8gBysAaw6teT0I2D3WIMA475Mr0slVnnfWMdEP8aZY3/yXoDbWNICzN
8xB/D4IsodYK+LbCH5PsR+5iPjx51nl1ATvMHUyNCatXcYQngThctRLu4pm9fAtMr/njsOIhChd1
NNLaq3MNlUqMeXMcwDroUNX62xyP08rf1OqXtAhXk3EQQEaZrLwVpy78nhAJKWT6tCgyYo5ER0LY
wtFl29dQfAjO+owoODBTb+lVD1WCZdHQXJK4U2HcOrU+Ohf7L24IaND+fCDH+G5FJ26aS6Cfx2GB
8MOe3SqP3Xce58BTN17A9jMV7BFyzUWyrHIVHMdVlGkR9nwc7h/5h/j71qJoBEhLIbJoNhrtH/+E
5w4vGLynZm3tcDcYQJU9qJj6GLVTKrXr3LJQPNSrXi2Rxu3qAHnOCdjQZS6eKzalNECdyIJKc0o2
WoFynoejs7OZSeetlzf92Zm/wllthl8ZZj+ujAynn4hKwet5LxxO9hyREKMZGAcprnxSB6C3Pnfo
ifJ8JypBZZGExEouctLHl9pzJWJs8dYjq9gDX6NY0l9SfHKMU6QfpXRfyH9W/qmJOCPoTv87Lt9D
5ZMpw7Mb7Or0VDPXM3ySUFJuDZLsU9y/qzHf0zIDUIcy4yjXMUWLHvMKA+Xwvt/K4lCW59b4tfnB
x2naTCgIEkWAXhWzSINwgQ6YzQutRpPF6civEK4phdKSYAneEQS/8pPrFFwI8okQKrOQtDsnmgBX
yZMNJvIJYA9LAh6Q9fibaWu1GII4AepAY2wnHX+K3R5+rIQTiI6SwQ4OLD1+zaYwq6RQjitbltYi
78tAkW9SLvgKnkReQu8wV9Dbk3I1wPE3NPMyzVU+/7UFSs7ZFpIgJt4fWLARrS2CLlautlCInHis
xkbtxjmetD+Wl5MdiGgvsRZCyTU52QJZbeWB5oUKs8idVDij+vaUn1bb5tUJol4vLjhmLOcnTix+
P9veIgaPLphp7JGF+2yWPtOll3WYz8a5DcHk9V9ieynBWGb+YJIlzQqEkY7xA/9wic2Zz+xjbg6h
gVX10zCl/zTexgQkd6xQ3OaQdLHazZy91tZQSUSKk9xWkujPcD1hFdoWCWrPOdGlxsFE2gbHU6vr
ItrH8saQliT9yvfJWJPXa9pMv0hDeSb16WEhBU3WYpmapu4JHhTDESZjNhgIZ3UTLK2u2TjhRa8R
jZEQj4aZj9hzcOKahete9OKzyJR8mju7AwFFFd8VCeZet7N/GPeE9SDnLot+WA0YFKUfqVjHaUDb
/FlLV+Kn+rvtHXFo9iERmezYc9B7O9HMMdH6q8VCS1oX7e7CAgkC4vcM2i8sD67sb/Ty2Up/BWuS
CcvLTx1aDh+g3EAqqMDEAhks+ubgWQjLj33yVG06TuI/azAb7JpCVWXR2FbjP3pTbiPzLsSu+Swy
Bi7tIBl8iZqjnZW3AnEBv/K4H8kjiFDKgMR2y9baJ91fUV5V1B7kY/FskfU5FO6Jw5uQJtTrBDvS
asHCmm6O5ENaOXghUflw9/EG0acRXrJWvWKecveJoNDtYjbmOEafA37B2avP/jC9gyS8K37S2N2s
8SpuR2Xe+/BQwMPEK6da6So2s2027mNAX03oT+EaTdmex5TTirDfqONAzL8qkpMkziiMkcgBs3Cp
fZE3IcqpIm3hnB1yXIjOBke+ZwY+kGPrwXT6eOLJtS4xyxUbMk0L5RVqtBXOTpKfVffbaqCPWYVE
icTe2uI0LeaFhYQURaQf/NrkiYlNfhHKHnEcNzu1vHjqocyuHkICj8AvQcn6HLU9c0W2ICQQrZ1h
/gNo9YsLQIbOSZ8sNOdICiyyLZH1aMzk39F+MknOOXJSD8Dv1xy/I/VpyI1rVF8azAEBOcCS475z
QpIKAIIQrwrY0y/+xD0NpS+yJ+cDNg+ChzBRbyjP3Ihm2IpNjzgqUoZ5Y62Hy7QEv/22pe/C+TP1
HVUhl748dBVWwU6T7IsrIzUNJhwQiu6UR0ez4M43TDQsEzFW8SJaRgQxQMloaOdR5oT+QbM2lvHK
m6dO71IEl0kCcCAOxwXgAheXECW2pKtOF4VJQxsBNyO0j9Gnne35XwwMFKFH7OgYbO1LjdhuQEuj
uSRKWQE4jGvZa6XexMy/4DLWdMw7jSGGRRDVO0xRjqPooH9I7EOC4CxpdrAMJP9kgI6R1CEYieaN
zB/Rr6ndVciYKPChTkE7aM2nZfyFMA5Bc4Zk8XxiwZAS2qew3wfe2a9vWNEAvBceY45ZSPxeJjvv
h8w7oUgBWYSY4CiI86fXHQLzoLWnCiAofcdkmo7ruqKtbGxXq8N5qvyzXSJLvTcCzXnCuBmFBcoc
Qn4iAQkgdzY+0EuKiberWZYaYe7LkGY2CJ5PKtFZpfTQataTWN+D8TNN1cYwNSSV0yKz0Yck7IIh
BtN2gczTEv86Sj4mCjThmXGpAxXDQb1PKrBq8u0LInICXoZ4ciDX/hXhn2N8qtWn7N2cv3E5unAs
NJFs7MamK+A/x9vRq1c4yCgbs0tHJOwLgKPcRj7IosN6cPsgYjBCPA0QayI+zHh3qmtqW1wSEbP0
TDf3ENWS9y3U61Z316aLanwJP99ExVKbX6xZYmBnHo7ShxS8gvHej1i1dhKibV4OHkoVdXBtZ3QE
OMmw3jvXsMaZdBiGszVG87Tv5zfYuvCvRiNa35PwnFUhuRlPPSXsaVbQYl/F0l29xNTHhk+0zKgZ
SSclXtGENBs/s+YqVw+ABfqw5aQBhq16JPa5/B1yOI83Y9fY55IjWkO1hwcR5ToHs/TRXFT5K6jf
drwPsgUa3X3fr8JOIIf+wnSl6ho4Z36KTLRFyTYZzloVAQC+RiM8k73t2jhLvB7avOJo2ijqtiex
HI0uqVjYNTjP5gpn9ZOM7eAo90ePjBQLJhAiHIHE0u6/azybHFTiXAYtQKK1lLN9kpC7Sz0j4NN/
q6we8vHDCkB+MM8ECfqzk44AVtppXyQFVR5mr5fsHeXiWBS8OwDr0q/VfE/ODfS0gWuxmcCG6ViB
sXgg//ckPfcAiX2FrWO6jeVGGted+pliZovY9sHCgtqdSHi90DO59Q86LwI3CfPKV85CqDwm5TJi
qgRmVxtnrqid60D2Zwa08MFWd5ib9fi3UF8Ww0SJ9JHfmpE9hs1fJcImWhBBKEf7tN6gZOqKXSQd
CceeVZhplXWeoFWnWhqsY0AMKO67FjpzTV8a4cbLfurWmY2Ov7ZAsYTgt/G4VdKCCyfarpzIAeE1
R8wgfQnMCrfDzIZ60L2juBK++pNau3wiYBLWfzzkYeXW/U9tkr9J62U5O8/cc3vH4IT3Aa1yhVIt
QuvdwEvYEhF28UJDbiEVRyletMPdQt1CRvss9n5uUNfZeXSLuRJvyuIjUxm2PsQXiMIvTUaQ5kL0
KjcoMcKDYTYoGQhbrOF3WIfARwzzSGNPYqtrTFJjKZ1qPBuo4xVCx6diEdjwC0z/bjydE9icExic
5nNmOzwg6VMyCE6s53L6k+qXlMxYg/QoX//N6qNWXCf9ESBhU9HEtTcaKrQg0jdxb2Hv0giFLGHh
BS8PjSvPpQmAhEUJGtGaDvHNBi+6jER3Uv4V2qXB1x8txD4nDyNSnHwqALh1sbXbE8zVjajdmWG8
avmQ4Sdu9uP/SDqv3ciRLIh+EQF686oyLO+NpBdCJUPvPb9+TvYA28DM7vaMuorMvCbiRMZ55b+P
5UNF6yjuWpWHMdNQ2BpI1xlVd+zW0SagjOMwLZF6R8Xayo8GmvDQJZiCooElM1hAtjfBNkrnTXJN
ZWa1sy/HjoATcZKPFaU33bv36UR7iTeXsS1auzm4g6Dc6PpVCFfk8F18tk6P+ai6NeGXk+IPZGRX
gZ2ZQ3TlZv8ci5dibVrAN8mrUlfDuA7D+9g/0/pdyn6j5pUZ3ELsG8aKhLlmEXnIHY6oqXAfbZuS
QHrOclAZoltUVIjd+76EW0x9zN2elyfIh371Y+NpzZrbxCyJ5n3UifrrXr5yzMutoRN8pHzG+keH
tkluX3K+ZeDABZ6FH5Xp7TukIsFGZh4f6TtObjSrv6W9mEJMpEsLOKK6CkT3f6rzo9TfbWOR2wAH
8nOSrmxSkvLiGOt/rWzObKyE3yQNtneL9FZ4fmL56wU//XBG7DmJj9TadM6txNhC4gPTlS+es7JE
kmy5XkjfyMdQb8RwyEAnQWIHTZYWLNFTjOJpRzVQPiOU5WNyqLONWYiNdzc+xYuI9WNkjomBWYFG
RQeiM7y1XhEPhKQ8Sjatnf7DNzPJhxZFjW+j2lPxSCyVUtxgWzXfa6kbTUdZexTSVcPbEFMfI8dg
u7RUgCMai3RnGO959pFMe0vbYyis4veUI6ywz6huRFwfFYOuuqaFwOjUkf02nAoL5YKzjIs7EQgZ
Sgja8hrm9v9WLBYkHPZpshHz/4bjSTeWIvElJn1k0Tafdg540voUMkiUpK25RCzVE1wC0kk64j0Y
sTpTMZHGpFyrHvDQR13x2AmdqNhFcnwtJoN2hTaijpqVmv8M5ksEKMUM3wiiStvTkBORsh3MlXDy
RZ8a7mPcvqB0PVeIk+NgP3Su1LlOx6IRigbK4sI/NUigqH6+rfd462tb4ehXGu4Nobtb2/LKV1c9
ieeVq8kv4jGc5kSMb4lqB8DuUrZJILnn7FUQlr9V6F8YlUfq6pdav8GkJA5p9nhW95v7V7j7jNxC
mQ0Od0OYX20LQSrbinpZP6x6HTFi85eZerGMI06N5JWDIJGZiDOAKv1/k03H/l93wBxSPsK4Raf5
GFXXUClS6BmWbfWZIr8Fyz0cWNR26oYEAjYcawS6SBnYO80KStO7iIXUyxV5xV21HdpfSjiEpEx2
+WHD7JJEaDF7Bhb3KOei4a4y/XDJrAlGxiFMv7kegvRmQf6R/jFX4n7HthVNVcS8V3EnOFo3X94T
wTYzWQ5bAy7Nj5FphgXjWqnOiKdSeZXJAqcqxTtnSRPTWHsLRGPU2bTiZH36f1V3EOIAiBDItfmc
/l1PRzEDi7IPi+wF4WmagPMa2N7SD6NnEoXlGsvntE+bS1bcPAPA1XdTCYDVoUCkbjK1q3XYOy+7
OGlIq6WNRX5QcGComcZrHDZBCF3s2Og7aqW05hDCmISLl3y7L5mAIOQbjiA+AP8hFoIJ4A0aQDL8
FN7WphL391PFFEnm2mlY+gxwPdhOU9llqFT2VQiRSMxEeP3RKuKj5fNcTuZxAC+E8rQw13m3s8hS
n+4OVQGUgYIqzlG5Clj2a4ecB9tDhLJhwF+g32uZjekMzkQ7kwy6G+aXNs5xRybzqX6CEvPSl3ig
SxI9Eo3B1gJaop2c2hpKXJAx4ncFbdBhnCZYrNWISaTe+SVjiJNmvjv1i5d+FmBWYtfNAdkgDtWU
z6rFFOC27Z+PyZpiyZlPDYpllA64bsU2NfOvGp9O4JwGZT0u9aXjY5fP0Q41C996/H7L/P/pDJP+
RxdajcpeVP2Pxw4MleS8QznXy9ve2UCfjkhyShFVOz+99Sd+BhOmhVf6s7o+1zljxoVHiXgr52ge
82/Rd7ZAwzrysqn11C84ynKxw58Oi0gdYeU4vHKaO+rnQbpPwJwt7TEmG98/o1G05b2mCSc1IxF/
G4qUC1f3N8ztBuXetI/EedYO4tNrLh98b12Ee4vh4awCIbdGwfbW5D8x1/dUX0p9oWu/VvaXaeAZ
yOxZNs1nVN6d5KU6N5nQRb89k9gwG5faLM4/ZLYKQudoomuwhoxqi1hHtvPtXgNeE26tiLZ0ibvO
y+4dswGlMv89RhqPBsiFmW+dNAMjxroPgGrOES3PAb9wymJlmfxFy0yKmX/QbHRqAq1xjW9WrjBr
0BhCAxKGcXPBi2B9MwLifkaVQ16AubfsW51ekv47HE+5+tOH6rqpL02lsVIGB0QIj26RBb+bskPN
pjbh1ptYERTKTb6a6B/S9b+rk82YfxXkq9R8GugNhxUgaR7pA5Azrbra+a6jfaicYgnwBkgWY2TR
p6jtt45hY3wK9kvTu3V3bJKzDAgs38mMQBlm2XMD60fkM9PjrPQyAV82KL54KVOX+zrqDt24m2r0
tgmEY14p5mYyGKwDR4BJDYawIrwExh+HAswUS18RYeP5v5wGCOp+J0QaA0NdChUPO6T+21EzT0wP
exaPsfoBbcBgDVnXVHb9No437bQWsffhX1IjInp2Hiut76FeKyzr8MH3iwJ5nv5M+AfrpzF8SelW
5bDoQQwO144JSilTzYJa0JHdOtmP5J0KY1lPyJFYfu2E11XFtFOuO4n72uLMPvyTUUk3pkezrIS9
uWyTreqvbemhGuTEuFg11jGuLwM1R8sLlJyB/GktinkBpT1PIdnxkuiuBMMDn6lwAvQysL4dOVrZ
LhyBirrIIxcQJ7Lu2WN1r7OtpexAxVXF3irO7RtMQrQI4GGKm1pf2PoXWM4t9ObzKF1yh6KTavrD
EB1H7he5JSCH2pFFNbS795aKMS9vdf0+Us/XF6u6OFyimrqCHZgypIvR6IhBVSldDPVOPpDVHsKg
mqXDR6dzYE3frPkFtLtBLYM83+5qnHAb6O3mmvF3332QsDDDpZAx6mMwgTuQllArz87VG/EXrETe
59CdLe/PJjUSfXTRI+7jxJKD4S0ojmq9LDTECdRdKz3aOu3JGXawNUcW7/DbmWbG3TP2Oe/qg00j
r5Ix0YVHk2l9kTXIh56atpbyTaofhAN7qlx1kS6wPQvNgn+Q0DpEQlRAfxEv08yFji58M9rwtBiz
xiAoZkhicqbOsI777WSuHHNlZiel3EdItaSTSQdXIDZ/GManMl5SaZ05WwN+V82AVKmXUlBCgyL5
mj8bmxLmXyKUOTM/FU4By/sQ+zJwvahTrew97I9AOt60dD+VmxhTSYJ2h9Z70Wtn++vfBzhesdQu
yP+LvL3sXPvuC9ILV4zk7ZFWZwryPqTMmStaJj2+Cj9zxIsjY+WsvafifIVIXWqwyLwSnIz90jLw
6G394EcQ5yrIAPkmwwPpaO9+LbvouZ1N3aCMgn3uWLNi0abHoL4UtXALmZsWK8eoPnXvu7Z/kc3M
GwSBFnJvcarozZE1iB3R1s6pkaFXgbHVBqbpOJYVgIikMHkojjeDxqL80vDCmLvUfhTPIYGeauEY
or+QQezxbQewdALySFoELB6P5aBDy8BwkvG31s4eNsHw09sl02kcNPSsWMxYqlQwOYWFOt3W9mEa
kIfPqUpjnirPRfuDK4l/t0aFwHYjVK++stVpuG3jZBJuJfR8CGWg4/Lz5gFYA4KdZp25UcxNysAh
YzzWMjcrevLJwBGaSz9d57jd7J04RmtnoSxZz7w34zNq1zbt0XCDFZlIIO0N1koaa4Bp5HjcU7+k
zN/Q+icVyPozi4YZ54ts7QrSHuYojzvrwxONOgQo1k8LBxqyDFd2q13U8JHhD7Kw3bFlDE9Q+8bw
ULTL2n6goUF2z+uIpdUZL0p4gy7tMDdVA+9QqF8irIUTqKVUgSXQMiwF/pQOZ6k9yPFDpOYGzJnB
TMVbZKWheapnwRLLuIHB3JiN3spv5kzqgmWzsvVDQNu90u1FFB+p2VOQGy1iYxkljLglOuiaDh46
rgi9BZ6IwxVxtGEHSITBPn6wNNNCkA5UY/YTGTp3VJucdOOZ5LxKFnLg+JgkN4QUMH1VEKAeUAJr
F4jFRcwaHioVRTIw4X96oYBXOj60zZKJFV1emmAmWPreY9CA8h7GdgUGKkbR1Fcra6/ne2t+pz+0
36YF6b7UExZmGeJz3C5mFrwBqqFRrOebLrjZSN4lZ957pCp9IjKMZgwkw7Po5dGUqQxm1UNlMCp/
NEgf/BVLu2LYiSofJ6rE28Ybz8M5dRtp3IKp5WHUYOrBTzOs1eOTqEC4jnKPOPuUdG4uCFtQiZx7
ki6F+6+49GSM+2tujdcvn8Tk3JgM8eqAzIZr+w/Yh1wXqC2LSAv5TC6D1F4EwwneAlZW37BnGRb/
HLC9bOsLk5vR0BqiDN6oo99oJZdw82ieeSY7h9i5VRefWZk8NfjgNM+IGOFF+MYz5w0Jpu84IlhP
+BygfOKGI1V+2I/BJqnonsVIFpJSd6wtxA+uNgBGgh1CVA3oebz1uKuV1uWPDZGmT59jtLeTLRJ0
D8yBvbIROpkXnCOzumHjtvPRyEMET7VNCIDYIKTywCKDebysHqKaSS87kRykR1ZAUuYPwIQ4QeXf
U9yP8wY5jBhPIlHpY3dK3zOAd069DceNMCAr5UKYmVV7W9TnUNtwyBQO4k4QNjyu1b3Gn6tvU4p0
mfjKknZh41j0aagHRjorVvscVWp3JoujGC95G80mn12kAFOwjJAMzgtE8/9LoxVKIr69AcIoIPVi
IT1wKXeVO90gRfqoTLPhWungSvx92LwGx+2EY5b9o//K0qVSHM10QzgMFkn8pkjUb1MxF4MXL51L
1PjqPk6ePUtNQAWq4irkZtLs0SsaoKiEmH9Ubq3xLrxY0WeO6tuezqKbs8KDCENWur2PzMonFOTh
l+tJWdnefXhkDF2lo+Rdq3JrOTvZcKMImzNwzGZEcHFJhJo7YAYTPR+ABdj8D9p36JxMFs2x9RG5
gQvpcAp/SomjLTdng/SXwPTLV2ULzhFhcF3g3nMumbzVe7ID6eLA7R7kce3IcxkoxCi0fsq+bV57
PoaGurSuTmAP8/FckuUz6Mco2ctIbPUT4pekbN6YBIjrN9LWvLxl+Uk+DV91zMLAJ4RK4MUCntZ+
IXyVef2VEjuoUvRzaoJDyxEYMO0tKQz93G1oYIV+UjrWCD2kq/gDtpAEUtkd7adPlGmI9VJNkbBA
RYxXCNDbCm3juDLipaQ+dEYBhKCIwUu5s5CS0QhZ+BzJCWen1dAEojzrQu6y7qkHEOG9Y5S7GhzX
wcECgW1PQe4GYJB5YpdwQ9lHcw4pL39KcTyzOUQZTApwgZgkcZ+n2CnD0WU1xlXKBMdtwxW5wVp1
xt480NHb1QsOn1DC29dJ1Coda1LjInTMg/MtWux+XcLvqD/1tl9k2DVfvCXeuWu3XbpXtLuwDTOx
9eOtOWxUHfzznNyVqfnVy/fWfPmoHXLEtkoNgZnRh1EuR31hmO8jy1TQd4HqirYtNC7CvaSXc8nf
V86B9bZbozxmrQOmQNTJin3ulXeG9xbaAB8aH0tgjtDykRvLPvst+zsFUXKl0o0auKdC1xuGf41y
Cb1H+jtFxxdJxP0S3WY2/eYdbY2Qs24jwhuydcTnJRNHxdhNIzE9ndUOLjCZZfUGMBVESCYRuX2a
uLRZAxK12T3ojpnZmekR1kgMQBPNjpwdyShZJjykQ32RvT10P6HpgrFGHc1vCxGvLJnAksXBo8ZX
IUo5TeUV2ws6FGPoArOMgaKdlfIzkz4a54aD2WDwoF6z4KMG2mre0Bm04gYOcZajj97oNikPdzle
t2I0YKKmbc5JucmQzoAt1qmqx1deI0J15uyX/N+evBULlCN6HiENBxFH0WPxPxEzOkQcOeyooWix
H4en5YcHUW/I8YuFP+wPVKv9miH/goyHkZlWu0s1t2TCrFJ0ftfBRi+QyqLtSlZsfxxjD1zyrSk3
wq/I9lpMtGnxzXMFgkOJgBZrD61aN63gJhvJskv5gcgY+avmNvRZdZ34X6bAj/h7inX+A7HdaMmP
XBeAOXu2svdMEVhNFgHWrVGB6t4sX2WHxjKO+9hniBzl+UylIzdhCPeOAHCh4lrGa1oFD9UiDX14
krWD2vC6ZVA+dzYQCEYXgbEXhum4/hSPebzgt5f9guYHNrKas8QAucj8uDqCcRfDTS28EFBAF9to
JwcIbk4VoCFwgGQlNguR9qs2l7Sn0WGFjWgpWM+LXZgdDOuIcZGo2LvPVo56ZtaVtFwSnl+LZgX6
dRU+JO3QeGgTe9bqn3riZj7LqRAjFIHXIBokHSkSEzllN5rsXBh6ldlPBwdJ3TGS08J7YFzyeGWq
m1K61jnaio2B0gVypL2xU4Q+2oK5Mm5Fzow62hbd70j9m0aHpEMJntGOWl9VzCFdrgdigkgrEx2W
pnxVaQZG5iPh6rMI0epYmELb0sMRe4n3qMzyS1XYdRKHvUYPxtqlxxkZbSsTpFRR8SHO896/VYZ9
qKXor63KT5JLuKv8TJ8bknKaJuE6olZMM/lP051TkE6PVAZAVSlAGpjnqxH6sUDaNlzEVbEm7vmg
WKtRz1/99NmTJmnz5WoDuVy+dDBhyU+5+axT8GhB59rMc4LS3+Yw7qM03VdUkqHcslJV7ujFZy0u
fjAx/cVGSQp2FWkh/rcsJncDk2UJ/cKbdn2gcpliAyn1lcMype144KqYQ3Nc0lov0f/P1FDb74Oh
PXRye7AcxfUL+9KrqczCpeX8XRRoA7VAQjeDIbSLL8EwuZKigxt1XDmm3JSGo8ouEkmGnTuQiaxl
15jLgT5LsDZ7zppKbn5sPWLVYJ0tR+x26CUS8s8RvjnoxsY0X1shflEgf8jMA6ZOZnEpVUixIyw6
cwC+OCyiHJqMNbr5hM6F7FnPRnoFWtLzK7eY2ACzimrUF4ex1PUrJSVzUBs3vSztkyDbFV1IcNi0
SpAJtggfFJ97ky3CmPZkrzm8VEh/1HTZFprb0nOWAF5Dnd44j09Tat87B6tHZxqnYur3QVS4hg/Y
Fz2ylSjzoRSxOQUN3YTWMEH4KO3NcKOnPBFUWCm+N1owJ31PcJ8M/nDwMQVB29wZMATkuFw0FkxR
uI9ijZFHyrl2wLCRUUY88TLmNQqDctfzaFCYANBTybQs3Si3MJ6BJQJtD7d42dmAtFhfTArJ9UIE
VJFFo3BTKni+7W6n6F+S/JoAqhTi7PlRLAA2FhEENTytmqUnE1OPikLnAoyplFjagnT88H5EWZIg
WzHY6w+nKGBazmopQm0YGLRJKANjm0W5wdoPaiN7C525sR4dnOS9oK8aHTpngjaGg9SgfyAYcjKh
04DWajA6GwxUTdbE44ROrIH5nMbzqKXDGcC7slYvUn2mkk1hgwsbubNVyg3ny0G7VJIOpiAl7BEo
iH+PTodVOB8exX5btIsgVt4MDFecwL5Mb0ynGU5Lb9qOyUc51Ut+0AUxm4vEQF43Ueh2P3rDTIkx
SXS0rZ0XbjNcHwxTqZTnSJO0mt0654eFX2EQ3WhwC4yVpZABxuaS2Hoqws9uulB0p/GjwOPbkkEW
WojsmE0gQwulfu4HqVuT7mDziSR4PRIyAN48BmWebEd47CyECONaB+Dmp4sabafOIERK5TsTxZZj
UXy8k+DaEIUgwcC3UFdbOh8b2nnxw4U0tEnO+aA9OzKMeiG/5B9YmJQqEX2okLQkpA2yGCPRZPSR
vGP3GKmpWnh7I/Zrrusun/u9tFBD9LbesMyQ4E14BaxsVQSsH2vGazSVCLMLJArhSFUCGkhFz54p
AFMxUaZAoDpRqfEoVci10AtAEEDz0PGZ69lKA+pVePFOr5RFWo10GzRwDAYXpXmtCvZg4W8O+Nhk
hqHyhAu6l9Gk84l1bi4iIB366JoPkMMdfGE1XsKGzphORLEYuyEzzUnOcJA6FGjXLSh2FgTjgHoZ
/VXzp6dfNlZiQaeoVebBLCtFxcr+XkmeVQdyVtvC8LpBrq/phAECUSJm31LIpJgRudJziTHRLmpK
Qwsd2DDWCx/cXvPVpFsLANrAvKtmNydza+f8rBogEk22Vn0nv9lRg7IimmHGwtWU86Y0FSraz055
BT4s0ZSP+dzbpJjSStYLdcAWMhEO0KvbpHpvTFxhrBH65tV7z244OME9cY6F9sjVfR2+K+UH0Aq7
ukvJnodfo71UBqoUg4aFMT/ShEKlHqwVMLkNfyh+Vv4+H5ZtrXNlIKEYvI3TeaynfvQeDHD/2yJa
ExNUMRORo0fCPVNYPED4Kc8ZX0oan4aSjb76ldnMHhLlXkTgXWGOYLWYR5AUvAyzQU4oAbKNHIr4
IH8LqgXLTMPcKxClRgvY8cgtes8KRH0h391r6k+W+Zmihk4mbyHMH44eoit5GRBV/gL11rYKZAtm
bgHDWIhJDS7HMPwKa6b2REIRbZD99S3iSRO1g/JRYzQoAIcov0r8ZzOVKj4zZKARzdxNTl+4FLgC
SIc8S/FRqWB6fYSoqoUJT72EEdh1zHtKlc9jFTBb+raecISWX51+N4cbn0SPF4SVMWi5WCKQK5xl
xmaQz35xSwnSBX4UbYmAVUxyhHgD2XqTeJSvR8ZDcuCmbGbjkxIfO4hab636Liu0/9IyYCGY8B0B
v7Do4zQcamXtGujZRm2Wht7MZhPQUIUGJfxomRARqYAjhoFU5rPAUdmwLTDsd/4rhH5Yn8yvlFNm
yKlabFfjof8nxU7Q+mEy17ixWztYar65zeh3DauYB4ziPEi2cVKzV4IYOXx6nUADJm8Ne2CVoQJN
IYJhQhFZaPPLH0ki8PLVkJeruJqL/BAaEYuNO7KKI6MqKSZM5aATw0abka7Ie4MaDWL5zUrpH/o9
OTcjEsp+mW/wOU7pEjazqNjVO79TyhfleDKjnR9eJPB6aNrbrYx7EVePnq9zB27fPal+JnCvEtjP
ljGFodzEQ54WnxW2FJ8fOXcGfkkk60IQYR9OhGzI1Cmhy43SaRWhDkJXodI9JTIo/RCFun7XonKu
dSfdy5eacpH0u0S6pKa+FO9mpi/F/2BVPpnZv6OnDnCCm5TtSKEKdE/N8FUYH1l1aC0f/pFB0Abt
4a/GCZKfw4yotz81OOgkkorXMkt/ZeuuWq962KresQA+Y20zhDCKxnTxN6mK5ag+4ngnReuSz7f2
F1poL00NTYTy1zH89p6wzoDCVt6WzzK0d0wTWNuxjGm2srMjigfffW1vK+yW6bUU12z4pdP3jdpN
KT7SFJHtH39mZ9zl+pU3ZJzec67ZbPzuEfKl5Seg3yS+ojCc4GLKB92uCegmLVldW8O9pg5IST+s
NX1vs0hh5t8onIgfMtdPhLO9ck5yy4xq75UXs/3OylU52Bh86VtCTHyExmcT1z6bqbK4q4HFG3PP
8uc4goPqr0ZzERWCIqPFXebYN5VTFqdzM9ipyqUzrg0zlARu8aUzSTfb2EvVP0TdRaV4H7dRSS93
ICGd31va6x60xXQKmI946lWzP6pCmRncqUl8xNDGPtGR2QUeK06v6joG32n6paQrdpqtfknRd9Os
G9NRbdY48DR1K5MWokRbTx4x1bpl+wxlxI67JD7Z+cbyLgGDN6h2vbetWFV2h6Jc6jXwhU1rXLQW
kaV8n8xbj35ByQ5Q0CtaRltheFMfcww7fPCe8myyTV3sE+UjnA7ycNU5CNrwziOjcAzgfy6dX9Ux
dsqEmI0bU/xxNHrROnt1rHWt+MbQBAx76P9J3YOxvDLuw4jF6VsBFoGSzNd2Jss6zIssUXwMh8wu
+/xWKDfihRDAHs0ICxK+w+kkgYUUS4ubaa8bhkH6LsHrGy0Lh3WFsWO3PbbvKRv5HscPna3Qu1I3
xq5nHPmLKj7Jzs1kFGsbjCgzTnSkCcnJqO6WeQgqmEPnoNymASr+9TAhiVwB17ODU4B8kcgIRztG
hj33ZKpwl0uOtbiF6neAlt/3ZzN5AXZI+EbzFl0eWS5DQa3F6dldCcIust8Evmb5E3P9pfvADxct
igU7sOaK9/D0VVehQVmWWJacL6l6jf7XFD1NG2+qtHPSE93B3KUCCWAbV5ylufZTcNfYeLAG1DR1
jpanjxYh263c/zIG8qEp9UjDQduZJ4cxIKeeDjRm/RAoX3HwyLunad6LkQXMosoWmIG8cdt0OzX5
1NnOZ0c/uBj8M0jZZqCgtnu9u8ncK9E3h2NtzFUfT8IsZC0FRq85FvqeAUvNpBgDITJTBAlfKQpK
27s4LNBq7xIp1E9wN9Sr6v3IfAH5nSeiTC96yxf6VzArQ8TIV68h0gVz2250hOU+T+3JHra+96XX
m0JhPpZ/jv53I7tGz/i72PfDISIupltH0RGeMQ283a/IqMNczQEf/4q3qT3V7d5Xd2r1To8tQ/SM
oqcEf5MySte+u/YRyW6JapK1hrNNcjbE61B98KwmxXddrZHlDTaZo+lbjgSJYAmcJKQaMzx5hJht
FLB2yrnEOZlyFnewIcHZQmqfmXCeU+hhjELnlIWF7c8i22ZW9SteMDE8KBpmhfvI2GaKy9HW6o+C
DAD0i0b6V7HGD8mYpAOcoUQBrcNPVigbwpB9aS2bTLtQpHKa2P2m7j7wQTQTM66Np+wYHjq4qiP/
XWXGTQX8VvdYhfk1Dfq8jdIZHTWZqmu7JXBU+9VFoAI1TY+2L4ZfK9tCZc+JallnO7sYDBaKTRDd
RJvGD9tVL7pUH567zRhWFEYdilGrIi/DQ321y5JfDUdSx/g3xFhohLd+fKe9yyl/olOUnglqy7xl
WQrTQ+qz1d7Z8VVPfluF9b78MejfhfFd5n8lgv5spvSkCm6C/seMhxkGV9EfttKPyDxM6cO66qqr
T7hgNVWIxDA/uGBYZYz+qckIN/GSkiWVrD17kzZrrwZl5ioE+ljAq9xhIhv+0sRX22bY/R44h+RR
kbsAVVGGcYfEjko++0uca4vSt/jmFuUP3/uXHA4OoBrBmIVkfCqYioQsE3f8uKa5BGpACKXJG0dh
98ZLE5RP3oFEO0oYs/LHyFwvWanGaswIR72F/s6CCU2NUm0q/qIkS3dx17HG1nuuY+qPCtw4Ilyy
0SGT8e2UOBLY0LCPemODB31DJSUodPmLyLpFDIg4J0YL5craIF8SdVpTAPuQ1tqIi4KDMfEL1ig1
FwKvzIgUPrTeV3oxLvQxQg/ifHbp9HRM9VHIFUMmlpXq9GV7nWAdnm0uARWFc5tmh5FfyaF5xEzd
Qkvfdxq20d4GGxRtak3jlc0Rc3x7lUEFMa6NGEacM6Tr1C635kBtUOQ7DxV9arMltoHpSYi+kQIM
oCrzpDqZlnfaFW26aw1LuLEWgZwZ6HfMU2TpKOfIt+KXQr8XQQpoQlVdJfFKS+vt0Gu7Xorx0L1N
trecxmIpMaR0rAiEISrKAEJI8D54tCgWZkC0BThaXcNo3LQjhKIqiK82lHnRXSCQrSYrOCief67t
9twMEDickZZ716RXH6h099U406GjOGoCQAKxvGgpTdti2JThp4xiIB2pa+E7taqbhck+JZK9zNCm
GAiHCXUzu6PHWa/QrMvdFYNAYR1Hf1iljPaaAIgIUquRpY4GAyhqvuT8LOS7IS6YmNS4LFbfSpaI
knqLqxEO2PiMowznzrRr0XAoA6bJZudM9zDx51NGNFJOIg95XrE+zuSiQZU8ruv41eEKY2QTkymB
1W/FV7nME4wqnrDG5d8+MGTa0QL7SvxnMAwhExSqlYq8zndj/kVpTkgtje4IRB0j8VxXEXYBrpe6
cemQX2YS+WXQGhoUYwVCR0vFtYysoiZvpiuB8lsLspk5j/iimcWq1I3eAHrCKyd2uAQQNX13lSXs
f23CuVOb/QWTW5depGpy85Ckstbfacq4sev2ij9xyocd8sydnIy8UMoxy5ozDbCrk1KHswbXKKSI
gZx6+Al5dJHJ9itt6ZmM/VVqfgc7XPWWcQeva9jjRfWTbVf4K50crQZjb5Nou1KvblIZ/UoJcVem
kPfW/c65W0PxVfbE9Jr9K6qza6Hw7FCXYvPv7fbUS8OhV5RDZk6HIEZizCnZBMTssQlzTGET1sbv
Gr5TS7KR0ODLC4QPGSlISZl81VXBIcLaYiCSgYLGvjqQwQZadCRznXNRoImVBktyWMtWFr43Jauj
PaCzLyYEC0VKP0l6xdw/78P4NgbyX6JpgL/i7lA7f4PSXztbP+e6AYm2m5v6tOpJ/s6Mfu7IwxGH
GaoIGdqYpiPEo7zo+KHTzmCngAo6RwJqhPHc45nuTQn8rPWB4gEnT/qleTvgMmy3DCGB0SFj1g7R
TQq8EumphuWVUBuY0Nou9ctr62A+S3X1PR/jbqseoe5zm5b5u99PFTbq70Eaf4aeYBQEiusS7NyO
K9NhKu8wPkza9q0qRbmBSCfJCWcrYzvced50t8KU7IYxPBOAiLBJ0t9yUn2DBkdczwmalQTsauxb
FWw5RNK4cGiuerWKqF5mU8GqRjeqTRG9a4RUOQjrAQ+Q1xKubDVY6ZO30exqXY2Qe6GtIPlsimir
0tK2Caov9CepzbrdTjdTYJBu1EPr01cmdApH3nekTXka7jsYJAXrEdRVfEKuXYfrvI/mU4HTvqnO
8ohxPAoAn/gznCVrS+t3pg8rX5bmXmB+hEC5Ei+dhT3vGdm3cl+7ldkSmYlDuO7owqJdSMM2hvkG
rM5FIcCdh38xWViSdQUZ6q3U29XYYn1q5Y0SPYeOh1uplMvUDh9yUJPzQasdBUdZUb5LRLrZ1vY8
lIVAhMthUSbtWkgBGMu3fGjMHcleAyA/xF+mz3JdZ98RVSe/qDZdOH1PJCTwjp8c3VwPLXelQLCZ
3NB6Mc+6DrsS3njUMEo67WuJ79uYdnogbw1f3bYWdI8Quj4FgsV2X48+e2hXCYylFJlKMFJjm5B+
+l1bRIcyCjc9yMlBQXILGgHroFeM+4FhY2A0K21sl5IPrcnI3QhCQNo4B7oa/Fn/cXRm3XHiahT9
RayFADG8pkbb5XmI7RdWbCcCxIwAwa/vTT/cvquHxJWqQvqGc/a5Uk53t/3tBCh1agtShGdWHPmd
HNN7w06+t+uhjB2GfPZqKAY0QuZ6ZQUYM/XsQOETGX8EqkQUqQh3BtR+qcSD1wPWuc+a6zI7pv4d
8cn8NQuu4D9M44PX0EYzZzF3ZIH2YI/y/Lu16PPAnS/Jz+D/7rc2svrTOKcofW/d10g+4q0R2YvN
BUNggBbppWf+3XdfOeMopSeG7Ay2wg/Th/uS4cHykHGOZbAmO+HsIkgdSSbgrLLAhJSFDdgVOCiS
B/yzY3I9c7Cr/HP0HzZ4vUyZobjXAS6vqX7bJpsqeUroF3zQGnZ4mMz2ggImox3Jq0MP/iz6ozhs
DbNzNuw02NlIziEsEz9/NLjHqIrMgr79lvQsPPnUQZeM4AkFODvoQBDr4+B88kPIXsje4vql5eJp
8dtGxOyaXcIlGQwJYvJLtTxG3WF0zyvtLJWvIWE76N+0OPNxDOW1k94L9acP/nk+8vKXKPjTBc+h
T+8KvddFues/e/kP3/dKQbz+rMBaqug3TDd8R+uAZuxyzDeS3G0DlLDL8j2I/tEyLWM2Hx6RjWOC
cVkRa31nUXnJDPo4g4IaA4MTkcYytuT+8YAnzq9whEuIH8VA4TARtHWs2TOpumv5XoRMkP7xB2EE
lDiMY6+91wl0pMc1Ft865UvD7DieMITk+OJmkM3D5o9+Hwgb9SiQuKy7bdbGVFiuXz4gzJaJGpE9
ATE+TvwZacRo7IsqhcQp7XdfRWY5lvU+a8JDSRBPz3oudEoyqpND+mB9FnI6OefLiBkPTThvLrpS
Ehd4itjnWFOfZFoeC7M5Z/tjyPw6nugXliukHySisSAmm0Pj4PXTd1DLpD6AhK2BFKtrsMmWCXta
+GiRzE6FBGhge0+e5vhvVnEpumzDIO8EjJKlsiydXnn7i2OOuG0kPqs5i/LR8V7TomJH8acq/rre
uxhpKB5Se0W2bnIsOCri8K6IP1sJHEh9B8tDXN3jO2GFSCG/tlCJ868N7eZhaRtv7fhQs4NZWF/9
32/TycXVh8p/zeKtBva30i1NcBDK7q1WuL7fKaOq+Ee5v0MPnsir5qgWz+PEFsbg6Q8rWiSk5vNb
GF0iPoYsHW5C56c0xAm/ZfpxpW0mKGP1X3k64vgmcx7z9UXBpmaAUnp/NEsHtb6rBvsrnGq2+pw0
uyKUOy5UZuZsnp13wqAQoz9nFe4mB0rIu2UpGyPs43FM/oyNe1y1wMP10qOT6cu/lnSWSXDo5v9k
JVn8sfpeHIycOycgqIoZaVu+oIM3KF5k+FmUvLRVAdEkz4qh7PhXRxDukXawzsTugph+n5tyzw7v
2ITJ02LK0/ZVGrPusDHIjDgoao1t9DbE7VkqNIwWwpeYyIMFmqRRnyKM9Q6rlx2YKmGWybDxYP/z
6kPSeleJQ+ogel4bcqWKcb/I9Dpj2pTOwY3V7SFkn9o6AM3IQQ0TRpLBfCy4gmeIuEFhSQLhnw2b
Df9adO7trOZHyzaulDwsmJ8rEjxtpq/omUkvIstpillZP6uC83IN7vKgPQvkG06Kap4SIxLZMXar
I6+azPH62PTUynN3qovwsMYlwhfx0eawTjpLcDjku/i0zPJO9Xi1mowNyCaAYCWjXhVUi1gj1GPs
O6P+oDzYt6o4mO5ZZppURlLtMjQ3+TFb2fJhV04lCjsEviUNtOs60Ab10eOPUFiecD+96er7PK4v
WKBBjnTOMVyTN37pDN2TUFE8p+FudVEFeHBBPIhYnYZ9TcwVpBAZQIUDhFABZFo99MCWAxh5ZMnC
qJlZtWHBacsD3KLdABdMbqNn0+0bShxqs8xcLAkwRT3fmXw9VKg86gLynWL7P4n9bJbDPKfXDhMg
tLkCuFTPz7NzdM5BeMpyPMVLBNSTFbvv3o/M0ta0OiS7nvySIA0OTrwcloR8dbrsEEglDc5BtvN5
mbG9oMgwSX6cQEe6SF3zyEO8tOLCuQ1DlOvsvhtQb8rEp45JECOLJX4tRHFddfGZvmR0m300Ev3m
RO/DkOxdBpPU6fyPoAq+JsXZrsN1FpP/uVudS0hDF1JWaZaPCzOQBPCPSy2pCE7/OzMJClCczJtF
+Z+jf7stUydt9zO+WB2xH8KomOTY4aavDiZNew+ZNmYH54e7ZltR6xFhMftdItoy/R51BBR/5iz3
F5yi0XgfjL9DtkRNejWET1p+B87nRM+vXaoZ8djr5wLvLub8Gyn00X/M1K1qNFvCdeI1DXetdF7y
or9iPtMcNEnU9ZDfbq1h2677BL+OJSSlefIBykzHsrifQCqU+YdnX3rxFZW3/vRX1meb/3adY+G/
xCR41iftPvT9dxVfbWP3pZmvXDo537kU8x6EeSreUojB3aMc9aEiWUV035qdWW4Q3MV/RnHZTEcK
XDoKUDf+qmcU4U8JGw2JyjANNsmJ2pmxOSQRoesfmS93M6M8zW5ult/u5s3EwHQMqvE6d/DN5RSU
b4n7Ojhix/8BvIcVIU9BgmYJW4J87Go8iNVNKMheQB1HGxhCn6QkCQUOQXcgvIik8J4IY7Zg24+p
KswT0cJ6MqHB2Cbe5zxHf+5P5Kw/+8nDUsDYp7g0wL5xILKBQIrlhtXPyG5c+MOV4Qh1tGQ1nx9L
tpETXiPnbhBo/GZzrXpSWArYBkoxwIW7DyuygYzRe2bf498LLOuw8LXmPhySkf37cBL1erKJf5it
izbVHtt2eHb8z5RjOmLwCqY8T+adnxSov4ZT0vnHKUz3fpofhQn2k46PU9uhyf70F9oSuDhJcjfk
r6mX/VqTh7KJkOpHUD7tscd74MYph6qP76H8NiOGN83LZ5VnB+pA0OrBTJgPsdTlfaODB0bD7lLy
hm+lBnYPMvbmhOAUVMQdMlI2ueAmYdWTTUJjXaNzqbLlVKUM7dVHjdypQFahgt8eWmFUVh3pZ2vX
nBeTgEeRB6vhM6G2yFfyHRdLYDvie8yubUe2GYka5PRWHqKtGsM6m6uGNXzC8Ti5TKYNKpR/lgp0
JvVoO08KuNWW3S/+t23N3k8Lt/CbYUNUx6xZ5HoYlnRn24HYP4yUvDiD2WIkY7Jk65yjaPFuvJJH
mfLa2WUe/4Crjlb0pPO3tkD9hpGD8s44N9METuinZUPWeBhvqn+eofQWH+s4Ep6k9ijNtoFqe5z6
6FdAB75aouuc/NxG64E7i1ygi4HbHZI02qrx0s/xTTxgsfDGU05wxlKBDg1awXKDPUx5mXRGEtQ4
cQms9yDnPpCCVEyd5eJdN6K+9aLhPueF0xH3Bb1eJIeHMgj+LFV32wIFW8V9IGDDRDwav7wOX8R2
0cvSOa4j18zAqKS3d+U8ntqRXKVS3Kkke+4m8bY5j/wckaNX5DdxyUPhtthCiKj37rYnQBTeeVrc
H/K7b9NGgTOLz7278KAZGF8hmLX8LhRQ75ruel7DhzW4TZPsa9XNc8pgqnKG38zrmDw3kPgNSIl0
/AHZmJnhuWwCFBQA5/ipjli+t8HgaMY7ncBXKjZeQH+niK8uX5MRyFaCbrl8rZLiEGGL0oV9G5sB
zAnVyvxeAm0ZnOCqXNiRo4hCVoW5UC/HRg33XtYiUi+HGx6gyyRCdCYBZxqSZCk+BEKMzWbg9B9u
xO5KzpBu1xvR6isGqSiwEK0n/UMe0mtKbrCl7297GtG8IMsuLN+noEecofyfIe6OUqnfgZJvqZif
UnZxiftCAMBTyZu0OKC2EuZpv/KTF3KuxDSPBLx+z2gaTMCUrAxv5IIPrNAnt+dVN/2dFNv3gLKz
Fi9NghhGLK+JQ5yL9Wib2rz8Ha3FKQ6ojMPg36yaK7fsjmLOj/2cPtkmeuPHPutA3fkoolSHWHBG
u+mUsOoqiv0wnO+TBJveSCnPxuuxzwdOHVS/CsNh30JeRMqd+d/ZQHJYT25Q5FzaMj7G7SMM/31M
HoTmYSvYcw7dcImgYtGpb1uz9kmhHl/Yovljh5f4yV/tw1pgFcPO5/SoyDe8aUaYPAIihvFFCeyE
FeXEDSe8/LaZ1nekcNTnyy3ffLSJ7y5255LxJmvLw0KK/Chp5tboWSOgcL0CnKu+xUd9jAEqhvVz
paoTznJHLe8GkUKRBUc0rix6yZVP+5eVMf6oiL70vMuik1tpmMSNTImbm3QlMHyGYQpdMQQrGlqE
Pz7HYud/rTRzAnNWOrv/erc8iFmei8m/WbT/Wir3KEd51bZsPcloBfSP8uBY5epFGHOHDuKfaoK9
n5krAzc+mo8TX7eJCHUY7aXJrjqUIhnarIJ0Me2Vx1War8zExzl6QuK3n7ryrqe2yZvLktQsiFh4
MJWFWX4VYeVapGIcWj00E9kEXfq62NrZU5Dcz+FFJILI+Bzwj6BpY3rlhiMlM1nS6KJ9W93FxfBo
mzMxsnAkbercVTWQUB9Bylcc27PP87tWOA2Bb+RsjWOicTWXfb0icVnFpZuxxY0uQl55gw/7txyj
f/ZfRLCpFzOPCm7ZjAroF0z4dkF838/h07LZN438u03XPJ3eeOwXuqx76Nbo4qbuXeMuWDGXk7GA
uEKSsZvpYRMPdHRVs7PChK4f4hq6Xg2SKoidox8OZ9EOD2oGyoA5WySlOdKM/BoABgiVAimMoDL6
RwOaQCzTDTjhMVr3UxD/bnqsoCn7m0YPO2YSKN/WQ3xX18iuY+pVhTkB34oO0EWZ9jlBqZZXqA3Q
FvrvcuqPlswDbivWfUW40/F4PbGDhmEvFg22JiH0HBeHTtiIj+nT2NFFFOO876rlYlkJkfj+pzPk
xA03cV2dZTJcfDtdlT50ZmaWkywufYY0cyTMPb7tLB69i8jQJ9Xsr2ZJQE57ZRyovlw6To7qJ2SO
b7wdeeoVvr6GS5DMg5Z1gRnNXfpWIlgslu+xrY7tkuxAyfnWnKu1OWq0U0seEHUVwxbwwUx4u6kP
j647HVvw643kg6/YdaXDyQ0QvzR2X0Hgr+yJZvJqIHXXMOMPifke6MjxYV46gqlcurIOw0KjPyLQ
iQMGIDCm8WcXQ3F/d4qGTgpthECRrLI9H/ExL0Omf9U+3YyTKP66wYBb+LBkM6R7oucT/HoGSu0C
ZnyrulsGmyRHzTSikqmC3IgLuOpy5iT+JllDhN39MT2qLORbOU2tTzprnePYaGE7rozB2MznGGwF
zVFFfvWa4aCeiuPvyIer43JhmwTmTYd1EPkqIklqBiJTvqf+UrPojrPPpfga1vdpGxFVYAxDjD7w
/Phj/qmdcd9Q5HJ14dJr2Dc2x9jH1hneuKyh8j5mPsPA3ZWos1+8PDs74tELSerrcwNNmwIx8wUp
O6NH7nO1hQ0S0dCMKz6EhA5MBLC+WqedruoBR1+SIwOSIxDrENa+bd6jPs72gU+9nv2u1vDLL8xH
CRJmL9x8H60Yfo3X8fML9el7BaVXLe7znoyfKNYoSmP4J7PDqwV85GnEHEPgPYYdkLMqZljTAJrr
+CM0WlIGRgiya1dDoqnaO9GZhwESpOpyRLtjHR2NuTgpV5gX2HgXVag8HQJVp3XbqpR8ybIAXsqa
x+2xJn7EL4V3zsGdJF3LqSYQfccaHWYR1AX7YspOK0V2Drl8SEOlmITwmypN3CLSKhvOEaNtvR+i
dLg0mAu9KCC5EyuzEwVf3RyBarUEOabli4jIrHD0+A20bz+V4VEL7xB7mJUZMO1iGoQ6RzYQ/oTT
BgfJ8wtP0kZBDgHatunZy+BxUf9ibSaTPk4Qw+afJqrvdeu86EAC2lH0/M0lm82lkN25nFuq6BAh
wbAulxj/VlZOV7yx4lhU1DyBfYhN9FzUKYQOL51A0RXPSZY9RqI66Aqv/hr6tOrGZV2COADPP6BJ
hICzg5xBxITF2Q09SvBAHsIPUXl0pfA0ewLHRmfi20qDwzKg7F0CN2aPsbUnM1SB21/qumBlGgEo
UJY7xEXUK4v4uh9Zq2bts2flPz98JJEDOKMjif5RD6sLd7wIf0/E2HohdH9eefFsvAoek/1jKyIT
2CQ3pzqAjOZnfElU9+IXLTYUaU9BycPlD/ONE03+KalvclNUN9WYnuKIMXIV0WOp0p3PtlKXrgW9
kucpsvF9zL25swrOZ+ECxa9LAsHWsjyKJQP0kfuA39PpYHp8ijGT6p2/BOOp5ynqtsQj2X+pMdIH
la2bBr06a7nRa6A/Wm9d98uKRzPcVE7kcokxn4+mduwhbu3P3FXfxiOSIxQDLTpTfI8xvVu89qR+
X5VrTCBX6f9NwVJ2IcvqMWVn6w/VtdshEouYH3Zxdyt0x1J9hIabawBdOjLQwnBSxCwEdv4bJfSP
Mg0OFr0ibxB/6hmJ9tzui5rZW6/k99C286EHCelK3qYRvtYMqUSsZC5WxFMMVenBvdFoRxP272Hx
gTv5ZY1GD6N6Rf9EEJq7suZeRPohEQI0q/ruKxSt2ieprkC8nVTVezsV4dnP00vdsEgLgWd1C+DF
PgrPKSuW/VTT0PlB8OxCmGPXdxJki7YRYH3GaOu5Ne5flBtr+dKtCIcWBX7R5qtPPbzexTMznWGa
cdcKaiEihar8jyxhtM7py+TBzM1Yb4oGkeUk1MFmhHo4PPeBCb8Kb7opepII6lUSpYhxwuv+zWn6
bxHMAyx1Qd4inus0bSnKgVrlsJKju4FWax+5yPET9zNl2mMtkp7C8/bBsqmpPYzLuZ9cdz64c+FE
HwncvAkizRA865hmwpfpX86aiguLQcXwJPGaiGn5EX7ngDYhXhBqlheBiuACK1N3ZSNSUpMkr/PA
k1HbzyLEZlys5MKKILpt2hfNeCosJoHkm48jiBj/OaeGqvhXHIU7v1GA+F2ihZ2ekDXh1OlFYVPz
IcrFG4ttbSpWPuX8PiXdQQKzSiuHhg3t9Kg8KpvG4L2dWjQVQ0e18JTo5iYKAF0PxHAXOgdlM6Ge
TZsILdJ8tHXAQnMpAE+s/sXG0C28NruXwUfugwNIU5Cj6abrjomNgJBQgKIWAe9GBwEjiuyT8duL
H3juvlsJM2W7NURQbDxWwDFNf1l2v1nT3ldxAxQ4da48kNrJGNw0vOOcnMychjJ9nvjywPyEyur4
ODjk0O3XaG9TKvjQYX9W57eeE6xEqjx2/78TXVAcvN6/1iNzo6EnLG00iDyk89Ahqyspu5if4lkY
K+xdlt4miuWIHvSpY8ZQIp7BwjYS9CLxHs4d3vetEtJGviUD4s5kuhKqxXeK/L1XTL1Eb55Kgdln
8ChWqn6FyQSuB9GVCJqPIFNs0azCVKdz2qge6hehQ8tqrvx88Pe1w8ne4aqTS0oiNqMXp0Z6M8ef
xYBI0bo1q3oZdGhAbqeVQBAvThjLOxDnkCCrCReiC617ex8Jod+HqMCGsH8a0PvAWWKzFCTNe532
bMF8BnTZQx+5f1kOPMd9T8BiciTaF/F+MlfoQXHRhSGneyRQDqaROudscpqBHDJdEe2Q9+M1zyVm
xQxD2rARdawHBQMu4FLUqJunJN6jAHgtXXMRRoItIhKEs/o6QPxLs/Ze85iyHdO7LCfrox3c/uC6
xAyb/EdOpBYsXkfPB46X7Vu365kXd44888SxKbN81VMLhnxi718WirUDhiavcQ6Njvj3gUDDh+6t
W4gzSvpvZLVMVgc4jhpSbtbot8ljSuuEeAwl/VOkUiS9zIYmHh9mNE9BWZf7CfMrBXizm2eMRUkx
KrYR4hmMaBPl7k72SUlAMXPFmmxaFIsoqQsG9Z3XEm8pEgAS63TAY7iklbs344+sU4rAYHqXnFLd
AMdmZM8j++C5RuQ/+TWg8mUKD4tpYCHEj8pGW8D4Cm1gYltdItnIBve98KmMAjFrhNAo80YUtdTd
68GrzTvGOR0UUB9C9ei3Q8BBhnxJZ9FNOLL9TVmNjavud3xJMWVPd4XLSNuTEt+2J8FsldfEMGA2
ZKE1OcOt9eRPurJ/mORfZxlc9q2W6X/JmCwI5bktr6oZgrwZvlsHgcqabIx9OpXRfUf8urIHlEl5
csL4NwUD1Licb2JQEZbr5K9CLwnDPeRMS5vc5f1j6XZbBghgqGzENzRP9qWFPRBoNt24yIkd8op1
97QaXeL5TLERBshoZZ69ythX59BnZplPSXgqhpKl1oQHIumCq5Qr9eJAjSur4sOv5cPSu8Rddz/Z
wJXpaI/fw3zlTSv5pq1QR/LXthbLpa8fVJPyabjMaUYLWy2KIUrRsk6qwVzlKSIysUm4OQuRtc6Z
B4LCtI0i1heugFg6jgNiM+OVAZsebmYveB3SChBPgLc3r916qxX53rCBL8ahxb9o8aQvzWdUbCGM
FXsGDw8FxF3G6a568r32N3uXJaSccwo4PFMvGSimj2Xsp7gGxIuXMu/stL3LpphYmdQPDtOsb3Vv
GFvF+b2nLV4s6i6Vs3co+wF4xjgSBMN8unU/yaLId03otTyXFlfV3P9gXkQdu2I1clP/oKPMXKdl
+Nga86eZNJM21HunAVnDNIZ0ZTZ8iCIkxHPTYIuiDUnKWJzSkQrOZdrWcqgHDRm+plDbbMMhfNXE
2zUK+M4m+Zscs5/IN8vR7S+rxiI0Uij/Clkw0+EAmjKSJ5JhQDXSTPbm1lnbe+tEuFt9He+9gkC2
FLrIQIdYpBUzohlTkz8wYdAJGtzlOvQNiT0iYd4Su/fapYD3FbzVmga6L1FHYg5M85rVnhrPpOHs
te9AchH0vaNHrPJc7Fpk2jth/S/rj6xJMRokK22mU/iHdpiuwbX/8bIEo3XPCkrXCfNhLhSsQ4FP
+2k2KVxP9kCgWhd4YPiSBui78yz+FQ8xlsB2rfaec6ij5X3Kvpyu+qid7sMUDAvSBCdLkw/vcaYw
txk+fjUEr0K+FDV0b2ivxAVGnEezOQjt/VspXXmMuREKp99lpJ0aC8NQGz9BSlOdyrw5V8MA6RCX
AdbPxsED5ybiuJAljeXx15BB30hv27mH2wqbc/v3c0OZiMyQ0I7LvAXjmYBJuUaYtwctnSbQfIfW
uSo2pUW2aZOzFLeO3Orrlalyuxncx2H4JHL9O0LD5K7xjZjK/TzKHr0axQjjlf04EWEZN1TIyyye
rWJBToo7s4PvQMYCuBavrkq+wsoSS7gQSpnlSIAYSMLFINo230pe5ogsmcgdiMT9EPufKCm/2rV7
Dt3xWDBf2pXzo+NPmzpyAA3Y/K4tCIOMvdagVmQD5dYHWgzSviCv28BMyc1pBNyAumSYwU1WBU6S
cD4mCpbHkjvEho8sYCNQS6N3IcltBlHZFbR+2UQL7WWsi4fCQFsTSE2CK69oI5wodXWoHd7eqMDX
rOPgLBxukXn2LOmz6hyPMYJr18cnFcfHtcUZh+jr3Vb1V9Ywb1p7liRIJn/HzYDlLDg5tiDsM05Y
eTBzzOv0/P9/Z3J1IOb5qancF195L2wwvjGo34ySytrzaQur+v8u6ZxlNW8zu8hpy3f3YFS6xT81
hvdD91wwKABQw5dsWaf3zln/1j6qGBeLYqpf7UzvE/TmtfFxdNeUZcPKLkg/el1AOmD52ZDsGHfN
PllhAtRMCMZKoilJ5MlAlK343X+F20/2HehQLrfJwjaEcIyVYdFGWtF63wqH/tabT7FDzIDvY8Er
EjQHrstpxa9iXvU1ZMF3hZo1z7P3rEog1z7LGR9nEJbhPpHI7poc92SLzJCLi+Uvy06Ogn6M1b7L
hs8Qe1md4R/ufGSZWTh9z63zOiRFdmp+j2lhyV674AX4E2YrLeYApKVjbZA1jKBUNsNUTPRfUjy8
TTXj5fQ+zNDf6FnPGgEkEicdUP7txhFrJwCNm2Ca1AHAK1igKCAg3m1I7r1gJ/w7mewxD9xro0fM
3RQwjYRW4I1DgBMZ0ZC2iTpUIVdLdjAhqZcRZoQ2Tc5dQuPSznF1kJKLO9q+Uka+4Nu999J52FcT
n1kSm1d/QkC2Rt+uIz22WxDHOavk8mkUXlKJXW+nDD+S26cEBVXd+ZrmchlFddPN5r1KXisVXOu6
3pXo1Jaw4LazJWNATOENO9CybpbD2tGJl7b9N/bRu1DnPvUfeEU3WmFQtCHCNgjFzK/zY7NYSo+R
Ec2sxV+fNNLUsN9bk+Y6T5ZtCgkOzZmisx8hjtIz1PSVYnD0ld1HKUWyP1FsZyplH2X3HVzTIArf
+zmApuoHzZ4bybLe99hjcnWx1+PMHaZl5/OSmA8rdSCK/kW6DDHZdb4qaD5EoSzsOTYlnyzfTcxw
pLfNzH66T3bVlPONN4uz7+jZ11akyBfmH8/hrOsVzZBdl3PYgnzsI75tY0vnH4SsOMfsRpbUHjaP
u1/KLVv+9FsFJo5t5ry5CXVgnbW0MsI/GzlvlA5UHSnxNKxmih2TZZzLovm39og5qkrQzMvhJdTI
iRAMnBvr3yYc6jgmeWe6lHcu9EusftVhJb4FhOgMobONGZyXYHwqJqJdl8enFgambXFOlfJooTn4
mftQBwjF29SBl2QJqxwNnJQWlmzrsnsxcjnYnrRYakGR14coa1OEhZ/l8LpKyn6tfRxzHtADH8sq
blCeNckOta6A6g9QNOq+QbDAM90GzbWwhDwbhfbIGaIrWuu9qvg6lgGzkLmAV5QpJkazYVvEKA5P
xIZ8UzECxnqZ32Iviq5bmv2oYD7NiLxYUbqGWOmHsS5uh8l5MpxjJ227P37Huk1E/L4yHJsbyzp/
KHw+L7ehYhXLs4qa5iqx0U03NpvA+r5u3Og6Z4G5k424WTLOqjZT/Zn68Oz0ZEKrmiGvmzq0CqRA
lQo6rVyC6LgOHF9+aT8SF21rGHXZr6SJYwb42NAQ/h5kweORe9COmxF2x8w3k5WXew/voNjbGsNZ
nxBh0cw/a0upZ9LuYXQwNWnWmk1M1mND3Eyt0ePloxmug1E+xsvUPNeI0Vjij6yw7uh1IOu74JDT
DJeHOXHiLwe3JlRsbT+YbVFm+TEzG0r0ZcXm6Zb4GbnwiS7sf6G44RNtnxlDxfSz8YdMxZ1c+FWZ
FDTKfbRrECnssM+cGUniaD1OGaEZ1u1GZCUMi9bWouOSpFpqGnSbZWdPhgD6hPsxZL6DsmC8XtP+
b71pF4qrqKDTrEtQv1G+gTpnqiT/V9p4VDNLCpWgnQ4pT6Wvr3TI38ceLHGYHP0BPT/nF1minQ5+
C5Sao8Nj5uZyYV87/mOes6LhAvvIUVsjik6qiyFbN57FsWqbs6n8n7VZiQWsOOET56B09ORWpLgE
dkM1Zu73bAAlNbN/OwvkvqL+m6p23lkLH9nHdOgBepQiZ/GzIIbN6Ig70ZRk3banVsZIY/XA0rPO
b0owIGCUcdS0UfQiZdOddGD3cErUeaBCRjCS/NM8aYdVffhFX5/VpLeXTJtMq/XYKp/V6BwUp8b4
5IMT8IC0y/H2Q1aRU+s71dkPEbt1xpa7FgBbzNiYZF9K5SX+xlhVTwJqTlx+860CEbZOnP31ultU
AHxeYoJTdHtinlHcDxUP/cDh0g8o+HmyiQKa8HtYGmZHWpS2NCswrNG4pRXoDs005VfcU8P49UIg
QKYHbN/tMdXm0x3pjfIpe1uzqT/nxHJJZidDxJA2T9vbCh9d1iGTVSuygmVZ5t3ckZijnZfSMr2J
h84/c/ewDxT1QREd3lfFepsHAte8Wq/hvRxwU5CLWiffRfxmOwjUoYt2o1X6QeXTS7XEUKwaj/UL
at464lxa602eWVZ/WtHfTjkbGVHxtem8AhxK/ZiVaNq9ZLPSZ/6rCYuT9Ze3sQ6/K0G/lGoUmYFl
Zw+LaSSsZi74YrIDqVawdZJlboZkAPXTPzeFlF75JLBESDqSxG5WuzHfFyzqTir54Mg0O0HrhZWG
4dRY610S9x/Scn/7kqN+EOF7Zlxx00Xo8bwBxXzu/eGuOtoAgKcMYAjorEVLhWSudLKPTlF56eno
x0Ozb5L9LJFPhrSxTU+hTThuzE2WzMTfZNC3FHBFp2dfkMXA27e7BUfMMWCNTxLqTV6Oy3mlC9vx
X1/JGhFmxXkC20P+Q4ZYToBY5holuDXol5fXLkzHU8Gz+iseuystU2aBCd0vbsmHOgpfRRmag1w1
O8csOGQKbszoEL4aIVw3ai0OCXwOm6XgH8OA7Z4an3SJChULhm0WqJjRj/UZwQ5Jc+wlpo1FpS82
kyQtlVw0wZj9bb1BMq90rmeVEkNfYJAh1jDrU27rheGHtkRvelTW0Opp5fqRsWPy5FW0pakpefcz
lD5TuHSnzl7SJJq50V0Q+EFMEFsVH8Zu2+L1ZXpaVgZnS42nItZVd07dw9Qst0uCp6+pg6vQG+cr
QCf3k/tm1poU9KlGiN9wgWDGYgQQNUdQQbLlieoJ6hwIpwJ58G0B2HZl948FY3HwlXOWswcD+D/2
zmy5bWXbsr+yYz8X9kWT6CruOQ8Se1J9a78gJFlGm+iBBPD1NQD5bNmu29V7RTgYRENQJgkgc605
x/SprTIfEjvmDjizKRbHsX3jNpAXSkwA+OvRU45XkaicAyrKfj+N9XuC6gOWaaatRsXcLjIeqMDW
KCxbrgiMhfvWJstQXwVjTOKFE61L1aJfJ4fY0tyAfbLrqWj7TYyy2wXc1Pp8nojHiLRQ+dqKjCcZ
lfmarqPmOj5Bfs3tQMRaA2GGVAySsV1UqFPWvseMeg6G299opHSs6sx/ToPgNWzq5GS1ZEWEbhTs
Y62EgIJQLhMEouGnQ8VXcIWPTGqfjhFupqygNNQzQW+yN7QL4ElNE3yDGKqd4/nfUuXsE05HrkvN
lSKrptMzcJ4aOnpaHO6q849S8B6mZx8jD6qJPcYWHUYX6JGmg3+bam0dyfTeG01g9SNI6iJ6q3tk
fXnagx3jbM902wciPuyd+hgJFV4PE+7sidEsQryM+xQ5QWFKvznECSOL/EooXa6GiMJlgB/gUA8t
/kHuYCaVLKx8I9AE1GsKRsLW7YF6t6XYuV4vVzYKrkzAfzDNAOhQTpGa2oTjQml1yhpTKQ1RHFHp
F8dgECE6U60ctxk2liye67d48rehhYelwaXb9+VajreTH8drD2H5yuTT9FKYCmFMXlyYx6upRL7E
DfmF8/6F4LCUUfXwPgpBfpOGP2iiv+wbWnmKNAapGkSIlAZQak6Xee2u2rc6s62N7TT3IslPE/7O
qaO1jp2J/iDJYuLVwCa69poUKrc23I7ThdcwXyyqCfhdhphpQG9tAGAsQsO685nVi4hQBzuxT2nH
BDMW6qLVIOJasyR7tJFRM61syXhmrNghaaOE6ZrnMzdEM7/JubKNUQ/MTvaa4AZH7ACOjhv/rDxG
KRqhzfRbqjB5gvyqcSxnx0wj8nF3+U01HbjK7xKXlir1USpidn7TmNZFNVkMPxVKjHkOk6HAxCLH
VL6ozGkVwVIVxnCN9+qLsN2Ca2CEt9wuId/VaAYVbHefD6Zo+r0MjJFz+jrrkLxPGgaaNhBwUwNk
6i0w01kmpid1ACxw2FSp0yIgjQ5oXME5BwUFdcPDNaBqcO8ouP2QsB6B5L0L+NykkeY45WuYoYkB
ehGSYGpzeUAxRxhNXDSbpObyoaaGyoQnuVwE9D/x2W2sGv1UVVHxbCMGorBpEX4yjS4HRX4gKjHX
qMPtWLYPaQWhCbtnv5I1z1RjPtT0TaKmyde9m19qAONWdbKukKitkFXHiC24HcW+bE56tCF/ODz1
0KW5ctUoGjsoaTWlHS3eliFXH9+RapdE7ZXoXS5TuYNy0vHug1AiYm8pjXQV2JaxHk6p6U47R6e5
ixNZO/vzj3/757//29vwv8P34rrIaDTmzT//neU3zIR1HCI7/HXxn/eF5N/ymr/3+W2Xi/itLpri
e/tf7rV9Ly5f5Hvz+07zX/P3kXn3H3/d6qV9+WVhzZ2kHW+6d/BV702Xtctfwf9j3vN/uvGP9+Uo
92P5/o8/3+bZxXy0MC7yP39s2n/7x5+mZS4f1MfnNB//x8b5P/CPP++LsPi/dn9/adp//Gn85ekO
l1rfdR0qc6748w/1Pm/Q9L/oY1qmruumZbiCS6z/5x/c7dqIVxl/GZbnu75vGJ4uDJ9NTdHNm5y/
DEPohu+5umt7uu04f/7r//3L9/f5ff6Rdyjc4rxtOLAv+J+UH1/0/D9zTd+1bA9jCv0K3xO6brP9
7eU2zsN5//9FzdsoLfmdsJk8jm57rgG35EcxLa4x36XcX2ptomMY9nM7y8/3FHu1NcI1CsL8Vm+h
S3VnfZQiANfClCxdurmG5jBbbNHmzaULS/WIqVp0N5XHiQhAzboqJuspGqEIxlVEUprMAKqNvb43
9LmUbrjbNICeILM6O6jUPggLIjTVwmrjG+QNC5B4dd2tSJ+PDwmqBNkTmDJEfrPqrGad8+dszJHb
Ql5g6h6jk180NuSWBCoRrbQhTu7jAEGQDK67WhLGgvDhzCf1yPFmg1qBdH+odc7uGjHNXEvqITB5
pftdPiaeas9jnFboPGp0GutucQFVYAyE/cgcjCoADqI5oroaYDJWOkQLAVU4SeFUIcssJTmAsvcy
qjjcIXdOGHkwl0ebOY66raYrq2ASnkZxyxkef9NADny1NSCuNCl2eUWFJIvcZ8unTZcN+TovoMS0
jCUa5T7Gl4YeHCOS01Zd7r/oCOOKjrlL6O9BI1yrsdp1oMESQnjieDP4+l1nOI+9Nz6Peb4jc/Do
6cy6LNiR9A3RvEbEWUVI5ifLe7Q1NZ3FMkXjsmMq9sAt7yEe9Wt+YauqBTfYxFJhAbHIYoiDNx/R
nD8Ryg2UZvB39DEKCoFDQ/ptsYvMdYL43TDRJMSEW50NHR9gqm6TtCYUzyyvAn+6NnFh2nOvrzMR
ppRuyUwm2MuOKWQawo73TKAyppk/dLGLfdJa00j/TpIPyaZWAe00f5lO0UA3pi68+jylxlrYNL29
7i0qcYa4pCl4EvVwMu09z/oWjbOh2SNPqtCpbJj+F+qV2CLiaI+S6a2VI35QsmzjpLrCUng+JhTH
aR3isYNynxrXfoEPRrb2tzHBmio1lP0qo2SVfy+YvJJrTBu8ruLvNbdtScspUfZjRy+MGgjk37N2
dF70AR0kwrEtA7HbdOjzc01S1Ugm/WhagLhNbbzze22rpv5Wb7EVBk33GpnXImMW2Qja9aHRVUxZ
0tvCJfjuyXRJjrFHUGF1SHqKqhrkSujaHSVXuuc8ihhV+Fh3zCz55kOkdXqIwbx2xu5MGxj4e8nG
qMfrGNq2O3nylNkILA0MN3U+Xjcx+Q0WCcqhmbhr0FCnauiSG4cSKSbcmrH8gOLGaefLCaKwvOoP
Zemdgtq4A+XwmDhptmqx0NsVJ1lqeN3Gnpp6HeaFdXAbjezz+dnnYgFaASUNEsF55Ij8lfheQ/54
ZkPrsIzp0Oo9FcfQ2LvIrobAofHURP2BmSLvDpAUCPW066rJphhIfZZyjHc2FSUNt/mhCvHkeNKd
jdaXVXFJU/ZLiTBpE3nTQyqN64Rv5CxvO1SU5tol2cAn7khQjjpvggE4iplt7RiucsQgHAk4tQMr
cufgPBUfi8GkP11iwTQVrIQ0FvaRHzfApcEQ205S1avNLoGGs6sHPzk2g0yPyzMmJbB353Wqzjed
bQk4wYW+mozmWaVhs7LgIDGtHlE6OBm5E6ioioRKZA5SoBvQ0sVGQMyhj/CNNluIHk7njJ1D/eKy
OCwPw+C8qr4l56oAGBC2pG/44PBWZcL3NhgU+h3meauElHmEZ9ZOyxK8lwwomD/EJTn1KREpWuEU
B+GWhPEZdGCq2gWgLRqCccgqTnPipXxnPFiFIFBwzszOXPdcZ2imeX7P6AgFoDFXq+gur33Uk2cN
CiV+auvKDKG4Doydaw1hsavyp7jzvjBjO/a4ec4SHZ92FyLJzACWNeg59PFVC6JgbXf1k6LBeYha
ApVktjLN3t+PqkqwJ8cx6g6npSIwjsYW8WGzk7oAChkiM6HA3SGtKu+MpCg3tUOmduz5N/ZQQ0Uk
IIy4tQpFEjHrNopzQjDlEWoukYc1YmJBs/TQJdbJKkYyo/SW1rLrPlWGRJpmuFQpG8zTKyYLzTqd
0bb9hBhCZ7pZx9U+rCgRi7S6DVvkS3XFuVwj7+IL09Bh6nwTI5LPQGFAGPx6XZvuDUPIw5CBO8vN
7j5xrirHvvBKrMKS2gq6vizaUkzJSvUSDRbV/boqHz1JPzQw+XhrwZcxDc2p68i6Cb1xYypL7Yo0
hXmKRAMpMWUsMUuox57uwpRxm8KG9aqG4mnSwa7bBY75ana36TnWo0AGm8FGRYyo5bUdKy4dGs0g
pRn4RGO3QiOajZe2n+OnJatSi/w1cKR7ZUJUdAVJhbgjLBEPqxyCCIW4EHvfoLAxwNfUNI3oSc2O
LtBH++d+KfkSm+orc7byzLGwmnVaeDScYECr2G/1GWmoIe0yp4ckjtqNG1KAm/Du3sUarji/xUUX
KXQ8pavdCj1dD4ynN7Qw+Ml6ORkJQLo9E0sodidsc365LjIDb7Brx2eWMwHuykke4U7Wr1rhlQfb
d7mVUEeXUeYwgsEcTjU4XFlhhis8pz1ZSv1QRXrK7MlormM9Syjq2+02Nv0LN1TfYGKP3M9aoluL
5Ln0tPJo2mZ57HJynfqmOLVtABSqwp+jiFWwZISMBRPHJQKCRBTeSnYTdjKH9m84ierYNLTVTE27
Q8pQ3hg0DG71Jr3onSF51hOcrAa5sWu+kuCi0SndtlH00A4cefDw2KnGg9SX0C9IRuSMfYs/wTPw
0xbzPanHV4+Qg2JIeUQLTDh4ocp1HSW71M+JeqDUlopu3NiJDwY5Dq/miihjCh+vPj/31NZmU19t
XTpxifOlsQdihyHhUOLcajbApz5wm43nl/UKSyKipgifnjuqXdqFt1Ervws97u/SWYim+BZvy5yf
JtObbqWVckJG7yeXeTpHdFgKIVxLsS3DgpnCatM0mBBtXKkzQbcDCGt2KlXcnmLLfZCyhldvZlB4
x/KhKKk5GPaNkYF1LyCiMRggvayy6PCXQrUsNoSZdSP1Tn3o10K36ISnNq75FodLc+tLfTjMirda
a49OyYhT+qrdjHr8xYqCaQcKGLAF3W0UiZrYaVoBf9XBip9wyMgm+4wUz4Qaz1ObRF8CJ2luizn0
yHZJBa6Saa23mbnu8uol7VzjYgA22SFq2TR99l2mIT+PLtXIuTXzDR27qEU/gQvdNQY0Fzm18Bio
nBFsbFNrbyrN2g/xoM4iKz+aij/AQR5O/7/Szm0ACKtyNMlQB14e9wfBTY0+MTgJdwY6dUjTA8PE
Oj6JccabTjsdqkavkY+KjsWLKOQOWtccLBMHoiNoV6YumhA+AxeHAd+MmdX5yhbESqnUZMA8W08D
ce8QdxWiWL7qe5M6vT7oh2QYCH7mlsPZj0GlNE/5OEHZ6+xnvxDupWe3x8RpWmh75a2XmJuMMWzp
W+rCTl3qgzJt17GHw6FsQ3MnZfg4VvZ1mGGZm+IviIjW+TiScBYxIMzvk9IzroWVPk7ZQy8wmGZh
vp8KK78MYRUSijZOBz+ZrztYPfoc40leI1MZA2+l97j/PSsnXtQqYQ5F+uXyAHv35JslKS3+QIxT
ahBf7mtU69ugOPm1/eaSaL/DgBtd1iblcGURjmhClBvqERp5qBORS3V/59by1hxrWuDm8CXRuqu0
mZWsVDjWTu5cmj3fJSaNftNSKobiDEBRV9jER4f+YA+KxvTka10kdAXK4a0QqBvMvFkH6DnP01Hj
JE2Llu4nVrkpZFjoytZC86Dw3NgTuGYXy6VS8jCmckOS/bfI8uh+aM7zEDrDuT5wYUCyRCU/uZG6
sa7S5jv6dur8szq6QwybNtktjiM6HZxf5yX2ib7qFGI8Qqz0KiGvCSJF5tAX6nAweM2wbqCVo7aN
aZoxIYgc/r85zt0VthxEyEQfazmv0908wVOERVjV4uDOD+ANODMYI9rE9GJnOq892jfD6D5KT17j
W9EM706fqL41k/4YhfCqmwR0V5rPZOKxzDaIVml3IcI+T/BSycpnABDjMaod72i5wSZr3/pAzy+D
AAEqdscdWHfdL67yTCNcMixvzd5mZKMQ8vQWdspI3Odk+SYZzJ2C4acmLSRqPg19F1xFpZ4Elios
Cz6WZP0hH4xnI1GHOsMCE5iMNEKsDx5VcSY6EQpPcyZOzhFEYAGYa8ya/vwunDYek86yLR50G89N
MdT0LlJX7BFv7s2JZq6eaEjRtfw5GBHYy8R8nzI6M4Y2vDKO6VY5OA+Nm/Gacn11VtrBfRYNxJMl
2jbwmTPLEGt6LukDW4WLtxj37ZRgee6JL7OYK8V1/BWyd3Vb5wEMhr68SkcOORrI92t6CsxjyQ5U
wynyAqLEiuahs8tXy+zjfXIBZQEIXzdPqVNCklQ9Ya9SfIxx7j7TQHikvjdQC6OxiPtCzicmRD+q
+8+5P+7aMXlzVUx2QGeARlf3FpVr3cCXmTPj3Y1J9Tq5wR0OFBAS3hdHk1e2gTpPlNDBsqbZZiMG
iMa6qjUM6UG0rrXvvSTVhBYJdwKpvdSR9a2tXdIWlfngSShw8+0hil4Su97JqoIX0a165WLSz4gn
cMcYhaY4McJkgA7CZigIanXc6GlIJnBidF+suQKfyunKjZi1YU9+qqkFMkhjmEW4BlA346ulwHvM
4tzEs7deSnhpWO1odDzLEJ9P7xbrrKm/YlO8tqb6JqYxaNYmf7QEB6CD7APUKp/cu1jBJyyVtWpT
+sVe4jG2tBkijXRrIiFx5SAwQma/caW0dtg+8k2pAkRE+q1dKKiqI5NIt3wI+MHQX2OgVYRvPuBA
sGf+Ns+ym9DKRqLdSvNAhMEURcZ6LBl6jSQvUPAdaKDEGtatwUFW0WLE1BmUnIfzzSnQOJWn+GRl
nrtG7IOMZ2qegixy9vUllql+HeJgOI/krCK98hzzqi0iIk9H8gFsxCWriYoKiBh3EzQNshy9+dY7
NTMeLvLBUGRr4Q7eBgjqrQqrbTSJ1RipW1lbRzrXr/WIIEunQJ7Y5F0oEM/mIIdN7+h3Xhc/eRbW
RAO5v77zpb2mi6xBYDGyeTgZIERPaaxWzboQKXdWJwQPiQdH8wWKtwxTFwORC82INzhgzrBa1mce
fT/HIqht7BW/SJ32CqOOlLuWF726oxmfOio8fYG/NadesKMafK3nN1pEOmZnqJUl4awwAaADI8Jm
bauHJHDwmU7xurQJuqtmLOaEu3voZyRZtueSuwmn4E7L9Tu9dK5bNX5LtYxhNtFhARJtqnLlKjaj
J62bnk2jItMgZ+oX0CnQhnuGVsZaj4CfF230GNK7XOfeeIe+Hv3TN7q8X4GXIKQvFF+4V1+1/KyH
kYtL0bwLG0mnlREolX4R0qJgmH9pzQAyv0yIaqjeQtO+02Ou5LHqr6FLvrmY6UpZHhNFU0kRRLSG
jxtkDLYHqb+KiU6eH3HlnDuIZpUSB55mG2gL0XUOpmDIzQfJlWVrddNhSkm449SoiZ9AEDojykuC
doNHb6qvrQrRb+r7yDDxdSHsC16zoIdHoLwtXo0GP99OmQat9GLVa93XIrTgX9nWtZ/2X9Ms/Yoa
kaB5H7lt/DBxPZgqcCloSa6HwWTgVQtiPwWhNw4Tfhlu5YSoxU8dhPYttjGThmobitfI1p97HE02
npW6mvRN0uFIbLQiXiuVHkLPvqvy8U40BRoCyjhtYb3KrCMn0SNkDQX5GE/fLKjlZDpAk4qM5AFN
LsVFN0wxwYQ+bXtcGO54n/rkOdt1Dea5BA3ccZqY3UHFuokQsT3ofGz0SLxdRtmUCEidBKOW6/UU
uaQt88GpmvZYQGV3bQAUjjqcw2rcedJ7au2CIQq6jASfvGxLhglkPOAwQBlPHhcUzcq6oqkJ58ik
hOLJ5IjhBjsyZiWAs9Kkh5HThSHM4G5yBLcm1OljP8uxIXLg8vsWoExkLtfhfkaC7rlY/OysPCXM
rraF3q6iIH2OKzQ6A1IHPyqhLaUIRlwsYMPYXVFfmOBvihVZoMDEBrR9QWoBdurCB4cbZm6ZJjNP
lHskdmYt5+eQoPYyLAIeDX6PwTi8uG6kuBwk1+NYWGdheFkNAe0ieZiH7UgIXSRARGWAwImcVSlC
d1cLmC/UOWJkF6eYkR3Oi6ED4upf1g2nMJ++ZqZy3+nhnROuilo/6kNQrgdSt1DOnAdZLC5708rP
a6PCS9WJ27J6LGGWAkjAHERGCc6ZbdCQiyRGDGPhi1n0c1KJtZW2H+Bu0+DzKTAJ/LdPeQecM1Wi
XVX+HNIXaDDD8xrr/xheF075BQrzAT/Bt3kwvaaViAL9IoxGpt81CZfEg+reRApalmwUBsPRzx41
kxIrn2FA6E18x/l5x/z5a5yDRu1HePxat7abwdhqHXXbFHRxgN6/aNQt/LZ4m6hkr2kOoEZM53oH
gQA/Il8To7PJI3YhMfVT3MRPTW4/GhXa6lIHPeZcM6E84q9qV11KNlKFBDsR4yufL91bdEZoIinb
K/fEzYHkoshBNOjxYTLPVxromsi4R8CE5MdFb2gEjkOGpH7lJysaCBDfmiOFQmQhNC1e/Vw+J7J6
Fh5np1URcWjVnTovPY+wFH4qZg7qP0rl2htq/LrFbDfTWoiwdgCeoINCBykfHsWXCq6GK7Sas2My
Hnu68b3TQbNmsCQHV0E1w0pXIsg7UyXlckAZL17REuM5pd96ftKBclDmheG5nUJ1m2NDcvuETI3w
yhsn8G9Cr/zSVsM+UqhWtHC6M735dnJbp4zkaujcDga4Azb+ftOofiU0xt4DkpYoTF401PRXHQiO
Lofwp80pJ9giYUvSiEXpDqLBDUnJaxHxjsmjrZJw2wKuKjnNTkyO+F0wNx5Jf7SHdj0ILTzHef48
0oc6tb6CCD5AqQkeKfSDaojvSYLAbBcjNVOMv+lbIysuiIKc79eAPK9T2ChnnaL+igTnvJVkOQ1C
3ERxVu0dWAkBUTvbybHITbtpezkjInEw16jWlE4FaO6I2zTk6OHOdn7fAstImWhi4jK70iDtOBIl
Tg9wNCTeIkowaYdeSxFX2zHzdyWewKDhzDaoHIEFzPfCUaQQz4K9ApBWrXf3in57o/VPWA+400Xm
DewS6Bs5TKW8O58a49qw8LRkqul3pam+yzjb9v3Mn/SYUSoECttKhLsS0xlGl/4b4tAHMbt4clnd
tqZ3UOgiCTxzyOYYwm1scLUEuLwaQiO74GRNkMxdqMbwLkNrHnzEMTeigFqh1LgFY/0871T94prk
ZKahftZq3bMmDW03CT1Ze9WAgKJAY6UhK1HQoIRVvWq5Kc81naY+yjFa49GZa1lvadynNHH6Y255
FHPAD01Y+M90j+uDjoU7G1HZOd7EzCopHgaDkNN8erFcvrNu8i5cisuuxgzOcihU2EHHtVBLD6i5
i0OqQnvbB0QjOVXrHLjfbXzBbMgMwFCW5bh1RloPBMQBFRD+qq5BWDeEq2AadKnadjpFcLNoCDBO
dAcvP5TCIZXc73MCuxNFjHTApT6Lugdb897KcEIBV81rkb30OSeHQ88fhVi59jzn0JdcybiJfE3C
CZ4uZrwz4x0//ZSXcyJhcaPq8Ji0GM808PsU0l/KyMI6MKW3lc1P1Ql17YyB73jeusWphkQiut5Y
M1sPVoRd5HMBZDIpYXQp5IRR6hf4UBnpr7OBWCkfGz91Z/w/BRPtqQb2wwwYMFbafZdOW0DCml4U
WBb04HTDtHJmWDrpCNW/BCdr9dz8xRxhCby3KAVCdUG+hz1ykjbw5oM0bvdTqPubOmyatUfl27X7
aS9dJpuqJjQkyzGFllpwIKKVXi6ZwSfH3wSCCt5guaQqRhKbj9tHBNXxtVM8u8N8HZwMNdz2Kady
lnevVqldQujeZAEINTfJ+aklnJpDkOs08mfbcwAvB3uMD1EjfUEuRK7GVHy1Gij4rjFH++B8G1z4
dC2XpsbxAZ4bDh6CPtyZLfet3MB8Ms785MZkUEYl1XO9AAK6OpmN9W6NxldqZMwgbW6P/PHMkAeF
3gymF8rkkEm/PTy7OfMCvfw6+tDZZY5IqUGdHwNeKzz9BPUBRzDA+ey11J2LoXK5YePlK830YSqY
t0SlIntP3DJnux2a6S7w43Ozam4n4jf0AoGX3BroaZHZcVm0hVoBJn5GYnKbMRzeTMJBRTbq92QN
HoVsqCm0HqbNuU5FZ4XIUy6e4bWGYWTHT/4guIlAERqalcnNLbQY9hDSvZam8+QPBRmItJpmQD0l
HGBOeZ2fx3UAAgjhZe7AN0ShXVs8uPgIAL8ReBveKFjDZ4qLAMOtYlNO3AC1ONk6IoMGn0ffpbby
oowI0e8RcSpc09topB0OysNB4LCOc656+uzwc9p0KwSF31nHabl82oKGop4jvy0FKva2p3LpB6Xc
igoIbgoNshgd42xSjChLnZPJJSQmS/flVBwZue3rCnK+yJ1DHHVAjDQk5J2WvRRAAkB7pq/u7DxR
fOXA9gb/XCtBNclpLjNDOCjT9h0V9cCfRI1gqJlnTpSlUjpDK+VYNEelxuk5op1vOxA6dBfOVkOC
wYjK1gWy8vchCfSdI7r8KBEnY7x2EFc1FHSDgryosnHGo2W2zg1Vt1Vft9Man6XAByKitWOR5G1O
475r+/tBrEqnGaFnWOkm7dO3tIrva715ZFxebyhH8nOqGNWVDSNSn4LJWd+0aKpc5uB9w5Bb+nIW
YNJ3tUx5QVV2xJc87lEffSMsklsbSXq57b+bPnoqMTY3WW4RoOCUdzIo0+P/lwP9T+RAFnIcZFP/
iRro/CV/+fbysx5o3v9DDoSF6C8HsY2r6zriH2EabPohCDKE8bcAyLNQB+meJyzfFzxzUO38EAAJ
4y/HpQYwS3/mDfb/i/7Hcp1f5D8CO79Hn98QjqDW6num96v8ByoHnu2ycR8cP3i3pd32pLTMpg/K
QRG2vwKeruEQsZi6Lr2mwj0umzvfI3L+pz31WS48qiPRgx15c/MhxvnhY3l54XKIj2Wv9My1Nutr
Pt5n2RQ7wNP3n++RpeL76HXEEle6SdXu77+gHvV/vcfn3npkmYcayUhOT5hBRhfH+7FwtmNGjmJt
6elJlvWPZ7+tC7QRvUKNhXzZsOyX9zHyz56eDN5q/Rj8/WD2jYaMf17uTdAow7zP5+blmdDMCaCi
VupHt6x78JmZUlwxludRUV1EdhBsP1b6ypo+Dr/sH6kpOwhaBjg7xAWWMe/MRrT9paYddQ56Vj/J
WrfuWzPeD3nefZkSQioyC2bjsphQtVdgER7qSLPIRItPlaGuB30CHeOgALQ6ksSnSh7bMZJHTVlM
YR28rTSB5rXFqBiGupgWf6z4aduyQzPvZZcmaI3Q1VamX6fY3+djLe9BNA+H+lz+fKvl2bLPsnVZ
/OmIDcBLO6CJ/l/v9/my395j2bCs+/gvLO+0rAzL1F1nbvN9WfrYujz9+K/9tOJjB5cgAsnEapNA
s+2c1n1JeppvPc71kznZ+rUws7l+5rkvKExfzNLM7wBMoMDCjLseAZ6hIYlQYg/pK/wIb0+AYX6t
TfODhqMqtqBqLes+N3RZDss8cD/2JUWZmxDOrH0G4I8Zuimvl32XDfNx/QJPmDkiR81ES+c/RQDF
f2cflglUuHkpScr2uoJh0QCbhClae/3Ri/3nZf9kfhHlrWGrcshRywuWDWVQo5m2EH1/HtfqEfx0
Ya72fS/bK6K/z63SzC68tskujLazmIRMX4151ed6PQvlT4uVPsPncpTxn/stO3PHRq++HCpJKxqB
bo1LnkN97rdsLJiErns1+qRB1d/TOCbvqbe79diP7lWEcfy2ApwAjhn1oVy2Uuu+zvGhXXiO8KB6
AyE0O/Jvlp2XB1sHf5V7HbL1+QDBNNjHqW/flhcUfujdmhZKAgYOzX7Zw3c97SKx+ovPYzSTDwU/
jaljuBwjHkVzTQfo/HMPMi9o/4Flo6RmkXdpnGjVt4fMCtoD+huEIp/Ly7PPh/9mn2XzsvfHcT6X
fzvE5+Ly7D/dz7CyZyMDnf8f7Qa9/cdfPWkzCdMF+6dBLF4eAHDiMREhYOlledDaJ6IsrO1vu4RM
DSiEmuzdTFqzT/rk8LnL56F+WweXqGLQ3ukQ4355y8/Fz9eK6lmZtTgu7/K5+uOtl2XOX28d1UzS
lsXPHVPa0ueePiO5tCZbj1pabs3eQSUk4M4ti5XojIvawa4lcexe1agsrgTekFNH9OmytKyvKoI8
fxpE/JDu/iLVFQwNflLqcqvGo2W4urCJwnUs19N/vVXbiHur1i5Hkh4Tb6+J9ArxqvnF5a8572Ve
3ASVROwim/HQUYG+IHIEC44ah/vZ/0KzYQBbarVwEoSg/UpsU/gmMyGPAnlQg1AliKU8IuWVx3QM
HfBr89Nl5bLbb4ta33GtX1Yumz9fvazTEl7MkUHvEaWJfhhCoMa4Yn7oU0nqr5uW3rFExdPR10fX
W3XDq+UaIGmWLZ+7f+zzuXIU002R9cTfzQebJNzo1oA/Sd7zHbBVeWirurlKJ0wv9fxsXk/fS0KO
ZNXyICLzY/2y/+eq5dmvx1kO8ff6z+PkdkZzYGzbu2R+z2WPZd/l3ef1I0RZkDj4c0zoTKSW0Gxf
HmhN/3j227okxqpKDLw2y2fpSeGosXxqCcxpP1amsGTYVE4/Xv8fL3/suxx7OcqyPwI7fy8Y6fx8
+L//pGWXj7ec1/myLNfB4Oco4Yr4qCIt+njo8hEx4bKc0I788fRze+7nL22vUhyP/3oJbt4IYdwv
h1m2/raum1+RxOD9/5szx3fmUeynyJ1TB86zZzHy9gT1MQbev546sjawwk0WJX3pdGNAXCs1rdzJ
GpJBCr24aOuquOj7/qELxhLSZJ6l22Vd2iom9bX/NjX0cD92DlJyRxjyDQ/zNHO3HCByI28jUKgz
TQts6yyzQH1mwkA2iFvpUqZNcFnOz0ojzgBMkIrSQNyxzpaVy2ZXUKqb/BEMITv/fphlv4+X+PaQ
7dqI3Q0xpBRm8F+pwLoIGt26MLB+TGcaBboUhs9Pq5ZdvGnqt3FP67OC2XKxrPt87bIubFL3LAGc
sP7c8HHQZVnm3wovQvexvA+8TY3apeP8OCpj0PLcCejRBZiNtp4ejHsf+e0VCMZyhSNgIrwuuK4G
FbwbqtqUlRhfgD8hWaaKfFMjKN5OtTnunSz+8SLC92g8Bt51axlvaYat1DJr55SKbWDoxSlEwk5m
F2vU/2HtvJbbRrqufUWoQg6nCqREiYqWg05QY3sGOWdc/fdgQxZoTXjrr/pPutA7NGiZBDqsvZYB
ao9lMZduCPdFFnCOJl2JGZTQhgZpohazd13meOi7XPTuOKJlXE7NDUxc09ulvvTFqKTl29Vmg/Qb
2lU1vxbn3DrNjVytY0n/b5cfQmVsp4NT2ZjQcVmGOPkkcqtqYkMamq9qn8KNAFrILjnihec/yl3e
0H5f3jEFhZanDaE5RDSh31WuieS8hIuffxusgu0IG1bgPLbs2l8PQwvwjMrT4I6SVahAFHYfgXuM
wz5yFfXaT6r7tbswJN01oIWnbFrUHOmtydDQA5fIjq6TgE4bOhOiVh+sd52XY7GPpioHUhxUnFQi
SXids6SjfKltazjPoBNa+8GY15ex7dtQFmWQvmz9QUtqvjaNehH0cAKOaf3E9pJ+qzYUK9dpP70O
bfOaVWP91KNGcQs3FgSB4DlfYQ4/iWd1chKvztWfY6CEdXuh+s0VWzJMTSznW6pDMz453VuT+wVI
QOkPyuCAg9Y51VrcHwK3ru5wptnUuXn+IS4ptXI4k8Cxhc9dK0sqzsR4chvxqyP7PF3f+rvto2x3
2Gxe2t3BFwbKgpr2HM66h0DRa2b5CTwNSK+cOWEE1/NiE2+UpnfsQZo3nT3DV9OkkD+zpQtOb4lT
VA8mntm5LqkKul9DWg9A/jSBB5ZRkOapHzjoDY6KM+8DLXaoPFa0S3hy2VTryunVa4yvsOmqT5Bm
96Am4bgNTGO1K5wJPgU59i3eIT7UsEt8x+8UnNChKs3mLlds/3ORXHkQt3yZk4FvWMQRQOX0xhfI
r8od36oYovjK/FIy2zmDp7d9T5IoO7DfknKrNa5KRW+vLMB9c2OiY+aa1n2JDPi3WTVhkXE8/zGp
5oXGuZ543QXWDStufdeB73/iOK88b+F0/OZzcmYprfVcFLb1HBTB68DT41ZMKap7OwpWgktniTAG
sMwItt0ATVFA8JXuPleL+phRyH7sKdLbORNni6CQIqoEF6PFITXlUZV2pfsoBEB0dJ1NnCByis3i
L14Wf9tCcV0tsviTuG1RKLEcOJ/GindZVJrvC9A13TDza4mV9eg2+PtilWcg91fe43pVof8+nixS
ZRn6YTyJqCskmdsyyyFKy3hELw2EyylX1/UE57pYTLvgGcxpEU/rxocYXuFvhbzMr4wcEDcCNe/9
fxtBRrR9NlL4yzPVYqmb/fCN4QUg/HjT8Ux6LIepftxMms2zaOnCCjzcoNT21h2WhK0r+Yr5y7sO
93su2H607dM2GSAgKdBGctL+OKgaiyAlfooiNX5C/C/fhyE1+dIVR6X0YMo4uUWChRBpYsQDsjFB
qklMvwbakv51oLEMAYrExp9OCONAESbOnUktLPgiJMOiYLxUtc7+6TXtXzkkOC9QZo876Ly1NTQE
j7KFKuCEJLThFOEkFPkI2GFjIKkdBLe/jyqh/mSMO/kAUQSZPu8AUInv64Y5C0G4NEA+ZYmQ5BYl
zrIyOFk9nCw2/vlSxgOAjezD+1DrskSWKTJetl02DQBno+RBZ+n8Xf1iPo7aaD1Lw7x8kclojkmb
Ws+Za8e7mYK3S3FmuW3cWSHo6ff4Oa4/e2XUHNGdvjadoPyS1PGLaqjtgw6nNEtDaqyw2qaT3Pku
ctsS5EKlcdU6ZnIZ5l35pR4gjLO63r0eh7n44tr5S6qyQxNahfuCcp7kzMP4NkSnaN01VKP1Hlzy
3jEG86/Wa6/Yahz/CCHtO/ei1HxqCvAeOkjcm7KsIZHj4Gin5oXypDQNBRqdY/1Rkw7ceU33w3j6
mG7AzrjLOxjMFPYvkgCZK02rwOnDml5AUwV7zQy31cNqfI/pYqCydjrlDxLX1B1n/fCtU5vvBcZL
zrf3bnS0r9KDu22+G0rzK1xK+upbemskqAfxSc/Qi/I20MP71F4UTwFVa+wR3zXuhLgCJHjUkOAQ
27w4thC9T/NbCNEoKNJP7RIhTlXlmMsxzKPKwb8H0VjLy6fRFcMAlQCwj2rEby70xJ875pm2Ffh/
pvUPgKXxz7TgPVSOff3cQ+C7448Q3nSmUhxTb8ov59k9ySnb72nVJD/jJafri+aqrDqVh9OAUN1D
HQAI8UwYY9Pl2zfYfXbk8f/FTSzzWUzsgVIPjm7nsHwD4a5LAXAXb/Gtn67xkWv5F4M/65eGOkwP
SpV8GpbvlerqwaGrShQal2+dp/dQ/08OmsCL1+JrB8zMVI7i7YafVgUm7n0IsVos1Q/MNBBnXHK0
2oF7ZGyQ+c5hgVrYqSAqNFgw9cYRiIsNTRlHs5y5sQ4Qo7jBsZtHwDnPTg5VmdjFJE5pMg1tc/R2
dh/sWywUd/ZFq8PHs91xvY/0l9GtZfQehMlVUKISoHK6nLBpA4kjV0GdFB+vFFV9s4UsHlavCu/s
p27oXg1Hb260peFso0GIuGVBIP31UqwDfJIlZwIEKJAeWXDwXEtPmm2If06RIFVRmps0SkvE5OFJ
CfQBLaOlqezO2xdeAn7FT5v7nnXBvVxtDomTjM1BpdFbxjZU3uQe9Ak4tuAP99iCt6Hk5tt9DY2i
ZT02m5sJxMLy6007J34BSbJ1+v5SZ7r10gI1WTxwyBkvmdnFL+TMS6dYOr95lpwsHs9quL1g153a
wUC9IqHacraKO9/OtOupnR66si/uNrtcjb33M28gWElYo1OI6HXajTRGX8Yw3vimelmUkKJxfPLm
+Rizhv/unrr6ySwovQ9/FKMdX4dVOx/i92Yak/kACd2h9Jpxn+oDCFPxStza1yP9LUWiN/eHYSTu
n4cYOdTPKAblZpIkodJN+goILyLRiIAH1AJyCLVPnUR5bDLLf3T15K4oVRjell44UlLWgASTgHyJ
ssrqZ4C6QfpHrEd3PDioAFq+cebyPYuXqyJeKDCi0aA4m67YxLs5CiWdYO9aUhw0SNboEczAqbH0
TeNKYraxjSR6UDWqb9hS2Rsu5ZZUB0/OsV4aIzCza9+eH22zcI5id9NFOVX6IC0olyyTai/BJ+7G
69c8sZXtX5abD6+aCn9fjLRppg2U/KsQzWZuoD+odWKftQMSBSDEd1npuCcRVtT8jwgZg8p1+ywa
mWXWJjs85RweYi93D6Y1uIdet96u5s4HRbH1xS2BH2x+PoBUErc0+jKOXAXF4pH+einW2QdT4LaQ
M5zcNgRCCv/n3z/GiU1iZIiTW558zJPbSdTWyCf2q75C+K+EoH75h36442pc/vUnI8JlrrQNTPFd
R3U/24HVsS0jins9xe4PlefsxOYDTDhmXVcd2QuAZcVBvGhwJu0IVYV2LKEZxAtqvU+9G7F3i3Ng
QwBF0QFeXeaThzCJDaRnluD1MkCC5dLS4ab7MJZ0pcmKgok7JxSXm01GkBsbuXJeqUp2bc1dBSFE
2sEJszTdPEFongGB00IDaJie9Sa0QFxuMYmZWNqVGI3Fc9KH8xDhJrcMB/4fl/HW8fuItSFwMPiX
nRqoY5ObNTqPND5iSGhhOrdiyq2mfmy9+bZrO+dWemJfopq/myRx1lCxktAlakt8H341xaVz3Rc1
WyOJrt7BoUl1H5yzl+UcIHbvDKKcXGt3ZUxho5XezWYKNjxfvG4yhrtgWlCjYpQUGcalKC0ILZi/
QlLXUWYtG5CrbD5J7jqMBKssvFFxSIrdye0607ePHVM2+QSSIsNThVtedhbIQfDB3W1fGBaarznK
Kcoy12r7CRlB3enLg7o0a9/ozV+X4pK+ZElXGrASKNlqA3yoy/+dI///dTxBeZQYlIY4kwr7weKa
6oUHaXWdhp1eyxjSgBEkes1R+Q2s35fNL7aTW0p/BMODAgxkThQgjg/S2HAT3zpGeSs9cFCFD51q
9whfG9OWiqJrCJwqtEp1S4VNWs39M20ysluPFEApdKn9Rl4xZbqmFmhCwyaiPCBvEjxSHurv7ASs
odikMZEAQHYYWo0lrFjCFB6ex0WWSJK2UN18BUZp3m+RFIo+GRYC0VtkpQT6me9CISJh4lD5PYCP
47PI+OKAgQb933/5LHXUKwp/zHn9HEhNgH6WND6DqQXjrZ+5xpUat+gwlG7A75YaUfPcBNV7sJdm
tn1ccknJP7X3LdoCh5MEca393AjL3WRlX8Q2yaCr5+NQq0+sW3NyK7n/+lHkU0nQyU3lQ9R1nYB0
TL40fphfaGME9/m0sIfwsLkP1II3fuu9iD2tUEXoZs+4olCx/Jbnf41VOX8Jqto+eEGeX8xLdr9k
W3b9lq3pyouEAxJGMiF80iYfYkFbiSqqjNvhppZL1deXHRL6ZcLmSNZTJI1oPcbN46Wmvs8m9e4k
pY0UeEu3mI/Z60CpF/7JCzrdiVtuszq2vk3tGc+C5Y7bbd/vePJJqymkULVDP2sqDc4dEMu4mXq+
YpQAsZjnkA7+fWx5E+B4D5Hu1mwhZVWRu/U/xFSxN6Ilil7s5vDUrqDCVFq5w+baxrEQz7yE1LTZ
14CAkX3JOEQKc73aZ14TKhelP6NJaxgxgObFb2hafI8g+HDlLlSoIRrNysXA1udRZwKohzVe+Dzv
m9hGCWqpZ511ZrxrMvTE7BFEyG+nbYkyUEZ1+5nZa9FNlVmgNRVlOTNYjABxCYDIIg2hzliC15S1
Va0uC3drZItSz40Kt7ORgfVMRnY6pVlHWGP+nrWOsNplhN6+SHpXO5ze/jR5/RDrB5JPnLC8gBIu
mauWEyQ/23mzNT7MipMfI3RP3QiY7qXfJN/62O8O4pTGj0cTZmYYhF0LdaCzGvLB4+g0+3CaojXD
gWmYv2la2eqlmgDstNHYgvC2NEGimjDCLA3iMmCwl6aq3a5F/ZPL1bNEKzWcDtkQDe1JjrjRXUcX
ak1fIsOGyH8e6H3IdXB0oddPUWiFcUlNea88R/C8sSvq851mv/zOWRrphhRE25xAAMxD8F1M0ui6
ke3AiocUwvyKFYfENaVNLeRg3sSJ+afnzv7eWubfYeQ5R7my7aXWzx2L3ebQZe6uVyXM7nF4zV4l
8/RmmcWvl5IzNfxwxVgtntHNEK6JBuW5GeP4WGvxlbZgKpBy1x5zim95jRsv/Rgj71dFV3qdGy+Q
c2mPJj116QUxvcW35b1Hvue5mXWTQa4J7VLEYUyYWQdpLLd7uxozzzyxlcK+IUaJ6ZxEu2w4pDrX
HcgMztTRQGHcH6wb1g+syeiJqZ7bt6vNxjPvi6u58ZXSh5RcLREfwuBlQBqwq8ZzcZzcYi5hpywo
OEI7qjWfTOh1zqyq9j5FmjKx2ZTNB9R5vbvRQFmiTQ3l1VDLdWt3i03rbOYkg4pDic21AfC3cwPX
WPNQtbFCFUOnXlKPXn5zB+MyjOeMakrYs/8zonBRqEGF99/H2CKidtF/bCAo+D7EwPdjT9H5y0Wc
4LAr9SLdgDXqWW/2+kuXlsZHLyT7p8FIyZ4Gi/dDbj2Uxout6vrNlpv8nL1M320/A/m2W0gf8erP
1p/Hhx8QvKOUH1dFvv/wC2rgijkYWXIXU7Z+B+LS1rPiLsji70aStVfqrCbqfulCFNZeUU2Wwj0x
Bd+1xdtzLnZnz2ltQOEef686Dh4/2CQNci42N4cM7mk7V9pdUNQjZ5JtuDN8KJdCLaop5JjscKeW
SDaJO04pL3Qb75n9SPeiGBP7Sk7AQA998nTHfWjiOPgEH/5OzHUchjfGDExIuv+WBFUafHYDVGxo
NOXPYM4XQQDjBQ7o/LlBLpmjk5IyoB4Ml2YpqJTbNq80M1KO2WT6R2g5HfhqNXRTNXX4JjZptpB0
CR6nHuy7ldysCVucVaJgZMEZfbHZtlw1m/xrdXRu17TZUBBXzbx7Q4vD26i0g9suakOKBOmutpSD
zNZUKeV7t23eLfifcsGSPFJSYO7/NVWyPgyHDpsLMXZHtfLfP47Eyl3/KTWxqBKNefJcbt7tIyqt
DX24WjT7uELUyrBjew+niP5iQj1+AWWTtQLVxCtdbXlybl2BsW3B/0+5aR7Zh0xJUTpxkubP3Nb1
QzbWlH0paQ1yjGroE1ujwtuWGrwKqFfqoG/re9MwW9A2pFEeFaA1PbgI3hXt/G1in2CO4iNSkJQA
QysP/wJI9V2u9uoxtgGvnQ1Tqh6l7ybdITfZdRGTMzjzapdu5qXsMVhreOfF1OSLXZo5dYZrCBSP
/5QpA9XR1O7CCgK9yE2RnDZaKsd8y7pRYR5m/rxcgqQ+bTZbCVfxdaV1+7mnwJWyw19xW8g6TEj9
93UOUyHaNvNRRelrdoAaXyRNHd7HzvgEKDc85PBos3Wy2OYksCF/DeAWUbQQVhds0hS9Ze/dVGG6
tkUrKM0eQwofgbFDlZKY/VPQ1eFhS5NR3Maxzgs9K1Ec7rWLno0UwM5O9qmcnGfOwqI76UEh31+E
8HPupQuvm3nNjy44b4wu+2SORvuY9f2F5nYOqMmGA/DfUynTrvcS23fBaaoWxJ2kivP9zlOthGhf
5vkntpm6iw/pKi+79c7Gkl7DprHd2esqZ5co2WvvJhNQGhoz6t6upFugX/LRJiHaqP+wZrPc/Wtq
4JcLrOt95G342o+q/4FVc4zfkWrMEnRVVzXDUx1Vt7yPSDWIzrXBzIvwaX2X5qDcLgNP+6usR/N1
uXCVyHyNDfOvIgqtT4kKuYo1Wfl1owfGUziacHct25xtXd8HI2ryc2tXOzRQ91WFLF/umMFRmlq3
Y2pVw/6tb0c1xy0hOiyJFoVrzBa92bY4H22cS81uoDL1eHixLnV3yOjmd6a80uTSMaG5MLX+zdMt
L8XVsbxKoxoR6gjJB/muyTch6Xvr1h6tHxxnZ5/Wb171pfZ0D3JQLHpGGbceVA4anXSzAd7qonbS
y0KDKqDoIUNCViJ/qEo4w9pp6s8hugbCECwo/LIeLnXdbI+V79bH/0YZ2gtR7gnGkP85ZkyW5VGx
43q24X6opEFOpYh7SFIelUJ3b5GViQ68L0v2SQznS5kp13DPZz+MpIHi0EXTOFQLOznyxggv48Z5
WvEHuQ8mdiqsJ2BtoBP0OXBveqt5DFFDffDCJnyQK72e0e9AU3rnR2H44C6NOKwUgoFovvcg7gS3
kXKfwaH2T5x2S1HuGcLTX6wZStC1a9ihcuCA6VFGcroGmfCZN7ysoVR4lxYWduVsXUOVnPRDewgJ
MEsw30ymhwDu8Qe1QLKqGaP2ag2TtGbgPyROdHaoWN7Y946ypm25+pJm5VV7xS7dskJr2ZX97/8V
zfn438IpvKrbKucLtmq4/LZ+h356I2J5cJuh7QABO+WhXWtDjJXHB0s1X6CCAPskNrb+QkRYqKee
gOzGlDZCOouODtpnWjRcu0loVfEuMlMKLZUmesi60b5HbCDIfVQ4vB7ApAJj6uqUiEIxogfDZwPD
7f0bMUlj+JV/lbJLdybdOYQu9GxSAetlU1RdbYF1mRm3vmHs2dbjHjbfburh9fNRo+TTj4v8cxBE
XBVu8TkYR8o81Kr+DOYEzQhnbD6PU/LTM+oLgcEMCyBm7NFuQ9NKuZSuOMQGgk65XDEv5lyXFybE
G5frdxB297ccCbeasqHm+ZftwzhBbUL0tsBu0iKzzns7Q8ooz8ZjVUC20Dl+BVDQHY4nTTGMa1dC
Qt2qLswlQ0Ikdx4KlInbFo0nGcET6OE2hCQOy9gnib0aozm1DA6NTQCBmJY10b7KagcFL8hUTA+Q
xGAgSJBHfnavwOBJA1Wx2VQ/xS6N2EP0q27SWr2GftOlmNXPo1tN8/4MOS+khr6Mr8xl37zXa/Wu
WMjdXCSmQJTOuw926foInV248GtfSII07ZIqV4EOP1oDy486UFpawNR8Bm+IP0N7OCnHHMAIVLQQ
Qi2qLTylaTJHw40QinJcrXJ54qoXIGgbOc5OjEPM8UkxQMqiMDt+aiqOqzrIOFjqDNpT7/bpXT91
N32TwMhUt/B1Nl4V7da+jUpsixzKg+RC/mldwXunnEGxoT2lqV7/j7KHjwWKrq7rqk0tjucg3wJL
+sJffspPXkFjPeaZ9WBN09jo530Ae0Q91taz51NeDndEvg9KxXwuat26GWxOrMUrth4hTBZVyWEE
lUhyPPbX2lg3SHXxjhDQWmsYxnXSjj8E0bZh23iRBWczRJTUV882WnITzLvnYc9WoqYE+a6Kh++Q
LTNjFRuCs3C9FMsmoztO1Y1cSZME8y/PZpQYdsUy5ESbnRYp8YOclUeKwkKzSh5k5RXQE5+csCt2
eK8DElt9Sw9ST2i/HAAYSmJ7PKOU4UptFibNDK2B2jbHTxDcIRbPSuKPwqpu5w7GjjMrfkAZs//L
8ccvBvKFX/2FYaCtku6JnYxkN4+lcsu6M77674fxxwqW5f/ShjPB5uBhKYB1PvxfBs1UtUULlVJu
d8xezsLRvwdYo136btwdTSt1rrPAq6/qPK/v2SJA3cnK0s8IFqJM4zXlT6Z8573JacqZMeSHYowA
NIHMPNPr0X4ONA34waR+dxx0eVQ37i8HzzPeoIYCF+Tng2Q2TH58KwJ4igWKyDzCRm01Bo+YAj28
DKgVrZTBo7rcvEyTtPgWdIZ6mcatf/B0pXnoPWB/oTKOFyUc3RcwBDCTqpeZlAuF7m0V7lZTtky2
DOfzf/8V+dR/K9o1NQphNNuE/tzWKCT+/TeRTXVUIkoXfFGUfjiLLH6bUfQiW2d6fdL55ZGNMzpI
0VG4v6wM6+ktbIRis4FhDlr0tHhoIdJt9Cgrzmu42S94w8f7rBrD5xb+EvFKz4Ly8Jm9ydOIpOnX
CHFK2GDAx5jZerSOIXcoMoOv4660qdwZ+8m9KX1gDTtXaoHkMqzgNTGM7DrLHOS3XGrwz3slUKEi
882r3pvdsz7Wu/S88PsYGsGpvmql3yt3ceVR8g7X4w2FrfCvVmrJCxoo1ACN/35iX+3SWNB6UYDy
qIYoLeTieNPGepqUSLvMYzRl0Q9wn53CyyArRbcsyDTnuayC7NrroBkR7+BE/pPSHcUnFq/gRA1O
z+EAjZKLThz30ynZghDeSe+nuNxRVlkdOvZvDkpdNQhKSh8m6L9fiqumEuogVxPCiOmZ9NfLYRnF
k1HkUkZNXJ8KymbyWNGhfKbCGHYGGYb5UC3NhIojVQTGedx7xoM0GeK1FGBQHZsWxS3CJN61Fbjh
dYEu7tErJubPhh8/aolWsMTIxxfO6DRKQYvudai7T+UYen+6TobUWd1Q22wGe63r7yM7aDjH1urH
pgkgiqrHe+nVgC4feRjVYgreo2BTbhDM7u8/mN4TTb01bqt5agED5v2l2kAlzQw7Pk6m5i286v1X
rUuOdqPbPxNbeYrbMfuyhVZLaJ4OHmtZv/8aGBFvzdT5WS8ritxN7gx9fuBYpTnaA4sC3crsfZ22
f0hvszdF3vYXUI0N9hytoepcDiMnL6RKnJmOf405Sk3jANQWjRxEMce+S1DYUWC6zdnEtWEXpi4W
RimO1PvvLbx/TVS3r6wEdJB6NhscWRY9eTGgjhB023eOzr8qOQC1lLLSK7fonJ3Ztt6XotT2ErCN
3Sc2H6w0/8fYYJB53S9UozMaLrs2diilNbP0vkP/6JaVZMd+paJ9t6Ge0sz0e+axLpzjwbtBGse7
TxI4QyAhjO5yf5ouawv8PqLROvVvNHIlNml66HQR8/qHmDFNuuu5Hu7dzNchOAHMl4ZTeFcN1uPQ
BPazmJpWe6z7LLpTqHJ/VjUIjtvIhDlg6VZQvlIP4bA2oleUw3wYbP/ObSI4zZkcnldTqlNeGnjF
BWQAYLONWrt1on5e3VkGYcDaFbcGo7m9WxLFI7bVvY4x5OzgKpHC/m7BgRSf7dXyIJvtW609oiA3
39ZMhuFi04ZvpVbsm1qJfsIvjeR9MXbPcWr5+wjh5iumHd1T52YsmZaQ30dTG6U9NoE63wZJ4l8E
ndV/a7xyTwXncES7sdynfXM1M9B3cN7TOVt/PpDWeLqz4QcHyTpG32MAqtR4jZ+jslb2c2aNe2/W
b+3W046N0ba3k6HeVVnLtLivZ+2Y+NEVVU3FY+yq+WM7Z8E95KLnjla/mWIjbx5YrIqfZR7Psw49
IoQK0biuNOum9HL7Rq6kUViInCMoEV9MgJZOHNKFHf0HIhSUHDkt9CodTDtxbmQXGvtXR2NpynBh
e5X+cUZa4iiR4tqCJNFPpgzmpMh9y5FAK89vmqr9MlnWGfxK5ffYQrCegwz3Hn5pFN6mKN8rk2o+
RwplrgEUyT/T3l5jA9YaJ7GRrTW7jrKoPCwOwBVHmLVp1m14FlgT+uojQCS8YhNvtOzhh+Ltczs4
TFAjrw7qFCgdHnzWJuLxx3L1WFF9MNVB31tMkg5V6FQHH/jLfC6XqaKUSFctLmnURIF5fQ01y7f4
zX0SvkYGCioCTce5JsvW9qlX0xZNzxj2RittD9JNCggMI1s9l540ddrke7diC7Krp+icb58CLiay
7/WG92oKmQgVVEw+gb63t2j7RJ/6tAU7nyXfDI61R7+45EnLNkiaNy+xU94YKAO9mqz/LvxwKG5m
LTKe9bZ6FrsGCAlFnG64beFcfmor9QccvParWkLtQ+m9ffRdwM7FuBztIyzyOsA1eBbOWX4/xm58
n/GEBabtPJV5ce32lU+VTlBeq5N+ExuBf+svJqdQ/dutK1dio57QXsS4JEqy5UqaLQoNQkDyan0l
dq+AJdaGYt5TTLigmzr67iv9VVV3BeIU9sQ5yujvqeqePiPnh3RuvYfhbW8bWZf9iL/4ledD6G/H
I2+d8DLpmb5CemjtAs/tXvUChR4r/UNXxwRObTO+ZhaXfU6q+lpviuwPCO+elbY6OsnwA7QvH6TV
zCdIrdJbb+y/9XVoPbVLE0ws2aayC3d1qSDJUtk1OjKhcqPMpr82QehhlH6oNLCvciDOBtAv98fA
SMIpO6/36PH9iEMb0kKdqhZXEEZ5oun8tl2bOfKCT4KkNGfOfNYvh9uXEt0Vzq/ouc/0vaIFDpT9
i3SycW+tuH4+hIdYCtO4Dea/VgJ06vA3j9QDSGVADaUlM8T6XnIdDoVV5p+/jZWXfgDZlEMJQdkz
R5PI1chjHzqyYfRgv213du+kCIOjlGyN0/zQ15p1yHLFuDRghfnGU3Enm60S4TsWhfPwtlOc2D6V
PUdlQCOCa81QmifVapVHynXghVLTc94KHaTQQ3Quzn9KmJYEtMR5RajHkW2JzB7b27xx2tt5NjjY
82Dslq44pKESsLvd4uQqXTKQGY2YgKDZtXnFsXUH1zZaDl+4CbSmN5oWeVfbeFucpLV6dzn0U3ms
LfUBLp/hZsWWcWISItMcoA22INZcB7ywOvNMqak7vrSTOIYmuXa/QAj7NYSl+UFTsuhT4A47X/Oc
LxlEYOxKNjbqSUS5lcXeletp1+LlMPbGDxPzqZ4D/VFBIMpsDPWzZrkw0vx+PgMD0E9NS9pdh/Ly
em5zco6DDDd7w3JKI0c8g1n9DGEz26kTBGl6Bwt0N8cdJzqc48C0jWirFxZvIe5yHGQYNkz+1XwT
TEs9sWO8lhEAjHCpRYZBOvd27J+xpgTlfTEOIdzD8I1CfOF23+OIl7l4AeKx4hzK14LykzV3HW71
SkZXuPcKrI17sxuHgxbpwTUgHrQt6UkzwOKyXsEJ+R+2cPFKCBRrUXbW8AxCYhtqODEW/OoRHY0q
XOt1UjiHqqvtq7h3oIqOU/XW1cLPto6AkvQ2u744P9jqRcrWAMZBUTxeCe7N7u3qg82eagQdnFi/
/ODY7rENUCRKfO7oqF5K8IebTy0F29Rk7qiwr3nZIerGFk5FJdicgiVW1adB8144bkhep8ruLxKr
dw5ZoJsPZTpTSOyk10aKNmfD/Ilp6Vu3FKqHeuGS0H/ZzGoYAL4vPBKWOa9p/2QTXoiVkCKFnUZh
6b6zgXtcJkUKT+3yO5nqamKVxt9JDaPDiuJsM2V8aMrhkwOXzo2ESSOpUEq9pYrNV0z1dmQWIkkF
JCH7JOxnSEmR6ovB7OzLpYp2NqGbhgTSvXOBpX3umq/1YnYVdpkjA30+u46ML1uSdNmd+5BEHkLQ
2uFkX8vV8jC67ivz51gCVFi3xWSz68NeGNuMQKC8Fk3Y3zfJtuA1WVkge7Kxtu6ZmWjutFmMjLxF
rXUJxvqqGBrrU65BVOi18EiGsWV9MiIIBzhuLmFvpVtGoYGcjvtNYjVqyJ/q1Gfvk8w1AN09P4uG
x3WwQQ0pO+DPId3/H7dC9CJwW23dqJXd13UbVzZv+/CuSDzz+sT0vqlrKFVz0Wstsmnvti3fSphv
UpRwszkt2SSWflTG68Cbd0v9kYUAO8o869iY56weub/OvAvmwrt1EJuu4TG/6zI/MM7kkvK28Xwo
gu5S4taUJHG9WwUyArFJnDQBYDJUfJgMJVnToQLMWJujr6eTe0isH5EgEdt9xBG07Wugt/Ed+8LO
WVNa4+36ZdX/8tUk+gwBZHzv9OhGy7e0Vl3YHX0DEbrlK83L5J+SAvZsr4tg+LMemclGTdB/0hD0
PTrm+AWUDfSMTtN/ciARNep47dRD873LjHQBDvafmLwXFzF7MHvpwviYX8lYqxfYpowlPRmQsdLY
RG5yuVeW9N97F3bpUPf2/lxW1kHjY6sGj+aVTcFCYl5XPnWOyYMiHJpr+CiTl6ELg0tNmZGTMsLk
pTdrZM4talbThdIdUjnlqh8aEwg0XdXt+hvgLhM6kXSV0Cnvurz7IqmVqfeP7CrupOcGlPqOO4mT
G7EpuxvLuoDgCFkVBy1ns0PYoVW1x9AttEc43G20NJM7+Ky0R7H7XR4eKIBNUS77FcbDQN27JhLz
YkuQiDjms38oJnSpZk4QL8tlhqQu86IJ8FZZZt5RTF1L/SfwgM/ik0aS3KhwLqXLQUjzFELvFCWu
e5y6wTtGUP2xHxu7xQx9r8aa3g6i8zKKQRUuXT4Jir1b102i8ybT9Rc/1u7+e2uW/ezfD4Ed13Q0
W4dI0TQ1y6Tc7/ed2TppLTuNh/oz/GMQcHK+yeu/+1ojZHZV5GO9Qxl5ei1Z+zuG0331FXtAQKKq
d7GazK828d17/Gb/Pb5axumDYnpteX9/iJfx3+8r43um8Ra/jO+UTnLBQel4XWR1fhsC1uOYLii+
lnkyI0XpjdcQ2OZfR6vcx6ObfsrsaLyvPVgOxe5rybSLswRWkSVLn8s/nEGvHvrSLp7Ddvw/zq6r
yW2c2f4iVjGHV+WsSY4vrPGuDWYAzOSvvwfN8VCWvbtf3RcU0Wg0qBmJBDqcc+iV2EI4bmcP+OJS
V3M0b9F3IsAxkTef4OKnyVE0IGTDerBzqiWBUFWuUOqrI9/e8A/YeGlnaqTg7hEUQUiS/inS9BJB
L+p3Q/o16hKU2qrRmwET/4j1aNRi2aTWmynkDxhLp8CZgOk6NqvOKHZja+WfHB2emjJs4gucccUn
HHZxAhr7D0h/dB9aQzyR2GyT6jDAXYGIy1B8ylEFBgYpNiL1Bzbg/gXWbh6lZxotQSye2n+nZWsc
b3IiphwJwF/z/GJQDiGywVXHo5wIK5fWyl7EqMq8eJQ/+KcJQuUTytL+UVQtqNTxQgRyX6eDzwrF
uwjHWTiO8dAGA4sRew9Ih/WwUQ/Z2SzrPYmSxoceQjLAr8sNYMuo7tBwlCqXOg7cQ4RuUHsPpE32
BXB917NsXoPMkx4L++gct3I/i2iCWiceO+My3d60Tte93Qspe14zLIu6vCRwQmUiKE8MoehToa4a
lASCFl31M1CTgu8GIZBdBMVZZ55Cskn53UwTpUgn1sU04cberFcg1nTw23plRXz0l2YFMEQdNXcL
F+AtR6bbYLFvRyaO1BRghZuu2jbHyE1f6UzqNJPUAQUljiBl2wByx97dyUljxBFk9e/PI8P+DfjK
8fBTcbAd9h3X8YO751HsRLUZ9H34odIByFQufZ58A/2Th209wgAUGYgHTV8LIEes5tBAIIzgMGj9
x1lEV8L8HuAbhBSQn0EE5OghPY4sOgFcWW+x2WSsmq3N0wJsLIjNIvPZf4gDEA+PXVYuYxc4CcgC
bI+IcDnPf1JGMtHKJuUsKG+VC8DuNwjFw4GI8IXKNKAmlmZ6wDvzTUZpCaWNyG+T1cCKVskPdzLq
0gDNJT0y9SfZPJfW6MDjs3aQpgWiZdMF9AJSzpWfkpPjMlF+TeojqaRYugiQrKk7Dpk9rvqgmqbc
aGegEAQrg1IPEPwEJUaB6GekDP26AtmeJt6tMJkgIVAN3ubBDKhXYAWEZF8BoP/NSjTbW9VFdarb
CF57VVAwVwXw0dU2XoB6SpIBSyF6KzpoejnNcAdkuQLDnrNt4iI/Ez/q2N8qg7mQ5sEh+8DpZNvZ
zmSs7JpLXKG8DnWGmQxwKLOa6JkarssTsrLLC/VIw9TsNw1pu9FzC8fKnUbeVM//8XsxbYUEd5PF
BaQ4F2Ej20PSge0AK+4OKS5yQ73CXrT+aLSoeu3aFJRurvMJWIdsG4Gs9hia8Fd8G4ze3bIYqVeV
6SxRllWuY1uPQNZSpRev7c/U6y2OO68zvgyRMLUjma80gJY0aRg2i5+9AP92D1kbuxBJYce3n+qw
7LPEv4TS+1HB5/kJMPfWLgeR54q6KOyoVprdyD1O8IAUSTtAY6XG1Uh956MEC4mSumbtXwbTmCyk
yDvceR4yhmmQLPhjLveZwMa4AtDOlF7ehqi4kUkOVi3KPqd+brQeOJTg+25MlbDeMAsZBoilVCrd
MImzY25p3ScrlojmRo23BweS9wj8vDeN3AC2JDgfH61KPzTqdGsPo7U3hfxhiiSp1iKvVoJhy6+F
ymvoDJG5dAKFwqyOx6CrHR5EUVp7kdT3M8y8A88TPeDGOpBbrTC0axto4qSDRKcstfBKDclreKTg
fwYvHskGIbVpNARHgplwdprl4IyMD0VRf9aVVgPmSbCj5TnwKiV4O5zEXRamJ5+sNJVPeurUqLHS
nT1K0+WTjIeFGXJwLGZaDkx53YNzOmm2YWEATiWXxQN+pXDCutGJNGZ5nfbeglmy2ZJa1vQWogCO
u66BhrFKKlDECi6yU1FHBWK3gfu5xIu0Bbni3wN8rIthrOMXhBfHbW2rs0GcBI+9tFBNoVTSIFmy
0K1eyZqZV8HZNYfshMck6OSVNQFrKU6ef1tVgMcpj+KXzAGbeZbLvw2r+tpqRXbtR7DVxPiK5HGu
PfPKYi+jYS95kxsfWQDShX49wnm6GuIB30DVdKopOuUgjfE8pF5f+Bdt9N80UhM8Bw1rst00CmQu
RaeEggQRI7pOBmgk1qIX1I774OTBe8hEYZ0Oprfz/FYScYuUOnDKIgrhMkXJmgFf1EHungHGAPQ1
h5+GHDQV1H03E1S2d55kYVb6i8Z1rO1sFsSFKFFxta2J0MgjC4EShvJu/TVOi42nMe37GCWPRSuH
z1WXgMi9rdm1DqxxX4dpoB6X95Ny3off3Sh7rO0BSGyla7jbZCh+VMIq9xSqYS2ObFpwnqMyvYet
XV/hoRI3qHtZevjOgUo8ivCFzDZBkdlX/IPsa1UU2TG0xwu2wfZVVq41yXsE+Ta1yerlPECjOCeh
ejgLtRsjNFDX4DXH/vY0G0dFv3NCoeSGFGZDnYS3SWt7UIe/3wipGNw24IIGX+vdQGjUTz5Ot/jp
/bxNPLn6i+O/3tnWIzy+khjQmWB4Q7yAhqOy6VfYqCsowZ/z6eOP0v9eWmW2v5PryQ51ksl1Fgst
zg5GlX+cRWRBZm63Zp4f3PyhaKAFnx3qmKS7nWdMH9JvV3HWyfP8GRGCNY88AVqM+nvMcqtkOoCX
GEia3++bbMChmy0lr8b7/8KY60df5MZxNpIju/MMjLnV/JdC3CDZyAwsVUBTNc9+GLzqTcp2eRnZ
QL9WsqgzcFmC7qTuziTposo8TxpOCUhTIJN+JtmgBkyUegyrUeh8ZTptvJrm00Qa/8eFZhPhB1qM
BNM90I2ohhZEivTn2WAvmm6VBhEee4FIzzLGJnNRGB+jQGVmKZEFrJd4O7Twuwq3Pqco26tXSczS
c95G4LoFy1a5NpCrvbgZonFqPPzOF2Xq6GsHx9+3mfMwWBWPAMbq99PKhl3jWEfDlpGDF9Kqpl4W
BuAC49/dwM629NCnF8HY+2sD5WTXRr0HipbzI5JwylEehBRfEtCXPiQBf2t0ZwRaowBP8bu8b0EO
MnjgEp3U1EAWaNY1R9BBTewY0McG1YQCGUlBjML9eYBW4k75ZV6EJqiVGjZipffFWRAAqFetRNZo
ICo9eM85zljYyyImysenLA6GJ2Au9CC4ZEj5d/Q3GQP/a9A73YU0ChcEyCB1yBfUpaZnTo7tUSN3
NMs3w+5ReI+zAurX2Rbo/2w1y+zW/ASSUX4ikVYC/zPn6Qv16IZEDD+cD/ipzTwp8QGwUAClgESt
45g74LAAGEDdPM3qJOCQArD4HkiWhh679ma3nW3Mn3H+3F477OOsvf2MuQaUnnlW6IAQ0QoMuaNZ
GnLfHvHQnhcWhsm2WhpFN5+xT/Sbz2hGtnmS7R4pHKAVOpb8L8d7dk2UWIcqCgsIB6dEMjPSyKkP
YsIQSuiWKchgVjl/MZDHD8ZSFcedtEmxgb2daVUOCg2M8aVCgd9QtuIhAkfjc43fGXzAwMmhbuCO
+jXTYvBgu+1z6EXtM96GKFawHHGgbhB5zj6rwbuEItsABLq5tzZEKh40BnM6kkIADWrCo67mkjlf
pDsapBXIXNO+3VDVoYSJoiPMRZzQizKwx6kQywSsHb8Lu6Fto7XB2jelKRqTNo5c8AlczWgH4H9f
Ot+OtlSz4hVdsK/1ejfXt5B8LmOZ1XyAtN3Js/cqGVKTcPjtsa+8UUMGCXI+aRotkTaomgY0WAd3
etwsCt9PDpSGzBN93NmuaMEGhJzltvCNJ3wh6VRMEjg2rEWILOcDXKA4Cwfeb/px8USq1MQgg0Zd
Nuz/ST+USOGGPp2rJ/sRMi7pfnw3Sk5+kjw1iR0eHJkZztK1BUDhAD4L3qXba9RzhwdqOqUMqqRh
IeNmXN0q/X5dRCgmoWm3Y7OxaaFI97BoQi1OnN/wGgTMoOcC0FqX5tFJgWNgVpE5Nfr7FclolPTu
ulbA5SKxDGCLqRl/0qOBf18DzDJPg0zrLS1bOYMtFzTtf7gN0hPgNK0yYe7nj/GnFf8koyVqHTAL
dXL4Hz7ErFKKDL+G6SMn1rjLAr7/xxVoGjWM8Y2p16CfV1Q9hmoqRfHD1EEX1dWHOrSGHYlo8E6N
BqpBkfHMc+PQl1sAB79Mo+/mZit0RUvMKrP5MAlqUL6a1XoaJfP/Ppls2TrQLfT8Ot/J3d3OS9CV
DeQ4pKdV/iY2oi241sILxSAAmCyPpiH+volBmC2gasFutJllVs22KSu0P03iMteWmpN4i8wV/blQ
je1o3ZnXcHwbNjK9VA9AsMj86UYwwVl2tevM8QPw2ZOHROcJGIu/iLyTj/A6ysc0KPSHGJA2qkNi
MXTZozyW7yokrbtlwK3ggfQsMcqN0+LdZCOxcd1E9rigjHRqUvWIY6YsqtWfhiVVB1JOu5dYCTii
BUJtbuxv/CrvP41RtTc8bnyrkyFEBczoX8ch0Y5VxJ1VXRXiG6hKSaHT4ZguAr9GgrFVXoFiAIAF
zdG/Da7YckPmnwXel2BRcup9n4f5M4Acf9DMOM2/ZWboPPuIL+1p7UKzO1rbtazf1i762FkB/nNe
G7xRb2sjsF1eKx+7baOu4qvnAVSJlYjNgm3tVZMG0BLKur1mqGI52EYBJO6q4C9uZ6YLlgIZ1+jM
SRcY0+CmG+I3Xc1zSiTMhU9UXx22oMwa49TbUTcDvvWKswqo2WONcJManbtDFcU3yvNcJE20l7rX
QiTMcI7am4J97XXA5PuWCe+1m10qA6TzJLfg+11UhV5efN9vH1st/wsMvuwrHufIzUcQ9ohzf/4B
hAFwSkAug9pft0nk7DJb419ycL4qsY286W1quz3y8gEZCr4JuUxG27kEQBlf2RxHLD9unEtVdAXY
xP2kPHMUvkxdGsmUNqrskA2ugczvZgTVdQhTB8aBDJLeNBraIJkKDTCeIoNH+EiF8PwdfEuvk62y
QLRwcMsXWZvj3mU49vXCYEex9A24XJo6rp+MGsSFbSWCBXWpAStAuGhZau4CXdqrPPHMVR1E5r5q
o2FJ/xiOINm+UV2qg5+79H+ibs3yW+U+RBR8nkujszKZotFSLfQ/zK1YturayH40uSx3neMnW7iU
qs9tH65ypM69Iqk0XTlRr5/GiMN9hBDNggY0R3zyejd47p3M3gtQSqzNjHtf4wFoH5jIOyteh1nH
jl5Q5E9Jb615zC7gERm+6g6y9fWhssARZaaPXgF6Ta5g3HmRFqikiN8GzAy0oTRQMwYqYjXDZ/BC
WUBbQw6hJawIgUzdQqZmiGQJdUWNWZeoial5tZwHMl3+pjcpp/2PWBrBZInU/mRz0g2OcdBHJ9IK
K46yYZLPDZgLtC2S4l7sOKiRDILqDRvV9uASDzq4pkNjB355y1voaRNcYz7ka6dDnWMZO8GVmhQ/
9OuoWY/dKLzDLK9CaRxbvT2RiKbTVVbo+HYZrbmI4U2oyw4PNk9KfaFFEd+bbhGkS6c5S3DvwAua
FE9Ao0WGugng8KmrZC4qi1ZuMgbrWdZhF+h1sjk5aVs8OSKPr4Dk2swKDESzWy9pm2WXSWffOCVb
oqSwP+LuQyRwJOaX2o2Q28uQr19xs3lwqzoGoI1hfImFkaMetE6OiWGIj0WorUiuj3ayHSJRbIWa
X+IAjiK37mMeF9ohay2QGym5B/w51Jcj9w5hVvtaSh0VqQkKsKwSaQHZCI46ng/8ajQgTWWGx9Zw
w1hfHSRim0OZ//X/0zCUDesXG3X/WMuhnlLLU6cE7EKGwqZoSji32fgF1drORlfp57qf/fiPOIHr
/Rom8HWc6S1PB5eMZbmeTmGEm6pEkdsWeDic9LmprE0OWISl2Rf9R1dj9ibKeLRxDL3/yCvRr0LE
fHY02tqIgpeZgc2pGg1D+ZmDheRKg3w0V+HAumc+duGLm7PFJO4qHNsT8UBTRrxOT4UGhtYSWZdP
Ps49S0cVY6XShqe5Nw5UeEWNtGW7DIWTItMUFVyBHZsA0x0nDZrkAb9hqeFJsxsY+JUR5Eb5wq/F
/40BoLw+L4bNPEAHHjjKebWah0vaMNBxqRtZvh4ZjjV6kMpjzRp5bFVDXREIlEO2g/NgW4bYzip0
NevRNJJ1jRvvtME8zLp3aiXZpGF/sB7wInkzPOu9Latuw/bkBsTm3g58XwCcmReie051N94IEzX0
KUJy18jAuxABKL5x9bhJ1pHGvyOEmeDRC5VZb+yBxW6Xw8nMQm9Zd3q4RtFBiaOgZuQncKCXY9M5
GwmqghM1duQ/4eCjAlvMWcYKwRVnZ/+gBY6+tdICKACNZiPfDZir8DjlISL70OkIXZak4DxG5e69
wsBQYrcjKU3o4V2v2tx9LsGmfE705LUAetGLLe3sJUCaUK8z8UQi3uAnZtl+fmiBRfrCpI9sOJB4
WZ0fPRiqQfl/DddxWS+7vo8eqGFdET9osf/IwUoL5HCj8BWHdHTw7PLLnRoQQTTEYpvrv/8crXt+
J18H6ELgu0Ggm4H5e0HkGAvTiYEY+GGUUbAaB8/aRyxEvP1nvYbBjbfKDZKxAqEnpQHGeEW+/q5H
NRw0Cvit41SocVfX0XrS2it+m7HlHYDjmgjwIGThRj1WFSABwEjXip9jOZsgRRolmcSedG0lcObf
DUy2Zgv3H0DZpymkAnDBNwt/WolU5kVoWk20AQx4UwM3H1uQpwNk1joHiW4+eqqxgJm3N1BksxBN
9RJLVyWjgNM8cEBcgQxCjgSmK/W4ETQnVGA8ozQP/BZN5CAa52Q5qNd/TsiwHMqOrXBHM2jgH4yQ
giw1fwc0pG4LKqZ221d44TsK7dBUqIjUSJb5RyBWbb1f5aSGqmYUOoK4ZtaPQ5leC2S2LcbELnfz
AE1A9mSximzhrWZzNDCvDxLzZJnYXGxogPQ8AwdldROge29t1HMp5MYcAHSZWpz05oXmxZEGG2vA
7ULlE60569CVa4/tFgjfDZK18JmRO58cRqBLblEeX+Gowhrz0HHu5YsJd0n1QYxgHqjbG84QHIFf
bB56fyz2yA9Z1IDIQHYTtaQ0qxvw2i6jAeV+wyDDI460zrbUjQfq5cCaBDaxGogLbDQWdEkNkjOs
HYor9zcDCTAsj7NKUkThkWQpTe7i0NwPKBHolMFZLwsZ3JbUv5+SNJ19SADcQVMmM5OiWirr8JB5
m/i+dNmZ3tG7WaNgxYCjlgnub3BlA9+XSr3bAU6n3ioYsOJ+Us8gnMEDJJ8N3X5Ixn2k1W3yjHzz
ZsHqiG3aNENqP6lTNTlSGQFmjEw6q3ctcelRpOv7GjuOFkoPvAzJxAgdaNVCeH5x0iw8alZ0OUkN
rb1UjSt2bjkWCEa2OLLdXOJgUG8Amf2LkVJZIiUyRFezDITLFwuJobsb0WzWthgDRuX7vdHk3JUP
/uiyfRChbmahVaCQK2IdmEDO8UYUE78cDstnxBnzTcaEsSh6Zg4rmkFNZ7rZYpBZtg2VooHz5JrV
qCbyysZC8UBqnRLAfE1XKHB8CuFG382iNASp2UoURX2S/hfft9a6lvooJXa8x25ARmpuZPmCuuPY
+fCMgId5GINiRTJqgg687iE83NtZ5hfVV5lG5RH+WRSMDzjb6P5QPZCGm6GuTMCtPes3tQPn2Ygo
0ixzutoEfqewV/M9tbZIl2UasR3pMbdLTyGzTxIVN8d81Jpd4vo76nElcvreEsAtSBvEArF1pRFq
LBqhy8FNbIHIJvRJyecWODuAM76mifPA3L03QX1qbpbFt6LeKaT9m7U8UUT/AV9l2HfQBL5hOoB3
8Hwr8AMPsDt3+TMIBiF135Tmc4NqlzXwHx/adgj/BirhLpYMkBrtCCRmpKTF4MPcMxMbkkXfXBCD
4vEilcUK8BDhDzfR97lfmn+LwnxElXb3zSrbb4ZtigtqDb7zri4uOkp0gMgEGJPKbNmWh8jZ89WR
CQwDcJiHYlwEUsq9ruf8iQaafhshTe9x6sABcjARRFrMk1wfsGKxyPgmRf3OwmmEtUsbM3wsbfma
Ob44mqiTSpaIpzLsOR6nMdOtTok2PBl4BqDWOUZJK6YYrd5tOc+bpXBHL1kidqIt27A2N7Ujw0eg
82qPMuevrpfJY1eWxUbvRLmK1dzf7QOv+2laG96wN7uu+SzN0XugKbN5Wp3WUHdddH6MWKprALyo
CBMHe5fQUTDeroXKPN1ukebnRR94Y1erKq7DbWRwQEmwodiUFnD0qZtmfbPrfGChDNKIPyCZBAXG
oWsCnRLKrAFwmz5qnzVd9fqsfdQH4FupMWr8Sw1ophe6DuVzbfP80PQCm6+u36JE0T7UqnEkR0Xq
mKEs2Snxz2xyPPtphJdjaC2B5I3xtGtLfUdj8K8hYwd5Qz7QmmBgukzH9hXEhcF6sjdp/lxtnnez
JFCj4gKgq2p5EnuNzP7rl2H+huxmIrPMcB3DAvQJ0svu8MHGEsWD3Si7Z8/94MWZl6xCU70nQKO6
EKkfn6iBawdoCveXLlLBTogd8eMQPNjU6ZEeAvzsP8yzmHgeOKBJa61JJqt/1JuWshOJMyRsL0mJ
jHcuEK5X07ipISYHlwXSwVO3/wg3eLjrDLh9KE1Sa/TyVDvDlTInKUsy+CmaEM2oW/ndlYCjSI1E
gEe4kgkS/WqHVP1ATqadktuoNiH8JoDgXuoUv2EwF/kHIBR+o547VsNjEhfRXg4aCMXLBKUsvZNW
2yCu4Y2iGbzn+7LqUPyW6jZgYQwHSWpa/uzaADzYcsTdmgSljH0FPjkQy2RsBewODVikUXhJtGrY
626CV7TP9GtklfpVWshaKyLGJtk8wM0+Xworazcki+Ohx9d6UDs3vCOyIb9tZhmvs1fWYocxi2bd
WYYClvRUAe+rWjQmHqgogGk2syKKI/Ljv5+v4HO9c3cYOFY5josvre3Y9m9P9RQRUOwUpHgWhPCL
zeUxGir7hLODfaIrlJzfdmkArOuvTYMq4amndONkBCDgPJdrqN6EF+tGdGcuQa0ykBIMN1/rnYus
LmVGZy2gUBm3sfnOwnMki891pTkvjWYGT07cLXRgIr5gC+28gB5648YVfyRRYMP/FhuyP1EXhKLe
sgS75Y66gP6sN8gu7taVVrovetHbeybhSiRLrWPFmzrUey1fe2aM4LUEynSsGrqiBi4F+wCiUudQ
DnoKhgh1OY/QFclIcZ5HZvBgzIrFbGKed2cGFclyDazueLI/2zLJAs0zag81UXlfnQMVj88K4LX2
2EtNvcHXV27UmBvq1l2aXywprtRjlB1g1wkAXqP+mKl8gBqPdBAjA9eBRgMhkdjqwjGvmFqM1nqt
ckAv9oOG1CKftdmwSj+ZBSp/SIEawQrzjM04MpCMju/sSvtM8qEuMUmn1u4KvooLvLPmeXRF8+gK
8L//9Wz+zZ2HZzIcG6YNjAzHsaes4Bt3XpI2KJV3rep5cEZv4SZIuKuFCM9Fl43HogWLeagjT/Jd
TlfU6L2JE7LvFNtZNusFImq2uobI9jxKhueuF+nrMc/K452cVhzh2VIhdzx21NqzYboKzWZEwNac
Buf5880K4GctUnf4l7vrASNy84nnubSEujtXNOVxXn++iTYexUpzmre7o6nzXSD9ezyOvbEiUS81
7G2w48ui4HUPLgTv1UNcdA2ePInDq5c+t7z9NgIR6lXPcrjNABAF8EQ7Pvk2IGm8sWpXrlf2a89j
db8Bs7q9AvsPErxszuO/ghH16hpStjp6LwbmEJ8mTalekY2I1pIxb+/qtpF9IpkWV90CcJvV2usC
Gf81xKie8cCcvAAhSak9AgqtXOuDcHGoceSuYuW3XlXpVHzML41qqDuggnePXdHjLCJ53Qf5BXmf
3qGqnB2JgGwMXAW6DLKgOBlhu6TencmqwvmJVWsam83OWqz7FAE/EkVznr0pyrLbsMoezoFshnOI
H9M5FhrwU1qZbSQHnOOWRnpWf9d7Z9yGWicHAA/l8E6n5nD1a9DCkkpWxyOYnUXRr7JmWGsdmNuR
nS5+atuI2YL664x07xI1Ambhrf/rVXNXseIb+CECp9yzdZwf8Lq5q1gBMCl4+wAm9CwSuzkhmx0k
AFa1D3AuwPGKdycX2NrNgvpeUuCS26jijWxQVc5KdIX/THeadHw1c5puuTs8Tas99Wb5PHdagKzW
Ic7+96uS2Vmdrt7vU3SgnmEOuPAi3//h8TB4yXRj2OSOHA/ARfUvFlKOV6i1C79WGYpIFGxVAlVb
74H5L/1hgyPEm6qucWxCrDT8auQlIDtz92/4oGIn11XmgreaWXzTNkwegvXEyjsC6pauCiexJ80Z
3DBrkWLwptkSu++sFWrB5S2NqQUGz1orEgHYFxQxUOOY0ZmjYOBCPdcZW3COuHzSiFT5g9S0050G
10KuMHiBKfeHUVoBKWgpR4n+b9ZpLrfBeYI3fwpS6g82qlLTJUMN4iGwGE7yWsSePL1mT2nOvHVS
WuMiCsDKiQfJMRs7BZBbwOWnuoQxx3s2llP/5hJhvThelXWyBKgAP5B6D25h45Eupybuq2WQgjGE
us3i37/5lun9tstyAmRBmoFn4hRtoIT01+LRLvN5leaBeLYN7h9Ch9vgrBuMVRrVBTyzqXmlpjH4
eCoCdxPhdXad1AyhhVuej/XCSlqernsv6VatA38mTQnD5m0ymAGKRedVzW42SKNqIXjGfluIpcj5
eJ9Ok2gxVMbVC+qW7rekKdsT+ZXJ/4zHLT+meDGRiJobR7tR2AWNzr5qwLUDSYn676M3M6wxQdmU
ZQLuT9E3WUC5wXlNXcJ/7h64aujKdx2wOdFIrg/6Vo/8m9GRyJtAheUeamKEoomTlKYPxAs120xH
DvYRYO2j2oWfqRn6QNW72fUm1CMtmUaw4Wcobw52pNKQcu/hIEJ9obPvnc2BBKS12y52MkTDAINd
q2ZihFB1n2qwTuIc8TLIgZqMrKAazK9dAZYnLwzGLZX9WBliSl1fVWfq5n6yROpX8NLXAX+0kDiE
0l7UCiHwcsg7AM6QFtnQukqfbCRVemtjHFNg+FnBi/BAzsC0qEQJZA9IjtJCvjU1AJRPTyKLyjVA
55A7rgZIlosyPbmyHlAnrnSoT8OGE9rLMKzACA9Q/PUg8cLoGxenFhoW77bvjFGXpiRqqTurNi1F
OjdNaQNoCgUuQJUs9/SJxRB+idvMujJHMz/iUUl/FhDpOBdWVgxg1aioGnWkBeiV7ayQpA8I4DoC
TK7mf2VjW3xxwgxQ90LULzrKK5HU1KUPUaJpG91LqhP8pM4+Mvx034Fa8pwhJroRZc0erZYDRnQs
6g+2aEzEhdLya2p4LzWQaL6zGhWYGTLbF30QgkS2iX8EcJXB8XCKwe11pIqPPGFISC3hMprqO9oc
/E74gSV7qgFxPOk/NvmaOjQhboEIh+SG5Aa6q/Dcv5CJYwGzrff4tuXDsKKi98j2YwRhqmFFJfHC
rG+7hVl6GzOI820bdtVLKIrXGnlYf4WF/xkhfvvF4TLcGr2f7n5V6MQXECRbx5KomnWFrITNWXy2
km83IiD88Us/gJ7bbuC8dZJvLWNwVAx6ATjH4RuNJya2G74FjCN6HuC5EFSST8EuCpxNwGr0VPk5
OD0rbuJvGAC1/Nus+TlDk5C7bO/BbnxozVQbNzEybJBfDjSCBViLixOQ2PjJBd2ZRBLxIaWBVOnQ
aKHrbA1EHhebDRRiIEcn71fFCH8RzRvr1tfPdOnXQEAIdXvj2agOjDRX/1DgT7vIuV/8WAdulf9o
e5Gg0K0YPyStBV+ClefnzBE+MGASbWPkNpyK+IMvxsoC70NZyY2lcIXMEi5Ppz2xUUENsQaoQyQv
8UBalYZ0lkaPrM5VK7q1kTO+R+QKgG2mB2rjuRkVDTF1kSc3LuIqc1fS6sc3xT/OuRm/uSQjblP+
qCyvW0gv+4Hg4cgXUrPTo55VgJWwtCg7amEL0hclpIZkVVSX3pIuJV3WQ3T1bQNQaU0ASjLZ/KAK
8EELYnNTAOEYlFpAADnVxVLjVZ1jK6Vkk1JU4bLqBYMDvl4gnKNGaHya7/uxts9xihhcYL3djgRc
IDunAG2aAqZJCLM5o/b362r0kTfAFBR0UFoHzTBjQJ95cOMSCLSfZcD1pOEsKbZVErcHH3ha+FZz
P0eGhZGu4AlHTpWKtqBiysOrT/X1BigDehwhV6/qy23BrfaYsWaVdY0/IBaIU8F0GQnPQjoATj9T
PyEFnMkRwAVa3iJ0jWKBpI8IAC1Rd23g9brSle6k+mJ0kN5M3QCvJhf+huIH8+HWIz0w+WiATXSG
ByDrGodJhbQRlNiAQrg/zfZIrgGUrxmGyyyuc7zCpPgrds32ZnWzxKEH5Wtb6fZsYdSpXFCKepJF
4mLH/IGy1ik1vonyZyMp3fOU894Z7rrQI+CNqhx57oHjvYzkA6nSpHd9EmWW567DweuBwGG96Sv7
U/W5lfHnQWNvttN326SLxGOOnbbtym+mlpjLwQCFRBRoPZLLEPmmpmPtYUQW1HnqiVJc3BLBUKVA
oW2NF+5WE51EAdPPSf9kSPI8ONMsuP8nQ9jOuisLiR7rJmQ7o+8dhOOqcuJxVaKwLpwzUbgSAawS
CRnYZ22w/8bDDnenaF8TXdv6SpOUyMKv9qxBrhsLZ0ZCPc9Eiv1thiRQOixQAyD6HDVkchIRXjrJ
FRXRsgJpwEZrR89fGDzMz8AJ3sz46aRHNqXSywfFwkH2kMK4qV1L42tfmaEl53mkokyRgemEMt/a
nZ4yNYbsQ8ftS5CI9uilzVo2BZih+dAe/cz0xcJpeQBGR4Qbj1YSihC7ElxOUppEfTWz78EpPQ3c
THqzYvh7HeUxR0dBfuGriaT3MPO3nd12YPB47+tmh2qWCk7za2pgr4gKT287CSOnOfW5PR5DkX7I
TKc5DKqs+P8Y+7LltnWm2ydCFWeQt6RmyZYdO+MNKzvZ4TyCI57+LDQdU9Gf/dW5QQE9UU4kEmx0
r1V0GvqTZ4CEjC5AZFW3MjB93lqWcxcbefye2dKtvCpSvT1EQh8uq8i1wfho9vw7xbBmFCcgRWx0
gcfcZkeXMUrFGVKDa7fX8ATp0MVyoVnviBEfDoiG7qBlPilsY8TrNamXqVXhxmalSIOSUPTjQ9Y5
GvDaEWaNRbM72Wx1Yheq0An4QVG7mI7gCLNAMrY1cRZydkuveOJcxwcDxe2PZMy2+Z8WThV2Bzk3
8UUDQ69vGgX/WUcvYRoKsKqYZRCVqYk7UY1DzqiwwEzq8g9tao9+VZnOuylORkuU8u46D8XzgHHv
Gr4R9i6dRffP1HCxCTs9evCSPHn06soNiLXlDwMb2PEPhqNf37qPgE1n4G6RyS8osQdqSRv/rFBJ
sqtNNpmf6zj7WXsJ37k2ajk3JjfFZgbeQUDGYWgB2OTdjwxpVSjkEsDv/NYO61RFLHI+78Z0K1M+
g22skE80K6KfoIuur7SgAWW7YNzirQBJAqwWU2/IDmOc4lGg3GU/yafZ8cST/WENReZ60o/oA5RA
HH63dBOe7UtktvDikYNDQ0vKEIUMYM5SF2j6oUX9NRJJPqARhuOQgK/HRAnflisEFBqQWnmbSc/N
a3/V3KkHqT+pnfr+Tk7Le9816hqPZKGHbLSRVXrASv6A+wuO0rAnA3GyoWtBPDbgMu7QQ+nrk+R7
zy4df1njJCR+RDMb3qaV+cRN80nEuO2rELSiYQ2zhAWT6FuY3mQOIBtAS6YpIr0BHHqtItMz1Kr7
Y+WipMpRtHtmrBkfkbJdLGml/PggXiYxDIdYZfrw+cD0pWahyvmlbV7jx4VmPVKQjLQ0MJURzHCa
t+m6pg/WAHd2ZQTGFmvi42b1XQMMbv3EZPnZyQQOYcLSOAi7Kj7Yo1Z8QJ97gLKA/IlE6QByx7QH
gXts+3XqbHPDcq8tiihfVGPKvpDIajkK+6M1k/gF+92tA8z8K4lWC3Ig2XuM1aIcu7cY7xYU429X
IYv/eZW6R3maUY01at206hF8K18tdGQeaDWgvB/cnEqBKrFF0epcP7q94e4q2WsBgJf0zc1ryfI6
IrpcC7rQ1jfLi4mdDn7lJinwzGWbuvso7vaxgeIjQIMBtR2lyuGWFXb0FfX9uwwAsx9BgozHb2kx
9SOLvwLI0gymMpzOw+yUn6s09XFwHX8do7Q+sjxKF3ddSpwLtaN3BWW588zd/iOFLcY829l5H+7J
6/0q3LDyB5RtMp/MBhOghfKPq5CcroKX563heUc0JXyVRZ99CIckA8u7B7YgvMJuaLkoZIyyKW3S
jiQDxMSTNcbepXN/GEDaeCLp1GfGWcWK0TqJvN57nGU9RXnvx02tHZ2xc7bMQ4dIBg6sgnH9tez6
5OS4wDHE3bX8nuoTbiRh9HWetAEFtKHc96FpfUHlrE8GWjc2W5BPlSeATPevtlc822lYfAc1uAyK
vq4fWKRP+I4D844UMxsaX7qaBeQiMNdaQwZsW2QZGinK739+DLA4YN+h5OpjqBz3pRjHcQeOjlOa
j/LK8d/2YntjtylRQrhflqMWA8fOBnmC0rpchtiXvsQ8tT+QpAV0IJDRmu5IS4G+yANSPGNAyzpL
rGe8MS4rEs0AUfU1jaNDyPbtcQS5gRpoxvqfswcYbFpgf/smxoFh9sgmkEnPo3Vc5WRGgxg0UH87
Y7on2zt/BgI9QCkO3mZVrHaswJ59xhlvsEZGg/6ELgm99/bcMX6tF1pNGH6Pp1kAu4E+XezM2vLn
sLyJH5P9apmA0+FBhKdlizuX4gh++sYHEX0fB8Cdfltb1o8yrDrUAFc1w26N5VzfDaxvsd1SnM72
MMWBrrfWhoQ0WKlw9Z2Hd+6sSgF3nKHXHdvWTywKt2DdmL+F3MKLpJLzP+SRCznZCxPp+mlGZkc5
gQJ4/sadecJhhZiObtktwUi+Or1fpMS72zm352afqI59y6yPwnb0y6A6/0k0haLZ4o2x2yQKJIBk
Y9w0j1OE+3wqQfBLsqSedbRoAHZyWSpjXozYJc9J5gNJUQc6t4qqrhFnk35Z7URSNlv0k+Ea6lPQ
4LVa8whmb5StQ2RHUuLrg86/GCf0X8x4+BdljziCsAfvuXecF5BYOV/qmMudWfN6zySsiqoHEIWl
o8sBDATgFHjwsil7pPu3KIrp0E9lFeizjnMDlEI+JB3PHulOfq+NgUN9px1QMhLgPEUVRf+O3Ajv
AmLF/OKNfbfVARu/GVK3ADFKCXRyNUvKr10Yxdc+md7EzYAjwdWUrKJ8jra55DzovU4b/XxO8gcT
2CSjj3v9s4Vt1cHpRP7gdYVM9pOOZIRrISeo7G6MeSK/dkB/3+XYL5x1jtxMFfEJrRHIK4CIRd/Y
ZTfXyIR14nwzHVj6c5jwzURCabjEHIPWVPpOc/oIO13k4UkxzV0IJj+1dsOiKzeZY31Ki2bek8uU
gMQ8Ota8B5hXYf1AfTZI2STwWgnSVeezOI95jruFUfmZ8NwD9mLjU6eGCd+wfaw5UUBLUuAoq8Tm
0l8lNPOQ8fX1LDb2qwJhx4On4+ng4Oa6R20OIEWmfKOXnMd+maQ+fk0i9eNs0yVunPmAedClyCFB
jzPaZ1BX2yJ/6VZjrjAp+b51OuPfNqsvk+dVP/Paem4G5v4DpoAvVqlN38EP+a81tuU3R0fDRDeA
8Qrn8shvR7MIQpaFu9Hr0lcXtbaUFKWVRKeTQFfmx3cd5U/X1btOWf7/+bUgc3NECYTqPgFRtozR
FyKQkkKxffEDh5LztxgvWkFTONGDLM2Q5NngvclRDB7/p9yd28We4tgWu49Dcj3yBh+k6XtmJVdq
WbRn8D7EdnKlXkiuVn/qIi+6EpswWarV6pfp2ZX6II0ZpGJKl0+jeQGsbR9IVJEHM9Ozz202lj7g
zdp/cLs+Z3mSAZEv3vYlWK19CSC1oSr0H4UH3CNLNl/w1KsDxuzxBUf0SI3l4skckw+m3rlfsnby
AgbYzSfTasuDWc7zscvd/nHE0dom7VL5qQrLfx08d34BICmMh192V/zCm3r/aQg9vjHavHiMnvF1
x+Zrss0nDYWYQVEZzmfhzN/VzfqXmPHwiXFKAJKaZ2n35lc+2k3AWdJ8kEM77FLLKy4tGgax/zBv
49hWyj975fgeRx8mxGmQjdE5im1k0slD3KM5Wnacf43GMfcnNUuVLJpq9+uqXWf/2+5O+5/xyA6N
sQASGxxADFouGKcrL0c/EnjUo1C/Xa7aVvG3t639pqXlqmXNDKwncE8B3jPN3SPy9u2paVHpTm+/
aC/eOl2Grz2O/fe51QH7RQ1I+H9EMzE702rOEv7sgE5ryhhuyGrhGP0D7+R5Waka8KJhyVEkKBW6
8QHn2zZqGU65lRcpKo3nAV3OUW6kGIb8Y48C85twCb/Q5cindaIBLfqodVIfrvMc+6ijhNI3J926
al8jfM+urt5YVxK4Tj4c29H+pwVRKF+M+hLfPxzmz5siFiwDKGz1C7yI2XHq2jDbvsXgMgWXxLv/
Yrq6jgzdoI7sjviLsjMNlkqcO5ROjxjS57Re1TJykGgPpwq3yMo8kGK1KzvhngSQvFW4xfTOYo1E
szU6BbmTDaPVIj3SDU9O3GwoAYMvdeKnbTS9JiO3d96QNqfIcssrzlbA5iKn7nvMmg1lYIrORok3
l+NrlSUAeErLgGoZcTxWZeiM/10b2ZQRTg6Bcr2oqbSRtF1vZxeagUdYUVq+r+NEP5U44gAGm/6l
bFA/RLPIrN9miZqN1aR/odmqnZXszm6NUib1aRzcnxxU20FRGAa24wzPXsrOgHMCCR0rApZ4PzJj
SegsWR4cnqAxNsKBK9cr7zqDI9SvCrQd2WpJMqu2nMck+UiSBt1ti1hrWhSAyjwOSDHiVL6xdfFA
Ph74CcEiwd7ikNfkJFzFoUUylK+oBJhe2bNjRyE6FXnug6gg+pg0zNkO6EC4FGnHzlqhx2jjsObX
ulTtmJ6u/8ue62m89WmnnG+BSyhO5SjBc4Q6kLodpM8Thx9pKfEQvkgX9+xZFXi0f2rRvIDSW9Df
UV2wWQyveJ7rZ5xXgdq47/CdUUuq/6Wh1OSNiJwErHTN0s5r9bCyarrhVvRnLC4y1D3Fuo4apvSR
WBFlHjVPDbI5tMKGe1kRL6JbtsvKLjXz45+W7yvSvVvixMfdpEYVPYq2ftJkn7zyzm7PcQgMSy8u
5Dcl76okefXK5FPsxvl+QifHI7g13oa5x6E0srFgYh8jpinWjTeNYzsAYvSMIVhlqzOoh4F2aKfF
oiUFkCw8vFHVyMvmIvP81Rr3hLeo6Lwcd7P3x5WqLBVHQBq+FCh7eywNXQTJlNrbZdlN4SPNrGS0
D2EkftzJaVnjeRwj73WJ7KgGQoM3HRTW6VNqddjDJ6zzaYkb0PxEszwBOTWQpkgSK/bo2cTXQczI
DK2mM8unA5rkkBtVJjcK7FCjLN9qnmkBz7ju8o+pMYrrNI4T8KH0+rGyS+8UK5kkmQ1Z64YoBGE5
MvMWCFev7zKnLVwgioLKzUB9ZRJNZ+7Y4gMNnecBrXAc0BP4LjOt6pOblxWS5qDQ+tOJRIYOEgJy
EvgenEXpoGRhU+EwOihrVAngPwf1y8uUpww4q0WJKsBViDZWcwtWc2x8VIV18j4wmT0bYNI6kLHO
kzfl3VLXB3aMam9HcnJfrnYXbr14QhXWZHnzOegCOP559vC2uMtre0Kva6S5LhrIbXvDTEex3KTl
a6Vr1akGhSbyqVgaup19yDwXf2jJRdCI9kvPvP5BT8fyFXDr9mbm8tZ1DgHsRa5Z38unrBc/Bwtd
BTMXwysohIxNNuXFnpa9NqAe0AKYOC1N4OU+drHxTCsatPJ7yMLkBSVOw6uJfS2AGn8HK8F/sARL
FR/D34LpoLLSJ8bweidRkIMeAVQp4Juh9TEqyxpVBUzr3MIJpu2G+t6zGmSE3xU0q5jHdnODm/6N
s0RnCO6dYCFOeOSdl4ik73UU24y8K3YhbyOkeOrP1jwL/bG2EzfIWVmgiM8FthgaQ4F96FaYWmpq
JdaHxEjGgxhRg4NCYcg6hY+IB7UFUqQG6BdYRaNuDiBWQkMhj43Gr9Ep/0DGdVy0yd7SDKR0U3B8
LJdZroBWFTkCEd7atRPoRmWRGcOpRW/AsY/s43qt5drYChXbpNdDP1U8iXprX41atcMDzaj3dU+b
L7Yevw2k0ZSaFz97HHGfh7bEA5pEpCTbdYlSjtiPWrzmNhLlyP4aqufyQ1Tx6gSMimKfjmDotCKO
XKMa0mjMn8LevdSgmD6vIoazyP2IxlefLFaHULgfUPfunVZRlQ3aIQX/hT/ERXETl7vRtzrNEzA4
O6YLvBTA5o7G/MtQV44KJWvnPvYt2y2PQzlarp9jy3vqASdM4SkefQA3ikB0O6GekpakKIAtAOb4
+VlmGUKRzO048jg4p96vAYpIsLOX2mdQ9CYBEMaHPR311mOLOy1akZdcWAgk42uPBzJuN7jdklYt
yZaOi9GrsjgsFrScPWuxIDOKsYZ8j2GP82tmhNqn0UTudBBW/IkPGWDQQPj0JMqJ7ZDuji4VqApO
iTaUBxuQp49ofiq3o3D5C87ikUvQmPXVBiMJ07zxW1Zkle+4YgI3dmo9jeroJa5BvKJHMw416Tym
r3AED77SbdvEZofukPqB87m4LFrdLWVAEdAkjNMbVsG7ZjVwqUK8dZnzZO5w8CquNwMg3PGFz0Mw
8Ekc387TF8dtRiCWxwMqhJBKwWfpL7SkGclax3uo0DAH0DVQ/aC8B3bLlAwn5TxUSQxG3vLD6nZj
UoDn6VyhPkTgnBaJItSXaUKrnrSs031Aacf/aK39mqIr/LXPvOKYtl2/G7pm+KpHcQAMlk3TJN7z
0MTlK8hiLtzF4bOFrv/XpLAcpMD06kDKYgaE+NwB+CidKmBAzHH8ZBYISCvl8O5O9mYnncBrsvoQ
I/WOJDyKcJuUn13gPXzACYH7lKbmJ0PqoHPrUn3f9inb0jIxUEuXlU0JUnuwD4CUx7eUWYUqjrPJ
kbWm7TpARACjaMS4ggkUlwu3nPOAO+3T0DYD6p4y9yFiTnQhWYXG5Cf02yITKZD1pyUpZob7E0DJ
vxXKYgI30LEF8RdThZ5UzBnV4Mv2bSobNeTsnHD7b62AKkHJKsrBYtAw5MJKWYNKh4SkXpxm1IJ4
2yUMRVwNaEZDQ0H/fpVyNpG3iICz8TBRcROz8etWQxpNyXl8X+YDBzq5UQ64NUGRsiQ9N2nVVP5i
nTi/pxmyzvt2qj9zN3UPIFREobDCfDcip9/0YJg+JmqJk5zvnRT9ta686HP5iTmi+hwNMVDQ9PRf
8gC5Nr8JUNas3wgVgLSzxpcAkQUegxCInYFUuC4puo7cgE1GvpcefwaGY3MWaiAtDXeyxYM0+ALh
tWO1XIQqVouC7lW+uPDMOgEzwd3HJpqOAhc3w8r35ik+2yaynrKe9O0ibCqcm6EbbsjfDG49ljn5
LRbuBNBUDWQAe/TFnt9ka3BS30qX6KjUjM8UZVlz9UHWTyM6EzkJZXPjT2pak2ZxJCF5h3TR5U/o
HQ0MiAUSYXGK7OegoPKJ5s2dQTUxh9PjQrZIstAGhi3wnN8IGMUM+JMEWPMbooIj3/9yG0thncmC
bCfGXeRhHb5w0lF0z2XOGR0jj7SigWzVVckdOC/aOavj5Z5Itz5KOdOdrwMQpKkxdHKrW+IqJyUl
qWlGCru25c7mSbykrFcF+a7L1TdFcyEShdleliUQI++usYbPcCc7orwZNVG/7+KLB133zi1zehen
oEhOrgHWD34nswCmd+6dw92nCwUI7m7+DLpEy0HnVuOEcHmYhPW0EyinunTq4EFGYFhyncNyvoB6
ISDoeGG/QRFwtq0l9txANjZHPM1BQV9BS2cWqwn5gfibBbawrYAeXjHgqPzCzaY9LWmgJ13Izd7P
vAwpefX0q7jNz0PZcEB4jlfHiyRQRJziug4uS1GiEWvhfpXRbHbEhOqt2dyuinHIy6su03I7JVkI
sAUsSUuKGkTKe0+xhtx55KhaQTl1+fFOLjXLvshy3qwx2IjnOxrWni3Q7DxSWJmczXrMr1ZUtw8g
ntrkYR9eCzBjX2kW9t28xUEhC2ZtlMW2YNoL/mJ5Wu1qATbPtvEusfnZyjs58VMjkAV04i6e/BBo
+w/roPc2oGr1nOGUHruzPWkAguMeIhRJhIX9ZhxXdoRD6Xp4WwPL/82PPFzZ/6hH8IroOjrvfa0y
t3WMHjUAUNWXAbdx+2g5Q3WhtQO67gB8OHqA+t7qsip6ncF5XZPaE0Z3skwtqCOJ9jzURJUb26nR
yDp4yCGGYsapDoqxzr0Ees+BpjR4iakdU4HjQGXYsRCGNF1NaIb6tN8hzCFreLDqV3NrZNCkiYbX
kNY6kslifeNOUonnBiDu1Cci98VqUp+BhLPUnubYwZOGDNdLMJSTegdaL39VhC2Njnq5fcGxUWFa
M+LldXKcMw1MS91TbnwmJfqmW7QC4UcJ8DhlIozo93TR5VpY7SLT+EVqe5glILyVpXSt7VjiP8hM
MzDXqEG9mCxDjy2jm9QjuHD+kDeoyb4xWxyUbEIZrR85bk9vN5e7mI6bP/R9CL5kXlhnAbBFMADo
eLeLpQfWZ7SfTsiJnkhBw2pHywL1ag0KEuF3p7byCs1Mc9sEpKB4S+g7w9WZbNZli+9zjqQJEAz/
+FQ3UciD9ORWoGBgI/X8YkUoth7ycf6SGAAbSEpQxyV9Mn8xms+CVfnnFNQOFy9vc/RBQIz01JsV
x8/2IgEFGwgX+2W7FfHXKKvBvGYCOTUsePvCK5zJKrnVA8wV8JbJnsyKAixCvJ5fsmhsHnMkpfxo
RM1IPufVJgMJ3YnHvfYlMxYxYKiS02CH04asAPzV+okLdtEpHJpA92xxmefxowxLdNYMKYBr1EBy
GvK4u12STAuxI1fv46vZf9o6Dfov207g/RmXooGuQNf6m2wop/QA8uLn/wx595GqSdO3SBoOoIv8
/Vk1Ky03RY7tr3wBZZxzAihBeqahHULca/sxPdMMzeXmwcnB+KoswAX5ZkbLPmy6CmXwEN65kexv
LqsdWKTEm/ME5KCDXSfLRe7irct0RmErG+YDSCe9E1jJvBPNQFP5NmtxVwRHgFov0zs9+fDGu/XW
kEbyUx2MfHcKMjZM7NTRuf77gmRzt1wu9d/mN3o+AVRXQ5v8FvX9AE/CMbBP9LcgS8RuGUw2GAGv
05xJutLjLvq/rksVqWtMAO+Q+8LaG+k9LkUOFM+rgFIwOoeccWSwOTqaewEIc0fYwIeuQxk9dO6I
N7V3zWJIGqPyALhgAC+LfEhGg0aKvAyzPSAwUj/tgJEY4anqo/MSnGE6q44NWo/PnTeYaGa1wv+j
5k3+oYtD1DFlM3ozWzHsEvVqvu5pUE2QBHPqTss7+6ootTEK0GarLYq8E0j+JpYb4k7bmLsqqgSa
2sHJkMbRFzR4h8/Id6FeJS/wQG+YHtCSFBxFLEDSdNydnTFvscMT4FvYyPZMZiQX0yXsmuSZFmk2
WxejCa9Ty9CZJcuU7fNagtpFXYVMNM3sNkbopUvYZKgrVHTPJUDmtGsIFF2AeaF7Af8Jw3bMHHcL
nnj7BWAlgOk1vRdWgViPRO/2lTKwBbu1RxIbgAszf6Fg7/Y8CdtHWpG9YeI/Ox+XS1R8MugSc1YD
0ZV74zW1Z4FMax+io6QDM9+UmaiyGqV+pgGIn8YZidgx6FgB+vZ3xY2haM002pDqRro6aegLP5uD
h+6lZAYdSFuD80lH09VD1w7mwwC6Ld/KwZ4+9jbgxd4VtMQpr3MJ6xdakP1qRbMwnuIdvicglDLD
H7KVbEfHhytwygKpsh5DEuIKD6dT7THrsJ5CLnarX6UgHvjMD73RoQGhYTijc1B8hGKYKRvON9PJ
nJpNnHnMx/ZsOGvJnNsX8tJqOQVI/GfIuALTGdspBWdn1154RgIADB801eMnnoFojZRWziBf7WiG
3qVwUf92qAX+2boyK3bIsE7VvgGY1kOm1Y9F2Qrg/heAZ0dOCf2Zc7cdTRO0YobTHVjV386SLukX
WfQ+u7Ob//Qd9R6vFOXwvZEaQCIKM8QOXEPm0euB8qaN3h/r1lGJo7xE0R7ZJ4MZoOOO0EhqjhRr
i1NEWrFmwilXGhfbZcltZAclKHyA2IuqkSRCtWeV90dCKSlBMHTqnQjUoQrShDxAFXTKTbwthIq0
JGHYd1I4shi1fglHmCeVnIBVyPGv04iUHVFU9KVFVzf34zL1wO7TekGRN9p2VpjSmhpIMTXaDn0r
DhDv7TfRuz8ZrPI1Bik6iZ3HG6yoNzXDaW2nzctIAheqKj7Fo93uqfn1rjeWlqRY3UimvGYtEvs7
+U07Ltlxrj0MKLI6UBCPN5+MVqH3qMbexZamaxQDdK+bQkxI+t80zOW5oWp7oiO1wNFw01RHa/e+
W27pnFt1NFOByrKJjktH3WLDVX9ejlZTD9287OV/N+F7mnePdOR6juVqmua53LNt464H38XrNqsA
MvBSdulwSNQbCe9bDMIC2d0yVetVY6dqX5pVR1KuclpaHlCn/NUtDx2swROEcZmvuuUSlY527NTU
UFDzfvFbL7K31Uf4exTT9fJkRwY16mT3CWuXvwBl1NbRbe1TIY3wKnBe85wlw/csz5qv/TgWW6NF
9SctY5x8hWCxG82oPGkjA5iPsgKuX4aOvZhdo9bKV++0MQDOpLxbjtqC0MPrCE4gdV/GkbcnaqmF
gaqLyiObXWwFVN3oqgDXHjIbpX5Z5ZVpobS188SGZDSwVoLooMehol6gYpVky3U8FBOvdjmOHo+F
xI1vJdUibamJo2t72mWVN+o6dQH0u5VVazDChq4DXA5chz7nhOM7fwY613KdrnkBNmrzGOnInCg8
iO+JwV9U1fqrm2XiWODdaqfpbvFNpD9I39nomNHD+bm38b1SYBmRGkRbGIHhavaeZFlk5FdlQcSg
JGqUBb6ybxZMi0By0vWHSWbSz2wXeDUEMGj2/+IS89MCL4i8wkPkzY8WARa6+cz26D9Ae6vCHSSI
QKuIwGpSsmq3YA4q4MGOGb/SmZknsiD577CLxBwU+Mv0uIZB3dNb6BXXcA29xvkzNMnxLpHqALZz
k0GiGpRGsNPOPagmu/jSJccuSfTLIlrUfWdpFxrwXIsvY3OkRW0DjAJ7V2PL3SS/jOjkiBPA+OPR
n+E4RInUzH6f3clCvO6cPQG8ht9WqwHJrH7Q3tS0ntu6OxWAlgNEjncQctS+tYBcSMK5/Vb3A5jo
C2Y+5U1SHAQDtYmLtt5rBNqUDcq18y/IDr/qc43GwBKIYyD4zPcjCrfRJa45H6WonB16K7Rt4cb8
48yMfodWn3DRCht0LB2b6x0LYYyDCXvb1pa2I9+Q4ZhxtsdpYwMdw8ij4sGsjfyhSy0LPXNqSkLZ
WW4gsNndmHFTLDLSNm0GQ7Lp3XAPjtzspKkwa6xlptxGDlRRs7BfViWF6+RovgVB6TDI0dqg/zED
uXHb4WXuqqUiBNVsqX+uZMlwrDSYVxqy2eivOPhbDMi2RwHvUXLruykMz/HJTOZWvgW6Rbm5EXY9
jnBYLLID2SC695CbKPLOCndTldF0ynlZfjQHdqLq/WKO3A1KzSYAd2jlxwKvfSa2oGe0W1QbTwi5
mc3CO1dx6DwJHH37YpySf6JJftFkjTPLXtOOaBJKd3Loi2/egGphZUCeEn/14slme/BR95agVnD6
Anw5d/GMsX/dJQbuD8qTDMiz7tN+Z4GFwhUoqvQLwdAgUdfHfi7iJxrMGlWTHLDsrchFuTVReg6G
FnDzrSY0w15KJUT0R9xYEUmIuNzPgDcGKKoEfcxiU2n/tDI3joOCcydR3uTjuXPCBxItnyJPbTsA
2gFHAdlvuzDiGQp5rDYyDk4FEpcW1NEscDpXO7d6DsJ7jtdmHxD16B6plYCkpHfqdJsZY39cRYv1
/XrxJimFyMv8Q6/IuUgkAWi8xdk7KOpU9byphsap3WAGWXCwylCiK840/E2mKRgEHPmf24iHe/Q5
oOae7MhjDSo5Uj6r7H/HI+1qfBePllkqv2R4Kl3qOsXdTzq5DkgVV7vEGU9PReFtaUVyc5y1RUky
TZnRrNfT7ATIoG1oT34S79wc1JU19l7nKcviZUYyRyloZnhhUvl36r+53Mk4OoAqv7bdJkhmXQ9I
TREpluRaircUIArjUKY70+ApmGMwFumqaRhCWhOs8bpcrZEPzHBgn2YbskOni3mqweLxTTe9H2Yc
jy/CDPFLQHsbKLua4guwl1ExZuEV3LMANZznKKJJZueDg7LVfSqzHNC/oflkuSg0Tatx+DGxJ13v
nZ9k2uFw88aU89paTLM8vjc1MiCWpICgLQwz9/Euk+CursfAVEDJBM1qcOtt2VSx4E4BnEXr6DT8
lWzB7VEAJl75Gt5ntGSGD4toTsZHwDHK0wSCp5srkOl6haLHKcAqoxldIZ+911W+fi5cxQAJygPp
uJ2XgKf/828oRBwFYQn8311Tg3gUADgPqj/wRGAshOQyKzgXmoU5X5SraDUDZv+iJNNVTrZ/hiVl
DXr5R5q9KxesmNX1PeQqWl2Vl5zD6DRoqPjDuUdxwUMPncUMJQKV4jUaLX5FL072KnjSoAsH3d0k
Bw7LtZ666QFnCl5AvCFRqg6kaXq/JoKQG4oRWrsh17YWSHHQOPWb2mRlEiHZQjniOn12tOx0G2WD
oX0kvxZdwD6oOtPkaJnxPziNn7Ik6BK8TdF2ZkLhzCXSWZCj2vO07H9oK7RquUi03nc9b7FZtlDi
fXdEETK3Y3tzqF3QksdiN6W1+blESzQAOpPmIZGG+VkiVYTjus+JK/B/gTIrn6xwfBHt/+ZEWqSM
/+YUKidDXUla2Lf37jiilBRogTQIVIKdnLDaTkSdSbJQV/xzpLHRKJAq7pkMQITRniNDCdga8JQJ
BxutJO1PNKNBZAw/w3VNs1QZtlYHTZTKfeWlfE9+i+xmSuZ3IQtj6k73cZf1Mi5RVlchXCMHkvBf
PgmFzmIXecm49DZFJsLH1jSeWG2AWkWEtumTDIwqaBmozWIxIdmiQGP9eaqm0yqaxIkVIOLEeWgX
BpIbw7mqjRA5JqByoXs1BUxoFI3nhoSkn5RRXociDEilx6W9MeZ4eDSLcV/GVRz5hl7jJYuFaHWp
ZYBfCqCpLHS9GqHBE1TzPrlxhZZSG8zRmQkU0zpywmOYhMVJ2vbt8DeZQOsgKsf1Nztarm6kuJN5
2P3gzFjkwZ2C3O6usZos16iMS8hstgOPWntKjbQ9mUiZgJJBrZepiHlzqrCByH0yWE1puco46zIt
ILUWa+nbdAlCVvdBbqyMwduPFbNxtsqjJ+DMVccO3LZ+T3snJSNFZqZ4EjQAiW9pb6cULqvRV5no
vkN7tk4pCtMGMlQHqCkKgObZ1PVHKU9RDHDUKGc4YcYx2BUV+Fe82etf7daYUcDEiueum4Z9W+TT
SZuz/AFoinKrAwnsNeUO7h1laf8AASIeamhAsrTxxRiiXwLFhge0EKH8refImKNp44fMh/S4LEkD
PODvaTk3t7IUbD+tXU7H1BslEu2q/tpzxWe3rSz0wCAeiRK82V27XHyUdsve/EnmDf2LQN/8iWxp
ACmtACGx+dwWvFvkVVOe/nfGxzL+D+Co55i6wW3PAkez5xjan6iLqVOMNjjj2g98sFRlBMseJ+yC
HwVn4MYEMs9mUEt7qjtjYzdlvuP/j7Lv6pJTZ7r+RaxFEOm2c5ienuRJNyx7bINAIJHDr383hT20
+/ic5/tutKSqksBjGhR27d1BfZ4BAQsy19FF/tyO1U5rjG80Astlba781GCHwQH+BIkO+jR2mzGc
56U+csrXbWv/YEDY3uomu3PLIjqYY0vjCbsleyXTbiu8PgcMKAitBXkoRpnOnenx6DA5yBY0Vbd1
Bvx+pVsDy/Y5dC2fkXDox+nJKIZV6xjJW+8rZy2LYjgUoCS4lwlSrAfdCj9CHh9czk1k7aXglWWB
sQcqL38IQ1dOEbIP7/Bukc+FY2XIxRYxFmNmheMNtu9drBeJV2IuiH9CU0l/0kwO5GHnHMlJdjBp
ge4NYnrNyV8zVoBNjewU0cQ+DhjcjTNo5cngVuevnM4Gc15f1hvsk4N3BFL11sKNfW3b+CGYmEfj
/Nqkms/fy0Y4J2oUnwE0UpYO9eYqPh+gv0CjTZckt6O/zYNAufKLbgRPXq7YrXAD69aNznnbeSdn
tMxmkK0CVCXBVXFhG+Mpri+nTjQCFYCfs9sezHGreOxENmYlr1WfiT05yYSOEIzwTtRQYeUdEi6P
1KIrhgUYNii8tgLNXJCnsK6vRvdEV5NIap6uRqHk+H2LURS0SP9IkwQQhBB7oJ+qTknmfUvrRmIC
DpYrP6zVfWpMDbKAPQj0Bx04g6hJhaqQhGkYA3Zq/mUcDjT3ueBYhI+p4i4QoJBfv7UNp77Fzkpz
mxd6tTcr97GGqISxIC8VRqGydcIA+6U4fIB/uw3dx/susqPtPFZUldih9DyxhjaKd0ym9K3Kj4uV
EYIJi1h4JgIeyvaitqGQulraAhxZI9XPRMojR6qeqUpWKhyRXUZeDGToDZL/Wbmdg+kCNHZTA/IM
xIkAc5f1TrM4LKnA3FFMu15kuZoK0qSQbAXe15+hZJ5nhBJErnKV+gtL/IiG2MCEs5OVfuMK0FoI
9etMlU5XoZ9m3wDZDh40E0k1virqjWelCdDlcCATe93kCqRXfZkjM27QjwRAy/UsO0jHfaXWBFSz
fPNNAs+BZQjLC6SlAfP0JJZUN0cDl9GLIXrvZDhB+xSUYKCxS9HvsjzZKaw4zywHpkuP0zsTrG/g
uoD4J4RtE7axUyidlzHk1Ht5sKCNck+WHoTsW1AYDEtq5mOAYMab2Qh+QybTyMobM41e3GiwoNPA
arZszKHekhdgaWNtDZAfST0t2lqgKZngX/4I45qxXBMwrNLx6tQye3cN9SKA1zzC3I8cVEwjMF3c
Gzy0d5nPv1oezqsSMAU+uG3arwwFejNq8tFW2P2yTRN116Vd/1A3kCkCZ4K1ICfZ0hwaz1Usuz2Y
ejRkTnfRQtQCBOtj0fL6V80uOymwWP7dnmPiz+i5S21AEmca58o9x8wjeLanDkMXm+veBa24JwNg
enu9WobYf46WUY5cnot2WZTpthZthYzP0T+3ZdsX96xU5f08BlK4i/vSypONDvDlWhNgoK6d4QuY
D7FZ0HgDWHRY9s6H9AH6htVjKozihqUjoc1ox2391KDJfR9mfnxb+EgLIHvlYM9TYNvoDNZm7ezm
NQBTyPJ67/H/ALix35504UCvxwy/sqjNbv57DmJg4//q2MnEgRPI330PyqKWy66pnw1nTNJ0RP3Q
FSX2c11XO6ix6EwWQESC2jVyDIAy3KR+rx3IxJBjlC2u21OfyTfVezsBI+ZnN6qJxkPfyU+Xqg3W
zeNfdZlGo4tS7+s2eajPP69Oo0PQ9ivYf6uNBjLnTRgU4ULzagNUeCBP+1VNMxWeyEpF7Utt4zP2
zAsTW4kM9DdHAxRZ4YmqlSPRM0pjfzuk8S11EaoOi/upt8J5SO80m+nkssn3Xmp1xypN+/Tjd4sO
OrGSf7drnp4bNzXWyPqTOyss+teuLg6qkPoj+CjkuYnwIyA7hRWfYb1WHkwAQR8xHboMs8xkCSkV
7FHQWzRhAHr6ubph48s2HlEs0VhoLZheRztkyMudCSgZMkLx5MskSg8W1CMXFeXLUhvknOFi+qHM
bQqnX4YBBaSpDzXJQTYe2eGCfkvz2DQWNcmRp5BN7tsfptk3UDgU0SMvankPNaVFYzlI7o3aSl/Z
oPrZkJ5sMnqNtAWWgcMbj17qG7rY9k1yCJ6ZefhoWQnf9R2U6akZmGaIYzJwnVQOPupjRNdH9c5t
TbUkJ9ncht+mtqWdyATwqL3D1wv03zRky5YdwJ1GamRL5WbdC2eduQ5rZKCEyuheXNFgD03E9S1z
yuIBD89aDuHeAvfhKzIHxMaMu+zgF7y4B0fLgP9VPBL/bxEidKJdX2r6TYbTvwRygq8xSI7WpmqA
HY698gaI5GKNPJ7mhUv9no0shZ6QUyg3ymiddeIyFO/sKVSNLIVjaA12vt6qXwAcMjaOU7TRkmc9
g07Nn+2ok8ixidRBw+RsCTpQ897sQ2cbmu6ADFAvQb5Xmq7AQZu8YYfspByX/WjAyZebdf5u9owt
lS35XaxZ/q4u7Xpn8JEQI/SaZYlsuq/C8zZFUaU7ByDPVVgAPBmZdgTa98xQe0ekO7LZI0iZatZY
o6ZOkGYyUuE04TcLHLwbCiETRO9Ag2GD0g5atEAwg9hmT4JQlPjdBfpvGz3+c5vcFEg2EF8lkFz3
vBN3a6x6142tg1WmDcZHoBJnL8mtR/DB7s3xNx3Gbr6TmhpwZuZ3rzjdAny25RdhbAwLoK9zEQaK
6BRM/Hwd4sO563VkbXPLdb+4TNo7x8TafNCl94W3+vgn6boVUmK9L5UmjC3mhsEq7w3vi16BLr5W
slxTXz1J9I1dNs6a+mZhAfwiGPs35E0lpiFlnkIxeOxrO5ja+kC4bMkL6Luz6lvQDFKzgMjVytHz
CilojVpbCkpzVVxh/5/x8TRtPAowDf13VUFuBtkx44mA1IxVKQJtR+EUOPW57k7teISkx4CjYg8e
9Kek7ClIh3MsuGVlG2z8RZMgJzmsEmjcizYZAWgtF6QeQRwCVtZuGtM2ztSCHHK9zcH9vEy6DvxN
o7f69HajF8Ll/oXmhOTNJu8gjjD3t8aIiZLgc3RheeFjmbSX/f+8PilYcMbtjQLo3pP6Niqj+iVq
MpwmI1EXm+hD9ZKLE5gVyuc0H/pz2mlfyVox5MibscNW1ETaSwwGlNjZT3348NA1dXA3ZKXzxEDn
SCMnvruMqrCUyT6FLEs+UuJnCoT6VMgyxnawC9GD2YF1IHgvqK01FVgzKLIz5a/I1I2SmzmcmhQy
28LchqaIwJSoL9gbQatTE6S/cRpkW2p6Xv0g65FNyG7tuzGKYNo+yPwuoiKnnKL6yLPvwDc/jUVR
XoyNAe77/etn1OdY3Qj5pitSFDX/GUWdMy86d327dUYc3Pygkf7r32xNGjUrq0ggifD5VNJDOj2v
ZCzp0Z39nu/Wq6DGt4WGnSK5sATAgomzaIHsewT06gGAMOskI314RNodln9R6qzIWQ2ufddkwyqq
kUSChItaB+kavsPkbSNATrDcCpdtNJ5KWkkOcIOAWvY4lA2u1tUAEN6WgvPEtm9Sp32bhhovW6qE
nWwn+/fLTs4xosZu4sWl3cyDyE2vadM/gq4wXr6R4Ga1VVIfqOvf7qFRwxvFu+O4n/98r1X8Vobm
vh6BjV3p1keqlWPzv21thMxgTDCRFzR2+//q+7drqBK/A5Wk2frq4g7hL6lL7nVAAGkVEjvcGNMm
t+J32CeLHrAJ8Jgyz3kd9EzHfvGgtp30kOeeZwmWtr4FjV+8QnUsTh+oCATmcibj8a7iMU4pyzw6
WGDMPSk2RA9FBFUfpvFNMbbIhF0grAmTgIG4E4MI3mjAySu+8sNdFjugvbKbfAstOvdDNdUPGTnV
a5+WEvu2Xv+o+biPTGT52apsaJYCrXpsDeRHdAOgmRUOcG89Bx+OWlTpQ2ljzVynhfscdzporo0w
/jZ0/k0Bcupw8b+uJwM5PPKUJ+uK51AftWtQGo7ZnUE54LVHVVBQf4DYSmx8x1VHKshONSuLfsfN
bqq5n9HTWKXFu7VCMq8JicGlISNx55iRvYMUsLED6ETd1ZllLutclu+QTNrja+f/kPlwkxese4P2
l7aMIDl8xr8w2etDCzFSPQq3RZttcKLkn6mAYLl/bmzNXEPSzcW86Q/HkPB3MOq40Kz+bS/aILj5
c4xg3ISM/Eqt2lEXXiD17tSPNU9AhUXV7DuOcFi7IhuFRL4xbHXhfhdtEEOz5LNbCTnjg12OCEZ0
HSPIVzc5wubRfYB9aGC61mznXY8MlXn08U4oJHMN4HY/74d6ZHTteYTPbklQgIgCy94eIDtcaLwN
v2+VffgcYBov0b1sWWBKsQw9SF/oDntRFRi59NgO7tymVefQBUnD2CI7ntrgzoTau2+ATR8EKq62
wIqFA2ximnuKo8LBe21p6eAWr8oMMZAizDdYMLjLOYa3/bDvBi0GEQXGJ4fZAYfuB/5matH4ppst
jLirznRxuo1cRC92PITHKcwr+x3TwbyetNDpWTRuIG4z9mAglwDPSHhZaF22rz2I6F3ZvQQYbhVb
mF+NHTK71pFy6EKGTzY+Emw/R6FBATdwNkXIncXsAPNNu63SgJ0GA/C9IWPxrdBZe4pkoi3jKrG+
6ey7z4rgvXAMuXaLID0iA9e885LYXPStYX4DluwmLhv7WXRWug1ANrKrZSafdKt5i8YRpFaACrET
IEHv4naPZDUwzlaNeAXl7Fb1+U8sSh4sUA7c8Ry45riBOPZQmsMmHJtk6zqj34oBGyFNZ7M7CtaM
vDnlcbKllmUDUWa0FnjcRBMcgCX+VfS+ZWcjIhkseKOHfbqpaRZ9uOU9u7vqBiTav4wycKSqAeKP
sS6q02CZzsDc+GdX8nTUiappF97HwHdtKE635A9vEN06DPrmAMnq5uCOBaSjsDSgKnipUSV/TFWK
ojb5qTZ3n2Jm9xx94ZnGvLjSfGXqeX2heTiqOdbwA4JyTgAyOw4B9TmbZkrAaSvBFrY0+8mTjak5
F1k4CfPD0xwzpeaQMTIUsnT+3T9fiGo0hvV5ndlrDKA/Y2AmXuYV0MCqx9NnsiLaC2nEWyvW02cI
BoJ5JU4//jOi1wYxRfSq+MLwCdrliY8svL5s3g3XfzC9pnmMwyo4+iCWXOHMsnm3hvK5ZLr3EOZY
art2YS/JrhLx3pdx/gD5Je+mdLRuSeMMTvld2q51nwTgkM2gojfZDWmDgjLNxH1vDG+a4OkC1FjF
gQr3s/Y3m5uxGs/PGJMk6uN/7AQa1/rpps4cz2TIdQGtIu7sSv4wLjvuB33t32M2UN1ACzo+gbw/
PlENjBC/ainASwJSbzuy/2uYKT9EX4AfZhxC6FYJbeTUjEG0iIGkKMpDleO8YWzN9qvRDGQtbWVp
/JzCoHLVLihk7mZAr32VZSCyunLMTaoZ49ObRoO+vrgXqEVkS6A11MrrTLW1kKu2mrh7ZWiv4278
oJtV9yAgiJUb9pEKI9TafaqptQHa9Mkk7CJDeuYYkqR2iszeT5fkYXXkxsqCNDZ2dlXYH0UFZfQb
qlIRyTraZob2NDSqP872PGDbyDb4ocC8BBn1lp2fKg36xwxoOGpR0WlIF1gpzOqQXFP8wFe+3goI
2JzIW9Y6GJ6obYG5H+qEUOaYBuxkUmzjGBmtQa8++ipV50ak8mVnuaF6SfC5O8eB+dG2g3xhVRbu
oWXcQ0UCztwykX3RQPSamoX1P5IhmPuPTWlXx2a0w2zXQUaEfpULIXNnCHvAZ++92BXDc1N52sEx
oVVHqnWFhmkFlmFyO9vC1AdXPsTufnkmebsB4nlJ7ZmnUpoGNtbBc4vNznZhs2A4d3oqzn9zQEC7
2MVFobBows5v6GO3mApqtrT7a4+eK7cZYgUPpq/X2Q6tqhA5PCratzjFua3HQuEoBSkEnb6lJvhj
i81//5ht659/P8s2DWTYuT6zdf/qt2yr1uEtG9i9E/r3CZ6JUwFywKNT1DjkGjMrxfi6pqI28HcD
Y4JYFonF1xCHNJ5btwY5faj9CDAb8YyQQeUWPDoRU9GjVgbexmx059DYvDu5KZiCPIY8tQsc24Q/
Iygas0AqtiB82gxXI5yb60bVjmfW7jpuYGYIfLVlLyNLdoCvAQMQhHF29CKFd4fSoF1qivg5q/kP
XrHgh6a+RDErv1cgmQYJWNJD3kENGy/G4uK//7BYEFz/ZQ3LNfzx0fQh3Oc543HKhV6ziHjWFQDB
3Dv5cxPHyS2mB/mBR2AX5wpbvknRBwu3UN43ZASDuBd/RBEGz2Wu6hevw56fqydALAN1sEi6wLth
XMc+d5CBHjuxxTvZqLiImaq5/lbbw2OAxAucr0HLGDmRWE5oxjPSNKKddJxyi4Mk76VuUkDDRzlj
ZIAuMS0JbjKQy549yC0sstT6CWETuU0S6JkvY9vtD1449AdL5j1mP8psds7YJiMVWLh6UPyscEph
Zb+6gNIqT4HmQ2CdBgXeluNAbonc3aXfhmKNx89aeHVdHrOius0tRzsbyJsC/LuyONYPWbMGwjZI
10Vq4IgscE4u9mHBDCSAUvJbuQMoslxMIW2fQ9wtRCIJjUMxRh7sskobcPnKQi498u1OetA0axX3
fGl4FrTBx4IcU4wEvdeC5UG5md1zDNWKPMSde/J4Zaem31XpoWidPY1JJipEEY0q4k6or1XeaYu/
9SUbJjXDAqk3oMwdb61oWmNftcl3z9UZlDoqG8kSRXi0BshM4xBfPkVhIBdxF9c/QGLh8rT+DnJL
a2FDKPMowSiuieWgA76I40S9W4DODjmmsvWgVB1YDbRUgF0JclWdRrK4NXIV5dJXQ3UKE0tPtz7+
EjuwCX4J2qoyD1rfWDeRcZhaQyK/cx695T5PkMljtjj2jPtzqUDFGDQdv+c61It8S9Mfoq5MsI9l
qyfowjVLASWMZ+bUEDgq/OGk2Y2z6bWg2taZad0UltHvOhzrHiFa6uyZ2/l7JWR6jJ14XGSIH6HZ
1AsIUsjDXOB8H2y4UdrpwG789uDxj+VublMNCSw4gKcqdbpyzzYGSmNMpsbRMhbEYjG7rge6CL2o
XvSaqtfd5gEv7nyqzq6L+51v9eIqF9WY/r3U9eKCFwEXVRprvkpSDPzXn2o2Xlz6oufFP+uvNzSP
DHJOb//fr1fLtK9fryZzmYVvP8h/dGS9XH34/bCDSHLB+H0JNWRQgYFOrna7h0CmgE/aYXX227o7
lmL46J3qw3aY9RN8kpL9lGn8UXlh/KIC7E8ErEzOba77OyfVg13nlfFZ9yA67kCH7qVFV8PDE+o6
ubULdO9Ds836zYh8Z1VVkb/PC9d8bfxN7cj6TbQy2vtNXq8pKhHdl6o1BWaFJqTfTMwm0s7pbkMW
4cBD6gPQy1ytMl9lTymEw26Vqu/L1k+frLhLn3JPX1edFt5TyxG6wG64Ve/rMcLXymHrYvtrRR20
QYJeXpb3NBh1cO0RSAlmCLC2Yyo5Arp0Wxa3KVIgzAG/fzIRAMuIVLZqpadfwKvIoYEfY+zg8W3f
h6DUtu3kvudxcp8IfdVB2RUqLl4XLvMkuYsFsJ7kFHWd3KchWLd1ExtZWMsiRPPjYGEi9WUbj26K
cdwGiUGBn2yscuhDbOkMOHkKvJEVGTF0OdNDGrznW/VyGsfDxHQXRBJsIGMMXbDXi+CA7OrX6W6i
oVKnMi2QMlR3d7+oUpPE2zGV40yokE1wrE2wmEL/91aNLTLNxd9sU9/PbkjqCI6OJ4KjxXV9Ix3N
XcTC9L9w2SyZUuCI6Txrr4PdYVX1bvfKeyCfJHJeTxSmIvAQjPYo1a09CLLxSKTdYcZJEYpqAkQx
F19hU2u/khfkfZWzcQOeIE9VvUhufsfU2LrPaiizGkzWS8odG+0WYIp/s6dV+Fd74IIz2oBG7pIo
1IhMTbc42LnD5DwxuoHjAZkqjRoxzAFki/qk8HdD5ElgmMc2kbVpKQBJDLoLk82NIomzhYKvkKT2
HZIX2mvWWjdQc5I/NG24Ba1k+5rGAuSAdgXEYOlFWAnZ1Sbjuf4UdmayAGEiVtWm+V7z1v3ii1ou
iqDxP1qPr7oyGvULygiKJNz/Gvr48A1pnzwJ7Niui0Cap0ovQfHWBN3O9z1+joHYXXmYnu9Tt3hN
M6A9IfvpHOORN4lqZPNCifS7VrfwZf3tcFJTYdtu7DJVKZLaF+P00Np1eketLgKLHKhVAH6WMa38
onERWJQB1oNUpaLKIDuUSAc5Y3qRRatSZy9gp6sgADzYh6727APPhXOgZiIhC4PF5O92rBloN2PQ
FPnZJyIPGWc3NSu7wl5l+VYamb8zxhVbMNgfSZFmZ1qwfeciSF849hXPvp9+kM1sLci/8rJb0YrP
Srx+hcmGNi0HPfQH/0D6q3/vsAw7n506BzLBQcKJOVByANOvycHFHiJDlQqm2wa+rHn4q52MuQ6Z
kjCSX11Fzj2v3LODhqDmPOwgg375318irJKuv0SWB8iVrVu+4Zm6eb2E8kFRCohA3NxHPMwxLcyd
BjuEIv8mTBDjj3T1nZU9Vanrvwx50q/iwdYgx2Ru8QELkXCLgnn5uwSzwt4V5i8T2e0S+RCl2War
K4eoVXjAztrDld0D1f8ZYg6rzgcxN41RcX1tReYOKCEdaAug/IMsUK9QHa03LYBiW2ombvfiG6V/
x6y4fshc/Tbyi/y1iQCtGEQ6rKmZQ3d94WGKcGvWYfMFr07oziKshJ7Boa8TcDL1dv6ad8imTZRy
juS146WyfPelqqMa5HXRtonxAGcr7nX3MY/jbWf2oIRHIrJ+jNPmFoSa6i6F7OlU1JBRWThG3e5y
Rwp/kRqtvwdp3zcKmWyRy969QvHD1EwgjLVDGkK1EONY84DCrk9uLpOd4elPvHGAZYu0B+6w4lQl
SgAiJNw3jWN7W7nITMeBQH+fxPZXy4y8txApFysXeR6HdsDryAMfQT4M7huoOuyNF1QbYHTa5bzT
UIWQGKbthVBgDeQYQ7Ol5uygYPI2OC7bkuNqAKwj00Uac+zVY8W95+ZwW405VPgbGzf1mHxOzanW
KAcQfl2uZxs5yjGOalR0out2Jnjiy3UCSsOHNh7yB6315T4YN0e8ugelWVe3zbLQU3M7te20WXoZ
tHcoGsjgZifTO/AOQUkF4GUQ/rkWgDdVlB2NsLB3U7OpmLwpvAQeCqI21fxAYPXn5dD+cPORXHAc
Y4qMjHrY5SoaFr5laOsgEu1rZ7tbQkElg2Eu8qiJ7vM8bg5DrBeLxge1ASYX+B+MNfcWRLsGtrUS
E9KoCf/mdWIbCeQL4HC42JZAHO38LhPPshhuKGBowhQpo1Clm3tyPYwfkZkSL2QI/tbGin4aZfma
NSJ4DURTgNHJth4KF6RHQHY0J6vyir3uhWKPzVd2YulgrStk0j82LviS7DbP33hXPucNb35a/lM7
mP1WRrG3B5JzZddD9lqEQAUNqui3yHkqXxOc79qeXn9tsOBb6dJIj3pUGMCKYVO6SOuvnRyshQ5U
7TLVw2aJ7y/maSO0rYpVZK481sW3fgGSP4DOD7wRfnbE5kNVtDgmHH28zENzVbHuzvWA97YjJIxD
KEXzcdTDUxz2aecBco5fG8geLVvLrG9LE9SuZQpIMrYJzK8uZLWzwNSeBNK89s0gs42t+fq7G99o
dml+jT3gZIJqmQFLCS4R/K4msmC3icN1YYpyESGhv74jj2ggbfjuBEV8TKIS8U2WOTtrMLBQx+d3
2VbBoYXMyNbokA+O3W23PPTQRC2/6xH4ujRw4C1rI6mQQ18L55H8jofjlUXtpHflkIaLFMfHTsdx
uh7b9pOeDd+V8AR0S4TzBHRkt1Shl+wnJ47D14Di+GtQ2TtPhuWl+6ws2qU/Bttck6ehM/ClQ8tl
RfLgICmYepIJIJr/vpLn421PY+n/diUajYNP7d+uNAUI4Ko+/02Qk/huI3lHWI6+MRUU0thYaMBz
TrUApF8gaBvbVEztOWhAQtNFuOyXdV/yCwv1uogCNdky0qWTQOHVfnIAPF3LUUQQSxukYiThM8SL
w8OfdsEt7UuHGdvf7CUYzw6WirK1UYQfeES1ReTk4Lv2AowaaK+ywjrPL3l3E4928FFB57Dkb2BU
6f9mj/qmeygBi5viayxfDJwsA4OoRyxcppiTL7gOFG4NqTtQdJih2BgM6vRT22jr+qZuM3zcqBoS
v3rVCWTASbUhm5Ul4pdbDA4GsQsOHkx+2W9yUDgVhRUU6xwSCsgFBWM72aYYImCfrpgO0VfohCbb
6V4osrBzkB8aSKnZZmXwMOGp8GUqoep8KAh9RTYqxIjVmpsXNsG3YauV+xSU72CYei9lXGCt5pev
HkQYBiwSkTuUs1u8+eSC7KxKrbVn5vEu1Yvq1S9crKiR4VBVZQNlwvgrjhWqV2kCnBIYLNhQp7wZ
XkXXO1DeM9WD0TtnVZccSRJVtpGxGI5UQEG837X4SVArynHendQpIO4dJB+BvVYwkBX8JGh7rfWr
Ixmz3AdrTKMlq6kTGT2rBJsujYevuNra2DWEKEXmiXdjMNTZLlsDe6xQZECCrxWuG3DbLYWepZCp
gnsusITzsVYrFUj8SxauQ9kYq7hSDRKhSztct9jNXUqw0K2C8fA2AdR1m3vZjQcwD1v7UJY7WOB7
Z2tyI2MPOWDatbURKnyiAOrgda4GcOhQrYPKt7cjxeO97rKf4CDu3oUIi6Xea9WJMsXrrJCrFvCh
lRN5xbnv3PfcrrVnwBz5wStB1E3NCjm0a2AykDACeabn2kLybyAZ8nHHYHsQ58bP0vt+4P4XCO/Z
YxANmIX2O7VoQFvPnCU1TYAgpgGpqSlQMEERc0GDkmkcVCKt6B6i9f6XjN3Slf+8y9bHrI0GvbpL
akL0LL64S91Ctg2wodOADNvFuQpf/rxLHg3BMuFpA20GLM/jrPpoEzFsaMVOa3yyU+1/2Lr8uuvc
H+9csPPbtrbWfNkj8xvw/9rIAQetO2Qv9SE7irzDKcinVxPtKDWUxtpqybJGvbWuw/Z5GbirPCly
6Oupn8AM4WvM+/4uVjiuAJXgm6oFVLGhkQ75ZDR3eDX+6toEMdanY1csB37atejuQCLT7kEwp3b4
AxiHuRgAzD6ovLGdNRnxkwQrL1WjSpcFZBh+xxsGcFRB1b1YesMtpDmXS18D+xV07QDHyRbS0MDT
MRLKJyV+Bjd4+4MBFiSt4SYUyNnJez/bdplbnJF2me3CLsIzEUGecNI1Unma71qBzPRoTMDtBgGP
7Oxqh5SC5JeReo8qSCpGZh9exvFiCiRppK51ByQAR5Bqa7G5pRLzXmQqf2nrFlBhHN1xx3DWsc7E
HszyF/Z4ACQNGBexd0b7gDUsFr39uxjtFF87PD8AL+QtkjHTvwKInJuatYcsUngiUzbSBfR43QGq
8EcIOawEFLWWqDBzAGFzBH7ZFegyjS1g987Kiw1vhblQdVdFVnWHXNHyNJJbBT6HDC45vAr0zjjp
0HfCKkHsxQ1RrNwS0lm8UzdVKlN8ocZqoyqwSjjxerKxPoM7x591dREZBf0NNvKHHbnl4CCFY+x8
Hd14ol4yR2arMMM53YL8F1XqRN0NiaOh3vzGtMoGKK/vl2zo6x01B7dX2Iu39QU1M+nYj6H37rh2
9XAVj9m0/ag37q94bNjzJTIi8pJvB4jE7oXfD+cwYRp4EKOztPzhTCYqPAYksockmcVso5DBhIA8
B5XOihxzN7wdgwUeW38z29Jx0C4zvtSNFx/mkapO6mcTyefQBQ1v54EK7ng3XDXr2US10LUE9D2t
7/PQZIfYfLIZjKJaUnPggENCRgSv476z+2kU8tAFrWbEd1Ss3pGNxqI7VD3fu4kJaZrPP4Knp9pt
hNXXp4UihQOKEc76i78UDa2ByX+Lk5MB6fRIbNWL0D/EqQCCC1kYX53B2Dcth1QUeF+WdRkO37nS
+MLScF5ouBBGdIGSuos8ZG20pQaKqoa1N6VZ5ZvITIDC9toc6sdQCtZr6yEv+zZcIE8baVIcjA0O
zhxj5bwijbPHkZJh3zexNDdO60LfTzXQpOhUtdWA3bnrioSvMiy1DMW6bdqAOZ+ZbWwsqFp26daB
WPLxwpaMMT2oL3WVsSOFFSNfC9mx7a02Oligsaoclr4Xdc+mXfWLVJXamyHs96CrjI8hLg/S7Ydw
gY0I7D/lDFKR4c8KB19gnmiiQwD20Y+gyd59LNzeK3BiIVUgMm8LJGjqYya0q2UK0BNeLyrKYyZj
Qtvthn6rJUN+cHMkXNtjUUvd/h/kAK5xvf3EkI7HmIGfkWla/zgIcewoHJibVPdern0hOleiay1H
+laqCR7GULnvbRwnjJho5MUf57i/2ea+PkuKY5AC4y+/k6pq5xXB6bPVjC0tSb+TPCv5xlYK7WOo
f1W4rAIBsAlo4v9R9iVbkuLKtv/y5qwFSIAYvAnedxEefUZOWNlU0Teih6+/W0ZUEumnTtW9E5Zk
Molo3EEy27b3ehQd21aK/NfN9fYMKN+Piah7UbC7L1qD3XPQY68aI9M3NhRExDkYpbOp1Q//CROz
oF5mY2QE+ioxSm0T+3YL0nMtgWa3Yz1MvPgJfmXjARJviYfdTnkeEWPZQFU3fOlMvH6aGq/Y8Gub
aPofZdaWXizBO6HzKtrWsemfgiwT/xIstG+pO5G0Qr4KUmKWYbmGLW6yViBxiGKt7sqHGrWW0AYE
uFt/qjvjK5TQsx+x0N+ntjeeLfweuz7v4r2Rhf3zPzng7BDfjTqT57wH7Bs58xZfTLxYSXKQXpeM
N6i9SkSzXWwSqeRDKdtrZqOEIM8KVMhHMXvJcZTzMlB/ogrRNOfuMgryHdtDYlaF45qrpp0HrsWP
UaTHj0KY/iELrRK1vujSgM8ne63rDtssNq0vvrNGyhOZ/KYKACddIUWAQLibW9apHyIbNFxo+foE
Y/urvwxXdfMY5iHKLsAIf/rngC5n/4HcsADZsG3LAduSC+XOm39S2PA4NibZXRMdUVpT0V2ULcAA
fiFBTdfqiUCKOtqHDcMXSbaQo1mG/XQKmddEtXFG6GINFTGxBaqnXw+x3j2FvZ0+jsY7YlbdU+vn
Heo2DSBtqqTbU9cwButk1i6oWNSoDarnJ7BygqUxdC80KylKsY1r/RWJptgjU5Fn2aNpfaEO3Wes
IW69rBri1bpOoU29DlN8UIqmkY1X42B1BmSnOlMrViNuljzGVuLvqDf70RTqk5/Tl1+LsKvwlNXG
bZmCx6xE5ObdZBxwsbR+QzaxPdaZPiLvJYz3QBt/WEaVPjAZyvtxQnCC963xHg89W1Ug9j6hiDl9
SVi+p3VoWR3g9Z3fvTj5sTcTbdrGE6iWx5jnZ01DLgw64Yca5EDGhWx0yXHAw5tAVUkr53kejdDk
vGBa7anZeeK2UMFTy5Zx7uwnB2p9YzpAqQyxwrFoWg/hNe2qVa0FvXv8F2lAZN+DCbh/M6rDLcst
dnB5zJ7+ZmJtMOtkjQ2i/yXrv7r9DzdyPUtO0R2B+qXiXAbSwd33DpDoC9CfBkDzCRK/FN/Wm4Hf
F6FB223920UqZiWnQiRfGQ5qA+r73toJpR3YTCOgpTbHyt4pe6/s4jf74g9Q0id/s+f6WzkhyaM5
qbZJld7736xvZzzEj50hr25ZEB4OeL7DMwH65yGeiltioZjVh9VIyPvxQAwTSdOBF7NlCKUHZx6K
8q0ewnE7pMw85GEZPmYBq71osLIfvzxcBzVO5OEjkPOYG+CeJg+QLp0RVfyHNQoWr4MhPcdQWz/Q
IxJAf8jRqQNHNuSvgLY7h97QunCjuqlyG0io9ZfLJxs9VH9NmxVcBU7iGx/7KJClW1aYrGeJJOj9
lesYiPxNQBJKqSaze8kfiY6CFJPaaMiuvnILlVvaDNYFHEUBqEFidwTOqRnvxsJttCeZ28EeBcIu
TldTqR3F7xcunAsgUvVusfMcECCwSgUo3EcR7tGWKfgA62NYofzYI75KAi/6qujdJm5MMlKfWqK4
9GNnX6Dg4TMjuasmi93F2OuB9scN+Noxq2RNRroA8IURyChYXZXcBTEog8iO3DUYhNSElHX7ro1w
919peDqTGyOzkBgFzqLy5jaZM0vLAFzonc0/n+HHEiyHVYfK79BIVXnKWLXriek2UteRtMAbiL7U
Oui0mb7mAYcNhldRXVA53Q3eJDSxMZMCCivUp6FuHKsLtfAsbE/CHVYRjdIAKIw/RqmL4pnHyvaB
Q0xAoRqpL7665KxT5W9+r69QPOGvycjsIrrrSheX2OuxTcTz30q9KMbWawVUFUj5ED0jGQRj4jlK
NotmR129lsPJxFfWCyEd8Oizi++nTQVmJVSeLxcE5+U6961kFWi/hpu0QXW6VLpC5En9uTVBQ8/D
O+VZ64Jq54J17TgCvGIUiLE7YO4P2FkfGxP7jagCTb5qIphXrAtpTCsTEp+ov1nGq4KZZwmAtlf6
nb75NA4E3F/zizR6dMIx338apomf+shCej0ojU+pRSU+6haoRzfnH4buCAmf9hi4HFnXX0vPP2UH
/tKd09vvNzOoW9IvgoRmsDHzKliNNQj3GbNND3zTxj1dmN76iHBzCCaU5mwie+KYwUFmOOssA5Vy
sZu62EwFamyFPnEbNTAwOrkLCO3YAeOmVkZpjfT+effi/Acg2hbQlYbAqmnbXDduwflDaidmDSTR
FewPKPOCMts9s4p631uix0HShqJGPrnrhNfxa+YC3JECYvpHAB0qIP7/HLv2DUeN4ItpBOm6b/EE
DFiYrNIEqSE+NuklVpSMAwOfdO2+6oNo7trBwZdSma2ex6inGYstdWlS9McHdWR9kCgneBkdeWqi
1LlWwAEsPRoLO9DcqrFCQPodmyrA4ZGpuKcLlHHesS3oDhEr7KPfZMMJ4WaQUoPHADmbFlTxNmjn
EqOJfxbFHygMKb8bA3dXTl6Od9HkjiihYuOmdXztDZ/nc+eK+KcWVD9CXbOfWzY+j3aYDw+ocOoP
ljGC9TES7coXmQHg+6Sf3dzVzzddkJVN+3/+F5q3hwRuOwJnA8Fs4G24SWxwn5DDvjHgI459xfOA
SmCwJxvnsO9Bbc/6Ydu6E6rjhki+6w3bBLluvNjtmJ4hStKvtA5ujoIipcCcXUZXZyC3MM5WOR2c
ITPldz2osJcdUDTmDGzd8c58yfgZ1KP1OzAOR6RRyhd3iPpjmtuQUJkM8S+fT8O8Pa/iBARMNDQv
QCVjuEy/4bKDjKgdFH4bPDtltWGQpW8Fi8DSkTdPgc72CJI6by3YfI5my4EYgnraWwAu0nUDtYMj
jUYiOkTVKJ+GGtUxOqpDyauammk/+qB+em5BB3Wt2ZRB8j1v13qkh9+ZM3lFxvm7UwRyi7qS+jAE
gM5qkXwlh0JHiIRBKOgK2vZs3aSgOC+HBAeYrHhkws4f6zQM9k6hF6vFhsBCvLL1DuqwyoUGxi5e
udxIr2YaVrvQqQ2oiAGJC/70H+RQpPkI2oXC8Nwwqs+ukJG5BeBh2IL4NvTwQOobD3w7b2CHBagq
F/Y7qNs22PYiBaaDdd0xoR9iVaN4tXXwRCh73vFpI9ymPQyZlR5lOKBuezgm6os5TkWMjwOCKdR1
jCrfumOZ7ogrVQY1WOlskJ1AT8Z+BdDVwgv6bQQU+2Til/WH5DuqB4JyEzIeer6ii4xs/0fvJjmO
YfU1MkAEZoGmyCvLRH+uJ02su2Ks7iuUie200HGP7RRNpwBhgp2TRdnVSLRTYAIHFFQyPvfjutWt
7tzadQ/VerRQcPPRIhtKPRE65yY4nd2sQYkyaLD/+UsHwdSbOAoHBaVgqrJJx4PTofFP37p6SJux
KLLwGTCP7JSnlnmBDOW+JEUY6o4xSOZCHwIwfh6zS1Y3+2zI6ocE8PL7IChWQRB11yITw6YoeHcN
EvzPqEW2T6O1DU2nqhOrxszcp7RoNlxhr8DjPp4nCCB7purWIDLZ1VEVb2m0rcdyJR1w2dHoqLen
LOPZI2qfACAYubXzM+NYR6ZxV3E7fEqTPtmXRdutbNaGT2GVj2dbiu++zL2007MXv63sh9QIzkig
aK8Q3AnPCfSFPeqmVt3uTJB1bahbIV0EnHg0HagbRv0fMtc4CKExVa0ISQZxnItweki2Dw9Q6PWb
Q+ErErmy3dAbAfjXZCWsSZxs+oT19aq38+ylHyPnvqnsb+RlDzVO12qSZTTeBLmi5lA7PU8uAK88
5Rw0lYEP7lDobckjzlFQxzHM4ouBrz8bK9Dk6CZATohmMiGc8ksxAZSl+3291UWHmisLZ5MTanus
k9FFCDDUU1GCDQWMrr7hZuF6GS9y44cZlzH2xm5XnZrA2nG18UvUf92NnOrBScQ3I3MgWPLL5A/W
N1QKYntNtDi5Zs5dmkRuv0zjwFEvQcnzMRegVS278VBC9gsVH7gDOU9BjproUYkJqxsWnFvbFsw3
0EoqQOcvup+uZklvrJPgRQfaaQPMXHVpg7A9IoM27CCgkD9UvtLT5pF4T9r0TmSl8SfqWAHACvMf
SeZPnpNpPlj/EUbjOOcAWzSkpxyP6e0E4MSj5UjAY/D5/ZZK65DE3HkL7fyI/zK/hE1qXdrSQUt1
Bz13PJyj3Q3Z7KCWOGr1BjbMYmNPzPhiD7FEXDxmioa1fxz+LH3k0iHyYf0EldlqYr39rZKWCeIf
PtyzMIuO+OGgY4oc+zP55mEsPemYIG3qeXXW1aWsRNt4ndYinIGHURXr8Y56s8sEVEOfB8nw4Avo
uIEH0twOGWvX9E2h74fZZCu9kuIKUgD50NDnDZIm08dRDbXKG39Ku8tyVtOYW21RFdqv6NQmx7u4
t9imBargLZRQtVAfRp7gbGW6WgFVgHI4aHUp1iY+rvlOBLLazvexrEg/QI8eAi8Bqt8bcP2tA5lO
jxlye1yTz/SmTvl7KbKlA3oX+UwbJ7jRCJT06rOdZeoLE7nOV1d7BAUPCJPrEGoUwyT/5BwH7Amc
Dq6Tv1pZ236zKgC1/SRO31P/tTXPi6C67YPdZcgqf2tI+PRtPL0WRtSuC8sw7/tpRHgSauFHqLxF
F+QCxCbq/OapLWrfg9xO9K1GaFx9usouTR5KFV4M0wwceH/1Rj05FpmrQzJjwttBRS1NUJ9thB+E
60h1mTqSLwOTSMM13ifIGHbqxL54kyNNSVF1GcVy2PTIAh7zIgTjq2oFsqvWkyLHpDBEphgxF3rL
OSrR6ic7gUwc2UVq5iv8gtzTejzSu7YPDn3g6O9/uqKf3ge9jw6mzPqNFpbGe5LKh4kV0VMtIv0C
2lFwmijntArClTUWwwWBsfQJD4arq/yhUDlsRFomnpMEFgDvSIGEZliupgkVsfXwqlm5/TOsoeph
yCB4AgTb3HXdWBxsnLXyQm9OWsxT6GUEziWIgXCjFtl6ZYuUjVpki4QFYaOgePhf+P7zmlovP9+R
1tNi7TXLwmFdKppVOxr7+wiKZ3NPkajyUJr7JIfgGtnoAs6ncG0oLpPFhrjxlSldQtRSTGsjj0rw
qCL7MvDh2ccxcQ+gcbA3EzY9Z437Xvcy+/GvDikAqyAK8OzcjH8iYnsIJXJSINYCxshwkrNZZP5F
D2S+HuO4+aZBx7HTsvinUyGXOWGX9ZAXPdhRehRdDFkRPbsZarNrFvL7xtctz6gaCwcPZCujLC9e
8jBgeFzyBOr26OqQ411DxrbbIVlRvmSpH+PhnQZbGuWZPe0syzXXNGr7UFLpEMRd5RHoQ4rM9pFN
xauwxJ4a37lhREJ+KL6DO9nr/Mz+CcFDlA74if1UAKu7G0DeeCBfNwHHtgOs7o1vCez6k1S+nfJ1
Xen8S1GpfXsGRficWZCdsgwhbNfSb0of28aIdDdszaf53YZs9q6ME2erW234LAE38MDdnvwxxj9k
3Fc/QMWPP3jOi4chAUQfYJF+r8tBPsSyiVdO6zQ/RPV1noKSF09YifZkZQ2qSwerPjK8Ou44VK7X
UVPFX0VX78lXG/P7EV/a70ME/RpRierJGAxrj7rQfWIYkDUAv6wOMuJvEOJ47gwjf/ZL1PS4OCZu
yG5ClC818m99O4Z4E+bdoXWdM6h+w1PvD3wDfr34qvHqo4WsFSSXAy265gnnm1G1Av+9MBngGI0Z
b4i6Cp/d1qtQ+InUocWfzayGuBXEg6Me0VVym0K9/ZftLTPUsUpRIkNG7Of//3+IBrggsjW5xWwU
+0I4ThX1f9re6j5+I01O/Fyx3jlQ1m+WfaQcYZQYySYWcYuQB/KGlACcZSKp/0kg0jAAit4uSUSa
KYoc+U+VXZw93dSHVoSh5WufBTqEbXBxFWaLulZZgf+bmmSk4cRMo7Wd26g8VI42QyGVR81l4s06
y2QX70hkrMEAaHfjc0Fy9BOqI66gFEdaKUJ6hbqDsg3JyAA8HJ8h4wjZejsdP/x67CH2s5F8DFN/
DilOC01WhAp7lIUN/vhnrCfT14EB9YUoSQPa1XR40JN+to/R8GGfwH/zoPwJD2k0xme78jcb7Wvo
Z1CDKnPjolWDcaEWokT6JWw37jBmn8xG50yjZ0Zudwiz6o5cA9RLnhPmXAOrekAV0eB4Rd2I+ywY
DURjLb6mLl2AuwP1nzaeuBnnz4PdTeuiaNOdEffoglwEGzIfxZiSoQLNl+yhiS2g2eFLE1D/85KF
hX1ZpidSAFit/Mc01MB1YH9MNwA82Qjstg9t1bHLoNRQketQnG71Sa8HY1ybShw1qgD7wRv2jdy6
wYWcqpZAgc5j5ghVV1YnG5pMl09OsbDnxchGay1+tKqQ5hvZDd2p8eLjZ70roPJjKi2l5cJiRBSX
Lgjy0dUHeSh9c73YqUW+s4da5GYqudzeg3xQniQ2Vo6dR5eb4L9aJjbUr7UYVlqYhsYoLPbQt7ni
7dc+onCNHYoUZeCoCGwfa3WBXiliEM6U7KlLAyj8QqElEiFqUoYN7r5k4KGfzKCbbZMfci/lAFmS
v2bF9YNVz2NCAiISO+yO1Tp0A6a6/paY7OhbEM/yhA5VwNxtfwa6QCodsY7XwLQAnTKj7j6SboEC
sKjY4cfeB3bj3kHMADxYvNC+6mO+mZScUVH6f7qmL56zKpu2OUhJj+TaMwFBLmn7X6epwMsYriIC
iw4QORQfzEptvNMr8YU2wHaiT3dQYvuyjA2u9YW2wJpZTovn38xTntipulfAGHeBw4cLA9DuEmOX
vm19Jc2ubMuApUapi5zLuAGkw0eJwlCghFw5tgGSBLKqQKRqZGKLELJzlLnsLyZeQhu98KfXujG+
EcgA4SyIk3CQI/AImRKJXaLP7Pu861/AAA+E+qi1ALOrS2iw+hgNw4ig/k2TxjUQpBxBO4nxeZJE
ydTN9E8+1Iwa/1+ieNbt2wR15tw2bW67tuEg0HyTIu9G26ocYNrODVizmSnCY260kQd6FfBjUx/C
tH/1ZaaHx1KNjwY+c7q6sDQa9k5tepXJgj0dwIQ2Ondd5RwMCGYXKz6CCiqTSIZqUe+y0NNAkbdq
cPyNceR8Am+qBXLCOPSSRNNOIrH4U+bH0Q6sUP2aRgM+FVcx8G3a2BcGdPMtsTn1oZQxbseMlZ4D
zo2LCJtwmOnUqT/PiTgSz1F9qKFj/S94A+f3cK9lOjo4dCzEYW0HEVGH6HY+vZnNVEqjjaEMNWUV
yIMVMbHpze8wEeCrl7sZTmDYJ0M1cUIZj4CA/KdXVxRZR+CpjhW/p6CKL0L/nODFN8fkAzNJtmNZ
gwJFhVxqlyVeNoYGgFPd9PqfkzIUmioiyGJPJLa+GUFTEueGQwl45gPZkLSvZpulqM9pIGC/+RH3
7WJrSrPaIKpaVBA75EhtOyg3cyCG8chdM7jL5QCmCvx93rM88bGxBlMucxv52MvplextllrIiNaK
qQ7MM25brvrWt99RkaO4XXqcdFRX16dVW1jRmxvq4NpoY7am6ep2emakjx2OHPPtyL9Ki4/bZb5t
/cs22L35xxouKtQhAacjnM90hL1VxPHzPxbQPUhpFShBRsEkYJL2EbXL9pFaeJl/tBZbg20faIfz
/d/5Lm7L/P+TDQVtgGpAaId0i2cxZOww5In6JFncxunzmDf+9sZOHmSbp1F/Fjym5jJOy8wiyGqx
LtF9SNH8dZOUFJhndeQ2+G65cYNHE/JPwToHIPFY/n5J8BI79rUAcFkNNPVkIU79y4dGGIg+DkPz
sphvZtEA2aiFSjKeeUv/v85bXAS4gry4GcYtJa8TkdSbGJzcq2IIkNu2peWFDohz8ir7F9J90ySW
mM/bdt2GlLrt4OEgTMPWb1lk+DCZouCVc80NhhT6sM47K/sZ536AOGogQfefWnvm6sl+8K3i0bQN
E1EwH+dCHCgzmf0cpw4s5/xCm9CgiRGprVr9mmHsLvLDENhNVOuAwwfA7jT+GEg1KHbRQFhiIDT9
/gp4xlQDJJcl+gEklzX4N7NaB8SlcK7WMDlXXudiH1YgY1lssmq0SzROG1QctppHfpB+3XIzZRfq
0cWBnqFnjtJAiafvXGl+Csa2zRS2Yk0uTN2CtZoz34Js5Nc53UOg1B+m1NgmmiGegiDUrm4Voixt
YG9dYjj7XgMJCXVjLZxWuTP4R+r+5yQwCjRenoofC+88dJJHJ7GuKd4858LpvkDRKrvW4CRFShwp
N4l42Fpy1C2hMNT5kkj1cJLvI0gKwbszRBtK2GFP/QM4b/da+Fl2BRIJ/AgqkUezFZuix3XG15Ur
x0thaSgOysv4hSHI52U2ytx6SHCC1I7/KSr3wW6S+H0yNFCuZwa/QtOa7zqZZcdWBB/TkWv+mD45
1WOcZJcwBypGd6sHQ3eDhyFy0pc4MSAVD3PUdOMFmJ/Km5MNLLJ2cgL5Do1WTsAh8WJWRxpt/OaB
qTW6v9bA+dPz5/e0ZYO0irX6ujM6HMgUGRfiXygrzaRT3PWyxIeGy2BtAdG6mxXSUZ8OzmEI8SRO
9gxx0ex5QJGLN4ysOdesxXkEhBcoVU3zLbmkgCecMjyqoJ4NZ5DkNU8mAsqqQ/4yKJCRNyv94JME
e81Fv23jIZlzp07XQkaiRr2aTJ2zqeX5iv4VjhWkK8i1aud+6qdn/CYH+geDyyfA/lgmO8rEqulc
7/hdWAxHqtmd2cZihe4BbHW9VPmGfpRDcfKN/gyVcmBSyPmvQraZjkzk/GNqX4EYyJ7q7qBZyQBW
HFxMHuZHOeE0ZbcfJrL3qpuEEf7edgPuLA48BUrMpx39IYw86wC8QiUv/UmqSgsfOLhzqUce3MfB
VQzNHfVoeha54zw969ruUCGE67mi20zCPWZt0T25bd3cJxKKezJk45dSA7oTFXjp3lKkF9BAPeWl
aJ8KlALfh9KHhiRPpi8ZlFL/q1sgw8Sj6ZVaDSHedPR97PhCFmTbAjQMJ6uVUqxivwThkt4HJYTp
0bzt1zwKS48mzE2Ec16SdmTzIrONZiZlBxFean6aRH07B7mnDV7e0bIvkw1dM1Bwia3TAPdkqQu1
zBJqXXZTiONgJLvFDoUSyDI3Y9CsstqPN+QHnCDwLzQPlbk4eCgQCFYfnAh2cqE+B+XaugWOBnhY
hOHXURIWEJUbhp3vZz8XMSoZIS0HEn+w9qtwKw30rZ57sjaTI9noUg87lqXdw9zx/fj039Zpg5/N
5Fdvjjnhe67pxikRZfVa++EagE/5rmD9+8Qdsq2lusjt3/NGi55AxpTf9Tko8/rRKd+X6QKRuSeo
Ce6CNv8jS5wR1ZXQLS+DHuWIY5ZAMd0EnG3pU4t81Axo1U5b8iN7Yti2B+GBcd2bQHQkmu8/Uasp
K21uVb9aZZiEh8m3wdgcJDno+Wq5ww6FveGDsyMBbBuRshUqjfXLUE7irp2mFEzawAhYkp9ZWyeo
nRPZPBPKKOwtTJ6HAUyi6qe/+T2WLo2aox3tB9BZpVNpHlEeaB7dCKTRK2x9sfFIE6C1ps6PkA/F
+Gy0fI4h8jVUmdbc/5jwaxnBYtB3D81PIjolVtUKSEnPjId6u5CfEn3qTbcN4yt3INiuoSp4aEF1
SJca9I5zi7qtWRcHZ+wuN/YbX65quUOQSWxR3f55vqhqvrdk11z7eixWidUzqFkl/jOr/R09RpvW
z3aiav0tPW3d3EQdlt0+Qy0tvmQQqp2fwsv0yOn9ZxSY70L/Wy6M4ZHqDBzsC7QyfakVguivDlUn
oJMA2v/ylxuQ71+GUmwA1wV9EhevqTNmDwaQwI9IvYwQagYbGnXpgmBDtRJN6it8XfNINkwabKSU
UMoGLFTP/VVXRkBbxOFroffhEyrBk3NEdscEPCFlzTrALh6yJ0Aon6uMo8zd5QNy635QrgMzKFea
6upjpDD+4r4kF7KRH69TTFn6mfnmI+lwIgstOi+nlr+xzXcDVSyYZ8B/7k3gJdojXjOe6FIlE7hF
lz6O3r/1NWP88BxRPrON7OkPcl7s8wquX6wABfgWVxx603nbPHZN1DyOqKb13NgqjtRtdae4ctC8
UI8uUHCUu5tZzK6/JiHqHnWvx4sc8NgkSnBYdcDyPiDLIfMose4M1m8jbeiPWlM14xGoxw0IXcuH
2M7FkyoUBqSFvfzqmZ1tzj3IIeE3/txbxv5v84pW6kD6aO6q1c3oiwMx7ZB1b01sZJc0dIAWVOYa
9Ywb1Gxm+1p1rcl9hLxy+4CTU/doJ82FvLBpFXvdajQAX+AF0tQI6MywAvplXprrZffGNf9jaVBI
pE+mNg6n0c6au15d2oEhIgUs8zYNpG5gZ67e5J2o7wroPkoDZ3alpGzu3AaQIoRrLuQxO/tB2p5G
193mEyr61vNcOTkAOBgR9LdD3UTN2ADVIEMzV2k7GbiBWpvun/fOx63nO/y6IblkfYUaEsm0HbZ9
uyAIbCRFs+hBhv2TBeolEM0Id+8avrUejZq/9azTVyVkKI+QOGZvJRjzaVKZj9FD3pnQT/hi41yw
Nxpn7whQI+E/OopTh4P3fME3xgW6b5rABKKMATVtaZ4BMi4+5izut2vM/dwP3RVH7G1FnrQmtVia
oTRtmb6M/Pqp5hsuLtSal6XmPF51TnNC9sRy0zvX59puof+NFB0UEQXf2GjgxvZrvlSsVeRBF5Tc
PQYihgiDwxgiX2W5AnldsKOuCUTxtQjsAoA01AORjS5GPOYX1432QFaBZJ1sgTAPppmJ8+DgQ+i5
RfqxFK0iDVTdjuAQs9yCbdsQRIpdEMYPnZQRGH2IHkqgcscwQM+nLm5m8xPQmbMH2ZXO3B1P8cdW
k+hC9ij6IafAul/MXaSdee8O58VU6hAnR/EGO9DyNDC2OXJHcVjulvvqpbTWUC0uNqD9ksGKqZ/X
moBTXtainxffutpbbEkfW6c4sh+WX6srHNAjNKCsiJs3hIvTd7MFHYIZMoDCVNdGTEoP++nVKAt+
aoCpXwllL5tGeEDiDBcL54znEkuQPZmaZIfwpr+l6WHZQ9CidJ5QvO3gIGZzj+zgRrFXPOD9oex8
T2NDf68hhXsP/ptqFQqZbf1ewPZroDFBl2R0UtvRgFCj1Cp79mLleXhcfMke2cCiQOnyfGOHrC84
Mt27xRxMUXtpuZJuxo8x31f9LHikBCdXNnfmYLYXk4EvEXReEMWoP1/I5ojowybYus17fvo71+Jv
ZooRKNZWyO2y7OIGdhyjvr1rDwzKrgqn95tb3HRHmkurZoAhraF6baMCCD/7MNXiGKLgeeBgE0QV
VewRJx5diCJvAmdUnRbj3WLXK9AmgdxkwhdDH65EiJcAanc7P+NA1yBjk0OVx7DPIbD9KE8ek2Db
G2nrBeNYIiZiVvaZ/7oMQSY71CkahwF8WAcaoNmz99zvJIrum/47KUdpk8seEaegTghK2ae6sqqN
iSrtDdnqoeSPKbIJrAif6JK3E5IapqZvyJ/jmfwoQd+jxKlKvbFxUE8ar2gGqBgLP9lHg4g9rlcp
nmcoHJZGjd0vYKtQHcYlU35yqgCa7LVyS7baRt0IzmmYHKjJkMdEH9HUCEIiJk75Xo2KF47U6Gm5
mL93acD1u+Qka/tL2wb1djEtswzfRQmwclts1Pqvy9GMxZnmhg3EVp0WtTq1nmPHo7IcYA7tdq0D
OkScGoAJ7TTQe0HNI1/lVl091DmvHkA7/GGjLg2Qram2oC3dV5FzmfTJPxrqUvgMqm3UpAsbEiiJ
REz6x7m5DM2uuRPYOPSN4mOBT17j1FY7tTzNwVPc3Ld6vc0sDoIAvFPxqbXYGeB6BN6oWUYR+Apl
pD1gH16CCxApj1rwAPAjair3YASpnA1w2jGGmpvVpRiNcQbZmj3CD8R/QJcmFFCIbsW+Mm3QJJCN
uBKIReF3F7KTyYGs5c6I7EdXC3EIGicDCEZpQPAAXWoVqkutv+v+L6axITMy8N/1b61fPHU5M/YN
Dmt3QvTaujL08gWVFXiOQNbzh8kqvDUKfBC7OAMt1zh81wRqiUarM557y0G6soViittmJRRka7Ef
tVyfVwIBRvkCaeca8n6FhT8UXi6Q4OPnshk+LqAHMzdR7Ywe2WjUQYFBuaZ+rhwbMAt61ZhaW10z
8H+yY4cDIy1FuR5aJTcGylvq0QAtMdRlBMffF5+Nmu5UeyCwJdOBZzX1dVMG+jnMgu6k1X/mOaoy
PTLRRW+KGIox4dbQ8MCO/FI/k332S1QfvK2YEgK16IKL90g2C2LO0ZE8E4RRfIwekpXNq/YYNSHO
viAT6o84jIO3zcqbZl8HQX8EIthn0A4clYMa+w8rGdqpdYwTOSzLLP59x1tjRZ7AMSSrUQBF2PK8
Bl+eW82XrjfvmgnMGTd26qYIQ+XQq78s/mS3rLg5C96ubuzUjdwGsKCIPc69GkriRcch3rbCFj+/
hNrUDCACB3r+oBVjdwIbwj3qTfqdH5fdSagLtVgF7qEtgK7t5z6NQ97uvm5B4vA/pH3Zlpw4sO0X
sRajgNck56Hmctl+YdndNgIxz+Lr71ZQLtLZ7nP63vuiJUWERFZVFiDFjr0dPS7DgMIpkBaMgDEL
g2Uh8kDk0oc01q+Jfgq6xxXFzF2aSZGe4YJo1U3b+QkQttizehbe89XzYOp4vZ/YALI7NaTngWNr
p8aSWTCETrMJo65/jspM7DRZVQDm8/455eX0JPH9zBjOC8mS4hUxtoE/oWEYh8kZFYh/0whQZYSV
FSCOeEmaR6ibmhekIc7+xxPIJz73IVRTkcfk4GzyhouTZzhMUw0NqRki5NM9FTKCumFYz54CnHfk
GQXeh+VQ4B95WWKZuKy9eJcLLCuMo7oVzGurT0IxUl16WUHoxuextYwdMTV6Ywx6abxlLSyMN6SM
7QerIx/BWa9iFxPNoiH1aEkafsSSnZYU+Lc7vh+hsi4ZDkXcvODUB7Ujk8cBfg7902iH5bPrli85
kbV92AtDls8qHuAhsPGNHJwcDCBINhVBW9q7usEWBku14K5Fzx5Eh680wBerZUy92Uj+ZQ4NJ2lV
oOHXwaf1sRg52DgiC0/GUnmoNxuXMRkpXFijsfc0c/5Mi/3249CnnZdxRvxX6L5lg3ohMSoDfejI
kawECU/QkBrULgShXumHxUS9K+0KGjeJVZ1m6YplvMxZ5CzUgk03sEDTP2u4sX/ypb/J9Nz54vah
ta20zNjRMIbQbFbY1lujZdHRacH+RHZppp8mvIc+NXoS3eH3463InucFSOygknrxXMN84kX0YjoJ
++J6AKU26lkxGMadB+bIu3KKjLu41f8unbzfR7gPuqhxy40j0BgoAkHEbOuY3YKtJZfY/TPdhPrs
rxWSwAj59B5mA720mZiGMzM1F0eHyGFRt0VtZp0Y4zEbcB63ouuiwkFCpbf7a0Ja5q7TW7CsI0/m
nnvNiU8xlHpOUpgleB8/xmTMkwJvn9SlhtxzJI2xo6iCJJYKcvtf11gWsiKcrFk6ChbzFHRqEwBo
AqdiGxQbFAEQuSGUb4bQujBmfhlyvLKFjW5dhPAtCTonrp9iKCZSRDUV9oV6FEK9XmbvS9GQmrx8
jM1PxH7R9s1dyWV6IbaMsjH5Peq9N+SjpsLTa59L0KcvtkZ2LGg557vF9vtCkDoaLkbOdqgyAKur
QOoKRWOnoffFifXI3QTU7bRQFivqkt/ranGafJQrODLz1zJzdBzkDdfN/5UNCYn3uTQNMCUZ4tn/
seJ/WKyErmcGqD8+BK2mA2jE6ry/tG7bbQseo0xfhOyxDbtuFSsKlaoR4Bh1hrcMkNQtC3UTvKgG
zr/MHMJ/2cCPcRP1LyIM823U4agOYEEMiygG30s1rsirg/Lx0feTzQjevRdq4tY+IOuQPFC8btSA
95vYS5PTwWvCvFoj/PYQZSHYfvMWRJsuyKhOk0ILUm8ZAkDQQdQ7jjdkM10TwEjV5B14y6v40kgn
vaOGQWMYOfSn0muRmyNTnaQr7FrZebb1oj6gvNg6+laJtzsvR/G7a8Qn0vO5EvAZtZ3iGTySHQi1
d2EfiuC5B2mRxjeCGJTsUefy742QPOBRk9976VhdchAXBLhfxt/BLrrJmz793OU5ntNMQAnGw/Er
F/KOAtwYGyKaGaJ6Kvb16lIqZqaih5R2M6Tf8C5a3HHJizupeq5VyMN7KhiIa0dbtR3gYoK4NNVf
44xXf5BecsWU6afS3022eKaRFsPUEnPnVeAgvTKIrKlfX7nCdqz2SZE8FSoRTU0SoThmbBy2o+T0
4qBeb9Q/PK8W+3mk6JznWXpaAinpfms10c3ORJmcShjQIEfqvmFS4qGZ+MfccZuX3rFcpbXCNrLq
mxeUOYZIC3G5Im8K9aBH3GoCydOpDVD3cueVZnIf5kX7YrNqDKzR9fYUqztpv6tQ57VGUhJnLhU/
RJUL1NjUcPNkK62p2zGv3fSAg/8teZe4yWnxICbj3PglmLmY4Oew0AWeq21fvJiiUlW6OQ8UjcBl
aTKQBs7DDoetJ/C5zxGL/Ta2B5NwL+xdZuPr8Kew/3Atu0VGEgyPelBMzgigahVvFg2tP+pvLXpc
N+5KrWCqFcihlfRrBI0najpGiLTHev0mkM4Amztz/XPT9JBHyh1k/JtsM9aD3a/6KQ3Pcxf0hOGZ
xsKALq8W+0ffw5vzmia/h3vTDxslP7t5SCvObjWZeobHraCKqmJNC7qhUZ518CX65lCsUC0tTi22
XQW4Z3GzNjsnOZER4EqB43wVREZyp870wyiEq6qscfv/4xJXq81dio0j3AzAIZNuK7P7ROXFFTd9
0NJU2Zm3ufZUNs0noVhg+mz8o/0P8bRO8bFOak31oQIrOnRNxrXKOLyivNtBLmlYT35kLSNDjTI5
zT7QuL2Pfp8H5MTNKss85Ut3Wh1Ny6rLFZV3iVXXX0YfPvpsLoAivZnn0YqX1doSWrdKmsoNQYdQ
ZadONYaTJ8m2lVBRG/UpO1HP61IH5ZofQW4+SpBXTRdGDrcBXdlqCddBIwlqkrFYe+3QXAqr77YC
mAJU0mXNhWzUGxvWXKjXyKg+aTU2gmoCUw313CqV4zxNr6aTBZHEw2xbVqFeHYGmP8tBWnHjWK5B
H8PNfKTt1cdYHDSDrvnxMWrAN7GX71AuPun20WicSt9T16Ku3/n2EWwl5buVXKzXAP7mTm0f3XQE
VI26zgQA+GYEXVUwFt4Y0FSv1hxoRqpV5gV1zxArsJg4oLrj+UPviWyf1RIyMbJElQcZwbQCumQN
rIMgP30gE27H73E0pIa8vAYVlmfy02KnNX2vw5pAos7zyatiM2TZTuGES5MJ+8Nf11exYT+5HnSu
3uOW+az0073hGP2Krro4PmIX+7KmwA17YyrNYm1lCmBrB2IngmYKvgC5W276mbwoVCcDV2Op0iZj
Gq4BG9ngx0EtSNzJE/Xm4ThB+3fxaAaYUI2qwe1I6YqISomNqIaGf7JRyGDL11m35CP2ZioNaT4t
JyLW7cBb63fJQZRRutJA74q9F7t4ec0BueHXzZVt8KMDt7w5wk4myGJCyBn3Zvx3OpbzXGSF/gC1
iQ0x5lDjmYVY1XFunmbb0EPRE68oYI0BO6HG9ebAwYVReVqmOIPqCxKLJjSSUY6HopTsL/EMsG/4
ffGXJTTB3wn9ZKjZ64HnxX0OYe0dG+vu7JnAnseiDg9er1knI2ntnTQgdNFDVWJT+MXwaPYmsAF5
5r7w2AOhujf0nwtbAEGfJd132Yu7Vg7mz1bD39sdgazXhk9MU+rpepQdjUEf/6q08bvuucOXOMJh
eg4uMdA4u37A8RmeeCnbzfKxgPpTFIxuNX8sqAaBrdxO3z8WRGlQ2pCbqBsHP+YhEzV7sg3FXzSY
Z2iBsqc2tthTpVRQjRIsEmmG27aTROZjlryQj6ISnI9sBIiCNxRADrsa12DqTx4oIkJ1+l6ziyag
i5CNO8Or2aAQmeLxLusdJxdYBlqDIjqwEqzYCP1uGrZdqYjV7PNyFSf3onVYxBCFVR9XGrX56JvP
SIZLlHhKeWgh1MDfTBliH57oj1wxi+kcWg99iEQ7nvmgVdOabPcRYXd9GqDa398OXtqjLtCeahyf
o4aYegVkwAHrqLSAhsjPN7NjietAhfC/0EkawJMDQ/4bPthFoSUYKywbTgbg0u8Yc3zrIBGBDcJD
7SR7qYPUx/TSYdXzNP0GSc+HSQIwyiqIWEyJx4ETnNamn8U/Qlf/3Fep/gXZRm9V+Z314taoCOsm
u37IwA6JokQQAQgukWsaw+JgeoGoEr4nACRwqqukTOM3N06yU8pZtCZ7XaNMyRDMvpM175/SOH0m
pA/KYdyNgarCfYzDpIxlDNwymfzigzSjxXHh9w66c2sNgGr8v8vifkycOKiVIzOnE+Bi06ccLMzY
K+lHIwXBIoAkDKnUNr93Nes+0XL24o1V+9JnQaoGZOltfsZxbnhfNK7z4sfNUzdMq6Hi+QvTo/Qu
LcpnGnXKZEpzjdxu/Yh7QfYyiBiIDMbNQ221+cuUpu1OB7fQmia4opbbRNbxKZ2c4i61rQGYYifb
MLz8W2tfE8UdxKOGIFVGK5u+FV7+sxE2z7pVBtLUVS97baW3tb43CZvkHCrQjzyVCndkozhon1Sl
t9IVUokainfySd+3OgeWqTqVRlY8ZRMOVSRSgE7mBmB6QOXRKHAsp0QfqKFhJJToA9AT2IvWJrp5
L392RQe2BxU4KQd5b+b963BeiqbReuCf+enrPzpDMfi2bmA6hXs0fI1dNYsNOXMGju3/KYTm/oe4
/xDigS1vhw3s+T/ELpdtJjy2V/P49096s0w1nI12tI6uASZSyFO0J+pRI5gJTWfVUI9spbT9bdpk
r4vpZuriuJlKcXjc47B1WdmJQLHnGn/3ccKVAEF1UsRxYDBAQ73/H1td+msLYl6Hym3/sZyTpQwS
KcmwMVx9COqO+1/7Hm89xRj+6BiHrltdfPHA97Pux268t0cjO+D2Wu5TPWYPuezusqE5C6ffQkUR
lKdxCeRzpSlKTL73J42BP5jj+94pC3xzlBUO27KCGo+VshM4YHMoyjlPacT775Ujv0nc8L76OYdw
WBeKJ7y1jNul7muu+KI6LxHFl/HL4nKVdRlSr9NSLRhwG1vPZWEUwyEvOa68eT4IaFEuZkNlIBBt
YzAkJgbONiAL52uQHOkoQkJtd58/MWwY3sCdXZ11vJ8GZKYoz/Z+4g2XzfX/hht5QWihkkIosgAQ
xITrHn/xndO05as2grhJ2Jm/QdayeDVc19h1qCyb5zYFe+cOoLmQLElOEGO1VzTX8HGqFNouzjvU
XJCPxbgxsq/5lPt/2YZzD7H7+E04PN1OIK444rTLw93VLsGHZ3t/GSiSi3LxV9ePdlC2vXNXNjpU
yEGYj7LtNsCDc8RjFQz+vo7nDg5O/QfkB7M77vHNYgp92JWpzkV2R1HkDPVOqIfveFhsWgc4oJ/i
JSLNLdRtqnWzCk9lVCbmAcXRckqf6OQX7GWZ6iWsfODJzhEexD5x4mniuAXblnG69L5t44VvGpoN
3o8gTaaM1HRaPozrtnIgegChuLWsMtyjvH7AC7+bdtvbSHDav3DmG/s5EOUR6xo1OSeKs6FRcDFL
3d73jsPU0Xo7FGuHrznYcT7bSY8vr9l2EKiq5efMhIZ1GnfiREOWrX1W8M+6xd2TLMoOaMsSmms1
A7Nb3ItjM4CUBc/zApwYoQBNJahCbHzsqJXWtxxaIwFz/O5+ia3K7j0WRMvGW8MNFDjrQDFApy5Z
N+kAPjBFL2QCDX8cAUAWF12W59EbvsUCL8NCNW7evjd9pF0PyUtxFPKnITkohGnCOcTgPRk7ED2B
eDcU555ho+zlnzKlVpPi0BeZc9WtLV2cKSLNR6jdACY8un4HZgDN85NHHrrJ2h+86EINE+DnXRuW
Xm5trwf+rJFttCsrER5433hAVBWZA9gkaApas+1PtVtXISi40PUqDQnSxTWPy8IzN7qLz0qe2Ujx
V2MQ4nRIrU5IkhlmjSpt1K+cO476MCtDpceV0bdb90xurTchdIgjErbz3NA8GKb/TGhjbEHap8pF
5VMddsamo2c9kPiXDownFwqJ/EGe1QSLXhyWYPJKDW+oeW0cFxz4ICoc9AoQmyZGEW4WbDj1KM4s
QHsHQF0xrqoeeNIadAfI5xenUhVfLA3ZTCrA+JMb9X3v0aHbQTUTNcBrmrwEI9txGvB6vbux3y6a
qatfTYv1bJsOg3jIW+gW9dDxLdHRBsj62qB6wl9+7vARlo8Y5RpcZrxl4DJ1q62H4tPVjKjs65+J
sMFU6dTgAFswlDeQyhvk5cfcSA+LLY0ItHm1CpL7gN9hy2Hc2ZNWHXEwMJ6oKS0xntLEeh/KAqAw
UfLNjZ2GNIFib4bLSjV02KoVuR3A0sdeg8apuhhyEO+XoOGfbEsIK2UQmaw4Nup/LelA85q4gMzT
MFf/hLKPwepL47k7VsZPs2r7Ldn00dx7TTzseV8il8ogWAYOCtwGaUw9EItVp3+1meARPLmvf4pc
JtaW321G5rS4baB+YSlREBD22rS96946KG4JBvnhpkkiCycXv83XUEKOtI9apUL50bzKMhcpoxqq
0FkLOXNvSI0AULbm7AqjOUtQRGytMPxBpqUBtWtzXobUc9SEptT4BuUCwLSrRRbHMryZOwGtAZL0
CMVyagG67BJMNhoujgg7qRUogbtNnlfaOukmVIajrhRF9aLfmrzq8RJSn5zeTf+qM+xGwGjtPXY5
JNZDz++22Aj2b6ZbnhrFrEQRANYP+/d/ICOHluEHYJigwjNq+F8Bwz0BiG9wx4QiJhhyI3i9AcW8
dwr7yD/5OA870dCFECUYoD88Ic7/DmBg2S4hNIMaAJrzXeHb1grHtQy0LNAtaxMf793SMDaoyXHe
8KNcLNuM/2788XsLabIXjuKUnW3lw0FiB/2Y2ilwuirC1n50ACF+x9FDGLAWBzXx0IRHEGn06yLn
2assXW1v+oYd0DABFfapSRwTEip6+mqKeLzIMvqbnLUc0ofGQwZLzfSjNn7uLAa67DZ7JVMBBY3U
AnOTBt0awcIXB+eVl1iVMtrliLeQIc12rSqC9DJfO3BDQBVIeYcM9I1s6gM8BqGWqZCJJfa12x5p
6vWMURz67n1M0EOw7jVIPntf35nJfQ/gL6oeQzJx3EskAnEU8KuiTGtQ6qC5obslGzVstO8BHQnP
NIp5Vt0XnnZVhnazEIVBqDi8WmjA258zi7GB+S8HuDyfVrEp8gcIM4HkQGfh/dAn9Wke4hQpBM6y
eo+pzR7HuSrG8TNIJ5XEsV73/ZtMB/l5ANcScKbpS1Hrzt0kRqCglL0p9GajyWaC9BSG8lcYd0vn
jnfjV5xm96ey0/GaJariLrZD7OuzxDqmo3Mgu81FDLE+4b810Jw/dSwXILYuQHmj6mcTxzW3Wd+3
M1mnroTLBCRbTqai8qwTcShd137yR1E950a2ozraHiWCIPxs/Lnoltbgsdlux2Eq3ixfJEHi2/xo
oPgMb7lFtl5o65jRDLu87j6FoY0DKaKsm2n2qWuU4BCUwNfzFHJ7UHUeH6gZ8wKyRxDvsIV84A4a
MttOBWGpFqcJV6GoptyhgCfGydavOBM56HvbnieR2XGgN1D7w51bTt25gRisFsv2CM7h7kwm/Enw
7ffwL5B4Pm7gNMaJxLTT2/wTjW7iFhs5aCmh9XGQt2A0Iq8djZBZJPfcXeb4nZg/wj9ilsvQ5bUk
/URrz5+LPuKyDHdf8sSveAisc5nrWwOEPLFeiQtk79unNpH8Ih37oddTlD+pJoyGalPEdbOhIWMg
18l4+eDY0fskE3i3C2fmPKlOoMrB/N5fDeoknhpHHcdTr8Q578mAlq01aOaO7JFmJZCEpZDRKqp5
Hgdj3G/dj0nLiqHX8JUcQrz9qWWvplDMEjjQunQJIRhQRpm1u7LNXQpHgS4+zDKzQyIdGf8QSXvR
HrCdRzWWJazAwOZzHsqmtKDWCa+lcn00XLwU/P8418yki1o3kCYBqrMZKReSKPpIlDaAkl4ZZ1kG
km9Imwb1Hyhd2yyqD4uDormaTLZ/dZSqkqKZQEQbI1VXowJtABBzQ2Wk2cVEsQvIUlmzqTWhH50u
758sHB2iiDWOv0eelqyAdsbxRIPns1Pzj4ljarjf4iJq54kFisUfrMZ70bVdUjTdxS5QgjEkbjSs
adxLvpNtJo+THiGdjVLcDohy1TUb/nfMIh01hsqW+lq/5mqJZMxQCxn3oGaiwNn4sbgxQZmgb9w6
oGstV13icqBZUbmPH6eYdFxKnfHs2OD/6KCie6LG8kOg/RPRlxuRIGNYg7sJiSXIup0cclHX5OA7
3LYQZQFHkb+fhzQfBUeTFizrsUHHrk8vynLDAMddkWc2LkE9MLSnq0X8OMYknEntChwG7Snw6roU
TkYdQtLbYQSrG0d20FSYMOp1MRKAiw1caKgmMsWBTIt9GfZq/jL8UwjZ/kMcfQp1xcLp/nHFrIwK
JIzV1UDRFQedw5MN6kj1C8u+1KimmIU2LKVdREMDbClBB2GhDQ0XB03y7c+LheW6ZkKxsQmgiota
Tt6CySGxD0SZTA0xJLsfNMqL7SaEhihxWZula83zO8DKZ/LlJVaUTrdO7d7fo+IbquzG9FQjYXDR
dTwYU0szv0C9lwdg6JYXr5q0p6aLn8g+ZU61EUNdH2QWaRBA2pHZq4Z+77ag2MyAFfgC4ttTjB3D
i4jc/oxvIs7ladW6G1Y4UYvuPZwRPU6JBWQTrobDVVTmMHdAJXYdv6HoaY73xrDdNdC33RZqWZAN
bZD9Sj6JKUxRL9+k66nAv7PmlKDcFnUG2qVYW3vSzZ9DuwZC3J4Ho5EXz3bLh3WtVfaWAjheEcGl
Fu0bkFY9kwmMiCB/6jRvT0MDvFZn12JfaERNriTWPJTrnGjJabK8Q+GA5Z28xThUD2WBN8jU/5J7
kPGYiISFNxAAggJeuZ3HboxCtMyswShn5shKtCXeWnD09EgcKy00L8To8nsiW4mU8AOI7ReaFrU4
0+V0JD/ZhYDIoQISb8k2M7yoi5hA/QSLjS6E2+M6xWGpU6KiQYRTeAJdUHiiYWtM0H+pqSXX7Ge+
2Gi1PoEz4tecm4k0NK1W7nQneulbiWyiaqD56+CwBjAW0Gk0GwaRiHdbZCfQLZn9lgJtd1r7RhN1
7tsoxyI/NOfkytc6f91kg3308GSZmwnV/ccMe5EcfLHokodi/AJU5bPxyn/VjaEJaIFc8tdSXoma
PjD4vHHd9taMA5ZaZ/d2PabAdLrpZVIN9ZahjmuCZBjYJYore2YNK+pysMt6epgdZ4cW7vsKQm3L
cssi1APQDxpPnbjXkzSbLxN7z2bk5+ebyJtrUvyyLPUSqBqMeY2tk8faadX40gVqZLD3yPu+0six
C/cyOLqNzGM2/gwZ3nXctO/eg8ntgfOcZszBtZAXvAWCpqF9ApQEzHoqeZvqzqWrUu9Tzh17q/Ou
O1BEGUHYj/ayHxF2Lu2tW5jXEbQfxuvAJUls93YNXUP+1Bl3dGafuiZbuzVAAjSE9uzaAF/iaxUl
zoUpmRSyQ3OToQbfg8iE2m/oKVTEfg/rld23cfD/b2G2Wo2m02q/X3QYo3a+KPiY3y+6fDZaXF2U
wmoNSQXLgxaVaFKQ2xmFfEykwUEcWOKf1KncN9fxD20sMpyW4xBwTP3xKoKl4G6qsshbE1C5NnMw
UTAc7i0I5NHEKXnRTuDeVvJ/1IRQl9Fza3qgWXKEtN2gJ5+XgAy/qv9lodFMURvegm7ZMb3pkOm6
4kOG9ixTTScC3rvNM1n6McsDTQMrNynPLvEkNkshRjHH961x4lE67cXUtUpSzlo3+Am+9cU3+q4w
IEmCuITO578EaJkmQXFZvwcwbLgL8MD41QDgAFICT5YD4pwWlPh/Fd50ZE2tvXnRpG2EUxhHPS/q
hymD+DxFQO4pkJ0Inwo9fkitJDmXFtiP6BPTj6Ilxa7HC/IDmYDAlesECJ8tDyFjGSH/v3EFKmlD
N7NPvIOkDTjFf43JSI3lDCFUJzpjtdiop7VqCnX/NA9SbA7eJiHmDUIBvciAQDF/+mNT70nmdNY6
ZZN952dacsjY8JlMwPuqRL0bWneu4fzETqHekzjqrJMalbmgYDOF/B5ecaIt3bUhGYZ7/nJnvxoX
Nc9RlX1HD4j5Ft9k7j8fEIMJiVJn8I+lYQVQe+F3C6yLScFRhOpaIHHQfuHCVBw4siJUJShbXUA9
Gim3Ck//oMOTUr9rQmiJJWyIt0bNS8iWuJ245P64jYa+Oc62pEXlfQMV7EGAa2G2AY+dbjVshQEZ
sx7+Z8kS5EAVkfZv6A/f8gxdt1zfNXXdv9XSsXkLAquxje77HsDE3NX6lSiACctMlm1ade6fWZGm
bRkY5PHg8M3A1SQoqCCxjOP+0dTOc5f8jm0DBsmdPpiNvonX9lHz8oLKkncEEyBIwIIV+FfoQDc4
8Rq5XBEsM24WmKEIN2v5tdYcbI9fItTu40k9ZV9uerbV5194g6PvHHJNt96myp/HOE+3psa1kzbZ
IeAjZd1vKyUwR8ZSKwE/ENGKvIudhtTYxnjfVJn5YEqogoPseah8vrNbZu0czfe+uPYGpz/OSvIG
2zC7RC2zgo4RfoznTyB1MZ7IYjG8CkKIAcdzKiDzwGsreGatCJs2KLE3u+t+ODKKQVWelpAaGHU3
0JAA3pCxyur4Hjzr8T3Sh8aOAzKLGzFsc3Rap/FFb7qAbKPv4zAqFaADAormjhrUVNvBBOmkDeAx
pbnCcf+7B4WXODJ1u9NEDorW/UYeRFE/zzb86SR4ptHgDC0MUAjmrm+X8UCLkAoBJAyvoN6ulc0e
EhbRXe+X702NjV3YNUi8whJH2JIiA42u2peu1MHeuiz5gQtg5fFi/Jq01XAEG4a3Ri5cfrVH96g3
evEKXrPhGA/gA0wV7ljZex9vyA3S/7ta/Xo9G8XGOEHVj8iFQp1cL8CKOIDQirxlVIePhTmsdCfU
nkwUbOj5YB7C1pVrN9LjgJWoQtgmMQhDGF6AKDvGjRKJMSuvLRBmtCjOVUUTrTfgQmUcOist0pp9
OnVZoKWZc+CJ47yMXTyAF6JptzSURjTtQQLrBsXQOC+mLoczaoGByFJD0Cnmj6Omz7FajPmp7FYN
8rpPFDCYyee+1MMLLUaXysoWWqu6eyHFXmqkH03JukPClzlrgfrboAGDwT2QCu29ZyLjBI6VI5l0
c5D43GAJPEH0eLY53ITUhmqKpJInpBqOZMo73OHGNs72oa8HJFGcCUCsdJka92VkSFQCTvkGrP3s
ESqubMtcW1/N9L2A1b2FvTWdmRIfcnMIx0y5AS+Qj0XgWeOV11FemquP0PgOGLz4dU9nUmdZ5nqD
OeCpa5srzchTsUOVLYjHet/dOKGJLE6rCK2owXFvcSkKWQB5jNMz8kalHe9iEBfjJ+HTzs1j0FKB
evtTmDlHV9W16CjmC7hZDXd6OKLGLq7HgCphZGPs2Sjzt67NMqDg+2k7701itWGhRxE1dqoBx9ZA
am9jter2SVsXy5J3bqXIsZBIOwBmeFkKcyQzkbOmChwdApkHvMvO3qU8pxyEgKit7UeXSmVoJ44v
T9eBiKFBWfi9pW4e1CurGKn0qN+6Tprbs5ccHSqQQw9IryWW7KFRgwiGoe6YhkvDi9wGYRsuoU6d
D7wAj1849a1ZBJoJ8rKG5LlUMxT6FrxF7NCjqOXck4qXspdGPeQg+EA3c7N+42TatFpifBL0WsbA
vU1729TaIMcB2HqEDPKz5cQ4ajZ1cF1gRI3ttN+bxpvOQArjFTB0wCUe13/zLnt14x5PWdbEOjZ4
1FItLGyahXyc3ghwvHV5ePY0fAMSKx9fDZRx4VRBH1+RV3rvTcrWArR6bIXpbZfCuKVOLo3GCXQY
qqRucfdWBx2QUcPfUjmuauucEGxo7+HLTBS746tgm6BHj6FOmEDWdYp5v0lySA6mUwMK6Nmo3NUk
voILk+3JJGwLN3JUU6dnHtrrJYx6IaoEjAQXVN8Xapqsfi6Hot4nytTRzYscy7fwI2T+ri3fPYob
UO9Sdz2UM3LXPEImzTxmqtd1GsugFIpus3TJ33JhIe/Y/sE/QaQARHhqlavuvNbVsssyRZbfRzHT
trdXuppO0dBTOfZYaB/+LtlIuo1KVOHcufIV0H+2W0zUo4Y0Hmnq7JXDbSyXoAFxOBjsSw1UxBpo
6+6aMUfyR3xtQBD0ag5D94Df2QtZkVD1obGeRaDXYsUbxDfSTexV6Z68umtC0BQF6jjNBbTc959M
KACvOF4XsL/Ftpg2yPNmGGoxD6ObQNVJbaHJu8SZzoSdB4pSVgkAWhue1LgFZXQ2G97PjOzV70NI
AKuT2/DeTFARGajg1mXpCor1jriUCVDSLIwL7wB1ERuZJZZu3lWbIS3GJ8XQFgzSF1vi7SBSD6Lx
MJ0BRQ42bzZmUuC2Ru53DhAwKs4uMlKzUH8sNl0tMRh5s5FQuB4gXNVHFwqcxyg5vl5nNpIf77ko
cXOQ+ZaOiIC4kNqxdl0NAAz0yFYn8ZtW2i3whrAjH/ceMUL8Igexxz+n2bLScgAPEXnVXdZe1ujb
muO/PK2aWD2XUDmlXjgBotskhhwOed7qQDir99GlmY2mYE96JOqdxbtmZXFZbhaKvhv+vcWxcPL9
KWRoAK0SOFuMOxAWNprzohl9fh6FzFatGmYJ9x/K2N2VUN7sg7T/AQR9+aw7EkhpO/oU19BMoshG
2jHy3Fp0pHUgdlhtQFY84ZlRsxcrEc3esZNonSaTvBeMH+JRghsBkL3hEutiXLlxXG5lDt7TQTVA
byUSiQp0a4HHGbkpmhrW9AnKxo3XyNaSk6vjGBXkesZr6FrfoBcAzghn2Gmjk3w1k6ZcA2hf3vkF
DgIqr32rPMhaowiWoXoDvaW5slnSDwbhRIET2c5t8FXcxwLgk71e6k/XkCzEv99yuT/FLEtDh/iv
93KRukC9Ln4f0Yr2Gcjwl0EydMMl89rsMT7OeoZlBAqAiX8NO7PcjGB4OfVF69zbhhSBZdWoiNRE
GbQdCFZTxa2KUhVzL5sM6vWKblU11KNm8hLZrJYxTTMNBzDGXzP+NO3GVibRgwDf1H2UDfmpalkX
mKyy38BzFG1CN9f3GoS93mqZfbIGYeBYQyteoGqLj9/w+w6STTuhCCy91AUzpupR04BZaT1aZj9z
ZM5UmER3uTBdLvNmd6ftzNEFhu9jqStGTT1lMc5EUCfDB/ngxSdSJiDJgl8WGjhKyaBFHlbFkIWk
DuT7LBqQ2c/cJea3dfzEe/V7CKaYateBJ7vo/HvcxHygGabyJF15ZyjTYhdWbq7DvLTXHXbZ/4e0
71qS3Fa2/SJGkKB/ZXnTZqbH6oUhjSR6T4Lm689CoqbAKbX23TvuQyOAdGRVd5MwmWuheiDynyoW
9aAqXBwg3VvmycdsGSnkAFSkQ1Ma+qhwwAoSVZD9rJdSSweupHXy7KZNUedV+4CtKRjAMKc6PzlG
7G3kggEZLqemmwFSl7r58kUDgPcWgBD2C5sMSzYWiz+g0hi0BXe5D8bnJ6uON2Sl5FNf+odszoBY
JtyVIh1iezMnnbnrvNI5skr71ocmi/du2KYXr6js4vPksHYDKEXcC43rPC83sxuWWXYEOUCDYld9
OE+e5eaBkQDUcMzDajdFDtLG7DAKAL8F0OJJi09hayPh2AakWJhN8dex59rRjEy+9cSQ4VGzq0qG
kiM3jb+mNeCLvCounmioTXhUI93rzWw61IXEgPsHbVhifIoN1PwDBo6zbZUirRMMNvqGczcGUxU2
7dvJ8JdjL84DxJY4ZiBt6u2oixtzTGlFemlKqpR2/alrRZgPeZaV7GbhP2AvzNtRaFLHQKtBRled
7kJnxMSuKefoEoORw9k8dj0y8HM3ushug8Suk4uz//ctmaV99efErcyPWjSVwH2IkbpURtj8XHSu
bTAVr7Jt7zJzg1JN81LrH+cObEbBAvYaB+ypv42YUmPvslmw6aE3e3Dg9VfmmzgVyfLlEGI9+qoX
oHEuomX8qmX8h44Er78QxykapLi62z4BXWgCCmdDZAyI0YjkSTWaWYbyN0CU6KIUJsGpzRH3CKBg
MaRqGbC7WQFq0ZITySxkT33wQHDe1cbLgv2nHDNCnI7HeI9XnamdqZFjUq3Gg4UM9EDqLOawDc/w
10ZWPXbQLspeychdKarIKk9eFgOuYF+GQL3MdWPfCX5mBna1nRmb7LRoNv/yjnwMefjiRllzyCgp
NRaYoPMS2hegw9kXGq40NF7KfV8AgobMkrB8m60IlUp3e5K/6/nTfcDGyOoCtjF+7Iw8ctxTGcd6
AORv5xqZFf0Dg8rT1+0auBQQ2vZyAFOhfxI0W2CDzZzobGjlnqqg65oPh7kxnx3DuxVGA+iuuFBT
LbVTBWRHahLSkHokiyfQ1uN3AR+qi6YeNR634407NWW8bacSyMGB387pNp3S5EJNM3a33oMsnJz4
ArpeHJ03VY32wZz0OdORfW6HAFcXcVaG0tNv028VKmIF+cDs+eBwKDCjR3kcPeqpQe2l/2JkU76P
vWmUCvXoH+v07ySdwKEt3g1kWxSL8SRiFNpw7tMWMyCBtoDd9vap68J2wo4uxgDC21odXmgrGdmQ
1hy9arMkPNr11dxhN2Rs4Eh6rnn50TXzr2Q4swioNu3wu0qvnShtdxnKCeAgr5ExVDhXE/m8yoTy
cz3svctMXhoqmXTB/8u+74vkBGzih/wkEsjEo7YOvfPkP2Y8US4RC90/AK7zAyWv3oWa3OlvvUdZ
otmAbkDFuLIrfzX+d18Kr/MznuAooBOjB1t79vNdFFaDfGrQf7h8MsinBP3fF+KBYtCzhQza/ahx
/6weB2RAputni+w/PFLcCBygbY5zUiDAYu+birBl17EYahFL60QyPytSVDhQ4TZ9qx5HOk7psB/g
Y58PXgHGb0Womup6szGw6XFwFvCwkiLOnaMJDuJnEsWL4z+VYXvGrgPPNhQEBPWb2gT/rSmyF1EA
3eyizAsPo8hLBOK8OHU1QKoltMA+A3VMzz972mC9Fqb2MRIJkYYFLoI581CX6DXprkrNKBpeNBvE
ILQRyePxRwOyLmSDYePRByWLDfSdfiUjM9qIFPK+w+aZElHvLicrElEjYit75VQybJAl7dl0uL2n
8+yHQ206tq5md7n67uHhpJ106pi7cfp4j7UdAOR/PZZXdqTwUeMc0AUjI0lOVud+wY/xKc0qa4ep
RLJ3xDBC6TYgYsd6Q9outrpnYwZesDsYnziooj/NoGYRliSZHOc1AtLuMzkXw5xsZlChn2Kv1187
AxxSTYw30KCPOypgTZEefPXSCDTOWLN2m74D3mKov1E5azekOEVrGnBki0pYbI6le7toz6lT6zuZ
Uyo5kx3gwgdFbM8ANERxO+7PflIZqbE1SgUloPqNXZ9y3RTn+SGIceNG2/X5iLIcrw+3JIx1F/il
1B1SKwToAywbkPHK3oIjQ22nNKtAJAQ6/HQaW0/yMihyBsUb8SCrHL/d1h4g6UlRioUR9ajRaWGk
xsTsgCSMtQtp3SF3th4AHbZu2pbeyQoHpLqBaA3531Z7LUVyf52wwn7CKW29x2QgCxriJye9YzvY
WuF4xEqVDoAzIA0I17GafWNPXpU2Z4EcO3HSXa0Ixw1zhqRerHOii0tTPUC0YaqnxszHtk0gdSQm
gwlEyxf9N6TdOeeIJo7KzxHO0o0cQKP7F5Iwkn0UNniY0wOH01MmST8YhW2dfUr8XCksPaw3be0W
+9Q3+SXuI8ABT0P7Ro2fJZ9zmxdPNOpmzzt0bWhuaMiEGcdulGEu7gcSmQ6KJLoGVYhan+AgyvSc
FxAw7Em5GA72MpFbGAwxq08ko4vq2CZmfN5H2HHEjm9sTdc59B1rb3MH9aYWduX6zLOwVQ1NGZdg
po36FDQPOmC9hGylaIYBxcJGPF/LOhxA3BG3W5K1eYTTstQLXKStf0vr9NVH3dTHfmr5h8Lib6h9
qb7hfeIceg14T1mxlJgpmPjXCnnzrE29/rmKR0xd4F01/nz2UoBt0BArPCwU4iW+yGGMkqTEq79k
+Ww/hRNqtyhaZM0464+i8khDcQvIlE+xQTUv+8hyUGUomrIeUXzEUWoPzjdHKjRsHuDcBFy1187B
WZ4wSR3LZIG0NtMadLDhhKVoCqGKs3RGYOtT/OQWOZOhSVlEJd+DhsoNht5NXTD94sqDVrzNy2jg
+SBGFMruuvK0VMlXuhApKBQD1/nMhpfKGnZNmKRPZo3ftSGaECWn5ynXPpBoHOoWvOEeUhx7vEu2
yo561lD9wVtjPiVAWn0ZsIf8Ahhv/syQQ0EGSq71/nIY4w75MsJWBUpBlr7xwtjYK2PS3m8uDqfn
CZXARzNk7QXwi7cGe/giw+g+pp6yMSZs/nkgFlAiZUsyHE6t4z3YkfZBRgGixsOvDiWAWxXgPTvL
tvmpasFoLYo/tM62dxkXKZm09avGcqMYAIj2LjazYYulaPuBfMCT9Q8Z2fWYbW21lHcfyJhiKV/i
+nyQ/ed4KXIiNzjBRJnX1tAdtqLRIkItxzbrSzSFeyLOIsA2SSxGitTS9tJMMI4pBi7uoRbt7qVc
qferkkIaXnScWr8+q9PEqhxBHFbq2Cb/9YQRM6ZmAB4Z+Nhqgx2VVp440hgF4WtnVnOUHZFG+CH/
iB1xrNcOW5I5kfu3CfxV0FkXqf80Jm4DgjIeAsdHAAykAkyAekmtg3sQDymAfq/lpKSm8FIgBTy4
KTWFImeShShgCsKwR2rR/RrK2BEXV0OTQAho/K+XR5mSNuIoTFmtvFSoh9t47+K9N/monGZINP/1
NpSxu0wGuAl/vfOHobpTw89el6waDioe2apvgxQkq+hb/Fd1Jn4NFn4N5LEAAQNLty6wOOAXe7F+
NJMJ8KU01lhvAbpTSKlZjQ2ykrZaO+ibYja7DbNw6IcC9fDmIMeOiB2mGqBSpRsJ3Mmp4z111cUx
rWsmQTQqXGR06TJbDdal8+TuwgJ/vG65PDfpwj+ZhjdvADTo4m8SwzlDYRpjDdgNxTDLWXcFR0sC
sCqNf7ISP33DRjzpqBHBWt6DzArQTcDYHWcB2zBU5gdqFif8qiPp+KJEKSY0kR2lL9qsmR9Gp2le
U/a30ruYB2Hemr8qUdtr7Wnp/R7YR/otMgP27B7LLhSsiThkDCwwvi1Gz8fhJe6AFJbnOQGgB/iR
ZCA/aEDtSDuNPhhJZ5TINNjzS8A15+FVLcdDmVgXM7SwAQaEtSZQYxImjJsXP55AQT/k27qqu8tK
RCbUGCIC9aQxGS1zZB1u+0WG75tBVH2x28XHBK/CvAP5FOBgmewJyZXVaAQOuNl2WL57Vytzqvrs
ARdjD0iNCFVVzCjeckN66wvwLzUQXWwBVwdQ+RkkP9cYb9Wr1zNvVwwC00DTbjKlLcci5QEZRtEC
LAfXREoM0qZ4QEYpchvqreXz6orMdYogtS3K4gPTmpzdQHNY7uGz6BEvdp6YvdLsFgAIjciRdcwA
hYrFzuhRLifnzKQP+yQ+YabxXIOW99XocerY1oUcWcMSvs4dHsGNzlCQJyyoMcHvvjF8zLOVLPMZ
6kQby9iQm+d6/qurTdmZjelfJCJbi+PP3mbaRo7EFagX9dnO4QX7+VcM3iUvUO+5YgIe79BjIkuv
PXrPuZMRbQwNzwL13rTvsmQG4QLPfBvHqrYN4srOASFXgrpzGpuJge5ka1e/FBMMGpKGi2oJrWVm
4COHcO/kc/nKwdyKMqre3eMIF9mKVs0B478vU2Z8t82x2TiJ0X10RqPbL3PVXX17MM91XesHve30
EzJw540z6QfKy5HJOU1hb5bC1FENi1wdME52L0a1rCwS7IBvJmFBDneLqHOyTb8AyVqlcjhsjJDX
JTI/KB3E18MEWT/ZuCebW+aHSBRZWaZmCGBYa35WcbCKmQ63ymsAR7CNAWqqizcut8aeMsCXqvHs
suGCRG0yM++2Ky8Tp+03LvEJ2bq7QQCu9wkotXsb5Jp6MZ1JRA2IDJAvIBrNcpGRRXY1CAVPtcHP
K5nsAsuzOIw1En4/YNH2O62AiwpkZ0U0n1z8HdtPJPtVEeVR0n+cBFqYMAaqBzguB/zOOh3FafYY
70AiAIJWt+1P5CkX4wayN7kPxpBVvSeSc7CKTHpkgLrgA5HVooMPvs+y8CfUGy8aikRdnV991Dhe
RgOE6itZVI1X0oZ9yPGQQEO9BRSVqC6yxi0NQfeIX64ybOLPc9VW13py62HrY3YUpAl4eDWQ4jzl
WEyC4mgEEZkR6U9haYvJUq3vgarmgIraSJ6Za7p413n5j7o94H+j/QNl0D04MGf7ULE+QSDAbdeY
bs6gQ2qAvG3UhxS5VMgEBCo3aaMKQNbBjJLgI3imPiY0xDd4U5MN6rINIHRF1pYUPggwjrdEBixZ
kG4sYLBcpFicqDt6E7a4sDE1BTEDFrYckypD0maBhXsPArhu2Ee8TMGgjSbEnzygp62uCmg8DE3o
4Gyk0E+D7gSkDsMcR1+teKHLrvKcX0Ib8CCUYFg27njNw90t0VDkHDqdXSKhQijmDA9et+jWyYg/
FeQuIT2mMO+AX9iYhxgZKo6XhxcDACp7FhVpEMc+sqxJ2Io8hcdxuCBRgTRZhM0g8qGhUijnB5mM
NZrWvI1t1tbLG0quBItMW735Mdvbblack2T2r7bRNy2KCNAF+buA2BVUAzVju5UGJC2MB4PhLDtd
7xm4FM0E3O7CKTIx3RrAAE8jagpsRAeuO1Q72syXu/dy4542+2X3HzrNCMMDvp3zP4zEbM3Ipxmn
baK7tOZZ5BMfVRaHL74rNcRS1ALAOrZsSYFJPr5pSjy26wZdsqSxzBAR3lXiWGCdW9jmQaGMCxfI
CPYtwY24HgAG+YeVYXGhMQNJb+sEONJnevJjyoA2vNaTpgStL/aScOxIT2jXxZGRORvf5ANZPrUf
EvToed7Y3VesoMeDekqr5/yDzM+MzehyHIblOEHu2Ahshsaot2MbtWVAQmr+17EuUOWU+/8rhiGw
5siIbiEb6yP2/7A0CbXholhQHjhVSPtfyIaimzd1lhqSlIUIVpQb9f4nGd7ft3iSm0WwwxR5gX3f
3j7R9qfaLJ1DwFXWnt3vlALIVj83VN/dPKW91UeNNTWgnWqHee+VPD/5We1dXNE0juaumvdkSYLc
QFThATfo34z/czzuJXveuh2AoH9ebAIxyVSw5g8AmH1sBBFSJRrquQw4n9SrfQZycYu5GyVDSTnY
jx4M9RzZnzyMTiSnhuIZxKlEY9CcNCewGJ5VKOrlwKLft0M+oMAcUO0d2ybiSLa0BWTQChnIw/tn
bLN0l5OGjGSXwIGyApvpa3sRJLk7qUCrwNIHKfKovoyRy+UkS47XInDYO8CZ/MIKlgiCsDr3lxt3
GI2JFIxXX8upAHyEYBeTfqvuu36kJ2d7KWd7o8jFgBE1nMGwhAL2eZv4yOIn0HGCG5fQ4a0vkMlJ
QM1IiONIWeSgmaA+ickNkG3abpycHyQi0HGSS2tlJyOjfDBO9kr6j5hOnj57FY6c1T1RTOUyiZfu
qyZOgLFEw9kvdaPGLG9dGlOD/AIQkpAmBHrthcbRpGu7ckp+PNiVFQPijBIWwBo93FBJDNN6dYEQ
8jL0iffcgf1UDBrLB7Ae9bwi3I8cSwdSGL6ju0Ga4/DPzUG8RMIiBBeQ0S92h/8Tx6qB+l4B1yeq
+ZZuLq3dKN7Lj+S3yMIP6HbVDamPRL3VJ5YfkcyzYmJIH0VQMiqQtnibersFNpA1nl04OBZABZ90
qFq2MrwTUYUtNfrUTf2VpGRpaXF+mROgrm5ICMIaJJKDXW5pUfAMeuTxUljhDNZkTOH8uMV/D03S
nCgcDlUO4ncpVFM8mvo1xeQA/i71d4+ONG683/uuWq5alTebBSWO2wR1XpdJnO1mns2xo34fU48a
c2jBveMDCFkoVUNui/B9kKlh6UzlDgShKJe824GLGydcbo/UXkfnfJenulMgzbdB0qmbe18BGFHy
V5oAopCoRx5CLUh6sC6nsvy0sSwQwoFbG3M24HqS0EvC7JKlDAAyg4199iQDvC4OLqRhSoYkxLYh
kFhm82Y4gFZ7F84gKPQAEHsEg/LrqnxlFNVhCiTuVxMlJw+d4OFQA9wd0my7NH3xfSn5uapM50/k
Zn5hpTF+4UZm77jlsAtAzPWnmM/6dvYBcI1a0lKutSqcIVcomJqxR9YWJ7X+mqxBvxrYWtHzsr3G
EWNbC1VzX/I4/5shgeTvugE2PZDd8D3+1mkj/1oMZbvNhp6/9FNpYOIPbNF2KWIQHVXbaOJg3XuH
HAyA1ONTg/PrDY8NQcyHxTCqe34SiJFLw5xRqh8Vd6KvutDGDV2EAr57JXERdR/ywvcANKQodB80
lKRk8haEYSkuotQyguAxU7HUfdCtKl8yIZkyUdqHz0UXSsRXphSPV7t/JyqyiieN7x+YhkpLQUPU
VZwWBwvF+6dSF5O/hoY+2/1Cq9+NiqVudfVtqUDqwwIZGjRGrQA7vSNyRMgtQSUaMmiFKFMIGhJM
g/A2ZFfqZJ8Dj/qGtEF+D+AgQGrBiZ6DDDnApjwtHJSmyP5G0aEAMWg4a/iexjZVBv1q8w81WUa+
92SIONKFZKj/RAkjxfzVBtl04cUFoREoTHxZHiLrQUbUHOXzx4lh4a0qRBYh7sKaHQpnQBHGQ51J
3hYAwMtc7ByRvwmeaF2fgWFhNv4E0IA6xxQHGNryflYfjLrUkFFTII2F7i1KU1REUZfUQ5F91MFf
sw8NFPDZAlqZiRk99R5kWmr3SEoUNgCWHQ693SPpDCNlR0Mkit1C0fD/R2aBknPbYucJy8zplpMM
aFrtHM9/kESmHGtCqSxagKh0K48oR+ZM1oFSIIraAon49/xmnLHH11UMMwVDxVjjezUF+VObtM3B
n+IPHg8FrYpgj5JdUq+kI0chL96TobbzAVUcJHxnIe37Ja4B1RFFRWEFblV/r1FvfiIZaakJQ1Zt
HRSbbh8U6dJPxwJ7UoEypp5mihql2xUMwBunntPU8YepSJYd4aFqEejcgrzyf+jYzdqTbOrc4TII
tFXqPcgA9AwP6efVoEKeZgtHEv6M/fd2RKbRjFTwHY1d2wwPS8eHeLfkoDp61D+OeTeU+6Vj0edw
6cKdawzN0Rrr5jsQhEEhMgMkotLrS4nCsE3JzeY7GEJG1DGZ+nMLkumPgEn9iINF79n1mmmc99pY
IUMau4Duocyt4pLa/lbHRvmJRiWwg5BpIxRzgQL10WZuFUiVEI5CSBqS4bAjxLzI0afjEA0HOSSN
VjblRWPZT29yXEXXABXroj4OMRerBq954wLw6SF6rmGLh64mI5M+oWtKU7q7pcLjcemiYicvImKu
wktXdc9kJO9MfkRxUfUJxfeRYnp9kiFiM8H5eocJisZ75A9LEFEC+80Fnqif+QlSuuNqTxpqSAFi
O6x0CjcGrp4AI1XqrnCSoAYf1l7akKZNw29Na7p7tQdMPdrxRZI5HlNhh2fXfcdYbQWv9o6rZMaf
lFKRufJ+UKgLvBc2BF9ZUOvRtNV98Eoq8kdg+//VmKa2I/kjh6SyI/WDrxpSj8gqqSeCLuIB8CBX
TJbKlmQ41AY2q1IrP5L5evrWjlV09TLbegPDQYPUgrY+jFR+WdjGxSxKQCG3Wd6KXJUd/k39Mw+N
DwayxZ/0uNmhQl6rdt0AhCU/irFiITwFZ2mkOhbMPNQUghRH2Wkc2VQBcpU5KMXajTHHi9H+ngF/
0gdI11k+C1JveVsNQST1Bo4KHGZpySshBXMLgIWBAg2WmMIgJIb0EV9YjsEvdPJKvzwqiGPqWUX1
G0eFG+ryUI86oMLg55INMGnhNvHScfuwlrMt/TVni3ZWcqCBmJcwxjxAuDdJ0+4ZRzZNVOCI0KDd
ZlNsPLNinM5t+kZynQgVULrupIA7RXZ1EYHTYgxFzRTLtG0ONp4NVUrFVTs9UU+WVMWtAHwVaiq2
WtVZyeKrX72pAIu8SRu7ebG5LVu1ltd7zQS/aLNMzwAo6F8d0TCtqre8noedYaHoIYgYqPcAdIVM
ibR/pYaMwwRYgJ3Bu5NSZC63kJaeW+KQEL5kGCUeIB50IM842BChXRHRTJYFNPQUKH0k06a5wwrY
/MNPjObsAUH6GDfIlUZS0owEtR78pHWxBNj/AMSl01evCehZBLClZ2tlCBCWVA84YLFAKQCLPOSA
vBwmdkhS4LCSbIqMaGfqSCI3kbj1lLi9++SBh2DnCmyFGbioC3g/bKAStfj1dWlaX+s4x1DvnWoz
AifkSUuzYAYKeBKgEP/WE7IRXGGv+F2nWCQC5rgnzs1oLHIsTDFWjT85rQsQZwhJvaDIJWCRV2yV
7F1rL8HjFJCy7XnOmbZFFuh4YMDs/UxDzN7Gg8Ed4C0KLcpWp9WQtOa8tJ/rHyp4JiqY6SYKNyw2
S1d68sZifJWYC4t7JJuHOyuovJkc3/2cYw9iVVBfTHLJpab1tGIYPbxRAfD8+t76gWRlCHYosJ+/
vs++/NNfrhxc4AAto38ait595qbpPluEkQdqhU0vhiQjre+l7RPyLQKSKwca+kAaE7vu2p4Ukd1x
E3A1hXG07eTPB2OKOUY4lMhGIMSKS88Vtn58YH0f+Jw0eA6B+M0qkCKJ7ar4GWe7uR6Eoqv7qM6u
qy9xksfPtulbIxKQkR1ZL9mJZD7qHm4OmBdbG6uZ7S0JXX/pja0KXWB6tsHsptzQd0wLJPmtjFEN
dAvuf3348uVyirQetPR1q3WVMja6uAIctiYtyKwWoMFxza5gCXIv4MgBVZsOyOQYKXiRaKjHjV7f
lyzBP6vQGn09Pis7HYg5m7yvfeQEQEEeSuvH1dnElPNMchV4yLplb6QFR3mUieJikCESJTaRY8sj
EnF+KzEBaHy3W8lWXen9MxaFSZcK1Rjk3DW3i1TZiBOqeZ46tulLNzu2tQZ83tQrXnvRUA/wXN/D
KM3PNEJld/lqIeP6yJoEJPd3M1KMU/Ndm/GiG5KpeCVR7SeAmBa2i1F/CmcnOsmnuCqhnVrkXnaV
a+7Um4Ae6NTQ851MjD62BIPGKF8WpCjlC2WMUH21lDf1TSiuQObqAjSkq+Ct/rLU3kumaZhgMQ8g
/OHoV4Ecx6DDeMpqky1BpYETqq6cS6q3sERZKiBMhNpjTQyYOrPf0pAU0sUcxuxil/1+HYyuk5g4
rp7jdjmsos0uR92C/3dS/0YzmdW0qqaZDk1/LNNELctq/kO2NI7cEH9Y/MfKxE6xCdUgDxT1SXmv
Yyd3qp0g87D3W9ETPxXvhlg04wQOjLSvDiDVA27cXU49kulm9KLjuFxHcqh39dOebRIBLBuJZuDA
mcmstgD0NYYmTmtXitbF8pxk1HBQLb207lgdlYKikK9SlBryhaXfQ3yyBiTjtzHMQCALWPho24+t
hUw0NOCmt4DLapaXTv+HcgA836UTDdli9YjsZBqTRsdZQAC0m2xPamWohm7lwkWNqUeN5rbDbrGi
TgZUCmUsnSN//hNcOPZudMPlTA2++xFbq2IMwG9eABIHhNOjy9A1E7aIX85Pg5sKppbedAFvUcy5
UkunQYYW/hRVOVE4NVxdnjTS/fHyD/YD3Ri5UuOGe6Cd1+dQcFi6kvkSiThnX/BlrsY2y6cD6Psu
UuY9mJM7+VCP1NRTCisDSRpOoxEXkxpgTFBXSpUT8txRqWixTyqpLa38aFNWyAaeKTHu39PYpJ4S
48bFbs9lM+LvGnlx5KIS5t5NoBspeGW7A8BF8wuAJ77ONV6YyFHhV12wPxPTMzVE90w9UoSAlTm3
zbx5kL9nS+F4zLwtKHC04F9jPvjebwekEOUVVaS9NgChL/OSK3a2x2lPXWvK02tXmFewJvVHJynH
RNS6Jhu9W+btgmRIsKYKn9kYOxznCXMXZwnpdjSiHIBdfgpgKnPRPqhwto+/Z/CIBElhNMbJGk0j
QJprCGyXEftrSOIzt26NwgE5fngExcannJnudfXcoqcSuaFMzdyoBxf1QLDnPsle/HnlqszItdML
E2kKsJWXpYehvPbtiupGpAVOHrFRgReHhofppoln7al0y3Uzjql1dpb2qOT2EIdLQOPWHj9glVCf
3nNte83YtsniIL3nl5hkDEQTUwXO7xZzgjyGwHT1DxpKdE7KVV62F0GTZlgHvbaof8BGJAOmTe4w
dkbFHTtPBgoFUTuIrlQV0QCMHNvs3N2MpcbRbYod8+zOBHwajEhNvZWPNw26f1EqaY8K2iBquthv
wEBtmKiziEBAHmHBdGlsvgN8TIXsRTRN75XPNLwryVTJqUdKIHrtHuQUg5R4kUjlg7sGNrNg8oYW
WaZukJl+8hr3XvSxBCP91bHnFz2p4o9StFT9YdY68A4IC2q0ZFqwgACiIg4Fb3aJY7zOsWGCTRpm
XZbVr74xBsopM+bwNKYZFvRmm2Ub4LTVO9bNBYBhfgZhA97WKPOxT+RHCiN2A5dV6SvnXMezJCtH
DtpukfSIFMorF2QEGvayjqVefqDR3OW1uSetSawCjdV1mzFOO+xb/3SxNc69J9Ob9iYKFU/SUPr0
XlJu59Zu9l0YgaWisN1XAzX8r1WPchpQaHU7kklFMxZHzcY8WMkqi6UAVUhPSjT5vQt8DRuFnNPy
THISMUC0gnrObE+RuIwLxCtjBM6e+MvQxynHQ6GfDlEB8pRAlTowocFh2XQgw5XanvVffHRtiVDu
c5f2IvBDVQVpVTS6jAxJGqPAEnNVfiEikI2K+tO6wl3SXduGPoHV7de6DeG4jlj3gadFHTKV7oBn
2KIBqTeeyQRdphRAvjafSoZdiF8R0miIouo3FB6FJxpVy4i9ckDYIQ8RCP47EmZauRw7mcPO8sEG
DGyEea9VPfu9450tUbGKDPoRZNNLI2WlDaKQAPls0s5qUv9MXtS8IyfRPS7Zk0jFJZkc0hUBlwgU
pQt2x6oLeBf1F2p8ZJO/DHvqG2F/k5rgwLp4/vSsDEnJeDwcgLeNbYx7hEV4OeOw4G1isO2DokOl
Gp5D6XxQ0clDw6ZfDeDRC064m6e297azWcVvi1Yj360axjMNOx2wvwUf/4wtPX4jEdAokQansbVF
Xix/khKEP9Fbx5AwQzHIK24r+3K3ILO2il97VIvWAAHhwIA72TmeRdQ0Ibv1lCzhbQzMDqTokKy7
mzwYV01Y7uukAgLtPZ4KuvSWIOpOgGjtIreTfFUoZad8cVS+ur1lmr7ecv3zJBpOAJrHu4JeGKJJ
RQNGCECLkRA82HjXhDWSHMErL0eksJHGhrf+3VHFqcQ7ihQkWwXrVFycIzbm5sGUnFZG8kKF+5K0
oJQDNa951lFGcY7rnz0lMwAxsm2NAbw8wkQpWmfwCykkzYP6f5KpqOSW8Sj8r0IbYBIYtRhJxDVA
OBLkQ8dJ+MUqnP5UcV3fFXb33NdNfQVvypWwcVxvnF7vI4A5yhHB6MQRntN5gTw5loxVdZJ1sMAN
ujicJScfJHMkWpXP1p35ewaKyCa7JFgZI8kMz7lIB/hUrVUnGqk3Mr2MDYvbSEVvkLL2882uXvR3
JYke3P81rB4uJ/yfav0pjPzuYC0zqoJEY3DUBy2ioWEaTX9NcW7saKRji0HKaUhm5EDD/0IWWXkD
RBUR/nYhE2NyVHHU1ZmN6ckCZCAQPE3I3QFliJ/nIXB9LCPezkLW6yb4kXBO4V6omZ2hOvhd8VmJ
kM/I4q2MQF2lykoUJC3RMG+VbGU+trPR7+k6SFvfNqaHvWkdEO9ZgsQcCVtCGCQKu2SFU/IAdaJs
lAv1uB8eS9OtjmRBogdXkhHsSfMAlaJc3rW5hybtwx20g4OKXdP6neBbXJNjYkldakpgT7lzcqVB
VXs1R/Ws41xldzDbdjuVqA5THtR7DJOAprLCOkeZPVoYE3gK3gtFl2vs5a0SpHudX2dP88Bx6LpE
32sU6yQH01oywB+iYfEcbxnXo22FDZ0nPzcmIPt61QzIQOFYuNP3liEVj6yVHymV7FtSYu5FwlUc
GofLMIPBCzOJTeVazXlsE835moNOt8r85ZrEeHbMdj98XkwcTuKgOPwLqH9YieR/5YnXBXbs55/q
xav2HQCckWGv94doShZgJ2o5SngADrWLbLA6RHrBAHvUg2scGLi/O5UFKDCky4PRIWrdnRwL69BO
kadrVem2yLrwGXny4TP1Ei1FsRUS2PYk66raBvtmjXlYWQFSUBlKzQCgq6IdnlsRQIoogobzmL0c
U9h5xIyRIkihipPMOzDrgb9Z3AddKJkBlr6tW//g6F1yBVVaBwpzFKsZQBy5TsnXx2UorSAzlBbi
1GmygIA7YkmrlqADm0usGeM5cNsIZRRiZkFzgaHqDhkmMS8kwmbWcsh0196o6UUMdJu87EB/K6YS
ZKFikJeIkQoLGrVeCTRgcRXDFPyCC07QHhLg0iExzgwoJiSn1DlKjKNG2f5qpiywYs4AhoQCjsHn
wNYCq/MeqRsDqp0Te0Fl7+Ttdc1sAFZlT+MxB27IoaztozMvxpmablr8SY51s0Z2Yd95BgBYkwRI
CncrZU/qlaXskp5UypJ6vjnW3kUJzQbvFWAkRe4hYs6RXMzFcgKnAaqvOvvx5nLur2qsDrYAaIT0
T9LIU6NurrNdbiC9Qx4T8QI817wNtwARxI6GW4TPqqlxlPCUzt9IMpcl6n/nCXnwrG+0Awk7ByRH
wZCCshLocWEQRsXzEJZnR4A6UoODXGc1fJD1OV6x/9mEPOa0B7KjivoQhobW/Zo8zNuTVrvS4V/D
5xEKi9qpAsuQ2PEDn4x1bsUN0ZBhZlYGSkM9UpMhDalJhLMakhZJLXBWhg9+OsdONv8/zr6suXFc
6fKv3LjPwxhwA4kv5psHUYslS7JsV5Vd/cJwLc193/Hr5yDpMtW61T0T84JCLgBVFkUCyMxzbPbH
4nEzVT0xnBAun8Zu3mwTR3CUobtUVXHdWKUTsjnm6qu56KoZK74znOoH5evOutne1EhyrmUHxiSq
5WoBmwCKIMSTSwJG6bWuxlFfEQJmqMARw4DCzzUprRh3+hbxKbCIK+rUWEsdfeuootLZi0YBp85Z
XfnP83XVtE0MLKeHErgPQKTOUCaG6FNaVP05VLEpEnWDgToba8QN6ci6+JmsfYoaQ4Il9NdQ6k0Z
QE06PZinXIw0x3LBruYBMhGLbAcmUH7skzQX2zp2XDCyTjuZxF21RiUOP85dXiZyVU2RudFHbpbn
QQGsMZBf++E0Ij8Dz6qV3oKWmsbQlHXUogR96p+uvroulrq7Wb7kq3vqymSL6CuXEtlLFd5rHn3p
8yQ3N8XVmPkGK2xAUOvBJNa1Qkux0hywK3yqf9oud7azSBbOk/FIPV/BrJCYBhleZkUKIpIPHbnU
GbZf84xBBCiZKvqDPHTg6XaoI8eVlhFVizqr1mejluF1xvI9Uwg6IZ46bay1h/k+ofsAcNgojYxh
aZCEdri6TSY1hOQEH2cTgmjbB28jChlZG3jIhYl20+Q3HmLAkDWEE/bAPAL7OMlGVOsqgv806KIJ
vF4funPu2+vANONHs27ixyEI48c6xn+p1C9DVHcB0CDZDmDo7EQ2cmXu8OqPzD/MHl3PJryz2XRH
c1CDpHYEfEUzbudr1dhDbGokS8wX0/BNnP1QrIzSAEMUah1wcurUSJcLwEWodE7bwKBE6pGurHDw
MZnT/Y0bGZka1abWuBsS9u1v5yBDMkh/FTF2tuOsw99BQ+aeOUbFWktGcAneyFOa/HCjTh5HXnWX
RpYnQ2GZSiWNdY2lHdghG1+fbbwO2THBXxTUlXq3S1L8nDuBG3bnuLIWD2mjI5UtAFmANklVzmsd
kTDu3mGdC+x3X6F+U4M0H3aUfpxu/QE8waCEqFdmVZp3grJEAA2d7kzA2XgayYDtbh8y88WJRsBZ
c46zzz60PmWFW28WOtyxGlGDNPYPpLKNiB9THGySRLy6uTFaW7NrsZdQvLrUcNt28ETgyCAwdCw6
prTcdsiru7QqZSoaWIs1NkTSITEquGS985yFA174Sk+qzgLnY8D1T+Q6q5SxQL6CZ2o9XouNSNyV
dG3/IfHIoR/H8KJpUXqKo3rTmkZxcLryxErct6ZIrxs/DuptD1DY1Y1BV366AEBvBCyvzWIlA4mg
v3kxTcO/o4nd0WmvZm+tU20zdrpVqw8D6peTyUHhmKL4fEoiB5zMrfMIlKRtj9rfM0ksk/LBB68t
UGna2Iv8AFHYTvtB/ry2ncdO74MdNnoqLoLhZGhbkMKWydBtcxz9x/hpgzlpSll8oCHgS8C+gTv2
xo97vD8ts7IP1IxuCOxXKW3gz6JHurp0/0SW17gxFjfUKQG7Xfktw6h3M/ZGJJdlmmXs307lstTF
Hj5LAI4rKkAtUonN0gxD74E0odtHSYH6aTKI3LbEHZXlcJxsFivSWtQtGiRjG13+JRiQr5w3EYqZ
VPH2XK1NXWpqHDHGPuJbVMVNKmwRixM2+NW6QxXKqkLxkZh2ZoDCZby9ouqr041AgmLAIW4kK7+K
rPwJRBj9IvGkvAyZ/yepdWbzddANfG8XZvq13wiXZXtksyB3AqQy66LOFU2LZb4AmP5k9zJ5EtWk
P5ltcd/6lfmSJHUEilXAzNpOUX0WIEWUPNWPU+qyIyoq2dwjnZMYwz0T3xeb4dfVRghdB0VTk1+M
8gVp0eDbUbmKvkRjmHazGSUeZ6SjBvubn6Yc7F0JMK59OPVgubAC7DrRoIAEwPWLPObD7AJeIhiS
D8ffuCwq6sV6FJ7qEBD4JNJMA8rMZQkQEwAstKrpFJaCTagLJM9dPtR/1rWil6RK3k7Rc5DnMoZ0
OWKVivP5Mo8NADyNlJJiYxo1cF+lhdVKI1DeYOAXA4z3iZfnRACvAAjM5KIrP474ywY7RWOjqZxF
gGVk+nNetazfZMWBFuyAhRlxqCqzXdaO12v9EESDOzmwcTUv9K+W99Ql977MV0yMjxoQKsBNCexf
zRHgJzaGHYEAkypC1fi2jGWzJpEMTZp873DwtZmaKdz0ZtFsuyTXX4BxdzCmGsSBQ4/wmnTMxyyM
/f3/3QMgM4VnMV3urMTS76mRTWjMvX/WdTJ6RtC/uhqq+9p3S3MZ4HCj96qpvxZYYRv/xej78cvU
+9YGXNLmfeDqP+cSWeHb0WGoVBWyAaBC7KX4cWlQ9oXvcJpwlDOiquAoG1CdQ3XjAeTsa505RMjX
CZp814VsBN6INl4mwKHsmsDmq1aJZADdRn4BOgUJgVYVPjIwEFXNQxHfAW38E6KCz8YHmnhvFxyp
Hhpq3D901AsHC4E/Q7MB4/4Lepx6Xd56BaicTiB3AjC0UwngSKbRpSdR+uHKrJG4HsmwOI6AID7m
dlsgIhCuE6UiPdKQ8nR91cU2y1kxkFKuRStgIte4TDSANnG9BltDj0TAEECHnYL0nnvq0X8lKkOV
+uHaaSx3di5qCVBD8rarIkaWwF+nqJVIOpcZgKzt1JQ9twSI6FT3SlvRVMsAlgFV4x2kiPvA7qSz
vfnc8W/hk5dzwpujxeVMUCuwgE40v/J+5zzUhud2afXaxIhMiEZ/EanFh3URReE2C/wByELldH9D
Q1EnEtWrOSiLUTNki9Usk6esUAm+RexHgluXTQeDpz9ENvnPSMBv79hk6bvGDbPPvV98iYM4+466
+h/R6P+9A0oMgDac2rvc73e93aEGx9Lj8Nj0BopsVC8I3ASpRR8yKVkNPtfEMbvNjWGM2hDwsGjI
b6QZSe4T7C+QObzrm6a760P34A4MZ3MVmJLnkP4sU2B/jt5TNF+rWGt61EWwAHgL1J2zA+auigC1
TOUUzMP6Fvkdg858LFE+BszdTm/1uy7zsfwJuv4ZeIjA5QApPUjlgT3ZyB4k54m1ISMfK/NBmPaO
jEEI/zyxwF2Le/5Aulzozr5oXBNHJ7ByLLmMMtxc7an9GDtxyZFxcsQDVwfxjRt+DvstMQ+Q0BVb
4h34ZWEKw/2XQBYugbWQR+BcdPIWBUvI7kNbOroJmHBEYQIBMBUqc6ICpxRHx/G+75tkU0jTX+mo
AQIRHEh8y5V0nnuJOJiNspmVrfC5SZwUQng3hYizKSs17UdvMZCf6FKAiv/zEJo/ssJ9nRc9MjyD
6TV2ExzI1sU5Quj13LhIXABMSW7dKwNAQhEyr0B3OZsHbCrvUxgSMDvsShEkKwdIs/dm+pPKXJeq
1xk5aEEb+uV2BS5ERhpG+EMk4nCgV7OZjldi6XS6Tdbo5HTSpv3vwkOaslXOVdBpGRwgPnZy4gPF
nEAO+F22MQBTFU7GAmmRx+3GZma2X1QLyoVIDVXSVUw9eG/+Mox0tbCZx4RpARiuGsZQISrUj1LB
Uppd+TZ0yPB1cM4dejxorsVYdm/6JDlYp3A/eB/OVQ6IShCO1Mv40kiiRz9FlVdk7HsBcOWp7Yo/
DPNn2Dnht0mCbdqIKue+Q8LLpWPIHS7MJvw2+MHXEJgLzxbO6vfisar7DplZ4B3L2ji+GDgwTvGk
eSaVJvU/7aIB2YpStSjL2g4IFiChEKIGMOXFnzyizrrybzTmb20fWWEueJTuh2pqNs4YvAy9Ux+b
RGdP0mnyY5Qlr4UtpszrzNL2fCSl7PQg1J9C4C88ISZBtsGKABulKu1pJDWARH8xuRi9wq3uHFX9
BCJp/Z56i8imAFWDlm5vbgyLuDgPUVocQjA4USY4zkEmREo/xYYDYoxfUp2XY4HUE/WzCEqPsDQp
pWPJ64gDa8VNgGsvGSWLW1Cbq75JmSIbmEDyAARvKcVDrxoDQAqAPtYOXMEmkH7E+e+9b2j3pFr0
VcB8cLB1w5p0YuJsJ0EUOj4mTBgH1Is5m0hP2cEFHttlNHxr1Uqeffd5uKtZ0ZzcDo/smWYBPMft
2udggSWyBOJS+B21AlkXlynXpdcmyB5bUIECggEiubXwTeNwXcEuGZqz7hoD/LofdKULKtCim5GD
FtmN+fu4BSCIesDIVXmEPdvbtR1fAtFuZcz6ZxyN988ScEwKmdnfj0rHXWSc2wmXq9mqdNHY7iwQ
yT6QKjOQ6I710LghMW1rG4/hurxrQxxQNz57oqYXdbsFZ9ywbsOCZV6uV+cSFY6nvqj0p84ygTBt
1dHViEoYmacD0eqOJsBGKnxUc0621L3GZV8DdzDWTmhq95E/JBd7zPhqQJnEN80PEa6zmi9aFmPB
IMvoDpD0+ue4aC/kABpAuQpZZV1yS3T3TSqDTc7c8FuDQls1A009jZFYj00n8Xf6pqVRdJmfLYF4
+1spEm9V2kaXqQvxjMI43Wy/uUBr2DYl2DQB4VrgJEotikimhk/+6B4BqnKWmW3uSFd1LaVw1pvG
t/KXdPhEHN+BGcpDyM0I4CpienUcJ/W63GmOIxjlXyz3yiuyXXh10fRqhKgOW7za8jOpkXU7HUor
jGcvmSfvXpkAe5HDsu2oyx4UyBHK1asxfPYN0ziX3XRgTpCG60oh22PrOe86advas2zasS59Ix01
txtdcpFBceVCe1eQaWN9pwXHUBFeID6DM4z0gYSSmDJKELUixAp8OuWwGFjZoMoMZx27xEl1Z+XH
1SpG2eNUIHVG7zdLbvBN+q9EHS9K3MevNynENCBBlSYuFaN4jWQnywQAKccA6NJANF7dzHXlrsnQ
wyEbP9C4ZW4EYvI1iuGwHE3LYWUHXXQBmJiL8HVXeRO34jfQHb00Miuf/QwsW7nOdaQzQJ9MxS7u
XfuLi1SLOwOYPNsUzNhvsvNc2bM/gLxnb1vmlHegITJfcEqyJjsYAaONhkPiQ5/XyafBbZ9oPivI
AB7bZ9kpry1+0QYN6x11IYM1qHEO7OiC4tlDnvUAeZIIXNtlOb1mbcM3QByN7oSVyFenYveG9Mvn
qrXGB9RFI74dmu9uUz1EdyT+1Y2l9qNVZ2usAbY4lLQ/dWNYnnFg0M0c9pGP+Gkw5MGeblELbqAV
1ZGE2xdrKzK1Z57XX8Jc2m+lA3JlYaXmw9AM2WkSeJSSwQ7Tu7Zu4xe3kmKXAdN8NwFo9iUYrQ05
xGWUoAaylEcAqzQXq0AAeZoS+w1Zvm8RCqyfDTNuDg1HOJ30HKWISM55CzKNb0q7dPatVWnP9th+
8RFoD3O8zUcw0T21lhy90kVaevRBcD8lyT0bwIFAqjYPu3OJB1IcG+DRyGsEw3t8v14C+uMEgXtM
kIHA+GoCnJL9v0xA0/tt25wjK902CoM6arGuztzpHlnpxalTKtKTSE1coRy0dcbCW3TUW/wmmdbH
kYG7t167vj8clkUmqNadYk3rTWo+XBziVuXEtrqsTj98cI43Hgor/DNIOI5tPxbitCSPiNOH1uS0
BifzIlJv9llW8EHqR17vjOF6caRxFvdBuzXHfwwNkAZOjnrhwG2qTagqaixVUROrnq0MjgbGKTKQ
jqyLYVAFNqRbDEjieB8RRI5K9YwT7Moaq0DiHxUIGWbieDHoDg+JVruXuklQ3arOlIwRJzyDpr8m
RSg2v/MIeb0rUQj7amocFcyRVq993zJ24IDZD00iQTLc+9o6cUNnEwJHM8OauFxnjhte6irRn/oi
j/ZTUyFvhLyRClkhl6crDkFnsadAi8ezmiuYcsSxyrzZuuqwdjnOnc90Y8Pc6iNOrv0PqxO2QDRa
HCc7P/MO+W6kcq0h9vIRB6LcQog+UmSl1LNw87SIGC1qEDcgo6PJsmndYbXtjaggkoiW/BqGEaig
Q4xJUZqCUhnltGTsx/p9RK0sZCYDz+Tr+/YB63Z9je/DOhNCEnJuzHVoa8ka2+NfsEkEiYToSx0B
Q5jcZkylRDm7dpKuSXk1As6T7aezsz5E8fm9IDqr9m1jdDvswLFwi+XFzSzxZzu8OW5gqyTjfoNq
6/EH0J7ebFfXXmsUPntZOwSfAizzQC/O5YOdRthEdKWNeu+kOTBQOdxJo0QZRFa7mz4p+q1dZQie
JjroQxSHCICs3H2p+ZtFRXpqRssZ29WV3PYSL9HstKgIeZnGhgxlYch4G1FSjiz7IGXRGZ88/dxp
Cdii7OF11OJm71g1X3djPbwyoD0DBjqWJwbeoc/uiFCrcsscGyxEsQuaCC0bXwtXoARRs2qc36HS
be/zwvcKoC6c4gJJsizCw65rdKBSIffXTfNk77MaZR3kQo0WBzj8rxLTa3hj9TsaB3xN9XDnbB0O
xrmwxJcqxPPe7fDWNFQtcyrxbCVRV5XOi0jWQjn7ypkp55uxZA2TZA3MFkRySwfwD3MbIuvlV3/g
xUc/A3sHZwZyYUSn31NjqqPfRVx01+NI+zF4vsZ/2MkprrHlmcLkPswD86SPPc4PWRDuhA4AFKyK
oKTGVRC4KZIjW31WLFpKuUhKkJqkCN6Dyvc3I9vBwdknKs3xsvw1JaV0ZNh8T8iuLzxhA/KMLrO4
oJo42gQWyn4G2y88B+h5iCqAuSMtw/4hVs3QIZovAmAYk4EaVPz0D3kCFPGwdLu7mxHRFL/GeO3v
bwYECI27OTbGyxzU04Z660fTcCSpiRHYXEVOsuI4EjgvvrmhI0MIGThtpFDzVYMzMkD0Yj07i6Tz
00zh9Colma+8sYBrHdDRf7BlBUzkIJBE7JDIs8jQGeK568P6SCpUX8drEQXAp6m5szEtBJMAylOc
EBfBw5S6S6N3bKenWnFYVNRz1DN41sXsehYyCGVN8rsIZzhPwu/x29dqRITVxg77l36fZVjLgE4T
ZDxC9Gsd5ZwX2vsxHN5veOiAHQAkrs+WHuQPmRT7sO/ANnszFSurft8Xhli1I34eWWLwXdb4d8gB
Cp9Bshg+Wy3HMQ74enaVxZHu32TRQ6q5s8cUfEUlHE+BPeX7APIrwRkG8hsfuE2MI3W+YP6R5DzF
99eJoN+QaIAhVduSecIieI2j3coj0c1DDHTUwGW0U4zfLUur75aUREpmFIaBby8pih1epkhOyVoW
7wYHVTlTEWpzumITgDWrGNLXqE3xruhT0zpjz2edbZH9iYSy5o6kRZ/1Y7THr+Er0xvrbKjGBy/s
Kaic7EvhdF8SBL2QBrQaiRuzcM3PNVYGr36rSc8woukRwBkC/zlf3nexPYArINe2NUY+oswY+92p
MF/zsfkyhmGl5unrkX+VmvFMRwrIR3iprMHfkrQ0C7Mj6UqR85ki8salasXteI7s1A6QqrSL4wg8
Dat5u1fH2iqvkVpClmULiEM6x/NBBKNoOJoHw0I6pI1zsYVZDcWp+hHUxLvMAGSFVmfubqaFmFAf
H4CldQ2I9f4TnxL9FGfTKysiv/XwBkl5/onYJJDdAcSXojzROCHN30/Tu4pLqhbp3kma4S7SQ7lD
7Kn+bHQ1+EMTxA20+KeeWPx5duA9XiMcR3zMjHe6qL8Tz7tD6SFECk9s79SQ5cOPVA2Sw9Yyq228
DaqiCkG5EVsXUzW5Pv20AMCzHxzTvJDe7wp3XUZSWy+6qcArU5j4ZnF4oPkrlvns4qKOGYMGx4LG
avWriVwbOJsjVhBghjaks2llJA6DYbsH6tW/ERcX8gME5fuIZVgRN6s6NNl+8XWG+gVx22qL7ThD
su1fL7H40RUXkXo3n4LG3viNIIBbmX1deFwBLLYNolhZ7vKtpUTwpg1zQ1bSLS74zoB3UytEwMUx
moCXSTPQkKaVzR5fLMhIRlfeTVo57VltI79EtP2mEQxEdhZWMaaZht+c2LjrnADUtZZAvp2r299B
nQzeptExP1f4pGuRCu1MMwE6dNqnfQyqCpH3GwPJb2cRptkdPfm5L2Ikf8vP9OSnprCmcmsXfr2e
GRQdlcoMmnKkpNnhkHhjaK5MLSou5G02ebJMoMeAW9OAM2xrALjiLejv8J8O82k4rQleg5orwJOg
dP4wutQ5J1qgP4G6vavM8JmaEtvAjR1bxiZGOtMz1qDNQ5m/FXnKsRrFumfd+kCVn+XJBij7CLim
A3hDYQd24mpKuP/gRpH2ODn4FG4rUfdf+Y9xZ/iPbgHu3dxEVIZEMgiZyXXa2GJDo6zaiR9QI8mQ
koe4a3j0hZPeYzt8NAu7eWjG7r0pXDvdiCzZBl2hH53Knda9iN23cXhshir7LgD0jk+cd2dh+aBh
MPDZsxC5gbqTVtvRcfGY5wIbVN+pubekrwFeDLFkykmjJkdihpBTva/kYL4bwG2bzZlwxjDpW3wd
X1hlYB1hOPeo91CJXmnr3HN8qH6fc6BSk2yBe2Q9dXrjFQ0ykfseZZ2O/0dpJjjzkCqPkGj6qFeD
ZnUPHLNTkMY/QKxcf656v95qcnJxXF4CS2+o0jV3guGPPO23WuzzH8rVtng1u0Z9IZEjFtsHRLb6
8xADk4AD+PWlHFmyE8mUb1NpmC9S4ARFyiI+kRXfZpYL/mUZlDC7uEhZhihEVoB7wJ0T5aoz2v4e
50DHDIiayNj/0LUKrm+Wr/3n/ggEg/swAyee6db2ccBvzItimX2vks/O5BpvhsSSvYjy8TjE+nhO
gYnlVYCp37IkBFyxigkJBWlu9wU+BMm+ihZRD/SiIAAf9dFbDC5FlBaZerdTlFUwbXVZfcdfJURR
OmB0loZ0QoHgBk3qrvEOfreSIWbRY9i34Z3uxhPC/p2NoA4QSY7dVIJyqkLWAemwbno3UE+SN3WL
CW+VzE7AON5HAAqrcsQvfVE/IkZSP6pM1FlnKX75RYelcbxvdY5w1uJD5sLNtLOdB8hq8sdnYDZN
23LwEdhMkvikVW4FxiYt+hLz+Getak4041Nvac2PEjVoK+RiTc8g5Jm2xpjn90mCuDJy+z8b2tCc
JgT+lo+WhvmsWj4ZqUru7gWWbed//+t//u//9X38r+BncSnSKSjyf+VddsHX2zb//W+duf/+Vznr
9z/++99IZQQvjyUcF/+aoAC3lP3721OUB8r9f4RpXed5W5jnDJmvO4LaIVgd3Uy3TEeN46Ii5J1F
nNF3IvC04Fm+dZI2mgF5yOMG7KcXAgCvumUgu89PjjYHzkGEyKKH12lyxBkzvmbqgsQhQV4YfEik
BlQXidcl7DGaLMsrEK98A0e5hz8//zGBP2iVlVr5SUMMassaOz0Y2dQ+mFaCZ4IB+Dei/tFsnO5j
rxfczYx6JGNnGdylFL1c5JmBDysZfxXwKLwjcrzJ30ixnt9/cZDE21JjDJwRJRISSa6VPPHMHtZI
ltaOCR5uKLp8zF3XeIxCUKHXk/NAkplF40Pfdp4TIGDg9YB0u0fZ+KfF3xwS+w48iyj5JpesCbNt
xv1iTRNQA46heG2MY7NtPq7DQGi+MkIn2M9TR7n1BJCz9EhTM92KzoOIgFAlwmeKL/RVcU6xkj2R
FJdMB9sPQheOPxTeP99pDvuPGw3ZpS7yBbiwHN0w+V9vtDq1gykJhDwzxwjuiUeJ12MZzuRLM7tS
geq+KMLxymwG88w9kHTzbpbDXi/C9V99mCz9ZouaTDzdCMKQ4fW6b6c2WPmTkV0I0ZAMSTt+B3SY
uUe4AHRNU6RvJtxUWy1YZfHkfMvVi8xorfIUgrr+JHQTnwWJl0hvtLczxrcddtGZV/tiREnWLjCB
TBc0rrVugR6+NYFrhGqvKtY8ijYBFRQp6RRaqq0UjKJT9sBThFlmCXjCclcHaXUEcWh1bg0kC9Jm
Tu3eCjOvPJCMtvP27cODTXpWeGnYwGpF79bA/uOfvyr89G+/KxD84GFgIuFDAHnUUfarh0Lfa2OR
We54Rlqm743SPTrC0J6NqnGP0rVKr+wD/Ss2oeYKpbvluTOT8okb2mfS+6EWb2Rhyj1OCY3XUDtY
Q6d/RUnfcDdFhr8hL47tJ69SZxN0TXtnpWXzkCPvZKMCrR6JsZDNQ6iaLjGvDSUq806dRAS51mMv
Vm9cH8x3mzwog7spLs2XIQIuoUCyTd7w8jPrgNWovKZ61MAVg0F+J1/1oGlRGpwgfYrhubPWzFp4
tOQthIsT2FBk60Z3j77Ohq9dp/le4wzmQ+TW4R6Mc/jzYzd70fUKtWOVlH8UYbQv1cO/yO2jNeWb
WAthH9zmSfAwWRVuqx9I1MVkPYxZj4NR5KN7tZsFOxSz+KB0KrW9Fjs4MY+M16n042+qAzze5FuE
zqA0qkOaD1PO5OID007P0+qedotLQ/tGnEQ4azD3FB4ZTDxqtv9891iOdXv3mJwjQwE0CqaBtwq9
cq7unslInCQI7fisIePOq7hrnWxjwk9KgHu5NfUfoypIIhUZSU9iHrPs3gzZ5kZPIjXh0Ldrpyu0
ed7f+bV6sh8ZKkoKdeVlKF1hGkES5CT6y42ePoOTu/0hLoOd3cXuwVQNyxAbQ+UPdw6jNqJLprlL
WpKpB4wJ97Dobn1ousVMPRQb3gWo7r1Lh/AZPydj+369v53q6kMsc91MfXtlcqRPN89O7svnzgAw
m6lrL/orv+UqyzSLbtSiz7xvm62Pr+4gkgSEcNSlJgZ30gHbO3ZYdNS70SG6PgJRQU1BzZVMU8yy
U0VAaGpxDPW7OX6no8sgGRCr9BtzCJC6VaXV+VYXyG/QC/8ncu4QjhTyS5vWwKOwyuHER+kckI4J
Tj9Hi54RBgBOIjIGvivqlLS1/J96qb8BN1V+4e7wa5BapFTl2G/b0jlhDZ8Ci1RPc8/JG4n6FxzY
abkWnpPBPun0PJ+UteiSd2vWlxFZESkOn2mA7MLr8eQRYTxDQG47uEm0HZFWcXQMM/WKHtDZdYS3
+Ggk4hjpnfGp60ykHJXVV6wPo11iomZ7mJzyq5HzOz7q+icaPrnIbbCV2zJc4P9MwxHFCkGyjH3d
nGina0ysQSqO/+tHjt2cc0cWVze2lZN3694q0lfW9GenMfgPBFofdS0ZXiwA82yG3GqBKZ27x8w0
w03WGOmrGNvFtYpBWdGG7me3Kq2zaBwA8rTA/VRS6vgmgJYkDgv5pDMPSfHVhvzIQg3Kx1CTjhE3
egmucY9NtdwYA3LxtSlo5yjXEjlbAlwDt7EizbAoUUGyOX5Gfr2JTLzOj9/H0oib4JgaizcMCDi0
cEdUgUmmoXCSuj3Ca+1Kt4NN00bxgXRFKVD6RobSkdoe7w0ObhYpSiTeqIriyq70A/VsJVJvMXSq
/rin+mPqkrdFZcPkhFJqVBAvI7sqLVeTaJBgLWS/dbL2u61WXZU+vDeyj8CqRDLDGV+96hT55WIf
ixSZDRnyY3JVQUFNo0ojaqq3IHlEytrK8BnfJCp9ZXFEBaG2D3DwPv+P6T8fuVjccDw4Zq7ETP1B
5j+aHr9b6C+FfBTdi1uVFdZ3xX3epu9N5QsgSy8ymSdDJauSkmSQuxgbLASj1Wz5/5ljno039TbW
mJmc3KxMcWwMIFpNCHHBWelw0LE+3Uw6kjmQqbGjBGryqPBbuRgu4HjIgwFAc1XWebZGZoB9BOTq
fhB9tyeJGqH0i4hiwu5QBTXyXFEpWFpBgfoQNm4ms6uqFWGd8Kib7meZumFl5+WWutRkiHOzqjC3
AI/tij3paDbqRX6pUsbV7DbAfXHMyttj3mBTHjfIlXkky3IdGoNj6hoJfoMWe/WgF3tKs5wAIbCv
HHCIU5Ym6YZtY/vsmfo2w+6O3F0FcI4aqGv3oOkbj/tp6QE2WnBj1fX9D6mbuBLW6zsqUYwk4MdI
1FWms9lY2aZVVqlEshpxWuyognHK/AzY5MY/jF2caaxrG4ciSN1VjTLf+0TdZxZO5MEejSg+Kn6U
lpUyR2gMdYgeySmqK1HPpUzUxEbWb4bARpBQeZJuyKMg2ZJMky7e8xB/6Nf/vDTTmX67NLNcVAEa
Bgdvoy5MrpZuV0szh4Uax7GEcUL6Vtzu3a8sfjWdyluyS2+SUpdk0791QWxY26tJQgO/2tYHd7Df
P+BsqTj1LG1R/+yKYyKGx6wb2ydSdUZZbOyu6TYkkuE3g3J/eiQHaho1yFGDlok+Bg1WX62wYE/n
bV9pAX2uSN1vtP/LwCQB2HQZhis8h6s9KXUDD/147HsUx2WuFmz+g8YDbxuB5+VhIFIPSofPKROe
ugZ41baOFZd4oeWI1yXuD6t0sCIoppciAIyCAUyQRxMg39sk6IJjA0xC8GO21i6Wpv3QY++OJFad
fw7GqUYIbnC/dRzg0jhEDpBh767EsBPYYdyjTBAErUssMo0TsbYa7BDDwg7G1RKgnOXWQMxXDYxA
vv3PN5D4j42h5XKLu4wz3UHti3FzWhT7RVvhp9ufAgHQn8BEhe+qkhVqXovUM80AolZlYKF23Byw
X6g4AdJ3CSK1NLPWpKRGwy+T4XhJ+msQtzaeX+jmxrFNiUUScPxWFMCKO2Aod7mUHomgfUXOkGrI
ezHgj9A+kMtiID8asUwVKuouVtr5H35TIOiJSpTnIdJAr+xGIBrjHAVUKMryfGaj/ix7BSJCeWcj
bOc16vi1+6BMoR7pUGeS7LhWPBOVyqL/ne+VS+ob237o5SqepsibmowdS265XxrzJ1d5fym4SQ+5
g4hdOznjK3nV4cCOKMQRX+z8p6W8qgkpc4GNgBx5YSumYE0xF3lhLlIvXjSI5tKBtXX85ztDt+zb
RwtCxVw3/w9jV9bdKM5tfxFrCYQYXvFsx3bizHlh1dANiEnMw6+/m0MqTqX7q74vLCQdKamKDdI5
e9Bt03bgR69/yRkYEIxsQtdsjuZYOYtxUtamSyh1WApa0Mi59tFdOvQLSLDIU9j7sJmgOB1vuU9x
OIGlt3Y5ICFVyVPjRMGua8zKy1WS3uO7TmV2Kp87OEkvIkNaG+oDNp/d2K18myvvo1U+ayXXbii2
1iHBk+DPv6TYMiuK++xmjuzCwF00ZcnndRps8W4qWb86MQCUiyFKXxwbqtG0DmuMcVMYtQaVG7tc
5oNZ7SrIpQPYrLu7wdbiJ+RZNnlhDG9dE37uV6BHUb+rss/9U7xk8fjmJ8OrJqr7WpgnUM/rC86h
/q2j588R0kUvVmXnm0l9cJ3odfHCA/P4DoqS3ARsLPiZQ7ThSLibqTUGgX8kUM7HmBhr4/GjRZCc
j9bHPEgIflqF1vyYB7UF/0itLJDzT0hjADuDACDWaan/NTlB+J9+PfplP34Fivz49UanWvRZA0JY
YovJdt5QNgxjHe2stV0KJ2ah7gOcqpC6q9V9xqz3vuvo9Y7itLbi//FdcL+mOqekuiNsW8ejEukP
8eWr0HQA5wdplxyVDcaYXrfY5lMFai5LQbpsY5j1CCOEX/Up7haokov+RhtLVCDAPllANMt60LQg
PuKb9VcghXgwB8e/q61+aeuJ9eBOF9C64ckxpBcKcO3ih2RWcZxbPUjnbVPnOwpF6ROYxlAP1tTU
jXhYGWb3Cp2SxIOaIb9rsobflVWVbvpQA6x26qNLHRbuMi7tZnXt0xo/XgyhbW+EEO9xgPj+NBpX
7BtuI9EMSOsm8QN1ollplaV3ObZB00+hHmTiiiNAm4frCrxNgv31N4qFCAFRCLL9yEAFzatK3IJq
1025UolseDZ+Gxrg9yo/eXZlFG3LNso3hWLGS+KzBQXAJdtY9gKsgx6plgt38LGhAVrSdhaaFiIR
7WV+Yu/+46nIvz4VDd2wGDNMbpomuAFs+qh82nAVbRT0MGHSbkIBNfUriUSgyidQ65kNq6/9VzLJ
lz7Yc9dLxwlAYQGLzQvTYPwk53ol84Q5zAmYaw7z6HWANGONFJYINPc6wAHC0T0aEVFSgwZa3daE
XM4ZkE+xBFaqmm5NoFvXrhkMHg1rSDLGG7qF3fTON4Jgj9+t3TMX+4E019SLggbUIo9Ets6b9pTj
0f0zEOWXm2mol6r6OY71l6EePeM09FsMaiKJx0VfbMuV5RbqTHKtDu0ciiX1zA3qL1c6tunn33qA
WJNexSbgQu7Wi2yivqeT1hVdstHSbySUjmpSs0JeFsoksW18L3LN3n6Km6bZADmvWj1sFqMDNLJe
lvqqi0CC4sPuqmMTKdXUHskjka7N9TKxO8dOrdsJL+CrMrwXHfz0sL0DzHVqwbFi6yPPg29yY4GO
CmfmJIGVYQcMf+nRLV2yqZPuHGeE6IVsrNXXgXa4//MH3OJf3vqGbuMBJyww13TOxddKgVWNUPOz
AQbIghwZIhDaH7vcfFHSsKrFBS5UyUMETaSHJtPBpRVSHGrepA+xVEA7ykJA7wRNpsGRAhjMFIAn
C8SKxp0UMWskFWTCXMBB4mJDRRy6wJY9vgkLeaB9PJV5qJ+pfAciQ9zfsUT6GxE1Wq0mKZ1VqP3s
azyW8PT7FgiJ8i7QxyAufjRpFAf2b/VHkTj+FTHXgykCKsR3Ec58cx0GukA60JkoKVHlxuGZftO5
yXNPOb+WNzpcx9r3UVn3+k2D0cIF5ebPfwVk1v/xZ3DxnXYNXXd16B//o7hmceFgy49MSRubI2iI
UCYfF0HcViF0EVkBhk4g+h/FwOSpxJH63kjSFbRaYesDCNK9pkKOo1jTovpSYOsS6eMqdwPnIjNw
5vvM5rAoqJxLrLT2JsZmCvKXbbYY3ULCDdE1thScMcgOQuln28ZFny3KdkiXKgv89egz+6ISLtaA
atvs2xhl7M4c23oNAbxmO0Y+drMQz6hQv3wLQ1UjFd0jM152wwu4ZF6CM9rcf41PkOO59v8eT+tk
Tfyzc2CgQXxWBq/hjYnM0EIQl/XapuEshWKfaA0fPr69ugkkLmLIYCg1WrhIrdvlebKhLhq8hhkJ
HppAfCPOiEDedhonPuSdYEAz4sJBpjk1OXtQZd7uukSqjcg4jqlBMNaem7DqxqHbvk7kphnKb3MT
Hk93+VgE6yGBtL+nIaOwz0aX7XFcwJ3popPan24/hc63nwLmadMC16XmqTQSVg0MXgqgJlWhH6Ko
eW2HkK9rWUPHyRg0XGkEYEj98Kk9h09z6K7kkGno8OBazU2aPi8Cg1LIcinvzx996+sLFop2pnBQ
nrCx5TKZ8eUFC2hDq4sEfIeyz8IRiElw8OCapuDyq5uP8uMuH8L3vuvd/4zLTRN/m8hv7zL/AeeG
5HVMwclzo9ZYx2M3vDnFY271yas+dUcod6+1kBfHNs6g6J4HPnzWHJw2lFk/mS0DNAukQL8No72O
Q8JSTkxCo3S+O5Ew4mPCiuEsRjw+F4EPy0tbC8pjkMKg2tUbfutDg/7UQlMAlU78aDdXEKKGOP1t
A6LWpwGaAS+u9xmDCUlTmgFUdeoFLQZGqP7MM3z43L8lUmIplDf+/Ddx3amW/xlUYhlcd5ljI08g
dMuxvqQJasHajlv5cBwSoHsMGHEjTxY5+YEuQ5woOFLhktRADXl0O+jNqs/gp0QhWtqogwWPp/d5
n9pz9DSbIq/NyvfrtelroZdO+psR6rqr3C7ys+z1/Ex3tQ2rvjz0k+WXgRHad+tQ4QRNA/G0Y6A7
CBgCKIujONKrv5ZKpvXCwY/2kvf319UpwoXP7U3Gx/WnNaaZFg7PpybdXMNpGZpTdtkihXQ6HLJj
/SCzvj8VKo1QdcrxprJSYLamvsSoEsPDqaUAgBuQtFRHGSpPB/6zF5FXStOE6VJ2z7rWelECCBnY
k/S3fQfaRQUrwJUe+AfUeyu+LMv8TXYd+NwWnkCbf2miwjJs4baKnSGAJwttgPtUmCp907sGw/7S
YlDTnFjfVt1BtB4Wi5uGGxD0wScNoLPzHAHlEH3TqJF5ae8jliZ8zBqdZtzUkCM7jbP8AOc/bGKw
wbABqaBBz5YEJoL+NLJohDei9nV4hiolvLHWGk5ljQdNzBECppBDhcSMmy8d4sXNsxy7OCgUR1+r
tHUXBjC+R9sAfAsVqHLZRmP/vTGWhFVupgA2BcCx19/pMnAOhPiEzaS9BlMDL8V+QnZdsaAzQHSE
7ymA7KgYT0BaunwKDD+GryZu0MnEOtJMQI+Hadoim+odQRA+a+EISwBqmSO6pktDhaE5BGTMrREk
Z7fn9iUpswgWNSA1DBlezP2QFKu+6MbV0EnnQiHG+Mzx+vYiYW654OLed0xtWeUgUBRQ8rkPUey8
6VT1BgEtOIlmLUqfWdQsZWFZyKyAsBclEN+DJMO47632lrpCF75Cnkrtem+6+h0efSPqeDZU42Tj
Xq6z6G5oHAntsPjhS39TwVME9L/HT0tCbABkj9p5oh+qyECrxANn1yTZC/XNi0y/F4yK2h2LzVcR
BlCTqipAdEy9+NZO7MFrGJDEyc4x/e9u4QabBMYFnpgqetXEZ4ObAnhzmg/AkWYtvvRTBPXF0ZAt
WhcajjZR46gznOh2rQ6LzGkuBX8anSdb9fs8CqZpgErZCwjsZeAKR5BQqLLvPBAwk0gb9liHbb9E
WUc7d33Tb/pWwsc4xxkW0mLFRqICetsHfbU0az94KpwO1l+Z0r8nlrGFCFAUek0hvTjptL/cjL/E
XeS+DFlfLqw4LU4gQkK2ESrTuW+Uu2bgz6QYTZcrdWNw0zVDmeCG+tvKh7JvCdGxhZbV5erK3JiH
zabc2b54nuOu602rZE37voqI16rYUE2b4Q0EBqntz01bOO5pBLaXBk0qkxfW5wirzPxTEDe7a11c
+4igvt/XKCdajDLUTwEnEeQu4gPwv0jDA+3MYg7mXWoncx/BoO22h1s8DF48sx0ciGROupUdN1Zg
zCR7zUn1G7dOIF45D/uTcOU0nPbQzkqgEM7s9KhXkx12nBrRgUvkf8h9JC3h/ykr64borLkPJ8NO
iyS2o6DC0oUGpAER8zBAgX7sOiTB31mxvzpz+g4YGTTyJyHVWT31eo7smP/MqwH81aty7y+RXmSZ
3Mx5jnpRbj7Nm7VYB0zUp4lzNKC9qQfjOci9tFF4qWOoMhZh9tBMF7vQn0Np9EeO7edDbSKpr7EO
rBleZw+lnqR7pteQhJhi66QJL0UdAeKJQZrw+3QtApUiCgDPN7pk5UN0aNs4/fACtaR10vTswW9Y
dcJboIYsF/r1KcyZwrqpWZViHbkxewCjepHypLuB9iYEBJg2vCAHkEyqcu42TOJ5RTmtqCz/fUXq
px9MYVoKtFUCDVikx9oHGYUTxVw965oIjjGyBZ5pB+rZCPxyYzettaKmXfB24UtgRKjpxO4RqjnG
Ha2Rp8GSugchodgwrWF8rBHlOP6WmrUsklwD3weZB8pBNDkUO/DSn7uu/UjE8YXugypNfXNeok8B
XxMieZ6bIwzgC6uD/jIyj2fFd6kv2lNW2gz2w0F/cuLR2AesQX5Ys6zkPNT4LIPc2W+MCkiDZZJ3
EmTtNlhhXwFXlrCBJl9rB2e6GOA4b1WlJV6Rhrm/dNIB/5PGtnW69wi3SkG0zmLrG9Tfgt3cpLmw
VtOXwAbhJTtFt1EazotKrel2LR7yFHbtp+ZY/x2b0gRGBj6WJbgbGxgvYTsSwIh8By7rQwvq3cnX
4vw0D7iyVYvWcFC0Bob4k3W5AEjFbxQUDwlc/MXOfLYupyGa+BFNLaMqDqXjO3t3xaEI+4m+Tl/P
9168vKpzT99aFxLKnTrP3HT6XltLuM5B2zUSj0GVa8uytgB2B3R9CL2oMhsAaHq+dfSoOQ7ZVBHV
UKykhAaXTbuwQP1ex1TBzPRqjrkmPiA8OG6QgIGdwIShjyeY/Rch/NzpDhBDKndX5Xu6qwFZmvga
e8jl3oFFNjzk4B9eZBPDvAutthHDQyfk0U/i7kxdVm0EC9aXATAmGPSBDl1hq2ataHSUJeqUdfZT
iTiH3E3cvlbtgL22YMEhzxv3qRX5ohZD+ypzzd3UqByvKUw6wQ2eycFDbDXJEYXxeA7T3Cpa9HWr
cLrzrfs4g6Zlhg+wYra9jxPZXIJCf2wHBokmcLMuDAmqo83smwQPnUs2XbSiYKu8FdHq2mcY1cUI
hLihiMQBeySD/zGwn4fOYOKxt1n94Oiv1GghKXgfgjBALYG/yT0wpVBND63HKNT9C3BdyznSqdoL
nkj4ZvvWA06BRQxtjwgcBKVFOJo6eQaRcwNMbzpDxgyF2gCPsHNta+N5SGGS4efcecSp4vEq8ZAH
Md5GJDbW2VDt9rckBwFHghqbXr3gGwAjRg8qlLeouWdPMtclygvAqMKIWLuIuo49wp3EvnXLAbB8
CqDmNkeoIQnui7r4f0dMP8UXcMUzYqZWA6hrHpSfGUy7K9gMtTVkgMK+W4u4D8BWxEt8iQLSsGrD
Xt6aYQpqYujI22bXV7V2pl665JnLV8zApvt9oSl+kHBEjQqIs0+tOU76YqNBi9hr8O3JV4O0XpMm
Cfe07BxnyXzf6dbzHKGihHtpp8FKAmzc91+xK1vIjU4LQFrk/Vec29o+byLtfF0OuAW+KnuGoiBN
0Kx6k0+/lJH0wTJo7WKj5e2breNVpWBd/ji1WFF8asWhVp2q1DAeTdHPY5Xf8sfcrP5t3scYVJty
L5LarhE2PnN19126Lc4AUwuG9cHW8cH9pmYv8qfUQamoHFaZj0TdMKlGtVUOfXW/VJt2oiMPYsD3
yNUeXKplluH4Pa7S8qaeBmWQvC84j3bmKnJNLKRYt8ggCrmxFJ4jsTXMKqNXvVGnktg4q+iGFEmp
v+DQcmA5C1ckQkp9Y5v0B83qbins2v8xPfE1kBBT1a2dvovhRD9qr91ovN9d+77cqTEM3kYoyM0z
nLI622l1qEdlwgt4MJ7A1YE3hdZfwGlF1qZ/tsvEeJpe/bcqZPfNFAOBIX5IoPnhWZbMjkmoVytg
u8tLbvQ3kNA2n2FHZ++GMMCJdNI21kYnWeo+YFrUROvGkn1zScsWNFzoc5ssUv6COFE9/uX+Y9DW
gBaEjr+Y2VMlz+LtYENUEykqsENYfbSmX6xjLqBYVnixTKU9ymZDvTIsBZRMtDO1Kmh834Qc3H5q
JqxlW4UH8pKadZDqK/zn5/PUTChUOCLF9rYona1m4ZAJLR2DeyAwYENRQeShh5C3C3b32EOgB+aI
1Cx5755Cw/0rit1+i2ceuFcwNdm3LmS1urLqzhx867MEfXOjGCyrm6nvOjDgTwjTcaiZXvvoLim6
aqlDBHT5ZcBhXbkYnDpZ08B1lJvtpNCMZAL9SBqgn4bK3Xc3bood9UeWPR4ddxxXYnj1AdTCZ9vO
buiugsNb7dFt0GAkdFFY8Uw/jRf66A5QukYnDdNF0jDdtqlAYi5rtSVnOeCkEMmunEJsqRV0QwxN
p+nZTW3e2+4hGAMvmgZoNIF62n8AuQzb/Zph4y5Ouw4TwhUueFNfMmy244Zmp4boyMq892YUVQdf
S2zwsvUVM1XnkNwvWHciyNQAuuXk1PV2DUj/xyRAiax1jeI4DASCdOknIO9edbaRK0HlK/xx7aG7
a6gPZXvHozA3/GFXaiEFNKgGIzwHtR08KAdStGMPRQC4W4cPqFUxyOYPAA9Mo6Pp+vcAfUxD1AHx
V6Q2tMrcUzhzqgTPNIl/7hQOpw33VNTWkVo0C17Ax9YdE6A4uO51gQxgZICPvOgyf19Cif6xgofp
EgfkaFtPTViRgnFtQliPgnX42m95NogFNXsGlEFk9eAiTsGqMorzmMnbObYCfgQmlR4eIEG3aBK8
xVBDvdCPGfX0UWh+d6LQVsd3Fq/9+EDrWKHlVVBsAWxnhAX9pJmCV2qwHH5v0ihwZMY8qpX252BQ
0j83/21ukUO9IG5hU+4zbO1h/3MfdIU4uJFd3iEhVt1NXSINxSHGqeKO+hUz5i63rpaZisFlMmyo
vUG2wz13AUzTnWl3HjfueZwuYZTDhqN3/qaAaz/Oai1kyv10TQPzIh/zr8FhBXWNfmTNcoaFOoDZ
xJ18I/lO6gKzbK9VZX4moGhcDQBOJ6JeX+MBl3ijVlFK/Y7XIBVOeTiLeOvE7CGOut8CL55ALhYM
4Sn7RkFZrbvrFmefRZOH6Vk0avrg5MNbBa1D/Pc1wxmKium5TiLdyyZMT42k6DxAMyKI23+aAe/2
AVC11EIOLmQb0t1FegObLfcBFBfjsc4+NX6NUFihbSns15y+ii7AGLjw1wEUfBAdf9blkO+LGAkg
MuLBgSDfGrwS8VGO7IVe/7QzABt4rVnMP1MrA91oRRdq0sAUQVsA2iSAmaAjy8PCPTXpDgR7IApp
0/CxHP0EyAi+L0fBET7oZ8fHc0Pgm2yFLb6Voe7smtpKFnhzOA+2LMZjyvtv1OJtCg1Jk41Q7bX9
XaQN0UOrtQwbrAnAMzXNOFXnEJuLTDXACcZjdEw4bAA46jEPWmCo5ZCm3aYttOhhLOEbIUGu9Wgq
j9PsZhj6JaTo8kMQAjJUqA4OKJpU1Bx8A1kWLcvSzZ/rHzpVvX+rf9iWrbuoikNSxgDe9ktRiiup
dGQv8JIONLXnBo4ujtJ+ur621roWAizQTO0b4A4nHjMI5SbUBkYOxhYOxD/wePhmam7wZpr4fKG2
JZ4qJpFpyDRxP7TauMyAs7pTRRuslVM1J9n7I+T7LYmXd9HsgmIM9rprtgc4Q8ht2zMTp8+sWQ+a
lt8CABuseBnWC0CSgSzAdnNhl3377AC+DFyMob6LJDhCF3UIvLy5sFpF0BnsglXhpnBXsMDd4NOW
S/cn8p9dPaLknS9jf8jvhrrN1lGhxqOWa/o27PUK5coO+ipjr2/MQGqQBEIhwoix605qHuwsIYwD
ON6up/ul8WT2drS1ea1hb4VmzwDsjptewOMWTVjegy6LpNmBmq7Ln0xVGGdqSafxoDZqPlhlG9+X
oVxTd8BLdRrBPZ1/QJfre3iMmsV3IUzIn3i1AU1DlJxRZ2piyDRMoLjGlcLLrbE4EAit+mh2IdKu
SDLe+3561/Rp/5z0HWgszQgaix05NwasiVZAZMYvKA6cdL2xfiLBdQfYQ/fs41SwaiH9egMNC/vG
ihJ9ySf4Z1d2GyMtstshZuktBx0G9IoBltgW8gBgAae3mgudVQ6flA01KfgjTvKi2TDNj2D8JfuV
lqGeZwg491DThJQGOE7AwV9HCRbvsBL6PVoU39B7JzS1BQ9UeE+tBtvUa8sag6WCi87BiZkJdGY8
S/PGJt52OAA7kN7uspu+4tay79PsG9P/3xFSOS2Iscr9tzUkG83/Qkow+8vGCTVJSCy5ji44wJT/
4LvHbWGZNkhON27ZeaNrLt7539KIzj2axBYnzrf7P7p8WEDOJHGKmNYYkPe7o5kGD+R5iqBWVwCj
pKr8gD9tvocuZrw2UH18gbTo1sJ38gdn0Pm1nKC4k32JiLya9CWyFytkd2NYVHediiD/a4Rb4q+C
BcT2Sh/xE6WC7CgkjWHmZMY7akLR49MkPZDbnGuaB+ZWvZb+hA76/VLpwMV61Akjw3Qr6u74b3HX
voJlRwAFTOsNCZHOiybddWmZfFtk4wu1rmQw3YYyezgN6lCogz5xfqKuaxjNHDE49/v8rkfBwnOa
E0k/O2MzYTK08oRMD79hivfLAuzM72M8B1SA3ixCqyhPoQ0Q558CLL9Qu9F1lxFgeizd/vmB/496
t811UNsFcV5Nk4upHv4J5ZdhL1EPjh4eIAKP3I7XRe0+bWL9qTZtz5GsebDjfLz3pbEMFWdP3QBj
MKPIvvuyYE912btInGfg5E5z3BSMBMeOSxifIXYoUn+JnyC384oCLBsmxh7y75g7PQSZ77Pzx49j
vr3kPYy3roCpKO/HpQtNv9W1L3EN6wylEOq5YqgSZnwOpQEKrboFZR3bDoJBwgQlAl8fBZnuzITT
UKtYBQ4IcuRWYb7WbWmeZYd/C5JE1AvGo3kKWpyLOuhCPwNWpG9HHRqDNJr8voSy9XmJRu9pCX1a
ODLZ+xI0h1U2m5cIpkz99beInfLvkfnB7lqbA3T71nAsFKioaHct54WukUAQy4Sp5lT/uw4YYfwf
mwLnKybCtlwgIbjFXd0yGGArv39GrCI0rVGN1R57H2ASp+18M718wDXHi2ba+1e/N4GNeB8VGeOf
gqvS/O4yENOlMrNVzViyDnxX3LuaD7lZM34GnUjcQ7JF3IPle7RFDVmiqQuWT+/xNBgDSnKUdfRM
rY/4zDSt07xgUXaQqx+gHZlbjQ6tXD/aEqjSSDQUDnv+VoNXfC6nC/XzMquon1qdSNTJbaMFh2H2
2u6M+L4YfdeLpQHcLqoHAMj4f6cDOKwMEuB+Owmhp7F9b2ixs4qtFq/JxmZ7JAubTQpV3ulxCIKx
NchXng6XDOY2f1fJW5jL9K8eD2FP8Eo+JeByLBMXUhOwGQl2oWVrt5BdfqmVZoPx5ss1i5i9ydve
fkmAjtayPn4IpKX9x5+cfwVHOjrYEKZtCsCT3H9ik+K+M/UxQ7bEaR1sSQbt2OhAzCVhDY/izNHg
IYW+68VvJr0RM/p57aI7DcfPpQEQ37LLh6cOGvt/wVEaHnBIQnuuqpa1tPyfQ6m/+UEdvhoQIwJI
3jLvxwiGF1VTxedSc8SmbfrkENZKHoaQw6XdQPk+/49nIba4X96woH5wZuMDyEEFgV3Jlw96LHiL
7XleHkwg2G8AG7S3DRAWuzrIg1PviHKl6Xr9oLk4VYAvLr8zGKgUhWqwR1NyifyN9iNLAWE1KtS2
Da6xJWuq4pxZqtwOg+NAHN4ujsB3m8i0N+N9jyemF6UGts0j9k60UthATxVOkX+NeRqCNS6cpyEQ
asnxX3zLjM7eGK1s99gYGsBhR+naqhpx8WOYVPgAZ7w5tn4WqYCMiKHdto4f/u0m6Xe4RYtnWF74
C1oigkZsecY3sYXUcD9scjBvFlf7C80o/tBHDhkUTHEqSgH+ELDeAOXMWRRliOx+35UX1MvFWBp3
vhmXFwuP8l3M4NlFY2E/OKekx44Mf0r1FOLUDbjO0H7D/8G5aFGD9HT30dcjG5+TASndyml/Qvnu
m1/gc6J84J0c5CxO0G2VizCN3kQFPSQ1aSTlVYtkuBG/UashWOxvXVmMOmgOadlNEJaLvGD4LP5+
J3kMqH2fFwCi6rj7NLqC4B7qMkbZVZfWbI3HqQXxyU8tGis7xR+zfFyZU2TBnDmSxqqpNY3RPBpT
aP3/5n389I95tApgde7ObXi/KqNhONi61h9UxhJvbJQx9wUgZsDq69eF4q5NuqO+NoG4JM4Y2w5i
7wXgb1gvT/oEtNHWWM1xQ/HTYfawY3afXWyAoDdRGFYLarajm11iKN4sQmeEE9MUUk99+Ap4rpGq
W+qSrq8OkVn9oFYTSKDSmM42UFupDjyAtDOACke6GK094lw+tSukuzYNzixgD2b6UUtGdmQ0TO1G
DwGdGqoIur4fc64LwQw49SAWEG1MQKB3OOYdHA5cytEC4PYAvU2xF2U4Y9PzNg6GXd0otlYDuHSx
y+EYYNdqRy7fceAkxyZT96EJLWKyBr9GUF86RQDcck/xdMFz51/XkHZ+GpLwsRFR9J3zamnL3nyB
FaVYd44ptqrU40flZ3cUEMKtw+t1HCAz+P7ejFodLWH2Fn4v9HoJyLT5kkaGtYB0Tb7D5gPo/KDx
16B45NhFoqmbQXSfog7glCngUFMXnorvETRIfb9H0BqDKfIlgFDlqWTWPfALYHrqUbsLZV3eStR2
FmbPne9wivBCVO1+OhW4L8CMKhiB9O+xaghh4F6n2ygp+8VgY09uJvVWywPtL2WaQC34xWvt1uGy
z8RwroCT3CEjVWwNV8G1ZZoEmUvrrQbQGp5E9cUC+AZ/mDh+yLUU3saWeGmtxN/Eog/XZZhbEPIZ
34ZRs6Gzaak7RzOfqRswbQ31dcgQw+Tg7CbdIoFR+Z0hNeuuzoW9V7n4WUIFR4JIWQI7Bl0r35HO
LgQa+jWGarcBJYrUHHe6DqRMAqHkV1YaP/NE8VtNtdWt07eBR2GQAhVLDhmiHVDuESZnY9w+/3k3
r5tf+VsOCNIC303XFgZo0l8FbHzhwzPH0OWhdlsOmiEsoaGKHCYrGG2AnIsUysoJe+eHFfuxV5qV
8cRqkM8CPe5vuRsC4c3N6uCPLS4pV5vJFPK2NhNI2I5I+Rhp9Wg2SFZBxTRbAPBYPdrt2B6QC2Ve
PDULG7CQUnTSc7OgfqxZ05+w736mqU5WZ7e5ExxppmYK7c6vXaD5MbFhoXOfdT9rZBaWVRjaS9Xz
HKhHXJoxUIc26iI4fX20jTQCxvba1kR9w6y4K0GuDFt90U4MzAbyLLe1ZaQboNI0j/quFyMu97yW
CnkNxNLlUywMQE9For3CycH1ZBkBbprWRrgOY+l7yKCxAdvKQVvOLpwQqeSHAs/bq7vmVe72KmU0
Wi4/wDEXEK5f9p404UsshQk4fS1FnzDN80vduR10fqxyPb9xsHfQYFwCtX5A4xzweKe2hXT3Cs+N
4X2O7TfattBiaKk3+D29IFf60fXdNS02z8HhcBHYfDi5LHBvaQCKg5HHooyjQHgxa2DbGGXKO4Pv
a6u7zM4p1JcB2bkUKfRjPnU2XQd6iqUhczDl1qecO2Bk89xrF/UX/mQxKW3jPxTb6ETyOYvpYB+H
DSwU6gykM/8hFtABnR3wepAHO03Bx4H9Od5FZopzalhAlyuLLs1EWsq1yXowg4xJ6I7LmYADa0/M
+PP30vx6ggLKX4cWGXORXWXwI/uysZSREMpt4eUb2Sy5GSYvWUaGsh8XaqZ5MZkuqHhNIXjSNGvX
USVSvQO0fUFoOpWwa6TW9eJYzV0ahbBOnKLoIkGfWJQSqcQo5T78/zRLbTPgX72ohYp3XLhIJiaT
JkpZ98bWjUEaUCANrAn3S55cdHcF+5om+xUy6cnS6KfL1NeF/PLn/7fpP+fLlty1wda3bGQoHIHt
6Nf/uarye2Be62KfWdj/CjxLYalsse5YTZAFnE4Cj5p1CpQCLyGJx62iO9YTTCGDzZ8Xg5ewLMH2
8iDkER5zWSNpzNODk5UhrMvRBdYy0ETUtlLtwuLeuQuV724Go81WpWi0J4MNYBfC1nRHTc1msReb
AxhJ02gCzW3lOuVDUanxAm3HrRU62lNpMuAsczwZqelEPxhsZbZmWCYLWQGsZ0G28JyjRDDYFaB7
pWgf8CVbRGGj3VFA0KoKQuNFe6BBUFKgzJbU/ZpGRz3WgRZOwXHMNA9g+Rxirpq/LpFoXhOAz/at
bNFIPMxpFGeHfaSS8hLEmXlvZvaKcH14nMG4aEqIwJmOH0KA9RfgTmrmDyg1/pSdguqyC4OOgchh
5bNMSutCWFcOQuuq9SE4VzR8adVJOGFangKLG6jLZeFtmHfYTA08eM1hsL4aUJDd/R9l59HkNtKE
6V+ECHhzpTfN9kaaC6IlzcB7j1+/D5L6RI12DrsXBCqrALLZJKoq8zUUycOvClQ0vc/ij6aPtHNZ
69paLidzEK6LrI5YkHXpG3iIHd47y8ZQCQ794PNzHSiOmAOqvLOS+YcuGlLULNFFvEplaE3y1Z3K
7HTFnSE/Fa1i241xqPbKPUDJiQS3+aRiH/asToH+qLTjXxLGPqPfmVEKRnnhvPSZ/WREQcSilVFh
N/41LBc7mdnjgc29unDa+17AvAFEbW83qblWFuPLcPHG1NuNafJlkgaKjenGHPp6L02lmfILkIu3
RLXRyx875XMYjPbOX2w3O03dWjYKj/MUszteKIZVGRX3dqw9I7rDr993lU1vl/lTsrATVa+Q/c98
9IYc6GpT9vtpQH07cqd7RZznlWg0UZQb3jFlHnGg5qBgUfRYJPYBjX/37josiwzAWm04bdMRLf7C
iKwoYPFfvTvsd3e5j2kBVm/216GO/i68OHlC5BuFa3CYK3NsnK+mispRYMIeao20fXGj5hFXG+dr
5GsIBdR+d8zGqEca8E1uE8WFt1cMe9xJMzD49D3NfWspbJ4Tx0SbeQJFHfJkXJE88DQywZW3G7z8
+7UZtGWI/xE05mLVBq121LoQdHgaTkzRmvZqdL13iHx/XuPvpb26Tahe9ML7Ki1z9NqXsHxTYkZK
hJ/dHerM+oNcbJmptUrzaj5dh2dWjb0LTuhtrm9VA79ocYPWAETWKKheJKTawXiXq8Ur6TAVccRE
C7ZygWdjad465nswWf2KrAGvEuTRQ6nP+qpO4Q5Kh1MExsME9eRBbYzfO/TlCkXBGOGPK24d9XKr
ZKEbNnG51b067I6YEuzDxHF3QRkX90Wh/l9n8a/e0U57PuzCTi4TEKA1S3hy/H7zDgoOt4dKh5qf
1MGZnD0gZ9Ka/IMTLM6x7PjhKH9DLPL/DqkL9H3y8xqjgAxmpFHAIq428eZquMZyVewrzNs1SZt8
76fGPw0+6eHWddsdDC/nqLi1DR4Zs69mEfBu3RDynj1+3EaYZWA/qZH/54jawrkWrNY/9YhGPmBX
BKUt02l3XUNSxNGmF6rH2kMCAPPS2TUq5Z2lfm2ChidPVw6XiV3Ri+HPj0qfo/3p59PWRtf8EA40
vQ0q7+NXXTHio6sBLZGL2Xw9odkZvAx4WQ96q+zSxujAvnr2S6DxL68cy/hhpxf5mNKGoilrBest
80L8KoaRPVyotucmKzbTOB1qvj3s78iC9suhwW4DEzHrUUJeVxUbICHNXjKdFESn8+TAy7QG7bvj
OfHWpJK9unJhCuMw2ovRxghPRtVIdzjkJg9X2owP5xO628HyUKYBNIZKwS9Z6msbM9cFObKoWOOs
BLrWGFIckueG9zPE8zu4/+YsJTvFf9Yw/HoVparceNG76Wcjql/8oV5cOlS9+lY2g1Ghnu+k83vU
FeV7noEltTojvIDyNj7qAjmTwHzvc2u8t3tkpyTswPpFkCHJdoMxjLzrEJ1rg0ecXU7TfZZr+gbI
dbyRprnE5EwOrTk9DonnHdU0WnTZl97QzfxTHUSna6wGXn204KscNN/SWP2yl45C/bWlVvDaKUNG
hcDrdmobAwC2EatZBjTYUm4cmDp3BcjNxx5+yTjGzMZK1b0M2YAddEEJqO788aDpTrQoDQ13ACFV
fFPa4qlqFKR10eh/R8ouY57HNHRewOJxk2N0QinSNbP4nyBV3hUEJL+aaZyus7Rg9TWNPqL1LBqi
pBxYDyrKIVqWD2oDB2NQEmsjvWgX5bifRslKehOl8p6DnsTWcmm/HELHeOwDKhzoFQx4nZHF7Xhs
XZLUOqd9nTxPi1WdqUCyqBqYbdK8drg4bsoFEpODPqPdQA3oXlpjiiOOqw3Rirolym5Nq5HMD6rX
VDPhxEN28MtZPzh5gSvaQnYwtfbvwvrQQst/cXPb22aw1e9IRPknNg54Ntaa9UTtv16bRdH8Fefd
HVrk5j8amM2uzsLvA4CxlWIG5kmL7O+W0lovzreCJe6LnHvBkK6Bn2VHZ+nqo3E4Rm2BxtPSLAe1
W6udMsJyxk9icPR+XZbsQ2+LYFnwmnWHS4iLqlqQw7UJSihL+AD+PIuIDcAfwhVgjQ2Cmpzdxv27
NzJrc2WGfbN3qsY8tKnycNOZlzPRlBeJeZR1jGPtWIcgw8IjqrGQxdcM/HJiZP9q937jbBuD1/aw
/pq9iwvt4eIN7LqhDgUXO5mLZhPBhj7WtnNB1/q75sf1x2jNr0arFi8Fn/c5YeGG6e1CXudbog48
7udWow6baeEGe7L4OFiOsXaiKfD4GhThX2YHeeNtrPTP2fHb9gXRRhwGvC6DVO2RGg6m9jCXuIMj
rwuSqzOs9oAquoESEt3XVO0tJkL2co2MkVu4EYYcwWKKWcU2sLAF4eRVVKENC1Cb4VrhwcYRZVP7
mXnO2k226O6XyxOtWx5gfzSl4xYrRyAVudYfG3xF0aYclDcPYJLw8a0G4b0+MoLTMHq/xf0Jub5b
3A3zg3xkt/GeBS234dGM3tGDiHoFPiROtxqOEhKJr1/xkQLsUUI6xPyduuSUULGIST60AWLwevKk
WfpnH0/VVwxk0m2dBvUxkaxTsxtSpJRZE2cnV1HnzbiMYpMcr0YQqHWNBqxVayXpbi157NL4k0wY
omI1mwtxWU/H1lhpWdifBbslvdLkn4IU4TL41iuDp+VaY8GDSXPw6xZXaXtey8I0bhqE0ZKQatiy
Tp2pt5xlYSpNXH2jV/t4FdtAxCxdFXnmndOAZFxdQMaNKkiJqKxZ53k5SFMOZV6Vq3by5m0K3KBe
3XpkoFySBky5cVaYrAyNUq3Zc2F+9mFFg3dRPGXleD1qKxlLRsEmwDa4mFEcQ8kIjGfbphi+YBT6
qIlPmR9HGxkFk7falHH1iPJ7Nj5dl0qJ6i5WEXN+KUmTb8HR669a5rYrVem9712Yrm1ms38Mw35Q
S3P82nZYOI2NFT9Rdh/3QCg7TAuLT3z7LBLl6O+K36M33dnqFH2r8CfbUK1Y9DOjEv35/w1oyrso
HuJvs9n8a4CePI+zzVPF83IIl0X+Gib9g3wrVQNN2/+Iaz1UWb43xbnR+Uct4+Vbr2E8vgldZprC
d2d866lfRXeDMpzJPiOFuhR8pBK0hIy0gComfgS/mvMCLUmsxru/qqJ0WZdfRuxq+ZbM/jckKFfq
gjOCJNOuXLUrXjpFGfawmrqjVwb5YQoyGyaXVdvYv7SaaZ1KN/99ZtfTYZc3qn6+TfYy9ydsgJBK
LN4lbgTG/6Z9aB36mqk83cqdcieteACb00qeP/jjsrzDPWt7qxz9EZMHkf1rnDRl8J8xlphwnOHe
FOFYHOdK+WQh2jxc+ZHZEpsM9z9jw8L9vREs46pQ977x0ud8c3rXi7+1LFRFktiaRuja4+y9BHab
7M1kAfXbuvmAXu28ttzyaPWW8ZiB49nkU9U+wsdhFrUT6L7orp2A8ChsSafkQUlByRXgFF8hpDuo
YE7tX22hP9XRsoTWrJ9rkrwJzp3Zx9+6ib8sDAfnbZzT99E3EYoY024vcK2wRRG5QWV+LytDaUqv
rA1vTQFzNbH3c/D/17W3O8sL3a4N//025HX5CN3768KzIWkIiLGBOb7AJoBW4Kxk6mN+Acb8B5Li
CrkYyeyso7EeN4LK8MC+nCezPTSNYr3OGimzqiufZmuyXmFvx+AQvfGuWzrjGfp5387qQZroSvKQ
HstxK4O9PjCPpl+iRbNcqw2Zd0lbnuBLq41z9zn1x5VcKS+12AUOcEV++uDZzqu37OQDi528nLmp
/Vn2Znpy+jInQa3WyjapMKr1JQtgG8l0wehl1/SqdQK3ZK0zqwGHvqy8MsewIZDkGLraTfSOvytf
NZiqpOTsY5rYm+unx2T/1EyDDR414GFoOI59Cn1eIdHn+CUvWqxhXSfaFiXmsCQyGZl6F9OG4lcG
4x7p5eQRIe5mg41V/k6VrlhYl9V3lAd3AyAUQI1dtHGqoP1ReCP6P6GefMSVgtcb3mmPo9OH+6Vo
cR40IzrLPd0ej8lG8Zy73E/g+9hknUa3049aRSaHSvv8kmggwO1Fw1vDsinUi+Ep82Z/bbXa2YE2
em9WuIroelmih0LuSxxF5KBhvyvIZCUsqzcvsY91H+RPwogaVARzQPs+Cetp0MxrH2KO1S5qwRei
mhRsU9vKznNg6k+2beQrKdLVnvsDLK3/bDRBeXKcgWqy25afioa2MOU/tQEsCsP7ySha7fqTgt3I
OnRpyhdfmtOk0lym31tTflKo8bgbNWyrXRFj4LiUxMWlp4rsJ99Awunm2cPcBBp0Cu+uTkHL0CWk
gXKFgOL9vHAJyYWkDMuHWoveOgWwuW3XQ7jWmyLesyf7VzviKbFSeqpnSrzPm4n8Wz79PPkV+f1E
KVQvZskMJc3EIjYZUUXXQYIpanAvb1fejYTIA2M1u6whfY0RS/P2N6Irg1mOG3jU/VDEmCu06shk
OhvMlOxtGyCSOg8aFih6Om9IyVjD9WJzQQ80cb2dg364vqLcdAnV8KOuo36F5MLbBxRG1VZC4fJv
qhT1MPjVuGa7hZ+HD3ZvyQ4epIlgwhtZPPvRx3UIMkm6kzDSx9F5k7px99BiM8u7TZ5ngHHPE8/W
A2Agd7GDSp7lkCIytu4QF9rdYm41PkZh7tzJVXkYFw+4viLvBk97jdymsh4pJOyzagxfPKzaHtDy
WtJkHnzdJefTFekTbB++8HPZHLKFSyGEis4Zf8ZulAsjrklOXUWLGpY6hoIQ/UyClhJH/bWNHyUN
VY+ZdQ1nY1p/hXskYRlNMs+VFIAKtSbStB/NwrnpSuz01Lo5K4GSfSIG4JEqm0bkPjCTb9mFX0rP
C09eEWUHM8IBuXLUfmOiVPbeLBCqXrHse11N/gEbbN5PCMSQEPOdvTR7MXIOFEU96oP7Yk5U96RD
DrNvpps0UV/dwpufvDpZo6aasNFEuxBmROWdrjtIbcCC3bLc65YRCaRgc82EsJ/ZCXBWSxzvYGMP
BzfDrK/QWjudf8YEbisY3TCvf8akSc4bvdWkCw+1alrgEyn6V54VP8vBV+MNQjXqw7WlIODQhOaT
tLBhSZ7bgRTtOKAgdYsZOVzmip9BSlV0F8UtNnHLASrVz7MeAlgQ4TZvgtyBsEmnDoB772K8e23K
2NSL6O5LCgH5civLjMd1OqTLSnaR1sjzdLyLJ20jChxTYwwYpTblZ2xWwVH0NJqiZFwW5urWiUDm
STBJJnvXW5V28JwoPpglixZtVusXty/qlxEPUaOE352yXXoxIrZgPsm6rXRWjg/LVlW20ikXAUCO
1lZjREcZgYCQgS7fsnr5dcvM9d/1McS8Z3kBZXlR/kd3RZXDT9EjdeVAXNtUYVs764oU+dlpgq69
M5QwPbs5XmRUU4nKQYJykVGUAMEdP0+SA0gS9ZiiXZqByE8jrMKzdhuZmHrNuLyHieX/XWbWh2Wq
IEmt0d4oZRzct4GKKkbvkOFylf7ZzUKAhi35DHso111T+n+bk/Oht3nxUVVA1eWi3DzYJEcnwzI3
DS4dj/FILUIOasfvrlBRjyIifSa7ym2WwsZ2SRr8NlRD1swvau3+doswDbxt6Aw23nmM9QMLkLSW
oV8PmPml6BFnWhCgYzr+1vrVJ3DQSTd/sAxiVd/x82mSXn+FVzMjeTnFlxHrndOsFMh2mMrwZBVR
t9ayOv8r0/S7Qg20f1RQCpAErG9qWBkrODAA5aI03c1VXCCN3HfnoBuMXdwBpBxrN1x7pj58NlZ5
8B17fkMd/cPp3W5d1Ky9yD1bL2YRxycU5JCBWZpyaJMn11P0Z2ncxgelYr7oy/hIIzshvbPhvTS6
ml1AU2/nJvEfzEXlxSoATGhpiBHY0hQhl4r6zYA544OE/BSQWRNnIbWMxf/qP3qrpffqtbLcvZl7
KvlF85mStt3VCaDQrJ6+eNms/0D3/VSSzf5aAGxZuUBoVgZlz0Pt9Ojg5PVbkvnGY6BUyWsd4FW1
hBusOM+K3w9ru46MDze0/Q25PovpAN4NtaaKpQoQ5A+IBWQVtHrgSZu7BzFZsdIvRTk4H7WSayd+
TKA4F++VasDoNGvd5oGnpfkEBvrDtsov+IF+eGYyfylsCAloXz93PrAKKEI/Kiwkvnijk+FZBuOn
L8JmlWZGu5v7+0wP7Wd5ulLshe9r1vpBmpkThIjnzuZqMELrpShs64Xx+bCjpl1dEp017Knp02yT
NE280lMwuPJHqiVsBQUg2F4+gpKE6KrqcvXesgb1PZrvJUwV04cLz0UYa+8cJtBh2nnzHTvqx0rv
YbAgkpI/mmY1rRy2QYcUjQZ3xVqmPC9jFk7EGnFv6yrmGSmxjYK8OuxvkHQ+DPfchT8B7YE+lsdr
Yaa2a74R4CxQd4i+zbGCmUegFM+lR6kuMyljSYYZI1c/D76lCr9etDD1E6nM+lkuDHTqjU6eR8em
duvnZzL67bO21KUA0hgHqGKgbKUKZVYD3tusqw62NVtPVrizBCppliTT/P5yzceVNAsTk1jZzc52
Z27KeZ42jp4VeNVwkDM2y8k6MiJje4tVQKR/67WcgsTPcsWtQwbLtc7SKx1yoMDwc9yt93Zn1Q6P
Rk8SJSqGL67e8QvyYwxZAhMYlVjSNn413CWluTZrrVspmVlfAenZbJorhH+oTiz4dKd20Y5ZeuXZ
Jc1brwz+f7gWKSjwZbcqasjDvUtBrLmy4wph0eIUUsU7Ka/KuM51leOAf5+0UPBPcDxpnuJ8UfQv
8wzlwNkd11dbPleF4ZpgOVHPlnGfF5R90k7BnaDJnP+xXYT4MnaU+NyCyr8yWv54HAunhrZT9GRp
xjh5FyRTk80tRqJgFqXpdQXf3rJ1zxpaZ1fEU6NnmNCl7XTQtRoNyLb8Wuo5OuVo7a9sVyufpaiM
3KmxAqvTnCR3hzarvfMGlrrSy8/mGDWUUkR2yjH0bpMjYb4W3SmJ+YvglBzc5SyyzfjQOMbTNFU+
qRsPbb/Sfuj8zGPDBtnnFq96vep3EvTVsdglvpbM76NePHR55SMLiFiuEfB8LH3tTmcr8OLW+NNh
IQID0DQpKQSKBafFjy7CFtHLOds7C1hKGCE3BknZVKfl93lnOVV+MN0+Wv2RIJYcssQK1/1CdSve
33LLt7FjawEpJHm5AdvdPwyh8zPh7bMcf6j5b1x/bw5LJGtnx51DTgChWavEF6Eu1bcpKbuntlbL
p2Zo3yVcktDewIU4xN2EdIvaGtlL4wb9o1ekO1s07+IQHcVicuyl1sp8x1NxX9tRu9E6dokIljmW
c/ySQVZ/q4uYNQ7P4yjzRhz7MgNdSZptxqNwHP3polH2QGUNbZmkqKJLqRbrUhtDEwuKLHjwdEe5
L/3pzQXOc7yFEOUJHnzH6Tf8UIeNDJNe6TCGmYW3NryZQHZAmiyDZcgAw15eRsaC3AjIlHJg02Ct
Oju1dhK7XtYs7WLp+S34603KTbGEXXeQve2kdM/l4rY8L+7LT3J6C0rzv2J/DDEtW+dHidLErcP9
detb7I/7sUIfD+zq76Le8Veo3Jk/ZfeuGadUNbOzU3lbySldY9d0k4wPI8O8dl2Dwu6Ra6jXb0WH
73rNLWN1ex1S3dMOMUl11fSjxipmCPYQDuxnHpGwcsq6+w5ajcwS60obOqxazfh3+OhotUVuXKJG
y8BOsi6sqzL4gBp2ULTZAvZXpq+ZHm8E8jRnqX8xeQStpFlPhneIM3LR0hyrNtlWvcdmZsFH5X02
keiJbbxlQ+cU4K23DRDqOMvBVRG3DJwsQeiVjsEOoLRK8Hp6HZSmpP3l1Bmn6uwth9/u4XbaTh+L
YMPki2Ptr42T03bJBqLQvJNtknR0evPcqGTpJBQmgQn0117fLmoHFkByo9kMnyKgKHcyKwYxSQwU
PLK1Yi75h1u7k3qVtMu0oCCG8Po9m5eNJIjDupv2Er/li2UsSkjZWm79x/2lJubWMTlwyvV7MrMa
u4eq3oUKxKEVBV7tOCveP2NdTY/XWOMg6xIqKUqtYBDkMFnzPTbzy1RZKng5y9GyxmSdZF67HTrL
uFyDPNyMi7T1rF2HpKDP0rpeeB2oY6DVa+6ntIIIUIiR9cG6zUmPXBps3lZ14FrbzHaicBv19mhb
G1NFHe/fwAIBE+TM4KdBrZEyoEb325BcV4pDYWn/AHOe9lhk+Puah/a75nmnoHPCbyqk4XWoV8O9
6o/BvTH149pLqugbdfGD4Sr5R5EVMTkb79HW/JA1EKIFSIp7j4YSUWEZvFcJTf2hLbzkVSJOkt0D
EJgepAsweLfCkkM9S6elsqvOEhx1pLex7HqH6O68lV6tQbq9QpNnLb0VD6g7bBfD1fXGxhHIROk7
T/M4KtvRzpo7WC4I6gfmY9mX4xkCMVz7RSF1dBdPPWn3Fberl8Il0+E+URJgKzi0qWiC0HZVdrVW
YZQG0nTk7gxY56ua1P5xcjvrPUcnc6XwJQfIQjPuu0MeqOOzwj/mjX8WK1jCdRRPD85YfCFZaL0n
XuOduhg0mnSGYZbuy6q1ttKMuq7cBJGaHN0QWZMkjtkuqskuQckca2wQKi1O3fdoO4JvoRUslD4/
nN7rtlvkoKvubEYN3kVpcXGQvrvImRzYJeIHPNXnW9wORTJlGVxlYbKdQV6zzv7ftVlvlUdDHc89
SHCqN1E3/TwVS7eoGtsDMLKjtFqYysXxOoZV6vmaxjbmbtwFdtA8+W4S79uyZwPfBCQzb23QEca9
7xlrZamcS/lcDpmRxidMP/e3srrEu9Ty17gD+5uZhMNDC6bZHNh7rSMctE6Bie5u0un+kxxc3Te2
RVOam+hXLExJwfdNrR5kiHS0VXiK+5kq/TIsjgv70GXt3+gnYD1sqs9yUAJ21pjGZYAo3DlbT4q/
Hynb3UuvX1ne0dGSfnW7ok0BlymNg65elWjPwwQJdyi6bRzo8TmKtTdZk90o17+xrSXIc+nOyeLm
8Mc4q7PcLXiPaqUWHukb3R2rTa2k+vqm8AcAj55Od75cgdYFxlvHyvTcB2dRV66jkH3+bA5ra2lK
THpdN/wHimBxvMVJ3MH/ib21DGCypbyhjveoamjsU/PyPlea9DTUassWvE2e7QQJwLHs5m/qFG7y
YvT/9rLpzdNy62HoJ2MtGzdZGOpAyzax2Vub2xJROo7hRE5kqrw7DcAJCSrPOpjtYN7jAOJtJjfv
31IKzqsRDZHvGpodAHfrAIyDsafK3nzrFB0/yS4bX5UuwgKxhlhoxha+30M4o+fDsitGRUeQtlbJ
p4k2wzWV4CoT8rNIiKxB8IxUCECZD0fdL9X85KpGt3Y1ll4duoD5CTsF5tqBCro6fpFGyAx1NzSR
s6oyUjkoKektIHOc0PKyb9lc5H63zlocwCU4VjAsN+rSfz2th8I5y0GC8CwOfhUpBwld7yanv40e
AxJiejRfbESP6tVvN7MyrLK6Maw3+pKFRUykXwfMZFtJxUpMzqIMCyt9HNet5G6vKds6/a7HOrqF
VjdsnbGZvrpdgFpbmH9nfgjWZeqmj6D/kvN/jBidNFjryZg+LqTLs6/P9lqv2vx+RHDhsa5ThUkN
93RpykEdu4Ydk/GsR7FJBYphcph7f6VrHvnmX3GS7uMKhkR3kBFVkdzryWLdsYikjsnFUofkKpYq
ETm46Wwvbr7azua76G0QMzP2lG7K1Zzno7dps/Gv66YnRrASVkzJCsvkTAogSvAfbbuf/O11QdKx
hdskrf82MR1cpxYsUstsc51lMg+VvbH7EaoYQ/YIHqw0lfUlUKMjP13jxPqoNjayT+eZdlSXmKbM
gba6ZQV0BvPkMk63zf4sQ5Yr5C6RkVXGNY/w6863bf+/73R9CUOBRarz0vgF4LHKrK+DzEH1JUzv
jQEXHmTjmuusD8fppFa99R6i9b1X+07fe30affROcuwm96w2evVk+LZ+HyXZl2tysh/0+9iIf2vl
zIMTVb2D4QU9HN8KXczYDJutivHUqhY72KQ0qrspf7jiHkbHWvvRzLJSPDlSnhfXNlYImCF0v/qv
mAi0Yn6OF8QEhKfi0dfvXcNclGzlKPtj2S6bYe7tkZV8lVDX4fVLeQQ7ch0ZsAjQKZoVVBbkjdxi
0hTIhcTQMG4P1/e6DLZaDO8lJm/gdq3TdB1V18W1ZsZt4dTiZrJP0mjYyR4RZPxf2ewCgOcPew5K
7ymbUjDKV2RGobPNroEeCB+hIu15gAi4cPoAjWmzpt+DKn4alpaEJuVH4PrKszR4yINNmovySn9I
w8TchHWW7JUmh4Sp9XfuHJO+R8PptwkCwR/rEuO/J/PAbeIIPDXf2QNPsT862uY5Rt5rYN55LszU
fhpd8zF0+ugLLZxa/IlUSutFX+zCYgLOG/duUWX7yLBNiaIvldJod1GrUydbrumjFhpDFKgH6aWk
z8zJnf3y9VpHa53BTC5O8wV7M2WPC6D2ahn9V6Bs2Xd+Jn8NAEVeZyiuB0w1ZtSfu898WYFpflqs
xpbdtyzIOqowiaOZz4DAnNduItG/rNosH9Z2Erlf5ZqI58xpcObmumrTqzDcG63nXldtZNaQoir1
8sjjN2D518G1QomOLzUIg25gXTAGpDDbBauQRXlyj5bke7+0/BQhIj1JUSxW8mVtVO0jswifpDNF
pmxVFHV9J82EdPh6wPLrIDcyHGVYrCxgouUFVnApqBB5HOost1fB6ODD8OshCnlN3Sku1aTbU9So
wvou4r8PIst8vMWdwqXG2lgXCclTuukNZ8McX1zCufrM4tzYgzsoLiyDkoQ9L7rPo25+yAhf1p3i
RzqyUdywqnLWYZ9++mwO9r50yEA59Anb3iB2PpAtQ8nqegcZE4TFZ+ikDSnhDDhzkEH217HTPVY+
YHXwrsumzTfzpwGaJNZpyz5xNNOnGuQOy3lK6q5HUdqr3DOKm3igNotf2fUUwEC5VcaRK7qguMih
Ezuz25hJxxbQiZi73D491646P6BZ7u29LMsORZPWr54zfSIAmn0PjflLPbU47YG6X4ADvw0QmRoE
M7/4aZo/D16WbMXbGjX4n07YE5xOlCsX12sYhfGU9XeQqwKUcH9QPyATnY9ftFyptq4PXtTU+P4U
TplsFC3VPz2YAWWpxT9wCQXh6ZXaE8mB5GgXKrKguVKSSVD+0b3Of8StmRqPE7wHqGq9ADlO76wW
AVI11lHEY9eaYM3UIN/E82uwxhOFwHuJZVOI69mvg9MNd1FXYY31KyTDWk9pNl6BwKR0GMj0QKbY
22ZXYXiQJ9/T6LNH9fiHVi2/stGPXxTMvfcBEs9HjfLHIwrIFdlMcNaV3V9wfChfYNwfveWhkSM2
ftRRENhIk7R7vXYHH+vbpbfqP+O4n95zNA4uPqdw0AhDMkB9G+H2vYxyfP/DNnrtEcN0FhDO/OHH
ZU/RRulQyuGMikN/PUP44WNQXWMncUuUWm9DPBTwy5VSTP05C4fk3EX48ARZeahEPFFRDWsFQ/xf
7Zy0wibqgR53gwnNv/e0lWA6QyOcz5a1oOHhUr7dmgIPlcHSW2WBwTonehN+e4xIb8xyjS0tpPJk
QBzQL8i9S6ccwv+NkJapRAO+CerPEWHadodkjIEfBfM3N6mGs2NbzbMS9ua9Gln7brFllhBQgHpX
lXa7ucWWi8rO3vTNh75I3/Zm95UUTvoIsd9+zZoc21QkcFMlV88e4uxrpTWNDxPm3FYPRxiSoebs
42JsdvwyC5Rk2nCnqS1gKrGTCaBroHu9RJfMBAhkBok5oZzF8AxsZKn3dYyzyNhqyjvyP/Med7lh
K81ieSRXaHMcpWlX4B0cPAfvr4PdaRWSDX+F9RA9T51y0vw++KjVECHYsrdWnj8ftKr/7huJgr40
/Mdu8tSNUnj+XgiPvRKhqiXNhQ4pzRHL8dWsq7iSnMsqfb4tuOQMcU0UuAdr3skCzpQ/9NYTkTqg
Nk4xJ63DfNcVuXauss08B8On7fvjlqdKeypiFEi8NPpHFmumgRyfGgXuE8Zp0Rljinib9yzUa9Sv
XbIOWMa/d1am3SsYjlEz84wPm5L8fnBz6nYCmikT5Lmnwb+TJhfZfenuIr+BKsDn8aiEinEfo34k
rdsmzV+c9wqLJdM1thTWYm2ENUIF0Ufa72gHFnO5gDuGZGMiJHwlB9geXti6HYTHrvosDa/dl0j1
XxS19mcU6jklX96u+7pPt11iKBeJ6YWBgnlJ3e+AxsDHz+Yy+jZGcZKtnXXDGfumYOc6QQ9drUOc
3yvJdMqpSgoLGDaHfun5r9jQUXFIzen5j7Gl3EWCfnZXVrULNB/vSkSPKYtMKtn1LE7ubB0XnVg/
YZcHA9KqcP/oHesu1pP8scyHVZUP0720Ugkphb61rTLYSKz1piWL1DMVduRtiyaozqMkam9tCSbB
zN8kp9dBUW2sebq0wOC5JtCg/KxAFv68hwSrZFfhqPxQdo6yKgs8XG8VVF1PqjtKMifZfUucRNqA
MKjjrWSyx4Aqx7fo7jZ5S/jW7IIu3wRoVa1vHdf5PkR46X/gZs/Mo21XqeOfgPJoAaLfDlfQ+RVl
LvjzpC75QiwXgvU1c+pmfRhvUzbYTrFyBmtCqi+Jtr8vWGXV2ifgIOvUjbbSvB0cNEgUp/fPKooD
zipLcuuklvHzHCb1BXF89rrquOxwx0dPa/8PZeexHLeyrOsnQgS8mbZlG3qKlDRByCzBe4+nPx+y
udjcOibunSBQVVkgm0QDVZm/+a1Njnu4apq3ChrUqYNntYSB0Z8eksZ0kOh+nzkPdn8wgXl5e61w
k2+BjU8xyMRimwQsYxw/fMszV9sDIbD3/uCYr4qfHgW5mLEAWwN6QBTeHpO7acTkQQRJ1CQ5sPCd
t0oYJ3s37ttTZ8zqWny8w4aFLqS84TQoev8V4WBLKV7Qh96XejQ8eCP814VamyhkVvMB3LDwcWdP
exiKvHhaPCJ4Vaczz0Pdd18Vr/2JIFm7R/Wg3ovQ7dm0u+G7vXTqVVPvReT2m3RmIzLwlQ+/Vhus
9hZGtAJTDqwD0kgNi18APuHY1l/sVt1dQA8Ik+4HNTIuzSovTk5Xx8/wby41hIxdD5pb5lEqBrFd
+Y/O3bW8MDZmf2SJEYOb5i28hnmAt1jh1luJbwxzxB9VbBUiKkAIK9vHmYTvtUAqZ9f9oBRSpVkt
KZ6wdg6CEbv+SJ1bDjt6XwXVDGRMBhZ8mL8AxaSLNL92bwXh5jpJIGZyoR6V340uQNfEZU9UhUOT
vGLzGDxB+bi8u8N52sXgBe/ltV1XRrd3AgzHL+/05WUf/y8RshKoxiI9s2g4X+DGOV6RpTc9dJOe
Pk1J9ijdNhWkfYthym4o0LxY2OsbEfCYFkt2qC5Gh0x7HwMqkZ55ETZRGnSXpS/j5Z27mnqbBONr
sJA1XT+KtnmV6QcV6ObXrr+dO6ietRJ2N6VZBztpFlZ/rpI8etEnjDW8zILFvMzuQAPDeVHru45V
1NNy1TL8ltdthj0nj+hdqdTlTRs4rC9h++3FO6hzevVQDshTSdMci/JRb9GLLx2428CMnlwEpe/E
Wai12tMgZJLMtw3kxdHTtj13PBQxm0RL59Wb6lO6rZYm+hzTSe/ieiWjWqXGTyWbMxmUQx0jq8PO
/V5a3AjgaRHO0mcD+9Y2nU6p4xt3blWScgsr2FdF/Ee6LH0GjWDLgJV9w4krPExozKM1rLwEQVRU
X+BxV2t/X3bl9B3wdbUfOrPbG4nRfff3AW/R79Syqv2sIncnvSS0gv6fWWko8DtesyvayHmEzbse
Qr8OHuK0KG+sqABWqPLnx4V5OKPsxBJ+TIJd06jwBZeB3m6Gs5wBOIBzIO3LaWXXx9TR44OtD0G3
kktc56BqYWSLWu4Qxs6j2hm/BVHjJH6+ct0AUTK3zk88Z4OtYHAsd2e4Q/ED8LS2jS2jODYASI+9
lZDlbTCBFMZFF7MLiar659jqI0Sl1L+fzNHE8NfP97BmjGeJLbs7v8PPyFctlHWTzD1rmY1dVDas
kZEezxa6FWdjOdizWvi7xvXbFdA+oDmtFTZ3qYcTiRayvOmtfuzRsICYpnr4pyhzqp9Zs9tILigg
AZzmxAIf0wgZMMqpOVnLwa+NY0R+ch/5ZL/Wrl/Hp0KZNRfrDU4tP8RB2qqT+qbpUWjF0+tEjhpx
Gzm1vLTj5TXX7YFS6KfsvaE53WnS9NUljZ8snj2hVpLRl9OP4atfDzV5tpHSTuEs4v2NBJlnhjfA
Ib5mhlUhqv3vgV1uM66kPXmUbdOeio3Vfw7BaLC+zKjaKVu7MWvLT9Ou14KDle0y6gidk8LAjAEE
owsHENyoMMcyk+IgIJtOMsupl+U3Eiid/gIfvkB0lmhVdfODsWSqZVQOw9DlNzXyMSsZ0EPrUAP0
Pk6q2t8Ny8ENjJiMeultUwQ87q4DcuaHxTFp2K3KYBgq2OssYa2q2CdLQYNhaUm/xEsTC2KV0iMi
VNKUAbcK+VqG0PxqEG/3cPxf0TpGaa+pw3s5SH9uQY4u0bIHK/efA6pa3FhJieXeMiDBcmZgI35n
5Xc5/iHmZVD6nSm/ge+JUU5q3PyVx5UtRNqpX1MqEjfSksN1z9EF2MfaqbsfSzIIL6YXZetLJgWv
ske3cZJNMFvRnZKUwTlx/XJLSmz+ytf86DZ+9Fvr2DIBFi1eKKJishM38aGrJ/2x80Z9JSGIgJKF
0eYfcjUSsfW6nf1iXwSOhsW6oXzR5sUauuni31VoraFGU6FpgVHhvWb8MDNA8JVtKM9oTkxbt6in
2xzdmoMyerwaSyO7T9ViXuCLhyBkvRfnmnsSSkg7CVQw+tzs3BoYyrJXk2BofJ+bc62Nqyq1+iPS
WNo6sOCJYWGyFrYKwEP2N1YXvth+EO0DUDFHHg/RUQ+oLk5jRjmo606WjVmasRzkzNX67JTObPLz
ZLiruv69Xwbrzkh3tUrtQprXUZkfaOgGNNSid9fR61U+fmDNdrNjXf5s28idN07bHZJF4qWuUbFI
hreM1/jJ7xp7Ld0WzwrWEF59CyPYegFusrcWCRhvRB0dIDiormW2myKL36rhU1OhdWE6eHk5S5hV
IJbgTuG95EMkuXHNjPw/9ElIrs/KwSltFI1JpVzyJEP3GM6xRiUNGonVcEMX45GKzmIPG7NmZA2Q
7v5KJuuFu07STru99ucpIntLdVJW8IGl7CjeVcc5ibtq4ya1c1OE7m2fpIDM4aPCi6oXXlTeoado
peW4u0Tqlo2G3YgEBmqZ00Nlt48kc9qTULvkkOd5stXxkdtcOV/UkLOz6aMds0y6EL0KpprLVOm7
TtUaV93ECc8A9mfv02T0Grf81FYtb0okZ07CqSv9EGnaOClvpVl/NIV4lHjJ+6g0P40unGFRdr/O
lWA1s4tbYSldgxOt7LazOvHpFp86lyWx0odbbzGjszafGuEeDwFMKt2YEh2JB7bviamdroe5CfXP
TX4LEAIfMVlByggr0l+zDKhzH23ypnIgBKrUKB5DffSPJgzmDTog0/c4GG7VDqHpJq7rvWxV/9q5
yuY3XJBMMioHu8nSbdt6qK59DPSyVb62JVAmt7WBRAxoW8QtER2oF88PLFT8GzYRcEdoSb8YgEjz
GtEb7eM0ota/ug5InDLr/k1vjY+fzEMkpJowDwtT50A26EXQ6vaCW+d1xxejSVoScTTJ2GKF5lQv
0pID0oyURmZMG2VWW7Th7XKNa4RcA12Q92tIxHKN60+5XuP6U5ZrQE5xTlNp/qPmWvDipe4XGxDE
LQ4l4UtUQbCf+rnayWAEVvak6chZyKj0KSA1C2obT9Llsctdz2k0H/CAD19q1O/ImAHLldEqLJqH
ajHgWQZlOtyQfWNBD1xY2jgP+1Ye/kEmgroTdpqvaqyZFKlb9a5QppJtlzcBMirne76MVGK9THuL
5/mbR8rwaCIFUv1sAkiGKdVuw3lzC5P01mJXXhlU8ecpwfETzdN2jlETWxzRG/odxac/bTAWRxaE
WxrNAM3w851gwtIY3qehabi4CcaMPNh/tGXctQdvLdgyMw+eQtOJN6BZsAjxq2w8TmXwaPoFX5w+
6nnElf4Dn0H9MjgpO+XaNtZpU0c/bc/iud/bbwq2Xvt06IqbLLbCV3aytxLQAu5fsxPGCmPUpltT
Dw5OC0PF5d9024WYZSCO5WxT16tf3Xh+G6bW+d0Z9iE2i+abo3TTxl9CNTubTxN21NdQ0Qr9z1Be
mdGxI/dRcFOe3aItt6pfal8HSBCJ1sa/XccIYB13+Qvic8Pe9efoAMvIfAShgxLSElIm7ioNnfFH
Plspy58hvGMhGJIr+tqYeb6mjgNYz+qL70oTeifEusenTHXL27BS7i3e/E/SpWDHsCkdO9r9OyHf
AsFT72UU5CLSMgXw86JXc3Zwo6WsqL4aNzJsGnbO/uPHZariaSHIKldZy2DQoqnSUKPeobIf3XSz
noEq0OL7pu55JiRpr57bBgXtpQ/zh968DKtYE5M8yLHUayKFZyG3cGj05r5HVPQ9JspUldVexS11
nSg/RumR5lC84iZEmO7sqip0YTJMB3tKkC0fNPblS3Ypac1yU+V40Sv+gjrMVdarLvByvwrye7/E
zCb2ivYBxaeQr4vXHaQ5wWZ6QCRH36PqCvhamkucDCT4LipwaXCVWsKW/kCN0KXNYJ7ErgshUeUG
OueOdZQJl7i+Ad3Y5C7g+r7z0l01uf5RU2f/2KEKBQt+aaObfjukdcPq5KMvMqr3QImWuE/DFZVD
ZStD10PhG6q19pokX75AKZyciJV9mTgqLoy65R7tQO+TcwiTzOcm3/OwxwaVFAaJCF7060mPoZYr
hnMrZ5Fm+6gwzc/X/tTEFZaKcuvctjjmrbI0G/d2khvzJl46NW26TJHWp4FBccOV5fnDXkbkikPH
TsguqGOTPIsRRllnxdjhRYrx/aUnzY3h0gbikTsdbq2MpRItY3LogTAyJvOuve7clewXvW3rpgie
KhZFVmxLn1qlChAG2hkFjCSAc8gH+4ESwVJe2oraP5f1aJ8lVkVh6FSMzo8mRPhjzUZjAjfatPt4
2EgmR/I3eFe5e8NOsMhcVFvLGfnBFYog91PbtScJaZfcj9W17j7LQ/WTnKtcZYlty/Q9FhL7ic/i
3Y5t0qwM3U6O8svo1qDdUck5xI2vPknXYME4461jwi7kow1opDyZ1rhJ7BJbqKUrcACUuEBaV9dZ
lGF/NebvvJ0p4Oip/1g34VevndRvJDf8jTXYqJhNXfE1i78UfaB96xuNZ2oDOQkDJO0bSQ7EFtPq
JR/L+YxRcruW2b5RUCeBK3eXp9396KLGgNmtyJKSq+XGDBz3yBZaWWkLtwUa5XtTPH+uTRm9BotB
kBPhx5PWM2TMcjb2WdqqlKY7EN9wx34oZrPlTej/o8QT4uZz/rUMAkRDhpTqW9JbhxGVlHUxA5SY
2asce2y5b6MEnnHQW86LnRbNKtG9+DeSASvHLMw/caw9OINSfcs1T1tXXaBAqHLUveOhje9YDXx8
J+iOvPmUQ5Ca7d9nCXi9Y18HyuH/jmO5VOwGZKZwjtTqR1SQYff9HAXU2eICTCMsy/GW9b7Bij9o
LAPxKpSKwXwdL0Wvy7Fp3XOH/d4nPNOVj6Ql/rlcZlw3tBc81DKQ8sbZeam3/Lf8MvwCb3EX4tX7
Jw0x96LC/cNCm3jdW1311BaRvVNDqzlBls3PeaVkO43c1vPsu9ZKNckwLdMdsM9bKk75TrUhffzG
4fPJxo+imD3rYOf+BKGPZorA5SqlEHDH6q5GVnvBFy9VsutBG7rnoMV6WLrK1PR3mWe6aycA5WEB
5bssyq9NWe5Ls0rC6FZkB67NT6MUoW9l9S+jfaH+eefCNo5CvdvJPH+bu6Z3dFJoLDdymi7tYRrR
oJBTP4vd96gA3ZxjUrJZio35ccCMJF9J32CF/hHQhr0rhuHZGWbEG5aDOSYs8uVUNd33zuuw9A2K
8U0vWx0jj3+ntXYES98M0vGxZlVyRAcEDy1vbk9j0tr3lZJCAR+t7FfksElQK/POc/SfwHC1e9dU
kIB0IZ3ZkBNtwKx0DgNbtyCx3V09lvq99MnBmoM712ZPblUl35t6VPQ7236UqPYjFCViiMPm/P06
WwZby6G8WNlPRYdR9AfsK2nxUMmT9nyBm0lziciwGGwLxG+QXAIBuhxkt3nZePppTiGtj3fSdw3J
Sypjq2sbaWj4XjB5thJYIYJNiXjykATzwT+6aWEedRWmoZsX2XZI/BpZ+STeXp0TwY549/08H/My
V07oCkHIiT22JaYWmNAsefz+k+HgNAiGO/TLsloNbGVOcvjU/nQqQ06hF8dxkX0age14w7ApTD/+
ufhI9ArQFMsFT4n1QQUrNWkOmPPl+1HTtRez739LhOPACEIs/msOImWbl4VO5jPv7hxNU9aazlJf
sRSAaU6ar+G4lWfI7fWbnSwOTzC0jEE7xhl/CWn+96gIGsFXpFLfo6JFSlaiqMtVZzDHci3p9gdL
O+I2EiKoz6WvUVX3kEJjOyTRED8pAKywOtDCn24OAMemus4aNZqPKIi02z5prR/1FzVIop+GkSAP
rBvu0Zw3dcRuH/ottDgn7uDrLcw7OURKCzE7VbzttY8cGwy9JVr6kOgFlyiBcZ/6+MInzn4s/C//
q7Z53qtAvX34h1ddczlDyDW4vSikRxWaMRITL6iibgjqk4FsOuJOqTEAEyI/He6we48Xuy/y06Zk
qaUjlDR2VIJjt2IWxCqKCKdWMtbJkry+THB0DUptrOvAqKtcPyMiuFf6Tr3Ran0CUrukyxGIIkfe
gTpDK6lGo7G27BvYZaxvxukrL6L4MKMuiWUsAoXe4oMetXl6hx7seDc2HjkKo9+HA/L3ohkikiDX
vqtWSWv573ESIsHXOOmTYOmb2CSQ/VvAYteY6/Wv14oHe1yXWatTTES/6Gr7NCdavGlzKNpCKZOB
C3ms0lX1Nvp5DTUrP1uNVpDtuontLrSv2D65GHHgU2u1WxuI8En65EwOKn5ZzU5OjUjj63cND/S8
qFcypHlh2i2Sav+wTKl24VI5l0MilXI5RYSO6dOi6Qbi84WXRrX/O6ZufGKu0+VMpsjZx7zLZdkE
vP8YJxt/FSOvDnaB3L9yKyOK5RwX/IHc4tJ1GXUuqNvlxodB4RwziE+X+/4yzherIQuPX41jtM2p
70kAfD4dbeOxjLx8r6MZdJIYI8wK/SynWmhnx2CMZhYbk1N7/FXCDE/XXg/PQ9SirvNx5rIOVqDS
Hf7qj2XGNe46N/a4b6thSSV+XOUapwTkHJFj+Q+xinxGCmQRr1DTpot2seJ4O71RnooPQYtPWhfo
RRHORnBc9/KGDPlGbP5m6HQYRJ3IfV+4OULQSQR42Wn4ZQwAXrfS6WJHsX1Xb4e6Xq4bBZpBG/T5
jRQqUSu09iEW1FjkUecciim9JRH505qz/iUo/fiFPaEMyUGptDdvmM1bacm1Il95UV3N2HZ9rLzZ
VbGOQZp/hzUd70Y8ZzcpeEyMKPQ9ZFNrFS2bzjCewfTG7EZ5aKl30tcvW1IFJMQmXHajkexG52U3
mrEbTRDsxTFz2eyWndYBniVa5k0fl/Z4g2NJYB30UTPv5cAHsFdl33OjLH2OVpn3cxtY955vbk2v
QoPgIzZFZuPUmuPp2iVnRkoKzOm7ei1NIDIlxllWv4GFB0QSxJe+Rgdu2qDJM97KoY0DC+tZrWdH
rEcrkYOnSt3fGACTyQhgS9dneNXG9jgdpBmb3tvYZcFD5MTNq1Icw8WdrnazDuSdU0XfbTci15ih
zTwlFHN7owfT7nWs1MzW4X3LYarjP0OUGkdpSX85eeskd9nFLZNQA3TuyDhsG8tq8RPTYa+EWoGs
2TJdJlAzHneRjuyizHDbnqJlElps/dM+rA51jj7YaoxhZcrh0jbgk1sKDHIglXm6kZHLaTKHBSvs
ytxZVfg7wViSTcrSFxG0M8tc562FtgQggCXfKmqvgW5VmyZGPO3ad3U7EH1YCamWkNnOuMfc8Skk
e3aMXVioIukNLvELOJX0OSjm8JxhYoiUI4qqH/2pg8zW/9CPylZ4DtvkrhwDVNUcyLqdq29FDPYq
ENtIZVXamI5jc1zy3lNAwAf7a6TM9lmEbyAPuOSCVPbSwsn0wE3q7drM+d4wE4ytaPTANqBikZo/
pU90enoR+al9sL3mpJ/tutI3cTmZR2wEfhWBV/4IrfJyEv978jG0nOAFVv2QHt3Kv1vO99IfbtsF
oZjWdfuwtATNmP9H62Msg5659vk7HS5ABSMf/yio4+NDuih7FTFqtFNsfhUsQ+TaeGzmN6K2GOtI
LgKt6WoI5SKpOHyIK/7bLTESLQGk+yV6HAbyp//9AhLZjOATnCL/UyczK1cTCqJrlumN2pfTSdGm
6SRnJka02GdJDG4TqbKW7iZPzJtiUKCrEK4zmUxJitsqdnvvF/w0UYKuh+vVpQ+CHWKk2dfJb+tj
hBroRoppbaQDMqyQ0O7waHzW1fJW+sMxU8AIJSG3CDU303DOjY8QPrv//q62R+r4S38S9PXGmKv2
iFCy8vW3dBohvzFF7j3K8DHERRa2rKWxsrDYhyyglrdC/yLd+QQlJIH+fPm88otePpicXv4s1w9y
+dNoCPevHYMPJEE9ykxbrWryVTZEQ7uaB7M+G3HjajvDq74oU63u3TBqzmnJ7sRGOZ91/g4VFOvZ
sAy0zg3PWYGesQ4YOpvPUw1BPXfsci2jbQTBoSu3JPRtr14jSIUA+HlCYPysWb659v3GWteGimrw
x8C1mebB3KxwVplvnEA7BkpQ2Osyn4LT/3XqIpoPmnmIixU4//k4d1vpspd+OZNLyFmlI3yKRifS
QDOa3O/8lybagaBTzlJplApkZPT2AS1xDLcHtlgy0BsuspNBaWwvnUUSP5hli6EtaNxqg0LvKo8x
4sanaUYKw1yFCDffx/P4k48eHJoxTe+r5WDxVbrX1Bo9BStwt9J0WgusdoGPyTYBzEehwqEGPMUG
rsCm/+uvyZQVbNA76D0mAPhXMiqXqUZvLb+BdJGyOaBnoZ4NTw9PRmEvNhbaQz8Wmr9yfXPTKX54
10ozzed0XSZlui8yX30wEUF8QEIKn+2CnV+/zJPJae76d8jpvHfJ3LJsf6TOUB4lTA4u+Y8tPBJt
c+2jnnr5LUDJLJwp73VsarR6PSPfx0vVpkY3IS2/Sy+GKx+9hq0X3xMVXV/p7cpoiZ31XnnM875e
NQUCL8046N/Lvr5tnQAsQ4FwP26y2T99BAoBFKr/mneYw8exq9xHdu/hddfVx7BWnbOj1+AucB54
liuZDSvKtE+rJgIxC5I6XEomCTY1O1Nx0xe2N+liDWP9bot5nXez9WNQWCl4WTzeN4vobhT3P9uR
jWJt6yiimjYoPiMqH9OiQ/woQuFqKQjiuoK02xIhzY8IacmkITHUTZNHDw2mKJdHQ6n4r2Y7Z498
/YbHKAkvjwa9xRuhjlRrJxvlsbRfTQzEHyPgoX9FoVxl4X6E+0IWp6zGlmd5mAVPWpI3aLXQki4D
V/V7iidPXe/Xn/qzHgWsZsBsYFhMBacpsIfNYHfjLfrC462XoeGaRzYJTxQnt7gMjSEGe85jFxjF
ZX9y3YB82pDEmYVrkmxGLqdZspi1UNZeeQmW1RPc94faJW+nQqDbioyomfRkkHnXLjqjJm7tiCSE
8x4H1XGbG5p1Myxa3fH4QxtH4y1yZ+No91oBAAo/udDmHeImbUkBUXMeIxOAz2I71yYWKIFBeTFs
8BUGeaLHRF+UfFxSgFoW+I8qH/mie5qiUOTPvxFdeI+MvfQ9EmUh4KsmWUfBnOBQ4bbq72be6KQb
bi+8hwvFQXsd7Ca/xUsNZoQwIS78B+019KMcFxQc8hDduxVMgWp+jwununfZS/ir0q14T7De2l8g
CkoXWOCtlrzdRas2jpU9cp+gMDw7PQt7CTw+7lQkL54iM9UOmT3MOxhl2RvJmrNdWuw5JSWOqgF5
waJ4yyAUnyF0qE/cCMW5L5y3QAjxmLFYa+QRmr2M2pY6P/2WUzmQsK1AUCXOum8SSheJWr2RpoEJ
WSvn2ARwsUqGOV/j2jNvPSUp7nqvc9aD2i/CGtR6cxI5D7AdwzvNMKO1rP2Sdn4f0Kl23A2snddm
bUaYwjZWcltUqO/nvvZMpaZcIUPt/G4Hkv5F2v5UYNCt+yijAhmE5qHQ5mIfsdbbwMqcN1o+DCdT
HcuNPF7MpHrUA8N5lv6W/Q1JHwrOH/1gLG9RFqt/uWaav5VFr+SH1qFI5ahtfgtYGuG0Rc6PTFx+
O9bgwKRs0E8rC+GYO4Ai/klheSs4rr/hXstg4MI6X4gwV6RXNHjlEUWJDIWr7bBwq9SGkqyReyVG
qHl8M5apfdMYDbxgpOfQkKHW81z7JfJew6jdOa5t35YGpVGlhfyLEePe6oruDTuLfl+jgbTcO82r
YwBpLeb8AdzBsOqntNjAbTeBqtvam1b9amYVrTqvsW6yYJyo4tE00FQiYew+FouIVO331UobI8Dg
y+wmQpjIggrzTtqNIKFAUeluLllW1crf2xfSL4/v9/aneN1Quxs9G4z12JYTgpAxWAwg6ZteR3vO
6Ypglzi1vZsw3Hw1Yo0yBG/ig4ySY0hQbs+tWxl1YvPG6JPyKRscG6HtGwmCdOU8aFV1Ly3DjiYw
1SFVv+X6WV+TY03R3s3hRXSW02Hb4GXP6i8Aqv1zvxzMHHlLHZ2qvTT72p1BZhffpSVT3CZ6c0w1
wEWNeCBM/T5GZnETFZ5xg/sXVdClDlcZBfSJJKzWUq+TPqnDDZ4NZAGN+Gu/ooTabkmBXmwZJVZG
8wTg7RIrXXnqg7mtJjb//M3XIOe/VPk4YcwKngGP4fjStCM8oagcjCDyc//OKptXKUFQofTvXKV8
lXKFG3qejEm1wloiHSIFffQ/zFuuIpF+AXHVoj62i9RsL8tHWTT6Cor1jh3GZ1lmhn4Y7L18HDcy
yqo0fZiNt0HHUlhsiJdDiaz1ra8N+2vCz0aPT7ou+T68IDyszPu9X3so2CRFepPqxZu/MNPS0Bxu
+naMQUHCW7NCIORNqNVkPmlCkN2aTdS/5GbUP1hYSlTRNxY//j/u8E8CdON3puC2FM5W+YwdnrGL
wLGf2ACh9BZYi3NF2rz6dvnLi6d54wZ2s0YWvAC+intrrGv23hHRGfDj/9GW8XQZ71Kdr3AFXeRf
+utc98VKCHlV2DVPeKjw9CmnW+mqlQJ5xVh/FgKfHIKl8koaEl3Yhed3Ofx/TipDio2jsHHV8N4r
Zn6dLHa2cdO5B1f0DvTObTfvDN0eEPfOiT12d0VbAVyZlC8WHGrJ/9qubR5Q1Zk2zcSaBTOGaH6t
Q9CBKYmhjcifiDzdRXivnzbUaHFbtg1rD5P+2TYL5zaKPPg2yxm8KQ4VD/+wbKftXwMSMlBnwb/J
2Ugrz3CWS0dEQtLJtLch8mxbIVCIv7Bn7hAcaUD4wLfQSu2moVx41DBMm1ZXiNiY+wcvKKOjgL5m
GZVTgZKRBgDcP/7H6OUKy4jMk0sNTqxuTWxfWe07vKRUBSy/U/WZfjb6XyMvd0TkyXyysmAxb8jp
kihttQIpQDYZDaBNbdUE0MOzftI3l5tJ2qNn6JsCALe6v45fbqYh6e8ughfZ6ME90RDyCPpWOcWz
pu66xAyeVLxH4eIazbfBcJ9iUY3m75cUlvrHd/pvKtLEX9Mwh99dR8Fjin3efhyc4Wa09F/z2D23
gqRq7AZzEZqX76EV69ap04fnqFTWc6tfdAQueNCRv9eK/yXPVtlnuUoc3eFce9lwXfrSBMsWVjs1
AuMG4MugeRnGUX3rNjw/jTeKdTqeGXkHpMQz3jDBVXeR0Rg7Ga1dbLbM0AI2YnVgtM0STYXOi1CO
M7EbMArWjdoUnuwW51j570tfX8fxyrCByUvTUJ33EGnKQa6yB0o83Gizmqj7OrS/z95YvKNe+SQa
+a9kXSXZuKlShKzQqG6DvdDB5XAdufbJ2SAUcTnVOgwSEDuGxhRpR31wDnEIF8txjX90RT0nlR38
zhMgMDA4QZolP/tU0b/bVY7GQJ8n3+oAKvzcghrTGqBGMMbi18BHym8ksf0ylLq3trsUqqbOciNN
2VHNIY/FrBzvNM/K7iiAUX6tA/NH2rv7NFvQfBDxo65Wf/Qe63I9a+wngEvjruIXPhUTz3i7piQs
lmet0iUHRR9vRI9MuuSQLe5BV1O0S+xiJiRxg2lkhz5NbkTTTLoqZXoNB7eHOtP1zxNU2S7Bdtpb
rB0hPCVbP/RBCSxNGOXxfRr2R58yAsJboKYpJSvkTjO7f0bPrz742lJUXq5UkgVhn2gsLh9AXrUP
oOsV8hpUjl6tYjB4O9PNv11hr3L2KS7hvmoR35hfyZgYyw7PQ6WyzpXwUbZ0SY9cHnw1bodlRyh9
OsKVujuHj9LFjYrEYMarTwYnBNXPEGxfkVTNXyInn0k7wZvvI95Xro6b7cSaRfhQOc4sazAS1cHw
1OwlAv+6H2cj2yjqoOz0yi7WhRJ4BbyvSDsjsbvz5yA4Xvr8tH7O+8G4d1alYRYI/2QWFho25cBl
DWcb2p+8KgbQjcb8MFjWP9JNtczjKe3oByMvwpe+qvZ/2RBbkQbTJpjh8C51azkgh9PfjWGCLa71
3iX9WRnou6420jX//B6I2mJR45AzOosM2MVdy1VrHGZIs61FJSywIp7idp6vOsQdqJ/DrC+L+rab
neCBp2D4UC8Hs4i8tWkBLpAB6ZPRCGy9uqA7lni5hB2oPCAMcPx/XSMp1J9j4WkHmSiDhj58QZLP
uNF6mDiFi4Of1GUuh8z6LMeW2I0DsMQ5fIr4UF679g2W/qf2n6AM5zeXHZ4WJvM+D0Z3dUGYa+MU
PeTmxsZorNmiEYMA5BLdO83+3bLTYAMD7jq3nocmsJ+j8Gvb+MOT9KT5MIKuaIYbGQvKKT8qpUsi
PABhedlDgX2ed1fIRx5N3P7XtkA9PoFD2iZ/pegU7K8h+ojdMtY36UEM8dCBtICiPyNmi15NUARY
8oXqWcZy3xk3Uzk3exmNXFTro3BCbhfg+ItiqdXdFGmXqfWk1ausWbDQY2Cu0ZHIKd4sniw2OY1D
5ib/hOhiNFtSOQDyY+X28jfEOHObzmib1oVmU38GwJOCeXwog7K+i2GtX+E80q/ySeCgEeuhCvIp
lkzIp1h/Mce9xk7l+AeIN/BjJKaM4g4u9rhXJqVgeUhKV/OzX00wVg+1GXdP4CjvpTuq4/cowT3o
c/k5ytDvpTukSuEjercJq8ZA1mf0jrqPBynLWwP8RNmsyXiX34PGPGcJxn1tP2wMXYl/hYU78+WI
wpcs6dwtXoTFup5Ql0TNtn2yUW08hJ3XLFYTzZMcRl6urDp6dQ9nBK/V2IUYifL1Q7yg2TvbNi/1
NjtmIx6b83wjRTepn0kNrgO4OqLfde2eTT/AH7l/k6BrfxE56VbDvGpzHeix2v63qFk1PoS4snA3
PqiKNQpIGCAOeCxczrRousMh9im1kMu99sugzj7k5HObh+biwCB9cohdOKOdo/9hb9vd5w5IxdKG
1UWe6W1U+/lEeiZZ48FRvlUjuqC2EmG2YTfFGww5d+WkZnaW0WA2d542xY9diiantUkL/78oO48l
t5kuTd9Kx78exMCbielZ0Jsiiyxf2iCkkgTvPa5+HiTUYkn9zxcxGwiZeRKkiiSQec5rorVI0Yyd
/93wC3cv+B+CUzLCvtwYlmMs52+k7UnmCd7GPEGExD3OyxKyxZgdYyaVmq51EmeBlNmnzlPQbwpH
+zRMZyQe7M+jof5CvslbYlKvv6FEshJ+Ny5r1ZVX9vZdrxTqve2SuRd0815iA1Uq0XNn44bhVrWx
8YBoL822tvbg6PSlJ1Xu1vV4QPJYqO86rJTFs1U8M4NgfEaULj2Jljb5Lys9vELxfNUmd2begRgT
BxvDK+BZqc8vo4tIv5eGv23TRrvW08G0nRSDbNnceyNP0GWV6HcVcN/T3HSkPWVA9yJijYyHh2t0
GzE9A9p5HXPfOxpK/+1XeDD5WZO2XCpNzfaAnNSwVkpko91hunosufJSvAMx2yza10FTMaCYSpQJ
CbKlVefe+ladFDXJW/MWYlsRiU8xAtSGSoCod9pKpayGsVCnJFurFa9+3F1ZI5CRLocDJtr5z1Gp
v9Z5jwZSobvI8kc6ImD5hFXAjzMwi4TyK4SSNNXyByi+xTJvLFBSTnanjF2J0yBpXpNFlbEdB+vv
ivbQZcEq8rgJit/U7QB35YltYnEQXeKXann8NTX3u+ihwIOIoVdi6qeOTrYQnaUlrTrHRQxL62Fd
paPr7Nq4PGmTDiJyrkW7mE/nYQ1TypbvA6ogUzgMcqp0IYrZXm7599rolwtJytWthoDjfYdOn74Y
BxStQk3CPW7qnAOnM43q70FS0+unYHFaGQg9jlF9usVatmTsKtt6FpAmAWEKE89edtScl6mAPCHw
FR7FsDjMsCaBcLrN+QSLuoXPneKaIjypkO/mP/YVB+HvptjHB2R9UfDtv8vTLj9E4xKRJnIN5x77
EDEwx0X/FWcXY7DT5P5791seuObLclIonJ+kQPuuA2ncisFQaAuL0yFQ47u6lhe32L/mWz6WV0ae
4hb2+8JD6O8Vc2KBW610j4OJuEfd+GmNX/SL3HDz3W2gYnWxzcEtLERfYznjfRGdxHc9g02Cndfw
4FKhNQ5aKdFUmocS9+Zsa/qpcvev//if/+d/f/T/y/uRXbKYB376H2mTXDLE66v//Jdp/Os/8rl7
//0//2Wojs12xjJUFTUtW9dVmfGPrw8o5BCt/A9A0X0WeGl8ANudrI0ggkJn8yOfcqMigy4y5xoM
XdLV6mOP00ulxv2TytN7j2uYvcZmffwqDpQr7TUpCmUfpuXw5Bgl8joTpVVRYhT+8+GsuODDy65H
GlcP5a+onz70faPu1Gg04bN10BoO6OfpBwTtjrlFXg/78slVAJ/wBdb07sZMZUnF6i/17lCH3FDS
poyEO+6cofN6F7uAAga4kgYtWImpGcTILck4RViZES5JRYQ4VnCIBvTRgZXFW+AO0dwXDMHJlPj+
i4isGM1zj/PxbRII0mQnLhTHOM//86dhq39+GposO0izk60xbENT+Dz+/DTiSCPtAu7iEEfgfAbD
Ky+xXZYUDJVqhdtuvhZ94oB/hHLKq3DuQkcO1lYD/FrVq3BFxRV9l7jo7uHTtPMBQ44UrGjGcxdg
NeIusd+BUm6U7RB0VbCuq+I7ur2rXzIfuV3ZZ6nuvaUvk11GFAt6461NoYEK1uhV9+V0JgbUgvyA
6LNTCyBCU+OtJzrn2blRqygGbGNDc6Eis2Gct5gpihlj9mvDKdU862NF+7XhRC4wBHVUHkSomDTo
FZtOv9EO4hEIp6La3y4593HJuHTMi2iJSzZZH25EEz2/8B7FonnPKq4rLglWWptfRlzSUSUXjTc2
vSo/oN0/f9SarP31WSuOZfGTI02sGSDH5b9+eZJka5iNpf4uyGXl0Mc2efsKdwg1RgMYBwN7VfsD
eB43I10n2kMTm3BjHtUhNM6NnmOYV+Gfu0TSqlzPbSeQqjsHYTcraP4rpqz4FPoQvVwtza2zD/p7
VypJRyY9cp4GJ/qCTd74oY3JEyZKzvOASNlGk5p2PxaeeeVezz3MbuQPr67hBvjVu+tTKRzJSB6x
0nERfqgw7hy78QO5ubobgg/TNZ1lUjbpWXV7nMb5vkOxMUoohZD8dF4t8ipz4RiddBmjNEaUHmkP
3YkfkUb1DhpkuHtxkEvSDX4aVYiTjjYcWuhbok+M9mrQbJpG85Zl29aT7SHz/IxsBL52p7kv7Sfm
Zauqe6/r21XURQFP/xiNa1etyUPx1YefjhqOOKjkFCqTba1ojVbXn0yjP94Erw2k8/BX5u49X6S3
KTNXLCLWt4sYGRoYQBDC+cJxURR7cmAJboKhQnIQpwNu7wplpFDJz0mML1EXqTm2J0V+zqe+GjY6
jznb/OHXQbibo8WIXoevrtUACxFzpxlimmjCyL2XOoB8omu+iDhVMmuvtLUGUUXjwqJPXMVRtZfM
DLZGG4bHdgSw0P8+qGaGpAGK8mCJKaP/NSCavlfDoimAFYummHGL001J2yfo1v7Vf2s2KJ1ZDm5m
/256Zw6wxhIAkGKC1ajjyveRrL3RvOTSWtmSnxw95GgplAuC2EQbmwbcaeDWNZPKjFNis4WUv0hZ
0n9tgsJYVFXe3yt6rJ/Kwm6XYmBMxjPi9OmzZYzFPqzjCD25PPmKcKYYxyC+WSi5tpMRHTmThKzP
Vm9xAPy+1kHlL42paQOI0BGhp6QtA5zYGB7I8pWYIxfpvYZX9l63bVVZiHAjYEcOymm6nOiYx9yi
NPe6WV/mIHENvAjSDWxOeyGiW/jbOzbGZP/J6IaPebuzVIz38ka9q8gxo+Rv69dIQ0BICeZGSNb+
pDXxXgw1U5DZ8uOj0JfgfkZT9OnsvygtwkYWTTGgT4rOeGnEpLaJE30q2Q9c7Lt0vp64aK54LNMm
yM706iK2C0GqefW11EYDJLI2nnIP4SkTCMhA1tKXVNQcGqh2+M2OWNiGhXbfurJ2L86KRB8XpmoP
2wBZOhMoCMOOnG2qwdLv5j5LCuu7mAW8GJz7uooCBaRbYEPiBcRQZfQqJGLcH0Tz06vEJEf6qDz0
0wuL/mTs4I22ky+bA2Bn6s+zgXxg63+f+4B3nv75EaHazl+PCBWuoINfm2U4nOrGtFz4tDjjfq9a
AJi1LcYfE+IrNpV401d6k7+5+7AvugMyXO5FlxAjrbsi+dBleVtgbfRW6jxKimz8HEGqp3/LE0zM
0lJxuB9QQC/aHg12u4ILPLHyRr9ulmJUiE6L0bGBKWyksvYp2LFQ9OWndbFHqd5UQRfwJLKhgEdD
Pt1jbfRjil69htOh1wBEhXh170SfH5QvQVeqx942v0XQOQ9IGqvX+SBLWxzYw7NoiXBxJq6jRDUD
RCC4Y15Y5eZHZdJ61xy/KRdjiFZ0ISnTMxHV92qQ6ZxPp7YXw6D5tyOoNDqj+jlgihdXHqfLi0mi
Kc5En2g2rD3XruthWfP7FVDK4Dn76cX+X9cy1O5KCUHe3q43v7tpwuc3f/t/ZH5a7WpNOd7e1jzl
FiLeV5yEezUB4hc6pntim6QtesVK3m286JawbbojiETrZXBAkrOwR11m6DfKRE0RKkuftJdm1SXu
cCgET1u82wFZP205GHbBnh8iixi4XaJ3UKfY/DVitBX+m41nLRv4/Rez1T5QtXD3g5rj+gYJpsQo
S5WXljS5wI16TD4qqRfI/rVZbb+RE8l3Qyj3GxSrEO5qf0SNZM3ddhelK7Mw3W2idFq7GJMIJ1+/
l5y7oCuyTTuRP0QznPrE2Rxp5rl7VyvUCxuz1I/iyVJZBeLyvrKdnzOCb2w0KjDyQFV/uIPc/xqZ
HjQiJjC0alk2BpJ9rLu2Wm3ht6qF8atpW9tmyPSvpmPZS2wPvRNWut6lCMkK57iQfnVhmXao3zzW
Ro8lAlZ5a9HPr9RruvKrgQnW2i9SYx9revQUSQl+iaO3HkvKQ2yDJ2J6hFWe7DUVGA2k0uZOm1/W
sUXzRvThrK6fa81l6zQEsrPgVljBzqRTDBehA8bEAZa/0Od/+qCJtnkpuUdbq8JDVGTkJlq5pNKX
lhsgptGVG36+AvdRPWdNomEPoUZfzKR4AbOE2Ucfr7D564+9jz9qI0nK2UxV6uV9xlLOkdXz3Jew
JV0EXbsPufsf66b4NVBOZ3qKiTzkRr59Ik50inlUkj68ANeRovG9cxjeCYdaDyVx2TX8szpx3cDM
ShvRBMYIRanMgu3I/fosnGt9ntR7N/Ra6XFOzCuOXgPpqS4CLNlHUrmKwrQ6akx5mvoFckn0h1V2
+edbvWI709bu00acNJhiyhagPsVgM2CYf2395C6L2aS36qZvKBS7wP32Sl15VIRAFJkUrb8iZLWq
2jD+YRrhj0ivm+dQ92FlFwmCfFmsnGzQ8ivJHrq3MU7PPBG/jyPLEfQE69VAOecVX45gjbpqshNN
3WIf5VPcIO/JqObrqxTnv8dc6ZQHHUS96PYrvbjTO1NHxo5PNe+TcV8NXzylMZ8Vu28vTaAh1i3n
rxivunutQyYinDK+vpTjthTL0U6M5m3wqkqPDYJxj8IFUZHu677zH0RPXeSoFvd8sxGQSzPKKPOg
3BfJzvfAeDtqHAEm/a9Dn/evBT/srR2hauDldjgPami38dv53RbDYhquIwjXap61LozMWOiKM55T
p9KXle1nz92QJMtkNOwXcgoq2snxiAkJuJAcy50vUt19yAAJv2WJ/NhgpvqdG8fRl93gJ+i1jSr3
IXoIFmA41mXhIgSQ18vJSy3H5QK/ju7VRoIOSmoDJz+THhC02otuLBV8wMvSi2xUd23bdtnWMEdU
DtxE2U996diSCFURgFoYURax29lKueJ+oF9O/jUewyvEMmcXouC8k21SRXahyehaNEiDK8iBJ/8t
1O6TcGEqOjj3KR52wl/xlg9dXlxahUy0U/3616X/CEXNyHjyGvsjGEv5zk+aYS0DcHuWUu1n5hTm
D6N7wfEi/Z41ZOzCWI4foUy1i3wMnntfI/tlqc6epWD0lBmoMgajBtxMj+OnFi+aM4jxe1nHhAu7
UH9XSV5+yYHTLVWQd9uqb3AwkLq7KXV1FC1L8QdjkeftnZnU2pba5nscS/IL4NSvBs7cP0ysvuzS
1z/SMmOjXTbBox4W9qaRE+vgZ7iBGSbQpHSahO3VV2uaBLRwkffdr0md15qruEZPWIAUImQxkYFP
T3MLVt3e8Ue8Vifgw58RaoSxVSAVl0GTFBan7WkG3/1uztg8v85hqoDzlRH2Bn+eq1J7zgIlv+oU
o5RtI7UJfKDC4rchm/cu0rHH1kruRFestSUliLga1mBEnGXQSCZZDg4iOLX4hsZJjEhmF1fWopNK
76A2MKghfF/FBrezs4NseBRPpi5JgiDuc/O5bX51Dx23yqYkfJukDI6+Lr1GW4k+uY5XUa8h4V41
J1l3jXt1OoizQq1NfnuVtiRPpex6BYaEuBMEtccmurdwgM5L/9FW/eKqBahjTvcKcYjNWFk5DhlW
McGzi/zqIl5zixDXSLLMWLcJbDZHebLRrjsUvYnljWjWdXLf9tV9xVe0WTr+uimM6EmM6Wb03KAt
cxYtq0Q6Hyewfe0qxaUJc3cte4WySrsaZVx0hnhQkGnfz+06fTfGyL4MuhSC69HHY9ga7/PYba4Y
jTEKeLjNF30AtIZ79H0WMiSeYWBN3GW85RCe8UMdBcW2xsTtMI7a5MJDbTrFqvR1LIwX8QVFSX0p
/56UaHLx4Mag79EEuy/UJDmbuYQ6t6s/iENih9lqlFKW50ZTnpUmjl58my0ZFgSPVV/4L2CvmyF6
SXxJfuyUeskGMXpJvaG+jpjfiQkyOIF7k+cEBD4EhhHRwus+R1JwRORINHNyzccyj76LVj9FdEaW
oEJSeMfQoG6Gl/KmtkGZ9qjGX8k6hksMFa0PI9yLe1eforqulUb7kI6qtBWhZmP6c2iW5faHM+6a
Gga97lqP1SRVCGvfhxpvN1vB0kqBHgHCV5pZdF6M3poJ2kmfg6e56EudYvbqx7Jlw55QN3nXNDda
cgvOTnaQl4/smS+iX1L6bl3aKXRssLrvGLeilxqu5SxDkhO1qWUx+OXXPpN2GHOrPwtsAXGDML5W
USEt0r6wHnqnHDZGH6pHawKKNT3+f4EX7wLXiHdiu6XbbruiWpPsxGYMglG36svh12hMLXqVUhKA
Va5GqyHFtxF2rfbcp0m0k/r2c9OZmqVsq8+ZUf8avTXF3Bxfmccs5+HY+TarnoSKienDEMSY4j1o
i61XdMN38Ok/Bje2nlzHNzdBllE4KEuwLQ0VzgSxhG9h90NEqjGykmNGvSBFmWjrVKz+Sz0vDiTt
sBRvgnqZT03R54HHnc/+uS+nLD56bFlZZZj4r4PAldGL9bbjdGobZrHs0h5r+ar3KaDGwUmciUMC
bGdtDbW6krtJBkJF0UJOs7euwCQRr9B2XedK9maBNVmEBSXgJCmDF01DY3gK89BFO8RVay/bIXpn
51JLj12RKxsDbXm2L0b/pQ6oNkhggs5qLmco/jAghL5lcJBo1Um/BqAAFAsh9i0GbjPEgGOQ0xn1
5OqTgH+AQLpncWafRcuFa7RzvTZciqY4SFX9wtLxZeA2vyj95KeQROYGqZ8Ft1AcOtsHVN4E+1t/
FUSXzAJBIUu6tJZkS31CqSpbxLJJ2nE1KJn7wzDcZBG0uv0kS22/1oKNnmTmxWkdHSkkX3rDj+dB
aTrrp9N/L7BW+26adrwo+Vs9S72Fw5lNDjjTjH6vYmMH3bA5GEmanALPt1mTJuMb3Li7GW3f5aDL
sugVh6piqQTmQfNzRCSyPP0Y22xXD6ByeIKdcr0D5aJH3WXIY/dLqyjywsVO9znDAXk1sB65JD0M
B7VWXyv0fC7iULYFnhBxUS5vfeJsxFBhTIAz3/p7o1HWKXDVVfF7vhjVgyMOM909Jtehs4A94Uw8
8gWrfXWpSDmKRI4Tf0vkTjuiBTo+uAG0cEkn46aZ44PoknuUvw3VazeiKQaKQF00ePldlCmsDCtz
Z+gkTSrNb5EL5j6UNEAO81C+yOzPjo4L3DIEsvbNf/KNtP0W9IGxkjTbOvp9kV86HTXZDgrXN7kz
T71ryocyroqNHrp41Aht0fkUflu4Kweksv4yZRH2LDfF0nlYyJjOMqRa7EU7T0qPDTKQ6xQo3kny
C2s5xGgxjFE+lYp+t0GfAhuywPwXQDwWiUONosnM8BVtZexJY+chdQb5scLegWdf+IpapneyWiyM
RNOKFOq1VVyt0yGNXvEVpwgPnRd3LIJVTfuCYWZ7LwYtgxp5L7G6Cf1rCsNrIWOE+pxWcg8PWMou
EYuz7dCr+LemSnxAjEPexW2O80VoGmtFHuqHZPRl3BmT/rWVQarKQ5V/SHq6C3uLhHQcUyLKu0lq
MblXByX/aiZxv+j9QH8OKilbdVlrXUbDgTnQdfLdOKLC23m2v+eTa05hxiIeKrx5DX3TWvaasy+a
okIe3a/uvESmWDKd3Q6WaxUbNBuLReW0uMth8FZT3QnTVct+S962rHfndt7IGRDGKUh0FnGWrsqp
kx1DfVeV8ZMn5/xtXNl6kH3HfGgRNwuSjo0M5f6H0dLaY2REP0VLHOqqNGBpAXwU8WEa1GdXi+d4
Scqshw5jVWh2fbCFtI0WhZ33hyoshpVcyNkhlfX2zah20cQJqww12zt9na5bwRzLgq9IUKZXK0yy
Zd0bw8bFj2nB3iF7V3rWe40JM7CHdfkW4Fw1dY8I4eMXi07Z3JTrn17rtpd2lDTuSuV3clz5u9kk
VDersN17dZW9t8YaULb8lmol8tWwkFaiu3TrZKG3lkLdXh6uWdS9RY2Me3hvd3c2Atnr0W+VXcJW
/M118cKhCP/MzwvDzogcsFmMxltn2clKtZDgRWDBfBsQbbC9DAclOTvaENkQKKO7cmEuNTqMlSCC
XtSnUrx2Mdl46XnYv+Toi13NscCFnC5S6+Gdyt5qIZr26Ia71M+8eUJQBSi/8+jfiVERZ1Id2pKz
qsFoj2+B7/fHsFf5fk2HqEgXqddkF8pe1tVsMI300Ve/BeQlqCQrhz1463PJYW4Gu01WcUQVa6nA
PULIExSiuIoIhN3+M0P58SBaot/Xy1Wq4tdW63q80nyzS1eul3Xw3kyk7uEyK+shjruFbqp9ivWU
294pKVmHDSrKO8UYe9yp6BsVd5DmUzHHDSFKiRFxNXHWAToNE3Ywgd03Fy+BnjxIfvdFMxKS0EXq
n71OcS+pouMcPA1YAV8yS5EgdVR+eyWr9FNDkuuLneTNUnWl6FTauXQtA/XbfKFJQldOHnHpjH17
PLcpxAYrxOsgGXtqQyDu1IU4DfP6ZQII7z/1eVJiHFTbQy2GuejV9OYKD2h/ZViqvhLTPK21N04J
t1FIoCoYuylV4t8L/dTfXbJhefdGlVdwciDmyGRPRZToGo1KobwO0Qnxm4zleKUs1GqED2HH+WMp
G/FRUxFsti0lBNhkZC+KZKD+KIItksmw+Oul5TdRjtSsilRl0l7EaJJbHhqJRbT2tTp7TPwwftD1
hzkUvPy3YOhe0SbM51dOtLI56wE2FNMLiyuUWf7rzcwXVIJkfjOiKQ5ZWH56Q2XsVTsIGRh5Ty8p
rvTnm2qs5s6rvdPoO9EFKfr4Eso6iwfSWWC/oTH97m8qhUJ04uab24BNMf0cZBT/pjDRH8dyCF/e
nvAk3BILVcWqAQ4ymxiaoHOSE1nvhwy2EsCJkmUn+aBgJ0Zhmrn3WM9CV6+PWdqVB+q4WFbhRbo2
0BbT90lR9ms/9MkAg2VduZkfbIQWmjj0VM9WBXYYn/piR8E/AL/QTeabQAox0Sj1vtzUWlm9mLX6
WFhe8F0PFHC+QUp2BTePhOXOwbHD4AJYmnX1FNHxH8oz+UOpyEgbat3cOypJDsq5wSYwVeklC7VL
GXYI0xv2q0FW8rnF+mdjJmW5UQPtUiCVDAk2xz8bP563NDAuqNC6P0qt3Ehp3X/tTPhzKkuKqxIX
7naIk2EvJoUuptuxOo5vMZOEW3Fb5xvYW8OnSYkWuNtumpSiqXXfBTLU8WnS71eyBlQDVvWgx+9I
QClrVYrQ4lP5rRfQZ3CziJKPzkPe8x8jBiKQJPv314AfHn8g4TtfA/75ajS9+OQW730sJRdxUGF5
XwqIwqsMmvI6USLEPfW28e8JC8eG9b6IS/zEWVoITEUhldumt1d6VscvUpwEi1RSlB9hfEhSXftp
KPZrbWTuqzHK6L3oIJUVQHo7RSravZht/Z7tTLNlOVZ/z3Zs6HQDaQ9uf/guN6a1ELzZNA/Abo9a
fFE8YzyLAZHGznuZ7yyuJgJKJzWhsfYtSrC1oMCpD1WAomakbnyjinayUkfvtv0stixlzwImSyea
yGBF7+bn7j+ixT5GRIedYi66qnhvvNrQ99xP07t6OujZJFTqWKxJq2yieTtsmDxuH6zvovhBCStt
S/XD2BbTDnVUsg9L5g7e6q36jKjkp5ZKK4IPCIaMne4UKVp+2fQfqfTosBUBN6Lkzw6qQyN7iFfP
i1TM3IZsbjZdHK0pFvQ7MYqOFPXyDuQRms2PapNuW9UxXwNNGQ6IsVHzjkPylr2pLLvp/QoCv+Du
i4NcB/WuVjRk/JRJ/D3XTCp0U/vG9FfztEKjh9Wr4TUh6cPYIMHlhBDdM5T2Df1RdJnDkC3KLMmP
gA2MRzlpMRz4cwLsx1UnnOoNv0Qyr4pWRYbsu+7L453n+i1MbuRKxfe6Th47LTa+Ap4dVzX2uGgJ
Ve2ZLwBPDD95x+Frgm9DyCNtAW1Qc/qNSFmq6CxccWFahEPOE/M2astqsDYhf20Vyj/spJp+29Ra
/lY03ROwtvLaJ7J0tS330ut5/gbmmCKYJBlrEaWyPVq0sO7OlR7BE0RL4tgN2koMmqkh7WXLBu00
XTGKJQoAFHqOYtS6OlzsUChTOFnCQ06NdD4ULJ7Sxa2tZOavkRLm+AKeZ7Jm828dbvPSyrfJCPVn
NUVwFGVlc49CePnQsgO6OsmDi+7Pg+iJYRPtUisLl6IpBkbfQxggDdSd6BOHNNtAxseYJoJ/ntjN
sOySIvOWIyqnewxR8gWo8uAqDp2NWEuXFveh7eUeWaKqu1dVFl+iiRp1tgH6ly1lvTJWWmCgVaIG
er8Ic6c+iUORpc1pnIqQYLW+iy43H+vTpzjLDYNjVgC0nmJFSEwuZx9Cjg4zxT6wUxxRiY5c+yAO
9u+zv0dEuG8O8RKVUYSzpkDRJ87m6CFotK2Huq/mZcERSlxwFGf/rvn/1eeELdIUlhGubteDIQ7V
FGKBlAzdSRxISXSnbIKY52Aquc/a69ug8ztM9A0yNqMxYBYRL2bCrkF+WpzKXRHeJQgDilgxtTO8
3/h6aurautdKBaCwLt952uiugKpgnB1A+zKrQG4WVtAi4iepCucigPygNwfoBaXpX4JWqVuf2Ngk
D4EsRVe9evBQEY+Q8pOTvSub8kLVUTUPee7nmABug6HS1nZj+W+IVVOrLh2UsUmkvmJiW/HDfCs9
JbzL1ClZ6efBW5uBDZQBaOxF0236u1hCY6IBEnrtIuXRSOrkpdJB/vVARFPqMmYJ0Eo0DSxwzYXb
SG+ocSp70Wd1dncPV4xgLd9LlDmOoiX6IZwlZw0fUGF7GQSFfxx7xLJFsylte5XLtrFjoapRgpSf
HCDJlwyPg8ySV8oQ2+emzZDSxPjIRWCieihxLCE9BLVmFSD+qk4KuZ9IUYmpycdrVLavTSsZsEg7
72GUXagANbB423tIg9h7wN7TRwI8+S7GuymoaKJ409qwqkWEGPDDs6Nc89B6JmOZX2y1816y/lFw
VlSsds+VnMVkdyloDnKd7QZscdai6UyJCHAQxkxwmS5hmTLcAog/a7wXs5Xe6MqbFPXz6gm9B2CV
Q/u1r7RiaQRjdnV7T6LMXvf7QNWC++j3JLys50kZ2AwxSSOtk7Lymh4A4omRoG6oOn5yFS0tBoNT
Q1KjHsozxbCh18p6DLJwmiD60jL4NGEAW1zjfhidGj15rr3wI5nkB8vIbZcmyMiTpzfGlVTW97xQ
hy9IX2MjKqG+0Va6fG187YeIV2ulXHoa5a0Rp81rYWN+LgZ8GRPPvK/6kxLk+WSi5sOPcfWTn9rO
RhH2YtMh7T1EihvqjJOz2K1fNCsj61pEMtJ6hRcZhtt/xgQgdNGG6mB1m4mNki/XS3Co3P+iivW2
8m0Y6xe515O3pjOnvBEr5UJB0dxuO3mfBFJy9iyfTZ4Sus9JA3XSHu3qRy2zQNb1n3/Otkrdn2f7
pv55dlt75YJdx7ASSRhshrJzgHvFGVadupQwi1y1TQuxXKRjito31wB5Pmp0CJdD4Vr3yOdA006g
e7NgoqSu+Tyn1Sp/cnrjPGCuB6qLdOxY3sW+o7yX08SxHikEWtaviX4ztBcnZNva2052zPCRXpaC
ze4PPu8EqZ2OFPR+XvsJNsXU10x98/qQv/DcFIP4DTt7Tw+7tZmugSNbF9MsgVWEeH/eWo29AlZu
X6I+qa5oulVXegatea26IL8Hihves7dIFppXDm+k5lA0MTs2elOzcTEdJPP+KMLcjKphpusIEeMm
svQQxBQQNSPhb+trQ3cnyiDan00xij9Sd9dHqbdWtYYnQKK/DHIePVPvZWUJWnwXpaH/lKfah7AQ
T/rxRSvUXwGqZELeC7S1ZHjVtaCWdRnqR7NEkf3W0/qPs5yHGKclhiqlcbdaN0gLO7AIN0kMBa2f
7uLpL2HI7a++PMjTnWi6v+NEnxrIZK+KM0Lc9kPQxIcup/gtWpjkSLuyD3gE1sitL43Ofh/dJLkT
o6pV5chkqaRzzXaAM8PKuZUHZS+aYiEtmr7F6K0pRlNzM2NeNE29GL4Kjp+XOVolyOYJyy+6xJnv
lNIx8eodmdp6kmcpuFWH/i7nIbMLTLd/cpTsS+P7SCrG9ntaO+OTCJA7P0BBBhYI27w5IFbc98Lu
fgWIK/idGi0mF8K7/x7VS4W/Y9f56zIWr6Ohzvrx+zK3APFGqqT8ompJ/sjOytyUlWSU5GpH94g3
Azsz1QCvYbL8OorOqFc3eWoU+7/6xaDom6eJtmur2zFFIXXbJIpyVRLA5RCtpYXWV9Z77kDtSlSc
ZZ0WIzCWlm8dKfl/BgipsmP/RdXRLcdRLBg6mgFJRDZV+080KLit1DSV3NjzrBt3PuYM49JRkvRQ
sfsY5tOYj4GaydRL4rTd57BqFLXxNjrmDmulL5ynynen2sgIQkA2dZJ79Pl1mt1VfZ4uqEg5Twnu
iGQMjUNjYYmxTBZgu+wnERmMwdFSMDZVp8CqtlOUNqBtikHE9QwqU7a+E01qJ9KapJS0FsFBj7WL
7dnvFpq+S2gN5pNhDmxdarLsoqkZlL3gPG2KtqTEOEUovNk682NssGkFafSCR1R2Fi3s0f1loOrh
oWkGOImkyg+65/T7nsTWykdOd9d0oJScMCtW/InQ0qjRJEpKntvZGDrzqOo5Jqy/Jt+L4DHXloqN
6VqGXtm+qcf6uUV0fWUGefJ/6TqzJTmRLYt+EWbMwytBzFPOSukFk1QSOODM89f3glTdrFvd/VBY
4EAoMysC3M/Ze20azux6KtHY/FwZJl7ZvqLPiHbx0AGmXo7qWRfuCjlUrHvYVQwl3I9ROgaJpgoc
eTAzqfolV2fZMFdOrrOteqfJ64J1D0zan/H1tM8xFofI/FKWE65T/OoKtbiuG1sU5cerzzFN0x9G
4TiHzyEKTmSYLZt1DFQknh7uQRQw/uvAelSZQgHZQtQnyhjW8WMsBD7qRchbZyt9Fni8r3kWhYi+
cRLvjARp/Dr4jyOf+wNGec+xI9xsXPe5+XgHQy7wZ7N70Eb9z9G5cMEZRaSO6LNUnyY4SpVZPK07
KTe7/RSb02bdVZcTMrv6qRH+cV6H1r5bYaWP1hKDsg7lkCoCTJI03Zexto3jh6Ivg5IPGNXOu41d
4hLFw/BEOQpRvMRPsu6um9TUURfVjjhCDx2ebJsFnZQkKi8XrBuwWmCXeJbDf2IM88/wJET5yxpn
EsSXIZ1Y6FtFauK6t77PCPhh6zhJsV3HgMtQIi4tbyeL+eoAOLpKUXZPcW3VF+ARr+te6arIvIjH
xh8LmGsdWzfAoo49GIDbutdizj17af1jPX8dIs4E3X7tvBnpQNNIdZtvvfmXMnTG+6hEM5l/CG4l
7mo+7To+58pVXzNnNIJR0+Ogc+U3qy6UE1my+d4p0nGTy64EQBd3G23WHsTATEExZqplba1+7TVx
1VzpPQsyr0j3mb+jAW/2NQ44/pFh3kIy6Q/j2MSAG3LiH8f2RA2B5JsxOah5ZF8jK0z2I5NqMpZ6
51Z7xmtRw2JwW5YYHj+EpzXZsSG7ausNOAaHWu4r22wuSn4ltUQuyy2vJ/RA4yca7IOWJbvUKNND
UlkJMvIMGkc0+eU0Y0PJY/tRDUm9NlRlPOWxoCPpam+VM7bfQTRzfylN9VYqlYWoJmIe5JbR3nRq
bduOmXlHlbspJz16WjdAEtTjjMiBN/97DKVluq1Lq0aC+ffY4JEsHytZeCTJPf64NmoMSgxZ9rCe
piJlu9Ddvn9epFbKwL0n7OAg/31Rivlyo2lOsl/HJqhjlzD2zr2JRsM3mqk60RIl/GbdLxblxbq/
bmwFqWw0kboNUS7zP7Y6YXEnDQTEKVV6Td2u+3pvlqf1FZZzTp2X48161Tr651K1HP1Q0v9Zn0Tr
QypKQtjyy2Yd+9z9HPvXecn6LFsPf7z8PP75FnxZnT8PvI+XUvaA6TDUkJ56Gpv2z0ZERHCkyyZx
rDjz1/318Dq4vvoc+zyQihp40efhf7/F59V/zoR3vq9w9m3CSvhDZLmPCvjQZ5H1RygRfyEfnO9q
Tz6M2Ud60CDyQZ4uw+c5k6WvUMX5ZZm/ymhE9DAQM8tdPH7kPmgeSq8pcYLF5mM/SNIwRZv+lbuH
xNCSX5Uce1hXoXxW2rLZF1pmHg0l0zFowupzEfp+TyYnmFXi0ywPiXoE0CCwYEOejbnMXkkXOlqk
S3yNs17s3KhG9TcQocYF9IujJHrVOr6ZXZP8aOkDvuq93DqmNGh3Zu3XdE63Y2cqr0MzVwehWH47
OsPZJoflDIQ/O9fmVpftdPSyfGm5UvGgUJkHhl17B0vPj2JOjGMXAXpAQ1adS9t4X0QP6409WeqO
LgvBIHzl6Tntpd1CTlM08TWpadjxB31KRHmIIY/dKJsSgmJmJDLN0z4vh2TvyjmYlLbZVnJpjJct
cCPEZXsjilQaYCim+dykx0kByONgiwVq4GZkoSdPSq11B3NihhMmFPrRYNs/gO0fkoJmfDzGw6VL
kWLyXNlIhUgwbXJ+zVHyaHqKSQ8h2ZhD+poBrPjOEmubRG7jU5bObkUZDbcQrOQGdp7yvXCVcyi6
/M2GLXzI4fjtZ4clfI+Qzavpq7ui+1miSfBHt+4fsWq6x2xKxl0SasobioMb+v/qgik7D2SYmxsS
S+ozAvjsXZ223AW1zSz5wMCN8wIrxuBb6cW+qcb8nLk0s52quLNWJIq5jbJNoxtmoNFKuvea6QUj
DFLPLoOhsY19J0zvZuvqO7o/GBQtSMWKsJJjQrtsE0f6X449picAY1jQzGeX25iTFvmpT9BTK6W6
aOqi8lgYhgsLVFSUmEr1YCvyZA6Vtmns0vdE1gaenldBATL55tgiO9lM6LB9+Epb+Z5qoxsb3fBL
VwH9bKXnPCdHwbwSTBh1/tpjcmJJyr0C6afqGvspmV6Nrsqf86M1iMe+tQnYBmtDtgD6nJi6085O
a6bys+Jua8ksbNLvBBQrp9Bo6O7IEWnfYvyTwJMSL6H8qdaXLhkfdTvBSf2okIrlT3IS3O7T7oKB
JQqTY/irSyZt15Amelo3lVdnwUR83lS4iQ8cpz1VJYz3Snrgu/L0YCnmrjYz3d7aadVtyt7+qnKC
oxMFNMTPzITaXaWPxWnd6J4oP16tu0ppFydv2ay7EQm33Mb/c/a/DmdU6Oj5D77BmvJULzmBLO2m
/GO/yYsfsfXDqSw+B7GzIZ9OPxUy00+zGVss0ZnfZtgM2zL0ESx/I02KqHfuIoiCiRDGTOTNm/Ul
qudXW4/LXVyOxmlIbOPkTNg0MY2M6N+OYSo8v4h7KiQDAWCJVPbCosXuey7vUNTlJkk6nvo1GuLK
BURNAsfkgM3xwEJvuMcjNOL2biS0qUf5aA8qn2/VV/UpPda1nWubMZNvjnSINFt+AlxptqeWx6l9
rcp8PHnRMJ6UZeOpQVbFcBeLPj+Fy2Z91qyvoODEmHgoYfp2pGjBMEA/U5OhO1EEIgRuedVb/c+y
Ll5I4LD9Sk35C1TLI5aqnLWfeCIQHFfzMR/C3SzSG+hy5VQv4Y/rJhRgRZTMpOyfQvdrpqMl+MXW
/3+aWb1ZqHm3LWWW0zDN+YkJUKdk/anRc/NoWgg8bE2yRnPo5vVGl29NtYOGAlb0VHjym1E01jZX
k4lmRtGSolLlb5Hm1Se+pfjs+MOao3K2E4I8uwm7kOfs118shky2yUuJ/kPo80lU7XyyWohRlM9h
h7nliXpFdWIu7+6dRDAhydVTuuTIybrsPv5Mf96IP9P6Ksur/uNVCu/52Bqs+0IwHsjxdbmJChcN
qVrPu8a2Ho1CwsyLPCD6Styc1o2rVs2pS7FmEdmBthKThl8WhY8xvTlJEX4j7emxrtADllHVbhJd
C1Chnd2689XQPWvWeIqEfEoqVGgGOpBjH9WnKqcsrznW19pWwmsy9vOmTfLHIpEjqSbaD6jxwM6b
4Sxp10KDj8Bi2rmL2wO4rI0kIVXbpyptosC2mRHVZdbsBFjpDT5dOq+VCUwL3STixbdJD+UOxEsS
AAeot5FFJoUihoiVHy5hpeQLZ2a7PHS/pwoFcMtun6eiHIOxjFwu8cJNreuxb89ttotZ2WPgGp5j
h+7qOPWo0JcC2NJcTS2bwHQHuBS6OnJQncW3nzj+tPAhWkvfakQn7MDloLZiWRXwpcIL6NbWAS2y
umu8lsmB5dbb2It5SMhHRJ9kZKoD7uhotA4YkO5eFCh1GeFu4Tuhhfm4hzdk8E+POtQ4fp8knql3
jpofcccnOFjnt+yYy1BlkuFDlkbgWTNP2UciexgTqz24dnuxQ8U+p3F5THhmnUQo9p1MWv6UvQPm
gAjVjCgxnzguua3nYt5iEyHrTIluqZDlJq1rdcu91d4SS43My8neyIVUt3aCuShRKlKNRogGIs62
g6cTWA9ycZu60Zs0cc8NNH4ipx1vPOzufIfqcx4TPe30l+Wx6mO6/6pCwgsELZ1N7hpoR5h1B67q
0K3UtG+9i1W+bev4hHB7Y9X2RCxyA6OmF+nW6dou8KLqVsfimMcGCgHPvBMQi1mo8ExcNpm+cRuk
5F3W7Pl+widuike9KHEo1M2W/1nzwXaltc/sfjsOeoMLxqx9mkh8qKV9tmLB/1clSZ5mg4+cbhxn
ioc7FhO3ZfZ/aQSEqGwai6Nm9CwNepVeJbPxdJ6Q7nc86OlsbIYStKEFLeucqeJ3MnUSrf5CTuoh
VFOXJVTQJFlNBR+EVJfM05SHnzfco3RyfEuZIUWgfr9k3UMzE+2llvz+7ZT+ZZVVvtVcxbgqFqm/
VGB+e2YCOyurX1lMnedGh91tYVoeXPWeJMASSm/e64p3NbO42KRa650sDcl7qcGRSRN3l0I1v7Xe
dYy0CI50LJ6dfAxZ/mTWwVV6J6CGZGH5aR8S04Xpx/pMtz3vpAlo5/FSyPbC8IqlmiAOSmS3qqqV
+2yRl4W0Vy+q6aRk3bzHXP2tKDTdd5kWPwzDa5FlZDkMpE0z4dO2zKOGTV1bFzuLrQNAeyivWv1z
nJiuAOMIzzyNbklmVYdpvIPNs3wLq/a+tpzkbGcq7fH46nh9E+R0huu+dO/xSOqEUbfJvh1QJBnU
4P0kTJ1rNavc9efOxmFtasR8MaMaeukGkSf1TdsZpa8hgNuNpefDSHOecBxpqOSLoPekszy4LUz8
TrWpevKXooogS0pbIG7R7GG8AjfaWcsPldziPn+g4QJnMAobkCQQX1OPz4m0aU0qqYho9Tn2tptP
sNL49TEWz5Ubb5QZfz6gyNzXXcpymtkHc+m9TanOIxoA3D6ayx3xmN907F5BONOuFRqq0KIU2b0Y
0Rqih95E6tjy7+XI/HOr3AwxcgTQn+lmoHSzmQZnPA1Se9Cjrt5JHs936eW4KiwcQzwE4ocoKl4J
tbyAu7t1lJdvkGMnwsVo9JXDLnR779G0+n028fypZGVsbVUFJVoJeZ+UyfC9sVt+H6aieWVPu1ot
nhH+N1vXqLqgULrvaS7bne2WJD5JFBdGRLZfGoOIM8wRVSArJ/5HsNgPZ3VAq1TAvCvFgE0cr2Hq
vs6Fqbx4ifKATvqsQ5W/Uvrod7qasACym+Gmxe3OTUvtHC97XSuGmy2N4aYqkXWySWHB78wZIkbt
zB1ik+H4nKWCQcnTbyKe9ZvEvRY04IY26y437dM4JQ2hI82Ibn2u3iMTfXVbVs17WQ6D3xld9z7i
5Pc92+jfqen2CCej8T3ime3jY8QNyYrEF4Bg3rV86pA70Nz05rRD0Nob701nY9bmA/1uEkoHMqR2
3pFLNT4AQfed6QerH5zNwdhqANBNajMlav931jt8oupW+5I0M6JXw4y/LDECvhHK/q2MY5j/8ARe
a6Eg7CT8tO6qVxtn8aZVW+sl7nID1EZUvgjJXXmy6Zs5XpgfxqaBAAQL5QkLHCtA04xQYFxxBguI
dSi0LQ1Z2Vw7+t2zh2oX6bhBcSMSyCPq6eolwtwnWTtdCqceDibx0Geq7NWxdRrt1CHLh+xJtLCL
eAB/lRselCkjH89OssM0VMapRUy5ldLeVInlHPEROgE5C/xIuI/hlDTZthUqy1jRPWaTui+iRj6g
0K4PLUi4xf9hwV7KX+qUUMdkLr8U2J0DRELqpjDJHcvNsy3MC8liGqsg7WffGG+odn/ntkLhhcm/
qlfHlPkDImAZjBVuipGFeBfzBZ/j4c+mT5VTzs/iG5PrBXROL5YXj/vamd4gFg6BFdrLfW80d2IA
9FJmsjqzOvGTHHuF5mjjIQcwthnhAPquoY+bidjfjbMsJRLLGI7mIJ9M76vrqPprrky/4p6Vucnn
NVYOnRIl9zrLWUx4znuIPdEvLat7dSOcX7jiEQ/V1S6JKOkqtY7sXDFYjDftrReDu4u8XPcdeyI2
lfptr1+w1sMgWmAMiZu+a+jHg8qTR8ujtm703FCFjOOdBB0KklM8TbTbfS2L30qnwXjgG8OM3qY7
lULRDrEiHnlwBYOZjBttghKkq/Vv0MuaXRdoQ9rfFGQHnuYtKjdVCN+KTOskZ63fznmXk8Fen2Pd
SfdFqL0z+oBrvAGd1T5binLJnGxnlegnFSaBH12bYVk1ZsUrBQCWlCAhKQi6lEDzXd1nYq+bX/VC
Gjvujy9Vn+cbXSbDteMDT9vRiAJA5Xunq9OzNBCqDuWAS9IeXsessvdRGLZE1/Tf1KagpGDK7WzH
3PvGsL8KSgN22EDcw/W6pUv/VVotfiCje43CSaDw8LMZn19XQ2lQBE8mpSy3Ras528zhwV91MBhi
cmEw7GwxdMQvjburMsIjC7X3iLcB7OSZt7ns6OtCeElib34omEnbSf9T0UGQaW4KmTIEpWM7z1L/
MToUzeiFM+Mcu6+PTpy5f3l40hJCDFCyYpzIo1PYaClGp5FM72H2HmE62qdWn37VU27s02H5gwi3
vk8OtL9NIyh6wvW9R57Qd0M+N6eGrEJEc+Buh6VWIKtmoFREiULWmza1x/qu6iofcOGx7ignlhx5
SSo4guruyES430/r4fVIjemJ3NYm4fx14OMN/nFsfRddqidTyGlvO7/TKqyPfafQN6ndjYoN5WSQ
bE86D9Y0rVTtAwE5mxJ3+qYE7arFib03pm1KE+sJ5s0tgyG6EW2HjCuHTTvSfnzFukpGTo9nKU+3
Q4s1XElzbpaohajf7JXcdn5GCb1/Ikp5EBRzYM8FNfyQpA0B5lmlCOWnjcE6vxzOZdwGXd890F4r
fUIt8aBqCExto3vsZmkgDylNjGTtNo6OcQQnx8hIjZ1SswJDseRDylRuJzRBYNTipyLjeQXTTCEb
ePLsFgSRZcDjq8MgDOOXTkKf1Z1T2/faa5e9qKhyIC9E9a0rhl8mPd99P1fJoVJj2mcaz7cZaRP5
ZlusmsamGJE5KMp0Cz0QP2XdvIqwpjMX/g6HPH9Rw/4767sOAHmzm6JwIVrzXSzL9GYT5XIkJDfa
eLa9BenzlXU47GvZzdvOCVnsNu430kKzw6yQbWMkPa0jI5x9WTmRT/QOn6v6LTXtiPVT86seiJ9y
kvnFKtNdmr9XRWx+D6v2atcVcRZwb+X0JZKy8GGOE205FU8kZnU7RzhPxph9KXJS4EXzNR2117Br
f+UZ89Qu+q6K6bcr6pwZhdfROYgi+nJCPbsa5CNLHJuq26t2N3+vBFy2kIBfPetJQK38oqWUouRa
tdMqo90mVo4PX/zVkrJG46por0MPnVKqWYJYsILl6Q1bTTRNoOgn+ggyJalZWuHvZtFmWQ5GArDP
6kPfUXnjkyscwpAzNKhQf/EgM/vokWx4s+Owtg6/qe1gBKU1uX4n528Zfxji5lmPdA9FZXi7UZbx
QziaFoq5W+HZgWDh/O4049Gyh9A3Mc7t4R+/Kq4U98VGuk9ChUdU6x0oR3t7HrzfFaA2hWpExzwM
i6eoTn/Cexx9VyPrXjeU8w+HGwTTB6c4RbT6fND8xCl7fbZxR27wB2bd6TFNzdvgMvMqKKltCiIr
KSnkiGNVg68EIRGVUeaBgIPG7Z8FlUB/s5spuQSqboJwK8zxtr4yWsqtDo40dSjwlYR1j4WnFo/k
lx+jpnQOtm0rmyIplZtR8Ks65M1YxNLwEc6MWyUm60pbKveZIClv3oRgzsrSeZkvKW/GrGJXj+zs
oFtN/KAkRYLRNLbBFHuZdkcW3VBX8ShrR8lcb+2p5V8iqrx9RkkAyzvrLm0U0uNJ5xa0RYES6U8M
lkyRtvfxVe25C5tzll3cxMbCg5V1UzhzeMWzH7R2DPO2GpJfKkYxZusxtT8N9ChJZ8LEUFiRfhBP
NKSoXyhkTiSWv4p16kjW5ynFzbQ6mgvPrc4dyVb+quxREwrVnyevR9ddJpQbKyH+LaOQuzSGe6KH
oloGQo2HnRxD725rxZ/NEMI7QLXyOawbGqGPM8qxdp7XRPc/p9YKwffJhG0FYjpc7k6nVUilkBsk
fnT8DtN7A46f1pp7n2p8ifUEFmIZXs+yXaYQ5KN9nOWyzLrPjeU+6VZ/XYcBSd0cj85fikeOKMj6
cWXNdAN81yxNz8w+WXc6tUqWFirZ9eBKrlmHljMoF5EgtO4u72Gk+hHLfsyj2nIe1o0uf1WEkt0h
jvMMUfl/gmJAnD5PkA6MxZll15YpFyIVM3PHfTxqESCH5RIaq+SMAZlYL8nLuQzsJKWRZCfvzKqm
57Kd6pNK2eUD7aqF1xqq+TcnnppdBWf4qFnRREZsf+WzN3+PJ3WgLKSa11xr2rvTDo6/HsBE8u6W
zbUbEXRMHqkSWZPSn0TgvFe85Evfe/F+TlSaRCOKyTCP8zdD1O9r+F8iUPHNZv+10Jlq4SDuLln4
hRsffhyoAhvb7nBkJnqf0g5od1lmOrf1aFR09dXKmmuqh12KmShM95qnkmy18BlMkP83VDwvvWoH
CvLMp2pRThUgrNe91Vew7E11qj+tDoT/nPlHY2UHpptOQdIad+jS0LiWVIuPGIvZakmHkyC6Jl3L
D38Gl+P/ir5IRlsclzzBNYEcta59/kgoJ8+s2VNCf14P4D8sqDHiljp/BJYXs8AO/hHQXQ2uc/ng
ZGtOvomb2jj/wQb/vQuvmowd29k19cFxXO8hJKFgZ+iztvGW3XWDTS09TYX89TkUCTC9+MY3kDhM
BVIL55Lsu3XqUiLW/PvKsVFj380760gnPXxQqfw/zC6VOvKly9163noAsp/LWpgyzPfEwARSxnJ8
TKXQr8Pct4GkghrocZ3cNU1L7uurURig8N2p8v91YLLn/JJa2W4dH+a0Nz9OaViDVzlyovVN2rrv
TD/sZ6CbaiQor/H2nxvFVtugxD/id934ayXQ5+NsbUu3b8AvLrj6SR/9CgfOdT1axeHGdpT+pZgb
9dHtkptYzkqp95+ivkYYg2KXVZw3bQv8+btqAG+/hpu1OaVTYSnM+ZasM4IiSKw3LXFdd/n7XPRO
7R7XvYnHoz28aVmvPVbIRtbBpq2La9LAEljz1VgQDUejiaOgGxP1LZ7yniIfHTbTtX/qHvEksukr
/oeiXwE0JV/SeJLoZ6CB6yVhWUNsvBcFet31XNWdqSZ1wt2t51qG/HNpv4SirJeytPxzad9bH5cm
YyFfnNayaSE7zu7jXKomGOFrmpBL07hyOu2FaIL07rnjvVj2vFJoL7PcQpwXHzsyV1+5RWW39RCb
ZgNArz6uF+sdkqppaNXtelTkcXrC06j4cYcTL6JEeHeM5jZUQ/YupRYj/21dvhBRe0HOWG+neey/
lHzSXJAef/33qbar/zm1V93qX6cOU3eDwVqlBxGXyOe6qHpAR2cjFyr+UpfMFmueoi1r4Ok4dBjB
ut/A5KKvZQ/+KmdOE6wnrReHhEg/4HG1Hywz+8fF+Eyn43pazTrUIivl8+r1PXUc4P56tVVTseur
VNmEIyK1BqrpQROh9+DGSrcZQvrL1azvbSrdv0bduHlzIb7W0B0Wb01zVwnb88mOp4+ypJao/UBx
ZB70zbo7SUU8WcSArnvcR6znPh1GArBmfNyRQgs3cbL5Lc3uWM4aUIlGdTAjNcO1qkN4XgexmeDq
IjLDN0jL+Dhxqk2i24aWZzgmRz/qcnGpB0++KEOmbtukVbbrbt5o+JUjVDB6MsoXYDTus4v9YdlZ
TzBLqnT0+y5T3jQnSyWJB9fN/N5GTLyb2tRP6wPaxuLctO0XniQVQrxWf1BZ3efarNwQ7BuvSZ+8
8bRScO6ytxwjtFa5CXItjxWB4UGUWj7/hb+qef6qj1rI1N4Iqe73Jk+wTD1NzRzvyaYzn6yJsI5M
6ZqfBjcZLW8eymaNbE3GB9MJIu66qZ/rQTzQmqTRTLlWfrxQoAISzkMr5H+doxJdtitbj0QnZ1AP
fUPpvVlcboRDqge1KmUweXl5/vinTHvhIpJnY1AkWjOKZjP6gWsuuq5DOVTcLeUSNH7LF1m3V8S0
PePC5oLFwPQErYcw0niBhrffhLbY4mWTX7y0jR6gyZKcVMTNj7FzAanE2Vthde6eBru1t1uvfMtl
fqWm2fxoHGQAuam49yarq0vLAjmoTK875z1WgNUoQ4RWf2i07KnvJBVyp/w9WPmh0Ovqt0q97L9f
LOesIyMvBge7uBKBwXNIqA0kAPEjyMMJ7sgUVCUIvFalp5AiEfPXj8HUJ3aQDHF3XHf/+zTsZ39O
G5t3XXhfhtYa4q06pgRUKTNUsHGgVqKwAl6oCauKf33ltJETmJoKcgakQ0D3oD4CjvcIN831x3+9
4sf7M2bkQ3l2vTh7iJRoN7Puemqkrr8ue42hFk9YS3Ts5TrZqh0Cm5h5jkJYs+m8MOmxwJOjsCkW
90VcTxcZo7sx+LxeWzdUDmuYjqaTcy0AQO541KFR6TDbXikJ7dbQHaFC1E0V1UivuRoTlQPgcfJb
/GX7ZuK+A/kB51NetgKRBZo+5BqtelCGkaVO7NJih8osL4CjEp+2tF1OEwxJd0L+xqt1w7pm3Nkl
tBHzP2OfR8cGT6PKkmy/jpWkIn+8gTH29tUQFyKsdcgkA1QIEYknOZfTubUPZtVSLa4HmtXonXuf
ryep2LoekkiQWyfkNbg8GFo3fQNGE3lJcqvNeTp9nru+Uud5DKblab/uImXyDp1TEDVQuOFjbjQ7
bWAB2C17go73jchFGoHsrRsMK+XRsCmEfY6hrcrBGrJZr1oPuJRsfDWXFUwSrgX9kN2dPt+6Q0GN
qzfu/Ljq0wxm69jC86V6Vahy03Qda656UCCcVtpTZoL5AchzaNejMQ7xrdQV8gxZxsrN8n6pHvf3
FPl2pjigsDrngqb2royzg28hdx4zTcEXnApECMvuemAkopYLw2RrZV2bbJQ49Ejtw20fERNOE9MM
wZWY42U921vey37MWOB+vKXIhbHBNZHusIgqRevcBrPnW2Ol//8ecx/EC9RS1meHUCZxKQrS+/ap
4sRBUwDNaJgTBs4IqSFwgNTQVyRaTOph9bEZZbvhKdufP8cHOgB9UJZLLKVnFPxpOLktJhoan9eF
Zu3sS6l/+xxaX328TbK1zV1c19FDq//6XJ+tI4SZfyzPuiaKHqT8na3U0DknzsKyI0KeUW8o7VbX
YP1Y8aAEazIG9MQjNcfwQKjfTN1eJ+E0batdY06AvJfdVIRE8AitupWaHn2Z3B1RGMYXA9fMBaB3
vZ9aoB4ruosH9svHjeAjVjqyxhY+vPsqC92+fOTaWdZ07LMR1vESdY7igO8+1apAMyPxPFO6DpJo
kHuxeHtFbYoHkjy2YjXz2gurBVfSn6NGlSQPIZ/Q9dwsg3rTe0b3D4cjcqt+p0WYNFaHY7PYHNdX
62a9t9fyq4wmZ6tQ6z6NmqFf28xV8FkB0pQy/rb6llq0OszT+p/p0FMZEKH9lFA324OIO7dNEgYR
d/dnE1DkcYyQqqWLBXpcjGutscmRCT6vI9Tx843N6vcIAfckish4o6A3RNP4IzFG4Kj8ftcmB+ZT
06ynLbfYRZgXOtH0jxP6dlauZkS3SK2n9qmBO7HJLZO6aRT16VHeOuzI99k1WTyiQviZUlDG+xF/
g6pYbqk59WfMFHGgjAT1hsCCmJ1o9XPMpP7gzTat3UmzX6fOeirnMb24LWvwRB+au+50/UIWU/fm
kv6+bv6vA+uYtKAs0iG3d27uwdc01NaP1WlZJrO7jq2v1o0yzeoli0wVoXnO3Z5m1luy6NEd++94
2lTVNkopxMOaaTv2XXsSDmqu9Yx1zCHsYWMtsnLFCb9GpjF9C/vsVjfx8KJEUpxxrY0BhsP5Gzzi
j3F3EYikjfJn3OX8djnfXsblMp5ATz1KpwVl4UWJjwjMuZXAdd/M7AumGeNLPAgLQgBAVidT8Ifq
PVnT0Pn21rKrjt6jWkb5/EbNww6I58aOtoY/6lX0TFSil8EOqqmctx0OxSNqGg9hjDK2EV1d175g
ipup6pUAay39e0GG+FPdSOcf461UP8aFyvVDjy7dzm0CTTxvQzaU+tVViG5fZtf60KJ1jIZv0qiA
w+jF8GB2an+Y7Fo5EGhP6Jhj8a8bUGJSO2nuKLzsk3StG5TjgYS8EWypAfhgHaPxxgTaaEpIF2pK
BINZKn8ZfLLaF8dorSd9YJLWde2HuxRhhnqeVCXZrMvTTIb1rp47k78V61Baf5Dn8kxe1l1HujvN
qr0rUfHPGt/FS1N6SbDmkoN0YOZESzZPaSkBUKTRVAzRq1o4j25aiR+qPi5pBaN117JC/HGK4fCa
DpHeGlsWQYTyOGSIbdTMLH2YMMpRU93kad3U3sVSDeRTdZE+dV5Ynm2t/7EeWocsp11aHVhO1ujs
WAecQ9JpzB1mlA/r2JrGjanmh6ZVLt4TkCteCohXjBPVDCgrw9WlFVGqJNt+jM0FXoFYiFOh4nuO
Us16/Hw1y9IN4rG0HiOmsAGxAvMpmeRNaNb/cHZeW24ryZp+IqwFb27pPVm+SjdYqi0J3ns8/fmQ
qBa1d/ec6ZkbCBmZSZEsAsiM+E2CaIqD4LZqhSvI2ektVKOvgwMlIJc88yLikyTtUnVKF8EuVqRB
GCkPQ4togR9rxcbVHe3NmYDx0x3nPiL2+q8RWlbqb1GWzSNUiiyLrJKPbZKCthaMcfOPIzvpbqM4
SQSUuZFPmP5UlkzWysW5fdQGb+817Uc5GtoFZU39EqY5HTg9/0Q6ptkVQY3Ng93+RB+mPVfYM9am
JmXrWJLapc0uCrUCFRnLyaSxVjAkURK0D8MSxpilaTf8ufWbOh0GF/PEMOexXAc44aBXBHCmUUsY
GYwTh6Au3E1q64jBTDNEzJV6HeZ6eoh1FxgkchRsL11SvVt70iQk+8S7lSxpkQyyexIxIVEoZAvz
qq/XpKaHpYip+KzoiakXn1Fbf7cDXPWkgO8jxuLAQzsMga/EXYmmRMWaZJTOvd3wEagdpexQqZid
lwjDLSE44GRZYZdzDVz80IXBJwULigJFa+/m7rJH4h0pvgR+Nlxq1VmLNYIUttXDPXbP2mbTuKqd
YKUibYvLxVf7vrYQ89q8xM1HVuybuHcpjnQxhtE669OdLHM6HS5lzvUk7maD4V9Frxjr+7m+q90a
3VlgCuBTKMDmTnnydbjA4pBMzQgE3hIhzG517+jNpJqHKG0/rtsGdYBO7RqksYZ14zrlgx9JlBDm
W6ZfBNSOK9bSGqZOB+Dp6fOYaeYGDqW10qb9OGWF4jyU1UczbeSr6ZAU48KoqhwFP8b7Cl4DoJK2
odpIsHfA/fsIE9zGMf46E7FwivVTLOyMbNMDQfyrqMAEV07vH4zC8Z+wES1OANA/kqL3nyyjvnSG
jMN113HPxJF4OMsUGtpO8vipuSBAYRVvimlrr1i2idSKj0/A35tCFBaKv7UeeuqaTg3fopWiBdWJ
9qGZlIbZTSG2hMjOSjRDuOJPSAZQ6YgRWJuo8l/O6jqoC6eOxwZHXy4qA8zbikIV1r/Tg1g8kvGj
oZu6/0+WntaCPNv3QBntayH50QsAp1kcwTBzTAYH7NGcyV+7ofC3NiSFaueklYD/xTypVpr/p0mD
lyrHtpw+YIHgi1hbekCJ9qIphF/xN/lqil5/+FszwghnHhypEsgoL3xNSr1Y5TaaiWjxD+9mVi3i
oBxfZcmw4CeBO5H6INnoyujtE4ndpZNr5WPWk6BRHJRXdRyRPzO2mDxi8N/M4YRKOrJ5RvboDKwM
nKnDgbwq4Ykj3uKI3vMFH4Z38Q6zdpQv1giJHIrCC3rg/+wbGOmXPX6IgUUx06iovuSQEvU8haov
FvOd7wFyH1t5LzS4xJgWx+3/GLOnQo4Y4rdmvW07cI7+agwU1JiT4kqOw74aUxVKnEUBSew0BJv3
jw4c1s8N4iTHezwDaXbUh3CXoJkhcqkig2po1QHFXcoKU9o2jECWofLd7USiNlTtZgeOR1uKCYPU
KNdk0A5jGuUHFL27pRJHyKObnr83pNp4Sl1V2bNvQV+OgvNTlpnGE0qnuZwUSAMR4bn9GQLc89Al
+AxMjLswkPE7BELlIHXOFLjjcxx2xcpKqaPU4vdfq3zH01rWzIvgTGUT2S5aYikr4nUkz3ER6sXl
+veYGCZm/X4NMbYDWTW/EDI6a3A4N9C1IHeD9K+ObfiiN+qSwmfnHfltjutExzhjGtHa2nXOiZVK
vYaV1p/FIcjK/uxNB9Ek970NDeDnPRjQhQ6IHBHEQ14lIFImZb12uh+6oOT8brjpk+CeCBOxE2u4
1VP3vyJaYW8RZyBNDM2JFRKGRss5/yLnubazoGUuRHpGZGHEoTdcqDphc3AH503pBv+Y6yT00sCZ
7ShEFVC14pVLcfwiHh/iEECTio3qKyQePb8nztvVqVmp1aFWS4BpidTf+rIYbmqVQQ8EU7ERMbNT
hhu0A+g3Uc12bho3l20tkDUaEnAXtfzsB7wjAp8FeyEr+IwE2YF9VbAWOagprjTpVzyy4mANw3r8
9vfxIp6wyr+BkQsXkS+f6tjXn3qvVc7SAG5eZL1NSUehz7HiEwJw6ovMwnJOmpfUsBG76TciCz4W
5L0kLO7qFDhlXaB4tmqrA2At/zK3jHrKC5poikvTWsgu4sf5Vl3J9Quqx/IDkpn4rN7PyIQjbF6s
e1wpyUgO3XLsFfk9iNMPJVTDX2b7ITfxBPEAJpfGofa9U0FwxL1hPldNJq0ybFUukgRWrx+dcEIa
aNRTvQJseguQxIbp+osPE7Ffy8zoXI0jULVWMV59J3Q32FhAihdNXFRWTmNXe9GrdxZay4mtnos8
M14n7HuelM5ja/vqc4txopgEUjW5Jp7xTcyB/zQe5Lxtlga8jYvjo9VoJe6FrWyxajvccivVBTAv
gnKNgnsYlVfREge0/EijTTNsrT8WYSsd7nG9T1QK0uAkSrDyBrDxTTA5zReB4VzFmYf7TDCw6bvH
jVqzdniDhgsRAx7qXJXpIF6ksEtqGV5wIz09FCwDJ+yJFMe7u9RwIh+jwZaPva0UW/T838vSRqhr
6PTyFEoxlIpWaspT4zlzd9RRlFyJmB5C2N14oDlWw9DmyIesOlXWD43kkogMWzk6zqfxdNq1TnQU
Z+JgdECal3Pb60eu4GnQHMWdQLFK/eCOJm93dI7FVNsXzxBgcJgpBQ//HpkfOfmvNhjChwG7Sn/J
YNEST5X/y3SJYv0uiGoMGqrSvzoxgrThSOVWNEtJ8Ukq0gGJJj+EOrgcfTS8HWWRxZggZJ+OHQ7A
89wsqgANqeP2Pk10xDK6lKafLLFT7QGiy/1NHDSf7HOHQlQ93SfucaPx9hQ/rJMnTYgPz0Mh8j5V
DBZTrTB6FbOG6VYkzn5PtajgIKEWoRMpptq1MuwzrjiWdY5GSlyyqBqE4X5uSkp2dXHuES2jVvRH
3jmCUo7sUWTN9cdsOuCa0OSs0sUoG+gcDgi+uhR9YhQIvicoAvZJtGQ06I+y2gBhnGaLWZEx/Epg
SJJ60PedkNkrLbh5NTJGQj6JlGT8hH6U6BMRzCqgAf3/jI/bzoVhG/Q7C8DO2uw6Y6NOfmymaw+Q
WvI/m/deMVj0ytNgexp8773PVSYvN8lWwSMVmrExxlp9+cfce/P+//oeSOlCtbbhlK0uYpk9YK0s
KpGOtgYr3dQ1VMus04cEaL57qpzKPtuTnIIeGsYBa7FooYlkde4U4RL5nWHXob77oFufmpamO8Wm
IiUUI5XhGxpH0nsTeX+GA/97g9ng+320UKP0/O//GC3Cffsd5oU7j9Z9W1ujYcgvetJ5Du3sDY7O
Y5E7kzpRULx48ANE2Gwi9Yzsa7Gomzx/AxtubQfXqbAearI3KfHN5fwayTerxOFZR9QqREqDX3ut
w7Qwaj28YNeBY0SnGC/6yKoVsfvspxE/CZXPVFFfWs8v34sgIt+dd9FNIgO7K0kI763fs5Xfs828
T3/a/VMaZ/qvaXaIGNl76JFmHHMruiXQ1nZda33N9hRojm6dPylGh1+O64NhtNz+w1IwYdJV+WcF
a49bLXr5PaZRo1I6P7iTfZPQDX2ve4yOOhmgT2dQxKhIdF0UPZW2qKA7h1oHk2WF2rj1da2+ymyz
VlUdxc/R8OYAM1uESh3+QEVgAehV+m4Fkreasp6XtFX1IyaGzTrK/exdt+ujXbnADTGrQqOqf0bS
Jt8WeGHDXsZOJARNABQyCvcmMGtqdrl/DCPsSCakU6wE1g1MsHrrDwH+c2ggOTVhNX/2rTE7zjFk
edvlWHGxiN55po6uSdYhHhKJeUUPu8j00LOUzrYU6N88R/klTvBTm0/ApPxSZFn7Np3812Om6eM0
62+v8+/Tf4+Rh2Tdar73aLhWi7qa/66EHXtmNCqfK3ZZSHiHj6JlRrCEQstMD7oaps9kkFk2QBdb
2W7fngGcRystwqJp8mTM7LZ5ci1ImtMdIaRs9/S7j2Lz3CeweKJPYZ5o/Z6H/Ab4lD7IjkZSRNvU
JYUEmkJ/McfqIjZlY+76yxxniWtEeeWcIVO29NAi/JRRHyE3U70iWbYYJ/ZhnPXgLTKSr+F0Bnr2
60zERK8Yh+zB/9J7fxWSOpCX/KHeD5DG0eRQPlrHImGqBuVODzrlo9IeilCu331f0vfuwP8sRhVD
84ZXe0BeQm0vXgwNUcQp3FSoWJbqScUx+7mGn9U5ToBSVKk8Oh2m22bWVDdDLSVkB1MZawM5//By
BVUQ/J2qrJXWyPSOa6fJy52oMVPv2HclidYWV4Fr0RbJXIr2gdbNw0TFehrGMlt7Gk3sc0oET+Zh
o4M4dGQnS1nytQmGmW0ztJ7/z2f/+zg7VuSj7rpLq9KyLbmM//6VKhn7dh+RImQDq2uFr8iyQm1t
k9UV1loxDMVFNeBnISAWnp+0W/H5Vb++Sa1UPMZd3NwQV/y0Fbs+aQV1Tk2ulBNc3U9R4BFFHE82
976iQRmcaj75xGzVQJhsRLkH8cZm4QO22kJVAKqpy+lGlNkEWlWcgb7OLtB8TPwwmj97hVu9GKdU
+npoUReerLQcxSBrLBlRfxZtSyIHIMMT28RWRkIU/6odds7eWRwyd/TOpEqWsuegSPM73pHg3ila
SWUjqE7jtBgtxLo0C3etpJhHERIHpW7bGutz2VtZGXaOlgXUFJO28klX+M5IY6C3V6j5TWn8GnpJ
aX1KkF9ayTV/tMOTmqqP4nuFPUxuzAmH+WsODOXKdq55zFogRZAF/ipUdVykZjPRwMBLO5t7Db4K
1cmHSPklCu+iaC/D+lcXrlxGy8LMwMzm/yri38dgKoxHdeacRKkeI79q5cqRuTXc9kVtLO11LEt1
DcYRP9WcW1EXVBqFdVV6B4Z2xNky+a7YSIfmMHeQeUyWRmZUV7sLrOG5fjaKDlUU32UhrJuyt62Q
HF0KyUAhHihicZH2y3bwN9D8m5M8jJlxjtoCEqko76CKAOWNHcFOG5OSJb2j3cShc8vmOup/JT0c
/TmOLuprqvY2PPpMn0fJ06pTy4CU3WNVHdq7jGJ3VvwSmney2vFz1yLD3/l+lcOkRCBPmw6iW3QE
E5xchmO1zJHK3Apfr6pRlZ2qAX8fJqSpiOVOy+MxUCjTCKgq+ONbYjnGSQwJsGy7dhbSIdMEHIWA
ngsgEep09XXe3g9jCWRD78LxtQj2ZR051Qbf2GE/Vukal6EWycaRjUqtnBJIEacScebTEMMlVRrn
Gcesbgubsa8WIiaGmAJekZRusOsb62kQSRpVstSDrQ3IfkxK1o4RaQfD7K7tlJYpVKxwQiVCJmbZ
W46/FN/E9I25CM3OooEiJL6rKe4UiI/dQ7/H/zMegF40SQcv8cTgW3fbarxE7kS14038bk3voe+l
cIEPUIcaFFAc5SYyNmFAfbbHrl0xsfj8V4sqQLUOsik7z5LlaproEUhNgi/U1EySuD4CLDnOn1x2
BwgXvrsXmt2Yo91m2EKitmeRg2kUOAE+qbDdbCTquHiWJrXV7r4AA1N/rYBxEvkZ/lRI6belP1kD
ZWfTryFaitM+HKOVrbUg+aYeK2+zszi7H0QM4LHskEabBslwnjdfF3nlOx8iOL8miiqoW9t4GIjg
P15ONJ3pv5AbfemTMD3ehw1NUe4D6A/BVpk8YUNFPnSm2qv7yaBinWYqle5bivYV+djf/3Y8CKb2
8PXv734b/TfEcXg/6o5UtT0j1dsElGSQpM5qBqKTFLB2radUZDlY44mByO47Z6fW1zOc3Zs6PCA4
A2WPcyhWcM6oT1LKCsZXqOsuccE0V0Bq1O67qcbfAtXqNo1at8e6j9ojbM3CRSouyaEH5bjGdKOC
Di76weLsfpBcCqumNezuof80TMQAALXgwoZwRiIJJJGaudzaAcguRfN+SNOh5tkQrO8hAV1CucG9
xFUGFaYMkYICv9R4urlH0gKUg8tfIdQdY6kXEOrMwTWslVpTv6udX7Ohrz+W/tpOJHmVND0mRUjX
yVpvXls5rh9HLZMPcjpGC9EpYk6kQ16xbX8rmsUgv+NhZVOfHp2mmzGqqueuDReajaHJKaZD6BaI
NFzjAyZLUAk/pxrOgJ6dn/yuK0iMSWCUNdzsXG9wF4ZpGVvxQPZQhN4VY/R2f1Dfn8d/77zHi67c
uBS+Di3kzJkhoiHadlbxyvjij5BSO4teYU9OmvvP3mZq3ueKXjSMnkYvr7+rWGRAn4RzLpZfrL5J
m3nDYy8hXukF4Y9wwKi2bLv+6PVsHU5tF0YXAzfBJSvFvZNh/ylXLsTSoP9oJvitrVoavocQILzK
rXdyWI83zLdG0qe+/G2a5HbtUVHIQIv8auda47n3JVjGUxbkd2rWt+PP3kUpSYTEwQunpXQyYmqj
5d0lcrpVkOOvSoXyi5bSUVYxDPxGxNqgVyVMICo7u2hWNQ8Tn9LrQg+p4PHfhkl5r1yKCXDpoktp
9Q/ikRP20WRo5v4QLXGISLmum3xSRJ7MKkWsxGV1YclqcvhyvNTXuY59jAtFfU4liw8R+ulbEibq
wRfZoQSBpfVok8C+f84w0KRTpqP6N30lejk4K1ey7JV4hsOAuwKRwHyQS35+YKcO9CKb/OtGjBBP
7UwP/B0oHG1+zItYp7AoLBF4vK8I1NrO0UZUVKrPpRKN2xa5kgv4DOpZk4G4GwLLiobW2caF/VM8
GJp22JWU2Y+iNa8D6rD/IyaWAbA/y2Wns6l4KCEWQoBYaHpp4ynUmfvB5InGs7Z9szPMoydAwH8a
gYdd+wZx5Y8RVTXpiBo1Sl3TsiYIJfuUKfJeCyKWNOJjpmO4q2I0uO8fM0/AKTkNkM57DG6MvzUs
FzuYaekT8azbj3YIb1iqP7suLV/UgQw7THPKIU1VXqndgvHD+oEs2rCAn9X/GCqbX5hZw27CwJX0
m23u+Er7h5o/2DxkcsyUU+cv8dKdqk5FBxtugmZ6iywK3hMVQUe87OpDyQV5MAuv2lg4iCLNl7TP
rd/2xwRPrkURju1zifb24+hhgZoFbr104/pUKfVwrYzIgZwvDytT59fmhXr8UMJxOzQK4JQ0lAuY
lvVO1ImQof8aUU8jqv9uRNQkBToGzR+v4Yx5vZZxiluCuYi2thLGy9SE4wJY1i2vUvjRDBaMuGiA
Fuv6ob6bexvY1Cu9iDaJmpHGq3XtTUIpdBl6ZnBSnVh/0yk+JUPWvAxA069k0/4SozIvd7aG1jCJ
j8BHG444JLKkyzx8BMSp2Ur87LF5guMyeQugnbFpg4mbPomNy5nkrBovR/hlat7xy0KFPFYMB4Gr
SF/eO8oGiLNB0mzlWk6ycjoYwnGs7S2jcwB0gyKB7Jx6rBsxw4GkPAmCYIaD5SKSg6n+oilNu0cj
A5V7y8vfuhTkTTbEw85Pm/xNDsHFKYEmX0Svb0DfHLtXeIv2tdXN98YO8KnB/GAhF/iEmpLvfDdc
9aAbCV6qSfcxOHH8q1LGd0zmjPexDhpWnnr96LOB2QCk9c92qph7O5XlXdB2HRQSLV7JsAxCfC43
wi1LmGSpccpddYqhfcAaMfWqr3Y31fTEQBEzsZuY54mYa3boSahqsxFQiToGk6LWBgtpy3ZPYzC6
p6FQvRV0WmmJUITZsttNpJPoTlTUxJEeXQ6y/Q0lOOt6P5RGGa3MDgsXEbMbdlbgF/wTxvDK8T4O
FfPxmIY1YnPMj2PTX2SuPVbq0g1RJfHkNjw3Zr4uyMpcET0yruKs68poyy7WnkTmvmJOrraHMjR+
DIGxVJGQfiGbgYvIGOjoVTn9ezMgkaq3hrzXJ2F2BxVBhL+evsA7U6VY1I9FYVkL1S2XgncTLUMJ
5BVeMc5GFJXLHsR4IoW/REkaC8fvVMesszIdxJlcy+9u4tQ7n/xfvWWH7u/kyvkMrPprRC0Xwwap
LvaeTtXtIraQLBg7SBZmNlDN7pRtACbzPDfRlidvm2XlSoxJc6u6mWWNs06CdXbqWjyBEajrfTP5
SIfEQPBg7I9l1JmveY+KZlQlH5Boh93YIeajqxhqUH7qF9B1qt2oMXWoPEibyJCWc5tMJT8jV9We
dFf5GHRDfe3T8cWqVCzX2/DIBeh9RJGrriLAIWejj63j6KYq1RtUtmRH0x08SM1CAkvWN8Wq97Fk
zmrt0KSlBggLWu+J20S09hqNsrcYo6uleYI50225FY7QBGTkkFQ9gOidPbNu/Mpe3PMVpJwj9P0A
S59c+XkwUA6zwjUKW+3ejLmOtqMlByAlImxr9Mw6z0HoEJiKM2YTQRFa5Fj7nIWJR8clqmvlG7CD
4BI1ZM5FOJchjimt1W5EU0zylapcGm1vL8XmKbUKyXYWPX+TDdm2Zj/GylPMLf4pLvliMh05lAmg
+80stKcBd8g/4tX0nP77+JGd8CpunTk+oFYUpls1ciH3i11uPO2B098H1L+nra84wtyA8ILZxgZ+
GnK7ZvvSQFk5uGiOrcR/pdTuvrPG7gWFyuKP+DTepyYyYaerc1qyaddc/cGwbP8p14e9uLPXugN1
rrEAjVLDf0M/umXPyS7DzOPo4QtkhVY8KCLFiOFm4SBTBwCqJd1CTSeuKGh1gGVnzJ/oFgczTg2A
8olafLq55e4LtA9WVpJ0W2cSOBh9fMqH0gAXGlnwp3I7fojwl6y1BurfFIqVgiIZax8xXkarWS3z
Q0yi4PTPZ4xoI8ymkAAqUdt0pXAjq5W07IJSvaAfiuSiEpKWNjQAJlLT7aDTYuvcl8ZTbNT9o2tz
VdEYIc4fIln9K7V07xw0WbUcShwGRfN+iCj+n0UTf1s0PcA2blF26iAK2HwTBlvzTUElaU9N5s3q
g5gLpQi35gSbSyU/vcmOxUZmwgBnkvrZmI2MLj6QDwESvR/KuAaxUVrf7yFxhkFOf0Z7oz+bWoyK
oa7PI1ACefJ1Ez+3PNnXSjV89LDiVkCL7XPVtGwzFdT0g1ROXl1dfsdEzvxBxYrChn9SpepN0aTq
sejLmtKi9yvzwvgoQhmWbte6TzfjNECETMOVN2EkJavUbzQk67pq7fV5hKuE4S0FHjYfZVznwsHc
41FVnQJEDuyFlv6QEAtXSsV6YOth7YvAajZjX+HLGOdHgVwHTtYszKk4gIQbd1jPv0RpBUnU015K
WUU0j5ZGxX5uIe/0l+Yj1dO7A4JbAvBTsZtd9HJ49H1VfRwCYL52qk64YtBqqGHuSwS0ABbTDPom
WCmxHRzEBTBNMgYDtQrdRm+48wHujY6ZHdlQnWaHYLJevFPfPyHLk1wbkeHrlA1SkZOuHd+e+IZU
yx2WmiP12/vXauQ9EGV7vIkQYj/ewYuQOxyqsCB1C2onxXkE5LRRrLvByj+kavxwJK1+8EtFvVo8
CRYijnYi+uCuXx/q0Ezfq/ZsdXnxYdnPrYrHtR9Hw3us8dYlSCJn6L7uC/JYc9yICn1PjQGNhtBa
9ZlcXtIefOyruK14iFMI9IMUZBbbNOQvQEGIiEBGhIribMYh9Jf/6EhzFJbaUi53okN1XG/nGq5+
UNFX673iRdRvjHjpDzTEvpge9C6LFyQpx4uiAHeZMt+m/qB4Nj5VXHrZttNwKamUQrlVRRFParrJ
zxKrh8TTf8lS92Lyy3vv0VtBdlKNbw5aTbta07U9HgHhpYuxfcGkQ7r2KZpUBsoYZwqr1Snvihe2
h4iySrrvrsaqNNYttniP4qCQVTCj0DwnaYNIpu36Ozsw1OgMkkPZ6on9AF1DvopfZBibD/z8ZHKt
/AanPtEC8uY8jsq49rpkUxrc+QdLwnK4Z22pRKl5SFGH2qi6n75AWvrRuYn5Yxra6VWyzPzILD4x
+In2LamwS6aEr0aRe3ML19fsIuL91GmU/qtLvXAv4hEwYmVhRj9KTX8rncEiFcNB4xkKi3I67QAt
Dp7M98wDVHTacduMAJzkYqXimbrK0KrZzHCkmYZnReUrburFKnBYAok/pFUPfzbvvaKgp2HHt2x7
76SmER/3b78gVLq1FeBdVIP+3pGq+aV1vPJ4j1epXR6n13CGMtsUI6Z2bWNo5346JGUuoWwaUrCI
4ZD8EZvHVFay8wbpQ3SIQyRmiFNkIdJlGlr5uinbrxcMtpiTgwryNWP8tBpD37mTwpHfVihMTpdj
4FuYQzkyrJXK9l9kf9iKOOl7ilZ4eG1EE6WuQ5hG5TMeBPFZTC8t73UWEHBy7yx3qm99DL7z5ABR
yvFePkZunh3ZontIF9kyQN+2AYrASj0AvUp/TfogX4jTP9rzhD/6HFtWF5qWZzskNe2rJdU38buM
/Ma+Anm7KZgwnvqwSxDvQ8wuSfL8XPUpO6GyXNqFYTzjrFk95NaIQjgUjaHw5INJSm2p2XL+5qII
vK6xeNiKSc0vtQFcMB4FhjlUHeNWRJAh3ZYSbzMYt999npuZc4tXYEei+Jcuhzpal1J0QD5dI/Gg
HECBG+jc9t5jmCSXWPDQCmvcay5QZacZq5tdoOygj3javUtonlYoCl7c0ehvoZm03ML9D0mPhpsI
zfGo2VZsCc8+BbU5zkcNV9ztyQchAHKeazR+lx6U1t1h7CW9G2MUr8M0zE4OgqhnFOrzlU6x+buh
I5DrJ0AJanhzjsY7ZTdi73gcKlvNkHCNSGyU1XQ1+GHb0o7Vlbufl0G1pTlrFnPuoU79p3pA/W+t
tqgvaXqd7/7YqgbkZnv9ONZsjA55r8IENVLjpIWIUStyeBG3KGp04UnOhjdxixKhTFYgQZFrne9k
ihkW566pTmWo7kiwaR/1GDQkrirvYmdOeWQ2BjsQHl8xP/wQG4HfQwvQs6ioB19DK9f1Nr0W+a9o
zd+HOm1hnUYt+ilWRBhUe/OyyNKlCyx8a3dfKYnl0mAq0FOGCHb9b8ZKLj0XnhtdBYdFsFZKSyvX
1uBkoHThteSpcpGk2t6VrgpkzvIKpJoxZFr7lQVuLu+k9oD00beh46/q+037NLhq+GQDH0zMFpCB
3z5Nz9ZlPAb2VjSdSMZZcPC+i5aYU2XV6xAO4VlMchK3RmwuCVeUM2XsY0Z5TV7aO9cjHBeyFrh3
TiVXcRAd4oy0nX8ykwRG1+AMC9cI1R/t2pvWWXpYIPrXavZDrsNhtR1AVKOMJV0csyzSuzReRyUo
dVyFnmEIeX/97QQzD19E2GnMJ3ZeWG9GnGzzBm927jbGQ2TXwAPxWl93bu1/lvB4mxoHBYO6v8GS
4qAaiKs2ev9T9IuJJvpYy7xS4ytCvXuLteGj5XXNkzJJp4rrf+RZmGMLs5DMKntrxgny1SBWIHqz
GHlTs064AfRB8JLJ+rpOwSNBwoN55m/LFo9craudD9WfwzIyrFs5ir/CjB4lF6M2V+mQQXuppjsH
e4XmmYZQQBCNQEdJE5ZEG6qiR/DR/9Xw3BJpSryKHmaeudFkAOlMCDnYpH6zYwQXInY4F0vlVgYA
EJAuWpvPdlX/QiB5+G4oLhmY/q3CTGk3Uj08Zx1o9e1ArOFxFJE8fx7AJsGY9LOzQKmJJrrN2Vmg
1MYScTHRy95U3TRhlKx0A/umTpWbo4Wn7FMSSreC/1N6DspmbiqR1X8TwzLnUx7BwIw5GrNT8pU/
1QcVXuU5CFqsFtUm3PmljHijW/c7U1f6hw4+kNhRiEPsRMZKLYx8U078WoSjB7K8XyNK3WTjMY1I
zSFHqZF9iG8Vz+g9pw+ajjZJpQXVmfVW+GzaSA1PYiE4rOibqonrbTWCJfFNY2Oz6oGo0janMCmR
r2vNCq2hKaGcqcoFDJv/FOnsAVwXea7ZiHeopJVXYgojeoOp15PoFR6+sWZ7T2PlrcfCjG6DWaX7
yCXn/UqlPtr5MWIxmoxbwQxJzRD7o2ZB2xK0JdFGPvVf7bHVV82ISjNccBsAJFxcL5fQOk1QdhJN
AYE0sDvCZ+BJRBInR9ByGh9O4w0FW4j7eDHErv/jeC1Jo0XgYwdaThauraWpKymtRhIWztBuZgx1
FnUBadGpxqsE0mmM0+GEW6DY36ayE+9yKlvLYNruarWVwsuwTmIHLPa8VjriSlLENzHewCyQBYtu
7kykbY8UlD8QWJowxHLxHBZ42ToZCFokGis8GIeoXKeyMi7NirXc/BbUxByhYbBKERlGdJxgzCEA
wB1v5bGFf8AUqHywESG5tLE1Qdt435IbzE3RKYaJEVJirEqY0ttSK+HuTwvLvsSQwkl0bR0EDrmZ
3+tLccZVlB5dR4fLzrpzXnLO04Zqr0ajSYWvCpAf49usBw/a8Fj1Gx1FdMrZxP44ZB0qYKlTzUPu
HUOPwtWC37920mP9002odYuaSGZ49QyDaAIF8f6pQ9T8rRTCKBxOgpYbdPNoUS0R3c5UPBUdjoLJ
1s/MjgucjrG8uaIAom87A+qD+IPV2Otewiy4wXexULe08g1Kgsb8p5NAdi4Tf8j3XdR7t8HHRKQb
hh++LCGzPq3hAxT9tZWaJog1vwUhWKlPMIkDTAs2+T4/kFUoU0T+Rx5gZpGK7oqa4tx9Tw6I0UUy
yksbmbF5ezD4UnlseWyK//aPHQOuLKwIAsRvxFux9QXWKSG28ogC22khbXQTYTl0VactttX/Be6J
zS7mnooBR9krzFcUZ7x1H1fhvkOEcB1OujsCkhXHtncGc7vqihwFBtGUpHIlRsSA/W07mbRjA/0i
Dl3R/kpJX+zuIRls1MUb/HAPtfJdxNNEgUNglpOhr3e2i8Q/izPEvca1niAcdY+JDl01gmWe58Mm
Tr3kqAbt+/03XSXI1iEE9x5MF0KATjkkVcHJhjDD1Su19hFly4h6ekYRyEV7t2c3/9NEXDzr3Z+B
ASVP7uzopdNSY61mWnWSFaCile6M2KyjCaBoA4IWthnOmDEH2ajzGJavAlAmYGQu7mlJipoHRNl+
ETe5uUmfEMD3wfpmzTXpgk9dD6aluh/vUcpoV6JZg9RZpd7/sHZey23z3Bq+Is6wl1N1WZJtuTsn
nFT23nn1+yHkmI6//G1mn3AIYIFUHIkE1npLbu9E03KlH5Y9BDeild6PjoEXoUiLjC3CULWJME+i
qZifTbpJY5Zp6MvdaloXlcti0k5KlDa4EspKlBHTZeOrG3mCjgm2gmA0iLPLoTBw0ZaCB9E/h0mq
W661tCgheGXVNZ7260sh41Mz9spdpzvJsk0q754HSrikZDB8QTrvNFR+Bem18xcWsKmfo9b/ivlp
PGOcnkF0lQIKPLW1Rdy0vtIiR8c/Dac0NZeSjdmVP+MmdeK9mZA6jYzya6sOffd1BBiPQhTsyAld
wTLy7TA3s2AgUSzaqTvgKsIO429xok9t1igoeCfxnDKnhxWUc5UHYG4vxINpfoCJUdH0HE9dYwbx
FjIPVAbqIYp+4xVDtnahyq5Qok0vnGdxFgY3UmDlN3M3j6GPodJI/O/QxoiLD6F1HNyCAb3GFHU4
R60kbzrbSI/S2A1Xvly7vLexRGjqTF1R4m0f27ZrFiMrsm81j/gLucg1lIVmpjkKt/13G3+557Ir
9GVT2rgFkBTE06Ewlz74gm8SwhxxRxKyBHy4cYPW3auZqt+xKWZPPUXAZ/qOSn53Hzl5s3fcEQFo
tdFeGp3ayBQwhDBO8ejIr9HBU0+WybMMOLl0tHlonqQJaDQfmvq1qYbkOPeIsw+hsLpW+I71y7mP
LNXKoiZ4G5RVvmkcwCqGmY73Ld6Otw4ancCZx/tOtob7vDJadp5KfyWaZi75e5W1DahAvy6WWvuk
qF15Jwb1aS/Sx2S7RZNVGw+40fh2CXVrdDol+EdisLRYk9WJdwDQi3klCa9rJLwQdg7CGn1g/Kvh
ppL0nlqjEnCYQsKxa3ZjFP0Q/ZeDmIVhTrYcx0hnVSWnVxmYqYWZsQW0Vae5afhFrmDYtM+IWYNC
8oxfcbQ0JDn9hQo54jHu+OQ4ukoiqNSvgenh6x7K7fqS/hpJR6buKpqcrJyusBFmB20bOs7wQkEe
0XicOQ9hEwwvdrhOpqjBwnL9EjV162RK/oySgkL6eK33qLFFyltc6/cdy8BfuQk8R2lY2QnSuWMf
6ndNFoZb9JKhHEzNEbDQXQtTHUfY8RS0LS1rwFhNMfMFnjWwxSU8zPHAVdW9Nw37XtdeK219JeZf
ZmQVJj5w7DYxSpbMGFZdiwfOhUfdZ6Be8hbTnKjvyeGH5Hsm6fcMS3exBAa6jz4NStxiOJ6Gfdd/
GybjA4tymm0PGN2EanFusXJVELqroVV2lCQ/1QLA+x5Mszb2n17tcy0Am5FDnqrGXqwXRFgRSt1V
j6LO38oWkaLdjq0p70rcwLqFCAH2gouC2LC/D4sBNcwybD6miogYRajyMnkgIfx7Br6rKLGzM0er
NjqMHjrdl1PRzqdOcda84jopXYlzXfLjS68ppcTPUWL4U4xoelILuS2OXpPEKS//tK5Nf2ohquDU
B9/SD3/7J09ZCjlu08sk8Q+Z8xViQpek6EBbA0qQuTe5M8k2qAQv2zeB6h8ARL0dsOdgFNkHz9/M
vaVdKPjWTqGXADE0KcYkFoafWm5sqwkItWzG9EnWMxOUdm2dhyjg4KI2zmLx0gj43oa2cXUJd3sv
3SNTjab9FB9OB7nSSF3VgboSM8SA50np0ppu0xZSu3NzaTLOAbcwOR6o1cFKayxi7NZFGtrWajA+
U29iRh5OLZKz/jxiiHhIFtSAupUbVflNHWkFmJAw+V5S+k/DXP3SAblaj2FiQ0egdOoALd5nmroo
ZCc8Y2mqATLCXmrztr6Xuq/IF0TPbtTm+3ayMBESNzI+85bXJ4uCMscm7SwXTE2ZWDt1iK/GvKUW
qtjGeggi3Od6bM3yEnu7zDT5wlpi4Vc3fBM7G9kHXujaYjIRmRIJLFwjTCKhZZM7CF2V1VmxFrkD
MUJjHvkd9nsOHEBSIFGqUb5qJ25o3S8EdlfQqYsBvmgXIETu6hM8o3+PEcOCiW2q6T/mIUGCdbhW
3buk9B5Mz3pRhzL57gwZeu9F9ZC01C/AUDnbrMq8hZGB2KPuFVyB0cMOrh7s5yE1eO+QI0jRx1jY
ptGd/3NEYySPVRnWWFw21c1Fw6eHv9S2oEJsxQfELKR/pj5EdaXjpzh56ksxat/6csXmHvT+JlVy
7+hLfXZkUW2t26iUHjQNHgn25+5PAydvRfup9TYqnUohP8TTnMEfvSNaPNnR7XQLqLTrPsCWeJvT
HD/NEfdxOjwnQzt4UnjAn8CoKmv0OzD4nIoATe9QBEA3VyPXSXvs0p9+H7E3m1ouAiPDQsxjM58e
hwzzmPdY0X8J0d3uGhXQvWO3O0VpzB+RarxmCAGhuan4m6qQi0OjdT7eAKA0qNXqr1NokY7jwo2T
X1TmnArnZauttyi7Dmve1thNKCjp8FQs78PS+Joqtv8tx11+0fVKfsZqtzt4qDOuRDouUG4pDRhf
wkp7DcJWB7ekDDvZRVgmmF6KuJ7lpDFwUkCiKXxIHfKHUljtPdnSoaRSfuONhRR8pVjFyvQLlqLm
oD/VDVhokN8oE2YeuorxkCCuCO4wWkUqWfMxkND/ZaBujOg4ObYtRzs3Dr6i31eaG9x10P1uSOPj
3oKK/2vnY9hTuEOzF00zf3VV8mRekaKJHiM1yRPFf/U7kpq2oVWnILS1B3xytqIfjTqeg5HDJnq6
2HQTGxTUAtF0c1dmrXsQB9OOXUSh9bdmMYQwfBoVc633kBLURrCy+37R8cnXQ+429xWPjqu6x0lO
NNVRbVnI4RXjRdI1mJX2XsnyBAs6zHTEIHZBJOUMcykGxaSoVT0sxaRs7+oNOxi96PkqjRjkWa11
JxVdtIde4W/9IqqezJItSJFWj62tdlfV5F436Rfm08E23eCKB0bMq8I2z2IglSUw4g56FoqrVuHS
n0QKEX3xt5d2Yis/oqyxrlwhZzjNQ7x5qdehfCOuguKZet2F2aaTmmzTQpO9wk3qRx1EyXccB558
N0sf9bZQtrXJkyMMR/e+1LK/BRR90uzSlsykYkWbWMcWFprfz8B1wU86YCH11oXJH2vfgg7se+MF
6mNXYcPqJXwhQt5b27xOVaQ/+vCIvDpcEa2rziNkc8BqqvqMTsoPxAq663yq+Ijnsd82ay10moue
qDF0qCd0zTnsH9HUD7D6UTOQ1bH93JrmXvyjYKKwE46RQ25TnEVYnaVHeUIh2LCTMtnXbkUrLQxn
bwcm4vjTIGCO+g6Bhn7Z5768nfswC/w8y9DUaiEmiDCjN/EDYv3yL2e1KSUdCMHVBCelgDzPuLSn
e5RDc+Bp4R4BR/r3XeaMG8OBMSN3MQtGPK/4MVl89dgPgAgJ5Y1PLoUF7AQJ6Rklk+edK2XdkZB8
Nlr2Hb7c4ZTUOEffRtSqnZSkxlimKKbFEY6WPCA0wrTY7z+EiX4R1iRIPlC9HV4KALIizFOit6v1
71ezpquJ5hSWgzdfjMCLT67OHj4WFUheGM8mBaNNbyGiBR6PrYDkTza8tnejYF/w6KrxUvQbUVsd
BgSFlpHPKr+uB2WlDnm2F6M9/5gCtco7c+j1s+n2wGK4mBpSd4X05a1FMx+ph0t26R5E02t/4Vlb
gF/hA7mesUIEzVyUIWrMo5eEL6ipIe2gl08DwmrXiHLXSAUWwUvZI16bttmwRU4ieFHt6FWR9PbW
Sm3qRXm0F921Ugz7pMfJRUwqvB4uYe72BzH657XlMGPJPt2zSoyP10Zm/7Wx6vY2qrPub9dWp0/Q
jhNP8f3aTfoid+TYNO04WpqPQgsHWa7fzrSc54ilSULEzL9O+hTPRhGICIa7irUIYb8pGoFVRsTs
3o6rfdA0Z5i3wbWu1I2yElPgBC2kztePnV4YO4RcnwJUP5H5lGLKh8gltXJp4C1U5+lOynJ2/26t
rESM4Rj2ST02GLEnB02xX/HMQu5hmi4O0fuZPprxisxLmuj9Jp2kl3ybtUtr+WdL75SzHkv37J7R
RfIrZBJyXJIEpJPa2qcoMVlEyajbo4Nq6cuYZ9aVXZQ/0s4Iv04n+e8TnVSB6BEno9/8ECfK75Mp
+H+K+U+3EBcEXXrib8oSUUILS+ryYccCoH/J0n4Xp3Xw0CRTBUoJ8oXoF2GuhtCAyeLphZfLznfj
8AGc2j/CnOlqIkxumw9hRSuxafKRlZ6v9n7TYUCtvv/zarYj12txU4My1yqXsC/2A4zIogF+gyhk
iaah19JRlLliHi+XUSG3MI8KIYdBMv9f54qPIW4krkxdXDrO950/5HxfMdq9f4whqNstvEJrGRk2
mAnHORlhp9/IkqnfiLOwwgvFjfQeo5ZpoG0Ca1E4qrxIx7rfikBVdFZlsYrNsjrNk//bi05387JY
v5kvXKcRRrbinu8XvvT9LxcV82OAdZdP++GiCkhi2fI/flpfQ3HA06TLn+AS+/mf//53ERe1Tbnf
ig8+/5v/3YU/3D91zWStNSshgN/60XOThzK2hcjvSTYeumQ7/a1oQoYD8JGUOFd2kxxfXrvnPKA+
MinxiYhM9T9Mx+7zH9PtIv04vTKzpbjY+3QcSMZFHlbyyWtIYpoTyDnSvibjEHynSso2FkVqNCNt
6IQYOG5zt43uPcrOfwmNzOottDfh44jQQSl+Rl231K0gftQyXV/HI9QPvFjtA8A/4Ke41T2MU+6t
LIeOHcmi5mH/M0MPip4k2dYsjxbKVNYYp4OWt+5S7XTMxaY6iFG2aBShBqjj9HovwkS/5RnY7Egq
JdMWu5YGVdaDOJsPGh4I1Bztt5B54FOwaLq2li8TCywgVeDuFLkljAfP+YbCcIUwyu9mCJw7A79q
4ffXSuM6o6KAhkgMYihIh8kOsrti8WjcuyiJAZXDgVufxNwQkIzvSMpDRv6FRmL4AAW4fiilJ7Ht
Fo1cehIb8gyV2j9HouFD2Oc5Ag3A9++fc8RCU9e16kGunsWlzdSzN45koXs/PP0vE//6mfAHU5d+
j5OnLDfZUrydMCyQlsj661fiHYaYJwuy9hkYWnJ07IFv58RW8HP9Y5SinODUts9sX96i5LH8Ftdj
CgpODhCw7JW9I7vGfdi5LxSU/G+NDGRr1DobpVPI7MOIeJ8Qvw2zn71sZ1/6aSJ8TGVfIX5wb/v2
ixgHyfJxYugV6OFMV2zTX2JiBwp2E2hP1Wi0V1XkYmaOthK4GQVilcErs3efxDdYCpwfde5FT5QI
irVqd9GJ3RIWnX+ZU/RPwprifU47zan9NDr1RZYcrFobN2q2q3RJ3bDoKHATso1Dm7T6JJ+AnHvJ
b8ynqvYay0i5QEHxFk65yPPMnb5PLzl6Ai/YzOvLVm6SszaG0XaM8EHWkkl8FSyvf4/Jp7Me9ckX
su+jm8rqFYrgXfg91/cCySUFcbgMwn64Zdnv7Bt0ZTcJ9k6PZu68iAjFUG8yDaRm3nyV0kG7jSam
25hjyIYVAMVbWqI/8zOMCUZeq7lcs0yX8Jnc6LHiLsWwOJiyRvU+kc6lCAnD597E2BtQRHjSqszc
F60n7yh1DNeGo8dr2wqrh2rAFscHtfcV4aFTVk77s4h9vK7Lv/JseLLaKHwdBqVcxiD77zyN/806
sTEradpyI37b4pCaeY/QLD91K/tmBGl9zFFg28ssIBYeSYn6fhhQ/XdupJZU3jfkSTNU6uFoLoSu
bRg220Cxx4MlmL6o4eUbqwklfDBH/ZqysoJSa+AdwhJw5NDUj6UHRDKy1H4Xomh2r9nKTwQyslsv
ioZlprZLqK2U9/48y/QBBSAvavCMnc7+HGW5SB+byLfRP+MyueLxZOOXOs36HOszKxTz/7zm5zv+
qzgvPyaWJxffAFjHEF10+Y63OSJ7VdejbkzTNJLmps/wuY+xA126xdiuA9bU666KaOOVtq3YBN6I
4K7w0OySSSyWRaTcIdSVbDWEVtc5NRaEEb+S3HPWWaS1ez/x80d1NE4wbKqvhh0hMI9s1cmEj3iL
31OzEANxwsN26M3mnOKLesxNrM/FlSQr34MCr9Ajz41dXejtpoot7Yuur+oCEB+aMcW2N3nnQOJ7
JAOLhEJc/BCQ+NRXrG2WGONaMEbMyvOn/V18FPj5aVIFYirzqeohGzWyGruceXkJPzqkrxd9HljW
D6ORVVG3sRVwdmq/lku7AvIDbh1Hgv04uua9YVDEho2M4kzlFvd4k2GMU/xMzcj8rnjSqSgqnvCF
zk+s1UApDEBcw9hhKeHJeEqFh17LQYG4prPED7K8NkYPzD4JrHVjasVrrvvbNAmt76MqQZmw8vHO
GlEtZh+lbEOlLB7w8v5pjKF7a/kJMschrA5VNb5VXkne2SntB9dT43VXVPm1KnvxXrUlb9+ZfcPO
1AzWRqoGj0auYSPLn+S7NLrYdXZUtKcrVXE6vom/BxhwoKpWRUtVa00SVb1/nfkDOph6b3412Pra
PDKfqJI3O2PssUP0KuvFpxyl75zkJKC3XZ9rD455EmrBogGMTYyMCKpNIx/CkpMA6PZvI3/MUSFj
whDjiRj1aKPkRrOm1KK+klZfCXZGVxb+ssDC8/Y/R4xBlh5A1pd+jXDUAn9YzEJSDKM9rDI7/iYI
YmxsLv0ywIXYRB28JiXVa6CMSX+JiIvuIBd+/lxgZr8hxdawYuuVO0mT4reIzDzXaW4/Yj/ebKOa
rKlS6u697aXfLzdpxtfaH7sHhWLurgKkuEUY3VoaE3sQkN9toln+nWfF1bnWugdqt/mLrCAlRnKC
t+nUVODrLbo0cq4T2zceShK8oj9TC2vfSUoNg8TIX1AtoITEGu0oRp2XDD2/l0YBDFLIuMT7tpO9
NIaQq6v7vZgDnWyjdlLxwDYxv5FsNIWxtU4eM6XXIU1myGafeYuuMzws8T/lbFQ7zvzU/NAXRhV2
7DlScXOhDt/rfJVkA4+K99KYKHyJptln/rFpHhSoScdCHUnipclD0+cQVqYuwMw1dZfpdA6Zm+LM
lnCybuC1rT4NxHLWoa2OyTZGt/BC0iLvD4hY94cq8vqDYcM2vHQGZbIsFNXei4E5RMy4xIkRS0yZ
x+dwkKM2kg5et/pwbXHqxJGzQHFxWAWFYhx4qBgHcTYf5r7IDx9J3FJHNMq0XPwtZO6rKvd3TG14
l3lD3/+o4W++lFhyFfgafsniRL7J9XMo9eBrck3fp0hhXmBaY5NgQB8l+IMB8ZpLueJM9E0RJqir
o6jnin5xePMO+D06D3wuGzu3b6xNw9XiPTkh7aJ0j8slljy1La/mvgb+EKR36av6LogvBitl4/RS
dFHWFz3whSIeyFW9H9tJQJjM7aayUbGGJtXGW0paxeLSDgY/u1asMrvu30dEH2x0T8GlUM2uxZxQ
x37y0unD8l2HDRrruMvcuFXjv9hWF67lGqmLvmk63NgiyMNgmJ4N17gVqHX4vjcIKL2F1lGHM4dP
QtuCI/qX0FKRzCV7XXizk6FJqHbVjeEbxtIKcYufhZ4v+s6kvMgVMDAHfxoQF4izcFxW7RAhvg9a
UeB8OqBhy7EDdws3EGSi6JzhioZa9UvTKwBS/gXgKPrmK8xXFXChzhr6A3vElZ7HzTbtAZ4qtpne
wfNJ7yJot/i3SSbvsiS7s6M2vSvHb5XpObeiUXSOcVUkWFpYhoq8vkpxHei8b6+7vJGiJZX8ezPR
uqO4XAC48xo63Ea0xAXmu8bA3ddFC+l8VvAX0v5z08kmjJ+jh8tZ2l+MVqhQJonbXPlO6cC2FYz1
sjW+470R72tPMxdOGisboe3bYO9y0fw1vErfIquUL2bRX3F2iWtOhtxFl9C5WwfbuqA8JV52PSDV
ZTQoGGlPxmai6ZR1tRcvSb0b30bnZjAFV6ls7C11Wvq5JRYofv8T3NO3WKujlyCxlOUwJvrZUeoJ
t0o6wC3t+kp18QL2sRpEk8rU8UVr8kdcDrvFOPTZt6HEYFOBSbzIS8oGcYCfj4Cyt8ACrKp9iMe8
WatNgpRI5bWA1ik+QNOnRjWNKvDgbhup5KfL4GUCSfHGrYbLdKXwOgqUMDkT309uVQkuTZEWKDmb
PTS+DGfLMnV34HLGpWgCj1NOqqG8ilaD1fd9bZPJINKLFOUh01r0jGX15hIdAZ9N3Xa4CqZBtfGL
dVn1+jqgIiAkFAxcEpa5VZdXooklxFmTHe+MUVDyGFoj7zF0F4o2HE9NRuWk78bsOcVReuuMfrtu
eX8cta78lfpAqMRBy+x63ydsG1tUBub++D1C9IlRhEux1ZRdd12OBc+l9xli4FNzngaIjuQ8jP7V
pzgRMt/IMkHeLJJeeXWhAmznzzLffL6ouNSlWYEuSStkuqeP/O9vYUz/2gYmG5KmDX52oEEqqTQf
kiE1l402KLu2kgwSK3K5UbG/WcuwVx+8QFL3Kc+CpWjC1bdPkmq+iBbujOZd1MoLMbOepsseKHrP
Ls4iQHJdEEu6ORyD0UA/MOevUUhDeQKyvsawD6PFIfFvm+kQAbhajbqvrERTDIgQdWw3ug1Wb57g
K1CvKbVCbpsucjn0yKCVdVpjghKmO9EnrpT9vqFq+ev24mLQR/URkalgeSmXOjZmbFSV+vWlnTu8
hVhXO7u5flrJyhFEOIJmUzWVzEJyRkbgEp9K6M0VoXovirMiwKvQzyNNj0ypoUrXUIyW7I3LowC2
ops8SXqT/biqC/si3i1G1bpFO1GcXmLE6XuggMaWYvJlYALTehH+Gtbo6au218N8A+oA5Ybau9I0
D9PcKveGQ6OPQb4Rp0B3h4MvKZDoER8joYYg6Qaq5zazbehdg8QzAcUVw8RiPkPIpAgXGbTaAKES
IOxtjT7m3Ncj3DiPzmf/TVz7l7nT9ToPBIawSPYiFbVVtm1enimvn86yKlJfe1lPFmOh/mO0n/rG
afTfx4lREhZvcZ/uMd/3c1yABluGEP+UqxQ6IL1Rr7A1CKizk6/Eez1awepGu3JqVmkF+6exMLf3
m6RcTsFWqvpnoSoyB4vLQVF+Cxajav2FBVdzmyv6XsXX+yksu/4a5sb33B6qpwDvu4NsDmgSTYMB
Lnh7WbFjyJ6MxmZkUZJXrLUYTR0D277ERAxgCm76ccIE+PkVS8ryKQ0lEJ5y7/HYnkbD+k5Hk/dW
tLoqheJt9Pe+Y9WP4HVEb5bW5tlFNacZbAceLVI2klYGGykNmiMF2uSAsRkOSRQq7+QgY0+j1doX
dHYOltbpv7SmXado036DRI+1E3mne91ognXl3U1ieViYe+kxVdAgmVqqhIgK+AL4x6IdDmpNRXcI
15fmpKAizrpesq6qQNteskue1A2reugQjOsUmHtoR+Op11zrwYhM54iuY7C0fe3esSIThJpS+BvS
ByxDxVrLlcZfiaw4V6x16gX7zOggHEgMOcs2ZTeWa9H0aqnFKrT7NeK0AaXJOCiJm98L75JxuDEh
aH81HZYOQZGbj2Gi9avK0YwbP691+J6KcSVljXc0fLD6tapn0LIKe1lnVv9cxO7PDvncH5WXLW1n
smZQrG7r5rX50HUsqW17gHczZHuRR3Fi9RYB2/6Mcml+P6bqzm+QJxhtu4PmAGxW5GLEpBRn4qgE
dlsu/SLGuT2vYHjXqnVqBs8+zc3MLhZuZNbHsZD0EVwjcUXoeevI0Lpl6afdOspke4FhWXl0PfmH
Fng49/Ujpvcu++GjKU4HU80xTo6LdWzxOcreOgHw4W7TWVZ67Tj9gXnXOF4FnZpOU4554fgVtHKH
Ly7iCdbStc0vZl30V341uueMysl1V+mgrQrpLLr81rF2I9SJhe5J7lkMWHHjrFSvYr899YlDXpjF
InKBwfXUdcLJMHGVFGF54yG9vUxkvuXlQCLTy39WeNQuGrM1H5UIq+2iqKNrDa3IfVgZbOB88rMr
3x6LFzu3Hg3bTn+1JeD3vRRC2URlcES/Qu7Jp6IllhvY5SlG6J8rN8SSimwC0lMAi0GLzaFW7En8
TENpl0Stjxfp71Cuqkl2/BDo47CIMrfbBBl+TG1fJjIUu2CJEsm9iUUbBiZyuVYLZTjV1FiQOmuM
LaBZjbduZCxdl1QvpNczPCr9l4TwsBtI9Y94oqREaV5sq0JpVviTFezjcaW1SruEBIvlvUjfJIp5
J1v8a+cID5mVDxGGbt/V/Gc9pp3K0g1fkO0HnhBVAfge7BLRfcS3gbTwc6pYGhJEhbSq/RhPqD4x
Hpo24Hc1aTwik6qd+Hock0n/UXRVmqSskFBf+orjraFE9ndaVg53viSRdrCMk+gCXdkcbK3+wRcx
S9C0Qt3JtJ1qK2JFCCrsSs1rXTS8cCh2morGv2iKgwRuFYVGjOXFJKctwxsLW4Y5Ii3hrOpF6F8+
h9rYz+EEkABW2oIGNuNrQ5GK6wp24rI1guCb50p7GW2IJ2gQ5jZrDXXLq897jm0grVOAmNm5gINr
uV84/OL/rWoqukXGcjTdYiXixOGD+CppVe2o5lu3NqUNuE2cidPgg9NojpcNQoFZcyVkqisEunYQ
IOWlYBRV+OnchfAtEo8CUAuMDyUnZFSQdgGgjzP5Vp2aOe6ka5fnCY80ZFXmUaEdIEZRsSFd+x4s
mlFSZVuSoVjy2tnJlkf1x3SSgrYVJ56XePdpZJJ7WwRsOExjlTWj/aTpJrV1zB5Oox2UR1A64boN
qvC1Ag/RSbDr+xD3dEuh9lmrrrYFhWLu8jKN7swWszsRwq4Uj/bRekhV1jaaptqrgNrDs+ZY2mrw
jGEnmkMNmaeBiHkSTUev1zx35ftMVYt7R6/4X1KkpxHvx1OI7/tCNF29rXbikqXGn/dNxzbQ7O5o
QlgACyg3ZzNO6kPS2Tg3NqjKSypYWFX6YiAzsg47KSCTWaT3uuZ8yxFkeInxa0DbunkJcbWn1CTX
t910aIwSCUY7P8z9elqmrJ1DFWoFseLQ9oF9E2WbuUec9XGIXGIBx3MeiCmJXKlj/pI26rDij10v
VU+xxnQRlwr2J6UHnB+Pdqw8fD3YZkh5d8MGXKqxEErACKUMB8/KHkVrUMLq/GdXOdnISN14iRKt
PyeqIWn25fskaXIiHPJevk7CN0drZPXu0kF190JkdtactZ3RXRUJEkFioMpynP1iEzhdbPmfg/PE
VK+T8Wvok3DX5MNFEEC8zADIlcmKJWmEVM0msrtfeKqZB9V2jEM5nVUliNXFh1MxFHSdeXCpDu4y
vTqJLk8CMmp0rGb8SMbeN2iSPeoACMeEND2TV438RFbfvBcdY914aFJiS9f1CQsPvNt6f6WXebbQ
sVk9RGzeUYX44wxr67c+ADb/GJ1neG6MZKM8gM79S1yX37alHlB6JODfh4obznGfPo64oacZLwgb
9FeZW0kncSgc5IsUqR6wXwVWMg9cmn7PijHKAFi+z/gUx+sUj0v1NHdjNG4tS5zOeEIUZSgBL8gL
CrVDcRBnoTfmeB5O7cvpPI4ZQr3UQkO7zBEDdkyCeCFOxWFQA3sXZMquHkfnJm/18homw8KHo5ms
Y1wPN0PQ4c082eGJEHHm94h9IsGq7eaBKmouc9vpSnO/uEhuleny00DSlmCjpouIAXH1oo3JWqBo
bY3ya2FhlRgmVb6LSj9fCyPFMZKyZRUG8kEI0zlGsvKl2HzQdBj0f5kkolwL+Au/3n85yTNK/Zyb
9k/qKNgU2A7qJVRzeizIv4SwK1aOaRUnVe61Y4muDb88X3nVemcjj034wy95cLQBPgAK4uC7SLYQ
FIfPcZdrEUhSxarQCUnGfdNh2dJNj8iySvSbFB33Ra+Ok4xRe2o8M36S1dwFBu6oW6NuhyfDMQ8i
oPYSfxknQXNT+IN5lNUsYZEdFd+QK1qk3PQLZXZpPUBx2Std793zuPwpZhoTldAoRvmubjOcW/va
QL86ar/oyPaICJJdJVqXDML0Rico8x/C3rg4YKRK0O8UFeuXYgLRjSpuW6oNB8vsZP+hifSd6Bdh
g4aPlTFB9WRbAXXX4D7jmpYnrvYpTEgaK9PV/gxT4+SFxSmm0OxebqIBYTm56NsVTmLQL0RSee4U
SWWRi54HNADtiPmRs56T1E6IiXRSQIbXZVRv+akM28wotW0R++Zz0Ghr0v3jV8lFvamBsHWUJSk/
G36SLfxqkL9SBUKQIEMht1F1NIxBxK3EjKHB3Z3f5AvFyQJ1m6vAMlwUTEz1EVKFc2kKGa+5eVGG
0th1OYbjXrSw+yqsrtruvsLda9GEdnJrxkN6O0boWYPpfozicria+zVcEncilv9W9OP6P+IufY2q
vcV0STFAIdOCtdsb4O5lqDgZ757j3Awx3RNNJ7B4006HqE+qM1/upR6XyQ1EauvMgt3Y5wMUKSNu
YGnFZI43hpMWK6+Om3A5ZkAGcX7It5e2VKhfpQ4/TMQjrDMLLuucYMHbF75/Ky4I27y4RjZpK8YU
nkTrzCvcbabUWznLx1/TSR8bl5P298k/h0SP3Grrse+CD+7rid9ne/Z1X8UXYhRuCO994tuDoSju
3dzjQ5wI7mqLr5CT/Rf9QFOAfDhWeSleiNpDoLrTq1i5FTWJy/ZblDZiiBV7Vx1vzZYS96KcdBpG
qe82Xpspy7ZLhoVsYWgUG3786Ic5ymzA2IUhcolczMUQ2VTlde+7V+aV2K8UWFWuWtOST26j1CcM
SdiaBo3/vdwjf1cv3l4eGSyEXQiAJ1s4QZIcgP5MlcmgRodk6vSiNjmIA5bOb2ei+WH4w/Q53FT8
caNXQOL8QTqhUM1LDDtI6TQ6pF28NJc2YsQ2sTRYWZMIrJfAWRAxl3AxnrmacqJyLhqXHs1eeAii
3LooVCGpY10LAoIPEPVgGs33mZNQot684m/VbETE6PX5ld0k12qORhJ6+ehWTGUMVNB+NyfyWxKM
b02BtpubAiH3Ifh9bjoZTsmpnqJ2GsRkOqEOxQWMxjwbh3ilBG6GRQC/wQ1eeOoiKij91P9H2Xst
x40E67pPhAh4c9ve0YukpBuERqOB9x5Pvz9kc6m5dBRx9r5BoKqy0E0JDVRl/gZMmn00p7y8UAhO
gMTPgbdDwuKfa1NfRtB3Su0jum9oDvj53nErZxcFkfXqzD4VIDAYmd699rXrvMZeaO9AExlHuN/p
U8T/3ipe8Bw5/EYPFMGPoG3QwWm17E6Dvogi0zhuAnSNv7djs6bH/llOLa71vpY/VUOmH11jdHZz
aY3HoYUSUnX5d5vEwb92WxwG27e/1QriFA5kJ7RG1fLcdKTCEM70Xn+HAnS6hnam+fdQwy+vVw2t
j9BmCe0G9eOqpT1+umpKqoo9CEiHYh4vDmI+B1YAz4iqevkmWvpkQA6jWo4XVFvHS2YbW60ZYcos
XXqQQK/883RKFtfLKBs3Mvlv17pOdNm1HrDDWaNuh+18v5rcIF2MBo3XFH8TtoxdcukX1+LbqBgc
y2jZGcmFTcRH8OiX8aZ3ULtbfmgKyEeAY6mZnf3l1yiduTmMK6dkE3jrS+THKcNykJE/5n2KAS/f
r/CzD7ujW+rGvlxgUwkEmr2b1SweO1N9vh5MwHp2O1+khReEcm6M5PsVlDX1QAA7XZv2MopyfvGM
yKRcTHrSPEPItMqUNeIdagYCMX2t//fVKq52hXTdriYXKLsJYnq8jgX/VbCx3rXuk5sM9b4uqvYx
rdGuiCJ3fJsMuLleWBk/46rdtlIEtEN7Y1tV8K/mY8Ral7r1poZFiji7qj7muZPtrUTtz6XhlWfK
BPW+dWyYH2OBgSFbjQc5VOnk4Dzb59tbX1A64UPhKe7ejhFP/mOAu0nn+co2+vdFZII0NS99CW3b
P0pL+tspPBRAak5ZYj+F0FKadVcFBz0C3DNWiIHMbWqyC/KqA2zk6IunK/FxduxyLaOd71RP+tyy
Ya/jL5EyRV/8SfmaRXYBMJT4eOLLY3RW72Sws9zxrJd876QzG4zQQgCaXf9yHQS9DMfHV+GbMrUz
9WCv21Scpen0KAij0PckrTqMviWLcHtExWrnp+n8NJF32CCOi7Y4KeOVjUjCd9bKX9DgmX85mrcG
pgSnKAujlZYO/n9pVz+UZab/mCuzWhUI4rzhmKaDP/enZ9ae49ZTa+MeCw4bOXNU9mp3nk8D6+zD
4PnOXbB8cmzAceqTkP2hQpHT6EvnHsl0c18ZZoehHSlfswc0abaWeZcVZrzD9r1/6sM43bhNp722
SYLevttV351ifg2aufvllzkyvAHftR3/TTwlClaKat5PWmn/QB+VhY2ehO8xuId1GWv6s3xykYF4
VbRM33TkxoxNycocCQ9ekGrTnevWCx+tnuKxMiQ+BXMj+GZGhU1mBo56XrY98P35YOGU/C1TChUd
mAKtlSUsRxpMVa3qua/z7gF6MIvMpR+MlrPJ9Fg9Osus0eKu1uz3diG1GVoIXintjLXw1qYCwatJ
G/RzEdr5VxuX4YXm5nh9cdb60lgLCU6ieoiI0JHy4quFge/vKGpmxlrYbLcouZabXRl0YAsL8PNE
oUep7sNuTLkngYPklWqti9ji/2ZZbsuhX1ZN9kS27jYgwcEy4zYwyVJMOsu/XCaGHXyGz/8ouwnb
SpzV4OCNAZQweSuQE5F+v7OdY2P7A6rhWIYg6thi2Bv0X0yP/apnZM8wivsvQxZCdlVV7SyDjg54
NHAtbSdQAJTa+iNal0hULFNrM2sfTDu/k8GgUJQDCjnamuWdc8175abf7f3ambeSBhtTHuqpr01H
adaK/qvqE+teWkZarJQmzFjIqc7TDGFXEmxD1YWXMjSRXCtsqvuVY7H8ytuwetXiV5/qW7Aawumh
RbHuu4Z39Lptau1Zgziwa8xyuGhIAZ5Q5lX3/IHto9HO8aZmefBu9MG/TpblXx3SWzjkkElCw31N
Mmdu+pWrq+2mj2FE2cEUrZTC61DBi7Id5aXi4iAAdCZh6+xqvCieZ9x3qKCVCqK85cnTTfM/R4+R
NHTbf7iotfK6Utk6s63CjS7dXVaS1pYdC0UJbCbGIjtUTWxeZHciAxLnoLhzjStk8zLN+SHULTh9
yy5G9j31iPF3HrrHtseQRFTGHBEhq3kp7P7a2dWxu7oGSfwtcqi5QTwlb085hMCHDs3C/217oReI
NyCeSnZ3scIwkJQ7xfHwLcI+9eD2bO26ykAusI6jl3meLn3klffSVWvGR0RoLsIYUaVeGnP6GDVC
Lzj0um2enTCycG9KtLesK/pDbRmk9ktDfcunSt1GuNXsZbQLyac7htmfZDSLyv9Qh2jvZbDE8yaI
jeDFSJDVjZRf1ysUTcYeo3i5tjRe4mhJ8Gkq9TinxqIdOZD+pHhZupY09q0paWxH49NkVNLYn5qS
5P7L3Czm9ydJ7k/BocrSerlUsozKB+XYeO9DvoqThfY5VyhPSHUuw0VgC343OUhJT4uzH0njeA+q
WkWvTs2qY9HYd72SrV8YBztAReZ7HztnALEDRZexfFbHxbtpNN79qMRlK3DzjUXt591xnQRhftM/
tnV0wtYUqqFqHB3bap5hhbfPaR7GO39ONLir9MnBNoNvaqR6Z2mplo3AMpPSnB9hXnSPiutP37+0
ejp+D5UBoUPDqPdTlp5nu8A/HccQ1K1a64uNF9CqskbvF28j1M6mdMhXVhk4XyI4dtskn9ML6tbJ
ZVEzdKf5YUqdbpuVQFQGscSTdhkiEXTdlJaxn+6TNCzXtp0/4UTe3YvI4VBghDy1PIulacVee8w9
JV2LyF6OreeTb+vbMuYNj9Ji+ZR4C/XYxHTT/e1wefO6nBeghSbgjGA2tK1rOSha3TrllDwWqWI5
zVkZXoNu13BUfARMDLQR7yy2Y1wa7zoPxrVfqPNZmlFabJAUsr4MJQrkal9+s6LEfHdVozx4gXeY
JveFquQpXngiYm0kZ9E87cO4q+9u/ZkK8MQz6vqTK1Jpqv7OrxU4a8t8OcCoMC99XJzcDCu2MF5S
OIt+JRUdc+OEtrETUTmzQ6qzmbyfmevC1UJ7DisQaIlSGrrFylR1pmC3xMqgdIUoygWubTx4RjU9
XrEdydR6F0kimJln7+e5aVbX/+LQ1j7aMtwZQPhQZfpXVOOhmaVbqjPVVfM7dSDwrmo7fql5/Z8a
3aEZZml00bBVkxlVZHkPdVFDuGvM+tB/rb1cgeEz+E8UWLQzb56vQ+H6T6DG/Kceec0d3FdrLX0S
CzgINc7CzvfSJwf09l4Drw0RLOBCU6gaT/73MEB89yq5jqZMsg67iv+UWhtYEHBWTO6wj5cz1Gk+
zqTvNgqWJ0aMMnHOfsvGq5nrdkvG33mssTF4dHCJoK7d6yzo6aOmzkClRndBVRylCxGQVuHFhUd3
p6v314gl1ihh2rnW3BxvfaVZj5iF8zTG2A9nVcjQcX2XGVaFyYNaI5ewtCme6aeejeynPompJKYK
4i+ujuKl9NVV0Yyra2RQuObmdl3LwHW7QgpJ7dgam0qqPHgjO8Z2qLKfPoZ8Sada38o8w3nqLxHK
gJ3IENnXiEblDghZdD51XfzNi3TlrbLxbPPiHBluWE2nSQ+Aw+td8VIZ0Fy9AsMID3mRbHJ+VZXO
Pm04rrTSdK+WBKIUb9QsPZXahYcj95V0emqsrSzLmiGEIT8v95QMXGdfb7nbTBmXyNvsRnd7hIf8
+k0Psk2FrNJ7qrnRsfExHO68eJGHEtlStjEldL0QUZsWwOpmis38Ar6ajDEakasmr5Azlc5P4xKP
3RQplSrYm7Y+HCXkGt1YQOITKwRN6bRnOZgjfJbVbMdmuZKOTEVU2TYWE2vptCXgGnY9D4qpPZtD
0p0/j8nkiG1IWejB8XN8VHSonIESac9DzcZ3UTnaCGQ7AZaDQjrSXg54bgF1S7+AuJte3WdAWs5/
9EuEZqIZtMyUwdv0dsQaQ7G8fwOv085GgomUnP2tKX1K6VDKldMy8bxNHHKDyDwlHXAYmvxH3rz9
eeRtcm6B5F3PpK9ZBm6jf+vTdAerjWLc/RGronOik8MaK5sMsdoekhlUNWvL/KEzB+Ogs2q8WG7v
XlAnLPxd2YJYynD5WlutFaJ8aQ/TEcdNi0xAPkW/MleNEd/TvwqdknfdGiu77Kc1L1gwfkzPALph
MZrzcKrr2b2Di+ZusLXI+R2Z+ab0rPh5brEf8udK3c0NK/J1WQTPSmPMfIUU80MMTh6qEq7pEisH
LRjsA3hlayVNHJjdTdgD7kfhkmfwWD+AxDBeK2t4YXNeP+jLomcZk5aMwbD81Po9JpHLPLNy7vp+
TAFgGsPdjbNw4zcgCvMrmNURXg0Rcrjp1UlziWhrePgkFf1dorvBMXWaex4/+mutqhjnBPV9vSSd
ornMH3+PlYkTX7AHgHZBktbScSTuVKeguteiviqduZMrd3qdlPuRvCUsGZq3AUvyuioubFaTo2HP
4LVLTpsoYEd9FP2mQd+UkdX+6OZx2oa2U588rDuelUH9JeNetgg8B7n9FMDcPONJGG3LAbIPLhbm
2kGF8Dy6LpricfMgB6wjmwfpZ3tyvipzycDvPom4TagUOFlInGCQgmBrjvHp10pDl8er7JYblKbj
2MckUoGxBZn2WKK7MYQYG7ZqoO+dePRQhiYKte9l29Rxi+kxxGj1O5k0hEnyVj/LpW3kuQ/d2M0b
aymQFr1xBgRinivTw1li6fLQ7zq5uo+QDV1y6Jb6aB2oPZ5HCqX837FkkNW1yTZ7BYq12MaBAgQz
ihZLstb6NmfGlyy1pv/q6o0NHeW7arYOrFOtf4Ywo6bbTu3bOARLKsx1Hw2T18RQ9NmlaML6VDpA
fyjCavdy7bKPovVkh/n4NDph+4DMpn8IMJjZDjwRv5MxX1NV1d65R/xDqThs9XRr/K7QHxd1coc0
29euxeiqWQ5yJgenV1Zd6ionMcCSrtHsVBRHqYxNtZru5K8PESL3WMXdyR8v/3alXw3HKBp+Shd+
QiqqE1aqrcskUrbSKQfTmsaVHWWvBlDAh7oJNq6TpnfRoqUsXVglAESb/AMKlaaz6a3hEeInGwK2
ng7Q4GjYKxqoP1K2Ne6Ku2gcLEyKVbI0WTt886hV4S/5FV2Q6NSYPprTmdJ/a4zwX20clEdVrVGt
qDtW90s4SpnpxpmC6Iwiu/lm29Ma7ezhG/kbcz+j37ST6UXYnPRa7b6YlWJcIFFVa5mOjC3PNOy/
7opOiV50H+PZ5bLypZTcndFOt3VuMazBFq3lNa5oeHMtCk5ygFk6Yx/5LKZKY5wrhyRKcFH4HfC3
SbNznSRRfqzg6OHmH5PkQo4zU27uWdHrXvyu4Oh4buK+emYR9ystsuZH1zk4mnea+oBjh3vncdOv
G3ZGP+Kkf07VpvoCRzw5lVXUb2WCNf9UfIDLQMCCfdRr2QHwfPOed+lO5llhNG5UdCbOYQvXfEbD
8SCulGhY25QIYovS1/+yq6xWDrosj1PcVJdryRg/Tnwdl5evuhxixz97AGFP0gpU17k0KGKFecxa
x8ud7TQE+EAtzVpW11lq/+g8VTtKH48w78HV9fTOTNutdE3LMontLJvs2cDRS0EASr6kHCR9YHfT
s5Moykm+7fUvCILikCAaaCAUkIbmq1BmisAPHn636rkIH6LKfhWyjbTwFri2hmwOJXIG/YFfXJWj
8ao3CpXfQp/QEynMr5Ku6uoKBDsFpovksvzY0zaeieynjFrUcA8tFubXTFeJrcO9XQJHXkgyciD3
2GZO8pJ1c3C2i7BftaCCSL0p7KL6AoW+krSSDEgTIET1kjjdnWlMvMRntX6xxzqkFgorRAYlLNmX
CGUjYscV7KBoN7OHP5aEO0U83XvNeLldTz6yiCnfKejNDlGYPRoJWe4hN2fEshPvi5ZY+TGOcaeT
5iLHfUHHmsz8MmqOlfvY6OVBWnLwzL1j4ZknDWql98hSzw/SsmynxTCrZnW1TLb0Kdr4bQdIcmnK
B0/j3jK/9m6OTPesJuq+L/DNWHDvgCjrWN07UMu35hjXa6x/TZZbhY0gTqOc+GlTvYCYVCCAluF4
0zXIN7SwxJSqgZnaVxnGIF5xHhZ8HS/wR1913EdHa/O3Gs53WihvxWTBjxytr9Lqs7k4GVavr6XZ
deHimEr27Rq7XDAa6wuyev19H87lfa5gi4m4V7Nt7RiIY5xjKRgaIwL7HLwy7HYWVlbIrUXTo9VG
051OkY/6ESsdCADkNgCv8BCgCf3voympoq5W/j9NM9I+gv+YK8Ey2uexhaGbWW/Z2mZ36Ommd41v
pXduXZuXSd1It/TcxrolQPq475Odhmn7Skb/uMYtDoBbht5wr+/+iBvUBjS+MuyzUHF61sp2PEPh
m5p9q1EkkbL/Nf9y6/wEPtFDu9lT4Z+XB2gXsiVGtkAYHWXn+HiHbAfLD++GOWsxqvto5aNaS6tS
vQRhjXFbIt16B6HL3TiONX8d8vliLeXWNNdeuqqJ3nPXG7ZurcWXQsmmTeOav/rFes3VzWGLvTkc
o6UpxkZxXD83uWNdpMuA6nYXhMa9jHluiB2QuO00RffeKGBdO3zQZsdT3wqo/HcUnNNVpw/qW1ll
ZM4UzVzLaNcY1nJfhTs7qLW3SjUwNG0c5SCjZTjzFp7d+TIul5q15CHwMu9RBrPk4KW9+/r743pY
hTzST5nrBegiDuV798vTB+Utnfz+gYzSD3MR7Z8tTBljte020lQmU4M1XYJ4b7Xi3emGX46lOEfK
2cq2HFN74xQDpcfZzBGE7jSb5d5U9qsQeVs2nfgR4qxINjYI7I3eHQ3yekD9M4hEAyYYZyvqoAsF
8cjeZDl1vBbTlZZMmudpFMhK/V3MWa/mrWBa6y1sd5skxvJ5MjQi5c4CUSnxX7UXdezOuuwlt+BO
uD3aRRqsP2UP5FQOE9mDMyvvlbQMFb2LvZwmSvXPBLrwehXp+pSdoLgFjOeqW2zz8Nm0eOg+qaNr
PnUZZsiZruq7Mm3AjdtNTp7fS5zjtZ056alrZ+1OovuubGAUrIMalPPaKSfEzArn7hqat8BhypY6
ssTKAcmrYudZeYEpJ59mZ+4/qJf8GL2WRE2ILzrKPXexl3Ys/0Jei2qQ6QetS9xHCQlcI9hGfEW8
fC3nMVgOC6HlMNQmvqjLVWSgc2d/saDc3rqkXwtZmG59KlPv7RRXOzgDIX9ONT/h0DmstACt3zBP
TxKRxVW14/cYnAA4zE+JioELufX8/yUizGAnRBkbbsvVuHdVZ5M6GsCW63Eyo+hoKdrLJ7TL9ZRf
wr7IjeB8RbsIjCW1eySkTPhkSrHjsZ9+sQ3QaBbST7/aiBR34f9qCwuF9CbvXlmbAu/xyd0jVqad
69oqdkERZ194Zn9MshGHbU3/l1fDXiszFdNxdlfboDLny1BqH5N0xcrOFkySK1MfOa1yl5GgvnH0
/+Txawv9X/j++Gtm9SpBnp9foHLhqVZv/LC03roeSrRpKMEvHalk/pHJkwOguFRl7X53PUVZTV5Q
vuQ9bwtAOKjTpT4S++4QHLBBdR7kSvCB8B4JWvUUA1A+laH2oxym+knYzenShaDKtUusvCVq6ZKW
hEqX3mFN1XArS9eU5f/kI+6TMER2kqjKJdnVW4q+zbm/qTuxgLt2zkn0PU5b53jLfQ0lf2mbp7vA
q0+F7esDAEA7AvJ51ebAWy05YGa819J+/sF7N8J5vZ8vUWbqj84AzVUGoiQKIfr7ybPbROSWatVA
+oIZqY/TOcTSr9mAulkOkflQT3b03rJT0NCgWrVNEWN+bvSP9dwfhXXaL9TTAmce0tgv0mNX1UtK
Ke9eeKhTgk4IdOr6JIPVgBBAlZnOTiZGnRMd8FsHLLoQYnn6umczQ3FN5iLHkW8dL8ZWLXZ/NpES
Ha9p69+U/7S1PvVf34ONoV/7rng6gVnyxPjZTvOXXIHI5LRheCeHKFK+VlVh7W9dLKPCuynREDzJ
C5Az6AGAqVALD53ym11cYSg7q2uzU7IYykl/7xS/bJ/H2TC76nYuNG+Dwkr8LIes5WGXJHF8cpbs
jvSlxsFqgvZJGlOgpedwsH7e5kzm8OpA7wj/S1BJWA1i0qWU2rsG0fAl0lMqBNBrEEQrWcCZVgng
seMxZarhCzxUAzPbpCPzt4ymUwWZxLBRk6Ds2YrdLWu5DMhl4aKyMqJO6/TWv6lxqRZDoLHqg1Vr
dear6kTDFpSAc1FduDx6EXS7LGwBW0b+PZpx+iaN62mnjx38o65OHuwZKNnSkkORJsaq66hwSNMx
Yu8Ew7FcSVNmabb+qDSJcyddvRV2e7dywdsvF1HaqMZ27Tj53fw8a3b94qoV6ZtS33aBPu3FdTJ3
rUc/U4andE4qKo3zQVwn/TYZT1pLwUqaVQpXr16ka/9/J7kpXL1pKRPdJuVUnXlV6dq6Qmcfl1zw
D+I+jQJadBz0NAcEX+NN7TXNC6Rte0YJ58/Yoemj44xK4jrAKeGlCy2JjWOTNJBn8yREvFXZqKD2
qvwRiKK7jdFf3MGm6Hn44pWSuBiG7J3FOyU18BJPa/v4J99I2tQfs50CzXNlhy2Vxj+D+NanoiEf
6mfW/1z29llqjVmn4Y6qkm1rBZiAwz79cMW7G9lrP4f2YzkgT+obyU66LbeIz5kfjmuBwadT7G/s
BrLD70lqrWMmmmNQp83xn5Mkyk1RzZJJkVlp61Ttx3PoAKDXRgRfsT0hlV8mL/XCz8vyzDgYlFqf
ehjHrKkIQXZhpVHY/MdTB2PdYCb8UOgRz2+9yHcGDKu3vvdeByVo/uXdTO6um969EYPfpG70cxkZ
mNSCf9rE+BX9WD6Yqlx3cEpe6E6WwGHyymxraer4NvUJxgMVQG19zJHIs7F4yRq1P8no3KMAZEaB
fyejlRqcGk93n2TQ3pfT2CLzXSfPrMWPEmJWTXIfxmhtOcvl56zRTrnPlk2myIeHnaqvKzM/mG5q
fC995NQXU0rX6n4lFJZfCzdHxcV3jFOn4D8VQ7jd/A4dptb51yfUIWvy11AnVz9d9XdoPHQfV1X6
YdHJsz9dNUf7V9eT8hkji2Knt7myJyuJhzWoVT2MyjewVMYZW3UDo8Gh+pYlHVndMEzv0cTJXriJ
HyT+Nj0cCEON/q/Ta3v8mG6YVirT5bK+58C1SqCEN8Umb8cPjRERDvGMzsXIM32RVqP7pgGShZCo
MmBtdMNZBlp7hqQ0Fi0e1BO/wF7aH4E48qGa8PJpssz5fYU/PlLHlXQTgIa7fhczg/o3U/FfxeNM
NT0yW9T1/jxNxmJYYUVrbmQ805TgLGezrn+c3fo+zZZhz0VT4ON9BW52U7n5dJ/4gYcNs7aV1u1g
AZG/h41bblPbmHhCEQtWmN+QnDoV7ElrCo/cT9P9p2mxj7CHO5BpBiol72F/RKPGQ2liJ00ZENQ6
hvSfB67v5bxhb+KlMIw+7Vel041Mf3e7rFzCXa79fzEgwRFPudHLlHOm+9WdkrJCKkP9JC055GpB
eXUZlEMzBT02aaq5+WMgN9XqTvoSLnxAUvkFmSjqsW0B02Ylk/sCq5XJjVFbXKpet8Ot/jXYBWWu
W/sWA/MUaekwrq+TlbpqdjC1kY5ZrGhlNYF80mLisywsspz/pdoISXjIAkQ6c8XJ4OvUDbbXWupf
Z/Z+kZzMod9Btm0o0+ELI+YwVwsYH2pWqGbhyan6TL/I8NVM5jpel9F9B8Ua97BUD4H65zEbzwjT
DIPM5hmglmev/Y5eGaqQKClj3B66rvKBgyzhEqiTqzwWY72yxqG1d5JdN5UGtU+kDnaScQcdPXUr
p4lUYM9L4v0WlPY2QWHuFDj21j/SSkmQqTEwK4s9dsNzq7/emiJtLc3Mg8SoL5yW26hIW9+aV3/X
KAS1npNHQVKzyN1nqK3pm/ts20PzpmVO9xy31b404+aNPHyMdbb39Tqm2ssXMVX+DAZn9BOOKTUR
ElfMbAIDdMI4skpaRsuRjIuiD/1eRsvE5dnnTCwdltHcwAQoDP3uIqOwSd6QT+wRGGNwkaCXLxYb
hXeca2X4EOWSGmzUNchtRn6yvTYXYa4Pja5lxCnNj5Ey0kCB8pd+dP4p5HUbkcKvXO2vF5KRmSzn
+uqZpcQw73G1NvUfnuo+TbYNFKZ2y40xoSspTThJ5mPWWO4hRolmZSxNGVBTtYPb/1Mat1CsUN+A
rzon6RpnC/NEG48ZiwzfAWivf7YH1z/rVomAohEPwCNIgkFMHzFCXvpQ/TyqVvkv6i9rAfKoSq6c
2dwh/rIAeNIZ8U6nZ3OHRI/xntvjP6WlGQ+t2pavy6Shapu1Pbbli1WqG98dix8VWOW1hrDbsngA
lkeFeKezJ/2ixm64wrbHXRQ4CJnsjpwpbi74/zbPMHXYVSJKGcEs3xbV0B/6CcP5BoGkLizT97pX
4nMc2+FG+mV6AoMmd2Id8eZmUVwOxwAZagu5NWxvETNz0vnN92z7vq/0U6wWGieA/fxBSw5alEBv
l/Tt71EfVNkLWr3JYV5GJTiwxoalx0iLF3IYx1Cc3pR6gP/PybWHobBZej7HDAClt32q4ESSKeMj
yZqUEoivAY+GPMK+HtZXMsdfu1AdH93Kz/xVDTo9NvT4TvqsitIF8JdzT15u6/iGygLmf6qM12KZ
iconi9vjrT/miXEHURIjYMqQt37H7zYTWKIZS/agQ64rS8xk1wbs3tN8rFB/UedVs0Ba/hKx2Cg+
+fhY3CI0EyVwPQ01hH2z6q6v0T74TQwVwmfiF/4WbSP9yi69sUOtOPipRu10FBKp9FO5n4DF5OF9
bBb/Rr0+/2DjCoGqrIpHI+iVSxArzpo61vzDH4bjmJQj+ssYvBhG6u1qy6m/ufq4kgAlxM66jOrw
TKpFfdaC+KGTPRtIGxDaVdW9aH71Q6QKILM3LPGV7KmMKYP5Jlp07aJhMCjPiRPq33Uz8LZlP3pH
pMz3Vx/71KB+TtlpWCM5kX7LOiD8osxMttAsTe8/q86+9pnZfG1aBCQysjtPSGwkYNosWO56Z59j
FbuYzvPsq8JzOSZovBYz2ouUnF/yUa83ipXYu3DZj5pIiz1Wqqg2V3dpPLTbzrIOcJi7cO2N/nzn
ICMCRRHuH3SbvzbdVt8NvGZeE8CiCBL78x4ATPI9R0oqwYSb9GjK0hrNT+nmZgyp+3z/I3q5R6mw
vigQUNdDVj+oVoj/+eh3HtAOHurXtmmyF8MMqz/cABhxUGx1nOAepKsZreBuuUCmxsoqUXR17016
9hgsbp9A1r64HT/ZVGvya1ei9/3BHVCI88eciiS/zgToBKo6y4s+JgWIE42yleZtQJoRCnBoZHna
biib8CFmcbPCtgjqsU6hwMiAMknTrXDJVhJ9uuBFYbxn5r8z2YY3L9e2th1YDWJAkYbcO/TJcUqA
nGCvs5empfYfffnS5y8hUaNudXJ9m2Fxvm0HxYd7hb6Am1jmi/QhK1orjfssPfXg8iAt2CVaRfio
9X14gQtWn2zgZkhGlNN3y45PbTyE+8akyvfWDChI6Cq+r4AYpj1CthEasLq6no24/xbWyWOaBeZ/
Yxyt9dDzf/pjhz5XE5pfKqUct74N08RwzGidNy0enWZ5H6s2LmOUJpJV4BvN2XPC/iVoTeswVGqx
9kuQ0esB+OgA2v4pzez+BeqnsfEsB8ZfCBtlCNEJWS7l4yW+Gny4kDfyQGQH7hY3mmEtxAAZuDIN
JtvZBs7Ir4l3+F3mjWuU1HltNRmkS4jv/vlTu1Z9ygp2spc+OVilh1dWwg2il/6DN1s8TjurPIXW
/D2wkunR6UseuO6g7ULSTncScQ2r2bHEae5iNUvcYEf6PjZVPIv1oD87PSrVy/0ot6HcnrHJOibR
E4cE/v/cmmDOunPW5A8Scet3Y01dxSB7r3e2DAymlZwn/eBF2om8enBX6Yv9ZLao044g8CjH6t1w
JM9/kj45JMvo30IGaoUXEOksFWPK9Wpxf+WwaMhHXcDprfou/AeCjrYrI71cFHGCV2TnPfyNSNDG
iDV/6aeFHZTbb+HSohqZPrvQkmRM4vXxp4kW9ksTDsoXZ0ofcnT9H2TIaZA6yHXUmSVcNam320Pu
AfjnWqoGjdVeRPlkdLKz8OBmTrlRRjKRH4Ii81SHKCflGDYoeLFsYrUPNhVU4zsU/43rAcEU/O0U
N7vHh2I6yoDfqMbdLc4NAc0alXq6xt7mBm2xb3PrLAVUtVRJAzk+D56lIuuM8b7OWlAZquPwyDWB
XdM9Rq1+N/d9sZLmjDbzIeqwGZBmOgLWVMY8B6SRafeWDbbGr9piJet7lrnI06TkAScb4vO1eVvg
f2p/2h9cT+EG4RqsW2cso5KLHMw0mpqVO1YUgtoWwTNpy9DMG4lKZ++a2yp2zL2npZDlcP07i91W
GMFYAu0Tr6Q5OPAAES13jv3JnccZY+/EvI/zMjBWBY4qAJV430hnEDNSs5u/B1pR3F1Ns0dSO+yB
St/BxM15Chcp4WmpJchZLLUEaV9PpbcWfWBw++N+maNTqtt8MJXjMARhwfMux+TzrUY5ZO/4pbdN
lyYuzOnGn7LqOPEjfsMgPl/qVPOdNPsGLzrQUs+liyiE1+AJukya7Lp6CKLwuwRBs0cLffmAEFG4
YwHSeecBB8J2pMrv9Abl2HXU1BZMgO5dkHXKYJWbPvK7Qw/rDNUX/6N5Gy1qvTsADg3WeVLxMpi8
2v4/pJ3pcuO4sq2fiBGch7+aLMmSPJRr/MOoru7mPM98+vMBdBXdPl079r0nHMEgEglQlkQRyFy5
1lEu7CL9AqeK/rAs64ZBC7bcgPWdXMO9LuSc/mjVXbeRA3qxHJQdDI2txOB2Eqs/cADBtpyTmiqy
qoCmhtX30SeQu3HkitHlV+lhmu5zu+aHrG/IxqJejlJgt7OyKbmTYuamPrjER8AjGFLOnPwH+gtF
sHfUNGBoHx1F/TICoeIS8lXkf9eU0D4uFzEKouWOhaS5fJnyBa+jlheKMCg/lj+4L8vl/5BeQW9b
JGBDc/nP5XBSY9HRs5qn1OxOMYVIPLAFDZ5kxJOUd+gxbBJK3i4FdfY/+fGEI5t7ZRcp7rA1wLIc
I6cziKaWCqRgURpQgmYo5akRuMi1KT+uvHPMpVfiJNem7F2dbR6hn13f/dZ5lQNHR3PwLRN5DcNK
DuUw+3+AY2Q9B4yIQnLqh2rbbG4w00YnvXLjU9EN1U0PXbQKYtN7CVoHqDTqdSfdT8FC21SOm4kb
XyV01LfVhF+4NLlKtKjslc1ZYC8Ch97V2QrUJwonkf1urAcI2+sntonf5K6nJVIBaCPITvZQVl8H
+0wej2cbDKDDTppKtDc3hh3bJ11J3b3WOX1xR30XIrgZaW827RNjfGoHpxrdGvnFkt+CdNhBWRu/
fg1QtnFJPOXzm6+xAgqYTRnDtDrYh2pB7Tno+yzcWZWTHJMJLDyPcR1aLdYvUIfNAz+alQ6aBrYk
CPG6S23qV9AO7SECob/sZtQoBQpILJ0SU7/yj0s7zrvoBlacgC4oy8UmB1KbdB9N3zNBYCGpLCaj
+zx1gEplC0h185QF1ed8jKv7hQ7DqUGiiaavaOkJcjgVwA5EM4C7W3eXKaW6kYiB9+ABkEfw8bid
Me/dARbSqK6ObViACvdrZEkyXVH3PQx2z0njq88OBbua26MdIlpDyS+YYugw+RXARbZtWHcbfqmV
U0AS5DnKTecm5suRot85w4Cixw7tBABuiaM+sjmgZkzrX+SBEthDH6veo2w5pqVvlNhVz7IZTKq1
N9vK38tmXlfdeTZm7mEvHF70pmkO8dCYZx1RuAfWv8F2DIl0Aw1LwDhjkwcAi/q+iNRhq2la/NDE
NmorLDOHUx91n6VtdQ4UpbtlNU9zy+aZPiQPwKrH8zKI+IB2SZC9k6iifhzNc2EpwVI1JuFBsrmA
jBr7bW/zz2YnmiWcydvccMpL4mvJ/Il8praH4Y5nveITW4F3R7AZ+c6hFJxL66ETBE0JGJsDgLKe
Zxe9ilqT4pen5qDaV+v2xiLNcpScU52o19EGkhsUM4MHyhL/GoW2d0WiSkfBpCIvLnukMVUUnOoE
KgyKwu6Ncm5Vbifc2ygcdkCIFGA3vXdd55G9psrSlScyPGT4vplKnlZ+W21ChwixbMqxU9kcbcVo
7szJo6LOaaCFJI9gm212aizb39VCaMkfwO8MMCycdbNlzzaN0fJbv/yAp2235YPqbvLOlwc18QZu
i3I8LM+xyAs6fl7J3kZh/vmVRp9tkHUtTS3bgsnNj50AKckDRZUEf+anNO/a56RyCsj2deqzhUNC
xu5Sdb1LSnQOT9VkKc9W2yYiFpT9CBT9cQbf98kq8viugDg7zT33Tona5hqzD95PqW2Cw7BswZzS
f7eb7rz8TusxmshZ2PzZoMRC9S5zhK0qdOqN5qFLubmGRCX3YCvI3juwYlVJjFSxinRw6nXgQy2X
ErI6dc8ZCYm7bvDVJ2rxWrRbvezbYERXuYNq4bAoTOIilg4uDMzgV3Vom72SBPxvTjZdXd0bjoE5
15cZeM7c1YepzQzWxKDFRcJkOZNN2fHOVvq2AvcVH9DaUSm1zycvZpDjSCrTXqdd5x5KLuub6XHt
lNNo6qCenebvMkDYOBOKx51QN557r73LpgEe3H/Y+2BkPSldCj8TdIPZixMH0dXs0/40E6FmSUiK
RdrkoWA/eJVnaewZSA4OX2Xrjd/qogxkUxO1ghvl3TTrXFbgOTtb7wvidlx47XjX1KbW2HaOUu7W
DjUYoq2ZZOaOrIQPEiCCRx0dITgvdFgLdM88yw55UKlSgAhfHqXBEo7yjF+Y4r6CLtud7C112v3W
UtlAF8iPAxQQLDorR4c8+z1Rh+yG9u+V+mMdtw4h9B1tyxBMql2VW7Pgux40cIaKcr6A4O+T6Zxi
JYHzdaZUL7LM/F6L/e+yJe2hrqoHHXq/nbTJw5yl7RaYyASQlXmkLaNuUE6NJF+wcVxACtPBsnz3
TBVBfe+XpIL1mc0A2zrzJnWuPMA8SIokw8GSPYTto8usqwBW7zsLuZMqvpklIYAFX5yrf49jx2pW
VNmnuj5QAe23CzJZ8535mOmIsMheUrnFTfeUZWQsavij/qpFlrHry8LdodfV32zb6m+wXQ43Mzb/
clwrP0qTKexLp3BLy31pa8HiuQ7sWeAc1bH8ImfQfP42cpBP6m9nZ3OyW+dQuk9Ip7CiF3uo7aSU
EIQYSBbnFnwheeMftUkDA1KoDeFXw90axpNcSPaFuWUDnHyQWwafL6Vs+b3ibkwtMHmLR72ttgGc
wxS7DKO3nJLHh2NLWpfTJtb1verVMBqvXqQZm3uWntPR6I1iu8LQu1zvDzmyClsjA+Swdug54kph
WV3bsPvQa9TbybTi0DqU2UzUrKqhvlCnrXatMryLEmmLXSYDZSLxl12a2nqE4bUE0ramanvWvQ6l
OqiBZf5ttU892RSgOuN+tUkXHY4awD3K19XuuQSIUC7RuK8EPhaeeR3atDz5anvoJGe1O15LzTHv
zVkx9n46zrCUpp9Mooh/ClcB9nnjOviJdQ9E89UVDrJPZWHY0jUAWX3gzij7TwjuxZVWXCTWTCLS
qKe5G53Kvv7TZCosESTyTNot1Vu8VtOvgStITZjkwDlFTiWs+3I/jcBRN5MyVqdRVW+rBApA4/Eq
GcSkzUvs6tRZE99m8sTLKHkqD1UV1afRH2614BRb7QnyGPfUAe6UWk/VjV/04W1m17VrjbJ7a3RF
j6uY4THq0z8Xb4h2hIqyIObyW+q58fCAEN3CKIVQVA4Qh9ZLv2gsg4+rPfaz/lCKqMDYBcV1bkvQ
TUqxnRrC6ztp85JYiH4CVdg2VhXBCoDjYsxqHjibYoLUVGVQoOdpcif75WEIQLpTeAOfOnW517Xj
dbRZecd88Cm9CbZJFCRX4s3JtezDkczvr3bsIjJGgUSxab0yucqO0QqpUJCnfZcLOi0qtJaBtXCa
8iRvd7q4i6AuOPkpNUHLlK48VRrxf/7jsvA+1FlRn3sS0feTOmf33RRm97Ipz6SNJQp8UP/mg3YG
8XOjBffMBNFo4CdP1xl0V3Ohdzdzkl02hOXzoN2rfdPdipQaxyFLkz8a4KVu40d/Wrlnw+Gjlk/k
SZoTgdz8ztYL/SVy0j+lh53796WeJV+gIoeJhjWQjHmMgq8KWhx0uthT6/9sqqIJCuO11zPcV2fD
rvsTTKE693Dk6vFeA3V+diHDuivzcgCel5Jli4zgmzo4V8siJB21ytaGb+xHm2gj+uF5+VIhWL6f
utS76FMFUGCZrzHqcturAFXdVOymYjh0JdWutLGhquBxEDvNUfgoFe2Fl1c4NjUoAWnLpY8cQ/gI
qfSFbNUiPblNvSZUduQk9Q2IQOWgi91P5FfsjcTZBP/hPvEj99XRgG70qOrTDxb5ry7STy0a/Rr1
GTBAqzc30iYPMbvVrO3ze9mKZp3y0ya1921LWd0IpurSRRHrjaI9IQeDqMsvk/SQnQiTZKTFnzPW
PIfMs8zdPBJn2JodzJ+mNj6VoupmbDohmACmktLxb5Qf6dvICarHqkVLc1AhPvC7BtmSKHK2QRq5
XwmhQrIX+H+B1tsFyXTJZ6VGqZvC1LCox2vXVzAYyirWGK6uqMwbcdP9tElHeVAG/ZMcu1a8LmOX
aTKIUMTM6lzybaO6bCtxGBKxMSTVK/5T2tgxOKzeqZ8DzbFCOtamPFPfer1BdqxucN+t88hrRAk0
qdGgz3tPJs1G8Pwndiw2uw3+4U4NtwlBwHvZWv8PULbzmZrmH5F5iXS9+NRUffRo5s3nLHaLzwnx
8lMAYGYHwrb4bDejAhI3p0BaNDuriTc6+5KbbDrhlcVRTHrNUTZwskKFZ0XWneRq0iYLyYjafuY3
XHnwy+xvae6pZjyMv7ygJXrjpQ3xGy+7JQoced70hQfgFUzy61ydEfwt+Z+WufRRPZSGj1hRZWQv
BcKsOzML47vWqzIYyPzwHGWFC6Cc3r6rnCcPEUbZGQhT6rafXIcYTln91QKzuCuSfLjrqAR/acw5
2PSCuXwaQzhnYu0Lxerlfp6r8FJoQQRkrOWNssfpO2ULiytUATCGJrn5NPUmMNCu8VmoicWYG/fp
phJ5L6o1AVOHkOdOKTqtbg5TcPF3AM8iyqr9U5GE4X4cvNez+dfZ2rueQVE0PI2g2vf/hV8xgYLg
MXznZ2apf3bHeEtWaALLCPZbhQJiG8Nn9LXXsucFJ+9Vd7Mz9n/nQ/OtVhBj00PfBVcRuI8lfO/o
ZlNGijRABG8h8xSKWm3MTMj0tohzbOoeGO9DZ39Yksw9O2TL7FpYQ5Pm0nld8xF6oQMre4Q7B7O7
681aP7jA474K0FJbecFLBDf11a59kl3CrqYzT/WpqoDTFsPJQDblaZ7yi15U1ifDjdQLjOyCYNgg
7j4VwxFeU9DBoonMJ1UvSmHcSeepGsjS2ii2yN6gHJ/zPuweZaepHzo++E9NXyBX5YYv0EqrF7Of
3IKVQH8ae4cHUe6pF9sw544UOWjfua6Vqt0VFC9NfwbJWO8DVT0Wda4fWoNqvtRDUosCMG0TJU72
YmvW+Fzl2UZ2SmocymC+WwERVmnSPHCH9RywAzeDQ1821ZeMrZtb99M3cLgsJXzduic20jw048R2
y/WDg0GhyX4pwBlTgswEUz+sXCKyPKe0elLuv/hFCIwdcogQz28JQ6Sj1WfDNulTA/kcC6ScOMhx
fuqzhiGxarFLR8Z0VwyN9WLYmnI/WGmJKIVlveR1Mz9CF3iULSXChPh0EXXzB2lRs/hFRQkU0Dhd
ugZZimOHxVnOpfWEI2t0Aw+yKa/UhhHlTkjZkVGMc1vdT6SLV5GmBE3PjA0X2LkiS+cD5W71BRiV
C3GaYAdCO1fki0X/6NawhAujdIoVamQOqmhLo97Frz7LmNUzT20CPXNyh7Zecp/2et+S8eZ0Dvg+
AgrUTnpfxkdTyWnKHnnwcsv0jpqpO0eV5HxYdfM9NR4IjMtTSpKp7NN6dLTjrD69737juZwOkaPw
eJymzdL2B2O+h6thUrby1K+Qv0DE65Rbv2QvjSEvwl2R1oDdGh1GPZHyIstahouQpmzLw+IpT+ue
wjWzmeONLLSRNjhP3eYAdcHPgoiAKu4Fg9Yp8Xx0p+SbRIq9Iw7RG3WSnQu2bO391bHCz9bOMHOn
Yxrn3xYpSTmx9PMUHVGXrOV7AJsV+CCW/WoH/yfxMyXZu03KvdN0V2PUzAe1DawHKtVygk/lbfHQ
nSQ4IPk+bVcXV6vMh3Uq2A62wCx21pyxpR/16GwSY9h4k9K/OIOTPsbFfJKd0tSNxd717Oapiuf+
xQtsaGI8Cqtk5zRk476Av+DQjepw63UKz0xb0Id5SbiXqW70U4sb0FeCCeLMSi/BGFH2sw3G3HmQ
Kiu9ByxmKCcPojD4waT8SuCV8Czqnn5cXGTHxsu64fwqAzE5oXbqETOWrGNxQkC9CBJ3K5uGnYy7
uAjqpVft00ffHrSnIlL0J7MUtTfOT35nP4TkQVAxmn0IzZHgd5bNfm4nhPgoDB0o9odnGyroMN9L
KujFdaL8BSD+9MUNoeo0NMsnFonbuxmFGxpI05eVWLrUIAEyYpv7DZb1bFCqq2kZ1gdkvRKKrMke
yTKLvoMYE5aYpTMQ1RS2O3wqu7K+SgfpDwYQAK0oy4DCwLx583CFktn6IE3aRODE08JNUzB1KHAW
3NvTI6WEJpx6sOj4AokhD6aqOacuif5aTfIMvqNdY3b+VbbkHCVX2lqOqL4Qs8kO1Peck9Uof0qT
dPs13JgIzC8XhhS50Mp6gTFD/GTDX0hNqAQkLzjkFc2slkl1mfTPb5DJK8A5EVBnCG1g0Pfr7G4Z
u2Kdk4wEbMkXA4gUUd8kv0TarN0XpQcjSSrCwpp3nwiT7JdaoF4xg4OXbTpVtzpY9R88MrT7JVnm
u/XLu2ZnUES69FZD/tIZTnJKR0N/ajqqcEoBhpe5xbLi29U40T+aNXU7MtUonWWvTDXWwlmOhY3Q
f1Y1JJABtwGwIKEGa0MUfRMhFCovYvOqNqM27Sa7zVkdBxU7eHoUyO6nzTIma/wtLLiaDLssYzJW
VtswqyEBPpVR8UFGkJK+o0AnTeLDUle9tmUsSvrIs9ye6i27rujVUbblQNm9Rq4oowbwJkNHdkp0
tnRJBi30Q5KOyFct9+Jrbn6GLOqQSMKiwVOfRUnv0ZC0RKaFutoyDi62E8C9swztyGBO2rQG9ZFl
d1zDPVU8vtpCK2bbqdni29WF3VExRbv51d9pNu11jvftpc4xg0TMDj3jUFoskMrW/eR36MzKQ0g0
/KYornOb9PChMbX6jDQdPKgZ8LfbhNDK3tWIT0tnaZNnTUFwNRrv1uHybJm3gbyFrWJ9SCqCiiBW
uJi8NOxkn3qve8gG1RzCXVOWBkJ1VlAS8EuLez6t4l6erYfK98LX7nc+tV3TE/Racu4FyaKYYXUx
IkTS9Ca9yGfT+oDqWueDqgbF6Y0ysuwVHQZBnNMryFoAt391oAz3c8Q6lQIoQo6Qz0V4B4pjrQMc
HArNR5U8idBd7tKPcwVHFHG0m9PBxT+nqv6MFN1W60MNYbj8JCK0L9KzaogPJnP2JFsgcT5nY1kv
4xAUgSccGpl72YkA1ACzDpyNctbOCp2d20MqIHuVCgJ7T+CiZFM3YYdOTBh3C/mCogrCK71mdyia
8uXWM6zLoTvD+RTlF+qdQBpBxxbfd75BqUHmzz8NbjP+4VNWeHjjpPlqfL+0F0/P54m7RQotJsal
VltHz81L1Y7mxUwR5otI4hSipSka/xb46Z+n0kcHfw9vdBvtZXMdPDVl1G9WoxdXW8AGwb00Lb2r
t6IC9VM8ja//nTMRpPSQX7uEjtpDHuf3y9lqM5uaeiYnRSg6ztF6+62jHGz29yT4UDASMw0QjZwm
pZlg6+8glrKsU0iQf4IWIkGXwbKH5fCr19d4jJGjoiOWjiBB76lIv/ADYTQHyEIbqlqK8INr/6EX
sfYk4bml1uUHlcrNneyTB6/8oQoH2YAb9tVB+gda/9EOifa2O1Ejvln/6xYtlp3ZZejCibcDlC2k
x+tbIR1d8Z/Js1l3Nzr8BufVvoxY29oQ7OogS54H29Wmozf11anN56deEbVvRnNLpzr7kmYoA0Za
4F0cJ2gvblvU+2JGy7KEiKyHG2droDt+LV3Leu4n+wMEzs5XUq0BmJjZPQ3U+39GoGrTzLPzNSu6
8S4jUwLuADcbXJ2XI3bTZZp2pkYakXrhFhXat8KCfRK+WwKZOkxH0p9SzhimxWS4Ip+zmyww4L0f
3S+lNW9Ou9ELt6UCWY40LtA68M3xW9fFygJo3CeDqhwNEyHBgTqEgyGS5ora/u2quv+ghbXzTIzo
6npd/dQ4sJ1eAzfyqaTJ7MucgW4A7kWF/DTGH5oodzeGpxZ7hBHn/KyiLXxY0Am9P5H9Go3Pqr6Z
KKz8HDtJDFMRarYEXI3PRlu5hw6kKqFrmsFgDBtbQx1oiC1Sajzc91NsiLp7Qrph5yI9FUMEhryc
i5B7sElK3q/JI7wAodemqeqay5nBvu+M+MFz0uAYk7o5a6Fr3YPfS+58sOKiyqTeQb7pfISgo4Vx
2VaoDcutHYXRFmuRnuhppRH9gsIFRTB5Kg9xo1fskfxot9rkmMjxjE1Vud3WRyj6cUg0/dbzS7Si
ZeXZoPrhbkBDkr39Txhtr1X6bYCkWppWyKwyxdEbX7iBzVMF/uAo+eeCAsVkL5wuK2HdFAlmO7ND
ZWeCah7V+t5Wd7I/qnwgkaHz9zuOO9lM5zjbZ1ONAusKB5HgDw9GvS0Y724vm/Kw+ExdWAho4PfW
bsyeQA5gktDWt76Ab6QVYOmYPbQkKJWH/HOa++rjarCArkxVrxDRgA5VMp5C8DBvQ1+dlnGm4EQF
6Ggf9LDvqKmhKW2ZmVb3iaN8kCY5lHrDb5kZQ0uUBaDGQ1f5NEBDf5inrjnIZqeDs656GBhk0220
j0bmR4+y5T1DuGx+Svyqe8y07kNtdcqnuBm9s5wPshTYykJI9ZPhaW569Yc4KYpgORn/l+U/+ARD
036JiKHNbgAHf1x9sgEA7g3K5S+pNeQXN4nAhwHG+ti44Y/Bg8bfoHYZJvDqjy4nLT4bfoCsUU85
YTDrR7/pYAAulGZrws38veSbHVZJ91dU+99qN+9uRgfqenLZhMeunn33qfhG3MmwHhSbXZQaOYBG
EAL8rgb2Rx/8PAxXPXwUrhDfqdP8+xSZuxEo2Web7OLRAiN7V8H28NW0HuWEtaI6e3POhxNs3ePH
OKS4TVyoVI0A9pO6QwOxGp9sD0i2B0XUSxKMp9Y27GMY2s1mSke2sk0H2qdTzL38OOV3Qn66bLoP
edyZ1+WzFt8VKxo6iPJG/bja6jAJ9uZEFl6V09W/prfmmUSPH50W/aE11xgPVHm5s3YnM4erfUkz
it5hItAqe4POfAB2VeyaQC2vUxqO+zgtzBenQM5P1ePgz4wIIz9I5t9zkz4Gpdd9NXRT3eYsnp7I
VYB85hY5d7aZbBND0x9My882YW+6LwHonn3szdklq7LoAtmNsndVR38p3IoscFU5fwU7aIyyj7Cd
3DwRNPRFNHFu4a2KCC7u3TYlhui7mbb0wKhO25GenSBDEU7rQOJEPbWUlXknaH3W1Nzk2cmpHVWq
lki7rbm2ci5JZa1+smf1kU0EYH8m89YMn+zJSchtADx8HcY22ErwhYRhZNxCu8nNQ+5Ri+q6vCjR
C4d57ix9JJqjSlQwmnbyKE1j1DTXiaAcinkOYio8b448fgL0IMrkTjG16pYXat7/qcSK/s3I9H6P
pGJINdZkPMpDSd3mVc/yuxoKucUk7akznStWeJdIsGlLk20ipIz2BNRlYrjsqLykvZNT8lOGeAh1
aMHoO+6mdIc9EfH2CsFV9jgJXv9h8ptDT6x120Vj9rh2/NNXdqoG4EAfcZatdNP6nHJFJZkvkCyK
mhH7z0Kw5wyKWUIqp/R3edj3J6MZq8fEJeiewjz4rDrah36ovXPtNXq+cSqPooZmdPy92qo/T6XD
YpUOi29LMJQEadzvpFE6Vb5fW1ukwItTCu1LGybA97TK8i+l+4G6Ku+KOpp3HQO0cneGIFedNB76
uVOiFlGP1XCcjeqLdPRITgPBEBOMtXsf1G2E8J7wS6ch2lsGb5L0mSmk5PmVj2fFytVDTUmrWKQM
X/M+ghs0zn6M0GHBCZ5njw58EOiRBnIZs3hI8JztaG89SjDBGwMYfOj00ZfIMTvBqO1dke4dPrke
nAyYedDDHa7Bb+e2XvTF761pV3ljd5K9lm6c+G5VH7q0Ux87M/5SFFH0BZUu7a50XEq3LYQYXwkZ
teh+cJrgoa705OLWo7sz2Ql/78HaSUImhVI3dsUhdZ78fuylNl7dRcB1Y+fGP42uUhx87gawsJqo
QFat5F1fq7TO7T+NQ5tjOGisxVEAdIpbaAYPbRC5xO/G4mbrWXGTdnn2z84g80JgQcJFdECb455a
MWodOjSZdhzH9KuTw0QzaCV07qAjPIGJCI0YWStxBmkqlXlN6O3edUjnaCi6O6SQks06Yp1F/H+X
JPtrtfCF6DWCzOnzXLflCQa1YlfWfnFCuRGSzCSZH8Im1+/mpozvy6lv7xO17O5GdMHhPIQEV+U/
+ajGSGy7Uz98L+P8igyJoJP9VCGuEWxqK3koczX4jjCdvrFBwL/0JvUtYJPZE9ebXve1h+XQqPoD
unLTTtE7c/euIwEBTkkF8ZRI8Qyb4jLh7cZ7YwC/t9iC3jcuLiysMJzqD446I1OQKHV0lFeSxsnI
foDHKbeAp4GgKVHS3XxeV5ubt8WU+i6EHE1a7uIomJFjoQkh/ARZNDxwLI/TCXiYANNouv8DKLjO
b71oDQW7ufWBh5TEDyMByyRNcsD6IIzN9LMbJNWdDNuHhv53pCE2LFsEAFkXy9P18J5cK86b18yd
0z7XggbIQnqySCP7e2arRD0Ua3gyXde6m2BXPdlz59wAwDbsAd36y9AqT6hD+Uhl++YpAAyVN0P/
Q4E7W2yAqhfdQwCxR4Tqonq9fkZeigqT1G+fCLLDxgBp4tcgy6EFNI2/Y1QAIN9+TutRvw5SfqKP
tM27ZlOF+Z2n6hkRBQjVY8Lzx1b8pMvf5ViIUjaa+VH+wK8/66uv7Fh9YXv6KFurXfomETqSboT2
0lXzoU+CHQBdmiyct05FGZVsOtocXRon+Eu2JqrAPlC9/tzG6nTt/bz/YFhZfOdQHg6zPJ29nY/P
cbD0udRCbWcgn3dKatgPCIPtVn5cv7GomJxsb0uOX02pCxGKfnWinquxbp/n/tNkhe0tmQPIhk0/
OhK2Rac41AHNCdvaYbPg2dRV/WprxVmVG9ExRPF7szrzsHD9ZLxI6FJXWDYqPsG3BfH0Ds4kgU3N
HPDJhf6Cf5okfooAxJ71ZL6RWXfFThSqMedkMxW5AxPvSwkw4YNFXu8lGJAx9eZYvZeuo5l4FCso
mij30fdIxVp7+aHYav/Jsef+LFvyAABGO/o2/9X6EU/KwWumAAYBi6fH6Q0gERwqVbQaYK4FtRgm
MGdtDAFTlFhGzRmd+ESE0kGIY5jPlZmpWxcyyDt4IdAOcmAUzrR6fKSiu31WSzM6t07AXZWoNL3J
fCh92DCiFsDVCoyTd+os72OrbaoD2Y0B+ZJf9/WyfJVdcqSlQVmdWJQKiqSxOnd/j1Y7XGSGGNra
eh+7ZrEkmOukSO4pr6UoS+Sb6wLyK82/L1I7eSIFtOtQQwMV5KT+LstDIEu/sLErSjadnsdCt64S
MktgKbzrJc8YS1lDo5grFZIkstg3u+h+O3+QBiVVk23nNtDcin4/iljfCHcddidK3kUiWjyWHHGo
WjeH43KfJqN1NaeCZ5Y0yUOKhrOwy0aAjvMCHag97qYymO7Xw9yXFI7Fxnhf1F1RUTpI2x5qSLvL
4iz9pGkdIc+8USWTVN6GxojuOyeswIFCPt6BmEISJg+/hHn2DXDYwPv8Wj5lOvXzaGbD19AVFXh+
kDyP9TQdei2EXL7tovvW649tZZobRM4hGxKHlKKZm9I7/qGOSm3pkDbZW1judOtQHorQZN5JU+tZ
RMbIxN8VppcfKQ1CYstq6qfCN1E6HshbL6kT2U7q8mc7rof8LNtOBYJqmwl/2W5ElVJl9iiNNEF1
mFRSKKbV+18bt4TMEz7GOO3PHhmEb2MjeEmgy34ci1lDxw5BZcWco8d/DhoF86MYlBHT+zaLQd6/
DBph50YqIW5hJiUCXuuKfiNSt61K9E9UPSdsH7OJhIQhuFK4xJ5QHDovBbBtB8lxtQXAEyEsqoed
tMkJLEq0Tr1FVXcl9pPSpuVCYtQhidAgoUAhLQd5Jg9BZiDZaFc8MTT1tUMbAxU4w88mMUXBPDwI
pRfGyg7pss5SWlm6aU2Anavt3SxlM0AsUrbU+f+ceJ3ECQaXMtrLapHzrK+1qpXkFBnz4zt7MrD5
n8s4PlXiEzVtAUqh1mX5vF1/fNs02MwMQ93dpG+n/zUZQ/oEKLE/lxTAbha9TN+Gsy4ye4faSfQ2
bX2sHw1l3C76lwM1hYfBbJzdKqBJKdcZosTyxmZafWYvczKK1DotEAkJnlgQGNWugIpoQVbUQ02o
wNOOsxbBMZV52ibWWh0p2Xa6rYd5MKZb4ewrr4hu0lX2SfMMVugurigWWf0jpA91AOdMF3kZ+Bgx
fu2WM4zhQU63muVZodVvp3t3sXVKUPmP3BPxecksxa7nnJTIeH6XnZK5KMCgz6l0ENmtNT3VJaay
D0Iv267prLV3yVatbZkai4S30fnKXl5I9jr1FtJv/1Gx/T/sdNDOS65N0I+SAv8hTTKlJw/C1DYI
MC0ZOgg0luYK6KZsWHG0xyzIg4dZccKP5sDulEy/cx9pRfQxqRF2NqiQOcleJ56rfRDX5kE2UWYn
9zNq1k46azOJbMWpi63sHSggA4LF1zUQU/X1oIC7sEgn06rCVPtQWt9k1zIZiirezDNHtiqzeZav
KtVAsxOg/Dzy7aKIpwr/NI1BBa0hmmjYRpflFHkmTmEuvMgzuCijC2QgLXFsAJOF9YcWGvaZcuLX
gyGa1txVOQBcjKqn2FC9uuVre6iD+n+fStdllJzgX9vrlaSPBjRlC+1zTxDi50tw5IVl23EmFSnI
etMqfnBJGnLWnjmGl7UZCVs5TwnFgPr42GuDe/fOhaRj2mwWHzmFHOOMRowaC9IgYmo5RHa+m1ra
1g7pR6Toj8RwjcNqLwnWNsurLLN+PrhaBocoSJpzjBDiWZ79W/P/Yns383+eKvzdy0ib0E826wv8
z9Mk2cDz5N98fvtqPL2k6nSaHuWo5XLLNJQB/OPSb/v+bbr3L/Wt/5s+OXS5whurvPpyRVTEqOyV
hv/1mv776769upxGDm2SDj2Dde61Z7W9f1VvZ/o/XD9LAT28/4DetN9c9s2pfFn/3q71md8rx6/Y
kkb5uRQHeTZYVva++W8u0k/gyc7y7LdjV5fV793VfjvVfzH23VTrK12v9tvp3439L672/z7Vb9+X
TlGeIOiG9Fy89b99tWvH//nVKqipJFQq/OOT/i/+6d++p6j7EQH7b9+TdZr1Pfm3sf+f78dvp/rt
1f71/Vhf5frO/3bq37qsHe/e7nUqG06yKAkgdemQvXM3EwuI28TueWsNDdqj4Mo1YIcYQ4GO6TvK
7ZMi8/bSUdrW3qGPqXUQvWvHMgNIVnoMC8StmAay5tcJZTOAqWcL1R5qEnOJYkVT7ypjVK9KkI+X
pAgU6Cec6atLgrvNI/2j9z+MfdmSo7C27BcRAUhMr8Zzlct2jd39QlRPICYBAjF8/UmWeze16/S5
cV8ITWAMkpDWypUJgWHA50x21vMhEK5/n+YemO+Ro4NAGDs2/cW4K+N0ZlVShns7Ix4BZst4Z91a
U0M6BTYIeCVldVwu4Bp9fAaV86frBmwCg1oOHdBoCOJXpSx3VfZTd1f3LHmFC7iGP7l079OhTl5d
f/wBtmZoCs25MgWZA8IOz5QDDh7MgQgoolzFJligwBlEV43zJ7MPxEqCn2BbNfUsNAUyrOOHJI/i
xg4HwIf+lOolSW1h/lAgk0tBGCOAKwQ43AFPM1gm1r4bGbvoS+x37LWAmDP8QtWTNrP4bWh9/5gk
KXTgGwYiowjbazYU7ZZqVTXoUGSGdaRaexAvAxxqFzdygb+AU9Oa3aESFK+rAuj2dwS2/QD5kvWY
mClY1BMxayGU/btXDiFcE2JXNNDAitjQnz0w2J4hwnAUuuR3gVnZYsMMUAuAauZhaVGBGOZBWe9U
4qKBCzpnHdy1LQRR5+tUeuYRhql7D0mP4ATD5GsEGARUpcz+OQIxkCHFswfLA0Tu7mFs8LYcoudn
N+DA7rXg0ZtgkPES6b5A6MwGWWNfQCAQWdeFORo0UQAVzdk68aMdYOf2GtTyzovrQCYTAi3Rn1rw
Su6mOCsRFITGbACPbgEU7oYalyNiZUCh5PypHad6m+pBbKlxOSF8wAJDy5Yac87ZBiwG9q0WMNRu
YwU6BiWsiSubVr7JQQGyo8ZS1sGaj6a1o7/AYNSCnpIR7+nKuR2oNbbNak/ncgZsttQO27sGVLuc
OoHFH7cL3SZd3lewJ7wFLlRbfGwzpzIzngLDgUTiXJzw6pTyAT7baUrfWK/E3snqfEO1iQmpeQPs
8weqBYXeT0TbRA9cVv0paKMHUw/p2vOtCALgRvPcIVhz77MexDtzVrLWeigL/2IMY/PMukY967EI
41Rmj2ljvHJAze4QpjbtuMxkqFs+QImuhyy5LvtjFrglJMeKH+ACzB5bwMR3xQyez+0KUXti7NMt
MP7gWQkc601n4Eaa7KK5p2zHOGQb8Enks4ZONMpniVjSygPAu1KGfHbMDIyhIEE45hkiszBeom0t
BxfQP/Yw5g0HF5HNrwwY34N2Qa5EZQlCjK+eGettHYOjm8roIAvwUbVZAIPQfC61s2tY5eEcz0Fk
i0tRhd0EZ6W1eS+CNJkVzh4n1oPawkLUReYd7U6gO0fuAONyIHH0wPZ/RweqEhi6t2xrFu+jgixZ
AmCSmCCe6KR18gSINnZ/nupe80HC9QHRy2+yk19BswSintGBAo+S7aaN+biFZ6FG1MxxOdiZUtCv
ngvbSP2piWCnXmUd+OMGJpuHWP/sEp2doOr+dWiCYuc2YE6bRMSBALXXCWh4LN++h+DjdEmdYS06
N9/no2p2nmzjK7b+TmgbFb/I3HwoEXe6ToDL3uncPTZcIcwWOImQZWrad7485rz1rm7jeFcjA5zZ
nmD3pTJLclBhYspZqWRMr5bl7VLwDJ4KPOChz6MDOCQN0OHh0PC43hleXKzAomCcPMfV2yHt1Aqo
q7YF3zZiVG5JKeFlrrTONi2YQe67OdqFUtTGh41405plFuoE9iQLoIey5+eiFOaFSmBimAVNEg9o
ODSgiiYwB5AQgl2ayrhnZXDPlRCvmD3iA/9RQhbyYZG9d1voiglgXtZURoeyDMoL816gq56dfbix
LiULS4iEP/sZf05Bh/BQ523z0s8wUAcBaSdDxc0LuPQQ6Y0YIFAGYXMeyVheA6uRV2w7dmNquCcf
lAbAAoBOEYPucSaAfKy8yV57lWmsk9kbOFVDechiYDB4IrqZ7ncFKGGziRrfDf047u/8Nj3m9eBf
Oz8YEC2R2JtIifyrNrIvbW3012Rs8ChBXAovaFOsLMOAx6hkIxgpx3feR93OAVjmET7ghJtrHU/u
L99wL5DvAf1GMXsMGwYae5sPh9yHCYK3aflEZcB2nbRdgw2xwjcwz2S5Z6Ke7s3R4Du4RdIgAZaj
cNila6RcgxtRvHqqVyso1Skgd9RJez1bNb7dwxEyevd0MBU0Apcspbj0ij2s0k9l3YEGncq0Mzv+
XDasc+Z42xGqZCECqsf70YfWdxzYUIT0rPwLNJnCIDPKEIS23j6rXesF2mPpumcg1Ii54Vyj3Agh
EjUdtTs/oQZqcJvayIuV0aUvYzJbqeHetZth+O2M7TtzO/tNxgHwdm0u9qBtKbcuAMPucIYU6nBO
sP468LYdIKieWGtZZSx0wV5/YkUTHUcFwvrJvgeRL8hQ/OpJmHyjDQXcwuh+45rl984ES2UUQ3bI
k1V5GhCkuOl1P70ZLeQcrB2+JLaxKksWXLx15gzuhdKIig0utWNdpDG4wNEiF0cN2qQ8WAFRzHdL
2dh41Sa2lLWms6jCSidzP1hgt1zKwJBXrRH2+LUysVOuAMx6ifL8Vy4665cTNKtJdgruzz5YIRSl
fOwESE6HwITWuw1LnNQGQviyAEqqZfm1hHhnFaT8ouENufi592v0rfJr21nxxua6P/BGw3tQtZjO
IomAXl0+tp7Dn5vOB7YK6DdP++1Di2UFSLeBpnN6gXjzrJVrqi0jqJknU23vjL7NT3Y9OCsN6Kbi
oNh09dGyWnXJQSD0PElEbbrCGYBN8vx90tfxxgciZD2YrXsewCO5M6dUQqU4cKHShiCjdlB7q1dy
59WyuCYILQSZWxn/KGL3WJe6e8vyBra8gvcHsyzGR7/H9EgtTDFenbgPXsykhegLgor2wqriZ1AD
f88D0Op5hR4fIDmfbnLVpXeWo9xr63tYbYLE7nuh+l8B771HDU0YrCZBQt6Ybv1eVlsPCmkrC0qG
z6wfT3HQW18sp7TW48ScE3q9vAN1Urn1SwHgfALKvFhC6qqSQ1goL/teIqRnZlZQFz8FG4c3NHdV
3koY89NuW2lLPboJq0A21Xpfx8S9TCpBoEDhniy3SH9PjvqOyC/7bfL8eN3D9XNJbejPe8owd2Bs
A4GGAE9jAueL0WUIZmcW4GeseQBrefVbs5me3gSF2uiApaoqniyzcX85mbPxPGa9y6CvQyhGFVfT
TdO96Xj1oZJ2vumqLgvbCB3V7hy+nyOQLqLpWNhapYKU1ABwBMBpWPKBoTZvvuJdirWIgxYa2E1z
6DSuBqwhggQap8agv2agGHtG9KMH+gMBQri6lRsLXBBnW44R2Pylfx+XiHMs8OaOJQLjMeHWQJn2
8QXc1YCrW9gtpVC3PteZM24DAfr4OHKbXR018cmzq2IPgffgLpBZenCTxD/WlfjtuqCNMQfjfsa6
gk3BBvF7VR8oR+V06OcWS7Mucd+zjOndUrQ0S2LdbYJswEdWec5zYZdhPRX9YznnoD35zhJ7PPVO
ByGrxG5CBhjYgbL+aN7Bnfd9snnxAG236gINlDjspCp2lM2NrrrkNvCtLoeJfW5BRVQJjz4wg0YX
AZSQ18AYg5CoFLFe12PfrjLF/Pte6P5F86ehS9VvBOCF+CABTCK+WtInFi7QR8CDd5nS9nvZW8BG
BexnB/Zsr2jBdZ0650KNF9knwTHuHxwE5odm6j5KP4a4IPyCfqghLj/D3oBXLubSWxKfijEs4qna
Quu0OzgM8AI5+PWr7QXgvWBA5lI2GEq9GRT2zIntDSsPq4qrjSCLq4/AupW2nPGwlMkp+94Nnnec
xqi/UnnGk6vjNhLRGfhIh/3g7XMwDJ6oEtq7P0HXWwBaW4J4vlf6NQcxyHEA02EIhWOFHXz60usc
Ku3R+BJ5slz7ifpG0EgwnFkgazIgI0F5OgCghsIqiXdVwiBKjyZUTlhLyDb6ByvoTrXZJXfMAFrb
iDD3YlUzrBxb9w9eVRqP0eieMaaLr7ID8y/kbgB3mbNBF2wirEolvzfcQmA1lQ7jYRLxI6Qsyvsk
+CWLNL3TKS/vB6e5WGmlTmVsedA4tRCrbpkvZhPk5042z5ULypDery5TX33R3midpCOtE4JfnU1q
GE3YxUl6jTL2WNWmddfPOTqkY47/5+sjwa18yJlBinvGcVV5d3QsG4K0jkTcQu7hfUKS2HMw4tus
vzSQrf9uVb5YxRD+OJdR96UTzN2OZTegD+T8bcwV9BTH4C5yRLmp6+jIeTbsM+wc7qTjeDvVQkBu
yGAL8OA/qgrfW8e62AdtcE2lDH4D4qNNByGHcY+YCwRX/hh8hp01YEBvLiIBQw0f087F7wAZAk5c
K+Ldd166b0YDii5Q7a/KSoIqN4ZeiG1107sXmWeFCfLRDyJQSzn4wq7A7guI51jHoZYTYncljIoz
08TG8F0FiMYIJTpmNnexjOAWFXXwZWJQxLW3pRT6t6H7TYn9Z7wy5DvPz4jTdu7o0A/CvYNONSai
tL4OPSjMp7ZPQhvRJT+ygq2zaLS/xm51csEzj70XiO4R8x/tptx33wCDQQC2bt7dysNO3YJkbt2N
7HGsm+8IHI32WMtZ+0SqVR5p8RMKF/1KiyreClvgeXa1fhqG5lsuGoBIgbR8iibbAP8UpH8x1xwQ
ExPtoTUlHyDEWm2AiwGFmEovzKzBD2An4xsrAFEMmAq+dnXzswXu53uR6quYPMQx1YX9YArI1wS1
MB602xagYst/yqx1vjIhGmy2o+CYQUfg4iXJsw9OYij0Wa9N4lpnwPteKVf3tcLiI29XlS1nj2Jz
XrBEwgQZqlBluh0LrJrNEepURWI+V3zwV6YI2rsO4h3rtowcqNTIaFsqhHBICNmtwfg1bGc37UHO
Ls7g5wDp5CtYLyOHeQ8ydoNVBlvWNig9LFowVavzUujM2Sjp3DXcotXKBaUf5MfAoofAKahPd6Du
1YCvmXX/DchR9x2Yi1tiLvlbJb3J+e82Zja47x4ag49mCKHZUD4M9pCsMN4ksCOudylq/qPvovqr
aabJJrbVcCApKwTpuw2YzFZcJ3yNvwALDwM6CkLXOjokkCY4NwMChEDel3xPsCuUYx28uIFbI+yd
F7ta+MFbESDiXjXiOwxoPISulj41iNxomjUxDhMNMaWIhdhgvXtfytdPxUtTLJ5CcKSB4l6LVZDM
eh52DBONHtVmmEXL/cIT6Jp5fhgzs7jYRV1eMuFAbTer36kFdrhz6HviA62I8MRyG7MY8RkQDrpE
tW3BeDnVu6QMxqeobiBdP9OWDVAVtItRfsdCE0GisJ73k3wbAxi4Ak/A7ubF1VtmF+k6iit+oFpu
dq+GarH9FHn6mvdXKo3sun7IfHAMR50E7gOUG+0haIFaQxRtudYFQ3DKzKGJMAz+A6hOLATxSkcD
Hy4jMvIdblQ+0qFhfDfq1HqgXGkLtYWE9D5PIAcWOC66IsT3vtnx3jCS9n1ybMDPmGUdnCQKnqtM
n0F23r4DvTaECG7pT/4Ye/fTWIh17LfZV0/GWwI22xZirCwAhaDixzyMLtDT/neLyUEX7YV0jgg+
fLENYd8hdpKtJVPJ99x4Q0BA/41xYWwQgOoeQO9YbhrROasG4ZPYrJVOqCFj/SRBg3gdQQvLjdZ5
6rwWS3qm3pl0AAi0m3pTGCWCnPEvVyNDoE+VmxXWAj74uijIV2VqW6vkaIEh4WEKAvVauckdICnD
FVv19rXg5zIu6xcPRs4njDAEVaDUtbPoPEXjU1XiKcRurtd2PNQQnTeLatVahtxpv3buoM1cIv4T
ElCIRnmkgxWAqkKloMnC2lBnoY9QzXVcD/nWnSCOSW3q3geu0QTP13xaP1rdZb5IoiHfDg1LSDD8
jcdyTAAiJ7+L8YgQo0UHoOrSY5QFX2+SHJ17NmQqEY6c4JEbjngTWQSpDBC2vlFZaUPT+lOKakvp
fmxnSMT5SL9c2aPxRZBqI2v4nRH06RlwTAe2yyzdJIik2LKZtGDq0+Q0twVCIw0ru8+2DkV7LGsW
Cg7xcizAhOJ+SBWGacNUgKWcMayBztOPlPJg2b2lgr+pf9WCMfnk0RDRsYmlo7dywU34syhhtDOj
zH0Cb3exGyts4CqXQ/F2AimGNwn5fW6LiHOOfeGs0GEgBIZ1HBhzxoC47tzpDPrhHvMqWI16BzRW
fK5o/ruCzrCFeU51+pp4LUBFImUvAtxhO8qqwrZfsN+xd7WENx3xgusJ6tVHAxjai9EmVSgrK/2Z
/3Iqxn84iJ6Amjy2He0k7KMAMm/re8x8jbLp0YhB18Si/qWcMF2olmvwunRqExX+i6hNr0KEZAJJ
c8Nk2aks0+SB5ZU64910B6OJv2kzQo6K5kOMrcJB+OIbFRVJXe0TDnUB9EsMzLj6AbkCccoswe/s
UnawVV56txtOgkJtEZI2nKB5gzzQI0cQ+boFBtsugXAWiNxgS28QURtaLTaIW0we03EEWlLPASPC
Bgk0r4L6ybOE3tkxFIIKBO9f0hlU548IL+qNsQRpASZvhAnaL5WtvXVfcmtHSmgjKIvXpgddbtI6
o9phbmzOjZu5sVKAyNvZIM6BjNRFxfZ+8BSITmbG02KIoAWb51fRgM4UPXbWrKq9I1UC9Qw4roLn
gGrbPiiPk6rAsjWfGmh4ccBQG6pIs5dCG/m2zVUOxQ68dRAvFtspbqqNdPIVVDIxXwWdc4dYSyhk
zlmaw0wj3oKLu79QURFrtc4SH53Um7lnJEKDTCtVV1PzNT529sPCpDcXxXHOHiov6C9ZnIWmi8hS
mGrK5wFrtWvKIH1LqGOWR69G65snPuOOOTrgulIs2VF2cEV2pFONAcxzJaJrVwkiiGAtnrJ7k3Gw
Cy/5grXTGngc0B/M1UuFYEWFgBHQaJsetDpUmo53DgxoL46FSRicyLBdsAICqHB4Vl6V/Jzi35Yn
jV85ggdZaUAirm2BiWVxc2KjiO9yD0gsRyXVUyEzOEknN/6p+t+tqsB7959zeDEVG2h6Nyezkewg
squOguaKbV0VQhdG7W4zPeWtAIi4dq4OuDdgWTINa6bGYm1yV2wJgUoHOO1Ar6TMP2WELaV2PVBX
22l+HdQuktha2kw5GGDwnYaGASxoGbXyOebAn1JK/E0ttUYPrwRPTZhWEUvX9p1/rhwZYPUU6+85
92BMUPZr2iJ+auqExBLabV66JoLJHQ0GD0J64AiMr0PWS1iGoIs3OoLhs7elBjyyRzDDlcaRe8/j
LKuNKHA4ONgBWobFLUPF8E2keyY5nExzq6Vpy7m/SkWV76gCPPlQ7cuhi1kxD+IhxiOtV+lB43X6
d0wjLHV+rlRORUJ5j7dHT1kHLaiSz5LgQdR6dxGiGjLm3dNaSAQ8OUaBFYSUtT0lNwpEBntaBLEB
GtJ8RAwo1frd74LH1otVB9Nl7JynIjf0oQwEIr/zHqxjiCqQsLZDMzj6mypaE46Xht1ROR2WZpQt
0gwESKqsw6UClJD5jokpXxERbtxF+gQH5+omiEplxImLb6WA/xtUx1S2VPgJjG0uEPPhUgajrXno
0/RdgtfTClZm6595C+sKQdEJoU6AdYFAvSP0Ih+oiCqpnFI9QitA34MwkA/0z3/PoCaFLRO2WlrX
c2u6FtPltpnD14h3cYjy+shAF71QOlJ5Rvpc4F4D/hvRbMB9AigL4+5P8AtMuwEarbuOx8Mb76bd
zSwJyHkYi8w5lV3DHzzWAdVeWdAx8uL7CSiyVzOZ0n0wITCQ62CLBZJ5Jzrp78uxN+8MHf+vFLbQ
/v5f7WInvm/pWz2Camq4YvENzh55b0jwIdGCxJv9EpEzRgdakLii4vs4slRItb3hgX0uGM4Q3/LB
ZYZvBZaTCIqfs/TpQAhhhz0msvRhGcpUh0pBZoHliZhDUAD/NyC7DC639J5+whGmsc0DzC1Uy4I6
vwiz2PEq5mcHzrAbA+rIT0mrrPs/BKjIGsA43FOlnYMCfATH2g6WAvXYBS2Cq/IgAZsasmBwah9l
doVjr7lSSda28/cc7PZUZxQFiGoDF1RzOVSBc/5VwYcvN9qeNyF+ER8o6L90J2NribJDRCocJF4W
gUm85exNigQsaEI/1yZDgLmj39qoZm9ePxMM5izdxB1aNU3bwaLYs/r77ZMO07oJigPRRddbccnY
uajt8VuNbeo6KoL6buogf53U6cWUzl39h8c1n/kLnCkoH6yoM3a1N7rbFE7gbz50IHtoTLtDxbbF
eH9TN0w11GE6EJulTeHcB4hQXcs0DV4kB+tRhxuAQvgzEStBKQq+EJ7ecnMd5WynZS9/WxLJ0pL7
T51tORwSMSARIgUmNrpDOBQQ0qy5CwHKTnoPXQNSq5lpnA49Vqt/WiCCExKV4P/pFL+1oJOWa9AJ
ngH6nr/XGDPOLoMN76GFcAEEDGVHI7Ws50aoaRMZQ7mFAcQCW8RYHwANUSHVutWQPWgdvSQZ2prQ
R3y2vA1VUfO2qc6m9vLzrbUFbhoGruajGYVxMvMSQW9x1XpDvvfIvlA7CI21OlNtnTkAj82Hemaz
7hN/uMOCKqRcPVNY31JzJTWDHW+4QxD9nxZzeVaLbiVKSOGOovLDOqnBRm9Cak97AAyMfvMOWrnp
5MSluR/74Lkbc/NERR6iFYa1k6QBqPZSB/PNiNCVWs8Gg+oKdZgRoYqVaRYnGgDTKI17rLCu1P+p
CIxv4C614fdZBs0/ToJb5DaGqFUAyctNZA7txi5hmg3/Xyck0aQel19ZfvnvSV4m9V7VmIB0UVZH
jkjQo3J1daQsM21ITpdChXAncIg1D1ggqrHcuOh5awfqaZsqAZMIDLWhRHhlsekxAleeYnpvD4Pt
wRgppgcj+HXLMT4W936vDyaMcNvYLnD78xedvt708XeEVazqosHD/lsx9H33oDFhUAueg0BJuEG6
7eDbugzDEG/R2axwMuHVaMYiuVDFyJwLVFrFnTUG4kEW8LvrUVx8lRqHwAQhomBYHg9zmYI33wqK
INRg4AlrW0n/CG4F+N4K2W5jE3yy65RF5qmYQ0iETO88LCJA5cDKlRNjr77OzZrdKxO0v4hWizTE
+PqvElPTPUfw8dqNc/iPKxD4wIfgwYKb1Q90MCBAeUu1rb3zYsQY2qM/hIjEbh7G0oFFJYkQIiMq
EEV62M6tEbzVPLQxNHMQjAQSa21M62Ro6idb1ZB5jszqxbBZGsacN2/SwU4QC932lOUiCZMWwgwp
YG+AfnToyHyE5LsPek8YjuBMir6NEAxa99yqXo0Kagq1+hE50XRhLTd3PogytoC0+St/4t0pC7yn
zEUAsRqqalfCRLQuVRYmsRwRM4lDVljD1hQQPacyCE8Nj0U0POcyNeGTgsxqjUBcYaTAGppto85Y
21dx6pUbyD90G+Eb2bo2GHabkUhvh6QJtoOno/sxgva5E0CfywSL+pEOOQDE4Oss5ClG3N/a7IoB
TDxO8FrDFLKysqY42XEZvaZWsQPRaozIRkzBUZCsqVXMYVnRiHZcMQnxx9ga5EHLUd5qOQJ2oMKU
Dlg+4BpNZvkrrx/qVWHnduhZRXmMQVZ/BN/Un9RSRhWpnIOzqdqzAaUDhgnN6UAtlxOXsqUJpUCt
XwKS6I2bztbfRja4MLUJXEXW7n8n4YXCrfgC6NppRk9TnppSisqMsUWg7wtCjtudHYjqGNSDPrht
9cyiwN4uty+yZAibEbxUrQQIcTDuuD1LfAG+cOxnoD+boeDu5PyUllsBvJE4q8CJjRCTRTvPGO2x
Vj6MfEs+VS4oKcqyOPSAOsDMCwXBxoQPm8ID6KL9ZKfqizVfGp44eI1bYFCOlTU+KHj0AS+tNw1P
OpCudeneS7GuSyWwH6EzlYgZcOMKkb+QFihvb4QeHT1iOtwaRa2NV3JLUzG1X5piX+juBwOqYZku
i72accqj5RTFnh6gxNTaIqwSL6Dv4PSFqOn82MERUULVqmT1ZWSnXnTwEczly+Onl0llt1e0VC81
SxmllgO9lyX7qV0nTLzzNnGjPQctAzQs4M7HC16aGdQrKN8BVTTebjoH8nMM4dmpwUqTa2BYccfL
Ybl3Kou7zv9zIuXpySytKfXplE/ZD398Oc/SDW4ecoTYuWbDc8qZP22oB7SenU+hRlz/GrQasEK1
zpBv6HXB2F0elxe9ZKlseaNL1jAqANKWF041n88L/GBdVgiZErEtgasxKxMu1laC/gOHBj469OfC
UFNIBZiJ2j9JXgDaDGWW51HDLDjIo4O5+9jAfY/OOSfpAOXZ+mO+EKCE7lrQkdL7WR7Xh2F+S96e
btm4Gx1EG8/+MfpY7OsYX+35kM7Pg82/86/sv8roDKqg05YslcEi9udSZg/nsGn0v3UW3N9GKo1J
OnTzREApj4J2KE8D+V9t/lUGKgm8lqXm8y9QDV329gtjAWxgU6chkHawAs1/e3mnNIjpxX4qW7KU
+nTav8r+z0stl/90WhJ4NUw2sV6JeY4UJjQn/yTnvJ57EM2ZH2oqbKpzcFugaiwKJOlUyt8uQlf6
e/oIuAXU3P4WUsrW9bRTXb6ni9dgDF1PbGOA7vI2nmmY0tS1fBQ+lS0jeWn3rzJpzZEb1BWp4XIZ
Kluyy2WoSy9ZSt1G/FL46aeWy/zrl7RlgzEwfslZCzbm+Wt6m/0+J+ncD4W3L/HnUmrwoRUll0aJ
qPV0m8h7mmM//Ba1+nxVrLzKg45+LJOGM4PClmw2Tyw0u1AZZSn1/9uOzqXTMp6vp9RW+9u0utz6
bVqn+/tfSXofgmZySsaAOgHA8748CPrUUN/uLCj/MI3gdzOO0ZlpCsvhUGvvaJKgfAHY4gyg/DvF
1VAa6dqXZWqla/1zup0/1MtAoyaf2i1jjCrSODDg3x7N20f+0zj+dG5UGLBimcfbzbvlj7Ey5WFe
vE8hyEPAaNfDcWFP+ZbD0II0VOz/s1j7sDxIaIFBN7Ic6K69OIWqONu4cG5s6WEsMz9lP5XZ9BSB
XqPFmUoSc0NjtqSkD3j0nsP6tTMG/m0EsH0KabUFFSED4X7zqKfmUdA99wlYVYXyP6xBb3dP71Fp
y/iz1MxpAXp7p7QApeStMy9vWkGW14g6d0+dBmR9+dqYyhHkoX+fCP3j26ukwg/5v68ReD7WTMNh
6Uy3PvZ3zUuXp59deiulqIxq/5Wlsn9dKrcVB23Kms97e7o5atpm8ksMNCz2DPX6Nt2yGjs8EAsE
QPFiC5fpcQX6lF/dvLqjmYhSUI34mJVJUWzcwvodM7s+Zh2skEDm1ccIjJr7SMDScNK1D/adBD4Y
y5jAmaDr/YdPGlbF+LotX0n6NA4yzaawlxJBrvAjrIA++LE8GErRQTlA/7Oy3Sr73KWI3l++0QaA
zFsgFR+ooTE41hq6vdgHIZwal56/yjlQhXuFUCcwcgFrDKEEIdzHWgUIJR/qHc05U5NjKSMRQb7R
eGTUe2lkB06Hj9Hkutjnd/FXA6x1kOCsilWnlLOmJpYCtz9oEPEBvh14g99vB2tNT5IOWAuBO8M7
0F3Sm7lNVSMEcsGa5z9RWZ2KYAUTy8V1xp8JomoOOO/Ti8l7o4BP/CcN8VwmGyvVLW4kCM3BPtIw
aYJun3UwEU3TcIeFUgGrnA31TfkdX4xsA3Mj2OTn173cnwHc8wYkF+/QQ3oBuMPYKEhGTGELGYpD
asJcB02wfAUq269DELCNo8b6iIUe36ADfKGb/7Cruy2sP5Tehhott5f+3Su/nqESsCz8XbMtT9Hy
MnhG2nZPw+v2yOa9JfVtusinOeg2vqnw0ymVAbdtUoEeEXvxEWJPkLyhhWlUbiUHOzTUseA7hLgU
JnlEf62K3u+241BdueawAwElirD9vdMXVzjOVha4bIo4unfTLCym9uoWFykCb0O/moHSc/Y4rkCX
vo0r7LvRg9BZ5sEFWqmV41QQ7rP3hlTYnuT8wJOG3Tapt13sbWVBA5HG+bI4+FTGaLdAbW7JT/WU
/b8XGLdzqBvAfbs1MxntlOi3iCLzbtul/3P14bIGvNul2t0mWobHmH9p2sTZLX21dHkIzFC/pyJ4
1PE9oTnllqRSylOKDm5soFEMBQusH/sttyeQb0DPhytns0wct2Uw9d6/S25bus0hawYJfVpYP/7a
IaibDKkbrzpIeyNqJv8wAJdZlAblbT0TTGa6x5wC86ITBkUy7KlHAgAzItTADkE0Ee0sK9/S8KM3
Dk/bytbC31PXayd9a0C/ncPoti5lM92WinRnn373X2VJF8yuWXHfanyZw2pwzS1QXOfbdNb0egvu
ygvdNl3NVbHcFe0fcwpd0RuUCRNS8s1OSmvaeMYEb36+m8CTTPUfvvB037cP5W300FftNpzoHzqW
EsfpyW34um0MuV8sH4Vm9rqbrHL1YUFs2lDArDgvb936Qxf8kKSb51kp13HLOnelwAK3l4WHjwQw
B9s8RS+kbzztf5UNm5oBb3ZciS3iLttDqp/qSbi7XPEtKz2sTak3eSpPEHjTgjq9/R41swZJXdtg
m5931jQi6IchUznB8QMw3tL9qGN97qKq7x4LGa0hT7ufmmSOvPuP1erDE7w90fnjTyl6iiaA3is1
tNDP/Ttt8U6Oa1kLTHt/VwpAIx01L94w08MWBIa1eUnklK7YDwAUQD8SszDtQW9JWugNPHHhbpiv
8SE5RRWMBHUkIOQn9hyMlmtqTT04iWs8Wsq3IJGfo95uSxz6vQ+TzjLqGyz31sUQ27eHRI9GJaL9
H8bObLdxLc3Sr5I4180szkOhsi5IarQty5KHsG8Ih+3gPG3OfPr+SJ+syJPdaDQQIESKUsgSh73/
f61v+VWhgrdeZ/UGhYSpTg89brnZ0xN13Ko0sNfTVcvbq6EnCGG+7/0DJQSyKd7+Zcg1IV/bpB30
L2rOk+k5NIIp9aoNX4ZJItjyF/75VXXv7Swg5K5j0PWwXL9mPtUxgr2/JAo43e739+8oNJKS5X73
e9v3WLZd/i7giOp3DaRQ6k8Dnvcmo852KPL79ZBYjwbJmWZO68EbZkxCe/JbUANxRVr/Z3O04k1k
QXr8l7Nmffi9KA03U2trny9HDBU5Z1OTfnOowBcvA1hJyDtNwQw0TpTdiZ3Xv+f+hpXjpoxkRmXL
RW79OdZHqoDKCLD+f66k3x9qfe77oFFSed6sD9eN62L91dZHGr1sL/iy29x6qLrSpwP+SkqS+j2p
s2O9QK4mVQOiUD0gfWv4Z83O6lpp11hVp3oDKMr1m/ke2a3XI71GuL5fH34XKtcf//vhaDfh0dB/
tkE2HH7P9Ug8YCCmm7X7b5PAqQ2Ass4ZFE1lvuL/zDdhNrmZmSO7o6QUyb/06HGk4bmfdsbyO4L2
QUSwHifrZev7J7bQ4brpTacv5Yd1DLjUUbNlUSyLGQjeJg6z53XTutDrm540gMO6exGdHYePnC2j
4HE5I81WEDaRP8nzex/djuJexQLqJ8W2r/T7vtVQtki0VS0LbUSjjJ5iYnNhsBBm9V5HDw52M3J1
wcFj0ujbMNnqXEkoZGeiJrzXbDO972ZNO8BZPYdLElecFPMukOJPxGymX0i95Ds1NOAQYRLFfKuh
1R6Wj7BTDa/VxZ+rVUUzCxaR5sWh4ePLz45JZ0d7TdOknRnEOfZaGhXlbGsPXSUq7pcxDdRllaSd
l1g1xFadY5eQ0OA8T4+zRlZege7vnGfInWQnt0jjof3WSxNviDDP2cZYFq/p9KtBN32u+so8Gy3H
ipSJDut2DKnZjp3nBgurj+pW5gonud95oHUYcEhN+FClECtmO92SU31TMHloZOAqKhSAWJJ1dArG
yU5mhw/qx84YbeZO20uhSN4q/WXWInlH7K/pp4N0UdIQRpyEb0Zr/KKotBczeu1xDjXLeJgEJaIC
lqYmsbY0/n81Q74Df4nXuxe/NGLlJC9RGNqitPQRfM4+SLPQq7Ok9udpq6TqfJTt5DnuRkxNOZFI
8NxlVyTlsDV1PbntFZKrl0yfQjI5V0vzVIShW01cHDvTBuZvJO1OIRrRz5JKI7g4LA7FrDzyebTj
iKzg6AS0Hjn/yqDHgZmvS6RwEr4gwyFgTfD/rWbEdTFkCJPrWe09c3mH9W2sdW+7/ZwLnApEtmdP
Tvk+VhhzJmewnuKmfjbUFv9om+T37TCikIxm+2QOU+HpsdFsft/gv6dRQPBTf8b94HXAVa2uKk6w
3Lwh5Esg+fdGXX5SbQFWhFaU+et9u9MDx8tNbfLMzhlPWaQEXgAu0reXVVmTz7gTKiQ+6kHKyYIn
9ZB2V6xOG0J+VK9JsWVhXehQE1fKVi1gSM7ENtS7wsnczO4U8jLTbp9XPQj6eEz9sEtN35oFNlM5
dknwDU+/Fx3eq6NT5IjU+HVrnZ4Z89PFc3Y3BYZCDA8st14SDwRB4OMTo0ZMmQe9O/ZUx4jc1jYf
nK5IbuiuBC6yXJTUUo8fwWpSatsPQaskuDvGBBziqR1Q234vJt0kLbY8J5lqkLQVP7d9RnB2Wxlu
beeH1EoJAQgtclFJKEFWL0Unuwrbh1kX7UOTiE3fA6Vb17RiVG7zQTvklUhv02WRWWDxxXSeS+w8
ujOixQ2/0IYUD/Oc7kVpjccxVTZfBkxRBGX2IVF77QYgfr0Htu+OY116WIIjApgN7kF0braTzQFl
A8fw9aAaXamejZMh+p1p5c1BDCWiMm58N+uj34sqiHEKaenG7MhOHcbRtYFVngPW2kDWfWEZJTxe
+7EkLAglQ3ZyjFJ4woaua8yps1dqufFBEGJtNPLwGGm9F1a29JGWztEmeXQC2dHKbfAB4D5FgiDw
zJRTq++SJNlpZYlL1+jsH0kaX5WSDE1pDntS6xqaehasgYEICwDLley2dQRKfIHgS0Vl7Mngo1UF
yc9ryyKkWTcBIIwr0ipNKTxmXegVxfwmWiVwswxzQTSALq31q26I6hE/LKZ0BxNqxc+Yd2a4sYJA
c6uue+uDkjSjLH2TRLKRzbEGwRFTFki7mD/bua2S7l2PyxhiRkCyTMCxZJr03OPCPIw1YGEO0fKQ
5mpDTJFzifL2fuqmdt9h8vMGIg5ucbld6p4mtCQ5bkKf/2QqsuTmHapYXL0LFoDrNFUT2TMIgm1T
yfJSk82xRuNT4Mhtv1ol9xQmfLjTkIslgb1rl3FAA0qY1sJikUAEsbdrLHAOeheoeIR56i2RkKms
+VUYuU4C8lPpLExDy8GIDrRzVaC9HtJ7x53r8FKr3bRz8la4ZomWRSULNy0sg6Y4X59S5E9o6nPQ
8iTfGX6bpy2pUOMDpdZRt8y7Rg8gFTYYemBqx66qGqNn6IjPmvzO0pLqOZLaDwU7203Auv7E8JfP
SgZfzZ9bB1zMRCvBnm2kAZU4XqlQDYNNWri0BdxC0o3NmgU9a//MiO5xKnbqCEFBNF6f6swC08rv
hp6CaV5yyU5Ly+skbN8ShoA+q1VXlxXjrITmi+PoxlFqauNM2vivXk6arWXq5BqmnlbH+l7kVBOS
+HOAyEw8Rv5i1oPYG9M5121lq5NA4tH+4jRF8eziONKOlTqrXiufs6pqPS6H9m3WKT/jfoIG0SWI
14Im25SiTJ7MOWC+QfufOoZCQ0zRqlvFJL86U+wDMlZqFtoUHi3cWLeyItVEyEM6VnrsSjO2lpyy
kKpcpgVn03XiNJa1cinGUByR5v5KAUSUhjdiv9p1pnRS8vdamPITYN3pEOVl7ZuKNOxSheKj0fbm
nbUsCr17EF19UwaRemhEhKsjVSc0ffLPqgotbDyKtukKmu1AO11ZpDTKEcndGA0YCENKkG6K2KvJ
vPcyDVCrVhaOx7mMI9cw3yPD/FkGYbZNnULZOIo9bLWk3c9mVXpGr0d48YYRsUdb+3Y+OodcVLtG
MCoTmPiYie0lsO63DFYDL1Gnc2aOLYnYaUdeuOJs5ARCCjbr9tbiTNzXkvnU9nX9YEYSZaFR9TNs
NhtpIN1rbtWXlPBW7mwT2kkdpZsm0mbDcSCOQ2um+7DQNiqVUSk01I2Tqddy7OcblVAoNzNG+SEL
6bMGpXpbCAIejFkaOMIIvcuqITpa6ic4YunUGlnAvFGGvZHKI3eB/gXbLJ7e2D4iLScD4X8WiV3N
gqEnGycHZhLvg6l8fizi52CYeldrEnmbB6F2a0yksjbTkHt2eidHjXOe+4dKR5PbYHNAXEvVhtAJ
v6/5heZR67YMKbJiagHaa2SkkS28xXpFz84gdaqP7KvN2LWUKIjGDXgZVXvKegLbu36wD0vspY+e
QOIgzg6lJp8kYQk/q6XKNUjK4dcJ97HsjYLTbiYAzVcq7caQI2ODrMfD30/sp7DiXUnXq2vKEWuC
8mtwBn2bdZ10JBxq8pXYBiXaLJfZRM3d3HlDIOE1ekGnhLx7P+/JD5ZrrohjKQ5kheBuIqOL0dE+
JUnMy4zyqjTJ5OdUZi2n/pkoOhghTCquU/V3EnlhQgvwCpv1S6bLNKGL7FZUjX1H5J1NslXabqMG
Ng65Xcgp5aFC97SpQ2RuU5jf2aPAYC30oTpOg/ZkiKjnk+gjVn+zOs1ojA/RZCGhN/LmqiimuKaM
e+VcTe7XTT3jNfDcxB+vT/ZVOlwCA8hP1ENqcBLJCxt7pETFK418mu8kRVz0sRNXtE/axplCRlQO
Jo1QKdJtWUlkmhBDUY9dcOCKxn+MUn7R40s33TDKpyYJEPXbNXgqfj5/3Xndpim+OWoOYlBcaICS
H7RWEgfbqOj6thlfudG0ADjqJPLbUPwczQK+9ujkJ7PuLdkd5ZAojDK5/Mu29aGVZfNRi8rjura+
jJOcjCZzuiVWi9ZFP/Q7jA7yxZTb8WL56+N1YYQNHN2B0t3vbbVi/ujCILl10HBd6lgewY8OT793
GPo29DMBgOv3NrPbfhKVjni8RwNvy3JwVJ30CxBDeEEIFV46UrG3KX5s//c2TdSY1xqEe4WaxSjB
hL0bArs5ra+YS20+MdbarWvrom0GqsqTqnO82uHFtG1ftYr43AtwHKqppQcVj8ulDDLtrjOn+3Vt
XTQGbNsa18F+XZWLZDqNMx9y2V9V6/DadpgWSGC2dus23ATdPRaGHaP4ZQ92m2qSlPDglt971Eou
zo1Ogtn3e7AHAuzO1weyvtdtWSHVfpFLwabuflVSZ10whFoXp+vHjZ3HDWHv5M2gyB/J15Gih3WX
OIfMW3DD9uRWRWOO/va2KRjmmijdLmoz0Mwh/8xdd/5eDMMCES+CfRXiuS477Tqo5C0zCOg9a1kd
rTy+VslOHkztmjKeucqzCD2iMLrDusPAJOqQzBLh3cv+6y7QU9LAYcIbjvohN9X4IlVOcVQm8AdZ
KuJLsiyqRVoq9LykUsXqurAjZqg1ssojFbEqJVYGlAaG+17WSw9Bof5YEd7i5ZrKiFEU2iODuWFj
KCSArs/yBTn7xVrvlc6sPYapWd6VY/Wx7kvE0XgJ6uj7uXT4lPlapjmqifQ209uiTX6lEBswSIvo
KAKruafFpV7HJMo3EUbWjOATL5mq7toYQ3ovWUz4l7V14ZRLamZQDd/bglDXMLAy9whU8sjsZdGq
5Rbvd3L+fhXhSBsu0NNmfVImlvdck/P++y07pzBd9KTKYd1Gqtd0jBa6//qCdVvQY/CPcHB972HT
HiiIqdysq6MeVw9jgNtt+ZQF0Zn3uRTv1c5JPBN83qFTdPlatUjiZY2JmbBT5UrJS7mODsdWr7UP
6yYzNglan818t74gGM3+ttfGnwyKlOu6KUucO73ixFjXbNUyETBJ/WZdjU2+LLnuN3WZ7GtVKHeO
3gwXfRghfVTqKzfH4bIuZjshGcZoleWG+ee2yrG9uVTi8/ceU2nTV0Bnr9EL2CUWALqoI6JaUYLo
S+vvVmJKOck/MWZrz3wBti/pRXrSawPEX6QoO2zY7YPUkjJXtqrzNtXRQZ/n6hfJ1cexkOK7wUk+
goXF7DDMvrWWhVlbgVvjKr7XNPomdV02165KXqdK4msLtZmjvADFUZu+5MSRX2BNPqXuWiKIBBSP
UcnrrSzpwtWNXNrbwitG9VT3CjA5ETt769p1+caR3tAp6vfELQoatBjNR1MpnxvdOXBuhlsrkGrX
AuzQF8rFsgFUtB9NRqTTAKULOLRF+SOyH4oe+IvuaBVo6NDZyy9Fg3A4lP2J0OQrf/pWKGZ8Lrk+
zql6QeA5+ZhvHaaOznhnzLWySScDUsiceHakpW99OpjbQSSUG8qC9qthbUhVVghxpObajpF+o+EV
1UT8NXSqfAwr68Nu0pu5dOKNOs84aNQ6ewnNnWyrjO0IyyqpAntOUsvPcmZJ2yiJLXq+eXrfxtIn
jkdoMnUM6c9CYxl9cG6oz2UwnvWuftKVfHosm0wiS7H+WY25fEiXEAjmk6RskiJ5UKwWZBloNAaj
neomaZqcCyxjaLbl4N0ZjoFpgnros/x7oRAcXEsjXLG4mt11OJ1poiAeg3ZhPM6Pgw7X0CL8NR2L
5ETmTsII0Sw2Sqs02z2Q0fjTAu7hyVVs3hdAMpYGsMmwrfrUpmh8bibrkhpG+KnkyXNh2MRL5fC/
sJbQedDr6Eapx+Bo9SLbC32sTqDaSzooYDgZh4ZXJTcKL0YA/OpY0pPVV/MvBfCMtSQfFUFG2xk2
AenukzskVfZk15Puz3HU7CEJKK7B1IBA1roRR9CDDM1CmVCStCJTMAr6c9d37WMbmO3jtFjEzLy/
rGuZWjAljeT5Zl0dVaXaVGrVbdfVgfCwQ4ZDwO3aontMzeWGhn/097vVhbRNVcs4r/srsWUSUWtU
sPr4rww9zbfRkIybddXBP3pDvgZzx+XZSHDrN4wJdhFr64KcsZOtD5TQlk3s3+IRAFC/rprtgCUP
Tbu/rhKFM9+GVPD/fDcr15c72Prc+vmMynqZzUK9Wz97MJiJ39N8/95jygWzcGeiSrH8VyX3i1Nm
FE/rWttPoR/paeaGUxDd9ySr3SNaSN08aQuqDmxbF0kfKL4yhUg+hCn5E256cg3l8J5wYJj7EFTv
JVkqjlatn/9t+7oa4UQ1+nm67VuKBO66LexbRioI27fr6wd6P2jsnWTT9bVzmsZa3omRumOjWRzQ
68Z1Qbac28uc2L83USB0TiWCeq8dE+v7DdZn1yc0jPGHLOt/kEp/kkXVM7FSS40OemSe2mh6nGx5
PvzLtgmP0pYZLcCBZZdCFeZJaSJeYiFusBh3336vMjshqSgfov1y+6EJ1Bgeso6a2dfyGq0p+xP1
/HVlXQD/4UmQJATMTS0Nl3V9fUqdpvwmxpGk5qp50pfF91shLs7dQVWs3bqxg8+HP73pt0mdzSdI
t+oRtxoRp6ytm1Sh7sPemM9jNB2wWNZwdgb9Ccs+46BO/l4jzm/HqC94aCNHf0qNZFvPZnlZ9xRK
vpmzcf5ei6fab+LZ+V6rUOKSVlVe1z1JAnfFLKZrHFTGU6cycdQ75/u5THyqAZPT2THsG3BA1VOV
K1srGpWHbLDLJwkvdpcmzf36HAhSGGVkZ9+JrMq3ekq7QbfFpSTrtzfcWEWnqJk22k4pbWgD0KDO
QsuP++qazKTaNdGsXdC0M2NI5KX0OYk9qIrCg/fP8c+hlzG526s9dZWpV0JXswk60qqyPjjdxC1Q
k80zDiTl1hibO23xT6eTHR6HEXbnuqqUpQpWxmSwZiDzSAgXHAHVeJAVbT9COrpLwZjtpOlNJCL+
CBn/eXDKmrMDWdDFz58CIbSqHSfQs93AFCylpNhUytx5Rb6YW4ripsIvDm0JNkhyrZXO+OD4ODCp
Mp56nZpCiD82ylLpBYE/Pj+ySuexK2JqypObnGzV1kO3JyFS2Kr8lUrSnRNo4iN3kh/1iiGbyM1q
cuL6KKxqe4KxPggvuRihGkMdrlM0Akp6H2qBdudUHNjLpmRZrI9sOdF2GEESN8DpBVUpuOLgcqWx
cXakWc+PY9mee6cu3xN6iThicsXVgCt5Via10PSU9lZVheXPmgW02KonVINSTHVevFimc58HOzNP
BYoYFjGhUniT/LKQJEK3tMKL+vyaTZhdyor48Uzvtp1iV5uca58X9sOwl4vQ8iozUQGHlGIrRkJr
hyKInoo+Vfamin3fnPqUsIx6l+VdvDG1Q1UN4hGwFPeYDmgliNWHda11gudOGtuTaZnZ0xSDhcKN
hGF7WU2lqPN0ZZwO40QFsg25eg6Z/BKkvbYr5rx7UoF5bBrNNNBGDuY1BalLsWOZMQs06v1DHqvZ
ozqG8S60+mxjZs32j7/9x3//18f4n+FXCZt1Csvib0W3aIOKtvnHH5r+x9+q782Hz3/8YTCK13Gi
WhrhkpYiW+ry/Mf7JS5C9lb+F31mvBZJFO87a3rJZPO4okzrWbb5BtUxcLm5lITmLutjGBW3yz5q
XL6Gxsx9raqVh5ALv1/ms/z9aN1W6nmAjIJnI/L2+CVJHV33A1YIExiv8zdtZ1oYOxX8W6ZmRr5f
+TrrgsEDg468uax7NLbprn/4f/zlL2/Wb+KjrCbueTho/7r637uv8vSefzX/tbzqf/b6t50ey5x/
/89d7uIPUTblr/bf9/rL+/K///np/Pf2/S8r4KvidnrovsR0+eL8b//5Cy57/v8++bev9V0ep+rr
H398UHpvl3cL47L448+nll9csY1/OUKW9//zyeWb+Mcf53fxHnbv0//xkq/3pv3HH5Kh/101HE13
bE4Dx5Z164+/DV/rU6b6dxqxsuXopgV9EdvIH39DdNRGvExx/q46uqzZlqUatibLPNdgmF2eU62/
myQQaI5tqI5sqJb2xz///D8P4O/f7f9+QOuW5fzlkDZ10A3a8l66YcqKhrrhr4e0GGKnjxDHMbu0
6IVUreTC+Nyohga6r4TUInVcmvoi8cSAw1Hub5xGnMlgx0QcyySq65QWqQQM8rmQ7ZOi67c0me8i
Wb6xI6dAc5e9TEb1MpYa93mzfYNMeuAUOsjl8NYyUHKH0ayQb2hHotGf+4V1hk4y2BQq5DeVp6OB
pJ2cood6CW39pxZ3V+gxOdMLWqNB9RXW0B7s4J7Y3K9pPoZ18ypFkOP07G7UtB9ZNRH1VZ1DTXmL
h+qLohEloVa/dn28HedkOxbwW6hAkAUpt/6cFbkb5GpNLdLIfFHed6XyZpIkRgBBtE0XP2EgOaPb
6yYTMfvNJg4QcDEdfzsevJw8Wb6p2pfqjEo343sXVsq2iZMFwYgjXmqQCjD89lqVHFpAs5mbJvY2
DM5Bg2kvBOyiaX1LbwihIjJFOaWZOhjqqyNZd8mU/ugsmqR6DjBNG/x4mC13jsKzDtuItExcUqGp
bjoUepZOuLDBzEL6GhABBBK2C8t8Jem38+SCFoMdFhtJq93ErH6koXgf2uAgonozRPJLmIc3aqVD
Nu6XwncpfUpB6zXkCyEe4utzwh9x7IBHQZtuRL9IOH3XOvk1EQgp+/hmss2n0HLuzDQ6agZ5jUXh
12CbrNx8TqXgThfOK/7d11q6IZQyJ8wBHfEcHSUdZE8b9VdVUOV2INPPmfVqlyQKB8COnXL6JKc2
9rpB5FQa+pfayiV6MOOtbMPmSwZr3ABL5v4t7PuoL0GVJcUP+uE+UoVXE1D0TqKNY9iV4Sscx24o
G9vKzEGdGpKn9szSjZqfzE6RT/YMXsuJaMIRb6dhp/tZoolt9NIDehV3Cvp9xmEZCwcFaZRHZNYx
BHek7oGp2kmVB8WNIj8rB9JE9Pq1dOSzfOxS5S1wppc5jG5EOXwoaZNQxwo3ZcAvrCyqSGSW2cgp
lzjhl5F5Sd68YyZOXBIjP6aEMi3aMZqxbtBDTLTbYgK4rl04ifbKGD2hFX625mFfDz3JhSkkF+EG
KbjJNHjWiwqYEu/g5BQ1bKaN3dR5ioKmwcyNz3TgpLKWaMZu3o4SreVxaUSZBCVbxt1Uu4Utf470
sAAV+HkT34oEMUgSMhG0QcJUnCDVYtOLQSwqBJ3J/X2Sj591WOQ4o7e1Zv2KhPE8lfq+jKYnpMw1
IC2BvNQxblJ7uqim+osK4Z06NK27OCYpqT/OWvyiGM9g4nyl0ciILMYr1NxnI+veFPOr6uaHlla2
awnrZx87Neo48+IYg5eNcesOjMNgLEJCmnV3VtUfZKM9i6WamUbpZ6JI+1Lpv7SCDcgCgI2bt6Nt
vJRzdTHU+jUe1ac5B0ZnSzcKAifoKD9iqJNz+yjl5oemW1+Nk3dub/S+aIKjlCJ1HLThlyxdi8D6
TMtpwJSqAKFso8e4HHZ6x5RdoBjzCzBUMCUIitRNsnobum0Ved5QJAmYD5TOE5m0cez2Ro2CTTkg
X55mO944YqTdG7zIu7SlA0vJ9me/MBiaDG2jk2HG7mkf1chk8ceG+ESLeJ8a+pnSPb/3r9RqKWW2
TwWKfEpHn9lsXs1SatxyNr5mTuWgebdN/aEp41PK9dCtw+gpI1fBCAKA+NLOKvgfHEn3HXnhtTqt
b5c0Lm2HwXWzaUHO6pb2OBnOXTWWPvced+pVwimmDxEEh0axz8CK7lP6T5ou666e1Pc97SK3/ZEh
5WT4e0dl49Ka/VOLdQfwUf6U1D3dSH1jlDRtSDcrFI4ZKEZxML0rpXgfFUbspiLuGgrOwmq8Dmi1
a87hU/VaWd3JWURf9IEbJH164ipL1TJRzdjVBwRKavVOwZkDTgm5KCvtVc30vflApsivdG4/INEj
dlP00SuDU1HIwkVUz9xqfglb48EKOROV2oAyAg1gIL8jov0XWVzoFaFFfujkW02zfpTpOAFwWGTo
iJ6VHkBQbVK0Cu2HXGd6pxBMQQfsZ5roH1YjbpdfrO5y0+0qXuPMUH+j3Lf0miBcOpau3dlbUNMv
SVaRr8utWkKOpehwm8fxKSTxgeiTTzU7KGnygmuc4NRpeEs6cY7ijWi0h6wyOxDk9ktSFi/4oDM3
GQlqpnx+p+YbrVPfMym8kVvpKZyqlz4EnVlmuBrT98A2uUOB3HDHbpMFcYuEuxP4WOIfywB4zvKr
ZRm/Fgd/VjoXJbLvGqndCkr53owQqcmZsIr5IQHCjsbmVlu4AJPUHMfJcSkBW56Sa7GH6LhzF60H
KdAfcxRB8BuQxklFtlGa4Bw6GiIJgdZjyDDc1fU5BijhdwRlVzbMcSfUn1rlhYvwGf45BYcplrgM
G3srUj+kIN11FkXLNq9b4ADyvVHDVRYhdmOrxAzbAj8lH2DyAqxi5gCW3Pqp0JOd7TUrmpPFZDZo
htPFlkIuJbM3K7DMMkRmXjnEgQsH5MYuq6exqPZZtfTuJPhdUgPObWqGH7k11G4WBrbLT0ld98Pu
EVBFQY52w/qUJOtej5OKTIih8jRxN2l2Ry15olOWaN5cMHNW5KZknNZ55vzWtVxvQiDVdZnHbiw3
MlWdEoB8tTHl5LWW27OacIhAzQhhD8cehDMEv9XoVdVI88WtMh3VZ1EDIEW01tRIo1JjrykWNzrr
3KqcM5IQzzgR6Hh8aMxmpPKhixjeDIHMqxXLGwuCSpoIyl6j/8zK7qjWyQEYADM0Ixvc0SguanAV
efSaVw0Nocifc52iXr5TBxuo7vgVR/ENipDRVXU48HTGkQIHph9GnxB0PhulKD1NhSkT1k9tLW07
YlpCbdrwsg/JsC6ZmT2ragEVbanPBge6jm7cfzSD8gbq77Vv4qdyeGdEqroFBAW3HRzfHqU3vVQ5
qgznyY7C54IW+SgNj7JWo1mYfthw6JBSn2ULkkX8a6zzd2zGSiQuVtf8sOj4LYMngmmj4zxmyTYj
A9pXykMdDrehOlBNjUJYwohDZbsD/ZggRqI17SWFfQvpbt+3w33ooO/ricqNXkU63tQIWGQEZQ7s
NagKrZvHaHZi49jl0L3SAraHRZ+LijKIuOkVADPcq0Q7A/Ux9WnfpgKuCXz6Sr1DltBzjFRA2IEl
1fmLrVgqHLiMhPkxvw7xcrRxtZfzt7ZrIpxq0pW/3kuyKXJHpR/8nMKSk0U/w6G5Q2wNcS15h7T1
KDRGqUEPkqbuH2ixMxiWrYeIpvsgrFsYF65h2Cd9bu8BFJ1t07gb+wCeXnsKGnNfp4QWQ632giRC
jqS1AFHTD0WMiKiK+k3tm2Ez2tmelju4f7l+7lA3uoF51QPzOejtc96oj0Iw1ADz6SrD/IRkUHCj
o2mXhG8mFHBPoydoawRNSMVPJh4fKuRgrZe2jB1ywnSi6s7hnLbtuHKjVr9gmDpGyNxDpXmI6o47
g2ycwz57UobsPqYMi5xxMdcP2gsVwI2Iws9gsB5HQ9/q8lstB1CVq9scs7jvpOIlr+RD1ICGEWn/
mrT9hRBd5FaohXvpSn323GrqZxaXlzKuj3SyVR/o84vRC5yTtrrJLHDZWYsiJo4MMp+7Q9uZC9YK
T7mqbSlHBR6g9HFjxU51JkwauPKzE9Ixlx2/ktsfY8rEoWyryhWKcWKMfN/ni7B71DZIhnNPNcKD
LiUJIzpVp0qGfitH0gW7hPHVjOAQuZFryo7CPS+6M1RmgaINIjLND7IlyX6YM5tJh+isYvDZB6gu
mVAZD2oP8bNwQhnOAyYEowVKCiXIFXJbbKw6lyAYYk3JlAxZITWN5hToOt+Ho29lpfpyYtxsuj4R
lObky2Fe/hJJiEA2tACJ6SijpNkg2sHJZ/p+CoFpUn0KC7ErUKzsuFRxG82XoWb2v1k6j+XGkW5b
PxEi4M2UAGhEkZR3E4TMXwmPhEm4pz8f+t6Joru6q4oSwcy9l30gmPRzYVPbtQptjCwbL7IIwXEE
ZSxe275lhv1R2w4DUa+jFUthSxbtp3d9aPIMPkMyqaTIVsUg3ybOV1Tm9WuxaCUyuaaOpwG0Vray
3M9jeadShBldrsDVlefAhVDX7RvERJAAE9FMtk6eurfsIuzSHIzMAe8G+m6i2eWqnWzTOVhue3L0
7jXDWXIwNYc0fzMpQwJruBX0ZNp1XnsuCbfckS+JAIpcT3bfNeo99HBuPRhxWiV33USBiRMkHTVV
bZia84GYx61Xm9IYWM+7qqSzw5yn4S6dWmO/qvIZafqubAl0tOwno57/NMMA2XXNg2lUH5nwtJ2x
MnOjIeONQTo+DnTYdMYVrSyf+d52OQVufcA5o5zsMw+a0GBwZFaBGXRQbKbqmNfbJ6hRu9we2HfH
5ckLjH5nwhdGSTmiuCfoVLKVho6LvdAIDnXffyuj+UvIf4sw+Mx0eCBhq/nI9HLaBTNXDb0SWeQM
iPj8rRfBtknu1Mr6UUO4HRupyxGnO48lBQQhGrwfuTIhLwE3XNoEKNmVJwF3KSgZk+LT7PQIUOLB
lcvM+r/YcYo8wUT4mEz7ARV7mAEOc+OM1zLnKaJB4eKUhU2Em4HGPst3lCPRLvYJEfdV5PI9d7g6
NPdEvgaoSYv+IpjMfT5NIN4u44pNH87Sjv/WpYaqKLG7mghd3Gog9Bpjq6PMPxMyWyv/DGPmtoAg
Lyeq9BpvcAh47J7yKquRZVY/tQVEgXniyehPjscDsRixKbS72e2ffbLp9k1mnfLq0opGECKM2J1A
05JoTTWSOzUDUkA/5eK5nIuDl5jfkuO/tcsHwd2gV6T5+QTiDi+jKf/yroUnts2XmUupqY03vaUG
Li3sF4LsEbvOT+Q/Gbthdn3KsvR/azpsyU+C/Hk9dVGRGzMcKcvDulUgQfOfWxf5qsBpdMo5okNf
utfOXptDWVruPZ6JON3iJ1rXQLTIpjOhgo1Po9IZkKVOIQ6Vycq6UslFRZHXrHFvZ49yRC+fVmrm
gwXZwiO/Z+qjzR03x8lI01flr6d1WFeyVTPK69nM4FrQ3AxtTdFRQQVKIpfdkpvGTtxT2cHsb073
VeOc7HptQ3sAVMEggPfcXVkLuRTGK/GD5H1up7Mf6J+TmH4X2/vogroj3tYZ6L/GPANvAY7uBB6T
nPeuC/0pn+vnoJFnBBNALLq5n33aZmuj7uIysE5CS/UQnJrKt2r9y/vg1wXlFzkaIoOG9x3Rc0++
WYQNOqW9Ri/7DlEsknX7z3S8h7S8BECKhDKTZlrVwQBBES41o2he69/W2NDNYjAC9wTRJ7PZ0B+y
1qxq66FsbI2BV3HhEC25KwOW0u37WkT6P20iHxFwf9dqI9r66XesGxs15hTbBBHf+U6O0rgKpvPE
3qocGuZGRhcHNiF2MSm2bYpRQmNkKeyeAWb09s7otHtirkZ84erDR0W5H4v2p6qCcVcss8VLyp+G
ARhGN+wn0m82/7OrQlloU+QPxietfpHu6CumijY9zt1mKyUWxwIc6cVC5UFA5q9+bfQAeTHzMT8c
n80YfK9ax9dAp6Yw0NFUby2BDpwC6hwWrzSiVTyECWMnoqCxbK5l5TCn2kq9e2rzkTSCmhoeW+Ie
/gatcKKu2KZ0l6z/Pp0+68K715T/WZFmgR5xvKAJKnedqyDuKDZrvml2Iem5X76d6VcP6lcnMb8K
3X8kovLOsrBcbIr4D7qqDlRxOLFtZf1uhpzfuWnD4GYVvxQ34bAtzNcCVVPgFpstonxu8iifKmsX
KPMHXeJw9vxfrTA+h1XasUUooePYLKnbzk5qZ5QyF2loOApzv3iAf9B1fxrL86j+Er0vItzlRUjR
If2nHGZAyFyBGlJkM9Oj1GFrbmUTabhuToXenxervK5ag8/LKr79AptVKr6UeR517QXeztwDZD7W
1CkRd3c2TetXDK9GEowoJMZQd/qjVbdn9k/SBDFpI0E37NyIu5EQeG9ocG2AISLjOykS3a2BpLSJ
fkwmliQs+wyZ7D9pJxk3Wn8h7eDToJNjwc7lGeDEi+SEyUFNOcdD9DhMGSuXjlBajd2vxXCls5xO
4mUStnvBW+qH0isq7GTZhDY2TouRZzcJqshaZyRqqotTiu9YbeKmZDDo+j6CrCgRS7HcmdXk8ERq
cyw44y1V0PFgnHureBj04HMdbZPnhVMB3o8Pb1O92xpCxZR3WyNjAzDLd3Hac0txVL/J3L7zfdXf
rb75jADhASFTEDJDeGH+4iUOilp+vm1OBxydCDtYMnJjAdR2NBk+WUuHFojWnh34OK4i8eJZPXBI
wRgysnBY7QQu0nO0KZ3FHoWIttDS1XXaftBFFw8ud0W6/FY8682M8sbpy1dUGi5TJ1Kgef7Nyubc
Jc6vUVvnICWtyx4aUn5wSyZ9l5xOnEMFbzDJkGDap8k1vLueai3e6n3uDz5VvdCdJVe5zNtfAGmM
xzbdIpah3ZrrekQiS95zY687qmH/krK/6bLDKFvzK9rymzYwkObU2tyt/0wcr0iC13XXOYt36rvl
zUrGMuJMRn2ZaKxr9h53G7w28WkMId5yDnBBWBIfcxZD1HSHzi7+lhmthkmMbaSIcds6UHYboXx0
u+BQ9OV7gncvyjXjWojV36Wfck76c5UHh7lWsc3cFlrASbscvYPT8kasqfe8zq67V41+P/mMYMZ0
na2kPxFRfnZqzllhEkkwv8weprm5W292m+GNSzBgm/1Zq9I3U/snUpyqzpgzROf055kGQ7tIFx1s
GEsO/XsnLyiIPKVtzhmZ2bpkbm/25DxVConREMgzbcWRLwv7vRqD2NfSP1PB7Apt4V7WCzpWjSrd
Ny2gxpSMXdg2wXuvBnypA8jldpLLCRhE/8oSXBcMYXsToSHf3lUmprpfSfU4LL3c9i+i/nh/ZhxK
NbVAmAtHETuO9bpQlWaxEdxpyaevl1OYTLp9WF3tAzmPfoeGEgK1OBTsD2BHD8BwBGD2gYnm7oja
7jxZ+eMgu+ckKPsI3SQSf38cQ+0t8Fb7OpGMmaRbjctMjmM/+s6hsbsZrCqJ+QzEwWS5t1z/ppjp
JZW2HlYjRaluwQpqqUtVVUk8alt7jnlz3TS5KkVbiHkr/XUOobcw27lUj2GSwRDd3dXzWkeFVV+r
xg64QUeL+B8l972QxaExu09kGPGkigEjzuRHCe2uRI+mUTuiZcc5+ltL6EKmp6CaTM6MMiXm1/uy
s5Yo+NK4BUSY7vGHlaEHFWNbG7/bG4cUWnHndv29M9R3ulgHuDHO7D4rsg3TSyJytCXrEqe1jAJr
IBwzSV48ZTynNkipo4JzOpYOMj8GszGQbxiwQoPglV3hpSDCkzzkRf1EbszJa4OvvqPmLncXZmqN
qqmC65OWEz0Vd4uPjIS/2WpWfC5l4+xHe44R6cdVYL84fIfkZWf/fP8UdEgU1Q77QcZnWd26ofm0
JQS+0o7pjBNsUN6TEfgRPZHviYnKGud5ucQdnBrSeh+nZd7imSsYoYf84K1jeoDZpEVLvhrZwNHp
dJASGMPwqzPUyc7D2BmI45Z/7HbJ50q1hSsR6wUK86vsqo98JKG1KpE0DvMts4jM4cXB6l31EqoD
dyhAbyMok4u8BZigmtMEG2nyjfvvUwbXVeaAc0sOiiXKI0RXzedJS2N9opJs+9u4+CE8O0WqLPo7
UfoXVWLV7nGch6qV6ogsVt7Ncv4ze+3sV3UVLYH8WKrvQGYfi23hcMjWOqSE66gK5y1oH2CD/agJ
fganoGBMe+idpeF7me7GPn3NSknhUZXse7oGL7IfXvWJQiVzein7J6BY+oed3o3bVn/VGv1/dqc9
+mP7uVYBOmnVnQgl//KljUmk4vzU4WTd0a1IzWxw+sFlGr6Lx2yhJ4nuQXlsR/3NTz3Yy8Cn/hnt
BhuRCKhcJlueaUxZ36Zn4xmhd83GXS3NCRfZwEYKXNawhfukhSbhbLNfIYJOdh4/3gLYwJ30t7nl
6PWXgFljfEsR6LsuRHRZPAMAXBCWP9q2P0d22yDMtH8AVx9VySi+tgQG5fN6Xq0jVVbT0TX8r2BB
wz94j60Y1B1n051pEhW0es5vQOm713tHC+MCNLOTx8kIh+Pk9znGzJ0CYRpKAhDqmaTn0jgQwXNP
LawJiZKeIHQtQmfrx8zFKjPDs0qo3HaQz4EYX8rRewtWtrvW/RYLh8MY9DBI62df8dDDMYdBB7zA
1qIAMNKR4oiqtQ4aiQRuEJwnT/fCbqb+2sZKX0vF9dzUkNOofzibmh9v3raxIv+bauRbzl9uLe+5
pzj3df/NGMTVA4bKt0YZeIXFaf8osQqRwvHJoPYc3fNbPurgxE16Iy/yty5oTqOdiZGu1fgMfmvB
8FLkwbAvDAqH3eXZKLIvlqK9ENnNFjwtcvxNWvtD06wjY8UwGt+uyTU5GO2LPkNq4tGuYS6Sneb2
d27p27u2p69JTfoOIA5mLPie2NwaErYXg/SU3nQ/jdY7ja3J8UFq86FzUj3K+5yyXB+wUORZ7Pve
h+92XGz5SXX1Sjv12EaOym854r/QssvjWukiTAE4odG/rInDT8SWpd9TiYELlHd9og3aJIHeKdZf
tFajLh851kXwbUrvm0CDW+/Ufix7aI8ye6Cy/dIZNu6WRv/npTQpc9jkGIh0GuzQsKHXdEtyigzt
2dOCR5xW87kQ2SeWbTq87auFtVnPBi1egrIMZ6UuYvBi9BgHf/LvHdQ+47h+VeP0k8+0lmjmPZEQ
JyQ6adT7YOBp41RROU3fGqTUnP+WvX9lj9TGc5WJjJfpQKs0TWgL0W2Lh8UwXoYU5SDxth3ziGG4
OTWCiU/9ekVA5gH6t52FuK0n0SdUyrz3DfN9EQXPjtAuaO2QkyV0a1Ps5zt9hJvwZq4WAFCnjh0n
wUFlw63tLXbWErEcOgkebTwYSOVy40BpCneTa22z7nScpHmau+AR8vB+LmmSSewFkkddun64Cp6V
cBmAGkTmnwFcfjpV3aWqeKWiCkuxNgDHdE9zIF9cEwZ36F+Cpn4uA0qAXeVfPF/eWR0X40B6hKfz
LWkoF4Ou+Nkc1b61bgFKu9Qw4qkMOsAwA1xyfmkdgGyzpyy2B5P3luqFqjwvynXOJ0c9WK04AZ0+
11XZRkSycf3B/XUWUpaJqRfvMYJvcgym7EPrNYv07/p/iap/R03urRSwbB2MNPI3A2+aJ58JI5qL
Cp17P0kob1/VvjKSvW4hD9CyKlRF1h/cVAfjy7g4lq2wdYauHFWRROVD6/ttnDUjvYgOuDX2emxU
M2XNtn9ZSDXfZQbnCXK3/eTy3ZSMpYYVpLsGVFpgtSxFnzC4jJ/0nJyTMoXNoZMGXtGx5LPItiMM
dAQFEKcprX17Xwu+ZAA2oGsB3UmUw/gz60EubqMrfpv6f4rIBc/8X9WtwODYuqGq3UdzaecHDXx/
t5+DiT6gqvgf6plXliB1kLO5a8qAgpEFHCadr6R7v2iW/jzIlcrUxN+qcIKd4Xm7kWa2nVIQo40O
bGuWQ6SbwYlvtCQkAGvhkGKaN/Mk6k3vRa/Tl9ZcjrSnbSiIAHwkgMDQfxCAhKTDtZHsuP1rV/xL
6j5uHa3ZU1XD+NXa347ADlcZSsaTY5e0ChNyjihv5PcgXxDTG7vmGWMD+TwIXZEWL6E+NePO173n
PkPs67nd3uqn8o5W95EC+vXVYeQAaf5Yl8rBBEwBKcr1XSH1Z8PyiG/sPlK9fi/HvLinAExAzayX
uTLtvXKIS6fs7byM7RSRz5KEDs6MxDxYCdybZTruRiBxfVby6BsN5mK9PRLxfqtbmqwTSDizr07E
M3BB6yhyKu5tu1DkZlT9C3d0Hxf8rqUsaZKb8imWWQM5178j7Qarm2Iq775YGHn73BEXKrL5kI5P
O5bD4jHjdEAiNhHoCK5uBO5KeAn/PQN7hFWWc1QBmHVV1cKkGF1YFb0JpAU/ROv7DmLzliw2ZZ8w
idnYGaERHCdS5tAk4wnWKk5vC+W4BA9vVoXyJl8bAiQsGblLinAdmNtwR0IrNBEVehGXUHSTX1Yn
f7AfxNq/ioFPWl4Z2XVdMby3RQOmlcm4BrCiuC5PPDQeICaJ5j/3i0mhmsxEDGUbeMGLNfne0ds3
GpgklJV9SPzIb3mMCmvjNBx11mS/n/Lgg6WA+iwZF/yuZGpubklf51JZyS5vMuqhyTQibVU72VMG
j2C+J9rQHZdk/tMn81rU8pY0XBNF4Lz2dE7oXfZpynKnqq0je9V3Yiivuj8+y7aYT4YaPgIzP/bc
Md/KPdvYb05pd9ECLccLy+2x/hMcD9Rpl6Fd/tpYV2MtQ6xLfFa01PVfgJsvGmtksSZ//Sq0e255
4OFs+TD94aKokYmGllSBFCa00P6MIPlpbfWvqeyHqVZvHp+VyMlLPSJD46nMVomrqaAbMeCt7sf5
rJNbRIM6F3qZdhRee9MBkf5Hj3yhG7j9K+w/hHQ8rS23cebVzTbWQFBPD3aAPo0hysWjPb44TfUw
YP6zsg679cr4k2XLT1qURcTy+jghOukRq+5oMPrUZv/s4WcG+UzuZRE81B5EsKUxzy8eeQJG1vyS
4Hf0NyFdRk3vrveSu8rybxV2nUAu/7BbbIqZdjfU6bn3UFWkixXEwbzCWKYBgKaXA02l8Fbg2kPn
OOAo7iMWMhgZUVAHlnks5+zJKSmdQeabkVZYD3KVGm54cLBJ11GsMGVVbH87JF/H2kZXXcJ1m1b7
jOw4PZN1MFD5OKb7QZn7QcMon+nuV6002Hzb0M+67jbRVAjjkLAqaJ5phMQd/TJpJUfxJdyRnAGH
Bljuz0O1uQmDwTgVZGjGWUIYjd9ianKdH1ODYgXPeRScH09FMO5TvJz7tUm/Pe9iNLkXlkTju8Gm
Mhkcj0QE+9ot9BUM9HWDRZA65UhS97ZqTpfRLhO2xnpj7+sZBaWbk9zhGMiSSs0kVms7g8sZ1UFO
bkrDPSisM3MTYX3Lhpu2r5N35SfDHEayaGfz6fG98dlPxg/yy0DwyVaCZOWx4yib4OXkfTe3b5gZ
7Fhblxv+tn9UC0MVwXUOG5EBko6x8y5Q+MOp7w1FOTAhFd/099QnrBbEFYwQTZ7RRHs/1Qx6Wfp/
DeMnJR2PwVZMTUrnhcwNdN7lzugJ20hpr9+t0gpQaNmvonfxT9lVRIFwswtc9YZ8N+xXZ7nrwKy4
YlBQNWhgs5TRCMcNt77DYVpsf6r23ZUvoMH6LtETDOA+2+9srGcjbcmhTGhz7OGDFbX2YZNTlJBT
VNx3hImRNOMS2ubHRNKx3AU9W+rSHvGlwQ2Y9K4SMEBqFk0kjIbI9v07Tt1gr0ryrAY7PZVuX8Ee
M++lSEPd2QmV9FWs9OIpScfgfmtfOjjuXV03y97UluvQSvHOsB5PJDg9J2NdPteuv0+0bqCvY4SI
WD/Iq8qvNDOFfUCIQxcI86qnc/fucIcuffCmehvkJrPux0q/5CJJ3/pEb6+WUAfXemBexPyhP1F+
xBdv/RqzhIqSNi2OrmeUH45MHquyAm5qBSkPbS13urKXc2VBC+hpTiRAh3+zNhNgeXtaKK66Wbq8
+AOiiaJIvkSi7NB3BnLT1qC7JAlE8uKszp52OoAWTodd0y7ZnUnuigshdweOCciq0vLVwQpxzegl
mmy9eFUDjrKWGod2xnPmePWybzcbQxXa9bf0uvwFyGR9HdtD3hJ5o3H2P/CYXIvgTVdW+0I6lv46
C8jFeV6eeM74ts3bVHYnnXSWuFuKInKMYKY1dlhg2IDwQaBUcyZXpDmvbQbqVZVr3NiLPE+rkGer
srVIFzw9qW7zoldZjLwBvRa12//juZ48//dPCq3RoVq8B1PT+jPaNG+XeJ7iFJekd2xfNMs1CHXY
/lHk2KQFt1fYEadxNin+Q7YGbjmc//uF/75I2zWxBFOZiuEK4j1zTXXGo/v/v5S1ILSsJmU6SDR1
Lrb/mpuee0oG1D1rTgN04xi3hj8l8nxuH5lROj30rbn/778ivTZuGLP0G+PAk2ev+MckO5oo+fFi
5ddvRjLoN7TlGMO0q9j+z/9+RVjug96K9QCRfKe5xZrHY+kVR48SBvgIe70Z2j1NHc5V0jh/ozB6
oBkI9KaYhvVGJNJy62mOuy/X+mjzLXOF6qRiGJW40lq/c+tZ0aCYcBRohceJl9gIRvKHhhJy667V
eEGxKd3nTAbDJdni36ilIQPO3Sg4xMDohI3msfSfG1yfl0BLQLfTXusv/33poNcgi/MfRIv3pk+7
yao66IrtS7X9hgk1w1G6M0/PUl/HyYxoJ4KnWyF22n5OL0njWCGuQD02cxjCnCzESBPYZMm2gR62
rH5vctDv5g5eUzZIlMchSWaeNmdE3McXYCAWRiPNY1Nr/aic2a60wUTTLupyvFjVOF5cxNLxbHOE
mEsj97rJqN/VnrrI7UuapBZ3C2U4VM385Bq97ar6zhAX7MxS/3TzDv2JQ3ye5j749riGlZjUi1A6
yOKa4FZED+BPGgWrXUmXk0spT04Yz75qHfHkEQD1lJFRWaHnvv73b8C61gU3Gv6Xo8xH90F1rvvQ
ern7IPUkot9swPAmEy84DCTc8sBuM55o4eX1Nn+C4zjAmTqRLktz33Wj/czKp997RvKNSXA+jkFH
bKFdMfgFsCoOwHSUl5P4pblQ5Z7+E7jGEBWr19w74pJCxnG8oqhxPGC1bvD8XeVMPyC59pF9Jo8N
UiCUNC5cvcbbYmXubrBm9VDh/j4LKrqHXG1v1fCWMUo/ZcYDuS647biMYS2KZrqBMrAJbUJVf0Re
1/t18yikTyHUONRkDXWvKEwdp9OeqxkJT98D0CUphjlSwuJ01esPM5CHYqIWxtfn90Ag9EYSjF6G
uf6OhMyD62GvkJBVP7P1mY0TaLYIgv/3hdTN42gv4uhbvNhx0ejBrN5ck3/B3vyhbE+PeFuJd8P1
B1b3YUuoXhc/eTTXLeqGLDd+9cVS8Zy+rz2sT+JjcyRtQUfXz3xeEnRmMd471XUUs7gjB4xcJVQH
d6N1EVv45swdRJAXfLORu5eEnLJdarJK01x38o+SmyJqi9JBNFlnUSOpBK2C0njUXPepckGebBvd
iEVTFUICfrt/bEbkJ57t8QQOCQ9wH/vYGU6T/wuAN2wqXPVYODQrCZYszU2pMUrYuypzkMdBrz6S
ti4Pmp7cOy3bb6qRdGGKUKXOPzm2812mpKADeznYRjE9roN4nVNH27f+8GE7s31IHfvZkMsNUvwb
7FGcAw1JYTUeIdqwc1UU4k01G0GxvY6yX4pDYlVrWDBAkRtHuuKgu1DgM6pTDvVZs05djmm7x/hL
RZyeR1OghXVJNpMDYbBPF0yVhsITSgsg2mTnuyVpDw1A00UJjj50iMKMTI9USb3RL5200RHRTW9O
E2T/oOJlNt2EnAqmjo6cOEv+jNIcogo+iYD4C/6zMNE9a194Jg9iF5BwOTAQCq89WU2iLv+V1c1E
5xzJ4UEkYX/CAM00GidjmA1FEi8VbUym38WqI8aLNJsLtiMkm1Z+zOk225UwIf6OQRJ4Q0/LLboy
Cyc9ORRWOt2vDcZOryzioB5bjBuoyYTf3VcgyLurpHD0YWF+wgxs+3uav+VDTnpqip99rjcx1/y/
BAF46PktTyOSjmlBmOAZEPg0pHyWBqEs1lLE1toU+9blMMVQC4SjrIOUy34ZxL8qTZ9qfkLILYxq
OgmHMrNFi920704wSbmL2ZJS5WOaiye7aR8caR2IP/xQhEHQExGVqt8ipESsyUmLDJaxHZirH2Yl
SVUJYR9WM04H6oaOi57c0nY8juSXhb2G9ZbsIn/l8k2bIggnRe7V1ECdE0uJAGiXn2jgKUziFtFP
QQpldGEmE5bZO0+yVQfYwbnJXsG5MAe48sc1nwyn+VEzp5RTmWQJ2seplU+FrigZtM61t/6zvBwv
bssGpPvdAQZl31V0OKBJzpDxeB2GnPyc+eIfb+097B7JlDCXObIB29QDakPbao/LALQdXAf9hHcU
/pfAiJrrftQusAgdK4WpJ7Hzn/AD2xBTOTKBkV0cBcKxom47hEqP6LZOd3WafRSt/BpWjfAoXhG+
qONqueduyeN8Is3O6ZaPYuoOev4xVIvYJ4l61ZxNiIxK3Mkg9kjB8kebhO76VrQkSsnyo9k07v1g
sA0IP/adgkG/cP+H5AQlyoHOufFQegJeSo4pHafVNfGqQ9MM5a6ptPvRc7O4NYafAcEGUKwvQmuM
LWIcd3hr//LEKM824IlEtXqYYzKc/+W1GCKvnK6VC0k8dvNTJnSCRhPqetvu12nmh76sX5I2Ww6I
uUb8Dqp5J+I/qr4tjuPY9tTP2BHJLppNWW4M7yRPHLSE0tCmK9EG+gRvEQ+zk+w9RmLacemoDymJ
VG2MGrpipifRnO99QRl2oOjQtTLtJXORuujuAWMU8jxd9pCI6b43AlrwoBNGzYezq5BGdHWUeXTD
98XA2zia7IvNg+Vg3erXyK2QVNWWlTwm3XOLHhe6RjxMC/7INntohpeKPlRdOS/6glh+9Im1Gsmo
dOc3ioRa8k98XvKIItPxAI23djq7UQ2n9hj6s/ABdAikNMVSMvh8mbXiWap/Lbc7p9lK1G6B0xqA
hOtDWefEV7iwhmgpgzNO639607sX0VhEk6XuqWj76hA4xUduE2tpr/WXryFUGEl7s0vU14Ki9KPv
sIt3o4rdlYk4n1Ymd0v/4aS+4xKfwjlH4GaVZoB26n7K19c8l2aUjWWNkqV1osCcXhf7q5ApSSNN
8+qUy1kJ80NadgPWUb+1lUtXi/4rnj0SZg+EcyBR6kYQhrbce8q3QhTYRF5aZol8WtNiVBB79Wwa
pXsPm7upLVhKofY4RGhrQjOavnJMkpnWDufFfA06CuFXKnfD1ppIT+XZi0UB+jiSdGp0aQp3jXiD
VTZLXbRK1dy++B6YbVDqXzxIG0f/YJjWC/0lhOz4DEgBKzMtHXsASJG3+4Q+H/xCXRB5U3+cFPCu
H/j5RRPNuUjXN+CaR9uVm5hpZJExmedYPhHYjV+BgYczUEjb4A52efqYerC47JYoJTH49eLcFsl0
kYYQIYNopy07e2aFwrlF+ohC74TtawmXzOEyzc4sm8lgfM+LIXmK0banOSt8Url25E7m1+LN+T6h
EhWMeXycNHxvIMHZWbPlh5GND7q5EAA3+KfOFdXJ8LEnFYtpsIhYzwZmpUPDi2uG95R2Ss9anlfH
mgHB2ph3aW/3wkW2AyZjyvo+UXsL+fjAHP6CXubdpEQ6NOXM3CPuCIsOoraaPyyPpxXJmBtaq/G6
5bjsXUUwiZayCwuDgE+tc6PVp1oIEZOMWte86OxkkTuQ3ldh5Vi9lf7Q5UvX1xcgPgs3SxbZ+Clh
V5oulkWMPuSJUMyPjUfk436gqEr4zq87jo9DhV+q7ZaTJtyjhaIIKwsyXok0aiWyPqyzurilcj7V
g3/XabE2SOi8vLy3JtvC9AbpQQyIXqYYhTskxUuvH4OkeSFXE+DVxwwvO7a7GgGO8KsF2PPSEHVh
exB8fqeWY1+kX74uIhPLw+6ZaKn8TgBHRceiEHzWZsDMVbrnxCIRWJcz3wORwogst27nY50n5s+s
mZQQBctxbtCdDEYxRst8r+omv3ayPNm4Y5slm5Chmx3zSsnrjw3XRw3TYs/VtPld+FSwaM1C2Arv
Q0pIxrENPoOMEAtZcrSj67Z4ElEj6zaCQUv7QJHNBJjTLNPa1oXnCT+j3/XktZp7ZyBMp8OxgqMS
vbpZwPQWW0RGve5Tsz1qHf0MvnVpmfV2oxa8uMsi92wY9+i/RbiaCKz8BSpstcMuIwVA2ELtpsYh
HQMEwJHzIRDZs1uIm7tkvxWRN5w9PVTO2keLTjabNT7qPdqUmvl/qJ6QytxkxurYIxLt0/8j70x3
G8eyLf0q/QJMcDoc/koURU22PNvxh/AQ5jwPh+TT349Reasiq1H3otBo4DYaCQQyLFshS+Q5++y9
1rfanT2bSN+LRAlEol/0fLwNywVgQ+nuFjpieDJwC4Y4PEetBOGkaj4KfmXXpCZDwX4Z6HF0k69x
qGcyD0DEKsPbPG3xdY6oRjl+7OqRIIBJoTgKs6AOS5zlukFWi+qSEU+nhmOSAywvGi+LQyXaVhQt
2TIf7H5BGVd04lAr4bGvthlKPGZnU+iZVis9Jk64+TWsp47cL30XzFMHyVmWd73ldHThKN4naaHP
6yO6Hvzx6/9UkaHZjLptwtZ+JJcO/Aums90yie/ZtUqfLoV+KjiF2t2dlpfVmWTi9lYKZC2GiIN0
2LtKpCLe6J+dENhfTlar72iu/dJZXLcJL+PSqYn9Ijfh3IkX145JXairQ1ihWyTERbwMtNJ9R5op
kIjSeunRcTItbYybymranRZWPWKAN32emL6Ww3JG3rmewPmrHEeLSy9W92Wj8I6ZptzYtfrtUtPf
Cse2n3TnEbGxjLOYnHhBMnw8vVphgRMlHl4EYTsnIiOb7cg6s8UuGJOHJMUObhFdtbzQD0bsKM/2
2H3JLkR/s4q6c3Bb8dr818xANL8kufkxtOnHL/rICKdVKT2UbyOmKDLg7Q20Q0kZpKoPR1JqEwOc
oZEns79QWjBh+lBNZnd1yPQlW2hhtYIuCeKrSE8thMkj4Q0Zo6MeUPk245mmKXug28iu16H4FKJy
NxzaoMOpK3WEuFYkWV6k94pHnXGM0Bdu7KUyMC6xUGhDQTLxesapQAA1ag6pzACurI6qvqMF+wEZ
6nVwayityitQyDdNHasT1oC7mYOnt079UcbVh7m3Jj/vGHyPKLHc/pb7UgOgNlM0MlJcmhkhMsTx
uCZ+KMTMqDOXBT7CCLsAbdc3Z1Gv5qElRWYrtZ8wU6fbflF3Pb1E1qLuqc9O7A8WvOz01kjsLd12
c2/VQ7aVTXSKRLx4eR2B3+bcDAHTxdacWF6aVac4xyM15i69xTh9TlX9ZpoWB6vTDCVSW4697f4c
NBScy8ygIKkjLhpQtrzDigqRBsJKAwUpQR29o8f3UBXyRlXSvdDGayp1jiw2vZUqcJP8VAsuuzJP
OGrq9VuZCvaYclGDbCpOXcdBxQqtJeAyPeS6MZ/ShpJRIJvrZ+ermpnGTgNoZoYO5uI8KzM06zhd
2C9Y2yPtRTAPRLwyyL2w1VvmDd4yyF3MjAqHPa2AKLcfQar3PsnM6EY1+7XMMswLLqQ7pdAB1pC+
gn4TtsFE92BObOSiYgjyVGu8zE76AMhobceg+DBM4UdMaRHsl7Q+5zHJLKGZGJ5eZ29ZbmYHR3YP
Zl/EOzt3+qOb1N5idV917af9/KFojbkf1PMwZGdOqtd4YgIx2xTandlulZCuIsQM2gsWoLEI017J
wZeDAVbIAAEOxbTbrLtCZ5z1XL8KOw7qhCvfqbCoT0r5wvG7Q8SLR3chfLoQ8DT0Zhen8lYuRbSf
ixKYIjk0eESw1lf05wsdIjZuetrk17qkCce0ACpzaHpG2V6w6X/M6nIfW+ax1Kw+SJbmXMCrw18v
OJzgU/DDbjlBIyEbT9Nx9wJ2Fl3KHLxdn4snhF30RUCHbxYKgSU26h7RYNaGqNrUaP7j3EUJ7c4/
6TwBJUjHmoon1z03v0fnu45JjIdWT8q9RELMUb4UPokML1PPCKUalHc6A2mKRYaow9imhkId4fXT
2JAiBwWjTHDBFFHqI2w9WxVCxGaayftg6gnW8ztRjJNRjocZz1Vg7QwiFLisiSoYouVLcY9VwZ1v
WdWpLKyJKDcuSYAPYw6OfVKVeKsuwHplD90z1yZGqEiAASAisTW5222bXaK0TgYIN1oyT8k60OxK
oRxxjnZb7g0RSfUUkjA2OMiClIQRxth0QWg538YothCt6SHQ9KcNm+nbZj6LEhGXMUXKLkHTvsR6
5gNlgCM948VLYpTodaUdK4IuNIFNPh9Q0TnhW9zNiS+rAz5CijWT3QDZFGLO7rlS6f5a5fAkKBrx
PzBJi9XVhsUdnTrim2ePqQA1X5ksmCIOfRVcWvqGfsR+6vMVv5EwomLxlOvpZBI6+J8osEo5BtRI
lFPCuhGDyUQ8RCzY0H8wo/xDz1DC5EwbByueURew5QjNXycb254p1q7UuMlTya+gOcUCwl8ZDryz
zy1KN6TyzvvQGMzTdJ2jDJ7ce0cCLpHlu5ubX5R8T3FePw5FEWOPMpaN0aJclSS0R5VySFSZ7fqO
o0TchzuEUhgEWAjFSsSKK61FbdVAIrHCvbugLZHNu5Y6WMfs0UI1LZCUrn8tw/ltnjGSh/lqGmCC
mahh6rXQvypxZl/3IdW6GA600LOm8t66NWv2H90HEb+LMa0EFCYF8aNejIicOI3lS+MEyAR4eY8j
Drz+XNsWaygTClQonipxopcztkRtZFrbKnQahAvJVHLcbxI/NeiOhDZH9QjiwdxYoVfYojxaqdqc
3Ya6tVNogeK+hiBJU8pir0AohAHdQt1HZigGXRVnohuqQeyYiVe73HKVFtO2SoKCXu82Xex4x7ge
URAra40omeakuu0i5WEokAhVOp7rSmHWL+I+sHH2WqOjUHYJQINRj+sK+xFMOTiV6k8plM/SdOyN
REe4XxtLk8X2F1rxATabpJhOR2azyHm0RkcQxrUzIEDGk5PtnZtmnTuWdo1I1qFRVfXUP6aB7j/V
fhA52t3qZblHaQeI0zZ9lJbQg0v0dxAsdsSlNNvcsZmcz8XPuFQfZptyHQ/Mc5TG/dYQE+EnRUK1
2+Jp7WAfXbJsEYiL8IqZyqE4l8aCgahhBNbg9VrsvvSxdL27OjYuUP/xvhiV23wFUZostK3D5j2n
k4HZegEQWqEEVFRujdmaflRT8tyZGH9QWHeG4AMY6c4Nq8Aoj8SObMYHfWgWRm/PhDyNfMQJZgbL
nIjGcjj0T/Y92Dp94MBTauyQabd8aC7KGohuB93oyDtAiIQQPb9PDeE7do0mOcPd24T4mW2gcLoe
o8ZKq40ELe/Zugn7Lqt+5rYpSc77YJXUb5Awc+dvATQALlZ5Q+J3Df3rwObRRbIDWiQQqCjMQMZ0
VLak5+1KySgegcA9m+FLu6KiK0f7mU1uf7DQYUjqRw7srT+00YXUlAjbtHNOaRrvMpIUNk3WXiZN
JIy5K1o11vA0peU6iDJBykf6T6nNG7RaMKAPsJchCVSde2oY1rnr8t8rnB3T5ouB3g5oqetpNLqS
bsr3E70QM2QwniJXAKjE6TeCNQIcgxfI6kAiLfyG1v2hnvWgzpvXKVYMBhY9Alq344hjf1hmK7fV
QU6C0ij7Nhx12GBqsZG7qfsIaalv9pa2XQVcslldcJQhuiGOcMn5F2WocYiwJmzbTQmv2/Ang0tY
lL1ce8a8bLXxVBHhOWE6NSYVAmQCsoi0TB9sIpahBLHgpgx7qMbWQjpBQlVDMt3rMsZX0vv6gGO0
595wHbqWZOziudTcn3SeJM1rau5g7u1iCyPwGsnwyjzTxJ0+esAaEIArnLiZT3eHaLpqKpW+6yiI
d7AUh4hV2QLzLzspz2m+JLsRdhnWAn1nmmtvL8KlyX6mWnZ6AngadGbhbsg1KIOU2M3MEK4PBL3z
nfAoGjaazk0nL5Jrt6DXn0XtgshqJlpvsGy8uKBbvW5f5qRBxMbivx8H/LJJD1yXJSIoNAPV3nqz
TiMMawVPpj0QlzEuxS2t0AAj2JM20UdT4u6mjazl7IypV+nqvaOxAtRKd3VC+Wa/xO3Y7RCqHeEx
fHIrriKFim5EzU1Oyxr9u3xl8S26DCN1+NrTkj8lEFy3iO2+dds9TlN30/TJ5EMxuAGWxpDKRpZm
1AwJZpX83Bb0k6ieakgdYPD1eEtk3q2c0HAsnXYvuk8nD/NDbbIN5Rot00RXQj9Kb11bVZBy190G
PQufNzPpuyKjZnK06VyVq8IWiAzSZf3eMjPBuwf0BDw4ZzrX3drqWHu6Z9X265DjPY5DJCyUCdF4
rCKHrZGTuRFToztaGcg2e584seNEIetlbdnlg4ICH1PY1grnLzDKb4TdoLNw9G+HbuKmGOx4W8ry
cdAbWszrtWvWOuypGPR+IsOGskFhfde7a5dW/UFPeprsmh7kZvRWsAiforC72mJouDNilxN5PBPM
lzMlW6KfIcxJX+rCOSoRuEicK2Naf6MwMV5108YiECd4LFBElbhRjU7d5x0zaRjHj0mG8JA2Cj62
ItoChVkutUmfMS25D6zwpo7gdKpyGM5laYkNLWfK6unatKZ6asSC3/3U68lwZ2gyvbUxcf7KBZv7
ge1F4ZIbzXY41lPquXW5aWaSe2KHriUe5VdjeV3GyXhvQg/wiLENYdHhJmK9ByPUMoK/d3M9ui0c
YnvwZHL66OxjT6oZDoI5DSgT+G125Wg0b3aic0eLZPHhiXHUEvyaWgExifcFUs40zhdbTByc3Hb2
Mgt3lWEzoozqAC0Nn03D8CfMkaridTCUr7ZEUtOb6ei7hgGrxVTTbRbXBgFHQ3a1VSYqWW4EKSOz
m7q+E2qZX4x8+pmP8+LTZGN8MAZy4iOhI3hM3Gsc6TLQm+msqVN9sJOrYk1fNC3GBxbgfDeE5GeZ
MxfBvE6bSmdyb3rjRXYQO6VZf3HijzxT7w5KJdMdPlD7Olka6pQupq4s9eFSVkz4C4Ynu75aihuW
OrlRG6QatbBOeE06vDG1z4X+yORUfW+H+oG7mo8jeYgrPH6g5EgAy/AlGBPNqlZV9KOiRRhhYy42
l5Wu7wmemezkaOnMlGpyWSzgZzGxWn2uO0fDRosj+kVenLohs86Q+qmvzlkcG+dGziSSVeXRqItt
Nzs+pBXmxklD9eys4JohPYzJjHSk9c25/wwlCuV0it91BGwjh1A4oXeg6Wi8t87jWD0KUEchYKhN
3+ELnSNS0aPhVhnHN1Tvn7q18OOreMc0Vn/sevaejBfCFrkHuLRN+eomas3hy/nUusLnn6NfVtJx
mNtawr+47dN5X1j0AlwZMQwY2HzZI0+luMm6fsBPysoa8hWvGOIn9KeB2cmfQ2QcO3Z1fNxE7Mxk
ZmmzJItrptfmxEO3lYyNG3ltNBzBiibuk2Y4Uy68fKN2ek4QfteICgezQclshhdSRnfdWFHym9c4
c5+KusELZy6Po64GjWYHqWXBwKKJXbrx19TbsKPg+yQh0xk+CoBAmE7C+EdfNvt/H1H6f0If/QvU
9F+xTv8HIkpd9b8ilO6Tj/Y979/b3xGl64/8J6H0D8OwucFsABkCotOKIf2TUCr+MJi1aK4lLMPW
VVs1/k4oNaw/NOTQhmo4WGdU29H+DihdH4Jua6mMEhw0Qqb27/BJXYNn+p24a9mGafCEvEBLmLql
6n/Fk4aAElOmit8aNMUDxpjH4l57RZ4K2J3RIAOQ3Vd2xDWyXc5aMDAL2hN5Fdgn9zT/FOfxqz/U
1+6mfMwPVPNf6Rej4SB/XGjtfMpnEDvNO+eRbXlgmL1zA31bH6LA3Lmn5TB+xTTL6DVsiRDxmrvm
SL7V1fxOguoizvq7u7ZNA9Y7/bl97M/dUfG7nXvbe7lP5bPND9mzflef6VHcgcLyq3t9i/D5Ou+a
O7hlOKSdRwK+AjPaun55W93JJzoTPNLdUeXsmV0894fmXrkFXnTEse/LPbTnfXYj/GYfen2Q7dSj
7cdb6xtt2pFXeWOc7CB8Lu4VDKWfzrcCz4ipPW3DYLCYZAInoI/qOcfmGPKPAjy7dX3i9uDF3TbH
2r1+DJfkWPC00U18nY/u7fzMW3jmd/hGWemHBw7xR1QoO/JAbyllNqRYPYSP+qHa8wK33fax2Nq7
Ylef1aNxpq+3VX2yEx/DY+lnOyRnHjirvfxZhn6Lof5VBNURwJSv7MjQu4R3RHZulBMjtSDbmw9L
7k13MdYMolF8Zgzdlrg12p7oKEu+P2Z0sok+co3ez1aexAH19Lb0MbTzuqbzDKts67z1DzPbtLmV
aBtel3MRJHfoJfcZ9NhDEwiPrjO/F/5c3pb0EB9svwiqPezTY/nY/VBuCIe68i+8uKSmbtQdY38g
H7zt2T7Zk2x5bwQNGX1fQLyUl+w03sq98z1fmKaNL+59tJlejFP/0N4CZNbiPSZZk8EYL5TDY6De
JL62U716DyvQH96d40wdsfVca1ecEE8+cH2ilYnL26TAo6Btqgs/72Hj20S+BQ5oo/o2n8g+9+o3
hGGb5m68sl8y0TeInUCCv8VJHsRgOVVPe5xCSltfKXw12dZn/ELbAW7Ah/A4xexXuvs2ulyL7QaC
3X3qLxtmzkH+5fePeMGtZ4r5KL3QLnCOPyp6AxvAMNth2+30HUdFm1fR/Cguy4lD9C2RuxG9b57i
K+UyIjvsMNkbU7u1kD5n5TnbTkynyaG1YNmSX9J/Qz2GzvOdhydRbCwy7YxgMi795vqJ4Gw7Tbsy
gCrgkXmGgNd4Gu/mB8xFeAwRNhQnvoZtNEdIjXrjc/CYTjzlOyyDpG0y3KEfv8VBMkQnZuSK2AiD
g2VaXrV3pfuaMKOnIO8x+GKdIpwouaqv0gqyYW8gpMHiMW7UN0d7YNPaqNrJfY/eiB7vEn/pCPZB
rzDQx94gZEDPvJG32IlD0KwwX55SVOV0FjjtFSizlZ+RRyO0Xn4kBJRhlknBaO1gtA+4Ae8T0xuS
E478s7JbTlA5TD+crqBdyw8268QKbNxYcAXbE77G7o28lw3oqHvGaHSYPSs+GVrgApyinl6jPD0L
eIr2gg9pm1U/mIZBdcqklxPVmeQ+7dWHYQmK+MrpoR+P+i57RoGuvZknW7+UT01xKF6Gl4R2CTmS
iO3IZms3co9MzLG2P9aOFu7B5yz2Leu5z3xXfcEFUAWICtR+qyY7bKsqx2JmK55Y9hUhIofZRT7t
zQ+Mu5xAPsgH+5nPBGfadrrp71Wog1D4rE177O8y78E+aMjWN5ifK8ef5VfsnCP3LlI8+dK9qHeq
2IwoUnfQFZgV7fE5BcbglU/K1bnvgi9G6oT0qh7ip/qimO/2RcVaMbw2twN+QLL8EBJo0X3pG7cc
tSaxKX/Yw9NAqyNBMKrTwqrof0yftLL2BAPAxD0kHmhQL7mXO+pBlCj2BTEuI8lHnuc1365yBRrp
0l81/pxVj6ja6osO//iD7vEm8VAouxgODtx2WH22TP6wq26MfWOBPml2K2GUcuwiARewPHB12Og+
nnPkh29kkNO01YtL8oqqU8M5/wOAtt1zQZ+7b6OfNk39Kdon91YQrn0s3LOp7j2kCJuEyBEPW9vT
uNvJz6Lb0UfcaNsUjMzGfKE3Pl40uEo1x2s8OnSIL6jRWRvx/cGsZl3KeOCOIJdUh8KTWXRwCb18
QLpvfWLgWpyS3CTTt7LiRfFieUGCkz0w/8IODdEFGZLcpMfhIL1623w49/hWOfl7/WXV3GHB/eCP
/pIf53N4K7aF13xgJjzwT/Gh1ltmnWcHHRFh3EF9sFiczR/xYfiouctOw4dxlYF5EuaGFvhkbbJr
dXYar3mV4qoFUDs83ed3RblOMgbJe5J5/kYNYA2HjJkY2pVxwLWKlz2B5yUD4SCZ2zf1IU2OgIYJ
ouzFi9S30ddwCFFYLFuE4GVxZEHIJr+y98f4yEXG1TxeMKAKRFZB4r2vuqiNVvnYJ6SFjuuqAkFF
GtR7X2q7BXPxf6Xk/X+omNUEePq/JzL8b7z9C6mpn5/V77Xsr5/4s5hV//gF2XcpFk1TE+DMqBb/
rGY1m7rUdAXDZ2wBQjX4h/7k7RviDxfWkOmoum5CNVxr4D9x+7r6h22TJelalMlAriz936lmKZv/
qZolH8TkWQyVUtam27rC+H/Lj5CzMGWnR++pQv/CLBAxnIoWnfkZ7so8vC/V0jXvIaIOZFuSV4v8
VMSRu1RXeild6xxQNGX2x+CECVgmRJd1FmDBAI3XOX0FG2qg2UMWVdmjyosyfDHWQVcmjWt0UqeV
VtbMRoN6XQKJoeL22lqdGnlKpsSx+2ITj+nQTm8qFoBI3QN7QY35HA66vTC+IoBLbRk/VmKk2RiN
Y8t8sRuajPVQczrtZmlqw31X1d6eAS+5oX4cFGgqx2yIpu6Jk2g0Pedy4H4r5rrTqcH0UWvuILrk
1VeuRj0TQEfR86OI43LYJvhvxgT5mTNUN6hRZbaf3XQYA8tMc78hJXHyO5TLkzflsp98R3VXPnZK
+OpeVROmn7RaHcQ9Vi6zYhcK6X40VV+pAbJeGEc4H2EpWhuXczip3m6VOdCay0RPMOcSlqOpbOdN
x968fqISaR3B1tvG7YznGsmY9B0rG8oDErfsFdyMoJ2JWxT2GIhUSj99qR4yO0U4QsvXuJP1wpHf
KqwOqkQpGNhIo5ULE0xbuaZiKNiys7I/j4soH3W7SN8zWecfDe8EC0yhga7H0kJjr65VQmejoQ7P
MfqDJwcWLPkgZgpyRF3FqPOUM9gboJbwFyxG+uQCekS/DugC0edNJVqmT9mcJwj8ZWquOGHQzZBm
InaloGoEP4/yXOjaQ66UNFJQsWYKeb6jnuA970WnLTeAFieun0XmyYELxDQ8e+oa+0jEfBWfemee
xl3lEn765eSycT7TvreQQSaWO40u2QMmvm8NzBZnkmLq6l1LWYYqNklD64YBR6jdClnZyrEH1li9
jnORLIg82qE5N9aA8Nq1JtB4Itb7eDc1+DdWLf7Q4m1oc1ytYVS25j2ztLHdLW0yKNfKNCL7sXV6
+AuNYabJZekiF+eGKRjpbFTTzMJ7Rp6p9aJkclTYWmSOt2RwhXq1y5ROpi43Y2806dEcUZhtHCcv
9cDtmZdflT5Z9KApMy5iejsZKRgS5UNGb1JVMTDIyDrPdsjxQYFY+yKKIRyPDjkM0OBl1LwoaUzr
XYDnZj6Ihtlo3ZfFNRIk8XHH4A0LamTe2sNC2bG0+NoPYq65hUTZqqW5ooUtDhsw4EmRjTo0YE6p
jGvmoBIxHA0bAaRDxFJZPrM0tnI896QeiMcqUgf9Ewqmpt01sC9PrI9HgQoPfPLc9Uu9izSJbJys
o2pgq09hm7oaOcsnE33sjMfYybIAz5LW+MgFFfW0zHNCmh/gyhAfEmEbzBxaes40/nXb690E5Lat
LAVucweEGeaoKaww/nNgcNqUMQgcIsherC4SoQZywV8iuzAtOAq6uOQsLx/Vlb+KXEIBcJipdjNC
PlPysDqlzsT4vteL7Eko0/ii6AkdUjxJixaerMi1h/dOE4xHdo46LfK2FGaBBEp38vlq1VjAWFMz
BobgrBGdq92IOIrOdGUj1KnUtmX+UtpzhrF9qoc6g743N6qHK6sxfNESAY/BwYpTPA/I7m/xDqvV
Pk4HciO9JNQc5SsqywYUsBtDq0W9EY1OoMym6PkFJsX8HmqJ98JlLt4/GmaLlmI0+jLjUTPCOuQw
ikgIDhwMPE1WvaLhm7pFMFWWPOUFDkizNNs0ipYBDiiENBwq5thNzPrUJmb115S5xDMwiJJO7Z4O
Zzc9EmPuWL7qWHa1S+PYNHdZ1SbzI4JDjjKuAioe214kS4r8xDL6npQpOa605Llsa5zHXe1oi492
R0VtrGlSH2+qOl/ioB+0yPSqCSrGXYM6g6EMKmrp251l0tPQIWfNHsDaofhBHzV7x1hdfeTMzhg4
g6QEyV4pAPfPCii4dIKw2UHE2SrM02K8wrJl4KhakxIdcMqO8XFWI5O3PkUyGeTRsFhByfLenDo9
qQeTW8HFTNAWS95+6IlTzXypWlK8B8PiZAOj+2LMOEBZsYiO40i4+b0lx/ktb7Bj8CvnGH+quHbH
e6dwSrg/Co5thkITb8Ivb2Fd/czCulO+GxCiwJ/1SGLtSNCj3KiLK9uXjpTznD4qQPWnzlIRUBEa
wBkNdzInahrP4Dg6V1pTzYAiyfQHCVDahpmh4KByyJNQLx0SPgh+CETqd4CinFUS1dbJsS7D2r24
sod20rukzmqMPBZdfZRymCYAq9A7r4s+GIga45QVpm7KRXmW9hwCe8qsJdmPpTtUnAyaPi9dL3Fm
M11HvGkbfcyO7jivbu9WXwoUwWH3WxH3ZyrR77FaGqFKvzX5HE2zaD7yFI5JVhKVFjFJv5dFWsPG
ZraINOpG3xQNNqF2ee5V9nQMP1/RMpu4JNIb24kfOksPCP0C2aYe7Cnx8PLFW3Nxr/+/l9ZrZ/Vf
V9Y37+M7WOX/dejy9/Lr9wJ7/bk/62tb/KGqqiAzykavRLv4H+X1+hBjUss1LNUQmqBQ/s/yWnP+
MDXdhmzr0Bhey+i/l9c8ZNDaJX/H1mkz6+Lfqa417Z96xUK4uqWphoZMhL60pf5TOltX6eispBbC
cYCF1H/UVlDVN251x3CuFGckJUXNTFg5DjOm2t0ywtEnZWLA7AndhvTMm2z8sOikZGeM56A9Ykyv
Lls2YOloVjdq/NXLGxxe5L3gqSq3itLsdPtdSe/Mxtn00SXrftjmkZhcJ/NLccQA0RpB/l1DYE5+
9Kbfmrd5dIFebBB9Zxh7VAe682zjP1i/1t+gRNvY9MCq6eTkvlrdoseX00nRONgGwEk3ZftkmRCq
DnStnOJu7OG3zBuQfBnllN3+cJbPyDmGCRA4KOMy6KyDyRSwfWr1E8B4Nfohi0tX7KqJ0JuPbrix
tWBUX436acFPyzHB9TrraItrozOWVDYj0AFsswmc3oclAaBFdZB9/Pv32r8MhfvLWOZfftf/wLmM
+C/vN3qRVfGRvP9+p60/8eedZll/MDwhcU23VbHOV/5xpznaH7awXEBFqv63x/5xpxncTpxjXUsl
MdG0zH8cZBWS6HSg86TcCB3LnWn/W7lxOs/024othFiPrwYzZcrX9b/1VvztIOsSiCoLZYj9ZOoX
GiIMUdrOfBkqEe6Vqa72CaDAt5KEUScV4OTAwm+SToeJ3qrD7Zwqw22iauZ+7OYrJiDrAerHT9Sx
JrQKY8V/9NHBQLF9iTFJJeYlYvh6IY8K0aoxtA3gijrcpgPMlt9Wvf9+K1p/Mcp59iMWLFYRqp6/
/mKWY5mhs2Z5uFI95vgV78bY+DknGaMXhzvIbrX2rpiCFWRZhdm5s5vmsxrN+8okZxSvhbojOEwP
/puXxef91/fbxvgkDFWYJAZqxjpw+8v7PcsaexusYGecNRqEEzuh0X022PRP7RQyjImQ1CgNcpKB
mCnKgkmobwYq8KaNpsN//Woc4592bMvgzVGB0bBXM+ZzrF+P//b5N9KJ585IMm+u2m4n2nCvG/Zj
2Bm0pDPH3KUt6JuKZr+uI6QwOlx6ciYT1pJrio1VkXhhD9kNqRrLuRVwE+JMItCdCECNrPj868Ex
JVdY5mSX4Uo+6ksSXuaKRCr0jKykoPMu6tyCXtJxRpeD6V5+fQvJrVEgFvuzHypko4Ps0Tks/eHX
D/z6NkP0f3tKc33Kv33brwc6HQApqXjg4dZHdIkzmxyiyUfEpl+Wkr4GtMvi7BapfYgGp5u9ykyN
S7n0ynE1dvztW8YoRV4x1odmffBvP1t1tKvDGZFvVDctsh2e0ITgs5nnSfN/+6IyN/R7RX3+9cOy
Bzyf2MZZoA1FQBilmR/RRKLjuP7dJdrIw9XrbMNqcC/O+scMCcDOxu7862+/vq6l2Z8P9tgVPdMO
36Moei/a1bWsZbLbs/LvylyHvb1+rZzNaPGWTEW9MtALsYdGXH498usP4tRuTH3Ep7N+vYrtHkYC
6uJfD/7T97YKmIUx/ggdHeFCV2eNt8wdZRsgeuwP8RmRCZCpcGRIkFsz3NFQQLZb/4BcuVyYujVN
38AxXb9UINDZdg3wk1/fkQ0Gc5AW/bQFEmpb0MDx4um7bdQBHeAseMfTd5ya6CQ0+CWaTsdab5uF
qcSA/maUEQEIq+BkaSBU5Kl7E3U+RUTOpKlGPGkJqKVKvZukcD2UWuEWiWRIzwwveFR29JVV1/JA
TzNpzJ1HInrlnqBRfSM5BHqhUpxhalT70rTvihI3Wgse2e9czE1IX6Md1qtql2OlCrTVrDrKChyx
yNsjb+aNxSq+5YiXnWdH4tJXSunFqAm3eJruIGIRfO/Mr5rS7s1cnh0LewydxyUA3XwsH4zUfk0F
ilTCikmaU9ZMEHC3ixZ3G6Qu0SbttJ/JRKceZ8RbC9AV+279aqc4MjTlDca7VjDXGY7O0F8Xch7w
oShogYjhaTlvzbjQuNcfip7pdUOEGErU9lj3WBuHFbjZ4CC04qQ/xSVxeBEolA4V4xyFn1ksHywj
PMsG8VLSId8sBVcTIxVkW0ApVi2uXowpp5fypOlPaVKufrtmExHrlKodgzknwXQ6MtxBNk6aNSm4
w8kuywPyYnLh+YTw1Z2zqHoir2Bppgfd4NnXO2dX0Pgn3/fiztG3KhhGtob4jNSp3aFzjvuooLmH
uTPqykDrrV2J32tkfgJ98LXS5Jn0TATZptiV5X8wdV7NbSPhtv1FqEIOrySYKZLK4aVrJFsAGqkR
G8Cvv4s+91Sdl6nx2B5bFND9hb3X/uTU+ILr+rMIfHxE8DokrjNQun++XBxvivaazV+7w5J7m4Jx
E7rpE8bKx4UsKEsKVqbNzXfGE5iTa2U3D07YZrHl11dM5sFmYQa3whzMkmmKIu5YdUXj1caLKR5x
hKa7ANfrYHasXwvvb9sPjB0cH4r5QMQQP4wLbEuRFfwdo6g43GOyG4uPLZ+ggpKAV20iN3sw+kHh
LzLMnTVVAGCaZN/XTnYIVHnNnfbFa+zHHhoURthEr1ETXtC1NUHhbBi8oW8s/f2saYBHPU27ewUL
Nw02uGYqMidQGkwXHpr6bHUt9m3QE3PoXvK+N58tUP2NjVuMIgcJhypYSz/Ns4euckyrQxLa26Sv
sx0t8gbRcHJULt+mDP3fVNtfaWFsTaY9ZyuBrpAFww6Qab5LUxCemG3QWC5fAMWQZSz1u6bb3EGx
awOB1qKQmMXgvG0BFWqKenKufYXfE+4IYaKtdcvvRsvIP7buiPk2MMuXPDKvHPv1Z8lSr3HrY9fz
93CtZNNgQdwHofHIRDHam1rvLIZGx3//CNpIFyulfdDiySzWfgcgaeQZ/P//mtawkiCsKiZq3reu
Qn7i338TmQXYIkmgUTeeuZ2qpYN7/r//YH71f3/47ydsuJg7MIyHXM2HWRVvfpZc20p8MUe/5hix
iPPhNYff0vPSE7KzzG1ckY+TkV/qzpRh7vKwNP2HBYBnNZdqZ3HL2aZCUQcNswmsR2FYwPqsirEk
Tr6md6zYfeh9guOZ1bTYRZ6EnhjVBSDHLRwZpE/EWR0lK6v0qfoU7vIppWdKBh270bjOM+TZcxVw
AJBbaGFO36VqRovJqIo1MqlZ9/TOPHsNOhZ2UqBhwEC6Ge7muNH6JGiE6JE2fMBheCUQ7UVwA8R1
mIitIYYzmsHNRGz2ZnAqWpv5FvaYLy33XUn/lynDxbTks1eI3wgcr++TDlEEW58jZ5srnmJMvLFU
TgWGjq+Jeec7aSOPlezeK7x7cVLhwJh0YMR4nJgyZ/6mN6JtaXgj0VrixqXJnzq2CKjRXegBKEZZ
bgIjPMxGdHNqCBpt6mxmOdxUwq6+xLLIYWCt58kh/ZLk5JXs7WdTPE/I5Fcl7B+zbj9cn43C0Hr2
Ubb2H8UqN9A3OfKpNmlLqIPtHZFC3b9hkeFkcG+MQ1rXMPrgLAnNvgcPzpju3fsokeQWDK1ZdfF9
dXa4QY3sP0jPp6mXwMYlE5jWGhZMLO1Ps+CXweqedgQ4juYjcI3Mr85RwUAMoSG5CRG7gciShJl6
ant3XhuJIrXZGT6h3o83Q4LSz8Jb2zYtFwHRSjQTD6IvT4KY5KmoPklGsUgg2g2yOrih9RiYdOJN
150aYuo8w1ZbfLrnMQ8/Mmd8BisJ+25iNRDucGs3JviARlf7PPIPwCGoPeGohBkcl5RD1yrkUxTM
f+txUgyblysj5Udr7m99MmcUB81D0brrkfwcupT6eeyckwnCKIcgSH5D/yHv7p4uilmWjaSGotiw
zU3XhL9lx5TAEGQEgmYgeZBr1CBLBFyqE/eswbGEwY8Cdw39yztEi78Ruk+xmS4/dj/hjDKiC4ip
VdjYRQwr6dBHoKZUwstqkC0T1ndBOM5uBlz9sfXbnVB0OmkOWKM0MQ00AZ/9AmOiNJmsw09cF2nz
zWqg38+KcTDS4hsMvACtC1d2Ws7n3O9l7Cp8Q6hIECvzjUhmuHLtL5Z8h7F7Pix/O9CHMePEYsUD
pHZMNqGvgQJZRMafUrDwnm15FCNDFH8ZP4pZv9pG8j6q9him1IlZm+Ex9ewnO+0vFrmekMvdt7RA
VtA3ZSz61l9pyVPmI7ZmDgsGdzk7Rm2vXYV21R5xaRQg6nvjRcMBm22qC6kRObRq7wJXD6v0Vs/D
33G65yK71VM6eWc2EkheiP8Oi9uYuKDRZsG1TGScaqAaY+BF/J7HFSbNjOMVqwiul6T+HwvjZgS5
fwoQQM3LCVJdvbKr2TqbBjlBi+udF/xI84T0xwa5t2Kne5cn+fl6dt9reC6MkFoin5dgTyYkNDAN
fYJsQKqEJj0vXV3usYSw6GWbtx7HVz07wc7kELbQPR3NkdlTbXmf7LBOfQIGwJca8mTk9usI/Ujz
sST4Wk1517NlH4zD4RSN+EN6iysC3oRfB0c6HJMnCasjSpWs7ElAkuUhG/jEoqx/LcqIiOngpa4I
1ArgpEJODHNCB9OFRRSrk93A8jA2oz/FjJNEhn8t3EWwV+CqUgudgsR7dOz8txSL3kyyO6mo6TbC
xDwINTlWfHKhiMgz6nnjJrYYo0ww3po93ZIknLMnpkwoWGXdeo4Wve7xkq4xNOIFL+gUkxLZPlhc
0iARiCV3taILPHMMXpp7CreTY/fj6Rn32SHKUrUhwqLaOEjxyxQxM4lSeTz50bsh1CM2X3hKY3U0
bQk3awmc6ljKPFg2VBD1MZQa5O+/f8UZKrio7r/g36/6n9/w7/c6Y0ls37//2v37VZH/VsjxQjDr
0cIpivLg4FXBVQi8JZWL4gyvsd+iEcVFx9w9uqQW3hcwL2hngctm967D6P4OFpqwwoPuVZVfVudZ
HFTBuRHIAqteMjAIHNzRmi6efcbKIYHR9+AMBM2HMyBnNDrrpyJ7oK2rHBcNQG7bwRBrnLKRAgra
x9kZo9ivcf0kBqe/sjAXJUBzBpN1oCXLde4hcMtGkqXtXyPbEU7zyhQpLgoUs8gnZd1NK/aslzRI
8ZiOkYI5sQpJkF2ZrEjWGWl1m8jwtyQ3rIIq8NGEOcjOUCIScrA2ufOYPODIVBgYBziZRBkXoBib
Z6IkNuTTzbtxsV5GGjd3mLfiHlIUgXQEGO7plps3NC6NCt50RwAkS+1t3aIIdEiKmQvn3Nts5Oxl
gChHxrivhy1mgtNMcYCI1d1a6CSYCWCbY48Pp4WdYKBGF/Z1cOXLro81qUDHISTZItVRvSn5DjUY
UWA2d/dUOa+lmytMKzYnzaNvY2wbF9LNhGM+m8TObjPHbo4dGewMaTF+LsG0TcIatpvvxy1MiVVk
dy3dXOusTNNOYisYqZ78Zj9ak7NzK92uU4gHhXAeVVA88/RaYKp6uwdRoCVvCJtRqtEeAJwEmhEk
J/xyxH50b7jLsK4U5QvPaLpj/nNVDcWga1AHUsq4B6s8uzD1ob9G1wZQ6srMm78Ez2YrqzVgb2QY
c/79A4PK01gm4Tot7nkg9k61YxmTS/cz5u0pcohGHfyXNqgcQEUYLExonEQTmTtQh4yARYmKWIry
2HXjx70IUyFW2Llkb0j+TAxG8NPt6k1AnunWt3AyON07hDWsEC4E9XwommNy/xTtZsQCk2Ip03U9
HO5PiaqB6i4mrkneAlx2A4EXhZ6nVWVh0FBaPtpsandB7dH78f9RnbudtOOv26X+Jcg9jSnighWM
q3BEtgcnAfCpNR+VZ6JvpTUgxW2wjyUN9XE03wx4VvdO4LvmMWBIyfIroXSrzK/R98SmsIdPxpSs
9ZIw3ZbRYQz1LXKac4BvXhaPbcOocyQbeyU868GxpmCjxYIj0Y+zjgAumzCNDjLBbmpCa5XzmcyX
Vk7Pgz5ii8PKnrYtv99+bQfW466AjOhCk8Gp/OYXguSE+9GaYn/aZySU9VkpXorb0M4cvIHNSgLE
fD+Wu2Zgs2gW83+GZ+2GzsAfMuC7UKLdWZH726AcTBp0qY4BMTyQhJjQVj6OI2dmsLWrn0Gr4aGp
g7cllF8w+rrCwbyNuW+tzOx1hDWxSptrig8K2Irx1UcACNjH/SaI/VZNuAD0CdWzLHkdBpObfzK+
a63eHK+9Tj7zW+H6X7InxruMugBbbPRD8YJhcNi0vvWmikjHGG5jSeohX7JEwjotvFTNtOECmThV
zIvZPmMcAhMc1HLN9NNamRf835w2Qxat68E9TAU+0F4aYARbSnx8cWepQ+a1bbJJyrsINpmP5Zy+
5vkwremUk30BO1q3h1AUxbmefl05lHuHzXzs5QGAoIDkBjskPtxhzQuPb4EV1xD8Xk/UVB6IA5Sc
STs8K7DOA6N4bDzjobF0/tDyhfCYwbhlvS26eZ0G5G6Eng1VAVIY0iZwCY5frlPfRTVhZCQXQE9d
cljpOL43vB3BsZVkeWdbE3MNJQIILlw337LVHjQhn/Opa0qKNQE7KwvJifVgDggDukzmWydVzpfJ
RUSkDBOMhEBj7ybm2cmeYDExODe2GjznLjee23bArTX9Fw7M6sshYrbCZn3TiRCcgc04YuEigqmk
V2HZd0eHl6E2yw2kcefNnNBhyrKOgcDKXdQnREFNW9txUH+gKMOOBuxkZshFux7XhBUNaF9SCGVI
DswPxFzEfX7bFcVHOVpyR+YdteZAkwPp5ShCDLCk6iBHGtbpMKMW7bR5MLFI7QzvKXLKCcgzhr3W
72kTl32VWUFc+oov+l5LEfZCJgUWp+19NucaEGf8GXKzl1pbiTMJxiY0aRsV8Tij2knjWQXpdmqT
P9Rk3JOV9xIJUF+DtAhYI9zA7DGZw8vmm95szHpyj9NSXIXjf6Q1OLGQl28FYp6i9s4AJysjUgEG
/pw0Ed8qCsbB3bHzWAIWAnwieD2GQ96Mah/82JqEm/PSeoSUGva05+0hBsgd8HWTdWX0yxkuK82V
V6gjCOkAN6AiPc79z0kiXL5qSyJmcvDdno8ULdKFGdd/nd1KaJooDFjNfLeLPR1N90CrM7DahC0i
Hfc0yQRUPMX9aFbfVbucp2UkB8pfulUpaS/4w1vD/jHvg8Aq5wQxgwlqq4FpYEb4G4VDwVDT56GL
AIEMTfPHNhlDWyx2svrNJm51zFhqRljEY7PEijAM5jv5PP/NnfGAlwdLW+m+qnlGSWUHxAllAf6J
PGy3PtrrscVnHVFZ7oKhfIayWoBpyv7UBto6mzFxiBh+cgUkoDl5tdvx3Aegz9I8O4nR+LEIUEZq
spEWs1LQyudlnL97e34LAqS8/4ofHZrHIckhhCpCNx1NDYMwOYRcEN4lIrbdH9wptK8e2eaL+6LM
sbtJOHWNEi+kdQHNKglZSEHxMOBgxikYT/LE8gqZM8gyl5hp1XGdpCTwyeyuoSKVjPZ+jHmwyJjq
9RSTskkoCBccbKfN0DV/8PzHk3JjaPwT4mjq6ipJp7WXzQ7TYrVwtntX4VqMP9gGA5ki/dOxKCys
vSMpjZxx/FTlCEchad8qa0R0HaUTvj1cGB4R0bFhj0+G2fxYCP9WKJjGmom4N9vn0u42QUJ8HQOE
beqPTOEYosAPuWPBr36HEWlu2AFUfzpV4ohIm0M/MxHMi+TRVVioi+LKQzufa1iNvkaSas+LvzNS
78Izq9B3kiY4UjPy2uH19L0nKG3zMucnM0gVzH94ObxtG8H0ZtVyD2wGDLGH2ZnIigCaF4BfhvKw
iqzo4pdDuA7D+rNXmkgOYj5sn5nmIizCAukTLNfIIa3OwFvYhBVFsbHK4GOqMJ6bITSSqLEr1t7V
tM85Rnnprm6EoaRUWB98/Z0yD+MdR1GX+MwWmv6b6NBu0/YkTBNJvrLYC9JbcaPch9W1l/01I1U+
mnit7jT7K9gFctQjaEgcAabXvaEW9DdZSwubmd0PY2uuc8d8L/M82wAqKBmO0iUl95jojBpf5H26
6yu2Ephgh4l0EF4jpKXi4Kuai89zDrPJoVMFX6F0Cub8ctyNRX9KZueP1DOxVUFx5fY0V4ZbshAC
24BQUL9JG1xIVJZ9HDqsZQUC+lJZlAYKQknWljtFjUaywHCMLKamrUaFyHSr8T0IGMOy8jNkqzP4
+nus7IOdlGefTdHKjKJ8VVOLuQYBVKKJdqZTHGV9HLPos8iGG0U77DB7pIFeKDyymSFXqreNNY9n
0hiRPQYQHBieANXLCFq3P3PAIZQE9t9k+OJ0wcLeJV5sJc1PRPAMrC2mc6iWtt2QbKO08dZsNiH2
LctO9GTqUg7RPI8zcKwFN46JnDk3wLQ0wLfdLtqSWEaXGJnrOXdRSofCheobHfq0bva5oHUo9O3f
R+dV7ltEnqmXc5Sm5lPf4hEx/J6aT9Ev9akNgZawwLjhziZ08jMtUKdNOdGKyKDvmGCJZ93CMI4o
c6WB08Q0DjAokYzSAhGqzfgsat0+tiUexixPXmpNeJOcM/9aTw1KLHB3qugYLdgVQQ0Qb+s0OxEv
86IrLhE26ix1fOIhPLSGfsB3gJTaCMkuKYyo8Wgm5mJbziPX02w9TYQtMZU11n2ZH0CeQ49tYYj5
7LOCciZMDaQS9y3FmWWyZ5UXq3LJY/OLq7sYgqgc8RrwZqyZ4T+TuA6MjUDNrMzBxpQW/R77TG0Q
z7P4AAqStvtUqv0vUfjPSmFjejRPQYufHZ5NBw90vAW1+zmMKNByuQ4dtMxtJs/6xymSbS0whVgF
KzqtGPBm3DE1oQ9dwx+mzfCuP9zXIhwP1f0xze9oQMpI3xiPmQ+Z2q5PZONAPmQBmFVkCoLU5qad
3nzq+8mtvkwRXqtZ6vXSXOuGmWFwxzVU9OUM/i3gDbFhLqesQVHnVeV7mlcbl3DLdbsXZfenKgCw
tOOpDfCDljL2MIuvCMC2WLimX6bZvpvGTtbMTBfJpNCqjT9oX7O9htyRI9SM6bw78zuTbyh4S9jg
6Y9jO7/caqcKLDo83F+jm4kQOlrl8ALrgEc8NMj/5sS95xfMPvTBwrPpDbOneQTgszD04qDZKOXu
5DTAZ+LMR3rdbXSpE2hda8cMjzlbTJrOiiORBX3sz81n05tHhUMMRt4JreOtISB21wvD2BllQCw1
nzV4mwdT9E9MxTD/M3feTDz1NOLhCR252BLzcEtQfcRzj4YogqbYq26BAgb4ElRmx6SrGm9T2Jdx
kqi3wmvrU514t8xqSC8K/e+sdJEtkXFuAdEnIulA33U1pNpbXnoozQan6Ry8BUQOTWlGNNMYjAft
9D/oqa13HzrXSueYOa36j9d6y2ks2BfN/IXZGTFYmyaXUaC3T9LF3+aG/ZD1jD9cS72TT+qeLVQA
8LBm+3HJlbf2wAgRM9FBezHGmG3Ek9TJH6/buAMFI7QQcp5Sjmf0tb8ReSQM4gtcQjokdcVpCDiI
k5zXgCvwj+MF/4Xm6H9UH0lSXMZo6te+u/y1M4csXNIzqk/abKZEms6agvLZpL+Axw6QpgvVeUCy
vguc9RCiwnQi1ePQVy8iZT6IEwIaW89kc/bBcuLET20TYyplL8ifrVVl+TVwEsyZfbitCRxnF8kh
z7AIV9W0QseN0ynqvmonMVaV7yqwd9ipjMon+C7/qTnT1nCOkhVA0W5CbSZJQXKmXq0LPAGrRPx2
jgRUkRAjkFcibnR+Yxt/y7SnDzJ3jmLOzJ0PdHTt3o9XtzJvi2aP5THafWgr60IQYXYpK3u9nYd8
ekKz6q0Wh7t6ys1tpXwcgIJkYAwbm7Is0OIG5z4SWBZtN9s6DJPrimuxp71ZwVdp0T5gs3Imn5vZ
feP6ODWhfiXImCUe9JUMTQ3ab8H9EH6JOns1701VzoiAn++Xg+MYJ0i+tK+5q9ezNX2rDnJuH6Xj
ifhlzjEuPJjGW0W0+y4BFYR+lvwIM8IPyAsQGeGFEbkZ/ChJlKjjOr9E+bDu8tNol5YL/C+6R2PJ
RuSqb8wdIyRLnrfHbQFalDXH0L/MvmD+ImGnzixY2D7hItk02m2Pbdo8VFj/QAnzpAv/gcWRv2a2
s+lZ/56gUu5HXHuQ5kkommHhqqY/VYH3XIRfBSBk6kIMlCNDjZb126VvGyCQ5Go1QSg3XWudNBWv
O4GLnmt3OXeEi3HSqF3WJk+9S8DSxNw+IyIaVNJj2qF6lJgQVrmgJgmT8bmuE+uc+eGPECMLMM29
VPn068mNFy2LncTExggqlBE5G7m0JjB6SOUuaZHrzCxuT8LUv4JMrV5fvR5dihD8P7jRzW44GBMg
UZXCXCuX52COTspijaxwyaz1Qwd8FwUIL2qA65eYSAyD5MfgIBg+pH6jq3vUtDd2Me9z4gO0uJuN
nfDiyOZTMnuDBs+k33MHNin5W9EMTpzn2jkYYXRTk/pEOQ8j3wZV24fZg9vcM3GX7qaNsFirhbkO
2QnfoX0EQhftM17UOF002iar/UJ/wMYmnI7UYPXaa2b8GyHp1LXgRxmtJFJ7mZGbad73595QsOdz
oocANiILI48XMQuOUgPDQjVfbVEpzPEwL4qc+uxZk+oJz8omsrOo2Rgnw0dgVF9sIsiXNtoHVRO8
44zJ2YCWhahr3gh+V7fUf0d3lOzBLdh0wJbozOlVWnJ8IMDwxRAoEZUmFVZGgJ7d3gIZsD41+/Ns
J+8DeXVb6pB3t2z4c8iFRsbUU7sfhWXBuXebXWOCYw0WfpAzgu4WG4o4JQWOneKKfedsqzupWUAm
uWeAepXW50qCgrHYd6w9zGLe3c+SDOKvGpZtH6Gr0pIWwG66Ry2jbF9ZFTMyFkXkN3pP3IvvRR0q
6OGAVlOreu8c9RfVT7Tj2SabPacVisjc9UV3tAFcrAScrBMp0AVUNKB+tnqH/Gwe+5CASQV9pqxP
HPu4U0xZQNysm7hzZrAGkP1m4DuPAsl7mfJnYJ3aAFZDpk/6IeA4s0BJVr1U7O5WRtslN1kOD8Br
t6XtR+AIvWzvIK2vWYYy+YLsGrgjIl4jOY3ZK2oRQn45RJlWSTgx1tr1aR68jj1KkrJR8duR1RbM
m8RryB4JIIr3BXrINaY0ThEIfZRhN1a42E+Veho7evGA5igfEIaoat5XGMLx4UCQJqo99jNxqEKu
B3IjvuzyTsTn3G5C9auCwdw81PCj16WUzhprwGMxAwr0GavYueZWz7Dwp7QcfVrQYTEmdlxCJhft
QGcakmuUWZ84pqpoWTdLwCcplu0YkYQTyorhNmjHOFqIOEN8Yh8t/e41wR9dw9Ztq2dZhAwlzP5N
THWLlr94KW2B5JPEh6Aq2KYq9pdSjhghFvLuu60sGLmOhfBQbRRP7pHJn7yIhIdQZN5twWbMFr45
enwZ6zHagT/21nZdzOAcyy+H/WwnG1iwxqMorZZ7FMYwjiG2IE2y+5fErA+D0TKUa2EUZ2F7y3Fz
EKbebdMShU1dky+gO8grTvSZj/17FQoQA1goVx4+rtB5cKFTdCw5oib/8nzD2/rKeWA2qS4OgciF
EbJLwwblifS9JUKCBMMctmOyrxT5Unrc2a7Gmjd4Tz4iNMIty4uLbnVdGODriQCDuO+hb0MnMo/k
e1GnonSM09loYfQwmyAXwuZMDiMOeKaW+0YHNE3/0NLeT5aUaezykuzxQ+0FtcC6hwS+dvp5Pxcl
lbcmNaHOHFa+fiOhfyMs70HY1xheVhl83ay7+tk5dXv0Ms1Gp1MIXITFjxs0BHWb5U80aOzQOv2p
DLKy1cRIjdSGFXv7kniPtZUwyraoFVglGf8pOl1inPee4xabcZA4IktesAHBpBH5GvwSCV25Abau
b3/sYgK16osvNFMbcyT0jwI5duYq29odox3Dyx5C+y1R3TUEKIvptdrT91HRfy0+bu8ZCnHAqDZU
fHemBlGFLe8q90SSG87SZdbMXy2yNfG6k5YQBiRJ3mtrthwPfdCPh9DUbCzuH3RqEEFgMaWYQXCt
+4lFBGsZfIQY9GFO/hkj97HKgAaY+bW0luaEHkNTxZ1JgDhbIFO3c6EVOhjeima5hUaSH91Fi0ef
1Voxavc6HS36iVl6Oh4Uo9YIGJ2d1yawyu5++GA11eQaQNodPkmWRDWViAtInvbIhfnOckuf7aDZ
FooxpcMwY12O7FGHif6BdMy1Uwcv/dhnpyKYrklUBttW6Fsr9a5i3vJKtlpvFJwaVdTFWJUfIs8Z
mdfpF98grMS9P9+kVWpi351jlBe/rnafpL8Ye9/3f0CpfRWdYA4nDMh4+s9YSYMOh4gGcc8cWojN
S1HIAt+z+iwONbE8pRHEpr/cUhcOF9Q/+lFBwJBLinlNWPYqbPmVgQkUJf1PWfPJvRulDOyGcWg4
wzqJYJ2G9yvMogDU0n8zNRoLUZBjyWTtxVhWXanz9cJP7dAYrgJmIksKNY7wQ/aT8nkxFVx242AW
9/Z4tEFKGsNFmpLznCTXAQg8qpMh2yRT8Nw6LX5pbRHU4D6APXsaeN979TBFIxCMYXgmOwLtQ/ZC
7Iq3yTTvmUeRSGKmzU4F8mDPgpFoaGFtZh4gpe+4a20cMWZ5mx4oRFllqD2RJe5cwTcdMQofQRWW
8BimW1RBQdVlZq8raql9OxpfFZdZ6kzUO1lvHRufZQIGEmupdx2eLdRpJrpo+KddD2TIaUE/9u6X
Z/JZl2NIEqz0nruuWw+6mPYmR0PWu8z3lLwY01sOcG2Dhmzjt3TVgmBMPygycj/uVX4PtQx0qWHw
hQvBAnF5tOfskZPnyVX4WdAPuD1nh3KCgGHDBxIlWJm5hBU89q+T0BuZFA/JRLIXe8Nj3YTFIfHL
1yUdXjwESzUWgpWr8fyhhVgXVbsx6EDKOyg+aSykZM6cfWctkznLtyGLEylUt9RUpgxJbS+DAyA8
ECbIkKbEbs9WDnKXbTNGWWuIKVIS4OpOCzCG2XaRo6CXSpeXWjCu6KD5enabvHWeBA8uwTjlzZen
pA1ZO7NeifQ7IwzgM3et7snlZKbgZrNtVuJvzYYdNky2ySskHG6AIAxRkhunHVC51oEO95XXrneN
COFwoHBuh3u6MeU6zKsdF7zxjgxjkxHAcU7uQn6CFjwso8Zbi+1hFxr1iwk8F74uiLhxMX+yLKT6
0x4sgbqOrcF9maa7ywjK4qllTX/gu4vSkuD22C57DwYUfkztkJs7m+Wjzkd4wIbzMGgd7acIuOqQ
Um/1CHMWP7vYgnTEfhD/meH0g7+QwMxyufTdyCxWf4aIsDYQq+VDVtLVq+gxKJjwT3N+qQHs0wMw
wxjS5LEgxPfMzimuI76fQ0t0drq4+ba3l1PBov2CAPpqK+fbqvdsuOXG8R6jntK/s+4pAO7cXSUL
AP6WDzIrKYup0ne08RXCxukg8H2pMjNPHdZ6AgKon5keZM70UKZdtRZW9Os9sXR2sUeg3sPK+06m
NOgYzcYNXvmmL8P3u57cabMLOzYCNyAYI1VjDOkYb2E64jvQ8G41S68c7eMIix0GrWYrEYTU/NM+
m9pziuh76OsvowCYNCy3sUM+kQVRuhYalGjtfRvCYm+RgmowhvJFFejTAr9EktCj2nD78I6zVm9R
m/pgVX/nz6or3pi4PiG2r/lYfTpS5qPCrn/HMCFOF9WaUOpaZNHJGpJDIXXDgkmenLBh4txyzdlQ
gfClfolZ7dslwTfdy9/cH4704FBQjZJ4LbTnqOsn4meZzgkyokBlmNTz00vACruY+Vva91xjr+e5
CsA7YPTJWAwOm0DD25KSTX5aeXswqv1usVGDC3P6GVLjRGgoajNQnvXoxXKy27hMLOavs0vAFNt7
jMBQJlPzjflVsE0cJOh8LmkO3dG4eCkKL7HYlwwlx6MnnDuX+CnUmkVLr76yNoRJcD8WYIFmVAR5
ti197xDakLELGX7KymSh2aptMgBB2hDfVjVUM/dmUz77KNmgzGDUryhzAWAKigPL2HRBlVETEXAU
kcE0qcg5ehFZRbW7731i59zk1SrMBx1kMwXZPdLY78/C/uqR8Ky8hSm7xfTI8LqC75X1UQbilg27
sKEtsfzgjSvOijGFbBWeSmp07pGuji5BGUz7ybA4KqBYs1wABZsGj5MSFNHOay5ZJzRsDUH0pO/I
vejJi9XCKjmOpFL3BJUcQJg35ayk8jr9MXrtbvywmtaIwAlMCR4L/Rc9PYL+PsdP73gj58pMDOcQ
IaOqnv2yR+u/1AdEFzavLbeDn8Nj7TIaQSjygWMy3GObOkj5VIqMZQ0VkdGTWetUHd1YJNd2G9gk
WjGf6xuvXC+4Ns/BTHrNHctgQ3H3CCYth5K/qhD73tFoMU0EYKX8clm8raSEfp7IOG1VcpIwl4uo
3zDi/2hG9CLL/DNapFIJBVPej5aDGCnCBJkv67kHeOSRBIlEzZvp16sEKb0iDsMLbwPv6ioMSGKo
IfkPZvhDfuOnGbx6pXYv5IvDYUcGhUeFu3fyyTErhbEhc3MX5czWB1X+zS0e1/Qup4V7xPtioVfu
J81Ql8rMVcM2tfE5se/X7Jdm2Btkk6+clMCdIgeVXGachJH3lVKNbMwcLX6oeNOXZkDx2Wy7zKKJ
TJeXoUar6LFxxYJnrkLTOjthGFcgT3f1K2Iq6P+CbkyxwkN8TaZceEjNYo3pv9n1qyXHQg0Ig98t
SfiwgYwF40uTqZcs81+a5D8jnT9tTY+re5Mqz8YBBUeLdBCkiueKVoqvNX+3u5kH56+XBq8iNZad
X4Yd+ie6zgcGWpfJCR7mFKqpBUfUMSDXTTRoE2I35KbWI0kyH0GpbvaY7WyT8PNSPxkD2VNG8dxN
wTVEY8bOf/yyqtRC7kFd3kq+WOmNH02BoFB130BnH4YkwdW2vDaoySW6GtjNZBLXsiW1NrWfmkDw
rYTZJUewiw7r6uz/sXVeva0jaxb9RQSKmXxVzrJly+mFcDiHsZiK+dfPovte9GAwL4Zku0/bFlX8
wt5rj5dgQMDZVHurin683sKX67Y/huOIzasXT3t0ccuoDFK2JdyR+0I/EnrVretCWEtzrPpzI/KD
5nsvNZHjT5PTH1yfaBbTnm30Og4Uw9bMtRf9cUz0WKaQf8m28Q8N0dGrMmWU6ZhZs2dAA7m2ntpr
Ep581FvPTYJ5hpcD/OnUci0k5q4tN1g5Q2ZKGAX02OMaqlk8tBVa7ii+hHnUrOhHMTNle08vSVPz
XGK6s/KUGNBsM4cXudSabdwGF4YiCqEyWEw3DF4TIyAPM7qi1D6Fbvdg0ZkvgTswZIF+M/lbK7Ru
3Eyx+7tyVqEPqMtyZnPE08YomYc4ew60+pGd/7ZNyRscdfPBxQsQldbe742BgVn8Okbq1QOjM4Z4
dIyc07PDljILfCesDfXgngwxQUcLwlMjMXaQUrysYvkU1elP1k7rfuYnhLb+LCKU4y324iaEAtkY
d5ayr2MHjs/APLNsAyaI5VR02z4FRcG1FUiQ4JSUedSZy4KWHiXmKI7pYQhC6EKZ6NajsP7ojNFs
3hIVslE0IbDc6ooy3PjmNMHkNRV4hSh0zOSZM93fBvl4jYroy83kO9pj5gSKAVPOqK03GMdYowUk
TYdGqEgl08mv3Us/uHchNFENLtOic4J1Ykq1QwdmhuA6ErIlvbHbTtNfBojxNkppSIgA8Nc1CQGL
sP9KbReGqAJhnmdXNyZ3Qa/iPZO9v1X/JSJc6hzP96QBlOkMf8jWrTfRMJ+jvjqQwYdeuQSxMRBm
QCoo/QSxR3Ji72fo1iwzz15ktnUgtzAN3CUi7sFRNK/8PS5W2e2IYXk1QYCsKkd/HtzkOrpi180i
QYuskD6IDgFYI2TPah1rwOz06q1nR4+OP1woc3DpXvyt4+l3g2MIwwehi5wRYfTeOAxc8+6FO/1e
D2YURud/pw0OB4Du0KmSJ71hPxRxG2nZ18oYCH9Ffu3M91lIN7tYGgoZMOKQEAm+mMZl1jBNDoT3
UoTV0S1R2gFV0cleQgcda7gfiL3UNSJRW+7kvp/ffM8COhg1ay3NKHEZAaNMt9oNJvZx4+TWz+Cl
B+UVtwIRgrTjA7XOnP04vZEC26PiPnZp8ipL0T+gS1u0spmOdMybRtAayh4a1BRsE2KNa5m8MRhn
oo5kww61E6go9rXaS56wPsaRwg2P/jIUdEmDwZeiRqCCaT9Gq/c3YcBMjZMKjHg6EOlHtIQEAztA
6+WtmeJxcS1e7A7RKCNLdKpo9vtoDdf9gWMCgQFw5rBm0hsqUPvFvOxLU3MTh+VTX1abSKE89ptp
qylF75kOXxMDPES9nEPSS6+6X3yF0bgjR4gOUCQORRir1gx+zar3huqR+Iw3XFePSLphp+pdcUD5
QwgqeoX+sSdvukT5/6JNvC+BlYAy0SSLpl4RvVsE3Px881wTNc9UerjYcc/BUyAkiUx3lzeinhPn
yf4V7kE3moPMtFlqlNN6MfVybP+Dv8ANnhTzgvHv0N5jq1p9V4O4Vs04QFI3dpMbnjBFNkRz+O5W
i4HS9BMlF0qJYqkN2imvfJMtuZav0qQpV13bTKsiC9JrYprmkeiiXWvV0SlHH0f6qXuRRu1cWnRI
LE1C0KNl8OpQfu5rDtpLpkXumVcumTLvahQutw+L4T6G5Y/0GNRBfC1B2qIduRCVhmMkt72d0Mm/
wb1hUJNaR4et9LkZcHtasODJvd1j34JsM3hv7FzxmMJjr1lpqPqa5NUm7MmJr3gJB5nqXIPBO3tj
bn1GA3KpO8foH0ORnBy/WqfYfopvBbZl2bEnS8NG4C1O7gDaelrw9sVMAFGq+pBm7xqCLQrg9qN0
GmqWWX7hR3ApzfHgNz8DYXDcxLufQbrPOFmGhRWgnW9sb+tl3aksj5njRSum7P3BY45UCyCSUYDT
nLZwnXjGc8tQyiPeZa1VIz483hiOmdwTGULfZMQ5WuYnW8x3Ep77BX6d1O+jJydGzm4cu8BlAjwD
KjLxUHRpeRiS+G9tER/OadEk8CimyeqWzh8cKsbRZDXThwSoDrgXHdFxBGUMKKAyNQuHZFe8sHuT
nAMbf+qyj+a2x2BbIhznb6j8cygocvPp5g3qoar0hw6sGIM2xoGrfqqxUXg2Mq7hqQ/EG4NxImFx
gaBkwSrE7AwPgEacNqbvENLZcFT4DEqr+HL18o/XldzaqGPlPEJ2WTvqhcPGo0WQr/Qs5N0l57sc
iv1aYAevrlpv/3GyfEvRS0CD2T6wBI25t3lrn/ikY95H50RmnHu1epVWpY6RqpcNniVeq+Q6ZVa9
jxyRLqlYdwbiqtjwnwm80jYTZDLUvMg+lH9La/fT8BdWKfkROorARlb2ZhiYhPZzpmNH6kwahPa+
QaEkiRojQjO9uIhER5vNgjHo77ap3H1im2dWgjCY7ZOViPFgusU9MuTN4JalzOCzyBSKENMfkR/X
l6FW1Y5ccNKpYUItgi75MsgOXZg/njUJZskxt36wp8kQ6ohxKNGKFm5A74YHki6PaZAiEGRksNLs
Yrjz3l0NPhlDTJmUArCbumGz8/2vKCejsQin597gxCQhh1V44TlnffDOWhJ/tlogb02an1tjIsKT
3zcYnG5PMYW5yGlfW1O+ZXmuL8Mg2JRRfbbM7C86mmRRJwzjUnTQbFWXCXbWjTdw95VTuTI12z1D
SiPduhAjQut4i5/cPIxR+CpMFA0tRH4NZ5RbF4ohkrpYYHSWQ8DNvreJ9TDvXkIMRxyY5jlCoBhl
Vr8ByL6E/j/3G/l0HBAmB2P4GkKbTt3K2iLnW6XsrvdWJ+k3/amk4abXCG2suC3qPF//C+2JflU0
WySh9Ro92UFkSXzqGoTxWaeurpsbs5N403uGOrm6eWwTO1/qhnjpLXXBGVQcHSPci3o6jErBboiR
jJbbIGPMFektA+eFLDjohg71W0sCAnoqsZIe4bBlSLNvitZcIpbxF0X2YEzcYsgXrCkuzZ2IIhit
jErXI1MeyoIy2ohwk7eDtc0eCLfUt1r64YJqQ3dRKeIk7LuWtbP0uQK84VtviryyTZVbr8PKRMvB
Vi3BS4cTzjAM3IRcIl0aLBvD6Y9m+m5ouPFKGzoaAd7lwkGfu7cMa2VgKdgF9R8giyQoBM5Gc9tH
ranvpm8/4c5T+zb2GCTnzNbIBmPYHZ+mEt2R0IOJwwubuJv399L0L3WGaiNkRb7qqQnWGS4N3Mg+
P0cECJn3IN7XaNsZ0Yz3cf6wV9kSLFzuxpjW2N8EZgaKGQKD7yQHafUnp/mKpnYnZxViFnsbJEW8
OGra9wX+WERdH2ZN0nlEEY2n1EWSpQ8Ufgn1aa2e0ZEBDg69FyvyiWNq7E+3jM2DHEYWCX2+zSdJ
Kd3qTJOa4Qq1FNBm8Il762i0vlwZqUlAWYuNtJpsxlLZsxPwY7q4cRmjoHHzibz2s/bMDCDa8FmS
VHx7W0/qFbXRX7R4EExLn3EQmUy1hm8prqcfs8HVRa2P3CfCkIRZhkU4PoGtrTNM0zh6e2aoWyx9
xmqamictHNeixOsuRhPxp4KmUWtMyRhLrwodcASsVRrfsH/Sx+EQ1fkn7lG1JtbwgV32TbpVPAtM
yZThOAgn9KnaDMsLVLueAnaYDduqmYcAjXhiRjSkkjgdt13nlejf2/5TBRfSie2rGrmHZYliihzC
HMshbi5aW083Fvkcm1n165sfIXo2TKjjXZ/iu6Np5HRUfJ/rIKCXw80Ms+sgWGDaaZBfkFstx9A8
T0StLYUdvukc5WtCOhedmHrgM9ZJhZz6efeYJdHOiJv+GbYbJYPWLCMtvJqSeKQwx6nV6MpaW4Ay
mibYlmSNb5CuARFBsI5XE9BK2tWnXn+O+GFGQ7XEv9QkQEf8Wa1O8H4dK0RAHPddCUkd/h9Q5Axz
NunmJkcd2x+D0C6uJ47naWI3ZUwPZIm/pkb/wOYt2UipE5tFYmcB8WDdDhILmuAn0PEAzlXhyaxy
B5K/EQDtTsoNGlIHDxiAq9DnpHcdz2R2PL4XTpgfPA+Wfpf3qLh4M3dmDLCesbFT9yz+OJ2i6UnT
uQd0kSAJQnrcl9SaVLl90eTOrfXH9sDvAVuxc4gK9GR8aPRMbZoJ4YE+UdaR0vjiGsw8BxZ4HUK0
fQPL43UKs30u5ZLSL3lAETknzvECj+o7RD5+j11PPY6Ouhh27pwJvr/kGb1SXPxNev2LrGB9T+De
E9JG9aBTn8bJRerPPqyAapi0g6eclWHr+mlG+14BnRgnQmK4GVQ+Q5VC33Ru1C8UcNRt6cXWcsAy
gdsRm/ngcYE44CULHacYhdw1b/sfzbbR60JCfCQoehHl0ITD1iH4BsLDlfRC/mdd+8BdDM0LVVUS
F6dMev2RhOXpWjZZuBzkvLr3p6dcHAcMCCLERsgKp9p0paehpu6NBzgXxK+jqyNLL2eKo5vpD4ZW
sZoKXh/TGDDK2cTY6tWl0FW4buwQ5UL50NVxuGlADbqNxbBclsdci+U9dNR4AAKAOsAOULmG82sr
NLKaRZHdOyL11h2o01Mydt5RugmTGwX8MU6ty0Tvdvl9RKyuWjrAEdfOpGvbzEVS5OV1dLZbElYr
zfI2bhNF565Sy04RkaOUp85EglYH2l59KxGGPPjo/tjgT8Fbzf/Er05Rlo5vkldqi2vaW/8+rSea
NUxs+lWP/fRp/jYHc8CiCYRxy7zYYVtZERHcG0+aa1cr2lr/OqWtf/191BC3HqJ7P/x+ypsCEjYH
s8W5S+9VgHH6+OeRLL3L4Ln+jJvQdl3SPZcBXonfD0TZumIFXW/Db5ccfz+XpKApnCQWay3P7T0b
b0TVnV4+joNGhjkKzYkGYzPZTn9mwjWcWeDEeQ8yEd0byiubHon64yHV2zdFNNSHXWuzr0bWp2By
zOduGneKTei7m+TJtqm5Z0GHlcdUmWJr5M1a90PzHmqyu1k880TY7aRp5bCZsqdEj617IF28LOpb
z6S8mZoPdDquAfmOgzgUVqEvixQBRYv0NFqVYTHtEq1bVpGD3M3OBgIaKjff2Kgl0nVkMmpLha+o
o4XNOsO3KVK414U2NwzdCWbAMR2jnlYFSkveIcLurlz3XIw9cYZ676lbBfT51o3Z2RL2HNVeiH2W
W+EDWe8sF9ty/MAe6+BItTF9UjlsWVbWHaoIcqusSXbPo2aRi4b64ujMT4OkJG2RgM1NwwLlmUgm
kiuZk4Lggls/f0fS1ZBcbO38++z3u+KOKsgw6tsoWIW4Xu2AbA7VMVTVuYIMk64nu0GZlnFf5QyO
UNtkbI0Cj/eq0aTpojHd5k8ffGJI0r8nMSIvQmd4c0TtbCs1NPvEcM0rciUbrL1u75jcZOswc79d
tpmf8wP/vw88w9TulVXfNOltarcz4baN3mHyM0G5xlPH921EsOqia96wbTy9OPuBHNbl0JrPrBJp
o3IZfMegN3OjhOFapOXJQaW7IqvbP2LRKZ9ct3z2/Nrcj1FFJMzYOivN4Zx26jJ7B7w4xNW71VkC
mFDOH3sWWrD4PKekEHLx8ygLDG0uCIlmzc3+3GrV11jazlaFY4Pxp7fS8xRQZqSISmqW/pXYsWnf
63Oab1zpNn7GwDy0ra81e/Bz6jTYpHqD2HZOtmyKi66DXm36Sn6b6qga1z9TsRXp2oDOvUqnUF0r
TxAD3BAs8Pu0E9p0mBdKjan128iNy41VluPbWIXfPnHySzdmNGt5zUcTp/I79cR7O2uehsjPiysN
e3yIOg2oQIlKKqtfajAUN9UhpS5zm5qvbrqr1QO1BgPPLA+nFJgZO/FRMzlcWUXNLBVVvbYjgL17
ogqUR3sI5CLwouFmmU8spMWp4EWG1yiiL0K8ln1gJe+T4U8bGTYj8ey4lT3dJsVWa82dlXX85Ya+
jbaIJJJxNp66qyGoyndWHjbbqkhsqB/FpbdasUlpJv55hJfa3HopZ40tePljq1DvVUl6NBaOn8Yq
b5TDoV6mpKaY0alBZ7skc46jpm/uLdxqEp0t7RKFcbgUMLFfEK5oOM14pGnRfz73+1Wv0Ye9p3yC
Uavow4tD5wcg+U6Vrf1Oqc0ixmy3ra+T0NlkTbYuawM8LHz4N+HBuaiM8cPL2fyiIT461Rg+RVXV
oXjmxwytl9E0SIf2dItfzXvrOjv+mh9giOmuBrPTfDZktXqXgseo11HNRLkfqo2A0fNgZMwrUb+e
Uot/1k4K+8qwA7wS5eTS4qtbW3T1I81IQBIPuvqaCdUGTQfTtUGqx4RgvX++MIrOOjU2Xep8WLmR
dqtjzTj9PkPu050Bo1/mT0tr2Bc2RtJMq6ARAs+nqo6t3WQ55WW0tOQ2wp06pY3SnW2St5vfo7Fi
t3b534fkW51E2dnpKH1LwyivVoUMKR/UcDbwsFNqMQuQfdZsQx13xFGrcyY+lGAR4YCDE+G7CFLj
qSt9LHJQ/jF5tX8RWCBtzdsUDJ5hvgJrO2gBUESVguv1R2TibhFdVR+xlfGjp3AgU891YK0vDa1B
EuXV1LghMLu+R9luKhnufj/H5nxaVcIz7pFK//MtBYuiUyfhpJT9WD8SclATf9kzacembaTcwzAF
JYiMuRm+F2Pe3Gag49Ii4Jli3FY3M6BwUN1YIUhuWJwJi7DeokNWmFbvZWwhZYlbn4t5nmR/etLg
7WAJ+vcKAenUKH+ro5G7EaWD5Jgl/lfsfw+RM9/7s4OlQDiurEonl6bPDp6bfSdD5/zYGEzqZHZ/
lFpLD0AiF0K6YCfsgGO6UhmpNv99VGD0/b+f+/er/z6amR+UbMaSaFDx0SJkIM00/uHGw2Cja7qb
MwzjLhI5ZY3LwsDJJDi9Lrn93t+t2sPvzuRgN81nsSSLO3TT/han9h0oG3+xsB7fTKdNVlPjDge/
omMoElozuu760cwK+xiJ7gkwXv046Yl6pCcdaUUTTnoBEDTO6Klatk3XBnv1GiGquawsn9GpheEt
8mGAe6wgrdgwvibD+OeB/t8H85e6unnXS3WitUxuJavPc6eHLMkZNLLnD2mgpW0vOy8oTvVk28dA
NxBu691WyfmfCdjLZX3+Q7+3VUFn3rOycR7nZ13llOwgJlthVc7VNui98IzGLARGhFEPbzcxX/NT
iyMRz4uJPjkvwBeuKcfz5W9FEfacP42hO4fft2qfZOPVL9GaOSH/bD1azsHs0/61sc9JG49v9CeI
V2PGqd4KEzdpWnN11iYyPeqTRy1koPdosftFEvWIJU5VpCe7KXNuA6fvicSPfB17QLoimTMdMRCP
uAmx3XE0z1iAntEsrS23dY5KPxdggFir7SArmvcysIL5SV/XPYDFwd6nehydc9cKz6DP+2MvuDvS
SVdsJe9qoPOWw3tR3YsYrDxrKo9p8f/zyGKfrSMzuSDJybalwHLhsnV4d0W3H2y7Y2bg6/tqYgxT
VuUpLMdm0cyvTGWH//tphoR43gIhEBSqWVPsO5/xIzKM6MsKvXzdAD47ZKy4qniYiBAY3TMDcfcI
kXFVt+yc8pw9na7uGFRJWS/6aVka264jnMGJyw/GXIhmen2HPgwRvVIEu8LQ631E21PESLWruv4F
6TCnYOfBcaABt2q2F3gjeONguhy68G4jPrTM/qcZnTO67ivhIdvAaTgQxhU8gF2e0/JJfWe7+LTt
8GNMHdyualtX6kvTPLlMYqRKeV78YSDp+donFsN2Z2m4xRIu4HUy4eOkJGEMExyMSAD5S6aC2Vy8
AmB/KwSGODv+W7DMF3nvHibc2inUkC1BGox19RUlbbnRKjRedbiHR9OsRY1hZCqpv8kGw7CH5VhP
HIhJq26Wgk2sDxy8sRiMMDY7zEDRhhIoX0MWpW5BeoQtbquK4QJU5V2bN/2u58W7DPjEwgnw5vWd
fG/s+f8NNHNBHBqZgpYOQi9E10XVVqx1tIZa4cdHd9APdepDTNWQWuPd3pSh92y0IDaEwdjUYAIA
qqf+JOqk3eog+dALByx5+uDsht1bn70nFaLIaCSeNaKn6WLVLOuY0YQXqDfAKs6mmH9FqVtwMzXg
Ij46DDMnerDT+eFiAxJWxPbOiJmrC9N6iVNYZwEUDEr/rNowhgzn3XVRiWJFBDfR8OQCzhnyreZ8
lVOP/bQkV4HGfdnLPNto8fTFW2BXeF82mullG6viiJvsMavn/xcZvevYTvHhvFDUio1BUaxPn70Y
+n3RyQvUmBKKohntVO88knyk7Qod284EmxXRPQuNVHcey677SCNfW5FSTAhiXHM5kwng2t2HRb+g
hW2EnRjjmgkmKRPEjbPHyTZ1zxKnceKf3OuKlVtDqlF4nOKK7zSMdhe5/rAdZnU+A4ixYyIatCRl
R4pRpGn3JNSw48CnFekHWZJhn4T8SonnfxdTQ0TyY1jjNuTOGG3L8a6U6a/Z6AICbuo3ZeXPTWAz
gpmQl41OuUX3udZxbe9EJaNlGVa3Qlpq2wb4CkXjIWL4M/FuXBpKpXsnl7Td+XhxzdnBZ/YPicBM
YmcuDBhyx5HrcPmayZGr5iwcEtWavFjXMT2iHYgG8E59yXLnSMON18vUjcN4r3ufqMaYnMLOUfW+
oQ5xw959LD1gQWWa7OLAi6+145GKR3DEIm8zKhOJvUVGVbvrvEdtADeHe+Uck3MNrM+9Shn8bedq
xa3rbS1MRIBhnn7UaTWsgr5HpCPDcxi1mB84oeVIxfPkpsUfyTT4wUO64ddpcnLtS+ybJnlklb7O
kSs+OJ7LQa3g/A4tw++8/cQykWzdzP7MEc3vuwZMkwbGASIocZtm9+QPHIGa7o97l7VXXTgg8Kak
JluZxtihWRvLAMYXO0ZtCu0DZELxOATaNo25KHvsKarVz8xQzMfEIagI9R32Ka4R4tFBAefxY2tJ
94zJYcOA4FVlycixmu1bJBOPqXSPOaMjZOroSuECeuxMkKvIsCr2ObUQtj9fUJePzZMQKl4OtEEf
QOoe0cwBjkEq0s7rZHxmZCnX+YcO7hA9/A8glOb2+4Gw9LVDiNX191nfZlBsQBLsf+vruBPmYVLt
V9DCtAtTAde3phal5LYvZA5w6Aib47xJors5JX8d4D4/EQmMRZ44H7aM35tCO0KfM+8cz4CZtdkc
N980hdsfLLuQoBD86MSatji3kLAJnGibO3eNZRwm8lt0pHkmY83P7Z1sWyavWU0GJaafZ2khgMwS
8wIji+SBOMiuzO2TSHyArZPfWaTeEzqV5/90YWJ86YmFQmKX5OSXaGru1CL8Y26QpwvbcNt9kuEY
DbKw2/62ECIZxzWjIxLe52FP1ibwETv0iZpD1ed0yX2iypydHJ9C68xdgjRjJcxeLeHE28ffiQqu
wJysBMG/hOVJY+2qL9DhEzxjNg3yikB8FyH+omYa5GvfeFC2vGZ8tLhjb2JVlic0cOvSBOcBraI+
jaJSp99Hvx+cnJ8/wjkF2sbZm1Y73HmPwnAyq3DtSE0/JunARqsPmMSEDQtGe+Tgd6ea52hXF36c
m5sSGexSTa71ZOkMkvEcYegPpkuPLnmTSwzq9Ope7jI6mpTfgN2aJ0uwsVmOvw6wEa6NXlsPUY6G
KcNzQe61r+1+n7Iqsx6oK4e1RpoQg5a5IozrAxoap18RZfNsKdHsapsYGYsMIMKEijM3CLqg34dJ
MBZnw9E/A8sid4it+SahPVpEYaSfkvmDCMKEP9BsugGtsGfCMB5/P8T+gEj03+e/jwKDiTYmNtgH
YXW20yq4/H7wDPGfR3bZnTUx6sQw8EXl+dwjf3/qwTRurmU2AAH9hvkbJi9u5QOryfkDCgoJkH2u
YBmDQG0I07dhcPynmeW5dxw33QD9TD5mXCGzRZxUta0epLRf9LBM7glUJ2g9Q73rZRQ/u3rzbQyM
jFgbGKscnREVANG22MaN++/TQYJS5+31NHJPw+ogaupnx35CZlftCVFPlrQP6a5SWFQj3ZYPbjQR
utjg7o2NNH+A1keAbz36h64yt0ZVDG9FI9FjmnZ38D1Pe7ASzYCfVirG1Jj8gxFBnG1ZXyUpVERg
1eXNZjC3xSbu7vHGAPt1jlrP6vH3UV6M5m4cQ+eIVsXcaQyjl51bQ4ia50/pmEfn30f8xzPCcVn1
JkIl0yiwOkxs6ZDPVsfUbKD8IO0kdBfg5OZ3CunFQbqvJ/PZ4XpUhp0c2XmWKJNk5BzwfGylkWUE
yGJCrDXrhxWF/qd23/KirNE45tpFU5r7QgIZw5uC9YHBlPz37/rv09+G2E4ld5xw4iVr2x18CP3d
M0+OktPbyPhrbwMPXRO0JbCo1S8k/MhbjV57UTh1tRt9709mDCbyvczcVllqrh0g1q8hZXEsklWL
JGvz7/BUL+QWwZh/sR2qpCrRq2M4BH89R7akwA/6A2ycP7+NMomFpOM6Pcs00yKSOBAddDefvYmf
DycvdmkcY18jSg54HuIQM6y8ebQunxOJQLLU7IHhnSmfXVBxKyvG89GHZGD3bPKMcJTfFV0u+2b7
XRLEB5PQggBQYIlPaR/wCvHiJaXvA18v5T8Dxfl87HqYMLhPud3vRqOsdwwh5A4/T/ykz3Xhb9vs
9vGGpMXg3YvJG/J83sT19BgQRrb0U1m9jWn8OUjd/ONW+I2jlruWa/kz96i+D154qPsA1RwW0jV+
ne45tgb9mHIfXBjzU03TeAECSZGjjWwVm/eCKe+JGpfdcOEGH9NsbJ/nhrrekkzaxsn13+8AKRV8
DHyHqZO58M8bXjeibgkJ5NUHc3nNGKG9ABdxu7Z7mXrLePDG4JGGBduC26FxyBhw5f1+zLCgxHM/
Kj2bF8iGVvrP8TRxIL2Dm9RXBhgg1u+zhtxJ1JVST12ZhtvUVnNrq0b6bZS8nO1jizxTjpO3TuSI
YKGEwj31pCsuXG2Ithzp4aop8+CkDx0vOhXfU6IN4VIBA/kYyeQJbIvLPhxRe8Lb4vRICZp7mq9+
LMvG3dU6NLhju/z9GvcFZL5JExzScGYGVIVxdJw0R1Ekn5ng5uCHavkNHHcJVgazJQzsxUw1uDU+
LvfcNK4TTsyVUQdwvwBpYCIFzKXqyEYI3XfbwBgw1BetzXoR5euASWg9uO2HAR9r10e4HpQI/9qt
YurHP+GPo7UDWGLXIRuJ3I4XTltQtisC1rXZb5d130NnPo1j6e4yXPQdCUNuqj3aJAQxbJcYBuQt
alDLpT2DMmvq9hjFrb0+goNxuA4WnfUUibTbTAVnmMOkd13NroZBKbxuCjRUVSFtHUms6DXoKgHj
YDstV5iaQQUb8XWQdA2Ezb2ylFa4/VGyo+fPF+7z4Gt4qpU8JXWfrMFcZpZlAHKyUix/OF15X6wt
rQi3QpCAFAOeXMgx2Ifc45b95NKLYkXpI2KMa8msK+zjLfL7CpeX/mJ4Ro2XKdpYkyHOIcVuNglv
zWD9Q5Eqt6J5Z/HvzWAy1kF2GHlLKvRpZ7iP9YQ/FyXnbkihLk1pdyErr7v0evRYc8XtrdYiD95y
udhc/U30mPRROcmVKRAX+yUNa68Z08qTgtRng2W/U04b2rUSmeS0Yvu1DnT3FnI/+0FclBEEWPUE
lke9fSscw9niqWrXVd4SoAgMJ0pQuBIhAqrHNeE9h/ip5+gFAGtspKpkDSUc7HqlDbQs9TXtCsT3
Xm7uTTjzuIMgPowWPWeNT22FwowhT4mAqIn0o24GzwDSzsj0m71sX2SF0KkG+BVnJ4aFxUkX+Xko
7BFKZnWoA7NdRzL8cdBVMe8Q6Q4//JdmV8cgRhgHbBhM7PCnM2kahCuID2cHmrGoykr9OzTDDakG
134axTaH5J9yDazqxoPaHlk7maIu0btHnz4R/xT2J2v2wtpC3xYwCzZ+8hBWXN0J344M/uyzt5mx
AS+DGTEC1QR+ZL0kdmuuxZi+KnQM53FodzaImDjColJ6ZFQE+YfVFi6DCrGDBrUW1lBhLB9NZp3F
1jAmd20MAL3Jq/JRHWgaFpmw8WaRK58NtKDZVkOwg6r03Fcj02u7zVdUnOWiAPBEKxkcgFgsOHjy
rWwBLkEeU0xyIo4K/U+ex69DWDUIygAPRPYujsFkAZTolm50kKMG5c1wqg0iX8BbVfjl63KZSZGd
lFOgFW+yS9851QK0BkV4Wz0iZJvl5aO9xQlHeKuakk3ru+YuKpKtLUtj42Us9fvJox4BFr9pZ07Y
cFcVuRC1CX50EM24iayFy99xPUzAhvJJwElH6Jzh4haALzP2q4sSPY+b3odIR/9k9ALUvmBkLyJy
amaudmj3lyoucICT1OEa2l7/H8bObLl1JMuyvxJ2nxtZmNwBtFXkAwnOpERKIkXpBaarAfM84+t7
ITK7ujLbrK3N4iUkXUoEAffj5+y9tjq9z7ELspA2F5dzCEk5nquOKgq6TpUnqqtnoYX91qrq6GQR
whsUYCZ1s6Od0nHeyIliwVgSQFRoMvCy6mdjuoJPM4uAF1f0Qhrmup6xsyzrjE3AOyVIpU+IZu+o
n/KNiiKhl2w1oMjxJvQRwXP6d1J5J3sYoUSZhJ3n1h2a3XtjBwfbGwEgJK5diM/WQouCHukoJwgA
uFyGDUWhDwrOUfQ7VdS4MVDx8Jw8+4b31AP23BYV+DvdJ6sgt57AG743AW5vp8hfq8zeWALath2j
WJEFqR7iJ55SMFyptSlRtdJEyi99NkoEY2DEinqd4eXZZkFtHPXehst0Y45uEMHSfaMeiNHW2wib
p3oVeOFLbjq/QRIAzQ1XLa2bRaPG9oohAs0mE7ZnyOOqsqXpVvJqxOG3j2o2MB3eecgKnaOCKm1T
ulqnwS+07ymFZ1gek/neFE36m20UqhP0hE5v83VMzOeyozpbpIciH14qcnnXainvDCXWQYfXUePh
DvOodgW1DnNF31wkk3/uw9LlCPtIk3JfttaJLFLsphngkjDjg7APsbmmFLkmSPvXlWjJIvmLSNbG
zPaLQ5FYcM+qTq5Nb5nr8tu28Y23KinziISe2/KzjyBt9zVnDuSSu6yyqyeyRPAKGFFELaVHD/7v
FI/zNq/lE5z4xaTm8ZJSh02Jj1s36dXpaEGWta0ea5Q8CWNESOEQsvhHoHPyJc+yZQGYaicTpgop
Ax3A42WP2j2fEot82QSRKvy7Q1RVzOn8YD05bctRuTsjjmWyrTPDaR11p2MRdSE4P1TDDNu1qwEm
YYGcoAPS0sDNolcS8jvyOEaAdPQjKkgudOcqjvYF9Mag/4PEUftsidrCQVTBnA9qQKMWItTZBqk2
4ERUwlKYwAYYPJZIRWsaHcDC697ql36qvhrBgPZ7xqNV2q6LtX00e2YSI9twq/P8FdjlSUYJNllo
PKeFh/jewb2gISemfwvcCv5Lw8i2J95hQ3IYavOCQO3Q+Aqd4EU0ZcVQs3EHzgaphe0DASV2R5KC
h4qiaKrMfarHv4fa8R681tuR01uTNFFeG0KEHsekvYhE3YUafdRJoRvQaiy4QW0VSya6m8kEH9aF
FQywdlxl0no2K4hunk8AQTs2NLOBROq645/Z++c9JgNiDvqR40pHJ75Gyiky19PpSmulWMnetLYM
23FudPRmS6N8VbRietII12WfcVCYTiY/G43nKIijTRTrwUMg7GTBjBukTd18R/hzESVO+bVM7kmv
yCMNCjPdlRGE1GHCzlxVFUYxc9yrrQ2+cKxUl2ZPDWeSG1e0IwbxhryGKDjmOmdwTBgK+9wyrSmZ
cJokuhHSg0UyFsf1TmvNg00duOr08dSUWKdzB408lv8dkrLSVWqBXUJG63nTo+eOgBhfgqtNw1dv
0I7yhEdkl24v83HE+xzfoxo8XGZrb36n/raDN25NTOAShpBezhED9pRuMjwxuiPOhi9Ja0TrrrRt
sK1UDYFmIA9GGb9gy6MSmQx65FUDNBttTh9L6nLnM5iAf44Vcqs4I8PSeEclidjL+fLhJnppRs+X
xvjCFJa3KDgUYoNUYDNZ8OTybjU12s0sKLam2oZ2x7KiMZgxbAj8YUQrCIP/Ehy8ntIHV4dGnlEa
XGsMbiTKw4wK4Wx3UfwU9th5GShmjGXICmUoMtaZK9CFJ0iJFOUlyrUU1Q96G7tRriPaONJx+2RF
ilWoN8RBW81Cl9Shg1gy/8ecOTT5wmuzdQ/YiU4y6rCBhDw+x2LpkHTlapbS49es86WhVfpDEAw3
y2c4IiowKsji8az4qME0CxexjC99rcR71RnTFRbJaZH4wxs0VZUpZ+TmJW1nRGLqui3DF8Osf3uJ
Oh+y60e19j+S8UFUSJym7qOxALxpjHSWHgsVxRSknQzhNIlLGj0+ZMliAZ8NhLqlvBT4nvtGIojz
T16F/LGdDEzWVHtYS5pPu8PPU1Y2AW1av7SqlzhNLoRd3zlAcPbAPiJTeRJjwBkYB5Si4wEs4R1V
7GaxL3gY+eBcJ+6eFUQi8ZhL7m4n3HTgrFjkBKjHSD5Xg/IS1xafa4+BuR701O01fMNIguIKrZWl
Kiw7pi0XrQ7Ul6wVTUGYjMERImW6vEX2BFIr99NdPa/6RrwOM0sBFYF5pUeNxNByQZwL1oZO21m7
oSqfAy8tXiKhPg7cbraTnAibWwK74wBNTRIx9k3SbTPWWMlKak7liB9hM1jaKYuNzzJIsa2ENIMz
3bvq5mPidRn25Nx3K1V5NpyBdHWdRdk0ToOIrviatkgedr3ivERMwxdVlrwTT4J7u8PRptFUCIy1
ghJ+Ye0saMtk/zSzipEw61gik87Ng6XZy4i2Pb7mirwl9OYF2dM6r+hBxoWl+oAjrwYIkTy3iCyX
ji0Ppalzh6HIozxp1n5e7gbzTXJVnXSmnATJu4ficKGFwKEce+AaN2gMwxqYqF5BGJ9Q9rdSwS0L
4ggKkdN912P7ScDTX/dYIwvGn1ehPZIMwg/p0JaaxiAqgyI0Vfjg2BsXdL1BlqrjytaUF4P+sDvk
iBdCXF6yHw8SyKDthcxomH0Y/XzHhlutAeyftDoP9VEPAE92XTnu/MnbmnbxKaibOtOZLfTY9xur
fIbrjADUubAnDpseO57dW5+2pj0bHkbtWK2fWzsiqtkfLxh4jsIwPgI/33gl51ap1O8Il1eqXX2Z
Yw9iR9TFJjd/dJxEetiKXZaMN0O131iF0Rc6LuFDy5rRqV+WZ72M2t8cjwNMItBVUFcGMUEOHn1Y
ToDbCnKlH3OitdtzpzCzhyyY8TbNsx7iDtaa8bFSmdOEzXjOA8elYuR2N7PvEYDVyisJzPFUNDGR
yg460UnksDfEyfvY9Leaw8+CUZ1Y0mXntkCOprYoZFrGkuOrGTPqVCvnVYyEBA/jj2UB9uD1qiHZ
KVX4BStELjrUyqTIvWJyJRdOfZSqGJbgELUEj2pGVqMFCh/P4EsZOR+eI5xVUr3G6OpdcgE+ohA0
JdkUO9PXP1HPApJwjs7YpIQT0wv2OoZ+nEKGvrg39JnoUNgvdnczrY6cp64+NowJFI/mmKMwAI8M
KgmjyPEISMQalQNKq+OMiu2BkSTkiDbcsilrHMwZ3jgqMWg53q2ufhYSfyPa3HyWJK0nHwcfC4ML
RZLK00EubGkbBDLZg1Vbr2Gx703tkg+qgUehPlBRn8HDYan3bUA+kmxEB96jTaFr+1SGBNAxnDbx
8dTULPmHYys7OTDn0qCcbUSIb1DAkVu30l8H/vhV08CYTB6mnCUI9dwxw8taFLjMfec5UZVLWg/n
1mq0leETg9HWKFtEbXz7TXSs/O4cw0NURHyIUu/bLPfEHZb0sLOvNqBKB06V06jghPdV+yRI5j0c
mtrb9yTSu1hMXZDlGNFVEUPmp71NBbxxrAHlhZKcUmx1854q22wrcbFPE3VCB7XB08PDbNyNe3bF
UWHEix3zPfPr22hmj4EUp7hKfsdYC4JZ3cWM0mcRU4cak+VsrO2ZAIFcwCBClVA5HvlZPfuAGRD5
glkDUfC4tHUtWRrm1xgOJmfm2lnUzSKtmcJKUllyhe2dwuAkk/KtuiijyeSWnRWdabmBDPtU6LR3
Rj0r6c08MGAmA6ip+xXg5efeAqmTBj9kj6bYCGHc6NrCHqjofFwC08QAFHULRta0RNEIPCS6AcLE
Es4kY9H60ZsK2rxNkdQSrwWhMnos6LstOjKqm2uvr6yAimNqSRhQvXhr9gP7iMczXlQ0Z6vgmfDK
YYH45pY41dGO26uaOjnaFOtDGPEdEgjHt1D7TAqAVnouz9nAAt8RVyjDO2JwxJURppRR65558C9J
Vl8rIk0w2HIqmZPzxhYzguzIHpDJbDJXEJYVb4OiQJSNcrBH5OfoFNWIhmCHRWSe4Fz6aFuGs157
lnWOHwi4NVXyOoNRRV8VFb0k7TaHmmiD2dqoQ3mLrHBOwcO8jll9V2UpcJSsWY+2djE7SsGhz3Y0
UgHXmJm9mOwdfKt30PbKlDJyUmrSKpL4d2Hrbt5Ynitixv9CP06UmxyWQIdYGSinDD9WUCLttyMW
siFMV4n/2jbdES/KszRmlYEn3udOoU1re4H2GAWq03QLc42+N8o+VU158joFRo3fOzBc3Jj4HiD8
PUZ9pAN1V+ydJHlPoYJgkMXsPDJFzIBk75X82FeNhn5/PI9ldlchva5qdVrNGlviaVz6bQdfis80
Kd3W8C52zTZVt0NH7wsexgRrshuJdEJti5av+CkR4PQdvI/Q0YK1VGI4FcVdpAYqDYMjeEo0aWPl
21qJdrFuv5rMgAQd26iNH+OmvUWj/xRr6mnC4DJvll1V3VvUnYSEnYeSldWK0k1AF6v05FnDc3Nw
LKWEcnVSY8417Ftr35TdciBZo5p+6D7QA/YGhqkwAcqGVNu0Fe0Kt+U1neWCpVYxs8/ya1aZl0bl
4RrZdFmd03WIG5Zp6s6bUCnnZLw3MqJ3jhvfhr0ycmaB8fk6OlQNZUUom68E3Yo++h5RvI4zZPxo
td/0hEqeZqBKoe5tpjC5k1yQ0iG1Tzl5GDVCpGPRRu8FpZ9M5Mkit26l9xHFsWKAA696VvWo2/sS
hHnuudJujL0WZ1u4CvUywpROniHcJFhMmVTAPoV3dFv3vpAbe1R3lW59RtLbRV154Xoc0c09poU1
LUOQaxhcX/Uwm3XxVFAR/idvdNxRaY60hchSaMdDaAoHQopBSJ/93Y9EXxQSHkdzGDq2dUq+a5vq
n4WJ1qLwUPH7JipbJou+8qIaPCgVD2iu8V2iyl7oPNujY6K7ETYVkA+/XoUY4KPAxXvAeg+KZ6y6
Zw9mDez3k0Gh5ISt+qBIbntEb5gOmIaDg8rcrOL3B+H0HAcdsnex5174Qu+O/QBfKSwI2oLsf5k2
9qzkT32MxjkcGKqPngN/twJ41s/96Une0DcxmdJb1ke0KZ2mnNG+0PLzrIf5fQwD4bLAG9sUSkQx
scti8jGA12DFIuUvBpaG7xQh/Pxc+LThAuvd98IfZYzMlcEOlCUFOK0ubbj1yK4qqAj6PMTdxeJk
clpRJJBcQfoA6Up+mFG24sLGlXFcWoQ7QR/x4UvH5UsSE7NODfUZTs2pzRl4c65aQEaHGotXYPJH
WPNUF57p0DXhzmAsjoY33gbVjxn0HWvQDFVypmqV2wMXzsWYC7bZwEg0OlQiUHNAYGCRbuz0cdIa
ggJMLGoa/gyM46VBeECFNm9IHylyZz8wkUvGpWc1pKHk7GsTVLCjUnYVWftJnTIROGcQHI6WpNoU
kbgrxXiw03qd+8T/qExLaY1HhKYnpg+LOA0ZVTnVeSqOZdF9Es+xLme5h52V3cYhXzKa4m2BTRhC
HIIX9hURqHfaEkdRlM+OKXYw9OhkEiWFwnq2+K5koQGy6Eu4gb75VoYjUVfq2YkMPjON4yhwmbbJ
rl7s8ajRtF3IfO/I4LHUlY+mxCMOtUsvrWvylZSwxlMDXQ1Q8i1GpNy1kwzHZdm/2tmts9v7qGvW
xh70SxuIdI0JJsa2eFUicAe2cakjImuRNpKlh7281179OZA1MduDmhew9NEgG8ngM0Qqn9LGJoot
fDLze+bkH2EjwnWkJEcSgcFaIYBdGm3GyZ82Nw0a+xO/4FKPlHJRKeo3wQlc2FG9DWjvPOiRy0yp
r/T83/soeCIchzy5/OyPxKaS1UtSGfuVGhLammrvf73nVH3Ju+7EMR3H0UB7SXmwJrrPcmb+GDL5
mriX9w453CiqxCXBPj56NFRSJxX09Zt3Jw+yFZyMlNC5MwrnG84f/J1I8+uuO5RA+7EGZ1t89oAk
nPJJOu0SBw+xXGyPeg2ehtIoIMEA9FN4zypcxD33HNtgy2vGQnIML3GYVt2xcoJXmAn3rIHOFZbW
zwiTiYGpI7RTTQJZp8REy9v6sYOzS9sL6WO2TZX4tzox/DbSra7Q/otFjDgOL/ICM+61bINHxpNE
t7EgaN9Fmr9XafXlqyDdLI6OKa1PyA8n5O3Voq3ld58hYckrKp+pATwvx0eUewRgJyiuUZqpKUCu
oe+e6NJgq4F1OMbtGojFUwyNLsb5ToF/wZvZrwU4JB1HiIbKwjyrEX4YmIXZltYyHiKVQeCY3Mbk
IqVy1/WBFo6pnUC7DPStmcYzo6Br8kBmypI42db1k+DJKe0jh3KwlJ52Iir52bTVNQEDLgQGZTtL
SGNsI27U0GPz7fiMcdqmNpzmEcm694alZQ+LEi2Aq+rdvebrttf8phd16PEh7DxLuaa2upsf3FRc
cw2dNklZHOeocyQBwQ7P+oJYeHTonXLryDFe2BajK6vOL8S8f8EEWOUmPCwzByvOgWfOhC6S/BHN
y6fI2n2mwrGpCprPceSvpR+7dqdAHu6RBnb+DSrOi5X4X4UGYNCf5sI7p9h3uuexnDiaRE/ZgNgS
HdLCV4cd25y1yLm4DuuQ1ul3zE/HLD1aGYkcahIsZerw2Nj2BpWbvhlxqtaCYiofTzM/byEMzpeO
EV68AvoEpaVXZs8e3U3KVG8NPOWU+GKjQ/qq7eYMseqmJeGXis1w0qfPjJikpSHqK/Oxm2JqN2ZU
h06Qd99wNHDw+FJ9uBZVHkWx/ayb2ddg4JG2Gd4Mc5hHFLbPCgXhaFq3KmFJ0vsK3G5nxpuJoTF9
sW2H7GxDQom69gmToNO3VPqpe4dCu8Ar7Wa1Zq4cNLnEJo7nWhS/G/sG7+pNoCoDpkSDTknqfcBi
SB73pRs3jhrPikU2JQPhApJvQkymehd2HkbTcK/R9nADCa6fOIVV0fDlUdyTPH8kc5UvyktaBNdg
5ITdy3o3BxA7KE8lCfcOme14/+LOWCm0Cdj82SyGiX5YmpJmAG1euqzTj7GlrFSNEAPbp21J7vVh
ABlU5J+kVFWRuKExWxtNUIEeDw6iaZ89PIx2PDzUEbjE1pmOWaE8mhvDJqQvTUaFXhE5rXWHSjEp
P2yluREdpD7CMzjEhSUeLK+j5ZMat+SLsSHvuXxgKSKcXNNvtV8+RhMoUuuMqQuJrpXvyi4ABU4w
FD4ZIFVK7xLCioqPYEBZpDsjb3YSoag3ng2HeBVf8ElnHQQkwbjWbhnfwHYv5vjpaRxiFwgFDXqQ
7j21LndMOKHGwVLWRfk1dHqJvTrfKi384oJVXMXmg20XkVxXJ68aAL14AHQ0xOyniRhJxsLr3JXD
GtzFrL7onhtOGptGG5NtzILKFgE9O3IuOgXvOk4JJ2pfS2rNamISnLZybcSKshzT5oRqk7Bopjts
28+pBafGEsiwpnY3pzqDAtlmA1VVHMonS6Nvl8sXGbOmlaxpWETmNL7k7odzWKONl5cq2EV9i1xa
P3KoORpWUe3m+YACIdHNDbp8eCwoABKOGkXiLaeIDKvOJ2ei0OlWpcx5cGN2I48+JGPIhcNpUKI7
s29r2+Xxc13kmtvZFaf4lSenACn3O84eGnQDQqKW4BZg+mRiJvVGgRWjmsXeTzdI4pC2qz9Vdyqn
7L3s02Id9TngHEMjMizmAKXbgDT6csCJ05/gosD8xMvPoJTMB0YylcZPpzgnuj4+GdZUP5hclqpC
4u90JOIUNB9bo1inxZyton63PgwNvBL3bWWUPHiSJ9sKHqLO/+qR+Zxatd53n34D7DXWVjh0SWIR
06c/+M2G1vzdp2UX+Olbl+DYsnL0mHWpH4gMLNego5/VNNWBOWTfSe+Us140dCuORGNFgC4i/zaf
85eLT0sPOJXyF9HT2+Y9M0FgRPCBGJxyOA+j8kutRLIL61etpXgNACW5VP77TgdWRonjeD6MBmUP
ouo6llG9icWbVCiSaGUihtAb4MnK9+hg/qDajpY0goUI3GyaHh0oqBy7YTJ2zXMTZvjvCYlfsYG4
LXA15jlfDvkuCwpC9LO4FMdc7O1sVuTqN4FGihuKbledf7Z1C6JFUo3PKdt2YRyhTkLuF9Mz0v8b
sfLfumFs+sS6oZa/se/Nn5kguBapBSMaBytkT4HR+XB/sx1st+DBK1gxYWxokUbNDumnyu0P9Qq5
6L0nWgq5HjMDL0YdmxBGikNp4aA0WsQX0U4Mbq30B2VZu8AWyErvfeVeqbleTChR4H9FIf1iqA1E
+SXgt+akqr6p2KKTdG8EP3rcIXhUYGmazM/8QteWKczmHIVjZRTlUs1yHHIo9W0LcQ4K+qixna1v
0B5tM2SMwBF7aJXJ79Y3sEwHPFypGT0bVf0VK9rWQvMMy7plgCovRowaDuSHNoicsfuO4TaPI4/P
IqmjK5qnsaXT6hD0xQYdPSDaZTqVchDRYs9A29G6Xu28pkP9PDQVm6FJ09eJmqfMwJZMf6d246JB
hOWUL/S7HvS05L2QaeH333NLIJsBnBHnTRvnrwipTFKSi5ZJDeGxJHWtz8iOof2/7MX0wpnAXPzQ
73yaMFwsmmGgmSWRtMtqFdcAfkZgEvmkI4Ahvzxq+jO6aCDoFCONB26w9H/K2DkwOjzUvEvYBsk5
9ssL7cm5Tpl8DulVMr0EB6D8MPMmcensMt1OOTl0zrpqclQiI529CLMYDxMQDnHKPB2GGF6Rpl2T
saZglqi+w+jVH/HdQBxyUTjciFfHX49owZ6eJ0yRiLleZMkiSqIheK4ZJH4f6+gG8xAqUDTSRcmr
ndFRCzJCDGnOhV8EqKwrhf6ODbYB5CJKlsY1AZ0jRs9CulEaBeeywKJEMYaqLqtL0j/TS0ZiZmgz
wtMKmPtTOqgrB3K9ntV3HqJtHGojNSg5bYZ6a2ecW539yJ7+eCmnB3M66d1EO6IkBCOI5q469qy9
lv1WMwwbIdP+Zui+Zzn6El/6irxVj8U6J2p0QkzYWrRlFWW4055MFjWUP1dpCiaPEL4pMCUA+5rI
RZ+mT99RE9Pz5vhfgO9UiDkxZSFWik7Wz0h/mB4xAUopeIlg+qo0569R/yIAa27QQtNLZn2lxgs5
Ckd2beM7rbPMjGIf1E9FraYMJuSlIGklIHKKlE1m9uzMRIo3NeYi9CL8VTCc0tfBpoXdWndCuFFV
xcWKkgY9WVKeB9RivCWLWZxRr7vBeBwK3GvAUi52Q4caUPCbGsbKNunEix2m7/CaAJtN50J0kPlC
FCv68NnDSA4QTC5bh9F1QboSU5JuFxYCBB1hLfC/oTmp+siQj5GgLT/++oJXZMCUQZ53nOQsHx4R
NGf2SjW4xHPnY9KOToAXHKQPY/6a7OBMim2KJwECHYUbbyp23rxRVLBolk7GZ9tP5t6AkOtN00XC
gV3Bc7gacq0nHVGqnigZWjiM2zO6W/YubIZ3eh0j09LkXR/Gw0BvvQuNOzeYQ9NKgF3w5zgNvPPg
8652Kom9dqInIsDBCpX2CWHqwOkXMZbPNKGW0ZaJxl22ytKM6Q2LBApt0j+ybrqtNl0IAFroZooe
GTwW5UFUku9qOK41Xgb86KmO8KugjVuX3qVU6dOBBngbqH3KADCJbgwP01AaYDWzGC8+el9NovU3
GctlfVTcQN/IJS1g5aA5cH2Agh9K3XLepCP3aUTbgGEKZC9l6u92wvnWCN+DpmnmBJhooxLT896C
SQ6b7CwHDRdTaRTsHMqwMqhAbix9a6+ddkpg51ebwMF94DG7LYYgf9f05GU0yBxWTFEcRvwURz+G
U6Xq1OzMau9OWnA6Tjt9A4pTP00Fp189g3nAuVtgbU2qhywo6h19KwquwfsQFDjvPcl0LgJc46B0
afnCXAkzrUzeE6fYq5ZVLjt2j10iO4IqXuClqnup9Y1bhSh7nc7DPfHTzb7rtAU3iy32WKPTWdbE
8dUFrvEQL2/cFnsjFMI1xyZ41Ce26Thhzmvr1lOVWempqErYgGGqMCNE6MMJPX9kp1jZI2UaqivE
JfOFpDPGK1dZexyzXH2eLyIJfv45NwTBwo1awRvB2a+34bUS5ex7w2Uw5mSfhqhtmaYQokrbXPbI
LMMedzzDA0fzrulU0elwXnpfBvukMX47Buc3ZCtPOMY4bU2IXaHEWFgwW1DXKsyZvnnvPDbVDH0D
ucaAaWXwI0L4SygZSPfD7JZqmJGdF7+0NnHB5D/KdkqWlsd5TtnbPXBtO37X8FStIO16C2iB2Col
aPk6ms0B8Qb++Bfwi2bV0JfUy/XkqcHaKrlAeR26yOaojbtwBc11PlvSmjGcU2Snpmul6N5tmnJB
4N0US32DoAGcKEu6FahDYe8KJnNuKEitCKf8tzGhWUdIQdtmNvQY4iuUDRhVQz+nivFWqgZ3RH+S
JGJvjbDNF9EIk5SRyDDKF8I/tXNPgdlnx8L0w0unSElM5jogvnyRW0gXEY/oZJrS/GaSPG4zmNoy
R6mrDKT/ZPukyK+VBlI52XNwtZeFYkzrMdIwN8ZNsO4RAtsCdLIDsVQddfLpzWoJP4+Zdx+XuDtS
YAZEJKWPeJGMDSKJirzB6RAYQlt7ISNIB2MC0UTFGk14RqOXvnwoJmjsgUJ3ISlXhqFuOaZ1IRHG
YTcAxRGIpRWL6KI3bcAe2zs1AuTup2mzjoeFAy45I4gDaUoHYHW30q6o+RWmLUqU3BWy0fc+APRm
6nwMLP4yS8fEFTW6Youwy5UWfeUwqHaaF11LywmXv/74j7//5398Dv/T/87PpB35eVb//T/5/8+8
GCEyoTP/1//9+0ue8t9f/+a/fubffuQUflZ5nf80/8+f2nznDx/pd/3vPzT/Nf/1yvz2f/517kfz
8S//s8pw+42X9rsan77rNmn++it4H/NP/v9+84/vv17lZSy+//z1mbdZM7+aH+bZr39+a/f15y9h
/nWd/nGZ5pf/5/fmv//PX4gM+cpT+Pnx7//m+6Nu/vxFa+RvLM5CtS0deYllmLxc//2Pb1l/U0Hd
C82QCEUs8euPLK+a4M9fmvY3KAG25ljS0GxDOPybOm/nb4m/wUNggGPpqkMsgGn/+t/v/F8+wf/z
if6RtemZsJ+m/vOXLn/9Ufzjg/7rnQlp6cIQKCsECnChCYvvf348hUyR+Sv+h5JOLWA+J14rZA0c
lXgtu1Q7qKY8UqC7eD/HFZAFdpbMDo6hIaJFXckXBov+sRsZLw++udMtBBeKMs5P8Ss9LyJs7IK+
YnoZhD265DhsspENLVPtRwzAYOC//tsF/+e7+u/vQrO0/+t9OGSiSN4GV5nLozr/+j5kXiZ1UDb6
qiBOgzABRBa1NrolGIzt0MMtQ9ix932NyZ1nn5oCZUqp0W7q6+QeqZ3YNJSULBnARVNnbwgL+deg
OW49UBvpevIT6wrZ1gS7yyomnzSohYvV5+A4Ic9lqLlqZsHq8ztiRaZjlNfx1pDioPq4ifDvOYza
FpFMs8ewJaqh7FSCpFANgTVEcC4VAPZNG2/QWTMe6X6HcfVTiuYzMDS2AHqLZi3uLbXJKmBmtMiH
uHgCtf9oJ9qFdE/lEZco42w7/21Cm7srdncVd0cq8kMhfCnUTIT6PuNyX1cCqhgG9K1dHm06mpX8
bcTSwNsBN/JUkt60Fj7FXqNN/rGX8RXn1Q3xDL85Usl/QdDuAy1mhlXRmMk1tLJkgjD4pA27QTo6
rmITEnbQWxvy5TZ5Njv6yullkJnvYiEIlnbXbRFbr2TtDEvaDiSS1kRQSktdceShGZWP4boDgcGI
IXhtIEO6xZwarw3yo1JJFsh1GGFD/AknwdraO7gYCxxT1cnqbW1V9s0rXBia1mP8hFi7AZxBsYqD
UBxahdheawYlOt4Z5AUbdwHxZXDGyvXJGwLw6+zyomAMp5Diq5NJg6mreBRTizyBHLBNG1SuU1GL
ePG1ttJjTDKZpXdH2Suqa/SvE0MUri9tMTVF7p2OZKPCdsdjniIy6hskxImdh4vCDGiVauUI4pMy
k4boAjgD6s2kw2bpIcnoGuMCjP4tJjVvIZjNnki33SrYIKGsOoxmKdjsgirCJDhHS9t2F5Ks7Po9
e0GAqG0vMIMuHPgisRfu6wj1CmoqRpda2j2GI50GAY6RwWB4rgfchAo0ozAomk3eGeUbUgRMAxSx
IvMgWQY06/UUzHycZvh3yIKLZP7d6+kVw0l5a35EELyYjnE2sO6MHmLiNvWjddjQB9dHNYeHmjD4
wwaZ7jUtzfZTQD7uSs27bN+2qbrN9cQd+5kEkVN0iAbV7rJK+nplVOIn1LzggMBoIyztaPMpkzyw
x61onurCqB+qysfNCeEzLR+9Pow342gc8yl800znVGryFtba1TOad6k/KGj8I05vcYYXs0pOo1xa
xgjD+VBNQbhshaRzE5mnAhMFR0mGBMPorK22unmZ+VGY6rUusi/cT/Q2CgZqHYlYGnOQ4ly39dVv
EhWdbIPF2wMnBzM4Umu5NRJ+scXVroL+2pf9tm8Rv9jomhni2KuRQNueaoZAG44uF3WeL4eSlUtw
5oybU5zKywCXYsl2sCEUdNfk47HRFG8JY+ug0udhpdJfUQGTSG7UT/WEcFnLsk+L0gsqbVdmtyrF
vz+8lxWJDLkw1ii79+RcY4n3lgCOObAZugphniwt4C1ECiUbawKO4vMUkvCs7XJss+pIZqIaTBY2
ibtv8OAGuv3pp+/4RDawUYJlpL/hZ6HJP/YrkMERnyRZe451Ro2KEe9/sXceS5IbWZd+lXkBtMHh
DrXN0BkZIkVliQ2sJLRyaDz9fAj+NsNM0qqm97OhsaubTQSE+/V7z/mOpp/VoRTKxDGvk32Tqi/9
gBqA4UjUVOS56GSxGAIaQXLQoLXcu07zMhouR/fVOLq7kqkqxzpEXs5EXmg3blEyzNsyq75pJ3pg
OAyXZXK/DSM6P7an1VAVmsaU+mbq4YvrOt/LPDm6mqzVpqSPlYLe3BS2NmiBWCcnsq+w+c8yLqpt
SROVwTQMMxNpVs20bUNqNFkOrELlZMhjmPb1Hpm5t3YSxO9V+GI1xULP88mXMbLVbWcUtiUPmaL8
BTmdbjmmtTt06yvE8uM9zn1G8OhfIVC04x4Afsv/rPZWHL+IPa8y4gHbmX/j0AMRZRNxp8Z/SP0C
X/wYsaeGgDNQvgg8ZYh2O3dTkU5MgTmZQEGy6Is1qE+tIfRzmdIqcUoWEm3MP9IE5o7QafQcjwHu
tmIw9rOrykcrHQxG9gTsIY1APdgB+gCA9ZhahK81FadcM2OszK/JGKhcwAVfy2nkc6zicC/8JYuo
fak8ceVjkg9pMB9me5LXPIz2ONnEI2gNvV7gRkiYeuJmNVlmBoTrj64TPtSkz91L2dQ7CKEPHE/b
r1nA7GSpTl6g5cFqjft03WuClpu04mBekb+Rojb/EuokWwRP06nrkTXHimATzNt0EIpqutjVwtII
RH/Ksj7bu6DPj6JbqAX4SpGsB+kTWC9Wp4UtROMkQvlg9k9VZs73N/ZQ6Dr5ek5L4z4OLCi9uX4q
hC74Uo0XbMwHAhrn1ymAxDdnpnceFbYxRjTVrsmuhq1bsrDRHWllO3tB2+Dk5JCC+jK8JjGcE4be
TCpYZcdhNjZB8mP2SvMxnmvryVQUA+SdjUYUrFVGgGVeTxCPugh7Qh1FhArHT5iMoo1cYjxcLfSj
u1ReuGthRuSPKpvVsQA/w3vlMQ2bc7JUQXb2WulXs2LONrkHVdGZQ8XdHoBkaJZvGmGJS3crbUiG
iteYYY66/lBUQ3zIaz7vppBsAHGDeXMcCL/zSMa0mEOiONtYbv9iADqxdXXmRfU2RpY/zAGT77nE
G2pip1olLWkMrcfQv+of2siAKEzcEMi1xYhFioAnAgLUin00+/skT4iiyQz237MDR4K0e9QqCEro
0Jg9o6NJoWPxvJPw4hZeEmXHVH42SdkbsLn54LK2djft+E1L1qB/sOn58MyQJ5M6b4/JoXYRRPhl
tyosfG7TQNwZsptvjdU9JNV8Ci3xzauoJv3qRwFvcOX2QbaGLHovRmbvCd27wsyornoMsYXFXCfq
oB0SG8YYAz675xB8v4De0zSqYfbGOap5NM12snJaYpZU9trRXwOt9IykCngRMWhh1yIIWGK9/ABf
U9e4G6iIm07os6jUg66xSPZYQujx/FIpp8jKxZ8Bq+nAO/pSRz2lozcwX+lfYA7jIIZaRX+i1BEE
jzjaeUmDIMMmbd6IcmR8aJhNw9uHrf/UwivOSTK8S/CacGImWneQkKe8g4ElC3i7+SPo6dtLRhZz
ktLOL5LThKSycipcllZbrbw0Fce6+TKjb5qTy1j8zIPuUXeVA5LM/ZCDAPaSdF+S0roOQ/qAdsUe
4yTf3RpbXC/cl9mi1i0xbNDD33R0r4hvwN1mJh9Hw34UzbDXU/1xavA2RUAFxRR+dZ9qAIzoOYEl
x8yoin58xkl5qPUrCY3fYwCp/FDyPvP50pQw2ZpDi5mGLPuT3XTXZGALTEPSXeMZa5YTs0CEez9l
pgVIB8jPiDK6rz6aKLU3BOtyQg+Sxyq59Gb9OrvYgTMutwDwR0YsKleZzHthtPwnqO8riIi0VlB+
KACKnBIpvRgnA2s0H6smRBwT5a9Vgo1U95NFkTg9Ocp+TCYusve3CPu2tqERXYr5Hn/JPRUeglXh
IX4NuBLhOPIevMHGdtNfQdColRWkEEfxmeUHd9B4IOf8a2nEJuxLzTluqg4sgMJytuPyOimPP4jd
CAkPYAta0hFr4oucxvkap+z6OSYthBOE4Zp1eqJyZGvrhLEdmwfTrbPHoQ/RpWsoOA1Bn8e2Z4sO
cu19ZE4Sgs1JQKSVEr1SvhFuxWS3AJqcmmb3KMrsBIgQ6U6lPmV06Q+TtGeU1538lBIvxgT+IwLJ
6gQmtaVrLT9Cj07L4GOWivBkmw6wu+U/BkAWNhYHEzePDlGPs7Ut2r5a5Yi9icoZzzlkbxp3wWNQ
BCCyc0YYTmr4j6RPk22aIhc3K0WwukOAAp4s/xHAHH+hHObsH+PltaafjhP0O7QTRGdZ3ckgHm5i
zfamoX7W/c+s85oDuIAcfOSVhIrm2Qzm4sV/Gom1MoWbnic6iB9cr36xXEKXq9QjtwGpl7ZG/pIn
P4usCPbDECdPIXEzPFpCBe28S55uf4YPBbHXDG2KbE66oslWxqiF/UBhfYZqoDiY0/yaH2Q273uS
fp3SbvdhMOcnr/QujH8fcWZ8b3JtoZgaPldIWggIdXZ4NwgMW4gg5I4wsgmT7mxR8uppQF4WIVS0
MUJ1TkwXzmmwRUMhP9RzPwDk3OaG/lQOtXMadATEYjA+QuLoNkmPIE5If09Lz3DMB120I0IX8iAq
A6fwrToilZWFOE/VMbUSdmd7hFaarSaSdHew+J8MXiN6XnziKS3kZypehynQTglX8o7S91L9oYmQ
kCRF9JKg38lJeCQu5Oxm7XidyNG4yzoEBPWUDOvbPwoRpsAm+cuqo5B97Kls8hhnvyFhzRUn0nhg
tSzVWqw6xh/2jizL73x3qOQrMHLM88gfJCXEw30y4ZK9ThZB4iIdH1k7oT/OuEmmDCw3pKJ8XIPf
yF9kTObOuOuLJD8FgLoAYujF4+c1P+pqsT82RBZpFTVHcHRkTeb8LvORm+FhFqSVgR803aYOnd+u
t3LMWY489IMHPQ7D6Vkr82IK6+IvLZgW8856mvQl5+07kVq7UD1lau0aZeDfj6ti3wUlAEtDumBd
8LP2ifjkeRb/iwIHVg/HbWH7yrthyr8Vlf5R1qA8IQJ/Ws6ruesRfNv7pLtyF8cqDh6aOCSm1hMv
Is/5t+Bzl4pMkA7NFqOsLPSvvYXWDszkuCViY4oAEN0e/TAVUPNsGMFerX8UM8jkPCJpbYQovo7b
iFIy0PEuZgWY1QQ4ES/kXVrx2/96jpJiIB9dnBg2FpU261ax1VDzUAmHnYECy+vjbajRxix/7Dmk
Mqaz8Sh80HG+5P2Cg9Fjrk6xxgZE28SZPUCsg+OKPskYc9J9EzfZEuX3a+qBxBaL0iZklIIjcjyT
Lu8/5EVNrJJCeWO8aPvFpgJHD+hzLMlMB/9IHf31zjXKIzWH6tyWi0naJGiK4hAkceehLKjmdj9k
gLQoFeg91WP0jOKBjZWhLlDD/hXzBSUC5lWVW1SDmY2vUgXrIo3bYzIp5JqidqHaT/eRgQy+k217
sOc+uLrL0WDMkeVbHJnNtCp2ktLZDJqL71Aw2LQDlud1cHsCi+YlkpZQkteKKNn7QWR7Itf5QYS5
FmnofZoyvW9aIvmQ6A7I+/RdOdjGLsht8qw6U57d26cJJxs0HrC1XCfqcFsS8shKjjqoV2HbZs9O
/qsOfO/h9pEL237QMk8fEhpjNv3kKxjYj5WmbWZU3XOEy/NO24gO9Jjb22mI+tM4jwwCpYvEV6Fg
Zi1xDgAhft6u3w5E84hdaZPnn0pQws8xk3aEw92zC9nroVu+nXxmLYsKlqVy9AlUCCKu09YroxQc
nY0R6FuAFKLRKGlif34xeqQkurQ3JeOjUyLNbWzgBhqdZwxMWDDlQXeEFEaQnWgDcRNz0/+WNeN9
OqKmtmztX1jCGWUnWINL4xnnZbhxzaa/r4Nu07sKgIyXcdquHmUQIcMNph9tC+W1CjcmJ8tVlaXe
2VRltUilXDBB4VNbm/HOnp1nx1QAUZaF15vXuZGJQxNU32/3nvfsYzNZ8jGbcc5M8GeB9MV44gYO
nz7CsIm8MFweuz6fINGJX5Hyyq25vAaqy+WevDWTy2vcQ+3le8+vkRQaGVNGp3uU87wpMNaRexxt
LCSjOzubWwI20xcLny7SGGKpgcAlhBTmO9EhnjJC8spngSnV1ta86rP0IUpa/8oBmpNIuXe7mHbD
sm6rqDx6Hp5LWMMh0PGQUGa/0yvS1u0V/rHgyWrMuyyYg6O0mnaNF+uQetSi7QCyvVIHT55lFCQP
vongaloiASsQVgdZMz22E5pkdfbNy8fqUk4ZyspwvKtGzI511YIWrRB2FCUT6dsqQYEF47lXR2ge
BWDD2H/I5l+ZluZDSjZLnbXksoUxCQw9gFh3IlzOLNt4BZmmYHw3lIhoUuC3o/wqg6y5hCPdGCwD
D3Iy9y39yke0Jl5ljBgQeTez1t1oM5t3bDLVuvDifhdL3Fq3B3r7Ygzq6mRIn0wd+Dvyp7KdNJMP
0qQ/ecvoNKPiKtiH1tXykdmd/0CUCqnEOQUpfVd1mOPxYqcN70HfPZJXmUPtsva2Dx/HDBzirInE
owWWujuyzQgJ7zHI5AXDcQMj4xoacbexCV0hRC1usNLbm6g1IyRPQnLyjWH51F5CvtfyGuUdiVeF
gygFQdWeHmGP5Y28JJb4bx76wo3IunoTp0P10XLvA5z3d6ptkufhm1RwT7rCjV4C+VWA4sC3IRp0
m+ozHOEGWlpBmRJNe1yPNgs7L3g8StavztW7Pqyww/WQK5fyuIc3QFPykC3rkTVjR2g5+/91R41u
YC7QDt3mVlIwWRt24QTga/Qij5fCbu5vP8QjVBnHW3QRGBo/Ry1B2KkPyIidibC0rITRoGMaLwwN
4DvQeIuVifWM95/XrySpbggZz3InAfDo8twaQGWTgJ3CkMZhTGbvSLSlcO8yzXQzGTgeBrb1i7Ce
8VQX3nAq/SHbEh/RrXpHdfs0RPRHi2yXaTe9GKwVT0alTwRHL+P0AaPicsLneI8zxLTA2sESaVDL
BWkzvvjEIrNmhUpcsSP0kRecCSzY2TRkLrHluvdTOD/JlDbVUryMyvnMQb070vOXa7PCWVQubHWW
hEMQWkDehpewQqVDy8zhQ+cLskkMuEOoNX1Ph5+zLi1ypCvzWiCiNELfeMUePd+hTjLLp2hCvCLs
LoBPW30JB5ABRj9erQQTV+/QYIZZN8MWo+YTZb0jQwQGyjfpYxaFNkCp40JyNVSdI86mO+N3C+5P
GcUWbrRx70sqAw/ud8Ba9wUS8yqwK/iH6EZXDqLTLekt2Xquh+KcI9YStYDTWfzIfJfJrpvSQooC
0gMAi9y+TUSh8c6Nsm2WoxjRjeShawfv34yrQ0evuInXqXEqY1E9tkb1Qk5NeKfTwTyYE/KXKhX8
SwY7x+NDAg69dprLcRkdCxXrfdt0l1vhSVxlgxIM7EE9U+c5xpemJfeSnjJRE7zmRRTi4l2KR0NB
cjVIeaScQz/ozQxdwqA9xFBrsRTX35OMbd21rAd6/MGHssrPLHD5E8mEeD0Ndz2hs/tE852OPuh2
2ZNvaTTDY0FPihH/fJzn8Xs0+MYBBTzHYVH6F1ZV6o3QolW75Giw7y5I1jzaN9Da7nrPmamcW8R/
VUozsXTORIb0vm6h76Q/8ATqUyMQFt5KjFtajF3zL6MBcL31UFujOPhI5nGEQR+2U3wsXY4OPcUs
a5my30A8fcr9AQsuzpa8Gy8CpzeRQdgUl6W5rSt6JiA1H0Iaf4tXPORJbpDQNCfDqohKRfGl+zEm
2kCN15Goo11tFNMmT1xEtZk6MU/o6Ysn5jqZRAkeI7m/XVllh+oVufhzOIAuoal5jBObk1+6UR0q
zVuplPre7oaGbLdqeVfUF2ZvD2Mz+8cMoa2ooumY4km5m92quuZ9ek+iQn4dUuZeLcKugrBBrO3T
eG3RYq4am8lLXtf2DlVRzEZa7Wgrn/K5/QGzEdDz8lkMJWlQRh2fi1wOqxKYj26KIyc9uc0M3su+
CXa57EAuBccu1fnWVnT37QGQd2hNxp0SPvyZDLGtN7xi1HbQEPjWpuwaAOOZb++JZ6BpYm/CaZfh
UXy4Fe8ug+7tCNrPHcKdbU/z2gryo24iyamw+SXRO5Ke6j7FSteHuogneI12vxuxyhakoR5dy9wM
ZGhuiWTxVq1sPjQG7QyWD8agyz5IkBdANBqetBuccHer4RniLeIUSAQPk9N2B8IqoBwa6PJ6Yb9K
zsvrMW/1vrO/0M3BArLMJnRKX83q3fqAjjXYoVXKDh7FXueF4wHQQkf0D4HZ9vIRNGn/zGlfHkQ9
PKpyejRQKX0ebI7xfbRYsFxrHxOYtWGvj4i513CvBVAriq+opSHbT2dZ9fWqtGw+l+XpYAAPjsWK
10Y6dXv3+3G3Zb4b2rvCFi6+R6WkZZkcIt4Ou+fQd1TaE0qAKHQ/jmK8asYGthM/Rs5k4xFiCw6l
f0kRWq2JsqcAWDbkfvlSbtdoLsc0y9DhbmR+RTdS3jvzcara/GlgLPX/ZSP/L7IRIX+rG3le5Bz/
61jqn2+EI7d/6i/liJDmf3zLdB0hTA/T0/8VjghL/YcvTeHOpGHoEWn4f5Qj0vsPHhCFyM0Uvqks
H0XH/yhHpPyPZZpoI7BEUNb4jv/fSEek9+YtdD1Ggq7P1SlX+o5lm8tb+jfpCIu0E86GEV4pFZba
nkzFOgD5NZYACHj99mHZnKyCLx6GDDPvkXTHRTqYkQ0sekrlIRnDu9Fuz+kwxlvLq2BKtpdpIFDg
zp9o1HbxvW4N+LMZ/307hr8MZj6nKI7WUo9PeVA5e3IEiARzGVzjrFumP17F8mr218B3o12binFv
+LTBInn+/Uco/uXnI+dRykXagzhBWG9/vq4ix0WyH17h2nFAEHqiL2O2mJaJDJ1OZQ+eBzQXLgVE
zfcNzYWSRB2aNK3+LDvvXiYWKXvmJRxQfLP+5jvLIAnkD1f5VhezPCQ0RIiOgAz6vC63peRvDwk7
ZdQqN0NaXsawkHKGv8qHJKHFkNwXdfzBLits5Jgx14FYONF5QjjC9Gs2o0VsMn91/Fzj34Uh09ek
kP7+8tSyUv1f+dFyebw4li+4h8vfLG/439+hKB6bOrSaEjWzP50zu0crMA7fhOmg84Q0+uAZQbhO
dQBcluOL0/ZHPxDqvpqZgiLmWrldTS84Z7Y/WWW8yxbpCLydGSn0SzW2a2q8n6pBhhvl4y+HAo58
UDe549XLdxhXgZD79dGgzWm23ziCeCczIFSuILzsSdtMOuM4B27okbyLdmpkjhGSXD259c5UqOup
ZGqsaLZ9HAhx3PhzWOF88H79/i6JRbz07i75pkC2ajrKt5X/7lXLAwnfB53ltdC9wBoWfXWbvtxa
EpVRL5GwpFaBR0vDRrKrhPKVWdur75R40ogD2Y5+uBlwGd+B9A7OcP8QQXTkO3qOAfU0Sfa/v1xr
uZz3l4vZw3JQC3mIoOTbh9qYOpFkCxXXkmnPgS9nvcDX2qWFOk9TvMsDg/udoWWfGonBH38c3NM0
+CUyUe4778NQGd7Hsc2Os8vqgjJnc9tUx+UeO73/UUmRbH5/0WoRur25aGm6ynRs4JSo2szbm/q3
DwVfl1/ZbRlfXVl8NHJOVDFN0UeQET+1U4cvzEE22WyARdwU4snsnOSlrfQLebsFta7/2TbydnP7
Rzz+aGNjZ9rXAV7K0kdDqwr9Gs05UR8oYOXkvlAXUsNN6sEAD4COOjrmy7PFVU0obVmS6x1ugrlx
SbXjjcMHN6/thN6f5IilqwS2cVxsDKjDlEnTY83htxvhQTg6XuUN5wePwyVnRlQ9v79Pt2Xt7X0S
yiG71rQcj1mV9+6LtY3EjkfKtQtHu/JA7SHO8II2jT9T2U2huxWCUgN2XHnIE6s/h5XzkQxs+2jV
3Ic/XMzyJr29GK7D8qSw4Wahpn23BeVWTg/dpq0ZVr1iVjmsw0rPh85sABWiQrbJzamW65zI7ITz
Fb7GDpAST/Qd9nj3+39/OctdYUNEVKnYl9+++C3ZaF1m2MMFIg4foW+cIBhpFjJ0QVog4neq0VrF
AKlWjJFBu4Y8LlIz6Wjyd7vW6P50h6zlcby7Q6yxihpRUFuzF7y9pKAevdCovPFiDdNThX7mHNbz
PWeejBBPQyEj8Rpk+x6B0RIwAAfMtvqcLG9+grseoj377Owjd7fDozuAvYDnuTLsbdvH66yCgum1
+F1aJkh7EZFU9Ic7+o+lRFKpOFS6S+HCs1424b99lTlvVMUeZl7+6jF7CEZQ2BFJlu3tJsg3SQYE
XgRjdqrSUYKHQvTeNpsg7l9+fyXWP3YqrgRmpscuxVQDzdDbK6FXAR5UteqSaid5sKHiAqVCSkkp
k5zTKnX3MdQaXKHhfMxVsVNRnyPiIVOlcuASkt59STGFtclwDnFm7Y2k5OaNXnqASLOJMaNgTJ7P
hB1Wayu2JWLaRF0zJjK//yHinwsdr6ZEViwdx7TgHb39IbVJdslQQ8dzockg0vQzSI7pj9kYWb98
tIAom4hBKPWzlC91TXQOssyDi6JjPTO6+VAsJoYhRG1mVyjDLFiM699f4jtRMlXBIkfms3aF4kKp
cd9eIgHeTL2Ijb1wFWsdgDTJ2yXEo7bPRZoryNffUAiXB7TU8W6mB5mXVXEKp+yiq/mz1mrx5MSb
CRvqRjdMnnu78Hf1XFYPUUhxmddoV5aPTcV05hSjV5BOVrQJh+YPP2V5K959fm9+iXj7S1DZctof
IkU0kPMpjPCq+8kfqgP5jxJvuVvcMypRwa77/s1kMUs0xgvrYtEsvJZR6GzUwCAySwgxTBmmbftF
QIHm8ttQhJ9SL/l5+1PfAJONkYdMlChhJDcwGxuNgUimUJ9JrOhWzYAAQeTVLsG2H+YS9jwJZeAg
7fJQudXX5cPd97F5rlWSH+lK4Qm0R2Jm/U+tlFdhlsZDTeeG/w+EqJg+Xn7/ooh/u718iyZbEtu2
6bxbHppE4mZ2EnlRlmw/JKaP2hqDdK+Z/fRzTD1romTVrsTfE+pvYQVRp3XAFJT+hC/MxR8zg126
/P6y5L+sFTYHNouDmEPZ9r6WMOx2tAjZUpfC9R7qoZIf2iVl1UkQIVfeI1FH1lHmSKliVIHXOiVA
g7NWfjcUcqeMSt5VnTKIxaa9i8LjVvvIdP6Wkbt4DRod42L16MgL+B4ek+Nq+QyGmF3FFATd9hoD
960opUuj6VACGfFQKkBOwUldEklMz5DipM2vf/jd//I4OKsqZvt4F/5ZG8y2bw+21YiLlY16G0+V
ty3NgeYcMyvZxy2yYLFzyNLDBBV5WzeMzDsFUnEjSjKvyIRbd46PJ3Kw3Q0DHjzZAA3M2AJpzLSp
s4R1FGr2VxYqU+bZRC9YGSCpZT9Nasbc9JEfYB5/v92xRFs01wmCdurk0bENknkjNGG//8n/ti1w
9vUUx18SkPntbz/wmUR4gpr5yTmdWEaxK983O1D2kXFGvm0AHrKLLRBpOKLl+IXO13dYsR0ZHzcR
uCSJ2/0eG+BFaQ8ew2z4kGnlbfoZ45q5FFI95BbdlJDxp/prLMJtV1Xe8fc/Qi7r6btVCkkRyj/T
dj2e4LLC/G2XzQgfVlhcrcvtreFpqbupNvIjQUkhgGb0pLd6TmjoAkFA81mbT0Ewlgf7yVDpdG11
hvVNB7i5Y2cRY+cwZ3vg3EKKp77raL92TbJp0zh5YEn8ig0MonMEQyWxSF8J8b8y0Er2WUQ3tuBU
//vf92/LhIOJhghz/DLKd5bv9W+/z6e/EBrMkS6h8ykiRmVrWqgOCDMgw0p7j9HyAi2FyNHs0PAX
6atOOv+xa6zhrsy7xwjI0J924X8c6eSy/dLBkcpyufPvVi4bzKUFh0hcyLjYhQgXj04WDmsDlpno
PQBvRMnH1ZT/9fHYubs2W/iiM5/x2Peot2HiANL4OIHKvxs7OzplFH+PBp7FP7wd76w1y27sEZLk
UkFSQ9p0lN7ePaQlkPejzr5gFGR1sRk0qNRZc6qOiR9J47t4dnCE9cHRrvLLrdw2Q3XKbULpPcnA
yjen5KzilIC9Of3DByj/Wc5w1EQtQIm4+KLe38gOgSDzIhVfb8VACZZ1PXstOJeMf70/CfN+dM10
5bglHfJ4eK6LCEMMDzxwp1crdoZTx6v4XDnio8W46F47jyXIQpiLnfHQYINe0XsOTbzMRksHgn8V
fHnOoQ2n0ia16RW7Bq8Jvfrl/gNF/I6nD5dnijmRu0O3293F6I0Pbgy14A8v9j/L46X7pzhpex7+
xPftE5QryhirNrk2yIKOphe+FA50FzoIah0xdt5FZvfB0yFpCrMVHNxlF8hS5V/D5A97nrgVZW8X
Ea7BcaiOl5M/G9/b14SR/qBmoMLX2wgkrPPuUOWsbwzG0dhRm3cjbJFoFaWze2kKJnp3qMjFZopP
Y+U1ayuZ7ntH0LMwSe6IgfSU7eeApMAH1T1W0LV3jT2uu9p8zWBwbuCzINJZ/jLLvtqJNo82IEZR
S7fxU6GISHX7Hh2a0RPzE7tg+6Ok2JBp3911ZQwZpJIvkirz3DDmqNFoclDEjNnF+MDQLIFaBQwB
TF+Opli7Y4XoL6Vhh+rOsufXPJJfbmti4aRfs7iI17EWp4yF+gwFZS1rBM3on+Uq7IgFTDs40eXX
rm/FuTPw5YzjRGOEdNUoqfFpEbDQx5DXZi2WELnF8DG4RI3jJwXjFLZj/qNQ2cUIU6inQXOFbrVI
KMllLLztOJninLSCY5uCq1vBeZ11JxDp4OBCuPUU9jAnbZ7cBro+dEKFDqJiyLVGLR/fz7X6BTCR
vlWA5sKPfsTFYD/89+8pbTXfcW2O6aYyl8LhbwtwvjQi1Mh76hMpchS5f86VQzhbZP3wzBEQQTql
Wy1AA/hJLc63NcTriOVkDPqHBeNfzj8kGeLfo81jOVgf3212oZ/NEotafCUOIgflNAEzWs4C1WDe
087qUVRyCbft7ac1Buau65J6hSaIqRE+tswEB9202yAdGTKJdN791/eKXUqyN5hKcnR/3+zr0YVF
iT+wM9zuFRLxq5UiMR9Vkx27IPXXZUCcXZb7z/hQQE2bYXzOon1dx86flv5lF3r7TXMtnhI2nTGH
cdO75+YDxcy0UVgcvw2ez9gdRpMRl0jtA8Ttkzsq4MrLYhqqdN6nlk5ID3GAOTZzfmdCPNvrdESv
MRfBLsEGh4N8RCtgZn+60GUHf3uhDDQEs5NlS/XF+4eKQ6tz5WjNF4xx/V2SyXQHDNjfaRwHd8wT
6q2IHJ9i3wfHEit6VmYuzreFHDQ7CNN6XsJpY2tnDbLf/v6Rev88oXF1iteNxiSrNHOXN6+/O4iK
JDL0mnmG8CsfamPtF2b1ue8BjGRdJvEQyXpr+x0W97r8jjzIRdNECzCH9XefNcFxDK1g23YtziRZ
+BvIV9tBFvamH0ZAer3RICtRdKrTj5KcDMATLArIdOJSjydTjpdaAtBSKOruZDMM+9AmuKVc+KRl
41WQi/m7cES/1UscZjKpNXx07dIL+B7R6d6C6ofCS2Xm5oLEl1SfhIMh4PahTpF1NYbSIJ3JMPCZ
OsbdoJkIwWc41ZQX29a+Bzr0EjcvKMf7vYnleGvQcAoFC/ptFa2x3C+pUI+Y4sSWxIbqs8dsGmai
fCkFcLC+arONLsx5JVRK3z3EaWFUA3qHusHHAOAr7G1jPZXi64LNJ7ZJ7iZQwtvbI/YihdjTsNRG
EK2XxPCxGgLa/vCYrb/WjnevIQ+ZMlPwwUjn/bQlK3o4Y93wP4X0DF/jDAH1tiHa9ZfGBn7dIQE4
uIXDcaWd5FpjSVj1afXJG7HEJln1NNYONqDQhb9pf1IBZ6jb8oTpkL0bb9AdZCXS4sexgejjys2E
sBnWDmQn4qCjzXR/kyCh/wfBiEtrjv2flnRrchFrsgKLGmAMEqzV0Iny0FT1V0O15dGi2Vdap4qj
47Uz7EunFf3bIM8PkzX2R5yN+zCtz20y96gsUTEONbEVvpcxTYIXkSW9gAcOMcHwG3piaeivF8UI
qZl1dVAQFe9u7eLMhV0YxQEMvLF0N4Z2Wl4HMo9HXW1SjWDb7CG0Vl79Dclyxvx8rNYk2f8gri67
c0MA9HORWbshxSiduEjYwDz9vJ1aLHMavqsI+rp2bZSacY3z3P+GvO2aGc4qJtpyPab+ptC5cy5o
uWrbjE9U+KJb5WFen6XFhxTaKQwKL9wWXXElKKMBVIsg7a+Lz3s+sBE8kz39qgYDwJ+Kv7dFP5Am
4f00PGM7BUXxIWvN+9bh/xklFBFFywwkIzu6qGznbtkiV9ZI6EE4gr5wDT5VK/vRBrV9VYhZXBPs
H9nY4nprFVs+ZKnO9Purxa59N0TmS96fW2+cPllB9zp0GolG3/30fDoAhZoZtEzfyVsJYVWpH51L
HhfOzWIzcW8PbY0Dy1HBtIN/V20SANib2dTj1jPnQzU2h0jN+iFPSWagAj56aSLOoqF/zR6FuyCf
+bPRoGogjLubdXW1ocTXIzB2M6UNtyyt/UyFg4ruFsvplpQ1ZY+3rOh5YtTMt28du9S8I5RtZeH8
2Q3AQFfS4cEgg0Mfx0ZslHC6ijrTG4NsPXwJybnOLOswFuNXB4c84dLVyKmf9bNFxErB+zjpEZ19
ppHx6gl5b0rmANAsewNKmJBFF42py30lSmCn0gdCLGA6No8dQx4zg+7Xgvu+le9jjf+6BUqz8oZY
LZb3VTEid5IXxjnGlpqQki0P7i1iqfh+6Zd3JvQ+TNWvtT3Pq4iYz4MkPUT5+OO7bEApSN//7Jo+
ADhiuzIbvxl+ZigtbaqoeQ1zR9TpsFpO/XIGAmxnfb6YfcaP8ur5OFpMQf5um0bfZJ7YT2PbRAej
JOoyb+xtTvIhpy7zRJuXmYLJdlxmKPiidCmhBTpiiLPSXUH5i6FoMhJy8YVo9hHMB619jIGF8JYK
IMLJvDVUhzLTNj8WidKUul6PSJ2BBYkowzYwo+9WwKUQM9Gv/jdlZ7IcN5Jl0S+CGeBwTNuY5yAZ
kihpA6MoCTMc8/T1fQD2okuZVrLepFVmpaUiEPDhvXfvudwy0ej5mf4yNfELRoWbST9+P9kgE/y5
ig/8zj9UblMeKAzGW9HDDo6YFXXenT+q+yQM+XOoMYUTl/6p9Bz4dsduSuut5vGOz18rrBsNmx6B
aUM5MH29WT5USIjt4dqcR0leFAcnwqVMYt12hDd+dap4JIayMHcsqbsfaNelGpb8cSt7IoGgRY+V
c28+BJNxXF41aHr+XtX6OSLMbx9TBlN44IebhfVHnM2qJQpAQaUN0sPSVBI6YDzwMUc1v/ig9ZEh
LmNJxzAHLDrdb7cst41hR5dSxfjuQT4tZfNymVtKkAwTyL4ujIF7nPhCjHXkau2XkHWvkUEeeV5D
kJFQGySec2e29XcxbFUdvxrxQ95+2eyWjlqmB/tCj7KTVme3KiO0rQK8WZbFdehxk/mDQx4Yajjm
xM8gK4Y0Fbwr48dvuixFgmRumRlp+9IxHahVUj7Xbf66/H8UlHDu4IdSBIUEE2TRr1Ik0zVug/NQ
6D8Gq3jWCxU9Oo9nkCdJ9cizEHABZte7GVMnLZ80bzVzm7v0xWA2bzAPToC3GMhhpYNxAGFw+bf8
JL8selfHt0jUxmh+lgK/nRlbz2A5f5ZEmt2TWP1i8rljJETURQ6zvRNV9DKFMJ/n3SXVyZODALQq
IFbdPK7uAN2YES2jI3qkYJywcOO4vVauPvLqGAfBm7TLEvsX/MX8qoMhWFvYUNHq/u/lMAyNa0Do
21NOdF7uygyKP9N+LySCp6GkWVeZ8WV5XXssDEUGq1w15VdrQncY1ViexCQ4SMfxs54TNDhk7VVA
XIXfL+1Ha/n2qTOZKHKJf4WX+yWLx4LID/hSutSavT8IWqJCI+IUrQ10tSfl1N461Azj7JYwMWAI
GcM6y8V4kuxI06SPh7gZ3pUCJWTGeOPDKPvBqInVP1cTsmxGJPHS3y2v4pS8GaVbXfIQokfXvNCf
GU+VxM/bJdEJGxt2YJopK2Qs+b5uTVKioKzOQSXVbiA7aO0k2qPyCGkIQOeBiOivk6zdZ7wUZ64V
iFtxN23LAUWO1Rno44wQZ1rI+xLyKJ+sWF1zx/pdZ5ZxWi5Jft85mJKzYS9Sld8H7YvE/LNszSxu
tc6tunp2+E+wbTgkHATPSUrM2aikvPo+d6qsj9OTiCqeK1jRQBJnhi0OlZEG87CGDoZUO2m37czA
nv/TsbLCXdXDvSm6Mdk24/Ca46p8QTB5NGoXQgAuGew+L2kQmIeo5LVEaZdxejCErH74VeVdZe5c
oJDl6w740zaL2l3nzgeiXsdH8Zt3yoH7PeD/iYpTVyWkOfnDvk5cC050RvphYR0LAykxtLHi43dx
yBsmF+phgojeNow2ONGOJUbXW0WgyTqmT2Gb5IwUZdQ/RXHVvzejs69MPbkgBn2eVBaumVKOJwLV
J5IN/I2muwfZXjFBRecw68UqSCLSDbP8icbdukx9cvPm/kgmsAbgwrkMyt4vDVAEZi0eVq/FTp5F
b8sxr5fFbcRPdXObd/YCemkoTp6XdU31cwxsnaSReUK6LD0bZcKTNt0COYIp9NZytkN4H9sQh978
dy3/uPBLHRorslb63dzUsbTfiRkcickbfi2FxrL0JgeOKbgIcCV1Gh0QB7ebvv++mBLc2ZkwqxlX
RrENc/xk+BKiw7JbhhEYU1Hpz15JkWWWNmbq5JjoXXp1g3ql9yHghVaNp54rN2c1SjRZEgZES+Aw
uYlxG0sDhTg0X8yf4Y60ulPU2qBr64qd3IRtYXuNtePKsumKNyIsuC2FqtqiB/7s5wiZWi/fLQcX
3FB0l1AQ2gKydtYE8aZMuRVSASJmw9rNgH4R+uhNcwLTSMiLPkC28fsYPJ+5b6N5YD8v5zSeFXIT
4BA+FzaDoGE8zlCpkIflWRmy5wjpCsBFniwPjcw+N+isVjpb6N4GIrFVRZCdsxq+SwcJijPHSC45
rfrA6IdrFHyzyMte2SSlb9ie5Eq32m/cJ9/lwGnnz5oFP/IPI1awQ6Pd/Tr8lLi4RJEGDk9JkT7B
PlIrvyi0a5CeiqxqDyIJfk3WUBxrmWXbwbKRztssisIFn59kRHL4RGgjmmnz0/JCTSG7UDp1yTqI
ywb53KHpe+MWNMUZQUy5YSh2GNOwe+kDnV+qJwaE8PcXz8Vks5JVkbxG5BjjNSyQ9Muema8sXmhI
Zddc+hHWU3I9/Cn5UWqvE2ycOfaQvV9jUUQEowDthzWggZjzgvAU9PJZN+1oW9Qk7ugBF+jlgsS4
VdvVtrPD5cRHG2i1qUijqp9vTzp+frZsinnTNX5auWYegraUqwJ6/k5gctDN/LlrHjChtA3QuV8+
79A+LPHpKYvT3cu8n8BKjiFt16Pet/VH6YYow04QHDSIjLYSAd+ms8SDGxWsAuXZB27m7X4Zi/YG
r2FtTN6uToHkMq/eFnnr77ly6IdCh7ZNXpW76htwdpaX7HE2ERCIyB2Djt68TA7BfkALS4Y4JCqh
nAv3SVWDHTCFd8c3+nnpvOMCajZunPWnpfdgTxAE60o+YStbxyb0m2wUHXRMSCTsGI8pnb5jxOYC
bsGEIgH20l+XimOKXqI27vdJGMR8OrEHWUiCZgzcewx/pWPmHROsjdsMsryOURvjiK/wxsLRc3Tx
IQlwSeTD/hNDAEmqcqOy7hQk57pmYsVT/hbE4hEH8rXkE91aOfxypPMpQqpxItiIuO3cu0kvReNt
6vrZz+zXcshIlWyZqXemLHjQytyW5vgE73Pcxm0Yka+bNOS1/AJi0dLALvRNbqkvhvW18nZTAvkD
rbVGIJwg/gLpNTaC4rNGble3z90seg1NIi97P08fhBQDqLDKl+XWWKNUWPXSuxjzdSAAv7SeBIGO
yxO35u51kuB9KlXyUbGHZvwEc0fe4LDipojPGo3EbSETOJ0kcO9GcvOwzIY/cO7G+zxBQFn1pCwW
gSHWCASKHT4K8sGl0R+Xd8fxwZIKBfgH754kmFrSi8F1sYfe+O6Dq9oFFswuFSTPU6pwTytWQpOL
r9xbcarPOqLBdX5aY4jreJhAJVc3RxrqKeL9qGQ3UZPPoj4reYsGuGGuliTHpfng9G0DrD1hySve
hCxzYGDKPL+YoZveeGjrENiKBgjsmYk/FDL9iQ09QBms7bhvmRR0tdwi+OPWECbpZvHzIYYtgabz
zJqo6E4iK36I2aapLP9nIi16g3Pl22f6QwE42VulDG6U5uYqdlvmgMUJyrOzS3OjPmS+68AViR6F
FrxZWCFuLXXVKiG8lAfAUG75Adve+m5wcX0OXkip8XcE8DE+o2dwW37CAPRxM+bjxelwgxA44EnH
2hlt8q1zLRKsqJ3WPQRaqNwREFlnbsQVDr8PfXzKTHVoJsV4JEd8UQ7VPUpupeb+TGM3eYg2/2bp
nr8Gjlrv0YJcS+LObnrkvSGeXrWuob6HVnqY7OCNEW/yye09/LxksdlRQy0AeYcHeNMa+/xxfs7U
r5a0+rAajUdcDajDUu/U5LWgUWJ8gTv3QyVT8CxoZaDT9W9dlo1bafXsRbD5oBoZ0VsiCWTPxLge
kq54rhlo2J1u/+glxKeAmAN4vd1n+t/8Xl0/PbsMRUYArBsP6MW1tCFUlADmD3CyxyNf+xGIptwS
wNE8vIzh9K4PB/8OyAILUWed7an+Gblbpxb2TzKX32zOCynJadR1ckS6faFM+2czwZXDMvmsmDW4
jl8e9FiLdhmLajthe6PxRWJAYYOGQ4zMjpJ+ReCOy4l2+K7teMkisVNySHhvwCM1wGw2hK6a28SQ
6c6zs/5sjvJjOdW11kHOCM7zmHUXjtFEsF2VnZI89DAlPxeJFf5UoGUgm+xqI0yODdq+O6QVREt6
D6vAKqlqqG8+6Xr+c4qtw8SOeGk8ooAzniiQd/jfJV7TyY0qOh3NrzEK+F7+qNOdat7KuR3VuFCL
vK68+BHq07JvENKFnnNKKnpMeN5vkzB/+yRaH1KYCis3xS0XpsEdfraxjdo2vTjRHJA1kkhat+Pw
U4f+Yg+QTURXeYe+F5BSiX5AXMa0OhO8Jb/hpD6NsfV5noLKME+AhDTEKaCInVnZJIpk21JoP3gw
nBK0NIhw4rY8/nBAs2jcEkhHOIyma27tyD9pvk+oBMO/DR3iVd3LlwY52b0hdjhMe+gxpMeizenR
rDff8gaov+9kZH9REa3FuLOw6pGQa5AXmjR0KmNYdGYOYsevid6bUSzZMHNtqhdZB8O2K4nkJIvp
VFniS5x5mDx9G5J6f58CQbBeFX0uYeFVmaT/0CbjxvSfyoZmVGtSraQ0+/To1ukzqNYe81VbOQRZ
Vu6pdiWWWlUgUus3Pf3kNTQLbTWZxboNU1qHCWGqpiNfRyvNNpmRhptqjrFA8Qop0CXFJ6Vukhrg
tZTc6HT4Xk8s7b4piJyaoqsWmr89hTTD3hAlGDDW9Mjd8QWORCam+QjDfvCeHKX9qmrQRgIoMNHX
2Osqg9RRDrCNNjF4qphBHzMdkRVvmtdZj4Fu8VobBKw/LeLdDdAc022NSHshicF7TQUsiSwAqWNQ
g0dz6TrW5Q50Bpm5IUwvY9RvHhCywbR/yb7riEQjbBfn9srHrLtxvWFnh5xZhTCQRnIpIyvrNIuX
UoouZFsVhU1iroswfEWzf9Ar5iYaWw9e8WJN74TEVac/+prlHVH8/wbRnq6LzietvXFApo3Omann
A4gYTTzQvevUQW2ha1A6FB0pNNTANqwBfnZ2D9wj3CRE4ZDgm6TaNMpFQU8+eN57cgt93zN9KBOq
/4RF7zddQlpW9VfbJcIoTZQNoMw61oNA79ITppeCnwOwht7XKLnpuv4rP4/aTd34yYqSt8kZPCIH
+I1brQOVSo6ZlexyXp21p4G0K6ERrXUdLqtFskgtfydO9RYGxiPoSN9o7HIT6tHXeKShEHtPgn8T
8FcgtpFpfOowEKxqO7c2WRXuvN76ajdWtR11AUmrqNyDGyZzYiRMslTyBF8CJ3Q4cnJyDiMAVxax
Rome7huh+ZvxKzeJblcYTrqvh3wWOjxAeJMKFI5fWzhHM4IMQPZEbI5ogITeIi6mW8sl5ymy5GdS
XnPaPDFMzKr+lcbgmIYOj3Td/La7jmhBp7tqnj+HwqjTYKvPemZPmynjSzlNu+6FS57daDy7WJcd
MyqOw6DW9ZxgkXCfHwC+r1w5Z62SeIDbdtyGU7z3JR/QoEF8Upr9boRkGvIqvMm2vFoz+xWQusOg
aN8Sy215EFpVRyBLI3YJXfBV0NYb1r/AnBi1e7CbCU5RbzgKCthtIOxm09hgxCYbj6HnBs455lsV
xa1JhDxC86kPqHlW9Nh2tgY+stDBMpBB4a4yK/w2sLQ2vrTPWg5zC2BWfoi9hzb0lD41hNiywnGK
2Jrk66MmIrhTFOw8TEL2+ujShdbdDpD6pfl4trP2PHrHyYl/kBTw7qUGgzmm2HVtvwdG+IvEktTW
6MpngfepTBXDdyslJdqG5R7HETHipXsaje5bYork1isQ6HhKjJNSPfNbAE6GbL1za6lTTIfCa0W1
j+zGfxIRCRcaMxeQSWuyFcTsbAZ6r/lXsibCfUoe08yiSFY8i37XZSSBkkISEL1l4gsOUoPD2/wZ
Dp1/LL2QG0IRX6iz6lMttIfVN2TCCXZPlQhxhX99ss3SPWgS+h3CX/fi5/2PQVPZzdC/kcz53mjg
quoRq3cqTo7RpTs/K8qNRz/rkPKU4Tak18TxH5PS0+PYyhB9iRUeellhKlM90iWGCwBSFDpFMHhx
ZjlPoRsitxx0Gt3VNwMWRrxmOaezQU3H4+G6z8tfioHI8TaU+s5zIEkt/8zI5S970q3T8o8qPye9
vpvGTYA7+bL8xaFmvzSFH+E38h3A8WV5wlX8Pa5VeKEdS6YFTZGNPTDZy6UEwWQ1GlVciQLLAR7U
jWNMy5sczqISDOYGnKuOwpU0twqiyafBTZ3MZKP7EQI5+sS0zYMnEaRKOy92hISoSmCD3kvQjA/E
7MfZmkV+hu2S56GwT2S/A7umgRSwp3njkzU14rOrhreqQgJcBAVTSQqy0ex7TNcPwwjzPToM2Ixz
53/xt9R64x1mXINGYzZpp5Q6KnqtuFSTrUVqhnvII6IbiGPiSl83P4wIqnkFAMWtAA81sTNcJac5
PWaD9ikMXCae4L26L3CmjUBO24VR0BLgtvwJtBofHgjfjWtpiLznTB4L+J9TJ2Qbg8ErlIvLpuFm
K/r6Lqr6R2tV3Yn02FXagD2bLPPW5v0xK2itSEt9WqS2ADYOdiqYMs/fYui1X46rVVu988IVSXY5
oAH306IxQ45rXgnGwm9Bj+LsCSyJlf2WQYSgqz+efF08ITYaz02fT+Q6UQrlbaiuLhL7D9kvo5Qm
tIoHOabsj6T5ffT7SCwlSSMZvpNC45HTzXrI0yZkqKfKVeARtOOnLlxikjVWCW3ddU2FuknGaThY
GkAQV6sfcTKpI/8j3ZeGqe0ouBjLMyBrJ+dstQyraPrByiFoJl2jk8emJM3yRDApk3w1HXVmdubs
drfJzyvz6tUrM/oBRkKKdgtnoUS2S1Ys7838tbLGKo5Ba9gXy/VuvYdAO8qritpUcU+fo9gQMpLZ
1+nQsXknMEOg5NOUfOZWDS5yUei4ydcatfWKRHLroSmNM7w+S9efU3mkfsrJn6Uh41r7dmRO3oPQ
P2UjEYK2utM0OtlN4J7TDqRXNN9kAA0sPc9gcLuNnybpKshcUqzLdlwhDPR3fVuAWAIHhk2NeYzd
PzK348ZVk/4nx7lROSM6Akp4UZ/9uOjOjnl1J7UzDac8GUr0G8rgcIeSQ11Dp/xEeByN2zZ8EM+w
03pHXqAP33miHiuYCBkjnMSauL1fpCRV4MyU+NAaBo5oVlObWfuByObnj6cXJu49z+onfaIUK6LY
/GwNyaGfu7hIsG7hTmP2wEFjlZcod4pvzN7Ds1bOyKO2OEPbEqtG9v0+k7U8+HArCCOZdg7okW3k
29TP6UdHtygRDer+Z8LDv4C39pjlUQ/P705eqbtZDL/GTh8uosQGFPvfl91mmnL3HI0lGiCfPAQ/
VjQWHLzQrYG/z+8ublhnOw+GILP57KpjqPeaoHkm8QL3AWEe7pBuFx1WQl7gSABwmE3fIYN/jomE
WuVaMJyKEfHT0ioQ3MefG/hq3H3nDS+YyCFXtLJgylHQsvRogkdY8tctLN4tGhxE8brz7M8WV9i7
+6DWNql+GWnn7JZR2Ogo82zE6eswm0rZBqxzzSMij4mQCVfPmEfOHogIQHTY691mWatGDDJtsuAJ
+IhVylrsejdyj0D00JqiDB+QRT/CBjNQ3idXzAcEMYYwfydSca5D5nMwI5rekpnispgnc7+8nbQS
sgMdr9UylCpL/ZWRRb1bpNLA613AqrmxWdYYzR5349N42WvszMzfhngf6cN7rKkvdmZ+tY0q2paN
Tf3kFCdBm3cw3OFjEuooxfDBLxu1aiMC3lK+PEX2ird1yx1iejMJSl8nyG48u7T3whmr/fKt46zG
fDAvcYjX/YEY6O9EoIPW5AVpDVkSwusVFwrHjIjfofjmpKg/gglmJleWx2ghhB/bF5Nq85DEfb4e
wsrZ4hL90fAUz4C4+dkGMNo0qLvuk0FttgidnciAJaxXdzWzbpcZCO+pjbjLpP6PmdHM1GWtUPNV
135yuurn0tCSYIJBmxEZFkiAyKLQIU24xI9ZsxajxGt21M3MpNp6cuhjrf1gCneiCZgLzN9xjM25
jfoprysIX7CIQ9LY4D1MZbVb1LWhOYLayLJgx6NkqM3rMbuEa4waw3BWdhITriIKZPQpEmqyfo4G
vWi6hQN5il3PJBXYuVUbB7TWPZOEjG6RpW/YUl0ufIZHI3fD9/Fd9Fhe0ItPWlZcfKs7Lh89iGgP
qy4c95hO1bYjYHy7nLvCIqLAKT9zfhkPK2BiHlrB0aJRyhVqJCtX67fFPJcNJuzWnTAOsfD8lTYH
bfLyI0d4t6uBbZTG6jLUiQzxXaO9QEwVATYsO1L5DI2cViJ0NmPkfhz3nhu/QjLmgkzbGJ1W3p3w
9l4ESoU1TjeE1QjDdjS1gecyFj/mNBoxRRIcV0BLA3pf4f2k31E2n/06udd0jc5e7cYHR1NPbagP
T6mUT4RfJ7GrXtti+m2YNf2NzO7fu3x4b8BZXRgRrZYlPFXZHMpZvg92IvceY4inGF8E4c2MaI2U
StXfsXElR8+O3j4wNwUpd7QXmHMkgAE/JlxFzP4VXNF6kZpbweqUsb8unXY8lb1r36M64uI1vyyd
kPpzzfLAQl9+qlpU2kwu0vxMm6y+o2aLdhWa3Iad2HeUfkk5NskGL1cT4ul9ZbXADxNgpZjb3IOt
1cBKRcfPz6m4b/FmvPMbUZm5ExSlgIzypPxuJzXy5breYxg/qMGMzm5dMVqcnJvwyfNUYQtYbJQ7
UphBzsDq2qGYnHa4euqV3zP5LIXxDv253vDfDY4pc791lNTOgViLZ1xEv+PAy570iv6rJWzGWNH4
1BfiByC76CJqhCV56esXG+L44UPKorL0BaEamQgqthCZ9OZ0mLxevxnzX2AW2qvwhWjj7uYm4Rlu
CtGHgddt29nQNPhl8W2cGB+IanI/TVS2htvGrwwxzG07IA4xWLJb5EjlI6yGCqw+ZV/N6o3Dr6JP
YdHZGfXyzGQZSvBHox+lG0fjATUZGOShHPcAJ4oDuMu9WbQ2KAS7JtpMbnFtqCOykcPQ8Gdl6HYW
XURcv2d9qw5ly5SEVIP46KSnEs3YwQqg/g1ubWwdE51MQMLuOgW+tAEsRoyQTxi0G0qieScmLpai
Ti0cEFUDd1GUgGdXdA8jxChtithc6yQn7ccJD4Mmq5vW1V+Wo0j4HbC1ILWPRkzk0TS4VzLhHG9g
XqJ/iWTBmMMHl1ag5Q7mOy0ItauKCcgmUDteh6orkL+Ltxz69Bppuzq11Xgbpu4sVSo/9jiEYQw5
zegn3Gr32c7biaxjrb4RovRm9fm9CyyXIW70Oobm8IQK9Tya8hwrn0hvN0ER5a+LtkZCzXu2crjy
MWnHnUexC6A73hcOs+KG77+eEoOrkmUfcw2dQ5I1giXIj17zDt68srDOVTlHeQQ0RAJwAq0C+BpZ
Ch91nhwZ9yGb0pzPvKzJnoEk9GhVzDc5rpDYgpkSZ/Ww0UMC5uzSfDTkJh9Fa26UHd+yXNP2dkOD
pAP/tUdw8z6VPu4qdSozByAysRbLDDackyMLB74p+ZtoDvMablvEUVgi2jzZXHfJ32upKxd5BeSV
c4lgYWZ5ypAgyWAi+VB51LDTyTW8V2LI9PNygHX5TLhU1dEe3Y8/arlMeyq+IBoq92SeABGbVcrz
L8vMHmWN1hyMqWVIIo65b8szWnQUPmF7c0gNw0+uCpKTM7lnbEfW67xx00+I52v/OtAmH3tFRdnM
Li878aVTcCAw5VGM+WSEh86YHVKVDisnV3Nx8lzOlh470L4bnt8hicq7z5YIDMIQpH8oe4NqoyA9
ss1YLJFlw7mcq4FMxQP4fuCV83ECAJ2seUeURGJ4LSRAh+BTSxKVQzJFSU7Czs7SCphw0rAiqUhT
q27X9kIcY92OWLLPy9A8JpLlaGOUmlVS2i7Qu9d6rr6WS3LpTPrBtK7mnD4RuKBzWVCERngyxiFO
R45Ll+c40Ta1ynodB8URRJTJ9aR7qUqRH6H/oWfpmDcqOmb9l8YI7EPthuPWYfvrVdPMvEPzmpYN
qZChn+36Mg2uvEKEtqxQjVkXf/CPTMj6yzQgVepcNic26DrIY2oTixwhJ1ynmheD6hbgAbhVSmMA
VOYjlO71HJh3JOPnSAeG7xOpy8+7hzBzsqIyOIdxTGhDPaxqYiPuSFSChJGQssP3gGCYjaJsPpES
iyLF1E9xWdPkLaprMIiL1oEeh67xzTcMOiNky6/sLn+zw+HnJLqMk7U/pZBF3cCnR2/VN9/RCY3W
y3o/lsE325mSS20nm8BzskM28Wa3tjpIltoHrSJAZk19Rr+6RDpYaj3aqcBF6YGQVIdahpf1RmMT
VYR8yjPlvix1nFdj5iQLiYp6ltiExRdi4p3zYoqx3Z4hm/Hiw8VYm11voXwLDW4ZWP/BluWHSDBf
QZ1CsC5tDX/Qsu1y2BqIyQ4esaSboLRGPlVscytG4Wkqg4GcSS8niTzoPO2DMweJMlwSGhOpPKTx
kYBFjD7+9xw+8CYSlCuiCBRS+Wk9Vds+UKybaWh2tkjjXSWKO7WrR7fDwLWiwv3QEi6k19/9kqCG
/+4d+BeDKe5Ax3Ut1yAG7B+S8rLhZjOqxrgvikMC6H2ozzGu9VOXIjZtOgo3V6chUWJ1IxMuOCyq
A/I9nL2b0njuSZhAE01Uam3Bh0tW0gmKV3sUr20Xai+NHhlYdXMaMUzMYi7pifkXd8a/fQcIFLpj
WtI2TOdP/2U7VHR6imS662A4Ebc7+c6OVHENQKNNU0PgBviaNkQt6xedutZxDB63ChXFyiAPJrjJ
3diYw7fa7FfHgzsyenI0/3frxHcf7NGbptnFytKG8HXslL4WcfwXab8xm9f+U9gP6goAF5GbjoHl
7g+kTVR5fdf6mvvhkM1NX23A2VGbwnbnUPA8KmTMkXgWYEaaEG/8iliqRBZ/BXr8E3nieC54dI/Y
RQ9+8x/4hq6uu7jIiPxaqkMtJ8kjZzA0miQIlkRUIOEY87U+zITkhFtAZgx0VChXz64zMLWAYBoZ
8xEaINWuqu9pRHcssYdZGdSsu9nzCuLFXZUOAHrdqh///X02//XzW1KffcbEeIs/LEXU6vR5mkm7
F0Sfjuyfd/IuzZUrBuuwXDjo7WxC5MN0Idg8PfIet0uVb+C3X9EIP4GA/BkU+nbIa/mqV1xhxIaA
mOI1x6m1y51Xr+oqkNH+SIK5H5EvDBTXL9il8piQiMwwSH1EuXsMFETKjqn6poobqpbc/Qsj7J8k
JNPVabZghMB/7Frm7N/8P743P7Vyu3dKeWcCRM2HyvjWx9Npmgvh5a63/Ig+EDMaB8YxKd1660XF
sEMttCjtcubH27afjqYK43PuYbpIUI72efjLtn4u9YjeuOr4lx/pX3ylfGrdMUzMnI4n/wRwdJ5I
G1eY9wooy7YkBdNRUErQmT5MZjcrv0FNbZnePhBluyOkpd72GhOzNEI6NtpfFuHHyL9KSiVzSksS
oiExWh2D/VLMVRYKn3rWlli+vv7wjCxlZW0Q6etEgumP4ZObjopuuYZZTqVtqTn/ihr5128KHUf3
MPGTIfiHNUtJRu9hxgClZpNfWxFiqrGYfgKiBRPUTSaVES78uCc01qtOuib7XWAM6aa2VLYSdhnu
9aGnzcKmhy6WWNvlErSIWenyyo2XINpKmVO2zED+8iv9c1Ny4VRBo8HQYvMN/ni7QL8Vdq6BrwCR
cdFVRJOxiogrH6FOtencqml7MupMStGGLLZtAADUkzWF+uzYC1S7iXUSapHOWJe4Ttduxr3WZ+6G
MjGldknNlymT34qi/I20ymJWh4Uvx/m7g6lirpa3r5T4xRTOm7r3Tssl9L9/yX+yz1hClsB+aOmY
NcG6/OcSmoFKfaBFAvl3Q7dlKttvRjrHdtl2w9BX+mfZbURAsLZwn4KZbxI6a8X4bq8mkmUy2KdA
BAkJ7vXocxCPySbPUDiTNDT85aj+l0PC5XeYNzUWj+ksDun/s9o1vTOYhOD+ilKWcNLyyDDDdWgr
iEhi1y5OmuS0E+XYst8xDPesPCWyj8SUvzy0f9oh+SQupniAMJD/3D+82L0oxaR1KT40A/FcOES/
G682r+auqE19Y6Vkf7egYo9mRBN7to6T+wmv/bhs/3btaisem/oLhkH8c+t3dcyZvK1El3rS/mNX
wZGFwyNnV+kcGr7ZLDNGqGwM0XRAem+vlqVmkPSFZl9y8+xLCEqS1WUx8x1DMilaLI74+5KN0lpI
N6VDng5RzqJCMal09zeEEOwi3EP+coMx/uWB4ngnp9WZKVC2/sepxSVPWXpf2/dZ749s99TpyO+9
Ap/bsprcjsqgBHDB3Nn7pZgGG0VELMc8tkjr9qFmNEmq9P//vcRlm3ZwYM0XE/PPAwZ0hiazIbHu
y2IUToGdxTF+DxMh6GaDb0POFKlCKxmNz3LdpSgzcor///7G/dtJx3lu6VxUdQ9ixB+/rVYZhG4x
ermnEzHOpsaJG5vHmEsZI3foQ1Ro465gfD2QpHZcrqiK25zH5HyNUs7ZupnwOa/x2YeB1u0h/guY
J8V16VRYZc8hopyrrJ3gbx/9335bAHKOZRvQZQz7j9/WhL7KXcS277Ysxdkp+9c0V5678vUKExB3
DHh4jKLC7D0f9PDsu5hz6l7QQ4Bxp6FpeM770MCFwd9Oo5QAR9N+j2hSHpL2ayaUxJTl99u6NB7g
DLQdtHn9NHvb/v+/wbxZEiRH98uy/rxaFdLMtMB03HuoexrsC6371Nb2y3J7ImTqtXfDe9gLeZej
IN8RVl+iz0yEq+oxlCyV9AeWTnUHYhtki83UToZbf3Ywt/RD4r/890/8T4YqOcauQHppzyCyf1yr
O6s2876yYCDRDqAkWQdZLb5VGT6atiC8C0r0NhzQd2YQIQ/mhFwx5AUoJBx/nb75unDNH2GDpjhU
hbFu45BIE3Jq//IxF4rPf17/vZnvI6CRQZsy3T9oLWPne53qg/QphOvNnFNdtPkvjjE+1bqNAIPH
WFqKDysr7RwyT0RbXK6F7NS68kbnivMEQ5YxbvWUzFavBd64rNhFK73cfDRwQSurw4uuIzGyxhof
dNqKV2fq5dXEM/JsAVMkrW2jRGFvA3s0V/ZITO3/MHZey5ErV9Z+lQndQwOTcBMjXZS39Gw2eYPo
poF3CZt4+v8DqF+jI0WMJuJEnS42yS6Dyty591rfIr/hR+7n3tlt5IdfWJ8GF9pet2S6re6c/tFi
Nrqtgim8Zo75NFrUY0PF5ie0BhXhHIPjNoAQFKdrEOkxcSyxFN7RQuK3NtD/HYFbZHFXHZ2u/bFI
QSuBhUqrQ6bFPdOsOnk2SrrjKZY/9Hiyukq73LuWPxxZc4x1mWQ9h9IWj0BVBWc6Qp/YkKO9TMZy
xxCGNl/kyGtUDzdYP3kRxpYIUhOlk+knEC8rDHE12lzbG63r0HDg0gC13nW0IfeZpqrdBI5kM7tr
xqw9FNWd1J3x5CG83CR1cRlK9GlZgoNm8utk1Q1quhF5epZt2x36qE92gn9ilYyu8bJ0Nao+FdfK
vuvjQtvFbtMcDVu9ZQ2yn3G2IedV065kntLfiHH9GGNknTzp3yu9OKmEPojK6vul+zYO1qtudnTm
s/BJTS+THsBxSP1zG8y0cNbokWHQkWPW/jvtgWnxpqb3PZjlsA3tiSBXjlKM0cOKNmBw8uLQ+TBj
BBrTvyMFm/9aTXLCNYDMemAL53P6HwutcCgFw5SsvAvJAdkKi2wu3VQULoLEmzA5tVFtrzwlGAaF
5m0Z1jryCR8lsXDCXVw6zCkkgVPFuGKt0R4JV1vTop32MaOQDaiylTvQ7v43n8x/XbtBjelUOib0
Nwy9/1QCOy1hCZmW1He0GFo6P9WlBmRxVoZCXmPAXLbRgqwB0TMgQ04nKh0pNUQWRFKQ7OSzabfW
s4qj5//9cVnzseEPCwY9PwhPRLrD2oGK808LRoRIKcsZVNyDOUQ34TUrk8gXclW1E8MVRAZ+d6eR
n7h8nvpU0oI3ce7MhfnC03Cz6uCI6iVjHdnps/WfuolgYD1szst3IS7ID1DUIiZWM9MicINtlzIP
yXLcKaHYMemLGSCYOLpj+eD0AtOuw1w8IIGESKqUKalatJTGjTPZsJECzssGeI9/sysZ7lyh/+Nr
IejnElNP3UTEPRCMfypGXQZPFSGc3e1yklt2o0rZBwrM9WgP/darCZzT2vJn1zLEXHMO8y5hReN1
cW8WOaPAxo3vOwInjPuWVdePnR9RlH2fDCfO9KfID2+XM5cufpaibQ/L4hoFDA4M8u6oRRqxGQoy
DkLXHk8txKcNovD8Wv4aAu28GAx7m0zuxJWI/zwNRE8RjTjDUCXaqAHIncmvIAT3HT3cR7BFmHPI
wD6qllwJ9PzubUZVIIqWNIWe8IvBCTfFFL4Pphoflen+WDAASn8b+vaCOMVf53bH0CUrX01LvFs2
5hPQheVGJ1LcLMNutzgRErelMrdGFMQ9XKK8swtO4uXGd+mtR5b3JEM0NBZ6lrXyFMMzz9o3xbD2
q5OhmcQQlfrzcn3kfk1yd5w8J8yd0t43jnEsagQZXCRL58oR2tGkQ3hdyhg1SkbCnby4HBvTStH/
jtx7utbZgScQ7+oupntYX3UXKWMjlbUts/hTc59Cyzo1TDYBf1ju/TK+WIL2hNgWLahWp3DTjV2n
0c7FosEQqoHq6aMztcZhZRK4OISDdds0IUw0B9VG2qc7bwYOLL+lNisiUpn13S5PSgUQksJi0JDI
lsAFuPr71qwfY1g18+zCQCgBe2mqUOGOvxDbV9uwZbxrytxfAYNeowONj8ucT3jEPSJ09/SbsqnZ
a5jnIBpjujqq7CLAWR/0OHoc3cggfsKCvGDemUYn9q5sH7pOHpbCKbKdJxOy+FMffzJC1Hde7ogj
niXk3QWf57C7aKKEmTcWtwWYZxz32aXAfHEuzH93Yvlnph+NAeEa0MIh+BjGv7RwbH8oVGJI/Tbo
BlJaXLCnBAGH5LUQqjbamNysiPB0A0YhW9Rw8LJGfDco/vN9/K/ws7z7/ow3f/1v7r+XlZJxGLX/
dPevT2XOf/89/8zfv+ePP/HXawwdrim/2v/1u/af5c2v/LP552/6w2/mX//bo9v8an/94Q7XV9yq
++5TqofPpsva5VHwPObv/L/+5X98/l+CH8yZOfWf//j7//Zz8xP4y58eq19x8ae/fen48Zc/Ld//
Hfkg/kzXhiMiwYs0o/QFFTR8Nu1f/qQZ3p8NV5+/CFvaNyiY/575IKw/uy45BHMWA/9jXPD3zAfT
JSgCGA07kWPQQaF/8v8f2B/ewP95Q/+j6Mjtjou2+cufBK6JP6zmNmgqgXwNHqBhUipw0PhjmVAp
nPspnIO4LvqdYUbBPh6QPPcUtg+F/4tMnOExJrGvhYSCz0fSoL5v0LDgkSWhmbyz6Sa1xWRgzc3f
GydQZEbm5CfYGNkjFZU3ka7fJnyWd3SvLBxnj7Q3rFOtX3unixEnhWBEEYxe7T6un+nlQszQrJdO
M4jetEZEjg6R5Clki19m6rA4DcVr1mv4M8tgFbLyb6Xumc8wr6ptn4B76aVXk5jJHK6vqe7CUaRP
ShPGdhLvo6wVxFUbcmR50+VzWFub/0g9jyCyaQJlARiQGDDWCjMx41NWFw9ydmGrjAzepcHh6Sev
bAnCHdz0bkLOsm3dJIeJ4pLQCcLUOrXdK9SD9L5PrekajHYgt2h4P/r5938PQuPhXe8wNDQN5Ral
THvO0RwdCADstq3vJsfCHdpN3+iMf0sASyjbk72gn/Y9SEUq9BFwsD4uD7lKkAgglThorecd0DpV
x65q0xs9RTBEo+22mjR1EyWhefBVgEZddf4xjMdyjq8X3Uq6rnbKOVyelj9V893RFAxerQbHbSG9
ZEMqCDmzjaZvK69QNw6Wi5vW8tSN3jLPHcN5a9fMbl13d2nr7OIuVj+HiRRA/Dn4m4dCfxDh1Vpi
f/SJCPmQtLdHLAfteuzq9mDPGspcw6Kc2/5dlrQGdIKKa0oYoTwsTcHlBuOPvVGBOGXDvU7S6IpZ
pHjxkqHdl41ioOg9JVruXEwW631c2T+H+JWATVPJ/B3JE37h5WESO3apPcGRWHfKiy4oV6IUKR1A
kmhNnLGzV0bS3M+aUTrIpr8N89TcOrOVYnkXLb/wbr+fzUJ0yQzEDK1kHOMQmrRGUq3DNA+Cgw82
8IA3NDgvN1ViG7vvh4DhD0kzzZ4TG1K4UXXfPQziWDjsISRecWaDb1sIzfg9mumxtMP2NhrFlRRx
7YSvQD+ktkHxMytC4vnGFUB6ujkl1hM1SdsxsAAup2Rj+nZAUMlg3Nn1NVOR+JCN26/a8RwMHPSc
eoj2edNYm4F4PYxT+Tus8wq8OfxXNzpPczQunSq02r3QeMEFWG3EnjxBvM96HV9Ci8pONk53+n5F
tIJZ3xyHOJW1u5NORHKelb4Odub9QNaMBq333ikC8Xou90RiUGNxuCApSttgxEKJVWJ6QxD4nNqS
WLJFudUonzzYPmm3LpCQjW5P+uMwDO5a4PSZ7/jzl3vdwCCSd8YlxlJf+8YTJOKnzkgVNKwmultM
o17nvI1tUd57cfblzT6Vfr5np2SAaUk6HL6fqpeFP5qxa1CpceNX7p0r1ePcJz4VSeHcB1n34Sfa
DOMRxcGPXXmfVS1ir42W4gnHIk1gRpOILV73fKNJPyGtEzjD8p1IKkl/xae5MQmfv+kDBz+tWCvX
bT+94gtFPuHpqAJuorof3tSAMaFxjOAhJslkh/PWugwGPBWQMnsfhehGd6ryN6ludtH/zuhtog0s
JMoYH0mkLKxnjFIfUWKS0ViB3UCiaD53WfCBZw5rzxxU5lI9mprwb2KS188KzQ06fHt46drhJhii
O4di9joye0THN3yphG7XMOcBgyfyt70BAhQduEdibwzgJISMMpfbejUYq+9Xs+39+NKwPxA5LSPi
ZB0grFFx5w6SMLt6OrNQ/tCSMHnUQmJgiXw9yUZnKptNIPML6TyWQfZzTHEdyUhpV4Z72tXpogAm
eOWhycKTPbvE2WnIVswGbEsTbJQ4RhFpR7Cnp2pS56nQz0ip8Jul7Rdj9+Zecjg4fa/ewNQbtBDq
IIY8v+vqqHgCSWSTPHaL153DVwcgV4i4eqF5VK9Je2oOpi02C3JluTGRVIFleikQeArnRjXhANzI
DpJT2Vt7FpCjyKrmNvEn5IIja6pLPOmuA6iB6otWQp3a8CLCsbwZuqJbjSpAMN6EzmMuq2c7b/tT
NWbGym2JiFkefdjqEW1qJdZiTiVaZdZQH91xui88XV97pdVsvEJG1xYKt9WL8na5+Lxii0nmgcW1
+Z12HbpgszoJXyOTFbfMpZhkw8c6ihkugdzNtPbBGnT4YdJiZWRphCdW5m9JVlwdUYqvrsXP67zD
5u7XoxkT3dy49IYlZ6pUuC2YhFHb1UNlPVee5AkBCOuSWN61FrZE26sURzz1FMSTwuPfDddoiNEO
Gz0yRz68goHmqallc2tbqSJPLnwdq/tSNzoKXt7XsacVB3hHorFxeQXKcbxPRAZMwCWgU8039qRl
F2WpfTu11o8xin8Z1VT/hIN4RrEHQRGW9CmtXONM5gRjwjFNUDTX6hE+203qk+4Ae0fJD9086RE9
/8jMidlObfsGNNupUdvBtaIX2yuTcx5E41rzQFMg8UNWmlXBxh1861BORXEInLx+HbvevISD906H
K//1hz+EIQm2bosFy1/8LTQ9TBkQYxiV+XqxtETzYg9mcrwYZrhLlTI3ToS2KLGi7iJHsoJA1Q+/
IuetKwE8EioI8IqefW821oOZ8J1xNiRHokHEpnDRHlK4RhRwOJQlaIVX2+df0lS80q1AO9azC8HI
GO6MjjoqTYLT1L3kYbmZv4Q1sT5qlbz3ZTHtROj89LryrsKzEllEdnSzxFuiobX8wAfBCkJZZkjV
Cz05u63WPgqyhm/H3CK0OpYQiugZrsmgne7UnBvKAeDBLMQvPlu+c+J81RxLszAO1Kc+NY+AxAhA
cws1Q+2aABRInwdwkgfXvfpxL86DXT2FJvmDy3oXybDcRGm4X1ZmY16e2+PUdNckykkI0slHIE96
uvdNIo3afiVwOCL2N93nuG3OQgvkL3x8GGkt3bxMwTRcArPZjmGJE9B15WacrOku1rW3qaf92muB
8yHJyaX7XK2sYcyvKeKBa9maRLh2VfXiGclrL/hA2INl7MZE1a/JCLnMQyfp0I0koKH6rF1yN+PZ
KWIMjLIZUIsXwzI0ZOVDdsbgti0dcsn0MDIeNKSqD8CjN4PlpXdWHKIM7lS0GRUn6gZr4CYWhNlO
Q2dcIw0sQ1LduGli/yAHBWQy6psV2Jv2wSFLeC1SM/0VCOtYRfqBJm3zaxzrnRUKVIyDKXfC6Vck
OhkfPV8uUR7dD8Fsy54ks7RCYZwa8+Y+Dupg34YjHdDybMUQ61b8gZO3ui4kTO7Yy1d77bRsJ25n
4l0fJ2ebd/gjjQJLKRFANrET3nDhwo9myea0ghhCgDhS6FNaNtZ+LHkJa2/EFGPMO4ID7qoIy8uy
VWi941xyUiX3galROXVtf8u2UG+anlgfJ6lNZNE+FuuiUodc+Eg8fZ9MUb+GaEmBeSNwExKKHmE/
H7BPprlhH5TvddfWHnjyzZTc4ysEXTN25XPXsmXUoezOjOvMdWsI+xRNzmkpmpcb1aZY1pRsd6Pd
bzOQDzSxbaS1pa/vFtqHb1vVrjU8Fp4SMM4uHEhAYzcgeLW5jF2CIdkG1CWsH7D5nOMCYLISGqOx
xEzsZkVL0ZGkl5aDVmq0yceEERddXvvksLetRNSoVZKPztUzq3yPpfpvf5rf2GHyoIvPX/+f7zDG
s5AezmncUw+RQJpI9F11Q9FXMYYvtyWLZQiFiL4llifQ+0QmLPuTacL19BNeNLegRVdi3eOURJIy
JUMfboyB9iB5xhc7oiO3FJh1H5Zv1BmrVKvVe+MnjD1zvV/ZQFQ2SSKftaRn155PoclYfBkTOdag
0akU3MbfLSjCZVAGPnRP7gx2PADv0Ds1cIW8lYWXeNsBT8CadX+I2+iy3LS9GV3kfPMPX2ud6hCn
OQkDBiHMXIqnQZNH1yE+nZaVugP5dukZyF8y5Ydre+QNdcy8vFluvDCJthghVlFW5+tl//rexOY9
K8ZMT5I2m9iGBRAMyhiekKRY16DRrSu5NuK63I34gG1rNKxMTsy9X2E6FrRGn+LAfy+i2D06/Ku7
WEZvKKnTJ1m1cxEEqyxD0P/iC47ZYW381j08kuYQ/KrSCK+xjyipiTIXPELRP6osmW5tUx4oQ7s2
Np40+lsPeVjsvgvH+Z6bljuvidx9ydRnbXdde9eNYXyRubpI1Tj1NivNrYqqo8z66pz0mpsQYH0o
+7G8Z4wUHwLPjnA7WM1NOtrb78prfg8L2X5/aekm5Dkmc81JQZTgH95YHf6FEGxjP7ZvvHHDBWS/
fEQi2B7AxbVrMXbycTIc+eihKACexREmjcsHXa+wRDa1thv91F97gofRulhoG9d4qpCwcyTQQdb2
3aV3+CFnHJp9nWn5A8E5IRSEkCH2t7kpVbd1M8EdDi1t37kafsMCh8sY16854duBZjqPvZ9jRrVT
4pYXkmfihiHmzqmXN5kFEak17fcgc2c3u9s+FwWB8KH2lfi++gkbbN+ZPn2RmMAoLyh+lJMenjuj
47Ju2ihd+X0FCD/Oi59CK2+EbjJBs1xa08h8lwraymIL5YIxS56puaMaPAPmdp0toq/3k+boJ2Vq
nyoMs71u98VOwYF58ToJYGlIbpO+JTVxZKRfTKbaNNY07kJgxAS8Dxz4mshv8cHU2b6zkIaRCh47
YXNvpAANtCRnMXQq8CgAv9RD4fS/HBPV89TB4DUoVH2QlXo1I1mNR08rH5vQeGYIBVSBMnplf5GF
t0mi8CUSyWOeJM+VHfwm+WhrOQ153lN9qX1QD3HOcV80D6FY2Q1zRFPgxo88dI56yu4tH5oIRJwz
qG0PBldLb4iFR4GIpGMLkCOq6lPT6nslmWsaOOpiSzqIn723BNSrn3jPemk/eFKH50RJHgTyqexj
kxDJ6RK4WQ2vroOMWGNBrHx5ATXZbHS/gemKHU8z4AcXvDJnvwc32JfBa+awqRTTFycJAfesBd1n
qN9BDvOEYTgi0th3r9PAabYFQkGmLMaNsI8Ro7+DV5vNkwQcCPVGDIV1cfRJB5pwwRtF4hMUTDMC
eUy6QqZsoCzG1AD/sMRqGM17a3RvYgf8Q5QFagO3qshpRxXkXWp04znBJs3GD4mi9py4OIC1vHES
u2YY6YkDGqbswFDYWSWB8UBbhasjcF6iLOLMbzQthOtBe2xE+hZP9JsjNf0geItVpUjJ5dbCU+dp
WD2LdZ0H+q0fVsZtr+m/GjtnaFzNvqc+PAYKKpBeJh1zGG2fQp1KZyu8z4ZyqWm3jbVRHQc+gFUh
m02ezmjpHp/2OwHY3i5pGI477HZAE24s56mRXnHuTNBsrl48j06znTr/HsKi/9GUyFY0vCrKwVLL
h8iW3nTRTHstTIa+WkITv6CRIsN2nZDlAdBsvM8SK9wk7bjh0Kojzd9oZGw8eEYUrRhHqDWwtCOj
sW5NEUgiBLr2niHMFrGnvcJHmULH8u6zOCtXXpEWB5XbOzueHkoGP6uclJ1NLY+2O+OXtQxt0Wi+
+HluA9ib7J2QWQgNRKAuiLJiVcMAurYrG+noKayd8jRVlrH1xyznmRjRgd4VZYhV3Gtq/OKM8ZUk
xKNNPrQUs0JN7Qn4bwFrkDF0uzkWDIt/eK4TIHVxsLVCC6ebIdCrMV8NB1XeuIV96isDc0XAmRbR
EeVwfJ+lJ9hpxVHXu3xFPmWJqQQSx5BayInbQeBo6KlwSr2ErXPRe96POq9mYwyvyERkRQAs85C5
w0GaNl/qRkgSvjasFezPYx9I1F7uFyH03RqmH7QOQxdbc4x+Vl77ZT4joLiTsV4+IBBfZzYFyeAl
8CJodyQ0+lzrRzfIcFtJEgxZyk8j+BPHmYhycWn14RI8NAaemqE9++3sB8aya80paKwL9JML43GM
Ccn14+axMOO3kgnk0W+ATrn83YuU4cFv0pOJaftKsMatHup3rmuCRgIKWec3ShF6ZM284KLIH/oY
TGiHLOsEES1cE2MZbWi60UJ2aWVZAOtcl6DANkO+GdhHjYB5cPPDCQrhfko6yiCvf2eLaiC/m7cE
1T4CrDbORVJtBZ7iQ+G+xa3OCXIqjfVDDNZSNyLtLSfdDYYOpXgksdQ1THulclzUbMNPOvbZJvOK
V01363NFzFvvZ/izYNbXohYUlQCxRASw1wReNv30M0yZafw1vwYMJNMXFCRftW5Fuzpy073K2ltS
hb+s3EuuhTUkq4rG1rUPzXtSozz6IFpcxlsjg7ZXsShfUsIlaXZmJAqayJ1r4Ewk3+wna2BTb73w
QdyphslCTFbivsIkjcLJvvVSbG0DZK69qCQTPKOs1s6k7PU43XqN6Z/GqHmUVQUJ1/8RGeaNnDgn
5LhxRsN9Srv8I+nFygIGwYSdy0A2+IqxOq/4wBZ7mgMuU0EuTbeJKRcxFziR+RJN6kW2c8RM4Z9D
C5m6TPKvqRPeWpZ0pdtach7EusxIvpvorfXmqgH/Rh86007lUB0mGC/bdFBfpROe6QfGWwVpJ7O0
mwQW0n5EU3z24q1O4XqKWbO0qa83Uz1VOI90b2sG1ZslYXwbff4APodmbmBCEc44nQ7YYcuyBtED
OCkSVryy/Ck+EgLcrfJI3uUZAr2pEBeG1LedrnUnw2YkSkKO2Rk1ZbEskCWIEZR6+kG/HhlxYsHH
nTxKJsup7mLoddS6v/OpB1raiFVD0vxcS8VaZqzrpg/Puj2Muynoq501MbH2Ac9Peka/W/orKyrF
RWEKoi3ibqQx9OiUa/wM7hPw7mxrZeYzv+6lyAp5JCWI0n4Ef1qRd7OKK4eeP5Xz2mzxSsPFQn/p
Fr9ZUn7Vqt5TdZUbT1ndWmNBWUMw/5xE/YkEf2WioF+nEES4htu92ZjlWz35l4BDG9rK9PY2kynd
/DTbZWndrzRoBBNyIjuXDZe+98aUDRB4LD7DkSzDKAYuWzn2HaGgI/lC5qvDJkZvpzH5Ua9Yabn3
kpS+ta+r57oq7R961X5a9MZ2Mqj3lpDdLbZeseM1+6wR87hl8FMfDMA9ffrsGHV5qiYCuy0HwxqF
tbcOmG+lDuz5usx3VlcJlonZfFbY6Ub0Tbu2ZzulTzANcVgr10jTjWXaHx5ZI8IyPxFnvHcmmREj
rZxtqoDSOtapxVS7alIoXbxtr2joqHKhTK7NQV4Vx7+6Hm99ch93QG7URnXpG0vTh+fiAuyc9KEp
0QlMKwWHeFWE7riTCn+lEXfTc4OJbayc+4GB/yWDh7cJHdgCQR+C1ltHibEqW/w+HSP3k+2N9Yo9
gw5mV0H+wHml+WX/EEefCUr2MYTB6szppBJsfuC9znI7KDw0/FiWM4o4XJ+4NzcBAo/jJLF5Fmz9
fdtne85ot0Y6+EcPSJ8no25PVwGjaIHr2K/A2vOoAhKrmr3QnAZndEcEkkNlF+jp82DdwdXoTiQ3
FAdkOQzQErB8EdQv10WRDBv6TTj5uIpD6500impdpfpNnO+CAcOyaJJgmzNTXBlEtxF9iDubwnM9
kby+cWOecoWkeGV7jbarxlHsUkPfiw6qROROHE5oegsdpkZe3CqGVeu8n3n4ftltmfPSL7L8y3yC
sMs6gsTvacep+4QH5mzQKuM97+xLBC9v5fRgNeO0ujhVfRnz7OjMoyRO09fECX5bCQ3MLGzzez3O
TpEtyZ40cc+FOZK9hrYM05PqGtjMd+JqeMWslW1LA7kcMOdy5dbhLzcBY9JjaQ6MJrv0BjQxGz9S
hn91C8KeDl41tacqgQSBZ+51JLTulnfz4st67bMeMjGz9x4O75Mzki3alPnRBy1zVG4CI7C8A5ea
7Xod0og91jfC1aFZZRYfbV+ts67c4bD88JKmvovHalelyqNVICU7KrmmylawZdk6cG69m6Gebjt4
ORgk+IAEdbcetfZeizx6mXDjwWrDIQ6kb/Jz9rgybY2/cP1uVZG5zVxD/ZxrpbxBpaLB2OOYWN8V
Xlie3ZllN8Gq46kba4f3cl+H/tY3acpVgImoU8XR5Uwte+WBk/wdOZPcMT0IQPgEmzy2bnTBCEsb
4RMV4N74cCWvePYJWyDMGHD/NrdCf+VxplwFmi5PwgSsqPLkZEZg9jwzi+CzzgB4U0/2Uw4GVTkv
Ure+MhxORG/d9Rl2lSRIbqIYbX9Mf6KqckYtBuNHu35MAkpFPZuOhqxeNAqklRUkYnN0DO0rUmNB
qdCzFnpRRPpZ82GoGjhpHsQnXYqt5evqwhyZps0YmOfR6sfLYBLTrM0b44xQWm4KFQ7n0A9RraEA
L7X8ZfnymKTimE79c9z71p0lVbuzA48zSMHcd/la6e0dpGvBKoLbuNV0PEGx75DLR26FMhP3yqyf
emWKOLdyr9KjdMMvTTegjcrrcjOl3ateCm+vQ9ralx6+wyVdFXlOc3JqyILLXRck853FiKuEqz5l
nvniTG6xpX9BB0sPyBTx3H6behGYAPTdx7aImT4Di6qoMk8BgcabvOrp02msOCJBfpCVQ36epoFB
a0Q83zmfJzw90NoLkVjdsTIgMi+xK5WdGNwl7CcRyCVn5dLQwiCeJljDwWxzWSRNFZEe37/Ob1EV
pGMst0Cd+hew/IDEGTgbkUDX4OV3OJvyla9Z5tobwFUYYe+uZQwULA4+83kCHc3zNCGmNzNX0A19
m2gIoBi7hblAu1vj0GMNV6vJCSoX4WsxxA9p7vfnenAARfp28kB7896R0rq4U5Y+eFPLeuUOIr0K
gM13mexeq1HaaEGj+sEMPmd5htO6aAwGJe9D7eAkmInY04OdO1T1q1TqaJdutw+jZfADD2NgJnUY
lRneUVRvI1wVcK80/+yIeNVXnNeWm6jzzmEZggCkR4SlIDzp1ky7UO3PUA/z3xDbSXoxxXPQdttq
9IJZw7GKxwKLxtI2Jd6B7aoJtxTP7hXZnXv1MNCc65CgXDgNZ3MCHuiltnjUZq3GAPZ8EcipeQLm
h7iljDpZJ0Ncb5arcPkVJliOnQHFdBVyQQLTCzvePY/wJSIe0JhJXLkBLn0diZukmvGGdUDNEuxM
v4a414Qo9OabNJwq8Exjh+8MqB+NaVoBG0GL+gL3APqAkRYz2jCH2W8xQC/TpDjkKExuinYMINeb
DqdJqKDZrC1Qqg7OmtN9WLE27DzaE4BuskvmBtaN4UziJh73uQ2vbBMhxT4U5HxuErfyN8tvXG40
2p6bKpAUWrWRBQwNiWn0tTzlkknOo4KWZ9pX0ZrdrnRA4YazTz3yDPmYxO2E9nH+7S1AjBrUza5M
AxCWQUBvAMGwgBLIdeTMQYbL4/VRTW+/u0uZyODczcJEfX7dm12nrDl1pzqXekNtPutCcAjsHVcf
T4WLiISDDltXBsxLFfVt1SQOCoBibk2nPG+zireRfYiVGh7rwsCcP9S3gW9AHE3R0IJmBiLU9Hm6
yYfh3U+YcivdkZcqbPyzGOkJd17dnwCLvIcdGYr23M8FFk67mDCu3RJX0QUheK3CvjZZYEF7nJ86
pluyWTj3nyEo/Fw+DWlrx9j0EGOEfmeckV8brJb8iWR4tev8DhIIEIFrKt6Xf0Vwor6GhO3ONqp6
Fh1xqEkvZY/Yd1ktW12/5CpPebB4j5abEPJbUhpgwdXEX6YppUrYAiLpQlzXkkb195+S0Dp1bgZL
jfdguVyWN6JEM7HWE7DjyFQ5x9U05op0vhwdOlN+70F9K2IPgDqfQix3E/ux0Zq3Msq/nLoiLmK+
6WuKKMcj35Nw3HsYrcMhBxdzZjpGd9u0XrxBzGjYjgjZRnyauj3umRDEhy7JXQZ6qXalXsdPatFY
mmJH29PIVT8LWVw8C95f33jOpkpKB92Du20yku0alDP75eKgm8d0/5RwfEEG7txmLY3AlokOr5G+
iVrdORhVPe6KJN+zUhW/SPBuOEtKCil6vSuVEVSJtK08eZp2+G7cUo5e2oEZzbLscqBLT99/4cnx
M8U3tLfzsN1kbYaGCcxO5JfirmGjsZPmnozS6oAozuezmRLWQCLIpTIca4XaRj8Q0GFuPS7IFQAG
h6qNy7dC7nbszTg61q1X3HTz+D8uOn/d2Nq6bZtqDxTTe0Z28YA8In+vpnL7vciB9/o5GBDQYICM
x2aZn3xvJg3ZYycDvOy6F6Zgq+lMzImozSQStY8keIzAnx0GIyXSWSc3Ti85Ybd9FFJszZ3nhexF
IpDaIAOP7stj7ejdVVOKtbGO1beObdFCVf0oNj1Q/n5ALbakdiwigsoFGzOkLM9MIz9Da9Revj/y
3liQw5V8AGFQb7pTMHcL/h9hb7bcNrJF234RItAmgFeSYE+Jai3pBSHZFvomASS6rz8D1I64u+rG
OfuFZcouSSSBzJVrzTkmx5SfKY9vRv36pmq6xYj0lnXN4v6s84GmOLx/mbdZkIjLPxDPto6r54+m
HyFv4Vk0UJqnvYP0hsHbC2kW21j4FdX6PNJKHy+OID8QqJkH7dTYIKA3Xwbh3t92S2Qs29v/Vhfp
uNNHGoPT0k2/7Zi4s8eLLOjEZhrgvnIEH2qPlvlB+lswI9H+edMJmqTp7rToI5cbhghEqLVLSF+u
xzYFPqvc7WGOpmLTK7YNATFUrSRkjdmIjZfRLB6jrO5/E1T3GI104sy5ZDZmE/mCbrzofH748v1n
v9A4c8IuNdohA4QL3vRWfE0tTfAOKjVG7uHLhhslIfZh+0mdhcLfvA5ujIGDPKelt0+851U4Efs4
kRxz2BhPtC9/XnIciWFvqunzZy3DMHNgswQ4fFsKctXtlc0o1gbpG3p1/l4l/cM8qeE3x+atZavx
5aYqGoPOA7LPFO13k6Aq8DKaRnwi/USGEskPODDBZFbhNwGQ3auzINuKgqGz02BUKXtOAZ4PCjkd
iItHn4KGs9Mo4P0WDCTRcdMRZuuSJ6Ylz4k17DoOzoEBbY+B9Vl1sDLhTz/Bx0SuNum8XUnP2tvZ
ZbwbSL5iU0o1lOud1Rw1AzS/gzVtx+LPAuwMCJ0iYkaXyysZkRKlrn8wCstbq9jyj6AWKyBiKGJk
NGsB2Y6oKB2vvM8IElxXRThvPamD6dUPdNqrr9s4SQ0wqx3w7WNScbZqoYmuaKfVe6/P3KfGSr9a
rZFPWV6X27GxtsOit3KG+jNLhHW2jP7JzBNmxHrfPGQT4VzIAZttoXVvssuHfUnvmsnUWzF0I6VV
l+3L5WkeD08T3ZfL7XfIhHjLJoFE3RPvt0G3bXj1xeon5utV8kn00vSmq3IMsjT8vE3qBDU66DpQ
2hZ9pOvQDC6CH5oMiXQlI1UYLcwqmDdEpLr1SA0Q63j0zFeGixLCqZz/aOgMBpG0ssy9VkxfN8Kl
4ko6WNawmERwZ/Rzj4pQJ2LDEQOfj/oSMOn2mkO/q4GKE9SWnfMQsUSF0QTAYCkJEi8ft3Y6ZOtO
xi3CkHpg8nT3s1jGSHyH/JmOBF20pUqtyrlleg+wwRuKeDsAKLkLv/itjePUxv39TfGYpngPMiY9
u5SO1cVPC4R6gF0DzY2je1HZvw06H7/omdiHZvA09n7/qDRBYIapv5KB+GjMKv1DSMwLRKD8tShL
tXU9vCU6iO0zQSuEEpT1f6og2+yaqz79IhAoeXOYExmLJhDvM8Grk4kD0l4aYIO9vY29WU38jesW
dQB9TkNMkd/dBn+3h1s+LN/+2ACn2BhVfhUdmUJ2F7LmJ9NLPBfzp472BiI5+T8TIoctzcfyUajh
uZ11MBZ1ftemFPbeQDfeWMSDIx64ocxwi8VJ8mSHM/PLuAP9YCXzKfVEuybSHZve8H47aiB+VtcS
u8TVi+ZiBdDKOAPlMs6Fpv8ebkJpv6h23RR5F+Rw7sXsTBeDCYWkUCZxB0r1x9FVOcwlPEacha2Q
ATuVMuY0EoVII03JFPCMe0IA1u4UfpPlhapB88yrCnMUCQWkrapjMoL0JtQL2MNu/NrahrnneE1P
2FcP1jKucpnRt42m0F72fxmza7os73poiqs+dPRAkwcrcvOrEz0Kw6cxy2wn9IarIdT8NOZbRyNI
yOraTeVq7n2bs7QiotmSgJgGRQtoOqL9kibVQu+DE0kC7nqwHQ7ZTMuReub4MIVMyInxP5E4jKQ+
iVNR5LABGYlqWKVj2gKdeyCuyaSflV3IyFs5Ynyj/iC10PMvXGnWLnK7jjoUHT36OlbDhehU0n/x
4yv8DoICYS1ztho/u0iEm9g2sVM037JS/k5Pw3M0RhsNpd06DtEVMTn4ErO263vX3adtT4829t4V
5SuYtOxkguEq0YviwMnqfWn1QRy5dCS7Olp3UOJWs0DnweBsk4TJk8zjI9Xz/eSa5OIxNp2TkYbe
Z1sk9hHp9M7IvXYX6jmCZDrPKyMrzjmlGeK/v3YoPRTyMzG4ft0HMuC1/fUMU60iw7h2PiGcA2d/
x8ZcPiQ+6cNo5Wx5aZ9s04RcghNLOgaRUX2THmBLHVTvaI+Euyz67F+Fk2pwIo29X0KsQfqspc28
ZqZzcEP1WYy02nvs5VSaQ3NoUNvT6vaWZZouSD3/jfJmWusm0AzaVXtmL82mkfSu6zjZTpluHHLI
IWlhPU0EBdGhIjAlPGhW+7vp02ifNqQwhCn9h97I7qoB1re1zPRrpFuDpW9Re1IVYFPYjq5mB+iI
8i1S64uFtz5yuAumwSS2FZepjcCkp19z6tX4OePgTCTpFPQH2jUefDQImMiaBspe6vEBwxmyV6yj
dBtRNKe876tRVyoIrfraz03OR4MZQl8u2pm3KJYV6CV5nmL/SZS2XJP9GHAqQrMUzx8dbrtxIGzX
QIpkaoJwgBrOv7xO+o4+1qSDLe8YNEY5WkyfKcYdZ46Y3B9cp5H9MmB+WBctP6vyGpTKFiMFrxOX
t7rnAkoz9YFoJVy3mBJWPmxWXRMekLz4OKwNT4Z7BzSdJezigWN6YJcmcsGsJBfApyU95NtsyFDN
CLTvc+K8JhMWnnBRKzBm7dr2D1DIM4OKEOV5Rqu6k8MxyYur3/nBmIIcoe22Rib/jSL6oSsZHEaR
YtitsRawsVEFAeN35BvRjuI95W9iL4Eu5qZ+YJbJdFLtg+0EXSumfd2U29RydlMvUBGT1dEO6qWf
dbnRkWIYM+udL4noxcI2Yb11/g5UTBhi8kfHdaLd4GI7Hwr1qyNlQaWSu2zZNrICqW0kJIjZFjYi
ZzflwWW2lEODyUL27IhPL5UwGH2mLQahyFYr1/EQiV2PRbKZd1lOZ9eTnrHKstxekegZcAdk+9Ag
7mQF+1rf0AmmieHlDZFdZI2Xxq5rGu04Vc7feSbqrGKuzKIzxw0z+nmaOGEkGAdRJzAiz599eoMB
AMtXxYUUSLTirkMyOlf0q12zPGVV4fIPde4H290hHLvLuozwHycct26MkL7Rnc3tGXLsewk5cmVW
LTqpzGaAadJzd9SeUuNQTu2nrjPrK+eQYtrC17KqJut5bp9FxACrlN6WznS3KGsrAjDFYSTzews8
NPsaou4SImI4GaK7+EPzWPW4vh+6fE6ujLFxhobUVDI+U85gN57DLx20eWr4JGkOTb9G1kDETkdz
svHss1VygvYAeASDIAp2coioHQd0aB6zAdWza95rbfbBaJqLndj4TaONcCjzD4SvLJ1tLFfppJ6S
ucHUafpXuzH+1k2UbX0/uXJ9Z4FbV29x3N5bSLWOnstYoeR09z6QtyiT4ptrZ1p3zZJ1hnvGUWrc
kK995H69VkYhtrO8r/IWFBcHshVT0ZkpU3fSavD8nsYIilEWX7TPczORHRIa4uAp7YzPFMECx5s1
+U0zOAF2ryqEtW0W77ysYpOHTHIqv3yaQr1CBOesoQe5QZGa0EK4Zk6ifEWi6Qay4LY002grJAFv
Zdq5QRmfer5PqxBwallg9dnjWCfa2jJp5LRmua1DnX617eJpCJludXcp6tmVQBi7kmCmeXD2NWym
FSdFEndYN1cyrpdDcbfwxPMXlAgppVD0mLMvsUcSslexRAizhHXQkuRCHOrapanujggkfNp1iMDU
up7RoQASx2rLmKrOH9wo/xx7/dMaGoNwj7MjI22jIzk+uD5Rc3oAopzARg8OqDQYQmgtcteE8EIy
CLuESXKCMm56ZzK4MhAF7tqeXdhLtvUo+1PjDUxJv4lwwROFc5h/CiB6JBwZoOyRQybO12T+49YR
2OSqYSslKtyAF3Hq/AQHXXhXmdFzhhWXgbp3p5v7TieJdYgHoGxD4FdzgRbMfGp797wI2uD/2ox/
0ZGUkUcuTT/h1UU+bjVMOryK846VkffpoRupZ0oh+zoT5BJ0KVPXsIq5XjosDaGmrahVLS4Tteiy
bBYyy2i3rqJLY1zjrOyw+ehb8NqHEpfsoR3633YUFjsMxHZhbmHj/s08k+xg+udr1v47l7eo9PrV
PPrFZtIQ2JYJDuimSw8cAzSKJ4zZ3eMUG8+hPvzqCtyBOnfwBggKPfOBf0Fuumenz6XVkvQA5zdT
5hPzHmPTttSD6NBWYsC5a1bpimzaN8xwf8jQ6dYu4jClIdiinYSTgFPKug1TNBe/cmPB2y5ar8Ji
pgP6ZFeo8NjVmbvVEsLbmOAZzYAMpYCroH10Km6JoSq5GX2aPVEzJxvTND4rp3htSjTrEyKvJiVW
yRndQ6EQI/tdvtYr4lERUbfWdEDbHG8neRGjs+dzRkBSh2e0wjM1rHGdW485VtJvhrac/5BSz/1t
v5BuyyLdngEz93AyycvqUBathASErS367vK1DdGbpdmvCMyYR87nhi76XljOizbRbsIV99H79abV
4nfDcx7c2NLWNQEeSsWbPs87bhbQC2QBAd52sT1Ccd3DlCaPJ0KyTfkUp/onC3tznocX3/IxB4zD
IwG/BWIgXpzIMAQOjB7Jqi2sR8Yo2aQ9GGPIODl8cN0gzsCYGpIEM8vImfiML61oo6snrHvV7rvR
iV+x1axzuC5rnaTtDcAInwhppmFt9UeZC5l+pu/KXydSDZuyz6e1PWsXzHAeK5KzZVFKTno0n1vT
3Ba6HgUyHT9dE3qv6wFTlMACBAGM/vROyiocAEK7BlMnEwtZ4M5N5AerHVNRbSBALNM/mFwoMsMM
OLSSbgi29G0V50FbypcCIyyx2x0kcFY0Orvw4zgv8W7SlPEK8ZD3/nlkRg2A7N3Sa28XzQSISnzq
DpJ7FqW4Cxq/FavEFAEw20vooc8Q2vBpFvGJlrSxMmsP0zxSRws/ywFD470VaaRhT/3DgJ1/g76a
UpT2Buk8LEWFrclAMoXX5bXOTX5QZpC/QpjuyiFWxBileUkyzo6T4S6GevuuLovh3DDxZVMiyY+8
Y7f6o3l83iVw321GwFiYteJY9CoNUAiOG6N1q7VVV5+2E4LmQBeBht96BLb0OwztZqVn3bxPAF3R
+jnUNpK62Un4TLHbrgbNYjbXVx8kaiksKpmz1kF5s2ThubVxGdqFtvdMmPLAsZnyL7roWbsrOdLs
J4n60/w11iOXNsGxdusnHMlIis8L4haTJGRu6u9j8iqSWf4KM9Lv3N7dqsimpl56PHBur9bknWxD
EeGhWeRW1OlW9BMiVPd7JGIP9RCr1TwI8ipxdq3S2Nj2M3LnUpfUWn6FCxUY4t5/aGWN2JH/s0ot
bpBipfIRcrWFqsmMEgI0GHdGMbe/zYHNHwVhHsvDQJ3UUak62SH5k8wd40pjbDZgiU7IReztBA4U
uD4ye2QzyAEBLwqUC+u4CFEVeRtqS0pPIgM3HSvfkn1S2Qg+EkgclU+8RE0qMO05REMHzmvJSmNk
3Cq7XI3zcdC95uCbiiWR3aFgwYnL4bfhp8uic0y70lgVM5NynKAQ8zkTcRboDZcY1QWhaBEOFpKw
ia/R/x5HPxhIRlx7cH+Fb73oljlupi55dqbqOYRNQItxD0oNxBE1ZBkdJDFU4+CkiFXmYasx/bdQ
QiRDeB+JYjU20QfhdRtVFxfy3wYINYvRRaJcCt/YCLJ1Xjc0GzRIGZW9HkXYXyeYqQlaOoQ9bIFc
zztaV/CVTU/sm1fFGccrNZ3RUAinuuwRryJLDsqQfO2IPidjXyUwiQxfqWLYb86TWFl1GJiLgD4s
SfGOtSfXwEc8jaBGRu2qccZczUakE01DZd21TYTsgItdGNSz7ifpRykg1lyclDp6VsVin4q3xjdo
PUqs2agUmM6srMmvtxOAbjZoJwrSkpUwSvJDAbZnZXrdR9l1Ly7MF/p7Q7Ptrf4trLs3l9yuFbaU
Gasf4SPaZ28KhTKMgZm7lhNzwXQyWcF7XN81vUkoGwpBCOCJbWihpTbJQB9h7lE4rIDHF6dlLT6N
RUyJWT/Fy+G8w4guzWi+GtaYnwdd25uT0k8KEevPQz2aJwRHyCoKk7CN4jNs8XZyejwBTnVWIUb6
oI+JP8hmccXr8RUB3VnnUXPfDLGzKvRcEOHC5d+Mu76hb2d4j749X2i3xgeni7KNkds4dL0pW099
MV2oaQKS2mN2yb7P/M2UUsRUZbaw58JtlRTFitjEgTDFnvKz8SgRWjRdTdvS7Wx/+xlaAUl7b9Wa
PWEn0e9+qaUbrX4L/Vo7JW6FUdWnu2Qra206Zce8Jtr0kp4n88610YI3pwoNiXXXKADb+dJ7jHIt
TqVO1b5CiI2IFHxKJ/uhTcsXd/LcVQEpwc1MZztP40ufYvzsO33a2A4JBjXHEqMTCvdFDFaLFE1a
YsMdaoUHRlU53VSfPim5RAxeJhoBMz+iVM9tGAV5VLb3pT9+ZX0OK7oCll/J/jdz0dHzyq1SiR7Y
hkMPwahQ+CTFIcKxtGJeLg9x8sfQGOHGib4risoNRLnP2BkC6Cm8QFJ8L3G6SSZaG5OfPyQ9AjDd
lijdm+e2k969b43sQpxogPUGODsfDQboiAq2BQPdjMjatcd9RksA0XhnjicnjLg2uSuw/ScoDRIk
j4bNebl+zsaGeSs54HxU9l/fHbNVKMboPkdFSQkH4ZTI17/KnNtdlabzoXf6rejss18nT009JhtZ
G89xty274UFL7xiWSwpV+ehn+UvaXmvMlNda8ZlylQSaUWZvjkZryXaprgucGP6UEDEcNYgCcxlU
IWsLW7fB9JyUGXsafmkTCRtOQcxyj+2JCc+MUL20iPd1om08iW8nfuqSCwGUf23T2SBKJXQk9hz6
es0LYQ/6cpeyBaciX1MMbqm2O0IuvDcs2ewoSENXpFUpY2iOqb7rUuLhp85QKI3KT1KCqawnX11q
s9q1iH1AIAHCCGf1wDklkeQqtpJvUxqUf6GzBLXi4E4Tj5SW6g30BQLUSEMlyD+eaYb6YA19SP3M
YSLjtebgug0nZ153JMQ1BeE/1rxEX9K7LOmdh0/9UJpHsi+tlbWWDvHtYxyLtZCsl756DMNw3jVO
WQakJ8ktOwLupL9QSefGwIit8TsB9TADZSP36vHaE/BL3MchP061uJLD8ArsU+4zv/zIFextzcLv
mUWJgtwfsWD1J11xeqA9/5XEao8avtxUM2PXkFHcRE4DUkAkTFUW20hGsj9zEyECHXDumor7gYlo
84gPNFpzpt3PYzm9FNWI/04fv0WiGZfMs/utFnoRY5rKpt7hCAf439842Wzsjcz/HJnNUZrQUdXJ
PsyJxllpJlie/BhWvfvQjyAOIO2uUkUHUo1/tdo4xgOnK11r1SZy35NR/W6tD3BTpDUMm7Ggzc8m
uhtq/73zQdzGL4PhTcexw3dOAtvIxrhKWhvhwivBBoy3jf3I8M1g/3Ln6W4urc8cikk3y3zdMuTy
LGtXjHjsKtJgwdNcGIWuBJJf5WcclWe6AxMxRDFJNA0NIcSQX2P5BKosvKI9XBq+SD3q0tokCQj0
ZTrNEDu+r03vFDr2N9ejfI6rrts5Fmev1JovjFUrn3A01/lsnOw1bdbNMI+BVVrwpdI8yPltMDWQ
glkPnYtAyCSUQNI71BvOlLy1rxzeCMbAvy8lOmC7RRiX2dQuTJevnYlXyAREJcpyPigiVQkB37iE
vHQ9EK3W3UmlP89j/sgaLHHqiHjrW5F+Ysz4PSIYNV3kAg0jcM1krY1nenVDq4kgJU6HRTw6Kxst
cBEuG/rc70D5RZJa1lCkvxZOh3Yuio92r505/O5MYa4MZNb7Ss7Ouk6igTBrt9vFEy+HovbQ2dQw
ua8HhTkGbWi6L3gBgMkjmAlxWiv+IuSuXcSgdybuuW10jTXfP0CBtLZTXqVb2cyHdGw9fCwrWk1f
bcsp2GOetWpCa1/Kir2lcLkoenMrbex+TbtSzuStgVhn4HPanNA14mRcMREClIQT7Ro+Tk3mv5Bs
7ji+gKZL0bXafktprhF8MwzxRvdpBPpWt9M1eozaVD8kpX/JY2oJlb/oE6+7n59k2u9sYn+w0a2t
YnwxpypfmAVY+QHcDDEdhV5wJSLexZCjfqHiX5TL8iNh9IH307UPjpBPUnuGzfCm2eEraAicIA7r
YJU95VIaLKkRPRMfszAuR3gAs1ih9nmwQ+2zJN4Ioox3Z1qFgaxjzjelzLo1zjbM7BIwsythptXJ
Z897pbktKmgwn2UYGDK+87oShW44f7iHevDu67wZcEtxM3tVRFNL2LvBgiaomV4Koa3cSQqptdv1
nyqCB+wQOUcntarWgxW/RNn0MSAy5hrlKx1HsVbzvru/TcHZfrT8N+ag77ikC4vav5zFBxrhwPNp
QTTstvsyu9Mi3hUCkVZ6Iv8IH+qLU9XPmGlfmQbRuqBly0U5rjnM7MJ2sjm3eXxyMH83N3uoSxOq
TH0bFGJlX9iGNLphaoz3Weq+trQKaAOGabaPB3E0Orc9RU1YHH+QRBp7cFHFWVDgFsaZAdNU3h4a
phE+trY9WwKn82ESJ+ko7ZX2+YVVPn1AFsfJAMU4WhIdu3CCYHyhLFix7xwnfAi3IEfHSdkuxuzu
lu2IZlkPehFaXGj0T6uB8iKKSfTteumtzUWvcXtqMxCiL5JpT2QvrRTRvIHeasXFqPTx1BZ2tnUd
M2LN5lJq0HsfmEhy66EqL6za/qhmSxH3YfQXZsARzGFsebPZPhJOw6m5rGkheaG5cXCE03lx0VuG
droMmbZlo6aHsU2+kNUlV5V2hP6WhXseQ52JvbfWOmKGPZAO9z+jY7tO70JqqFNisa2k8zB9KLO7
A3+7zVzfeIxt3CbLuiVvw+rO4SdmdYKWp5lwNi7j5yjpX8EyIfOe43srxqbCekTyptLhwUSSOE1n
26Ljk3k/fVR2bW+sJGUOn6QgP+C4bywr+6a3VzzfatOqbslln2OPo4TT7/WJMHVRzDaCQNpGovht
howD9Igxn19ysZBjvbxJXN3N4QZIio9GWmSE92EvL0O5Yf/Dbb/8Savmszu2NHuL5B3H6nBk5IRg
mAAQIq+njxCB10YM344oCF9DhXqI1Vgc5Bi5F0iSOB1bOlWmRNM6eylrUmW06vADXaGe1TfCYhhk
xH5yLxcDVp9ysiVouHqcem6KBiHaZ65TD9qpN13n6Ngvk3aa5U6fqovhaUz5FrmpAoS9dmvErz/f
W+M0SS/xTM7Ah+oncfVhDB/DuDPo7PIC/gv69h+22n+z1Mx/cjF/SGrAmh1H2LoJNvNfSR6ysmFQ
WP5fw7dZISdxrGKDsW3pnIbUFgdY6e8psK7ajK3nFMlO4CCnAi4SUZb8qG5uaqMCLzzWw/EM/JFD
Y2ulBymr+IE7fTVBStkAqMbvMAQe8MVNopzif6RF/Iscu7wQ8sxNS4CbF7pLOMk/kXCe6Nmcqxmt
nBQACRp9ZxbyMe60oAZZR46nJw+LXF+vomdPqmjBgH2PDmXzlAB9oSDkkIngoXQoj8OeIh9CAdua
MO+1RDuNAMH/B5TUXZje/x+TlF9ZgHV0dE/3bbQGrv4vit2AnTmKZUK2db5Ib+2C3O9MFuWuzenn
Z1iA3pvOPHiTZuEoh6FfzkYGJ7ulTzrXJh5b2jW7StQjksk8PEYu/Y7SMZ5al8zZRRKD5A81pGee
/EV9fXuo63gjwkhuCi8Mj2x9/R2uAbqihkcryF3wo9JsNsk8C9K+s6dYn83AtwUp9YsSxU6Zveik
76nO1s/t8nD7k+isDwvIBewdm6YT6LALrWi1Jk9r3E0hcKuSwhlMbnFlooorgiTxHXBh9Au2672V
auBPWnwvXa35taxBcVtXT12rncI8Qa8pUkxFeu7TqWhtMMTDuB9Hatm6Rg+GoIY70Xylq62dEOyk
j70wu2tFGZRZVvM/7hn//3fPeK4HM9y0Lf5jgzv856VGxRjT9YJRPbDFE9J26Oo5epo60VySerrH
aLEyYyJld6ZWJ2ur4YhTQ5HnvOM7T2AinKfIC+ln2y2+k7neDQu1qXNKtECMBA+3p0rUuAPrBeag
d49S5dlBizWMMfRDH2VC4lvqmuQkew1bg20MQU/YASsR9rol961t5icxudmlSRyUrTPn10WiWYyY
lWFiy03il85ZCJIlsbKD4WW5ntyRENnZyE82CJwVk8rk5Nh2FEyhT8fXa4sToox9luvuK+lvat94
OZdt0eMLinNSOtF5jXsYJz1BbstzR1rEyCkmAtjenhqRyP3ce7/Gwn+46VBvD8iLH8CvodqxQ2KZ
CkrNcIrVS6WhdbeEPr50jXENpcWxfSxQbdgmPZkpzDBIlww7MtwUZyLZyOspnfqDac6mLn3nt7eo
9HoFg0z02NB6QQJ9hTMd00TuX+ak/KKkzgiDu32tisTl/72yin+irLm7/YWE6fieRyntwK3451Wi
xYIDkQGkBm8qca1orCEyinarOXR5ezvW992MaCdyddoMQ+tffCtTT9bEYjRxhVkrJG4gGvsa962H
4M8lPNXQrJdeJd2D0qb4fnbeXOG0jzKlKReFCdVXw7EnNR70tisA52j5dz3k3349E8TGreQojrJj
w0SkngftUKdWG9QxGusbjGVuUXIOhrVLkz4PAM1P9x5WoqTxqqfbQ6UUyBDUT89mTc0yjaOHipSg
Qwt0WdAta8FoNeim5rQ4DI7xN8mT9l2rYhTaVfcrAvAHg6FwaCDq+StYScLkJ/0/wNd/8F7/e0uz
F9z2P5ZVn+Xf151bNJXBe//PN96yJuXgrIL17fm4TUgGJzuuqIq9awV6MXyk4I1h6cX6Oi2JcAvr
EIRG2X42NgjsRkfRlSKwQ8BVMbZBa0GP040ureNeoywdH1PiFlmrOdfaDWbPhRrI4uoe3XB8v4mv
bw+hoqmeGNGXN5m4hkTvmy+QgEiEavS13qqRjJuZk4sqGtRIiM0Ge5jPBqdc6mD6MXF1F1l68b/S
YfR/vzlLgBvzhSXJzbSF7/0rZ6KFTFeHkogQZPzxTpsifQ+IhnI7rvc34pSHX1Bw5KbV566dUrde
+GzbjD3npz6pDbkO6b0/FVYyIFFwmtOsxvBsucMvR0QMV0BAGacbIVB14i8HKANqaXs0C6N90Uq9
O46YlCCdRYe0DafAyCoLmMRAzApSRrrHyRvOpxjSk6k2tBiLizl49M/tqrgkKqTPOdMP9yc/PrRx
GdEE94pAoz555dzhbyAObUY9Gy59bnWciX3xwNwRNQ3vKKuoefbksAIbnVLX9eG8cdCPbm6EstyB
TolVANk2GV3rrDbofPaGvl6KBAt8130yY+zOcjlsjeXp7Wsec5+9JhMQj9guIpnCgnXEHKjOXyGF
tb/g6wacVqtoNRpOwOQpQrEwGtNJCg2nnRcPAPs5FjqdsJ8bq7lL6haKpnI/0KJ8l0S6P+jkZuKn
QQp8g5RqGOCZZtMGF/MVJ2X2WC8+KLSPf4AzJqfbM+DlyQ9K+f96ZxnWsrP9963FRcNC5lBmmY5u
m/q/AlZggc65T5Yp+bq9TcA3jrBbQCeazXnN7+0xUXKHU+Uoxhp21ZWfWW//jqr4o3ec5oFxTwiJ
oYNwVsxEF3ZoJdkoxl3T6Oo0dr17nIFv7mvCMz2jsx8GQYZt1cjoHEurYAKzqKmVRz65/X77issq
f3IKaFS3pxMZ3PdaFepffqZIXkzrbWvXwzkZDeMISdvYWZPTLrULcxgDU7UnhA+ioTuoOC5/t4N4
tGv3jh17Pt1IQj3xZGg/fCiMcpj3ZJCC7tUgMWZVjFZCHRlC1V+JTaMrpov2ihO6WiX6fI/PIjzb
vf/844PR0Cz+XHSDgYTOB0oAhK/Mps1Ai/uol7J80oXxFSs3/pqh9iTTuGNgOL0xqikDqzXEnhnf
Jm9dJq+xPphBzl+sY9XpjOAnAItjm4J3kRhWc6hmjAU17+5nh04q1JzSNeS9j1J0seUNKMLWkwS3
crvyb8v/0Kr2xIFpwbaMV+YU7XrOlb29Pe0X7DBCjQfLK843pa+1yH3JAYEReLHK2ucdtLGpJX53
D5p1IqrGq159B4v1QurEScy5nuQB0nc5drZSrCdiM559DpZ9OvKOmhq6A7b5XylN7Q26xHAHLZOl
U6V6u2P+RgpmO8zveT7eC2uwv2FurQ32uP9RlRu3XLl/XuS2y95s6z6hc2yg/yrv5mgkKVqSVkwb
guBfU+ablFvqdQTkSUb2FP0BWoPBWbnRygUVySy9xattygdTGITsGemLmu47IH73tZ6SjxwDIWFI
S+s5EtYuIyRm1cFeAAYNhISBLuJIBzorE4s5DtxcN09dmq7lTM4RP6CHIpMkVJoMK1KzJRLEcdVL
TZR1uxD5yPF1Lt3AZWehDkrL55rR7KM7Gj93RBeP3fXntND42jpKBhzTumUfFfEDT8JA+jmWzdEY
ur5biSQtzuW728Xx5fZw43A6HVUSt5RO1wwvg+6v4lLVvyZ66tvC5Rq6ZXlmnXgWPnaw2IbX1yPM
WGkJWQf9wMD5ZhLi96o3jqVhP1mU8reHIXJcSqDM+vlaZIwExlhI7xz4dUemNvlGl5ZP6sFi4wUR
eKQLEa9uZgI/b1FWNT0cHoeZ64IBdjt85lPZu3daMjEvAh/GPPbhpz1hTP3/Ie9MtiNF1i39LjXn
LMDAgEFNvG8luZqQIiasyIhI+h6M5unvBzq3IlJ5KqPuuCa+5O448gYMs//f+9vXTPs6WPZ4sPXE
RdFv+vd1Jp116lYhBIw5J8Yw0r0LohLOQTwDTxGdOvlT1PU6+CVR7Htm28xlaWg0c8ubAbk+MVm3
HoGUbBCmmS+mcIK7WiKAS+p35yfSuTd3GNKz78NG00f9cwRKjoAGhGXRaEA9zXuvO7hZwtpMcsVC
T01vz672nW9Oxt6keK9QuKOxu0MQrv0uE20OAvl5xDumLk16ktKah/Y5cvHDpCDsjXG0Eh9lEQ6Q
1LQPToLqoJgeQ645JajWQ0ltmOomFtnBPRpWER/a4EEIup9++ClEOR3DUxuN/Oz0nXgmBvrOC9zt
+6XSQG9FHBChM1hMwRSAxyuZc3bUcI+yzXf/PO9eUlD/8mE4a6XN9Ul4hKR5H1NPJrqqlJEaUjsj
Dcko2pNXq6QxtthAzJLhMphhYJGoJkgV3d7qSf5cFk16WSFqbPqTQcsXhwEr7CDz0CQs7lx8utFx
Am6LxHB8VQ7shDTEdC3kd9wKdJ/j6sv7llK1Gg0+rQSk2O1Sw68hkFQmZEM1bd/D5AnXdDouJdEs
d4oi4yKqFEnYYmt0UDuea9vY27oXX5oIAm9JxPDKjGBIBnQ7n6moONt2SKyLOzylI82cOOfIIajy
CTtLfzUWqHaV/olrEz9XnxVgBiocGJzqTB3G6YSKprjT+r0KSWHrC9gVRrBpTC+5jg3aANabLTGt
pJ+FFmXx1v8eJj6N4bJXB82zj1Ol2GNcilcPFN0aNXd+6rN8vcxP4pfA9vvD4NJZXSDpVap/A7vm
nTEPRVBOk4fFKFebVMzjOrAJ100bolhl85sD2/3rSt3BIyWEQTYlDWKBDupjMp0dStj4sv1ezGzM
cZod8Oby3ZRiJk0zvKxKPdAe4pkORaba1cFm/WghM17HSjFJnk9/baSKO1PXcmdABt5h1BiE5q9x
fSZXEQLT7rt2X1EP3MU5UwlMCj5ZT7VCE2+NK5gd6mHsZpEqXSmDydWR6R54Hb8TpyJBU7gcEojH
ftrw6jwN9mrEt2C6Vvl5FurZjHFmr/dbTrDpZHoZFW0ehOQP0FV3JEIJ06xmE9IFMXXOUl9s8nJo
9umQNbd4AqacTBWc48UwLct7SWsZfmkFFDrqAe3EfkOKwM0fx3XhC3211GrQ6o+XyMyee9wvJ00V
9Dznv4JeWhvZdcXj5HLJyS+mbFzwTgHkl2AiWmpauxGsj9T4M2zsjmldTDEelZfnf43S+vmfz/mP
SUfz7+zqTEodwMqG7bof5qWg1pzULtLvg/mpF456X8mw+C43XFPVIUrD+j6bWFgQgPrJMcMDyMfx
i6HgKrTxw/sh0Ud4S+JWMXccKUtZku9Biepz5VMmIB8ej8zolJ+RRsKWv9WZk35Ff/Ntkm7ypKUq
OZWDLbYwMtYBI+4fQdAP64Q873llV65VvtEmQVz7fOPOF1ig4//8LbAA+zCOU9oCjW8IhMUGzDzn
Qw2Ukl/E0pj6ZV9nqOYMZo6xMqevdgqN3Q++5Lk+7bI4fR1rfhvMYNbOMXHAwokuD6glC9gFTF10
gSosohf+tcr3oPiuwm3qz0S24BlPLaCkYflWhlyQxywaH5YbFyXoyQonwFz+m5EVmAL5Q2+Yf7cy
eJvvTP/9KLO9Bsv0a5+TDqdCMFe4JyvS25mQRPP8RFraM8254g5USUaHjsgcSb1wNwXBnjPKpYUH
BzlHTonaB5hWGHcoFqEKF1/HDIEJHkiS56W3smxhP7UqeusGO8H4UX7rq7y7d4T2SLM+ueSD/6Ym
YkFSft+rFWndPm25smMabVZLdSrKvOLcJOK7MCcgJxLjNmpKavFxccB+a71WvoCUJ3Es1XUN5d7v
7BcVWoD/YqjoOEwPpnyl4PC9nk2opWhLriE5zuqohqmEuvCkBOYQTnJilZc6mWqFtV9Oe2tszUM6
l+xo/L9vZOMHPwXdbAqL84d2/DcemXgJhEtwOw/GgHhk6P0fQ5sdmhRHal2D28AV3ZzFfMPqvDnj
wLF7PTlTejUP7ysU0y+cfZbL8SWSGVlVavfutw3qpH9cPJ3TYN97g7jzoyS/qjrwr6SIUIckIHD1
vo9kcO71LK5h4r+WaN1f0ctckQtquyX3CIpG+AfEi9JrKDKPFYqoIGcC1j2b1GtfsjDEWt+5h9LC
q+yRJf5QFnIE4pZap1LK7mhaPX0W1i+FPqX7vAuDtVY7z3kxFjch0nZX0J8/ZIX5lI2FdrNbB7FR
1V7nHhX038Q7aUKnczOI9q5wkCROU9duQZFaG3uEzwrlJ920deeg/Y6KE8EyTAglWY/RbODVbE2/
lnmlfwJP0R9s5aTfZI6EfOmM+fq3DrgmjMSkPWTVdCAdc7z60+jfBT38T8sOxJ6w8Olk6dpqClTx
rWXYwpgwfrKYH981sM0OyF32ZDFhPqo8QfAaUdZVU9HXlCAQRlYVxvA6jn4NYZH5h1BaDJKQClQl
6j9zk6+DLHbCCIQFz7HYoS/9I5jiOzC47aWx9XZPlJWz87ugPzR23B7UqKP7qZpjQMTmtY9g07RG
+igg/IHnch5ry+k3C7A1trPx9E47tlydgcHtr7mvPwYxCY1icbibdrrGTlo8Fz68yaRPt0HvTZ8a
KvuUo+EaGiyYcLT46QAzDADhk66s9rYMgv+juKf/tyyn5/8fQ6HmKvX/PRTq84/sx19Doebt30Oh
bOtftoDJ4JouXWbLnDOy+yUUyjL/ZdA71R1busL2xFxwzYu6Df/3/zK8f+m6iazddUzp6nKOtW2K
bnmKV5lUaVlkMzuzPOJO/weZUMaHpDHYG7rHpN/lqseK3lt6Nr/EXpPqOgrUms5KjiCotKImzGaS
wV7TjOgawJoK8RiOAxp+C6UY9gBl/qYttHQYf1l4LG9BmvigyMcybPGxneeDMXh/C24THVSlgcoI
wg4TmZOwOKz3kWAhhJW5xbZHo3GKyrvByaKN8Ntib+Y5tRHfhTsGuykynN9Nhf86Nfjbm/uwxKvy
oiI0BsG8l2NcnZogPXkOF6zCi3I8nIoYcxo+QBr6+1+OoIf3z/9rOd74a1aXw3+m7IFgAuu3ZVCX
/xBuH5j+EFgefeAIhA0MLz+6ByGR7CWdrZXV9jCiwIoVAxFNlVdhjP8+ajbkxYzuXs/EYf3P78ec
y/9//ZlMFgLWEm1mIs/88H78qnHDTPXeKkiq6oy+4hHKdE2pmxhwC1TGtncTyn14iBLSOkFomPUp
cSAqVYyVzGkZleNVo+uEPgy2uQn5kdedQhdqWjCvbVvHkuEIPDzwpUF6YqvjO3og1vTyzx/E+GuD
6f2LJWlZCL5eT8iPC13DKV18IrRE+Z/PvZvH2zLB51JPJJabowoOHqCNlWq4cMZuSy8pZzkrrd/V
y/7aUfj325C6YPg2GQPsD5NOjS9AuaHnrTy/Pbd6IR5Mn9ZK1jqHVNhEbtlrZ4jTo59gG2vwXdRU
wFmmJr+Z/hr/4Y0wytDvkVIQTve3RYBEBSRJ0Vy1pXxqECVeJ6Yx1O5Cmm5e4l9VbFy6dHyFXUt3
rYFA2scB1j6j8J7++bcx/z4coalATmFRg7Bs5+NwhCFLbwBp4gpHKAkyFR+Da0OfHYbqPneA7Xq9
es0jcBm49ToESeRF5xgnE9Fr62ZCMdnTIliNdZDte4mkuUrYmYOE5I+pzJme/eassP9+VliSyF3W
yyZDKfB2zppfxk8g2jllcAqOwEmpMjDMnakW3QNDjVdW1Q+XqlJv8/T1bNlmeVbYjqfheaq0IymV
2g0/vtp10YBIOaKibpttuxmzAlmdpR6BHTX3YwjSuscEGKXtuI/jEO4NrOEN0Db3oQoaCtNDuYeY
N25LD7YHySTRqqxpDBde5dAcILJUb0fSaaiC+H0GjLXFjKxP/Y+OSeClyYzLoKHwiq0u3Yck3sa9
qU6VbT5YuBgPlS3PtH5+TIOfn/gy4/s0wd9UBLN0ruuhqQ5UOv75MLD+9q0a88XA4WB0LYsr3Ydz
o0sNN3JlB+YTBKJnJOIC8tDc5aBlV0ZPGm6dsfwZFfKiwESrSUjnRa9N54Lj3r3kZviSe+T3WGC5
XeQkxAPo2ibM8EWZvhpu43iHzpZmQTw5CKOClYWvIc8K7c+WIpyBHTrovIZuovap9erPndJsBoqY
SOXsNdPCYVcGLNhVSz0BGf9xQgYSfbfp974Q0TDtAjgmGzdMgxM1sgsk9k///PUY80XnL0OxIQx8
KxbtSLIhaS799aDTKD6BM6kkSij7PlSkKjRw0lddbpRrSF7ieaynb15jio0sqICDpU+3hrDas1U5
t6K08LfgHvyNkkh8qIZSMeLyILmCs4bWiU3+cIEozc6pVW/aHLt1eO8obwMtp9t2Ze5fDDIxt0MG
OHgqPy/5jrXC7RQNYheMRnCV+JpdVhYnZXBA28glXdariZ4N64o/MWSRNaxrpg62g4RhxwIKQpvt
3DfDGRu0c2/26nNgswBIaZLeeX40sCZ3oPAHg0uwS8j3Uk+3qq9fiKe3g0gi5K1/E9v6QbqAKEmn
tiB1afEV6JazdEh+GQxYuxY96w8uisLsLrqZ7kFpxAccppAAdBiqrf4dKpSHzjrdN62IDn3fv0ZE
74UWkjHUl+9rx6gDWo23JThYM4OnGM2Qfodhb2xHwKdGy1jI0Do4UThtDNGaO9so72gS3vszym8K
yVKcXzda+Rcjs9xT3OBcBHfZxniNzd74kc3V8b4zw2PshExr9OaT3aHNM8zcA4g4JZuGCPBT3eqs
h0RzVgpDfoxlMJnNY33VVecpDh6rzFKnlENhtQCgqrTrkHqX3TljjUhHVz+UwUQrgzjAXaa0t9+c
Bn+7kHPASeo2juOi6ZDeh9NAb/IaBaywGSUggUdecfKrrFqLyK3RYvjYniO0PZHMzT2a/Gbf9lCS
MuxLv5kj/ofzkUsAYxWTIt00HfPDJDHicIzIPOTID886EaTEk49vkU3y5KhcG4Khmx6jfGCZV5Um
hLAEc4j4c7JH+9kWtX50sOn+83fzcbY2H4qoFUzbkIKj8W8JwpFyO4uQRfzlAPzWqjC/ZlxA1n5U
w0gCxgd+14JYbKGfpOGZrd2WenTTMN2pDduC0erd1UUd7Ze6q2ICg406j9ctRpSV5cDj0Pocvkg2
C/IH/xZnE9ja5NYUQR+ufvNZCLD/24CHKItFCieXyTe8XC9+ObF8hH46zWWaeZ7Mb641F0Oa8Sgi
czoNArXKKOG+ETdGmgaWLZq2dYkZlArV2IhsP7Q9B6Cj3uywFtfCSeRO9OfUuTg1OYwlbulHlg87
wuWK+1abnJtltdol6ktKteXV9NLuLgV4ksUw0ctQu0l61kiSu5sT2fF2LJLyMbJd7Hxud246jEMT
4p2XKdZwqXr5JacCu8kxVG8MS9tFfvldQHGDo0QDM+/Ib3TdWF3iQDV3rs013oa2RQCVfAOu9zha
XfxnbEKb+UqLwf0G0CZifKGZ7tjadQkuHKlk2wRVnBIK64sYlcPMXoEPDreZXtRXz828NRPAo+YR
LL583g7nCOw1xK3VIUwstDoZBexUFSB4atFca+fNrNHdBNWMp/DTuz6u1RE6z7SRVLIf0AujYHet
daMZqA8rvdugPpA0Lpr43Iv7qsS1FWbVxpoyLkOG/omhETzU8Aj8Wb2FHYIoK7oL6EpSKkrSY1OO
GJIQZIGzTI5VYjz5lLs8c2OZWU1zNEchaVqgd5AdkUlolSe0a6sRn92zlJgkeuPZQOBNbENRH3Ia
tHQcDHlx0LoQDNlQ9PHQtA2ziUs0oNUbl/AsxpVZcfwHfSLr7JNBqBy1bscsfIgNrdlS3hyOsmg3
Le/dl4TOwfxF0U5dSeXfCpcuQS3zrUXKHu32qtgVYx7dUjxlNzfWWySCai9gRhxcDNKfUH8CzkCR
f9I9QeUoR09gkgFpDHp/BP3ZEIJjGruoR/kX6f2cmRz8aONaw7I1cOiDS3zMorJ7jBtMQkaYEoQL
myEKNXU3FFZ9FzPzsaLrcuNMNk1W16OFE2trVD/F0fcbuY3a9KE2rOBHlftXhzNxnRZNfq/Z5gH8
TPM5s5xPnU+IXRrB2c2N6BKy8iaAEnw5hLfPCFFfoiKPnwHRgUnWjx6agj1riw5DsZ9fKPKKXSns
/Jxk7mcX/DyvRZvR0Sfr2wtNMEUxS0XAVKxvxH8A4NaAwQKy3YLJjYiGKdBABBjLkaqLuLWOyM6G
FcINdztJSCzewPnpMgr5vgsHRTb22pt06+RP2vMYh/2ZEouzlnqtbyZqxyeHlD+NFec5rIeTrdeS
yrptPAfwggADaO6lqjOyZsvqHE2Z2vX0CVHgGN277pzG1POiAA1q2IvSUlzNUo6MrMe+BHB5lgEg
PqMNTqYdjLXB7YNLKQaE0zZBh8s7EwmhlVNSA+cAVnqqZf/YOFW4gZDmbczAje+sgTwe7Konzxzt
lV6mcjOg2T+V3nez5SxNxTihPoAfRSAP/yiEcaMC72x2HVKygvSGloSjnkI8mM/IoUZLggyAEzJH
56/GGkaBDT3tt4NwxFqnFb9ZCpFzhkxOGvVtjDrzMaxuc3shbrXxwhESPTnzUWPUh7pycVTYdflM
bFl7jqOcqOv2Zc5u/ObY1WeJ4OolAfeMROcBStmqabXhkSl6O0O+hn2QB+LqlRU3LGH1cEpgVQXp
bpxjXZfUvrRyw1OVpA+W3rr7roMqBJVn2pHqMMKmV+bdcoMeAPVQjOPYCGEhqQZ+DbPbiSN9mpyD
J6zhMpTdXWmwTqgjxshoFlUkDoaVGcBBfW49FaF7yRQZoFYX3dniR2nHzSmhsAHGbco+R32yTVrh
/gEOKkdxmJQX0EiHFpwTjMy6OnOe68ckBjfSm7fI6ZBR+JTQaWx7j2NCYmJBg3rJ5iWQ5+B6Ty5Q
sD9j92ClqO1m8dy+crkotSTSnmQNty1uYW6FnTzbk3spk/qPuivELTD25cSpMSAS2lKWaBnsymvq
pczwzB8AGPxjIaC8ZlkwPqqq/sOktYRNm4teF+hfo8ywAIBoJGLj31yDG1KblonIZbKNbFvmNjS/
AfAsMKgHIsSjO8eqk2MwNz2kBWgoMu1+K/oIU9lMYvetEURpIL+nmTedBzMlrCxUwDhGz9l0cmGz
gkDuXUA19LquRenGVyLIr72iQm5oyc4mc22Vc8hRyCZJQ8O5ydLPPhN8aOIFl/YxNsQXgIfFEzYg
mkCRO2xtc3DX5ES7UAPC7oyndJdjSUAWbDyUTTFhe+T0y8fEAVjWfBvdGRwALKjuz41DJZssoMJ9
QslqzOLGgZHH2EH9fyL21cZLBl0CiCAg4q+w+aajmWtohXL35op43I75pD9he+l0yz5gaoQN4cKs
6nQXuDQ+NBCTafwcivrg4nrrdNs52hzp9DtkthtCcLuZCeSiC5gtB308rKEOgJ2bLfZguoZ1KaYO
00/UPLqxhVJkV0uRf0/t+EsW92uTg+CxEaR66yZpJCTYnElx+saQ9SOorIg2eJXs3Wp6pWqMvGRG
N+N7po1Sx6zLU/+51fTnzH+q7dh56mTkXYifgB9PdlQh4QwT2TrtZZWMO9fuik1h6Zu+nHBNDA2K
hilj5tiH4woqkr9mckUbNrCzP7uu8fYKS7njIt+0AbSuOeLoghul+VzLra/Z1qULsueoZvWuUD9s
C4tZN9eYYauXGI+btK3uEygIm1LznXXRaWpTqLh6dULvS222NXBbp7yz9cDdZL5kwacCpE4zVySC
1761QydbiSnxaR+1SAhUfgpwYR4sofCPiWrPiEOeJoScFZGqHOL2vkHEerCcuN6ZYZNsYAtvsb6O
bzUyEgwseXWtkd+mGFUfM92DJt1mNyvrZ04Zpw9pBYjW4uA5TgrCw7CY7ZMElf7UZvEhkI75EODM
UU7wHADpb8c0eoySA9KZ8r5QRGYB2Q7XmRxIOqMa+BlmFQLXliYec7fDMj5p+FFIAQFINNDdWSUN
/aHlxsEwC6ZDrlumrGtDs6FbJhbhipg9hq2RO+nVIb0debv1iXCiH4HZEOQ8dQzbtfgu6cqt4tQb
ngqtH55cdMshFumHOLb3yRS5TKoa9+rgiqzg4jmsJB3z2ifZEb6As6/nuohh9+5JM7NrOFnipA/k
TvkwaJAZNled8evmJt4N3nQND4Rrs+l006M3kNlF+gHMhHKIryhZstWEznWXUcU6YSFzN0abnzVA
YPcyqSDEzPmKqYDEpPfNBok8EWlaF73UaD3XiP5Isx6ClNAg073hlC57khidwLtYROB5vvslCEr1
1IUjPCHyf/dqsj9rHr9C66vHju7zGzGlN7Lyxq09QaCmeKIBqyRoaSTp+zjK4kXDmXoifDaxGYdW
pQG1pbUce28V8hprE4BJZFNXY0C7KzvrO24C5yrmm56mwL7UnbcEctTsQtbs4Gx5qXkaJiY4K4Pp
ybaxyUHNJxhsqgYIgVpKu9ebMAQmpeMjxeZHKJa6T/7PTdYS6Wd4qP4IEzfCOr7/5Sb1u31cgKys
dNABQ6v7u7Grm2veGs01FPTC+VmAX7+kBrkKRtsk59GvvowN8ajzH+7oeQhcElqlIg+ftdwvjx6c
c6BcnsaMUUguNuV4doeQEdIhUzHiaN1UNaopTORNqIubHHGl5knibofK9m5UlT5ZXEG3U5yAWRtI
nX0Xb9YhpTTfkdkWkBdzkElxqQZv/KWi08mkhnSdLn5T7Wheqti0jz5C48yNYAJhzSDH47sXI5MD
T9TunIwQPFzlF0Xk4oovMnoJYrliztXcdYL0FqWnGHzGFYWz6JEv34V1obt7DqLywUKsxYU6uVvu
DbodbBzVQ/anRXCIChYUrUQHVgFsVBvGEHVwAca64mtcDjiqRED2o19V2wHEneia7JjMOHiy1Bht
XEIjSIIfz5nD5ITgOHGzjeBJEoB9aQmtRWAxnKJmHG+EJG2dzrZIXi2nW6p18TqwSgI4NVIevYkQ
G+brai1b8mKBoiGFDjIQgnSHm87tj6F09vAmbbSVNMJrocsHrdco4OZgyBwvv4f7sOqk3V01O1bX
0hvNs6q7U5IW0S4O2vwwua661JVxnUzMnrWqjetQbmoxA3ggkQYdV1GnHZhSEViwppQZn1F7+Hu7
tT9lpIb0TtxuUco3rGJm1CzzjQ1aTbFTDXwP0B5fy9nPWiPN0vO2emCSd7JBlSOZmopbb4Fo8bxv
TPX0FxZUSB9t/9gPxIPD7gVfalBkGEYMScRYsKSobW9DCmp+GGjWoNnCf8f0MbgYygbpUiEIqCOm
f5nDzK2dVHZhkHBJWyFequbitBNmXT3l6LpWWmcXf2hM7k0DiQKWbnEuiEZkVSC+mRwWKyB1wetY
/CiIBtlkjhNc/E4rgOABvoi8ODxRMq2ByOfpzkAzvh0TOT2lpqHdo93ej9mfunLVQyV6eTPhexzb
KGwgDaUwv3z88pql3w8umhS3om6AISO56RmbTe4EZWtgFqDa2p0/NhxylNuOYs8V0bnYIOTdsuDB
NJ2dtAjoqhRf0AMA0g4zWMSKtZ9ViZ3jtfYtlbY4l0b85mp6gZyDes/U1Szy65kLByH9CgSOU0QS
CkMaJPZZrdM3oCSzR+Ij/Adt+KEXnUQmyY3XnoPA8J6WO4EZPOo0V+8MI5TPWHrkyiwlRPb5LqRN
UDz6GO+Xu50xztcXVHHLzqRud+e4aBR+VnZbOtK9d730QhNIPi8vILKupi34fgdZ1V03FPQ9lnfi
0JiYkiY4v7+NrjA2DNLdfrm7/GUHMf6ueWfv282vCKqeGM3U7CkezDErFMuPsgYXl8MpGr0E07uy
kA3RuFkj1bin5uR8Ge0k3lAfEqvOc8XaLS+ZkWrPohy1Z6I9dklY9bfloQE0QZmo6brco44SrgFp
56flrqOlkEwDq94vd300JPvaHKnEzHuLMOAyegjMLvN+O1iGV06mP5cndTfTHqIxOSzPLQ+hHqbq
MT0vd4ZMnmiXVA/vW5fUZEdnHN/fpxPSFjEdvT4uz2ZwFrZ9GuCPmf9R5XHRb8JCbZZny9jnEgX/
ZRY4aQCFhvROZuPr8mGNTkseUxv3udEyHlkxNDlZ1U/LK/1cf4Bynd8v9yTrH2YuPl6SeT9+O3eG
RI6bcf6wCR1LAJVYiZdnSQPiCcjqnMw8azaDTu6PjqRqfi2LoPxeVN37h7Mz1Tzh5np/7n37sd/0
FR7VZXPSe1/11kvuludCXeOj4E44LU82qac2lcqs99/AqXVjp4m6fn8f8GqbI7+fen8fqaUwkBXI
zpbXAtepH6iRv/+aWeXrHOAUX8zqLpbEORWJaV5/3kB9F0BlWW5OTnv58PhydxAxkZGp/4bpSmDu
5ebDZo02kfPk26xRKolv/sM2vpZfqk7J4/L4spefOxiGyDj5jbn/+ZA7r7R/3m3GIN+6s3tGLXv/
uYNlf7VJIa+sq/F9D79sk4q4virUnPMn/vmekr5zR1JnXMJMLTfDX/XfX8jPbTA0VEd9oj6pN8Wh
l8Od55nZRUMazXqya7OLu9ykWFu42vBUCEiM1HYJp5Q29PrnNstfy82yybLxz7vLX0hq7mQISWjZ
Ynno47+Ty38SgjDgurO3yza/vIWfu/7lLSLNB4uTpajDlvf9n/71z/e+7NIaw69mFGm7/7jvZZOf
/1oRIneevIflkf/4Dn75FIRys7qCErL6Zde/PG+4Q7fFZ2lBKSu+M1nrr74usxf8s9jfIupxod9m
L9lgkc5W6MgK5mcLZkuQapIaLjt3Ww3CXJAW1nbZGN1zeKjmSblX5/mLJM32mBNQCG6cjQXAhUuV
gRtanjVR6d8Vrf5peWncj/FNi9rD8hzUGFhS6mV53XIzTEzikkI9Lfd6FNVhrxAIz//HnNRnS7XE
3c3vGEoSISJNbJ3fdyW4bglP6f/+AI1NWENGCRIVFe9pxhLWaRfjeecul2AIZ5003j9AZYzqqPmM
acuzKprtaXO5nqDH6yD75tkvELM0oFVu4SDyA9Qx95A3Un8QA7JTJl/FHwCiyPoLix/2qP1IS6d5
IZmBubxZj2cQSPVVhyMDFF/JV78kImne1GqAe/Vi+iypPWz6fDTuOCnbk4ErcKcAsz4h261XbjwU
P6LuVIB5+C5nkSOev+TRYyK/l/QVjpndJw8ecuF12VXjV2OUm2X/hvK/lkEafHIC8kFTswwuQRO7
F/D8VKe7OntFiPm87J5iJM4qD+RmT0U2pBV7nyooGzJp832t+dlTwYRwtezW/xbPc7WpbG8CRNQB
C3KybvQsQe88NvfMUqxrM1v4o9RzD9BB8P6ShFGsp9x+QKFP3QcE/5OKjOiYUAtaLRvTUQifXD9/
zEkivGbK7x9r/UoajFrJIc3fck2Drkzj+oB6J3urtO42WkylasTsN6fwbsvD0mqCg0FWwna528/a
zwqs4F3gmtqLQsi5PG6KzjmVYyBpMhB7naTAzJ6t5svklZCcx8a/eVzlyCCwcmSl5dmRaf86+HG3
cz2Cxrrat25ayOQl18v8m1VRog0883VwJahimQWnNBimG4wJQhLmfZiRPJpG7r3qkLZI0ELenkZ2
e4t0HA2kWeXfUrobTaBX+8Ercfo0NtH2AFTgVvjNn46RmsFTo1PuNUssT5luE4aeaQ6qaSd/sOOy
Pf+84cLSnlG+UgFbHtRYzvz7TyqHxDQygzanLCWNlrwuNANI172IoFYiX7mVTX8J6chcpqIdDl2L
R2reZrlhsf3vv5bN8CCbRAHr4lM2xdN+edXyxPuuft5fXhznVkEc0wAG+Jf/93OXbZOXB0EWLYwM
mvrO+KTnQflU5tMuYWnyqlw9uvp5QbYwoR2vtt5xzOKf3bZVGbzGERAeTwgXYLhzTozRmTQKBuTw
6FN580NqeqLtr9V8jyTm5KjnYB8x2UtUzUAbzhqwdRKc/Xs0In/aBqbuvVc4d5GgSRBUJtnuc4Vg
uclht0tNlY/tLG93Uy/a1VZZnUanxSdfh+CTErdX+6y1vJVyqDaOM0e/D6GFhZKGWVx19joNG+9c
kzvBpbi/kO2CwmuCdWOkUv8c1wKo/JAjuEqZCadj9UwyokNwdE+mCycViFQU+YBwTeW/wjYBQRYr
/xMCnEvmtvKPXsaHIssJB/WbPyhzHBS9zBNGpH5dKgAVq4E16gbf9qsuFfDkTj9C1VgXpFuu26bb
m/XwDByWpCsF80XHRW/4Z2uO+pWjBZrHJsfAVOQ65F0k1koSAAxeBM3AUywRaZEhnTAnBxiJRSRv
0+IMgJ50D0l9GmevXDuF9tYr1otkEQdHRjCEd6zP50IW+edBv2KNYh8dwljXZkdFqNNPyVDCQ3f0
lsiASl+NRpGtiOM4ZJpVPfd2ogPU0ou9jS5OGdlV89ldhKr9UI/lN3fs3gLLr2+CRdOWge9Hy0Ry
m9lh9uBMw4zMJ3bOjPVuD+0yCjTGK72Yl/6fU98cN2IMh01SpQ6QNgBf4WwH6tRxKE4I1xNge7iv
MDVjyczLYo3ytwb10NZbJJw7eo8egsb2ex+qXUgYyRvGHRzOxpcOJ+STGMofY6EeGtMiFl1Pt1Nm
jXBdohfP1n4IL2t32ejdZXzOA7Q+nK34jDYvejRos40BnaUdvgg726XoKFfSzV5mPqIglpccaEAe
fKPu2J48PfeOjthQvIjesC5uTevqhZq/DUmenAGJO7tnOKrgXscJY1M8Pln87Ak1Wc0qnqkQ4MoY
5jBu8tNBujBUEPNhVU+GDT1tyPoTADdWlCSCrvPMxfWQ6gcqNXd9B8jLMP+LsjNbblzZru2vOPyO
E0Ai0UXY94EEe0mk2pL0glCpQd8ngAS+/g7WPvfa2y+2I3YwqrZUlEgCmSvXmnNMEkESq9jKFF5T
pghyEpwsYpqEeMq6nUU4iJM5OHundUK/MxR9plnKW9QlNZdZcuXoUruvzEhtHIckhgkGL4HPEX0r
w0FcA4YnhJWxbVzvR1oMK7t85TdIlBduub003gsp7+eeo7Y1M7zO5rBUY3/TeOpNAI7O2SVmm7rF
43XapOeAT41+ibh9y7nSNnBz07VhtW9LAzBPje73KC265///gfnhc9K4xSaLjS26bw91ZvbaD+UH
AcvZbm4g+wJL6fClDeU6Y+7EJN7doL8jWhN8KD6QFD5YTTOtjx6lTRBlnFBS0+kFeNF2exr64Asl
AUSFne/Q16WMZMi1dui6NdUYH7uJdlWMFo+EGLJ/4+kF/zQ0wqjAPRywUM4+MCqOsTxdum4MkDuo
Vqx14lklnyze78qCW9iaxN95vemtbVBhEh6ZVd7Z6RzsC0yoIqfkS7u7sWLYCjr9iwiEB+Cyv6tc
2jvs2vWm8d0b4s23bTo9OYZ1DxKrWh+y1AWxZMonCuhHlTC4cpbG3+amQwBkuusDad7VqLKWJMn2
PfLF1TBwDBjapaA54+1Ny7+aROj9zlePlXvfstsS3dw2G+w6m3zq7pzJw+ZeEJgAHTI49HPz2prg
Y8vX0QEvWLp3hSSjxLBbZGBJ9MZ12Z849h1BHpyUTX3EvbFNIaURvROjC6X/hD5ul9QgE3qyrSav
AmQAq6fx5GtUNeOxNNVPMRa3mgYG3kTyJosyg1TkfnbwLNbobcqNL77Sser3Qx1/uSnf5hnBrSOv
qaKtDyzGEKtWcNkLe26oy3ad9kgea4Z6v3S+H/beRJp4ZX5Xen7mTpwOhneNVogr76Am+vR5yr2b
thG2m2hxdtwc7TaOcMCP1fQziqM3FPadEPzRBLxCInQWw+4fFu91BDlsm9rdYmW602P+gWj9s4zF
WwobfBXZ1XdZzdmth89vQ1jht/D3aZt+xIbxkC7VsWAiTXGab3pL6acySNepKgPQjPnOMfQ1rCF/
6uHXozlJ2rByCm/llYt9M9jii7yB6ST8un/uOsoyN3N/L7GJ95ZEmbzC2iKqSbByMnMk0tw+oZQT
t9lMJklZ9oJxMaGKimDcJ4NJR5SX6V2kyzurFi596+uccHBmNoUfr9/axR0K0fQkwI38MQxaDcyj
akTB7Zbizs8TBpNOH7FjiOjWTpnmpNhI22a5bUqHnsySTfh3+vMy2TcxZcQd5GZCzoV725Drx0ya
VDh/0PDyCAzaDAlYcAzxr51kyFgH8sePml1b4MpPfUec/ESyJqsajCDbK+Lr2zau+4MdFwFnMNs5
OeUjSSvRL6LhOJiabR26nUXaX6Dfkxp5vCNTsJYZWFrhzcgVeuOxgVduwOJft5KW4SK8X1MwMfFV
OLPyQj2OQ1WvhDufRynUxcBGFfoFZTqWVyZWmLhrmiM39ZUtMTEkuWNAKYFmvlS4ODdYW986iRI/
ERYJUtjwdm1pGVC1HVbMzL7pp+J7sTJ7y2qMS5uI554/hF6aejsES++QMwuOiKa5EaaqQzlm88Xp
ru6u1CcELAO+cLWOX9O+zIBTlooJRxtUKg+SwBlmvzAWe6zzOcc4GSVVSIBcRwiXmI99MDLlt6aL
6yNhq6bkO1t0HZpxS21bmWes5O6pS1w4UXn8bCfiR0zZkyPEuHIkGfBaNmcv9+vzonraF6nuHmt8
9VsmE5uuHqOTiQlj07ZWi/c1Mw9GMcwbX8GzYyna4T1rd0ZZfZq/bEog8lfIf49zRXRLGhSrmH43
WG1m1YLE1NuORBJU2s2mhCG3Y3QPxLHC+IVEubglF6KI560ngvms7SEi1LSPdn5R/nijf6a32/zK
S44XSx8QReOD4e8AkiFkajKOVyyiUpPHMbCWBAN638Urbxr6x6HWgghZZAEnUL5vTf4NsEpvxvyz
N/XyKUG8BwLc8VhZb77Kj3MOO8lvLRzK7XSbj0im7ZNsA4BjHQiKIo9PtRztsLdjdnmHKAV7EQ/G
mOYPqHcSQbMh2saOrs54lGAC8YmcWnQ31RB6ilm67T/VA1HARrkcF3DbCyxpeGMNsGXwcFfqymcx
jD652stF/gktI9+Y9aANp1EzIlHRTecxdOjJqlxbgx3/yiV1ZYPcg29bKE4WMiVSHNe7wdFA1WR3
moAg05j87LqSkKeREEVPQGSziAXcWe08h14QmIelSjOwoDEov6iod/M0MWqZzUM6GzeTNPq72LuV
fd881G4Bm74p2WVhfdNGwA9Su5cE+BaM7qk95DFh02Vhkfln5fF6CtKAn5OrreU59nGW8b6Z/Ts7
0+VTfj1+yDI9TwinN4VK4VNnebfxiN4jLUhN4LMH0rcjNvvYAD8/oHrZdlM2XkZBN9tuER05/WNH
5fLOgBLIoDPKsPfHp2VMkoPq6vtgmOY7TFEsSmj49omF1T3K3POo1dm3hv5xbvN13o4EgFrGi1HW
9nHRWjPWQryYLqK7wYZ/rhOCbeMgONYCKC9O0/QmsqbpoEWgNx4ZhPiVM/B6zC0zstNIHNTdxsAt
vCkbbhnkdJ+tJvE5HodrYx4+LvK4dGO4UBP95RiNLlFPtvMJ2UHvFWzRB2SE+G3Gci0n5ki9e1g6
oLDKjIONA6QFkRP0ohlFwuIW1o0yl094MCaTUYYv5GaXYZf2w2PZcO3CbcxhQD3+eXDdxlvn24ZM
i01Wtv2xUCy8riFurL65G2sp9o29ixBvgYSZbMwPyUWh4QZhkp9RHglayujIAUa3lz8Pbg9lV03k
T9p8ZT3M14O1PQjyUGxSxger2xYzSPy5Ic5hMupmg5Cb98u277OModBqNgprrUmM9RzYMGvFGH6b
5qQfaKM7qevDnJf2Os39eNOVTnTfuoBx8jQkdMxAxGwNz+Ck4RpRO20cNIsZyNlnaUpNiENtPnde
/aCycoNt2HoZ2QnbLoPd6i7Jriej4fnPX2MkgdQhOZHEhozfqITWZdc+c+gAiGMb7qXKQCMZnMzA
S8SnKh/rJ8Moyu3oBBG9ipdq6uKvNMyzctrCp45Odd+/4sVYjyro96NZnwhX5xjZWRdVO8k5A1fh
MEpPaY/eTQSvriyPQF0js19GQ332y5TuFEOjlB7n0Ul/qyni7dNIcSbyQMuZNimkkGcP1QyHS9e7
1dodQrpiRmgLwFL4mPUe5EQTAiFBcNoaOwJ7HEAzqdgtiFpWcRygFYBHfaf7c4RH87p9El7mNr+z
IrFBrGtjZ1Sco1jLYrS6kXUIFuxPV1JX4FAh0VB5dDPfW4/jIA5u0AD8gRK1CuJU4BfPwQhx2L4E
qUHYi1WRMQZCBEdVh1ZJGwedp4hEML6vBntodl1RBKd4qf871Tfmz785Q5B9u1jPPeGZGGek5f4X
JXoVw3tU6CHWf0SOJHK9kBVabAsZxLcCzgHK2b4gOoaX5c/FabaX+oRcx7oT8rW9dvNLraJtsAzN
SQRg5K6x8n8eyKZovSW9tZg23sypBmoDBEj5HW/zVU/ZRW2wR4fr7pYRbRhFr3drlXQF5oS2gjUE
6mHEMQSomgPSrH+PKHHZt2NkXjP+7qlxMZo75j1qpe3UOB+TEetXTjGaIOKoTzL88bpCpJBhfaJv
O13iDq+7ab8Hi4gOwUBtCA7G3BaxIM2Ni/sad7us+ITHwx/1U3G9n2XW22xmZR5GuC9QTUIxNyg4
CrKtb/u268/lz0JSzyRfIVui37SBwTl2/ot2g/eXFn5SBUkgVwb20OqnboYpPY4y3YqChp9XKH2J
G2qOmLCouh7lR83M3fIbYcN96cVrE11Vx8vKVGCPhS+bt74xYEvK9IEGQgcrQ7tX7Zd3hI0X1oSn
ogdHqI7A6zDQfyC9gIpgwIT+7oYDjksOG/0XvWV/vZQlbDy2JaUmKGUzsuvAVJssgKo3qUCgYVS/
G6fMjlVf72C5mTeFtE65jVl/EtleIKcnhY6Ca1gKh6wnjCwJ9g+UB+9jyVp+RbAUNhNjbo9jVQvo
RYykAZ6S4oo/wqavuVwqGfzmBTahnNuEifvobFpgq9RfZYSx0X6hyPumqdQdG1HN27ZvCLtqzc8x
ZSGXfW5u62JCSINMlOKueOUm1g9pbe9Gs3wC8Dm99h35clmRMeZNoutduxYxvxOQGJJbRVXMp4Bm
Yqc4atbjnVfm7WM8BnDU0PH1l2Kgk9/l3e7Pb1yi27/xoYZ1XEvXlkR0bwKavkkN5zEwcnSjtlOv
k5EEPzfRX3/q5rZQVagMtBnjs+bZtn+MEgllsx0MUA+dRfNM1hsY8wEnK26A2iBSqkcLGrc3DFCo
dk3alV3y6w9OZcy4XiI9HzqiKo+DKdJX0RpXGRfEkG649Glk3SYkzjAEeUJOlTx6GuJsLRErTgaG
wakrthwSmvtiV9j4TZLKs59Zjz/N0x9qHCgxf2VfTRt51zdvM1O2UzUH6Z1Ghp9W9oNv2BWOK4fo
gqK44jeD4qQ5YEIjjk6iMD6igMjFP66O/xVwAAEm//3b9d981s3cpXGi/pjZ/+Nv/zMmwe67vvso
v/v/+lR/e+b+//z5cvxdhx/q429/2VQqVfP98N3NDwQiF3/9Fv/8zv/pF//l+8+zPM3N97//6yfn
VXV9NtK9/oYGgEr2n+wv19/kn//u+gL+/V93Q1p9fwAP+PNchy9YANd/8BdLwPD+4UrLBD/qB6br
IxfEOPkXTMCwnH+YrPo+6D0RuJYUeGj+H01A/AOTI7sanRULvdEVvPxPmoD3DyuwHdy2f9nNhf2/
gQlIN/i7M/HqIeaHOI6H981nM/pjav9PRp2BAb0wF9I2TIJ9UxF8MohkFNOTdNKaBKUQIIC+B6fk
KjfwtRErPVZMbvqoN5HHMS4jWrpSWX6z5BaNv0g8xPC2t/7UfuAY7lGrqyS00GH6xU+srxgqLR6t
pH6tR5AtjO8evJImg088I2iPEJnvsxF0z75hPNXjR+PbhCiC7dAVRYHVSb3GTrix3e4oGzO54bCX
DjXtE7qzvnmDkPlkXSOvsraisx8RAcuKayIZzeotOoZ65836VI0GRBpC9KK5eS5nREzK6c/NhHLM
ot3ZA6Qm/3WY1k6gNTZhtGF+ey66xjhMjnoBeHVvs3gRYJZa7IawevAA2Nep2hycqYSxQzjRC+va
JWmfDKf+ie3mCMk63pU5MduAaQskauKxGK2VHacHryHU22tj5gka4eY1IghcMknG/bvsrHdHHWXM
i17oOYY2BcMqtbe+ATg2tmj0DVG0bTQibSOoYD5nqIBK8TK3xOxmWVRcLM4iYAnIDjZdzveABYWW
H9Ihxr6pQ4Yfz2Uf4c91vnQScjJ0D51FShC2hQtBYLGNl6ez9a3t5WfDRdir22iNyNk/OmoYMQ1e
Rx+zDaDQH9WmjYuvYm4CIvB0v6KaGK8jAFpwuXPPertJEsdeVY0zn5o8fgI78xXLko8rSptXazxI
1CK3+C7leiKkh9phoNvmo04UZL7ufF0QAeSBqlGG/77g6rxrBgkt0x9DQ2Uwm3QOwVIRJ5WMoS7q
F9bR9yv4Es6hy0BwII3I9PYegfBhdk0fN0yO1GmPS8oXj0aKkgixs0Yfmu8szTTLqKzXIE3HFZGR
5Epf0bbR1S6nYxPo+lA854lLG2huGM7J4ccOsoLaZ0huE8JZeYGd3RLnaZJ6Y3j5JgUcpsXUHhtN
C6aqfdKjognPLDZ0i+MsUOF41+cyXvkcbJ5U7rz02bKxR+fOnKyR/Duyy6LALG58RdKNbxHY6kVF
aHHEXlUJbsUFF8Oqaai1e88aQ6nbdlfl+qs1FXf4BU022b66AdnTZikYpUswYG/EDRccy3RCybQj
VFh8ErtLEnP2mU5lyfcrdRXk7QzCSY8RxIMBSp6seBYNIHq/gGsLTJrzU2eKgyA7i0FR62Ouqd8S
yytWleMibLo2gizsM8paloOGccRxID+ZC9phh+pvpYnJWrLaWks1hr2JL9Ub4ztHctYpkPaFEtK2
lVPk5E20DkT7mJD8i1TdDh1ui9TQwBmvDVcvCtPK5RCS209Z3Cxb2Q9k5xonIcSTwNOy4tB36uj5
eBQd44wfizQxg96ZsfHQ51FIoanNxNqCVnKAtb8bzLIMYxLuqAPbdmUW1A1CIy7wys+Gw+k2Hem9
EdZCrB6NNEQB/B7DVLy6tWbK1ftvSgwG/sC2J4TUfPN6VFJ9YaaEPN0KboX0ivf01dXy43qPE0xp
D0dMYz+XZvbQkVzFJrwuS4c31gvCugluICpOoQpsljBzevYMcWuO2OXxAPBRRID1F0KgM2Z5G6/7
7BXa0aLF3G64zpGaEG5u5a6vk9r1GCNoLLzmy42nC+dxAz/Je27pfXMdmoJwrjfuWGrGHUSzG2Vf
bwfPX0K7974hd+a7jn7zxomxe+fiI/XLOLTYGZDo6Yvoi2nNqnGkwZtsqEqv0x1nEySlsXI6Pv/K
xQ5oee2xnvRbBA6Lymb8mQeNb7PE1JKfEgfdhSYujmHQt1D1CwsOgd+BEd83AxyXJQ7CoNVfsw+h
sqC/+1tUhLzmNr9s3mQ3lqE2izTOehpiDAn9wdXp2uJQoweuV45SqxYSdaDK7YCkQKZ0q3qyeAMy
/vBJM2PJbqW73GUAuBdLbisBpMrG9SHr6GjCEV1pLPMliCfyqECjTDRnnfi9c9lidLEDME/0JiZo
xCvz2SiaIzPwm3JBDZi1z1CG6Jn528FMz5nPNDcXAaVur9bTJM6GfVV5ssYZl8ROUdzTWPCaNVdn
tcvnACMnNLmt2V7muTzbWfSuLHbf6x8yFb2BkSjXnnjpBQRHuNGrPm6fY0D53tA/G9NA+oBoDp3I
7htXkLgkidm04uJkMBHYIgcB1m0ulyZsbI70PHyJxvjG90kTMDb3eNghz7k4JhQtVc8W34RdHybV
IK5X8WaQ/WUQwD0gmP/Ka1hgvZk+RB7pD/Rdc2TlNF+xL1RBo3Z+rh419zr9x01cmYfaqj80ZDCb
it6iQsZKtrw0PW7rZs7W6XixGECuq6JeVwY+fS3MJ2m7N+VAqPXoJZtpFve+ByAmIzhpPdOt2XiT
95Ga4lkildzDe7+YxJQzpVZ3xmCh4FYsI217ycyFi0hiuMGTFqyDaE9M4gq6Ccy++WwteCLGQNHX
z3sCTGpI54Q3rFAlY3UhKoj05P4ILvo1o0O9tI14RlX5PtVQBYQ/HkDBVNue2dM6xkq1Tp0Bczum
kYYu5LZE2cJCTh8susmCD2NxfmBNDysKYOJh3eLVLGi6Q5L9bUn3s5jpNRbK+8YP+4ngfA9PCWXC
ME7oCKxp1e+wKguiykS8maR/1jN4FeEga4YeOqyWMKhBD9eWS56aX74wCYd4wleJBfyVUYyGnWYf
xzmyWTxxTnWFLbOvHyNjtskV8F9yOe4AauJasQZna+X0DKeGNAbtsbyp9l65xbMLCHUfmP5zvwQf
XpzuxoCUpsWZmnuLNDHOQSTyxp6x84eztObbPie4vtJpv12sPDpqGIuYgfNtjmhqNSBe0p2/a5Ib
pxpfVPXl+xF1T2H+mOjf6caxpMJ0jof4gVEU93R1xw4b5n2hV0BJPtvovWAP2SxLR1klR4IPp4Hl
ssMf8Zs86bUS7Y3wlmgHwGnHYH1tudUr4YyI9g2/okailRLrnAZ2Wexq2g1Tle6q1vOY+QYX2SBP
9r3F5ifOJnNueayGpdz0WqV7D5ZDSguxxbETFj6UwHyWLW40c5fkzbtK/OxSedl2gfTAR0WHx0iH
d2ndYiaRL34sd4yWKzpPDhRWl4Brw0A2xQ+C/YgArRhHSIg+bQBX8/9tM3oYaFMEmTXus4J5mdfY
9G/6+s1uXRX2sbhKP8qK+CjDogY2cBY4Kym7n8YNvoO55PdXF9+xx63uDG/VaWLZW88+4ohHkCT3
02xUay/wZz6OjFTVeOJj9fHD99+GmL21GO9HzuqhGuLgSA/rrqON5suUC9kzSTFG1UrHyrqPv3O2
XgIYUAK4S+BQjDRHt40R/rlYyvEofw85Yau+NG4YFJikKCzTgbDM92Qgil01drk2ZB5gb5mvnREP
ksZCXUTRNsj8wRy6K0rySArGvEXa8D3mAC6kU9xVXu9uOw9QaSU8UGVRvpVSy1Ud4Ll0HfTlg9H+
5Hn2JUoy9Aq72lSZc0u4/bxOOphLruMfI1U5e1nJEA4PWScv+L6xjvu7PsMvF7TEk1kLPeI6Rssz
m2wFwABdp/nmNB+HZX+NSsERhPqh5tNQz7JfbuCR/daWe+8xMoyJ3p4+DaM/D5Ju73KozPLa7+eE
5mPrYTf4Lh18nsQFjuvAlI9s9yjRIEFEztaOFsoPgT0uULw1On/3c0eTWoFIj1bGK/oM/L6dqvex
gUwudfhpYuq/8hIn/QzIyCtbk8MGzpm2LqOjsqb72Rh4G0Z5U+jglCJ8PtbGQJHO0A8IxDkrhwuE
xuVMrbWCk+yswOphsI+NZ6d3130LHWZwv9q63SzXrdjCe7fhSPwh8WSnff/ZBdMuaTWZp0rttedR
FOu3ySWWEmHf73ws7U3JZbVCf3A3pPsGr8qqBWm1w4KjJZ7fBehMzisGTZl4N0sx38xO9Fr7aL76
LtiLnkupGXnabj5PqsPUmcfgiBRQGvbcbaOIXY8d5uyvFOEE23KrI7L3eaeyBkdUMdkBaa1v6UK6
W1Gif7SqO+WBMu2vjiAcpMnEcZMh43SJKCYb50e0KBWyhWDRIv7ghPeRRU8WHvAtIXD4rvm+Spy4
PI9WSwu985tDLNx3FZFPtTjEQHuQmZ2oeppk9muwGRLk3iXASUcLtT3UQcf7RA6vTEeHkRE4Ce3I
zeRhWxEQ1WcPfEmJ9b2cl4GqQYXBsPxA/5pWzHkoeEQIA+Rpicgr7NwXXalr7BchoM68hY1wUzbj
t3ZeZsSzMzdsrt07IlO2TrI8z5n5MklBviy8CnYN1+AImL/qcmAIPcZnq7fho+OWrHRmrryOYvXq
mcmJ/imb3xx5xbosllMdNejKqbwAiGCK2OjW/la5xM1IDEVdlsnK7Shc6MHF7qcXl4f6urInxks3
2sl+qoevyHrSztVomjXPIvfDgGTgXRUV+8bhOG0qmwPGcHKgAxA3SnSmZzMkx/hqGvXBlQ4fdLGE
HpqGVZA/pZX4ZeD17Yc2TMw252KPP6Tvahjo6FjrRxLdzrrvnkWNVJnR7CswlmXtyfHFHPFgivgw
BuObmZTFJ6XOR8uYaGHdp+cXdNtqIdPbw8nPG6NeDJG58BDjxwl93inRmON7HA00FD0m4PaIjudA
LrXau9GMchsE+tpjmnuYk+gTpxsaCJuVxxLkoGoRBoFxnlJx4q4RdzktbTJrAs50+EMQviA10gxV
65q9IoXO0cgYY50JEqNCJ8Oc2mKLylp80m2z5mxKBFZc8B2ceQmnQsoCjX/nN52+8en/ptEUIKkQ
5sb2YV93vIFOkSDV6Ng3hiyodolHHKnvkOyOAsc+Gt5obVI+0d5O3a1VYaVMmq2Ts1trQ7+nXrN3
vWlemQwqhVc34UgRHY6cIKpU3cemOZ8sRyEfL/dW0TgbQSQiH+DyM1UtynaZM2D3+mAFujAcnJET
LCM7F6mupNI/SALpsUy+1/Tf2G0rLlBsov1w71cYD82OhG+VQJy3n03InaFZROUaTtbt2LafzIsw
W9e2vQFnq1fuzBZkOIq4hgycHYbGQDa3xOPejAiQD4k/bMnfydeeNTFQ7q01QalgLgQ3WC1ktcd2
84Brq6DHNXKLmQ1nEPLJcjbtyA3OsVHtB6us7osO4VTg5F84cdjdGfev8qmhqB79+7icd31vnTth
0JOeH9kPtm4y5zvbAm3egTU+5ACqbOEwLGspkiBu1thENmhWA81J0ifyYOA2cryRwbqNvLkcAH1B
GTya6bIuYwZNQrYjZs3ybaA6PlTVvQkM5K7LUMgpAqI4buXnYHYhUNWds9OVv5nfkMi3ZyijEi3B
amiidzyoQCt85vWVA5wDeeVKV9bwmrttyIkgufMTbHyHwpvM9cxyxphLr+mVPumB8SyMDGpVLyrx
N7JZgraSmS4ICJsWupHa20ABcDZJJs31gqffS4qMSPn0Y+rS+lWLYYXmru3qS+nBAJeKSYaLKI20
UQ7L7WEoE0Z9hZvxrIbY1hHej7ad0BC30+9ycHAwEgMVMzcmyfFnQMTGDiMR4ZnGQ1uNez1gt7zS
CYQR7djJk5Us1qyuE7txnT1Hc/WUct2sxVKDTAHjhUBjnyGtidOGaZP4XJL5u8QWx/x3EyU5kUp2
9cvqbtEvXOb1srQdfTHao/n8vLTRT6szuVEjSt2Q6KgoLGjP7vDb7wrUAluP17vm7EBymo1LwMi2
NUpKb7RfgcBvjBlTbRN5r14jNkz5iOj0Yx0iRvgUrXomKY7ruMaDCS3fEMaZiJF8W1FIrMqMyaKb
jI9dTp/UGqw1fpwudDCAmR1oHUbau8LHfkykJvwIVT/NIG52siS3HUQE4ArPekxbQZU1V9+RUL8J
hk/XXZO8XXUX0IWuhoRkU7kZK4rJ3U+fcd3FHNV0T2SWRWnVoNWqJwjjOPvvZJvu0U9Ea8sU09qb
uV89iD1bUuvrDRbYp8Sqf8oRclQ+436rsm9hcy5gMqwwtxMxyj1sMMpbKvpJmTyXOrDP0UC+UyVv
YxsJlg8TEFB8cDLdhemOM5o7u1z2HC0gvPcEJxDbVZEHroJ9Il+8Ge9EIteO13W7wh2wY/xRR+P9
taIURU2rve0gnV0z9qgp5YWGdLOSonpAHH/IS4SqmY1oVF/dizJGEcuWQ4IFZpU77ZhM8sVjYqR7
OY/mqejyN3itFAS9NLfMYO8lw66+8fe5qdoNcq/E4oK2fcEMiiFsMTxM+Iq60WRtTtLPhTHZdjTo
ghGtnlFgINDpo/JtnOtyS4whhbE6tcAZcALTCl4q69KpeCvy7ktUwcPoKI4bWQH046o9TKn1uy7z
V07enEqSgjruoTAY63mbWf0SknoRm4PYwDlLIb7Q0MJZitg4CjuByQ/il7RzHF1pXGyAdEynBco8
TCNJ0xhc+1xQNyyyZWDd9/B10NmOyQAhLDVJnnezr1x92amzcEsHNaXfGK0UWXWRSoiDKA+LO9Ju
dasgTCbvp4j79jL5Bnc7jYd1QvucisdDnOrkp1jNm2IAMWlFzqvbMaVNrImQiMbYDsgSXOT19Eaz
mfeQ1Du7zMeD39QByRIg6Sncezv0M7KuWZjmbdoLsRryXnKY5QG5iQojh9xt0ebuHLKdiK2C/nFt
k16QYp4osHEg5EUXxjGB6xmCDbBdNiEl1HaxO5Ubuj+EeI/GQXTw3R1iUkM7k0DPimxNllaEBZ8W
xaIumBBR9Daclsoc7OCADHm8wHm/BO4Twtt1LV1+QMzxsVvUczHCiR4s9GSuH0ZEKKN/t3fKiCzg
P8UOK1lgvxm+sWzywWO+XNi3ju8/EPTp73QcZzgK+qfBmk8ESGP4kNRqg2XtJ6Mwdjr9XcmFOEqP
DrcJ/sFYvtgTj7PhFWvtVMeO1GjeZooGIz2PBYYAEOzILq6hR377IOx8b8XNe8nNQi/sPLVqpDrw
ab731a8a5czEcaWT2MA4+nSVvTVJPVyP3NlBvfwuLa1WDQL1CiZ1TFkEjgZv7yQOYMt+egNyzODZ
aShZi2p8QdyQNkNn1ytDTgcUe4IQkAwWTGNu5KQRCYNPvJnU/BZFj46AAxJDPglJ1v7Jg/ojqOhV
tzZ5XtpiD8i8Xx1VMqmVv9qrGQOvBI6HihVBoSYke8dUZF9GbCS6/qM6nVYWsecrEhr6bT6T1uda
rUT4xYmcdW1tE08ZTm51q0A3rls9siS3MYLc4kGa3b2bvhQLwXrjoIxtMbEtxYAI1k67MI/SdPSa
6Jykxk3g3I9KNPvCxyRAe9xGThaY8DSnrP7w7PYpGgA/M/HfudcQ+wYAU4gVmykHldmol7Wjvofp
1IFhvCE4eKOLQG4tP/8ViRl7eX2FkIe5mXrPRLVTE42HREfIm/o+3eQEKNiFugTezCrq/bLBRJlX
2EMcuqK616NJDy0mnGSIIbEsFrvlwEw74Chm5L9KPDBs2svWzgM+1NYIUYObIBOsO2iYA5IsoYtH
8J3YfQEQ9I1CDA/lm7SLS+L3DzlZ5XRg1TfhXYzOmmnY9OWyrRV19eA90fHaeUqdLWL2bELqAQn6
9CalWhPLCMvZUR+NcvcFLgxdr2HuZCzXC4m+vXcYYhpl48D8r6HOk91eAR+EEBO8Cgcx4kw2BVM9
a7ZvHHFlWjFxYPPCwH38vySdx3LjSBZFvwgR8AlsSdCTIuXNBlEqlQAkfMLn189hz0YxPV2tkgEy
n7n33CVhSVTUPVmwlFpS6Tdiojh2rwTwPhvO9FvEHbtqJ7v0lvdVt7R95Dzt3bgnmduY9ixeN6BY
Ck5zdV9M5Q/QgZFluBlBo/h5+r+ZbPUBd+XnjLV91dF8bEZ4ZTGHQEdHvEm0OBmFY6wdD7xd4CdH
EJv/zM6FjOj3fKfJcF0498NCBusuVE+m+1ZpyTHk6kPZUHEUjan5LWXk5GqgBtVSvCBku6DfeWdD
yq6DYF7UOCxqphb5nOQZSuNzTD49T3ZJa1l82VCE3Cp8gHT86ybM+MK5fwpSuRaO9w85hlggEYIB
wtuvzbVdsQJpUOwfA9PEdtiQ0EJqFfvTTAFXDAiQ9zL0QbRVMFcrecRtlhFbaCdbbicAmCvQzj9a
TJswHtKVJGVsBfiB8TVbBaTHQzQCjo+cXvRMwVdWCUS7CKplvajgPGY2RwPWg52XfsaN4WwwTt79
Nfk/z2FOOwbZsw6m5TCqKj+VndzMQ2tHrLCfa2ghrYUpa3Jk1CK4q4ySSrUaL5W42M3ynZWMCPw7
nKvubN6X2fkq7+q9PBsw3J0oVZ6rJs32XEr+akihA3rx0cr8v7ph9MYaI6DecDbzaH9VhiT8ME1u
FqPktMSXU6XOjg3Mxmr1aXZwQciRfABZlQ+ZMk9pn9Vr56Gq5Glswiyy2Dt0PXobkw0ac1XTzI4B
M5m+T1/vlksUsCQ7y4wTtvKRbG16b35TgiETcpZoKifayBzGWoPrJ45gk+19KwMuUpjfYCIFs4rk
pTcqfkle8RYn/bv9YjgWIcgjJjcIdp5XYlGqdL8bedR1Li6e3z4Rjv06lezdPHs6CimemIG7ZHzl
zip2J0WklPPNsd5O8z9gtt9kCnLXn8ZWf4slAAqZ5au8NyPDdJNjU30k8T0Rdml3AS7WguXzahB4
NwnBtUuv3XRq3M1q+NF1fZEgQToxDAcC7/nCUFGNrK76dKSZTMVOJGT+ATq7Vd0isT15Vzb2FHWM
pAQG5fQ2G77Npm1k8pSP3yRQX+TAvMubqEWb8CExPcwlcmSGPsFA89XzfQrfT1Pz0I7yoZqDkxHH
61rI+V7UN4xC062sqRn9gsuhj7n/VYNg1bZpbH+zyeYvtvjFoDLlyw0PKlWErszCA5TFQiwG1FUY
zZPsUhXRBBHtV6CKFqyzh5QtkO+3h6IEI2TWcBZ4fAc4Mhnqu3Fq94mdzdtOLV6USRxDYZhQbdYp
i9pqF4x8rjIYNnkQ3vCzt6vJqvd9+zO0qBpzDxZHcaPYQXic+1/W3WUaKHWMXQJ4F2Avw5h8uqV1
NOv6faNkQYuV33MrrHyLT/DV0cOwHRKmU4pdtx+Mb9oOaZ3VLx5U8gSDBh1eT/ichypvCL9pCPZi
kp9l6K9ibdJjCFy+0MXW7lyH6OSNv6Yc271qka8hTHkLQxaB2jZ/qoDIGDbtR1ZuD9Dr4sgcDFSA
VSKjJshopCnfFuXb57yqPv22RuSKjrcLzHgn7+2DDIyZ7L/sofG9b4UVjOlEemYkZfI74T016HBm
Z9NSLdVYmVeg6L21WbfFUTvVlnYnGa1j6zsGIDQd3KXUjwus2j1Hyus4YXK0+vyn0cLYxoVSJxEU
fxiEIwBg3OkGaCdV/4QX+28sCWhokHqDGkXMMzYYOAxC1zG2t7HxPBd+vZ0Qq80NDVBhj4eFfYzH
Dy0SVvrIK15F2WRFveQ19AfFferQqPdyO7BaIthiWXuqYXiCzmemvkiNf9IucW5Wn3XFes83qD4M
fVeOY5lrXFhQZJ+v/ZZg85baG7cMU1RzneaMTUZzeHez4uxNBYkY5Xfuz7TfoRWNDccvQIE2MoX3
0I2Z3mtkHZ1NZ94uW8N2G8Tt+gFp0omji09rq29G1x2e4fIVnOhP7I6vAXImHGk2xlNv+W0IDx1T
iNxzQqeuf83O6bdEHR+z1riUs/8OoovVcR0cpmKqN7jcA+2pjY21l2M8yTahKY9TUZ+rN0vChkU0
xQVjx9nKGytzS9QpTADS7vfhLNadXXvrubNg2HHmxJhGormmwRH+1L1lfceu3c+/DDljfjX0X8+H
OGCGj2LAX5eq9MASHbH8bBGIzlM2WXN6dDMyxd2B+6SE2duhQEfqioMZu0poZawe8k7vgZGZOwgR
3rpPGMUnjZVs0oGm3muZR2bgV62m2WnP5ltP+g7L2bwNk+I7lIpFPw05ggAWzKrtITINGMdG7gwy
mMzBbc5za7u4EvOVLst/PYXUanRKC1qecjB5uEx6hXxhfIxyPpg2xHy9uR4lG9XyT5VPr0HLyEf5
9J/cdUI8dHZBa1lTXuEcvKt63WCvun6TYa83w/41x+bmZe1KhXT1bS2Aud7CiV1sk3mvVj7/qbO7
Mg0EXMFMC1rWs+UR6FTYuwQREgArUpib9mfGXQdamzRaTrC0D8+Bw2TNHPyJinjm+QiM9ejKU1Jh
CcwcwIUJ8ul6yfaVl2zcCtJ2ERgMvIV35BL+6GPU6UY/gB6GS7Aj8309GyHjmFQb9+iC+fjfB8ik
5Y5JwlU3vtyiniAxxejbNbwJcLMgKF0GhKc8/vLy32rpfJS9tmK6TIGIAnqHBTDB7DA8LlP9NRXo
ymJiHiMPWmm3TOVluRP8JFyOZSDFTTSM7wjL7c9q6n8YjVZ7vpPHMtCPKZDuCHEGOxwFHNpaehsJ
SfMzMA3c5CkW4T4h8tOcGFlNzvRUXzzTY50Jjp6dpvxAOAWSakBZpm+J5z+LvkPXNSA48st0WYli
SY5VzH0fe0QupB3HQ9LtbCYgDQfbqumYzAtbXWNoXSvgfYXU25kU5Y1MEXPpGE+WKzi9E2aZPNi1
ridOLoIvoJ7tXbv9JAJVvZD6hbok/ajlEK+aFImR6Ilc4Vy6OW3wqzTVKjvv0siyFYtouSJ19nUJ
9GsjzWRr2dnPPEsQ8575kiL+gnxZNhtTmuNzs7gNp50IsEoTdJqwd8L5/j16tXEhvf0Tczvvv9Pe
eie8oHXmabUnht2JJKnWj1r0NUGuWR/e0VXM2faCoTQakvZWJ0F8YNr4qMhGXjPWUbbyrkvc7awB
UbSI+7M35tiJcb3vp8T5gYXKtbWAsHG78M3o5FFwKdOCFck+xwj3ypG6L+4wH72WOX/W8IkiTJJj
kg35zsb6t03M7qxGy6R3Oyd+Zx3s8R65GQ8ow+rkoHNmSAynVUPyaZ9VyAD4bW09O3lxExeBkGXW
G0sVLza/dWLN0m3X4YbsCVnc0DyvbWLUVrbqZjZ2lD2Mhrq6+okZMzVB80pnhxvQkG8TmjQUWhkC
nJZ7dtiSthJEOfS4rck0hzqM1NBu/KgkZ0g5Yfqqqlati9Jp9ktc7Uwdv5qFeZsFRIdOKD/q2+ZP
XboffsEIeK4fC8v0dkvq7ZCEVBt6aMSqw/KW+TPaAyAl26brz67NesUIzI/aGfQ11v6zJtu5hSWI
uJw7NsNqdgz6eB37y8NsIfsWtD2QTnkCZcqkgDBOgv8+ZszkBH3aL82E52ukNqD9oaRXa1Nbc8QJ
8Tl5+Yspgr+pqV7BufH/DQq0S/a6oMXbFaWiWLEZ0nRGcqyL7CJDjPBL+xS3K+Zz4jS1TQSEM105
LcIusLsZ+EuqM9ANtZ1eA0dvqfC5Xhte+ZDfHkauItJZyUq02jsiYxkkVprJHXpWrhnTHQGpNC+D
92OwE8PrMwLbL2d7lQ52yZfh+ijuxB6jL3/JlKJ7crbGwow+ibunBQEaHIz2VlXiI5HzNRCST5qg
vO97iu80jM8FOO1Naqa7phX2ltgQ7t5q2HvVfJcRzfs28V6Htj76Db0ciRSEcpeIw+JqZmLE/lhN
uNiFGW+Yokb+0j7Y9wuaIRRTiDTbORIBntPMK7dp1AnCLwRZbvt1b/XDCW7GcKJq/nA708W3bYFy
jPs1G1Z9+u8DCYSwl8YRvkUwruu27I6z4MwCVcn//O9Dnoz+vgURfjH9q5Pjs/DuNjs940hPWC2K
3KKY7WYSKhx1mYzxRzkxOFrds9KTzWF2m9+0T6YtRK5PbvtstWSNzb4g/RuG0JLjrv2esOM+pUDp
e9+F8MfJhmFLMOpM8o10FWAH6tSyKO3rxEW6KTs7WJk29XOqmLcTcrnxrA/8+UzNNNhghyrQRpG4
SfP8PUXgYsoQMatJ6mjwLE2I5GOcPOpc4+fN8SyPpDnm3k88tJ/D0g9sZe4xUGiUEG+9z97wHnvT
xLFHNLitir/KdIq1gTAbvIHcC9N7njm895jS0RlLxlgKlVSFFigiq3JYY498ZdUWZaZnRbEOUcSl
7mfSmb/jfSdl2AFHDaKjUvYN+rgn9Isffg/2yu3/xJNzynreByaq0CAGU58dzT5+QjMxQesNE0+h
tn1n7UWvPZnfo0RqaQ8XKWwXTXj6w89ySQwJamE5oAhroJquvA4YRa/mt3Ger41E5Xrf0bAiSf5N
HegmbeECdxfkt2wWVtz5IkoTa4hkLc59E1t0O2hpNWY3vFAseD3cVgPKZxTr65Gf8sCeG+Nu8jFo
5guFnE8kQjNvnfkORLUGv8RRC/YXlSI3CX/RKZX5Q9H4/h1+jqwhuSNQYWc2tnnmE5sT75usDSb/
o9Ofde8c5zhdVQ3T6DLFvWaSO1IhSbJ191ySYLH2BwSMotbJNnUnhOAFjl8gi2KwIPl1Y3DovC/i
j0B7jT9ZO5QPWoQ4jB0BMm9ANhEa2ardOkGJQ9wM9oFf57hreK2KJZMnf2RfZtIP4jGd9EZDCqSL
6t4dVeodTUd1MZJmW+hQHxIREHEJJgWFcgE9U9jIJvzm2empSWfHyDeFER+dQA17fxTGMUDB30pB
j9xJa73QyKnGDR8KNoNkQgVfteLWKxL4F0Vff4MdPC6dfnYR7SC8ATdRL8amdLNjJgmJmMp3Zyq/
KTjeDWaMsZei9ZqGwzAlDyzGAljYzAwUOkgFRWougk/bgKwYizPGwjAyxHDlRN6nKn5R2Gr5whAw
1/qvUxLDhexs1Xbx11KMX90wHDvSATSzCOWQw7qkoYc8Zzi6PeewsnhZmFlcWWP/VI54TtqfliMt
iq1dRfaIltDRyvd0hswye81TqdQjKdQ0P9iRRp//OJmHX9vzkCYO6lrU1i+QIcaTVPkMzO2rEg1B
ELZGHYu4j/3KD3r4fE/w9XOljCGayA1j26KetFnt00KrzYCNXS0m7Klsv7BV8QwzPsYT0BN/TCMz
g1JW5R12IWu5tTPwYwIwBifY8h3aUR4nEHTmr9qXHqQnRgBzae2cisEjlrV2Z6equYtJjoQ6pUfK
gycyG5bz4JK4Ac/BU4I7HFtBWA1rKwenQN+arNk47XqsqFZOlzwpf58G1j+jKeFuzyXQZpHsmimc
ma8FUGgSVOUpHowibq0P5aYXi+Bc4abNW2XW6QXEG7oEx0QOrH1MxQ3TXN5T+VSmzd5M9LRnDTKx
pDHjW+H7F+POO9EPdgslxuy9vTmJctvpYcJVB4a4H1uYQxwhjlUap1H3e9JAHvD6lztz4M2x+wur
GnEs2R/pe4ZK5lt+pHSwbRJ6j5iwiWN2H0/OwVJt8ixIQDb1wPLi7ugx6P8OEOTk4+B9Yh+VW95s
71Auon7ulXhtjAc/TKcXFpD2I+H1US6mfJ2A1tzPXe082bJWkWVJa/vfP2ZZBM3WOM/oTFYjKp+3
zM6GUzrxdMk68YCNdhX3Y+HvM3PkZ9Cg7vHg1W5gec27KYu9N6ZYZGs1LXChUpyB0kaOxyxW46wn
Y6K0UAgh2UyCN8fLkktY5CjP4JTSgeFCRdZTyGY72rxufdXcbNSbB7NZ8iMCcWbNKZF6AMuuNPz2
RrQssSyJQijxqv6RBXCxKQOjel4qTo4mbBPuJMm8dXH+NJyv6CB/qxw7c6+TW1l5SB5pMJ+m9QSM
8zwMBM94vWUTLwpWpyjsZ0IqZZRIz3tJ4jvK2c1flQNIH9wr+03WNwk12lbPodwlJolihTN5jxOI
iF0Q9m9Ku7ta1SdnVPNJjA2R2wUkWmMw/7XJUj+jgOAujxn417WXR6Lubjk6x4cWF9+Y1ukL6RkM
4JVzV9DXqCxNYmDAQ5R3O06PRz6NRsfbVWU2vo7U5soMTyFZ0qVfjBdggjWmJuwI5jzezKol4A8l
u5VXas0Xx293BJfC9vL/jADAyT3nmyG2auywhDRtsiHQ4idl33uCI7ht7IvWhbg1U8FWWLplxIzq
QfAO7Id5KKNu0NR1ENM2YZP5e4P/hm2GNL31QOAtY8LKPVh3R6jZdxQ+nt5aNOSbUhMWkXlgG5bi
ldySZjPFPovcBWr64No/VWODTHDdf1h0452tmX+1KHvWOre7R9V/MIPyj6NfHXrdyQOPCBRyt2R9
KahABRAjLKGo3cDg0KFBFd8rgizXaT+NpxpjE3Lx/s5mKMJI+qmC1HgMY1U/M+UU+KavZh9gsnXY
EZZ10hI0eF/6pMJks2CiIyr+w/tDBZTZj1TVi0Bcn7MnlmnznN33ZKaP8wJqClZwk8EJ+uSPZIDY
n+KmSuL7PVwStMTWpr60sV2c7Ywaz8kzun1RvTY1DojCaCP2utA87I75OQZXiNbk78zhTHZ2R9IA
+e4Op3z3h0sOZnc7MgdC9BaRkvsT8ImQp+HbldWo10DdKQ7hhzSYfz0L4Vw1eNahn+98cV6cqcZu
FIfs+rGyGzfZm2iYss5fOZQzkZlOy7MdpI89xo2vFgTqfe2+bcyh2dr3wgMdASw4K4d/KCuMOW33
Vmf1fAWErq9OFX4szG3qxp/fTdWKI0NTHiPbVsRbO4CzJo3wC/Cn5tpGYWQPD1JYLyQ7sQGqPQKO
rM59sDL4FMaQX0AqxRsq1ZeF1dUuSbh6+fsrQjraClZGaRwT5TjrFrUPR3LGRMBNw61lBcVq8mX+
zNhI7zNmJmvCgn88W/QvpTT+srR0/05cjCjEwrehZDrHkgn58BS/l9K+ZYkZ/pgAhYabdKb4yQCe
cEGoUpmQ1CQum8eEZHu6SndjFQHQrax9S8l7/R4n4zFLui6y7i1jkDjZsQ/ykZuIkheF6VMKGmBN
O5IfpHXXErD1W7upOBbj3IJfpYIuU0vDcm+vfnsd2t7fJRnt6dy10JxBdMazk11zW/zABm4PIphd
esyiu3UdOmHSCXYJ+L6jFrPC3keVbDe8mFV8alOgpn5DqCJPNPPmSXir0oeeVrbUclLftVlkFND0
JqhKKlJDTVdU1GKgpGjyaL/QAKjMmg/tEpxw0s1HpX1mlh0TLc+cb71vXQBmB+AlBEgG4J273qbd
7IN5+RgM42Px2YDRkcpbCf6CjJ+3NE0f2qCaGMRJ5zWf8GIypQXeHm4k65LtJO0CUM1N4904ccSg
Cw6HmDVNH28EPqVtM0ziIqbpcU4qBKdYDDcLlKlVVnj+Oc/bTwe1VtRBITo7MxOgYehvCSjC7bDc
E3u6xDnZJamB9K0WWuSzcOvu4uPL0BbT0Nnwiu3gOvGxCnP7iIaMnIeOs1/J3Wi0Q0RoBZ1etTMq
8+yU9SsEBlYSQ44gdvagd5gyO9XOwQGoce08Brzst3CAg/q/SPXrQOEfYp3/Y9R38RLKFFtZzPMb
n66/LFDFIGEza8CYMVeKXW4MEFK0u9ztjGAqUtWyN5zi9WWwPiXOQi8kyo2l7oPRiWecl25kmgVp
LAZpbRiSsDJ6r1ki/9YWy8vQRV4WMt4l3kxtTKwWx6p9jXXtvi5VjpzVcL/ceuahAEkVBT04N3dB
haoT8egmMxFXEDhw0FmH0rG+XBIrzKZGfKVHMDLa/UK1tKxNhfY5ifvvoCf8yc5IZLXcAMoXqRgM
uFkn5a4b1THZNZPBaa11cIidbBPUnruaBj5f7xKfV87TdvDiP4aqpx1tRXmOmR8h4OiMPQcIhHmz
frTd8cQu75wSWUxfq0m68xhmj4t6EEEcn7Tb7KtgZpMrHis/eY6dXER3RswBQsQmKMnSHS9uyMSP
3vJOvxY7JpvradEhdY94IsrHj4r604zVF0CpKZKLYtXsXCxYELyV4cEd2GUR4sf+LbXPWqO299lH
VO6a5d66YXA8ehRWbhGHa4ytj21DuiK0NCii7doMK2K7SuejmLJfw2y/pbR+xhKoj3dXt5F+9BIO
6hNU9gS+F5uWIBX3kEM41z7LiS40nxPd55GNvcKJMaYxaSELQ2KTbHnlmwCIjx63vqCezMmvGJw3
UBwfrht+yHYmKYg/PTftQSMkxJBEZZgaal/FMUG8ZnDBej3cZZXwFukjPobFf13gPF/TjiJBpnfi
bO5/5LrZuvXgrcQcIEvS/UPQmussttFWt2dizCPkeB7D1eW7b1JUhRgP+u6l9oNr5bCfa5pz5QWX
LE4voUM/79i0lUiCSW8wRrkORvaSmpTEYBZ7tEVQ4orgoS6Rr8TwEPKhH6mf/4agRaI+y7+QpXwz
RMb2EQTXZS6fi9a+qdl5hOWyZa19y2R8tivwiw3JA06HmHXg87gk3pID4L4nSQvOFQhfidnHHDcT
OIgg5GonRarAj+eidBXemr5mT6rssu2XcVs3gud+Sk7d3H3ZSHxhAUf3T08q5xmH/AjZk/eHMwcS
18q1nL3Fcnc1YC2wwyLyPBmicKuvneRoxKy9AZezTpZDmJicFgtN8WjJB+EauJwWES02fCSnwDGh
rerJsa0fVAz92vf1xZXoBZv8ie3jbZoUn8H4LMCmpsigyAN6CtWeLn7GmmHxsPQ/1RDP23xAV1NA
oOq9lUJMCuCjwuhrjM5JJfDTS142IoTYiXWug10FgXHk+PlzX+vy4b8P2jJnXGm4byyY157x0ign
ePjvQ5ciqJMYcum7MBUN0yadGPpyuK8yq3xxK9gfyhqm0yQ79Fmhxc+3qmtCW0qMXTJgdWFM06ag
hUfQh7q501svRBaJbXo3hv5tEmMWsY76zWq6uSFdCHTpEeVCiY9swnQitHDWrfPnay1r74Qhxbpx
dc37mFJm5ZX2H6ILuP10s5lF5q4J392FpOfsIHmYK3K29CVha8MrXGXRZI8no23lQaM54HpkZWQp
Bq///SOyperY4sEgso74yYkdPM9re5yRZQW5cpEazWHkzPFEe8eHUDn8aDqel8a+o6OWBBSoNXDF
+LWxLafkMfD7F1EvbNU7573rJ/M43D+khD1ABpzhlMm/ehnGY9c449Ht/nkUoofWxYHrNIzp2YX4
+BJFCE+rAdrDxng5OlmIZeS+oYV2ffRNYFkLuX3WM2LGbANZ2GWEzo+bVC3b4DfheUa9wcGa84RB
IRfoQg++HPYJe7G1Y+cMp2vjxN4E0k5nGYe8y49tlf9lo9VefC3cpyUo9s8kcDxgl25efKS5jBaa
nGWsyO7ftsuEB1NAmCFsF2Ua8SsdaaKan6odsFSzaEDa2zwNyoxXvPgv1aLEVnb5Frh9h2x9mai6
BjDbLiauBLUC+W+XHAde1OI1XsvGW3kVs17PtFlHiPs0afZPWIVJUP2bxkAAiHIOeR5b8tEvTQlw
qzfUWyXCbQv48GImJB7a6Ikr17af0ZNZ7RsFQXoYKkBDBmI9h6v8Adb+1k3b8tKxZvJ694Mv/YpX
rvMaxojFtkRKQAIb0UMiS/ZZjL0wmI72sjzXnO2p6wQbOK8/XYj717UAROOQovAx9ZFcqN+ApdLe
Sf55E0vcIJn+tA2HmIuzHf9j/eOL/CBQwLSKy4JQzV+zjUHaDojD7vWDuAkIB2WDxHEuUKd2lKCl
ifo265PfacgueMtRm8DJMlKLK8wsI4CSF5CuRxp1MEFzfyQWc4oGhdUDINTHPAtrfb9CdoFTNmu2
JvEcXHr8+SuucpjPk5tvAuTwuxbteaDbLUwHEgi68Rf+3GM7Dx1XOopPAGr13mKUPbeAM8iC29uV
T7sQL1u/6V5QGT9alQsWrmSLhFwawQ7rUvkZa7QnjenhYOjNj7JQ4Yb8Qe6JltzIfGMQTvVQdTdR
lT6VdP+phEEP0xAKG7g4rWZm+2j6itOk8o+WDnxthDiLipIP3iJHtP006a0fuJcmiU952jUbnNSP
dhtS3y6xEVVE9QamENjJwygDabBmv+X5k/XkVOMR4+pOokSIZjix3GrxHyu5isEcNrEvnzDaPhfN
suqbk06Yfwg/tnf9VMPwRzJ8z5ZCdls+BRlkhaavX6taNKu659awyuWlA9kd9XFyR/r0FcSCEP4k
XGpoJQhX/+OpNoDWrNr6sFQSMRDvN3CkGXsgahqtjtp/0R9+UB8MA2cLnZpeMadlLzhzxcFXJ9CT
Vrtykp1o7XnvLwi4zLmdN3lDWIxmRhzzdLlBe1Y9WbquLS7AstCTjFACk+7d6Il+4V9zbTagLWvE
a1FZEcxrTdReSQDLErF14HefqoHMYNIOmHD1AP61ez2xiNbJBn/Z2o5b5Pjlt4fsRkIia2KYLA7E
w4i6F1SD+FaLCndNibEcX9KrmBIkvPBLfCoaeyhB62WEqidstTwyohHloTg1ymCToilBooKg2jL+
VRufYcw2c+UT1w7CZdYqX/TdxFeG43RUSfPap8V+Ce2PLFPfXte/jZIb17ijCeZlSnfsvoCaeX/c
RONSU6CxkvaVtdzVxOdf99OrPQ1nghB3dlfhfZHfjWiOY+lbG8dx6bfkg2z5oeCExCmPqAXPBQq7
9NcllXftZUfPufM0Wu83JnYcsDRDgvEDE102kpsHL9JhKYstGxf6qjXGq5f6zg44areaMgBWHIUb
Bz21WloXHCrfOWOes8DVdxNclUZhi7PUTCRrXsfJva8k6vKJJyjmiSINmuWg6atwZccVgT6D+zwN
6ZMfYyUZB5rJmMaZ6ENAvAox/jrRy/sAe5J1dW6heQUPdDSlwez/HpxtMNmNYf7niWfu7Hr+yEQ+
3iPJV+aSf3uYzBbs4AOmiVWWVwgVYysDSYbTIE+/uv4+F9aV2CZ3vZpIFiwBaTXufG98Zsx7UtIS
xOuUI0K7DiVxATwGSVxq4WAzm9Lczcb0TvsVMpWfHIgO8anyMRmFpCNOMOWicfbHaARxyY3N99cO
1kYl3oU4DH6WJoQSckzj3Ui2rW1jdDHmyoucePltEM4SGcBCslxw8sdvqCGw/Bcp21pjuhaCRLc+
Vu/LwODOtzX5BDknl4kyG6xXGpEn9ncamd7V3fTg9BmmDovghNS/QIsgJ9irrjxGF7tDd2V3N1zd
N1YjKzGpdm9Z/ckv0aXOE9EvgwMqvI2XA3K7QzfwOIuShVvYg/Vk6AltedNWC3kNvDkrQmJ/ljZ7
cAp2rJ6tr0OPrJxpGJW1wQbeJ1nAqQP2XcP8U8P+KChzmTA61AYeTJZ2EoSz4Cu2Fr0BY36NxXx2
NWMGzG9MMAfGyzEJJLWSj9JxA8Y6/Dv4LF9JUDx6BoVAq+VKTyWJrKJ+q2fyE9lDs3m353+N/2T5
049ATsD+j1LAB9g5AVFhGXAkbLYhFC1Pj0FavAtLXlIW3UiskTwLCrZV3HZkF48fts0ftPzwOPJW
bMl+Kda575DshoNmDc1dgnf3K4nIzcFsuYTTJqEJZVL16zpGeRm6OKr5nL4TsoVD3ZuiqRlzUg3l
Qs2B+Wzd1fbTmEBe8hrnxszkNuHn+udl1l85dgeNsA1nvlUwg7/bNSryyrT+CFC3OV0CyWCJf4Ly
ucQRjAMFWWlhIlPo4NT8MxkztdRbJyDDqKsbkO5aNUdimCo2UtnJ7RPg+otvrVqT5qu0LRPDJJvH
PvCejBAvFBCI18QdrnIJV7oV36kPrhRbmo3SmNolqPhtD44+dB2ys9z2Dp4YoDbhjBCm3URdZ14M
hpjrsJOQGgAhsZtB90GntZ6RbgJCZZWVgBNfbHLL86B9iAXdaFHm/yqZvGmBmjhp1TWdOoaT+TbW
AXMeAWg3r/9mgOs4Ous3FPDvceHAwnLqD0blFYK4u5yuP/fwI3uwfjRcmq00JnifMeNWhcbNDsdm
h66k2WdKXV1dO3uZmsXJaYdn1G5cLyTS8L7uDYHbxLSYoxF5z6zN93nCsWNj/yMlxQBeYRISadSP
yHUZumOkmZOjTfDrQan6DcMo9IC8Z36dfTl63CU6/LQMDrqyZ9Byt372pInAvnyMMVJ7pvXXysyz
QkqnWOl39WNTzgc5G7CQhKUjVnNMjX1TrDZNkmP8rJlrJUwt6taWaxPrEpbH69ggVkS9d3IES2Jm
Tex4alrzeVvmjNkp2sHguDeGzzZ7b9/ZeP8qQLA7f9FPhP1WzBP5YfZcjYKYAzYaG1vGtI4MVXJv
78VEVszy1c/+x96ZLLmNbE36iXAb87AlCY45MGdlbmA5CWMAAQQC09P3h6q7+HvTZr3vRclkJSml
JEEgjh/3z5N31VPkCYsnNPjUJbkpD0HGgWSSlz4Lnr0o+7F465NVWTAsk/jXBIyStG1sY20MnOUt
9xIuUgPPlbu8qia8G/r7hRUNyr++zjWbQ691OEc049E02EQOhbxd/1MDeURAamBk2pGndQElBp4o
N3MXuvygcFBYSr3XQffkA7TJRpA8lLduQZpxm+TRuxW19cXEeQHyQwGPbpYtr+thSciy9L59F5Uk
ZiMb/Bc1d6y7edbY1lV7t0tZvM4F3xD4VCzF08RRhvcyFTI5hkl5MA4u1Vk2XVKOpC8OFy/Gl/Eq
zSjbIc5egtE/duPM28Ch5ySd21lWLWZsaJNj7fxOWfXAhKoBaLXnOh94h/wFSo3THOF4JOeuu1rC
L7Yl5KydbqKLn4srAIsbRfFpFJhFjKjNg9wiIdc4bfSS5RR5AfzamxwdtoCy2c5bb33PxezR5701
yuoNztvXRCVuwSh5mpt2vFY4SU2rA4scWV+tD+4sEgk84f6GQ8oavZlfbQSLneZhAU1JL9cmnwvA
yRJcVn8dsupvnYj7DipnbDa0QpfmfJzdttpp2+XDHPCoHUMuhLTj7B9S1LEYFv00kQaO2iDiTEgj
vlu95Alvdr8E2zbqzz5FGUdCtgAnORavFD8nCJGprJ2urPRozG9+T3oxy9wzBIfXwkPJgqb6TCDm
uoT2t3LGQ2pXGL/4oFRd+NsV+EL1/Kduvdt5wczTa+/RQ9TdKpU8Yu2DhwRCfPSwsTG57/85uRWF
/cozwgb/hcgZFEDCi/zNgizIBmvE84MlXAS1cZsD//Bmrz+y9n2lEpwwPl7Z4tPGoXRq3oOExkQj
GS4YDoKdmNUewIdiY63/oM/oc2PlHBnsBZMdZHzt2QhfC3iscEnQaHuigmX/TXmoG8+VPHjhdJHh
dVzG+TCtYjRMPspB6/2ccP5GmGbThDmGBeBVeN0NnOGnftmabjse3J4uDfvHgZTz/+Gd/wI3n//v
8E7bB3j5v/5BlP4XDvp/wDs/cvH1+TX+/k985z9/5F98p+P8x/R8xwwDF95mEEbQm/+ld9ref2wn
MB3TtCPonWEA1/O/8M4V7OmjS9qRCzYwskwLsOd/6Z2Gbf/HtYLAiUI/tHzX9O3/F34nqSX+Htlg
qG3qFTUaWo6DNAgr1DddLzT5qvz6/+B3NhEIvKQdTaIoKo19V+pTF5b5nUmTHh1Dx5lP/2WqMQ9n
bFk33CrSzZzo4gi/Co0Q0TyJyjYOO0SGxEbfKE3V3tPH0eynwhFkpHMMLqV66wcOqeHAsnTINy7N
wvspm59Q5IgUJ2LCtFC9iZ6dliPZA3ho7CCbi1PhjQMeyXssk/ljOFjwhBjXbyvpPJhLBGhLsxhO
Sa9sCzcfkcj2vqP8uK/0Spng/wzezzzK4qUvaRiaaia0SAEFGutMU7KRyftyETcuOp7RZ/jCfY5B
2sIiOtvyra5M9TSV3bd27BdZGhKytLYPAj8Fci2nJkytmwwd5E7yUGdZ0G15jFAxyBCs9WTejggt
AomR7pN0C3xgei8UXPPkMxR/Q5F8tsZcfGCY9+VEoaiDrck+9xBAD1IppDyvRl+buqPOtD4uoXhJ
SoNuevp4LjO0j9FPmw9kqPWfzcldzEl0acYFA+Dg2SR/Z33y6jU3A9hn9p48GXbkVC10hxBESQ8W
cavLwd1PTaXY8HbtBYGMidukYcEemc5IT+MXM38z3o7zYonftMG9MTVCH5GsBW0vhjr2dWsdTLN8
aYkZHVoicAfaq8UmCKx6Pyr5C9XGPHWw5+J6DItTwsZpIzo8I0xu6VNkDRUBeyoRYdzfqBYCQO5r
53kMJr1N+nWcn/qTo7svyPPt21wx5Btc4Wyu4LGGmNmFCIpNLtkzlWn2YbrzWwC0FtCoCnas7cFR
AGhR9R9K2bCrR5nHTVe9ediIaUUiC61Ingf5ewrS6mlejfsyVcOmBysf20Ppn5yRgHlUPaQUTthu
ZcYDn5odycoYdRbcts6ZbEzyo/Ry6xRH4FR1dzlPaTqSCQr3WfHhL7jrhoRDQASZAuGxOnnVPB3s
aqJJg1U37jRk5mZuboQtIWznGqYtWa69QBCSOWQjh7dsYm2Hn5eAoz3jvPCb5rUII/gniftTLwPN
2ROiY12BDgBylTUivFJhDWaMbkms42TQFotwDh0nITOaYoGSPfiyUnd8fjK6MPsH8j4fcNSanRYj
Bg8MS4d+pm/B17Qnz5aKRVA+F8tSHKPcPPMtCAJ69zVFdW1iAYLwoRr2FUnQsun7s0jAtQYujLvJ
bm5mVOZjI2s0HGk+4MfYZTkQMGH0B0Do57bvvRudqic+dPipYalt3RIb11B7N+x+L6nP1ehlVOnQ
T/l3NInP9TeTJUxUi9C7HfCr+uwEiNB1j1GeDQQsw+4An/iCyYmjvxldWVyxempWgpvoP6fUwWLJ
JtUUej+v6C1vworfGupce1GB9OnXXPUkFELUK/S3+kLLffHm+mLlP4BDzANnb1EAwXYB+lcy4rRX
vJd5Wrrvg9te2gpCWFC7z35f3SXcY5YR9wsruRQ/7xIXbUdt1fDFoP6VLpym8GLQ5pA8myLXd0wa
94Vvfbt64GwjzJZOYF5IM4T1leTbtpTMnTNH18DBCJ5SlX6keBP6inbYX7j2m+T0s/hlwyJjZ/Yd
8ZKye5zq5LlfeheTJDIPma29MucVmEbxWBCcikJf+BPZDNHVTJ8bqOc0XAREV2V5r6JsYcMJcs4q
PHUM6+q25Ea+BSWHojCdswH2q89Bpeh+6Tx7KoLrgL4j6zraljMCAZFGDu26/TubxG6xnsEhYgIl
Q4bApYyW/R7MUm6WDaVX8gX78UO+4G+GgeCwQffIeEfVtM0Ll16D1EXzkAcYXM7GonWUGRzZz0NJ
yQSEweAhsya0VxvbWX3CjreK0d3OtttuQyVzc4yCEuJWQa1R0ADuaaBzlDMarByokqk0Da3WeHTw
k52x8e0D123uU25RrPSgN6i7cB1sfe8updUWuAzFRG3fXptx3o29ihPTmkC0U8iS5e8tFsJYaOio
An8VXh48kLN0L0Cy75YwCXf9UKpjNwcujUMF0NXW2GfNiZZEh8dy+Wlxz2kCShO4cKcx9F9kWzzQ
ibAXfKU4SRJ301Ieuek6j3F5HN+h+nwKGAaxn1m3eVqXuya6H00zo/IPuEo5Tys41dlpXEFoHP5N
CMhzh7GDkkk+IIKG6YiP/9xKd7fI8dcSgIZSIqbZwGToEKDaJWiQ8T8/ozJhH9EjtrXgWA6GnW4T
PkvbsQj/DnV3V9R2eyN7ebS5VSHMsDleT9C5R4GmJum/QfRixsuTIY4ahnJRyR/8xyiBBUHGRMOY
yTHmgyOzzv7IFwf/t81nQAnkfgjz4fFiM1WO6HCMZnedbYR7EcGhE+ZCmMUTqyBRfBXWdGa7ReVi
s5kFZb5I/e3gbqRTWGS2QtwKzfi3BAaGpfrAaybfwZpeQ0q5fEshMXS4IPUoboa+hq/bn4J2cP5k
rGwidvgqaR2cBBl1Ih5DntsjUw14Pf1IGrvAZKsEpIXLjta5PPfFsVCYdWWLOVMzJ+7IV/W72XEN
VEunRZjCEJFwt56b+X4UGEz7Zl1f0zbTfzHYEgef8xWuGPwGAc6alBURVjOKLrGFyikbT21fUi8k
b21uOMdgTTkEh4GC+E3Ysm2k8uZsjkNxdnV7yfIuPGURUubQkJFRd54IrT2LySznrZ4tf49ljl/t
IYAXPyBfWpYM1R88jdhA9bzSxOt3i2noGKnRuK1+3Gl+N3SF+b2xPxNpObHVmPduNrAWSaOKxH7A
OI9PNjfTQzZQ7VeXj3OfAVRm4m96fLxKc3NPkBfZIvZXz2h/8mBXO1jLufmMuyDsLzm5M5Yj+XwE
1lNwI1sQMyP28sInAVDraQ+EmeVixAJpPpiOGIljNOsLgMcQ814R16jI6cpfHSjD491pCrbRLv1d
sZG/CGzHt7W9M61crW5XQnfr09iKjG2Z2E7cZVD7OCvsrAy0X2FgWQiEoHlHA4vqwzo5mdz1F3xL
acARIigoVarZ9SCdCQa7j6AeEIiI72IlFHCt4iDPoEVw+x+1vRtLeUMcKMdMBKbDfTA6/2dR9DWz
CKmvRgf1266WZbe4ww5G9V2RQgZuPIJ1qx3DxFE6ejwSwuizWDDMR7aM9SJ/wnT4SSDwuRy7vW1t
Ru3eMxLA6t90OoM2sfG0iM8ZTgyRtBOQBHpR4AhALL0KhoNaqxIycV6BLWXERRqISbTTwJHWPuaA
WHLY2gWTM+0SCStbseSykuC+QTm6v60LEugdrl466LD9G/QWw4k1wlbEA2uVrTTqe4N1Ck+q8Ft4
UKET70vCMkCpy/t9G96Uhh4IELkpRpMOAzl/aIBrEg0wZ+GH44Lq6GkZE9Cw5Db2ZgiN3ivp3J2T
w+hVqFNMxRMlC3GCEm6lw9ZipjgksnBYDBNgt0FFGgjovuu8m7zHw5JzAmUfTMkaG7N5CPACo5n7
BATTMPBBh1Egl1l3KAsRxEeWA33tU9wVZU/Ql8XepW1py0IEPIa9ccy64I3Nn6KhA8tDvVCsADYF
nvkyFV5yBBKGlWPUxCGsq5shNfbd+L3UEbIuZ/F29PyYG/OaXqJWpXGu0m9BfJivRmO829UAkNrA
8Ner8l3lHPyt5N733pglln0ixH2aU9ySWFOAbuIf6IdC5A5HPpKh86gLt7r49rgDgGmzjq0+vEb9
KEwWW6xSJYtedkhslE8BTWfUgBqHyDPf0rbKN/ix+33qqFjP45XuauhSxet0nG0USenwJbNUk6tr
1R6A+Kenol+WVUBUWZt5xhNARl5KgXc75GEM4UHdkVCwSAj5/EUkjwEZLT9DajjHXncgicSvg4hG
fB0J2Ej1HTBqpp2OXiWawl7IHOt4nPL0YHOYp0WQi9cm6JM3TAKjhZttWZ8meatQfcUnLdHA6CWs
bK61NWo9UtSXhceqN8ibZs2jNHnzeq760xCIV5i/I7E68YUH6FQMGs+7wdWg0WuN3PsLT37YUwCL
VXTRZz04zm7k/gCeyHoC7HGHtx14eMHzNS3xkLhEgPDqngKwiqe2NFbmDsxhtop4lNLPynrpOoRl
0r88AyUlBSJ6dBlFN1NQEZYgSQMtGSsw895T5CEVZV5gXqKc26CsM29vmxYnuKABQshNiBNOfsw9
dvVpargoqpVB36G3k0syPDj+2D/roX9rW3MHGpN/PcSrTVq1MV58cUxnLuHGGal1C8J9UoYK6qI8
Tpbf/8kGGN7AG/5Qi0ulOPXYHLTwExrVxZpeJ7+nKcOjx9WdF7ApRfDZB/kDJakjAp1zLwcZ5xVd
EgMU9K0zpe+NAtIgjI5yEEeAH2x4Be3gk5TKlxu6X84UHheo4ph/SD2AP11OJey/LHoEZoOXymAI
nOixuMgqeVUgMFYhZOeF/hNIniOQ0BleI9yMKgXtlhSOvUt4lN4O0xyy78H5NPgsR0OH9Sw7bogR
DVMqRbusQinX0XCMO47AfpJcEfgoMp1dNp2KHSIO7Nyz8k1l+AOleu25CkM3Fg2bvTIjAA8ut52t
rbR6luGpw8IysPlOuhX2YXJ+Tc0n0lHbCI/DiY7MnY7cifuXfXJdYJiOX7uXhGaF2m2tY0Gsd+sC
ayA9DsSly/RxbVYIyR/jjVHkzcfbGXbwbgwdSjT6F6rPs0tA9pl3ACZqod45/VlHZJB33CPpGpv3
DmaXLi+hciA/UCgAKFpyGHT0bV91kOsszOv4uhd4bLU9ZbHiyLJnS1bc+0l5CVObkooy8P52k/ft
gRqKc+epT3XwUMCNqGY6vvSsL52ARJCFU3JXe6wN3MG4rwvTpJ0P4cArprO05DerisoaAerxRh7M
dw7t6liEJrG6gXUHCLu7qGX/OQvnmFdmeGB1a58LFG7httc0GWgkDFP/3PviqRiEuS/70Don+7k3
ozMSGM85v3O3Bq/w+d8fyCzGLEh+O1Bw+PJxMvVJG7sArtNgfKwzdmphv8K8nYleLVXSYo0uuze8
IMNVFBCtZSe/zavuVIaze/JDtkqJKp4Mc/iOxjraEIT/TcbuUitTgWEWnD32U4iRR1D3GM/RK9Wt
XmxpsgELdN9WNteu0lewtX851Zkk/0K6BxduZrp4zuyZaJ92r9of7pbOWgejiaKAgXy2LlnLUrLJ
DRcUUwnY5GEEHkGYEAeyMqObvA1KYEisz23/uAzybHNRiSktnnAFb3NoPZR2NbtcrEl+C2xBkjO7
GTmmvLn31Blf0xLLvv7IDRXFSbA6UZq2uDFnNHk6IvbYqZ57QbXrbGbeFv2qwhUJhZm2Ni8AWik7
b46Z2Yfb0mJWhXDQHnqPsmFNS+YuawDqWI555wVOc9YKWJmdm1w7qwuwl9SvlFkJ//dRG+WZ04y1
o+sOd/3w1chSbnlqGRtTccrDHFvwwD1FHY9w2Q8/LTn7BVvZoSR1d8zbl8jVr6s2etIsq+NR8jhc
mD+LppwO1STpoGPPzHLXIW+ZrXni1eJkASgt6NLb2qNNM4LAUDmPZRdT+vk3EuLOJEx2Eho/DXBY
DsgXx13+hhm0EUoFB9/crPB3UrNLXAv2dxWfn/1k30djwhqrr79UQ3mlM30U0K59UqWlFyGyTJTI
FOOy76bil1F8fpiJAcdVdcGfwc/rZG+r8XngXHcZnYCKMI9EuFn03GNAaySSLg/a46sNmTRck2NK
T6kP/mtmAho9Cl+mln7Nqk45p7vMEBX4Aj2U/UGOrxBAuhtMlGAt1LyrM94iH1dryyi3k8Lb9Rbh
DSA/P3Jo+4uFIuAuse7mC7ZzcOEFNoFR1PL8zw/EYjdqmMRuKF364wb5mqK07anJbM///AAoGZ/i
Pz+1bdyL1frnUxxuRCp/e3/mlOHhWqoxb56Trr0xvLk6RBhqzpqRZN/OHIKUWNdh/g+yc7rlgHOr
3CR/LRMXC91YXWRus11r2YPjBC9jk+cQvuIN4B1gQkZxxR+UHepOWjvJ1t0a+KwNzDb4JPzjAOtj
T5D3qcUvIXESvyQhGniC3r7n1lDEZhTdNVbGbIIq0xULqAxlB6zWWazmpENh6wkua8870MAc53S2
n8aBFWliuR3mo2eIz82OnYC7o+ylpOWd3Ci5IfM0iveKu0IMStjdFoKHXBGVIb2Gyw0k8XTdky/s
uAEgz4aibCZIL3kSfeh8aM4Sbv7FLuA19s0j3NvGrbdph8fBG4Mb7a+dCLEftZzJyY1So4nRV3iN
3tMpG2jnhPMxxkxBdfkibySUldOk8PUMnnOpBbjMTtO5S5Y9Qffdmtp8daHd3KZtiO+DdcMGoAhn
YDf2agrRsZpm15Zj+d7oWLW2ZBl3slhSfEsC5E/iAxq6snVLz5rQthrhRphKwU5DYPLQIHhnnRup
wjdWYmnc8maiE7psM+vSOvd1861QtoHqI3iliU27oKwHnrnuhjvVTrYBCdEUkxvQ3nZfU8acmcPr
mCVbTw8X9pgTYJNN1y4MKdsgtCBbQ0d3SL2TPwGr4EsanZwRRo1rDrvCNl5o2XguagyCPcLnVqqb
TdBnEza+Kb1rMKLsBp14GOtA2g0h3wckUTBByAVC+/usqp8sW2iseoi1ecfWw8CrsMPUhEc8cN6y
xooJ9revGDWgNmDEb4rlAXcFHNNoICae2Beultd8cggvZn7yQeCUSnR9z7rUv+8dsGP1hKM9Z+LY
2Aa+F6hoPEkwamLncQD/Ne+cptwtuOXECFU8BJyWWss42mj8m27GbRP56upMwMKrtMl39Vz+lsp4
B70E+yst9+YiOVoXBFN0b74GxfjHNti5rGiwYbB8/DIFbg9eQryEjL4lkxeeMHAmjrrBlHbNB3Wv
Jx+TlktIKbNmWnKhcXA0+1U5/EhRZa9rCI3MCFYmhgqdiU/irw9VHuVxwfPHbe+loBYtNdktTwXI
OzADA6WVAaZyatmn35H8H4htmAAN25MQPC5fqvE2LxibltiXXPsCgqXy2u44jOZNA2J4Y2eAi12r
vytGWlFDB2ih1eyLzsS24WCrIKyRbsXPJDJnN5fZexQCLRM+Grz2JEUJCDqZevVt1R5lMn+iTj/n
9NMRdu53VQ5vcGlHMjstlVxZoL77uv5OGQhwbxHJo+A51lVwz6HZh0UjiYTat4qd8QpZ0Ls8AszL
O3TwLETjnH4DwCjlQcwW1FyVm5u7xaHfQnplcKzxFSkUHj81xjtJv0ep6glHW+HhIbnpF+BIRmbC
Lai4OycJpnZ3Tt4hVxEkKP9gZPAv0WRKlgmBc9/VbGc6jGsbhDvCymnJ20nc7UG4nQUez/hgaOPz
LkXZ3TpmdPznF/P1d2gDw4MdnP79Df/8/56+03mqwM6vv6HL5uLBcJsHZA+/0WKfS3J0WZdj3lt/
iJpXDoxH3NnZn0SRCeE06D02NvT5uUQcVyl9017SkHBppvyhDBTpG13VxIoAcudW9WNOSt1UWQAL
jWRbM3rvEeCeeFC5EVfRXZgUETcRegnzvmBYyEpva9zaERFEygOz+9J0bwte9Wfc9K+cWoFKJ0je
M5juKGlP4Rgxf2EpQ+bjOx28oxVE4lJavX7OJhJHtY2j3tAHWPx4vBps+n9XZ90zLOdrhatrM3Zk
NQSIlJXloG4MWvJ2QQFFtC1zyMHOb9sRUcDtiG/fq+Nl4pyZWjziR5kDJGyC76H1FwIOdMPArL0f
TFavYoC3KQIjua3DPLsfoSBtB9IC58jDab64yWoBOgm6BG5amR1r14QO0TEYlaxQ0RnxiPlt1BK1
C/Q2bRKXjIqzR+n0ScW1+CMMQJtpE9QHL9P+BkBwdZgM/IZieMrIMuw6F9BZV7KgNZcF88+e2urg
uASpeoGyfCezINgxvD8idsdZhzivLKR6TR6KeSy4NWiXTUEC72ttWWcPIFzPl73rbZ4GAxLfdw8A
kf6PD7vCEWOmU+xiSsfk61dAQfkmwmtJN8zGbPjLqYQBCIUSZbE9pj2QUskBaHWDc9ae8pwFx5Jd
BMKmJYmeO3O+7wKzxcg9v9huMt9xHMLtbqY/lDDx5PK6/GC6FsXYs3FvevzZziq+aGYb976B/0ow
qt/1prLiiQAfXtJx2NFDQHOeKsimrIatLPcxsLa/yuUYR6j+Z1YkuCAf6yffwMgPiKFCvCdcsvaX
GA2fdzY1MELSvjqDbbhB8QMVtXRzrFvMciTqMGeFzv2SECJyHqyqJrLtJehpi22feosFGXatT4Yt
52JMOKMsySOMJ0VWgYa5Drpakwv0BAbdb6h5JzCnopP2zYfRBCmrpzFuG47jLLKwstFNu/GdoYnN
srz1QMFv/DLA3pPCxtv3nTyxlI+NmR7nrjK2qd3/LVLax2SFGTNjTTPz9JJwWQw/o3PQBR02o6gb
9PDucvvG9KR9CiRyZlLUBLNsPhqAG4cTIsa1ayl/xnmzpVxMnh0eoZ7DWmjKk2pPRPhmVEwumZuI
jYv1D48qM3P9Gc69dcTIB0ZpnIiOJL/8CxfWD365K7hqkhotlvQVextp0CLhPxTYu7YecZ6AMoLT
EqAU4mCVi/HZBOqx9qRxYKUEz9PzzqrCdW70aXQqO8kcB17THEbYJrb9MWffIa1nmH3tb9u0r0za
x6EK5X0qjb8MmiEs3nDnNTMFcrRCYWz/ibJkik2rvRPhi8TWigOw8fdDwsbI7ml97Pr80pnEXTug
6CDY3oNZv04LVQyRwHwP5kI107M9ZnDm7AgT9WwxBMF3sos1xdbD6g2RSLfYv4H61n/pdGBWZJg9
wPmyOCkk6Pobz2p/07qS/NvEg2rcKS5y97skf3aP6X1XcdCCwRYhGdBBpmhAOSvgj0HiRHejUNTY
cdwTxkevsTikzo0J/JRdCxJ2iu60HXL/hgq1XehGh8ESNyG8trhyg2bbAminOUdVO3dmEuUIxtkk
nfnqBK0k8WZnvtNpVcaK7sJGVN9e3+QxaO4bzfYnGSE9NKgxGwt8Or72Q9gRhYIufovrftiZ3oCD
Vel9oP4mIl3iwLEO3cDF6ajgsRXTvFNdib0yY5cqKa/iiZYO8q/Z6GkDNPQVESg9uSL8tQd8xz4j
NZLIJuc5GPX9Vg8BYUp2+pY9HgFZPDqsuumCzbBhAoGVLLRyCeTFoEMx46a2EPiEYEbZFpWWtDhw
WxvPCpv1VnhgiYgoj5zg0rX1gUsRnhY05fQ6+0m9HWoPSqHJd9o2iKgquqFQrt7myJ1NXtjHBhMF
cQ/CPWH414SgC5o3Lw4qquM+nbOrSqxbHZZ/6jF45C9b29bhYStVEgLQDaG6cJv2zpc1l3z09YNG
DN63xL9H93eKGFjCgsZZdza80zLHoTtuQ4dOg7q3BR0/Z4+JEMqNfWuPYFOsltZCl1BlYc+srJAt
S+QgwKcAgNwgO9mFvW9Xy+WCS+7c2UA/zBsh7Sc4dOPeyMIXzEacZwlr2a62T0b7RnyJ9XjLKnlG
5AgzhRYCZh5/HlUEoU3LuQvaYW5pRsRu8st93uUlNyj5WOfwaOKMyyLt1uwHdxtaHD6mUJ7MGn7S
koHo8lOUAfcRlio9WClH3QN9ahSEk5/Y0pA0XSZmhiDE9iB8GxnDODYm9exLji7jjEihOAYr0DUQ
OXT03TcjoI6eW+doF2vLIMs/SUjFkG4I5ZQPWdg5BH8HIsEss+CnY9SURWOSqRnENpqr26GKviKa
XA9STvzzwm2i5+CP9NkTBAutnu7s8i2/8Jyx97m/Jnb6fDhKHlgbEa2SbzreNCEm7DCw7EcdgFWg
ZYC2QcT8Pg2ZzFgnBxHk7DB/nsxaXbXiBWudDdKnifPV4l/l9Qvep+Q7IMa9HY3URTsafriLH3NZ
Lq+1R0HD1KQfwN/UFgHDw7Ge0XNj9cGBkeQ8EczfTB05o46lmz02mJ1kwROjI5EHoyAFA8RKO3/3
K6wmfYhPIgkuSrmvltvS5Kj52TilCdJUJSjkqMWutcuEdwq4Yr5wj+7KSf0xDAPGV2sApI8YLdqQ
fMK8qGnXi3W1nqrpYREzDFufp0sSVHG1CnKdS7zfMw6M5lQa0Emq8pYioKhnzc9ebKZTgNr01tv4
3r0ZsU6s28w/BNpz9zZhnk3eeBXZeLz6yaKdnV3pGxLbpL+mkoUiJp21c8TH8rVxxPzjTbSbcefv
acZ61kn7WRcddzjm597MkH6VBT9j4YqhjZJ4bea8TQ5XfNsxKwsjHjKuiyahDIuA1FLWGF3pxASK
0RLR5S8Dt4q/hVYBc80J+jLnSNnpvdOhlIWmeBCRDcHGhpfmWa8WuBSC98ByqIyMid9IDi16OtId
sQ6CmjsUPiaJ9kIAwH8FNqTOXPv0xZXAy8TCeznSo8SeqsbEwAJi6hNcC8rcyrD5a6XoZUGiQ9TH
/Zj7X4rFwQFACXYwf/rbzOwoehXdpqFBrFGM+6inb0RGBUZEXrHECA4r3mDI8FwtXnOn2FMvL3SY
FhPjJwo9bo/uQ/mY/ljrsjajO+Hg2g60ak7jE120Qgyk+SfuBDyfN7IdH2xmsRg8ZBHjz427CnTF
0hM+paDXX2WBuxTy1jb1UA61WX43ojhSJq93UmrOCb54NJy10FCPdawifMMFBvZ1YnsWAQDjpbUe
qetC6Y8ek8m+hHlpsRDEq62bBx42POlk+iysxj/ASkW9mcfL1HkQq6qGjIvt97dBwzNgWs7jMlG/
NPLR7CCI2GVGVtQjCbcYl1k/ZQleiSykX1T0tMeYTgh/ctIHKFflLXN0iSmaC9Y2s7cI7TQOh2s0
K/u+aduHvCPBCA/mwW/fUlV/BD0nFkru+EgVRJFc4nvgpqbYR9DaOu7bSG8W/EJwKK2G3smiCwGl
Uyyep/zempIca7shjvhPfrzIYUGV/+Gw2j5Vut/jAqBpFQ3tNBiPYe3cp+4XG2V8dpn5R9X4vjhg
4SzHtCiJF+JN288WSlTS2a8md1Gj6m7ppnD32AFrzFE7MxEfTpOs2aP8it/8IeLjkNUcAAZ7ru79
MDs41MyefL/bLlkac+7gzJEkHQ0Q+WkMzBtAGQ9uVrHbDyAhOn7hbzLTCfYGKcEtfa+samDSHMIt
bM7dmLKw1D4E7bE0iETwuFjgC59Tq9+Nbvu2IkN2g0Pkxuon/8ydJ0f5IWXjAUFoWKyHqvqtejZB
oteHpvpHsvBPxiDpCcfStzLCRjB2oWM/17Mp6OYrJPms7GssfJgxmjVEy0N/76X9wbfFJQ9NqFbV
VRDn3BsDHCHer+QseHQsJtsGynGRB83fQgBgRzki5mmZHTa7/Ip2FQQziyz/LvSjt8qpbkANGUcj
+yWnx9nIoRfI8x+RqB48FR7KxdqLYjX4TzmWOE6gG0+xJ2CGvZ3F/CqhYEWyw9XZ+JgQGjh9IECz
kgasOQnu6o5IOvasOaLcA7FJb6rya+IwkpnfbtAHJ4qhjnVDGUFggpUKV1m9MYiADMG0KbLpd3Yy
ZyslcBN7XniF0gwqwsS3aICpqapzsLaP1jWKrKvwmgiHFvahD/Eip9BHFkHYF6NyAmn96JOdlgZa
X+nMyCbdsLfSv7VtvPeyu9Vr95+q5GcfrRu5Hn1QybyPLTX/b8rOYztyLduu/6I+Sjg4sBrSa4R3
ZASDETTZwaCF9wf26zWRr6Tx6jVkGnWramTmTTIIs8/aa831EVZqj7DL5OaaEmzllTZtMoPW9F4Y
Q7JzNKLUPghM9tcr2lhZ4fmmtmIexo4Vr1G3MR91mDZEnu9cs+jveGSwY6Yxj0H2jZKoUqdqCKSW
xVOJEhFuDBgCQ3/kMHXoWmR3aXJxCx9WcedDVAaB3gM4WkAWi1aWQVmf2dcUbvrWDj/u2oDkuNVV
+E7aqlgEZuGtqZD7CiVmhmHu8Un8mfQOpT87QBF0tu4gHuKyJR0XofPaERpRRbI9kHii7HWdv4+8
ZPYRJKOEtN6IjQ3zBP1VpKMh99XZzjb8L6OFUx7n+bdjTNhJPSKOmkhXsQW5l9qvx1YY5MPNiOqK
NHur8oBso9SOPowdUL/mpmnp2sx5Ga+/+5hto6bX70WgHvRuHM95SopcsskCZoFfiKqZvTsQ+EoB
AdsA+w9ZkbxYeZKsW9n91HrIijIrHkp6QtmsX2uTbjkT7S1Pc86GJDtiSmk002jgWIF4aoYbL/dy
b3o34HVoYgUo2S4mdCdgFo0sWDY4cLEON2DfnW0UJiwG/M98CvAlyP6r8aMnvKIPIierncbo5eGA
+o/XuvMHOr8g5grpvGQpCiu+viqo871sykcNR8qqRfugGP486hzLYiMiLZI/9RazmUHYLy8zLJ8G
0SsjAywbYnyp7OR7BOSHAYoW0cDxFjKdWgSV4jVVmBK5SF7LUpFttcjSTo6/AYRP13gafgRNTYlq
h99lqvaN7PhTUr4XLrNIahIqMowYOFdTb2yJiWcKvmoejZY9BduogMNGgnLA76JdAdDRgVTq5tL2
tTdg0C9uyMRNY0a9hyf0KbTxQTgB2j0npybqTGZtqKfOEc1rZvOmHZgflHxmw3unD/pajMV77tWY
UvvI4h7XjzmH5n1jTO+EIgFJuRXFK7G3rUFv7oq4v3u13HMD8oLrmNF9hxLFsrHR0dpkXFZjdRCk
k/D1YL+j84pLbxzYQ0sMN8VoP1HPI1mocF7q8NKsgOM88Jhf8zlxgbfkgICEIRqtmwp7iWc5gBqo
I62N/KkdfBAUE8Rp1ARSOdEt6i6ODYeOMtDo4AzUj459e+2gAbA50HY01w4scFiuRo13NZrkWeOg
8Pc/ZSDPYqR9RMaESpPHkDMBHDqrhGAeHoxIeACQmhWBuJdEk/4cRZKrwFj3Wei9TH1yAZqdTIa9
GZmYuDiKq988cTbMl2WVvpVS83cc4R480ChFlWytitNqauTPTSBui4QQJmWpOjWuDSlb62YIAG9d
H/8y9L9NZftcuzyGG0WeXQ04rcZ7YnHX51RtAk4CoQ+QKXKVZMSgsAR2Ja0gdurORVB0Z7k36hhP
dkzKjyXPNdbXhh94h35G3motxfRqZIDKBZdWhAdQhMatcOCvsjT5nUyE+KoyeXNEBaNICGkoGZON
5Eh7dJwOIS1h31y57TfFFI9159hH09jT2cDSKQ44FWLrmnDeqybAhNpH6Srt4mnFvMOablebjcm5
HCnXZFXTU1SvBWzc6wyOCa8MxEoKHKOqwj/kZKeY0iwQg7AHM5g0dAZeVQZwrktJ5Gnj397JhTmo
7h4U2cWM691oh/ppKppPczD4mQXZpTTbcC/Uu5NE9RxYeAkr6i5gKFUbupx3PkDA9eiPZxCoxN3z
R9AJ1XYOCvYB/S6BDDVy+718pB16Wc5Ks06LqZ6YiEpqm3XxO97urGU5MfaU1tf84kD7yrzz2pEs
s7aUAv+0aEVugtgT+lqzthI+TXZ+W7aAm9LWLvjWUPTGb6phxB4A9iVnpEjZAkKu6za0Mjlh91xL
1C8ZqKNj9dCSu2GthGEu4DDTKGl6/QOdyOx7BwWLSmsx4vJsynjZrzhKYpOtsK8kkl760Grf6sDE
NtXFc98ePeugw/Ip+xKhBomEM6osN6FDdyV4rnts91eN8ok1qxFYsA7PDc861XXg4T0w90RvvioP
L/CQs0pOEijuYPywBzuIv8kh1UJKNP0N20gwzkkBudodN0XiragTowUi95yHHM6GER5bmXlrj1F+
45Z+ThdfTV3SPJdO5SuBjQB9/oYxrdkS/nuCvd2sMjwyIGe3UWrDlmHllChEiUmkrA750cm23DNk
hfshSg58jzQw8xf08aku9WRtacw6Uo/npLyadmD8d5luoXDp9gcxSg2zIWUGY9KE0D5I5w5BeTBd
L+cibDhTB9Ojk0Bn7BCIM+JmJ9tBtzDIkIOPnTOfJzfB1KJ4hy0mnrFZWv1UToSZw60unvD8B+8Z
0rW8ckY+aLhmqpJ2xCQCtxdXyFhcmitbmv7Om4Ti8eSxp2+jemtBtWSqCRZt1F4khVxo21hE8k5n
WS/CAanhSTZZu00hA0Foxb7hh1qFARQSUjfqELWpEbFDjgl4enx0okFXzx7NP2RM16SwV/zHXZsF
HkHH8thnFFO0dyh2rMXwIKh0y0L7D7EoHPyOcwd9MlJpkXIY5XqPreF7cLViB9dz5rajHPZaw7tw
ytfYEOVypCxIl1BHms5ZmdTI8n56dV3ut9RlpieQ2aTd0YMeNHWqJ+CRfHe9D0inB4PRVYfQVGRB
M29kQ3wxZshKIFnkuHCB13Mee/H3H0nGmWNy+KKidLrHgQH11QR6MOTZCwYK9E1Kt/HZM9H0Xkn7
13xCZLdy8HPawUzm0VVG5+pS4nUkqwSLgeTWyaup1ks9LWG1ibQoSGiFWCprjbnWV+MxRjMnrMtU
mcAQ9Lm3OSyUj4GiWbDsT0YM1KLopg8KUECyJ6wl4+69wxDLBM3a3Yz0R6XB3nctRMfKfxp1MtSY
qzeqLaKj7R1l4/mHYmrevAbb7/zs1oJ+VxhIN8nMmQxH8cj1+pyl3GyNRgw52hgF5yehJZjgCFRs
hrzdY+HnhUzXhDs2WCqFvi068uGGT51QpLSS5BPNEXR5V/i8FnHr+LuSS27h5ZBNw7F/8fEXc1Tl
02Zox6yk2XzazXvWwIz3FcJvwkDekaHRGt2lIIIzVidSikuBN7DwtDBgmc1xNGvsr6Q7Wg4YJuiz
hZ5YT7pEtHbj9kwSM11jEK2WhQcGLDD8h9pKthTaubJ31l5mzexltCjXzofD4LBfrNPhOLOtCW51
68btqTowk70ZELh2Smpe9L7m7FTjjg2wSiFObznNc+rHjo6LhWaIJoWYEBdimfvXXsOr28bat6Tq
mvSAvczK9JFpkbWSXvQr3U0fpqigUdSioaWw1JPm+EeIhKy4WEf0XrbRAu8RM0myrD6wtCZ7MgXk
UeqGmjsukCzLYMinOR+CQdcawR+O4SYOtZpDa+ssfas8jbCJBS6bvVLis6Yo9MTNw7MveWpCZI/G
pIlzKh66QL71bePt8edcwqwudwEU2Z6Kqj6I/rBu2fR9xaxe5WywLI2SP423VcTdlpQp+ScMdmk7
fiCTLvpJNZzNeg6gwSVJAYVRxMnyHdD+IOL2mk3XnKVuoHh4AO0B99EW2wAvoDS6MwvzrTEW+la3
aTGAU7FPCvuDeYcuuoaDals5f6yaIH1KmeEigPaP7J0al7//8CPjOtZKWyqMiQt7bTlkU1JFhgfj
aY6djDRVlu1c14Fe4u/wnqcrzQbYBIl6UxV5+8C5ktcuyIyl1DFQhX69gDG6cQcatxg9nJ3fo5Uz
EK+yGGWgdBx2GjZXvVus/maS/+vX8N8IJV/+Pc7b/A0pfxUl/9ogVP/p//7bjcV0kf33+c/879/z
r3/i3x6iL1adxa/6P/6u7U/x+JH9NP/5N/3Lv5m//Z9f3epDffzL/1nnCuz2U/tTj9efBrHsP4ar
/19/8Z8h7P9LeFtYxt8P6t8/p/kr+Zfw9kORfhfdx3/Mbv/9E//Mbuv/EJxsTF3MuWihWySn/5nd
tv9hC9y0nu0YPP0sMtj/K7ttuv8wPQLbnmXgveBAQXq8KVoV/o//Ylr/MG3XsD0ANwJDrRT/P8lt
wdfi/Ut0m/IMQVybVSGRBdNF0pt//T9EtycEcJZ1ZgQ2COpkQlyKtSDPuVxTGfutkloZiTsCAZkZ
z5uJstImnFqGyUZVfbOSygNT1YYs62pGNdp4JQI2hnMjmtjhjmLTkOQiwyS57XHCerou4DbqiNJa
+0CpsY9LqllVsExW/qiopDecSy21HR5vIjd5vYpLTz3Ub57j2IdgNFawxmg2MLHoQXoyILzwuOrB
0HXDXqPs5KBbzoZedEjqf+kejvuqgbMFGYuTBSeWSW9J1aUM5BnHJKPEuczWesnPae8pbUBYr9hw
c7d2U/vou+qHADW7ZbJMvsi/i5TjpjvAgvXILTosfKuhfwfZtAtSvrRJkdL0nmyhXqLZ1ipCnuGx
Lza6/1hO4xufJ2tUjWeLU0V3MMlo6ukzjKj5sekFKAjuLjBg22McYXeBOpXWEMATQbpS18gvmrV5
SdvgbGCyRmds2BTHLU6hbkug8K0Ji3c3BguVaQDMiU6vaOxI163evXVlTWEMkOo6SKeD9LCOUWq7
tgagGKKjb6I1Drnzw1Y6mIAWmgFIDUR74dYv9LA7ixCv6uSx9soNApBax5qBI+GupIWNbJmxcjLA
qkNefwtaigct/5WS1HRRjJ+Vqz7GZvwew5TwW0jfFMba2uegTfUHgfUGL2hYOeai7g4F2zwYrThU
6gJRxYs2Hru6ha/PHH1lzyEp4kHt/KoCcSYp/+oKymSmgZOWnh3DyqKMue7I89H6CYAvmLZNtCdB
FQOOsx9SxsBF1jC9pTgStokx7Nt4kkwAbLFjQeJ4oIBnx2DO1+U3yGc4zxe9U+YLncFhNxJVZ+89
BY8OhXbEsHdK0VLZI+ChnTkXgIKMtFPy3kmE+5SgA4egeb6lAlfj28Jrn28izX0dx+kztxos/SJ3
Eblgq4caN5JplCPtlpi/aKFI1rXVRhtlEU6InXqXpbq61yda0o5llhNamHWXNlavyPpfOAy0c8b2
ZIE93qde3aAFbUrrq+m3f0yagHH6fCTY2mB/saTTKAJUM3IyNECgRYO9pdalfstU9jaRVapgHC39
IsUPMWSvdea/TnXtrfQRbTif1bGnKuj0gxnSl6cn9XSl/2LHykVfIorl+6zT40cWQk+F3q85tV9F
378YGOLofpXryWCvlBIz3CQ+Qd1wmIuYC3kSZXeqq+LX6NtnvBIJtVJ2sAYPyw1g9ycn1JtNb7sH
aU3xJoqsg2a5+Z5ABfq5s9d6M3p0OWmFg3ULIcuuU38bUqOC6Z3Ei903CmGXR5TrpN2hTD3kxvkf
SsFOpKZ1ZEXPmbF1vB272bvKw5e5ENhnFwgw5he/453yxZ/Up04PSydVj3LEd+q5a7e3gmWis0Cn
G4fP1k//sHM69DW+O4idDriAXStIeXO4Yr/eb32uefbFeHE45q/YG87dfM8e091ybIN8xSaSWZWE
yRy/XYWZ/adB47ZccaYv/EOzEHD04TQJuqDDVP/As7MEZ1Suq+94LoDvi9SnkUJbWKHRP0ZNgPRs
vfhsO1CVXtrIsPlrEnZuKjg4prU3wcMw579JBjKDtFahZwtFucahDNNzOTJ2BWBHC4vVhUAAyng1
LV0y1vwhNlGoNEtmH2aW1O8R/PnWpjI5OW6355JjE563TIGFeYC9fu4b66OLCGlRQStaYOVReLSG
jsybhSXOgIqF2q8KkvmSOFYIiJQCKkFqbZFHZrsK5XRMS/VA1dVTlLovvJA4NNpIpCn3kuDrb6UN
/AOUbey1YCLRgYLco/bU1H+Nin53U3Unw0zMBRIduQ8kYO0YYEjekqx+d+UwLomnmYs4c5r12HOa
NrvgYkwogI1E+C9jjHAmKjWxzW465Kjv69qO30iy0FCU4fvITPCRBWCzIfpS6P43rbh73kB9TkBi
D/HwnNLhBSMYr1HX1RQwTBYHWdsF/JH9ImHefLmzvSG4uqbY+tL/NHWMqXVnnIhWWwsF2d2sPLJf
ZWXuYMHuRlYrBKbjG3nZU9ZnxCBN/Nu948MKctVrgVFhneSGtWlK56XsaD9rFIZDsyqeRMFDmk0U
JfSau6+K4tL+BH0ZIENwINFaKZZW57DCigyIl4Z61zoKbLoquQEn/nLKuloVRfNnoDcNMRUVOIoU
HunhVpbVpsiwOWcp7MNQyrdRWE9tgzQJoe2JIN7dpnK8mKcFfyYTgU6Ba0S/8NyZyFOCEVjfK8mv
m3PXISeSlQpZMIkdkMNLzzfMvdmdzFH/qpJ6Z/PN72CaRzD2iw0Vx59BG0JaPTpG3CxN+WGjVC+S
TH9tKvO9VGzFOu9qZ4o9s+ep9TfrD20fddanW5uUvmkAl0OaOdH0yjUvX7MOL5YyonPmPfPoz85D
RcwF8lreF4g2Nr3dGNG9HT4zrtW0RVl3kVuM8Bk2IHiXEJIATERL+q+UBDq7obyNGFo4cfM3tZRp
sJnHfespwiFE02COO7Qg5C5r0Q4Af4UB8iQLQq9kkKmg6C1IF7QgVBfZNqRsCaYkgezWIVyTRJsu
7AIfY7N7jqZH/IW4Qkm0MtEQ2Q8FjRjwETeyx28RJgZ+TOwKJTQ07KTFvhnbnRvWT0rNb9ggfC2q
6FN5ibUQeLwDHzytqrU9TXpUg/2ti+xxoLGhxND7RNCyWydCinVsWCBWUb94qxOItupHMQoAKDih
oG3R3eiKm1aLG1s2TjUKY6sLE0bpnyLSvuupOiVsl4FXf8ua4xpNKqtq5Cce1WdtKq8FgdNVrhAJ
J32bVAQAAF+pfZCUl5wfR+yrnUD/gpmJ2ZmMxc5ywEp3OEz4aJuZfYfhCdDIXHIaBsSppbAZb2uS
w73DU5ioHC906MxNfJqcO5IEAW83/PXqYkJoItgg7OC99Dl16fHP5DBcunPasUKmh2A4E/CLcTUV
dDv2JntcIhnVxY00MgRuT0qXZDGxuM2IW17qtcHJ2trYfsXVajEJan18O1uInhxPzVOU1RxhgzMv
PZoc/YgIejCa2zaHrJcY8XeSksKN9DE6WDX+LlBui7CmKcvOCWoaULr5qt7zCDmf8Mddijlkbs+z
lVFutW5OeyAIFLQhjo1zb0cXezru9KzCH/QSGG62lDGeGPxs8QoPZ1sBLIrN4p4M9JnUvfNr5/p1
GsNwMzjEapSzca0cTFGY4FzJuUpKCV0tP7f3NipvjVW8N8nrkDLwWEP53OfR2a+M94KbhIbL/mfK
D6GtSDW12MVjL/q2nCHcFSluMo2AwLaKIdkF8fhWJrLex8XXMBA7rgXse53rd8ku95TSH0Wp0RKw
YX7oi/FoJI63TiSao4eIYIITIceGN0tznnwDjEasE0IeBIvA0n9Fr+a/I0Ko3VTdUo0FNkzhbuvR
vju/k+xiln4AjSatWHlDDwoqb7cxYcEWEdDodG0px/ZDp6OyKm+62fFmcNt8Zw/1nMT1FhbeeGh3
2F+D1jq6U7QZkjYmF+bhT8RURxswJK1gUAub5DxuOf9LGDI7sjVE5gE/sOqH8M2M4ucRv1pc8VAY
W6pxaiPmh4g6sRyD6k2bgJrbTnz3G+I5WDIWg65/jealr3GeDSC4FmROX2NOaTxvTRt1u9rToExr
gSt4hiRnhyImKybKHtrDi6buwvLnVrDuoW54fyqX41Mcx7huqfsr2IkqpMj1ItIYLyP0iMCPUFJU
uUIr+4pmLayy9U1fCaLgks+79/mZVRlWP/Tyvd7kc6HdeAtZPSKg9qdeeskZZsG8as4vVhm+KK0d
DhOCHYkcjG5OxUqfqLyhoZaGLHTx7Q0mGwBGpRajAhmz39a7mN74OXK9s+O9tTVbpgbs/CpIixfd
YAHuaLG2qlqo1gzCy7qJ24Wd4mYuSf54pcS56tb3sMG+xpjFJt88S2rvliqn1zaQz1Rz8MSdAkmP
FUa/UeNWbaknbCFM9s0+qFEp8TfnG9YEVI8RUaE7i2oLjzDHW8wKaoF4R6F7FiVkFdjBKHjA4JbZ
gVndS1eFl96GbQNxksuB9YDqgWJlkzxasdpNGTmDUDD/Fqe/v0PU/Y/uWeuy31pmdZ3c8cUPsqUO
bXqc/zWTLCkA9hJcznJaObKlmgV/2ratqPvBB+abWFdZH0RI0Ym/ssaflvUpPa8WkFUIBxnFMUTm
A3vZhMlRjkW7zQJBNV0B0SLT5crmalvlaXL2NJxIrt3Vi3IEE6HbPAWldS56gUGh4OCucu+rc8UV
AHe46vmBsjZjXtfqfRnPm/xEkfN0PNaFkwWpwCUArNhgq6K7jxZGSdOtH5QjmZhpp+ISpbApHA8D
vCjTHWAg1BvACLMHL8YEGU6HuOusReyn41JmwYc+4o/1KNoFhYoZnv8JsZ4hyDexkQ3mvW3jt9HL
TdQO7RAquBYRXile/Dhw4l8SKz+uVT2Ps8mJ8A7nk/CmbOdpsPodq9q9gwvFS/3vwbg5Y/OY1PlH
3ssTKDSPZ25Kq4dlcexzD3iiyi1DmsHYyRM61mKgUCBZgfv6VvKamtqybiOL/lIiNrYzBvtKxT8I
EjxcihcfcQdkN6cdEVNioFsrq37nMOqvSCleARp/JKZGgatNKVrNbReCaWtS2sCz4D644mcMB5s8
GR7DqVAED4uvxDGwDzyAvY5WjWlHK7er3+wmyJdNnN00HfZ66nhbf8JOpyeUc6jpbtuU64Xlu6BS
LYvoeisTvd+7nb0tXJ20FkVHSQ0LD98eoId+lbXqUsV5f+jj9jvLIo1UcHgLuQIIviwat+KCM/lh
9GzUloIAZm3pgqpU+iwDnlFVg4FfJTzrhnCuyFEmv9VPaSy9VTzIl7COwn3g+ht2VV+mCwmHSidy
VMmpIy+yoRi+L7INL0filFSL23H9pgIGSeHSuWaIJ02a74QUKk4xmCeDEGGFeKufhTrrKWIasUPL
n2PpS3vwX6RiW20NjOPOUF3gmIBt7di+pOGR+AoKsoMDTgMhw64xduingrHyzL4vJHCQgj46cmCn
R3KMf/0pfI6Lbh0lPW5PvXAWZbKzBuTkgmYWh7Oi6wAV5P7U/PasjVRQ0oc0BQ+h9ur32opd2Qwc
e8hoM+TGfUAKO3k9TcN+A6HV0tUt7ASs/OghrEMQBV51Jm7FiTwV6wh+EAPMudbYPWh6jtLTOGzQ
yWauXRERoV1OhpNhQffZwwXjFvSduwmikULIYxgCUc47bmlm/p+WLXEumDMKEWxS+oWoO5PM/zeV
Mzr2nsFgX8p70h/MBOpt02dw4ZpnlBoSOFDPV6SYCR8jZOGAbUlmJuMXqAvSxo94PHny1ekFBuNb
7BHuH3v6jWM+zGywvsMmkgcvLZfBED8TO9PXhMeh0Qb6prQ4S+MyMlZWnm10XR/WhU661p4THFP+
ooh5b00Tt3LGId4bye400KaZ6OmBSE1/S8KnoigDz5TnWLTiQC8POlomsYGQYrWJxDQ2Un3+i+0D
3l89Psh6+CWbWa+7ajglo82qofZ+c/FF0PfDk/pHaU9fgtQKHr7k1pusN6Za4VpLc6pIuGNaXIHe
GAC9MpHHCPk4hfWVV4DStGi8j1R709V6GAz9ojK6lxkQgxJORJ95Fp9heMAyV24b3/6KfKbTkRM0
eO0MQa4nTcWznTuIttzg2vbmDWPqW+zq8VbwbIiA5MX+UVXOS2hFuPXn0Evhwlf2sSVTI8KZznKe
cvZRSYZxwlX1E41Eu2KcOxFGf63GicnQENOSQ9pvZhDlnDijJPGIi9tnrxskwZNu2d7eBgKj1eTl
EvEto+EmUjTTIO3foqE6W4UE4pyIF5s3/cJusWdmSfebkDpIMvve69hJcjvcjCibFH1PbwhP7LzG
qds7mbnEUNQsvMyDYGQ457yQt7aHOKEPlLjQPrHESSsJcvD0t9L8LTLJqCBIQ0muwLS1jMB6LSsw
IBDXhdLO+ETUouX5S6bD29RjDsA9CreN1okNARzYKFCKi3oGdBJSXZD5PE2jNLYwhsnyGcWHOdjR
ejBnX4PXS145M6DJpggNXXZl4Q6gPrHY2b5+bUu884qbFWdNu4/4WL3IgxU6T8RDzSM5Fe21Iv2W
EVRNVPzgsjw4JJbxpIcqYzim39BCxAGTVhztIbOAawWXzkfsJBKG9ItBTS94kU8OhV2YoM9zXXka
V3NJHMdNl5OYN9Zynsf9o5WAAGq196xEJYIZEG1TMV17+v3U0OpPAFPcNZ5J8KpO8Fb5uksegZ/x
npaJSzFXGYjC3wUUNyydZiAIAil2hb+CD5NeDfAuPEz93LO3kyPTPeIbrCWN34IyvPVIQm0SrX+3
7Sw52yGEudhxT2aNc7MkxLNMzZGZeohQRQaodw3vhKwKjTWUPcY1HfU4j9IKkBQPGUtjx+YEZb0N
RAf7CJDgfJ8GXdoetRDXHvXW/GTcZa/EqYaoutfi8GLQdXCIuIGqctQefIybQCjyPVgW4gMTaC+t
fG0UhwNgyo+Flz8Wbor04vFigfJ1xrxwKylwXjVWfaQu96ql24zOkIXoakQ8Am54sPVNbfF5pGWV
sbJNgH3hFdjWWHErbez3kanWURlWWzEHqPt2fj2I7CmSltjCTmH8Ld5qe1Pp8c3LVUVaXAxsbzRO
PuxAUanoCeBvTipeEGNfHZEqnK3ZNl88e5e+F1JPR/yJ1Gh5jbAidZZx1LvpjccRfpVcfzmBeTV4
mVrRzhQMUyTuWPPogPWNWXqYsJUsi4m3o25+dSa4jLY2f4UsqDkADDeJOCW4SFCgwS+0SJxhPFEB
f+z8/LkLCVHGrjtgjqOofPBH2qCkd6D0/CpQx9dY9JYMURV4iKrQ8EeYkod+6O1loBsAVqkZTNjt
G/Tn2nk+7DASE23tGDU1rftoQ5fFQfBejUg4pc4T3MSh39hQC3xJO59dnO3SC44ZTCssW8j5kqhG
ahJ6Dmz7Uhf+yWlp36MSh12yI46D8eTl3rAcpAhm5B5aIXI49pboAOC/NJzhiL19QYad/NHk/cgo
npZtq8WQ1Kml9tFttTacy9GAXhTRLiM6yTPFmocQs8XN53GU8BaN5Y6PvWwZ2kjpYtc8cfgettNg
XsqWh7T0xoOMVEvZWrw28FYC/CEw7CrmUD3DUe+Fm7TGpG03vrbEUBKylePVJ9uV31aXeNomDtVv
jeRJT9pt72o2LdOxhevYjBtwcJwPcX0O3NEpIJV2kDualDY0YWIVTNN0E+CsMmab4S/FHA1QyZxD
AVaMdZTnD1z/LG/y9kcX9bBOSfltmA3IkxDYa1lnYd8IOAMogR0KPodc8WnQiTJX03j22vQINxq0
B4KSo9wPxbkNXHBV88+b8kuyOW3zAgKW3VSkX/TCJtcTTxs2qUyK8/Q4V5yW0Zu0YMsPdvmjJvk1
cH37ScWKxP+g0f1eNs51jNe+AAxSZLzUEZ4xAE6EkYX1VimYRCUSmsNh0hXjm8rkS5O71rJUVDjK
IgQbNJXPYVgLtux0okMBG8Kvon6uppWlzq7+ObmnuDsnydk0U1QAdBj33TOeA+A89IEHxs1ODhQi
Jd2pzx4TlFLn2Oo7zb761WMCUufQ28+5uKacWAvwKs9SXB26TVkN2MFTb+Ck3nIXdGyVhHV13Wec
8wuvhfVwF3zMJZsKCn0yEDMl6GA2JZxk81U5sPuqUEo/vepa2A+gKGXxlEPWYbuAIPLuzikqMnTJ
i97bDz6uTFSltfTvk7/vQ7E0CTuOUJeia4MI2tOg/ZhWfzrG8WwEKiUg/b5JfA3msztSxk4b6K9v
vljOW1TfYO7g+vpj9yzz7KvmHJPp2HbLZNhM3slWR39O0EVqG7onGjMq+jaB6mVHr36rzaueAsEE
sDCV3obY8kgmL24oieYs9hr2Fd3FP2VyjzHmOjjN0XvKi24fjepLJ+4vfnLEI9yqazt7HJvfVt0L
/Wkyr0H5G5ukzKiGmmv3xCNEojD4nLsHdQYIIunLhEaSnvXTSLFezyUdvFvZp+7fDOMTw9DCN++G
uEq/2BiIlXG14pvu4PolbLUEMS0J0ImHVJRNu8TlMiMGMuTI8IIPli0BSREeJ3iceyQ6+LXlH9F4
kGvuNGbxnXCXMY4P9neu3QtQz8XeACJFzimErgv9s4PUf63UafQuc7ApeXCNOxHXyjwBcwHJmh8w
LvJhdvKVcIXNU5sSJM7CexeIb7QbIirg9rn5yJ9MrIPjnCf33KEQIQRQZwalbqphHFW7oCtXZY/H
FmGl7+HBAFrFW9XEHqhhzhcVy2ztj8XTXUf8h6RDRHICG4Tyw+rWCOyjcsON4forgYA0pbwK0Jzw
erFJ3aUwWpmAF8r+wC3BRMolXb0PHbBTuk0Eo1RIog4H13oW2z0NdjEbZ5bfgIgotOPm4yYgj70l
bo2GvI2nS0ifKuL/vDzbTOJNGW+zjfisJ+c0uaT1n0Cfq5dPVbFXw7qK1ooJbZQQuM9xfOyix2rc
9+KWBuRYuUmjJX3PHpAoyM5dcQqHJ2u48XO2Kpbaz1h2MuJab3oNyxtVYnYwGcY18BYVDR61zy8c
/OScPwUWAoXJcy375BYR8TGrnkX5x42fB/03S3+F8Z2wznPiP/WIyobYkMpffW51A4Ynn8b+Y6hI
YVLKRUyfQma+Pd7FIrrz4hTeoRo/SUIsQ7Y5yeSvU+wVtv0HmqKLoA4ztiSMxsU6/g7M0noarkzO
K8aV9xuh36+cHfbcpMjTbOXloJFluMW5wvlHQYtBDRR3Z5W5t8j46Cvq35ILe+IVHwWl7YVzICS5
mOIX2WbMHfC0Cc9E/Q9+knU0fLvw0OIBY/RMLBitTWBu5qu85Ic035dzeSdxPZyuAaXg7Ev9kz4w
mpEvN+GMpg9OfXeqX8t9c/VXypXT6qUcz6UAN/A/STqP3eaxNIg+EQHmsBUpUTlakuUNIdu/mXPm
089hDzCLmQbGbUvkvV+oOoWr7ql674rPImBCPVjPopd3OXO7FqMjRClMt34uLvTswuPOsI7A72/h
VSNtyzSNKou8wLvBzsmI5hEo8mnRWMv06xkKPqA8iwppf09fq3czTIOn+N03b3bwS2ZbC0oC9Toa
GACZdhcBljp5wGfxY6asCioQSDrfv2V+lMquRkoRTE8z453nqSeqNWYTSbGF5XfeGL7D5i9hJ5KQ
OCKX3121bpgCawRMzmePqbUsg7LFOFhugA66HFG3LXHb0Nmj4uR3zTjcxwiiAF+KFuEamxEAuD7o
uBdB+K9ED8J6OYdFegRTgqeJKWQhAkpmucHV7DfpWquVZc7bpFIlCXqB25bmNvMWlBc8+CUSnYJK
psDrxMp5xCsK7qpE8Jfw8ZW1nVML6dl6DBApoAEdyBbisUMlIizbunDiKN2E5F42AJT0FuyDXWpI
/kk8FcX7KI9bs8949GEqse9Xm5GbDay0Xqwa5QkCHgAD7znTBpZFhEsgeORW9fIKNRyjeJOJbgri
zYBfk7/QldxVrDgmmYC5jyC6XEb8wIqeRxC5IMgWv6SNzO0I080iJRL/IKvtGAtOj9Lp5Wu8xMa4
bKCqIhfGXvYA+NpOV6H+ilGEk7C40CVv4WtIX249dRd+lcX8y8k1T++wH336b3aAaftrzdaCvRid
eu1L4T3Ou9+RDQKdmi0gNZmomEaSu8bpNao7EUVjqWyEKVgzzXN4+P1YwuOPWWQirtF6KZgXcpqe
WZwtcoAWNcJzn3lT/Q2DRB95Shi0ppW0tEjyUiBgSAq1F8djEiWOlYCLIXI1RNza4Lsv2mDVm7Oq
EGoPU0As8swXjzWfyGBd53+PmXwqiDh4U+aPtxl99KkqBFUDvQ+jWQrjvOM6ga0vgOoazmp1i6le
I0op67dqX2bPOa3yV7Mal8mX6030QfD1EgTmFo+Uxjqwg/mG92s0PjzxW1TfdboPCp4f3eeR8P5S
5E0KR7PHGHmOf2M8RxkaOwoPeEgXg4fLbTLZZhc9Y5RXZcUcHEZKTDhq7rUXEYeNH04XgauCFQlD
ncSGN7NUPWUuZ/cIqm69PxzjZN72fcLj464ucLgjk04fZCWKtXDQuFNxDdlJV9h9iZAkYRjpI+/F
e+JHhQsS5tDq2rm1Iv4SIBvQ/7iD5ndOXjUGDuyCAZiM+k3ToYrxAkuE+SCAEH2QX6myiAsdqSw6
sS48QI7c521wRM2/FVNv7XVsV6XPWv6efEQSTN1ktXCtIdx5kvgRh/k273mKCIFAS8Df2i91f7AF
WHiFLGKWwqgcsFQCoy2tdFDc+Jc3gTa5nRq70M9dP6HQkdWDmVoXE15hVvW/fTvugACzovKcttFX
E3o6sYENkt7o1I9m2J8IRL/l0ANgzmH3nFwMNNe4Kw5yIOxzXKGlhxO6W/dohDYq0UlwBUCb1AB3
6uNSLqRDz5wuVfHq1+Oq7SKnZf2n4WMl63s9iiSXEvGmInuWInM1DPNILUJoV7MCQWcQ5vfC66+N
mFC1Z+i0U+keiO1nKRtsS9PDf2Le0t8ZhGsoauOaAfNeU3mWkvgSY+tY1eoNXeQRXxTu2S/M/9/a
BMm/PuLYqy1AGYGwk6J8JwcM3ilMEzHtHT+dHrJqnZNM/BtitiI0AQf4nmeBtWgi1euE0JXyqxKi
v1Izj1nvf0Ck1IvqWurGv9rkyvd7pmDRwSdRUSIXi4VY+Qbr8FA4PhLGgKjUdBCL89nem68yzeje
3hIj3xR5JQj0cQTyi1mt/BbZo8ewJpLoOMBezbEoRjuv3nmTk+JhQWNlMbA0t+iJm+AyWps6cMPp
FrZsR3BRXCO8UZQS9b6Kb3BYwjlOJC+wI+477bPidUlhmQc+owNtN+WJzdjHLL7UBbbo/stXj3X4
yCbuMJbCicDQloGaYLOFm+MZKBb4H5WMb/ogbRcAEOUX8xknVSDjBNcu+we1245YuKfwW2Qoineq
leEswrkQT5FyYbdq64ELbzpcsW/Q7XksEfwVw6XouaUcBeSico/qL95qDuIDMVrg8VfyIeLSlhDs
T8rRCs/6ksmU69dHXiV3ompSexblCErRfC4zH0UTTiPsrwsT3ZKCFkPx77W8Vo2PhAM4leJFq9xB
ukkMSOONlLl96yKN4z+hstfRc2vDVyGJG+wndpT/KfGTOIpGWOYg6Ep7Ipy2fHBXAnaIF/rJLA8A
1Z2AOEgbPFW5xTDC3X7gdDEtlzMNmveqQlkn/SSMThDDdm6Z7Jk4KdkS168z9JvIR6nmEFEef3N5
OUJwbBjgASxJioOCtFPqboW11dlYy2g+wnGvBXhRbcY1xrJrHOEXmgqAVEyn3AXfSge3gYQD44ts
uSK8zCODlqdCNEmAuffTTvc2lnQKlqgU9TMVv6l/VMM2DV6DfFO7RznRB36kwivUH/RH1bRsxPVo
3YmRo845VIPDH0g7s2azvxjyK7/5KtDOaXyQkaRG22FF5rAOf/TYqFcoR2S8TKt6PIk2/HbyBdXV
OJxKgmHFXd89+L/FpNFpp8w8m6Kj1SttPLXmBti0g2s0oU5Pt9ESRoi8SlweHPzFwX5gSwmwR8l+
0umfoN3KfpXYwOtPyb/Ae9TSNQj/KNaxeirBJW7Wo3ZtqaXuvvrbY+my7tThRL29dOmo664wfHAY
i+bFcASe+18c3EvROEYbOL7ZySgPPr+LzdAtufEz7cZy/fxfyP0n5S+dwfiwahwWxVBLcvY5OVd2
W/z06ufY/KsE12gcST1qw1aIdpiTAWzaPOYtsaHtTvQumX1PAS4ppOQ19VehUV1tinDbtD8dhZrR
XGFWwSMFttHdIvUgz3zHN5//0gBJ5F8GaTN/FW686hEuQwAeXQBW1JA7c5m4AjCABXUpe3mPIEk1
f3YrzTGz80TBaiw4j4A4lIYjz39dTkiI/o+oXOQ2PsViaz2ltrS77lLT5cqYXSYkSQI9pKuLoAvK
vUbElrhmj7MwCsLylil1og4xhTIMk+0fubyLksVRwHwk7J5eDfSMZTV2K+MyMzYS8SQl8EPIVQxc
HZxYwn8dYLAWTP+m6uHVhyF4ZvV7ftKyoSeKI3CYJlC5s+Cy+acUJUX5JVe7UNkwG1toi19U5TQm
nyRfTvM3dujVU5FDCB4vVn/CKBLgLjeEJSbTt18daInom6ArQXQqN0V9DJojlHYNDI64G61rUwws
JctFhahxgOHYb0bhz0CLUf3nWfrthX+hG7uJ8RqpMFvl3OQ/8x/4OovyoyrR2SKxHOprkZ3LckPQ
IssYzTUtlpa7qvqoy3NF2fSJGruzOF42tfAIHA5cRwaCbPv8xceOUzduL7VD3Ir0yr2DXH0iuUHv
h8suWVC5cBQdg2Tdtm5v3gG5wCh/+PUhYnrA52WL5Mk4BYaVDXO2VUJbXHqbQDjyKQTj+7/9NDs9
2S29tynvZ9ZPlNx85Y9wjO7aVi6KUCI9mLUys8InZq1EcpO9ZbgyGgrp8OxpW0idC4uemiqZeA32
SuPVCz+kjpidOTtBodIe+VDZddILbMNyOWlOiuY6UnfMpxV6QRSlub5p2m+AYSUAQv/STrtx8RbL
JdIGmpOtWe9SFm9j+tnFrrfkaEVuvqpZUDl5uozpLOP6r14WDvEbJN6C+Ac2g0p2McnHCdnuCBL4
qGsbPaXl2ZZ0kb36S68kBleP06Bpr6bvFiI6WJaHOwNGvUdsxkOJGXCtB6Dv1lELnoG0FdF8dMt+
NeW7KHfR/EvdKeEJDbRnXM3r6202HCw++FzYifVOoG+Ooh9/+snAAQnqc1aO06DYBBLRiz85neML
nu3WAhVoz38AZAiX8s7W9gnvhNWuNOSoE8j4mYGSEpiNncCeP03lToHuh8u+OClsd7vhPgbL0HLf
IMkqqjbX2hQuhLOR81x3f+98d4W/ITbDKq44OAnSMPr7HGbu90iq3a441yA6pK3vu8czfzVwGYIE
ViLQPFSYBbvvbVHw3s0qBheDJ9BeJ0exLKw7f13HwJUepQZX+5gyUrYW1DmL4MKAr6TtXWhkIlP5
Wg6ptY6UffT5lhe3YRWkbdv4MIQusbpA0XmJsUCsSKobFt+mo7J0hTCwrhO8VMZpaNedwhh9I1iP
2FolyTniypmTf1b1HnD0Qlyh6vBYBzkM6+itormYaM+Ssbc4iFFg8Unk+SZOGNaeBkhAMRZHRXs2
yRmij0LBYzx1hQrJcjqYNOWraShnmbW7CE7+Pw2pqRLN7tFqDGHpqKa8JRBuHlnhLCXTKz4Bz+RY
TD4MKqq1v1Jwc9R0z+tCs1WWpYioVhWKs7PEaRDv9OYGUImGnSYGOfcxGS4GcfJIuxBU0Up8e3zk
tYJ78k0oyRFOld1qWzH8MMcrBzyhUiIvuUI04wMF48CJke2b8Mybibo+VXp69od8BTjuibY5cbfx
eqSlPZcarfESpl2+zIE1G3stOhb8aqBW42pHjAKwBKK5uD0OIa+vyd4WwacdzzEZ2mkaPoxgK8Dt
Sp7NgzpmWVlLHmn4d/ss2AhshsWV2txYTDMFJEZ7pJ5heiEiqNO3CMzLYpsF65jTCZNCehR4YTRe
EBbxCqWvIO4C+ZZS78jZulfW+Egoei3Z5WGM8Sv2TpfvzOHYW9vJhpkkuogCeDihctrGnCMJ69kf
fo1haxl7PyuRuALh8UFaIkT3+J+YRn1U5glR9ylC5ImDqlRpZ5MDdAzzYenEDYK1ufLvVvgh3lov
XHH4IfXRkdnviN4u7VYmcgnHiFobA63SnNqO7QwqjJoWC5qMTfas4v0M8rPBV0qO1BYtIOuoazqc
Gig9TgpaU0RZJac75CMVf0PySknj0/NtyZJrCdzE/+Uq1zW37gFXrgBmQnIhitwOurfZP0XKVWUe
lLE5UdUrrwwkAGCGmwl+wABzRjwMfwOnefCuh5swHYzoOToEJaS3uYibvvz6YgasYFYQDRbEDZRb
OT3I0rgI+pOefXJcaup2fuF17yW2jD/0r/mFahv8B7aGzDaqTTJ2WeQTyqJ6DLu6pxXsSRARx6uq
kYI+15CleBxFQAFbzT/o5gnzlDKuE7IwbfbL3oE2YVEXLPMbJAxPELRce4ByiWlemtxm2XSKKo5X
+YDYkDI9WcrOWLlUg7BIjh7HiLKJlGdOy6ixxGkBTdFbGYzfaRIiArFE89mPB7O4DXzZQ3cw8RO3
ZyXateqaCVU7G1xXDW9WAxCuKVlioWzjb7NooL2/kZw5nrDQW8vlRrtUwjkWj0Wynj9ACLkYLXzc
6133srqLtuFtlLOtQeJm0iabuv03j06F9hVPP63KNnh4sWAiN/NI26OSGypckSvgUeKpdBKCm5bY
kebLQVGug3rVtV2sf6ryh0yd1mWvpvos+69IAGXAgQkoMDrV/ZEDlxpXoUWRHbAk0mi349nzr4F1
s3DTQbNZkPznnTu6eGlPM1h72wF1ohE8RRamDhNcBu3ZadqaJlSkfV5vmEGD/cNNkTpcGvMBNIan
PvmvQpbbFQ+on6D25xNo/yLqvTW7VJldtkZV8ZD8TZPsRH05CcfCLhat8OGvAoAbR52atBU+aXjp
lUebLSt6CmEL9SfB11deCuVXZQeQsCcYJUZ8CJ9l66bmRzkHn9bvvOK7UM/xREX9ROKc9UspWYI7
bmKoQ9+VyKP7GKJt+aMv4HZXG9GgwdvVGqUSrgRR+ccosRcHyj0QREgUrPxfqv3L/aM1R+PYNGs4
gbjKLf+fEfzq6nrAd9Ztk4JBPiy0Sxnv7/OW9OA360q5aDhq4uQ0Ug+14z7sjlbwixJA/Fa5ISBi
WcRczytILgm1ppNwWhOmukYluWeVWCfILE567Q6UpFPyVP2dLHzXNVcXR2Z+pXworYI5CgKHfC9X
N0X85IoCQovJaK3WbqI/I5bDgnCdbxk0A3W60ejoWR7cOxUXDppwkVG2MBwFcd+X37P3jtxBoB8q
k/qrOigbNflXWue4/6nSq25SJhw8CzSky3CZo/xNzg5AFgL7aHyczmbTixEpeU+pqyr8kvHWq51k
Edr4mTg05GllBAcMXktQOV1wG/yNrLmCfvYo4WSms8QS2CJTVLxdbCTuhYFlYaVHaN4ITz00+KKL
p26hU0fPq0MJQ9W5iFXCGeXX5CAmUWLWppdwibbTgsT0HZf3tvkymxXI/MjfKcpfn/2hVepYLlLH
asrv3LClyRbGvpN5blKTugvM5ViNt7j+1srPun300p0vRPFhVrtBtZeUbajNmhII0OWB3YEqnkO0
CeUjazEtjfewudAC+Tljk15caukjLTbkH/TG1pPfyiLE1INqdF85FGnKT7vkOY7usg1ijVGpqVzk
gBgXSViwNLb7yl/0NZjYPV5PFv5/fbqjMW4xpQPmI1EKoVb/SwrfUmkB6fS/dFf21PCJLCBqPoYV
KncZrC/GpbVO3MVGDi8qqpPcv2E0tX3aEzsgNq1jj+IMzH7UU8cby33CWix+D0xi51+Dr0MKlsnE
tM74nvIXCOVeumjSvhw5syjzseMuOmbGEuBqHDLeLLpJzgEJp/BTlG9QevPfjTDrO9Z5H57TwIQq
zkmUuMZoeOZmTZE5WYPWzhvVTRd/Ur8FSJt5vGLHtnuYPB25Tkxf/zA91B7ZXWBtAT8EAB6VHEcP
qQW0+RTJUHtojPiJJdtAsEqperDWUXEwGC5SBiO4IJaF8yIDxROUByqY3NvFwy/vZTZ8CAzo6K81
4zwqjvBnTqv4lYbuWKxrbZPUKcgER4N3Lh8bCEV/qblmE1EpB94ECeqsuDG9E2cAp8KIQQPS5dx9
FRrPbPkj9zvDvLXB1SwOZCtWhZtwJRrqZ8WoVUPDQytHiCd7qk9oHfhLT96w44d1/srX1yO9XEkJ
6v+1zKXh2BK9gazMODCwKVeTsRtp+otjy0hS2hT+BcEzMlmJ4emrqM+EKXCNgqMsDxZ8BwcNtzAy
22fltayq/X8/HMPX8PDTj2g8BOlP2R/nIlnzQzTVICFRug35XevdmBVwkF0tLhgy7+25ymdL3lKs
G24/rhtqm4pDZsHUw4gWNW9p4HHO8jEJWzV1Q/MYSlS566b6kkPkLE848WUHVPj+Bj9dnjhRgmWD
1/BCFwlzdt3HnxNLuYyz0ki++zXsVLaYub5El6zEm/hDT1bzZ87CIjSvmFlswjko2kH3rjP/pnf/
Gn5X7g2SKOkSFr+BziVa4H1/wjwjJYaPpr+L8QbKJBt6/QtmhdkgmfmUxW9K9k5d5O2aO7QAmMK1
TgLz/DQL8q7adg/hi9NcS9aNdFJqikzFRT3Nkew2OTrA/TzWNGTEiyuz3kzJLZBe1AoQZeVwR2Rz
1p7RLbG6vXc2rWL13Wo/QJDXKbuSeYGBenEQlo1ymf/FIvuDaHrxzQj5zbD27ItHVqDKZRBPaMz5
RBi5zKdss0KxjOzqC/im3TRfXIODsUutDaC5gP3Pm0Qf7BvoDChVnY51HSG8dsjFkopXVT0RZcpA
OTdQlg5nzIahcBpH5nHumO4LFzmV5wDnmUdIZfzJsE5XDoV1yKWXlL28Q87koLqQlgDxAxfq9AWE
eCFVH2b8FKyT0UDWOFTdTsTJQYXco/EJyTCauXjlMQlACP6Oasgn+FAYlST1d4mV02Jaa1V7Yu1s
nRvri1sKpeKTr133d3OPlxz7dbgay+fcOQNlG6gNAmaNaMkwE4KA40wopS0B9Uj9v+ponTJKEJJ3
lL09GfUMxpyWPtjYwj7ijVt3w4Xrmh8235yA7Ag4udPs4P8FVNXR+QAu8sXTfDyC3gryS2FOpFqs
DOseTyf0Po3kxPJax2bdrUgDIIkoiv+NcQrMeT9PXbRg287LAO+Qhi+QlizNRGod4V3xj+PyZaZf
iJNZR+7y8pQG3zoKqyE6ZAxoDP+jRuGuGj+CuMmFk85qL2CPQqUi1gdRvoYOCdUUuQ6dYfmsvV1r
g+X3T128mu8EfSJpClVCS+IxB7ryz9M+Q++pt3dL35Tyukm+G5/qaDsU31P7RSQV9nnyDf+bZQ8U
a+KX5t3I8eCBMdm7PedWXlFvfrmt/BujZmI0d/SHS3OWqb6RgMECrikoqStmiAy3bdqHzjDcmMvn
6a5lBlG6np8vtJL1PM9NyNF/LKVsgw/VTjmpkznuDmd1R6XrMfcw0lly8TfvFNqBctC6i+NTFwlp
BYqF2IZjrvzug4Zw9/vGas8NeWUBapvkQ+B1RbRLyPCyFdymQp35LwbEpnsyOEreG6gSHiHEkc/j
yY8XfCCdzJVWcrLSS4c48OnRocEvV5ijaDnm521Uv+TiltbHPPu1vNxu6dzS+CaKLw0/n6ddeNAG
RD8kmOCMvjbxmYTr6UK2gMWoWVwPcwQqa4K550HCgMbNZ5rPv76Q2YYwJkG2zrk3/KBmZq3KeBPh
YhG5qnQnWWOObUXK8ETZRVlwMoJrKOIk3OCBWCbZJXC+Ew+DCNwgBh4dR3yyrMSjgeJpGJKlqgB7
zy1bU6Gfw9GBDmrYQ3BmMESXC6wpod+uIMhWPYZCwBwgGRXOGv6uYefnr/lNzMWjaDHCo9ckm4DQ
uidJR3btE3OymVvuuUngmuBB5M5nkEOUHUpIzEZgu15WuZmEVQQaaf4DZKaiOuvmfhaFj/fIWnfj
DanyQilO08ihgcR3Q1+Qpi5YVMmAQrZP55IAbULRnnSuqlz+VuIfxvaGvCuzQ6qtA4yOogwjk7uh
I4JmAMUtXQfmDeYyc+kOM2mV6HvxC/KYLddXpLvg1dCr4MhJedGp0Ax9rY+bQr93M32Mjz9OL0rz
UHRMkqukOJry3/xJGMqH0t8z/7N6h3pN1A9XtHCgJeSkEqQNex/5GQs7hpOPvyHE5nUZvXwh9CTK
GjQe/q+vkOYNWCD5nLI9n1vE5qiV2QAsAJNne6P/LNUVsXBUFjrEKt2V+iOMc3yPqPgMkrwoitnH
jTFx1sAzVoOwHbcjLPO2qGwTM3qMUUgNL3y9Ehq+mvaBXfyE+DITP33r4lU3lgyOjnK5W3dQCw7m
waqXdbtvjN80/Bw+SqIS/Ys5rmFmsnQqUCbU5kXdDffMZhAmMoBFiFO7VEqWTEUmYsv6SpvbMH54
lHDRgOaA4jWjd3bLdc/BPn/viAvn2V5uEA7VfhsG1szmYmgP0dyp4V9uf2cz8mhkvDDgUj6U4kab
/XqHgEa+MknvpZFOaHcM/+TprrkjbZrn51FNb0F5tfofqnyv28ret1LgClkw/dOe8nTVu8e8z/G8
T8bDis7mDUnKMr+F3TaC9V7+FniMkLhzg1YqIgHz0FhI6zmq1HmZd2/NyuFuJiqkDAGls1XcedEF
xd288zHileZtx6XuoncTQaqoH0N6L8M/hdUw2n+46OB4OYjZgsQVrznNdxVA9c20KxIzu5L2LbZt
6TImFKXLZEWCW/KRA60gh2WpMzYTp4rS6ovE8flw1Zu3xAXTX2T4V16G2ADzcFtDFOTIsLKrqTGJ
Juc3QjfbUiwhgY4FjgWboHHvt1lxR8R/BhbWqbEcgjCZzK3N4RTIv6WxkFvWPgerY3HwngKqKY4u
0tCdDtqn770k+AkabDKLbGWiHUjAwel994G/pXSz7DFwTGHHbTYSm+mcNLTirwo+rP7A782Kj8Ey
88TbsKqcIQ63s+OlwyRKoiTd4Cbwt3Gzi1HTxeaBM1HE1z72GguDHxl5T65zdBXH2gA+5xG/uhFY
SSpOg8ATyzWbT6jH+BjJRWvZRISzXoWpO6IL/sNSzIgY2jE2FRXEJtMVPobHNqvTnGrYJNA+MoBB
W0m6qLSdqvcllN/VxDW5751+FQEyo/fl/g5XXCjaf70M8y8NeEwWHePuPAu0yUuxxWJT6o+O/C8P
W4Q6PBPvOXb08H+W8Ckkn5DutBDZBVjBVTy5lMxrjK814qVxo7ntCsivgxgD+wavwPPNoav9QwXI
zhzQOmavdrZRjbi/Oq4KJElq9VTB/6He08bPuS/EmWhVp7nvLKvv+i/mBNEYaU1ohar8pFT0kDws
OyG/SuUuqf5p3pFZVA4VKCOCnat7vmvNnsutdkrjyvpNKq8mIt4lJlbGDwyqDDNhJvkjl8QV+5Cx
yauz0OP3s50P0VKjIPnrfjzxbVq7QAEOKH2DEOeToYcJOWtxADuz/IepXzQtZes+oEgLuA1mooG8
BXLi4GCRn2m4UpVT0R5AwfLioS7OnzOGNiOHft6MayK3WEAFCEAzApacjnuVdG0o+hUjdRdRnIpe
Fqc7k0QlvenhXelp7fQfNlRgI/7d0aMan1b3DrXfvkT2p/221FjQYOCRc3+xuSfgix7ZHdfAXCfB
VRPWrUsmlBRXYIM6JOyauDg8mrZ0CmZskE5trwMaXN6wMzXGfuwAk9oSVj30Z+101IMr36k5sZKj
NILg6tTNIRmVRfnKOLGGyOej61bl+E9HEZMwZS3bc0XX3yK9k0wWscm7Sk9eemaY2VHkBdAoGqRQ
/YB+jSzDajrPu7DooxH+lPI9+QRR4/qE7uwITGhiyo0xWUZMWSMQlEEc2BkPn1/yqmqD7UsMSXe1
eMw/qINiRCXire5YrBTrXnhJARtk+ocMgsd8UUU5B+NLJ4sYCr+fSczcx2XEST1HX+C9Qf20hFwT
+Gvm6rC4AoKVShwGKNSUSxfUnO0+7Qe906yFJf6wYuEcNXt+kBsSCwFNP/lKOEgWHt40BYyXPWrr
+mOgpVVXDLgtbddQfIdnA7/epB0sCr4Sr7jebwUYgAsovOWO4YrO74IrxkZ/SmGnziwTOgziuqT8
PD/vCZyOtPyYM2vyHs4NL0Hh8Sy5fPn+bb6XZ70Juyt53Mxffus9ayhoIYGdadAzoQCCwGTH2ski
LXvA12gw1KHa4arWrZc47ZXiWgofObiZFmjni0NBUVw5fEzsNmoqryh3xDlupwjsHDttU1DiErOb
ti/YCDR7CEAZZs6uFxy0SnHGjudoyW6uuoJWs1t+Z4MbGnEGSUuUZxNj4Wq2JvGH54Buepb06C5x
+8E9X6uA2sXQYjwurAt1crO4dtU6ZSE7L/UQtLIDymD5KBjrY0du4OBzFcxdlt5aNslZW+hldiHo
O48ZqkXNRISY6HDAM/5mC8LOjDWkIKGMvsorg7D1XaF9iBG6h3dZuR7FTsMEFD/WImNYb8ZkigTQ
4ebHhomiYGy+TNxAcv6rS5dymoG7qkZN0UFmRpSayHxHqKAhOttkyeX7LnKRhqmAa0qWxhv+FTii
q/RcqduJma4lcvvpP7QOqJUMXtzOvDXxn8+1wOpAO/vJuVGZuaJRxcsUGF8lFn0FQ4o1fs+yqL4l
oWxD/7zKQa5S8vJMFv5pStfheBus24gsMehYpdEPnGOOAOyqCPP+oOpyIuxG6VGRE1BVP/lLKe9a
gTSESZo+UOQjD9SmZBPNbxVjMdGECRHzlkNmHc5VwHbI23XMzDomxBk5eInQMis7J96XxtiRWAEU
czvZ2CZk9wDb5lvGWJz980jX5L9J3m0+TOdf1HmLdcVCR7RFiRgTy2JkiDIKdVXKjpuzlDdbzaEa
vWUm8kJ++sYEPTE9lO0MepNT22Z0HuOHKp1GtsyznSQw/xrYCEJw5sKZgmHtK18S9Far+qq9lTKj
rm41Co8QAI7Y38LZT8C630QjwWSLLGbqcgZgVVgtGltegTelSF+O2iFgs1/JT17idWkdW/2zmlMR
CKyIwIfKvCKjyS8Zjbxx4RKtAYqEP0Gnhv8OsjcLiFpdUz0IHislDpdE3NTDboa9k8xHTfwu55Gd
sVN8mq7K7mkleuoFxk+qfin7H95kEvWwVcvAvf9brd1b4wIU2xVBsxQY6yrybKopYQzcO7gJgfhg
7GJXZ6TsHQ61Ac4FtQoaXUABTrDsSGI1lpXDoLNxe+tZRTQJtQZk+KjVa0Pjk4y/KCLDaT0F51w7
+CnLKJ4OhYrGgtVvFDXxyzM1GMpRVIAo/PWW/iokufKtzVrKXcNsmY8zQuaH7EU0BOYlLwF9seHz
F3rOGnuC3QrppkD5b+JHUXI22wo3DBuCfkkbRLgYQ0qkiZ+cgQtheoBikRmYn2HTTc6wIjRF5SVn
pT852Txz28Uj/T0tsiSSgk11OFAaCu3BbB8Nf+ok6pxGiURIVmkttVFYSgwA6xKYK29xVOyzCa3J
jxws0ZML1ZG81YXAzZkMVw2zQ5FXi59/VX1mMcvPeiU4QLr8MVqHGGdafAsQXpmoNyDMz6e1HK24
jhaqZAuYSnCoW38KqCFQlxTr/pitLO83F+/zdEiqRiqramXlMoBvbgJ+OxJSJC6FCItSvjc6hoCX
PiPqu14RP2h6wCH/ZcYr7Zb1iqSL7DwfBUFwgOdY2UhtrFU3bmUgFsFFDh0xOM4jNjwWsz4GZeRa
IhnLMZchaYbsVPlHo9ONu9L4rBkBw223/GRrodE2s4eVoUjgy0fS5F0DlMiz6yM7yLDo802eXOUq
s1vpGhsk5LXoTxDN90qxA+hp0wgFJ9Wt0Jyv5WbPn0SnsmzlQ8oRWFNPysmfkrw9sBq/JVfa/D1Q
hNuY2cbiU5L4MFPAK45EiZ6f5nOjyeFs7+cPtohd48XzNl8BSXtJxUsjH4uqdwxz2gRFvjEmcRlP
FuiQincvX/XcXYs/woSXHslbValSNKEInEWn6u+4HFYRGlAcpNO/ChWZoW1q/9NXPioEz3HTIkd+
icoXorP/PjrmSiheLRFm6bihb1Pyd4k5BYKFwGQ69FjjMVsajOfYXEJMRoBuDd3OXF694t52/wQE
QqNCudSs8uLRL9tlzPANLwnsLNalp6IQF4N+VZlrFNapZ5BRPiPiXlrOfXQknNHp8Mh42RNYmHMm
2TAhdZfWVbYszXteb6XoEnR/Cq54MkhgSkDuIe6nWUe0Gp2NlkkJXSa0C3nUoS8ONFWI85t92aNd
mfB0ZGzLcpeA1e6S897P96NgQtFzWNcwEq+XwD+kRftX1itdXEM0M2nmWpJC7mX2qwcf/v9YOo/d
1pUtDT8RAeYwVSCVoy1bnhCOzDnz6e9X+9xBA43GaW9bIqvW+mP6PuFUmMGP+uElHon1ma6MD86v
In/I06lGp1C+kg+EWnBjE+76pxPG/d7Z1x8sPdo9sK4k9WD2ODXTrUiuBFPq3bjqYEMj9OXUc9Hn
B6aw+DGY7kwcKfmDC0CRdsB9HBYuZBy23D3VYgSN8RKzbibzjkCNQv5w7LMf39PmrEG8Y1vG7MJ2
JiPEuvs+znjVM+KtWm9pmFmjkkeomuhbiz+9wwbrjO+GiiMBCkw8XpNt7HSyzUw74L9FcSE23paZ
NBdSSPrWCrqOJhkxNXlWZzC4wX+pYaHLpy4dBWblmOigxLZwwcW2KOez36yRYgq5kKS6QUgmDKmh
V3GCWbRlmytU7YtE2D0QabBmWAxXJp70miMwjX/q8SoG4jEDQKx7oIcEF/ATLtb5LZe0R5ONsy6Z
mOjCg15G+mDuqdHExvdTzRcrf+SYHys5WDS89D0nIPWOKBFIs4WsCJY2IaqkaNEwDP6I7oKvRWJd
xenoeyptM9Ye5WSt7izcUTAL3Y/dPCH9HYzv5LVvgP+bsl9+2pw5R4Kq6CA/TJRi7WlJRhz1VmNN
0LXFhFzNDOEHq2w1QaaJJdJs/kL+4rmBA5IIM5+3ZFBhgUMbw+XajRdsoelN63B0oO5EG0jaLQMn
eQwWhLDxrKFvxSHYV5jLEGObO+6ZIN466mNeza5aXXxMRyLSbKq+q/JbzTahdrf5TUrgW/yNfn3s
tSPWQG433hWkoAh/1HLLIhhnm7b5nrFR9pC3ZAFq3w5uZLP+GIpbQIdFsbFXwbrR2YIWOaJdN9nm
I8KiCaDn32k2goqMRbOWMOtFO6i4ZERt2TEMKS+VfY70S7BW6QEPXLn+VAh4SZt/RKpB2P1KWnYw
BWt9VZJEVINT82PX5JCBHySot7Rhg1mHEk4H6Q1DDu5kcNWRmWRrIKvKip2MJTg5Ns0lUXbDcCAM
mLykV5JxjvQCjRyrVbm0WFhsBnQHFyGjfKEgd+0whEGiK+Ddh7lxx+EVG/8ihc0PW7y40BBuhDhf
X9KimboZ/+6vsw7dMHiKRYgtKM43mmesdcn140MjuRohuTbbNHElbgiAB2QEISp3MI8cW7Blhb0u
wudDBX5mP2Hba6NHVb5l6Tu4YS5txLKrrLn4TPy+oDJKzZ9SwTWZzC4k7fUQokK/PDBcpPX3q4nv
k9o/7WVgD/vsh89M+3OIdJvW6nkKCOraSB2l7kh3jQ/+kjXhUqsDtPjdDm6AL9Sgv6v2hm5mMknX
8hsohiFt6vCPrJvloCaL6h7yfVQRNTjkKP/F/Y+MmB4MKNPulXnpGLz5RFapth1vmb7mUAM0ckd5
U7Qbub4SG0e65ssE+CFmRUc9ks+7pJ8A0Qh3o4nvitxc+dXQLoB/MTMQmlxyeQlPlkMUROHnZ84O
vtbNb7ZXkClqnVLgsugU/LVQtLM08qVgJEPTkE7vWef2ziOMH2H415p3abjl/oEiDak5T57kVsa+
VA9dhv2S8YsMpBro3WTjpLkRaswt9XWpHCKsqdxrw0aavDK5mPpZlW9DQ2rQpQz/NOcAuFVUOxF0
/FVVHrFdGOs2jLGUWXhqvLUzTu5ya9m3dm5wlRtLPz1N/Y10Edt+K62DRsofhCe0EhbL+VGaL864
Qd1mGC8GIJdR7o3hcwK4r9SLle3EH848NuRXIeUjwbfUT7UGqHBTOJ7H8EeFSu1RizlrvyQnAV5i
iTPcRuXaPez8RWo/+3W9zoBMk35CSYlJjE1b5zmNCGyl4JIB4jiPhI6viIdpebaDRTd4DiWGS3uF
FxEd0ki69kpMjAmLGXDLUAJSnMd0g0aKp9yILgKNnwkHYPjTwpPaTdiu6nWETV7fq+rZiXAE7DQi
YkA42xvxsYC89xh0YlZf+BxWdGokTPi/c3tOox+VmKde+nP6DUJpoYnOAWzs4YdSsXtkfIzA/WgB
9ZG0GS4K3/hw+qdyNPSFg2rGIV7wKJPWiqRF+khy8ZYsZ95qps0VsBxShlVYrAV13+HpQkIVS38p
0wHY7NJyfiinLCie0UlnPpayJGYXFKUqB4aIxXOn8LOAZkXZvgoISRuSV81+ByKJlLfoOU3uILlB
8RqThh5/D8T/ONoGd+IakxwJpL+oNBq3pCB4NxrvYFfowhqH2TQ80oVDjXRBrllTHxGi8sKMhG/o
SKK4wU35xP9GpsZQMZFtY+fpl5/x/BPPv7x/K6fZB0CfarcB6l0q3MluiQ2MEQAfqQhtTzcC8+QV
Sj9k49hjLWcrhq9LCOn1Kto6QqbrQIhJFbr3QC0yc6umL1XNkVmge07PUbctjENFAIvjn0TNOXmb
RwuJPJqDyLnKMOrK4BwE81tC0IBEmNVehZngQgsFDlQ9dJgqI/507K+hZ2zGPFOsycTNbDIJqGM+
IsXsjWfeclXLD9KiFrGyocRZ3F2K6g31kRABpIr73EM+r2+rTexBs1PYqdWXRnnlcYHZj7WdEPEb
zumilJdSPsvpByQS4nOJI9tK9gPwfS39TTLTj4Q1kotFQWdc0Zglbcn2xBGN2Xg/aDbK6B6B8bdu
7IbkOhZLijl0DeEzRqux+EyPKXOzv2yJdUhv4giY4rfePzbmu1NvDQcz5EpX1gTYgInzt+X1pXqx
9R8AjoSjp+MpQt2CopQ2yR2rgnCgeVDczpP/nMY3admj4y3SY6VqZOBsKXDHLKARmeCQ0y3RXBzO
pPUamWdtWfQLF9Fx9qcXF/XP56h19kglp+gKgrfQFPYk55pEv02616J1UFBKtQuKB/3D5MFzoFdM
xyC+SFPpFwhAtK1vH7ohr7E14+zVjTNJPqEXezMe+hbpG+J0RCYrKIZYheRWezeoAS3lW87Qp40o
zQaXQEiKZDBaE52oIKvuHwgruAlf0EauNO3D6bgXVK7JRWN8DRFfcAZaLLliwpiSA4TTqvuRkQYK
GGP6tviaOprYCQkvGWcTPnKw/RWe9MRlBvJa/bcFBhCYJ9cHDvQGQpwwUVhMFOihurH917r/dPKf
BFzeAB9dpxNV2aAnECxU19BIsp2Gv04nHx0VABkvyZV4rpCJgsGiR80wow7G1aMTii+3YJFB7Q3q
NiLe0r4m6pdiX8wMXzFx+nYNAuz3TB2g18opkN+c+q+zF91m2gzjgXCdRPaG+divetiLmyy+Wma6
nkADOoRlDMg5HQz4yVcA+6HiGZ6q/UU/kGqCutH988ywmN4nbBkBsILt2v06bd+EzyXIUPgH4APH
kd8aZGiWEMKdhhWUUbPtrX1a7av4Fgfv/QBHYK41Isb4rP3g0A6IU8I1+Dc2lzWDP9MHtX8SJ9Ww
r81/thCfgwkCDPj+nsM2I5viGuAzRztydLbDBqFeGq//9XJeEp51+RgPbyyBdrGWTAI4QAXBXIqJ
TSPdWqaLmgpRNaiFphBLzlUodQ+Q9aVZbdp1haVxD8/XY0xOWIeIGm4ROwQ1J1ihrMIrwviu3aew
o8Yz4UYIadSbLkLiGHPHha20SrI/UeTa7si9J/ECXLXItyoC544EF3bdyMFiQyQmHV8yapra2svW
phndMaY+yt8QqtbO28b2zOBzQlIRSUeulDR7U6MbADyyeLZL3IoZ884iqu52i4CQjOVG47vfsGCn
43sWnUvp1oXPPj3FvBvNfADhaDbDptE9sR8U6QqlV18d1SWa9tzLtV9ahKgf+GwH+Mh6n5JHxBTf
bMxeXZvN0er44yrXl/ac3VDkPJup58juO6HHtBuCpY8HcPZFGFBWRS7hehgeA3DX0CPXCM4iy0Iz
T45JLNwuIS+PIE26hlaW+kzhEA1OwJHsgYKLuly8tdOH2rzrruMhlBKiFbL5ATrRWAGRx8p+MnZ9
jX7RzNYG/zx2WnhlsNFrzZY9VwHmy00w7IA/LOmE1xiQi0eOpIq4IUocOVV7qB94sAg6rFvUxG6i
nZqOSCwOLm9+cBeJ4ccEnS4QKcoUc0X9L4MXLuXiLd7y/1Wvwp8yN5aGD+OKgAxLjYP0hxovQ5gc
f4SJicj/7Dj1l6h7S/tvMgMxDwRAiLxn6Cob2V9I7Ufcvo6zxid+9Nsdc3x9JS974LIbYFMYG0rI
/2TxF2qo8TgWPdULQG9HdrAgews4bxjckLiTUvEar+AekEb2l9zEt0pbY7OgjWhiJ4qpjwbt+Izx
L9qPlj19eBEb8NBfNOuCIVCUvISebvy26Y4W54XCRiH26gwLFGQaUSP+BIGLrCX3H6HCCTHvQs44
vEXtR4UNV/NGDPLcvfwZIfBktpn69ajyx7FwFUTUX8JyPY/rQLDcC97ANf2ckWA/9Dv1HkLj0dPr
VzGUhyce80FhmqVibGxoA20/AvQxMgGyP7KxYXeaaja1YdU5G8aEsXnFOcnxzAuAiIz8ulUkLcMS
npyvERtl2VV00h74iWiHFAIpAbLsT7s9OrqQMfmrSbuw4cgwiHiumDUEKBiEB4eHQIyGpDqu6ppL
gviRCBi3L27kCJJAcsq6+/jRph5/vh7fGBrUZsv7XBVPieWyr7+q+CD4KRthAQn6CwaDLNzzfInd
Wu1OiUkZIByh5v9GX3SbCAmWNHF9lNdRj2k5CZcSgvDuYg9/WBQkRBrx5IWJ9xrQCMgRODcfKjlC
BJF2zPc2em+Gpsb867V8kVpEHrALCRcAw26cIEy5qTYHEBHCTfQUAq5PM8poe3/LnHOY7OzsOTJ1
N2WMtgEvYPomUIccsphPwogxowYrrSISb+jgEL9lHgcuruoOeIyTP43eqNdZDE7CPYZVgbsmwm2l
PGtur4aqS95B3SDMiaSqAHO5GDkFBYYEUi93MbZgtQdWucXVq6q+StVBsfczmksaAhmrsvQjZ+Ke
efoz41ZCAhX5E77ZNDeyw+Asr1JuJwZRRAblBwy/se02SrcpnD2wWI5ECiy1/9EqoAODIiG4sVkB
SRFjdlieopIVQNExA9PKxhHINmOuuoa2N56ZKunWlIAsZvOZ2Z/l+JFDnC3gIhrw42ll5RaaEFhi
je+E0zM7miZeJDqzOeU58oRZuOAamqYD/BYzDDFJ9Pqobjxypuw4cxr9F9Om8MyMqr6qr9H42yGT
5HUl8igq75zRS62x8LI5zFU3bBoY/7L5T7wlqEgT+9egDl4iUqbl4bZJ/UEvXTOxD7jMl8mwD+s9
c8LUIlPqAe/As0TY6yRy9dZ0rjO7AYynylVs6YnOeUe4VQQaHyAiKKdkHYhYZNQc+D8oS18KhER8
qf2DX5GJ0f/iVoanmdrdZ4P30BsRnQCr0L9nJJvY3Ms8EBNXGpIKDZeT5kD+1Vfe5OhiIAJXtszL
A8ZB1FHEy5uHIoLzuYk5JwbReRFCT/1tJDuvEa3aO539FRU/ok4C9uIVchbDAzyqEHkyrIyB1xUX
wuRbxZ2j78jB2cdBU53QochYjxBq54U323tozaHfhZjchLhIouVnI5YyZi8QBMyIrMb7PCYh9gz0
D8uVe1AFnbxSutWzeS8IJNGQk6vL0HmXaowTxDLIqByNETHkGPJcUBcg8/hfYuulI2Eu+gmVL98m
Pd2N3Yagetj+lUA01OjUje9SAErLDIKsmTZw9clRKmTJPKlYI8URJ1nrh0nHQMv/SYTWRY+YiggT
1C007qZ51t9k3AGKts8IkYpJAyrLW8izGR9xclcSNpZtW++dirL0oltnk2frqyq+mNEePJHs5MXg
UgwoufxesK/3Mb/H/NVqKC9p5BqsbKXHIrh0GwUnE8Bs+cnwaCDfsNzOeokJ0QEmMEEgyXdg/CAV
p3VV8yZlf7PB5p3R1r0klGKhcXSPhQflKeILon/e5Bnv6mGYts6sIXoiZuTawbixXIBir/tuF4v6
BZMz+mJLF9l89yH+nTOkAIUpzrgbOM4meQlF32YnU4aTn/ecb4GB2E0WZsaYzfsfF2GtLOvToVcr
GMC5iaEpPb856dysLG0i1XCllCcpBqZQsnWmE1QElIeFGWUIj8Zr7UibdKAoaD7EiLgjLjii3cIF
e3IQ3toGazRNBqp60IszqxaxdlykKhres4w6KN8STCAeMR1uH6qy7DlgjW5ZW+sYnMYPXSnGRwgJ
sNM9cw3ganxPhu+WpHPEYCEx8WopxER2kwXQy/k71HcZiC9EWHkj5iuQmGGSHx53uTwHzjnxX5vw
q+gbitnck97jFQCgMi45KEtSUobA79LN/M/43WB2U/cGatSGDoCGnbVCAc52j72v0g4GXxpu2tLD
SzR5yLa78UscrC21DmF1ziVcH3RW5IyIBdI12l0OeG5NUgXK6ifRHhX244c5vFUWum1CN7T56UOZ
GfmPZsFNq/PqpLbKwpo+xKJaWoZbq1dH3oFvWJ4o1fTape6Wjr1kLjXG7Tg+RWxbmrAjIim3XXYA
RE+8cI8hf/h4LCnJhXXhn9VSNyQpQWLWVTfhsM4J8zaDZcXslrcfqmURLMaf6HP4uoO8whU4MgWx
249mhqyEYO92l7OYUPnBD+XufuVxg18ScV7a8DSUd8J5eOt8lky0KEjRuhvI9YIljwPCIMWLP6Vh
wmjBVy1eBZuQmvHjHyKa3WOJMq6vjAjw6WhaO216ojKt7C1Of8O6B1m2mAJgP7ETZp9B9K0JZDeg
Uxo5SePgyYf+zs5Zd+3KRUOfQEGChfjR+FywHOjNSzKhHmMWnFrCWiLUK++OfrdYnEzrReh8nYzu
0+dA/pHl0X9O7xcnk6v1R2roJMWDN4rM75QzbYp0+OVXgnTRsmRbrWf0rt7MHwz1Omn9TURDELv1
EMg8NM2KArOlwJJAUCTGNUV+5z0UMxkABroP7ieCwagdKzGhqhY0DNquOf4o1T/SRfz60DQUl/qb
Of/MIJwMGsCFnIpC9gWSdspqbmBkDIud8JFue3oDC7p3PlSkBpHxbcYffnWdJlS8jFcdc7Ls9Q5w
Cp1s+G/eIvbFaiBpeAHx2a2IDoW9mTkS9PBUmXz15dtUfJa0vtGEvFDb8qz0j0HwIxtxOirwO+GA
HNb6A0ahlRE1SLRovhJ8/T5xsX7arieVYgLcSD0n674f0PMza53eLD9daQg9+K+4URDDXpVyX9M6
DRZjBRvpx6+YYOgl8+n2XY1eUW9zyVhUwXceO8zEiKQQ9HebZuUAjB4FDeaQk9CWl0L/VUYa1egU
03svZEf3Z1jH6iWxPfWi99dWPxe5tPguCKPqtsLHpJLt7bwB2i2a4sxbbqlXs+6JzANDuZvlbpTQ
fa3aZpd1nxVxbVlW8D0RHo5uklK5QpjJ17KQxO6N7hXDh/Aw797g1oWHX8fTPC6QAEIlB/oHzARx
u44wX+0gXXW+/3L8rlAE+9K3km8EAAz4Hyb3ydW8gAnrhRovQV/H4W80XFJn33tDjL/TrDDYsAkt
eop5UUslm5FTNqbeu/Mi5ao6Fz0/sfJoyFsQMBOxgOpD5/GNbJ9LG6QLqSOCeaggMqptMgI5dP1Z
xIExcUdnlWAv2jMTdB74opDRJB/9gviRLyA9v1pVk4ufh0ygi0a37Fj/5tp70YLvyp07SdE6wuGH
oI2ICIYzBg6+9w7nWS2iw8u7xNYhy3tNpZ0ZO4vqPOSWdP+99AUKT4hM1NyC4pt2Sv4pPsKlhSuN
zE9QtfYES8TPfJTZDwI4JAa0LklkSZ0DlAw8TMy+zZ0VXBDQfnsR/GkAcDJGByf9LueX/+N9Ibbr
MKYfzyOsUEq+TG0b0B9VcikoT0bleDt51nQCMaWOe5i90PSa9JLrzlIzDmTLdTMYF6OVF7KdKk3r
Ov2wMlOyLNQL9jZA7wxATGiDBHPUZ3zmF7T2heQzN6K/ina2gH65mbuh4dt7keyDlJ5Iu4D1FGZn
vNf6vlLuKuLTGaiwLtt1jCBI5QkJ1jHpQTy7rGAd78A/hnBwRX2UvSoJrpIQo5a4M9tKLEhLlmhm
IGiDWEjPpW/CchHEswHBBlOOjM6DaT85pVcC+FMyQhKIzuEudHzgOWpCagkrB+exMGA1cFhMwKgp
NC7A+JotrowQGu030TcpMVzhfWIh50SdThIUn6+YK8FaqF1bSdWKcXVdFHuBS9NSCbyU+l9qxQv/
O85vpOPCCpGkkfKLVNm7Ur0q7HUNBQKzsIRxcadEbcG45rgH6aEny+rUklitFR8F5szyAKM7Fr9G
g5HTgzVp/Nn1s49ExsvI0gdLZ/FGa7PIzqQszMRaTBhUPxJ4iJpUIQyrLbh5TRZW5CsqF88/ASZo
ZvjGEs5ZzilBItdoyUtVZxajaSeB0wmcz7L4jhgim31rHjOPAK98Sz2e21O5HniCiwOKUQBfxa4n
SrknwntynlCkgoornDmG5GXadm6PuN7xCcOvlUfis/CAmMU6F1HPRCIcJBOpjdtVhBjsRCO9bNxC
HECknSIodZb96LDo3ipSMyBMgdIaa0sOFab8dTPtuzu+UZs1LLUuxLbTI70HXTIwIdmcNTTJH/HZ
NkOzCelmp2cMXAdFOR4NrA7FjYOlU18i8z1P7a3KFxhDlPNwAhd6XXnQZWACw9N5AizUT6r9iLCq
OBDPN87uJMoWmsV5snmdl2N/C0OimL9s0rTzRl1R6bWuVE476g5kkwPmfWo24E6Rfda43BKyDOri
W7bP8uBJCjLvVWK/1wzDXcczph1In3MrsDvGQzenrHXNe+k63SMu71RSkITXLksSPecYHoasm02Z
HwdHQj8Kykk4V8XRSJzz1pFf538qLnGj6M4ZqmjykRFxqApmHGGpJZJT1X2AI3aegIGLa0REql3j
xsU6jRNEPtbxRpMtHrCfhBVQInWmPpvje5OTLPcOry3FCLL1v1yj2gYAEngqCt6H8qR+huWGuA3i
27kG2EUKovHcRgoBwg4YeRZ+v38iE/iK5guU4QRx3nA0OhFsXXOdyrOdvA72T9x/D/K8oRyAYa1M
kXlZNyPgHFCIZTrJnceWnfkM5tSH6DgCkKz8d8H0fH8+t6O04oEgYSBuNJGquWpjZe3bIc6ia+cy
7fkXlOCpBmTNTA/xoPa/GfEuYf5VRE+JELj6E4iU5DiD+uISNOFqLX4m+0SiWqj8GXS4OvdYnlfR
+GGQfd4eJefP6I6quVPxBPgPR7tr0h8P6pzf4gTRz9bGdXtW1TVGQg1/uLqyhmCrpQwBqBAp010R
OBLlZ816BgpvOCoiedpJ69itYo9FUlyoYqvjN0cPtpb8+4xwo+nxZKHXNwTd3r7LkitMEqq0g9tX
QWqUhPDes3TF7FsqIxT6e6YeZAuhD5Ea+3IcOH6hhRAo0TQBy7tFThcti6cKJdmFVIMubBiTmkCG
Dzk66IOnEQ2ZRT+KhhFduZl1B2GGC2p6GWGJZm/cVB7ijHLDg2huB3j9KH4VwNnEMBpBe1qs1/KM
jFYnpax1S6TBRPm2KWBHxHBptiDvr2Q8LyPlNMiAUICMzkjCwd3iJih4VFK8c9ySiGkYyxm3wHqc
7bThjBY7EM31OKNFsGYDUsL0Wu64E/poA0ifzG9NQ5jkMdeuaXbvyBKIDrhvpMo1eNyhc9aOx1Yu
ViPC7JkkmvKesTFT7oNx7lPPE7R6m5J1W+GhhANaEUKBXH0kf5OlrolfCXcZi78RVMRizxBOlVYF
7ctWNv05Cu+fgdZP2zb7bNrU9LER+9PanN3wJn77lTXfvXkLl8FmnH/CkA4V3AfJ2jE+M1S09cu/
nLs9+sBOXECMnbbnp8wee0QMFD8ARP6G7Go2XZfdqWGpsvVNUr6H402ZC968XcXDF/cHJXifw6P9
rjtbeQ4PplqvnYlKrLeGjFtBUMMkc9CKuES5QU1pniQHYa1IcuNDHkTwkxBwwmnRIMUYSTJn8JnR
XlZnzDedyXTOt0OFXgxBEbqwtQZ1mmDZCaMFUXukCuD+xwvTT5ceFX8BI1bWGxAjQ3V1+J2sq+nM
LihWBPlsNq/kgnZrvrKyuhgYtEhLtw4d+nOVTzRjiZf7F5lYhAiF39Qe0bsue9ZR/yK2F9KRhbzZ
7j3BttSUQtYGzyH3f62UwETDIkGE36DUdeBkE4kXk7gn4MDZ5aMii0BvtjoVhcVPrRObISG84vqa
eSQ0i/cy1GlJlzbfINzAzGsiIP+LydGtL6GjayngQE8CDp2094RhKTC0BVs+EavLRsMgHGAiIhek
GxFgsIZQltD2Tw3F0HjVCAwPKPYYxkdNfH+JI3irPQqCx+K7oYLDTRe1vCrs4CWjQvIxExmIxpe5
Ew13/Zjp2WHOAafWONOdeKPX67G96IKIEAOi/bzwj2kkKu57SFz16fCS4ZhTNoI4SLjAiH+0jQeF
kPDNe/g89qpjZVM3v6rICxXIha+z1bLUadNLqu8hH2SaLV6C8vnv8JEn1J6HgCfJEQkPrM98U8QL
prqrxoCgBCwOW/9W48h3c3mP6raTr3m3nSzXb8mW3FQ+P25FHgAok5bufCvxjPJUsouMmoz62QV+
ncnLyg89n2eIFxB7CEu3spK/U1IFyfAi4fsoJBuKCKgPDbR8/ouTnqzxuJMHl+BdEfeCOBOFRljS
E/kWMMH413qiZnWTIUWpNvMr+Az9SeMK9J3ziEUuDs8dr16TfFnDdxSveoxbDbDDSx0eZfPWlM+8
Qi/liZDDwWVa6+CeqmYgio9IssorbJe8qqpEdO76/hEwZEg+NOG1jmCaMd9qMofcnzHe5oG4DQlS
70uD/FAwhm4Tays4bZcI1HRcNWrNyAB4HR6n5sXGrEGWOo2nPo8JwQwpKRK7gAdRPzZcg2tyOsNP
wKEUIoAKDixDyPQ59HToXBFxU+4wyUTtS6OcJv1hkVaBtw91aOJ7AS9sD5S3LcrdPO7y6KFP6cbU
Pwr1ladTVbBXoeQUG+yMVKjibrdwpZBSM84bYm+JKznDPXGbipVrxgszLGkNWUzqV63g63K78urQ
2hyp91H5VNGaNLzbUbeazWjp2M+JQTChNGnj+7s2PGr6UwmuxL/K/q7Uj6m5i9OjGT0c6wUBW0dG
xXNWtoiRw/CegOMr1iXgDdB2PNalcw+BVQJAUeMbrmiqj1J7MBidyZOQ/S1m5mqmQ2tS3DxAeqRP
QKKoLqV3m+rUEXeiC9Clk3lUU3a70lmIUuQyuvYYpcs8byX9XUUMk4JcyRIobfoci0fJtlXsCU1L
OjFf9GGwhn5e1q8jcmF5+OEDlTpaJPY5ciSZ8PqaLgg7IgmseAnlP/q6iXBszF0fbvxqXehLkqp3
xEKmqPsKFJymfPEJuW23Qvjlm+doOM0ITQwvLz4nZT3ZL4XOJL7ikoXhstudrRzkO0GYavPUohe1
eJ2J4oJgkbxIX6dkD6OXXfMPMOx2ASHlT3CoOaXAr/O9gu86A0mekOc7/Zcf8ias55SCjqdNLIG5
kjN3MDEl8HtWPd4+ohxAuOLhFtaXEe8USs0eJQ1rJGHD5nQYKa2uiRwBWJU6jPQYruIL8QZBN+Kl
XTvWu5Iych3DBMcWHomCDA0b62Lwqat/Mb/rgAFPtr6AWqjIccU7X1pk+F1SFEqAjWtb22byK0WR
U3sh+LkxjsBYs3mhQxEEFi8VWff/hNvhXzrwMs+EwX4W00/KwmdmVGXIN+SzaGm6Y+63y1UjvROU
hEskL24yOSfZo7N+Zp4CiQk+ExLG4RV9QhQx6Sg7ipIT9SEkdTbRqq/8k/RwkrEMKQcnAElPCEvZ
r4lYX/nDWdAWmZYtY/VX9ITEymMKX9BSawHyXFIAjr1yrlNgkaPe7qSWSVtgdcVPhrmFQd+0NhwO
gtLqIgI7Xx0yUfmolfk9axdOM1AUBEHD+R2GXAYO0K598Ns9PTR8W3rniaVefTmFGRkBpP3zExPt
wJtDJIpPVuNZ5FwRidUKpiGtFg0AWdoYy5ZrJTZOIDwjoUfK8MxiY5GKYIzgj+uPnJ8xppskexD9
GcwRHQ0nM72m8rs+E/I1vsQ7iT9u2BU02EJi15S0HxivwuoygWW1LLmF+eMwXA3B6d+DA/TX7pUA
IJ9XnrrLlxQp+uj/5vxZAxH2guBupQfEfYVm2q6QtrCRg7P26mJUeoAGwivumVuPxyqnTcpli+O4
6hit/sF83aoD98gIwyMIl7CdfQK7AVfvl1tID7pR5/JSD+j5uQnRXifpB96vLEWM7dG54+viy6qC
g04GRIT3W5x3AVQSn55qnhVlo7Kx4ZPGdFKTacDBcVTlXwEEEwxXx++afeJsawgRJePX+VCxUjbF
eygBvxPSPn6nOkZDgt/CTQ1c7ez1/t3mN1PeBTVpibPTOIfW0mCvNvcZ0xr252Y3qJx3wnF54jGZ
ky3sEgcbISJMNLTlAuZMRGnSZ4NIkYzhB4Y2wj4VEp1sjhwHtDrfKfKeD7wYH/SnIQUK+dTfY7Tw
TPdHfficx71SU9e4ZgC0ZYA46h6g+uqBnz38VQNpph4gj1+hXoQg2yUMDOPeIFT7MI/oFBifgTYB
ShxEhhtrG/LK9fci/TWU+9ivyT1xfkFereK3Ks5JdBvN/dR5bXtAaT+gGWzQgEnHUX9xgEEpiGte
dF4LPLnxnyIDABbATs1jzu/+tzGs7Aim/WCHFxCTPt+kzDQdoElEU1DxTY0tNHXKHgUPpOtIEsmV
htjoybFC2UjsQLaNKR1MQ1fN0GTuYtpLlGs7ARe5c+5hOugkJDgkByKZ0l5zxOHNvU8uUfyckI40
CYDD3C9q49RKiIJecmQPBPoVEJR30fUCzCO1t2rai7B2hp6RgqIdrJ9lrewaVvwcBTdffrTVV6Pd
IvVHishKR2hf7hO2L5d/MowvEn69ul/P/SbQN5XFa5uQFn/0c2JbXtMKxSQ2TTDrfssLSWYYDDiR
xcTXTs37yEBfE8rSebgzsMcHy1b8ImYf7mpiLGz51hOTw2E0gc6c/JJE5K1JVzffz7ho8Uy4otm3
9cdNTrEjEBEUJCAM5l314NPyIB+jCO0oNSXWxlJfYunN4fgnalbIDbcKqF4z8tIM3kSZRvOnx6Vb
w5eY0waeI8N1OBAOtFH9l7FYdzKdO14ySIT1HK3od0YP15fuOPEYLMtyyfyHl6hMt5y+pvPlw0zG
r3bqUtRiVjtq692WuzgiRYAcRuS2iMGo3oiiz4q0G4z7Q3WMOk832RYPmFHN7DY2GS4tIdVz89At
2c4t5uTptc2+B5WL2DLYmkQ0FFw/01ZMBTnoa3G0+ruJg72pvyRtbY9Cp4nYpSbzwuwvpoqSJj5V
Oo+Wjd8TY9RBIRwgIXEZ7yPWaqKneOl8tPA9knp9S44m64NOr0OPQBIrCLEugnXMzpIU08F4GGFI
OrzCUf/a8uvPBj7OFblV/WucUIQKFNgQ0TdbXk+CduX1444wriB2E+vWOUw+zBcKzhJcgD0ZYiFi
TEwtxpH43szyNJIf+v4gaf/j7Mya41aSLP1Xrul50B1AYIu2vmU24paZlLiLWl5gJEVh33f8+vmg
qumhUETmWNZLXVFUBGJxjwj34+c8FO1zakEY+qWvd9qY8Dr/RsIwojqG8ym5AgjbyM8W+BrnDhkC
EiQ9vhPm8TRkq3EnuUTIxRxfquKTS4S5YrIu+uFSTp+L4XrUXrRZ1fs5cc+J36NBP4mNGT2B1XEE
xCaUccPheq3Gixz/mFFkICngVo9lfT9ehtm3nqAFMWpB9J0NZTe/4IS0IdaszjhAwW8QMUpgkh+/
0imRD4hwQ8HTsf/l5t8oJ22JgAXPnmKj7xIIMkyQXueFTUvwaHCxjK7Qz3TIdkT9tTPcDuWXvH/M
sJi6gNlofNYcWBipv0/Cl7Q4g7HWYc2CnddsNIPQjPPi2ncWYUVw5DwZgM8gL1vwkD01grupfbIg
btH1BxQPGucyny6V3JlZfQJOVtSnJ4CHkJIRgO/nkC8E85Z7DXENuyEDcoHQSwNI4qqAqNcnXFfw
wLPNx17cT9kLcnvzLaeXG43DaaYVjCjLIX9dkRZlSKTfM/9hjL/YzvNsssRio69zHTXyjycl7xWS
RcTarequsi514xbhr2n2EdTIOPl5GH5vgVqlnPAtr/8kIC4afp9voVQd8PiF48xvQVz88nhmw3Kh
X3X+13R8TezotA8JsgwuonvXFkacnw0QaiUpJOA3hQVFsVvdj+Mdyq4pAh7xMysAnzZCDj15moGH
FVVxoELgDAW5aV8kEG3zrzBs4Pqka+FpKFzEdLc9ssZcSGP/WQHF4zYK3J3tyoOIRakM+GEcj7Dn
PZOOqBu3Z7IcKWNqLfLO1iwp8VR7tzDzpjXebhurLyVMW7DIGD+r7LEgTeEApxUPvBsLSCDJrOdb
NnhhfuXrk/ASFXTstByu4ZFuKDz0v6dIgHmwKJPFflA+le9UCdxKqs0hv52zKNFL3b8yjW1/47iX
YfpFqAuCotw23fAuNW6YKlf7TIA08CH2+JwpWK0/U46pneflbUms1+svW+2aqN5I9MmtzrLOO9fq
Oyh+W95W+RWuGGFs4sCAhat6TrdQ7DxvHJ+yQHyA/Ikb5IXtI5MantYWpKnlx9YoLrv0aSIkSUmS
v5l66BU+hdajTjilJcHQQ85DTZzDCQZr2lUQQynwTbN3qZ8TDOEBA6mvJNNAYuiMEcHRqjVf+u5y
upiiHV0nw5f59sUA4aCYuU5I6ZUQ7W8N86ZCLLl71cdPnvZYONej+lQXn+zuliQCpKjxeBMar1bc
YIG3VX0X1XeGeCyym6Q/jYlTZUAaT7ERf0Aj4pfuPdrpQ89xF1xo0waS+ar4mscdzy7SWj7kvRSR
NOQA5Rc3vxvdm4KIf5TeGsQgwfGazwHcTxM11ITl4dn/0U3beAK0tOH1Q91OLu6j8mrW5LVQmpuI
q3GrAs0My7IOermDb3TTOl8scLzMMu40SXdiuDH0KwR+/OiL6U0XqijOjThCTPe6B7ouiaBF3BTo
g98JYBTrS6KPBkdRuMutpyR1TrzevTLqgZfhToccW26t8oeEwl6Z2tZpicw7tyW574JiOU4/Xl5g
XZDqxZOQ5e1/ddodxF1mcD0CM6HM96ys7os+OdUal8R3uyXManc/Ie8DfBV35y2x8Qbyr4sYwiWt
aoAw/RyKn4WEF+K8kZcJFXTjSCnWLxMgQOa/gsrXPErvf3TF97YhDszQCclec3G3yGqBlIsvVPBN
wM9nEB3mMnk2ZedV9KmBccvFtKEZdWwe1rc+r9LxhATFAE+yuRU6j4uYaKx3C6emjK8oA6irT4nz
bFpIpYBjTD5Nxba3r0pC0cL4FkMfAvcejJ3yLLGes5osFtFFwFAKjluu8/H3IXnUHVjUqXUzueWP
aN+RNtEjQrLA6PW7oP/eGxs18Bb6Ej/lLiCtBq8TQBZVv1gtlxbtaaLo2ART4syEQP0lusSAmdwK
8M55yCdbFed8BfDnpYZ3NaJ46BMOqChA/YG5xMnU05Vf3uaQJGkWTyLtRxr/AGnGQ6UgYgFkjyiM
QnmA3BwFdqASyuhMkD8SZYLr2vWoevWbRp6P7a7on8o5dtOAxWvvIDmUqiPI/ImzzyNwnXB/a+WT
RxhsIm5z0vQk4HlGBfHjSE2Gd+mmm6rdoK7CocihyvkVZAA0JAgPg22of7VGLorxXQvjDOcWqWVf
XM1FihlQEXK1GJlBiB1J9POZoJtzc/avPpj9GWefWtsAZQouEHLHG/mutx/nqgixgSsMnhvyoYzM
H27tYVeUX3MuJloHyGd4nqE1UX2OmCLRf44GD1x7TxDfBiDeBXOh71dtpsnQXiLvl0M4Kwd/9Dnv
vk0USWlEU1vckTfcm8aj49zngmgGc6cTkcEBojxaApQjpWReoVU80wR4dOuoBnAOIOSZJQlRgORb
raELt43Sr+n0lWT11ZRufKvgKfq9MW+5U4Garjl7p+ncxNsHsFcQ/gkUQqFPU3Ud2js20ww2132q
uG2OXVTPXA3NceCnFfribFrZzEQaJSG3X73/owoJ3QLQT4krq3OFAACaTl/ArEXjt2HY8XBzzWut
v+3Hn1X5pMJXjzdIaaNd4OyygvKO+5y/Rz+kUxA8C1YO4Op8itkIVFw04aXfXAn9iTDYHBNDevqj
vs3nv/fkqTJ9ZM5iQG5ftUoH9sNbM4CkQyNYRE6EjFX07cNf//mP//7Pl+G//Nf8Jk9GP8/qf/w3
f37Ji5GPD5rFH//xAJFAnv7+N//zO3/+i398Dl+qvM5/NXt/6+I1v3pKX+vlL81f8z8t0/u/vu70
qXn64w9nWRM24237Wo13r3WbNL+/gnHMv/n/+5d/vf5u5WEsXv/+8JK3WTO35od59uFff7X9+fcH
S9i/J+qf8zS3/6+/nAfw94f/nTVP1Qtwhad/+0evT3Xz9wfdFR/+6l/n/9R+/3eWV03AH2zxH5Zu
WYaypWHZrrTUh7/qvP39d676D8X/hHB1x3V0ocwP/3eEf6zU/1u5v7IWCXrK/uu/Pzgf/ir+uZ7z
ADRDN6m8ErpiIMXL012Y+fyS/r9607BL4D/tRWc85op8kon0LsAy0hRi/PRm1P/q820ffOy7fVh/
9jFYFgPI6UMfeLW+yPneQ3XieI8YjtsiyffPbfjHLnzbj87svduR+WdHiHlnBSmw9kIiZex03PF7
Z9Mb0OAZoGm3McxAvbyTAIT2D2xu973Jk3/2VxWCZJFBfxnXCGCqA8Qq+1teWxbjz5aj3BjLUGgt
7AnoqXVXQ/vqM3+wRcY/9/cwT/57367/2UMwdqi8Nn53ocMrBiI5JppkeOf7G1+bmHmB3u6qqqkc
UdD4SM0YOxcmGePkqKbdeZO9aVqAsQltg5npWxU8KTQBv9alaA+07r4/K+5i3rsSxYrRCOuLwcu4
wWReOyulF9IZC3BSTliJ6DTq7EI8jJGN+nnd274X7/YPbWVJnIWdqKwRmUoTxMA0DRaWbujOh2pC
HwkelP09rKyLM//8zeRJt6aUNyFco3VVvi2LjFeAa8v7/a0b8955Z0+586y+ad5K3MyAvaO7aINv
gXEpKthnn1R3UbVbj+hsZJ121JigOgW+P42eiZlJYjBAItCIsb9X5r1NPRZwxv2fs2JD7vzzN19T
21NvSJuvqSsE8YAMts5jKLjWIqblnR7Xx8J9qtacZN0WJR6AtIQfNunZUFcuiRVb47ZhpkReW5Km
+3tbWT53sUE6UQpEyrgtwin4Teo9mLzQcg80vrL73MXeiJpWmV7blDB6Tf2pGHjom1p7WedJdpxX
cBfu0qWU1pIeudO6rIn2tdYPbzKds/1zM8/4e3tv4c/MNA7ayaqri3wsi1vhGTD4+cJ50GGHkhvp
9Ll3tb+ntVVYOLfQLWUWeXZzoVXcF06ioW5IAGsJ+Kr9HaxsXGfh4uKs0Wuj571pdYF30TqAv4y6
KM58vwtPejnoZyIrhgPzttbZ0mY7M6xlWVQXWQi4INRgPeibRlypNJbb2HcIQ4RUGe0f2Yp7dRYm
6WulrctMqy6mwXnuh9GkvhWuL0MO3plsJLoWQ+k85qkpD4xurcOFfVKJHRR1in1KUQaEXGPH8YEC
231DfKOOHVI0wJ8oUSsjpX+RpVIjlzjuxKuXkRVzshdDtSPTUZmnUW4tUoj0TS24LEdy9vXgqOf9
XawNbmFPyWgTETMqYwMKY3yMIrC82taabGEDNtbDuj3zXQu2ocluKhs+oyZLy83+rleszVmck03Q
yN618pG0pyJaprtDr2/01HSTR7RSekBNuq8bN/s7WzE4Z2Haod8EVgMSfeMLT3qnvum2V6FljdYB
z7fW/sKgp8DvGqPryMbkvJ22/eQnwT3f7/b5cT3YC4vWwyb341rYG0cK8RL2UsvO0riQ+YFry8oI
7HmHvD3quCuEtbBsxF7CmPe7Ze2MSNaX++d/xUXYCyOynCkozbJOtqK2jJNJb/STyc+Tr4HG7Q5U
4HOQjGNwYKr0td5mg3ozlqk2h7jRVbFlRFkO3YxsFOigvJlscEBlDu2D17ZzgbeM+r6lpHmIq+hH
7lkelWWWO7Zwn7rNnDZM68BNr3p9MOHV9WzHjG3g9boLa6oPieuT3g/wx++fpDV7n5fm7Wdrg1/U
MD1vYy0mCYmcZdAnr2bTjtTP21XjVeWBGVrraWH2OgWDygjaYZtaIYUBKaCXzo8aeJ1JQ+0fzNp+
Mv4cjNlbiTG69bCtLWKsUyc6kPtpcqD1tQEs7HlqkqkqckiYMjlRs2vmsFRl1OUUQV0e2cXCpEEx
toFd+MPW6bMfVgpbcz6aAHV8rT7Qw8oUzS/zt+stylpZowxhknLbEiQbfP+V6ooD/nVliqyFQYfS
cFGNndptGpZF+kR5S07Fh45Yh3MSD1wsb49aaGtxSumqr3I5duPWdIsKMXarLnPw21p/aLOuTdPC
d/D2s2Toyo6EUhyShwhtR3L380td5mf7x7A2V/PP31iea9pVDjSPlfAQnmWti+dggs0nzckV7e9i
bRTzz990UQYd9wb89dYuGsDjGjymw87NVRId2E362iDknz3AUq5pedlOW89JKwmqtnBC/9VVbueX
UIgMlSARlpM1eZ5sb6qekrK0wdeXQSHBSUZaU2+cySvDH4MVpAUUE66uV4grN3FxPYQDdJT7Z2Ll
4LcWnsEZwyZQhYJdZ8oK6o3rroLLT8HKXN4BAVZwJJRF4pcHvOpadwtXYao2DYwmNLapQvrmTLVh
PGwqKwaZlDVDKb54nm8dOufW1mDhNJwsGOIgdzUwLp4HpNnzedsLxBKobGXPhhS6/ThqFs2F8wg0
+OraSUZIKeiQAlLxGqbuTep7ZleD9HdH+YVcY6yPp/v7WxmZuXAnVVd3KkSZB067cXa0LZIbp50S
ZnPJbuvFgV281s3Cm8i6qmvTdoDFdgGlPLUruC84vQ1Jsm96iK4dN5qFT5FOHAVug26C6wRFAh97
bdkKMrRIwn5VOrlvHrh46ivbz5wH+sbu9WkcMcFCbVJRQIUcBOdRpJO2V9fwZZ8XJUhkLfnsm9Bo
tfGOXwej26jNlDbffRs5jzG9bU3jQHho7WZkLryQ2QaaO3ZCwSyV/5Q2LzMnPLfRqi5ESxUFBBx5
+qsV4W2RueFJldvQbTZUdcfDie51J6bvn6Sj9g31uqf9C7HiFs2F0wImisUYEp0iAx7pxCvgP6D0
bX/jay7RXLga7sxWk4swAUUX8iQFm2omE5XOtZg5oiItLFV32kyGHlET07fjgwibEBJlaarotuBM
UOeRmaLvJURFKHXnBKFTVqclLEHoOJG+MQ7Et/X5i96JPZgLLzVkyrFSrHdjaGipjDrRrwgUjz+S
kQ66q9yZNm1FOYWePPt6fq3N/JGG23QHZmptGRZ+K0ss6XiVQqlaVP1PUWgZ+TBLQPa6fyVWrEAu
vBXhzkiOY4mgdYxAcemr6TII+nCjg406zdpGHbDrlXHIpZdqSydOjCwCtiGbJ81oKdVERkI/7iyR
C++kYs1FUyeJtwjFu0V/UjoTctQfR5h/YTEijKfgPUltI2mOWxe58FOxLls9M2BxKTxDQTfpFDpq
wp4AGbx/YVb8rVy4J1OLy2aaQD32QYp4Lbsb0c62z0xBwrPUcv3zcf3MC/bGDVrU/hlQJJRbO7cp
tE4TP7DOinCAtt2KdXs8cr7kn92kbqRrZe3wLugs89b04/7OjwHx7x/E2u5auJPOrhKbEGG1raJg
+uR5QQK3g+5BonZc+wsn4OdGOA5Cq7bumGUXuu1moLE7D6zNce0vrDwEKBZXZVJtWzH23hUM77p9
NyRjoh04X1YmyFiYeS/LhgLABgWZKoP/OahiiICzZrKm47arsbBvnsB5ZOOptrUcKMFrdAoXA0QR
rVjWx02SsbBxGTaVRn2pt+3Bej2Ulpm8TD4cQEctgbEw6DKI/CSMgmZLVoFiLIA/P3Hj4m5/62vp
S2NhzpZCu6yOVbutSwIrVmlHNyn3XUDhvgdHuc6BkfQ5mCBVpjN2b+io4G6HIzewsbDyQgsGEUEc
T6TEal/dLBLxjYYGbn3Ai6ztr4V5C6P0xwBRy20Z+hqihHXaPMFPHx1YnHkR3jmEDeNP7xFrJJWt
tum2XUupQx637TlYkOS6sGOgYcWhYOFsDe91szDzuBpqciNYiVenpgmHXzmlkMwLsyIb6ALQAq1j
odAu+rTOz4u8T+QValIdl6/922TtAxZ+IPEdHWnF1Nnmtl25FBZQCR9fdLEhgJq2oZkBplS1phXX
SWe705eRwLC4b/y0ybf7v2BlIfWFo8gtq6fERFNbVxROvc36TmR3Y+nDhLa/g9la35ljfeEo6jQe
wr6fpZO9gDrOWg9OLRXBMCJbCuwcCDRSWR4Zm/19235zuBWaDTi6aL2tyAFr55FOASaAov0jmb/4
vZEsPEbTdbkI+trbmqmA6T+sTHgHJIDmsa4/NaqCctw3X5KEmu/9Ha5cCX5fpt+MZhz7ppgG8Mpl
Eg3uC5HRDDm1PInim7HPe/NASHhtC8w/f9ONPXC1KW0z2BVV5YDcLbRyUyX9oB+Yt7VhLHxFlrpF
LWUZ7IAzdud8v4vMHBSKpp5VF/tnam0IC39BFNKNDTPyd3rqUKiXcCGoKBERpjjQwcoYxMJQdcco
UynsdJeWXGTHNAP0HDtfeh0O9WOGINTCELOkjXwVGBClxlAVn6aGM/SIywnv0HG6MgR94eyCSctM
vUnUdioNKulUUxu3g1WAZjO1Unw9ZhT67+PwzV6K3K4BJNgNW89Nwl3Lvr2zAjs/cOtfWWaxmKNA
uulENKfcenHkP0wVfKxGD5Z7/7evTJBYeCqrzxJlpQVimUYgjbMpHvpNURrZAAFoVD3v72TlZBOz
m3wzQYZXF7yAw3A3qXiX+RaiRVR+Nm7+XGrqwO14bSALR0URYuSXWR1SSmxDVWBZmRl/ynWqGgDy
pN/3D2Stk/nnbwaiiEaIJO6xCCujzj3KzeGe++WsY9RZ0YFO1hZ8/vmbTrRmaOrESqttEtha8Who
BZyrGfJccNUdN4yFc6IHM251zC7PPUrYCNxWz1Zgjj9l4sojR7HwToZWRSUuKdrlcZJRIufLGtE4
FaXHXfbFwrLTlowqMCZ/V0VD4p0WVmFpl05DqPV0/yS9vwxCLSxjKEEV1G0U7zThiqs+g/XN6azk
bH/r75uEUAuTSEYnyuW8BJk73RldqeA+JK3njfJamPLAEH6/Gv799BZLcGQU60Jk/dBvlRtOzk2b
WVECK1YcjNlnLxeDVDDZjWV677O/avs0FVrabT3VETEGQR70/sbTUtP4TF6wAXdcdZb94rp2AFkZ
L0MHihjHsNs7XctD+0krC6E9sLfsyqa2cRjFdeaT/fza+eFgXheRF1P55ZrKTD85LhrqhtAc/Ytu
k7M56ooulgAuFZW28jWw3E4sTUqhCe0HOZxq+xftffMXS0CWw2XYGosk3k2i9R/4bLjV3V7Trau2
t7rH/Z2s7buFj0k1MhFNHXbAoFtqH8TYlXIDjI4CuP0drET7ZtztHw4mQ0A57iIsUfWljnS7Ezqp
Zpy6pREZD8aQBvJVm/rOlTDdT0lHtQaFrjfIRjka/OpDowfbyOt6KEEStymNAw5jZXLVwimNRZUp
f+wimARq96RoqRXI40pt+hHFw/0jX5vahU8qylCRphijnR/1mzigEkFvQPId1/jCIWlW20ZJUMY7
kVX91k6hnEG4rDzqeBNqcRdzzCoRoqM0xiOen7nnlgGu88wZcq+kZiR3GrgX949jZR2W+NRJNzwr
NWwTmlLDSO7Gpu61b7ZT1NHNQDAIlP7+flYWw10c2Ppg1TLJEEk0VAEreDqpHwCZKALe3/zaMOaf
vzlF4T/JUquEv3xIFaT2Fixsv7TEKn54XQIv6f5O1sawsKTOMCKzSO0YoccANgTXLeEPTJK+fziu
/YVNAGesTM+CIqWJcnCSSR5bDwZi2Qfi/mtztLAHmaMCXdh9ths8/u+ikkOGcmsPzvETPQ/m2XGj
WFiG9KooMgfq0N2OTMZp6rSpf60sN+m3+zswZit455ybqxHeLnYcMz/kS+odgDUNkhuvbETyDRC3
CqCkclVSftZkXhaz2GOSAmSJy9o3rqPI8otrR8aeQDPCHKb7yqrg6LOrMTN/VVNsNT9VNtD2R98F
vvPa6EWTBLs25kH3qMwyqvQLPdT04KhLjVii0sy8rzpzhEpLNaaewkPYxFDxhj7CiPtnamXDLpFo
mhER+Qnybpc0PlgDyMUMWNr6iCqf4zpQf66EMSldj4pxZv5B9uSkjbq03DWJIw6d8Ct71lleyzS9
HfUprXd1bc8VuVlmm0j/jIYD8ZDATCj0O24oiytaHflgBezc25JSiZ6bIlJ3oynG6/2tr41j4f5q
0DeNZoZyl5phBuGVAytJ0jvxjW7JST/OPy0B+emgSF7bltpC7kmBoGtCCjlq6bf9Q1jbTAvvVwVe
65WFAQuqMSVPdgvIABHVjLrz49pfeD/l2ZoKAKXtXFvAUBmaY3tijgrG3uPaX3gNCZWZpVLP3RL8
QT+zNIMfjq0nR0UFxBIy2QVRGZm2OVeR1j6yJsCh0CUOq6Y7Perzl5hJrUjTTkwatjyWaHDpQ198
FTpYqAPtr+zQJQAYPgjdGpys34VOpj8nsd89gkzvfxqa5bzuH8JaFwsjCAH2uFkiwcKURU7xZy4e
ddGG17qJfu3+LlY2qT13/eYeENnSGqI+GHcyKQT0i1NVw06jkLQ/rv2FEUSD2dd9Nk27ytApZs5a
5C7GQPjFgU26NkULI/ANsxj0CdLaLA5r85PjKxlkp5rlNR0MYOFgHbr3rU2U8edEcfmOJuh4h51Z
Qh1KThn6WFH73qGBrLW/uAUoQQy0adphNyTQSDte6lxrgaPSA/O01vzCmAPQ/pkzZdSRimwIT8x4
QvNMaX5w4I6x0v4SLinrvLFEFZq7JoaXIvRFUBLJTwHpHrWP/g0wqQD7TYqCZmVnokBhLwjQDk99
eSg5PR9b79yRlkhJoVt5p/V1etsPXVbBnpJYWn5e2eOQQSdodXF5KyrSEj2ULXEJe93+ca11uzBx
cCu6WagUPDe1aGd21vVnelAbqNfV40kSyeohEUl6vr+zFWOxFsZuTRJMXVSbkBIQRfloRXEJtYUz
05QXwXGXZmveIG8cCjeNMgqzyNo5oZfqyKdoAm7nOmqGL5EXDPLAvK3tt4XdUxnclnCBTbtaSyRc
NDLUkMDTrOy4YiaAbH+OQxhZIRKvErug6WPtoz+U4AnCpEuS0/2LsTaChcF7YBUiIRqJtFvFOwwE
Tko3BgXtm+M6WJg8vJZOgVCc2OWThnykaFL9S+U0yKLsb3++Ur5jMUuQo2rCwmliYdyoemihhEh7
M5v6cxV2PgS/dm7YmnfCsz8o8k03RCF0Fq4WHSwkWNnMS8yjm/ZDk9ul3NWy0F4DN9RDCIQC80rK
RnMObLO1ThaXXBuuCUo6dHuXWH4OYXQF7FFksjhvgFu+7J/HtT4WLiBtBs1yG7QkXDk69r1MiQbC
RFWnQY7SZeDA+re/o5Ud929oR5X0jelM9q51i9Q/U74NT37oURt2XPtzv29MX3ccz8gbTd5MQwJZ
XDAOUbErDB6IB/zXCoICH/VnD9WYuqGcEgXHUtvCUpE4Xap9zU27IHtVpRFC1GNh58N5NrgIYbma
AvNLMjZOUKviPWS2B16ia2u28A6UAyTdIOAhqu0CQT83EJ52ITMPTR0Ryjg+zoSXwMM4d0oVJQYK
N6lXd2jrlPYd2Nvs8bgFW3gIvyiiOLATuesn2TuwSKZ5dWqoMn/d3/7KLC2BhXgdQzU6Z4EeefUZ
JSdgW9JEDhdTPSLHvL+TlV29RBW2RVKBIjfd3TRBzb7LBzieujqJg5vj2l+4gCBu3dIuK2429RDd
526DNNqY6TA7Hdf+wvy9lIdPmnvODqBHggJQrmZK1gTrPD2ug3l13phlP7SgjEoBJa+WCwoUI9dP
zoK2dg6Y/doqL8weZnu7TqtI3VBXlz8YpkD7TDc0F3pLH2jHgWmap/ud00YuTL8Xtlv2hq5u4jaz
ITmTYwPjrDt6SOJmVnveZzAIQSTzfNykGX9OGvptMphiBWi/opSFyu8ghuC4Ji11tr+DtVlbHP91
3/teE2cIIQ0hT+y01X/VjYRZvkkIqxyYtHkPvTdpCwPPaqvVKKhTN1IkrIQiclmOquZOiQKCmOLx
uLzSElpYFVo3ybx3bzo4DiATzFPESYQaw/DAHl5Z/SW00Ne8IISkIbiZuhwKk8j0BBIdJVV+/Tdq
LfxKnikYLmoIQIrJR/l2/yKt+JYl3JCkS8H9Mogv8xSB6dMYgNtVV9uoYxzX/sL23VjryBLm0WU2
5X5zUTuQef/g5knyb38HKxtgCTns9FqGkM+038AyFqd9ZjzEUQR1shfJbQAZ0CHrXNnNS2yhtIlE
6a2YdkDF4PAavHG40NXkUNlOGPfhuMEsXIDXZ6M1FSq87D0dIXOUEMwKgUru/6SGx87KXahhAVke
yLitLf7CBVDhXU11kVt3Ip/Qm46KqUZSusujA5trbc4WHiBNx9TWchPGN0eAB41NzX0KmhFFuDYx
UWM5btIWLsDPKkXNfx9fOtIxP7Zxb0afe3cQ1S7skyHfeB2I7/1drUzYEjeoJxTqDq0eXUIRjvAg
5ZOXmhFWx4VTl6BBMyVyKkYtvvRa5cUfW3dIiAPY0XjoIF6xlSVQ0C1bq0ga27wL07GwTsohh8kZ
SAOqRoq0LwKTGeTh+6dqra+F4c+w7jQiTYKG8uDcewkESpvctvTmwbOgkYthSfHS9tBLba23eQe+
uQEYsfJ0fZLWXdnL4IsPbfPGkiZKi0EYnAZpq457++vzxnjTT6xI65Ljs372FXnkxzySHrS+mudW
9jezi83mEPhkxXT0hSeAz6iJ3akXu6oHgon4VWiN1EI5aKI4Zm0fstA5K/PO8fkbIfBmPH1Z6VSU
jM5PMu/qIp0K7yxqshyNjN5sXpUWw2FIKcv3Jp/kWQ5PyIFg2trwFp6h63QIBJoWlkf2evfgjklf
fc9RN4CfE36fQxHy3/fw98a38A1J3Q9ES6G5NEIgFTpyKMJS16lmIVFjSauFsrvUsnATKS2BmDoI
dNcg1RdbEq2hwUzOvNq3ddgpB0Oc9F6FSo/CA/jwPVdWfWH0ZWzbF1atI+PyMdP7TEACWbgTBJ4D
wkum6HQSwkq1SOlAgRJU8NFXpj7Tk5FZ2oReHQmomvk42Pg6gdh7hHrWWQ9b2nhvpmjHQZxVaO19
qvIOSmW4mrrwE2qpThidcZkyKJkKgjA/a1NbJe1poUdh+7rfglfWaIk7FHE/FLmqUHPNU416NUBK
fTjA+FjYIYoe8WC87O9oxXiXEMTBQbgm7eppk1KjPMFOm3vyOhg6gOoXqTmZEKVPDYKQh5ABK158
iUYMrHEYWjNKLgu91x8SluuxGbP41/7RrLW+cHxFVXa5R4EvOnI22XTleG13klWtPABcXputebne
mCzFnCmlxDFEizVJgG3jWnFx3lIyWL8MLXCrBwBbTvf1uMEs/N0UDrZt915yWWdx+lIkw4Tga1kX
z/ubXwt3iIWbM/sgHFPR55fBaNTcpVqfmjNKYM2Sx0866dK5cNTMg+crLzrxp0TLnrJMmvp14cnh
KICtEMafM+png8wjrSrhuA/MGjnH0PEvLV9Dd2T/MFfiiEuoou02kDlVbnnladLg6dtxvXsIZTua
9cdAc2qEg5SmNfImdrI4b9CftdvpwBSvbceFB2wi3qxmJrVtVY6++qy10UTeherpQ2mj9wbnzHyO
f85ePIZjXIZUGEvU5k/k6F0OkR93MOVbyIQ2CYeX7cQP1aTCI9Zr7nH+kjcWYDSQAZHyRHENfOmz
0XeQa1c6jCmb/cv13pTN7c9PtDftc/TmQ9dZ/g6Hj6JDVqL5h8Z4D7/gcR0sXASULmlmBE15WXrd
4F5b7uQM1yF0BNmB43VtBAsfAVEmbBu6VV22lgUjAKKVjnflelpkPO0fwbsQwnmO5p7fzJGW6pMy
LBnvSOCU00d36NqTjJSh2kImN91pgUK9L+hgk84MhGk8Vfowu1atd63yVKBaWJb5IX++tgMXTsRq
7ZE4gxnvgMb3j0hqv5aDVvuomTT1szc5L0Yy1jfBWHpHTu/CYdQ+cUWv9oyN7+cRKFPTK/PTnDD3
+f7ZXVu+xe2oyqiCdWD8uUzbuiogh8YtXOpe3Qcn+zt4L9jA6i1JIs0SIjZfhcMGFqzEiBCX0d1H
10gkIVinasPysuDC2YSwQytTHbnrF55IN3vRO+nYIFo1ka3JO/v/cHYdS3LjyvaLGAGScNyyTHur
kd0wpJYEGoAGIOi+/p3SSpdPrIro5XSMGk2YRCLzmPEYR6CVv+/3r3GLTiIXH1o4g+h+tkD9Vxb1
89Ll+YWw86+L9zRpq7BDTBFA8GLo7zgF2SOtLe+uopZRCKfa6ShimPicX52N5V+jjIfKL9DPwyJA
nSWM3a6DqQaHeZfPrX9+3xCrCNSXyEtnRM473YxwKUKiuW8ceUet7DRR6+gTVFCOKluokKsMLasx
Kcc3yHvJCwnQ1vSsQs8UxLlHEWS4C0ddM1iF8HEnh3C4FE5OF9f6zXD681fhRJcEqlSFin51VW9e
lmUmyUsEcA1M3zzO+PfK6CS4x50+mSe0BQ0Uu/GcGb+cX5l/Zd2n0Vdnn0EiXWInZ7ek7Wv7FUJr
GmrYbikhUR7MSIJ/vW+c1WksWZQtrY3DO6j8xa9NuZCPROj+FXYd0afzQ2ws1FoFstA1QB6LsXcJ
mvHtD7koZ+61gmTT/vwAG3O1hgI2LPNaKgNLFwgng2ICgsx1XsZhuKO8Ki9kA3/ot//YD2vJR1Tk
mrl0/XKXzWHVwJvEdHg3pN0Ql8tXV+ck+pj3LesfCsm77vPQtjWFN4nEa7mD4QJp+V3iamLVLnd9
OH1EEAw1zCunfuw4BN+tpp+DEblGfD1w79r6iJ5Y1LNdpZqxYftaDAWBTUYVenaj1agGeXjf/K32
wBSSNi964u7aSnNUgfJKF/PDQjhXh0GH0XChl7ixEdZIuLkuSNUNGpFfZfBnV0EVQcu27+zP89+x
9ftXkZmKoIW8ShXeMdtAlX5hBmZ09XRJVemfrxScSbGKlnas2rYp8PdHUi+/Vd6GzXRgYQmzA6g4
Wljp0Lhm0KHOqL1RUW/gN3oSIjCwv0tqKC+96zPXYE6g16AXU8A91XSg5AJ4UCXd3vTmXdTb03ee
5vevpE5O0PvIyTDfhaZH4G5U59/IpJMGhhCRfQ8l8zTKKr5SIaqFT8OC1YJTdcr0OHypMwbh5Ap5
yXtKtadRVjmatnUBKew2h/+8Gwok8dkCa5ShgQr2+1ZjFaihXWYERBG7uww12+yalx1bvllXeHch
8Gzt6tUzRBGVaGlIf5ctUvU3phnG9m6yGeEXvmAjfK5VMXOREddRFCY6ESb/cRSFm7RfAv8y2ri4
cAecjsg/gucafQnmXyYh+5D/qLWBuU81dj19qrq4ZVelL5t65wFHvvSQ3/qg1f5tKiE9ShTzHWS1
hjLtIOoKy8ZRm1dUniv/vvSMr/avC7uWLq5u7kep8vAKdzI+JqFh9fFdG4uvdi4HxS5jaiBwbu3w
jrZJxd9MhM7/hWXfWpLVxh2Ljhsj1PA0NT4Pv2pdFno/4QfylywKCi9ziP30FwpIG8kUX10xutJT
kRVRdBUIqFijhx3lH6sgsfdGnMR3QtD0XheT66c5lxRxJ+fH87O4sRfWcE3ph8ouEnZvSy7CZ5Q+
YJ1QFX64KgYKB8r3DbK6eCwEC6nkiqD1FJBPpMxhW86j0N0C6Va9M9CscZtZ73KBtxO9WxrbFtCA
j22ydxCjfGc5gp02yl9hf2Q5qA6LYndDG8JBWUNeHz72xoTd1flp2nhurlGZYmQwg8gLrC8Z4Cbk
Sh/vIFOYHKIMjSCVRf3LYpvo5/nRtlZ+FQVGjmPjChKC3FLFv4AKVk3KfQs7OD/J8cLKbwRntgoC
BvYifQY16vtwjO0H3lWWpXQRXlw4pFsfsQoCUMLuK5ME7r41Eka4ztcelpOB+i5E3h/OT9Rpl/4j
NrNVIDAj3BrkMPX3gWcjLORmaXr4GfmYywc5N/n0KNiUlflujjv46i6DJI26sCX+KUyI+5mtAoOc
IZS1QBn+CvnTJ5e14ler4d7odQ2hsShsyI9Ch2h3NyO/LyfbynS0Vfl5mrKQp5Mu4htSCnhVj0Sa
qzYySwEr6tjEF8LHRtxaQz9zI0nia2CWRJbY5oWSJYPiT8/dKOElFbcO3k1gRbg52VmwY3UHq1Ba
UL+LY3i4XNplG7tgjQBVLZIM00pxtwwlrdMcVbNHyZITUM4G9MP5bbA1yOnU/nX8JZ0rtEMEve0k
qNs0FeCZljGs22Q0TmlJ6kFeujq3yoZ0FWooZ9PUL1TeDxEEy91ejOFQij1EGGdawB0LUg0RvKnU
SK9Y4fDYeUziosYzSbd9ZJ8WDr84mcLWCUzCI4AKWXFJZ39rFk4//2sWyn4sBCjHwz1X0E6F91po
SHLDYSDR8DTwpssuVEe2BlqFJ7YkuWgRo+5FRAcF/+Os+QEKSfG9ghLoOy+mNYxU1NK7eu7sveBO
vjlo3BfHPA7NVytsFl04wxsxcC1vWQnf+NDz5b6hwBGl8YSLsJL1RUDc1u9fxaelFW0Ql2z5Vbba
IFMsW+uOVSJkfTi/87cGWMUgbgoKpehyvPdxnMMeW2WKRnBLYxUV+/NDbKz2GiAKqmuGUhIf74v2
pIM2aup+sixjcE4c6ndxRxBM1whRgeenjmKZ/459mfknC5v44ocN4+GSWsXWZ6xiBAfiDIINRQUT
SdKhQRf4GfbPhEA9vF8mxy8U1reGWYUHoLejUkOHAnQw28PeLwf/KLEpnNdVBuUBSNmO6sLCbF1A
a+nJvAm8m7q4esiQhBD9qQ3DwXfXQR8EyZ57CdDqoYvHHIb2ph8gXLJTlcx+8amfyacl8WSEPXU9
9L8zCkrWUdsBahBp46qQFjsppXCPsVHqIlRja25Om/ivAAVxw8QR+DjdKjZ7nu96vNxCaKmXlLEB
xeGpo+/hXZ620yq5WWL4AUXVBBvzEoIXO++gyPA4zFxdWueNgxevshuTaB0w2gXPgfP02rbW5OBf
V8Yc3nfqVpFDOt8DPjdnQM90qnweTJvnzxYKZn2SjgoTNb4vTYtXEUQ5Z4A1tvae1xkgeuHUs2cI
9xUirab8Ert9Y7bW2NMxUq1OEo5BhIKRoqqskvvcFfZiC3cj21mDT8eZqTpLjH2Z5k5S8nmIWwDn
1FK2mTmEtergVquiuvlej6XsrsCEzuAH30C3oRxSR92i4EFdqaxLDbE86q4kmX3R3mNq5iJPW7yM
4MQZFDBN+BzQivAqNfUMzNb9zMdIwp6dB7Eq7kNdkKbd27lMxhsvYEQxItQo6eudClsYZrSZ5Sdn
2khHkM+r21byCGquZsjinUz6YYJZpEP/4RBBR040KTTk1UBhCzeBgBZPHSsfeN9y/KFBUdnxW5FA
bvM2yrpOHIAbzuFM3GRAWeW7Uauivq96Nmc59gyhAH2aU6p0W3I7BTsnC8RE5PwFLf5TGhoD/qql
kYaXntRNAwPlGUgGe00jR4LbZEqC+St0Ier5Pimce27kiNcpTFyhDf/TT3buux3JcPX8zIehmx55
DMgLnOeaHvDFNHaQq4NDJ0RRNLw3w0xig9G6dvcNL1h+3Qwmyq8HYUN064qMy3DaZRmJ+a2FBHH9
EMErz406BWuA8QVKQzZr3yCRkHO3A3fVz+hncThltDUsNUlnvgaGAzm387SZSr/nkABULsVaBgbq
LAC0vHEHuDLcY+fB5Qy2KmWQFB8qtCeyS4DojXi3RiYnBjJwCqyrZxQsxIeoteRjpFRwP6v5Ejbi
dHv94wG0VkMFojciyTLw58DAX1zjn+w5Mf5jp2t6zCQzPxPYcF1oH259z+nnf8XvZe7rmRdJdQcO
DbVH0+QiAMRlluGPIgmD6MLDZWuY1TURTSNMZVhFwCJQ9X8ht266DrSg4ZgKRhf9dj7Cbrwdo9UV
MSxAUQEmLl5oX/n+vzYuuT/MshywD3EaSuhqLyah8mhbrit7aBUamvZwfvCtb1xdH50PVROWRL0k
dOyb4nGJg2iGrTkf/DA+lj0n+YXZ3Aq9q4tkimdL5nqZX/pElNFNrEG4X9IBxgbuUrsx/BPH/7UN
V5dIUiQMDJ8mvNd8NPGPk7ISINnUSJSswgxuhEEKyr0RMLjOhzZGlY7K4IB3YD1/Ax9R4tlsc7Sk
4HVc0Q4Om+WwQC02zucCxpUTYqX4FseQx/gUQcmTfu6lljLNIH8UI3gixkMOuEUGDPNi+IZXYaqr
Ypi+d7ZtY4jWj30YfQL9ZZlufctK830m2McKxvYsb+HuZic2FSm0GUAh2fchhWg8/LmFmM1+GkaI
i6Vdt6giSEtHBhiQgC9pvvQFXpUuTTIW2+pgAz3y+RBnsAfJro1ZXBHDAdu5INxLn4HEvZunbuAN
nKMXKKuCRRrX42/cVuX0wVJv4CscZLPrxuvI2cLmcFbKpvxRw4AJ+qsVHsuU7Gfzp4wSRCosX+wc
D/RnGbQTrI9n4CG4eRh1FkEaaEBRj0Vp2UFIjO4CxDhUKseKVx701SSEj8cuGXP8g32Ts3L+ruIE
Bpc3o9HFNO+ykgA+hBmNmvG/UvUcxs7QcGzbZC8nOLroG+dA6sluJp5Dd2IPqC/EBA+jrxFKjzCA
KfKTcrjK6lszRap85d1EknsToqQpHnVXTzTexXC9GaNdxAJcL6cobPjHpst4NR5NVQ7NfZaTzn+E
vpvFtaPChbGdihycBqBD0ZEIzlIcmQsay/gaFR7DPI4LSA16YaHGbKcCXfVDKatl+WQk6lzTjuda
hOPBosXlYWaFMpT6RUFQHcle2tG19wtZBMzUW1jfgasULTX5lUGBuUbozpl4hjHdhAu5rTjkbK6r
zlM6pLZLpugzpySsnic31RXDFgxApd1BYjaX5JA7jwxrH/UhmNYZTNuWMlWWE5rncI5BBp8dEDoX
inYqxIQTBsonm5L8AMUEXYz4Y9Ckib+8K+qswf8JmqNh5Eb2jMY8cbC00eRAm8h9srq41PPZiGxr
CsBIx8YIN7DnIUsK+TOmlAO1jNp1UB2mCrCjS/D8rYFWD7o59JmcBNUviA4BPRZVDDtzr8DCvDHQ
Wb7Q+N24YP+8vf6686qpNUPbiQj1d52hzCjET+Ao6Eeed/S4IMvDNEZTdUFRZ6u6FJ4+9q/hanTI
USLPyVMiRXArI8joIIMgIK8u7GuWNOWwQ/3ONHvrWFvt+iZsoR7ZmCcIxLZfvOOdvnDZb3346hYe
AJwnquni57nuwm9FTIoj+v3mAJVE/Tw3Q3TLWpz28xtz45JacwU8Tr9GOJo/Kx1OMo0gtFkhQij+
+/zv39orq+tWwx+xCuKsfjlx3P8LUKsFmlTVI9/5KCLdO6gVeHSulXozSPbHpeb+mRsk/Hv0hsMf
c+CH/FBYyAul57+F/zvl+9Pi/2uLIEYMDKoNwzOPKDjo41wPN/k8s4+TbNGLKEX+Hq44vmcNnxeG
T0pM0fSZTAH1AMHqvtuf3tXvkf0+DbBqPg3ZFFsoECzPjchFvq+TagYjIUJSf2GuNtZ9jZNHHdvH
NfHDcz1x53fwWdc+1Ti0P6dTnnV+QTY278mH/u8zmwAqht7sEj5nuh2nve/sgEdI1V/y+dz6/auY
UFZCuzoZ4ufOLmLcl9gB/ZWPKnbJRm9rllZHHbUGFsSsJs8UWKRPrkQASl1G/UdQXaNv5ydpI9te
w+SFiVrtw2p+1gkvfuPeHlAbEwNgmsA13OdQyfwM7Eby6OMuuj4/5FYwXaPi6TgOHalE+VwUjE/f
4Vk19yqF9+3IVAo0HwBNB7R1svkmHgcUaFOI6ZX+4yxI6e4o0n2qd3kWZOwDVth+PP9Xba3mKh8f
eDkBZdyEz4HFszsERCLeJZFB9fn8798ID2vFc15kcYsH5vycQRrsRQ1dlcAEyUNW33RD8ASnSlSQ
zg/170+Ra9w86ihBMc6lee5QWI13AUX5H+WQmb0P3QVV0P89Wa7ObLFUjj6zkokEXZUCVYOalL4+
0JxTffW+71hlEpAgm7RbGHn2pXf/gULFv4Im+74Cm1wLGPMsaQ1ciOuXBviR4VS5SHqoKySxHx+g
xCtytj//GX/umf//CpPJKlCQvnLLDLG55yUDUjw5APWVRxBGOr2of4GZbYD50zHVod63cYd+4DVU
i6eiPA6zCuADwoGcRMUkDtFMv7BF/iQu//qbVrEFcZ0Ae1iUj/BEm/Lqvq1n1MGnklXDfhjAORMH
GNZZMaZFQWR0oxw6S/MdHsdjAcF+bdrhqRsb3UaHYqiQKafUVx4mq+jDVdzsCnixNJc29B8q9D/+
2jWeyDdh1ua6iz/VlHcReUbJw/T0gAoLs/FzC4pf1N+CTAFFG+H75oTQaZX1/Z2I6v4rCgiynXZR
1+H9sp+XaRYatgAzK9t7uJIVdftBaENyu/OZp8F8BdkaMd8yAEBtvUu4WMZHwlEVVymMC/j4GSW7
yO2zIe5mnwrnxwASKuc3y79jvlxLFcO/Vg5sarrPLm5iBXNc1X6OA87e5kC1Fy7GrTGi/z2+Sclb
J7lTD20LlRmVtmFs4+8sgF8W3GCmMLqQNW/FoVVIHRdhKIuW4nFiM8WTic0qumJeQQ3g/GT9O6bK
tXJxKGNrIu+zV9Kg5XsDpilhIkUBN3B67+upB0avTtCsuoAP3xhvzQOIfJA1HeqtD0NUdU15iOzI
RrHDLoGf8U4xO9tvUV4B9HBhN/z7dkZr539XqsuUHspmsQ9a5rn+TRI2kXBfLjG3T5Iha2JpLisU
BCA+WETlg3ZJF1zomG2s3porEE1ADDcwV3olySC/RaSYv5O4Cb6cX7qNPbiWaEaZGDWgpFlePajo
t1pXok+FCJsbvHj9JTLK1nqtAi/sgTPq+py8GtrRl6xumg88n9tDHvr8OLuZP5//mK1lWgVTgNEd
TL4XguJQXMz1G12k0B8kwA/sayH7uX+MzCB1skNpkfJvlLZzfOEd/E99YgHqyKpcGvZw7gOPYHiA
OlmovwSDj/VLO5gYeKsaJivjN1TKXM9Sn3eC6V02SCPhgTiUEt1Q/M+QXk+7MplZuwM9uxbHLi6q
rE+90UF8hOJNMfpdqJF+4pYyPS9/lHUzy+VQqALE+M+J5ijAXjjRG9tiLQwKsHtNMhsEr1BEib7U
DOXYmzgGXfiJL1Pzvri05ijBQc9yvnRw7wabp2puwRAtgv8kbZi+sCpbG28V+eAFOYiu1tXnFmTP
H53X7AUVJWdB6AoSuQMNJBCH83tv65iuSrzkZEsw9Ev8mvejhMN6nrHfLI+pP57//RsrsqZawNbN
jrrP6w8z8dlHuZTVb27t+CGHtPU7L70128JkeGDmaqKvbVHgIQjMUPfaqCl6CSuAh973HatkElQX
1qBL0n4gSbeE+8Hbpk5bndMRAmHD8B4/UBzHNaB/9i0glXkTv9beLDewJHSfYVeSXIeyDQ/t6Mv3
Rec1Yp9awRaHbvqHkgbozLkoy9t0yLi+cNX9ASv8I+VaI/YhEerqNqLmc4S7LrsD36rB03AEEybv
diGsj9QeiYppq72ZJSF3agp4m4KMXIfFHsU5Sq9Qm6JhCWsTaKjHuz6YZP41GV1e8d1gcUl/XUoH
CfodALXK/1f4k1/gMYPZt/g5xhBYYfucEB9RNBmTvPepPTls29QPAFiwdKqHJP6VzSAQPAqosrDH
Nhr6bNmVdEQPeTfbmAxyXxMQEvNv7ZRFtt0NBXirfYpfy7ruyAOeoXd5foNtnPk1LDi2BBq3c2a/
1kgUUd3nkVBovZ56GIAYtkAztcdwBlHpx/nx/l0IlGuyA7iuXHqbx68kHPuvY9fN+1nn2X0pR/4k
q0YdMmMulVs3osya8+DnmEQFDD1e82KcXl0yEbkzLVeXxOM3Jm8tHl+O1uZ9XiWvKMMvUxpIEj5H
jiIDnptoPOYuqX+en7atL1nFS87nJkySufo6NmHR78cOONXfrCBked8Aa0pS5zLuu3LJXuMJ0kFp
R2DvnUJhdb5QsdngDMm1ODds1xOIQo/sY1I0TMgr0DZwHaetMEV8LFEK9/l1EtJKo5NfTeDgvdBZ
45hcTb7wGdlFQReNwfX56dz6a9biwraGSVIzU/UV5ZNAVqlYkrL+iJyUik8LFKbn20HHrSxfImXG
FkQZOUIvvu37XtxDNEiE7ev5v2RjYdd8kLmOmwnGTeJVuxxqUwKhYEiXYbgkW7mxRflp3L/qu4lU
AqiuhH+0GRhhZFf3VdvcWqFhL7mHuRxaG2jMVpcczTeO95oL4qWLJg0M5KvNgdJt8hrPbmtj+VTD
ZuIBrLrApfHc0vflRGtqyAyZinIaBHulFB6xRxkySdHBhZT2BTzT1vKsUqIwUKQBPYK9AqOq2/0k
CbBlwlj33/uWf3Wu0WTWpZhH9mqrgv6MG4iX7EI1+uFCeP83kEmuuRIAKJKIAZv9peYoDuz0YIfJ
7goHYMorTWDJE95QYpqF7pXrZ/kBdx5d7PUol169nP/EzbN22pp/bcE8MIxV8Gz5DiRh/7YkzF7V
eUA1OBsy+EaCvP6d5EsOupsK5zuQIRVLXZ9crGRtrOGabQEUvLCVCyzqIHnNmy8s4Hl1LXziLwF/
N7LNtQK2KwFH6g0xP+akqsDbgxaLm39UDWpkz45VvL6w3TencvVscsqKTtkWJZ2xYN8tAJtAdPn/
enDjPbW3vgtewJ9Ve94NrzYLPpxfwa3Pi/53AYMYHgodx45IoU9DB+BO87J+QrIzQsayjt1yPD/O
RvBY8y8ipzuDxhr9AfkUUj3CSQ3bYofd22flPluU7fq0MJOT5d6AU7xcKnVubZDVIQQVl5djBrRZ
GkJbp77jVWSST3NIYvv1XV+2Zk+wMVPJFDbt2zhVBf8cDZaWt8AMByCsykorwFJIXrTxrRYVQMTv
ezys2RLELE0EMOz4lpAlaR7mpVjGX9Wsij36EOhIXIiRG1cMXb1RFB8TGD+T+Q1Kg0N1qFpclb88
TOZIkpIAxcs7aMLhNb8/P5dbw63CCbotC8yAZv6mWGfKK3DMVBCmxFAlnjiK1OJeAxKyvL1vtNOZ
+Ct4AXCTu3Ba+jdUA0n3XzEsFVX7IELF5CQjM0FgAxrkCSy1LkTsjUNAT5v0rwFzPRvQEK396URM
g3yXm8KcMDgjeIPlAQJkYzRD/sBU1fcoCwN6iVW3Ne4qtCSwiwhZMSdvdZxVQ3dV11BQe+3hcian
a1PVXiW7QeHrT0z9aYqzd37vKrhk/bzky2KBoISkQ+KOtm5i4GXBRAjZYQixi6AdUHV99XMi+NnV
+WXd+trVvT7xAvJC3qqfLRhLU7CHN0YhHmlQhLDUGWN5ImJhwp05ggXDykuM9Y1ISleRJgIig5Ni
id9KjdbZzQCZRFWBhumWYT8F6C5eEn7fGGhNs5hpjAI/AVEWuj8o+VJ4BNGjLYApSmvL5ktExo0S
4ppnAfI16CJLoX8u3EXAJvemFujqRwnA98lRkRhc5/suKyr9EEeCAgR5IjbNwcfzq7gRCuLT6v51
VnQ/ZCPuXfurSgKefIC3ky94Kolk5CPa2gMesKVJSnlhq27cE/Eq8ggn217IqfhZTqqvUyom4Crh
fQAf8/Pfs7Vqp5//9T0yNwGNcZ++iWK26siSOOpTx/I+Ola9DIoL37E1basQUzmjpxCiHW/gjxQN
4FQhZc2NQvbJv1QGgIyrQvQQwr0w3Na0rSILXlgKoh919WspAC58SFgewhSkFpq2l1SbtyZuFUSS
0gZ1VCr9iyv04T9XY7DkaZXk3j/wtuuzw/n12Yga8SpqVKXrhqEt9U+TxLUkED2W8KfdEQLTjXE/
11J/o40mcCexgAJeol5ujboKGkRTAwKvGH6Wg4WxQcpr3OrJ3RDOQRkcC3hQ0g4QXNer4AirzTC8
0OzYWLc1zcKOoUUngutfeCiP44tteOPAwW/NpdC/lc6uaRbDNAOq6LrsTSa1zfVVk2UFSI0h2g3V
HkIh1LEHxdUgQI8ogQ//3ImF9PeotTPC9jQPMjFcOHpbH7sKJWqO6iQrXPXzlAmaZ0oqqLKlWcl7
9Xx+82yNsIoeQWiDOTKi/ylaMfurfCTRiBdZrK0iF07aVsd5Lf6NZnMpmhGOuanIKxIsJ/3IjpOH
Pp9V9WUyUcTYQ5HESTk9grKFKw8GpqK8pcJzHxxsBzDyfISpWdlbqKqeso1DPuH9m6eDBtnqEzDU
hvbpCOKHUHsUJT24qC3vXXiwUqnap0uLVGXa5eMcaqA4mt6XfJ+ACdFdNQki5oV60h9Owj8qvWv9
8RC6Ih2rHJyGK0V19TaLBcSbu4G5NnkKoeAfB4e4l5DBuo0E/CJu4lbxoIfTOhfNsBcKbUKVmqlu
2FMDU57S3sO8D8I81xpF3KX8XaIQO/T7pSqq2qVIyoLldWx628KWkDTWiitw3JfphWtZ++a5VYma
5qvEB0r7na3w35+rlmQd/8KYE6y7EIM2gveaaDDSgGER6xYI80zh2QnuD253GFTM4M+2B9q1SRXu
ylw2S3t1fudu3PJ/hKD+upYcDIr6PPbYVSBm1ERf0a4fBTAGE7rK5gAvIyRNnrGZP8LewPVPeiqj
5JJf1h+s779WehV1wYCvkXG6+QHiwL744voT6errQuCFaD8EkanosWNoKoiXjpY8iYrUFU3bXQn4
nwrAo6OhptPDiKp8lt+CfAR7uh1YGpMr9hPLMy6G1AhIVfmdDogVzT3QNMxWzyKYx9JcUpbeann+
+flfszh4mjSneVOphKLgOH4q8LDIs71c4rn4aijsJ2QKGmmHvwtUX6OXx2YmQNffQAbf1uromnqp
6+t2HFyxvMaQQwiLeyXahLi9A/6syK+tI735AYBaRMN9TRnMXx8BQKeQGUmh96ym+pMDOY0NFzZj
RLdCzhoFjrp0EyB4+zZVIHlFcJ4N212JDpKOxg8xeBotPmsmbVeJfYRWSBG1abksaKJc0bCGUtwV
fLOHhqQtG+l0JQo22GBPk1awtkxhicTm8gBkZzyGNycm2DDuCuhZUbsfiA+HMG2aUuXNLisaqw8g
6RfjnU5iA3RB0Uk2XZe5Arp752iC9HuHHoef7XEe+8n/oDJcOtDrsiYrSCq8ZJlNe8iaedSb9Syd
2KF8GtLwRvcsIVC8Dk6NeF9U3r2EnDMR3uY2zIc4HQ3r2bjDIsg+T/sayefVYJjLvlLBI0V3YxKO
0dcJTztQFhnzQ3ZQQONP8x4MAtSjWlNJeALwpdEWZxusO1NcxzX2hkkdvPVm+F0kZJ5AIgmmUpbX
aly02hEZl8nvKXcjWY7xZEV1NGIs7aEJoJrX7pzhsTCHGDt9BubaFywDfR8uwKU7MmiWTk9dHkK0
68FIO5DuoZ9AeJtvOdMNhb5DAzzzHZjUdfNtmEBbeAL/texYasDMA3GDRso/a1LK+jYOJiFxMzTg
v4U3ETS6g5eJDzAf22OAOgzTORSDnl/0uPRteIMuwyzfZpIhtuyKIejVJ4oiMeCLgR4g8904XCMx
jEUKNX+OTA5T6X0D8b/2A8AiUt3ETACocO1KcO2zdFrymYEa2Zfj92wGuapM44bjusHslmAg76op
lPlDoCK0bEHQ4GJ+Bu+lgpS2MoCPhrsRZRhxDwaK13c+gZDVJ+gFmELvmCZ9cU1zUoIeImk2M5r2
U+0l9M3rTnzUHJ3f+8b1vuVHuESH3aHHG68xuxhyONN+7JNQVTtcyg6/pwkBzsz2w5xByQKslGrs
d01StTxIEx2DULJAWqQyKMeOPhpuwC2pFpBM8qguU8DziTxUDfXRD+p0pq8D0RbqWwnaZ/Jf1pUn
qDOt4L/3BE09ONQHSQx0SsrLRgKKIF1TvVKTmOEpC7Gyr5K1k/iOoDBCrF1BuS97G6BZnNnj0g+A
fUIrCkJyIJR6igu1SuM+l+xl6uaCzFe4IwuK4v4027q8csah2I+7yPFF3pTEQ0ztLsnyoPzuzTzX
0/WUNJXpbgA6S8h+QHdZU3BOWQCB3NxCEFMtzCn3ZgrWQaRK5l0xHJF4ALIJf2y9BGmORszSpsaP
ULQF9dO1EpTbKCiKh6mPWpIc4vAPCciEoiV83/lFoiwKQJ+2Rw2vxfL/ODqPHclxJYp+kQCJlN1K
SlO+uky7jdBu5D1Fifz6d/JtBhhgprsqUyIjbtw498sOtdKVeSe1E0MVBDTtLalW5GF9TcgSWKss
7Hnt1TmAaIgg3d3QViALTU9hM3U3ETvFGQP2PqfjjKezEVQVQ7ZHRb2fOS7Y5c2YZa2Hk4a2HQzi
HkdWdFr3ZgDNWe82sU+qG93xeW3FwFMaJ8W+fLR+5xfQ7OnMyle/P8ihnGpGTkvuNr5fx2lo2N99
npqSMV3as7clGqJzXd98OmuhmSsX5bqZy3SUsn1Xi0JMIb0igFXTOmYbPn1YNuYcymPfTs3G6Sky
7Wx1qbLogBT94Zm1Q9AayKdRaaN4iaez2EjB+BtVe1tW/AAy2jgcp4h8jDnrw+mQ/5XK3Wadld0s
olQp5LANC+MesOs7Mape80lUPogppjTsjd6XfExxZr2YRTNl4EL+CIMSRHs6yH2b56yRR2dfQfBO
UZgZtkOp7kXUeMt9W/gAB9K+FEyxMm9epXuFHO6w8VgJf34JyCPoWJnvRDn8nQ4UwUtCkB90qDmc
tmZJCxcG7htvaLHYdKhMqBjT77DivzGk76Lnna206a4BK6pZK468wP2+Ml6tv4imd6IARX/wh7wc
Imf5ktRsJ4L9HzceMlMHE4+rNXP7p5uAQXyCcWvHgh0loi//hiRjwukf41kMvxqAiNV85nwFAh52
kxyusKWEl7t110ef81IE5hy4JE+cF1WNA9P4Ak0Dbbheljo5oXyr6spF5/nPbTRGdXxxpFvEPy1S
Yc+24tK5zi8lWFpyL+E+xs1w66KiqkghYrhuxVfPBXpO1Cy8P6uNVxiXpWZ6kXJgETpYwPPcbFoY
RnbXPtZA7h8CVYXtU0u8rvymTcAY6cSmFF8Ve+7+zIIaotxeQjuJaO4fQmeR5mHaqKG/8aVu478R
Cx73cmz6+UlO016zyoY59+vkVLowp5Gtq/3OjmEydXkpVKsudB2L56Zu5HCzYSkug+91OJX7o2ac
5X9pmtFP3ilz5dSlEnpLxfjWDyXbKpzq2IrSQ896n9NJbm314IxjMFzdkZfpHU26Np9Kre1KBAFw
qnbJsSGgcaZBqKqmyWrU60DkgYgXQnL6nXDtkxfz7q48303UlamjhY2gjoE7vbNb78hTtK5m/SzL
owFKvMPCvq31BcovP7lDxfLMtImDJ+XLhVV6Xww22L2zX4QivMxQgYN7O46jE+WYxLsvdnL5tQY4
gWsqqk1TiBSshH0dWGxsVwoCWKkID9YMgTypoHfqKeWKwL6ca98sVXQeNwDjyYMT3Gjkg+o2Hta+
7WwdseYVecPfWhSb+srNouru5N3+9IfRen3z2ymbrmjSRvb93J2HVqitvth26nk3hRy9KDnX1pXR
m20XyUfBDKpr/ytHNrfujb+hwjskPCjWVboEhEje91srfng81jzv/rIu24Py5oXotqPjdj5FM/f9
36O2jo/3L76BrJouCYI7b9aQgPOwZzx+GlARkwfwPbX/0c2BM/8zUbA1V9UwpQnPvXIa/zMJ1m2+
7EcyJ6nomHE8bnwtwznknF5/zFMwl6/abpD20qhs4Hdh/A99s6dU3ePytEBfWx942/7b18UJXgsP
pMN8tn7QNr+H1TOPsHrNfg33xStPo5pK8bSC3jInL2B++VCTEjdh3ilkP6rcbGbdzj30A2/6UvAW
8UBsfMfTc+LDwrJXVQSrGVJJrqgHjCEyTsdmXsF28dvNfQRPhhbVX3/0XtnM35ct9lZ9iivPdEVq
/GQYu0xWfeH9FfrovfAEL5As5nQeDFbEzN2NLkOCkhyWS0/ozXJEd/XWBI39ENH4b2o5hsJL07RN
ax7Aplo9ZaJ1yF059b5mrfOJNLfOlJchOfzyqauqgGJj4g7TNiXurbHzxfPW6hDXxVu0M7/4W2zC
OWe9d5yGtJkOx3xtDatLv5hXgMrJN/b6oz3bF4Ph6tSvRcM4cfMOd694zTie6S5LPxiaKfNdQjC5
Tvmn/IdZ3m+2+z2Jfft4WCdyP6yvlgaZVzZifWtIgVH7W+NxL1dZgEs0Wa9OVXju1+qw80aOG8VG
d9rmdpfeXbG2iTee6ngUhCRAxOgde94xXR1/d5eFnjEDxXl06p3ZgFeqq8+92xTANszo2ldFbxb6
d7HqumB6S2Yf1P+ZZZ9eL9Tv0nPvN6fBppI6GPPX+EquzgiWiw0NHte6MUeuV2yqOrOlO2zUaroK
/OLU81t33yorFvnTO0alZOrP4+hdqzEU7p5ubKTuBmOUWrwoTWw9H59jM/TCvYeyPvT1WfnhICWR
OfQ/bL5NlVZdujcmkGW2bdpPwlMckv06ZSoycUBY7qQVC8i5H/eS7EHcV24Mw3u3ZOykwTowhcp3
tx80i9HJsEpz7rHsOUNqC5YWyrsN/WNIo37ae6JBGtnINVfG1KXN9pt7NCfP7BimS1dQtIm0LYIb
uJVqrVvLR5REvL0vLOdvyw/TWBY3OK0xUy/85qxlYAB4MPSu+7VATg1/lhLe63MsWDkKWN93uzhJ
6X5hJ3+njdyC6oPjTVAbussW6S8ERRMmlI9j5Kvupea9DWmyOtE50d24IlyFrGBEbrD9aBKti7Oz
oMd9PaB/+PcMtpP9Sxh17nGK55LKP61834vQkko7TTPlXwic7RJw4xQ/p9CzaJMHLkaCjmCewxkD
M8CozL4nyzbpMC+giHTtdVy33gMu4FFt1KweNY74PasuLP84VNDhL+ZrreNmlCVkdeP05EuGhH3o
6hXqQRVcj0l0ySddM09K2hTBPj/PazD7H1QyfXLht+cIykafR5izuqyOYLzFjjj7feiU3p5vACCb
XE2JMvLfSjQoxX3dVpU6SzvO4jXYqrGMn1lC4Gt+mLSY1uVtOXxvFOkcdqw+ZuWqZ9E/Qcld4UG5
XjzXmbtN/zdOJsiG45NlPOL8N22uMafA2Rc390Mr1jldoDJY97LrQo9fek6ijbd8CokQyREoFxlm
sA79aM3QZvyOfhMrLRKAV9oXuax6+zYHUcuHjxk52GW2UY1F36iCWnwy/BWdH5wLR8zD/SimenuM
WS1G+B+srh5XEbvDkW48EpF7HZiXerxPUw/+wzpSQkLeo3qa/45BcixPk3/cuPZJw8rbnLrroYp/
3ZYcZHUATZ4xQJhOht4Tesxi/vCIAvKB2RBzc4WmGMioA7kzdycxxyyKZshVY2zyyQ365R7fra/V
qWxdSlhm/dVBSksfDmPFWn7EXPA6eRancoYny06/y8lE61kMdtbPSA87wr9cY6pvGiHKoyx0F289
Hpe9akydcXeUffDSuHIf5o9dIEZ4mVmJMm1fuOdLEtmpvsdwOG2eF0TuPbm/g7OdPQGhJ0jbWJNN
6KR6NBblqEsqXSWpCbD/r9kR9puh+2TqLusLfu1KJifHssHS5ptgxZKKeiG3Ql63hWjBJuN3Qq+B
nDMG5m/iKYzSn2SrOxNxhG1X+FK8cCiVRfOUiOrwx7Rs6HseHB4CgemwOnoQB6MykydyK/ojeh/d
BhW5hrzt/LXuFnOQbYINuJNuemk/RlgXISKA2HlL02Bz/aPLjmXUyTPrO07BSLef/f0BX1W0/3AW
z34N8P31J6fk6oSbRBW5XXBF4YA2LHJvqAJrjNMe3SJxf8yC9Y4fgWvCW9/p1MOetSqUAG1Lo+ww
P85j0UxvKO6ButMqCpevInLIrXxdqRjVD68RuAnzrhhWO+VxxBF0GsAp9t2lFsoiTW/OBLXIbiyr
WQgAIcuP+TIF2Nuy0VO0sTs9jXvkZDfbQd6Tu0rKnl4j6HBZXYebuA6bKPy7gxCZ+b5ksUzQsi2q
Ue1FmSKau/sOd804v4bG0dF73cRgfRaGKRTPeouK+UewjYdvUsZHXuRnAYfm+hy3/aG3PJa8imfH
nQPzWw4zV2k2Kk+VtK3NtPn54RPydeTrwpmHjte4R0HlGe+OPkdQ49C7JuEY8y+OeOpEZpcdYluG
xBje6mmMMX10tZMH1yq1ljHy74r+PTQ8jZ4bebn0nNjSYCwFq4R3QVL6Q3HSeu/GgWaAl0YhyA8F
760AflO6JxP6e3hXRJGC4TDZhVQ4LN5NNPRXYhBkFaT70VTTD7eaIk4i3rYl+L2DSOjMLTAXufBI
WSEW/aMSonHKn5uXjENzV/bt3Nlfe1N4tv+ajCF7nle3nkqps4T7gJMujPpZqjN8YplUFyY7MVk/
wHFKwgt0s4uUbtx5gbu1dt5lLgO9fq3LXpo1G7uui8Y8MdHg35t43w12hFAEvxzRFpraSOrpoZ/q
QX+PeU/s5TCVO/YpTNBOWP4/rBKntuyqZc3pWLbjPZEEjP5Ah9U9mVOeHy/EdO6d3k6O7q3/FDLv
HceziCOYo2kxwObLaArmZs4AJMXquzz6UEHH2sd5fKtjp+j+rUVv1h8xHJX2A062qElyG5t1TeNQ
N/ajQn9OIFOWWOy/slI2bn06YVauclwWzO7S2QlusbrDwpLinUqE3w732uGmXk+GOjkJzo4XK6vO
ZcCf7l3GykKFJInzKH2v+5wnTeLzlXNXNPJC8mTjHadVN9vof8BOwbV4Wg5cJL/ZC+JAPrsc69Gn
oM6VbWatku3D7AYsB5255rz6v7E7ZPmloJQ8siWQHWEWyZj0X8quFL7KhjryxC9zuItOk7kuG7w+
GwR3GvO2XSXJ2nTK/GF6ZhGV78hUk6+fpAZ999OPb75R+gMRy8dB899Xl7nd9uBS+tsxRbe9sSbZ
LlEy1fuK0G2S5tbBag567fMloNZy/2hzuj1uyfPsFnV379eeQosaB5g+00mwytF/bqumMcgPuqHC
gkSiKUDg8+L+g1g/z3maRkrZ/mRVMJVP5bjVTsCkg34rOdvAG/jSY91O22UvKVWi044qyBXo2Wou
M6q+apMoTh6uinulim06N3R6y7eghM/6WHSx2rqTDDuksBwsTSKid56Iofi9g8wZbNa6EF37NC5C
dPqz8WMSyVPqX+OH6S6kU2Ydqb5VvnW0VeylbmGXXEBqJjyT1bDVBb2TqLvqxYD5VG46+qVNMiLW
bnObsPWwKk37NsZ3VnFZfh/XlXCurK8GY57wdIf0F057tMELm5XFcEe8TWIIs5z4aIhjC4pE/+DK
jKA8BcZbAv+0xotVe5roMRnufdMg5acbFD7z15ur1ekzW8GgsVdrkbPUeSmK2d2zLYTocmRMWoI+
PKNV7ou64rejkcvM1G9zf4lD6cVQnxg6HAtbbvsy6Is8EkG4tGxX4xdZuB6Dbe6WWM+efQ34vMch
X9TM4soPvdTkbATMOybPna41axs3KcBgSi/bX60M/LdqBg97XBTAr3a6SxobLv0dcXercl7rKPF0
+1bz2C3+Q6mPYovvePzFgcAahEGiiVfyTKSbTFJtSDGmhpUpWz4GhAvtjZ8uLN0ltuezJbFC5f3s
LHbMxoMMEIdzrQw7kRktRClOJOkmqj3DMfKm8HvDGekg36l2xOmFlN7rxN4XuxWOurjMV9v4IowI
ou5Rz+zvwE6s974S6U7cCwIsUglJm49lEduoejLr7ldeDhVJhSQIit1VxfdliM1akyEYT8CuSAYp
ZJNvoZ5Zm4kqS0Fxcisk3v86MFWFn1ZF6XV/6Z55jNOB8gOq6qLX0dmzUDsNf0ZbwpZ88QpnFFtO
xFFE3qx7EBL0oJdp7ctLqZdwfYqWePOLB+Mci7OeRH1TNu5NoFxxiaykjEoxARe3gmKPu5KeP/LH
MkQJLrFgZ0VM8AcYswMqI4hl2/gdS45JxJQ5jxtjVHB3REO3dXjO+2IGN8W0k3eZGd6i9WNbeGIw
mQbnyJtR7p5GvlnKZaX7KypkOuKfA6jpH8WiAvEmE0DOBlBTVTp36EjNTli335dz/GQbVxcELc8q
WYkixmW7tNk0DFP/h/nLFn5T/sqm8LkJ5zF8UUyVOO8ite8rBiUTemo9z+Ea7nPeWmSBA+kcUeOW
zT4Ew91kujVauIPaOeC/4JCAn0pCAF9nij17bb8FqJbjdOGOsLSstc/GwpEH7Ly0b6zQS6kQyRYd
/LNOx6537rEOT1Xv32hw033bOKv9cMdBrfJSxU2zPjraH+lZ7UZ4brpjlNniq5b6cMeTrb29fk/W
cdt+jVj5u4IWGdZYefK1M4QQzlW1FuYPvHnui+/u1le7uF8rIOfekwIptBRv/c4wyBqenFq47c/F
LaZlfBVOqPT+JEqcQPurSqhf2xfsK3JFQD8Aa0Z5XDEqZV3YgDNDCaWH0362Vg2lGgfv0Lr2sVsZ
xRWvS7FH6/avCetl0+e4xCxVnOhEoTUBMhzCV3uUzfRkpN8G5duIswPwWBJXdfPJcehtj3QMKGfZ
dgzOOHF67oFfvbsLwpP/ORLp2I2Z9KdtVKd9Etg702PGV7ScuIbZk0p7XR7F/dwsi+otTlfhOvNn
7PqjGB4WRj+JTKuqxFPxONzYa1Uuw9WRz+htNA0580vAdA91WMX2+zr0S/1ZMitgxFDiJE+6K6D9
1q3ud7Wyrvfm0JNM5C3EyyhX59QHxTyQxeYESOiTnu18780hv+LTFoX1+G7n+ah7RPJVyiuMRdX7
NAplWL/Kba6bMfVYixXyWom245ZcBoM+C8QNccmtvGDa32fHzuJHuOmt+w22G/dnitReL5/7Lrlb
T2PS+DDfsijx2wOfiKKOFfqWgUyZ/aalUt3wk6fQHPW/oU383gGBnGw707yOIUo8c6ExhzzaGS5p
uA32LnKC1aq8XgEoFl/QkBeP6tQJDI+gBcvVrKO5xhEup/2jcFmKde7wcIQY0rmLu+PGr6Bs3qfk
hOWxVE6+ds3Qlkxqp8lnIBaNLZlaLySr3rrVaVvscXc4fVWX6RrroYv4wRYgged9I/M0efVKj7fH
PVE1lXXHhmO97oPHjG8Lmyai3pzZgso0syy4qJnPSypBSlYVq7TmUlvFVCq7mYbbOAOL33aCiKeW
5JR/NcC5zUx5ieu7mR9HTKJHRgBNZcdLNRJz0J6BXWFaywU086LaaUlxP4SvISPdYnyzyYQn6cpw
X4TF5zS2dv+CaupP+rXaIrZ6z77SclyvB2/bRE/OTkLESIXSDa7YeF9aVhXI0+jnTSDhwyLazg0u
bn970xqBJnqKtLbNfJUhtL3hzUOGIcHeQzvc4z+Lyy1nPioH8UA+V1TQftLStBOgGV8jLVanOXfK
cXtzqnpC49DHdrZZ+pwY3aocIXRrN/qn8easNZut0PaYukR1xbonNgcy3tGfd3v8Khjl8bNTylOh
7Tw4CSupMwaku1XpNWRFh5orTOe+2yP3uauVUVGGaxnz8DWI+rBcPiOuukXm7M60XCzFHozyjvE2
LDmeTEfaOVuZlNJY1yGK7ZChKEboANXAGPkXCXGhU91peiSy1Eo8DuV4Fc4xTe19tc+jP59p5YfJ
/ik9tTFN7A/r1a92k1RQabwuelFMu8OhQ7NT4TG1+3sQoeDiA+Gtty9746n2q2sYJYMt4d1gngsz
2Y9lNlZe6+ynWQ/zuP/EKVbJ4YdYgNKVOebksT0QXOnTOGJu/7bbb3U5Ihv3qRRWkW4Y9F7tkoeM
gt8XGM9qbF4XWQKfLE/hEoSj87OcCkaUn9O6l0NMybqGG+bqDvGiN3e121c4b9Q+cbnkiy4H9yvs
MOZh+a6ZtCQvbLzOLMSmHnDh7vgDHTBkW+kaC2cZxKNEZmTscGJLSfgb4rouWI1vM/jPyyL+dhHj
o/bTB6uAv6JFJS0fhkAlpAFjrIHUWBsZx+SjFRpkKa4G7QrzMXtbss73WuzoSekS1EmRWqNxLTE6
iri8nlwG+UK+sbwX+9F19angMAw57pbAU+5Je/raSNO0ZRZ1hJ8XGdsz1DyQt2uq0wtjKAYmd2sY
t0Jk0DtL/cGIUJkol+UqxvMw4OJpEX/aPXmkwzJdl6GYgOflSmwGOZxcjl1zr7ieGPT6xgNHkO1z
z00skz6IvwVDLJIQc4iXeM/UNnPd557V/fru0mFN9dfmcJvkoSrkzICvlkwjnhjju06QjxRTNIFU
kwl8XrHFU4mpaSWxDHkh1tVx1kzw9ZvQYxnFadAMGINSggkcEZdpZ/3CvcMrQtl6AYzkyC11SA7U
fyKfsk6e2sir5ruDOq6aUAtI17lyP82mt6eV0MR5Xk/M2mw/ZQfSb/ylLRYcFmmpKufoH2ZmER1b
cSWLku4zQUNBod8L2mbKgWwlodLRX6QUU7w982Tohb9PIHRP192OjNyuFZqSiLMpcWCH89giPr9o
hYwLinHr1gVxwx9D76OvFxecku34osZ7/CB+1OVDETKdQ83vpY6fnXWcymdOg95zZNaoupcV4HEG
acNPPBGEdT4W0pNc4HBFYfJHKPYMQMQXEElt/IjqFOkXW0tO858MM27Ghkq62DuyhabGLX/Unazj
ONMoUe17hy0nHvnpJsiDeWhDz0tSjnlhPhu8S3OH1Z/NZ4H/g+L+vmnieP0lBr+Rv7eOgO2/M/ka
3V14+EXbPRAlsDh+WoNmK/1z1zo+p1LlwoAeUg95qX53qZxpholCKruvUUgU+CNzOGe9460s159V
rYP263LMWxilkBE81fCKOLV82lE/pssoCpd6Pqj3mfSUietiPU3D2EzPlV08pwWKivX1u+8RVoTq
KLuxeRznBMBw1mF9La5+qybzuB6bu9zruXPoyGuPXIEfLc+n75yibXePJG3aevKdy14ffL57w89z
ZAM2Q1b/HOQHeXJU02z/dH2U87+mP3gwL60vmE7jNin67oxLCoBxBhu4bz7BnrXUkt00TuHLHHgz
XXNjJuFu+VEvTf/giaMZ7u2gq/i7NyWd/w61k2HvpUQPteLU2l7KN9roeo+x67LjiR1upV7/7I6w
lW9H3VmPHZ7Oj1+SwHeOlRHCGk2/tOu71OpVAtyIj20reC8y30JqTAFCHOUr8YoAeLMZHPGeMw1y
yKaZAZAFNwVbu+WJQYQj40vvUKNdrDeI+rutUZT+IC+jTmYJqOEWcgE73P5Dy1Qs2U5lUy9g06Ni
Sc4jLbF5ZNyqki/UEn7vMWn1cD/QA0yxdwKT77vN3cT8o/rvYDW0i3Hy2an6h/nb1peR+dxwZA5d
o9QQ9yITvLOU1UDLDxwXOAyH+TTcN51sXQjGpWabi8UNoiMeQzMnVCRku5W0prSCnc58IP1FlAP0
6GXut6vayOTCsWfuKHXgxq+9PuxH121yu6yUPYe6w2O4GjIompDwviaaVG2zRB9h8j3q5Fy+HaNl
i+O+JxNb60vL4Utekleu6hnri6lPDrMaKtVbsbOlsKA69dhGwrJVYDzF1zH1i9JYM7Q1/p+yYvYd
5UEch+3vvbP79Er14vBc7V01tl9c+ILhAdSVIvYBZMW4r6f12BMwx9vkd8M/cs93/bMTFNU53VgU
92dfJgjf3IKL6JG6xVzxtwUM3m5j/D7AOxiWlfpUssY64nBmqz5t7eEe55UAAzDWKCo4pVMydUqS
uVC/ED9SMrNW/wV0j+6XvIYSiMmk29ypfdAJ4bGw4lR77wF3Jho2ahuoUI+I6I77mjgzQ85+dkVI
gYn2u38mrfWTzxXuclFlfNErOhHTXEjNqUe8i/mib+4mzFuzRIlLeV3KLUkZZCCFKo7KMdMmwiR3
N1ZQ+Rsmy0g7W6o803Y7f5UT6JcB8+PtIomXOi7zyaNeuRPE38jjXDWHOrwTA2RvANFcd9zaqQVy
7J0HFeDe5QwC/PFScZOtdCA6iH7v48BlnnrtsehXlNHZ/Uve38rHFMazT0E9hvvUixPnyZ6cZwbw
sHhjqtP2k/9Drw9GhpTBqWNRS840U4gLkoutxqjngDMK8i52nKM6abN5A2Un0DLn2a8QydiYRS8c
nhLHrSg+2x7JPjpv82aOb16I4BOllSLnpciGpBuRv8lqgKmM+WPcfqJyxtVBq+DXzdX1A4aOAiy3
uhvbmFbt5LjxZu+ogo6xyqe27UxwHWUg1IcQDJtOjgPVNabwhcX3xqVXG/BLmCg8BbKdrcynI/G7
4qPoYZ18Krra9c4o3nqV4t2bi6u6XfVuWiwbhsJzGbmdKnOI2yt2WXA7vEjjrQfb0qKI+uZkotkb
vrlEblfv1VyN3TkRTsnLYxC4qM+CbceYbGJMANdkR5TKquqGtQ3K0Fveo4psB+5etxva+W5OtsX/
Vk5VGJ+GtYZLTq3q1nf4/kugFLBJWre8clCSjcBUYe2jp6UeHQYtQjeiZM7SDtVvT97MJtk8RHI9
NUMgtvNgxAZk6zbanKqsa9uWpzO2BbPxFLWP6UN63EZldG2oYOYJ11G5neXSme5FaD7WByZu6/wt
iFdTPcdQDM01wD3rPJdgu1ooXWsovo11Mchft2rLvjZtHKkHv8BB/dQR/SJ/d1O0u1cdau1+aGca
q1tXHPjf9g1s8W9C7UZ+KebFRXge9jg0Easvc8ygxw3X5iDceT90+J/wTBCcZTgkySvg+ar96RQN
x0YaUsGXkklB1+Ng1Um/yxT0cqXvURCD5COowqhJ8rpoTZ+htRjbYC8Yp/pjt0D5v+xgLJsPE8lm
ck5WRk3kpoPolv3fsaut/ZEcst3eix5Y4rVm6zcY8lkCHCSKaEM40Ow72N29XROONJkdmnG8E7Ws
5j+1XW6BJWFYiz7AINi2WKp21meD8CzHw1lesXYk8ZCF/rF7TD5wUOstM44jjmcwdgdGiJHiakWN
XJaWpKPO2bwXNQfiRPshvgWYHsbPcKppB/FliZHQI+WIgBnSJOMeQU4zB+hJrS7m723EvliZjh04
9n+ElAz2T1hFIfNJY5hvH0PvuGycopznAz7h49e0FXs+1mq7uGpS7w0WefF9ccyhXrY9fHV3YrXv
Ses4+oEkqsL5d2tt9rOVi/HykGFR0md0rXoP8100jKSCAvb+pZn80aO6iNYAo1QyV5oUb9qOv/No
46RNiw6rK81QSMPsM0i0prjjkB+H4HTEMhT3k5LB+g72vTRXB13brvlgSxRlholx+JLchjg/op08
QD/HRCHKMYtXTx4q2/hIhtdFEtDQZYCmlS1THIa4brBEzv23kkP267TF8vdS9UH1pFEi9+VaauXa
57XbEGlzij1nFXnlr031sdSmBnnQ8E4XTEEkqX2vi3sgvZ5dTTMdPDTbgkiSq6CM+jd/oGjbUiY8
rAfkytbsSJD5gttzybCm2/3PuDIkzQS7I684YWsK4+ESxXG3gJ+/2bv6oKF7zyqJJnMzXZVuyOS7
JEzkQlBE0f+NTeW4/2PsPHasR84zfCvC7CkzFYNhacF0YufcG6IjM1nM4er9nLEcpJWBwQD9nw4n
kFX1vfFpyPvUeiXIsaxQ3E8VqkVY2kJDL1wSU3wAjx+bN07MZb8GQPjI0yIjBby97bVEUeNnB4L7
EluECndszugTtU5GUkV0R+tbRjOpDId6aYznSc1gZMLYWOfix54zplAvzTIYFc414CiDX5RazKZT
o4JOUDLqlaXth2RgkjlqulNa8s4sN8A3X0PrUV5puHzUG16lu2n8DTGpt1OT9euJhskq2/ZzqbDx
ergRXOTISVE3renHQ9v05Q3qWEv/xceaohlAsZkhjyV/3c7Tq4LzsAE7qFfxlN/EFir7ztvImq9v
3S6Hq/Yx4c3pNWYF4v0HE92CDJ1CRVLqLeBPpfSgc+x8J+QmrGuV20WFvEdKpjzrLpDdSSj9oH4Q
YZj32VtibYI0Zt3iPlPu19FEoGYnpVyuLCzdaf9ESQTSwudJhxTAFFBCR8Ehq2j8fBh0jq/B6BTx
eLdtcZWPYPazIemnWBVCeg4omdqsP2ESGoofd6YxbYlaLZNDWFF0FG97iSbclHBYTHPk3rdiHoLB
VJVJCVxBeDUPFcYmn5mMB2Xy1KFLraOztYiwAuJc3epbQh32QdUti9p6OGs6+zWzs3p7sE1TJLov
hmKe2o+siUtoOeHkSrVhZqGl43oGZyiviZfBi4p6Z7jElcu6eulTxxBva2bH8lwq0l1+GCWG/gAF
3yRNYKP6T89Vi3TyK3PY3WxvElYy32pQetwKFjLjLvaSEaufEnRdmVT8KUdP1e+Vk7Ohcp6Ol7rj
elcFr+PiWGEXK1zwCDgVmm2NxdypbV8gsk0y19qqhxgFBWccJ0Z//1pqCs0v3iZ01EnnDcft/ESj
sFkVgeq4mAUKKy6sJrAwLRTteQC2yoevGu2PRujWmCe0YC1r1hi/et2hVQ7cXAojPSu0Z0zP/TqQ
ckPJFI4DdJI1VGr2pYDETm4ghy77NjJZU4aMH8FcEIECUN0hjxrV+jhOuWatvuhrh6XWqIp+7jE0
4lh5K+WUlgIJNdobeW71DVkn6hNUj+9Gw5DbXuedQcnvbk5LF41Dj7wI3Bp6vsQJv2hL8eTkaZne
01ZlGy/KPDCBcWDP52k2PTMFv2/vcpoMcbOgd4F79x00BRNGAKOthoSByOlY0kxpWcmvywEG+8HM
VGkmZ0gsihBDFQWzcWXSMtePJ1beSTcO6I9sYHFDXbY7gKt4dCPdLZVPkgZF9ul0KUnqi9BW573o
ADhUfzJ5R98UeEg91HogPASMKdNf7y2prg+Kp+EhXd6FkIYIKg0NhhPEY3O55TtLW+VpcPqtWT2z
d5vptNRItoogG4CzhL9h5bR0kM2xGl9ySlpUEsZ5aiQUm1MFP+IthjWo+z6dBdZuC4FBc4MLsrFJ
vd5K7VHTlqy9K3KkLpoP4cAMzWQEE+ZTRTzOWGXcMU2KgJYkwjtoH8jnyhftsly3yeVkQK1KV1Rw
IMqgvVWz6IarpksaUN500pcn1okGvZueQPM9zdXF4NGMKKoujqBsyTDQ9kNceKvC/XHDc1FneAeW
T+t9MTkltHgkmmrIz6oOkTwHKtqmDG1PB3raQPhRZNb6dSHd7Ie0IMmimsqVPFbPYuJuyIlQjYVy
WGss8r1ps8rxfpCDUq4RrqIMzRCXgDPspk1kImzthSnYhLcRLWO2xD12NQ59knHms0wXRfnQONzM
gFnQubsV7a057PIS/0pOQtTaLwWspQW6Oge9FsfdRRwy9bxWS9p5/qhQl5QcddxXuXrTUrBEB+OY
VFVCQiLlcrmevrrcZlsdbRnmAQRkKmQElHoNKSs3H5QtBYWhJ67R3RPlSeLi211LB/kNBycnnfdE
nlzGv3FcdMcKEEzUVhxiSNuQoymb2NQfkNG8KHarhQbzUyXSQFa+ogC0P6tNCq/M0oP5ioNcBzy5
30BcxwcU5hSATmlT9T+SjIquZKGhUuhRNTsFu0+uDDBU0AuZnaq+mpfbYnlq2YvtEi6+zPvNFpZC
a5y2cOb02G47C61+q+TDwZm7xA7x6hvsAzihnWSOYNMaTn56t8TzYxZTffoYm21pPqoxukE4Ft7P
6kCsy6qlfmI1El5+bix18YU+99wBabUguqMasLLzPsSJnMHb1vFasrusegziDObfVTcYuFp5Fh3t
6+2FssoalGdNjfspx/6x4jJxhfZZ9EhnI4tMv+yFPCyB2ttoSnQ5D2xbRrof2rFuXpIKwvm3MoQw
1wfVLhcXVsFMM5jxNMkTgF+1QczNGVER5POFY0d8I9bxztCrwK4n3Y69PoVcLQkTXYB/vhetnYv8
wEDjqOz3EhVw5Q0VGFvuabUmlnnXOVapwIJBqSffA8q85cgbNW71S1atRrPtisEF3LnnHY03Ncxd
ylAxQkqz3pYrPLXueEwStDU6h9F2s5o7BbBFP46maqsfAw5Q1TgDANfG2Z07hcayTBdAt5S2sKaY
DYHwu1iQlvREoivqeU8XndK9uyVqU4jBylXR7l4gV9JK0Rj2NuRFw/JE8eLY9OoB75BW256quJvB
AXnDOoAJuxl22UjCAYPV6uj6RyyLytlO7oANhPIijj2+Q6ArdKVCg6XhRGOGgwgLaFtY1kJ2Pf1e
s7eyjvNBL5W9AEg3mKeK8qssAewRqJL37xZ+ViqL8tbBppXXctNkyXCVaAriEK3JqvbBEE3fNV6D
L7QGr8q3ruULskehYx1Hle50xB1L/E/kQtRv7n6ulRTNtIU3sz5BCzSx8MWGyySSOWVzBzyVA/5G
ZViq1ApSDEDdiBZ4yNe3TneH5jWrXN2lYmHlTrSh+HHoNzd0LDj2GdembbA/oTNEHFa0IFWQ3KYx
LggacTMOIFEroU6QwGIZeh8R9MimnvVt19g7TKy0UR7wujvxzqXJJBkoxsZnucvVfFVcxERWOpRh
PMdlP5wFZzlBBzl0DW/zUgzc3gCbVeKeSqBCju9Whzpgn/dlrTZ+OtbDMnyRWdDVy2Pa2XrXh2xC
ymoifNRrPBbjzHsqrgdymvI4kM2EL+c63ji04bCWThz7M5DDqiFgh6KYfJGikJe+NszVtlyP6N30
+dcEHamaK/KukVCE7SAzRVk9xGEc9SProp2J0YDFvU7UxaqaY7DOUzIlyi0ncoPUN0x9APnGcyGV
0p2vDLu02+WEsVOMtk/K/zS7AXQwY+NpvoQ9ZD4X3mbcLYYS85zmVRZ1eaSmnXKzqAKYVrLd1HWj
oftVJ9qt8hqWvkqyxDkShSg7IeP7LVrItTWfkk11nLn2FU5i1IGHKTbES4HeMCa5I+8XxmoDPh19
LBzhxcELbI8519BTOxGYIBWVWtJwnnEe/OYz/BGq5z0uRrUTqNKLWc2zNxsluz34ADi1+e5ymExI
k9wQNhTeRksIkAPJvWV90nKZJlOgiRl6MVccs1DCgdRXpY4QpTqdtPwcnDOt7RBaFwqxxjZZxz3T
8jbCHu8KdKycCTwE7craIaRmgFwfAa3TY4xueU6POmtFfKusmr3VWDRziMSfzm2d/mckLJsB5+HP
lIV/+1r+Pflpbv8r0aD/+3/w9RebPd3s6fAvX/79Kvvqmr75Hf7j8mP/823//EN/f2wq/vvXb/mn
n+AX/+MPBx/Dxz99EdYDrPHd+NOt9z/9WA5//nae4uU7/78P/uXnz9/yuMqfv/3x1XB/XH5bkjX1
H/946PD9tz/0S0rFv/3f3/+PB68/Kn7uYc6G7acrPy5puP/1C//np34++uFvf2jqX5H7mxYSP0M3
XMwVf/xl/rk8Iv7q4rUQrqtblip0NMN//KVGvpL+7Q/T/itxnAaEtMYPwaySCoSq58+HxF8dXVgE
zxOWATxNcOh/P7t/+oD+9wP7C8nXt02GhIiXY/5Lgo2tapZhqSpPwzY1Gh2sf8noMS5MpZbpOtGt
bMoIKjxnACEVZGMBe4/Xm/I5DB1LBGeQY+kQGFCZqeVvMWFuk3qdmY9J0mzXLeoNROcMoNpC46Jr
zVe2fp8PtAmJuoIc16jlNdPcK1Tn28mXZ+wnqWdmD/TZxvul+UpBmsN6gv40Bv21n6hhJC5yN+dN
DjW1doziNgypCv6mlnPtUes9ehwL3Z3pCDC7atwLc9yuxmSLUEQUgShNe6d19U7pKD3EHyB8pmkR
Zoi8Ih3ThT9ByMtauZVZLPYbKm7Padd9a2XDqUf1OJbZVZtoRUQHnBLQHjwieyIjDCM4eYt69cTR
cjq2xMx5NQcbX9q9x+69BKiLOu9EjjdcUz6M0ZZUn7rl3sxJvOwSBsBg2cx7ArJ/ZBuXYTqOIlzN
x9GqdOSUAO1SVQP6IAZwpRxFxvRVYbY/ZuabUpw1a6AetAdm1AfnOAEPPsyIM0PJyBWgMPVZmBE4
6VVylErxObZS2zvT/Lpgqtt1oAoOigTP7RHcAA1EMLauL7oyasf+ecnbN9Riq4fi1evbNTnOyCUR
1NNRLrOjmlKGAVN5vRTENKgoRn2S8A8LE1AEDmcko30W9kemT8aJyMaHpNWBtQr3SrXJUnDwziIT
ZYfXSuyNyjKEKatc6Drz04gSwjclZc7qTM7uhkfXmov+nhvL51ztoabcbliV96PVnDiwr97qAnav
6afZoWdBIn7finLx2zQ+VbkeuZURZnhVK01NA8SLRpRKo/SAdp5irc32wFN84Jl2PQzDY9czFta+
GYkkWcPktRWs9aMBdZtVTuR0SKjbunlw+uXdqXqggXSyQ1Mvjgrt0Ein1cSPMc3dKhOoVamdWMNd
4oMysZsWckFaO9ERSbsnyeQflvF6bajpvr245uVspFGx4IhvOifdMYWb4TS/yJHoAzUWaThouY01
cG2Pbq8/aIasr1upXgPPRVpuihDbHM+A8ErCE/CflMyBajFngV4rcdR20wvTAz4L24U5MZPrXrza
5vKwmcI4DY37hKhguWOD+qrQwQ60Ce1WUhlTo9KCdtCFpxt15ydbXUT4mrbTYht3qpK+twoqMLGG
Q68+I9GPz5k6PyjrFKFbmE8pGmS/7KxrGrKHvRgw4vHWSd96ha3oiYPk3FfbzhaIUVk5Rw7Ofj4s
G/bqtNJOWdVnfk9iRzSMDXXXtrnXqoLEA8MMHVs0IWW3u7iW611V9y6vSoPyw0WQdvcKVw4+C3ix
xdV8S1AkrraWVyuOtWuy7Y0W7XynyPZt2qwTFOm0Nwd5x3zys1RDHSbtYpyluKTGD0UC4JU6tNny
UXbrWVNMkN9qHXjNyWnr64aGGM4JHA7kRtWdbiU+OEVAxoG+i7Wdge+PPEjXDDRkgBfehgSf5tSj
M8W8BRXWlqwhQ4LhEsUii2LSCb+dwQ4poUM4G3+iSw/cyRyQfVtPudlc42td94O2XYuYbARzaA5M
x/TRVqFQOJqIYGnVC+quhDr2P99GjBMKlqxkI7tjWOn8NmtmnaH1HMnJFiGFjExtfKE1+DPlRw5p
jHwhuQEwabntXWdniepmQ+NACsrwjvQX7GrQIKh62uDciQXWiUUw8rGt3b2AMszqwvDbjNZZZYKC
G/XntjhWSzkfFTT0OGwdmLB16Tknrsh/dMzgVo7PoFo5rl3WBthejpt6TsKx8W1r6AbB1eHQthDu
Nz1yhaVeWYc6vvhgNUs1sJfmxRzjO+rbZ1+3+yutXY5ZlUSwFbxg1+12CKyovavqCAHf7PXESAfu
JrxysW878m92qfuDYbrbLZoAqbS3DxeZSYio+uhU6YTNyiy8blpe6nifMkehIYi3YM2cY23b2c1k
Kbc25yFcbBDI2zAerTnLePOzLLLLP2WvzMLKMO0E2yO9iCehkXbAxYBpxEy8nGxzz7Y2AkAyrxHL
5jf0CKNjcVnG8/hYKicaagELgP6x5uZgN+qkBzHaoBC8koubwctTbEADC2e16DqIosT2FQ7DO7XH
q1TZHHMTMrcKG+TnUl7yZrWUW61HiMYrHLLKfVzP7yh8hU/sQOZlnTE8FE1PtoXrnMXmYiyyBZru
/mhucb2L152j2+DMMQPPIrXOB6R9Ja7owLLYB2rM/tuXyj2j1fflfmcgLffTQPayEae7osgCJePU
umjmY4VsLSLU98pWijkwV9eM8qkHbFWaAxjL5K09hDpizOfm4lBU115GWELzECsZGdwGcS0N3l3j
Cp1WGZTtwFVV4QQbGrjbXuNuJoYKezitw7lkHrOy6dXotp1N8Vhhv+i4yGhgG/iAZee3neFcr2Cx
gojMYOlV16cIuz4A2hRcdeID81dElMZ2yb/7QRDi24UVDLEDy1WUYY0SxEPdoO/ULCHyWZuY1Odn
3Pn6caUY13P07ke09ryfYdviTPzm3XAngDgmvkbpUQeXBxpYpQAwFQxwMZDZCAslCpsUCMYoA771
M8/Nfddsyl7vjPi6cZKTWhqcR1BsBATi3C0ama+GLZhhBxIplHp8XE28UOqmtJG9lr5pc72Oy3Eg
DvFK50TmaGYVFpTM7ka32uvKPEWsNb1naeJQNcqEWmh7WJPlDSR1AQAPjZUoXXbiM38Z3G3W+fDi
FoPzrGo7Heq0LQZBAesHeUlZgEEkmhXPLpVjBdYUbo761E/26A9zdkx7HVNX3gBuzZbhg22mu6rU
bjdxRQDzZWPHoyg0FAZSv8Iif+uumOA094Sj1NnNvbvyd5qYJco0UBTY+3EjtMu6bJDV4NI3ey/y
aj61bvahKeiBeL1pYAPXVupn6SDvBXnKvBLxNtP1h4AJRPhf4CQfjesMpchRR+Rj6cuyd1a5V9O1
PRhzxd2c+ZNtRLou+xOBO11QJYsGPqj4eb1A0yjNuVX222ShCJAWmCeadw/wGsmIyU7vVFhzXHUm
4y2RxH6c+cu33IsssRL3EEcr82ajHRFxWkDGrvTXizqxrC6uOd0+WPaQ3ROZ8jhNyucYm/Nh2ACh
1grppKiJQzGn/lZuBj01pcWb3/7mkJv3tlScaN0SPahXl+9JyzvOeJnX4eKLOhrf17S4cotzSuDU
IWsajuLG/J1m2y2F4d+XmEJ/XZyXMS7rHSkAUSHnhz6T/UEnNYbqtBdTXnAvZXow652R7rTLXVqm
ylGd1p0VWwqf5/ClkUjS2hXKWvHWwiF6U24ElaFf55lAIuUobOCWMYVFbdDRvmlny27DlbvBy2FG
LtCO3NnWsWnmkHzWJzHXDXQvP2VYUxJmtbGXCFw8rLLXZvxumSqbsN4vAaNPuKpbSaBWm1E5Dkmm
DKPhzyb/Nm0EbVlrcXLMauTcJg5qQsy4IflESXGTwkT0alrVrqkb7HKx80FqFOCIptYnkgX1EE+3
GUk8eB5IUHoGyAQUrGZrb22EJtjdGggsDiChTX+PzuK+pwb2VI28QxYYebiAIFwZ83YayAi4U67J
RznIVhQntKocmZpxt4j5LtXWAEWHfVoo9oCYVWFOt3WPM/RL5aAI5f3qWMqPa5c7fNuSpaj5wGbW
Hru+vunVckVZsZ7BFD5tRIMAT+5tl/TVHj3phzNaU6SZYtgt4/o4wGMGzeinuN/DYRy3Y5sp+7py
jluVJLdt2+ohp5I7TMbvWzEtHngB+9LcshPm17LUHqayCUxKPX38SkxeOACOG0dwJ9f6g7tcdHpQ
cXt2tMw2vy/jIgVRp9YMnLWe70y7UhmSRiYa9PZ7VVuvFDn03JXGd1sr5bUF7mzG+q02bPYpL0mI
YVLHowA246c6PAiXOfapRg2dSaEx0CEMAEsOqCcvttynOLrPCemDdmIkDDg89zkrIqdsLzhZcds1
6p4sn94jYqX2Y2LUA1luTx2XUTKpaCFVQjq0sgzwnsKu/mmf50CHasINN9vX8T4cpwSz9dq2+7aM
3zvR6dg9Bw9K+hNkxYoUxDPWXE+Mf+kWUNrOiYAKOdL1uOxN18/G2dhp05YGCeqPntifsc5/04E/
kp+MqThPNuBiuZBcN0you3RHhLllIKhKGOsyuw0ow+53VIcdR05yx/UVrzpmngwNZWkvLyhsj/Z2
p5csex1SB9SfHreoZG4OMi2xPWJzSG6ErEL1Wx1iYzgJW+VZ8K4LHPQR3sYBgN/qzkj7nhuuZNyg
M3eS0vpo6lsvF1wX+ha/tWYC4Tn+6YuOvbEFct1iVvFB3hiLmh6WGGmObt07agpqThY3k3skuxEr
/TIcVQfWkmGSRrGdcBYFoDQ/Wg761UlxvsgeV9hJMGxtNVeCLL+VBK2aI9rcJ03ssHZc6OD3e8fU
TuzcT4nNCWFiR506cqKXnjh4HMukjfHmSMLbfWfA6ZVzy4ZNwzLZosoinqP46rs0j5r8sIofTcn9
XB9ukEQXJIsAhSw7IS5OIgWpLieghe0uP6HKumlaQvecTH3tqhHBR09JSkqFrztav4rDUkKbXxuC
/L5Sr+yTIK9GlliOM2FqK3qDRbVIg3Cx5LQ4NCdNcFQJXABcsjRVg0v6RApvf3Ib+72o7nv3p7Y8
bNTzwepHVjwM9p6k4Smsm+0bpBj7lmOYARRhSjKecBj6p8OoPlGq/d07xm/Fwk6jGDSyWvyCYxo7
yFt0nmPl9xyNWA0WX3bz2ZEqYqtpi9wOmklZIkIMXNIf3Efe7s2zLA1K1SFFbbLLKxNrYYhCcgD4
NGxU9fmNYy97xOD387LLXTFc6a15RKL7vZram6E4j6NAVax1GoM/eA82vfgIGBnJaiB2sfpwdel3
3Er5oHFny/dSmLcU5WY79I+om24bqSChViK9707rSFWTpaiAU+4vkzQSpwG3ONYAdJZrFZqjfOC+
/B16K4UIn6ZAIUWvpljGS2x6deOs+ulV62vO6hye86UEYPWm1bi2GTPqRG8jfBWcTdmsDYH7e97i
Xw0PXl/l7+1MAkFjPZLBFTOB6kgA0gPnRBlNpAnB1XNaUrB3J5S9hUiEJK+1sNgNoKBu0rXclxlL
cGb1nITxXO71OT0Xpj+RgQ6vmT25TkaSTaZgYqjKZ3Iv0nCZp28LejXAVjByDno3emMOCEc5L0Ra
BWsioq4fCw+cUAlz5Ywe3TqDhzVAjjyqPRGJ9N6Zzi0x8egwsZ3laNrgXW09QHkNP81Ng0xGRIX5
hV9MRpUxni8eKIJQKeoAuWfT1ruIvIypNG9aPCWrfFwgzKMibUJrWM3zKtcAewFAS+KGFmcHosFq
P0vHRziLajtibGSZS5RwTszdShaThyGd7bTLD/Oslj4eFY+ExMetrHoqtyaYAFneko78zrb7U3ZL
As5k9v4skhs5YKXCtoMFqRtjT7SlVx0oVeMkWzByK8qZY5ca0OyF998oI3vqDwt6kkX1Kasjjlgt
n0ezY8gatw+B7nEiLekMHrVTsJsa0nZ3jYCwK6GiiATF0kn+VCiT/GSLdjgOpB4jlazCxh7eCS+k
6zjbiJBH5ebZKLtJ/og/tzS+HdeducnxoasmBrnFRGwoGmJMKZ7aF5lh+FPOSSnWZp+8HMhmE84n
SX6JU4NyLo92kd2n/ejsIO290mE8MLvtkLLnByn9TJ4zASnpanffLjHykDEO0dbR2iyaX8LotF3+
2ZLFcAT2awYjUIsxxuxK0JfeNu45YZmqFfem2qazW45v9moWEbYh1lxb21n1Y94OG0Ye5ue6viry
kzXURZgWMX4n1XjF8Np584In5yKt99d5/h0U+32rrftUdQD4xocavDUA19Gy7aVC9FjIgiTZtopU
yqt4Ss69G7c79N60EoENed2CUEN3lh1k0nRV1Gw+s9rbWKtNP10oloa85KbhdpPC0XDGrG5QL23I
Qtd5mFnKgBS4RzQllQ8EnxzrWX1IHQfUkhN67GRxQFZhzrDZEc2a60jOCHrL5pfUkMS7yDICAp/8
N6Z+1IHklv95XWl90QYD6QpEs6EnKCuAAGSvWmnlZ4TMoMT5zO4y4jw3ci5KpzmNbrrcJAXDtjmY
hHuQxuRVG1ZfDQMbM509BSKWql/aEM+bPtZ77Nl6iFSRT9PEVD0nWVQVmKZHGfYyLlHZiThyFwTY
pCz6Iu7vN5k+am520luaHzJyhKjpaqogl1mA/u1WM6aehXNmzsy7XY+hI5CJfHbi9guK9GXT5mhZ
Z3qtyAIM1qbaQyVc2S3gvZ6Rp45s4qqha6RzXoF/oAza+zHGFEMiht+2cgX7S98sADW0xtt9puEY
Gi+HHeeGs0rGgc6M0ll7tzSgqq0mYZmTQ4CXGiNdNW049o3Xor1jwr2qN6N4tFEvoFDnf5PBdmn/
LotLAlzivBKK8LD2NmE1ypJ5mwoTGDtR19mhlMiPFBxnclSjze2PtXaVoNm52ZbqnDQZn95EFlhF
InsMKCoHrSGiz/4tEKJi7QGFd2A1VVN5IUovigXpC4yp2b7qXiEA3wnG+5Aw79PUEnqqTG/tn3qk
Ko8W9MheqrUILxP7uNTWTzMI4lg7opAmFbFrlmGF3DifjdeM7c2FcDyCeFa+FNRkKtuQB9vWHzdi
Q8ON/dgzBXozQg60aJ5l6ZfNDGLLyjNpDk7VS7+qSdwVqQfkoJT3/VJO5CU490Vjd8E8clSZzZi1
ZuG5mZvKxykftEQ/ajJ91egHNFqSk/FvGfWpbeggQVB9UlZjfVWtIZzKHFOUYyOtUEYP9fXsEcR0
XySuFfDZAn/lCPuItPsEQBvNMrTZM+ISI+1kpgmiiw4soM6LnT3bzxnGEPJT2fsclrR6e8+XLgNb
mm/wzeHx08ZnS6WnYsKmzMbBLW8kVuej5et9laBjj2Fxu5nkc1vKeTfr6XOfw5AiCy7uRZE89XX3
ufyqhEp2skyIunkidbM61zYJ1egMEmZlp4lWFkRNy/u7zrVS8ksnLKDucHLH8QX+NzsqDIMh+TtR
Zc3Ky5ottK4OIjSTxowQGqS+0ZvzlexY2QwxBYSbVXt72URYTDr4C5Igz0zG5ZWUCqiu7KOplf1s
lj9br4OA4ZS+meJLg0/7XiFqBvqqzrLXKGaRe6lWYteifb0qrzWmz6Bo++kOg0oTlkmsXJHO5JNE
CfpWxI5fGLPldcBYuJ+2dk9m03M3zdEq2qt+iw9p1VA0s8QMZlxXM7FfaDMvPsYZg+GAVepg59ex
Ta6h0s7Wse5Q3C5ZEZYo6YDpS/OALm3z6w9bXcwbklCBgD6WJp4jy9E+CdFj6UIcSioMid+tMfpF
S5J/1y0IXqx+b83IfpmwTNAaqV04JG39BbtBSyGaY8wo7us5uLCqtkgcSzBmIkKsyNKVPeBJezVO
w0OZAvMh8gyMFZcHePmz2XRfBWVqAQGV2G1ptvFaJ9u8tuCcUizyGj+UA8RcPMfl+mBMtTiIHIjR
Qg3vZbG0YW3upDnd2LJ+7LgdiUNrGDGbWh4NCNUbU63XSOoksGeD/lSUe+wtcYDxUvOFtPm42INr
jCqBK+O3SQGJV6YYs/JUtaGATyK7n3Hryc00QnJU8zu73MHkDRKLaBBvi5olGCvsi6V9SMe4IlLV
eNSr1fIxLL8QSosX4xd1+X0q2muihGgZ5EDjU9H8Ocvv/AL8Ib7t06wIbLW+tycLvL++VnOONvqZ
jLF7uVQ/k9Xj9Wngf8b4TWtMDTYI6hOnpKdaM9HmhnwcXcxEqAoGXEvO2RlAT9wEzal1UeTVV9Yb
A4iu7rvY+Rk1UAUG5bW+n1rx1VoNh3XSitzl4FrrwbaK/ZDGC7lk5pdRhZlhCW8IDdLaEfpVH3jp
Xrmk15WUaB3/ioEeRdXGMJuaj9hxUdA0zrVGF4SrBNzv1+OwfWorfh01v25q7RIgPf8ibhPs7bfL
Vt8S2s2C6rL8GnVxcEgMpHyPcRl2pi/Q0ZeTzPYFmqjb+PIiB2fcGYpg63BcwWokt2c7Pi6TxC+N
BgUIG9Z7kcTIJ8XwhsoiIFY5P6Ka9legyius4M1OrfIDBOJhrch0MZ3+TSW++JgyYvQzAch0NLoB
+RsIMAnRi+Z0QgY4dwTjJ/1+cmOO8T0VMDbvkgpediKHqT715AMD+ceNrxjSOhpTIwO7x/F3cZIe
kW7gbhSEavdtq4B+PaRJ8+Fozha1RvuY22moWv/J3pktx41k2fZX6gMaMsDhgAOviJFDcBYp8QVG
iiTmecbX3wWlqoqk1GRn233ptn5pq05lChEIwP34OXuvPcszgt6aLdRtjp+05bxEJM1OlzYPvg9O
NJEHylU0XbGp7eaNG1EQhRZSsMBJjutpPIcQeCkB2KzIAugWV9EFNorvs7MKSaH3rLCxafOMVEAm
L0Zj7TH2kXBmGRypEGUWsMQpamSyFtbAoD44Q/W4mfB5bkLTYNJnmf22htvm1VlxluvSOC1iQAJB
oLrjCR8kpQLVFv2DfVno9koP2eYb+6ow8mTdGq2xCQKG3m7cHsdm+1UP/WOKKX2ra4QjNKOjrf16
3Ge90pAxpIIaMUywz3UnCB8mFqOFcsvWcEIxiKCqy8WavKMVJBlK1pL5J9gZ0Fax+NqNBZODBOqL
PwRrV3CARG27jhyRnAYC6E2bjPy3DF0rBM+rAlBaxrmaUwxZEPoARrAPiuDM7Vj1R6FtCye7jvQU
TI/NGb9cOLyG7fjryNIfRysvNuYCK2Vsr/Y8FHsz1djyNP+Ayjg41lhIqLL3csqM7SIuUDP4LAPH
mdd01W06qeswam9mTXVrywofozuE1UxZTQd6E9kj6wApOY6LRykYDgHdzzzA49+tpj6aWad87F2M
fJvyGFmE/WRoL0mhO2uU0hMv+ZOw3DvmBQkzoPm+a5xgo0ybxJZyF3YBI51w3oZGscahbV3Ksd2Z
3VivRbvA/4ZxE0VBdW/HlIMdAQGMM4enKXspquTZTsevRIjgdOwTYiseSuoLRKLQOSubA24Xbyk3
613aN1e6z41ujDg+YgZ0m9nlgwUU6dhssmfb7o+LDjO96MS0RtA98334NrpZfPVFT/s6pgsbVXe0
ZTjlmsFtree3iaVutAQy+kSkneeP45HC00MNCRATtL/ykKoER3qssaHX+GxwCpznouU3Y/vyDfzh
jjpOEvvZlbPcJK1co2R29gLeisfUEagSISBLux8AhJeP6Ua3SulxaiFLyAKFMkp9P1s6w9Y52caF
xtGSZmeLvdar0KAS6GzfQAdA+zereGOQnTbBc9rTgtpIHLcHvcoEQ+2GQ1uMi5hxeWUpT+YBs3+s
qXSt/CPKZmfPTb/vkfpygjGYzrqMRSVD+KGJV1WGVsEUTwMj/eMYuVw7Ti9Eej4WdGy9uqPy7QPd
OAyDlXpR95wV4r7yqS3zpefqypzhoAeya5HnlY9g0haV/wFZHaLssqFXx+C/xPKaiI5cJXCiRhrt
lY6FoHP9LfYd8qIL/mXfjp+GrBwJSoh+BLBrmcPmAZ1lCGp6np7+/D/UXelp04N1Gi1d0krKaO12
dXMSt+GzCJnfzHUZc1CS46aNunsEskcGlL3TyBVrERnPQJvSre4TY2B1/IuyZ+SnDUZymrRMZfWB
PjpzsnYzzIxr5kQc+fcRxfIpfAhG5v4D1QxOzN4/CQrrQe9MT1X+dViA/8zrkcokOCuRJx4iEjMw
+cekCZyWU/e9stV27ukv9dNtpzJCepzhmgS0+LLhB+f0c0HyM8lMZXHmZxGyv7TStqnpXMm+YM8R
lfBSNLRoQINHx0YMimobKDL10npGl7yuhiV7sWOI2eXqzOr74MQd+I8SWgBFAlKISIHA660IOZYs
ZtDRSB7Aqp4ILblDVRQfj1XTbUrgCGuGaMylZ7z0MZrd9VS78xr3UrTm3L0nN+GynWeanbb5NHTw
SlGGdtt2iLfMqGmwj4diwgI+jSx0FeJkfIAs8ty1vuM4ZE93BluR50N72eNEwd64GI46FmXXuksU
8Q6N1K9Tc/EKUWMdVTiuWwtVpAVjJGWetMqEnXk4xUCTRcH+Ic3j+LzO7rTxsqBf3Pt6vQ6z6cnX
6SOl4GsKg9qlq7IfKGvPKq066HXYkckZphsGMxeQt6GWQ9X0ZmaupOpw1u4sHLbROS95el8nptc4
hb8tU/0SnW+LIVLfZLXWHxU9vRieUd5ofZB7XGkPQAE0mKBX1WKvtST4+17r881cgsXzgW9AC+7v
rGWUn6iSqV9gUAWPyQlhZZtgqi44nhIWEEY7oi5xKKWkLmS4CFgfwjunIUFxyOeTbOwc1GR+ixWC
LlW8a3PWNH6/276a9HWHyA4R8PiINBWFlUrv0cCZexAIX9vxLDOm+jKpYOKjK9epgvKHrp10DpbT
wwwT/DRewgBLHbJyuS4rrTuORNwwBKdhvNKWY70xVXvVD/eMVJJt1+b07MgDEeypOhg+T5WMTEO/
Cz2/zfZ4NMU2avVb1PbPY93KY8N0xWZYI8Xlu+HuxmQDGU5m8siqsdc1xfxdZhbtAF8Nx/2glXs4
kRrehRs4IgcZ5acYR1FZ1BPjqZYVJKlyRqWYU5qCha5mWubTZlD0p1P3pDDC6J5DGg1e6z4OImg0
rd1tESpXMJJW9PHPG5ezJw7LF0sYB5zfqIzq9HRWOWc0Sz/pozMZpwtzy3HWIErWldFegqHn902n
fecD10aN2Kz+A5dENbcu4yXoo+EK5NJTzrDT7IZrxrvonOy7EEZgWvR07wYNcJm+rZR5E7s5uAgE
9jr2DKoEmqBJ/R0Whev9R6divNU2/aDARsUB1gV9OS00UD0rcrJ38UAvXQN4AiJubQ0MlWwtemz0
+Dpz0gsQFpPnoo1naJIdqxTnkMUJsWOqDsBRceohRigV4yWWivY4yb/rCcjhvy8E/rPE940m+L+m
Fd49F4vYtvkfoBY2lqTJ/1wtfPKcTw+vdcI///2/dMLS+OK4tlKOodu246LA+6dO2DS/QBXT3SX7
Fdu+rgi3+6UTtr7opimFzh+h3OUpI7Hxl05Yk1+UkErp/HMDFTOT278jFH4b/WjZ6JeFlFix4O9g
tHofz6jzxDc6zRwaBMg0MFdc1Uny+Opm/BInvxEj/0zN/HdOHhI+iyG4rdiPDcycpss9eJ0iizVu
FNmMJMWwRd9vWgdi23rGLvWNo9FgrEMz7rcz8TIPWsla4AEn7ZYoPD3rbkNXuo2Xt4oxrZQj1t0I
2jpdppLjjfJqrl7RmU1A4/MqpkA6OfiAWqXngyUhibaSwaBVeU25rNvEcUimdI0ewFQZzXQ6J5fF
nY4gPSd2gIh5KvqXySJf4BTuMrUiRSvp7p6jTKSOmcbsFIt4YdvfONFPxoFbC7u1LtzobnLMQayn
JrAzcNjzg1NoW5iawNQrWewxNZ1LzF67iJLXZQV0Vbav+mX4LdsqyFg0Zz+GrJf7/vPk093ZSjq4
/YmfJKyHhIi3MFqAGg8iGNbh0HP07UG4LKlKsOHte1gMff+tl4Alqwfs16gof+DXwbqDkAuIRka3
wwDmuUIeO3SPumVqtVjjOiwlWp+Yxug2LeNJXSAYonDrhoydk74K2lakLGO9MjOFc53gjQr9jR9k
8b5OlQzxAZVtdWGUEPWbNUgJFzAJGprguIKcaN1lJUQVuQPH1dTHHYm+lY10gMXVAP9msfB7tVGr
9ohQHrP0ereAvFuN3B2Q0+iWUFTGC+2wmKHl+LGw1a4ohAoYPxXRJZIHszxnylCYhB7kuKU3KMXy
J+BO/C2EeAiqZfrKawoR7dxAZHRtJgi1qf5q4GYQm3p44JwauyY/66CoFKSktGGICqK369Eu18Il
qHQX2oEdI8HSjMk/zWtED9/aHFmKhypqunddi84pTtl5uITRFJorGWM7WzHWmXTQJqOT7zEzpshT
7AmCySW69CK9JvRiobNnPvTXHhEORwvTVznEBxy7vg8+zk6NYV9gYQNRpiODTc5x+9aMPGn1hdsh
qRtzHUxDNhyTOSCnQ2WVpjqIloABqDQlgde2lcNeHKeY1iqeF8LaiKcoh/O6N6t21ep2TPiAZBx9
Dk7TESu7x0AEpQAA3CapwaVs2hFRCCETuKywuGg2o2RNNqQvpK7s1aUEkahtGmWZ9ANlvoBByX9q
NvVkEtBSx30SXHSpBf8JdSqvoRBTV28TO6OPUgPCR1BqNTY+Z9ttrVuIPjhwJ4E+bp9SZYBfA9xQ
AHzQZr+6Arohnd1sWqFiDAVC4YfNwb3fsF6W86H3iwTNMj5tA93s1GM2Q+wUHURttMMN7e7BgfvV
GzSOjJiqC0x7yqAjcqcXu2qK6kwInfUF2ZeYjiTUZ80TtqCcZdxO07yDj0tBmXRWJy5NDPrqJHHm
JvuB6IBP5IEBN4OHwJ0miZjWd8T3spt6tctyaqGVBdyWE1iB4ji6JRtFxHS94ggebPMjyQLYUtBr
ORc7ZyIp6ZfiyQ5gOUsjJnIiqhOjXiNwyXXUr5EJLRhoCACupLX9qx7mdiVgNerWrD3HubAyTt0+
q8P3jxfytwGvjmEo2xZKYCexALAZ7zeLoEk00xZ4JB3CJAB2Te1q0KfnqfDVCtat+iQz2Hi7Of11
PdNgI4SegShRvotZDXS96oaR63VD/Ej64tlgjlTeDlopn2pPElDE+kBXROmJh37+1na7U948DA3R
zcdf/W3S9a+PYpJ4CgjPNZSkHni9g01WGPcuqTiQyVQTMA4a7tGeRbiSpxnNgBLdDyBIMEU+vuzP
CNZ/75y/rmvRyhNszgbGorfXpbGttaUiDUxv7IPS4+1c9+7KTPOvEYduXlBk2wPWRUBf4/lcX1TO
Sw6ZAGopIn/C8RAdio4BypTHGxNiGiKjy48/4m8/kmOwo1N9kkBnYDh6t7eDB1yYZCyibVUOW2Ih
n1QVu588Cn+6iLQdaWM35Dl4f/uDWLg9NmyOsoPcTHXHoL34JEr4bVA7d5rvYSFooEJBREvB/PZO
G2DjU6Ay9K4aU+1wQJOgCpp8P2DX+iSb9g/fhq+B2peXyFWm8e5SCe2UFFQLxyJMMdCCx5VtMyf4
+Hf5w/fhIsh+hG4r+dvvAt0CahOHJA+YR7CzUHTfaHakHwcNuvP/xqVsgyKX5i6utnfvqdmbtCzB
u3g1DjGnvc/UY0If7O9fxNRtOCLLbRP68n1fhRUHUGQK+Ie0Na2wu83IHSJi0tTwGfWIaD+52O+/
kCCO2wR7KbAAm+9XusrpdJILeN6cKDRvS3PQDwMm3U/e7uV3fvNyO4Iyf3lxXNNcnoS3XymXRCbC
KOFwXY/nWUlciI5VngZ3yfSVBqrm++HRx3fxT5fEdqikYF+2OUO8vSTZ6iKQmcMlOzB6itDbHDiF
iE6JGuOtCrWbj6/3+1MoTGlyD5EOCUiOy5by6lczW61Fp+CGXl4O3y2z+45t4DZv8k92pj9dxsLw
aOCypsC0391JlE8xBDoe9oQ6Kz5OF1O6N41Tma8z9mXjk7v420bIJSTt4sXJyenu/V10yW/ScxiB
yENoflJA5ZR2rpnGqyxy+8MI/vf64/toLN/g/bPCZHz5elLyFLx7/NuSMkiHPYlyR2pbJN4BrkVp
xfEaTUHIeNNHeklHoELVqOTQ3Wv1kBZ7IoQd98atRor8sJKTv6KO6w8ff7g/3X3bMR3FL+AK9si3
P3JhVDS4Qx4qc6rN+tSKqXFWZs3etWnTBtvax5d7G/rOSu0aFl58xWKDx/a3zWBkRTYqUNGeMHAq
jkWBXWYO7nDZnNhJf2l0xm2FGu3ji/62Iiw/ueJhBiZt/L499EVfGRVhgF41S+Y8k62uBk0XVz+v
8svw/MbI+y8L9Xun9X+hwfI/qHUiPm6d3HR10vwDm/U/Vg8RHLN/HDWL6bp53U35+Vf81U3RlPFF
Z/7JfsYzwPq8hLv/ZbvWlPgC18lmy2OxMRl/8ke/+inC+OLaBkgntnbb0KE//qufwh8Z+JqoYCx6
NCz0f8N1bbx9EbCPusqSxIHyaCo+g+Iyr1e7EX4IJfwUbJVFX3zu8h1RJzB6zOoahr1NfFlyr+bx
FrLfER3BJghOTIu2sRD++eibl0mp/tZK9dcnsnRaPGzLZGLpy7v0av1lx55aofpg62JbtdveWTta
f6uIdGLMM3yyDsjl+/17kfrn1SxHAVhVinvw9mqVC4qpHZCXq8BoN0Du8HxhktVzdxc38PiaEjL7
2PYeGQxXsojWYYD8rpfYB4bxVg6ZzXxAfq3C8AZyxlHU+Ou5li96oo2bvkGaBvvwZW4MxuXTtkI9
3IVMeMy7xor3rAiOp0iTWNGutzzldxsnr39oHShDy8zW5YSsMLXiY9EPPxD1mGN0HoSEf8VmcfHx
WvF2e/jnbQBPItlBLUcua8mrmy76tEcHNQfbIqtAAAdKg+gZv9TtOfiS1cfXeruh/7qWIRSCS4QC
nJTeXgtjdMv0mEfOz/Gw1hnWBFgmGdbAVdtUOmPJHx9f8Gft8+5HtulWcgS0FC29949UncAatnSu
SIbOAVDvnoRK1JtTsk0b/wbYI5Nz4IclFK5Qs/ZSztNJFKbnZSYXBEd/CEVzyPTqIrYiwtCHq6o+
IHvYjgFmrHTT7CMAZavl3fj4g787Tv68VW8+OOvD658FYdLUJxE/i9VZZ6Ez3BJV/BQD3Vj5fk6F
0kYnfiCOisHcx4usMwSB6zkZfnYkMVtjKLz/zgdaFqWlOUyX993L6VcIC3qIdVt0BTcsFHiIcRdW
2nGbZ0/w0fZknnHIm8ZbjGpbIg9Ptc7dMU28qrvPCjX7D2uXbcKldTnic6+cdx+mQJAXyM7SNnZV
flVCO9fmEA21cZgqMjmU7O/GiMloBQMGMVrk7rp2myQu0OK4/QY7+EBm35XfnkoDh3dVr/osfdR1
+Q0uEjJzXnw/rSgHhuGIVuB1oSbYfnaMBWRluPFLXE23ZgBACBoFxUzOawxZC6p+/TQ29llUhI/G
4NzoWvvNENgr/Cy5d8x0A+ATwH3ykvr1bsjbK6Km74nMuRWI0DRSKlpOxr6LpN+ilQj0iC5O6G9M
Ri1eNeV3JUA+sh7Dl071tzbe2ja0vuGY2liCdZs0kvBv1S5/PYO0NEDvC/hFrvV+hfQ78qpTU9tE
U3bfaY1ct/F8K4QFa0jwuI2hvGx1/POfPGoL7eP9SwtyBFccdRMzhXdHNNXBPeBIizegwQNTf+06
hwm5YV6aEUdc1z7u5YTnPMczFX/ymJt/WA4V66DQFy4Kj/q7a/fRXBIXFoXbabRSFFHtuosBW0wV
Iuh6Jvc66Q4WiVJHhtXtVXOjbKc49ceHifSJlS8BdYCoq5ChMn5vIKSV9aK3k+VZFmNeoOdujufp
iK0MAT5wevyUMe0pNODVClTneQSoCbXu0G66+SSmibWZoJijWpluMaDyT3OY/Z/cbvP3t8nRdaEo
Opbjgfr5tr3aAsKmHgSB6AENPKasVZPd6PLQyV5uM5cxsYnXs62/KYO90FzC3jvdf+y1XUXkI9Yq
60ga+b1md9jF6voaD/C1qR4ZjbhbgvoWKER2UeNcZOx5PyXocEAPbGf+P2TaMVzfem+awWOVqLNs
aMcjKvdd244o+Nx4J3IS2+QQLVHOZ0SioTwqxHaqNVSx+i1yrZaIk7WtuoM+C8zCUXKp6dUxcWdP
tXI3pKX6Xt3WKwNhkv/DpXWPVqZxsEjZGHTRT6JJ/26F8F4xCe0spNzEuaIsSIBouwiKPKgjJ+XA
D8rcAiGVzliTiLKrvjXPUMCi9e3ph6elvGlmEqYlBnTKNqCJeZEsJLPjWNcezDG2N5XY9i4nmhl1
ohcSdutlJCwJbXa2eRce6wZsGfqyTtZfqCa9B/N7rAf+BW4bALHWIe7EMVhQvyy2JhbDlgS4VY7Z
wkywv6fudhzZFJD8RQ6amHrkfaltdVOX/Tqd4JgYIRscsWSbuGdLqxZRvib3YDjAkfQd2nPi3mj9
7rsYIacdQQGxbRK8kAegYts0if4IOHSdlA6gPT27Iq0CUjdJOgmpBBkzMjKrVvj+PunWLXvc23WA
IpchCS8ieCBK4rd7oNSlnyLE9Te5jWG6AZDo2RWGV7CgjywR31L/xY8Z/C/1ysfvxO9XZtkxFZgF
g2Llt1ObQ/tjjKcGeEVjpHQuL82uO60rnoNGEawm9aNOyZ0xsFN8fOF3PdRlzWXOylpruSACjd86
e/zTAfx1Q0LwYOF80YDw9J3/khDCAeMBPAye02FIqTn07iCt6rIDptFlWQhEfCSBYXamldZ8FYXc
YLpD6lxdDEnwJMR8+/Enlb+v0jSC6C+Tu2yZtGfeFY6+ORo9r43aNAULk5sUp4v3Y2XY4PH4JIGP
/DjERI3ebx2Q67RSwWJT7LSz1LJuqNZQa4Ls93zdRtVhH0Gju172WGXwVOoZqx5ByMhEtGcxVJet
6eObHw+6W1xzvj1Qiyzd4kUOZBFYNsPHTvw1Y6evzYDydGLMOmTusRaDilqAfW6W3n98A34vZvn+
trBNzis0Yd+fnxqeAEJFLYS+srwGy+g1MfsEcz+qBk2mnxzp//BEGgYtPjpweCJ/Dtlf14P4uZ3C
7WeXgFbxyEJ2onB/pVF+jRVwU1vyElDoPA7+J8/j71sDj+Oryy5//mprwKmec6MndxO6vuaB2iah
IkwvHAM/3Me309L/cENplHDwc2kx8ia8e90Nox3J8jHcDfnrm6Fuv2vWlQUCQiL0rWGjR4SHdvFS
dszMzPr4u5sgNx3G7SxQv8ILaDw6SrjqK/4dDZ1KkBvk8WTbvi7uQgb6w1Rfw5/HstIHrqeTNOrB
LxyR05ySAcncwW4iBpnGbdDBMApN6/usYXvskRuvAlcVK2Ies41bz+eiIqYkUP0BTTQpb7VxTQ4c
wr8UrMAYyH2yK1DlehWpK0EpL4OwO8yBswUpczQSs3CEeOki6KsVISqYnxePsdaHKzdSO9W9JLQn
T+acD+TKXWw1HUWQ+12vXH2d2wZN63TL5krJmFz4UyK9uOm1javYE7F+LOlgGHtk9tTGj4Dd7RVH
6gEvwwhhy4DOstFDuSsDd9s7WANgeiLd7CgdQRic61PlrJwQT6GOWn3lzw0g/ag6SvXhJCKyb5N0
zIiXUwluvrDpbzDVkZhZ5/eZpM6dFtpnkN+lyXSL0Y2qNSgZ1wfTZccrkvi02V2GY32YPEmbkB/b
IMCDeiY6pNJFzSs4Ss1oThON3c/ltFuQ47Op8G6uSNmkMqlhhDjucNXjVZx8tsy+LJcU3uXgitcS
7WB5UmNY7Ib8wh78ku003ppIuWek05kVPMLbH5Amxuuw0k5g5nJjuuglId00Sr8R81VxQ7A4EhR2
0brasTVTJviDPIQYcbw6ZS9oxmlP7l+6Hh0dHpZ5kSY5VuThMIjsPnPx2kbNNYZWZJmzOCeL1S2u
NP82aqzaCwAhxgDSnNK9IYU+9kob/X3FjGOrFUhsjX6LxVr31ICCNk6ri9wt5ZHMHpuhmHZu2PH7
OfcCpYgXjfwQjSgvIpnRLhl3bjsGG9cSUHO0q6AsLxz+2vXgdo+djWAa1m87gpfow2UCCQE0ZaEk
ejMbi2YtR+4M2ZOta59hiDFB3VlUdhLAKOEGe02rAwLXEdH2c3behuyC7qDOKkfsl3ICRBBqS+bM
+Pr0cxJ+17mhjiGLw7XjpfA61X210Zd1Nev6QjQmBZHVw0H+62VlclQm4aEcjcsmxb4VGtk9Hdnb
1HKP/YSSq7erbzRvbqiLDwJbCu/vcU/ouWe0zk1gUfWMuWlhCU6eCLB8gbDs7soM68SA38WRl26I
0n1qbZaRmNLV7p9zYyQIqIXr7uyJASgR9NKEqMP2uVqEz2gdV8www7WsrCMxsWX1cFycEtDbgBfM
wkOUAx+E2aLRuggIoUyH6sFuD+FQfYuX8r2bqYu1AVgScY1XS0L9ypLciNCv25XVfbcShqC9MIgB
wsYNB/XgxwNC+/ipMW8awyFxJWCEvMhmQ5go0LcntP36iUqq83F0YFhZT23jt3tObGc9Qn2spdTZ
2sC1EcaOPLFPcZpQ2pU6rTyoJwr3tdnflrL81kAC5ZCTrdsB/iqMgKbBksKocatXDbJEzsdibg+d
e2Gb83XWDQgTrAuFfGRlQ11dyfMYbhpzLabYhlnTOBTEKoAmvQgnlA+4PtL6Rresb/D1QuAXEAOJ
jdas/Fpr1E1QWLetKg6mwBuhq8NcnLaN3mw0mx8oqMBlaVj3obReAgsg9Gu2TrC/0aQhIIHjYr/i
qHLIHGBIJsGXaZ+TRhcP67LLL8jQAgqVzOYuggXpOedtPLxw2gHHFonbVvgPyFVOzVSBonugY8KH
1lsSuBzzAmXVMfdxXyXOd0LRAs6aX20YvCiiWkybbXRtVbjGO14da47PFCM2fMFuddxVFu9YXq2B
AN+WWYA5bLjL2nRlt7wTTksTEEwgiwaeKOwHgALndGPMPpAkP6CiFZZF2NWmz+XlBKxphYzDhpGV
geuqzwEBeqomxy+31sqRDnANFgp7iq5H/Ds2Ecxr/MxnCPzXw5SejIV6sNFh83XDE0dDBkNG7SWp
6WOqBXwJDlF0VICgkNwCj49PpmUPoMg8A2s9Qgln3dWLyZ1oFWJVVxzugAMQNIfeCCv2tUpDgkfl
DxuDw14RjuwlrbFrSgy25bwviuJaLwheIEUEuxktAV72+3CEoOEC2cnKM72E/GWhPQ0GMyGevvqG
yP4a/VkOhplJ2+Red4MEv08GS9rwPiFkNa1mJ8jF6xa3K4D6R8RMj0GHU2Tu9iSJPbkpWhxB2wlJ
AidBrT5KhuWbEanOMIYjt090Ds9I6bL02O6wj9uvVQ8jZelrQ8S+woXy0CXcNObpj1YJV7TRAQ3S
zUfF59AFnTAt+Nr8Sa3zc8T39mSDHnIZQiFitGmwmG/LKkjus4WSnDDaYESx5mzHXL9KiccpEg5h
c/oAvdD6kS5wkyhUO9t4SCZ/PMqUuqPlnIn0hbP3tPQu8R0E+fpn0R07/Jpp6DzQC70lzgnC9PJa
DSNNqqHHn5n0/I8mfEwzBXAjhIt/Mfe8mIW5KzTOCFb9rdObb3NlP6ewCkqXIhrlECY9woRYq/uD
vcgXLZMblprzqcz771EYuh7CSAr/OL/OXZu/GY8TRkwVtWcgU7GmE2pA8s00w4jwHUlpVOBzZzql
+VdqKj8py8VSJr67t0wPTPSr4Gvpabwb8MnCzADtFi5BIhR4zUsxcobKTR6QtHXX+sDeIUaaDdQO
mBQJEQ/qCxXjGJMxi11f+mupq29kTBBxYQ63Yx7T24cOOBjyrJ7NC7JgL30nvBTRjBSuW0AIk775
uBg2/3C4ElyGjFPEs78PbdFeOy3BDe6m0m0MgcVpnbGoZfh0yN69aOL6W1lXF2mrplVmNCeixmdh
75if0gRZ4FAxSQeQPh98HCcIz9OLpS1DFOwRKbvwVIoL3CPpqtPUkdCLa6uorhsZQi2s1r0JIq2k
7P34Gy2zrvc/C8+5oRZpMdKI9029KnTNiCR6tZknd9rYuX5dmc0ZospmndAl2XfGLiHBZAaNX80j
LCue7bUuwlv0sGKFX42VMSswTQY3cZxAfDCjF5PAz096nn/8mIuIgobYoq9ZfphXBx41cBEXzeaG
8JyLauZJn+nowZ7VRfbAsgU6onaxj/CufHyD/nRhfnFTZ0hBQfNePCVbUUeROysOEQHa+TwBO5XF
t2gSj+XofAUfu56zHCTvgP7240v/4eBlWkwaoUywHsFhffudZ2bgGExbtelHl3Xdti7rzj6aO3qO
+B0KZeSfPN7G0kV9944y16K74yDEseyfXZBXd7kI40qmBAFsUhSouDj4XziH9lEKFVgO4fcZYElg
sHj9XH661L2x4+zi57f+/z2+/l/nD+Ad1Fkz/3OHwHX7j8ND3UZvGOS//qtfk21bfHEVDyvocEXz
gzP7vybbtvkFjR3aCpfR9aKAYm/7Ndk2nC90PxebDb192mou3YRfTgH+SLcQGNH4glGOwcD5O7Pt
pSvx+vHCiEZFZNBEcDBEAjZ/+0AbujVSLIPhaOl9prDERvIqze781V25+Ovve20VMN+/sj8v49g6
Qgva/GTYvL0MqR+Uo7xXa7AVlIFEEMyXgd9uDXp0+pxwvEu3hL5RiOU7B5oqiboQvvZze1RRI0oM
0HVOldNdh2PskS1R9D/m+NSmPkragXwnLy+KlbII5cZ3X2bFim5BiKO0wfIJFWYvTG2rRrUaCNQU
lQ5hm64GsOqPv+YfbibwTR10G31NlALvVsQl0W+cJmGu6bB5g3nAw4Bh9fnji6A3+P03Q9SIYNVE
OCnUz0nuqyUhMFBjEs7GzRRkk/Qtff9Z73dlrfd7kHlxVHIAtzCL9yhmRuuRM/Z5VOEGxS2yqv2r
brpy/OCrk6kViJnRfu6Kl9j5Cq1gbfZEq8AmIYqIu35XBfwUUHzDiJXd2kKJ3rgDzrPaP+nax7m6
6RU+QUVimXxEJN/actuR4jJyd4euXreCSJmaPkmXggcwPKvh1+ZU2GhQ+BJt1+F4anxxpusD4BSL
uulH35urXM60ezpCzg8CGybi+dXUcXTRrxdXNu0Z7BJEKk24DsPJK+CZoPrfZckRhyB6OCubxHZd
BCtJvyKC24RSXpUu0K1uzzlio2WXFRJnnCSrXjRHg0b6A2k9OdWZVtIc1p+NmvTXVq0ATKHFztY2
eB5HbvxpQn4v1np2OaADaSzyBDO4S/z3avQSqsw8pCrovs4NQcRavgPw1tTJvqYOJxtri+FhW8GS
GaBRo0GsKhIo+4Ocn4nRgmgFHTBuL80Q6HCbbQxMECSx0lh3e/9o4MPmhr4uFaTrxYIQciaOxc7E
lofRxRtUthljdVnKdgdScju46ZaWyEkhnpO443wFgUx7nHvnpF+Q8+Sf9/3shZxfTIdo29orsnxj
T7fOY4FJtQDgGTNsijHr5OnecvSjTLYre6wOIbHLGfezvsfSCxyOrhdMkrnYNaCXwkY7rnjBMf3T
02FHcjwH7sWMH9CcruiCb60EzuDcH0ltuPLDicYSplm7RaxBqO4AL6L7EfGgFA0wNP0+Y9wEWgaX
wl3SXVoGcUVcfiJhkq8IU3hlyHprcZVuNo/Hpa2rf7Vg91azODPr/FteyNO4sLfISghzMs6Zni2x
jV4JUUDlC1LB3xCe4A20o+OsISAJreSO23E0ImiJ3EPfGF5OGek5lIurNLrvRQ73YASB4RrjSUcy
0SfF3x+XEMSAlolNbIGdvl0oZzCgpTHgPQJ6tWro0rA4wiL7ZKH6KUV+t+xTTzhorhb9Jnqrt5eJ
A2FE1G6gw5pgI6JrOBQxyXgpyljcyA15DSO5WQEqgLZft9pJHRH2WwChdW/iYUPu2ycf6A/7w5vP
I95+nr6KcIjk7A/JdAC0sxqKFwj8LbMaLaNLxWw16P5aR/+vqPkkIgVWxasNZ4lgeRORcijmh+wx
qpbb+Yw2pp2WhJSf/9Ev56P+ZZHSO7QFKGYYNlIh/SXVM/UvgqkEPIFfaSc8Vb/qGRJ+vqCLZ2Bh
LzKFt9ZHYX9x7MVHyI7LgQdz5N+paN492zzRJrIEhbfCFRJn5nvFfyCjAB9TCe7KBUmMdA24Tjyf
y7h8BkcD5jgkjarvQ3HWIr39f4Sd13Kr2tZ1n4gqmORbK0fLkmwv+4bySuQ4gQk8/d/QPnV2OF/9
+0ZlkGzLMswwRu+9QRqRmHmd5sXDg/XUAeBY+3Vi48Ujg0sn81ppyfkvn+j/sRx6KOf/vP0eb5F7
nH4pnhPHMP7Zv6mF31mlmNQT01xL2q8NEXGCv6ub0XQjDzxpyWaGxaWhKVloUexgDC5/lIOUxyF1
ppvPhLfKMnbiKGGSQzgXL2hVj6uJTORl0jvTflLTv5UL/n6T/vGuffZ6rDyoi/zPu46CKA095akn
d4iIJMpmwyDy5U8KQUiErfI7Lcx6SQSstHULar3lLhP2Ni+6AdAlbF2mtFz6a0/V6zqlTEKYyU0L
bXXG7p4dID7fUDQ+5XYARZLaP4JAe+2K8rdwKsglUWRtsU4KPrOm+ZdR959/mWl7eFjh/uCq4A/7
5/9D5+Mc4orN5Oj0+k7X8jVuLwOVBXkLqdtEe/DeyS5sCe3W7c3//2L4Hwk4v9yh/vIYiin36v9Y
G+Ofy4gkIHrPleaB8ndK90O8Wo5m7SOvM9dabJSrWIppl4do+/VVHejalZ39Qq/r9l8+CTGPtH+9
NHk36N9ZouPKAVn0T0tOFbpitHtCWmRYDWuJ4VVFVnJiHDDXWSsJhrf79pjbLq2NMI6WemEr2k3S
OWaxdU+c0Xsnm/R7rCAUCfNnHIxIQUXVYufvk6U7kmcAD1BifErjf5lEjP/jvXPP27MV2bKotv3j
kxRRmlWEuk3oN6Kc6AkCkslsLZ2C6UPJI7n/wPUESbuRIJMlGopii0/U2rXEgv/L5zhLj//+OSK4
c2ZNP7pyj0LB/PxfFulThx1Ikv1NFaq1sBxZ1hFKR46ehgQ0vaKPRSrnUfNpyVPmXzZ0zkGGpuBQ
dIo/UDmdYTVpbXl6PHBjbRVJQ1uVeEBXZkqsig+Pg7bJxMGFNbYy4hT7Y6ARkaxXr5CJ4TKRpmkQ
ErcUtdccc191BE0aDSicbHrG5EgiQyyyPVsKbYaImE+W1to3r05v4DcInG774Aw40D62vsmmIGzM
pU3Ula9F6tXDBUrqVFSsfAsQ3uiFrJ7jNJhWDgXjf1F5ggedlYp/vTI9gdDZdhAXUn9x2DD//RMt
bKcd6IWjYyiSXzaAhV1bk4NGjuwybatykWIuJQmkYIbL91iCv/diaAEPFJAeCI5pDyHa8wp9YNke
hOO0h8dX/3yGtieZilkWLB9PSys76Rr5xwy06ihD7T8PtdElbC/n4zwY/BWfFDnd82vKxzO4Sv/6
8sczcB+HY0c+Hbl15v7PH/g4//hRf77scQgTkuW+21q0O9zzpDcLWHnymM+zxpOsww1+22mf2+3N
zhLnVHrdh9861SEU1fhSpT7pNScj3JGgJo5anuRPlcjaZUBu3QAGfjO40t3IsCAKDrPSqDSxn2IC
x8bW0N6qipjkMYC+wYb2pYiFvdVQP3MRtMYtmR/qu6GAh2TaWDiQnITcoLs29jHJ9q0iy4XQv4Uf
hKugDI1jEA1vcozGdS499xU863vrTOnPJBovcZvah3oIPzy0BnD2HPPJK21vR9FLbFlKmAv83rR8
7a7bxKOKttFAgCouuHIXhux36rTJ7unsoUFkU/5EDEyEe7GNKkKWw5UmwC1KN5K3yfPWaFLN/Szc
Dq2pORL+1axVYMpVB+IqIFb0laJvdsqH5agP1mKs9P6e9/24YO8oX+u05kfVvriw9SNS0QiPvXSq
BfKjcU3luNtkgSt2mfsDWvPcsJ3RrprzFpSkc+kW/uiQtL9ME0QVoYXeWUo7m6SPn/D5KrZ1kbeM
MqIGhXSndVkZGd0kKdaW8uTVk+ErEFISdDMUQ2xstM/cJJdz7MtbaOlgbfueLTIG5E1AtZhgLZ04
lMGS59Yz+rPqxnIB0Nv+ShzjTNuie7WJW9z65ESu2QMaH4I96+MFlmptyEFWe7Cc0n1J6D/r/vci
8ew3txtJnut0scDDb78VgY98WUua9eMQcaS7yOzY2z0OxUBWWemp6vw4JJFiBVZ2uknUIiSuiXYb
Wsz6hAECpWMlwCTPcDzvdYopKni3PBt641+fZc4j3HF+8eMhylLgXRYpoql79EUIen3KzK3ZE/de
m3pwtc0yuMYaGPPOjk+PUwE8xR1eYrJl5lc8vgu39k+GCfPwOEVzOIVwCVP+ccg/JFvLDs7vUBCW
ppcpJAVpaJdsflDg0tbYnDFtIfC+pCIMX6jmZjgYgp+PVzzOgwTJz+NYrx5Hj/OPn+E0SFtbAsv+
PN9HxbsyVQOSi/DHgFXdSyLyhEhdjO/I9rttDe/+j3NlJbyFGAg1f7yEWS15wauvCJ9NCFjTXfKn
RDD1G73x0sUfxzAsnF0qfWLKapqkOnzN5Ui6xFWjHrQuSiNA89Ok18e5sqO2gFVr3D4OH0/ErUcF
TzTPomFdUnZ8HhJn/7aL50DKtDRvTR+jHvKfambF2+NMEZSkZPtuynzBuRQw904Q4Pj0ePZxbk6a
I1b8+jgY3PAXzcBdgCb4pId9chnmoHo/M6Yvqy5/5EHmXCPcw3tNVhGDr+kQYm22uCSSjwLWzBue
2GTFFdmePDES7S/bidTL3L5pGpkOhamnv8xm6Qnd+jVFhA8DdrLvDmTFda11X76ExlV1hvuCzB2J
Xdy7X5FQVBbG3n9p7LhmMsm95dSG7pcAHR7YTvSp9Zlcm1Ob7xpSOu5lMbz88Z1VQLqIZSbPRVXE
J0Wiz8rygvyaNiFw+giJgRlbAjRpPooVcoT0mPXejsaJ/9yYwn+u5oeSuJVVV2XVEgEReqguofuU
2Yhla0/b+uCK73CRAZZlLXFHZla5l6gy9XNY05n2O/h+DLg7p6rB28QJ11E4B37HggsKf+Krk4/D
S1u3fzmCKLvtZT0twxZhAvF5JK05NAazLK0/mlH/1YbddDEIwD5rpT5ucq8Y3bWXT+aRIZYpR4Ri
i7jm7KL+hIfMQ0wtegtk8qOZf2eIzMTMpuTWaZTI9IrUrFy+pPNDPRXms0uPDqVX8+JP74Sp5pdi
iHZZU4wnM0+MJTeDvQzzyjgLeLPLrku9RW8G+vnxMMxfjcxLG/KluqdPyE8R3UgepoKeZNtq2ywx
qtMwHz3OI5z8Hevjh6GGlggzhl+8CoT19zaP0rNZ2Ej4HonnzSzJ4hKlqXp+HE3gFsG099rxcQif
2MfFaMOFxhp2HWcpGXLyJz/x6pPKdOdehf1mDLvoQwbSWKHZUMcQQgRLuhhZuOYdHg/mf7+CXF4R
kBG9Ps7j0GGi/O+ThJITBznGW4Wn46ANUXZo0mIiKqCRTPepxDuVYAl2Q5TSetuf2Ur1FF35KkB2
diQNYwk47a/nH0+aRpRsfLu65RnsYx/owNTelHJRbbHkWdipSyJ1+FbH3m/TbZDqhLoZnpIC/0+U
ZSubteGtGFxCse0k2+T1EN26JFxFXl19aX2XVssIFcyC7QyKvmKQB9yBRxYf1Rd5susq9z6QNFAD
dSmFNZYT3XwPrYbfh2x2axIDl6U3xMekL+PjVLnxkabtGa4a22fWAHTalXZ6PMjSrJAP5OmrD1b4
ko6En40wgreJF3cLIlqmVTNN3rF2K+/4+EovgokAcALqq61o246L1wtPNtm9pA7PX7p5OrH8piVe
EciauEW5f/x9BvF2Uh8J/bbTYO3WvfmRdh3YH7AELG/SQ4Abbvk4b7CUeRJEqV1SsxHPvITGeS6n
wxSCKSTSMb741ZyT3Xd7P6sapBuOk+2rwjgaVE31XHQTiwzpnkx0i6dQ85tVI3JUeFXNij7nvRW2
faAuuxriwnjvwjYn3MWtLmV6MMSYvpq5qveVLjZhUKnfXm1sCo+FAajot4ZwVFIgtWr/uFHrnpWP
wY3lz+GwqCjwnDRHtj3fSEppX+CZqEWTO+FJ9bV17jwquLVhbaKK6JnH52JXWXTzgmrrjH7+/Lgy
2tT4qQE2Rm1o00pttJZZu2yyVTminBit8Dp0WXB5PBT5PfaDt9Svpnud8hu53FePI4zv0z0bi7Xe
5kgDo+lAaqt7cYbJvdCd/g0QanjCG8SqEeXkNqzsEf4QXw3AnUmkNEn7nddHblhdSx+1B5gu+TTO
h4VTdmdHyVVGOpC1MHvl7XPGjr2EtE1/o7Y2BUDAy+MBhlO6cqyMW0Iks0poICHGrN0X0vPJ7bDB
b1k9eUqN/5mGkXEEOvWfB5LUq6ccFsVqDMZhAYswWjpTg5o3cmcgd4Iw5HFjxY5INlFp/zZsehKG
GVH7d2tHX3tBWR+0qHwuvbHfhFbdb5PRWhvKocmQw6DNk7IDgAmru4NEBragy1ma++U6HpwXzUMf
WbI42KjSqQnH5pp3WZcD+ND6cxcTkVw18rkoE/EkirT4NET+RnxJ8yvKOto6vrFOKxMBoE/A+tgk
3okQcPuFEtpXYnjpZ1Fr8bKd8umQOkR6yt5UkDfU0S+78rMb63TVEcm1K6bCegsUouH5vBmXsBFA
+WxR4kQfkX5R7TWclParlNkl6V3jM046B4Ft1d4LqAorL7c0eIBOth0iAoqjycuOOGecdSTEV1+T
+Dov+TeWDCCypymNHTaZW7hE/akQPTZFu6lfTOhzy0RE4lVvj6q2DOJhjeg+GGxyYzWIs+yU3JZY
SPaVlnfHkfTdtSwz+cLeyCdHzM/eMytMnrJQvYViCO5wEQ8poI85N/ml12Py7Esy0IoxcX4pKa52
EOVfed9IoAZR8FZaTrcQOGdq03lLZ5Rh6ITWj1aKlUFSVPg0kUubueX4E/H77zjTh/eYMPyF5FM7
EbNM5UxkL42OhAdmpLY13Dp7eTzAhGaL3Ip601FQIpc0A1AILAA5QeBT3G+o9viF1ZyDMZZnqgsK
K/N0hcADdf7vD0TxmwAISRmruRGw0wxMojw0QY+4rp52U9MWu7gBpUyYZP8x0Nzx0zr+3mheze0m
5LFSdXXRbWWwpgOqYk/drmtjdX5MQ2TQKyS21ZswyPj1nQos1rxcINIuWZUilhvJWoLVA4f1fBjm
NfqiKBzOce2to6GhwDugzmxK97czRFcHbeZn5YUmGYuMK1oArU4hbU6LcbhZqvvPV49z6E0U8h+e
RZxHgKNDlAt4uwnEh5GfvRIJX24ASq3DoTlammmvq6F3Lz5JY8uJ9N+3tMxBfAX8uXanH2JlQshE
cyqc/vHv685ant3oRLXvdZLRiBa4qcGSVq3B7epRBqzbkhXlKPbtOKzxqyS/mELuNbPN+1B3DW1I
BYDQmtTR8Rq5ysUUv+NYvlOHKvdtg6U0aZDIoS54rbtw2LCMVduAyfzeGdZ3mXTRj8q1PyzRqrs+
mcXWws+0Yb1QvUJJfn28wKqo5cDpJQy3kuHORku5McCCHGoHWofmwZtJTLNl0nPka+zIfVmL8TMc
9GBZUiH443zWdH+cTyukYn++/r/nI/9/fk7IeLVBzwWtsGCgUF5RUHLtg9daozKLcNYgcd0LXhEU
2FtsRyzS5mdlLrRN2dLQongZ0ICVxaZNRE2YM4cDHJ61n8OzfRy2kFgh25ILCBkJ80umpjsrWX87
sUxeYJGaKCf42kma4u2Po9Gv7wWL6vmpx8tL0d/KQnRnYuimO2nmIAzcrNo9XtHExKWlCb1zbahW
fRPZ17Jq7WscnjK2ny+skOzrAA9wMw2jtvjzBXnpnkP+xNPj5W1sF/sxZmh4HBLHZ18rpObERk/A
TrWIne8Mf3VLc9o7JO/9cfg4Z5b6QaOUcjb6BFxP6fbrnrru8vEkjnuonb5Gyqg5LucIjHNMQfcy
+K0LSk8rscU16c5gPf3HOVR3Ymlzha/izusonqRdC9SUF6qCsNqkOVVT25xGpvB+aXW2uWGU/Xo8
8XiILXUB/hYfpROaJytOjlbIVs8g8/VquzGLmYH8JztooDDND6kWJwejAPqN7Bf4lTK2CqDYJ+zP
cN3ikNoGwaR/UDrVcl37YKdYoPAwa6zrufYRZsYaskPwGjJBBgoGxePiNLyAMUJPv9WNENtBd/P1
43yZ//V8kBn5mjrs9Pn317e6/THkJWXxdmpfPT+01kPv4efTcw6J093YVmosB4KWX0dj8rbThMvz
8WzCn7OvLSqUj+8VvehhtHnfDN7osmNg/F6KPUNd/UXWY7diMDP3rhqCF9MhZP/xgq7TPgOGwJsd
0Ty3zboBYxb4T4QDUn+M7C8kkNY5k6Z8a5W9tc0svoa1yJ6tQO6DyHp3fK3im/XogKESkkKHojnI
WcwFFrm6le9ujUQVd9J7r84gT6OQ3i4t0ummAr9a60MKqqxV062Iy4YRnGuNFMNHK0cc47Sod20U
Oru6BJ1E9jsyYtNpVm1R/n5s35Rt3WyjqFhNZC/e6Dk/ojz+GjXmxw5uTF68RPR8PTOJngdtkC/F
mDdnfxg26i3K+/SjKZtwL9LQWFLLzj6MFNkKMNb+uYspvWYlIfCUFfwVibss4LVh2PdEgW48IxeX
hoBWgoi95tsYpO+mRUmVMujTgKb0txPqX5Zd7TMvlfe+6cBmpCXsdrMNvzEMrp3UK+5Z14YXW+bf
H6f1IO83UV6RyjwA0026OtxjNOQ6NvE/DEAEvkeVuPGB1a+RzzxrjMMXRbHs5s0+cCeJix9aMb0w
26N6sIjwUvHQ3JKA/2bdwWa1g7S5VX6ynQoWaCFSA/DRyn4btWRalTQ/Vzmcasl26DOhgEI4Yv8d
mu+EqNikulqG7Ee6MdM2jK3FkwNm89AXCdpzOy42fUXLcMhxclja1G9tS4sPfmseTSd9D2rffE/m
Gj6gGBugHIAUtrvxHq7fWx5p/hKn0bwZN00wBaJIkObPRdS50bHoahywwqf9p9Eqw6Tk4LmapiPq
xXrBUkEeM81tyFWqrLNIRrUmmJoqYz9GWxZARz+FFvlEeYNsxswNMNhEtjhEhpZj2Nt6UaefjMSy
VzIeEEbDZbmYcdVtg0GRFB7unHoGpveIO0gK3E8y26XY3ESULSaN7LrA7z7x/2agwLLhrDtwSoiA
w1bDm2mNzlhBaHTXPjrgnvbBB/dLtIpUfKnjZgWwxAYV4RE3UDj2GkMCoKrYJfLWkNZWdzP7WZmd
dY57+iGtcyjy6gYVTRz7Znb7EgVwKEcn2DRaxIJSyAN7OHMXuuAhYxs/Qh7F2VG15puKyYBgbEnu
AgOT65ovMVC6oZuVPtMUj4uuRasPoGWpioKW1dz1aZD87Bghl1lUzZoiHgJbHhuV2xjoq+pq+4UD
XYy9jC2bl6Yd9P38a2GSdkAHYqcjpsBRr3ZXvc6RJkFe2yeiY+UziDw+PF2bIz05nJ+sFV7SKdk1
AbW/ODXlc0fw6hNL2+8s/hilq8JbVgkCJcFOd55WYQhyOK+G+xCFuPLN/dSpZ7u0+V6pH6VbdIcq
rwGYdBKExJjYzxNFnYXmauFWDcOqcUNYa02YsGi1L3o2vs1U40MeKbkpPUYhjUTgbQkGdJUGnbuW
zEB00Zj3TNnuwJ++2mZaHCzalrWKplWhl/4aj7aDBWJ667ALH7IGAb7jseVMARNhoq3EvgoVJTi9
vkdJXp9rqjx209lEKA/Gk6GCY6m55h0TDZsZ7qCnQcbtdfwVMGpeQyMJjnqg24dS9Rb/uaD/jkB9
aanC3emjs40jwAg57e1HCdvWq3bhNi2JXn2+QrWVHNUUnUJSO5at3fJpkwiL3J5VsBZdGVrdS111
dxd30L7V226V2/DULA+mYlHUB5xi0YmsxR6J0zXvmmAv6Rc1hadOw+hvCBDL3pgpeM9a44dbIzx7
IhzPXn8FOYWjcAqw3IdRNexG13mzbU2dSqcaTqS9cXsyKkP9oAyt6ZBF6OISrDK+pAT3GZgB+vJc
dc19KtH6l0qH12vX3qasYb7XTforUq57mut8VIkE/fWqWPemHd+rCeRbZP4mKHTc2DAtNlrB6EFH
WaBypy9FXdo4snvAizqpBa1jA+TH7JOe23rtNGw0Gs9nvzR+5tag7/DjjYB1xkXWhdYlxpwxGoE4
1FrmHaQx4Urs5LM/A2jZ0IHCmfR3ObEyUX5+D+mLbEVqkrye2c6xcY2vKirkpifZY5dqBC5do4Ha
S1yl2FxTnZ2xib8YBdw3au3jQQ9tSEGFVePrs21o5nnM3dq9uWZFGdHl7mcPx4DgFpeKKtTeSDso
jYldrWGiexvNwK7o2qlNOYrKTZln41LkNYXG5mIZrLbKWKr3MM1RaBnucx5O5spwYZTFGEdO0/Sj
7BwWdnaY7hKAyefBVb9gKVH76m36hVolDqBG+UDG9pWo4Wgj/KrZR1kwnsNJNkvf5LYNMCxv7MoP
DoMBEUomgf1Uddl0cHPrE2o8i85UZy8+hu+IhqqzAGzWdpV54SqjA6kZJFHJ7hW/RbjO8mohs0Dc
Jj7pSfUx/UXYmlF+ClMrXgKQAEwe0aIeM2taTVnprjwgNGtX0TqijExIsjLqJQvKYNUYPZmXsugY
WTOYAygfAr2rNpVNuMyAKMXMGzjApjTXKjHIjIiLdB8xwS77oL4j8FwaNMy22oT3Lmiiau9Qv0f8
p8DJxBdIYdthNLul1djAjZvwHKeY/fygwjXSYBbCLXfN2uKXpukVtYY6WqBnu1sZBYt4LD5YVhgQ
4qgrNhFUpTItkJnOfMD0FHmE6QS1M/PFSb7QrAhWVuIaT5ZNQekB/5OEBC2j+Y9wnDQ8dlV1BzYM
iXpqPh9TbtM4ySo04Sg7QIELHFMbC3kos8fYrsnjABunkX49xJ/O98AbppeCtjAWl13QES0cSLe+
Tro4v/S5atDsIopVc2nY16xyY5l+9KkPkoSggetPwXtgTrfyo1YkSygqxHHqMrkCV0GKGjo/5CTq
c6hb+wGYqE6nZll24M3jtCXhwsSGRQVNP4yN/lZ3w+zRYzquusra5LEQmynx/VsZ2RSF5YRMt8TW
Kw30vyab6g02Hhi7Ef8+aQysoQP5mWuYIw3fpHTjBq+6FQKLCdwvT6u7ayq9D23uYAAQi6hGUIoa
bZ1/fbxuaRJvRJC1RzGZGBt1V9uwKcI22bD6C5qsWbPBWFTKtdGp9N6rJmHRo7joaTWPQbCw5fgN
MuUzhWUuYtYjW8MotHOCTPlRYe8TerytSpNL732vRhqTQYUM1piiH2lmfCFS+82EaN51qSFSQOOD
niAEdmKQeuTzFmibbKw0o66ofHxRdW6tEsKrFhpCXHpOzSUm5XXjWcRpdz7ra2iaC5Hm5rocWF/r
LVSbgAVfx3evahfGHeIswt8sCw1GY1cvjmO/0lnauH66DVhlIOU5DAI8EGv06hs2+wEarHgG1Rge
a0+Vy1IQ5ZZ0h6GRzRNV02hfd91OtpXzWhjpshIhsq0i6JYO81mJPFeHrmHnciVoi5/jhiCePC77
pdekM98qQ2hXVcwmRfVag8sYmq6/Pq61TlPVOsxHbzkYQlsZvSeukUjFFdIzqRx+DGNYvgZZIC+R
ZaykV1OkSb+zS5G7kVvrDCFXgbyJ4w8tTeHfpZdSQQQnBzPYBWmbvMUE05EvvTT9JLowV8bXAW3M
mq4MZG2P0ZEpfRlCUAcISsxy25nteYxBXdLc73EJ6sa6zhXDLkNOlMprV5vRLZDrenCj8yiLYNFq
pyFuykPUCu1Wt7G2En0+rGwiVyCj9sTEcJ1MLiEwPr1CLghvFcHI3Ya2k57bqai2ekYNoKFfiH7i
2lnh8AK84OrgVUSTDfWoq0S5CpMi+KImkdeh/anKMyuUCa23LV8jKwhPNRylJ3vompMbiO8grZ0+
MdZRocOcrorDpOx7gHpwK23vvVPOSm91f0/ZNF+l0kLekHqKqzLrdgEq/Xc30456r0vaknp0Ff0u
INLkLMjVGq0p3PFZGy+9QszUW0b5U2G6TmIzZaBMSyg4Kn9mB2Ec9BRmNtBnmQK3rMv26mpy3VqN
WtrKoUxnDv47GoSvCgnAafQg6FAgD7bSQhXgZUPDhZJQoB34wbU8CiswV00UzbgwIyEfBbG/3Vg4
fQ0vu48xQBbwnT7TB8U8w0MxHVwNtlw7qugV//Cu/G4Kozw6mY2qUx+ODC6vnkiCBRWez45QhuVQ
HlRH5WwYJmcd0LaAnLeIoQbvPU3E5NFHm8LqftExBlTnpf5qYvpfR352QAPnA/aOyAti2bfxcaPQ
GX2evHw9uCAIC3O4MrsmKzJ/mLvahLJIM6yijJE7zZJgpZz+jSx+b1H09LPtXG0mDSZP1bnyq3bw
R/t1/QPKxVL29VpE8q705hc+MH9t+aG3B6EUIOuHYueH6NxamXz0Fu14fyxXWkMIGC42EupnQXcY
DniDMVLUcf+SNCI9TAxXS43knqfZA2n3gGUympgO4wesivyWJewEe7/VFlUtNNb0v4piWMo2SS4m
C/u8TpqF7hTeQuMTY3UL4QLRAhnHIUDba2148VWXVsO6FoKxzvtaYCW4tEqOe0neeUHlcU0SXz1b
QnfwF+5UbNJTJpwYRW765ow0HE3gmYDQUPEOQxQvtIJ9FyoMY9doPhZwOfWvFcb0pi61UxBeI63q
lin78OUERafsk2mDBXrTusOVhAlCiMhBZp6iUNBOrFOkWWqraORUZhJH0GhLfSj6hcp8cxvYJLe5
eRaddfuHWfzSBd5ov2mnix9nv2dibVJV6mjgy3jqBrCRnkclD1my8535LTIBNg+5W6wbFscrrXI2
/TTgaJoBk6nFP8w1VT9TFyBrRMDOklB9830TCqPubs1Cp0+GSyWZwvIzQy2w6Ic6YhfDPgDUiL7p
5s0ziOqzxF2+LrmLlqUcCUwoA5rwwSYBWUxrsFA7Ivwhw3Hrm7bxzSI6E1AonvW2O+jxm9Tc8Bny
NjOhp508ZUSbbgA7hPb1pKnEOkYtSRbEDcdbkgOisrR2eGS5J61oOznqXCLnZYNRb+gngcwo1arN
Ybkms5V5nGCmNSWlAeVb1Kzrqj3ZBH88sSVN9iaR8ip0k4OWFbyp+GrI8F0axjtmHkSv5bTNVPum
9TSH0tZ47/W+XDJrjLdKYotPAeBJGpQMlJY6uYKqL3tzh9zB7icq23IZyyhB8ZhtnM6JdzKG3K3V
+J5a31trSbutWCZ+m1IL3h27AAdAh4MTO2ZEJ+45fS+4Sjf0sID1muFnC6uccBT+Dj9cyMFXC8Fn
PUW+D+Odtmjf1z6VHId5N6C+Y8BV8XBSjapAlam9mgXrLLdR23HG0nUO/hHfDr5bjV+uhiBdGcUE
GrfHowNHcEA9uXYy+UGgqKDYWn0aTcPQxkZg6OsK6XOYLAzg0KYM43NmIEgptRm9ygY+GBJUCfDm
WUdvLH0YFnn8WQ5Odqycvli4LXpbus1sXCyCHwF4iqde134atWTx5ZDG0wla3L0Id4WLhBZkCnZa
0j4SLDtMJ/XalwYVs2lAMUc7ioAlUk4K+zY62naK2mFPOBIRcnZ1YEtJrtsAKXx0q2tbRVfPr9+U
CdmSfC7EzvesHY4mSuM1m92bPxlie3QhfUW8l3vOdBJ7/XM8RgS5NQ7MN0jQoxkyv1DKAyBZE6ig
PZNjcmi6sr+p2s0XRVJhGFOoZH08YX4WHpU7iCdXt5/JiGpXbhzdXb3ets6aJvkqUzrwylG89M0X
oMSP3tCxpaluzw4WUGYrZrEkaSkMjqgvGZrGQ6UHP70w/1EP8e/Q/x4YodxlgXcTMSySQhfXxrXj
hZ/VGK81pO+SriTRN+G3iK7wk8/dA9MhXHi1Xi0RNEaLLnJ6Ekr0cEcs2CLu2wbPYCV2aUDhw8CG
qUOu3cLTk7eKbe/R3I8mQTAThoWd10Mrm9zye23RE/Qx6meRlV6Vk4UL3+7pflXBhjzUVW41d8qK
r07XoKH343VnynTTd+3IOueDbVQNV9igpM+a6Cn1kd87brNKx7SHpOr372NytGWLtz8g77BAtE0E
zvDFOmJaTJ4TLDpD32t6I+gBM2P2v9MQjKQVmi+JauesCIoFjnbOs0nsJSPJ8xSagnybYDgGO3Zh
1DX67lDT2l4VQwkLcaMl/P+tEkMdLQFVai8es9U57zp3P1Wo1jrQgBSUCn8dRTmhiA3Jl15XohBr
gYo2BNkscE7US9vBJ+jnl2yU2cIuPLab5/9H1Jktx4lsa/iJiGAebgtqnjRL9g3RkiwggWQmgac/
H4odcS52bcvdbUtVQK71j23/Y2Q1bff+QlKUvo+HP12nNRF5p+mFq5BKpTF9Z3XVeeBN0aptwDe2
HIiqoZ03UK9V1VL/3iwXE2Q+bkGAqkRzToHTJmeD9Y/klYaUkA7vecWAxVqykQN6VgOsICy7elO1
qj5WWXzySOgjKe4ZGPNjtlmiptp7kS5vCGIDaOnhxOMe+orbn1lyAusImuRI9ApxPon9JoeBeiqN
4Ch36J60ObtZ6/bpqBil5njvHGp7lwT7uxtXJ0Mc5GK9k3IjQdIASymRNDKuVZT9SOnyTYH4LWqW
EkJhzEXUkaAat9c4hlY3vSA90WadbQPfkMdOrMWOaxhPUC3X1hH1JWV0GZVxHw3lhS7d10lGLjUm
jribm2i2EFDgMQJ64SD0me9AdigwNHwm38G9ySHb+dJ7LAtb3SsE7lPlV4S/98tBz70wdbT/Vv+d
5N484BJhyQMQcMRCyuySPRiLbbFKuBd/SQ8ITmJV3JNBVezyR8ETgVTS1Asdkyc8j4MbycToJSsL
NDAA4rXvyzIGZ3ck3thwjnQI87MZnQ7Ph55dOXxeprmhcGE+AQ8Wtjedy7I9jykQ5GDOP4ukhjiT
RKEY7afhD9vUQx8fB72MOCatJH1tmrTaUKZK/1fW/Ohq5umekQfcVASF2EHUtRaFt/29Ic9/gxCf
Qirj6KDU3rsdYKRPxqc+VXeergivCyCAOKvvlXz2JvI3PHpbjl5w9GsvDsm90miw7z/ibDnPPiIj
X5LrlGZcA4Euzn0T8PjwsQo3BG7FE1liVmngnGxbJyIFZNpk8wMumIo+dJVRXBJEba7t7KbcxVlm
H5LBOngepdfWPNnvuiOJqEHfJkQfs2bXyRYCQIK/k+UZpP0BBfNDnubjrivJE7N53Y0lSRnt6JKl
oa9bSpAz1ywYDZArb8oJrHBc4FilP4Rpy1+L/bLtKZ8XcXcwhbfl/699kzkn0qkiiNv+7LI8EEj5
oAFInRZNZ+uiS5czsg5paviQ1I2R4pnC9/jlnTW+eqOs81AiBUljBoop9cfjgKAvM43PTN5Lt8mO
avDOgbgin5Lh2qDNTqsdSoSdUZqDOi7F/Ko1F5Pj5DLtJWRfOhdziFo/C22sLhF4yz1JFOOCjkQp
C8orIAQO046uDLtXxGA5P/SMPQYS6eeQ/2fbM/fHMh2TzsBT1T3r+vjUOkh66WX/D9hkIt4SfHUZ
fozUfEwtE8Fcrf+0QiZ78qtP648EkUbZthtxPHxXSXEB4ryWTXAZ8+AE7I7saylfSrP9TDkdmaj8
C+NdsynKGCftwCHclpFSzk86NlwkfYs9KzkFVYsgdlk7uXGXKcM7l8qncwwZRNTF2QtK6lPTbkWe
CURDwyfWkh8+3f009D3UAQ9jxVO2yWnnU0VGE/h69ZVoszc0iTtxRlqrR78yut4/NU1ae80vbnvq
YY3Ijr1Pe2hou45PTHq+OAT4XzaDeOOe/8gLHLturO6y/+cU8ZGomn6v8LhsxJD9hVyEfTSDPeVt
wGmJ7ZwyiyaxSZuZWWOmr9/f+30ZDG2HTaONZj/9YxFbHHOSnWrs797yKBBfHWvLGzbaQP973pTO
SRsC+6Tlaq0ab4ctuZxQfrR0bHlytsOAuYNkQ6hWC/EnV4xILZIBi3kMaQGdA3vAxTfGJybr+ESp
qb8hOAWPYWCK3QC5vgG/XvkgdSSH191OtfPPmEoguRRSgtN2FoCpIyW8577vczDTgRPGAtEGKe9L
/jgvkJwOQ2WdMjoQT8I2ycHNR6Yk0WxbSGog/Boxu6MUqd6WOMwWfjtLM5Jo0XFy2JgVHs31Bfkj
wYZKrj6aKojMgUliysr+AbI8RPTzKUieuiUV+IiZahnuIHZQofePY322ONKfdEOrt5Mze1vT6prn
IOG/Zdb7JcT2donTQRt0MGNhv6et/txWvsU6IYJrzqLjFsAE9NbQ6cdLQpx6qCfun7aDAF6GZnz2
0W2i88OgshZ2hAVqjJ0/ZNq99NKLqYic5q9uUWfpDjHmBaCmit8XP6tPcBb0M+i/nSbmSwVRz2dp
f/qEhx2HgrXHbPX77ws+aI5yh5hC8J73gJKqR+FO40n69oc+Capae/WAhS6PtNgWu7mIcRl45Zma
GLfxb1SUB5tiCjB+FDpbVpk80w7lnJB91w9UFSMEzJ+0cYZDtCF0lDloUf0YTzCetMaxliDkQeGI
F961wX7tCkRymdvDODv/SQNt9OjdcOhy/+gLnQlBdfcQubF05u+tuQy33in03YAUeKP7LfG75kJi
bJ+RAUu45mB3H97id/u++E7hDw9kUj7PWZbd8nhcrmuQrg6DPJrDXQWgtPypaJ/HBG2pPop9M554
c0J+ruVImOZ8DlBtAPQVE+kS+S1u7XYJKQhMTokEDrO7S1bKt0kz7cNiMAsnvpfsbUCze/KFiU6d
CwLc+yBnih807hiL8EDbL16z6adec1qRv9wWqbU38tW0ajqOStYvMq9ea1Ry14TII2xjT1VhXESe
i33iZAdztOtTawmiCopO+5PTaY1MqyZ2vLVPMs7sEyMjJcRzwVBeGidyO9hNGeHAS2qyJpL3JajR
quWaH41Z/TPrOK5shIG3uZzTnefK5UH7UxjCj+LCXJ4cwL2o0/I2yoiwZ74GWevKxH8oNNgdeFc0
PauqK0fCGFpol06qdbSTrsFPzGugZeap+WTKo0QpC093U31i31Kqqfze73Zuy+VRZQN3K+q5x7kC
1XexOX/FzbCPJ8/5cCxGaJWYPF5yDlb2SGM3zANZHZ2o/hMrU5i5DwZuo61VlNUOFbe7JkoMe6fg
SjW8xN3n/WwzpXvaucwgxDk+i8dx7L4SoX0thY9wNCGEsqyWJ0Td7zqeqG+fKnuC5sCG/3r19KqQ
LsJoRClBgn+7oCOpYza9Z182PC2JX7yBnKRH4ZmI4LSEfG57ucYtRWyBqPExxQH2qHnkxhyaV7uf
NpqIwSSz5B82zZrcEt4oq7SOwtf1g+fa+HW71rtYtfUFcxD1ZLw+BVVdQxwWdGJPqEoRuFMblaaA
iJV665T+pXqj/LGHmzXkwXft1d2G0xwhqzKA3yqKEibpyouRNe5Z6Q4SjGr0ofR5tE7klXzbyCsH
oIYcbUsffBRwYO+SkIlwIjaX0fDGtAQKNTXg60XQEvw9IMT3fHj7ruyvLuAjWROj/ealyV/aXB16
FmW4WLFzajpT30itee5zCmVbhuWzQ/G50BjmU+zUkW6U8kTWkDxN1fi/l///kp1Ibp1xQdaV6Z/4
fJLdFGOTcMBTNmUxGS9JQUSnGLUnio6NF6rCPqsBR8LvV0YpLOKySSJxyQKskEa9gLeR6GUpXD7r
l9SFTydmehd+iy8lkbB5bnfXtI2vaKiJYOw1d++iMNE51+7//8I1a7DRMqBqME+/vz9Zy//+jSrp
mxu1F6T+7Jpmwo1Wfwb1euymgt8hkTuUziyPsDh/KCjFk7gE1rYwk+pilpa8yPVXdYuF1irIoy+W
SkXGCIBBTTtNibmwgrOVEXw4OxOK1fXLfkhizG0p/xiCMDgjl+LcmeTh95+26z/NVuvJOOK4sR3h
kVBL3HsoCBTYzOCqi7eytcnwNfVDcPLn4C8jZHrGBxii1EDMPjn2QTvWy7rI7qygfbZRsIxQkhsj
1n9iV54DffkquL83ZbD2kKj2soa2sXHA7BfEl6XLJnfwm1WTYn+PTwbLsdEhw0BEUu/GSdyDWT1r
9phdp87aLOQI+36LyDmh5jynaEFLKUDxNIG+0Mo/LU272bLST8jQcaqGqDLi7WTPJ57vKqQkON3q
KwARpzpY/gp0FdmroREjSsn9YSEEgkjx4rz6JQy9+fBNMDagzEo+IkAgVTO3NgGJJczxHgaU5FUl
KWRUqj30y7UT/MHCMgSULmfq0s8n30A6PqWgv7EMLk5whjXFdWs1L63KlqNfQsIVsvmuTPYiffZb
4iiZdQjcqXLtyZrMY88R6sByhzU0HnaE7NtZjGlbj8ad8mt4c1cH7K7YSuv+QsxXKPKRW3AEPwjs
CPSV/aftrkpRIaTzWGkxtLRuM/4Jxmw7KOg8HM8zef4aF5ZdXQG280eo6jvSjJ1vNEdKL46jV/0x
E/yYVoNMBYIqDwsb920SRFBtlMdXNSUppjntkW3q21RaYKBYg2rDQANUt08l3gA11Kjv+PGRClsh
8ZAXt0xJMiVSTvVI12r7aX2OLzmjZaxdsyKbD7VBTVwACYAUI7gTaPXUTpy1ZKzjeUdQdkSBtEVP
7kI8E3aMEYLzuEU0OvVyO4/+NVDI2Ai12fSGZWzt1nXIFsVBDXCp6vgsFOUGw8ISz+28bPjZUxhZ
51W1azTTUBRR6yO+TiEMtN7+Wsx5h9xsjsCdHbBURLokmq3fj9h4g59fCIM6VAUBs24ZP0/QirHB
qqfZ6PjyuTjNhYw3pTQCQG3AiCE9mO56MeXFmxkzKrgsX7NOsoScdpo+PAi4bmvUT70z3wj+urH1
m07OJi2KZLswm2U0Ki/VfzP7amZk33YW3y2tAnsQA5ANgW4bS3Lc6/bHVF/At71t39qKkTtGas9n
0nLrbdssJJjT2+Q1RHhWefvUGMsNUzdLf2qqbZxZobeOLniRYJgGHIjwy3qlfXZ2vB3iJuXSNY+o
WdiQoU40WWxRIanN0BwMq8f831LOMhmgPPZlRNQbZcgQy4VY4nlhBFJmugeBP46GZLPukm5rrEcF
IQx4HKbu7LgE/bO0EvVuUSHO5UfML1Cev84qCDH2GPMid21Wcdt8WzBO5rgwm9xyd+x6i8aiKGvj
I9OtR5XgYK1xlGymfD4aNZK3oSCoC/jDVN5j3laruJhA+a5ofqQXgC92Fzebny0bKMjKtVehir9w
TtmRDO3N7+xs50m5nTMJupb+q2qQy0mM7/mYMb8tMR+muE9WpU7jmOJywUixQVr+WGIP3uWdi4R8
femQj0RWnVWbYKJfxE+CV8KJoKOIs8QNi8FAil3v8LMK4fHAyR+lp2HQ9L5NDImThDGh+HrZMzXA
3yxKRApGpNRNDOkW+hAt74iKo0u9LFkmDKPduQGWND9J2VVpZN/a7rhvZ/Nj9n+znwFamU77rbvU
ACC5+hqMbDxhpP2pYMbtohnOc7a8N3H/CeEa0ac27VGmiYjbvKAeY0SZY35qWrNzx4KbLycVWvY8
9WNqQchT/6bluTv7/XIxjFhSqJPBc7UPmoK2kV4PfeKJgypTN7Rf2UTIUNeXMSznxx7Djl4B+4AY
9luoCz1vTdqwmkPCO44VsdsmWvFPH+d+LyqUCGPyAcb80gbEzfBWEPm/xnCL0Q82+Urj44Uj/Neq
jx7f0lYnqTBCBd9vWJDWXgEqo5LGIEhvYudRfnUo9fa91B0RMksxLIK61eKI5hWJSGFsReu9oMyP
RhxmofBh9SZi07jL7NCLs6s2ofqrstGJZqQRXEeUvfkMJwliFx2t8VT0tBZQLaWnC3QGjjOip/EG
15tM05ujOfGemA0yQlhCUJpqLvSDU8bexjWp19DM7RKsCW+9+YbfEvbB+aoztEn6Ars8zk82AlHC
E9pwGOIqZEODzJqe0P6chwIhXufFu6n3vrjLOB31BtC2QxivnouJaX7hFuDpzDOChpa/FaIAOPcK
QxvffNtD8sbI8Mqg43bks7TqMYT6d7Zuxltsik1fMN+XQ79s1UI6nzD7rZ21TLZDAjDFscccSL26
r73HvULOIRmIcyWfFpTSpKv1am90RJzZgpwEM61/Mr7lE8Q+EET5PJhxaJfeIYEk3lXGfNKDoebm
XXCa5Co7eqk82iPDFooKnT70hlxRxKIxJynu0ihpqCwSztLtG00+er437IOJeDg+YWn8aylj6E0Z
OTHEb5eS/ZYFzgUnNPqaySnPC+EPcBP10U9bPIaENW70I0mlPDCabjnIlI9liSgFvLoTP2dWC8or
ZLOjEfKvQs+HbbToeJole2NCBuiWT5Jh90AkQsTDks/VjfsIrR9qj82g9EtdKnXwlb8g6lPdrvji
FH9Kkpz9C90L9UnsUUnwbOldcSPJ/SPzu+JEbPg6IV16X50sFzzddORrm49P+UwaeeZ1r0O+wT1L
+rhsHA4XSUa5NVQnztNtOZkXveiyazc6oWq6x7Qk2lIfpE/TAk4SbV0C3FRFo9LLqFyWv5K3lFmc
h81ooC/3C1QpskGcLbM9Ftos5G98B+vs2MHjklSaBGyDJYqJoEIuRj7eAmzIVtvZzzM1U2HlGH9j
gjRN1645P24T8s6oQMuJF3AfS1o6irthNBLFOPs19bnfSU4Qtq3Foe7PkT63q2DvoayF2vvkYWxZ
ux70GDVgYp2qxGr2sTYe1DJRylhT6DiZWLgKC6uDBAanvmo/K6ZE4jAphU23otKO0rXhHu3WhwGY
bCD0dtdmRXEYSDGvM+s/q3cYZ2xTHHIyIYCBW1RzO7P1x4ON1w1d9XbpKTrv1knac/dOF4tjrRJu
V/XT6NhqLFWzq9W4Ta03YeOvwgCygyNWx7z3grBzGo5biyR/N+h2aGO/FGgI85AHPjvnD+jNLG5q
MO+Et2YXjxi2hNMcBV0FS939J63iWXezYccPG1bm9MgA/m2OWnPgsCbg0gv27GbgNdl/ZdVdBX7H
je2NlOhJBxt7WT7NvlWi/a1AEOoZZB+X9Vb5HxCOf6ruv2lo/AiD50tde+e+qqGZOSaHpaYjOqFY
I2n7B0+5S1Tkn7DbO82keDFJ7T9eh5WyXXBjJ/koN3ZSPMkcr1spLeNA+uomnkduO0fDrM/WhvLu
OctEdUQXsG2IQ6GzsqIbBIvVqrRHGibVvm2Wt3ISPzqZ6U7wwYqNCmAgabLLF5BhPvJ66fhZxjzK
3YBqt0G7tqaCNCNnDWECx5jDoHYSoJi4kY7WQpFY4XLXCPMVfp72Eyf5z5pQgKdTB6PTMQ7jcz6a
3c5hDTwZ2bolJIhogr+lUSOcCIIXzwX+NQIIc9E8GaP5sfCjbZgnmRL48TVk/e6c1s/47NrQBEfb
udhW9dkGpSsWf09b2Egu9ram4dsexVtKw3hY99vFj8GW7NXxZ7BM9VnLRaCHVd8/UqzeHWyH6Q5E
FAHDuFgImBCE5u+zwphLfAUni9C1aGw8LoC1M8TWD8Mcuw9lmpN+Tf4F+jxX0x5k47qnrorLEMEv
42JCHcfAZb+RGSeeWHKmZPoLyqrdp0VpAIuOOMZq42HU+auNVeuLte9U2DYi0gaeXX8ChyMYtLYC
bmJcWzPXLM2hI/kInIJg7hWPAPrw1IM5QYvMns8Ai3cwshf9ToA+zVAIBSpaqrZz6ewmoaG8SfL7
Erg5k6TThFpHTI4R77V8mMKqdojxnBIrzBeeFyOfk1i078wKVvlajngVYDp0eALvvVSg0eusi8wf
DbyIh0qzHuZMO8ui2HmW881Ay1gM/LzV0+ncazmkKrHnwNUJPpDF+NFmo9rFlaRPzTKiRlEluWhL
5K8Sqcyw/9LK8N5O1MqqvAYBs9xDz2a6M1TwZerNbek1xBtDI3ZLbhHsqSfFzp+XO1ot4ie0obw6
wYSYqDCbjWWivldjvkTEMIR6u/zkfuJtA9s6eu5H3VEbqQIfFMMrg5Bn6hjmGLl9c/APDiVFdr3g
gNS8s6VA4IPYLbYP/Ca8XYLzURDwYugZaQvD0m6shYkxtqy/TqDse0DSkA9kD3/GUG3o4tl2LbUF
XHiCcj1z/td7qTeQHyiUCQtp85ei666VZjJRBZp20B2eFY2Qt6VuNwRvXAQSy8+kRte20LYxqCE5
TeSM+F4BKzZ09d7Vl+OYkwhh8xcSbJLghY80N22i2A1Cj0k/NKcClYbjvqDgKelGibearM+x1WoH
W4KRFLi4HKkIXZAdWglwXhQupb+jOqLh8ed+QiHe/VGx2AmbGoTGZwhL/a3qalpIFOdTkJsSlc8q
KoLx1nkGebnvvMbaE99AGy2kZkH51FHf/0sMwh60Joj3o2wex3l8T0f9GiTxfLD6s4ERYlfalKvo
LlwPbYQVcLHL46WWf7Ny7K+qHKhTC0iPJtyB8VRO1pFPqa975HBasOxk0WRbb4WYPGz/Mu1ZiJHy
JUkxP+da8NRp4mdBFj9qrNE27r6wHsiZ9QN6YUbXjwwf91FeAXOWpXWyifnZNNS9hTWs8MYmA6xq
cJ4uBzTEEO8Fo1FLVG+bsm5177RLr+kLF6LfrsoxkNVpDPiT2hlgnaZl6qEMCKFKs0Vj6cAgNmTX
eZ5VtKICoiQcwauLz65vyn1m5G9z05aHlEs3a2lqLGTxbLL3QyzXV9+fgFHJKtwC4rfI33Jyne3x
hQZhL7RRIYVCh02vtMDe5GQFlGAuhPfND7Yu13g0xgxXG0Romd3JL9s4NAb2ibY1UQ7OycnoiwwM
GRFyajHp8v7mM6AdRyUadwgnM7ePAkjKWS2era2d+9X0+fvVEmjTtcycCzLuikIL2W5ra1GRQKPc
gIzvCueMpvJL+M89U+DDEPTpE0yIOHKcsRDPdEskedIfycRLH81aR1JgV29tAWevG5P1pDotyj2j
vNsdEiR3Kqc9K178aEyYqDWLKahXn0ZNpPDUDfZOusvNanr1SNY6rp5U3syY5OYqCx5bDIXPfYnC
RXdjez+nJcHFUybIKeFp4wcZFE8f3GNT718yox9eQLxx7ZNyZCz6mQFsvPlWhmhK0ItgJK1PsAmm
/HH2bMweyOryzotciLWoo5Vt7vDrNww1bdL1t98XnfSGHRTcCO9zlR4FJKUiuUg17FqoCokISPLi
SP50n1gvubM84v7UdmC6JKqDw76qryIpy+vSjB3fYEsrHXlaAO7o4gSKRMzUDXE9t1QQ3dSm+r9A
GfODXI6GjC+enSOTyho+zSlI3habfaQlcufy+2U1YukaS6R3rKclcdOCQMUeaY5ORMamwXHEVWa7
Nz2Q8mYHr0OlHaQTByQTjt4GpjO46cq+Eqcx43MdkMPN+rPTL+kRyTNzLpuaHajkTWPcZyHleerk
qOuGTrsXtB68KTf5BAUt73JowGOywj5WOklxKRivMIkXzYhVwNeEAIFN1HyKg7g5phYx5gA22uik
NxNufp+XJG26YrRuk3/zqsy//n7R67lFKpsgmCvRs53w7fI6tCjX5OSf+HztGVZsDqR/H8Ts3clp
fGL2y8N67fbSjPGUTIyDgCuUxOdj9+gN5d1VMyCkIbrHziyQgDDyw3f1O0E1QLTweU2EcGXN1ccK
BO7p2lsPt5hP67fuTMvVZc69l4WXHOwMp8Xvr5D94XtxConZqijKk2+RXoFRZY+Sd7242vSerS/1
DOaJfIFQHAd1I3nt4vn3RQKRl0vzR+HGOgV+kzz9vigoeS0Orq3iLZcEuFAh28wPmHd3dTWIA5p+
Dn+Mzg0n8NR6MoIIcpcna70A0oWAD6/nScch3z0URopt0493Q8GMHwxe2Fm9fAkme3wqhR5aExAt
Rn3Vde2DYZf2y2LIg1552gGDOfhcF5TP/chew8EPH9IeDdvaxm73z6xK0lC9Q54lBBSWQMtJbYUJ
Ztir1RjzpWzxK9cjKk7Vgkzblnka4mykSxh3iJyGnQgwUg4EHEAu0B5QxGQZCeNvnk0w7ZNzTvAS
cHtua1yAB2n37xrzNsJM697nROoROdNoM9k41bHnfwItftyOUCLziKk841Zoik+qi8YjzXkRJpMt
uTMqyh0Uf6lBW983HBx6O+feuKM66G2+F9NovE753uyIESyD7I/MPCNcBng5Cm3IceO5nQwE6Mvy
s4/z+lrWy5s3EW2aYzgDmAswRbXxcd0SzVVIU5T2g5UiXBtG9MflCPI5Z75xcJIjpofsrI8nxaF6
KGSF9tcdT26sM0+gpfW8+pFmoFcUYcYG75AX+WkAKD5O0Uh6Ln9CLU5zZrZhn/TEDZdjtJ78Gxyp
pnDebTy1H556tALtgBfoIWY1eogz85/DbQoD2tBzNomdXbvfLRUE9Twy0FAFtvMDoz/FzkxWFICq
x2B8Mj0gZmzx3Vbm/7Saarm0AvoZspTkogGOV+vI50Mxzy9/X5hw211cyDdP6nSsw+BEeHo29owO
7vdFrP99Cw0D5Dufx7yusJ4RgdCf08767gy7iyrss7XwA3S1bD0rs+h1GBDc1RCdZO0FItHU236f
th1lE65Pu5RLjHqRmF8qpqI60XGjNDHPAxJyT4BiRM+ZyCfNmHFAjaBbxET04YiQdbRwArdeZ5+H
ZX5piiHeBVWJGu5M+JAi9XeeH2Vd/vOFWnb5ZHwIspkxnA9RNrjflTX9bStcB7389FU8hcq8I1Nk
EMZtiSVeB1SiD6GmT3ITx2eP+E0vVj/SScGoWmfXzMfFqGf4lvKGivxnUoAabZnSdKZM1laNGkRv
zcalhQZ5FgRnNlsud7IrmIsx92RVPu0nGqrxf5IVH3sTeg/LPIJMvmGAFzhdEJl45Z5ZMar68dsn
G4OuLR8+z9gtHZC8XXUaxPKq2Uo+2Wi5lAdUXyzlp1ix3qZgs30to75cNnHgeru+SzAceFZ10td0
u4oVqV/lap1TwBOovNkLw2BXLPXxWrXOvDUUKf5M5DatzDS12ZLwh5QexNIaw6KcXlocFRzB5peO
AuUSeGy0qUatcNXLv0lDSMLUO6QoZF3JsiVRfRt4UfHLovhqBBlmK0lvV2ExJeLZcM0vUnJPxCAd
DGlHFEjnyBOCSxXEPH1xLkV68IhM7oldobVYQdFFwpxmXKI+dwdwDM0D7niDZnhIzNnYmHrxUgLB
DJ2fgVLPeugm5Q9XykNdVw/mwvGhD8hibVDaKXgrWrVCDQ6A7A77l9iWlAZuAtWexWz/o5MPx4o+
fuFMfHaTNN0If7aPadGy/jQOGJyX3mPHo7safHY3drkiSXNaSFhE8IdsJwCHU08syHwoMQIt7rKw
GWMQt/afGIJiK1ad1O9LrJQdkmFCxV8TID7c+2VhnrSi1xGHVs+YnNyTjfFjG5vdgyx93iYCaF02
1/1UWge/AUJAA0v7GLWuGaD7Rqi2Oyx/vCmQ+9xQeNBgpo36q3bEdMJsAgmg6xeWNoRAjtol/hTf
8NVREzIPZ5IhvR2eULR6g4eO7tmO+25LPcqX8JwfL2GTDMleOIPrinvr6uauNKcUsqzjQ53epVFc
OiCCnUys4QrY8FYhgdoT2Z1ulzZZXnOb4vaKXpUNM+8f3WuMQyqgrHnsjg5WmniEIS7619FH7pgl
tKwj+r+OJlUcZUJlITLbJh0O3ZKokPAM8FCtE8Bo/DkBF5XpSvts2VAFIPFoMFZCKakiNLn20RGM
SIX57MJ40yzbouGs7ANyfD9ERcRF1dEDWB1EOpIqWsFh5YR/b9fwt1xzx0vqGMi42tBODaJ2Y6Js
JhS8SOySxyWA/cPVfPKq7ssi0msj5TCuezjnvCX3w+ro0iQNNG3d+dvBRApvGvDsTmYmUSBZdft0
nI/Imw69ZT9nMUCX7rvsBN5bYKKqN2NSNUWDUDoLnnQCKfOAIbQYjPGFFNFpR7TrQVXmZ+Uanx6R
YqomoQtTQzS0bAQUj0JFivhDlPiOZh2rVDFU23Qy7troqk3tJY/kEf9nzQsmUqfBCu2yLOvTW4kh
/DyV4wlQHW0dDELhDx/JSBeAMtz+w/HqQ5D73SFXnr8rKgtnJrMBBHh50PJm2/sIGUcG+VPd6FE/
9u8ImfqXCr//Y1w4ESCzdtSQhgF/cY67VZkdOP+GTaF7uER141TJ1Nn5+KGJe/f0s++oec9Q9pzB
zyMMRq6vvIJmsyplDM+8p2Col3AgpBgFNVoB43UYkv8E4vzHyZkoKKVPx82wSMbT7B2r5R3RZRY5
Eq5Fj81sbZm8eXSOPCNtjYaEhhGR9SfPaTSoNfRzXmX+YHsIiQ0rN6RYjBF98sfJFp8qd1XEtv4G
JJgfe1iXcNSKJzwYDNGpf1AdaQY2jilWQc2KSlnrYVKU/6UY+EghQ3JiVAn2IRYeo0m/4zobSB5A
DTJOGeRuizZodotXgg7hXtSAyCwZbsBBCQpkUlsDl7TvsX4A3LEOiZi+aXBnZWn1fqd3xBJYBJR5
Xh6HWOgl2zZkfuJqz22GB2UJbsHi/nOX4O/cdGz6g7WpLFNBzy/mRmG1Em8LGp9+/j/2zmQ3cmTN
0q9SuOvibZJGmhkLfQtonye5ax5iQyikEOd55tPXx7zdQFfVqve9SCEyI0LpcieN/3DOd4b7gSYp
K11A9eUSg+KabzbUk72AgSHY2zGDxTzcWAl1Q8MSvGi+7Sz+hYPQvrh8xzamv3K0eKzMdslGppEs
GnfvFwwL8WCi388ydN4owF1KJMu/8SQ8Nk3yMRrAZJCIo5Fw9UdYT69pVN65hXVf2ql/yApO2HKW
W7r0OxPr9yq02y8HNfR2ru7FWHRb4WQ0hrHrH/JxYnkxreyS3CsN0Ya1f/Rkmyyn0kTbK0xswnCC
NduvbGcvfM4mlyeN9ZcjKfb4fK4yJFbcUApzL3XsNHI1wDfbNX2E5j9CowxJdjEr2UyUrY8Exxw0
2ea3k+OWx1e1MkM/2oPsxQnTrQep5RYn1cAZyJBMVP7e0UQnJST0CR3S3/rx2uFSNye+j+61y8oz
wFxFH71YLWTgBLvY6OBZ6Esqo3aX+liuuNh+pyi15lZ/+UB0yATPb3OB/GJG7Ymlams7jApG6ZNs
TJ4l68dizSLOqW5hKG82trYtHuxnOYqRkW5NKmi65dPEa1S55bYTKtkqBnaqZ7sdd3FyzhgslLN1
DxamO6iSZzo6tgqbrk0GsLDvWlQO5FV9eR54r3ghUeF6rHzryUb72n/3c/ntQkvuEwfbX6k+CyYt
fmUSy821idjjKQqEuBjFfJ2cnlfDYgzgNlDNa6e+RZXle7+W327kPITjQ+8uI9mkBFrR2Xxm1aOM
ws80kRVy9yczyvGh5P0XuIzpV1KyWc3QfubRxZCJPLozhxA6A7c1vGNFmDulG9ICgggSvM4zUVKo
O/oqhYfiDmIbRsY6CshECeFSrZPKr9dEJGO5My41Or3YpkeKQ5tpz2rAJxlGLF2L0KHbZMzgVcuO
MqHKs2CNrnz84860a+Ix2SDTIpq9hTmTEPTbcwpjWGSukOdypGT0Wq7V5owXhnUjeFRkV5u0LL41
7Jh7O8LRClRwQczgecZvwEozvMOEmjwGUGzZGGZqbkmPUx9O4KVXgbAdX/F085NebHN7/ow9YrBg
HH6Mn7qBE2su9J8Q+I+GSIn3DQtw2qbvUNMrtInfVpsctL/QtCdL7oKo3HvDyaKn2YVpd7UbEhGo
wzy0d5h72N+TmHFydUK4GV3E7HJyFPFByvrdmgegk0Z5V7YJTn7oE40qnijrYN5AQZVqkfeP6k8/
ASia/ABsx+9qRJbQFPZ9n/UEc9XDjSQtE3kpJk5zZvStZmNdtWO7sQedbKyEjX5uxUB6+ik7dAEd
/QSrfiV8jfuyNHhakZcs2o5DDvStyiBWmG4itmNQUbAtQ59QvEPZPdYyPUOEuXQN+lE5pQgrq2AN
9P8+giL0oaGeEcH8UqD8B0qiOVpjCwkW5XkXIhou/tRODLXEehLxwCnDuNrAsZ2ac7ZLPdL+eumA
5HfUNcZhCXPFKIh85qS0oJT1gIuy0Vq7LP7CrLdOoc96xUQJMsfCWMEDomjpsu+ys5ejyunZPWIS
aMPR55HreKiMMS6OTXtjBOGR3VUcSHurLnFbXtlu/HRAJ9EeoISA0f3KajsBQNbtVMcGikMbqPjy
Kyy/5Z759JOZjd1qKoc/I9SojR5w4hoVD3Fbw/ocXxvHsHlf9SVLQrxc1UCSVQYfyOf6DQIV7ori
vgpwz0HSu+u6lJVDnH/Gw/BR1dw6pY3M2fOpFnDAl1tK7l1ahQ/t3MuXmpvPGe19Cf8raKPPFr0s
a2GgV4z7OLO2FTPFfdMnzWHSPovFki1w6ZwxNpTcMwMKaACrx9LI9TaIPiLTinEEWRhyqH/zYdo0
wOfv4cggyU+KTW4IEFnei3nxUj/bBC5UNCPqiltne0uRIE+IgYZDGLL8LbMESQ5CrSzON/nIcMx1
GQtX0rti9ikOXUuiksYFhncJk3mWHXuWXWkz8MO4DyiQ073PhMGH3OUq/7HEDsWdXOzN2T5Ap3dW
JR8nyzmkfD7GQfYvrlzRwD9EEUv6LN+pDDEKNjhzlRBoRl1HtZ3NhQPVIKc9M/MfzNy8ARMR7FVO
7za4JpfsvRElT3Nc/8FDsIt6+0sEw2mBSjQNhvlkiO/GdmwAyY7xfVL79Ixlcksm+ti8JRsI4ftz
MHknyADIo8/9TFzckOy5jqaVaKJdKZdsPQ/DJwiWZ5nUj9ARY9Y/mwnZ8L6gWfQc+02RmcQofkTT
2RoUb8IvV/OES0MGUbUXEid868nLBA1JcMhfHFUBdkjmryEKb1rCrAi1ejaMEv2KaS0Ond88Xn6L
vrxO9bSNS5ylvWYvBTT+JEljl4UScJTLfZyWZ7i94qNxfhjhoxwqpVi7BlNCihHBFNnBEOQnN1Wa
0ZtXG9k5YT/U40wlTXHKT7ULH7Xq6hOBXwFoLdj8yJm7XeVErxMflM7az1YU1W6KDcW2y7vHp9wx
N5TnxMGPgPun3/dm+Thl/NUY2TeJDC67Hm++II0XnO2Yv3/anGV/EEx6HUoNzkJchoJIuM4HFOKy
oFr7qnyCt+xewqQ62TYk2IhtpBsiw49Kk8kJ44e0rQ5ekNMX8mhKfW4eriCUZakTU5o4ZI/60Dmy
3n+rUj7kEchrZJ6iecZ7q5LncbJoEzFYr5uJN2V2eLjkuOdSIys2nm/9Yon7EHG3PksfslyRGfdd
WF/LwVC3fCbwpy85rGdT42ptQrViNq/ufYtSxSdQc678lTIIvmhy+xtOAJevq/LXlBSetZmJP21S
uMxhEmx1y3zZ7yitOA9ERd/V9RngaLcoLvlkohfCXkA4CBdrOo37ckyPWrOv6xg64SBl4YQp/tc0
Yc+tRli1aV1eWzhEG1Dfp7w2nX2EfSodgnYLWWDboRndWItT3BD1WacPNrr5tdVTQTTOTJBFgJtv
DKKMjaFhPckISCP4QSulnjPxKQxG85Z6qOiixjPRs+TvAyvNpEZAXdEIGNr1ViY0q2TwP6qCHrDL
0Oqh7dnqXBR77B4jIjtuKKmt8g0J9u8+RjMwaIkxoCUFpIjEs5lJZBa+cZaNdJ5chq4bEeC08Rdn
dSfQMtedGR/7Hjtn0RTmERnOH9EASyMzh/sMbdkeArSz10304lLdAiBymoPf6fRijf6SUKIL9Nvx
nzRU46myR9I0uRp9lUV3MmxNDDTz1u9AvFi2X++yunB2LnhmFiDgwD2njB/BMnJXWSRPWOBAHXON
KqQ7mgwYYN30NDuZtSjS64baAk2qM0/5r0o4P4MvxTmT7ggmK3lh09EdBqOsDw4NKKuE/jTGaAuR
SOaeyQbSHaIVfAA3iX/pWX0m4g+R5nhwXvIoHj8YrTC14+OG/U28TG7CjA9SDBPpGZgxpxF8YyIn
rGsX5yuIttxkGQvTjJyPfWvY5dHuzJe2L75i2rinqM7fss6QTNY4++raByrEEUMNdbFTUdwCRfk2
zp1xadmg8QymXpNSRy9x9Y2yp2e+UJjbaMzk1k6BtvNfCvDU6DOS+Gg6DtECufVgVmV610T4Aet6
ih41Wu6qQUEXREfP46RSMPKIuYFHA3zrzWgX2abLwYDG6SlILIagP0nFgHaUcXWYnfLNh2W6arsm
YzoEh8P0wurmF9A3NB3NzYcesl300+yG2YK2eXxobOQGqYuAFhbsuKmQPJy13icjF1ZuyfAKW7o7
DmUeoI8ER8JV3DOL2vm/bTG/hhFUdtfFFpx6ns/ssa7XIiqjfdI1OwVltmUayIQX2pIdRDPw+4Ay
4eYpRM70vRj9E3yfTEMCzGUpQ0hnxJeXtCueSiU5Ks34sDweH/p4+grHyjnBejBO7HG/ilyXrPmy
cOeJ+k5C3Dl7cKQwDVhXxNviIQzLR2iLxibvyRBgQGiwjuqrQ+fZvypqrPMEco9b59dAdM9e9Lp7
QMRjneY5/8Y9eMBVrNk/9I+WN3RcBb+F1F8qduYdNuMAkac4EoVM7IG/VFWNPJOMLNfCDRkCT8K6
Byc1MdC6TwLMl6blmJsO3kzjYpZcrm6UPuH0XOeJdXbTcTOOEjN4rXaYC5Cd5qbP+PrMd2QKAw2e
eRv7/ZPVddMJrhiL/z7qtnYx9Vt4MZSAOux2s5o+NHDTs+Fm29LEfc707aLaOLwmyLLLrpjOpgNM
c4jt09RhePVRIq/bYdRMqAXr0zp4r02E4j0036vyVXOANzSjIC7f45RdXtOOcB1ilMJkGuAhst3N
rC8Ubf26j+RLHEUZThlq/IVp3hraOdX5V5hWGVkZfLFUYp+8GSMrcKM4om0g3GJkj0Sr3Dg04YaF
xy0sUJHUvbq1zUQXncG25CTNnsJOdMdA3uaYeipxS+/aFxPRc8r6yEDk70Bu6j0YimCrl6PZto8k
w9LsoBo3mwzFa+Gc1QdsW3kqPWTyxewdvXbad71/P/hwEYBlIyFL0b82LNKgnCEPki6nShC8IEH2
dwNuBtXY+pyZDsq0mCEC5VB+MeZTUjiLwIkufAyeG98lUA2o/oUciXUHMuQmJS1jBC6vVIX5PjdM
KSc72UShc5fUGIMzqs9rU2ZvTCYI4khK1L/lD73sqYX0hPJFWKCWTLYgDpEPqtoVyncubhi6SCiX
zayqz6NZa6wsWq5KQX0cN8WLlwVLpcmaQ3vuUQw3N3Yc2Ce70KmqvUnopxMyaFO2BbpKaBhMzGyT
kVgVh0ZmbuKtJlGF8VP27HQCV2me8pEQ4Xw0eAeqhc8aLNDXxImJpJpuZIYFO8ClW8axIAag7a4z
1zlCwwXeMfH2sBlaJUmfHTzQVeAH/bOVVvGa4V0OECGGFmfIo/StXSaQNTJW/W1J8RQZTr2vO3za
+Dvx0DBnmXzrKEdFCZiVj0ZBp+uZOaES0RBcbBI8qpZnd4HvccM8qO4YuBvhvG9Lh7Ipww7UQBoI
0chTI1TbXvh/MIocjK6edyPSsJKXsBnonlY9lRCauaJU71gaL4i6FvkDA8U8KA6Br3gV6bD4mIk6
uxCtDckYXRzCnPw1isxoPyTFMv2hd9C49tZB4b2aFWAjc9EFjMcRDM3RCnbQlaOTFcp1UfnqQNDd
zoWMCw6SxlDSRdpJeMlT832aXDKatfoZRu8aE6ZxkpH/DO+HHyvQt9gsPmLPXpJ8sCgkKNq3o35P
CYVCTLu2QvBNRTLsOwDTcYts0YJ+itKVSPnYhKGgS8jzmATBDEPMKATrnNjlp6ltRSOLIvgShm+N
CGy6/6Q7uHK6mzvucpIfIYZ09T4Y06cmziwaw0BtRrxACXyQB55byyJo3E1YGHDqyC1Sxe7kmP6P
bRFv1LkXPGv+Loh5uwHm7lQb/gqm6LVkhRh6bXVLOrqswq/to2WFajc4g8Qc2pGvyhAb/TxERLOt
I5YtzNJCUpRYq6/8DoTGVHJDu7r9DJBIMCMiO46AvLsaWrwCTeXh3X1YlIIbZRynREd7aZgmsSQF
Ln/2JatCPSeIQ1Z53f4Zc0RQCIY39kzBOQzJU7bwiJPlS1PBhYAZQfVbWtV+gVACW6mOjRueGCla
F/T9YHBLakKkEZc6UOpq0LZxGaFwD0+46CC7WDcrsJMjS4YS342keGDweYMqQNRQmhpru2fx0OLO
Z/DWqJNpVeXBjnxWRZw2yVdpcmTSYGyTjM+zG1lXYEp7SKzHiMUJk3ue/aOc+ktrUCznWcsJzxuE
9QitIgw51Gvh0B/NDCZtkkcYf5MIP4Yfdae0NrtTLWO1pxY48qd8EvrGgdSl2d+bXnyGxzJtZipf
VlYtbva+RwHN0DgU5R+jAGwHnXo6gciHXL58YT6fbJGvs9kenc/AME++ObzrgTfFnVj2BDzF2rg8
iaJA1B5Fz6M7MdT1qYuB5ODkWRg5Q6AZbsIZ0uDxdfnH7qAF0kXwdJ3xOuTuaD4EJsOWyQ5edTtu
q8axTq5Msr2DU4bnXpLuRhM5oULpRh60OAa9rQ9IBTd0MgsqgnGhGWCy6polknSac0Sv2O2tlow4
MfoeevGp60///GUXCORbecxwkJtuV4JdwZb4kHlM8msBjSsO0cqaiTee6qmjFB5hNLGEa09AB+sN
JP+ZYaKvT25lWtt/DSb89hi0YYU2yVV3s4H+fUiOvZGN74hSmW838rlA53tl2dOuOgT0723lMx8m
TOrw17/21UxDVVwN0eJeMHJxMHL7WvfTfAh0KkEoRAYw8//zJXaNGiSNzLdwzv7v3/jrj9hMGDcT
Zo15ABvPhvosra6/TQtYH84enzjWtsNfv+nRwv8z/Pb/x5k/T+Wff/wNdnGOIOPxTxAV+X9KJicG
9n/8+//8Gv8t+FP8tzTz/8Voso4+/+tf+PPZtISaq7+zjycYwJZCgAiQfKt/Jpl7f8dM6pkeCcjK
9Dy5ZDL/7yRzx/u7iV/U9YQtLUW0r/u3f2mYcIb/+Jsj/y6UpocTlmCVpkzx/5JjLsR/yRBWiEK4
/ZSFYsJzESkp8Z8Tb+MgakM9o+b0Yd6BA8uXuwZLiZExUPaz8TyOVCHuG1GbGEen6RhMpKC645ll
cw/DR2K6LKq9qhibYWfdTEHzS9Di7h18qSLV+Ul3ODRVg/lPoRsEjoUzEs+PE/i3wJSPbcc5V7j2
a+emzybgoDZkUcwOxURYgnkZuDVLNZr3YcFJieihd7KHcZ6wK9gIQpOIiKRg+PQ1x7s95PSCffJL
G9zIzUBpc9Zwl+6zzKLM0jWhZx7tGrmpa+YE7n5MXgy/5TQPrJ1ddG9pNtcoerwfsrzbTSzRgbbF
DXEWJsjcumoPxRoIgaMb0efR+ZAXiauFJDGvXOGdC5F9FPD9vFNodYu676UBgwV7cGAnk3s3FJ71
Dr4o+pYwrFgtg3NqASuX82NqTneSfm90s9csZ4llBcm7FUI/Ee27I4dqiwMBNXxMm+eyPIQLAfjC
kLuoJs7JNZ9wP8w0rDW6haDaZL5P6dZ7G10PF7dkTU+kTbVpTdSgBr1lERTFpgUCs01FCPdjQN0i
8Uwuy5FmQ1DkpezD4mi3Ee0prkKri/IDGjl0tGreZGjW1r2m1oPGuHcmVOimICx8bvF+9HoihYoi
JBLzhYAva5O138jWyjX7oB9B9BwQDM5eNr3upp48EDqisC8qSibsc9Au5iD/wlMigcdiLvBD8AIe
RSHcD3ZiQG3WqdGAmGBYEhM/0feklnuR+SKynOI50pCwC+tgNUw6PIQM0C0mjzUAKr4eEtvB1N6h
pt2oMU/b6LZ2zgSIzw6PRQvFVPfIZFWs6Vtz7KSy88YrEYXPPGges1Y9qrBdYDCrBCbD2u0TRDOc
4zbpl71y0VsTd6AmtQRFqAdtQ5DDq3IqhAgOTQQPjzlcTaWEJHNaMgSzPFwXLCm3WiZ/fNvDFxtg
SmlCwgYMpOr7HDB023rBukWBRx4Lz1wWWtDDnfreBMe2G2xslUyCGHhovC2pi+ara60Xb47fQiRl
bPMjwicuzpyzD9AMAmIxVvS7SMZ9Zm/HqRnWALYZenitOFURZsbExsbOwAXJn23PATyUTTKk3gd7
OkwAPFudpDAePYflwyRnyHd1Uuy4cdZ5WcWbXpR6U0FuHTWMtswccfLSAREBZ22DhVlSuewLcK2l
o2bRHGOtwjb3PElyaOz2oesYf7Bf2rQWeKM6El+2jeJzkv1ByDg5IARbeo61tEiRNpBfA2Y2svXg
DyMqVYKMugitnen3q6Yd/LNXMrwx7LQhHVOvSmMugSb6xR4C/7gDqrzWzKEmv3wc5zp8k4zBUNw2
G5lFCYFg0YOs8VwxyIKoCb+IrpW/AV4ZtvxhDNSiCnRrsFJjvApzXWz9XuyTubNBAbDsYkm5ly4Q
LhiVRP2yAFpVEUGdjFjeGwDeoZehZhLZN+kCLDfaUK3HOBr4KNj0CDDKHsRw2/fhc0gg+vQUu7E3
b6hlH/sKLybFInWi8u+q+K0WbM6wTyNwDr8FPua+aufVXHK5ZlhqXeQNaxWQ/GF0JXAAyVa0IsyW
dvVqZQ4cn3bYUKANm9yDIU2yLcRQvN9+wG2kIaGvpiT+9OM2Pdl4Oqxk11VDeSWye60AqJwL7FH8
kAOWK+sWE/Mmeq4yoyFTG5n7ykNii0Ea8GFiC/bKiIA8nxWiGD879pc0oIqwlCJ4q0LcWvDR1w18
6BHOFCqUIMJJvfbd8pTE5RkMpmTcYYBpqiGO4+Mge8ljIVcicCYaycaiUp9NTTlmckgvxApagvje
hSmFtVWjT4oEs3Vqfkn/flB5bHACWXcM+gVtmnqzUAfvvYJBet1W9lqW2XF2WVEX2w5R5yGFXMbv
WHdZjJJVp+AxcAMAdgA4pRF/sb5FSCxO2nCcPTZHvY6I5MYe2rxG8s2t0SOmKcw/kgmOfZvso2W0
004g0qc22thoDbaAr5ktE+nFgsKsllVDGzF0Sc1L7yBFzVBo4M39XbjetEEGswJ/scdRj0TKZeye
e919TJALVxYTU+GebLOY1jm7aaJMiE5x45tEd48L4+Ab8zVQvvs0tBedxN2pjScuVxtQkYvQsm2R
Y80l2FQvb3kBNlcNU/+VSmuAUELsbddINjia4h1tldX+EgFEuploy6PXBKT8iOzG7YDazhc/rUMm
UGdYH3+x1QFerIOmfIhqYu+qBQUqIGYHE15jDJ/sgNvFdaBxtPLkdhtGIn3/DvcGU2BfD4xE3MX4
hrpwkdFHcZiBQjEB9McbShFkOT6wspxwvLD8GLrx2KbuATqMt0eyyXyJ2ZdinoUhEgoIXQ5r/uIF
XxyrupyrIIwi5mBAhCdWRDuylyDvR/s2C5oNZO5hzcVq4T2NMqthabHCcoKptQjug4qG2WWpkXUv
TukbOxEm+LzC38KF1+lXRI4nAQ4itAIZ4mRnNQXJeJoc96I89UKVlRjx20TkOWAGmGzUEcwRAUgT
R2Ka7qdgVLnSfvcJ/RPqp76Mmhnh6BgH+LTHmlT0lHhGP6o++9C+NLlR3KsmvLSF9UZoprd1e4Km
80Qfy75V22TEhljkV1GyeY9a65xHnAGDj8CJGTfQDF0y94TnPTopbA8bu8403kb8JAgzLXvTY3Dk
HIQtlQaHNi12/SDvMfugCIywPYhJ7YkRh/cSa3s3Ouj6YGvVIzKYLkj1Gl1JdMStseOhBAI4kPGB
tPhX803LNDr0w0ByvESQixDOnyPz4gYAlxkvvdY+tmaoW4vtffqghgEZESCiKePoDUs0mkVc1aHP
cN2weOEREN9Vl//YPTP7YBigDU0vJiPx7WAymkj6+wgN8bqz4VImdMDzkOmtSFgPelXZ3uHLnNC5
B+7WscLpMnOBTXY7n4IIN/Lg0m6LmPtyAL5yweMqD8LKgrvcjs91CpRRzsDsgNDuIFVAdf4rGiUk
b9AwnH6P2ugajJl9cFDgbbK4kZue44Emwrirmglt09ytpe1jay3ZqNuB8B4hmK+dzoEUlgevbc7K
xHw1Ee8TlcE4FVIFlAwCrpxmlYu2PI5WHKxGVoFYPtyTBeFjNRXlM7Kx8VzWaG1Ty/AXVTzEXM7g
De6OvFTm3pDeK97Jb0A7FwffwA5q6L4fvewYypQHCNHZ59jA2VpJPV9tB8eG0TY3w2R/nQEbAJPq
M4/0m1tgAEAbK4hlDTMygjqarv4TLCnIBXpuabIdjeVn1pr+QTX+kx0uMoUJtropDyTWuqu4dt/A
5+CU7fJ717IhEpYWxBy2p6wBUISnB1z8b0XuG1SnzMxMpvUbx+z3XoC40yv6G9tEzUWbkC3FfqRl
0jBz1EINdLDThM2ieq/pDJB0+1k2HrQTwdQT55yHOwR1dQ4HTg4o+NEaIrN9Stlkaoz0LTWZQLuO
T3nkdIzrcG3HHI+kULHtCAnC0Kr+wsQMoXieoUnSKkRS9euY38qGoDqkDYKXODxPkM4oiJE2spLj
LJE4CbDJrJm/dPUQHAevO7AjwyKnHM69ljeNLBfQQaivuVNAgfbhO8tHST76rm1gPTt5/RO7BaK7
dkyOSucegEr7xwXvtcIsMa0QWV5kwNGXdCbnMilbKcAfpq2YfhMn3/Zqejf7RVKl/bVCnGE0YbeP
YnIs8wYtMZhPpPrxqV3eBY8MNwtdFqv3Ys/wdTdU4qs1XIigSBL8jNerDO/NidvfScXTcLAOzCMR
R2b+z1Jn11X7k+Y4/UbHwYwBk2lThKw3lHfoBIoAw7HznatjVA6lf7AHk1IOc0vo6Fe7wjua+/Kk
JgAmVdnTsVmQBgcmKE5TrSdP3CfGD63/rxG8cUx/wEYg2otSXOGKVMgPkY1D6OkT1BjthbezOBMJ
us9qSHOtcD4xAmqQm/qo4sDZoUS92VnwKBT1LDlBa6sZPrU3/7C/22PumddpzSCvIA+beRAVeF6U
SDf5gyR8sAE3eWaNGAMwQKKaqibBQ2L+lfYE6TpGup0669ThGkAhUmGt/Yu0z11W+6THOAhDhxjx
1F2fYC9now5GXEG26y2P9UT12FD6bIK2RIIoEM3a4aHAZXxL6o4www+RSV6NIJOhh7PJjNX9Mw4T
/1+sQCvXGtTOHtS08QaSXmQpI1CeYYucBur5VJqPHZu4s0tbGzRkj+YK0mGGjhpLwndt2qgzBkIn
SS9hrD0Z79oNb2nccZTWDo8i1IQZArk+aB9qZGEHXzuXpJDXwFPdLWV97VsmflUOjLV+5jREsBgq
HjizS/lJcPeWZMZyi34NvtawcOhzhDQ5eEFZ07z9hXCflgCM3oTYLl1na3fj9xTWBbZa+2q1LvrK
EoRFH/T3DRX+reqfrQDpgBUbzwMXFESUuGHNO351Sl8Nx7pvamI6rjjux5MwiNpgVGwtVF5OUFwj
wjBfyKj5EjWs5bDiTOk4zvz+YJhztK3d+qlOuXl0pr8KhdTeTV+MGc47wVVsJrgfKpvKwQ01SxPF
BhDrv8c4Ui0PeH0c4pzkjHm8YWwEymj6e+2IT4M2A2XxgQiYQ0xaFzaLbFfDBs4zaCuGmm6da6CA
npisYlU5CbMAM5PDcC0CP4aZv59nRDX07DMjC3pXA9PJaOflKXDyEqouCC5EWlS3wu721G1PEtL0
2m8QP0G0hq+XfFhClseuxKcEY98YHPTSrXjCLAfoAtavEvDs2hRZIqcE0ODmFJqldReOFzVmxjW4
ixW27SLv861ZepcIQNt6IARtR26XT+AQvK6HKpqtu3aSu1LTOAYIzjnokjuiEltIRix5Z7Y95jeJ
6xjOY0bLUF4ibeDONMjjsRTeTnasSEz4UGQEEZgx1HJYU8PrJBspv4tkHSExD4fyzixrLKvyFheV
BdBIvSVTBcRCWchdCsxMwaJ7chSiwwGrBgZNlncAWOZSXBypLyK2X72JSmpiZFN31OJ9xcKmjb0L
vcix4RPYSZIGNf/MyHNX/qyQUxYTFBjh/CplsLWMNDh1JLkSLsSqpI4ouRdcnE2H15sUJSnSe7yA
RJwM9fs8osEpcQkf8I6jEvOPo94ZCwvQA5Eomx/yCe8cEzc8mRy0b0VLqFV2Zft350bVMe3HazYs
p74zYxRoS3opvA2owUyyJfxp3Q/TUSgzP8aTcQZu8kmI993csBGoRpYGKS/ZWPThEOdtCxwT8R/I
r6Sh/ywyohIMydah0VsXJkOXzPH2KSC5jQfsjtVLfyZzCzFWEZ+0BUxN5SzYqgYlnuxfuvlKv3ho
NAgBZ14Mjr16kNF4ajiuNmmMKm6uq9tAAYwNg0pY4QLZusG4QZAPT9qLWU2G/Gg+D3ODYKUVEo/H
VisGcmn+O0lsPMTsPFmAWk/5A5oZ5PMq/uUN7S40zAckDe4BmQrzCF9/9EFO8hXPOB81LF5ZgOA5
/L65rtPzECY731N8Tp78dN0j6Zy/NEQ5jCsvkjaESi06xYV1VKwx2JZg3M+GTddwxw484hMLfrQl
CrpD8Z3RSNGbRHML8RBLZW1OWxOvES+PjGComr2j6YrH33oaPJ4ecuu2WOUx1BQ0WkTzpDYSC07e
UAIEMNSdYSCFd9zkxvXKboN4RNnJdWiQUgN84H1qwp9JokzqjPQ786O3zqw6hMTuD4ESJ4PxGxKO
98RLKCJnkLsNFiGIB6hLxlIrWk8kZU7XnolbwNwbnXXJRjgg3rkPSSqq0OjvtGzCfZbUSOF4wKLU
ipjkJY8qgNQDheUk/oq9K8v+xlYfK2wOITsFSeIS7eqM1CexNNeqtZxHli+3XNPJlZWLxdiCpBaH
Jgkg2qcedzZ9gBas1OZnDJYCPR6XJCaNhh2JY9rPyoC1NBQcALWDm461HwYc+9wmXbY2gHijYgjR
qkdnt/ce0mK0TnjCv5J7O83zd0FRJcNHwTgK5CAKxyqEddV6W+p7FoST/+oMnAy2do4GgJx1oEHY
eGbF5CIoSQElFYDH2RuhTQ8ExuJn0si8XFceh5B5Mw86MM4EDDHlg97fpzmmVO8XC9OdO3dfZtW8
2iSCnFgSdsz2Kmu5PWX4rVT+1Bvzb9QA2UYmvCdZeOrC10peTOGb+6ky/JVwkRFT4aM4/xnTSEJl
s99LdG5kHwxc8pWDyJdrjyQ4AXKIPSU4CC6qi2LUasQcc0pBcdUxxizIF/Oh7SyM9QMYjfrIXYzP
2tAfvJx6z4e/YW+5L3wKdRHAp3Cso0jkN+tfI1yQCZC/oZsDbMs916JGGM4tel/UpvpiOfiszIqr
OSnKL0I9O/IJECVGAw9Oa/pOApJkvEo8WgEMDqfsfqqManKwF9+ocvdDDmwMZ+je6lGJJDM+9QB3
hwnBZDu6xnM4i7tAJee2/A/azqw3ciTtzn/F8LU54BLcgM++UJKZzE1SSlWlkm4IbcV9Z3D79X6i
ZmBjDBi2L3wxjemurq6UREa8yznPKQ1KPP8L2WgIcqM8dPNEqRgvUVZwCLipPoPm6c0TbzkegUb8
9hgv3PurexkzASrRcDBz+LvCYDQ42BDswYAEw+iUfJ/rW1Wg8e+7N8RCmkYi4c7X5vkw5JqSXKIl
J/oR6RgnVXyfx/nPpGKMSuRSYPEhmIH/TiSmUtf7cLv1NVlyBaWMfxbOr2kkMQcRwxQS7nypxuw2
SAu1BF4bVgz1Ff3inc44dzei1AUGJ3lbZ/Ojb78BDzJdGdkVkF2uJieBtNOfOYymO3NmCxr3rzI1
JfthPUiqgeG0RXhWMs0JowsDzZf+1TGvr4RJGG2dPaIMgfVxWWEEQeIF+du8DAJb3CQLxIYOanTD
iBIStKHZK0TVzOUAp4rnRZEi6plcKcosUC8QyuwSFwAzqcn5gZBvV0ow0ENO+MWSksS42PQP5Ane
NT6dDe7s2fK38zqDt0soYvMZzk+REbQHHQyw2Muk18ZJMXN1w8xuWu3cbAxkca1+vjaI/sZZ7hlQ
bLiJ8KSZyICWLL0S4PVkVkhbY44TMhiq41I0YS7tm/e8NKA7mK4R/2jQp6xvdr6iOIpBMaYHWzDt
qdEjk8A1d2j4NgsEwRy1Jt0/laglxaFgdNMUqLAapyM9K8j85FudP1v3p2yAFM+VrTC03o65y9E2
egztLeYV/6EpzA9H237MOlkJE95Y5Y+10fSQSQ3wbrqfG44HVufaOjXPYz1g+8wTJf6/J6BhLvG3
jgkDD736U3orCJbBuWQj7hs6zfKSeXyp88iWvtIfILO/xpOPWh82w64YrCHKuT9MpinPOCrxs6fp
ATYtTlwOIWtNg3gs/OPqPzgCdHmaE+kgGnapsmE+lVDcdAx+77AaMxk4D71Xnydq9SXfPAaZ62PO
+m9GSHIs9OrnFuvuk1eLJ2wJWNrN8bFjSI6sUNuQ6AJrSN3t3q9STG2e+2qiuL/2jXHo7fRa1xYZ
Bh4LkYkkOuIgcRQfOFiSQMc/eSaY7M7W0fW5k/WCCozBLvnLAUK2HY7vyJmJWOyU0qa30Z3DcW1M
cZFCPoJqcUIfgOU4kAcWVz6I91cm/iBpm5gZIrsGWSwfyLb+NAbSKjksURXPL15PMlBrfXv1tPe9
ms/fkce+yfQ+ycEPtxvpymZhXLZlhKzWXou5AiydLG9Awi6bS8oD2voHM68iZhoGE0+2dqDtd8zX
1giRT7Mbm+VhGBjUIL89tEY9hYT5xmpk+mOp/fSxXThiFm70iKG2rutosxnoPuGKYlXTBLYO9Wcr
zglNGwtYB8ZCAXpgQCaI7yoO2I0KjwF4iY0AdpAI+9WDvAFRDjhfNOt2wtbppyi195WVhyGrby12
j9pqRZD4SUtv0oOuz2SOWNRUbflbO6IbT8JCukqbCL2RXBNGzTyvE9uuj2d4V9CbC2o57K4naEnh
WOObbdtM1UbE1czeEoARg5HF9RZwGT1OBEHwPWus11xeXEkqdCqrGyTGGmgnvzdh8WuVzryzvfTq
rs5TKbU+bEakKe3YWqFE5EuaF3NJQ/tTy+bdB5kb4Z8g7qbxGd8V+B6qaaKlEj8R+8JMm7HWiwqU
S5dis7Ac3BudNoVZuZoHLWmww7vL8GDogLc3okmgSHihb0gqtmGAqFC34dS3Y6DfLSWfsnXY0G5z
Nx0tu3j3lYa+Ii/B8JcQOceDnLL3ycaJgS1MbRnyF5PROlY3PGdejCEfggXyXf1zhQ/c5nAZ8LA0
B8rtS2crr3NpV3tEqahl2+woMisabb+7632+Eu4qeFyIn3nwOAMLPUobQ0SCRT1pV/uui7P72POO
mRf/MGzvxU66i9G3jIDN/IH9GSidpHoabf2+6jlN+gWWroSp5U3oxhjXvtfObGN7qK+NSB8qfqbQ
1EhFdebkdzfiAiX4DKSCdhR2ck8cK8N0jbBwi9FvhofDkbr9Ohs8wb00uZBRHhNT9M67AxlOcqXM
hnVDX/AloMHzrNYPKR+r4fnPTLM/1QhymJZe/HSYAkerecDfEhBdh8xiRRBn+ScsPNT+BFJCm0hU
GEH2jE4DdZOf8pgRWsb7DaiJTenRhvFT23oVCDTvefnEuuLFH80tSBdGbu6WYHFg+hh0BtK+VDNp
dmqGtUAaELeyTaJDpkzili7vrJ6ETDbROngEOMyGRZbXMtyqNP32bwBz/ASOS0Z/oSOl511Avutm
z+SGxHfb4JAra980W6N/4Rm1jNK7I+mGi2vSXyZiSaA5MQxN2B6IVAHty6Zkwz44N8oQY66NvWcX
v9eUyE2a94V0LDSVVe0+OL75m10iyZSGfrHK7EnauQzhMDJeMrf8hMPjyIhxvUwWdDsMhIqzFluP
vt9F3qK9gvFlTs/Wamcq7gmNxE1ngv2Ykf7Dlg5/IfG29Lbpn2ze3sYYJcnsWW+OWckLmbMUd0n9
jhgcwunSszXaUEowERmOM5fkwrc32brPzfeyqPSnS6bh/2dDCQe7tX77PBmDKH+lIC1h1YGGBCMB
bjgTJedvoOGhYBEKUnJ26A40nX10DaosT5NXCzalx6hiINnaexgym5Fxi4EuXfGSaN2X0noHOXrc
O0vkLZgWANZGuqx7EPqgw8EoM46KLyZ3F4BKQv6YDABkDcqmTc8eVYwvhjhUFq5dvBrEIG0LVdea
hC5uSZHTeLqds/fK16Jw9SPRfflBFu1zH2ust+sZ+JcEh9zSe6bMzO46/Hy71Fx/4HNEDdp9VSXM
Rb/57BP5o06pZKl0cAXlVCcC4eVu8/XnwaHKHiYtnLKGGW5PuE2bI0MtKuZ5OgnKJ89p+qBd2IFD
bfu59YwdsVSFywoiMsVxESr2c47TPR6/BmIvZ4lTPp0prNoOD0SB7SToRsbuEHyYG3k9TtC8JAq5
hTy+sFW3D6wwOVXyUUdSkj2vndwOTj6QMpaaEVehPQFn7B3C/URyXu2bHKsZi33BlQNCdqeNgGAo
5LbDlhJMYPoStXVCYpDhA6nsQY0vhqYk822kzfXnsmgz7e6Kd0sAKxxkgn4e5qu+1tqJJDycrx4y
G6tUygjB5DHFnYy4Bfs0cLggFZMSsCIomtaBebLYG0gW7gZjJUhY7R7heolYUAG7Fc+nR7nh0M8l
KBFiYbzMBdb7Fj3CPluScucSHhFoxffoGFh2N3gMU/cRbzyTS7PdGlY82O9s47oUK7pysgenc7qU
Z0pgBASZ85T51vcUFx57LHBE2G22HGArBi1CGtAhjFVHuw5q7YEUO/A287InLijTyAPTpHbyWgjf
9TqKPaafsR+802i2MMSnbWJB5+MYSBeHL42EIDPGUV7BQuipipaU8kbySqqIA1mBjTFd5g1EzSLu
ZEGOh/xuY8g0VC5nTrd+wEvepUa5XjVVlJTzcsFC9bnVjRm6FpVXim5sZcFPV6lBZiu6s35sBU+a
n/K936bttBZ2TWXLmVwbIhy6+D3bdljl5iv2vjjwJ5azeFo/knh5mdxxCk0fAmHbyrDJJw0wsI7r
YlnMu7S05MEfjRaDF4XN0Nx6gY1TL5rTZovssJRKMzIh1Glz1yTtl2NqwVXZa3sVNRayHSJD2Bpe
Um6DwItztpyWld+qawOdQrTPuNkehyJZmHMwX154CgoA/iNbTCsrwRDPzu9Ewd3Kljg+Dx9fbtPU
tDXKmcSElbPId5/NTdCXoBLYeFVHn2SpZYAftPpgI1osPWFnMtN+8uNheG66n0urXdItvQiJC7dF
T5a0D6vyP0tN/mFm1YXkKSu+KoV2AYQO+flX1QPe7EmNRAPNpAjFR8daZGo3SheP7XlerPxwClqI
NP1tOnZ/dktufEJdbZ0hzWibPIH1Np47QqHW6ZdBTOOOdngMAdtAwzEy+4g+4uQe6k1XSaIbD2kG
9MoavafB6Z8sIzvnhYs8l7s1hA89MAl0Oaf2JHNEPXEmV79hQOmgrUqT9jbDWdqPBpMeOgUmLIRq
+rG27g3WfbjM2QpabCG1RpD2p0F/Yq9agjNK6rBdwwTdRMC0uA/6EHV//pTnBRWuMK6mo+3dv3G5
W56EfsaPGaHfIXPN25TNPRMMyQAlXc8GB5CBaaqQ2zWBN7hbMUqf7NTG5riWT51pQ9TvtvfMrNdD
WqehXlSXdJntezSGoq5ngub051n684U96hFdJapf3F+70WIa0+fbdTM1oa46klE4+FaNujoeZ6iQ
+qkQ4zlpKB9QVKg1ZT6FnhEjOqG/ciuNp0K9QsJgoqbhstvFafbhV+6vGNYpxDyoObbWnGHPPrdt
8meVcJ+aSplejBb3skRFwg/Wi835DZXWp6b176Ljm6zXFldlARMMod27juhrEakVmkmLMtD+Joxi
JKHcHHZaXN6GGEw4wC/mCXTgI3ll7vKnEQxRKXkNxnIam9SmA6OeFwIxOzGT5BQDJuhOk02OZIwL
/s7x+OHnTVSucKqn6VD45b6c849FDAZ3VPajHdCFUq/uODemwIIM19npL7Ip4nOR3+uToOwFlQgf
Jt6buSPuTdYqd4mZGQQmwXMdhskGtm2+2dUSsMEFENL4sMksBsuxg1zOAZXBaYxpkEAcR/TcvE77
0+zo3+vKfpa9jNzExWHvkX6QW7MfFgYyF4nfOKkIaGjr+wmELfJOzPmp5oaDqbDI0Hp2npGa5wI+
bImj+ZTrtz7jp8kKWgE/EiI8nOHcmRqyNz5kEHvzFrAc4Pb1CyD3KVtdpvbYJDJxZJkrD7mzFqDZ
iAAWiOnikSCWNjVzep+Oc0Tnn21oYXVKyMAWOjHc4/s0G/e4cJjDIyc3SU0LJ4fRHnSKJqgEhkxy
sqFDw8BqD0Rtoh+SeoWGriUedSPCjLRzSdAcgX38LjgLtH6WiTHTCloPHb4xWq9OV55sNMBIvz5X
XddC6AQHAkWJS6R4c0kDSA6dMz4zuq1fMMa/SFSWAwCb41DIZ8SOe5McOsRNzgtPwLCD+/HlZ8uj
m8ivDuMeiAY9xX9zbjl3rzRnGkx5fXYjVDI69cF8zVuXpz6lSzRZ1BmCuMCqql7mzDnxVbAp94SN
+pItNDknpOsR4K5NAVuTB1LgSNoQ2WXwWLZ4kuF4WUdxkn8oqxyjUXGom5XqPDe6O6ewqGWI3WzJ
Oc1mBp+Lz31fpz7KUfoMqEbkBBCUu0AVoFmQeU6pyi7J6ZchbHpll/GgQy6NMjBXlC9rd3TXNlp5
HyLDWzk+9OU0WvdTS+uNbkMttbDP9g012IZegSUvvXSlfzgUShouKl3bmh1BxO8MSOdz2j+RPxna
Q+rsIZiSp7qStqAwlRpZEpQpCTo/J/dxgZy9NYWaVXmP5D5c127h2TZEd9m0PMT7HpfbY1e26WFz
wHD1EPND5Awk9SbpiUwUqHnb+rP05j6cqNG4cM1i2E9KKpG5720BggtB8mlm7n2w4s6mqcRfMrTs
aUeHqCyI0ndzNwB+13dLsrxO2fYMTBVeqIHcW1sHeBbztB+503O6sYNrCIwSEP8w3sVXtWYFAbaD
AUK+OGX3oq4zqDvyR6u2kbYPN8aAO0L5d7O5vwOdEbRyYp5jP9UI6XE1THAI+uzyYyxUSeos5Ar6
4H9SyridKdyNJdS4BQIY2cL6OOipc/xaj7R+wiPi/lG/UOb5EhWT/F7MBTNP45mn1Jx/+RvqkC1L
grEurMNWcmG0BVIm3u/AK7g0PKIPGusbKe12qJcFwYz7nhuUCMyr6yPbR0R0ohwDR6mCgF3eMx/f
lbhJwCZaaOtZPTpw5nuCZJxs+m3k7aDOm6DhSSXlyLgMzWoAsSSRruhGnoJqKJlsWdes4evwWGTU
ZUBAbc5aaGj3OMiQPcX6r2xZSK3p6L+SpT5aK5w41PZiP4G0p4tKroSDlPvZED/iDIUric7WbhDm
mek67LfRtJgt2PuCspn6crhvMb8TQEgcsKyJNMzhUTnPSa+H9ebcryPLgTjvJDtteUwRl0ZoP/ji
KgLFGgFzsdO8A4UzHruu/MIMXwJLP47kuEPFR167LcvBq6PZI/i9gOZ6h6lC2+uuEQGB0g9WPoJA
ADnCjD9q0SrCDZKAn1QMMXU5B0QX+Kk+nFdDmpFLdG1ukyhkUYDepT3xMim7qMXHEd5P47O9AHBa
0f/vLVtBAHAGNB1m0GGaXtBgRQkN3DbA0XVAJrL8JmiBZe1nUTvdscPPVGZ1f4v56mxoahpT5J1J
GmiE1/PdjLE2ttrEJWBUA4weK1xr9pMTUov9aN43hZtceHxvtV2Y9PGOE9irv28ww0etZIPMbuGT
9NsipBdXqWFOd6WcRQqB+XicrWKHeEQBQGg2RsdL9vEmghGpdcdGBtrgk5iqt3EszYOd1GzytRtJ
hGyMOlIzaV7WgHfddDyiWOhsyXDAezg1YeJXgmszRjlSHTMLDVnvHqsY2IesMKyz6U0PiZVxlrsJ
zLRmpB0rn7jEcDc7U7gm7dHZ2lMKEmJc8t89tlZEOx5XWbeymWe0Sz6T7gRmOf7Ck4hIxmVV5zrL
vmFr0khEZK1t3gx4nYGYfpksvV8kminXl1drZYWqCmlG786LVPKArT8uvryIaXARbpgmEaOM3vtB
JzdLZ/cyE8qLLPeVPuNLL1sM7S5KWd38GdcsobNqKZCgbIEvJZvoFJUBlwgVgWhHVOGbsxv8Zo3m
BPngoiMrVnirGZoHMJlKO1k10eHC9p8JDa2g0oOBb8CN9vMXgmcEYXjWV4+hKSOhmhg7czVxtxTz
ebbsRzg5IdwPWg3zB6kV/JnDYty7QMxJFkAfvTh9jehxRLykJD4Qlx57lMc7s+RdgktIU8DJNCK7
TPL5bSx6zlILBRc6XzB+WGABsD3mbWceF9NmChBbHFT18KzX8qW3PwvAOgFDaG3flO+Fl6i5RXdo
CzJUfb8/ZTrRKmOyXo0l+TD04gLIswjpFD4qDzzgrMmjM0ARZkNEtp5fVrumYFazFVybDS7FoDBR
hRcGR0HlmK9yQi0bI4l34OZylrw16cYqDacB6j0Et+NGuojnxehIsRI6XWAx8d+3o3nut5/SwlCi
xWnPKJq8Uq/a4/S4B22IYL32vvNZpgfPpI3eSM1mbOIDnND6szOz+mIBPwZW86WtdU3D1ypSISgC
SNKwI0tA1Wsp1oAEz4fVstqI1ZDdD7+olkwSDq2YXSLieq5nqwcJERutxi1X0qtnYZogyZTG9sOU
ym9kAW2sZrNV6VKfDLHssIS3WhrkCnZN/87+W0fN/15upXOb6+roTdvMVcJoV8riY9OA/7BvebWX
m54KE6IjTtSVy5Yr5cwT1j4wPP3lWM5v0zQfMq97zaqueCYpBaA779hhKFiKGi/JjAUrzmiTYm9v
tim5dJnf7+cc/bi/svWIh3m50jiktK1Z5lzdWMewXlXdAVgGqStc3LFdKWa7GzQJ0TmIxJd54Kku
XFI/mVMG4+anEf1Zvfdphpiqw2Z12pGoVQoyQ1/RooH5vqtiKztAmJL0N24Coph1nDENJi+88tyC
IbqrZybIpJeOuEaWw6BGHP42VnuokXZAf8JTpcI0agFrupbogBcXpgutcMMo6YP4ZgcqDObYOWVJ
BvyVFZqtj8daq69ZweQcViq9YmfTjIKCQ7bAIKzbvuLeAmMkBna0vn4gZ+BBlIrhlen9dZtPSbpu
3KR4fdY4rNLhIGL1fng9Gclz3UYbK/FKM5MzwAs6CYKw9/PaIE36MOEjHAaZMQ2wgaraeSV3omWc
bBn1fRI3rCcKdFLSvTSL1ZytnCXuFM/smbrDBCAFeH5eMPbq/eM8r3v2mrxNJN+Edpv/8cD3HCZp
Fxcbms9Z8KjOmfsw9u5LB7467Jwu28tEdXYDD06e57/iBG8UaXfP3Cn8E9T7o9Qgvy9WFS51yjST
VOuxtXfmILuz9WAwYMLe7ARz1VYRgC/IuM2z13nAJLfqy+YhtT2wfSQo0vY9QHsrHxMNX0CMIRo6
OnF52aOrzzb9jP82aOW976eYmk0wd7r8ZTj941LqwylxcQwkevuJ45W4g9h9jgk92pwiD/UZxIm/
QfhdQEejt+NWFx7y3FW3v3Ru73lmUrB2XC9Cr/iOaUvBSD+pru6XIAK5H51lB+NjOFCON5uIr1xj
IBvlKRaIDMu1U14LhLwQfP2OVSxNXMeh0ewZS/anFjxuYdCqIxNFbOwXjNUlzMDOXl4tD1SC3zFX
TRtU7OO6GBF0SCz2tX+qtS9QjCBBJ3bRLqlJT7PBVS07yvkCxzfck0foDSVeb9DTKI4qlq4/SE7p
S/dWWamGzZvEOm0G8s6P2PQbwDWo5PDCsO1H6hiN+axxdU3UikuzXpKJfWDtL7CHJp1lvlzDTpca
F3AHJUgjJEntU/NhbKgS6zTyY0I/Cjh9fjNe4PR7kbnGRC47O/RSLFWt5SvpLOeuxpJND41aHLQD
6vYeVb3uJjUhrMN94242S7FpuvZ2mQQlTHfeaaxcXqcrIO+VAvxn0mcwo1Hd6kypdmPnKh9JyvhY
wqbLqqsYPVQBTp2jYnAPJljCXFfIMvBKSMUwcVFDqdC5pfcBLsBXQTLeEbDekvwi9Sbikur+/5ia
D9/N/Xv1PfyHckt/Nu3aZ0k6/jUF/8+/u2afPZCnP+P/+m/9228a/tvfX/6Xl/jf/gaDIzbAm/xW
NuRBlv/8A/71b/7f/uJ/+v77X/k/mJqVqfh/b2rebd+f6b+bmtVv+Jep2fuH5+iYll3fFJiRHazL
/zQ1G+Y/dOYqPgxSHwmPJ7z/YWq2jX/oFHueKzyDWlrYOI3pl/+amr1/2II4aJ8Vo2/ZtnD/n0zN
uu1iWm7KNWnq49d//c/USIbv8SFczzN9yzL/mp4/35+yOhmwZP+XrVn4aDmoXva3pDWZ884Y6/o8
Dwur9RZ57ZAjy8QKRMOU35rhpVJyLZQ2DF4tSYGrxFxJg6zLQt+VVILTE8WXqaRf2DFD5K/PqNtj
gjUyrJzjU64XGNT0+nfxZKMhs5FFnIxFu/EbznqVH90x4czu1moHIvecKClahyZkUuI0R8nULE6E
nmLYUAI2tUKUeQqeR6d6QOJmCfiIpRNmSvwmlQyuUYK4XtT0gVb2MPWp/VTrxi4xWzodDacvszwY
N2jrNjR2nhLbufBQqb+zE1tOjnAUeZuS5kHXPJdKrOcq2Z4zSAKz4pFeux3uXboJaoUzhfV2Z6P6
kyza9xSerP+UJBCbJeGnrF/vSiUYHBfrd0LLCmyaXZv9x+w2SaRf+RIbzZfjc5ZuqA+Hofo9tqZ5
mFeKbCL65qImB4GwFXfiUu1sRsZLvctRaoV4s5E3mgyL3AYVlI9T28LHqqSQnbF9sCN5oa3Y8EIN
ewPV5IB60lcySizhv3t0lbHYFyBj81mA7Ed2qXZU6eDjfFKSTC9hao6UPEOryV1MuCSdODbin4z+
o65Z3oSN5sV551GzFVl/vyr5Z4UOlCMMeImSho5oRGXCMrdCNeop+WhTFE6Eee0Woyyd++qt+Cs1
vZXoTpEuUQApKSoBEh9SiVMxlj9RyE4Egg5MkVAlMXldOIzLYe/DBKsd6MJOwUqHLIAJO8HwUCkx
7Khksa7Sxy7+DRkjvN5yxRZpYaTy77McTDPKWq2uKMCU2BYSDjQjOh++w9NZJRNMFdKtWYl0ZxiB
id3B7VMC3hIlryO078ZBemme+nF+SZTg158YfZnbm5NtsPDZxMb+dG3H5KOuU2ZMJC5I1MOpkhFr
KYpFd0le2xL1KdguCTCa73aB/ligQ7a75ZqYzb2vBMouFOK5pfvzrOnK+PTPZiX3sS2YA+wLJXG2
zF2duFm0KvEz7+7vdnNgeShh9MhbXlkCRTCSaaHE074BQKYiol5XwmrG7aGB0noFV8s8hGAlmiOC
H7ss6vifXkwte0Z57JRkW3XenRJxO7p2gMqoQZkyfyVrfJkS+yLRglRKAF6ueSgBYobNyslQED63
rydbvyOcjU6EQY7mIgUwUZVvqMsTVOYdbvGE0djOVQL0QUnRTSVKt5U8HX8uL7ySrJtKvG4rGXuK
nn0xEbZr2VlLELpvXyXMyaMFwaxVQvgeRTwJ6yMJhMwTB6WWV7L5GP38qoT06WlSsvpUCew3lPa1
ktxnSnyvXXBNI8VfLpRhxjXP5Ykh4BANqPYBuUFb1BHyGyj6CT55jmck/kzs2Zmzv1Xi/w4XAKSA
UCQSjfyC2XLFKTD5PuBIZR6YlY2AICygtspakPfylM3DFNl2SobH5lMq1odaGRIMZU3YiEfFt4pT
VdkWzL6EeoOToVKWho6mzsfjMAkU9oZZR3gmIswfdy5uiFrZIiBSwvzaHniLoR/gnLCUhcLVFCxL
GGy7k5TpZQWnH0895RPui+0vNdX+UbvYMpiVfk56O5MMOT7HyrrhT9GIkyNRPxSX7QRJ0+Vnjmdw
iecnQ9k/ir9GEGUJWZU5RNz3OEUYPz2ijb23cJBYGVaSSZlKUmUvIdzgrp1+9Mp2YigDSokTRR+x
pNh4UxZlUhGWhDlfsdOY/OJMLCxpGwu9ZaXsLb0yuvjUgcE0zT8ddHX5XzOMssV0lveXagzkijjB
wMXZh4WGV0DbcepgSMZek+OziTfnMklDRn063Uxw/6DvkEvjzcH162GsSR90XDvjRolrzZy8E8Fl
d0zKvsjk2Y4bDOgkMRC55eKucsGCOIPJrQcl02RecuwaViBpqULZlYVIKDNRWzLZYFGqRf5Gqy5b
9on5tAVmhQ1pe+W5qO9qB3vShE8pUYYlbWgfemVhqvAyITEiZhV3E+sfxtgFbj/3AToGA0ZlhGpx
RGWcifKvRUqZpUZOtAX31KJBa0LbFiE2fssGc28ro9WsLFdsvFMSilpxSHM0PQtSxvGvRUuZtRjI
Q/5VBi4XJ5eLo0vH2QWTrNyZeL2wdT71eL80rwLAiRssVrawtnPfK9LFAEfwUwRffTYsyVgJM5kE
iaiyo7TpnJf2feeW+UHRKXwrPRIy+JZrfxa8aVg1O2iV2NUGfGuOQw9bMv0EVXiSGZj/BI9bo8xu
jfJ0yDSOwEI+ubjd97LiWdeMiJhjOxDKNDf/tc8VeXHJtjVySBd/dlv7R9ODNlsmNByY9UXUL5zj
w+bu2LX3kViBRo7GRgrhBLMkHsWZk/lg1PPIKnSAy7uNM4ktvAo59trcK+z3zHVhlkn3ndL9wPbj
QDyQfDchHJVQ4jqz8BSOaGEhnHfBhpboTrRMYfCorXtvwiGdbLUeVkMWVMr/Olt8hgXTUxjz18Dv
3pbRIio7E3A4KEu4pOfyCCj4SDc7XCRtlNFgtZaiyAmQVa1LE9/Dr1qPSMHTndq5d8QlDctsHLe0
fq+wSxy1EkmyIE13whPMMFfWeytbInebp8tquODg84zTdU7YVrX9VYLD3bcxYnV78t5b9v6RUYw9
BzyQj7m0bF5/YCyI2s5gFo6EBrM/EusJQc56HNCSEl/Flc2ozsSCwRYWm2Wb9vA4U0Q6KN2Z+RaN
yyk7AiEhjvnOS5mQIct48svxj0BZct/6FqxVuRymxS32S1/RPy6JHpn4FDXMiH8BJ2zBh32frhrD
HfswbIoGMdUQKRoAM9pGVl6OYwoMo7Fjp7k+1LV+YNBjII73H6jwQ/JXy+OsoBteCSpaT92ItYwa
wrmcdj78ntwX/j//iEqKwG3IV2B+O0dCuTQa2tRNdGnkxDPSErek6HBzHMoMjKoVLCXD8U4/lRXs
E5OO8Un0Fd1yDYIuXycfUAhAXH9eWXcwXPaxfjNXnv29s23PzhqzNurKImo13latis9ts82Ry5jp
VHRfTtNhynHa5GTX66WxG/uAy/bYGNsE+sAb2Lk390iWL00/1ldSzItHLeHVrxnEbCjj9I77H1W+
3I0SsCvRTuzs2rRDxwW2H5Lh1Z+Na5ey69hEHTUAVkeWe3ic9KM+tcTJFN7Z03rWy05+RtzeBMEQ
d/JsZ0a6575lelQO3YOWJcylqpGRK/B+x2F222+MoaRY+r0umH7pusmaZUr4nvRIMVo/iPvynQ+q
RWQDHtnF1qdNN78B/yA2BRvHK7UO55zlAepxeGGtnWnA9eQnyWsjfkrmLFPpRTV+8EAvOoLeZtFf
xlY/mQ3C40YnGrPvtIcct9r9xvTVSojGmN1TUTTf+kbmFstWv8GQWI+XahiUj7yXd7pj7ZaVOqvJ
tV/tUI0heUK0EYtHehcMjAXXJ1rI/gyekPkzgSFqDcfS8K1BjI7XxZ721gp0Bq0/nJWmCcdkOYge
VmWicQxPDtXSRDpUm13w72fhSPaTX8IhWldOD2ONbMFYM0bx5g5q3s8mDv/nPts8O8S7gTlMa05j
SQarRTLpSqKyOTAolNrwkG/0MY3GoI2D4RuIqkKAf1OPIk/g64O2ROCDKE6dUxbBEncRxg1Kgyzr
d3k8X/sxpkcofzUttn/h1x+Z4adB10uaJHMbI/jjMap7q90Vkig9VAegCtlSvZeQIVd2M+1Ay1Qb
WMH4D2htkBimhn5RR6WZ8OKxl2eoOAMUJtThoxQkisz2eotb96FNFgk8Y/4V9+ys13H96Q+tQKm+
Qh1ZKjbY7FnCBnS2WLVHv2bqr8FIN3eJa/h3Kzu7qR85CNr+2a0fV/oyS/NZcbQSQjmSCqB+28Nq
e8yC0YjzOYqLC3sqdtPpeSvrHSxRN4BVirSXBZPb1ekRlRn9UC3wLkboUo2zvsY/Kja7qok8S6g1
jU8EkN/+IbggatjG7nuDnA5bCXWh7iTDZOBVpajujOatNd2Qpr1VIttxXxAlt1bW8yiXAkwjPEMz
/yN+CmrEYCZOD/ijZh/S1sGmTy4ixOxg0YfQIJ4LXo2o858ShDHjLVfcdT2150AAjPoEy4bYAQ5H
hneSOA1rRW1bEgkw8AMIXbI3JYmEPMzOO1BPJnoeyE7HJPpmFt/xaz79mhcQrMR51DtZdMRTT2JX
5xK6dMzaX2w681z31cdVhU8MSukc/2r14qME/IqYjtY//c5K/j8girCxphvELKzxSd/CGKgfEtH4
R3Q2J52b1QJ/qiWI0E2nuq0OR3HGDs5qYgad3butiTfEZXsb32m2NKE1EgRrGhJyGmGB67R+shv+
w7j83Kb8vpWAnTtN7d6c/07dmS3HjWTZ9lfuDyAN7gDcgdeYR86T+AKTSAnzPOPre4HqW5WZt6va
+ulap6XRGKQkBiMA9+Pn7L02WiKOqSmpi9xCWaIw3Bg8qR+0WdJ102JMCTv54jK5nivY+E0w3/dx
wkQnGG77IraOXs4xNDJ7f5sO5abUSMwLTVSB75VHlyhrS9HsSxYjWg+fofetj1KUqF6JrxkUuNtY
JySndUCzUjeDwEExtQYFBgGy2AMkIQ3Fj29HGAsJIXipUeWHPqQhYULBxRF2W5Jsbmfed69Ck6yT
kdUo+ewdQwE6iq7hkpsBpv+CNPXJN9yDhXi9aUtAXSB7Vz3SNkFisYi6vdME37Vd1UQJJm/j7HVg
tcZvlR9wknP7M6yo7w2wTdAngkO9NEB6sO9lkGLaUHziXG9urUAsCuVqAhMBU25wiqeQKMQVSB0M
SAbdERQla5gVxQoAWsX916O1qhkbGBnTGiMxt5ANAoDu9FCiAsFRtyQ/zbl8HWsbXHBoIl8v7yaN
1U/W3/NwGZZlyFAynLxYApEYwj/phfs9IQ364FqgXGY0wk7HLAhtG8FN5JVh/0a5dQcirKNsDXxW
YXxZsGBDjtVru+kzTHewnFVG5Fxm7nuH+ZnSFbJDTh80oOBMmLu6fMxzaXFjKsaALUudoBVP9CFc
JRpNRoDrAHfc5yhKRt7UrIw8wvckCeJ9hQQCEpI+wAaHFrqz/XnYGr5FrGVOFTCXeNmrpbSP8m9S
pLfaaTykCFDQ6NsRqMu3FbkFVm4j7gOQO8dIr5AMYtX1nXPb98fcttRxMnu5UQHUFy3RdYU2iRIs
uJD5u5Nr3JcRkWNKTo9M9DZdBamWJzOn4+OYqB9MLgVZ6ShgXWmsUXh/C2Cf2VZ67vPgE2qIvcoj
2hyzfk/o0tCG+yVNx9oFKCnxNXr51mvYLEu3PvdN8eJUUbIGkHymlfSAqWVZlOC/ObxhmOFwGXoA
FLJK9PtyDrd1EGFoXf6EbAAWx8GA40NUGxPZlqHUunMWmqLvb8OhJqBK+KDZRm6g0lfPbkeHBZVX
S7XdlCeK/ms1F9NxspsHosK7Z/wwPi38ttpmREx0hW6fLLGdZYy7oKlwdBTdmUkh+y/Gs1VnMqeb
pHurWiButR2817bDFLF+0UnykcwST5u/LvvvaRolmy5FmZ9aZY+O5oaKghVE9eN2cUIjeSGS3cH4
W9rvYcJ4ccjjG9dmyOf4qFDmwvlRGRKhNPd/SuITjgBnnQrm9e9JVRyJgCZ4D9Ub6A0feQRG7zx1
5n2WBXc+GqgbZwQ2I8K9LoRFtVE9BSk9IlUFd629WBXqOOO37HH4DDtcSA17fD5uS9nuOVm3Kkte
gqFjhtpHDwU6wLUbgikI7Zm4FzvUG9CHW+Ihov3kwgtgKMQWaofbkpzWNgn8gxI3eNW5HWMzwrha
WjvDht40orqOneA6C+OOiOjwPHSNu0O+ggBvHn+NkXFGFDocs4QAngGKlEQlYqIQYc4N1qeaYbqB
CcLgMYd35OytfTp+GBIxh4A/e1QdrLOIQ86RuoN2ivmRVKQ9SmGHO01u0Mq3JFUNWAkbdw2htMN6
alnLZePam7lSewRg2akxji4AI7wuSDdFSPe6Zp3fpVVLOgtYuNaZNtbUDKt6jsa9cOtNK6ca6Er6
2okQQLZ9iE3UvnJ8tQhd2uhgMNdxZ3F2swsc1ukhrKjqlGMJAtcV41g0EkMf4yQdWVj5h/nJbBA1
kbyadheOcnwnGJDsGYtth4EEiiV1UIdGn4HrClJbvKlNpqjKbl7jpM5ALBHl58TlXtf5xRtVAt9i
uC9tjG9Ewr7n1RRehBm8DH37E1Mq3gV2mTQE89bmNwssYYg5gKXJhR68QIqtFeRK43sxBOYGeOew
iiGh2qB806p57ZL+VwPkB1MtZHe6PqjY6nenaBF+NpS4WbnwtFBsKVrJiLgWuhemQ9UOZHMlPp5Y
ze/tY6xKG/pKLg0FxLho8FreLejsvwYjGe+QDx1Zt05sEjeSyfeOQNhNBQyQln5abgZBe0tnhNIW
ZUwMXbwLTacG5jKyOc/lHf3tR9GRPG2VecuOasi19sZo45sjnbO0OOkp6585jRwCy503xGcy7dPx
r5ZrP0jwcjbLwNWMf3GJlGvZoBUS/oB2m35NuDC+JtQQrgl3FAw7/BiGli3b24H0JZo/tMg2ZZ5G
nDGrYtONYYRRR9zlKBLoZfFoDO133MiX0C3v8QcSpRF1JMYkxues8rtMs1kGgs6HO/f0TLPdKMur
S970ShfOwcnzpxGx2NrGdoKW8VxglLlJHSYPZJNv8kd0gjTYXZyIbI5WH71Iwr0Smn9m1hq7LJnw
KGls78ijNwERewd7JgAgoMWwMosQMfaUXoP+u66IN8M6tEOBe+buK7amtow1Uu1+nd0nRdLiyRm/
y46yzauCvfbxlY4WMYPRjEFhQfdH3JdZoFJohbTMo9I5qEbw07k8OLFk5W3L8BkIeXY1ZZZc4w5Z
H0IC6O2LhcjwvN1Ef7Coe6qUuJ1owmXpKsAztDewJjlzInYiaq/oZvs90au3kfCfHNaodW5w6drB
hxUSSUEHECNA4cs9kounvOMcI6CXr8wxfgCZxbKCnmEdjU2FWsPwDgakS5y1bofNxz6FkSm3XRNw
6zPYbnOPIj3EPW6E6pNOuVwj1940aj7miDzpVc2SdIP0QWGXLpsexloUZ/uaZF/LGC7UA91aCHqw
RGCQPCH8B17hmowBSYp7rK/sAGJbiOJhqJgncwp7R+md7wikBtMyEiFjMFd3XjhbXB1P3bLhUSPW
ClPr5K7cwBN7Vm5nNbrpa+4GWzmgcWhl9JHaC2Of+J+1OVu3ft+Gm86F+dmjGTUEvdeUQDR6MeQ0
jXvEJ2f6Eniq08V2i7X0nqSZR4h65GPudLvoDCtQkIRfv0sVvHoYo4jseBUewn9GYmgdGv62LO+n
QL1GHS020Cct7E/3BssE9FKTYwa1/HrRq0U200MzRdtXts1j2hBPVUgKgaq15jVakgg1hPfgSISS
GHEQzvKXZ+CSoR+w2rrcA8nIaSV0OWbFLrHDsMRzroB63oi2egh/mHZAV2bG+djYQbMqO+RYJgR3
ApB/VOIMMPwrZwR5alXt3DxDOhiDFWJ6uSvm/Nme8Lo1cN9Kmb6KqK/Ox56YGngF7ExZl2/UTFoK
DIfS/ERyApAchMBGdVxcBjYtZCFb+FYA6Qec4j2m3Y73nm0u2kdgVnDyWC9Ze2s5jD6JJAvi6RXf
HfZHxj3rVOqHoV2cNLy2a+YAAMRi7w7Na2pmT3gayQse0u4sAjvb+RC01kaUv5uQa/FctSdo/+CK
GkgRTF/Q35j1szu2T2KCG1pVBX2xsiGRD9cJfSm5ZyFZGfVg3cw9XUFO4uEIhMuEMkRMOykTnJE4
bNCnylfwbkrHtXAQHAl6GU4lFTrGiZXpQj8duBYHlX1H1/+BHien7c7tFmr17pYCGp8BNK1lyewr
LpW6ZD7VqtzaDDCtOCORitcbXreNGSRRuJePmrwd0hKHO/rzFx3IqxDUkg40P1gb9EFDJ9zXXrDN
y+g9NHCWFz/mDm7mEjyFLCjM2hsTQuoeKfz7HFq/+M0FCB/5iDOF2Aarf5gYah76wPuV1iMZybSs
ckI2mF/6fn2fjt3Fs+jwJd3wkE/xxRATOy2k6bSrz4nK0YWGGsPswEHYK0eE5NbrQuuznRoh3LJd
LX3bvDBJhNUVBmZ7nEjpNkksCOVNKLBKRh15eqGtyr1oTIia87gGAaBA7C/o0DrcGkMUr5S3i4tc
nhX+lakUiB87GIWuIF/B6gk7NMarXTKrKBsvXQ+mD5kCPedsWq9R4LANI3zDaQRjzOe8NYXBDf8A
AKWyPWfUI+00fxYTGGZLMjRjUPg6mQjYakAbaBTxirpl+tHOzWmYUkACY/cL/+TC2aAo8XTybGpU
lrn/mEeGxZb7M3M80H0SEiUYj/6QAHEGIgHoa2KuNbDxUabVbEFG5d9abZJASgaImUX2W1/YYqtE
Q++WRaP3Ptt+OGLowIk3OR91W3tYa+e3MgS5GSMwX5WhiyjGWRJlrSVloepWWsPaTaBfrOI6B5al
qu9x4dM8QHvKBkdTvGR/wou1Z1HYVKtOt99yu/IIoqTlGUsUm+HwCNJsSV1O16XWF1pyKBzK6MQC
89GAORBh7e3RDtP/By7UKHDeeKUq/BsU6GJ4qVND0XBSt2WY39td92orSu8STN/eLuKYHAdQD4jT
1imUS5c5Sk36pgmrZFUX4VFFmjrcp0Hn0/2qZ+dxREG9CcjPxZRE0SSihTGcvZARjv7Qk69Jmv4y
YutczoDVsuJt6NAOWojH+G2na0ORVYAQrUOkBdKkxhjzyaVl8GnmsEumDs5V95Fret/VpzNQ8jg1
J01VA40jMglrZAGbKfsodXtpvSZZwbY1d5MD7LufOEVF6CC5yhvYwK25Y9nrCIfwgRa5LyFlldMZ
b7VPIAj+GmftNO1HnkVvlhN4e9xTNCSKA54amqpEbdr4F7Mu27gcq9ctSU+Wjm61QJdKS/VUE3Ze
uKhhCeGG4znt2hIjp+cirh04QHhDuhl7ktf8omEgfsTvQ3ZeU9GogVyEVxi0c70VtJe66Bi0EP5G
m1xdfOG/dMZebs1ktBlZCk/C3iABbMlW1lx6jDGYMpPhFMMnldyBNsUsNsbjGBLH1anT6DCdGzwY
5gkn/a1lMovvYNyexQB1YMHHFxlC2skxz9oPjlMgOJAsqt5+0FhrqC4aCaJHcSRQBlNz5Gufgzac
jZhxd1Rp+zZy7eykvUQ+eYC/LUBAG23O35PSRDwa5thFNMc9Bfxqo9KGcWK9VJywBmZiY6Byk/8L
nJZkKQibHNxLz54P0vkoHUeDxJYJRA3CmAF123viSV8by/SJFQiBCEXlXZf37DssPlvJWXpnw2Na
RWRdo5wvj9Q9E2a+YQ/rmWdWQlG1akrY9EdtaMQ2AQhdh2kw3WPJ0MEpX/CU+Ouhy9c2KxO/vzVv
EpU8wpVDdD0QWEyjgW09H4c9/qlvcpfq8nVqaQN5LUUY5J2VmFp5GQPrYUYGTbcjRwuIJ3ATLMtz
wAa+LRRus9h9TMhC3ozoCRgSUpO50Nl9hW/HCwn30jCNG3NbN3jhi7Cp1ypZqIvogjbxjLhF6Lhh
NMNFOQmxQksNmD90gRsFdMpt7T8iiN2WBZmutANfMyOnFTTSYagfBntoMFCHlDt5+0uX1W2uWk1n
awasU82HuMZXNgHTvJj4SiXZUagqpnUm8qNgTn0CMHcD2u0lAuKALMjfTUb/wTu7tz3DZGa9vG7B
pu67735KZ6LfwkvfEHsNvV8XmFfi90qIm5y8q7UBwwUPCUzWie0yG04FE7QWqc/W6+w3RjsPaAZy
jC3icfCf6LSB7/Y+hTxqsheNI4Jm45E3+pAY5UteDp9zr7eSbL1OcpqUlUGiXouYCPlXttUQ9x0u
PSSrHr0MSXFUD7txtC6NxcBdMnlFlYq9zibyvbLqcmd2yV3uWFejjKk/oXsYnfo0GwabhZf/ZCwI
2R3kJ6Y+TnUVZxT7ufImteng5i03Ied06K8RzTszzPHjc6WKMl+mL9CcfPFpsDYix8hfC/Kvc5sJ
wzyi2slIx4CNhwFp/gTIuXEy0MRC8NTr2bzEVcsI3Xpu/aDaNYa44nn8CftPbMi65sgZEY4eYCgh
X/VXPKt9mmj3RBT9Lu7bJ05SAIto/KEOUJjYW8Y1RlPcaJPWJnRR6wmsCYVPyFhMXhB9kxJVNd9F
X8O1Q2mtejs7l8CtCW6Md2mv441JLvg0A0rj8IzmBvSSDYXD1jCAEP0SLDlS2RYWoffIAjmHAh7f
zKPugA+cwz4td5rZFVY+7x2S/Gds6ZcBUZXwilcHKU+gPueEEOZeopuTxikuU3V0ivLZCvwPhCIj
0buQsz0LP61lPyIXPPllxfRzzh/S3tHwVmyKnzAEOS6wxy5rjCNf8KAnqFZJRgpDjLUzkzVbWNkj
wUOf9FONvWFb1xSg7Yqd9HMqbILmaUWj1Olht/Xg/7BZgZrpfowGXXFazdd6eYNY/ELaoU26dzts
8Aq+ASpaRGEJysZoWYRqJNtbEzLpwSAsdSj7B0B/zBtmGtkVMu2CDK012ArvNHYgQWe6+IgfKZ+Q
GjLe2jdfrFjsp2CGgGQ03N/gs3D+4ex0C8NYlcP8ZM3DPqiHY8Tdw52Mp3qK+2UlpKUo7PZz+OY0
qDem0E+3hvD1vuOqWmnKi7KizriZRiCJ+CsoiyVhxMIpWKLS8l4nrPlEg37g8KBkjKdpXzecG52+
ffaGkFgalcBUTZoRdSZRjllubFLg7yuY/FsAbgwly+YBhD4JYioASe11coX0EjY8VxwDrVsfY2Na
MkvzJD8KBrPF2Y38Aa0Y7F/Tqn8bJeMScki8FSIOsUq7dKBmB85QA+jelLD/w9z7wK0GyDGfb+Eg
2hzYh3Yl0gwzRPHN7BGAmHOzx85IUHPQrs0uxyJJwUHTFiQjkMSLMnlBJP/uhpO1SjF70Mtapztg
TdjCDqUqP5T2OJm0ZBjECuVUq1levca+YXS5Q4VOy6FAOYLVYr4JMxRMeqyuSTw/67o4Vmi7SZd8
7Pv4JqYSUOMQXVChYIToFOgdyheigqBE1+EnwpzXTMsbnC9gO32c06ZMr7z4NVnoSCZdzyeTGvdl
7kG0ZMFYcQgHv8vJjfvxNEavIszoCMACznH3wsDtd27RZxvCsBrOSPoc9fWzP8wwicJDomnGZWNx
CNmvduMEt4DQ+Iq3qh+4sqOtLjzQ95X3I52Ga4R9cwUpF0xG+eyQSMMSj29GzsVbaC1jycA5FvCm
ZE7D2NYRPLlhfJ3QARyZ4mAAL+lQz/Z9S3pxZT2VEwmt4RsCCLQD9FnFiNLNaas9aUdbZppEKUbf
fJdIu3KiG4GkLDa8h4pZZbjoGTquu5hi7xhA5SWiCWDvBL0ugo237bu8hKAabZEPZttwSexzxisa
8rvSVD14WCJnuqVwGO3uHPtMT6qS87QeSa0jnPwsOcOeXFE99aICvdY1qKtCvS3tRWvSudi9sg0q
XSosH/VuQrTDamaqmwQoghkCLztle8Ll6dIhC4ACEYTnT0PBxer/JMfygSMDNX3THAUrE3SMh3RG
fIcAiSLPx8qT4VEdClywzzTyGOdPJgMYtg/Dd+QtnUKKubGowFHaP2sZftQDyllkESs10GFO4CsA
0KCx3sSfgcHEWTuMh9A7rAa+TL9z6BgNyfdJAEZU9qttJr/SdHzJMA8CMSEqLiSsdZt4Ijihh32c
oQ1PjNVjp0bKPJKeVJNHSBOXA1lhLtQlOzuQqc05AWBTiEfIK4BGprAqthoY7ZpR9V6Bwkp0Knfm
IGrc70Q3xsN8KlucL8RQ7eJ6TpH+gtBCnHSUiddfzAnzCZuUabZbS3fzA8Xv/OCRABvWGEmZmcTI
3yZc4Mt7EtL3CPyh20ns6iOg8rWKlxhdg3wOzAtiTbd23BgNx8uu64FslT+y2ucuQco3DB46s1au
6Wcg567RTAZGsc3crtiPRpyuozevay5alOQ3W+HrUKJNbbL0G04agHTJS2qjLYE8+kP3+twSlxjM
7RV6xgtJeETEjXu2wyPpuBRL3TtuQ5OoXAJoEu1BQxs5m0TKe27j4L7PCS3ETIyyPFWfHSX/WloY
PSv3vRp6lIdZyUiPBuaAYr2s4+pU56Tp2sZDEpGA3LYXO9FAkmCEuh2+xAzUf9YOV5bKkQMUSBoy
NiZmNCyoTXhAzQi9iFDv2OA0GMUODYK5+EFo7noiLhQ6qfukneBhtiPQNRhBNuzyb6OhMYQY4K5k
3R5rAI5sRMvIo0Zy63y2OIO2fgnAIEwGE2CDfPUqfi1gdWK3AOTLqLmTnVR7K5wGcEucmlNJTE/X
fMhuuCr0RojyEB4kUp9k1HS7xsTqmVCuci7IcXHREg/S65CmtCQ6DbWIiLB1NQSvBqQtK2Z0M4T2
t5HUwq2hYWoFeHoTUeP8n4tffmz5Bz+n8xOXhrWdmXWuLSXSc+xMsJcm+EgtSxY6sT1toxN3/L2s
GBpXGesOTHt6VgZdRtcBfA+rhrZuDMHbcva0Ujnd2qn+6dp+TmdQ4Utv+FCNtc8xNnxtB/vEmnHb
mRauJtnCooze/WjUeKDtky/7Y+ChEwkx4AAJYhrFbBHZRHPCiEaw7zlAtguqFHHXeOeFXI1JTsdu
8vAAmBr3eso9hQMbzIagOUhSERLd3O/vgyoByRBDQIaH4+4BmNW2M697cL1rRVoiSAVE0cI3r46P
MAykuMuoJQ0Ywtfh3iMB+zWd0KgC5eI3+hqmpkjxIo60Y2onhHvox2xghy7L5GHSFF8wkHhpSLjG
kEAPqj9FToeYC7W+a2uX6ejSS91i3WLIYT+0TX2cLJS+LrgizgRmvPWNrILYEr7TPdlktXEhLvaE
ma5ai1hQW2AIYAYbHJ1+IH590Qtd8dt9D0iLMdLGPGaooudldlKE9UjAnG7wFVOx0q+mlzElR2qz
x7LICH2vH0ePRBl6pdvQXgTQTOinhLNqMAY2ig9OLCPsCvAlNwr/6yb2wg/pCkZf+9QCo0q7aUsY
8U85+/G2ckOajOl307RpEvUcpSKi4oxAbUSO3cCSjbyRo9r5MvBO6MguFWAJauZsn836oekSolY9
cHHF/EJc9QzdL/kVEYCEwZFVylskPlI+VfMcHNNgX4NXMV58gfLBlz45rEVKdmjE1CVlU5oq3hKm
1fUe2nDIcYG5milvScqBdkBhQYOcwG7TpJMCKnj0Nfb6ukKL2J8Q7YHktLJoU5aa7nkir4lHQy6a
X6SVgbWgdeEiFxTQeJuFy+sC6NULqTcF2Ut1xhpFEXiiWhruw4XsW4L4ZezYr7qF+suZeYtI+rNZ
eMAGA8NgpggPo2cUkzk3rcPBF4awiYSUgxJcYVZGzOzOvl+Iw+XCHuZ6+WUuNGIXLDE0pJLT8We4
8IrxgztreN0c/ovyozFMtjTLTzezr6A6gZQ1XDrWEzuDv9CQ54WLrEWP6DNbta31STDokaQsElmx
msg23xew+yKpiFbsjW+EiJNsRs7dQmFuljYJXiXC4yGOqoXV7C/UZgW+OTCi5tICdJYL2ZlI5hES
+14JMGuFgIhXUKYHrfM2LFzoGT70womWaFzNGi1HEmZiX6pLG750gKUr9t1gdLNNB3JagZ4OQVCX
S3s9W6jU/losjOq5al7wd9AlLXZkTL6X+JZPX96z/z/Bo/+bTHqcc0zq/H+bP3r+3kV1lPwlf/Qf
f+23YU+7f2g6gcBebVvYppJY+X4b9viO7SjT1qbjCtP5svL9ZwqpJf+QtrK05zpSou+V8h+GPUv8
4cKKxc7HX7Qx7bn/E8OekH/16xmIEzTPwhPqr+Gjvo71gP7e3wfpcGWcSGSbgdmeY/uPhBsW09G+
B3BW9eilI32MKP86lZ1EahxDl55YyEjvhFhdHCjzok3uJqQhOgLiRYokYsjkeUwLueaTrdXkb8rq
HuvQpaiqmZQYTyOD+qtwOaVrcPmEoyGvCdksFtvfA8blz1FhonbolKFQfk7i/KPKLLZLjtFjGBcX
XrgbOvYXhDKUhS6lapzRK63DahdY+hx3OFlnD8Z2TLrVxpzHlfBoPofUiLCQl9iq5qdRl8i9h73P
eMst4Wey5J+HoX3tg/nWn9ShCj+1B+mP3LutaerHmfCONn7zw18dwqs5d9+G0GHSzzksEreV5SBO
7vrvjt+SZ1E817b8dMBmrx1L3gtz3k4t9PCiiZ+SzJV4eROOcM50OwW4SZpFOuXlqEjcqX1njTGP
UYtRepLDS1YShqKB9irllG96mhDeZXEPnbCu32H0IpMbpw0C+VpvOYihMlSkGJNAoWya7i6UMp99
XVLfMe6eG/duHkR10yko2ryGT0DUm5Md27sIUzY4rKL4idygfMZtHz2rAsIeiLhLOkCGbQdq5P/5
AvMv14W/GH6fioz//xf4e21upn/j7w2j9Oefl4zlj/9eLNBz/EEzStvSVIstV7mYeH+vFoYwPdYL
xLykFlMXmZb4h7+XeusPx9SIr6XLn3CV/ud6YTjqD4oP5Wjuc+paS/6PFgzb/Iu/V5k4i7nU6fHh
7uVys/hJ5Z/8vYED9TqDCHbmUJTvacFlhxHM6toquEnpCPbfksgg3mpxJxiBYZ/90fvx9agcSvth
zkegnUijDu1inO0acL1ukz2aztBeXQTbuGAo1W3fafaJ2Q03RuDwYY7kfqwBWHjLw69vfH2AQUaH
s7pLO+ljpq/0fZga/V3l/6iHWd3L2FD3vQXQxCvS168vmUWtN396++5+m5v/D6CLO86jLS5mLNd/
sjwrU5q20NJSrPBKalstL9mfXhILpzVdndQ9EXXO8PjBRbm3xXcHHwB5B4pfZ9xUS0gryBgujH9c
Of/Fj152jz//bNuyPE+whnOluJL35W8/u+nsBjWi7A6tr25DU8X3Jan0u8GeiZU10uT+68PI1OxQ
RCgSwJUj4TRitQ9Mj4ytSY9vfUPQRlwxc6IpnF4afs9bbwjqzQA4q8lG8chQZmKhgAPSP1ECvoNz
lL9ZANzAWOj/q9/krxsRg08uaV5HLm1H8nK6y2/6p1cRcpbXZv3g7/Wgi8cG3t7aqVR9gwo1usao
lzZOgMQHJb/YdnFQX1UlUIjXQf+DREo8hl5/j8PTQoIm3o06Gp49ESEFIA5KpZj3OnxId6i8N1X1
6KXNMwMwEpLymGjo5UPHoPrfvzdiuRX+aYVXy0XhWpYriPnGpWz+/bqQFgfesPBalPGl3AmrCg59
2+5b5tZnp0zvrYa+ysyEJ+4j/Glmt8vDYOkQiezw3zwV1ob/56kQJMMrK4TjkXXy1xc3d1VXOFXd
EglkPwyFLG+ZFt4ytErpkA+1vKP3eJkQRbD//WQ6Wx///ROw/n6dSsnLQBUEWl1bWKP+9gTScjIb
Bu/ZQesxRL8Wmm92jyMvaeb57581KTF8YUkQlV/tyqzqLr0w+nC7PMyK4MCMDJEJR4sQwMzb12dB
oobfn8XL10IfRVWRWWpT+V5O7nSg7oaPkdSOO56i8/uD906XbtUF/NpLdoJ/GpOm/l09/+ur+u8v
PJNc7kzhWiwN1H7W3zLeBzfr2zit00PBVVmUdFSH0nqOGC/sIuDo1wRMAgbktDkHiRBPJWceoAZl
ynDuO6r1D5xESW2j3AtCcYk4vonGns5horMnvGdM26sx/r0h/8vnbP/9urUV/1lCay5eSR3KHvTn
O5G8LEe5dYJ5lDDFIyKDvBlKn6QzZhyIL0gac1IOazao44NJMuuKUVV4S+MuIOB5VAcPLjSNJdu5
YoksX2sjpwe15ryZ3g++V99HylCXppcXgJyI4b8eWrZ5cZqyuWffI+OmN5Eo6voefwG8NZnQk1ug
s5UjSDDD17NHcZ/cuBZnJpEV8sz5t9jls5s9DRp+hIrq7Cf6Xjt2/pu1/u/7H0v8chVTdmOGobD/
+5008MJot66zo4R/7sA2gvzdk65Ra/fBLBBAGrVlvAy03A9znfgb2sniwcyLOzOuwotn1PFlrtJw
5/pcxQFGYcBHXoesRMiH0SYXt0B4Q4N4vEsaZIhdllkbjTKJfi0i4ULo97lTTPyHLkLqZy6vJrKo
mM7qUx8JG6lGLW+ZGo1Uhz+IvkQKY5E8URg1kzHfwwTlfPv397ZQpvu3xZvkCIkjj02I6G/F2v23
qsAcm8LjqCOPbZbVgNYyBk+eQ8AyqQTKSoDxSnFKhaCRqL31EBak1BVNePn6Etad+wBjP52K5CHX
M8fz4OQigghWfmjf+fZUvuMbRZ1mIJmPFbKvEIZETki3zUQ9mDJUPMxOQFMMGNB5i4iOXT6FVBmd
LLhaX19ri7ztN1WfNdevx4JJGppFWvf/+NLX170RfRaGjSG4ZJHP4R9vnXlOQUgvX/r9dZSwHES+
/sg/P40VQ310qKC7lu+gY7ibZYiqpCvcbehk7kstDfQewQypYXmY0aZZAaSsbr4epj6w72x8xjuq
DxiQmdAilx25QPjgB//3s3jWYBIs2x5POA/4Q1mloqPAcY/NJsJe+lZCJMd1WcTPSY4Now4wbH49
zAGlIHJJsZlgp3/G9dKhzwW98vVdCKHmYW6g3X09rO0hPZekIGOOhVlqKpKVJhE393WBNSstSUnD
glbfIxBHTijqq0PaxwmvTvjkGIbJnN1KNxqT2FOc1eYttyj9iiF8+vrSmCX3AAerm8lFT1WHOCRq
wxD38N2SXYQKBg09k1xEL4vPKR2T3de30whbbTuPN1Q53TntshdzeUZIMU+JU1U3g9UcDdrcb+kc
ZEdKNrX5eigsxqeO6B6TgETQmaPdXNjXePCt3x8m3OGHruqefTcTF39iGE/WkHkp6bIcosqC7dEG
SECb2b+3A8O/n+XYsA4STt+2U3lFHHIwaf1dVF0QGsHEFsIZQYWruR3ru4ZL8s6l8YyQ8iWtcJt9
fbmfQ+eomRdCDVxG6lwdT5DXxuvQDT++HqEbqe4Bz+xyx2G+mRzDtK8eeuAQl27mkNmV0fTOtn41
6tuwEs7568M0Y8z558OvzyLA6JlKyIqbZw8Z7xisM+IKNyC/vrVETby2qf7RWKP7s7VepFMO5Hw1
6Y3ZzvM7nWSmk0ZWPtYEvW5ThV8qnNNrk0TBqcJbfahTq7rtDUyFQbSckRnIbZxmvLGTpH+DLOju
fR92j1weVsgL6G5O1W0hnIfJnt2rEVTMgPheGzfikJiyhHkIWWv0gfUkI6JBT0XljZuP4XNKwguE
KPkYSUZPOuqmc49AN6mJ0ciUhjvHPT+qrLkUpVf//uBCAcylWVwZfmc3PugyWxM9G/UAcMesQfiM
HII4zq9PIWwxC2q9t6rCwDLq0n3uaK66UfvGyNWJlIO+qusuQWx3F3CvzdkqPpx6TK8KZDf2OFgB
8GvvJU5Moy+Hk0Ghep5Ca1/n7nDt7KlhhydhpHRuadbfgIhId05jf5ae9x1gJRZQbHSTkB+t5X+0
uvDpXzvpjZE4PZP6GKRM0z8GKS2JAYyoJ0AVOoVDlnHi37YBkByKq//88B90ndlS48oWbb9IEepT
erXlBhubngJeFBRFqZcy1aSar79D7BP3nLsj7gsBGNuArcyVa805JtCi8gze2Cb3QAHN0DZj2npl
dbTufhqS5iJm/vNldukSwiNc0bmbNpD1LQKFUwqJ89CscJsSIfduWBJ5NmPYBi0xNl6qAPbHDglY
hn8M8DWMk7WbSmSoaD3evZKo29JNHjIHjPFIjUCnVp2GxHAuFvBlsO4tOgAAlgYJHg0F/LmrVrHP
rMh+IxmTrDMdNZNt3JpgV+WwmOfQ6QzyZgrmhf4MhYUZxomhtzrZqPj6dEhvYu3OzREnsTphb2HQ
7RRVDVM7lkhs1eDK089tDcnI//na9mJh7n5u6sZUZn+8n3v8fOPng78Arnzq14dEH4xA/Oe7/3z6
892fr//9sP88ihmYvHH+/ew/9wJUoKe3/3ksHMKPWcZ1bXm2t4udwb4xYsN7dgp1n8H6+LQEgeS2
7L2L9uPlri4Y6v3cUFvyS2FiPMczcqRmEA+FtpdPWeIsHBAaXIO5PptqVpFGnfqUN7I9MQycNnNu
6qeBFtuTa7cA8vr5juQY/ZQuAB6HMOh2PzeyT7f3Il1IXEZtzLy5JU7eM6zIrWjNT/DQNovI4lPa
lvMjBUd7Ldvi5GpvgoTLBw+bukO6/LD41Rf58FFtjjFheyWo68rrztMyiDtlpH843p6yJgneRCu+
S/jGX5NTne2mcEhtalEW9DwV451t6JDn5nYFx3wJIKqgCe+5lfWrmhBl9KMtnnq17LEG3ym3g2+b
0cVKVftsLYShmFPpvfEGck5EpLKHQ59962PkK1LDXaU8RY9DdwYzx8Qmm87uR2ctaADiwLp6S+Pf
xQkjh4YkxQ83RmXelGG3nREwRGHXNoiN4/logjG4n9cPRSeD24moII3wd7Bgf5mmvmapoa8/n1m9
HK9l1R30AolC9vod70+BZssqYJYLMIOWFeNREORe2rqxUaM5Ey5QY+9Ylnw08Dc9UuCVW4Di1VGF
Uj7+3CCoou3W6O9NS9mnDnoVwNBGnsATIflfXylnfW3m9a7JYrbHny9tNVFrFjYw2hEJGHberUWK
1DVUi4cml89+Pjj4feHBkcjsN951sKbCgQqUVHD8g3WAxjdJUf/fe3jGAdBD9Z+f/fkJQ0oaDEuL
Hmx94J87/NxgzkVzAHzT7/3Y8g4W50BRJvNRphO+UyO8bT2yT9GabbRG89FwKZ0q4+CzSJ+ySlun
pausUxYjXwQ6Q9BV2tS3PALq04laoq/yisEluQ3XymNU6mLXrKhcrvX6rTn9Qg893sLfNS8CgTUe
ElS1Ie4UhWyYYB67wmUYOgSs4grC4HptQxyH3Uw6QCKEdSCs6ug4gjMmWKZnMiZSGCSVh+l6/nQI
aDtVs3wbF3S/eH/rneBBPB4WiI/CYGdwpEATqjKUxwEZEyACkjykhGvcZTMGEiMus+THMJjyY9kD
o9Mt6oZApN++BYBrC9mnQJ0OeEvPS33yvJZI+4AJO5YpvKNgyfF0n8YaoWqTe2fXGtO778EznvD9
WSdzLVZ+PjTe0kZlr7hG19rl53vunOMKW6DI/99v/XNjMDLYyvF/yjAmUKlmsbghFervz73++8OL
jEGeJDjMcgvZtBAdLsxFsar54ONsWK2BRVHfjFZ18t1hoipdP03zuDrJYpqq48/XYW+jPfn5FHSs
IHVjvVdsixV9lvGzP3fIEFZWx5+bfCza6DbWh/nv7f9z139+9OcBexoNGO7+3x/9+TL4efyfT//5
Xf793Z+v//8P8s+T/Pv5M5o/S+jET/DZ84jmUB+N/sR8dmAlWU1LAOINNLhkB41Gj7IgF8gpjK/Q
0+W2KGDkZETF0G/GOe2SwJUSdlsvVEOdmQNjyYEbkV2d+ECS3D5EoRm8WCaCNkxX0Jvi3/6QZmRr
eXBaOmNT5f6hGtZzmFlyZGqL9eWx7jLSI4Eoi22ZKPfdInV8RQeuNtZ0ncynGCdzl9AZ2UyoVzh/
8StTnX/JkogC8vxmROlwttVEm0WsCigMemgIw1+yoVxSHqtpDZ0jNOOcI3wMFs3uMSwD6d4nHR0O
qzTPui36i9n53aVTQ39BSmqfaKIwQRqffH0XoBsD8COmSAeAjZCuoMUC7Hw/+G4W0e1AZVoQaVOK
9CBlXx0sXRnbymCMa0IgppNH3QbWJbmF+D8cwwYDX54NzyG0v41cEFwx/TBObYb321wd8RZbH6R/
xydhUZdrPEHp5mwDFc7H3iaSxf9S9fxIfPbRcpEqB4vdRgbQG0+KP0SmOUdn6W2ODAi6y/YGuvUe
Gy8ja2uyAByTsL2Y7o451EcVA+whQW0fTK4fmVZCYGT9YPajONOpP8Rtd8ry4Nfk9U9eB9EnmDMK
yIIOvNGDkZiN5WCPiKgMdYezr6XX6JinJtlyxEE2gGRkMxnJH5FcewldBnAG4U7E6GwNI20eQzJT
8G8wOJM6cHatPX3Hs/0YWM07GR/9IXQxhKV2/VEgoyXcHRfu2seFK2EAp8wL8oinHG+2e2wqXz/F
vBFvDKAno4Gso/Mfdb08dp57pzJf7idF4iUaj/A4hogmNK5tbz4PUMw2rVNvCfAAWTA2XyK0rrqp
sNG3ZXZIjjRejaOKVzWjV99aVfWVtsTuZrKyMYTuF7fvzyzlR8BZ6O4bUkyT2SSzAtmpykKCyxcc
F7myNwDlFbHIZdP+WSp92/fC2c9DSxCAnaAaI2ptO0nsEeAf1AHHIUlo7sJVu074krNblMZWkbUR
TSMq8hhdreugWa/t32a3SmcDJ99Xy1ssee/4Nr1r3wPdjil0b4KyYVRh37R0KLdEyeBsj2v7UqWa
zGYiiTeIFQwR7J3Gf1Az6ooxzrJtrhJEmdI+E7f67CKthrfl43gsVm5Y6O4DYk/ZWLaBcxr4p22L
GmlMFVKZ55V3CM3gdq7tGOJMVh26xHisUKJtmOhYyPuc26lA0g2DmqWDYOStFcp9nQQrg6l1fosV
A1ZjoG+5GpCN5ltNhskI9HtLZBujR96+2JaygtiBOHljJDGQM4jUkpTLDTZsiNM9F75j6z9WtTBo
WNDJ2VtLzs8x6iZUNf7mPYYYylVWWWAXif0JgVZXHT1Ip8KZDLTnPXSmm4ouO2DMNH5devmd1/1E
1htALyLvAt9lq16lFyAQGL1qTj4bd02VqPN4wJP70nroe7AwkICeVwwH7D3V3Y4xyl0wgZkx7cE8
udODMbsIUlIuCgREyIxmRKXvHuiujbKUJN6suZP5DHUhw3C5uEdJU4MBMFcRbli4V/WvkSP0Jp8I
LFOcjZHyNf3NIDVLhotXB+uCd6EhlJ7TuHvI2fA3Fv3OcwbKPEKPjIYcj34+WXRWqvkxDxui5hf1
WPbkDhomITCp4ZMO1s+wQfDmJ8HgbBwVnDPGX/k4zxxjKQgbFVyKZfydITmihO+9bZogE0VSmVcg
RpkWASoF4U1JnJ/CAlUgp8Sxn2nU9u6fJWD90XP/gock+9a7cIGjq+2nvrkuBBGBg+R55iCJ911p
XCWSUwQDBHyZOZlqgMFe4zRO1zKQwDbfNi9K559ow55Wm6epnOxE8ZCQVDGO+GY5dd8OXjBt4uU0
pvF459R9s5sT995lm+FFH1+V6f01J6pmy8sigUmkLeP7orx2jgYz39n+RY7iQmZmFA+D99LUhrkt
NH0N5mkotG1/eahMI9l2qbkckX/lOAjSF1xkGZfGeF6ol7ZOyPud126/DPZejtPRLtRn2iMOHeby
mgFOOhJi+Ctv++XQCnmmplm2GbM3Os85CmKv8Q+hDJxomvMPOHnhpudAuVGeU55mzdrrqwEhoVfR
sES9EGS5fmqb8bus9B5P5blNkecVdQmoAAjLVq2xAAHMmrpC0T3OlqbkFu9GaKt73YsiCkVtXlPK
0E3RTITVdPoqPMd8zY0p3jvodG+KvmdE2D+NyEQBernQxVoSR+fuzzKhK8KNVdCg668D+g1Ekn+X
BpNpZXNeM7trM0CDFVaNfcYjuMYoMJQ1TSmu0h+xcqZvlSzNXzkZmW4tArogQfZSPIrMn6KwcCvK
8/lO9za9hFbc0t+fzuAE06gekMzmhYG0DpcnaF+5gEiEp0sm4hk6oPsMXb1j5yLMU4l6PqYO9kzI
9Jd6Wq00xnwRw7S3SjiVmBhBqfaYvxyZr6ifvnyIJ8pyw0F3bjUn5LXWOOKM9+KjSnLaaglu6q5z
xxte+m/JRPVSD9YN7NNwlwbhfBwtVKalW4a3NkFqvMVL45yR74FZ4qks0WMKh8xp4b9WTrE8TFZ1
9rP+Vyl8fctshbYOMt1SSWSNpuswv/SHs2/zHpVxTfxF/ifm4J3mJqh1gjkufSPMveQ5Nhn5fmrq
X5fFxGFEELEfusjG49AHol2uSGCfvwvR38YG8nzESos3hpwOqDVOfCY2gRiZk14c5xxYCHroM+4T
bL17RE8f9YR0va/J/Bs5zOU9BlaoGs2x0sG7WfvtpR3sP2x2O4AGNc6y5ZQATMSJy6HCKYP/fBjh
weByWr/5z6f/vYno3P/9SdxjlFT/vVnoEdZnzuX3r8dtPDvb12b62YWyuGiarqfWw/8/4pDbGW3Y
bB3tXpXBbGAYhw9JsSxTub7Qy+8eAq7F6QNl8kTTCtcnCrsQ3wQyppAYC1OIJ9/s8fSQvLLLl4pQ
IihxVUHLjfAgp+hGcribt1qRowpqAUxc8FENw+8aQKJdICr2DZXhFA0P4YDrg+e72GhmyIAiLZhM
KapcA1F/JlcsF0Mq0gALk4DBxOuIa2gcOOC/kFQouGbDDKuwvckGqnKoQPhh+u4+ntwzrZw7JUHS
WtleB6wYdvuKVjE8BH3HdGfpn7heMzI/Nl6Tik3fJfiwevPRTdjnSFWhCTeJqPZmbxu0XzQA852l
U+ADzQ4qerAjeYWxgkcPLrEKUrJ1zUwP32Pt1gz6VE9QvaDbOSV3lSbK20G/1QfidzgTZTWGsowY
RGxb8TtmQLPttI/VI6Web7rhHqXQHfqwTTASJpGV2JdyssUiXD3VtsSOdmoWA7wasAJXeNZlUc8h
esxDZljNxYZ5YK5gT6jCezGE7k1Rpfc4/OrbfuZtakzD5ueDP+XpMe9TkKlJD1fUeWAGB0ywz35V
5Sie8KfAk8D1b1bCe6hTSSlQMlHC6zg/OHg+Na3SicL+SGZlwuVUAMGwT0iP3ahY0reRl4QpeQ+h
gLZN2HrhkdnzK2Qeee76FJtPMOCbBg5VDAXRfF6L071aPrXUzdVWyUNJKATgII44kz1vsa1oUPEP
k+MybEJ3bNkp9pEEya9R60h0uErLcXGhCJl/h6J7mCQiXnwF8zZzLG875TOoFMJENiNUizDEnxcs
HljBHqqh1MjmuhZGfCigi7jmHtdTJhifjwkOBeH+9jM4AjK2H6BkNHchE9bbrBrZznDyMKNkSDHT
rsbT6B4wNW/nqvz0A47Ash3hl439tM27Jxfq8lbF9mWZ7Rm8tH+f2GO7h+2bHILZb8AK5DFte1yg
Uz8Sq1TuQGw85lTNmzRll1MsOxtHUOJw/SZKTtjhnOeEgKCSW4uWlJSuNNcr60b3JKtlbAWypflV
NNlqosUwoIZkP8SE0l710EKWcSBd6IJrlOy1imKP2OScWiaV6ESSNiRllDaqRC8da1iLASmYAPqx
IYOG9rZGkB5wXtQn9n9w9SX/tJQEeZ5Is+AhQY4LTkoCKBKRT9kX9tZznAK2pZNI5Vc2lyGcIWOb
M70CMr60wwZXGA3mvg7vWj664kDEE1MScA+TCbiuWwiCxPaESZgQZtwiUUpiGrNj80TL4XN2+/W3
HhktcTmmrkujDLYXyF9xwKm4bxl2s1AKwEGDIjUSnt1GY7bfmIn9NKcwUfsZ04eIaecrxM/LX3p6
yCLHriOOy/2d6/w504jvPRq/G3MxP6Yi3HtQsGwO6dvEIlMpDTpWo7m9a0aumJ6hnMVcD+NZme54
jU91mxlHzApGlySXZG5hVXhTjLGFbhobPHPrBa+JOXMElDL+pVA3oFG3OA0hqkjbBrMfqSWwduVh
GMHCGPP8IOCM01ACVYZleQcfEl+hSI+LnB9qAp83WYC1oauZbw8cgufeAZCbgwZr2/R1GnhY3zkv
Wr8CSq5iT0SuAZU6LQcOodhiF38Tzt0MmJos4gnTHvO5mySjtZD5N0YzvcHVSjE22wQeLAAgOxwe
HOiQmwvOpx3kanzR/qtJH8QQxAQPQMXdBa81i+OWQD+0lJ58T1J9ZvkH7jiTOTUqIsIIdsvwQDUG
ab2ZE7PcipHVy2K16Api8TiKSBdyXSemezJ0rk1d3BqGvu0US8MUFm9JiDOzAtVCKB99xgGRbIfn
cE3Pntt9Mo0OyZT5I4SsfdEy586HJ+nA4O9adSh1dmVMkEVJgasky5gNEOM2JAmFb4gfQJe/eMBn
z+soEuP4WrBK7aZxbjbh0CDsSl4CB9x06TDpm5AcqKb2Dqahn+pQM+Ltjm1c3MUqFdiB2KK4BJFy
eD4s/Ax2cwLNESLDGTYwRzTHgAE44l9Toh2PFQl3pAhD5uxazP0ZOmHROw85hYE9aXefq+DNDLMb
wxhe2ip5kgZe6aVtP1vtoeylj8S0j7HkQ4ZqYDdaobPXfrBPNP3RpfM/FWbYLQSRCY8j3GSp6F7H
yR8ztftoGDt/lxbT90xVANIYdtWIx9bTw7HkAIAZaQp2nmSfmJCdYFKa7zC/sOuB5U6X+q8lek6N
DilUBq3UGrg+u9HwFrp4KAIAmtCuSJPwk79u+1RbvDWyuiDHQ5G7Act5MZCF9I4J8oicOY8cdcTn
/B9md98jGI5kamU0fXMi/PDgVxDeMlcTDgkE0B6b5eAGYoewioHMgted/G5aQF2w3g1z3sxJoJEP
YA4+C2JuyZSmIlS5/WHk3ZfD+YwZA2Su/itdk716fP8xVudo4tBa91TMI74JWgb50ypSS5r4swmg
HeRxwB/L8aAXmBFTrKBLOpAECdQVJjGWadcltsP5Mgtu90KZ4s1/rEqgi2CFgc8BF02zADxQwMHc
I9e4DkkcLZNs3wUGfaUk3LmV8SfzmCzGMS4xV2VXy6YZ32Uwx5Ig5v0qu5ce2IkCb2YZFQpQlw5L
65n3BfLoM85ByAslsvE8fDBLa30lLP7UnLtWnXXPBQG/awJIUhGrjj1y4/UcttU6cHfN9M3lBIRJ
lw5/Jmk1u3S5iSBpsJwx9cA6tGrFe5iQ6ywSvQ7sRGExR8FvwcuL6/8wjgO5dp0ZCb0E0TB0oCvI
aGvdG0ehxsApuLVMTrfxYoMdGpJt6phEVsaEEmNNj3x6uLLxWdQVqZ1mo+5oYfPrJMO4izh8mnFp
bkHtuTvIrEyik+zglfxeVTdR0zElx1ait309mGBI+vJCfO3NoknGSgff2NYBjjw3HIJodp8qZYbX
WXgXx3IGhu+T2kryLjZhzgS8BW2yp92BI8xp3oyKi4B45SWiUQLl0r3NK7vfNNmcb2XeP8nS+WAy
zgLpy287LTgf99bGwekTIU1jcMtWjGUZMg3A+YNBJrOR2pe48+6qZfIPi6ANm8Ukild5+VyRIwua
x4B7XQlszOe28MaoKH5R6CACyvp7a+yLc7yI1zSDiqNK/ycafNhpwwfWNPgEetHMW3tPrqn3cJW/
ZuYx26qAuG4zZ9i3RfXbgXPkKWrCorLGyAzrP21Lk3Lou4MnTJKJ27uq9naelYINAo7OKI96p5mO
KUE1YobaR1wLPmmbIMIsSAijHoMjvLnT7DaULou0o7b71ZNHNATBTHJMTaI7R8enHodw143eSzr3
1VMlHBA8fEWT13tExhSVjvveh8Ny9SG+blzAyifNZaYmhaSrGALMxP3BK8AfLTY299qiMSyaFkqy
piuaWQW9Kme6WHZ1TXy66Rp5NPGAZDxC/r4JCdicGn/jxcTsxUSYHGyTsRmD1AYUK1kgSLlvmgm6
s7kEZxWq7ei4wSZ3IMrIGvjbRISPbrK3uZymLQw6mllzct845JpksbvJKVdYuklyZ1olyL0eZt4n
zIhzGzwzs9gadSdVDKqIpenTLX5tkghIUzNExatOn8eoiZaT4hMqxl/l6Gxtpj6TEfQykchqzZKY
Jj0g3MkxZnW1cY1dNovMB+kfV8mqp/bh4hkcOWarxXqYDrvFkBXwtPgxVnm7Kdn5YyCZON9InXIK
88gLVG9ESfso9O6yxMwZf/oUmRNrhOufvS47aIiwSCFAbFoL5FlRBG9zkF6IUsiisRuf6MGHpFup
ZytGyup33tlJm4+xqMhbqdhc+2e7oJokjDrdz1331fo2Dpe+OHi9C78dQqNTtEToJJCrw6La2wWz
H5lZXLeSCL+5PfgsLG7FthY0WC6tDHo4QOMGBVCFqY7XbEb4AIALOQ4JJCka88mB9l3IEs5c/9rm
cRORQIcluSgPC8c4lQPqCKGdHgZoG5Q76hZuYmOZwPYnFjcLSJfbZat0ms0YcBBhb5z7Jq5szstb
ZPHRXNV1pGzBUpFQYY2frgLlKjs9koRpPkBSkls/UMPeyszTEDafK7OI6WF7Z9X6C2YwQG4p4BXa
N/zGYqsDy9pPBCTlxOMilLce4w4euZjYIcvakDsbxzxLwLFxkeHYLtEmebDXPdl2hVIqqvTDFLQV
NY99cZPywW1zTWjMnWa0c4BJkGGJLuUTkI13FTbjrS/h07Zk9RDXjf2PBJrIsGpSqTPgTHVOy6ye
rHAH2eWLBmJ2lkL9hnjR0s0Mu4Mv/JfRzv2jM1pf/gM4nXUyLAVQpRyWF9EluG0YWTfsKW6ILAC3
ksLr/Z4wbkb7Qt58rWAIaeZJU0DT2UG3EsQMh8MQnmsaUuIOikzwqkMjRu+tUpyveEHa4o0Imrdh
pbfDaiCjazT3Doz0Ml3QJzi4n9jaHtMe3T/ED0+5yNkn1DG6ZfALFq2ub1LOof5g0ZIeFLZYVSU7
s6GWLmNexWVk5Dp/MPQGD0mJuU0o/FpaWjRQYO8it/mxYR1N5D2t2ZyqMvylLaWYa5ADjqZ1Z5SE
phVmcyXvkEpV3GmkeISAal7k1Hng+b7B2TYRleBXmCQR0VzIhh2XkZS08bMCShNZlLfpiXf6ZYhz
wn8KDKWAq9ONk6W7IMt2cnEe3uTY/nYUURnwN9ep+kelMZoXPRkIa/kJgEYQ64TPVpFcXVfGsk17
/ZwZMBNDP0Vp4HLInOeli6aQF4KgrJV7MH9POamqveytqLL3HTZQMJBuvJ14G22BiEyM8yCiiR6y
q2QoL2xB6qMlt7oIX2MZ3OfadW5yZfKPER8BR0OnX7f9JH9SQHiUSwOftADimfpXnbmnLnOQx6UL
capP5JsyyR3ELvMoHXqrYslbw4PK5UjNTFeGkULj6XtS1iDpgIYkKg+KgBlaH2b3Ws5s1oAXyC0e
KFsXTkoOis0twmomiHZyawGaUSMpR96UXlYwEv/0ikDZj5EA2ltlvWb1jIkCdDwbnkf/X8J75q3F
vDAr3H1qhQffdTnr+eSZpB2nQtfnegGZnEWeY7x1vjiLnIwGliKOxktOAh2VIgdHFJdv+dRx9jaB
ZZZcj2S2B9QIUCyJHoWlBXoFcAIHHNJbzoQsMOzeeuYij01IxvWgVaTKBttag6M/5aKOEeegYRoJ
SPNR5SAQ3CP3rLZVCZMoLR5iFa/n2r/g+tjEajAs1Ef7yRK3utO/wnxU20DNnx3KkB1tCYIMWmYm
o2VSZAsCR93Iy2xBRhCUYHAypH97mywnkROoVrlRCaNVInPLmDGJIBWqThD6zk0HW+HKn1OSiLtf
SBraVBkReo6k/O/ti52QRpEJtlUaaHsVk20rXRbYOiPCm/ACTOMunSddjHQ8gK767FSsTtMZBbq1
n01BIdXGR6fpUFEVQObKIjt05nQHVQkoxwCgXAzyLm2Hnd90b/T9CkxYBejjwTwwmfw90Ao4mKQ3
J7O9ZsMzywY20kXZSJdziv8GXHd+mc43Zm1/dC0dEzXRFxx89Rb0PjSSMlQb7n+XLOW1nKHAMV4g
i1WkG+l4SPO89ntBWM15NcDTkGVlBH4Ml8050Fw+rAt1FLj9bebiU0RFcduG4bfP6RA8Z3dIKt5q
5WI9NzUTfQQmNkK0hbo1I8sc1/7gZemJZY+wYRAaB4ID737aCAvRpbjLWPBw+kdLA2LhXWjXO6Ek
PJg1eK7RhJ8X2gAHbN89BD48ljoPvibwL+h2fd4XnMAZpeJZ0DEZMRn0H14qr+VsSYDT2e31eek0
177hAcdssSSZHi+uwVF+Go1zbVgocgrxhJtdEKHnXv1K3BQZNRutxRYuuQc3fDdCVWh7GI1x2c87
j/++XmiW6IyMJSNgfquKi5OiT0Cm/sUe+mVPfbfv6ntXOxBGbXZfvwKKCBGRjAAD8ObAAdZB6D8N
SwTvA5t4FxKHhjqMxnM9bk3RXINgQoMgqaUrk//dXKJgc0ewLAOWm4DKlSS3mzyBhGMuRbprONVZ
BlAr5grUAFTo8pdvgqgeTDeIguxQtgFJlmb3G4zIMcG0By6a9c+XLdo3+x29cRwxKd6PGuqur1eu
X6p3hlHlIB4yztkqeRJdfgx8+yXVWJ0kuZT8nbmXHUy6kregpKCIpJP9bRIsA2qXePCpWG4QZeZ7
WtxL5HRHP19OPvNWhKsI92LeOc3AqS+DNUHmeaq3xqg05C4k92neHquU7hGa7voeExbEJHYR0Jm4
vqpLv3CNGyZCZgP7HCRJtoSV8bdaXDYwXCkVgu4AkC89YDpDNwKMiykLCQ+rGtUxU/z6LnqjuRxu
ZjG+yAFQUeabd93Ys2gH2a5KNFLacRXvekFERSb2Te6+tQJ8sLSICwNDrxZDRSE0Cc+dYAQ0xbND
GB9NPc/Z0rK7ax1fnFyUhECut9of3B3mqRd7rP+GNU0baS2nbCnG7WKxt2V2+DEtVFwG/e3Cnv8G
gINhBepdY8qPBaI5moNw4wyTu7V6hf+ru/occZwGfhdQqGxDgusFKFED33l48ZP+e85mAfMHUE6C
r2WiAN4LP2Re5V7YH0OUOf3XINsXaKQI1LikhyqgqVSQ4mL1JeB50rwwZ9CPkYTzmGCaGDUEtFjC
8BfHbIJAQdTuOnQYBm4boiABwY2uf+8pHAmlZbLB+t2pS+n2zdpk+ASHyeRNMSfAYRHsn5BIPdn6
3e9Zn0XStTuQ7pz3OzZfppKbfkGigjfit4JNEXVWl22E33zUCwbpuF8u8PqIrOrHYkcKEdpw0J+z
9Wt0iK5L+fWNGY5v4+39grl6jKaGgEPnsQ0AAHqkL1Y5iUgDSTBT+OEs/M2B6c+w2M1j7TgZo/c0
2eE6PYGJJ0sx2ZIXQcLDMiNF18uBohKBdIrfGkCF2DRB/Tq5JXGNCoTfTEBapFVGtl+aH2dhfAN6
Qb/rzD3cB2ChJd0jkdZ6J6vHBOzkUUgcSD5eEP4/7UHHwa4fR05lDuDYJQzB9RlTVFIZuDW56GXB
kaxbguYQ5/6ds3CgdAifYy03HoT/zWT103VM3Io546SQFioF993UhcEuTql0jSkctyE5NhFujVfy
raDqYMWAAFoeS+XraB591gwoVn4KXNnq6JsJ2rCo0JIgmfcI0BqwO2Y+OhTLHCbbkfCxInyrEhLr
kyIh8LaeQHH8IYHrsZpGf4vz/msAf0a9t87QhyIyEyHpe5QHct3o7CTd0Xaa93ptcFuo22Yx2JvF
mQ5ZHJOg7lNC5OIzAWhdps2NGSor0oxtCDoD3du2L0tSavhnnXGc42umOg5qWccxsPToBq29vwZ8
cs9qO9ooLQh8YiqzmNgdwIvQtCQ7K54/qoBJhn0SnDlYSJ55a7Hk19Wrgc4VvnbYb3wED3VZvdO+
uKODeetT6rvLq2HlVycJr1MNMneyoLQlkr9ugJlrasU5GbXeFHVNyMDZRopS74L1EO6Bct6EhThU
KajacSzvhsH+JfoWjqI5HmZUQjcTCjN/1j35eN6vkpx6/sr8zOjiu4AAS7KQeO/qmRNTiAZYvYyG
fQv74cMQ84o5GqIADxsKrzdzhj2t4ms7WfkW+hyE+6r5MgEJK19Re2U9zXP54uFS2XjQ7GTJeWdc
imd1MKFKwuzJTfZv4LKu+C7Q2XIdfQeJADlhjutJnQ6xHDxYqOKllrjCmc8yaNQi3tsu+yS/2FPh
cHhl1ck2bTtdewgZMF91sU+S/RgzuisSF5NP+M4o4tmYsxeY2uYqYEMtEUmVvi+0o6gdOa0Qfkk+
QNveoJsAhdQCVI0k9KVE0MMIBzDTtYvDUi6PiyNxzuT4JuiqcdgwYfxIlqMoLT8STDjgi+aPIkSv
aTW3qtIfHMGugnpLOt0DXSwy10d+LVDbfwde/CFmjoRow2BEtgHag/6zcz5kXH2WMvv0GHKHc3w2
s+B5yBnw9Aw4t0H+LUS+UFJPeZTA4x5SlxPp2qNyP60KJZlwvGwXaw9WvwQTJdsb8gDBNlcNWiqD
x0FD86efr9O9ZjfuC3lXG0wiTAanaaje8yT/VbBo6tgE9GkiEAvliGtLPsluF8y52vkV+uO43WqC
S0wkazQTaFG5/K91Mz0PiOppk2MoGwmnkLJ6aYm9X+xq3oE/uZa+fBrdB7q8JILVzVUVzYMZOHQa
0JGX+q+5cDYqBcXCADWIp5kehpy3kWgvYce6wjwJffv0jPrsJyTjy+Vos5lfhHZy4lMd3olMUb2R
HAYQ6LSdWsQSgmWeVmlWrTV8HqHDb3e52R7KDgte4Xew2nzkgaYPK6ND80WDL5KDU+xNDYpk2knt
y5e+dciR1Nhx1VKCBJH8lb7JKF+DmgPngx//k3Kn3nZm6W5FE5U2J8z0/3B0XruxIlEU/SIkMsVr
5253cE4vyPa1yamgKODrZzEPM9LVaHTtbqg6Ye+1B3CEfkXAppWSa8jUw5XDe8GEd81Oply3DXdr
3x20LI7oDYLz///KjY6Njz9BmDRYSHqwyccKKFyMrBtLmVrokAgXxQ43+2cdarUNZk4+afc0vliB
uL9RUSvxkJrVd+iKHkQyHUzHHbCLcrkTJXIqPUIA4wuC4JZxpbucu8Ox0KJH+ROmiAPlNetMtYY+
pY+FCPfdVJd3GFyLTTgnb+EMbtGOufYfsrS6myKkxBIxZI3qUUwjeOXeFTtO2ByuMcoBdl3HzOwA
/Kfuixmzso6TZbn004TFrwmDZu013W2qmkXlxNCiwH0BVPMnKqMfe0nIrLQmLpe9G6mau86c2ebo
U2qaPpPzuEF/0Lz+/ydbD3/9pM7anT4mUR2KLOIuJl0H0R/JLUYeUkqSHYYNz3LMg9WP+9bU0BOt
S7NoJiCYM/8Lirt+2eWGuqc6L+VHLz9Csx73leJsAoFWBc7IoiY8IIgD5VI26ZGVsL21x9Hcgvo/
jcnwoy0oTTX7uCNvy3Kso/olqq6PS4TZmfWY0ItvXTJqdrEJC3Qga05046s3lvelCj4CgY2LWegq
nxpyWOf+nkwfhtmkV7JDr3YJ6MKtrx21y5NTxLAHDUjw66RWvWQxIApwo1tcSb6Blqqt9cSdQUro
Jo3TxyrBRFu+wJ+yMAKAzfP6iCxm7FOuF/4Q8xx7lwBZES0FUbzNjGK7ZFi1ypGxRmROsc0fHPDW
5HhM7fjoxMi9/ZpkmqpMONWwhikKQzZvxqbpZ0GoJMshCiZgppyTDSGRxFF8CJdjaiKOoUzYkesI
BH1mIEIIobsvINWkY9Dqi7jYCeeSFNwQsLSmTWnk2yl0WCBRsm/m8itofElxZuwoxb+7CldwyjBz
JzMc9dUco1l2CB+2WF7jyWYEpmX6DLrW3oxORwbvm12gcMSWvxsQBZN8UeycturgedEjxTo+9lil
UERwn4MKPyoXTecmr20Qfbaa975MdxEatkPgta9uZUWcLv52zFzCyGqya4g5sgnGjGjBKlxIesiD
DZfZSkiUuJVfgWeU50mGgMWWV7HIzWSfBL+zkULIdBnFIF/hM+MxY6x9mDwJUa4g8LvlaeDWA7ns
SLJMmnWxyIiBSK0a3/5HsPlnb2x6Ju9sKiD924P/NzCFeZZi+CboefHDMAuWyINDVf5Lzfmtkgz7
wicLPAIqeA+8dSJfuqpAydJWiIfvItqOdTU5iIfrt5hkO5ZH9oPRuFRh6fxUExhUUdsakivE7dAY
Jw58po59hdn9JeXFdKevued0m63s04tZPo1Wvgno8H2iTylb/kakfStDv+HwemOww48jQ5SG1GVk
a/HzqKuhf9OpezEFWMIYSsxgAnZxG38v8ik7EjdOlSHCTaaAVjqolO2mpFQo3dewCZBumjVp5kbM
t/IRL2e+iUeGx5NzmkBgNkHk5Ba4t/y5OBM19RqUHFWDJg95tF/CEVd+S8PVu8y/tI1uXo8IIdv2
q/NRoIjWmFaZTTYE2qV8kzwBP+3IG1H37ZATah8XjzXxSCQmTKi86R+LYUAqUOp31P6fYTy+Iby0
2eGwhqXLn/zkOqnpFroSVXv6xGTk2RoY/xISzys6yms1HGcYUAzOxHvEMw7VKseM7Fs7w/yJyIlc
GR53TZLMzS4yIFtnBkSd/obAF+J4N8FlPmbFy+QaatsDsV8lfm0Si4N8Z8TujpT5KwSziSA44LLn
np/wR60DM/g20mJfCjBhfej5DOXk8+wsRb3xN4Huw6vFneuMqDmLSL167MVjZT16s2OhwEG0VBnP
SgD3o2NPVkmnf6cw+QEujUU+j/gNJjK/XVKTGpZtomqRRzU8F640n0Ze6YrmEj5WtnYQMayaj6hm
iUooJwta57uSxAML28Wo7D3JoHzs+VERtgCN+WkTl+zA+s8e4wc8Uw0eDip3U5+b0biowIS7hRzV
ILx96S5AHxHkUXWf0p5vc2s+lr7Py8R+f0J8Cqg15+a1EZnag1wdTYEmM3Fp5kBL/0zFq55DAvky
FF3gXhRKzNWsIZnFbXEwcxo1t8B7gYqj96xosfe0y/zzs5/Kq25eUDAQZZKZfyWG+7Hlueh6868F
k4atBtdTCFtdgTxD6EcN7JkBwyETaGSRPIsuonA3nwTQdrKA0L+ZRNCNjEDmyD4kqj6RCLof/eCB
7OS/IXzwS4HI+bsV7V/aq1uITgoZdI6MWj0VxFsUsmLxjLeyTga0Buyy2w7+LMRNaJza3yF7/fDu
PA/NFCIy6K3A1Jrm4LvPMUb7jbKZ8DuVD5oJR4kjiZCYwPIWhv0ZCvXRtma1tdz8ZKK42diJxTGu
NXkZ7WeMjWyjpsQ9BCxJmrD59oX48ogNJV8JUH1YTb9mpQ+WBdLZ7jg7J641Z/qFAWESDduhqsdd
jP6H/FB1aik715opVVv9kCj+h3GZdN42Xfaf/S8V37ii9Iua4p9Bk0wJGm8Ch/V7gbacg5TA7xlh
We+HLOOFNja27fB+pmtOqPYmLZSfaLgfFLlFt3r2bpPJjaH+4A1kax+kssBYR5gc4lE+6XlN+liu
233mIAzUZkq1H1A9EimER6G4eZxYq1l1xI+1wLU8Qi1ZK5FzbBIYwuCzxEOExAEEyXPBTqcjbrHR
d90UElUaYaoAxX+XhsYhtugC4HghTuYkiWLWyvb8yTWOf1C5/4SJProJqjsgE9dI8XQl7PtrIYme
S9SjULGzZnlvjYzYKjslHgRvJHtIg84Kez8ZQda2sMtfeLUfxEhBqEk7Yl25g1KLGQioaECxO0ZT
yEz4QWqbxc/MZSoEGrlsJlXIxLtfJ9R3DBkNbyCtwKmQiAx8rI76lI4gRqd9aaq8OjBprvaSKTnr
xYZJhq+hZMzs5SRT3hTFxFYDvAqs8Nn9c0YIxwG4mrVbyz/pBQ/RBCy2Y6tHfCBx8KhMOqws8HIp
O8hdBOvfsvZx6/jRD2MMYPnGqIjL9JrovhS8RUxXoMTC2mUMZm1ja37PDO6GOW6/uz54g3NSbGzK
si1bji1T33/GxOCBbBdSoFOMRdFQkjbO9iOLBrJ3yLpxCEHf2L1CGIr8rSdUduywazToYjBljASO
kd4YcayglKlPvvZHsni4JxlV45ycvgtffXhO9Tk0MMwBLLxhT6bpcqpgA+s2IglAnZu62cYy5tKX
r8IavFWAEHDCX6YVRJow/kAo/N57yKpSb8BQzU0+M11lxBkEmxrTiTeAsdW9Afa++Eyd4rkve3fd
dh3fbs2ysqyzi6qHveV7DxIiUG12/2rEcm6avmumDRTDW9zs/Zr9676mdgSGTjBGAIKCQeBvESI4
8BO2LVX1GFfI7RzHyZFimbvK0O6dSOVWUAOsBZQyGjB9mbV5MBNhMg8xTi6IgU3GYrA2zW3X5Lic
2r+ChRKbLK/h1yEhdGRITd53t62gFdEDxg8k6c3gF9EsBHn1KhkD4VbgjGI6T+9UMcwiQpSTagXv
I2WtHr8bU3SCzYheN1QPqmse2EbqVeJy/srgngXKF894sJrdx9H0PnA03ZPUdKwU2mnR//iLThBP
p8syJXudj5nBWsyY3T/mC5uJT5oFkeZ4XaqQKCF+OIQejpdtO09Zh56QBplJG5+jGq7EMXPf+vFZ
EY7Lx8CwZZq/ytSo+f9Z8JtUjbph2egvZO74NM7OozuLfaXRIMwhgY9ziQ/TC56rBimmZyAk6ZdF
Vw1ytnHd+NAqUnMYwD2yfwCQ78/fpAo8taL7NnmC8A41Ny/O+DirMl8vsQ9MENbwby2eTojtGuS1
w7K6qEYkF674Ysn16Xv9s9PLU+sRgttIWMCjtasC/Qqf69Tr6L6e2AY6CVMmi6MO1xKb5/7UccSp
CvGkmxIDMJOo45QKRblCp88GCjHAEj8wMQZK8+LRrUYyWm2u9bppxk2yrOB0dB1rHo0S3TRRtC92
6t2WoO9uesk9Kz+WMdt5eEbHwHUE4X4hWgqSRVemlfT7oXD2xEYw5XUnk/l4/iiTMTyMhntTpd/d
lTvSkr55Z9Od56M8ssFVoaFlzeb2TIgaVxkHg4CombTFc9cxXU6j8FRE8Teydzq6kMdiVNO4C6eW
qBsGjD4cVRr1kgoqQOucGPrSBgYACHo/IesdjAqwGk44nn2lKNeQE7OflRIUi2mfc+e0nAU7pge2
MR3i1jn7NcBiiM5lYmH2Q+G68T31nJlLAJQt+nOSsD5A8JX31YD1b8b4GcavKWIVAyL0YXIehto5
lVG2KTKTvqVHd9nlEGFbsijSoLt3hZ1dsdnHpuUe2yI7DzYMyNTtMcCxzWdyCH0rb7x4G/XyPZNZ
fsjdO6e33mAfwLTu6nTfT/mJ7at9NHKBLqp1NpX20cQUobGVFocw6TF0KtIJd5qBTjqJnVW5N6gu
EyJytgdNhcgQE8yJ1oW+N8nGjcxh0WpAQitd+vaOQmuDcyy5Dv4tzsgMy22K11kO06Z18ozXpItW
o4e5K4ERvTYYc7ah3veAlw/DInor3m2TWXYpUDtR6WKg3ZAX0B4rA5Rly5ef0PoyDAsGxl1/Gs/t
LjeQmE5R0RwHgzS8SQwnqD3WIYN+uLYN/NNwd/6V7atnDOjdiSpWbv/gBeWDDYT2hCYJ2Ntgweix
101fHVVL/LHdYENVJZmMKdJI9oM5cy3WrKcaN0eUi/IcOHKr/MC52bWNSCwYbkHYEmXpDu3KI1f0
HI+krogKBFhrki6eRdU2NpC2VMlss9DA3oFtxkbqbP+KSCH8BWI5Zb7J9TXf66q1DmT1nZQzxqdX
lXrjaSLp1kqlsWSKTZsoIEJRGfVlbGy0vDI9gdskra7hqO4aDZGxye6iHk95NoZwwSprkw4AfCxi
VjNfkXNS6Ed/Ejna1+LRzvH0TDYQb+AFn8Go2x10IUQaacPHFwyH1Arkyenfpyl5LBFl4+TJrZW8
Z7xrrI0meeqlPLidfgjHgj1E6jUXPQtirOOMqdSY31wQc0pjH0pjdN1yziUrNDPa93jZ11Yw8EjO
/S+wfv9AvDzGRJQAcGh8wrExqvo96BsSM38YQcbXyIivdK0OVqP4ZgxhdDDDd5E6NJ4ll3RKg45/
yT/UfmWvkVN8OgYpjoH7EvA57Bi3/2nh4D1yhmnfiujkRQxussQ6RbDrUWpznIy7YcTpwwIZ49M0
J0dHpJidxv5ulNCSuD9Ooqrv5gxiko5QqBLCnKF448WVTWzgqxasYblfSDum4Hhvhtw92cCmUEGk
yQFw9Z+NYBV7EFhxCVnKG87EIBsv4dWjQ2dRhEdg5FNMWl64ltURUR/l1g40ISDkW25qQjf2qS+f
tJV6SwgOYwcw9XHhJouH+7XwuOUb9kcrDDjZMfT3qRXTsRbMaJyOWZ4Mans7yJaRZRwfM21bxzgP
PogiyVGnovQCZVEcw6BGK1Kz/u71bShB8I12fRvQQaAXWmJICpJkPCx3G6pQkz0S07UGLUbslKc+
Ut4xodg+WRlpfUb0nMIQetM5YdpFy4Zjtg+Br4GkeOUTpSR7tCy+VZQyOc/lPZa4I/GvSONxyxQ+
Szz+hxY6HGWvdLBUurTw7ZA0W+K7iIoyGa52iXjlJscukB/0bJS7TkmfFXvy7Tku21HtIUNBSMD2
H/r1OCHqnIZPFtPnXKTfNMIfUW68p/6zqLmehUOGJCpV1CiMI7JEvtVDQ8dBjc2Gn6FHlT5VAudf
xD5xywZn5DHALTG/DLLsn5AQvai0xuKCqFn6CVIxWa1xn/2a0iXemXqd+Q01ErAC1HO6Y4E9v2qW
gGvfR/Ea6+EA2eiFLd19V7aPHAx/3YRHHp/3BkJgi9gW67zM8VZ3dKvMapB8qOidSIavpjVvrTdm
JP4GC/KRuNX45tXlA13xn+UygGhHlWyTQj9jjsN03pHyVPdiw4+1d9mbs3qJYZFrW612adbjGyKO
+dANN5MjFYJrdy4fJU6llakSQlUWDllSNvPWj5vXmJ5rZXtTuq4qT21ZC9xIN0eDVIzFaaZLqMya
QoGcu6mgffccUsYJz7plVdXdtS0igxiNbyaaD9TZSCRa/RgUyzgi6R5Hy+rR7fEK6IZojMB9a9X4
3Jv0Tk7CmVQ1M6kNg8APO2N29VDRLnZ3N69fkvJsSCLdZXbhQdlV071vmecZZVYeaQLorSssgLM/
Goe8De+Q0+xR9RzSOuG5Qv1jWMWufktsm6GlSekr35TZbruaSHm3WYwo5ouIsIfUUv2GA/dzP6Yv
PQtJqE0JLb2wWzrG8l514b82wbiDhfSy/BNPkb/BnfmLlGI9Lvk4aDS/AN8oAo8BzFh++MQUkbls
/+hpFoUCa76o00NZiY+SVoGNY/zGKH3e9PVEzMZMwo7QWE7jmrmyjRmrMfwX3aDcjREWrm2CLGN0
F3zr5hmiDXWpVVxctkqO+OyGmuBADJqjJqQZDn1VdNsiz3fIlnEFQ6rBwxVDBgvuFkFrUhFSlJUL
OUdlgDtscYldxMKRAMKQxeoE7a5gFMuDXkUtgVz8N+Wp36Sxj1ohExq6jejI7A5t4jzNiJRyF6ee
NfTmpjMhxvpJs1sW1b5lMK5lqcuDCzACF0lbcYkYNB5hezD+9VBS175DmYZm0Vlp6oe6L7+Ybq/5
AIHENTXhoQmzQI/cbU7KNxhOAZJF2BluYD6Au32dScrc+iGJm/YDaLWJg47yjx1XFozwUuU2GGjR
gvC+ztKPIC8+FM0vct98ZbrqD0Xr0RzzR2h2X/04cNep9EMV0zfRnYSoluGjrXlFc7EZQhRccUUo
E3fQPSKVf2Y2fshJPYCKJ4uHKMYS/mE8ZT+TSVvsmdW+SfMDW+gJfMUiyDaP4djwqZkw513mnsSq
tJt+WE9h/Wb3ETwqzag1xpawan1nC8N8SW9mnYGUEDdUwjjWBrCRVP9y3IJW+oMU8GSMzmebG+c5
ja5TDR/AxWfg2+G+JkoHiTxnqCKLl8HYd52Te636D7zsfEcOWwnRhUSXBCnBYxt7NH6HQn5jNiB3
u3vkS0SjmoEG9RDi+T6HQeZiXUCdReRML7deTK6WY7t/hXzQsfcTa/Da7Usn2qeRR5W9gnjfEa+z
pmMr4S4RRQlh5sfrw/u4Yj0CmMjMKMaK32ghQuYJg1g3Yuvrkqw+ceWYRBt5fRnRWtG+A1DoHGJk
WCmgJC62c8oOUhJ7QMg1qg2yZlZZ79xqcwAcIB2SuxkGzRp9wwgisXMuvPo3GqD7BhZNSmkU2k9g
3bDnAzcRyZNtiivpApuaoGERupfSak8655Lw1V89IH0CLwhW1dXfyczxuqjlS0a8Q0p5q7BDTMb0
48Xc1WioXyySb1YZrYrtF4+Zr3+6mnFGw4u/NWp/jclgb4QoWXXckb3gWja+1Hwr4j97al6mPtxP
YfabNxGRNWH06Af3phvfZ155Hzq4dISMvmKzZrO8kIF4NmX3l07tZ6hYd4Yd+lCszKROEsXgXXVs
/IsaIqNktI2XoCaWq69KPIEPREdja7Swk8+r6mQblAHJqW6Ys7pr0KL22hbYvxPT3tcWxTCGD4Zz
rBOOpGgmzIys4ZyA9fSrK3CzWxbXfzpYBsAp5hfP7xFT9p86Cx30oexmzOIpT9w3M7q6Nr16lbmL
1TU4Wi4W1yEfNYrL8q8x30UkqwNZ2/ZWu5ys2IbJuAUVYGC2QNfzxKKOzN9gBgvj3eUWWZztTCZ0
gzhezs5nATPnWFcj3KEuPREk/jobnOiGzQwUXvop1y5hOCVGpcYNd0Xr+LBNGDLNAYrMbNxOTuLu
5qGRh8y1DxFpgoW0ipUfeTaJviUGHhDpdOEET4Ez3oREA/rQC9ZGxlrYoxJn8c2VMXNdFIQZkgvP
fLA3ejCkRJJhp1ZrJR2UTmxfV1HYvEHuYk61zjzjK3HsT1OBPtNUWOyg8N/L0ltjBO43QWFslNkv
vhGtd2FBfZOxlh7T2dsYOsPfgqqOxTuYJ8emtz4bfhAdtELI02nj5ATha9na+B/N8Hmy+mC3iJA2
HgYev3D30q/TrTcD/lAR3UwTU0m2BhPAju8lKdkLjbjbHPVRM6JceQFK3DkPCM2ceUjTjGe5n4wn
i/OEtK1nKyblsl+aYifEpNBMZ4ydPiaUYV2yD0Vh2fxFtcyIz2v+MfnfIySqWXkgyWoWlGmARJd6
NWsejYmjWjSBWjED+MgT+6snJbex03ejuGC9YM4ivOec7F3Xnp5jolNRIjFdjRc2ROQfYtbwu6Lw
9X4Q+ic25LiLq4B4S13K7dQ2z4XtA/1gYZZEPnvaOkBJW2K8LCXrf9S35LrPe4Gwn+03HtUEeUIf
ALUopfODcpbdWM2VHaHuSZZQsS4husWP+ZYaCXq5Fne99kB4G+BTMITg7y3GbaCjgzfyycYqBX6Y
I0psuNJh577bM615OZHhiJtm2U9QsldGgswwRWXSlLAqAtRNxPG1e7BwvzJyX2LLZWBOB+FwiGBK
3uE1wreCwjb3Rm5AtCKk/bloECFFbtidcj2N07PtNHs9OMkGmf9fnYiHBlD4qmWQuK2l99jCj/dD
37jNsjr58+AcUy+4Z2Hx5WnvKZd8nyCuHArC/VB70TUqmyueinbDuGWulXuA1qv2QGuRJgUqvSQJ
FNWsjj2Obu9cFPrHe0p6kZ7Tyt/iFn4vwGDfVCRz+ryZcYgXuKxN7d95oROkMa296+pgI/6EFuKU
2N2frZN87/TJk8QzZobS3nkW49C8w8FU+il0u3gPlYq3GO32ahhOQYL7vYtIyGMC/yoYplAzp6xE
6m9C1j5U7O6TumOYbhxmN/7IFBOYOTiEea6euqS5UwIcCvHPV982PgnMKpCRCWPD8bGlPEwOVuA+
t6X5TlnIfLZPHvjsXsSM1U5gayJY5x2XBa/P4PbAVrKfpOuz22ybp2mxFTPCuFjKpg3h10wj40UP
GUD5MHpJUxv9+JQjQHbjy7yo2qyUZDPXeTIDZnMBxvtV92XnUKBY4FMkFPO7iabTdcUTtHomqf40
UgGvZo+MQAKAeUNmtu6Ds8REF4CV6s7usGiqVVqSXc0YhLkxLQTj4Lv/i75ZsMgZrIy/J0svFZXp
mcsKKb4Hg4pAhH6vmcHiUW85LIwEgUJG3hHZ0MhXGCwayTjvA0f80tQeK+lH/9xsvJ869YzSL6Nb
soa9jYJ2Lxfp5OKRDEbFMsMZLtIO3FvffGRtcaqWzfBEWgPfpjIXE8+tdrtNFhjtlbKewWY2P6vk
gRmne6bqOlie/4ZF1KeyDtEAJyNqqdF7iR3MUIY8Gu3DEEhBYjqK2pIV3SaUXcUdwOCsSqJ9nvE9
l95wyVg1MnekQ2eIIHMXO29OjKmYYY9Nvf+A+AggqNVi7gAQpJ1GbBd8Yzhb39ggSDtaFKtwZwhL
ikBg4u9SbKY28UikTzj765yRBJ0e6nCQfvWhOo6t4sToyvIQ94jeALZA6++L946uqmf1hnWobBkL
swwCv7FaqFaeiMx7PMzsYnKX/E33YCe0DMPQ/VImo4Y0q2NbMb93WsZ1naFAZOZtz81lX8skmPYz
hCk82YA6uyp+xJxVKGxCERNla6no8Hl/TSaDxQRrwo4tRrNpGzRdys5ciEUp3uN6vnaye7GFc0/O
BQpNvJCMVsNVy9kB2AuN/rRMHWYkISOiR1im/BKx99SHvdrWDfdi2IXTerY3XY+D04uDDvzLW6/s
ByGN11Go+dxMwGvwzRFpkR30hDJazN19nueAX4ncBG2M+SnKX42gwUJSpulO2PFJG3XCXuwGhkOf
PAF8wk45IoaILj6oTpYflWfHiYxriV1wyMYdqFQS3F3nG2HqrnZpl9GpBGspC9JJTHu6w4NANTbX
qQGeN/+yPITSwwBlCgnXa2DDG+xL95ai1NtFLLfDgJCqGj2R8JNDp7J/KV6fddH7066VoPEs0fZb
5EhPUGBoqRpWXiBQYBywQqBkugyBQrCc0s/71Yup8EegVb+rnHzvtt01sV4H9puwxuc4urLa5e1w
nBtl3MlZOhODo7CLUScQiXUCMPCWMrxnsGiITWGAYNAT7OdQIeENo3UY8gLGFl+UjxKKYVG/IbWb
M6cmvAeW5oBa5+KGIyWIxTUQ+8xmChg9McbQsm7+0PbhwGz8iz8b2dEe4IqE5szxCbJw4aaYSEnq
kkTfmvmzdtudyTNIVTCg/OmLZxUlal8H3xnRJoSmuuu0NxvWlmzb4lZIRMUD6xKAzVwATO5TczPM
6rGFLEX8EXezW6pdFoYv85IKS/EAflAUD5bTPrIvYZxNHoKL3mE7RM5dEPpgJCmW2cGgJnBhdKDz
VEzmbIW9ztTBU+1VD7NFwnVRk5Zs+Xsd5tYdapn8TLEUbyr20Mhe3O8AguHawMoLchX7rzOm7313
N6byEJU0KUVWPxcordZW421m0eU7ZVJ4+HZ3DsF6PE/6SBHKlp7BUqPmezU0X8WMH73Jb0pOuNET
fFt6QiJkMzkzBjb7FsJeppKZHBSzfTzsKNhWcLYcvouVY03OTcw4CAaKCjx/iD3cEx6jlwGIKhP+
BmeTogPJ9EkPwYuPKgYR7VJttMVVWv3TZFinqXc7IIURtLcUp5nA59iUdnppF9Cj4g0D2kV8Tbl1
yuEb1hQdeuDZuGAKhLRoL5lpIC8I/HVr8kbHWXnGOfMr+sXNGfdvZuM9uhlyIbraXywCRM/1brAh
VkCT40CJtCRb5uTuuOrOyZA3gAQqDnNOtHlgmz8pYoWg9Y1TgJU8LDglab6wcNH62JJRHswyjEv0
OrGd3+f49VAHjRwPtNAepQHnuXEh8fV1amNYOFOcH0cDGUUPEVyi388JZhZ9/JJo39zM7INtwuj5
A1JDy/kaPXxrVUOU6JTfQEM86ug8pH28szRAAvhZ59DMT0aCLydJzeA5Njt/KenrfWbBbOi82D9E
sbusWLIb1nSw8WkABslzLjq3xSnN7+0GFU0xmD//H8FZhsiysz6rarrOLLFfBpxkZPo1m6lmjxG1
HP6liUxQ2t8NMx4Utoe8IpLAeJi6OViQ5niSe0Zsk+QTaDDZsco0YbcHAXZuA1VcXsTwlEAHOtND
MIUoHA31V7D8yWOKfMKx99kYEQY/sM0Xr3ms8PM8tfXw6RfALJPOhCII4nVlt2sqSDmA8+OZp7ZP
LEb/LjTZRMJ3A2Oc3NftCMMUNBUDBn5NUQXdKaK8GG2bq9vPrkWnLpafnP9/LweMaToKrlnAmhvA
+H0QORaLYpyoIAg+J+BjB67GXTRLLohuIOnef2YS+jaVi0+Hmt2t6U/c4LNEics6E3hmmrSAbNGv
EdhzMVMDsQJjEhHhtPGj9Aw9VuELQiLR48tpQsKLtWihrqQCyDhlZGL9wUEE6jm5Ym3JHIN2ND+K
ub50afBbh+pbmizKSIeN4bwAI7EgBrAwb2tW/qiEjnoQya41+W5EyjgvLdnt2qU5btuZjGasTkyu
iWwsfHwitjDXTei+5vDu+omxotla29Zg9OtWc46wq/cQg/U3zXVPdXv1ugQF71Lhuume0EoGk2pi
2z6AUhxxpxXRNVTjtbLdtT/DK8TCwXtijm804KPnnaLSv4IU/s0iLAEGGQag+cEv2Yu2ahrebesM
3Wrx1/YH1QT0FzP9GC+u9NuWZTedK9M9HyoawlOu4mrCRlFH+8wo7ic9fsO9hJ5TOtshQbGrcx0i
MF96exEyJ3HAeXSRAheC0oLFP0wWBVeKWVsF1Txh+IjhWAGKitpxC1lGb4kbA3RQ7BXbEEy9SXuQ
U0JeNR5qpz/9/8sZLWZl2zPcTZY/G5X/gDs954ro3J3jAZAckGl6QS6fEYULFEfykBc8mCbXP6wB
w96glg3P8QCb3Ct2iikEmA8BOW9G5GyYdXf3/1+eY7ioHVeeGjrSLS3vDOwMz5zHjreXVQfcKa3f
C+gFGAkktQnh1sSlf8Yy9Q5wKv/pCWWtH+d3Xgt0omjz8+wijqiV52790dnDHi3XrOPifZ2401aP
otqkk1wirOHvenJc9nFZyCna6YPq059iiFzOwSDaVClb6wCtiXBxDSa9Zro8Rf+MzEBxlM4/bpBc
+D6eIkCBq7KcT0uGuKz4rxg5kH70UKMMZttNNO//v0aciDkYB9gVRMfnOEXPZneXl/NL27tHVeaM
68aJm1Kj+knI5Mjj76pkijxbS4NZLRwY4GlO8z3QQK+jDD2rYyJnxLn5mKTTQTI5NwCzW6FxyeTE
eEjk61HY90aDdm1kWljlOFDE1KG1j9R+au6Vx0BulkhRLHSHo70l7goLGcP4zjGZocfjlh6WZjzo
wzfVUIVVnntpzCDd1WiOyPCO937RXNh+PWFIOIQt9IPCyhBVZubn4EWga/wn0DFQAzPrd8AMBQIH
9ECO8oVIrO3kMSQxsxiPWv5hqcpcFlkXX8ir5F7HIvGGlMnKLlwKtybI7rKcldWUG3dTHW98q8Q4
89MllH0C8UMn6/vODM8jthB0OPDLZNRgNMxuhhNtFZoAVEY8rb1m0d6zzKUf+O5KMGCxi63Bd4Ir
JHSQDuxB49x8943uJ4+tbVacSYHFdh6G6csYV9YWhCp2jFJszCn8isCkrGBjSCLwLnODMiKO2Hjn
U4xLMMsnklnR4tU2WSVz2G68Rn6X8GgQ7yt8jpC0ILz+Y+TZ4OL2znKgKkJKMmnrhIgP0gzhJvhI
0tcg9S7a5pz7j67zWm5cybLoFyECLmFe6a0kUpSrF4RUJcF7k0B+/Szwdnd1zMS8sOgksUgQefKc
vdc2huRpYPuLv1YusI10mlj4ICpIeAViUEe9vszN9LVHDmSNyOndsMz476e4IwU+NJOloNMe6oqO
ScUkv7H9l2oyZ/QHtkg2iDm5GMmmAhKX2UwcrZoxvJcd/CjI94mXJUuZOMUm7sBu1ViebBld+yQB
ZBvDK62MhUMC4poBx05mzriLZytbSdIYfB+fLpTrNNtqb6MwW9N5xmPhvoZR9mIk5fX+0u3e+TEi
azkfbaSYgeSJNwYqqEXqVfbKCdtDQioT8n/q9irZ9C09UqdKfmdp80KTbaOb0Vmy+1n0gjZS3B7n
bCaqckrzwmq/4Ac/VWX5IidJexw2kOwZFggL+WAoCagQfYNisfgFPp70rRp7ELgCK3oNZf2DaO7V
mXuywMCxtmJrj6/4EoOFmWKLJjDSS3k/yaf/46NRt4a8QFoS/o5ZUYmEASQ+Lw+mu+lyx19mKvhQ
7KH5eDgk51UBwV+yDWfYvmmChXVN46s34JGQoqPl2j8vlLUPX30mN8HE2l1p1Ucz1m/23tSbjwQJ
PEayBX51dfTxwi8m6PZ8BXnbkzmrAv8t4xpctLX6vhcKsWMRUBEca8VnVFFbriOHbHqmKgDrKBZS
eRoKPFrMiHBSImuaMvGVOsneo88LPnwDt5gOXnT2KmpFZbOrx58b2OLgV4O2QBjMVKM4NHn7qXkT
7DiRXQhhSq9o8ziDWemK6YqO//40BMQgS7RzmVYxnTKJtKur4UN07UOLCiAW7DVz1AOdlX5gk3eW
mk9xQA2F0XcE4RqMLNrhrPToB+a5M6jMLM61Pe4gDJTZNSgvshUfiTlUmylSEJ+M6cHSIJ2OZopE
FyDH4CKdgjKhjBec45/NvdTIx9do6p+qvrmI0VtK06fwJx8Ayw5VVjy++CHmzkIzU3CYbModuF2r
qlX0opGXAe0e8JzT3albRn5U9cyhExTbPzkesxeddBg1zm1aMKhU7L9bmf1yKkqcbGxAOmf1jcMG
4Bs1Qc9sYhV28bpVI8CRmmXGdbr3FvSXTEc2Drj9Vl1d9Q9W7kIfcfOjVZw1nbfdrW1BlTS+llWB
GilJ9XOToZSFGUGRaWn8MM2thqb22mMogIYQtdYE9Mye5bs2iFNOCNWfKNfPfkwbh4grbUMuvd99
KpiMi9mO1HjOY6ebvHosioanKXxr7M6K8hdCtOE4weU76kKbDlJ8FNOsHvOdX2mlbgTsrGLP3GAd
hsNp71XOOpZB4kZrNH6BjUAPTbesCvFUg3Mo+bZZAe4J4UW821PHHtj647Uhvnb3oNkSgl73J20g
13YNHFJd6hch62iba66+KLBlIL0S8PNmMWZBa3zwxqdGlAW0OPrQlWdvBUS4fog4GxWPuscsiHao
UV8T6l4AGn8YWnzJcsQYHtR4wfOogz8XM+ArH8OKylVVYDqLTjzgI/jTes0v4dio0O7QuBQZc1Fi
O1PhvkVA6yDzwowrM1rh3TuAnE3aFxTMbbMZ8Zn0lvsGUu29z8JfRnckgQp9FQ0XL+m+/C5lLJUg
A9Ks77IzYBpgFQk8OicAcMeyONYJg+9KfUXR3NY0Zlf9xCpp1jRNnVpuwAx/Y6U6e67OljiJ0w07
5Z0sknl0ITYYhuLdQBwcUV+4oDB4JhhNpW7Ay5UvSareDQMlddq/kaX4JwMsEHqRBvAzjBZFwzjV
lk0Le2kO3RqqZ9FjD+lrP93pqHHxTtQHMCPdypz4L3RqYk9gRCgksKU5CK7cCuF2HAUVUyRUFXPb
RwFgXY5mIk5WXJcnOzoHCVw5MRXNySbULew86wAxCb+DxgRS1eDBfTIBj34DeShSjOmtIdAWNcrS
S4iCnEICTaXVd2s9qsc9lA1QfaF/gClz6MfslBLHY4+du1QCLQX0RDduvvU5xwAt5moceb1T8Rz1
6gIwTxzxfULz0hxmjYnNOs8nBzzGNLf371kLRcnu5LaZJm3jOd1LqFGZZpW2F43P9k0kTyo1n4Ho
YAOfV8t6bqQ1jfGBEBgQVHJsCmUezYjkPnfuLY/RlgBXyCNF0W2C0aWRETOPjKvp6IUEXZHRRXsd
BKGwMfQxDTaWysr9gzIV0AL8r7luf+Uo/pFpI5ktkHwSoomMRwnNXSWO4y31tkKp0MTrAQPX1gN/
tLa99pAq59r3ntwn8TVHKcuBYZNb8OSUko4Xc4wdegVQo1b9YYHLAONVPgxQoTZqRGeSpOi/q8Tk
gxbovyGDQgx30HUI0OCzGVIIAxuaDl03bIFhGOiTEXeLD2ACv+tMOzf1sMtb5JZE9V60G8QFzrRA
HRemiN6JaAppHwNcxN241v3+LeuZKKLRT/M+fqjY/eGMtbatQpntxzlIMg5KzArUfRZGKaKiyEWh
zmdZk3WwChzkkmnSohcofwzJhDKVNN/1jHM54T7DcRx8exWAuzo0FoPHaJB7rPPBmk1Nya4G+10/
6fTV+gyKkCPwH69Cv/AOgwtjQWhy1peDZwGHQgZjax5LdzgDr3xxQcJ9don7VEjM6Sx79SYeqydg
zf0W9u2zm2rjxk3NLwRB+Uayp+Hrq7JzVMoPvrFqp7XtVWoeeZ864hW9cmc+YmLsY4xmJIFzsiCm
WbEV8MF0Adt+cwy6+hxDf5TNxssPj6AriyOVd7xtrOaPU0UZbK0k3MRQJCHmEfGVSLhuBFqdQj9J
Hmpn2GFUJT2sz0061iaTT5UDWcnsQ1SGHw7gwEWFkJrAMnR0eQ/MjbYk0cAnMQby4FndxpphELEJ
bcNnK6MFCsg+tCwTGS+zYbkpSigYVtRhvDDw+dZjtoeDHq8wGSHMqUC3jGm9ZbH8Hl2DIKJOUfIy
nLQtgGXSjJHMtdbO9hF1+INlEwSR+WtpIa2uTBQm5IL1YHEyqlz6TRzZyUvSJfXGJiljoTcRojPW
UhHGWHh8WW7swLniYqi3wkemFgxZtlfkJawZYZ/pn7OE1uI9YsxvYfnDZDyTSFJX28UNTA9ywpA8
Wh6D6sjg9OXctLFxrlADd4yplh0y/40TotnVX/KsRcQ+v+VsTZ/GMnueBs9FAVu8toXxmLT1k8n5
dutYEYMV2f1oTumcGqfSIImCKyun50F0xBjGNQkQZMUmmkQZFzB5aif1HNjJZ1fjF4igeApDVsdS
t05T0BdnpK7Q7y3zLOZPT/ToR8t+M+V0lqbEkxuGNuFjNj3gSLlRCgHeVB2oRhUdhWX8aSvGlV2H
vCXYp4XYKeg1cU/4tBXQaYrYb0+eRTWIszxrS5raAieM8DfIsFaxk70aeT3gv0q/MHvumapDZ1GI
Aql1YIWzkeygQS56y//wqBYoEJn36WP8MGOSUllu64XqGQMNKUdtIfUriIJjqckfgmMf7TJ6zwL9
JUvqY1g2fJeK76J13lr3XQnD3KKpouZmA8n2bd4UIp1zqBlyA+Emmpk/Y08Pe5IrMdb6ciqUOCPk
WWssz42ls2v18GaMelFfMkZp02j+YPXjvc9hrgUxq2k94XcDrn9tE+dQvTgyoLLsB84X0jvkQ/7u
ohojhMvB7Yh+mXjRZTLSss/c8zTZ+wEpcOa2/gp1BELsGhwHJJxkFevB/DFtizj6Gt3pVMZ7pEEf
xNkA9aQ/7eZW8JDrLgOUZiYOISNITXPZdB956WoLsjvYh2YWLRRb+ybMMzlWQ0QdrtPajmkXV4BP
2hobiGngdRv5FPuOyZC0TGirEF8SiuAx7optSC/XbCW95w6FiWnIvYf4TQzh2YhpdUZm/2QOyZbW
24kdGEAR6Aa+ThSz2W8aExlBQf4F+xn+HH6ZdtR+AeAQXfU80vhI83zNAPQQVyl6gpB8KiKssDvH
j25hJkdZEQPW2tq6aMB+0W5wEfVLdM4Aka2xoBuS2W+wz/xlwST3THjqCDIYT3SD7f6LYn3T1F39
nky5sakgKe0NIwye8xRLoTX1X2hAs8VgNRWC8YQ6xkrFOnT9/BeTTPTBPIMabNai9dm5Q7pD4qpF
2JBMrUva9dcGSsPp7wWdiPKEX4YTn+2yzkR2dbg/iqetxnjBMRvgk4fsJHGJVeYJORse7bSRb5pV
StDVBfRnfDhvCgbwom9AjDrzkyF4wLURxjGNy3qD5xJSnUtvhf+lwwIF7kVbkYmWsby72jLpVP6Y
xQY64roo+m04oVBsAw76VUAM74Gr1/96Tjoa8pwXTDTuPzLkSjJpiat9Qf8qMOzhTSi7PNQTzSve
mmNPFmLPerWEyPlK4wXLTd3dSv7NRPCIdJxUJYcupTUVD0Dg2lOLuqsYtUvmpY+RA8A6t5S/DHGE
Z5NaN2m7MSOHlB3nMRLtJ/35xxh2K/P73l4OBZ1UJ+H9TL6YzP/ufPnualDrpFFVa6shvA5vXW9b
vwHLM5nMR7peHr5hq3OuSeSd+JKhm8oPOv0G8sz24SyzNM3oxiDtl+pwFUvzPIHIgCshsIgzwQXg
l2HJhBEBG0KrGcfao3bM9P5kiebR7tj6BxndcgsFOAtbcmYIvuIQ5HXImqrUm0PWQPXB36Y1d+w6
Pb8Wkn2/WRr40vP+2qZZ8oDHftpXGFaXejplN0vIWzhl0d6vhNpTFu114iVcOjYN9cdYRXhjQ8QY
rdE8z/eYc2GTIeXNS/27awhma4YXVTvPTdIc7Kn/jXgiXSUh0tO6EwgYPewVRud0SAemH4wMxTly
iuylb0AeTnZlHYSka6Q1wU/rkIfVCfcX0zJfU68Yu997+yHA+UxEMYONLPVPk3+yPPEsc+PqwaTi
M+g/ochfxqBZTbW8ZLZGmwraUkY4RxTGP0nS7ccRFUipv1qG/WQQniVH+aFFsBll9O3KBKTsEOAt
RMHca4wTsA/V+VFvheQNtRN+VXNTcUv+XgkXq67gfOs4LZcaQ4bndoRhDBqlXk/k1rKH0XeuW1Po
ksa+JH+2ZM6DEA3J6TLJNaY+AQI8N+RsHFYy2YN7XY9pQ8gSTc5n8lDZF6bxLMEE/Sb0CS0sc0IU
18xIGugy2EAh6zF/MGjKA+eNQN4ulfJ2omWzMWQ3lBG8K6Vg3mo+Far5AhfyhX8WF01As8IIAtJ9
3EvnKYSfrgSYXTkBlk41IovCsIjGlgrnfRLzjKT70kPFR2r/1nOF1DGsSKJxvqbAevBSTtQZ04S+
v4a9HZ66hFM8Tp9D44znUa+ePZm9PVp1f4a7ulNecEwG4zVsmkfTRRDvJBriS0BadmL/NhXsppDo
TL5MbLbOXpfvdVhyM0fjRKvvWlvsN5P0aUjM30NV0ziN+gJgFerXngEgEw2T2R3os959H9CA70FP
RTuvpdTG8ZwuohEvHg5GCRjCqrHy379FFuyOqGzOdR7fJPtbR3HEtjKGfiJnsnX6Vft0YPpBZ1RK
h8uvxa3HSR3bcLG0anoG7t6tjAqtzuihApuCpj4FP3OOg587Es1xG+8zNZK15llbM220J2LjfoeM
svvARNGealBWUNAfw0gi5O974+yZw5lgG3m935Wnbs6i1Y5rzI48w3XltRb4dzWP09x815jV7dH1
jD9/f4juU7BMbC2mjp3/iqTROiSR83T/AVaseu+N7Hf+uTn/ksEK6CHqrkvRyp9GFtdfouifl3B/
FiARZEPRDAyZn3+/sGGl4fksvcP9h9qkdx6aOtjeX/j9LmVIvHeBBMU6///uP4Uj8ykTYXq+3xr1
qTux33npxrDH1Nz7e8jhycFo0aGXjd5d7hc+87d91RBXESYJoZZNEBR7J0dfN2YtXQS0OkR/D+2E
gFX7188ovBO7KOlReLjM66WEfjf/Qo2YhZ1hUhH9/f1D2hjbPsJQMUIZ/OdvsnOvtl0jMSP853WY
ThRsQG7htP/PfUoTE4mRCFbuz7u/ADPxi02SYUj/5/Xqw+ivKfHZu91ff9XUao0sScfD9+//oxXp
1drPe391/xX3F4K4MlyXEnvT398NRshcSUtkjLueiK/9KIIWjFFQPSigKt8+FWffS8gl6KSRcJI/
UXrrttdxakLWIpk19H4qSx7wuBdo680bJijrM9FnbiTt+I9g+LCtrHrwMjN8jObqnMoyBkmfsBco
PTxG9ztL5VeHMSgZsvCU+5NhfPGoCZhn6u3x9F/39VrvLTjBKUYYPDs1O/6nAYFayqlO1Xxhe1q+
L2dnGkRfxAiUquTac2GmPp9yDtYYLuil0xrxyJ9xX6QVEnjMCYAtQbxqqN6zvvowUnN+/8hQ9kwH
HrPOQpupZ2t4T6S2jyI7XmPdZ6w8Rl8ovV5EYv8ywwvOjVc5RFsrcBYqMVHvNUhu25ZZO+U/R9wB
GPTBAO3XYpxfeFF2xW60c00y9g4t+NJ12cfonKcJuEubfZnSvwRkhB3BFWwqhJi5jRwu9r89i5qx
ocIRTvyeQyt2I2Pa2HmwHtFFosJivY5mVVXi3WhztnAw/JPqxStexg04jk+wPrTtRnVmUvCeSrHp
0ctsQs/fawMMeEZYGFgDBvItEV16+Di/ElUbz4mTEDBYlZfSZ+KnwjdtbL+RiX2m8fTFHnIbm0zq
h4RsgazdkZL0Xmvm1sCgihfWfx75FXGOiPd5NkSMz2HXfXdAiinlKwLHqp1e+5+jx4kwqRJM1M0L
feCprA5pJjEEhGvhQq3Ia3kejJSklDx+BiSzjqN4jbpGncsIYIbvSRAx5MkvVUv3O2y1be1iH4P8
hHE7+h3zRz3rASkzJiUKwQqUR4RVEOEdXBM8GdRPhTUdtASScpjQzIq6nCY+O4KVyvMEhnk0HXRl
j3xm9XytgobQWj8dPbzFVIXvESLWhSHZVuutR6hYmF1dM+acT3fMstBjhcG7becuUl+OD4qjVa21
wd4lZPAYtHTRURUgFLAnhG8jc4imSadbhS1kmTdgIxAooIqtLTx7ZnkKVFIS/opMNAIyaLfRcKhM
u//vi6T+P/fdnyf7YhfmtfcAfD88uSnvlmFX/Y2168PxspblTwKUmT66Tnknf75xv8fBdMvmWkdQ
6Y458XT/eeR+LWbCcPYsZ9xaDg30v/f9r+fJ5nPKTPc0ljYrKUTufSr0HHsYxqohjcY3V9gpG2Yj
3d5vRh0jdbM2jPP9plmdZOaPrxVEdbg0w76zaLu7UdN8GW/gQfSvrEW003hedfK9YHxUbkskF0yV
r6DC+Bf24q1FEbQpA1CoxKQ1O2+yX0ifX90tYmNLCeoU0anEgKhyqLnSs7H4QIxZ6gYYN8UWPCxD
H3Qq8TmJk71FlfdWtcwea7f86RuW7gzMoG+oYzqohChEsEZOL8Sz1tWHoEFoMVnoBscUPUVsKThl
BtHUrFxgCaLxd1CNzRI0xKEx+VJGbcoX3aJsZw+E/LDOTAhyszzZRLNZN9o5beFv5CHRO6ZH3Fee
fUEp2QVW266mWPHHxvzR4Sw5Oaj9dWjsNVZdTH3DB+DandSL2fGBKlSRumPXwWzOh02fdk91T9uW
bGFW4Bkd5I4f/UifirPwRY7V0da1rWmlxIaCN3ctc6dc23kgIeLUe08q6oxl0ivsREyDFqEGBwBZ
1LYIeVskBVKXpjVz5gTinoIiSW21chVTc53GtS3H4Fxpt7whLaGkYTNGNkFeBjTbbHT2Q8t7nHlk
85TQClSKAho2Ipn2iX8Omhy/k5z2w6QbW7aMuDSb6QAj7ZgCDex1JoNNkM/aCtQvWriBuUjEbgi3
qRI4eiBcfZqzgs+pxpoSjURwwkfaE66AEvVsiDGlpXYNGsWE3IxoQzdMuhGCHMwzjheioajCl61v
bccWwbTDqGZi7r9ByIWHMuyZnoUMQ8PaZkBKbxlc/ZUWZoyokmjk/kHE04qRDGC3WKDVmwHPQI9m
7jacwnr6ZYB9bmY3TMf7OzR+s1dWBDJOtNSwRFGAbXg1Qgt6OtK6acQLZKbZRQp8lq4qjqXtvsbZ
/N98a7G4DH3zmMQM26KJ7k7XRV9kW9MXGoiXUd1r4/xWpfFKjxNLuP4bl84xbJj0oC6j0smXiOiC
hTM6L1U1/NbYbiU0QRm0lgfgBjfbmBVXOZ9Hy+tyqqehyagcjAvCal6Nb139BCsoHDzy1gcHj078
aXnoTzDiQVHD2VH5OUSXOD0m4G5kTHQxvhXX2wUduNp0GoFWoLnfazqhLDo+BL9B/poMjsJEnuiH
tA27A/stKyJ/Mq98uTFDciS7QX+BJQjlUH/K6uAVNUODzUZf1Widz8Xw7iKJcpvQ2imr1vYDyiJO
1C9tWaEySD6dXhs2xca2/PfIR4gU6YAcDBOJbOShcBmTkbalWo++dqUb/JoG6pJE0ESGQSF81sSu
0rtpK/r4nViX58YhyLvUmktLsDYWh8LbmOzbhqnKaJZzzulK76XHdBcZ2Wdoj4gWa8Q6VRgijWaP
WWOawNmGw6Uzbby9M7rMRlzXdOzdfRxRnsluOnX0d6+WDwz6bFrPYCFLLA44CzHRrzLps5Eir2ph
pXNURYMgp9JfOeege1KOserJdgjHFldjcyOlICf+mwKhDqerXj4RSLXqnWCTNRHa/+i7ihkOe2b1
JBD1lAQp2I77U+YFp4eQ2Q8wxmMYvgvwDm9l9gba5FLI4po3bOawJiDHJTzGcJWFJYRcttIaja0X
0fMlduHbqWF1mWBAELwW+3BotBWM+/ChZjNxMEqmXXGsykvoYORs+yv1rXGIS/fB7l21jgwnXI02
aOK4JH8WtNBcItWZ321ioEQPFqReRnbgM9xYf0gm2YF36Or1MIUQZeq8P2YiajduHKS3kaGmbZY3
TatcOtVIjmjaOhfHe42GdkHIifHg9WXyRIJogAgvgL4KrHqRcwIjj+m1jH5qgYxqtE2Go1X5BHne
eyS+IFp3NU3GanQlTeo0etMcOhJEdVUvYA03MPoJErSHE4qRYCVh/zDjYxaFC7Ta6tiIVzUUl5sT
cP4qfNF9gEb6bNCZMN/M5dYaxp9saAlqg7C/b9gBvcm+WmKc2GC3r/8IvjiDOf7EHiB/3QYQx3jT
3EfQh5G2z71wWtQrr287ujhsDXoYiUOTqGNFjxrjowD0pyHJYnQYMIrnrA3FuofmM8mcKe5syIti
Dk/M99jHkCT6nfXeMe4hJ/rDsjywBw5UntoH5JKFREEkBePvyTqKLHr17VK+lAEKDxCT/nqI6/0E
1g3OlRHvlOryZ7LqcHqwVWBKyV/I4uncDR2ar2RndnT4MNWfG/ztM0jAVuU3SDBCoeFla5ACOUKn
HXNhBh06iIhaPFhQlXhYrAvmwmujFWLZvJntOKxKn0U6QpJrRU8eGX2rpkiRauJSSftkT/ccgCzi
ZktK8kMm4e3GKHaOFqJAVrD4FIrwTbr0fFhcnpLSag+1DqpoEGQheznKYzrAqOEJmIdotK7wlewh
I+RzLiVh4VRmebm+Hzm9LT7HOAa4qOWMHMYORwunu7E+aBoCyjyqvyMLXdLsuLb0X1oZ6nwtopsL
aaoukt96gXYLZ/1HNEnYqb541T7RY67d2r0iBLJOYy8xO0ZrGBMbqy0+Cz25jVn/qzVM5hrK3SOI
v84ncuLqj3xdCTHpvI8e5RhNlXHve/oDycrvmDdmAf9KYYZgF/E50PDBMiMgK6RPFE5n2pXKQ0yB
z2qhT5zLmrj+0j1Ud1OwF1lbf5Id/e4Y9Cw90eKoDl+mvjr6UdsvJiHzNb7jBRz7spvGdYtmF29a
71NGrGI4UWxhBb+JoIIG4VxBsiSTNcS0HUc5RddFmcnGIBFzYbndjyChFTBCf2haogFad6Xl1buJ
liBPyq2W4IpB5Eo/k0XYOTahuesHYxWCARrFeMXDBdCfOSyeg6kPnzSdHUHQ5zS9neFTb3JkD7Nn
KOpegB4sLRvvTz54JIUmR7RIG6dw0s1T+6E57bm3FIogwuuo35g5kNBNYAwlDAuZ+9Zq3i7CIbXo
IvsGAeM6yulmZJSgRZg/Bbb1qfKAtG3U28vMB/VsBbVgP2R/ZwSXks44rBONEFtRgR4F8JHQ4jGY
G4AE4GQx5FW5ykeg2ZzZzCXJVfTJTbZKkYxesc7GW681vWMRd95RL81XXU8fxlazcTA824KYysZI
IRm6RD+2FJjseWcYzTBwbHsNR07qFXgAsYi5bZfvRAJaIG28i+uzy6wFSuNkECU4W2hJtGEQg/Sd
t1EWZfzgpHQuSNHdYVBHbjD4f4ThbFwDJa1dYBbOtfykur7Zem7+y8tg3ZqEnAgU34dSozjVkCSo
FLAbUKHqFTE+EuGYdyAnyLiytOcKRp8ZH1OwARsE5wqTIcgNwJVHt7cnVk0bamZYBCekFd4ybif9
U8+A7fsOu3VGr2yOWfHsdMBFSA6mVTPa85KlHw8RjETE9kIOHO4QVjBeBGvl5O2pBAV1iizpbd2u
BtQu/lT4WTYtOnjKvvZzBhgfR8Qo3mC9N25SHmkuqW2hB+Zq0NNb0oEYzfOKPO7J9df+SIUGA+mx
cwZn0zCQ04BOXo5V3C/J6HsncAc6fwq6V5EtXIuu2FXqA3IcdnLkufDX3BjjZ/8ZBlp2zB9bQ5e3
hq45U74z/6tPR6FwdSeltikhZATAqZXohnmuRwxaJirCfTzzJe3Q9PQpu5XakM0+SFEwF5MwN/0+
D8duRVgLX/bW8k5hjY2ggbUt7RwMm5smexJkyTGV5W8xufqLS6venzclFX76mxcYQLPQ2CelFn0y
iPP9dzdSBzRJr6FRrMfYSj97FFxaeskQGbDR88u9MaE26DO8uknU7yuALI5GlRww74I7W2Adm/RH
xBjNCR66QWDaq84Ya4VOO9tBVfnS3UKciXuESM12O6jcFZwqDDTXtrrxHLGNGn+GgiFtB5q2KoLQ
Ov29GBIyR4SnNujSH7KAiT97GE73qjO3AiP/wqipaDum85BpItrw9AEgYLzlT3qbHezaeBtj4i/0
Pq3Wmk05XSu/24sodK7k3acLx/b8r65LbwP9fuxeyHP6Stqn+wURhfYpnuh/tkNOWA39pH8eMMQt
Schmadm8gVyKrCNAIQvlnuUyu/7P7UF2F52yZfv3eZ7dclwM7p5IgpnFY+51Ij0Bh8YJg15k4lhy
kOHf71R2ED7er3n0YdDeNnxlePLf+8f5GQ74/6wqhhuSnja3LCCRfXLTG0EclZfNmShRcksnMz67
jf7LlSlBYiYQogAZ1UYglILJPuMEOqOisVmKbR9r7lFr8Xbfr/U2Gue27/Mdh2i7bAMydqJotC5O
T/i6E5Ecw/e6PqR57cdLUU6bihzCitbT3kYpc87VQFP+ftW37cPfB3pjIAuhYL94/s+jKAn8/f2u
krKwMVRy9HRWmL6T9d6pbO2JAV94YdJC7lWLeuZ+X1MiUIOmXy8YekRnSG3h2ZNeeJ48s9n5mfhT
ZqNx01Tr7Vt3SJbIEYybXuUpLWmCo/FUZciEa2jsJXFVmrLC8/3CLexEgmksu8NELeMWZXRUmRMd
9XyMjjbyIIT+8+37I/c7/9fN+33m/GzZA8lCjbo3NRkdm+xPUJBzsbJC3T4aFaSGMXqee3lrc2Bf
f79JVGx6ndSptxwkT/cHVUb47v1Bch/Sa+WfOO3++0FtKsH9KraSQhrb3InUyUCn9thUnGWUeB5i
V78SZ1VcoV/cbwyu4x+x+70jd2gvEiTHuRoE0Fq3uQh9aC5jVub0/dzD/ZafNPJUdPq3nGBOpMqw
Pu7XOiOxP9RA8dgNEd2TMKM9mYMQvF/ETQ844f+5Su1J+x0FAFrhp/tF0ocvIk7LIyrQf92VDlg8
raDrtioLbFoBfCxr3SJq5v4Tg3B+xQkaaMOZiqOsJXEQ96t/L2q4AkdCEZxNZ1m3brBhDv599H7t
/hR3gvwjA86iJR1S9LAlzWtcr5CPyJ5V9L2Fd87vD+UfyHjNs5mk/nkSg3ce58fu19wc8AhN8xan
ZP1koEc/AsE+1F1Bhtl8ELVpgcLy/kBgdkQpYeFZMpjFgEdUx7fW8bGO9h/4pkAzy9R97tHmbdCE
dsfeHVy830Cgw9im7Y7IdjmUXnAhyjG4lKqXK+Xq4cZt0Y0AWP/WB8s43i+IFMNB75SzgCJzoTsT
3zW4At9uPK/Mg0vlown9S6/PYzZ5vww5fGoYM5lbG3uCeJ3oKQoQfpZ9R04Ib+ZhgBFxuF+jsHYO
usDj21YMLHPq1dnTXzsnJxuLHcS7a+SGzkngV+SozQmXfWhMKq4F0HHMu67wH8r80OeJfgmiUF/Z
VWPhEFPapWFXA6DhgXjR66RPnKomrfjTUNI5lrR/iNK7jFFVfODxI3A69NpdldSf/xzDag20xnli
tz9ES/GvW/eHWjZXGFOjB7gNikXq+X5hOZSiETpq4HO6ePaLwiIrDRe5bQjjuVvC9bJALHs4a2us
WYv7VUOzn8PKqLaBq7iPSZV1vD/xn9v35zCk/Nedf39Fks4Bu0H58feu+7X7hRSnFDzgCc5CdI71
lBNRMUzm2g/ogP3XnfcT1f322GM3RG6Bk9eQCdbq3LcPuRawhdOjXBz0Rv/37Za8BWAffCR0Pj0N
pJ9iRvyMbCw6aF7Cip9azXPgBfXzkMTHpDDch/sz9Mi2NsIoAD7OD6ardEzqx27mIEgirzAMATZt
5ptJgn1d2eQRVpVt4VPzSyD7fvWhZSUNRBo1j2Ba3As6mNfOhQii26hLDQ0xHovVz1Aq+/F+0fIu
PdIk/x/Gzms5bmTbtl+ECHgkXlneG5oi9YKQRAnee3z9HUipm/vuiHPivCCQCYitpqqAzLXmHHMk
zbi1ll9z8sxHQYO63TRG+86jwdw0AT/B6UrzWlQoHgMXecRY3UTo2595Bfd2slL7bjfTDjmtvWm6
HseyaKMHamln1SD+2sih39OwtlolO+a54bzW0d1rcp6MRXSrVdZpmlfsLcMNb+U8mq/JUdUXhhzJ
OzXnYPHNIL6zPZRs7d7KKFJPg4+crKDR9pamSbYn7ImIrfmqZc1qwJZdhrzaC8dfiVpxN/IqVHWi
LYNz4Kf1GSFRfU7ngxHy6Gjy9iin5EU5r4+5emwRd8spdOTtUB4L1ppHJcZNZ1Ssbf45KJH1C+Qz
nkg2KWbDN0b38u6l7Q1s+mkz7qtOtC/QHJyVpYN2JY0xPGIP/MzYf17reHjwE3r2fmlzlYeETcu6
jLFhfs39uUARivf45WsaGr+6sLh1/R9z+tjs0tZ7wHkbDiVFXm8hT0WrheWTaw49bCTr0VagmYza
+HCVsr2nwPCPYeVhmOHz8G2e9xKluYNbm46KBjlED2JjNSJ2p71v5odeHx4tsaK3HtiTZ88+r/ml
J1+GVqatqZisusxg52WU4HUjXz3wjz1hni7Ugxz+15xbVWvVa9JrOL5pbMDfNHfsbiG2DjnKLSs7
+3HwW46AAOEZ8bCWxKCY0Vhj09GG3tl4waCsGz3yd7Bm0YAW3qeDIeMHO6lvTV6kL77eT9spQMGK
aat68weL8F3sZzSFvF2IKveuqtUn5OvmIEewAZTTYIsDktPhLqf03spWNQK/lRzKC7GKDNoIu7Oc
Qsur7DV0hIQ286e0NtdvmbNuglrs5SEkQ/bPGWLm97aI2Xv+e9FzVeJjvm6RfyIzUjSUXz/B5Pnn
p67zTJpy7MXfeDeiT+F9tc4GMrU9ZDOp0tkPy8+KXepCc5TzhTlu8cqMr61NNRrJj7pso6bYUs2w
1lpii2XaV83BdfRhj7Qb4KLR9q+D7e7ythi/jSOlBnoV1R4iWA8swN2V8/yQ0fePCqvcD1GuHYKs
fWlhSa5j7NBrNNPKvO9NF3bj5gdK0MpbJMxrVPfi6ul29ha2GxGhFSpcRSN7PUngnjYrKw+1k94M
+A9EWWsnOR6zPN6UCj2Kug4pgbi14u0m1+9ePUesK7VFssh2iDZV1p6LOPQPjV0Xa3lGv49/kUqQ
RUmy+X4KC+PFAiHT6Wn2PaKFsbBGXBaKrUM8KUh9VlzWUkJp8oM8kwcT4z/f8+oF+wafncBUT3n8
MWm1CReBGXkmDxR1LSjuVYLS6rei27CrsrhZeU7vXKcpca49+vVtG+N80nt0dDHqRpAxAoTdXJNH
M6K8jKUAlZTFxjJFiPA6iCbjYUlrluSpBAKVku9Can9AAJXrWHjtcwkUcNWVCjEEFb/xErMNNIus
e8Y3mIBCydes1sE1+n5MZUhVprWRD/neAU2Q0J96RiJdPVsx0cmeoVzkKNI6wOiKSQTDEJQ7hW3t
MdE7ZZF5hUcZJfxNnTV+KDUx57Hd1ufO6dAXpcVOWB7kaccAhVq7Z6XgfRG2IBzCkKKuhz77RcPg
SjiEl3xgK/wGf6v/8HTMLF6qmKRv++2bEnYtCYSjcUytpn3Ts/5OETi+1gmsvr6lDt6zvz7EOu4U
eYbpMTikZTHyd6i0ZTEP5Zw8yFsqMm4Ac8x/rqL8uU29CaUV7S63QKUlD31lZAcvnGXwvP/G7WxD
kHNf93m2AANTGlSl51d+4IT5bmhYY8v3u5zrUxOxRGXAQvd+VGbYnArqjTy4jHMo4gAxqTxVn3un
m3Bx2uOZCESai5aCETMyLLCobT9ixv/nYOdszhqnpzrxz1QfpCPQdlg6SePZa10njsDzDKpsOjVy
ecBQ7p50a4IraAFbn5k9cpenNMhUn8qyLJBQZB/eFE7LonCjlQvTEDYPYdwnN7A3Ps2dK5HkzbWZ
D7mNksFIA28rL+Rk+bCjp1BLUvFRnQvO8qD/e/Z1octRt6VChGs5V4RNiVzmf/pz8sfgIDdXBK2k
lPHpz7/lWgrsLZ6xsXk4oCboxnMp6LTSEEt/shb4rxsIKhnPXQdnpaH49ZOaTRJPv/Icy/tUQwz6
r/WS7wxE2irRPkbEfArHID+3eIhO5I4KSseTuHU0OQ+Ytr4PqEhuckpLweiIyiSDZujVWbnBVsEJ
bXOdjv1Ba9vvSWagLOlKuC5m4H82hvXNY38OPElEzt5xHnBUHqVzJP4VvxRgimU1UAIzu5eBpI5D
F2DJ09r+G4T2C+UDCPR9ZbHeU8MXvJWvSdJY30t+u2z4NfUCmqo4jTOrNDayC7ufmMa3WR3V+WDG
DXRPUE3LTKWzE2Zhf4zngzwrLKL3iFRc5kGCuXbUI+fUh/o60vaGiuOlIHv5EOMIOOBZmgWWOp+8
DIBguprMfjzpcXqLq7F4L/E/b+yit3lGMHR1iBoAOsdzTLL3a5brS0ERaWujW1zEQZGfSJ7LT/KM
Yg+LL9SWlxGT4NXKgcfzX5qrC3K93sbfTZ3cE0FkE8JLkV18gyiaMKuUh2V4eFjs/h2G8iZWou4Q
xE13cNK3zC3GvRx0g/8t02nMaqPzOiRKetXTMruOsUr5y7HoS+fltJUXenNS6K0ErKI8xSXkrXzP
cda+6IEl7jMwVfDafOnifVooProgLV8OVlp8z1A2VcIQJ7Zk1KbsDCZSH9vL0CLXeQGwmWjWqOKl
2w7aDW0HOuhKoSQceLDj6uIVboBzyfmtLqywcG46X6YNre5qH6InPrHmC1ZE3jdvqt5/RkUvPmpW
GIOIX4dITY5KF8Z3JPrJ1QM2yvtxn+nGM72ceKdAEpwz0k4QkstbPbnZXTSmvotLvyTjxjevQaYZ
V2Uw2zPhO+DEBKEkE7ZVb65tUCdor6F2lsu91Lfqy4yDtqIZA0WmXoQNs23/noaQgIxaIO9K4+Da
ZcDlDBT9a9xt/lUekNWAz+6BopKNmG3KwogvRuj0K8iGwR1IVLgkwSV79Qb66XFuau8jG62nkrB3
7F8CLUVe8eVWuh5hL9BLOcy6CkkXOXjKjrgUleonzLdoSk7y7ywPse8qSwwXe8qVww3N9RYnoPEq
R2ZLrZ8y6StiqADImqB/beQnuYwBe28fRpcAqhEQ06UOCHB2qYw+TQ0BHaFQsTkpcVQth6kxlwR3
Z0DuGvVgJOMrfMuCOrUhbqylMNE2pF43ONPWiIzGk4rTc+uTI3pINAQGJLGJHTLt9mBFSbFtrMZa
qllnE56EwtZph+qto1gtax5R8UsLKuW1UfRzHrnJq54BCxhcqzxoOKxfK2de2og+3BnzsAhTwj81
PdzIq6kgV0ptoofiFsc0zMNvikbcEoYpcU17gggc8Hm7aIBdq+e72q+1u27h9KfYnv6M4+BSUKR7
SYuOlkMFPB6f71s6Db8GfQDqFx87K4MqUyTqc4mZ7sPIUIyL4lnrm8g7ySeOfApZ3wFVF8fKK004
MNGPMTDAAM4HRSOlfRZWrGFLZuSHO+a0S1SST6c0HP/cYyUIWNseO0rQZc/A+Y1HqNbeliw5YFTz
0HVNXgBB5uzlkPSBjcbqaq/FLX9dgLHy0FSQqGl8/jNOeht3gvUTOUeyIDLcPnilazwQ+KUsqI5y
LWTY2EDDss/31UDvGudQvsB9ar0EZeCcgFd9mHFdHURtxEelBDBkNkO9g0lUvvERNlHI+9ZBDoG1
/8zyiMw+1y3eRPg9tKLx1iepCT+KKqofQQT9MwS5cUf8Az6QbYFFY5TEe75ZihV9RkasHrKCQKs4
nzooRv+Og6x8jEGJTVpJflLlCi40c/xHYH6UWj68Uirqb03QnzD5KG8IVq2DopKHS4BN0eCmbKj3
ELcw8i8eThc3MiLqUKyj/p0ytdQHNAZ3a0rie+la0X1qO15korvIKZwb1tE2nau81pJSsEDoCUbY
7rEi2/b0TZ4RZO1tM5Z/J/gAJgCVn34B5d8K1fFW1i1KM6d2tsDVjGtGKW7R0FVSc2HuSGiMDxqO
VXgoYZocsHvpawfripYTO1x306fZmR8dqtYPJWULCXEcKmuLFM5G6Lqzh4AqAm/R4KWw83YxpKN6
hsgd8uLGrWQbhvbDC+59PLa7rlCqTYbb6gz76GyWbvAsi8uVoaGTHybSoBrjNw0L65EDC5VLD8zk
CA4GMd1M5BTsELNy/X+4A8uXydfuEovWvQ44wSinxudgitxrNB/48OPtr9KGZzhqdXmhtUBW88Ux
VnIu8QOyDQRdMSXW1UPkAINTQjN7dudD4Zg/LDAVxxa+43MfdPnOQJaHrIohhAy0E2FbbDpepg1u
S3LUvQH3kB0YjKHmVUd5KJDQGZndIxWC4lCwg7pYVaEfsqrm/580mBWF92qHapY8TaW/yDvkmZoP
IGe594kodngjiG+NpetGcykYAELEF+gtRxlCFaLtXl0lH1BrjPSfodMuqIdqz45pXuqiu9uVVt0U
Qs1vfZaYSyGwtnzNtfNcBGl5NdQ+jWo5lveQEFXf5I1fc3/uwaEDTmX+OfLHyntcHRam/Dlfc1WJ
eS0bSnT/GgqAQPOCQzP1c2c3Cw/0TbqFg6uGlzgcOb7S1i6o3epdt++OMqkfWRiDI9fzaC2HBSxJ
Wqv93QWyyTZWOeUC0HzBo/eduDB1xVMw3LY4196HOLnZqQMjp3nz2VgeLLpXByyhyUEO5WEseXo/
yVN5Rd7TOdOpwWazGYeeZD/qziulafR38rMXQapl371eL1bVgK+tdcr6hbyxW8qmlXyzoV7ZDjhl
pXGCH70T72D+BI98MLWNX9rsGEzRrXS8RltIiFu8uD2i9fmdOo7bxDWSJx6f7daxrfpeOl3NJzdQ
MesxlIc6gBODu1MjG9SPLe8XT4RnMS/vIgjeSwvQzlnDMb3uzaFcfy3eMhSHqxCL+ZLCQbwqHd5f
g2UIksEK6xBg80JlDIsyGbvx0alU1lnf/7IrfTdE2rURQw5BK68OPO9AqsjTSgzVQZ5x+e9ZT6rW
biSBRgkK7SO+1Jbefkw15ux4RGFrqNYdZWS3jzS8Qvy3Hp0rum2Jhhe8ntE+XMO1F4nEdQt8S2nK
ux+XXvFWZt6htptgmda9sumCIbpGsAK2wuwxJ7JVYBfGnDzYwfADegLW2H+niJMU21Ql73EaHPcE
grzbC2Id8KPW7UWNp36rI9kmQ7kY303Lf3bH7wYNo5NKkeMkz7pK5XOYkPzVWbxOrSKsTvLgVIpF
Fn1SL9XCp/voqNVOLiDqdLqIRhkucu1RNwjEsWQ6xz8XW8CMIo0wtNmjS2rVSKLX/FVeB9903Qg/
4QlhbQ7G8hqXPUUQNUbY17oEwUHH9CPLA66JqMCM2uEtdjU60uYw4q3wKQELBxl8oqo014v2FHW6
sQ37ot4YIjdeDRyAco0ShHOQYee2z/XUGpjU+npD9ibfhrLzYbKP4VUe8JPjzrDseovI4+9cUpQt
AVHKNuva+qAoOm3tUI3ISOWpmYjmOJhKdBc4SS7Iasg65VqgNmLjRsDLemhnu8IkNVjzdMI1CRIM
1i54siVtBm2TE0y9Bk+XhwDdCE7+e4L95Wum7nQCK7X3zh8Ia1PZY4B/Ux6e8QtYGOoKfDaIaHBS
a639SZpn9eSxc18h0HBOlBRvoZFa31QDn3gKtvS174GL52lED5gO7E4NSYhoQ7BasirnNSM4Wgg6
2pBaB1njjvKkTHFmNHCNCUp8AvNbH8N+oCiPulhVe/j2WHFvSqeqG9Ag/h4feX6eBHLNPNbjx1SN
H/ybxr8FNMIaPsan4rnkxam2+dzVjcAWCDJxqBrvuS/sVSHM7iGn9FgLkdtU3UN/IMzsXqERmPA4
AnXdmZ3+GqJe/TOUbQR5VYmbatllvPjnwFl+rdU5Qfr16N01nj/jQacUs56JRIqIEOORB225bsBI
bnCRozeKjV0S0taXP9DO/eTwNdSj4NlpdX8bzpUm+XTv2lnsLE998SsbIRYrkHK3hi+ydRcq5rcS
Wq2iGh/ajMpzy9S9yEPQu8MpL+uISnxIi8rvtq3t1Etgqf6HZxyh2ikP4MLBIazZfVZ5aeCI0sUG
1iTqFw/paRyJ/NGmI40nW70qZj69enDy09pzAY1C0atjTb2Lgodz39Im5/1/1214Hy2ICoIwUMqq
Sma8D6F+qpAo/era+KwKa3q3klFlq+HN7/s42tT5u5pPBEXNhR9Z7jEDtINdJZwVzHpAQMIlCilO
rBtKyG5Xzy63BIPETc45k92siwjCUkCffOXzZT7apHSklZr9Tov0anhJ8DH5ZMeOvEsuE9Ky7Vib
znYQpX4Z9BQQl5ZfHPTn/tyayApdWXm1qsB2AEjR6qlCf4M1l+5608VAaXmo0XGtLONZsS3kE51f
3kiIhWoiol8o6bUlHsWdN9YWArikvnSNU198sbZbnx8yl5D8+uHatvq9U8int5OD7rY7ExHChz5A
Rq/cVtkUna99AA0aTLHCjBfsLVMVR2c+DMjyQPkMHuMhNRZObG1DOx3OSSP6s4WGSSV3kWbyP1Ny
vsnrfg9v5yhH8tC5Vr5yIsWDLBHhyMzrTwD5+OS0IH7oXRUsTU0XVyXk80sHVj+UIo4OQUJhSdhk
WnhWoRBY1pub3FJJXJyf+V6p/MLgqK+cAhw1H4/ikvk9roZSH79B9aFoiiA6nCYo71D0thYf0o+s
fvDmGL9VETCkr2nPe/uaTnAzbRXC1fNWCFDdJPFkaVavk0lvjmnit0d5Jg+NUfznUM5FLG7ivBm2
iVcgnbD7M7Hi4Y3OCM9uQvu+lSW4qtBqkiNuZfHM6/ki5xFD+iszdIlVDuNmnQtEz5jwq7XWuN0x
LUy/RdLHOwmvW7Hj40WTPy+1E8pLJKFe165KteBR4AUX1D/9pxfwwKWt+OYEAKnYXNWTFQQPK9Dr
C7aH+hIT2YX4NsC4Qpwtxgl0v2PRDZvcLIZDgaNmKNzwHBW+fSIFM4aouMyCUPvQ7P5HqxjlDdFG
chmI37UN88AuJcUNBP+YMsjVgBww4o1BB5t419qAfqwRA4HPRGCpTZzkbDmlvtVp1e2QyKpHmwiO
AHf5GmlMhygQ7zGlQjId3bL61PgLany1fqA4/DGxxdnZcSEOIoPagAB6X9joleRBzjfEw+3GxsDp
Nfr7yHIQJWumeEPEka6bzKZ93VSC8ipbI9bhkHrnq6g7HlY3Biczi/WjXRbmuQPfs2N/9G7ok2/g
9w+RVWJJwZ4aNVcjRjQKhc3bUGmhojzP5WC0Fk6Of6boaTlTAKtvTvwOMt4m0Qu95MCLoFxOQa+u
owpLvDNVA5b3OVG8CZT3GpNaXbraT4ShhBKFXnWPsNvvojylTel16NgznbVXkn0v8+8pxgj+ObyE
H+u5m65s1LutpavUzShis7LB41l9DlPR1AsjmQ25ZXSXFwlRDRapOWq0WPEeGnhEV7Th2FzZepqf
SfBakdBqHv7M4YadtvjkPoMihe45H4RZ3Mxgoij5H1MdQS1awdqwHf7exvaNjWxHe+/fKXU+g7a9
UeD1nohlaende74OEGs0TnUFL2YuFAxzZcANGiDSlV6Tnz2ad7Vwrac0cosTsWwFLWhr2LI0yXgc
TFCUq/GuESR4G+PxTY9C7amYSiBmZazdc9GbW4dW7YL3p3qn5l8TXVD9/PPPoZae2PHL2FSdBW92
6KERTVZ0GLtYHBIbra48K1KsNWTU+s7GcAhCwmzjXfLZAiuQLX/P+Ld5GgPbu2YzRiiwiDWTF9zE
vCWTCfXIHXmuIm2+VGhoqJM2cIkM3doTJvTL6dwTCZLtFoffwg9ratZ+37lPfd3Eh3KM7m4fd9+q
gSzn2sv5cuuU0kZBTihBEgO1pqA+pHrnH4p4dt9bVFdH63OkPbWuS8096EOkHwhkHdfCeIOg5pHa
mIbfnWHfWmH4oyscl61gWcFDy7oLFdFlFOHMjDXtBbqF/hwn8GtyRHN0KtntayOpYYF1Cr1hEQjb
PjionU5JP+HWlBfcYBLEAmBVq0RvbPsgMc9maim7MHHR/Tud8ZiMLkd8DEa3mIcKTUuQSjnaNKuj
StugDIrMDMFQBWilKR8eZIuNnIqnID8OvX8estbZ9J6OoJuKQrUyy1lLlRSUcxG4sN9DxLUwrMbA
BeLjBtAnhoGqvwJXc3fyKnVB7d6V4TIjTg35FLW+2AxvKVEcwUIOQTXf5MU6M6sbkX8UwJj6M5r/
kKJn0arTnX1UOe4+ykE6Kshuv6s2aeepo78LF0/MVI7WxspU/72N+abMN1j+pC3TwqoPBZKTu+ep
9OyH5vvAvplqbU0xgHxmnDNduFUb1d13feXu5dk4D7/mLLrzG12tX/6U/izKIcTENJvaNOiSsbj5
Wxn87/Kg9u+Vwk/hlbT2dyWJ0hcIC8q6bepo3wZTf3F4uSz4OJrfS21aZE7ifA4kDBJaNCiX0a/N
nRGb2sF3W7A13Sh2Ip4ubDRH8lkJyqLxgp4qiaEbd/jDc9xd+Jr4kowWfhs1tE9iRGI4LybWWBm0
raIq4i3T000kYHom4HCXeg0gv+47Pup5uJZr2yQYCNhze+AXs+hGDouR9r1cWX8NR5HGPwpLh2Cj
DrQCSh/MY9DXB4IYkDsbtKL8CV2Qj3VcFtD7eahXqksRgt0+kL2/V9XO1l+/rurzUF4dwTkdNIct
jJkkGobkKT3IAw+ov2f+VH4OaeavzUlHv9XY92wMq9dagKmPjNfQ1srXAULQvwOuTGShrUfWId5O
94dpO46IDKwaNUuhJOZW9VxlH/PJ35vN1O1Qh5uHyO+i7RCxkzSE79C3NXKybmHEOlipb7rGCgXy
06UU5bTRNfPhZK56dOeDwT9cvtTVFm+mgG6HEzVZ9UKpH/r8Eq2FX+2TfqwflhVeGs8ZboVDvIvT
eDyIuCulvkX6VHai9+uTXwo6z89U5QOhefjUx9Z0HemOXGyVxnpUTt5zGevRro+EdpAHvD7TXkM4
BBGZbp2uYISQZ5HTsA1s+mpNrM30lMO4PBRZFG41nn5Z5R+bQuUFO2sNsaSYLIUqWiqK92PSM+/M
M9J6S8mP0YWoXswEgrA5+vmyUBHxQwv9cGdadJvo7n4kuf7KutrlxR7/TvjvbGW3CEqPs6/IQHFz
KzrZszm3NMxtAtuIVUaQXX2VQ6ckytqk7wxjniFmZG8flUO1HboWJI9ntj9sNKoR6K93M42sdWJE
AS+eMXoxneRD3jANJRpanDzrZmrbvYWuYhcqpYnsujNey0IQWFljrxqrCAmL3iCcBJwOtbYR28J2
/Zeahsx2opDA13XwX3JfP/oCG3Y8+fWFAAKelNBMVkkfasega+ynXO/ja6Z4NHuF/dNza7R5Rdu+
ok5TloogrsU1UwI2y5ac9Ch75a2fnctmeFd7PX21hrmdTEFWjkpbGBQUfsqBwht9GfNXXk6lpYJ+
UYufIX/1ogz7312kXsM+QjDREqhhqmVzbasuwXw9Tbtxvs1RooLffhBcG8NH7BULevg1AtRY96++
0+br2hMkPitmfDCVIDnIs69hm5C+OcSwSr+qQlOg9wdRAmH6t1Akq0XyoAA2n8RYnHW73E1RIog6
FtZNA7NFUefCwsm+yRm+YNkRt+a9Q3MSYYgc6m3PA+uJlPL0ltLoXHioug9iPsizr8PXXAC6aaG0
Bg5agdsmaj1tW/ZJ9KLrbLVU1+3QxFnhi2PHAjUZn9X5YkPgzWnqAzq3pke+gxDiWpMlv7fc3l2R
DKS+09LZhHgVfgaB8/cOUFXkHtFrrSe1+DCj7ExwV/2c2p536hIeOnLeIxGCgum2Iw7s/HWoSkzv
rNJLOnz/XIgHAxEq1qoT1d18/3VhmG9pPG862f6fnxH3xsLVjAvlmXVEVMAjmPzyaLhEB+JFKR5+
zVOqtkXx5yop0gk57N1wqIeseIyqvx8Cdbgngzs8T1G3ln9oNEpwFfgRVkMWu9twGBLaRLa2w/ED
2S3pekr1Trcbk6o+jNhISQlxYD8UncI2sk9P1CuLDY6U5By707Qemjq9jPhjVqqaZ9dpNGoIs2y5
zU6xwWShLQz0plwWXjg9J/irFubUWC+lYr5ianZ2EFgMNjEcrKr9eybn2rgXyJIgic7zAZS44zAO
bywUDMxT/merRdabjvpsb9pIk8bQs96CFnxJ4HS0AuerCT6dhTtR1TGU0b65CWam3uYPmKr26Srh
LUyF/SMyrY9aw9dTjDCLi6SpPgaU4oBB8AuPbUh4DDD8N4xj7UJNaXWii8PV64fhczF16rKqG/UG
5xfbrtGnm2BUetIV+vHN8t+1tsgwQ5bBM9B4ksSZzZFBnkl9/Nkhd3hDcuzB/yD3VF7Eh25tBuxS
K7hMuqXcKxDyGzG43V7F6HkWaoLFRcGOJ5ThmbQh41fcBGvgIN0sMGkWRk0mKBF69dYAWLVNqia4
Gv1gLsrArb9peEXlH6JSenb1VLx3egtWS4vEubJsZ6fqJHE0jh/fOz/kUW1XyrbJO3UFIRURspWQ
n+vyJltO+OUBjhc/YIq9Ozzb3xVlVHh8u91VrwpzY/M83KelPWxHMr+NHriby57xqerBuXUR302S
GLd1ZHU3eTFgN71PIzCl1nwvn9J+Bw6BsIAYbP84heGRVBn91Z0oVsqhq9n22Y2Do9uiRRH9mB/k
mTxY7hRAepyvfB3kPZFPFAu50e0mnLWZuo64DeGOucwyHYHnPCcy65rixDjJKRyp6VGztYe8Jg85
fthlVmM0+5oLMujGpMqja+Dn+Gq4Muuu/KYMn0Hk1T9dCy9h5KTdzS3SahsRbrQti9y+4r5Y1plC
Y1wR12wwpl+m18052+Du+W2To8oaoKW7TtiM9jtS7CMSHptvBtq2jLinI4CMHdpr++KphX0JW8W+
WCX5D5ZIaXj/e6E2hr2f9/nV8yp1PevkV3LB5Gqjulbi8MKrYNEDIOuBxkzpiXdiekKARsZQH2Kg
SDJEZ/KKPOjKgGkSjfDTpMbqsi8n67sxPBv+mP6kF8cOzgyVfVOG32PDHRaUAGokPwYdgLnA2s/D
QmmwlSf0ahVq9a9QDZNzoETf5MU8CLyL3lMGmq+JaLJvIapENUAto/nqGlxd9oLffCG0QNzkqAxZ
96HeD/dyyF412rjESizt+d7cavVTGJ5cYGtEuFj7wTHx/KRBYu+/Ds5szZBDBancbo5M74us8J5Y
/c3IiqndjbPowKia8UobZFg3tKcX4P1pUzoeAmDBRkneIg9WA5l49LVf0PqGg17xFlVCNJuhh5Bq
UPpDNR/kmbz4ddv/Yc6pwoEAAz4kaHqCXcu3Ddfs3OxQddyIfjk+GRZtSHgR2SI1TBhbqU6dVe0U
snQI1XF0iyRWM/RWnW8qv4tmJrAV/e/CqbZF67IvNh1nU6Jqy7Ss+OW34S/daoZXRx2VVdd72qHB
B34aFVThKcXPR59r9xTi0y87VHed49kfYTgmNLPKYkWIQEaJB+pA79Fbq9SKBW4OdaD3TbTnsASe
jda7oOAhQcwgvSogi/GJ5DH7vTEq84n4p/wt5Ve+cEzXfk5sqAIeHYtbiud2lehjy2YL626uGC27
oizZ5htn04kJ2UuHZdIR8aONdR5ZBTBwL+zrW5wolAhcJyZktkYqSRl94elTfY7c2kBQFKR3kLLg
XNIJIapWsJDTIgPGZdevc9Sfm554im3tFPFzqaGpQ2Ok8VzX9zWQkHdhjfYKMemL21OAUmvHvPMq
KPc++ZtUVzLrjtjEurct8A1zUpWdvKUxjZmEFJ7k6O8d8IH40CtrBB3W3aDSdBcunl+DhZrPtnpd
aekEU4yfJjzq2oOtH52m5uGp1NpBjB5Kk97+VEa9PFv9UL7phX1w7bi4OfNowqeZZna+NQVu2Br8
7xOfJGenD06IQNrXN15mk381DxssfRdUt8dsrpVBAPefY7N8rvN0OnazDDYhJ3vr1AQGKtIDM88p
zn6setuhlbec+hzvop2lA6ux+dSMSdMq0G+xShn98RRWVXlrZ6o+H8/hmxZAAVHaqdoEms8TyM9f
SX+zf8wnOe/I//8EbOKfS//LPbkw8jOeXwdaYwSoVSOlQP6nYsRnTsVH5Wu+9/Px2zxfe0r+EqT1
3/tt085pcCLYUxCkHLpSu1Zh0V1VoTguwuPkxS1iZS/nSs9tryLVg7UJM8Age2EBk5nnxfyxPhVe
vZIyJylmwt1Awp2GNzw1XOjK4KcPvkZJSlOLgY1X237Qj97xwrA+Udy+Y9ThSzHf2jaELQmW80Dh
6GrIQ0xta+XNAWT/j6/zWo4bCdb0EyECvoDb9r7JbjrxBkGJErz3ePr9UJwjzs6auahAGbSGZANV
mfmb77H/50So9yS35zvAV/1zh4cd1aIz4Y3E48Suhg38NKVkKuae52rD7IZ++ep1VXRlX8elSA1w
zkxrHyG4DPGNf13aYXkPcmXYtnr+J4B9eQAIA7tSdTy+dy2wgQJCGEI0VNhwgOSx6BPwgVO3rNq2
fYQNjLcWSIHdpAE1c6AGbIkH/c2gK9R3euGdMQI6KFkS3Uqvj26o3xrbIgjqZdGQMMIqYmmlpNfG
LsmuCPpVO/SfgcbO3SDpAevNVyJxLTaB9CJ78TB7i80eM2fObyBDpzcMbMeP4N0Jk+Y3r1owMXhn
3wMvGDcCS01ILnaDMCb6nSBAwVfV/huah8GLVo7HsMvDk+KXiP126kNRajoa1vPY2OlAocO+0Q9+
3e+9zIn3rmGYb6ITSzuKvOdBpN7JMcmU50NivaE75a+oLoqDXDZuuqHQ8InmvSQQX0e9hpIcIIqF
Kors0CNAhoYWjUVdp4/i+NLhqHosfcx1qvI9m4buqlnCZq9LAqqVYTLuvvqG68YbEaAgi3Gh/uAo
JbQsdpiTY3tn2ZPjsnFLdePWo7brnQrdIVww+YbTqBxjerDJqdiIKOKc/XeGqhgYdE8NCdV1LaYy
DE8HBXcXazNo5rFpHAl8kHF4c0d0P6xGI8ndUdCKbYzw0HDh8Mx3ZxuxyE0RJzObzATzCcZ+qtp4
R3kHF8F5jLxbvfA7CAjlgDS3W+ri3s5YoiwvihcXNUoC9VG8wdGOFri2Dx+z3GSlZ81nYdd7oxwa
f+F0JN6a6prgo7UfO/BmUU8Nh5I2tVwSIfMIEtEq6ksqoLnEweeUxLJ3ncr4SaIYjHpKT1ib4J9K
VuEF2SRv5+S4LMrZrIeuonUDJYt5Vmi4OFcgBhe9cMBOkURYtEbvvWp8cTccjuttUnjeqyLqz9QP
9KsbJ8G5AmlyQs7QB8LSzckvLb7KJsr85KobJNqiJMXSfp6YOg+rUgVar8Udx6I2lEOP6eWxbRKf
OsDfvrz6XiO7ZnPuKCcV27HL7y5o3qfMz519jhjBOhf8CnNl2TWKgmoltPqh4vATjXn5HAf4Ms/z
U570gBG6clc7Kk4OM+gnHMIzGFBorRNmPRGkkp8+7lzUKPCcTv3qq8EMEC0I2a/gg7tLnvbqOKlj
iIqK2idgRrxjH+OrWEeDfdMbO6GAsSXfaN+muamQ/9+EPASr2gzrDNTeLMgXhmguMzsQcAFCbMkR
+YW4ybEQxxLMqLyT7DUWyI7ERlUB7pa50YxJ/IiJI32isTYKq3UEYBqakWbcbdG9yHHhWP6yrVus
16q6vfjAFJfEGj3WF+o9HrX0CW5lcIiCapwd1fqPjgpBn7XvoCr6zcBxngrpEL44pn2Q81BHxRIn
Dw5YOrtpYSj6Szwaq1pL1buT8IGkw5b9MOovmlmBrs7td9lT1ZbUHEWhZW+U7hNI2Y0o2k+vrKsn
Z27cg3DK9OtaV2ALG8aI6ZMVb/l2WXw90UzKlc69jokoiCsbb2s3HVLNEdVMNXOaX/yPcgqN299O
jTxjCtfnuQ5/IHHmLJ3EDd+jWXNFs8tPPF3QwkwH+54V1kBd0Iz3WYBEWeYEzkIuSVu05froV9ro
w7JOAyDh8bNnhwqyMj6V6Mp97KhNfMJ1e+rGtHuJmxwdB3t2q0Qb7Fp34H/Rt/bATD2k2E5+thXK
TXU35o+6qhf7oTTABRn8wshVB+x684eRx6TIUP3wzcyFtmQgkWlnFO+rTHlIxLhHMynCdIqPlEO5
y3Pvwl7cQQtf8CQiOKV54addaGu/0SvoZ+zSWZNqv5t6fEPFI/1B+jpZemTVOUMi+tNM6nDxHb/e
Ealielpl0SksS2WTZs30EFstNq/oIiVZlLw5syN20CPPYtt98lbjEIViY/WCSarDY2l2C7mshoy6
boHQb7+6Dh6OXv/qlf0xb0L7msewPaBNaG+Tkd9adaz/GAJhWLynLrqFZK0/ierqIKdEHTEClQ+4
tx2dcdeOsUul+X/GnIFt3LdRx5FjslHQW0rS2bTCNDok70IPh0+ayu9r3AAzd6dYzT9jZYZju6EY
01ouIQ6kIF7rvFviPMV6gq5cnDpDeORU8fL9caWiGFcsVyCduw99mF68gcRJDkx+k4p8uJlBicFC
CW53LGN31Wpet51M1UA+P1auBUS1aztfYVJRLLDIanbfEwmg/osWQ4gefAf7h3mdnzg/py56a20t
W1RxZW/majzo88Jtzm5ZNGevmJpzEKBaTvDj4iRKty4MDHVhNmNOlxwn/G8WPap4Tz7HLA6MOAGl
5v1rpFQwn2sd/aBxLnwaeivYJtQEVkiAh0+xG/eXOigfZM8xNHiUJoKHFfrMTajeq9BtnnQ8AYo2
1XhVQAhCVe9FdzFPyywYkpHZUrkYc2NTE6WtB1+HGfzVBxx7gsgZIeYBtmZRZGq6QW0whq/2aajx
c9ekxjuiay0Sgp76Eji4UYJ88m5AydN17FvPsd/dsknptinvwGPj8aO6fqhutYKqg+INr2NXvJph
v0W9fHzItbh8UlM1XqqBN+5l10drZStqdABl11ESlDSa+EP2cB6NlqmVTXszxRPOKPKXoVajx6ID
aGLp+YvddvWFxPGn7MXUvY+oN6CH5+vJoc6nZK3oDuJdzdS8eWCEAJpyiEZSpltGVpE+tRY1jlgv
sxvvv3idGW39YMdatOE5Vy8lSdBtBt/1XIZmvdPr8FnpTIWdPyq9s5t4H2VW8qdObeMJv7VxqdRR
uM/Uxngaixya/jSp63KeRUjV2mtxw9OPPuLKHYWNvypw5TRMPzKTpF1nd+rVAgu914O02fowXu+h
JOLP0oToBqK2aO00nBhgg/WkcOKx3yCKrJAF6AiZ5eAweVTknfqogoK5yiERifBqzc1Qp2C32nE7
4uK7DaCkxMhw2clpCjEEKyGlcH63OT9zCMjQxWQQANBGs0XBkRp5vXTUg0eo9ZD5e4RuvAyLKzkm
mx4s6jHv0tehwmt+mfZKjQo8upvzDVpWBY9ymW4+Z4EDOG4eliOoXJ1j17xQgwPBWofD8zR26aLN
BvgDc9fzbchSHjt8QMr7ubJje9GYnL3lbBGrqH/lWnmQs7wdBlKjvK8trPieu6RWcLCxBIL7fJSp
m81qaIxkJ+9NpsRFN67tt/JeHc+9daogByZn8TxU0Ltqik0OF+jMKfhDssY8aMHXqDtJKLIkjslh
yzdqxOTbjOSwDTAKobD6CohUTpZjuVCd1EUzvNDXhAPJ0lXi/JJMVn6RV7L5nnVmM9KyAuGExxYc
q7jVf2t4+xVF/jtpDeScBtW8xwUZvbBJA4A+ag/4oMR6qe/iV7g1rxA9lNXYQ+lyY9XFU6QhXu3D
alrpc0HbHJC5XsjLgUf4UBhYvBmKeoqDIVz2c13aSEqECKq0OrRzN0JuNlBT50Uu8+P0YNnZSWVX
OqI8h4ubpIPJy0ZJkNIYt1HWFT+Mn6ltDj+6CcMeswJ5LrtNzymywCyjK73o4lueuZDjKJcj5Fem
+ikG10hVSX1Qu6s/g/bFjPhvXR0kkU34TqcDiT52WrBPgP6eLSG0FdlopE57WwG43FSPatVBj+1t
7KmdLtjz6zeunQmS0NVgIBe5clKB3Kk8Skc7sacLrIYO3xJS4as0du6FbwwraDFgSXsQ1pEWDVtc
i+PHVLfxfTahlwDtumYxGivkkZc9CqJ3xCqPPSIKyMPSWKL+5+r/P9ZxmMTZNcDpcz6ry/N7MB/i
ldngIUsFpli9NeHdXbbaTu9QVRznGkduD/EJlz5UFIthfPDzDu/GLjef8RagtgFL5WPo4rOfu2ge
ZcsoQM5Tb4BHmyFYjsKq8J0gl+ZFyLMOcXH08LP7GRZjuzBix3y2qZuu3DasHrqREzLQzjOePdWd
L0G600HDgReiK5vQIDExBtWj7LVkGNejYYi17EZUsggm67U1YVdXGiAM3Rkni+Mk7wNzalZKAfa4
nbtyrBxH/Wh5/UlKXugdGXdys/3VUC7AC8xyDdspWmJ3E20BzmvuorMdUgLsfEpgvFBoGt/RasL5
aNTzM8+H9tj08OdiMbwDyu8XtlOJwySG7KbCmuZs112+GJNY3VQbeB8ZMp8uX1IMzVMR3qU+1oDv
DqjE8mxFerpXslLj7zGW2O+hSym6uN9Gfl5evppRgH/LKa1HFTp+cp2tI2m5Ql3xYAXxUlPUtdVP
6UZWvb7rYqJzPMwSI3j+i7DTljb/HXC9xCTLdgdsCmvMzpCtxK9rct2tnsFxIsqNijME0EUxZJgs
DsWHL1J04KOpe7IgqRLAg02Ze20VZE/TL1DeHmo9ff42WJRMrSntnlyfkldQjMku0qq17sTxAm4j
gllUeKWeAYAv8WCk4qRqAmVBUJDE5JaxacMBRm0o8rWXDECzIyfFE+V/mjq7cuAurt8jciluPNWq
+bvKckbcQ7tk47TAX/wmVhbChtsoux2g1QUlXBIR82zXuOfK1XARTO3xAHbBWbooftxKp//MnGz6
wFEeUkPtFw9FK7yTXBGi4f6RGuW+tcvpBUwOhgI5xhmtO5Q/CqSszKHIt/jBlyssm4Yz2yIsbmuK
sGccQdf2Sb8bGihldZLtmgktRPkVlt/Z4nHMHhIFj2s810iXQXUFY4vm+hm+XogUkJus3ELrN4Rc
cKnmCdloOck1Wy37vUEuSQ6p/KY33x81EeVtMYdAUls336zKmi416ZnnuedYkXqR5Z0x19+8lF1T
mPi/64FhH4wKDV8P9ySzdbxgFpk6mRZmTLYXxYBqlGht9MLfKmofP1dd7m0mwsC1nI0wU9yLCQ20
YkJVSwjgBm6PIoFs7HqEV5CH6Yobgq8xtYgNSLowOBvE8TgzZN3ZSgfjoqcIyI5RWv50I3VneXr7
yls924bxILacTNGK7Aztqym72kAe8G8/Uj117dcu/8/Uuw5ssspBXiGZoRymYLZXYBcn4TprLEjN
IZ/TzKCZTxL+FCYn8DC/gTgg0m0VOpQK23iQTVljUKBo3SXP0YoiYXvNZ0Bqj9MhNONhY87IVDmU
ZSLGnUrlIMACOe4r/dfQqNXDoSYdt6BufsUD2X4llk/XnhZpJ9e31VOU8TtVW0O8apO4BrFnf85L
hUttV87Jpc683mw4WMulNS9BuTQHKtMBSNEMM72ispldnZlqTLZTP9bIMnz15nG5IuFIe41+yNEI
uPWmU6nz1mp6dSi+/KpG8Yk2aEmJJDC3rtepO89snBslvAKdCFbU+PeCs1bfYg+5W7M3myPS/Qk2
KtT2oqYmdAlcnMvBt+FfYto/6gT7L3mVlx6K4KYePFcqMSVwsxP/hyCPpqOPRdkJwJ5+ksPB5KHD
+93XjAh9ZLUFXjCIdiFXx16bbL2Eo75nkSNCFIjKGsoratS9Gf2kryrLMs/wgFMoXK3OqWvLYhxi
qTQcAbmjn2W6hHKNmkSrr76cIm4oEF2dV1mhGI4GLj3E6m27aswO64wo1r29Oma42VMUBzKZeGQ8
9GsWYchaOMqvrGqeuq5NX8p6ojikQrIoa696yDRkvPDvVH7Z4wlFbvETvoi11Coq8PWMYdb7Fghx
3mXPRt1Mzxh8h9sirPNNWbnTq87hdAEa0jgJq1RfTZj1o6qaz7E5Tde0cn7KYTIU2Y5XUb6WN1UZ
dVECLLEzkVaoks46KOSwD3GJlJlswr9Xsitn5TrESf9odQWjwqrOGg64B6sntdUNena30wYXATMJ
XznQrhs/Cra97tQcCMqc+JgmFUr2z1Xo+FvEQlGj/jvRYzINDcm1LqougqulacXNQNRrEeCoio5Q
UN7kGL4uTZTdgqzBhNpUm32ikHeXU7LJDBuPiFGvtt9jetqs9SStrvJjwPRqR7PS378XcMw0kE5T
MV9Rre7UZtjzFVrVZyt5KQcBhgabsZ4zAP+3NbaOOyNOjCagSWyJ5X31/DmiKsNNjXD7xk+Maq2a
enmueYEfsKXJtuim+zcL+jOHy6r7qCmnIeBd/4lR9aC+3rz7ut8vVUw0HiOgiUALoQbXOCnxCgrA
w1K0f6kr+/PrJmXZwgNL8TxiH1NLS3/pG4VSlJuVoEs1G8j8MC39LqQ26/fTqxCPdUAJte2D8FBo
sB9kNzcwLa29IrxUigb2tc538u4mVsOdaCd3TcAr3jzP+Sh1M1ymjYo8fNs8h5lbvbiBPp7AVyPz
U5Q1XceB/4nZlpyl7ozZwDhCxJwXiyCa1gLnk63s2gmIOcq7zf7rozSMvcDp5FvkgPI7p+1PQ1Gs
W4yPyoGaD8UxwJUfcMd0ak4fad1pazgF8cF3kuaOzei7nLfrtl+AGlNhP/Pr6I0Ye735RsfFR31Q
xBsURBSdB3Xaaakwni38S+UCE6fvpRWY08XuAuxNBNxG/s7W3ouKe8c59dLMTZs24iK7UHRvucrz
b7v5LvDwFRE6vJs8IYaAyJsvDTiuv8hUIiYiProe/144ieVZIHx/rqPZqJOMFH/GfNrgEMFpyZz+
aTrHCg+4Bq8zhB7J4Fqr1p3ac9BFn3ZuRCCJiv5BVYeDmLdqDK2ce4UY9zxllXl5yEfbwfg+F+sJ
/9PXKvUuWH9Enxxsf5h1Vj+n5iA2lGLsfRnX+gPheYDsIyu0Djya4/6EBYZgPRoW6hThvFHCd+fB
WYvQRSCxVTMVjtJ8mcbolBYCVXcl9hzMCjXn4M5Xio9oeM7ZeiXH5KycSBIBiUAEZrJDF+eP5So9
+twDJ5dOvJrJMP4RkJfA2vvosTcXisf6e4iA4WIMI+MepPm4VuzAPodgkPaBq/h7aHOo7yPiFuJg
csA7UePdrqZPvBuH28iuI3uy6UXwUTVRdO6ArT5lkU4MTFy30Ny0f2o9yjpRa0U/7FwDOu9a8UvQ
K+qyc4P6HimquXKbwXrQSGcDtXOby2CKu9papK30T0UHOjagLPD3Av/E8AOGyWedgqFrLAq3/9vC
v/NQ3wO5MAj04gFJA2cRueAm7Gr8pSrASSdhjnD4HG8XhWq1xV85xaeqepMr+oZni2LE2QqKmxWk
5kM4EJnjxAnRZT7PVLpabpvBIHMxgHjMSiXjwFqjkeJkf/oqerJyN3nD/6pcJRkoPrtvsv2ko+ml
5xl+JS7yC14cP1WK0ZzIpo9LY6gF+Wp+XSnP1TWchvCmO+YDJ5DqrYJBpgolxuZnNN/PsjX5Qm8b
z4yX/CVxj4EqOLxFwe8WSq2/YKvc5WPafvY8kIapvxqF4KMzXaiLkkPTvnMNUllOjb+G2jdLhDvs
d6XN95I86Ib1IbGt7j3hhL9sW8oCDZJJsBG8B7/q1XMXBgmAJL3ZxYNVodpL92usgXleVwWJ7ya5
102Qbyu/iFZyMp3HWhEtbSzdH+3ahpaLZ/amMpPPSUGMKPZnF5IxvVozoY7aw7RVqMx+8evmVcO8
Kv0/V7nzqjIwxjc/jD6FFtZnM7EeHLVUV7odFS8Vqo+bADTeRnad0FDwARP2VnbrHvm0zipQbYqd
a9m1SEsiK/PV1HNXjtkoM6UL3asLFE1bYOYLuYqL5IAMIEpJSaRfRue96HuHP2HiXLP5KkE6A9IA
tIIxxAwEDiAzzqwlpiWmsf1eKK9I1/ZtOXzdKkesVE+/gh84nvmhQWxpCbu391z13Qp7bYMtawdW
pkteMVTY2JjJf4i6pCjPO/OIqq5/9/SOcIvixhhi9+oPrb6LYudHFBv+Q+Gx7Uk0hpumNpwnWDH/
mSCZZ/PDduaFb/m/72iKiHpObN6yosd33LS1C7utfpHdKHJ4gtT60DakRVdBOww7dGo+EVDTLmQl
Q7Ei44sfDx6TqBrMg/OndMo7kuXmtckKcc54qxpVHT3Kxq7Jx2s/5HXvB7g9UCe8xGmxlJGIp2Xh
GZ9paIozoHESLuyduVvNVIxYH/VNoZq/Auq9C0kItl2TsAroEGl0s3wkz7DFKqj7aYBBT5o4eDcG
3vjkH/EsZsO9ZYEgPJ9XiG54D6LMvYeUQ/dBP2mbStXyNzOEzFTi8MquFm2zuRRv4qBk6TXM+tDu
9igrx2/CP9hTr/0RXf5KWdx5i8rZbr7EO8fy1XJmR8E/zArcm2sz3gUQdq+D4hkrRFG6Zyd0IG5x
Bv9Z5cbWJcsosk8FqtqDbGY4GlgG9HTcBEproQ8r1/R+9hpWyevW6BJ2KOenOUNZtJTCvGfn+hk7
5V1eTf2nYjlPwBvrDzT2kwUlzeYNNgZGKo46Gy1Bbx90x4O7HKMtX9ZrHWrju5Ol/SZAZnvXjIb/
bk+ryK6bHy08uR3geW8thwebaFQX1XOPpObRTTuUnee7m9z9UJRAR5IUFiZVGGchx4l+bYxA8uHs
1zM/fDG0Vb3REHAcSRNjD+AY+6kAFS0KA0ChXbtLPDLcrenVJeG7Yb8VQ4oyAG4dQF68VRAo3sGk
knbTpvxjIMLe4mNMIVBbq3h1BIt+mo4jKNqfWTW7cqtj/2p4vAFHR3iIPHNi8o3cvQwtdyaQWNZ9
FR49jy8xprC9emjmXVw2Vl+xlctLoDPT12AfOPUBkS/7Cdikc1KVlryvrjlvE8qXlPJ7iG5oJCGX
lD73tTkdlap5aTpffWzRs3ssda/cg2JqFrIrJ9LRLbewiEi6JVV+zRo2OdR1tXPTOskKclz9c4gv
VR+SfMq1ZqmaGR5ho9oco6H+RbpL2Qm+u8ewgmA7PMjr70Y1ocHIrv736ntMTrSBxW8KzBZOrskv
C+H196BDKsENo/DNjSEgBJqhPAsbym+Q9f4TPhBsilYd3wDWJeuiaqoHvRPRZuqjdUxF1B07/dxr
ln62URtaVgYyU4UZGefviTFrBEdJrzo1qcVffl6subzqgXfzZ6vQN4V4WTfKcBswKYKYb5gr2ZVN
NRnXprHLMwJH460IHXHsxvH9e4GjNspysoZw+z3Waj+wxcY9fv7UGlHJXZrH2Rkds/iMkwMWa7lW
fITY2EmoYuUBRujtpH0wcQI/GGmYIYcwZq+tq5zlitTXgIqmrXUT4d4hCmZLQNEpqTqxUqzZTlEO
mmQrkQpxWqq5fweBEs+WLumaXYXKpWIoD2gtwA2ExIp55ujYX6mTZpYRJhrSINZSO0Z1nDVlkbxo
fabsa+ju1++mEum5FaOx0BSIXIuGkrqUBRxSp9iaSZAeKu+3hpvOQ2w24lGte/fcm8We/Jh4HOJQ
PHZB2u1jRW0W4bxCG8caCad6rVTRdDJCQGhZGD37A871CzkGYHyyNkY2l9EwWcz9BknkeXFO1IW5
1qRu0dG0l1ltqetai41rZFv6V6NX1ltQDWIvh/h2o8aXjwslCNp/rUrLtDykrv4UxvDVEGY2Vg1x
83rQXEQmHSwfjbD8kRdqsu3d2t+ZKhpkypivcX2pPmobP6AohPXQBH62d6nwtiuACNPGdKJiAfIs
P4uiy89fM+C8lmGjrMhjTHjc+gGCp6H2NDajvwbkhdmpU/3ueySIHTEH1MSTIMj88R2V/3ERKENz
FeNQUS8hhCRpML7DMD+KEWSNajfKwkwDuvH08tXVJlV78J5IvhvtmjrwU2om6NLJpRpwU92qi30z
v5hkePHd/GdsTK1/llS1hfKruRpG2zzClWpItxb+czuI/KpQFI91RwFp5YUXT88e0frclEXkn6AY
YRgzN72ab6Y6PMGA7m6To/Sgca3qs7Yo7hu29QEwx1u6VqVfiAXSo5/53ppCmP2i8BzYUZt/JsAI
tZQN3MRrQff6u2OV2s7QWlw0Q2Dwcszwbo5Q6hvUswGqiEnSPZ44as5dSkDB2XaTVzkpl5PsfXWo
dZxlj9R9vpU3ye4A3vFmjzd5s7xHqbC2cmKh7uQChI+KYx0hFtWUeBzyeLXHlojuIhdnQLw2sA/y
tVwM26l4cHpvbYuAtBY2CYumGKKzsHPC6DYW0XkM63cvHPRtP/ec3mGCQAy5kyYut7Uz2hdO7Iit
Z/FJ9qLGtS/yyrQJXlXXD1ayWxrFoyEMsqpuZcJHV9BO07X6prcDOpsTiqwKXhC4ddpLA84Q1IgW
1P8oghMB0crxrf4ih2Qju1hm1xAScDH9z4TshjqwjqGahs3U1uMyRFli7VGCwek5rdttAdZsQeIn
AhKRxLAe7OiqhZaOwmq3+x5qFavFGRD3riQ3CgTzWPa1dr4V9tqfiizI7ntIXhW94WH25MXrr/vl
5zmV7m+Fi8yz/GflQjmRKlm6r0b0LKdIRaF5lmkm8bRLeRavslcHmE2gHVUD32HS65v6AQjgOuha
jte5pVsLi9MRpDvuj7KIY4LjU49Nw32EhtKlq3Xj2ffbX7JXzgfMSuu/eiob16HSOKW1TYPoh9p1
6iFQwotWFcGVb1firVxfx847wyy0J5mw0g0fZBcxYKaKxyLIXiTHoZcECV8QkSNyfYo1XHsXVH+K
lRDBsHbD+D3JMByd/Yzuw3hMc8W99bVv36moYf6Up9YOdra5CXtsBCITNpefaiFAg7B/TlCoTu2u
/TFiSb2dA8StsNz2h22PWyWI0mcTodC1ZogPjfzyMQ5xaVb7tP+B1unai/vu19jEaJsFbfoIjiQ8
aE0NsV8Pk1fIbWe5okPNBUodLw0A8CkngMBf2T4Os1/92P/wqy57BKgJQchw9V044gclUc+y8ZHU
gi5m3tXSXQ5NP91trJVKtr1HpLunu5+jSoSQCZlr3x6OY1t3y7RWfyMVFn2OJBV8WAZwM/CcQumt
BdNbGXssylDkQn4FOjXKpCGqG+exKqKFqGdVG6Xu1rlXK+ekU7fZlCGqNffiGPBj0XazP3dXbs1y
ctFnysUNEVpx0/XgLCh4X7AztG9UkNU9aAcNmwMm5Rg6ZiHlLhSUek8VN46ABZIe3tvX7R5F8air
q1MnxJ0wr382vJ5/nhB9l6fmC5Hs3TUqWC3hADYwVdw3I0btNlZ8F8hDpT55kCnKEmVpR0c72+z6
2SWgBagUYg3+r76cd7JwVzaBfaCciTqCGQzW2aqSaaM71AP0uSvH8gFsox1EJ3fK0GqNW/9Abd+4
V6XiwskMCopSLXJAqhjvgtim36Y2IdpkjdbTYAdXkM3lta0V68mOMLYtYts9yEnEfx6zun3qST/G
XgkWfpidTeVV9/fqe3a+akbBuvmKaq/yx/aLpQr4CJbreMmdquKf9asHK1RQ3u9dfy3HZAOiCbTI
sB5QTdlGszxHaHbPSVfEMJ7G5jahq6VjcLg04SPu06VpB025hFc0khlJyx24i+leeUZ9HGrOu/38
48omFso+ptx27Szbu4XmKgxs94wKwwE5xfzgzz059N3EYlRWdWEPy++xKY29czW25sqKyWmFk2I8
KipmZR5RG4cpgtil7WTOslLcDWaOKtzXklo8NaNyXdkCtWXCLJzpgg6JIS83d2bmwN2aG8sajm54
9Ak09kban7+rBmU52vsgaFDLKWzy7x75cBzCPWSkZF/JMEPmH4NeOc8Exdmu0kcrzEx4SY7x1QwO
Eikh3HC1Lk0K+9TelDpUj7C9x6suomyZQPpboE3HLs5PeAkbqzsX6W/sQBGw8cKYGtNkGRd/std9
oUwPql9Vd3x/4kVOBfsoqS828ttLELcH6obpwTbxeZM6B7KLBTAJgLZq7nlgI5oa8euPgr5YFRNf
j3Hu9lGA7KG8TNrOzxaK0r5qpaJtor8SrlR1pqNs/jXWKuuULP1JQ1uUL2x1Nhuvei3yUD+kDrIT
skuo3K0zH+CL7OJllQPK1P2LDyX0CbULLKSL+GyZU3yWV7nq/nMlxyailJk4GW7/M/Gfxbn7qjgq
RtIm5PmhdsczQNsRKKSAjwYOfzqP2YUii3WS49O84nsZRgjlSVB8y6OuwvjBS7lLrplQkjqkeQm8
JKo2vtYXC8zdiO+FirWhVhlr2VV6EyUsRXRwI+ZL2SBi97tRI0ibehmhYqZ8gvEcOZmPEBvGSt9K
iQ136C74puk72+/jJeg07K5j09uGXZHdRVGYZ0+MD7Inm6bphkUKAOMAfgNzlGCo2ZnRN+xA2iwa
nKnvsT8W97JzUChJurPsGWR2tm0Qmcvq7wqMTxbDEA+PaRGEqziq23VhO+a5rsv82I7V2sjjcFrI
sWbKzTMWFeY5wQN7ZfYg3+WEHKty3dr7Qn0aOxEgD2+kq9Cs2heymeomQS1+Q/javlCQVFed6DL4
EIOOmGNVo4rgKWQLVT/cSZiRA9H+iuy6rRnNHD1H3cou3fKc+8JYFkPDT0F6F/yAQHrfTscfaHQM
BJaadYEg6GBw572a83gHbG2NmeIEfSH10Ctdk8jdGJRg3/4XY2e2HLmRZdtfKdNzo9oxw6+16iHm
mQyOSb7AmCkm5nnG198FUFIO1SW1yQwGOMAgFRkBuJ+z99qqMsBxIavzlLPUvOlaGhJjUgfPqVMe
UF01U4Wr2Lo4JS52M9gkIbBJS6PZNaL8Oo+7imNffOZ5fFGz6EClHP7fdJkTGoxpVY76ztUBI/z5
AvPPsZKyzor/9N218y6If4fI1a7dzL/MSqxw5VUgho2AMgWhegehM62fN0E4KGu/zoltBGH4Mda3
2nOR83Wcr/hPPzQ43Ei/vdCfPzS/jjE4ITUm9bvfBO1HWQ89BSBh1KwgnUI8kZISLHLFz56Q8TFr
lm11nLO41GmqhbNn24shvq17o1j12QCiTNt4uZA8mwAizjv+HzvTKSh5G5689ZY1WXWN8+Yl8nSs
WB8rcqP7OKSkW15nTJeakuLpNz44mD+Gqj+u+sbx+vN15iFkdkR7RwBPVGX01IUahmRDTnHgBbWO
vjvrYWpt/YkDMm9MWhzEd9PJmnAh38ZbjwyYfDRHHmTE8aSuefttk5kAukTtnr4N6YK5a97vE4O4
dq3e9KlbnuMSG3bVCFbfiYk3q6JUGUhhXiIQl+sGvNid1cGdy0TaPWEQ4OMY1N6bMtp3ICbku8nN
NfOxApFw/rXyvZgUOtu7hH7i0ELne9598rOsfpg3+PBeFTfLcYaJ+iHv9WKVuRbUzOkKQ4AKMwty
UuezpM8NF91Tr/PJCJNIpXdfa9T0C9JTjQu1RePizxEiLQLTRvPvQBeOdzVUzvVYNREaZ2X4GAtl
d0DhX6BjY8iBJH8oS6J1a1qGO8Qo7RoGkk44aZhfrZw+m68WwKZzMudbU4YX3yXIW0aOeho7Oew6
JSmOEOuNfdqTotOkCE0hbdo74RHlWqWaghNGcY7zJmujYC0QvCxEkMP5mU7kei1K2lHquBd9t8Ez
4pIm0LSEylBUUkz3Mg992yiVfCU48LNXGWC8RW2n2zCKUXK2mnvj1dI8lwnAKK1Rkje3Nx8ixPbr
Qq/zveaSD4lai6VoauAmmZhT38bCnM5PbFvF2pkRAoMNR2DaM1G27wu9/GoG7e6jZkUtCvu4Xu/m
apWMrKfcr9AW2Wa/GmhoProZ/1Oyj/O72q6v5BR7QAAKNCqGYDbB0bwpWVNvyxrp9hhk/l1v+NdM
seNzaxXDNhklUqSBjz495PKe+++wMZKu3znTM32G8M4bVYzRcTTJOPhxfD7ZGGFyyP3+xZTaugD/
NqUlJAuw8uXXsI0ebM1LXludxTPiP/3BHfinr3Rc2QZgh3XlG3IRal11A/ClIv+H+nvS2VPUUF1i
rY4HE+gcg76m/D44H3ZkaO2lb/EoVODQ2HnVrcMRZmQFJDlwDfGUa+XP401HDLOGaGrjw4c+Ei7c
ca9hL4+8/mNvHnNVkUKfhSs6n/iP1+VYtqAnLhUVCFuRVdV1hnUrYV2v57H5kFQ+NB/6PerpdImH
yb1HllxgBkMakpBsswwVynpRWrTHtBBygVs4BhdSOtGuTOpbQ9cVIqZoHldOWj9WrlWvokqZ+vKE
HfFszU9tlQQHcCGIaT3l1q+5SWAQe8JczT+lUppna9qYmQKJIlJHa69V2qmaEC2RnYd3kaI/8zDz
36fVEZnTkLZC6w4DB0prkqGYqtfpZ48O/ySJqJ5r1I9LHnViB4bws9Gp1aVvi4hqebqzpqN5KIDs
QVS3mQR8migRjPBdLh1RlbT3KoPGltbeWrZQSP3zHCi8fnc7j5WpoRxwCTwQKtiWazr7FyMz5br2
KTUpcTtOWJXxGknS2cLBOM1DaEdGHh/kpkR2cjMP2WZUXCmZzVfPIyFKmIvMQY7/+Sp2keXkrubX
ssPHsgw1Jzxwm8CMOf+O6VWRUycAFTx34aC1vs6/KUhwSwa6izbGI2C968N0XdutSWC8Utn7Uua3
Iu+aiy7j5qJNe22YE8ciQkLSUCGfRheuL50U4ANahrpmGvPHyZceU4b6dgh38I/TZT4i3YqGnWuR
zexkTxhRy/0IDGLt1lb62pTNPq9VjI4AXA+Bjd80Tav0Vavqh1BU3n3TWHI9Qqstm7a9lGjFuakj
mzDgSK++jc17Fm3uSx1Vr75t6DsQPgr4punHEqvIL+LFmM7PF+kUq/De5cNeb9qczsDg4R61/HtL
b/z7UsLswM58Mx/NV0TkSRFswMl501kaj4/I/e4KlqSnSJtEUcaY3dfTZnA9dF29cRVqmt2rwaTS
MV19PZ9EOhtejTpZzifnH0JQTB5ZbINjmH48CDrWZaZ9W9lKdj9f1tVM9dqkqw7zITBn8zDN/BZk
MZTHEPkuxVY5HtUc7G0UaB7VaOc3bEwgDMq4u6g9dheFlJnXgeYXhm6qvxk4zGscdG8f19sUYFU3
yY5GIJibOsrJVLV026GnWn7McHIryj6O55nKx2YaGwNAoB9ph9NE59vPzVOh+YRnyHTbT9d9mx79
9HrzCVfnuu9+53z88fpzb+Tb6xja/dCOiOVqz7zR0a7emOR50QilHTYfliEcnUWJc37oyptvl9FE
GfcsdN5iXUyM4NLf4jIpHs2Z9V3Gt9p0FObBqzMOIdBnjpLcLhYm5a/TfNKQtGBaqliH+WxKFPhy
9DJ7p0dW/tgJLHQRrcztfLEsXGRziRts5rOJlDOrwV1BZqVPCMdvmQs/X8NF1zBNdWKnkhDfF2V9
KHsEcqMv2jsz8eWCj4n3pfcJ9Khy95264LNhiOw5MHtr5VLDv8w/lIx5uo0CNz+G7nhr5oO2o8gf
rbkvRp/CLgc/LMHGqhQin6GNzsNDYldofgnOmw978ImrbND9/Xw41uXRTUaFSV0/YPUntpt5iHHi
NpNtwikDjmAg7m3TGHwwg2TZ3qMJVvmbWqUT7uamB1St1R+bCKI4Ifb+ZtZiN4n9/dlRYBgr+9e5
uIQHjKd4A9+6mkpP/uARw5gnZEA7jfkEDyRfDHDXzyl1xKdMS3fFoA93dhsEjzyLFvE0HNn1b1Yy
BsuZeNNR2lv3pPpt1LBLH9TIEYc2z8UCswllxK6RW1E5RIxRpVJycWKVZn9s5uGfDhPM14uylHd0
5SD2QIC6uElD34Vsc4yOYJGBCtI7k3bJk0VRky+5Vb/FLK6fCDB4jJ2AVK0Ik5UdNf5WFlIe5k2W
Je7H3nxYTIc/jWnJkICsMI3lfGK+RPiUxzTKlXsPeci6aMQE8bBYQThx764L1QWhDL9sFdZGi8Wv
onytRdgi5o3qoJQhFmP4OPyPY7hk802he4/ztUE6uHDF43greizS5tDDPFcsWNpSOg8Dq9Wdwj/P
cj5rITY/pdx1F/NZb9T92wmjr5HGoAoyTdSahnYEItEYlGo1H7auUh/nvXmjRZqWf1xojb1KeHyh
iV3Tmt2DOWbrvKnSr4Gwb6AEBi/VBNyqY4FKpwbTpk66kCyvrFvVak5l2pTniFbzNUPNc+sk7xFm
UnLphsHnj+i+fBxqmmfASiNBcr5W5Hm3CgmV3Phta9wppk61Qy0QIE5HyF4OCpNTIpY4HPqQsaDS
Fn5EQ1VpGEvULN2WpmiXg55cZRfqCNcT3V8h3GjXH8dAP3F14pLF/ggFuCg0HkkD4RYaCS44r5T9
0JrP81GAhnnlFX1D90T4LOSt6pa+WXGrFSAdcjPtXlJXrVehbMfDYNvFMitVeyNDCGyOIvKro9fm
Wq8a5yKBB217BzV9FldyZzoeSkazNg4yG54EKZ489Xzt6CcvY9JohzCNI484uRBtC0Q2B9rVUu8U
+SYbMjDwPb2rheMBJyoIXO/tcmNPdjs9y6KLJ/VmFRpO/uJQlMeG2i3A9z95SY5oSHfFJcqFuJiB
SbdNqw7zUD460QaPhLaG19YfCx1bNQ6e6okQTnuXOBP5ejqs1GDc5JYeQmEv66cOVgjSPSXfNdPh
UOKSRoZMptUwesdSN5mhT/cSBf+f8OjWODX5TpF5mu8dVuV0p8yWRPxNF8Gx0hemCAlt7WLlkPy5
+emwHAi/wtP3+yXz4XwxQpR4Q+apsh4xTCOk8rJXNSZYzVPydwQ7925m18+25QTA/9XoPAhVO9pt
q6yt3moeUZC+q2N8F1fRZfTz4BM5ebdRrFuwgPTgrivRDZT1Rre9/Bm7rDigqxyX86ESYK9XFaMH
L83ZMCNsYUyj/NwRBPXcdhUV88R8qLyiumoBtsHABGqmT4YAQazotInCQM1XYcTEr+8O83gsCv1U
e8QxuEAO142Nl9eFTXRjdyyW08C/q2XNRnHSfSWoVc5jH5sqguIDpHX9bYypLUGhY9Aevo3l+YPX
JPJ2fiEvGJVdXpGVFrcRfrhKxAsFkfnRU4wqWxRMab7fnU/J6fx8xlQSLtIabJeCYihMtZ9+dL5K
6sZTGmjp4iMS1rSb+0aoy9yNgms9dRjhFvvrIlYhKE4nO6AoF+yyuLg5OXpaeoPdbGP3cXiyBzNY
dREZQLhtrfCLDCnLJjpqLiPWyHuAcNUsnF6PLh081sTTyETsoSl6WgkEiNAs5gy2fvJylZtyXIut
41fDLfhdZYmTLQPONMq9bxKf3vj91nZtKNyF51zmId00WvQo1pXiM+7FRFF2VFq1ewP0wyGNeSp0
Ya/ez5skjZYYu7rrfDRoMl15dVZuFWm8VgPliorE5GShdv4AGtLoDyIrhgNS+TRZAAzlr7NiX1vO
u3WeIAfy07ON3I6vS2e8kqtkL1zdNC9aYangs0EeF/ybvSaA/BZ2Ia0bVkbi0pvc+rPpxICJAi/C
IG9zxRJnb5JKyrImt6EwvoTMxe/CFvqsNrrE9k2/IiqiJxbgzUZqEqO+ZuJ1ZCl803VwXL0hUjbD
fPjnhozOcQM40QGdPqVZ+on2pB8ovhbvqkc6RRO6/X3UkxhpBLY46E5ImSdEhxrgDvhEdAVd5pwI
P9rxFfmSBAaovL+0dCfLdXP82C1M+3PUGOau5AnhUFRutAce6Tqmld469Y4wFoUNntzJbP6txVTL
SPQNyWH5HbX8YQE2rvqt87HjOZX/2ZIWuSdl+pxOHAUHxeI1hXpE5WrywvTt81i5bxJn2rYb1ORY
gZ44IDgKd46pUPmUDQ2xJJb52tFBEDlp2M4FIRRrYjiAAfSebCXQFhTWzCNATe8pG3JCDHVsRIC+
xZH/EeqDiXvMIrO7VzGLXbp2JF/I9iXkIVgEed1Ze0x4NvEWWFLVKfJZwOzeYSQM+UbBIURIo98S
9WhoJFA5o/MQKKO8NqO9S2OqtDGxwzeDEj97kUifcgrpJ3tUoYyD07z1HFQQtVc9mi69Iz9/QomW
34mUSARdAPnyuXNFqvI4H5WN/RuSAHrjI1GFXZHo20SU2Hz1aKHoiRxu/UD0y0QyDSgit8SjAEst
74uvmkrgZWsb5VkaqKJnSW0Tb9J42U/oogiLzBGrWnycD+eNi9c8avQBt6I7vBrq50SJ3U91FGZM
vI1bEjasi1cG5rWnsdtmzXU+UKOEz7bZHuYjW9bm1dVoTgQk1yzmsY+fKaEU4fP90hr+sJvfbfr3
a1Ub28ci7IIzkmpvWbhMbPBfIZ8bZXlsGl1u1ZR+TdAp+rp3LOXqt5ayVC3LWBCP7Kznrrk+FEvL
bMp7deKNT0ch0Rn387nCyj/O/Xkl9vqV1iBk5wY5eraK/0Gn8NHGzjpOXG09H/ZaRl20aItL5eGK
y0yi7iiSlNd5o08yiG9jY20hy0hp2dqDeiyZRxwa82QiK97WkBUcXcI995mLf9COZaePx/kwCtNx
67qWD1lWSReEwziPvVfpK7XVkZ90dkf8DSkURdaEa7MP383pgRTaabKxQ69eYY/y7uZNmVf2Ake2
YP3AmAoyTQG3s6pc3X3x2m1pGfELpSt7x58BK5mO7nMWvVVNXoAEaPyV7+r6ubAIiaF+jB1jkjsp
evTaNz0gbKZu9yV5hNtGmkAVppOoUcN7c8KlcG7eWKRzL9POJOB0nJRnuZpMnv+lTdw6pXOJrEw1
u6+V4l27TieIxfKTFcq95EEKxVoI04i3bWb/lnopsjdEgWnT0CwKB9VayOwhBx9ymYeGMQRs3gnU
PNI7zkfzeC/DBoxcFe6tglSkqra+FJH/QsJM9tjoRbS16uqNOaK3dmJkiikPmmU3DOVvRrmiAal/
sUzjqx5kw7EO9IZUnSQkH8VxTqZNAIVbetuC6j+GEavd9CT9oTVS1fDGQjC5bgOxlnGPLKgLFmpT
O8EyFiP4WVutlrVuy2CpmDTHE2dTNI/cDwlX+ZEiIyeezAyQAYkZ7JArfJqHWEFbi8avX0VN1I0Y
u+407/Xk9DHH86jwyk3dF8s2rasL5gUivX2FADfSosq1msrH2qjKW98Q4QZ/a7QTPTJDp9WWzLf7
J82AbFXx3N2FxAtcoim+iD6Yuo30ikzC6TAL+D/82DWjtMT/5d1rsd3vmsYcHjxZ4PsOxmGDsW18
aJsGf0kx1pg1OGtwmiA6v16IriGBqPfbz0BMblv4jI9t7vm7NLDQn7lh8cTd/DxfUCb5Kcj6dRKP
7rF194PRl8BNYuXYhgPGTCc16iXeFlID3RxHZ+vg6Jw3RtAMRyPK6yNpJ3ZkoOtijpKB9oYo3D4X
fmEtu7iqDvOh7Psz5NRy7ZtDvYJTs4ot3X8zkjRZN4ZTHPK2GB9QNtwkVe6/qX0qMd35/UmI+FGn
Dr3XtdI6zRtT6A33ndhHlElStq1t+RIohziqeagk9EYvTKzIdqOksRlxtNED8euj1zh4s7q6fQqm
va722icFKvMSR7e1ZHbY750MyptBG2G+9RDOWV1Hx1WOsXYK1WNRuPtkwLC9lNEIOY5H1WLWxDqO
cqG507O6xL05Bgkc1pS6d2b0Lnr+MbkfBuU6gl68g0KMCEykerpIHUMemNQLTCLEy85HXpcfFKZO
MPScL2lS3c47Stjdps5gf5l2hiBwvngojJUOUeUv//jvf/3Pl/7/ee/ZbRaTJZD+I22S2yzgA/rr
L5T4f/lH/jG+/+3XX7iX644qVUs3pWE7hm1rnP/ydsfHjMvV/+orvSG+KgPr0w39yqYzKhelnS2F
XZaXzGpQFqWUkShwtlupD8iMSV0dBb0VMCf3Vpj4K0oYzdafZpFWrsdrm6DOk1UXEdAtCITzIUVV
ADupTVUoCtJlQ6zdS6UldAo6jMhZDr6GrPG1nmbRCzzjcGclZoc5U0mXQRxVe62uswc3Dp/aKTCm
MdHNJnzab+tEJvw46bMdzchtVvX0WEBBfqWC3RKJDreg8ktn7WS9OMOwjfYaku69ZSbgmSFIbVJH
Bndtgulad61knzidPJnCkqd5j7T23/csNFb4UO03RcblSqlM/wAGoVu36CLuTQ//AcLU9GUMWXiT
Uv2eJ8UiVWzICp0XElMoz71esUxpqViVlOaWVk1oG+xga+Fr3MH5IIqdZxvVntQ5c5fiaDxYWoBw
I05fO0/U5FewoZBW31qlcxOFFOzVPKJU0uXFi6kSV2L78aM9iP7U2xQAVUDB10GRx5xuobfFAB7v
kcGdCk1ObhMPUpNq7e2uBwhREljokAN8mgkQhj6+AHTyQJlG+pVa/Jo83GzvmDYq47o/qbQpT+QQ
uKwCTOOBtAKXCkbO259E49nzgt/3sqwrt17UDed57+Nsl+1LTPjMkrJb0xZQLhLyLXLbbW8s2zwD
bs3XdV4icaqVUzL4NDZdoe9czRKrol5bepK8WG3l7xWlHdeRn9ovcCfODgmdfN+zk4T/5C9db+Bj
SYN3jtAoNXDwVmflwGp6LfjQYGiBvBOiFzs7S8vzLMuQDWLvGBfWWbduy6gqX/uxaDZWmSk7LQ3U
xzpEW0wjBeSiDUIPe0idEkHYCPzQ9eRjBjXXfewNjXdCUW7vGqvqTvMVYoi6TUJLBisgCyNoytEt
lCZ5kyY5q81Kt17wObBM0kj5qYeqe/D9/EjxwH4BNpOt/fJVhqqyVHrfzT+pZv88llm5Awfun8pW
80+Bq+/s0vL281CvQR5SxjQXqzSo8Uf/6e1ogKURqCeQnA16eQJR9ckK9ZTsXfudxZdxUw5+cnYH
9MSmU5pvmh/uSC+KntsA5HUfq3d47421N+btM+6MbNkymyMpl8PE6OBPNPrS4Juxh6dPkSh1QtI0
tfLNq/ylw3rx/Nc3MV3+dA+zVc00wRCq1AwFOIbp/Hf3MIAKSsryhSfGyLTdVdtt3SXyYd5E8mSk
iXLvE6ECpKJgkh77KTMiI/okyLLYZ3xObnpiMAhfZc8m8yh3k/Y0H6ko/Fe50hOKkRneynAyuauC
elwNkt5QLTNq2GQZnEcrG24KrZKodrlBjemU0+gdyc5TDjkpatd5UyR83ZEYB7tvYz1/w9/c1HXn
398Py+HOrjpCCsMwf7qnM0Hwu5qF477U62iTdvd9FjgX/PvOxY1dcxH5gbMMprqAPvh7Ahkq+kPU
Beah2GrHs6K1O6F35GyYutdc5k2HTWMpdFbvYCxppic8+VSv/ORm1cofk/FNT0S/Aop+k5h+cOel
1NhAXN+hVEqhmRIK5TLjmDfBtCftQOwSFNTzEMkl1eJvPhf2v78PUoflwFPPEMRbGj9+LiQ9nnDo
umYfMPVbEtbdnHwaXidmS7/veePgbbtCfp6HCr6fWeo0e6XSEEL7+a0yRuqq9mP4kkUavqiBkEcj
rIuVQe9xKeqeBSNMnCVLkWJj6BlPS55yFsvJ4ZxmzbAVCA0BNsCpMRJhrBtf9LfzRjJLPfhh9gKe
IeftsciUsYi8YZ0W6au/fiNUR/23d0JH16rbjm1Itpb48Z0gTkLvtKbCNKZW7Z4u0lf+1nRbO258
LqdN56nxuYrl8zCl7LaFQkiCdQ3LHNxX15j6WaVYfa7LVj9XHayGkoXWxwlgPY8+bLRF1+bVJguq
eBnKEXnDtDGmODQ+jdWGqestWsluqTGNO9LC8Z8Cml6s8u2XSmrjppLSAuvgWi9Z+2KWeLTFkPX7
GoXJurS7eyETHG6+Eh0iw+7RKFtY52VAiHWMpiwCkAPNNUOiVovoqVZvmybPn1svKS8mAr8Fq7H8
mSRZBJgq6AmI9XirRG0Fx1Qm6zJ1ujOeCp9WCPIm0YXaER6kS3Egza6VRpyULCPl2bLtt6oLiKrV
X6bFWEYnkQU6GlaehMZL5raNOH3sOiUPfyRAt65oo01C7OyNbpbypnBJEaOX12R2A3DKMK5anGKO
xYfyWcezSOanj1IroANj9WTfuXm97q163HjCUB4ISTG2iqm0KxjU3mPulDQOdCe4K4N42JMpRozi
hHfOuxyz7lTQVAzPXnhhqdLGIw7ab9p7afvUKVWIyAHeloPrMVbTjN4PHegBlssdMyQpjiot5SWp
As3RwXH3CW8bfnqlJjnSwkBhi/Zk+Bb8j3nXnQTFMnQ/wR+otvORnUm8n/PufImc5MWiEf1WtZSn
eTy11HaNisjYzR29HEhRLjXvvlRK66FKnMcmx9WhtduKGvPRTlW3YNLNrqnpRXN1onbcsAzcWeOu
c5SjZmcIONIpysxzmltBCRJXik4YTOKiPfUAokPHyS5TZvmFKW52MeImWvliPculZw4LiBvKGoi4
POVYkvF58XRlXASp2ryIEAd+qrvuUaMk8dgU8SaaxiOas1uVLi53PCGvf/PtNf59jq47jmnZOiR3
0+J78OO3V6HylLQ48w6dVb+4TsBaRhHoQQ1VnvxIalQj591ekad5T/pohrS+RyPmlp9RlRcvWnxP
amP3jmmeymlRmw+1DktTmLxD5dAlZ6KKo7WZe+GznxILNF1rNPraFEnzNooExHfMOwqx0d6paVrv
ICAGxD8QLZCEPckLFvAS8mV0xCMtFkIPCU5EFWjObZXYkrZBjmkderD6Qk+WyrOwHkLYr3ARS+yf
07hPiB1w2Nq7SehAXvsyfZt//NvLqmZr7iU9qqNZjnSPGqc9zqoLMUzAefT7i29ajVwFsxALxI+m
aymbvMfjbeVAcwP8/VezEyP9JstYzWsKP3roAfuddFrzKAI0SSHAUMH/isJfobyCP0uYcbuw4lqe
5vMAwK4sH6MVaUzdMfXHjUvgdHBrpGmBMrAW5zF1N55mtw+8EOl0WWkDV8qSuwR3/EYVqlg5cWVG
y1GiROo8Oz3gPYGwnWvKVX36uLTVFAJoEfmFja3SjsHoZeTjq0YLa/dtaN5zVblK4zHZe6EaHNuA
bkecd+SQ1tPufDyf+Rj06M0d52MJxGETtep9G4VbJy+iRwSS9kP7bvKHPZIfGT4OJl94ExLOPFT0
xkNbgqgO+3g4MkUSN2NJ2UzTtVPbZ+LGmIYwAzrM5wmvjUXwMeX77x8WrtW8kP2S5UMZeH790+G/
Hsj3y5L/mX7mz2t+/Il/nYMvGLuzr/VfXrV9zy5vyXv180U/vDK//fe/bvVWv/1wsE7roB6uzTsu
4veqies/FuDTlf/Xk/94n18Fgu37r7984eFbT6/mBVn6y++npvW6ZKr35/p+evnfz01//6+/bMv3
9y/vP1///lbVrPzlPy1W+Nw8NBqEILyYLHXv0xlV/lO3NaELzXRUZggqk4c0o0366y+G+k/btInc
Vg1NONIxmEFVWTOd0o1/2tJkhYbxkNuSalq//PG//Xvd4ePf6z/UIX6coNiYUvijaNcyedcBHFrT
LfC7Kbyht2pieBYCBMwKMWGMK7wi5Z3RORN4lDpcjeadJKdsoQ4Jn9KWfKRqSB9KQgAXEmYu4v+4
xrfv3xSq1a9KZfCnMKl85+faSuTP9oic/bs3938pnqjTPPpb7eTjj+bNtAyJPGx6I378o9NYVKU6
5FB5dZ1Va9Ld6NR+lgQ4QUp+r0rq6rln6ivdQQrI94gK3RQR4ze7v/lD/rd3j7Q9KRyT90/7ecKv
i8LDmYx8I4xGzA8eCT+5KcrNWItgycRkZxfWV9nVwxIkTb1O016syPf6+td/xvQY+vntkELDmU2P
z+Kh9OPb4UJyqjw3wO+Zg+UtCSzqXOUMVVHSV/KMv1nlqPY0ff/+92kaJm3+U7nxWJowf3r7MSR4
bqRRZ65UvbkwTcI5YrwpbXlDvHFE/4MSZTp6PGZEhP7IGz5r6BVPY1WTEK7yAbDIS+u6Z99eNX4W
Hsktx+hOM8mOu3xtqSotkHjKH+/yAS9i9VsGMCyvVHWvKiYWlwTgBR+rBRKsu1YUlFci9Cl9Lp9E
0yuHtCi8XQR+ZQk2KcDZCOdNS6wjrfYN8pWLF7ubrqW+0PhRsFEnWVE6oaPa5JiVyTK/B9M9PHS1
vaY046wrx3fJ+pJP9aQgwiOFA44sHBp2yxRFGA6rJFj5llWtSsS7a7RUX5siQ7xT3YV89m4LYoA7
X/PObhiqWy3ttkNPhK0IqKFXtn9fh0rK3zVC1vNdcK9JBKGyQ3ytIQ4fAJqQ+rzvzH6HpQoer510
uzjWC0rFFVF1w3gh0ztf0GeV21jol7rjmWWqwZnnKeF3i4aqxbFCatenJe5hkyxaZPr2qre8B2pB
D2DbwOT5W9MoXseS9N3INp8JV17JuIpfweGWSyo45JMQ8roaPNhHEs0+biw09iOBsrTXimgvtMI4
0yk61ogED7bnjSuEWzBSe9ZyTgJJKTMqID7NDj/bgMkJx6Bu14+9pbAgLd2Lmyn+Rh0oW5QsGxZ6
ayYXSxbNMoI0c6ieVfi9T3nj0DTQho2ey+EeMT35YFmLCRSJ89qpy4esM+lWt7l2zBQUGuUQbj1d
7bZRJd2l2kw6P6F4O9OGSW+EXrLUAiTcbZo7W8XzPpGlDZTINDHnEDEPJwpcq5O1O+K0aJI66gqH
VInagI3RKZ8MtXkaVCbyQtdy0Lc0yYm5zdfgDeTfLKm1H0sttjZ95xwJQE+V+EuN+Zb43X06o/ae
BOgIgSOqayMO941Wt0fDcJdD2+IrhidAnEyxKe1XZllYnRMSENpYu3YqoR0jrDCi8PZhyzzJfcgD
zVkPYgEage5FKVpcr3GyBmZfVQ13TQXeoBypi444PggsPjbO5q9vWep0j/jxHqIKwczaohLu8BT6
aWEsBP2zropoPBVlujL8VJ6VO3tICQwsjAYVJZQOLTD3StdSv29PeAczZA+uu87y6PDXf4zx738M
PS1hq6YwoUTxXv14A42rjNibvuBdM1HK2NRgF33tJHtqifnNkOg0QcligXXOxjeo2UaWUNf17LMH
KR+JZd5pG4sS6sHBe3fOQ438JLDzm86h8tGoX3KwQBNXWt565F4ovbZ0O8NeZ22WnXDA65ugNI6d
0gxg3qz8vuwKBfZKiKcNcsFjFfXjRlHFV1tHtDZn6GCFMNYAhK2PDJ00r16SMStvDZzHf/PZU3+q
800fPk1TbdjD+B41dDM//WPxee4dAmd4zKljtQmFtnftuDopOPGwLyK/hZPmbew8E+g7zS/B/yfs
vHbkBrYs+0UE6M0r0/ssX9ILIalK9CbICLqvn8UUutFzMeh5ISrlSkUTPHHO3muPfv4dZM669uuB
9wJ7t1I63o0EuekwUzewuUt3iGyKGya7aE2GJ/yQyfvQALhc28Wr3kA82loRBnR6X1XuOnvwux6P
F3BrEfEdfUf6u8Iwphc/uoMhldM3kCL3pg2D99QW1XC18Ic9PoFv++UE5XRh5miEU+Ky/ixn1U0j
PFyxdasS6PeOwvhu0jfF89Ob68GP/HItEtL6hpGJbjZtTOZ53Iut/8tKmqeKbv133NLOh040m176
NA7lDRaAyyxyqHaN6RE5Uw/gDHQgmaL17b1wVcOjNtmgrpVY64PjroxRay6lbnDwu3TD0qxv9d7+
W2fwsh+RbFwTjChAD0HQDlWYKrhRbFf8pygHFhwMQfPb0GBYKXlvihqCXAMCjoYsOJWOBnuTtheN
96MWlcYhaG1xMVkcQTS2NItd9B3MzbeSBOq68XzMuJHaPvDLxpig8qd3908PLJX9pFW2+xLMUPcs
HUqAxuosFOZ3XxivL1qGdq0oAWDWhIo8exKTbuCzk3MIDghp1+PaR8AQDbO/7304Cw/4MOHRE4lX
BRJoB3yi2bQXWEj+E/TYU42L7C1JT7pndicoPx1tBr4i/tA7/O8rgP+fFaVpIi2nCneNwNRdw146
u/9jeS3coZuERnpg5jiviUj2najKZY/f7GtigMhBsO9jzqzDaBzAkRhNNybpSxdsT9+DToIRG4t+
KzPnnLXQTNyk4WVZplTArtNYIWzK9ggc52WO+vnD8tUzPUr9yaHwfirT7m5mY/nJ0Kva60j+3AGi
VZrKYuvlgwptpLbsX1N3M5Xj9Pw4lHm+9duyu3mFWI0do2HH7/1zoapm39PzWlFcsKDNX9YEa7lP
i+q5J6V0XZUSuff0o1Mm+U8AxXb0AZPtQ0rTkSLi5WnzPmX6HA4NqiRmJgcxEvMJ9Hc4BZn/7mW8
XNwi6A6Vb5SX3LXLrT2U3Ix+idlwKpw1YesOwliwbYjQCWaflPrZ++ZGR0/7HlmVdTB0v/33644i
b6gz3Le4dJsjhDP1/6tW/7M45sr61rK9QSDoGXawXPn/cWVzwMaeyWVHg2tth7RWH65yLyQwsQzN
ZbKJEqBwJT0ADHGxeW8n+ID1ENkH0Ml22zo72grFypxSMPSBab787zce+7//e2jA4mrZuhnonsd4
8/+xuFojNJbIY3FFGb2Rve2fK420lyrXty1lEjXbbJA0apX0L808TBkhfgAZTll+5zfhdfuYcNrj
49Amo3UEp1OvBY6gR3t/nER0yvx85Uf1s9PVgvDsKHnzTFbgNKjL81zE5cUtQNRTSYe+T10cLK0I
M3fHXVl6VFi3SZXNKUW7h7/IFO+TV9mruIYrv0yxIgl9sQlSZ2tXIBIekiSRHeJocSaYeGBCwGv2
iaHzOks6+/D49Di0Tgx7UlHARaymqzr2jX3WFKA2Ekp0G//6mig9byvmVMDeGMtz5rjlWUWeXCsg
7M+kzK1jk36+Ydfm2qlY1ZSLziYXP+U0uiuG/M1R0dw6Q0kkgszpLZq+BesecoaPisl/6qXjV+om
K9i+1kdiwXJocqNZeJ3Wh0u6KGVlR41ldk+toxOfwoBhNQwoJSrvt9Y7e4+Jk/QaMP0Z93oeBMB1
6aWfXM3MjqmovxyGxTutJuidsNpqXSQFmA4Slp5VVxo7I6WMdstGbBIRY6om4TybfBI6Muncpsbe
pa6l00kFCv34CkuJnqiW2TJS/tqnJ80QRuNsKH9P/6AJK6sjnbONF94mA8JHjw42+aVm80Ri24oF
IDuUMcMI0Dz9Wi8sk3SJlNzaIWGW7kmDN0n5tyfp08DPTbUfmQglzBk6jEc85GTN2wEOO9aIDFQ0
7e4QKIB3KUojORmVPNlEDNx4eRZhPma/ulrrQm77/iNv7D9apPCMIg8MwDmpsm0P9KLRrmRg8GRb
mKfHV40NMWXGA/2hXYNojDEJYMnUYp/LILuPJBud80TBEpaFMJ+RVmzHJWJjqtNbN8nqlBGCMxEM
duoATRFFBcsQnWQ97LSq/Z59TwJZVxHAyabYxLY/Ly3AP3gD8llYX2lMxtSJwX2/m4jgCofFrVyL
xNylGu42twGGzdtY98c7VQ67uxXIs01Mx+aF+r+6UUWsrWp6srqp/u1FNfiUbm7vDZSPc+J1M0mA
/Ibpgq2rt2PiWk9GS/tQk3W+StKG4W4Zyz2al2qZ+DIhv2l1HGyLSOIN6nNjFRlpegRKNK472BRb
QerqPm6JGRVaZLwg/EnDScwWwBJIOsKH8DaUpMlp2hBxAgrsN1OLMLOIHZRTbRWtbWdwVnY7xTdt
yVbGuPU9E/wi9CF6haevn2YTFaOrtHbj1g0gtMEfbtK60k4yro8PBbkNoVWlDWY0Zpt9msMMhGmD
47O6Dw5MknxE1k0v11t1NuNc3yxhf/XNdNI1bzoqtGCdXrv7som7EHlHf+xb8udmiUxQM916Neh+
vce13FM6x8V1NIOYAGXuTDvzXGoW+VTFFhxPskJYstVeb4S3amk0sE+vxBacSBYOhNX9hcqPp2Iz
oso5NCUYDdrqF3ZF4aADfU/Lbtfkrfix5cfNz3llvvVkhp3G/z4UA90kWahujVrqltL8gQNfyZtt
Ve9AYstfLusLnk9FpHbXJ+s2s8Sp83nkAl+7cJfUL7bRkOeWhiy0onEmjM70vKFOBue89n7q8Lwo
nKdpK+EWH1LPuTEKrVYi7qtLQb7WyrQQe7gmNlIsRMNq9klNxjTthKZDYcJsa/TEKRGo7UCs/X1c
g8ahOxFwjddNW8bQLst9zrZlBIyqM2hcxS05S+Ng/n2kCBBVidDGfO/pWx7H5SCJjSESUJHHOsQB
AYGTsxMoz0Nt8MgrzcsvkNRAK/w8O/CcGpuGq3CwGzWwy/bGZx93PUKs8R0TvrP2jFIcBtl0nyQb
bdPJf85aKvoxaxBcY8osOsW6YFsfVsZltmBFHvJkHcf9TFzIoL9Xwru6fjAtje6Uinu8y8WFFlvw
YBowpH2Hd5Up6JFMrnpTd7q5nZeJk7EcsMkxqmg+9Kg3P6K5vbDt2WiaMZ/Kwm7gw7ioz3v7j13L
6pdeE8zNG5nY72XLD0NurTF+NhbNIkHLgpDj2t08BChWgMvHh3fEu0CEluGuOjNC+x+U2pr79rVG
hbrJmYwccNzTS4KBBWa/fbFjg7zQPHpyLRg1mF/crUcY6InXRnMamVJs50CWu2SAiOI4AUkfySU3
/GSN2GAGA7iwvtnG79qm+K665FwgkNzECc3PqBDypIb8w9REyyK8GB/iaUoPcpSf7gIsTXvrMy3J
5w5UvXVaktYr4SRPUQxHO0qaaJ1x7lZTl0V71YJytMw43pdObVzkpKCgKJy1Kf07XJjmOg7SJDRI
0bikuX+k6hoOXuWxQCHqYB+Q/oqQIx5N362eq0ze9Dbzrqbel5t+nKKNUfRyKx3Ba6l5b1Kn+Zlq
gkGUlPsqmLSjh1eFVLQRS5SmSKwdRlYH5ta1kVpPhasdim6i6dsmYqUBpCF/QbxMy2vadTRQrB9J
7Pm/cku+manAo12QE+HyvBTYC4Gatd3FMlip83raojLxt0Hbwgcu5wGzoKdfcUnT3SL6vJ8IpJrt
Mtpgn2LmAypXiKI6korprGSND7QGj3mXeJOOmrUkZ/LiUK3dvluwS/3MeoF2TRofGPsnPcUQ4Xpq
o3A0rgw7H85kmS0mkYBUKp7L36AOV8SEsVQO80A/oaJpU2XJmxsZd0zi8coqhmxbQJnnjDQjea6z
RnNRYPKM5GuaTiwp7EHQTjr1tDa6fF6P2PstVu4/CGSqECdIOCKTOj4yz9xuguTaiXMssvi+zJlu
nf3EPWh+0qxp1gXqRDcKtDtyRO1mN8+eVR2bKtB3rjmHXk9SXKNKVO66v6qrpMT7oQ6GTPu1OUXA
UdXcHIMx/iqsGcMZOSf7VrHj0nHyIgEKoDOwDlyISh9fPFQBwsfQTaBysWbngjWodaIVoudiS4dk
Dl1f+ld74grpWO33j5ShsvoapiKsZamRlaLgd+kgCkIG7hqvOi89ktg23iCRWKvMRjLkdMXEToB9
Kgz64kqbYfxwf4jZaz58Wi7XOXc3xFYdB2MhO6MTYxo+4vCAp/ntNgZpdzWyp7l9jgOF4v6/D16X
RnvJApX5Ces7qs19o6s3YGXVubZbDbzcEOyBaX/lxhhROlXFGXYUoJC5w+Sr9VdL9j9ch26wsGFV
SOzgu8GzrPvj4Gv+0U4Ln/0YUFsx/mwnzbwSWBfcMpX8GU1j3npDDvzJNfYycWxik0hFbxp11YwK
RgCP8VOue/4hjdRvDdL/3um0v6Du0XCV+ZdhV9q61NIWb2vb7hV52YgwYtTuExGTetuKKAzQIIgG
w0IxQp0tBe5rP43tC8RbDLZjMF+lg4KlZl50kVqpVmZGgg5z6KquXZwjVfZU6uY6a799IwHMQduh
5GUXx8SkmvWOGFttx+vXOmU9Yj+/h3pssA3XiI9e+huCTG2iBeLJj/ceyuh1NuT3ScNIX5i5uniz
lM89+N/HyRwGOHyOp90NWCY33mdZaA34SQGk/kkE+MMUg+oI6Zn/btveVTs6p6R1L5NFKWXZxqc/
GkhBpNEf815aW3QWaGQ1SzF5hdMZpowf7mA1GRCDkzKyr3me0m0VdGKlK3uRmxMWrzdz8kOd2jib
r4mIqtU81j19KE6D99ecRADEZK5XeT2PKPP98YxIIDSw/OxdS7rPNb0tIvK+wBQ4V6MrtyTsliiz
gQ+x++Vd4iXur6yn2O1WEUOiH0AXSVzF97ruigVJFrvt/XFYhi+IPeUZZ15wch3r3I0EOza2Xd+Q
tPiEZrFLe1Gimd8J2poKU2wGQSkjnJhIV80yjt3yVdeQPq+33riZ4eeqrBD3JnGbf4dEZKdMJhLW
f+szBczUpkV6sp17wm6K/t6MCw68a1AOju6vtPPyz2B4n+PKSkKXZOXYpYUAV7/ZjLYVHeO8zfci
4Bsql9Z66kbVFyGFkIXjt1b009qs0KSkWWViNxHgKnpSYDyDTgPJKS6R6eS4op0o4L4TCTt2xku+
9GBm3f6R1EW+lraf4oNNEjjDJE6bvB1ENiLZFZlE7TH37xTiPzWbzeC6nSv3o5xIOiexMt89Pg6O
BtzSiZwr5Er/hDjhNfZgL8nYAFQvTDLv3BbHalH8CtC4dG7ZvjV5T1AAW7wQe9x/8WnMvOqOaRk/
Pzg2gecWt+k2klB3SkFQnFCHfnsZZulOE3/KIoXbRBjwlOcJphFPrZbCfy1MfzWO9YDroA1IFdCp
D+3aPvJUmxQyukU2oRBAP9mvsn8Dh5Am1jMUbGqKpnJeDVP7pRPGQiALgnEdB3nklfHGRJa3fpRQ
vky+UKZWe6/MADhNdrV15jJ4EbSuhrlp38m/HO9c2Bv60fa9ZO50ESMbwsdvMtwJvMxax6NDKNQk
Xgrhph9lFu+1PPOPWaT7xy5HGoYsnpC0BQ/iQCwPVZf8QUeuQ36J2SRnJR2LwDy3s2bcmKCRO95L
/NQqnT4tg03QnA7OUTZeRdca4xCpL0e+ZXtulrxATAMs/zBFYNlDBCqSmcxqFx9eRGv6lMLO3aTk
+n6SdB1CsXmWGe1umt/JPvBG70s4KSz12pm2qcpe7WFqLv1cEaRU+RqOTse791bv3526yo5uw5/X
pl4LiT8RNxsqXe/33qpP4ujwkEBr4m+2hMG6mbn95zXrCS+r9YwN2pK3+Th0qLz2hJwdhtqPnmZR
narl7zDUP3KFPxOmift5pAHg9Ho2hQqD8UBXEbw/8fRJQ2x57xT1baBd+Bhi0WZpwqbN8rOpIlZ7
4N20QMr1nNG3w7iYrh5itYdsrUWEVOALqZg7vZstIuO2ja2V4ZjuulBe+YpqcQ10uvtoskgRvevr
IZuAfmid7yzf+FiTv+km93hLC/cFGNq0rWIwXzEpTIEuT0ASjP2Ul08j6Awv8rVbbzvl8xTTuCzH
rZEvXIwFgOfa8okln/zKhdr+JKshWRN1wrLX6xYITHqUD8KSbw1sarA0Hdx4BB9BpMhnFRsUBf5P
hgrJbcyKDGXb3Gy6tOpWvfLAcmtwl31hpk86QutBpfNHiSx8O7diPsc6cYy1C8W8dSRVWdS6ty7R
QB/int9n2vRmzK296xkLxuvSSnmDKMc+BU5PFpsWQ+bABb+OKhzkxVJjJ7180czoYk1Vc3aWw5jD
+lOysN8M4U2fPg8eDY65uo8VGwry3qafaZZ9Obg9iLF1wgDe+xlZJiS4tMIaMEdHsfjbhV7/1XFR
76yAt2Jbb20lxUWiI6LBh+G5SwwcyQS6grPPNk06fZW0o3YwwIanSEvZlRTAx7IW5lBvqKvraQpC
YTOvncEuLrjR2LzGcnydgvpZ6+1XNGz2HQ2aeu1yd22W2vwhBvaHddusZuzvZ97q2TmDm8YQQHFH
j9e06/VTmfBGph77OWi9d3Y0r9ykvv6DM2C8BGWYqGC4FJIH2cbdfEsaYtcUFiJBqPdFBOVeMUl/
t4l0aGkw/82XhjxZXiD1zbdx/KLT+dvTRnf3j9TnmGV9ZYJaX+nZc64Ctltwg4aKYoxxVouHQ+Tb
zDDMne5oULFYAY6PvJsGvDTJnBGQk2sfj/WV5NP+EluoUUX5J1qo+lKf07tuPJG+47ygAyrCWCel
yjd2VtTHO2uZXLfoYrC4M20ZEPvfupgMImn22dFne7zc0C2P/6d0SvS4Ucc2ySmurYtHiRjvX7qR
dU8ihgFbRnrO8/BTqtrBVJlvE2E4J82jd8SJ3ThLExOFyGtTDN49Q++z0lzOiUcX+ITsocdaTnxy
Pg4zAWeFuymywjk0E1gL0Fl0JAWvtxp/0/KpHoo/BG9160XTBCRp9j8S/mjoaiTTe4ON+zOvJfYJ
zbgEmjd+8E/hJQqhTLZhhOt1m6R0n8CKQSCGzbymr2DsOLuQtCuzOqE0bkKliAU0JltfJZo2HyJ3
yM5dVHHrGOMYGjJ0iGv+4/Ya/tjKBppcFp+JyVQGkbNi9ynscgVauua+8NQF/hRmu2aqjzjm9mlP
ynOYYNqrOzikAxNdwr9qa1NYTnxYzl4TVC6tEk6hJG+NpO38VRtIH4s8+0nWGV3cx4OyHBCi8SqI
B/dIDbPKx7r+Nn1kjhbkijfTH4sl8fZPwERyX5lzvR8H/09pCGxIifI/fVETN6GhofY6C/Osm16d
oiKPx8gIaLTh95JWxeo/2qhiREcuNq+Hi9KK8YO8uZA37qaNf0ZqmK4depwQQYx90vmGfjYMV4cR
xyYy1/8sOLHrxyQypMXFtwld9SbqxZS9cf/xH9yWbESIqPArs5pzA1kgb8s+v8+Vpj0NcBUuYkIQ
bXlUuGOrUSHi+WODLy6Qj9oz7Y1tWRnWuyzbV19P9Wd3TN0LQ+gIyU9K6iqt1l1pUsGaOlffMBL3
FXthx2gVBrEDwNorFEX+wI4NCdoLF/Dd6G39vY+oDVOU3UHtfFVtDnG5TawrqahHnPMRIpSFWTYy
kJG485YXbLfScIqT1q6DuvK/KOm0VwcVEnkQJAvVGJLXjlfRsTCtEnkuYcJ15yH0GNUtXxIXjGw1
aTyD+kCxX+JmbV2LW2xwug99/pRAKHXZFyA+ZfQk9Fje0xYsoZdrT0Ec/zbLJDmSvxLdKmW/Y8Sh
2s/oh4XNhFSgy4ILTviYMiHRVlbgRTs5JclrkEHTiflxkqAfDtOs+CXMnJqp3vs008+Ip3tCNfJN
PPbtqmEF/mwJCrpGUaq/FoWL+o4UK9Jx+GikpCW3bUlOoVc9JWaqXxxNmds2TqYdy+c/z8k/l4kd
7V1irTdcmAwAQ4fqHlp9sim4G/b+bE8UrO3Pgo7Zzl6U7nFE50dZNa9xIXZO7WAuCJaec4A5Gxkw
W/G47u9D2VVnBnAUyLrv76E41VsSgvdd5kzPZE4u8El7IwFx/5j7nhkc8NyotzEVpD1x9VmBtVjY
/p0cROfQjzSkMpsUN/4fu45NadjN6HcHMmYhsuvBvpA0oRjsbOK+ESfZAw/HEmQWWX3uSFIKh5zG
ywPx39ETDU1jes3jnCTzodg4lKLzYLfnop2anZcz1Z9sLXsWhS/PHQs/aawHmN/atUxVfh4d87Ps
PHLkholm0fDz8SEQwwdxJPu5/6+kX80GHNcIgKyMpi61nxY/7MR+j/LqroroBJpIPWG2Hd/HadNk
vv8WlUlH4nlicbu1CbBiQIZ7LBwy5JXBBFfTgmMxYVqKqGHqyi3f48GyVmaj4nCgRrgMrvYJcuKW
1lb6FSfzbRq7n46VWOs6c/7W9CPO7JSIOZ7j6N3y//oYy7pQG1V6wBpEt67AMegYNoTGkiFcZZnj
EesD4WdKzAdhe1EoxtZ5YS/krrt+GrZB/Rb4dfGsL0bUuYVEVqlZbPPOFy96butIYWqPsVuF+Wno
z9ZSXKfm0N3i5ZDy63Hsp9ABkCJ0rsACNGZgYReJAg4vuOjec+5m3W2K+5r5NX++rq0A5gdOx4ko
q72UkXMcwcWeUNoHNFICPZSceAoZFB1eKxlKkjiFb5LBwYK+h9jwMSMP36QWN4pKU+Mspa2fW93D
7dkI9BEylNQTlMHtMXLZcXUlgcmW+NnDSzu7yvspFgqhsxQMretTsiozPzqwq9dlQw8RmhJR5suB
JOpiLUXUrh9/o4+4GWs83fiiEfB4e7wyMdEQZbDmxfMpjGnJOCzY4hVo6FXcv8RJ/kFPsbh6BYIf
tooORkEME1hWzIvm/WtjF4DeNbewLpEltSdT1wV3Q+Ye8Jxo2QoW8Ir9P+YATL9PaW4dGAvNv7Uq
Zx/k2e6tAhtyjqGYrEkAZ5aRyJHWnK3Dfq1q2iqBtfXUN1376QiQDpZe3kw7p6oOSrVrVFvZxdCW
uEttuludMW+U0t29Vvrqh9IvER4dKhwLAFUbFHu9ojzKkPDcmfrPZwFVw0rSeFeSYo9Q0lD3xC/3
jwl0P6bZ0fDomAvvxSp7fddCUjvPcFvPWmywjJkIRG0MvddIGnqYT5RBLYEAQW6+lprh/Qpc7xQB
Nk3CRkFgEOJHqRBRVTyVLTfGUZqyLPYUtRJMt4fL15uCjU5CyAqaVEyfv6XO1cazSwNyW7PzODYY
q5gtiHwF0EzuVDXPq45e+k3m7PO0nNZGp4w7KtB0q4FsJrDBefMeg+SAOHt9Ev6Rc/Qt6/gf9jDW
4V05zqeddcPerJGw8iSwbOpTs4rAFPESr+urG/UXgO8qLCfv5fHqAJbMbA0yrMFeCra4SbsPJAat
7irYZ2OUrEtasNfJNl6NWKrD41PUmh8ZS/05Hmw6cSLOP/99NbmvMCfNe+CjVZykzHcQQwj8GcSu
TwBsK6tJvlRu893keGQqA3yS3LQ7azaB7RNzb6urdmqZUSXVeTC8Eqka10qlUX/wfHVWzM3fDcNK
zkFuwd7wGD2K0mKa7yEvtCWTviDjmYCkvems3NgMdPBpRTW/WzUNRyey67swjo/2puU59TmRNhPv
2nmPAus9NyzA1yYaIMF5nauzNwTu9WF/qKiPb02OD7AgjdbLeBIVSSGnokgdnC568Q4uVyeyJo1+
mEOKUjKdqIbnboc6Qt+N/JjbwCWeurJVFWa98VwNtnkvRBu9Zc0zNZGzaZoEIYaVLfHDk9x1w1iQ
ccXHOkbYJHXf3sEwM15Ynv6OFSK9wEjmtfJBoIP86X9EXC0SXuffAjPXisqrulqdsFeE6pU4kA3t
oHIAEplyqnvE22GdCjMB2CJv7YJNHTLBBM2Vd88Dim7KtCGexYw37WhG62FBfj0OjlnZ55Skh101
iV859r792FhsXNkx7XrsmR8OSOpQpTQCHx/FmO8JYmaziiUtzcs/GH4/hoDo5Dz2ppW/lOMpAIyf
ROZQaLX5oc/88u5F4w+G79GxFHV18ZEpuHM3QWqzpyebRmyzgG3gv12hSzdHgnTLXYFkac0iKcMH
oSBYqAVpWeqbqNUkWo85ukiSMDLGvIQZH9zA49Pj0AD1qFsSojrpiXtAe6aAPAHFvB/w18I3NLxh
R1yG2pqTIzZSGObzVMzWKvLYK9ZVsLDVdOOnHtdvpMuom2FGf9yqHC8Zeo+1UeuhWajm1c69c6RL
cXt8Uk2FmEIj9GCwfUiMJjxEaSpG4raFEA+d25YgZvf4OBSx/GzjITn2Q4rgDcrxLvYS9KxO16HB
KVW/UnKEZg9j4NkuVfYckSY/WM3JG8o3WfX0a+mh3yCv8HgX+JgsppjHQWeLUOv60LLbIXy2mV6q
YPZfZoajoc2e+4CMwX9hsmftUwmGhVDYfZb41tmYzf7FmlEX2JX7Pcve2PeppjFdLli5cqNmJCyL
d61YEOCDUL+ZMh1qCTyqGgumidRg+VQll8dXj0O9ZG6yU3nr8URsK6ffYucO+fdiXrcQajRgImEV
1ztM+/G3yvMXS1Fi+Iadstwt07us6U8Aomi8uyVPOZ8ev15Enr6u8x6L9CNEnT3mXmuFF/ZOdYnN
jBG+VunP4+QxCFBO81p46bCKMBbvqoUPE3je8BxxVtLSNM5xMgzPPY+fSyhIJSDvMAnjDUMCoNc3
355XrvVMG9cUdf6Z/hwiPT22n3J3jvazTyNglgy/SSYgCX7Y9ZaQ4UzQww0oJQSibsbNC1Bg4BJe
TNddoNn44qZ50s54r7ttQzTh6h/IpWRosWUo9kX4Th9qkZ/s8TULEtRdZipSw8bvZONWeXII0Zeo
Mz4zRZ1g6htrRD4ZkT1WwtY4uDWJV4NGb8sA522Es1W3rAz2GNKZc7Z+F4lrYUSv6BCamzWw0tnY
hS9DMn7Cbe+PjzuL+fyhTPgPTwmPWeVaBRKZ5Uu2a5g0dS+otllncXsDMnS5WffTEp5Tepq5q2qu
8eNfoVmuds6LONU24R7SoJm0xPlY+8dn7GvDebCZtA+6xrpnN9N7Lu1XH0vJMe4nRlpEW10cQlvD
rkcMLagOyiU7ofGd0Oh6hnqLEBtPbeUfByfYC4b/hCNterQ1YeP0z8ESjYSNQpM7hhC0EPJDXiXP
+VjeYgwXfsxkVvLcBnCyUaqJydiBnt/ks3fNcTPUxHX17Uc30kg4M5a/j7r2u0RdkZVEslS9cza6
T8giMO2Bho4S2+SBSOej2/tq0aqEaVqvlsCB0us/0eYcW7npi+Rm9IixAI3R4K0a51DYGvbFk+9v
Bvcz7djsI+L2DWOT58dGBVc5q/1gFFx3+c2PSN6JffUjiA6HRH7Wxk9LmndGgCw4C7RN8FDGpwDr
epVjcKJnEtBpScTaG45lOhxVltOZ+B1d5nafN/PWMFhtio5tOvosmsJt9O6gpmUSOXEmEmMj4pd6
51GjQa0MSQnGV0jFmZNuTv+/n72XTvyGgh9i0KAt4IdVoHZd/8dpp6N3SEGf+AbLb0k+34yGbyQp
IUjWmhnc/a/B8SGz0CV7m9M33fiBe2HfFUcjOER6tNJLbYdMbpUOT+zZPTWTO/Sn+lVONvL+iyor
GM3lqpyOvvyZW/IcuHLVcfl5TW/arPujL/CMjeU+T6Zae7Zcp0qug+YFNt860dirIlK1GFdLpyGe
r1xV2ryTg0bFWq6WqmF01dFbCFx5thrRiM066amSyXZBC1ihetObejMJbz8bAjJBQBSfvZJ5fnJS
c5Ubode0W2gWKxl9RIbJJAj1Zscm/gRYYCf50a06Xs1JeigC8rCSbtWWJYM62ppRDpPDoTXbvKYG
dLSyitmkRAcmub7RXQiU9sPZLYk5qbMVoUq3xEVrNxaw5/BkuD+ZVJ8tHBNWT14vfbFfeu9vxGyz
DQF3pNGeI0HYZZ8SaqlzrlLrO45Kkn0xJ43biqdUs/auoiB0ev/NHOsD+MV7qZkbP0vx+fGEDbzy
8++FSo0U6krnbWumJtsyiMoOGAHroKbfU4p0MYhvcxVfDNH9GvQMrHX8BipxV8aXeJa7AodKy4rv
5PuyICBVsK+M++6QKxTnabyNOaP1lP1weaeN8zcqsVfdT06Fsp5bNa7R9/yqSBHAuvdaBOD2uRqb
2fydDCFjFH4gzwz7QV3R6qzT0b77sijRxuKkHrcuz6zKtev/4em8luNG0m77RIiAN7colK9isejF
GwRJiQkPJGwCT/8v9MQ5ERMzrZZGoopA5mf2Xpv7AbgDF3ul1cem1bb1jEgVWcBEGJys8h1SlglL
VHH3x/iUeLizoHvTgTPSxSQ0J6emNiIYEmsMLCq1bjPH9bNym2M61WGJXieLyVRjQJeLq0xIfkXb
5iYgO4vs1ClwDiA9wwBAAurCUnFiIRI/4Y7Y6ywgmHgub4JdOuuVM+yBJaQC/01r4fAlWJ9VQzpP
rK5pKi6Ztpy6JDh4OqNpZ7nbqMk9MAop1mReSrFnk3loyuRYc8HY04Gt3gmfyc5oKwRY8xtLY8yB
vXNwGz/KtBP/0dyvpngZg2lfSfPRiKgOCDYrN0oAZSdfWHOS37qLkV05oKA9JHQFH9nASQ0rKEnb
EKHjM/MKoRXblgCDyFDMmwi3FFCFCtiDzYLkI0E2yquFXjgsNFyikjRzwe9KPfaewmQZ4HQTZA2Z
TwuhdrHZsFnBMODs8E8uevEcF8bHKMQ+ZZW1YsX1ZTxbs/e30LXIV3+U81W31fcEWjsoeS3hjm7Q
DvyKeN6N5RQNGkixYLmx4tykzT+GRajSDIje0EDT93nRyNxLxt3Q1j+59ZmPaWiONuug5gb7S6PQ
Cs4oUHdEjX0y3dgIy+VkcvqVcAVZI5N11JMVHeKpv0hOYh5bYoiNgNH3GESe2W6bqv0OGNIexqW9
TEglPJI7itpkysvypUODI2ct9E3StyCzWjXqHM3fguU7VE61nTozsszye+IEQvu97wRoewt/ra3t
EqY4nMW5IT/mmM6NTsFusovmtYeANbXWLCA15cXIqte2Gh9LpHa8/pfUcB6tRI9as95pigj7ilTH
ySNdVv9X2N4+z57FSO0cJ4xrzHCJ840Tr9QoWKGW+Zbn7d71EESrGypEX/q/kx7sPcX6tPP3ynX2
xghdDJ9rONRslXLVoEs0Hm1eImk0R1hdvy1fMXJ/Ej3Esyin30bZW04hvLtD9o1buY4w6jBWrMyT
JYKnxUC4mqSENLdRbEleYi9cbLKGGQGathvVloXIr2cbrf0ZPGKMXNYDkFMOKRhBMB2n+Z8oSyYw
3/KexcWbm6aUU5xfRro3iI6Om5JKlAFACboaVOmGSRusQbRbXn2E1v1jJ9ZlkSQtJA9whDbki6C8
Ll7gvUTOkB8hLu4zXbvUZsxaumWomsc7kANmSKbAicP37gUFRhkk82a+ZbL1j17wNBv6rtH8t1Fv
v9AK5jV7i3inx9pvbnSXpiFj2xM7Z3bv/ZRFzqIOhaV2uu2Q1dYQVgsNZPH1U0CMYjX/dcw+suNf
4jVCfyz2aRlc87TfEwW4mzx5c5PgucnqXY1esneY88dlpPlPRmMeYtS9UJtLlAstpkEzlNJ71UGt
b2oiOhh6lNhyiTEptOxiYiCZyHHA0f2kNIG0j6CpgJcGgu3IQoDMxsX4MxE9irfHvpEIlfDzxGTi
183K6ljUAz1QY6qDyY5nb3SQAhsXyiQFbfnRsCMQDwkTyk5b+HLLjRvAbW2mfZ2z3iAvwiaQSfVI
b5vvHj0kk7StY71KLFamA1zc6c0wbuUOwMTRceK1qcs32MSvIvM2ZvHt0r0PeRw1Dfhd8zW1JlIe
E4bkIPlLD/oG8dm8QS03SjO8VSaljdCPrUbIqUx2gaPvuq7Fx0AeOzxbtxJPCgXN4NWHXPPuCIYR
SacoebudIydy1Y2zqQu4e9Vn75DDYGoE79oxF21wmBq8UvlVd9qwzploJfWpH5/IHXjqPBjFOdof
wYWHtx6JVYIfcuxTUtDFs22ja+E+H7rexobj/ysyyhCDKRmwo5wpJpoNO9N/lde8isVJt0NLoEqH
XCVa2ulrGvkuL+y/2K956MoGXBZPqV+d5sFkmFVtREKFFPdNse8FIQ6aE+ksFxAQWhShCStpvBch
y8Xk6pE4VS7yATDz3xwbwMZVNeC69A7uw8HJDTceNcJQyTyUJnKrmbEvFJkw73qx8XX6ZbiQpKm1
f2u7fi5RbYM1akIB0sRPVLO1ZEM70oWMpPhC5oJeImXtbXvd6uj+dVufVD39F+0VwTOJAbxAFZxe
gM5BqBo9IoZa/yBI+BUw84eu/OeiDitjRLjF86I0DqgeOz5J3Mi0agc2OLmsS51Bl/Oqi49scVM3
EnqUw5y+X6m/+V+05GLz1jH+WjVffw039zYqPQVUQlFq4NSZOzaP5cz8tyU6VndgEcqBxhPSIGBU
dCxFT8yoxkKvw7pTePsKoxFbfoNxJmF8SKTt0DAmvEplu3XRm5q1NeHZqvl9Wv5t2357JRp3Lckj
08qWSC9pKAvhbsltOAq3/21QNzAjoQCylchOrOKUOe0aA/iYZcDNXKb2wy1evRGQEcZeDjzuoylp
YAtNurXRxoGNq/8eiFxDMAgZ3mgvc2NkUWoBkuypvpBwAE7xY/ZwRC5ZoNu2eDizcCt1cx9UJeX8
HLibhFVHlMcqsor8bV0lW4SpR2yE/yim4HvE8R8Ff1izfg2mIAsFmmLoTNm/lCB4rBgjlNkLC3Ut
7Krss2L8EnrVUXlUuvPifOlze7T09vbfIi5FZEecHqAltkZG+tlZ5OUgZaaDmAyyBeZrCZwPDVZK
pUFObqSmqB1TXsnKsTaL1n/XaPNj+6+rAC6lr3kMCGf9f7AxLkKlnW1Rnmq3/BrE9CTnGUSdTWfI
qC4VPmeXtkodDDQ7aet/AALfdWzPQqYJN5Kcf5sh/8MxdxgKdUS4QYkVO2ccLx4zWRjG1vShTDEz
szVePMw+/DTJVqZhvw7KQ0JmFhaIYZvSDaJ5XatNTJEE5U8ZGz03fipTvKzzutA1DGKoWdYOfftX
Tk4TKgTgxwLFVOpYZ9+Y72b1oisInnoqt13t/+gxvW4RPJqa/g75FrMxtouNxoBt7MuTN2DdwS2/
4uWNDxeNwaSPPQwf7zaPWN3H4UmODUSCYA1rGAZ2rNdswAqZtrzYDfMSyZy3z+Al1zGlwfyuVZO3
KRSQ+VZPrk5cr5VIEcVGzKgE5V+pV//GOe5owtVv7X43Jjkik0NaHDy9v569c5m9Naw/ujx7LQi2
3bHU+cwRO6MUQNRLJCUisoRbwLO+58JjLts/ZDWahEArxam4eS5LzYFEz8rKmi1AVSK3NdKBcAcW
RHdLgTgLaNhDbVV3lk8yTC37U2Q8A4STbEa48KGj2c4GzfyYUyjHHAAlc3xgt9R61jR8ZfU/HcxP
yA2MwRVXMHHRVFAV7F05n+C5SlLezBff0qaNZnRqo4k6mg0DI/Lw5rE/iCZesZFzIAfpumPqQiPu
cK2D/iPcTr43AcWbFfeY9+N6HxfzV+k4r+zNcQ+NP9Qh0Jq/W3bBdD2yJRAcxJ7+T0+ICUenAsNe
c8pQl/5hKpKZLwzrjbRp1WX95VfuW493GXbHeLBmKgtknxmAc+s22Ki1yhev7bbFPXWw30mbI8ZI
iK9tX+os+TOmw1tg30dQd61bfuS5QB8ykiUbOBnlVFVC+OgQJJH6yXr60SNVg/JWEhyYvcuedJaU
OTtzZTzjrOdbT7/00vSYI1o3YoxvzWjlG5NMGsIXtcuQsBHWqy/HpX/PrKTbBhln8pwj93AZzEAV
eRxiZ/VP3QwGunlGR9PY+R3XcpJMD5PvwTQtzotC4IoIQAMwr/BWTsFw7RP/FOvyCNl/o3n2o9OL
rSGKQ6pV74EO1Mn1pqOhpgtD1X02fZk9XpixXj3b12RYzSUAM4Fj99Fi+GSh6CBMSsy2jhw+0zK9
VibLkHb85JSctuWQP1Wxi85xJT4GtLBj/CcJPJMBGSbe3nN4ds0sbBL/4Er7Ma9mXnDN/mg5+/r5
B/QaLNv5OI33ptSuqsHdkbnPSal952jKNOd1XAO5LeMnxiQwgfj2YtbxMeprpZh4ypbNbIu/gRrC
Uq+pob9k/nIx4+UJP9UlwZgYKmB9dDh8q5ulP3SBFTXg3UIto1GtGvsweYof8bp3XOqKtnuCMzLh
IRrmRuc2ZqrupvYTrpbvvHCech+FLXb8KZxaQKWFbUYpisWNTH/clM28WIaJRNr+za27mx7UCIrc
+sOol/cxufal+1RSJeK70CyeFa9UvAfzk6wIC+5S8dc2SMyoEwMb2eTuAQJhWTK0Z2NF5QKIYWTa
fdD2oCqzLIeCQ0R6XBz7OoVcPsasldoHvTRe0274WP+XCvdNkwMzJaZnjvvsBvVuGIw37Frb2Em+
lTV+VhXE48YijRn4dThNhBFDFRsh7gVl8Qtx8KEta468eIhURYvx39+BTB3wzv1dIKYsutC01XUa
uXHi9XOmSXoWrXa0+/HmT/q1t7LjLBSdR/ndUjDoynokj+DSEg7ZEkfCRGoSjDl9MhnxwMLno1/u
fup0etHK+sfiO4u33oljeJk5hnIurWc77W+WlQOyWZ9p3xkLGq7h1OsV+wFojo5Jg2PpB18SCKrF
G6vU/7GAOAVtddCQ3vgie3JT+UO9wRhp+V1f8o7Cq9A/rJYCaR5xTVcp3VXxPY3iOvnGD/GVeVT3
Ev3UQJ+IUEB2e0XLReE0baHQMLAu+1vD85bK6tsYKLni4g4nZjf0DLOM5VLHAZOM+ly3H+liDBsM
UOhssuRF2jyEnf2zfo16Zf4N0virirMjRKEf+GjYn2hGlNlq4VwaWGWWNCwt0q0SfzOUQoVjA7d/
oXblIM7/+t42BS3s8O2yY/XR2e6Jb+gDrtujRbr5Jh1iSqtJ7UZLj3jF9yi6T8sC0EOsYzm7M8Km
snYLcy5bz/nGJwUNsSC0BcY7mLklHM3BYYgVXJ31kfaCnErdRCGeX0HismYeQ1H21b7SMCGAECXu
w3Ho3ZybyttfAzcZrlrzw1TszmCI7VvP2nVaw+rEthSRauYH6gUGgdXwYXnFr3IwPQDwR9rRjhEm
73mHnEptqPXOI+JZdnQX01UXk1jvEBf03UqYHY/65KJn4PtDKk5KjnZ/K5ixj7hrmgHtm1ZBOJEx
n3zj6xc9JxueUwVYSuNf4hFcTq4zXmsmbA49pWyNxMcDIx8QnxVWE6isdkCHaDb0LmrWonmk5VBT
/N3aClR99p0abrWtK1ttlFM62yVg82HLZWBgCmrapsfewMHtsKKTXJGTYDkF26AJpp1Vn8nLBdFB
LEmXPzpJ+2WKMd6QgDxH4hMXuR3GthO2pOJFwYTuAaiq15U6uBVKFN8rvkWp3euBo6hiyoykrWx6
m7H1zUsJLu87u9oAT2Qu5wI7Sx9KP3ucBshNmSMZddkveeHr+yGd/F2nLytag/ZqVuPr4NlmONWG
3HqsmM/W6oJwNPf4X1jcUOr+XgC+TJbG2SeSy8QDgAtaKd41zPs2QXnE2kCDBBwx8lgHIj/s0z3h
ilddH+pzJz/nfHUmjNQHQcOfpJXaUXWkL6kho7Ij0Wsh9qfWv8fABvmo8WuM+QAuhcBdmO6hnXh3
34jhDS9mtclh8Te2Atow43pSI+pyhp3KdNNN6Yp/GQvW0K9xXAvmenqgHpyAZbbFliPg1+ZuR6Yx
jZtEaEuJVcbeP8P/YMXPF/cGH0bb6PpIhERp70ur6vBWkkbt2eWn28Vv6HCx8Ipln9Kg72cCfhkl
+KjcYJTXXXKzAvQHQ09n1fhoJtjeNU9Mrszt0M3/etLccaOsf0DG+60Xm7HxJwi08uJIIgARGf2i
dTvJqjqkubTCAs9GWLncu50iqnxCQQ8oJDSb9Fcv8WnIiggW50S1TS9ur9kQy0MWm9q+1+ZTV+sI
t/L5TUBdCVV+GgcKnyqh6dK65gldKbI2XGaSBxHE0PRKMBuNbT1StqyABepqvI3uPjfzozBpvDQn
4OOmFa3w5CTQXBJWqYjDKanAn26HGtfRWMWHwDZR4RfvE4L90MyNd5f9sQ3fIBCpFlkzoJkadgDr
QVQutqJLsYcpJEX6jQM3cvACeMo9Vk18YSp0NdBpN4snNo/umHbcU/lXH88nU09AfSa7Umefb3X3
Gk9bbPkXuVp/+MONcZ0iMHdzhlXu6vawfB2GSjqRZy43opVzVEp1KhgnjLdk7LrQyQlOQIHGmuRE
IEyLFgxbTwLyOTPcD2z1337a/1Ie/gnS7Bs/AaERE0QU1hYp67FxJu+40v96/N0gzhenYUDsVy0N
5npGbbqJx6hEtegNUG0cTJ8T8g/IAI8S1emmXzar4Cz672dTw/hhqCZDjJeiZwPWrqjaEkgjqkg3
cmFrLfp0coF2hgaCzGW9nCpPcCwZr2hHv/XazCKRWke3zb6I5ssYwP0pipZQw+oSa8tW19oXBGV7
mzpxVN1VWla05Ms7gW3vdiujlO4RLyu9Oe02Omb13BbYeyuVAYTLTiVDRF6D6dMTyT7GNWDaDJWG
CdttndiEByie7TLBYYTPKKRtCARmXfe5rFI3dDyyPxYdcC/u5JpXxejaZ3OByjwswIl8p2JqMj12
3R7Q5MIvL46knj/nVflqm4gTtfUDnCwU7dy/MApIRcvTr2Ix2AKj6cRpmd2Xqrj3vfkW2wt5VvJx
MRotHMwLyWo8wECtQwZFNAFZ6E78loZO2p/7Y44Qu9veeyGCBEFOwb7FDjQoFdY55p2LgQvGzFSH
briMVUq4IgHSrpivvYr0rniG3JfwVyPlYxpOso/PDItQLrwFOVE2BV4bJ/XenOmzWdKb5dZnzZYv
TVVdTIGFuxl22rTwYUzQmzxv/LKt4RO2D71fxiim1YLt7DMt0vx0YdvYP3a6YlFOUQvXw1u3aZr0
H6kieMf7BB9vESWjvC222W9Epr+16GgDx4iwuPWQRqiOiY7zXXVdqH1D7dMuKPRqvCWMyMMiUUj7
ebPdxqEOU/GfzAdYaNytqeDKXYKKurUkJeJPZTOLz1IoWGLkbUtn5uA83OuKTaYhIZsluz2mc138
lNUc05W6SFgZJxl4d6w6v4Zsrr0//4CjweftvWQd6znWOahjB+ILEnTW9kzAeFx5XxC2XrORNJ1+
/W46hgVXgSA3gG3sVDgAQp8TjiH3hIvHa15wZ38Og+iPTYoSJ4bSB1hu2WbxFjKqv8XgGYcwgg5d
k10dSvCd4RP4SZynaTFRWnp6pBKVqrwUvP4ZiKoQCJ6KwFEwA9n5In5QpM5MXs7s2TM+2hoPtMlq
MvnMu+5GGZyHCMp4mFP/ZE6s8Li5uRrdPfzmVzdDFzhlj0BlIoQRj+9VRQa1bTR445oA7YRHHyZw
KAb9+JHrdrs1e6LIslaWOzEvnyieX8jO6Vjkmz+lzwoRJCrfdYMPZqopKnx3PzbAmiY72dZx+wYI
Bl0brr1zhSUE9a525L3bL5XkHRBZH45cXZjAmA8vKnQt9web6tZm7GUE1SHAclRbOtKA+Uv6DGnd
ioS21ULbW82jlS6RzKEtJ4n5mtkpZUsuPhhWffHC7jVlyy1e35Gh1bG2PHkEgPw+kEV3UCSTCNeV
ESobQtL8ln0gIv1+ZMliZDWCacaJWNbDOSeQAsnTnyX236V9cRM20sZQMPWQ2rM/FBjtMsqH5tTN
86PfEJoYBKD5xuSOYW+dIMcvS7sLFuPXaSYcFw7fNXKP95DFz97gvxPEKDoeoalm+tTq/8Uq6qd6
9K+F54flWFkgDdGZlJIjQnNGzriUpa9VXLUi3c11tV0gJdG7dvc1mUw4XENeNCN4D3XL20/+ayFy
GJo+soq+0b9MBE1pTuqqJ6ZfOXiRv2KUhD69+uZwnaZu4438KU4gitDwgFCb7oVTlbFXa4Gd9vG4
tIb8wHlC3W+O97F0N8AVybSNxbsaiqfATM+Isc5LRtWVDHlINjd+V6hcG49nBskoQ0ZxnRuTJjJj
hFKaxc84Wtig8QCw2nYFWkxgAGY/P3uL620C+dA2yX3yS1yB3RvBhOkG0xTPdZ2Truoyxgz6T9g1
n9q8lcifQ7xU7tTyCbQcjL2n4/vz0Hu/ZUYRBWTpUIVfRJYflj6pN22Bn6UALGVqTMrxF8UnkLnc
2DF1xX+/jVG8z7nxgiuBmt2tr6Q8/Q7sLDbJXH4y2wDEROZ7aw2U93hs0km+xT6YePnoEj8bmsrg
UyiNJ08YN6Ez8JjyM3w4mHEMs6k4e9LXXC5zW4SCnafnzGd85OlmzDEVFCQFyiWD6iPek7rzw7E8
TcWE30m+sxC8za32jeaNrgRVUkDUQAoANHhCZvU1dd5Pg55oCey/4k9q0kxrM3M3SSDpZJkQ89Te
HfMPA+0pOEaeA88EI6y675QLHsF4enYLEvjQiccbeE3modTI2rJmZCsiyrJ30tWI5TaDF+E2lFT9
3um4XxuT1ZNhD3/Hyn+TrkXBk5o6taS7K0b0oDn2jKHrvgkNOWiDHXW2vA+j+sdC5KoDiAHkc9AM
Mh0RArKclgfHVE9Z3lbcNDQB9uyddUkBOYAbDtefY6Gm0YXhEkOzIxG4FE5ewM7/U1H9q0Byt864
wbV9leBU8V1Czxjrcslozb5QdMwJcyS790me0PeYbbMQcGGxrY0hPbUssyc6qoMummdyWyzq8qJE
EgSfakq5rf05i8zR7EKpMx5EYBjxtT9VVY1SsG2erKJ+iEXMGhnQTjZ6dRgXWsQYtouMNWgt/g48
lFlZAxAZMGlCEVxfmzwATiGcVdjiPtQ5pwpPMSnSosJjOrfJbqkvTtB8qmbCUqhTrS9GfWQ+yr6W
2MxNwGa47FpzO+ccqnkv/roD+uwYNl8YlI+DdOk3BdpCvPespR0fU1xHGV/kT7rmA9yQ1mqVJx/v
iWeMw8Kkg+G9Szdd0X+OI1dsnXMxmTblbA3Cn/WQ9y09+5q6zkMr+WsKzZV7c9R/ME6vpwzRHK2A
QAJsl/TYqB+ZKAI2o0A07JOepm8O2Ee2yuRmdwXPm4YemzRWEi+a4FDq0z9Ofoga4m4YAaihkp0F
7aJYivwkNHbagokXLppsofmaFl5+AERogAfjylbmwCFBLDMGNcH2Gp1NQykcy5uqOm3nCq8MV+bg
TieY+trDDg4HpFSErw970mpEpHrSGUoFwUzIBzJ9PvrUSCI04V3qBFvDqXuYgf4StcDjCiyDx87a
QNdHBmIkL2lg59uMwMvK4VOPNR0VTi5RWvsGwUiTilEfLN22ZogWVLAXKLY0CB4e80SmXqh+2peC
jv/M5bJLnOJZg4C8N/TVtrMM2r1zYth1Rsq0CauW3bxYDLTOqdQxfVdmsc0JNKQQcyfSTXkWUq9u
6frs73ycRiJW7YZmME+2dsJqWo9JAx7C2p/uFPDB1hLO37Zaqm01ijUNzHgyE3s+9B2vAcYUqMYk
AUaG3aCwKxb6G19AlGtvldGwHZ6YLsQUd6zmCHgttQcu92YzBzPMtLW3i+ebXbFeJlHPOlEPNFun
By9MuLnyyvRltBlgIIN3IkA2Bkm/BIiUxshq1QBVZmpHSqtQQeEJva6v3pEqDoxWoUSNiY3wr0/Q
vszLdkr+KKTmp9wA+Eu9vcm8RmzjYFnO6K+ZYuQFHUdgfSVWbWwce/6TFiThrVFM20SfsbbM9dnV
ot5ok31VDDzCwom3IPoyuFhkneGQY8Nh5WKPIn4gLhdEBdLEONv2DQwlgB70ET3GHha07SOJckvY
GKa1l1icifiB+CpZFr76ctmNnknmSlH+cjLt4OrYX5lqIeVWcrrGVf6TtgOjo4RfbZo1A21TsesJ
hPW/HyL3KfEFQRgETnUtDS1/KiShru38IaT/EVh/OvUrgZBe/kc0zeUHfn0Nn++LbehoxbmNL6NM
yiPcV0bKee1vG69PzzbjViQHKTTsuJZvplfeRTKSs8HvtTEaqd3++y909MUxyaGPYb8NkYe7r6yO
mi18rJZAXPZArnR4FOrlVMHrvYyL7Tya+JCBTZGClS2fWre4Fy8rkBMWhtrg+LUu//3XknkZUtl6
V8X280y2jwd9BZ2ZXN67hT5xqrzqRWPc4Ep/+AoeEWq3P91aMDpxj+3XX2bAUDmYrin+N3nGLcY3
cR+m4Ahad35oY7BXVfdBQYZAf02Y1VovPvz3w9wy5R50L+fhsNhH3eCSMa01kwqsirfLnE4eZrcw
GI86V7LV5LF2G3UdiQncVP3QXCoii6PYDo6ohtCtYm/50+fnAKajt7YF7Kqz0LF1/1L74D89rgNG
hlThk2FVhwymTuhIazyjPXY43ao/nQRdA5BkeDAW+072r0bwNCa4Wqn8anTTCmMUxGYLX78GdQwe
wYo/khgKSp4XetRkYxOVKT1yl/jipSE/Wi5d9UViH8McH1OS2dbLgw6N+sTUdGT/lfhn3BIIXjOb
UhFjx5eleY92Vsp70SwvhutCLRi4rfEwGFxcrcq2DmTOXW0iu1FagtROwQ6pTcYQg1VQ72XeDlFV
fcuCjEBHLYN85jMiD2QZ3IaVX8jKBPtqjbIp6L1gD0Lsqbb7Dr2cjyKT/OMoby10ZsjXtzgHahbi
KofwL+yfQavLB8uMi4fp//+TKLvgSNHxv39vWcVyrFyOSK9WxZmsJW9r6UX3PjHTzI0++xuwHR77
DbIC/5yDhNlyrK9wmXY4LC7yEjC4xVON+GE7yR42d7ykwDcSex+4w352W4aFYGnmLFFHWh/eRgYD
3PyI2Fbe6ARM59VIuNYUa/IyMd9J+2Tayvaa7jPdtF3ZP2JaaY689TpimBcZ9/Wj3TUMnKa5vYvs
RQnP409KgRvX/GWaoL7rbWW92o5Ca1o3/JoOXQRI2q1GF3Uly6baBIpZq23F7LOn+FSsNimVPmR5
x8/XCbD4IS02sVLzzuvoKScQMkIjIZeL5uwEXzJRALp7J32JmRLaSFDYVpG8FA8LAmP17hg1Z7qr
4l0AbYl5kVHdIIBvk1YfdkovvCse4HRjGQs+t7yE7QoDQjIA4h9z1/2XiOKMA3E+eFY5vfkKKlUz
2zPI42V6cxztD2hYGHfzmB6hlLWRTz/wOtfzSpjr34PJ0LYSUfPez+PyHQGlm9vIGXVlbyynJVIq
g82S2wEOEzM4NIF1d1a7i1nU1V6MdB9dMM6blmUEloQZRsYkthn/6jx2IA4zwpYfs1GbL17MFseI
54idkDiZkvX6VPTH3pLZ7r9vT65+Skslj2ZaPnZ13D2YhUa8gXD1Z4tDI9LavH5MpqvwkKSBQJP4
PuA5zRSlBzb3YrnMdlPtJ81EKq7eCD1PnquBNQqplslB2UxSPC1XEQN8TINTfOtUPu7iSgvQ3/mg
G6ai2w7CQXc1aOXdbKezQvFMO1KxE4y9q811pNJXAT/uaUarBFbZ/KIu0l6NlK/PM9pjpuvaXtmF
z7eHdoa8cNlEYDINNuT/zwCquzxmpCefu2T1Zjbms+4hZ1m67gDgCe/o4BKmxpD+SD72aUY7Zszx
hO8XvVEARPowi+U1wHO+113lnZkbjLs2p/4mNutY+ARHOuROLHaXXl27+ojH3Hp25hyLmYbTNQ7M
8iL9prootVvI/3VGALz9zXylLeyKy+Jaai+0MTj9F3KrQ6aExDCpRycm6lt3XVh9tMiIIqM27jhb
1ja2RZB1nzBvIP+YKzZUVWQKiYAUKVCiuNecwCSNilFDzJYaSc1cP+TSfEZfn+//Mz01FWodO2Bm
tfp9x97rbgkorto0GaZhZkqIr92PBGNgtDVWVymrzH7xUOLbPAJ1QahDIJq9g5+Zrar7uJI9d64x
8uH2zACCgBmUZiUZV09zMt3FucBV8WiuJbvo1Y3kDvmtqjPvoGYm4stA+WkX7REKXwuEtGWAgRKZ
wFF3naaVqIVGOTrstPN6O62MBZNmbON6RnD674eomI4tvMm74zTq4pVyvFZ6nVwYQG4QecYEwr7P
ozNfRSPXTy3WL9hzip00a9QP/pRGZo8ERqtY3thzMuEo5juM03fcF8kwnnFJbIH6JG91DUGmFDBz
htQSb6bSfnkQ+UJXmYQQxXQBy6XvZmZ7xMGi8M2wzb8RFHSUs06yLArutvDyZ5XeJr0G+V14yDOZ
YspLSXDuHhIoXUMHBg7E/pqQ2MsnIy7Eld31cyd4rMxczRdmKtOxoNBBrGgxx1h5UzQ8O9+xOIkm
MK+LbYldMBT5pkfJC655KN/0wVmDfvud1TqMlYxWnbCGazs21rd4NXUxqrN2rEt//2MsDbI7tAyi
dCfJ331SHTS1zFevjgZDE/hCVLLjcLukzYqdloqvjy6pHuJXMPPeE7xipxHB86RzhZVmYz6N7nxr
gNFxRTHNHmqoZH6w00kdiUYd26XseCayGnBe23+ZrVffNKs/LAkf17h8Cx2koOvjyx9nyz2mg9i3
60uezH7KgK3zDjbE4MfSPwJ8Pc/sqR4k3FxaUc0+gRN7KhrqIY2c90dnZBxOIvb0UgUW6KT0a+n0
7h1BJTrPAQBb6eH0qV2UYqn6P87ObLdtJNraT0SAQ1WRvLXmWfIUOzdE0gPneebTn4/qg/907EYM
/Gg2YQWNjiyRxV17r/WtQ47tGMFL0my6hpaCGNb8XtbpzqbBR+zx2EWJn9kC350RBqf7T6Hgy6PN
oaIifGlEmB10miFLJCXpd+r/bzSUjiOTvmYUcPhkieCto1PLUuvHkA0eHOI09wMUj6c2q22u9ISm
LHrrJoPeSuPmXCZVxeNhdGHdQH72B9Gc28Ixz4MA6e25s1GNnIKngEV9aismEBIcVUOT9kERKfKo
6hHHStaCEKrTFqa4gREi8tIfZFgcU+9HT6c7dxvoJbafkeIzq2NC4t2YDUea5C9gl+vMJ6S/CZSI
TmEA4SVYEeJUpklsUL9AAU3yH/+sp/Oi2vjEVGasyA9lCO9N4o5ctbajnnBvQImwwtdUapLhhLUV
DPGWahT+fnSjCPihc26tOD/meYPYBCEKXdoSsM4sZXHzv7zYlRtr6pyl09VAVA1iZMK0fM7o1kP6
tyh9oRogD+7j4/1kCA/z9ugwSFZZdyy8kVYZQ8/3qWBmVbWGdTYK5FG4at7HVurvIzK6hY2GN6kK
uL7R/YEYyU2PsO+aBDbZQk5fv4EXfA3HKPohnGCjqngzK54eHXgGJOcgC4f6+nR/Nc3uyCHMn++v
YFADja9fiqrqH6qqLtlKZylzyoJpY5CVz22UsRjb+MUCejI3u1EMCWfElObONZOfGKdUBOGaCipG
TZc6aLOKQyc686WiuyzonBL4rKZTH8X6qUyUs0BN0SxpK8UM85P4WQb6tQ0d8RcBP0s2spg/b67S
xh9RS3uVts4a0Q1+3HLwmMtWFR/CfMqQRBwGhPtYqirk4WZ1uP8E7pIiISSWdP5z4kBy611Btfsb
5Z4mzL8x7/zBANS78tjy9l7geKfMaL4B0NNnUpR3Iu63YbCbyxVYtOgCzMDeTX39PM6vHIQAD66o
u40+o5b0ePqTNmD+Ks1xdkoEahvZYfwtKUAZATopz6IJXoBcsvnUILYPmrDfnDF+oazGzoUsJRS6
dhsNnaFBhGYxdQVvg3mAB2Et1Wrv4ARJ+xj03U85i5pDUUm0jLF+uJ/i+SdNzBIhpNMry21gLk+M
KmyzlluZ6dZLlWjhcpx0ub3z9rWoiJYpAvdtEhHLNA7lzoO4yeTQ5QZKU7nFJ2Ic7xsIo2G+FBOE
DP9/qhSPaULYm1GPjlYnh8cRfIje4GisU7BUetiQNdnE28iJoo3uGUgOh/xHJhGJjhA7bk4ov/UM
Ax+MQYr3YUyWcRNCPfFyY1+aVrck00i+D0aGIK1vb8ZoyHPHdcBIw+nmhlu7xszhX9x69E+R6hY6
s8DL/ZQ67P9V5NLy7LS/YtslFozQzxvUunLZOMaFK/BIoTqe9TKmu0eCzE+dQbee0KeLY+iP99I0
a2zgD0SuaBMsK0039+hI0pn+T6c/Hd/ttvoiTUT+mn9sm4jHbKUbJDpIydme84b+lTmh+qwj3bSi
ZvUMAjuLtLu682XQDs1jpyfNo9Z67UYLnZ2fmN/hs2/tOul2YZbFB8bpt2Te6BHNaDAQ42v7v5e5
nnds4Is/s2Jvl674Qcyku5RqVAdRxe4ldZh9wi2WuyFjut+4RYwRxI9P95/01qX4DiW3qFV2e22K
2F5k0dFl7/dIgflHxUN1E+atu4RwAcTQaJ899PXArzLn6tkwxQIoi4tUe4nRU6as3lpW997CEYem
Ca2XDg3aymSaZ7BCnLKosJbJEDlfpCp/TPQQFgnbtiGoNgXUD30O5fvXp9tXkxdEEpgBtEFnK0W7
d13jbxoCGrYPHI2/T+gwP4ZD8dfZlk7UIPWxchz9QzhUi3WYDQQxaBl+kj/g1z9IJ27+yEssTCHk
+8exd4NNIJrvRYMAWVowL8duVZWF/42phO9cJ8a6+6I0rF0okj+KOEGj4CfuLpIk7JhuKW/FNMRz
pfFFsJX6mE8oLNu+xzvqumnZ+sf46T5Ke5vRQLdwG+PY8+Hs2TkHRLFdKYoB7ySuxe6e78vS1nx2
FlTX4tuY5+1pZIY3RTzk0kFUixRyAY6CSlsLJY0Vu3IPkct1THT57qmyXBYEGq3KJMAFJ7p4J0Dy
+cEQbuyg/FuvmYVIRMKLvtHMReppdFBrnj25EhONBBLJorI+aFPhEm9XuyiyrKMwbe9VWdUqydU6
TOn9WjRoVlSRa7f3ehqu+Czbcq6TCyjOBZZX9gi6XKe17jE2iU7CkGszCPRTaI7Fuo/gvFY5fk3d
TQhLKLuS3irW+d9fLSizufryZPTzbM4Jne99WshMxB0pLF03PgZqxgaoI8PC6GEp42xxovXkk1zL
KG094NLDmUqJ2sLCu5hA4rZ6M1KfYE1KM6dGCZgt6TyVjzZpWhuvKJk1JowGu5I9aV2y8BXD2F0b
0OaoQRBc+sn0rbKjicBh0122GQMWsLlqT2nbnOi0Oc++EdFhRk2qAA5jns4vbdNkO1lV4QZloftS
18UTuKr2jwT9pElzLD7XU2S8oYIOMVyWyU8TEZ0JWqWTcxfBq7XTONJmcALzUHcps+o5IM/FabYy
4A5fsQBezMa3Hmi7sK2uPf0xMqRxGdBcFNUycGpYg7l+ALwMydX0tb0zFdq+s0YfKg7txL53GH1p
jrtXWqvv0j7scROk84CMvK5VWFvTEuJD9Yj3rlpOGCQsTzdAmafNOWlMVDChgaoBU2uSX029PgZO
WLwYrWc8NpVa0O5zdp2FXgjTxYWZXfhilVq5M80goYO3p58zbMjMof4JrH4LKUSsSAmmRND0guc+
JkCfNeMptAakFHogyB7gJ+RJ7YUnsfPAJmJLpHx2AKfWHH5/hYmPUVVCWZYwDMXCp7tS3JMC/7X8
FZZltAjOIUin+jNsYuO+4VvVcL3YYODYbftqawHCxRhI4GEM0vahYYu2itrSW7SWb59zTZ5CmHXh
mL75E0JwZ/oBSmOcs4JCO90O2NePY6MtYeYwhyAYJmt07zKQTJLqoj1q4TfL8NwrDnurLV0+MH22
ykPSCkRofq8jgBX2HirOmyaheXeOS/MFUjzjYz9Y/f7zkHP43C83nLLmkFwiDnXA647+If1UJ68H
+jBqRbcEAuoLd9xrfYdHSdjaovf7N9dApuIFbY9lFbydhZbwjFR2zk8GHsRHvS2Ntqdv3n0LEn9E
Y6eLMxLeaKkTYAWG0PyrwT8AiRIwxrCUAV+zrMfiuVN73VKvGDo0LPM8eULdeImWtDKNNRgwDdTr
1ZvAKkVJcYt0bnbNwK1WBnbyA5MiVKmYeAUC6B/98B2jnNp5rhtiyTWicyyC/aCL7O/IaJ2lxsjr
ixDd+9r/8XOzLJO1SndtPrYPRQob1cjwvDjHgsJMnvWpxsHs59/Lek7AmrcAsk+9XWLoB5N1/sRG
a5//6AG8x6hnImehoJbQh3SyF27Yv/LoPaKINQP5ipzCXPTdOmszKAqN4TzQM8UTa3vuorAdk/Tt
1NirHidNrY8TH5j0EI9ga3bbd1nV6LBzcpvGjiwzgzdIIf09VHMUBcaxJGQrUTUscyCPVqPRYePv
AFN5dA6Yzlnpxg1dc+MZzjyEUj/zyGqPhpksLcFEUNdV9sqW46rFRnH1LAO2WnbEOFQ/tl14Lti6
L35/fRof872oU1jmTcPVUVYBOJmLxX/drzFCR130frEQetgdh84Od1WMX7qJ3UNWhtjnRJAyuwYt
Coj3kPtjf2wb+0eSR7DcQ7u6GUkVLrw8Zt6IXQJyd6+2qIe/zHn8r3dKQNpcsAKJpbj69Z0yI2Dc
gVUUl0AwAL8JaEsFi9SNjGfPLn70zEaObRnZK3ob1go37q4ihubiTvqTylS7yvsuoZ0Tfcd4yjSn
TZkUl571Rfn3qbjm83RMk/XPsaQu1JyU+q/P00uxqnlNnS/CCaSSLgkFiomMXvo1WZoBTohFkeLj
+uJbnKu8X+8WOm3SdKg3+dcwP6wyRdaIaoSXwd9VbrwpD9iX0vyAhNIKwnNgyIq12SUFLBZAcNk0
mjsxyHdoVuBea82kd4Fp84s39XnpEzCtXFfyjoRuiw+5nF2UV5U5AtaIVLNr7bI9xUDzdz7NodVI
rMg2MNphVyRRg/xV7PqxffniHXwqjhWPI1cZUpqW4xDp+uuX0TQ6jEz6k4skwvLoQr7G1uZB9OCv
EkiqNrmQtD7jbkcDhcdmMHxjv7ntFHEvpItZX9xscv4aPnxNLteF7ijbdg3H/nCzOS2KGDMJyVMJ
2lOgunKTxW2ETyux35MKMD5SmJ2ehemJNugz7ELjGxhY6OWRkKdYm+w9INdvKu2SHXsYg1ZEHKwV
qTKKYfkBNkPAPM+FACxro101Ruhdh+7VkEEfs9e2rB0FH6w7BqHSe2xkpv3tlKemFsEr8W1vkzmA
r5gTbNiAaTCVo+Q49O1bMbc47yfXBvuSKknKNTzDx8qp3VU0BdeEzsHZIkbrIdOH8G2ykDxqddsf
7i33+0kLm7+Ek3rb3qr94xff8+ebThmUNDxn2Q6xC/pw+cvYCnE2IVTwsz6bsyZX1mDVrw6ioB1A
92mJA7t7MMvCPeaknXvjkD6Z81jZCTKaJG/sIQLhlYDcHOPktPHP378/6/PtqQzlmA7MLcuxeaz9
eh1qWQHJamJLUOIuODl2fpv0ul0FQwk/dmgZSDSZv6xC50+6Vu3amYO9+7pCIjIHDw2F7FaqpTZx
0s675P5suqd8v5+gUaP4HfV8e3/Z5K8hyETLRL5PdLf/6DvvVWrxPBqgz8Fec3dhQacuFVN4tnX7
QHHinOkefnGpG5+2wUpZpuEQkGqwzXM+1oGK7ZJOHyJkmJXuWSCii/JK99RDco6uI76srefnJJvX
3hka1o4Ypfpgzf/ZYEw/MPC+YWlhTzskty++i88FKhWZbiuFWlLg5P+QpQqCAWoB7vNFyzThpGm1
CzQdHbJFug13p7nSAjEcuSWnnQvQalnS8myydz2FFUR4SXEMpnE6tr1unVHTZEAxQ7GolCNOoIzk
aR7b0wmzvXVGpZ9mHVCjafgetd20UlhAaaOE8nGobayrQImX4EBgx9hkfzVM3H7/u/7Hw11JaVFB
WdIiM+5jumhZCVEzZQkXtqkWRODRqG5MdGmmrV2Qea+HtnIfgxLaJzrHwxBoAUCZtzi1lm1Y1Edi
1qxzPzR4I1KELghYSGc1Qufy+7dpfv5KbALEdYoxm3dLtffr7ZEGCJa4Kuf4eIwk1A7U49XYvE4e
c6qUPA1/zM0bAxbjlkQpG/88XtosSg9V7D1RHNEjynMo/k4s6WnBuBHjtGsh0YI25iTZkNHEFag3
XOJXfv/m79Hmv67p3NDsdthY6ybV1Ie1Rws1gsDrEfE7XWtQs0jC23Z4blxbHDE4/YnhCLwLgsak
IjqPHb9xysKSkO4IV+fv34v1+aZjQ8B8l6ed0Hmmf/wgYxG7hmiAN1WnFKn0Q56442vvo39wpeyB
fGNx1PJkXztGcul8xz7AbX3VPZceaxSax7h05M1tDSAitv8nwBxtp7JqzpsOppVpJMDkyvZ4z5vT
J+6h3FTvMGyPaceGLrC78C1pdTLuLCgicSmHY5qqdyCy9qktKpiz6ATXOjmIaz+pGRH9f/z6PFm5
5p3ZwqB/qL3wncVJWaXJojKdv6ZJ2ieiir0tG2YDuovQ4CG6xboCAHFzc1OQLDp03wzFVMVrZbjJ
i4CJflXMSeDoKbvAedLkyEBevhPnlJxiWiOLWgtBSs0v+zC392FstY/KQN446al9TB1ZbasENaRf
m4W9gr2+YmsfCOOHTeZFP+pHgZY8R6wrvugE2p/rY0rjebd5L+cpe369i0beTgATPlt4LeDIqbjE
pe2/YaNKjlYKQt/h6bbxJKQsvrphYRb5Gxim5qRPORqTOiHhKiBPoRmi8M3tavRAMjkFc7ssGV08
BKC6pYZNMSYIEitIuOWXHQ6i8SaYiGH70ueIxeqCiDNzwSK7IoUEgL9nmahjfaK1UsO9ZTgRltIu
7HOt+cWe8AwfbFSrP4kUVy7w1mHt95JFt3Gysy8aehygAnTSN7Tat17xN70TNf7cWR6JMfjUHsq8
rtFGGtUttIti66C269t6dr/Vz5Ye27sYstnabGO5HyEm2HlgvReWpzYqbsluGdOUvVjAMJLJ4CoK
4non0xmDuyKyflrxAQZgPtwOF0uvXt3Q6aA/GNOToRViiZdfbX5/Cf/XUqhsHt50ji2a7mKuJP61
fWjHmABGU4e1S0SlLDx1y7rqTz3D0JchuNnE8ppOZrGpoyHGFkqEgRjMGyQ168VhQNdm1R7Lqvc4
wM6H0OxeE4KKDrmDXK/HgXV/RcNxevj9+/6PCsfGG+o6OGQt0/5U2YLZxIzfQkW0AB9X+BCsoVy0
Y+2vYr0Ay8hXsc0AV+6MXO6CAMpDXTPNqYHRLnRNuYf5pT1/j3Hn/eU5PVKOZiTRqzLJOMfst4jG
FkGTSR5Dpzf2xrPwiTHKoObjam8wsx4M34mvzID7OWJ2wB5gfrfCZGJKUct9JXCu/P6Xlp+aqXMZ
rwudp6vJlu/e3/7Xl8XoaExFCObT1QnH7mE3HEISgR+60W9XNVGBO8Zn0cnxaJ04fXAbOoFFt7If
mezoy3vETDEnnkLqCWHHw1MnLjVaOD2pzSF7tkPmolHIG2zNC3DP4UrpeXyaJBbOBp+ivTLjKtr1
g/FTBGZN/8iviVBaQAEg7z3Y1kPKCAQc3p5rudyVXVeiNLXrzTh69jmsdJOKBIKOG1BRKj0gqsvp
bq5cFKQivlndFpmM/k2jl0S3Df8Wos72i+v9/nT88PR0TFiWjpAm9bH1YUckuxpijZNlCxWFFk8Q
khV0I4WbG9TBNcxoGva0AoC29/B3tLh9QvQTkQPfZY9TO5kPo1+MW1frwltvYlsyUAezN4mxzlWR
TROI/IX1SO7yWuR9fjDNGKlA10UvTlVFa91xp0PXASVxSyM34JcZwTr3GT7ftzEYOd1V72UmrGDX
WRoeBu97e7kqRb5FLfnj/qqPTJeAU69cpPacuVHpxpaAB/xbc+PIh8r11c32H/WSa9NfFa6ygNKa
HxaJyEXnyEwcggHBO2hyX9q8wZlhIk64v8zyYitDv72Wbs+qrjlypYHP3akiVStFK36bdeDaEjj7
37Epi0rHm50D/0h2id2rsy/j/uJPBzrGkAmYwNPLza99OPp4SapVHgFKQ+A/7PyJ3JZIt5H4WF/8
ksbnvTvFuenYypS2cMTHPV3nKZUVsYW+oxDTJoiTfqdC9TbK/J2L45/7wxbjY5h3w1IACzr4yhv2
ng2BBj/39EUt/XnQpmBAu5gZqFSxBX5sSA5aXoasT+wBtGRDNZU/GVEQXsSEPb4OEFpFVrUVw6gf
grR8L6R16lgV3rR2OHpT+9a247FSg+Cp7Iql7EoiW02B4IHGIWPLkfxcAs/r/i+IQs73Lxaq+YL4
9S5zDEVhwAcpFdueDzWqIsgOz+SIx76F2Y0yy1kDhn8cyx4wbpAE55Hk5HNGYvM/J+lXPdjTolwM
YKFwJhBtGoBUsC+mZVXf+E27fYkoDKYRL0NLYjacXECRh8YXwPeJ6V6rKLOfJ/CwBXC8Jz0h5Wbw
tPKsNOO98hr52BAo81C6VXJxbxIp8jcq+XytTNPAwTI1y7rhdkfUTFqrn+JlcZ/JIOjPYZ6Nm0T7
ViZdvvOhvC9iq1bUVkW7KDKnASmqqVtMqq4fNoTTM27/YtFSn8tshmj2/GlyPdi4QX99SA9SVcWA
bAxdMMhhEBwz2lTb0//QrgKMxUoPbLGIMgGUvcIhxbJWH+5ZJTWk0I034sltbYETVC+D7RiBep+b
EdrUhFdruiYaOGnN6ELWIvW/uZhhotJjKrsDmVj1P1GZyIYptTSSBnNq6cP/nUYr64kBvbWMAh6s
NO3fm4hJXWnjSWn60HlpIvaiWHje7RBKExlzPxi10H+wuuSx7MFMk7+BsR3RUASS7wBTvFwkyJA2
muUCxOp8lz6wcxrQ7Uex3az0qrVWselguS6CbM020jxB+mZVoHqrQ6aKY/k0gZ8l8haYwxcrhfUf
KwWDZFMhnrLo9H0csTha5qHlYDl0ZlPlaEU41FqzO1vh0K06ezRvaI8gEaxahWsOFEzR9uVBKwh5
0Pi6QDUZ09YbcZtMMXDkpic6zTZWphhAcZIvi+fY1Y/8vekyqIp6nY9mcLOhhMhqii61yVKIstl/
IugBiiSq6Dq3YUZMUFHBpH7V6/rcQ5x7SJJ/HMkC+bFCjBvCEFN8DSiO3eSmnPpnlDr2eznrR4LY
tfdpEc5uz3jHZQbZEqn3vnLaem9bD0PdorG22oB0nNZe/X6VUZ8fSzzFXd4cTyWoqfLDBoS+PRwj
cqcWZR9tgg6nV91ow6MkQvmgdTD2IP893v/ItwuooqEi3yipqSxC/6QVyiDbO7Euum9eBnAIxKyE
V8MRfxdIq2AfJ2odM8B7MJhtP1Q8vPZlYUOijbxTGTfGgzVp7qXTjfw0YNRfBFM6/aCpuiexLnk1
e03fNgT6PXhO+oOw3uFmzSc7Vt+hfQZEbPSvsR78gSY1u0jSAIg8ZDSUeEsSvEhFKmq0lJnzUpHi
sCf/oFoFysi3Wd9VaEod/5SHjfeQ1PomKfJ5/9y235mEhmcoY7siUkjY/Itm+F9s+WkzfFrbXUPZ
UvBJIOpRH69+bsKeZzTgnnqsui0OKPZjVTBqpwqelB+aJyd2s2OKEcAZcn0lJm3c2UMOVl2EvXzQ
2cya4tp2PUDnsrS2w7TEJAaVLuvU2iDK70+rNH6wYA9U8ZhDpsJHo+lUJoyktnjq46U7gRka9NZ6
yRSOp6B19T+tnuxuIP8Lt9VpGChETgYTgIWajQQpSLWN04h0lZi4A4quNDZ1mWI9H4bisebjox+I
u8mHI0L+xtaYPMbF8UREYyYgRDXQ5Y+M3efcmP5WI3PF/2Dj3NC9emm17h+lSzUXFZW49R4z4dI6
6j4Yv4e2m++IEKJQHABFmUJ9ZDeK7Mnrcu+UkzWEcPanSmMF8lrKRxeLIpPjCdb3uM1lq9N5JYKY
MS68mhZ9ySmZ/RyAA+0Hsr1p7baRu8mZ0yL6lLNpxlyETiSw0erwvGBL4TKswlUN5/HKGKhfp8RM
7WMYuilqOYilnFSgg/7VmUcbdcOMCov7q9Nmb2PjGScMuyHDy7rdpKziC0Uf8ULeKxrN3OR/Vpl7
CUufxauJgJVHyWxTQt4CqAeO4xQvw8TI9u0UQ8us9XLdFaPcDFggNiI1wrOZlVsuNvdozadwjmgf
BJeClWTjPqxk95xpW6XjKxhAZD4zIflpt/S8RLttWyqe/v+dat14+/3y8h8FmGvyj5yfujqq/g9V
rx5XZlR3im1lap1IH4cV0iQ2MSwDyak1YVgyaodXxHbPZMkCTR7R8Ghl+XdOnXUTBM0spxrKlpTZ
S+hbe0QZxU8ALkTxYqGV3mtjwm+fd12iEF9UDPf5268FGPMQhoE05wT7Y/vDe4+8YbYJFPUiZQa7
djQumqKaRTJUCss2Yuk2KCXmoOLuMeqGkaK9DrC1ZS56KIWThAdQS/7hMiOQhZm/nWB4RHYfzj9p
fq+x8hjJ1izM5FRmAyzzzkbmNIyMsNPH338Rxn+U5q5NS5nSnO3v57Eaqltp0I3lmwjC8eRYo7Hz
AobAeAuCxeA62a7KRHWj2aJDA4FDiDl216FYOaejsW/d2L5ZXRmdB+aGC2JCJmZNceBQqxC8OrOC
KvdHGzePQdBNZzTh07NK2F45ijho/s8XPQqsA9kr1iGGAfXQIPLDwsNL5RV/gTXJDiot1SrQwnYz
BfnfNhbsa6WfKx3iYllkmKMG/+iNZnqNpooVHlEUUlhMAY5h/mTDvJ40Tb3L4bVvs2Ery9pZW5qK
IEN0m0yP6m1oxiT59fWqEYBwmGqmF+IgLUxvNjRR3HhwqHparNCbyi2Qm3ZlOjVKcISLuzow8SCi
PciRg5IQFXbXbHIs2Pa+RuVopEurdI0ne6m33fhkzD+XXdagAMmPRTolPCWRgRDQGe+JPsmehhI4
AHFX6Mm0dA6wECviSbpv2WxoYgBxiNGRr9wKClCuCfay+Z8Bg+gzIVvjMcGzv0jDbAaUu9VqIpZv
SWvRPND4u0540DfIiAaMEAapSNY0/IAW/9D1EnHAGGhkYPRMNLSgBRNoRy+iBur5+6vts1rVRpvA
HtDWTba8jvPx1gnLPClN6FDCrLpdn8GnGKxvJUz0ZRJnfrnBnthvRrdMtoYdj4xvuuTNmFFXjYl5
Mh/oAMcgEh5yCSC6z/r0R4z2UUe99IdfyUOC8PBvzYHcExWgr3BLsSge6sIfCQEekMWyzi4BC7Tb
Og9fJAb2d8RdwwOjOXkmz9u8ybi42ukZvsi01xkdowSZfwzKZtqLxFNwXXRaVDIiuaumKe/Sf92A
gio2WaoI3lblwMqb6Je6rCdCejz3uyVnZ+YkQdyTBTJx0e+d3rP2OTau7EEnremL4s391MviY6ap
wNQOkck8SP11TxOAP4tamwd23uYv9IvTtWZ39UrS9aLJkvVHoyEBMc+7t1avOibVw3S8n4I8wJIV
3DrzOpjXuprPbXXt/KtuXDhcgqqMS38uxb72L7Zxdo2zj+nyWiuYESxiAUQCCUetnPEBe3ejgh9a
oMFvAoKzkk1V/Y3B8OClLjaeIFa01zVx5b/+0ZUt0ums6JdRyRRrPpTxaAVPopkP837Y8ilOnzm6
8TlMn33tf4+pevG851q8DNVLKV6y5JUjFy/p+MoRJa+VhrcBEtm3THvlgKjxoFVp1xORBMPQhfRw
c4N8Q5SV+z1NUTdibHtTIgnWWHOa5/bLto+pf9p32mwyEMyiljVNdBUfmmWGNGlCxGjbDYVAck8q
OF46iJJ9ehjcvcWHJA6cG9DU4dHDXEbOVH2stSPpXPJA3GBVnOppPgb3pLIzPXYO4Zy97NxlSA0v
joOR6MIxYRR1L4V7KfNrRVk9XYf7MU1Xx5uPorx5Hl8DPL5bw8/GzWcusUr4TJ4VHBeobulz3aRi
Z8b+UcNbBXlZlTu/sIOLn8do4KWxyc2dRkNur8+wu73W7W1S5z1YiVzz8xEQTuLuveTA4SSHGCU3
IRHioErCxY++dyz0+bAIp8hORnYChTVCssJQmZw5gOmayblV53rTWwc3vpTqPHYXO74U6tJ3l4zA
SXWJkytHmFyj/prb8xH019S+xva1SW8carhV6U0M80G+XWOuzOGWuDd9uKn8MXJvjdGZB5e4jri1
6LHOElRWG8LxHLD7sRZ1xCJJFiRb9zcQXeKbqaHI8Nuq3+CwIK/0UWaP1v0wskcOz4Zc9ujYN64y
lH6YSYV9E/Et6edDj//3yOT1nyORVzckZeZq389Bc7HCq1ZfhEUi2AXHYxpe4uYch5ewOXP4Dbvj
cytOTXviXLSnOp4PDDkIqFR/FPcjgUnmHmgPcsTVIawOQXhgSJz1+z7bJ/3eJRoo+kIW/lklgx4K
1YBB84+tpPvRn5D6sMOqQCDrNIP8KchjZ9U1er8aMHE8jWNbnb3a5ddJ5BMTdGLIZs1f1bctwROC
YHh6KgaKi8P9j+4nAoCsk7AO4ShdUuBt5OJQL0iw66Zb4Dr1WWvbdWkg0g5G2IgJ5BgAIvn4Pair
hTJi51tUMcDgzgzXdyPS/Od2Cop+bBy1ZdMb/vPf6xTWgar3PsrLdQy4+EHYRXe5nzJsepewE/6m
MWv1MOZvE5XmubLK5IoBDA9M/IcSZfKtHepqV6dfCB8+18/zkB2NmLJQM1vMaT6s8DWZv4i984Wc
5HMURy6CoWktZhxa2LN11UewMFNV4n/KzkHW1ezhyTkZSeEa0uHJVPLFkTK+YXcLJRtcK25Xomgl
rGO4XgOA4gu6PFKL8y+eTca8rv1SPfPOEYMbqEgYeHza4jp0gvM2HaD8tEG7aaaKp2RlviTYV1ZC
YOOI00JdyWgBnuz6rxI1OhgOept2lzY0ejoCf+dYbdvEx9XE1b6ckwR+X6eYnx+gjIBoywB4wGXg
fBwGRfY0sqMAdtSMIIRzhcFF+o6/bXW4OXBp7PPY0oWjRl71ehaBLsnHRTyzpWGTaCQVvskyrTa9
0QpoMx15C316jFzU6ebovQOuuTT59NX85bNMh4+Wxhm6QSYJ6KA/KAaYLflTXVnpItIrDy8a+EBH
kotQWwnxe/A2Fwxe+51sDlkNzU2V40aWAh1oao/HzNG2FSJ+LDctMcs9z8Xff6ifBSy8PQoTgYQa
BfWnIcCEHZqASbhtQesVL8C/idbqq4iWgdevRG0hR2brd/IUkYaYxM5mx2Qxqk3Gi874XQ9bYI8e
Pb1cKMa7oDK2rnTodg7mFzu8z01I3qk7qy54bN9FmB/urpTUq6GC7xmM8xJbokB2a5R5diwrnGmi
Sh4ce0rXldGYyNEIkMJThYe/g0U6mfP6jUxhHj4Zy6bo8L0FRLJW7mifDGHOYxgHhEjboVAIUkNf
pchyzn5K4HasyxH6jvbAJst5pYXDiNrwjCclImvZjYy5TC10icKQ2doO2KJ88RX9x3VvIflHbsjA
WrAr/PUX19OCzik6ugV97O7Q5pFD1GVD41V/SEPrjwix8BpbMv6ebiW9/yHsPJvbtrou+oswg16+
imgsULEsWfYXTOIk6L3j17/rws7zxlYmntnBULSTiCQI3HvOPmvzau0SfNZ//xLmv1whNC5qrIBw
Eb03OpXYuOxSqQRQI/VlldAaCPXhaPQiNaVNLrA9KUmzxaRuSLYfI6E+Tpr8hSyIrylxw39AmrgM
xI/cBhnu5MIOl4ow1FN11H9vyFx5wtTXPYjCyR1fJPm6JtiVtr5ansFq4/AeXa6frdfqlL3SYbsx
zdzeO8lEkGLFbPsmyiVjO5EpASW5KJl8SDvmNuA1n217lB+1UnM+Sl2b32kY35mSzuOPlkXjZdCc
5nz8qS6PuTfFd/lYY9qyYtITGQwPuTbmYUKeiBuvmvWwp9Itkdvu1WJcRqlSWSTMUKPLlA94Y6JF
hrS4yVUXYiRxPpiduWHPJbHuvz8QBj7eX7MNejUwIah8WPrPZWpotNNEwakFfYYZZU+cyNbx/x2P
Wn16MjWWrULljD3wTMYgWkehqTzv43l2wtUJOXdGXyVSfBRatMCJg00TYu0EM5W8BrYtjNO0pO0p
uDjgLihPGwVnst4+r+31m+TkqmkX41BByN18wZWIsvisKUKGciaUZxsZcwuFu1YJUTyGyRTaMcVh
QuGDVQt2jRCmwBwCfQgIbWysgATFHSsMG/ksZN7VWMPsaz0DfCRF6YzG9Bwb530999nFNkCQXszu
oneXeb+wPaxsoQJN17S8ZqQrTdcluZXaFWGU/aZuv2mtULPfqv1mQWchFxQqSRUh8CQ5NLxffITH
euCnu66NQ5M7Lxc20T/88YtdD3nbblBocWwO64MD/OW+Uy4prjNGw5ioymmlPFEpZ3itsf8aZs0v
JnDnaZwVN+ZOm0tuluR0JWP2nMd/6GlXRdRTq+h4JJXldk1Uixt5XFzMJvssMbvzbJID5qbWKH/Y
N0NzOzJZwo4VxVN7Y3qxvsO++IlZue6xaazucRucLkwzKsJWuXSPSaI/yRsob90RiaH2ZBLcNnzN
83Z/GDNJfsQAkd5ZTqt/ZpCtdNu6xC1UsZ/as321XWof+t3IiwW1BaGw0EOrHl9UsLURc9hWlFuj
BSJGN/2qd+A4YECEt2f8lpsMmaqMGLgaaeR3h3NDYaz3ji37+EQk+V8EajuPedXjWBTF6oaRO0ZP
awOTObDoYVbrUH8qZfKuGb2spYCo3OFkjoUFk9AZQDTAWxgyVfMZgoRbNjO7W2hz86hU0uu4m9XX
zG6/4vaFHqbGvCW/WjrK75oMzJjS9uZWY9iMNRwmyH84XQBoSXpVKUTvkMEnB0lOfF2ocBHpQgwX
Q3YeSRACApSd7U0o3s6tdWaI3c4vjFqvw2UfLnV8GZQLQPauvs7LdajZtTIL6Zb5bV+uTPqiloSz
/DarN3sQ6pJoV2+o7aIpEeoxrB+aOy5mQtshTUDmIyuO1OPoxEQmRVV7D3RLcu4U8CftfS5FaGjv
MwU/4v3S3rdShPpDoxShma2bSbCQN/B3Di1KhDbi/NII86aeRmYaab04lvotPo70OJCjwJXpW/PJ
Iqf782bl8qlzhuapIviL8OktfybiU70DxKc+7kb7qdXgeF1rapntbUpuTnuzeLDfDEzGzo0vvWTf
nENqFcmH1kV84+dFaFzYrwkNZrQW93y/RDiQGVVmNBb3+QK2kjThqC7uMzNKTLAqQk9YF20jMg9J
+b3Iu1xOyhypRrTP0XpoMyLN4pYdTeV3rdYNdWVEDsNo3bBIq7ikG6G0uW3xFS3xtVSE4v5q91cr
I5AWGsJFY9PIXvFQ1Vx2oP/SuWDeWDsb05nAo+wTPhV0LEHDnWsuU35T2EII5W6tBboWYFv61S1K
bHh+vMBpssJtzmLqgTX7zxb1Vd5nI1cndnKmJbmMbZ8pbMq3nFiqQylcA4LaGNQSM3hCJMwkldAa
B3tMLEDQaEG6CDFkLTFnnQUFJDVZyBz9vva3ztdIvnVNzdc1HxLXNw0lyCEyn+GTBaSwW2bQZaGB
bacNiSKugTsa+LfCLMWUKZS234WFDuEjH42zmV6Yw6v13PGXXQIiq3awKWrljFrlDPG6GM/ZeE6c
MCWil5eDKxfsyxi2SrhxRy3DJQ7QFgcldzYtSHghjVCcBiDh0CD7xuiTcQIFLyMY2kcGL4SXpfmM
zX3TNARo517IK9oVehL24nyEQZ3av9yzsKD7lw+Otaahs9uycEn+5L/oFHPWJQLoiIGhAn3aYJWQ
pQ0WNHEhPCCtcxM8nYqbLTQzXWIHEi6lCfxMb6q8BbD04G2VR30TKbq3Dp6mCxmHLBZmuldIXnWo
IZoXkNkhUq8mrg2SZ0HUluAzeSTjod7wRoNluDcbQis/juQPULjwFtobmKcBQ7Nbrb0UGx/YOZJu
STTWXMQ6Ha3Dd82Zi6C4OfpJdU6dTA8HCPRJgR11KIHongjRD5Ja1y7cURbqD7USqYBuXHg1GbQF
I25Ce+ctFFDYppNAsXjk2VDEQpvtAaVteRKqsO0NhxT6HxkGEk/4H2wPUYFB2aHE9pixR9oh0sJx
D44Qpzz4pSQjIjX3ZkwwubflnkPSrOM2WJ42t9JdKCzahrXHLRs3I7cvd/OYJQM5vKcK0o5IdTkB
qi83xoNPjFnHoU2IBEGGfK6Ju5eu3rlgwnHs5rDeFReAEZBZFS6c5eqJRzIL2g/RndkGr34t8J0P
1Ak8Ymzpu2mbx4ap5BPceIu8xCBLR4gZdzHmzkfGx20IdYfq3RsMsOXeZHjDKDTuZIZ6UFiVQxvd
NiZ7M2+03SzzwPIkmpBCuuDqLgMtK3es3blmqMLFFAJl1tZxJp56WRyF/2sTx9rCB0GiseuwXC+I
FnXzWWiQ3Y5QNUOokfgjTkvXKjy08YEu4rgg1esXbzqOK5+jym8C4ZHfSqg/RPkq40OniGV7QJZQ
zt8EpUXYeuabiqcrnmN5yuxZYN5mT1ZYQTHF6i2t0HRozz3bcUFKYoGudbfUXX1zSTYfR7cnAJr1
G58rn27MlNlJOVP9YJh4kk/O/IvqwGEB/OkCrjtYf0yD2WoqWuqPK9R2a8sKfC4utVhlileX02dm
w9PnuNe8eVmqkIyDFMOZLXsMnrA8GRTtTbKeEmwYcczqq9T2J5qDTWDL5XnBOhcUc8IyFZIY1vT0
4f8PJfMQJ8t6c6y3YnqrJv4zb3vy1k1vSvKmHSIDDPzpQUD9JJWfTP112j9p/autC8X6q8Xj+AWl
24tzKdOnfHsZypdyewFia+kf0TDQOPiYJh/z5KO9PzMEaNTP1iHb+pAuQvnyQdOfhuKDoT81Guk4
gI7bpiJzOTPt52KTiMpo4j9zM6tfyD0Me/x7j1hUsEZNY34qmWP+8N+30n+p2GK8oo3uMPyqU/v6
qYokzwNgzVhUvGrrQW8Z5ToOW0neTFNi9WkWDM7rpr7KrUmi5mgo167LP/cOF2hCXjR3YYUkK6Al
B1KbSJYp8rcN8Itrk1B2LjN8KtDMe1VTfCOGcZ43Ij2wqeSnqdxZijnFtTJW+el4auDHOwvmJKmu
qUMzwSbXRMLRZdmZ/bytq3E3sgsu4/yVhHXjSmjYPw+Z4tYizH3vlLtZXViHknDLoERy6UfJ/mhP
5KaWc881BGqaC1Y2NIa2eulxd//iBLfelzXomTDNSwse1wBtuR9P8NVU40Lud07wzuY+J0yajTVs
ZwI/0eqcK+W8O6xPhFi3fFMC9ddh1kmIpQti3RKX4si6Bem2O92zeJHm7ysXXICZ5bNyQTq5OMfK
hcVLXoj1C+uWdP2+bpljn3XLeOjbuoWlS8MGOAunNdRasWhBpRHmqD0nx9IlTr4vWsT8GwTWrN58
WIPQmqz0dhwaCQNs7HUT9jp7kx4mQGDRf5+l1vuShEYtUZgEGZByGJP58d0siNYeQUO2ZGKBICkp
qd4GrLu3zX6ccQSCumu3t6zfMe5ac5AQxgK52d6vx2HqS9ogebGcOvhsYW9nC3NC+MyGUtV/G1Xl
1AL9dPW9mQKLFg9NT4YZ+T78kZYCi/W/p47n+76PTw3gZO/4A4IK/1rVjTCRPPMHp4a5P5HvYRNY
fa352JhN3nDqvzkAmU9Vvr46Sf61GYzc2/Mtfp4WlQSNbKfbYCz2JYHyQgvafJxVLDBFLtcvai3p
12kWebx9Xb/IWEEj+6s5UB9rOqf4Qmbxb/G0VV/XMb7N1OFfepwFB3GjrfF0Sc5uhU6mYvMd1Rdl
ULsnZ6j7vwy5k+8KHYdAYcAqx2A3eO1YtR//+6ODnvR+yYflBM+tzCfIFvSnz06myCgRZt+eFkVt
KUfrFMostXlgKGJqvJ0WgON2Jms/j6V8T7L9oWolS9VjSBn1tOWjrGN60N8Xf8V6pQnNi+84vl0w
EBRYjk+il17g0A20PrA3odIM8kNLGk6HJIMVcohoNBGvvSyh0YTaoWEJMQUyULk3YbOEaxPO5G8v
4pgt4diEyRLqSdhiHGwYugzLhq9KAFhmOZQagboGSrvBsITmBCcdn/tQPhj8en2gATTtA2cL1D6o
zMDYgsIMskNzGo6H+jS0G6E2DeclZApkXKgHMJOnNiEDxe0Sbo0QhZWS+eJGKOev8CKSUJpDLQmd
OVSSEOzXivktCedEPEiMAMW60I4VsAug0BhA492GKfY8KPMA3D0qbAKdhTaCjGp/mfwl9aeUvcQv
2kLvESGUFU3u/bLpWIrq/EzaKkurrOdOBdQ8YsOWq4IQgbwanxX6VzVU2pB0APvZtHIJ482ePdNj
IEliyarQwFp6yTvsN4VKdE1P/fYLhMDrYAIySUdSzzZrVx7S5LNDphBYyO2+3ebxRnknidKd21Hb
OOmbvCx8QCmhlN2ojKdYAXM3yxAfoF6aDzbW60s3jNTFnLl4Sezyq/hnppJ2ootkPWA2Ju6pZsc8
yQ6o2Fm/qEZLdC6FpbaSh6ts/qYI4HU52sRkJFwI9nQjNmZLtM+JIf3BsMH4O53Sx6WSvqa5sX9o
Cv5dfWqLR8Cr0q/mdN+X+uEoONyO6M9iyTl6IP+oAlnEo5T2JPN2FuYcTsaWXkZ8VqAAs2cD+qyc
bn7XO/unJslaqjyAHYhSnrGGZwX5RViLOs3UQlxC22uTDjB4DQhZsxGzkk/nyCgk0uVGLf5F+er9
iC7oXE1nUov9PpT7w8/2j9875cNsmRDBoKZboPW2RD+tFd1OSeu6C5hA2C5rfs4zc/6AlcsJlOaF
eqD+RAqk9AuuzfsBP2zbDuZtlWEibus/A7iUYt31YikkGIfMY5Rp20Rmm33FD2D7RqnVhGRDqc2c
sQvzkiRTAOBVkG3MY5QAqEVPOtdElvdUELhi7XcQW1WYaIN5zk0jY+u1O5/HUn+ye6f9xQgMy7l3
V2EIc1yFZR04rvquJDwmdTnUq5aclj2Wu1MCXxPjqLS5ttwpzGlOwDcbYYVYdJWSD4dJY9+ZmsQt
H3/QGDj3sgqcBNGCvjJb5mWftQ6cVuO4eV3VkFsTCgxinE0TBwxlw8OU7X+QY2L43WCNV22hWH48
mpTlrVmGMTBHMp8aM/+ERXY7Tw2B422LMRV247Vr5vg66jMAkDhffJPcaUr9pQPalXrd3fGwlqvh
Ils+lunKfm4aZ22CpJVkjx6GQQZSa9wILK5pjRbUQgYQz8dz25a3LuNCqbsLDPHamExZ0Avz7LRX
7nM7Bsy6maQdpVr62IHcPiX9TBIH7urH47lJbZwHxnOl4e8ncmoGWBAsAjHskRxZ9rqxzZVW4XW6
E+V6yLAczLa4Y0lLqsu+enlutU9yRSKzLBOgmDcDd7ZpuO+Z6L6mmtI9wi0n+m4lyLx0JH8clSnU
42b8qGikAc6NzXSN8WdWU0spd5DvfVas4eLI1h0TnJpbbzMlLEOZ4X/C0Nc0geAdg0QbG7If4Mdb
JQmnXMQuK2YdI9n15yrW2I/ntLlKExN/IRH1J6iRpN2RlDepKmxNh7WJOeRv5rJY7qpSRJ7o6oMN
5TZZWPLHwe6Tx1qT1Ffd+U03zOqlgkedZLEWFvqQXhaQV5fjEZX474/aqnO4+s7dt5kYqwLq0I2t
fW7bffHqgRHBUR3nK/yF6ToBfrlWQMnJhtmdgCiRO7h/+ZeSWRJ/dsbtvBesriDAfWLaLqrSnJna
eNboJA4xmCF9Ky6khMjQlqEfE8bc/y47ND6Hzb7fshyTTlWP9zYLkuOnbqt21+7ASpmlNNKkU3Rm
T4xRwdGoz3dpj5FbgksyJttHS8ZJwXzZ4+gwyWqaO4FA5tDQ1Wb71LD9nLVmuYDpWy7seL8/Uqd1
udQOJzF7V264vNqneWz3J3tSvkr6oF+wVm9P354vB4bjG+d2/HQ8v1FvsrORGBN9x4fFfnd0yu0x
YxzmoqjcxzeTQQjubE+OZYE8V2i6J1oXX4pkJqpxl3cSDEoIvXeZeDY7nk0J6ikVHFvHRLdFKkKw
4XulCwNp5dthmHe/lhIQZo0xYMyiCce4Gq5aTYpBFVEwlrm00RddiYJuZ2sNoOQ9dHM1RI7MNqhZ
5NAZF16P+mmPdd44Ux0FJty6dN35+GGS/wJeYZzlbdKVMNHF8n9RiB4vt8/dllYvUp343Mjtt56x
uK7NlnMl0bNmR5knnXNlKCqf746ndsABt+MwZV+6xYbQ3Olz6h4U8UXA5Qd6gLVI8loIqnGm9vvB
Fj/aDgk3XaEvwbTu3XXsmj8mQVzlzKy9gVBKzxTTOUtvE0dTdQ8H9Zu+jhrMWadjLSFrO5GgVpvY
r+9Gs1Xw4gBVt1MtOY8YDO7oQ7WPMpHRWdnP96yk/7SAB37oNOLFgVwOt4JMsAuEg2eaFANgL4th
2BpkVz5IAHk1NsZVataBw/8w3FVy13TS3CKnzjMKc4o4z2Vtu8OaldC4UqhSagkjj920XwuCxi47
6X/ASDb8hzmdDPHoOGCxZlW7aTuVMuuTLWV1SJCoEdlSb0R6rWqXuplfbGXcr5JhMWjLJu7EnNF+
tY4ASntvyBA31de2qj51JubzdFQLyqcxW7BWx066pletGfqLPM7NSQdw48KQI4R0jKl5jTbJKaRD
sHZpZFBQmVwzgaJ1WLO6zpvGkhT1iZGu1kgY6gA2NwLEx+8Nw4hqheU263bRKsLaYmJ47ud2bu4l
vUjuLRrOyomQ82mXWi+l6uTHzoDVdJnbc27RD2V6xgpTYJJ3s644hK723w8TOV932DUA3Bv7abWT
Xtwp0jFsquqrLr4LOUH0d2PT1iGJwMNDYlTkSrOyoIOS4u9I8t+tVf+TOQ7986ybEykNW/raZee4
5dPYbGujqVbu3w5SFffSyajsk8V34JwkbU6sbCvSnwt4eHvTXyFVxrtR3uMLnwxX12pOipNxlxfr
b06WpkRUDuljQgHdySTj0hpL/AFDxk0ZwOoq0mz4kJbW+1WA6LdtX117InPZ3uVzbHVw1u11OUmF
Xvtgpjp3s5qNGm6sRUVenZVq2ihuzn86Epsxvc3B5wqHBeaRD4qW0HfM9fjSJAwjAd3x1pz5nmIi
CE3Rk+wZ5jvNJDHtUKdD/Izt5ne5yK3fjaQGGpwQXTw75PqJVBPdnu2bCvnT7Vbi1tZU/tKOTvPH
0Oukt1vpWxnPkxebTEqWhnZScXjwARN8UVUSQ0H/O7Rk0F3z1pAp1OemZyTa193U22d91bWzopHC
1RAqEjDRal+nTLI4qdUPq4IdtsksHLZM9oSsN5O7Ysi38Be75ffdWgJIZQsMg8p++Z33ghQq0x4n
UplSrFr3aa+GvKWyK8OetLOGxsh01SD3nfh3SU51GB8AylMT5wrIQNmiLs+/EIo6nbrZeW4G9YvM
PPgv1sGHe+DH2q3DQhhOnqlp1GR+tsvtgFNiC/vZiVUyBX6pvDeNmpMtxpjN3u1l1fP0usDiCk3O
+vmqqsRAYqJxjHV4AILnbZQLTtrMXn5nANdLqeW6RUlyXkZ6ECDHtHJb5UOyBkSmyLDoWfRXVUP8
UbbqfFPyP2CgwVbQljtgkpknj/ofthODaZ1FHb/LaWOoKkbvBe5Had7SQmEgx2F2u7NSCvXtdsL5
vYc7ExAUGbImgGuTB7bJjNc2qAGDBpuntIGa0QCz0votdUp6xwZnINBtuFmeOXQvSrx+LdtNDrEK
aBc9hmm+bDUU2wXIAYNqz/99ZqjvF/D8hiYXXM3EVMca/scSWKPso81do2JfBgUutsovUG0zJgMT
t6ZFYGg9Ln6t+zTNdcuFYR/u+c45QarVdInKMnmrVke5873ezPFHw609p2ZqBTIwyMfK2V4UnSFZ
I1HIqme+LL2fyi69b8vO+oU5xXzXu7UpBDF8zTS7SYlU/6kFqNQlfPfCqk/tqugfSd/ctb8yx6ie
c43YKqvOiqjNpMep+cqys7gdB1VhG02cuBKaiz0/duNfxVozhTQY0boq5CcxExpTqu83ozw7i+pa
Ii8JzA+jb8wrWE0mu6U2EpW0g2wG6XpMECWq8pkYNfkjdWa2E4wa/75Nj6nNZUQpyUTaocs/5xWJ
LlT+cEaU419Mgiz+MLeK126pel8NxO9o8je2hNbZLKgX7u6VlWUfIZ0GTbM9D1VxG6W5uaRqtr4S
/O0x9WK9VEvxWTKkx2xI5o/HTN4c/0XW5fCLWouiGD9v/WyZoQPL0oFa4nN+12uxEz2RiEI8Kb0H
99rShJxDGSxu+sK9UNX7m+7Pki/r/ir5WxXskq8RRDqSiShksXEowgpSP44Gb7eDoghhJlVFyCwv
UrFo9iHVRgK704GRnlCzQnvHex2a+dmywoTVnhXG+VmyQpTaYVacczvkhr66pc2qIqztsCXOWaZK
G05yyPqQbxiyBgiroTOEzApJQ2g5wVSGjhNIh1Q1SONgnoWYe5oOzWmAnN1XTR+3NBpGH4jVlvgj
jVzAb97cbeSFrrIDCXV8SZOiuu1D6zZz0B2qmwDBy+74b5n+cBxNaKm73xbTepdmBtGytj78sYUW
kXG/+Mob7+4GODMhVpjcEqh8K/pPVKxGSzYp2Rygk12ky5EG5lAWsroIc4zTRbEsbDEgwxIlwhlT
HGrnu2HwK2BlPbnnUdtHHSaY8oKpLY3GPpr7aMMPk0ZrL4wxEkz0NEr12zTdcsyezPxOt43HpVAJ
SJLFCBFQ2xXm2NZ+l9wC7bliBUT5LKyAaKsu39yALFNM+huHIXChP1eeMQIqpKQLQ+BQCU1ViCFQ
ioUbcFwgeAWtRehtUFtceEM5C8sutNfQXMPdEFrS89rSkjyr61k+5HQXyzhbHLuL0V1am+lYnKCX
AjfeoXy6IhoXJf6CmzRe5+Q2JjezFeqTG0TAdr/Vh2z7Bm/IFMsMobWKVPs248uporGK+irqMOVU
UbNEdRUVi5eRBLNE2RKVFekSUYqXj2DJObLnSCojh9UxsGC+DJl+G1iO3Jpy+WhrNyVlYuPWT7dE
F8eRFHoel0KKxa9906zrsl0N3untynQWptH5byckNkiEHxIzJDZIwovxQybxGSfkNzPkwvaL7LS/
zZD7307If5oh/+eEHJZAK7+bIXFCVvCoDidkQWW1+58T8psZEiekQhRe+90Maf6bGbLfL8ws44RE
EokkmvBD4oTEHZUffkisUV3ygxlyxzVl34xD2Q7iLVLsG5p427dA/n3gXecth7BUHcPjaso0539/
xw5K0Q+LGb5iFpVFhzojhtefwXNgzqsRJlx76qq0IErIUp/ryknv0rW1rkS45Pe4rztvKNKWa89K
wqLK0PIkQt6BX+kPWME1AiJbgow0annkp62wntbyoXYwEkA6SXwqpAZnXFP6g2E6D1tKHtbYJD3j
LlyRE4d8a6ae9aslrRgqyLiMHCrubRFjhNuT2ZcloEDy3DSuWUnp6245EAmZBf3Fuo6O2rsbBakC
gl9GKDgDPLb4838UWzEo9l0+DgSdzO43bfRlTLdOvJ0tylvC/qH34tWTem9glH7D0yxkFb5ziCLy
Ast8Yx/gx7pPq9CSfMpWKIYJQDRgTa0myOqgngLYYmhTgp4OgBKoh3InWKegZJRQCWonsLnZHOqd
wJiChM20E4CyKtSgUgP2usI/79k18y4BgAOUNEGaBqzp8jRg/LpMg870d679EBF2PxuF8PIrh7rE
ZweQyF7JyDH9ANlrmO09FNMftqEhClXEEw5C7BkQmduGRBWMnZM4AtpGxLqixvFgU8OemnN/RBQt
SZ9t/Tb3P4IMIH1OY5Ok+orjbwXQrmApgqkI1j6YD409FZKg74NlE5q2YDiOzG4oRpD3wW4E1Ras
RlBs4kH2t5KN4Q6C2wKtE1K6YMuDvQvAeSBAxbPto9EmbM3fFH+hGz/5TeNrk6+lQvCzOstDueKl
qPXiyZMaofwTCbGjgxFOqCeLeHQJ1IbYMHSuMru03dFuCkEcR3Hv5YD/iP3dPCLT0Bx766GxhyDp
g95Ye9/RfdJAJN1PDSFmaZKE7m2Q1kGWBDkny6FuCuo6AJwwHerrgPnDhbW5EmxT4CjBWgeSEuyc
BmqgTwG5ofahTaVpemfVAXIOSWR087/gDDlUm9jv/NYkCc/Hdn6fJ/7CCqHy89GnrtRCuzS9zPQK
zpJJKDvEIJBluxwl2vFYwNgOb0QPC62zq8tCJfHipttDnDxEvlfWe5nmSYtH0kTpeFPuoyGneS3U
Lb6kknnpO6qvOr6l+rLjr5wkjj9znnBK9MHEucHZQsYal4cASD7pQ1wpmz7QjaDfvqvdAgRqaTGC
ktOHE2cTSg9JbKu6wFkDlUzxLpDpBubB1gUz50jOiHkw2QRw+FxpbQbrbN+cGDTz6wYSI6knQnLq
w8dE0uRht0haz2HfzWmSCxGzgv0bSYMQpYJfXLHfWQgxtDMIp1tcpDS2ED85K/KtWqV+Y4oPJOzF
AjJya9OEnHV5JSzBdM2xK27H0xnt8W+PsJKuwx3zLh92tZlO9sCK3liS127o4mhWyY8sSZV908UQ
+mhmtBIMST+lkoW5xK7788pHvWkWhNFy+5D3+nVfk/T+SLUy0imhuuHWsJguQ5JSXB5G+84wpc92
oU6Pk5PXz1opaO77r1rr7wEytmIJeDaNPTo7rBJ/vGA7fZyUuWSR462mGQB5hVusFi+BaZgvmfjp
eEqFdQllChX6JU2v83xp9ItdCRFfm6nnWUQDn63xbJZClhPWU5ioIY2YAkafIWSRPJyeLTr47bk1
z77GSiwjbV7I3i/mftntC+XnpbyiqbzO01XWhJzk1nU3K7k1ndDk3KruNjhCZR1la5TX0QBJufWT
NYqXSDKFivI+O5RQ1prv4+LeLvqUcHNLgj22qiBhKe64sO6k9hon1yQVKvXLNF+W+WJVF6diy3We
mEmGT5q5Wnm2xzP7Q9MhLkOogX3SCVHHsQ0hk5eXnqVVqDHPSnapzHNFh+LQWl4J3Z55gfZlma4K
i5uJ0ptQy+xwR2n3pu83ubvkwHpuVQ3I54bSNUJZHUkip/YXu4R/MVjYcMwgJ3HHpmP1DoutbPUS
tyXp89S4cCHOUsEipdIf0niR3Llpted1kBqGW6ErsAR6NfFN73a2P8YgOT80RIhoCcHmpdoOAZXD
EQQlXM4F0r63Mln6MCXqpTas4SP1y/HjIHHp0obx3txrrlgZhmJGScPG2ptPdlf6+aT/OfbZa2M6
yUfYjD3ZI6JWFI+UTbI/m2qef6/xK24m5I6VESkBZ6C2m3TK70U5nA2di9q4qN1jC4TvtM+9xBxP
V91l0lq7haH3H/mamqy7l9fGGl8IkKC9plIjpvTJnGPamcDZtPF+N+r2lNW78ZsdN/ep9go6wxGJ
ntOlK5Mn1V6swFLZE061ZjxulbS4vZJ9KureipihxHrdM+HbSvgtrOa6QW9guGGRX/tUvYD+NskH
rIAybQ2DfW1qflElpoWSTXvY5Fm5Tqm8Ph6HvCOosKXS5dl6TKBFAXpw6utrum3y89Apn3h/lss2
VzQ8MwMv/aDccE88r+YmQ40YwMaatn6ncOnCTtcLK+1UXbQFkEUyZf1z/9e8Af+1wQA9HgdpS+KL
dsqXbj9Nsb5fKZDpn1rzygpYf2vGuL1sxmpj7EyyL7R0PsltVd6P6foAkrPlkrrInkpJhBR4KBLy
3D/ZlByfkpgKWlx0AEnSeEpP3CVVMp/Upanvq9hsmOBglLHVG/ON+tWfiqTVX9dmuxDak4BpNiLH
Zqriv28G/7JDpvQiGK4y+DiV8cEfr4CjNUtmZQzEJiSb+pSN+GTincFyG4DnWy0rX/cdrlcr5QaD
RpL8nLN4LMEge4RbSMxHOEFmpwnAsiekVLgyCUGfKaRc//8wih8ZkqZrz+R7oMXZc9ko1helYCi4
kUixHpfJeaId8ufS2lFivDjla7y9WuVrnnxKD3XjJ80EWC00LERnB//H2HntyK5cW/ZXLs471fTm
4koPNOkrM8tkuReiLE3Qe/Lre/C0uvtKAtQNHGxoq2pXZSbJiBVrzTlmXr6K8lVO3+b0TVNeh+mt
+/O/ZnpjN8tYJMe2PFtD2Ty2hnP9958bkPN/qfUp85F84nkGiAh1+x8/uLEmLteYsV0OsnRpzHjY
zPJibgdDGd9s2K1kYsNXFoMCY3TKADRY9ECV4dCn16ay4fE0RIgrehlAUoZK1inwgmYg7nESf2p2
G12rNFK9CJHZpe0tUhwLGM+NDEPRMKyTqWrTmzFqJtQd1a1qPo/YQitOeGT3EFnSuwM6hoqDk2uq
5h3hqsZPiEvWW0zYphLhSUJpz7rZsU1pFXVl2Wg7I8yVhyYPH5cu1V56dd7lUiF/KfanLVtgiu1l
JuOaP7qynk95Zlpkq6v5PlXI65pFckNPHN+c6L5L8owTFjneqkg9c2qKi9Mjhi4IWPUGswdTYZjj
nZxM+Ykpu6er+Q/RntNTmyf11hBsjcyLyp1uS9FV4Tl0oSyiC9OxaIOXPWp9tXyVevk+dBAnaet3
VHkxnba+bbfN6i3246Hyegm9qpdmBfFu8OD7an43k7HEvEAjbULVjZD2zxrkzz9MRU1dMaKR/H/d
Kv98p4BxwDyG14a5BOmTa3vxv50K+eF9NTpN7+nmVO/mUHrWh/E3XoBgEmrf36GIKInY2wrHHL2q
R5jx71/Av9IPGIlQ6/ESuFnZ6/7pWBqRM9kqYB48LQnxJkTGobNqjINdGwLiwHJQGDTz04qytGbl
sq3RT3rOyBCRan9UI38gTBuNiR3Y/Vve4XPMUJvolNlj9AUXM4eLOVcP/ZLv/v0r/5f2HS+aJcmi
PENxZf2zyi1GkTkoOP89ilSkaiYQoSQP3d6WDY7Y2jdqhflO6jFW//l7/8fX9J/RT3n9X+2L9m//
xd+/ympukiju/umvf3sqMSPm/7X+m//zPf/4L/52l3w1ZVv+dv/2u7Y/5fkj/2n/+Zv+4Sfz2//+
6vyP7uMf/hIUXdLN9/0PhMifts+6P18F72P9zv/fL/7Hz58/5Wmufv76xxcI7G79aRHA2D/+/qU1
I5G4kv92gdaf//cvrm/gr3+wKg8fIvn4l3/y89F2f/1DVf9iUBgz0UJfjMpLRdI9/qxfUcy/2FRX
OsGr+OVBBeCnLcqmi//6h+78hXQ4OrNEhgJf4tloy/7PL1h/sVQbvj107FV4B/P/f7/xf7iA//eC
/gfZ5tcSXlf71z80/Z9JGmtABacd1mwgwrDM/lSn/bfHsFoii1qoGjxVIGdqsIaj4FwPb6l5rhT5
KS3pnfRCHWFrroSTjOmEOVIOWl4sOuesKaO0yeyBkgqR1c7M9KdEpCbN3uG1meskKM1l8pJpofEu
wVmrI2q8VrPphBE1WJBr5xFvpNKnN9n0+fnuMigOhh1Dpv7XtkT7Jk8Kq6CLkAeaEDglJjyJvddq
5v8xY/f9xqoXe19PI11lXkEzj0diCTDDd6wcBYyyoJgxySLd49+bq6OXmGTmC+OjJZ+XvJa3iR42
fjVg1cWKZBPIDCf/p8uxBYi6JkMepzxxZy7e3MZNbEHVVu2I/X0GtnavZ+lz1Cb8kEzH9NsZRB1E
SKCBVzLosf1GVQgP5rsDpGIhefR4dgALun8mRsDRPUURcfQjg3qca1PoTpLyaFihO4vuLUr7bygC
vwjPv3otD2pR3YVOjFQYGk1e3qkIRfo8P2bxdIRweYNughPBtp+jtLxVrbV3rP5LI9bJnWNlk2UY
0uZmInBMbAZ5vqpzlLlJuCJ+ptcwSR6ajEhE+G+5G9UIv+2HnLRxXTk3dcI3gvT25C4JXWUND1dU
zF0zWVOOOxXiAUvERdUxrtDfGKvnTloagGjhhWiLJ7JwYNlZbwQ8C8+o8SqXYYQBZyiCPitV1yyk
dxEu5m7Iq8cqSQ4JFh+3TEBIINP8MUrFxK4hHZQhfhRx5mzaeVoD3pEq2KYEPTGXMrc3Z90TfbfN
DVX38xCnSRzC5s4Lc9vUU+c6XNexNuUdTMsK1ZguIfDAF9L0YQ4Hg4gJqX8yFlJm9KZ7W2TNtwxC
JCIF0w0IwoWju4wAwRo6zvXqbJCaucKySYnQC5iRoDyOopgkN4oc7F3DhA+NBFq3UaLSZRCZ+FXV
3rIaimeKyHUzRONXmDiQgWqgOhmylBgFjy/11WuJzXseSSa2sViOKGwYn1a+lsQ5HxVvpI5lSBON
F2KmnW00D2VYoYVpiTpmJJNIMI8Vck82PYWEnmUydis0MWh6wByW9rsNB98PpTn2e1nbFEXnbMxy
GtxENR/CRgmUJrQ5M3cq814B/iyqtkkOPx9ByqXoel5/ZFSuFiX5xsgrkH/y3lzGEDd39hNb5j1y
VGmLMuTbLktE7GlzQUcoI6AmNWjhrJRy/EG6rr+2FT1vfMDKUCc+zu+GGyLWs+FOq6ZNqvcKNNNq
CmTQAkZC5IaBxilIZY4Dele91SnxXtkMTTFRKk+LemSUgwPCSYaVgiDWiqfbuIjvwangnTpt7xn2
zJNgj1e+kWsiwg+Ct2JXhJx5ZtX8mVvYz6P6UcQ2HvQKbF9Fx11Wm8bVJHqZaxJcFsG5ZSknfiJ/
acoOG2Mzu2r+Ok09DfxVHdpkBssp40RFzNMuWlPrzfazt+QesGeO51m1PpSxnQJrTWFLaBkuVEl+
Z/F++jR+mDMzDhJSyryhrVfxvxb7mPtZy9Qs29pgCtag+wzHZixOmlpclQW0yiANFw2Rsjdrnb01
raxzk7hxbaczjy3kAt0JxR2FWMA0Hwgv0zuzX9mCEPcQMalJbFCtMpeOgg7uH6sABhbyTEi277ll
GSnUiGopNFtupUQnS7oFw+ODdvDtcqAXWTidy/U8O2Kp3Gp26N2SBzkpXQ7SvbVdUnLc1C7sM/L2
QhrnE1HeZzG+y2NroAJHgQH+3ZMtcQ93Vt3nAHgh0UN3rjT7QcxJjETGFoxx4bLMmtT7IVGuXgfs
rixEdRj4ZXUEchRcEvqNkF5p8pbW7YCw8H5Zypn/cze2mJ0rQ3xpi37KK55J8j/xLBIgQ9AN93SJ
/QWN5nAN753ogTlNuFtkVnMNB2NtEUFuNy9t0/iprpxIwaJRT6ylH4kSli+BtEs2n42yuGY2UP2o
T+kbLOhyi1KEG22nKYvuIpag7YBUFjmUZiuknzluhmnGaxoc+uGouSJWLzMJVuoUnqYFdmejD7lv
lktzrqqKpwdurV0pwh+kGj0jPbDRLvelVQJcytMLmsW7VB+/pcTP0wQ4u0DAp/DTCZ622Xaj+GKX
+X5Z81OriHEHws69ITMfNSble6WGBvKozZ6ScS8Viyl8GUgQSv5a3bR0/GsZZFxKE7+yic+xB1Tn
sa55eS/3nhJBADOEyNjdps+Y99+EFpT/aKRvwMgpyTlDj0byhboO8y0tf46IqIkzHS+zHExdm3Ea
wuxSLEW206vkqVWXQCEJzi0SAB5KJpZV45gxItd/itga3LTTTY+nDn1P87EsGQ13Hct9ZH5EnQLT
J0f43RWmF3ZS5lUVs3xNkt0wkzkqA8rxm67yhnJACNcgkQwtRnYIYM5ma2O5Gl90tdXvF/vGUutw
oOR3ZYOTUYbwrCKriQNF5liNxLHx4YsBfWc1hm/PubNgOQBV5atZyOyiarDA4jDwnHBcfCkndURQ
msHxQ2s1dcuvOmd3UovpNlMDW1iOa3QsQqkCPjepCbBtYJcgjo78rlFCtOzRfBzqsASmL6GMQ6iL
Iku4tkIiRwRu2s87+0D6YO1OsvLUpO13ooLCiXLk4CHAaLDXDV2A6Sk04eXy3jWvtCHBmYwXamOj
pM53P2FGKcgX5O5JPrtMfi+HOXcbUbXXZKkPMUmpou0p0drqq08MktYacqCKbvwsRolkiblON4xW
3UaevuXacHY9cpdLbhjcut3QuHqEqnOJQxyTlYwoCyViBrXCKJdz1LQRK7mKskaQjarbJRMRzot3
aVcmnkG2SFtEhCLrnlbhBsdnXK6tr8i4VMY0uwu3iQSJ9q5KrRcCz5o9GO2Yd+bAH2iNJ/IQfElB
k1OkHwKcmf88O3nKRzv7i4p+I1FTgAjdu+U038OwBmhZGraUiCUiwchsLK2yzZP0U03UyR2djvlF
IXV+qPBQL6jkfWMkzLFTkddLWs8CGIEpqyG7GvH4JWcwndgDjlNo/C59GohEOiMVvE0RDScpp6uV
tIuMELRlS5s9xxH1ViTsUZrzoZYErquOVgamdV8zrvVi9hsHmVwhRNBGZMxoiewqDnBIk0qPMICW
x++dFQhjefwcOg+zhEhSe5/sl8xcP9oLZW4Kx1yN3+v+qdPv4vkLSYJhXMrs+pnqn2n2YcevY3Nd
ctnTWDYSBjqKR/SG11UUdDTB9PpjoMwp4fCl6lcVPaO2g0kajNl3re5HsK+2n4McYzyqCm8QuhvZ
/mTABIUZi6JWzrhxyGEoQW3JxJVPjXVdYpt4CXT7iD018dCEqdvJy57G812WNZAdEceMREeJYTs6
BJcNlFpn5q4rrkuMJe+248nOvbZGcI5QvOsjL8JNrDLbUgOZsaWh1hvS63wr/QDR51Kb+BgkGcxN
QHdq11TetWF1x1rRZ9qzcCnvkkXd2ZKIlHlqQt1V0gO6q7HH1cqlfhg1RD4d/dkudYf6ImOEaMwS
Ifi86arRtfJbMUQIkRvcwoOHZmiRXwadChTQgSnFD1wpZrspg3FBD3HN6O68zeLsGvU8Nq2b9vtU
sDOv20PiTvnN6m3EknpgW6/FOLpjPPG8grX5lZeFcl19SJifa2YTOLj+sIbolDdZ0fv8sGOOs680
0kPWqvuiW/YJgIeOIo+4Ud9eYa0yUffh7JpIyVLqn/mxflAXr7vqvyWnuMEPez/9QpbrqiJAaIOa
OVpVJxiYgjDzF0ZXRDiBAbDWqV6XZq7hL/2+CmN3GFmZbuEatrxWfZpykploOi5/snWhGvLCd1O4
yUNW8hB4TPZbcUhMt2pXLEdZlV56su+LVxVcw+AC3HDCC0IlU+zmhEKu2IIPF/JukD6Uxo/ls2x7
tnpIkdm3G8KxzKMwBpTv+4E1u6WlawM23g9Q6srnATFFdDdQfVKtdBLRBjoeIVKbp4cyvozznbaM
bmI9lekhH081n5NeHNAuN/BECj58z5DIcvSBeXbTMTGPw/SSf3CzkAgx3IzqiaW1yTaYSdAt1GJH
PlAV+0y62d/voV5lcC8oFaOOkyw0FRIOTtifx9wvlo29XOTsACc6bX0EC+BF5HZT198R4kD9h1Ac
jaTtLuCSVeAEpUuIm633IrFPACD7Xe7li6fi0IJTEaPWZGSJtD2YbILkUUOe6g/1YDeu9Jhdh0vW
u80bC2tiuPCnu84zkaPHOO5pxnohSfSRZxhguLzI2uDAcVQXJolUujTAWXnRxrFcx2YQblOVT8vX
73tsunWHecjTp2ByUJrtWuib1tZMwdUd2wVfKkOYzZySmxPgojFC5F8O+zQ8D7QaWLFYqji/1Atk
ta+x/E7fKkC2u6L25dodrrPu6jfgL1oByBSBQbNbUdUEMYR32cyic7LGY+48ypnj8csiOfKFeuC2
qttPwdB/9Ofyu2LHZu2w75PsUQs7VxS/I9drXl/V0r5meuzm6oG7TnQnXZ68cNmJ7BGBSaYSjeF2
V1Pn8XL7d5LYBOZxFrvG5xGNu1fuswa7SLqfyFpyiTPU82NYXHNodYgjGa+J4jgue8ve9rmfLF5C
g3Z6zM8go0tOTQJBu9uG13b0bbDNGNAUlBpBzn8FvmTfuRhfCZNa08XrnbsGBQ7haBvOtJ3kU8IX
yDMV3xwI9Hmw1z9Z4N+iMJANDGyuxN7/EUZ3huLbOQx65pkP0pfIfSd/E41L8cegral97ZpN5+g5
ir3my3EOte2l3GCWb8VuHQZl7K3inSJgg0ZxOUmHGeBl5pn9B8+51nk2so32oBUXsDsLys7enRMC
yGiEo5b2xHJHeodlXwaxSRBXQD/56vIHm5y+NFDjS6Oc5sGviyuTKowrHL9r6p5XWifJL2tHCaOb
OfpGpnBVOMgEUbqvQcLQ3VUBlmLs9HuWF65+so/aE6jrLvHnj1nd0ibNUOHYKZJ3VtX23nC2ePoI
tk0c2UXTQ5HhkBSUeOWZt8a1xeUkGYGiYi/fjBN1yclE3FiiNTyaxApV3PbSTXNAknoUrkNzQBcq
OyQakEi5icWmzraddl2d6AB7ioNjU6Nt8g8unKiOlepam9IdA4FS3ec5kuZNQcZKuyPgkurWBFCj
biPpseIVz+F5JlgbQpkVByvtKfdRtMYsFsXWVA9COyzOdm6eHXvP4252J5Uw62EntiXuW7AssWun
x1GCLw1PNXng/qlT0+2la5ZSlU6Pjvasqk82ZrxkDmJCmdvnjs9S9TVx0lVgVV4Xb9siyBKAu0Sm
ntgheEjpQwjZo82TOgdd+M2bbJ7Fe61tsvlZZAFZvYPw0AmyogDPlH0GaHm9ATnRs63MePfxINDQ
A8iTuNZLWXrNwpLKWuaOHNZC39hp7ZG/ZY9WfBkYpRREk3otewz0oFwBt+6NkhuOB0Fxpftx6cuF
R+Mk03c8GrN6BI050AnQaRp5Hau77o7v6q9J8VSAIkGoe5d3l/jiKF5DU4uS11Mkj0eKSgLXBOcE
g5Ottcmd724GVvfYpEQsBgOZusLFyCtr4I8E9lJdc+2CEpC8Gh/1xowoBE7PSV6CJF/fuySRaxRQ
FbUQuhAItRvF/DaMAMEZUls+3nzyiRzasOvChomvjbyRyxUyNvaERYPlIu4w23dXoe7tyVNc3TzP
BjwgT6sD6La8aWeLn7okG20JqvCioniejot0iKNjqv8O7b7XDnm2IynCUfxWuS/ioFTuqdApdv0q
+iIfmsdMmshNKS5caFwy2GnYe1DzZUzeIS7VHr2b2Hdin0QfxNRyeWTzldj+LKKj78bho2756Pdp
7EvpqX1JBcxKvo5Wa+/YF/ESyvf4T3gIg37ZF3sU5CV+Ko6V5nJnmBj5ttQBw0QE/VaS4O3tJeKr
ZpbPrZbe0PnhIhOckr54FCtg/KXjZTlZc2cJ/RnwqRfTPuoA8p/4LCYo2gs2ipsyYwcFg7u+IWXN
Rvksc+KiNtwCeetiMWG11hw30p5KQX7G3kRdhpAwROgOOG0zDjcFS3Z0R2CR3Kzidt5Sj/bM3lLQ
lPyKxm/IAO8CsOGY2R3kppNHAwWTwLKF02ZUPvlUk3WHGXJFb+k3pfU+aflpC+d+L/tiz5Udj/wo
LiJLT8bqRP8r96ZT9kQXhtWJ54aNlieECkFRvrB3eMV4jua7Sn2ginVz81GKTgb/i15En23Bxykp
+d4vZrT/bGwOm95wibGqYHtyETfRzr9kJVSWC2rlSt/V73L0iH6mTV2zviE2VNrHmF8uLot2U41z
RLuBxYvOKRqmg20yfuQBqb/QlE8o850z5RW1SVa5bNAmnAnZT4YLEe72T8RKXP+gwoBR09+hZHyn
PIGLrwye3p+4vBh7omNjnNLlqAHY0+4wwPTqXpfOOadymprgptEcQfDiVFnR0oKParsKn3KGzvAR
BBqNzboMuEeM+WWgNmLWC7nNhFlDV5rzGKc2D2M1nyiqpIljZMhSv5ZQZEGDZfZzfDeKr9OB2+UL
0sP3uCNfh9MPo1FXEA1iuMlHmrgQSCXFVZRnw0FHj6qT2JNgQK7qOh0b/6EvthgZ9NlNnlHaU5BQ
x6p5YLWvVLZ8Fy8mf2CHJkBDWb0kDHIZariORDNrvd4VIFv+Re2SW/Cs04M9Db4YfW635ouic1Lm
3zrpKypI/bPgmRkVHLcIIBNkJIxSWvkia03v52hD9YuM0IKGEzqB7IlAWe5xu31IPuaZz4dr9xDu
+we98JPCH5/jV37Y4hldwO1hfliVTyUoCz8X7nyTn2k8H+zySI+OPTENL/XZ+loS3kuYeBPdT8Of
ex9C2y1n3MJSe6Zk5JCB6wEiBhvIVO3MksQeBgPWxEnwQWENWcCJFgLkyoBYDCdc2Y9+XtYIXMq9
oFIIk3avuYbVYc9MqLUaFWwkIDqX+GCvRStBuK9fKF3jwtEhuxR4onxV0xY6UthgFHbxB9IXbpd9
ZZgBdt4b9Ve0gCRDuZc6rnnnrHpkbXwMl71A5YK2Uw8eJmKhv7PXAv1eHqh3csTFJLUIhwvFU2Fv
VapawmjEumLAB6TA5xiuNu7wmiYP6Vto4/aGR4j/dmX4cWeChKfC5hOJfcPUYRtkew3bR8+ziGaQ
BAwN3Y0gdYe1xis05LCoWi/gTZ1H7DG8JDskJ82fq+uIhy1VW87zELCGR2t4Kek3Gou6s9TfXjhb
VU+OkzH5dX9TEA8/a9qXM3Xcayx6Z1RMuxHB2twQc6DgwAhG/WLPD4TrxVJ4v7RvzRpccJdyR8Vk
dV4kGikDTT9Mp8Wvzcy5ontVd9KhtGG7cWZLLeH2BrOMiPBwX54IWGtSt5UGFBKENMQ8s0vmRjjJ
5dKrIQxOb6kMGtktPWtWPnvnjPX/qV6ImOSsGqJHQEWSAT71OtC9FKqJptzLQ3yvkfo1yon/mJzx
tnqdLQ59vTxNoeJbSoie7uigqaUzDUIgPUV1elEaG7BIfzKm5kHLvLpP9waL9ZRX7hDmLq2NnNYl
B/9NeY4iV+H6TA8yxN395Pj423FAzPuxLchMLADe1VSURkFbpxGiCrRpVlxZ7X9DpW022fTQOXK3
yerwIcnz51mlE0ZW96sTv3VZiMR5diQC6Ci2KbsbuJUu044OqyMQ+LQoyLMjSuiAaXOvmsxh8Xff
QSsQp1qnohlVWSIcWa22Y5L+qpWG3qSSPsxv8oNcIiw7XNgJxyYlda1k+q7s/Dg0/bXs252Uxrdu
NiGzK2kDT/E90tnURSEfUw3AGQtP2UesOPV71jGaYS2kioWuVNO/pM2/lj9mfiQyERXWLU0qnCjx
InHfY9hn7BTQ4DOO5BOZgTYjcSnnihlP8jMYgkXTSG/CzIxAS1GFt2rio295NNXoGkm/TVrfrNSr
YIEUVU8Gyauh5de+n7y5XDDd0pmUAftse8e6KmWrnIkHAL3NcxbFhbTpBa5rfUnBkkVMW8GhA1mH
Y76ECuNls49cPeT4mVgs87i9N7IgaMgYTNKRMTEPZOpZQ9KzjpG1nTvUwg67tT0VO1V8jcjkfJNP
giFZ/xsTldUkxj1Z3kg/STfk1qM90opbplExdUnpdfWIfdYQu6W2yB6rNG+eISfAkWFeCrRlrA13
UCTFE92SeWUWl+6S2Tesw4ZXF3bkxpRIukUFqziNvpWNZBvpvtw4D5gA9wwRZs7W+X7QLZOqK35x
4janlGCjn8U8c9JqcqpxJFVq+gJ0m/VaklcMEqlIjsnYQM2JUAaN+GS0OuV3b+hMl5ozlJhKM77y
Tp5cPeNEFjQiPTkafW+JwZzrVLRAi3T09FBDo2b8ZEVB64q2O0Ob6n1JdLYQJxqY7ZY8Xmq/q6vh
XtPjeFUL0sxl6CoZWhCv9ZqmYsWGYpZC7SI1kc6BYrqQnSxXSelnF3G6MAhIw8NAr9pucwwX4lnR
yhtAw2C0dZUke2ty7WlJuQOgaM4gD+rSodtXts+2yBuvLNkxaJYCH4sPtUl4niJxO4/2M4iGkAEY
j1ndG2+jDY9dkz/lhGpiRjFaQZ4T3cgxyFjYQXuiQjJp8WNkhiA3lFt0NaVMcYtJUGsQCBCqdGzj
VGV7TOWjDbHDHZKl2oTd9GSIkN5wPn9nTYZzvhOHFIv2RigWbgcr/xaEL26sCRmq2sabAb3QpikJ
Jct7egSEaRjAGdGiQn+gXgw5ySiv0IRsksnCfqNYwdxNp7wnP6IlEn4zjtPJWN+7NTXvS46DpknZ
i8uWwwfbnBjyZ6s3HicgZxE5PX2Ju0gd0wQGa+2rsaWeQ3v+7WtO747I2JmZKpsjRE/HIsM+4sMK
USpIzB9mFhQz7mKSY/L3VrqppdixyP2aSbNXYpjqcknkSe2wsisDJzBSXJk2pNhOoqepoUxu0oue
qwPDcuTQjM4DvS25x1Y5PV3pTTYOVzubL3ABGgToNHpXwlFm2TvtXkmyZ4mQJsgiMVw2WjThzEsa
minQnHRvRmV+7JT5c04TrAp5zDuTz8YATqScBXiG6VcntcfvgMO2fftgLOmxsawWaiwsuELKX82E
RgEj/XA2nyHi6gkqCTFR6mPO5OlkoO8iiPM0nkIX8TMZwCrdYssiErC/hqRLB3G89oGgXevrFBNI
xEuoS1epzl/DFKpvsyCrl0sqa+euDOWQegxb8EAcp2s2KmkwWUKSClTXWYH2IAhJHZq29HKU7GYM
tMivxYaZ50ouovYx4lfDWldtpa1duWpuy1xuO9l25Uk8SrjHONrT2NX6NanCsFlVs8VLa/ZA1Rwv
S2jSjh2L56UzqkM0F88tTqXJpk3T6+UmxbCj6WYUjDONI0uRz7bJQENTEs3XMbSOEAflGs6g2pB4
kcTqo+RI7x3Fq8qpO6QkIBT8IGq7dQ2hP6N+uoya8hZ3/YeBlj6VWwISqIdWK49mgPfQIb7LTGq1
l8agA9zEWFtqwoXsyYYnV7xpVsMuNBXvvaApiWTjMOI0b7B4N2iI/bSqbrEwvj9suXhXmpkpFel8
MbZKRzhss5V4mQRH/qISfjHosEwo1DLARZ4sOGybJdaVeTB20z1kEsdXaielWHoCDpKdxqR7ZQtZ
AkkrP/PBuUVqLR365i7uSP6WS5XGdW7wyMhMm3Wifhi+43DEh+s6OaA5ZyhOJZiFwJnfe9UqA1z5
tODwOvdjjvXJzokTkXytVMR+Mp3PAuDEjuFtmUx4x8bmaw7HjpV74AydPjKHvB/n6MsSkeQzP1H8
WqWxOwJwWDrLdAtt+crjgQzNsvHzOOv3sB2eG0Uoe2UI6Qbp4KAheZyrdIHwMlwEG4YvYnbSaGEP
mG3j5BjV1zSG+6ZE+KTW9LHyaDhbOZ6pgsdH1+NmjwuSrmlTX5Wiuy5wnFSVX4q2WsI0x2mn70OL
+9eN2rnzSI3cwQLy88bm8LEYKCKsaTeEseGGOWEsY4jahedr1q+1Gsqc5M33sJDuB03DwVa9kNfz
g6SCLFuXgQW6KjtriRIXtVdrzeQtjHlMBeVP1jH1qLNH1DO0SASCpsGxPvJJ132yUWnrzZvGKGXX
7jhuMHQ/ZbL1PRohKgTeyRpqwDhQTojHNRUDvp41VrS6tHSH/lv1TXt6ciLGUl2lfo4xGAirLz5q
xEUBQd9kO81jYK+O77all9vmISN0VrcpxPJVwc5ifFI8Z5as7VSjedJrzJyTVJ6XpGSfrL/kQgwB
2/zooRl80fEFxSnUr0kBuNMpoDrynCwAtrSdUQCoGQFLoHqAzbWeXQs5gZu2APAP4fHgEbj19prN
/oun52Gpp5PV2IhOrFj1pq7ypbg9YgZqXLH066C3W7wBfINOpzlj8KIZ0XtWfEMbzbMp30f1LW5L
nCx1PQVqVqEMlJ4tKD/UvgV0HYIx3cYwOg81DT7+nP0rbbdpT+svmnalkxXeGBOwW44jupKC4dw8
x9E2+9R7M8f4VuwAoUlQSFogatqHzblXlUBxTAvPriZWnVRkj4xQxk00YsOAuOgoteSWU/RdaQoX
P9JkBog6DjKafZLEoQYjsIK5QVAtaZ1zDe3+ajmRwizkVZ8zJWAwyslSD1/syjzXnUy/IoVO4cBA
ot3adN2nce/0PSeZpH1eYoN4zvkCSYceqQpndFKZmcvpJl12mkGi3zB1byBteBUhoIKU8R9ejAGb
Uw04m36T1tyGqT01ZfEmEusymvEJadJ3LYGFD2n2F8euoBtb63RKImN4Jm472aA+cKeoftVsqslF
qAj5zdfKGNDzMDStad+iP6towwEhMwa2bgnH4ZyonG51K/rTvOJh53JaHr20GUkk07W7sugLT5Np
FRgDnr9ZUvdV/DYur0oKq70NEXtV4jkujqWa30fI+Dm3Gcz/O5moaFvb18a6xZdyRjiKwCQECLdL
TJTsVK6iwEinRqilpWWBgzGdxOR0vlJxeE4T/X0yIeQkas+QtjoWZcVwXUPqX2I/lXvtsZ+Hbb6Y
ltvm9Pr7pIbR3N6q3MJ5xZGt0xkW5Wq70YNME7CuijXGXKpebBLhVKRV3BD5wjoyk4wrm/vK7jHY
MlxpavtY1xmJkvaMA5VmUDVxgh5HDhNOslPNSdtqEKyG1aA9ECk4Qr8Crs4YxtDmwyD1zckeM4XJ
FeabRTfBViCQ6dgZ/LaZvrraCrfIgAvmTg5TGqKLj0aExB9tE75Ga/kxySc8hJaxVwpV2klN9rEM
leNr4NqFFO4JizX+J3tnst04km3ZX6kfQBRaM2DKnhRFiRLdRdcES5Q70cPQd1//NpSZVeGRVRnr
zd8kVqarI0HA7Nq95+yz0Y2cZnpWVWjzuNZl5WtbODHVwzhgJiWe+EjqV/kkRMqxAjgYbYiwfVj4
CA05nw3xgz6U+wTV/UPS5C+2mvaOVhdre8SBrfX5TvTpfA5/rI2JDmvQfSA8LJZoWIdd2BZUCr1G
drxQxYZj7SbvE3kMQhp0KAye7RZXXU+XDm4Z4ZF6ffCIKz6MoqenopxtgwpXK8PgUGKCWbriEwF2
AFoNA008ug+GwSkkdDwI2aNPSTBNr17WY0gNKLjhFTM9Ab6H8rbedWQeQxW0m4NqabSRq5O+wNNh
Dw8jHajdEkR6ULSrwB5ijnbOlO6Ei8kGpNkuoJWh+sJ+EfbY75AdJ4sMw3Uuc+0R+AVeaY+2RBpx
/nFqFhSU8zu8XXPvBdlUPJHwgRUQ27V88i0m/AzCtzLpR1h03N8ly1KlonrJeo2Fv6NU1P2Yw5ZJ
Ysb8J/LBqzZOxDiSw6O1AdRCIOJE+xXAVpwYyaaGmblNa+O9L8zkVNTlvfGHFwSaDusa21IMjnZj
FImk5lV45SfmWEaZRjyVLFamMHBN8JNMdFCT6RXJaiDAMbAeklH39rms9qyV5YNoMTK2o7PMXbSH
hSwodaDA7kTnfsDTa1msYn8TzSSPPqiXKo6c5WTMMUVT3x2l2e0CkXM+0TI6gn1JGAy7qa83xI91
yYeb0b5NjCxY6y0KUy1cano/7pXyT4EzMYpM5qQ5BfK1S5FChax6Mgv3fQy2Q83nsW6W4I6NhZC1
fNcGhA9jH+foE0fqERMoT9aHK9WH+jqpdeIDam/A0Zzna210EfCm5CHkA2M0Edny4tA+yCSwSWk3
H3UbbUtSTESriQ9h0Y7IQXJbyBFIXAJjgt/lyQU4+gBSrOES5dvOIEm2S0k0rKyW+TXtpTQbmSJ7
FKWSFm/Hb9ildaZW/eTyb5F1GQe9e43yYYdOn6oVcjmPTnmXI9PzWt5NFOk7u9npGegmK25uQvPe
oP0xtzLdEV21delK67NHRpv0+bawdfngDMGBNdJGVh0duIjoC0rlLkq3v1RYKLcIsACh+3SpCN2W
TX+tSjCBpoyaBYwrgMMtl51aBa0RaMgqOXZ+Mi6MgXGebU134ebeOmyGhH4jhRPBzvfQ54g4suht
gnpvR9obVMiYWjqLAQ+466nh9ZaS6FXfRP/fee0OM1ywjwqsgg7vS6iDJ6iJq4SGWDTQaSCZuigY
5qV9APCD0j0UsoNRjvBsmvqn2EafJGX1WYd8rfMs+hzxQIEfkseZxO18kNHzVZ3bG5kw09ZpgQS1
efA0Os1BP5N5fPnAAblaYJCVdjRC38mGXeMxIYkHfEK+ETLbqaEjyokprxk1jNCRCjcJ8g2m1sJT
3ZMbDIxQGKxWNreW59PbIHSTVmT6VkPGb3M0UW28wg6qVqnGhMDr0udJQ3kWVc6boFdBqSV27pis
jJCdWzAX87EOwXD7cPT5oqkClDqBxHrW/hKRnu7rNeBMCHD+yGHFr5+83h+f0m2W1Rtfz7a2pG86
ppG2FjQPEa6Ycqmo02j2u4hf/KQlm73clK314nkoJrXeL3elBlHfbZyNrcE+65GeJTma7hpPdUNr
TzIenFysyE4JYrPU02ktMpcMcd81Efx56IzraeMAoSUYx6aD0QMlaUoIDw0CGF8M0yEPfrV1kH1n
M4P/MIAdzcWsPYRx7XBONVPl7CD302zMOZXGgntW9ufOGC55NAVnz+3O/GpUwoYZMMCr39j3g0tL
l9wHqs3ODNHE3+IXyJdwL5lbDMxG3XCYmGXo+YOu++m2qFkkGj3ak/tNvL3aYEPIn2Whcbcj8NRk
e/WqNGG4HoRrwIfMsX3s3IZdv/Uh/XJgiSDl9MJeTXEDQ6KnX+BXNgr/AgkcxgFqQxORj+YuNTug
nY6EpLPCH5EUKLoq7SMEPbogtpVQXMv+xnIwEv/AUUO31qVJMekqDyWBsXUygCBjzC7hg2XInIob
I4raVSdJ6QgDe5FL/aUoOag30YDDvIaZjqAuT4d6E/FSUuxCu9onjkKBjjBV9lJJ36b9iHjVGYc3
mRmQFzhhftM6XUCP44JFBBRsBSjK48QUYIoy7B6kgm9gD9R76NzILuYYO/Tf/j8oN/+0XP3mJ/o/
Zq//MYRh6dKh5P3vf/mu/s0Q9owprVH/6yX6VH/2hH391K+P2fmlCecP0zQIKMUUxinfmNML/mEK
04T8AxAfjjHSCnTOgDO7/J+uMMP9g291bFfq+CVtMbtr/+kLM+Qfrms7BhHwhMGzpcn/ji8MkSDu
y//LL3IcYWBNwxpmGa7luiSf8vU/2cKo6RjCxXhbXM5C8Yj7ivPTqLRD7opNBUWXCOy9o4rXhLAF
WRmLOhyfeJsLbbTXdR1scrMkpLTY0aXe11EMl9qOf4nWP5btCw2xB7Sxqx7B1ISpBULA3ncl/c/2
MFLvGPrAZDZH4gof227pwhRbmywrjn1tTRIeW0IahCugMmOinm0GIKFlbxXnmtJGPtLIferkuyL2
F3VZHbyJY6ULmThNoemjkBHqWZjJUaAc9I3hgVRXRsH5ond4rJt21YTuSbY2vEb1zHHj2e7954SC
oZkeRQPCq82OfRhftAClnCv2eeKDkfYXOEA3Rg+TBjeDG5MyD+csnB7AB26ZY2y9s2idU50N0J9Y
viBdUyIlyJlSRiPErqj07uEq6zv1Oozxh4Zu0mKEij/6mJEiwpnvwId/zDOmWlYP+qh/sl9QfJ5a
8JJ5b+3yoHuMFW3/qPibXDxr5n38+WZwHVBxhtDhN5kgIv+KVqSQNiIaM2Aso73DR2myXU8Ou3UL
pYHqyi8CzlfMnfgWL0DwphIIvC8mh5eO184ZjTMNxjS+PfXynQvzSit/mu6ZuO7FMFJIo7DBR02R
Py0KyOB5SXjUVP8N4uV33yz+RpIqef3CmPMKbDijv9/TUx9qDRaXAD4fEvTARQTkpydT5u9DgGGx
C9GN/8s0+5tn9s8Wy/mX/n7tfv+jc6DPnx4kgLdT5PrMfsoGL7B9HSAyl3E5LtzM+ztwy79/Tq7F
O9Rn3z1ZeH9N2G1aK8rZEYJ1rtMYVgEO5H7vwURuU+oR0pAQBcT3srgKU7v9aYX7507w57f5Fzf1
18V1PIL5XJ3lRxBn8Pv7FGGhq6kgh8z1tcOUHcNUPyAHbaD6UAbMD9/DVMwMX/vBj+BMATd1OOAx
mfxW1cYans1TxdhVaeUlM2+qbI9hdI60aqYE/x2l4Hdy5T9fK4EaxJxjvZX6fB3/9JkIhcO0iCMN
pZQ60upmbwRmFJvnyXEvVB5w0KpXFiWOiO6DrL2rMbqfZfPQVN5FH5K/uXTG//PluOwCFMr2TNT8
/eVwdLXqKfdp62v6BqoChXkZ3cIhZ4BaXQsyyxdauyEU6ckPEFWk2b2mk9QE2dFp43snytf//FnS
GvwdhvR1hUhppjPGBsCX3b/wLyx8jPZk+9E6avjsyu+FU57oxTJACJw38n5sEd8z1V4UiGebDsg0
oftIhHMOQgt/gCzgEnCfKSte9fbbVDyqOPluW/EdhcYRKDhTu4wTuD65QP3tcwjxpFLd0iHpCI1f
+quP8Sv69qExUmxEzsUI5Nml1nEL56astRFnR6AmZw/gmRfcXE2cqvY977Tvem2fLDqDTTedh1XW
8RJHVDUqLG8OqorBIrS1AVIW5qdWiGMl01uuhfeMYCo6iT/SIkSqY+C1KCqkPdYrVLufzrw7mHBc
yrq6OtOcbWqdJyuxcC9Er8xFF0mEwNEXX+9FVc65xaWxaHv7TPftWyvOwwCKMe5QQowkm7T1A/li
pzAVJ8XROWnTU2sn9/ml941PmT7Pl6FgDsmi8Vj+rQwRrdjrmfmz7omFGYyzMzI2y9nnQj4eVd6m
YVgIJZluzWyujOgLZS2cErGCk/r09Ewib2v03LXVka3o7Btem1smW4IzaY2MirBMl2jeqnxzERKO
ektiDc3aKXEuIvbOTRjetLG5+qEkt1LDLxxjA7UrBRe55q4oOogVjJ0ti4lRzQM19hpJ6bH9aCTB
T2WwYxrJPSpRs5g0l0t8aL3rXvoJcUWCOjxzHsyifMLlx7CZDZPxK+e2add0zXvhJchxgqNsCtpX
OFpa1DTlxDxQ79sGUUjwrhcIRCI7QFo6LocecSkhAcizyeIYmw8Nu/Xac2juWlQIIDZ+6D5iUJno
+3ZAfPv1Wl1zoHXEsadR9XJsam8JEumYyR+B7Rw0gh5QyUPLwN/J59OXT2hz7TD4ZvoKfV2Z3UQq
T+DDT2rMjlYp4TfeaV3SVTUrC8+fAfxbnTUZEmTgPWUxX0lrbpwIkaym2r3kDjZ5NBKrjOlJ0jdN
wszChe1Z2FIw+YwF7ldhLkg51TjvY4cjUpz68WQ4fMh9Nhw92aOGYig+SetcJNnXU9H3n0NV/eQ3
4lXheUF3VngBFgGy5TtYU8x7X6Ji/gTV4OHRdt77xFuEEjYSr8iXOdm3kiOfTWw751GG3Vp0bz3k
R7EEcp+OGNh4L5hjb+3w4vn1tStsbc1cCHhyTbTlMN+I+uyk1US3GGzWVDy3Pdqmg6CHBG//B9nX
CMVq7dc0vAaaQYxlzRI4r7UjlVwfpLfRDu6Z5yDMdNsXyODP8zNW5ukdgNCJWnqf9tmtd+jmFVa4
bDBqD7386SseuHJk+lagJ9P0bqP5+XF+jWPOUwaAZBkY+budp5vKGH85sXVmu7h0oTd7i1hrqOVY
OvSS36txJcoYdiQ9Wgo2q4qfIatcqfu4k9NZTTj8UG5VY0bgu/GofbOR1wcq5mWxxIXpna7woybd
F5DmBWUmp+Svl1b56c3qrKfJaKCN4Q3wxhbTbiuP4Jiu85riZ/zriOEGGA7J4Olpsq0zTew7ZvTj
XPMyuN9/XfAu1aKlVvV7OSdksDoQobHMW9rhWn9Ww/Rh0dQhsWfVIzMQvnZxYPh1jqTrLE+ult80
mCVjibxv4uObS2ofItuAKGZhZfIZtXsC1y0JmH3PS70eJ3dPDI9thbHN6pDRNi6DzymGtJNBgeJq
uDH2bMlDTthMbGJ981qwKo0Fq53PY9lTShfBjNgy3cv8wYBJOg7xKZl3msIkXd5yuSIyOheqOmD3
pw6uNkbNC5pvYJQxDGcNNhNVrJMRSrYy+MBaUV4jxS8IER5qTnQ3nPrVqxogu3CE9On7vKta7DYg
cE6lZp+bQFsPLikVvZYiGUEAhF8fwxBhiW4UPNWIBgEnGecywtkTG0+db5+ijqugMUVHL5Id8ya7
wZC4TDK4T+xpRXXIJX34trz6Bd8zX65YT9e02daYrrYjzQX8n+WyrS6eiRjTrq5pzJsOqnrNGssA
NEvuTsdzkE786kqcwt541D/m/1Xq3qVou88if4yNE3FkDHwd1qYuzD7L8tQ29nm+dgML7PxO3U67
0C07zx905JvcDG3zCL8YS1/RDg+Noz8YYCmNbr6q87LhipNlNle4XDgOk8Cb5VQnY7TOX6/QFMHN
g3CAnZ8f0KPs5k8JyZnsjKY6MoS5ahrBs2bH02QeXXqVXTxP1/uSbnhj/SwzEjPQaNAuYhcgYWYt
M+e1q9vvqiZJ18l4NMeJuTBI28oryQ6ngahFG7ow+aKJq6sehLccFWDAhIehEV5B3mgVlc9eSp/P
z7QLbbtsAvgwf8EK1H2IrXcdfZW/ql3jFfLhhabedWo/5BA9zFv3XG4FfTM7pCOkd1gP2OjjzDxz
x5zm7y8b5+S4wbnA35b3xcsg8LDLua4Qr2zpvyAmoLavr2hlzsm5rBJ2SH68VLzm0uEGTb3huYxP
WcSQNuBGLXQk6bD057PqON96CdkdyzCmJlKl8RJQCWdCY2EvmcYzplMTL8SyCH7e6BqoNNdGQBrV
SYUEH8Wu3gRETGIlIG2LQ87CKMx3+lj05Ohs2b326tScAiBObN0gOtR2eHPA7Zk9W4eGT8sxjWuf
8qh1RXqbq/M41n4lE6BiQlVavvtr6UdXP0LxHyfxw8jZ3ueyPuu4oRxCgSMwx8uithNApMfUqYjH
mIgp5yIMoX32CrZJVy5tIAxzQ6CS4a2z2qvqNeJ0zikTHq4AVYgUXIFwLh9pB1ssO/ZpSrpVTvY8
fQiDqvNrP9IK1mmSV4fIQ5qh3z23h+maH8eI3absNBCx5tkvNoooXspUNGYGN82864YFH4vGJ+JD
YOzj4L0kkQMhGQ/JMCZ3KaxTE/j417Gx9JXBm+u415NxfptV8jnl8ldd98xV5zpXZbzQbMDLFILc
KA0cri4qU848yBliNr1KNOfOrO56T/q2acO3Luw9REPUp2TjJUxvsii6p57/i7gBJm2AWyjOCseC
8hDfkSKw8iJjXo5oEgnkUGAshucafLmvm+c0oUKodESMJl2LsofXajVrxI63tI9uhPrSW0Tv1lgf
JIflTOh5lH1nxCVcnKcghEGfoTRLayaTtc+QyMPG1tnOkxEZz5FkYyuCLliTCLH+umWNhheSavbC
Qg23ECGOHSc+mz3lY4xwuehr6GIZ2lMUe1bJ9zKyfAlc97GvyKXO3fanrJj3SHgjSwfCwzZCveoU
+IkA9lTUB+gA6LRmtc89Hh3thBOF5Wbmssmdq2lAaZZUsKmvwQbCAg4Fp8qqK2qCW6N/E3V1MgeL
hg7C/CRV0DQmM10FCrpupqHG8Wummb5zdipsK46iyAHjuoaiZe1DBCzSZmIXQX5deqOCFxc0XFov
2FbCOIjaA1cb+A/mYFpMrzEyaDyx0ax1hT6zhMxAAGahIzCkPdKwquUdj3hk0DaKq4PRcy2IKkWx
0mUDrh/GOZgXLGdyV4ZAPRk38YOdWWcFPXF2inf0jhlYtMgX9cFXS80J1k2HSz8zJ3tlmDASKp/G
c1XWJzfN9JXb5S+aSnmwTTEhPBKvTuV8eB5aT9vI6pXhp5cuYKxHwIS3iX1CuUSOk1DHIqnSjn8f
ymIzlDWiLcY9WP1AXRuaO2wNbC86DpRYENpuo//TMRzs+25UTHk409DYekx77zbWwD+63v/wanY7
I2wZLtTZc1cJbH5UtmjNvr4yUTIYCueWShjd17zVr3+mHxouiTAdgT3kZfMUgzzhxuSZi7r0G5Xm
JRHG2QJMhL+SaAQWfZreL1Vnn4XvYbJuWbvcITnAwMBxKdsaJ5D9MTgOJbSgk9dgqoxcdKfBvMd2
/nnMBe47DgymzwU6+kYP8cZorshWwA0FLYlXLcFuAnd/nN7m4xtKmnwhCnbkckr01ZzOsLA40DZV
ST3uPxVddf06vdEOOnMjn/gHYKesIP7g/+CA8sgMk3eVdZhK06+ljLHuwmi9a5Lk8N056LnOyWvi
Wxk7+6SiEiFUwJ6aa03d33XuAW35tXZ4GfNuMN8xpRW9NVi6nPg2l7aaaW7TVB3c+aBZ90/z4WJu
V4xZsKt6VvOJe3Oal4E2D+9Dndw7MuC+Dq99AMnV8lF59oGPTlVQSOZzmFTy3WLGDaAeBPeuOGcq
RM9S/hR4863wHKnsMyKis491ph4In6pi29Ch7YqJxrEGphu7T2d+iyb/U2/cS24SFDnkh8CDhFLT
hMt1lsT+vS3MZwPoTVzzrv14p8i61DEOV5XFNDt5IMKc5tzEplMPIUeZmhARnJ5ODe8n7nQW2oid
FuJW4HlU12C5EI1wzKnn6g5zd4khW2j2Cmn2WxbSdBR6+dLhLiFq7Rs9YRbH8S0qslWpt8VmHCQ7
CJ+0n71meXBs8+6jNcTOMTCHZ29srHsz6V4723ijr3BBdUOAAgbQCgoKGst6iDEftvrPsKPjVpXO
0kSov7RH9mcF4acoPvOCW18mFFmJdnE7thKTZunC59Fse/VMtswt7XgGkiB7lpU8BAU+wJ7jV8uG
NxbhLQrYJ5MqupPpni1Sf9jJsn0t5miTuYOg+/ytnHhogFu3YPQ3ZVfNSz01hln4Z/CB+8r7FY3B
97/pHP11bPAV4EQhInTBQysl4Lw/d9Ys5A4iHzCYE1eELEDvV0Jql7kBUIbd3m8aCnIbXeBSRtWu
j0hgniKJ52HgjDOr1P/u5fzb6xE6YwydRGBXpzv51z7WMOZIfA0EklJ2T0SErZA+NSExF+DhQ2e9
iwP9SZu0J88tMYsWB4IUZ+gv8dqgRekzTBjbbuj9F70IVmbCDeuyvinMIUWJLhUoO6V+bIdbp9Zf
+lrb1kBCsRDKN2gsL/NJzSSownXipyYLlpGO4K08QobZ6BXW9ydD9Mhi3dVUB9sGgTg7Df7WaalF
PG7vLnwh9iaDFXGuinukXjCTVn6jf2rReCrH6lVH8NwGzqqBUSC1YM893nuXOqhY3fxlpfSHdgxW
rRNBUhicQ6jRsiDrCb7mkmdwE5spC7TiMCiOOowipJvLNmmXPjR5b349Y7m20ujWBiXLKqaSnowC
wTnBCQ9Jqz2E9Vzk0jlQLk2h3iYALbsmNncuWykbnhInxG4HObgoQ91LYjh7i/LPyun9MEsA67fp
I1plEDjXBZ0TJ7ZPKathGUa3znBeS7z7kY++RotbGiE+sr/Ce6zxIFY8onqGQbtBa7dqFBsAb+gQ
WM5rMGcZMIF1bJ6rEsm/N9q/PJ2cDRvEeIUJF0ZbXJ6sAXw0kmvOsDtFt2shBvs4GsExiRHUEkPX
aubhP9+Q/zaBELo5MxbniZojYND+/ngoJDjAql1tJUzaOEjHC0ohsZch4c3xWwxRCQN6cv/Pf5QJ
Ib/2txkEf1ZSS/CnAT0yD/v9z5qtlTelz92UzyWGQtmMsG4dncyQk9lXwzkdqfcQBLmcoDGtJ/dm
qDih3iMONS2dwbk3CcwRLTtlZee7J43D8eiby689xemb63wgb+PureS3GHM3+KtF0dNImJ8CpP6P
hriBYbwlqL3nDmc1eJdMVtcud/djhKsxrK8ee2fSUXtlMoPP5e1hTl4tYlN8FNyL3iqv7WSf504N
LDq2MRpRQcFZcm7PWPNpZj6DtvOmpvzu2nESFhUdIqcGS+E9zS0tbRKn+YQ3v0eNKdxEUT03alsP
OWj+s6Y7Ro+FrSPDfFl33TWnQJcEYIDRW41DeR1LuZcI3Xi+LipXV9rv1/neziz3nOEnSqKbGZXX
RtPPHb8zVTb3n7z0DOeg2AsTRxS9XxCxHhuae5l//GvNCCpyNiLObnIepA1kiVlFcP86crML4+/R
42Uy10VBRkBHEGKjbNZVTKEZ+NTFOriWmmPgsnLs8xiws2n6ha2PCVzqYWQ3s21h6ftAp3TTGkpY
r+aMFiVUODqwscUotDcNQEDnBWc/VweTjMwl4Jfv6cgZGWHUiob3rWKSN3aUboH2a+6IWLzTuXUZ
qOIq8QiVgoadoqeapyCgkebQbuWNogFByHWLvfoNfHnyj1X+f1QI7OT/CUs7Q8n//yKEJWzaSqnf
QLbzT/xDgAB61vBAnHsOYRd0dOaV6B/6A/cPYtGFobNWCJcYjHny/y/5gfUHoyDdYaoibGka4k/y
gz+EYzq295UySRSc6f135AcCHNVvS5a0iAuShudZDicLMY+hfl+y9FCkAylqUDJxqhflJsMDsq5t
aIOmhZrTR2K5HmDiMA7vo/biJz2iJ25MZUJ8GDBihPbNCNybUaoHAdLBbyY6UQEqc5tEaLzuKDyp
N3B/JOt0GhFRW/avTCFMIjVgqUqkWNzgS9GYLew1ggR04PNzI/lVSfaZpiZhqbcwGIXlFbWXXI5i
Np8Fr5kJThyR0HLKSNq0rNRa+kZbruNkUzTBD7T+Oep7/+j1wS6kG1DQTmJFD5fK5nSYaL9aTV28
Lk52g5IrXa8CZHOzkDvNDjge3ouk/BHMpcCYoBlreZLtlr6ZZHqeDXSKXDvaJVN2Lf18h+wCBErB
OaorXYSbUbjJkNfC4WUIP2soiz4h7i7j/NuIQ5oRCWPvqzYBbeMYI1Y6sAwERB4jeW2TaaTNCt06
ol8wzJzZqWQVnNQhddFD43dc2mUq8S8cfHP8wHQUlJgda4YxGmHaTO7cZh0zVzKaAGgXvHHk30+B
8LBf4/VcmX3Gp9e8TjJ7tmtMxq2KWc1E8oBhYaEbxvMQT78Q/ZOykfqb6ptVKs4Ti1Cpg8imm1e4
wSZV8SWN5GfUj5feHV6Cqvmu2WO09ZBrLXtJlcUx3Rr6h8o11HXo7f3YYuurJsoLP3XIuA3sLW1d
wp7MN5kOxRo+s79owlrfFMO0RRN7Sc0c2Zuub3D/fdojzC/ckKsgy+mf0TNgMBCvrSg6Z7ZZnwMv
pnEvbUYf3c9gArPAMGnlaDQ6MCHg2Y6sI1dqlXKmoS+Atjf6ASd+/kS0W2vLtyjDJ65VlmJbxsaW
v4/WiGBsrO9QDtJeCT6HaWUNxZx6QexglCBSA+HFTO8wDPlbmKcRUkzefowZrwi1GLx6c0CGSlJD
W5yMCMXcANPJcEJygkps+K5EoDuodmHNPWvTjPe+aePVns+VYGEBVGCoiKvLgGNnNXXycRqTn3GJ
Ci6EF5zy65dslgwTXlySjros/yiKnEGO9iDkeg4VtWtI9iH2FoVZLZjstYDKgWPnVjQNyk61b6x0
V1jWi11x7iNsc77fO0lSWZjG9MatTZWMr00CjZERgLX2a90hG4omDYYuK9HWRUTrPykH2ESbznHA
LvnaE2jFjRyHmLCpfFjBfre3dQVLqajNXTQazV5p8ZkDE56wKt/VMiRyrEmMZSG7lG6mRPSdaTdl
x9+EH+yFwWHGc/xTmcNOtHzWCd9+NqfgpR6LfSrxs3nGtBwdDCWW7RtIXk/R2LwOEqlprSUHqMz8
SAxJhs+Lz51MobjYdhhj2k7Tty3Ev40fZgebUgKabg+9RK0Q+FxytzlLzc1fHJnu4swSm8ZksjGg
B++qhI1aZiYH1GSj0a4iwaCHb3rBIbPFRAQWscSEb5nkc89BYp21TzzqAGn+KizGdV08h9ogXF4U
nscCynu0o1iCHe52UHXMDspT5Y/Nrs+sm0ukQ62eOZg+NnGrv9TmrF/ok08oBs9mQZRXplvuAZu1
vbabqD/4bt0uprfWYJ0qmv7BLaoH9JbyMTW9ZYEoVyNn+m7AeRI8xQev4CsQ1fEe0TipiEKsyO22
mU5vi9CBtxPxYfZZkMBylAHgqmHOaUF/NjN6Xw2rpdmuac1HY/eH1JinEyEIOUxRQ3IxSulcm5rr
ZgWQHow2VGuqdki5GE6Swj7riQZjMNGhnAwH2koPASrcB/Ty/doBFHUQXv2iWyTTKWU4i8GoIO0R
M7HPumSHFZ5+bQNMCPimtpe57e36xG4fFe4PpDBjd87rVzoZ0crDpoxNkIAWR0ftnEmsKGpKnwxG
1EuU+fTyUci/p1P6nVBueoC+eeRgo5+08dOPP8NEJT+sqvzmhLHB8QxAhxurrQ83+USyL53CoryB
gE6gy7XiCbkAkCk9SDAved/JcwuBlNV9KHY0wL4h8fuua8W7YC9bC716sKbCXaUyDYExN7TzWkAl
JWY94lQnPLKBBdfRyH9qWvt9rHHJ627ebC2ksWBvz7GNE3FuBTTlfOfUhJrQdblaYI1bjCdsxqBt
s/rFcAHOpOVyAIa/qOeZbd4Pj5XZltwAdHWkXVdbcvrS1rsEOeOr2n5J0HHwlEogo5V4K8PHrPpG
RHvGgLj+DqZz1QTyl5y8dCX8DQdYulkpjb/aXrikiXd2XK9rhGsrafY7hxxXzDrkjMQRe1gWvOR9
Smsb5EeCPtHV7nZhvDjeRPBfI+5jmL3EaI3RUQ/gHMO9N0Z3mr79Yojg0kLAPGJ2IcQOMkCW77VU
WuCrMgxSUfdKu/bFLYn2qJt8ZwnzyUYzbQzapwphMZPW+E2v4p+N9x6SGBJNM3RDDAzRxD2BlymC
nV79TAb3R6VFV44Kjb/3s/Kl1vSdcMY1XR/OLa6n77FDeurQDQpBMtlyK56io2ox3nlSezG1XC2L
yNQXWqfdkgI5jJbRj8sCdZ6pK2jG6UOTl7xEOfnUVGKlcp82vwpeUit6SYP0M7S7lSJ1EGx+ujEc
+ThkIHPls8RDt0nSgOFQbOzLlyQoDn7Y35q8WqaB3aGkEDcZeptU61+dzGTVFgNhNahN4u45l4DD
9JwDfp2sFImrtd1eez9F5Vl/4u1hZ1VwkvsOumJSLsKSi87At12EPdqQ3FeLmJUZT2hwt9CHQ3Bg
MWW18JcEQAGIzvl4bD4jy+tfQyYwaFadp5YOu6isp27MnxKLW9AKm4fSQ/+fqA9DETgHHaVgWN+T
ymcQZe0Xn6U+4XjxhwmlasNRaR6cKEhiFXUk2iYEAL5Jk8Qmlmvk/6WkfLKeMlHCH5lvVOeidDKS
WwwFMv9MQGvaWXSzYp68pvjm4spYGQHtm854yRPxqatC25bnPte17Yh+cuHpGXctMlK3qA/pEH6j
gRhvLZp7rld/9yKYwVFo9fznkEz+L9fuIYqN9ZWUT5+xxYgatnsU+F8WWI5DzK2libClXo+T8945
wadHneF8KPaylW1hA0zDRZrweryqSxdD6TN0T5kR1gn4h3G8wik+qJpVAdvDErL3cMpBUtUyXoVx
YVFgqbdJj3CqsLdjNGOORsoTw+pvkJQkwtPZIf1hjhUyBFKqs467R3doJ7XBGx0ZtC0l/zHE+5jz
nkxCCXN7IpJcrRhJO2q48miuzSxtlhkJVE5f5hC9nG5LudSACYw2WZA9wfsIGa+67704Gd01sPxj
4VHD9v/F0XktN45kQfSLEAFvXknQkxLl1XpBtEYtFDxQqIL7+j3Yh5lYM6tVk0CZvJkn+Sz3QV6/
FUb0bZoMarJgPk9WQzUdh4pNyqrMl2F9q874zy2yfemzXkuQIDuzDcifoxRQ7FCPf81R4ZfCycQ8
+tUiRWLk/l+dSwplWipnRXMvTGlvohFOg3/tZwJGqUGm0sTuKitox2k9AeArk0MdtMClDOMu8yS4
Zli5OAYvf7TbEu/yCFmSPZVss1taITahU17kAMehb82XpYxiaTkt6AHigUZlo+bzUJOHpuOcEh13
BUk72XixHGgIFuhPOtbaWAZ2Qk9teB+qdd+vT47AoxLJhQglwnWfuv+BhK8pvnf+TZ55ngrHIFWy
Lurtd4sXj9Sf8zRq65P0IIfgCcvFbF0J7S0hPaSO91myBcKh5Owtu6MVFMa17GuMNAwwjamllZNC
pINZc4jv8NSF1YGz25vW5lOjlozu5/ort0CgzdkM5m/k2kAWubTovhztGegfaFvU3B4gUE0abBwP
S8NBIyz13uD2yxRhLONSmu3BaDgHZ6qZdpS553sjAtCS08LlqG5rO1lwlG7IM1SIZq8C878hSBTy
8LWL5LRnQP5aJio7OVRXMkAkiBiU+iz77g4/4HGuJ/gqy+huDFrcu6nyd6pqGJ2lY7dJx+Bx/Svz
HCqeFWB1s06KS5mmlzkQzgaWMKpxmT47DQlqSvRiu1GP88CZ005m3F4Gr5bFL7lwLgcLVv5beuMq
VhzFpCfQT4nZH+yJaoDU+kw4WMaR22S7WsO3jFr+JwBo5jrKLlg1VDbrY92mPRto+zC9DjIF49BD
SJj6xABrwkq3DMO+JLqFMI9gWAjUOWI5gBtDclWArpXZ0EvHAlKPzGKNR6Um40MM+a2N9BNVOC+z
nN8Xmy8oSIm3GY+UYrGBe8Olo6Fju8rNHaJcn9vBMyNgSjLadgOX4TMp+y9vCl38YFeoQfreY8OD
f8nu166lF01IM1cFJblXJDS5YRC+qZ+1DXDd434DuGc5TlZknXMfXm03w39J4bOHHRcD1bT1nZ+R
+OIrM6qGcCNuorqTd0c1jwWJbG7qndhGQfMJb5foGETkoT1qNputsdhRPAGprduaEBAfuQ31N6/4
xFV7rjqGGKXZi3enBRNWQxvZE+14MsPL0vCnTipu/QyWOY9btd5zfngp64iHrGYOmTOvBgQVMthu
E/2SDDo6R3gB3TlZ673BPItl1RUMvuu8eqOgXg70BpTYsPeN05MkEFKfFgk4lUDutQ8FxYULMzED
cDlhSxPKsY27dXxVTkowycte0I3WZCh01sacj8ZgEQsLyy/PTVfqNWwSPnGCTWxbVSXuLNeCMFm8
0HSxpyXMx37iEyelvrsF9DYOz1nWPXeLUDeS+c9zP79b08SlKOfHtWWNWFu9dwNGk9ojlpg7DTUn
coH1RlUFFsjyYzBa8k0OvYDtOG8bbbFtrA7Pbp6PEjoa8ajH2cvTS4tkKzIy841MvVsEx9u2m3vk
dG+tYnPCK86ik6e3ugBZOSzJH3JmW3AX76UoqZ3T5c4X1r1JyQibcKSZ5hAE88qv1m4ehfK3hR0e
ksZ4UEhgx35xdpPpsufjaacEmdy/GxBSJG3PavOClJKQusgXYIEUxJYwNzLOAgeDRc+N4IkheuKg
jLAylY9jW/By89z4K30rqO+c0PvNVGEBcVznsZ+Xa+7On7Ysb4nsb13oNXHgORcrScwL3qQjIec9
I+5dWtT72TUA8Qn4thkfkF+W96h3g10AEQfcWVecx8Hh0eWl6eR/E3y2hxwbbuT860nAYkc4TUHf
HpMJAJtJCeeQ6ovj8uGHTkAp3OcYUcSNxbLFHFZcizb4LXKM54OnV1wau+aUy3tBLaTWNDx051Dl
YnVBlvF6ejUsvlm3e6cUBBqZfEr99Zd18wZw416uB+XeHqihH68CFxwfGzPioQDjPP0Z3e5xDBaf
zYjAtzM9muNw8UcAHAZmQjSsYR+EkgMN+RO4P59y7v8GZUpoWTdf2NNTrlM4ZciS04Q4aRJBnApU
Pl0I1MPxNt3vodXnnm7oost/aG98xlcxbWpBVEGRypZYKxqPsM7S1H8xnnimuDClvusJZq7NOpxw
FbHCwt7zpvLfm/QL4kA3nexfwKT/4EVfZGORrlZwu40hgCKd65JzFE2X9q03umxrkye2vInjgnlX
AZfOUguLKhMaEQj4NEFAVn7MHmenIbTcOutCjsMbsRBgOVviPHGUC41p6/labQRYcyYJBxlOE6S4
cgGxASACT4qY0yM+i+CtXAwfsLGP/mKU1yFT1a0ggPk0rBa6xX1bgDZyNVZARoG+UbKJ8XYNLjrN
Ay2H/9rOvmclGA8ETxjI+j9YQASDCRxvk7YwKT9MYwsvibE05lOaTv456VzE0hl2w+ApziZdYB/z
nooMY+VRLtElkdnwVma5PoZVyaJCeyh0QwMs+SjXR4vlJ7Wav23VqA1fQBKzjzcxgvGpbLLi6Pb+
0R6CaZu3+om90zsTo0se/KJLHqxueSwDFTO/F3vW0ZO0K+s09fJvp8kfGZaXHrO2YQe1uZB5FHpu
quUgCBzQ0wrJtfKaB3YvbPFGyMeCTUN22GXLCti0mMfYys1z3rlUtNZomxUuK99bSPRwiU6L4dJq
H0BrkP2GEhhovuzNDi5l2WWfUQXhihrT9mhXyQNJ7WDlTRSIMRwk69IjuJ38w7LS7KzV3sL5mU7B
wtwFSeOSaQYd0pcGw/+KW0lFRGlw2hP9S6CDp+RZBLgFu1QY2zm0vyurr5FKmQYjE9ILZcJQcI5T
DaCe83pO/mkT5N24k8ulKpnRVniMthjovxr/XrYA8m0j2DNSemyWKMSxSSWFg6YB5Sw4j0IMFMgs
u1lPIN81Q3LRQwYC5ML6B5AOXZJfMfXCF26Ht9QaCYVUfJRGkQQbPP0PflI+kiTbpUt1mqO8O/Vj
+xjWlJNzr6kj0M5O+yOJFmNrj3Nc/VXRxqKecAo2py6ruPXDu0i6ms2dSnkgHlwi6O3cNRizfXig
qqQaAT2FPvXW+oiYXydd+VNylj07BLzStYzLK7mNm7Dm8BJiQkjgASbWi8c5yoYuwxvdZecADruf
NNY2ge2BcRyYIN6Op3np4XO7E7YSUXN+wc7o1PqxMrgQwiPA9teVC72thkDCMpj8XU3h1NseYJ0Q
3RMEGPMQioaOT6p2ZwehqxiJG3st70Aj3vomSf7UniTk4HJdw2IXUol7JMlEUHLIvnJDErBwxpsr
+2XXTKTbEQeOZji122m6NqJ6oeIIl7KZg6/B1lw7UfekRor2hElsD/Z3lpKzgNWy6Tr1atbGvB1T
/t0I62z2LI4Hlo83d6b4IRAvveq/PV39Op3qTzkZDKv+5EvSPU13ZMb9A959gM3jcfC9e8n/KO8o
BQePxSVNj/gPOJxwND1VTTTEUfmaJYbc9yaHMXuK87DvngjicL8qng1GOdvO9C6WLx99sWwdVtql
c495UUDHN4xTHkm23tLkuc1nbt6lE9MxfVWeOxxMK/O2uPFk/YM0xR3BDfZzUbmIitjDQqtQ7ITO
o6BzNk4iTX9bVX9lHb+4SQUN+RA8xmBRd57ju/FgBF8kMJLYF7xYTjSZOLGIh7Sre7uv8DhGojK2
6VDt+WQfXLS5WLcDJJXuD9kUmq6i9rt2gDUZKvhqPSQJ7Mma6u4Z3CSw2IgXhfM/bXQ565hG421t
A6Q+7jcqnSiayNNDUyumPzTtbiaALtIzfrgbQetf4IIM7KEgXqO9GHDVc/I3hsIBhY7BxKdgD7YJ
izjhLO32cZCWP/lYwSciT96PNh3t1TEfOMh7+P82I40xL35VPrmqvPmiLE9ehRMsSmhZdE3KbbwO
Q+A0uxxcPDq/3JDhm2l8BKM1ccDvLrmX/kDP5vOXF122F5ubXNxLWogqtxoOnpPI92ooH4y2Ny8U
k9JTNiEZ+PjfWw/oXu3QEiD64UlndX0KZ+spLAvmxwuHiDBVOzywBgmZ/oNHBw1d4i7IMwVTpYEE
kzpFgAGAbTVBYjSOZQs1cVy45EgGRxzXubSqYvo3JNRWTMJ8U9O+p+R6hp1/ZgKUIQUr8JzR+GAF
bzNLYwG6IKx7Cr8mKD92B/gEGAwvcJQWO3da1YvF3qfkU2GLdDuqfoazHMzX0Qa6RIqVI0JUvSTa
SWERBDuOCg4oj5q3De/HdRZObBo841MqHtQsH9zMza6el7xznVxdsw3GVnNkq5cutrza5jj8hDxN
WkPMQazrkPRwieSYlMPJ1WyouP+5+s/rlqbQSgdqOGje/pEW7X8DZVfNBAcQKKPezrmBo6L4qdwZ
t5Id/cvD5OLzbXaJRA6kqY/ZF2ze3k3n3ZTJW6moMAqoO97MM5PXIYj9nBd3jORJe5Tm2KBApaKU
BxciwZiJw6HfrZwRgG97euVT9Ku46lnMKO98S2ZWh8kYAhoHeupyZsDakldnW7yXdq42Ju8f7Vvu
hx8yH8nyUWwCbKOHX3s0ae00EpC3EUhZDZI1QA63PLrP/bsjTVxVnrGVAz67aXG/gGF3aHguNS0R
C9mSiG0YWITF4LKZztJf/Gj+EzRMuLDBn0NWs6lxzY+OJQAbu2Mq4KzI50dp/Gd4w5rDKsSx1Gql
zvjgyvHrIBgV+8XQ0d4Z0Klq2wlit+bSblJMFYekHXNBAaJf/Zl6mnCWBth7zVYYAm6fPf45xr1/
nAkbkhXQbN8ZA38YVEoT6u9TYKM21i2qa1F6KdVwFLcZefMxUfEIDKfbDRZtbzq6A6uwjz7uDBrW
HkSG0dQqAkCpHEe2RTPSRmNwobGJE2wZbMA69aECi8C4AueBkq0jeGF75QX6JQDaPNTZB/7PcudK
PhGPGg8gTzu1MvtKq6ovYa4OQwPHFUXoFgYYpTOh4JibpGhxHMG7s6ePWnnNyRolHtHGfcrCaGNH
IcbNoETjZZIkUgNjmJHsq0phnxsVc0v522TDF8hbPo0RhlndWdktDWhoyOy9CEasrFXNmioBsrvh
9JOZxV2pFfrROsh1SXBJJ7bIMteHzjNe5ioaobAzdZc8yUduQ4fSxbfp4xJLjDX5OeKc5OoLTcAB
+zxFHAZCozkvyxRevQc0iqcyWPqNGIyr71f6EPiDRbnJ0e5Neaq0wEuLfTKNhisnpf7IbW9iJGZ8
Dq77kOYMKhd7ycg3ZbSKLyiTbsAtuxi5Ok2aAovKf61H60XQO7sxOLzzGW/rSRRHIGZviLkl0H/0
o06voYRTZgI+meyJVF9RvbPLBPx/0WMVasRNc6p/mtAb9yJpLwwaig1/BtpxO785Jem5KryI79Xd
h1LRU4eetdSpuWGgBjbGhz6AtoBLVIfVMZQD5Y5/8pHuDDsZbkZ1CkYYSm3mz7sQo2ReqAuAH4PM
iRC7qBf+JnGK+9AvI0KoZhBgCfpWrOMUrt71qpKU9szvublagJS7xE0DbBDyehYzPj93jmfswjFa
4lEPR9/67AHMHgd7PXHry+DlZSz7iT6nSH8OEeVZ/ImGLDC3inOn0NI7SBG942n951fgny23DbYi
qM8mauZoKpOVmxYKyVaNdviZ65cKy/SxpeMrCFJYeewuZCvbk2gr5ruM+0vz7gXoXU6hXKq4PMzQ
FfJhSRktHhFYhibKHN+sSHYDmU+WivrP2FrVEbl0o3Ms0I0Y74Y38tUJybXiK3GDl9kVR9fLTvQe
NBanlDrbtxDLrFmeNUQjlPTYCM9lwEyORt/NPIw8ExwVq/buZ8GXS9XNip2uzszWCE3OG41MkNmr
b4PJJ7JPLByDkKC1ygrLp12HhKObU+i3z8ydBZWb4xuZgU/h87SknKR16t+6mZR2of+rxuW74byG
kuW+6k6mOyetfqeq3GvXvq4qa6/xzrU/XRLSX7P2llJEB22m+0Dd3K5J4qjBPpbYJUHRFp/qvFyY
vaxG7X1fYr8z8WsP5dP6xaxEcrT/v5xqnvCNELxVlF91bxkpoY1LJEyL6I4YT/zCG+I8Z9Mqg6vs
5rtTEW5J8vnMG/FuWc8SF4P/jjOjY9CNod4RYm9ON08Mz6TK3jIVXOtsfHbCE76PZhM1/TOHPYi8
ut+aEVCKfPzNRmWAg7IBNn03abQV5r90fkWJwEcnSOf0mftQdBcv8h5CFjHAhEpAHEFSqpmBchEQ
r+gzGsAhvPgliVm3kSfKhPJU/kXXzrDswJlyt9LfXISGqyqjHQOCe93aJ+zh317lFNy4vZqZxUsz
q4MF+egUTLQmjgknkOJl7ljHDC/RqO6ceQRCgiG7bqcBw65zyK/QydClg7PsmKA4ghsoLBInUlDc
aYxSSZ/FQHiNwPtvnL1nWRpwnTw4voorJ4zp45B5LPgUXtg+j1nuV3eHBmqiDViNVPQpquU984yj
sKevzLTOfY/I3iEKxRaJJNQXIgwFhV1dFtLkSQbClCZ5qoBvU5df/OCvZnY/8V5wslYPTqDutOGx
lrvlwwzd0LSzb0tcZkc/Ds4w0xIHXJyMj5uOv2hrr7x8DN40/RvReNJD8mlUxn3iGTMFJD4ftTH5
7YVBHm6Ql24OH4WfPcP8+AplRUNZxRshCiz2i+DoFeJjdc2ThB/ocu5MdfWlsI6Ug/jThSXYCWc7
aH9vGbB2c3Nc9lTvstFxnvYsNhpFqQjb2LZGm2Qgwn+Kn0FRKG620gOax+Qrbb2rHQLp7N2R6m93
bdzj1M8n4gafk13+7QkrRjNNItInvJ0O9k0TvuGDBnMgeCdNC75iWT2VrPBM5Ux2AvsHjKRR8fNS
3zkkHbW2KARE2XD7bzLuY5yxdjZK3taUkdwZERuJNRjYV/X81pfi1WqQwMnbM1wlOBhK9tYFxGGE
6mHn0d1yymGnZn1VTfWR+/KweCgS1WLcOY7HeAM9VhgaGrViaSLCIvrlbUCoY+5Kv8bQ/pI2O7HW
XWgO5iJhEuFKSDzB4QNfyGmkTNkO8eWqxvivu1FPC0u1AgjXgsljxlds7E6NGDTqx2a2rBXFfQ3d
9sv2FESuJfxJUnUwaToAIrTSTTES96t2t1BJ1zS/kYweU7c4WZ1+1AZ8ZHOx3meIzmgjAHadjIka
e1FMwLzdJEXyEDXVa+PX/SPV3SfRs9stFkfTUN75Shh9VB2HllWE8GZ0Z3+4UQjcrNPOi9/Jr5yf
c1QzkxTCsO9suj4CykuqR9TDxpl2+qH2M/vKXZ6pSMTdn9ZU1S/TLWEXSZPksw4aNuLR/BuN80Oe
0XedFCWHmCYzj+1kHDkNmuDPtcI/lV4kAfRNUIblzrKAM1MiVIWJf0BLAImc1I+txh/Y36puoHsm
xMJB4Rrg+fX3/UFdHeJ+xOfbUdtqwzclsZfvqrG/l/y+W6tCdJ8s9emRHgo05qjSFriRKM+dr5NJ
Z2CWZuE2cIrzWqPsK/YO30FVafDLzyYHaDV/w8vzqP0z/0ujogLzOafQ3PzXSprlVmha75foaxYE
nDk595tX+oiCvaxPnUvDE4pN6BUvsDMEIOH2hlun2Tu2QPKl8dbiFhjRzlClPl2MtfdIPHjhprfu
E7766/Qcc0TAR7f+LLxrssOm2c/hjZrQ/oCmy2QCCRET+J5js48rIwt3Vt9w15tvHkLxtlKLfSIg
c0XYSUJWCqOAbzviCetXkF9mUGBKzQMRwToP+UXMgdep8bAz2387yyL70RWkTpvnofB3pVXIV89u
95UuvmRGI0K1RH9D3msLZtx+6L1fOMobw+8+zIacYpqcqQ+BMYIR4YqfgBMamYwob17c2lgtRLz/
rpuDByqd7zFN7+xxb3QwcCdvBOkZjBch8Z1N5gR6T1gsZmVfTUcpkwrnQhPAuZPe3d32vI0slbSQ
x9FsYPCiVyLLcYEWDZdFZQiC/6BOcCZRpo66ZIhxJ7zkaST9WLC1pAl1VpZC/6r4gjXRKt1CD8AL
h4KC4coxDYJw9FekmUm5rvnNBPE7Wyg6mi0zvXiZeK/9kpiRP9d7j4ECKJPOAjnbHylM/rbmfjks
IThzTwFGNZf8PUDjZly+LfHUTWESYaDVb7lJlzEVAplx4tWYJf+MKbs/7SyQSXXjnBuT3ZwrUltS
s+N75nNZUziBQ/mnrgP7XKnZPreGsHZmLX5yIz+4PqHYUKf/2or6JdiMv2bmPzjEkPYuUfw9sfTX
MrUxlWKkwTuUX6qWgjsLbG1ohjcmwVVcmjAj28g8+I5RHiuEI5RlGRtZeE/tkKPW+rcmgGio+xlT
jP+q0IcaFJR9CXP6YZ676pRr9w7cj3l0J6nQ6PyzqFJAIPnHYoVYDwtw1pIbMDBmO04G+9MPe+vI
SCilzOG2hLNzs9rF3HtBQuOPtB4r+Rx0jKQMf0t9STuWYBpa+unyKPyPycqblXIIC6mKEkZ4q0lX
3Ga5RDdTVk9rifSGeg0GW3iJREh5o6HAo7Qc78shE5uZvjeIkNaRB9qkHqT/leFyt5NLimAVyPat
Q7PeEtalCPttCIunoO8p8Hbnr8ZSMKODAQndAQs3jd+2cmaeHVqIE0CoPJoK1OxDkQafdGzfkxxW
s4066qTbqle3jP6jClsoXqXNBAnHykhhC/+TT+Hamf43ZkKytGA53fA7hIvEXFTt/cWkkW40fsnW
Q7zGPjhOWAzTcYl2vVXSiUF1hYBaZvsBci5/E4b3G5kWrekDMVG3SXjY2j9FTq1hTgSsjdBaxpbp
SJO8hTo5OpFxSn0GHGEThLzzKzDSVKdihlHPmae2uSYNJYan/hBO5UXgd6C9I/f2TQLWznhPtO/c
ngYnp0nG/U61xa8Qij1+OY4UrftDgBorBEbt/eD3rzJZnqxcM5wd0VNag1NJObx26fCzGA27SJJm
28hGgfPsbUcfoQ6wCvnIzJQcGYijm5w/XhaNNy9s6NasgydBgWfagY8JD661k9F0IZc/UZFiQwgB
aJJKnK+JGPA1hA9yoDqrHtbac0KZ+Rp9c5K4SDVbwGvB8WyTU06CpPCJmx6L42nxgSMpMV86sjqb
965e3oS/iqw949PWip7boH/OMYdpJ3vAqEnvAQURnZM8pcr+NNdrKgnJtYAYVH3CBLZM5ksSyY80
NG5TRCNKiabGhZS2gTx5sn39JkIN9J12YV8Rv2Rkfx6N72TsD5glm22IA+zYR/5FlfIro9/XZb46
46BOMxa/nEOmikZeHy4QRmfBIE1ePL//JIhNsLLF+5Z8lom9k60RV1F1TQpu5DkZhW2LmSJrF2pa
Ato4mdu4ARd7jUFvl3kqtmeMdQ5mZEqpaD8orc9uugwcsajF+sxWezZdxal+sqPRjElxsagyFqza
E7jcxyxscLrYT15qvKFL+eepyh6KEUC3opB1cUN755GXLRrcymwQRp/9F44MOknksIlwkC9dA6jq
ECXbqo5+XQK6qo1+MP7nN3OQsKXD7WAwSmlr1nh//hElZRim6I+ZlGcHkiBNDAbU5W3ZEiHOSndj
6vHNL5Zxi7j4ZRqMxp2zYyefWa1+Uxw1WAYujU//A2H8Y9/6ZNnpP+1FCPGPJifQ/MafrH8Fo3RX
Ubj60fV2fe5RjtBdifSqjPsbxw7iV9+KvWoX1M6J3AZ1beiEK+z67haAVpuxuAxzCReCEhg8wA+q
cagJZ0eDKZMsnOHsPs1WEFG3S2VyGNzyYq7FREUV8BzWwtsIs0kI/znRAdQm+hhx703DSDzDbH+u
fa7OWG+PumIulNQnN4w+pJX/FsnXbNpzXPsuGQfP/PXEr11SH6cGd2vmeO+SoP+CAMHNuJWkuJR6
XEJK9fKyv1NbzADqOsiHLtXkvbz5M6JtgIOf+21SUwNPhE7jwn32hvY56tqPmoaky7gSXZm28FIw
tQKpCMB8zLoACwbMJ7QwbuOVC0QeoEecJGDJhlJtnDWuNzTIAGwy427O7ToOYZJvwln9cuTDmFZA
uk7aktLVIrhnDhzfknRbrxFCxsYBB8VjlsLXOQTJh1lhGXB6SnRTPe0rAMJQCOh9jaKUlAyyDFjw
7KiTsw28CFcUJRNBmUOBqBaKhupgH2qDwKgUFGTV6iosqwHNkHixI8Wr02JQAn1FVAwH2UHPqLY2
TH/lUWigdDvHvJVfIclO30sQSrm2phXG/8yGRl9bxYfM+b8asvE3HED7agsAcMsJ2FWowiGV1MWi
6Jjq8D5OUfpOj31IgKG7j1WPaKZwoIm6oYI8hWKgCeJVbnaukf0HrhdbuOM0gBT5yQyH4HnEBxgx
43dDuUqswtjgvBUTyAALeUzkunn0J5tZZDnGqjI0TrPuWKZPxB8IrQfqZxjzLlbaontt/B4zIM/R
rLCw2Ch/iC6Oob5x0z+qNr36pfO30B6N2ViAtiYuvykz/XNOY/ls55/pIGnmcD4BapHstGBDKInZ
3LvPQxRzH4JVYwGus2uSU8vHULR0GWO90DIk1YiUnwvu1WPx7rn0vbqtfKs9LTYRUZgehe/syPql
kr1gBkSfuhZ/+Hy9jRnCp///P5j7OEnT8jCFa0xILg3ewfXUmTLSipGy6EYIeppWlrMZLs/c0e1B
M5vlkHbVoR3Cn7AesCJXfO7yNMqoPRvUM1QB1eipP3/llKBQdReesWhuyi50dy0+PBp6w0tu99PB
e8MkDQRH/gETfiMh3+3Ha2QU/bUIWnxxrbS2o80dzhKkqjEx7ETv0ls9HBwfWkuS8FhQH8RvKKKP
qU52qoD7ohL/FoxKHSSgt7nw3lyt0qMnrGILbS3GW5teye5yjja442YedT95F3GHxHmYVZSvT57x
ZbX0uzpo81vtdJdkyp+LTGbXJhX/MI78BYn2qSMfjQ/Ilp3eaA96nYpa7ZG9fXbn7jpFNWs2D8jG
Z01lI5KpDg4D1cclyL3KGL5Hgu04S+cPUmgEQLyk2bXgVi1LEOvJqLBYMlJZZUmfb4i7yxw8btWu
R1uxRaNTp4b7kpTP0lrQ6ksCYuSkjW2vsTWMnQs6fozofcLZ5lNxeG3qgV8W/UHyQ+m5M2NaHeCL
dvMVV+V2NLLlKPkErVTORxVgtx8xn+C/GgM4YPmzbpGw/vgNlEC3YobfGfzRXc/+69rzp5UhaofK
imt75qYZMFZC+2M0Fa1OMBYCLEqoYHkJvVQFGx2ktCK4AYEBT4V0QvcslCo2iny8ODNAm0AXO0x3
//I+PdugZ05+/UeQXnvwrOZB15B55egdoor7JocAypB+08a64Wjn+TVHKF9pINHbWv4KxN7r2dgd
zfY30mu2ldM6/6QY767qAAEQB0bTPoWagoOpUc9L09y0T59WQ00zmr861cz01S1K84McjHend96z
pYP5l4Y7Qwy7NlzAHPtjGoOJ7Q/cCzpc6fJOKi2JjSG81JUBvxsnYAlLZ6CGZx9SUYbbl/ZgC2FG
EqXKcCH6+euQ9eyN87asp7fGddSefeNjvnhB9RP0MHCYlNdxZK4YvgRGj0izmCovgYOOe2XqZ9h7
VsqAR3tbkrjPvn+TTXtta8KPLN3cDzQPizc5VLo1ktggP43QM8k25uyYtpJNMbg8ZD4RAmEC8LWc
jmJ5RMmWxRFzBAI3byxe/EeZBPOpjsrnPNA7NtMvU1OwMAzM8jJGblInt6UZ79U8fDue/+7n+stD
pWdoru8DnQSSg6OLvjoFBC+tqX0MtLVLU8i6rZGUcVWL78DtjpgjYeKbdDR2Q/jpFBOHyvrFcruJ
zEX4AkCQlOZIAXNX8GeqBajJBqRVuXKVy7MxND8QmV5k1FCMBARyhTLokld3xoKWp2juhrqMI7XT
kYGk0SCwRTXrNClVvpb8e0i91TVorjeolrJozr8Glws19qeZ8ijuFXV+BsLYxl2VXAx/sk4+U/2N
cN17TrpzrfF6LQIMQhK/WzPyjddo/yYd46CpvbjOCZIgzGD4qicXZ9lfn2MpoYACjklZxqJgowmk
8a+Dy32wA5+nKhj2roP9mJaBB0ggKxiLzT5lTLcTVnNa0vBlyBMOlaX68SeENC+347DCdk3UZeUq
VK+9Iw5p170x1qRtBXWxVrSbE07Kt11AQIjlrtq7rf/HGJeMKfivNba/AWTn/fiiQy84zMlC3aoK
j9aAF3iwhE8tGICM5cDezfQqf8zGcTmAn7uNDuz+bkb0EqPYzZwiCoXVpQzsK3Z4jzaT6DR28i+d
Bn9bkeCPTvI3m3ej4llGn+XgraoSB5P/YDpjvw1bG1cFi08SsSlyaSwye4QBRLos+efq6iHIHS56
mm+wNx5HbAeRkx+KKJkfUAPJbuI53tURPQcG2m6tCiZIzPSjGXh5w+SYzkV1NLz2GfYD7GPGVnHb
uC/BQGDSWNxvlzd9P7fVg5Z4lqzF/JrxmscDxg+42hfuvV810374St3Gs9Yr5OSeM239DVGibg0u
ydGhSIslIE4Eig/+l0jThFzP5hSLrrxhjINgp//H3pnsRq6kWfpVCrlngkYaSeOiNj5PkktyzRtC
CkVwngcj+fT9MTIbPQCFQu97kYJu3hsKlztp/IdzvpNNa5Jg6OYX5XKi+rVhjTBX2PGowHoXVfei
BHyHkPU3+cdvGJ7AFU18T6bj2m15AMwVCeRNCotEJuqaC0A7RdeSAAE71AGaEarlBmgLcsVt1Nqz
ZODEXB1TyKrrFMZGgdPMniA1adK0HUovJNRsrx3E8dIH0It61nowwvlXkCoSjoug3qfxtJWt/pYo
29j6MnIgbOyQVMbSueeknmpT78fAfo4NkyrGXI+6jgghimqED8JfO6H1JB6TmnME6fh3EfTbvhsu
kYe4HDUGopvoMii6kEKHFOx9t19HEffQNI9fslTvpEIQLmo80u5GDJm1YtvZFfBgINoveY4ZuR2Z
FyZnzeZmm4B3wH7EML5Ni3vmge+THkya2O6uUri5ZopiYDOLI7c5TSgiMWKR+Y2n9pbGlznw2AAJ
o0XE5jFxQBS3DlT42/1LpG4gllGSwNv8ZD37WBXZg1Qt5g7XHjlb7lu0u4gB6LO85Bj5xL7V2jzP
jtY7XVqk54zBtLWdycCmSrppwg3nx35Ko5Rtnb4mxwhqWXIIQs9Y1/HorCtr7u/R2t85tVkdTTiE
dwqG667srd8zoNJTOLBJCUzhbuaadPfC3OLfM/d1HrKIxNqNK+Xdrhx1Vmh8iNoICKHLfQoSQLma
mRfaH5vSAGtnhycD215xoO6O911voS5O3gYzadeWR+oH+7c8iN9dnZbrmecMU7OnDpN1PjK8jqHc
Iw7Cim+z6aNPV+oonO5j8HgsEd97yon561rvlV58iZ8q/tSYJPBcy3UuZYPWQt4FffeH5Mzk3Ot4
X7jmscRcwuRVSnhnzQbC1GWYUn1XV5hWpnR4GAyS4lvC5A75gIlE9P21cAObgTD9MU8TY4NtNkAZ
IzbAhZBriHrb8A6gk71PzBp7r+bOSa3ZgVyljoPD/LdDwr9hGIjvB6rIZjYRLHZ64E7JUVwgFCjI
IFvFteB0cDumG+FJTvKSsKtrAo1ynaHbNsrqnNESXxw9HgPhREcvcX4PQA53M+IqIuAJ+I7m6Exz
y/MkJyNQzPZrmSbssd2F4h+23MGze2kTR28wyN8Ckr1dRsmIKfPnyv6QmuprrEktDyWr/bxuh1Mt
qAynHKaVD+k1F9lPONVAdBdPBejknSB3npWNR6prLb09GjN+15nFkBlwZ6c+SZ4TVpoVm5d2k07j
zgz1K5xJXp2Vpccy88iky1uUAJ3z4A7utBsS/5eBK3xrCIQRE0hw1LDZd9XgaDO8kkFTIHZRV9bn
SSOTk0qaoJggarkWBMAaoA++8+EWRdXpTz4UPMP5r7wSqRESrW/AQODKni2v91empIGkt/8k7usP
sncGcBk+K9go4707AXcyVcWFF2fZWgrnI+yzH3KzNaYA8VmXCbntyciAmKduTLADRNwj+Zp3Qour
KZ8KRJ6bsktnyITWbgpjZ+ucGHCJfW1ShQUy+lJ2/Z0aisDVBlX67AIEs69jiC8FgZezRTMOpc9Z
3Fy2+1lk3oGLnETuujg5cjoIg1gyxtfDNtWzSwNqt9teIXjpnFf45uXWLcGyaYQQCSy+PaICIr+D
4OrHxgmOmbv15v5dJexgUpLSkgr1x1vnjEgMHQPf/szd1noXv0MRLWaEidDHftywfWIajB4l5XPT
TD9Cs0JidUlDQAipZ50rI31G9fo+QHqGqklMHQkRwFPpVtaQOmlYzGrTGneJxjLMu03jDcHCteth
H9ksaBzPvh8t/k5SgN/NgUf7mFW75Y3qOGxovl+ccTgXIWAP/hCxaKbwIM+ImkBxwjkxEDw3vQXt
g0QkDlgEPyMeDtHGzSYM4DxSR1c9futSWcRbk2+05j7v92Pn/yr9+scTaPJqm7h7O4ZF6gRPReD6
tPjBM3FvsM3n89z5Lmz8/qkW2SvKAualwjkW1tidEhQlXiqMs2fFt4IgrYknVy/ygR5ZneEOrFkf
ndyaIKmwl8ROee5d4B9FT9MaAu9qw/JcK+rFoEBGb6TFpxn6P+2S1ZZ38GhVj5ZqCufbPJKyVAa5
gmiwa6qwOM34nlY6/QwrhJYZT0ES2V58mZ89+Oms11H6zop1LJoKCq+xwzxoQuKgKdnMTX5HqCyt
ArmjDRmNKaouglHAtaBuaXJmxqoFoQx2VBvVvkzwDNsuaadjk19rj3SPAlPDiLWJkyzdT54DpzCG
rV5HQbtODK7XeJqLUxbZlOfz1K+ZaBERwfa9Q7uoSnsmCu9uUGS+5EwPpRidA+3VzcqGQ9AXy8qL
yYQO/7gult7W4gPNe/e1MMEQTSNgOTMw2LtlFkTaucelHIldrxNjF3CFS2N6cDHhpAYj+9F9pXDF
Vua8en5FGiR8ET6biSkhjxhMMt66FrUkaAX/vTvZZJQuWG3f2uXFnOxD0+J3xFS46gPmrr5w8BLq
o6rc1yTKHp1TD8GbhYB5ybwTJwjmXnKWmSXdwq7Bb5lixujH+uoJ2IFBfuE9I2AHlYAZJ8wBhy39
MWJ7I4pWYtnUhdNA0sF8MAOZ8RYhOLLSFxuVNCqzvR7Invdj8pjnzOaYys1r37keKmn/hTs3vsnO
hX7Wz/jPMCOFU1QhiBbPOdu5deBH361AyZO/hClGE1P5Gx3iAh0y744gvG8/YgKSwtIbH0Cjf6OO
WmWi/hOCxydTb7yJyj/pFv4NmknK8IVbjAd+PaYctrmNpTqIsSTFMepo1GC6A76gHPuQY2FEqa4P
VgwLboEnI65nL5ZgAbAsdy3d6RUc1R+nkK9waC52Uip23zOJ4IG7m20qQxkOZ3Bem4lAYhPmP+MM
fW2rWRwKCnqTX+AhouiEAtCjjQ4VpBgQsZ5vHsB2uVbCNCo1/4yjd2hmA/5eQHBXk+j3uvWrg9k1
j8wLFALI+M6dzIwIY39Tq46uzJwuXVAeSfEO10XD3pwYG4OeVOzxK9IC8NxYiTzz73lc+hsDlvu6
zOXVSzgJSwb+APLPlRl9hu2wA8bVHI1o3iSRiHdNbhOxLearalB0ti3dTkrZGiPFqFGxgMzgQdCT
zNtOIycn51yHyWotmVofwprhpNVG1rl0vguyJeIlKMJDlXBqa7klAaI5ERMDLsXaT2N6XUaoudMS
yzKRNoxsS08awBhJKO6ZNYzHE3slNeoGaGvhDYsxsiFTpB8RU6LKFHd+kjA8RFgpJZm4oa4eKl+9
ZmKgoI+O46xvDPHaFRqEU0pgsGG/1FmOCeBPbI0LZc1E2F8f88W6XbrXoPROZKFvjdZ64KP+mtKO
eTwwlXqAXlP7GSL/2gf1Ift94SffUxjw5iNnoOag1/NbDIoCoKtRjcioa0Ds6H74lz1LSBENXz5D
u87gFoj5Af5sgeNrYcwNYwZ2ZdSgQ8Z8W0uG7mgqk2NtKXyUXUdFb6ALTeX046afdVfdRjz9T6CB
bMbxkCJyw+WCZfYc1FO701piSjXNd5DDD1lDK1hQve9MY2hpU/N4I10a0TKyjC2urhgWsWDljUib
Bf469xktedYYoJRDjtKMz0nExn129svN143xxkvhqWARQkhwmCEVT53cpcN0Cqn3uY8n1Wlsr2yo
BCAg3c4P6USn2WrGJjik9crKWw5+oz9nffgy51QVvklUfBNx5hVqYKVgLmsrc4h225u2R2TD3Bid
HQHkb1symieueK+iojRl+1mF8bvNyKVIxQ4i7XI6FHNE3hGfTJbLN9+nIoRZ84PtE3REggsncWxS
p013ZIeEY9NAIB22DFgpuvmkDmWQssIVU3B28n6XU5qYVD3U/tFTboN+Nbn8hdY3yli4cznmyH7d
CGIVANwULIEBY0XTrzaI954iDHu2Flv8nD6HfUTMnm7elfA2GF/vLfg3Y5a+kAGJ6Bf8CC7XmbcV
MS0gEzzW+y6Sz97IXzPgpCeQdtcHGGqqnFxKn8TI3MWN0heHSLP+d2xyOaP4xxvKl0S6f5rR+J0s
Y/WRAvhcmibHYZ20l3LOm1U+AOwbS4U610RUm053fk8fy4mG5gdoQ10YV2QC5EY6rxgojk2IhK03
+RiU/eMFPq2giyOfaXXoMUQRPfyqyHkNPwoPbmZdvc9+uefaXnYcNslMQ1s9JKJzie72EWj5C1Vf
tI92Ne9FZSVbz+HYbYzgEhotiRQRPeTMBran2V8hv2WEOcOKr7eIlZgY67A8mHR+Dj37ynHPUn5Z
XvUxVgo9q8HwJh32tR+95QnSJttMgd86r8OQI2qmTlySVwzvzCrlMwnFtojs14RPYSTenr136K5p
/bjD69eExSFDCBz8OfWdDmnLde/ggRDRM7bdregHSSk91HvPRis3ToiOzEps0vqx7c0THMRgNyjm
D7YRdVcfyWcUCE48ZEOameDRdVgM9Bk3EAmaZm1Gd3OB/XTweklZRfMo2l7thc1gMXZ1ckqzhhuP
QX3H8ZrZBXdO2jJ096RYg5OKH1QTIxGgAhmYhpBiRCOao2zeqFqph7Jdwi/QNzkeXbtX1fSMTlMC
pzLXpfS+bKxtv5Ev7viIa3SvXPtTOn6pzi73VgzNzbbrvRwSjPjLlsNj/7PXdSpPVq6fRmFgsyrb
aVX2WGuDYbpkScN8A48QHaIL6whYduBh5/+2pviJRGjG02RDUrFyyvh4EVrWigk7Xj+9LnU1otbf
Y4QAxOUxSkzrpaxz4MZFQUaJjywfqWL3Eofy0zFi6AbZKdfpIZpifHGdx7LFxozLQxaU3YfJOpz9
PMsKmR0nHSAeAAW+6elfKBPQ8tcsqhgAB7fKoirPjdA/VnwurTSZOZkYuoJiOJGkQciDJCHDXL7J
tNwsGwFABePL2KgEKyP9Ku7fR3NZCPEhHjwCUNEHRf2pikmt9zPeh4oyyY3D+tRS9HluvG8myuP7
zPReCyMuz2DGivWp6ylo09SQWzOxrx15poQsxbib5XftGb/coObnlc4rXC9k6gmqMsxSJIIr4jLY
TvXhtY2mFNVv/QyIhDPN5deExc/gPQmSfTlNjzXChE3q2jGXeIcvsowa1I/nBko39jmAcE7JzsVw
vD+VpP1TFf76uXhzB+vYxBEjDtUN+3hIHsKAlZrOcUNKx76nkYXFgxYMSSlCZRTn75Wq6CF96KtD
NRbIW5De8IxHDpUc84k9WVH+sTxK1clWvP2DujNnAsYFNnn4CtaqqcaHXv4yIxo7T0syIip2R0F3
ykpKsgG0cV6XQE3YlTPGJFL+alQMBOV8kcF4Szu2KmOeXDopiWkSD9WMabz2OVWhN78ayox3IwD6
eNQvfjhsRyO6H0eXSFOn2LEKQouW3NQUIbDEw7J1a+QNxG8zbe95mDFTT9f0EEmMUM1oGMyRVV6s
XkyBkgRvibmulP0VQjHg7UlwlvmD3IwaJRz0AR5FeeNzNkNUqUAmFHjLtsEsDMKbEMJMCPLjuUo3
DGNQdrBkg0O8N81Rr0TIklAS17iyHTJbh0IeHNwq+9ny7gdNW+CVRAJgZ9WnxpaPykD21QMW9pHQ
wugnKZKR6rip4galnh6qXdstq32vYmtMPg9reXb2hoyvnds65xqZZGwh0pEkGz3bWd4SQlZukzlM
sFJ1E1UnBExGLMzYvOK7bWcJb6lSF4LH1GNUanAUo/HQNuP7oDDhCQNcW89JiYLAIgkqF5dpjpDn
B4g1opmxNmgXJm6kPShXD0x7hoCFQNwWe29qkN4i1/0IvBJZQ1O2CJtC9xB5vsuOacYX0ZIRCrqI
vM0++qPDAXY2iIhVIYFVTZW4VHFiv0xDBkANgzxDLfs4d9NwmeLCIQEBHkhGQIpdjuqxruynSE/9
qzBJFXNr+Wbb7skN3fwODvGXkeD4oJaDTdkocyXcABGcTkgaKgf8vSL/E5ukwJcYY/uJyCMfU81q
luMSXjbGyT5jdjh6XrZBgWG9OJN41XUmxjWB21SFwHBuCcSBI2NmJpXdwbeHcUtQFTyzoIvukrCh
5iR32PGM6mMBdBuzHd6xe5AHOQwPje5Tvok+DEghiGORORtNcClqv9ukbVt/AxNOKW5FF5hXCRXi
cXRd6By61cOKcpxlg0yHXY07A/qIwUciSmolz2AEzZERkSjPyxSM5FYAdoqHQlsc6HlRnAfysa0p
dQ9JF6g1AecPlSrVk0kYxn2cyK1VWILFasyM3S7aU7XkE2usNCc7K7865FaPBVoIHJ41cWblL5FR
JFMf0ocrq77GPH/WSKiGDeA1bFJkgDNDDY8Y8fxNh4DgSH7Rd2944UMEUHBj1oW5a1EkXoABbeMw
EgyI+LIoe6cmOXuYoNb08f59+vfXynwW9ORYE0EyddadO9hq6+faA3OKVXBkHnBL22Fm37SIikGN
yenmkjGFKBudaR2/Bk1PCgOJME9yBkTjBOpe+xjhXCsv7y2Tp+hUPikXjlE3UGrE8QHTBc6isjuQ
xyTv7QUMJOPqzbS7fJ8Fvbw3rAINbFe9ica5dSVlk220T4SpQNuzmG+qWGT7DO3Tm9Xaj+PUXYw6
aQ5jZuQPcxPDJymAbo+Eay2fVKUxHMyJ8vauwpLjBL+ZPPzuptR4GaUJCwWl7HZ08dxnQT0/od17
ol6bXiTgJPBNkQhPtvKdcz6bnA4mMomOFfHJgY3LVIgBjmxVc829mQWuE8ffYdNcoyLc2Ggw3pIQ
l0o6JfOrE3P7BFGb3OIAaBATE/9a9KazG2Rzr9xcnz1i49dI8JtP0+8Ogz/3vyen2XuOx2VZZPdd
PgzPyGSdtUv400HSdbTh6F8Drb1HnwGMMdWPf/+ht9HhwSO+ln7+HLWkKHDgD7fWxpwGb+uowcao
Mp2QVf7PLyKhLkmyU5oOGuRXlF5DFDkHXGkjmyRARdYQ3jm86mNkct/9vfkcGe/sQsozqmD73vBh
B//rXmm9+lhwBmBqdOH4TInn3WmTVVoeTw9WWI6XKpr3BArE4aZj4YDrPkMHva2w1wG4W3wE5Ldd
DAB1GZE9jJrs3IfB9n99ywz5nJQticl2xWiBSKCR7Ytvqo+ZKPlVYo88DBPqZM/N+qe+qUhEuQ2D
AdPSnY9ZkiMS7YtrqBDU5ghlVSytjZHoh6QFy5cvnnZv/uVTl1pIKwUNxcpzXHI6WMCbOQp5Y2bi
J9UxmFkYyCJ6RkB/nzHrhiu7Ab//aCCxhjnCQ8xk8EXxkYu9SVL5etD8f6CMlkFMS/DH2K0SMlkO
1bwMoFLoqKEMEIB63xolJFcm1BU7xEbVgQiMTABxBagH9gWctdlhLuBHkFRLUELfRTv2zPQGOHHh
mj+zNOUASeNF1/VFVpBFJ36OB+OlV5jZX7Fx7KCR4zbv3ryQoh+orV/dk3iAM7IIJN3RHx3E4VtR
MNgkFJRLIz8EbYQculvmi00Qv8hx0dui27U8qz3zUAVbF+YH5qncJ2BFVK/Z3PbT/u+fUCFuzsVk
V5z+/nMmQf6WTnqAtLY0EARermyhgw1DMeeE8wHVlAfoJmKkPqclIpQOa46Tgl5su5JjVDHglC7P
DUeMm//1L/5+968vf/XtWfDpQoY4zjl0NVkueZDzo8n8wSGA4dRGXn36+52YiASLqoFrE5ftqa8Z
4xioJLLV3285jJgefmL5j+8b4ibajg2PdmK1d6dmT+VcHYeh/7NRjqQljJRdnKgkipPF8mSf1NZe
j15/mCHeVQ67k7ipP0cDe39KZTXRaSE4OfR2f8tcqsSRESFvRroO0upM1HCP6r3eN4Y2NlmKSYLV
LlkfrMCw7dc9Fh74l8EOPdTeXgAK6TEMh1sqAfQsf47p9D5foItJNX8IS4O/ZcM0tkh9QpP+Kcpe
IX2xYUDg7GWyINBkApI2kVeR52gObAstaVkdvNZnRlsmTMXyn6IPb4NQvyXKhjRATDUT8wDms4wh
d6V3LJDEsU3cz8btH7O2YTLIhVzQ6DL+AsiCjdPo8W3RqX4V2XjCy40N/hbwQETO252lOSConbs/
+TgTcrWu2WTDPiF1qZttPL3VtOJaQzMSdA8pyQ7C6GZEU/PrZFHlRbPcWT0la5k+WZOkIHEl+qD3
ArmxNkdWuDUpR4yM9l7ufP717LiQHouYc1nt06iihZyjq2CauNepBSa5v0ep2o99s4SFOzsznneN
9cb4V6+ASN8R7YDuznyN7O43xvurztod9ggEgpH4BCvL0cR21/GGByibN+EuRs6wPCWZ9wtGJhkV
uAOEvUE2hmuXvetqRnNvAx0snYv93sC1GNppi5ylX6H0lTC1h4/aGJ+W0AQnanD2JgXTa2wXVOjh
XeEBgBYqLpky8lOjPILljPxIJUerf3AEdCyFjHyVo3zBqEEneFIqe2JvTngTMhM/dT6liw8n3JlR
v/MWNo5jNnCo5jfe9Tsvh6gFnzEmyfWp5IGLsqav2ndPElHkASQPDKDTBbhdA1Rr7DMAKNl3E+qe
wtMWCKfziRYiSKrz+5wy4NYJ/j4NxUDZxrDG6HTBAIf9KxkBMbq/kR08GAO9fZwfF7f5GnWXI5Zy
onz3Q0RA0x5EG/l8E/oWm8g1VjtFxpehYwsG05kDzkS7pFHzakc/yHp4Bq8KvSCovkfX7vaZy6Cy
SM7tBDg69ht748TGNQguZhYGG0wdOXb4oWfJikzSNNjsDXQyiKZ4Hpi1/0dXFZOb5KXWzNzjBmhz
yT4MlvcPMdinUkOHbSkdyxIZpxWaF9yKo2KbDsXDU8M+MPHcGLN/4onNksRqWe7/DGxvr3T139Nc
Dnuk/yWoLxz1nDp0mBZjg6q+LxxUuG4x4LAjGnLvd80TFnVo+tPY01DZ+H6SnllUXNFyCUWx4th3
juHf9/gN2BQzra/r8gRKUK/C0iW6pu/pJlDYKNVjTlAN5/ANOB8MmLpkidxkx0A9Dp54TWIM1BFT
ACJVyXvlYYVyW46HZuiHjS7R7UfzgxqywzQRhxEF0Q7VprFJE6Ay7BOuXhm/QK/C3fUzzyi9oooH
IKyv17D8VWfqzRlGwvgEg0uZKblrlweWEWYXqIja9O9MN32pMl5fAFpvFZHozStgxemp34Hw4Sh0
u7o3qjWSQOZoDkx9/DqxJrImhKTu+THz5qWgAoXF1KBY/KxXftJ3ptSXJfIry/xHV/c/zRG0CpV0
eu3IJ1mxSkF7R1xu4HxRpHGcB/XRSad3yYGqCNecp5iXA5rOTKePbtpFtTlvIRAS5FNxlbs22wlh
AJyozY+q4Se6bWPva+dcWRGX5+j8qlp1NywYJgcvTOE2kHXDz2lImRx0+jTaKFKa/LOu1WaaFgTE
5B4GLV6DIb8uR6Ax4yEtraeR7aSXmFh6/8rWq/fcrk64qB9cjWi1pfTRs/FlpGffcZ9NX72JtkJq
pxj6UIWJ6TPKSAcCBXbrc2TFKY4EJtIzDGZPoD/q1J0d0wS53e+0c+86rPZwi2a0AU3SPYiS5XdR
DJfQHe7cHhdD7vzq8LG1jbgv0KGaeTnwNPF3VeLuvToF+G6HT/hf9nMfvyxpBWZvg+A55jBmdHzh
PX9w8urAXXGp2/ZdL6yZxLyMBbFnsfxFsu+4aNIKh20lVSipyCbCeawfZlzSrnrQRKapvdnK+G1r
Cvbeeg3mDzMsiM4qQOWb27TTEGA7iAaZi6GEPc2KpujBeNbOYHHvcsUgfcHngRy8HKp9W3m/LMd/
nmMuwFSByWvxB7T+NYnqE/v3H9eew/UcwgEwhu7Rj0w2FwtXsZjFTyLZ7yi2IRwntjhJM09JKw23
cRRtSP8tj02iGoogD9enskM0bm5+3ybGuC+ZS5EvmjGksa36NCJ9+teXcPnHaBqe2GPcMPAvw/6i
24wGVaPZY+irFVqfroCM+7dAGpdCChkQZ/Xfbx08ZyN77V2KMsOLxmETJh3gRdgw7JNI6j3J5Usc
YDYnHRYzu420sK7P5NrBkUqwJUjByyrMnvYBwerp75fMQo7S8Vmx1qM0TOOAoqUFIDep4IRTEtWT
RDMFiHPNN/Xp7xfTQieWtv6A0Mi55pVxr3GUcCsl2yYt35t2IJAIK0Vd23vQ1Sffcn9V82gdOrOB
D9g4ctMMjMBhLm/M0karaAGW6YzHbtlzhUH03AtJt53TCkb1uzLRDFLcAUF27F8zRlmqzHc7726+
TVVA2oTxxGYmXcUpo7Vg6qNtNPg2MLglvLzHU2Th2Ho3Mo7TNkTcC0ff8nYwCd6wwjNb5DTyxuza
MrpiBhmdkm6mlnH1UwWCi2IWHGx1UYS2IyJnF6jsF6uPy0dTYY0ueLYnePF9Y2bGLV/nmelgMupo
7Xnx0c38DwTohpVEl6BIcelwgIWIdHaoZRDjwtugupsJ4dzw5OHPQD43rfzo+vZlnBlXS3pmjtrz
qNWd0/qEYuPCaoFfTDqhelD9OQmM321oERbwI1AWg+cn2HPAnr+OsOwVPpzm0on3USfvXD39ErZ4
ZaD741Adeb1GmlLLPYblvWEcmpjEWKPpb3Nh07rZyWG0ookJE9BhqLhrybWO7wzYG0POaGz8nTF2
7xPNFR81JyEPoa3MMEM2Y3zECuZvGwtXCL9Ljy8n78L6EEXFix+xL8zbkfVfs4erzH5q5KIMDEZz
nKybIeC3mWzzUhGjBtUfkUiPGbawsj+tKN68ko6LRwqcb5/4OJ/B8UjmyzhSiru9Tu/ANT2705Pj
8YmYVAO9Ak4s2poF3auca9K5TQnF0LT5URT0Hpm+tPz6l5shNholKYy2114q5ajNMJRHI4niExaH
glk6paAxHIgPZ5CjNVJkCFLQi9lnb/qxuenukvhx/tKM474W9ivEVmztbAXjO+0U7HL5C2QafvcT
7SAwqx4gI7JUEeebAUMMj3YEY7rYOuH86TF2QtKOeEigyykrxT4Q2xpzqLVdo4rpmmFVxZmNWmG4
lZmkxGR7M4eNe58OBvg+qnUHqP+EWwltj2KkxIYW9Zm5NRrWb2c84YuoAu2MYPRVG/gw6hgwdWmG
l4o8Oqf9EXH/NNsmkvas++ob+gej5k4fTH8rbOcplPaLQ2o528R16tV4jDt58R3v1uEm2XcFpsGu
+2EH/ewipdpYFi8pbAz2Q/YSbc9owr0PZoofhNehSlnASBZuEgJz/VUzOlrhCv8cc/qyICOoLNu7
c7FJHf7DqgfIQpzo6wwaEcu+xfKSK9GhUosmBL5ShPp+mCQ0a6w42VgznSsJ/hU0RtjuT7NhFBuv
ymnWtXm0W7kLAn96noxM7JQR3JWTvuEMf0pyUIJ189MZRNCLgYJgHnjNPcxF8EbYLfp34BmIGXzr
dz9EjBEN9pjC4hNju9XuRZHeF3aoT4Yun4M4ehu1l2wTZ3hgbNAcHDBrrVPj/jRsYAYjQS+MZ+5l
dG26lDrNqnlcVsUnyupPYt5nxu28hKoGA9gvxfoyyiLqR2yURQGSzFOLhYT5ZssbPfcVmRR5DDIu
5f2xhY1zkjK3YZmHIsLYlzk5HZYzapTxxn2smo07425BcSXPclLGboiJJTAiHtJefQBDwQS26oBI
OM7A26yKLUHO50L2TDWQIZjlFyy092GmVW+Exj9rZ3ccvAQUxDkVqw7sE1D1YqRpjChA7BpTVGLT
nUpHfiijPYLyRH48sOxWpgXCEDzvJjHJSWLAdjXyVz20PvM6WtUUQbjTjY+gickcsGJwQjErN117
v0sio1dItH53TX+mYq/Xf8PE/n/o2n8TuiY86ZJF9l/nrp374quN4uY/jm32VfwQuIYXqpuOP//5
j3//2X8nsEn3nw4TP991TVeykyNn7V8JbDzT/2kjo2Nm4VueZ0tCTf+dwCblPx1BvKrn8e89tE/u
P/6DBW0X/ec/pE0Emy3EkpXGQI0Itv+XBDZi4P7PADaAq7bvmr4tTeV5ljB5ef97kmtdKpfRTdK8
sMl7slFV+eTlWIXaR6EHdCTJfrlL7LDPgUYoHKaVOEIsjZhwNlkOV1qWezN6zBRXsEz8G2M56JHG
tI/RgZ0K1obE/JQH7ru1Biq5zZhWopOebh1m8V2YDF9O5n/y1xC17DPOXMyMRsEkba7JLhxgYkf1
xWrzo5Rspgk2esXXYhECNTbwj2sAeYgsm64nLAyxlBbTL+ZE035quxeietiS4+fAL+ntMOZXa2U1
6cYm8ArB5aVgHGSEOcRicL5Zkfq85s+UpBMyo+TjpHCaapF+Lf+r0N7qIqUDsVseQzjH85aVcY5K
chuF9/nAf5u7VEJjj1M7AUqgsrdC2O0+98x0Z7b5ZWFToomtQOigPOMHoVFK6iei254L/ycSRQz0
PzrPbQ0iu3qDS74zU/+rYPwbFp91S4fSK2KUIpepIz+l8maEEyr7FpP9qOaPkGiQERGPT0pxPsPo
8DjCFKpVP6AMiGoWxi2msnL+AOfxHeNZbNP6xlPmYph48p0mNrcgStkTz7A7jfLTWzxKPZzyoex4
0YH8AfPqIEVTmL/wHq1aJR/tnExJpGYszGHMBRCYLArpflxsrF2zwdU8rBgW/BjsjJfB6Le0ZbF2
KMJJyriF3nA3Vi20trirV8qKr7k0zgVbRoAayTc0/Y2I9Rd/2TfPPYZelYD9GR68xnvyBkznfeod
ivZRoDIGwFfJPWhFgmOcZFt7GjeXjodjw9xBhqjG4wFh/zyLRUI2L6blP1lkvlbJNlLNgzsNSEll
+TDI/0HZmS03rmRX9IvQASTmCIcfSIDzIEqipheEpKrCPCVmfL0XdG+43Q8dtl8YUmkoigQyT56z
99r9SzmXX7jckRzM06sAKg4MgKuvJhULAUxubCIn3vZMp7oUQOhkjQ9wldWWf8A/8jEK54NG3ZkC
kE5V/q1IRnnyLSla+fP1pqcGb8L9MMmnYgqPAQYJZnT8dNQKIKuP00undGINdPJbizEGmKN87DON
C6o9q+3s0L9xdtTdv/CVEJmNwmp4wUSarUBMPXcUu4pFf76R2YciqpZTIDJRc5HETqK5DEyD/UYN
vYkdG7nbQGmczRidjJfYCGY8Trq1rup9CbrN7yXc4BAyhN3ou5TRGFysJWJbpr9ULjujzi0UBGTA
hmxbYfXQzYvsAOe7pUwvYnysJH4iXJR/AkMh1IQr0lTMJ8W6gpiLPFbM1Synt1wlNAWRyCoX71AD
u42VLV6xLNox4vwaJ8zjVjk0uz7cMoH+CrVDPevaCapIsqtetLEvvdnUeziJ9nVQxC0m+BCGSHN2
XRMtnU3Xpq5Q44mK04GENsphEU6QS8D31mx4EqKgUWdP6l4xjYy/c02sVH2Qpj0e4VbjUM6TrVUM
006t9SOxEzB+G6quMkHHhsq4wmcqYnTcMM53IRxAZlqbCnkIDG13U2LQIMU2gstdGR6SjI8m4I2n
AYPq7q4nxVPDC5TUtITV/CE2pstshj7tCn+ZyeHzz04dqOB1IvIvfc4fkVytqjx4dUX/C41F5MXU
M2BPxT5rmIrXYsS3zZNjCr9JUeOpkcPCSbizXYTHPFIOkayecmt4VxZHG0Yc6Af3MO5vbZH+QuXy
rNnaLSjDX7N6K0tKHTMvSZxw6gdU5X5VUVrrHIEmhsEbQD17IxdPJapPrxQcgpkb7LBUZZ4C/WiT
zdg3kgLSw6QA9aUyzyVYhkTE5UHdBCkIYjIsd5g9VhyTdy1jCIZMxZOcWFCV3HfoudhNvGFWf6Ny
f2e65et9d0VwCs5Iqr4TF3/MCqnzzJbEX9lvDYE2pmxGopeU5EsnKMPQSbqxuU8CRmzrJhlTj1bK
WRnzq9MwLLCQECphUe5sq73WMykXNdKhrNS2YjTGtUvDqFtgyUGZ8o0owaMqYUHEUxAvCOV2YLxU
F5DYJXOyZDKerNkETeNmk59a+QMywNPssqiO5nL9O6RcKsmCKCcrZJVFwTk2WkJ0clpdBcqUTLL8
8ELW/ZBv31kR0K4UBdNVXrzKbEI/t1lyoUycZIn+K0WvMWgOLU9QZ15+0sL0qwnCX8mSOilUEH6N
3lwVbqqC1kIwooVn0UNd9zKbWHaNW8h6XKlBsw2aBBx2XK/od+7rFi2yLWHTmCpuav0xUBkFExWM
lpaZiRL/CRwCjwOTeUF10uzOI+r+VR+TvV8RUHWd6XDZ1A16Kvs9Ki/DqBcLf/FIg6fAIsXWgmrU
QRMlQp78sgMJFUG1qsxEeIx0TifXM1z1rGI8W4nR3vK2gc1AvY24bHwhqnUbLf5Eslh+wSs49/3w
gB2K6OTcoJfBBtnzDqwhUyBWhnQcNKy+BohLBLEcoRCGMMxDDUyXM2mLrbZkggbVO1KQF3aGaKUL
+ZY64Zea4hB6dlCWe3ag3nilaAmkbeJrebyTFS94apHhTqNA0/kxA6nCghWiPQGkHL2d6sncfi9V
5O1ODNIySMHKxQ58XLzjXjWZ9cGoglc8P6PXE7qxhXyCAdhojxjfUIZ2dzND6Zg6ZNyZBU8/ZTG3
hIaYDMmMZ0hWq0z2kHNskI2aou/V+JlGQoeQs9ZX2a6t7ZNuEasxiaxa1mKUs4L7LZyJ0VwnPcTs
YD6YNTa1cLK/VY2rKzXxPbrKcFKcScUklWpspdYf0+jO///TxTn+ZkMv/7T/sRxKvstqkohC2v/8
j3/57N9+17/8UPOfP78k/F16n+3nv3zi/5Tnt+63nB5/o/P86z/4+zv/r1/8u8j/X84Ogmr93x8c
VmUW9/Hn/zwwLD/w12kBgd8/DMSUKCYtU5AIY5Px/tdxQbHcf1iGagOpcV1btdXlJPH3eUHhS7bF
vwlOBRpCZ42v/X1gUIT4h0tqMRB5FV4hMRvW/+fEQA7Gkl7/z5h5yxDMs3SNL/A0XRuEx78eGXgO
0agyYiRHBgFbJsJrMJkQZuzJWQVo1hnCGGGE1DWeTqIzCATgW34efv7956PMhcpS5GQ/Ll+0//s7
3LGEsUvh9tcv/vkBImSry5Je7HbpsSWL/N5Vuv0Y0yGl/1Ddfx5YUFrcZVX2U0zMnzKT00MyJtkj
EOubROpowkbdS05U2BmhQkVSfukhjtDMko9mngruL0bdXQZKr5g56bwpRTyxkTn2b0PHpFm4zsXo
dM2fWiQ+QT2coDOqW71UUOtOH4OCz0XEaQhYJwRjl8zZqQrVa8zM71S6g98XrHro0Gq4o8We6MCO
1409EtQNTbDj4IrGx/qXEDMGxnNy9Ueh6vsphduVuHVJ3lDRYBmpSbvTrG0KZRxvbpVsilGmT7PK
AQ21H2FgiJc2cljUCPJCmaWcQ0XQ4ikL7WwHh6SxwQI4k+lR1xu7anyKY2VmWOYqW6bm2NgxUpqz
g8IcrEXIGWSVZupZxGxZyRCrH5l6GUbIW3WIKDZaDkmydQi7YEm1gNmsDdpTYB4tpqRVCjkP7zKp
ajPLFYUjJ+hrK4hRtM1wy9tBNUpJ3VN+Tbiz1x3qG5fqATrM9Gp1grRU4hD8pMn8Li3RXCBfWksn
zteRMO5qj2GzK3hy6fCRTnGFTK3zS9SHnlTsrcGMHuSVvDcjMuIkoUcdzuoJzRekaSZbnbPrAbkU
eQs5tJ1eh1y70f4hdBm5KbLsIwhX+CpOdUYQgXYNptygMXVaZmpKh9eNURCt4bNwSjrKKwNg/aqQ
oVwBQ4tWYo3GhMFzKpjXWSBoZmbrGPsYgL+2mbKJJ9cP+v43nS8yM4cQS0B0DDnuaTXxpaPd/lkc
kQv1WC/dD3MhJWkTzbr5omitH8c61k6maMW3YVIsz0X6VouzW+W/U8QWK85Ap1ZKnFONjp2Sv4dz
mNVcSNM4xH1OOElFznCMRxQWf7C2izcuP3rOPRxszY4xZKFwph6BkRth9+mYHfb2XCHMg3JuSd7r
LjEJcxTZCTGdeqvb+rcyB+qhTb+csXE2lk7aAIojfVdpVIuZ5ewHU3sg6TXea1pv7+yQyRUYlJep
6xzE9jADHbyYk3LMG23Ykpj56KRc663Q3+HZuls9fDYdBxxbMkIND7u9rqTp+echAmyxLeLyFR8k
VXVmXaaODIEyNXR8oAl+x+pzUtrx4JpojZpBMhfML0WbxD7xt/aLHYt3ClPrt7JXIXW63eB6Mb3E
kx7ALitU2/ZHmPmenueHvmVoYOjdQeDmbfAMZtoS3hEQ6IijnAa3/mvgVuFK1xD60z0fkvSUBaiS
9fwYDM3TwFAb/I37C5bQtLIrBp1QboRHuoNPHPvRTTQJUQE9VsucBXDLnYPxWekhywuHEV0VjTsr
Dk55gknQsXPmQE3xhKn8UtIEDvTsFTDJ96xHnyzfvhsAnnMq7suaExKxqbMXFIhUZDbfwPXcUBOu
SbngYAIek9YkMRJCGZDZFtmLHWDoOEbtwDIOW88OrGAvFeeNJqUEXaQQlYjbqayb1GdqhJYKUlGc
dh5oeWbSnUWzlx2L0nzEG+k0W1XgfUil5nMKv0SW0R3IV+oPPx8FVQx0Fj9W3mDfttvAQ5gNUHII
ntTo1dEmlBXGYsLqBfFM+PmXnwyDqT/QyMYuMFknNk/hpTOfNEDgUa/BnqD/lC4P1ZTucUoOtHiY
S1Yo8TNgCDTDtwQIzjC9zWiLqqbXn8bUds91qz/Ome2buQsLyK2JnybJ2OyGxDct502BBk8OrXEP
Hc6iegJIMEDgAkrxmLZFuEe42iyC/i/iRJqNMEAQpfJ1NMd+g9Em3Fi2s4GLkWxmh7e5SBYw9btq
tNM2tUmRGbWNgeXXk9HE3wlsUYVIruuPOg5s1HrEO2VzftdS5do5tIxScGotrgQYDEAfe2auYPyS
dUzCFPuD5veO+1uywT6DULOVYDebIt6OY/BhRypsD1uikE+XF6vRPK6EC93mB1khqzZxV26Csn6w
M1CwVdWS7cir6ZeZfHfAnHtVnV3cedqZ0vi1GG46Nd4GlJ3HGmbWNEAgmns5r6VZIzm1rlhRCFdx
F9V7/KAT4slEroi3dMo5rttLANVsU6Jqb7aYXyskLBtDVY+cYZlJZG8jDqJgAgjcqZT6dbFNhLnA
vN1jyP5Uq8UbyjGXSJNDTdj2qjfExTLcbT/pvlYBxJ1t1tPlF7lG4gkrSdCOY/SVoBxQGoTXqqGz
72bGG0Gs8Jac9l7E4UcucA3h4VbD8DoXj+SEmd7ksiMniOrlMCFQOuBhIP+BNh2KFHQ5AZh6O01f
iD5UVxJJ5ZRpFyrSHVOlmxVuB/xbPlJvIjpdfypzzcs69TZ1xUe/BN4pCXsMDtljRh/0HlT0ZsQm
U7AodC6oLCGC7ZCd02H0W+EyHEPq7DGmYDgTPmuDQuxcx58/NNh+tay6WGp47ZDf2jEiqOZO8OEf
dGZZehomjkZu1jBlypxVAlGry5mjVAz//akeL7VtYltxVbAHPcQhgzZJLn93ibuR3NEojFALtqJ7
diRHUEXFxOq4QG/AfsVy/Oid/F5J69Wm9aoD8eqC5BowTCE5lqxT20DfXzXgZTCJqAteH6WZRO+Q
/aEhNvcRf0BCZCPzZ5o1wG5X7CQXqbnAvbzQoGWD5PkPA3jIADB8+rk86VHyZvTjvC4zxr8pLGlT
N++pnREK+GFkKMw6M7J3qGk2JT3WVUWFKlE6UNQAshJB8o6tA1QeLpBwIoOEMSnXTDFdUJ6cE7NF
rlTUftmg8uixtIUGl5qrbRKDDZ81xDOWk9XQ2ndYhPQuBBUBh8WdFqPXUdjL9HgzK84JbqFfaYqJ
EsQ0VjEvbWdhLmkD08QtLz5GTEHpqFxIRKnoDHK0xJq1Ohpd8NkmebPpmpnLukyvpXNsxq65uoZy
KwVlmNGAJLGh09NjcddJQYDYM6GZhMy4ymcZotmzAEeIHFthLxRnk1TB8zAZX5pTv0+NfjHYm1xT
PVvZeCviykHnmByGHDkyKGhZdTuyou6yBSbtavxLVF9VXWEFZ+9oG9PlHRbnESuTtzx9VI09oXLd
VzsW20JNzhDwEZXHJ04oymau0Mth1sF3/Nt2qAtRJ2k6IQBjf+sW3KViQ2uIX9UaFfSYmZ4Yqtss
iNNIJF70Ta+NFxlSqdWFtTOnnuGekh11B5NB1h17S/lsUvp0D/iXtwhaX8wGAhYdXMYG3SPUVLrY
yHU9kg6tPGEXJ5iUldCM6mOp018YOOyjEKkG9RwuphuUM1cpkj+jBGGga9tQA88+aYuLVg/27Mdb
2dX7DACqEZDZ4dyMaarWGA9tr1ycaAqH0lxsuxmpUiXaQ9knT7YO8C/G8FoeY7Ued7aRMpborU3X
AfpNhw5XNl0zX0C0Q+uo9STEh0A3OpeYBOtedeKt4mdIApveO2KZ8Rl2267k4oqdG0XasYPlQPcF
KiZhL3qhPiede2gC5G6T/hSYFC6VyZkJlx/Jfk8d01vU4Am6dHhBpdF+9xa+jYwWQoodaFOP9lpo
1A3ochQiO28kx0IUyF6hdzmQMZNnVhGwJ3nv/1NWjbG93FnS8GKqBtIUoKdmFPZeVhB91Ee2r9tT
ugtoui9RaF5jDQteCelDPNbPWQxVTFZFfikZlB3RWdCiBa2D3NzOXgw1mzaCZJfYGF+mCRmbA+hx
RZg3wQcm4RyEIH0rQz3QpznpY6Ht5xGanAKpixwW69aIRHo9BxzUDvXBuhv0ebyorYheKRK87uDC
AZov+l8VklI+oKMuFS1jBEZLk73zpY6F47eB/mjpQ4fVP8eU6XCkQZqtLb3hKq0y/0fJ9CMRT2ND
8cYGDdvYL7GyyOk9lLc0VzsJvcS6myY2vtENfIYMozcGyfNQpugWG3GlzqP4yfIXMj6nrdTGXYxr
nxAteOFZC3oWfgds1oG7fw6QTy4PKmL5A/K0T31Gxj7N77rFS22GjV+SyHnIl4e6I3+7wnzUqvPv
ue++ZkWONNDgMSmi345d1t1iXmGXYBYryJ85U20mPb4zrVznlXqlS1nsm7oZEfSw/sRgqkHQ5oe8
onk/GFgMUvXDZhs5NVjOhlSlHozqX9yickNCywW3zX0yavjJ08ZNFdqmpKfYVaRfTKVAQCtYs+PM
/j0uUEMKVxsNywSRuClfwnGg1VyikxpixlFqQnWmBgOBYPZ06W284EONhXtIHxQ1TM660J86tcj9
tpX7McYgq8FgX6t9y2tmxsADkVC3mKbNjoWxVvEfu3GQPXzkQ0k2PPaeIF/mRBNhdd0M+7poS6Jl
5YDlUUH5ywQEGDiyExVJyrSYgHQYB1DP9JREbiXZWcxJOrU5G5xYkag3qIcziFwI8v2sQ4A4EsG3
nYHCSTT+beq6O5f53Q1NMTh5DOFkZOB3S9DWpJXdrYM2RjXC2xASZ3vGTpZwXvSM6quP6i1S9hI0
UI0gbJrFg4MOFB84ZBuCwR+UxOS/ndQz87WVzqrkkXNo+yndUa8O0fjhVvksEeFVoavd3EQVN1cn
jnfmZLgu0a/VsQkILFZb3GpkGrs4tOsqJIgCJ7qSmRB1qjryU3vaQUVetHxE5zYF0wX+DLSm82zv
SdDAQmJhxqqa58CQ0bEnKNcEYYKMBmmPaWytanjLFEXZFFp8H0jKZdCobid1DukDzeOBcfqfhgWR
LmupbFvrt0ToJiQu4jGq3kStEcBqQupJqMNglrfVLhWkIi3PI65kdzPkL1ULxj1SfV8HKk2oW70l
5EjS2sZyVE79OdEuaJhGPw8SICuB8yi6UbsNcH88zVlCd1wujbquQ28GxiVxuwuiXaaO81NinYdo
yHnBGQENDbvxHAGCjiOsd6N+GMIxPAT0ZsbcJQQsI3iITG+4ZSaxSA6LaIOEr3xlrttRZmrftkzn
gySq82AXnH7MCjX1VPdvUZc0GxfLTZcRLYzJ5q2u0gUum7wMk/LM3B+Jp0FAcF5PhAQDgv95SPpB
HrTsI6vS8cvqVW0NHY7wtNI8gFGtL2aHsbqv4+k1tQs2fYmyKS7fQrvxczV3PMDAIK8L21hnqaE8
deA6dMBlpVN8lSq8gKaay1taWdyuJhDojIxdOkjT1XYne49wGPD2Yx3eLAbJj3gDXkxrAoXPVhgU
oBEZL3UP08j9Mti5eOlinaJi3DEiTEgjz8wdqR5fxfI7W4vJQF7jAW4FgA2YdpAXytNIzoCH1lr7
ojlUpEr4nRH8jVUCRm2D4Hc9LxRWs5tHnKLRV+em2qmfbYNjZiM2cH5NkvzGbcaG/4jNx95iiAj9
qGWQSWs82KopRVeNg1zx6qS3HgTnxIdWWhaQoWKXxfC8dP1c1Gb4mKuWTQpSsWlzOoVrNhYABtwn
NH1pFylp9IirPnyUFpaUvg7P5WhX2653uudUUqXlivMwIP5G+N2tck28k9GEBTr/jJVh3Iqq/Jqn
NMOEkuO+7ztaI8xTgPfFGIwzFSqQFSTCn9s6wEqMc++M7ag/VwF64nwaHC9sMTm2WlCuRZ4wD8O2
QPQxVA0vq5LI64BgwTwOms0sSUUJwkRDgciYoGM1WUsj03xEZFAVczs6wxpPvFDUyVr2ule1+B9b
d34seUt2gVSaM/DQvx+61OqhizmnDHiIPvSMkeoKdO7yELFkUukgiRD1re/jbBdVbntOlofIssRI
NFXRnTGtP50to5gZNfKpjhDrzL3anX8+/XnIMXiomnWSPUCcGobvX9/w10cJo2ZnCC/DBHbZ0EQL
zrrcpWOan0oRz9cUQcM1HnMaY/Db/Wxo56ued+ZlrM5MUNSr7gACnnWe38+nEyrDa778kN7rwNwK
rIXCeYjScUnf4++/2NautbKJDkuJ9hRoMoFmvUNI6xA8xkOtJP6YjmKjpR3ei9KcPSMPdc9OUnEt
uk670h4hJ9G29gn3zZGY+u5YEEm/ToGheeaQdkdbw/fFmJ8PG61FCzaVAw0oMo/qxm6PeC5AP0Qp
nGpt//MvCGaCtRJDt2f3bo9uMWF1Wj7654Nrc7ZUGhKU8ZA3x2ziSh+LalsZU3UkaAVDXu02oFGq
tF+FqpFWCDIZPQlkHB6YmIzWVp4RI00dT6yQDm+BXLVjO4dYyZZPfx7SqAWDqbnjDjZa6s0ttBvc
mPuhUcXVSW4gH6bHIVyCS2b1PmMte05cTtcIE7F4PcR16pJrt5WRNd9LWybPevHJrDTrsrthF0zi
x2T0q4RctBbtak+pR0hF9GSUhXJZlLb3gfBpBDA1WiUcsnTD4oMz2cpKTsBIR3M2N26A6pzAH3m2
zVb4CuTYdQK0026z6F2o1bkxrq1Bn4zWFyIgGZGyFSWLWwNu7twZ03GuebEqdBJLJSfXzPxuJpLX
N6MmErKLUdsq1vyhtIb6aIyN+gjCxNRxqnZbGaj1JUYl/oL14RxHsX5qG+OQTY37YiRsLaN8rV0Q
lNI1kKm79hopQnJBXaxwNe6J5OF+JwvO7Yvsqefle8Jn4Dfs2q+aMl3yopw2hnUgbzZGXNy7p1ZN
H1vQpr45kgcfzdjkeCNTq8lXkQz3XUR6XWWm7qYR1mFaNEGROcFsEwfosHBOJTQLB3cECoBwg6qa
s3xo+xhHYb3IkJY4cMUypjRqCzLcclpe3nIfIg7lgKPNR8XmEnLBulEXo2Wos+faUT7ntD/bsUlB
nzpeFMluN2oByDLC7+rJZkGaTbIDiXtxrO4lYWqNQXXm9CqtP3Vk3LtukZdNLJImameaQXS7aQqF
WtKfHT423eSGSWxlFM0fbn9ts1YWinY6NaveXSBByJL3BGZ9EsyygzE74bzGVF+VGxvNPVVk0a8N
pGJQh8ELzL8E3hpyaItdKwKx4/64YWmUnuFERHIE5dYRCPjBGhMkEhTEJxJEgnHcYF2VSz7rJeVQ
HCWKb3dJt52b/gELs4ppRPlI3YQCC8vIymQMXRUER7rcLQFWBqsE4tHMSb9uqyz1XeL5MCL2YptV
mUDcDRKsSQFl2qn+nXbZS9wvDPAoYJ1vm20xAWJqKszMpVKcwnp+RZNxlI6YnircnqkKODioYdQZ
bQEWPOWgljPDJhPVeTEYAVWGRAOUKQ+kSGFTmTiV6wopqoNKJh9QbZCA6l5tZvk+8d1SdmS3tjbo
GsMYjtT+Kxj0NBfzIr0iIKs4+mDJQBH+QZivzZXGVPJb6IW2wh37kJnqeEorvduQ47VxajB2RZRe
+objaUc26bWpgzN2NmqPoqmPGJ2jl6kNGPuPCG7Ztyb/Z5LogC1eaXVgHSonKI/znEABKRV9nYZZ
sp+W8WJYp7ynbjJszaKq7rrs402fI19vKHChB5f3caB87/Chs+jBgxJGXu5FSDn381VDRI8VKDfM
rxETefA3d7cc5JlJ6Z+fz5DEGddgti9kNYF+cGP4nsFCOAuXeOEx2pCnMN0rMjWeCrben8+KQNY7
1yqg09KsYp5J9HKehXcKtJ9PukCjJmSJ9yvzdzgGp4o6Yd2WADPtxHiLTDRDOGJTGR1Qiu8i1XEu
ppfXgblSCjRnUouR86u1l08amHBp3suWRCx3rhllWYmHXJJj0zQS1zyJfNcU9aMV2ZbXL6hhGfX3
IhAHvEV75BGuNzKiZPJFHTMzbFyFGBFWIPJWoxWfXZt9q3RhjBU3LpMIL//YMPfDl5q4U3wznY5U
u6oOvJ9PmbBWG+I+XPjVaboli5zx2fJ9P18dTSARmAGp+pd/c0FXmtz5F5gb86kJhlMcEVmwnt0s
eQjqB8706WZcrO0QxUa/DvXGa+Kqf2iz4b3XYnkYrKl7kGTJPwgt9dHPcgxsIYz//LtWgqQsE1c/
OCA2+0Y8wUzYRNgo2VPjytcN8k8q6xqTRrQp+nFnRIztuiSjURUUz1iCaR9ncEq7SL51c7s1TdLu
+7FlT4bKhXTzQ+TVpjLEfOhclk61MrEThPCRy96rU4gHbKQ2DPvWPsUZbV+4GsqKkPgkZ4asRrkP
2wwdpCKeuwyasG2aR+WzCrrHkZu1cXCnpHpYo7ThPJ/UHTGnS+8VUioe4ow0hpnA3eaDloR7/XnA
aw9cHTXlQOEFXqfo96BsmMzXkN1LrfMMTthEAKBMit38KrP6NiUGvSOEp+u+Vc+Bjkwf7gLO7tmy
6a+soWNEuOiYMASDM+/LvKI32o5P4RDLO9ZMrRE38NzkCtGPpISm2JXpCxZgbHBxcXKCesFpEgEn
sBV3LO5rvD41h735pDaNWAVDYJ81FgDUOCQI5oOFszY5ZZpDLDYxarJIZk7pCY40H9lCgp7OuFaB
g4m2iv44Y/pM8dIJe2TknVV+SfXyEInhPOs7htgbRwteuOk/iW/Xd0PL5FM6OS1e6NwKLcgy0YkX
Gfe0C+9IEohfIvDBztJfWkdRpjwNSfdoWuoFXjvX7bjpuLA4LtEdGfAvy25LLZhYzcBEO/d7uVhi
gNBsk/Ikh9zemEnzzPH6Etd0dvDBWkMbb1prfLG06bPREnPLL8Vc3YC4yN3iS+Ly4HWursJG7JM3
zo1NcqAOc0IvDBnuj9yebcaoW0HPq+Sqsu8r3TcU50KTOWOOV3+jMDHekhJMC1n0RAElIlp3HaNR
kKCE6BiPjujfXYXJX89vWyOw9Klm3/QIEKHdY+NpyWZa2bRPK4IK8GfD54eqjNM7Sf2uU8Bsz+p3
PjffElal36ktjfIEtFNokRKggnXKCfnuzZQkQxGe3Ln/UnOM9ZOF4pBxNhrPIdsYyK80qT86+fym
dEnizYl10NUODFHxnpVIvmvLYditWVejLRWf1Mtf6GNVf4D1149ps26leHNRlYPKwF8IsIyhpiu+
Ka5TxHufWjEwBBySax8bTJmRH0ZIS6IJCrDTvDuSNSt4tyqiDqbEgs49pSs4OKTLNajhaIBWjUkz
VlD7NnlAO5uOljT3UWBsKr3i9elZCTsL9yxpQ9r4QIuoxloS3KbIbPHyozCYr6bSYqVKcOG7w69Z
42YMBN6k0EgJbVIT4lbsVzpRuzTa91gV1706whDNDXDN6VXRnecCoBNZdO4+S6M/VWhsiiT51lzC
CIKFsMUem+HZA8ifshGBSRQcXLTXudV0Fq72uw3zWxzUT4VuWnia4326MDWqPA0huTgatzcKyULA
4ZwM5+ZORs47yWFdx1rmNQISo6Hob+loQGFVv1V6vMTpmMg/mQ9FDJpax69k/lrm9WuqBvgSVn3A
LyvVeJ02APksZ3zXUkYCDk2wvjccdirUQ+Vr1Cs3kOGD/NYNl1hfzPdA5ObwSIY8l4VyElGA6VtF
kFfKtyBhh2capU7oZ5YnMFfOCyfQnAg0SAYuYsK6eVKz8qIjVRjpuzKc4jhNB9iCpNia8WNHFU27
zdxGbv7oEkC7pjWESXil7exW2Yw1c1onvcNzI48NkYXb60uw7qUGHcxt6PWGpDRNNbHUlF4m4aW1
abwPMZsmNCAOxBm1un2zKnJp6qzdBin2v56yI9PzM140Lo1F4hS9g5fEfVDH12JsUz8I3c+xfYKa
HHmRGzlkh+W7vsG5YVRUo0twekRChqMxhtCbe52zqmMYi/zQttCHGJ0nOvOX2g0PAy0/9A3ixUHf
xgmy2E2GG7DWZ1zbjeDkE/Iyh2ej4KKFYjutR4o2YEI7mKOfzPEJSCCER6MkHZLfi4amY3S1kZCu
ViotdOyBm6qw/UrnZFtj0Q52VuO8l/IlYnDuu7BPkfujte17E0QkiCpnHE6T1No7eQCbdjhOGYEg
BYkfKEPEb4TRIe02TrgkW7WAiRCpYzghgYaB59qYyLxK7EXqiF8DVLhnKca3EbZgiUCJrOMb6gMF
RFEdH60oPrbM/ldTa5FmjyYiIqh0rQFUXRsj3J2u1327XhTHhrVWEAD4DfsdU4x4nSPn9G0dLvJU
TYlPzkmPkQ9OQx4GxzLrkGJF6Ydp0gFCv2VVaLSYp36qJkuT1Y3PIm281hkSXGNy0CHLAlfQVKqb
dumE5+Zx0AwBRI9NAwtOeoxYE7ZjCY8iINoBdvjAaoC41kjtcKfDXKhReh4UOAMzIIk9wx64SuX0
2apmT320o+rPDrOVU2FF814h6OlktPzvLq0++jsjiW+TZZNMRvda1ZjHZX8CJe1OJYDr5UBvBcUR
BkVwKLppz8A92mZk8Q1J1h5C3NWBbtL7L91HjTj1g1nSNES5bqYg7eAaF11yJaIEpwC7wOHno58H
Un/xlIiYXDxM6p5QI/T9Ba7gQ7U8UFYqh8Gkc04oAckjZRUef76g0tWFFlg460g5JfpCIQf76uqC
2bqbK0fD+a3b4IKUkfisOYBXM1u3InMh4C0QS+bo+kFVlOQQoMzS6+CA6OrvB2dmtCRdliBQOgzt
WZaI72khRmNbZICl6Q2my66BZSLlriG0TywKGeARxYG2/N8fKY2e712nWbt6uoF6WnuVdGnuLl74
YXn4+ShZQEOEY05sheIrQZx+YN5BUFEF3VNVd5oKJxeTtd/FIjo2y8PPR8CA4SQxLhojJToCvYoB
IxnKVqmmPVCU8BAawMoG4sJHBj09WRL0iN+iIXRIvQvx3q+KIVI2dZ2+9v/F1HktyYps2faLMAMH
HHgNLTNSqxcsxU40OMJRX38H1Xbb+qXsVO08VZERhPsSc44pyLjtcqaN6X9/TCKJOLt2bp9JpywP
QstLatWo2P/3L5WcgTwBVus47GYOpV2guvH8P3+xjP//v5Z/ljQXIFj+iT6Yqdp/P+Fzsp3VKLJ9
VvlP//2jrHL9U9yf//sjNDD/99/w3z8za6adQYc71EyQloVyHm+6oQLCZB+eOKzJ0QhLKN01lLcs
aPQ9jlB8lXmHVKN2kNOZrf1ttzPvWZY9aFa/TNa41Q07+rPa9p2QNeN9HMC+N3MrH2HsIQtTcroO
aNtN1aQH3xvL42BGFpJLsL5cGMZjTzGNo9PIP1j54MeWvEihnItmh2iodznacjMoD7XXwrL67y//
bVBZyccnlv6I0KmcG9UdipDQrxKB4hUVwgyUid/mCsujvWq4klq00LOXP00bST+SyyNcpYmh8PIT
YY56PjLamO3WIIiUrz8NqdO1HOmP4vLae2WMKQkmtKnaVaVn84RX7t0XyAa8gLAyrAfhNRYVuCgi
ozeO9NEkFNUGftN3TKgOrby7iIETWBdlej+GYbWJpLtrW1jYjm+9kI6Mdg8FhJEBVs8yhAlKUqzg
ZEUiNdTBMRrU6wJwQLBTIZ9JYnlOHReFEnpxrN8+uHXOdMPe53N3nCtrZloP7y9pXXK/ySsS3j3z
IJvSIQqhvqPZoBVQ0R2ROwcl7b9I9xSS2jJIM4i+fMajbmg82ClE/XyiwmN/dMzy4CpoTNM6HUnB
KglIcMd3rGUrt/TDM1PEvWYaiTY7gkzXrQe0LVxfzbCVKfhV1C0HJuPrMWUOHBKrEAQ1exIXxomY
fzrZGRunJTTC0B04Oj5OIpB6WIvk9rgSUFSvOJkL0TJWVp+jBULYG9kVjM7fHPZHRDYvqS4IlQlC
HlcvfSRh5GYW1ln2W6hLNF02Pqw6DC7cMY9GyFcrfGFi850hiwRI8llWmolQbGeb1KqWk1r8OZW1
m4gyQR4FMxgm6jpvH+KIvNG6IYdYo2luRoKhyExMDSL7SmxyeDmtKF6z1fgtwRhZi6Y67LAXjKN5
88l680ssbXZP4e6ovtuaRfrrxA3mm6bun7z6ORTFbZzsE/y8YVMVLfMh9rFEYSyzy4/lF+AVuOsE
8gZFs7gVCwsO/1Wfo4KcQ30itnA1+9l+lvaNx4Pf3Mmei8C8tebw2JTcvr2Xs4uyjWOOjA3XV/1W
AaBaL1UjWe4JqYI2w2oIKlSuqkHC2dFTo0CiMmdNf45HZ+tBz5qK5APVmu1FlzlOgAoF87+q1gtL
NkemadlU7RU+lNnrDgmzsxpmx6nizDNba14FqQed2b93WOlxJmuW2vXNUdWdbL1NVgKbsBcGNWlB
V14cbFh5N+o7p7G8g4rEt+E3z9xpVwTNAVFgZG+DTrXKrW2Ka1yn/5SeXxpqlE2ihrvUGlfSnIN1
DWGACvpYW80DaAEiBOL6rvBqvYkL/1ArtpOyXfdufXSkAXDUip4j56edVb22vAapW/hPNeY3gd4j
HrnpkXEmtnyAeZxnu7iX9onuOqfFIB/JsWCGEvOaZzODI3LTm4qWDnTNEpiylj61LEsnjwiYgj6W
4DVw1flCla5pfoA0Idghxl301sscd0dVgRn3YLXHDOUc6Dfs91BctrhFB+IJzAGHshHd09ZtQgcW
wDCC0NcfBDAPZ8PP72fiAeOg99Cuww8FJW+o5K6f82Fr1IweGEvRPQ+nCOPWbzz/4BX6yBnUImjC
ojPbvz5rxTFBpgLT92gyL4uIeV1FmWx26i3LFlIm8kzdswKI0uRPEaPlm6w75kau0I2mTJEylP9i
fofBv7Wn/CWz4psNNnwHQQ/9rsqe0euRbjQ53iFhCKaj6Fm5BFoo8he5dRd/mkm2X+kFKL+iQzZZ
1i1p02pj9zW+X5E/a8KnC2pwVi/VVwKDZZscnBGOJQFYzx3JQ1TfxGOjecGZG7IGtEznS43u92BX
z1SiDaSm9rtzxYflJreqJlq5zg/2QHMVpec+6m9OIy8ZyRZlztIlL2f8dJP1mRTNxuv613BIP9iV
rnpoCZGail3KdY7EnJlPOzwOCgxPpADF/3LgkE+TMibHePFGUqLFCXLm3YGfwtXplUG56YjnCtDb
IySoINYJSjA+w5oDak4S58gy7hM0jyA4uSBrmLXE2yAY7hXS9NfUxr9TCJ3Xk9Dv3fKOph4qy6JQ
KZigTeMTQ5uNNnFIxIrAk8HYa0e+Scu/mGF3HP2Shtrn6i6ccyv0QwQLBSFeeJnn7CO0/mUljvJi
njzOZrzhrU0RsWjVvCNTSvrTUk60mz61Jsv/miG0NkCfjCf42zTDqXsvZF/SWkVXLy3RJmUICTCD
PPqe+4edoiHWbhxXRpKoO3wFrLfGFv2KfkSI+q8dBTE2IKs7yC798qHG/fDVt65glmqlaxpayqqO
0zPlArYY4TIVd66qfArCEdux+27a2jy0uffgGe19XRXVqi4otCuMaPjTPg2TXI64TBku2IWLKih5
aZboTgRS1foO8cfFXeytWGYZYS7SNfhLo3vrC2agbFSnUCB6D6yzm8TwH2FTr+HmkvmVK7nNpUcQ
Dpcw1x+BIr3S5oobttwSLneoYXPizYaJ179VU87ic6zfJo8C3KI4o+ssTcr3CmAUW05ej21bq46J
EV2zGnDxT8eoZCQRut47Rw4/E65HP/mJQxvVCVuTeiifNU/CKoFMpc3pDx0bFT2RT1SwfcrrXFCn
wQK7ivz4K4gpuI0yvWVMD4UfPmUhVvQyTe6RnZAKBNdyg/WXvLB2vGblLXWR/xAn1prdn5l2b/NU
HSZIeqtcUUJaQUvZeoF3d5B6Wkyy5VvKvkGU6WctEXoY6lU45GY0KI7yqn+TRfnCRp5tO+MOSmlU
JmTw+fzihFSvTaYnQ6pcaDPj3mY1se/I9awuytAbvxzGnRs2AIJD807AigQwTFJCCdzArHESZHdR
cR8KboUciOTVEe+ynmKy5ecbaR+/ro1ZeCJ7zRPewJWHCt5ovOPY1A3hWlMHr4sOPFlQ6KCPBxZz
B8qlkW8biELjzg6BJqZ+NGxk9h20zGxo5RK24fsEHDXHs3kzE76kkTQ8Qp36HRj/Gz6NPfozA7IQ
pH4DLbfUUUOYvLvLcs4Pw6VDzfrKPzK9Z6M898id1WfpF0fTI8o2iNzsGFKqripkoTxz2g7ZIBLN
1JiXoeZ1NQxtJndA1Z0ygjLktptUeNbZPy2lPisnfpmV2R20kZso7Yw/6d0mSHrrgqzZjcranUK4
hwaQInGwY3r4hJXeglLK3LcC3XgdVzjLUrUqvGbrR4qZRyeZKPWwIYiFXEbc/TkJPJIPXfUNwl5u
G+z+0kSOGUq6/HgcOU6rlJzCUTb7SX2yBDy7OVtSw8bzn6L5n3LKKRLfDbSSbPVCZT7i6N9h7b2l
VYWotLdvQWVjQO6BSJTpz7y8F8I1nPUU94fgra1DaLyErhqMBElSuZpieBMS0j3bv0sbdAl1HKhn
bTT3U6VBWPC+p676tWlN14yPH91YnNqARSnMqgzsap7tElZMfRu/cUwa1zomQFYwqXbzvzL0CMA8
GeCXV6MmLCgs3zJ/ZHjif6Mov5kp5mZib1127MVzPTt/E6EAm8AYb62IB87f9tIkU0EDDRM1IpiC
tOoBsVF06111tJARH7lciToNlHfN9ciUOlgPYUMEzQj9JkraX9EwwB46uJvhMD81WLvknPl0cpTz
SfSMrK/nmu4vWl87Gzy7k7owzoVzmeta7TzPwz04U6oswyh/5gkgaKYI9Z8XGzypMceCR1hqb5n9
hoTVGzn3YtNJng0EFisyiMnrqwsyByCD1FghedOwQk7xExc31OMYi071jNUWsa1X3kW296RLZm8g
o76Urx5ZryA9V8MDc2dk/RBYXG/YZrPK2f5H3Sq3TTiLeTifB+acCZTwtdH49AEd6bAT+nm2igHa
5EYe4OJGtEN8ImoYmFuSv9U7xbi1BsCDC5WZlTNRp7GY9hj3YehmziZtMPsAm/9Km8xhMJ+aKCvy
kJbOerIo1DDUfBLmW60EJDLsBltCle6YjBFBPRDlwOLukxKGpkBwA1RkGW50oS4q8C6kvsDtrBDG
hflnqZBbtqN1qbzjLMC5OuDtTSDmoM78lz6U5jkBIm/laXbwiiskc2wzE3nVWWJ7gBE3jeQ2MWqN
Zz92kwu7ird4oGJsZC2OytW72BzOqHvzO/SH62Tql3HggJYAygF+u1mtM+17e0EbyIDtt4I6mYpm
PvQuCmRdI4PEnkiMK0upvkJ+U2jSMjzDjE/S4zNFnMlgx30pMYwouGUy+kcCLlGECH8J2OHhr4Ob
cqqH3CERDOfps9kQgxljlwMGR/crcEOtWzJaBIEoW6G7o2Om4D+n5AaX72xHU7kbtLkvMA1cS75r
+JD4T4YpPH2LvmR2Z9K8YBd77Ad0MNZrtyIlm9CGdevY9343ZuhM+u+5YgiSe0vQoaExWem8XaNt
Y5qOwshdYvkE92AQQsRXs/nNlreGQcZmaTIHRP3mPjPi35QjFDvr/ARsMaDlXvTRSF65PieBEQ5v
PR5aoB0JEoTivocIdooreySZjYAYb0z3PHrXsDT+ulbO+0VXZICtW3WRPviIzHkneU7Sob4A9fuu
x5mv4lyPXGZY4zODvQd4CuyO1mb0DNaNLY+WLeuM7SpU55ZLu3PjZ3dUcMDspfqZoRWr9ptGr9jJ
iogB6TPDQ5IGXxJvlBEptNVhdOgy+dmxwbrEMYpdKn8kdaR/AQsrjFOdO3+l6dx7zfytHNCSiPzh
8qCLc5hIrSOiGdZtYD5jC0yJG83105QMr71XJ2uba5KTIg94UBDv45Xj/1iw5JKMgwkgguJM016S
qJVOwbkc+BVlJp7HBaVahSJBaNT9+sCLNr3Jawos/YirAH+0F72GoYQlMDofeRk7a+n6w6Y0/V0T
jhw3QJi3fmN+yKGBnz93D56UB2NknmJk/VZODO1jS3zaMvvwGYqhF9iFnf2Tk5OxojnfTy7hI6S6
x4PIdtVYfmVw8kt2HqT5WkidyAQPcb/848/lzgmW6JHME/usm9MVjh5MLyFDZBU1B1L9DIxSJnje
NDjrXNo7aDJ39ti9ZHEY/aAHOvZT/UeCErXDxJy0luz94I4DbkObAgb3W+Utn9MQ0EBgiTn7foqh
qlR61wUG5Q+iJxxwicUJwx7Nlp3YOOkU36gQMcKm5iobnxsvtc+5SvBquvnB12GzB/q62GK40PGX
O+ewAyg9IMjKje6hjiNaWdB2K+CkuJm3vN4jno3mIfWhXBFtcNelCPczZy52Semxq4npqnrVoKLq
qmw74rtnnmKcTYEYvzPI4nLrb8HAPbMzUIZkISbFwN1reWfZGNWuIYh4XXb+X+3KFkzy/DF7H7Rw
OI8jtJtZpk9VyZrTqJtkl2Pi2IAyjkH24fGtiQgBKqbOlFo7zZQESgwl6OD5I2BPx1gHCygXIF6O
BPGagGLcFE17sEPrwV6woJXXa8Al30ng2+cmYcZos1DrcvC0NQ+3jacIlcCUrNRcn3IQACu2n+s0
iNsT4kyPeo5/44C4CK5YggmI1q/CdbUJuYBgB5GBbCYtfTJwz660NxmPymuSUZlNkOaRprJ4igR5
AZ51GIk4x4xKFCvrvoOMUFMCPBtPXZ4jnbXjnWauijjkJ/e6jozUkaTOGR0JIVvmlWwWBlKNKPci
xYM5M+bWw/wuOvdRmDlbOOIqQodUE0Z167wnvRpDKqjQID27AQd/XeGUs/UIy4rEUsdwKDwlm/JY
GhDg0+mMxz++AAc8zNoXhxDoNOjCiKkrsUMkXYNB94NqYs+Rf8NhzM4OWmcUi1QEfnRtI+wHfj9W
O4as/qlR+8nSl9RhbxllNZYlg6lhCICFZC4Y3o2LqUpxOpbd/BxBXt+KnhY686r3YsC136bljTyq
fYOH+OD4HRrczLunby7XQ//sN6734NbZyXBZ1yck1+dj+d4ZDMsBxmMm8mFZ4xAztykR1mnayr05
Gqe598D6xDBXOoHxRiaXMkDSpTU7ThOMojNrulMeA2jUGFqmkYQ4PuSfOp1eZU+ulo74DEsXPkjN
hiWaHnLT0ttM9XorjTAGBmusXD8ctrMH7yTP+g988bvCOtqWO+zr/rHJVY9DgCVjSI1HBQb5mkGR
i6/Y/uYlftg1FY+DD8nswV93n35P5J07m5tCHuhybYNJbd3oP8g86MWbHKERsXJrmW3zyJBPYZN1
z6ZLeRTISu6lQWp5qa5JJSB7NeZnM4fMkMs+Xg9AE0Czhh+NMvk8rOjTWngTowtpwCNdlKkQV6QG
sM4Xk6LYD48C6tKx71/lCJO69BH7VfbecltKa5JRN1bvMISNi2PXMeSmD6YZJ/fWUjyJfb+I7Bri
uJCsAaisdgjbF3Y7s9QysvCkBogXopVV+N0qKvF5xODpcV0N9o504reY256PghQRWXePMGSPQ7F4
ypHic0M9w9ZiFpeiZ2ICne8WZDATW6Z53utoN4d6hE7FwgUuau8eKD1HuGdMIzr4CHWErmjGtrJW
nfum7RKPd+YR7VSmB8tFWN9HbbL1iWMjTsR+NYoxvcDYI6PvAGauBIBdo6fO3wdnVpcW8NWERXiV
OpzapgMwzwneeymiNUQ3cJ+gpanpunmNGg0lXA1QP6/22hwrqHCnSVEh960N8rYBUT/UlWCvXewY
GQOCgGeFiC/DrzLPx6GWz27Tv/lF/t4U7X/BdQWQUt/ZeJjprRzKj0P4croM+BIX1A9mFL3Waiiv
XqnPI/rtg8/S9mxV/mdEOvXaZAG9dTiYId0boQVOnT3oMqmnAlJoICEmvabaP5bBgUeluWPKDeOj
PVRLxJbL41Agi5AULAf2LaQVDJU4s+ZBAgvIiN+foAFVdDGY7fSrDSlUsSiiqnWpZgPGFTMEvGg6
DOXwHhXir6iSCrVoaG1b169Xk8k8pDO9nnA+Mzs6Gh4VO/Q3nVvGoVcMiOPMvAS92gNSK7d95rmQ
JCgai9SEFVEFPVa6KX0ajem+IKNqwlDx7A3iy4wFdZ2D9tAVARmkfXXKFt8O7vjenP/sNmIWgWGO
yY96sIQfH8U6nUGNeDilY6LbY8QWwuLYdcvpPpgocbXbfKbI+S/oYpzeu42DKQGVHv0J4BAG6U4W
2TPSneyRnbwJqDqGUJWAlShCpC3mBDJsOaEpBq72OMVb2vtwpyjRwwUc3aUIcnAdhRpOljvq9Bq7
w7e0AXd4ujKPvekiHENhTPzqIr6vcdpb0tlMxmNGncSsnKdqdNp579v2L9CL3yZAdlpP3NdjCJjC
hnkHHOYCcs/Zz7UBpLcNqVUddR2LzIKy1MCGo52li6Vs6seLf09OSHGpDRqmYuhh3vvuF0gxKiMR
ovuo3R3GoJmJb6TBzSbiyFEaeseJ8DfQCcxCxo7sAxRxe3pL8n8Wk0GTs7WAXNA04lXmTKhCFqyr
rtZfkYmLIlHuLu6+oxoP+hi30HqbZwDH+VrEyVdUGkdP9yETjeQZLPlz4fwzpTw5/fiTazvaKQoq
alQG6o2B/iQjdohohyb30fqQ1cIlEZI9JU9x4WAPrr7T0HtpK4IJxfRc1f7D2P9BfWiYZyAgLapb
SBeMaeHO0hanukug5kRrzyNXYe8L1k6FcWfMx3edVnddjnTAjBq2A0o4bLEab1vI9qHDqjgAMlsh
Gv5kUOwum//USHoM78E2o5U4KE3Z3QfTebScpyjhzZXaO8cD4Q5miLdhKBw+ig9zhOkHyPGKiTMk
hostTNEYW2zdVOCK2Q9RuQsejOldRtZF4Ft/UQcnG3M9sGyhH4vw0Sq4mhBKt0i6W8qUoGVDaJBi
OGdHlC3szCaGQ6DKsjuHjOuRiXDngFcU+CtX2uFgLoGqrOzvsEXqlCyZhWGSfcf2ZG+qnIOJj7Ye
y4ewFjgSTaiFHGXkAg79wCKru8xVg6w5lvaa7wBIeIOcp7I8LS86S9KHcDIGJKtQWZRH00a+CoYp
eRo8OJdA128GyThMAbvL0Pcv/FhPouGldjq1442vtgFPtuvvrNlrd2np/uSSENM5BbiMmW+1GLzz
jnw/2w2GXTUTAA/7tAT/Gd2h/f1rm+hCuUnfUsy/GfXtKo2wIQUpQbxWVz+mvDjA6YJgr4E7rWNC
6ZpENzcZUKIc0h5Ly9ci982TGcFaRIvJJwjP3WS9YE5fDghClhnTEkHVwvN3vQ87UBgU/eFBJORv
4NWNd3mTZvsUTktDVYnAaMiPzDGidWbQPyCjRDPYRL/VSKTS2Mwpc7rHAOWDzjlf/EIXG042cKIm
mmkL5OFgs8J9aFPvLaMlXBkFkW9sddHwHKraineUBRAdf7xWnEe/+p7Ef4kPDl9N3qaC7HEcQ/8E
Ej60Rc3WyOmWfTon3pQntkJAERq1xp3ksvQf+V3xE8ex929gyjvyzg7pOFEPj/+SDvEghGwISVG6
mwaJ0ocQBAGpkVu6Zsju7AxB9+uHBcTdOfLXVcvrrdL5Hk3WyYK6C7YII4USbJGTGC2xjYpdMv/I
1iRl8MA4go0fDD/w0ywxiYB0i6+ieW/c4hOc7ENlMwXvF4RmoNJvnRNW5Y+sVCbioPaDEUGOtbsd
a9D3MGpY+ZeJs+/yp6x3UHTDyDoQwHsAFbEC4uCt4bWUCG7tD1/5CDO4/yPb/5eFuvpMpPeVurCu
gjIszn043zU+cJesTg6tst8XUGKTt3zPydiocwZ9tjCeEfC99u0rUQ7kc3rk1FYQCM5zgMY1eElH
yz2MuCr2MtPXuda/bZR9zpMAvhJbrCjNT8lWE6gVUZ8GZwn1vEOWpAWbJXkD/8AOgQ1MWGQBPwsN
RrlnxOodkh/zverf3RG3CwSjc1NbNUF4+3KwrFOGwzbipEA8SxwoRJKAQALvS1fiqZ7Hr1gUl7Th
6+gaDN/sPtqRpOuc0uwNGM2JVJd3ZeCD6XpUhM6AGil+TIECFQRybzwvu69USTp7ON1n7UAUmgyd
VV8ktPhddxB1NqLXV1uH2xAZhovQXVNhBuVfWBPtNNfea0uJxtm1J2DPO3mMc9Mk++n6ZY1ARbc1
veKjH00cvhehiOCbVXvHZv9jVt3dWNrhhmj63byIt7zY7nDM476ul3xzJpfYvJydNTngQamtbGCK
ebo8eoyffcYWjJbf0Gk/8bKOftvcJ+yrCDhEoIa+GfZPu+kreeWb9G3Cp0Dh6lG40Es6nXUivecj
7PlW2oQdwCmIGzwGCv9hT9ZiNf5rm/eZvVXEp7Gy/STetWp6h2v7vGh158C9jn47rWWSfw/4btZO
8ayQPkBsDA+uT65YbfsXyaHc+jI+lF6KiRe9GcuyPyk42fKS1efC99BR+TDMyBqgV1VHOe6En/fn
uGBKj1Z3bzKxRX7hvLYxqIfWDF5B0Ya3fHxRXsGzTC8limxZ/BndpvX3jsMjy5m/09hbmWy1d8D4
+Vc1JUk92lg71BObvrZfNQh+7D42hUuNmm+ckwtfQt5kImkHNItRpEckk4w33PjqBm59l8HRQBrq
rWMLh2zlWMxUk9ZfKeR76xwQ5r73cMWTbEoimT8/zXH4hUcl2zVBfk0Uf2LklJFmd8LcVTGoG/9M
i3BcBS5sm8X2MRmKHexTOnsVpiwHKANGE7uHI5HtAC8LRErAYXixp8jbW3H81ltQVyYseMu5QI6h
GFF95O+ICzym0zX1cKw4unzm7LJunXWwUB0KJsyryQMF0wnvkvHF3BRMM2WAMsOW27Z0+42fDhbn
N1JWmqPlPWP4GrwFmmzxKSTBqtQVO/l4TciDONWteOLpexG53rBZUAzIGvPMtwH+kffldDpaNaUu
tu2t0w0Fc5QzubM/Jrhla+FD9g2GR9kGd6Vhkznzn+m5S/5EMf/JuZhPVcMFTp7HwRWkVHBuhcm4
CEQpTqZeyh1cUyYLHlo914el08OPhY+2Xn7V0ex8rpj0uze0sxuDaWMYhJZUYmqJi57vZ2YwGyKj
SMbCHprRyeiKrLShSbZwcXwDIIsK7wYfUTW4zVWERowZqU/ovW28OJWH3kwqtqtiIwFRrFSIWpqn
kevEEkR3oZbJfNUxG5bHku1AhFbMxi2wdTyHFchU31zL+PQm1ldzTTeKH89cW8Ao+cgQT6U1Dm40
PvY5NhfMW8BVjVJ31TOQXdW0oRBonOOIhqD1pxKFWVzQUsWI0sSIR3aq6QIlv6AtesTHugT9JYiE
tQFkrypUtDsD5axVUjfAWp8J9G3iGymWnQ9byVhok7BBhk0eoStvwCPciTbw0RM76BRI414NuvM3
apnGklyILVb8TAoYX+Ff3Am9FlHI9eq/yiW/WZr2SMOHgliCOMllA9rqbobIPCDvRKSJY8Fgn5i1
d6ImukfFxjHFdatpaXtKzdGydogh4uOYKsArNkwVe0RR2ah3rgXObWOTmKSIWDZrASd4VZV+DXTf
bCA2bzFwX/IKVlOYJi+jIigd0fzBImembm9JBRYjRtYeK/Hq+P6F+UXBEXQtbUr9qDcPOmbXZOiM
p3nJiRkwnrEQIjnV2GaLcDkxXI7a1tyNAv2ApBUpQvvdCQgEVKX9OKYuaBwhLobSH9rtf8IIhR2s
kksWxi9VnrnAOobXKmWkkrl8M1E6fMWpfphbxNuOVuuexz/TRbbJDHajPKrAjKN6iyHj1YizS4TH
c53l1Xu6GCstceKsehAGG6lJWNdWtuVOFsVTG/kb3AppX+wJ7dgbcBNX0dhffDbZjEHin9KYblY4
tYcZ60zfe48VjevW6vxzKYtbVg3fLTZ03YWMGoS3DbKWjEXF+JcHJEVk0F38mZMDOfDN+ILhwVcG
Ri4bKeuaFV+L1S8b+gdLmU92BcU9sBXLy3Tey04mB6YId7EL47+CehwygZbkU4txOLLG52cSd7wE
IrvTbXOyxcFxq7+hhprElwkajxQEtXN00KpYYGAAU2ZTv/eZyq2aubsLywYeUPLmmPUxHbo7E/xb
bfyrvBHAijP7fJSHAYyXQOFI1VfRP1vji5yMq91gzISiYyt+I9QshOHR1TCdm+p6nfjRP/xbzi5y
6ofKEPfLQgu6OItDdMlUdDBpyFhFEDd128Iwz2UPO9Nx+oc5reaVsh5UILuVi5FZN8FzQAMDQlE+
Tz4Fb9xD7kRkB4a/+5gKg4WoYoLST2HyUaAcXpsAMFFcS/GqaoNickiP6RywgJ/1tI1KUMPKvE9a
KMPKrtrPNivZXcTjwj2cT1Pv3wUMZNFQVOyWs5Q1q+V/+4lP+MNkBQ+92WITE9lH23Qhw/gMPfLy
oy4BEpbADVQIHV1MZisrHNrxVrUWFE5Dtk9OM971mmEOwr5DDyjtbGLKfwqS6FSOk/Me+vrFHN2n
SSSPUpjtIeoSzIZjpCBG2Ie4d/3nGhnUJSkCjWiiOxG9qNFYQU2ajKy8szppPnpp8sRPDh/ETzGS
64BUF63bYEZW5Ydvfac4It8AohsniVN9M1hLCVbSjCdW051RSu3zIpaPjDjv9WCXH2oy0FyBL9mz
2Ks+aFI2ckn6roPkvY5F/IDiGqF34L0IplfcKIJCyXNJiGUTBLSl+EgmESz3jjp7VZC9mYw4puW/
aunEOYiK9j+u1cVu3OBRsGxid4hn2JoYTtpwhhhDfkUszEWrBeWAy11V+PNLPHoEK5pkxXlownBg
xi/cPsnBnEq1+Z+/nTv35JtIqP7727ypgmtmBx8dy43T6GXFOvUa6352vFOe+Q2GU2N6tDkbHL/C
mgLAcw+2o9uY7VuS2jCwYpw6AV8jFWXeS5C76ZNK2Ek0dXmdkvmPTN1Nb2DoNxbddMaQbbCo9+0w
hK6bYYxf9ns2TAl6x2axBaQbQHUjUQd7BlMf7r6rS0LeyZHFnqpZ8bbWyjTik2PoCWLkUvmG+UdB
IQEAZd32TflYWgcRN/4taj4wSIbL+PxpzqZrlMc52DwU4gMDRALZkKd5P7VT4cyROCHraYuoGYVD
gf53CKyfEaG1CBihBdOJGdKL6NDHapn/k9b4aYzZXRj3TJtReoJ5oFOwSCol56iDdkoCQBxs0DZ8
mfWEas+zqRbsB1HIt7gmvDPDmwRJCtuSR0hmn5vfnZwvfmrcR73xYxhjsiuJ27Vt/WbG81/lOa9D
hh7I6uu30Kz+skQd9GS+WFPWrzNpv9uIRNcjIs/OcBw2aSOANGTggWaoo/omXAEHOSoR/GqjnghH
IbfISRYeQL1qnOzLsJgRUhkTHmas7DGrt6ImfqKo3ls9/pRBuKOQXlkENawIFG+2FmJlJgDtOjfH
clOSV6hdh1Vr74PGSWFrIEPWDUpvA/NkZ+znrvwlZAfWphPuwgDtf4UEQ/B6Q+Ffmi75UezcDKOh
r8YxFVXlkakg/DaT3bstibZhLJ/NqKPtMWFmDjCHrPkAfaoFYqpw5h2Q7Ac/QPEyhz9zIGkvcMPk
8UNPKZvNjbdOhwFiL5yqqL7Z8aflM9k2fZZBIwX2yhvkgQzxrZDUxkZWfDow+Rn+uyU0637jFfhJ
KxvMoGYyjwzaIAsHPqtxVctIfFFZWFB5htYji6A7zMNsr6K8NukFIh8LPi5XB45yN36x0fp/5J1Z
b91ItqX/ykU9NxMRDI5A133QmQdJR0ej/ULISpnzFJz56/ujq6rLzrqdF9VPDTSQEFKW5XNEkRGx
917rW92ml/7R2JuoleF/0dosizUXnms7DYe80ecCcGGCcwf8RndpMlD5HIC64MJg5LqkGAyVWgsd
MC8oA4WXPHqYU0Bys/Epmp69g/DkrvwIPQesHmL+Nj2YU8txbJGLTw5NJP0w+JwosXLd1xHWPaqV
R980vuJl3o+gewfy7QZUN77HzyCV2JJ691BOyVOdN/ekD6HPrp7iSJKbkMBflkZGiW49Lb9ZS6HB
VXb21AskpaIAVyUQsidoG2CDrxqblY4G0ePomQf6Z6+979yRmISwpfiSIYRa5bG4xlF9cPIRG71/
Z9kF+J3kyYI0bNbuY96EZEY474jTHwkormp2I5q5glydaUZJ2XzxvOkOTBWmUcNcz0R+zZCM2Qvl
CfLiijVhlXhzsQGptKSbiQ0ooFdoAd7Mz2PeYYRFYWvO5MRPJj9diNZFOuKQFNi+VfXSYfizjCFf
iRkkGr/BGy9NQkRF8l24MY1Uxz6YXrKh3NkMuAlv0uBJNI9ZWn7mfUdSTKUY1GT3IlI8d+Z062fO
TWj7xJBUQCgaHIdLdhHHtZVnO/7Wm7oKxCP3c9c8cNb/njcmwDY5T6vGYEZvEofXDOmJux94qfi0
e4JK5mY8xO595+IfCGkSGNjro3xSC3SRpYWgDBdZ/2xGd2FjbiwTIhICp9UIkBFbSmmqSwQDhuI+
PiZ2wuAKPk8TFkha1CGPyNo0pnInzfYjhRCEsooeVMLDRwTHQ9CN+zLy3WvuxW96ZGt3eIRugFUR
C9lUTBcQHSRGsWtLZ0/EBLa/sviKv65hJt6dBwWJ1ukZgVVm88DhV9+0z6ZCKNe6825M+Z0N88mW
GH9ZFBjrBTB2g4Th0RyMuMbqAtF0gDjNo2QBLI6VGSseuZWpcXLdEFYDqfY0KGjDRL6EXHOADE4H
U05EnChmGhzNcMCmHWHCVbFPgJiIrLjKWULIKgYCWUX2gjmeEMze+2aCRR1SIptClydsNorPUOt+
69lo0MOGyZ2K73BC1neu28bX3vXum7K/JyYA03oiP6iqi2OPCHvjAzqgGAB0idPnEjL8H2NnVwVY
SKrAX6Xot3pIDWvXN06IMyFZefF5IZAcqzwzj9PkvomYMaNR0loTgmFxl4X5fRNlRzGM2aogbKrw
7fSq0iVqsWbsTb6EwpG1I07sbPt1ujZSOwCjaNX7mDh3pgZu9eCifIidHCRwgfAsp/dGhwflpHRT
jh/xjH7DCwPOsfZOKGOFMnCBqKgtdl73tsgjnj1ON2WPfwrezC2MrOM4GvmdUPTWyRxnFj1+iqAq
kLdaG+gZ+BktRLFMpVtrRhTrje+u3VOchG7PgARZd13NIESAb1DSwL6KMvsCzm9Lg/jbqKZml6L9
vO0kko8UvDfUQuYi0LRu8DAxkFSzx48RED4a3NXCRlcxrecSP6XLXjBwVN4EJLZTbJfwmIaWAzVB
4+koH21d+bsyc+9TG9AI+//GKgeW+ZCVg7bPyjURpLm5H94UtVve1X32OxPAeAu5+mBUSXKbZ8Vr
rtj42hDPDpXQysFMuw7a/JuLSa3pWaHzem1yufFrV5cWtvpKoJEg/xSbQmZzuAtGpEqTw4Tbm7LP
OvYx6IwQ1HDb3bo836e2+cglRmsZ+yyx5NXAGEIe981COIFArvlu1HhiOi97Tsy0uyZZdS7zKLu4
uQYu7MfVri7Q/ClD3I/aEGecWZomjfdg6qF7GA0kYJNZl/tx2okmJB4Z6pOfN78bA+zo0NXfvb7J
L607fgOiGl+M+muv4d0bTPEX8Q1MxW5liiRbW9YSHIDHajPzR0OjvseZ4GhbuzWqSBbfjLEsGowX
1rByi7bm+5hRrDvi2wizY9GLsVyx35FlnPQz3s4o+gw736Axq+/HhHSn2XWPXbGArPzyMpes+NlM
FL1LwvWsQvr+g9zY8IZWhtEDlmA23WMDVXUF5X8OrmjyN+M88kQE+jWqfjeJvtxrs7r6LoSfGh8m
vorrnEKmIB5drnkinnKmJzlJtRtNr1DEOMFNpp1N+4qsCW1chCrC14GzbKfPdTK/gXVG/CW75aC5
+JxsjnnpcFCKuOqsCp8VccUPTbNGt4Zdhz7W2jKcI5AT5EKmj2g2kCalmKn2pIeWGNwQNXjjoA9F
mw9vSGE3lT/Ez2zx2d3U2i9QrdZuA6216MNzTpbctXa96hKgAKtsp6Jly/zQjUR6Ne0qO/TtxE0B
Je/64++GOIsZFlDhtdndjz8Wy9dUWF2TJp/PP75RO9UAgm1a48af2DBtd2voBgjHpOSlIsSrdOkq
EGmWyFZwLrGyS4eO/kTReAdm5EufRDCJIuJzyS3+CByjAXaC+gO4p1oFtai2wHnf3SxnBb2LReHQ
RpewxcxmfJ0HJm8a86GkeZr6JllloyFXqZ1mW5s+SOeYR+GUiMmIMZMsJkdt9FQIEMemDO520TPs
CXzxFWAdUKa+fRnKTMDGIzh5LN37IrsO+L1dw79LY2dTlsJngQzXViW+5eOHWV7qrqvWpRv61CL1
ved1zpolCoaysQmbFhVFssybJproLvJIUL3+R+49oCzZZMRlv8UN2IOBCfWIRZU4g2xfsH8FbXQM
q1K+8+0CvBxdGF91p1Q4JoKrwjiGAOM8Nawb6EA0JQ1OMDScCzBK3VAL9Pude+wthnIt0Va72AUl
NrfOFbR8cenGRLyo8vcavdAuNwe87mX32kdpdR6Tdo9uGdUJ6VyWJjSFEGB/U5XirE1aEcwx6Kjn
6VufJ82pzeX0oJRb8Rtmua/Q2XqSs5I/kUDcmUwQHLcC7V+SWgmHg03i2xQO7Ove76bP0dRP8eqX
Wr47WcKIjJ0yJZMpKlJgfjp8lsr7MIvmtYKRv9GNy/XM31WKkUGpBYeUrwO7oUQuegyoyfDmTMzh
/cq8ASwFpmtWt43IH7T/mPUpSZYmdsnMzvWzqix6/3zvKgyOQ4TlpzZj+FM5YuIS/9kNcdgcKxL7
eUBeA6kLuidoz20XsqJ5quzOffzmxfZ3w5wVRj7UUEzbNzBFzi50OTiGPYbKeIfsg8ehSeyHeeDK
LKM+ozRGMHrVjScVnuqyuPRFTBy0cp9IyXM/c7mYOPLskqMs4xRiXEyesy1GljdVRk89JzTUk2Qs
lozSNq1i1iQdeUTDdYql821Eb0YcIS1Or0+eYJG8JRVDkhTf+g3To3CTCTYrWTXEamJMMUx612S8
RDwI+Bh+NzumNNxIdHDekaeNd7IX7zE6kLP0zdvW4ag+g+Zi0QTaY8+4n90hpPMav5HaUROSgyAm
Zpjrz9FCAmOab4FqWhHFlV70fF9xPCPJzTU2KvG2IBq4roBHlyBjINxdvK37euBsIgPcLWSVU3r1
nIbdo0zR+RSSsMdm+o4PECF5lJOyR7XegX+ozZMgqeUs8YzRU/hu0drE+MK41NPWNQUyRKlS8Num
K3xj++63/mNG2n+wegXYr682LSE9mPbCahegfL2JvOZa1U3z6kKIGQfnKZibR6fufRw8YlfCgl/P
1t0U9v1B20V0cQQC7RBPInj60t/a2rxHJFVyrOT3Dz6CmR2cjwLXsUMRu0BnO9exuZSq4DzwGDCW
winZ/m5YTrAtDAcnKuhZjHMnN+OELXT6FXWR3plVdgafyFHWaliBpIMt1P/dan28zlnd7WmOZ5tJ
cVIg09Yjb7m1uc2B/sRI7beVnRPL4jOdT7T3YCVab5ymRdjIbZl4hB24GmNC1+cOKKYMijTaW68R
e9O9rSVm7ZJsFHRjj0NjWJtZpHegB1/ymOYv83jv5IxDvAuH6CXFbknDy6TETHDUZGMFTCjHkYpZ
BtEfi3kivwHxJM6lqpxdjHCXISVW6pRKgTnXpxnUNqQAhzlHiTgORRJEQEu95xirRoduUKvEEziG
axNZTyEWS/QzHgGl7qudjkiRM7rG4wiUUYNH4y8jCAqc5lZ8fcFzm23NIN6SwXCStC72pmXhVgGV
UUftcxAVh1nn29rp3/0OXCSREmDHu/AShuk58liWOUNIb74OfbLL6cPVobmva+ekpb7FXAezGMtd
QpmkG0rM/M2Ta1S6Pgqz5thCplklsf4eCVSc/VJ7hNGDTcBc34wQCAtkFk4N3AQ24sEK1P0UMVkc
9NpenNRNEmWoDIiz7zWSEWbkYKM3kUQ/XbsFaR3Bk2s3H7aU9XoSxZuVNfV7OQWH2RNEgtVAa8E7
tg1quiIZnhxoA0215GVcdJ7biGXCs67K90lhQ/NxkgTNiab9m+eJO4aQh0AS2dD59hfZc8DUdn8i
8ezqBe61Ay2tJXeOL/RX3UVPrpO+B5a/ZS/eDN3wnieJOnPGu0LJ3gTvyrdfCBSn0TCMXwAlgWiZ
wg/VlMu595EATM54CiIWRDy/q57zqvgMjBaXCz5cxe2QjIhLJYQRH3MLta16R2NIE4zw70rYBjRi
7rwSSUIb+QddWdaGLj4Vcd1sPY97u+pttUREQNHrmmPqJBfA5TWzr+AFI2p8Zjy7GWiKncRke3s3
bfHWkBUUMKldiTA+kOzzoBY7e8NNtK5t4z6nKUaM7IdsRuhwr6KxEb3XNd2GzN4A7SVj3L5T6I5X
uoJ9WeQF2M6xfzeTbrPQ08Cgl5+1np9rjpRJWN5KFLkErif7Bq/vWA23cgJPHh1c6hg2R0wXbf7I
AS7ej2WGq4iCluxjf1Mwrl4xyB2eySdFdMqaU+EiCnXHmRATfurk6cpUHhLnHFVwp5EPS4QPnBJC
xWAQoYG+0Wj44pkmSFeN+yyDcvijQTahFWRtZ37dWKgtg/DS6WRmqDqiWCOaye2Y6/kMChklsv2F
CiU6ykLzMJOwQNQvmzVdlO+WMx9zT9e/Z0skFJOrOreb1zKuikPaN7i8egbeOkenHFIZWHb4nvt2
+8UOImbopm88IYLgbBxV1S5Gu3nTL+YCjjnBWlv9OVjEBJyOiPvh1uEgSXMxSCMQBC5enbqtHm18
7xuSbb17mA+XH3dOxU4L3+O7X44vWYbdBd4K9g5OEL1gAI6eMbkIDil3ISnwNsxNaToPJAXQ/zIq
Qh7NEuom1Oc4SJ9SO2q2WZ0zluSgQ2eqpW0zMa0P3BjYnEchlMw8troN76rMB+0km/1QVmTbKUIz
E7VitBuuaXlD723su8gU8ijiKx2bDo5TUT4AETR3k9HFQGpKUMqovdeO2xYHf6YtW7viywRp91N4
QMjbWpJZAzaTmaHaJaG1s3CmL2FpdD/b7NpkPTmkL7Jw5eswvfJkn3q7hwqpDbkfQvt7kXiAM+Z1
YxXo3EigZbj0O9pyoIn+FgHPWvj3td9fzaSw1qbZ5wTmPIYlXdxgRm2bw8LsJwVexxhfEgbJDInw
rRA0zlSPw6RceaCgyhqnbrTwJNu4tpYMjrummQgjalJ0kBJpvB6Nm8HaxhVehsa0sAD6rGUVymca
FozqQ1pRogYuYagx3JIt+A7PZdWU3nPUYu3vJuoa4tAhexW4dzxPMZvQD7VD14mh6KPVxW+lIAWK
6tfed/18wmeOnC6YH4a0fgFMd52IUEcedtsGYCPsAWq/HxcTBDLgRUr5b/nW7mA6tFPyrktEXUbz
zGiZGXiMWJ27bF+grJijt0nW2S1SXFwRJnADw31pq8vc1epo5xNrHcjNDtPo1k1wLeN+zpqwPfpF
Io5pz5MT6BYHlyusbcKIFaqTPDRpy00VovRyk9nbh/4YIk3iYqo+ZvgXgRxJ2SM6G96GWxCOExhf
zbx21hw+zJXtYuFnIZ9CvBlueKUuH46lU10wefZ53tGFjrAVTeIpRxoeB6wG+M3vyqr/sEfnuUMp
d+OWLWHuKbGCDFNHH7NNLz4mrIGilC+F/gDR85JVNV0PZW0qJ3gPp5GAvJhX7Dp9r1EtjVn6GmW7
gXJVhfkpdFE2kSSHtGUR2SX2HRopPPRW95Iy5Uewg8Vb0TBnKKoPDXjJulbOSjT5LUjir7ldnsKu
RPQzt0TyxTYW1wGnjUSmpaP2Lhp7ZsD1uQrsa00SoSUE2v8mhpsXMiiFRgjrFuUZ0wlaYm0XXbzZ
3EWa2JAoDjGCnTGdHPvEA7NtRsPB17M8JjxiiMN1eFR1UW48JknnrLEoQquxfpQw4NDepoQ82P7O
DQMs/gq5C/5ebBwoNYI8WeNhxoQ3CorX/BTp6Ri3hG8w8yEReZh4GX4fMvFvY5lwYkqpc4oZ06CX
C9rEelgzdyAVh+TxIaIejkuwopme1qXxpIYRbl5JHvXMSVWBYl27s7GZ3HJaQ3OtMRvlqzwEAh0k
SUabDGmF6XLGIFj8Zoq4wK13Cdr0jAvUueu13LMDRruuiV8HJE3jWJ3iWWOjZYDl6P5LGSF36JXH
iN7nx8n1pe7ZLIfZOyMH4GFNyRwmb/Jx9ohGivovPxjtSIOHVcxPg/zvzJETx23v33Qj8ZveXO6d
PPuGY5Uw9zxk5XEJ+8NGc+vT5vbqTpOGE8htE4fGSpnYOtoo5EeFssQzbhyCoNErV3cfXpigERQ+
IjrG4zRyg3YzqgoYCZ1F8ijro82z8tiUEOBoMiW3HlcFcSeiHi5x5Zak1y+9Nhm8xk72OubY2VAO
4hOeqRxmiUlWs+aEM/SMvkCWEYZUliQwDVzo9aBT2BYdkAXXee7jTu9xyqYHDT93a4Wd/epXPeKK
VHyb3KXh5wXjfe151TltFO0VcxbfxKsTEaHaqMFetygZD2UcwW33xxdZnZGgjK/AwCBhtVHLM8Sn
WJnIA7WtdPvjU3uk2QCoOz+bgWMdBlj13JmovHr97rSDcfvPD5Fw/v4p82jWB+WMu3/+2T//njPm
aHMFbTmikv355sdXsEsZt03Lr7ydvvz4E5uchIMeYiL3GNc7KdIxJ6QpZWS1hyCgWG4q0PwmAYU/
fUgIHPzp0+WrP/5emJoLjwWwHFoJuN0maNZa7ea+XTiOFvJeaDarWqfTkzVSEQDPH5DSS5SuzUgf
1ircE+t0cJApNvnUQrYzLrz04U2TgbSgqtWNY8ZPOsyuM9YiMDiSnv+wVARV+NaormUIor7PcwXA
Kamn4zzjokMgNR2nfAkCdIdF6+blt1aT4sIYaDtWTINo3YBSwRjAGS+iVMorXEc6gj1AzIGr7pCU
flZ29JFB36M6LjaGNnbTIrSbCrQanjfAT6HNvAr6br6NonjTlYvYOX5k03C3JnkMbQkEuyMqQzTd
7VhW9ERvXP0cV0m3zoyQ6VjtvwfVXtNXZzwXm6QNtJ8iHh95Wh6jvHoaavmYD/6jmCETVbi0giF+
w3GCxoMgucjk+KxAX8TTt7yiNWdXn3kJkJf8b6qIh9ihypz4J4LOZRwb3ImUA0IOAYYYcjBuPJSw
lw6tlCPHCGhlrfHqWOMtzGLKgGF8bxO5NRL1knj+GRJ2s+88+0mq7kZGMZ42myQ6+M8bJyKbNUMc
YjmIMAYUMIopUFs5n30KhJ4IBBSL20DE/ml5J16TfaNDiSqho/rUSdhu8JijlNETUOEou4po8QfJ
ep9zvgLod8T+wM7Qf1UR98eUmOAaKgeOBOaoirGgvEgIPYqubR8E702MWTwjxmADhAWq8FufzY9M
qeqb3DMB2DgV18H012lXfanxXE8cCte1z7/cqyULJ8LeYWj7XhjjAyYKxZ2J4cGIx+r84wPnXZWt
i8jZK8/ID+XsVOd6+eCBqDv++wnhT2XOf/938eC/hIjvPsu79/yz+eM/9f9ihrgiwfv/HCL+VBbh
rxHiy9//e4a4dNVvLiZKk9GwY1n28qW/Z4hL1/7N8SxwvI7nL18h2/sfGeLS/s12lABA5foO/+OR
St7QoIn++hfDlD9iyZnjmh5yQFPKfydD3OQN/JQgbrue5XImZJJgeqaSjkfIefXxfkW73/z1L/J/
ABIrHDRx9nPFnGeP3IRqFbmu8E5GjFWMniB0MKOjF9bE58rsqtekBPRUqujCONh7WPCHFeF4NgFE
gec8Ciw2Z8+ibhuYnF7aMQ53P13ey9/Szf8DYe8FZnjLm1gyzf+Zec47dhQcTVMJl+tDHe/++o7V
UOBhIwzmuXWC+tBWgBmGUqh1TSd/0f60e+lO3Sryy/D0568s/6uXptoie9FRnuNbf4hbLzqQDVMC
Ut+WWbrPp0yTpjNh1Zk4SnuorjEWml/a2LwiyW2JjMJwpZiBXnSDHgdRfrBWIYPEIEXzAh6BfIvE
OQ/Z7X/zPtUfL5EnXe4tV1pIV30+/nqJ8nkgtXYMyhcCAebbUnvRnVuSqwNJ1r3jbL6lSSSYoiP4
C5u9V+XQecD2HYdsJGt2xsr+52/I/DWnnt+Z55OjbNn0um2m9O7y9Z/uMi5aZk+pml7IonYe7dA0
T2ZRHRLgrLvGAThvZlyWKEMYIWDyjUZiPhWztVAaejK/TDM8Rf20a2oXMrCe3nq/B64mbe/Ow0xt
JPFwLGqFproz4n//Yvq+sHhGPEfatpDLxf7pvRtYMrg2cnxB+Ms42s0kZzrk+aKwPPKTafHRwnya
VX7S3dy8TonaQ0GdTn4u6FHCdv7za2n/y7X0hVA8ta7p+FBiPevX9xP1hK0k1IUvwA/9Y4/w1NLw
LUcoiB9g6SzYGsF737ukwqi2OHdeRTWlldwFPo6XLpg2NkCuFbm71Uueu4qCmcZ0JQlTtkR49iIS
hMoa32xpNA0w0zyEX4kRNoeStUnQnIFaN91LiJH7xrINahe3W8IlqJhMKv8Nrp74MOXNa12LBceO
XAja06VhuuGPOnnL+/nSxuN80H67q+eBSsJu5ktYug+hTPTXSTMOl5zoT0rPt7gXt1lFyjU+qf/u
tlSCS/XLUsKlZPnDhOpayhTOH55nL+hNEyZK/+Khc/mSFpDP4hz/aTRsUeGYqBKsj5gZ0K6ZU3pp
JtMSmCMBDeo4W5GuNt4DiSdKEwPrSob1vK0c615lzrw35/q2D8DN2KGav0ive296mT6UDSIMd7I3
bhdUj2hso/XgoumJammfxtw///m98i/rlS8QtTim5D5xJfOjX28VD+41xo9QvPRGP69TH41QjDj8
bETTuJlw8d0ZSArCzkoOf/7C0lxW4V8vrWmbnIU8JXDxWn/cV5BxaJq3s08AkHPEfP2SEo59Z9Vk
FmpjvMW9dpqN/NTJaUT50xcoTvE6SysgG6hxilOlcPqkOgLUideeSe58oZfqrkVKnzXE57Mh12FY
SZtjJSYcY03EAmDxyULwN0wo2+LR3g0mUlnRjj3eavBWnhWXG8i6yTobNQqGqYhvu6x4MAJC6dHG
nYZZfjEkndkB91IPMZ+X877Zehb3V6uf0o12gmpV9jhRMBpfbYQrcBjqY0DQImQ3Np0C/2LckhBG
AIeXxf52Iox3o1k3wKsdZ6gPGqsKk93QOigYERTn3q6354OUqMajSFpbOlLHLM4a5skleCNxS9t3
3Gag+W/8qH8yqk6vwY7eV6Sc0RJW2S4NEIDURp8d9MyDyt12jfq4QaNUIgxhRn0T5V1LvKsumCRi
v/Dyur9NdYmVMPmiMne4LBY7LxzjZ7c29njwF9lk3R1im9CEYCqbfQAE7Kb1YorC5YORp8yg8/nR
kUrvxiTfoLL2DoMdItTP/Fv2n+GLHRVf4ih1mQE5MN1mg7gfMR+zDMVE67trrzOrO8MjxtlAGdtk
DdLv9l2OPGG1mSOtp1rLwHeGPv6CP79B1b8+GiYPhzAdbk6E0n/cIrFQ1vOkG/yuPk1SP0nfOCA9
x0NCKqhRvmcDfiVjDO87bP5H1Q/esUq9q9/auMiDpDvHY9udHRtZTFdpDwiOu40yNeIGV5BDi4LR
W4VppZ9CZHcdxFfh0z1ySvncqgciyCHERmS09wHkZjcnMwklUR8awZcWbi2tGAG1iSRWwxtPiM8Z
XNncMX9+DeSyU/z6jLIpIwtxMJKwkag/nKTaHuOfb/TpC5HY/XVebMlV7z5YxHlt8gavTkqmwDps
PIZAdiRu3Ciu7umdYX5SgXVoLGEfIXrd/Pnb4mz7r++KfRYhE1uu98f9jVDeIS7giLy0vUVDcFIs
p5Ybu4+R1RyBpur7P389azni/uEyeIT60gLiTOmJH4eXnzb4sRXLjzgk3ApBQVslI6wIjpHTJodx
8Dpo6MNIvy/5NttKX1vzphY9LKugTu8tBcxuFEDhu/zgkOF9SnNmSU3pQpARFKkQCqJNYuJmR28u
T0jnL0h6SRN14hXco03Q09esoi46owcIt7QmDgGtgLhxS8LHsFCNMwiriQ14L2NV7Yu5IXhY+ZvZ
H1uCIsHd5NLsP6exBPoE2jwIgaPGjO7+/CJRVfzrRaISsTzhcqlcy+frP10kwuY5dJMu/DK35qfd
ucYRdAvWircwGaxr3bg2QjiHQrgYpsfCd74MZqv+dmcsNV/4Cdgtm5B0N//5P3+uFP/w6X/+/1iB
uqbvUw3+9Btbv7fv//FZtFDwljL6r395QltIVsonPRmKzx9fOPz+17/87+/8Wz3KNv0bS52UgC48
JPrLOfxv5Sj2m9+ESU2peKFlOeCp/Ec16v2mOEG4PjUiwAMeEe6Nf1Sj/m8WZyjmAZ6vOEI50v13
qlFe9ZfbjJrKdajpLI5kJo8+no9fb7PRDfDFQKo5AX4YGHN0xCY5xsJsMK4FSBaZTf0rYjX2ohol
BbMXqFdjfpAE51EvXObkneDxVTUl8T2RCfChhupzhoJAmCSnCo52zVrTLszs89ihI8HEdDI8AK9R
YF6CzD1XyFdOcAUfidEaUaE3CMcQwJ3EcJ37yrkn+urbEL3VsSaFFrsCMNX82Lk9PMUeRATZYObG
KIuj0y19zQiQdhdt4oB8+N5PNPufXEls98/9vK/7JN6BAiORCmp/BoQPrkB5bELC7dHusk3TSF6Q
XreNIR/bmXGfAMhldLgzumhCBUCu59rA3FJHAyLjTliMJmINZsW7QMXRG5Ca6G2SmPDe+busPG8H
0RKNHWKjMRyJB0oZBqRcmRu7zsSN6F8JK3yHIWxBh9OHNrukmj4u50O2KwtDmtfKdw9k1gbddvqB
KRKvukl+5mTdhzhSoJsWJPJhnxl74GayX+LERHbALUhgUU8/k8y4k6WAYwoFT3Bm6lD75I1EkSCL
NZXiUHnuKcWegmYtrW+trH82dFkzFKW5KexXWCxkh3uLssEdN0n/5aeH5u8LzM+9Bfe/ugF52ByT
coXejLSWkuGnda6UeMN7r6pORoDSrcMovq/6meV+1s22zHpscHA6DIE/l9bbeAIC9EKJaO1U7ENO
n4a9qeM7WAnQrInf3DRWa0NRDcOr24cfsh2eCrxj2Iy1WEObWCx79hpJxQPd7u9g63FyIgHcNBzp
wRKRExgStgJ0JHo17huE+URKyqdJttPBzIl0aVGgkCHqS0M8Tlm7n7L8wO0uHoThPGeDMHcGzd51
lFQVEqzc3CVJiQFyGSoClXmLFnqqr+a160SkOpsliWhzjS3OqeFsz4vpuU3w4Y9BvuPenPdTxHkG
Xh8aZ+OrzY3amAn3X8Kx0+8yaiezSx9m7AY+6Tv7rE1uSR+bD4XDz+wE6rUzXPuEWUvQkq2ijSYp
KXGJNvRta91mzh5XNlk/YSn2PtZ/WqnGRYEf6YwOvJEgEg54MNIgzMSeFODtWwqEliSUNbVrtnUm
3AtijD9GbId7yDrFfTiG56bR1o7hQI9JdLQQz8r0ZET2i8ZjMovRfJj9bidZRvZ5UlSn1Ha6LSxG
5rgjIOHZkuIpzGKU8xKZmYuB4oAnlXy88vvcBOZed9Zwz+mbGtBptq6sp4vKen3oLFBAzfg56si/
RXtzypJsPqE4A6YqQ7pG4ITP0fIBlccn0QXpthn626prmrPbT+LaOTTwdQrWi5krSgoSKJbICLBo
AwkP/mgOgJmn+KAz+2ug4lupu/HkOfOj0Nw9aVWQA6uNvecTuO0sSZijwZsU9AiIbyDrPqSS4OWD
b4gB0TQN2Zu5xD/NRoxIWRoPOqJeKZKzzkMywpzlji1Kc9UleX6WW82IYJrMF07yatNj70G8evb4
7mPocO85Y3smj3GkXOJ7ZsPZQt1NnlTlLMmsJaHX9SMH6fwO6Ia9kxBdGFmO5YPQRsDc0713Qu3h
kTIhpZT+tFE+Fp5wdKKNhWV5m8BcHVw/2VuNh0KOOQL6bXU/zPUGsJC5yYrgGQUFQ7bQStd2nVv4
24FfezNLEfw0zLJGPh+wDDCeLLB/pM54Di2kkGGMLMHwa2KpegdxURHE5wDkJ0NDASWxBV0g3Tx/
iQfUiTaqx7bpqsOweOSbSRhH6Xlf6QmjTmwgFUzNUG+ckYjZhjDbG5KZ1lAH+p2ZAj71qyXko7PP
IYl/6yrkwfem2L+JEIe3vPm9Ldt5N2nfOw+2ddQ1zYZ0Ntuz5EldCcdNNsSkBlv4CPhrupLstsCz
rtxTCtkFCGegwGKHUu0GE4D92AXe1zaDDMnsgElZ4YCAHAOb8Il8n1S1BNXJBz+atyWE0dtuGrKb
FA9l7Vr5qVDqmSiJ/mwHcsaQrzdtHqFhdIjoIJzUcAg+sxv9YKdELLiFPnC5P+q0IcGlEu6+T6tp
HXksMEyb0Fh3DaNBIp83aQIPhcQza0Wa6qoPUuJcmMvtewhs/LB2TjwfRKEob/eeTM9WkUy7Nhq/
d+Z0Z80jrSKy8vTC2dUVU+libgf4CPXGz5cdjTDAQx/0gBj/F3tntt02km3bL0INNAEg8MqeYiOJ
6vWCYUs2eiDQN19/J6i8VbbrVNY47+eFaaVtiQaBiB17rzWXRITamkFHSAJGqgTWntbw0UDflGuu
MI+x134jYO4E7HlaDz1XQepafzbtCzgb4rrEiy3j9OSHabYRbfCd2Y67COv8iNi4pT6wvo1O1pyR
wGE3OPpauXGtgAe5rveq60BB21ayz+NHFdMZI8/A5zB5z8y9Ibe1gUY86VxtN3lguRkPnLE3NNho
FtXZO0CAeg8b+L7xeiTCOQRNNueKZiOBvXcZKo/VZNTpuuOAXYbh+JTi/gFNOBJwTDphQ0jCviXA
xIsS/YakZ1xwE06YSAClqgkn813r3RfWbUe+98KV/atuPpeJvXWMCVtEmJlL08z3A2qedRxAAAsT
nH4YF1gbQ7aIyRy4M7BlGB08o3G0660VMmoOtODU6XzUPICS+cCaxmVFH3dOGqs6zrcmOkc8DQuq
2IfEZGCeBa6+CRMQaHXl38T6W5MNGDHtpFz5UZYdyoS9AH92vUHcQforwZcOanhkMWMDUdpB8lVw
IhOT8dliElzWdP9WaHNbwGqBs/YLFG19NeLQtfB4mPUrIT/HpBj2pF9CTCg0doiW8tFFZmwFyUnr
3Usf9fqhDZE+0PmncxP7ty0n+ZgbW9ku/ECj2Wh1u+0FHjHUPxioGGzACCfbMYiafBsQw7dEDM/9
CaKTwSyI9mp6o4BB+EQ5y/u4Qo1f2BCnmwQI0QJeVb/QMoRFjI1Mlrg3CdTmhtn+Y4goe13BsOkq
kllyUb06sgf6kZSbfBqxwbbx1g+dZoW+JVmiqUVUMfZQHAcMXFW+d5X2NCbJRICdQzh4AyMuLlLi
KioGmTCN1xoEui7Hc2T557zud2iCSBag343f51hLrdy7fgv7ISIJl5RBsTJIyljEsWoPU1zS3zKo
85BQMLVNa/DHvkeLPxiSFVSV6NAKXAcIaWFZxCjtAwZT1LKtxjB2aLc6dtClbTCJLYwREQnu5EU5
B1c2WKPAC5Xd0TIMfTe05gFRmCAoyqHMtMJglauhv1ikD5k9FW5lnXtWg4UFduZUu1Qv9rwkOV1R
rZzIuxRGjMrEvPOgvK3tBiQ3R94HZVf1quy2OdXmqgipeww8bWF4W2bjSY3mEwfyhd7mS936kXvJ
fdoaODCZeY3lya4xldYjWUINQK9RVPD2NGeXyxnLChFyq6DDDJVP7m3bHEiJH29EBEwPFybs57Tb
sAEdnRgEZ5I5B4KVTkPXylubdEW0G3d6rn1qkzg5cLphTRHnaLUth0KUtz3UGCSankAuGcwNRYWs
2nzIfXtaMFvh8TEAUiWM+MHVf+Y5xFe6gTjyjPxI3HpDc5aG6r0WfbPQia670P00enPX4B81kumo
bL2cVcavTU8SzwxabCU7aJwPxNS23TqE89QDsybKp1vZ9KJnYf0jurqB9IxuuDFHj6BODY0hCsEF
gEPviAm6D2ZqYangik710cvx8QyZuoTTeJMRqmNhFVlIk6o5nDxOTUM1HsWQLyPUP7nVkZCuxlmX
js4HhfbRyjUUifETKE0OPVlkL8og2HAqO5OKtGULway1SaE8YAxJUaI6dXxIARimwRFDLxDNxnvg
0PmEDxf0J8J7F3MyOjkWknlLHW9Ip24xT7KGuAbKTWQUQYy7HQRWtS5h2OCTNqOtUB5CFKiDIaoT
k+ogwEMXFVBQ9Y6rUJS49pqYEAEn/Mz6NN9otIg2ZaZ9EM4ABR0jOGmuRg32pzKf/Vk0L4jXrXzA
+0gqSOdd24a3NvNWLsYWNXFvu+9JEMBhJtvM6bUPwBJ7Uqx/ImcF4KNPP3QA3B4hcXTMCX3PbWpY
mPsCF1rCb0iyjTpbtMu/P0X9Me7jFM/8kUaBZdBeFHRZ/zhETbpdpZVddocgjh9iJNOlvWLiQ8cY
u0JVte9JZwGTQim9roOHkKowEJBwurSZdRj4Y2jOA4iAoIZ5d1anLWdiHgd9jkeBYju5vt//6ys9
jore0EfR5k01Xn4EYIl+7Q7NDd//LGxYVG3+I/rzz//VSEKhAGSSk7rOIZmnmp7qX40kg0aSa7ho
FvjwPW++N/5qJNn/YIyKr3qeBEOkFfN4/a8+En9HR+YwD1ppTc3f8H/VRvq9hczPteYmlmVZxN1J
S4o/RqSTIilCGH22zyEZQrwKDERJLgZ7e/QeG/ZBEF8x6EUoVKabAh3O1nrr6Vu4vq8Zj8kKBdd5
9OL3X67f/9Bd+B/flic9gsxsc74Iv/cWMgJmM7z02R7M0sGz8oPlZDDQlQEjWn3d07+1Sn/tZMyf
wC9d7a9rgGOJ0YbJcJMr//sPK+sYvT08zX2jw6kW+doczCOKrLnp5a6a0Lk3RwORxnDjoxhHBOwP
XJD0mCX1hxPrKCKJnF3a2s/Ojl9sk5wIQ5stUY72WcmfXkfbSUni/krTejbB9331ev/j+5/lL3++
f5drxW3hoLalG/j7+8fhXoy0HtN9YngfkABoIDXjdzCF5iold2KHpnwvbQSllcv2jyJqO6+I/+sP
7Lf38EfTW3MSyxjLMQVrXVRYE002IXkPnBZRvpT3f//Dfp+YXj+wX3+Y+8eiySQ0TJPKSPdh2H8f
VEn1pX3DfoSb5jONnKe//2m2/vsEbP55pnQEnV7Pcnle9D/+cQoHTRDanoZAHFZQYeGabIDvlQ2Z
fp4e7wYbLpcaVQboee1z/6h6n7RNvLLn43gX5OpMrboOiWxeMm29s+MopLChX1DbCd0m3XtC7Nqv
vCIZST7AqGLyBFpWBDMJfPyKTLdll1MnReVw34L+fGJYrQjCCi7BgMvCkghMpwH7qu0LcS+6/uyk
sHmtct+7uD99K97mgfmRt0N57gadnFLh3eYm39HQ6UkG7sqTaj9U5XDOk+ZtkM6uKc4Q0MUuDZoj
Aml3MWbTiyj0aF90BDSL2XAFULI8FAbG/HgayHElV6OkC3HX04XDtZZbnI4JfEp7+Ligstb5xAma
CSUcJzdYhEEHvl4eVTuOaydQ30KNHpdLbo+OAKez4bA6RvYppBlvYN29TyGJpoS60emDCeUH/UXj
w4CNUY021j47/0x6RdSYU70XmsLBEYL4kpmHqSWzzqlhhMck0sKjl7xBNoLmTNKf3qHeQO1FRjCI
Do4Vt0A3SX+nsUtRlT8IZfLEOAU43am8wYFBKZy+6fm0p/OG5YJDwJjSXBxr3GplRXVok49qVwd6
Fphy7SiYzQPk8HCsz7x6Tdfe3LBbEJWlnmRBboVuhIA+szlvEPYPWKLqoqMrza0SXntDf8dp1bPb
0iOeIuJ4arcC004fnsqVTsYEU7atSb6Ch4Z4bjnZ7YCj+5i3nn8oAYpVJHyPE6cC6T8zLfxZ4QlQ
0vkEOHVmiqzTqFm6nLKbfkOQznuYgeHn7XQnm0J78MEDDA7N8qy5ENxHe7X13CU5CvqipDdnEb5S
IVRZ8q91Gfb2a/iEixgdzYLamb9F2MzKjQn5cCKIAB2ej7zH5pY422JsXuMC1HYQep/8m+YcNYDF
eani5WAOs7bceux/Qq4NV1keFdiBzZuInMCV4UX3ThqiiBXtI67He1lp+DmH6dOJC8pWk/7pIKod
wTJVc9PWI/KcotsZOtjSLjc4CWETp68lj/jsbuc9rwws+or994ylw8rM4zDZTzOQPieVflk/oebB
0pBl744IX1nkztKFEqgpnGkWZgfdjb2FW9Yc4rzZRxJ9K4P0JTb676WC35OqxyBEThsAYwTY5ZnN
Qc+RixNMkZAPvICtXVA9Zz7xOjagJYlpyJb1WlS8obbNjqlXqFNb9o9HsunEnfJfGJakD6VpoFAh
YNTXS3ON3/hbbnkvIoNCKzsMPl7p89RxONZl8u7k4mmqsCOo0HspuQoA4SXBQelDFMAhtYRG2EAe
vCqn3LohYZvchRBdbvW2piNecRCIDHzAHl7ElPMgfaZh2dTuy5CCxtTaYVVUTLkNXAIa0rX1GEr9
dRSfej23zbE9upa26TrOj3ltrOPCH94sustemLEsRfljYOQXcMhYND27OkcJnOnccOdTSbUXpRnv
gi7BAC9i4ABV19zgyKUk8Rz4hgYKIyN7t5vp5FTTXnmt8cZ54SzoRSwm/BKETdMtsvlcF6kwJ06s
E9BjA1opZ5ez7vgtkx6zRDgdlE/NGv7CJmc0dC449K3Cfmw2ZGC6Zzo0BFPqHezBTt83tFguU0w6
k8ex0VeQi+FiqLuwKJp9EvQfUw7O1jfDYjPv95bR/fRIODzIwNxAHoGw1QV3dd4QaAV3ZCclYAUu
wE0Q8cCp2HCWgeEL1D46cnGAs8s6IRMyBriiAnxAcWJDpdUsQaeU4VCV1scpU+y0Zi/peJchB32N
9gTMPeSXwQaPXrQyWdOWTlbegz0ZVmHuyXVaxj8zsWe0oK1sK88OlszGVTz6AN4j6Ixxjm/k5Jtx
eSEPTz8RmPvN8esHOeCeGUdaDPAJ0XaG2ymY6C407jpND5ghyWhvnKeAJW/PZG7pVdLBIe65Z4Ox
hNksco2IbJQR9z4KIdYbGeE0GlZ0/uHlOyBlQ5HsNGU+5xo4MF2rMcN0OCTQ/bL9oKYLurMXCfum
HbWDhdAbbCYToCi3wauPF4fEjw0HoKqYXvMBXXkCqnJd5hbTd/+282GgNYP5vZEumKXYhsrWNQ86
kzvGFntPFa+5UrdsW962FLDMWh86MDbewnT3RmrcekGfr6w64ygr/HtptRsTXgg2R3wspg46zlfq
aKSY6+qR9l+KG408WgLIXK0DT4zgAa6ft6xExkS2HF6ln7/aBSyrJlM39A82GK9DOLyryAUtENWK
70Gd001HIRrs7yURT+70WoN7pe+SIuxlwwjg0jLhXAgNeWgtK3an0n1RwU+YVdnaHrxvmIFZ66db
AP32Hlv8wZ+MjYj7H39fLqHZ/rd6FO0DDEMb6THCy2u9/ctgUJUlWYdtkfAkhGw9etaxW/iXCFuC
n+bmvd2AHmhcZ2FILD6NkK9Sx4ga+ebZdczbpggyIEVdeGpjnw8RTCWWYiBEWZ6c5ymCcIy32gnN
u1K4Dz53uunnHE/kWB9pHhzcsZq9ZWQxECXPrWKRh4T+lzh4yys2dC43voxXoRvmzFrog+Z6sC5G
uiqOovPco7zy3Qc6GPDtxoPBw4Shd5+RbbmzLNIjIVK/uDUlS9iWn27x6sejuR7KlOQ0S48OidMd
8dHFN66Bm7UnoyRAcibL1F0NlK2k6oQvoqEb00ffR402NF4jtWK5urNyXCNBsfMde53F1dbT5Y+0
tonyyMHkdRV25/TV7khStrrs3OJncwhMt8z81mOGvDd175s0U5rymThCnKIEhLprJOxhoka2ptaF
8G+8FtBWM+vhUoIfFlEvmTzY7q3mqn7ZZjuQfadm3omjIroNs2mX61FMEgXtPE0f9nMdZvdqawc5
SKdy2IwDoSNSauu+QIIXM8bRBDALmYmfTl9dQukR42iMh6DwAVdCLQ/0Wu2oV+8IS4CrWooVdwus
SQqy1oSaIIlM8bMSitsQIBEDAVEC3tMdE0pjrK1Ldyf9Ny3r3ucfkyiB6XZaZDrZtS5VdgYEQVpb
z/I+2C4mEnfj97pM3nHzbhOa4KvsFvIALrKAGiCdfdGoKtGeEbDVBq/+oO9sOMwgoF6tST92tY2l
u+FdEaeY28nnPBELzfZG0trSKuclj8oz3F9a/OEA8BpFGMTYXW1mT6GDfci/M+2JdGcG6ItK2PcN
0yzyZbJ1lY3f+5HiMAHLvTD6dNWXXABL6+NFBqhsQXftfUIGyySNnFX5hEbhu4sSb2Pk+ndzjuMM
eCJ88uIXPN67MoYZaWtQ1mcualt2t4l3g3v/vmjFOk+KD06lLqhfF8D1MH1nqP0J7h/OaujwafvY
qCZsVIR5j8YMvbGhZKSe+IEglYoeWIhtYxPwhzlS0PhI+PAIfKrOfVE9anjF6dllzWqAGMDc+5JP
BUF5LlmkTXYnHPhIHX72ZVjX93ZHHBoSsW4LJGKvl3H6pAUvFACmS24Z5/BdXWT9GgMGXCsiCQon
bOg8mhAB+uiO0tThU+aN9kEMhs+5GzMmF8oECGHW/nPRE5ljec4JCfZ5qPlXRSrwl6ntveqae5nC
bI6WEeEq4bcql3GMlPVDCq6Eyr0lmZMWb+X2BzmS1tgq7T3VmbTa5o+8jH6CdCWnIuBhUnH+luCy
TsD9UW3h+RLVXtcVkWfNqXB6RCAR83aIdEhHMg9LvIq+w0IBTaysu5weiqDNWHMsGTrncSK1mfYj
hz+w2WDubjg+Rxu/Uxxm8htNKM4NzUWJqlzpQ0O6Tpd81G5PWJ9nfx3h/6+39196e+bs9PnPzb2H
/sfnj9+agde/8NXdQwuGX4nmimHY+I9cj1bF/+/u/UOXbCu6Li1GT8xG/9ndc7x/sF6xa/7V0rPp
EFqkhEiXb+PyH/t/09Kb9We/toN0nbMLthsdQfn8xpx5e/5l+3Vy0yMtnEqqBnKBV5DD8K70ShJm
gpZBMCSW53n8lQ2pABlIGCHFYn1RLonR2rgKyNaaZ3bO/VgBcRmIftqSnhxuioKjcoCS/52oU9Jt
ah0bCjs4e1sWnuiMAX1CnruivK228eQDPkYJvWjGnIGEi/We2t+iYmwsxD8QAq5fxkwciGJ+0Vvn
IBpgOeb8grqpZHvlHGAYGiOUJC4uhVeWj7ZuE15TuODsG3N6rEq/ghmOS2j+yu86/VHL3LWZpOW9
50f6Y1cXFWfXyji485fhXNnSFaABMcBSQB9gvfQmyULhZE1snHw5D4rLZvfLDXP3Jcb8tcNoze6B
f+lm4Ro5tolWDwExHzNP8R8dOgLZYzfxCL+uJGMSgzi5p8Ycuz0x3OZSn0VujpdiOsK/H65CAe3D
TTn5hyjTZUUPAOdKDcP2idP3bE5nDSSttBeQFTGr9BlViYkkwGUi7berBsYO/ySvGlnO0oMacG3Y
wC13vi76rS4+e9EZJ/z+7W4aU7GfMECdMEBo/6WvKv7oS86tSBs7gwVuW86F4Hyj/nIjGgPzHkdC
dW0Cjrxtpg133pC2x7yE/q/ftWGYf2QKct9gWs2Z/8PR3lu1TPwfiGbKL9N4mOapniELczshSwD4
DJl5RCy3FH5a33Y1iB6tSC+5PwWnsKbRAg46WjkBCA6MwmIXAfBaIjJkeTUPWt9bewbGaisgZDGk
7hnGNjwikMG31kjCUs1vPhdcPAJx2LYyexeGZffw93eD+W8PKGpSa74itm17SKv+aF/OIg88G3Wz
wk0OYcJOraNrpQipZAzcOMaq1wfqKQpH+V67A7NKKZ8YdyH0SqJL2kNp4VZtgB43zbHu4oYg8mo+
VM1fX18iHeJ/nzvyBcngD/pyxiWKiFaCb6hoTsKx+ft/0fUd/35/E39r2LRI8VqhRZ3v/18+aSbi
IKNsUa108lAtt/GAJ5IRFxfKhTZoQmVrmZFmOfncQmTjbmYDdh0hhZPwD/96UZ18j5WmHUpZiK0S
oIJtDr+yjvS5UWQf6D2EJ0qt7iJLTrR9EEBGM4A+eR1D5FnGUTTRdLLRFVYEgO7Sqb2IcJy2xJDz
g/w8ZwNVr8k1q9oVwcnLb74el6LprbNiVFo6sXz3XA4GMmps8DLFjTUG/imzZ3XZaOR78CfFc51y
qGvyDmpjaUBut6Oj7CnNk6HUXlRknuCT1Z+WB1DAH/7LcoJ77d/WE+kKnbGNy9yIHeOP9URTA0nZ
xPWsSrDuyyJ1mcoMBMMspw4ZXh3Jfq/nxXCJBnko3c56SdkF9iVBfbBTLO+xJe8SHyPBlYnZpEeA
nRbOt4ECP8jal3HqYNaJIHpQXi32zYSPLyIc90Fq5qOw+yclE0AlEagoun/2A7Ab2lUBGlPPunM9
7EM9XHdU+ElAmGoY3SQGbUFREURG2LD1xHSA1ooyqmUm5eweGuwHI4z7fa2jYaEK1XNk19tS0lkc
yFVce6x490U6rB1M+jhtUneve3WErVSWd33MQUhPm0MCMeoh74F81cVnPNXJPvBQoEms8PvBTj+6
MZ32Kbq1E1M1stCsbsc0Rls6RuHdXl+6afJuuYkrtRlF3r4jcU0JzPCIVu+D7zQovQdSnkvgACMH
uESxzOoIYDpdkxxPU/FKU+BUwvl/6n0o59gGva2ml+0aAdS0aaau3DZQT9fXFT8D9bQNPCNZNw3W
IeWJcmmpofqJl/AhzHp6TYNfqrcIfNM2ruynNnabfe8N4gz68rNuiHARWpWdvbLbZE746itSqAlJ
7xEi5eON1WR8C4THHYnKXQWwBYYXMSWtUi+m8IqzGWRzcm433upjBpdgsp23xJcYHAc2lLiw1SIL
exRKwqrWAVyAO3Zawsd48NCv+gi4vRp52IS4Ayta0clphSKvukDAeS3oIROLp8Cfqq4+BIkjHivV
H8r5/+cc1dadM/YbmBH038IKDU2kG+6yckYOV1avnoUI2OWZjs8CBWrnXg7jq2O/cEhn+FA77U6z
yvqShLRV+nERjWFxBswDv+C6+9FZjpY2pEYyxPT3KQKhGllWcCFoTW+QEVddOb3YYXiPO5nUdeWk
/mJQ0QpRa2CRrmaR/BcXotr0SXcHkov2acfZr4I0A8YdmKYAjWAnltqjiguIsbDTlWn7/TcLzhMj
IQJJYigIKUlb2ykRAVxe9vzrl+Z05wfAdK7a9vyff6DNrfbW1sfHyQXxGNRps1Xzk9tCAatgMUg8
eO+4AVDEIttYOp3gkU0rXC1godKbJpazABYKvGkRsmDptyC1+3NPScZMhZjq11TgkVGRFd82QkNB
3vvrIkKwKfW62dTUHaNwk4NywUD2BajHHLUpbGPZnwxrfKhamLIr+PP1jTeaGUFopr6qr7YjBsQf
hdMEeGys4DTHRe2b0HV310dt8KApS1rUm+sKMoSYAsWISYijdyk8edvOzxzkF8LRWDE3RYaa//on
QpWSXi+TtvqhYQ1Er1WnK1Y6/zwbts/XX7WRLFApEWdjVsb+7zc1ZunzRvzrtobJ37IJ/bIdw0Sm
8afCvfUb3DsQTpfu9WqHBEcczb7ytjq67NUs63vEi1Ce3IU2djTYkTNLXWfcS6IgShwb4nbTvHLO
nUvvhBZwtipGoiKY2pwmLOV3+P4JBxwKLNJ9Q/D4vEsNY+kfGt2zDmR4TJEtzlqUiLNh+90MXVp1
vlfdG72enSCx3oyUgLuCmOJF2Wj2QYn8qYJTGG0ILMctXDW3U//y9VaSMuBzbrXlNEj3IS2Vtuy7
BK6e4ZUbpof93rfTBlpq57xOfbruJ7P7HkbdXek1n2QGiePItPJiNtq7VDy7LsGhRtznjwLu0SJI
2uSIQmajTXS3TC+wnkyrgDVgmGcMcij8qn58rSeSEHzP2XZexnUipQ/1HX/esdrwIYun4zAE5Sb2
vGZf6Hm6+1oHm1iX3HaM+5i4QUgfp5Kdj0hVwiSaC/GtzgaGTLwSab+EWR5dEjma+0hm7VpP21sn
6trj9Xr7Ohkw+cQYravTz5G96vS1TLooPVUG7jyGrvRuw+cFaYTqflKF2FzdCUVLsGTQwYPNDOXA
RwOBXdhBcytc072x4vjZDIbsliy8D8sN1AtKE2035PKeubAUeymL+5L29u66HcdZ/pKMRYaogM8w
ZuFeofE0z5UlEMI5Ffo7F+Czp0e70hTxwyiHD4JjrDss2J9Wach91tY1iyKNa4i2nkUSwHwXGYH1
en3OuhTqogcDr6OYHv2hRy7MbdNcX8x5ZHzdHfKEZVI3+xGOpJ68hGYDvWWuiwJcFUstpnM1M+e7
w9ez3Ls1q7H0GH93/OCqGt/JMBX7vMdLTAz3iKs39m5VZDNYc1R3yA3jnBOpFi6ddIrXSQKxLrVC
OF4pAn0oqqizEIfvkuA0zFVAxRxhB+MV2hpOeJq9vFSloUhImtcxgrmjTWpSUMwPyvXF4fS4+fpd
NI8FqmHH5B5AUhaPJF0yuyCmOmrDXaB3LxqRC4u8aPLXPGOKRSyKJK+rKnflxIpNmUlBmDXkOSck
dY3SWgdmE745VrUJAQ9+ZFSAVS+PHdXG5etldk23BVTWqJ3XJatcTmoIz6YpcFfQlXdEIX4GtnXG
eaGep1JfWC6m/YVTzCwA2t29PFxv4oGS99jsNXsOzS5a8xKii3lKQttY014gszJs9nrtNnd1M6A1
ET90o8m/leVnPbnOSRlutwma7ymTw/cgJEvSz5p07Q5lHlImVyQXakRDxk5Xf8eyv9J6Ee0iZprr
xPWtMxmiVA4BkQn4Q9DUJ0CdOSYvLH8UJ8XnegaM762KpuZGGSKw4syR3qRXYTr9uvZ9UO9Nm+eN
zuawS+qp2pJJOm6o9J69uO929qge09zqT5nrYAqyWsJydomnKOw9o3JXOVbKlZYRhTSUjbsr59Nu
NUZP8Vh9dlnEqVn4QOtVihipHtr6Ngubfof91V57A5BgbbAulGV49Ws7X+bSK3aQjUmQS5PyLaUx
S6zUhbS7XegW43NHe7Szo+g7M/cPtjM6Gy36DPTB37WuI9XOrb9XOquMyt8H4kP2SemRfhNG1W1u
29o+axqkgFgpuACi1sBL5r0a7wujAuqgyECQQr19PWJ2XI93ZLhswzxNv+U02xdx/XrdO6ba9XZV
LYgBuW4lyFM3sRswaOUNyWWvtw/XdTRLOGeAnwg3PVPj61JpdM/YcQbi+nx5X0ecG4H9Wuey5Q4c
kpoY5QYS64TX/lpItroLKawwwy25JnxImpi9P+UbXuWThgTsYfKwUMRKPMZdZ6xZ0cRz4OdU6gR5
KVbwfl442u6xGItvwszczxFWsDAg9GWjB+ItoKXacsvc1lbZX9Cj3LnAnF+9Aogy5u10W/qOfB0D
80QyDUhrB69CAfyCkEF3g7+5vO0Ki3fBrgElmGzL0BWn0Juu+YEZ5a+IHweXcMg8Ss1jabfas6br
O3Ai1XZyUN+Q4ws2zqnePK/oN4k3OpvEt9YV3PIt6n2D6ozGE2Z+bztOILuqyr5wWdsjHt225hw5
Cmvr+MNH0sB00RphvRQhLa2U5WIZKg1bUJs7l6/L2btJtGGC2F+yRt0aYnqk6HqA7q5etKTOl4nH
ccQNJ+1EmDiVVZNp5VZOFKEFeRZ7RabPOmMBkP4HVDf0+JlpcUOnTFu0aB1IdstKdNq7XhwdRsaY
4OfiC6zlMyDd/M4bK/sGxeyjRzZqI0HQ4Rdi/JtUtJwLQXsrsrR4NVgR2rnKyZ4tLVlPra2/YSOE
p1d2DtnoRnB3PapYAbDkon21+xzGRlRP9dojIncRm319Kzzs1EHc/Kgq9702yBuWQ0z7n/n2+l+/
6nPbYRLu/qD0H06mCLA8GXPGbBj9ZBqdP2oOj2dgGwtdxNojduf2ZKD5XlxvElNCgUiszrkxjch4
TZ7coLYfijq5m2h6rQO79m/yNPLP9jgWCxcQMsMaXElf3TItRihjaNBE4ITPZXItl4rxMtzuMQNT
EmQfVFryYASZs8x0jjc54MzltYYs/llIGhlIjBpz+eZrNwyekfwEA7VwAeXl5fqrCXMESc02zBpF
7RJNGBIIhzkkYAzXXzvavGiWakyie5VqFlo4/D/BJHLgFjGDniGVzlomYfUk7fBzQEhGb4uVQhHL
1DSxCokBHfy16jUHEQi6Qs8GL07zf12XNXoR2YlzPPHwxhCSMQkSBu5Fz1bkNo96MRXbsPG83Tif
EHVf+yGF1uwaoBFCWuOrcDqsq85LYQYCKD/6MD0iGHGytWUbGWhspDyEfnujB810bqCEMhCnJJ+q
ldLtY2oZVknGtzQO15ciugdjbR+Y8BpH7BnW+mu1A+fQo+n2kiNhjckxGeFsWsNwkUm2cbB1LjJX
y1mm9OJMf9e5yXztktGzI1OPbkaEfOMbQNolCVz+BXRdv6hKpmGdGWnPMsbN4/iduHNimIxVQrGX
WUgzupLpyaDG6kaUVXUxHP/OuxrM0icSysKzTz9XJBnZcbYM9gjOs8dGawLMqtl3H3XMshRxeIMd
zn1NwJ7WsXEcJ/53U4nq4MACZoTk5M+qvr2ehhIt4Rzr2ARc2Nn9lAJ7vhaNnamjutdpcjSie5NR
EjNai/1Vnboc5VIOKuwU7k7ZFTGxmdCA0ia3NcbXU+lNA6Db8QAsvThdX5Q8W5ATVNM3K2QUDg8P
YbMwoDYVQPPdtcZDStacHaEduMqY4wK0QhBpJ1IS4EVVOJhWf2Eh7IDEYDWOZ+Z536uh5x1aJH4V
k5edJ72mC0HD7FQUJK6kREIturYjEmkcPybQNMepiovZgoLc/lr1ZW7Cmasvu3XT9/OL7VEh09Yp
lX+sDAw0uXxyfOpAEuns51KRA2F3T+hA0gsM9D1+7E1VJcE5cIL63kcmJqbgWGpsNeXcTeKgHRza
Dvo0cQ/iAUhsefp61DEQtRc/dfLHql0qUEqPghCxxz5Sd3qj3Uhs/3eIh5jxY1M5CG3mHAYhtTHZ
YDsOZtGxMLR25VfMu6MZYkplxemKPKZlTQils4UrCgDGa8RprATZoux50rEJ6py6w/UrMXgDIVLF
TaQUxpBcjvq2qkoG33z3k3KM12tDLFC8ceBgqMqG8DaIkDpYPSqkr+YTWZU9sCMguNeGlFc+CzeN
H5J6Plt4Tn2pe8auTY0B1QlLbXO9u8KZ4qiO4HXhQVrh9KACCmKGuf1e85rpoW9SymJsyzgi+TIl
5w6tZBNuDHoB+SZOs12gHR3nLVBzylaohYeYyg5E/vzL/0fXeTW3rXRZ9BehCjm8MmcqWpJfULIt
o5EzuoFfPwvQnbnfTNW8sAhSki0RaPQ5Z++1ic7hqXKJJpNw8w+9q45aHVhvKM2Ko9CIj1fEIC4f
s83eah9gajRK0507OMTEEhyoQXLFJ7lnRCbWwknY848pgeJIPT87gEXHUOTwUkeSfb3Ux1q8bJua
nlAtysfoZLqkA1hhSyUwd70Apf9wnW5I1lbnvElIN4RLZTtcfYx1u9IjIoYKJS0ndTG0GnpIooZV
qvgMRRg8+SWQnlBLy1towFXOFXMpZGwjHhka/7C+fYIbHPWkeyp6nAOJFNULgYkVogpbdPu0FvWt
bJN4OwJWeO08i0GwtOI/PXG4WL2IrxNFf6lrO3+o6+GnHzCn7+KMJdISzjMbpHU7c4K//w5Vxs/O
OuNYFGyHXKp5mOrhq97K7FjNmFDNIqQ87TZ13DrXjIVzT7Io+UWZWd7wSH3ZQzI+fG8CrNpWD2ke
XAMS/UCQjz/NsmRlaOlSGDZ+D6vqSYPVqyvMFOMD5Haw7VOTTBok2qssz62rH4FobxxO2BKf7a0R
2q8oEPcWSSN2eVRgYaTuo0tTeJvlPaIrw+XDDGLKO9rRz2w0yUZNvfzFHWif14HOjlY2pAsR67el
E5Y82eU8Svfrmnc5rANvY7gTiHKN/LAVTDWPhb8Qa5nREvAUS2MzWSUwlrrAJQ/jzo4QMSEvwtvL
lsazpP13ZEbJT9TvaWIRTily9lYh7ZjInraVCkcox6G8WbRXPAQjAoEtwul+RGbYEPSUL0Xo8iXz
YZphTwfAEG7DeQLh+ll4ttihHkVUHLtWG8gCDKOdbOAbASYe/G761Mb8JdBNYmTR2lZoRxgb+Ss2
6cUPLy3SYz7y608e/BrVOxbZyol97Zs5JAVC/N4oqs/awHDnhA62/vlZPwbZNpr0er1guJY/cJdp
4S4ZOgJipNGuwyLQL8tD6fkHshMxEtbihGAkA8IrSyKM7X3hYsNYGuuNr+WHEY4sZjmdmaJplP8U
FIWtcFODvgObc4Ul1E0rw5uTgKx4O7QmvZqRk2ydtYoVo3vQGU89qBCVp6kC2szEP2J76BWiu6l8
ytv2VXl18rFsXsbJU+91C8jLscgvoct7yVvsIuDftHdqsK3r1hthegTpFD7I5iJjWx0W8WUC63hV
Wunt/KIRqCfEPw8phDf8g9E9ToefWuKEX9xyV20bTg/fk4FQAYmW5JPKIdJ/qywD0OtbDWld1G6N
M19k2FwR+UzlmQ4Xp9Dy1JTdkzok1oj8VYTJL8/rDj2bTYbZZE/AFU43kw7GX7VJP1tEu0M1uWiW
l44yvvOUQfhj6ZNcwdbwMUEWiYg8e0xkKU66Q2wVn03grz06ePD7eBi/t4EgwpHs4M6douzBNJPs
jK6I/CGE0qeJD27FzS85kXtN5Pu8fDjNnq50upXUOQRuapZ3jX4Ub+HkqAeY4tvKb0EXO+n4oEvx
57skiQzrR7CcLWjJL47ZDytX0p/vRlpwg6RCMblBlIbxwyvktFtWDs/8hPypvbvpVByWl9OwwZYc
DjLcWaMTnC26rbFK+i/bAKpuePIjk2RRNC5GYDtTEKI1Z61zp7tZdm+f25FKH3TcdASHbuxTGddP
GUqbFcbI6I+hPcW+vzN6Uf9HA0ehFd7mtZGuhfS8azz1nC2tjkBvPjTG8pLg2SJwdaa3DNBRNq42
AoAHhUJXuzlLhxNrHuqUlfv83VWUQO4QzyfZoaydtZjrmJETBkKVvEImRAQ2+M3Oo1F7bYyVN29U
mZEmG1DrCJ3nzasfeYhKjGmjJQTQLw0aRj7ZNem7Z0eGkOQ9pL3d3LpeBkf5kEDYX6Zo+LlBX2e1
dkWvNJMQ6D+0Pu2ghmJXto9RM4it70SER8zPutR3cO11FW6iA/t+G7l5jjE+FntTFepHhzzx1oXu
bxXSBKYHaBwIBo2uy4M7IS10DQcEdxxY+8Isoe3NnVQo+rM413gPzFF7moOrmvw6mBSX4yAqIsHq
12T+WBM+j1i63WG552IDRkox3zVH+P5dkz67g//BDootqmog5dXGOqpM46W0y//1TCl07ChKN2Gr
W1eU9hGajdyKzgN/peU1LTiBgZt90z1CR5XQ4IROVrZldjeHm9b4/WNvaf3xu43pjN4ZeFZ5i01r
RYoubqUiLNptNiKLmCzY215EiM9SfMRzBVJo+m8vmAFE832pLiB2T400z0JPvJ3t9drWRjp7bCJm
Wg1O8Mccrsb6e4zlAwRyxtxeW2zWjnVkg1kPCu0RGsa4joRb7a1Jho8M1pPrd3emMlOgdhR9xuhE
m7Zu2vvyoHtjeMhGPHNaM/f2CItbpB52jh9HGOE9l1P7msTmY+qH+n3p7cxHI+ycy/ep69vPYFvO
aUJ4uhDVQdImRzXPYo6kJ8c0HD8uL2EoDU5Omvarpa8dZPZTODbZCQlakpPSxormFqzsSBwUkfbH
3NFI+bL2nRLiYWm1pkE4bSI7DXYRTMTnYGQ4AT3vHONHuNUNEarf696y9xgbTAHKaoyL2Sp8H32n
7yLwAU7antjxul92+qJawUrKJ3H3M8vZDpBf98vkojVdsUtUka7zPvkyNLTbLg7cY6Eif0Osm/FR
VuVH5RfWmY7LO6m54aUIIAFII2g+O9u4DFikX6MMO1PGOBlTkbcWbr6f4qY61lmQvrHp25gmYew1
qXEHL68IIQwDtWvM5rA0amFhltcpHO4m9eR2kES+QH9xZmdUewHTB3JlGUjELZgnsghGqDkTGMLv
D/x7RSwCbdyDAk0vDYK9S9SRLkbtSWtlHuV4s3Gwh7a+qSfd91e2dvm+WSUEfmGo5qUJQEhOPuPz
HKhOXkeVH4aQpgL5KMkaTb+4oLp3CNyUzg9Y2OLg9IbYmrmVPhuTTx8pDm7Z3OH3Y+2c96p7KvWB
7TTUzmZrlU7L3qgMH6t5vuaq6DPulL935vWANrW409BZuZpaW2MBqpCey+DMidUJ3cvRtNU91Eab
9jSzi9avdmZeEgNPiOTpu4r8/ksgssYCNbfp2LlnK012p8IG16+zzX7ECWDtHBGpXSz0I/PP8R1e
INRkv0AtrbizojKu0NO38ZHeG5IykIgP6IW7XVH22ZV6T99rievgZiBr26mNVTIrNcCoDEcvxsaU
+anL79CxxdZGtTcrbFrG2H1pTuH+0RTsElu9tILum8tMX4rUZh6aMxm2BUtxWtb7RYVUy+RLjyqi
t/rG3U1Ah44Swc56oDd8cXQFgTPgJsmS88EU1Vunbgc0ZpYJLAqBXDW7ogKun1TmZyhN1rCCU7Ix
anlO8bA9oinbYem5aIUdfc1PVNsZbwTfPodtVl6XB68a/nmmPoz6FCdJfGoQ/z+Ofvok3LZIgaq0
nBdlaB7dfjjmDTnZuTEclrMvr5Mv6TXTbjkKquCfdhjjf7UzNctgc39aTn0RlkjaNUnajaycHZmP
xcaTTXhGZPqbQLx3Z4wQqnSSKD1KMByOTP0KbYsk4PLP6S+E+S2cCK02W2sRwacocmZsifJ2eR3W
2+Vz6snk2NGMCAGlGeHVlkWy//eZneAFTVNLnurqx1K9Lw9xjmiJgfsdgrC7TX1RbUU7OxktN3u2
JFdmF0IRh9ePXaWxn5Kp+wvLf3rJCTnmdGWn3Onqe02DkjwGQba2+1jD/kg7NpP1lWaScdc0e071
IOdeGVO+tjX/zakYubi+Hh01yUvfIwd9RpvmLWF8LlFSTqP/KAvh0UJG/jJmZnKXsQ1aUmA4KBLC
b5cx2jTkrICGvitrc/zJYuY1rviIzMpeZY79NzH9npseHj+P9K7nPiFYeBaskaUWrE0DtbFbaidp
lkQ5W3ltbYhbyvcRchEau6q8NdA0QWBJbdNjsdroNZPISiBOiLOuvXpj67Fz6POTwIR+7uM5vrk3
98vuZDlfRTrWG9wgZOkig9wYSCGvVfDolujCgFGBXGkxPPhaD9+ck1Kbz1E/mwi8MqSxU6aRndy0
tgiTDqPnaqhfnfkKpL9d30tlnKQebN0Jcko4CwNyoy0eTGioRECZ4WF0mnKvWPBWdpGra6UZYCD8
1lktkE9HpbQV66D9CgpMT20ZEIGRD+qpaIW5g1cxnuMkoh5cmgWl7L7K2IR4qOKK5BaeTUY9P+sI
cxPWu52LlKle7BGgQ+J1mbXbsg+NYyT1ZgOWUz91jbxERM6du3Ko812PrAyZ2Uc52l/dwLVhun/c
jEaNpvmnwbS4xS89r++2WCtp+YS5upADhOUjqa3HzGRzG9TV3dwHC3RsqEZxDvNR36R65B0oQAua
6H6/qfw62QcqoPUMuvuaW023l73zVU1dc21rcNeE4AgKxbkhnIV4xBYFVuFXNeknhQX/lnYUfSZg
OvMCLwljXy8XuI2Jf6cRsQrXx3lfWp59xm3NdhWRa+wYll404RnjVUt0hqwyuLnku66+ZS9LR6Fz
82ZTU/SvMZtYOz9kpg1Wrga4qLKb5s1xbFkKTR4PC3vIAadr758b3Y5vNhSrZfkn7ApMDUPU1TLH
KeUfkLD5izHfLTgIhjh/MecpDAc2w/mD7CjSli4gfH1jV05oQzgFToVkSrHcZKQ1KXyRHFYFzWDS
xSQgG3qNafdk6wnAIOn88bvwklLfXhw/L891lG8n2U2v04TcGJRGts5GK/owLRPhENF2K26f1g5g
m0n0plbscPfM/Ea7IN5qiK5EoSEGXS7resAkaetxFa4ZzsvZebYlFJBOKKOV9vQtCln2R1kzvSfh
32rudrhTlj41pNkcu0IMJH5VDpUKQYiEtmvXjgRjggPhYkVB+orbiDA52/a2iSBtSx8i59AZTPaV
Z1kPdpzYD3YjQfN1bXQxK9w9Hn3B6/IMON1/PwvgzYlMDIS6RopBjtj4dqJ/9r0+bUJPedvWibK9
nZJGk9BMxktufOSeEZ3CuVjMXTJXvLGGITp3G0aMLySnZnyKqvqQWEkbE+TVyvaTaNs1dLUW6U05
VFe8/lg9tOivSCnSS/WYN6NCekc8izaNxjMyDrWDxn0ayV/6PkcQeyAYn5qtGL3kvnRLTSzTRjm3
32pPnQSCAJJgrfFn0Sq8UKJ/gxIP8mwIDyJOx5NRB+M6kARcp0nGBt0yn8v+Ho1OcllODUcv/v6z
Tx988Ugz/BeFc8V2lvHgytKbxyrIrT3ft03zKX9sSU94RpmxWk7UIWEfUOaMlFPrx4hd7b23iBAL
K4CSaVznl2pEDTnaWvKkevZ+Bsqe7XJY+bAh8Ao0VyrzfjOSJ3m0baX2qVH1zIdgWDHobul4TP52
ucqD81Jsul3NljIriienEhla9MI9sRFRV6KsiSdKRzqeGlRwrQ+eaidJznGqdQ8xs1XEr3jYzUSN
6+9DutaIi5PX3okZZHQNeDMNnuu8zVLxqO2N+YyS87klYpAWYTXmhCfSbfLiAHWXYznPSqhjZZL2
pOXptctMbkeeZqwlUSaD9Pz3amBD1BRqfIjjXmPNSJs9AWTFQxG30V6r+Ov80+bmk17ucOyOQcv3
Gf8Uc5xVOurxtgub6ewYHqnU/MlWuVYx3xSiXRlZV7LosJv0RVdvSrKS17hg4RmKof4ZSQBehBBV
38+W177flewzy8omdqyHstp3jA+i1DCOPlF5j61Th48uzmqAQ6T41ars36TTM+ctSb8qSJvcMf4x
7gzpol3RG8Yddba3cT2t+vie4M6AoW6+F2OibChGPbXRol57VKa15vceXmLGYZihsstIuNOyemTm
n37Op7WWO4hMQNoiTnFvjtM9CzhYLyzePebQkY3U5OXGpnTt4JDar4v67bvb21TkKHSlRfera7KD
2xCnZrjJ31TFDzFU3jvihOLUDtRkUR4IgxxNv7pG6fOyb3Bbc9yS3+srJ95nDuPowkanCNnyEONj
xdjcx5gCk+bFjgdrH2mEQhUIvZ6qHuXoqJEhEPY0QWr5yyC9bBP3AWtUaR0rflGsrkO3M9zgrZMj
TD4XsFVs8oGSvw24gMRAjBUoQUID+wKG28RUzFfQtugVpni3eiQAQttonYs4uzyMSY4CJbSZZ+dk
Sk4B/fC4wAXo18/BhA8OrSmesKKIVgA+AWK0hIzlxoQxMP4lUmvTScKevI5gWSS9V4cpFi39EA80
nrJA0NaojSetDQBSTnif64mYTkoJbv5iFzV81lBGNRrNAvJikPtAlLqjU9UF4+CKFo9yD75FMCtu
rgrn1prwbG2FIP63meX+bhDOpoK0uzarJoHm0QAZdCfa63i5Z2F6FAWQMBqCBAobU3XP79b2fzEI
QyaYR2Q+4XvIb8ad0Kg+wUENL2qkERtRuXRDhO/UiwGmesY27OOLo9nt2aAHtGNUTxN4Gu5uH39w
k9w0VSGxX9cdf3uCtGTsfPpT9WkLGlGRp+1Fmv0Jh+k2FbG+VYgmWbig6gBA1ZNobzv8RRrdO46W
FoJd7/qrHn21hF+LQVGlYp8gBPyNGjffeTn8M3yGiuzjYRZi0weJ0cyjMMeqYlp7wMlqB6FB456r
f1lT82MIkaqNvntSWOqYMuUPdP+dzfKgdYyPLJirpIEEx0lZ4gKl5G4pfdqG0fSLeWF8w5d3b8Zd
O1C4TUSjbDwTZ3HRDxea0vLU43xeNZFsd7YFAStuPo1O3WpAEytnbL+GkN5PZ3V/ZeFZ7AEGSFk2
nTzdwKE6pPJJTfY2HQMqZmkm6y5hpzY5rAfABn6qsgZMkrpbbPCcZ+2bimZiRWl+Wg03lUgPDoga
sVm3Zb1ptbdeGYcBQspW2BWloKE/iE4fD7pV4u9I2peRAPNGLxHBh/7O6ZRxVkTSjWVMqCU91Fsl
PmBscBqSrv1UKugkKFCYyA1sZnT/R1NLDfpM72+CfLIpiP0/UT55N2Vs0ZO0e9lG9nmXVtqLgKTR
ZFGwMfThdyB34ZgjP/eKfeDRLQuBomxHmb4EKBr2R0L25LHp2mcEDN5jQiUm4WfCxt0pB40m61W1
Jg0WtEsSY87suh3fq+9olHVbU2P/2qQPXTf94AwZD3D5KW4sRNxF5AOCDDS+sjcjesFc8umA0z4s
NWvLHa3f1rr3HFH4UyPH1qFT2mdIH5WFGnYIsBVA5Hk7ZxC31qrpfGdfAanYtsnIuNI0y6N0WXfI
C4yHoeJcxB5ZWC71rrmbBDnjSeqVW3Cp+zHXP2kE/pZ2uafHmNE3bF4inSGuqq2fOqkzUkHtmUIh
12atEyU8AXduC/FEoimcwxTeT6UF69ip22MZqZ+mV/m7usn+5lLD0i7Vachnxk8uiSNArg9uLv1r
xBE3PK/fqwDnsd/xOxkV+w0GEWSrVimjRWDMG4/uM5d8/MfvORcyxzM2mYEWNvJxw0+GtzGHAYuw
YOumwaRtI+LHet2GvgjmUBvEqg+FeYijLD0FwrtmIXc6aTNVdLh6No3O5x3nFiGJw2/8fOaZ0Ti/
qmMYZA3SYjCLC2rLE92P8GZ6ABL8Jr1F5JNmA1pF4DLgUDGkNiiNk4xazSKEJSf+71YKZhl90Pfr
AWHPIozdClldW7tFfhYw/CAKxtobqAYMZINYfPUb+kADxgOXmGvh7rXcEpdPwn9YI6iRceVZsyz3
wVvNLM+zbb5wLwg3uKkGwKipta5ifT0xq+LueTAGD+FQGP40ut44sFU1dwOg7Y20+69Ri7luBYGn
Ppk1q2R8I08l2VZxgpAH+ifywZ2vMYc06uIcyo+S4TqtF7XphVHfRu8S579wXmtHq2/zzeC26S4e
TX1dT9EDkyJ7G5cDQMkSZAz/U/6R8ndaGg9+iwCjq3Ev+X0QH6q0I8RwNsv3hFSewugA1+CpNwd/
g6kUL7p4L/tG3Vo72U+eUT5kVfGmZUCC7Uq8don1Rcjzn4hyZgMp4+bXQXDiStqUVZPfS4HXuB4D
kL+a+tDxim9c9gOrrjsFpSi2CNS6I/CpXWZj2myr0TnoLUlB5tTvTadK8RFmCKba8Ug8UHz15gcb
wNSkxz87Zxw+QButej3aN06rP6V6dkEnlh/7LAvOZcMM12nJ0/VRIuPBttynWU9jzZWJ06YU/rH5
Lrzo0xdxDjhVOuu06N5ACvvXmI30xglevLA6uuDRYG/o8rF+rbpJbp06+BjL9nfRhDPQQ99gxVqz
ZOBhzdEURJNPCgxdn0QS/1u1jbHtCk9eOhd6uNE3MKkkf6w2LzZGIh4i5PoHYzK5jihKBuGHD63Z
lfvJZ96cNoX20NBygswRj6sQiZAvs/CQwhvGwZ6uo5ZkCa/jr0SjsAKOjpPQDrl195ED2yqQ+6h2
psukSf7qKBlPfjrcFJPiG9nA5NO4brSNCXq7xkzhMQnl50xlYqvZ+9JudQiObPLbTMLrGNNfhYsN
0iu869Q94Bey9sqk9tFZUWFh16+lk6J3FWxmzaK4xm2MKNUTPrL+kESBY9Zn9anpcK0MurYLwp5W
mMwuruXXh8EbMC71VCLs8NapF3Pa2AQDGIx+5jvCTcNvzt4ZKwJZ7GTL+kdr7NGbZcQBG/Qddk0F
K5m2XMr2TjUPg53aW4weYGjd0rn5CTt1w/CJ0/WMBKAGvnZNb727O7KSA0rHVdwhpQI6Qk1tPmCZ
ZjPkU8R323ADbNTegoMvNzk3L9ScsqIPno4HJuWvTWbphHoHya6Qw3vfZ83Fjafh0Fvhecqi/JRq
+wHPfbqSqM8iR437QlpXS1XQGpTnEhwW7Ah2pF+dYJHqpmg38d9D0akTdzyZPe1R39mkUY/rx3ry
gEWQXzArWgnUWTtm+juwtWmtjSlIqwohNHbWktZc/YuC4xiZvfMqSgKYwMDVe5k/lQ0kGCHRkUy4
d9CVO/4e/QzUCH9N1Z8yuDH12wCHbuU0hrax5ZCdi4jseMY6wzYHgHNm27JOrcI+Ffi21j0bsE1P
82adkJC5Ndhhomp7s5ixAAkHPdHGzV+PUi9sk5WbbDNpOD9AOg0FwqfBzrGF5ahrE/1UVT7I+ral
g9v6IEZgIgxJu1M9COQcc9rRM5mKWlZ5FtUzSc/NqfGSYzUiGydtuoxAkXMSnmm6m5fMXIKaBFir
Ot9QOw0vzEP+SKEE0qrQePJndTaapM1kWhFdzYkVyBw/vSHIDjFNMyFd/SCHN79uqwspt6BPvYI8
YOqETUVLgYTvwd448Z0beHqI6u5Lhtkd7ZG9Li02rIJ8idCRH53pxqcgRDLDbDtaO51JDh0NL2BN
dXTWbJmvzRwYcdZQKVfg9rc92WVMjBoaeIE6NYnGbsnIDrVeQGUfB/QCmX9innVw2yy9EiAUgSqh
ZFKtvQ+L1OezFPepG6ud50DiC12EL4V7roSJg14H4Yt/guxIX/8pVPern+9vhVfp+1H7kslDG9fe
1coSrNwy7S5R6FHoIm5gzZDF+KPKCti6YwMQeyBaQZ96Nm4zEXtAjrVuWlcB5cwpjjHfbJtGHD1O
z1U8mNkh4iPfEr/lbhhxjxsvw5NnmB21XYdFNHAueZ/GhMIPeCbj1ESxUCZX23FeuzLv7nTze3LQ
otrTj61Qat1y40MC0lSn5cGwut00VfUxzXKGhx2qpbCnVPOgom1tzQpWKKjLXT70z04acVXnwxvD
nowwE+6fvuNXp1iruKaWp1amV6dkXrL+PVye5SjsMkAwfPl/HJfLq1Te1dYP5df3Ie2N9NTFvv5C
k117SRF+1ik3DTEf5XXxzrWY3Jb3kozyRtNL++TDd3lNe5oFbhsF++Vd0lzo/44DtG1rHJ6ysEZO
ZfY7t2W0VtXtirMm5BL0oc9H5a7vBkBZhIUaSF2uHejk0kqBApZpdwIXvYrJ2yysFwwC+psSLbSF
srR/9C77yqh9cfFD3koD4fIg8nrtxN2jjYn3OiQeym8cDiKOs7uVMzDRh7jZln7pnHIAv9zMN9Jv
4qNPh30b5lOyQQuDN4rm6nvjnlGr5zurUHLv+J3LVWoAFenLezAOxkOS6dHBEOJn1Xe/m6y9Ol6C
ICKu+lmk8aNmu3Cpfb1/0qjmHJQTbd3XF8svbmCSxOPy0I+6ec/CLyQ6kC49SefOyeP9oEOMIUGe
39wyVHyiDXGr+2EALU7mQpw5UArtOIAGEWhvpub+CsKHyI7MV+ZmxgttFc0tf/TRSMWZ6MNzMVUU
+32woiFW7imB9cdQjOkJ3wDkR11lq5HG6XGaw1VgcLlbW+WgsEza1xMKZS7L/PbWVaY8Vbl2E/RY
9rKK7KvRZ0R92gGln0aUZB0VJrLX8TrShTga1uRAdwLYfF3eaMNeP1syWC9H/z54JEJcly/TFPMu
1JcSJhSv/fsly7PltXDAa5WN0M//fXd5Qx81G2oDoo+OPufp//yA5dBoDNZr29h//7j5P/Yf39qR
cb1VGaryf7/33//88lqhWXh4jKnZLT+BrZM6mGP92Ed6RWj6DJwTVczTyK7c03IMG6CzWYB5KyR/
5GSLnmZGOCLEnl9bvnB5Q+mx2FYdYTbMrkth075lKkAvxwuRvOslLT/cVX+NVObnRWqJB0LQapvO
hcKnGAT5c0eyD/8/d8Ny4190c+7BVs5QX7+f5rYN31Kl3tYNujrbJ9q4hTz6M2Rbxwj1vx+GShZX
wtbDg2O3V7+f7I0MvGJtiGpEFFBHzVZ1zgzcLAmgBVjnH0sCPsqmN25md6qAPK5RkNW/xqpFMI2E
gduHeNWc/qvyjexWJs3vzIodYhXK5LEZAxPZR1vfif2wdroajGsqCn8PITq5OGAKj3Xp6Sfpu0jp
yYA+ph356RECt4ONjfWaGJa/62ViQ/hs3GM3dyarjiVQIf0M5malWxgW7rl+bdJROI2N9rfL/eHe
zA/TMODqIoAPSwmHLpP/O5Q/eWfAnazstHxjZW9gm9H50Hj3FlJt3pZDAmqeXF8Zm4QW/MpE4XBT
QFxv9v88k+K37GRxtGn8DlktbiRrEgzStrq4uU3/nmXsAISFTR1tnEL4Xe7xe4cvcwssMennKEzU
WhUR7yiRVoBD8B64bG/ZVCHsqQysXQobEiE0z3FanqgJApq8PDgBRfdoGnL372tta/+VYjBPidkF
KGSSn76dF+c6uJNxETyljgyeNFEdgeGE2xibHb6LeERyzsOkEbPABNbYu2XDzi8PoRQqo7wvD6Bw
qrvTQ1f0uucY0/yHbSJ9dCL0XVpX5y/sf0/L62ibpx29v3Gf+1n3YU/Z1tXT8BUevnvGbGitwhGb
7FgGvzUPXIRDm3xI8l2ZdLt+jPNXruB95CGdq8e22ec4U4SPYi8O2mLlj0H4mpoZXTu6ZysjJ0O0
DL18p4Upo9TqpfLK6CI9uyJmuvo0rCB59tHRT0KvDlbCZjGThLUIQLJkW4xJscsgK+IZhhlFnkL8
kWFa2Y2h1p2XB61ggEtl/BpUGVkpyVQ+5sLqDq7srUMRdO6DHk/1Op5t7TXl/1hEv4EcHzSU4e99
M4LgR7pz6sPMf4wb4IpSmdFvDyWyYqj7A81PtFeuJo5CluUz4jrx/TP8fHrVkzh7VXT7mYXIlDQ3
z3zpvOp9+UeswP+j27V/ToSOxEV607kiPIMN6vw0tUyxy4P8mFXAcluPvAMjjuEWZkPx2GpZ+Ri3
HYGsTXm37Wzaea7TPtWiB+oV6jsdL+R9eYlWYXXWe/lnOdJIOmFuMhAZ4IJC0phsn1x6ii8p1s+t
MUNhm9mSZ/C5sxHJojV3s5Lix3N+VuYHOIUY5VLh3P1SfwpFZDyHjfqcNCb2RRo5D25gaZchKind
Yrv8hON6ixTFfKP37gbrMIpTs9DpDhrpZyDzlUsGykeFo3+e+k97jZTD99hQq6lNPpjkDZADCEiW
ZhA/ma1bH1KK5EOsdeWhMTz2irAsoBY68e+y1c/x6P3px1S7MBiFN6Hpm0wYziF2unPveP0zZT1m
ekq+XT34T7Rk6mfib/tT6at+tRxWtVk/h262g2rEfj+zbnmahc92GAJgtRD50LsPnsNQpxJWbNVc
w/hlT069bpBCHRJ//GR0at00x/rT4TvZaBWh8yF/2ltTTYzXOgweVhC8zp+y1RPFl3r1e68G4N0R
XcloeMUSwxg5d+Qxw1s0lhAdNUSMDzBBIOoGzDGn4VnWU/lQz/WJSgzwgfPh8ppXluWDcMvXmivw
hFqkfFhecnMvOvCxc5ufv+Lfb1BAdFwFg3f59uV1tPic0BF3t75jOrZa3okqsfMaRizL9zMkddnY
wbUdOqmflgc9d/TTOD/8e7g8qxBFspf//94OqhBzoamIBORHNcsXLz9m+Y7lxeXBzr3PaeiKc47C
VM/A5sXgVEI+ApVshiR0ttp/UXdmu41c6ZZ+lQPfb2PHHAGcOkBznjVRVKZuApJSGfM8x9P3F5S7
rExX2WWgL7phg5BIKSmSO/bw/2t9q6yU2+uNM8TVtmKXPjPNSFRLs1iKto5vR4W2LfUpfefJftjp
FgtvikztzuIS69Reu4HrRacGSunXsjStuSGFyuXppXM9Cu3VQJjA3BNm86g5BZu0vo7nhVFYHHIT
NGaeKiMSW+yp4Rwfrze9p/z21fVbhXzqPdwciuFVsEc3/9tN2fKxzK7f9yR/7K1cKbYY25/rLCQJ
qU+yc6JhE6dhfP3GIm/5nOi4MZrAaA7dl6If+81YZRoM7UG7ca0SsYKt3l9v7KbkDWB3vBxNMq0K
Sx+g8zL31hBRZ6ZdlbeWNsTHeMDhPGR5/TLmMcY0r3lsCsJ8+trCHjjdr+yMsUpfIkiHqxKpNiF3
jf5oZQaIqSnHW4eb6yRTXFokb1zQl+gyCWDisK8+edVwoBBivjkRT20nmgCro1lrCYFrg1HDuXd0
BOvXH5n+oSbonC+lTcecEHhCYwcqwUPUlkcBhGfyTVRfBnjH7Ea8d8sbbgRZml88C7EQYfXhMTDB
KVlSJ6lIgwNW2trT9UdL/um6c7xnh8bzAl1QfwK3rO5YPoZVIVmWmrC2OZ+yD0hrF8kCF+sysTH3
hIEV4e62ilsTedUtQUT+PqNuMjiU7bD18kCiUo6okUBcf+L6s17TbcBPWewhn4vI1w64780jgtwS
x9r0JXibfDn0tICoHUBpccBdpIAjA7LwOOrGHhTQ6U4/AwW8uH7J+18f2vX1a1CVxSK1IzIRRQ9k
2M0BGbflqXLibyWHzFefVgqHefWbkeTEbOoxHh4c+rkfEJ0UpsuokNTX0+6l8avRn7Ut7uHWjC9t
neypNYoDScW/3YzTt9f7OLatOxirO+JbnBZRjPX55z5+TTUePZxYm25IWs75NmU48M9Ic2pEudcb
zwy8A9O3dxgHzdhkmkF3gVZfFo1fvDEI1/0Uz0dSB9rC6wNdZysLPWkFBjd+LjXyx5SZfo1fh2JW
Sdg6GkVrOKW47gfPJvDYcHN/DQJWJfnPtB4BF7u3UUVmZB4U4jYp+nVoEDb/+/1JNjEweJPkMNbr
cgh3uDGqO5WkjDv7AY3KuNINSctMLbXjWKB/1KxMeUVXw4GkrJ8tw6S/bnfGbspDvrO7ukWtx09Y
cc51FtiPydDp69Dvb9NBNxYdztrH1lQQSVf1a9gKVBZd1t16fqbtKTpaU2Wwfh1WaCGcJzXOEJlm
2M9bBUC01jik1pLnqtho7jqkmhdWKDpGiTKZocgUd3CV3+klttmCfEUnD5QzapdkRR69XGaTl7DX
82gH41ZgWeNRLcA1qlbPnO0f0npiQreDse5iBIfoddIvmP5xe/lOc6rNUr1RcmKYgDkHdz7nmBUl
PboHuexgYzDcOH6zp66iclXTGlxzNPHpMBJ8PwVePjRofOZ+2JeXxERchAGRjHqvHg7JYJzg+4rv
dm3Q3Q4LqK0JuNWirg6kDSKiz4JoGTRhd2uxSVlxxkEhLBJBQTipj0Gvs9wJGlZ0qDX2MaydjLxd
ZGPTqPjcTmOQRZQ37PosesKOEsBEL/44HANfc4DTOqQFeoEHKa88d3kwokurEpyXlEp8SQCY34Hu
CfPkLIIs3rtuQ8Tg0MpnNVKOVdUqZ6ULTN5T2mbX+5uQFFiCredECXTgguK1XZnaLUSM+ow8EKBt
Eac7aXb12RrrfIW3o17qnBwoErb9goXKWQo2yuum1ccnm4rdDMBfezJUNwa6NhdOLJ/UKjeOmdeS
miTccY2LpFmnjrF2Vc96xmo8Uk2V1a2j0mmMCyACihaJY5VQT0HRM09lmL1Kke+Tzh0vBBrr67Gu
2bnqSXNh/3C4/kAforBpEDbfGHEVHGls+fx5Mn2NaGyhkUsOFDo7Fk6rXCljXG/jIMw26A7Y/ajN
VzejWK14UbYH4Bto3nhXJ8pwB2jePBXSWfx+F+4fxoGZ3Vx/4Hp/6BndDhEN50J+53pjVb0CzRZa
bt3Tr/H5WJFZiSg6IOm76SC03zXTDewN4yZVnn+/J8xM7y6VhNkitTld7zeB8e4rNQlJj4Ft7o15
+6SgaJ0NFmxrBOjtU1lN1aFaP9OItm7Btj+k0901LuytZpc5aQf8UugkHbKAPN1ef4mm6SVpxuq2
K838Uav0WWBmNhmA4YDzIMNi2U+nFUAxzbzUXH3uhSTlRdOpBrniu2GxGS0xsq5YVvvnobktetN4
QXbPEI4o12KcGe6JB/t+vb/zYTfbo/TvgigJDgUyp0U1/UJRijlqaO0L1q9g7YYKKdBOW1wYRDvD
Lo0XYZn46ipN20U+mxqOgsYjiCQybkXgHWvf0R8JqA5BbmbF0QD0+khl4btSJsrHg3lbztshW5YD
xjir0dUVTfdgXU/fouM6m0pQHdnWBStYIgDSHL9fOlVNTA/0ExOSda0PGyEGByN2+dxZ0L5ypUbY
mvkc3JX4LYbxMfnPrTBZ9lB2/CR8TTrt2c8aWlw1JWMCctfTtLuoleFVd2so6vCsYbGFy9CQGjrg
6jgmfrqn4utxONs3Hgd/7CTU9ErEWpFvzRu9Pg5VrW5U+mHwNklCk7iIXcboZrSMdtu2VPf1wsFE
Jfa9Mfq763etVngLqYXdwkW/fvIUbiQLwVxzhnA5EdR27Zja9xOGR43YU6hBs4h1RczbXAEvk6Rf
WWk5T6MpP7nOOU99h0szzA520n9JBpCLOQr92tXpKEX9g1fXS6sZXtkKGyrZMrHqnrB95rPCDQlA
0rqlY2iQcaYwhKx4ts1wXLUUe+aBsA4lU+STEnl3ni/ClT9QJZ/YFs+G2WIewTSmAOffpREhkqZn
Liw1FI+QK/ZBF6svaoMl1ux0bWu43hGAeEwzKLm3AnSJle6vtThI13Glnq20v4fYONdr/9EM+6Mu
kj2yg0MwVGfhizlhWq+jKb/j6sTHL0fI/PIVY8bRqqL86CD/ik3eekJdq83UzTYQ8uxLlRSuPMi2
QsKiIb1x0zU50rwWgUYi+cjrDLmWHYa0szsqE7xc8BuwwjPanF1Ia0kauTWrbC2bo8NcDIhPsZMS
k5gJFJSZOAERcZYD7g4afynkBjIEa04IZRMhC6mwfavOADUDG+08Cf29bbikTwhKMaAniWQXjj/X
+ojaNztB2EPaWpZ4TZCEEG/D+jYjtKrcZSah341v0n7NyRJNjIWvZMG8aupwboMZWERD91463XDk
sPyWuHCGaqNdd3B0cpa/eeDrchkY3TmENvgYjeE5vXfpA+xcwZJhSeALfZ2l6FFsglQr74kunnr0
LIoGIS8GFmG8RvMwrkuVame8ILnQ31ihBhIt0s4ZmsdZyAU5d/3RmKm2pM2nkQdQgOCY+S9NZro7
4qj6GcEPytIo3rq0ETNPC7p5NqSoW5LH2rVNFG9cFbCNl6WOvc4kFKNMVXuutd2BQ5M9l5lPFLzW
b50YGAX1U6AM936qIaLyjJAGLWdzhVylndqF95qD80C6w7ZPyRjPPfpIYLkWrDVN69NPkPIg/a49
oHiFkYH4DzXMrnfqs63GPkROYlAogD9EwLrWntawYkUkkVqO+Z3NFhx4s31PppeMUn2h+VG5YOfg
97QKTd/5UhEaohtiQ8T4BddpxH6TTlseiBXdThPZHQkNBMtYiksbTaZnWxb+xi+wnal6vMytHL1F
nqzsInzSiuiVug5S4zakPLaMAu9E/4/T6puXF/sKGViqROpSl70/i8fuAIA+HoCNauBuccekGC1B
FgROcmGtqwlHMtO5EN1W5u5WsmL5vljXdfAuxw7FSNs9yo4QHKqMU0h2L1eOpZa71u33Caf/+RhZ
c3rOwcrOK3dOENaJzs2iF/6Do3iYTwvt6AgSortafmVhZwZTb4ehs6F8IcfITZSCSU6rMWy8GQDs
E9nMM72dEwS+Q7+Az8GVOPvkog7015qjyjxO6scgCOdkvvYoD2LShiiyMdHvxyYnONZTyBMevDcR
5XfTixzigPyVI7BLTkHDTBm7ks22mm6yZnhWVH1Y40MkTyvMmbTDKW4nxSCoAk7VjUCFAXYIK/Jk
Ue+PnUmZP0D5V6XJjL5IPXcFeTooZ9yZ3zBb7aTdPZXd+M1tRva0OUxqLHlm53y3yQwjdRZqhqeS
NlDpXKQWozsalRcmVpSAqu5vhden65aQbDUmJCiuYQ4EGPyPln7qjGSYbbSMv2PwnXOddQcTQzja
w/ShPsU6IMGMLrtqx+VUuXgrNIpBkQkVrmUO5tA3bRe2gKA2GmpbDFLLGOaWVyUvtoWYuK91eFNp
jG3ET15yBFTnQKtPhq0+kSdxV1n5cYwbekAF8P4+tXiL0Zai6OeiInYmVzLa/61/0TtmFmr74UwE
1r0pi2+9cA6dLxFAxU8mOdhtXRHaXODoQEvtu3gT8jQC+CJczMCE/mlfNaCCAAeBhyVDhQxCR+ii
maRBF+a7GAt/LgLaRziF51FHYFcd9wsMZ18FIgm1jrZ+NIDcag4mNui+5Z/KO3uBcWVL0fAQj8nN
SLu4pr+r183tQFVwDsplTnWFzLLIn+WewMQGE9THuE2Ca29lRz/q70y9bu+55lr6cXKb+ck3SJfh
mgHkoS6ZJ8HwECLUQFwrAw7nJnf5KRlbprazRlKlgELhWXf71ZjCeSP7ZlUVQFgVoASV42JZrCQK
tvIbKgzqoQ66y6HK10HXnLrEmMLMiAIZZlykALi1SfZQuy9st/e2uUYMyQdzD0Fr7pfDzlVHBVYF
rt++hbKM3rMJ+piS3DBXCQhvGh25UcZZRRfFa6dW+E5N/+yX7d4Nob840baXHLeA7XjRbTG1hfLu
3UrEsRTFizLee4V+Y2CEMIJukwTqWhjebVm+jGp1BDn2buTJDcHgLzEq3rh1/FUVAT323hHBO7g1
Cq5v3b0ISmSImbf8aR3S3hKybrYvFeZe4BDeGml+kC3kAEBHaMiRq4GzNp8DGpEWZ8sgfAvoHUoO
x0PorLlxMhs19OtxRxLEmLi8faQGUP5BgmT0KUZxKh2B7EfcMs1yLCPWm0aqs4pVcFZi25Iyn+Hp
fwdbAZrFlANhHqEOqgCgrii/thFbe0fk33M9XlgtIXnSlmQ2ynVWFAgvqCst84QKCDU1IhXHRc6e
bFNZdJNiZnndFq/V2KJmc9JDlHhopSn7xCGB4NSC9xDf2Mi3CTF4kJZuTJmWC4c4uidXTy5+VVbf
o64gzz5rnj+MpY013NKq8fEUx/OB3Oc5H+GG94LIsLFPtqON2EYkUM1IqGLvRMbLwsTii+OVY2YL
zcizyfMBe5V/TTsO5YGOIk3otvXoTV+lqpC7q5clEdpzoKhr09S172NK1DMCqBf2WDO/mpKJpYu+
lkApEfbm105FL0QFduDTjN/VybekFVg504SxJzr7NQ20Ep4fJXObdoQhuuOQq3JbVXAr1Ci9vd50
HqHlyv2HldrLjeamNglJzoeR+O/eqjYKipWLZwNsgp/8krUtRMpHp/LihT8Y1mv/PfTC5M0VDm1k
sHzPue5+GRRbI6/QxEo20bRaL7n/ACSpQY7SMIIrHSVtxquCl3Z1E3zYh2E3pAdHpJdw7Ibn0DCO
HwDfsh3Kg6Gk7VrvpyBlc+yP4CWzVVVmNsNGJLcEtYNAn1ifieyXKFyGLzZz9CzGkQCGtAudRQri
b22WRGr1FdVjRWnMb0TQsDq3F7uw2MyAhPr9pmzvRg10jBlb2T414ca1w1efbtPU2wcOmvdknwVD
1NHXGrBI2Eg5hUj3jVDpHV5pEHkN1odgmq52jVXQVMPXlM2nHSvji1cDb23pTC7yZvTuatrYmGga
cQT09uJMh9k+zLUnbE8sHgDKsIUGN0leRgcOUuqqyp23q7FWT771eBdFxXkP8OhwoCVsnvtmNJnC
IfJnXWWcESRVKyttDVZFhPWhFej8uVZ5Z6gorwyZLAY7DaAisc291QyQNMDFqxX7Org6VWYdy7o/
E9uRPJbG+KXz0uG2L0ZcIlWzDbShuuCEgJJpU5jtgnEn3TLfa0YnZjGeldozgVpOEIRYOkeD3MVd
bYNfrWM6H6jStk2Y3ke8mMP1h0r0pDN8UYusG8o7PbHVXS7blSQ8qZxoQmwnJMJ4s1oPQ4gElXFa
GJZ1W/mhvGt0INXzVkN2eA3L6At0RK3u0I0ANDCijFn10B82siTHNGjwDGoZcZWRRLAHyP65SjH2
ftjmQA+RU+jj5pn+jjbojTVlB6h6XdkdwRZfKplJMpcqAj5sjNdXzqzbqc9YbJtbxclL6LBgJ8wj
KE55AL9J9ylseFqDU2Yw6Pdwmg0MDKWcd27tv46VsrZobBru/ZUrVvmB9oCxj808Fz6FJToB1OM0
tSKwvA1w/PIXcphJmVT8aeh9z0bqOyV/sp6J8Zsn74dQv6RN3b3Szr+IVv+CN6+8B7dgzqEWxLRb
dfigaZT3kI5suamLvLtTKV+FVdssoyxBanUdA5FHpjcrEpnjcV/fuDT/r2Y0x31PtTw+f/gp23fq
F+gAOLsXEyitKZjdvNTfxrUpjp45qROTxobcSm6KtMP76w1tYH/bKNZ7DBNedqJ7GCpTBayc15TF
guyUIZljd1Lv2sHKv46+Y6K1jAuMqALo6tV4m0SOOOqe8YJYzp0BDVEWZv1dzQYbCYWRI6KQ0bLp
xMEqLOPQWG6KOyop+FQ2HTEB5483wusSHadTajwkMbsJep7BWiTjfCCBanflo6PE/2rFdX+r6xTk
P+BZJfJqeIUJzZHBArgYdryn2FC9XQ7PiMbG8DAqNEc1Tsf7kORRZiDtidyCZFOPzlJ2/QBQB/KF
W9D6UE1i8HT6cFPkTVGOlNuyEYJoC0vNDfO7oe58PvXmS2qa/T1yCH/G1mW4aOS0VPkE5zTTYYWh
IDkDCdJ2WPdO0Kfsc58HHQReO9qaqKCWbuA5FFYlvKOJinEl37YZlpimgeVak7q5acxWbPwhUw4f
q8OAIdHN0mumY70s6h7edkV1c2apqX6Q1y970+qoohfF4nqxuojvjfJZKUS7VglmTb3e26ReE+6F
2AB4cW5zYjDmeG2SVRq/jVFhc8gMzX7tNYyBEUgmnGjzJa8ad+4YpXqqbPQ6HcTNZdF15kU0xn2b
wWr1GWFNHdT3NtMmbtmT0zqTuQ4dwPWthJzX4L1nCZZKENMkzsqHbpK22ejMha/buyarlM3ArnTe
YDI/FYX79IEO9pIkusdjG6JIhWE5xJG+4IXLuTXlCtWk3m5UhezWrhtzIKodpCSZ1atE20icSNm8
tYdomcHU/bDd2fDAtL7w7wThf2AibErujYXBNIEcISE6Ug6jlwbXTCVh/cuooNyr/NeOeuTctlss
VvGwpanuXVqicccynuejK55Arum4UTFZU1WCGguF5ZwrbAb9pEVh7Ucs+iwvHoUXWMA69fXrxW/S
+1pP/v0T6gok/l9wUjyGtrImE37cGb3Zr3L6GhtAhnTwh6Y5w11UliIM85VH5zPC9w9e2gsQIJVK
xriIg4oMFS1bNl6Pv9uuyFgSrnFpVRYT6A/YAa6LrO3pZ21rM442V6L37zfgbIw1oe4vfoiyPdUI
l+bYEqzAB0DrJG8o+YuAclX5OfGGgFeds7Sm29N/ys/5MA4jLxpUS8wN18l3hGKu5YDX4mpfl9g+
9zS8v7FEoMnvB4EnoxixIigU6ny1Ai0UlhtHUolJHIJjELAoUOPR18DagSvQueWLHZVrqZ+bKTvo
eqMZ1KdK1RTbsAyDhwEu74HQxq+//4QkhnbWKqW364jpYPltD1HrqAfL4iKpXD1/7l3pzUw1vx/Q
F5wc3V2OSSRPgjDPWR2P0PaN9yvfyY1UfVO6+bgE1Fd8VazkUioDNlRNS2/UyinYbXC/7VrpYgRX
vCtEtdPCSYJ8nwRxTNFDFiemi5XdKu3KlL1KGwfrluVSfcpV+OvTTaT3Ai9gswqiup16YgvPCPZ5
1oLg59JeocjJd100SUfpfs2LKvFeHCJHM7QC32wCkiH8lo+Gk0N3MZpgb4YyPSkYfRYSUsrXSPW2
IPfcb0nXPBm93128AOpDNFodlqyY7E5Dvc1pfTXYEXaYd4KTR3Sm7/TFqbEDsO/DMtG97B3z+nMD
lLDWTWcDnBat88Qw8wlraTw2Ym2VsrUezOQd/4ehGxmWFDluLAsNujbhY1oinappWc908vhk/4Te
qpZt8uIyUS9tD9i4Y0IBgGXFi3CTl8Z2A6gfD2mQxECnZLTXcR593FzvMx0foz2mzBM95fsPqbpW
hqiQFJ6ZeA3VjIMLKYMknehmcGwdN9lbFOG59Ei/aP2YnUPj1d967VwbVDjRyH7rek4PjmFfml6a
i7xSY+rVlc9hMlTWBBI0dyNMjzmnf+r2KSbUBvB02w6cp9seDIozGk+9laCydofXyAmJIIib5E7o
Hsyc0TY3hANn+yDr91EjBN2C2Nj0umzPo2pdwshsXnuL03MhEvNuCAq56xuBLo94rWkDWy4w9jOc
I0M5BC415NGvT9EI+ajPNGVj9G2AxYm1CmKEca9lWj03x0yH41wIKhweUQ6NRf2sihsgrFSiQFYs
OJ63N/iG1E1evXdwc/dYcf19Pt0IyBm8M9OXUtf48vo4LHl/rznd9z9P59B/nlKkQcgdeBepm8iu
LG0KH/sUOeX3IS6B2GgWZrlS8/FbqyqsKK2Jzg460yrJQvFk1DSdEwejiV+a4VMTboVa+JcYeacy
DHtdo8rIMT4f9tVUAOWMVy/cw9W70zSF+uHiaScrj5bVbIS9dFIDCxuneYX+Dlk2YhfXPfp5XT95
40kRVn6JJBm2roafcFDNi0eeGwCMoxy1m0HLmJ3U+KvfV69jgo8oN61+5tDBeIwswyPle/3n79L1
XficYCJNE2OwhqhNIZHXlD9lAVZVRF9XEdVClpMIOpAhmX0pUN+q0o516bCRgFuy0nwBHjL0rS10
O2tOvpBx8ay8oNmOiDAw7eR2tF2XUlHM9Uv1w9sYuYXBKUAJU6uPalnGd14kti5CR5pfNbBuFdUl
ELLqAbdlulIiZsEUC9SOrZ3YNWU1Ltqkdz6SyP5vZ1iu37PTS/Je/ff0D79leCnAxNX/898/fHcM
3gAuZd/rn3/qh1+q/uf6sPeeLV7qlx++WabsiIa75r0c7t8raqjXJ/jtJ//TB//r/fqvnIf8/R+/
vJEaUk//mhdkP0RSKlKRJgX6T8Nj+nN+++Xptf7jl9sXQX3mzQ9eRFU1v/z22PbbP375/bc/Ui0t
51dTNe0pWsxRNZtEt/+TaskjPJOtouiTxEvauv7PVEtN+1XTDN1yLA3Tpq2ovwdcauqvpFUoPKTY
xDiRT/l3Ai4Vg1DNT7k8QlV0SzdM5xo8/emaB2aYh3kqwo0SxVhlUCkATUgxbTmB80A31JaMuNI7
WsQdhFtSNMYZOsIQOnPY3Vltme1K2XsXQ8dO4Y3xl7CrnvumqE55ZyHFSUHalm0/V6AvxR1mRcOn
UI2SiFw11E+Ex9bpzvdjahl41WGmZ735oLf0YOajpqTYE6g/LNohaGZdObyXhJQsVLOCRxg/u/By
5jZqLeJvchdnUKbOScKLWN5xjrXKUM6JYW7RWYUwKrtqgcImPNqazI4pImpmHLef59LJFlHUyffB
D6qNUYnuzcAa+9DaXXqHfNCQs24wzWePOWjnsXIv88IqFgkGcaUR0YjeLIHBkNKZXFSdaC+YFk0q
ekl0yoRV7vMhJZKRztI8HuMnjkfe2YHjuIydDKmpngPStez+IBwFDCUr4x32emTF2IBXcRw1O+YW
UArWoHlwxPgyciedE6Npblqp82CiY4NFVoNfUFP6/+xSPIL6iBUTQenfaV3evFWa4FgfMohAodA7
YpteslaiDNxlUBuXhlNBF9BTJOOh2ya73ABuMgiTWIQ4yVYTU6yYxRGAQt+MmrVWZulRrznt5IyC
k2mXWJKCFtKQcCnqh75zg+ZMHKrIdR8JSzC36JCaue8XrJ9JEt+QABSd2OJMoSd6dgimdnxY0pBf
gH0lojx3AqQ8rYYZWtTozhw42gb4Y90elaWUBbzWQqmDrYdx6r2F3z2FdLrUye3hEjOadzB41aXn
l/mxzzyiHflnad2qKYk9vYfUusowj4d042rN22iU+BZMsu9G4kanRifD3PLV7iNg8G/Nov929vth
jjxnCf//fzBBqgaZlP8+5PfyUgdvL+l/zZmwP8+M11/7mBQV9VfdsHXHIXcdhZc65e7+FvXLIzry
E4LCDNMyVaYrNtK1/49fdOVXR1oQ0S2LhVhhWvxn6O/1IalyMGautKZJ9u/MifpPUWVQ4hxdtQjJ
UUxWe2lN26VPU2OdC9Xrek3huvNnZXMX6Hdu/eK6+N/RvaQbGAdW/yDNWehsblZJfu8EN5gylzAD
FgZNXJEgxfYwyLFM2+U5LS5afjGGR5+e6Xjy2blD4wFgVgB86glKmQ82ALk320LYfrDce0N5uL7/
f2sM/uvR9cMA/M+G6b9b7/9fXMlZNv/9OP1fVG84EL58HqPTMvgxRIWp/uqoUP7wgqnXLGmCQz/G
qDC1X3XVYQRSKGawSo01/bdRqti/Gg5D1zEVMNXTY/8cpTykAORQHG7IwnO0vzVKpy3Ap4UbbxWD
3bQJBbYtXZfaz7mlJGJJSJyFiTQoWI7QLfBKzUfIHI56L4+G9+IJbU2FdJZQ8S/0B8FCQuDmTJC1
TvltqScEwHTPDimzVMJnZAZGhGFpKmDQ5KYNrI/dJAOITdjtxz75c27zj/uM6c/VbNPRdRs0ruS6
+umMIejwFRZUokVvfptIyCDoFGpuwNBHZACfPsf/+Lksh7xuyfRyvcA/XcAic+qePYK+CIJtHoYL
1i3UMwLf5NKQfxFtyCj46WPQbIepQiKlZtayp4/p03P1NTEKFV2KRYZMrQ6R73gPkUOvgW5v+JQO
9EqsvyoC/Xheu76XDC1dTk/MM9o/hR5LAmttP/R0OrnftAlyC1Arfez927/7NvIkpmIxmFUKTj+P
ML9MDKQ5Ql+E+oHTjaCAqw0wTw6J/MtPbPr4fz9cTS9pei5DlYbJppgdyY9v4zDCNCvIX1poiDV4
vsi4DbNnR8kWnZqDKDhp0WNNgGmkn1Wg+M0+scihNup5Vb5a5ZONboeYY0TNdXf20Y9SC0efnNuv
wF+JPqV+RWNlvNVoQAXq1ESKZlPlHXv/uOhfCve18HZx8t0wxQxgKKJasqTVWUO7y0K+F3gLUX23
LB1yRDmriX8jsAlrXj1ru1dSHkT7SLXTeiTvap2g4IcgU9RnEFaztvQWg3hT3ruQiOYUT5W6bRu5
DsOUPedr4GZ/MfYVJpg/vJMGB1WdN5M54ufVq2iizjIqRQfXoT7U0Dqq1FjljH5wxCvAJRvNdRdO
/+I5w43edpusjAE/6X/xZ6h/HKOGxV+g2HAqVD7Zn8ao8J0c0vQAciA7SxOFYIIsLCMRITBWlAnu
bT97A4O5jxBusfea+WX2xa3Y8Sn6d50zF62R/tK0PGKLlVL490k/PFMpxnFDqBrYV2k3u8B+bWlT
/vmw/9fv4Kc/ndn98yWdh8RuVg7mVx/pmJ24C2j0tNrEbOozVitD1dC83StRs0VtjyKPkl79F3nv
f5xVfnz3psvl06yiFcIu9Iw/ocSiTxVpUZQvEjm+DoXSCxqocWJRUeT681f+xzmaZ9WmkFayO/ng
ftr4xCjBkaKDiWhxoiPH0GK6YE/F5IIcaMHzzc2fP+Ef1zCekNj6qZDNRONMb8OnlzlIcDJGUPAy
0Vj3wwVXBrundvfnz/IvX9Y/n8WWPw1Fv9MN3w1KhmLrL4BIY+1zbxLtYIZ/8XL+1ROZHNxZ3hX2
qvZPL8fkuDh0MS8nxJGBI4Fm5xzQ38LFyxG7qz9/VVQH/nCds45KyVZE5fz+05PVCMJjjJRYtMu3
DoHOGFz+/Ak0OUWf/zwpf3qKa1T9p4+n6BKwCeTaLCIyvr08m+sDykmCkFx0mTXhg0QdowjyV3ZD
jtqURRWZixLdYAq3EJzEDFiD1xEBGboww8xVavabXNN3cIV2WmVvwnB46CTOWis4IMjYEZcwIwyY
cyAEq5xO61pv4rNVM8Vn2fPo0yKKwnMcfe9TuY2ggiX7FoG778Pa8JK16pEqUijLqkaqUHW0cgh8
843lCPUJx2XurXzUobRoF96LWRP6QgSfkdhHzAZbqwJEYVanxFX2EIBo2VVLH40T+QSbxsWrYw/A
nvuZjhg40J8BLoDbsFbSiTZw7A41Hv0wbGaqbhPNAuoQax90wyX5KPM66jYAgfZEMCMAwRs6EBRB
OJJf0IdN/B2A9p3LU4RxdUMLfVEa/aJQ7pwkwX5n0ZdoV2qcrPEDz315oZOv59gStPfEwFOGyNnp
7A3iKMhnBc0+XrrPB4UNEa/lsdfaezEifB2eXcytEJyXaVbdhEQ9WUq6pdS4pY55SCjsjJTS/URy
nll79AJyVFDQ5taM43mflEtYa9jQ7ZvRsTZw+pZuZa6DMVraqN5Co71XRbRJAbchIxaNujw2CJYK
25mixSkrlwuebiUsPkBqKNHYgE/i7N+XjymaAUc9G/W9Epyj9sbyb4ZMLrvkDsZU3N9Uw8OQNRiW
To7Ny2MbQinEepMlWrYUolBJ9UQFqDccQa7zfhAj7z+21lfX3LTVKdOx6Db0ncF5Ot8ivZpFojmk
/5u980hyXMu27FRqAki70ECXWjmdymUH5iICWmuMvhbAJyOz8tn/7erQAJIeHk5CnHvO3mt3wbo2
GTBpc7N7zxgpSBhPRRiBorniaV9kASYq7BSzTDPmuvQY1SuwCXPHP42/12TJhkhvq8cREO5ia1vl
GVTHFrTqmyrBzGnrOYGuP3rwZIpR0+fYJECz6aGtPSn8WaXGhYCHk968+00yJ/TpVi9yrZpLib8x
SKAs0FM7aj+3/HVPSIR+QPS4zXWmvZBNG79fJYnBTFRZYbMEl0NDiLBT0oeQtIi9Kvv7Mu02ER+A
7eEYS7A9G598VXiogpOXcrDKGGm8b0m0M1zpsySOZ2UULUOtP7RqcmmsfN133WfQMc5L66MlKoSh
1s7wjI2uFa8RbCBXNmZKapMl7C6tuNgpebErLXtepNWm8bDNqG61SSyx0jR5zj3lEX6dOfQ3A16Y
bl/z4ZVWNx6vninmi65DQPQqPmJrl0boGqAgCbNcWTjpdH0VqsFqzNupvwPkef/9GieP1/5/u8Rx
86E7S1vV1n65igoasE6XQzBo8uSSDPKhyPB25JxV42cLxj3nBgwE5ZZbl//+q/9TgYSc7fff/GuB
1KiBkPOwZECfgWAiN97VL64rLWLP/Yfb+n+6y/71N/1Sz5hK6lYg/liiROANI4+09WYO0+F/c0P6
yx/0S80CIFDTc6/S+Pg+kIHb1j/cj/7TB8bXYWjUKBpF5Xi3+svdCEawoWV6wG3cfGS8K4llDVwi
/4fKy/hPN3GTcZgNkwg3y6/VQldnaZsbLK7E0K8MCaKkIa0I2qYwrd5rvZkDxOYSgBMEuGE/JDih
wL9R+NNQJ1rJW7o+6FDOPjOBXF3RgJS+kBkzhYQlh+fOkXcxwiiBxl5VB8ibYkmQylyBORslHohU
Z17rb9htD02Dr6IuZwm23gDQiBWhBUoErd4jIW1L2765/lkg2G39bg+TjuV8teo0fVVQq8rFQcpe
SlZTLii8AEOGvaotVj5ld3Tb+mAbR9fpyGex6QYI4EkGsyixyjFuTsf5/28+/dMYyWJl9v/uPh1/
tP/n/ccHMdXff2tAjT/1WweKlfe/hM5yYjx5NcYMnNi/dUkNnWYoU0hBG5XJEa2k3xtQkqr9S6W1
atK8Gge6lslPlWk9tlAlXfzL1gwB7cag2vuftqBk9ZdT0qIPy1BetVVgHQxFf10w1AA8ldaI9E87
HdFpdSkd88p4EOj/S8wj8OJktX1M2yi4WWns44NvSSYdd009lakbsGnYZhfcaD74FwNT4vTi9BDr
1XdT6OJwf38ogy+mI0Jlxo8XIkUpBGDzLz9Q2R94GpTL9AYp1GnAupK/SwxWnKXqQ0+OyJ31Et3d
BkbznSCfOWDneyBqBdQ7roqL5zRAAtIEn16E4sBEKjBjsFp+p9glJMf4LhJkd6L2fnvrEDTKRoit
rcfKWvc184ZcKF+5NTyS+y4yhy1CvgouGa92dhM/uIr2nSqhddNtGCvEaJnzasjjPdF/krNpxs1p
v8b5+tcndXIGy8TRt9MLUt5y5ZH0WBDDhLNAl73+kA9GVt83p30WKahslZj/YYod4Je3YBeP0gWT
S1KcrTUm1bUfxPKLU0Tl2iHmetPhMX82FPdgFZH3icUDQ5CMsK0KQO45Zgl7bnwBXNImqDuaMA6E
fjcrJEA9af9ch/ZuekM02ORuuNJzhEr+MbCwLDQDJIAhk9xr3OTBPrVasORKjQTtz5f9Aj+SMcj1
OS0eSLypf5T5MDqq2vKmDCQ02Kob7Au/Vh5kG9c7NZz0Qo/o7FptfvzLuXn69+6l9velkEVjj3Uj
yzqTYmQ85scz4S83H3g2divlavNuOPVSZEG7LEF/UfLF2iborWo+RS4mTvsV1kG5nlIYIbaWsyDv
0JGPQS4geZITR1Q7qOajW6cqwk+r3MTDCEP3GmsXhG324qfKg1K36llDmYQ6JYTCbzlAyEmBKUzD
lWdxVCXzllBGggSInMTGW57lrvOXWh8mD20CjQESeNFiYs5rGNgCim+cvtxzs9KqhQVOTiIBGtSP
bv6u6oQY5SQ0HjM8Y/s0Crf//bNT/75S5bOjIa4KVWfUjGkIecvfPzvk164We333bqDdJApWXIsx
GggxxYuCo2jNIga5t6b1r6oARR6KwWYVAtEvqiL96nvgSIxW/iK4FlxJ6ROKTX9oUVo9kP5Mq85q
HWqbbEwBmh68yFIOjRr1e92TCXseleE+Gt6ZGppkIXGNgKUbSrdGVl4gtoZYI3SmhnLS/VNXU/t7
LWHZTJDQQfLXa4JrpDw1yf5y1LRoxQtTU+IPmOAhlZ3E0hMh0GdMX0zJavGqOaa5Ssn327i+gHsb
1ICpRgNI9Mq6TMNL3KEFEdVKga8xc1qtP/VYiu4PJCyGfgYrTAlhNCPiwx4TvaWidV/gdNkLJmb6
g8Y1YGfoqTnDKIFMN0i3Ue5c8TqnR7SBZHz2Sb4DhfMp54j/xo3h9w3W7SAaVevAf0G/Ao3NF67i
k3EtJOZfU4zafz9UaND/20emKjROoNRRGSOGN8aD6S8fWdHXXqaZtfrBcgPbDpaANiXnGC1fukzG
XTI0UcKxGgOrBgTRi+AyWiEhqSapKKjflOicBi9T7AW6v2NtAzPmFcLAxofxKdJLms0AqQairR9v
4EEVMeIHMqcQ/9V0TV0h/wwjKTx04yFXSYIIT9/5aWsFB2zcenOBsXXpRnm4LMYExNYU6YbDPF/A
eomjVPtpKvpbk6nDixoCTyFPrn/00DCsW5Y2BU6BdVVU6nOTFTug3v5nFTnF3IECf8wyFRtcOcjG
OnccMIto9oMB10rW4iqNqvrYE90NzSSnb60ZxYGpeLwQOB1lIYln06yk/eA64BJIdHxTAiWaD4NJ
eA+h9k+1ki5R5ntv3O0yVojyAWOpsxR6IG3ikCSswpCCeehJ2dUmA2joI1IQDelRodkMH6eRpHVe
y++mZ57QaziYoshQR3b1EdU028M6kqHLNjPLZqVbJxHI0diuHxAQ18uudpxbhYh7pie+hCeNrnNq
0QqOUvMnAOX7xh/PjBsp3U4iiVCbveNWd57IG/dXtSeGOVDUYRdmz0HHHWyO3tJeWDVCtSlZrDZj
FHkVaEIMPYcuaZ+DKucYAf9vLki+s4gt6V9NRc739mgsccKsmMN4zNeZgz8NFzNzMEJUcoJqomAb
tI606gGYyAPJhIVaJbeoaxti/gJr0+ZecmtGr7YbZgSrefmB7zTfpHqeH7o/toQI8o2ATGrreA1B
7ar7bhi2ZVeXj1PWIDoFAP8Y6NZpk6G3s4YrepjmwsGzK7GvvtRFi0rVhydgCj5qLUDFWQxcRQCh
tFvVLfrXRnvWnfSRUEp93XD9BxILp2/XuM6uK6V6jRApgl6kg4QjlHFdZ6p+QvAGz7103Bf0uRQR
RqXfYGzT5LaqcaHoV9Kaaaiz90wepi2tscO16ngv0x7s62wjNaq6tf1ylbpRvTeIYNxLGew+mpY4
1sUQIgm1FQmdcXCKFFzlfujk+6ToShjFpXwt0/idRj8SoR4madv4KFd/3wIf9Ntzml7ShGr155rS
d0mkdrTrBgM5smN/ZW3bP3sJAPgpB88oTfmWS91FgmZ71MY9w8AFqWaWup3egfDHXtoQUyknmkdR
AkONZw2p8UtHNiwMUwoKU7UW9HloXuDyLh/bMm+OTuA20rXQWiLBlAHADOAIMveKdqErgfZAby0L
R4wy6vw2P3jC6k6+jgeJ0qJfwOCLl+G066PfjhJs2lpWo6VPC+UAsEx9Uf2PHJXMcxsTr4fepSH+
rydMxQCtWKf+zNTyY5wTjKdFolu05ELuIRw3t/H5XnZW9y+vLXQPWpVbntFj8jdIBbnQstVwnSxU
Y93XCgi7XjKXuUMOidX68nyQu3wVdnF5dkWZ7wksfNGDkIRnimCQw2100cPkDEe0fyWXo13koYsN
nqSZx0Znvkx6Npepn6TChO9aC0Cu9ckTiDVF0HQXASx4rKvruAHEIeW2+pKiTZ5zGCSHabeAjQlZ
USzDDMS+PHYyx6CDE0B8feUK5OS2F9nbIKdp7DGjfhhSJtheGEYXBNBgDHHnrjOU3zMnkZMTqmNa
RjU6W1CQyYkE4nQBck0nhG+UmYaNdcwq36ceVzZx7b5IsazE+5D+xYkDKTuy6v+YSpQq0G2g5Qja
zCIKyGMM8l3f9ek2jBV1Q4gDk1e5BEEoQrt7gPzkXYMcNKDjm7tI55kmt9E6iXKvJYr23BH6Mana
YzdJN2jh8HilsksCNpB8YoQ4WxIspjSd00UfNcEm1EV+AfoB3HhcfkTVstLRww+9e+1Qy64KlKPY
D0rlrQOePgZ9QeRzVnncmbQjiPq2tLVqU8+7iaU+1UN+jXsr+ioS8gtCsK1XVP0a1HNrTVZXfHJr
grI4uwg+7Bi06Y25HjSlWpl01+f49OIvidjiwg84E1Pq1Jq4Pa0r03OEKoesmN4wKeZ0ZrGaQ+2O
s8dfZ52ZwSQpsFC3Q9GflPQtzNTkO8WhAmc7rK+Elsorq4dVa9fdfMqf/rOYa3oZz67ZiO3Qxo9e
quvHoENIhQsRnsK4nFRAT91kN37n0NYgrWjdshhtS/DJ6TCXNf7+HEmxr81D+ZQA1f8kddxYCNtu
90GYZ+fI7/DGWxa5kj7onwxBuIWb64lYV20NgbnYlCT/3ZS4+Krg33yJ1llDTYBZYyhPcQOApvYD
/y+77bgbeBzTVly5Z4vUibpSpadBk4olyC6P7KJO3lYmkSIPlS8H+ynAsSrUALI7o7L7PtkTzBI4
DIj+Iow6ioAvOVE5LA3Pkp5TmXykIfH6bZFn7otWaD9MrAHHFC//gfHve08UyX4oCREICp0gMRSU
++khGLfagRyLupDBhKjOmPDNr11kGv5KqMPqMR4y5o6YhpbcYuVuqRreuTTkt8BUgePQrShCuLyF
uU5G2Ry+r2QzpMJcG5lm3VA2v1ZtHn8FQvow8ji7hW4x5/MrDqHhcPXH8TWFS9uZNMeWLM6ZcKsz
mIelZYXvblyJq4EnZMuQm7M8LZr3unnryPM9EgsiLQYhs+SOjC/dkZhdExB+7bhwbKzWCDa63/XX
iFqVXhxvESTmQXSIX0GKyEsIJe9Jo7mAezNu9UovX8ostfe/7EZ1NVdjQ8s/Gym+sHboTtF42Ubh
ib0kMffTU9NDqgYfRlBdHC1QNrkfYKRoA3LBhoImQg4ndkhJQABFBwYR+9xBdqXmAlj4LSQs5YwV
WV5mmSOtoUMEC0EeCJ4oPSa0N2qWRDQmL3ygl5hAsJVaSeYKQTN4s8wxjyDv04ND2zjSrBOu+E2c
NPxJBiFGD3FmzesuGY8cQsKPQ8Q9djSkBpoBiErtDe7nSrfIFBxg5CLl2Ru3IzdrlKUdwjed5ZFL
9INrbobCIfjdwaNaWFFczEgQjpgV8E8JaeMkfBdlo+VkRKZcuiiD6pVmEt1M/8fZuHbT7cmvl+bJ
+A8klnvsraD9Bp7DfXJov5Hp3Df635+ZXsIxBJCWX1aZtdipXZGTraVHJGkNe3A3/UXx7ORC9PSD
U2nqi6lXH9OfkOoqSdGNniydrPCuom66xyCxFpNfN5RzwhmdkshKvVNuXaKDr5TM8LFIFXmGV6l/
r8wOPa0fuzspzX5KkpSuOFKi7iyPl9S6t1eGp5fPWtycJYrueS137pUlUXO3Z1vdi5oF4JN0JWF8
Yl4z2wweDJXE6LKJtp2MSw5nsXkKkgJjzLjVYSGdK5o7n24cQxwMu2QoCGHJnX6TNUMzY7TnPvz5
QHIlzD2SzCKA6qu+0sCEQVezIyfbB6Cm1zGzK8vNrDedr2BZxADa7hWBMPPmoyM4wB4a5y0JR9+n
XANaM43YXNgRPYqaJhZuzFBiFJhY3KcbANpu4649vUWyOB1OVleFnwrraKJunAAEufnjfhBlqbIx
QflthlhjmDWeB3mEe9lvbFwlIjy2DVwOTVEkeRN18fBboVLDLQE/TFvO8qP6nuQYBaHDWeaZt1Ld
5W2mct109AWnLcfEUEXfU95vhNz5ocjTEaKLAhnmSbxwQ1PbIfxqlkGeiZF22CxZKLHEdSuJw1jz
Hrsm2Q1epp9T0YV7SU19DlZBD6tZYpBJn50KtEWSq0SpkoJdGnMrc9JvI0jdeZRl66iTgkOqJ+Gj
5dgcN6P3P1IxZztYxbioDMn8fgb1Vk7y7RB+tmPSrC/Kfh4G+B9doDTFwtALQSQeUlL5s8HqxYoq
Tteovrt1z93lYRCsk6bFyVSR9U1wGM/5vRma34BI6/n015OhTbxnqMLxmL5KWWWo23hbqwbyPk8t
scx0PyW+wWxuWUe6t2729k5xYnU3qOReTPY9P8L5m0GP38rQERaAZMkKLjCc2blvPHoIu7cQFWDA
QN6b378DDX/ibLA6+wHXckPjoR3eUsPf1nFP6JImESZjVLhEodrsp+DyyGfwUT9Aa9eec41JqJzr
5Z7azruRVX4idEGZu3Efb6fzQE+II02G6CyKJ8mEQ+86ZENk3zAGWWQ71QMGnfJSgHY5tIl0rkVU
Xaan/La6kvwNItwkGekaD3LMMSmUpYht6QRDkSQTm7vZsnLVn7VQOe9CWFhzaRicapvmRbEfnNRY
eboojkzdjRV8t+KYog6fBaGWzIgjH039ZCkTN3VfIN3PLj3EL46TXV26dajvMflT+uGopbka1dRn
mBPhDKXHpoXGoqEbks0iPU5PhbTmliz0+1UYNC7Q9ipZDpk+3gYca2kEtng1o2Ld01IAfCmgZYCa
lgtnNx1Yg2bX29yWsUiGGMw5eAiOFvZ1SI09IZbZmyNz0OFPVB5Ct4rPeTyM2ZusgmQ5zNZDBDjP
HdcJMixoTSIZZoT6bvwWsQ8hivFXAlJUz9z+dH8REWW1DvNuq1hglKbTnO/svtc7bfVg29m33Jhb
CMrBB4MNIp8au7j4WqyvpNiu9gmjsIMrXltLuGgMCI2qRzM5rvt82Qu+Mc8cvJOc+ecytkoMcy7+
hl7Rj7nkt9LVrOSSCmUAT8dlUJYG+qHTZqgaGZEz5Py24n5B7sJNKSf2lwOaizhcivSga/QFSQnV
zOGKhx/LCUec87jc5cedBaZdFlbcCtOuf9VM9UFWkvypdBQCMOXU+WEGC7lS8h8iAIdIAxb8YK/h
Brc7DYhd3R78lKMNAnNPLJphLZxi3EKneZAV0e3Vqi4YJCruTS3jmiaPL31H7tYd835Fg7iy7Ovh
idixp8QZiGtoIu3BCYJhq8TVsJEz2320fXKyTFXWnlDEZbOs9LJNn6XetidHvXa+hrqkE42W81HS
9J4APTcDqpzSAqH077y+XdRVZQA5UEEDV367IL5NfdIk7vLIJM08YvaoGnThQ+5R0eB/3he09y8f
l6B20nOhby3ALPMCMd7NGpzmDASYdJzOuWgIxoIokPdx3EVrGmjdyVDIodLlNn/mgEZwnMbel6gG
mMeZj/SA5McW4dCPAk5g6KVAHXO64ampVRev4LohA8Z5UDDtbLvQlTbQ1jmivLhch4BGRoxZ/56P
WShCJMljCswQXRcvTFAWr8bCAy0xgdLptI9mIv/thfEnmkT89hMbMtlo57V1vNAgcb9HRmAtogCx
SMSV8Kgh+FmYrqN8du1WYWn5JadyNceeUz3KepvuoWYK5gL8BR2XwoJz8stSNdge+G8KYpW1GH5U
rNQ0/NJCO0aijRdKGRhvqdIzB9OTH0SmXQPmJi9pmPnLOLGDB3iixj6uagsvsK8/9dCH6KE8UZu0
xZ6MYJb3UfmcjMopN5CeAcsU69QKKtqjvE3mO1fpG312vqhnNfyNcxHpy9bp9EMjkpBUEv9UR6o2
soi0ox7XIDhNNwal1OjVmmtSi1l2jACJm1Xvxka56hm77XyFKG7+Qu+JthoQTH+ojrRBvW2hpOE2
EEWOv9uko2PhlkpcsSvB8QUu1X1m58PI2VVuRSDOxUjpyfjXMfCYNddZD6c27v+5aKFYSmlNpiRa
QCngqmDEsVRtRz74UkwnPcfKzjUAaueFSgeqBWkkRxA4AkmEC6sHJOc7UMtsWFzcnXXjGyZgCXzS
8Q5Ekn2KpO0uajjGF1KpDAdgENpNa1j0eizpDcoZRiL897ThVTXAOARZSJ9e6W4uOLtPzx7uGwEb
U3kMGd54Iv6xIjP0hwSaCQp2VNx0X4qYuh/A6MBVMTWX5TUPQ4eA517ktkkSMerxraVP8gY9WVG8
deGSrEnpjcIPQVBKXqwx7nL3JnwcP3yok71bVEm3mN4WyOYL2V4o+xPV5EuQimPXMOloXVO8Aduj
ZHRanfgL4d8IKKKVkslQc/l0FGfYMUeSV9PHULAoWErjbh5SgKLZLOYTeKkO863ite2BKYBpwZUU
3jooOlCqavMbmynotfPEhUrr3Dy1MiwLLSK2gPK9vjZJBj7Rsl6JHcjXURCJ1bTLd3ghSi6+SERT
Pspy68+m5y3Ma0vCa8CBs9qJzVA6i6oZHjLOMzTpznl6Ks2DeuO4tj1TiJM6Ty9UUUpCAzmpdlDg
x2lb81zZoXmGNNPMcnzcW7fjuekFTcaDi6Mb3RhPqUE2cJN7M7VaRngIKMxgcXyW0A8evRYUzrRg
TApFWd0HH/fy+X5ctrJLsEJgdiu3lbVjHyssD3yiZeauGRhzQGjl2Rzc1zB0zoMTM27WWMjONS8s
b60m0ZmIiuKWiqqgnCukLSQl+u3OaHBjKFWu8ahTkyuKAQE1f690Wmd/ULGm78BSyVn2BtY//TU1
6JlxKWS5l5+aTNtoSVR9iRQ84ExRSz18yPz40gPROWRZwIJoMCL5MO0HfZ9g3/7rU0oNY52eqLFK
7dq+gneHYxDf3PEh0T3KBICCEFUU1NER/E4rL76zVg8+xg3NK+4brvaTIyH6rp7tjAhjU8dqb4HU
oi4tkIZjfc84eJ+IrrtOZcegJov7jVl2m3hpZQQ19L27DtsCeGJjNO+tq0O3JkZ4LyfeK6kN4KZz
w/BxwQBp7cZMeZqqH1ZVcljiNCmyWyDjCJQ0hrYlntVpq1UUbddK2hNr/Xw+8XToCddbMkwgMo5D
ryQh5BruDJGG2FLLRRvFT2EPlCd0Sqi84wq0x14/x+5Y7qZdcjakFuQl1JqfLsK8acP/fQM8/0oK
Km7/1NsHY4jCC5l6b3rTiH1m68Elim3jNOTv00uN7B59Ej0h3DI7bnR/pxARe7iPco2gjdYVVLx5
NI6XAZ0lW3RISOlHOtjILNFyhLaZr//GCuvDNDv4kUen0A03xLB38wbe38UU5NjVVjV8dFkL3th1
jJPcdvCpCTWl3CAPMZT2sixFV648CjQ29cknhvAlsnt5w8QMdNJAVtu4kBpbTblUqW+JOdBQxgi7
7ZQWz34FPw+fqecM5WXC3MBSquEQWf582m1kgrDHi7wUsfKuXSM6jjCtZlw/8d8YNhlwa7S0vaj2
bg8ZxleFfQ6Axq2asugOTmNkO+IhyO0TXQw0AMuslFnBk1Ylh9qRXmnyuvF5QL5MNUd/iurFSHsW
BkRv4kTEokBC6ZnRJwoLr9sVdc3YsWokddUmAbksJsvS6cGsGudY9ibGm2hQVrLZ6KwX7crc6CqC
lBCtCatuCSUJM4ELy+jwYmDPEolhHaentFLptoOjbjvduExH2XTkGXkDAjVPjq5Ss3aD9LOigiKH
MSOehAln85Lf0BCrL0NtmTPV60iSKGHbOKQbXa3UM8HDufEnLBRW11D55FGcre4aCzV6mLkBh3wS
LacrAyFHGw2eFyCgpNqV4zReDrekHA/LSNe7nWPo9Q7R/Hc5jjd9g6ya++0KN03PqNS+WdPYMvbl
WUKHFi1rWxzaHD4h0FzYOSINdqpRZerCjRFl1HXAjUwG81Opy2zszoLZifYkGDVzyQSybRqkPYHs
QC4NGrV6UNVSPCj5QM6VB1k0qkoGoqYVpMvBUoIvmmfBxeiRZis+1WruYHMmqSyfDY7QQV+O/1gE
BIz2BmigzLD2U08oMhptBc2uWty1JrFRzbVB0U4Q/sqZE2fuOinyeBcw+Fvi6T/1CIhOUhDrszY0
ypdpK2ntasEPDMcunSmKaXxWOqhHpq+nvsv75X1CTO13dkb6oz71siRFXxs+xqRWJaeHZiGtuhJu
CTrwg0vb9TlxaTH445br4oWQgmJVpnZ2VMozGbU1Y0mdfrJSumRiFEm4zoY+httE1y3MAUSMD0Uh
i80/zOO1UZvxpz4W7zkqMexf2BxVCxGW/ot2A9R+X+utIKAlGyc2adE9QKH39pVcLTuS2HZQ757p
AMRvSYlnPWRKMT4DvRNxcCybq7YiuNStOnVvuPbwoKaGQJhAaz4KfJcrLfSKRR7Dvlx1mUpsKqFk
mA+p5uCYWTHEi3HEyiCsgnEaGAuYDl89ebKHCSl45wrmFYJjMyCI3R6SA5x6DBdD9dAMg/1YjQ+h
lDVbpba/CLMA50eecVPGR3+gXcxgMnvmurNX3dD/tFSSTTvH1Y5u2D1JKfOazlTV0/TgmVU4T10j
XSt+oN2fk1vFXVsdVAPGcMbaC1Npazh2vC9hvyHa4abWN0myuXdOSL1RaC9MX76bcS/pmhVzlGzZ
DQ5RwMEYL6HFxk8Wk8lJErjbWtVUPzXgzLrQ460wen9XAx2s/Lz4dG1YiwXhuo8WDXeS0yrpmlpy
cjATLV6D8sKPkdnda6Gs7yevRIPqjbp6myi5+WPc8CvD/NEa5RYapP8dyOUyiIp+Z9cpdZ5iNcNm
zIaysY0uG33AzGGE3cNAGslDVGDxkMyBRbctum1BBYTxQGWwXnqXjJ4w7Fb/k+AzlrCl95xZMQMv
Zh9ri//mUTeB/WqwiZr+aYji5Fx3kaHOi76n5fxMYLH6FDmadvDJKZ3l4+XJ7/yfAYDqQzdY9ePQ
27SBhfKUcVl8LAr9grW/+YeD3/r12Kegkun6QVPUuIVjVPq7FMUA55LJ6Hs+pPGIGftMjplAvk/0
/r4b1111QZjyXspvo6DrqSoUb25ylp7QyV2Lca+KvfZ52io5eeYmxritE5fVDuL0j6n3onQSAQe5
R3nnDwyHPKta2hSan1xWVEiZmny1baQP0DJrYkykHxWhuBvdUzknImYiGCdhn+YW3FHvsxTysWxf
/M7hG0QPxnGkoRQUTrqRuwKY4SBCWPeBFM8lUTOYP+i+Fe3lME+PhRx5u0x1aQtHtoOdtVRURgg2
dVM1jsEl37b3ZqzvhVJJ0J4z606smXb9guxUyVUQHBBZbWY9M9dG0XIyHwptJuu+fKzcwpwZMQhr
oSb2xi71dlVWcOqQK6D9KouH1Lp5AH6PE5PR1AaupqZvLEnmNP7B2yrrv1CPbBjeOpQXJFoYhVnT
/+oSFnJqEYSklR+B5iflW+CW8q6CqfUoqABDC2L2XJOThcJsaheOM7Ppwf9ja9qN9d395qQl7UrW
XP9qJB54524ExyJiX5dJRbpPKkdica9vXFqxS1GAjTK1xtpPW/YfW60l+RuimaoZ+bjQRcAmhvOa
lSBzDOjtYaA04ZxC7iu22pPWWsgNRMbJlFSITH3Fd19E0bSrKq6bFeIe90VpIfMHFDms23k19dVb
FhDYUVnW+n6rciTWS3WkPU5aJrw5H8SDYgdpVdb+sl18BAPndtBJL06IULTvDCb5fhiM6qLZ9AYU
PsnSLOxmR31iMOuv6LmPZy2W3oUeB9blj70wVU1m9lSQDjHXGgmhf0g9/hR9iMF8pvtgvY1aENRI
+XPjOT8dg9gqj7HUdjrvalRDp8yJZtOZ2eHtTpxw2Bnl1O0g1/DAnTcAG02QYOdm1zxtHILSxuzM
aTODWzWaTHFjBX2RUYrCLI0S6ZoZfv4IkNY+3K/a9xmsC7G6oFFd5WZ4VcBQQZtX5iDfo2s9pBe1
QikgsvpS6X6xM5Ha6lzP8+gw0BfKWu+QjjGtCNvEY0WHcEbQab7roFitwe/MytaqfvBX/6T5WT85
UuYsDVeYeziA1qG3vGyZcEI9e0J+CQmCXt+HLlqXh7skqoOlm9TFOVNgNGYwYuWNUNP6FX9Pv/ep
mOcZQlO61lLJ94aHzWrq9pHA+4wqmUNn0g1kA4y/gIH6Y1yS+VUEVrgCvIn4mmtxzWXyZFdA1cc9
uk/ZntUzcqueARJeigPdePkElqYm5QpicCIB+9MDHDVVDyVSdhEqeQa5Uk3B38OqcCbk2vhWnXHK
V1TtmDsy0yXwbYYSJDdb6rwjLNmbN64ytfGpoCoXqIX9JaeGyp0nMYJVlqfVZXqIygeL/gTpNKK6
6IP/01eBl3p0PHZS42pMDCJpIcue8xwZ+puDMm1z72exboXBARkNyKvn38rOtedtJnv3LQJv/Fs0
vmpJlX/75X3lUNnbXqPik2kEo02jj8qDnAQ4QvzyMj2ld9VVKwPzOL0WF3I9o1QDVpb7/hOpquq8
zgZpM+1yhaqWwCoZ0Xbdw1Q7gF5ylnaqo/8cSwl8AMS3mFK1kkftwfTqn7tyUTDN0gUlBCFRRFSY
J7kOrVNZkLERWyko8T+ec2QzPZpMKPxYN0/Tg9pqK1Rw/Z7km4PX1HY2TwopxXFPudcFork2wgz+
L3vnsd04sm3bXzk/gBrwQHRJgFbeSx0MpUPAe/v1bwLKOpWZ5d4dr/Mat8MiqSyJBgjs2HutNY9N
UMXbSkIgURS72q4VFbH69SJav1pLrvWp9UZn9urNobnhdwchkpNUvrBlgC29MehuozwiClG3iAO3
AiPdrQ/noJ6xWObtdhLEPHW9Ert4H1+YqPFVOcmxU2NmXG05PwNbq91rIq5ob67Jxd1y1gcNQRfE
+Nm7JrL0nYPC6tTNRnwth1RsGbrBp020cj8tbQ82cHRA6hobbTuf+/PgivzEEhz5RNRPb5ZTHhXD
1h4RqY/ItGJlz+8Db70k3o51e6dK9MMjUjC0WIw4kOwTPR8xOE2Tgd9bdv2R3UFwm3R6cNsbmp+B
7L1aH9lRP1zVc7bXmpZys0nfwar5Uo6cwcs92kcaU4jWqT5BnQd/spx7jHko+WfTPjfLw3l56CwP
RcKpErGLcWbtWUn0kvw+VC6RzGEPV0FzSuCH7El1IkNqtkgMXirh9SYjshNEE3/RQLmFIG5iqKqr
leK9KHHf3K5XBSbq9e15ldEm5lBjneWoNSdIikLCY/o4WHur9qNYyL2Vqxysy09Joaq2EKte1kV6
vYE+F5lwiNcHTmwdpT7FH4tQwWCKfP6J8CgF8aiLudBCoWKHffQwQ8LD9y/j/frOg8Ct/CYu4v16
aWmCFuChn/RVsF+V5GqusnBmMeoiGJzmHJNdsagkI6q9BemDwKEEYrskKFfNVB/SknBrJabj0ylp
dpRd826P9ptctLdV177WrlNdJlFcYQrEsTFWwn6BxnVfxqb5rariDWeZ/iWjGER3oh8Coxi2SlB/
Hkd27hvwVZM3mz0YjWXYDRZg3DuorqmoJfJdl7d7/+u9EdZMY3ell4iCocRkVL/+k6ZObxTkO8dY
jwK6BuQDkOg9wa6qOSEo30GUguUdbdkdW4YKh7jSklubaTRSS9FA3130H1T8t7LPn9fLQCdid6sY
6FgHALV3lRxOqMt8DU39c21Q98LZ6InwIpmTcIRxPzOuwgQH4xeeyrh18zB5jeruQWAUJe+Vhd4A
uVf18qVO2uwYMAvdqfZsbCpDmY7rBFpX58ssKyUd/6Q5schWl9ARB1rzuf2gMQQEGQLTyZbBlZvl
zYekgrouOYqS0I+alrLbEXfRZjr7AROjS0p+uFdgu944Y5VLD3C62GtxVnmG0xLSXUzEmWpmSvYr
VBlBX8avnBTdCWWXvFQ7DCqcEJrpj1WmX2OyQBq6ZM5GzNk9wtW6Ex2h/CEnYSxUYt0f3Q4n9pSR
axrE8kbVy+oC1ZNzbDtBQsiycVgrFqWATVhY9gWlUXks7CQ9qn0Nm0d073MlJp/KRd8bU2ncUvSj
WNaxCrhj5tflAuvjA/ZXl4kB5I/0nD685BSzIL9xBXYmu7mTiXzrwmJ6ywURnGk6qBdied5sx1NX
0a/CqDB4is7SP5j1JScEiwGRk7Gdu3hy6w8NW1za2J1nDMj1UjKpEu5vldMQd9PgvD4VoMg4T6Se
QzLSXS9DSkjOfZIckiZQ70z82rdN/JzYipptTQLNd40liYDToB0nSZ/vdBuckzmK6RymvXqthHO2
NZZxM3JdkMVF/miK6aHtAWesmcBFZJIb1OUBQPgpfNWiTRolxrObKephVeHZMqJ2aI32hO25P07Y
jI+pAs0gKIv7dUzdAA+iWWRTwy1CpinXbJ+dgXvJ3nYbLQ3TOenE9XrPmunRuD22Z8Mo6Qeg4RPg
5c7DGNnnbrlZHzpBqACYnNDhLs8pZftJVkNHG0s0zX049wWNSi51tFas+8mqokuF3v66jId6Iny0
CUvvcimFSfT0m4Y04nUxm5cI/fWnhjuE1D0IY42u+OIktXLdt0V/LzVx7FqjfGEe5B40vLw4sUse
kvS7KVVZXMayt56y5G19mg1QcjbGjNz15X8aSFvddnZunTog8gjLuJhr4eWwHDlzMuzphOSPoUVT
uBjq+m29F4bg4GSg9ReqUR9GSN+366GzPKqTpPRMU8gT7iIS0oh4gefEvRC03p0apNzTioaaCyHw
VC0KRvxUx6bIVY+6azg3diY2dd5N14Ypw8uo5F2vSeLkq3hFbh2VOq4/TaNgqBTJL5WI6Aa5i1Y9
Lgd/lC12Dje2tm1Y3nzI4HpIvIfUmoONkVuwUIA4PsxSHS+GNCjukjfLgI2z6jms0P6EISC8y5VZ
uVjFPESF72ctnp9GqYYIFIf84mN7joCGjpXr1Cd10bPT0GPAoxdne8S15xk5u9+2anbGVGPYIHkL
Qr3yxkD8UKhTAgOtxO7O3PQeql13oU75cd2gr9JbI1WG/dCBjUKMRop+Tx75qoIdkuq7r6mlr75l
xzAeh75FPhrAlw+VOn9OzYoQdfSWXRiTidnrDsjbiObuz/9skX/JrvoSV1W97xf/T0sw9aF3uPw2
DV1qVCIKF/p7y0VvlRWB3HeSjHxrZsKzHpjrw7DUkEpozqKzmQKGCbOZi12cS2vryi7xDL22L9Yb
Ynm56gaqsdHTINqNgq28ak3WA8T4+pgn9Ld6LIwPEqsnCObyU+PkMa2GaNzTbkgv1hthaemFs9ys
99bnjGnY95mYjiKEdyUdtcfIGYAzXu5J6ywQpTB2dS2Slfv6fjJBnq3sl77U75AhOI8iCXVPl9ZT
7qauh0dqmWa58AHj9hXpMv1H8v85VsWjWoDzMEI3ujXS/J4z03iOpzg41E1r8T9eh21fv0u4N02u
WF/Kum5oduCnUTV2wmEWT6eB4DNvPbkEDow4DqoHswYaYShXQy0e1wXsv4+MNo43VVbb9xzab4SS
9s+2BVGwaaPuWpfI5wbhIoacr6aJ6Cr0akXjdaH+nH7U1Q3hT+DpRshgoOJSOoyIfl3jiimIedW6
Z5KjhktN7afjUOe3ltakB1UQw2Amy1nkdmOwF/mesjZ9KHT1NCzXPQO91m4kwoIwJL18TQtJtHxZ
wPpOtUuJX/ZgFrjCjIrZRBGG+5URElkG7k8F5BM7FbfHB2uD4Nuu73Z92DagwdXIemqtOHwsUPYn
VqK+ZlYC2ZkUvePHABDi0HgTqoUnrGa+adY2mctUFBX0+AWroPW9ta8HXyybd9MbreaPrY5kPhzR
x+Wk+5NPytfLhiaM9PS09hOzKCcphEyNRq3EBTjN6G6a6k/rdMSaIS6lYQ7UmsGnZ3GRvkW02Nzq
hInPUa9frk9Nc9EjRrFzH/9+fRE1Kh5Uewq3bFno38Sm+0rzkJxwg0BoA4Qj7XFzfqqS1ANpqL1q
AcIuUlmUnaPM6itOMd/pUrRPks5Dp/UP4RR9ywLMWyglugfDxg0ymyYE3uWHJTG9o5Az9dsgP76Y
WIiDrRoqavgiuAjQukHEUbK9SngQM32Rb/UZYroMNesxArNW4xR8zRodOLO2ELqXh80cv+X2FN+y
FMkDy9qbiLEpOFXUnO2uCK+wgnTeDN/iFdkeYIyefXzbviZBLZ+aHgkuy/EtRyGGEc6FrWUF42up
psT8LviaodvDm+m/ibx+i4lJ0bACXoOjS25Qf3xZsa6cKSmxIaW2t8tyerHEfFXRxKKXjeiW5U/e
9yNC/6rjX6wPzbmur+1e/3gkTRUTRjJ+/xco+sUJaGS6seosA4aSeYxlQmRnaYqLoaJILobSvOOy
bN6VpMYlZtfefDwid/0wBy4zADNDVRyOAD9zyrSayuVUGbV7W9eLn8TK+0/CTZ7NRmsfnEm1D3ZD
ewT9ebujcWD62Bg5lkJj/jJT4BS1sMNNhectKMz4cz7Tq7BqUz5V7lx6FoM/isPpOSlNmK0BpSW7
oZYFtsRuJJI5uggVBNxCf5Iwi144L7UtqeDtLauDQsQO11Mdfek5dkr4NWWnb9pONY5snToIF0H0
hShDBiQ1dlwmwB5y9upSV2YMSHYNEI+qgLQpsntGHW9RRwKq20/q3XrjZOjTaXBVhwGh6F2fc5xY
BVcPpOjQq4h9XnaVlSnca1LdOzaDMvKc5bn1B3zPfq608gKr4v6P39rjBwBXib9/fQ5ts3qnMIqw
UP5c101/biO9A3RIfTn1DAyT1fUXVONpzgfc6HXe79zZtveNcVHE+gBdSl5+3Il/v8OPhnHWP4ug
PkZ1sNdTvbpZnSOlwVW1hktyWK8CcSSjQ6BrV51Nmbgu92NRwTyP7e64+kqo3a4rkZmea2UJQe9u
drNewZWxey+sNDg2FV9UWlY00MCiX3RDgXqtHtDL84igwgyied58cGz0iutgTY8PoeVlOgQUSHik
h0vJhyl1neG5ymiq1srjWgyYY42900J+ldoDm51k18xq+eqCdGPVDSm0l4c9fqViiJ4x+Dv3Glkm
W81gmMJkZrqpkYjNefm17HvtVps0IrEHgJX5sm/M8agE+reR7PHrMhlI3mqMnXT66IUcMCZ9UZN7
68MWYQGQx0qeq0ooJyd1okMdYfh30uuPSa4psXaG5nhc9U4JvoHLoVCS4/pq8jwu6I0wmqLn3/uz
4/YHWxRveQpHcatmJZUE4wazEfGX/96Zi+46jNuWuIF3jfs///Snf7b+aPk3c8xg0MyM9opOR3Ro
dJhW6/UoT/mWqQcnz555j2Zq1Ycp7m8QKdRvQ4Cb1pKNdt8G9uDnXQmvJ3Gjo414FRsCQVbYBRGo
IIavbnXNeYf4ojPMn4SHXah6pSj7WiM+vOlRzt1YhvZt/VoS8sO9RlWsY5Cm2SsO9uXLyiNqFVWq
+6bkRTRFUVys94qSSd7f3lv/HSrn3Kcmu3EUszrVo+VcuNINd3pXJfeinmDROKX+hgD2MmSre03e
CD03RilSb6dHu0yTQ9yAbLK1cHhix4kb2Ow+aUytN2ZispGVprxYfKw40UK7SvYQEMRLvzQG3Xx+
Twaq8zrCykkic3432CXrewq0LSU39BTMiGsZyXd3GG/Sk2CpBAdiBK/hJJBT290nkaBgoDPXXOK5
sz25OHvbsGlgH7byNQ3kZb20xcs+ILCLZ8ZZNp4Ng+sKRmhzmvBW7fuABkmfFrVvGF2KHy7WLnLL
GE4ksmJ9a/KMEcGEqYmR6LOwu68YuoevavAerA0Kt++uwKK1b6w1yXYII/euiom+dSc0CYTdmVf6
cqNECaouNODHdA7v52bgGuCMnwM1tfgSg/pyHJTgzHaQOJ9+GI7Ae5tjaocU7sB4P6apJeuk4eBb
NjtSAddRqd1AlmFaTNmQDVy+FklWJBRMCn13MIaJ3TuqFs8Y59brJowhbDaTcw7l+d5IS2O/wDoX
XUa//RhBfYh1ldgeXpAZYWSmnYFcC171CAdK0jG7Bhy5jxzG+W2LUriHyn0bghI/kE5yGFa3ixmz
vFS5O1xWxTBeDmXy6qYwotzYSWdqtYFsvg9iIMA6X1dMkJSzNd40BGRef2wLXEYuuJ0IQf3oVISq
EQILhDA8aYk/L0NJhlsZZwYAI1tJX2iWxJtMraKdGVSH1MkQMxAVTA58OwZXesH2ebat4/oD06jo
wcHQPc65SfI+mS3XcTDmRwsA2yEt8dUU7bnRF2cHXzJSLskVJMyvh67H2qQPg4q3snNu8VQhddL1
+xUP999HvaFzLK7bGzr4mR9lVTntRrwcB4kQUUfFTv7cYG4pLxmZjn3rfQAjZ7tovQgv3idMhvXG
mFp12xYFE32lJTwhz+ZbNBsQ/6R131Qnp8vtuzrTv4+3g+KFKJ0R8UDBG3C7O9JaiW8CZHOq09GG
TdeVz3mptBsGQFhp3U6hR7AKplZ38upTXm+m0eKEQbVGBvWETKhQvr8HtSbihebUp3pNzpAhegtH
lIfYLLNHOltN0BuPSUsOXVV21+q89Mts9/M/K0qMnwPXmLpC47KRlGiacFxSjH8RlGSyEwnjM/2L
q1FMOBp4zFBXvwjumFDpfKdCuK/1N4zE3Jde4biMZ83xFXCuaRN5ijEox4jd5ktUYWvFOHuvWEN6
Y/TJO7xE+ULBtSW/65V8eQZyDgUVJMFLSNQ/3gypkezWN/a/MVf/EnNlk5j39ylXftW9t0Udvaf/
2XdR/vWnsPXlf/2IutK0hXfi6CohV3wxaI5+T7qyfrOZkmsC5RFJ3pYq/ki6Mn5zeHaVJ5EWImi5
/BF0pf1mOirZ7cKwCJ5xVLQbvwNjvqf9wJr52+xyzf056Mox+CUq/QUVbzmBlpAnfpaCVE5Ijkgx
bYFOX2SNlkA7dxXag/ld01vmBQrnrck2o6DO73vFi5OLuNXKVxBPJ/qI90imnUMfMrxYmG2EmeID
l2AZ6xuyD+gCq0Qx4hmkqSdksSkZsWyqrqL/3yYAjImySOz4Yu0SWjgvOrj3R0Ao3yRDtBMGMKop
rKz+2BH7qLrZTqMZdqfrewF15kbRwR+nOgkAw7BoLHPGaaYK8KMazssui3l1sk+DMUFX61y7RmDc
jRnZKKg8xx1uemjJmUI6fDELd+NodnGUSo6RhZ4KWi5fao2+VXB0I16ZEHrJzM81LfcnTVR7ndhH
SNbQ3eqWKVEmHmfDWoLBwlNoZfNG4v8t0FrrRhUdAxwwafYVhxMuug6VAITOvGpRHC9/opfdM4oV
dcvLGjZFZhRHpw6HTQcUa2OkWQN3s5v3qVbcEnjyVJq93JelWhwZTMB51Og4K03Wbkybumo020cH
MptuDwmObK04A2vfSjeWB6tMwwMmoMuhQivYd5imVRtL5Pyw/raSug+q4T6gSbAFRmituxOPTwx/
EWS+E4oCTDBh+NR2JUM4xoZIeaxznDXRvrzje2yua4IJDCP51g/0ZUTVPtqDSsKfrbab9XNS7OCT
imxnp5MNYGfhfJBaHW0y8w4JiHxBkTknwtyJTul8M71Y+ztlJW7ssTTOvd6AV0nibJswIGBHS+ej
eWTKCQpO3mdjzq5V+LWQ7oEa9S1xhcl6mTbbLk5Cr2KIdHDxT2xyyAP7aNInT6DnhircFB4ikQs3
1oC2F4nqZ3Y/sy1lR8Zs7C02wtxH6/S1zcR8o0zlobTTwOMURqqrBURXlCSCBGNBXOqTXtf6vwl6
lhTLP5SKnKJ8c4ZlUcPyXwxVvwQHzVxx8o7+w/pyI6eW+1Z1nyL2ZrdNw58lDOHU4wv18mpsH6ki
MB0ucNoflrfvS8ePmAPLIa/vl9fhaGQ6ObwYan97WeR+DDByxy4tNCfZBmVLin3xiXI63poIxdjd
PUnyk9iPR+lGq8DIlYDshpER59jTnZFYz8pxfGFDXG/wSnyecGDFIP3wPBCvY7rNtnaiOxkHpxQt
dFPoJ0h710XT+HZGk2QsTkppFyex3LQqTp4BJTRpQ8F2lCZis67Ew0zQTAZ+MSmIOYBQXepGeura
kXkRdQA1cFGfam2oT+1ykypNmyLo+Zo40tgyDQCd7dp9SgCs4KdV1pzWe02SDnv4meexmN5VjQkF
crotk4PiZKRufoqWe388HGYnPo3X67M5LJ50s95d/2k/9yqnavmGVpgfrM9BpcB7Sa9riPC34RY5
qfgwi8yND/glqhNDr/q03vvjoW60O2K/xR5x/oyWS7VuVZe0+WVgDc57/DxWOvt0jYibKc1Poh2I
JIrJuyYqwbT8Xk32hdo90dxCepd0M/FdSbkJ3Mlv0zzZZoP7gBOSbzNcxEPlcBCxZKTbm+UJSXh5
+uNhOl6ZiWoeHCeHXpzlUDuXm/WewOo5oHc5AglUT1E+cFOQQCNc193mk9GcTJhYp/XeHzeJafh6
mamHIYm/sisdCE7oGibm3CA0uo0TPd3Dqz3rQ45uoRumbVbYL4GVRTtR5gginEyoNC+F4w99j2Bn
avwUSxBmELi7m4Rc09NUVYAUGmlukGQAwLZj0ofNSd/Ew0sRquDLk3Y+tSUEJvJOAmZqgXFaUuKX
p60aLVYtIsAb2kRWztQyxg3hqc6O6gniAs4EIXDwyeFYBaUk1k+PzBNAqpcoY7Gw4+Qb4dQX6zsq
l4/BqsWQEmnHO9yFudLzN7XEC5a5XJO658lJbQLADW0fsNPAZIfR251zkWwYg3Tf0P2UR2eq90zV
yTqsOw4sQlINy5ZXrf5ahsFFtxzvjhtycK93x+WYEnUVEj+gGBu7mapTK5nar/c0K6d9fMu4qjv2
Ld/apOjqUdHfkL6TkRAvx/t6MzTt93uppY1eZtoVUyxOiT9+EKYtg+xByVEEO4EfKuZTwHVfzrN1
MrUBFMVc0Gac6XhumS8SqzPO+06p8lO/fE8CimKCv4/HpjWy3RycnRi5ToWmdaI6SWHtBnuILM3Z
Ke3NAH7epw/4uP4fChsoMPUyyQ5NqvuxtmAYNeVpMr6KPDB9TXAFw9V7Nc6eUjkbd66fByJnzYmm
m3zKBpI6mGHkxI4x5kbY8j4n0dvsOrirY/thUR0FFjCBgZId1dLce2resAua0kNXqYY35ShOpMqC
gvdkE0/vVkiatxnZRN8yT2U/6OvE/GyqWTIMphw4ZOPYbpqE/iChehgYqAa0KOpIJMg0xpiAwIeW
58LJDWDDu7cuan030TehS/BtpNwHesZ00XSPBB15GlYyLqy4kSybv1QxPzPy+ZGu614482diYJD4
RXhOk+FGRKaOhpPoBIkOkP3bdUb+kT/YMwM5JLzlfV+zoNJr7u4m9rcITljZFdy6iPSV124kOIsS
ajZK14MYmm+mcKQysumTjjR+qQy4UFLppOycbu2zm7AKTZlhQYJLDrPWmFdOSza1g4+xE1a0WeuR
povLvRKm01btO8vP7azd5ejMvERDwBBsxrmGDB7a23VGYbjxvnVS6yxVEMmL61ONCGXx+klqlzp5
Yn4cKrpnyMy8qd+g7VL4OPp0qGtoV5ajlK9DvVCvSfDMzOpWMylquM58HnTsU2nFTFQybDsLPMsW
RPJxVh6VhvbsXBdf1pfLWyNfv3J2SS5fXcRCvBLb02C7HlMZPuYUCP40k3lciXza9PhCcZrm7dkN
2/hIpLhm0tSu8nnmIqrM9JZTFrBFHx/SS/Ey4mBoT1lnhRoMDB7+fxG/BsQ0XYbMwislyPxKRtAy
yXDwjKy3X3I6Fc3BiJBJNR0Rm4F07T0efUygacbbKfpx36jjqcrSBDuquNcjgQ18RO4ehFnqkT4l
TpwsCkhuvy0aTJVtFsOWUaJn+6Wc7H1WBwWgbArNVtbzFjeAgz1oiIhUIEQ6rnXa9XxW61M0lEZa
SO03mpy2oXMcha1ziOKLtBnjc5lQv47uNswK4xyHEsCEUnX0B+StxSA3FUOxJ0GG3H4iTA8Cz7rf
c+3XOD7rbHzGKLdhQgeRoz2E3XM1Ns6pocoIJvYrbo/+xkDjwGzEb86hAEgYdN0WobY8jcuTrpnp
p7KTfjCXg5dYNccddLO17otI+aeRoevHSuErY5Dw7PJyQMW+aSHY9tE6LGm3hySsPlvmPa9M3rQS
WV6LWr2rb9QsrnCsVY+lhecxigGelPqwGUf7XlsEu/X4zFyj9SQjsX3TPS4eCsrUCkFAYbyaMogP
08QWoOkJH6brPBKCY41ldZjYP25oj3L1Lor2Yh7RkDV1sgnCxcKvOMruUIUZ0hChGg8OQbRtbBPs
aOMMRjXv1lbrzQNQ79GUn7pYDZkqz/lxSDS84S3eVzXby2qM9wpJAySE2N8Kyxw3ioQAblWJ13AK
bd3CIIr4i2BZToZkuFJb1+dkrU924nxNm+aiqdpTFdb+P1ei+s+FqKs6OsnQmqrqFmu7i+v/50IU
h7w5l9WXxlKaS0v7Zo3KuDOjS8mc8tz3N1Hpkg7LjCkKStsvnOKbytBm08n3wUXSUmXBplU6SL6R
+hJHxmKAJH8DZM+mqjGvKEWOlIjtx/+2Uf5voLP68vX8fR9lU+TvUf31x6Tw9f/4nhRug5YTJhBZ
E7m1sTQofu+fKPzI1FUHoI+q24btaOxHfmfV6b8tmbS2cCxT1V3jj/4JfEaVhj8cRK5OLAj6/6R7
ov+8MwOGZxuw33SSyk1cNJr5C39gHBlIjLOhocnTn2y7/TIp/Umf7UtGfQ9p3XxLaAluMiv7rGvp
p3wetxY7iEynKkibiZVcwO0IpnRXUsbnYr4jR5QY7lpuZze1Nj98rn+xgdNW8MIfG8n15Zqo+/lg
Fn4W+L+fz5tuCANaSqA2XCc5kOFBFJIGyLnrReTDiuVS8ixyEDPhMF8UWrzFyRhuMkPi9tYKtM6p
BCXSuJvWQj0dWNPeDZp0W6pc1QgOuK51ko2nzGRNIcMwSOPrSr9UR4WhF7Efnp2z19MskH2FW++g
owgKKbJ/Ez15J3bDSyVQDErqFMFEDhxeNbF9a13zXKVHoSEvUDr695bbbxpyKnZ0bqpB6B4RycU2
7b4y2402Nd2Hnc0HKVvYJxxTKUazyXdb683p8Ok2g/4shfEwM8b3wyK5CYseD4/uHBLm1Ns6XsgH
st6NSmUdqV65ao4ORBIT+zqBZEmEQLjcRG3REvmoQhwcKvpH5j3BAcvoY/QCKUirBp09Egof4QfF
N4C8myLvm63GN6qmflb08gZr8VtJk2OolMNAd2PTZTZJdiORWY3hCXX+3KXhV5rgNEeIINuQeT3W
eriZ+GI3RJAi7qwjqOvs/Dv1NScwwE/st8kVzBPC29K6CcNW2/aD+hCpiEDLpvmsR9AUA62l3I7r
i7LuD8xVd2llfFat4l5Freu7Sfg1yVLfrTttK0kA32SKFhL8dJxUnB294TxQT931s/M4DEa3MYdv
aW4VSF+SeUebjbGCsVWaZNEVpFey7D3RAC8eZd9Te6vR1mGCPYRym9AL3/RuCTxHDt+hIP+jfvX+
/wnd/RM79K/xosur+fw7Evz/D7q3vlhY/36hfbz/zxNWtSj/zxHFff6l+WnJXf7f35dc8zfLRroJ
gsE16KMu9O7f8aDWb8AVTMbkBkXaB7379yWX1VgDLbKAMJfmtcFq/B3OoDm/ETKi02ZmFddtizX8
lxb1P7Wsf85cX1rork3muIXtzV1QD0vM9g8x2oqr60OY65D+EvBR0bRnO/QvBcbPSd1//hNLZP4P
f4IFXxPGwJ+guXSJ/3xnh17EktYX+SZChfLD1/AX6/Ly235clT/eEB19lY+GlIFfVuWWdP+wVdXA
qyd7u4T9mNkFSm4vAelWxA+Lm/Wf/6D2V39Rg4xOPxHu8J/QQMIq6goGTOC5fX8moF5N4RQQIaGp
HgF9+4omUGT0ZxTJe/bPWLmnK+xOqFyNw/Jh4/vdLvtBVbHv//mV/eULc+BkuqqFXk8shd8PH7wW
Iw4v5hEuoVTuSqKcWB38ROvOJNtiFHIfSS38F/7BmtH/68dPN/O/f/OX7qpJLIfNlCLg80axQW+v
Tt+d0MIt4pX5vCdOdzvmHSSJGBcF5q9RfBSGfzuD+asD+scXANXkxzdNV8q26oo3jTeffAH8B2Zy
+OfP9c/gR04aeL+MKIH3GVCzfv4bMRFrBTtNvvGguJnV/C13zYPC30riK4Fk0s7My97uzk0bb0Vb
3ITkJjv5v3SQF+Twn450JlYaXFcdud6vp25tWh0tjzrwiDlpB3gII7aLdiH3pIckFxdlJY/k905h
RIdJcAB0qAOeqsx9lE37L0RDY3nLv37vgFkxljn01P+0icAG7IZGDwPTGM70gyCyZQeCLUkPxpeB
nquu6GIDRNJU9zEvZ6+ICEPuBl+fzJNwFuMwjCEkG64enbCpe0Tr+GR20BrmW+ScVeP0oivbM+pE
wKs4ZZVtTyPIiiO/R63zL1/wXx1EnMqubkFO5sz+5Quu6jK3TVkEXsuOkNV72zYERSihb+odKZwY
K2XhJUlOjkTnwxS5pDl+mMQr+S/bf34pyxTg18/VVSHqWICkTUrNnw81ZJ2cwEPOgKTy1HHaRcO0
FzVqFTIrjRgxuc4W8l+O71/CHD5WbBdzCftBE4K6+OWigIqZIBwYxV6iPsR25lElkt0a4e6wqb2G
XTYbfiJfNBx+ZNyd4t5kXxru1ETBSxX4cSF9MSkX+iQuuijzoi7cLSc/fUq6LfAInPDWTgY/ENek
Y9QA/ibDvjemaa9O496F2UqiwkGU1XUZziivSETnsNYxpvQi9ayZ6kx9mCz5LyeU4f7VGeU68Fso
ZVVd/fW8niWxwkrrCM8O0BYgAS3FidiBg2u86YtAOmuP/XxjN4GHfcTrrGnbtvRhJ8XPpw5TJC3e
ggg0Lbtok/euCX2RxTiVzA2Ja68jzcaUgUq5xDWM1xUH9kikU0mDlNzS7Yy82NH6XQAyxqEjlTv9
Lq0N1mz7MM/x3VQnh74uNnOi+EvWeloSrddVG91JD6Pe+yNEyLAhmIQQkuX7Wj5wNWL6Qwzo1Fok
iqK6wsG95JY1anxyGhwRlXWoW4vmyK5wlYMUw5UhlSsCKXocYtd9SBPCHQ/2a/hQg3qcdGVnO+Qi
4cIVEjJ4bG+wJtONZ/GJ9cVxdU5Q5iVhdiEcQMecDUXE2zCm/eiG/vLS7DHesnPaD4LzGQ10l19w
ET/FLb0TTjc7fa2mFiXjvI/15kgKyo6h3J6M0e0k49M86iclAErjtpuBtHxDPyyffMscsjAwmIXM
Qs3ohDWSfJrJ041+V7XmSeFXsShBDiJ3JqHJoV+64bTvbQTRbb9pIUYWDSliWfgw1cU7FzB/bMi6
XjiUZT2iZeaNme5TpkV3TtJeO014h5GuMB+qskHk52yyWZ6akgZmDBwjT2+ImN2go9wKrIlKKH34
TteuS+YH65WNcIXwMzdn24qqDguGn5Y9x7RxCBRB5Mwj9quDbbtP8XKFtHjdJLqROzlOjGhi39pb
/4e981qK5NrS8KvMC6QivYmYmIvMqixHQeEbbjKgW53e+3z6+TbSOQJEw5wzN3MxEVIgQVWabdde
6zfaETCoO7BGivWyNH9G9K7YhESP19kFoSQ0k7VeP84GR+eo2VaOBFmWoydDBPoX8rf6VjN5uKZH
MIL1eEHD383NZWWQ9k/kGxl2hViIXQdamwgapHE8ZLHkIwp/Jm5XDssmXNoLh6tZEe4gTQbPofMy
+xoJxnVuFSdxM4uD7YJIdWZ2fkxLgG7Yt2wGaRB7MDfBZxc7js4M4zPT6HaTtOyiATsTqIhh70no
tEkJCnLOtClU5yxBEK+aQKRZ00asyVIsb9LAOECYs7Noo/JGdWJskcZxwc9dZbi74sW1laVws4zG
qv+Zt6M/SilmKQjwdJzgCMRyyU/swU+HTUHan98YA/1Nl0xtv9OcwLdtmsUwb1uO7FPXcNiSrAO2
ur6d4Q1DKJvkSPxYMB14pKo33Nwa13g5AfE1PZndsGBwTguOpx0DFLWUNvVMg0fN9wq6peJbGhwB
pQV2Sl8sdGI2QNib55VVYQ4rzEVHBEw13j/xKAesUQbiRtlKtKigv5b6vNLmDEvFfFUgQ1eFw9rO
2C41XFD4tzJZZcwZOU204tPRAza3HuXEU9TeLwGVSBIPx799y3bM9SJeLDZJ+LJ1Q4/aoKuzG/Vx
jRPlVg6hM8BGmNB81kMBF0BCpHXCtYLGDQDVSbb2TfiT09Ce+uBqbLnVhBIgg7kz473BYjQCsW/w
m+rBt/MkWcQuq4bXZhQBVCAw0Bn/6o2t9B6Jk72hjORao42IIdIw9ZQmfoACBGJXoE8yTAQOAYvC
gBHuiLcrSgYblStLpEoa4+Hz/fijLcJB58gwZRyPwaW93Y+XpjYzu1MdiBrNhYWfVwi7FbWuL7bg
d/C3P7ZgB+VP8nCkFBTzXRibBBCAscV10Dwy9nmCQhdv2MAHCLPyJNa2UmXzHQwPPul2AH2B1u+6
DNJVzagAYGgTegZMv6VdEDPGVlmm4/BQBf/2GCo3nQLLs2ouAhYWu7u3puwMRSyMdr8MpT4KYBzb
FDbXNkcy7d0hpNOSqMgD28GOnBLLeIH1J+qUhqdMzg1xxDHVs9VoYI6mavuJn1IaUrd9UAD+Lhh4
iEplkYA1UZBzA8zweW8qHwV6DuoYL0G0Yr5EQq+OSFRUgPhlprOaR1YLVOXaEqmvYnme0J7t8ny1
OP1aUw3PAlRRjPVTjHxKbenbAseBz5/lw5H16lHeNdQ05FLeAolcGdp0btVh4kZl9ZS01s3n93mX
738ZWpYslGwMsryMsHdDeMjqWFI7zaFikUG50Y+mJa3LRt8GqNiMdkpbc0DD78mCjN6zNuXYMKfq
cJibC92RfLFtCH6EhOxe4zhnYXlR1oOf9ywRUf/Fcf6jUw6xGOlnCy4X//GuWcxwbjKrUZwVpCJX
moc1xbFVK7HB3NJz7qwDLzNUVwz/IctXVs9YWdJLsSjmxBuft51omnfROHBBhUw3mXAA+e+aTkos
KO+TTAVReYTbvgb4cRCnmJiINyu+yix8cH7H30xTFHLhhOPa+7tVOkLbWe2sVHQ5eg2VbxU4Hsbd
6rzRKsKa7vHz19Nk8lR/f0GWFaJg1rY/QEuv5kNmNlOOaJizAhe3ptjn90xVuwmhwK8xfIFEph8x
ugJ9K63FR0RSI14od6modVfGnvLlVgwZcD5evtdrg5rnuJ51hseibg2q+aaZnY1ORCnRAXTc7fAt
YscI1ks8+VUpb/p8QMJiIJdbeovmTXw9nwaqceGmAShvm/nZYDqb5Tms2eZyCUsPnEvq9kKZ0aCy
HbTANFRejH2H7R0y2Hvq8vs2J1ptksucVC8yjFsV53A5SCHq9IceKWe7i65Yf+SsPkMHHQXTVVqv
bYZXh/LanERrFAq3HXujjQOhRj1s5KYifyE2dDEnRATe8zvE7Q5ihasyjgqImklai0qwp/TdhT4z
QjkDzIu+V+RlY3OSEzMPKQV2/uZCIqZCRtYzndRzMh2TENNj32vxnydmlpfsLNQlymmci7tkH0bg
ApmrsMtu9R4HKyS4G/hGE4TXYW3EywadeB/m1hbjmZ2iDJQkkr1Sj14gA1eEYDWA9yCIj2Tpikw1
tYJw042YWozBurOwAVa7gxkAc0wOYruZG3Cr6iMSIVeZjqedy0kJQYJ0lck0d+mcgf9CW9M+w5tm
l03Hqc1W0HT8DgqP0oebgOAiIyUEy2IjQzCO25vZSuBS6d7MLiYixWDpPBFDR8OTlAIXGfyQM0rN
cckqw3XbOWezpbsZWoKj1lEt5TjY1RdyHl7BrfdCyj5YVYoLxEsPtuEg8kyac42qPe2uHcf2UTOy
rcHBM7fCjUOVWkojsAf6PhqecXbxc/umGdhZYxwoHE4VpNhj4h4VKcvMave5+d0sHvknIdAylnDT
I3bQAQZrunkDTXCl9NlasnYtMZXeHZR6Bhc5rB1Z+d5QDsen6igkk5zQug04HQcOB4liPheP6bD3
6ilBUMIwov/wRHFx4FhPDQoT5oTm9kVr3sDtP0OveFO0j6ZiUK/JKc5KaxsCtmqMG6XSwIoNu2qO
9hqyUiJ3EcUpbILYg/+MEDhBu5FeFqRhRLbXQIp1SY7FEK0b2dhKDd0guNz1AsxOAlylz+kDcb8+
+a00r0SyUIxbc5o3IWswFDtfzDkRgOROu5ut9Gwm2sAbaFvDh3J0qLzsIF3A9LF1V+VMF9vEGGO2
aijWmDn52dA6yHCirZJmRodBi+kgjkdKQ6A93szR+SJ3XwFAxY7xZhE3gXmTikeQCctRDqxvQzhH
kZOe9uGkFUrX4tQCTmql6v1h4SAghpqIN1AUvLYsnlifN21gUApzrj5fbN9CxdmGeQxy/hQPAYsL
C+a3j1HKtdzI2uSs8C5Yt5x1kJOkDEgeKe++CHOwxvz7O1sQKjRVtm0sqt6/M6gDqcDMCwq7keyl
xZndaEZFOkaEMYdKSKq8V+snkVFr9fRSwp0coh+qsPN5JP3Aj8jtje4CnN/VjPReOrByaSriBjdT
zwITjX5NfVWaxmdTJ5mD10QkWJGKPeJfWHsJt8v7W61MHucBELpkSmdJGu/Hud0Z4CvKudt2NlVc
cRKzSBxgeAZLwNgqMwfCuHRtddyMJtAtssWLSclytOeNNWOTiV4UGG/Kr0F/cDhwlJZ2LFNSEqQi
WjCwnFGuWqZn3oznjrls1IJMO3ylVdSNqKTKj6h+r8b0WoowfoHKjRCS6ba5hS53FN4n9hK5MH7O
C2U+H3HVceN8OFTm2ZSm57IByGch+VKwti/YNTbmUZAhW8MvtPhSSstT10Bmsom+jU75bmqGVyXM
Fwk2Zr6HV7VTC9IaanA1qfiKcoKbqkc5NRHzk9ZsPK5dSvslXInshtCbixX7ukNEUs0jVuxobybL
1mRBn+Vsq+vds9REvyO6p+ElQNpoxo/U2duwUQcWEJRu9mjCXkFyecoJ5aox30pDgAg4kbiGBEVY
S2d5Gt532rCOHRIJcP6iFi+2OvgR1MOa1Wk/3o0Vp+c4gcFQnDojyF2DHV6kE9SiPI3kvjSeQyTu
2jC8qjvZZw/SUsKEzj6TVOc65THIWV8qQYc8OsoNMmfEpvbnGbU5skUZZCUxC1tNWmuFvp0UTsCM
tJmkFyYhWztWV1P40BtsLBUalMnop014JXYQq7JuYQq5VgdbPCvOImfyuhTKcyWtXm7lQE7MYfUW
+j4j5Wh15FbqbCv2EifKASpRbrbB0bcgV3oO6CIImKVLkQNBGfIuQAIJsS5/RHDCGn/AxNyhz5cA
cg3W0nIFzPdZYvJisvjch9Kd69QobI+6eVNK+BOUQAPtn8GIUqMzbpxA37Yo6XFyJXdijas5vgXE
7FHk9zV7hookTq43ma1fJ/KZ0oUXaCXh5JVdvuSOnHwPw1GkldAP2IkDnwGzvZLhvJK4iMb+FvAo
DO34mxkT90Rt6eZO/oTqnWuq1aaas8uus+5qLfWkSdBd7SvdCB/GLlnHY/Awq+Cdrc66MeHe6V22
wknbH+xzkV8SuYGRQRy09o/JImcg0kds5+qEFrFAQwXhGlyj15cGaT7gxhXLK8yyApWj1rQ2paKh
Gvtoxs5anK7m8gLO+nNcJZd6Guw1aG4ilBafomK4F6d68p5nbauiVm42x/C7CFPiunmyleai6aU7
WxcwB2Uf5SdAi6QFgIXBaJFmZfBEfjwsiqdFbfwEgCRAXKJXPdqLwxvWH18c4D5YYwFTcaByOBjI
f6sDdiSw87mVLdx8RgJjA7sKivhiIdKLM5FO+nz/UMQ+9XYfUyk5ciLUNF3Q5cTJ+1WsLsdmNGEz
66yGhPmrpmsRcEZ0EDwUAivJF/PWLLcgjr/YT5S/71069QgbNpVtUiYx39VHQEZQINNHa1XZs7vM
YDpJ9JB92IosTrrIG7KkgFTTR01+AoN3xqnyLI7ybdz2tAqaaozdl9b4l2AKx/h7U7blz+4/3+AJ
Xqrj/0QX/NfHCITXAIT/+uWF3lz3/wZOwSS8+TVMYVUiUBJ/f3qNThDf+Ac4QflN1Sl3gEJQQDjC
QvkLnCCocaRGTFMcdVXG9V94MMh2hE9w7MThFGl0vvUPcILxG9U/XYwNAhwdLNe/Ak4wrPfZI0ec
fU2GE0/4QbqtSB05sMylXhFUrKYS74OMdJs8H6DMHx2jdsMxgXwyrMJuPqA9ddCQR5Ijlv3eOs8i
6b7YqQrxqpz+VMDBKsmTNDX7RTO2iI55S9iutXRcRUnn1xYf42IGLk9YBXm1/i3K06OMhJABVnpm
T0TonjqlfABus5nnGdIEcVFao3xMqnxK9uADTqaOWkhrnYuf4pkpIvXht0Bt100iuYF+OfWVW0bA
2x3EPi3r3A4xOSr6g+ZwUoyVk2Gi1To2rmq2a/B42yL8Pjg8kgVgCt3Edlo80Q5IOK477SSE0HLs
gVVZ9hw2l7gHhIbGA0+ELCSZqo76CXstLSKehnwFLGziPr6ticxa1PmpQzZBORcIpD7n4MSvyrBb
czav4T1MG8SpNgDGDsscuYsUU594xuxka0c0+Nz5AWXl3Mh+9sV8iGAC29PZkEwbVYEKTgwoXk+e
s+Ooyp7ogSTNqIile4nHzfwCS+KAXpwL1MQwBBTPp5LBKST7HCE/F9OjA4w0gr8UUcVuXS83I+Br
U+pWSUhHJ9P3TtK3i9X6CHW44jXzpKFmQ9+iKmnnYKZS6g6w3OeaQcIAEa/bdAioWj8NojPR1FhH
+LbB+AIyh8PvttFlT2ZogJbzRQtkvYy6HS1ot5zMqEIFm6Cmt1DXrpxh1WStrxSwZDIEiehZ8aDI
+m7F64seFE2gWn8M36ANiDD+eFHRQWwX55VOAyMHxoHghPnJXgxh0WmWRjOGnIm1fWs6LkoeG/Gy
kEA98bGXy/Qd8ViLA2vrTyPG2sRMYkCPQ4uoSuza0t0QSfj20YR8THSK0jSr0Pw+JK0PcMUV7wt8
d1Xgq2YNvZ9Z+rlosnG2zhuJ96f6hvOaH2eNWyPJH0rnwrOhpoxW2o6bh9hGp8+Q+4gSZMFMc9P8
STzaxIRRalzsaR0x3F7ePJ+p1uD2qaZkkRTUxBZoYh0gYioTbbOeOAxEVNRapIPSsfObukHYE+tA
aVt0JgU1xVPLAafodvUoPltWtCbDRPRtMz1TDQ26/mXWCIBNVSieGCl5Ip8KPpniLywzBG2NhBC8
EPgNRxMnxijrMJBufUdP9yC5XvpDNLLigPlDMSKua9+hLx2ERfUqPSaQ216ekCqrg+uM4yC6REo4
jaerjpPK0oQHEHtegOZqhwhG1w+HdRZ3K1WKnkSzxLHsid4UDzVWNODcrxokhWoeSvSD6D3UuTK1
YYU6w893ZdJw5myew2bbi4YRLxxMnZ+T0xGvqeTNelbNc9HIhYJjV9WuS3s6RBXGq/Hv4k1QexDm
sQfxhEnUrAeAOf0MA9PRtpI13xlz41sj05CCYgRtSg6vyix+kmrMptrsJ9oNl1V4Uw/TYXSGm8Wp
gVIOKLfLnvhmTu9JpeSKnz1tphj33ZR7UaKf1ww+yZgPklKvxawSLSEGSC63vrj6S7cw0xpaAQvF
Iyrlh2w0ttOIzDbHu5YHtlhsbNagPbbfGx0VOZJMClMqAfpqIc1MVmm12OkTLAwsyc9zcEdQTva5
lhxDZmIi12skcZAnxeUI3QVG6lJ1q5R5jQ+Xl87X86ig/Ve7Rfa9ykiXTKNXsBbpDAuJBW7K5kNO
u7Yyz8PqpjGAwen6lelZKar4zCuddTuzErh1tAQLitgsHLqhZgz3oYYmImgB1ki1zY8Z3RaJBVzX
tvWSIsnSrieiZlVf1vhM14FfssKqrAOSNB1sJjcnlL14GBw/PfHiqEqJSuQq0i4HRov4GFK7d1XE
DsRPcQO1NLZL165z4wL3wc0AV9zKpqs+y5Ef0s/FVTBJ2tdz6/dMdDWTvT5Mj+K1ZWM5RIP+rc6G
mzLLj0qhbTh5kj3Sz3OxYAYmkgvTd4XLi+bQw+inXrCmDhw8Q+SgYMYEbigvB8jq32oFfzg5P4oW
Sp0tIePWbLRvhlW/tCX6d9tON8/Fa4J6RA1XWk1AhKdoTyp3CxdzX/N8YqSJ/xfdUSnTjd4ON0Oy
smu0t6bppsUyXBmUQzFNdyUxQtjgBzi4S5xyBk6OooWzjhkwdTeImK3E22ei/pmk69LsVmhKbsQD
oNbnW1Xq5xRuVeZ0F4xXL42bG1uOXUNCwc9IjmLcBnW8D1V2DHZlELuwwh8UgLtiNxYrBGHVVrKN
ldwH6wmmsyplRworVyoBxb8e+v5vgto3oe+voL7/ByNfYI2fhb7nT33Tv457Xz7/p46Eaf7mwDMw
wAARrSo2pZc/QLmK+IvMX2RAk5xhZGLbPzG5kvybAdJOFz43VKJkapqEq38GvuKPBNGidCIjnUfy
Bz7Av4DLfcnI/XW6s20VTQquhICMCQ7rb6UmHchwOUZFcOq+USEtgb4nWO7yhU2ZAVMni484azw1
1wrxHLTDzRTdIYhzmKZrlP/Z5gHYTpKHUuY6Skhq5+PWLLQj7jwbSwWRmhT+ggkN7hbwsf3RVldj
Ee4nYXaXIdlvq+dKo12ltwoGdAMJwBJX5C4O/RrghGS6SoRdoqSjZH47cv7L5Wq99Jq7kMxd9Oq+
UYy1HeIMVuaPgVxcKaFyyjVMmzr7qI2aj0cPmRlSXCSJ7Vny4+/1vFwF0L56icRMAD7AWUmKdTB6
/duETM7/T5n/CXsIwYNPp0zZdNF/HMrmrf7Ky7f+nDia/Bs8IJIOQBJkwSD658RR9d8U+GMAQMl9
AEz/a+Lo2m8yvxMjmhI7pCPjn9NGE2B2lFv4K5lwpuL/AsyOgD+u8agViYd6nQnB/SNGCngKr6Q5
GbfdZOuo3A3tF9hmcZW/ZuRfV+fpX1/dMgNZxs1Auiwr8kiafWZPwybvSI6irOq/au/TH1d7Iwvx
i3u8Kwa0Sg/IV6OUlcrVrWXOlocTcM7sjZ8/v4G40EcvQQ7g9UtoXdUhUj4El/gfla4JKZ6TJRjS
f+/qoqz8KhWlDS0O0QGPDxyNSW3PxzjozS+yTqKdP3r0d8kmx2BB6aQsvNLhV637USqf8r4v4KxO
2hewm7cpvL+6+F1JaOQOuHtzi6GN+k1qjLk7qSDDYgRR82i4NLAu/LylPr4Te8nblrIr1OzCxMbp
gYU3UlGEULJVZCvPjop8rYSn5uf3+XjQkqN7ex80uhLqfrFzaQ2l7FYmvPZEbzy81zPkl+V/a9jq
74HCXTlNC0hp+zK0quXImxnXCCd0F6bRqnf/3ouIF3w1tDJgZFOX5fZl0vfnMqelLMt2oxldo74x
f9FYH08O3Xk3ww1HK4oCtMylHJqPUjYAAWiM+8+f/x1p4B9ji4L22xdIbdw9rLYfLttaQTkgXo8L
Fa1gp3Z39nKb6bi6sqemA6CKFkNI60qHpP/5vcUC+8HU0d8zQOoSNYDFbIdLjvDuMmKamV+NydEM
U1BGz1hOuOAt3UHdDfY3a0yxy0HppEaUUT7LSV7/+aMeKLWru1xJ3KDENHVMtlL5UwucL5r/HRrr
ryZ6t3zIdhPkgtZ2qUnRTtOe6/hRp/4VaNOhKXyFNFuep66E7GwcasiITp6uD4CD49UX7fQ2pf7X
A7xbYjJw2hLSWPmlTDW0Gx13pL3svNsoJk0DGV/djfa3oLqE46eUk5s3FUF+4wUccyxO8UEB7dHc
pakfje0XnfeLQam8e6aiFG6HjZ6f0iirwPkPQPXmov5ixX6LMfrnG78UF15Nq8gobXMa1PSU2flt
B/7ElfTwrtemo5VoZ6mZfq+S9ot7/eJNRNT8egpXpWpiAdQnJysqb+JBIJGFRM7nfferi79b6IJl
tLURo2xSZ8htDtETOKryi+XtV9cWi/irRkp1aF0xkNeTkjjtehjtiEJa8BXW8xeT833UsuQVy40S
U2Or9fs8KZ51I1tHVFK/aBmKTx9Pf1nc+dXzB2GVpvg3xCdZlTa1NZ5V/c4w70Z1Z9T2TialF+e7
dtrxJ+DJZC27e5NGVGcVkPGympF/c3LpEvcQTzHPtF7boI3tju0PLb3hItlChjgzzlQuZIKj18x+
25kQWfN5N4z3s0RqhaI3rppQVOFxxK5GCbIDd9AsGKjfIKpGfnUHuwez43Hs3RYXgUpONvxm6Znw
o7zLLb/Wol1hPg4mEu6WjmOKjqn5kc+oqe5aAtJfZehkkU/U9YtBM85IettB/xwrV5YZUUz1JTrO
Lk2vBskFSg/vcc4v+oZHIEF+bYQYv6m7Jp8PBiZ2OaiVKyu3YJJXZBZLv3kph/oKlFzcaLF4OfIZ
8BxY5O4MhcI1n6Ud5TpwYwdbPW1TJdUKkrBXF74ZnCfB76ZBdlW508y7Qa72Qaav+lhe5Ygh4SOL
BBeCZyH/64cOQaWluPmQXZRg7pupvg+cyOtJfytXSgalAdfc3tBcJY/XoWre8wyhI7GlI8wGJUBV
vjUwF8zCeCiVcVuSWs7rwjPlaL2EJFy7o2qetSDUC9aqHrp5KKMHuKgsrv1WNKEyyV5SY57l9wFk
EyPBl8aPtUfxksInrkAMh0eZ5sGr85Jk/TcId0fJcVwZP1Ve+N+b1WJGvhq5EBXx4rGM5NQmWCUr
gfEYtl/FkyJy+Hs8qcva22uneRQie6Qgx607d7ntzDR7pq3KGdvuVOQGP3+FX6ywL1DLV69gl43Z
EKImp1gxhcKwW2Hys6BdXLfyZkBiTQ6U7ee3+tU69W6rqNO6SgswCyezj/SdXQYIM0/W+MWL/Gqd
ehccV/2EDn0AwMNIousorFdSX29xaTp+/vC/CJC09yFxPaFpYLCZnwrmQzRF4PvRZUaUDZ0i5sTY
gj9LL0fZD03NLzX5pHR3n9/642AccvbbkZBNXZFNSZCc6l43HwKnrW4qQSpocNa50Qj+z+1+zr9a
jsX4+vu4+xurrnEyCTV9Mz7ZSKWQRTcQmlNQu0bHqNxYpTnDqqh7Tw96Z0EaB2eLpcECNM9wCMaC
rwJl7NhfjJhfvbmYG68Gp2UCJmkw1D3JSVkdOZZn57gryddzqltY9Mzhuk/IjH/ezB9POHDnb28G
UlSHxJcUIDTSH1QI7lq7xo7N8JBA++IWv3qfd+tF1mlL3tRpclLC1HArlidXTnQgGGMrn9ByxqmO
RNYXVOO3xel/xE5Uwt++jwUqKbCnNDv1QG5KvT2n3Lom6XaBsyk+iCiRGmngoo3qf95+H09vTejX
vu4stFJUKqxzdkrH8qEoqqdcVr9Afn88txEceHtpLWpaydZxE6ngVzg9DgCQiW2z+2KYiYn00ZB/
t3TMvZR2Ccacp07R0UPRxQa667IQFoiy0Rb1EfWu7qv59XG0AxP57buUCQLtMga6p3jZlss+r3co
YJ74Uc1HdfwumynSY90XffIC+f/g1UQG+XWnKIj49pmjx6dEiqxrY2lBByeF/FMq7HwCQlrgsocf
dEz+QNU9XALgc4UsZ7EdVBueRT2zx0ZxQwzi/QHo3CoAiUaxt9Pj3efD5oUn8NEjvgtfmxYbDKVy
olM/IUdgsOGHiGylWK8Ul8Q+c7WsRRTWPOl6uBKhmWHsQnjqiXES4ddChovNv11OFaVkfH3dLEk3
/KbE8cDEigM7jrC8jxp9LeILeIzEUIicpFd9O6yyuTp1ww+5/zb0X+wUvxisL+LLrxYtM7fkysA3
8pRkXle5wNCU9ovBowPd+3isvpCDX129cXDdC802OUV2jtNJhyyXXWL21/Tq1tQk61I3R3urmulD
qrW9TyWgQUwhl9fKmJFTL4yrBnklE+0eG5s0W4aR2GHONcWSQlBbOruESYxL+STnd8jzAoCThvCm
xJrSlYqeSLBVoBtFiYpF/Tz5mE7YqDrivjXX7SSEIutNV6IW6CjKd9BlGLUptuLW0Im3Ttk+A/uT
fVudin0ymuqmaRrtMBMWIB4job6pLNr5YDDW1KX91iZo7VFoh3fLX2/1dsq2yO2j/2xE4MYXckRY
sFPwX6KGmKLsN5KMmt0YO88ZmcQ1wv6UI4ZG9gsZtrasVoM36ybCi9CHD4C+Kd8PKf7TapHSRsKT
DXfDq1LW8yMskqTymmgIL+VMTa5MObgPQzX3itzU7hKk+dYRdUVvXExUcKQA0+Mok4gJqODpQccg
XcbLsZAyb5GwbUP9f9fliPiXmnZpRCGnhj7Q8K0ETSJjL7QFboasbCVZKOPiD4rPk7YnLxZu0rp+
QrPhB5Ks8U6NM2WNF4xyU5dTdiGPnXbm2Ch5IuAT7pCdGyoXv5XhosClcTN2U7+dDOV6Mu0WKcMg
ACbdzL7eS6awAC8OCapCKykL6jvOYFAVHbsyn5KoUzZLBbE7zp14o3d4USObULhRUi7rdO6Vi6TD
TnqMdcyGzQahp47SZBhSFR6Te8munyGvo5CMIeTYgotu80z4Tx1lq4+8WmpWcTfvIlxS1MG6Bo8P
iDp5HKcqX88pi1IYwpydsvra0hJ8HhOcTSzQzioSk6kW34ewQpyKnT+rgbsAB8JQdF0HCIRmw4/W
AtxpYd/ocG6Kgy2CmGs7DoCWHJPC8DF9vhpAcYSDcx5A4FamTvLSaPnRNLmO4ZJ8WgI/1J5k9KkV
y5hcXfM1rHxnFshQx5NR8wNu3cDCmJAKSerzwiq3bWu6TfsitYn3IjLgfLJKy43sZIhH3E8BDILp
oeuNFVwNPx8Q7UOzrxoe+sXaSBylXQdDsFzVj8to7nQc0Iijrka1xuasWpu1ua21cdtrlM20bIAB
BNfdKYZVPMTzLhwq9ETnUW8RD+3PgsiUvNhYkGhWt7y1rdTAarVor4dAXcsnPckeVKZ6jUjeQjtj
B+gaxY3cKqsI5yA9kKD8Ok8DTuVNFkPpLtcGlHSuNKCl2sbzVnyUAbnJwsVrph7oqN8SwoTpBSuT
mzn1it0a9G7uzgn4BmjIipLu6uQhx/YnbzJ/MdpjWiMy2pzmTIVXoK5bDYwS317qfcHRw+nJ84TI
SEfSqrOuOzS+FG1wBfUKqG07Dp7ZLpf8xYiuu/bZaVREPEuP9+jy+8aODnL+O/KAqEtKkWdofqX+
noYJ5GhzV7QOhPr2rLAthG5nQzy+0USWh0MiplbpBb2vqta6no9KhLwX31Z7y22XeFmHebDtJQQY
GVCTGVzAQFMRdeSl651MlpcK/ckQPWZC3JeEXwgAXsY1nZDuobi4OpSVJc9hSSGNXmbk56zHoW/O
mmKWMbcrQAzohwDrlqQaSO3HNjhZRosa1b5aLJ6WNX5cQEs28SWytd6PGGxlIPR5RtQr4uMU4Pzd
KNskBdHWs4iGup/EzQop5J9dCvCDIENJj01QQdlh9iOIH6qQIDKQYmIY8tJle3DUcaXV3SV9lJbB
nlMtNvF4PqmO+JUltef8CKCvy0NVXQUxbu5lgwkWEunzMaPoGusw0sa2Fx0GwXGELzT+6MLgZ6jD
3FTIwGs/EC0/wcg+OGFzGDGerBlsYb94mE3vImRoq+EOOn4ALaFaZV21petElBI6nDzk+aGr1Y3S
FBDDIT+lF1G8E2MG8dyWZADSEdFi/Q62caMuACfCFztWb0LPVVym0S+r7nJcTlZRsYiP+2pi9Z53
qhn7Gi0WWsmtRBghZ+l6Dq5jDeMfnQ3TGFZiZjO22gX2DRpnQ/E9rPvdiP55SBYJSI7blYrrtBGm
P4pr570r5lo1PUy5cZjk8bZgK+kQF20j+UkM+Hq5HYzpOoBIheC8m8k/uLy+3Kfq7dxUlMPJ4g4y
QkxYxcLgYrqJRxE3SWuCI2lVZCgrO9I25TA9WfAL0Mpo83vNtr51zBO6uFvMZ90KVhC2dkmvuGb6
Ax8/Fz9XN1keRbsXwFiUKgFzcxOZy2XOiMoKdVfa1q3oIruzHiRteVIVvNoMsEQjQu441TiXGktB
4sjr2LbwfEvRgo+yadubybUUkFSr9bNY62ag/cU3yCIrmPwXwKAuGiXxs9y8U8J6E5j25CVqigvo
rNUrRe+wkcZlvNDt83Zqpat6YogWabG1BAK2MWB0BaZ8VLAJkuZA5qWJD4HZIxgQDXdI6WJ5nzu6
W6eGQIqy0CpKnd0YQh45Yvypi7OV8hAv8bhX/TBSNqMyHJbMRBfLPsCvum7k6X4o26tFk3ZK3fjV
InPMZPqmYXQaMbWRCafTUb8lIfWQOfNtG4X7jN/38zB5Q9v0ZxVGM6Dsz5sw8PNCebBH3MzZyrwy
QCxar2ZCrWxtTEixBlFgndcFq7RpSpj8tNWVUbV37JvFDRnXbR93YCaRlMg0a1eM7D6QZxI/1WR0
LgK8VYmbwu9C+HIzUTvVQBsqNaS7DG1gByVE1exV147x8ezrWfUHM4TboxG+ZB0cHtuo2KS0pho9
tQ3KVeMYA9g6JCeUbsFftxktBCEbY1+NFgaSZVYhuuqgVTJa5W5okPiD7YctT63g0P3NqDXPUaNd
04zRKp/MEXaotVwr5N0u5ywq9qhdag+tHGtHZekJEpXZQfXpvzk6r+XGcS2KfhGrQIDxlUqWLUvO
6YVlu8fMAczg19+l+zI109M9Y0kUcMLea+cNOEFvtuvnpKuSg5iDXu/ywa/e7KlWJ5dQpgOAFmcP
1MD4pHCV6r84ddJ3n9yzj7nyl1u3sbIDPGEiuNr6ykphanBO07CIbyabAEje76W4A2Vs8b32l/Uo
FIKzMm4HtbMc6xdpcxg1iS3BZ0Nlex26Hu7D0DfeM8/1chPaVYGDW2e2iNCjpMc1JWwq0ughn024
eiSoz+u/3kXjFQUlnOTt4C7C7KmbLXIKgwpqthdAJ48k9/ujIlxsjJpsGX5zy8fDqDt3fCNKqHoQ
RTf/tZ0FwJJvK36VSarxMaBx2zlJgmUj0065Gx09WxGt2XITuDVz5XwWFV/grDsaMHJNVBZds9cw
HU+Oj/HFJlHxPnb9Gjh14B39njQ13h3rELZrfZhMQSxCEwi0cXlGyzTMxTas5/FRtGNHYlc1Yt1a
m1eRBUQpd2kXFX7zX4AnFIjIzBGsSODC4g5F1/1d0ro49qgxv5NUDae8H+GMW1wDhlQ8sh0DZxvH
rQ2cmizVmgu+Gv+52nL3vUzkUzw0QGnUlcmGJ5E+YhztXYWWZ2daIzFBQvMtx1ncJKkfYnwtkeF5
osJvBVo0RQmybVNeTJCFZHQ7eT94Z5toiY3L38IfG8b3eVznE2ZtjWZSKzxLWZHvu0Bbz0pK5590
uoTsJr3eVZ3swXaINJmgdBA6UDMZ2lgl14UVggm1M8/+pm+SX2PpxpveXewTSuNxG3dBsIO2YZ89
n0RzO0Beb7VCnJYFSEpk4nn+mSCjopPKvWPaTfVhLIi/MJ0K7qwuWTh3lHkmXEo/wb4mnVcyOoUi
RhaKsbkRzWApwjRJrZ6cAFJzP2dZNGaj+LB9a9j1vTUd4ar0b96CAosA7YywQfFlZ/mvqPxLTdoF
uAjZI3xy1iv8nkLHHmd+J1j6VQ3kQRDEhtet5rgN3Xzrjj1QpJ4rRJXDFU8eXiy3eIJHs3WoTtyZ
1XCwvgg5UzFhFwxScOZVZT8kHaiIOOCm41tkwuI+hOI0QnFHKF4/AnyjhpTo1Gmletk956Nzn3rx
jmnWSxjKyC0JaWxX78EWlB1LeNNT3AtV7HIdPiUYuInZJmEomR8pYL5qBzyN4rdFqfAPUopD6ncw
FojocyfqPdveJHo9T35/yC2BvtjsY6ODCKP/dezDmufKI1GYbQG6iP+S1vnyBWm3bT8blJEJo5Pp
veQgCAvxNAXku/kp5LoqJFFxwivIQ/RUlaBsxkJty9YN9sCxedVqHwbhWwjSNkEFO1eZC9/JxwjF
uT4MHm+hraPOye/7tb1Ya3of+PXd0BYv/dzsiRfjap8aewsRrD4gRfPPplbJAcjQciG5Ijhy8LO7
cmIlIiUKhc16pFoYYouYi1q0L4p1SQXaYLwQbWmOhkyZ3wmqy3lU5B5XMj23RXz2GgybHv1wKrlf
IF5ODFeBr1v3BIKTdD5kd0IFn+jSf+uiaXHv21201tU/PaLdXbL7Ak+plzHelzEBEHIAFuk0j3PV
jmD3RxS18XkZvE2oC5BeOTXlSC5D8NlN4y9ibX/nNn4X5RWjhaTB87CO1V8x6QRX6ZKjnab0r3P1
N2mPh2gmtNjcyGQ+jhMEqSr7Twr+TNZ1d5moj6MigyPR/uH6uQelxrvtx5RKrQhe+lDHm3z1t00O
eMsK/Y+54/V5XCnRFPoHjD6HIhv3TL2f8rL+f64tno4y++uddC+bFcINMIbQ87/DIthfX7WQ7WNV
m09C826Hiuc3JV76yUHSe+sQUvEHOiS/EWmVv7Qc55GX1MdktOajZ4J2K4LhJdHiRMIbrIwOtMz8
PZTTIZhGAnGWW5NisdcjXR41fba/xlRvRwzMi538K0c8ok0NkquxOBAsMqd66zuQWGXJ/tw2RWre
UOEXX2NHqgiEdndLZJeKejJZurkMNjQ2m7q9FrAQ+S0+L9aiC5EeDhgTf7VPnbDyKBmqzwmqXBHo
uyBdz7mf3mST+7NU6aF26oPqXGD1SXnmNZHjlOc7m7bY9dbdNCS/iEnGyJaxFcnF+irT5k7gcNl5
a+rs1xaK/xj0HKZwoTa+Q+hmEbrObigCrNre8tKya8Agzw/jk/Ta3w4IPvRUYpBZvxPmI33a5UxL
kksw0FW5LeQoP/EfAz2e/LAmx9eclR1fyDKjVuTpc+RyqaRNzk99b7wYp0N2U60Lu4sp/MxbTU1U
si0dXVrPCr5WQZ4I36ZHcxW/e0TGdMFp6h3Cs91bBLrAtKzgiCH4w1/XSzuLE6ypv9z2XmZfMgoo
RhIy8xCgnH+q2vm1SfRJTe49qC2Q0i6jodIvj5lcHp0hPIhC/wUNo0+RDA/Ma75MmuwWx79g5PjE
GHd3fScyA5LIJ4KgcY8FVWa04CLlY0telkRckgn/ItnCU9a10YKsBzYAeeeyUTt/MZoRSvfsdf5l
oIgnmsC+D6b+x52LhUgDZ93Ug9PfVIyqbtg345RZ2H2kOEuMnd4OA4Uxieo80RCqY1wgWEZRulGq
eFYKK2xxfxTf48qTFs8Sw9aeT2cT1HFy6qGVHLPRrU+ycRDiDrp7ssLFxY5h+ud4MkRchF7bPsgx
r58BMKTgWPJ/ppjexoWwQ7euCy4AKeFDELjCq+RZtxYlT2IMJety2+Y7YupzqRb1aQ2N+ZjtbPzP
C015y6AufNOzLY+JBIrRe+345VdOTgAedF4RmdFLf+ZuLjaq4vlpnXL2I0ZcxZ4gNJcxmDPdasIP
Tp5e4HIn9jReYd76u0YlwCpF+JjOSBLT+8HUxcXtqGOKntozh/rO4iwR29Wu14v2SCkdnSHb6cHz
93karEk0ymA9D0iKHmPPgWxQjU7yQdkwPQemr5lkjiaSHFdQJ4Jvygv/aZRJ9yHGFRXUHNiljmY4
afmxzV2yRFdXxSvAl6q8pU+h+y2BvJUo4Lg2u3HeOF6THzK7num5xz69U60nbnVn2tuW8Ofj3LCE
mt0yPRsl7R2J1JDh+6k46wrWiD217NdJI8OttIrzOrb+hngsseHyKp/CtQp+s1k8pPFqzKYJ8mVj
rAzOfOEOE94SwIb7sBMO9L3eTg/QAaaQwW+7k96U0CoLc0oDLP22jQslqWGodstMepbta8x+5H1R
Ak0+2Lwxe+0SFR6A25lI95l10635Aso811vJP24b37Dr0si8aXrsU2Ev1tYZnPIIuqNEH5Yk/jt0
QPvT0+5MpnUl33I1a1Kd8gWwhN/Emyav9Nng11J6YYjFK2hPK9Gv235us8+50Hjbp3k8VG3cnwa8
8PAtbefcdUl1HqYrb7Qou7dxUs5r1wztaenhB3ZJGUeuMzbgOCuMb6kz7MSgQRIWtWI4HPABBk7B
sD4oXxhcckDrmOmp31ILyVG+BTPwfDLLxKmee1JMkqLGlo8gxTMECIDhKe+EHuRl7upir51+wFHU
MI4AdB9VupluSDoBdWF8wZjSpzXxJnVMQ62aiDqv+w+JEgI7M8QDvD9B0xE0SfBmlS5ZNH1tMkQx
8bySwhaD42vJHpGRTDtSubrMJl0oVE37i+exAdfQBRvjqg73fKWB1if9bV4yFi6Fs+z8BoBDL4yE
pD+TdapG0IiitlgLdKi6IlV1K6AD41bPdefmHwJG2J6riAT11mIf5evr7teaqpAv7zod9Br+m+M0
A2eY8pSwAth6tmp2MaQcnrukeWTwvkbr4BrmAS3xRAXvaJ1DYWDcca2NsjaaRp/uul2aTejRA7A1
6aAMQARKiR7n/zZnV75Quu/JGkFus8p9F/swV5Kkv/cnHxOn22XnsGSYYYHs3ykye241+Kqoa/KA
EZ7yvtx5YbWYi2KnNJWiYonz0PbABGKrNPjT5nGJcOgn7I36uNvGfcY7ZHPbB9qr94NtO/spNh1n
cg1Ewmr990FigxtbIrX6KeEVp+n4VQFfPNiOWWlxcYzWkgJq6rwFViggR8GgKzV1ty3Wjkq/9P6z
qrwHxmNRisYxCKL2Dz72Nqure8KXnvzQvu+1fMlYB+4qqGVtvgA9aO+h5v5hdR9gDdufqqCSBj1R
b7VOKCNaJyc/O6+3litbfJLaiZreJdUgSbj0HPFCI/VsLPBMaQp0aSl+ykBXuyXtX9YYT2EQkG9M
wOJvQf3cYFVbQViAmb+Bi5NGdukSZGR+rcTdFaE8kMl+qUJDwibpXAu8wJkruJrTm6V12ImgO3Km
9T1AxtTlLcSW+BgLJp7dtS73s5euJBQzLLK3AIAG9U753FLjQLn0aDHJ6sWQcAL8ZDbXBT4NXE8P
Vb5VbfJqjc45Kdu30g3+Zq2OblC8l7NgWhRj3U48FsfdqjU31PIOFpPor6lmMIVTeLyewQwQWoCv
hoRlq85oGv3nadTDVpAROHjt22rbZ9TQP6aYv5pk+cALeexmKF8rY0lt/KepBubdZX/JYj1JACNe
n+3brvFe/evFQeVsNnmQ/afteohU1u5XqlqmkWxMAkYVK2VBH8hXmVfo0ayPgTUqq8CbCi+tncdv
ocqIRGL9EofyhqeKBatqCb1Atr2tiBa9F7n8WCz/XfX5u+Mn80ZT9UYt9zxzfTIMFbQtJi/ZqpMT
Mj/Id02192v/x9Qkc5SUJtuFOK7o6pnYGY2IrLauStWcEsP0w10+0ZFCyNtMrvfZQ/0VAj9cmNrj
kdyuYc89JwmLc58whpMLmbPjCXo+7+Ge/85LsqaXivNjs/Q1CWu5T26c81eHzOdbEC2NOC8twwIS
Ji9FEDSMjYPXoc1edWDEThdY0eG9fV0ViGk2X6ZJHeg6UJ8ARQ35lei6hu4SCiY5PltJTGdrgscs
yMkGBwTEnFa0HGX1vcNQIwL2RFpnRRRlDTcO8oRjWecy5wNiFXkICCrzmvprlYxRPbL77JhwTwZQ
LQNuFsgOLqtdoMNbFz8B3OrkKfOGj1WLkoFofB24Z/MhTLkzh270iQQT1xs4fenr9kju2D2wgINo
qzufpz3R6O1q/88DTpPI9ZVt3VmM3b8QDRgQ3bjcTXn46JT2U69dRojl+BUTqU6GWAYTh9SavMTQ
awffaUuux+Sxwam76qmbnItHtlZUS3EuA7Ly/GT4x6RMQgnzPleR+Ec1wEgh/Ga4Ok8B5vqkdlsM
8KqCKiJrJDf2RH96t+R2yFOQvFnd+gb5Kt/FCxr0tNEdNy69UBkgQvSKoSCMsvL2i2+l+6rlTWfy
7u/SmOWF9oPdnBV/opIf1E39xgqLcrdqk/3OTV7fNGk6nK/U+q0aJlyyIL729ThaUeKGv4mauxuZ
qVcOpI5mau4viY02o8nhtSYLgeSpByR8TNL1dXDpFlIgtoS36f5F2uM/3wOUHQOgj7oJSzsiOnU7
+mQiEt2IsBi14zmwiH3gU0vpbaG+JB2zK4+pCDwrsLhUoiGXTCdv2e4Dkx2kz4iboLf9WgA+5G4C
MDDb1YtwoRKlnf4vTxPu5SneJLPqbqnclwtXuP9vML377FckiXN3C+JwbFqoLgtavLiaXyus8qa3
Rhal4OM2iWQYJFgPHumy4o3LaP9BVdannlkkVfD8XjKXgr8RPhOvNjRbhh7zXRCXkOYXmez7pfPv
m7l0NrHU/6YlqLZVnwB/zdKazUXOMSQBelqihdM22n/1XDXsZhs23XMabAKnbdFmgISRkxIMc4o7
Q/wMX3+eLzYaPN0c3QoaeAr6IRpcWrJ8cjri4hymOSGa2Rl0W+SKPsDGB3+OA73eiYbFOSOudJem
kqN+svosEkTt7AePjD7d+MCCg0psbWqmJzGYYduxxmO17YjIX9Sy7dZAcDPyBBTT4KZ89dv5XGM2
OMwuWi5nWD6aHgFLayfhow4tWnjJbLlj14heYz0qnsCboJs8oNCsOKnjbJaAafgQO8XzUpakG+Zj
H5UtSdAysYMtSxp9yfgLUgH3FunNwtlaU/UY0nlknn5q62qQtLW4ZYPn0aWMEPksbt0gyZwN7RvH
qKqriBzA+UkXpJUOgumO47k5/n0Qf60z418O7D/dWRXSWqk2+YA8ZvWpE4dVsO8OxTnL6mHDZfaU
uLg7hWp441B+bBbPOueqMxGjOITKlUs8UdaKfcVr5BYf3+gyv8FOycgZs3CPWvsBmnl2MDjeVda8
6XT+ThLGj61I202VtXTKIRhJChgGkVO/bnpa4Q1kF2zSy/wPMgyLuJp5+0BoY1BPakfC9cQ2tLCi
qWXd2lViufgL3fYw8RnbarYjo3hDjAW/Ma/jhX55BCnSNfMG9FfFR+cSEu0v3yoT7s5XpidsyYph
dlsLiGfxWpDkfovEo94mFZm5uucFxIX16GnJ2GEqhmbv5kEK3Ez/ZnVA4kIczlTbhtsrhIypKe22
jEs+qZQ/mBBRNy0Y97NE/toW0+00ye0d0GOW90wkI6k4E4fMqW+Gzn+fDLh52Y8nVDI5pC0ilvqG
l0PXwwh9DVGv2Pxn+rtamjwaguye2MZny73e0u184zTpFUXCKqZlyE9vMI3wqcVbUTZmVwei3oY6
ufNzKW6FscojPUvz2FWk+y219xS6Vr5TQ17izBeXtvF+h0FRMOVGbAbJ3CP1EGTEDuactVkAwzUT
L8JOFOOInG2QCcs93B34zVVpX8iBQlqeX0eIMle7bC0Jb6x08pmFVss0XTHUac1/uUvNkpaGuK4W
alvZsJFCJgz6bmm2tXLbOycuGbdNRI6TduiAo1u4Tiyk8cwXljfX6b6sStiPTQzhyxni6rGaHG77
WI73tp/2Bw9J6dYnte0A+Awl5ByQRYaCZD8v6/TMoLq7ZCkfMjmf8tVndMviozNbz9GSlJIw/Jhz
orWI72y3I7PO+87XABLsSh3bsqh2c9Oud07Cl9ZOZcUUC09z0gi+sDM1YNKMz7POoOrNdb4fCxFv
5JLyMDtWv2PSBvOvTcIoqVYyslru4r7vnRP94XIRKUA6wkOnbjPwbr0sracfiVcebq1wsqByygTx
hq+PSTyEHxJ06t4temdbJml9aNapeF2HSuyLJCj2UwOPIRa2t+vIM7+ErVRHwIs9mQUm3KbYL8/V
xM+RD0Pxl3YxQQtm1F8Ta4R9mvTtc8fM9Y5+eMwjHFvIOEzJglqNQM5dwAt7rQtSI3kgDqK6DhIt
K/gRIcjCMqztl6Y3Fqfy4ABUWcyJPUT+7cc5ojUt0+0CbOehKMQdmogzwWqMt/zlUSsqQ9eaeEtI
zj7RvZjfZHDDi6lYYDcxiMaOiSql0EjkHj68BPCMnIN309kFx5rPPLVFZDge6yZ3P7sk9O6Yjapp
UzCG7kjf89RWNJ56TIbFgbegu60XooPLliY5ejRRO7vJ6JamQOv73o416o6MPrKJA58qZg7P3iL/
rQnfMdfGFBay69sWg8o2bpNn26YrmL/ZGbYtwQ2tOsQmpZUxu11m+zjFtgPaG2LkImrQtwr4Dc57
vfXtroUVizJzBltJoIYT7A2RJwSgxzEnXFG7p3UiQsMbPA71cIAM6K7dct9LFHnECrkPkJj6Q50U
w1vehdcxFSSkm7qZ1xcvzetTS5P3z15F8xLSMX2suDMeh2yFhdqNbyXxzNekvuow1p19kCD2TzxU
4bvJrykKxtGHxe9gxVKmHoOFPOXeMaQKiqLZx70eH6fMllvK6CvBKB3b55yN21OlCbIQiYUucnQU
YhiXoGPPUd/GqeUeaSHcXhuWsGdZ9L61ZGDH4unbFZxkE15XmEpV+hPour+ha3O3pUrb1ybMO5B/
tsYRmE/P+ZLNu9lY6afwJ3VJSNr7MGDdzk3YzMhYuobWWvGQVLa1W6rSffDHyX9UdSNe2j71f5xK
dd/x6vsnhfjgcW6V82lCu7iYzENqVgn2E1USvsTN0H+CJQSUTGD9TRhIig0XOBXqselFt/W8c8lr
hn6FUHK7yDU7ibLvbobSsbfd2PQfDR6ffTe6eB3jvD/Yrlu+zUL0RxUza62WQp4rdro7QnDG/5y6
7I+hx+wl9nT1URF3sxEjoURimtVTVwwMylI32bRqdtDoNPM2cVKOyaJN71BLAPpjZreFa5J85L5L
4kEzKyIIh949u33BVgI3wZ2IreE28L1kk5F6+zILvyFvzUv4Ts+WeGP9vp6kTOvLVWz2EPuS2y6x
bCKUdNBLTE3on3LHBzBaZgFr3sE2u6IlfRJoZbudh7JjX99Y99MEtjlSvM5PWQc4jWISiZl16um3
zoNxk87ddMRWySqH/CBxjLXSZ3YR2MCon9X7HFbpiRzDmfZRXdO66tHyCelh36xSMz+YWa3H2LEN
GSTNPO9jtuj3k8rXi2gTeoSitu4JRPvg6z0xCVhXvvhtPN6sU4Y8sMVnsakzr93bazv99WvNTLM0
enxdhiU/KrcJ/wuUUdskT9O7ESw8xjHDhv8aWXlv3DQ9DBkLhwK9Pxgjj694agFnsXg/HtLBCV/d
mFoHLlHDmyTWAHsTwKD+u66Q081UOfeOrrNT2tYtwREgYyPRj+O/OaXO17Jonc3KqoZED69BGJiq
6T23CvEwkmm0aVY7uMXE0f44wax+EjrEXasS99nJ/eDfquYB2Gtu38IRTrcEwqefRI3TO3JJQJpq
J332ZRYwurHjQx9k5VPJofRVmyk4VG6g3pdx7u/T1GlvTD/KO9Fm3oMZZp7IYJ2+kkmCBuhbt923
yjMgq/r1NXHh9gciWR9JsXY/A3aKd/bqCrimlb0EUR4SsZEjaalZzBXQTLEjb9eReVKb9cutJQr3
3cMUtS+djJ21NMOFGaMAKroix2jWcF8w+7no2qoO7trCSi4JLG0IyDoYyYXaLAqBaRv8N3gIehqq
4ns9tOFPWoYHw6EJXljISwbOhJDzwt3IcWzOLFLF1u8ocInPBvy0sI5sWWHRnQhkO8tS7JOY1Xwv
2+IAzr1GoclzUPT9T1z66qsniwrRT4/IfvL8Y1hV6Cxc+Dt5bTMwptHZJTk1U2NVBkrXpNl+z95j
1mTzo9erkbzwCecjM4lhPdbr5D/nBXJS3Phqs6pl2SbrKl+HcHnXOWpOOhikIDX/E5StFGbV1Bwc
PiFGUA0K1NJ/StfmLasy+WQJNdxZKlCHJUnTbdbMIACX7pgzMI+qkikYvcs/1VQvKRrnzWTlLjC8
mjk1QzmNsZFIxi+PFFNWd/04/1oBDbwfx/bWTHZJplPo3UyWPx/pLEGDjfU6IlhDORlmK4W8Hajp
xySMmVyTlpfFwDm3m3G4raHPzlGgeu+2XGviSqdm0yUurG/4M5EdTmtEy02tqcPejsZSAWkPFpyK
Vt085rE3/sebs37lRKPsHCLdNq0LsDosawGECf0JQ+PpWDj6Z9AD67DFnb7nNXQxQ8bvo3H/xfX6
G/Kh0ZkEdQTm0HsapxCcWfhiGvkce9VfSKGzSYt4b1Z5b6uVCIyJ3aOcK3KulCLu1PjWuWqd4Kkg
Xgd5fFH+JGPDbhi06yH0V4LPwzpmRi1WvbEkdORZAwNE6g40DwACVQ7BvIO+wZHJmqH5KWV9aFGp
2zpT0ShGAnhDcTP48sjNBrDRQrxNUXmIIZ1LzdGfqrc+Xbli7eU/DvEjIbdEBdTrP0jXWxV2h2v0
nq1HTEBXOy9SQeXHcHUn4lo7yI7mYY6X20nAXpYj0H+v29aFm247jQgzYfuAx+HWzxe16QYLgZmq
/FPtpegAe8FpGqL5O4YDJmG39O9xwl2PMv7VPGzyCVy+s/KHvJEePaTpn1mdT0CGd2FOxAJ91G1V
pRc1+Jcirg4kE72unrn37ZQHPAQwZt9kkIXHNjsXNb+2qggc3H3RkMXAxLbcLGN2kPzESykvhdtS
82Vg9rojbQAyTgs1u95XuWJqnuzkdZm5YiNeG4mvdOzOaCD2M1+3lRgYm7SvIESBL3MTdUiK+PbO
I2P0MDkHhq6sUc5dyh6SccH8itwKZ9d873t4HCbedKsn5qcSUWKuIjkwkeDA80+S5d86jiOEd2sW
8l3Iw/2s4gmRwmTy2xk59TZn8BnFmh2tb/Sn1XAOh0t656mUj9xyl9c2TgOq7/iUxslldTtJTEXw
qCrNgqPy3vuhtWi8W1h/uefyRCa3ve8i8dXrnmv2yTUJo7xWR2g3LTDamHjhQXa2QQmw6qMyGaVi
uj7WxH6tlveauz3rPv2VK/NdyvQis77ZCT1j2UCCKymTo04Md22znkYFKb5xh53kvIKnT+JAL7Zq
dLY+3Rtz+OTZy9O3suYn6TyaeP+1qsaKXV8zbnJrurMWBqhDJZdNIP1bkZbvSVNbVJBaoE4vxJBu
KffEW92l9xlabQzqICzZA0EqMScbElvqSblZpXVr1vDFDbIfk8unYJq+2H98cYnuW7t7XTI21E5Z
15yk7GgqiwNu6pb2olTyNKztftLZZ2H9OIBVeB/rNdiyYd61lORIXe9t5uerbW1lkr739J3dKhno
6M96NQ8qtNj4FnzR/rTzubZEA+Ydol5zKDCjF7PL2M11v2en+IWl8hMXKxpB57PTap/l1sOctoeF
j3bI1yezNl8Vn5MbM+rozZ9WkuxWuSua8tnjzzAPfxoTTuGVvXc2pqepyOkB4FoNLj2FeHJrllWm
ueuHmKVSZ+/Xfjq7ScpofYK1Z2u2R6b+bhhvIOna06icpC+AOHibdvWjuu6+3Kp8uq7q/BE2PCKq
tJu3TjM+NArBj3J3nrv+R/JJhumA9pkWlbi9L6v+CIihlHjKqR2fBj9/xtSfLfnBF6h2LHuDq3Vf
ZdOtUxsI7PUO4dvTusbPFnK9goS6ccruNNPmylsw88pLvUgcHC8LpqTRZ9+lM7ONfbg0Q3kclpU0
MX/r2rg2lJsj+S4mnvDlVKFYRPlENPdbyaqbQJcbmWJUz7vH3Pf314+KBLMDe767ALJJl4LmlOtW
aKZKnYq0M90NhXusyvhI5gyajfFo3IRrjdLVar5YnZLIkO2uj0NJLoYbQBmoligTOBbMkrDqDGhl
qmu+GYrU5y7v7q9eebQP25bHqeGHvn48UvWPaZ1s3dR+hxuQ4MgP+W2J25yBDkessc4Jn9eqzM/U
+yzN1t31fUt6fZBxdQ6JTYg0PHWv5tLkEehn67/rz1iU3iEhV84k+U7U/qvPkVI4Gdk3gtltOj8I
r7pVVf8PA9CdnIZDGJQ31z/YlxPDKvN2PW6ZE+85bzZh0m5XUZxYU0VG0lJ3DaTU/BCC8q57g9YW
pjqMtdEBn2uHvysE+eXK8G8cEocb8eCuHNGcxsUCDz2nRMkl8jtQAoZL2oh0qxd9B/oFDPr++m43
IzXbSFhIxlYPoXw/xffcnB0/fbe12ZGVSfdWtO5ju8SXdeQWcxSL3JZpavuIAZwMS+8l9Z0n4w6v
uGggaiJumwb5Nuf6ZsnylRnL9V1qxGnKxodBOOJQZv7BIH6LqIldxHzlL0InaG8ZLh1jaUJVLDi3
RY+QXUjgV2rLrAxIMR6WOryZQ+Nw1jf9xsu77eqnjyoJbvIsfqMmu8QJ22tewA8ignOSl2SxZxkt
E9mH7gD/lABq69BCa7Y8BNZjfpVW5lFm99mub7JgZ1XuU91Nd5UY7rWr3loFbWae211n5H+mHF/r
teYd06dyyl5VVd5N2nyz3n3r2ubVTkoVxev4FmQDkPPm1AzYBqzCulmd+Ja+5C+14z/wVS/Cmh8X
ej/tDGdrHQ5l7u3LUt4zlmTK1036Dv/ZvbQDyb4OdLK/9lGM5WM//4+z81quW9nO9au41rWxjRxc
Xvti5szJKFI3KEqikEMjA09/vpb3OZamNclTKtcuFxdFhEb36NFj/AHchXxsitSgQDvzZCs4ypch
iYYvJ1VUQVkZAk5kYw+9qNUqkNLFA8Ca+9KazsILQHAPcPSioV3HES6fhqFsyKxOAwEOrpxF9zGZ
mn03FNshpb7ioQ7rac5csN7CqroTvccuh6IGu/IcTDsYWMFKVGy6zjj/VVm4GkZ6R24KmcPXtQyU
IldBXdDt013S+jeUlh/AfW4mtjeV0hZkGXpygdAQkXfp4qotumFMTrf1AIsm3c5WhzuhtXSSKb1y
smD3Bi6Lo7bBGxp7U1FP3UShMq6UJw8+aNqmOy+pHmnsoDtSAKTTCODUhO4xW1kjSvUq4BgRkgyc
A9NQh94VvWImRuuFPUqvKS9yaDz4Keu8DdSjWul3hpmzD/fmKqrTN5+UyCDmhOhFz6cRe5vcn1RU
wPuVgl5HG0gf5s42+IMqB8ZVsX1M9YufNZss0z/Tg9FwXIJrI9dhga5S6WebpARd0ziGLG0HjxHc
C9yUz4Ypvmf0knDxIysjs0dH9UgSBltF63Z9K85M1Vs/S54UJYV90X6N+UvLKvbIGixAGx27MkSm
pcdCo0INUom675VGE8yOva0W10+y6SYsBJIdyJScDd6K0AVPWClYW047fdQkWPoN0PA6CUsJHl7r
DdLcVn5LqWsD21TOOy2vsdLAWTPqdzTH7y2ivsmOKsc7c4GeuOCawO6Xyr2dPHsd212wKmoPyyNl
w+iTbAKd6vp52tMY97WDFCOR6SRqgStj9G89vLThKCBn2z5oQ7i0HBzywJKBioE84iyUqpwrOZLX
8K0GmfHuDMV/9sGZgqQzs43TNfeqdVL7HNGT7AVEwHKsqBta9rHgbEqV9Zk/7ZRcKtpI7n6dvdGi
LFd5jw5yNPexrJRAGLBIfkNZOvXvcdqYw39ceP4WRZcEfZW0qJ7GRNsabfwZRYWND64pB1mRN9kh
p14jnFtfs6BnfmniY2ghL5fDoK1pAw6C7nQd7JPRm6MsY0NLGib3pieVImXFo2nlRcbacZojv5XT
rJCTn8En5G46KpmZYMMHo3XXxofAqL9U5ORw4/KHji0y7Ioj/zZQdfhzEhN6oEgueR4LXaMYqGyL
rpATWnVm4Dpxy4hcLEGqhi4oFpI+c7msQfQEay9HrDP1czB8mF6ZrACLrZxLx072Euiw/dh/zLDd
hO14DNDwAFz9yUONODB7fkcBp3f2APsWTiMe5P831WydEdjBhywGGhFVnHyvLX2fICAtXw0IrbIf
qI02TrruXHUvTHNjj+aidgCpF8p9qvM9pTCZ/amVmFD4V/J4YT/Iu1nkWHlX7OjNgwHpF3plnKLO
RRcbVr7lqy9lnq2MFpu7HJ12f1hPQ3aOCdchS8ghZbaB2qp+fJ8SWAaXUzYSPfQFauTYIdKdKue2
MF+y7gQoBJyVPpv0T3rgH5XER6semEo39/NPdkPRjFO24m+FcXSa7/RO5jnFXB5/gtVHHXwOEnyR
h99TEj8I6I823ePZFNfUob1l1XCA9PO5wcnLM8R2ipof+ih2870pb+Sm3pf43IuXUAM6QkkV7xNW
6jg+61o916Z8W7vN3k80tAWIGmGJ322VeMsywNEsl6U4Y6TpTePLTlztQPWEcrHzwrsO9kNU5kfI
5CPd2Jkt6DXIFWXzhQcWbUMY8ysS28Yy1j7oswXcqwIZf5C79J+Ag+IB6KNxl6ZrfsJdQixTtf/e
STwzwxGr5r3JtEIfkY05XgWsXOp4QCTuLAPJNU6CoWzIkKzNR8Uxlj5eswbJcwq82gc4nbLoYBrN
panwCGobOL8H+nRdJaKnf1Sos2okmDkRrUCYUkgXeCAPIqBpZFnrKMbls7SzM0fDpzqzQQvBE5Ch
DNceqjAsON2GsYPTchA/Dbpxk+X6DS8ykAjZYXmWKjVhmqyiVtnJAMTisuhi1220UulddHSAgL4s
5Imm1Tn+2217G6jWg93dphqEOP1bShEYNP8uoOWfEFrlLNWCgUILJj0x53zM50ZJe+n7u8BG857O
RV4UVB2rtwwrwxnWGBtBD1QGPP/EmGolrlV2hVM6T+MYVb7wMcLyqSlxseY1TbNpo/cxQSFzYLsI
2GuqH3wuqwapbsc9exlIWPUT4tlYSpTqcQwElxiiZ5WIPdIEBLwIxg2Nb2R+aVNZgXWHhjs+CM5d
YoA+8JT2u5Nkd7pEeUfqJ4wOt2n+WLnPlv4t6TImCx41xqI2unhrkqZRh1YR8ab0u1ToPzxEkwn0
LtDbr+5IJTJTJlB+Y0n/eAR5m9p2/eCLPEbGHo62HjZP2M8Nu8FERbNN9a+0tDATBE66Rt40fZ1E
OT0WIEKh3Jcj+UZA3dcezM/2hAHeqCXNqyYC8Vkxa4BVeoJGfB60KoUVrxNn3G0oI5SY0y/HhkwF
FBjy9ePY7kUT9LNRZiZMwJZWm2kscAQMNhNPvh6SEps9XbjxTUCLe9Nkg89pXGtpdhecwixBg4Te
6tL1Jh2Bhsl8CSiPxus6KIyvk9FNuOPlA/Xd2BEbCmLNwYxb60GiPNiDRjAuWkAWOjm4i5tpBevR
cF+7iNBZ4V/ez2F6jEBQA3SfG739jHLpV9cP0FmoyEtnbRu0s94u+++qPoVw5WPbWIeKTky3onyW
OR5kEGassc4KK96mbkCj2WhRyZrpQWCIeY5h2r1wTG2fpgU7uBUkG4B/IChDAUx1Gl2VuBYVh4x1
uYafB/0XpAE2i511itx2uGGfpPDoRNUtFljWvRi6iE5WTsLuWv3W9SoLCwtlIi3trHrhDkqw5zfh
AgBFujL7nmLA4BfhcVSsYt0SpYIhfebclM3qYjijArMbKFbk1MznVlLB+dRZGiUFvmmvVsWTiVu0
ZL4NfrnPyYAnKjR6RSbsgD/1tJvc1UJ0MKHWdE55S4mDsoLrPjkDFNUu3cr1qeXWsyFg6SrdCurf
GpvoBXrieMA4kK5oqnhavec8vuk76+DbwV6x3We3UpdeEGMmo+/xOD7bBSLaMFVCod9XtvME+2aD
z9PJaNKNYeMUT8o2dcqrnHeyROABZp7pOsV4gGsVnnNpiBZqGHyGjANbyGNj8+LpVIuQ7JRj46we
nJZNqaJcr1po4bfNjd7rJ9XXd9Aj0nUTCIw2qj1THIamJV66SFlpQFmnNqCqF3pbiBsAi5ygWNSh
eZ+6uHMDQNs0FlIDtr+1U+Wm0WLOpNpNZhpfUgHWIeJvOyttdupgiy17JWcRs/0Wj8ihdPnDoIx4
0KWo0Ji3SUwt3x32Q9c8ZunwYAakMyCjT50HBwpxk7mp1uswrW/BqwBMhZyb1fF6wpUWlRwcekar
mkEkXP7IwAzjGGjsVfAstnVgnH+UFNjZswZeRYqPCBAJL88ePbV86Qos0+R6jzJ82eLxxpX7xCBw
v4ncOz9pTzIRqlpznFsDVjO9ViwHR32Vb50I7dEYkdJLrRdlSFeqmT85tQx/YXPIfJj1jaOg/qSp
O08U33xLnHsR7PrYOVMUBpiSOkDImB+jeSNKgGUaZQVO/WQmZ7uz3kZGCMPjTyHdbI6bZ+rUx67p
wOHrm3oUYDpMBXZF9Mxo5cjC6DB4m7Xf64tmih9jdnSUCDYZk0MKCRoo+2SgCjhfdRA7jc8uZhex
m27bJnr0o/w7qLyCcJ9uUwQBR06DoNm2icNp20nPWgP2Hz4KxFAP2ggnI90rvwoxaAur5vnDeKKm
E+dzGqJb1BznosKsNcRXt4/lhg7mBlGOXa+mlGU4SXpRfXCAa7QuOzI7wpfSbenAD5IJBQd8pvVE
zXp87kbnAP5407WIEQb90nCVG7VpPmms1YATJvk47SDlqyzB2AnaNQpYtSbfVmO+bBrfBdjVPvdN
cJf5wUhaTRVDQUfHGF0OPK2xoTQE6F4UrznwA5Rpkn0MiHmX61g2ljBTh0SjgZsEIGnCMw44O81p
8HCCTaCL4pbBXwF0CZdV4iZnmpermnYNX1wpZ5j6QbMuQdVCB4I+GQE3DDmYT+FbY7nnJqT4PKHs
VuX5ru61TyDG10WVnYX9SoohJ2kyHwCUDWNEH8XZ9ZryzS/MR/k9YYneKcQ2IG7tprJA9mSJc2tW
2cll6FupLCi/dA5Y+a52imNUDZ+cimO4Yof6raW0j5mBDGhuY3war4MIZV3qPBqk/KxyX8Jwgl2P
SaKmAoAXVXWr98FLUyUngDQPqSieXSKX/LlkmMCwHQykKLEwmJdtQd8hHw4+ZqaQS/b+ZMIANp8L
I0KjRFbAacfP3VJ5CwoPazibgzEqBlm5V0TDRMi1G9RdXqAfYKZTwIuqwmoXoYLsT9JxK2vMWZAr
aCAptQsdoz2Bd6X3J31WxtvQGNdlWR/KYJh7Uy1Ftf1y7g/aV9W0PQkDQrLDB1uO+8FGHlxG131F
J+dzBkmvidpt07i7VLPuCo1FDdp6ZsUEf+xFABni20GVf+VpecLzh5vGY4DNycRBKgIPbUKEJiOm
qw1w1VolaoiknbopoZPIq9plfkfBdqUElF0yFUSvg3JDAVkBWVk605oOgdREULWv75CQA8xrtTci
DN+svjo76JU6ZbIYNKxoQv8ApW7bcNLIKxtDrXiL5ci3wLRfPHm0b42dKHo2niH+opGBZznLTw9J
2diyJq/bgvqjFwo4WDfyeexHGzdxKCGndDxDb+/gs4pRIuNt3uZhTKnCcUkkCve74ebt56TCpmuq
ffAiVguTMto6eou5tAgopBU7bRTpvNbBFRbacBNN/WwArbJ2xyl5c7X6oItgRZR7MzLOOq3Qb0rw
6jMA/D/smtY9UgtVYdxNnQv+HLLeLkfM4T6vC+cWuCYtYGe8bTSIQ1luoZaS+69TEwdzTJzJc3qf
82WrQSwhM7Kc4s6Mui/yGZClWUeKcwg1UDZ0rL+GMOHIvHvmUTUGiygO51Otn3QXV6lRgyRfh8Ni
DMIthq8PNfGCtrqAywOWDOAKJCHvc2Qpd2nWb1E8mmWFQ7fTOAX8N1UZ7qqQBmJlkXaH+aMTR9Dx
OO+MGSIuTSUFWimEWAQ50O+RuQSz6lBN1b9BS1kGUXTsqnZXR19K8JR1AWm2RAbXMJWTjKgT4cgA
ZpEQt50eY2rN29g9yGYnV25T3V+jIEA1So8fTSV9gVz9mHcZYRXir1ZtOBHdwIzYqRlFJrt6Rg3k
2EfNi53RaJqgS67dlHnVm+jPq/ln4QN7jG1g7e2LmvrNMgrFuRWIHLYUOJoAh6PAMDgFp846rhN1
pdcUyGPbPE9OshcO4PS+Yzf1WzISf5T7aOTd+0bw2II0pqMMkyGfjlVpnPElLDFbr5Aim5SVko/P
4Rg+KaGL/ka3GHpvD0j/IWmnx153KcxMbMOGWYqNn/stTTB9bqNcNysScWaJSQD5wc1Ru1Op3lUV
mFqgePm90mEw29F4X3QWcj6tpeCRXiCYNTVdT0ArkfbyvcJeBYqwZpNfTjsfhq3kjqCsBewUvq5q
+StHzZAsUjrKUyNy37bD2NAGx0W9YHubOFPP4SJCdOumL05F2aMDZ3CHEMb0EjQe8CHTQmR46DFB
jXxrVwF7eysso3/12jxamHbVP1WcVG6RKcAgqUjqXVf1VNCc2JlkYXDXYi+1CesJq24V/beZTxd0
ZVuZv9BCkex0i1KBlbRAXju/LzeRihLZLAga3I5GH12wkWZF3saw4zipiZekIQvkhGyST9YoSu1K
OECcGTvY+loULb0+UNduG6p7D+AB+YB0lZmqYFtSB3umzfyts7t670xlMy/wC9/HCUIyhUbRY9KC
6L7J2/4wtPCwy6wBe5fRjKdiDK6jB0xFHtIfIoLNTs2pw9POf7G9zDtxfGqWk+MoN3QljV3gBil6
1Jq2tUX1UFkDNljY070AKijnUwFYUCXfuIGAaLPfqbejUdJ0bsETClojs6JHnIsn59Dr28WSaQbw
XrXdua9RNQsDRG9EX8anPjWQQi6M9JOquDGZdGN8KTRH5dO7dYiiQxUthzr+rrJuZ3TEBrx5oWJN
IZU818OITbXAEGBHR2HcxsAuESGV1MyNIeq6qLfJ9o7eF8G8dVua0yp9uKFESDwEkgUWnMqvXxrI
0Wiu/Qokj6Uv4n4ToOMxHyY/2lmIe6xF1CfbXNbTo8kbvuvlRLVSJUySbITuYpQsqtIrWVKxC9Ou
qGBIKXUHgKGO0VWKwqneAFjudoUVjJ/IqZ25YvnPmmZiYCUSY+u7bgMfc0C0S4tNb2na4rNFwQ6r
NukiZE8ZjsWeDbZ9zBwHMjNqh3GlYnPMLsaBHBhh3Ecw1y206kHUtjMR69kmTfQ7tbPMW09D0kuZ
OA040ck0vWaWasErUlgPHDKghwfWUz1SiAHQB0aldOOVyY/3qRI/JEn60mmquYmrsFkojbhLevPV
6rKWyAjdDPogmnJB+WQMeoyuhZrfJXqexxiAqc9jSWbmlk7OdB9Ai2FjZkOsFe783ytOpEptlu1Z
L7XbcNIWrmVsZQ2HqiB+0eUxjeCdTOF5giJh+jC36Zpxbg5FgKh5Mv/30qjxVEogLmuacZSFITFY
by3F18rLPruUWqcmoXdOVjrK+iszAD5cvxzwk4NfVYmbJgacBzf1KZHKY4bzZEBpnjVmVS/gZKQL
TMb4KmX5GJboJ8hakVefxixDgTBf51H5YHkF8p2AlNJ0juD7EtzvY9K0Uh0MDhjQkiDGlDJEiSFo
PjshzUEkGW7fFxl1pAjt/xYZNb0LidcMmUGqYGV0G3b9N3Bax35Qn12Bq4URl7MGV7m+KkCHjEAx
gmZRGihldf3QnX0rfnJ0q5xh/Ik6k3vTxtPX0rZvQM0dWy96Hurg0UmUz1pr0/UagG/oZIYjRoDK
0WkrsvOw3qp+ez948RtgkMXkhVRArYYWlMvCbJVxHvlovLi47U3TyW6Ge+yLdsgQrdvW2SthMA8Z
R+rfnJu7dh3Y7AdtuKNPt49ycbTb4pMXtGtDpxLTVeswSm8j22NaK+7KSqNFDsBoBsFyCRMunDd0
MHRkJayuubENYofW+Bu+5V2aomootQrypkA0wv5Igvb3grfo0VxI0FLvEVbD7hdP9u1AOQdOM+Jp
bYhYVRMUNGVSPTtGkZfPxxHcetDRlHz/s/9ekti8VL8F+2w51oi8LmJqYGyzRS6y9fuX/r3Kq+le
qNbGvR6ZXqaXZxPUY2tbn6Dcb/WyfHn/8r8Xo4Yz+eugmUWWuHZpiLMQVL1SQEyUuNd60cA9CPfv
3+PaK8j//pOULByoLC4dTv6a6lIgFY5i3FZ1at7Egk3ug09w7SYXktdGboyOGYw18NAUq9ZyD8EG
IYTwDz/Dpch1BZutFg6pFbDb2ZQWd74GPyoY9Q/kia89vwwoPw0SUCtXiY2gPnceWQ4IGSqb5JPr
pAGE82ff4ULdesABEN0RrTo3ynieYGbNjKo5CIBPH3yDa8vgIvi1nDryLpiqM4iblvaHGq/6Kvno
E1y5+g+l4p9GaMA8oHbNtD6bU3QvoS+2Hby9PzJyMf0majsX6tWZBxUHL9zq7MX+d1/vaITS7Ucy
D+1I61vvqh94p117hYvF7LhKSpZNiEphYsxZd3g6e92n91/i2sUvlnIMsbsgixBnhKm+NlRhad5P
H4QJTc6R342QnLY/DT7mu2NsUloDubJqOlyEkRVpuq3fHeFALxTd/xIkxUJMaCqQD3/5szeSb/rT
TY18rEUChuSse/4K0Oo076n5L/7s4hcrOjAibUoglZ5joQ3bNibN6ztU096/utx0fjdeF8s56zJs
06K6OXut2YKTK1ZdmtwD0ccyxCatBlyXueMpy2vr5v07Xvv8F6ubottIM4/BwjvrNGn1fW+C33j/
2ld2CediYXuFE5BgNtW59sxvLRQIs3K+VbQNCtrQ799Cv7J923Ikf/rYDTwAOpJKSSZUxc+Jq4iv
uTpmm6Kt/WXC/JunudBPruNhJytGv5gnlnYHhyQ9NN1YEIoDf6n2mgC9n0/bUpeMRwS950kfGBzV
Uv3WphP5wey5MiL2RcQAbetg1KE2Z5Aiq1IRe9+YbmSTuGVxvD8i8lK/mUL2RbDw28yvPMp9Z520
bwOtwZEVjk1LSqya3bLxxfBqR1Gze/92V+aPfRE+JjpEgPtEcx5SejoVyhJaE4YfTKBrF78IH3CK
/LzCV/nMoT1bYDeONK0LMuH9R5dX+d1Iybv+NHU0QxFT2o7N2XJDiWUpYsbMiReYC0ar929x7QUu
okULLpnkKanOiJbSjvZBVGBamy7ev/q1F7iIFhCOyiYa3PrsNLAiIBk9oxaDyomjf+DRcW26XgQH
2obIAEUVGw9iqju3Mr0v9LDVDeInybE26/Luz17kIlAUTookoV1VZzEZD+lQrZuqoRKW3/7R5a2L
GFEocBaqrGnOEnRrKZytvSHg0N99++D6V8bJuljWcBGQ90DF9hwXQwvga+RIb+Tof5aaZOjmxksX
oJdM1yaUrUD6KxCkZiQMHkJEyHgrzdTOLcvGg9j0UrirWrbXUG+bC9QraAK7/go2WcEJCfKU4qPS
axoYVBWKGNc9gJ9lXqreOg2tB9H5yKlOPf5Cmauj0Vo5p5xuJWfIul54A67BqOxVqwDG3yEqfSnz
BaEjKVXrUNZUFsrOSxcNsnJHQxudZRX64corYu9kiORWFBRUdaMIVn7Sj7uuadrHylDibWy6OaKR
TYAytgZlq6RrVkJhCT5YqtcG+GKmgxZOx3EoqKEWxiHPVLoRUfalj5ylPNe8/xWvZHPWxWQHkeKa
XdKVZ0CkMVwo19znaEm8lZykaEJRDQskSuH9m117oYsZ75lpgAjwWFK+NU7QwZ4xjTxJoLXDt3r/
Fleig3kx66NyqhtK9hwBKb/umhbYjoew2L5qyPH+6BbWxV7TVaFZB6pdnoE21OuGggEQRREseqnH
+me3kAP4U5DW2zRNbFctMQCrT6HpssmgPTa41uP717/2IeTo/XT9BtdGt+5NPgR7PT1/hL7gzFPZ
ivxwbQ/O9EGicuVrWHKH+Ok+w0SnTnW0+lyX4sbzTeTDY6nw+MHkvXb5i41miBLyQtHT6a4s/3M4
KMmZ+iD0vTTK/2zKmhdBrjX0xFHHxj7rEfYaMMlenakjzjhoqCiT2f/ZnmNezKkWQt4IWtw+k7Zt
xzy6g5+IyOT4GHt/eouLOTU5tohoG9nnzFHA1FSgPqsjPiNHur7z96fVle9hXkwr6vJtYIN/ky47
eo03CayUD1aEnDG/SVvMi5nkkOOOlpnYODR1+7iJAdp65z976otZRImUBkGt2rCmgR70Sr4eIaGh
3o3u0ft3uBJkTf3XZVB52M2MrmedlbRCDKmATaSpDxlCJagfbaSM5/v3uZIFmxfB3KA2ijZUZp+d
QIHE4i5hV6PKru28nKZPDu9/9Pw/XBgXsRx7STBidcm3TsrmOHkO6pBeFW0K+OWLtjbiP5tTxkVA
Vw2XnakzLLLUlh5bPnzx1Uo79KNerd8ftSuz1rhY4gjhJ7platZZ4gotpT7msLMU3Xt7//JXZu4P
i62fYmAQ8ahlNaL6MGqoKCchenqWJj74DNce/nJVx7HZB2MrbbfcQyqsQyGae7dQPxibH6a+v1l3
xuWSRr1dGJFNmSpGPxDR2sAEwtWvHEDbeU1nqTkqVLLRHPtgrehysv7ujhcr3bYcN4wt1z4PMezV
x6CQasz4rw2INT5QZlrU5TGXbXGUq7M3HfCY8Uk1pz3gX1KYmfxJ7KIpWU3+B8H52nHbuIgQJrpd
YxJnzhklQlSDQYv03yExoimD9FWxUf0DDs5me+OIeJt0J+h5YEwAS5pAVSaMssUKX1RAUshFfjBK
2pUd3LgIKRCQism20+IskYN9+KCUGMIFCPVkGN7i3DAFKFO95AInLv+F6sNawm0kIqCkDeoPHyxO
uQh/960uAk6ObG7JabUAfnYrmV4Qr+dOgQk4uphhHCz09tkqs9X7C+nHu/3ubhchJ/QTu8ftIDsj
5eovK6B6OwtZJPCKlflcQr0HPCthHlH5JfS7h95DuVWE5XjTVGAZC4GerWYV3/W0vssCdAhKoPPw
nzV/bqt2sBTZ9DCgOE/DLI8hO3LkHiDkLEQXfrNFgxq8griX6qEunKLfTJsPk4gBeVFaelP5wYhe
iRb6Rbgb8EizWr/Kz9g5fUfQAwS2C73+/RG8Mmn0i0g3ZYUtVA37Wn2EO4cQLCksoOIB7vlcyrb/
2V0ucplBL0OVE3p6NixxwirizYYz3z/Zk/vBRLg2RvL1foqo4JcLQ6Azew4yLGpM5UBH/6OyvC4X
0G8mmX4R8KImnEQ48fStbjbwgibt3hZThcdSUkk3oYBDUk2nvFPcFKfCiTEsU+MQW4hImgOOJ2HZ
wullp7+dKBbsx7pCfiUKOalG2bTv4kbMu7o1yTSkrHPY4xz2/rhfG5aLwBmkk9+0eZeeffCShWyR
Jx9V8K5d+iIARpME+1RBcg56bWPmzQNA3Of3n1rOvd+N90UgQ+yqRzutSc507aH6YCMKCM2wmjsJ
eIO4hNjOy5/d6SJYqT0ilGpLvQuQx7ewoMMvAZiDC/wD9XI/LZ9Dpf5g37w2YBehCovcPDSNPjoX
NUIbmCppi0hgw/X+m/zYfX8zaNpFlDByxSonbYjI5Vedhb421li9dYtBOawWtOFmUr4ziN48R1v7
Q7lNpDRmitdd2M/gnbkIJls0hSQg1kfwFldOBdIIjp5oOwB3+ISFMrn8LDEQ1+jw/YFO3PMz7JD/
voUGivL9V7kyUNpFSOqp7seamabnYVK/JAUgGBVV6z+79kUgihki3Y+K5GwDP5Ve0A5wm/cvfS0v
+rEv/xSDkIgIbCXJEyIoZEqg2PVc9c8ixjZoOse2jYnWTdl+EFGvDdJFTDKCPg6TKUvJ66G5BHG0
Lgfzg1bIlQRSk/f86UXSLEJzzYLQhA1bQE1MbEX7h+N/ETWKLM213h44lHtJsvQYffCtlfPBJ7g2
KBeBg2JdnnFuTs5GIY65FgFBDL7++Lr/8XX4z+CtOP/3Sqr/+V/8/LUo4W4GYXPx4z8fUNMpsv+S
f/P//s2vf/HP9VtxesVh7vIf/fI3XPdf9128Nq+//ACME9TwbftWjXdvdZs2P67PE8p/+f/7y397
+3EVrHff/v7ra9ECDeVqAZZkf/3rV9tvf/+lyYLYf/x8/X/9Ur7A338dX7+9Bq/119fqf/3R22vd
/P2Xpf4DsIjnqTqkfYc51L/J/2wa/9BNGCSupqPioToqnxqDwSb8+y9F0/7hYYOh0dB2XM/x5BPU
qAbJ3+nWPyxPU1VPM1VVM23KK//32X75Ov/ztf4tb7NzgbxpzcvIsPc/4dCl+qKZmqfzcJbOzeyL
qNt3eCjBTQGPN+GRVgfzODlUYPJS3X2bwgbeR4sqfut7b5MVzbcK1Yk2wzoGKwpok4N4NgdxrsA5
opCSfLGHLz+N5b+e95fnk4nJr89n2ppluy7j5MFGvFzHcB1qELkJuELAgHnW4aHp1Su9NNCFHo1v
tuRZ4UJ3sk10C5vJxVfkk9OOTxTYd8AjF25JUhrF1APff7IfzYDLJ+OM6/B/WDhZ7sXeaAlEwKwB
UFoQG2CqRw9LtVbdhwhl43lJ74Pj/iKdUEbqtA7jvpDTmGiwORYm/opxjS57gMZW6k0LhKdyDLpS
KIE5RY5Ef4pQOECj8U3k2mMq0M8CN4imo36r5GGymAwVBxhUuoJQCZZ+j9WBaqZfc+1oedD2cbx3
5g2omzm+XKiswAoaYOLPI/sLoJJ2pgiaV0aPsUrhY/OIdDTQZePR12xcjYzY27hIkIAelQ5Rg7Nq
e3xxVcDdeEqksxBvhoWrGMfcz5tFP0xPGHqcwXaPH2xvP4zdfx1gS5IGVGamZzq6evHpPSXqAydm
apYh9qUTvGkYARNKbV17kCeNRozKDaqXaF+YLi1c94tWRt1DhSiA3o72RqvtaI+pzIuHJAS0Oox5
OPj7m74/6l57b5SOujE6l9e10JDNAv1Y5rcD8DnsDOx0Kei/cgSEsONN5rTTPGDbSd1qK1dYHlox
KsY+gYKacYoeER7NcE/N6tTCA/aKJl9J9SBMrZJ95Y7HFhLmHMcJnD4nf9q6eb5Ppi5ejk6AcmRq
JRszGz+Fps6G60wHF98IJDqs8ZSb7b7vuoeoywUiYi5meMV4GqEYGPRMNPgFiL0D1oezOaD/kyJ/
OKqHKik1fLWYiLoq4mVlq3gSRWG/dEf0QbPJxB0Mqey9HdQHkJF3SP8VtzlFSAVJXgwopQ3iiABp
z2ldQWp1DVhrDkZewbbLfs5DbJgjZ9wZ6KwstK4PDrSubvIpHc7vrzFdbneXU8AxkHD1mNGG5sjf
/7zTelkqXHcAaNmBTLZMxDZLG9aeeKhy7KMqxamxVZkXmaJti1F7DBJlPwXi1k3rcuFVtGLiitqR
h+zCVOD/qgijXli99VmnZXxK2wLOdgdcWck/mLw/zoUXT472m21ZOpELfpKMuz89eV43Em+lpShb
Nwcct7HsBfW+VvQ0X1nSvTGd0HMtsJ8EZyvg+WK8Csl4P8VijrBItOwyrFe7uF1F8lcRIjrLWCfM
dXm9EKI3Fwl05MSaHtQWCmxk0qhsnN7Arto7JulUzaskKj44Jmm/Zjxyt3A9w3FV1VB13TaNi2Ok
qWgD1q/MJrM4GZGFWNaUdIhCFd7cbBHptLtDpKIdBf3L39kQZWbaRD3F9rBDNbt0jkjuBxuEITeo
Xwea3ZB9FadglyB8GYZ5YAktLCGnj0j2Goo5LPoJjStqDGy+06HzIbyHyjcF/PRy4KCEGGy/qErz
MGDuN1fQJICVBUFBjfudmMACK8ATV0Hs7yfdlIQAxGp9D/2IDABwHEJYMwQiLC7rsAnLB8ajWPRB
N4OXVH803r+e8BhvU3dUtj9bNQ3Vs9SLWWS3w1BNPsIFAarPHInFQ2LhNN2FCPHgE6kaiMTYccP/
oPhYNJKzAX65VY1fQ9N0JCgYrlR1HygRKoJGxWXKYfn+Gv0BOf7lAzAfDAOyrMkTsg9eZBCJ1tZZ
7yDrHsTx/yHsvHYcR6IF+UUEmPR8LXkvlcr2CzFtht4lk/brN8he7CwuFtgXQZTU1VWSyDx5TMRN
6lg4Uq/paPcvHro9zWZAA1xL0fcvlmDzqOvNeNQiEnxtk8YHTv5o47ARyyqruQCaDZ+QjdF/tq0D
wDITD5e+bqEZD8F8MaWGUm5izUd6IPRnqvfuJYzq18nzx5oRyPZTOrF9bkjYfOShBCoblsZxTEmo
2WBpt7Hr/BxafGogP5MZrwMvr+3zTTOMvEGFPIa6/92N1rHoKlQrY4VGufVYR00X25LRlrzlGRMB
TK5vVavnB5+Zfx3thtSSI9Pm4VkMoKsQcoBReitrq9+1TvxImhgVodQwgNb2TkPi9jxqkxleGld7
cJ0+Tfa48XpcNbY2WnutH6yXSBVPKxfhiwTlwPbIYvTfaa+GMiJmt7MEbl/Sr6DzJwwZWs1soTop
kzlJz1RPYUv3AO59Z+hlsWa2/f+zgTCgYP6P885zXZvwx+P7KUz0Cf/jUhDqva8FIV1t8PFXmqbC
7FLalBsCFbRrYkH36BbKPcap4R69rPpH63RtszyehXGLI3qKPtCbdYdJKww68iv5bBoXAq1bqjNd
D3cvNbRTLy2dEa1RfeexRatA41ZMCxvWa1P5j+VxHFjOhhrasDcBCnx7xR/VWdZnBLL8aCY9IZho
mHode+2Aq2rY2OittnEdNu+e3kxbsrEY0edDp8rtnTXo+nqg1PeOWwqFAHI6qvk8q1c6HLEIeEUj
yuqBLmiH7dK+O6QRRibAEWZmzmvlec2GudB+szwmk8F5dQrY30UTPpZXSBiNu0m3AU7OTy43flzc
c6ipl8BMOdXlMG4tz0iuIo3Sa8kcUR8W2Wmaj5aHlieXQ/pgQfCF4LsmffrhZtB8LH57bGm9FdA0
r/xzHRj+OSy7bOPnLJ+YDMwLkDwN4cF8V3eau5y7RS27CTd2oZvvonO7XdZhphKdY/xfh9MQiH0p
dQJWBYQoC+hhYVJi/EqRBeRe3r3LRB9PTQ5mZAxsRsgm95sAi01FRrtRiOb54gbpLuG8/UrHgD4X
RFoOZ+u5jWNx9qYx3LUmLoZyapz7VENcm9JmGzIPve0TlmvGZWRyUowgnDRD/oIfU6wMKE17L8r6
S1YowIOaPd2IkttNrkD/e2YfIXuaL9tdBbcct5TaJ7+DUImPILfqR1eFIPXhQXdDpjFSDgHVnA/j
AuNMErjpOkuip9vF9bmYquThWGWxqqRWk5zUGUuxtcJadzG0uMQf40fmxO5Bh2EKtRKLs9Jq0klW
3D+H0rDPmfK+xGR0T2bNu2eaiC/Hgzi6HHmxQPQahxpyJl4Bcr7ZzIa0zcTkW6Lbz+WGuTJIc4Mw
D8uhYQN2QhrDhckt7OeQpOWT1w8JQK7eon+R6+W7IJKA4yOfkQUvUgvkPlJl+Viec62EEXyrui1H
gzL/wGDtLsuRPpobW+oJMzGhXLlpxCTIfBPSj3vxaqnBUSO6aTEgJcjbgD/6BrfLa2w/AruUJzXU
Pl793z/2559g+s1cLP7HiXxxBQjXP+MmOXeG4O0RVbMLinDaaqBy3zGagb1noCqAkcCQvR2Z5NQK
68oIr3VV+mck4bktj8hy+lGVSOTHyHWvnaxm8DywnFQGcyAyZt61iMvXIZ2NZ5N/7ZicijYGsdmR
GOsKZR6vyv85bIa2uS032nhCCZSeSSdZf2+6iq941PNRDVVvnSs4IWT+5qcDqCrV2rK5ODmiQn8R
RjC5E83bNAJi2rKQuZJZ98SMhqOTxM5CNDrojWle/h7aBuinoXksrw39sbq6EHGdeQl0E914hK4d
niwfpmRebJmnM99bOrWucMs/u4Z3rJmPTI6W52w9wxzNUTO/cnkO7u7f5/4f/25+LphKa2UgmNlp
omLkm0zpOsbPSKTN4XJTM8e8UhL0KTMF09/HjC4G2J7jG/vvMddnd+5DI9OpP219TtXXKh2ja0Ch
cTlaboykCdfzrOSuBtZ3sLoGSK1w+4c5+NdMZ1R+OVLzQ3UFWU7vWP5qknoMKRvQ2gfjlsgKDcF0
9ue3rs/6/lExJnmr2SAtR45mhJeiL89hh27YYERNwa8IV2zA0kff/WSj4d6GxMRUXgb+oW317JIL
SSsb/4O09emS6lDC3FibR1mT/JaRgwWQmGkFUBHrxxi3+Y0gyTi3qYaMbgpOo5dpJ7O1IV6PfKWD
UmfeDJRjOXl0GHaDuufzvfBUdE11/+/RiY3iqpBxt11etDyhFUo7lpn/XP7Jf4/bpv4Oe9Q6Lo8v
L7VFp2/bOmeSOW7xHErsfV5Ue8+SwWe8n8F1ORo9wM11Oo1bEmDuE9dEedaD+t+yZx5+FU8mMtTC
uFfS8J5NNsTryDXw00X1P0Fke/BgmM9tSLFupsQb3wWaSYjQiO+CshvfQdIYM9MGTe98SD9uvkd1
2K6H+cWWPe4bYCUHMzeLMy3G5iqLJ28VVp07kSRxz1loWUfJHvPWet7JMgOoMWU/AoUqawfx5Hmg
B++6PKR7KG/MqUPfwNzkyk96G+VA2b0pvWB4O4WF5fpR/2b1QX1qByZFl2dp9bCRbSNym5/MW1I0
Rlmd7Hqyb8tDy08byume53RfTrLKG9qWnehskf4/T/O9FvAMF5fpkpWIhFU23WTuy6fBHNhWz5Gr
1XXVPJVkGHOccsJNjpZXeEauo8foEpgbonna89IgtPJrecXy0BANvx07js/LQyES0z1Ka0po8+sr
1fwJcn7bZrAfTjua57wMi9cu7t1r2nrb5Wi5Sftq2mWSQNHVZPG6PKa1OV/7KO/2/z1mGnAK7Cy5
12XGfrn2wVdL9j1kqfCmRgUUOWdep7rk93Lkt1P9ZhvrBN/Qc3lkiHACZiHE9NYj10FTDciZTomn
1ZS4JVPhHZaQnZFYBLoK2Ddvmngm802R/KOzczX9vj/SN4HVHvgNdOo26LeM9zFRq4b4ilywurjh
NcuL+Lo84pXQfpjkPdi14T7kII/AR1gM5iNbTcY9bj6Wg3aGkUYMMlJ/RvdoaUe7zvAXgbGv1rYz
YmbykTeltj2eopqapG19Z2Ay41oOx0n08TFF9tjptn3RINFcRGMy8kzwxUAAEmRjvlnuSa7QZ8W/
DErTeikmzjjsrOKTWWSPXrIv16//dAnjlStRROE5HfLmYelwPenyxM/C3w5m6v8c20k67I2Qj92L
CxcSbYR2V0/DT42r3BZrdLtNaFD+lNXQrTy/MI6Kc+ZAm8+wAiZrgeuR6THvG+1pmXWwi+eIxHFB
E6P2GO8VA+21sKKb78BACSxGbsOyVG8Oi+xrJmDLGDpHQjk0RGgepzc4YqaxobVU2nCRmI4uw2i9
YzE312lNp06jQDMokExDbL+0rtmfBb3BoH0890dYiNfcrMZDEZrAsrwUyHzePxJ+i2s/+nKT67FB
+7HfnmXnAxJ2autTE3JjpMcMAN2dDvPxrlIVHZhC2oomgk/Hr79dgtSot+lWgGcTixH5Vdl6K/5G
Z5X7ld4SfvcTgFWJaS/RfEKX6h9phBgAbHagjWycdZvK/AgmF9JplSQXK5+mbTQoxkMcX3v7+5E1
qm/pFUJS2Ks4umFexhwy/3ekpmfQvh+tvaZ6mKYPJzdo1AU50EvJrmSVh1gtHLyv8Es9em7CLNrW
oJY2Wu+YN7v/nXX++IMkBri+rozvXJZBtk7hLmHcn2l3yzvIoLIfWpYBh3Uk/Dp45S8mkOgNFupl
2Zc5M8scOPkYv3STXx6XN4yMGOO2yK4IL+23zDeyV4vG2+WoV6Z4M/duP9B9ppxHMB8HDe0csZ/X
59hsAI21JM8OBW4mshPJrc2ZyPKr4i00SfhKPyYMbkPr7g+IgSytIJFKxH5p8vATFa22cQq//zE6
X2HrRj+nIjfXsRUYJ3IG7KfhEYzESny/gha7y+RO/cEBFGUD7z4iLpBnzapZTP0YaH4obiFKiSpO
zPdofBtK8pfBSFhWJDTqD3hoDBrljeqaGwXsuNjVTnVQJldACvtUNcLZ2QFIjhIAvjt46CBgyGzg
Mqmdnnevy48lglhrWhg+k2OC4ytizt27Bm0/bR3NjF8NHew/GujwqpwSSUkcIclNkDdP7soVyEyX
X9kv5/77TOUrmlBgraUyPqqKXT1X5gTaKH9MFVTxhW0OvYWghrvm0AxVucXo1DFgzfi93oSfdin6
je+jY+5GAYc4o8u4aasKhnxDLsqqp9kehUEp5+8DxstFtaSuYMN1vGAS2CxBD9bq+Oyo8RV4DMFS
Ok36sUiG3z7v/9mp1ANKjngVRQy0XBnTZjkM0qidedzDOqE0MQIxvC9RWj6yiNPcQ2aRfVOxInx+
d0Re7IRwPqVp+DfDlv5NS3MSJDHIoeVweQI+UHII/eYXOFNb7bRyBm0wR7aOGux1iNXsVaa1Gt8s
E8SfKMV3L519Bbvnd5433ygmhpNeivrFYVtxZomGu8yP/CRSAd5QTtomd+P0UzSKXqqmHYiUynca
myau9YO+SXWoVoNtcJGzi+bm6uqqN1H17PXygFq1OkKqI9Edt8mb6JCL+M2n3jrJGxwI/1kfFRrE
kzTDfRLSrFYH0/zN4qa0gJdHI1a0VssIFDt+iKUD0qQOiJG61qyH6df2Q1R6RTdbiDZmfqwSbnU0
fADth9AOgyPrY3Sz3SS+QccGLMowIsplPz2QD/zlRYV76I1TVxSQKpso/JNRe4N18hll7T6Tpn6u
pPwsqZWcetcm86NYC3qNeYceCxnmODIrQA71EkpLD+5K1J5E6Jk1WDO4l7LQrkKSZNswbb7L0uru
rkWho64CAHoOmWdawN6YJC33nCL9C3Mr5kbF3Xju22w8c0b+CUeqHX2WAkszCzDBxmQSKbXYZHQ9
0/dUFy2cXgK36TjtY3MM75UQ7VlzZiyxEP2Lblr1IcPjBOTU59I0v0mKMZT5G9ax1y0gfHRTcKzc
Zpi3vjh1VBOhzAUMWQLIzvO+/sDn9zNWrNI0142byPfME1C4J2yj+qw098dojPkB/ak6ixyi3xKn
pYa6ZBPpwop2bqIkUF9kKmwNeTfLSSopzeh+T2oFAZ2fqWZtZg4kM31Kbiqskluah8VWIsuoKfa8
WL0A8s+Y6s42xQHMin5uGMZ582RAKJ7gzklVKoFFGeFeyug5axTPtuMObP95K/879KfybGRxxc9K
td0Ua5eynPrf+Iz/3gkr/++d+anQjlkMMxFvYt0b7k2rJlbSrljrKnyThmXeR70RhFF5vwP/x3tn
uc5KrzKWOpfP4IXST7+bfY3St8u3LsI6G9hKP4JzxnkNZBoa/ozZCcs3L2z/DcP0lZ20fjaZqNxW
NS3FRe2DdqdLCIiPyJ6NVkcPi11TUZM+TSVMYzcecbF2cJ10nRM8BdvgBd2czlMhZFNLHGINJTcc
n22d/moksIeQ/PqJ6AZlRGLUHw6grj3U8P6y3EAqGi5YqLxVTD55neFKUnZvnAOb9s7B7WeyXP6P
aUTH3kuIFkU5bcDMTyvLrbNbUoQZusDOpQkopCZTahqtFrU6RWC3LxSc2rXS83GWgVlrJy6sy+iN
5mXSPJNKHlVTEghdFrfb0YIZHWKQHZReHqnaXMo8BL4Ohns1Kkth26zbIxN9Pt9b+V6KllJh5bbd
HyagqrPo9Waf8GVeWY2T7qRsvKM3I70LhxReK7yT6UO/K0w/ZEDL+ldiv9kkWKW4uGBq7Zxz5Zr/
spsaX/yaBKNti/fE9+J9FA3xYexBzlA70YAghyjI03riBPW/oir79oKyPmXGcPX7QJzLtv9Tk2P8
oo52Ibd8qzqDrnSfhQbHqP5oUj+9xvBUR1du7ab5LAbVQYK1QC64JESBy7xG+rCpUll/Q3cRO/5t
v/VyIS54Dand04IcZbX/Ner8BG0aMJjiK7zWKFCskS0AZvki3eZs92skyZdETBfRe/Sc/qbxLHvV
4UWDZk4vQumPPGJDS1Pqb8sthp1rAsMvWyj6rpHR8myBBuEEYVwjxb4ScXk/jLIe75b7jnzh1vYm
lBp2Uieg1eExIDK4LzddU1/C1Hd/BJHxRcLlZ1A78gQCfHwxaCPYaX2JfqoPxlOLavDYOH245g00
P9OIgtw4QF4lmD+EQLoO/WjHb2Ux7NXoDl9aX2GU0FqQF5L6bdVZ056BjwMfWwFto4KXBh9gP3qI
f63ZrJ4Fnnm15hwXTZTHwUbYF+SHRGQpoUswBqCOoL9hio8uQG9B7A3h3RxkeKJ6gomkbPEQwF96
YYAh/6Sozwfju+6KyjUOFe9hTL03ZzGdE7WaA9KRVRdLakYq/1eW5huEdDnZ9omSaNzG45fyMiTF
0JovjVV05zHN2VtVcC77jiCN3+nLb29WLKE3Zx3gP83JmVOcixsy11iKWrjfvd94a1Fm9spM6/Ja
j+XZNez2VMbDlqg4ejPmm8aIPh24+Rc9BMHmu7B1VOrCdTXR6XqBmvZ5nBNSwk6jhaFtftHite6G
rl3Fmib2Bsj3wvHDN7iK4Rvv8I9h6LRz3PXF/m946AP52VpOxGa7a72dns5u66q1d55jOqfG+qjR
jF5qpKbz1if/BpmRvmiFf++lD8LRIPtlyL7Gm+L+bMuxOi039dhZ+8B39wHgiNtyU2fprcFhvccm
iygkzv1tVtXjGgN7vwtd92YNub8zGl9n9e8gLrdWuNEnYLdUwcM/5PRJ1sWn3oyKNTxf/6JZ6pW9
HOsLbLR7LsBaGaTp1lEwApgqamZudbc7ZhDYXgw2kKsiEbSGurp8JnW1I0uFurEZy30ne2cDyN6i
nA+ziOT4d9oY6TaTWbOzRr9ekQWvX8AG5FtyqWwI7fgoFd16Zeqh8AbWTj9Mt60RJEaOqq6RoydX
vUy2keVgSYJmBYqf8l9SM/xQjBVXQxrbszGlYOyiykjtxrnoDSRYfBzleaKe9lUWL6WFdIh4zQCM
vB86WEYyoj3DrrxTUcn0PJrsSEV7pRHH3CU2OD8F631XaSadLBGdQaxExb6Ik/iQaBpFz3Dstpal
kk3up898pO/dyp1mbU0ONocck5SYXEwD8CARTZrbMQhNBgFc/SVBlRWiN/rHheDUtscozNkjjpxF
lEFBp4EogP0cCmBHMFRiogYnqC8m6NC9NBkoafSs3Dgq9I5BR4Fel/7ebihGw/xlqEhjsqiT455u
6WjLVtw9ljGFEK8Ury6B0nGUvUn5YADeEcsLDpsVghDt2LXTa1LEDxeE17nrRu+sO0AR4yi7+Hb1
pNbqHO2oETutSHddb/NBD3DGRcQXLyvTg4CuuDEr+GtuVH64NlFXVSDMdKRBxMjfEWKxeUmdRm4T
2NuvDcrNRx7AqovDgpEIU18Xof/ZT1RkujiFkQ5120/8S123yU132OiS/gzJtpLuDXAeW6GHQQ+I
5Tmobeba+vmur9Ml0/Uoy8vYPU6hpTGWprTb0MOJmcpkJ1JhsRpJ6+ybYM1Ndwj3IiQS9RTdNNbU
VK+tRTTiyaZDQBhXm9Cf8KGMOvGrHhX3eMx4D7RBvRT69DVabvpzvtPXwMjMJPVWBTQyNGmV/ur5
1ocftW+ul/YOCOqenlTzXbZRvaEShIyoa09d1vYrw4hTzram3g61Fr9JaJsnN1SfhRq+ubqWNCXx
Xatp+UI5NmWnrIoMClUhGZPRK7+ywKWokJhvuurtq+Zh42sxa0CG1rnIQiChSAAOAbyWBm0V6hqf
+GQ9+zoR+1AJsdH4fl/sFJAZ3S7wLdmZwJNn31QzN4jZBEB3qWDT5UPzUsQYzdNR+VtdlfJkccVN
Op0fPpTy0Fmd8S5EgvQ9z4xtYlTDXktGTvJ8ardtUVjbAOMKoo1VnDbaL1rx8xVpSf3O8C50vzZI
cJFQzQtHIICB29ApJN31gD303hnOFegpAtd54l8fTv04qg8zCX7RHsWyLLP0QMOKeGZ2kB3HGEl4
qbm7xkpyPmGUXHwdL3U6/jHSUF+ZgSpWigLcSwcDoR0TsfbxNK8xwNOe0WjOdbRnD18X0vaRg+dv
4wyRQ1nW20qhu5iUgv7ZEzrWabk3qoMlASPmEjVfm9YnVwl4uqgp5CDubcaipsfFByab4ap7/U8/
utCX0/3ke/xzqEvrTfL+7tLKCw+m53aHrI/DdZnnv/qAXVrqJM1tuVEu9X9b0Bufb3Mtd7/DYrB2
JXATApRq/DE1W0b6jQ+p6SuNBftsCWpk3azftWMKAS1G+YZd0Vvul9a2oAt0BTjtYbRa/o8c/GHV
WwmTdpNLzaDjjMuYqH4LUwZHy7HsbyGl0W0ip/4Wxd9OmNHbrjnFsVIFXuhlnz8YxbbwkCzRNTg8
08B/gWzJKhwY3ipLpns5tu4/MRC8F7aL2mes5/lKllK+pVrVr23XiR6tzrdUd/BczFtIiX8ZB0CZ
0pqUFndlcFkvOosoQJlWuo00+5eEq3zPjSlB1zCukkhEX0Oc70RgtT9ZuutVVlPmx0W6q8JaHlll
wj1n6kRqrRvXWZeGH2o+n5zAHX6lotrwZHQc2Rh8R95MxtYH3rUpeO0npZ31RH1HRG4kz6gTZnMV
ZrkB32WgUczIlWmtPGfSCc9Nu2tE/9tEh/5Enopqg73EDgL5O60o+a5rVPLR2n/4m8zPEHDGGR+K
S0AM5tMIteAC/0bw29f51YC0fbGwgq5bgDA/hXr1Haf5p+vpxmDR2bomXyLL3xX8rl9dZ+dnPm86
2ToIgnHoTbs2lNVZy7x1bgbjXpbxr75CfO20quctMPt9gH6gZq4mfGk0scuJHGGnC1ITskZPEwTy
on96gd4/0FlhJGCw5ntO4+nK72ZK+m8RayCGof+lbu6cxyFhJchWydoFvHQetAGUZSet7yADYkkT
s9wioBgPre+uE3wm0/DeisT+AL+0APG1TVQk7bXpTcRnU8RudWTaQWeEcu/bfYXdkVY7q2X2x2jD
B4zX+rVxtpw6zd1MjD1NTdNKOdH0Hfv6TQtT/aCMwNo4bgpc0/bDU+8N45fOLK7eY540x4FsmXAv
pSSzYBG9Gg7ml3LsBRrvGPNXzQcHg5vvbVw736JLKT0raXxHI3uArKEzRcvsLzR0gzlpv4aECr7f
+d2dJL1+CDu+j4yPlW+NQztCTSD+4hh4+7rAuEyZ7X14Eedj1zjQq7OkeQ2csXqpU4yoaoiyjdNF
RA3Co0KYVvWHIok7YJ4CqBg7x8i26apWZvUVdHOXRjr9rAJp7qgWReeSrsZtanbizXBGJuQoGz9F
CievCW6erAf4n5Ox86sRRYdGUDiJuj5HEehxT8b/gqtVf2DnvuSGcn7mrpWuIg0KcBR5xD8qao5J
VG0naNbA0n33EeuTIu7o3I2yenx32jA8hj59r2W8yxls/6gddiDZ/FI3HUaU8AkhBAYbCvGpdY08
rTkUdU33sZDqb+SfJb91zbVOuT1mxDpD+Nvyuvcwl/lXkU4E4sZan6QPMEQU17ihH7Fq0+gjbVIW
Hq7+bUZDCKsf5CSdmp6GLJaW1Edr2698zFW68crX1vCmh2FYfwy/zI5sRKicDSN+pDAa1dpKDWC3
/txKW7iKXqQvCrfqNRkb/5gxwv3SddoPfDX2u1eU5yAAcB3XZv7GliIBEzo3gUXD59gbN7PIhwtp
BonpgG05KAmfNOvkHcHL2M8mKKApi4uahEOucvQ3iW9m5MUtHM52Yt3F1L5TuNYOtpEi0pszFYne
r4bS2+C88EGuJ/7N1nLOx+XNyg0pb5nKUHLIA/sz7xTNCW9BGm6lFSbMM7bP59E1+o1TqVkYgLir
jP5Edp6/ukUjNnXRuPuyC8U3AVWiDTc7ppvbJrKkIB2+2Y4qH2UkP3OgLKux8PgsWnEZOkucbT+N
7370xRkX0BzgwnTHmfziqi641hZ8yaRLvEfATu67JEqD+VyUtzDKy205ahSXfZQRrbL0Mx3ws5eq
xDiaMGQ61XSpjZZzGpzQWo9FNFzcknyxl7EkVCZFTPi5d0tN4W0cUJ+ochLnacRNniIPA/qmFdeo
VXv6yugAmItJoxqMR5Zd6BDo3hJpd2+jPz7jqvmIO1YhuMDtRcNpQk601jYk3yACu3NPdn8mfGDB
4UIasQMbsg32eY0+W/6wrkK1lFiYzZuyNE9V52GkxcG36aJszx5QfeZtvaaBBJqu0pNDY+YfhCTT
z/kO3OtxuWPPj5gq/VjuzE95vmOeXJ++XAaes5VdKPDYZmodlRNrG8o41qc7eqdkysSvoIHK7opx
6/q+tvEaHZLphmzU8LsZ4KqKXvVvZNz9jZewfkelZGA67fOTphn/ehnG7IpN1A6wvXgaXI7KKW/f
zbwo3/1r1FnlRrAArkqHvMo+9cziaDMjEBnU3CNMEKflJh1DsgR64lzxMCFstkdWRmPAUVL/a2Cm
vwd0HRy7es6p+rcleuT9Bo7OEMY6qv30zAYmPcNow7TaRFcBphe7cmWyVXaZJQaqIJvI3zd6uE91
Gnhf0lCZCA0YBo+K+E8Uflm6Ep9d5t+N0oeGwMSCFwbtNWBY+JrQAbWKYc/T9+rKBxWWftui4l6R
jvL3U2U066hy3bXOf/QgN9ej/oIOdXBSNyO1r91atjnfNOY7G0DPw76yi/5bM9/mjj/a2zJj09LK
dp5MZkZGaHmfxN3DJrYIQIw68j9bU32lZj8D7+L4TdhcG1Ph7utWZNt0cMgRJnpxLbrBPvoUHrbC
N+WbE+mEdHHW/XBcscL/hSNJZcM6WrI3akzOSe1R8tOdi0PJ7VeltX9yLazeLKMwdp6r4OPGY8ta
PalvG5RZYAbfBPvpfgDVtp1IgHxrU7xlr0jnXBh3V5rcmBWGoLRLKWp/e8bwUlNLCrNtnKofXudq
R10zOdmc+W7Upiyvg6NWdmTHa6/3wgtdG9ElITF/WQ71yHH3tJ/cxhh0fedb/2RDuAtzeiWsxJno
0ZE2YXx0spT7ai05nyisxF4xKbbv2+hn1LMNpjN5xN/uMLsB+2CIGFhI7wSx6qIzN/L3JktSftvl
weo4NXa209wqoqKTtTZ1c1kdNIwGW0vE03dAdmFC5/xzHFPaWSKWrXR861mecFFoO/orcdUSIOwd
UzmvJoX2W0VxTu88FvugsvR125Zy21vER4Vs2jN++4LUb2FuRFnbH0GdybXWF7Tv2sHDmq/fy40y
kowUIB7pdeXIC9ar/WQYr//l6Oa6hXKFTm0j86oDgHTj1gTuq1nlw3E5Wm48JrCR/Xmz/RgUNU7O
CDmnGb6Nw79pa/WvWa8FR8EXjxK4cU1j033ii1eEqXAprVRp38EgMbmPjBT7qDhXYZGG6zFxh62m
ada1aPX/fQ/5zbAlMaHWNEHQc0TsfyY+t3el670vR5npGpssZCSo7rRHVZnTb3QzB1wGzr8Npnaz
bTJg5/o9hOd6EKTQKG+b9tH0WvsIBBdlyd+784N+75xDOvP35pyRbrHmvOgerWnLIa6Db6TV2atw
xIdJcf+zyDVzLUwvvTqm5bI5G4sXXYSnpMzqHIWxKc8xPVMvQ5vLhSpzRYO8Wy4BwXwdoAMghTs2
/aLDZty284jn1Ehtje4ne2o67cIOJcAPj/o0jYKZ9t076ofPHBQuWPFWIeHAUAuKQKub5qOu6JVK
XRFt21KTH1DUHQbUSbEaBfACMe+aurYwb5VBj3gq9NfCRI1axK7a5aZnHqIophvbMjqsSA2b7ohr
dRi70ff/uJc6Rvz3MQae0ApGVcdYsIf/ar6pHcjzEeEzm3sOp6rNNsnABar2fJovx6A4tIYxfBT0
Bb5gde1mrnn/4UlxSecdrVH9lI71u3BE+oycykWcx7SAsOm+7SGOJpTl3zEOa8hqwObSynrv6XB5
JMJxr7bf4K/kqErZMbrWsDJzVdNs/L+oO4/lyJl0Pd/KuQGcgDdLAYXy9KbZ3CCaTRIeCZsJ4Or1
gDOa0TkRWihCGy2mpprNn12sAjLze203nCABz4nG+c0Ze+TEPpP2hZSCXT9x5WQkyx4bc1GPmkdj
e0dY3vYH4v/VY6+lSMU6Z2YC4GstxORltRrCsiEEh/28VgkXivznQ+NZRIb3uRLHIHCPq+Wr/Tis
/YFhxnnrpXtjiFF7DMQw3C3eB79Ave8qc5MkGMhEOUC7dKs0WDjwvw9UobeoILbFzpkX7fzz7GcZ
/Hn287CMkelteRhYrI6q1bu3Fn/gz5DOokfE9r++bkO74kpf3tX2dRvGl8OJgUOMTSv2Sx0rIimd
Y8hqN8B8Bi00P5kZYNfFL5j/78Qexi/d/iqmdqDYOkW+pLJNEaH/LoRJTTatgwSizN6N3B5+niV1
889n4Ix7LicH7rX0znSFeOfZNf757N9f60jWOzf5U6oW0viY3W9+nsneL4EHcxuRNkblf/3lz9f/
/W2E7ZQ3WbP0cZJhHvn3XzR6XcRmxgw6DsN8DaYEHKxdtOc0s6t7k/yYmoKKl1R64rl2D6jJXUrh
Fmq9MlqswqIwf7rYotYqh5Nh0hpvuWn9xFEUw0pvO5+J+gK2Tj7cpjxJHekTn2lwGKylvgv6iTYY
nPMpMOMH3OxIUVPX3/qG8RU0un1AD4FvZ8yMj94LqKgrqneLcTIeG389QxtQt6hWGEZ0XdefhznQ
//msG5m2//EX/HZx06eASr57y7jbnq2qHe5yqo3uAmdKbx1oczDG4W4Ukqm4Vc5lHavugKUkXqkI
IRJEI17HLrN3KgbPsPSnZLStX8VItsUClx+lE3+0gp8Oxf7XTEtZ5M0Tvv1lgjHBtVdLJXc+Wag3
BQauUFZWffBoNLilwuJNR4v3PFOb+6gSO3KCwH+uthaMRLTRBDx6CRw0cD8PaYEPi//cx9Qgl19z
ZtZXXWn1dSlG7aDBD/586efBYePD/8R3pEjlY9InYdYnwzpP/3oIikGrwwJh8tlTrUnHMvKGbFys
EyB0IGjPtppLggvpn0+DdmouSlTN5ecZx/Oox021WyYg6R92kTrSd81th/vWasWT7aozPXTNtdWN
/LB0qNNgm2DUtXNiUxYlK7W8zTOmJeVN0DAipSWtAyfKkU7camLYFpzsfz2zq7tKyObeaNJ3SyTN
Tb9R70L0wS4IHKZ3o1qe2vLUOagl7Izi+YUW3E7I3cJP2nk07XlM259NQxMswasQ+LpMiJaz0f1p
dfG5di+eVq8fGk17EKqFcXECK3I2lP7fD7NY/rqYkA8/X8qRfjdoa16Ij6UkYQBaTPErcVM731yh
IT5gpFq9/ub0XLhW5+AI7hcqNnTP2rVBp1FX6n8j98GySnJCtAap9aKxbB6rINH4+APrgGjIAWY2
L6nRV1+NMC5a4Zf/fqKJ5ezSt+bAsU4bphRoMDEZ/HFT6DvTl/6Vkd1ntqj/+QyQ3kcWIuyTpVF8
hoD23FEbFzSBfnUse6VPY3v68+D965mO9eJMRAs18vyl9/N90Kb4VNf+tlZ+9+Qlj7M3yOefh9XJ
nqaaYg14Q/nMamFEs2oZGRVlCnYuy3O+NOn9OODCyj2p/x39eG5s+y91conX/cmp0H1VmtOeW21D
zLPFfx0yc9xXGcQzFWr+a70WKx5IZzg3bWIzUPFGBYqrBmwX1Badw82PEe7/dfLBTf63F4P4Hv97
9MF/SUv4/ygfwcEk+n+OR4i+QNr+VP/xP777/O+f5j8ev9rpo8r//u9hCdtP+EdWgun9p82xj8ha
l4HQMLeSjX/EJRj2f9omcpvNaU9sgu/gR/tnXAJpCbruOXiEDUu3ecSKNoiftATzP4lWcAxd153N
PUkq8/9NWIKn+//VkOxZBvsUL2HzZBrYkq3/lo/C5ETdfFcdGtc8Fiv5vILTVBlgGsLnpmKzxGdU
unuvzumXqrFGUA9yqQtDvppG6d94Xo3uMaerh8FuPQya+erZWaRKlZzyrWNsTOdfjFuffVkimEY0
jjPwzV00+qodZNWb0OhVY4o+udp20lXrhwi6+baeCe8GTIltjvJb9F/os8a+ZhPn1skM5sPPHxV4
QtQatPD9/FHPRo/AIzWDE5TtzoBrQP693q1L/2L2r7OCr0pVW/56n/VchfQJ343IYk7UrFF+qBef
/H5BmHjuaW6D6r7MeWk9OepDQF7BqLVYEjHvlMGcvIxuTW36wKhUtWB1bWn7YY1RBvbibHmEHQ+y
zhChzgUj2Y79ZVPUUPVqjMvO2Ixs7nq2UFVcfh40Fypl8Ilva0skm3Or7mqxpueWlI0DDQVBnDeQ
P9JIxCmp6jvTMAHG3PqxLogrQEnNkBljnS4frf6QGmzstNBSSwZmEsoMd/Bq24+JTi9chbnh2heW
wPHlTWc3Kfel8vtzbwoAKnPhcJDop4UBKc4KSRSir0UVx9nYNrsSHWDhRlqOYq7An0ocn0G3a7p1
qKWlH7Z1YuLfZPNfl/XkEAdyKtuevR31MvpoGtQcbM+hXgsVVbWwd8qq7AuyKUykFV2Awn4n/xnd
WY5nhjPo784q/zio8BKZ2x/C82Ivr/pbvSwdFNj4c6fv3vH6nTTLpx5zVJQ6LRytZw1kK7gy1Ofx
kWpK+CBqOjUBz8fFih5Ac3Za1mCj2kIRJg02sbWaDOcNZE9tLichEnVjmdMUka4fL0umdmXmYBlC
ATjIoA9zj9IqY/swJg3jdDa7sCiZFXMivk0KnHJ6K6JkCO5uUE1SJBgtWDKwbj05tlUzEhV0Irsg
jpyhjAjpPYXB/DBERdg6kf0P/aXkFpg1uhZGIih9xWUi1Ala67VJ64RAkOSvL4c3Au25lXBIMuaG
OWqtx0LhC66qsAgcmoKyx3V8AyrEiEZDI+cWMyxIst0FtEQfXJULvs/WSP5/zQrtVMgB/YVXH1f3
o8gdOJwCJ57fuqHb0NletVDkjSbv1qqEWFNnECY37vUUJQUNbJ4tXfT+2qtbB8uJRo2TCERCTTXV
u0gRnvu0CmHOSYVtLETr9mdQWJHNFZY38AN9WfBrrJ1JIV0/nBfLECFaNRrjLQjXYUvhy7o2ogsE
yWLvPky1CPYc594pK72j7Od5EPW7l0DVDPhwjkM9OTukRHQJrp2IO7o5d8I17vih3eRdZzjds20Q
D5NU1Te1ZBcaK7N96XCKyLY+e5ks6I6cKUTYmVx9L3ue6pO3VZFK/9Vm4I84bZcIDPtqb2XiUKV0
bBbaDbLtgtK2US3oN5ZuCbXWffHpdLU6n2WUgPF9qeXFRdGSEop2nXe+yyGTc4KbFRRL2lyeJXaR
QaM2moZtXHJr8FFyz4ZuTm6oo94s3/9Uyj40ljjhXJOROXjvBr4PDEhrQ9Hu9BQsnGlWRamlhM3s
IWA4CvcHxfwQNq0XU9Z2X7DeX3Net2Yj+XQL46qL8bLwv8Za673X579ZHHFGgEOuu5FMnVjm8s1M
8SGKeZ8l+M14zeJCfdp2lq0xP6SOi8L6ENSEk2SV0E+V2/Q7L6ENTR/24ziTD9EBBc9EEuBe+2bN
cHboVrc0K1r6+nXfLCpAz9l5Z91OGZm7w9rNJV+uiHa/JzbnhWrd13SuvSNAKyx8nv/S0/5INZ4K
PeUt+0aiAcpQ/ZDLlcbAX6dV98HLxtWMEXheBRTJgbjDnqDui7/4uANoazXM/tY0PF6EJrmX2+Rd
Er4R+WSG7EedE7Ma5GOgOR7gdn+7TuOv2abpvS8KJAM1mZepO9zPLpG0U3keLYIjOM7h8lm9V7Dr
R1EHHUiBehpt/6tSXOomjrSpqPJ74OJq15HVx4JNQ4Ji+sxX49D6+Tea/HeKOeELyZGjzy14b8Z2
IrnBPTTV+has1adX5cmhAA9FUL5r0ENwx2QTWqqFdlZsA7RKF5mM7Nxdoi5o761mrG4Q2TlBEY3+
/MuWdBolXXabJ/VdJ7pnHT1vSbEakscdWo+wQRARVlNsJLQ0NwtGGE4yetiZ02uXm8ce7Uzo0VYF
1WddFKVAoeyNdT97MvZX9wRgsCV6QDDJTj9naGmWdnnN7PGpnO17zU6edb3kiwaK0Zz9hW13uFM5
0YlUtMcc6tdT0CMHQLhpkueE9q2wq11SdadEmNTDy/Wl8Rg1UpVSCTlxhwA5NElJfMxgy5OlmukS
GPlV9OzBUw1KqewsLgsKnMrMxaqTZCHGQHOHrMTwUiIvqoXWs0tjMiRJekmbdtSPSZJkR62U5D14
endam/JuCkrseKLcOdK8R3HXXFYDzbBbEznru6u8ykrHVVOGQV7bUJCgteQ5NOQi5fC3o56cgvVz
DhYcEdJEcKUP5kFOtIyT5qEDiYDkbMwtW3Tos2qgoBy/Z6vb2wPe3cF0By5X6ksn24mynBV6SLTu
6GMXygYN8GDBI4hXBMmJR3FOJaqrlq+c00Qjjh1lnOSA7LvccI/LtMkG9fE178ffyhmg9Pv1wSmF
Hw6ZnI6NfDPyxT8xnhELVcO5g8FLxvMXsIglZunMQlObiBSAYN4JNb8Gpp2eMUj2aLczA6Zl+Srx
psfBxlj1Bkp8BJRzGKwPHVvBrqRWfm664bElkSGyJq87jGrlVUDxCYWKvxfTNdfqKdJ7jS76Ecv8
Wj3T4G28JF3wx/KAhusF0xmscNqmTSS8njSMhGPG0EamWzsn3bTdmIDik8oMdHzzFqzBzZAua+QW
m8DDImBVl2jGVmMr6lV3VlGNYER8BEi4T1blfaa2oMVcnb2N1xqz/GoHWPtNqsEbr1WHwM3yPfj9
Lalpz7WGAYhSlRRp7HC3cnVNkNqpb3/6HDTuUgodQwMEbVsIkmJgpCz+TCWmR8oWv2qXMIzFhcPI
jl6HGNYu2iayTSjRVrVIAwRYtZNOb0NhynMGnUN5rqDt1KPXtr21ODXcaZzRQ8fPH6hsoq2kCgGF
/VN1L43+hyNCDZpOl9ryKMvVI1ENnOy41nbu4Fphkw7Ew2UjBaIAqwkeQgrIR3SjjTMaoEkkcVWu
8kFjh+k2M1pjLznwW6jVd0ol/b5mAeXYwQEtZeOfxoPMDo492RdiUl7tlWO5rIkxaRJJgjIBIt5M
rbqJvHOvt/qTNtj9XvKWxu7m/lnXn3ADzJnY02u32mW1ge2gX9BEZ9I8VIN5Iuf/xcviDOlu7A4k
Upm9e+PYJp6YtNyV42b+JdaMPWAPCZnHtQ+82afFS+/1NNpWEsv3FQex3PVbdWquweh1OMAU7cn5
DWUI0HKl0o85/QVh68LOL4pOZ/z94ZLQT2k/JC0qTfZtD3vFjaA7JtQcyXUDrhNqxdBAbVqbgCfb
F8um8Au651FD7pQteCaaBPGbV9+kPr761jlNLtcvbH62n51HmDpWiAzxfYGgtqu/EJmDsBCeEJW2
8bBWfxrTNg+QlZ+oZMdQtvyC2anLi/KUOcYH8WErN8HqxCQosRqRJcQKPMeeT4Zkm986zWIRQDWX
iEpMFIWjAKMc1UFffchNZeybNfO4E0oS85wAjnYZDHxF9kR7u5Ed7DJ/Q22BDB/h0xGkzT8amAYD
MqFDpYw1mgj1wOlfaHSfyvLY78fAmg+WXz3VRuXupIbqsZ23kDEkicquy8c6659nlR60gPwT2Ku9
nS3tbsBwfjbbHSGk3wbMGBJVrGudDmiZDk4aVhKjTM14chhI5mAQQJmQmTEBHUTuMn1oNBhHnSu6
sKqJ+uoa/aiC/BOOOVyUBfo+VLQHFbZNOqBV7hMPXmG6LHNDnXfqnjW7IeKnNcijIblg4tMh6wdD
tjGD8CfoynWziOlLfhj0lgLvwuKslz+27tqTf9NvjaRvVF11sYm3+eDUJiF5hngcyHCJnGIBDZ+N
c0Jhe5nrxrulzR845/4idm2i2S+LWJQMhmTHHaw0cPd921Pj3dm3VmV9BIxNlQ9WLlhmoqlr54td
5PTldridjD26iTwKSlsexw7E2ZGQ1KZ+8PJcP6CoS+PFat6LlvfFHEZ9pxlTEhGXJXcsR5xqRD4d
R3f69pChx4i74EoDJY+kYuC9Up62Rzl3NyDY2xkl6dem7r+wKoQj2tGIbt0MJZe7olmE5Zkd6B+r
bW/dGsm1trpabMseT4Znn0Sqw+SIabey0U4BdPpmXByWeYUhNYpr5tzPFZDXCEdkkVESkS+Uz2Sy
eH5zZ+HnWI61XzJPIttFKI0tBGvXi1F0T8rT/3h2PR9He0kfAjDSME87wh9ycUVy9ZDhRm1Ksmsm
p0WQJsGHiXJh6i38eACv1GX5XRaIalIl35IAeDnDARx2deBsruiVVZaB1We1jEqMnQ011hO5DDg/
s68+d4fj4neHWh85mbBTwYSTrqqUiEWB3mWdO8rAh+LDCzR84pZFJe3sHM2A4WcWHOW8FGh2gEKI
fFHtl65aItcnf3lFnWPbHNKQaenswH3AW4qFkSuFXsGiYdaYLVjIIkcS3U45FaJNlu1mMsx7qkRz
5Ew7GjmHfZOkNykX+dmrxMn38WXjCDVDx8kPo2Hde+iUusE+JGv32F0QTl6KHjRyqO3XRIlNYqe3
oc0loKOjR6U8NZHuO2hfK/ea6Sa3Jd28uNa6q72u0WyLEfEofYRDuT6SFznGvf3LF9pfvdE+TXVN
9TqJCsxBhwUlYLG4r0vJcOC6Mww3oBznF4NFJkthLtMytvLyHbLU3CvGbVKCXjTB+wkeL3ZU22Nm
ZgIUJ9xvaZT3xpNfT+QLd2kMmoEp0eXL1vDulF7LW1eFvQtUwxrNzbydaRFsHpOOqWIY9A81l/p5
8ai0QBN0LSj8IaMpI1xC/+OD+Bovq17dqUZ8lO0ArGSud2WKKHkA1mD/oRgOC2koVTfC5d/VKXrv
2dC70BJWeUSIOd82HhcVchpwjc6kl4Vxvh4Jb5L9rk7TKZKW/4XlqKDLztnLbgpw/NTjWRPrqZZ/
uH2RmeBLvkoh0S3VH93a/jJ6C4EB+aUS/eliXk0Oige3oVx51V5k06Ebc3Nr1zXauwII4VoYg7BI
TXgCYe2y0faQKC+7wLKnCM8EVU3du6HzJnWBPLS1XI+anR9Sp4IYmwZxwCWww1+JIaHnDJ0OSFIC
tNdClcTu++i6feuIBQ4Iikb0yXkTOTptKsFIJxk0EgfcN+HnyV76w5eL/vNcuOplNeT94uafgo12
hwXcJz+IMvZg0FnszWmnF8Pb1KBDKOounnMpztOYIOSXBrgKp2PutWnv+7/9qlUcIEd4erainrzX
3WquMi6WuT1rrE5dHtgRLlVX1C8gTuz4aSQXd0WJV6m9O3jAWf1vqRlos7aPsWdpmpyaKZ9As9hO
OEGucvhocCocSkIPq9rX2CLhegqfqJy1fc8sa71UWnAx8E4gCHZvs5Y9qdU5I/imm+0HoUhNMJKa
T8u6mLzRM16rxdSw+05rrKSq9m6wvNLpvUSzlyWEPdjIuTJIepbX5A9ROpwr+zzAC49kXNfI+muv
5NgNcTtus0U/H5tE8OP1FwjNvb9I72aknt0Y7QYx14PjHYdKjrHvAm+tNDTtEmUfXbaI06DYc/zq
mGb4B9L5oagrogdmhwi3anrFZ/zXM5LvZsnrCNqaeXEjr1kKkjAYHoylP6N7TmIb/3U052EGqxbW
GUAZsQDXtqhdJIVk6tHqRsJSRw7u45grnz2hIZqhvNQ26wwNUitZvmPcNtoaZv2KWUb3vhAf5Cov
QoQFGWb0ec/EZe5Sq3rOLe2LJD+PQbbNQs/MklgNywF1N0PCWnw4WoV9HVUIEvZwWfW3qUr+mLW8
wGw/STqxQWj4l3hjPKP+LVrbYd1PsAdgSgu7qXr11fwNQ4QYfeDfHpdyimbdQspBbZNY2wyHiTNB
F6ZrBCMKcGrNNxp5RHsyZ67sRwz+mCVSxMnK4UDrwwXGi8EM7XmevZvqY80oH2k1/kljrCs67Kbb
3BJEsQg5HgFOwPlS56Yom5e+URhaGG+OvgsALcsmqjJPsqFzQxruo0H1J5bdABvNWr/UwJMI3EhQ
5UaQ9g7kfbuc0TVi+olmMzFOeEdLrX5j8OKAR3Non5c7kWI1waTVRBZqj2nUwtJYPq1kJa+28NXJ
+Ft2hYzApdFGNstTtWBkQLWMtcn6Q9ZIv6sqg6D5vP+26FKMWyKEQ9c4GFS/hl5rIo4z5NvINyeu
/tQMMzjUbNwuA2f3ftZvjHSkUyUYzn55VKwKVS449InT7KHDLVqMSqMVW70TPALBkH9rDHEwEeQp
7WnHWWQQcxcVObIqe7bLHdbY56lJv1uv+DWYRhFReZeE9pQHuN+lOmX5p4M0hmNMv+cKcg7dL1JP
+xhAt8BYRephMi3kpE0mBB4ZxMJ8UO1Q7gorJWGmiQ1P88g1HctY+O0+KzhB5Q5eW5Ki/IsY1x2y
IREyC7/paevAgM6fJtsfvzRW5u5iTmRWq5J1TGPqc0v8PhIql2uNxQ5HYVL+ztzB3mN0/kI9yvCr
MAPgdY2Xsb2RqysOiKJ1gPYuNrRMi5bUrvdicB91t+j3+bz0ke0XJ1AJb8ctsfMwl7EhI+fKLK4I
PA6MoRGv/5v9IA1RxcPhFkhSi+W37pN7NIOWC0QWvj9z7Cd410OmFRqNIKNWr9eTnH8Vc1rADZBn
pA0cq9gaYDZL69wLkKRMCEThTIxbBCGr+W0byJGNLXfDCtkO3nmA3LL6lnK2dn0rtYM9MIr6+Fxs
jX1E0xtm94G0ZNeWJNg5hYgt+3EeVxIwjJYAV3PQHqXpkcfQD/EmgUCFWJL4tP7KtVy/N/wXSwnm
1256yrljvN5TB15RHVJixutWWonGrnpMPYMzQskNPVO5e9J0HLHmytWfIq/0LPfsuyK9Ti6AhzM9
tYZ57Q23OALvkGK83BcTEUszGUAixxet9wB6eT0djfHsd+YaGgVKpMT7HdTonB3LqhDmqx2goSrg
Z9ZjqcrYQR2Oi8XYuXLOdlqCiBUPTeyhL5+z/qKq6o+zYlTfyLoGjTcfAEKORnC26StU5w0x16ml
CCcq1W7WVoINUM/Vfh7cuiOngTRpGZEyM1qMZ9vB1FoB3JYVvpRBlfDXJPQM+DRCJxEYPEp8PK43
qnjihIeakMUzt65jsewXXB1OYnkUYi7Ajn33GNjg1jR7dlE2mKQ4MvnaWL4yiySzzshxkoDAoVB9
KRN8+Ytv/Ea1qWd+gmgdhUBeAGfxI67pQNAtd83zMD/aLpAvEfOvnU51x5TeCKSeYQ84F6Ukd+OK
foBEQJxYOQgNub8RJ2oPicMF1HU2zR+UD8MhHVuNNwm1cDz2E78by8l+sPO74MmfxCtwEPHNoKO2
9pp51P1Ma3aLhPNgTG1+9MqakUFvTkjz2ICqUx/AhczNgeyKuCpoT0B3opGIabIpFWhCDYpHvQmX
EcfqXkqKSskiF0Pwp90Km4LVf1Nr8mYtBa+ocw8IzD8Qi907Fl1xAUmjhAKRzl2OaMj8aG3Ak/Re
PmEH/BKQvjt3yhBCWuULOEZzSDPeLIVduLVbWqBcThjc6pHIqOsyiAFmJSATkltwE8ccrYT4lcQh
MLOwKECtkkPbsoLPU3XISlOPinH4WGvTvNc7Dxi/qBhmRnbilrQTxES4yJjumzaWVv7l9q72EFyt
ubBvKN04W0ScYPLhjnLnzXv71ywfFrzfkMxwYJ1pxKWNETYzgtsx8P/OnbrPpw7Zvdcfnd6JEpiJ
EPdsE7e4rg1E8Fi7brUGctgDquAh6syWFI8e/jEA8jzos/NqLOMWFXrQx+ZdzuZf0zJxfJM01KWV
hJ/Q7i5ocwKWbM3kvGqHfmU/D8NFrT0vF1kVCkOGpmFAmISXwIKV9UCrsuF52QKN3MQnTbnHjSpe
GBiOFjl9WmpdV8LJmH2Hs9XbX51z0WtQM9Py4f86IDYcS8DnqGVtbQPjIQSz/Duopjf6o7udnXQ2
aGPhXZbHye/elwrRZkI5rpEQSdSOzqtdWldHTtXO1BivB2numIzMKBtrwuqgVXLz3FtA7SP0iyoR
XpEZjl5ZD5B01fzTikgPZeTeLYipBX26Lw33zYKXJRsF0R/t65gWSewvtfSbKQr1GZDMwF49JBDz
Yj2iCPQO1I0lx1WVt6yceDWnEs0NBLCDCaPptCc3BUvMCO9ZEu9V790vAE4rahSplZNxcghUoh8g
CVd/VGekpr+XJDcOvQ76vToEMJqcCPSqPal0vRFmTfjdel3S7DuvgdOZfUt6qlwyX+Rz3/U3Sz9v
0VVke2kjrJf5lLZYnF39rZVPyl6/ZuUH+1y9EwfzaWeTdhUc2z2LCWIlfih0Kfbc17n3Ta3wE8Mc
2elN+YffNt8bOFai7UPPEH1fTEuj3mssMAFjozDRB3gLd+DQ+97e7jkUcXO+tHMN9aTDrHPKkaGh
K2Jdp/0qDEH+iLyHSX9sCOrhoJvQsGIiAx/hRpFx3TcEYM2wl6HvwZWsEj5FE/JhP2X5jey8YG/X
AJFEZN0UxAlEBezoLk3TVzIGmcDgZokwu2adaWI20J86goQIKK+4/oaTX7pfnB3vZKP9HQWWixV5
frJcx2DmihhJrZXBXQNIjoH1HkptZ7jw913X3XUO5xyy2Vl/Wu1pZQeie3jQtGeTlGSQxJD82mEn
dE9FpPb9rakIygPryMJ7p+HODPslD24A81J/2QHF++ftaM3/x6rH6cq79ULkLsd6aTCmOHMoeg7R
nOTCFkoZ/OdDz2rAdfN25MQU22J4q4kWTewSy4+n37TY4/b10L8XU42hARO6m7UHZyDroqUILO9e
6XN+QYPwhMfhURYVmgNGCvz079oky5gMoz04BPHKZKaj8bVDaVoxpRKP47yuh1J/SYDiOykvFVXp
IZFOU9iREz929d6Y+AgrKFexBKwfuF0JMQhNf8D2r5U6JDpEcakne9tczj2XeWi9gN/1ke/5r9JN
ng2n+sBi8J75AFZrTvKyjXfWRUVK/7plN8+wAmVcplwatvVEmBGBLwMRMgrZY/OcccehQVifKgN8
KF2Tj7LAwsWKRYRiE2MRfsamSG51tSf8/qWvE2aDjZJ2DI5Pqjo7VvlYVHgWJ4YAo8C3k9jz/SQZ
w1OOFfk+sXEWGOVnTm5pqg+xi4MjtskHC2dXfXJYPhjYySLt6ecI71BsaAzeTSBqMnJKrJBc9+jW
kDu3vyROilMzcsKyFLsiWlMmOfKDtpNIXSXnpXNR0OMbLYn9EQxHMyWsNp1o7YDtC71SaGjbdhiT
Z3rKt7aUJCQaxAQgiXNO/AekGyTdjheSlrxwIebV2NhKsFAwylESjMAKSFWF3x6RxN6sNYYLwcBn
Dlxg432WITQSGC/s4SVAUTmw051bqDdjfSoqDgG9v34/pb1DS0yXf6u1uF0LQuQC+ZCYnIz0iQwu
z/1CA/JaQ3WHHG1iwB1+yx63YWvybMK6lZYc6yr4i9V51TmKIjxVF3cYwCu18tFztIcOoKFH6E+q
pkOQgQn9TJHIvnPEC6ltWPH9PYSYdZoT7wF06j6d0Bf7qbyMTUrDXk6YiFMQ+Vj9apFZRcoHTMPR
xkAS6N9rkH36PXUFMJW5bS9R4uz9Av5HDRGZIDFGYoyoHUuw6ZSfCirOM9PbXH3Wpvtlu+JFLj0l
iMSJFf15dTm0mVXxJHz5VlbwTl2AZ8x66soKE3CTvG+4DTDop4fZJszuBfpgXmp3Z6zLfZby6bft
5lxr35wF3Dx9IwBzOyehECrz7lgJP4syVKFDF9wgTjtabnuoR5P/jLQZvXmFoQBYmIxXketP68LR
fVTdTc5KxpjE8RrWn1NAMzQ3eckO4WHDtqbpSU5DFzniBrusu2OMuU+EelWqbg8/H5NRF69QyxsU
cF+V13WP4V7H0cdqvFBfH5HbtcMJPsPSDL+9ujn6RoQIAGDI2jVixTIyIJ747hxSbWi3cEOVdb8S
vXxJkuCBrIGWn2zGXl8fVBm8GvNw7O2gjupua9wy1S8rp+hGdWfPkVffsVh3u/yjZseM6Sn5M5Ko
Zc+gXLjdARP4payDaliSC8t5Axr+Wowkbsnxx6sSBpX/N7e4iTTYOs0Q766EGt4+IbYPXa+fZVO8
YuKSOKVC4UpieLiQtrvILUO3C4Kz5hBUQfHGlFQvuWcenZqyyNZt7yzuVZo65GWtuWTKQvtLvTfr
drPJaCMiViOSVk7BOJ685rdOTzPRFufWw0i7tEwt4lQHCSvRMsA7Ag9YWRmTr78ndfhtcemdT2rA
KXTSEnsokXi/wKqXaE1A9sp82IvU+2p9XoT67HGqE0vMBFX176m+xvNPwOFovs3E5YR0BcC7FHe2
rW8kdMdawgar6eKuT4OXbkr2moHqXVMemQHi6PWsUD03REeWvvs/STqP5WiRNIo+ERH4hG15I5Wk
kitpQ/xyeJuQkDz9HHoWY7p7ukfCJJ+599zs0Y8WIBgRj7ojVJawGJR4HDxAj9Yayqjtys9lHh42
bEhbP7wPNGwxRfYJgIg6GU65wT7CntpN/aI7/VnfmLmc7E5RUpXc0Dh5dQOctgDTt06lyYN2iFAJ
cSZA00e8X8sTRGf2AVG5NgfYhMuxVmp1blXHhORQohjxTfveUedOxtd6h+vlO8QdhbBGJwhKOGtF
Xm1QOv2bnYhAGBVeZDTCGCnH29xXDG3t7r6vWEX41nNNpmmNTwnf0SeQpatMzDuL1XBaUNqpBId4
avyK0OcjuZjSIVhJhvGYdEF7T3WIz/WhazQipSD/aki/NBaZH7S1zKwPhjABvKCN6oOjA1KUnRCX
yeCg82trGzC64dxaFyiEnCgzVynFC8rQR8bd99QXEPCBJNJTs8woFmo3HLGK8seIqdJNiIE+cwVt
GU+T2e7dClNHyTAwMsqdwl6gW+tRFgY1pTC33rDoybs3xf4Bzc+IUwONFRMZQj2e0XpqnA80nPrR
aYofRIbAR+C6rUwHVVUV/6R2cu09VFpOOpxbfH3EZxD7Owb3mRhuugm/IerE1Fs7ZcsHEm9e24aP
gxnR46A39ADKeDSoqEzbkq+cr9nne1fCB94ReHxIu8YJdUycrkKSNS10970HwKvWH5603oT07t2B
Oe9Q15vcHQ7R6DyNXntCOQPuottzHgHBy4aHMhq3fRv9hmI2udR6pdp1On3LFhu2ot6LjIKKAN2S
Yros/Pof8tk7xzgkRrLtZMUlZiFlJ8Z18uqH0RToS0x0G8PNYoG86ZW5Rpb3PEogxuPg7pVVv0yl
+RgY9dFFW4eS0RhXsfvRdhrTL18LNaWvqSyuYz7xJ6Zz4RAL7tT6maU+0CcW9iuG3GdTrxOXEmYM
5uewrC5hPbJKSZGZNSGesSz+ShdNsUdxhuSKK6HUCiMjs/EaLUDLF90YpvsksZDPuv2n9pb7Yf3x
/LA8Qn/cGlG2bZU+OLFxmD0gEFVHSgegndd40t49ukP0iAmyqPDk1dK6wx+4F06hzmM536shZhIb
SnSwZuYeUzvdRNSM5zomqqg0hpBp4B99vryzWS6vm+zRUSaVSxBjfuNu6tEKEa/o/oD9l3xL8FUM
fot5m4nMZyGhkart03osH9gEGjIaToZZfuPq/ItG3rqoN7+LjD5bMMjJlrFnMeiKmed8ayTjo2yW
18HqFmXo0i9DQFxZvZEejdTAg+wooLplyAard1aBSb3bddOD6nmEQ+u2fBYqVDYrSQPFC/MhPYd+
1rPfWZispUCpyKAmYAwwsruYxaZoZ8C15hPxQsGezmdeFzKWq0Tn30kBTWWc7HdEEPEuU53ayWz6
yAYrehPi/7xBtj2rRvgPVT440DdD9eAP8mCJOrnG1TjQKxqgj25FKbiOYRdt+Qrvm5rWj60WtV1z
wj5orWZjCu9HQeuPgnw7LFPBsHgJTUpPj1p0zOFoIq58JqmGs8gH0OizEWTcFO7bfq636eC621gz
xKhi8c/MOubke9aK4LaAwT/UbLVPjZfsW1HgASndbU50ysVE4ZQntrfT9f6//AV56QCUbuEx2aua
s790TFDYgJl2WdLvHIYzmziCmhK7Xs6KQMCUUNVO0bmvDOMhcRR0oiGGoxFNBNvjs0BmMzf7hy6J
PiL25ggKv4qY7ZXhjI8Fy6RtHr5mFkcXgtEb6dd8FhCnq8b216wN5CaWLBCajmQaPwRJZtH2xeU/
yxYeE3H/Z7YRKLQjugeB3s5EWoL+u/hkE3kd8ZHsO8qztWXHXFc+kERY5AF2lCgIMdsnw13jO2pP
mbfSPhQCdGJM1EX1YMbmHWx+shWR1tTRM9OmAPUa7cZQ+Qcrm2oqhPyH/9zXCSFuBvMliH6rVJbV
Omd7AlU/uR/9C/lIE+EcCK+cCN6XBC61xX29E4h91pqEj3I0GHsY7j61xK4B+7uN0+ZhKtg0IRe8
orghrC7/BHWK4jKGGGIMPB1yvhXDfKibnDMlD7eiYDdYMU5eaR2QnSW8b1sW7j5OvSVaBdVOZHWb
FOpUG4BarJVAw0dgSOExqK/ReqAe/QEpdWop0WIb3JsVdK9V7RZrYCUgaQH6IWzTZFdx+JJFg235
WA/GkzX1+8QC7Nb1hGCYgLQ0L9nVJuYHZTZHa1BvFFutqAi/ksavTyR4/COJaGIHD44UQ9gKPavH
USs/bN8BAtyV5xFheckxWqDuQy/K44XriMi/dCsZqG7C+l0UTPb44b/RJ0Z8a3mnNXq4WJsfDnN/
CjvDIwA4XudN6d0ZVcA5gXou8TTbEw8zcOAiiLNs75dBDtmAfU0ANnudDhvrrvd6HHnAcTIpfueZ
uqcl2Igj4dFPfJZjbLtIgeTKRF28GrLqq4c0uqGD+ueR9LVBNfyCYgaiB+ksbCm49S18nxbDVD/g
uRT8SaILVj3STuymElvHiNRfhfe0jV/ag5giT5KloQ+48o4t3Toaz/zCwXZIaPogF7DFQIJIj0CG
etTOt9xbBoYoEaP05PXVCI80oQzuNKrQsZ3ZUiEzt6uz1nS9dcjkwzWheYvCiNaufhDJkmEVzSYx
iqAWHU3/HFcuavD2UrJPfWhamqoBMQUGH3elQ/fBTlO6CQpIVNd/o2McFRhI9lLLxia3nrZwXS9O
woA9hp64qgobjYYe0WEgC0nAXvSV2lscS2D8uoOy4XOWbXPqtTa20eMcRiiHMiYOxtL+LdgAHLzr
NEUp4nqvpW/Uh9ybCFp0nkPk8evRD37muTEfxxl1kOFP5hpF6nAk3yWguZl3rDxRLpqbuSSjcQpg
Ii5qD9QCSBXL9GUK+CRl8sNHhcQ8geSHLkqf/G4OGBoTj0I1+Toa4N1cNSYnY7qL/BbjhN7ovkbi
Sz3hdg3VTrf3SzZapZ8fqzKGr98EVwiNxFKr4s0PkacWVFJEJ1xbzf+J5ncsLEeekCW7HCI8T68S
FUXH0NbPcOUX8escGUjfZxp42CIaFA4c+ylP//QUUq2iva2Khm8NHJpG3YQVIPWygo+woM6ba7YM
efhRd+Kzy5oH4Cq/RcGYkPHLg2rT4xAxnHPjaFvHg39u3Z7RGw6pzITclDE5a6yEoyv6Ja7xp6sY
GBC4RJ/c+8xonOEcb/uwjykbkGsZtE1p7e0KZYe7cfZoiFD9O21FB9UXrxgDfNAU5AwoClWdY81s
LQatg/J2aeI8q5ThXePWAXeI+MsKwEhnGe82Co3BYDUt5qXjekWDYqz9ngVZO/gX0N83E+w4MVjB
KpgHRHsW6u+coZhjNDXnWi3vTO3eOno0wUdKw7Fd68RidI4tyE3QZaqgWRO5zGqEL1JtmOLYuyPC
up6Jmcz4mUf0+zMv6CpEK3G2ZvaGJSujojI98iq1t5O2mS13/NHuqf5U4P3WmgY7liwKqcMfhZzH
3axixMSZ2nrWdExdY4ddeHE0z0i05n7nCowtse9hGWgaPqO86cDPT2VWNysWttN0dohruBP+fxS+
X6+n4lE67Lde2yEezX2xrQSaIiUye2uO8TO+kQMz4ic1qBc+OczLEwujSZcdNN6FpqIX91LzC3eY
s9El8QfOXICnlAFYbkJLKdF+x/o5NOUNqk9+MAv5k1g14ao2woNomWvKnK05jmW0o6iXfAs9U4a0
IOjsVdPzETXa9prx962ANUY1inZWd5/RePMXubFijxaL6jUIcC459TusDOZ4BToCX5/9yPt149oD
bBXrrR3eRM88ox5gZ5kEkDCtZCrnribCA8+OuRXKxpxQD+46ltCa+rMbnLGRoBQqQkARZbNRBY0z
Kw0m05jZh3RXE6vGyhwkpN/c2R7CZcXj58LCZh8cfEDgfXQtxZLf5bPSsRWARBVsWrzua5Uzh5xl
ezJ7cgeRXq6HmJlCOZabyh7vwXN6W/p4Quh/4zT9ye3uE2O/UsmfXOo3xyg+gwxhsjF8tZzA2h4R
s5O62Vf60S1Mn9qlwemBPHKmw1oFafdWEOXsw7ZcDW62CVMkHnZhzvvASH48MCVVMexFgqrMaIxf
VwfeNrXbTWvjgGOHHlUlHFzGuOSHHRiwPdEHI4p+ixRiXyaXtoPcpE1nREf5U0YjC4isep2AUa5M
jvi6pbMN6TO8pvgKSrZBQ4cPPUiZbqX1fAOrddAhcn03j35bhp2rcjY0XrBxP7v2Q5IH7nXCteWd
DMXUY3KLzxDhXOpJ/AWSB5bSrrM57Wl+GdcZPoQp6AarwWn3TNdvNYucrRFVn35wcyC5MW92EGWl
6B4STAormGYwVjEOxRFsXItpAYIl7IrGSsX3KSf0KpHRNe2KrbCqT4NWMwhIlvO6CtYd4r7W9xjy
vsuxxsbpDjs9sNZaevyy8TGeEM6wAo332eOqWrV2diWGaQNu9Sdqof4tHhQ5Tc+oXrn6tfzkRcrB
oNibVrsPk4z/uj776mbzDuT4bdb66NfTm0jFze1Sd+NqCAw1D6r2zPQUw8DPne7ZEeIwG1SSSOW3
YU93XrjiHgAlg9h2uKCa3xI+fVXpWGziyUY/JostWmVgCv9hQ0W1sVzvLciWdzSqkGMbCJJ1Mm2d
gvmHz5Iw4CgjrRfYhYThj/gp249OJehfwIYP6V55mAhbDINyxs6P6zKvWLtN+C46aYIbXR7IkgYx
s6Jzj00V2xTkn7BlseDLIwGMm3ZangSfw2GaQdXE8y1L0DDJhTdYwp3ptMI+Ern3AcQigMskUlQo
l+C4r8v0pGy+f3y0PlynC9aDNI/CJT2vdP0rY9gvP0wONvcj+e9VcKOPpmMh1hU/CGGukFY2yXQp
SC3kvOU1h9jJRNGIikORc0pZDa6PvPquKVXvqJC5A4SwEl65ChlUNmlxcXTHhBny8p5H/dmSzJ2i
wOpWM9tRhttBSOJe0LymSV3tUjKp2FJ6jP60k2w6zUI+xsZZN8zXpNvsXcJYVtSV3hruF5LM7IFg
sok5EWpSPido5jUzmbV252JdisY/OzBq1lg3jm2TNU9FZf0DTKmYbHuIzN29ndN619jnLiXirTCI
071n830pZXhAF7GqJ5K/jWVSh0rxJVMEJTiNuJe0C8lIvECf6CdhBCfHq3ykakvGZ5diJ+RhySFQ
3RXlgDtQ6S8Tn0yJEYlsdtbccBSMgzv27+jYqRixs+6IVTTrJlwZfXsqaMHAWUOV5GKizJUu0BzG
l049ntyGrUpu3iH24K8XnDpNuDgOSvamLFD4rX2+eLpqNqOImQK4tMVGlG5zG75sw9p/Y8YMT1sC
yJLR+p18iPkz8xOG1/KgZMST4rEjNUIgnnni/lZE2kBDDHLEMoD58XQ9G2gAghyOhks6J4f7nm3C
U5hz5OumdLYiYymZQwhkM943eJloA+B1sy0t0i/iGM9F5HwnU3JSijegmPKnpIJSyyZ7MxrA2sw+
27lG8uuXiG1iwafJAT2KB+3HbtBhJwC+U6AyVhdmz2ag/5zUgdmKPhmEH5bpKUq5iCFxpJxhq9ag
vzBdlpiSrKamxGGEXW12vYtGnTS13njxAEWtafONA7vss8QWsCYCwF4XQE6GejpWHh9qJr5PVR6V
Wz/3Ka3TgDEpkTM12M6Nz31f07uBKKtrH6nGtVWjswvzIUIGzCq76sjo7DGxNtYFJpb7QJphJlIT
XFn4ns0dIDrXR04DNL+x5+7Uz6xfj2MTDj+cZn317EhURWOYvw7MPOO8hWl2akiZQ6xa2SxhINR5
xfxUUWccGbQHe3ZUu1kzRXT0eFSePtpIQsscYUYUZ4jFIPKQjlTjaZ/yF7cM0C6EKXcYrG1lz8dh
gibNXH3dSv1aSMYXmGXiB4w4w+qzSoN/zQjKJbX5flv2Z+wxnnUsTlTPc+gCEl5fR07bzPcZSeKN
962NbIgEDKOYhQL/u2K5pNzMe3KB001JNO0WMPw1HML3whZo96KExROIXkaL+Xo2u786n4xLkc+7
OnWy3SzMZ9CY7PcMkSO8+mpr0T6G5VEOiQcnBwx1NZJv0pjJBn5u77RwP+X8FjuLVy/FScElMTu2
9zq2yq3RT5C6m5Rtp/+kNb5qRJFdZnyWyXIKiSVJOkm/hNMjoE5xlNiwPzZtvxlsnJQCTdW+5pPo
BNG9ImWCWk57KMpTG0fT+CXG2dxbJlN/Awsi66sTcPy7zvwXVbo/o2yP11ZnRMDDco6YxGeOrDAX
2nhgw6BCUsaxuq7C2ESSQsdnlVwxtCB7w0VllbvVnt+jX4deiw22Rb7Z9vamcSy515lpYcwd7B2N
jbszlXXOnHTea3YMqQExrqO4i9DvRKp5Gkb71Bf2FyvNEL1VbmO+cDfTWIarJrOfudg5KxAHhXtj
PYVlTdaj8O+H1Np1sbpLRvVox+DMh8H54O18MyOnOQ4dOcNpQ63q03NCLF7w2WGx6abg2AaNeRCD
fmxdmIcK/uk+cY6VJLwydEr7DeHgJcgDVumJm91bf+j1tk0rpv3QtuhcFaBrLYkJyt6bqWdGEOPB
nUTxGo4WSBSMTrNdPUyhiyK6oQhaFhtsr2pM3oJpDUvfUQGVTYMZAf9g17uiZl5NpBJNBn62LfeK
khaaF53ysWWgcibEczMWwVvHJG+var7bGduvHl1C57JlCIABWOQ1brBlYtEWpr0ZFSU9mKSFHrOb
y9E/1GMPZx7ttGfVODNs8txMkkOsEoUTcKQV6iZkV+CoH5I5+xQKnahvRVeG67gVTQ4dWVDg4We2
NoY49KCsz0ZpvsVZsJOKizux0JiNW2ObH72DRKfrdv/9bZ5/T4jNdHUanlq51apmYpyjx+jt9pEQ
Hz523cegbPI2mTO4fXuwPZGvPXtojrmUBKSQfzz4/bEc9KvMu+U5toJ1YFPMqKr8Y2LJw8HkPMSw
jgKKIqswnzlkjgpgc15Ej878a9bpWXRkeo5WJbguZrlp+Dk6sgYGQHWbLp+mnW2f4rn6KpB5rJuB
n9WSE4FKcmN2QbRD3jBsOotRDUIFPjcVXOm4PNgAKFnLpKxLVbDqI+1f406/Ni90o94ry1PeBpIB
SZ4lsnkMSe/No7v//luqJhrUwjz+90dmUDoKGpgP/m35N77wfMGp06C/oz1EVfOBQxjwvPtGFQRr
wCtgJowD1rnC/uBj/IRfvrlm7SlvFfRfBI9LJzs8ZTBpedkHpL9pebKxzt0UOj1gZTdjEvlZ9xGa
PUFEhZMTdODOHoFD0RIB9WzjpDx0YSCudjU+DTRmH8JHkVh50XRADAZb2hYcpoVxj0L+MbNk+5KE
tXVC9x+hvGJ/nMTDhHtcfrWN/lHKfWnIA39KETc9plb9r/Np1dOFoi8C1uphbxCVycTca6b8IDOi
Idi7ryUC6zsk/Zmf60uWeNFWB9XeYev7kJUd70s2rqyIwecA6e/U2/lGdhLadmhte2rmEyS1s2Vj
+Ktd9lA1IZRgHTKKFG3dtVreYRm64SENV2w1zQc/iSQT3yu81uZOxSNqS/3ToBHHb8ZLSy4H+WPe
XYBVl09zO0IM6IMdMcdMSJORQS+ODOaZzjTRjlBxxr2Kj5mdSRrS2bj2sFUCjx0BIr+7oJytjRu2
3YYV1Y5ZQ0xWX/tqhy39S+/eBljhG4vuco1eKX2oDItcLu2mOxIchztFYUVjw3oj7lI4+ugqCYFc
im8qD6xoKP5F+MySf0n9DsiiYqqmJRBohp6nXizAdxShNMvYfYbQRZAfBpugCG/UMMUemCqpjkUb
INSosktrt6tI1syIyJNZCU3Hljgx8axmwMPiXR1Y+tukjY6Mzv1FK5btKmZ5LPDZkfYxbYBr7QT8
z0kOkl/OjFdx0SbHyCROrp34dPKtgUhF7ieWf6v1SabrXizuwmnsgytKWBpCW+9wSdylVUsUZnmG
jLzxIuPSd6XP38pAaSZqDJAJWaNxaK+bSOF6zbxjFzPSmygx922IXA8kStGJfgtkFZ3msHPTiU1I
lz0GpQ1qxaWChpxOQ23RfBosRjMGUhX6V1oGW+6D7LNGqsWCIH+kEYvZmHGAAzFazGkFpsoZ1lfC
18vXRX+AYHyM23ujtplLZ80je3YLUpb+yKn9yepCq5ngJLEbAJcsLUc8/yR4ZCZgq4JDHL3Dm9r6
Opz3ocSEA5InWefA5NZpLZ6CKWfA5FmbwZ/zk2n5j9IEA17Dv4a9cVMYyPuAD6clrwn6y0NWGf9q
XROuOC248/pvqk9mjbmW6tveJ800oQrij7qK2aXCONzF900eYz+qQAqxtT2WsdqZpK2xRiWCwy2M
J4be2qoPk3S/Dfz1y4W6Bj0HKkFxFyZJ7kr0PvtzyRctqVhA2OSKAOyDPuMAIqygUYc9dYXci3BA
p2dTTSPNIFblb3ne/AEq/YBRwCWWde/WPSNke8yhF7Y7C1mp3VYvcizKA1D5be6P5ygk2hCm6eFf
EvC7z2a+m8pFLohZfVvGOCHj4K1eVptY9uqNyA0suATi5gPyCpgvVUDvqfpwI0sYCX3Bzr8PzVve
sX2sP1sQFhutfKI0a+cRlT3UgbEIV1Zdv05lgfDSQHUBPQ9zVrb2WvddOcGzwkmAB+jeGWiv7Vb/
IZ+p1+hFXMcDQ6XAdpuj+K4Vsoq8MFcIzr/dgIcJ7RAe2Tp4M65lGPyYbjDu+QrdO05yqVxScKIh
eiOIGv2V+5UF2Kj9wWw2Sd3/DJPP25bkJk/lxvYtuk3Z8tYleLk5uDdCDV9uLP390MDJ7Gv7YNnZ
PyGITXVNQhpWdR0/+Fj9DjD0s43Xio+puESV/W3kek9OZ7QeHeepNMONuVyPDHcz3v0q33aR2E1p
dhxERvKRap0T+opTFOri4Fr4SKbWueeO4R+cF7uYHA9JQIhRWoodOdcXkzdg3xV6lwgurksXrZlc
Ij2dfwKPHJKioN2P74eZDtT29F/W9+qA/vtby1ts8TQs7z5aXwYBfvOm5+QfI5ZnNInnqO0tqmvr
UdtvHAn/QiZb60FTR7XZTz4n7xW03N6N77FSDqixcPNgVlv+4tRFNxVmRxX69s7IvBHX0Xw0Rcld
iNgdS7la7pI28O1VqjyFM5R3FgGbjIMXL11PGCYqLZuhexp5bzEZvgzp7UMjSuyCTJ+8Mbjkim9x
qKZP13IBj3gaT6Mot3GVnpIG6UEJRqj9zU35YLTY/Rlp4cEmphxnTLpr2v5xRPAhY9yTxoxP30Lp
z0jgaRjUNdGMcJpEHMRc40AWAR46nLygk5Gkee532ki1EkV4j9Pg7BUwCxc3S6zUFjLYerHxD06H
SOwncNRr6xCN7AlGBnl4ykC/dv1gr5Tl/ZtiCuNctCuviY7LNcux32399n5eClLK5cfZGTGniG7r
KO/sQ1Eg8YmOL4FzEpkliuxKrvMRCMMEbtBz+iuOtoea0SbbjfKntb2aF6S4w5fyMxoB7etI3SRU
8SpRbXmiaHDdhF/keD/0wtomFIVTRsZNVrlIU+N/LsTuvZb4u0zjt3fiJ9rFrypWryo6R+5jE7eP
Tk+wDssCtlq8FNR0GQSRrvyKZ1SuSt2Zi/dVoocNrf7OziMgruTvkrkm1w0/r43/ctX23ls3+0Tl
FMG/ckypcvLPCNOxo8rProOBllI8TgOF9vSkUBFWA4r6GrIsps7k2Ectu9TUvEyBwAU/fqG6KK9m
wwfDsD8K3BEPTYSSz5rnn46mfDl8cRSX4my6PtHnc0+dA8wRg3u76hCIR1UaYjUU5MLWH3pm6ODD
C3NC42Jpdcx0/tRzYbmlp85q3P0gh1tGbuxmnq86LM3NOFQ47tP5kXSgC8jmt0LMBBsl1iVqgCkP
5MQKPRyLqniKHVS+TBdZw9CHT9F3FKYBzo2OZ729TsJ1jq4m/TZM/xqsXehliZ1ypX5yapspcjbe
ksHV+3TO92J05SYH2SNb9ShD+9O2869MwB0h5+UcJIgn5vjPzQOWaSGy44gxwyn4JuPwQWnjUmL+
btLwEMA/g6cq/3Qyf9KGh7n/6acttqqZFx8mD/xKPNEvgdWuw068WhTSMbmEFJeUimV05HAEgDbU
JyvLHrJ8eBkb1kJBOg/7MLv5U/zbzQXhCTXsztHdpKbR7MH3AIsz2numATRsU4JZrmDvFhXVh3TC
XxttieenqO0d753Ryx17u3nj2uFlmlLiZNoT3NR4Rcg8J29xGcrF70sNukq74dIudpGAJNFyFg+k
zTCWY5JvXkc3/xkkU960uDPbe/5p2Hf6sV7YBfWKwchr61d/BUzrFWczc4noGDvdO//yeJUluIF0
uNbocVcJsVqbARZqbzG08cjaW9uGH6x9zyfWpLeWPKQKW5D11ZetueFhWXrQSFHQoJFgqzjUdokF
euhWYcfaPH8hjvpzGnhoUUq9dJX1LFJjVzPocRACr6Wtrl7sqCUBZ2VOwb9EwxTJyulOuwnUiGXz
7IlwW2kDR4xb/c0dFqBRNIy/EauvICkizYNYvy2j4Heoe+zKLNcXEeBauPl7Hb2O0fheGPV1CqtX
nFuXspCfQ4oiE1EUFU/5KgoVnYzcu5UMWVie2A1+SjhpZJ7IlAFCOhEJYBWvJdEAypcwN6J7pv9o
AjJWaS4wtWC6zYhVD22Z/sXLwc6z2ySs1u22/Ygli9zcnudtx5gXt/5+YhXGzBjfSGd8gq2VUKyw
gKdmc+NqUSlz51JUb0OFD7pxpkOaRqTsrPU4By92SLz3MvpCm0Dl2aqUgjfuoj3KKE0ZaAJ/CTBW
T4ba1OjYjbb/MKCrbQdAZJ7dMgMlV6vqBEHaZBYG+mTZ/rDzsVPqnJl+BXDphCDmd/Y3tqwlpVP2
YrjLpqtGzUE7UE0t2dPRIemm8tTpY5m42DHLaeNkiD5Ey04uob8pUIxhFnIY2KF7sWzsraPLFtoh
PZHlO5HZ2d1IwnBu5Qy8HVLp+f0iVhfWY4eKnZ+n+RNWyMIoJH1NzPZD66MwJ8kSVwNyGPYdfAas
9jfZNXhGlZcUW5JnKEjmdIv1l+epQJlUYTfrhtlCmNPsJlSnTTK/kQ/+YwTPnTdku1CE3xOGm3Kg
piNBEZ6g8Qbg4Myq67GNdmbNbihE3k0sqDrZ1uifCLgukR71+kSWBt+xYW03XJ2pC5J93gef0EK9
FevxQxL1XyEITNr5gsjeuFq1gtSGxLqF1TBdRrw+nq+aXT2DsNFI7LWNjtNUcDHpCLKSJsEiHtDm
l14TSthvgsWxJgmkN/kChxVKGfOuKnoe0sC7566xWU3Gh7nFVacUiyK3Kr5DJoyAjygn0eFldvpc
lHh/Y2xqQee9hC6kYptZAs8UQgus9xX49XTC44j3m4Q8swDNoq8QEnKahI4JdJbeZaDyD07Qv6Sp
Q9gyKw3OaHeRTXFkiXKX+TC3Wf5S7YdTvM3r+uxnY30OmS4jpoM1Yf1emY2/VGP9o6tu6cwI6yAA
z0xBHHqzI7cy4jtPKi8fIGai7uD8M838ylkMFCl6ihFY5EBrYAy/s4o/jRmhmU6MmVeLNzeeDvly
bBkJE3JuUuixBJA4rTzd3gJnVmyAfdBqhKnx46e/5BR+mq55IPwyG1/lTIqUC2UtC/XVTPTJmztn
NXZY4jz7YSght/kjnUxhoWuPimvu5s1+WFByv54Yn5n1uUczUztrnoYTMAaB902tGC3eB37y68zz
ieAX7gXz+6mmO+lT832WS2IeFKyxe5gnRHkExl9YqP9xByjAxqzDYnkpjAworf9hMAbj5dkybyAx
xUFmb6fDBSkzZVJIHprdvYjBiDcjEr61FULyQVYP1+eUWTjYUi+/C73mzuUsQKdq0jupxy5Prw5+
YLqcF1N4RzkxZgLOtbJDZomI1A8gl37jeHqZrQbyhk80qSbghxaHuSxgAnHA+hKvCSFM9rGv/wSi
C8g240fUWKiY4NyvRs3L04Yb3tNbnHFwTfO/zEcun8WoJg21dGPJeQgIRxKkGLCqtr+YlfBaKCpp
MX6NRvLWb8HpchaNGfvx8mXsnJ+hCa+MHk6OwW9X98AVWR78INtzbAAqWs0biFktK2GF2Ko7C8VG
1Q7euF4/cy6PE6c9G407ULqvpBxjrQy2WiLoAzgEEJVOUAr70R3MkyiHH6i3L2ai3rJO89u68RHk
JHcfnFuiDkPOjxt2+YUtRC0vWWfuKjfhIVj8byY7T7MK3oHzb7nXT8ncmmix1EuYdJipSb+hdMOd
27j+hVXSs7QCkIkTjm8zfEe6aDHHL6HQ5tu2AHYWZeekz+89QC8EWs8H7WNiEzmR4zb71R62wTBX
2TFXv47oxp3VTqfJTjANccQCSHipKb34UibibqlqexJSo4nMO8bxTPB8b18F2bCltcfCnn3F7MWA
M8zVATfAJSIhFbH9DbLWY5axfw1JhOfKI3tmToBmY9UP04NACO6Z4bfjJvd4GjkWkuIP6jut8vfU
PkJ8veIuQsXZU+40Y/6e2Tyt2fhXd3CXWKofBt3/zeRIkkCPWJ7tkYWjZSUq/OGeGbFGAcafZ9il
Cpd/juVoFM1uxazWaqCcIG8d6BzJxjNWhZn/6lHu2/+xdybNbSvptv0rL2r8UAEkusSgJmLfiRTV
WhOEJcvo+x6//i1ArpKP491z487vwAwCBCWZBBKZ37f32oHHynf47tPMpGeBmo80DCn51mSW7X3g
yYFrH0mxnKwx4zd/LGNYCsOdl6cHqBdMORLzAasCESr0gGK0akaNkY6mkaUUP0xxJ1AnHy1bvg6l
cR0iRjM4X9gF6OY5HhTrcqtk+XvGpBqq2wH/7VsTs8wygufRFwdO0YXedQR5u/Sm1YFfN0kU8C7q
KCvVfkr/YmhQP3z1m5qaEFkrwmWZkbNg8Y2bxqeSmVIuYj09uPyqstibAw51Nb3zTMRLfbH1KX4u
4izfpXDzQev1F6+zno3g+8AaDNPgLuXuUSTRsaAF6/O3ksYYr828vu0Y24YCrVBy9Zi9A+AIuDRx
6knEJjBOjox8aLuzyXtbDVdL8PcAwGsqnO61INMycssFuUstCrYuQt84fwFNw5Uma7Ea1ZaVEwsr
ReQMrgmAhNZ9HojWXXQarfFSNOpC+o+OE4ttEl+FHlOsJo9aLhSA1yz7EUHXCSA8XMGAWysatCiO
WSWkdoy+RblTvQCGD7X9hqUo0IUG02uqM1GAPsDHcm1c54EBzdr03LrQTCWLscs/LLP+6c6SMZQS
itBTjObwU0D9ooHzlS3aoW8RaESqYru4ZYWOZHZyYiBZZ+ad9fcMdwgXU+N9UKg6dvjpSz71znfy
pWW4QIvgcNhBEWy0MH7oK5yazgT0oFpGi697NZTRXwGc+sBLR9FSjHvmBW4+HAWoamp8UNUcTJOF
iM5hC4QCHLidI7twAWc0g8pc3I7Ke0uBzun26gPKCwBHeoNVWon5ovMOhBYsEsu33wXxPUhIjWfF
RAroera+ahUyLgMxDAcSQW5cRyVpTc8yxEPcARUvfNObIDqIurxqmaSSVgMLHRJT3TdGVa7SOkB8
GUGMTcD+LaEAsbQWd6NKWrsdaUCp+Mv5LKfwRqOgl5IbCjDwglDUZsStmvmPtmHj45o6M3IAVQFC
wlKw0ovX0HZcbqvdQg8BXjAzhCGaY6rCREqA0MTqnEpeEtang//RGY+1aizr1D1ppffctMbJ6ZAA
V31wdJsU1S7rrrLVH2vyrpbUW89JZ4KmgVuueN/agZyPJH1MfPReJinQS2TJ9ZIO06OqUv7vTUhr
tgBAj3+49Rv0VEQ9OSJYIGWFRW4pWK98biTyQxpyK7gBdY5vbADrRRurv1dD/1C2tE9oro1mR3GU
e0E1HguXOU6uQs/rukfEyBfENE8jYMtFVCvPjs/UmlkiJkCzPA58Kyn6bUdY5OcEK81unmyKUlWt
7MrR0W7VId3FlIksH9mGBj/w2Ns0DoZKv49ChJWqmT42WnGXg3Bpydw2Wq5RXSoPVo/RvPNQ+HDy
0vWLxNEPWAWpp2YJh/vMXTYB2tqlfJkp55PQuMJz7j3OqHwEZn/Mgxxw/PiSKOEV/yUJsbSRWWHt
MK4TM7QIcsNftnr5qtrBq97HJ6YUN7ZzsEpYQi04s6RcKDbm4Vg3LmWKfMLAe5hrUEtN13mT5ZlC
ILVZE4lOEBbVJixB5qDj1m6Rt1xhu+wCjRUQHc8qM7/hQUI6gBUAAvhjiWIBH3nwM6Pexb1lmuqh
xi2090FyIws5YeTU9G8jHYvsW+CqhzFPdhSwrgZYk1gQZkKu2AOonh+pMiz7GrpAV3J5FtVbPlb9
cpTcUVyiT8sBBYimPMip9Vog0pXgwVoSOkYVw0QkGOZrUTGXCttHoWdnq6ipIRvEQovh0qniI6So
ta/d57rKig2MAwaJINnCubVWveVvI89HVpi7T3j5P0pwfmL0aUysiJx3t4pQHuJsjywZIEukTnzU
nhx7R5yaCSJt5m9FYnMfUeq7QRG7caAf6vs7L9JOE+BWSc52U7yILPGhynLPprdiwWMHtqHTASAF
tPeRvmp9cA61Sb+Ag6RtrFOr+lfXDU+YUDS6PP6VpeYAh0XhzpTVYOmJjzccMEet46ySwNzB5jBv
NDQZJcGp295eJ631LW8Jonelv4uz4ozmCpKKrRzAiQLKxgYByVgup19toEnNK+56xFbfMhs8k2Fx
qGvne1UnF0IUe/IZy1ffSmBuZAimtSVz1lsFo5mdZwelVRBc+v093vKLiP1zrO8zDTdfqoYfHf87
OygR2dU4FHP7Hk/zSSnfjHJyRyqdB04uOuuB/Vi4JzousEDHEYOL+z1GfN6nus65MpBOj5ytaKls
EpF4ozX2h9WM+QLxIbCEozMpT4WQZ0FHVpNevR7y8dbsLQo86JhrX6k3DYU7qreZtU4C5alsAYK1
ESUIbsl6aL/QyCJhwcnfuqB4HVRqbWkMNrrSw5/g5x5rCUbO93B4iRD0OOZiL8BgiQ6dKbKPllV1
yGwkCoMieu1TusqDtayo0THDg0Jpqoeiz3cUi4o1v3qnTrFXZlcw0rRnb5DlluIl4fFGYq67uN8p
yIxv1Hpi+3u3Vme2y8TxH3WdFb6lwgtNWcgllY45OoK41tJjNyN90Yfmra3CHAqJ98SuQsz15E0P
4JF2VvRYuflHiGcY/XX3zCwVOpAdPJuW+jRo/RMyjZfIS8nWZaymCmitmwSZrwjVQ1XE+7R3l/Ug
KalNrC+0JMz0arSikR7AI2kQC5ghlujwLaSEhXOoPAeCrmYPNMvPaVXkXXET5eOdxTW4dGwAEKNU
PuSAaA0OqTUEP2XOVIPyx0JYXnHgtnDIQgPjs/I9pt920yDokmG9cYIRa5WO/kTDh+xYTFdb7uwB
LKcHPO6rwpTM/ajuRqV/8IS9A2aTjEO66FJx8TIScAV0ADUPX10j3SUF9y9sz53Z8x/SIo+gU3XV
k78hKNzdpIE4S7fBlZEqDZ1E7x1E+h1gTIQqbzEpDoqkjEcqdn8zBG9xkf/APsQHMnQ/nKg7jHW2
USaDSGP6P7ok2QIKIewa0Hv8U0aKuZOJJCOJjHtWxcRf4G2/cTlfdCQ/3CUJiHDh4VI7Ml9yytMr
swPw3vX7SGvaNRwKcoppdUYejfyqa7Z2al8xb0XTigNVcW+tgjymeT6S9wCLYFizMMpp5bUoulfS
r5IVA1wXUCapcsNZmHm3bZPO2CcBkCknDbaxIS9FECHPbFhNVEQWl/PqAL2LEyolDSgLEXVugsbr
znVkvo9Th7WvXwpgsBBfqbfpGRWQVKUHBzmTgRggLZ2CbWYCuZdQeWApnGqIftyQsfdEcLnh6oEV
e0bt5hwnj1LVaXJzFNSr8XER65Cb2tlGOuYGUXmLSilJVUl+eXZiPgK6tz90of5Rmt0FaMyTaJyH
FuKwL3CS+wHlAkdJlhjIgwWBdhgxbNQoE7AH8O8a4wsB6gS44KRC1jBbNN/dsHhVEIE1MYprH0sr
NKOdGquCIIdg1QV4LwH/9ou2oINJGcK1qgn46BL1Nk3q+mb87lCiWYrC3qODflBsLJiyRprehlv8
OQ6z6j2h4sWB5L1wi6h7H4xoHlvpAnw27YuLZe7eLxll9Cj/KIXWrscGHHGH+UnK+iAsjJcaHcjp
A/RkRiHkWxMVy7zB4u50k4lcNkd18jpLSb1AWTXCSolSsWDEBPmdR3ae4TzaJf7iSsPeH9kRJTOu
ck6rBgIywouLE+WXiV90E8qC8GnboqrWGD/BRh2NrMuxz1rgsp7UTEvXtkUdyobCJFn7u1NZgFZH
vkVrvYuQYebZB5qJ99gIwHLLN2Sx9jLLBfPmAMyULuUujwc6OWl4QX2wFTp8EQtWEKrTeE0MD5QB
OItRtWUdpB4Iyz0wwWXNMhYndwxPbdG9lMN4LG3trPU5ODCSupCcpRfTosKR4SNo8whpSXxmLY7J
RdKwCnA+wUIptCTe9PSlG8Ml0ILAl0mb4m5ZPiMov9FtwmUaIxrOoA2VTT2MVO07sUIsa22T2rkN
hdx4tJMcMzkLRphMcodWe1SniHy3A6vXpMriVU9qqElKmEtviUSQbzbDPZ04tE4uTPC6RHUu9eJR
E9kl7whOggx+irXOP2YkZfBm79CrxVkfw13BBxTUCtDcgOAlDd6yY/LhlxYYFgBDz2GCwo7zp5iK
5cWSiOcMETbLdWeInpwovgsliy4ayvqiIBYKBuJ1UPXqNCjp1QivzBuXmhX73K9IYTEx6ig4tdc1
9qYl6NokU86lQDinpS00Xo1pu8GNaajC17Fu8fdn/TbLzBhDok/5SvPu+V+PNLmbByIPdzrTMtrn
9DoTmJaRkCXqseGINJMoI4soKG9kEdtDUlrrSod2mkQSXcSPYIsm5pl33zVh8thRG2aifXSH2Nkj
y2ruPVUoqzYHt8GtylrlOrJBcvLuoUo04BK5iSYebTG6Z2CMxkM7gl+nrb+mRY5nTVO8pyadjNMV
mIvAp8xOGhRSg3DCwHQIPV2yE5d1HRE+YEJFoPvLW9dmk7wgcENvEoExocp/Hsv8YmRusS5KJd0O
ZkUQI/N7N7lwmcBvoHBQIB9dtg7rSMdWNfJqB+qFNap5kUcbghTTq2X2yRWD3C4jp3vyF2zrFCrg
dNFUTq2ubc2sL0F4ZFED/pMuTawXL0TKICMqqCNHhc3UsVxZqXkc9Lxe+Dn/67yzNiGKfzteKxrO
t8LvngrDuq9ldVfrPlimUHkOb8MGHpqYFjB+lLy6ERd9B7YcOwOG1JBFjCdQCklYSlI266QnBEOr
LHzjhFigGDebTX2FtXKb5Cx/KmaH22kmnzrBofcWMqf8gU6RaGkjg41vps1SUV+0Hg0Aq4Vq0zU9
drLJd0RV8WgkgFGQ+TMr4u5LmC44NUBIPRVa5CQ4dGWwFBlWLNbpVy1AHwpZl8qo5x1wbMUHVGzI
lE3KQUbtnKd/bUa/l2UHnGijYhYF1TCvWKz3aQ+9xtPPMF0vAQbjfUr96Wbq9yCKDQhvMh+oYfVr
dzw2tlufK1t9Rz6KLZMKxl5jLksdETt1qBrUiMGcRF0Ilz6gwysZkpGb5Ju0KNHXFsy/VWaruk1v
q5btxhgxrNgaaNAAEnanAtXv4XLRPYh36kj6Zzr5kDXGsABzUFqPAUO0ehcW/WMyyoRVDNi79M0X
UbhxEQNsojbhQ6jA6AS2eyzonXuTrHXy4TS5/qKo4Sb96UuGS4MWf47818C1guPgLlZlvEnM5I0x
gxQ4rK5OihvRUD96VYFlwkqvL8naNfHilhhOJ0TTjqLOTZ7ICwt0mEVA/dHxMf1tnII5kUncyJS0
W5osxGUcQKRCFF9Q23Dd7Fxo1Im4hmF6DPdIjAJO3ujgxSQ9DQyPuewuVQBhTKR0ji1qjC195iKk
7MgU8ZLYuYnmEeShkvTXIsGgN0JtVYhK4ybpFgtxgpeVrkOV2nzpZxf0fW9IQplvhdZ31YyfO/kw
NIlJ7QoDhpF23xUu+uFmzG3U94klkUthGtCjgAY7oHNPe1MMmEzSrFREymi6iF4e9qMKeb2w31j6
kj7bJGsq1qj5qM74wUtLgTqUr2FK1SD2kvNAuPPgoeFXa5PvHsHysqEvjoEIAYczgkrrX4LqTrOY
lRvICbxiw4IIv2ZkvHYNoDOzB6XvPY8mpA4milhfLXqPUJp3qrS+A64QOyCljQ+hrYB7JAzKLIBs
D4MavPRN9uyFub4rETElyAwTpetvDS4s7kT+tpIFo2n3opTM33ypb7rCDRc+8QoUMjDDMOrr4GjO
2BA8Kgjf++LWjty3fjRf66Za9TQ9CanmKMuZWhhhcwryfpv4rgPaonqxjc5chaP74ft7fNGcDwFA
YdupnoTHdFlnDoVu79HOq31ccPn4RbwdPItJU6oqm/xONX1lk0TWe6NdVY+/hyuI/lIMQHlMXnXY
YKE+TPiR92BtaBE8b7wTFbGI68whPCuq+MuUPpxsUN2pQg8LZoMtag0JZBZroaGxR8oNnhUr15Ii
DB5oN3/HEYUamnGuR417o2amvgwBrzgYioRfI9uHktUM6bnIzbMQ9FB98+wVDW1xp7unqQpxJ4T/
C29vz1BO9ojsgJzXSJMa6f0MLGQQlDxuvK7mNIpxq3oFU7YqKm6KCRUl/Yx+lGwvfVS9ty4mGaN5
MSwWBF1IqdQ5Yfed/OL9RfLfFZn6YiSCxBClu7d8Zw0H7w19Yrv3PeQu2vAWsnJgjFPHXTi5zS1J
f4oZp1O5J9W0T7pLKlrqijXvYUSM31nsIYCHUqT7Pa1aeylhM+VpACmSX3pjsVaJcd+6CTrGMK+1
tdsqb1kgJoBKSufUBpzYMDRHJldtswTrPJp4XJ1snwM8ZkoAPINodHMg/po2RpRdfUFoMe6g4KXy
rW+VfIdmFbL8sH3rZ2f1R1bDeLV1/7FyXufJazxRp1Cgqr3yzmCzFpY4l3W6rTQ4kGoYXeOgvS9G
tJ5hJ+C3JOmO/+6iZe1OYNLR8RIUndM82TSVj6T1d2bSP6ajAnKGKlxaWz+5Mv2NnmtXW/mJBRmG
caj9SGC6o2y6Kpj18eiYqD2FtbZERz0GfBcWVqbEirNWShSextSMQbVlxVB3gmRZoW0EcYFbq3qi
6JvQ1n0kRGhU9Gcvg7GDQBhfbC6uGYVcWPUPirbR1bicJpE4MP2k2I96eyKzgLKkwSkYjJAazP7c
eFdm6saKtdWIatxbDGnGJCXGSh8gqaxHbwVDzsOvfSeomADzTOtNX1lyifv+adTSHzZcknMix2CZ
t1OkR5MhszGoCkV27K/FmMulqZYHc6AYPyr5a2xbT5CUHssOJT50ChjYmyh0nkISfC6IT5Ib7FbW
WY/j6K7Iizd1xIyLhy2/tekHth0jquGH2hIr5KMXZdE3J3x3h3fD0NVb1tvHsBUaBj5WGkOtv/p5
yeDppvUiHUlZtuHLMCZDP3WoiNGZmshtDjac6h4VZnuXJhNSIzKak5UaRDarGpWYGguxr8Rg1om1
oRKe7dBSY9HJsMuPuj9MQK6rodkBzXKITMogrQN370PY78tILdZjpJS3YW7clREaP1siK2v8bCUg
PCzgzprT7YDlO/6tn7qPqzdiWn+sjG5fKEr9XdUbm0lKKbhAB2OVqr1O2KftrdqEyKOGxMdl5pv0
EulIbBRcfauoTE5xzE3dpLUoMTkiQiRlb2iXrhian1nWniOyvV3Ds092XgIoB1+q4Xwbnh1ZNSQD
Bd2+sWJjFau63Gu5SaqRiy2oi95LocDSDBuVwjnvrrKL3X1jBvFWIMrcau1038oWZtpCykXphOaG
FihFkbboO0a2sbqJOf8AFZsfKp1N0zVYkyBu93SBnNTfYwFAG957jNwPXcYlN5EXtSiiF54IbEhR
tezojFWCjy1IdAtAQLy16PZdiXq6C7KWd8HF6ZyNXivkqfoJrhVMmXXLVsNQaoXwBTtaaktiKjoH
kWECdllSzu9s/IaWaNEZnEuUTDe9qeLqdnA65Ia+ot62A3IA5foiXEFcZArcydS8c8D98mbolW1q
hI9ForzF+D9o2+NdD2qg7iUe9DWsr21vAdNJFfrTg1bvskrg1WkgPZeasTH1FPvhwJcZuOFa89wz
Pqpwx6818MQ7Tk7CC6EGgwsbt4nXgtDLFe44VpYVpAqyle57Hdc9LbDGxsvtT7KNFDgxPLRM16+V
jssXIF8GBcBM8rdgRPbkjQbrn/yxI0nEcKl0lXJlEhnpKQfWFTuU3t+jBOqIk1zps0UdF5HtJ90y
KLTFMEQ/htY+IWe1l7p738BWWHp2eUwAZ92IZpCrJA92NtkJpDoAVbXteJcWEM25L4t10wPGVwMU
FWp6K1zFRsuLW9KXUAJRHuYhNyngw/4mTuLnyFQII1v4Uc7qiniThejxuQzQW9ArIDvPl4TC/bQm
35Rmfhv6AWznyMwvFoBgDPsZ7PlbFSQSzU/wjTiEKGMAJTpoSfqLfowdT2P6pXx3CfFVBkhJndH+
sGrKU4oMl7EhqjuYLneS2N0G8OiFkQBSXASegeXSkhiDd01V15FIkV6J9iHr4WP4lbpG9wJ3OO7J
flXHZxvgUqbTkNZGE7pVo8NPCdWbrjMw0GmMuX13mKOq/zfS+2HIP/71j/esgec2XKFFZOnvgdwO
sdf/daT3pvz4SIlK+/HnWz4zvBXyuBHNI+WUqmPaqq4R1f0Z4q3Y4p+2rqqatDRGTjrgRHX/SvGW
+j9NG1GYbUrVtCxD/UrxNp1/2lLTJKngYB512/yfhHg7RIjnWTx4Wbr78a9/mEKzLQeXMz/IUDFZ
WQavv3+/BqlX/esf2v/F/gMgyQy7kxy/gWKjJJjr+WEUAFQaJeeaL4qURdK0c35Qh0BHfjdtU9LN
EWv9+z3zvu4/B369JbestagwyKZtm28ztadY36cDDpZaqofPp1UyqocwRZwXIelcfW5i9zrYCkqw
m3n7t6efb4otW1l0psuFVxTh2oqdCpXtYB/nB5q/YP7mp0mBxh6WBxqyKB4OcZSpiIUrun3Y1ylQ
D9wX5gPxvg/ZPpWa2AlmE3/+nDoFm7gMeuubNSbDBl1Fthz4exkvm/IIpAICYeDs5635QdQtgqjP
V3NMi+jDjPKoxL8OVKetnJTpX8eYRUA0StMf8Nkz6AjrGKrtSfXgszVjCNTFCM9DFPgPvceUgBHA
W9bVRGht+lebIOUrC3po4Ar1fI9l+EHpQrknnhTJR3KY9xComu5/O90vn+fK/0kBYeNKqqeTQkzn
yF/PIdswbY3TBweT1OfXfzuHbG4slWPY2gmhH7YinYiJaHrAPasTP+qLep/XKQq7aee8OT8jQIaI
KJVCDVdBvp8f4K3k+zjyaA/P2789nbedDAKK7APMYV6v3prRmjM5pkjBQ4P45IyNiy8hl/h/TbmX
dUPeNzrIpPPsjWMqR2iczBmAly2NpNnJXjVfQwwBWqCp1HDpY1axaq6Jnksf0butw675PtSRsfFD
QAheIun8R4k8siKSR1c1JQ6Df2/O+9I0NzdGLp7nra8Xv46FjjggbwsQ/YXlLrUT5ntqM+yFjIc9
sh4uuq9trekSsZi3P1+aj3IrfdgT1/jvQ/Xp/V9vmp/9dkztJPEOa+pCVSzjXFUt07mKWXTYGec6
jZhWNVZUb8JR4hYFW7ALaf/exGjQzsPYkcuglXd1jnhsGJnRxL1lHb4e5tiBr017UrSw3O4JeOe4
bkT40Po5dASjHc0FUWyvaQPQ2prE3DWqxH07PQjFKBe0P1i8hzJf0VaC/TDEIb2xZrgzjQbnYxAp
N39/6hqMvX89c0E7CovB2TAkTi4p/zr6tVS6EF7q8UkTXLd0PisWOC4CD2Nl2SQfLuzw1evy4Z4+
orLNO0CeOrmQVOaUZdfp35kSZLdmmwYw66anIzOB7eg2Pz73OTmS3FK717Q7bwjKe3CwNK5U1UU+
iGL6Zuz8dj8CFaTmVkBjTEVLdbM0r5Tq6pPu9f6TH3kvVTzZmLp2DZy/ZiZr44BirhrtoiZg/c0W
J+jffzKm/f/5ZGzN5r6gTreoP+8L+lBkA3XR+AS8G6+c4h+pR5R6RCx0PT9Gtob/tlTy4+f2/NRr
9WeK0eXG00mOCTOMNTa17BtjQPVahM0bjANv0Q/qjx6l4EOvVIdOsStibXUHED9EO2dQ9gl8pX1p
JS4q/+lpr9sT1mV6SsCCM6VAcNTn098O0AESLcTkFuvHfqHIurzNhrC8hVpFX7UXIZW2wDw0uFXW
uKabswaaBfCT4z3iMHK2vvMRFT1GAgJISAHOI+XX00BtcGvlUIbVzJ8AmV62+/uP21H/+LgNFYGb
FKYuVcPkE//jRHTDOhR4B5098iED+wxm968HvFC/Nvsss1Hj/Wd7PoaqJDv/OPzzyHmnblr0ILR0
+3XI/OyPHzM0mf75Syv+2N9/S474k4Khrq8swjKOVU3Qd0hc18poWhXqboNMudNyxlWy5Ns9Xo2F
ieOO9tn0SjhIXiFROP51UK+k6Y52/PZz3/zu6QEqGCS8+T1fr9RQVbdKbp39+cfY84+ZjgaD56BH
gdaHmHrkbi6YhJexN+7nbWvaOW9ySYo1wzt0N9KdHgXSGtesD1aBeIYYRYnqLp7W7mADlo3mief5
2byvyccnSXXwpg2Gc4Nds6hD+BxZZ8BuDs/zljLdBOZnVRCOi//mvPjz1sp5Ibm5akjBhK6rzjSA
/XZr7R3Tc2ku23t0SnDPxg5BQdvBeiR3eYuZU7/M+7RR69a63oxkI4/AoilPweNyek4Ls8hvG8mk
yKdnF01btQvB+POFzMj8Y8Wchm5aftvBnNuMmYfFosGWDzDzMD+LkW6Zi7zSuTT/+kprtFykocly
zPfHnZZ4oEStDEeaLxCKO7KTsC3LSuI/sWhG46rZD0rPQW327IjS2UfJ6BwUK3cOVUXit0D8sZw3
vx5ggvw65GsfcwfnUAa7sdmp4M6OCAmoK1JFsm0JjCDTQcrPT0nWU4x17lbnfswahnDd8/fmdFCq
VtEm14zXsnfDjVEVz2buuIeIxJBD4tJcxiT572165b9e+doX+j2WaxNk08TAUActodyI1srJXTKk
9Ma/b3sXzcTkECkNsctbwcBTFF2+/PuTxP7zLmZaGuO0JaTu0H9mIv/XkyTGVtX1JGftGtAGGdiA
xi9Xg186m2xKIZJCn1aHhEr2eMWRu4+3tW47FNsa81CRR82IzmZoA+KqpTUAxZleTekNqL5a7HoH
3AuxE0RxlrK8YlrZM6Kmt/MWeSiMjU7+NG/1LIWvg5l7+OWJUJ73zQ+ou1bIHodbSBZTuqO3LEEB
XBKWBP/VVpUa5V0xPXB0p/bORcWV2w6j85R4G7+xkfhVqbfSiGw4SNRvdxrcIqoTlf8m1e5H3NWY
skX64E8LacrbpySMNs5o9pf5gTSYAaLA+I3kjRpD8L/3Wyn1a5uw7yVK3HD199+VLli4/WXKwRpQ
aqYjLfh5mu78OVmmiz+WQtXGHdSYnFqIQObiSQbY+Sl+EZ5yl0+PZhYQygANAAkfm/O+Pw+XobAg
Wck8PQoHZVjmkRP+50HzO+ef0RoFwAWlmlpOrDyMUdW3QHeP2rxMmffND5MjFkzOdAzZ9NXRNyp9
G+TJ8euQeb/+9b55+/Md009FzvR5cDqW1VEhGx1Zhr4K3aq6TeBEEFJSOgy32Ho/N+dXLLDTpyH+
OW8UuV7dVtPDvKnEjrGL0NjowHo+d329GNEVpRsMf+Fr39f7WVtCOwKlCWuKHze/MP/MeXMQlIHQ
FEfr+YWstaike2G7z1pBdqBdyu1IB/t5COS3rM0davua/ehhcZz2EvZdnuwg76iWswm/yd/kI124
ebM0CLp0ojTCrGPIfdIJ+0JhRoHWXaiblsntZLZubdIdocll08vzMXmF6tYkW9kyMvsk45b2gkCC
tVM61GHz5vxK7Qz2qZwexhp5WgCS13KbZuWmjnqcH4j2VY92ByJ9aTbNlCAhrXUIjzp1UYslwsUB
q2blaWRm0y67BDZHy1ITZxKvzA91xmwesh7b/aBZGzOzXz/3DdhVthoOnps4UH3q+fZ61HzxgCJV
e2jNYCm5AV/nrdwqwhv+z81x3oyVIoFU4nvbeRO5W4Wbe6IGT28VDfjyLj4bmXVranp34EohUj4v
DZZWY6Pd+KqfXlpVmXbWxucxiVall/mF345rglsiUMuLnyjuscyBZFm+VJ5YL8VbNcCXNW86rU+U
KROz7bypTUo/rGHGad5kfb/UVEI9nY5eWTzdHuYHhBSM5xVOrIPiP1CG444B+eIK1TAYn4KYAS82
42ZHddM8EP2e+cuggdbbtXC1MaK8hf4IVy+1S1auqLjmB+jQkRZHRG79ZbeNm6gvxG3/1919/iwK
lh3zW+OOVDSlrveDCO2TUHT7FGr4vrikYoCCnEDTrvlFDzs7EkKTgAa7tn+9nPlgzm94izGm6Lqn
H/Jr13QMxtc7n84uc4f+NJpW9/ngWWyiae82NtetCPRtwfmwC/DhNjtdOuYh5JbkL2O6GUuRj5ey
IRaqijT1Oj+osNf4YrtxN2+SGVycm+ljLWr4l66r1fAxByJxTbLUFr2HCL0U/c6waU1m0UNQG+5H
2tQfpsFaifSIcgWcNzi5oZZilpDDGiDBeJ9J66VBIqO7cXWeH9qaVYdm6c3CN2J3Ne/jy2MlMj18
vTDvm1+dXwCb/Ps7slR4e8dRsui7cAiNLCrLQ+oDKXVtGR0adfAxchMjs0HE8z1QKTj5g08SgF1m
t46F8EDtrQOgkpx41Gn9OO0bi8w6ZIFGMtB88LSvmY6bt4bprfP7/ahz/pv1sD4tM36r5MBrl9yf
hG5RrREadcu/ziRy0htYBggCehOTDCM5ioP9nwd/VE6NE2CS83QH+yj+HSK4zxUAZ7J0YuuK2z1d
exbd+8wCvEi2wYfeRsGT4nNn6hcdBuo6abtjE9tTECGLPyfHbwkx3jg6oFeWSiLX2MDdDe1M7Zm6
14+ot89urQdEE0NimB8873s35vklH5njpWqSbf/+Fv3nWowPARuOiilbaIQ7WsYfJVGTv8DOqNOu
9Qp21pIQLzpZ00rdt4xmr+oAedOUBVKIQoKaQaJv/Qw4Mt31UwvveVla/QYNj7UXPnaX3pan0k70
TYvnGTXKROXJ8nbTJDR6zVGulNaKb5D8dfuQmIy9BwqDuEjNJTYxeox6Z9iNAsQxAtLJkI5AtVC/
IW6IVx4hzdcQ1v5NNkDnsCt51TSqky2cKeqwR1atxrbymd8J7dB6pX7OsckaqSLOplDkzo7TFz8s
9LNItUenr/p9ZRvZRUMRtFDBHsY+9Lyqz8U597Nk13rWa9H248nu7PFkTg8uKzZkJZg7BHM70mNd
5ZnsLb5cboP7Amb/i1H1m7Zp7XudCellhKs07+5Kg4ayALw7v4nCwjA55PpTgg7wOWo2idUpz01I
WiazqG1LVtx9TSdPweEQ4x79Fsc2JG4D8M3ff/t/zs90SRkefgsVe103mE5PBfPfVlwElf8/zs5s
u20c2rZfxDFIgmBzH231neUmTvPCkThV7HsSbL7+TNK5ccVVNxnn1gNKACk5kigC2HvtuagHJfe4
gZGYbXAzG4+AOX40dt5AY4u9jgqBAFGF2eCMijkfYrdsOJtIPs9Ff1PZmnN8a8wQWukweC9lZZWY
uEL2yIX/3CYjHy+MrQvg+eDiCiO41BaOuL9/Q0uk5p+/adfmF+0axGUd4dls9n99Qy1yUs3p0SHW
VDnD4DDj89KEUZAQW56RRAXGQ8vYgPbt6OmUyHZl/ljZYQ2LG7uruhqyR0G51J1VRju98bJHtnL9
acxVsnermBoojLNWUeQ553cLEzuL/2YS97eGNpEY61wrOqfq+xSN7oU7ontZHnWYRG2Z5YmJzQeW
Jq98dOWj55Dmn58aYqsOzAnegdbL8NK/NFaM8VVnj1dmLPfIVxLc97h2b/wSjmWlsurRonQmbrlo
lDFrxUTBahsIIHnu+eHSUOYEjIvCuX+MUaBI+arIY/mH9b/zLq7G5UWEx/YsbmC2pCLu3beB7KdP
epE2m8nWvTsnfYhHKjizxItfG3ysQeZN1MaiYAzuFZZCJ6ccDtn85nRqLCEE6cWaMjUbOmfDutxy
R+MWfmEeOv6z2cNkd9uouW0qRDqNH/XrsPSPOnY/Oz2DNDDOZSWCcpERWM0AZNsd0mwby8F5Qis/
bsOWxZDnAkUIGg+3nfleTxGNswuN9lsbaGhZl7GlkbU7a0nxdplPwyzOXyWVnbG/SxrMvhssMBLT
PKeUfa4dHbk62g+cwjBuGSbNYDZIECunKONJWY94csAAzJL+YRCwj5hBxaobrejUV6p7aMsO8j5V
0YOeEGPF0m9d5zliNMMvNoqS6hssstFZkV/AYRSvqS3CXDbm8XxNpqP2+X/9syILpLum6Umyc9Kb
v+h/3CeMsbJ6r2iwZnarbTyHI4zApvqmmaMVS7/N6nrLfeapUjFadBwoYL3UaH1CB6O+t4ehGdeH
ZbB0c3h/ST2utBgGYGGVFXYPPFqaRvOcje9OZyTG5EdeD1D5s/XIqo1AQkK7NHdBzVQ7zouaCd7J
HY7kivDUuO4yKiOXZjCc7NRTRHdT4UKVjjqWVPa3AdIk/jtFrU6arcNtdWiWLjL71gQI4Bludnxr
Jl+0+3Jmz3G7K258oVoAeoREel8cKtMQJH3Irzt84b2ZFSfqQqYdCjX5h/naeRc7nX9SpmMyYbvc
51xpvPsmLPg0wFmCiiCnGR26YGLzJX0kJhRZU1TnBve+oMA0BgC4ixD+nHG52yItTy5WqdIL7CZ+
LQHmCfZEKPxmGazDNL1QOGuvkGxL1IEooJFnqZ2euNFdixUKki3D/cDaDj4DSZ8IthCfqOHmeLgh
sbtr58bJjPIyh1C6oDh3dVWcsymgQNd0cHrBjdlgVn+CN9c/URd1IGtLxUhn55iwEXsr5oBbt0TY
Jj0E4p3OwbdltEq5mIQdkYONkRaP9Rb/WIPqTendLUMe9dwwJIaPtUmUH4Ihpw0t+UKVokdeum8n
/3w+nH7oPWwOtqNsi2sW6+ff/2r+tbbiu5I6KW2+L2k5QrxbYIae1cUmFWtYRs+mzB7bdmO0+qeu
mIK9VlHBN83dOAjOhevulq0ttwoTEVSAw+1spR5K6zC4oTyYosLsgJnpMHifWdl63+qyhZqb4CSd
RtpuSSwtTRaGcxYhs7BnZA9HEtd7ENLyjqlqvoV6tG8ov9uLaVD7oZzBgiSjk1xQlOPVz5KvhQVN
u0o1bdrZimCsG2qgcoG1HDygRP9oKDkkl/M2uJzjt9HeNd1pG83rx2HJ+czN0n0bS7Ke6ve3/tth
AMt/h03ZUTEduzfxwJxmtwUsYy/CZC0DaG4iOL3tWuRSG8RnRsJlgGcWGl4o9JRdxfq+Bfp6o3yv
vq8LTN+IlGG9YrPSM0B37h099ynAxelKIktjYeLs9dI1HuwEqmiRf/n9VWDY//GTZYNhUXRnuY5t
vg9rd/VIvU07K/ip2qV2rBO71iGit66Ee8yk3qDCRo0+slG5jQ2q6huoP+tYVS/LGrnArGMTu9ET
bij9AQPzgdsehIkMmMEsyAdXBkqbGodDiHvvfBddGtCVuIFVyWd2vcOlLfkIk8Hozrk3EWOZMu5d
89fZ4xGRtlTdtJhYmqgVlD1MpyTDpnVplm6GpZqapmwXNn1zGu2sOTGpXjFNjbb2kGON2qfpw2Ag
jUx0GFSjJgDvGh52uZP5DWDlALMFFMAUnwbq8Nqy9/YBq1JoTwAWGmfHF4EAgTtYWuEXY8/7ibY3
AhjI0EUG3BqKRKmDyBAI+DLawmOeDkHqzpZxRnZLJK1bDyqiQj4vnsAwUTPLIulUCz05vY4T/t0a
FsBkn8J0dH/z4my+PuCVIaCos32btEOGtIgAntfB38kFJRJ2Aa6/1U0MfWyRH9u2Ia2Ql8PZoDQD
r850XRXAmmBahFuuR3iknn/AJa/ZKIIzN4iZ8wP/wJxvxs8Ohjfau4kVCVjx+mglAa4AkF/rYzL3
lTOiFW8jdv9O8xRWQLgoUDkvvXoy6xUFN9M28EP/VmP1s0XpWh772p2t5y0syOKmfiTQ0p7Jb9aP
U4OGVWKDd6tNs9jZ7R914Jvg7arHwI6y2xbp294TatxUrGMAryNHn5uIfcph6Xp9dh/loTqPIv06
UBd3yROnfWrDZ/InIxghwAFaje082NDxxLLegcVwxBPOpmIkyEyWCDRY/Wl/WFaK/1hWeo7EE8y0
LJt0wLsUQNwUZZaHfbNxBy5YCrfGg0URNfDY6sejZWzqVXlrRT2Vw8nBDrBJ6Ciz5Dbtre7AxfA7
S6ZpByaqOLr2jOlCtVH6U3DO3UsQuFhc6JV5nBQusn1qHUoo00ccT1K4r/mTnFgkGJIdpNMjE6ip
YkCfuzNdb7qrC7fd+DbWEq3P8u0P9xP5/n7CTGJIi+0N63KdxcC7LbsmYy+ro97fDCmJL5Ks5cci
KI8JWPeHrmH36UfcPjK7+Mj0PZ6c2hcs1PLyI+rqYOs6qLZDFVZblEHR2pqjRKQJP0Krt/YFah2J
Ev/HmMftcx/OQaJlKJ4f5Xb6MfJSbcPH+3psGf75nOV1+jnitAz9HHfm13o79ec43nzWfukJ0Yy7
VMMMCBlUe5AR0mXKqYsHN1H5g6fMmalO0fXSXQ5IZ7gCcvNOLJvyh9Ic2ksy6SDA6C1nNVmbbONc
ohL++UJTWCNxzoJsv5zi58mTjmptq3tJdVwaFXTVsZ2bLoFFlfWSOsT5aBOL6uhSvhHtl34W2hNR
6oIKRT18hAkM+q6Rxn6kKvfRmjJxYkqi8rskWwYjmooN0mj75WS99bUNS24seMGMzM5HwItl5d/L
LvFWpTExlc1jMM38eyfuKHJJKrlfusuBvlMAY7L6bnkWPq/JBZLAznGqdAPlEXuq+f7W1V11Kgek
L8bsQ/mzuxxs5zNSSiGXMwIZc0b8f7sw/Ov75bRliMDYHbeZ5n4gwUTtZ0LyviCOMfAaK6Pw3Fup
dDjvYo4NvB4CA/rj0DJYc+MstssgW5cnbAe+pPFol1iyk3mU3X0w2UaO83XdbH//kxGS7cmvUQGW
ytLhPxo2onMk8B/bF4LaWl1SSbSxAbO+lNb0MKJ1OuDLSin0LNZaugFsKNUJSP/BqcFAHAm8uZ0C
zJ6QjuQUnpLbBE/tncM5zDU4GCsuXWNqw6PmiI0ydXHMB3Nlkm/fFA4OxUOb1+sqpnYfO9zpKXKG
R6onvF00yeiUsDcnk0J8sNR9IEJ/yKcL47/etivRWgp2Ddwvf33brVsEmaLofdM0OfzDyeoffWOC
k+fUf1mWIudCqR/Sn21sjRTVaiEVknPjzM2kWayLzI917vZna/5W8az9ZvhsONxgGg+5r4x9O5ju
hynscKobmOVYRx/aeesFPTE/ZYH9FehGvDXnpPWSuQ7ITf/hXVrvcozzjsh1yDPqjielJe35y//H
l+vkZutDFOk2FRCTraDu+SLnpkJhTVUVC2U/6U4jnpebQDGzL10jcCmvdcWlxFf6likhOILqGW87
zAV6swe4F2BNBHmET4nMIcgYkDRF07r43dIgOThKq3TZttAr4eXunRKYWpRW2cceXGFUU64sOo/a
uxrBAEy1+ENP7AKmyl0Tbdinf23JDD6HjRuvSXGxDo2gXxglf7rOCI6HYIvdUvwhPvZflwRZWIML
QjiE+95PnYVIA4rl+nbTBwjeMBYrXxvTBysF6Lnc5J2rDmUfNje1B3OKYbMg+ohg3z7qg6XfuKnt
3boZhgiDUC4AusS9chCpVHNCxOVvI2FU10kG9TUmfYHEi28FBs5tqXef3PjTslzokoaiCxz0gGr8
4T2+17nNFwQFQEQqZhEJV/67+RGiHLo+t2QKJvS9RQ9QShIfFeDUDpJb26X1aWnigFoIwmXl5m2s
T5DnU65o3gZ9lh7FgG8Dlx+rc25LZwkGIK+IYKsIen92QbMnUQvY1Dzq0DvPGErwA4imjR8N5YmJ
1rvpzcFYg4dRFzMYq5Uf4PqQB31yqu0C13mnayl8BLnlVW23M5VtfgiDdFck1QUnlzUGY/L/4/fi
2XzIliTgq/MB/fp7wR+6y4fRazZDzyeh2tEEMWAk66Yy1G1PVf+kVWQhvaG4pdooAPMCGrz1s4+J
48xOiVk3rKTIkNFgb21JcrdEeaneb1MlD3hSrBrNte4zYOJPcniBJOk8DiiR5lWaMS/QJpW0Gwxz
MFAJBlBzYbtzKRSChbiucPugzo6SeSdUxjXvccSuJBNhm75YkA/6wrX+UkmBAURsfymd4qC1n4G+
uQ6ovT/Fxv+9ykQr7ukkRjxyVezcfv2cpjLXy1oSvFQB9ufQA8ERNRgaSYhmhRP0j6Vf3YdJwq4B
w6h9nRXhQRP6d95jR7Lf9xFQDdbJalxt3xf4EhcqvGAuF15KdAF6AEQTld4pbzq1C3kPt5lTEBFI
ex2sWqZdXPiem99PhMu98NeJ0NMNQXScO6XJ4vHdREimMqrNqaSaPmjwWrawAtSMDOmYFKemKNwD
HnC3OIdpp7ZRPrkr+aPx0sG9FRJSgQM6vsu04UpWf7zWTWSetejE7eAG7xTv9Na4FNmQJoY3g+GS
7p16kXTHOAyGU1RX1LQsD0e9HE793Ex9vY2HaGAdRtygkwKXCi04zWuvrI/TAwav1W0UdGdJQHen
UUB3xGbPWXVmIW/t2irIsW7yskbggQkWuLEeQFUuFFbsZH79tp/fKu5Ls5xQ8x2qAg1qrsMM74JE
M9Z+UpHwxc00uJrIz1+bugtfDH1I/nCHEvPE+/5rMAmGonJ0Xf737mvoEMGXGhf8Jpn9ZlZJhuy5
xvvqrkxrbChezEl9Cp1au/StqV3Q84KC7twTIV9xDLvhrFAv7yemu70jx28T0c3T0gw/Hy2eFhWl
cWtpivgwzcVuWgfbeG5ghD7luYjPejZSN+zUAL5yAxObsIA3Wd3/4aL7j3eLUh53AIcZmsqPd9s1
Kwudzhu5mHsxUdAVUCTdeU5/0nRchYPjmPs3Hluav8cgvB/zrcxYkMYYYRojV4JGleY+rjvAzuFA
bnHfa0V2mWxbbVqTmiyEdGtQ5DlydbvbCrJCx7gfPjpxSg4ZjOAtuU0gtUrNcIuMAjHHRqur9IRw
GA3Z4fZWVOlc0KUhPJwbIHzeximcJy9iA740RTCWZ4r/z+MEo41K+mEj+na8E+MICKxOHoIZw9VT
OZxEjQ0EAG1nMW+zba9vV3Y+PRsmZsDRVAC1t0y1t0MchQ27iOZ0Ay5GFbmdxI/LP1xp1r+XgMSo
wVTbOqldRB3mrzexMiRsY/UwMhBT7khbhUcdkN8upEplLMBYe41B/tam8s0YypfWcdVdBBKstF18
+7jnU/eJ6WthEOovna+lKMS8wCMTrfSzNlHw4INY2vQjdEtZUdvgj+tA00esKa565FtHSDR7MRrx
PqT4/wY7kO6ALPy2UoXYSW0AiwI/RUgPvRzaLpFmfDRACavazndqCF/+95fivGV20DQYfCjvQ3Fm
m6iypGZxY9kkWmXzKa+z7mtiVWqtmWNyAMpwCrAGvDP81ACSiKmj67nxI+Vx3aluvFWg57vKKhJK
BGBrOtkinLTtU+MRgpqmvKRER7+pMKT/ICdsbZLMC1aDrlZBPn5ryV3ulomQfWR6cPTtGI3igPXs
vUchhk1oCdJW4TXWXiTpdew7g+ALW0kKY2DENjEAjRTCkG+SXJ7XV/0o8D5GJ7KEiNUcJ8bIMNta
gzbjAMQB7Yq2Dg3IbF6lmSvNNMZt0ZNcymq4qx28mofa9t2HKV43hKhZMptHYJ31uYgwr/j9hy/n
dde7u55EZmEg2pzve+8XHl4Jx6nyMP8zwxI1ANwVJ6i/Z4OEHtKV3K1Dx9xYvVufLSMCXwPSsE6t
btc40rohJBpdZa2esio+ITzbllWUAV70zJ3e2/0O/wSy0271SbYyWTGfTYgDPqMzF485P1KVW9+y
QmLIGehXBIsApV0MjpmDPtYoNA4qdSi81MouAz0dbrzS2rFNDIi4u2gTgoq5P/tmDTgbLCFCJzGa
kzsG3nHKgUdBuj15xBWxmDG3FiQt/ARpTC2BRuYI63YyiWj+/uNcPq53H6dD3lMgYmEFyo3q1582
KoWuQrjCT7u12VCSJV53JejFrpqwYGAfElXaX4NbfS560EvCivmEldMCtozVls392ey9pyixuCUX
lUnk9JkKWJQak7qvTWJEBs9/hDtb7ixr3bDiW/k1JioZG4sb0C6EuyKQvphJMFtzpUftYN9VSXNu
BR7JdWDwraryJarj18rMl+H/BH8V19d3+M8SLDnPjr+8cfQqniEksAcKrfT3CzN+TUU5KK4j6qA3
Rj52x6GvxJ5i2XNbYS5N6bIJ6cwDSDH29klQkseUB7Z97KMED2G8iWVbisdkfJoG19qCMs92bSCu
bdJTUwr6+gaWyXBGBGXvKo/yadsPN5gqpndVXpcXNN2bmIwawslIAu/E8V7nfgrdxaoowTOpvfLG
F/6g+XGYTFweqWni03lpaudejzINf4iRGE0SqXWo9fljJm/MuaYpd2V2sDKHUilvM075bM6EH+xQ
sOkaaoAteRzva1yWCdcWT6AvrAO6JMC3FcrE319c7r8iJuwObWf5udqSW8+7PZQ5AmtSmp1uAo/9
vlV555JilLPdsbTy+7rEzowuKxNwpQgTvPMkRuts3i/DetxCT18eLo0vce4kp9evX8dcNlUlq0eQ
73F+n5uY+viaxKQ1Vfn9MoaOHZ8Xdk1r4qn+uTMQEMGJAkAfU4S9t7t8AlptQraKfeBAAdDOjuh2
payrl2LcEQUSCg+b0Ru9xZRA9Yjvl0fdMN0lrg1//ee4KXwTx7S5P9rN36ay+ruRKQSkb5Y9huyk
wDdrHoDToD2Hs6FDLif1nAfdt6Jtkn1N3WF4ZQvB/BXVOC0ZY7fWYF4+j0oB4UDDvasz33meXAWj
UZnNWYVDcSpG+ezWuiA7i0FaqjnDIZ+gU/toCM+uJQ+l5xqEFVRxhuqVJFu+pXITeySubXQLA+j5
zPjDTcX4d2zdIa1sGw7GjqwboMH9elexyrzUhJ3h6ofXyTmwnI1qq/QjgEIYmprmbGDb+J/t6oPI
yhryXjaRG6x9mHLW9ARC/doAV/xqNRPEcNfUz2Y2XcqBPLgfQ6QVReNh3O7kt0bW9Z8JIT+NeAah
NK34plNYkdDuL4Ey5Bc01u5MDQyeAvx6ZrhHeYTFtSJUVT6GsXW28Mu9LD3qOYstBkjpyusLtKUe
9/tOQR/XUPiugW7qt2WnFxeDDNOOqxovF2izsPmCJwI/4sPcY7uUnI0G5TMwlCcF0sYdbPf02uuN
jmSBz4cyH9QG5R11AW526fYuMaMqwzo4H8XVo2QOrKT7VXYh6FFqP1nduiUeiLUXQcLU7INO4uo0
zo1Exrr24HHciH7UKaYnRHID78mdMKvFWtq9b0RPnZgj1Rct0o4t1/Xfneav7ERzvwn2yFCt2F/H
TYOpCNP5qfWJTFlg7raONbx/OmoTa3l6GHfeN6shDu5mOJhnQMXwf4so80vy4ApAHeUpurCT7eXB
3kRMeugnbzhyT4et6Q1UtyFJXcvGMu/5racr0XTlh1RWDtP0WHxG+fUSEgx+oU5kz+WAz1jHP15r
Wuxp8Jc3ktr+C7eVh2Y0EN2L7lvWhNQrD140HCKjxhFgfpT8fDQEjf6H1Yhh/2t/T105QRCdfbBn
eN77QpIcPxjlQBlYd5Xfr2QosX+KhAM7o/EvFsorsiZRMm5sVklcLISCVimCPQTED8spvT2G+6py
n5qKsO9bU81dzxPNYXZaexsPJ08cZVj/OHfpmmaE0/hyztJ/O7svY2pFjKZdvTugl9iVdAEKLszH
x6P62VhR98/ucmAZg7NrHsruSZHpAmsbRHwD0oT6asa7uoySjYpHVglle3VN03/QnLS+2BamWcu4
JN53KzJjRNYdDBccP2Hz5oayN0U9fu+VOFBtZ1JIyDX1ggtnsV024UvTd/YATHbelJO4GW7KxmzW
+HySlR0ofY4AAy1awpZKy9sMGc8qMZ1aHpKhboFxBwSDliTDaLF5GNnhNZvcxZTGD8bnwvTyk9LT
9sFvC+08WC31W0P7sAy1Ro9ZRpswX5SGuVWj5Z2CXgAJ9M0vftSOt6BljCs7wGaHsyKokLoy7hQE
fRh53Gio3vwagrPZVZH+rCvHZmeoQxEJrBKRq838nLbRgKNshK4rSrKXrH5yu8L62rYYUPl9G+wU
RdTrWBTE81ieUvYmen5eYKVJZ7s3rsCFYmn0WRpcBA58XOGYzdGYm+WIk7fzZnPuqzQ89FFY7JYD
Rj35uFBSXsu/04OHLbRbMdiixCkvsk7VShF+h9oimHZt260II2epo93ojtFDTJ4Fm68PjbDPSSlR
yZDFHLETItrL4X+cszxMk8gPV2IgHD6AoFwvg3LALOX3645/Tz+uIdBiE3ET2LOwsP11+mGujLBT
BPZM6nNaG2HNVmxSjXWDsdlKnxmD6Oxglyd5fkWUmSGy5VGPqB2szCatRLeTvUs6aW4SbUy2CRig
vQ3uj1CCz9J4eSiCIEwxDhoI16oA/Ph8fHk06MgnJ+mALkm37MqQA8wNPN0Tn3AAEh/oeuhL81mn
qGtlSzVcjaYP/pCyMizUdb+ucy1uS86syDYMgxUYwchfPwt2eYPoobtt0TrCZCpJMk3GN2Cq8v61
MXpjG1gsxmJLJGCsfOzaE0ilTKUdfp8g4FhrBla2ez1ONOi56Wvz+PYSNXNsX3jO3TJkxTCEc3Zu
O6Ms7uLGsA4iNJs7mDPNXUN87C7LqrsMf79DIYP2dejneJT783g6SG5oP85dxkaBA42KDGD3oX9n
ytq76/TZ+tqqxHrpvh0YtWSjAzxHu2F6d2ZSyH1QqkddCWKIc6NEYB6bPo9Rd80PLQgDYCYho2sN
qqNlLNGJFsZXTfnB5zEU4zrxc323dIvMu9X4XTzzrqtTbjazgZEdfvbMsbpl90sKwxqiZ1XEK7Nu
ws/AcsZdOeDzsjx9qMin29/1MWwfNbNtHwfdWSnTHK6hoOfa2rBmysHOfD7DxIXrGspyvRxchnIF
Vqccuny/jDkAbgBpjyS65ye8Nll43/aZc17+gBy1bCu8hvLE+QzftqrHCaspBQgxTzIcfs2o2i4v
FoWxOI+9RDnLmayO13ZZW1dXal8myvwoItblo57H/Sag+nTVN4H9aA9WfZcaA0RoYo+3lJN8/a9z
l6cKs/42uYbDVlHNmwLc6a2we4DdF38nyvnB8sboOZBRv5EUqh9qJ4mvaFGL2+UM3qMyeusFu3OR
2ESeMjiWUzpMOzyNpt3SjQTes34+pt9sM1g1vdv+5RvxtwE/4efChnibo23BYIGGf8i0Xg5QovAt
1mMgGBG8Wwyj2n1u4G4XahAukH1VsPUmlXKP65IHX0XJAyuxj7lfYLI595Bqq2tHlXcQGIA4s3Xi
udO93snskZqtvdZaYOJcjaB0jq320tUTorY25EkUP+EFHEh1tADe+1cXUNYhFk0V/z3wjzQmUz2m
dlfcEm2wd0u3TSA3lxHS917i53Pb5OVlgP10YSNJKIGA7qZ0cozt5q6JE8yNniGwWn5Syw8RPZ6x
dQar46pXKkTx9ms/pAR821E/d/P2u020Qqxr6VorN5NHHD3llRnc/DD3bHAUV5nr4gNiqtdjZp2L
5VhJodjrsXYU/4vnLa+pz6/yu+fNf335Cz//3vIvo/KsvNPt7itmA26Xl99gJaSrqS7kOYJOAqwA
s0H28taX1plZ7rrxEkSkgBSw5WuLEe3Bjwy18XVbPMukvi5nNEPx3RFV/TRUs4UWtHY03mH0aAKM
vFnOKDx1wC4g/YR/hlyLsv4wRT1qZ0uRpapjbYPRibqXicduAj30J2tqn5lAcDH+5LtFM1P+tA/2
oOxPJBv1Wy0chvtYkzAJvWw6Li9jdy7WffPLVBYenD9fhrJpXub89jJFPefi9No7Zmmm3xaj+5vX
8mrEfMtrYdz+PP+GeK1GY5uQxawb7FSIc+rZj2HC73/5JZM/Jctn19RW5fLRjCPsPB2WRjcAsPH8
9nBQraJYfKjZ2mBppv/oLkeXbuMM7lzhqPa51wT7cRLEMOQIqXjKcK2uw0ztQP21D0uDH4noCZ95
qCCkkI+S+9PBHqnSC0rNeqyBgDzqSFX1Cqv73vOjxzrKPoMinL6qBk8SN0v0q1eHJiHYJFwtB5I+
Yitnas+TwmuksDGsoezR+9TBxF9OsLSI9VHPJobt9fm1tA3koOZU+hzZ+VEa93OcJYnOzbNn9loq
4IhA38h+VLetFuc70AvcybWYkkpwG181Xfu7VHnxoHlY0IRTDzuAi+URp8EbT++TD9rcxD3VMa7I
H20/pierM47t/t1yAha2Idr4ODgvB4sRfKyfufVh6WpaXkPq2yYFTJbGvDJ/kR4IdPtFwxnDCoXx
Nc+HEuE8KD++B9tapaWsv8TtsMptqK2SPS/6BiXuQ7Ou976FDAq9ffHBjPPPyxl2ODyIrEV4bKsP
0xSBqYLa92X4+SiQ2t/L0M8Hy1mh7M0vP4deH9wlVmPfTRkuWINF1MoJ0JqVZX9uc4L61txFVyy2
xbTIsbvyY9sBV5RV4O0TCwdSKS4zrmztVeDLNUj/1BFieJMnipw67p77JI1L+6KXAZkUag0zqo7b
+pwZ8Y+mjAt0VUZ7fBtPBR/4csbbWGNPEE1LtVeZO5f5/nx+1GdQbxP9b24rPoF3GjZLxrrXcQLQ
ZPtjTPM7QIUO3lXLKcsBj1n+rMNwfxtaHpXJtz4rjTsSbd51OTO3/ecqrQJ07M5HRZDv4PnmJ1eG
9sHqmDxKmH2gxklzwuCNtgMJVDDfFLCv2xhV9nJ4OTE1HXA4FRYhZmlZ2k3mas058pMdaWzv9WVI
4bPsS1u8sdyL7qnumi/0AXrm3Et/6Zlx1nP9uRdPJt1VN+LmnpxNc6/GizuxyEw0k+o7O3G9u0qo
/JpgaX/T9ZT+xWaSX5emkZ599KV30idg/6W4tRrHeApiu3mQEPrtuVc6ncENONs54WBel14Qxuwp
6oo5cT6YO4W9Sr003S5d06EGSAdEs8qN6rMfsIeqZJZsqbgZnkpT+9vWyvp7kRCbMlXzmWCOTTZ1
0k5ek8lTorGDzDCB/wxknbwSp9Ze/lenZfLJVY62SfHe2LtR1V69mVA65EH+Pd+mLoV2loENqonJ
yMFpzG1I3hwN/tytTAElmlxkVNTDeXkUDiNKuJ8nV0iH5cHI0NFozDXLKYhSNlY1OseaLfalnBtf
Zfm60LGsXsIJy9jyKK86Fzxc9BqJeBtfDkorfB4Sfdirxpfs6+ZgxdsrjUWI1fQ89nqA7MHbK41d
YG2qUJobcvtfs2Lw/xqxvWVrh7EIHx13/yx+JK3skEcP3UOZO4p9Ndo1NVTT888ntViKImeXL36G
vml5kgtebtMhblhzR/ouat18jvH9wvl0/BSlcXHQSbwB2bbGT17JCjhKG3n6j9PM+bTs19P6IRTs
9qlSn8edwc4PWRd8lEZbc+u1mudJoD4hwtq/gCvHDqcjjGhUGIwkefF98GHhxDjLfOSmHc1Qdkkx
rRtvHV1OR1Rz6XHAmtCXU9S66Evd7hpX6TWaQ8F62awq/Ca+TaaPN4ubxo+DqY0bmD/qaOlZd4Jn
yya/FvUTKgFkXknYfA8L3AbMCqZm0HzUw8L82Bdpt1JZFN7hSqlt7HzYxZLIUl6Z4xdXvuB24pK3
gnE+xv6ANKsYv8Tl92XYD713wxRXBjfTMLUPlec1a83um53h6/mnOtUvFFfWhNXs7D4Yog+lKbNP
IEXZJpoq2Cxd2DF4wbFRuahMVR+oilgtz1bBMvsY0arBfuKTl+nTrafi4ojDWP7QRIR9LGOgGiUu
xUeo3tvJafRHcGbZfav1D5JM0seIyu99VHZQu3G8MlB9ETcht5jlRCgsopgW1blGfBcVqQD4av61
9JpaddZNrlJ1FgR3lrG3Br5KcqeFEogSmZ5l3JmHlnHiIoSptA2Opc5YtYeoi8ZPZfg94Eb9LJph
PFVpSyHePNwFYYaFwdSS7OvHT8n48v88a/KdH68VjS/CCLXn3AyJsdRNsDOJ1N8HDqbKNvvFW6AH
/IEySBFxon/EAnDuo/kHklpRoaUNk3Nf+blzH431BlWKcfHmISU6467HpHk5lmNNDQh/OmnOVG4N
ts/H1lbtMe9FsWUCHa9tiP1sxa/02TfwCAqrwnux+whpmc/lzg5yXfa185KRpbpRzQ5Kzv8wdl7L
bSNb274iVCGHUyaRokgqWQ4nKHu8BzlnXP3/YFFjary9v/oPpgu9enVL5lBAo9cbsk91PCqbSC0K
yF2BeuidptzP7Nce7bmLNxaa2l8wC36Dw2r+HZcXi1fuVe7HKlZO4CFzHZ1dpVD/62r6Nfo/85Te
/IIwWfMSVd1nvOSr5z6L9VOIKO161OEn5jEqZThJmudqLpMnY8IQkaLP10nHT0dJ1enod3HwadK8
g+Tbrmlvjca1+csxi6947gVOEAABowof5LxyguZwX7piOENyxwAG+5VpjpR7M4rqTTPPztdCbf+K
06h+gj1k8Uj05pWhh+7XoRtyaHxuekp9eL/shZ9wSHO+8sTLtvyq86HV4Y7r1V9mqJhfOaUuIvc8
pi3/O3x8hzrDcJDCW2JL4xuReQz8CmkpejJoW837VVNSA4gaC9HlJXbVKkqjub3LsCW5rnybJ5N1
Ay1P4ONlCgrPLKfmeGu457T/u6u1ToNDFo3MwOICF7sh32Ze9Jc7DOqJ/9JProUOIkJUyXFaunVu
2mtHr929jAZY726RO6YeuYxaiFjt6trMt9LVzdjdu4prY8ybp5/45GMEbrD6lVH5GbDw/rr2qqFD
mSQ5SupkgUUOlgrKsmyah9mnhNp1oJeLvye2FubYQWLJem2tcDvfS7dqihBXwOJNevqSkVpgl/rO
U48S88IGnWQzZS8jrBfLaHY1BabH64yqC3dU99NtVGv6yvIS9RKp9rPpR94X1Kxxd+LL/+hkuXsX
K93Cruz0UzO1Jbz9ovzkJBiZ5Ukx/zR4Z5S/GrB2H6azGZsfkX15n654fOXhmZVbS4vAJtX8eSlR
aD2AZ0CwC2DZm44u/gFfJgUtbLrAscxdkGgBtjN0jdoaN7EVzHsZ7U3FWdWphkzFMlo27ZciD+uL
jqPK24jqT2k2ILwrw3tlU4q7CW+AkGGrPa4V+RnOWA7YHNkerUKOIPMVcIa613+OK0y4gcxVRxmd
w3IfoB77AregftY5EpBwFGnaPTY1oGKWSUGQ5zDVFcjJy5IFYmjQQfttkI7pcxKHVIwUhQLccuQk
zTx/7lCwfpbOiDk7KhrusJcX0KCc3vMjK8RTs8g+j5E+PltJ+DKEeoUhbOiEB8/DOi7KYV/Dm7fM
8wCM6yEHuf4hpvAYgmmv48y1ZJt8oGdk282zDNRgpB4aw1pLXOsrFYOi4H6owvx1bK0zjl7uuTba
/DUos2iT+5N3J4OVihlUOnJaKKNTklmH3nbDldkN8RFGsbNLleJl7qz4KCGly9+vJHbr+p7bYie1
TJPgn6ZAV1b3FNn5atevejRoX+ukLUHJYtwEn0n7Gmj9sY/t8jUccxWu8YxAfxhpX7sASm81qROy
T77/lBbKZ5mueWO6LhO74R2KQ+uiDIZ12cbpMZl147OKx+FQ6pj81q3xOGE3Lg9zZ4r0vZYUnCkv
WTLJbezkKKP/PUmyMuDN0aKOB1X7HZ7QLbCkW1euBLwgV3oYJHtb0wCeAGWwqoJv6S35/57721JX
MMTyc2/LOzxVtmXWVCuvB62DtD4WD3Lpju6M5SXqbXNW6gebp2GE1fgSvA59mJAZU7zOq77dSFCa
eTDn4nRdELTvcJcX7nNZKhsKn0Ew4QteOKsmQggPM/VBPWehO59dr7rjVjly7JW9hyTemMW0t4Pi
r1v8OjXs+JsfHO5jRpshBlF25XCGBSodmeoYOCP1E3KCkHX4YfWvlakMfO+0BCTTErquZ+ho306B
/hwlAXfylu9L4inJmTrErK4WbcTJN07XngxIU7fVAcqjAc2U3FvcgX98znrzJ9XbeG/KGrcUmw8X
2zNkTz78CLlsOlwdTRPRrFv2dTbvNKBijVZfXfvyE3pYoecmt58Hu8Q7GTDNVqp8Uu9LGu+CSxHa
rUst0HCq4ITlxtOtFgj8rdzKpDZMtXRdd86FA+jstwntMl3WsAez3AKFbLa3RX79FDtmMxNzW52K
Q6yp5i4uvfZUpf6XCNz0/tor8u5k6BG+rtLHuAhsWsKqzTIiMWkyaMOYCqk4ageqnq2xMfg4LNnV
MgURWfcuipVv11UlJitIShS61TFMY4Cav36wXMpoY07GChaks23RzjANpzuGy+/sY94EiITTEZCt
NNY0/V1OfD08hG5OhuliSiOjwBrddQu2DpICIxKznQxqh/QRvl1QUKgRXoMy/r54hBrUzKuvJA5B
8gZXHlwuaNqXqPBxYNHbs++m5UubQ0jUlEWmI8+AHvbl6zyDq70Ojg70BF8NdjCAipfWyodHREA3
MiiL+UPRramzot67rObihIJocPImgzLJV+CqK/WXFpbkXqpaXu5w2Adx6uvU2P3ht4pW32CGsMQl
93b6/iv/wxrtP7m3NLn6Fb8dxEs8c53r2tK7/h46HN0uww4jix/YhNVPcgoz2M3TH0Kz60aUc/rm
SVJhkz9JSHpycsPr658mylqy8q+JWQ8j7A9ryTK/sm7LS6plVdfl/70WeNno4d8hmShr/foH9bPx
za2WPeVyxvQrLJnS+/Uv+MN6/+vT+MNaf/hH/a8PqB9V1D7s8LuNobOFewVuzkhY+16e7TAXDbay
gVR6y3tKcuw1GZOIVSjm2g4xipVun9TFqZimV+nN1Kleaowh0ZAJu+sOFa8t/KTbEBtDG48oTvdO
JYfp40pR2xFXlRweRsK3TkaEc3QdaFsU4di28jCT9LTV/pmJpvy8o2xUrSSYLyPuCGhs1nq4ELaK
t6V9H+mt9+SEEQ30g72SYfl7i40pe/qy1LKtpMgAEGwDNXPg7Ndpy1wTe+rSK6eThEKX08Iqj3DY
0t0nmaS3vEmgE/LjFhqRs9uhhG2vJSYzuyZDmzMp3d0tNpvPfgDWzw3yi5SjzHl6lZ6Uqn71ZExp
kNFYMqV0tPSqXM8v/868lrj69LkFQJkhoJD207fINaJNpczuUQPWzjtG9Jr23sd4Eifok87JCQBb
fG4wWYEbCX8k0Jr4LI2ahMn1KmiLdgsztFz/PrAkl3XE7tsyv3+YsMSlC7wP+HCYbP647pLmNfq6
6fmTkl/kmhak/VGhpFlQsMjA4Xrq/dyAA+QePdlb+J7/XEo0jjNFX0tW1CqzjdgSE65RSQiM2sfm
yOv2/AtdvKlYKpKYE7gcqjRYRPfgNI7SNGnqHSfAqh2CCP8E80zhvAWxCb9v1eEQ5dy4QadEbKeC
2StAS6oDiKEleh2TVa6XqY86dtgO+5a3hXONPdo0IBpQGXXsbLJ67u66EDugrsUR9y5xsp/wI4f9
dXhsIYkroXrqC92178agWKSYAg9ZjWV2WyX+aa7x4kSUaXVdv/LMrWmMDn+QMPAKfYh2Pk5DYKbR
2JYY5NX3K8XUJ+zr1ORLEg8WZkNauNfVYvG+ybAGNJEYuCBCACYWCtotFJZOeKnq8bXLJ+sgWWPm
MKFXIUmYw8JYClCpststLg0tlml1dw4anoOWEXTXxkxzF5MmtL1+G5BkV1NO2Lem9zrMeW0lMU8v
TJR+DrKGRG6rNZYNbcs13wYHpHISqp+URoVdtTRBofjTqnSmH3qk4O14i8llPSFZm2CWLD3v1zTp
KoUL/qUplHXXsIF2OJMW9QQolItGvxcAGUZM4dZImh4jBvzvuNNm1pa7bLe2W7emZHinib50hsXF
VmW7tgUiGL7I4DC+D/IJTCsnaL6nzYSJ+lK/0HEsuCzda6lDupYyf+wifPKx+9tcn1EN/5JVy9/3
PbW9+YVisY49ZYeVtIE5ta5n2tHhGb2SUYkNaXNMcIa5SAgSu7lVWxvdIZ/5eC92l36oDrf8bABI
1sVqAYaUJQfTawHH8orU9l8tDvC1lc2BzzmrnOJs+xhwAzrj+DgY6d4GlisZTQNAxvZMvWwjw30Q
Zxt8wAkuOb/P+/eCCfWodaiPc7dJIsXYaWbqueAKWjDmY5dsr/3AqqbLXO4jzcpQTFxSwJq+p0jx
x8rdYGugZLbWUC3jZExp/goH191Vcdggim/U1yYwingFgmqC8YTXOjzFaqXblfl5znMHFyh32AEt
NT770CBXZhNMJzca1IPrxvUqdTkNivXApHybWueCw4dF9CT6ESyq0kVJ6Xt2k30UKHjb6mby6vl/
/X+gI/+U0hnjsIM9/13FbbcDpWQ1vPz8vkPUZ6xYSuOKkZKtnDSUrT/EqSpkmxl3h/u88E6x7Zbf
Eb1UqRBoCQ7UE7vYPrL57lTjnT7VeAylTX7ksG+6axvduGiZr28yn9Jq3weI1tRG9p1q9DmM9VcV
9RoUHjQ4aHlr7eRk3vZNyiJd7580Zxw+O4/Xt3W0zU+Djf6ovKXLnJY/u120vNrf5hSlMnx2z5yI
zSutL/1znGbzgxUhs4KYaY9yVd+8qJz4L51rY1QvShQ0SzWB8SrQ15NeQ8rhGPy+DuA/JB4e6K7R
PvXoc1AiL/byi8YcdSOgElpr+ZXMEUHkpjfTg3QtlClkUjSl7UtplHsJI1b1PknjnfuhixPEQlLd
OobG+Dls3eB5iorwucI0d1dhT7SRmDRRqsWoPRvJ/hZDeuHe8Eb3JLNiF4FXYADb20I+0Mq9HoQ6
suQsLo3uhtqmLnnQ3GJtqv499x4lwgBzNacPsu3ikfvAuR1EeghwwYP0OXhHbhKDWvjkeYSY+ZLk
mBlaPLcko4ygyiFctf2QpIZBwR/Hki+ZYcajuGBz4W2y8VtjlN0R57Uh3HpRcpQutjK835jdJ7gl
oN2zKn+Uxs+1/DEzsi2HOcNJQnNttffBODyVVlRZuDcW1i4E5+YaibtJGm0fWTgwZGGt76AKTd8c
9xPKbOnXMk+TPYeU7+E8/tQ5HXe/GoK8o3IymmnPkPQ7vnWqf7CXbt8p7hlc5l4y2v7S1lBfWl0r
nXU39vzuvzWoou6tpN8OeXDX9TvHaYz/2MNby72fM078Uf28zr/ZeZChq6g/qMqYb0ftP+po1Cdp
FPaw16vQC6KNpWWLzmfaHocUJBzarR9vuLXHeTkeSbu47mO42f56ctD5QP2TjWoK/QMo8l2eK8O6
QhpmK4OlaQD6VSOtQxxtPkhMCeyFMhPBg3HhaTw4nbdhH2R+69zaWPu9x2+q18Ez1ZifRaCY30aP
PSQS1PhKZTmAgQh5NJkQqzjBO1aKDk1ngtYKWhWDJ++UDiVyLb+6UxPwCEyb+Doay6h0rVI5Xbu/
kiNKk0/BgNG9FkDKUiMP54Yh2MIW01473wyPU5zPK7SItVe3cYpHT3UOMhh0hAJsLsuxtZ8llCXR
zwor2JP03BYtd6Yc81SNNg53UopjdqDuwi4tHpy+ydONXMJonLHgPV5Hg7jHcSlSeTAkPLLHOrZh
RyQ5CJvqu+zPdcB+636J1z0i5ynI6hSzZj4HH9mZXNqw5Wgo9stoLUM55u0D29f5AbNH9Jk6uzu0
QQRv0s+atd1n3g9K/itN6+yfXoMBjmnYBSWriuLmr1y8SBvQ1YYruQCMzU+lyiFl3rQP+VJDB8h0
4ACl/0bxAKiWP/WPKpbk+yh3/b0d+/alMSlQp0PeP/kQSU8GqKyV4KsMW+9PWB/Cv/Z745N0ZbTN
dP3a9RH7wgjUqE5RD1Ki0pN6p0Q2egndoD3NHAdiIhXlfxV+c28ZvvH5TxlZaKFrOveY2S7n4+nw
mQ9g4e3TkUbOwy09C/BgAFH+24AcoI/am0xikxQa13X0MHyfYEXUO1s7VhBaXcrDNU9fy4IMBHnh
pc/nHTpwxmcTagwUW4xj4qWrjPC50Gx1KHt/nGQYmffStOqHSSPeNEpaX8pFlMhaZIg8G+RQ4mX9
JhTdoiqo/7uvpE2/kTnDInXEIamxlZhov0nstg5OAAGcUVLQBU5BfzXmuWxU/z6s8vHiIaVnr6qg
A8pWDCelJHYdUErjnI4P10n+4A6XwXDChzGd91FY29F2Ghvt0Hjh1xYGYLQ1NGW8qxP435J8nWdj
FbI1OhRFZWVQavw0l0obFpk1Rp/xNF4kXZqg097GDI3bVM1gMfNxyD9SVSOHSeDVpCv/SKPPnJVm
Otk1JsmSJzH5CCQZxeD3vOvnKX1jmXf7rG7zZIqslf+AGq1Av40eTL22sZ3W7IdgmjiovfXlSi/s
YhW5U7WT7hhk1XtOtB4zpLvY1vUHMB4vqlFROzLB1p/tpUmVUNlkyJCvJxmRoDQNoBtsjTzjrs6T
4Vx3fX++zjacryXCpWuM5PCeUPXoS909Nog5A5Cs1dPc8vlLeKYIvW3Kyr1mcYr/qUtShTLgrGB9
nh4lq48XT1ddnVZ17ZabsE+b9WzbxqMdZuZj33gadGBevZeQuYQkXnvZ3dCk3Uni0pQInqy9cWzv
qABDU426eYftBRrbTZ3gZjjy1UaR4ekWS8asecqWRmJNA6lBUqRJ0qRfu4mPJI8bVPZ5cQp8raIW
KUWtURHoHvUjbuLW1ouL4W1KzbeqMOyfJQ7pgBKyr/8ztRzsNwXPsJ+8m3KG276nYjX8cdUscPq3
JbVYVq3/e9WyHTysJXE1BvXwqEOQ3jh1n2+rsmBvusSKKWr3aM9PFGP+iSGb0JwmXAyNJUPSpImq
ERqoUp4r23cejSwMjmORPI+z4eziBO/OFNb4KbMK7dRU1Tyt5NKbBm9tqHm7qTv/n2CGOM5J0qcY
9CNnAeOdZEvsw+xuUQKIPe3YTFTWAGIv66YLobvX9B1VHe1oc6T0jh11rIfCQTBqDPp71UWHDspP
/mwMlU9ZQ/PW0pUBTVfnVWeU5UFi7HHy51Q78nrYPDlLB2UIZPIxyFjJmGSlgYd5d5cqW0mRgUxV
njXV4xa0/CivQN0UQfnd7adj1zrdaWMyXH+6TPJNOERF0E77209Hk341aHV8r3rhazjo80ma2gQv
s6oA91bj4sywDOh8CPyvcBanKHS2r91pDNTrlLhR7D0+7i/4n6qnxsZIEiohypoGdmTIBM3hPJ6l
sTtvPEcFdQKcMzkO+1fcroKtGiUOLoOcRcpxXh6b/RHaoLGSk7/I7/qjn/HsNoI4fRiV0H7Ql/sQ
ZCzrQ9fPe2/jRNhaSsqf8m6xmnKDPi8yNMty0vTLlQtTCls1+4zfBwb2HDMh5mGHL+EQFQ9tNX67
nlMshxXzkhGwUbiX2K8MaNzhixd47SHCDBrJg1F7NHMD2/Ywm79VLTBgXdPTc9o2yr7qldaFTMrJ
+IoTDvw+Dcc9Od5/pNOMENLlyrXt9IJQ+g4PruLhFpKruYj/7qvQ2P8Wd4eqWyu+8QTJHOw2pBzq
kiX3y2HYlSCBLjrQsP1UoJdue3W1rpGS2KVWYj3awWA9ekhT7czMq9ZoHONV6SJP+OBXODYsKdIA
JIzx2xnu9DSAjGOgrKeXvMOKj2S0WIMYcQTzojcOXapXxkZDI/KskiwxSQtBSiJzWLlrOUrr29o+
RH7z+vuJW1R9m1W+5TEqqs+ANVBWbWb9DY9Zfz3gOPzkLXLBmFjkJ8ivqDX5TXCnqjWcn5kX9My0
fk7cT5ctR/twa7I06B5A+nn6Lm4urm+oRxlkf6ruIh1JD4Sx7/ulCfyG/41yaU/I1spVlqU6SPdF
xVaGJ6Qvdk6avTmDwa6S4/9jUyMqAHwxt98vvforVV8MNRZDGaxLg7uoGvCi4fPS+iZ5c7vAvnMj
A5N2TpA/uVp6ceqg/+GVvKZmTTI+Vhi8Hn0XHUkH5vGPYCvjAXJuG2durWNBwYFqEyKuoBQGSJQW
4uft17yf+qM3cNbNk5FQbzfvg7c0XxlhpIZJs5aU2wCE7HJWu/tUieKj66P6AKowPt66ErOXAbmS
JvNnwBBAiDkejYx2U0j/t6Rhrp/8rM6PHKUEz34a/UedkNmV3ry87cOk0PJ+fpLI0PfqMYq9LzJ0
TYp50YunJt3c5kRGHq6HOuBQa1lVmlhrDtTMo7P0VNuzz75W7G4LwZFx9hhlfc6c5q6lknmpl0au
rGVDRz3LvA64ow8bek6+gH3TOair7Utkhs4FV7b2AFkJqZ1/TZ/wwNo4+YR17JJ7ne4axmOI8P79
+2oOfoxRDAbECDBrrSJsSDZFg96nv/heKdP8boOluJn2oUtB6XVE7C/KMXlyA3Pe5OpPM1a1h4xi
0mnmjHPeFG6hbSweZFuB5HiN5Z/zeXonjS00Edd3P8+hn54SXsHvuO8tPA/40ElXsElsih/SkyZ1
0IlcyeXk96DD9BD3DFc53VLkKtbDDM/UGU1vDcPSam6+mEprvaSTu5pq13iyl14fpjjcQ7TZy2Dd
KhauqcMp78dmjZpPtcvYQsTg13FL5cnnHWrLot9kCkBmuz9HZus8jUHkXCrur9dkj5ewo5skfyUy
mETOEy8hKYZf1UvvR2+Jg4sTRvUd6AKU5UViflp6IicvAvQ53wL4FHlG2QVZcr7KweY6TXKyUP3j
tEWA3sl93nwt/VD5useLbgts3q91xCaXS91UQOnn1v5jTIYl3dG4HXu5p28kWxo/AN1+7aNbx3lM
V7BtWBaTxoEqA3KC+gVGafeR0yUnF7rJ3pmAwC09Q0kSlMC4CpZmooLB82uk+hPC90QcgOAtsed4
9UM3RgELSnrsAMr8V57MyJG64knHzbFyfOuoFIs714wBMBQliEXmTgnN8QHT8vFB10K+cb+6eZgr
OaBXO14Bj+yvid4yLDmIhmcdcOF/5li+aW3TCd+XVkXUdSVLIlRc+VVxwbfJu7S6+moj3nFvo1h7
kWZqYpQa9eQAIpH/4RLrzQxPuI7nwodg4+mvIadC9yhq/Xku2NuNgpBDEp3jRi03M9yMT06YI5WB
0Zdv1conOLWnvrPmx7LM2bdMkQ9cK0M8EgqlPWQ2Cllp84SMSX2oxqG465xYe61L/adkwEQ8UkbL
voSZ128xIDGOdhY2nDTYjrmvfa/Z/1HW5Kpw0i8iKDU1xXzlgBz/IIoiIx9kUGyn4bg99Hh+/Dtx
jpF/qbwYWQPqOHdxa/1QFrUSadxFqeTWlau+6WArYBP9W/yW68HJvsO0+oeEIs7YqYWLAsqv5XR9
APKJkLbEc384N2OHl3JTao8tnOBNU/jJVrpQ0LTHDEMoSJjV91tIrupxwomc3XGI1Ro+UcXM5w14
5a7MfPVRUtDr4BbA291aujKgZjwSXMXYyOLGlN1leAYD88uVQxTHj9ZiX4+G8Xiu3Bzk3dJwY0s2
2ANrG7VqS30lw5JoTOV9PqK0GDrBtylMkOEWD1bHrfaqN3FSheXetDiwVmK5l2V+DzNpge6NoTU+
dGX4paGqdLJAx776ZRhsjHnI9lU896/RONl3RebkGxnNcfI46an/XQYrbo8PmhJ911CsueiKHV/M
pRl4KeP2b5fICv0zIFdjPeX7eOJvW7rejFWfXIWjYj/MPE9lEeysgO/LUt0c3mGPEj6ALrBOXfyl
zKfg6KLrcrSXRq7+FPtTyph2MAvjefN/Tx07dB1yXd+KYUj7y0vk1pWrq7WIDEuf8+t3e5Hs19Vt
IFPrHgNiDaWrZfS2VqxO6Ka5CB6Ho2Fhz6W6xSHsC9BsKCmvR3XO2LNZsbLv5io7Il6fHeVqXkbQ
vN6ZDhhuT7ObjaYi4V05HWIDeZ7qZ5hmy4FcVifOA3Yu+PSV+fOkTa8KBcSviaMZ2yFZeKsDXQ7j
V13qVRDt+uCIFk6ywdTMe85n665FL+hYL02c5VN5kL41qMgPdfqwiwY9OjjSlSQttH00cJf862Xd
5G+GnUwHTauo9aWlTx1+SBzgBnhYsatBcqFqMkxbLf84Lj0J3fKka3VWulbsvjyWmXtoSqt7A7DY
75VoIRg1Zv9VB/PushH5PoAC3bZqrSySIMYzn/tfHgY637O24FkRjukjtaaVmjfh4+z4EO1VPc/X
SHLMmyCIH65V03apkEq5My7Y/o+ofklP4gGvaCs4S8W6MRxtbdiI7AaJP70UajMf4euiYK16X+Jo
TC5AOqzjhNX1Ch+59o3DhYjybZBRg6WbIOOyq2GBgIFPzbXlTsYuFRaWqkKizLN2n02hf5aYXGWZ
9jkwPUxTQ0DFzvLosZamMj33YvnjW5oN+f0tjnPl8KD47p0koDI7HHodoXizVrynwAdUGGMYwUFh
MKzcZsDDciHVtlGY4KehfIVQfkGSy3Q2cxnZDxrOG1QZ/HnHAyPciMRwWRj1Sg0hMFlzq3+afLAZ
0r2N9r3bPkhXRqWrtrBtusJO4r/hUFSwJnJ/byn6vAlzSJ2umw3IZuQxjpVQPovI+DFGbn3R8i75
3O/HYS4+25qpbFW2yTxa/5od8EOiPAE4FT6SOe9u0hQtxYB7fQBXPkwB6hbY+ZVI+WOa43itdVXA
SIMB4bogxmtXFDDCurbYdg4zDimoZFgp978gNB/H2Auh48IWD6wy+gReC6HdJRYEwYgC9T+jciWx
wldgQDhQHxO98PmY9WE9jfO4c3E9RFUswPGzDucIqwKFvvuzN7FYC825xomw1Q9tp+183+zblcQy
uEst6k9efc2RoGZp+qEn8bf4UDsoPeIdWVWrHvPYO2ORESib+Qn9TqQb/UzF3cwJT4CHkm2AK/xa
CdLoZDcKVXPV0KL7Nok4YMzrfpdnavoy54W9UqlP/PCUaOsjHva35xindvRicAamySOEn1C5kM6p
Tbb7mCLiKdaLdN23Yb7BXh4H1TIprbuJyo7JRvl+SiMQZPby7HP5RtzDbMdo253Og5vl+ykyknlY
weEZeMsylUvctspldMIvUR7j1bT0JB7miX0f8+aKpWSBL6hnxc+AGRIUKfGq10YwNHNT9ck6cl8N
NGwe67w/B6ql7cMKp9nEqnl5lssPTVh8zj3em2+haWbnCVzMWagNR8yy50sTcm9xY2W4s9Soi7eh
Oz01aEHcx8uopPBuxQGfGoJJ6MA5t65zwLTlzBHopFIcC1WoG/Mr2kQU09odN0vlyQwU/wmnNCAh
uvZNehLPqshEcdXx1/iu+Nc0qx/7tVrl/Z3k9VXjX3q4zdzM3RfTwqAiDjNtZ05++SWeul1Bhf1H
qKCgb0fmfFY8rz7BHlbW8nqf9O4q4dv4tVnk2g2Mwe67NOuOcE++BApuXZk5Gt+LWD00UjpNZwSg
UYb82UYp1Sm/Ct602NQ2E7CeS9JZ3X7uSxMriwi95NH41JgmMl7iIoHHUnzfgvRYXWsF3sRJ2O/9
fhlXzMVTIkk4B5P5wJftbTn72UHqzpGWnl3eSo65lvBgsTtfv6trykudE6FN5o7B/bXcpAX6iw0T
+dBWne1sbCSZ7ozKxmmoGoDuaUO2wcQVx1Y2ZJwytgWATd34YsYGesFZ/LM3OORqgyx5rZVgugsA
ZB6yeA42pcXLhfgdmBwwsxPHj+le+nKVU099D0pfGqyc4y14nksF4XwqTLe+AqfMUi02ihbHm3xc
9Lkm94LMko84ZN+CihiT+X5YGrmSxjMwTrbjsF9djVcqjUPLDmco8UMZ4G5dTVTahht57iy6dQgX
jKJS8Ct2S5NZEl/WACrgAhXsduWyhck67NRUcVaTvjTXfmg3GLMm7V/iaVOhC5Gv9EXz6upxw3bk
XucDfA/y0dv3ftXz2U34g4J2mTYp5gcbcwqHS183AxZtXGEywZu/0SlbiQWVir9Brk4TWtPRcHdL
lGwvLP7KmyQ//BbnpOlUmb15F3jzY2GX3xotb3k5DoxPTpl/K8YkwmZJTDs9fLTiYLxDXFO/UB2z
NkoYGa/gCUBBoG91N/Saugu6GGMm6gvf5CqHSH69usXKW8xokLSzFExaulJ78pLxHNh189nzqfX3
DnaA0kWMBQuYJEZOLbOaz4AoFm3QrMfJga7hA4pK3DevzcoLB3g/ZU5t2NzDatfeSBJyjDFmVtzu
pNto3UsG4D7US+Xcjnr8GE9qBkyi+SI9afIm90ECGuY+UHrvPndN7z5dGo+aIg+W/g6SAgV8jrl2
XlwuwBNNezUXvzPXSJO1jOahap3zQH2S3nXCOXWb/jX0smKLw9+AdYlmPXZAcnYZbOfJDy+AjE6K
Gnt3Ncj+S7k0+hyFewT3itVod4m14tCzvBhqPB6aXv0iThMSqnLPO6Sa8c2u0mIzmRHClllVAe9T
h3OqaQ8NBfwXCfX+hIyo64b3XptGwEke4I0k+tZVq+ZeGmTu7TvepZFJyeN7ty4/D7Xa70AJNVeR
epQFEKmfsk95qXnIpaJbLw0Prm4boILPfeOfWFlj2FMm+kEmzctMGSyZPmT+f02nXFJvOIvkNTnG
FLaNMQeSxlUBcq2qcG5WGf/DtxIE9YZ5sdMFDF0TJOxwutnr4CeFT9BZmHT5KF7wEvqP5tZvA30A
V9pFun7IGnz/5A1jbqKqf5CXD3nPmI3K5U5k96up5VytzJJVZOXTY+XUkP5ynQNvG+LwCi+n8GSV
+b6dnAjfcb//XM/siK6lxGKGNGylivHZZvMSmqX1KYcGfpl05T8SVmcOAoFLGNvZHKetlofxRl3O
8HPUvvaQRb9iSg68JvxlAy4D2Lt9lTSJixW4XMkgqsxfpTdJMWBpboPIoKyDqd1jZTvcQ40e7tsg
eL/SuvFj1+sHTujj6NmtZ8fDLwBoEUYdX8J6qg6p30+PZf9KDavH82fZ0dkR8LC5mnn8Ti5PM7t5
bcocGWoOHutDXAWUIgtj2HWAcngymfE9NNUD+IPgOKAkumox0n4sOv+LC9HyC0jJ6Q5SCn94rReh
5a+3K5wiQqiJSftWAemgbhp9cQtvOo5h2AJcZpaHTsGmdwHSTlH4auAd9v8ou64luW1t+0WsIgiC
4ZWd04wkK1kvLFmymTMYv/4ubI4GrbbkOvcFBewAtjTdJLjDWtvZmobLMlXIeamZqQYt08u8Lf06
0Gv4e3ZpBYv1oe5K+ZwZdY3HfVN86yYQANvz9AXBrHRXCQ/FNmaGgx1+8nlv2Di2ouAg7aLhfSZR
WdcXQMRbteCKflc4fkBKErExecpyUTyFKGICDbFI2+aAJveyfWt4UgYWB1igNyJFSoOLukKwbbu4
5tz8k6JS9RsK1953phw/VBXKbqbUlQfX4u05VLBbdfp98ZzsY+r6ER57i6qTafgnvvTjoeClv5Ms
TXY+AOy2w+JGb9pq24FF89np/AwpM2dm+8yQ5aafi/iN25cQmkP6qZmMCmE8ONDActs4g1DgrfpD
lrsyxbOsbcuzv0E9nRG/AwxjdRgL+TVCkdGFtfah89TXmlJYNLwqFvr21+GPLFeKA9ZlgQeltpbc
bI+DJ76vT/u6q7/hOtlpZKhRQ2PHz8umPMvG7gDeWKKr2TVacRNqoFnmxeLmz4W5BfyM2OTjki8B
CbXh4BXHNkaVJcnvTHxAPx9QO/ndTC0BcGFsdWcyMGDyt05h7bUmspFBmRbcYmW+9AGCzwCvnerj
VIEAjVZ8mL1quyq4DRvFVd+houuEG356nc2DXBlhUU8Nntge6BwpMIxJCOQpTIH0NF2n5LquSJHY
8yeAZKB0C/BdOOZn/d9VdnGdpv0euy2CTqk7vXNHNh7CMBGn2faq5xA3LxT/5/EX7nYn8snT5m1W
N/i9AW43D7O/m34ekCgPh3cZ976XiKVcSCQQXX3yHO9EqxkkFO9CBzBA3SCSXTN16VvL+Qt1uOZb
qx3CHUN+dktLB6fKwOA8OyWKry254YAu3mZqPo2lcWHSPhhTuCt4m3wa08U9i27Er74e+o0fMXFG
zhikLPYUA9POwEkV3HPEMDewFvnXzHsOASlx9quhPNey3Qsgd5/CAgQTJgvrEwP44KYaQFcPGBPQ
egDSdfaPnZN8nG233RUqqYn6WQmWRs/dth6wTlBZE4K6SL1E0bCoNyS91LKoe57rLF51TFn91vTB
vfGR06xjFU+JL77hPrm+4eEOjgBYtptTu7ymS1xdaVZWHDl8WqO+rLri3Xq5uCWI2WAWSh9Vg1q5
+gKR/sSE8XVEB/0QZd/YKBmK++fsOWq85NLGQBGVhVN+QrHlM70FAGbvs4uv2ocElID7OErDE4AI
JOjsymzL8nn4NEe4uwNprrmFszF8KkUU9MPofBgA1ffcD/OfZMXtzj+mLlDoaCnwUr310M5zouWQ
oXjIZfXb2ZXoYpz91Qrp1nbvyBhcWQAsSxF1PDnSTp/KJkp2xlKJDziUoeaznsq/p+Y9HpniHy+d
PzSt135uE+CeGXWRr97mZPITwjfpE46ZL96tleS4T0eV8i5yQHokTmAv9aesLNL3aFaOT6JIxb4V
eCAVC1BF0bv8V92j+d9tBvHEgDl5ywCRjYI6KDr8Is0yqr4swrSB0lm3Z9dr/eM0ZeiOyi1r28z2
8Jz3g3FQ6LUIAGT11ckqc++jQORt4YccJNJW+MnN2m+owmr+jlH2vqLzTCZyWz1PzjyaFaxKhTOy
087jZZjc8WLgDQqJ4OVEK4HaLSAOR3XaBNpmXa+6gmfThVQdY4CeiQEQQMvViHYJa+AjdCMYT8JB
xEBMwoBfU/zkTM+Gl5Q3WmhxjNKEp3gBukRXeNbhQUHGYD+ztpPfuBtP7eaKpjCRjUriU5ulA9jA
LZnwDZ4mN9Cwio9RlXbXJELHzow45MecN83R4QOAZpXWB6TXrk4X/0DaRLZeEOE+cSFt53ogJPKs
N53fIz0dV9kxc/GlqcEJnXVWDED5vRQA5UFpUOzufIlu0jIrh2tUtzcfAFfRpue19Rz6KAVpkrc9
YwmCHRgycMOmQLd8Wq1KUb9FcNC9JGWH5u3FACym0fH0RMbki5cgAPdL297rXTiSWLtxsJytA4qP
CLeiuDyAa6LeIAMob8i1ov5IhZiWMfd2KVihdiGADP5wQe/8Zo6GHdL3wO2bBTJg+ehZJzI28Kp3
5iZQ9GrAF17DGg3UwMv4Lt0mPul+CzopK7nt4P+e5Prw/Covxr69+Kl3tMF4caFh6WKkcX6xjOzU
wkuPVwSrnZBc0W/Cb9HTO0ctTL3a2qHarghoc7MCeksDNoutziDgtcrZpFNabHQK4pHx/Ndrsqds
xZrMoLVZgKE1R4C9SiKkfUFyGYyKPEv0nd8e5smVARtRrMKQy72FGUO7F03JKAumqLRQWdzmFwcv
emgDfwHUiz5aqC/6F34eUOEnNOwIkPYAgm2vAfS0J8nQsL/sqwk/XFK0ZgseQL9ipwqn3ec+cT9Q
9VabdXg8CHtdke51RTplSWVfQE1dLan789WyTQpnhwoLf0c9uSB8Os5dMj1T/y3Px2bv89jfktIp
iuIdQLFItw6KH5lbgEulVl0nHEAv7SRray/5ZC4ojkrfLi+Ce19wc/2jz7iBwv7uZcDRDkHy7kbi
0ggdE/FoZgZpKLs9mVkVB9QQ6YE2PO4luOpxdAJY+c8Bmcf1XYCGVLQuVShnsIewBJY6pncBHbR7
hC8Y6UICYgyhqAZ4lUCUR14qFXidSZgDcJmhuIDbCtEUmvpJgQSVOavSXKS/XelIoK0g4w5i0tZS
8OOvAEIEJaSXtsIi0ghEBkMxVZ7F7oZMyBjVbCFqBsN5S23dHFxrb7j9bW3Po5VZf9Nd2pTfiarv
KzaheLGmlu2f/B8k2GPt/6MdkVbomQcYDHPw9okrXZQ2cBfFCpj1WeLdBvA2l1FenLV8bES/BKPV
j3tuZlOgjfUGTO2ifBE/KVBB8WPj0u+9wDYR5SzcInwCbUC9QTYLTd5qWcoJxZhqVvizeWyd7G90
uoFJgGQ5UO9RKxyDSzVKxgyMKXH0FPW2+S4H71aAl3jg9jcZe9cqRWw211atyMKzZ2ublyGAsJQD
DUhpBHWPXPYw5d6mzYdpDYI4nfUhi7h7ruq4RsVBYQ07s+HN1jNNvPqiVgdYiX57QpICId7KmvZD
2KAwi7Bp1in+b9IV2Yagax5RbEj4gHRD8DYOmpk2VY9GNbmJavRjARdS4sZScYWR+GO1eIszbt0I
TQQxMo7rfSXv7B1eLcWZbiG/gvP001luJAoyt3TTebgHkWxBiukYgsuNVjCtj72D8oJ568ZWFtzh
gJL3Mr/hqFi6kvWvNgXSLcij58Ff75Ud3RDJMFNgougKOAPh6AZSWfTkudmTLrBXokqJ1hi6WsbG
mD2ZBQAlwySVaI/P5HWW3fc1v8fK5dgzSzxTes/Gs2QLVEK8i5eoc0YaxX9eVD1SMaNOrWQfSKLF
jt37+xS9A0BHgikNhZy/LqbhHagAP1N/exOcHjtaUuE+zWhYy/PzqEH0n7XbOxnIGz+0hg2aYC+q
n4AchoOAg+8/LeMq369B/9flmiNw0Q57iMwJYIwSf7XZNtJ3NIjY7oAuApaGXBHpkcxBo47tt9kT
rWIONl/0Hp/QSBHi1Dal+K2goRxHYALexGPfvHCOliz6Ur0u3bwPtwPAoDadweJnGvgcJc9ZhJBw
5Vpi/6Ao87jYxxx5rwfFCPQThDCQxXjdyUD3UuBPIPyi+BQFtJxOnpFwX860KigOQHEsD4oUCZhT
NX7LrbC50YDISrvOaBmZ/bfKQDnMg5yWhW02NzvEWWkcUbn9K/92rtLNnCGig7KhaKOOId/cEKQu
Uz7/WYBrZscsYD6h+Tp/w9zyf7bwQhDOVGJ8U0ceSP9s1KeA+2fYD50cz6FlBnUp0euVTjlS7C0w
Rm2Fm0CDaAW/tFJsTXQ3rCKSAyx2gB86y1tm1Nd1qd2cWnwOe44Gl5/dmMJdAG58hoJPAXSv1+to
u8qO6t2IbMaGtKTomPfGQ+HkSUO2VqODLHWRnldkV7UE+XpyXu9EBNkaKXxXvLauioIazEhG2tC3
Aftbb3wwaKCKsQGnaGzdWkeyW1tIPgdLA3QxYOBuQHUBmVJYwF6dA1qzgcWHYgIddTMgeLwlPW1h
mybftF6KjkLlSMNU5cms4G4+x0vV4jGCzUix7riu6w3DAWbHm8k/MTlF7xwvfO/VY/5nZYNg0Zqm
ChVUSf7nDOJhhmQL4pBJesW9EDlaEAXsC7POD00VdZtKTsYFtC7OpwUA6Ao8E8i4BuCK+cfeLt9O
LgpTrSQFt0DeLCevbJKAZDSEsSnf2ICmlYAUWOXMCb/5I5KEZMBmufWEJ9CAgjCSR7GkKkajliIH
1zKaIfCPWBIVtNJaKMPQEy+GD5WuD85kTLtaCBaewE14oHBdqQN0c/F1HKYUzdIINJOSQni0/KFb
o33aImdfpwal7WSuxeQIHe2ndf/ebzRL5BJ4eWC29xIYpegoLTPTTaItTUPp7sMujE8TSlGbvQ6j
/spPa4Xp3buJKcPbC6lly9HiRtPQTqadh/xHULceovtoTW2vsxqAf9Bek7qGkNZ2hrgC6jCrPdmQ
WhvSch0cA4RnMd9PiJkiqI3BiqpknQFa/F+y/9UujsDNjoPpgbaLpPd9cYW3R0VLces7HBwCmtJg
o5CwYgVI2By/uGk5zUi2gP79LIroSKJHfzKRiQP4fqQvkZDDNbQvzUa6JI5TQZ7a5kXgnQOpMGDX
efOybXiOVwWUBgLCBDMUrvhVQFMakFUAxgrAgyul1fJfGtM2viogI7Xe9bcyC7T0gZmgFk4bky95
VJwVZzF8wyHUNDaAvFkuoJEL8CY6nC0qAQOT+3LJa7bUJ5qSjYWn/FY0qMBpR5AroAU3Ny+rGsRg
ARpoq51qyj67Y8jPjcXuh+rnJWkfZNqNdiGTB1neg2xRpAXQidQ1zBCd5MGvrqm3Nry22gG7YAxc
hYIhDH6MCiCuN9Irn1DloaAUVL1Ys1ir4l6mbPpOHLtu8gACqsyUiHaimVKyeAKSDkiThgwhoHHw
EZjOHJkoJNrs0qRW9zLNo2kBFHatco08Rg9pB7ZdaQJe3DRmwPfHlcFQtlO6eN2epvng8PwvoExD
w1uclIUaXiy72EBTUdzuVh/Su3YJZGeFmEefz0gWB2090gHMzL8/OGmBjugAGBT/IhrsWWGO2Cis
QD0/NOta/4v1jo+a3EiLIEU98B6I1fLSdi7gaEewfNMsrQ2rDmi9Tkm6OKldB9oevI/fpUjzPWlJ
vprQuh1BRrFZp2p39CvIy+Slp3mekjNYpKNt5IXNdlIhj2Hy0URoUIyjZRaIhpHII03fDgA1VBEQ
WgKtcT55OY7iSl4l6CYBcuauYaO46EGEAtXqQ/YJxTDR4UH+2yVK3MWFXMnEh3+MArbVX8sN3wV+
hIUu2XHJAIud2AO+A65oD207oJzWisF8hb53f5vgf3B7J2RIPRxzGyDjZAPyqPSZq8FCbvEWTQ1e
PxVrlhI5hmdeoqw8rPdzrxHIFyHjtNG3bcBxdes9n2Tr04CmPlopt3NqpJuHh8NS4WWOVUOzJfZ2
jgsAD6BxAh9Z4TNwoSYcKpYJOR/QugucF8strVFV4AVVn6W7VKlJdqcm88mM6kOeTl9IW3aoXqmB
JkrYTKUCbaIZ6jrBKwdoHiA0LaCf3ABrERdhbpXh1IRWn4DMaCBEJ/SSlRvPtuJtbjBUgqIjBJQd
zIguNFssK7ogv6XAS5Xmblp5ZYoyX/IiByOyu6Az0a6dumh2sFXjhIKbWWckW4okPE9oPX+Qx8pB
e9UTL9BElgM3/mcFmWjfGbkR5AWGeqcvNoo6PaIJ+QvV/HSmSsM542eqD0KjywgOLiUzq+UzWSxU
M/Rq91sZbRCrKiPEdO/2JIc5B7rHzFJwXAEODce+5b005xGgheY/1CUNhpRwP2TjsjfjOvkcAsEh
qBmiywg8lCgeiLddmaWfjSiyz3HfOYgFpMaHofrk54qJAC8PaoxxPArVgD6Ev80u5ztarTYu8opi
QwI9OORIayT6X7y1mmTr5trGyEJvvYyWpcBjOBho5ieRaCULd+tlQXpplsE6J2Vu9MNxBu2vUbsg
IIv8nl24ChHTjAaw/XwBA8+yJ/noVD/s7lz+NX11Wu3JVfy8r77MnQ1dUfriC1JVKKNVH+du71+6
rN5TH0VoUfzDclF8ZRjT+7K1oluMHN3GK6z6T+DmIIHuMHG1p9J5jybrI8nL0EC/ujd5WxD2oBbo
ywhaE3QNo7DaxQu7Qlap/wxT703jARgXcA7dk9mALZjkTteD87cex4vo/shdnm2NMjXPNHgg+zwn
xTQWweOaVNpSqzOAfLz4aJt1D70mc5cn08vG2l1vGenr3pk3WeRtYnQwbCJrcsHWknro9+TlNnI6
AdRyyGioZ8c9j17TgylSCWlNs1ZpaBYzcFo9+pCGBlv2gOnQ699vSTZgZkE1kYlwifbTV9Xb3F2V
PsqDzapeHH84IfEGjtDeOueOZZ1tvGrxDU2laTkF2AIrt1gNyKpUVqTXS5o1pmGdaUbD6kfWIZu2
dt/xI7mRqAPgBl6FX11I6HaiRZUdeA1NFGH6RoyQkxpoRpWYNKtEw856uVrXVLipfULaY9U92ur9
aCu91O7uwg/N0Eaou0Z9qDaLLAdZfNceNjPKaapgRLQUqbixSy5hatQA+h5YcnHUQEKWTE0VAPUW
KPsksBBN3pf28OXOU/ugToe/GK773+1co0vxgtIUjhKX6bOMkNrq3OYNfs7VDT3F1a1o8ZgM9LrE
jxRxw8TYa9mdDe0Atp51BzLxqUSDpjQsIYplcVcJwYCCC+Rd/zf4fpuDJ7v8hqweGoVUEyAtB7Ys
coukY37jLZ72U3GiBVOS2fVwvCU7tHsX6EXkBhCQ6xnHZKhNlFUBbdPyAlmZ1W1KEKoexSQ2+oPT
bP309FlU+MLL+VV/2LsPH5YopUwTKTZ3wrlrmn5bFod5nK2rBZKfrpzGpt6jjzbcIvs5X4q2B2Eu
TWlAQfR8qbSQ1qQJ6pRPF2304EPL1RGY2PNqSELOo7oJ7tzvpA+brP4R6xGSMYfPFqAbD1z19GQL
ajRosFXRoAAM0KqoiYyzBYDRnZAMpZI9KLSMTPT+cc52ckFXQe16JYolMDjt8jKgFzkCIblaI9S/
oGkJFNZhU1SrzVwMKN3Q5gCqnLbSYdnGonPaL09r6OeLcDef0XCjznl0jOv7nyA69RLNcOKE4L1j
H8cSFBctUjhg1w4zfBcceNM0GiWOhkMNmNOyzVcbxDAz0Iz+sKbZ6mID3rsLlHWXpy/WjzsmRVOD
Gxotl2TjZUWDjj+1JYCmJzThyQ++06MxrGQoiU1aAAlHg7uAXrT246el75eNlaPDNOZAUw2yolqu
wxwJsUekRSJQa6O5InLAPT+Bce5a9DGszFYiVTkOH9dNSCNL0Z9LPimUSGxM1yBFXfxpA20HgGFq
l0Sx9M15c0qdCQAHahh8nqEyDpXbHUgWZEDCuynregZpiM4ZZiI6r3yqqnrxzvAmBmDAQYBOQAn5
9ITjHruQGSlf/JWbvqgNarWjjLILOa3+ZP2w/SCBEQ12gz0KBZFNL5baOoMCF0+UnwckE6xzK0Bw
TYqm8H5Y/7cLaVEBZeOpQz7rnLa722mVTpl9cdyBHbi6kVe5xI29U/d4WtNMD1rm0hOANKuPVgm1
0ezXHmqAikDLf7UNyf4Hk7vL/WobLwfK6thn/5DyzvjX019t8ehp0tOMpO2Yg+d+7HN8mX78x/z+
P+rukmOLTtnSq92gzIG4gs7n/ixAqJEDuRBwEs7rgD4UCPWaLOcBYZOApuRO6sQCvP+6Ha1JTTN9
Cb3P3b4PVySbB9nDpVhfu3vRAuFBfU79EX57STJZPyC53F1dX2799z9cqkOmHhgDZmdHScANuzmC
pNi5OCresJjTcHLECPAIrPTAE4b2KFqTsXz1MIcEmp/9VmtzQRh+v+pXCVm5fFh3j6yyagO8JKAG
JGTJbv0qRwynH5rSUKnDSaMGi74jtF7oiKT1qLOLd1YO4vHHPSqZdPGepC2rhLPRTjRbd6JN7/Yf
UADjgAVrwxsXtYQpslM0NA57mf23jDUxgDfJhk/h/+Tyv279YPew/H99ygffh6XeygSH3yZJTHPr
pNEegW60O5sDwLEKgacFwKkrwLSVASqAgaDtp+iNpynZZMCmOi6j/37JAHoVDHOOlLZypsERIBPu
OsA+adm6K3LRA5iqLG9LexmRa4HAiK7Qlf8gJFVuywRkD+r0SEOnzndrJTCOYS3qcKy/SdYrRZPi
zLMV4i8cm8Ul5QkachHT1I2+jorttssQIosEjAilJAuTArwdMEyuDhRkRgqaEbIyef285dpG/KoY
+3I58LH4BnwUBHTVwDKz23ed8xmw/+DBMUoEdklRl+OQ7KnJYJVyI85XH9KHzSVsQHLUNzz+A/FW
4zQZw6yghYEeFQv3kAHV4gDApOLaI2B1jYwGMcm8CFBsh+8yyUiLrroXE5Kt6tH1s104OlZANv5s
gHZVb0Y+ekmOy1L/1WW5tyd5ZiII1XMUeY+piwpF7uf9k0C6rK+X+mICdP3JQyXZE8mjbhyuBtC6
H+SkNIUHQrYE9FPaoXUHwRRUq7Xt0HCyXQ3Vpq4QZzOKgQj8c85Ip4se8ki09Gyg3KLmC8C8yC9p
W51uethOFOUzuAjlIR7q5gKq5gbcSz9mkxMBLQpkSO+dpgj3pCU7bXInkzgGe6AR5hOz0c/aGXvL
GsJ1acpIPJPCqboCSOLlvKelVvDGPo25FV21yHTT5eqB0hFp0SCrmHemABjNaKBAla+iVTTTige7
yPYWAHwqQ7J5cNHb6F1xQImRAIxrNBlQOzn3jHpPfMwjoLNutcMAYDSCGN4KAUiBsrvnvrFyRBzK
cW/0vn3OGhToWBXarwKa0gCODtSlvg5kiGqkF5n2q1oQy7TtFG9IVhrIigVarfdCb/UPDe2D+oPq
XCenFo+ACw2hKktwvPxlSTKLW+2+Gud/2MxFCxg1mJBC2/1K9ur237brFRH2xgNWXRfUdf3W7xJv
T7DuUVHLa11G32hF6O/oSnl2gOcHhErgvhd4e8SbuBmvQPEZmhDeoNt99Sb7iKF61DTEdCaHpkmT
U5NKYJNkzvJHvoDXzs3rAyjssrch+mmfk9BCPBwdSn8Cr5ZvuqjDxwKfzgevBTTAWLI/s8yb94MN
lCoyw5tBUFVT+8nuZI86qy0TA+i2X/t1KNFcJTMClyQcY/4jl3yXVka9cLQ1C7PZkNGd5l9TvOec
ws6JTgJEK1ca+OvMYl0iAxRMg8M1QtmFUrDRkjlwqV6nbiFBOFB75kYCy0QGUYtXzTs9TWP0Q5xB
6r6JLRHLgGRNtOB0SuZmg4cfCRd0qAdWz2oAD2Cf1cbs8+UkxrZBnTuYCW9+46MSJbHwXVV4V+Xg
JHtU+TgrwBXJVsCrTOThFW0DJKLhAfQKXSIp+HbR/nqHkPX/2dRDAtncShZ/HfwC5Vv2OH4oZV5d
mtCPQU6opjS0Dn7Vd+ts6KsLcmZyA85jVKW/GpKClnUIiKYc/Qprv4iTjz76BFXXCAqOUrS/NV8N
0Qj/VCtQPNlMHP1dSwi20DpNVsNSaWZhuWjHRmPXlbxp8NB52qA6/7AQ3h4Z0j4psCb3DHSlwUpF
shCZiRpWhpMl7xD8I16T2kX3GNDGS7QDQU9cJaua1iv3CZm/uNIurwwpZA9IjR+0Kf9h77jA+csF
sHlYO51psMXgo72kQ601CjOzAv9VSud05ouBNiUZCBJgqW3WtSKZZCOQvdbtUJ/34u0Li9u71ei3
ez5cQi/XDwQAwwk4g70JppTxVNIrs3o9phkNI71M63X2qu7UK3RLb8JaTbNc7UMzoBLh5XrOvwJi
i6/7kxsp9VYPXrTUJukCagWj6sE06ksE11TJgWnVy4WKDWjmJgmiWo7N/INj9rcHk2x2hpfyBV5Y
o7FZN5KqnmHpZzvoUiCjpTwW+FGzoQeGhlLd29JVxj+9SaWq6WOQCW2hP8Y8Fw5gcZQzCecUEKKJ
naC4mzYn4cOH46Kwdm0D5INWlDHf1UkKUHgbXBrPRefIc+inyfidpGgTQm05F+iStJ182oJCXFrR
M+lQl9WfmT34p9no4qFAGRVQb85h3fBbghKIm6wBlVOjMXolcDFQHQnoLQwALQP2rGXdiKwlIXqX
1aaPeQxaVdy2xkiAgzpJz8BHDgRCyHXAXau7gKOhuzA108tHNdkkLJ/A6MQTlNGayOw93mfSdPiU
RS4IrtVtRt9h7u5MBd2PLBHVgdb7vP4A3PriAKz06Aok7ehKs4dlkuOZm8p+2eVJCHoFbUOzcESO
cat9fBS42vMM1A9sunr0OPPAT3uPOMpd6vko5WiekekzAdIgjUPn2wdakXx4VWoZzX61RJwWwG5a
/SubBxntrz+B9v1v2fqxWA9OB26iwBRlKGCapGguBXIpzItyIyCCmE8koYFixWl5Qafssop1ABib
eCCFeRqqFvUCrD3TW4KbJ2iFBM12YNAbhn4X0S8XD+8aEpnAIC9xqLx7kbl7c9EvNq0X84tn7klC
g5XlwCsDnpub4EXsIRgep0V7KpsM3bq/CbyTA0XocXfBbQvNDAf6h+ei+hBOAG+jf6/djEiWN3G7
yvT/D2lfbUmu/09f5VoE4tD2YPUgiAKYvnmxctD1btZpY0bNiaajzK8x4GyOk9tO6ClSlpPbCGMD
jH2UajThD2lYqymgMpwNn6tx3Sl2AEA7qQIs8gRHcdKcEJlUDPdLeMTbfvoOfMUGsJHz/jipGmuS
9VzusqrNn2mVdSK55Ub4RCtQb9e3eEDvvD+7N3RPuzea2Qafz6Bnxq6+ewPb8Yvcywc0S7C8AoOy
uXHf+txEakdREBc9qltHY5ZXppa4476zLTd/Y4EN6SMTZpC3Tv+eWVP4RxSb4FSAUS5zcNwY0wdy
yUc3urJs4XihghL1PcBbHad2S1o7XI5ej37/CsiOQ8A6z70CScG9OineSJMU7QxYkFg4jry3IE2P
KjAgy4TDTruSQvvRzBJGdSwy8Y5WjtpUmz3YsswFqY/lHR+2tBN2zmyQdDV0ZHRL47YkQIIRDTqz
YoCjlkpEw8hAes9RHLAnW0CZol+IpoAaRnpKdkBemfacp/LZS1zARfhx8xYstnHYxxtpgDdbmM3X
LFoYqCXeFmAPEwcv9uS+yIFwiM6C+YmGHEhKYELLEPPurY4djLmfL2PFzsBdFx+dqj1FZli9A9YM
fgw9qNgT56OXx+K5X9hHsjFQBngx5hiE6QMTHyfPrw/StlA6pXYA/ykKe6URHk1hPk/Rkp1KlRCh
AXhVGfDE2NXEc/RIopHyMw8mqOF/8SBFLJZr7bo9ON9e5VYyANPZQQBSmEOLPsaqFDfPwU+sBQDF
kNvddgUAoO5+acmjE1rjlUAAOoUEkDeld5zRuwRcRoUJQMLCA8i57aEzXiMD8HJxbxXj4JmqzAPK
AUFYnlSo6Ub/Q3ahoVazMG8bCxQuoGB1CiPayAmFUM232RVAeEUOyPMWCwdK37qga6qPtjRN1Zpm
pO7c2AOFIxlVeJXMcmYEd0Iy0j6iGUCM97gu7eh9x8vqoPd9uFbfpv6pKfhmllk17+10nHdz5uMQ
kk/ogsZ9EfmgNRE6GuzEQfZVoJYIuXy8J2K69BU/P65XFUnvHO6mpCJXweZ2BwyEOLjb786/AyD8
ywV5vhOgCkDReLjcDZ16PE+uNRQoLofmZf0rmx+y/zaxwdKz7v/fdn4oUJOyXhPwA1vfAkfOrz4C
bVgxIM/yPPyDd26+z5OCHx3Eu3ZeIsTGxIswCvO8pzoRL5DCsWrTGfKSoZkJWFhyiI95bhewQsce
tenRDOTS6AGiaZZxtLKlB6EA5xNPvm3QHnKjFWuG5IQnEurGlPLVglf235M9Llt0cccXjcRJM5JZ
qOYBhM+remj6P9LaxnvjIOeLV2XzZZG22PThMeoQuUJzkuwDmjKZ3Dx7EEdAMkfJGaw0Er3dZbVt
FWvVnHT92eJ+QCs92Ioc67dLUuA7CIjMfECFYaJ6ooBDAZDDCUytHUcX/ehenLKYbtYgozM6ni8D
To7PZl1Ez3kzWQd7NPES8CqjmSGSEqTX1wdxaXnxjuUAR6L2yrXTspKjsykmdOyua2rHBNMZKghV
DydZTlG3j32c0QFM3Z9CgZpw5KRvFgoTgWerpusal72JL3fiTFExJ2oggxwHe7ewxEmLyIKUJLNq
owZhZcVQefZjW1LIRsbXNo8+OulXxLvQGeZF/jNfWLg1Qrx5+/3sAsd2NDfZmMudm8ueo6/ed5/M
Gl1eU+1faUV2yZCkR4Bo+VvA0vkHOQ3LubFzXOBYGBLJgm5pTDz5cHbKmfB2TPE85IpSgxQjk+FG
2CEYW+KYXdK6YReaOWgtwV3WTnZaRookr/BXymgkQeFOB1nbZ9ueHPBPdYBCPxiR77yJFnAjBF6V
fwxjL7qQDIwKDgrN0MGKANbWdUy2GwhUxXUQoLBCh6FtagQdmoN8EXABXYEfEXoc8UucAb1wa70D
ks3g6F6W+RO43H6bKLrLEZHN3TqbwHa9efAEZme2zSsegeUOsBYoQS6vhpVVe7QpZ6jc+CEjRQss
CImCfNjQIJK2unIWodJmyo/jGIZNwEOAQM80ZWpq1xzo6xNADVXNVtcteEWnqR4yVaKFCCrqtJQN
LfkMsIDeR4GQN4x2MHpxjntClG5wZuSbKo/w534dOKCrkCd/XdOM+9VyBjYADomd9UNdg3Enqbk4
xox3Z8PEkKGmHcAURt+dZ/zzzjRbhaQnSxLGXoKu13X64E5GCe2k7Wk7/Mqxvb5cFO/NCkH6sM3G
MyXHaEZ/FprFr3lBrfitjEwqb4hf8oIPLnr5S0N9+V+qo87zN43deCju9dnRcFGhEoHHc0N/Jttu
KndH04Yq7/Qf9M6K/pikaamE7pdrJP/wrSBVQeV66muAaE7DN3rtxCguwbnptFqTYrV5cCyzfRem
7mV0ig5sH+BdiHh0RI3yxD+9Lo0sSuQ7g9lfrLBFs44wUwQdPVSEudxHfAHDYKJbYl1HZRyuwjmx
AE07ZQjhhB0eg9q8BL5Fu66NNoUROa321pDae29svpZtuJFzD7prdLgPAVcA+Ou0kSBPcIBJlAPP
8EQrA8mq6+xlbAD7NqYkTIc627j+GG6n0Gj2gGnMe+Qwx9DYUFMntXPSrMSfby8mcOFphW4F1VoN
cAZ6lvo4uG4N/GHQp05T3+xi05veFMwPEcdHS2AZWkAbc+ZPhBw8dqFAI52CE2YA9WFoYbm2Vf1D
hjszelt79IMQ2DCP7W+ebOs9Knr/j7EvW5IUB5b9IszYBa9JkvtS2/T2gnX3zLAIBIidr7+uoKap
yelzz3mRSaGQKruqE6QID/fhNCp6tF411CPbw3B10UzsjYoYrDMVj9q6w2qLm/zSy/kThJC7C9hm
ICepFEeaYUx/pEX7NvX2+OaC3W/X9RkLwNhegu9G+zrgXXsGMSMAAVkJ9GOmFEJovDbkM/1ytCGz
C2qVbAzqukye9zpeL8/UZfqcPKPi4IjKdySI1ayvTKls/sSbv2hlucch3vJfWteD9BviaE1pmQA7
ZZLtwGbPwzpB1BqvGlBtLvftLIq3SVOgnJiu13QzxyEJgurv93N1VV/m/DMK8OVCpkknAHr5r8cA
u9H3lpnXhwf7wtOw+j2cHojW4WEJ2bp0L1oLdHTMEmZglfV0Au9IhVNkPE+gkRA1otHKSmNXGZd5
Mq5NkYKdZvFc5smV0Xo22eOBS2dLNtpoQmUKJEjVdjSmjT58BprRHWkHkw75YgTv22YG2kBlL10F
jm5l895bbZFddFvP0HSkhnGfB/UXfMDkqdkBrflgpfEyRV6GnWFBVODQieOFFlqe8c31/Gxv1p68
AHsQmBoKg5H4Bganjo8CsAMaScY0MDbUmthQt9XETjPi8exBxoYDMHDBrccDez+ORtRklqHU3UZ9
S8NIpL21yaTtn1MOWL06LS0HJ6SqgFEtJxZwYG8KFxBXZEzqJ2pyz093owA9+GoTJdC5YgSMWDfv
ZDarz33id5exAYGIO8demELfA7DYobkiCtpcaYJ6ZEMmYwSG3MO3Ch4PbmY7jiOEHfr9oOU3KCi6
+1iVcaRUyxHlYPFqihcc/CS2+L1daPmEzLbyBaM9vkD4n04jamgjtQfZoVvXB0XT2dtGi+ILOOiN
GQW2PnIPzvRCNgDBtOZK3ah0oXnOxanpoHhkF4gzU0NDKUCVgkPYjyVTIBiwfCovUbstMOHtguhT
BkoxfBhDMto8LePFl5bRLoOY8B4FX+O87bXoZ267X4qOG5/A4F6da91Og6Sy9E+9Pnr7mdVZyL3u
mw0e64vowPg3Gn9YA4rGaVCB3A35+ugPGjUg0nrhWTXvWDsgzKzcyRaPmgaqmKw5xHr55gL1Aun5
CaKT3Cg2EQQCjzQkNUWwcxUbkRrvNiKJgDbVu23ljJhK56XkrAezgQHwSxHLc6dYRnvFD+cSleg6
pmma+Z3NL7u6Wrbg2mCg7t7sA5+IStc1y5b/85hmKmg9MzM+2uYAFYJG42Ar1uOwr7Nmu4xrxlII
XFsuJIPVvKehqm3gd9PxEHXNonuCIhCUEiTcOmXUdVQBKY2pWYZSMTB9GCt3Gn5Ybmime0AJ6nb1
g5AtqnJk9BJpth4aHXJJS67+3+iA39lsSueLTNPDpmjqDSEAHh3dct7OEjQgvmNDfRKZd4HTJvRQ
Aur6iqMP5TNQKKFx6lni5GmeNYcfXCdvsLc+2GKCNjOg3cL1YVtXwv7kIgwVTri+7SSIsZ5ihP2e
IXERb3IfoGhLNtkzNcUwa5s6cu39atPqpNpakJkKxZSwLfClPoQ9nOjupFqNEvckbF2u3clEDTii
2hAUAeBbG2IP+g7KebKNp9IDZR85O77oD7brs83Y1/oG5DX9pVLRvibXLkbhds9GxcpPM6KvKiTY
zgP4dhP92aURE/nJF9EfReyGtuVMl7ZUB6YP3TiOJPDPXbSRnhedoEg4Xwyrhg2nvPniq4bcaSgH
7evIOhBu/7J/2HHZK+tAweM0DJBo2vthn8WfgX8izIYUIb/1Yy3+ZKCfO2sa/jQ5SvtWn/WzfPjB
5g3cZMiJ0z9u/Wi5y4s9B88m4o3DVU5s2nb6aKJghIPuhozrDFR+zMChOMaAg+/QmtYOTJPtE6IR
7bFxjWQDjnTDBwYORncYTqKw2kvql+0TLt/tU1PgjQRMebklGzVWkc63KmHLosrAQXMzDiCDj4H+
3q9+7aRDxDgekk0KwtSndWL9Ob/srBD/+jlqQhPANEkQY6DgekBUX0R/CSgav2aaMR3chI/72Ur6
P6bWfgMHT/Gz6NhvHTLwNjseWC11EeRj7/4Zp0jXg7UyfnPtKd0ncwzi43ow7iyC7FszWvomyUEJ
4aQqlu0hOtXJpN2lRfODRqudhtQkUYWaC+oiuF5uKzcCUZLi9YomNmxlUmiBpksE6VeeLx/y9ifP
dlAY/y/+L/Ig22xOd9Msp6NdijLAGSPbUSCZgsuozgFEx4Ho0gzWWTKVSVqfzMz9RKY1OI1qZBEY
noVUmIpV02xcRvq9GYIlXD0yMB6oONy/KTtpWM/yqyrlRnr2H2ZPouFch9R7WLra1HqZgyhsNY0p
i/aJhtSs0lAuzNlROrvbhfRnLCLnNgzd43Ah/Ymg+UvO9Oqzs7k9G6n1QtkIqUR9K44D1GOGIs2s
1yG3hmNqoxxoSWC0eY4ErYZDzQTOEBcMMEsEUIiEh/nolYAB4DvGwQi1FX0+QVcBGB9TNZEFLhUc
4UF7rIYr+IeGBANymmzfu3V2AQJQvycOiAubGjSrNJzYbNypJ3pI2DgIbbK4Mu6+akTV+MAgyanx
gzRJQUYM9GsFDALqkq3y3DSAQ6JU+k0XRvymiZHfEqN+wWM3WUyDLI+8hDIdAlwySPvSDSE0P1xG
F9qLpK6Y8BwSWjmwmEqrkezUcKAQoH6G8yxY0k9WMXQbK7WH89iXn/7/CWNKLE+qkK2u2iTQy7LZ
fuBZWXUEJwZBUK8o5i2RtBC7CjUczMN7nE6/xGUtUBCBMPVcJEgx/3v4waaBnjjWhLUlGzV8GPjO
9waQoquD85Dl6vQsh9BBjS+KSnBcpglk4vy7rwe9m4DI3284aKSgRLU2bSpDP3HBdvnL7mgQtqot
JQ49QsL6YUI2SruqA5yDJlietHuhsWHjy6G+26CDDl0GqFRk8hpE9imr71mVG7u0F9riQ44ea+oQ
1cgTXn2T/jKLvA3qTs6hVC8xWcX6xUgl6nbWMfW6EZjkpof85kzTrm7C/dcas0p+DpMldnRd9Erb
gIRCkXYo6kWODUcGJ+Aq7mybNjIJdE2cZOcfEn3aOoiWnuJkGE/Wrx4NaYJsQ9oCvLSOaXpdsu6w
2qjXcugQ6fpfD+bV/+En6kMyLR+FVqzL1hVgRP7nozz40PB3n5Fspte5R13eLe7jH6oave/kBkrM
boRL6KgHhqG3AdQtkTCGtsFrIko8ekdDbqpEn1/JJm0TRFUaR71jo78OM6iXGzZVO5rUY5FvZO+B
U1vT81duNN+MNpu+ezhwbRqQHt3BzacDhnOxC1MHoLP6MduddrCMIQEbwz/NEJkdqs5QybbaqJdY
vXsw7ejnao8rltztyvNviB5AXOyghBZAwZNGT5rTRk/t0GtgCdENZIRNC13JqhDvWGNbxa2toSSk
GA5uWYABQ7nTQkiJThcp0osgF7IpxbkCX7Uh8/4QWZEfKNS8RqLTXzFpx8MjuDfBP6Qi0mQnt6zi
4GqmcVEq2mYn9hwc78AVO7Z5hFpBwIljPRFP1LQg9j1ZefPJn8xiMZHdVhcSG7H6Q4SXHEgUQVsA
pRnxKTca8ZS72XgaBH7DqPBBgSEb5QlPVMDlUW1+zif/RzZVRRnYPUCg62w5QZKsY17IohrHVog3
g9eJpIPXxrejFClNxOJWW6J++4N6JJRCy7YPE43A26ixo09kH0Yr2dk1BwDi16ljPV1ARoaD07jJ
3W1eA/dOPpXJxuV4MrnGvJuj9Gs3JcV5qiGXBVUNmW3GxJzCmETlaGokeYdWqcj1qsHX6QKKSqDe
M/XABjX8jSnggWB2DN7mNLlCDa6L92qidiIkuI2sjffrtJdDz7bJ75UJ2okZ3Bnu1nKr8Twn1d6J
pQ/duA4nKd926q2LlChYFV1zvpVzdRAT7ptTZ43uVke64MAGgABpKMpEvxkDqEchLCt27TD3ECFW
66ixjx1z+tsHc4bgJuDeQ2AZZX7EX2G647ubbEHNCboA3blORhn9FQ8NPv/ofou8cgyy3sGLA+pi
mw904NQlrvC8BfFy5EBp4LfTZCTy8L5HkC+K+c4SxZZN3zy7mj/xOvKQSiuqo1Nq+otjVqCgmMEH
NyV5GbAmVfWs3dQBVgUy8NbWLyNqwi5tmhoIe5jg3vdz/L372gNhVgIgSuva8WYEJ8bO74r+Unse
MLFqYvFhykgznduWJ8+3EGqCabXTit/ZoBUHOrkaXAT/B2f6kXgcbKcxqU8PH2X9EdTTOmBdPVP+
ZTQ9hAcTV3tL9XFjgbHwnI1l8WaByy30G6GHJvCzb7Mfp5dRGDjlmJUL+sZp4yK+9urebX2Tpsw8
aFrMv2S1BkAxBJpc5I92kNj9YIca8QCQlC+AHLfz6vNctBCtbRLQCEJoY4+AuzzgjvxpGRpeK87N
DNX0bC5+QmVmEysJGRuwLBX79s8s7cF4VFkzNNPAD7kbG9adu5H3Z4A2+qW32qSvlxHyEWBaME2o
D68zM5vYIbOaOvs7H8H+rmuQ0LJaJ3p1MvcJmmbTt8E06i3ZHWVHuHOxQzH33R5ZuQYFG/MQyXov
taa7uioL37VaemxMkOKRajzZsmh8Jg8ymSptj7uPtqFJamK/f7bxHnncY4L+su1CJ3RS4cOSxQMY
9FjebNwk6nd61oKhs+4yEc4+qq0RrGquvmqsJVCoun0KipfOjc6JFWG1O8hm3+f134UFmBI1XPVE
mlY7lEr1G9Rtgf95naaeP4vkWvqP5lzxoTadYn6GzFi58XXP2JGxcvr6+mGrXO2fq/1pP/Kh3rI6
7sbk2jqP+488SQCrgMbOUqDwQIrnjBylCtmY7ME4EIMdWxUxPNYzLE4P9Q40hC7Rvq4go0RLRMEB
3U28o1eDrwuEXBdc0IxrrCXmtSO2x2bu5BHRrnsuExsU22r6vRvFMSJk4IlIlfuHNeSUKnhX5Mh4
T0MUqEEZowB8+xd0diKUrFvNTWi0YFxb8bKrD/WoIWDtg8uD37Lh6vO7rWmbh3U0jPvqG+SGq51f
cAOCp6Odn5dulnQFolmVj7t0pbOgV1NLt1Hvug9Wt7YiBMiVgz30+bkq534v9PK2mv6zPU01tPPS
VXuOUMEGWkVttPw4CKxms2FApuCfvYuUOUEcNzKYIq095yjdqzZJVnVnw2O52JEVyYQ4Cvy+OlUo
UjyU4+hUG5qh5sN48SRrpjbJaD+IU84BDvNzsIzX+cf1H7ZiHei/bA0EIJWeaWDvhHgBj5rmpgEr
czPxwjc2UcK7jWPGyX6dSZUPDflg3eXssCOtkJX1vpYmDf1r1aGKkubW1f6suWfE98PVtPworSmM
A+6j39YJ+kmRg2KrBHn+1ASKWhEanXP7S1EBNDV7DGEI1Yy/ejX08OrN4gbocb2heRpTLx1BJpCM
6X1dsm7zwU39sDHvEYVdp9dPYLWSb7lXFQHNLo40TWPaZ/kk65rOGfIAECy84GZUCfsGEOSk1rwI
M0PB00TYLdm6kWwuZFvEm3WUVBzaIvuRWU61j3htXO3BjncTi9jRlZ54tWLrJ7iNxA9NDgrT7wJ3
aznGqY8yEGYhQPbdysAABweoPuNcyA3jXFYCjPY+MPmF/nN2JuctByLxZXDSbdNozhuZKrPZ6gm4
XGnEZx2hRCu/0ojN4xhYXs+PUpMu3slSCzWt8cNOLcfBSRzjWgtaHP1P9BLnXOShnnRg7q0T8dZn
qYvqSxd4HPVOd8Cs+eI4X2hA/mkx/DRt4V7onT/KJA9nA+pq5IGIMgQCe3Pc0GZ4n0LLlvkbZMCr
z5YnEBHSoHeHxKNzSFGneeyrMrrZpYVggj64nxpH/7OcxuFv/6nkg/1317vfXTAdL2sh11LdMy12
P6w1vHHeMuYva/GfMtoAEYKIpUI9p0g+h0NUxOGKerZdoB5wuS5QBm5CQrRuQtsvpmda0I6oO8+k
893osxnoufIbiMqSH1DGARmqP6bPuJCbeL4kFhg8MCHjL1kjtTdQK1qBMevyFZQf/jmu7L+KQalo
jFnzRUylffGAmn/VLWhnJwh8vvsqm9l6m6Ib6ue88epXLZ4RPQAPVkgLDJwenjIuQydqeVDqURQ6
1dxdmGoGVUxVqoMk9cgWucIIJlV6RROZ50OVwY5Ht90sffJC3vs4FWN1XPeh3rq3njjTMUXeEJ+4
AvErkqM9nj5phFBZnuLqRd0+73kL9fSxutDYUc6WKeJN1jUAJ6sh2f6zhqZQTYpTloMQy4fVak03
9lBpa80D8e4RDx+qV+Iz9ci2svQZdldB2o99ebCT7++WPtjs/Ks6pZ5bEHkPCKbbCBsB/b4ZeI0b
lO3HV7P0U6iNgCF7Ga8+ZDOSHFd+4K3+N2Y1ol/rOv8T8qXRDpryKaCDOgjfbR1IzWLipzhjEOdT
91lqtFL7BnxkccktLwZc0+UnMIS+ezAt3+tuWfPvOvRyNiVwoxBOrDKcrqR7WG8jZm4h8EvjX7N0
TYF2NSQgEsvD/3980yHXujORBH2ib26stQiejkYJxnVMZoNl72Oe5wD+4SFhRoNxA4rm3gOF3QS/
lpKvwP/3gLdteVyeAfge7zVe59vScCF6qLWnMjUL54ozQ5jJnu1Lb977zPOfqNEtCeKuNvqqT+O7
yQLi7Z7b/YYcIAuGwIbWt3vf1sDFrVaS7whpGGgy++WxhIzhstsU8Rw02qaH5BeoCQov7UIqZqKS
Japo8h2nxklQ364m6pEbo0IoGut4jC7VUHqGR1jvxuCeiRso0EVZiBhyhts3+JPIRtU186+JpZyE
amtc285C6UK5OhlEULu1uPs8FncwWIj7MEDmoI3BQ2+xzLc3pZq2KnCUC5H9ID9EaDGhFdI8a218
XNdSr1D1Odzbr+ZlI2gTbwtndi604/pTNa14TSF+B3FQfIbVPs2i2ViGA3zor4mkj/heK6BqaFi6
di545YcxbwuUlUgNTPuw0QQN14ZsNEs2GnZaNQV23PkB2VCCpcllGxpL6CS9j9eFNUq2ZVs3u99t
DXalLqwKA3ztHCByu3LbL6anp0E059Nbm/odYv1x+mzhALhzpe9dIZUtoPU+g4sERSyHyJD30ojY
prJ68ZQYTvEEPhbx5Dbu2cLV/UJ2Bw/bEGpIEOQiNTtfsZTHlo6CYyh+houRt04TSh2AMQJHdCiU
ufF/kKd423s3FExNIFMFpliNKhYC38kWjRWot4bpMH8nHZVVM+XD8EF/hWaaGfEY/KuhvYIK8xLI
mdnbpqmYQBfFEYnsq7EJLAfJ5t6U+o1s1NhqFh+nZy5fzOQgwIR8AzUAiEjBELJZbctuao86QaCQ
QzWTfAFaTAOGrAciQWBDo2aufV7tmlM20VXbzqpdX+IG4LlVDjrhzr6huglRqTj6bmSgTtZSbt9W
+xwB/cit9CeZaJL8qdfO8Q9LLVpN5FZW1o4xF7IKKvRVqCCYTPp46ZENf5x9yUEBTJPUrL409Cvz
s1n2f+JFJI5zV5SQ5rO2pZ7xV1BtnUAf4F5i5LkuiNT2h8Ywnsi02qmnjRPO8eQ3F1D2zFxwAtHM
EBc1QIhqm3UNi63+wHTrf9urqTmqSMFwu9U0cV7wlLOD4iV3yr5IGymueIwQNu0zr3gawfdsRmBp
mbgQTx0oLp84Y+WO/KpZR0KZ/MrOWfxAi+BsI21Ssbh/mDBWdgw88cCJ8cCCUQ9VHUZRBCFGRaOx
riN6DND6vvAItVufYg7wZGw2dzMea2ub6KUDOVGjO7p4pBw9CE+gnMmw79TMijNDWki71kgFbh8m
NMv7burxdCQ7M2r7Xhaope3w7Z2s7wPXtH1t4wRrDF7zAjRg+6LbXAJ57kR7slETa39MPObP4Bfk
IELb06+CflNJ3IPslSVHMtHvjez1EKWA4c7/8QW/4OI7oKANuHruQwaDFaHs4ubgytT6zAz9C1TW
yydpMuMNqqiIyvTWZyGFtkcxPaRPpqdugOiFQ8TeiG5fFzZvEDTkV0AG4v3cQiZlMS7E3+RKTZFE
yHiPUH9b5rV56E5SNGfTsZJLwaEImaAe8EsZ+c42iTk/lmWafqlnBRqv2ItuDulz2/M/yAtIoGif
GZBUpqFVlzOo6rrh2vMR7yQtj47MEDaALRXfL+dsddgGdOia4CB7pbO2Z1verWjrHTejDqrSVVse
6ljchD/cwB4N6nO3Bq3FepaUsp71HR0EOYRdd4bui816gmy5llYvG2fSIQNJroDabUTsOsf/keGF
CF+ICWZ1maCZoA21vpDLrPbf+ZKthzZdVIHuHMzrlWGfWYsQrzWCYtxpgAJEoIfdestiNwdCNBvI
lHb7qUy9G01QU7ecHxBqyhbndUWrloF7E0UYrpLUxU7U0Poo9m+4Ps2NGeiAXKIx0xA1AyhgrDgk
1GxSQGRKHzGtRwNy4mTuRmglknUZQw5yx7opPZKtLqr32WUNeZNRh6JuiLAc4vQquue7aXaUsriD
jW7WT2TrRXZk5pycPkTplq6paDgHZHO25MjKFFFX3Xs1cYnbcqbJI9h+rM9+59/Hsjee+97gryyr
FnPN9OY02COYNJRXPlUfFxUju/uyMJ+jtloWxVqZbiBAUOT+HjxKgYGw+lcUrnUbt7E9kB0O1UuW
JW/NrFdfIazlhC7izYdZuTlTt4F8rv4cI8k44XQ7Wu2Ns3k3ALX5LQIDcTgwx4AUeTt8Esb0bmcg
r0IRr75tEsc+darpC6g7LD0vcT4O1UT/YHsY/nJ52Or/sD25IFvb4EfunWyw79Tommvf2xanM45r
1eFhIrb+rLq6v61mCCXVp1GyNzJ1iIbe3frwIOHBc17tpXC+rHzwC2f86ielEgoRwAbtrSz6Qhzx
H+jiaWy2fd9uqEuOg8EWx1Z9qxqt7/az1ibP+O07N3s2ghRv7+dRmaiXgls9RtDjvpo8K33GewqS
lL9cuW4jJ8M9RBaUjZoptf0AV5lyR0P6KfU0eGHZWQWSCn0eB6hulYfORbmt3Zya3j33WVfuvcGL
r2vD6iJBpLzDFXFO7T/jwij3ZCtdF5dDcpQl/0zpS0pVUl4zawAq1SVPgE5A5pMmRg1IDtbmqKuF
qdM1vIabCmfVrJYJNEVV1tOdAEIGYcoRXwZMRzM8172Qm5LXNja3Bi+8i6+qFGyv9y5JWnUQAR5e
urI8CNct7gijijv1pjHP73+uxjgfimVGn/393ADLvJrIDSiQn8yJgJtWO1FDHmOLlDPohEDkoCbW
VWmcjFvoWkzb1UYfgOfTsJNtHwfrVrlaq7tmdIga5+dQOEihkzOARe4ZYiOHh02Wf4DddahkG6dj
oyr3ZlXN55lMu/U1R7l76dcHi/feobKbtz4BMpSaOPVnHLIJU9oTftRWyNLVYTKPo5uUuY7AkIFa
ALvkzwPU5w5Qa8CtM9P5M9lcM1eqM/UX38jbE+f2z1K5ogRlvPKIH5zGz56bZMqe+5h1T608QHS1
i4E7hL1gEVDhGQ+KpkfMDIi13p5AqZ6Ut7UYhIpGuPU+F1nPRSo/ubXnPldOyp7q+cnOuzYDlAH/
94Fn+WMZDlHt7qUlREC+MhLsWcrY2kZVb4U0pAlUzo5Il3r50QLZMsDXebktu864Wy7ogduuaSHF
gKFWOsY9qdB4QzdvGyO3to6AqI7RgNhDqtqJIootpDFdD0gWNcYZqjgk1vAC7K53TL25hkQTzwtz
U6dxcwa2aTwYozxoedWcwW8ChI+pLiw0pob8Wm8cq2XJ76ZXW6E/VwVKEXJIgXQR4voRMmbXWKHL
RWu89+I0HzHRBVoBihkUpGIWuDx0yUdCmA+3bXY0G0AMoZH1FaWhyWuV8s/x7LOTr45czsxRHYA6
uXm05NVhVjduqGuo8VAbceBZvAlRlIQZMiIniSyXasDqpO2gAcZRGvmPrbHVX4HGiY4smUgCGgBo
CWT8LzcaZnaCJHo65bgVInBQQfh+MxtJfylK2V+otzarDbR6YpfyAgWRgAQKM/8b+AMcTOLGOQ+q
oZ7mdkrJtwImUFipg6pBbocOAjw4V+k56DyVcWlovCxvE0xRl6Za/G7A79BVIdUHxlq2F0LR/dUD
ikvIZjgRCkeoKtBXpYHUs/VuOmX4npoF6u5XxIvH03kH0UMA6BT6giYUbj6E5Ha2Neo5D7IqNQ84
4SevuNxFV2CRb1TL3BjQ10TmBNxd0XQA71YG2Gnqnn0B/tNqdNpwdi0o4SqbXWjApYsrvfd9EyXc
vd8bTyYzcRFOQKEAxvTpG00w0fdQW0r3beOB5o4ryp4EwXWUzKpumTo9e5XARW9mq4txmU80sM8i
YHBamyntPNBjqlIqMuLamG6EYfRIuFTlufLij01rp+DpWo0PPoVaMvfMA74dOBdUo82n3GHTKanb
GRw1GK42aHfgN0Ljkpf3NkGpyO/8VhuXtXUsve+VYN21LUV31ccJ1ykaywwBdleC+liMyD6rBm9m
cQX9LDD12YQS9RgIHZmgScarIIG8HEiZa2QxZz+65XOT9jvPnyDxkGrNa4/TAgQns+FINqDEtROy
1CUK3Kowh9DplbcaBJKsFLrZfgcQvs8dPQ0jjtP3CLVGWYzyBgQWwH9dn29ai+UH3YgQVpxe1nAH
hSlQOSdP7mxdHyIgNKwVAGgc9cPkIZZTgw4F2eViKO+otRm2TZ3o22Fi+AP7Y+aEeO8PgSxd1Plp
tjjmhea8OMKLt1GZ5ogwSPfFyWLzee7faEAOGYDdIQf0IpR9jRe8D9Y/BdfNCqfAd0p1E4XQ9XBG
2NtW+7SaCkeCmjeHDu8Rd7Ed8YdSk3Dw4i7jpvLehB/zU2YWGQAEqHmCgnijaEPeX0tceAAuePKN
XlJkN0QyHVIfmk16POASU0fQEULUm094NFGvzc3vjtXYR4AO/NDywddq9hp/hqQp3otlYQZmPHxD
3LYCDIWPz4ZrD8/MERbIH/Nba/jWAXWBQyB0t9h5jV4AjRAPxh4s79HR16JTISc9cG3/zWdFr0Ds
Pzyb6V9EDYqE3tSMPcQ985co5WfoCRtbAT6crRJluSeqmZKmv0PYAZVwhjQAU4Et06zqzDXUD/SZ
cSy0qPgyzYAYscTlVz0t8ucmZnyTmDgzg9AEVSvCvpS1bn1oWmh5XCL80h2byfM6Sb5GbETdphhY
Dd2HOKRnqu/Nf+t5hOSxesLSw5GerRM9MdfH7OO08pbcvdk930Kr1NibsZfd5rLgN+pRg5suSkl4
H4e6mrUGCRSr64g9klHjtRyKAedcoLNa+hJy9YUjWUopUQpnGV10r0Sh0rtzdKbGGwEcOlIXGs3g
m9cXe6o8onUSVcjRuY5xPu3G7EurV29UVtrguA2xOw7t1amM9rzrjTOVpFJD9jqy/MBDTWhINqF8
aQK1qdbRduUb2cfGGvztgE0KtQl5rDutm9Rev611v31xSgNFngMECKEPq/2RAGF9SUU5bQo1RBWy
fxIa6EMbJ5uR1gDFDqAZo2qoZwO5DaKwrAhXW6qL/FKiCgNMmb8cyViMbn6p7ekZZxy2p8nVTj1b
x+NSkyhlRlyuC1A5329BwuFceIaCVx0EiaLyJfhu0FB1NPXw3f/b8zRj92DH/+ah3eAkgJamiqz7
6nFT7Ne165LUtcLRQGUzVYzEU48bjCgPQLKNVzJ9aECZdCWPyisOix2Yqi0y9nK7vmrxHwsJ43iq
IMyM16+m5YW90W0U/nS6eR6gUG0jMTC8v5g1loWDAlmvpqEYvzljKo/OCJ2nyBi6w1opSEWGkPt9
n6AAOc3SBK1A733FUnlIRj8q/7MNTXisyAEF6H2oMCm2HWtlX6an40jEPF6NGCMw+iDxcBmevRbH
XcHomiN00K1zMvvWmXq4a7lyVyGyCjYueSCbCz4JuXPwX3bx6UWKXxoCGwEVYgJSrocIf7DNUmv5
UJ1ZiQq64Bz8JFGVRrex9kPEA50TVIPw34SqNalus0jteZM3gJDi1PQSm2Z1sPoJGT3A+KGGmjTA
G6bM2klU1h4p7RB5hXFZZkkNlcY082+/D5kKmt326mBTs/GI+hkd356iOInPPWpvd50nyiJsAVqp
kKG/GkpImtSkM8/Kj9AvA9SRXCIr7gOdA9pJPjmDyNpmshF8xmvzt+tq6fPtIMFmSfUiObPba94a
x6UihIZ4FB2X8hEa4oB+XDSjAVb9j7NaSzsBe7sBL+5mViFuN5/Ek47kWj2z8kYmaoqy9kK9dVhA
Q4DziifqDVX+wZfsWWlB2ApMTUwld+hXtvy+1R+CfsmZRDa80n7SL3/9tdNwcVV/GrcBQw9zkOfy
ox8JdBWv01Qab1MNeH6ssflAQwaNKmjUzGlIQyOSEcBGI6K5QIO8OZrOn4ahhXo4RuQx1wJakdHd
cCTi5zL9kedVUOIN9XXuq2EX53l+xB93fouM/I0cQICCO5hZ+3db3JweHLlrkoWSKdTEwGjaOU5b
a0ZlFAWQSDzSQs8ek0vWlAlKYWyACddxEoGSvOn+pElNq/Fup+7juKR1WZmLYNSdDXCc4Gl25uEJ
1YhVkGR5/nM2vxp4lP3J8EDblFENwklHiwGp9pPX2bCBFMABJaQLWpbHxsX3tZLj2ZqjLEQBqXuq
88KRKsk1Z08jamIq7FrHtoJn0zDRB3Deo1YooMSP0eN03vo2LhH/zRuRbXUb8OBd80Zj6sd7EGij
2KbXmksXza/TLylzVB704HwqwHI/tAMPUD5oImAmIb2ifEjfHPEICBHyZ0Mv88ugUuzenNeB3vDi
2KmhZZZs//8Y+5LtxnVsy1+5K8bFTIAEQPKtvDkQqb6Xe0+4HA4H+x5sv/5tQr4h33j5qmrCxXMA
0rYsUcA5u6G+HUEnHf34MOf8EKT1UUU6feGhbi2jOB6Ohs8CtzBo8dJLa29qvvaRWdVqtDLzNa/C
3kGRVFvYcKfG/aB3WUDeeNWDqodHaBj2Kwvl0Vk5cPAHVdIcQT4iWE4MqYc5cHASbkgTy+VNI09A
kTanUsceIQO1LaX1vNbQLZhap18OTbzsiaftCr1FNct6Kmj0BMPJ6DmSYYvGSxUt8O0SPocj+sAj
IDQHnsr0MUBTEzj08HnSht+mgHM5alqSDI1LLZCn1Whk96vW17Y8sZhLx/CMfTndQQWR7gAARhVC
KLi2SvhJWK6mOdC2wCP1Oq7mexCGTrBZguONDReuMd7ZcQIL1KTTwwNEkzT2gxn0WDPdP4kcIGeL
yGwP30zjoShQ21chz8jXUI3eJpNp8i0MPCNeYuU4ukVfyUtB+g6chZGsiaHVF7sDqddjr2oM2oD1
Je58D6JxfikOIkUdKgzyORRK23vuGc3WbwF6VWHQaPa5S4WjorDi7X1YQqpgBDMNja72vjfCxGnw
0Fl9dp05FXiz/ercqjNaQkovhJjEHJylYQtHJ9AjQdxEOQGYLw3Gd9Ywz2xPzgI4uu7VoRBluUcp
oHUCyDW6KkfwC++H6XALeUbNdWZoa5VXM9TgbyGoOS9w0PXg24z7qhm3e6i5Elpqi7HGC/fbgAq9
tICIJ8zZeuBIZRE5fsazgx82uqvRaHxKgwB9Se59mAJGftitfbdDH9W6LG+OQxy+dqy8H6YvQaXC
RqazPC4yWJIP+VzlbgNQtl7jKZXtrnlC5nHS0TV0Neh25BKoY3V6jetA3xpEAAI9JpM0B6ZMKb+c
TCN/v+T3q7sSlGyvTDbqGkb9ZD5RvJ28hvQEQA6vNTA5ixjIjJUKfTTxW+/Fr/VypREtXyR6E77G
wl9EXZA/Qupi2ED4F/uqKZ/z8d4ftPIQjsOy4hE9lR7Ah6WJ5iLRGnrSEkFPHLoB6yHjMXa/f+XU
GXbKDQysTupKIhj2hjkBmSMuXFn5sDiOJN1MgitvWDehcAYNuDsDsncLCrjiDsKN/raANezSiOPi
nPomcTKatS4BDdBRLwyWh6e4StHhNeE4VuoN1iuDha+8KYLdTOLak83YqBzGUr9N59CEAydHGZKp
WWpc4t8EPnCQulbEpNukhn9oElJtK8/zF+ig+I9lw15ErYsfohyxoraMl76yP6cmYVXBry3Bcm2a
yj36UsVF7VqlrOdyEoFLJjIeJQE0RtLagMvKdGhY632NRzWupuo6T5cAIB/VxNslavA6j/dwW0+j
4MHW7I9Ea7NLP4Z02zfYGFl2XL/1tVz0tlk8QRIkX/l2P9muMvYyVq9qvDXAo8S9oIMVtvLer7yz
2Yz12wj/ACeuxmWUcQnizfguoHG5Sfq0PisxzTDW3wdPoAZXVWTJeGeheB7CVyKyM2uj4qAgz7oe
tS4kPddxXQXH0Wwbz7WH1VgDgXyNBglo5pClEm9NPD7w7VTt82F81EnsXWSfZbscftyOphv0UFvj
u6qGqAOPU7xNdVSybgWTMDGkW6CBihcegP/JCNhT7r/qVE7ecOoMT/p8OxR3KiiKNll33HiQOWUP
Q6JBY77Vw5/dk+Rh/TNqyM8SThaPaNgGeL4N1r5teLKRchyXFZz0zkGDV4vGof7atQDkTReBAbIa
YUfxhtcjd8rWF2fDC8Dby3S0bwsNZrXMqkFZssBCH2VfndTBakNjm8FxO7e9xp6pHIhGIaqmZbmu
O+tzHqTfK2inQSLhllOTIy+F3e9o7m75rOgItMYplBfKtDqpgS4n38eqACwM+gFr3gK3HEFw9c6u
QVzgPJ2E+ogsXXRJH5qK67MCgF7sPIL0GJXxRCYbtRVgGsExrWJ0d4jpPbaSvRssJz9HJ7Ny7TFo
KNTZoQqNilBdn0eZAAw+pFuN+/VZ5XWRfUmBc1ag0QJtatVmqAfq2m0C08co1o/edIgDbdhRFPhs
njMxU9Mgc4jCnkA3Uc1TueshQdM4SLjA5xnXXicnPMBf2rXLvAOTzmYx9sRxdyibFgVjAQYaVBjo
Os/CCyopn6nbYEXgSW1CSsQZjVKDGO+vObRFiZygTLhseAqBZS/+UN/SvMHPKlMwTdU3uDrE8P4E
OkyEGxW2kI08Ed2YqUhdVcLQYwkex9erihQyrhoKCNBaDq0laODmsqBxtu7RUJqZgtcXdRjRmXHy
EtiKhiTymuuqVWQm+llNQFc9XesjnoACFMPESQeeOFJPPi9IhugjKmA6r7NgEoObJOC+nBaTPOA1
FhUB99V4gX7veEklw37XJMl70IUOiALg5hH5HGAdga+m5KQHcC6CHlyho1AuYT0+hSHacA6+zplz
/VAqp8d0+tCWVjpPMgiwwZweGAr1waVquIggD9pnhlP0ngcqV/aDNFhr4p9ND4NI6AFvd3pABaFZ
eGLEHnTKXedmIXkwrfJk1RQeh3hQgIKJBlqRm6ciKAZ0X3VIJP/K8bhIlpXtn3VrlMsOReUnJiEK
2ZjBdwP8PocFhO2hIG0c/KKGKKRRB98LS9uWkNJ1AintjVYSbCdIHR49XcNnbFxHbRLO8cBhsQM3
FLgfiR4qWNhxX9IctVOvOFdToDKwz6qgmB2DqVuSwoGjALkYP0edDR+RAfGAOBDdPZSzw4WND5fj
sSHtDtTMoA6cG81Cal26rrWhw96A3Y8hATi90CmqEm0H/kb4fK2mhByKIT4HvfaqhIkKaDCj3vA/
Y/whF48DKCMik+3EVCAd6wJ0rEz2bKdDHS21PWNTTJGJbW/hqjlqdmRhWWiObxwfXZRn9KLcDHqb
rWUCnpipYRtaVvmc6D3UoqawbMDyUWfqQJIe66tcto4Rl/mBega0vscKBFxhDStUlDKX2r7xAIfJ
r6EMICtyGw1A/55HzfDWtFU760zDONEwYqc07v1jD+WBW8qY8mXJ71Do6lcyscSeCiN4KNNFSSz9
Iezi8CFPF/UUwD51vPTtQ11nW6HF1omPUn8Ytfwa6a3QHzKefIl+jWmxEd8PYEHkQE9VhvZYDIV5
FB3qLyT2n9o2aDYWbVHonQa7PMoh9hKyBVjF3/XGEi5gltoZnO53YvrDK2faVIXq/L3KizJ+j1v7
a360wfrrervDgwzNs+lFy/xMuwBs7uoB0R8G3/RUBPImdi7T2K+ZamyKdKxfHwhKYLtxsJZtb1JH
WlgA+cChPZNVVUn5PDbZsC2gBoyhfnhmMqaQPeA1cPUI0fCI4/Z51MN+G2fx6PhJPDzrGrYsFvX9
pVFr2ODBdQP8KiCEtioe8f7YFjChhhPFNP4llnpwn+DbD8491YsRxvn+diDAe3wJQYh4kX6Ah+jf
89hRhfiygFeh+sJCAa4Fm3g0UJ/760vslrt9i409hI3NrHcY9EBeKnvynNCrtw76jfMmbKoNLOq1
u4Dn92rJFZRd7hAhkgMErCsAvH0xUwN6oH2Hoyy5CLyuW+KBse9Nazj4pc8jzzjJEZhCiVLlvmv4
54GCcr+PKuxoQQcZFklVaPDnU0c1Kd/mg0+uF6hLKwNLIK1ur49U9dht9THabdXpbYH05bn75bSM
bUxNhvRzGXWbz6EHYxIGjxbfeknDrt3nERpdacAiEJOIvyqn0O5rH2wX1CzUqAitBu3W4FUNRjTK
9mwgWBw52RjBS8yE+9XUIlCHVmlcjhWqvtmI3WeHzu1MjXgSVk8sjIK5CvNWmsAYamBUMdI7HWuj
la+3yV1uZcGBZeQAGl1yZ6MreOfF0pyF+LpcqxwfA7kb/fgVzQCX14F16WzAF7MWhgVaaRtPIvWq
hYm/YqlCUPFBWPUH4DVY9AzN4hAuJla5C4m9EjS3j8QWxMRjpS3nwDHC4HhK3g5gtD74ms7cMII6
v6EZ5j40pQlAQmhdz5JsJBC+iU23Kzn8FNSwmph00XMKjWMnSsdkV0Nob9v4OluAWV9fOGRAnYTz
6I0LY22ynP300nZR6WX+fZisZLOyJ6BAGy1UlxXgRB1ig9B1y9vTTb30hkZpopyvOq39Kfw8i+JZ
T+CW3dZWJQ4Ag0SgaaLcBspye/bGCcQzFiXfjGI8NxRLoty3k1U5jtAHmNgsHh5kMU3YURFZNNuu
l8MAUdYb1YXmsD3Db38MJjKMmpEZqedc5Rx+XX+9G9Pr5W+jZiRA4EOTzLnBeDWKplieGtVCQXiv
AyNv935fzG/QXnVWQmLmOleFWtDIFbAXrQN/MNBnsFqchV1I7gTK+KeOtmuribYdy4vHxhzrlecn
wbKzPPZs2aZT9oK/CV82LtYd/m6EhOzZN6tqBgkifyFQoXPrqTqlKlLqYKXROiiDdn0rXclJVEAN
qtwtnOYmKGmsbyk1Td2yq+jPKsX2D63siddRhLCeg5eLOfNMUBw4iGB8Fth+uax5TLD+mWI7rqoj
rFzZEj6c8hpa03Q1kGtptpLwMJqpnKkuCQeqY2Mn/K+3sGKSrvE4+64mqh+o7iBroa9Rdn263VTl
M4NlGz76d9d7qlw7RNCy6I4oiqSvQYHiBUBDPxqGdUTLPX7HZdMvsQ5I1n075Gf0f+wZLcPqB5Eb
2vDyHZW6BrS7jB8N6JVuNCjogEtG2gczrV796WbY2O26dCyfvaO2UNolSrVktKxyJVEjv6mefJHe
VlPw/M2AvEF5bhYAVT3rDIhUXmM1BChf6QyjzVdlMtxJ/A0XUwbePu+xXja1kbxAUSlxtMxM99wa
+rsACqMqP+iAhwR1ylZQAKMvWALkNMMStBLHqkbRXD3fm+mb4PrUVzGEaV7DAJ+021fE9dsgj226
bal1veyaE7lYFJx4u6Ka1gSa1jpKM06putHchK6SywfBSlSTbOkEWo7XTUnLjWPFN8CcPChBOTXf
y5JwpwVgbU74otvhZgegcr+Ft1xfRQHwosmD5S0hguikXNbkJIo8OWApCT84EwIt+D9h8ffrrBt8
R4Cjt/stXyZ6fsgTqCNMg2p+Ung+nalTbkKcyebtdaBivTZPmaAOsOzxIfT4rjUSPXPiUurAzpX6
suelfalMil1MQtzraAFZOTfnWY1nFEYT6OZeBhPURQTXTNGzeW5VwVx7U9Iu3dSMUIdr2EMs9you
99uwmmMavAb9wc7nrQY7bnz/b4NJVBYKI+ZB0yygxCnUoTQTGEOVSyd9WnUW+kkDGyQb78jpCjVZ
DagwyzXHhLjMLi4NwGXUQKNFmRtZoQEKCe7MmuQ4SGHtijIlQBUV7yzt6MVvGLnEBCqjVmSaSxX6
QSXOAThG05g6GEBnL+Agk7gA6tALsaHl3QbQ2Q3YWO1kAI1UNErTqfWtMurgeQwb+MAcHny02Ch0
MAl0rbyoaLeah3WeOoO347QY1GEiaUOR2FFJa5pz1VK7xYLq36leAHam2jY6fH/Aj8tXHSyr1/BJ
A5QFeGC46qCpczuo3K9pQQR8A+tpOYcS3+iQBk0O5ZV281BTZypXwZCKREAZqJRyXlMebCq0pClW
Y2vd3fKkkMCTA4KjkdSHVuY4HDrYVD72gCxQ0nn3FiR2Lj3qhcOUTnUwPrFGgsbYFBagdS+t3mrn
WgFoVOhp3bqa+MXwnNmBIcruBr22FiwxiFv2Fb/rsk47isBcqgisL3739/mBCYdfNV8N+pXwsEqx
r/PVRdP8eLq/im7zzTEOF2mbw+pmqshndlP0MwAG3zGXLFUuZQQyHtMoY+AYzBodYCqIB9FZS3TE
auh2EB2IVJ/LwJxvZJYxNICi4bOcp9apX+JrVQB8ZoiWTlPV+HXJOgLyE6MxDz1UCV0ZgGrytWAQ
h/d51AbYUf09ll1QrPGUrmaSCozf5nttiAW2oYmVMVUHauqHe59BCGiK+gT/p9lUrElscORUOaEU
nnlKInD8xxSinCqnJtsy7V3S93Kucr1F9zlgeicp8fWWWw94gbJzD5QFFnvaY0NKYFV7vBFVSAbI
fCdi8MAtxWiQ9AKybl2wGVIGAO0gi0+F+QpiiFj2725686l6/LU+8HE2ROR+QxerNd40yNOS7FpP
T5ZArqIy30cQY+9qyLJPZ+rgARZ9zfUZ6ZdhF+xvg//r3P80xbLzfhE0cQqAjI21e1OA7BKSelWE
FFUuCEDuOpJVi7gogkvDgNVK7ax6DirYlvRS/2ATG6hM4YgMBPJ6rC26ZEGtb+zOgogMGV7K1oIL
N5ScoZxo1PdhVT4QPw6/RxIeY0Zml6fca8tdEmmVqwY8rBxykg4vBoweFrUhcrBbInm70mKUwGIR
VbOqJuVG45N9M/HT16yQR2n6tQ/jkAcwZeGek2U/ap3Ip9oWkRt4eX2qmKTLvtfIBvsBKMkF2sZP
bTQUo0yHjnBAtlEHNiSrYQDuh7JbFz6spoqJrRbGBAdulPiWApdN5dQhqe9lhucI+D5owzXyDFFp
f16FQwU1rBAL8AziNHMUef+Kb+MjF0CEibjfkw5oGZPiqVLqXQ83TJEtGVpaz5FeXIa8984FNJLx
hrZeVPo2S0L68Vln1UUbE+8swuEQRCV5r6CVdxQGsU/cufO8yn+EUFK5123sddXun6I24KI5w9ek
Mzo3Id24lR35CMD/vGPegJJLbffLSCPyQWg2+Lpx+v4fJqSCTUapBDV01Pl2Q2KBfduhlJG1HlQP
plANGN1AdklqP2kkgime1w9zghU82MqE36Vtau6hL3+pR5PdjWbG70TZngyC92OhlKIIjLpWMMUN
4HxjxfUMWnIB8GM4MBoFO73yLAji9sz9bUCFaoqa3PIGUAkVQ98j3/gGAKOlgFoySDW9GQcLu8uy
e4k++tbXUceLYzO9L0XK7iLqqDGVSSMdKt92lOxUTiPBMNfTKkCLD/Nvl1/vNgjjboTdhdGk9zRq
2rswmmPdGO/aoF5AWmxYp9OGHm+2eKfyKgQkAY/ctAdDGPybdlZOVb2+1lsXz8nGgT0P21ENuPPr
iDmVBK9xbRlngMTKlcqp6wZVJjSniqGKEzsPNxyobnUblQr6SQgPtg1uMWYAg5WaBwm/Agh13cvR
EQiS8yCB3mywTfxhZJCva7t3kzTSyQYAWXwG0NIYenThB7R6GI34TQNG6kdR11uUP9tn0ZfpHJJZ
1Q79RgmpgejkCWw4R0YBRi1j+QKttwQaLC+c2NFqKNA5U2FYB4sIVb3HtpYMwFTw16JpGtQxn7vQ
TAA+HPje4tJ31HzQTPXJb208aKCTnYH0/6HyVQG30UjPyILSCJv9rAdMph7bNbwuPs/4lIM8YruG
KuD/a5RP89RdCGf7pNQh0jLVs+oMnhhR1EM571cVDCz5ADJtt7j7LsHB3KlMEwHok4nC36UyN2Z2
kchTbkq2xa5GuFEsmu8vpunV3yVJLRc7HR1L0Ryo3ARkcjXMahvg1Ep7gMiltUx0CZj2KFGojKxt
NsjjgBr5SR14kLKTFZcuNWWBev1feXzKDCxXu2B1y6GEXEL3tWVOW+n7IhleFK0vSfynKBf8rKOn
eLQ1ChXdidZnd00BEnmrb9J25E+J/qLSLK3NVaKLbq7C6erUTMQZu7DqWIK5/+VqE7//xi67ahfr
4wsvaP2QmO0CaO3ypS8iWCbErb7QErt46TK5hTiCD5lqBrx75UN/YspHNZWOaaBzrS4HtRmlWlxe
Rlbz5XLg6LcQXvDvR1pjVYzCQa6Z0Cwh8TIeDP/FquwtSzi5q1O9OGRhCUbylG8bI3drw+s3mtmx
5/q7yqbmkG5sFABcFYaeCQqAXRqHEe9rKKlAU0xVNOGoae2jYoAkL15qB2sWa58O4/JWy1QzKpMs
+TiA8UDZrMytAjqR+klAKWgLbM+TWbKJDBG1xdZi1VOdseqc8bo6q5SHVDmlRrPwZmD8AMbUgJxg
dkO+tXkAFoM6TUYPD21av3zJqYlf4uupyvI0rizHGsx8y+txljMQKuxR6O9B45JuCN8jo7ScEB33
gw95pJ2XghBA6pS/1BSC+k2lv+eeOcxsNP3OIpUSQKE6WIJ8pd1L4cDmqwJYmEdnoOV87AABJ0oS
yd9SiCgOoc+fY4J6ToRGHgAawbKxafqgk/ACRbziu21B8d4L7OGU5aXYxgIylGoA75YAwNs3s08q
sM0m/hDWqOdI4lVQE5JYfzGZad3hF6nWIT6Ui6hutWdJm+sdUq8Wjtemwx4O0BCQ9coKnNjqYOLJ
uwQMH8R5Douz5VCgqSjSIoGvzBRzH+3Cazygi7o0pvi6CoS/GQDpPZh5TWmBv+WN47EjaXIEd4pi
BYk2wm0AUInkGHkNnVVJ+znA4mI8JtPAb1eoAd8zMVBUFAJ06DyoW1mhpG4FzYl1otOHQdPECwWG
3oXqDQpSaNo8MaBsjLAxX5quqJZRl4fLMLXMl3ZATRDWbY8VBJI3lbSJq/Ks7J8L6fmXusySA8gH
YlYVA3hpmtatiMG0FQhvg9NZJb3XTFvfMy9+UZEneX9HAIeahtShMOwdXn5y1KRB7zOI7s/yyIYr
GL4k141uDdPTsd/T1rS3wgLEfYquepOgDMCQCryGa/j3eYxr3R4Wp0/1MMpD34VsFU48FQIyzzPF
W3iWVm2306cQbTBP2pCZgFcryP0eENZTGhCLeo5SVblSYd9Z50CY1QIube0yVUwahemH4qqDrXu3
bVPa5cswB/1QQHMU6DNsNbximxHggQjKc5cO3CvI/5v5HltzusZWmq2a0qsPeAYXc6A3k3su4Acr
jNF7rSNtb9qAJs+qYZkURX1KBpRAQQEEMbL1qlNqW8WuK+LaHY0h/O4JE+ubcHzRLPq59vbryDhN
r8Lggy+VBxToELwut4MflcOu4MDf5T1e374HoV4kePdOp8Kw8NbrkgpN50zOqN5oZ6n3bO3ZYJDa
ABY86QIodKsyvkdQ+U2BpoFqOrtvoM4/1+GxsKs0P901+mjPoyA17+0kz2b9JB77s4eM8oddBflM
1wSM0QMAsPpCe0x8T3sE96/d5AneRCqEcw20DLvIWKgwNhpov4dNuUDdJHF0knRzzbbCl0iz3tIy
8k5Ra48nM8p+GDqLXiIpy7mJGtsK3xoI0SUy2zR60vFGhq/9yBx1td0V1gwqYd2+MbPmvjc/58vK
kMu+iMlCXU5JcizxpXOXdZUO0RQ0zcRlQMHxErQtu7QwltHaWuxUVPo5aDIjRKJVqDWY0VvMwhdW
G6zVVX1nQs+cWXgs/HUPrNdtV5OQOB9qk11v3sOtoUrLhR4EkIpj43M0dsMrCTPuCJG3OygIkkvy
V36Y8tav/DTfs7zhtQfa3enl8Dm/wSc5gTfSBov1yu1bCV8yZkFz2+i0xwjfIk7AWbDNpv8J3Pku
aPuPp6Yqh8cCK64pm0Mk6Th41vX/1g/tgWb4DHOoxzw1FolBQNOBASB0eMwiaLDqxpNOK28XNSEI
SVMYFh6wX9DMgfM3wsoGHeB/uagxvEnPGbdWF/FG5PgWKf7TRWh5iDuPmqvMGrRlywPoX0WpdmxL
33A6fAG+Fqa+CPuo+YDy6UPR9OlTE4UQXYjjZJ/m4biNEhYt6lgPH+y+DGcGGv0fsZHMmkLT5jwL
0CLRTA71ahy4bMUO4C6Q0kAxcQY9ETvbr8rSVcNkijViAsoPwF3IdLGwUd+6jFUHPikAnt/Z0M8J
YCdQtI0PFZCIL5UGa6om7fpTwbNkZRi8B8a+pocu7/SZ7UVnK8mqY2oa/hqK9nSVo5J6hDJ24AaF
0J9jCispMtQ/O4oGr5nm70OECz1db+7Q4sITAkXkGW2gRTTUvhU4ZtI7I55NMKGawtiEBl7ZwNyi
a89cr/IzdP8Ib85hnLRnAyasp8zzsfWaoikfEdjpGKXEIk2sGLGqezD1qvuayRXEY8rTNTUC360B
0rVWg4EFfz6ArExXjTIzw0aS+D/VoADv5f6HGoBZa4UbpFtPemuoiMrHgGbdqtYic9J2gclRV4MN
Ice3DL62UAih3gYbC3Zh2BGrvD2mcDfo/QR4RRavAbKAco/s76/1JkIY2aZk/AwL2V7Da7UqsNCp
myZzC+o2fde5Bve8TUIGuot0ac9jvdfupMBKhJUUPP1Ud4UBwcTCxgeNVdWrbcE5ggb5B+yn81lt
YeccMAMSF5Q+aa1mXCaqy07l86YYXodGPNkZ4wuz7lJ3SGxsfiLx2sC7AXZlXow9f2svOriYbLH8
rSD8jg+RQazhzpY+mzGN6Jc+IrB7z2woeOuy3VJofYFUMp3KSW55SEEvl4nWzNrce1E9q1sL6wtG
W43EhEgXhNXGUeFt9m8dMhWm02RDj75O/tJh0+sSupNR7Si2myK0FS1UlacOOoriWq25PXiPV/6b
GvbzroEn+0R9y6Y51jSnoykMh0UfO6jKGOMsCIS9V4dSwhtYi81+jr21t49IhWF12lCzXkMw+/Ql
dz2VrLugKh+vf78ZFrQMNIfMd9S9k2Lo9m001yb9fgNCO3BWLT+UaL86jBJO7pUVgMhg2FeBf5Uv
rXCeh1F2uE3tAlj5FFkk1upm6oLUQDXXTHixUDm9ZiiippCSB79fgPs4vQT4UHlYB2GnaRql/Uka
VCMs0cbQvY1/uQhKzNzJrZqBG9gYWF/X3rYgQXpiNuMzUEva74IWewOqF4+aQONlgEzWilWN8cCL
+KQmSNA6ZxYe3CcvSyFcY3maW7c/fVrrc92IrUVf6WjzRQQGz2LcEIDUNirkAbMcakc/i3KIZ0UY
GQ89yeK9Cj18ZO5pf0bZB1RZWGu5NMyCl9H36hkUocTBNDooMIb04IEz9tJVhVhInaRLFcZthy4J
Vj7Egz3p9cWFF4of5/X1pVYvK8tAlkJ1zFuHY8QnvQyLOaM9mRCpGL87p9Dq6wcK3nLmJ7Ct8ExH
xBSY/imnDtQsk6MfxcMi6G1vdhtQV2BpG2+wA72ovCczPmuqbFi02PEcBOcbEEfopp8ilVJnYwqn
ojR3VRCmvTyEKJweVNilkbYu0A9S+euMX4N4ZfQFfBQh5f4rp87UZDzrYtfOICx/y6mzpIadq4Zf
xIU1QDYTEGddKiQl8SBtPENZDjBMM5vZwg73Cnx5HQBjVV+j/XieSJXcVSO4TTznLAKk1obmybc/
/vnvf/3zvf8v/yM/5Wit51n9738hfs+LoYIaifwt/Pc9ROvzVF3za87fr/j38iM/vKUf9f910j58
r/I6/yl/nzX9Nr/ujJ/++du5b/Ltb8E8k6Eczs1HNVw+6iaR6rfA3zHN/P8d/OND3eV+KD7+/Pae
Nxk8NS4ffphn3z6H1j/+/Gab3NRNQ71Y19dq+hmfE6Y/9c9vdx9Z/BY3f6AQ9YY69j/d8C0fGvkW
/nEG4vIt/4+3+3ir5Z/fqM7+wQW4NGDHUjaJfn37o/u4jhj/YFDLgHqizk0LQN5vf2R5JYM/v+n8
HzbUg00o12BEUAO/XZ03n0MmtW0LEFnbEhao5N/+emn+9i++/cv/yJr0lMNVvv7zG2P2tz/QRJ7e
CtPfDpIPMxkXcB1E/v3tEmY+ptH/A+YZA/cnMvbRGk2PDRSyj/BpmRUukDnWXt9MITtYBzE34Y+4
qB1zNWzoXWXM6NE7h4d24c3B6HsaVt68X6Tz6Ngtw43uVC4ED3fxW7LOIHFmzwAlKtZsCUXwue/2
C5SvF1CBcfFtPRebdh3PYaPnNDjvXX1ZuPEFq4h5uey3gTM45arcQp3YgdPPFjWGtbYanNGlq3BV
rYe5XACKvymX8TJyh7m2yFdiU9z5G8OlbnyolyGab3v4wKyLRbHgi/TgH9p8RheGK1fM1fZdDpmV
mbWL9+aqPOgb8yiW5QGKNC748C7g/wfIM6+grbuql8mCzbVVs7E2qHGetAPMbzaQJ9uDSLzBYmse
OhR/J7poc23Pl6bjrVFrMM1Zug+OCfSLQGyKZvGDd2pYN+u/pxu5ZvN4HuG2xqKefazntest7uEP
6dAl+GVzfe79FA5e10WxEurXYHPIQT54brmE68cKrb91vZiTk7frN+ESS/m55sD/ZNUsMxesjEW5
HufGstqCKLasVuIFdA03XRgO7E02/83ceSzXrZ3b+ongQg5dZKzAtZgldVAUKSLnjKe/H/ZxY/uU
7arTu6XaNkWtAEzM+ecxRnExvMU3AoKyYLnX4cy7lqfqMfUhon2ckIGJ4Mh4XFxkXIMK1IZdBLOD
qlKwubMDqaidn9JTfjJ95Vs6FffiS/60fo1hw3UMbm9PL07iLC4jsM7saafhsvjEyZHqQ0fgFUEb
in7lpiE0zo/xbbvQG3HpKLuKA7TT1W/5k3ipvva3TrYbKCRnRwa/OTv9A4JlnvagPFjXISqe29fa
66L1W/RHR4sMt+JDsnt6ngM5zAMtyr3Rk7zCz6/MLbtlECNlPLmtamfPxt2Ier4NdbJAcQp/x9+e
Mldz8yBzxXc1bE9k2e9CRCToylys6Y2fGT9vrhiqT9VZiabQyu1NcswH9Um6sxOD2Mv80oND7CTy
u6/pXL5K9+w354dX5o9GtAUZmesJNmA/uxXP+TW/ID5/0a/N2XzKr/A8BtTro/RUn9TzcP6bxfrn
0f/7UVcM4z8cdflfj/rSTHKjN510pUDkzSmnENCIGztDyCCnDXP1qXe/v8cg8w1OZRmB43JVT/SY
ZHWFFyVS7MGrPtL74pSOaAvu6C8enHxOYb9lbuZP9uKAcvIsmkIhda+IE+YXoRRSls0/M8/w2EVO
6naO5EJO6iN8yvNW2OXjWU1OSEE6K3/A2jmmi35a2DxqZ3TfPd1NgiSgMvanYsbbOGmDM/zZf1ev
czieqRy/moAawizYbm1osfuLxpnPT8x7OMKb6kI95Y1h/DP19Qg9hahwYrd5NX9CZx1JYOAuJnvp
qt/YkFESyS/7k/ZkeIM/nwzYUkP4LE/JpTzvD7E/+HDMBUpzN3l1bCdObkvXNdAcpmi89TgPPkUi
W+L335NdOh8/S/uzxiqgmmhvtuYOnngiPre/vnPeD0LMPV4bO6aTO7A2uHySN0Taabnk4RzkGFYT
uSuwTK7mz1FJzugu3sSLM5+e/xZa7EfhnLyz49zW+dBtMcqc3dHt4+K+sOEXNeChXIVzfdl9RAk9
Zvu86WzdS0fjb8XD7o++6ZlPjGWVgcV2kAM50FzDzdzCLb3Sqx1i1Ei4bafje8vr9ju5MeyW1HbC
V+Ze46ceRyDqwsaDGTsUvdUl0HRkt39A08MtHd3r3cWBnfBMiu8oduYXPjKYdu8DG8HVDB4VQXuy
vxM8wuxi9W3QA5Hmoj+X2laU8yoKgU9dmDvGi/EzcXu2X/YDPUAOKowTeCCBbZxza0j/uPET+Alb
seVACFs+JD21r4k7Of/9GEmqqP6HcyT9r3NkgAJTFFO8dp5+3XFljTMEgj26XVjVnAuTG9793jUd
7oClnBzjQss0qPFVK0tBgcl9LnBAk6fxY8ZqvHW25m9eZX/VTu2A+rYZ1AhobNiG2wblaQsZc+UY
0l3yjyM78W2r+8sM9GD2cc22YOd+4g14RSiX/XKxj21zOEn+wU08rhDnirKBrweS30fmKcZQ9b6J
KY+9kiMs/ppOZXR84BDq7DHRqR5o4vBTitHsPPDM3uT1SIMHk0ce6By/Ygd9HPt5CDW34e+i00fF
k8oHdV4TWmwJ2HuCPGI4n5s9PrzzpChnszAd9deNwBXiIk+KMUhd0y3dnV2ZR7zrysyeY9jd28Td
yWwfnZthaz2waDhxxcd6ceecDb/5yF/4fNZVtnsn9nRPDGiysJ6SW3kZf0AAu/KJz2O52VPCvXyN
PdPruKTtm8fitC4H8Lco2skzhZX0dTh37B012F2dlStdwdGjiuec2Sq2c/VrHidSsa7lk9tJrorh
M4ORZwvLAX8XvdndODjQB/Nkjn871myyOWBB4if4jtI7HKPGRoZqH8OpsZVBAuOCjq3ceBbvY9KO
L6m5h0MG8AIC241d8ihu5wiVRn86Q1jk8ya+KA5YIF7BTA5bj6EvFo/xkB/mdTltLMfAVZs8e+KJ
ABzxJY2GU3dsVFcPhNvxpFFEDmtsgMEGTvw+KL3eeYZCjHvY2HC1811wURaXCxyQ76z+WgvNzrno
klU5Fnnk4gv+E/EDIhEN+qQ7z5nLCeXzGOihHo545cyNPSsEqO5OZ+FOMSnc2MfHd6lEeccZSdzc
S//amBKuYuFCIYpnsMoRohJziePxDE7esSXqC7YpZHg+iLEuIlssxXjEXh+MLDFxh9PisAZv/7H/
SKPG0zc3DTBXIWMrTLXj6g32txqMmV2y80S8cvfbirQIGQDOLGoswRIKnOJjp2YPZiCfZl8Iez+M
neVsRUOYBsdxABHL2U1tBQs8e9DMuymhLibaEcI0Gj9VzLB1OWxVGUwsKWOWf90qfCZuzYoqbIPe
RUgaE6g7m8eKBhypR/N1eUTMjkCDkTNXulbusd4tF6M6RUj46/JpNqQiPBGKOA4xkt9zHXVQHuvh
ZLxm4/4bLIIZLDwX4FK8+zD8QAkIVydOAnoaHOTNgUuPvYBbIag2r9qnzvEVHxm8w8WgEeS2H0LQ
YNYa3jN5zRt6pET9Mncy4Fxyno3IITy+mdkaX+ZJlRHxq0PYFsYukHHf4j4TvluKTA89QZdgzilZ
5NFnYV3qFn/ZNvGvHb76Ehbr8DzHad2cg1YBK1MHnFRHIf5kMpJboH6nsUkErKbuMCxkxy6AL0/y
x5RlJNw5vB6XMl9SYovZhp3QLp7Sr+bhWOrupHGhJcuA9eTfW4+yIqYhf4kJsVE4CDoCldSldkPQ
vZ93/VrfqsftzxoegcJIZJMRrvQhloOjDrU2L7MekHCHLY94HMGHoLgmpxKYsC+F/PWEeukJlYtT
E5TbReB9t/XcXSE9/JMSLW++Feg2ZByQRdjVa+mTUoVciy/Y9Hps0WeD2am7BJ2z2tmVrMimNk6U
1AStn4XAJXgV0YhLEd3O7MrpiYqOsEsgP+mc9Pjjo+PyJTgJOYPlgAIgbkEv06VFep0e1ovu5L7p
whPoWcFIoLaGdGgGPl72FLKSOFLQg3qAmydAJIiQvXDEqD1rDzFCOfbID+Kz8drpr1vv6RcCMS/1
KyBvgUkqoQW64pAF2BnLYroQAVGuttVoPMdR88r6slFUV75NZCH1Wb4vgg3yKXtVI5kIDlm7L/NF
vWcBy8Nr82eKzpH+M/tjPfRn/V4FaN75VUF53IaDMHGSR3icvD6sAlwkYeYRh0q7zRRUIHgd91kR
KSb8OiZfqhzG653Jje3PMSyIpLSAX9idM9h3YtOP+mNo7HHzikt2SRrymslXgsVvPcK8kKqB2oUQ
pWWR9UsDXsDbfsjPsehq7BN+aF54MTHf8XiFI+kjDOuJFxXHZA2ROiYPs/56bhYfOPj5BwqDwi/C
UzYgfCpxCMDbTl4UOOJhv4v2IPUbhyHmnxL74XPlIcafi4u+n/cBvByjgOwrMCvb4BqpbnqqTYeT
3TW4LXsXZVB7c48wdCbsVv+KGhPOuGmnu1OZhU3ORXopulYg+5KEvDhNaSrX3wNmdaTX0tgLoPEX
+bOKYLHx0odd89fvze+9mK87otuDSZD0C8QMCxvbMscWKdPjKmwrSMxQeJR93e/84zJG4uQcguOv
8ql82JJA9Ruc2xHWEQRh1uBbdNqQRPRqeOx2zDrMDV7l6pwHxiF8ide02AZ8Dg+Ovet8jI6Co+Xi
nePQtHx7S9h9BN2ZfwTbx+ZGp8t5/c6DI549lutIQUabFJovQTKYrxHfBWyUbtOs47p7XPZxURgU
O8cAySx0jkEiOicRYDaI/19YMpgE8C6WiyQNkfQR1Qnn3MGpkYzWGDs3x6cWRFLcB4tOGhrUHhhh
f3J3LqR1Yoz8EQ5aBNEZ/tD0u5cG429FZbAGNDU4nUJwvBL366w3jRtQQ+vEPnrpItYLp8T8z9vu
F8QevWPie3NvDsywJdvAkQZH/WUM0sMMe8cqkwJglAkLLjPY+++BiFHwW74IcjN8C4GLzRu4YAIp
P43EU/aQR0eMbQIn82WbDER1V25GJkZo/5Bq42GOdFEgqvjv8bf6V2Xq31WsxH8Nv01hRSKoaaUr
QSqRZgXunsISft37Ik7xdApG+BCg0iQAPADAHMQTM7UgKkfYNISuCJ8sXB1VYgIVKtZheT/irTUC
KkGFI8XAUZ+ilkRkau+3+DW+xtf+Yt36SPbmaAno+AUWEStUua5EUL2cNGpGw1v5gkZtOEYx8d7i
6FhsEetPoSasTsMVDsdzH9b8p7sYIS+7jmc9Oizi5JvP85G2cYXz+/q+2ncDJ1QFw+tu17fhmj8P
fw43IL0c/q2ieEP9N5TsBhcwPBrn1f6cOdwV/uAwVZat8Uc87DzeTmU7p64W7qm9888zx+iwapXD
gK7D9DR+Ab9iuv1ZwBpKrnnSvyUCX+pHLiiow27WLB6FJYp0h0thWPGyEKLy/Q6VEwcEJl+Ru8MR
tPqHU1o5b1CF8uUSr17d+HH1j+hGo9BA1GzLb7t7xAZH+U72EEfBkB0LgS8NhED3G5f5S64wJfiU
EQeyN57IgBtR8c5NtJ9q5REsFWeuoZQ1Y9GhCiSSxpJDLlEHqNxgcfVnbh0zENvovbwJjzRjsQer
p5wyUn0Nrz2HOOZgw14qHoeDPCvzc2IlM1iJf2C7OwJVtyZCPGJssgXugUkYB3YQ695exXfYrNsQ
yaTUy68Lx/swIrItJI5TEYS1TlYT3Rlu7x57cuFn2CrF83ZO/FeGIZ0p6u0UM73Z5SOzLCgKHAYk
PFJbkmvOLLQUpIAYGG+5HSHiRPxzhHiKh4AuiPX2hGYdF3QEhisLN0W4VmxJi9U4QrqWsIxKDkFd
q1yOpARYJib1sFzYsUv8WT4k98VdsUlHyQEqeCxVSTz7308rgkj/PlmWjrrz3+rLiCNpsEeZxjX+
I93Uk9XYlCGOeO8VSfhnqILl6+zv7hHImpjGI7SECvIu3BaqzONPLcqetXtzpqr2uH+WF37/XTwg
IBPi4z3zZBKSpLeY+vERPcT35FQ/g5U+S4Fy2r8b6psJMc/uyVQ5Nz+LdALD8UICTRhDahxBwBuQ
xPl9uN1KYg393p+N1/1Efc8dIpymV5watkh2qS4DKeb1J84R0++KDwUGb/c8CDAi+S7/HE+M2/Cu
Bpu6UMOFiIFAnGw0HCLrET7c5XPe7C7qfPXcna1bGWHfseKUz6m8KTf5YTijl0hQfST4eWCFfz2C
/1Nb5z+2Y/7ejfkPzZ//Dzs2dFP+tg3/XbfmT/JR/r0p89c7/qchI0jSPxQNoSpLgbUNYJlC3+V/
OjKCZPxDU0TRME3TsBTasOzmf7ZkJP0fuiXpsqWKFn0ZUWFD/7MlI8n/YDheNmi56YZFc0b+v7Rk
JBpCf+vI0BBiiF9TDMmkKySiOvK/Ts4Aw7fEgMKjBiT4AZbs17UTUNJZeqIuGk1eOi+K3SE3Pqpt
HBYHi1snweZQ55p0kQkTLY1xGkqjiqqeYxGPng+G5P9tRf9dNdlS/vVkc500jhSTthbLQWvLOv79
byccjZyuWIT0kq7CNZOH+4gMol8w7bULm3CdOvTaSoJmiPbsNhEAqchQZJgAlp4nY2g9KTNjr0qU
F2lCri8dy69ygpILMONrr1av2djlaJyUsGpXnjA0piN35rfel3f0aDTHgpfopKYbPWENFr0tdcu8
GF7UcvxZ9WS+xSB5SzYsNkTQEL4j06Ma1GQ25ayIJYH4XqteXOa7X79aM8GsLiN/Nlhb0Ow0aSVA
feNSDwEa0o5+8C7nbRUqkk7apIL6lndYZ+ZSnMMlNp+R2ksAwp5FkwhMK7katWa4RkMi8zqjB7Az
3ukMiZpFaAG3UBFAUKRP7Ze4jagIwE+MSHxFCNjoslua+2Oq1I9KkddhXS9fpb6ODK4f/Pdah6Mt
GvvgewKhp1dXCdDlJMBEsiwtjee0/xVby+O+aejd63Q21LyEAN/qmdqT0JQQv/vyI8kbxNxifI8M
oxmUd50TQ96LxhkK8LG83tKlIFkaxPX01//oKQJoi2CRLzUjPP0WWq/jNDtDDNpyTK0fhaGdClNA
sq9mNJCBAU/Wuchq6txMmM/Lvq0OLOI5WDX9R2ZM4Da6/LODsEBcGNNP1MJvkuxBFxlM1NrhSPoS
u1KFk8lgIXM1wMrypvvqYgPFIZmBYUhg0Q239XoG86m231u2/1Ig9IECAKI3CBpHKO6nEucJQ43e
1nBPQc7hLsBsl/JO0x0H0PZhl2U/s3H6lrT5T6JOgbXHP5gbXGk1ACPtBcvJx/oWiSuFUb3DQOfb
72y0LkuN5E6bq4yFar/gqLbHLiNG2IiFNcm8rHIz+cNi3WVodKqYGpyc9ad+7V6t8jozXx5CBMnW
hpHVzvPJ3jXiVR1uIQlQtAPYl3hhGBHw7VMq6c0UGNMC25ZsMf3XIEqrqm8pzAhilrww30ktRM5/
Q8XgxvUGIIEEY12nEAjqbBtW/45oqNc3s3BuLexAX7+vxLowqUd1qzmq3MP0aCKroKVJD+nWGAym
iLiDsVQOcKVIzk7jvMObsKN40LQWo14TKZGwPGMPfASdqAgW0uRo03u3WJB6FrsZGHsSqolOjiOl
P6iYw7YKNnnfaFhU+YMK201vLH8QuX0CLkBmJw3SSR+frscmAA163grZGSD7AZ7S/TYECo5bJ9jt
FPdgxZqeuZfuGzCgr5s1sUNGBiIZMmxUrS9lTWWXEwXPBGBDnV83aYY3Ky7/VICbi6nUr4rxWxy7
MJGkX6sl/q5GpmPyrSzcxtoSe4Zo3xG2BnxaMZ/k8jcQL18w1dFpJmTY0/rBjPsn7TVTakLSePzW
0TbJpZYBy/Vd67KXsZg/mZG0p5QsO9ap2ljiU9ZvJ6PpO0+05nOtJSjoiOtl0YbXEdE6exryn10y
Ip4QZ+A4JH9jdtGuZ85YvPaRnvExhQz5wLBuTEKKpj+Pue5MNTq5o37RlpkkEhgy3TeE14izph2x
GdV67jr1z6xlBweeZDlD2jDMP8sRUut2B4GsvYFftFs5PeGIiutc6l+gjqylKL1FzN/q1kiCHjVk
SLHG3u0GJGELtDjiogYWV6NVM32Lct0GTTlcdGaBbCNXZ6drkSWd4IAo9alyjcq3NqW4xcMIsbwV
IeYGy9vsoUxJbdjaSnfFNQ0G+oBwRyi2QGxkIQot42tdBkhLNKFt4xB2TYXuaV0GwxkWEoRib50F
GDXHwXiv1eI0dcWjZQAZbhqLY65q0YQnIKOrKx0mpfoWV/l6AssIwDRClU2ADsLYKbCLP1REAswa
GaZBoEsv/JItfbonmWmXrWVESA1RUpxkoI5KS0xtSn+mBX7ldPPVwqCegXayLxoD3TJxpUmglZ+y
JraMFmuXLrlnQy5jgusPTdXyUyMmX4s6UCuqYrvJlltbYZt2guAFKHQGkYJzDGvu2wf8/52jWQMg
ED7XtkyDIjMqFE5fJX+qOg/iuhadJGU4NpEJ9GVvYk9fd4lmhC6qbtHTtOmW88j0i7vFiDDtg5K4
ghwVvfUUk5uj5lgCnfD1DGpOYR2CfYU3t99Wjs/Uu5mZwOo1w/MzL9udUOKyzhlF9RTMxjL3V8Rv
lGC2UPM2ZPgYp/SMdi7F9mKUnGkeHFm3KETvbj2qld3pSe7sSZ8HRS2TZZt5KXqAgozI2jdCZg0/
mNbMXUjD6EwWQ25qC2YEvgEaIHD+Qthh5czzx2mo4DSgEQORmpjRsirFvR3V2D1EwZw8WVHToIae
b3mQx/3sF0mT2vEwDDfmQindNPFXrOAvFYNmXWHFryDKQpHKEDDyoMtn1e8Na2NotbL3aW/BBa0F
takd0UBQ9zcdOQwwzr8s8JKGkb7H+bIgh1q/T4u1eq1F93tEflo0tdYDUUwbvK5Ee1I0GIB2zbQN
VfgBpseCH9io4N7F2GkcHLHUGoepOCw0YkLqIrJgQv62N91bkat3ddmUsJAXcsBufSrNpQzNRkuh
nZNJ17MxsQsjG876nJUPzAL97ruRDoGhx7ao5m/FuM+MrdV/hE3aLxtwtnncmVyN0yATau1SwTi0
9Br8w7HsNooy2KhwPm149qe965Iwh8HJGWolyuRcDQvTDHsgnZ403oniqEEc/wNVzuxNFuXybL3N
ywqvHPgBN9G7L9NE+Kyc7p150SxweCr5mAaH2nRc0ARsRbWCOKNYfZzJCXoBUCIb0cioRrslgBqg
nSOgRjauv2EmHThl2a2n1lhboWacpny9KCKiJ0vxJmsM7xdK0FggtwCUbbnwbSHxcBLIvxC1f8ni
6kNo9Zu+Am2rGShRBLDCjDg78yb/QBaLcGJtTpXYbaHZm6stdxypzVSeVTkwtEkkZo2fczGltG+C
u+gkgkmgMN3kxds82XKr3ae8zCgqaYhYeg2CA7Y6AkJfmc9U0gcoxmW3q8xTIqXXfefNuqFp6AOm
97xcO7+1qGWIDVJdslzdypSh58ZUgamvH8IKWBumirvWK1QM0O7RqyVkaJ6GwDT8KJiVNc1vw0hQ
dZ/+NFUNOF5jB+xWqRJBpwPT0caLfjIb6oV6965kxtu4ojrIuYviXf+0MgaJ1o3CiTLAxNkXAHUK
BM52Eo5l+O4Fd57n21LP4WziVKVdT7y20r8UczntjXBtTLB3q7rAQCUS/m4V5YUEJwPVsgOBQ/+o
TMNzluVyaCr67kCtFYq9KdzMVZf8alncRIIWblxy1dUXxQAqa9H4pB+brhuIY/P32AGOz4WqhXYv
TSFQV9vnFr0m/ImdJOP4VKfJb1NBNShXpkvbdPNFb/MTvCHTAWljNgTOqHt37USdotimCYeel1cO
A5WsxPrIxBXmXPXXVtby1RSNhZh6Xj1QLakDWR/zR1CNgRbCoXUA5cUsVvymiR9ioQaxttaWg6pt
4u1AJQhKRTRd4rQJ00w7DFrtZLPC0NQCa3jGU2l0FYK2/FmYEgq9g/lTEq2gjwFk6KYWMLxJObvc
M1tMzdIFYCq7tRGPwRwz491+NisYJhQ2N9+k19FmQuvA/c8CDUDL21O68U5l0CtCQ7qyUrLTtNFL
Jx1qwVnL5QPZNwG02rizdz8x+qrNUCueGGkVJZ5/gBzenL9+bWjiFzQ4ldMWyH1jU8k3jNBczN85
TDBaM1cvdbx+JwNVZkWKeuy+nZWnxmLeV2wzuMtzw3LnvBFcEZQSk6tPkO8VLgBJzP8Ajh+xGGbJ
98YbKaE2Kl27DBSsZIJ9Iq5R3Tgddi9fgFJVk0VDNSs+pdFCVs3pVZPapV6eoN0y38EtuhmkkUqz
j0g8S2gJFjHt6NRiiABgJtTgemAWkZpmpSfXWeq0/XTOhgL32WR/emsIF5NgXLBi09XLPJhFM7b7
eWTwucudg27JFTCL8yGfCdHOzoSS3p3I/py8H34ZupCdzZYavyU2gIETF97oX2XLq0gSTvPet8Rr
Rh7lsfEqVeJmz7ERB8YK8weUsz3xnjTA1SIknQuwd3DynKG2Vryt+bBdkRQQ0rZz2zZTnW2kspga
LEFdh3JsvNUw+y01WPxVvCZ5/CDmqX4Vt7p6TeuVPCEF9TYMmrOpmf4GH1i998DKIXpgWzc/ra6r
HvqVnFdGwKoDLebDp31Qr47585Z+D+s11YE/WepwEwXRbjRBAk4m43LmX+YiLoGywZwzZ++4ad1t
a4FmcnWCH/al5cA56wGfmLtq9GKksq44wOIEmkIPqq3e70m8Ur8dlU9JaplpJv6Vs/2lFj6Kjmgc
0YrvNoM+cE2FR11rvKSis5caZn6F/5qrTQnSqkxS3VLtEb7Pm8brwUxCY/Q9th3MWkb5qu4EuTBE
M3k0F9exhb0cCb/KVcK2rGnRSErvxrHJdFjXr86kTPQ311kJmEyrkZ37kWggP9T6ZghAE9NhBWuK
sWVBzVOvHFqIzMsSBXHXufzajLFvSflG2YVhMwRO7LHpc1vstNzRZ9J+jBydgles6vrYC0cEZ8wU
/oZnNZ9/9TnD/asuB4OUf8sLFyLAmUQrjlLJz8xY3a3Vlhspy0WGlN3WxtrnyPycVrYPokGongP1
d3pRjvQWqiiUSE6omBgXE5PfaKLX7HoGBkYL4xJyYw1YZaEfFH3vKyjKIG3rWyPDipJp8XaVZZle
yuKy3QZbSYRfhcCswiGA0oMQDaxDwHiOSfrzre6dQulDc4ShZ+uGQLWKjackjFBfyx3k9Blsnwbl
12n8rJXyzJb4I+hA63dM66L0ZPIDY3EiXx3jP/xeE+lRSwRI26yepx78Yp1n42N+7EtLLUn16G7p
w1tOrCNM2lsBb5OToNLLpdN8h/SMeaBCIzQqULndFAfjFCx7/pjD6+Rn0KgSn+2e2WeyU8UdXbrl
g/jCRDVeotSRC3DrrItKpgF5FAP/FbTOKoOem/FFMeQOkOHLKI3RU9N9iloNouZJPa3zorqEcA8N
xPP2mFZXVMnxg3H9Rt0Lgi9jsaeYoKMxUua8jDlHD5ZCh1EVv+DO/a7qit4NwWutK29IG76atXAr
CGQJharbLhSetbefQytrblXGrlAnnWPpjNBkIP4EFd56pX6rN/TPS2hEbckqaruY6M4aZkdm1vHB
M4LcmVmcm2ZlwzRtyZdn8kVMpt8xuEO1RpR7wl/asr79GUWkA1Z91f3cKMJV1r+afFgDq+hgvCub
E7Mjllts7Xno192DihSRwSGY1TwUstiplQJafxqdOu4QzSFvHzkH6Th/juC33X0ihFAOVloSetVX
Z9rwiunH2GHAFbCL9HDN2JsihDK28z4UB2WNWt50GFBD2doeyKP6CsRrjic2F9rnHUR2DaUgCFuc
naglmCWF2uOiAIBBmj1BtzpXDNnZcLL2vCBBYyGwOPa1s+9HySnrVLsGvgaZ03yru9/jOH6pZrk7
MhElJDI96d8CUop1G7UbHIig0ExOU/+Md5ohpYnShLnppjBf0ln+DR+IZqtVYwWasjybADoplxYO
0/90w0zpqZEYVlY4Yqtp/W6ygn1gKbS90iRxzS05x4PhZ4L80KFhikgCpS+8O34aIQoHSL3pDhZK
9OoG2z/M2vDzSOv9voFIukiaNtrKwj7IJ5kuZT4FYu30uxhTv4DXaV6tB7haeRjdSmdPmF+qPe1C
1ZAv+Zq9qGmYUp5x6gYKljI2DuaHJtxKsbansae1TajvJL1kb1vZO1UpIZ1i9IECKV2iv7Vqi8Ka
JNNlNpLTOqmMz5iVg1H/rsEg2/WmvuvNKgTwPr1LoxTu0gRHtHZWdVIAsejPcdXRU1xGxhznHs4G
Uz6Daoum3I2F1TdiYM1ghjlO+vYtIBme5Y/jKu6O2SD3gZRT6lFO9vtuYuSlpHIISYO9znqUbq1E
zAgdFeoNwBAnqsGWjGtvgSu76+BvQ3nTQO35Qge1ycic62ZIt67sLj3kqKOkvaeMOOvExhrrDyfc
+jEm0CDulZyQJpK/yZB3QglLrlW+xLL6y6qaxJZS7V3oDKj5kt9JwfB1LKcfiaoShsKGOa60RMsF
/6yCupc2dqMeWYqZ2qNuvep68ZSbHJdEc3ttIDvp1IBn7u9qehXGxceTlz8yk+hqjJ2Ec/elzyJl
yZma0nptFdPGjDMnJfOkqw28wQ40PRMJ1BgNAfqcBVC9QnFSgXSoBMWdMLWmnn2YyvIOgX5mj1C0
eEmsEpAIqJbWbmf2n5tQP4qCvDnKqHyrEx2sbvjAkUuXbut+Qo7ypFmqSxa3OkM1yx6kAwWmSuAh
zVSwqpF+9B/0imgBFuvrXgm8LmtviP7gYPKe0JVaWKJrOroRKVjLVrulvbNawi9Dapt7YhgM0WMC
yv61Twn+ZYGUW6FUurtbgQafYm3PavNEq8ByxV5U3HXHlM2LfBST1YjQ/lzvTMruaBmHmdH80IGl
2YpGVbFIgGQM6kcHalcR89d4Jp8QavMTYPyvapP+xNVRj9Lq30bhKfvLLB0sA++WsBjOUmsNOtVs
nknZqZbG+mxvYkd7PflJVWR05XY7maDznRm9WDGfTHfbEb0ctImRrb5/04gx4zpmjqncdwJqS34c
q28ztx42Q2NGcqW4uWpTQR3dCvcY+q+hFl0QxiUOeiL91BRGUIYVIy3f+kPACzQrlze/ImYoPFGI
XXOzsRuI9z3krG4TLQ3K7RTF1MFv1ux9rCzGv8RO9hWhDDiRJyi4KFAZHr1ccBhjF0zZLNlJtTJe
gF62utJ7qiH9jao++RHrMvJuyuQaMuWTjG74Co8vvGbXflM/q//H3Hn02M1kZ/i/eM8Bi0WyyO3N
uXPShlAkizkWw6/3c+WBjQFswN5506P5pJa6b19WnfPG2bkXPJAqqBZz8geJHFdW1zIfns04VpSW
6HrtO/aPKWBYGtPySPLkfq7mm3CmNbMlT2q8pStC7/plfnXc5mlxsviAq5ETkt7PrksxYgbsIlUH
uV/IPbMWd4EMD4oRxelVd15Cs1dq4vl2/L07FT9w98Z7SjQeMrWXdfIE2I3GztC10jMcapea1zjJ
9bUIm3eRW7dwAKAxIQe4T7efKYpbHlXqBmpLFqaPDJiEpM00NN9JRILk1a9tuZQstASntY7zkNqq
3ip/Ruu6BLswx4tCtDgKnyZYD4s8tzohdcVU6DZwkRMggsNkAVN1ql1nKW5nogKYHZx2XU0elPMo
H2SfS4IwY3h9y340A1WQbbz8nJWrt6Wbf6fYt3lgEoIWjA5Ea/zhtA0KD90fuYorv3D1oeoaEoKb
EWgw2uu4T1Z0iWXWT0M+NGg+4AnFaxuut/o4tuUPt7WxH9EwRhMxvnd5FiYi6qmOPobmEqeeXKnK
vcRLQHtsOV9rB2ty7ln4gqbG2YTh8rIs/U/qB7ekGN6DIZ23fqDDOmoPtJ8Nu7mXDwQgopUL8pfE
8gF0LHVYGtxcWfczWcZrbujgZaTR676Pjzo3OxnwI0v77kYizkcG9yCgkxgU820AjLfyhukpc2VN
9Rq+5LD7BY2VsBRa477tM+zMHch+EayWPG03ieegu6ocLGsy2iibI4keREBnQp+tKkalFbAqhYJJ
lNABBG913eJMHX5xQFSbBuP0pmfzozj1Mpfls0t6P4swZrTOHQy5+5ikbK/byInH2FLTzyaYIAV9
byZu0f3p95Y42SMy6gF1YK/1SxiaZkXdKvEfv+ycCalgEpkA99eZ777TvlHmDqW7kFJOP/6MH0Gd
xNmiwmmlqA/chIXh7o4oG/GpTR398bXpSL5th3TVWwYVWUxxJwUt753KTqYbrZPM53O6rIxMnhNL
dBsQ6mfZltE6Er+qEvEf6Z6b2ktByLMR+k8+0X/87uict4M/kA7w3vjmQb1n1sDysLipvujGH7ZO
ZjdsnlN8LrhX1mE32mvy5KiVVNI5a9syp1aQ1R376hSXGE3WjXTCB6rHCDyLy40Ji/bqT1F1MM7V
14ANXbhMr1VK8F5mhzvO3vk1dHX8GCWUyIHXEJo/vi2NpR6q1P2WJu3yEXNqrhdejxWIDzqxoqu+
ptxZjbU3f28wr1OKbZO/UcbiWQT9TwSKlhLwfBUFU6q0rz6h2Duvp0cuGjXaazO3P8rhRzg3D4kh
DbyauvnRjvKfEdE1n7I07jbx7fpQA33T8Ws3FxqW3ahQX57x5z0gXbUfZZO8pao45c5eoDL4YQUA
MorC2qsniuYGTWGvawIlDja123uCmLJSdX8cL/oae1V9RCJDVyUj9+ib+iXM7eggmrI5uqMOryE/
hy1ZRclrkygPttLDlePPMZ05brrqpsV577Nyp2L3A+jUfRirmngnS2WbBl6NFKBxlw6Dt+4rtzhk
piUIXNMaGTkjolRjlR+y7eEYyMqnhjD/5Yxx8+ZY6byx8pFTterJoZx6e5um4z6oU2Ts3hg+izSr
n2Wx790g5LtpNbk/ytoqN0LaCfW0CzyveiF/vt23g4uKss1/luTvHlwiRUK6qVewaReAuocxyBA4
0ek0zAGerZidmQgC1S+IvQQSssXQtLxIeRQ0pTIIYxzJgm9Dxv/CWB9Hxvynrgdi4Wot+xz97YsX
/BGWl63LPvF3hpisSgaYmjrxnWiTEkjI1nuPhpp1EnIzB/xQV6aBQir8D7kkPJhW9gdMP1z51Z04
Ze/e9m29X3z8JAHSgSYIXsTI/iAa9P22tojVHPtVE4uMijaIfK0fO3DighqV49Jz+GS99reWK4JT
rYL7NDu8EMqFsoJ2Cpux55iVEapQr/hOxCVPNnHhz2Wd3ezki2J29zUsQ0RiMnjNYtamJE7VQ+ep
VWtHpCZNfXwLk+qNdy2KdeOBb/MmX8VY18/Z0GNHGuzr1NJASY/N1WFzuhARPm+oeTylvazfZwMS
0vfrOWkRa9fs6UHnlY+T7H41XUxPGPfHmCXNrmksoKNSHZVLC8MwX9xhxHTZUxvkcajmuA0QF1wz
h28mboO3Nuiex1TTqeeaC5UHaNjq6c1Bf7FTQiHW9N1PL4t2PhvdvnCXNxpZ5r1Y5jfFNrseQ40e
N8tLEqDCnJQHtik/bNMv9uyqLW5dGlg/5+CbawMnzUOdHrO5eZNDWRyCKEvWRs0kv4vzOEUDOyIj
QTaW4ctISJ5n42OTHVkyeWc2rZpfFiBtkhKSfdLGKDZd/7VuJ8SETvRNjqK7cRxAW+U+8somzC45
yTL3loVhm8dGnolJQvdtn9g4vrpkHI4upZL7ItWPzkjDghbhFs5Dr2WBrl6RWahqTHLJyCo4kDbW
KbRrgcQ1MQYxybEtwkFAUVaEGhzFB7ehwkSeCsKmvbyMNpmukoPT0U0kDZLZTFrwMkw6rE+rYmmb
Ffx8wG5ph9vFr7rtnaQXJBZuHV63LQk2IABVxMCGE9DvyZV29IEwnWBvddNDKZhk/cF+TguNy4rB
h3iJ7FBStwe4eicZDQoKJiwo3md6zYAEp+Ern2qcFoX9yJGMyycLHiQ0y2kAcPS6ITg0IqCxnMnx
WpRc/bIOUOhHOHw6zZ+6f0hUj3i9CUp8Hm73DIfIjzDmwKr7CkEkvb8nVidrN4bdhY6y6pQGsvyP
DwL2N2OE4umznJHg3OXqBzHEUi/G9kSW3rLuLNaeMGN8LzU96onD09s3x/auyInt31IUGhQDajGL
jm6o69MytTXJtq1cVVZ7HwsD76SXxTupFJSil7ybh8ZrTx7kEYT/nLw7mZ/scqvrOaju/+7ff3wk
8uxkB+i34bd5TAy9pTI6u16lTvDk38OG6oja+9H7ktG/HI/uEh46py0O05wif7BS3gtW0ax1MSZb
PSoqxgt1LqKFb5g75kTKEo5sW+BZJDcZ9ja/NcKpyBxD1zrUyTVTS7uv7eY69CSU5taonxw5FrxH
thZhabtuHpD0Dva7Hdr1SfR1uPXuvgXWIHoZuchRexXkOOdjmaxb5YyHISjst8K7NgwvoHtEBSTQ
vpxy8ytf6o58EveovbS+aAsCN5wn3AJC/OkjjkLQavcpDKOPunBeqri1Hqi/Mu8hFL3Rb56w8Ov7
4fe2ICCRttNLZldruhVPCSUs5NOZ/E5oPSthL6ue7N+rXdzH2ZgcY47xUvkIqQv1rgKXG2we37TH
GhFRKABEg147RlPWLuSH+z78TZu5RKqU895ul6/KeCx2guY66JEeDo+6VgpV663jNd7WcY+xBsMZ
hdH7wfWyTe94wVGnwbPmJTuD8EHh/fCqbGdko289JZBR4Ewbv3QU10trrqq2/5AJzwwXXKQVHLow
g8RkC+Dru81F2m8zN2XKx6uRL2V0ChVbGPmuNHo24+sgJQVSWeYexyR5dFvy8npw9Vy1yJrJRKVn
lFvXRsK1zMneacDIFkCdvTcXcjsoYnEcFwG2kfHFsjT8luTcWO6Rim3Xnmnhi3d5FYlNPwtrl8ad
u03rwCC7iQ/GU8vRL+RA/CKCHSEtAyxQUqxHfOza10RH+aQ1OaSNbcoZyjcijX2OQg6/ZzeqeOtX
3u/a8r11p1KgoKRLHpvY9WjszOUmjUNg5sGbKdBjD2p6Uez0oLEU+mc/qX/PsqAOue250RhBCMJu
nqxqvtAU3dzIbCQpNrUOYWIDc/r6KZ2sR5GN3i52UkF2A0n05OMKEZ8IxU/W9DqnmyHN3jQaslMP
0HeXVWF958FC5Ifs0LEw/ghulnVFzv9q6sxJSG6nrPWfNTjjei6SY8ArvnN6v7qOjVesC3CJmRu1
NoN8nBE5eQ1FUl6ipseiti4Lm9lRmACNQa3wqUy8qdSdbrSniNJiD44sw1o/ISlrBuz0pn4zXoD4
PY4OY+xhk/I8oJ2AlF3BLg6KdaPWsAKVjdjiXWvN97dus6B+d4bxNcir/NrpN9rZjPCLrQjsW0Ty
GD1R3s2Z/G4T3gGvoG1vc57cpY7UmqqYITCoHPx8BUVhfaPeu7x3CSsXNGLPtBj2MW6uuU/LtZun
36aY87YvBIa+GLK6Th76BFN+K+haNYprLbEWIoZMwiXp+kfKWHpoj0Dv7AkftZYB5b5w33fxoywb
7LJkziXCObu2X+yS7oZaoT2VyUI5YbQcoGvds189qdz+4RZuf9FTvA/tAK1dMtk7SOgtsmBvn8r5
ObfY7IrUznep6MprWcut5ecfFS/9xo5+uZ2YDiTmGZbnsbpW/cABV9Eayha8G5Ec7j2tsSDPA2m+
jnOrB4aELiQ6KHT+kKWJxr+MrEPWYCitU8Z6Gx15RvBcORLYSobpcCigJUPVUYGSVvDwhHsmS32U
LXiiDY23DvnJMzCio+kSvelssdHOMgCA+4Q0ipAUWycukHb2N9JfkEEiDNnH5EW8gXADAKnyrTPG
OoyOfd/3/XA7jJgTh5iQl9S2Lp3wnquC1VAUbCWSwmrLq55MQ4fk4KcQ4BB0ASUBlJ+S3tUIjFZh
ec2mKXl/Dj0bL0Hn8ZaywY60yfExkHu7jpKfmemK7RIN/KSBeTpkYO5cQybSRhep6Ydx3oLQilZe
YHvc+la3Zc9g+3SSn4kTpj9iF1kpl113aRv3dYRC4Jiw67NKWiLrOWCDMeRy6KJNXjXuEWITanHG
Oe0avSajD0dKXPhkOzRQSdOq197wLst7Adaw972Wy9hNvymrDokeRz8Vg9E2+k890XPCELu2fA2z
z2hyiuryjeq/PxW9RmiOuAg1XB4oDztCYC9HG5p8bzSRiaQXAw15h7TSEGRZ8EmmtniZBgDOljk1
dQyoQOTinGpZ69KwegoH74GAWG9vUyz7MFNywFGRfnp9n+7s9o45cf1TBSBfw7pHbNs9DxRXrheV
Y9MijSRzc3CPhB8s1fEbp0Bm52uu13F40pIiSNNZ392FdDPlt3pNq8O+nIiY6zpWu5inxUMc2aZw
ZUtUvTdmqa9pkNzIIktX/qQ8utsrzNAa1xuOvYRLw+48irjx08SLulHl/amUU510Jl/yrsCq0iOr
SgmxCmx8yLP+NVkXO1mmm+VzsvT3L4IjeDnT7gILI5yjygskZfcPC0oYnLb3X1JFuI0an+Zg1kPg
Ttq3B6aZQx7zb/l8qSfq5DUPTdMk9yUUj5z1aUq2CcQNcx7/jIImWrut1TDt+REKS/VoJTlWm/rD
tChJ/R96ar+iTs4nzx7++QHViVk5UY9RMg1aoir4GbTBmB4iqjK3yjFEjIqQweL+oWqK7hTRn4ZV
kMhMJ8NgvS1bFe0CmTyA2r+GC5U/TVOvg9yCg7Xs9vT3w99PBwW4U18jlqn7b1hN156C//wjf/9v
VS0AtjreySUm87YJn1GdwWOBNVnhhyCMDWQ4R4zSISyqp+LbYCG0UkgUSAq+eJ35rtII/jEq3sJi
JtWfEk038hauvwZq2WGk0D8l+GfuowKKrbUz6VPXuO/BwEoR9AT/5uZUoHl0kmJlOcnnLDVWUj30
x4D+AFcuuzwfcbZUdYO8g+z/rmzzCx1XKwug62DL4CoHiL24Lrm2ZqJcnFgcqJFlLmhQLpPxbdgc
82pL4SUEVte8WmGBFzefFA+aezPWaM5D1ow7OVTzpqoUOhs5IW7iPN+00r43ChCANHxFcmTi97ON
6g14j5KS59Ni8om8KyzpY0f4oV/8qeUEV9xV5OgZnKCj4C4wJPAUQ/vbwECEmC4WdoZ9KcxTYuMc
5B11qtyJBktaI1D2hHvh3JvucpndaiX+hKqID1HQXmrZyc3shdaprR9NyKISOR6xRIHNBLdwVAjH
EWwGs7uDZ/PXQezdPGKHxchAPQ3hJqXubiNTdIBdiBwc1gAHGK0gSfDV1H71lorGQZHADSA8Ap0Q
271FlUQ+1WQE1AYTySSijiiVRivgt6sy7M9dQheNldWfpWbgs8txOga63s+6JiGpfvKmFOth2L+V
GvAyw0uSm3AkqN7Ggl6ptyh3PmfzGJQCnrROhyc3TKMdoYB/N//vohDdM6YvQirqUzXW8Z72ACLD
e8xQxX3qc8ZVbllfSZ7Oq8nhcCSGVB6LovhzB0wg7+6XIFHkJU8DG2c2rOO0JOZgJAFXKGYvxcGT
lZSYUOuEKsLFx3nX0aSKbigd9hYyq/qx5eu5NRbm6/BQ+x7KZzoFYdjadS/uvTgtKvo5G28EMLMV
1xLIhbLamOcP2fBnXAtef3cUUHbzez9YmAaH8JKkJJjOZluX57oH+QyFfmhSbhnlYk0kB50+PQBk
8hpJsAjw7yLRW3tVt+ziieUuS2ayjYyz1tQi8q/HuCU0N+xYxUwsCoNLdKdAMAzWBmjbIGZHk8jP
qiZ7sxos4gKCZV+382Mxegn6MfTsf7/h0gcQLolcXXk8KquAFJaW7T016FFtgqUfp7j4WtBSdNn8
gVeBcH8SKpJV2oNJIUVNT8YvUfsiB1kRK34F8k72oZx+wWvmtGz+su1upphTNxtSzQ8Vhca5mEhi
sfjPhfMwjNNywmv1hJT4Bz3xGTGOCieBjVw5sR6dOvhCVLjgECi+02eVnYqmWt+hhawqnUNlciRr
/vBRoEtgSY1/5IOqOK8EnhAXprn2syebiW6F6LC8qmShGn38Zgz+IXvg3kP1Tl8KETTcFAkoxwbt
MK7j8b7BUlLVy+JSB9o9isV6KZA/WCZFBzM1kE+hovIEADcjcpfaUFK69GBvmDW/FiiZVavxZdbC
IzMgLT7lCEYXiodiqjJIpuZCv2m/Idk9Z7Tr0xP828WfeGMNy3yYVTShhs2JvFgmnEVT/6Qb6xoC
QbFf9sFmzMMJ1HDc4D3LjxRE8+ZFIdZry96VDrZimEATfo/ckgdiQIRCldY2b3MUY4v8HiqsS1mE
/siEv92BJ9rY01kwuYBFjWT2MZth1sj/THrRe1gGuYkt9B9eweKpqSRgrBwI1UTyU6YFngoX4yh5
0AFh3xxl3HORP+2iTJS30Nn8/Swn4TsiK3alAkevc8EqpbQCT+Rd3YmRiS9dHmRZfrMW3EyVwzzO
xOLC8AEU90NhATQM9wYcZ4N0P9wNPQ8AamsBFDsBMEXocP1PTFDNKfM6sVamijfdci9eWeTRbwrC
gQRPQlYUH00cR+vcKr4JtzfUY6bWmoqhyrLcy36SXFjo9UXJGmv3FswOu+mqBXiighyldRZN8aVK
nj3T8tLcq7knhwTucpAvlomfy1H/9iHLdmgXzQQEhFb0MCAb2BIRHG7VAOtbVxQnO0iTp5QrqFic
YwTzRhKcq3eqJxqlkk/UIsSbTMzRPnDLM1KoahMNLAWj5BikDJikXKq3lmXrVWidI42SJua3qUvJ
tq5TcfPVpKU0p9ay5JHK3FXQz/FzHb/QCbMWMfd7tAz5MxhXnY7ZWV2MaNpLNUTHVjgfUhI2Cmhc
AiX9phcw2U0UCbJRwLl2tp0cc0hcM2bEQfQSiKYlhTOKoj2E2s+A0vcdMrZ0N8QJOiYrfaqXkXS7
Lsmon0K8GYCVJ4l80bO8Stt55N+StCpd6qFFbTjOnwSLlyuUavRfiOAJ5VJLrTlZJ3B1z06DHSEA
JVqrKiMS7q7E1HEsjomekT6mw9lbTA0okv5yibBkL412f5HIJOl71jr5ZBf3nTqH3iVxmhlPl9tg
Ln/K1n8keFmfQzrrh3moNuXgvYxOAl/aFnvA/OnaOd3VKdwPisPjQ2UTcFQ7M/4H8XA3e/m+IAUZ
D6EdQVsHc/YWJ4NgPeOqaSyks7ETXKqRPVqkOCaKzK63hd40LtR0PtsZZSzFY4wEZ2eFieF9hTa1
sbxX6Sq9caKQxAGkU7bvLY8JdXx79N+XRnLH8TXGJNXmLmv1Lbd5T/bSJjsuAWY8dVbD61gTA9OW
kjhum3nH+R7ThYaoF43aFIZXar2AzyOCGDBdbHjPVkDQ7YNQ4UvgzPj/DdE+xaA2JKtz+FrJW4uV
4wSICyZACcs6PuLczwfexDU6FA5MeUZzPq0snyMzS0FsFIs4byCoFeV3LCHEcB9DV/1BoLisAvRm
qN/4Oypp9on5IwJRXfpBe6sg0S+oSr6iuhoOJPvOVHtsOJmB+HyV7pF4rGlPCREwtFsZ3wOpowWL
ET0hMCLcMHNjbiqKOSB1DRiZZvEF+xaeUKYtmG9wxZp7Oa0tziKJI29OcNcHxKEh/lJezQxgjyGr
Pcl1QYiaa6mB76h0Q5RWNAGNKQKTRCUSngSeLC9CdOneEYqFC3YV2cE30Y7mWvtPMzfAztUcfITI
EytoyXidExnfWyToRfeuTJLeNyPdS1t5I9S1uITthb0iPZZInMo+JkMnnN5m7JYbisb1KW2zd3+G
ue18JclObOvX3r7W2aEms/xqI60A3JbZrumym5lGfPweeBvTLR3XSBi2S+rSGVHFZKt4zkQDFZTs
pKlPswJWP9JBe71cq3KhG68saSu2zN4a/W920BTrvmi+WiQp5xK/SoS+jSni6I3CX8fNN9VR17co
73ce9jSDFPmwwerpHiCQMCeU1QWNEYg8NmrUnlmxaZqKzM609jcI6fq7oPWhii1AI6d99ZFEmAE2
rj1n+TSuqsmgY8RjGrYZaXC2Qyycf8ol7pG67sOTmZlfMzl/Yutrn4zlPSyZwrTvLHcNY0pnGtMG
oiQ4vZincljQl3Cr0omV1CcZe2qzAMdA3jNUJ65E/y3bfSWR/2g5cPy2ex3ipRZeSdU5cfnQ9p67
81zZ8xq723ihnjJyDKkUkMwoSl8KSKF9J4tjAT19tGW8nMayOgDcxGAl1NKWUbRd4v7TGu79q/cE
ar/gdeqTEqtJNKw16d+ssRe3I9OcqP1zHCefuNLTVbxQAm16hbGCAYcrvsjPYjT5+e+vpItIm5tn
LSfeV03HUEPbnM/ZvyljkMpaF+Z6b8ep+c/a08mzm4SPaX9qhB73EZFBHSx/6vdn5Fb+G87IYE2Z
8NqTbUgxKJVfeZnZm7j8neWYEuit5oKI1Qd1Nt2Rlffg2ktGQnf5Ov7poK739Ey8zdyhm9aB2vWH
8GelmxwmvnMvtX70jffDK4AGKWCHlV2Sp84Tj6DW0XmxouTJ61v76Fvyq46JjmoEgbCJAleox7Nd
5jajMuLCpDDilCvA3D6wjomMo4ud5e+NrJ/GEQvj4pJBDy5CV3n3o/T8XVdDLfgkj69U35FRiYIa
vQG4E3YfwKpE9/jPCIaP7PAqqZvO4FVx774zwUo0D8GnBlNBboi6N42tR1pt2l1oywcKaZYHNPgA
ZVFM5tIyUHwYts/JMrPq9NFnm90fhM4lciUL3zKH2IiOlCRbdcyMrr5ZffvONcbb77gom2ysmePN
d2/jeMdA0ULurSzhGxbaR1xybz3UBGpObrim9/TDznNxBdFFI42NiO4jxhpaUrYG0nU98kOfo8ze
O0tBCS0WmRHw5BTE0fUOQVvcCl9lL8i2a7ncnYaFPukd62VyHA0izhGOjn/Hp2xmo14NuijK9Px9
Sbj/Cf8AycSZd4PJQ3Y+JQdUKB+2h5MD88FF8SD1Hp+Q34um5ITXOPDei1KxFPQzKW4UMm1ZGSlL
XyTlRxB0me/QUOYXL34tb53/FM/tn2oMXvCa9Dz1pkxo0Z6skIhcqqfcmatjvbT1pxk6j+P5+18K
UHtZdTI6qpb1OGJ3mJYFYjMHIP37O38/RA62qbSfPkhpr05T11fs3XTVgL/zyzTLi42bYLxwxh4E
Kc8xHkwdh2yqvntN8TYiLT0NKQM30s94/feT/v5Nfz/o+99ZWljg5wB2X/dfbZngMSqi0+TMTxNQ
F0r2FDDTattDvTiHMHWfm3EKwTT4GVJPprAc+DLE8t28SN8esdqXAyT3/RUPwvaMrqDYIyapD3P3
ffYk2HxO+GvvvpVoke0t5lDeo8Y/lHeg6e+HUQ381X9/mZGAZPLqXPCWhHw38XL++4HWMU5kdAJV
7oKE+fSJ+gibOtGTIdnioOEk4oxBwXS2ZY3jLe2P9G/veezIpzXIBRtEVa5qGSvA/0cb6ZwY3LUc
2ru1renWLu3vINrtplD1qanV22Dmg1tOya5ZzCFayCyoGuXsYjvZZ+Git+jQLjUNpStamPF0ViWG
GlyDvIs+UQg8Tmy8lAN1z9HsY3np3F1n611Hdw8zRnDIuFPpDObA9IlIB5IzRL9iLAR0+i1cbhzb
NScklau5xRcZ4P6BA9v0ujzMGrGeV2wmB+B0HhwuEYExkGGUnSthBFxhFcFa2taEbzcQUVmNNcE0
NUaFUZ1D0mmbZx1S4OLCd3fGOqYTVeY1T+Fai8HspyF+a3O4GzrSN+xzb4sK0NBlr4XOv7IaaE+T
6RXqdDOaBHvImJ752l45fHCg5Z9Vj6t1Thgp8/vWSGsJfRsssyFaV4W+NxGRDX29BNvasBHIpd4O
HuETk7c8qEZ+ugInSq/NhdwdYj1tzz5Yrv2eWIbgoqQnKhuIuU7wl8ETPXm5Qm3rfk5B+71Vrb8Z
FSPTktuPyxK9TXCPWSFrcm05bfLRYH5PEX4hdfiEAie4Z4hpLYM50WpBJoBoz22KTbTASbgjeadV
8Z4aGshp03sLk3tZQPnL9Xqctdz4LT4C4SXNqie+oEOSsG07UAwaLJKdE1T0DJev3ugTTRbE/kkE
+jVu424Hw49EhrpG5KjrOYM/q+oqPhZIMwQeCcQv4NvDBLMPqWQt3UVABe/usp59G8eniH4MnRmf
FyPhvlkBcuPy9Lu3Puzig+U0eKtDXAuSAuqFm3LO+bMmlr+sxAoPrsnwqUT9xR7a9jhFHd2xLeMJ
gbtLci+I8Z/KOIiOdtE8+gpPIVb7/OC1iDVQXa9r0mdbTaB1nN4mZ+TVHWGl/0ay/J+Cfv4X/Q3/
uyyg/6nl4f9hGpBQJOhQdEGW0T/7If6lu+H2u/7XLKC/f/4/soCC4B+O7cB8SUG+jYey/t/+GQUU
2P+wfc5h3+GCspUtCXv+ZxKQtP/hSnKeQ+o6/dB3gv9KAnL8f0g3oPTH8zFvOK7zf0oCUuF/lzQd
CNKI/jVaB5frHGOFbWE/vPapK5rhIUmiAvktYoOV7VTE4oS9KbA0KCPep4HomY3TdhYHdylxxtkA
klFbIA5NZr1thEXWYt03l6LgTZh5c/ZjlIOBklJo0eM0Nb9zrKpU9RX5GgErm0yzQEXYSv2EXLUP
TZQiYKoMCjmiND5ct6iuNMlWUPbjdA1ovXlZ8pLrbBH272ysQK9dOC30ZZk6SAwuT6Fd6FPrBdmN
tkPuqLhukOAWrZc/hr4SP0v81UDeef5jAYb+cmgo9LZ+JTmZ+iI4k+qUUtuq/YDGBti2k1dK91Ri
rTr5WeOcAbSHjzER+Rti6Qhlxxhi03NdQlU2fANYHhu6TZ8dQg7y9TAk1pdT3IHgLhd8MW21EJ+K
SpgUCJ2J28CnPQeL9Igudbz4baBDFaQML9/MFCGXb6Zie8KAxM2a54X+jFTWALjiE0U40elnbVTx
ISenFStXxPMldYvhV4aS7wKhDnceWw4AbsxYmBvHehwyI45MfsFH5Yrm2zzViOE0MwRrD+V3SPQE
S+uqpjIS44arpp0Rs/PlqhkF51B1/SYYKvtbHAYoxp0qIYFcI680yeQTl2QbYuigAQjhNA7ePL/I
aaaYsn5ibm4EuS3QMDHJqG0hvjeBg+ppjkOcSq4ROPScMf9wR3T6WV+2T5HndQilhdcR/ZrJnvLt
kBaAfMQ71Wezs09bA/mBoIZZlHZBb22WcCDsoMI5AY5IFEpYobkX7ohTVspKEKU9JPU61kkL19+a
vF+7wqFeIAzDz0LZ/posKPW7iYsqW2XVXJFo6xs8tpHrZ2SQB+hS0XJP9p+q43VfxTK8M8NSPiAI
HzZTUBLJOufeQrBuCMylBrs9+1kNkT7Xo/pBNb37qfmsa5qEVMyOEbwAooriiuc6U+t+dDqFqdXV
Z+m2YDgqMijwU6ebz32srW0tbCFW3eBB4hf1RN0J5WvHtm7BdPP5Lgv18ug8JS6COeZuYAg9Stic
JKPTMZeNYWbFZr1rZI98RdPNThaM78e/tBTNLg8dggd6ELxd6igmLqt1XFw+s+1+qHb5d+rOY0d2
ZW2uT8QftJnktLztqu5qPyHabXomXdI9vVZdSJA00EADDQTcA1ycbU53F5kmvogVzPe9yhPBMotS
l8lL48QeYyud0VsymP469Hv9ATuz2nHx6WGe8n8flZsScIrrpjoONsWgj0bA3iqTsb40OCmfaUxL
VgGdccmxa4rggYiIW2Euau4MirHMUDr9yAq3eTl0/2Rjs4M3seawZQUGMPLBlnRc6ACHUTXMCqxT
ZPdMHo2S32n6pfodZsZyG3dMUIA7OT4HfSx+g3a2vb1KIoyxCZLEW574dXugCTflIt17waOY02bY
kF4SBLcm2xjXhNatgeOTIj8QwfBZYFx1oDEJVVwcj7JFuKBFMhNrSTDY9mOs/2qdZ+ZizhznKymz
4aXMdPOhQHvsjcArH2ohqUCt0e+ouq7SW1Fob1iUoxc/V1Gt/qL4fv4hu6lObTFyPvHgGCwkFgWW
M9xbF7N2swjJXSUXQGjMNeZmTmJ8gtLiRBrG7l5nIKuWWA4UxGhuvs+WXaq/xOya9w67xWPkRM4x
5Tzx4+ZF8dp5BQKntOhCCUsNPCEisgURneLnY530sVpha7HHTcK8HmG36ME4e9Kg1J6z2EgSKZlx
iBgihsziYw/h0e2HGTfEPP9YBU6QPYA39w0OlEWhal1NqJS2vLBzmGejcbL3pnVA1jg5on0Z9+Ud
XlyxUgivgnVOw1m8n6QxfkVAu2gMQZdFvbMtLDpWnjA99yTAqaXvWeQaM7wry1T5EGL4Oc4zvLWW
kW7atzEuSpe5T0FklzmVIdN4NVOWilKSh94+U3VVrcSYpk8JLYwfWVck9S4kFnbyRBowMCnJqyyE
WUtWBoyMkPZdnqVF5FnJtsqEY2wZPjMoS5juYk/B5ashr6UuHozRc1lIQbTU78yn1afnVOW6l2Qf
SGgx4DeN7K3ONUxSnuR118VQpMq5/YrGwPkQlKtsRYzHl7964H7NaMj/yolt3CyrcSUUHfaIVQop
BfNiMAXuJslmJrJ20nofpatKsGKatWIoWmY4U52E36SqXfuhhpMzLWazGX9xiPIGddw/AZzZ8x+6
J+iEWhXjpihasckqptmTMMyzPw7quXZGB9kzmXZMSsyENSMfCdSGfvApbWs6N2GpvrzWnUngiqS5
zZTxgntuY3qP+JGsPIYFROGMvmSjqIT4Qf2QPuFA17oOME44JZhhT2X8rNVTHfUIR4EW+8bsqEGB
MIepS0wvc1pX33U532GybguSJ3BoUdIMX3HWmwGXYV0SY816v+Z3NDEBickPARFLa1wrq5wPBY8B
JRfZCKO4EvW2j9z4YoyTuMXMOzeinri9zaRpF2Egiq9U0jcnh3k8Etr0aXSP8Eh1M5Ybm3CYwbfO
tVonJ5dq2XPRxcbFHsyRlbAnYOopo/qd3IYGlBKSTyka5tXElqOzJxJaJPIIACkT6CeZ9jKja9mb
IaeUSHm9Al2wdBpMt+S1HDowahBctdEU70zl8z0ZOFREv7L3HeLIzkvgwSRSiG0c5LzImPDNcW1I
NZ67PAKEENq4ETCVuXy6I5LvT+xO7YMDKmBpeklxuePsXty47IE9Vlbzb7Bn6Ov4XaxlwfRl62C+
D5eeT2zftAxJy2pNeUXt5oeitBtITFnA2L2GRsYGI3aeabgQ8KPRJQWBH+7sMXrgety6SGY8zJvY
MGksDaN8Y2s/+ZzizviboSMQNCZDs40zPDE2JuFtPIYJpgcRxmsvS+cHr4opmnEdSYS/y+wPQAPj
o7J0vnbLRj0owi+XJpLeg2onoNFRoiGdUcsq3QovibayM3c4tXWCoYUB05unrDCxzLYUrroFygkA
E0AtTqy8jZW7E0ouNY5aae9TTgzt/bzia9IBnC0nTLDaVW1DK6fH88ZEDW8Kp7veq596J3E+mjiV
D5Q847znCIcgaQRPyp8x/zpag6LlOWaGxSCfhyKIm7MLm+UyWMpFtQ2aDwzJYN6y1jPTXWIgF1Ml
r8rHtDHN8o1a5/g1mfOaoKVZFf8ioyKemIb2zlTT1K9iq8pCxGArY0pkBTE4ELfpX21PM+oNQnxd
BRgnmFSDRrxA7/eug8TVc3SqjE3FFnUS7/Kiq1j6OOZHCwgbUwlajIjn4NrFqe+CiX4kkWLFwVa0
Q8Jvj1Pe+c8i7rOnJKbkts4h+XFIjvZ1xbQsUKNJW1pXQ4SqMfK+Urne78c8GjZR4hE6JgOFypv1
NVQG1bm0XAlyenwV+TUcYmysRFbUlshhGJ3cfmBTGJKRjKw/DAKlrOzhmTsA2WonRjHXuqktRB14
g8z5pF7proieSKMy/C9Hu96xM4Hrh3awdPKm7L4bTmjJr+eGkmqTxGwhIQdRNy54TAL4ETYZg0WW
DN6rrlrvjV19aFgBpuGgXUQCAZFu35tGe9KiCb8Y/7iHvoEVoUsLFADLc/vH4NA9zbpF5mxiZnuV
cF8KV2dPsi8rtXAbu4KCH+Tu+90VTijHHM+1rN2djAAbDTyhxzbUzguyXbSxkgY9hBVRfji9oBJS
AZvIFy41sogLojSvVmm05lPduPopSBWPIdalO2rTPyABNRi5XXKAJB8xxIDOwECVqeiWjaIKr1Ze
iufZiecX/EA1cH7IjAusZnQETAL7SY/WtugbKDBIbYbiHJy1LzbbGL6QscrfA89xQX4p4w0IUbYG
mgc0P8LDXrse414nDfSqcMT01oCpOA1uADvCADbIKArZp8gdc9nzakAXA9G20a7rfIAuCt5mUkmE
Fdr7ltxk4ilStuz2QSzwfWJKobrLY+67zIQCqqo94pcAPtJnK2MZ5xiR7D3PAotTdClEGonpSv5n
4hSm8FTp972UIYpqkFrcb7I8fGztoX2e4gjtLu8KNrkJEQn2UfY+VrPaFw7PBrjG3n+oMhuf5Fgq
B4BSOZt3m3qrz4lbDefIMqNzPauo2qna4olyYrc/zvdVDWggTimW+JDTcuylz612bY7zxH7PxP8F
Tmd7dMG1ZlTQUy5+zio03iD2OO2ZsrlF8ZT983Gl7iVwvu/QIDAq47G/GFyKvgAqlUuQbF6+choL
a0ViVSj0KsePGkjBkpKzPXyJYZZ8W+4crlXRsn8SHWO67PRJwgg4V9nb5DcB3SLcKhmJ9P2XB5Lh
McW3QzLO8t2NIInzThZcyqXDLrGO/Ky5MPIKiwskH20ve6M3DGyW47SdK1xvNiPtB9mCCIB7QGAE
e/EmS+Z21yfBvBqUnK+2Z7Ynd6QZ22xYte7Y5XHx/0Tg+v9JunLp4vs/S1en5PuvSb7+V5C1df8T
/x1kLf+LnljIYBzNPHg4JjrU/+BYW//lBp7Hv/VQogLhIiD9d/XK/y/eGYjNqF50nlN9yi+16j/V
oi5cbOHiIRDSDqgjDfz/G441atedVP0/mxo8KWgw9Uw/QI93pEmT7f8uY+VlYdlJT0lH1dpPreRM
gVk6P/ajgkOvHNoG+Uq5sLQUKpn+T3i/xvZDmSy4PYCvhNm17EVFiU//qRNx5huCCDLH8zYpbbUu
gvxp7MHKECk2WaPAPUYZJ7BCVSevif6cwPoixkTWOZI3kc6H+E7csxI73w5i+jCq2txWqdxGGb1H
V3AQ9xh2oj9T5xRhQCHMAVwvMJOr6RD2DWYccuAPPrFpkqSjrDKpNZbr6C1JzBPZ3Td9t+ba9ZFT
JnMpj07VjrhhX2F/tfvK3szhhgM5/Z69PM8Rs3TL/dQClJ3TxS+BDQtxDh7x+v2NAdxb01gCIrzE
/v2lVTHISPGg+eYB6d7te974kIJUtIAVEUxL9qqY4kNiT69GPBCr4+LAuAlApaqGfWf9YM7Ff8j+
Dcp1O4ar0clf7NJ6MRLVbH0L8hCMDGgsBKoqauSM+D5aaT5ZtKwFlqKvPiuWztwzPAnXUQd1xrGE
tQgCqMGZxAicO+6iwkOOFQR3FONNZU2vEWeOCvYVfpz5FOfFr9PeTZZkwdkt6iOh422hJlCkgstf
lUnI+8604fx8tOpiJ02YOqb+NOSagCHVUUG9BXNOk4FuL2306HbJRav5xvwfGlwRYg/h1DB9Rhac
2hlDMT4wPAjHKuNw2mh7jfiAGXPMERQBGSPW71p/OjrZdHMkD1Y2wuZu7uZJK6rLVTTOJ6v0oQp4
znEcfAi44wi1rnGuetuq6rnMWsQx/qrUct4JPx/y/DR6BsV2pOHBz+F8I4sOAoGHp+zHbR6Uz64P
gM0UPC+JWqqM21ec0tYEw4ILkw2noKe9I2iilWsZn2PnNmhCj/V9jQ9CgXsZj4csI8KsXFm7fGKu
tWZj0yzo6k9nK89y90XV7aqYiqLRsVZ2bHuYjZ2dnUaPjDjGRTVDuSuCnq6olJ0tO6WzkszMkSn6
svyLA0IFNjCoYJjk0nSBfYz6IpVxxVjNMyhD6heq4sEysj0Xy2rV+S+iNj4baQWkd+Ns003DM8YE
BiOx4eN5BEzXWEeb8f8ynOUXBFykbOdV6fzPSEAzxuDwYNyWGJGzX8TZdg2Q+h/eglOdR68DD5eY
7q7POMLVOkEJGiof1mJWfPa1zyZH3jNHuUEUXYchjIEg4eZV9jc34A8MBkhfTBALPWT+yojuzSHe
uPac+CXn29zULscmew0HaN321bqV7Qa33W8xgyfwdRhCMySGX7bHhg2S1O0OqIy9wEe2amSZ7aVJ
2ERTzGXjRilaYNZtxLyzNPRrMCkLmgEHGj+/8kraiyCHVNY5THJb78ZjfzCJgUmjeTHRsIeJquMq
5SNM0LoYPd3Su6rmpxE4E//oM4Um3IDVyPZjb0VRckjXVlm+dDqmk3HMXmSobnHmXJkm/GBFMZeD
AC00R0/3X+zbIt8FRGP9vqewPXojk/UeJxFUBBBvRKjWMoHtbtvGAFa0v5EV8NeN1bxETnEpEPtJ
FTlMv1xqKakd77O72lKorWk5P1NNQD+t6NqBv7eC4rot4mYzmqO/ncPqA26g2oRMv7oOp6HvUq4k
CQWCuV87E5NCjBYRB8aV71AsprNXkRvHZmjxFqX+2zw5zRqc0SchBprtJtjjtRNcZCDJbt2BvRPn
Qs5P57vDDX6auWkAlCzkNB69dl/mQ3FKhwJatUXNbTQ8aU31n2H770bYnFsFas6WJ6dvb25UUb1k
4AIMjITeLv/EgftUwk6qBJk/O9TX0WC8mnT2Hzn4XSEaKCvUz0BMZx/98PP0MQuxRdmnRFtiVWAL
xQuQMfjr3We7CHaQmsdDG063boJuFw/Bdiy7ox/A5pjljrz3rvXcW8uwEwa2s6nH6cskBrTrvPkn
Tmr8nsOl8ZtPQ1lXkpfvMiQ12LO0eRNvdQEofC3Cf03oHSotw8XkyY2cGPrEbY53A+Rda5hfoVdf
0pAXu28dZ6NH1W5ifGIoDf2DW5b1IvGrrajJJowELFX93OSPBhBpaB61EHIRFOEX19UNKCK2sQEX
nZfR+tNiq0hU+NFNuEBLQGPwKbl4yB0dBQ3bnHMFWXaeSqYdTX8YXOeH2B44j7HZ9hKweQoiOx36
dOPFWIYiwCUq15+Bsu1No9SjDaMulf2tn+0zrNMJk73cK6VsdrEo2BqQsUdE39XMHZqsQr1qyUgv
Ldl/BY6Mb6LUgG0Ano7lr8QrB8ez/GTo/GfVEz62wX9Wzgwr5f4DbZRzbTxSYPYAG83keZMIzAsT
PJivHlqe86VAq124vQOusk8+53k+mumK6yEtadJnsTHqfVkYtzyvaNzJkgfXpe0s7UdybNNX0Mxb
OEBnjhmvQ5ieuWai6fo9hpPGu9ldvrKt6IJAcZv78Dwi4MMhMtFm2G+GLXTx1qeBzATDKSjFNnjp
DO+kouIi4o64nG3UR3T5P0Lmfy2KCpU7BCLonhbYle3avM0aqAGaBRNzeoSbEpAi4c10IZ3mAA4K
bdQGj2lml0BN18DvdkWEFJ5NGAvb6F+euNRf3qmVMpmfGDhRCw3PLQCzHpn3+0I5r3x8YitnesX/
QzmGyC9l0dwajzUe8oA70GWuQirMcT23aXowRv+1LYfXyshwcWvzt6HnTDBz0ZpwBAQq7oM8c3oG
l16zN5JSQM8zX6XBY42cQXASsG+QFvvZy7HCGNRSa5tN1y1fMnfgE/DLF2sgdR0oziuq9x9ZIS5j
jIsjZtK37bnT86ljYRlnb+2xYLQtf8wfTU5uDSUTMzG3asqxE48o0VXEGRF3/G/IjGIjPfvV92dc
8ZSvVOD7EoF+Wzfq3Y0Io+NMPFKTQL+XBAYYTeK7QhdEhcmeaqsV6EPfJJDBtWP6DgU/xMkmDupL
4Nm++Q45kUSDxTHRB1QbWc+42d8K07lK3ndU5EuUDO6T4dsYRMZXs+cIYSdY7gPOAfYcmuQvxyNP
4o9IYe4PbbJ2BJF59g2dU7UIKT12x9f7J1Q3HQfZ/m4XQWZtMuu9VPT6VcF5aEzGiWkDspDDgh5Y
xoOmeIoHD/z0pN/rQcCh7fAMjy7tnZAjizK/2Xq+s5jEBfzLbgxJVWdAlyq/3hkzb+j9I1F6PDA7
gJeE7cNn3ijur4sSyZudtr9I51uvYmLQsxoS8fQe+pgHwBjsv6FMT2HlHVX3bVfen+w5CaGlF0fb
PrYlaA1i0D1EY8ZjBcy3ybGwLscvonM+eq2jjRuRPq28bWKmH2HADgY0ZyFQ/KLmJYBRQkJeJXnH
oD31tt1ERr8pVmXTlDuQL4d07I95GD3FyPLAEeHF3gW1tnWWEsrRKo2NJ2niVw0m78ATwPMS4KmS
3cmbjEMVMphzwM4sifaaqzvFOG9t58S1g7u7Nxz7qv5upvYTzr7exUBbOKId/SZqtklDycHduh0Q
QaZK52xikiTYDySZqejSM+6Amy44VyEcDuuUcBhHSlomAB60BXqFURc/pvRgVZwWohTIXTjnkI2p
74iAxRgeX1k9gz4sWfozK/iJJApL0l2re0jrfr6CKucdZovPtSwYo7YWLZq4wktgu2na7gqXt2/o
g4/KYBfpsgB5x5GHEej2cFOex1iOhdIy4ouFpmzoQ8eYd9GJkVtFWfzW9qH0bERJ/Ny2/SdtfcRJ
Omjjynhhn5GYqUvGzQkn5EEnXDksMr4WgyD9IpPgpUaTWLai2+gSMQZGZs2xsN+0HA7y+S7wjMmb
1+zx4L3ydjHQsJ33frLe5pLAd86lRbT7jFHYwKGAPcmpm4MAi1OKHvvQqC7mwIggxEDtiJ1VtP5K
y/p9oJ++6K5qjijb64tvUzkkiJkUZr58dXKKL1KXRSSfOZBwC3u5/4eQ9t6Non2JsxDysPsce9VL
F2bf/1mDe3e62pP9ounD8ebI57JZ7EF6lBB3EfqxLC/Ciil904SvKRhaMckTzIkROCxbcqqHa14E
55bXN6xDDqF3EnaumM5MxfssKaGYDKLJ0Vn7nPJyjhBFTQ+mPHRVFR9swEy8vO6Oqw9NOXHirsgY
5AsSQnCYy+nkpbzDI8uX5oSXPWZI4meiFnQYA4IL5mDlVQpIfLyvGeYvmrCi2KZrOIxAoEina+QG
P21dvfhRcyMcQNRl/CdcuAVQQWkQVClHqeQOFbRvs9CoweDMp+i3DkLCPLb/V0TmeUrnHYl7czeO
yIdJTaE2g3o/K+lUlRj3jJ67FRnbRQVFaxwFTm79btnpk+mwDWWc0iAMd+l4ixIsMpFW7AFYLojr
U3AAZKxZEnQ5m5xrln0/f4JzzJZgTI1zVbGKdJxzVQdXIY2ZiQ+k/HLsi2VR/LYwJhimgjqTowAT
HshP5+h27RP8yebLr4pvr7rnmsbnNHM3GbmWBUUeA5uJu4w9+tntuV0RT79lHgOnILKvpqdvXdwv
yPjw3XgM1geXIHdqfRued40D1sbB4AnlRmejIEe7SDxjdZ8X2hk+3ZaHBGvKVtJxF/KaIc9Gi8GB
IAGjD4+foN2pKnALF/NDKDi0ey0/AGvmRwGA7pV8Ib7LYYYOYpIccviMJxKwzLTGF3g8JUiMHBPq
WAP4Fdu8A4Axl22/kSUJNn/84rIxrO2uP0desO7sn2YAoRX6xrsOogcCElebCPUFhf+97sAho9Xj
derPQwqQDkMllEoG6ABLoHzb/T4Lk+o9dguTFT7+rbPoWQFqOyYxmMEEpnUHP+pRuzQzx2m/YxwK
Hm8iPNVE+W/QE2RwcKs0E0Q50WkO2y5R7sNEGBxoCGgwIwEec/9S/frcmDsHDz1n43nrMqPYWwDn
q98i8PqlMVUvZlapleOtSPd/RcjkB5L9q6iw2aejEnvynF8B+cILzW1qO7rjPBCIUiOpOe0Em6jH
YS8Zr+Frh47CCtlrKVduqpt1nh8Asn36RtR+wgpeWBL0jAL+JsKczhaLYcdMRkcQtx/NG+gtuLYB
qecatsoWMt0hEuqfFdwAWF0jEb7C6x5XtSkvsg+fOPfIzDM2YL1NKoZm5zom1ePQN6/kjox9HVUX
Qqvclwn8yEIPyyxEYDIFj/vAaYefzMW2OROFNUepBDxeb+BBCfsjFpt7jbVfbkIVc3SkG2KZ1aWx
sifNx5W7x9g3T4MdPYEI/6fZsCozPrmiOcwzXe1yBntwz6cov94r36HWPPpq3eAZyutLVicvDWT2
ACyDX9z3M1U84WYgrROr97w1YXDh7c64jnWSLhgFWFfwLgVD/RVVhMbG0H4yMwsHmuGlp2Y2CCRa
j2Zd0VIuNOed0Fc7f77iC7pjiWGXNCYIBZesw9I3ODAmkfwxLHrl3JlFHZzZ72BB3xtJTbpLEwhY
0VNp1KlrWdfLSOQzSFZ+XM1IxXfaXSbrjtGch2lb+1fC2Mc5ZwRszC4RqPoHLwdrsM8Qp5rrQ+/Z
7XOc3FtT7PnA2AOFptX6oAO2C/jr23JqN3NL2OV+s3UCuv3cr9BW3j7MUmC9TILYdGdNnsjrdjXO
nsIKQsAy0Mx7lDNSCDA8XQPaBXXCBmkqHZLszFL7db4zK5qafJAXUuKQzNSypxh6lf8kpKs4h3tP
83z3j9fe2YmG956LcjV5f+Vw5xETEe6cYWv69o89OVeYp8/Y2MElec0rxraD8B18dfmbbXXRrrRo
fEemuX+UADDLRU1hqyQYvGuC7tB1Mxn/sELlzV/ul0wnA8ypCI+RztTpDpgBNXegPpWv6NxJIAIU
MbaryUGiydS48/O2XLWozORJ1UWK8t+Y9tdK1vthFumhigVDCj9mkZzv+s1svkamd+dwnMY4o0UY
luSyHd1vU5OiqCheSqBvXZ04dPYBwVkXxmMzlG/Ui2VEaQ2Jxiutt6Rd+CYjdZlguqYcakmhQPAy
WWVGtttGheO/jXGKTTyyTjIprr0KwG8lw4rQRbrs7evoVeEhdtRuFARCGxepiIHWIRYGlXRx+Uhr
3t9498vUoqk3XfzQUj64b9HnmKSKXdOJo4Uutko4AcT3ljdm54zt7VU028tmbxbFNi4oivRIc/GO
wwKN7ki40pALM0tfe++c2tY1yMf3wNIGsYRoG2b9tNHgfE1anmBFmtsapXWp+5Z33VLAMa1vkvvj
0ovorUOJCeGCWN06seCndDe7bT+G1kKacYmQDnnWb/Xdqcdol0cTRxA+EsfdzrI+3/+xDG45fq2G
naidLajxeJVO+mriFFoM3aVT/gPDrtca+sC6TrFqp0Rc7WFT9DwI2cSbS30MHYZ8Q9xV9iKIf3Us
n63pWKZEPQqCCVsz5JbbFJuWvAGfVfjB2/Yiwp5qNGRvcBIUc6wIBzeoj6CVcvBTKqYsfpi3cpqf
0lZYWz6GXjh0o93XLPdq1ZgLQxAUGKzGTakIjCnz0ZXAVnx3PKa5piDbf7AIYi2qmroNoNNAVVtj
3XEFXJ5x8REGNlh+UuZnq2wkBl4X4x6sQosHpA2ZTlDoqcKUmnWajZLxMQbbNuRhgXsGCIeh8FDN
wQcmHiT95NNJ6249Qv1sG/XK22Psp+igiIsuZUPSLGoejTt/XLTqrRMZQBCW+RC/pIx5mNtcwjWr
LfKN+T6oiOumhUdhdq1vWWzmxHKVs0tJlfaSWIAT9KxmgXGVqhKbqEOwLrFX6gI5SE/jt5memDZH
LJto7nNdvOsW2PCU4YQY7smAqd1m3rdhYqoN6zvmIFjnUtFlXzcXk00I70nyiuH5r3Atd2fa4JxG
i47xKj+HE/pLEDRMR7skA8/fMcCFNhC2fPZRTVtI12KCMm3wHw6YPSH12Xc6jysMgPi85wzMcahz
tb3IzcleWxOXh9J2vw38TbGrL5XIX6KQUhFwfU+d4/G40y6Lk9kn1D6xm7oZhlxrzGi2ZO8zGxzI
lVUg9qdw5kSc0PlibZM/TM43vLdML9qSTH3WYkpkCCZ/sYGH3NfajTnP771dHLTiWwjiVaw/JyRH
wLZ7N7F+fnuVvnjVcO1q68rSQRFfbj7B9iFSWdboSB5ZcCP/hDF+rrUHnrajHKHlKI498BwE4t/Q
18tJ9murguooUmYTmaCRPn2fRwd2WwweGftzvpxJ2W8q5R/syVArnXXv9lSfjR4JGRv4tLOqmbL1
MD6bdvKGMy86DA2/kZDQIcrJqXKIpDSTC60RFXsv1b+dfoLz9OdolqNozkn0jsVrWYbTHkQEJCED
cg7UVYSvT7x4XNQNXF8DaiMukM+05vIz5MrbDh2/xtz/FHn5xbImAKeUXTSD3DtQ7YjRcDAoTMIw
FR1MWB1/04GUkymwLucGKR42txWTJg5U3niRHq6eGbCel6e/RjNxNCinYpFNE4Y+arcNve+9CIeV
y5XlroAg4kz7jq932QX5UbgF05qkPeJIq3eJAKw4e1en5X9wY6tuOJMqvUyjovchFmdlVbt09Ov1
MOqHEdQOwWnnB+t7zDKDJJvxctWSt28qCk5GU/WGZLtPUAu3CPP/MvYeFGZjOHVdibAU6p5w22BD
y+4+/BTJcfb8+AiB7NKVHPy98hb61bDulhhBwS7ivbf2TGw425MF9pGhdtP0Szb0Mwb/uY4ruRNC
ARvuTlykKwwh+Yjsrz50Nd34sbHiR73aeOQZrUB/BQWFdkGK2KHt9K2kT44OxEU4sImTiIePJPrX
wsZb3Rd2sU1CuoIiEqShiRah/sVgF/Gkn8zCN3jEKtrTxmkTpog/BVWoS5/dsJVxferTRrz6A36i
znPfC5FNW7tx0OTtfl23xsWs6BMe4/m3HEG+ek62DUC1rmIXoKyA21jlRcSh8E4Njcu5zi+TUfBu
uTRXkqcet26FJtM1HP+whsyEwLr3ilFJIOhxL+YDE3OXeVdp7l3YEQtH0S6sGQBTCZPbm86sOa51
34XwyoM/og20CuoKYxwrXgtTQ6brbdgts/road7J6b99mTC74hXa8ABs48EY4bFxz+666RXPMIcf
A38FoahWT7fJ8/+Stom2A+2kLgdd5hTlItds7Ba6MnFfGurvrzxGUcb+rz1ZjKGEnCToJ6WNg8Cn
VZHXC6OvqSPpJSJpryaFlyQdbVDOPtJk5Zr7vtTPYxv8UHCbrqspuWFbxfGcrhutdm2qDsVdN1U2
hkbKmbk7Jfk/U7jlupL9ewN0fVnV+Wdaxs+Fy82lQoQFlYcUIVdef9+Ho+mBNYN6k45lyeFd4uV+
7+Fh5Jz/MMp/57HRbLDb+7A0rG3uElqx4KYGudOup2aPHXtY01X43iuZgEBkJasO0xyZhO4j3J6L
uvX3LO9QlI0BNbAxdgbhBKdI8zXOAnC0xPbSgBGmDKg4jIdqaTXdS+F07yjfu2bgLy04WlKuREMO
N5plKM6Of2cJVdWOSMatDocv0m8AyqGddm2B4shzk2beMfC6jNZcbh52Kn9JPgBu9P94Q2bQJJQ2
FIV1Bvh9G4t7WqytWrpTkxesG4iXmKfjJ0BBmhsBpoTIt7dZw+ecsqZExD0I+e9mmV26gQP85Dzr
pP7snc9SmDdDGT+O5ljMOWiZES/2KmBp5WzhX+RvGIP2p814zceEqjYAiMsW0keP0rBex7n4c0q2
5eau9FkRhXqSKw6evoQKiMbBeee340NRBvpu03i3jBJ2rzedOHivqXhpH3jOJtmBec/CtaN9mFC6
Rg6tzNfZLFeKoxqWQibcw79Z9bdgbukl8eTBuJvDSB5a1k73Xndw7iBT2EYFP/EtkRWu4tGXS++B
TzbC9DlogfD6FaCHlyN13UU8nQ2HVa0q3P8EUelt6p94aijQpQ0zjPnX0b2wNS5/Y+ZzfCH0ogXu
sNVFcwVS3iydsOiWYsj0MTLKY5DYaJuUy+VOf3L8WT+7EdnZgJE+aKVDE4lTgeP7xCyAXY83+SXA
BTBLFG5Ahs0fY8EAv56R9fpg2I15yUzx6FqDhJNlVOtocuniILS40dngL2s7+W/cncdy5MqWZX+l
rMaNZ4BDOcyqehBaBxnUnMAooaVDf30v5H1V/V4PyroHNek7SMtI3mQGEYC7n3P2XrvcerF31kt9
oMDoOAGUevYEp4j5txM+1EGYP7lYDFlXuOIhW61h98kjxWbyOPrdx8QTO0cwJo9xAQ2r8rQScZeX
PEZO9TGSQo/YpfsGlFM//PmlKKc3hdb59OdVo6l613jMwdCRA63TrScW2A7yZo+m1qydeyPhwrX8
+2Vht7uqwqnk2mZ315uVPKbpJGCWSHEoBAIN1UxoKac4pyFchSffQ/7i5VQRja0BYAsrdMJ5d8pG
Lz3FY/PWExp0sHzkO8AD7Z1I2WcLjOZ7LoaxRCFQPSCYXGIJzu+YJ2EJTvtt7dnVOraNajUH2GM0
gKqLbAm5BfO8c1T7u1pXvJr/qJl/ZziYRQLhnFrX/PufA5HA+Yrxd3IJX0xaLbwRNBzeTF/upjrJ
Ln9eceYZl0bEZMdHDbGxSDlkQGWc9d5+iLCwMNtg+5e5722DDCMwFAv1zAIk1ykshY3K9xyjjBdE
1YwnbG+4tkbwgYAG9nOlt8+dI+DETDBrmdEZ1VFvwkMn3OwxdXUm7s70bgRwLQN0+0cxEcpbWYG5
RSH84DWJ/26TIrBsWnAuZkPIjpQce2iSFxt3qnzmg5d05Jp2yCn3LVjJYxpSOaW0/xlf6eVCZbJG
8ROkexOxLFgY8yMLNMbUoyy5EQuxMch4chx9OiLtJXvVAmSO/JVMZkPtiUPxtqT6im3XQ6eLS/Ki
S5wzGxclfSgC+3fMnKNSBT1XGlRXzlLuIiz9ngZrecpbOaw0S9Ovo1Pusxjeb1Ca+jNiymwvUjKv
XGdIeJ5s/UGmZ2TM9bvKtJPnD98Dbre7UXn1nSv9x4yYlSEuzZdQ9k+jzmEtVWm0KXWnWqtrV48+
LWvM5Lb5Qg6X9pj63X2r9dm1T199pExMAL36nDPbPKCqWqLkcikAcE3Xc1nqk0WuN92XAYmTv3aU
qXeAYcZBMU3WjYcDi3aKvNIpcbfCGdKNMpnYBKU7gnSBOoCXlO6DETc71y4o+dsETc6kGUsfx93K
nmXQXPd0U6RMGCXOrlGN2P3+1Hpu0m9TX3lrMP0DNiPmvizv1gPDfd7YFN4CDTlELCOxw3Mxn6jj
b0qzBiEYZ+ygfAhYvlML7iDN4VUHm30zVjrjsaAk7TEgG++xt+uV4YS4/KVxQnfv0L1GFfwHBCUI
FQvIWbsDagLbx7ahDumBd6dFSG4nESJEGpKESFpbYzivuseOWnCHwY4hBChogYtriBq06/hcetFo
qyBCg5VFaPnMj6GN1S8xMXN3oQL+GLBCsNBd2jadczL9DOuWQDGjR9MxDL29ZX7kInCo1uCFOC3L
a2RbKIH84GkYa/jVWEHv7BaATlZbGJmc/oEPybujJRKckWzgU2wuI0qbR/IItQfHOYTArsrCDT5g
CdtLHBvroAwEOmEoVRpBD1Anm2SLdwieBNGMC5Ntqgt5diygRyvSHdNrC5gK1TogWt9p7mVqRaeu
ml6RLThXv9W9ReAGYmOJmn0pHa2D4Rc0Mo3q5a83YtFZCzGEbBmdLxOIKSeaLyi/PdBMA7j5DVSS
91oxPIRDBL6OHO5kA+3WuDRtRcdl/GSOoR151NDGJEzh52sQ5mYPNwe4TM94F0VDeY/9cBUh87wO
5EHAVGDcodx63wnYroHrpTvLoDK2jUXZ5dqttAoKYxy2I3b0jb9OAmhPimMfoQFv+RRrj46/zGzU
CJan5zRvBY2UrPskiZb4x2meuSVvSUydngBoOsqpeuRYPdwlKoYGPb/FxgCa99+i9/3/ztBum85/
pQqGJvwvjx99lP6jLvjP3/lLF2xaf0N3a1jsehC9Xezj//p3XbBp/s0gPUYCxEAYLFwTv/nfZcFC
/E3nPyEdQxfC4y79T1mwMP7mCsuzsKGbiHixeP2/yIIN859EwTjtHdzxugWOi7awZbvuP4uCZxKL
NemjienKLeVnbWPjQI/ST9abSh1iJxdTEb6ZXjWSYTqwt5Ox1mf6UED9KmB51Lpbx+7SNwfiYuoi
GuXtv+W2e4mSqPz5jj7+7Z+YCP/zn1+qv17/HUzwTy/WeRM14337U4+3H9WmzT8iDP5vv/h31MHj
WP78+79+FW3ezN+NRTf/x7uDj+y/kJkvw4/v//P//utWEtxKunBsKS3T8+i18X3+kpgb5t+4wSzX
E+jO2a9ttN//cSvxJVs3He4XpvU2N9x/3kru33Dc60ATdDHTE3S+9B8/9N1fwnGu118ch7+//hcC
6++KKG/Uv/8rd80MQvjfCnPXRKpuzcpyvqu0ud95f+XXxy3KA/5/43+QrNNaFQgxw2iO3oA+hQPd
nJrz2PfyeZ6oF9L+0S0CeTuygVV1BmkgoeOtBI7Li1b4HNITQZ8AhR0OldUrXE2+TtegJ5v6VBUv
Tqu3hxjXkDs5jCbpZcF+OrsabqwiL/dJSU1p1gTqTg5tvprgIQJgOb1G5G0Iei++DzIl99al436N
9QjSu7XxWAI1NlK1IaUD+JZCmknTiO9cnCJFQz+0/Dur6aJdSqnZZr11wJiyUzjieRTihKTknRsC
U68DgJOeBUOKRPUgmDZwueaEG1qpgUHnEYvGYoxIBHBy94ayqd3FQTl3LLZNZ7pb3ny3GcPpYFTx
xQtCfV1r7iulF53bjG5HrPWYjcCTTwlVHtO01ZBN/GaKyaAacmcfaelvTp+pkUs0EogVw2+0wvGS
Z3Yrk/7Yl9P34JCLmlTlt19+dhZ6nTpL8AQX9nMGAZqIDD2jE5jGX8qIGSCaXOZJM6+iGBjuTMkt
9cf1ZHDCGmzmay2HdiQ4Cz8DjG6n77OqLSwSQh5zUJQTCZpW9BMKdy9hQSauPEZkRKLLcNcRSc6P
Mf6AUHK5B9IBMkCZpPpwjdy4ISaI+GqgtItA0z5yPLCZK46tVyKpI2uMtIPwFqn0N0DX5o3axjSi
X9unS+IMDZLDCsT5OFUMMzuUl1C7KifZBG5zza2WOlNLPwtYmmtLdAcJrHhoqCu7fNYxkIC2ILkK
mv6graSTHXyTEMuRZqUaUXAG7VyiS0KhRvUKK/+56VHXoeHVFRiceGhfzH7AxpXlP9ZI/ElUQPFr
+mM4QDEFfrZ0dGLh+9i+WMhRUXMiBrOTOfje3P8ZQwseu4swCV9OkifC6buV3QcX6FNQ5ACrobAi
rCmzgdK62EPhBe2crrtaffUsVejsO81DWTNHO5HFiz7/2HBMW7qzFbaA2xTimpBO+YxkgikdaUKB
4phde+ncOXwvPI6RzEZObRg4zEJ5t6bD4Df+zVJGEBgQsa3RB+Fj+CSSKpzbLq/jEOyQUb1W3cwa
iLRnZRezmAnXuILoSsem91bW4Hxj+rqUlaM2xmTfUJFcCQlEAS9Q9qp3m1xAxILuT1giTuvQvYcl
aZx2rkP4ozvO9OEpdIJPZ9AB9M2i7OLi1h7ynIwwOiIkLYhjNHVpZ9HzKd0HHJpMEaP6aoESjlX2
E6Q2s9fgKML4Og+0tBDpCbqNhSyLueOzVnl0iUyOizNHAoCUkbXvpcVBt2ky6lzvI5HdsZ6Ka90F
OGTrig5l/kQL6jqM3op6ql41md1y44QnVKXF0k7Uta3ivTcIJvOd89YjcR96FHhZtoPDiJELbigy
tbXpoXtLwilGAcSIbk4YIqqMuEzkMm7JWFWI9PznRQ6zPaB4gVS3nv/pplD8eH1tL9LR+SLOg36m
pwCpgIctsnAj2+oVK/OVzz/wxLkIgQOMRLhrgnj75t5xffqNdvnZoFCmLS3OAocdMNVwaceMkwG9
YSF8cuToYyXdiA7bNt6NtBI/UuemB4K/HYHykl/vrLso2+kQ0hchk45tqOZ/GBRwY//0hn5HcgWN
0a57mH00Zdw9tQLVZTJbI0205IvYai96UB1GX9smGI4WqQcZtR4pr/zicZTu3AsaVsz5PqmkTyl0
wOWE3a3pwp+s1x4zEVJz05FrogILMW4VXz8Gn5Pp0A0E8QvUlOcIISIOmq9iNE8aZlAUBhItVpL+
4nUBK1HkT2mlLzhw44O33LdoJFOgHTdVEYJhrG6ktV7adZcRtZUPatu7mJanCn2IW1+bKfjyjB5Y
gpxOVS6YSwvnzi1JLsFVUYPMuNi1fXa8Y0WhMZX52XCjd6yl79U8bhpLQhTkxujhUTCgbj2L4V2Y
3Sp9eiWM9RDbwylsol9PT/C5l7TugDUCBFDLtJVUgNtaJVfem8+31c6MdE8DqT9snLS47WFGaCfR
Uz8ShBBPXcxEZpMJdT/Z+VMcFyGycfOhdxkjACpGXwY/gYRDmgNBuc+jQlyUFxzmjC7dbZ89nhby
JneTKdd4OtFfN6ec2J3VUDlYue3wtfM8es8CRQM6hKnvnwpCEksfLbCnphOi9+VoMzIexHPeaSsl
omPkP8RsCVurKK1txhLqWnJX080FIZs7mrWqGgaFFrEfyyI9uGi78M1IxL74OAKMPstJhxbUJ0+q
rwk4Rf+1AmaIXrdF7FcAB2njt4lkXV8ypO/dq933tOE782mwXfgyKNzqITrJHpyGKJyzLaIX4r8v
6JBXpW7wlj2TYTRCizmEIqDVjCNpOYqy2msTueix6XAsWUauB+3bSsV7VjjEWdKGZMFtUYN3mUb7
pX1CzuBvuh7sq9GX3gkkrFyoKK1eO4KT+DCBgRhXk/Z6GN10KxOLrEVxHnQoqSaEz4vWGPEWoE87
TDgsDkMQi03bNze3rZMjopnPaiD/NJyTEnyqiMPcfeHhGdEYs89mQP3X7tTZGzlZL4bW4/E2vS8T
QODCqcf+6IuMKL6J3gnCzaVviUfkrDhQy+Yhy3NU4CyEgEwpFZbtUmMkx6wDm2oVNOS1jPoa3/+x
pcru2sUfhqNRVIBQ2p9A2CEAi3e6bOna1jDiQEDqjuiKH1mII8wp/toZMx3NGGz7Thvv+hr6KyCj
Tec5Xy3uwBWAqIfxSdjMIcoAVWlpwoqC53SArLEDo/HmVKG2a7TsmBB/ApbFzJdQ8xZMndLlOPW/
ZqF+5vCGVNj1jp8SLlEaPKWNfmMyXi7SKodfpOOCKSK1NQMkXWjjDlYW3nB1p1T0yFWmripWJRPY
TUhOFn4pz97U5chAIqTLgxzNTB/8/hbaDTSB9gmBjr5EI1MunBLNbKxe7XhQ80mxBmisAcbjr+q9
uc4cUrGMhP2jyHlGXVwjQGnoaaqlaBxt0bbhDV5KwgO38Dr9Br8GUYCFp8+PspMmgUdNIlmkNZ6s
kC25cbIbOXF0Uh6ssrmIGqtYUJRfpZzteQnU9WJpEEU1f3LF8NFL+VJz1fmQoRaLah9VIyuLV+8C
lzA5Pb+3xunRZ9OLqoYGlHlhXEoai3EtkZbxRITY+wYsM8SLcwp4hyv7g3AQdd6dRbNEIW5elEiR
4nZ2pxDTi6Rv1Ub9UjNMIuXTlw6VaODln+NkH3uMJ4h0v7Dc7AovuINse4/tbEFxicK1c25Vo723
Y22fmug2iubbyyx+qrB/qos0WlZ1+zl1iFXcRxRZ8yEQEqen3zfplO6wiLzlCGIXSExOcBnW4FQP
yaxM10q5+/MBNBZuyHL8GEsGVnazTfTkRyPOYpHhOchn4xaJMeVSIG4gYNNbAVNhoaSUIYluLlVs
2Jwy157sWioMrgC9vXy2KhanTPW/mgqNXVBi3vTGXxjQWGOyF4S1LjgEhjuukd8M4y62A3qwe0gE
v9AbcpxU8RkFzncXtse2Ha7G3MQn+bbkSOkDn1kmMWgb243vAB29akZwIjPxwmk6Rw7piqUVf5pI
XWE4xu06csg/I74XItiIhGhOZeLYkdihS0xKQVL4ND128IJHERJIbHcHiKOgsbofFEPxHvVGvZIi
BFdHkrLD/eLZ3rRz9PQaNcnZrqPj6IPAIUgb9NLeGciqBALxkg/o9w2Jx9BXD1j9yBwSBD9kbAYY
rpDXet1jNLH7tgZ5R6QF0fV8qaZ5umfwkGRWCHuKQJimukSkU8PhThi5zWFHXeisoxgwSRoRyyWC
pRF2z8jKHiGVfPeBOEjHuhtymELsOryp+Umba8B2QKs3PQ1owQwk4NrY7JES/xjy2enofnpVfRQs
95wsqx2f77Sq/WQ7kO4MDx9EG/oSQiyWOboLMhZvXW1+Vyp7HIL0ENJjXwwbmsPPfjd9wpdqgEVB
dtOszy5C9UhWa7aSQYwwCTVl53P2aDioeLH40CJMJDJ5FcwXrEQekmkWgytS0KpufMvBs9FXNn6r
lMao1Dn6FvF+AF/DDUwJa9T6YUQFNBrlxcqmR2DRP+aEutLwPNQxAkkk1LDJtfdDhxUOsFiVRDfo
SHeEBR7NDvOTDTFubLOT6cJ1bdShdTSmgJ2JiQKEWKdIChCyeYy9kBRFjy3J42SDgXcd4j3ZWHhb
/BClqua8JVqMF5SlgsT3rqKX5Kbtr845eyTGiwSg+uo0Rrwc1VFF+ktfxOU60qINCzFH3mk6uE74
Q17kObAgnvYJs43KaQ/AWzdtZlsgOfqHb9jeBa7nmgFfektoTGDNZgf0S1LsLcFwQgfxzka/gNZ8
iLzxZjb6ThU2eQPySW8vk6Xv0AC9p3n0Ew/kB4/KAcOUmd0iDRi0ksi8KFsQ/CMBwzYN7diBjKxG
ZJLecxkRbhXMvCNXYTA3X+yEM85sO/LvmXbMWPPkZrbmRxFI+Fkcq+UQGkuDGfGawSSrmbBA/8nz
kNfMBbL6u1H5431vGD9D3jNVdhc2KpUjJ5ijYji1riA28wP6AwMPloUkSy9OCCY5zQdaeJE5h2sw
JABlk5PzXaDXWLPvJKig9Vtfu+kWW+tDOBOeM+LFuhb+/WjYTDtT+w3x6yWZkOoVMElC1I2Ynh5k
ERuLoeW2kAxYZf41qQxIAEcRoqvIlg0z8v2kfc7SRi3oTp20unrTMyxB4OCSAo2GTJuVsGiThBiR
8o6qztMtQK3mcBuwlgw0xYsC2UNaC2J2TLGReTtcps58HUf/pOKE2lTkD7bD9uYN/Wdqil0vWqzZ
vv/eVHG05cjEIXQa2iUti9Q2xgMBY9nCMHrnQKjSoTT7foHNAdmnv/FEfodG71hX0cuIJDRtJ/iM
0vulz/KtIb9hO3/UpvS7CCdcgcGanJwNbHtjo0MLX6oy2OQD3tKOas3PqxF1ZJ7O6+o+2PRG9SNy
F3edpDrmYIjnCJ2rMwlcsibkFjfk9BGxXVJmm4uWNZYsAX/rm0IsEkQUq55cg6o5ZZyXTzlpJZjk
mm9dkPbZGiZKHOC1CRSbhR0CkbNcIhpEbDww0BtWrev8ms4+qIfsEDKe5ZyxsTubWAK0VUVOByVL
Hw1FejCe9cIufmqGq4dq0PUVQ1lEkWwndUvBhsUpSLHBAhFkXyCkjXZDXGDBjJ3uzRLyJWVqtip8
tdZzG4tcT2PPa0lXwX5FaVp7LDJaSPWCFYvVJfAeIzZ+VJ6CfK9dl1erGFl6ivxjpefZOtTL14zc
mEVsmvORI/yYgpQ01rqdD5tbbHCblMWASwwgVNjqDXk71Y+rb3ok+CNRVaMbdDu90l+t/Jmah4Iy
cCN6j9R7dYv0p2E1TJ9CAOk1Yiia20s3gPKeGuR2pgKrXjy5r11s+Qc1FaSxNXObQ7zmqXpPNO8y
egQMasUNCOtLUT/n6CYjlo9kJhKjxWdpMrUfu7WALSeC01wOedwygdp1yki3aqx+Y/xrSHciJBsx
2MDBCo9RNgA04PaaBvkB5BT9BZp7ZQ83sJf6Mq9Bakca3nnjIe59JmqkXWtm8a6eyzKmg9cMNaAz
ka3oLHIQBzIxxrC3FLkZ4dTpKECtzyTIX0cmQQuwJIRk2AhDGteMlmywRNia/s4TGWzZHrlLnPY3
2WE6K3qMnVbUvvTK3zdufG97LIfOVP1aangitId9DZcQ41cOwzoGHTKdBMepwUq+PWBs9EtKX1sS
vUcgV99vHZZuJ+0vIAeiRZOBS/SS/DJ2xC7Bq0D5ScU/RG/9qF2omKZVJaYTCRQvnsUQlWkvohjv
h/7UG9xVDiPED9IVmTKyEtUZaD/aIl0rt3XbUyH6pE5wfBrL+EfGr7hi220PM5KgnJ4yJrlClDtk
DaO3OPP3SVaXqzAUryIobxzjn1RbL1lPH4H6PVeVew7BVmBGeiiFfJ8kgj3jnQLi1zPrcFlF3i7X
nSue1GvRVVf917dUCvGDOaGdAKzUg19A2wAaHTX3PTHWieQTqt+7KhnTce86vUVOnpNuCQMgenIY
Xy1W64Wtxvux5vwOiBKnWvRbGHjze9cy98CdbiqtdzDLUdsO/pcowdT5HZGtVoHSOL+XY7uPWi88
aQSqh6FxydwJ24PUn1uVXlBQ3wVeTRaOlzF5nG6EOcsVTNZXSh1raxBxOLtjujG718duT6bSJXI5
2UZ1StjO2+jHNB4cRIxaEyzbmNUoiHArTA0CJ+llC2i7x0Z61io36mpnV+Lb6Aq8qErl1zjlB8eT
OeFIuY319Olp6M0846LwsSzaOuanY4egT+nDPVU7rZ/uR9gvAeHRNZGQ9MnfsxyI1vjeakA7WgtI
GFr+RWS5z1kNMzJ1ultpU8y42AvBC2o4iruTa2FoUj1hnjY0pCFaQZP95Pa1l3rDQZd9oduKBjFU
EVR3nnXX+scs6J5yU30OZnSPEvU36ox1jxZ9G4gAQqn12McBR3p4zMo11mVVXt0g+LJc4iuxiy6d
Ln1KNR6ZYGKjN2lO6U52GiVawMIsvnOT1mZf5leD99tgbWR5iJYCeTaS6fJn6qRYGXWJC4v7lhoP
LRbLrMlRAOz7nTmzTBweOntuFdrBm1X6+y5x2RhIfawL+dGR7buAYHNEQ+G4pYfOGNmVCsYn/6f1
QapkRKAMUPoRI3XYtdDAOxwh0mhWXZzjUnV0X90vvdQYNFtWQZn+BwlEa7eVdNoJJO/a7qYiQAAV
ws3YyE8yIEA1qPxzWnZ3nYw36VB765FSchlPlOiyb6+d89Pq79wQ+kNhxoehDdGzVcZ7IF0E+t3w
HmNKW1q9vKTOuCzcjJUd/s0u6KwVIZHPneDT9xELNpVgH7WylefQcAo98Iq2mR3GcFjLQj6PGvp+
YknP2BoviaPv3YlOVOs5dEk8WrFcMzPIvj0yNtFqHBKZIbSzgnMBTAs50cv8xTaj61d6APLc6cOJ
X8AR3mlVY8AMnY6olB84en/MXXQ7QO6ukwfCGy4fK+dVD/wvMzG6nZiMX5B3nNuTiF5cdtIpHc1M
fI89WsfYgkgfuRKZ/wiJbqLyzc2Lo+j+VUMHVmBWEFEWDWmGdCS2z/0wx+7gDqe74eEbnswD0Adr
OUbxXvkuMeiY1hn+p8sEESvgf38V2PY9WFl/GaTIdj3ra+Rjrty3yoc+4WYN2aVFcI2wTujeAz7c
lRDxR1n0YpfF0aVoaI6Y8fDpG3JlwR+jK4GOy3QMwCP2agwTdOYD9gtAJd/VZJcrrO/orq3PcpJy
49vBC70JbTcN8aUy/DNEG3Q2nvz2b/OnZI8tbTyfoM5E977AaWFowp+AbuardBQB6CaMaKv6Jeu8
WJrV+Gu1Dpa3ODxPcbOJPf8hNZ0XjVAGfry97oDXHLOU3bggh7NPvQV8WbksCvsumq9HHbbtShfv
cLHeytp8JdwrJrgSP7aI8MrW2nRjR9HTwdjECBkp6Lo1zWkoA248u1mfW8luTh5xuW5S7F4kUm+8
lpg4GDgcRnbCDC9Jy1RTMdXscRb7ffk46HxIiLlGZ2YkYgYgCSvKt4Q9re22VxzJglVnF79aNhyj
qSSGra3WqaW2tBoZ8+k5Ii9zLwS1TGnXnApyCflEYXJvHDxtSADhYl4o+0HOmuPNFwgom8j9sjMP
5TBEz/CmmUDqJoJzaGj3G+rKPcRqBFIJVte8OoNgjPZ1jUWcjN5ZsMQwEP/Hdppf9sXBnIrfdtDD
RT4WzHi1jwCB6q4x1E1JXNc4z1vntU+xW0l43Sv0TXfYscmUtMRK4hhdO6V3j6lE0Jv1QtrJNGUc
N9G35J8VwUvHxrDUivQrpFTHfklNAGKUcMhSrGG10jeN2THMSX8TGg3JIarviMcq9oF+xuZ9AKDP
mcZniTOUjYGfo1BCrjfjHGZqmGSCZaiSO0vjuJ1g5uTgt3UdfD8d1wSTg75sTZsCS81VOWIGvXBI
YizTO+hiiMvajciASkJMbddjgNml9H77Tvlbs2e6AuNgDzvI5STFw2/N6HK43A9DH2pLVWfOyvK1
S+PhiRizI+DZcxADmZLTRgpvNqH6t4EMtENAFR1WLh92FV4GvOpCpSuGYli4dW1toSyE+0DXu1et
2pgVGD9jowKQWLnTcOs1vpzfNqAWn+qfBXjPTavWcWejsNQlou7gBNqRfiZHbRrv3HB09hbKyuML
8FNksYkllz52iq2beq++J3HBMXBENgnkrKwpoqMy2gxW8BXWKdL23IA0xnll4TdZjug75igbxpA3
9PjCqGcdWYVxmdS9aHvvvspseR9OQ7Y1fYurUvK2M0zpGPtuOl3GQ9+TlVQM9yQmbzsYwhi7SXJp
iuBMnCxoy+Q1Dnv4xYn7UYeDeSjnXxBGW9uxpdhO7Z/WmLLNmICbrA3Wz1TeEVmz9gMS7CalnXWQ
r4s0N7w13r/mWAxFyz/I7/rUJSgzaT44PARZi6y2HlBohS1100i3y+YgrtEtiIkX7heo++CFmv2d
Vu5rVF2HLmTnkelw1RNQsJMp3keQcHdt31YYiyQw5iKrNjotbvLin/wsuXMT7ZRY/jMcA7EGx0B7
TcADY/7xUsNe2Mi0RpItGWBKNr7OZ5LaZlN81lIHWFja52vyoB7GOEJ1RtelG5hUyvgFJWnNrHvM
XrvkbRb594Syn+0E/CX1VH0MA31VNtqd5tY7GRr1No+7fD/z93qnZ3uj4Fq7SH2uwKt9gibSDGFz
Zl9yqKtrH0ft8s9LGTvlmiw/BwtC0iAyHR1QcAgG5leu2TbXP79L83zcG1X2RtMe5r3ddZSflFIF
xwKeewVGVR3n0IYrxOpF5ojpAq+SAq6lF2piZAWHjSSci5i1aBRI0OKcLSnvsYGh+va9Q2Di0jKC
B+bbAIRE2u5IuiQAlk1vJUycUsNX5eBStwhU2JgCA07QI/bvIHkDUS3BOTcFjGSQY2kgb6ViPGb6
NHlRzn/Iqbc2eeRHe8PxYYRK/5xAn4bCRUJQK8YzTl1nYXo1TUCK0aayNkxmrG1BT5quDDHsTYp3
1i/xxNqt7Nnk+488jbPDIGE61WAMYt3Vtr2aLmaEGHFoRmoFvDvES1AlywfuZtxIHlMCTJ005xWa
QELqmUcJ9d2VfXUsaxh3HGkfJONpKzKJuOOy1tT0S6dFJWma93pdutfcxgre+loLkc68y7O+3ieY
0dkesLB0tK41x/cIg2yAEYKAvQdYng1TcEFYdIAcFd2XvO+r40kQ5XS1mRdebWkyGnbZDdu62urE
KsOm6/Zth/lTOjlvYu2K2rjYenXyHQpAKsZmF0Vt+OgFb6Dl1RMoCtLhi+Faoa2NEu8VJtJZMr14
LFTxAdesp6tRawz/3OSlDWr0klg5NqJM3n2fKFKE7SHS6PyFqPgXrfQ4ArYWOiOJ+wK2ytLMHHdf
V1OwDXRCeou0Du4Mu91rKi5Pf15hVQ3uKoGeODK0CumnbR3+/JJKhSEGeyCd6HBYplWHC09qGUdC
8B+MegkxtRIoaC2QpTQrCWDNXQ8FNgc85t0mdnkO/pp5YiU8qmK6NGU0rfgZiuUEuwEnJnCPrpvx
czRkTqTS03X3PspG/VZGrJbN7Kqoe0AQEvpBYT4rI5nWetUfjNSPt2NZwTe0f2E1mmvhFN9dL881
vYznqmg/GVZrhxgQR9jV3gnYyDoMlDpKWv5+mYRrbxIWdKqw34RZcoyKAqlLYj/R5O+Xm8QoIdYa
aG+tHh/HaL9HeXoOevFUK7nDc57SwJvLSnw3WCzSbZoBZxobVPlhqHZJCmfJ06hBZbxDhMJyiH5w
CQYUmgPC7TXgRTi5bXgSVnOTUSS2XuTO3R2C1KTzafn6fRrT4ke7iyAAjCjRo1/Vs1bqb8i934WS
yLzs6o6LR3vBIZ/TsBadoAIlI5qrr0fxJkdxhB6HvJyAKZ3wmnYHSFNBys8vqV9dBCE8G+FX/YmG
tlrqOp91BuNhCutXb2aPyPGArAkJhRsl1+RSORr5cQUbOKyl1CEjw+ujXUuFoRQBuZCw4W+l3rBV
nkPTNUHIwUNMw7bxAU9pwTEeOLv5L2MuVmUiTyoMq4tECO7QD2xRvKt0GJaK5XbDM85jWdEa1pJp
meXDFY/2LYiH62ADUjGOrNMILUF3Q6t5ipC994EcDmOdYnys6IAzUY404Z+DKdsj4wGUXnUJ+OXi
KRTFLsrHXZjl8ZVe9cOUmbcB2+hGTOZD44gURNtahcNTgdLOcA2wCdgLQju5V7Z6iULxBr/1TC9+
qVdMSpxsBuDMD5pM23qT2PFLAcBr4KdvlGnsrXq4Nxr1OAEXWQ6x9pbVUMHqXr4OjfFBUOpD3/Sv
DH2fgmBPL0Hbyqa4mQM+Xt8EdR8b1YHRWbt1mwS0WvCq66q+/S+izmu5cZ3rtk/EKjCTt8rRlm05
dN+w2h2YI8AAPv0Z1P7q/Dcqy3bbbokEFtaac0xVys++S2OWAOZWtv3JGGRMof2MdhOh7B7hugLA
EI497ZzO9S+MGphMwRq49PPUHSwFzEZPEacqU0wbtDPTrRfhdx6xKRnC7S7xgDZkalD9lLLFduGe
ddn6x9AGHZfWNLGJ5KCNyxucuQbcEjP/h17jd+1TGEJ4Ww/47qQbtfeBKBw068krv6hCHZi7m0rW
X8ssu+qH6YwWHLKWUdNcMpMvLK9fvoUmZeX/xs3/DYGpO9edp/YCrtQSCLluAZ5+SWG3+6y2Ash6
7o+2xENcmbV/CKryDSNGfyEzjZYbU1iYJla49wwopH3hEMBW5X9I2elW0hQcFkwwgg4woNqiJVxF
jcn4lUJ1xI8QOZPzZRYsTxoO+yu/n3o8SRj7OhgukmFtU/Xi1iarSHrRyqZg89y63Y99QMqcSK59
O+71IGGsTHqp6eJV3+o97guahbWLVMDLbz1H65rONwYpE9mhUXevUKg+p9iV1wFOH6uTi27JEjun
MuyzhwZ2JXwaxW04HSaz/2AssRvJgsC5T5Ea+MmRdIBXm4zz01i2l7lL4kvSZsTKYP7ZMsc/FuxD
MAckdgpCMAfn9+B4Z8yqel323Pe9W19Z4CmugupCyVZtWvKyNgBETIlChn7sBGJ1MHdu6n6MyKXo
o+Tu2ovmC8Y4xo4mwEZGmHh/QIlhAyaManJJIuDBoI66UnNRfLPwHHR0S/IxfSmNMX1N0BnAwdVf
uWvLp6avPi3Of36XfIQY6mo1Vk95mxHxW8AbcsKiubYqvsPUZ0EY2viQd5VxQ9vx1y/z6lzj1kC0
41Y76Rs/XUpsabuUa11/JggM5zZUGUTD49r2pHMEdALo4AdhM8EuEziTR0DO5Q8wIcMKRMBiVc45
VTQ2KJE42WEUJd3SnE9L2oZyoep7mBJph20NXom+b5cUTLfa+kLS+M5pPYHi39tQb7f0phk7a2qb
3m5fspBJk4Qtz7X+NHZMvoa6IrILS7bqIvbF5iOY/H+L1GhPtPFJZQtAbPCuZKsWa4ykhAAb/S4u
04NWM2cfXKVd8IGdiehALIIAIY+usM9jV/vPMv80anvjzSNLnPEDA8sxGvTzmNJADOea+Mqay1RI
EGjZax/PSAZKfBfOAFa/9z9yd2h2btO8hQWJJB5hs63LuckPPeQNtG9S7TtrE6bTqmSsaAQcVa3U
xcLJOXI/zlR6ri/+YOc69UPEsd/s8r1tGdFa9v29nDiwBxmnetQrbDlhQKQadzrjSfj06FD2dO05
nqNe3cg06zYz5nf4ce5nAe2Q42e1st0i4Gp28a9zLhXRgfTM4JJH7tGyRbTPdkwCuDk8pTYimY42
UlwSEdy10wXoFInjJQM7eeYGWTPpiFBK10j6A/NnCPGfyTCtmaxjVY8SYtGndGFlnjjY8d7iiGfl
gw1YsgYX6GD96geTBcr0is59CCoJZbhzmFRgbytIjnS2z82YbCRoh43wByQ2XklgHkmXx3EoAWLY
+QYv3h/OLoQ/20sZoRrCSXCLM0LSt0SZzFubYTylxH3l5TicwQNFvruuXfqGfkOYAhFyyHKt+c6I
c9M3VbstE6S1WtrZPjCKr1QO5Xby3ffcJDwznSYOyDZxQhJQwZz67TPpX+9OG+eHGd3iJSt/4Qxn
PICCqWgxgEdGfitdJMdwOQzWXm7J3DHPeR12uy4xwe4AfbsZVB4ENltHroZ44wdgn3zYfzbxtluC
yWkYi+Ctyir3FNWu+aznzHz2F3TNUMiNQEe5sgczPUvIkOeIEulQwdyRuU2CR2i/xLUkDcHSz6rA
vjZl3l3WJnwcYCjr0XKDk8/Wk0ROs1Nq+EA+zrtXh+C2GCQ/sZX0W7qFrBQFDjBzil8E/s3LwNCM
xA9xNUWlAGyXGL+1s2oN8utav3nCuctyIAxzR9TI+6MRlebl3ZwUiwN1e38Kw4kMIK5zaslFGW9O
9anoCVnvUmQws69PNTkpp8dHbpf/76OEfxCMLqlRqHFc2rWu6PZixG9YdO5w7yLBwt90EEhJNoNc
afQfOTkeK+aq6ZWmwfDRqIhzp69vvjFlH5wbZmZcEXiGO2Ti4RmFzYlu+UZmDJVkuiyP0vSu9P9/
V3M5vodj+ZrLwtmH43zGmPijxrT5UVNyH+KM3hvNzeoD44G38w1ktsQkxYewwmQr1QSipsABKmyh
1mpKoIX0KLt7Yid2tj+PH+jlYVbmowB5xyKxfEqaLFhgh/oSSEmqo/SKFOPTd8wtkLjvTjr6KR+G
9iMv0Ce06aUpYa3Jzmw+SHojD3JiwyGADXpn7bsAQCOmN0Y2kzWuWKPj8iMt24CjPZ5Gs+NmNXTx
gW7Wuzldd+2Movgwukkzwgl+BamgLZqddTD9kTNqAea345447RpkSdXwVB0CZSQvfTdEB8F/z+4+
tYnJIE1U+RHCnj46k443VsMIuyjq4DrU3syMc0RMv/ziOS9oXDb0PR+/ubDxJDLdPIceUO8IC92H
54OWtgG5HF1EPB9p6LLquxtsKmQjN5PeWKFOb+E4gnVuCetLu/QKrXV4ayt/4YnvfVkELw59wXed
D4eKs9e+7snay3MaKII/lG0FyW/KbhPohYBC2sqryxWiJsXBQz9Dc+aVrbzmvY1PM+F7Ly1ymFnM
dwWW7xJ2CNprd/yavYDTuUUOtd3vkEzQhBiYX0ZDiNdvyP6R7R1wriE9p6DT+oHJsjmj02QzUoV9
CqveXoPE/ld7WEQR3pMxbNLkU6xFR5MWP45juqwYi6XtM7ywy/Gjjdt4C9LK3814PNt5SaWsdXMs
OLVtjM5kKELMPVLDaltoO/4R9PrqoSkGZbTPvFrs+7aJ3iPuo/VcherYN04LNxvJXUYRSJXAxae5
zODN0qEJJnq9s/ubC4qIcSt2PoaWFS7ow2eb8X+QK/MYEvXMZbzKIXmjAFtSfl3b2YZNcB/KvGH+
nW2GMwih6GmIKhSJI70rwOLTsVPWil3ahYXukJVo8vuXFu9slMTsOE54DnzYMyFT2PPY/pwW+nNV
wewJOOWgZyK1mFQcJIFgp1y7+BVV/vQhFmleQRQd53S+v26q8uyZ5VL/YhupBUqgIR//msztVqIY
i6dSF4ABHdGu7URY7+bAJZ1Bq0CBgyraH/42ju2f3W4KT65fQY5DTryyBv23Ayu47Q2TVGdRXJou
pYO0NDEspY092EDsE8tTOODEwAbIxPMi39VdrZ9zZubEO81HLLXO2ltuiiSmreF5CZKn5akZDLw0
c4vbJCm4bxb6QWeFnyJOQrSXCfVTT5uh9cz3xaWyDwNg+BNChZPZSUCwpaz3cPaKLYcxdUxTL9lM
NcZ4S3VnyOzJVhekiKH2e6lqJ94JW3U70RdEimE9JVUv5IdhtG905bwbdLG3dKjHXdOUxXPXDPc6
k/N2yO59jwZP66p8n/w6PkiTy57UvYJjKD7u3p/Y241fON31K3fU1nQzkNI0DKEgyeF9ABB2tlxe
zsdTUO+oVHnJCNScFmBhl51UB9sADrkJW9WOP5jXzyc5kd3+eJoQA7ErgwDcG1ZueHv9u5EvpouQ
UFyy4rpTxjQaba12j5QPZFAvWwP8unwfJI259ZYbSrYl6RrLAo6BRC3Emg+XOfvaVk19ZG6p3s0m
7ZeWXnowqli94/Zmlp75xi5cnvqETu0gQsS7x9td2dA6KX0Yvi5frQujORhm2fx3MbRNNR490yOs
YPnJIFDck9uJcPX4yTHUoQvjIyAky5Vj9Im4Oq395/HMnXygqFH29niWJpV3S6P69N+fJAr92uMv
fjxzykbeZfaEEV1M2LxOIozG++NL+H42XSms18ezMrIIbeqj2+NH+mb7Wph+8/x4FgSAQDvPvj6e
xT4yz9A068vjH6qJ8jIzVfDfr68KIl8wQM2URPzdMwUaiXy+ZEvkJRjaMtmOqCz2j686mqsLfk7N
SJKXAB5NuOvCqOUwury4ATb2ZOLmeXyVdPbiWLgMox7/Fr+FOuGfTdePnzy2k3MeyoCxyPJ7MVeX
1xS5K41hfnKZ0/GPhuj98YMdY+puKukvj28Nhi59zSIbxRAKkK4HIRGl6fDW4Kpqqnh6h7uu7/a0
uHSeyWPHSN441sVnLVvlyBqgooYvfcO+zuycc2miX2bRXBvO3meBmvYgNdwMv41pWPqs+cCUxJ33
/mz2AQJyCssDNkXnfVr+p4g1yoNpEoJFpu+yKsVAwedpoqmnzQ2RUwjQyZBBPMhwW/aEY+bW0G8F
HhyE8/mSWILayyte8gdYAU//qw/Ynb0mBonCgxv8sGUs3tIUWF1bC+j+wVM29ClgG79YY8QL6XQm
A6rB5E3X6d+CXf4qlvuaxqaNGkrZ/IJk2Dw+5+JhWkYBR+UtFiNr2eLU/OVPwwiqDYz1UKr5fSbJ
L/Jqtbfhivz3KcpgBmNqGkmdaILV4w8kVyW4Bo7xIzcJAYau22/QoJsvIW4hBYHp/nhInSdSXI23
x/8wiPVOxcjlJ+k9exIrPKANWEnUMJtyrL6NmPGRq907cBnkHwzML22VDnu44mIzJ4FPgzzQh7As
3buNbnSHl05t9fIvFC6m46Bc1J2SOndZymjPOReTszuCe694913iVUBD3x5ftH0idLjFkTGAHnf7
pHhH7X9SbYmrzGNqW9WsxnXzD9QW9ZVvT/c5Nd+qsZZPRoUiOoqHG/ASAmdq2zjU3MJ+Zs60LBzm
FY677yXBlh4ZK5mMh7tYWAVEULxgtWQcv+wKQW3Ex6Lt0ewoQFEyKmP48A4Xy7M/zvrdse3wxqUN
IDv0r9IdfwiQBE9WMV9GHytEMZR3zrdPY8Hb0psMAOO4OrAyokkUKYf5Nn2Zi+FPH1bWdepd+0D7
21uTcWCAUUw4UPa0grKF75DiwzFttbPaRfOQOwkKEgYUXWQW9zgbwl1GR2DjtLTzU9Iypow7h5Hl
RE//OTPkVQWWeAKuKV+CVu04xmqspunviKLsbRJpsQmqpthPFVp1Oe2FcE7wTaydMXzYPhIhMtZI
38jrjQ5MQuNyxzukyxzNxUu1I3Ir3ioZ6rtV/SqB1+L26P8ZNi1OILDFXXQUfHH4gXcD55CdHa2a
40XS1vK1N/4gzfHfut5DZugmGhlFTj3Fib0arTMRxuOVpPq3opbzhul0foS3tCCB+Ztsw5V0Bzly
e00Qb5Z38w3BhR/l45No2zfsqOL+eIAXaQO1I/UyOzzGf6LJWIUyGj3LfyJ2eTGC5UUk33cXtpm3
Ec2dycTdbnq1Dnv74jGvL/zZxpfBctKX1rLVvtNx9rBvkOke0kiM41gdsbodAzEQRTpKinVjQEpU
hVATibG6R5jI2d3GkC2/6e4QQWIOQLikPD1+mqlZX4PWDw8F0eh0cs5orN/bYLCfkj5g8Ev+rmkz
6I/l19AYYuMGWJmgFvqnsqd95Ndlc3aSksSmtDXeACmJQ47RdF0Wu7RBgUSvHZYTZpdNoIcfQYMF
prTT8vz4dhcyCrp28SGT7dx34Z5Y8vFtMmC+U0DvY6On8tZoQwwTWl1m52zQTUg4h4GneHbuc2g4
96VsQgt75zYGepN3J6Gzr970tlNuj4h9Iu9uAV3YgLHJ9+jK/Ds3ZbUNY/eFbKAftZtfpDfXN471
T7RtEKJDK54KWsLIfleMMH6GbZgdQDr0bz1YIdeXd8r8/LUiwclbZASBY6FHwMDTBdZTKNwBiJjg
V7fGTYrPmoEW2lNF39XTw9PQL0kvy0dVhYY+qLvPxqLRSuMG5TSrRs8UKscrhyeKSLVGpk+Ph4zb
CHBxfyub7jPz/fKJTJDyKfn/H9WceRuOp0B2yqtDAKtAA8F3lMtDP2CvzsP0NR/VtqOE/u/Tle06
zEpT+uKZJSDJOOhD3dY5VX1x1hjK1hNJ35uJjiDZpAlNJNC5ObqrXVPEVOsAz8aA+X2KVTqbsZSo
yGbhtDPyF08BOrErbSqGqrRaYCqSoZOWo+TkXHEuWL4Qogf971vG5alB2y+a5pxhGZ9Xil0bntGa
aflXYeQcyqD7nlhz/vfR43NIjcu9peNrMtcj+XI8lJgidmxSgBbjr4R83R35eNCw/JwmhvV49OdI
nR6fJYcL5cvj+YAUzMt/Ue/FO0NRtXi6OPpR96J6k4itnryrplYbRlwpfZWqfh8ScdTNkL/YS/LA
UOqdEVp6H7oInxTNk82kCfDsgUauUMf1GxSO0dYlv3XlYcn5hrb5twfsdYj6sGYLi8zj0NLTdRaA
IW/WJqhL9U1h6KLMx6ZbU5/tFI0GVIXUZxYHIywPnXxJAkJdYoVoLw3OlQeFVc+oRYti5464uTTt
vNbT5lsT+GcaJdhcOzN8kZPlQ7OZk5uRFfElU9CzBAE63/mzYRCs09LtqwoPgUhmmGdGDMNtmsU/
PVdbBlUHs1A3Edveh5kwnyEBenoNaa73JK8So1JzXpxs4G+a8MHuCTuafWxGxJscSNBBySQ/lnH8
bS1E/4C5DWPaewtQcaOCLjsI2U+7kDnsYW7cncV2+QuCbVoay+DOdz5MIJX2/DWrtv/dFVKtizyo
n0sk11s/c7AMdE1+yHXjXDKLFgcjQDitgmQmfyQ6BL39MWmddANP1Pq2ow9bM9IOACi1ncXEqaD/
jemk2Rnt9EM0y7unuzMrtHdHHvXLpHXHGXgyboFtexdPMXAYesKejdZ6tqd4r2NeeTuBRx7zqjxb
2J8kgxbMFGb/g+n4J93X6K+BSEe7A2s4k+vtaDnDF5enQSYRPZ9Qb0OjHb56LgW0IYP3RNZne3dt
tdfLdxYehGzighZ4AXpygpHds23gG4RAjLcoSOvr1FrOh2f8Aq/efHX5kJ47ZnbrIAHtW+GX7Cta
wEXehVz8akI44xhvPqs5Ysr6RxxkLukdJBWCBSjOCZlImxgVV5CTExnwXjqVi/zZYpMLGOHJ6DMJ
q2Gftbq/zFGGzEkZkCmT4urlXUH/Yfomigxljl220CbQ5Iw6QNWGvLsOnFegmxSreWeTWFbpBenW
XdKCiEp/Qa/GSFGKvs72gJOepjb6ZnUv8GNaMQK/4JoVvj5IhGWKdjKt8pkzIj3f7oVoqmwHOT1e
dQr1DEVxwgKF4AKW5rpIGuvkZg3KUitkAOFNAWooJnCdBdc89f+lue3C02u9y+OjKYn/jd0C+5cN
cv6kJKLCdReJlgcF1B+xqpouYb9MnZ1kvuS92GaBi4GvNO2dNOnpoSvKrvTfAKpUZ85tsLH85pwM
wI+jVoLTGakXfZ1dHg8e55MFRU6MSJA2gOXg8MJlXXhugXh37RbBijDPpum9B7Xu91YceZcKicKl
p1mF7gS1m2wjwo2ib60CTHMdukBe6IsR3wP0aoDPMZuODmEaSJ+T8+Mj0RTtrgmiPyhInT3g5h+6
kgzZGzJcSkxcZ+B8yTkxo+QM6m4R1uHCtpgvnMXywMiuPGuzDE8GJzo7rv77zP99rU0JVZuQj2mb
b7KRm5xI/v3fR2795uHZPNWTMeKX50GbCPgyLQ8Yr20o1Cl14AA78L+fjfrNP/hZsPWX3xSFYMQz
q9/Alf5djmZ5auj5tL4dHn051pDy0WP46bVL6W5XFQcJDnKshQYhzufAUPW5VfhTZcbglKD7zehN
3dGPQaiEy4PwveEsorzcZBJmNgTspp6jUxPavb+2xurqNi3noykpaHKx/+jK/vV4Nui2OD8++r+H
x+cKr3gaQ5GQgETklBLnth6MMzg4mGo1GrSkAxeqlW3zt2u8Qp5b3jGBqzXZRCES1/PjwUT6um0c
qChOPZ9mw6DTR7GPYUOtqk5amzKzxqM7yq3EygqwBczrrLpN6UrMpFl2frx4j3coS2N1At0L5NsY
bwN5j2QTBfOrkTWIlMaJmreOEK26GNkLXTefjqmYIPbC/zH44e+gMPQ3b9sz7TXzhuYWowBhoiEw
EqBA7UcVwpUJtPXWy9o+a9WffGsmxoDIm5T8n3+2QPWCteSUVvaNUTcNcES2tMJN42vuZ2KTZJ3t
QPADxk8BO7ZGX92zJrsk/qIVs+v2dbTTbEtnr79lA+iTocOz7OFS2dv2mF4bG0wMl/lPq+rGc0mv
jagcSNp6UiDo7Mo8NGZrXYiWlnvBoPckmvpiYc6FkjFXN6aYxdaMIvAMMxltTYE6MYPXQp3IULBQ
v4vR3gagtRBIBs57swrqnPE6rbh1nDms80k6nwZ7ydSBA8/uOWKbe5kxJ1hOCoyI89eYwdUo5jzb
VDT44TN0BrDBwtzgUeI1EbgRwX1wdqiJDBAlKF2d5ywhzXSyXANHoEkR3y9S8VZZiMaHSB06YQc7
/FpYCzpI4YExUWSZjCgbuzrMvOapoqvXdcNxcCJ4iQyI/bpwjhVRW2QKIgAYLP739BfdbeVgx9Ki
yA+mH35HM7glsKnRi5lMeKuZ/i30XeIT9LH27Oe8IbIVrUHwCq+DMKnlIzkPwJab6Nwo7V0K3OOY
A9XGFFo81dZ0dX0cFEnUwvaInjn7SoZoTJCXJPOlWeLoOqNsR+Bnu2OF/TsXN6vBvzdB/0ndiQhw
ByJw8xzinNvVEik5FPOzsoB3HEgwPAiPNKWGyuLuOsx3C+wZhZXt8zo4cvc3HG3yELlza9C9Hp2n
YQacHBcvaflT2a27S3qH6FlKWZYHi3CwNFnK4faWB8SvSDHm65b267Pr+PdJ1eK1CARISUBJIZlm
Oz/3sl+hXoHu/ukF3pnzsrGazNBck0D21mgDiQNbtBu3NKRKDFdSfcUZ5i1tqGGvGDhwNYX+L6oN
1giRjTRLpv08NptRNqSO5PbWscu/hWX+hD2eVUJsI2vwTw1ln46tDdllzO7bbl/46F/CqJ8wITms
88ksPmnWEm0hke9YgXk37ftYJueSdsKBybXcp1zGArc9GtvSd5LbRPgT4Q7Gloo/t+FxNV44HRsy
Dw75QMTI0HlkeFjGT3YnZBWvhuMnr+g7NhIwF9sZxyWbXA8RVa9lav3GRW5BXDRNfB5IYZJZ/Yik
yeWQFs9+a9b3BD8Us2v/d5O5v8dRwk3nxatHHx2ZKFmzzCe8cxloSNHsYEGQasZgMy5ba51ZOJpc
pf8gVTJgR+NcQ7dDGltqI0Iu5ivZ2JvBb9Ve1vU/lwmycvc6HLZDUVCrcdBpWwBYYLvh1Ud/RpIO
SnSqZty+EinDGzMxuo0ZPwD9MZiz+c2hKq3m5EEBB5UBJrszFgu6RmQSdoTFlmZxMiINTjbdJIuU
Iw2VPtDl+iuDP14Wvgaj7eyUBLLVdJHaOYEbH8aqssGrXAgx6q8AuLp1hRF9+YfcngBeuJuhiNZs
kuV32WDFHAsbPIXT9c+EFY1LEE+a4lo2YwJIUslLFUkkKBqx4arVXbgjcyjd6DSCqKbBqqctx3hM
5KiHPPzqjtIXPSvz4omJlLcYB6STV2t87UCicDChTUu/0Q9z49TUODHOBTmUn3Xjf42DaLfAkxya
vGrPLpHuFL4IBJzte92UPeLqY+HEHX4SivLGbwPOtm1w7WkrtXHw5BdPIbqdJ0xi/hXml051fghS
9MJC0dRzqEA8ycULsdde6b7y6FK4hJsOEAneWh8st1IEvSSDycSiC26V5yFJtAnTwAL49HgQKzXY
+0TPzrmLR2cdR+mwhQuDTaLJi70wCoTxfg6T1/PDtXSyc4l7jAmf6T89HnJKEXOS6uSVL2HLOQfD
JMvudx/8LLj02LPzeg0B5kWowT3HMj/iows9IA5l99rEQbWl2/NtUfl/NDGz+HZTCybhXE9T6fIW
kH59xFf4nWE33I4dGaJZqj9F79pbM6XuBMR1c1N/nTT6k7+btVnwh4BpAlLV+RewbMw+vJ7u9RSs
Gul9+DKl+x1+NYRJXGduyTFsnqaIYbPMsVXQf83Q80IfC8VE0myCa2issk2SInX3xfTLQHMLXbH5
RLI57SwALkWR6h3ZxFnUOdsICDLCCetTJzBYBwP0LkfWoErTqxdmz/ynowxqyeIlY9erUfDjT3qL
JvHbTU31XRv8Qh0FS2wZEXgtAWu5CEZoRNIBg+88Q42twMnCNwirtesZh+zE/HtcMUzunkeTlnAB
ZWIzx8i5oTERDSWcv0YSwRhLajjnCQmoOe/n6DQ/vKIgWtwT36ZhvIVG8kcAuGbBw3Vvp/mnTwCi
VZZXfKzGpRcKpQfinyI7u0EodsRCo3CuArgTyPEs1CW7mZz4uez/0Voge7fM/saNG+5ZnDjcJH/4
r5nbQjFjLml8nubQ+gNvEf2QK17rIqJRxdu7wq+DHw3zgxLQTYQnf0xgKriQN2JIjWNKmgNbQNm/
j0EUQqSJn6scPTLfIgjg+3DoKuhgZMnWct7PsfpGMX6QYcv2HBrEQHtAQEqvQMKZJh+TKeJzMjt6
Ncj0WwvxbdDZgHdDpWADrAnzDale00Y1ZbZVpWKCSxi9UOaaATlGTRs+b+2vYzd6yYhkHlkuOgej
TQctYIWrAi0jYpcka4l38UkMJwdxGRhiJ0/0HpbC2uvsGxwBFGfWmSVkY8Q2UgGsmzoz+50fDSZ6
RTbHmjAjK6VZ0ijnfTTim1/Y37aT6ZXVDD7tSyNHZ1W/9Ub8ns8tU/lyZgDngixqZ4NBo/Ueee1n
otWq09a/hASlHSb9dTGHv2wmL6iW858OSILczLt7D6MvEfUrBJ47QDZzNZrOL7yZ7toKaE01BnsI
LXG7/ZMYzNaSkcSIoZo2HBJe+hB8iS53kd9dkDNYR/yx/Nn6KiQdwzFNgy3pG95KGQ66YdBcI0cO
8h7lPgBgaUeJtfZK6vr5yHi6XFkSLpftqV+GxXYBNmhmK3Kfi9ijqggZgYuKrLwWQx/3TY4GfRe1
5HjNbUJ8X/nmI6pYflZbHXsr83dvOXgqylSLejL8GfcY/opOFOQ1eHff07S/At5guve/0fzgWFCa
NlR3dlyEcF6TrryE04WRw2W38xOcZ3p0JRnQVThepPsrt5KT17sZiof4s6i7L2K18KOHhLUWo7xx
62wRJDnsbem3tLApEYw9bEL3j4xx0UsdHpqkpg/Lu95d6z6jlRNVz3NiC0LLI28fZzhC0MJg/gHy
KHFe52N8DqYeBphPaVjk0SFDtXEo07Rk02vZZa0R2/H0izXH2TlDgAFc7SRRAFe3GEgiJApjU9Mo
yol7siAx2BPrIRrbqnpDdOXBCQw/mADWq5Qy8NB69U/TxPm82MW8pL9mGp2bzLwl5bdsWUsoOoLu
pk0ubumpHzkVMdG48pmO3j3MoydpM99CQ7CxUhnjStO4qkitWBH09gFEY7F2j88Oqa/ETDwHSfeP
utBlUHniO+1V1pLdwMhxE8Zq787BH9NV/PFO87Pr5aXSpkmvv3ru/YYOikGPHfEpgj1VtofKr3cN
wevGbyP1q0tiXaueHgPJ52jSo+A2iW6dJYzLaGSeibeCGNP8i1sYYAMJd7Gc30dSxhFYI0hhXyIm
mQBGOWCaMG7aTXGOex1lVPkp6QQ1jtFzmfv0DZFv8oaCRatBZs9rHCiI6yTSZCjfgOjHdzFAm8QF
SUBQF3ZcID5pTa5DpHp77IU3IYM1EUKFE5Cx0dpjMqZEAYjvzX9QGr7ny/0fFeVLIwiC8hPvakhu
bDXIrdFbV94Rn2WnJN0NndBoFb9ADXzZwTHBQUkSHip/wZkicGkwxmyXWZTQekRgIGl8OIWzFWmM
60tiEqbxI+ti6yAGJQkRXtpMGmEqxnknjKRDH0vkO5FtIFCe3dj4mkJEmGH2kzNLggngNW3mI+eG
f9w9vMgtTuSKlSLw2Cb7yvkZezDzdABvsjt3Cck4TfTP89pXIVgqccZlVXgrk+BrDMfj3KMZLXp7
gxD1Hlfq31TtH2E5Hf4wOAOSc8hpttLvifpQRhgA8Q7TAFe3WD317pLwoB2aqOZPkk1+jsCWVnMn
lpVq26Q4nGg6O7uWk4KwKywhdeduOokEMxEmWKCJ9rqBoGn+4JX+0jkhPZZOWB/KmxWWyMUAnCDy
cD9brKktsirpMrFrC6PdDtp9RdD5O/zrGuQh6gSRfIbnfZQuhoZ8h7KUzAOCcQFXXOLA/on1NSRM
NW+3YenDOLQIi+88QufbEF2B8zqG/YsBuGI95eCgHI4r0fQWeQIUbWnnxGnG3xm+8ADFQMLKO3aK
lnMsv8OEkJimoW5I40Fu+iJ6Q/sEAg6HMOaptZQ5b1AEprBi9Wbyk68nb8eV4uNgUMywc85/FaBE
bE7YsFHjGdM9Fn+rmEOo8SvB+c5oCTJGo/7lfvUaJ72EN0GST0mzQhnAacSxM9RrarkXN67fnWR4
ZVGykmRn47OhUsuB9dyXfCFhvjb99BFm+mSVqqdE1DdWWdIFfCyrLKBjJtZW4t/sUp/IUoLU2rXo
wiT3vH2cO/cl7ioACiTF+xWjlJdeGJh/C9jIRFvGnDWEnukpMcePguwpcSy+isepISGawLfPYIm4
lGZ/YjGhWvR+I8J5IkPtWaGjGJn3WXH5T6Ge3cI3ujshwn+EHN9O3/32RvtFxdySWbOJPaFW5sx1
5ykYozAI8aa+Vuz3OB++/x97Z7IdN5Jl21/JlXPEAgxmaAZZA3c44E5n4yQlitQESy36vsfXvw0q
qzKCFQq9ymGtqkFUZqREp6Mxu3bvOfsoa33WQ16IyNSwgrYeAagUnaLe9ct6TZ+SjRy+TAhb2DcR
3S6z/EijAIA0a1yPP7ZkZcrQKofOVR0yUbf0K8J0EVH1iKoTvzTGIB7vTJWcALIcXWk/5h/rmNZo
qCbjUMbTpU81jGQuOJjaKI6rUb4MgsxeuGghUbb8eFNYDtxmqldR5IOvyJTYk9xE90UYOQX4hRy9
ABEz5hqnPNFqaoC4wMpwQUTlSLGOyfCYhOVz2hJJYzTVedR7Hc8Y14Ybo8sapltRav7AeIiohado
aFVA6cLLBGWoq63qNLj+7JLe283ZkY02R29/HhBe7VobjIgynsdhPNoTpNQaw/MhE+WVhfbTK4lP
9pZerh4r3LwX7fS0JFrzox+QZPoxCnsGiBky/G4l7sDMLhthGKwGzpBUw3yYZP3ZjtWhSiycIROK
k7A45YIA32TCNNG/2O0YFHhEjtlU9CC3VzIDbdEclzJCjGjrX+y2jw8sdX6ewaCCMFqxnZ6W2QFq
B2SIWNj6XDqQQte5/OokW6GBHnDfs8Dvl6x4mgSak1g32709nurNpdSFMDk6F5QIM7mCKFGmAZyU
J2SVLShAesE0max300xKXJlNmMchdyAXIPpa4zizULQftCQlH0jK2ybUnkOHiHhDQ++kMZuiDkEA
EEdHo9M5hG3JLeBBFDOlAB/RdWYjcENgci9vF7g+17ZWXU1uzqpjhoj4exeLyNSietR6w2+tUveQ
kvv90gRNJ1GdmlvecsE6VivkMOmA0nCIjwjez2Ftwp7q2WdiPbuY6HfbCtARQm4m/Ru2NUYrYTXK
w2mYEJ1j8wThsdohjfko5haIIAURaqZD4mohA6lIYzbCkL+qnkMayVC4CWmu5L0+AX0qetS5tpg/
mBJ2I0oRDVBOXxxs22Vik6Q3Q4Wle6N0q9Wl06/1Pa2U/mBo1KkRkYc28TCH1iHiljp61sfhES16
LWtPsrtAtAivgaklXjdK/DF6bpBjD7EGuA0IWSUYcQq9IBkK5umWX5ZE4EwyYCDFckmBUJ8i9JA8
HkCIsupDgbIcKbKKOJ63FmBC9LgGrar7hjlcq43KA3qQ+3Iescuq+IWkvsRzgVkMJU1EvF28Bdju
2ate0E4Qnl4THUj6iGLW4lXCJBR6JNhK13jRnDTzR2VYPkJPAw90WR6y2dkCv0fqJu3LFFrdUeo9
okfj0DJLXiqpf3Dd0Ks78IUOejfGeS/O2kC824yXOshxbYY8kMBrTRcQtskWQEjv4WPH/Hcb3dCl
agGKrfJSrCRcm5n9kfeZsHd2FfxN5qSLA8coYeZBiu+D7SiEQGfLD+QngXIW3GWHZx7seuOUnPs6
RNN51tkA4Gi/OsP0njwUCj0UrY4R7aOlJMyviEpGgRyarN7Wg5HtFEfXuB/mnGivsTktMUMsHZ8c
1+6gOcsCIq/AEJe0N72MloMiZnKH/T5CWokJ1ga1gfribAn3WymXOCjr7CsxJ0TwtgO7ik7CJM0z
cFmNv1b616nhG1cE7ulbYiDg82SntjwaiCHjycwxt5RkONsxEEEoTeDZpvs8KcWhTlu5s7iKskGa
Bb0UHrwKnxTukethaW8FmQS3hLyeOUB4Lf2oazsuCXnPhOknGVnImNR8obLHZIpIeYfkuAdh9O6V
CrD0xIppyRJYq/DV7LINMQw6kLoJZbaKSy/lOu6hFaK1sIZ7iyuohvfQZ27buTdBJBkgyWoiXtg8
r1Tju5JzIwntW+n7zYiwnJqNkUH6HXGFtHhUmSANW9GCn1bSvjoUmtawERUmjRB8ZUvFIK916w/4
lqFOaO0hrTEHOjSQCLRf70OmEye4AvfEOXMmW1CfzUyYgOtPMGhDWANJqp+JTbrFEtI+hbM2BNk0
8l4wPPaKpTzXGoVnFX3WkvALTLOz2VXzU7Z8iFDPYGRkTuEu1OF5AeAkylakXm7MJBNdIPMYJztF
Ir1ZivSeYbF67AdGCObq2v4Wt6r68SpZVj+ZitS3CIfvoWERlDu8s13oxZZFRsJWT4+Z+ZgIHR34
eJErSkaUTZxjVpAJNe6pRmlfKQrOq4tZsKT6gfmcRsGgNQ+OgBgntPZLj+R7TG1SE8owvHJI+a1j
grzMdTk0STMcKrXlF+A1LswUriho+35J6CFHzQv7zI0JNNbrpv5WGwrfiQsN6Cd7dQVo7GD1YsaS
MOt7FTPT4ZRImpJmf5SmJb3InftD2bMIrDaE08acjlR7H113gA2FWRb+kLpD/tV7VeUmVKuF3LfS
RvKMhky15Vd5Xmnn7TmOjQEi3GsC0b08Rc1R5KSFJS4YMsqTU0KD29PXRh4RUIAFpEEEVhMH5SrG
Yj+H8UOeF944xM390HkQK3gxO9XCnHiXVy7U6VDvTg0RyFvYfGhWbZA0lRUQxLobLIWuYTqWSXRC
gWAFtFjDvcNR3yifk+haNH13kkPxHTXBZ6Y1jxZ/yTUgggN1ZDq7WE8j89JNY7Ds66Z/l5I1sYuj
5i5U+ngstjnJhF2DdJl7u4zIj9HT9yNvO7exeJzm69WZ6+0AdyznTT7XIkxPzOkm0WhqLMhSHGlJ
ZirskXT4Gt8e5DPbwZ5eU/hCtut72L6mrzJoO2KBrrcmxRVJdDdzrelBxAWB2InvDky0A/I814Ju
0mJgocgn8QdjztNwvkCRHu5aEgc6XBcWTtn7ee1IK846XjFYVXjDewgsFSTtgZhNt0muDN6QQOIw
gGDzOCYhSt4eI5eubM6P2V7TI0QjY4zIAcX7EFdfa709NIb5wXaTgUVspB9OnV6N2FMy7bC2iG+2
VueBDETsZ/TME7I6dwhNT1E5P+cZ+CUKfmIGvFGrjtKsvxbsOcBmWMU3dnB9R55bc6ry/MTM/qDC
/K6bktuQTjXB0rTfNZ29sMqNm2m1HlOEiSSlQ34oKlg2UUfzsx6YcVlswhx19APm4K0rYHP6AFk8
9mj2y9V1aAF2d4nQbD+rO+ihl7VuPgrZ0djGhL4rm7OZZtMhYXHZaekWmEoMGNiBCrne5pSAVk/3
y+jKy+yIz3UETccwmNGtMD/ssEQ+ZdantOCVAs5TwrWE/DCCQ9cErX97ANCgl0gAdcV3GdHxu+G3
go47kgoLJ4NLRyKXth0YRXjrakj3nWIldK1JnumN0chLV99u0ZoR+FsNoG+1dDxPtip8pdbnfEo+
k1cJ4r0h4EVPdSa+C3tmwSrURKWnU3HXiG1YBJ0sgM1e3c5EujFAyC+4cxga6zspYCbFNf3P0GCK
U28sgKlrPzWiwGkzDidEu7Gf2TR2m/VOZU14awmdf8Smukrq4d4YWcfMzjpmVZIdhWGcAOqCudVp
YVdFRXmsV5+m1GBKOLX8bMhWfG+TxmaRo9pPUtQCbTK+X1b3vGhbwBt6qaaxBSeHPj+vi2XTh5Bg
yQFTE9VHgrqqEYZHEQp64GcEU+PIiw3MbNrnrmsVgaYacvFGXHKt/JbDHbnt2vaQya2dmTQfdVH1
VNf07+X7oTSN+1Ql4n5I+uIGwvI1QgrSG1fN2pVRZr+PlugYGrQOa3OPrGc9Ns48n4wJogfZl9Ia
+l3CzJrNbGb+nM4YCmhyO3hcRG0OQGQq65Ch6LrTK9u+Gvr+yjW9bIiZmfPaH9ZJv9Tl+Ik25j5z
2VY5BL8HqkPg+CaVSepn8j17WF3s7dL9aM0oTvjC33TXj/WF7EAd6qfKQsMXGZ58sdiYucZjq7LL
bLXxGWe8yD7JuUS/XNe0MfrMZ427wkwOn9Bl5LlGX7uh8VvZXSFu/qzGBIHAOJ4R3jABwq0RTKQ5
17FijlEhsyrD/KM2MOwsI1JGE/PZETheIUDFO9eOx0dD2ZfBwR4IZ4mcDLO6SjpAHJs44By3PU2T
9T5t8SuMSKE4U/NT53dGwxS4KaSXx+ITEyWduQIxK8Ja04DTyV2LH3qMjRlBjw3GmcbamutwtVSr
Tnm8ProDpp5Q/8SK8jH54toZVAPJ9h3K3re2FJZYFz5qI7kzBjs5dmx1aiP3WS5Alb9vwVhbghcR
XX/IoPpS1Quch7j/EUn1X//1P97RJq2KP8Z8vaZW/euP/K+LpJPEwXGdflwm71P/6Z+5Y7efCnLH
Htvkb9efyuzTH1LE+Cs/UsQc4zeHnpRuCfWf8WG2+5slEVghkVPcK2US3PXP+DD3N8e06JSzOZE7
LYQgIK6riHX9x9/Vby7Ab+XaBH0pF5WH/T+JDxNvkugYXJu6a+m6ANYhpGNt4WJfPv1XeBisQ8Ze
M8ANt9IxQsfAO8ZYnjoFJnYYEzIbnYzjYhe/c8LF8cYZjIvNfJZhF6+95vpZk7nB3GXfK0bEZ1nf
kdrysv33oWoF+hABbZPqR2j15XeX90+Sz+QWkve73LPtVzdMYVtEqZkmNGaC/H7/q2fsXQIROqwQ
dxR7eHGbffwuGjazfoPqoCwYccRAO1HdyXPaIKdvjOgJrt96yIYakobI37XIlyE1lsCyrGo46rWO
7WXg34Xhtxpp4AU0eglfwAlev78AsUFIFJSkkjFD1SG1xbXPpEbSxzDXKQXeICyaNFXtW3Scz90j
Ih38RCRTeFNRO16hzR+LInok1vgFkG3qYY+Upw29CDLqYnTbZpD2Yv/XF0uQN/ffL5bFA2iYBk+h
9SYkDnHmCuZ+gKYzdCZ+TfvRTMP0RCMWQo4+n13isjR20aCPcOrVbnI7CeTk4farTBWCAvF6SWP2
C2v5zhAASD19/b1a+ANGr32vnJfIkPI4rcMXYsRQNxYcnG10/LtffBVS9f7bVyHcwOH/DMd11Zvw
xCxdikzr6ZGkKaLblfW2Vf3DqBcuFYDGjRIO2oiBY/CaoGQGHsfJtxjv25yJrVaoCyACC5u7t+aw
WNpGQ8GwhZCs2GQAm5VFnJ7qfKHzQbWoV7mvx5sNRcsifyazdrTt8RwPYfyL72X8yS0yhSKPVrqO
YfEf//g8iwzsUt+G9H5q8FYFZQ40rtenjnguz+jo5k90eo1myZCQ8pQvCdgPzdKhFOkLxQG3ox9T
RMDO6P/1NTdYYd5edTQZW6ImSxYLlnDfvG1GCtkckmMFfp1ENoVoBL3vApvCuQpbiyI+yp9mez06
FpCbtEs/xhm6FtR4zSkyc+NzORrZsUF9IGMUOHaZuwEwLRu1b3pTSveqa9rurkvVeeaMfWcNJL5x
EHtqu97xVD2snp7FD0UKJIQZ+1URXkijGW+H2rxWcurucyo9JSIayxoq8jqvvN4OK0+MC3WEA/bR
nj7UxfQZ6YmD4iOVJ1XB68e91TJVXpijYECkjZPg9mCQiXKz+FYodnDDHNfjsI7PndW4HNDII7Gr
W4LCqJmLz2PScxbPXYKBjO8tQZ1Mi7cks5bDpyJyZrUS2tLAoPexKScvlliNYM+AryRsCcF/fyh6
0R1shzLSyuvlaCG+8BpttXekAn+OBmSwLZ9bcU6dWqAyZQuFF1NQuac7e1ibpr4MxvApt8WlyzX8
tHXxLR1cLbATp0B/eZ/G5DI6ZVnclHMC3nzDnOuLOo8cxSCwhM8MnyH+asUj8RnLcZZbdJKtWBBI
yVb8aQS2Z2vA9WO6448bIOv2kfZAzbjoQWktu0I+3ZGrYHmpGjhiy5ladmRp5FGKr/gh2k5k9cmq
ZzzA25+HnHmdWP0DcHkZ4O2WQba6dzCCAjxP4ZEGTeU3Le0vTjQjrCdNPxId3PjARlABmTMwh3p6
qJQ6AIXBYiBjh0IVbSXNI9Qm4/Ok2vG26A2DeRnPT9TcTtHzMLgJxTxCYSQb55mIZTY01rySwWxd
eEXI9GoNjSviSjBruyPaARxOSTF49jgmvtXwkwFZTcngBlJHAFjULBA9yYNBbA4veVJ8skpGEQjo
MY9u31Nrbl7/tJ7ot4Ml09sUavXmnzwyGJ73MtLC+6xuA3AG9nWxuWBffyc7Gbh+Awo6fL/Hrm75
Gq0F0mHR1rOmoR4kNXKXknRwaG37m6iLNVicBWOxigLyPPXPoMGOKm+qa91p2ytbTvlTGjs9tpB5
PGvuF9qDmz0K5ojJWZI+5zRdW/O8TQPoL+tR2z6Cd/2ObhcYx3JaBts9hUUuEKEhN0lWAKH08mnB
5+VtAWMgn3CJ7RIUJXXP9KyoEZosOQjxcaM56ZZ2M9Sd7UNQ4yhX910wQL/wpzFD+Dn2qD0k0hfu
rnbdOBoayoJ+0lJZ19zY+SKK6GNdGOvZCDk8LfbC6FgqiFfZuyVKXpY2kidt4JqtUTZcgRpVu0oO
Z9BmxXVSGqRubyfIzoRxmcYLj78aP8ypNvkOV5uUDQdpw/wVeR3WF1Og7LEtjqXLl9fnlR+H6RVh
w+udSZAZ+K//vtueq0pHfd337j5EWUIuwJ41grfCwJ5ACnztEwwXo3GuXLbcyt4exHXCx9l275KU
XzqaHGhC4fb/qzs7RVXTkx+BDgFshqMv0WVyGHgBNHH1zUJb3Bu1swZVW7/TR/Ixe/gJlQ6MDBXP
mVn5O+VOdTChkgQPpReH1994jQbNHytsHtkwXg0TArkJ7oocXBg8bn2HOQMPUqEWhO7ze51e/Y1l
X5gMRScqoy/8Zhbd3Mrw5mFyMHWUkhnF1HjAaLF2r5NvtC7jMn07teOiK7jNN7E1+H1JQAD/KHZj
6ndLqu6AUfc+WmP9UOnG+4lOBAkB4mMoUrB2enM2lDBPWZl9bPMINF8+4Xua6tqfto09nRi+Fw0K
ou26Q2mADOGCRqhpAGDJZ95qdEg+trKLdjGQLIadr7eAhmXlg7jeksVrZnaJGyAsT/3CYA8iD4E4
k1tcaZCVU/dDRkPpGNloNEmUk4dChG0wK/IKreF5CSnTjA7heG2idppc7aDp5v3rRXZi8wsOEjyU
JrVgPlPmLSu5TuyiWMI4FoAciShBmZf1eWNfRGc84HJHrA4wKIiZwkSU+qTOV/0tQi2OjUNMBquS
NUhZ8KGJNs9enQIrXA2bg7PZiqOswmavJVF7qDF/r0PkoyZFT17pDobRit5wPt+iNP3c5w7hqqIo
OYJ/VYYxBUvJXDVhErW3W1oGXZbrfjgQMxtH2Z3Ry+S5MvMTfchm80hrPuDw9VYUA2sOgz7R5cvj
yrT+MWwyzug2vYJyeSiIL0BOvspdBoKMezY85L1d03QfHzItPvYU8Hek28IMEgUDTxeqarQq1NNR
89UxeYwx2i6eQ4wa/Xbv9SVLGBbSfEi0p1JMN2QVnNoCWVje99sCBBtoWCnq8dI7uxVb1TXanA+x
SohASuIbRmY7JZv2Kx4+8nppNGokW3zo4uJAe3l6N/UT9Cit+WQbMnniPhLaUyXvGBkngQqX6Q7t
f7mf29W5HZWF8sn6KBYt/QItrdm7tG6nae1uy65m9VFNGjAkbg72TO/T7OVLQqjRlxTRYtqAAByw
hEuCs+gWh2XgRO4nsWbqTBrOsO91C5N0v8tn3v0ii4D1KIzSOGpv6gjfn6ARfBQ03Qaj7oO4LLPA
ZYfAJ0Mjqx7ktSQHK+jaoWa4xlOG5monHZ5h0prC+2hEJFQAgva5zfYpxD7E695W55j9t+8L7Riu
eOKjKrntm2Y8RRKInG7tp7Gob7X1JXIHA8Q6lkHuUxrMJfEXrpgnxHFW60s5XoZ8uEpQ8LVZcf36
rs5i+NSnWXEALmQex56MnkkDz1SupzkZcM+sqA81Jn0eraB74Sz9qXLmhofeuWfj8qus4X+aagaJ
0j5DleE4apd3S4rAyIpZytmF1blOtIsh0RtPWocng9WW+FCYIHH91K6K+kUNN21UM3TkLCK12A10
x/7YmJZGFkp8SwZt6UV1+KEHwXrSKvhxWtpdvRZbZaEeoMqUp2YACBTNTf0wjMtJ0iWUvX2PoABZ
GFeTM+VWk2fVQWXm8Dip7rPmVte1q1LUNbRKzVY95kEWW2e7oinkClkxP2zaw7zSmgmdiewiV78v
i00v1uTfq6UhBYDVHL2qP/DyPlaxunMG2oiFPjLs2tY3tegKGGxt3wDBerFKMpLymN/N7Q3CSJr2
rtx+eEocGXfUaAh841NHQAKLqpz3CqqllykHo3NYAsWwl/EOqUEQ9qgeTGrBIDSYZJA555MHsWUh
2mq39gKCVUdwoFPiLKhiLDamERQ0KU7kjqizVc3QEBISFMaQMOO57R/ylMA6Dc4/JNs9NIFLZDar
D3FlnzF1a7vxskkx9qEdPg36VN5lvbxaeus20ukYWLDBUJFUnbfIcjwgkPtK+dEE9rpx7Y3mA2pq
411W9d8m3X1o1SyvcAGTcWlHSVC7Oiuv8ZIb0jzZ1N47KD5QrGotPOiOgq60eSkZHiM8yIxTnwza
fcXsOZTRE1mLLCFyeNZlJcD8OdqFXefazHAF50qLruYYd2sHAylQxcL0B0SULmnVT9vOEhoMd7M1
nP14liRQNkS2zv1642p6/p5UUS0irq3Ro5tZtNm+55h8lCuilBVllidK/nIeKvrh1gQJ0zZNdOq1
ftPVKDNKCXIRob3bapIKM8bJjSqiyVtjl23fk3YEuHIdaRVcVsVp9vUliBIrOrYOOs5xO0Xk5D7u
zSSp+DFDBGu6PMkwax/TKj+W62wHUQ1fUTczqB8lyEKjFyCvHe2+7PrmLJ3P1UiGclV1j2Yf3qA4
Ky49sFoUdbtmO/tIN9zpLumdWOiiY2eZODDgftvl8DkReQJtP/I6Z7JPcNV2dVbfTnol/bYnbl5L
3vVtVwTOtimPkJKloztHFLr5laj8xGLQniurPsVG8YAJ5YPedaBeiGwP0SjVOYCVyVEHJiPvyLnU
74s1eW7X+LuNiOsGNN+6CzW5Hl5/BIMYtEBVsp5h8KAyMiFw2DnCw9QKv0BLsplDdiQgEX48ud8d
wCDMtubcrwbkinmZvaxSH66QdcANiUPMJ8hqs4l4qNeuz+sRskL+XopUP46IbvE2QXfBbu/c8G4F
g0XYl1U+N3nKuBA7qqYj81YGM9AR6GSog7MJ8XI9TnFyH23SR4AilT9KIoaGjClDon9pDTm/IEMH
x1niJHMLd/FdhdCIpQSNr1va+wwsC6sGRQ9o2BqBt2gZCNUfX/s4SSoPq3S6GzevoBHX8d04sF7F
PZWKIUzgLEzjXpsiXcSRx5gBf3Src23wELPlNKzaFbpLp2RG6Lw0AxDIblZPYbJAam/I9svMbtq3
uZp9DqOMr+jIEN9g+VVPnz7tXRIq5AMiK/tusA7tnGaeNjr9YWyMmsER8oY465PbQfIezDLKr+VI
RhHDuuQgs8QoKWGwLsnevBdL0x5lixGmDhfPcMLxsgjwXuUqPScD1uckzBys13M9mkwoytkeV5vF
fEBiZpfSBrrfhfd5v2YHYyWtQyKdQeHq+lLQo5gUiauGk9dXoolf+GF+RXvJFzM1h+opodCmXxaN
OtVFUX2yYnkTyhStm94dsTHlni2FQS+farZKk2lHzHh3nNGGv4Tbn8+hvZV9PRyyNbqQ7yBOmc4O
rZz+sW3bi1MM7tVrKSRIN/H1PnqgxT/sTT2ZgEKAgqlU+v610LWzF1FH1tWPgrTKm8MU3cdhWW95
gBjwLKrHcHUZIlikEOj0c3aGxYpOXe+imUi/z1p4fj2t1pbxwaI9ecc68gTyCfXhVvuWRc2qYsgq
IJCoO3CQ5aYhlXnUyxYqZgY7XQjMxbZL+NVaejnjV9Ta6rrWh5qRTO8X/Vid6P5gPJNIGPj+xrGf
02sjQpyxCmJsRnfyXchbWK7HM1+HSMeotc9jPH5r4C5t9Tty0XxF7UH46RSnIE9n98ss0jJohkcN
J6CnFaLxDLraux/rKEIrNygcrXzUutY6d0093OZNqgdF3/lJ3n4ATDU/2LKbHrLCbrw65shYd9qZ
BGBqfxO1XNAnHJDy2B0YgAEldYdpubVKhHZUeXTH5yi9mJVRBEYck5/GOHRfGTZHFJK/wbrzj64g
Rbpj4TgAmEnPUyeJMMx6DCNCo3hFdu9vqaI1MWs45PDh69cx6b7XNrs+sTr6TUEb4IKCYxfLvgoY
QjdEnjGqdLZRZZxWqzdxgtzrWGR9+jvwZxzRHtvQgn1bEm8hSAIZNMs8zZU2nHtm+lUnnCDZjk2v
N2iUSXHoQpUjyLeTg1VZl7Fbv01Ici+UFgOjN+RrblO4rBUj9lPVX0+TH+ITurUNFm1UfHh+miLx
X99d1PbpAQXf/nXBmSFi7fcndFt34cxmHjrf6CV+NwV/saPfjowsJr0D66gjnfDHV5PTJYxU8T3H
KFabY3kB40UPxk0s3+EsLDEH7on0FDsI9DgTdbq70DLcC0xNkAUwMa7TeU/S8ugpyQI2d0n9WCXq
6NSGHVSple9U6MKQqOronvOl15Q3jk5DQ4tmE1gWt50C5Tab+O1wGDPpn2iwRpq4MEsBArdt+OWi
hmOpM5KX1JWqWcrT68WUHaET0ZJ/q9bpnA+2AVoSt0FjvJMDqU8wzYliFOaRkjP0U7nRZoAr4YfX
6pfcup1mvbzJ4vahGvGI51vYhdGjkR4VCsbXDwBWNR9MBw6XqY33PzaekCSVzV+I5lKe6oFUgmKc
jqwXqDUNmiy5ln7v6jz2pVYzYcagV5dcl6hLuPzFbHHE77+lBti9NMScWKK8v1pkvk8U+F0nZLbR
0YDwNlsPPCBEUoN9yxLPyADEeeB0R6ny2k/76oSnbPlAD1IhrN1vFQ7SLXFrYvY/w7UIyV5FPNKh
vgwa2vMoak1CcqJ1PMQo0W+F/fJ6TufQchFt+hV1JI4LNyfHUYdiqg8dXKStiRyjw/RaG+fFgMvn
ji7LOUrhDiORTW5RWbzoJfmvOsH3Xgi1DhO42QarTarqSoh46tIneG2T/99k9N1SM+L8Ug1l3y4P
36KkKn8/5jQNy2Cg9BfD0br91OfL305d/qn82v3J3/0xJQWW8Rs0LEen0bTNNi1mP9O3rv/H33F3
/YZl3Jb8O+kIKZis/nNYyv8iUWTwl3TDMQ19G138c1hq/bYNCPk5ptRdKYgE+Z8MS7fv9LvJkyaQ
JSNVsfVtcvO7IWkGN9Mxac+eXM1GhPauwDNpLq5Xk0O+Rq6H2wQWgm+k5nscwD/G7X+Ytv+tHIpL
lZR994+//3Hc9a8PfTMOSnUcYoOCmDmhdgei5BVGfxkW433Dp6JM9aiaIBglvxirGvpPvuSbAc+g
BC7MTGonBnznqbACFOYe1I8ACtNZbAJ95H6yMzylwuB3D8Plx8z2/+crbsPp313XIh7UPGmudiqW
8Uwz6JxOkvpY8bqunATIYXSnwMidX3zcT+8jz9DvP69TUaQ0p3U5vYdBInVPkKFnTs8hs4pYdJdp
UZ5TPzc2fuPo6a+/40+v65vJa2MWCOfG2j1NIv3sZJZH4+QKOyAsvrNjkuYNh7mqPmxwrr/+xJ89
ONsN/t1VzRszGRTDDoaY4lM4RoeObnmiqyCj3V0V+hnIO7109aurukkF/jWP/88H1XK33+N3n+cm
jH0V799pHjDhhIhPyicH4ReNWY68yO8s4wiGY+TNSIfoioDl+zl6nsL+42CmF/IzqLFQbobyFy/O
T24zCos//kJ5PhrtJBfn1KEpyuxnB2dnEz51wvbjkjECtbhFxMVcZxdgEb+6DNt78meXwf7jp4px
XWK4Lu6pWe4McHupU7zXY/ecoyDVBi1ov3ekv7Fxp7xFJnwRi0kZs83U/MV9/+n3frNMIcVtgdWs
zilLac4I6QGC2xt4SSzKDUArXt8bgcid/RQSYs6v9dfP25sB9r8egDcrVRUJlmAzjQGpYwVA64Zr
6n7gyMdpDMzM3azxr3mL60h5Tee+L+jacazc5SxozUID3DJ+cQl+9ii+WcNGgptdMxfqZHGPtzVs
HW4X1hOmLETPhYFofnm7/3y5tNw3axcJd5Ym2shGGmlDcA7P0Em8cMgu9CwuVRXDXV+DcVKXtUp/
tZRsP/vPHrE36xeVl5E47WifzMkOFkNQsjrnqnbJ8RrOcSNe1xT4Noftyrppfm650hqdo1/c6J99
/puljDFm71i6a55Sq3lPljISs9yv1VfBY66cd0VSe9AZCWRpL5pasAqs563S/etP//NljTn1H9+v
FrGRbswLGPfK9UodnqVz2d4tu0YXzP2dEDbn6vavP8z4yVd13ixqdi2VzYDAOjWhPIdLTFxzsK0j
WO6l9MaUSJs+ehKEn1Tz2TI1b2XA9Kvr/Of1huW8WcDAHMzxyliDTD0DAeSl53YrAPlA2jka0YLp
LlUszw0pJr9+d35yfZ0365fjzlqlQ6I7ZULf1ZPrmfocaCOBDTQnJbP5cAW4wwb9b17hN6uVHhlT
nOvRQkrew0Q5I8nDmPgogKqHkQxcplbkwZ9bcyUxpKVbWu5kaP3iYdo+5E/eJOfNklVU5ZiLTswE
EOBmHJGAEQe6c9bkKVnqz//mN3yzGiULzelmQky7VXDr4jLKwo0Rip2KkguyXdbHNbguRkiAgAU7
ryjaw19/9E/WQcreP2zJi1YOGT7F9Gp03HNDMqyejOfOxVFGLVfz3wfeob/+qJ++KW8WJYmCoDMV
ZHnOvq57lXfte62Pj4x6LmkVoRG8Gdv8ogyeWUucyZB1T7/45J8swc6b5Wg1Z1HMaChOTDguJTLF
EuvstiTEHFNdvDNyPY8KHv/DLz7wZ4vCmyWIKJ85sRgmg3EIWHVIgN3VivKFW7qrqofN2tVtSVML
Nr/oyEni37zG9pvVKJWmm0tSJpjfHdPm2XWjzw4s4O0ab8tfTDSmVT8sYL/XBTq0IuhL/8Vn/2RZ
sN+sRdgu9VFlZXgywubzdgwh+8NLzPEyhbaXRPa5osrrW/MXy8JPnlz7zSqkGf+Ps/NarhxJsu0X
oQ0BjdejteKhfIExKaC1CuDrZ4FV06Ksy3LufWElRZE8IBAR7r732oFGcyr3tlmn/9RXghIAogzG
np+bNoh/e0z8m9vH/ssCBC5E7waaGFsdiaqZfXgaZ3PNe8yEWHNknxtFvnP7M2LQ31xKMT0S/2XV
sf+y6pDDJIbQiJUt5DAkXfFiykrLqxF4cco+dlHptrAGzRqoJopMD1m6+c2d+zc7im3854LQmSqY
UOYs2+KleAi/ID2gPyK723uujphkx2j2//mD/rLy6C6pb1mp1Fsc82sHGzZp1ybzJ98f9q3KXVPa
eyhsi0opIQ3/9sf+3ZWdPv5vNYgY3IqBXdty+N6Otdw4JUQM3HkhQxBzWn2/08ibN55CeTnu/N9q
N//u5/5lCcKUVGW67sIN9pq9EjJm6m+OOyxIw1oiP9uHHG29wT57XA0zsgBC28PvLvXf3b9/WY1y
tU+cJmFikQ/qJfDUnWPeDX4GXIVH0mHZdTiIk4KkBclvtpW/qWVRXv/nZZ4w0qXplJNbfOme6aOf
m2fch9kTR97fXdO/SJb/WU78VZI+Bt1INJMfb3Wmcxpc0WSXaPdMfeWiAmlEVCrbJaEWVJSSQfil
ds05Fi7CjJhdDtdWbsFOSNzZhA1xAfAdM9FiYTwBnFxeA4x7v7nXp8f2vzzO1l/XKr0vy1iq2rad
zmQsgzahFxUbgqe9BfiBc3qOdfUWAi76KQaa4gJpbz2wPje/LXn+ruqz/rKMiT51fZBuDK5cRh5k
xPZGuLEb5vBWF13sHIGMpy8ALYPDdGBn/3n//T81Pf9vXo/7fzWNTD/on64RfCZ//uDJYPEf72Db
DBv+fF9TB7Juk+bfrRj/10/+adn4TT9TaDzHf9/N3GIO+/cW5s+X/9HANJx/WASJqQShuYLoQ5dv
9EcDU3foXwpddxzVmqRsk13hzwambv9Dtx3VUPEz2EgRVBbNPxuYmvsPvhxNsu6aLj4NZNf/+7Iv
f9yCfzhz/mXc+fc+m27r/3ng5X3XME2SZnTbFpMX4C93C3DUrCd+LlvkDdIjw/OY8sgVemPyrJx2
QoYl+IzDFGm3R8DLEd7MtZe4sK0KZGeRB/asBrxkY6A8d56nrFQ9QvQMP+CiRSgMEhPtqhZ5yx4c
wtyGG7W1G4NqlTiom5uRI4zoyfisutkA1+/LiAGKCK97RASA3FPazToyPWM7Dq08E7BC+nnbGg/N
kJ8RvZ5Gz29fGq1atp1AuCas4OSP51AX8HA81dq4DmaPkKDMInciBngGhkkRpIALu7UIARHrcZvO
MjcRV7PGVVd6E9GzNZSVYIb4mJbmu2K70WeXtseRTvNzUnn7vEystepAcfKmAawAy3tjgGnAlW+M
xZQdDs5peBTwhHZ2ZlXLqqz0967exsSsvSljzSw0yR4tn1zJOjaTq9kmD0KC22w1A8VDh2aZmXJ6
LadPWtUn5BKNGWBrYA8jYXqgEMPYPGC8Ka1XJBj+2kDho2dolQNuq2XsxfbMTisA73VmHdKAFFPL
iRa9ooslE/5+mVWkNxZEOpxSrytOpe7McBetZOWXl2A0q6UXW/68y+C4Qtu8+XnTbHKUrbt/vYk4
mO3Q8De7tMrKNRvrzhv41TcWQ75dRr0OpCQmUUQtebcc611SlK9dlLS0o5zuqhhdMFd9Si18LmLn
kJML/rq/IkPoiIXJwi0IQ3n9+Zjnad9KUDY7wcTnpDgkPw1CXmVeIojCiphBq1+YfJtbmebWKqHV
sVGsyYeUJPESFjhmb6et0BKFD8Ina4LOGNCpsAkOiWscNG64jSLrCWbE/tikQ0pm5EhfjBQurjJq
0Z83WhxXi8xivkQkKOZcP2zu1NzeTZUfDj7Fu5wyUix7eBAJZNpe166ma1aPjqec3IEkncAoWvDL
OFF6u3OPvY7CewD8svKl7SDtxC85xMWKyXq/d3z/zzde7fO8DBiwiPtciy4Njx2tlG2tldrJBBuX
Fc+V0WgHmHQJlCRW96hu2/0Qpg8sI8oahQ/Tgpb0GenJARwBl2wsNDn3E2RMjg8NQfqQWIjjPQYY
uWelbZXLsg/Q77ZhtfbFoC4ExajeyfQMEZDulzdrcEFufCh+66pWVrgvgMsa0EcoehiPAlPhMLKm
EgNaFFrdwlKeTRewgYvnYUlA40rXati3kqxdIyeCIioOMrcNsN5KtO8qBe1KQIPYHYMDoWH6vuqr
bmX0ffzgl8NOqdWPzoo8IiT5n502UmeyGojnC1BNZ8QXLWTiXn3ARSQ+aRM7mUSQBm3wYNTYv70Q
szkoOly0DxwqUuxa81qjQmzCNOKQ5nxYyUenRvLQY8EhDBKhhiu7dV+SZ2iXA5pDUNYonc6BV7kX
AQwDIrizcfIMw69UV5rQP9XKcEimh6aiV+nDYHRcyZyJvOUuDbr7C/Ko8ZEiPa12xc8/K+nkKsnm
sToDPZeAcPvnp0IU27uf9323gGFQFYt/fejn4/H0FT8f++ObDa0JJWDKAbWwBe1+3ggnZ/gN92Sm
u2GxA6yf73xgP3/8i1MLsYa1RpoDzp+lSFTUutPXdeDTkcaOV5xphNTWSbkz/bbc5UIrd8EQ4rL9
1/s/n8bGygft6Yt+PvPzRkkncL3ivoxp9+p5vgGg5H+/4OdL2/FV7+CIu8NIbrVF/EGpBe0uCRV1
RoKDDwKkdR+QdSeFuu1azZ9L/Id3p2bPIIhB7Li0/l3P0wJsuQ8jZXp3NL9HTGOIvvxjenNaacMV
0YJ7V2RHXxjB+ee9UXEjFAvrPE/5KxUmkQ1q42E0CvAFCQc2dy9+1X6xSxpUWsMkyIXNgFPCUW6+
QoZ8BRwCoGYKT6GoIFd7Z0Ulk1NvkQurVYGcP2TWHynrzizVZdkVZFbpyAeG+kktBhufT/sFDYA/
a8b03wmg+sBheYhIRQFzMhmnCDWrAD+otoP5S+b5o7SvlsUAfIC6RLrBrLYR5CgR8XNAF8bOuKeR
8thDG2prF91RrVyqajxzEMDQg3ClSI/geeOZ3cNf6DaxEr94FeoVtLU5SafuMdOaAfI47F71NEA+
5XydfEFsvzGbXZN+sKlDWsxaDJ8l6Z5iRq4zkZcg3IzH2EJOI6y7ORinZnTurRuQ/oPuHWPLPsuH
qwMID/cYtCHGXIXsbkQCo1C+EUh+0lp2KRXQvFWmL46pvshIAGCbl3Z4btX6NJLe40YvlooXCCnL
OWkqbDz21VdTqCLl2qsLwKLNRoG6UBKwkjjWS0ioAH2Z7ov8R+SawPi6XF9IoXzqEc4Dt0gvqkoH
laevuZtQS2wDZV5kvokONYRWhV8NL17O+gZ9SVinDxZW9wItXiZH8APtqh3Na9JhG8vkpbOyW4KT
E5B8HSr36duAs/yGQvJYRPyhyORZRqFF6gpRIbMyAo5uFIcObonXRdjcrPaGiZwslI3Iq00DM8Ks
xB24xjoh2wOYDSuBXMp9ZJDdyxC20wAp2UrybJTOtQPtq2JCg6iwkSquKJnDftlh1H/HFs6mnHeX
FB/TOEFmlOFujfqHX2IhGdul3VZLt1cOut89JZnxRJ7IianJN+EmHGluNTzThhyl0KaQ0nvSS3nK
+nmQW5+NtgxUuez6/MH06UCVFYJBLEPELlfnMPR3ahSRDdrAXxb9K8L+29SnaupsNRbDHZD8uZPB
sa/js28vPTPeO+Z4GXVxCQd1g+z9Vx/WFwv8HpK5sZBvXo/NUyUW0ivDL7/2b7ZvElFq8EVgRpsk
fUFTs45asVFbdZ8TCcNfTXOZ0rczom2/ZdGvrI5tIJF45TVFvoCEZl0RnIMSMcNbif9uYmy42mvG
FVQz7ZnMzGelA8csQ2xCYQveVkMdpbvnwVyKrty0qT4f6aO0OlT2gUfLq5JtbmRfVpPPRJx+d0J5
YeQEdlvnLyYxDvdMRbvUhrGWvoa5/Rz7gENOnkLequ+xM+llSvSbDfAGmRSEhPIR0jrgCe+NaBR/
HhAYTXCKdcnG5CntrSfgbCgTYBxZoz93HFvOQDNrBUFxuetgKbbCeYHapyobYNJ6sCEYbddQV88l
UHyW+NGfFQNSRsTQqAR5rVMwqGywdLHJyxm04P5Bq4tzmww7Rw0+cptXF2G68neeYj5qCiyHoJVU
v+EtVl3uJAByhoKLquKlhnHggtwMX40UUos2JId0oh0g9OljGH9AtBdmXj6OsfaiRdqUYbFGC/id
dzKaK3713kXlr97kjlfhBhmMsudukEx8KswXdvyWo9dY1aN7cPX0hkAKQJDBUQ00gjQJKc2mQJoo
aZaGlZ163sxIqvogE2IF92sfARTlA8M8tdxbCnlhhnzJmA9tfJRmedNK/8U0AFtxgs1o24wW7FWu
TRDfBQyg2q1pNzcEC6WojaAgibnpB49Drj9YDUtnMnE+HBwokwtulmfjQa3zZ4oDlrWQQZFG4GKe
1h+livpSIaqYCLedp5XhrKUwm44DBw05b0cUJLMXkvKgfOMQkloCcNQqF+OgmUvHkuwjOOc8TZ8O
7p+R6x3lJHhHTCYBoHY0+IxgH3LsDGPjKwwwtIwa6nklxjxdLPEXe372qlbuC8kuBEvg4Z9MEZMp
C/1mezE7bpBOpVpDNP+lOd7aqEHw8r1wjpLjCG/MToJHxWWDiLnuYUfCUCbem65z4MmRxoQlNcs0
xO598QFl92vKsJRkZY5hAHkkaxdWE9+GxkehiUO7El/u0N7kgAs1mnYiPV+mLUGpcXs3GutVH8F3
jWTJ9K6xbByB3cn/Tgt6QkZbnsJAfhVKzCGs8+55WcxdQ333k7qE2Bc+R+GW/OiX1gke+1H76iLt
1ijtwgmh+/RW+jwI8xH8Fa078ybbwZuLsvjoA05xVQbsyiGUvilPbmx+VFX0ZanWpXwJfGPjSHWj
B5w1nSo5E8EBihN2YdKuqyZ8qQO2caN6ta3KmxZ6iIGRgWgXO4bmw63xeLJHeJFkeBMq49sc1O0v
VYg3xyuBhIcvqID6meRhIXnzHgQICBv7ZA8oQwP1MRTRgxORS1olC2t0nuMoguIW3Ayl+RxXTW/c
XFFuUdXCCR6LaOFWRCEEFVROrUMIbOPiK8Amw5PSq+wAcIcUsWRjt+UtGUdv1g7yM+jdeaHLfKHD
GHZt9T0OP3g+0kWSJl9OUkHxiuqPma2ys7W2dW3b+oYa95eiBjDmICHPwiz84kHEnVsDniGOwTqZ
Y3ok6/sNtwMKX8gnTWl+lwVxZsMESmX0CIlRFM0XEdHYSs3ilx9fM2pkqgmeNirfx0LXVmMQvTv8
Snj1P+RYXv3mnR94Iir42PfWMdWQwBT+h2cX9yw+qKm4QusHGloO0I0adhYF0T/NFwK0A+W5nvoM
KfuFlcKs7KL4hXqq041vz9We9A6hTsD4qoc5Pl1qLVAPcdRcmySA805+ehvc1Tw/FmF8MPAOlqqz
1UrzaE+3c0mvAjW7r59c0veqGCDgLJcpWtwMJpNxYDh21gPtUHXdxRoeRwl/b/qG+kSbw0T0aIg3
wyjXph1dIn3YWorcaFSpQ15/1CC9WnaAQNLZGyTcwL5kWprv0LdDj+9KG0Mp9ODS7462e28m32ta
X1L1xRXyO9UwdajVcZDhIWermUWtc3IUihUyl3XWD+Jzv+j8vLLH+SyD8JDLtDjQWT2qFt7kRg4z
LBbEcbluBOtQeR3IHTdj5aCNxtnuxFfm+WytlpbNg9ReNyqOKpxk+yiNNvYYPDcyvSQFNlFzGK6g
suZK4hZLwhOuTUVWJl4kmOYoX22Lw5+u3sxRvkBXbnG3NTcCYsPOuSbxvUwcSs1BfFW+l4Eyhm1Y
WtgUG8TERaPhkxgcNgPP/CWb5DGvMcTY6rXTUxDuVfTK/lLwJcu+6ZoFMsR165BwUTC+NPui3DYM
M0giZ4cfb1nTPnaVcce5OdWBAP530h+bQzL4+izUQh/wNtOwLPCPfRz1y2oEgzKW6SdYUNzqi2II
Ugzp8YpTdbCI2PfWpBNzw3UYjkolyhDBpkeNnKcV4uJn5mEvRkAAc7iWntodNJ3AN1i/Way9jeTy
LX094s9t5OnGcNKjakQv9Carl6rXkEbIt0hLgLFV+sGe8lFwaf8iY2PjY52NhuGkh0GwH1RXzhRl
PNMFmKMwPhkmJsXIsM6dzdm7/DHJDAyNXc8d7iLD9NM70ZFcYJUHtX0CDFI8uV12sBLrsY1T8QY1
CzaiVR6mBkrcyrlthcNSsUARkWYGHiXqMDFVNBeEzj5JA/SUMkQlf3XsCLcghDlogbL6WRrP0COr
oI6C9EbC0z4py+A9jz/oN6ZzQ5fmBmrCztR75amwGJ6VuB27ABhWIgVacuUtIiCdBma0avkcVVUG
mMRAHSUVZxOFeCK2dWnXxCpX2Z7mxZ2tOPYgH5BNMZMeYSdJcmnwd1URPTPFD2EMhElKFk0bkmci
V34VD6sk069lOScpV6yL/mf+vRw0ZS3LqzV4YlbWIYP/6aWanPd7r6pnnYEthSwrMJiEOalVeU5I
5V02NmD7wgKa31bYvICPhDKM5pOXf+GUio9WIX5XkLsnxidm5JHFUa+2tR/MiyhrV7WVLzUF40Ft
5IBlJpbIwMUMU4MCZ1Tmg8Ram1M39SbHIK3W7xX0h0OuYNlJfbthVSI93XzSFKFCMjeXoenfqiSr
NgiPDrlTRpchyiFg0tAEGzcUBOLay4G6cgGHHI57W2/rlyShOTu2ylcXdgtaZ5wVPXFqwI9Sm8mD
p8S3RtjxXiTWrtCmxyEhIrRu6BC0lOJzZAOSc3x8qeviW2ISn9mWY67itD5pGdg9VbgfNJFoNEX1
ZxyVREVTESRIGwlRiN5KUGmI7Sk0fcPh7NYnRwUDL3hufCqm7n1TLA5TC+bmEqI4b0mMXlsi/CpE
+m24XLg23bkVeYLDu5Y7yQqRPlTCNnzGNzpZw7wlAa8wEUWl7Upiu1Z4k0CDhX3Amanb4QTLD44A
iFh1waKkNQ7mVVqci9wVcdZ4i0gQxcZxMZgGHOhqsHAVbrb2gnZdxEQUuKI7DF7Dneb2L70zAoms
yaTlGONm6advFBDMx+LbKsFAwr+fjQN2b0xet6YdkV6kxNVmw1Frva8wKcVMVDHsfnNb5HV9dfXu
E43cq+qAajXciiWnzq8DrtmVXZSX9McT2l5CruoOYEW7bG1BaDB18fOoOfVMJclpgXPcmHN/mkao
zuOyuZhh5wNU1qO5SA0U0pr3TjKlMm/CES+THheUFCMIBrva237/GMt8DY0wfs6JOLCcrsSsKE3O
Wy7uSHtY+T5/QL/8wD5pzOoAyYiuALcXTr2yIvI+wmSccATVAtOtz5HhSO5f42e3KBm+4hqDhLAX
o9RJHNXqm5N73c0PbWPd5TGYNFRk0ALTd5ERXCVNdVyZFqsDeSNTq6XfEkucLVOS02dmkl2zwaXf
fdDrBrgGR2lXBafRB68WjdZlpOEgs0SuzBqbgCXE6d9tUTyNQjoc1waT1EAikkRngVW2yidVKDsw
v8kUB8x/HemmyCGJ4RKZ9l7V7UPWSqaYPYdqN6VGgGFdrEbRKRiHtHPUas+NhRclHsepTj238S6R
GLnsfm5gFWRX1WhSKe2tsqtr0S1DontnmPlickLkl469t3X7DTm5Rz99KQf5Upssr3GHK44SIu+C
i1s4N6cbnmrS68hmj6YRosifG8goi1i2JjyT5iXt0yntHS82dFDY0hTptlbla7sApu/AnIHMCoWf
3MKl0z7KpsrWouaYl4fN1WohshRqb23rUD2QFclqAra6XbMkc7xSHdZekHpuW1NQOt91dqOuPBLz
vLaGdpu5Brks2iYxjVWKCA8CS6DZwD+7vW6KLVHeDzKyYQzItd8UW81oHnWC4DEf4s1nIWg893tI
FJqhZvJaq8cqWQnbeVMy75tByUdPLt+0/u3HrjkacX+J+2OV6zeQMGviFE5gX+bTv1PAsnGnb0xX
P3q1s04KrCe482Zuk944H0nsa1FqEf9akhIp9qViPvV2sG85f7XeVBi7s9j8pQDPno+JfWpqaxWH
3oaQ02NAXqrFLEFjDmEF6tRqnJWlA6NcP3OwP0y/mk2AZMjrw3N+MZLiNNFGysLEEBXMIh7IhlQ6
VxDo0IYsDh4Jf7M2Sd+UmgaVfqWPwSCj3mBUfFZByM9Mkb/ZXrkf2vpSGt28zoZVraMgsFVOFMtA
6Y+dYT7QffsYHXRy8lrS16t99OwOw5PpKoxKeXeG/KI72hor89Yf8ZUXr5mZ0qYpYR5jE7UyH6QV
ZY8wSLhL4WPrDkftKS0gH/RNLJM1fXR2WOvSW/HbYLJrO90lMlhjO/uZ1tDK08wjePETWUWo6T5B
UNwMnf20JZ9AaOfpx9XgLZN8uBSRXLE6gWm6ZV5561oeVNj9G0/FV57EpIk0fB9ACQpHJIXMq6KT
yAxTkmwwt/1qi3cjD1/TfJwN3SAYZxX6tu2nSt6NrS1EqHKuGa8keKVzqJpLNIPBvLGUlW1vrbF6
S2t168Xawk5jiLTEx+G1P1aSBoVXSKz5CnN40ZGeMZoOMVkZBaG7TT2uhQDb6go2MtM4+TrVk+aP
xzq7JFBU1NHaIh8/hsOioyJPuWzENa2NtPjujK1qiCe/bjZsJff+iVHhVtXbGaOxVQ7WwWsFktzq
sVTbbUU0NIRZ6ctjbohpZLm0tG5umP7JrsK3EXKH1fdraZCDbM2iTO6rNDg71fghM+UCRYHQCbJa
nYtKuKcZ9q9UcMtOY9UMimNHIEcbpG9VOBCNLjFiAuk2bJCWQZDOjBImOUOAs2t6FwbeSIRnnS73
Wpm95ZFxjzVKjtLoH9pWbP0GcJ4ddaci7E60OOFqjoQXcpE641gE2QXK8SktCkrpAIFhkq39zAc9
6isH34oeMCImo3aIbBgTljEVet050EdY/u161KsbpHzcAQWpBY0hiNgecANHzsrCLJEaGq024Ndx
9NFN6h3Tv44AyntHX+Javaa9c4exRy89t+5SD0CfKvMkzSmjy6OnFrcgIzkx7z8CvTwJSmyW/w93
qDaxa7/GZvmSCHFI+J0CbrjCb4kAii51QRnudr9McpkJkZkR+oeIUe4Gxm51mdw4EOvGeM74ZSt2
Y+SxnjOw7LZH8jOJvgs2PJB3mEanuFoptr/3JXP6st2ZWvPmkXwaBil80nYRqSuQ4a8Ej1wVmtI8
WotBtZ+iXt1Pv4fF0mpxhgTJA0xsjkx3hYV5J5LsmxjvW627h0Z5dUV2TvTy0I8vLLwn4fqPlS2u
uRgeIkmbOiu/vAhKgeWKe5eNT1089YDGuWjCvdb3d9/2HywofPQ4xF163QvJhTNTe21lQ1/Sw+ab
NdHacZUPXmgDSZepgYKEFZ7YAAWgSA8FpklwSEZXPBgQKddBkn/ghN4kkIp7Wf+avq61+r0U+ZU+
5Mk1dqAcJiwk4UpEk2+IUuvtdjfa3Cto9OESPKu+c6md/A7m+mDT6aMr6vjNMhDGNrbqzXQVobXv
tcLkSFsTdEBFWBFVmZpEVd5FrKym31Bt9R0NzjOF9TNHpYXthge04xvK4nre1AmBTYAu0rQ5R7Lf
1Klc94G21XSOIs4Jt+jdMCGGNBhpjfE9sBOURFhXOyW+yJxj5aBuXTM4apV91YT14P6Es4j0PHaY
HBbVAMI9iqNfnegvRqkdrAozZ9XToAIrFeaSiWCluEtHSUYIZu4yiV13nufdyg60b9/j7JKrxrfa
RsHRd8xmk5TPsnPzKSzs1CflMBfZpVZtjJ1VuEsiRMbCIdGwrWEIAwXxUkG15OcfjR2E81bQI88E
3TSFQBVAb3UXllvUI8AZk/4t64lEwLTBrhdGl6aTU0fMqWZmk1YbL66vilbEj0pOlCEpHM6s6vjX
SCGxzRJOg0wKj150SbR2WOaQBvdFW7w6bv9UlxzjJcXAWmTUZRC5/SEk6s+DyxDg8/UasZS2EeOK
YRKsaXmCpZqGVVPgtw3QRtsM4UmZcl/6kZXbrp1lkwbPtfRvDQ1q8p3VheWw4RZAWmZ6/lxzIFzE
Nn0FlUi0tCSope95Ywp0aLkV7kIrAeEU5B8F3JKQJF8dcNDMKtoHZ6QV53kq9OgE8Hmff3heu9Yj
IleUkQuSljkx3xUMG2AIZmOREdXEMKFkKjE3+QVXTCiziADceQcgA+2NjSouHZBcShD0/qEeaDRK
tQLyZBPZW+oGncChYhjQFvAbk+EQl+O8w/q9SHrx3DODP4Qp1TCnfi7IwR9tMRcAw0dF2eh0puGt
HFp7zJeJmt4jtwfN8RGVLsuqAjrKL8bJfU2bt4ABYRTAiex+3Ni1Nu61+NM2zI9oIGXM5yQO9w8u
AEPVhI4VQweLM1EaDZAoBPlKBPl0ORwamCzEPnOeZowy04N0avi9JSPTICOV0XIY8neEDpdAQwWi
u69ppXRz4smeXZOi3EX2Q5FdMHchlxQwx85WnINBlrho+lvlcT4pen1CDY4PFGt0xEGzb3rN576o
o6c6xYHftBDqByIdMRpj3C6ak6+oe6tyYhicg1hGebXQhqo7tGOxTAeLBTVn2yv0epl5XU/57iPJ
9kJC3IrCYsdz02UfwVAA/xS7EWf5zF4CACHXQIHjnyiEYnF3Chjr4ct0ClGMsLz1qvcFaiEgtZYs
Nd9WyUxzj7qkXiDQ292NAWwL04erBY+Ly8cg1Wqf3NLNF5R8J9QvoHGyb71od55V6LsE9PPCc+s5
v0+58hPrnIPsXacMVArOFarUPyS9UIYJ3TD3hmWDumaR+FA9i8IDK5DccmpCegrNQQnlZ5gK0NwO
bTYyH/J5rVJYxOWBHi9OdDIsotLx5wMt7OMAfn4bJ80zdBS0SVQklTVhJ2v657nqHTozIgAuKzcp
cXTzCCKuDAmA8vgGZ8CXhQ1FJTfiB3Bl6cGsDjjlSWQYx0vlMy/17IDEgOh5NMH8t4pOqFhOnJ+4
UZYR16tKpk+6SeoCGURri3UB6E6s0qcgzbshmpjCvnvAmfGgiBbhkWjaJTK/ARQ8IYDBuPCdiiG3
9DaQxHZF36kfJJPFUYLRwDE8tvCUABczXumh8lxoTbbkrvqqUuPJx9zOlM9dRYUNcEXV9r4eDKvC
Ld8VZuOMv1/6AJxxOUQrQzEJ9BZg4I1E6Xi1p8FRtiNq03ufc/jyxKvv1DezELSpYM8vAOurNRWQ
G1Vw3r5aJ77lnv1dtHBpWkPtFz3ZaFGpypMDtayv64OeVuHKs6jjlYkAEAkXPX+GQqUpWWNCTkiO
3qGhiLpNydaOfNk+6ql986gJ13ZX7LxigF+hM3MsE3+hxCndb689h45JRgX5iEFsJ6uWiNOZa0So
9BgwSTOwdm3nf9oom4a6/xCaGV4cO3qTbsFmIR0ir3wg6VJZMzSPOaMulXrKeAzJC6NSm7d1AYCd
GW5cRulCxGM0r1rFuICxnhfIMPayFd9GLY+J7tS7gUNhDCKRVIAAnh6sOuJ2LEpQzutFmL9mdVRA
jnAfKxKgwpVWKunRHJKto6WnLh53Cht2ptS7MDTqJ4Wk+x5pMTD54SUtwq0dJS7mWtphQEh2tRG+
F6mfw+Cx3k2qczeGV4fiwKMbx1kY1YSOiSwpIeppkDsCnXs67AHbD0942m++RGqQyiamGUm6jR60
11QHrpzptr8sA62aZSDJ/Ckl1HH6b/I7QOUwM4mTZzaAeF3yf61ztYRYBpiBOj4/KB45EahK+C9i
ssjfW6HXo4tvZiXt5plgdjd3mdpDfdOXXlh8uExEDkKz3lMN6IYVJI8qUM1FNoIjzAJtDbBNApO1
8kvFzvTzD+4g5q5q4axrW5BXb6GczIhp8UPiR0wOu3MJwW+RV9bJlg33SdX2Myj5BbshJzhLBvsy
5ZHJu6FeuGNzDfRqhNqMZDnr/U3e+r+qvFWWjh7uOMZ9jvxFBGFKam1cTQRJDEo4Z3P66gQ98I74
5YU/MIEL8pF80oxvozwOXh7gJzeqFRPBZD4G/Q4gopiTKcM5UykYnVNHLPS8ATt17qv0CSksh6ac
9ndBrBbjx5gD8WjtU+yrTUH0juKXhyYlk5J+3IOjpF8oaHvUBUO4d8GsKSORzZCKHvOYfXBKz4lf
rHE0V7nLRNDuNHtPQNUh1wJC3H3vShclLwNEeF74aMr2yzCaYI4mFImIUp1HcG2e12R3T/uAXB5Q
Lpd7UKgigQgZgsCEE0BWBiwzm2xZbWhb0GaCWVQrNxJowqzz2jkvRgPJl+ZL5mcvqq6rWwg7wQQ3
WjSJnq6fPVU+uHmGxIsirfTygzn0D0LY6K7g+m68jhsUaPKSbiyygpAnrmPR3Aduc6U18D/snUd7
20qWhn8R7gMU8mYWzEEkFUjJ8gaPZcvIORSAXz8vIN+2r6e77/RuFrMwLZDIQFWdOucL2tFWKDRn
hddssbSud11df8pNq9lRtTVIlvm8VdlImIOIglkw8DH/9koVszgrYz5AkXIw7joXxEUh2jWzQHVN
zPk568ITCaTqGCb9oymQ4s7SGmijixlX6T6rgkMJPKiWPKiGkbD9ZMg2W2H33azC2gJcUaXLbvDI
vLkDRAwqIAWT1VKtzn1tI9lIepsUNghHtyhJfCndndkWZJLNgmgVXVKtT04GxjS6EijHRgu/Ka51
Z6YeEBwEmaXJNDKvhzsj8r+qHuku1WrzjRthUxaAGfGy9pziHLYe4phEKRBXIzc8RgfC157pr1kG
/jkALEpV7gZmylqbof6oya85nCSkw+J7ssffqzpGj6Ee913dvaUqddSkpFXZuUBv2d6GjjwaqXjy
TZCVbm3vFILrOJPxMirQqWj97H50CccHnCi54GJTtdGrogw+RkRetQr6Zd0opNkjG6egLsgBEi5U
Y9wIN8Ahq1+ji8OqfYmrn1FNvpbBLigiex2pJAO6bAsRD/dpDY0/rCyxiunxl40+y9rZaR22Nmrf
KkdkY7Y4VZTrZojeTLBlKzkSmcRuv/c+wYwkYFVIHsu620Sm5S0NL+x3ROz3imqsGuw0V2mF3beJ
+hRSTLApK4feV+XqGzPchdgNHzxNrJketas4C7pNmSK2GxqPgZGfE2B4Kz88Y7qtgIhbFhiTLfEx
gSfSKMAKcXOeBD2EuFNN6ppNzg3orZ4JpC635aB9rZzwyTDx3Wk68HyD9x35YZBhMWQ4qw9foG+e
QkyWoW+B1JIYJot4FWRvvW7aiyEgzUP1VyOKcj8PwVGNR/E1irHjDaTICDtlSS+RW1CX2uHS4SjA
IEOcW+vgsyxzGaJF98Wr6OeSQ83/Lwm2pMteT8rr4Fsj3Wak3odqyxyumWJXwu1GCwBipQTAtQKI
sxuj4Q4pJH+RRUr/akd9t/ACXIl8V3P3nVa8NDDrjnHYYHQGiKsAKEcogCj7M4yl7nOiW3JRM6N5
yh2JZ5FCxxi1Lal8j2Rg+DhGrnPTUuq3xaDgIj5Yd0hB9UcnofDiJNr4pdQs8hfD+Ak9N2IyiNNj
o+K+2Pv5KigpUlKD785hqN4EunJ7r5vGnGL062NZUDipaITIbyPt3OV4CHetE25R29bvSp+pbJue
HJDKRlXf2UmD0LUeJemJyREJiBTHxlyYFq58MWbnLnWjzMnGL6P0vo15MDz2XhsyBmGmHXZi/OJC
32yAMCx0X6oXxgFlg8NguYtGMAB1RG5ORplBmefPD7cCftyllJxbkYenyE+vSpcWO0UO4Wn+CkAm
8k/dMKyjUstpYkoZkEPHhjlC/swIzZDaa7RVhxLIcZx2zEM3Uei1L4pGdjEI1WwXa7J9QWqVYlGk
umcnkvELhZNGNHjd5vFF4tOKdjCMOuZMzYuiMokxTEkpnex5UVpyb9RKc9QHUy8WlJqb47xsTV/6
uB+goRR6zqLXiv6Qpp5yUEvprRVsFF6SvryksD+3ktgWtTr5OcQi7oauQLht41junUYrHhJyaxCa
AYGkMKkFWKnj/JFL7IA8aWrLTkuzB9/dobFJZiI3b2lsVQBrYD7UY7kyylcjyII7IQncwSWc7Lx1
T16fj3tV+idHJPGd6LArLYiKFfgd1MKDlT1dGtbMJb5tBffNFx9LahZXx/n7PsaXZ/5Lyc34gI/z
ZEiaHqRppof5L8DzEdh4NVx1rgowc/pwrSQ65H65bTwTvGhj14/hPZT89HteE1K7ItdvNukg0wxr
BGWR11cryzv4OSnEKq+cdWlGDJnE+4V5K3OR3dC7NQa5Z7gqmSmkzrXSD2hDGDe7GsZrjWRsLI1b
n5UkTbUJT59+bmuh30LKbh0xwdLy7E94gF2LlCCJkZFZfoQ1pYNrZxZ1ATAllGQ8BZJHmRdPYhwk
hBrALZ5QG3Jw1vjk2XtHC/SGmFI8h8yTDyADwKNY7VXX6QdD3d6WNq6HYizja0XpcR8SlSzNzIuu
+DKGDwXO6AnKa9do+sj75gnKUniev9JQ5vbqkjkWLMRtKmvzSuSz6m0xrIsmc3log3VtRrRiw1za
SHCymDRSnC3df5p/pAS+yaUZ3RvZK8g2+1qJ2Lm6nKRI3fyB7LlzxfERvbJKesjPMVuNouDBK0lH
BaHZ7C1MFq+uGzZrqzeGjZ7o7jVIM6TIXBD4OdfXGmbw0GZcu2Y6YhHphXKNzBqrwcC+zUuIwFeP
KVotCsfNwZk8DAoI6z7/Jry4f+qYhhLfBWcAaeIy/6QjhdGL7inVmFfZaNHfyOxXjLaGum81OwSo
JRxuhMvEafq1JO2bWwzFmkcAUjZtfOsZ1HetEaAbqgfxrXKxeK3KyW9uWmy4jZnanMy+oN9CTLbH
TRH/q+4wL+FM0T+15JOzynefaucGBy29ZeVXM+a96EKmf0M/VrdBsTZFkoqHoIQjGrfm2Y4iDdBm
um3VtLkJrXwVLcLP8xJ8YZzHzda+622zvtm0EMSvpLKxtPRWmvhs9hnTr0Zvm8O8iPMP6voRj8FV
6vZWIWeKlYVbETQAr039Rt6ans4/z0jXzot9P2Tr3FPCbWKZ8ta3o7mubONe7Q0NowB/uFlpl2/Q
lMN7JWqGmxOZ2zLzJmoJbu+dcvKrPub581E75pMZ5MOxUZL4gRvO9xpgoK5MGxA8fDevpqhRguGB
L7c/vys6dCNrIa31z92pbYAguOnVq5/7A1hbbXFYyZY/v8uTKsedmArHz/2VRd0cRR/cfn5F1tc8
FVrCFOrPE/YCEJaK/3FuH+c7XUcxpssx8sLLz69UhRAY4PTdUOb+qTO7ct1HO0sW8ozzaHyZP1AQ
DS8WupBRCBbu48N33At0tQXqdz++0ol776vkfv69MFvrrq8Tf9lKLbkMIVLCi3ZkHi97BwyEyaKO
j+9lpJixgMnSbOcVbQuiF1C6cp0ofvbQ5Oa6dFqirGlp/shI+iR+Ju6Y7rzg35GvalOU91na0uSs
In9jZv0wVmpx0wcQbHWpJluyo8ayLxt37xT1pRSd8TUN7a955ctrjAcaetOOucsGejmHlMcUO42n
glziymgN4KbT4vxBKXME0earH4t5AeC6VjTcQv7x3W/rqUX86qd1uvtlJ9O6857m7xJSzLzQ4fG3
fSiEDKfIrqy7Jjz/tvXPRQMprn2h8AD/egbzGvN3cRQjMzogAPxzq/mHaHBbAhKJJXLP2PvLZQr8
WpiNp3qyNDCNAzc2rTlv/rERpJ8vQImwBs1OZWrWLypOoUbVVLfaMeS9a2W3+euaKGjvF9Cp5kWT
IWXFFErZzYuFN36mPq9fwiYvnkvjog9p81I0nXdSkNpczCsNmqptrcYb1/OvSoJILdgK/2hOK+Ng
ihn80D0qYZ4/FSZteDqdPMdSNUZreDlvZJR4ClJWS7fzRtAMmTaD9zlhh9O8CKoXFWqrt0QpURZp
tI9zr5pM7r2CdMK8kT3Cz2gxFN7PG1WW8ko+0LrYcZM+N9njfNw4z52Tm1OdmrdRS4g7SVRgKT6d
bJhhXpljR/tx7qQ3Dx3ZuMegz5KnrMLEaDodlNX7I9Atb2FkO8D/aKw34VeLNbEiUpKnJkZuWq8R
L28qPX1q8ip81L3HvIAaNq9gCb1ZYSeIJvL0XaEU4mLjp/ax9bRNFCIvHCBau5vXoD6MCWvmPaTT
+vNXilMgSxsH4WH+LizH7piAlQNrxCnMH7UovkFJ9o7zkueO6r4YEX6fFz/2lDpn21GejBLvdKwV
qVX5TbsKkLv9ksBbKqo6fcUMU4enGJi72BvbW+MGl8Hq3C9jWMZLoKj2Oe25qTYmMst5SxdVvyBT
tOcyFZipW1aNrYxnvzTY6swr1BokhzQclTuEgpn9JqE5FdudLxJAedxX5dVwOgmZzYg3sWjbz1px
m38fJVkREWT5MY1dh46OJNf8AwA6cjZ1FD3ygOAUOn6wnn8wm4svRzDVTo/4aauq+4oaCKN+9jz/
7ucpYqKWrVz00bfvigIkFyl490uojeuuj6NPlZUXINSpxAq4jc+eLQ7zCgQVHWCQKjjroMHOliMR
S57uC2m8sx8H2s3JK23nxq61SbHS+IQYNpK/4fDJBDxZx2DfFH2ITtiD9+cOwakJI6W/uR7I0H4c
0IjOKQxEeX1wQiAe1H4rUNSsISvvoTab8eaj2bS19QAPzyKrpwfzVE4rBC6cHau0lIeh1jJsU0co
2SIBid5ONlSW/sb8gxpeXOnnWKm8OwUjTxw7p6N3OyzW7C+pLBGadMXksca9AevtfRzcIrE5hIF4
gQSvb5AYz/ZJODR4QpXv866DLHwbZOs89U7n7gZA2FtlFMmLGruHeYUK9MuiiVApq8uuPSpGFq8x
4im+hPF1XsFXhnDFdVNODypq6G2PxPR0cgMEJDi49itdhr6uXa8/+GHVP9hMZADVcV0qoyqYCAcz
G1/f6qkR7waRxzfC5o99p7aeASSX2aONBNXBcGIcaMYxeFV8JlvTLrBgqJZRlHvn1NJQQw+LGqkz
R7xZ+Yo7E78VFt52g28rTKhwaFDxGF3OW451vIOCB5q8lOMmG1RcnpUxeTJJkX+cnusWnz3HJbwW
8LShxsfbCG7HM/+O8y7w5hNQ1hT13o94yckj4blmdspnLfg2r4Blp7IskcY86dEYneuCzP58b1RP
WaAlnHxWUwu+DJYzBxRlygddASXzcWFDdul4DWBtROaaUVc/pmaGw/n8J/R8IF/BiOFXPn8Lhjg4
RBUp8p8r/fLnvJFjp8Zx/oscG8YKsQ9qRS8td/XL7qJpn/NK894/fpmXP3ZHZi2eppGbobYEHgHT
if3T1T9+DzXgVmXQDB+XMK/5cfT5QL+c4seRXKctdpGLG+O043md38/jY/P5d41WQx4zQi05QSjx
53nMf+WmURxm9Yj/SEHjn2tj/CqN8V//O5GN7Xs+GZLWv3uz/h+U2TBRrPnXKhtLvJOrvP5VaGPa
4IfOhvGHaaimsHVDn2SUPjQ2DP0PIRwUgk1bd23c5dCn+aGxoaASrFsUBFzDVh1hai5b/RDZUDTx
hyGILCYBYVeoDoqh/4HKhvjNmdTRdEuH0GqYqgNDycV3/q8yOeSCxtxCbB3QE5RDyO0hVe2XJkFn
SubrYnTPmpgsOlpIDZCwYcSOoKFV79UNuvtBGjXYSmb9oxW/AZvaJOokn5q41xEA9mI0/Y1f0CNp
w1d4tgH0MZzsg5ExLInhU5JQD1Ad7+wWd2CQfAs/4CMZnkMdWmDoAbF3s+GhHI2joTpvhAvk0VsT
WQHf7lDs4MToLt9iECBkT1m76NUX3xJ3ARn7pdJWABoacglwrBsQFMEAhmj+thf2ftoSr7wYUApF
WI47/9woR+oexzQDiJCn7LIXtQvphwJAH/egHQFJ2NADlqNjL9pYx6sFCHZk1+BXe2r5TvrWZNWZ
bP2l92pOq8w2TB3PwrP2uKyepxXGpGQA4EtHa5r1fC29hVK4MSLP0WNiMF+Q0A1wHcMrHvechWN2
qJvXPoYF9rdpJ/Pe06R7R4B6lUU+pElPw2arwxwODiCnYhQneHv3JEPeLLvUFxllNxxYUEdOlaud
WkSBLTqUQC6WahS8uWPxzQWMVgbhW21RL60n/zLKKc261YK3qFOGjRbbe1xRLib4f6P33yyLW2yJ
Sdu8xA4+CpNdJap6RaHqkdB8WLmFClwvxb3dg38ip6tsTXcZtQaY7OmkyAV+KiT11rpyoSN3Hf7n
9hLOAjQuj4ei+N26V8hrxZODaqk5w0nBy2iRFLJZI35wsCGGLK1Ni8vqBpNpYgNM+aZ3ua6Tt/kQ
pfQplKlXZKoh3zXtHezQZmEUq+mQ5DhQRLDWncOrLHuN5xhb745rb1MLt7wgid4Gbk4JCaVIt7mr
H1Dnuiq+j/cN8KWFhtV2Nr0ntZpTLVOsMwDXl3SyGPS4saljngMlfPOmd3H61cVkXvgN2GKfjT62
HHnxJYyHupjo3tyw1i1Ovs/TopE5qwxq2bKr42tnnOMCcFTTGTi6tUWNB1f3xlRGWctWngwHa8kA
sXmzm17HKF+YUfMpIdW/zlzMIjBimvw011nbgKpjx/PtNir9eyJPOGreUVTSF3FKI5nPK0ZHf1Ez
DKvGZT5bJacpjxZgHlcjwub8PdzbwVbV68arr2bXN38jGPZXCaCpdzLRYxYGlTHLUW37N600yNyl
BwXLJKtIJ4MXyl6YKs9Jca7z8X/ptH9oEP2qOfRX3cAfRwMPpTmWpqmu81tfqGEUqtfooyy0gZaL
S+ybf0xiYZOrlRuVOYPS2dfppfn3h/2rJtf/POz0+y+CcH081Ah8xFykg+uZjN5CD+QoPh7139xN
7a9ikD+OhBmTwA1EWOrvFyjTDOp9k5kLNJfOEczT2Axp2N51yO1wmQd4vCYjrd+lGUjDOKd+RyEk
vmZAqP/9NWt/FU38OBVLmwSeBLfbnHSkfr1oWdQVEheUKkOPoo6Ffiw0Drej257ORwt43LBl7jTN
/57E+y6u99hQvkxnlyIsCS/UKnjJ3bp/TmEk/d2N+qtO3f88u9/eBOZROGuovHdpXBqU3S9x4dFI
p6GsjMx9ywDnT6MYJcutgVTJ3x1f/2cnYGMbzovoOpiu/3Z73BHBDAoB0MBqGAhVjZJCzJSxr0Ee
eFMzjabehYf5LYRZ5XXuXe0632oFCmwQ0dUMDvyfMdO/65lzNYESNoX7yiSGLip6Mi1xJQN+Db1J
lWPAvU6NkBvQGbFjjYGkV15rZsvrNp644MZRZ6TMpmFiGuUjePqyLS4yGM/UXJDHzuima8nZpWXL
9DmnNGedoazAMbQFPBxM0QKNB+1LWFIMKRqog5U6NbFpqNEiULO1fM0L1h1QHuG0wUkjLAQ4xLgY
UONX4A/ILoRvcroH0x9t/KUxkKubLjWaBjuEf88aCCXqd18K4zwPHVXxDrvrMZ1IGyETQojNXGDf
obuSXBLDupb9u/AoJyUUVRat660HzKtitIxVw1pHqXKOaB6qn+AiqD0jrDJJmHDrRzseN8PIYjzf
Mgz8VOsrUhNnz+CdmA8zvcRzRKX4xCw+DO9F6fmrKeawpxc3mG69RIjacjct83ze5G6HIvv1I7wx
O8ZQ8SJJay5wdadH4O7PfXvo8pRwcmRrf6EQOmLEOm3FGGKVT/N6/76lCm3qZH9qBs6NgUZKR+zY
6Lpp1m/9E/TuEc6TbRHhEHC1iHotah2UucNSEXe0WB2vG59TggmzR83rzZY2fk75p3IauaZbAeLt
3atxega8MIdsWc3MNwufBh1NjI5ExZK8BW/11PYvfq3C+PGWHVAE6bWUf20sTEl6gJ8M32C40jc0
3OlGTc+gI5fKdNunTafAU6bDUQVilofhxgw1UhsMqHnIE86MHRhBG0ZL+NalyVszoi0q0vAI85id
lbxbptl/Bna3Hkp/Na2STHd72jNJ8xI+HbqnREAQMq9zxFiVjJXhlMtJa15CH4JvmiWfEDBEQEUS
B+WJCtmvPtIFgmiYXu6ht9ZFEHyS/UYPNKIdni6ZB6JVv/xM1W9TgeSGqned33WzeEcNAuoKGVep
Oo9zTAKcRIcy/IiJJA0dn99l7rpXrBav6vRIpiij0nk7kxT49IZ68nk+vMvgZU8S/g3EytJu7wx/
GuX0FhjI1BiF7r9NvYVEgsa1mgfJmSzISZwBoPPmy6+FDnF+bvJFxW3BZPdzDcZ6Xigiupa0669Z
FRzmb5yBF7+ptk6pHbtCQRfBFm9Tr6PFRFpTRBm7/rc+A5mgKl/0EVyF+5SRjUG4/aoMEtdCpVla
Q42bVwKqFCpS7sL9yPBUpx0W6SItOGaFGdQSwMglQ0nNSJRxOUcxroiw+kU6xaRHnJtpLiCd20Rf
habc+xA4MW+L3nDlBDI19W2xMX3AXk5JWPFQWerDzlgEzaWpUGBRWiwo5znKNIuoc4JD9O3Xvqq9
W7rCk2G4LmoLISjuVqj3d0Cy3ptA3qUCQTYEI9+alkflJtFzVelPlR28JTlvJRJXqJSmhMQspPLZ
LvMvUmNCNN+HHvPLIcaIfpqcRXSpXqUtFYtsa6XZG+q9wB+nd3Ru8/8/y/87MU2Dvu1fT/Pvwvev
ASCFunkP/2IqRBzz52zf/cPSiWhc2wTOo+mk9/6c8bvYBdmO5hqGIF+pMn37x4zfsP8gPUCWAMsg
R1jaFOf+mPDzE4hKJucW4aelmkzg/4P5/qTp+Utfbqsa/bdK4Oeiqwk75ve4olUlyp10W+DW0mrV
0ryOra3DmgnxCc4emAXRJXhNu6HN12tDRWPExEgxMKt20ZB2h0+MwXYkAA+t7SB1l4OLabmclG4K
G83KYmXHFAvCCMPfHLHfzZjXBtD5bokQ1FuYZDu37dZOOulIGuGdT3S5oOlcXCuWq9gD+t7Ed+Bp
FsgYmHD/R5SwQuuQpelLb4qYvpg4GQruIaaOQn5BnpQyU48pCp47LDuypMYoTwOf54NqeohgezDp
BnLcGM4mQ+nl0U/z745nbDRtRHKpqxmFknLRpwn6tyO9R+MZct92yluZqFd8FdAKIldQgNFZWDbI
HNxVi6WD26sey63jJMZlKOk8g5h8q5b39y5AXFiOjsrcCSDMxKWPQkCGply4rUp5c3Qrui8P3wJl
Zyo5tu99fxooMCQ+7p3/347pKZvh79qxTbz8r9vxOfTfq1+Tddq0/g9bL/MPJPegwDiqpgoTuPyf
7Vf9A30VYbhI5pJYB4U1TZ9+pOyE/gcyDipTR93ScD2dfHx+NGCSeRZpPts1hbBVcNv/UcLO1LUp
3PoZjtnCMQyY0o7luDoSubrxm7A19W3Nb4t8HSpyVSgg33K/HfbIiLwY48RVqtLk3kIabHIoDDS7
QM0AhbqiT9/NNH/MnQwxVVMo+8RXLunOrUdow0qB951XnQvKVVG/z2I7PASSzHyThw9gNVxpAlpp
VcwZoj0lmHGnOXBkSp1GqOAatbDUAWkcAFHhum1LUEeAt5tgHVa6+9VyyA/E3qEuhmgNjO27PdkY
SqujcZAO2WWVqZ7jGlVa6FxquQ3MBHZ+r1T3Ue0UqyCwu1VmpArtS8VZmCzEWs1LSOdmBE1R9pcq
jTDC8vo9+v7eKUOoXvj6LfDt7GjaXLsVmnKdOi9+PWoHr+IDoYVjGUbmzkzVaOdryhkZl2BXBnLD
LKI8UqEZ1yUY8bzNn4Gq1WgJBnId2ilzZ1UVuAkwizatBNWVrl80Q+xsiipAey2HOKAo70arRaAQ
kvgeeth9i30YekXeaw6C0YMkdfAn5lFE/EBgudS1IN50qvVUlE60pRxmTmkqZK0Il0+V1wtY0ahC
Eva99wm5HhO8pDfWEvpp2q/D4lvcA2RR0qi+H3qcMSvo5rF4TTS8zM1KGIey1deqTJ1PdtfGmwiJ
ASZMyD6YTEtgmrQb2/e3QWdUj66QV93Oml0/QCYJDXNdOG695lkZG+m3weuYBJegT2FNJg7U5Ax1
ZqTWVy2+yQa1nIVSi2/MGABdR7Zxzot3ddSHNZuD5cWjFpJ7tY4CP0cQQ7YrHXQkCMToaiDIgtiP
DNZ50UX4x8HszDHnPsMDgTM72FtZJS/EuNSyuqaiYANCEV8jcmVVb5+C9BYb+vRy4JQWgTo84GK+
km4KUMnEOpg57iZJnAzGjZ5vSLo/SiOCEakihLWiWQv6amdRF1WzJ0M9LPFaLZbqaPQHxe56DLt7
f02tncSY7u8g3IutFcPNwRS2s7deFUtIlEOwHxJtiV1XtUDhxNgM2blMvqiq7E4ZkAnqtKB9faf7
hv3n97JT3uvUtFHp8opVi9PgJcjh7KLwciDlnOwj563E1PrE3fft4dBQYQQwMYrnDCj8ouqDVdiG
xhvyU0DeveC7l+hX30Iexyi0btOYORqAXgorFOjsAcfsd18FwyoKt92NIZCYsakWehXla7VLzoXp
UKBM1Q0gvGGh1lV8jlPv04AV7M6fvFpTP1z4lY/kcNXu4liFjuNXDK7wcgAGIPcURFdb5qvYrGIS
t+joRIXboMwYZJuoJ0WhDlFxUH3z0Cdlcp5mfQzmmR1tYVVMavePoP4glqr5s0AKGaYRBw6T4Oyi
9nCG5+1Qg0VYxtbibT22wVYbmJB2vKMCCoaj281Xr703I7EyszZcw0MpVr1ExIOMeelS9tNQj1mY
tg1agDY1JjpJiahaeLMugFIeJt0HTwV+KT4D+BvvqgiFSMMHSizQzlnoUTasEafy4cCTr/AD5gBW
2VMOMX1rE8qvEckz7AwMZG6E/5zoqPQ23kaT3r3tj8MBpBjMs6HYtmRhd5AuX2OldBfC7iEXpTmH
ar27VG0XNlyfR0dCmEGp7uxqbfxqq+ihyXJJObe5L4rkkAZOvnAtAQjWLyDHDFSaNroOx6h3gknq
Gkmurdq4X2u9eejJEa+bIJK7qoNRPl1C3koBqQBikWFpCpxfo4RV0K+BFsp7J/PVJ1fxtpUZQpLD
txzrV/cUIUVwAgW1yRy12ft+ziQssBy0gxvnKUBDldywe5+RuLp3ggLgvGouzSGmtOpV9yNgsUfX
a7z7KnwOQbwpuOBItykeHkBbpg8SrV9Gu70M0lNZZYe4beOHAFgvCka6unWgJI6AgRDg5gMJ5YIM
LSQIRgYLTckL4Hl/lemdvunVAGUJP7APVrvx49LcyylFg4xlfnF8mD7uWN6yVl2iGNLf5TZ8Eb8J
gpXjoHZoSftzO7q7PjKvGb2rJAY+4FhG54U+N6rZatuvbCnEujA6SYRZPSkx6p1WmJh7RbGWlWg/
Q5FfQiTxVrndksHs9Z2VQVlTULAbjPGqjcETHFFlV4xEe56b0xPrJNRDK3aea2T8aL7EgxWP+qqj
Rgbt4jW2QNcCXLDlhBsQSE7ZElHpOImmNFRdbjWlBcJmQy6xSioLQPHRloxzHSFiw9l7Q1ofBer1
O6Tik1Mj8d2tkARbgL07kOnMVxZSmdAo4G7lbgc6kQnu2sUY5X50pLnO4jO4HXGvCNQH7d58LAdo
4XkOygb3RrTIkvDJ7XJnzQv/2ZJq9aBW/afO31sYje4rKLqgR1DKVLsQkWr013JF+WZEsdgGYe8u
4Ht6K0cz43VctPcYzWvXBhQude3HMhqNhzC09PtSe2xEddKFcSxLnVKDG71IyVkPZSa3ldj0nRld
G4vBwgw0600wyfBRL/nOwIYwPAoulMcRPjK8g9ehQgMFOVmiHABmuux2Xa6g1jqgRA6vnArboGFb
HlWTGoGFlzR/jQa6MrLHhSbMznqN86gxFIfRMgR5citbCcdBBt3Bu77sbfoJh05ZC5ZxKFCbqmF+
OnZyqgoYqqREDWTbkm8WnuSGGQ8o+0WfYrerCEgE8AkZ0cNVVbPSAvVihsEFCe0YrFBM3wCJlmff
HxrTPUSmsdaNpdCGnIqq+mpEDMN98iploa5j03pXraY9ju1DrXj+nRj8etPPSdrWLDe0KIpLIXit
xBB7D7n0pZVPk71wjzybttPd+Ak0kXNfoKtvimxXkiJZxymKk9lT5lbvcAGLAxmdZ1/vTjx8YyF6
w1xZcHeDGKEcDY3kUae9DB1iPr24SbXoz9yvSSSPaVA5wO2CbvtgwAtjlHjUghDvgVTZA4Hvl26F
4hmxUOOCxm2LcOMy5XNzfVlbvbcYvsPNidcuRlOLYTwl8AA04O+tX2wzzXeQrLM+F41yqV1V+SSj
wNgIIuN1DnvQrBNrOVBmPOqxQoNA6KOsGCOSGA60DNHHy+6xt7jCDk3vFG1lDJ6+NGzeEUKPx1pT
bjpyqkulKU8yAZ6vpcHGNwYDYaQ7vQLHVJj6fQe6qXctuRUuAjtOiBpxUGlv0Au43aq/DqPitS62
CPd/a9QKw22ktDaAhzGzyOv2FDfwT/Io5v0oth70vIUNZHFdFfWOKPtclBwm8yQBrv6U4YGrdsjA
phISG1K4IjnoPWJYYepbwNYnLdhUMTaZCnGQARpR+O4eZkh+aKF/k5deepMMbkOFXWpxh1RhEG5j
MmwOegU9BKqNR00YDVdaj4cwEXzbLVysrW+HkyM7fSuk+eHSR2jU5fQn9OBI16N62raOhGfKSVh+
o/JIKNLoql4tfeo1Gze8DyyXnAHSBRkB0wpMC6TYsfXg2qGoF0a3qE22oVtsALIjOlMA2e1RpiHD
9hwOCvrEFYIvKqrNtKgvvWMgvBs2R4Az0GjKBnWjVyXDtdVQs32vdc9NqhJXWaVAI1CUK3D+D5Hh
EvwE1gMukf4GtwvyIT1Kw6EKu5hp3mumJXdANMApRGjyJLnbwMkP1NWoUkjtFKhkWI8srWY8juok
E4cSYTBUEXVhSeNyNW2NsnW49M3p+WvQR1IkhsMROSqB02uh+fcx1JeVIaxP9Gka+HMbBchAoIRZ
ENcMj77PTRvG4iFSCsQTeTyW3T/r5YSJDM0NICRxDjSt3Xs6Fj74hVbV8KWIRsSK9EpZlOh/hv30
QvXGMrCE3CFp9ylVkKLt4nAD24iaX48QuTa9eRVZT9jNykIPBZnUDiEIu0U7G4JhtQole8gBKbpp
kC/Sqr+zJR4Fnq+jlB2BQRxKJBuNRjyrfQAn2sl3/83UeTU3zkNb9hexCszkq3K2nN1+Ydn9tZkD
mEDw199Fz9TceVGp3W63LJHAwTl7r63CkNuVmJZ1ld4st3kN0k7uSlUYpyQTsO6Mpt8ky+dn5C1r
bqY21uwcdOE/9fn8kc8VZXjj2IeogqlFxJLryUdgHjWCymbfeuqh806APY8g0/110Y6viecMp0CZ
ZNj69Y/jNWcBQhE2ubtpwpn3onlvKgVAHkH5DtKmA5igLNZWkdxhYmyN3k2QO0issVmgwSYb7joe
OPqpGGmDXVY/yurIXbbLQxvs3QC7Yc86uR2kSDbR8vbFugd/ReNHtKCc587rrjlE2NOMqLAdm89J
FHIX4UH3shD8u/tY81mt/Z5gBnxZF4xrOT5MgVsWpMXSoRadR5xDKLGISKjcHTiis26bK/dsvzXY
h9Zz7R57racXmtb/mUO6N82KdcNjmpRBaQcTVBxYywhtNMt447G+PA921xJ9i8nFo5OwAU188TIP
a33srova7q7CmJ6qYicTO2CPbBcea5SwWlXHXlHkOpgZNtLB+FcKq951rYgOeTo8FY39D/hD/VzY
/TPi5n9N6Oyl0gKPz7w20MknMek6iBPSXZk1r8Ju3jMGXG+yQFZkSovCqSuotDLrbCjYMKuN30U/
Tsk75gTQhiNARH5PlkcPZdXyc9rfAn8Y+3RihdcSROcg5/hIDIbqQ29t+sM+zI160wyOuXf84eik
as9GAizJ88Zj0NGy6NyO/qWfLcyL+SGOkxejcqNTkHv9qrE1oz/RbifbNzY9wvVnb/DXptDuhq2l
WEso7WcE1ThJlMP2XNRHM4UCDPUr3nKOMmf52ISM8pSYb44UztEbDPoDGY5VLEebXi+YI5PQESAQ
zDN0VyyipnE9UvnOHXmm2dg9cfRA7O75GwlKB+3IAvLRlTiqtMFQDxwZM4izHUXRP8V2AeWwF+PO
anemZX5nv79ChoOpYMeixp4PcoqeXBiFGzHaBqME6y7G4L3TpnFGy4uM1NKbFLf5lr4rZbc9QzJW
AMImKY+FF+E7sFqOekVE97WjvnIL5CqFj2oMOJaErjf01XwAUG6tyygCPoaOe9cGJbP75KvFOb7r
BHL8VgT7zJ33dTLDv88dhitefPDHWB/yGGZXWs8YBsIB7a11EzImYEeiW+mMR4hDrxAp7mUZJ3sx
jz+ZgrjousbdFu3L72H89yGffZpRyuRcNzeXOTXcPaj1e9XzUUHFYthHY7YpCCCBSaFT+cPPLv1O
b3//t9+HZLknCI1CMRshtF/+EV4bd1MK0lLkUIn1mOT2CXJ/yQVZD9s8JkxPYuXCSNs3106IcpOm
s7Nu7ekggo6eQYlGy0seJutdc4RjrJR9JCr4Lwkz61KM2PIs9Zi0T4LTx86WwQMlYnBNbPb8RAfj
uTOFv80xse0y0jVYrgH1veI4ZlvKaSINBLwMHSYSQ7LGlpFpspDxslOoX2Q7PJpBdSuExkSQsJBn
XkD6KWM9ZCfhe9cYXzpBMtAjy5+ZkmFJaAF60vpusrckX9A8JvCNGM1fqaOt1LC1o6Jkmaz6tdmo
AYAYDxxsg3Up9+HUgRjsvkIfHEgbz6+SfUgtu6uw8ILPjn/mP/iBM0vYXA2EfK7Hv20KU2eyc7HN
2olps5Ynhr/xMfOHH8jW4SrmGoTDpIqtXea7MiZIkdspEs9kad19gLUXfIRGS+UCZ6zdp0btXCBc
v42kNZSK+NOsDV99y3gO0/mjGl4I730qO+c9i8PPwWei6Fdcr23F4L1Vu0BvSw51ALtWjpYPrI1o
vrKa14g+Z2t5TYuQL36yjLMS8VfQKfyk2Nj5+PW4m+LhQGfuNBbzJ8BMm6WzeOyWw/uwrhyEuxjj
vx3DvnrtdENw+AWlB9CDAKuh5tMUwO119a3PQBlx1N2iVXirfP0vcmoNR7MIV3MOdi3+GRapWBsZ
dxekGZ3oWznGyI0hiHrjlwtkovQuGiJ444OYrHpsjwoBIvo9ujnw6FPTR9/5OLYgICKfuqGz+W39
efHfnPLAPDRV8D3G7Q+iyltSfiMHOHulexY0qWwXgHyuHlKHdw4t/Z88csGYUbUndApXRFhsy04f
RT2/jik8aD/lp7BLwvjoAXWlU4uRLcLH4c/vnuoe2rFa6sfhECUzJNL2j8EFmwtkENoO6rVrGrvS
E5/s28SOEnxAkSMPTZG7W+AEf/2wfb/amIyxNzunWMGXI9M9SAf6Sd+emI4+DCkOKQv8VR6ZML2a
8bSj5xwi9OlOCnS7KdS5Q2bPejc+lLMFOqSMdm3xFSfaWdupokUHUm0cw1URD9HKnirqxqJE51L1
W98qv2oTq/tMGkSdr0fuZU5CeIa3tttgIqm2oDmSFd5AwDhYnNLRpy6GFka89ArpBUsTDj+gnMk5
8wxrJxVd8oJ9S7sG2Ryh+WRFXPm9PDm1/T2OYgBBCvI0Jn2ud750Wl2cClGe5ixtFgg742FPasCL
nnjzVORsMnS4tK8CsI5Qo4YU7sT8nTULiXwMoSdO8GWnuyqahEbZqfaBC2BmtDcjbVBtw0DqUO7H
nXkfXO9Ft68ceJ+quNp4dgksCo9PTktkzYp7rWlkrFyb1WLOCW/x6dXMTTXvZnJxvMH7tEbC+Br7
M+ZwPjPOt8DGZNn0YGf51SVnKvewQU7WQ88YEc2C8WZQGtdZeG60fYYFxTnHdC/g865SIQFlwZzW
OBm+bT29Jx2BAbK8kGcG9tKEMGZm8zGvh/e66PdJCeRAj980VxaWDihp0VuraTJpjWk+HStJb2jx
klVe6bPpyGOqo0tsZRx2amnuMbPBO594tfkSa8V+3LRwZCMvo59m75mM3GsXCF3hIMCYFyW/d+ks
Hxgkp83IEzsnfGaMjzwaGPaqi6Te+q16kEn+rpL4Ei7+gqC+BewC7psw7HMl8lum7QeTuqfrmlcF
xgPnOXIixkCBYdyTPgo2WTrtEg7OMAeALypuS+ezosqgp+DBb2r1wUy6Q2ekSIes+T9l499s83Id
hNlfG3BU7UCdJ3yQE8i2S9yabf1Cr2iH1+cHy1+wnmj8ZU17QLuDjanhiEirwy5IVWjw7HqfM4t2
g20XzNjnRIbPmiJAbTF+UPDmW6GLWzIY11Q2P05C8E/r3LOkPgKpuySFQcWwtHh7tR8o/Atl/ZFN
8MK9cMA0jhUwmqYt5fy1QIi/yaRx0Bw+NtSKT4MevqhwrE1gm0xVadXQU5rhSBd+u3Lm7I/ZA0Km
PIiKl1Tqe1wSA5sx/I0NzgJes85KF0YkmYJjjgzW2gN0wfEJmQhphWk/1zSoLYfWIr6qtB7f86J5
yo3ohB7nBASbVARFXBihPxyUHix7Omrmi5uiDxUIVbCCrfdA2Ne2KiI49pK5HcuIAdZRRutmBKks
CuvSCXdcmcJeWznNQjUtrDqyjpIQ2ZyMLqYB+HYkrlGCmOaMzqrP9gklcOgWVx9Ig9hZjGb905CP
R98b9qyGztqhSjEK/94J551ses7r6d+EpF2DoeKawPqdjvyL6kcKvpB9z4k/akCjW6BalyZlXCjt
/xRn/oBLlhTxAApsXjv3tkl/IM6N3KKRGV4do74ZYoaJa0ZXODdmWt+GvgkO7RzTSaguVh6eiZ/i
l6ffbFKfsiT3lU91QSwZ7StC31FLe/Kf12HnWrYu6ec1aENojDHbE5kuLJjSf0GCRnca7yZgSCoA
/7Ks1X5hXAivfCVwj4q2+DEy96exnde6yeMthzGIzuI05uop6yqIWiNkMU0xX9jM7BePKVxA0LI9
MP3oTv37qLiYx5kIBRtzpEXrRQtgn+bdVaS/Od1MZceNZ1vhi2njYO3F3yA+zER2mPU2iwustRNJ
D82U78t3JCLEwBCQMZNjMM14dINxp0r6QhUaOj8ZRhb6+C80vn/+uC+m52mSR1JbxKbNxJOJfkxH
FAswkr7Z8l+BBlWrFmMEtkM6VoFPqzKrz3R26dNr6zKU3S6ESOlJDen1CSKDXM95kq9bKrigk+9h
WoMFHhMoYByXm6GSG+jsF9/Kn+O4uFVJDjRQKMoU75I19eeQyHSXunl9SmOrPhn/JzivrCA1hw8l
ZPPw4inrocMSsu+pQOtwfm+N9msePGuljfYz65K/xVwx3XM/FcFga3RLJG8ezX6kSpDlYwb6aF26
tFHG4DP81pMZEJvlIZUvH62p609F5B9S1/Rvvw8VlAsQuNlZeX64Nnx6yKZRMG5r8oKoHoQc6KTG
bRfTrkg1Pa1hZD1eYW4Mb78PEaiwmin/HsvCPR1NvR16lu3Wz53Vixojbwe9v9rMA/zFoScrYGV7
XbmjiWFiDKZjCiR9TsnbsNIf+hn+NRpcVuqCMWUc3MbypdAyuEpfBrcY2MSmdOJ2oxKyXcrhlDF7
GGyq6BLH4C6q+n1DbB5EH4DsTeN/9GP5bsYVZHF0gkY5Grs4wJw4BtY5aygPSqOu1qWZkUfr6R1y
SfNS5+JSa+icxsI60i4Ax6CgDagr6huqknSjBx3udLF8tBOWh6SDsCoWEmjCtoioGJcmta2rrOHB
QYm7iXQhMfrU34HIm0OVNgfLgtOWMLDL5opWLgwRXzOXtmLOk629RrsUQ92L+h2Ju2xnEnGNroyn
oP0XJ/O/LOz1IRWLooe57pKXkbthcXI5faJdRDg6JjT77Z7TdKCgsXpRc5JTJg9JZBhnyAvpqpt8
2kINO1PWPUXoOtcx/YQo/jcGhKvobt5W1dIdV9U7uMZt0JruHi5e0v4oX/Z72VlL654+cZbae0UJ
7IJOXFl9Z9C80//l5ASskpLWYBbTEypyTnuM3MC8Ihas4wdDQHOlDwzCHbgmaL5+X7j+X2wgf2Gt
u1TySUNMXA8RsrDJ3VR/2ianz2NC20uZ4J4j2/mbJ/IpG9yjOVPfBmGZAomDtjtU6ZMRPIEXweiU
fvm54a8DK/K3YdYZhyIrKZ25GK+wK7O+Mbb9kOwGQs3uornlUr+maiC1U3V7K+/HQ+2m54VBWzXW
S5ONxDzl1U6r2Hy3A3i2U2lN+ylIi9Wou/0EDmTtx6UFmfBSchgDHe6JLcHDTeV8OmOzRDJgpbHl
gXJz45l6D/1DwQGmiiHXMvhyQ/YSUJrj3imwD9DTrAns3IR1j0mzcmjAoOlC/fgcNqmFgYU3T0/B
OTP0J5KGca7zrwmc7Q5KBYh4RfxDI5DLxtELcYpQvB3YdSzphDGJTt69pE3OiqsGgl26KYRBBMU0
uTvJaQCUgw8m2siRHLh6IiJZdeHBje1mh1bn6Ib53u3b//rEA0Nk5MULjm4OieV08A+DFXENe2dw
hAxSQLDvaARZBGevvWm+coU/DtRuu6oaBfWKSTaQh3grjubscaqyNb3g6F11LeESLZm0zZ3JpPHC
rWwiBwbyQEf6hlm6B7riPZt5QCkYGbjxZ00oSRk+0ZejP7Q868ak2yBieIiDSB9Lw7oagpp/whsV
Do3xyMyDg7iK/wIJyUkT65gadrG39e2ouuuGSKB5Yq+yRe8c49FuV7Nh7MgrHY9pMp+rIAcoFVV4
rzU5d4SzGQBM6UNRl1YqCnZTWQ4HDQPlFGUBc0/YO3SW6PJRPU+nUff52aiGGtC+dq965j00DIhd
ZDTea0uaS3K98Zx1ULyYcGebWCTpoQcMbGlUIZVuv+velo9+PiJOoqGdJP+ZszjVWc1eJpbLODGx
DnKqisAtBSFrWsI2bFF0/k3dEWSJDcgp7E/S8hnVQGF/ohNTbPk0qju4VcyvRnPJi4hzQUCNH0oB
UF2P5sGbrBwwV85kXKTWseypGhhyffaBlptWe+lVapiUvqfsm+FhBzPHYLg7Q51tOyUk+m09QCXM
L5L40ZcI6Ns6VVrvaPllOwNQJm6oLP6T/p7rXPDEILbvkjPRieP8Xtqy//FnYCB95v3zyN0GXWif
aXg9z6YDZ8x+S+AzYCILiUFzgAPVUWndJRkXXTLM3/MU/2dPafAnxrmwmkLwZ3k8Yt1HDrFByBjt
qSOSDQN58TSLKsYJJqd77pMLa9f9KbDj6ly5TXUOzZwnMKNdV9P/RV/Tl5IEXtVthzZSR0jJy1KA
TikCxGHY9XxSappP5lT/NG4b0g9s5vPvg2ceZFf2a98tX/qavV6OjYMiocG2hL5LLbUJXWPhcKFn
tjib1noKRbJvRHXL5rk409X5/x/+92vSc79Eo2CxLt/RQwLaW3VzDdE0MCgvguiEHz6nI7XuYppP
QZyrM2Z5da6Whzr22mPZeJs+E0zAbVNtgsSuz77R12cT3QaK0ZKKsvIKa0ejO+W63dqa0YDXxNFx
SLl2F9IWV/1fo0UqYkn/8PvmVVW4Bb0QHJrlrcQN0a0ZWYu1ymPXORiu2x2wAexTu54g5fKQxqV5
CsXzbJchB1UH5PHyjGIS+irr4Q6V7heJJ+X59xP6ffb7szNm2ppv+t+/i5aPMDNCGnjCydaFqNJz
akZkF8wqPQvOVjTPR5cD9sDw13VocSf/Oq+VO5r5tBEsMzn/PmvJdlwHWYtQoX9BKBVflCEW1ipD
7P5vMJL5PlbAvUtXhGtkT/6ldKiyg8Ed9pbpvUbCPBfJFG2d3H4V8BTIbJEZp3obRR4p1t1KggXb
xg28s9+HcmksZhPmI4t1001zpheCnnuQ12ePUXrgZldhO0RNGWiQq+XgL5S5jQiLutT2rjM5hNbo
9jd+GxJg0Mb4FkGHK4+s6JVigLY3vfQn9WPvMjTUrL/PUnL+RqCl6zLpsnUKyCKq0GuZVbA0pfzJ
OnnMgJgYJgzy0nRjCz+9gZ9ccvayfOdNi8IEgVwRzFxqPVNEbv4UuZIiYqv0401kGbCljfhvkM9k
nI/ZvoaMZaC7JKUV9lA09he7MGkcOVGwh62SMIYxvCe/d9uVkgxVOm88J7Ai1lVO+qp2528dmwVN
jxZ6p4KyOnTxiQbEcOmZVO+nLiJDQWI8xQUTp8FPXFs2QVrGuu7NfT97vKakKZh2iXbvmNLdQZoD
GOxJiDV5/DIKe7pOCR2rQXXoiuq64i+GFSRschoyB1CQV8oPPXyHKnPfAGjVV9/vHU4JVYcqJnDP
nsyTbamIh2hm018zYFUffTxyviNPJRs97zY0FtJHyxk/6jCbt3Na5ge/xn7Nd3ZdvJvBaBJiSsEm
vDr6lw3JO16j4U9fIPa0CSdNgK09OEkxH2YCtXd0J/doQKyHfGQo7NNTWuSwF9uajDsKTBqUc/3V
Zh5NKN2e6Ttb6NOmPynD8V1WxN2pRY2zDVOfEf5ovTvRm4st5zuVVOWpUukRouaTJSL3FHglB1sL
PFBBJX2JqN4OQYYuvcJdti3zoH7owLWuRS+Hv878YbXeWxL4zhsOsXTVlh+2V3SsWi6FAwAPsxvo
oQVtht5qzDejkVGM9cGIPGBfxfF31yU5TY+Ku0Vx0KlN0z5W97QQM14glv80GNj2+jLAri6v7SDA
+UCnpr2Y+28T26dJXa5FvdWz+ImHdLzbmWGe68LDhF0gS4pV+lk8mAREfed9Q48kL2LGtXNy77G9
r4rWDImfZC2UgX9uPW0+zyNkVrVoLibeeZJLai9rmS+RyQHqg/sUQCRonUcGAwje7EathzpXGGn6
gHza0LpmCeFkYV32GKbSjZvN9R8l3WrHHWAeESfVVH89R+C2+OcH2fDtTSBG4gnOi26JcR0B6xG2
2WE0t6xmE7mB2seRpfd4uXb0OdV6plPyqBKAQKKqXzMRp2fVAM315QB6cIBdE7WPRAQVx3gw9o5X
csF11ZdK3oOZmHLAkoBE6J6yIS5/tjEpsOr8Pv5+lb1CctKNPxyHRNmODaiQE1nWy0Mp02sRh+W+
NHKLXn6AfPj/Pfv92tCO0A5nwKn99MokJbwaEy0BLmPoAVV0JXAmuv5+/ffZ6FSCgz/xmmlK8lvh
yHj/+xdhZlZXB3Y08WQXDp9kp+low7YEtlEF8TVyVrBZSMrRCexBs6ZfW8AN8uLupocg3My0/xD3
FefIlQ70GuayljA2DAoRXS32E+owAr3QkpW3Avs8H9bTOGb9/vfLv2Ffbj0wVCXp8ir7iXMr57bf
r6e+z79Z/nW+PKua9n0eh3vuNrhEGhJDfx/mMkWBJQJi4uuaki7j3CzB+1v8AnX7XlfheHNBC9zU
UP/fZwCcgJyb4bAOko9cJo/CJ8Y7oh926ALrNoqONg4l8y5JuCV6kgrzZirYwYp4j0fVeK4sl0qB
eeXcW7RHfhifOEdpDnft5HtEE+amLnHA5Y4miJkYLdsaH6m1onsv9H4gL2xl2so+pw5ion60UD24
Itu7C89+GqnZySfJbuUyEYuce09T0BlbuPghE2lLO+qlNwUzdFs8ihqyYWPcm9r8jJhKh01sHgdm
yaiKn9HdBuQoEGfkFSQhq3kC9qzOdDM/Y6sDLDhyLKMuIEtdtc6jq62NbTQRGsssPtZJFDxU4IhZ
Ve5Gi6XV65pTpYxo0wpErFPLxImEwoSAFHvatarIXlzw2WfTw2yyUNb2vqEq4gCm7GVFWhAR2gim
oLQ3ZXOOs+iH40JLFha3T5j8B6zPORWqTkHmrUXD9htoMpyiwacZzixxGIjaIdZ1sAznvUEvv/G6
bL6lkfCOTisczunZjq4yOls50XKocn1LfzNZLf3l9qb5KBIMl6VpXWaX+7c3ja+wmm787OFxEDZ9
kdJ6pPYIthDX+KV6mvgm464R6+cmaAH9DqmHBiyWGxep8s4e8S9MK+FmzY8MloBD+o+veZdXW+X7
07Wq3JFRBtNAR8H8y+Vz1qef+GqLdRiTq0lVbO6NCD+fHv+NkoZS7k75uRwJm3MJzcYFIdfM1u3T
2ElMUguDoaauP0HwsjcdLR/wFqF7qjV5SSHq1Lxx+rfSlf1B4GvIZ7E33ebcJOhAEE6029qQ07Nr
H5thUtuwNYct03PrsWj74ZjaFFImU6B9knQ/AOT+4OWmZiU5cRsX+c4ZGU3aRS32dUfzvpuai1WX
+c20mWGC1Tuq3u8eCq/vtiXzxXVZ4pwcDG/axoYPiEuRQapaApvngSmkmwG+srN9ORgK8kUCfXPA
3BRITNSCVs6i1HZujMH0bWFi+dtAWckZxUNTGOm2FQ3H/Oa5U4O+KqsVN0WE4CGy5s/fP2V5YyM/
EV+lZ823YfmG0QU+7JtlyxyPr6GesC5LAytrpv6gdIVKbt0PBKL2E9oYjeB4HN7I+/J2OmcNZygW
MsINGvuW2cCxKQf+EKdF+FbQjptoyAR8fM3shxfkpPZ/dlIzg9YhNpXyUJuZw1I+4LpNrXbbqwLd
cdVeC6IMbtRA/c2b/J4bk7O75x67qCEDz6r0QxpR5nJ4yleF3RIhMMcmV/QQH6fJ+zCpSz2633hT
mjO1IXV3KuTNtxt5K4PS2nlJ+Jq35JtGjALi2nvpunGPCLncTAwva7Or7nXHtJ7iyNsLu25v/tz0
nJrohWI7OdulInWs4XQeGn/ScfoXzMyMh9x7D4G5Ghk96cQkhyRyS5p55HJQ2GLeh2ePb2TOOCzn
PrcNLjWAcxHpT2gPJ/SbK6dsi5sbLVuhW5o31Dxi5XiweHVHrPEo3/+0k5cQ82RB6oyr8B716kVg
jd1Zk2x3U8GC68EbRBSh5G7qSewZ4KYdTcJc5zQX70HzUqaNfMPo4bX5Q1aJf8oopvcpkMXBNmYT
TaKB1VCN716AEBQpsHPicA1h2Z3VEQ7jCQz8/GRUpf3ERYNtZsnzEXgbEkX0aVMxqO1Shj1Nx+o3
995AIisrvRNh8LENbd/nwX9zudKNuapeY8fRD/0AHdcV0xv3ID9c7L2x9XEt5cF7g2sSc32QXGk2
EVTqL/AD4vJk37+HdESuYkJTFQ4ieVHevBME/OxmBD57I26zDyOj4x0gvjEnEMgmStVnIeFO4znZ
Emzk0nSmudmniK6gCBFTJiDRqzQlKSQt51M7JMUHrfe1kdHiLZQTnGsGB7dRoed3iT74yBU+oWBm
VhAmnP7ZhAPUn+JP5tjtvWoj91lNFrp9vZFeLF8TuYSakJocOCB9cQNxrE+78mzHzblLe6YATpZd
MUklWjhvrbn//WygXa7Ckf+8dIhDaezaPccemqQ8gsZHsUcyHq0wXJkMU8upvWQkPy1zeXPfTe34
KGXzrCc3fdEuDacgGA5+ZRkbo+OjidpyuKAWwICJPaZaPq0wjcon2/cucVjlAI5Q3XZj54Hsz99K
y0DJ6M35R6wrgiGWmb0OUD7LtHgfrZcZq9BHYikXoeJ4HkiH5QgQ2u+ez1bO23+kYkD+3mn1UZKC
6BhB9NoBet3bSfYfXr/l7FslH4xVzC3HnWg/z759cvrWXxNO+exqmMDdpL0tOSwVx6JV5Dqvc2Ab
vPSM2NQ2qrZhnb95sjA2kymSj+XEsB7xql1+f3JinawyQLnYorgLQ0YsfJZod32v35J5Wx3wCze7
oepwyVvcbjECqrJ9M8q4eLSJCzgUJcrDcPCuZs9dbTLlOFosKHjhrB3Wv2SbwUn6ANMBaz7v4Hag
LzBncuMRsv7Jm1rdLfdvbE7ug3SyD5Pp8lUwEllABv57YvKNjcE6YKgm2mtby48mh3AgnQCtbb8b
ZybZdmd8qsY2P5q5UWRoE/jZ0V6L07H4cBmedn5/RtClHzkRDTAXVXko/eCT2M4KR8bjbA3/ipoA
BdaFbuuShpxjg0uLwCNENP2ZDHX3GTQ8DfXyYkfry2nb+EpfZAnCStXOH0iKWYreD85Or0XLPdij
xvbTeHw0aQi22p8+QpfPZB6Kl6gkwBy9J84ly37oMuk8+e54bSunP/dW9u/3Vbfj18C+vdUJl0IX
CEguYnis9XTNfRYdvVz2AcCO+zT3f72m0R+okUeRqq3rtOE+TSvjI+2nPbSucUMwwLgvnVCz85F6
3GR295E044zdEPq0gUrOl7PLm8f0vZvrlzrk4OcACt2b7L+M7Xj5mev+C/IyWdFYno7CZxVPB6lu
+RLdKY3H0R+JDI2IlFUOscBQNEHve6QHtxyENw417JFd1Nw5bl1jtb7RadfvaZAAabSpwrvZYRVQ
8autRUNWZDZeEK6U+zAyBNUocl5PGe9tXKm1ShBhzoLr3mDqzFSmuXR+Fq/08uqw/JATmFjBhUnb
HbPjUzY15keMen9PhYIeGZzdB/JYomxblC2ckQ9EOdSL0/PNyOLpo63tYJe1yZ2GeoJIVVsfUVI8
R/UUPf5uIWXEJpCM9X8mCXofjOLwRaGkWrM5sFuN6JnpZzP7qfCmu216EAq1P4VCvNd9j0qOTZRj
UYGHhk/NnRnDi8Boj1pghMwkd880ORs6ZvLV7Ym9jTlRripa2x8Bd+cWQwk7ujWnx8Jyim2eFBs/
TfWbGccgWltZbCoiJzx6K89T9c8h5mFtJsln5/pIOpZfBiwdORndEIgbp8/26NYckPBA/L6cXBCs
PeidqBL3IlOa3Hb3zSpGW8P5IIQmI6PJIDAGGSMl2x8Nn5wG8DXLnfixzNq7m4fyPGXBnzl8Lhr8
nm7KgaihebHFYOseMuE++BWJ957ZP/eO1V3m3kF20OZvNGjUqzHSN49H42Fy0anyiXqP4UyYSBY2
L0YaF2/0FODT1PrTTuSiJqyii96FOfEYjYt7wqqK+SObmd9MWXIYgzk5LokneoinkyjbvynJLVDZ
ZhR/xr8+x/TpAhNin7BOtWdO+/4N0gynqFJM6B788RhE8SJ+KzetWciPyIie6Ym1PwgTGSWh6Ayy
Mnqecd/A7PHL1yLkM9GeSm5eZ+lja3NzziQhSXiot04lKKtIFDb61rgXGDzINgZSnTrhS+uPzwHZ
Xz9B/tn6xHHVcx8+D0XxnNopvB+Htcgq6fFnoAIAThXMzQrGuwyumdQtWfL1OEPOVc069RO5L4am
eeT8CisAj+RjEIRvhILcBxGUPy5Jg1r61bdvEA8oQtIOZdqlcBEY1HiMSq91EoQHn2MkthTACP3s
P6h49NZStifp6+zF8tsny7GRgbjFMzUwQrmh/ltzA61UaV4DRpOPaVMMG2Jr9AOkAuyW1YgRzI9P
dPbzq3I5ana94W30/7B3Jst1amuXfSJuUBfdDZtdq7IkW+oQtiQv6moBC3j6HNgZce79M+JGZj87
Cp/CtrSBxVfMOaZhtrDo8xwhxVS841x8wGthMR+FIbc0qOdAvFDcP3ICzG+GpSEMdGfxze41d49E
bASuzoUaNTS+zNBdzgFh3/zW9nAjDNNTZttcy4CXR5f4mAzVgBTKljVLC0R8dNEaoATmqu0nk/bp
y+n1L9Pvqu+dP1QR5oWXldyb8zJkyQFdXXUe7Kq6VZsL1sMq8Y3dgYV0TqbnMqh1tls4BwbyfHb8
bsJWtp+DeF7y11ISW9jJFeRo8D4iyEAvGydSmhyQnHvBwZkN49w5lJUpuXZhVzV23C/lzNspQ3Jj
8Srz1uKn5RhlqEwiYSuOJX1nMFTa9yaurr//XHeqOExktGIWDpKb3ozg4TRx4LjnnxYPTg9PbBZa
sCf2BdiHu8JIHroon6r+RDK4OM529slTHtz+fOE+Sm4Ka+3ex+FOu0qEM6pI5FLpot1qr8aBM2WE
gk/Zujcy3BLe4N1KW+FZXeDbULrlJzXn9llyCPO/9dT1BJDe2YatX7G/kcdd+ARc4/3i4x42WzXf
999/mZPtydz2aph2jvPAZ/lauoR687qK4A0TXVhysqRaKsNxrdq/Pw9b/uxurMrsNo0vABRwBoLD
JS+LScWkM2UyZOHiEE0RYqEjKO+MKqelcVGCTj1EIlHw1kIjiUJIzM3dn1+Vig9mFMNvm6XtvkJv
jzhLK+7+/vHbrxKJyykJ9BsqFLC7TYBDOWWAMunN//5SZ3ziVc8LeNDNN6RnYr+umLe7tnqRXLWY
fPHuvKIkK3eZ40VgjllhjS5SC1kjoGodSvg+P+fNgORkMO6b1VhjRVd0rmVW//2C5xOAEPVguMI5
rFtsdkZOCUUfSBuZoSNnjGWxG9QQKTOWOf/5Yijr1fY7bZ9t/8pesDVw3+C39QdMoFYSNq0mLiSh
HiynTw726HfHuZz2OTg2fe9PsIrKhs1g6qqz6xCJ2nrVab6zOoFZBaTAzvHzT7tOc3wox2qzuGcQ
UYj8RQj2RyzvE/KCA2e2B/JCjWqMym6Lg2Zmx4LSIhUwaLrvrIqXszO5MkYc+yzdLq5ZqLNkxv4i
fSI9KJutnaucl2qYPx1/GeH445LMK9oEwcVWHfxKrt15btvP0mW4iBq9xxh7QG4EIxWHNdY385gz
POZoAvUnxWsiiJTLe1hbqNWtnYHPsUjT7mTURCY4rVZE1ar6M5+UF7VcFbOeY6F1Q0z+0wlycpiY
CW4ds4AKJSrABxKVjG5U9fnPr5oFdw66x+3Ks2S2gcKGozvHWu2vsVA5IRv8N7/BVjD5/qNUPQ51
FO942d0jz++OQ746oWyH4oRqz0BzFZCitxoGeSsI/0IWwBhFt8svM42oolmsUW8jl6ozJloay0VO
9OU8p1mLJWjeUqXLC6GKeWx668uf66SkF8spSQ6DVzzUhNHEPlvhg0fxb1k6CBkz+zk3GIGnx8XT
8jPc1dYb6bhtA1GkRXL2kKgz2AMNcRJmYhKdkiOHx2ZU9NBgDK7B+MqR2fMsDCv0PNUf5UBJ5UAa
PrLts49Ccopz/+a4oB2Xbni1bwEat1XPz8ok5FMFNkF6JQvNfOcvXJAFNwMPUuk/LUwx9oUfQHvo
ljOYFRq3BIVeW49nZ5u0//lVpxksdKfkkHvwbjFrfzGlJ2q9W+ip/F0nPDoL/mQsfCU5xA06yD+/
D0BHt0vmyohml2ejTKnyjYm0M69lGJglp96bETy0ODLQ307CxCpurafaG/9e31mgX8uz4aUkfPFs
ggNrbLMkRGgI24pc28Efn1XSfisKFtd2q4iyFwPz62ou9l4NNHV40SqXpkzvX91ZospXTcxdghvM
YsFuJkkachjqEAEJKgJlUR5GS3tkONtcx4Is39VkY8Y+kMC/rG9B4mWXYm50XGHQK8oyIxVZNLQo
QRWVLlooHm6KF1q+LkC1r5dFZEoJpKB2AXl02rNFaipubn2vF9Z9nh0pYrDoLJRZJa9e7hMHeFPh
3YQm7s1x4cWSJiK0euANjulVwD0RL9BEFDulrOGoabwNdUpWjjzvouslmJZR3Dtle6vxcJy5vfd5
wMNK9l2PPish12zLDjMERkW8nGeo7xF9jLwJu0GQNExhOcnyuCkkLHpS+i9i4xpnvvQ9zRmhcgDf
bTUfLIFl26/sJ15ehKOALwjHkbhSLUltrv/GQaucM+HEwU7p9sxaOrMvc3UZJ2M4uob9ghz4bsxU
scdKgwXGHfeoUqawIqv1SUtRCgPnZDase0fLCz4MqDRFMXVfalXPSzCNkWd3xbkoEU7IDFFUBy5j
5/SospSFpinRzeG4/RUOfT52dVecIKmLsMvRmnCd3nr1c0ZxwOsODQBhQ08FAig8DDeTpu4gnZd+
7aOk6AiG9T5yAb3EJaaPN4WZH5jd9QhruIjD+paPa34Y9ZWutZnq8z9fVp/X1OpmbDRSrDGZRVgN
IC1tdtQxYbdsu/1PE5bVHlUDVu4GpkxoMfQMyc1rzpjiiki5wZ+38BIPXvUNcRHPl/PIknmJnAkw
/JZ5fx7KwNt5Fida7iQVIMF6JmO5UQhzds5gaWeK4vQ4cKS2kn+qty+d4QNj7buD38Pt8rBZ+vxw
Xg73y8/biRtppAiV+aGXwakaM/Jxs4qLt+BlL+wanTV61AW9HD5t78AuSzDUNj/mRan9IOApI9rW
WZb4/FyjN12QmrvO0l4owd3Qd01CmrY/D21wyX0MyYMYcATENSwTep/hUq7E0HOwJhjxuW+qoEed
NXD4ZwSrI7q3P4NmTHdpab4Yy/IxjAywmB6/rZS9MbvLx7EjHN7P0Wl5M8dahRvvz59kImZEjdhl
e7Tlz2ChMRimmbyWQYUgPhhErApGu13gPibEq8RePrwE+YzFGTsGrdrsxmagfkrJDIDoKbXP29U9
ykKdPB+jsDOhPV4X6oAdDW9ycTFJqdzMMMhoHyohntXol2dCZFC04vwAh5i+MOZiK7N9EbWexHnh
PeuWzElhWHtKsme/yuSZKHdC2xUJyhWOy82JnZnLcvnzpWOTwMWgCB1K2E9uBuh4eCe3xIxl7bw1
w/TCwqs+TFu2rjfqpzrH51cFw3wx9D44K/QsmY+8Bln8xWsQb+fAADw9Rb3NAOG0aIjWrGK+1O2M
qHORZ1NiRbILMBq41lIAlNpV1vhNE08c4dwuU4mdOBUPZXHWtPnVh8nj6p1/1HToLKXfmrEiXnln
dpTaQBAdRIFBxKvXPVDzqPNM35EaeDX4yb+jSkYbxL40VMjouDn1ewgU3alZMtRdKbucWlV77lxk
nCP9cdUw3A5cXKR6c2+qaubaUloyH/tdmQXDGWkzfmhobltD+leTGQCJI0sauYF2W1dVPgfmc+Eh
5ypy30EPYvX3bX0gB+4xzzvjxzrRD+Wtnb76wi8oWTmmJlJJdwEaPKzxDlIOqBcR6iaTEfC1latx
WNFbpW6ldmOBkdMd/Hd37IHwpy6fVoEZlSVvSHxwdcwgFtMbfuh8oPEyz98gNMAdSvxHt1SfJtj6
qNeAGntpca2b9ueizOAs5untA+5HHo6ihWpOkY05gEAjtAXVzgsua+loB6MqPmlNee0ajDgLgb9E
Nx6YybxVpuyPQnz5HfDMUstJ96sId+fA45bnNsiNKYvUxiPW3J7puUFGY5E6NaGlb7BNKwTVunNU
nl7HYmLQXCbm81h52SkbYKYo0d2v5W8LesgRfejnim39uhiU4i263f0S/NbspTlMi93vDM1ZCHVj
canQqwX7gQoqbOj/0WWyqShKFiqFf48EoCEvUdNQTTPiabMbL2DmDUhY9oWWT5eiNRHo8Dq79NN7
LUpO1WVCWOw2KP710UNYhZm67AsCIgNTxW33oOzXtdHWu7ZGMTa7dlxx5ZXj5ZE9sTPvBeriEqtD
vvxkKfbLzvB8y6b0TyWZhbLyP5PBC2LcHwhk3LJT+6nGRMrphrMAg1GFoWAvaFeZ4GzuNnejIEJt
JVAB5IaVABKbW1q1KTuXGU7rZQHq4E7VTVQjboXUh5O1ON8sy+lo3bm2Q9pgCLOC5A4BCiEApfns
etMAPRdtQlswmjLS4YBoB/2F7E9D6SKA66uHggz5cmjgPG/HtiBycTcOXwGDlIg9fH908gi2QOgU
HmI3q+K1klifdRqM7JKNVxqE25ivxR2NS6j7OM9F0L8AApCbH7/ZlTIxv3kqi7R+ciN4j8F+0edz
QkQh1lNTxNLpPzvHbg5MOyJtzskPmAcLEah+EN1QUg2bbjhV9YfITH3nYsIkn25yosLX03CtmxtW
guIGxItxDd9cOqzW3q+R6ThrAOwj9RfYDOVXZiflRRPWh52s0KcNecW6ywzGCvZSWy/j0ZE2bFdY
mebIXJ4VUbMyoC8EZnGZ8Wr3+YjBuDFRrcogJI+nAar1PKvWZMRmYJ5ZpoPs0MVAaHKwhMCysFdc
u5l9P4mveZ7bez5b/mqcAIOR94eBA00bjSceJoZGdhVjqu15oQ2E/JjpDkIUoMzWf1SZ9lEuDU9w
jlncTjZwdi7vtD4DFC2Nl2WQE1fKJdKc9RMmAH2Xas23YZp+29N4RuIEpzqtQ3eCUNEJI5oodPs0
QMCxWN2jViU3MzVs6nOoYHAzQsZySbyWpB3lfkcBY++KzLXpY5dDAT+X1GzbitYSPkcKDioSm5tk
YGcW6yp9tDSswXZ9V5vDZWI7upus0ds7Qf+4+BV3ZY5tgWgs9uFC1GGQNDebfMUQJyYVdaKDZAPZ
gIXEeZR40I+D6/z2bC2SVYbGUQVpKBO8ktNbSzB9hMTmgFHaPxDexIsShp9rA+aoMZ9ADVeHpVJf
gU9UnBU4L6KztKOo6x9DU9y1ywC0wcJWNWEWzLkto9EjP450ph2LciusjIZNv71GtIYIWPr2hPwq
nHvyOKyGTKRKkrCU0bb1g/u7cOxrPmWovt3fE6bC+4xsY7IHi+O4tndqcPWjD3h5XJc3ihJQef0j
eiPM3BZigVqz4KaxWow4l0IPkXIobYXyi966qgAmywqF5ZJK3Dis1vZ+yyBxZka6W2fXiLBFNGbL
OxILZgGSanS06jaILOIMLkPhzTp7y1XyDGOJKDA3Yx3+nmXyZ9sODjcfZVO1QkXo6+oZUgdkRYGw
ValTpdfkUldb1FGAb78W1Ch5HnG3/VhyiIBB/sQaucd64sE8rLCczd4cWm5uheRXF3ELq8a/FL18
dXpxrBg+Rcnmvy70vovYod37tA2+p04To9qdX7N5mhQRUu7ySNTie5Gu756pIxJdGxOpSs7jt+bc
KZEShOV19gh4pnMBz3TfNEgMMSPihojrMVLdcL92c4MnAklAx9MLW2/S0L9SZmlBZoQmrIczO/jt
QBJo8XEsNU7iHkmMa8695rFCwDkVlWazIOFxykM1pM7hn+ERpq4fKYQWHB+UyQltPDYDpZ/72vki
rYNGusGOYesjkwJzfcSOp0V6Ku7rteXRw1rHBAbMiUd2PRgkbaIK7L5VzRq5a9Behp7c2iHRwcSZ
I++XMfvyRh8JHN5fe0uGKWfj7Ffll2G1R6vBLEP+2Rp5mLeLZZR7q5coO33/N6qmhHA9khWmbMre
W0vjhXeW4Bteg1L8GJ3ypzt4JzU5y2NSPHKY8qD90ufOuOX2rqla8vZaGy/cdiAsaQk2Kc36kFkT
xVDQtU8iHgDKKXIIAjTPry3HDJ7fYeeMyn7C9/BB80awvW+ll1bqBtNN3v8jpqT7yi9/kgz5bMkO
Dg4UX9zvfRo16xjrU4cNItCM+6Wxn1k5/mr74EdAKnSIX5GuLkmD8jIPSX4oRu1pVQPOm5RmeXHE
fsHZDIt3lkiu21Pxx+MG2BmaAKsfNxfFkY8TQY5LNDV9Ew5JdW+sKHIxa9+8thcH8lm1Aa9xa1Rv
RpE/zFXNAEU/MRCQt9xPEGOVVnroTKf64QvErJT5hYWLJtNdfGHBQ9pov9l1E7tnB7vW5XGexvwh
IFwW2zUR83XD/ygMLF2ZGUD+9k+rv4K/wX3sKD5oD1sMNAYkPjiqtiYowPrQjxccNwNY95UXU39Y
yCbfMQK7H+YA6ZayXgZqhCFPFJxiIChGVnxHhDE/QUNk1KLgPIg0OZaBhPyc9cw3pNZF+rxxdvB8
NF7J4FQ4iG5UYJxkAP6KdVdFF1d2ES3VXpYWbxk9KY/1hIFkovbWaTtCpxGnrLH6Y9CO8ThS/qwY
q7uiOiNKl2tyP5iqZTuizzHBAgQK49q+s8r5jTrZ3lVo0UIEG4+zYHefVvlBFgasR4VJabuTyQgh
OrnlPd9HHvp2GlmQKAy1+D45P8sisPdM+46TZSAh6lZu3ksHub1UxUkY46OgJN+NuX9cEIdjjfPe
zeSjIwJxP3lAuCxM/OlA6NO8HY4G5qSZ/dIe5OO9Uayfs97OUYdFLtVXHnMw0xKWnFFusAw07WJB
sOdkzIVYWSU4ZWr6O4iEjbXGZuo9GH077wgYP1uIw4HL/7ZcFrnOY7bYTw7zj8ifwLut9S99wBnv
Xfv0a8iQ/FZIWA79KNLT4DdPo/D4sWvpokco6uMfrkQA3MDQEVZp7QnUQjSm0xS6udee0AJ8tgIb
HNfyDs2dg9JP5M9+SU5GM2lp1DWSuEj01VIE5ncdrXa8ZGirxyJwHhrwnXgSebw1JetLMuIHWJsn
YtvtX6vuIy3HfX9ftktxQbMWgAsh4t20DIrEEpMOqdjHJKN4W0u0YDV/ZWDV3X3N7tEYdf3YiCBC
uGfHLJWh3FhPOoyiZmi+IRtnG9mXpA/b15m5nsUVnmzMQ03OxBShchNymzsAyiCyfXOwCCbUEXrQ
fzMTBl7V4iO/3exbm6w6l8xTEJO59jZEVi/YVNFzauZPfZ8N5osdzJyTE57JCT8Ma/O9SJHD2+VT
3NQ+3RijEmGj1ynWkQJ5xjuOa5tRcPe6ErFJ1efwWGBXoG1jNp0U2W7YvsEJW3zsVTcCbR5yZ/L4
YVaGdABS42buWS/Y65tY5XwNdC1ADE1+ylqO7sl3ilvBUjZs3YycL5Ea13bowrKyu6MA5q4bydVr
6Sk8F+LLNDUwmLMVKmKbkuPdbplQBLt7kAGZfGS+ffQxPu+EppAB2Iw6BBynQdzmwniTbQc1ivWn
772gl6W3I3Z3l/0SRo+vxkMBU2b9r8X/pozq3Sud30xRKXOd5UzmIfAOp3hPDCyGthkXpsH73NoU
N1uzq5K1jLjfD3amk+ogf6XteK60bx0lJhPreTm60ntHm38RQTlw5QQP3MIZh2oeXTcg17S1xz1u
1+GU2eab2Vb3do+DHlfdnkGF2lVA4XEh5S9+ml4ht518b36qvPb8PmqGjuRVzdy6HKiSTBPGrVJt
owSF1OLJEgF7wrWLC6TtO2Elt57qcJ8UmM0Su6xPaR/cycFx8Qsh/WXil+4J48UQwztDmBeXm44M
ihZktIB42Nknnuj2mNjg4qE0YE71Hgv12QRUK6jrGICQGn2Z66WKR1f/5G2YM10L+j0QqP6gl60Z
bgAvOPyNcR0N/dfqupL5aq8dmPfCukJXxHFjiSgr8COoWrvqHmF3+sgHwgI2OLSLfxAGHZcXoB/V
ixw2VTBfPCtnGmDXcSqSIhpGiD35otin31eWfAcxCfmM0vDS81gR0CO/SbYyPXLBfZM6FWXRFPcT
VhqJpRTiG6KVbICLUV8y52omj4kjf6xO3cDTqYKLLd6YhbLNpWxuqkBcvEF++MO0R1vcnualG+Mw
0XmXV54+fE8mYGdQz5ph3npvgL5GB9bBK5DVcXasNdhRPdDNJzO1X5VOqvbEENQ2+5dSSXWqVXbs
GnXfj/YPv+qao9EYTtityTE3DDuqg6oOcZZ5NpnUOWycUkC8K3p0oUwCqyqRJ0QAWDucvDk6BIyE
Drh0tbA1G+rllg7zmQ3Yrmu8k14AR+y1WGWMsK3AXqLB6plj68Tj5gmmJbgKPLLmCYMic27aCH1o
nUcDcIbtHKADA3wrJnYeKnk2sQbHuTfeKL+Ih/noJ166bVmuB6EUlJch1kGhhEgwXHTY9oVwxRAZ
Y3skCeuHm+M8Eo6JKz6rQQl2w92cBhr1QzHQS4BVxHyVIWZYi/XZng4Jm6wYOd4v7i9zF+TF746J
LCjb5KHUXHxyOFT5DJOcLej7OFTtPUTcbGfUcv//Iwr+byIKeCv9t4iCZyZ41VedyeHnfySN/Plt
f5MKXPdfRBCYwERIyCM3xCMo4G+2qENGKDt+CkLLN3zLCf4JKrDNf5FE4Nge2WLoGRz3n6QRy/kX
lnQeGyuwdNdFafr/kjRi/GeY3pZmQqoQ6GiHP8rwbWuL9vu3VLtO+UrpTsIEp3fdTSSPIdnMqhDp
l3af5HVsJPPNZFFJucU4t5xbcTU4UMJyTWjLFi2W4IRir0flpE9oK5hz8KIb08/ONLXjv324D3/T
E/49+c/8zzi6v99tYPJ5up7jA/zkY/n377bF7DcWuQoQ6WDa02rbj6h+D25vyAg0ANCfSrxNDhvq
0QTBMqPvBD9CDUdjEPYSObvpu+hgdVUc+yV7gZFs7rWuyq9AGVtM+PUzQiv3BV9ZFQLaAW7XdUsF
ejh4yBkxU19U4vbffyj7//ihXJA3BiJACloj8Iz/cQkYei0MNUE4qxGOngHpBdSRKt8FEjDOegvx
7tIuYWqxmWvNzD5P+gZAdUT2nWlbHmfWBPWglaY6zYg7qNjkxU6Kn7mF4noFHXAHuAeKDQaPnSrG
+uibuFh0fwke3Ez77mY90AvTDBUDrYszMDnHmEH0ZJohJpzQ0RjKNo+6MzOrbia6Psg/EBHgmK9z
cNQrl2BVNrGZ4Tz36zJFU9LNTLnYOPkYWAhHuDPN4A21bxP990/O8cztgv9byoblejoPCKFnBtMw
3bD+RwAfe87JQO1MvTGjJrYkQyh0uRrg241HUHjHCR7qHSYuHMQUXACdQLYvHrJFQtLecM8sXzkC
fDGV/SHVHEJH3YvsHQRm5NGx7eUTMxpEjWKp9rqvYmEwt9mwdFtIRYhK397Y6VadHdivHqkd7dF+
lTZLGm/Kc3ZMaAKgtF8GZsaxAwF0x+r2rBs+pbWaXgpw7ohol4gfjxWmzoBDn9o3zIX83ccG1EY4
loz2RMr+QyStd0KwivQBKnA9DCgK5Jlwi9081uoBmmobT7VT0joI/Rw4gv3UgLQQrNdu6NTr0q37
DO7Cfhsdbq7jfY7x4DKVpAr57Pjgo/1GvIDopCkB9GM0ZzaNQlhj84brdsz3ufPlpnTYNeIICN5e
H+nLjeguPBHEs3VPeuthT8nWjsi95qu1+IPhM6VxBlxy75rTzSV+6wmV63tnYdxafD7DRVreOa8G
4naQ+eHABHyE7yCeWDQ30rnU6QiISj462KiaAB567dsHU8/uUaJDeF3dk6i9p3XoC8ZMDrDtFIEk
cDcJpMlu9zgUMG+sQLfH2gSLb1O7OIm6qtQILaMbCRqRZ+71eJ3MmZ1R8uBgsAjrieGe3+GwDhoP
9W7WHJJkRGwOXlMT0NGH4jlgZcxOPpQt+wsx0EIupnHs0Z7kUMOcni0P3iZrP2Tdm8hpVdOCOaeL
Wl6xoIpsLBDMSCFaFQgkHj3Il6cWYrg/i3MCWuPRLDSU/caijkhrJsg4K4c0TUI1j9QCsEH30K6/
Ob5W7kSpvS7zYoXCEG3oQOkjEFYdOZUf6EwvuUrmo2FveqFseuob6rp2G/+LrL9q9UkOinQ1RQmC
n08dUk+59DiOdpZpfrYwRMx9f818yIiswJ+k9NK974NyGOCQw8dn2xFYh4oJbjhKhgxroLln9KFF
aHrA+NJqMs4tYXz7YBzfgcFybxIdeFZemh/hnZ7EppeDfP1Wre18hFCc361NleCaZMiFnfwAVAxu
31J0d0PGnBClXM653Oe09skajr4oY7Oz4D+lIEoLuM31SlbW1By8LMcTz1yKzlUXB+RloQVCZU95
jJsxSE6NL5pLjpDkXBDqq2X2eO1aZZx6vT8OBBTsun6L1qhbAeonK0hKmTGRwxt4Bufxve0t/045
nA/Qoqu4IGoRs04ykdhsZfvA39iyWpedTNF8rJsUTrYAbUflb3Bf2ImDhTXIWi9m/doxI0YdYmm7
TfcVNiYGPoYsBIvy1ohwzonjYsFDlm2G/h6WJ5HRqJkrJL41uHpIUwfddG+VIR+Qb1MKui/4xpkA
p2nJvpFvERD9GFUTCaKt5f8oR324wja7acU1kzXqhgmnpliwIElYX17CBCJJLScetAUeoqbHWoth
BaF6EFZBsPcHgMMZ+3V2GgtiqwCSnRiDPq5Rpu0oSPsD8Zuo0bVLPfpT5HjG22LSJbpNdsRxaccI
Rl7YCgHERifK5MZhatp9+AAocDsAPqs0OH2etwAIh7izWP5u9tPl6DNSReuh8/vz4WE0cCKBcS53
nO4Kythypd4CqtuWCGo0+dvUmbSlrYRDVxsIqXpKdGLfQqNxMcPWEI0b3LD4nmqdLFQywwK0HKNX
tT9n1tUd/p2dmUnjVWPM1WDxiGRvLDdMcL+LUnJSpfXMq8JRh7ZoiKLp1AYjGMozFwNXqKraA/7W
fZ4lL+4EvcOybYwP6Km0WfT7KsXELXGDhPm01Nd0+yJT66pnhXU0VqWus27rZxezNWOJD9cA3WaB
YncnC0UWmrtLgpDlmHuIiDPPfClIcHlsmCQ/WGX6y9uIA0NVLGfEGl6MeNyK81rLfmRsFy3fhulg
OQ8z/BE4Oj6mkCBguwrd9XHqFWIDp1jvZw7tOzF0IOFEsVx1KBsRrIEk0B5sCVfCMeerXIR/GwP7
x4Ba9Ogo/simvv/nC9YwImQ6N05trnSCcpsuyf6NS85+NlbH2cPEyuO0X+3n1esLGLQTB3Gh3NMw
cw8Mi8CInDuPrtO3zyU2vB0vy+TSMeS3FC8JrJLGYaGfhUIVrWCg9uWmny1sh45f476UTBUOc8Fj
8ifUxvcRiyDMOQnKw1uPPqBujQ9hBRyji3glRqG+dYZ9bHLiSiZUsVC/f3KfQfc46RpPUhHMaYj0
70MSSMFmQr6P3SGDTX5D3fSh05jFxVh2Z2EhZ/vzqz9fWNanMcfgi+P47Rn7CBgnlnQc4mRbFSBD
OibxpJogPGeLwwnvp2DdLBIUrCCzvuPAflQQyb5XKLKDhp0GcZrnsiXzOi2zV8b5b46qJjiMHOz+
4NL88qVKS/fcpIx3s3XBPtehGw50SYvNavn71MkvXxtYYuSTfDGCs9cBbC3TcYnaqbLYrbKvpiia
EMcR4Nvu55FNXqNqfLYwlvYIw/04NVksMriru/zGypM9yLjYcecQhdOz7b5OqGSxq790lX7zZlVc
VGKZUVfRkmtswhJC+66Bu1+nxb/M25cqmNE1dzMTxlJUNwmYliIiuUzrNlLankvJvx7WWj5Ymvad
qnW5DtV6zWXzU7fXNu7ZXvAYupcVDwJTVY2eRjkqnkX2lmZAEfOMDOLeI3vUpl7aMb5YY8KQ0jDt
8yXynO5hHgqkE8YGrJ3KSJsCZiUlwWeW5R8zDLhg0jwqI+DqNqibFuZv5OpjT4TKeoBb78SGn0GQ
Q2K7b/IKVYHk0/M0X4Vmhgtc9X7UIHfH77ilfBNlS9n3bJMRwIy4Qjvno9jtkM575ZsjQUG1EkyE
BKVZNAkqunp1wyxNPtdi+S2Ul6PIQQSyTMvnnOktkNDU2yWFC9tTF+dRNuOt7rHlJFQ14URA8X70
mgtRKvLOM+blAOEN4iDJWxdPpZysqF9qI1OoSnJ245jbTHfCdr9ow4EsnrhaKkBfidYwPUQ2UTM5
Pyi2sNe5bKuThmnxzBGGGMUNDvWKs3epc3EUQ2PsTEavvVlDx2AhoncDNceqf6PTAeCwxbmQZHNy
Wu7bMilwhn31JHyHg83gb6HvmR0gFgCubznMRDEzhsxz9dKkjKZNY+5D35/buyAnktgnbUIX9uOa
9W+2JFRs9l/ecc7DwNOaV8907DvTw1O3DHbLVE98ENak7StBXl3pAceiWU+idFuMU0gRGLaF32yW
9RarxOfgP64sBJEvObfWm+nAktd+JKyzX+VD2okjW4dfY4W0WnkOz2rHGtzbjm723Unv3AJ0V8fC
ZRGIBoUDYCZ/UrOclLfSMsRKQDBErLU5OH6j4CFiOhjvB5Zq7OZ5m9UZquvafTSItXyUpL+3XJt5
UuXBxD/EyTh5toUgtHB4yFBdKkjxsLKyA2JJI2bSPZ9QlfZH4OiPAoGD7dV0+BvDNO+H26JG/cwi
vOahhVqMyufeRduFXoz5FzKaT30dPDA6itKkmOa9j/1wnyYk0/Qt1UiSKnIR7KVig7JeGUXzoQb9
nZo9sttMXmQritmVvHq+e3Drs7o1bXMCT1SExFGljtwcDpuUmY+6JppEpbQ3eHCe26AvAbOkD5si
a+dKNwjnkfSMyQa7OKgxNvqRM2ruLYw6SGJy57t0xvKFYJgHNgRUpSOPp0u2ka7RMnjzTlJjccyh
vg5yOrKgOqVaLyK8re9iaX+wxlVO92tp/JvTdGBbFcynVj4IQxFGwccbmUXlXx2Xlqcfkvp/EXVm
S3IiURL9IswggABeM8l9qzVLqhdMUqvZd4gAvn4OPTY2L2ndarVUlZXE4tf9OKAx27nN68uCU4VL
k8F3XFusoKDU17zazmP8fjHL+isGi3jUuUFQodDty38v0UqpYSd6rIekcrKumd1cFm7irzEcghtt
apdya0Zy+KgKNIjZnf9yUX3rSTk8EpLun3WbfRJTSR+FrxgI1oN7yU3nMTjGwMCTgsQltUM7fcyJ
43+MOrUuQWdzxXPqPd0z1u+Jyw4QnuXnoBNaohrzq5Y84jCO/bvNRTLUlFF8t9248xrL+4dq73+9
IcPbSAv0Pp5tFtNivcSq1noxcyYhkuq2P87KX1dHhwEwDCSWUIJy5a3rsovnK8VOB+UbgCuaM4b2
A774BHOpzY1ramFmttQteeUMZUn9ioRcXr2gcRnv5S0JteXptyo90fSqWYZV9FBO8QvWRiohWw/d
eM3Gl7ZMQClRYHXyKy+9WFki8LctfqhwCRwGhqIfttmPhwjeY8FpBqhsxUjV6KawX1SFN01QVzY7
8oP0bnYEHfuXJo4fUM2yr9LMqHXUrPguI/q9EDo+wt47uJnrf2mlgr3W7DNzOh+SOhreHYuxUk9I
e9dnYjqzc8Ph7CNqebw0nEYPFOggYB3aNWXzAVcBJ0oyID9z9MPW0YOfCjP0FqNBMXm8X6BDjr2u
f8wL4+l6+AimNLi3NhdIzGT7zJ0+vSbmkCNSpkfqAMyno9vcqUJD63etFuyhybgFZ90/pTrqlBFE
4ucFAzNKekdJ89PifsvMkl8FVuONT00GeMVpWUEswa2Mgr8UEN6GzlretOMBVLHG55zd+dkYX7WP
3OHMQXL0Svq6YjI9J/g352DoyZ23udpHKXU0vHdXaJDuJ2MS4AAVlAEnIO+GScD8ggLZ7fKyvsBB
MUNmqS1yBvCmVhyYakO/kW4NQVHe09YWL44RIw1QUU40xX5jhgm8XJchfXjjPuVgAKQR5yFEyL5P
nzgEzj4+rY1cIvHtgkpfRN78KX2BfalpFrSFkRiIyyR9KpthnyH7IcfDgM+LNl9pJE6omZhuS9vC
PZO11Ta3DPhHUSeeWb58Lv3gPcYse0bay+/YfH6zoRhhzGBq6xtW/LlUQ7/t2dlPSR4TcjZcixP6
iBt3UP6pzOXyiaNuJlGJgif13Yrm+q2MzdOYHSAfBJ/S8Y13gz26HBX/pg33TRGOpe9sLYeqPgco
oDevBHhvLUv2BaYoZ47rZzskqfwrpZQ+bL2ZEM/6X23T/CdZfOP+33+cvSt2/exZ8eCPjj1cHcPF
3hhPT9W6w42qmIrr1qKfzAfzc+NZECHWf51I7DIJM6mR/eKKN39FkTVvZyF8zqJq4eBqHltAwO+2
uTaJWfr23++ywW+vETA+DmO6wO3257CH7XT673/q7fqjMDyXJaXU+KTN//1dwdjiQ1IuRgzpHMdo
sZ/an35X7XJMVNM8Hd0/tSQhbkIg1pkSuwq4M71CGYRWptmVufrrmhkfJomppmk/QYpEh8BpmEMr
TrXNyMPsIJKk4sEpE9EP7BfxUmbIjL2n0JQRaZuK7lkbumPoCXQzJDIy3nR1JDUqbeY9TDeMSNa+
LCbgftpn2bgFpC6DCj5KmbCfKmDqrl0DwmiNvV+4L12VQcLn1sX0VewH1x0Av+egJxbKeUCOnUGQ
cMr0qOxI5aTCUWIidNdBbsNnWuS+xAqiDibO6U2fetYFE99m6XLccX57Kz35zJwajhWgTE7enbEb
5XWgtHTbe4FgoO6B0jFT+2XuhLVx4O/HCSS2wcYvC1wu3wuSq6PgKMD9pyEE038vAUgDHdefScXx
MOdHyqh0dWmuP8KaYpobnOd4G9VXM+t/Jk7cgiYwv0ePj7aPTy4cOpzu0xTBDuXJm2ebAlUDR6uN
zKy6EbxyP54oUcSqdrZIi269TuC6T/4Sdf3HbFu17UamprFj/1q66DUfJcTJpT7h5o6QnLrjnMUm
fBDsK0bi7GolM2odSwKfI5jrimN6ALnqtQsgJK1g7nSP6APW+tQzMT80AzDaOb0lviReNxq0UY15
fDFExoUI45S5YKTrRcfhwfpVNl5P3AzQFQeaUAQ93OVM1TCzAnLLNrstlqVt06wj32X5gK5Hv2kX
P9FBXmkLruEnR389WEGbCUXO53lg78QAvVoGN2VdGvvRpM8rLeh9dSwUiaVb48OsS7N7r/P4e2iS
n32hqWjjU8YJE7FUMhK0oedTh4ADzidvnpd36qUPNRWTdDemW5qU4JjR3UNuOx0+UmG8+MNPq03h
n050Syu8eirJ7MuycGerSupjy6LcD5H8ISbWkSrKUICkCg656Jxd407DrvLp+zCghGJ73BsYVOtG
NId6rSWbOrDx3ZDjEZPp37hoCP1z8EyQf3bzfGBoARhmYZ+qK+ts5xwZJhudmBVnuNnUjeAG6y5F
L6IQLne87ebS3BiiH05FzkGghobIBDbsWoiXlbSuhg/mqjG53TMFO2M9KENRZWHqAufAh/yu0sCH
zmPfunzgx+ViS1i0Ge1qlKbN1OdhF/sLMyKiiUXJbDm3SoDRjfWB4YJxNOoJuUNCC6ABtplsFiRx
++IM4H+S+W6AA9tbgX9okGRT2b3VlB9tm7mXF9X4F6DYgBa94nfgeZ+xZTWHOFi+Bw5mKFou6Oq9
ZX2uZNDjVOlhmweVEXJqZCPRQLHMyMGszw62qb1r7GNVNwc02joygqOuPFyU8LCYb9lRFCKesqFl
eJDztLnqGs9iYXN97clPFtjrk5YvtE2BLKX8eb5IUiqVNyKzT5YhzplDZsjgqZ+RYvE5xD8CNbu0
SlQMPAjfnEZrOtqLv1+EAzZtgRDYGcUpsQ2qyjGM624iHoopF5MxXob8sgGzoK9+wZGa7UOFhaWO
g9OVx2aWTAM8G6L1XKdAfrzhCnmlpdyK9w49QniqOetOg+/RsAatfDgzo324QZAfaLeJL1FGjy8K
JfVOFUjZpTq5rJgw+UFTjerTaHPz4ErjWSAkXhfh8zjN5Jiy2n/aFbXd5pwcDfvhojicamLXLEZz
+tEh7bp99AgonLwHunyD/Oi+eM2wdfhqvxuWh532pvqkuvfJXOZPCmZfSCX2G8rbME65Yi9GijeS
9ZfcbERfYytiMw8I6b39dwaiEY7up0i/j7xRfDrUK0w7phVMF84gsVY+YPE2DZLsRB9czCCQXN24
BrmN9cvyVLGtrKE88KM6W1Y9YIkhgBsxD6NzgmmftH9bSLXbDksczVZ1dGqXdCs7vMwMXCkczn1x
svPuZarqK7ZypKpmbE5gNBCCbZDvKSZhcoPQFoLA/1tyctH0Ney6gBOhBuy40lqzRdzGmRsg5U/k
4+cspYPX+zbsyLsbiu/crGjqaaYnh6fuIUmR41DiNAHJ17gZYCDV6FwdHajQtuCNThlG5Rge6QiY
+tg55d/JsO6xXf8c8tTcpxW6cu255zZabSCd/cuvwsjT7QMb73aehia0dfsnIQKnqV3FA47a7LMM
b2miuam+tsMArNgilxebUnQo82WwEt5Cq6raT28MdmM0/nFdkhyeN/Zbs2cMMQ6jfZ5d++aasjz3
1NpWbcHZtSiinUdr2trKl7rAcrMBR0i+vDNDYjOsG3khAmDhJdLvOMn9CzI18ZFmObqjc0q7OcYc
zorrOIpDgK9v8PqZVCbOsnMIX4JthWLSelcRTLRAFuX75NTeTpU/lLDMh65ILK+GEso3gcQ5OMrj
+dCT78Xr3lvbcqJwM7YaytygzYVLZDQgFtns46qed+24ENHMlXpfHFS71CFIlwxXEszEEzM02MW/
CzrGqXJyLZRLdpKlZ/ybach+44R2VtNFjQ25i8oMSICzjaEQht60PPqSnA6sR84hkyRIxeSqrt0z
GhQCXb9bufegL0tR+ac+RaBtJnXMLXmPA1JKk0UqJo6KKjS1+VKUApgpfCDi7Ci7KfVJvpsYTM/i
aDMuzl/cZP8o6VNUj+grrPrPoIJ7IwD8xLIkGMG4MtCDt1U1Ir09zACBjI/OTp5xrJt9P6FzGdR2
pKSQSAFJkqkWBmQHA3Udj/ognbvs8Pr4Eh9A4KIUyQ9g8sWVE5C1bxT6jKHbemMjw10AaHBqoo4x
LeefGNewHsH2mu3xPRbdPap7HGEedBpvyc7S4srDicFC8+9pqF69uFbdHTLL/4ABOO+CM54l+d6S
MJplw3zONXBGTpj28v47pUSRLwz+MLOyrSkmDbPfeOPrf1Jb+jTy7CcpLgq4pXrlQtgc3NHExhch
RxaMKwM3P0J5f1NyzQ5PlJWYK09BTi6uitY4avvP6DR0ESzzUXOCp5XX2AzKqU8dNZoYstsjgyXg
5bJ+yVrKmIy5eWVacXDAOhMAX+PbjFScAI6qu6hflGZ4e63A+AYpvFGwJO7RmeFlp4sXFjioWtvB
BwcDO4wyd1fW8AlUUUGrWDGIFBWx8Xcc3fuUXHT2nnmEVGmoIZXhC/7nMfuc1RR8tF7AOJgqoE5T
YqY9QvUjs0FoSvRGBDlLAGF8TiFYfQv7E+MZHXaq/oVXJH7lDPtDL0H8ltixxNpPO4GuVlgsYpbr
7y33lhioOY7XBztB3B7APtYD10hY2Puba0vKHwLyfqBZXgZlrGscFS5GYO6JSg3E9xa5oQ2EDq7x
dXZBPYyCZLQ5lmhSTEYA6icdnGV05Yxaz0uUys+e2nKQtuNWFCRv/IqCmN7GLL+M6KYJ7UWgfw6x
sXzXKC9PaKps8+apHhu547BYHXG8Urc64UtTDf3huTNk6MsOU3aP27erp+/Joc98TGq1q/+2abkL
1gGxbHyIlT6Jp9mwi4NJsfKW3EkPgi2ZT1ntNS8WvTbbasLY7XGLPCWeeKRt1v3rtcN2wYRz5JhZ
X/icti1nxs5jhjmuBWfW5IHvsj56hpMHmEQfvpe+YbR65ShGUgCtbuzHHlQkdO3yD0ka4PR2U3MG
Kn8b2H66yesB8ZPorYXz7Bl8buIUWPjERKX2zWuW9LDNiuUeTKtRvkZY5KTyq2XYe5q1/6POifP4
GYg8e/XxuuMjgYlxomv5pWPHPqrghbKd6arVII4A7h+Ow5jGtc0r3sURmzeXocG2Yd578oS8DFQM
weHoCv0e13R3GV1QER2KzFtRHTGpZzckeneHO5rEKDWypzzwTq4aEnhcLq1qgRwpNmoPeF2WRxaz
A6Iak8rWr6S2cM0rhltzFf2bWgjwYijRMk2ARjD78o6EmNGN/6SjDg7AqpNtF4kTe2q5Qu4WcKRy
59UkUlKVKM74NAZmXvXmnZh4tDfKki69b8uz5mNSOpdReriAnBcWjRuAJXIKlLPueitvGGc0xiVO
gv00LhzeSvNsOBHyuwGsJE7OnOvxNRaegPNdx1vG7vwA9Pwt3IMP0xpMYuEhzELeMRJs5nVytEXz
0thQSLLS83YwYmdyS8lNj9LhmTX0nhLBtW1b1relxyDVpepMyovylWbiHFJG3m3s2dTLfEJtYkOY
rKI5gk0aJTw9/duObZdfWz9RsDGDpLPulMtgeV+pntRlxXoB8uWtR/KSJE6rM+xD1rRbGoGPoxro
Uffe6jRI9lB7se/26bv25XOUsWaCgtg5ls647yhbA8nBYm9PBHsz4LJWxM9Qy52AjcFomNN+nslt
mTO3Hmdvb1qzdcxXVbqvcCDXXk8zU7p0d3PFipay/lcAgj8kVMiwHmYqHDhYUbXaXolemm/SEkcn
13/YDPlsZdEvn4avDWCwjyIpaGVvmOkT1LBapvPr3yRVfgsM2qOneDr0hWGcRgIo4dz7vzVMPjiD
Ytz3PZdSHbxAo+mdYARR1F/hlKGAdXjIIaIZMbVRXvwd6+kvERIqEO0EhmbLOE3UQWhzMVlLYz6W
pYFypIsbvGOA1sP6N7Ga0ecsr6NtQ7pjp6V60PmcQC4BrNwk45g+hrY/LTE8abYxGUJ0Q9Odij2F
YcNpHMWrO4bOnIuDM4zY9AFdaorWBs0kPJD5SwJc7ZBY4m1x0+TQ+ANArkD+U3ZkUVSU/AAlZFyi
klhNl3KAtlb5B790C+OGTQOuE/ad9zyIUyxVvFutseyy3L72aXKZ0VXDoqHeWLDX7otqHjbelP6l
F1KsgnVGzC44Tj3qrOcRXGCXdkAHbgsWc+owC6Yphsk1r5bLqclKhh1tjX2bmF9Ve95eLWm2FU1L
tZBoPtKIgqOm5S4ZF31xUlDns0g4B+wjx7yHXevzMBzUQCNq4jxitoV0yKazRsU7c93YtwiAF2+l
PWRmzKHE4qHOAm/nifY74a2B3OO+yR79iSTG3fNSeVBmpA9mlL5wkntUnRwO4GxPSxnHL25LyMUr
1M1z4+7RE0HDeiMPusVBwa1CPXsAQ0Q7o/ZOV+DeabAZItz/FExeNiP6CVCI9Zeyax7o+LOuKGzw
14KdysYWz/gjplrFrxv7xWNFBG7DzWGAaqutf/xqgOvWj8am5/DK7k6/8wxHaxAnT6OrgCnxQvgd
cUgC6St2m/ydA/GrjLg7wf469SLDZZH0ycvBmw22ZeBWMlM2F1L/0FOgcTZmHBN+rfdu+0fNQUxh
iX+b0L23DjBpzrT9xywIGeTKH7ZcYeq7xOHEuCffYOKaoFZkjxwf+9YSeHeclN5UG8hT3Cgs8FmG
na4/1HWrri0WLfyopGJuTrH426Ewii39KvSBpg3qRmE3OxRuawz+IQrdnwlHP4mCOVftJocAJduL
PVwHLFUZKuxW9n6zU0awolL5rJRVeZhkD0fIr3bjYr4ZQWkeoFr/jtkY8yaKEGMq7vQpzghcai5k
TrM6ZiDJiWGmWEEW/w/yK1JfTuC/Kp7gjch0iUuelvlHNrTkcYBb6No+zsvNTMGlp4v6YUSdc3GZ
zdA8Y227NDsN9vAxM0w89Cgn1QRm2Dez/exM/d621TF2HfPh+sI7M6z/7VnRvmh8LDH9wPJCKdhQ
NZegjjZctcUmXXJuEUt6FnGRHtKyzlig0gPtrNt5TbaWUanoBrVn5n7FJ82CENemnrIGjrxehWZk
VdhXvTJ3djDoijDXpL9Lukcv7dQWzPGjNgwAyV3/e2kCcAuDaWU7I6BeJaKobmvmMJ2DwosvZhFc
pzydDnU1xxetm+FIZfBhaGXFzSgCWNIKWodKZosR0y5nbL75Uv310Rdq9I8RSEqfypWL4bG/xrX4
Gti59pmkc0cXxr9eY6u9tJA08Jn92+CcuQBbayiO4cWvy/28OkQauFEn1UAm/78nfBG4bJBLDKSL
KkrBijStdRFQuntrzE/awdcbLeU/c2syhezS22z9k5k10/EpeKFPILn8/8s8Za+QBOMD77I8BQPd
zRxR+SnWT5piAdkZlJYxZEgvSiYinGVETonm1EuZZhQ5zuZORTOiBsSlXeH0O0N7CyaxdeN02rMZ
4+pUWeGFtQfFarHgUhUK5jzVrGG9Rls9ho9DINzdGESKGB4GbsxFJ4uGlZbPFikbAEJd5ekri9gL
Lc3tUVCdsW07UKF0/JToHRV65Rz9BBL0j7YQPhIrzfaRaRKHsaj/zGOy3cO7mY0IDg6Sc5kNXJj9
AqYOQrfdYyJuvPzi011BU3y6qWX/b68o8oIWtVs88WZxyQkrk+a7ZHZB7q+p9vabrx8iT5ug/WTL
p0tNJOZQwBt1Zr11jmxPjSix0KV9Expzkt68QZAfZyiIHgGWoVbsiFlVPyYqjygws1Xzu63NMAO3
75We+zeDDYhzxQyjvvBO9ELWJ1/EEl6h+9514/SWO+zg9rtlcSqbe0HNfdLDpoE5+mdkUFWBfDOn
6a8o6rtKfwa1eqC1Ii/btj46zDL2RIqzvV2WX4wFulvbWW+GUfg0TNXyy0mTW1vMmIKVaVxnsvK8
cSPhcIbloeX17aErqmZfFtl5aUGAm3F3t+3qsTCSfiHf1pLmMmdE+qY1AFkmpUYPzelGDgabUUPh
hsj/yyaNXbLgs5XCp5cj30+EY6m2D13FFaJgQkImMOxdS8JYXidnVWxvZwxTlzTglDOSi8t7/OW1
FVBdIF+CPpEnLANX4edU0/o1ySo7D/1yiiBicR9dLIzA0ur1vkr8YhdPa2Q5Bp6T+R04jih77TT4
BoNa0LPRMxMYwd9uM02eOa51EJqWKI5FP9PN6EDYrxUXKoRhmvK0uBhp+9IEdvTuQJtgpvhE2rbv
7WAkJ9/KMM+rnQX6/B1w1HAsF1JjxZze/TTL3tw5mN8SF08DVvpHmwc/2oAS8Ex0MculpTemnvL9
xNBwZ6WwxQp9N0nw+UktPxNtJHdVmX9sEkX2VNrPqKhFyBu/FcOQH/KKquBIQiaQ1lRytiaGh2qP
Vda1hx0SZXDgC/ZC7fBfSawAbvAZWjZZxWYuGEOMkt/Sxa4RwnFxj0MQM2mxnLU2JjOxYfvJtXN0
hrRZlIcZpP0CDw5iAEYTL//hy3d8rBN3+8/OnB+9b+mjQsztdJ9efM8zzk6IjgEHpekSyh7iaxst
gokHwjtgidAwkQnsGD6WN2EgC0DTRACQzo4uANQH87yNWTvPqPjEqSUSEJXPw5l7PIOu1r41DUzZ
JG5BtA35lx1ZLfw7yJodtT1XR713DqJ8dcwzDNm9GrmAxZ2PCaNvw2L0pzUhP13LiXO1WPpz4VnN
NVtfYLgcko6QV7fYFowu1FU+IddATJ8LD8+ptnUeTn5N2wG5awLRrTz4Ll93aTjXPq/Hc8K7chut
p6ry6lQ63VckMkEAkJYhVRrTS9uxHI94xs8Vx1DMNnDSCH6zn2GhWXlIewPW+raeu2HvDu1MLmYZ
NrjyU6GSezL4Yd4U6dvSmPousGGkwrPRJMB4wtfcGVZi3IPAWM5JLt7yqd0Gyp4e/7146z9p7zTJ
oNr1rM88kxxU8QcG+77GDxxPQK69wXuWXaofLsCP26yG1Ym9FW2XfJNapcVBtSUDLc7FE2vlBlx8
/L1YwQmXaYTFz4/2qZL2tQXsoPyKh79Z7N/BGEHMpS8Gn8OZ2f66xFBCOdWUPJpR/KCssXtO2Uml
ck2QZj9tHOtY87TaLRa3lrGzJfXj4oVMSHqsHLhNDgCsc8+IbJcGnwWomY+88W9gg/mANPKnp2GY
469GQ4fADvhi0RcnibYpvCKShihIQnAD62H5oArGG1vhax1heFd8nRslCvsO2Hx+aUDJMMW/kLHE
7cLwIGR2mb9wzAlAb8jVPxkswKC9z6jqEjp2nBMmC/WOnpOGoqslVkTnQAF692kmOAISTaGFi1f7
TpTngN27uWEkgRbXonp+EQIf76nvk2zVJgzCpE+v2dJUlCiMhKixo286xz2Jop+QZ6NPYfRIAySJ
GP6z2CbwAAAI1GHcSOfSz6PesHSqnWt3zt5pY3rSBrF8kAB1MxmcJ0bFocdlK3RMjJY0iCBPd8nT
8vVzBGf73nnlH/ha8aYdq+JBoe+PkjubxzD4raexa4PO7d7Ry2Mph58srG1oL8AmU501B2dMnuR9
kGIbkHgEPe03y3DIks6usQu0/5pX8JlAns37XhnZPe7OA5U7hzZmirZMjJV8tqIDW1GOzzDSN1lE
zFCYhiUWe2tHLDWvkWMHuLPOOF8oqJhD2yQf0ZsD0So31j89BN5+oWzBUr24FkPTwZSomp3VtyrU
mD6vzhA1YQrj9khYs3feQD67bzF+xz3dL5xChLFJygUKLh67rbU4HaFmDzOM8pMTyQ18CnFMFZ1F
ikfF867uBO+G7ZLErhiXODUWQRNbcZfC8Fe9X97I6Y4Mv7M8Tn8xoVh4srT1MBMgUqVdLvtq2blN
jedE5EydlvEPFOlfENqnD7dOvQOpZN68xIbDIZsP9tPLyJt2bBLLbzZxBjSPC2DYpHynXE6Gl/9e
LKctj8mCicCY+gL4xih3UdfatCY2/GgmAz054wRuDk76ox5za6uxg5D1OfmN/hyzor+B9T8oKxrP
scVJvLcCLBRzE1PS0n+X6WCcF6wQt6AVZ07vxVu5vuDAAhEq8u+GQ+jCXsnTpn4jjVHjDgTA4qqC
m3uW92qwnvVYcX625hP8szac49zapTmqPTWnPB1TIx51AxZK6WNPHea9RmDe1kHjnBbq5nYdaeuu
mJJP7WATUOn0LPKpPPWTD58Nf+arkTdEiDqiJcUUXAInFk8y13HQm8dF4Xux0ui+SE2dMLG9VyrQ
NDcYi+7CCcfg0JrpwYkywldy+nJJZfOHYZVK3xPT/EopCQp9nHQvBsFMyotdlq+qOlkIA1zTjHsS
Rep1HBf12tQ/ai4mR2mTLcMRMZ8HGf/LOXRtfTKtQ1GSe+oSb147P+hRnCL/CuvUuGRM2q5Jmd6q
CJaxNPz4VVlT/Br7Ni6mZdAPDYkWc5CP8aZdPHUb7FcXYtomxr1sssxjtkjmM+JPD27N+6A22uWp
2NCxY59He2z2WrSEVBjAvfz3kjtcY0buqxs5gwsv3PqjGrP81ajH3dwMTJDbNiJT1cJe17H/GhU8
UlHUXB0XTSswofFFHL3vpjKd50g3DRDi7Ox54COtwSyxz6oDXKr5BYMZOiMhyEvFyChNOhNEDCRe
6dB60q+zQC+qXhtBJxV/DEks2xQXaqv90HL5ZjrsgPshBvNfRE19aZDJmKhablg5nrhVoOY7/y7X
k3fOajJwi/jlpsWlmUsa9ywqj5yFESPWzm1JsutZkvIXtf8p13MRp1TKdSox7XhyxamIPYmZM/hp
QmR/wDmB1+4yjTVyQx2ZU5gb0mL2wZRUikD0ftrFaNyyuXOg3J1SjA73RdvzfRb+r3627LNAKIdz
gYlMLzy4ANKHTWqU+sE0WkEicnx0BSpeaMEob0lkftukF8n+QfsGPKhvWbf32sa92Pnsv5AKONSL
qndp3fFpwpqB898Up5yb7EVZTOp6mBQwHtLxMHrWnWW1+m5N7yboun70uvVOGaHMzThTZdlKpwxL
Pw4esSQtmAzNpWvWplI5TiiX0z9RPQD6FEZFSIZsKhLgVxrmAtklxiIKimo2KEec97QNcse1K65W
9Mbg2qW2winiL8KrfIeGdbMrl3lguSwvNDQu28ixze90jo7oa+pXWbguDiyK2vEY8qBLnoZobLY5
jBSDYSCs3YmS7V0207CZj+4XKJ9jMNfh1OsPpegHETTI05bgf45zhSbeltOuair3LHNHYx8O2pPT
0bIRdZO84brjb5IaQ0EPAYXRbHKkIdIk0MXFwJ3N/m2q+WKRgv9gQni3OQZupiWhISyu/V2NEubY
4DFrPfRXkXftiS5zUqXzCM5PMPeiJqJp7tmY/6tpBTtPoN8dQVFfmtkQUBTNXuOvPkZeFlV7J+Pq
31UEDAFkUH9wVm+vRdrKY/9hoKia3eDIeIeSZ21MwTnJD4jMFlwvvv0qQXnnzvywjdF8CJ+OGG7X
XwE68e+YQO2mlUbzbvt9fkpGvfo4qqfNeHhTE2t7+MLcuZOLYbRYsMSIQT5W60ml/fx90Pm/oxIJ
/JNxysL//nHwjeS6NhNxoiqY8dgFHPNhOKcEWW7x+tLb46vrYvsYna6nEE/dan8x7wntN6eFCjDq
QLZcHpc3kbvZDUM06UpKuHEV+K+djcLrjDndEi6/U1ZzcI1rEK8o1IAqiS7lwbWtkSaS+mdmDvLu
KYpQJAjAc9QYBIVb873saEPuZR68/vcSKxJzULLKtP7hKgFeunSiE6uG8WolE32xdWb8HgqxseTM
hZthtG7EieuID/eMzgMS7TdZSfHToq2OB250jmUSfagqaa5JEr21/vKRCyd6F7S6UBA0TThzbMqC
+3F4VROuap991o26F0WGPSaFcCJpgxcDQ0/PnM4x+R41dEwZZfknOra1ky6VHG3E29cspnMbuFBu
hiF6yStSJkhlYwgdaFqZp/tcdv3D7Drn1Rk+pyTroMwY0TeFaDzFMbU6IFRoGc+gw3i+A+vYNvMr
RkQrzFzxowhGShwNyHGqy99io/iuctc5IMk9bMjHmfxiJtmTqJEVaJW5/uDZBOGNb2HfglbiAq3E
J3VHTJNb1/2QXEfWZXQf2x0zhlZUn3X/qlKTo2gS3WrXHENpI0LOa5UTB7oTVuLxPcE6v/eKor/b
o/ur8yLjVlZqesiJSZEVKHmuhlUC82pWFrOLvo3gQfjjXVbNkSZJZreiV/cla40njlIcf2jRyEEN
J8mqgVG9rODR+pJGLpH3ZEmflPjxCTKQIgsKr0TflPd0Qv0rm3ZjmPY1jtC260qUF7OvrwvJ+Rcn
oFllzN5g/feEYP6HvfPabWa7svWrGL6v7sqh0TZwGIo5iKRIUTcFkRIr51xPf776t9G29wnuxvG5
a2BD+1ekSFWtteacY3zjDgVrC8P4xxoMc8uT2NL1gN0tEVbh8maiyI64F0GdwafR0IeqOQp0ijAJ
jMg5o0NT5a24lIvBXWOKyLaNoCsr5BCVjULAOv56IzaxjAp6hWVZxZO4LUV6EiSjefhIEMb1dNl2
SENhIqJAobSN91lpLZteiXca/l446qG+FInX6dHmLEotAh1MVcpBlfV8xJet8JQd8Zgv68xQoa7Q
YB7IB6b4pB6TyFxaSCW9nZC/1LypK3/dG8OWswd5H9yL60iAssxqaAeO9F5TU62ERo4vmWksjAz+
YNgyKM7a1FgXqoIUVBkbm0m5t2Alan5NxhregEUhw1DLndIARfAaGklbKRIKlDYTcVXosizNDMs1
wePoOSgvykYxh43ucVpeOC6huEMOt6Dv9O6RW7aXM61SykFem4aiL2O1Rb3i6muUN6QMFITWxinT
RM08uEV7IPqvXDEFSk+qAfqZ+gsFrpIdekvuiZ/Icc3IyBszV/YujTvytSUDkJ3s2bjsZSKoVbLk
ubaoZDE0amp17lNgWFac1pwOGnNfhFJ+SnX9rCW1dwzE/lp1og6BC8R+YTJIIWappM/JhLzQ0vhU
BvGzRwnMHqKSblw3dKHRnKAVKfZCnn/ge1OItMjCPV2DA1zyga4FbhdRb6tLVane3PNFb+bJQr6B
ZlRsioAOAIOchRBGwtr0a2Gtj29yK+MkN1rEkYRvBz2StoC7VpUv62vRQefTAN6kdSiM8dvOns/F
BCJMTR+oT+SYyn4wwnxpoTUt5Y54svGNRF24GUIUKmLGzR2mgK7dMSpKQWaUMZnYdcyMdm2j+ThT
6HwSUqNz3B5AAKUoMKKkrk5VUGKQBte6AGQEMBNJ2jTSxxhwBpJYTKuLTBrhTBKUbPRMVZcYTTT6
o54hvgRAt1EdhtRaH80YDZITSZgczXGCQDu5P0YdjZPOY8eQUqPfFDqqdi03znCFo20gtVcoYAUh
CFxaiaS9i4xlt8QK/OWNPL5bCPVyyGthmcYGm8cv0yOMf/DmSXIoGf+DS5jGZBF+Wma9SLNjY5K/
FPBcYINlN1GTlk6GJrdg6EfXx5pizBuzXmuCt1z3O4K8C4SaKVRMiJwT0xuiY0IT2cJrbVwS2u2h
SqJx1quQtXpUJBJkF79oNJYI+Plwc26VLC+pa6Zd6LwGfjJU2iQERwlQYfwSulSIM/P4J7zCa/pI
yKJihpPVbCCnkJjwHYGoHHPHLpznadlEGQ2tXXYJ2vjaM9ykmiKZTxWySVqjzsBpPjETZLK9rC8d
17RzwXmOejQyELZJ7NxNEHX6aNMRupiMD/yXqW7dfGmAVCfiXyJcHCzCcK/rfNsjCV/5dIxo10bz
yON26xj6Txoumr1PqyBhs0KbMiVg4wMT4EGR8zsnaQ46LifJfF5V2lL29c8mt97rQt/R2FuXbTYL
6N9yFlz0BV0s0ZBenlmdMVbdE6YsdDRG3INwcYzs1Iny0mkygYrVqReRhCi7lTQiPZFXecK7wRLB
2ophXrkSvb0DmnahX0sL0fg2c6dbQYgiwj1uqfUzH58k8sO5muj8q0lQ6qufdfNmtPqX0tALIZil
mchM/lG3YWLze6iCKvmNNe0c7RRL0aoKx8EbHRCr2wqu92gG7qghwWFYJOmypQkw0XIZlcpHWZSP
KCTXpgWcVknOijvUnTi6/5RBBKldBoDS6haaqnKw8ox3yePk1ZnuQSF0rm0hKspOhtBB/gqM9u7R
u6YkYhVgF1mDa7z5DYP3MWVq3o7dtoKekZ06/TMh3XZlMMKZ6WpCpHtXctbvmmNLk9pm6T7oUY30
PMzEdRP2KjiB4KMKcKmLAYReluF0RqYsWlhmrrj9pFMYZj8Wue1hSR6qpBseA21ONSGlSiD66XkQ
yZQr5z0e2zcKRgZUzF3vElCCmdLB4UoG8cpM1F0ywQ3nITkrflQDv69JN0PTRwmdazVMBHMbddjV
G2CBjK7dOVSvz6xaGyonaNfNeHHofjP3kWjDE46pNR4TcL++CW49E9kdJhnloESWH6hi9Rgnrm1J
0Te9HkzFev9SvPIL0yDbAR+lvmaMlYy0heZAljvGYT4gqibSThVplMONFf0qoxvULvAIfmI//tBg
IuA62XAVTkPRQigrc1QrUECl/XsXRuee1kDOMKbOdXLfhqPsuze5pzlURFiGlQm2jlWYp2eAGmfg
ClMXcWoLUJa+RX1jU2d+QUOif4m1soUf8a6q3Qqp1kJDXvrrR3gZtbafRKcA+XzP/3PgZ6Pp+uVp
pNSAnQI0e0HpfemV5hXJxoJpKRV4yoSmxp4Zh0Sd9gClM5IDp6SFzEPfoa4DYi1rbILDt1PmJ2Ys
0VTTS2+SfEh5/+kPCIdlxbjLkrCJVJLJk3bV5c49y6HZigkwBCs+yniLJ9A9foAh3OSKhGVy412l
f+icMzmayivA8ItQH8GLUidPh0qZoYV7BJH8JdTtd+arJ07DVKz5xaSYp5nWsIIK5lLR6s/I7DZK
Ee5LzSmn4PnvxF2swHGbU1nT8Ne4/gVHEmVWBkmHbIXSlb74ebX1Q733A9zmpNBup18/t/JxiQ5c
uJSeBS7RP7Irk/Is7nPXYNk07cjkTgXHQOP+DP0J8oc6M5yQ6DPtXZeEbydLPms53YOMou0nLTwh
BGSMyjPTHkmaXBQPlKO6QUD67mTqt+M1N5Uknyiu8HyWe5cWO03QFQXrChoydawswgoxunvo6C8P
WAEFb7Ec2mBJe1uceV4fMGWrNlpnXdVqdDhTaBJ4QmQWdd1QmyBYOZL5kXXgtv72XUayPfTFpjUP
5p50VATtOPsmHnfw1CROkokNLsQOROxYnqpGdNS6YoRxb01OjJNfP9YL5JWo5Gi19QrJQ5J+D9lb
ExNE7If5K+36Z+qvrEgqJrWF4dkxyl0N4AWmmDvtXYPyOVmr5rkqII6LVT7KVl9YjQ8cdU5O0Avo
sMV7VcyCMLWBCO/HDFOoG2gSiOAxexo+HnP9YlFLht35Yy6CiHKW83eyCsiKjlMBr321CEp3M2gi
yhDlKGjrJE+2FFxwOmiIeR9FcRecYYaSdy5SkwW6figwrzlmtCpCc6tGzSxgbpjJzPr7d7liBbGU
9KO8Cm2918ccgoDk2t6INgy4vDEzhTYdY5IslVepya6UaiU8ZzO6V47/NsRMB/LhG0cdDQMt8Ajc
CJ7mIL/TpXwUqVNMu7G2JnxoFDXSJyhxAwASQdxkHT206hNiRzv0xd4lkTxynkBIBNVCYDZr9hFs
KmedG7BXMgyaZolvXs/YEOp4LanxVxCzrFfRfJDFi1aoOxoDqeS4sD5BSqDDP/nImHiVElFYAiC6
4jfqJ4Flfg3NUiqCaqoQqjYpGIpPENB9BXM2LyikrXL+DsV2bXRgToL+7orKHtZMNTGZP3ctU0K4
w7BbcMxlAWK1/jMDoRr9gjhMUw2TfSQuI636VJLi3S+Ch94jWVBQapWyfxYAqHZW+XIM60scUN4X
xkyMqnfmBkcLBmMRpDfD30NumwVw6RGCfChokq8Ivw4FYPUyNfaVWJ0znCNV4bAMBp9eBkzT8DaR
D8pNCokqSpC9Ub2oVXk28czMtOxd89qjjpoTT+GlU8iCipuDrGJsdSvlxLHnIQNXiaucG7s/kxRW
AOl24o5ISQ4efr7Io+RziGMSCdDgTQ2yTwOQAUStmNxh1pkz0zt9MvYXQrEy3aDmdcRzRVB3NkiX
EqGNIwxPzQuPYTwsYNN8WoH0LksQwegAAYNl2AsraUIKyFs/UCZpIKFljWsjcj7at8BSL7mlfSuI
uSZ+o7C+hosuV566dlC8YKW4yVN0kWe2JcH3ntuvEe9jkknpkfcJ52TRUqEwVe60ptMhyPKPqXXA
z+ivEczSfZEdkYnNnTYJAkFT/U6B+7rFG+vUhdz0XaVxIxrJpe6M6+A0V1o1n1IvrkupX2Z0uSeq
Ts+SJIem9F+aQoK47EVvjRlzYBnvoEK5uyX0VLqMnEjgTHdfnqwtrQawTCq7b54L2kTkNwyFg1RX
n70APkIU8k9H2MIRZrWRwfsZfnaIGR/olfCBf7oBGsErFvnhZDB0wlbGK9mQ1Y0kRoss9p8YBDgT
Ck9G4W/VQjbLT4ChuJOsU8bVIrDBDKKLJaJAc4w6pzaim0RDshXYcTQDcSlJJAerK486mddFB6Be
NO9ybNCzspqLp+gzWe63OgwoxlbytdR56QvYApkO8pc1lDUfGjzgHHo93JKuOMzpDzO0wNAPYiTA
RiIz7C7faYB8CVr1VUCGpif7GBCRDXn2qgWO2u2ASpzRxwJBJatVEQKJIG3P7+JbYqnPING+JUHf
iSwm5EvtC8ppLhrhmAfaVPFVLJphRuRoPC2aDNpwtVbr/L3Nu4er5TYscBSfA7KGKuUPVHHgB9U8
iVW6LSgFTlHS7GgYn/wI87IOhpdYE29Ca0cdKpcvQ2nqxq8iN7EIKogqKS5KdnI3Tj5EtKWIw/Fc
imG9jZpoUVQSR9+2Y2kWuiltVOCB0jRP6PvHBcRqUckemkYY9kBUIgUIf/GwWLUWdLgcMTajjAy0
e/YMYTa1gJWIBsL+2leUNJXRPCVjUZekVRaC9YqQ10yclBtDNOAL1T9WRt52FgiHoJVmXmJyC4NY
mIj1tyciEiGE9ItpHyQXK1+WGLuSGosTeSwot3UD5xcOdUHiL6/X39KoQ6ePA9M2CU99wtPAyN3j
gxcvvdm8PJmva3AHQagwF10LEjcJvGzSDrwybaRvvOjh5mhohnGZGB+5s2pstcK59bCLOoP2XTkv
s2FtGhB44BfH5lXUGjNALIqu2q4RSFxAtDPF6PBcZ7HyLZQRXciOrDQsG0qRflgpJOv0l3BzgAWu
lio/2Htz6vyEoB4GcMFDtWiT6LaHldiPf+2Ho2R7Eo+/LOPKTOFepQCSXfhetMDbiSKQWgXOGi96
AOfS32vDqEIXDxGeopnsGkxvlmLDsEo1UQ1qQk0fn3dQfjhxNPVSxtGmieAHzZApSxu/Eh9S4p6c
vkAxR6WQe/EKCUEwSTyxGXlSbylLgqe3JyErr7LJBtl1BpKOmyJYiI3m5BecnbxDOxxbW4GdCefP
Wk77K4g6u+VUnwRgHgBSqlr9ng88tNQ31wrlh6iNCWMSeb+BGN87ROoVmQd6k3xkAgEF1DLkThHE
h4ObO1Umg8KSH56GizOuHXhonKaaKvqMPGOnGz9Z0G1rK37lnXLCJv5R180FGPHR1fCdOxZ5eMtm
DDWBc3sFOHMsfKJFWrQ4SYa1r+ei6LUr4SKaU12DzNvD665cfYEpNXf1o46uFouPStMkVn+SARVr
2FyQlfyIOsRA0zf3Zu1wp+E/xM6SWQwamWziaBVkVL7kPkpCsAkG/0020AZmH4rHpZlqAe7NCkyS
5U1khFsTnOU+x5VOmkJgRPZKeVQO19CJrviVe/ci8NtXsnUCi0XymMJ0lGTyDK0ouupZ3bMcEPjK
bL1mWPftA28xAiJwZG7IuEc6nKaHRPMgPNRrtV/BAkQJDjwPjyZnaONamua9k8MzniPUg1q9MmT9
aAYMfdCRAX1qrYfPstNoFZp7eAJg+5IvQ60+m6blgom2ldHthtba10a/lMQWAJryxou5CWHP0Emr
PkIvv+hRdXTDValcaPceOCI8ZSv1Jjhy2UccdRtGL32gGvHKT8100knGlWHlyaRnUBtBjAH7cNDq
9CuNEEYiW5w4SrGQVG4TLQlIzpLwmkeKtis1Qo0MnR68XK4AGoZ0jzoHsSBO3EYBKOga/rJI3zGc
3ICPE+xdxxtV5q9QVrCH4kCwew04jlYV2axR/AWCmpOc6Dsrw4CQt4uoINEjxAmDRKYW6xsEyisE
/UNQEHxluhsGFVtSWXDcOeEP0lHRl+ZWatLKMFY6mFMfbVHvZUcssZ/IB7caVsayCbZiLZ5zs1+Q
MO2BxhI7ZTvAS4Nyv8AZNAlHbgoP6ZsU9dWwFWEgQYE4ymRdhul7h12TE8rS6JJVh2scou2W7v49
zNnwypq1yjz5hECUTbwxOc0YSqKijAuBoBLRwLAnnyjKIMAO1Nd652MVQnDrYMUnK/PcFd0DcctG
kzEhVBphCipCWjPz9xYrVK8XCt0tBYmIN4tCJKjVeAm7UMrLFi+miNydoCxWKpjBrHrGJTL8ator
rIWdTlhaa75ERFis2WxNYoCKuxdhxpQaWHWhIElMsnUFaFKh0Oynm8vQrPFAPNyZnAvTXx9NW3ZZ
3dm4Bb4awAofComJ07pimkjaz1kYrbWIBHG86uGHLJYrC01Or0dfhcVGWubxi6DTK+0hMACPNjT3
YZusNaN4g42waKOLF/VLOR8HyVBDJGetVME7L6HHDaZeaoNFPPKUlW8K+6r/aMXopsTmCWHflmDf
K9gnO3DTfZBUX7HLYEdo6k/JwX3o5M7U1OkerLys30oO1L5aCQjuEd7UqP30CV1Mm3EgVig5kUUo
hBukJj7tEF/hROD55rNOl3pSoZcoTxK+Md2yR+nyINSo0qubMuqtWkH6COthmcrOnBjSu0iYjRkL
D01Wf4JEPOpp/lZlI7WK+WkpLVy9N+fM6WxBNmyOuIvBJJO6otL1PClemn6J1bxcEyFGayibkpf8
VPirmkP7UCXz5CXS0dG1PfkDxyL8JqT9APqJACeLW3RQ1Q+khATvGVNETC1UA5LEG9e1OyBu5IKT
lGXNaFXZmdmxHeQ0wrGnMEwvLpEDOz6CLQWuGOePGBzqtn4v8BxR2JXHpKnnCUf3vjq0AfbYLidx
IppDa/OnA01XfEKAArLqpqOcxjkOJKVDOAZbUqENsZW6EOBdLCyYTnn0QoRjJZbfCEKmPbVAmURr
KzFt3XDPgdpf5px0L2Gdbn1XJI7P/YIXOmlMc+WY96Iur6HHjDNzwRcIhnMN4DRlkfjKRg6GEjMZ
1er8bEkbzCt38nfvZKA+1MFic0i9dQt8AokS/GcdJY1Lod0d0yP0lZ03SG8gR25FKe6tSj3W4d0R
CCstq02XEqoaMm32pe4tYEfSdbbMimF3P6AjpyJ+t2jgR0n3DBmjEPs7LgzkLZhgAeJgwIQrhi9C
5Ja6kS9Dh6Ot6NysKtg1pbOJGa8LpMQNNNBkRX1annDssSzJUbTj1uUYrbz7uBECTdgOQfAyWtJU
4wdDix+xgvQbjy8HHWyWSO2YCCwhdZhffXneR2xpoLOwqBfdK12yr9/gztx8CKl9LS2aMQgiJ3hD
oxehnxDMrCP5p/S8lRYXG0sK3hQmrB1URyJ1j0mHL4yqSaOvOlUzQEhpytJXpt1rnKgoZvzM4ZWA
vOJQFXmFrRVlBSoEfy48ya0SPGvBeA+C9KtWlZ3XNuPf4CvHFJoCu2pROEi64LC+sZKgXqUHGqWb
smlmRgAS0BWLl2YItwHzSpR1dgd2CNDFmUbDCWzyHVC1mMfbKpRuvkvXUhCUD8vbwx2+tYV+kKv6
HVATQYW6CCfSWRtyrS9qfeSwmVz5VldEx8T/zkp8w8Ch+q1PEil+Ys9OwsiBmZHjaReVV6LlmML6
bmEVRvGOHO6ndtCuCxi6tllT2Wmepp+BQRJb9sN+wJRvzL8QdR0N/tC0G4HpkM1hvYRVkPk0DsOQ
c7sWXIYGA3jUwkGTvBPTg8wW4odXu8IyaBqm2oZBHQRCKA3jS2c6ZM2T4Zel6C7FQir2Ep1yYkh3
JWV/U3jFovDBHEVxLc8dZRmoXDYW8YU6F+z615s4juTf/iVVVjRPHYRThURGOLtBvm5dzpwVv8qU
9J1h2sbc7ZwYOwOrElLyLp+pgids5PEN2gZnU7IXTpU+1KdI0uoNmenN5te/6G+CqZMHXE1dxBaT
VsZa/VSB1WzKbOzwuXLQ2xhTviSZZUi0BNsiVQTPBaGxbpPlGyeKMNL/9f0cOtGMfOwMCWF31Hvt
6PmAwKNmSx7doZWcmwhqBzn3pGHchvC4hOycDsZECRdpifdhCAigkwcWKh1ZlhggsJJC9MGG8d0K
7jbwu7uixjXgXyOc9nWPfnuoDhoUc3wyqIQstFq0rCrv4ED60ZQw3NBgxNysI1qMOoLxotCxRSvf
hp14c13vC68sndhCvNaydTUqYFGWdkaDFSEdwqori8ktBunI0BmjpGyNWm9P2gXlwwEwMbMKP6Su
038ydY1WUlyixCUwTwaZCs/MDPWHJpDJlyJLnAT5Cz8NIcyx8paYw1mEkupLcJ5qOCiJNFUrdRVK
QTnrA3UOYr2dGoJm90OVY/fgplUH4RtJ3YMLh+RIJ7XRjNTLysuAdzQSLaNmPLZnsNuIcZwkZF0N
bCWc7B5o4M9Q5j9aBeoidKtPPYYo09cXfNcItFsR6lTCRhhZCKQQ36odpVogIZ9n9Ej7yF8xAnyW
eX00K0ZIStvV03mlmxsRKYIHdhVSyFuupsxfsPMGWH4hm9+zkvt2ZNf4JaA6fiUrkWklJeIJWXOM
k2glK+4DAjcZPwIt0AH9D/5yZ+N01kzHpG3/+rtKYo3n1oy2Upac03CgrbCGmUHEfQajpPK+PUsc
0aDCMkenPyiF7QhUojBEUbzKtFfZC9S+32bmrGQ2U3T5jS76Xs13gqORtjhI25zNE18RZxvsnugr
xwGhYc41x710ZddMJMNZi1p3BbyYE25Fk9C3rgSCXbK2vUuR8w6wJZrLQrog/JTdouYMqHRAvunm
0qhiPO3RERGc+rMg0neAaihZwS0vE2Omd0htW06GE7/WYVOBPmLktMK3SmfOk++RonKCgVY9hnw7
sB9mQlF8RCJPLsM0XN+jsAcDGmy8NKNXUFavVGiDmdSIdiXnHCLjIcNK5+4ygrwhTRrw7OatZRFs
U5E1mBrVzMh+AjiAVNoYTrKY15Kuve9Ic5XGOcUa22Ke+8ua1shUxF2BEdHFfFRxjhaFneMNRz15
Dzzwc0NnOw2CM2KrMbLzKszY4OOZCB8H/V5jVxVhhCahjgzSimfmhvM2dzfAkPR1mM8pXG9B21D+
gvVFBBSukPFdJIRM09a3u4DZaohlG/bPMogweqn4PFKdYYroEJNH6OfMGBQihDyDliqq4FXqeVtT
DTa4ns9lDCMdkgJ8aJH6zYiYzPkGw1c0QyZAy8RK78g3R+++M+OA9sys6mlmNQ3GPIH41G0YCQow
m2j9mIa6DOR01eLLAtPJHJ6+eMVEe5wCsHDjhUHKgIdKeWK17xj1Ab3yBCIN284a7KYSbRomxDho
Fg6MMinoBeyEPoEBg6jyjvxiqiuS/67Udyzd5XIYT/DIoBZBB+fRi6Bt0QOaAxcO10RJPg3CpOyg
S4apGlMqqagymknZK65tlkfAOUyng0idphw1ZgJqGQ7NMSgYZBMW0SlThE6l3SHknYRJLtuoE9w9
vT0kWYZLbIKVIu52IRuSnrqQ/SFYGYL3Xg6puosCwsdonW0QqLF+xvoixmcy73KCH9SRAdLRZJv3
9a/mhQmUUQxnkts/BC9s7n26LMoEMhtjWSXV2QPIX1gKYd+NvpWrBPlsGiRqv4F+L23SJPnsGfFu
9Fp7EvuNIlagpmsMVNfkYxppOa1lGSep6bgLS6lz+Adsqux6yiwTVYYzfk0WeyIlYz5OsssCOaYj
GiMEHd/V20Ca6ZX+9sc//Ouf//1fn92/uT/pXzJwyj//O+8/U/SKvutVv3v3z5c05r9f3/MfX/P3
3/Hnnf8s0jJ9Vf/Xr1r8pPuv+Kf8/ReNv81//GQe/S+/3eyr+vq7d+a/IpTe6p+iP/2UdVT9+i14
HuNX/mc/+Yef/0wQk6RJv16o316n8ef/5fvGJ/CnP+6+nl/pH87/4/THv3x49f2nP/76nt9SmCRJ
+RedGS4NW0VSVEMnZOe3FKbxMxq2VN0wRFGyNIXHgZ9SeX/6oyz/i4xpxSB0QAHSJqt/TWHiU5LI
EEGUFEXXdcuS/0spTGPEz9/E2IwPoOmSaiBINkWZziGf/5sUpk6XYg9/UL0RztGRedmaKPmDstd2
yjrZd/tkneykY7z5m1foL1fSH5I6PqY+NFFejt8FD/32qDwznrsKQMj43aPKjAiH1jPrDXaStbPW
r8MqX3iHcKdv6bKso7241ZfyDfzv5b/+yLopkdAs8cgKIpu/f74jppk7l+ebbOtrvqfrd04/vbO7
0ObBHgLGvT8n82Jn7tN/8JxlU/xfX+q/e+jfRUgZVs3AxvXAUvmrTiT95xH5n5ICbw4jcHIn5SjP
non0Mro97Xh9iRVsaI8MESkb9lZ/bC1o3tFeuPsP3ov7BArjcpC3krzd4WrJ47MxKnDJYYptWVkD
A4B+mZQIz9fpZ/4KCZ8L0P+s0iV8ml3yiWCB45EtznKbCNilM9dmZCzM63k3G2bUYFvMsRN37s7N
mT8VpkAD5slBmDwYcCBgcRh2boMt7aQKtKVzAzNLPBGelYvcEi23DPKVI931bB9F74w7YxFMz3uI
4bbl1BjdYAYjkaGlhcUTYlGEKKo54MAyXbtB6BCtP0tYRWylzJYOqFnyk6BM2T/IRaqYuHJgLEXb
cejVWLOwgxI5yZW3EONqNMNnbuhLmg08IDIVyouZVOrAA+2gWKv5to33anXNk3XYo5VYSpTL3pLY
BVQ/eX0w3TUGTbFZKc23jk0LV1XdLGPMGfzHQUbDJcvObwVTsCbxUgQ7+UDY+14qCy08ecNO20VE
ejLdmUfWTDuVxJNwRgDGPa2uAmJsaCdVP1OLA2khY2AIIQkzkJcT8AAT/97q+gTaWPOlPsUnO3YF
pNpImCpS6cO/kgj7TSdcMNKJIsmBOZHlU/2ZOgfzgfb1jo+QF7bUV0K3bM/+RydXdm5JN6ZPSI32
pbPoy0sZ5zjhQZFBUXPgjpE4Wwo7GoZSuolBvvb+F11D3KioCTGnrENv3hmzsTWgM06ZedGSCXCS
zJQrLici70kCi2e9hgDsWmPcUsK9rq8r60rdD3LVZuy8UubROnq3lvKatBUbm8+cY7FDAvUifCT+
/v/xJv9dNtc/7yb/3y1sOqYDU1ao6VnVCdb72+X0n7ew/R+WFx1ts6aYiqiK/728/Pfy8t/Lyz9j
eRmXj7+emcwReSiZ47FFVETUeOaYbPk3ZyY37MwMgWmzMbDUONY+TJX3Ttm1LjKf9ugQO9A6N0pE
1PsJ/CHl/g+Wt3/w+NZ40Pj/+fi/PcPfvQIymXaiKnGqVSXD+PvfoIlauLuSVm+UQ04iM2s+mw7A
95u199fdigbvpUsnNPURXa+lVb4kZccOl+yL68Ku13zMLmbKqlwnW+up2M22OFaHzPY3yRH8lhbZ
UbnEcgOxvEP75c8GDMOzHN1ia1MXufLcpSmfTH3KvH4KrSCP57BhPKT/0URmzDepGY5P2ze/m2GN
goaV92M7OZjjTkLuMm3E6Xaf2m9GSTyTXfcraOfaR7aVFy5orm5bNW+g2UQmGBXI3qVUrl3Yuxun
3I4eT7wFCCdePYEGPO0r7Lj+1cUIu6nnJ/pLT5GeT+JF/CbuGJZBizC/8lO+tzaXcoHNFf2sJk1x
cYa7aol6d6TGfRQMgI/I/Bw7Fia+Rp7d2l3xAIcBq+zEmgf5lHmxtlDJLqK9xvmCoMcK5Kltyos8
Xtf5D4RJVPov6yMsn1F2r5SrnLxccVUYSzNYdk95R1/4HgqQwWekHKM41dfUmzVe0B/xEewYfr1K
lPhEbz/dx3BvDcg5s44RxKM7im9Xn+SbdNOFn3Bj4G8UCjTfJf9Abw9sw4mWIsxKB1DqnAuifBno
Y59o0eb+0l3mVyV/s9TxcDn2LScMQjf9ht5Me9NP4kl8Y3x2UT7qOdA926PoiHaII6cFh/Rq9l1M
5RnRVjP0REdefanlzGQzHHRz2JQ2kZEZBzJmlitlFtnhIllqu2IObHA62PJb20/aqTlXJvk83GMO
FKf4lezOtg7iyztu3BkN6Sn9lIk2aXl42KGr6COfW4f6yiyPvzBmM/oi83bHSXhlzIFGTMw1TzFb
WROPFEku/hnHeWZFt/4AJfhzZOpZb9CCJ/215D5wLwkM7xTpqqiTSPQQf6xNfsruxZ2LgL4W6g01
WBTDrCDIE5fvnMsT5CACkKn7IjkymfvvSCoFjFgNaSKLCsGiO/UOiI0n6btmTPhWfgBzXGZh0kns
z+QOKm/ikXx5MzlBDlVO4kp4K76CvfaWf0hv/cHc4kW147mylef5lP7zDNbLbJhc9CnS85PwYdja
dnwxhak3ddaf1criqwMbc+WMRHA73BnTbHKXprpdX3SbqLt5v8ztezd9Es1j99vwO0ASda++/GO0
d871R4Ock6dENugxXKMYHn+aOpHWw5qD7MxDezdRv0IFHOEMOLeHfh8rYjuXHjgAsbLOQ53246ax
EGH06pxqQIRDNlBz4Po+cd11HMz9OaptkctrYtmJzWggnqjfDF9T9FQIRjamzkAb7IZEf2lEvtnl
OdvpDlSZBb2weAYbbsudOCziLaTfDHFpuNXmwt5984Vr+mnY1RaeFB3jmPi1F8TizCKiaSnKOyCX
pWKL9HtIbbFsmY5rOQ0/1bm7VNcovimh9JV0k27KUp1XK4SF5iIqV5Jd74dVvc/3+jq+Cpvh2L41
T1mDVb8swWnChMDcgTaCK/l/snemvZEraXr9Qx0XXILbR+e+b5JSKX0hpJLEfd/5633Y3ePpvphx
e2ADho0CGhdooEqVqWSSEW88zzkF1fNZ+CvMF8lVI/zlzUjJp/66sBdevA0UbATMzRdMPu1oz9Co
axZVfzV0RlP7sb5gm6DcU2jMmYmGMT8aL+5wArNPoFJddmhhXtOnaO/ta+Awuyy/a+pbbn060bsp
Xq2HN0ZvJOCxZM5cWlpzJZtVz97wI4i74Gd9ia9xXz9zxvpppRkmHaplHDhMd8puEx576vKfZGV6
0wa1D4KLKNfM/xKP9rm9OK8t+i5IViCttOpgcf6da6QENAKQDh88+Y/v5Nt+s27aRbkM54SeN40j
5p/ur/rDe6tv7dV7FN0l7uq1AkNEgyXTA/lS2ShqS2qCG2SpbvDuxWsjxRLB0SXOB3+eBS9QMvyI
EfUiYF9V3tJJ+vVkf9df0iTYQjdpHrWH5lSf5Zv5xM6nGR4SjZMFQKvqwYTRRiJuOaMqOHwEwZkc
lNduHW0TeysIHV8hUqx0Qx0kf7LvSvsZcRytbsUjudcPeYUFCnMZ4BkC13hnUkz6pGStW2QcKa7w
K0xoHszz9j42KzxPQT5Tye3RZWfmvLDa/pCzP/ZM7+hUXzodlGgh80XeLSEDFPrWf8np02QggutX
EvlHo8OBNQu4bXOTJZcRrE3ySOoqdfd6fSkgSU+hnrVQliX6BSpFM/MgN9G5eHJXxBb9O2wd6Lhx
MefQCkVGPizaZFbn7P9o4zGXJQqymAgn7V6BSZIsO7ns25eRosaaItgbTzfemnuQC+fq/vK+AKUZ
pG3veXoZkjcT2pLfrOJhLoZtK1cGORVrwdaz4+xBn0uVmSplvFnynTB5qNaGehudq1HvEV9wn+Mz
DX9ayMYX7VBfB669fOOXH7q+j2lsyE8CvNBTTGNb2bvMPKtTuBqrVoIkuQOIOudMK6FoxYA7Wxjq
XmfSHn+qZBxNjcczpzmpSUrinvTVzOy/AveZx6bFAqZeifNw5954JZJV8a0Xe705Gc0pulK3vkUf
xpnMWPYeP1oqZ6/BU3bWX9zRm6mk1ZIZuMhFf1PfL9yTlvU8fwkW2cQQYPyCr8Pv+Zpt0mgJvwbO
EyndoVpIZ2OjZCAu7KYdDo7XJkz3KByoaHFItB146q3HZXShKkbiZfiEgaU9GfDlW0xnzCw6gsic
oAGdn9mv6lF5LijezPJxDpSLUQQuQiZO/bUjEMJtAuHErMD3G2+B9uOEXnFBRr+yJUhICJyvREZW
1YWARbjOXJga84ETkyd6/e4MTr7Q1hS5Lflc5vsA21lJ1nBJ/bvahJtkUXwS1olfLJ7O++Ypvcbf
ApL/kSucdkbGOow47GfwEx76N58srJyZL/4henVPUNSFPuuBlXsbhyOqr+LVYU1GkSKfFjYUCEkO
x5C2eXwT0V8pNz5mMqsA6v4SwGgIOWxoKVSHHczwgRSrvjHt8Coe5ly++DbWzVn0jXCEk1JVOUHW
Fpz0u7uSGUpFlJKzWFY5K5g8AKZSBB0LRenWOekmKd7U4qOJ4yUtg2MsSYURj1MfXQlDNPv5F9uA
f70Mn8as/7AR+L0M/70M/70M/70M/70M/70M/70M/70M/70M/70M/70M/99dhv9zguKvpwHMwm1p
WY5uoe82/nkR/n8mQaFPp3l/msDrCmfqpiF1S7Xln3IMsJSqWmOUtW+H1djsYvVJ6bJT6gHGsDdK
oc3PtF+AcbLn9cypLb+x4Ekry0beinoT8weU2CYw+K1A42/idOkMOQm0cxdTtZOUUJwMGMIbMlrY
p/uG/uDQf/7PNzD/8j386cTy/+J7+C+Fov7XEk+njzZIf7L/BwJPHOaQC/tP4k7/rUy+0+DjH8NO
/Pm/RZ2k+QfmAEWzCDQhAaQU/W9RJ6n/ISUqSWI3inRsRfJ3/h51kuofuqLaOpZXVZWaYbGJrbJm
SkHp9h+cZBuaYmqObVNR/C9FnbQ/hY50Q9UcwzLh8kiD16D96djMxlXR6D6GuqjAgYOf2FbT7K5k
4xcZ62jV+WSusfH4CFFp4VNpRh69rhWQY7DnWvo4slzkZg2rFIiBajnLjk5l02CacEHDINHL1pFq
GfSPEgTD03/iqiPPXMp47lba+R9+7f9BhgpZ8T/feSwd2I0kUKabnEJKW9p/uvP4XV+Zat6EYP2M
iUf3MPM0XLt14y/LR0N9b1bBTViX/fSdzoqNHtkbX1PiXaaVsAjEGao3jtTGqWhWV/seSc9SVRF3
yeBp8NovpUeNUJRISvtGzk1VJ1lE+rr3827WkB9eOI56jLSm2bdj9A4H/TvqfKYjCYJt4Ql9r8ns
Ukfescqcfu6l0H7THOCABjZSra+IlJNNBqO8k7G5SO0W4rRNfwxsLL7PGkZ05s/9uv42yj5ZVDHR
cQcwUV16X2obvJZ0NXCROw1R2eLFrpVtpOxAgF6DrrpI6oEYON8D/4d89onDmTqzoWVUdryoioTJ
n2JtO47p8LbdjRJPoQVdt/TORqlMPoSLTgjTU9/TaqE09GO88pfm11ct6B56HmxzBnBkV5d1GFyr
F1ASm8isNnhpFlTi96kOSiXKfoLa2DVjsSFVSvM40XsEzz4oFDB4WYiUPVAJ62s3JWvOzeBDc+m2
IoYtHzHzHcY1fO79UA5H+FwHvm+nfIPhjpFvec4oT8wTgYm0NNaW5FTGP05CyJBRLsilW5GOR7vi
QE1jgDol09eOyPeup6LtiN5IniIGV7dJ3GztGGVpIJ9N7SnO7FMeFle4EoC2wQvkAMMTDjdyjRbD
R6NPHkp9rWvBERvRzQzr12KMz4bL0yHYQqPaR2G7LAqyZP7Rw2hW0d1xDI+aeIR2gjejWWJLF8qk
mmE5MSsVbzMIQZg9u9qVfcjHHHNTv3BVoDRaUWxt2sWloxOdKmcoH2ep6i4VJH5pdFYYzMta/yWC
+M0wxjc3aZ/onNOR4qAuHba1DJd0wE+N2u5rUxKRbVeh4AQRHUxLr5OcVh8y2SXX/OEZ6oN5vkC7
Di1WZ0SKy25V5tfIFvvC14/RKHaGFrxCbLwAIhXUM+wDxnpGjlz/EWhD3blokfiM9P5QcHCU+daH
FoAV1mpB2Njl9Cdw3wphvev+JkmSYxLEG5GITZ73gK2hQKj+ARYkzBuxrWmh1JG97b32wkmrkgwv
wrU+4J4Qrk+d6VyH+mRVflLDf647YuF9/SuyGa4Go021nlPYNsE9UAXONWu7g5XlT6p2t5oQkC5X
f/kCC43DNWfp0Cnv7WCTGfQwbeuXi5jJz7yl33DcqvenIKnutDHh69T6Tz9O5UHVOq4cn1rSdD3V
xnH6I7bGaV5fJjdi7osy4tDbU2+a1Ty6FIaMq784GXUG470Yoo1dKgvTHz8qGX74lFOaY1Fpz7Jt
N7bbPuWZenRK5wTY6Tj2/jZwVAp45UEtSAmmSfEyVhz66OF4VhLY6jh3OyvfpJ5cImu/eYx1aeZ1
3/mQ7/OxOxRd1PDbmhKKJPGbtv9uueu7XvkZNM0jh6so17Kpvmyl/+WFfjtvHAWkAOKDElsycinj
xyDACI9nlwxcLHWCllNFtrEuDPo2xaNxMOoAKOjDCKuE/G4K5VLRDOwy7Tl2yM51QfGwsbVwDPs5
xMNebcpN3CcbL0ve+zx8jlPzNXXrJ1+m0N41VMfmceDbMnDPCTjBausJeVZcAUBd6N1ccyd41jQO
UVQv2lAd9mawmBrIkGhTh0OTOFcEkZvpV0j54V0b3+GFg9DFvwToTtvkBiwnG5zCLPhw6vpJ142D
NrbbQh93uucjmiS6FybXWqTLTj+bpX0vavsZavvDE8Mtd4N16qTUqYenymvOoh830wdhRNGTxl/n
HvBaiVtedWIueHNGePZzEgYuecYAfTqMQmb7JZVhUhuhlFsLNedQDPSb9HXiaEelolgMVEgxQLn5
mcvpS/jqV+IMLv0wNao9c2VngZilcb+vkvjoSbFP8naftuHU11kWFMGp2PEp0cWdbmB116ztbjso
0TENnB+8bg7dkPFU4jtE6qB4gODr9GwU1FV07YSQvJjZ3CdtlwoOCpA2ujWhfAhjfG1t2Fw+HJ6a
k0NqOg2FuhOmObz1AVQW8DXXuLB3IVWP2DvajnbpM8nd2QMpLp4yMAZpGWy4LBZaRDGwD3c9aJsg
OKinYXB3VF/fRGZeMQrtXfcetOOT0TSXqTthrOAcPPHSjqVZyzmRcpD6L4GrbByPI0FXvwtDvWqF
XDrcuPLOOpWq+6CZYpvWR3awu+zhCncbQl2l9nhI2nZ6IBp6/FJG5VKLo6PSPMdVtnHG+hTFzpYe
76ZDdUQr01uD8rmaXv2ozOIOUiCagQHkDoUwvaaVA5G0pK3H+TEI+c6m7QLf/9plI+SRhMZWYCVz
miSv5lCSa50CUoK/3bnF3av1XSBWWom2J6UEGwYgGUAEKs1NBlSeEwPsNp/t4GabSYfaRs25LPxb
WCXv8GVeC5NHRhr/OK3/bPTUlfT3zlcWnR699xlHsobstpjpD3AZlEiuYfLBcenPrbRubSzvWWzv
R1XZ1cZyet576rDzouEXYHZvHjfd3tJr6vTxyyD4ovHj7Cz9TPwWbA6CbpRdUOU798Uv9BZKhU9h
arz4E3zb6tvFGDTXUWtIH1vfjgXXxhxTAsfJRo3BNQ00yrVLHPg3J6mesEfeSo2zPlm8fofc49q/
vfhoEeT2avo6Y+9cAKPaRcqAHCdbA1ZcGDyg1UBO2voxidYwzdaZoT5DrYN9EybHnk1bbzY3kyMp
EY8vpVbx7DE2z7qCuJe1ihTGOlu7IblipdSf6NxfGrylVha8h/CgMFUAnGDBpCubJFXemxhwXm8R
nxEa64+MIzgKZ+OMky/vomD1PstgT9Fw5zrNAPCocK+UIiHEOuZ3ZmHZ4tl/8mwzXebIYicGx853
uidRUB0mlc0qr9wmdXcd1Ny/9FXqHikIkKWQhLRTufa5v0ZuPcdzAH6ZDE5dlRtLeBcpHEqMssM8
S6bZgnigmVHNN5ClK2bBcG0IMzyn7VfXd5JjwfRSqzWxtUzdQmMM+RmQNxS/f4nwuc/GSqwMoJJz
w6gIcRn5U9QNL2x3WO2Nvb7Aq8ASMvqIvFhZD46+iW1Brk347yhqXsXgleCT3V9dVBUr2j4cfQ7R
w8AuOgNyBTWRGuQ4EsBgRacDRYvSJR+Hvnc8FrpNYC6zhgu4QLfL3QQwAyfGhabdSxcfva24xkz1
DfhfNJFHNUObXbfrVC7B8USAMsH8YO64KV1ydhx6AejDgrygLBwu3EKII7qxaIk+9YfFyfNYmbss
0MhctLyukOPNqW0FLHV4+OXR7EETjoVsluNgfehsJJZOYE8kl3HhyORuOzwqADNMV+OyiiEUekGi
kTqg+FdDxTSF6c219KnqG2PRgkAuqcih6sUhGyunxI9+xISi7+BDAwHWZ0qffrJ81Ve8dXjVZOYy
kbabWiMfVljA21aB0g8zyapolnjRPRccq6qBthhD4W7ikUKAndME44A7CcOnLp0OcEOsZwpYmKrv
9Q/DH+ZR2ffovHcsNALuQsFFOljpUbjAYwNAuQLa/dY6bFyQIFjc1aPSJTOg25DxpHPL8B6sa7uZ
aYVJLKUMDqav4KfwSxjOtRWe9V5d4QXod/4EcxE8ys5g46yza2PBsCP7sypINmngR2AnozwZTBks
fYvWexsTwiC8P2+gSR51clBQzPEgx3W2bEy6fWGp5dAsnGTupiDUTJdumQ+3hAQUco+x1H8ynFmL
2E22tQ38KU3HTQsff5tMBnlcLLiWCOBIdexemO2wihzKS27S6ReG8lXlPox20hcG6EMYQyGqyXjn
J++IxmhNWCEyWaVdNwigaLPvCr4rtktFFpJybp3iAW621OEqKillBEfFC2r14LqGUlk3iJqJXnJI
no3ms2a4Oz8Gum0Vxak12ETaRnQquc3QQwWp4XB3nxkWybrG9W9qQtLLDOKrXXvq6yAH2jGnNDeV
c+kl/rwf+yOsGFZT1UdsGe0+9ggh6OovQ4y3vobcUdXmvuafjo2uXwXgWWZ21xKYYq0wzzUYiCXE
2KWu85MTtsFGGeivSuZczWKEShMEyVzBafDssBx369vQlcEadUe2qFvSILlGtbKzeRp0ajdvR9TK
eQo43MAshp6uU6Fu1qxVuz67RUb/CuVEzgtZ70UN6ckOUNP2qs1ncvELtV5pJh+UjWS1NOqNrrO3
6X1zQ2f2ajf+RssLNs4WAHEnS+dOg580LoC+F1wbWfbhF3nHpcCmtuy/85iYoQUXgQAR4pbajq/g
G5d9/ZOOznqgm257hrFrKyXZqk76ZPCZ625+Mar0XZjtpzTe9LZVD0wNkVNlknCvnayMoupBPfLA
TrtD3olHoJHtGvo0XSlWyhXnRgpTRFC6sHCTW2BvYYIQ4Rp0ladGfMr04qKO0BV9m9BcX7kke1L6
x60KLDqApTI3AmBkseweIfVegTGl7kYq2z6/Ey9776NihyxjPabEZKX7GqVEJeGx8QwBLAbZMS7E
x8BmopPs4PuHWbxAygdz2Q/UKC1oiC5xRTw1Mx/2yFwqKAnsknpOap4pBgNPrVnap3FTLwz+UGOa
zd4wNk3T383hYUADJ9aqT2IMGv1Mg2eaYb/HZX2RNlkksQ6CQjIQINPG3XAfmLlYpokhcaE7hCqV
eJ+pP6EPtk2q6rPnjDent/epTywlVNVsNbjyGbsOPh1RqYsiJ02l6rwq2csnz2305zKqXqH940yg
cxQFx36kM+7n0LGzMnvrwuGmZ9aXWmrrSqTsBF0bVQFfpYPpenIhfDyWMQ+F0u8WzhiiQ4mqb9nk
wIC1Fca6b93v7gGAyVlrvMdJ+2X34qfLp1WTNKDUCvsnpsk4TzKWCwYLo0AV2ntSdilBv2I1UcTm
miy+YDBcqgALaBTLk1vSjpqWyIJ0rgc2BZYB8JBOz9ENYChFQqNvUiu79A6ad5rUC7cjPV8aF9nI
irrvZJwLeOCVIyHFpJhKYGZ412259czgm2YTcsqajCmLiVWW8N7T7ieE9LtkNPkrBXxO0hr5fMIS
ewjLY+DxxbfA+a7cQf50qvJWOtG1jEAhgEjh9uNWc2t6uCqumNm6uog9lmU1kvFZS2zJQpA8sxqR
r4qwwzzNA9qPKzzX2bGD3cp3JZjHkp0GUIxGE8sGWGWDV1GglJmFSXn2W2ms0ZwBpsltWDwD5i9H
6i+e1hy80Diosh5XkDHmlT8sAtKTTnboO7Z4eUm81ApIDz+qSD1aVfvdNdwvcgWUR1DClii8uiW1
FhActPjmeIACc4DrcxNmM1w0q0OWWNykY+wK1ZgwqKwUPY11cQyJy7PBvvcpQw1n0qETJHbt6lnV
hrOVrwXDQ1LgrwPAHXadwRRUBDqtZzVGznNEEZgdf9VBAVe4dYOmB/V2LBWvWrSV3EJnRYXTaTwD
opuIxnurAaIMwH30Y5rOw7B99bT+S4p03RP7ngh/OD1YhzXiCyVCMG/VwdpkJf4bs8XE2ctp5e2D
Q3OPoZ/sqZ/285pvY+4hPbZbIpCWscykwAVEWGtQ9HNudVc7HrFQ4N0d/VNiQXyiaX+VStgvuEU+
syFdZ0r8BU2YCkFKZzh6CTOxG3qC+rnscNHqeriOJkbiO16lkOgqwdvKSaZCIpYeWB/k2Gtlk7vZ
uomYl2DdY+XScplI2XczAP2k3QIe3TqlRuHr4zMFilVRYVIWwkUX1KvN0m6an4IX5gAB6t3gKzGg
SDq+8dkjqBy6aMtz9TtSkxdwAvwTziLrcQ+XGnSXrn/1Jx2wPbgX1WspV0Q8Sn3be7Fy/VYb7hJ7
yFG1UjQ46GPANIKOi14ahb1LEhzYNuHqifdVWqUL8FjnmCBlmkefTs41nw7kMD08tR0Qls4o7uwV
NmGk7arWOem2cesr2pGGmvAoYBvjNmQcUUBmao1j6LtJXPhkGsuL5q/bRpQArslXs1MSYo2ppZE0
zm61wjyw9MqlleiEbifFlWG55MVHd1OPLMYSOOphV4RzuyfIF1XK7pDyoF1Sue6JGRJFZfrzxhNR
wAm05rIQ2QrcOMtq7TRWEtV6kCO1rDtlp7BMDAfdWIT+tN5gdQAEwRELDwxiP3aSDj95U9iu6G5c
tvpgN3cs07K7oSvbvu20pcwR+vm3GvcFUE5IiJq/9gcU7yIwdm6kkdGHd6Zl4QubDkZiWoofVosP
aQPOsDKti4cACMcKtQMVaNtY8QYDndCuJZwlsAxmNJkj1h28pZESDk98X4LgrhjL2u7a86BqJOiq
s47WKHvTcpelEbtBFk4OXM+Fbqq7XjQ0bQNfmQdu8lE7ibHMa+EClLXW+dh8eyMeo7rVX8PmrtTu
zjHzy1hOfkdYVK5w6lnZ0olQx3jJjoLVvOh2oeE8yljRWFE6ePu6fD525qknX+q1PKxKh1kUtLcm
WXhj/D0k3N+8HnNLU+/UfHyYNeHhdmQzJFlvWHH1y+MusHD65lGlSrmCn/w1ysnU0bDkxhIKx4X1
OCXuTzZoXIe+9xAgAJOW/wMNljt/2X5B9KkWnMeUUSd2msVtm001sJ3iIhqW5p3u5+soowULxo7V
J0Se2q143hdITvK0P5caN8tUY96Ax++9+Kv5p7fnmQUwqqvGi6wthSy5LHGCI5wHsLRPaDBrDsnr
0ih5+5jifIgPQ8ELGWEDz62kfi4sSExKLvU5zoq6SpJTqgffcaDGd8tiXwG6WFtrQFIlyBR++d+m
sM5YWbJV8GVGaKQyfahRnxuvIr6nUfsENfSb7Y9aZfsW107lq89uOr6nRcykRoMGj8wRPRzs6X5X
cXkt4ENZCbWIzuk+Iw2RJFjBaKY4arbwwcknwn5vIv/bqtyvvi7kuh5Uc5bY/aLOvwrV523Ugu1e
EwOzaJND2cU3w3cAy7FiiNW9P4o1ZyRMiPq1Wro5laoCh/FI3Wq0DAZwMU0PBz7gDLbgzJeSHk0V
Hro2jledOhy8UsFZCw/SROnn7uIkfsLTRaa6jJJlORQ/akFKPJW7SmmCldMYS8cmph00Vb6pUzaa
qQt2WM2Oel7XrAlTd8Wa5Nhn9a7POMgOTkKLL6MXrBJF2ItR4/jIF78Sk6e8xuVrxvqw6CW/wTUo
aRowBTuxoE6OtNq41rpkpbZ8Tomt782WQRPijpjiGBD6VV0pxPYRM6SpwgJOH/Z+h/bWlD+pKrDM
ti3EEJNNs3XXtK5n3clvFj7z0heAHlmK5SqeE2jp8BobiiRDBZh9QnKpGT/TdW7DkNIulwTKvWpv
1uqHQfnAqh92prz2XflmRvrPEHXvUaXxuu19YaCaZGrjTIULP2yPjbOOs3wbeg/To3qvL1lh5JxB
DY3y2kE7zUpAuXX5BucxQGwwtjbbRMjp+HRX0NMNekW1xgQRmPwWDuoymIadSbtNAhjtkMW45YHX
RRpif2Jhb5jhmSvMHuHSULixcVInt3m0MIFeLLixb6y8WCZJd1f4NsKO7E8i0XCnqbBDeWxaK1ar
68YPPtLW+rHKJFvk1Ck4zRkW2CDpTKlUugJ6FloOcLByTwm1xDlTKwAI4AUnVowaAG7KqnDeTQNR
u/+KfNXmK2nFyypqv7TBXxsxDynYfbRC4DW5Y7uKAlYwMl+ZCYQ0dHnD0hPmum+db8t0wdrY/hJS
xK61BWdh6k41NNiiXoFkNPrwJAsHVo07a3reW86Pq9Of1wT6IltU+1wyBYR5jeBXf6gTi0y7JlWh
zv2G4a20lI+m5d5n3syrU+AD6Uqw+AWLsaoV3dqvumdfE8PaHBFPd9KnyKPm7Fa8OMbxBnUs7MJu
EdtNNZfohGc2XBs7TdJlUhrqzK7TFexeNk4D4jonLRYm5SZN7S46epO5jlIRjvR3XQ/wsvvBXMOM
eEIk+VabydVDMsWwYCUYW8692txC8wx5xQC5u6ppZqYaGvOKKb9fgwcsx0lTnDtn/BDhIo9gVSU9
NyzYUZzodDgcAUKbI/R6LRAjkP9rpY7NwQXjjUCqeFMDZYtuWnKADN8Lg+m09W2LnY3IkseeGu+d
XPlROhh5uo2OsyHD4u/h4oSLtpCPxoAvag5We2ij9FeV2/myrPlyi0DhIKS8mlrGESTjx6Qw2+eh
UsHPl7AKJe2HtkkoAw2bSIlJurT+uMjrTKVDk+NEl48Kv9RszHOwThU/VQvvwzBy1GhvG/B3QRW0
uxZamwukuE2eRqYIcwvrKijvq9kXLBdtbrKBiJZeyNCZQ/BHGo6UEUKHyZLBQ6HTFMCyz5pv3Xvu
sS64y2osy5UNgHbuaA5KNrn3+hDkGHMdo8zPHQe3sLQDZwkpn1Hkmd+DQs1KX5YBH2Ur42TVshud
O86994FGVBC7IYpHSxF07C1Z3x/9CqAGWOMD8gWdwZIqWYNoEjxoAhtNmHtziK4qM64V77/dSdC+
G7cO103FmwsikCSVAaWK3T0Y25Z5oFs15oIV1i1su/6t6LS5ACx7tDW2TZlzqnRMw8ZAOnUYkjWQ
PzBail8sOcChXVIpEw/MpzJCAmSV51XKSbZprAX9F+uvn1Ie6teO27tJDzYe13ZteAwD1Q9HN+I1
758yYATtbZoUllykG1siNbCYkhhJrq/5Z6OAQ8k4goheDupGGuLOg+erLMoXTZjBIsmctY+JciEa
sOiarcBciZM7hPoTCRIXfzPVJ6Q3tV2gwHLGWdP34a9e8WiApIwUWvMncVh0NE1mLySykiBbaHqs
7Jn3svpPdWWtj3LYlQnbzdRyl8LSAIL7X65Zb7pe1E+a9pIxCaeZcytDBRWcRGTmVzA9ZbDGWsGM
MLiGVf0wGi98LYxhL12TomqLZaX1BUMcs7kEEmNp0osJfceBQVYNhzSzbyUIur2XXSqBpjRgleTk
tJGn1dqKxVG+71MDw0zM1MJLkp3pNWuZi4fLDngXhLmOHR24fEojSq+17tAq4qlScKWrI9zJsNuW
pvuCaoD64ehaJ45sdQlITXYGeTOfcZegjoa5uZkegp3uJfNUA+qMlsmfKaO7NJ0s49QNCJ5NI03V
rZ+Wuf4RGcAe6hHsYxs4bVzemdXGT5ifN36IT7StoJDFIn/nE442rc7CyvjJFazHqdcEBx3R44zt
17BWFT5+X2ffgtBnn/DF9LuiOeT5C2p4gwW+4Ww9d3Tp1AXqvlf3LBjAHcK523uU71bJaDBSaf1L
gUhppvfiGb2Ygb+j+IRbyil5b1qrtoSJbExSjNCasz7LZLK3rPLohWZBUe+YKxJyais2kX/AqLNC
jbspGKAMWvVkOjZU29E+6xxI5qwlXQ9tM4i+CiWWoww7nclPXw83O663YRlvJNyzrtzkvXuyo+Cq
ivhsY+dEaYzQS8yt6JccW3yzCYjRljhA1f+Atb3rlr8yM+sYxeqHWXIOV8ZMBruIYmnbk4jINfSi
VKFyA7SrFT1bnFtzoN0m3nuqjg8tSF4LNXrjWuBk49mPBCsmVpI5B5y982W77k/YqpfiTWjDS+ox
jPMGl+d3Iw6WUm2SKBq3QKaOlYhf4jb9aj1gMCXlYN9xX7oU+imX2pqpFsmP5JoG9WcpfRC1CiVT
QHBfCoc/00KkHznR7Hk08/s5S0cDgp1BsI1USoOI0DOviw4qOanFX8Y0FlGZqcHSHXmYg56T0Hec
Qj1ovvsriSc5VpLcVdk8Vbb5YQnzFCcaSOeOKbvx9pcQpUruRBzP9Gb8GgUCKgCKhtCor1YZShhs
tDTNbIyWJt9Bk3I4U/Ol5tuvkel+kUyJeyxaAevSzo0mnmproxmQ6BfY/o86s1nPcj9FqIXTAPIn
ZcXm5dP0tvN36oAiHFD4OpCbsjEaSmyc4FrJNauKN5Spj78MTdlbWtXS3fZ6sgemsRMxkxM1KgL2
5CK8tISDBrtZNobp0123N2ZetcvRKm+WHnTzVD9wMrTz8IzPBfvwpTsE8aLvyIlmZZFvNc7tvarb
k9cCFdma4BUy+qDCtq2Vx7ELAOjuktgU8u2wXfw11fZfylNCmON/fw5Kkkf8H2C4/w8hczrhvv88
dblvuo+g/sfQpTr9hb/HLu0/pE6w0IbgZrIK1f89dmn+YTDxchTSgabqqFNK+O+xS135Q3HIDzuq
pTnIRHUgI3+PXWr2HwYzbMU2VaKXikFY89/ioH/PJf4NCwht7z/IKRrmFEP896gyP9sx+IcUmyCn
JH05vYh/bCkmeVp4Ra3hsi0a7n7surnKqxV7M0BSvQurNSt1fJD/nb3z3I0bTdP2qewJEGAOf8nK
VcqyLOkPYckyc848+r2oXmyX6FrVt27PfDPYxgCN6elxv8U3PuEOOroOPhRzXht6GO5IT3FfmbB/
3dDbpLiO7jx3aHeGaLS7P/+2aEZELpUQH66kg6/q6ypw6On//cffuyg5xjT41oLGP0jHggJoWafN
DpmXrdA8Ru2UvEfLFp9PElJLuk17WlopTiCmHgZLS1bpAfmdE42asARQsFT1tEfD3/IXQ4AYZq/l
6nKMXFT0YZZugjLvHamJ32CaR6iXN6bT3otUwYCdKsXa8/tlL5gYzgloZyEHr7sdb00+loT31bAw
tTS50RB0FttqU3oWPkDTD8Oi8qH3DPGJ5HQEo7hrU3Qf9LykVEJegdplrJPiaBHwSBkRMDFcdJ5Y
X/c59jc0li7CNGg2slfd+EmRbb2Bvog2yGROSOgukvzW6yPhXpDUdRdlF1JSeQ8J5ZfLqFAXPjrC
MmXFg1aP/gp4lGYnnWxc1zyLvd+4CGX2W6znUYUL1XhPRxTJ2aiM13GDKURdUILXvHanp911VaEC
IVYIvqLGTAfDGqurjMoeGJ5buZb2soIpqNrCl3ebDkv0ODQWRhT3Cxwao5uRrlRFC1jAm7UJi7us
Xls01w/GeBEPsbJJGvoLVjWMtLcAjGGYdEENoqDxoQ19vcQga4152O2QvDYeTm3UxBW84TSkFSJQ
in1n+hfmWCJOUD+lognAqi0sp+uo7hqR5RRl1C6Aw1bAYTEDsEjYUZ3ta/HBQBquBhOJD0CzrioM
IuReEZaeG3/xw9IpuDi5xpXMaQMa8qEPJrhoyy2C4wtT1+PDYMiP44BMh0thtGlVAZOXugK6OZgL
fayevAw/2a7G7GmkRYArkc4GSx6iPErsTsvpVrx/id7Vy9bDYz4aqmZJDBdRW7MzAmHsmvnTUiyi
6OIRR4TCUlbbcRP1nsMfFVeS2kmUQqUrTDrXdUKsgSH212Fkj6ojvgtZUe6VAIDaqJfw+jPMLIPe
spw2oy9IYx8b+6Ekqkvpo1u5eUhLlSZ5Jlb8P7R+qUpFtMMc9kLiUBOVt9cpfjQrF5NqWxkkKkhe
K6xHHSuoPu8Q+DHl8QFPsEMwGvcEuvq1VksWQg2ZSWm3uEprK7txS1XC0g8QRCFaPaiXEovgYRTX
peG9tToqQ1Ui7dRIbhegpEc7Ui+0uLYO739Bv2mpGtV4aUojFkc5wilaom9a6mN3nYsMIVq7+Eim
8j420gejiK11oxZLr8REq6dNkG+1UH8tQrde4KOjbHX8LNhGRm4LFm0+P8OV0MzkcUN7MBxXoxix
J+nDgt3EsV7yg3UUvwaYgC1CHZOcpIM3H9clHq6NueDkNQ72X5Hzvg/qEGsFr0ZzOqqHJUVbhPoa
HnxN/ta2KEFjLxSvR6NxdJxoiGwK9QBWDeWT2i1QQpzMogrfssVYvHYz0bzITeM2l7Nsb1CGoWC/
kvHQVQsuKleQvVVZ4eqqeiX9X9VEkx9I+ShoSNSQdPhUquu6uBE8tcUfSGlwODZDxxMNHDhGoLl4
PU6Y+MqpWtVcdxkVJiUuqfThnr4KNOttyJCTYMlvPIuQScEdzwuKeie48g/C4O5GCYr+pozTYMuj
1iKtw/9mpVhQJB0lGK+lAomVqROHZnvThSCYcz19MsSi2omCX+3iEpCvgfo+R2ysdk0aCRQgGn0n
p16xNgQDyamyrncdcJ/jv/RxvQlcAiS9QRUnkknBpbFc1rmUX/MppKXcO2KMmiXuupeAeDRHi4OO
PYR2Sqkr4ULGeTdG5fXQGgFe6KFvUENr1GXYSOxCpDPI9gSMpE3tCZuDRVATewOaFDdVF6s7rSJz
HsxXIALxTdNFyU2Frabjij1VCvyx9lIR3lXTPywMslWi0y8l3fdFRUPtuYy2LdKu35RCLJeclHZn
Cu0X0w+jC9dKUXoa0SnrC1m4QUjfu43MAnyGa2nrXDb3bZxqdAGqi3Fswu+NIn8DXBd+ifpeWAWE
e7TWUX4wSl28GX2AprnYWNtUr9c0xOPLRMBsqs7GcN9qlrVks7N1an0zWBXCltlVRb/zkq/QgQ4X
y5YL7DEvu0tfTq6SJFDvoqzVnVYL+yuhktVtVon4N0qDfsjl+ks2ZkhrIdf6RrVRMQfle9/2yEAI
WXFL7GusaV+n284AgGjUjI7CLumlZqyzni5yVRkyzr74r6aanF6JnrGva0vnj5fRPX8Q7Eeh3ZQc
KSspykOoD3QePXUsDzoAFwgBuuy8/+0gcnvEXtiA2UmqA1sKWfD3//r+F8kSmy1UibUrYqhORJWD
/ws6YGmWVh3cTi3RrkhwYwHkdghHuT4AQn/LFFddvf9PSew1hyhX9E1kaHBOpiRapUeDdV+h1XR0
7cEN4gNJOdXaoGhXuWk2B7nFfxzJj+mvatpDQFD7GytGw0OqUdh2WyU4iOnWMwb3uYzdSwvRL/pQ
0ZOQGzoJSlDv/QIVnKCebN7YYUjQjuFF2CqyA8EHSLOgP7gp15gfDIjNJEmzjnDtsk1BbvETqa5x
PMQpK/e2hTBGl5Hq72hUq2tTPOCLYB5qraoWaYCeS9027l6sunJRh2OzSHV8A4wYI7sxz65xfuVB
Bda3TyiZDnp9CQrAuOkt7Ad8V+B4XwdSK6EUrhlX5CgjRse9cE20ImAyK+m7o7D6RLSqzkR6CVZ1
olXNonEpG7o610MWIw7zGPMz80oHiKSjQC0AiB6VjndrMlD3KUAlGiivoVgYctRu6D1j6BMLwIhi
9xuXwmsmNP1B9nBKjX00w2rE8Vqj3zFqt1Hb/NHHIEsYUvqYQxIdOjrMYL2SXWgQ96i6cJHXo7eu
q2LjBn6ztBAaWVA1xPSAqndWXhPzeItuTCQAj49jgkuFYCW9/flESNrPYbtOo5OYXZmIW8qUIByH
7WWvaQgaTlVtnW5/S6RHw0cXFz3WGWru8ppqJJNaJJikhm666fQsWahTK9YtOM9JLFxGRGkL8HfB
Ve2NvDGdBOtBFJ58HdixMWSOUIbuWoiRbgpQ0RvxBFqHgfLcZaG68QQOQiRhFzZFMKBO2E5YGlOd
Nn3HCPV0C2oe8Vkz/EEgNjnoorAEWefQjCK4fQVErBnQXpZXXqQoa0BNGv7K8ZVcRNkTHKFN6lv3
TdWACwua9BJlpa9Gi9ukGqTtIvOH9moQG1ztpGAPXoPKpIL571hjIlFZ32qoUq5f6y+ql96YAiwE
N6rY6hHtpQxT0yRrNMAcmbkEm0VITwQvtek6rYF1aCLoFjM8BErUgs33m40y5OCbK+hAw2iBsNUu
q8rDfVysKZIBsgVUAqquXJtQH1ZW1GBQ7LuoSunlZEDzAkUUVSK4DYsyqVClHxqcUxRUz4zQWmdq
fEXmAp4eORu5FsNd0EwIKPwlQvlLWur5Vs/6kFJJcVcMIahgTPqWetZSvSgt8PmZjztPW1yHmQXJ
LUKAZ5pbU0PKuWoCdOPyoXJKMQZzKcvlXWr0Xwshf8kj/PNwG1nTnX8sNe4kT8XjAibbfSyEX1SX
3wyQ4kVQL4GfWKC0/FtfRw3PM4BUhx6ae11vgsiPIBbgDI7q2JMxoCWUKjizKp689+InbLpuEoz6
jFEqtxLmUTQTxLtoeMPUGLk4t4weBtDQnx8Nbc67ozBnTJRbHY12GIvvCe+R7E6s55HS4rS1AMID
PMllqkTDv6aCuRhU/15OoDckngmVxGU7ECW0NQpYJtZsfVaae60dHwQ6hyNA+lutwdkuS7TbfGqY
yhZdHm0LZDjDH2LrNvFWHvMlDzhgJqzK40HeC9OLYow0c2O5GnaDlz7IWfJk9dq3uCYKtFpqVRLg
SpBBqFfph3pA+k2tk72ID4ndAV1cSJq1qAqsIopCxCQKWa1QploK3lNV6n6VmPg45GYHaMNUVkqk
IHMqyzR5aFO9z+Xf9Z77Iccc4DVr0nqyKKDun34o34gUaf7nes8mS73/wAfC+8lYYPpzf5R9JEmF
VAuKD0sP6jiyhAztn8YCJgYBsg4bTkNknw38p7EAzxscXDijiqzMjQU0STcsiuu6wb9W+t+Ufd6V
ro+qPqYqg2UEEgOAVsbJwJiRu6Wm6hPalMP+8fnl3lu+fT3sfPvOWzTnHqqpfPTTQIYoY/cLFoQC
2Md3CtpL29Da6/cPA9qegc2xc0bn2113bqBJ1HY+kKGKmglQTpRoBHwcqBmKLFX9atgjY74Gse3E
q3ajXaabfIPv2FpecYleRl+V+6OVPxGSSB/lfuEWM5OGiqC3SK1JhOv7cVxacEadpf2wJylcIcCP
ED8Sb4CE0C3lKjzzmVO18OfPnEp/Iq8+RcMZTRrJAC8V6mbYGyHRTHbQ0a/kaXGHe1P/Mmbqykqg
Z6I1GaLAOtT6RWFGTqHp2wA6baZFW4VQEZD/vhjQ7IuGVd0HC91Cs7JrF0n56tNvytK3vt9o6aUh
LyUctsZUh+smOmY1KZkWzpkZPLlyR580q0D+rpWbvRN/LNzRsLMjYEpBzsXNTLoBr18mLszsfijR
60es8PMvPDfSLFb7CyPNosL/+iYV0jneHVD9ZyMJSSgNcdsN+1SC1sTLP4GAFLocn3/Q6U2v/znO
tEuP3ti/uOlPfpUhaSIPO+iLuTRAJwpBXqr486SwjzT5udC/uW31+Pk3zfQH/pi6ye9ExWtFw4Lk
4ychFOArglQP+67IV5H6GGk3A8mPkXgbavEgqdzt5wOevIONoxGnbXM0ib6llqnXDsM+WwJiW2CE
vkicVwy37cva2ViLz4c7PYmmQheCMr+hzS4OGVqo7/XeuA+NZ0A5m1CT1kPvJme2hnzyPjQlU9LZ
hTIuOh+/aoio1MVFOezBPK+oMG4Cp96Hi2od3JjbeidfuVfDAowM1GIn2wsr63DOy+X9TfnpKSBD
1HhvRApRswulxtk1HSMJBWtUox8Lu3LcrYs29CugIzvcWVvjzNyeXErLlCRRkSQ8ufTZR3vJaHl1
ro17eU0ydm8hxpysyQdX9aW/b7bRynTOrKY5n2cLayAaR3gZ8bhq+qTm8WH3eL0klb7U7X3yUkl4
HUfYkW8+DVjfB53aKkvL8uzUpCZEWdBgoVW0XjHtXVWutAOx5STQKwEIyVG9rGh6p3gl0qNxNCQ0
e+tGgFkj0bfJxmdJuS6BuxUyFI+kdVpSb7O6rMtd2KmrDgfYpET5tcWCk+oEmB7dy/eFuh8LaO79
Oo3ABCr6TkA31LfiXaLDvACW1YDQGBpkSiukUGG8GrRLAyhDQwDRvl2NrJlFLdevcT18MjJ1Q41l
mQ9fNDxt2+RbhqU7np1eDrbuQo5upf5OhQXuF9cdkPaIgh2574LKtSNl2iqq0qsx1w6UM52klR1e
bNsDpwYH1G7z3BYnJLAkcPmDgesM+hThZTo8ZpW5zxV3C5PQUSd4fa6t/E6/8hN1IxaD00XK3RDe
dOajJA2gTyBHZ8pK99s3cYQGFDxkY7/Myr1BS6J4bv18Ax18YfYI/lrP1qgsMvA5HVViSy83cVce
signz+yUCzBPdjPI+AnS6n8ZYApU/SYpXvsMaP+DL5pOISsrRCHQ9wg6b0nG7Sid9FXECMbk46tB
uE0z/UENhEWU8OFi8EOgGp/lwb2WDIQA1W3YBEtR+KJo1e3Q1phBAn7rQGSYBYD/61C87ECc53Bc
25CSRtBuQwE8fZI5uM6CVd0m2bVVUjc0/V1fXiTqpYrrTdcR+0hIdRcd4C88ccr7IEEVvkwR8UbJ
HJazv1bqBnhVspPcaqXpz7l4lzfWovGvTAxxRHETN1gGABhqdPRydZD5BqzUrFoX+g8861bk0Zve
ku2ebdurxS2lPLZOCO44RJEhW7Ua2KHwWZOAOZY/XEz7BNBOsfy9yG+JoPZdREPT7+2MwnsYg3Ax
mu1YABAepo7LTQvrsa2e6ji5LMU3Y7iNOBqCbywgalohbq4S+sz9MlEfdbGDEfqtMq/SBikO/RKa
ItXefJmhNa7Hg53DKaco0N9A6QI1bGyMgjUA3NHWr2LX7aLuR1sW+8btlmn0oqcXLa71Ps55YnRd
Z69CcdHlFxX5tTii6juZqbvxvSh3duTTAAogNrdOMYDj8O8t75tYARPaBhTk0uhe8mQ8HrC+g8Yf
Ap/Vox+GoBLrgUHMHtpqr6HQkpv60xipmAuGS0iFPuafjL5pyvtED5cKmPEMSF4WKdtc2AkNZDpq
CtSTnCj8UVe3jQm3PKTGnIPevEnzlafJdkaDR+GqpeVUcKQAQDsF7TcRu3cQRtuGydDvo3htpm9G
uinbxhYnhmL8QpK78qaABRLYiAtSCmqR5aHlt38XHk/R0rJoyVjYKjf3o2ge+uTZhQQBVWUXd+aN
p1l3rbGvpIsksJj7XRdsFHyC9VK/aKDRGtWjAIoI7CgOoRsIdniBIBcPYekwet4bBrkrvXkIgaMM
0VepLvG+yjdJxee8DSH01bS+ziHimvL3pL+hwG+rhI4hXJku2bTSXe/tIy9ZF9bOSsh2gnRT6xKs
JWmbD3et+k0sHsGP2KP/Yukq6iLUQOhqqTJy0UWLXHyGk2UBE+PaJYdprsB7ltRtlGp0zBp5lyHF
xJV2pxyQatRfaEEB6zcyut7+Wywp27K6S7xHQHTr2i0RlJYdqf46wGvPKFjG2fiqqajSy8abKVlw
S+tVDU2hq7BLlTNhIcu6M6rPoagu0lhddIm/hzH9mliADRO4Yj1wryb0X7yuAclMJ3ghyQHSDzpm
hrhjasxprbZ2WsbXZatvNesmVPculM9QUxf4su71lOYonM+XUryUi6+i9GQ0FJXC5CoW00OGTRb8
XcB+ME2eCn6BUjxYERx6N0UEwnPUKHa69kuT32u5hCulsYSCiNPItGHBykkVMNCLtnyR6a/42H1A
UjEVLvYwWnnjZebSe2u+BNmLDkA3rePLcrwvhac0G1F0p5imYavWfq/TC9or2JqIlGSwuKWmVlj3
PJwbEScJnZRJxjxraALkRvSWRw4bZ2NwAjmgv/Cm+sM6w8O7kylFovRd6dZ9EZUvPjDmTiqXOhdD
gkttWqL0HubmLhl/WAN2cFDKsea1dajSGcNK6k6tOhv3Z9r/j5n2LPf9BaCgC1RA7uOgxjauJSht
X3AQBTp+44L51jVlEdVQD7K9m10QMVwYYIEKDOAkTDxNt34sJbQUQopK0dNoDlTspBcDTYEOe4o0
LHYuqvxaS1Urira9/nXIBCqkEQtLLp0SQQUtPGl/RQN17wHSMPzXzyOanwLHeUAzC8DRUKgFhEjQ
dnCv+iJxmkxaC8PU+Uf0Q7bWSgsWXsJEtc+WOQLkbe1vRa1YdtyGvUfWqt1ayFWhgHSlesJd4bIA
Jda2aX5Qky+/8mPJvmXZ0sn7J3PI4+jr/++Pnac2VJSoQNEXouQjwX2dOSJ1KOMgdGVRg9kPTrXs
nIcH4jr7OVnSP8QtJHGsJVG6DYJ78fQFNwQnvqG1dyYz0KaI9Dgsf/8ZWG1SGTfo3piziNWFiWfm
Ut9DUwNsF04HSgq/mRJGMrr1oDa8czfu1JLJOieDlZpSspeJZ03zOqeehm9etibY8sN7wewcK7mw
/Od++IYNeVIMQKNx/+sTIkRq8p0hwOPQdwrKcBqUhZ7WJhSXwMfWByyFld1Zur5hh1Gm18AXgdvo
6ivcasBGbrySEv04IFfFa0Usu/USSiUYOg+jgtaFvOp97V41gfAXbqpvMiU+E9zL8k8zRWx/tLum
f36UGcaoypUVBeK9XMbYigCfaJGt4gNrGBcF57jyEMY3jaUifpUxWhfLDv9Ab5njddOp8MpzA/wB
VCApQI5fWMShbtMx3Kq+cibzOftTpzTlX+OnzstM0/0ydcpMUDuTnersftHVPNVl2Mp7CeaoWiQE
KKLT4TYv/dBgQX5+QWgn8zPs6Kl7aro8Hb6PE0Ou/Xd+9nd+9nd+9nd+9nd+9nd+9nd+9nd+9q+V
n82bWFP4ZBLU8h+FfGfqZx8HejIiu0Iny90ehOvGCsZNU1z1FSGoF5wJf0+lKwaoa92UDFAc8ixQ
KxCqRSrK7fYhBapJNyEL0a5KrwUwG7oHVNgYz+DKpt8+z0yQiEcV2pDJS+aZySgHMPcSQsOWUlhE
8q8jOZXkF1mHZVbpAyhOdp0ZnImdT+VDpq4q05SCBZBn/R84m1Jf12YHdvt2qoANaJV+HoX+vGYq
yrCSrMCsUgyEuj+umW4pWZcaerePxsROqCJmOMVVOrrNqXjmY6ZF+WkK6b0bjGSJ2rua/FEekCLW
CP6HoXSLFF2jjEWXwO+zM190cs6AdwOvkGTTmnf5DSCvqpIY3b6vLpL2PqnKXxnAAj9kKOhvkqZ+
nLJfWJSJCvTTVB2n4/PMIMwD180xrA2VBwU5soEWu2t6y8T83hqg97pNiSwsDr6IuyAaEupOPfRL
maJoY+1yjDab5Fso487WhtXKSDr0O+RJ/HATZiC+3UtSSxuNabQQkePO+7WuGnZOKcxy76yhtakP
IrRB1U6CmP9fiCHoXf8Dn+jMt01n+zdsg59afH/UEqxJsR4MpDq3ddC7KnO7RqSk8aBRyri66u3b
168oAtm0Tc5sCWk6JvO9bSl/DjbbEyL1v0ScBkOnxEFJbGEukHyzv33p/vpYs83xl8Y6de0df9ds
sSL4OgJ9iZ4GNIzmNbpPdmujH2VT1F549tvX0q4dIJ0L98wN//5Y/DSjNNqn8hltU332lb9x5Dke
6X3jHI08++YiTkxJLTLgOkt3jRGyYyy1tWtf5mtz+fnlK50bavZi/pWhTt2+1p9fZcya+3/tOEwl
ndniaSJlRE1U3nv8s/c5EwkVfCsY9g+Pz4F9u16vD19+fD8zeSe+SIOQqAJWEIF7v+Ogji6SHKxr
6sFE2ZeLcQVzfpXe+46wVLflUlzBD18jyX1mV554WyaIiW6B2dNAjs42pZ6FCsJA1rAP6mHjqfVF
KLx+/lUnR7DARPC2AOObb3tFGwrFQ/J0H8ZQNxTcMGn8XH8+xqnbSoMI9d+DzHa4nHmqj4RLv8dH
2C4XAqcZxtDiqbRF+8wqnShyqR/Gmm1xte40K7K6HgIBasTSsAjxxe29Q4haooyikqE6EUQERUXW
A3WUMG2WoXetKys5R1LFuxvj7BLLcgsZXK3SFloITSQAr9zoq7R66g2cpxGOGtHiktILFQxsWibX
ktRDoottFalEVzKWJmrAkg4qHNtm4Pjok6LhIF1GdeMoabYqXJgQkYzJR7pvItQJWosWaYfjd0zH
+eArnR3oWEnDLUyMb2ODGYR4LUDvGpCt8EsUGVAmQRkVSeEOfqWPwNFlDQi9F/Cb94YtPZptA7UL
ALFZf7G00U6s78idO6J4QBeUJupX170f2spuxmoZ65cuaku69PL5sr9Hi/NTiY6sSv+WuAgq08eX
F65bqUaaQgAWAU5PxWUbSjvQS06seHdSYK3aUVolibpu9A4wdAkCOV436H2mgYLqTrlokBEi8N4m
I4RVQX6rsmhTl2jO6gDimatB+2bI4iYdmsXnP/3UqcBihqiRaN/UtNmG/d/HdCcCLijTUK1lJseS
xdn7XYphZVVdMuxp54JnuU+T74lUo/apnIkUphtivgbHA81ukDTPSwl542EfQsxAOHOhF8AqRKQ1
+ttwSIIzw50ovqsfPmw2c0Gc91If8mHFslmqu3xbbt21ucuvo02wJEg56I/mo7UD3LB07W84t5+5
MU+94x9+wOz8txnSJk2CdQKkY2knBM9Kbdmj+a1e0Hy26cKu9eQprmJ7sLCIkHbKGutn+1wide5n
zEGxndTqnSoX/d5s6i+6R9MD8WoJtZhsJCCUXJgdyPomgh2bb4VrgXOFiWw+6R3m5V1hXJMn3WbY
2oeWd2m5Pz7f3udW6T1OOHrK/umr9P5iHP2Af+70nHroj86MNEUbRz8uksXBx+qp37vhnV68Wb5M
j/2MG5N0+mByM9L74R5QZwcl1rTcR0vtD5C2suoPvEtL3LQdyekW5fLrQXHQhd1/vvCnGp6AEMHy
I/wAzn6eS/7fbXie3AOISE29MkCU0mx5fmkPTP+On+7mKV4F3KsSUc7GkCIkBf2pCS4G+SXMoU0d
KI5W1Rg6VRvYO84gxmfu55PvztGQs9vxN787BnwRwK5gXpXZ2/9X353Tx+lovNmD+nuO0/su+GkF
j0adva5+6iuir6n9Hta4XfrGXu0gthv4yHjIMhXmm5EhXwCAxm7K3NEmTGqEWVYYhSh3Y3WGU9bg
Cc9NpbWAX8ozUcypxcZez4DKbQBy+Cl7+L21Nqg7aJQCPxEtc77cLu5lQ+cO/T5Nn5LwAjinbXRP
n19ep4Ky4zFmS6xkcq6LXkNJtE4ufMVamviJfD7EqQQZ0jegadRvQGnrMxCNqJaGVYlat4eBvoC+
5uhiYivlTkXFSa9wVghcWy81W8RPTRXPxC4nA+bj0eWPD8+/UMB8duJmb+bvnbjp1pofQ1JT1ZAl
3YQQOqs1/KZi+XsM99mws81iWLDrB49ilacmO92483wPDxjUxZrXzMXoyMd2p332MEw5s0un7/ls
4Nk++W0Dn3oUj+d5tsi/dMpPxUXHY0y3wFHw9dcwMSevlKONM3ulfuVKOVVbx+oA7odikUnSJfj4
Qf6/U2395LOrK4aq0cuB/DdXP/CSQunrRKBeK+iblJoKsjZLrlWnAQlce81GQj3Yi+VVYr2Zbg9h
HN4Sgos+wq9Rg3ENZsJjrp45IKeW1VB4ijTeI0t6T3+O9hC9/aaoFBH7PNp1ff1N6M4wuk8NcLym
s31T5VYqWyDk92r5EPv+ogIGf+aMnwoOj4eYvXYoJtZtVLi8diSu1VoOlxMFvCNjbNzIkdsbdaHa
wyJZNXs9LJcpSuByfa0tPv8ZJ0OIo807C3CGyPI91qzbS6ghB+CdW6hoA2Zk/ttfG2gWC//6QO/U
vJ8uTzbs1DVWoEbNPskP4Z1EGaDeYRdsip22aa+Vr+q1cjneWDfxbXE9bOUNvqP78Uq+PUcEO7lx
jgaffeZv2zhHQ8xC/H/Qxjk3zebsTf6903zy8Pw5B3O63W/o159MBRR0O2FAixMhdDbt/+RU4GQ9
SkHbUeQwU5Cdlxv+QWWxk+ty9Ctmk/Q7Mt65izeVZzaCTu9EQ4CZXHsWpf2DoOYnD74FGR9shQLs
YfZi/FKf5WTvA8K/AjFZorisTj/i6N37u/fxD+t9TMs5f2QQsYCGgYKprMuzRybTo0ZIQ6p7Ce63
zbio1GyVDO7N54/mqU2F1ANRJe1IA8btx/X+hfbgydadOqX0BlB1tu7sQ/5K606bfu5Pk6aQdRtM
GRJSszNSovEcx4oJggKXLMewI/shsh81u1lifrfqV/G2PlDEX1Q2/3FersSlYL8Y9ndtIayKpWG/
3Pe25ViOatf0FzGDckAOLNOHZoGImC2iyf0D6eP11HX8ISy+3P34fDVOrjkiP5MGFuXVeW31F9f8
9IoACDM445CM1FkShhZnZnax0u+RSQkXmXOdw4tBS9Y+x/k4O9L8Ovn1kU6uvIZ2iESwLpH+fdzI
9PP0ZBjoQiv284uywSd1lTm3vW04MGAdimUOLJK9e3sOEHHyAB2NO9txrY5nsRZo/X5AYRbSHeZN
Y26dKeu8F79+2teaaZhc/JZJnvTx68qw7xO8pYd9nrprzUMIRXrwlRAX40fReuszrEYhU6q4nKUq
tkukRTEq8318JUBdNdXdOLnw1fAOTZMO/YNqov8pbYXuNQ1vo759snzXjix970rtS9d+i6o76sfi
uM1QkqrH1g4b80z34tRWP06wZl9UNF3ZizFCJZF7h8GWPZn+xV52ZuLOjTLbFb8msnFq6x1/ymwL
CEOGNKCLSI+LhiMGKItAuel7rBRRmunKwdH1cFUBevv8rjhZO0KLCe1AlIFULruPeyJo0GQeddSO
Hp4FG6jYIbdD+8yFdG6QeQz+a4NMa/3T7tYtIDaWJSm8FB+/RNGzrsOVfNjXi8eXq/vb6yfT/nL3
/cx8TVHaZ6PM5mswEI1TDOYLuqB9j1/uEgMP5/8B7nYqROVeBd7zR2duXlvDA06S4d5yWPFQgket
+O1k9fUkN/JLkOM967vnQLHvHcWfvo76iYphyPT+zWLUX8Ivnb6GjgaZfRlC/IKh4aa0jzAhVXEo
DHgSXai4ZT+CaG6bqwIrEfQZD8j6bRrPfNWQglCNaB+7B61dABwp5Y0h7v3qu67hQIf+qowyUSXp
h5h6jtj4qHX0l57lohLerqT6eQR5ayHj7ZXysiiCxeRCiXnx7ZnNMQUh8+kjBiLC1ymwYb73cQvq
apZ5pkj34QEjLSw7V4r4ioWI5Y52NsnXlHb7RTAUJ21SOzoPHTxVJDkafn7MQlxo9T4Cq01fwInj
L6Zyo2Ck5CTgFr8WW1dB8jr5CkfaOXcqTl1eGpB0gHbUuuR5Vvfb3s2TdT/k+XW6Shbn5B0Me5Rp
/OYZPxkpHg8/rcjR8P9qkaJ0cscAFwdNqIIAUGbFkd+3Y04FPBpoa/CQioFa9uy1+7WA52QfC9CU
KutTN0t/z1OPlsdAzEQVLL3f7zO7sPPts+xc5SvA96u31n79iiKznVK73F2iAP9iLb6fEz86dYcf
jz8LHFTKbEXTEnAZuJ4O1pURPxadjyTwi5p+H8f159fPudFmc/qPGE2XTNJKuA00Kj9ufeO3vE+n
IjFNJwdUkYCEsjzbr78D+np6Ex2NOXsTf/smOvleHn/07L38NwjbT38ShQLSU4phtKQ+bp5/oxDg
VHwIZwlaO0U+2ZhfbL8u6nl6IES/0T01JHGuXPHrgeh70vtTVGP990jzQ/frgqinIni2hIZYMD10
4Dofd8UvRvCnYhWQ80BR3qVm53VY2RLdLEmI4IW9uNbX5da6AkK/CFfRGoGpfI/H7arbartsFe7i
M1c024BvmE/m8eizw2zoaVVXDThYvXxVmh6buJtR1le9kdw2Se94cYHATbBokdsqBAPp6ZKoP9eR
tQjuaSWhLtc4OdBs48aInys8bRM1Qa2o3peivzaHYBkr6ZWavEY5woJdvYLjtiTFcFJtU1WHyHwG
kgfm9ruO9ULSbdFtQsvDx+DrIIkH2f1qZIci+dGqo5Mrl72+LYqvJX1SuY9sawydonK3jaI5tfFa
i6iUCJjNgBDvm2xTWd4ed7KF5/2QdAt3c+xdSqw5SstODQw742+y99wrVL+w8uvw80yCaGV53WWt
99tYO1TyNXLSCHGs1NHc+MWln23TXn1qI2UD6dHuGtTIGuQtL82usWFhYpeXVfep2uJ8qK5ao1u5
OGooqPPv5fYrkOdFhsm1ke+twUUwzlgF5ZeoOfSFvxUAeTeRZUfDVkl3FlZ3JRbdNXpkoXCPhfV/
svddy5Eb2bZfhAh485owZVksQ/+CoGnCe4+vPwu8M9NgEqcQotHM3NOSQh3RLXEjM3fu3HatfVSh
bxg87i5Y5xrOX4GeBax4QFoD8bGZolfaBp4XB7RqAAICYq5SH1o51bM8BGq+RNBva4VqZ8Q1yF8F
fxkWYG/OslMAym67k5ZRClzBFBTL6IWuhKGx57EOgNR3EfWbJLm2fUvrnoSIM1vXPYjqq+Y+i7xr
pCAlCXjQumPSUwMYWBgLxGYzvcoWpZKCgUn5lQrOEjSy4JEWSVyzq5IRDDsGb50Sm5zjABxLRPSB
OESO9qpaGrWj6HndWk1iH0HxYNVADIpDEO5mA84bc6NlvS62yVJjLzPnmDm+0aILtWVObhcaLNrm
w/LaEY8lWG7zzrmuQCWcdquejYkm13pSDUBpsRVVsRlo/rLlbb0H4a1fyFdgVcecAA6GvWdsb20D
domtEjOXWtKFr35yUXBgynlp2G7BFvzBV9iZ3NEHvOChIAO/d+isRMpafXPuR97hfwNe8JQLOFqS
TPlHpQTmbHUAua30bpFbpcEiSxGZycJ+G8wLVkjc6ZIOor+5FNnwkz/YNRkYscCixV905gA0MylX
gXV1A2qsZdUKWyDBm1rZrJSmWanAtGyk2IzFk9d5zxI4aZTuJFXijRYrC1ULwfV5HcmF0Qri1q9A
fG8FMjCE+FfHh2IFJ9fVrA6YZhwHBMUG03germUuYv4EMGYgGJJAe5wLuSWHT0r3AJpaM2mqZdoF
NyJvL1qt0x1JMdH2jqaPK7kJQb/kkbRvn9DHdRtI1zkzExFPlp2BpSMAxXZ4aGgSCi8Tgiovyn7D
LCUCi4BzeBrApGSj3Hg6ckZo9gfamt6QlzkA1KnYCqkbFY3VIibFWapUIopJKXm+3W9C5xlYhjl4
Ss8HGpNh41jCoIajmwMiXAk8RgySYIvELK27S9fQMPup6alZGDuWHObUa9IHATKRNrRKoLWOpuL7
OorsZGZhwC/jQVmMQjpdRy8wCNFJPECBwRiqD+5Bv1T30SJaPN9fuyazci6ZvW2e39hJrcEwOqeg
IUT+CM+baRkf95WLV8CMCEOaC8B+3oNEbFeunZW/A10LaizVRlkFt/V9NNOUP+UYIRYX0EArwSUX
qezVd2WgpxzZkViJslkaaOMKOZSGSZ3WYK/5a9dKTdYoTtz1HNDzZHfoWBYVy/2oLMrTYziYTwzT
D+vqDea2OACEzOzN/rqfX9eU3R8VD96UeXwhv83uT02bS2PJlClwqqSXQVrYgQFxzTco/gnAEmWu
GUbRewfIClFOMgwISmlu+F5rpiVrsPZAwXYT2Mb52zP7LZQCFwwfF2GLbwkIEj4PTxxxMOFZkud7
8CmbjnVe3FuQSj95A60C6Bt40Kmw1AH/AJw3P2Xqx59AxdFOI3TAmYW9iJ/VB1kCsQIK04EZ6cdb
YZGJwEOwmBs/XrICeY7x9PMo0MIFYxbpLMnE3KcMfz5SwSj3kK5JANkOBFZDI2C6M5JFS55bvTN4
I7CK5fntn3wSxmun0l1fFjh1xwZ4eFSWOAEotJR2fR0Ff2pHZQHwjQp6HlBmp66W1seYAGjhUknu
ArgvwP5Vyfk9nJNALekTEqYSdqM10A7pZ6H139wp+i6O5VCGncFOySILj+QGVEq6F66zG/fK28mH
8g74p/0pfu4W2vKmNDh0KoBxfYA21wvrOdi2nZmHpElIzJju0SeneMZbmo75Rzby7dUfXY0/Mf+f
mP9PzP8jMf+UDR/fRMpMRBUiDNHGVHjQ5Vbob8CCqrPZdZNcK2xugZLSOG9gwUk+ERePJVI5zR6x
UtVriMhzjic82NGc/Bg0DxF36Ya6MNA398kTSMsq5G3sfZg+HCTkdNaCet3F68rbhekN5zwIIFSo
wHnra6TGLwrIgpGABqUlOkVeQ6TD4ugxHAALCgeUz/dtqbNxDorDRZEtfAcvv5YQUA/rngoKXlmv
ct15TeqNl1/JDgB87dpkUqQWw4u2+2UzW1Vbu/mBk4AKYHAppujQhHDBgqxa2pTdrzJfpqLFMfdy
cPL6PVMUnpU3d5nqrZwgudG4bM84wWUjuqYErAhZ1lCC30b1UlGCA4hB68Jfd5nFX+Xyfddc+v5t
V5lJBDink6Q+lPk2l0FOcctehUpj+nmuo/BrqV1q1hpwnuyV6oqmlj8q5dFDGV8AqlN7AR5XEZTM
reUCHL4wIvnCbwEOJagG4hxS1MB6sPUCcYXzlCL96CJn4JVXTbkRkVjMTC/dYxO7dJs1x75CUs7Z
s/Gpj7eZvWJBBxkvnWibZpdddvKyVRhuZZcxGrCLtKrV+is+Wii+6Wc+QDYuwcFLemQaxU0qvMSg
lgr9bR+fmjozshRgVI2hFi+uaga9PiRmpVbZKT5313Hxgyvfuk2tF8wB6xerlxllnHqMx7pIJQZ+
1FefjPpGozGUc/Ol6Gj2ElJ+zp9L+OcS/tQlnHK5R3fwQ8fFXx4J46YysWMJ1BvX2qWD2wXWvQ5p
K1D6LJDhR4samE9nslWT3WK/IzCO7riTPVkq/QpvW4aiFKPA/hYAMopY0yt+iR1jdu6ica/jPlqk
Dgg9mNbQHHdmAm4yFzn+COpu+7Ujs56Kj0iNSr97AMTQBdDcVxn6dU8sUQz3Yi6/OmlGR3E/lbCK
Gx8J7N5nAR15LcfXvb3NvZvzpnqyNvF7VTxLHaIIsH3wTqMb1LFvWQf0Hv4qiRGm8ODjLWRLq9pl
UeXWwHMvd8BeSn2ryoDxV6zcYKWlS7CRS2FnsqgWdSGglZLsEmQjt0KTHjWWIXIoH9QYGVvml5o3
OldEuqwwdxr8k8r2t4rgmXY5OyWgzu0c5QwlpVsFqYuINgMDi8v3mOS7ygX71In+omAyw+MiwFgx
VqhcZmm/LbJnJXh0QGrDh7KhJDXobq5cD8lzlTOUnDGcXtLDWCOVcHSTQ89hg/oduJqIU94zVWQI
kqe38UZjwDjGxmYl36Z4WwVZJpIWkZLLwC1iGzm4S9S6AlHxSas3ZZWvFBfwY2yua9oja3cgnK1f
w7jZqMVK5m5z/75FxTbpV5K3arrBkdjXIdiSMlRqvRu7R/N/Eu8lN8Bv3UhpvRbYnngJXDdwRGWM
v1Ir5cIPQMJNIlE0uJYFwc3Otu95jvitAnaGVi9sFXwijY36cLSoup2v3A7Nv42WGjlrugncxvyh
zzaIe62E7XUtQauwbF/bTgQ8MLDmBpJRMVuP7YisRqsSDd8Mz227GhVuMD0o6mvXvoQCGOPBotCd
nHwjBeA3Y5KlwDu63KlG4yrEay9CTsHXAfY1OfolHJvQsZrwyfHuksgmjL2NsWo2q0jlADUqA5l2
eOvLD2J1bLRfQp+BSawyfClf+OCA6XydSVEVzPGTA2C7qgtGTnR0h229cBdWGbEjoNmqjSGAciut
j2XIbH0XjqmDqjK/YFrSHJXiImsBdttHVmZIyknAQcohQzI/J2KI2qG4Z5vrpFwo9bpQFaOAm91q
D2wL4jLvqaw1Q+xBTO8fVB70cM9hDcCL5oZlD67zJIgXeXNrZ4EVhr4O7i5SgThJ9MwyOia5Bw6N
BvCwSy1iDBeExH5fooZdgplHYUISgmCj1gL0lYLkXIEryPiOCUadRdGswYFrqbJ99Bje9EBgVlyo
IOfBkMuqZthtCdrRvtY2PCNbZd0/xo6G+r9iKOlNUjxo8pHRTlykrXM1tUpBvA3T+EEUw7UnAT/q
ppfbA4sqflShFBaj0A9FK5yaVMmVWMbEYz3iuMnaLsHW7fEbm3GIxzinOM6QJqkOlQCeelbYxBpn
eHyt29yx5sENjQyJpth6KV4LNQibQILuscHWFk4NaxXhscxiE6ntjimBaRdtGpExGE64CLRi0adG
lN4I6Sl1H0Pgq2aDI72Ebmb+RYyJivikVFblHhjmlo+3UrMr+lNub0Bwnscnp11zYAPXbuVgo4IS
MXt0CrxcqmaAkCT1tj4XkKg9Vg6PWOZgM0B6ZY5VucyKS0fTiFMnR0V0rmPFx+pM3jPKcidJBqaS
ScoYiWD0yY0dmCVI46JggT/p0oOnZaBf0jM8VxH3bJedqSLrBp47ZLK1nZCuRXeRx7hIso5gRM4z
w682XOroUWC4sgTu11suKDZNwZua262k1Adne3GtMsWGq2SYYvlQdK8o94duQXIANrsZINaKvNBL
CYy/SkBc1V7zCZjOVRckZCCuRy+HqAF8rwCzlt+Bz0e0sqg0a6UDYOAucED95tdLudJWaR7sSm9d
++DPbgxGNJM2NCLNkIH/UnSs7suqznidruWmXcngc8ENA3CfKO+Dcu8UQxf5LtLMvPEsmJyyBUYZ
QAFLWBB1pQbrGgTwlYw8fu9asD+2+1jEgt5knu6Du6w6VXJq1U2AloTWUNkANGJrJ7z06utwoCPy
Vrxrciqz4jnW6OXuDrW9YwoQvRb6FFQI1QAmiE6BTs/5zozj2x4bnCYyiXy8W6l7XcQ4wUhdsX61
98PnvF95VUTsYs35N1nMb1W1Nh1PWLfOFVMiUFQyy+YNOeIMh1s0LLZJzA+J7V0ICOJKaVd1oYmA
3OyGGrIcml7j7nusVGSdVcQtNTRY9MXBj32dS+1FI90zYKr3uNrwmme/La+8cNsK4Am+rZWTx+To
eYlvy1Jchomzcu16y4NP8rwnMJvmpoK2L1KhTrqngPoU8Y+kYfrgfRZfAVBi1nigKBU73ojCaInC
3Ew+dNIJGIkYPmGUDf3kzM5koxWoXP+1kuEzRmIcSeWCSkWbV2rUVrxNDTyWy9SwF6JZLJJrVOJX
jdWvuYOw6HWs9XLOPR4Ohk5JK8DsAsy4rABjnHLhMAHt++DmxDwKumrwKJPMAN80Nzez8TbC+VGO
iDZnBZ3c4D9/v9BMjaqiYCFHwEu0AiXZWrA6lFJheU13BYU1OhMAFwvRKNfFXflahkQ7qJeskVmB
JZvn1XUyEa/Iv7+Gjuv/xkT84F2e2ygqUkhdO4wwNtlvogIAFk1g1XUNO/7EhvKMik9OLI52gS57
gGqab7kK5QiZWzgWJjKU5NI9eVd8v5M76zXSFoxxfuPn1IBGjPpZNZi842CklgY6qYF0/r1ONq2L
opbN9xu5SK04Vgw+UDa8eH1+zdMF35EYqgJbK2WnBEHBbpxHvG31C3jaq4fqOn+SLuD2ANwsVfRQ
0dnb2ahzboGUnfw+yZMGGglPARN7qEPSlX4w3OdFWNTsxgZ0qFu/tsVM6MkP1+DDNRlJoG5wosh8
mA19C4kZr+CXmPVVdrTX/TZepasC0OCCFRw0U9G5tX9Mj8mVtubMfFdti30EGBh/cf6QJxesYTwR
oNpATpCoM/6mBeMHY94NQJTgg/gPWPD4cygzxTpu1Lg5TjgqoL0OgJuD2/Nb+tZSQx8x5n/ReI/q
8sCQ/f56/p9s1hvth0JldAKbT2rfBrz5TYfmBXE9PJie6VtobNYdvdf3jH7r6OXCXc91JE3ZkbFk
ylDmFdcHUaRg6lfCkNALZn+Xct5uz5/31BUaC6Gu0F9vCJxcBQd+GPQ7YqbrDZNm5GtpTuWlsRD0
G1c6+sK1317L2YwZmHq81ZEISmVBa5nxXACrxPL3sorgO9734ONlUN05v1kza6GL9bwcqE7pD4Lk
u56piNDxumIfzwuZPJHfq6Hhyriw5ko7qTDC6j6I/S0br87//MlGt9F2vXnHoxMJIlsLWQcPMAZ9
9acnMAMBgyJD8mXohJobc5vbMuoxdAJMVLCB1uNNCkiV9US0bSKhpeL8ooYj/mC1Rps2bOpoTSqb
+nzlYtMypzezHM342ouotYYUHXpmy8DD9upf50UOvvM5kcPKRyKdNmlLGfwmm6oSLJ9NdKG8TRiU
9DR24foz/ZdzSkFlR2OBy3i7hzDG2ZXFXhGzmQ2cO6dhtaPVfOaaToarY8WjHlNPUGumybCI6Kbd
lpcxSJVEkt+KAgn24TJ9kEsSg5Pg5fw5zakGZR2+QzVmNpMu5HzOTkw2BMMxwYTugAMAAJ/3R/a9
DcFTpSR56G/ETBa4uDBq9l76F0pJE7uJyS8BUDIAo2CVt8rBSDW9oqnyjBtKSWb2mK4kK1tEF+jT
WjaWaGEm4GCbc47loInU3X4nkrpunRqmTMXYiJufO+m2SnRJbRbOFZdJlgIO4fMKOtVO/k4atZUB
Z8tiIA5etcTqjh1ZsreqjYyEBmNy/lKSkb0FykcL/OZWtwmLRs05SoK5PaauJsdEnp2k2ONmmCHj
wdOOYSyuWc6sdE4MdRe/4ygnzPR4c+kJRbcWfK7kBKBcgbUgzHwHRS/wsDse8URk8Ut3xtxMOCOQ
JyOwFQUVuJ7UYX4lkzDxKLwTRR1ak+SJkvfQm5safDUoFJAeXc178F3riZXqr+cPb/rsfi+MOjvZ
duycq9HE6wXLAOUaW77hssr8khDacn5OyNRDNN44moa+LkDSkrscNm4gdH/yTO/gGs/3Dli7UFU1
zi9pKuHzThplp78h4TO7QMrr+qJmTOVa3q1wUNSRhS7FsIn7APsZYJzpLgPwmb2yV4r5rGIkxV9r
qzmvctI+DziRmPZBWpMeY+rhUUYMD/usopiTKSLQUbl+5WCk0PfTVXA6f4KTmj+SRt2zTxrHuTVR
9+trb444VW+XMbv0zy18e99HZ/an3v6n3v6n3v6n3v6n3v6n3v5/td4+NVL37s2kMrI/OFI34yy8
+Zyj1/tnHSCabOwzXY3TPpYAalt4JCBJpcKmz1YFJ0MmDN3/Uwzlyn3R8x/c7A9pBEUB6auAiW3w
ib/3i7247cTWR5/BBhMMAATuQfva6ypZz6PsTS5MBXYr4ASAacZSZYoKDB6S2wydvQvAEBtA9jBs
zErX5voxMNCCN5OzGJzRDysDn7jACizKB3RFudFEDcAqWBmro4+P/LrfXc/O9U/u3kgGFTd9Yfem
6poy2kH+tRwqXorsrGhi7x8NIfzCXdUWmlCByyDqvN4Awjk0XCPQhzaJ3AxW7q6zBKTLHwMrRbX+
E4y6+BpAYIHXk9M+DNt/U6PNWAQ9WM9EiErDAQwk5nIid4UuADNGCJQZNZnqVZbBqjtQbkmSotDE
8/8VvcpTGSUOhIgagPpBukc3MEilLWRNBvbOOC0WaR9bCRMYAnr3bPkYdnfnY885YdQl+JqwybwB
uCHQoyNqQ2xIxaBftSKTiYORPDo598Wp/Kl5gHfaSC3vG+YBpnO7vy8AHWb/RG53qt0Ny1ZUBUAE
wH1568saOQt/S7vbuw+g8kNfzsFOrphj0fQG1FfAtbOUQFYG5Zmd4jWU+NyUYonU2VXpVatORPNz
f2zSO6ctF4Lt3LNlucwdb1HEmRm2mt6gXZtp6kbPfc8A1P9CTXxdlkJSla99rVrnb/ekRo4/dHCL
RkfzdbScqfT0WODw5yOBauC6UV9hzMKRWGKnG7cHcn0YGMDpmLH9Ux4JsAc5lUeFCk06lKv1LSVL
eSyAus2f64+Y8ktHQuhuvborojjjG3bD+RXpZeYoBwC5b+zleUWYPpZ/bRbtT32+hWGqajjeNbpq
+MPgU+9EU17WJ7qXpsbO3omgLn7kegH+EfqNcALVPegF1o6JfjSzuJPv6mN6ze/On9sbXQ3tCI/1
g7rAoDPKC8EDoFZq+AkBzh8GSOAvKpasBxt73W45y3tUTgDGK7epFZjeOtLz5V4kEWAkgalnOqvw
Rn5W1rEp6a0prLOtdlDW2RXmPYDENlfnm2r+eLdB1P3/WvPH7HFQUd3PHwdldP7txzFjJOluu29q
iZgxanRP22ebcqZtjYBYWwD2n8qJ1PF/Y+/cFNUZGJ1/i6YUQe3bWCzZoe1slW6lO9xDYwBqA+GO
yVvFCiiXJmvxb7X08xZh2vcYSaaepX+b7zGpBOjckNGUBwAcmvHlsy/bpIaPxFAW+S+3s00GSKOf
Txngr7VhTQdIAvx5Cb3roipTahW3isenA7pho/urHkY+WhcL10DsR9yNaiXG64w2TW/fb4GUNhWt
BhrIFk2gqSEv3L12WRoSRjmGbFKi55t42a4LQzTipUgaYGlFVrd0LucYNueWTRuMH182PSDzQ8ue
1q1/bf4bdsTIWf4WnMf/xXL9Fkp5Sd9nuSZ90N+6rVA39QuhwaC0H5wmSQMVNnjpJXSQvQ9CPpU9
nDy7kQzK0fmbWH8H+/Bh5WCcGHJhwCSjKRa/DjI0udW/MzoalYL+XkTzaeGYF8TTj4QmTcz3w2nV
SW8UtHeaJMAbkUR6gPFHMCmm1HL8DdQlQ9LtU5N/U3dZxHQVkMx5VhXoxBovOTnT8HyzqYVqqXmA
Xc4u20IxBcfT/9ILhZ8tgkQSkLQqKFsVwMxT9oqPS6YKS0RAEimNTu9QEMDIve7D23JMRpdMTNsa
jj6g03pvoMZAEdfn6hH8IOX3xfr4FdS++nWLCQBHGb4C4NDAVI6NwByoBwHrjMx9SUIQujCLepHq
7trWBVRE5mKr2W+gzNpPfIP4HuHl4z5QZi+tAUjRFym7UXAaEXlp0OCWoPiUkSeOgASc/FLR7w+o
dvw7JrcY58bfqgHoaTMl+FsPF65ZLIvlS6gHRCBzWKBUDfXjBw4XZPSm/oy6zG4T5cf97dtEzcr+
Y5sEQEwDe55H4pbSJU1mOi6yMZCK8XwApkZmZFYXymb4VVoGD8KOO7Av6VIyRaISB/2eRUkAv7GJ
Lwblzo1wwS5T3MS9u5i575M3bfRllIYxtdKCJRYUa/7WvtAsb+2f/BhoJaREKz/zKkWE3YunZisv
QzTcqluFWWZggADKPBKpEQmezn/Pewf540ZR+oTIQGAiCRvVs8+Ju5cTbsbADTv9wbKM1kupSs8l
gdOlEW5UXet1/eKWN3bVGudXMSeEcvM/J2ROqeju2r9PqWaWTxfKizRgfTBs9BuHu+T7ylCVYx7P
NeLOaIpAldL+uqbMCaBeQrvUZNbN1H6jqM9xsmea+/NKQlULPuj6W7V1ZDsDr2FjUWOQ3SSdLlio
2m7Q8b0OLlQDHfu6uIlcwqwO56XOrYqyRJ7kuG4rYVW9vcpyjlRMO3PD5iRQFuUTEub0izISn9Ov
4YecMRQCZSiqyPPTMGWB/eUB7gw4QNKdCLoUXh1wPPuZ6sqcMMpgfE3Ye2/yg969vaYjvSuqmg0q
AXpX9JdF9gB+oMYDfs/teUWbWRLN48CyIhiNupzdSBoGNIKrlt1LXkME0Mzwzct5WVSW7uOSKGPA
hV4oBCm8VvAlYXK9AiiGYDA6AxoOzUw3wI9a3HeGoF/78FqBTTUzzzcrn7IV3y1/bq+HKzk60S/t
9czlEykDkrHgxEUGq994TQgYqse2vU6aX+fPc05DKRPySQ2dMVR0PvsvG/jpCOK3r0Fzpf60bzV3
cpSR+dTJzT1qdCvS9zxq3PDpH4y1LCsYSwf/J/K51AVQ+MZB/AzAF7te+xLwtTSg3UXLCphtXMCZ
mnStORqRIrBscx3pFEClcceQW7TMKnQCvde8RcWtPc+ZeQwn93z0YZQmt3UuuWmID/OitQ00vepu
loBodvGDdRjf/v+YxVNP6KcWP7nBCoAcQfMHvnv6mem9PpFtDlNzAgfintxfsuBwa9Xc8JLYsBuN
5KJs9Hxu9Jpk8WpFsio3E24Nbjii8uwM/gLVAvWPh2j0OdRD9MOfM7c51LOU91pWerGMwao6132+
I4HW6LLz12BSPy6aen4+K0YZPvfDLUffEytyAMAS6MZlKSgLTpDAgSIBHa/lj3GyZcWryneBCSkM
CJuk9ve9f8/ap7i4LOMn133K0QWppsDTBCWeW9UkbW/tSCFi8aTKOxW8jxkIvJsaMHmxITGyrvKe
WRengJMG5DxGeRYA9CbXRgK68Ti5luxKzytb78onMQS+nxiRMLkrvVUqbDX2yfMPnrop6z3TH9CW
o9fupQc8zxTpMu5XFjWXGuAPxV0WJYTngE0KuD7ZfrBFGTB31VFWsnWqIKPjdfssXHKd+xKEj1VW
GG66iIQcHIWr8w/t7JZSR/dnS2e3lMpL/+M2aAMcHfLkmkyzjvai7STZkMJITH5tr8G4aeYbb1sZ
glnqqS7O9KxMm5yRPMrkpH6eNnxUsqgpFmawc5YyEoKMniEHqC04oNoExhwh0pvn8uEmjmRShiUI
5VjNEjTmOH1PXMcFCd9DLi08TSVZBELR+CkV956WgtHvEj1KJI0yI7H3ScoaMi5j5L7a7EUHplE2
BTpvj6vZPafdrvWtyG2IIrvANz6l6QVT7DTe1bs+sTw+NGu0tnVhv+3zaMWCJlNRd0HL6CLLLxrx
qWKf3AIgj1aL7A7KpsLO9UBkMIetAXdiwg6pgPuTJLCaayqdjhdrrlbRJTHAy+FtcRpTkQLDw9rq
8MG3Ob3IXireWfBdqCtdaPE2sDdDTNFq267rSVclqwRko5rwFAA3023QbpzmVpKAFY17LPKdE1R6
W5o8wH4jRTJLvyGgZ60Yx2hif+HmpQ5wSz0DWBe714LQlLITK9fECV8EsJDmDXtsO87inPTgcCkJ
Qs5iYfFc4EvJwJ3NbB4db7XOetleCHISAlunCO4bb8M7lemp4GF4CdrOCOIEyC6XqX3LhEA9DklR
Ives+UQuZaLG9xwSB2m5jeN1EXKEBxxuXW8lTzKd8hiGKZCawamqIJeZqbrgIHAOr3tpryQASFSd
3cBylEbgi3Uv7U7VI0c0AxaoneqN5+wCuydASzKLojSFaiUWsR6Gnh6p5VL1ZcB5MmYPWNg08wEV
DapF7qZ21T2yrzowjGdCu1lVpyzk/1+qPhlYju455Vf7bZQIdl/3G/aQbp2NsvQO6ZP/JBzDTbRi
1pnlH/xrhyXsV40a5Td/h1Gjmrs/Gm7Kj/62xU56aaNNptzk3pU5L2uQklOLba1ceOVdIS7Pv/NU
G8LHtVGxH7ChOc3hcJDFWjjVVnlXmcVNucrW/ZMEOt5V+gpqLPWuW4Vr7f687Mkw+/fyaGtZB42s
BsmgQ9HOFReFEs0kz2b2jy6Kf2r/Jl3P0SKoR/bLj/pw5mceWLqd6+88L8rg/fXzms4RaIBgBNoR
Jm5ofj1VjmNRSYe2XlQ1tTsOwOxvbpJoVFa2VdaqVVzGa884r4dU29M/78C/xNKpCdEFCHbVQBG7
dX0VbAAgozgk3Mgn96hu2CcZsPo7bSYgnMxk/V6qRDVseEKuom8S5MB13RIFL7mg7jzbJ1k6B0I8
uzxKRb9leXNHSbcLfNNRzu0qpaJf2dWpF1DFUCS6PDiFk2j8vkRu5D5xOkC1bZp1b/VGaoEoGIBV
HiiQG6uFTx+hUKt+5gEcy6VOM/fCvJQCKCvjMSbbCMSNMyKwN7mbkD6uEYS2RPDQoO6Jlsq9aJmo
R3Gy5uvqIuF6febqzO0C5e//bbtAHfTP7gLVAP3/DMj4TChvKKyDnnWdqt/4Gbg3SlQWOIfwtrIB
pgzxtXId2BedfXCrfS2dml4j8KPNOitJAkB9FUmAyo/NTDxymslycwR0s19HuUx/79dNvdGjkIke
RYyr1mGbAlWDQgU/XYcaWnxbt/WMJzAfmlH29k9o9l8cms3olEaZyE/q1GBiaE8MHY8AfwMTsMrT
UAa9zBVyNHjnLpsRCbllJALPW1d+6jkbi6ACAN+v86gKUWqWM3Ce9EAXqN1XDiQjvvJLqks9qxLS
Ik+pVQArFl3wQ4I4PUakzZYrL5AWfPQoCYDmUpxtmeIjJXEZB/ymUvyNGglHu+UfHC43uqo2z3/5
3N5QUQWfik6ZeS28myxAMsDTc8X9mgh6Yu8Htp+e1vvP2X6KCeAfD9Jv3aSn/8CE1MVyCd1sABHv
iQepSIw2X/rgWmJUkDa5xUITgicm9knN9WYkvcbKFddYXNASD9QxZfOo1uIqcHZecCH2kcmXpRGA
BCeTERuyyoVbP+VzjQGTxfKRusuUM1E7QpMlLDcU61sAMxTEB7yFbGj6r3yjHTVTMsGXCaKOEplL
1fRuwQNzXm3f2u3O3GmZcivESNaipMUXANt3q126L6L+lOma3u37nXQRbEOSbB3dMzJTvgi3FXnk
4Ob9RR6Hj6c32LdR3e6/5PQoN+PfcHpUnsYOcy9vGJxearCL0mBNwQjW5YbbtUdkk/tdvUbi1HDR
oRwvxB2D/0y4zC3V1GaKJzPWj54e+oz1mwzqxneFsrBuy5Z2nMlo17p0jvUpWoPUi7+3l+qpWqlL
hATZ7WxBYWZd9HjQd8icu5H0hNAP3chpj+Jfbz09IfRjmvW/HLsq8IoGACWZ7hdWe1mrvSjqN+IF
u6jMfJXpYFiBiSyswhj63sMZck0eCNOTjs5vmdTFFhsxjsIk7jcaR7TcqKJFI5MqMJktB/cjIO29
c8xKK5N2oq3HqKQGhOFI0ZKiQYHUTArLUfeCb/AFKdwl4+q9Z4qVEQqPSbYIt94yaS6yYC2rhlKC
pnpRqbrt66WzCDxL80gt4jdJLhOQWHPPkqPbydL3zcrVFVln3Jec25T2i1sT5kn1N4VvVCLhr32e
uLylddtIu/IxGP6aSeAKNMExZmc6eBn5g/+Si9cJaM/M9rLh7tLCZFFwKRfyaxbuZE+XbD2UVoJ/
6XuW6JhFpJKC8UhZ5Hq1a8ptqOo1g9UR0B+Cqwz0cvXelzAEAWJnbuXs22of2yStdkpP8nQdymYl
5Is+qRZMb2U+v8yuhNzQDo7ALsXWCHZcsq1vuldFqC3lFV4cf1dqjcU8Vx5Ju20oH2UnXmU8+L51
qe9WXP6saDURkm2K7FGyVV5rIGf7i9Bf+/vG0f1IL1SjXylHOyRZtpfkZxb/W8SbeWnY4Fu7ypDl
Qj2QOaqxsIilx3TPH6qFD84osP9d+clyIJSUEDjoPU96lqQpeNceBN8KAFqdEi0zgSCdyaeqeFHr
S9Bo4v/zQQZugEIOfNnRER/W7ACk7eLNDvX6imH1FsWs1NSKTRyvIsfkGxKBnTH61TSa8T/sfcdy
5UiW7BeFGQIqgC0C6mpeanIDo4TWIgLx9eN3Fq9y2GlJ6+qpeRtaV1uWYCaAEEf6cXfZo0RBo9T3
KTSylBXRz7LbppsEEt99aL3Tli8511/HUNubJWfngnFoMe4h4uk2gRijQj8oxtPlLPrnUgRjv1+z
8zJGwxRDqQ3gzEr3+8bPVTCQWECSz6uv03CZHlUaVJD+gwzfEyZn6sFTGWQCfXEN5dCH3jkVlF/e
oI+aOjAf5fOS8YEE4sqajpC2g3Z5rvc463ElfNZsqOsz8+Ti91jI6n3rIckaXvZHcw2gWclcr33N
EZapAOJ8aRmLazdD1/8wRuvs6cvGkeGUQFwPquQ+OVYZmmtcVHxqN7aMpRun432DE1RuR3z09Wz7
4/CW1P4MGb2Ku/sp8dr2vWy30CWdtznAnP7a3Jcg0J08i9wnyUFKv20Ojnnq+o1KUoAkziOmaRyI
GnIdBYsyAoAiA1kI9RbnPksD6wHtvezRbv20j9baL95GHP6UE80fVYA+rICGJ7RWJ48mp/Q8zDwb
/a4/rD2It32Jk2Ndu1CTnCIooOMfSXpthZBOz1AtKaIOUn1piBzEfqkey9Fb2EZAiDSJ9c+LIOJV
vQCRU2I1vPTBfV1rLx04szjwG4l7Y6tALrhO2IS9Nd6OVYDjqmMG5r0VmwR7DamzR2Vs+t7T5sNw
eWGOB2SPC33vxljJKLkf8pCsWP6RbuuPasPySGMccW75LkYvXSEG6PXJB26LNUWTyXtj16Y3RPfs
2R/oXb5uxzKCfYLzzT6ghsXb7F1iBOIyh2V50KBc8lBvZ6hPcogmQsYXWRrRjub43AD+ASNuHSBt
ilAcVWdnjFBC6tFhdUFGf+wXjqwSZ0jMp27kBD1d/Az1AEdLQlC4A8UKuV4CmUUTlnij1GZcPLb4
EL7jY7GX+hnIWots2vpsODtRnUaxa4tgKTblOX0rHO7MhxFCjwasQGTtGWTy0H6dt0XqG8PGgrGv
NgvEdneOwR007XtItXpNg96wZ63xWhzNMirs96RbPZPtFvKSoAXsBKx/GECUAUMwPlaGP9/JGhYI
Gir+vD4KEhuMt3qoFcHgePaLY3kwNNqHvXK6g4br5fc9LO/zfQ2IhII2a4D3ck/awa0OPQ0gudqs
98yI0TIvXtkujTD3j86VEdPEg9EjzZ0GVo5Pk/nDaW64OXh1bBJveRMsyMD4A6Bvuy1fslOLk13G
LkAGkospaMqtyaK6iNbhpCD+aj9XiQf9VKX7Kk50vt71oF8XN2y4ruU2J15pftjlglOBDhmAOe7d
AqIhY1dekz00Qm7nvOX4wdLm7OIlV4hxPtYQq9G7F1XtOwuohf0A3qJr57w8ZO+rvutlPLyrmeOe
T67yRWn7JIUM5mrxZuo8q8MZNyBym5Xo4ruhHGZfY9DitFD6xd2f3MnrIYHaalaQX1wDtD2poTwj
bSDYis3Ei1YzrKA9RFWp+JzDXujS0/XdMJTeUn6wPj+aqE/mLtRb7LNCycFcEg6taPjgl0pG5gQ1
ztmKMYd3qiGLDAlBNzCDwrzpbYiQvuXl/VLsrfQmSW/SaZ8n5wTixejRsyRY52Pb3nXlUXeiutpJ
tW2XW7j7QPXhokHxNeCzdVzIoV5nnqZ4V5iI0d2bagJI79hXCGrhE9eeS4Tzsvl09CdFX/XkyXGi
JXlakyc6f1b4b4xG2twGebts1+qqTIKa7TP2ZjZx121bvfHc9B0xSabNfoJ30x2Uy92gTk+t23gy
xyAdrpWhHZMSHrKtfercgWciTEkfl3DALPkYAVaR426YU145tyo5lHp3yFaM25VIXctmo+ZrkHTh
TUWkZBu586ZEcCb3ZhNNXcVbU2xME37kdW1RoIH8rJq7mwEXo2mQ98pXQcYNyPuCCesMh0+gd9pr
sQY6K8wpbSCKCiHomgvHiiRUqtfK3gzzR4JvdwzQ0uSnynB3dBGTx3QMRTLK5xl217QgX2N7g3Zr
JKU3EcNLiL138yvLPDHtqqKwN3ACjDioCdQ8y80DaBBO2UhiZ2Jesd4myY1TFfBB097CORAV9Ync
DITyDCq1BdR/6u59kCXCAMym4ZA5yvEtCGKvKvcqeNw0Mf0U+UljQVGaCI9mGZipmpDOpwWozK6T
UZHPcVe+VdTkZmFv+wEUjb3jiQFbldS8NZ5z0nhG1XoMwL1anyEPDTdr9dwY9iW+2a1fzOazaYW/
zHrEHJwYBX3jfKuL1WOVHowLwlEEJvZ8a4x57M7P2XRym10BFWWzpryQN2nhvPR1B/QM9VhX+JVT
BPrghF15X+qtn89nzewfcra8rC7D8SEH2aW65wrM6dmwb3AAyTDHhVbxPKVPemP4KUnvU4NBJxqf
Px8MwFWylERdnYRZhstWemlahiWYBjHdNigQk+HLoenOe5ltW/xGHQK3Zp9F9pAEJH1o636/FEFZ
HtV4a5DnJjuLEpcXoJ6hrqFVDb9Jt702nEZ3I3Xn1CdNgCoO9vG+wwGuhjs9e8jwzYu4s0cWrUke
OOnoW/ZjhkuqZ03g9ga3F+IlRuerhnqTW0YZ/vDEhEPVIg3SqeNRJxgIvvwLesegwihWGpeOwzsA
eFJXBFPa3uXGczNsnTb3Rm3yW/KJipLX9mdKTkw+z937ZG2zKZ7rYTNN5y596yATlBQ3LUtDm24g
dU7oh2Rsl10M4HLobPxJSxOuyT3LdpQdhgIjwcY90QVfDeGZw7ubbB11rYMPBiogJtl3bFstZ7Js
m67kLTSJtAJy8qt4UyaFl2mQsiiP2NQXGHYst0b3tBZXpo5EAuSZSf06z7ARvekR+SnVUS/uF3q1
TFAkJ8LPobFVpRJoT0SGGUyXe2BW4dcF5LbW8W5ZKs+AzUuW9yo9DgBDWSu0R1OPOocR/WatxbAu
verMAaHUrmBAizV8LG+m1gx6ANWqSwiIHVhlvp/me1lc19AurfYU0tZyl8kcV/6yFzPsV5JcVeS+
g9QsfVEjgux9oyARfmXKu5I8tcNbRl7bPKLprhoebPrU2xQBwGGgNBz6JzFnIAqFz+mTIKmvXf1D
GyCCPpsfY5rFdZZueqyaPhFPWIjTES3bBdkN00u6QFx7ML2xAqBdc2MHq2JlNRaUbTRL7GsUmhUk
w3vVn1wnxxirTDdrlW0mo4xaa+PWJ9eYPQ1HMM0l7gzcMqTEibC4zkSYw0yWMB0CMbJi1/2Kkg6k
3YfnNtu4xRrMdAkvln0F+NYUw7GFBhnK4XHLFi/PPstkl827fn1etcci31nrfWXg3RDWjmkRpd1H
XZyFPEjkKAVEuaXBDbnvC9hzgfUoICq6bgViH30qvTbtfAbLtSbvhYms0aJeZ7525WFOMcLUttup
zHzXBBpPHPTkQZqnXN9W7aYQOc/rkzlTgH51jB+cKpQZ7XVLSXtcjflQExm3rtjpIvNXgOpYkfm0
VQ0XKwiNpt5TnR7KdrzuEEzN4xSyGtB2Vb5Oso/lHDA6IyQeeJv0+1oITzff3BahC+2C0ZLewJ4y
IC/zPPedyfULgwR68rLKT62pfKa/6XTjom/pmAfak6OBnMXEACxxuu00ln7TST50LXfMSLhFKKaJ
Uyp5Ue1QNAbkboUrQUHNfuiNLFx6iH0n7zaKABXC1NbEjeru7X7btPczy2KFXERDZ3oY25O44A4n
ydfk2CVZtCCFWCYSdLrL804Panu6cViG1oeJi6jzHtmsmkQMhdLQrqZAQ9R4GCfLGwwaOKg3FBMY
mBErqCyy9Bs3g29f87tsUT5xt+V8sFZcGgFdx/IwyTtXHN06nsYxsor0qhpTfNV9wWB3gYyfCyNE
qlcayz5XiW8CUE5GskcanXrQZd0Q2fC0dwKZthzAVyScEEYlq9+b5uMMP1qjzEFMaMbnawMt2gvu
EWST7IpAWdsuwmS8MvtyY7Pp0RSt3xYGBmNLnoiRu/PeWCWSqre1ixAcdeuEojzjmTjJBdxzcIcz
cmTW9MizlquxrXcMa6C7RkCKlc+25BrQpUpeyzqLqiHF4+l2MVls9mqrEOG21lU20CvTaiICIK42
zduyMZHuIM8ddguiEJNJL0G0pTLp91Bgl7bp1wCouwqo+AFpjl745rIlsLbFpXlraCgiaL6RxFVO
+UTGq9lB5NPbh5w1AGlmsauwTjPlzuLwETiFtHGQbZZBj2CkoKBy6KtdNTdbkzaBnMhW5Mm9FNkj
E8Ifl4qbJdSPsP8WPDptmTe3+iZdQPe5whoBTNzYfpVWfER7o+yWU2t0QAdPeLuOqxn2QySeYciT
vWr3LukfBYKDhbWoxyhvqmGMHkcDYWpee5SKAHTJMbsgTOf7rB2C2tl1JfGyXvqSPFT4N8Yy4eA+
6bBQfRUl0/3U5tuqWp4MdysBmKMPhBiBRbYuNEj0yl9tA5blbkzKrTszLrK3AuUMaNsH8CxQWnfj
dg0ndmIG0kJVhOg6BnppIP1suFt2nkq1eEE+XacJNtoOZa6fbdEfV5gaQ4zxbC1+ppveaumxMhov
zVrer2HizLzHWbHqDydFUKxYdDEDloYqWFsWyFtL+TDP9kM6ntDPhAW+sXrKWTUdajO7ghCt79iP
TR853cUU9jF6S9E8omI0ruy21vWwU8vBSE/YLS9VMCBYjXFAHm+kYYL8iXbHYZS+pj23ZuqRQrZI
ikevUu8sB8GVpAFzbBjvPFyAXyFatRWOwOcOYBNZxH7QEdfpTrwksBlrGTTYtU7dNS1is1GFlrip
HD1I27epUTeIxW40zHWBWYpLqD/bBMsYFmMNwDkDHHWhYSM3iTsDki25JTY1Gz3K9kuywAS6XNef
ercMZnfhLhO8oZmXJdJz5CfL5kOP6hVZ0rdRN/YLamkZVChdd9lOOiCvUBlTgzpMUx6OJAvsxr4t
EB3kmntKhOLUPRT1nkLkVWuRPU8fPbKvhEz+YldcTUhopAmXn/uUGTtGnkwNl1DjU7nsuws6G4VG
NzkPqKmWUxtXRuUnpeG3veCgg4/zSfdmyzqx7D5zV8+i5DAqk3fdsW+vJiNkzTGlW2CWPBexaH5v
mWdVPeUgOFuv2872MqvS90VX+gW1tkKYN+tiHBMkvWVbXbU9AhoQX5eX6F7R5yEp/zv4n8r0YJT6
xraXR0sUnj6jD01E6kmcSNohTuuu+sLlbp1DveliNHBl5y4sTBJa1nJeoL+HJ6NcaupejfiWJYc2
QwZXBHRa97oYuEYrbvXa1tRR7mmRkmukCWV5tsz9YjuB3cFJyNUbFPOpQKJfYgJH2rD94mQN7X5E
VZahPqNOWrFuFuQ7hks4lT3XJutcoZTgVogem7HzZIehIT1B7YVuHaM/aiZwf4siiJLYccASifTD
RdpFy5LPcCpddk6dz6RWG4kKiYHILWuqw5igpog6BCm3DCNAWjMD1Y6kIQFGq3kW3V0DT7CuyBN0
Kyjb1wLqmKLbaXRfwR6q6iJgigQdnIVsJ0fKTfTN6+y6yx4MoP6LyeFaPXDoQng1ezHa47SgMmu/
jHQIHESBpELEYinPdt+yiuxHuWlH4s+OsbHnxmOG6bHxUyLzQmC6rRtwwovcK1Ubzd2+qlFnJk+6
jo49ZE7ncuFWd5wR4VEURAF1i2D/uFEXnkvyUJkfbqZzh+yrqglsC2V/HcqvneKuiVGGevRnq420
FjXqs5nksMHIWJe3MtNhp+qdnA9Z0kWpjfwZAf1My3AYCq7n1adEoctk93kNxz1e027iwpxuUC+v
hlNvo3KffjgM1Wet8JJG3+ZWE2fLh05RgcnqgFWfREWFS2KrqzdG228zjcUYrTjZbD8LxDRQg8el
TzF67sCVNZupqfmMbAXsv4Eh1EHJoHGfG4pqhYZ6dmdzMaCemKd3cz5zq3nuiiy2iYuZsoRrzepb
4qGFmXNl/kDqx6ToYHWvFseM66JAqyFHHPY+YMJhgR1eHokd6Ki2kvJQIlzTi4eR7qwE2dqzpR30
HEk2Dpnbt0GR2ZhGW45KfeZJx0fT9RNwDMjO9ClMdFuEC4p7bpbuNQFH3AhYb/JgQnc1M7ttQ1GU
WkTQw8zldbXJEKBVrvLqEQUIW0OfRvo1NRC+WPhVeFOv7euE7FuQX1fjw6yqwJXP9TTvtOTU5bnX
NqcWXB1tfuM6NspKmaehutlPxd5ZNEzmIKDX7EjTls1klieCZFwinXenki8UZyYphsDUtE1ZNqgW
vScqiV0ncqYBRW28Iat2i0Tt0y0Q2OXbVkNhoJ9QPLB2o51s+2zdTihX5o4eQoYOODt0f5zZr0sr
7OSMCjmOcjYGbSs5YTS2wOxtIPOTCab1nMETBewrSMFxCmNZm/Fs31lj7Q8q9ScCQ9BNvhTmUevR
OzFfiILRITMmRasIoXA4apdmktgLB2RKqLuNRu9lhn6nj9WNnb45KL4ubh625RiTy2gThDydFFOD
DQI+53Ngz9P4WGSX/KV6aow8aFpj71iWl+E508iu67rwtVFsrElsy9E51Aj1tUHjqCXseuXelY1A
ClUcOg2KFImMJpcdqhxICLIhs7NtE8Pv0QtTae0zCUQH8tdFb9FTQCm8TpeDaqTfpVk0TdOTtkoU
rsu7THMDw0WSYXZ2YE3D88QMOOe58ykqFnUh75slQ5J3yQXZkse1qZBaYlip1pXfayAt1gFyLW4X
le7HbkkjUT8LvYmEPoar9UGLMkhJmXmUZGGFXKyjJ4FpxnYtudHp26LduXBdEz03y75tnhb5ZI4v
Yhg8K32kSuOX2SEb415JrYfEbZ4KimWhnoXKLcobhd0EWRJM9aFBQ688SovyznnptKcc0NfBrPxy
qiLT6FFDfSPrJkfTQcfuOWKXyK2r4sKMRz1HymJytnQfcyWCFpermt9m89otdwuqfcp3xtvSvF9Q
E6fuo7mAoWnJfZE1L20quWNT1CSzeK3Qs9IkfYAyNUCdw02uabcSQ056Tq6s8Yoi+mxsiE9OvZ/K
I6Fib7VT1NjnRO1p7YRJqb9nYl8thxqtr76fD5g3GLnQW9s3reEqdQyFjugdUxaCRvVZ1xnzRnrf
yeS9bGZcvEXny7D6CdyCiwKEKnaYzzl2KGW7pb5FnIZl6EEdNcLoMZ5XN8CExqk9HdsMlWnEmz6A
Zaidw0QntxnBDI+8smFxM2MMyAQ6B2tA32FAR2yscKHQwbAG1L1NEaZDG+v6WaF16Hahgzh9cbXe
E3OZBrW8s9JyXyzNi1NDfLycw8zVNyt+vfzzsIgQM0SbHr9OGSBi+FUjyPBhRmYdpRh72HXYEwwq
W3yZJwzEtvdKo6hmpq9ZYW3IgggQJm3WytBNl7hEpR9cH+h35C+yY34yoIirA/LRofpvo/aNIsiE
01ume6fE0AkDJX69htIYbjBxFs8GaoloJSJpCfVuvZbjFoMxm3ZBUiY911nRjZH7JJtBFTCA2q5+
ThZU6j9z5zFdXxu0QseRhpOFiVwFWV9kX2b60tJzz7a1uwQr1nIQB7TvQ3NKfGM+2Q4JGX68Ux8G
mmyuWgHQYqEFe0Xw6uDw9hr8/TrMqPnEUjvUFuMGVX6DyNPa1WjV1c2+nt6X6iWf+9hYej5BFhNd
Xwc1tgXJcs7ORnVsspcUrgKE6V5mvw3WiiB8RrupvqFp4hOBKFUm+e3C0I/rGhLXKjtmbDN3G1Sv
W3RtxLQZ648iFaeBIGjVnAeSO96QblQXFzqLZoLCQzr5Tc8CG/1HWryJGr1teSNxVKWO7NN8WM2z
Wc0nR19i6lp+VWsoReCCG2hu5MW9Dk/mXaJOVswBLQvdI53pKbR0aWqEs9poiARItV1Adii0UJPD
tsPUI0wjmSGaXC6fNmxfO3axorcpkha4r8Kq8Gfm8y1yCBNZef7mlHo0FeabsVzyRbPBdLjm7pRq
4mZxYD4x8yjVucB15u5QBBI4bVjsfTuV57Kr92Is946t4izHOV6WeBI7MiA3tfJDbRsbOjubBjay
kMjiVR/NphUpAHMAxzSNd4L2lXFXrgjlXkf6WoiXFA0IauzLcj8BDCFm5JonwChs+2zNxx5xgJ7K
E0GHhqDzV6q3Ynxw14cq+YBH95r1aC7xnIUaRlrRwXOTjV3uG3IgDC1+iuSJXgE0QAf07/orh1w5
IDlwtQ2ZtlKcy+GQdkezOtDskNODtr5hm3xtuBnn3G/dNFzz4jprn5t03Sut4FWyIgFZiyfRaeB3
e7PXx96oAGRfrloLlZK+Dip0K1H1QwXQvu4Hxl37Jnc2XbbVenR9kemGwgFJf3ZjD1lgoUvZl9ed
JN6lS6Ck6VW1g6D5VqCUMxtbnNvELb0uvTaL6w5Fa7e/65h9nmf9OqX1KTVjTcQdfmRaDKyi7Sf1
Z0tzJJD7WXsr1/Z1bB4Lclboyris3EsDQXNuRhnMiWuOG9IdKueyq8DDGkeSH1vAJua7snzvkglz
pKho7kSJvG4YNpQR3GBABPp62WYUQBbFtio9X7yjXVO0sRstyAr3ZW7nkzQHxMnjsxze3P6xY1ZI
bRWmLjpn/b3t3DRug3be65jVZ5W68XgJsKrG79S0G+vMLzpnS5FEmeZHC0uYPKzTlmmIiWt3O2pH
xz0uxRpVAjGJBv2vrPOW0bjVmomzxgpF0sdp8eA22S4tYrN7YWMWEMvYlk7CSVu/wv2jy4P+vZkD
I8y1qG88qz8U2o3uXNmfrAztZ8yu8yLlsHIM9SVklqTa0B78frtaW/3M8FeBojqCYD70HYpUuwaf
IIsrK/nQC/O5rK5HZHb6Sevi9B6RyaKHpvZqANqgIYc30p2tq73eJWibwFs/wBEXd8oF1gdeJi2u
LeEN41vPIFFexbobV+sLZT75zMywJqepjKdzgU60gwicq08KkAtYCUdun+A9CCqHFTAKvOjCvrr8
kH5ysMYeEmT5hFOoeu/iu+7WyMHRHXmjeMoOJkPuhOuH/u5GgtMUDY9PlaCSGhARl5YRmU0BYw11
cW82A/u1N3QvnXhys6DI0rn3NbHeusrLAkRUqtuPLf5Wgzsq6J7kgdbu0AZFDIt4s8TkvY0C3gMp
Q1Vd+u0oYo7P40tS7vQKkyK+Ve5RWZvR3tOT3Xpf3o1HxzjPwEQJfdsyP8t3s7ir3C0wWBWAvAXv
6DXRruSIQI73zjltt3OHLAO1Uk5LoMY7b8wfFrJh5SucNx7d++CRHLaye09PNnovjQK2iSdZgCzH
cUNDe0RKUNrnSZwt5NtLQOd4bvG9+p1ELoDIXEMs4IYwr2UbT90eoUUClETJs8TLT/K5XSJ153SB
yW4ri+fIeT9HDGan342v/h6S+Bc27Qvk8/8ED/cFlf+Dh/vBw6kfPNwPHu4HD/eDh/vBw/3g4X7w
cD94uB883A8e7gcP94OH+8HD/eDhfvBwP3i4HzzcDx7uBw/3g4f7wcP94OF+8HA/eLgfPNwPHu4H
D/eDh/vBw/3g4X7wcD94uB883A8e7gcP94OH+wYP91s4nE6ZbbhUN92v6gDplCV50bqghNNOi7wv
Qcj1Z4bM7x5w+e+/UlOqHML24EnYrRiA6sDFlEAF68+P+K1OkvPLR3yhv1wtx54MuwWbOgSupa+8
j4+3fefd3fwNxdtfn/OF167/G9/y3XJ9gSf++/vx7WJ9ASP+7cXSL4SS/0KNqlvUdR3HNoyvZLhG
Y84NNfMLuab0bQ7eqEO+7Q99JGMwAPkfS1xHF5FyzGk8TIfhsO4q7vCCg5AuAh+a/+dD8u3r6P/z
IP7Tr/M7GRCgUDVGHQNjbO6XjTasxnRGHaz8ICHxZKjCNcBcsYfRdk4CxodgCYRPOQa3PVB8eMK7
LM6fl+S3HJW/vMKXkzCVXZ7YLu6+qLbmZY67O1WguPnzQ357oH95yBfa0amx+yaRIBY2HQyAkH2e
Pf/5AX/+CqpdJLZ+MTBWv2I45LKQtvHUqBVzY4fBcb/5it8KsP61XVT7wgb/T2zXn1eSal8O8L+/
kr83Df9vr6j2hU45hWJhZwxC7Zr9RdBnhN6c4xtRv8GwfUg2WfTnndMvB+xfLMQvz7t88S9bR9ok
Va2D52lc+XVMHkRUhRm//G/kYNbhmFnxKL+rQwwMx7mfh7XfBPg/B63GN/bhu2P0xYf8vcvw7Qp/
8SD/6Qp/91FfjMzfvBvfbeMXO/KPbuPv6X9/OVNf7M1q6DatL0TmzrN9MKP6aIWvmE/wMU4ZMY4x
sBDEhx6L07MGytXpmD46D2JXf6P19t1r/Lfw3y9H+x96jd8qOjqGZWnMwV+m/eVUm6WzLH3F1l2H
yZ9JaXfghc1WcGiAQqpSNwYG+2dzYzqE5yoecxGoYTw46XO+vv35rv/+JP71Il8OvjQMcB0xWGna
PQ3mBJ4Zw0u/FU+/nOd/NSh/PeXLee8NJ4GEJILNRVHfLfciL7zGxPhxX3sGWHHFeiswytvfUOUd
DLUn7AljOFRNnqNtsvY+TVxgsoZj1hQnkz1XdLxXBA4ZrJN9i+ng4RsP/Hva/V/258vV+f/+wt8e
qC/X6587UPTi7v6w1+yL309FUpoWhfMYwmFvhNNpOOUR6CzhrOZTffrz8f3uu7+yihd6pRl9h6eN
2zHQ+RzV2+okHzCbHskAcqyRGVvFN0HHb2UEf7m9X0nEFRkGt9ehEpRtrBBzWwEEFiLwHnDHy7xP
6GsekgDcqd94wm8f+yUM+F967DcWgn0JBv6ehfh2H78YxP+dffzuqH4xfv/ZUb2s07/cCwcSY5Zp
M4ac/n8GVflq1DOTA0R8FzDngvsYzOR/vgy/tbJ/PcH6cvPcvJiTrtEhMlODn3EOGnYoTfB9OFvD
zrd/ftZvT8Uvz/oSdzsZLch80cyZq89kFH7SbdL56s/P+GbFrC+BdaJNosspgwgvZKSsFOPRT//Z
A75cqH//AfpvT9gvy/Tl8hi1Sm3wuMIY+gIiFoXfH7KTszGv6qg+kMDlLEq5EdRhdXCusw+warXx
n7/xu436crHAizB0C4Us17RsjeJ2qkA8f/efPeKrd8dM8zKY+EiqrpgawQeIGfblO+Wv7z7ki0v+
Ox/yzQWy/w8v0NcqzN+6QMblhf9gc+wvN8hu82mpdNxSBp4aaE4TUNkr7arpCdfVFHbuqxB7J0/B
BH7SoBQNnWmYEG8sYDVyCCesYQnetEZ0oSag2rPUUIB+Z0tyIFA1aMwpGkCOMYK4vmY0qBDXNWP4
57P1e82Kv27QVykhacvG+C/2vqxJUh1J96+M9Ts9AklIXJvuB9bYM3Kr7QWr7QBiRyyCX3+dqJpT
UVROcrsqq6dn7D4EFkAEjhZ3ubvcP+dNCE0wP1IF+foqcmQOK/3EnSL+wDuouj0AjkwVO/14b+Rz
FrTGI0exEQonGDaaUtdI670FeGsSwOuqzstB40TavYLiEGgDCKcrYlifJflzvb5gOTkqMSUTBdno
dB4BnSS7Zx+6z9NrKO9xTM8q4Pt4J97ht3EgV7h9tbsWvPg/obsWjP2S3bWywpi/viavSK2lNlzR
KmqbVgAEIBTt0t72RevxZloZ9TUii8W4/i0CeKn1/lxT1kQWW6zJ/4oia2XRX2rMv2HRJ/OI/yiC
wLevE6JT82JKXLk5eiS6Ku5ABJnNp7CvAMHlkQMwS8UOKcA3mtZbqwSwZYDHgJWAxLc8Nl0z/czV
HQUg5akGlGyEAD22OETq0TB3APRR1upYGgCzKAGyhL8hbe+x6UYDAIoIcDGG4tQWryfjNJXnmHkA
ytLpwQj1B2T6APA4I4AXP78urLZwwbr/81r4ZLVX8JBjjCydGxZbiHJNJOGIqkrfm11+SCcz6BNr
N7ByA0WDbzqo70cBbw+raGNMxttIAkQfrQBvRN4VgG5ocLIFsNR7ERd21SK7juoPaqhWRmH1HRey
+7/jHZ9S6ixKGdRrsQwdk8VqLGLaT1KA7ymPAdcbkGnaXVPdZ9Z+ABSllUn5FOdf01oYlLVVc4Z6
hfYtgM0nRAsKACAyx8xtzFe6UkfQY2ycvmvKN1j5fSSgqI11DNNXSdo6KgmdBEou6SQDyGqABQ9l
YNSGl/V0T00oYcWhCo1IfYDKhAJIFgC8AQBciXdRe+Z5d0PyBwTlbWT+XiJAjM8PJmjiWGMABONZ
4FwFwNgKMLB+scGLOfo/v8FPyFXYjKemYSKCsbUYYKzTqWm6uaykYTiCU4cDKvVKnz6lPl7TWPRp
Y+KvNEIJsM/8rVanhyS61QcoYSSj27L+3ACWd9ScoPCn3VnCi/nnIc1swDrzQo5sKym8SD+K8EFk
vVMXx8R4qNQtwE+yDOBB9YdRAARgBxCCKNkroTwNgM1yXmzLEEoQJluTbzqAuY/HjYwAg6wJ/ZEx
O+GxE5LKbqfd2BMoY/KYAyxSyFpHotsGvXm+E/4LwfKNaxeCJdG0aRQAgLvHb+QJym9vMHyi2+wG
0OtO+Rkw9zbqiDbVkW0tV3t4nvqayFisLb8iMtYaunTavGxD9bkbl3rClcCiC82RWSqNQgqme+nV
3ugYzofJLgN2h96G/uEwb3IPm/hYf3i+f1fJznL0Sj15IbJPMhZwLuZQmRWqvC8am4iQZ2yYq4pW
DyU/KORxqOMw+UrflCnUpts+38qnjAvrityikYJHeitM8BIj/kYrX+Xy/vnnG2sEFqrygI2OYpPM
dqZyRy/a13fJBipt2R+ZY2yhFozzCHC9sCdburBR7BobzRUrtu7qO8zveDWSv+Md1oZ1scD/7mFd
LAH/8LA+6T6wTBMxwgHskCwdxWpidYYacNqUXuVChZ0T8Zp7tpFH2GOwg3iDDoCzv8vd6pisOFvw
0zPqT9JLYRSV/1l3l2nvzOY9AyxsrbEb6x0UPWHlrdH6EnCYLfaRh69GI4V6QElQAgB5wQgg8uWn
openWAdkXSi7IUzYDQm7NwRqyUnANM6kJ8LQsXh2U+Y+heKdaWE5xNjF4pUAJNMuIivayWpzFgz/
L96ceWL9IKu/zYulO5xMZSi7dJ4XIxS+eBAatc1qQwGn8Hm58uRezNUEpAu5AkCafSpHgB9v/GLb
b/EGNl3P+K52J094RZD442u5si+/NunpQo684KRfJb2QH1ZZSiitZsxRipqNXQyqRu3UDhTQcquN
9AsQn/cQ4wK1k5AdrkzRVeILafKixNcm1ELR/H0TaqHM/b4JBYWVLWRS0zTponFlNCUsHC6xp1Cv
EQrQQ8ljG+pM+oknXNMuvMw+QaUHb9xHK1L06TG9Ir1o7guSnqfqDyLiyjxZcG4rwSDvYtAIWgwh
im3u59ldohkri/4alQWv/iSVJ9eiq7Ys2PK3mFqLkfpfaWo9qT5ZEE/KKeMQcL5YJONkGAsGRUrB
w5c58Sg8BEWUurnODpWOCqWTQaFdVbCVSfT0KnNFd6Eel3KiqGIQudH7UPjpVO7yndpUGyvAjtjz
DVTCuVkLbHwyzM+6orngD6SGmmRg5u7HAEKqDtW9fIyOUAvrQPzitqpt7bCylM4P/JEhv3XuglVE
jscC0wbMWP0MNcxE/dYIpdtcSiuKYxN/1ppjDtVhmj7o8DYx7p6n/+T+83WDl0w0QdULnJrTvoYK
88UZH27qHdtARaozvZNuC3qkFUDx3iC5F7cQovvYbZ5/gdVRXqxvLzHKTwuOb32+kPyhxruhy0F9
MTpmm1CwtE2D51u1RmEhNn6CwupMnbn2yq769Zk6v/MzM3W5UZWEJVWDcQnbqj2ohejFjtpA/QGw
I6XL7RMFOxLWy+NKT86D8RzZhfRR1pghswOygwPA3TYUE3OhIpxd2zpYtNjPtsYOgw8iCzjcHyDC
iziZnwea12xMFwoaBTigQX4YfW4rL94APLkPhYi8Kug2cfApdF6tWbwr4nK5C/ZS4nKN7EJyJVCC
WsPNvKdsnbsSqlUBoD5UYBqj3B6gqlyJXrdQve8XB2chvf77B+dpx9I3Ac8W8u6FZvGamGULKYf/
2WJ2uVdU4tystRLYqPbaA/OhwF0AZVQCsK8hTh8KbkGJsHXb5Wk98E9ByxZi8GWIrqyobCEYX3pF
XeFDvggRehE+1J9YbyB/BsPeETUoJ8ucJMOSQhM5rOJQJjJAR6hwuu/3UN9klz5ou8IrHtXb5zn/
iZH9juBiZBvc5VA5FewIKD6RQR1hrYCKqGpFvBizbF/I/u+oLIcSI1wVDMMm9W39ijgfIMcqmDbt
69chuC4th99DVoDbQtZZFmgP5ulXmkiX6UmaUVW0y6BPowjKre0ieazyFe3r+V6ky9ykhkQSWym0
j6vWNvLI6ZPbMi2c5xuyMjvoMv/o12fHUwbu1cDRZT4SlCyVTV3DYqR85g9H0xm9HoK9w6ALkqDy
0i0O0nN/Nz3GO9N7vrVrfbpYkn62T59QS75r4fwaV+pXFsVQnbYHBpAZ1Eqzh7vwlbWvH6Eo0Eb9
UZy0zM4/Qj7bURzbFdZ7KqPtO9KLtSTrxmToB+hcMzCdOiiD+CbziWf54bbZ64E4ITf2siNzU78N
Uj8+Dvu1Tl6dUgsVutMq0dUEZu6wU/54FPcNFBnZpwcoPLopHvkd1JV7/fy4PhXc/l2zFyLnBXv8
kvPzX8shihZyiMdFyesSWjtZ7zUGtULLyW+bwVFZ4srojZYEBPVu0q6EN6+x0TIX6SXZaK3N+kLv
fqk2r7DvJXnkiq9+bmFZI7LQlfN6qFhbAfOKaLKnEHvGuC8quuLmW2PUCxNdteV3MOrzigG9WN9X
r5DWiTU0EmRFHt0q/K4ePq9w5RqBhTB6AUGwohXQZeiaeFGtYK29Cyn0D3fo2tRciJqfnJorVC4x
B1fT4md0G/z0CgkVJU1ApzD5MoNRWU2kmll/6nYTpHEWvuFZN+Wr+pW2kZ7ym23mlgF3iRudO5c5
wh0AXwAilg7kBs4Dcsh9vIUS5EG2qR/AGx/81Mz99n6LmVu1XEtqC1hj2Jm32bneWb7aREFysG4n
T960j+JXKc49dtXr8dRDfuuspbdubRvgxLBOd4lTeZ1bupGvHVZXaeNJ/flbExeTFYraNt3YAcHG
TU/tdjb6EqffZXfcH/arO3Rr1BZT9xepPc2If7Zt6Y76/cO3zCT85eFb46ClJ+mfzkFPShGd6JCf
TBg2l+YLShJU0rGfOSg58V1/Hmu7/1C9Hs9QLO99fwt1iWtk659WGHeN7DwPr9johcg+lRgO0A2E
ACSKyWdL+3uypZ5NKtd0tGeG7oy8c7CAIpvkkybelhaUcqycfrgn9V07niLxRpe7oYPASg1CpKBo
aRNbECD3cUpjN28F1NActiK5FVDgvYSE58JoY3ull2bx9YPOevW6C/GWwhvmZgo7GeatctUBvPof
qpt+87Fzu608j/fqWDia/zzR1T5aSLh/9T5ayMcX6aOnPJAwj5hlGJgYDC3zF6ysxVqvYGDmeLre
Jc4McpBuZsyO1p4xO7CnArGvVlFjVinPIvWKcV6O8jzsP8xFrGPKsW5SSDj4nnCVQfneSocNl1RD
jtCk3dPMMVHs6RL07+H2+Vm4Rm0hH36R2tOG0lXjFsZEo3U94bMnoGrfDNFbVJ/DAdlgENqkhvq2
OnOy7FXS/fF8I59k7yuqi7EsO4jpTwwCgeSddAeIwbLobdjrtpar7a9RWsq9n6f0pGC/atNCZFVD
JMBc6aFN2k2SfCLhjWkVa3LxiYxHwMf5NhcXIuqFhmutaQtJ81NNu2wi/MBmlBIAOcIATbU0jKK2
NFiZTWhP8WcoJH9sW8hubOeK2UceC2l3jO3SEUCqusGxBuzoZbYrEfUjvXvM08IbU8uJuPSGETxI
euGkE2TpFJWvQR4Pq01bDKXXdX2QR5qXkAICyAeX8zSyw6GBouUWFP/NIJXgDuJrIb0ks1UlDg2n
Nu4zN25eqfE1qNxemw27EirdyndVK1zax6cRFTedVtpCDW4bgt+qU6cB6mqnheHgDsRh2Ad6BHvR
aROUbe2M4X7AWiBR6XR6ecz0PWE3U9K5Wv22NJCtmiQQycdc5HbLmcsYQJUZHybrtZiw3eJmTd48
yYtX/b4Y3P/f7y/T70+vZ5QDOo6OmIH5QjLV7TRpRpjCPj7gBbVbtsnf4b2h2fQu2ysn3xq2sZm3
tUDf2q/m0c6D+iOzfSO+EFZmNcomSXIQVi4PsnN+Z/nTNt3nG7xRe7WPvMiTgfBjt3cG3/CNw3AT
M0ev7eIWwW71muq12hkLufbP7YwFB/zuzljmiBKdE2POWiCIg6JFl7udLWEqHDU0W9qaDakwXrht
W7v9oDaZPwOU5UG7yZ3WhmwVR3iVk7ineKN7jVME7Gw9gJjAD8+voquvtOiif8IrLdakr51kQUQX
p5BCuMx7M7NC9roEraxVr4n2WevumFiJ2l0jsWSSnyBxiXa/YsQvzQAYVGoywzDYUgpoDWCU6lqL
9oAh9XoUuh+HUIpFvAsRtidL247ZZ12wfd7Rm7EZTn2eOyqn28hke5y0bhiBP7+FkJAOvdbK4l1t
feqiRxGVDpi8wRT2Pu7Gt4ZFYHNuckoDgC7FzsK1DRHtpKSO2XbbFBa7MJeODkXSm35wdIhsL5KH
KCVukZeBoSanNbkToftBfxXyyRWS26Uu7bwdVjb7Vrtj0eX/y7vjyQnILBACpgW5zj9EquuNHvYN
AyuY7vNxG6qzXnx4nrMX5sbX+feNxFITryjvWYnQXlHxZgyR3ULwnoYnm5hVMEZ88zy5tRbN96+M
uPQ3tGgxhcpfbNHsF/yBgQGi05gjoiGfeWGvFTKqu6oBOdT3lWf1u7zMbVMgu4gip2zeTBO3U8JW
7IA1ogur7R8i+u8f1f+JPpfnL42Sf/8POP9YVmOTRHG7OP376X2fFH+U/zH/6c8fff+Xvx+Tj00p
yz/a5a+++xM8+Stl9337/rsTr2iTdrztINHz7rPssvZCAN5x/uX/681/+3x5ysNYff7bXz6WXdHO
T4uSsvjL11vbT3/7izFvHvz79fO/3jy9z+F/4OjLPrxvPv3wl8/vZfu3v2D0V4rZnG3HYeTBswbc
NXye7+jor4QQzCAPz6Q6pxQmelE2bfy3v/D5FuLUtDCmFp5juGTZzXcY+SucYtM0dHS58Z/v9d3Y
fBurfyu6/FwmRSvhqbNX4tu8hIcTIApvhiGgBkxGsojkQSHVy7Cse39owUuRU7S7HHSqptxGUQ4G
E4+7XaJvdJk7grgjzO5Tng/lTZqn+ta0asseS0KCDHfy1EXZayNPNxUt9WMX8jdxXJWbHIfo2I8j
Gu2sM+m2G9HtJLFy+kLZCa7DnY6mcBf1MfY5M0tXmcMDsMPgit5KznTQLC+bBgr5ubwqbDNptG2t
vWNGXp70YmR7rcE+0ql1G3aZp3UCnC55xPw+NYuHIqW7tjwXjLebkrTHCKy9IMl7fRdHKXYaTdYu
DkV6xggSfGOraZ08VtY2JCJ20gTcVpNuAPxiXezLnDVOY9DJ6eMU70wmvx7KSHe1oou3emiJvREi
se+MTNqNmEJoYAVBnayN/Jq1zV6QtNmzPs1cJHDoWgaP7q4m39dBvh5UwBNdjCohJkwdYhBMsa6b
y60v3uR06mmLvISrEMCC9HILzl6wibn+qOyoJbsyNPmbyVQqoFZRO8pCZRCqch9OvV2rPn6U1TQc
JTekfSfKHN1CYCy6pSnYtmPbFx4gN+3DmkT3iWVOjlmoeNeDX8wZ4/BEeqruuJDadioUDJe0IMg6
6p0EcXVGYLRg3H8I28pvUDnaZUp2vIoH4lBYT0Te8W0keFVBcvbA/BbhV6kambQhfS7cVgx7WqE5
uLfEQWdNecpZT71UC5EzFB2+DeWN6DpyTofRM/IuPPeqgD25HDwCgywqu8dJcabgC+BmQ24slQdx
xeKbyUqbTTFmUQXaD3lXy+ymK8RwUJ3Q7ajHxn2XeroeVkExY8ohMuaBIallZw2GTMSRQDPNiEp/
YFm3r1GufHN4bGPW7cIWF5sK665iHXEz0rJbvc5mMBJa3NdR8qHKiAhQXuqOOZYQzALbEDvAdYpd
Ew/h3gBoKa1NTq1eVn4y0Max8iG1x0GhHS7i2pFgI7h6hYlz6egYxcVZ1gyWF5IKr9U5jCgOQ/PY
KxWfm3Knl1F36PgwAIHqDc75YMcqfYv5ELlJ2MEeJRohcZEO8elo57pI3DofS79uzM4eAEAqmOZ+
V2JkTiSs3G1Y/VardLW1ZJS7LZV8F8dJCm5BI7dcJVm3r6g9ZiOksHdCs80oNjzFHjIW4lOtGe1h
NEYHWQBP1ZKE+Rnt3zdd358UAQ1UalrlNqo/Jhlje5baec8BPdDo/5hyjQcdgqiyAZwnfqhnqU2t
JPTTeXRQyz9PaYZPYBps9Cq+U2FdvZ2ssLeHtihvUcE9EH5gGGVGeRravnYzbZJeysfxJgYUMCMs
+4esCY9JGncezi3IlNA83orcTTUjuoMFXW2MAWMHwiHHN6wkow1ZuLd1ajH38lAD6RLcRZYZpDoo
0CgZDUgl6W+jilWHAcppnkOsv6kt/MoEb9BGtyL8yIwyciFBdDRrvicoC49Kzye77kOvV+VcBQEO
ECqeO6UO0BZqCiFnvaPiXQJAGFabnthUyYcqznI/1OJukxaAWBA1mR70lZWcevAmgO3AGpvHjVfA
LHgrW4DXrax9pZr2juZKBCZPklNsooBGODwYw/DZDLFpD6zpAiVIcaDFEAFX1MkuVROgYMO++GuM
43shggFP8W2jaToI+BAFrCe4cxIhAN9Pi7M9r0xwuZXdI61ir6zygxYTdbDmQ1qK1NFDRF2rsNDB
7FkE9kxoV9q2JxTKsWNN3jU99KZBDSefQnDJyaw8sqovjyqENJ1JMYCBGOPyhOYZqlndTuWROxBs
3jQ1Ae+FNtxNWb8ZUqO7hybpGyOhmpuQBLbpq0z3cZjJm6JiyrNY0jptsqdaQ48pj+mRzd/qTR/1
w14NhW73ajDvDQsmOk7S8ghFgNpG+0OLGSxUpdRAN1bQ7dDXk0tMI3QBKlWcIarK2PG8PbVzDmsz
H8IGjT6R2fu41umed7WAVTKN/FSWgGxRy9q/dIjKcrvL8QBZbUPvP79iLAwqMBsQAP0jSi0DG1y3
LgnuVwq3aFGjhTRTAcrkYJstcXuW1cfLIaf912+XU4BFGknY7mQ7oF2Liq8Hc4ZFolF/K9p0cJGM
qxvaE7KBYdvAnE2csetLx2B9tdN6XGQ23K12OOSFO1YVtjuB632dF2ora0BTKrL+mGtD42Zmwp2m
YN1xRGViW6jiXkwbspNhQnYHocPWZAsM12s7KWHZlRp9YGPRnvLR2FUatZwwBaHTzgt2rrFwxRQF
nl2stSY42hH4FiiodgYz0MI0Ig3jBhV5H5Astkk1jifwFI2nihfjaTKJYTPBAHlmvlYy9taSWeeb
GpO7y6HV0/bLt8sp+fNGxqfCybUid/WCZUcksvwIqqO+a2PkXS6RRn29/u308s3EkrqqnG31+a+X
wzR/k2KDQLHb0SIippNEKtlfDhmZiEtQTICp2XQA+Lzrw7dr+o004v7LfV1k6BDpxbTBSN71Zqrd
1HHBXAD4Qe7lNKmlBQqVCWH3GFbry7XLwWpzvlV69S6HoGpTTNM+kxrq7GIc9EMnRVy5vcyoDQKu
9jQriQ6pPIQS4SNtmJvgUe7rqSTHyyUxhPh4OTQN6jYs1V8vrsd//sLQa0jky1qQEn9eu/z18o9J
NJZvjbL3AFgI7UAAoh2xsskeulHCOpaDxjhfu9z9dqqiClTly/mXr4v7l9PLIZ8fe/n25Tn1UG4z
lMHWBRNHbpbdAOg1IC1QkQ5OVylxvBxGIwYXzuVrZGQdROKmOai28J9vvzG0NL06FaHY9lSybdQw
gF2qMgRgSkZ8mMI08UBXMuzLKYvMQtpGlkVOPQverJzUwWRcHfTIRA6JqvTLtW83Lt8uBzH/OIba
Fg6hRrYTGo9PRtacjLLYp7KJb4ppyInNsn6y9XZIA0p65pQzLhMoIMkhYpE4aADsng15sp1anBwu
19X87XJKRVV4RsOrTWR+MkEZOI9alLhIz1O3sEoopdMUUrfzUTSncj6MbabZVdjGftEn+ypGZBPN
WoMcSranVtw1NqS5k9gNN+aptkTlhZHAbhYz7Zw3ED2YoloLUhqa9uVaxPN+Bar7EhF2bXCZuoUB
NZtBSB8lFl3Gu+hImDrNUxLoWXPOs5L8od1MqUnuQxVGG2Sm9JCNebhpLGDu+exysKYO57s8IxDa
pGAt6VX39U4FCPqACwz6sG9oAvavwObZVLyabDoi/TzISj9bRTndIOP+cmJ0uDoOJZhIHeBmXQ4S
acYuqtQzp8NgZmDJAIPX6YPiZvY5xuAQHAxV29D1kR+3lnmSfPx6qOLUxm3dgwkBl8SfN7FUGUD9
x42dV+aNmXTjvufpuE8FMeLYFpxHQQp+rCzCdg6BN8qepCmPVp3BV1id1QqCM/7e1TQ7zCywsw2T
M4I5MqyFY2YkrcADWOZBYtT9CQxM4zYaZHhKZeRltTJuL5ficYLoWdq8/nZJlKG+SVSD7XT+k0Rs
2NZhAbhBSVkd+xKBSpCF5TGEGbdVk9wZRQ5wdZcbdU5U54qkErYkTRRc3YIVWvqiJ2CY5YPw6pBA
XBvLdJCkhbBurMbyVtb+eYFazEiARjQAFc6COlt8GY1spbBwId6QoBjPcZN9Qn017i8HSBNONUfT
x6/nl4ssjfNAlrqwecpinyZl7I8Dyh7piAHHmYe9++UUcvW2EFRVgClBHlEo9mbRsl0ZJV1h55cj
v1ww1bDBceRjMsEd3KRsd7lx9ZvLxav7YW6Ftj6r8GBcJUFNwiwg4Gd+m+Wpj8sYP2bEoHt2Xumq
eTIsuopBhQ6IBjMZhEmZi/2NkI6pbvUmDWCFFFuR0+xesTzcTyj7FMWNXjoIDCa7AwjCURSNR7Mi
7+y669Qhak34WjBt3FCGc98k/D1LVCy9Qkt8KwM7QjOrzAUoQ1epcjoAb9ATnw94FBSUCnEyVMjB
mkfMaWmZQVrqfFe/jRM+Xf1yfoI1wa4zN9ObIhOPcSzMbZwP2c3l0uWgj2wtk4nPLtPr3oGYMER0
DGE/CBvgh164VKvWxF0fhaZvtoXwvi3Ml8V2hHMn1mjrwrhBRPq3RTqOYyihM/VvkaC3IGHC1onG
dypW4r4WU/9gDeYMxCzk4XJK08FwSVzlweW00hu+ScHkcy6nejVOp/lB1qj1D5dLbfT+8jA65U8/
LBPD9cMm4PUvD8Pzw4qM3V6eo9ICUmq1Lmy3BpEQ6ZbIh4SHJBispnBV3csHhDr9GNb667Q2h9Yh
oPJRs7m//LSTPLXTpk4Ol59GggpvNCLkX+6C+W9tOWzl2Je7pEfqXA9G8OVBhWFtTMMqzpff8goL
J86Uvr2cTmo0/RB1oXs51bW+OcQpYDxengTgh8a9Rr5QQZUsghWe4LP78rtxJ9SkmFgI3JgXC2Ix
7jgveDROVeiRcLB1DbNjH4eVB4iolUNZk28HpT0KIxe3WFriVpjha/Cy5XYyRtLNDIpAvFfjMd5K
owTPTTYBqnYI/rEEp3/UheCbyjDCE6VicPuJC1cVsTqGYKPMdQMdURaVMxZcAyCBUTualQHokp2J
vAF2rfxKpnLXUfpmEETzeQcwTYbGVQAQT4ZHY10FAOd3YOC4P4ZVBgZtH5tOBdvwYK80b7hETpuW
9BbYJ2s2WQTGdIOT+B4smjTQAODaRqTZaWnId2mp853K2NYINeNGgJp+0FDS2U0uOh/8i2Yg6qJx
8UetSovjWITWHuxmxwTp6hMetS6OgGnbPE+cqGXRgxmZ8i4ZcjujH7sKViTAMEjO4LF6bDDVt4PA
b63WSt4oVDIbWYI6TYQRwM6TzAN/VOqDrZU9GOONTGNxEwqZ2HKMiR9PpjhHWuiEdPiDtXF81KUC
ruQEbZklC7srjGrX8iF1wOwVR1iGXmltLfZ1iA0f1am0izzrNjI0Hw0u2xOpAeiWZvBEYUYf4B1C
b0pFstei7pQasdgXWqEOJWkqpwlbWysTYw8wpWejKfBj0oF6CDm7zO7HNPaz2d/bmyAfM0MHQzQZ
R5da3StDVNuO1fQQJoluG8aowBtH5EaFZeZr4A4uukHskhw8AxMpMzAUemzLgnMXsSQN0A6hFj9E
fNCDmHSDm6dmeOj74VMfQmxOpvU3edGm9kAqciZ5zt1wFNo+yUe0iyJ8nMBkcSNZFo+mlt7WXANH
VJ18CDHeqhTZpqHosbAifqezJPTSEYJhoeIRxPIU2jZSZRjEIn3As45uQWBsPI7tXli1nxrDuK1z
GR3gb8Z2NFPwLHJ9D3gg+l7LOaymcb2ZWmTtxshQoEYX0FqqJzcRhEe5RAf+4fmEAtBloYQQmdIj
nQ9TvRXtZAWRQChoaYwf2i4gtanZ3cTULgFUZIhOHKSXgdf/BszvdAduiszm2X1ThupeVvlgh0RT
bt60ukdln9gZ5IQ5Va7R06gwc1JqqrPBh8ae4lHtoilsfG3UX8dlZm3ZJEAY5EVqk2xI3LTN6D2a
qru4EXInMgswO/n00JQN6AYJqD9mqKSTxBbkoCZWC25yCzaeKzCOpoY/WMLJu0admC72OSPlyRSg
BE/9a3M0hncdaMZ2VqQEAhElJDj0rZ/U1GeNOP9foq5sSU5ciX4RESBAoFeofe3F7rb9QtjjMQIE
SEICxNffA74R86KonqW6i5JSmWfJnONZ/xZJnenblJjkTmuP3R14hEwiOJ8psplDMRZ27wUo4Lqu
aa9QloXHPu7ShwuWdO+hJt7RWWZhl9aPinRABquOnYpi5vkUKbKLA/SmNaEYdmUz93MGw+D3to29
oxxbtKobRAPsoqc7GfrNDVBxc2sRQXxVXMMOv2CgtQQFuFZDS4OqR3Uqk9FM98uEas2Pg8FlbSHd
ngZpiyxjaa8zM8Vuoi7FrgP9QYoRCZonb0NKv84FWpa2pESH0FGdmUu8XV/1OveDenjFjcJeEu+y
mJZnGKSX/GpoCjVAEl7jJoiyUUv8nf2y3Hsx75u5HV5JXd2VQ7feobTel7EFOE4ZIpNxKBitqnJv
4cPTa/WHYczl8ZSa3Pl6PqgurbIOAweyQvnD16JaHsMo/xBZ9yhsmJ+3s9OH2euavGDIEG3R/LEt
qtRyasUV9c9rX1j+Kk1xjAM5XMvlrDX0C1StwwxiUbFj06KNqwNYf2PYB5la3D+1GZBhyR8Uo2cu
zLEeYG4dYsiBY7mein6X0iU+0QXJkmIMDwLnauo+SF8FN8JxhIlLaY5alebgORC3xPCLV35ymEMN
YAKR5zbWYzY2vcj8QdqdSkt68Us+HZp6+FES+To7653w6ad7bWZsNGRoezUk5rotAwgFXCQvRTF2
mQG3dwymuNsvATe3wGs/ghJzLquZhPeibOgOo+v8X4ghWTNF/GnYrz6xK3Lq75UJjrEYW52peGaH
bWNhkAWP4kuAb+HiJkGzvw9LivZUhKV/hRgSHX9aCkVjVFxaaByvaoyfs7TJrWfju+kCdsVsCO8s
8RmZcBcZl+Si12UsQsyuisN+H7lO3mhZmVOYdrfCsujCFj+6tFoN+95CJAxCorfAbjh6brei4Ls5
Qoqc1RxnDtQou3VePRyaEbyh0iN52jbYj1T/G/LWnOrZNS5Dy8IZG28VmARVuNdoN5J7irPd6Ft5
BXO1o6hj7ssQTZl1NN7hSts3Kx5RrYuGAM2GpXx0KooO8PCTHaunH9WEi0GCk7iPLfvGdgHgmOPE
PX61BsIXcDbgGCw86o2Qh9nhjA4ooLXnp7mYeHDv0+TNE3zZi9YML73nR4dmlgZjIHFyEMKJq27p
3MEDxiJBMm8a3JmLEGMu1sWhWqaUT88OqNs4qeZed+kFmlnaZSh8MHeWliC9mpKchROmyoemPfm1
6bBT6IA8IbVzLuuU3LZl6lh6iKh68TTJJ0tnjGdtJctVT2UuZkfA3la6Q1w/Cu3YiAHt4iGTMTh2
yIwvpko+HCjrU6njzB8Btvpj0D47547FGINyWmJgrVx6u1AzjcoQNTixH9RM6BCAu8wNZj5xCYkf
xIPn0GPorS4rsx+7HpoGHnn7QGbFOCy4kPrk7qXepxx4f7JhFKKkV77J5TC4fGrMXvXTfDcRMLYg
GPnuPwC/cPzY9f2S+0tPT6EXtu+dHG7aU4famA5waj2cjBzIWznjiuWq/tr201PrxrsqPWGw70pW
uBjxssFNvYwuvSonH4tN+Skd//Gb1j74Me0r+l3x76JwxZ5M5bxHT/LyK3WPuBOPRCbd68Q7dQ/7
/rvw/INYr7PQsvbdoN1sEJS519ouX1b6hjcWaZBzPxuSyhzEyKGrHceWbbANCN33QZR+QFDxQlMX
vvjHLZUN+mC+k67PeaXjC5WLvfmRwmxRpA4nHQTVK8jWph2n8xROdSansXvvvUCdfFDzeR+tM6FK
d05CM1zR9Dc6RUlz+g8d9p351Ujljs08qiwmS7TnnoSUTHfRXmkGCr6PvSgTCg21Tc1RjRL9mTam
OGwBTktVnUeET+bH6S3uPXqKOS6rEkjOgCwwi+I+uZhkAHxTgZrUYJSyoNb2IWrV5rYbxZ7WSXSb
K5Vkdu7d38C5vXnfiVyEHPecxJTcLDV8yNiELL1yMMrnQqt1Vk8cPjiaDZS8fHqE3sAqR1A2Ittt
qrK5GyabO9Ly3+Fgp4MhZkTuaVKZEQT4uUztialf6NUAmsiW/R2SGwzc3N5+oC3ou5YGLz5amYPZ
DtFQ1ojwJBqGIVR+hwulblGMF34yXEVbZVTz8ezVOLnFUt47lUy3uD7FI9LCbYkkrqwyXe5z37c7
ajt9QKandvgPzK2VU7zTHR2OkayAmU/eFfDTsKvmJv4b0gihU25Mo/cFxUcMEQQO3Pn8Mdgys0Hk
vwsPyJFxmh/bOvg5AlhCVI3HB2q08eEVHaoHhFcZLCg1isSRjDbEf3hj1e8spAc7qCR+mKBejvgg
5V27AW2RvQK91/oQoWVdtlcjG+t91Scevt0iOggLcrUOKn7vkpLs7YB/seEInt8k57SbOJji6g7k
s31Px7l6JglSiAGHta+Th2rc/Oho9fS/iVqobxj16V/LkU1gR7+UCo/fjKX/irrJzzzj2M5V9NMB
x3kvJKmezRiflmhIc+mr8WzbRd4hS6ZZyPpHjazs6Q+6eyItvQ56vugonO5dPOjXcIR233B6iF3i
v7C0Do6Da39Z3o3/ElSol5SqfyrVnqDjZ0dv4F86MwcvZVC8eG0kdx5Q9R2AcXaPJPJFVLAX0eHN
tTDpUQvytS2Rb6kVPO2AFJ7L+JcbC1RQfYz4HQqc0rZX4MfH8FM0GDwS41bKxmq2ebymG4EU9L54
yXSQonMoC/QE2Cg5ol+nfh110Ly0k7pIFPqv1qvcCTsx2Im09Z4z+DLdmDu0RiDHe4Ybik3+Ie3x
/gp/Csn9hvY5TWI/p1a1fbY0Db8q7sasxDPdWQuyJpOwGWbhMqoD8V15LKPxTzSFyS2c6LADkIWp
KM5GD7IuNOnTQ4ObCd3u2b7yyv6ChAcFGQFaKHuZzXVNoQrAIop6PM0J/6N6jCftFJjmdipql+Fq
pz1ODHdDdNtyt0XYR9W2wWkhne9dhLB72PmKqyCf1oW4p1wFbcTUf4hC9tdtAaWXQKZaiQxX33GZ
In3blqJoXhKuNb5I29M89O2tgTT3vFFFGxiFM3HyyfLwJgPUJRi6O1+iVf1AlsME/wdSvF4d66BM
ME819A4JRxGZ+qPndrQv3K7su0buYt/DlArzbTasPRaMtLc14c/g/OIHVlT1S7/47aGBACpLRq/q
Mj6YInOhU/tAT/XTn9I/UxH4FzsQvRfh4vY2cenboJOzlou8dks9X4qFXK1M3szsylfw7SNIYxEj
JeTV9zT8uX7bTdOmH8y3PyjO1C4pC71Lhwb2qJZEp04WKCeC8I7Gi/+SkZKvrtPhnSwvqRrmOA80
TNklqnc41MxDqHTJoQNKDxIUY46LGylo7fSuwvCE4/ZNcUq+rcnfKUjn/sAl5GJEEnEvRihkyIo3
FiKec3TRJ+fZc1+cT9C0BQXUe6zDW2KK5Wwn9YgqRtYsj59F674ns21+WHMp4yo9+MJGR1RAzbWX
n4VQ7V1Fd3R79u7RzNiR2/lTAsS+dOtSWx0cSES+eEtUXD2XpvuuNuNaIncXFET3invjw4f45B6E
b7NGhYRiSt2qtFe3jujm6sPTY/qaXsG+6CwJx3FPixjMA1J8rnGthDKqHkX3aLy4eSkajSPh0RZa
I/xoBpM8KvaJYmy8FWU/3YQJorwD4g+EvztKY5uvleBoSHGIl/rO0Unlt1fNa143m6OHjBba6EZ9
MVU6vRE0lokRvhIReeeqcuxWFxaCD15gDLFv6KNaFw+JgGILvwRaHVyPR7hVS/PI8GFmrVHryf4A
LQjfE7Qjv1WavbI6na7TUk7X1OvPgxfwJ6lZjs7kaFc+U4GrFEtZNu1NzSEy2Yn3h+1DTZMHVFHZ
fxvGfgZN2BxJwN0tLmSLjyDVQYM+eiXRpPMF3SU90bYXx7jGGBZVAN3tlq9xOT2TUrwbaENeQtIM
h4Is067kNTuNRP0TmbJ+qqRPzkvtf53asnyJdbkcewpPF/JuYKwhwhJgF3vvVwVA3M32vgQ30Czx
lXMP7bj08Gw4h3BJT8kR9Qc5AHRLDyM34QdGc2ZDXF5UQ+ffoah+NrSlb04Ge15GLapBGn6Ao8J5
8c/IWTD2qZIA+QLsZdxYT79S9RuGhfAsnCsGgRLyuzro6vMQhj+XNiVf/bEr8qCJsLUdQR9ylGhJ
1ar7IJt1XCCdIJFW7OS7ocln+UyDgR1TJ9iOxNG/iZq7m8/AoHQocxNZ8m+QPb43HlSHNJDHNGbN
vlbaZWEfDuc6Ngfdj+Aa+mrZqxQbbYjr4EWtC2ZoX0RrP3uTVGds4v59iYJijxM85n1Xh0cXqxeF
YvO6LZ1FaUUrQnfobqZvlYxCVHxzu1eMqmwBE70fVjnGpsn6u0zHsS3av5fddu11lKAuhPijkxZ9
ZXRzm7sR8kHrn6bC++UNfXiY2rHMSQtBwF9mN2omhPc5yXpK2+c8iu45qbq8RWw+QkrwFZd58vNM
ocK7pQBbjiUGckW99b5FyYKcP2TLIaWor2UffwTN/IAksHl1VBdXxsSf0Y/HW2RPUgygUdbm+4wz
cQWqS/osHX006dfJe5+m9jaF0t7iiHu7iKBi9SZveFSV3jFa4Wu0jT0h5Bpk4EX5rS0nflnAcr1B
9QJh1kL1ITZ1CTIlGXagvr3dCDQlT1u53J0XntJIsfu2oHfWoaoSfm2jWt/HojRvke9kHjI+gZVH
nPDKeHq0Fk+Itw2SM9kkV+Ux7Ik0fcWkDihqzXjEqUlfWWuqjBsbHjFnoLwPa/qWFOJP3fckK+Ou
yLYHykGnPwF2WkwZXy6qRrKpe4rsfuMQZ+iA8wF40Y7wSKV5iu2DgZD+si87lNYBSt/rgBh5Tbpw
L9Z918rR6KwqEZlIjYZ0NJZRrlPzGbvWP7ASoSVZl6I3JfqVzvvJ4s7U0ZVjBtQNT2y8ba/YGiSb
ys67SQYFLJvIzcdJs0tqF4CIMZ/2o2f1zdEZSjwHocb2I8EAhjIFq7pVvT5liQXZDZimUBAmYqYg
gwgFZUkkzP9f8Yqqs6LNtap3mDmFPsflXUSsvOPR/TBhXFw7nYqz9QRMo5E8Lo1Csxbs4A7wL2DU
GjASBoh1Uw6Ch915Ff7rD4BCgf+wdy/on6U3Nj/Cfr4WA66Keab+06IJzMkUtrrIjol755mrduEb
95Ib9/QM81FfIBFD2aAdsKkKOoM8iOV7oAtxFh3DjKKYoqJC5oELnO7BNJVvFKLCQcaA+JqrbIR5
11FFATtaeiwhNX33p2xOOd+JpY9/TeSQDg44f5QaTPqEybTG0dpvatCOemTfi87LSNkDl+9ZchZ8
ysQqa1s6Fu0xVYtlwGSre0zOyPng89DCv26vOA3xKuj/DCTsDsFSxNdlXapVrabH+hnwvj1Wq3pg
rml4KfjiLvNbnxovhCOobnZLCayHeA6CUfCG6hjNiY9iRkcvNQe8vzBAKkHSNwC0kVrMUGOcbISc
EMRfnKHUZK/Ikd1JMXiegAIk936M/xXcxMftpwSY68DrJGPSmHMlmu7EiFteaLfcWKJqOJeiFho+
LCyR/BRV/Btu6+HerYsZFCYBSmCZLpF7P3bxF9NYcqijod/jdq7vUsf+DXD3e8xjRI0RT2o2zXey
nGiDYqZvGDiaVnyUMW0eIkTmz320AYzw0/aPkJB/gQQ7ppAWF8W+6P3i1iadd+tYdUjQRPDCq6K4
RZGEPKuM3kJAV9C9ytJdtyW2ugKwHLADAsUwHLu6eqGelWgTXtazvEV1o27bK8P1U/KlOkE6yG8Y
88OhnMIrsXBxdJT8mj2qzzYKvkDGOj+24AMcesg4n4tDTzCGzdMTw3Uc3bafAmAReWLiCjI8hHsD
HUWL5Ai3R19G3U5D1nr1a7IOxFpfRg1PM7XGe7fCZ2LL5NeFSlZc28Deo6j4mFzIDxNoSr6f9ISb
O/hKhqW8Brpl72Qe9dFH3bBrE9nkthr7LLGmvQnFQLoWcUvPxIG5oCa9dusSL/EMHKD+VUMtB/Kq
iq5hEYXXiY1oVqLCM/cG/IEJXBe5MHbc1aYEcrkm7p5gMWZ2g9jYFJbbUrjFvzXul9MA7ba4sS2S
TbDAWf3OmUWu17nXeR7ERwAsxY3q4mqjDyxp6LQaJB7Y5Znpmv64PQKWUrkPIYzNFxqkmEDXBXbv
uF6lFaXJfEqTY02m4RnLdTRlWc7BofJLDGYaS/YXPdwgRETMZBjJFRe8BLYwqxIkNJKEYq53SSDl
dVuQ7SGGS1Hs+dj86WE8uv63DBAOZQUd35QPFqxvm+ltW8LU+2LTMMkCjIZ6jb396KLxFVrQKjNQ
oMJJz+SvrphPlaqC3SBkeIhxJr8kscsFcMC3FMqkFPPcI06nbmeTetwXnhmyTfOxyTcS5oWHdpbf
fPzGRxrN9d9Fz+3RBt4PX/MfkVfon0aDBk0wcrOLBXpdkxqyYSKifIa3CtLrZdwb6aJXlaDgoXz0
XkdcZyWFDnyxsf89hvAzT4YS294L95BbuQBy0gp/WqjiC0pT0WU6affSyvjsNoRwXWAq6W8eKLIh
jM+IkD5Ya0itjdBrQhOMGT5uu698KM0HTIf+4opouERV9FqZ5ADSO7iIRZLL9mpbJiXzyENxUrBL
NSPSlMFQPzQBN8hGhxlCHjjvxfEH59P05qd+cahTsLjo2keO/QS2g6mkehVBVB3nHjKjybj/g79d
UQY5b9MWUmm/Ozspzv9dLgrmHGjqlmv1dUuUStHRF9X0L3Gp5dXaeD5tFFHU/tulih49KDqOpZs4
SCZTXnBJ6WvE7RlYSPEYkyxxYwBzRar9R7UqkBrt1eeiJhiXLUtySFraHTeCqY/79pTUoHL9UXnP
AJlFtdZ/bQVxBlotghTrdHFScG8ellrsYAjSvyv7y8SiuDABwr8DHpe3sFtcwx4nuFfNZ6VgNnGj
q142aljK4lx2P8Oy6N7RZAz4evyepBgUhd8JdJfY9HeslvTRtBDbLCilXgmD+8T67NUO03Kp43I1
pCBrmsP7CKnjVc8l8g/tOjRtQVq++8vy0fo9oONwAWaMQqDQBGDggjEplVUXSL7qi0kyKNt4kKXF
WkHgoGZJAsy2WuXnm0GiaSgYdCPlfsvXtiVkwPCRLQEBXyDf4cQZBNECaK0r3qvWb6pdMfE2pxwi
396VyXkk5tdYp+1LNK60NfOqiwfGM/bUsgKC6twOg3jVbfGLDia8BxO4qN6iVdOEelKqFXQCk/2z
HhVQro4+rcH/TVYcorElvafB5387Bw/eXfwetpwsnur2G1AHZKTzlfsLMjvhxk/bMgD0FBtDgM87
QnT/lgBIy+KwaHERUrLvfm/MYVRUBWZzYhQnLYf22rUxqA3eD+d5BpNuiBvPmnL0sTfDcE8UUGOR
eMWxAsqzR6U9ffElpj5CPo2zjkcxB3P8Prj+l/Mr75SCcjvyBs00tvufBK44BSBddq3ff9fTPO5j
T4Ja5slwC0U7ZLLs5yc0QA9Yg5rXILL/zFVjL8CWmldmFeCpLgj2jZU53j59m0PTfWUSPgcCT0Dj
/AUtNqbyyUjiPVq/QuMFWGEGw/YNElK0xJo7k0Wt/ycIzLCTCupqkPGkPHds/Hey5DOs0vJqVyA/
FgquBgoGHALkiw8E/rK9gupf5Kz0WM7IuVj9D9tSIg+61hX8PSUTkBjKNIvAd30C6tgvSzNdI6T1
O+2ldV7GZrr2NhmvMOpi4PpYTxmG3sj7kpbqHqxLYrsDT7vurJpyvgYFma6w3X2wcaI0HxHr98V6
024L1dA0QY3eN3uYB4tjn2r94o++QVMUiWYDJHozUeEuLe8wY2Cz+yg4By8FwMZb3UyH0Sz0AUEY
fx9sxyGTadTRaF++Sg/WrED0w0k1Iw5dV6y+hgpdZieKCqKIG5QzDXooKYDOX7Xg43VB6EMLJUAr
EDGctxR627VSmDxlji77rsG+WCx8gGju0ux6QAyXMmjOcVwUZzGhqjFqyv8ayZDHD7uhAd8C30eG
WA7j9Fo96IKwG1M4I0Bgjs60IRhgEcPEBo/TKtJAhw6wE71WEzTHfXJEoYb44sE1EkAnrbzqVJpw
+Og+RkSHrgrc6xDMYLVkU/11lizF0Bxrt7odMJk4r4xJ96IY3QskT8GhVDDZEN2fIDuzyCY5cLEk
nPd6BJXEkwDe+hZcuK+JkxmrYdvpG2/KpfLDmyGjh5YxEhVd0+gLkSiU9mnRLxfTTtHfjVYvYI6H
AmNOa4IQS9YkSU0VAfHD32wSo2lanNh32Kjkm11evN7Ri1uFPHUJ4HYo0/QeIkw/Q4iiROtljs3y
e92n3k0Fy8UWmCfckXbZzaJoc9FZ81YEmEtKCHIIHfE7bSL/qJ1EfgmpysNhF+6C+h9mI/YSRQST
nZEinP0FybdZcL3UAXQsxtbxUdjUvum4QmMbTU++1xvEscq8TWmbQWIjTvC3RRn1O/MuxwEqohA9
eoZFB5A2Ae4l2n92fVwfoDOyqyELXas28rxVYCriwnu3ZZw+Rc8R5ghuz42CTEwloLMU4V9LEbNf
JvgTvhVwafcE0TE14ZgXHvsEV2de2tpDLx+Y9N4niH7R5ScXoy5/F7gTc019/2Vpo2kvofIh3Cdf
S12eosQPXic12jfwkce40rk1/vSFL+mREh2c7GhSoFkFfdG2bXfxjDxMdtGyX9YipQFtEKEY/vtJ
UIKrR7yeNhiqXmM+mjvzkjAPVd3trSEKW9h2/8bE/AY8km30yFAl6csA8YWNm5ssJ2hTXPv/VwNm
aGUzuJ3jJMLfoe0xAo8UwXNbGop3brvR5srnvxfXB18qGdI3GaD9iI7QkGgZ4ndKIoPnINOvFUWm
5sO6oo0iJ3hTh88AffQxQHj4anoEoWSJH14or57qB8jcbPImDJBpNc+7Rtl0h4KKfK1gTcuNHX44
6qMBTc/lVz9gb1Mhll8T8156P/09tw6RZ/1D0WMZbxL0N78g8FQu2LMlvpg3AKOnkAF3hImM7FFi
qD2d6u4+NvoJFfHwtD7sZKokufTAySwtxKabUA3SpQ60g9MQV5CvY0f4ofEj+0hic5od1ID16gIs
AvsOh1kEGS/MsD0wBlSwnUA+fQqDqN8PYnQ/PHA8mCtQwVKJ+1+uxgPhwfbKIKmimE5NXWs+Qxl3
54DxcadCyHdnr+8RIJGZy5mwnREN3SsRJztvmpJX4mPy8Virg59CrafS7i4mMr0ZcGiX1EOXqdAe
Fhybl279ZT0cLp5KDggX5jKbGra2knPoVGb1Kon8PQKc1hHl72HiiXwqFNgNErZX1hkkLZCknRWQ
2LOl7fcApsA8br3iAIlU+grvaXsVxvspq4heihblA8Ngli9e2/4hQzghTkX80iHjyakHo3U10uhC
p4F9ACP4EFFTPGsNq268dvCqh/EzKcAbu6Dr3wuUIHmdwPVX+RTOccf5lzlQ1auXFjtnk/7ZseA0
Czz4LC6gZpdTWmdN4pf7hFhcrlUF9rtPCeRQW02AXQkvrBVAJXgwfeMdTNLwatqXWMECx9UiT86a
dz803nGLlTGFNiP1+DlqoAbwA4IMhcfiR1hUKqtgMjvEJbpwRfBZvjm+vAIqke+DZw//Uc8MWXQG
SbYGhgUj6nYMexJjnIWDxA4iuilv0/jTQbo2ZqTn6a1zDVBCUv3uKtfuuoJCstSI+oCTeq7sNOz+
vof0nvUcJ2e+Ct04t5/r4TnFrqiQ7Ls/nfGLp4LF7wlaSuSjFeFh+2cSBCGEG+ROZEqfMvLR/2zs
QCcI9iUB94Sktm+/ggBachhAku+1+kjVq7MvuJSWnzy03c6vpLzJuXkLnPeDWUahtWrJB2yMu8os
4iJGv7mWtfdM0645kXpyN39dRj60J1eF7/hlzs9ck9pd06L2K+sFBgNYILItfaBNkhwt7t58npP4
JWZ9Nq1mvm2JVwu+il10jLS+dUBVQFBjAdPp3QVvPmB9yfvZyWO9Ppm5ld4qPSphS4K9lK2Lz+YL
g+7pEgJnP5TEjzOgRP4DLoLmS1tiSmsISmCPLFCepmUZcjSli19GX3wHceRf0D4gftmW2kX3TsCD
RvUtMONoshQQBDOi+oR5p8QntNWVWkmOtiL8yuBS3NULL7IOYQDp8doXwLbzcWgqfd5AnbpLWpNx
m5yE0BS9FmZ15qm5RauS1ICCV4UbzsmaSqqNFGtUd4rwFkIwcoXQkly3V97kGxTtQNPq9hhrX1tw
5767bQtuzRJN/iGX2cpWECb/r2LDGfh4mRpU4gPsIdcRSct9HrvlDjjPX0roqIroNQTEctxwqmX1
jQAGfnfMkPMAE/YNUxzOBo6KJw9EFiqkXcio76sUPJvS8B/BzHzdlqYO//+qXV91KgEuGo77xIPC
L4faN7JQTImGHKxs2YvBQXsxQQgJ25K+swaHxYA9GqHkeE3G2h31AowZ4hF0yyvjG/4lhreuC8Cu
CPmV/z2iDkRO713G1ezYrBqPbdl+9Pt/hgkuQ4mOBSYTvR5vYeRe/RnlOWDz31S76TrOyXQNLEc/
71GelCgX7AUUUG4gGBu4/SyDd0gMhotMfQ6CvBxr8Loi4303DBnEJtWNzl27Eh64QpIlK6u5bw5d
yYLMCJNcx3WByim51iFK0HaZ9EGGyruEZHmyuiHPAorPZwnweEcpBIlLGZCjYArVycqM+WETPkJ6
MmHqQLMPBAKN5+ZO5as7oIs+FjizQCoTc4rj8QM9SmL4DJL41YuA8jCEKVrtjDTNtzbxi2M79D+F
Duo8Skr52TEwv0am0a2LYG+v0Nky57Hrj9EAcnjjITaeBw6nV9Sf4fF/hJ3XktzG1qWfCBHw5ra8
r3YkRd0gJFIEEj7hgaefL7N1Dmf+iZi5yagqUVKzC0Dm3mutb/uDRHJIp5lfYj5dOjw3wGDXGDS4
AGEnJLKmkvNNtejuv4ir4LjMAq5HleEY+c/SjjEmuqUQZKxNiholNUwe7trY5qTMG/sdT4hxXbQx
zq/qP/IqjY+VdiH0dtLs3SYptkM1XyTJ/qPOY+pFxzMHuzrilEZV7GGyJxMijGve9DK7g3nrlRXU
nmnmOO1d9mH1cC0r3dp+FmLN5G3RuO6mnzCGRk5PBNhNPHARXK7RKMNzmNEn/m9bVL8ibY49onez
/f+4dQdcm1s0WlzUSsPQriO9ZEv+K2kSF7N1kb9FKGQn2+EGW6eIWj0c/poKnAI0ld/xX31NDBrF
oio3Td76b0ZnjKdmVN+v7BfavyZVkh05O30A/H0eTLP1RNVunfVWVDiQUmLRrPu2df+OU088tLHA
Nvy/Q9O9j1OUX4YqWHdtVNm7SUUkwgFVS59LR6qwjdOmzdmb2mYnrLLc96WXHmczSy/JFDmnPA4c
7FF9sXX8ngl2U0UEkoDNVsyeuXNbez3TEnmlp9Q/jMHPDpgQkm08LMGDybfJxgiBeBxxdg0/C3rH
DaGKNyOrfbAxLdwIfoEv3TxEtyX+VbsmNkQjSL/YiTdzj9DhZwfWGw6pvOyI3yPZpYHzZTUH+2/9
IhfmrqjiikNWxi8NrXXazWPibm3Drqnykng3T9PsbYr5RsvZn9Ho3GijT5UukqTpRMxWzv1kL6sl
IfYfABT1lwtqMTPEFw/sTchzugiX/NMREiZtuls6sm1rWIZvfRnsacPWpyVYxM7Pm+T4WbqTT+83
utFfxWt1qXF94TAaplumbAN6AaNCN3teDg5qilX547mMJ76knuMtyBvly4kofgt2KKPhHsrx0EFg
oKZU/5tiBnFehJlBltyYPpy0PSzZVgMjTEVlcHsYKw2t4J6E2Db0DMTIrnSC62uWrflZ3zj6nqla
tGu/Fd0mqJvk6qlFv5pkklyTQkIuXPHAM88jIUoXiNMqIxP0Q9bc4dsB8nDS5VLXP7SBcebhnFn8
xsZo+TOnUbBd8JVvIreeSBP4ER4Qljlxkp3b5NGunqvuUIdgCPCehI/JisOPcM6/3M+MSMje9ALu
Cq9xkFOXt+POrtGc6Wmv8uKs7qlVTm69JDURjjyIHk1MpbHNO7e6TqY5gnn9z1JYxXVK4LX26Q/8
FSVlIz/PM+4YJBuGs8EjqPWebl0al2ike5HTSb3ltJHOhHNOaZ8X2wwnBl4julR6sdMmBgaLO5kM
Oy0VM6MFmBIUG6QV3WWd/6R/7Z86T8avIDyMV7BMp1cpG9yZ5GHu0+A59zxxy3OJB+2s+9HiFltR
fLdlxGUZ5pjeCdFsZuHmDA3tQhq1EmZG7NpHZ5pnZaOn/62bF0qwyGW4nBJTVgePoAjaVlpFl87Z
FByZ8ALQ/BYWj78BEsCuNiNrH8AO+mw/EDSgiuHv7SrDul5MepTzTw5q5nu7ymaPDdJ9LM1YnOq4
2oRTGNz43Ly3Pf0xo/oiucbP8SBviAnpLVNKl15i9VZQCUEmESMWYs/cTLUxnaZqLfac69RjwPvh
JN5L40aUKF0hPxqjfkhnat6CIIs2E/YF7Lswfp3Uh5lJV87wF9KrVEOE9FXXz3BTtuXUOTWm89ck
De81xHh+z6Pspt/l/GRX00p+VVbr74ZidACX9M4XmZe8DSLnGDjEZZAeSqXna3Nln6+bNh0OC7ZM
fonL/PfcPBb+F02rasHwHbnHOgcDz4qE2K271HSgxcR2ZrbHGXHoozLjS5WBCtbvpOxUVqYlPOcH
e/1d9jjTXvp1pNttLUenIqUwi7oLtm2WiAsoIixU6uw6rd1y5hF6SrGPH+O2/nvNu2XZzFM/HsIG
17AzpYu1WfyCRzP+oVh9tix2eNAnDH3mqEWLVIjfnLTjfA3ZZ05FEPG0WXgMr60RHAx39DfrHAIQ
DyLa6pMnKYFEsCfXg35CJ2MzFG78ShUAE2fpn7Oloc4OQVhC/j/DBPaLug/KUZy8ws/5LzZEaYk/
VtQMYqNeLUOKH99KvHfDq9+CIY6/O7gv+FX3Gwugy4teaMtGRJGSL0MoTq1u7hvRmzRCF8aM2z4y
1fSQv4zaKE/aXdYbf5Z2b7zhKEk3XRuX705k/1EFWKjmkWCA20JrAq/FkOVwRRlsDCfb1OPs7MxQ
JhfaZ+l9xdy0T+t/1mzwr3XvJG9TPSYbNx/bv7o6eB2L/KuXFu4pX9b5raKcpUhS26SyAgFzaQ9T
wym34Jr1qPtfqaW9k2WIZ+9V1SnN4mjnNc7yh+mXu9r5RX7C/z6SfTz4xWidMqACbmetrxCRfrhJ
X52pZNarMZj5i6lSeGXpL9sa8/KL/iwI8+vMoeNUVxGyR+o5xWXu8P4bibkb8qXeFU0bvzNcur3V
IvjHXHv0UNqEA6I3qlIx0lGjIrdb6d9t9JZ7P885rm+bGXqya27U3s1tXRdck9E4H5wUtaAOk4QK
v+3uZfieS7IXg3ILC4deVrM4nK6Tau/Fwtz+Ds9J2yUzXLO17rl+5XmVyz12cwLulc0xZOSyxPKa
X2Rgh7ipV+Nk5xba339F9zAN3V1vwTmNmHJh1WK56Uet5cf5jXjeDdP5sBNd3+715/mwJVZj3ofc
UUHU0tjGC+cDjsfxthSLQX6jiK/YsgtIIrbEbs33Z5XkDz0PNU2JklVusTMMyz/4eeF9K0NE0SkV
oYJ7RvcVzK9PIyOvafnXiApAIzhbFcLadzS3iZbzFMk/Ldq8MqF3bKOgwMumSkNdJJbm9IaGbR2M
KXpBfqyP/lhHzcaaFqjAi6KfhUvbHLQ0IJSgkHYKYGeUisoV58eUK5iMWNcfZ9qLJ7h/OF0phA6r
qIpT6bPxSkXuMh2z3LlLO+/022Fs5XEa2naTZkwOWSyxkAwtkHDB61UZbdcetS3FYsfPAYahOaay
KI9l2hLrC8fwRvnj3wboQTb9b7XorEPdo/KsdvaalPxB+sA02xyB9aWAV0W4t/+wDAgUi1itQ9Bn
JOIn2l5bYeTFsWr6r+VA5yVipuimXUkYjJPpcWDl8VRNXl7zC6nTnZHZ7plkzbms6ZFtuuhL0omS
1r1Tb/zAL77kWOYRf2pcq3S59hgdsp0mWrhiWK5BCvzWcUAdLsobkyqXTKHARW1XfI/y2DzoGi+O
C0xWtQtrJjxO+Bzm2arexdhU73jGja1dFpzVett+X3Jn3IWZKfbdIMEZj+7baGbmaRZ0RxcCL2+L
icZlO38KyxbndIwvtdOLYxINPwlH+eJosbXIhtSTNHt5y5boHwvc6sFTLhK9lP5rAYrxEpo27mVi
QdZuCowRIwBntGIYjItdVk9Pd9BBTybHrKgOc7uYX9ssesHZUpxrLqjXwI3+afExH0wFdwy5yc5V
nJJwMlCbSvbEzza7RU2PT85YRPew9ZaCUQBD1sQW1RSkFoDWFFvDuLWjZe8cwgUHaTBtouxijCoA
QkueeS/JPJ7novs6hKi2AD0wnKrFLdzxIknNNTan6tiyCULhqH0REc1Q35Z/8eDKLlUXfzFcUsSL
siRSubIE9rkfi+U6xcsXPMvjEVwM/sbYGK4ct6ttlZHq0FmdUZkJyzj74afDe031cR2r4OZxvN7a
TvNo1NkSYxMP7oYcPg7bH+UiEMl6ySRLUtOk3dw/ELzxNY7zzqnIm02dFV9TyZ4XdF19tFbsj3Xq
Yzwn8nS2QfHdWzI6vRz8YAdxY2vbY7SHxoedv4TnufHdoboOU81cgX75FddL7O1dUcZbNnzK71Vk
MOVc6+i7gX0RygdW5BmeNLcrd6WP1ac1STU0aqlkQwVFExo4YOfgj1OhB2LEBcIUBU2feu7FkzVS
r2WOGI4j70Dsx7vQ6vYu1FnOvmzydGPpoinIPGx/4T/Yee1LgaHhol9ZFMgwrBUwc/bfxs5pD4id
jL1tc2gipgCbO+O4XyP/ldD4P1ZLhFUa8XKu/Xjdpj0IzQZXgNc5LzZ0wU0MzvKgLT56QRuVWy9j
Fguttm1WLOutE81oY/gzmKgOBnBHDNC+94dyDfqb4/2tY9ScWPP7SDbvYhvuC5UOPlacflzPXfKI
/Yx6xxmKE5XeKXP74DWeFu9MF7nllHEYG+kcusb/Eg0kxBwpmC2RtmZ5lbgrW2/bdd7ftpU0xykp
5bgxg+WLCQ/riJ6KEFKyfL6KD70jnZupBNxFLVGUETHDEroFGtj4ewdqW5NY/Bz8pByTcfBsIoSZ
g8CfgWuk5nFijOFX+gQnq0dygqhovdLcy/e+7/1CZWWglRLvInfKnzL0zmGTvEhjGh6l2szNlASe
25rcoWW0R4Xj8TeE3TFo6Zx/ttKdpp3PNEhLCKnzMQBq9AXyV1NvysaD8TTUfwRBML1Fauky7yJW
kJCJf5V2IJ7jtLpkX9AhS8qr2+8l9QfSsO2IRSso3evvpcAxtZEJdhwjWsu7XiCeh7dUyPkJUvcj
mYyEZGDmvLohl4RBDq9TXLJW9SJHmuEXPFAvc4pBPLJN4w3nIF2QGK2OFMq9190e1ePp1GJ0xU8D
U/sZ/1H11vojOnTgz/uEFNbV4WiO4u4u5wGPuP7hmzgfEJNZMlAiB4gw/6RrRDgJofZaz6m3iVUk
ziK+cZOYGWhakMh/60cmk0xdWXHVE1WLCFXtJ9m1SNVB9zr0zi3vvXwzw5c+fR69zZmzSC9he0UL
UwAUSzBNkaOWIr0ge7F7qy3cq0j+1LbPzSJ641yXjr+r0UopR3lL4ri/rNYQ8ODovFNti/WpqQCW
O74RwDGmrLtnjvvVX1br8nvpu9C6lMxbqbyguhvY//E8WNMXSMfJPhvHr5oVVEvzD6y4E4b3sLgJ
sACP1upGtNHmH6QgUrHgjdDywvgwIv59XygWzWgILuQtix2XH/3ZHCdJjqf3i/VnrCLMevGHJTwT
6d7OqVgr7JdYFLDlb8zCpfs2jvKrlNUtxXl3KESNyu4OYu9jan+fqFE5pGTLH/QgN/YKsrToccJ7
XZSHGyNrxGNq0i2d0GMqAv+aA+qkkVpgmFGv0A43yJlxwOPUghWmwrSF0RgXq5xD7IfJUG6tDF1G
uwatOkJLy5cqvbv+rhRhh1OQc8CQpm8ODsNDkxBYgs344jnRxIGTafI7Lu+Ow9O67CLUX8I4XvoI
1aJfWfVH1yWECaLozvOTomHx+pean+PEYREsZwWvYrBHTGv0WPW7KrftOxoSqabUuPg6p6wW0vi4
mDjYb2Ue/5xIhH2oWNgHsFQ/wTlkpKlzcYy++hgZsMOsNe9rIdoX2Qzc2VX9WHyREP3y1p0wreZp
H3XTGbITOLbqRaoTLp2oMwpIfvIdSVermog+1mia2moZaM5nTnvCRZZp0YI2AlX5lXC32NHyAfrs
Y/DMx6w5UQc9QpU+1sucy/d8BIhp1+a0D6Q74K2c8MjxJSwk71YH8EDkfIs6nLShWI37v0KZn7Yp
TyoXKFNFW7pLJ+iaTjkT/Yy+1IZbv5lu2TykCIiXEfeMTJNeVgKZbey4DltYf3evq+SlVxCZ2HZp
iVTeciqz6i8/i8u/3Pa8TE1+nOzM21DwCTakIDq1vkuWmZY95iu+6VMLGqhYDO80DM6jzrsAZhTZ
VTIWPLL9Uhan2a5LStwgZKaeH/89LqSlOTtgKVOdnWywIc2ik3HD4/hKMINhN8DCvhhBfy4szrrK
DCAtyN6L37+EsvnxWdKixIzn1bJftCF6dEUF2XQo730725uFRtUmM7yV1GhSPRl7VD2h/jv3rvy5
9vhPq7rEq9cQfYfWWr62gVUzjdtTcMsy9SAVgHY6UocuD5TA+TG3UNSSjFwx5gX2IWB86U4GJNnD
bqb7sOTfqjmxl10u0oWOSuvumnJ1cH2I66oqvoynjJGH83nK5b/dby+x3OsS/QRp1l0dtYQq+DxH
UjFAGgbMGVMDqZgnwe0/7obpe2NgQ/5tctD+hs9GaQdZ69TXSzcTBIrl3YD6Qgp1/QAYzD3Qe+7V
UPuPXhCreloe1Lf7UPS0iWnN3+CIlzdhrF/KYRyOjqIt1h6CzdPuvVEZlLr3gUFmVx7TFfuNZVy9
ufkAbPSvnVNHG1ZF3oQwiZXLtRLxsQq6k9n4F5SCeVNXfMEFGIVHqVyZ/cphdsx87LrlytGqT62/
h77689fqr7dSAZX0kpUkyYLomsTskr+XtrPXnU9tlGNd09aQdKKQClOyGSU22lvrVuAewsh6pzGA
64YruvQhGs0+HhniItbcXsRYvQ1KhdML12lx69rswTHFf/GUQGqkfv4yuwenSGeemG50KMDMP6ql
jS2a1QG7XCHPWhyeXeOrwzkRHLH1HDitP0aM7KF2OQdZRdM6qX9+5gcImFtALVHZFU24Ndz86hvV
WsMqKL76CaePVIVSa8Nwb37mY2cN/APdaU67eKt3JvIzge96+jZVmflZ5/L9DEcuuhdhD+4mWuBK
Rub8RYJgObjTWFyhgxVXfCqC7FLVopzGot6MRbhPZj88wZj+Nzcz0VE4A6ICGk960FUgnqQVQAFX
jv2ExGgTF23yTjV9XkIXX50zEzQfx+VeSuNnkmfVxfKhWjScvPykwoOQOs0FpvjojmSNQUlFafmo
jRHtEDc6ZyNrSl7yYx9YgKQLes9Y0DBOzsRVx6gD8w44ekBBffe8GR5ukNxdIfcE5bJ7bpTTkx9g
eq4EtA+9Qf5Dfzbjg/m089EIwuv/X36F9qLjoJGbROUsufrbja7ZcjraD0qD7tGu94L+7sVwCg6i
eT1+tzpvgMWDWirJvl8nXADzaD1zC/ZQSjzyEbd5czRLIe/D6j9rN8o/2PXpaa4CSSPjmL9GTfkY
nDbechJhgHAGtWEjhrLfcwbot6205ftYrj9dcyg2dJOw2ilxMpzFg+Si+QrtcthXpVXs14DUu+1N
9SaPZuNmNQREta3RaTIOtuG0B6zGdybG/GolxcEWeDIZu4S+gH+bc0kJ+WeKvsG8XBkRR2Pkd/kH
tojoTkZAbYwIzjVs8NsCLxlVB9ChSCXCIKQcZC393Wr244PEurPjGRVuVzEDa9e1kBwJrZVhluzz
ADa6WxaHNiXd5tAX3A52KfeJyuvppWii9uab8Q/YUwzU7EX28MCDPmIpsIYmMPE9IEURwf9XvRSZ
d87GYb7uyhyYGI+q8R6EyQaHMyZoVMcrtWR4rTma7TOb7GU2Y/2TU4f/T73SS6goVKszrTtLmekd
tURcJwD48gBjWlUciZez53qY0M+fH47O/HkY0scgkRTzdVTtKqWqLxY44RgS0+crBJ90b/D1+wFR
n0wJnr8TGGvUuZswC4r1a1ghZeu/htkN22X04ptGxJHASjYhzoOT3rmKsGAE9RQTDM1nho0OzrWv
4umhF7cZzTMOgjcRVe12sRIX+W1KbnoxZ5rfY86Fo5Q6/CLJ1VdalauWNmyHS24DpQUGHCWdeQkD
kEWbAOvIjv4R+bcxWa9z7wVo2u2yc1BZ+UHGBdcEXk2/CTOwDC0PNp58pI8AMxGgoRF3zmSwi5Y5
vQZqAU1Gcr8zugBku/hwesD39tBhxvbUS5w8lhKU7a2Pv21bqLocCzYk1wThuW7Dd+Gb9g5kFh6G
//5D/SrofQiU+hibzvaJf6vHokOQcya0cY26/Jn3bX+k40Gba5rd4kpHM9i4U1zuHBVj89Qy1Tls
LklL2m1wS/TNfOeCXM8j3JJH7pB0KdsUHE4imRDhpLAdJEFYn/7ZF2SHYOtjKXo32sQG5Iv2vwbR
sP+U/cvYuDJTVBsBUsf9CztSe7CJNvP3Z7EGQbxvTPKDX6U/ssmaY0LI2KHhHncECGSNcod5ymfA
yq1PS8xU65x/m0ZBlawyxBUHYi8DDtDrbHGWpNfPTX0W6cuiwuJ6KQjU3FKVGJfwzo71Il7XI/Y+
ImNGM6zXOitgVxPQD4xGHHWaMVBkKf1KJxyNyc9PhJYAnDr+JWT6yefiElkmMhXjBeCv6jjmvwve
BOZwrNaHChl+7m96k9PbnbG2W6L1/sUKBDSVrO0uNXerficUUmFNbEY9cADMVWdFO3mqlVCKj7PI
a+R00u5s0/PV3WX4v2aAG6fRsL2DZdOTXjifv4ACGOmS98sziZ4YxeTWhl6zd60svY3eQI/Gg5fF
iE0MnKpO/m2IkIvDJYKwtfutk8qaeQNR6v85Aj08R97yLdVdiZa+44G0sXu0GaWyl37m0mR0nBdH
ZO4LQ0RSJJSajmbA4BkUwHOPNYGeu7UeGr5yV6Wd6tmpP5dRRZ7wAjRXLlieoJxld4xGWW56adt1
Pc19++C5ldHT6tkCa2al1QLNhO7MTr+d5GDsTSrvTeiSg3TOucUmUQ9li9tbFvXFwAmmZgY0Gzdr
+ivuUO4UQEsXOwOplQBcwl7OykiMvznPG46HE2aacpqaLJYKPdVWqrqVXfLWiU5B0qZ7EooZDtbS
HNYFg6OMZH7IkII/Rrf1OSel5WX0aPhjonc2i7o7C8qUhkY6dyvP6mEXrhxbfvf49SuzxVC2LmSK
vpcF9NTKyecrm9t8nZRryfcq60w4mviFWbDvd88M2AE2i5KYP2HE146AyBGEyoySJhU7CrxQC0eQ
tAzxM35fJ/0uCZxXmOcOsm3m3gelMaeN010hFO50DK12l39TaVlVPXna9niknT+T5C0RDTNdIvqB
p1ymOPfglu3aPLSPYzeSPg4veO/9N6n6gUVR/2DLljvZZH/mNb/4XS3RwJyQhysHueFN1pgylneY
AeO9EM78Xo+Zua1oGZ3Mgd6pYWFvI8ovXywr6FFa1g56VVzeS/qnWujQkseqmiZRRlCC1Ist4hrc
JL6ZJfhaDQggLlPMgdNiYZ02U2lN9RFcoXsG/nSuVU9/VaW9KmIuRHfMbTTwBC1jphapoTiF2nXj
IFlIcAh50B6e3k2XW9juk4CKa7Vld0g6u390PTwo2IPGoRoW64YPJj0t34Z+ZjosRe8zUotFp47Q
NhDZLohf2C+zb1Ur51MdQtVpRHpII299TnHXgk9EfGPoSPqkQ8PSgCJr7NKErNk9a2X8bhmlw+YG
IiJgi3pECLu7tey+NJ5h8d8evHizFvO2hgJa+A0heoaf7JvGXW/C7b2rZX+bcrRgS10G2mWg/QZz
N/xKhZBnw/QtHLsrYMCeUTAwIf17PmHMCazDSOwWJaT/6JageotSAegzZegtJrJLl1mMnuIsCLAv
FKhZhveprWiBZayZO1/5yGSoAHAP1ZNO0+r0saqk6qcaJpeX6llPaukdZzjNIb301YcH0iBexZXL
AZ130gKXXxkRURgrptCiwLaenoGiaWZf6rF1v+OlDzaT4jDja+1P/YjXRBTA1+va8X8O4jtzlT5W
S+XQ8UG/BBYktrzG7rOouDSXm0HIBtNzKglOZ4v9A++neWxkUsOnW03Q3i6zfjlIb3WnCduf+Ow5
FV7SbETghYdkbo9Z6haXdY0Ejhifh5NLnpWJMQoRp81cgelVOPXWD1P95fUvpFGezgqg0GVZzt0a
wgtyc2httW0RetfcOXCl8jrkzSEP+ufnwQ2ARXaAi0J3OkiwKKHJYY1VaFK9uMNCwZ3MFYKWlCcP
G/MB6eEV/MZ8JoUAjC8pmjN2wj9TdPMnjVy55+RmniyXtlabr5wTIZxY2xnlfat1vqSWOG1keLR6
45cQuNfHOGpfvSUNdmNpzjsPqm7iW8O3mOOIJtkVqgOnX5WqDScDEJcNmijV6njSkAo7hao8xROQ
JHU64uY4SDEVV1246BIG6dM7t3b+WkwBncjUsDjkhoazSQ0axLlJyUm3CTa5Byir6ZFRFtFjDJpH
d8LyGOCKt2hId8lrCVvhJfA5+NNnDThRpt4lXVfvQiM3UNY0mGaM2yS5hgpdessHz7ZrCAJlS70c
vi+pm70a3bQDYhC+J7QPyD4GwdZT+WkNRtKLCL6LRKDs5eM3OMDhiQE5EwooF+PDL891rRr5uftd
hqQKtHCfUOEzya0rNonPKI6xTfeDsYq9AEz3tfH9717RrfsssPh7MH3ikyaGchXelJrktFjFunDF
zEb3+DRzXvfd0XjqxW26aBO1MjuQ3gx2k+NyibvQ/OAuYq2fbKgYaG53/arOJcy/yduahsVusgbr
megT9LfBrCaa6R2ZaHh8x8GDRtshc5l92TxNM3rps5qQJ8Ly577ZNhUB2WRdD74b2nszIIIV0Vl7
+TpNMR6demouswZPNk77XUkej3WyrMfYj9GumTYedLJtoBqQ5LA7nquYVzWeSS/hPEwn6qd0Ywzp
z8ZM/MPnfp/65f9nAIFmxtccConMMFnQjxQ927Nd4h+ebVEy/I/5MZmD33darGi/VBTEokqKJyn9
jzJel4FYM9Y+Pc1Ii6UM5MN/gr+EoiW8cJz29pEtf5awcC6RWfTsdumbjRnkMVswMyfX5xr2ccxH
PMLvXWc/liH0cINVzWUYCOAVTGOKJmurk4hLSxwRdQTRKIAIjRGzvurFYH7TLqjbdKvn5q1qFIp+
ZT2mKh7ver4f6lDHGY7heJpF0HFsQYxajF0F2vzg1OYfnZITV7BBlwD25HFecf0XbfBiuufeN8wL
VGeSlrMwkP95RNqT/Mum6qWj5vs3Sf72wlfVbxn9suNLL/aVOZZnfUNY1vv/m2ru/V9Mc7xdgUN1
71qeG/D9wDz/3wYireHoGjaQ6L3TYFYvgnGP479Ha2ep5MQ8+RhFFCDDv59ZkEG5dab4ov9I1KXD
U/1bRQGoroTGvu07JhMVfQfPdJyLw6je9jxmTtloWJ//1Amm8JaUDNg1VcTLZbrznbFYb8JBf91p
Z3ESZzht8CtBR1cfBgoCrD/EMv/fD4mmbWw1xsSJW244am1M2U33qnX535/ph2uvnrD6M6cdmT2v
pHv9h3//Of2Z/sP6s9T0m//PpFKbG/J/UOS9yIssx6I7GVlmyKDU//M37tpi4HzoJEcDYO8x90Aa
6SWUHKpTz0j2eiPP5hnDDMCsNCQT7BDV0fEsM/4muml6Ux+kTgJfIbQZExjbLfgrgeFOdPkOt9D6
YmEZgikMxHIwMWmrMVf+QqC4KtMfDJTBmoFL4TyF87+dGc6p/6wrh4bf/LCJPsWm9WkQdpSVcwtg
yWe6wLlyix/0opc32xTdNiRteOP7TqEZjG9REvdAKl3jLSUdAk1S18yJwawwadcXfUaolLDpiBJ4
S2pCLmpzDNWwpGzk+3nTNNqu4vxRly5lWDcA/xw8G1FaMdJgXEQ7c6GhNMX9/CjrCy0YYDULAhdG
mZBxcMs3kaTFsx0CiKHgNvecEla6obUEuYXQmQPX1qw/M6mIn5OV2pjqbuVIW52Fb2/1UQy4TbAP
J8FUQWGvF0stTP3ooaN5PCGYPFidwqkejm0ED8IvV/+S+bBSktwfdsRSG5hu+3FliIUrSN9Zhu8+
rdDKHyOHGeZhjE+aDgLPdmGf+J+Oz5W44Tk0rV8rCc0jmTcDy7JYnjZ7q84/CAgyUKvM+VhK+lO0
E6djQyALoVU04PDwmjUeN0dUwrmVCiQWVMI4wLNiRo0iEg9rAS1vMKMz+OMjVrzk2vfpLlNNTUe5
zUVuHUMQLsdZxvNhrcb2bkXtniEYy0MGsjxW6d+VIZk/WHvdE/xItolpJTy79M6Azq2TdcM/UAx/
OFUjNgJ66dnxxPAETYTki9+zcy1ItI4lX2I/Jq/kfFsaMzuGqm8IRIsWZGPJaDvm9l91XfdQXVDK
GwnZtsmZcDe0SI+OWzNdqum9t6RetU4cQ1U07infF55wWT9Bkz09qNBn3+mM24Cj65ZFU0GBz3E3
nTGyZ+XEtMApBe89YQpf+o4uLAZ7dJCYEmUyq/U4WS1wspwefJcI5C1vOPdJP70PqXIkxMFX9P+D
DKrkRiNmBfDODRBRQOgRDUbkLjvOSNZOIyPaLh6OQ1P/XEt6iOF/MD35r8+tG6QhOOl0YXBENbcY
2QSSFHJI6DOvEA18Pi1zd2kVr0ov2jZBCv17tLpMIZmL7CadiDva9jexisA5T4vv5mXisc5M1K+t
jH8hl774rb+iNzR0I3x+DeksPvyItK1RhfbW6xPnGPJX3/DcLyFkF99z5W8pMQQdVyuSP2jtTFsN
U+p9Zv8JMpZ7TIn1lcoQZ7TKIaK/uQ+fwv3A+FkDrx5ScefIm9459RL443yu0TNAYcWX34sEL5LW
9XLSna8iyMejhSnYVr4DphsSGctoOBv+d0WyGyjb+8KWT4AL8y4R7XK0aJhuYyz3Wxz56WFUTd54
gLMcpCrg6nXMqLRLAYfeJelySaefU17bb+74UY8YjgGL2Xcrtd5d5n1u8CxJrh6URVCQxS6aGJxI
E+gR1PH4NlrQa7Di3dnFWGryaVPp9AxqyFwGYBi/+pbRoL8XmVpfatNZDv5oEYz774Lt2wH/x2DA
lWays1/D8HtmEuw+Ra4R7UIb4Af5KqY75u3knExU1hWRExP6HBY4l+G3fs3SbjjYuMkuelk9NoMp
U9NVGnLGQnlsRBikVJgmom5H2LjlsUINC9tMvR1X5ua6xC13/4uz81py3Mq27a8o9I4+MHvDnDh9
HujJJJPpTb0gKsvAe4+vv2OjdFsqdYd040Z0IzKVlUkSZpu15hwTV35eYDMacaAWE4K6yL1OlXXA
K1Gdi6bwVg177ENn++4DKDHCsDIP3kV8w6hEvVlpPmg6WzeK65dDsz028D/YhFj9qVNfVS7CIfzr
Bx2xBEMwTGz86rdhHL5mwuv2vQIaCeXV7+hCsh8z34fOexEZqKUypDyLEjE7x5Qd92A69KcuKu+t
eNrKSfuAHFxt/ekp8IJuH5B+SwM9upFyso4m43etFFqaQrjb4WrgPr/xDGIGyN8TVCNmf2PgVgMX
NLYRE11arEiKiKiHztGuVtmUhmOQ/4CWxMael4JbLuvp7DBGwAhtLr9DwlJdoEkx8v0c7kt/eKoj
gUulYVrvda0+urVpnMkIQUiY4OfJB+MtNfwvE50spPFElWo5eTeLMkxL3YubZNPabwdoC7Vob4oC
Hp/OAL7NtcZdtXAz53kAOM/AS4ZwDao0d65tHbd3dtfRCbcPaRTC2oZBvIvo1txBREYbj+JqA8pw
oC1HspJWRfK+E3hIbWHciAo0fWtg8w3yd0RhU7ImVuRl6RTXYoh3S+NYdtVrGaKDmZO8PrecrA3F
xt9aMGYbMQjTOCyLqxg64z0ojE9VDg2fgvy5zSiwecm8x+27gdgfHped41i2cLADHlg98O78mTog
BCmobjVuktbIsOEMDCIk1a6X8WY59En74lte6W+K4mnx02mO7eyKwviCEss52lmzx/I7Xas8s85R
KlifGglsuAFrgRvh0J/8EeLfQPZFBXxtjXF23DiU29c0xGwiO81oIzU73Q+NOYHkkOmNgODuEQd+
HSIBrp3O2S5QtKPBUCVhHaNB24AZi00r/kEvLFX6bBCnR6mEijM9/fWgpuiFr0y9a6QN6r5GOdLt
xT+VOma3wkAlWGO17n5mOFn3AVGkcK3To0/zRgZNdjdNmM90E0jZMKcfVYsfb2FPeVSKqxEFnjWF
8s4dnK+klzKem9MnT7duY4zJYGv6E3kcPAh9cgdX2z/kfQBKNZ13lGjKA4lnpCJDzr4vsnA+JW1+
zcZ5PM6mGdyM6hCy7zT1OT8vXmO9ch9U/NzeIHLziN9t8zs3s+mrLxChsec62AfqBKz2qIK6O8Iz
WPv7K0czeUZVmHgBsWBXDO4n207Gs6/qKpWZ0203Ng52Uq8lcAopy+2Man5TpOjlFzFzBojuQD1f
gdv3wgMEUnZJDNwQjXKXs6604kHDBAo3Y9kSuinEqyQuVktPw9KjrzVV0F3Q0jXvKtyCtYwJCJfy
viekfiOBTO9Qt4ZrTcOW585FcHb1aZ+B43/VLAcNdVQkz02Yf4VRSSgQIR810V6YZZp8i/+Mmr8S
x5Q2jknkUq8Z9dGV2wUnTU7D0aTFj4EAxzvLdmdjj5Z+P/mGtqGMvI+aUFG6iMJduRgTMqfN7rUU
SFAWjCiJiuSwcKoQIcBGNM0VZsQIafmg3wr9HeMBjQCzkCjkbmOQCkq826BlweowQnqdaa9ovQWO
nWbpuvQNeniUwQ+Ejs07CfeTfO6opyxF/6ORRAvBeFBQBHrJaRl80ZDtrGtW5qyQ0M4kNgRxUelY
ZIj9SGNXvkSG/xBm/rFRLdcon+eaTqt18fIgOXhB/oam1trFZMnvS2t+hAgC9z4O5XqkfZNW1KUb
Be/JbWs3eWxWFkyfXri6wvSQ+ciaFrIL940Al4xfXu5KVbenaQfEPdc+W/BtEDtOP5ImM7u+k5k0
D7qqJw5oq08OpjthGv24GrU3iyd259XyYwlD11uUhBHMS03liSQqQwBFa8Cuo4lXutGnEK3q+5nq
0rmNsxi9HyHIYzXKfT/pe0+O7iUuLBCw1B226LWXwOsGjslgJqDQCDfapMTLdH3+HfxZAhv2PnT6
6K2puhMNM5JLE9EfSPgd13k2wxoZbZ0pLY8AvJubwukMtszoCWXTbf3SMPZZl90wgjkXUVTfaDCw
ZUFwsM5qnB9ZL77HuSXOVZ+wTTf7R3zKFKKoNm+robSeXfRYE7vDs8g8fRtb3Zdo1IK1AXaN2QpO
pllQNcQntmsKsh4DyYRpauBWosA7FIpdVOgBQvcROKkHjAkBXLTOaFXdkHMbb6y0y88W3HjEkAAS
lgMGvE0XGoKHgAZnmhAepHChsHmw+fRds8KIN4O+Ka6WjcjIl+SY01Pbt/QrHmDB73qr7nYVopWt
5pKd25W8kDcb0zqD00NvOuvPpeLfxhZKbd0PjsQnRaAsnnHsguqiYsyLwSKfYXEZcT8fapXvTFF0
PpGXlfafLaSEh8EGRVYVY/yIlKv/Ru+OUApyiQ7YN8grUrZ86Y3PPTLXx2xAx49vLcvlWyie8AXe
geAg0RJ9AwnhWHasGN0FXbg+Lz9LFBCokaP5olEK3YjeBTXu9/ON6XTovAPrKQK1ciF7aAKWk/SH
NrNJU879dEsBE5EJBoXM7h/lRC2qAKIG5Ln7qEG6rN0aWMMQheljXOGM0qe8X6/pqsWXTh2Shpzt
OG4a1PB6sGLy0g6p14MhGiv5Ec+C90WR/tw3ZrdfyspOD3Lb1sCBCmWdaFViRxhb0c53Z5ScejFv
k1nI214h8Z3RJlaDrKsd+4dNXdrNuZGMuOo2WfpSJK3FNygDrpbzXhHVy/0EP1QqIxEGDAwTAW7C
Vh0CPGd74qg/aGlTnx+x3s590pCZGCXOiljHLQoSk4ZBEiTMUhTvE1rdGxctPdTOjKZLLPOT3pBW
JbOqehRO9MUk++6Q9b11ll3/nGikB/EeW37J8+hC2x9D4Zn3UZDv6lSle4OcvfdxHhi+dycl0bOD
RbNWl4RJMEIXT9YcuJuoNB80ha2KWxLQmlZcMKEYN20YOyq3bd+FKpJbtW5Yu79wgr1doxqzNBbi
zdzO4/qHJdZRvtgQJd2YVuQg8wtn6hz1mbApgcNvUxgVw6N50GwWwpqbNeceQaFygy4HokemXRUG
SImUonA5BBbxWoG15hbW+pYO0mwOd0GLwXhZezBbBbT+UHnNVQZHmUNJ6Z/Zk2wK1zstua5eVJSX
ykXA0TuRt6WsRG5OlJj+MVMJAWqfgReeZbEt6s+j3SrioWaMK8QZ40lXW5Plq9S74wOWdyR9Y3TG
ShBoybAmdFKjYYv5LmNBv8KXYu06kx49QXGUI90IjVue3utQ8g9s7mAP1GS6gR34Wqki67LS0BR/
tyJdW4iwOnWZfiOhDFzTzgPM75lPs4MpS7WDl8awIUj9iksLDoNSjfcRHnPNcp90FzFphZRm09tk
/jhJrB8BZKM0xZs828pQ7STviVN+CosxORdWHb0KNzp9Q4DdkoJesVmowV27goWWRdTpnPlQF2Tz
uswpuQZdmJWV+yBoDM5ucwPNMjnBUygfkDQ5+FsJdMxv+jppL67zgr1EHsN6rjMex/FuckNyGlJc
Tkxw/skw+3w9GJi8fkeemkXSou+z70Ih2RzKefghZkhiNGWaygZbFp3QJGmrLdt5EfvEa9DM9mMx
HqE6XpcNWluU74lKLq7rsdsTmnRpWVhkSoelq92na4pPE9jJBSYnO1iSU4NXIDH6ngVr8LywmOsE
MWAP95l4LlJehoYdAmWpfFtr7LKMLnHvioIERzvtkg0ShXSDsolSmYexP2JC8FXUpDTsDqAzW4w9
9MlmO6t6IvQyj4/XjEfPfSb6kn5MSnl/WQyAZ0RNUpeXDoEP7gG3gMxc6xvTC1DlIuPHuNbkMtqW
SIFJBeT2jyxbST/A3PWWqC++RjmtLQdOdjveuSAbtyFvjKv1KRrGj8poJzaF2ONx03xuGxJ2uIVj
UvX43cY29dvRxeAXuIm2DdsGbx0k5FIb3+woO5bh6Byj7xRt/BsJrxM6JpxMKFpfYo8QHdelsNUN
Oh8IWAkSi/nieP2XyuqOoVK95Ia9wtpfnuLESneB+A71oD6PRZ5r2yrTwvtWTz7qgUF0YEZazY4R
3EqMPRXwqMS1oxsxx4xtVg/6f7rmFn1gvD4GwJ584lmrQW/oMrxvcuXBoxG8S9LkaPsauSEgY6vS
Q8ua9cWmtTltFbmMdT7Xe3b+/WbW4lM3SQIoo/GDt2Lu2JtuPTGSgTKEzUWvC/fUIeMmQbQA19Vi
ctZbcimiVqzCo62eV6F7zZ4cC5ZYSzGW6uApAfaF9Kgh+/EmrqhSRMkEd1oHmBE3VxccGqujLj2P
rHnOek1ZIvKziK0wvzuEkAMHQVeR3XZ/kxeCLd1hsXEItsNHFs/zupIQ7LBW9Fv3hxaRNtUFtvKz
bILpYpnDm++FVGmq2dy6Wi0vRdc9amabHsy5i45V4N8sm6BWRF+9YtCORq3rG3oe/oYqyiqdEu09
RAIGUp4zJVBG6vy5OURQFjXUy5oWd1ZOijnS1Mbdk8x1V/m9v68S9KKwyZ4bk9oIbs7vk6s1r7Lo
XqmoUgyRct7NKu7Qt+ZrgWjkaCasBSwF78VoNZ+8wsCvHNK7pyXq7SO0A7fLIecKztA9SI3I1mFc
Wdex0U1wOSCpUp2O8mBM32DcxCctraxb9uVrnEHFBYyNsS1GHrUM8cAqKIee0jdLCr3Sd5Mi1w4a
nhiPrvC6DpW23IbDKJU8KTGDi6vp4wFAd3FOQ2Fth0mgT1UoqBoVwN7VvZfEaoeLNueHyGRlRQBM
e0A7mcFXMJKHLBNsFIOQyBodj3OKg2ZHpdVmJ/3gNMDKNGsiA2Ks5eOBhL+HwMcsyeknjimjwj2B
T8bzQvylbSirfIxWiK9y82Z0uuHW7Ob4jk73Ee+/gViu1/dsFOg9mFzopM+esPzRyccmGce5vXbC
UjmSUUBURnm0ouQJyluwrXeU00Kke0q1l9/6Xob+LM/Ku9QuLi55NEpSRPyo6cB30g1r4ycmO7wi
Hu4DN3t2McSTD82FHZW0s267z4vyDB3U3tdpzKjQHaDpJAlp8IopebQnE+Xk2ouhIihh/9Y1vSe9
D8U+glKBSQTRPrJbHEk+5rkC3Hl7nhBunhaIcLuUSInH2usTOxCJnmcCs4oErVg7hMmLdaA5qEVt
ABOokZmxBtQzywFFTH1IQJ78Xo5ZvtLtmggmH4177RCbONDEOqT1TNJh/JB6unybuHNitpebfvhN
jwZQO9wiIkBqrSp0sevSeCDsRycs40RT+djhslgPBctYr4XJtRyqmDjSskd8vOgaTC8lbyZw6Jnq
MWv0WkvwAdXDLh1PSyVDzsZ4wKjervBHj+B8eja5do7LgC7NwhVFDE0ERBPvp5wWFAPrZYyy5kpV
Uu6FMO5wAsIHdt3b0hq9W8eNNK7ou+6CN5aUkJDjC3GRmvmhJRhV8izzwU1p4pF4sXUO4HmD7AKv
QaUAlWpjm6gtbj/6T1avT3ItUrfcTfoQ3HrEDOzyHMJ0FzwiNmZhJbX7RCKtyYL5RZEE91aQ8EGU
UDCOn7EcQKvwtOTcsP7feZOfn11/AMYg+vskBlPZZzwas5eA6UhY/adZ8alU/haQmv5p+Wrsb/RF
nqBaJNC/RsZ2bEOwJ48NK5Ir4akpmMy5uiHBpn+kKM9ZzmnTIQUayHklsXr0I7TmHd6+JoUFYLXm
cB549k5l7GwlAtheePq+c0y/JvfSd+jM6W/1FGY37b8OMx5PnuG0xIWV4I36YRm1ciQQ2qR5FOys
F1KmrDvCV+2HOk5XDdrG2SrqW7fxq9vlq9aQq67AHe3BX6wQYYlwhRhC7nxblJA7xsTZ1h4FcAHW
ip283+yJmvF5qGig/MvSOGMfJ8I1u/PAAB9MAsxGU0BngZ7eHQuL7EnXsBESTdTmonBI9mM0PA3Y
/07LoRlI/EjE+JIDKtkFyl2wHEKbum2VpuhT1H/zFPg+ZmkaxjF1bTVwLKOHodS/nsxu3ZyaMpoK
if5JBPFO+BD3camzEWCBt16k0YtIeoLPxI4WUy5+cYnio3dR/4hHDaogZ1jvKCF2WbJJ2I4Tb+PH
0WHxaVaqcI8kjZxfKyk2MHt/M+S2beruWaLesuAUvHpYZZcwbT/X6dBgOqokiN3cu5089HCdHE6t
bkluaKxEqFXCNTfCsF4wk4EojJ09wAlZvu24A+tm7k956RLAumx9+jUue3lKjLPok+wUlb4l0MfQ
a20jlB2mWvb9fjDGBCbRlIKPoUc1qnPeL+5IA7fhIE1nrwln6rjoVN6FxypSpofBa8MHgSWEJt7s
sr1rPwsyFvZjQ+InwEFnQ3sFAp8yxlOiym7r7p1LvTWIfr7GeVs90Dz/njeJ2NfMIycaBtsiaLEh
jXzalASbTeylOXiX1iUshU3OBqfGdPIaUHldNUD0jzSaCEtIT21EOMtTfFtJOG5GKppbZq/+ZIRN
ul9sJCGOdhbbyXFkRUSVgY5xEelEPPTeaVwaZ2ms8QgaDRFObnQu1MHuyq0NyfEolXA3UOimziDm
luU9fh1qzXos0HVZEIlCZaH0A3R5BfGHJdqWBtr/hSr1Wo+74eaHQyyzDCrgCfOqivFgk89rN91x
1FEMd7nrYSkUNYlw43znDJF1E5n6tXEjdwO+lBg5HYhyrTRaM0yMDWJZd72wkhZECDnbdFJSNEmh
mUmXwB2nvAFAqR1Hc+izg2rjLDvSTg0PbG6Zt0P+DPW+4bQc4sweTvY8PFRgnv7QBGPh6K2xhKHi
UesLTSn+YovKnFGEb0NWt2RbmHKNCmTGyquJ297Lxp2P3HtbSkBmsA7ppnDn7YISM1KjcNlILWgi
q0NqOv1GYAvhsS/3jloTzjmEeduiVrcqreEF062/g6B5so00uHPVAU4d8I1g1g/5TAkvxf+6IUXH
vcaJ3azpbePOHC3n2kHztRzKBeDTw23UonxY7M4uiFm6nov9OXCGfWJPD7aZi3OczXLHOwpXzoh5
M9PMh4Ad2Y2XDByc0aEn/LpEfSxOVAmQmqTPyttKhKwH9g6r0AniM+FT1j4NrccJvny/mtQFHtTB
HxHXwGLItiQzUDGmY7a4cgxVZakHc6BdBO4dkcApmWPt6KdgjhUTt6fxcG0q36Oj7uS73OJZpPuR
PyD2Cw95NuRrP7Rfe7O+h2Zfk1FwNumX3SzOchLc4Wd0pFq6hf8Waa6xmyuEkE6AKx2rou8C+ASV
J1UvdTkYgveaFy7tlRn9qKnskgtAJbKQkPyYUmqTDJGywvXHCOq22ymoCA/uI7xuw+wbe98Y7hbe
2u8x0sKdvqaqu0LBrAP4BlZbBjwGywHBDOPXOODM7ZgptrQWcM6kRKEnDppzPBUkIWuWhXHB8m4G
upk3FilT9LC3S+ry72LHwI0psflztPYX4T1rLHvjF9RxQx4QJnB7BnMg0jcgQnRkJJIh9kBKZ9lC
z/aRVSV+/clnbtiVyn8GSGigKFMcxsYi8o1Rg+qYi+ORoBCtS+2taSKjdKqyvQTYbkjnICHX7gXR
FC5DDWQaqoCOSzQjVeVnEiOdXVZC3ViLDiF+C68oJ1kxDb+kyFhAb0T27VBE5g85W1ihaUsaTMvV
YAUHQxkdNG0fWdFD6sz9dRCSgtRgPptsKc+9zY1R+GZw5bZ9bv3qrQ6E8WBLM4eYo9ugh/HKt2gj
1m4QWXs551+nibu1J2kXJXaFlniqlJerDvaGxtiwGKfTTieFT+cpXRYiURiM5yB0MU4PptjMXoe1
m9b0di5xI83gypDoOiUG8X6EhKTnlIdEUc8H34l2pUDcvxxsNUbJOn8xOhQOWROqD5nxz+ao2dKF
884NAJujH4XH5Tsu0n0swI1ZPsTtyFQkOSol7YzloU156FOtK+8MrfOvLpFPqBSRVFMuL4leXLOA
GinrYkkxY+oCqngLDjU7kKR5v5BmWnMiU1svtg7oituqQygblDFwcSjjdQ/gHppiCIyFzsWs1hMC
1cSNU1k3AfX/w4LAsVRFdzTGm79WFQr5bxo3y7SFZUGK0OFpGvbPGjckYLzdukr3JWbAgV7AwSGC
aN2RtdBNZXOXCv1rHtRPrLN7cp4DPscMKGkTuimJ1VV1g/ppOjUFwe9dT0W56gGepXrCg42bIkzE
ehipt7OD8XfsMDmlgm2ZH2JX4Va3jfFoDay7HB7RlY2GGTM6KHIESRvNhcFM7QZ/etCnpyQ+FMou
kng6fdfQJtmbfN3T6LAHUD4bMBbN1qPnA6qRYfmvT5OnxJV/lMQ6VI4cwxK6Y6GH1a0/nSZD62tn
HAOyWLscuJlL1Xg5xEoB0WjRe2sXJhMNwgE6rgkdeiIeH0p62bdFg/bJ0y1M0nZbPBOhyfNRx28u
CQEnFOz2Otfmgwfcyybqu0OBQGjgUolcvurthtIMmFkzpqWW+OkjRc/+uhww7pLe7mKUyY0UjKX6
QZu5/bVWh7Ypv0ROtYmQlh8rxbCvJULqoRInjzkcjhz/qTSLaGPkIt476r/BOs8vkeZhS3SGc6JT
FhKqy/v7txW9v00XlyUVGTT8P0S3Grr+5VtDfaU37+1c7TljMTdSVb5MvUTjYDQl9LH5Eepyce6L
StzSPAhXovXrV65qTQeEiT0d4fZXon9FGbBXPMV3Rmx317HH2zc1kQR9Tu/RUZFlnjq4echM41aQ
yqKBsJOIQvwqMomOnKHD89TjjT2B6P7tkEeoVJab47++jP8dfCvuftwGzf/+D99/KcoJ3ib1wJ+/
/d9L9KVGWvO9/R/1a//6Z/9f/+qpyPjfn//QT3+Xl//t7W0+t59/+mabU4qb7rtv9fTwrenSdnkP
fBD1L/9ff/jLt+WvPE3lt3/++qXo8lb9tSAq8l9/+5FSihtIlP/rj3/+t5/dfs74tdXnsP4c/dsv
fPvctP/8Ver/cMkuEg66Wml4KF9+/WX49ttPLMdxhYdJwZWOMM1ff0EN3Ib//NW0/2FZhuG4UIDw
nRuW9esvTUFznx/Jf0hk6za1do5Ct81f/+8b++kC/n5BfwEEdldEedvwbniNPzzujuVYVAoEyZOu
MG1CL3ihP2qt9abXraRzq40x0K6SWX6Xep/xY6JrRgnG3by2fbUlMkfwVlG/G9+GOP4S13JfBflr
mgOWJEAoIwkrTrPPuk5cnqB8aBus3mGLOtPj2FMHbLB1ED14S2PikAbZpxT+XS1IDRqioyDZMEnv
4kDe50Bi26y5mKZ/lzXAYDWL7Tl1B4kdWPRvFjl9oIMnpPGAZ5z4u0inbRJIfB1IK5rm1QYXt5Kw
5P5wPX87bT+dpv90liSLM91yhOVI/eez5EUpxobMrjaiSe5zsmOtuUlWvib+RoptqT/0++j743KY
DpdECssUnqek8X+QvvejpFAxkYaqxe+Yc7dDeheSfVXRPWTrirWvsqE11t9bG1En9rKoGm4Lho1V
RaqZbaXvgf/hczG0ed76PfVB7ZX923qyEjIOPwqPlhHWo4AyJ7U4x+jv+79Tkxs/a8l/fAQhmERc
gxPNVPvzR6irngGssCo4icUlcbF3e0TaBLciEd8ymwgAz32i9L/pMMOALvu7af4/vryawXioXNcx
/nSpBkjFroN2iSZ5sENw+t3xPgih/QL29FgZKnidwtEaijaCE6p8pQf9nF+hO4W5Cn2Hi9rNPK0M
Cwoyxez3hvzAwo0IaiVGy0BAAg59JZroteQZMVFcpRa7k3pfFp25zpmu6ovr1wfMRJsxnBDqVROK
yQFlfAcqsKq7q6Wx9aV0sQLHlG3/+ka1XXV6/3QHeYwoatiQ4LacP31+BAqkP+QRGY6QORLLakg1
zekudgPzWB8+uBR1DBtPoJkdYy031h6uQJHq4QoiGokW1jUQxGP0UfM5ldWl0pOXeTIe6yDf214K
irG8eESdTnW69vX4vu4JpEwTf52MxvOcS/ydMKvL8upgvEZsQTWMxtnoXVvTfYlV6br0QNjmM1Zf
qm5Ge+z1/opwy8QsQ7DRiERYr9Nz54WAcPq+3EwUv436RQY0OrSUdSg2ri6EVBuxv2kjcaFzch89
eDisVlQyQnomxZ6cIpqR4CY0dsu9pwSKxitE2aEE76y1bFrMq4oa37L5R8YhHvQIPT+an6GlUDLd
DX1w1CJzC5IJw793NSeiMAekNo1RbjQ8odLGjNtaG9PStll17pP7GJQzAycQbUTZvGqdgbyT/dfJ
ArLBonwwvGvnc3KAtLtkRT0JgMOzqNFHpoAC8lvdFiTJD0cUj/RgNVqd9Gkk1fGggg9X7ZhB7muq
vVFX3IqwO6GieDdGwWcNL9FUHRwjfwqraTP14/e+4aL69rvpArupgn1lqTsUlQVGa98rt1Vv4HzF
1pE7QGS1XUiWUp5mt3KgsQ93JczBHaBcrIGiey3vqy/JxpiugCKTdRqnn4RUcG6WRXXivNXzeQQY
7J1CQqfmLt26SgU/NxWaRvc2Dqz7KYzfKTvdEPK7baIeTX25b/1hW/swmgTIzeyc0VcfA3mIRH+Z
feJE5yzHcj+iwZqG12RgU2fryVVUsClDEz6rxY8Sv2QZ79/NRUiiCAjRuN9Qad9aYbUH/r0yTRyJ
g9znfB2Jap/Jxx74BwyG3aA9jOZHVT+wDrrpLf2lInzSxyeRNv7WUTwlvzzV3Zvh80CTfEPGlGl5
Wzh/1WboQ7m1zFNL/PkqR4iRKv8wXM9+MO+7Ov00Ot+c0L3OWfydJnu6ikkG8M3iI0kLWnUwcWns
D5Ge7xOqEZKLKwWJRciSqxenISLE4M3T3s4op07iziJ5a2rsnVd5d+PsHKVl7VGVNSvT25mad2fA
JFrVeXMyU9wlgXsuRXOx6ubOrKb7xhyOCPyeHW63wMb3RYrAbTlbDw1rBnAZcEikWR+qOCa0M3sn
k+dpGON0D8wqXINw5PwzYUM9pQzn1TdFrr+1XqpEn7q9Ar3iYVPnrahZWHPo+hbD0dNQiRdDGoO8
1OOVGCwa92SarZue6g5vbAeptNjWekrdPfJ69GP+SSd7zpSFsQpceXGn7mI4HYoWrl+GHw69f8r0
52t6TV6lOGqeyWaZ/5e1GsiJm3XBI5W6S+IctvbGPupdu3NMPB8ZEL4VcVrYaNJtDGiKqUlKmsBQ
xm3xYMzRSzFYz6ABthW7ANpaGcNG9u4Ektp0m4JeiFBn2Fe5HVp5D3Zu21TEy8L0XCeTO6JVb760
RJNJx3rRPWqXBRNvmd7GUQtyrjp6Bj06g8AyiZhmgo8/wNZRYXOqK6aWN+T7Hdux2Oeefcy87uI7
xNQBeIGCSiJdwpIGbwc9EvdoOm9BzLA5ehvS/4IVPvOt1nYnL9RQIsVP9tzu0gF1ZrDVg/hUcJ5X
lNzvw3y+IYlmlYtH6lArY6InEHWXuBb7diopE3eftTR66jEoUhJY8VDvkjC8d1jnlWX3mlfikOsk
JWTG1hQPjqDQQO6nZo0RCZslBv2i+eLMRUkbSNA4RWLn2EdsmFwW+1iovFIJYUXjabHLftPEH06M
wFHedrbcxJD5hAF8wNa2E+PTAKlaixjXBqr4cBE95V1yx61VAFQPStB87XDOhHZHN7SG5eKcM6Ky
5GQf27B4LF/pSbwAKtg2YXV0ZHEwgqMCJtnWS57x9L8aen4oQ38bi36dWdO1xMaveUjwYHqZhZNA
PBTPs5O9pWZ+qPzi4Pna1h1nCIlHu+Pj+ax47VCyyGpPthej1Gp3SV/QScUPJtttab957iPo320j
DXa5Hy0hjDTe1pbREfjXohwv91nuU7rE289I0+mIGc3XvGk3RvXhyeLdstzbmggrC353pBUHfdAe
wcXt9xaPe+inJaIjrpNMC4Y/Z0cJbKfOsB5SCtMLfEL2jnXHmfC4Q1wR54XrpuifQid9laRarahA
vtu1vE26+In6zAb6B/f9bRRFa4ORW1DYnmqJEj9cqSsUWNm7+p5C13mc7F2CKmTTmdE3GNn34LIw
IqHEs/qr6Tk74DrvcAZxiJsgeFayg+FMkqJJTo5JBslKzugk8EzBN7FXWLAn1BLIK1s//BraxRGV
6vOACUwNY5RDTrg077TIfrCAORDXBVIm2QRG+HnQtI+iY38sM9IqGRoUqN01x23ISfZCwsDoAD5o
2B7yV1bc67nJHyfEPSlOn9T4mo4STI/xGMwgnd3xGgftA1lvu3LkEazSc+FcuA6fXZ5xaIXPgB43
Wig3ESfTBCsNbfGUt1/q2TgwOTD0dxT217L4TlDJNaHd0cRcZnyM+IS3EKID0qia8QVSL8gK836i
Eiib6pDaN8EgYIhnrxrmYb87SqIFzHGk/+Ee5Bx9kGi99YexRLqG2k0W/q7xW7xGjGbtuhowxoO1
0CktZBsjqQPIvDpdaHgT1A7jcOfmQbYiaoqSOCssMwFs70bfE/srwol0R1bBCwslWLxptTFdOEqm
cPpV/IDYxduCgL34vccz3M1fmkzbJlPGyJi3e5o0LvxeMlkE0ZdZItAWh9uw7N2N0WZr14CWUdbi
LZi0z3llfbRZVNPkpO/jWNn92OmHQn92yTUrbOdT5PAFHAW5meiRGHUQnswyaaAC12hFZhKGNOaY
QHALxQmdmZoRt5v6ryQ17ZC/7JMOIMSAN/lvVtJ/XkcLcns83XalZTpk0Khy4h92YnTvaa3UIGBp
gH7L8haUEl13fDpitHd//VI/+53ZMfFSLjZLhy2/q0uptjR/eCnSbliygLfbNPUHUwA0QBulTnmM
9HQdhMXf7TFVBe+nHQIMQGFblqC2oHb9fzL7NpljhZ5axegt6q28Ezs3+8qOYMcjssm74pMRyZep
QZMus3NR076Nqr0HThBmIzqWleY4B2rXj7qZEX6Q7Vy8gGHvHQfT3A3BdEAevXUwJcp+Oky18QyL
7YVG1rrXIGhG/YAzNL/PUv/VmYpjSsitMVZ/s1//jx/RtTzbpDdB7eVPF6+M6tYpDW7qApQqA1jR
HK1pXpn5390lP1dLuXTqXP7hhf5ULXWtQBsgaVUbZ8w2g92sIh7Ev747/m1Dx0sAKbC5Qyz1/z9t
6Px+KpIIKcYmZPmCO+jWDxNgocGJPcOK5uRbZj0TH/A3+2h1E/wf9s5sOW4kWdOvMi+AtsAeuJkL
ZCIzSSa3JEVReQOjKAr7vuPpzxdU9YzEVqtOn7sxm7JSFcVcAMTi7uHu//9/WCQCYgQOkhKxCcf4
kIiI3VmudT82WzXxEvy2BWVMTx9ZV6YwYO+tKPzP5+yXK35YlqTuwS5FU4Oar32zzMYlFb7jkokd
yNi/2QLGvyQJbMG1SHeRYhO6936I/mnHxdA4yHnmWpWu36L+pooaIjDaO7NCMiJzniqxBDrwgqzt
gPDL6yFx/bHZ65LW+k/QZ++1RATLkm2NAnSfkUJrZf6NVfjN0hIGIaPucZ+ueE/U/3SPrtdBI4Ha
5dYbPmvIuYaO8TfD8C92R42CI1wSifyxyCT+YncAPMEAGVeMeLLeGebgL7o8pebjtL4mf8Pp8NtL
kddSqQkhIQP59VIaVdbBADqAQPGuKvcT7SCZ/pS3WTCH8+HPG+bXQs/7nhR49H9ey/qwYciz6v00
9Q1SDe0ewh5/FcthTM2/Gb3fXcb0pO4xcFRb5AervVih2/apoOoQ9Rv21q4b+o2NFuyfn+Y3y4D8
rGfgjbADuKNfRy4TcZxLm3zOCLKkajgarlnw50u8J3k/bHYYUKB5lbbneOSNfr2GPi6lgeFvttBx
vLThGICB2dacwjRK5Ug8Z3GyiU0qXTXCA+50l4Z0nE/635Se/s1tOJZrsUhcSIt+vQ3Ix6socrgN
qCmvGwg41xXwRXivpL6F2b8U+KJhEZdp/q2CNBFu36th/rtN8RvD94t3/GD4ENRze6Mv2Hax/rgu
5s2kzYeslL73fTiMWXjz57H/3fQ6Qq1Ji6c2Pw595djRSIco4Vf/zZo/68X/ZP38fIEPO8+m+dec
7R8XqLvjQO/Sn5/gnY7l4+r56QrOh/0meShyp1wBbqmrsQKsUAL4kFqNxKFRHZ1ofYzM6DrOUD8P
Zz1w3KMVktPWvjahfWNRkfNbscBBtqAyQUfrtpu7Z6SKboG+HzJ3L6vl/s+3rEtl2j7es2vogkG3
HV06HzYvPMUdjAAx92zC4dx28aaq1+OU9QMgTMj+8q4PSpqLDkAGLzVhfkIC2g008G4+hLGanh9G
WA4A2BwdF+ECw74J63ZfDpDtxCfAUaeWyp+VpK+rA5+GMyVXRexetxCGQH70sHDkXDyUdoiaaniT
dNu4hUH/BmjMRvMhCqauBwE8PdkVUdVygNX61MP8EFslqLGK1EZ5noE3eVBJ0LsDrp9EYbNBqv26
NBEMmyrUXtaA09++ZRvZoHWcCkg/XwceNoAVffC1+SnU3Rtb8/aLJ+5sk0qlIR7VXoP2d99n9g2C
cteF5V7rVnrdNvaTrVlPiO0EPXI8fkOvDlgty0VHlQ4rYLSmhmh2Xu8bMEkRXzPQDt3oxc7S9Nu+
YiF0Av7x+sh6PIGlvUktuqGQlbHpkW2q9pwX4lHSFi4XOMjsFCmINBC83opvprmg2gzgU511+/t5
Mf0B2JUbAV0zgbO67UtbQAzs5DuPh18tD6HoGYTactdrxc6zkdYrz2M+36dg37QpfF6s5HMYVd+9
OXx2Od/6xUj+eHAU73I5vaD5SBse7cq0MC51CWFYMLXanVGQT7I7D4HyJmF6gAugqrSZ8u7NbClj
Aa702Qoa1A6wsKbySJLs2yrrz31fHsqsus6LBKBieDtYyafJ6c+iU4l4vrSvuLcaaaTiqiPt1FMv
Q3VaQBDZoNC0xK/eEO07+7xM/XYanK0LXIlkSC99p8suY5pLD8UQmcEyPUH3/yaz5b7KpfZjr/9V
Yb37sUM+VHw//PV//75o+0st+L9XI96/Vap+2v0/UP/1sB//vv67pwRddm/LzxVj9YkfBWDN+Ace
lZCH8B28iGWYuJwfFWBeclxLuhy2LZ2zpqte+qsEbHn/IOsiCP5caA4cofpV/ioB85Lp8Q9VLg6M
Oi//JyXgd7f6f20hLh28iaXrBnvJNF0YF351u/R7VF7hZTPayNEmBYXvGq/0c2wT724FoVTqzSZ0
nrLpOJh3dIX5Hjl7++s4GjCmQsme3KctOd7lDpREW6bwzSt7/pQsrz38ET+N61/L7+c67K/O+V9u
9aOroTGM9E+dQ2o/nrv22K3nEVxZasKRMxwRivuby9GW+4uf+OuCFnoeiisOOZoPIUm+hEWNpMvs
q3Hpp/Zgwayifs4LyoPGsTyK4jAiIkProVW+tvX93EOxPx69+Njln/vqfmle0WCCQpJ6iO5z0wXK
zZq2XegDf5qSz9OkoUsA4pGzI19SGk9GT13XuyP5Fszz06JBDhx/dpNjMb1mvEO3X6f21YnuGy1F
EnjdompAwus46ZRcxmajvmWonwxUOYpjk39OqhZluwxqpkM+v87FfYo2c8J76bh9IBkJxmp1XumS
3jDvxvAk7ShwjNfSuZtIWNFJzXcDDlLchFAWTLs+fOXusvk1Cu+4EXq7kX1O/aTaa9o1Y5CbiLsd
KTivNv1jHTDsmDLr+ApBKd1MmZ9bNWYfQCcgS2hC8+rJkU9Gci9zKmlzSk/yqxYdB35n+iw6V9yE
3+3+qXLuNHTCk9e8gdKHNrS0flKqCb1zFS7QWySvkow0v3QdzSdhL4pjXjYb1qWlpQBTnqIZWv7o
WDIZpivgMWJZR0j4HOEUB9LFwGpPWrcbCkDcOplVOsrlVx3SAfXOAs3YHNh7eYWSYLq8TiglsjfU
OI72VUQ9MKHlDVLd9qnNP6tPWOFTGB80Rsak28dHnfeI7oBLKWC2AAiwoxakA7TtWB/zjAIIgiM4
IJ6mpMVBLw48rxox1SpaU9mYJhTCwnSPtMVmLmbCCHR8+dOIJ+lR+IBHvn8FKad2oLp/4ZBKukrY
0SSMBbfJBRv9qZ8hZgUrq6f3XN4Gw6/Wn22+ttad2v41b6numft2eFWXjhWPqvWUsOLVffGuKeIr
G+YMFGVy5O55BlYmC6fHtTuvGIkk133oSif6QPh1Fl6V030jfMCauLn7tHtUQuGUUtsjs8ZvjIm/
4KFNn6PW36TxPkSnP3aw1E1iPURJHEPHLv+cXAP1Sg9s18++jgpnUhib5RO906FxVpVhsEdpUrK/
sHbpse8T5LvJdxLlNcUZnCxVmvCg9BSZidRkVZTHUJ4zyp8IVv/ZtCkr+9EKezY1Xk/nTO6ZH+6T
hvN07IlQfHoL/ao78y/8hsq0AUzE3FloV/35ijQE/O6aUgKbwjcZnvwQufc9XKwTq8mX4lKnZBeW
ji+WYtNP+7DufTstDh7SRXoPjzIqJaGDpgJkIpo89fYJ6nMqs+8jAbrDDyel9UqTkJ5ATn52OzAJ
1rZaTupT/C3prnJaLkkPv787scFklBtvPGkTPFZ9vp3InBFRQRNjbtV3N/CfodLjuwOJf2CBhWfT
JU6DQXdOzN4f6dbu8ofVgWDfOMKwswEGDUf+BqcAfgH57JicfRme+v5Mn8WGj/GGPDwbSsJzOWmC
55QoZtPbgYuFvUNsCrhjYw9WlsimMAr9miw2c/SiHkmNR2SeYFvzaTQGO/bAdVz91OYvILv9UWoH
ddPUFZWWeYoCqt7oG0CkNK6fx1qH7vtIkfqCBnMfDUN4R07MsBrddn2fb4Yy5bEkA4SaxhbLNyF3
w8TzQgyHAPAz9Qt1W4y/zmPTdmC7J15uNR7c2OrilLRn5o7JUQMm67PKF6j7gQ9f9Uf7hCK7sI0u
xpaZjL9JPRhg2FzgSKkXHoz70qmTgiKFKK/36+XEt43r+1SXFpjGvdPt1WjAGVyjPMA3ZxnQZAaF
22NQG56Fd3kOBQGwATNine87rpK2b7OA87wNXKLdZCw2EdizlAoh8grvTxVD3zZAmKhGFFcA6BLA
xFmNO61ymxZaG3Sw7dRX987NvC9QwVcKOs1b0mO8seiNTUdTlroh9Xv195mKTZ/DG7Gc61k+IlRu
ay9eZSOx/aoK/NSHvk1QdTHPatZana+bjk1sqP8Nmtip8VNPwnyr66glOInE36of1LvR+/CRcQ/U
OlVLoCvgx0wH5buY4RZDyE8MIrMGLyKKzExi+V5mUy/o7d6ozmpsVPiS4VMEuy2lL2fiOVklTMLs
nB0K7qtzYmOpxVGkrF1uKVN4zYUbXth3ypkfyA6nZ1wfuUo6LMyKMRl5DwgSpdVsUE/XaZLHxDGp
n63urG5Y9YrY8eDHotywoGB4A5F1Xq0C+V3Lr0wkydmaGCN1h9xszwiPGeS1+dngXvmNuu3IO6Hs
sI2Z2RJyIzUdiGkKqoluuVHGS600Gq7fn3MemqCyE1CvYaDHqdpZZcey6vY2TDbK8Kpr1YiAqbU4
JEwroyrrfKt2lFo5LWKZ3GzewpIvT63JroGAYuIDTMeSs/rxpmYT7aYCqrH2rMlzZDBhGBX1VGWr
tI3NLXtdYCmYF80K4Xa45U6ycPEr6GqGk7oB9Z21yA/q+6zkHBrEacy8neANZXgYiD9jmh7NTN90
EQLDDFvJ5httCLqTM4PDzlAPkauNMu2Vu6H37n0XqGcZWKrq5SJnCTOVfEZvN47m+KqaoL5JGSW1
qDUdO7icKlLBc4lxxl6F0dec0jPNXGow1d1y++qFVlxL47ugLK5eUH6NZWQKS5mdtXjgrug/g1sK
Yqj2qNydslAsrk47VRpBBRPAOlJDqRlnL4ci190MvMXWTCpTzOV6mjEacoRFgdtUXgp57A1s3e9r
RnUYSZeCCGOvpgZLZGCCo/pBPaqaL3aFh19QV1CetnhfQmrO6WXcKIPKfXUZjsNoArFzsmGrBh71
Z8rzah5N1jBlKt9u9qwCHq62LF8a3V56L6l2l5gQ+4fZVt2U+uAw7XP2iLo6nJhbzkM+hDg2vQaG
rjyDx4OosVYOzIoQRbdt5AzNrXrIFYfYwIbF0ObS2KrRVv5CrTHlPwwiQ15SVhGeCyvcooW8dVy4
saNio62AWZ4B2EJIK+jsNt6tnlqATIG6m4ULKSPoYdbVyKPlxBo9KRspGecKr0sidPu+fzITWG+/
V+6TC75PBwOlHAJeorV+2GHlun44Dcqi707ZnpkU/My7feV3ylXO6KArr668Udye2XfKX2PM+KiW
G/DBMei6cp1hXWxj9gRbGeO3dEdlAwWjr/w9L0Tzmf+yLl02hNoU6ve1zWvteWGXRya3CCMFRbKt
IDZdp2zzxPKxuVBFXztbUjurK6swIcE6qWWuXLR6EGXXsgEuIuyY8uFcTM0OE0YrrK8Mx58jot8d
98gFAoGgDAv70ccMNHoa6+TBq09PV++Dxdwol6ACEZ5R4B27jABpeHfbKkxTawpnq35k/HjigpPw
Ej2s1lG5L7Wf3/f2kivnzP764U49nW9ivtTHzXE9q42rbEcTvZCpKqAtY5vKqQ5sHhazplahMvfA
egLlb22HXYOnzbEZLXZxKs+0CfIZNSrql0osgFUU9SxVBqlF+PzPA6Wa1j9Gq/Sm65Jyji5MOKN/
jaqNGKCfAPXnF3G0U8+PQ2HtKKfbp8jxtF+G2sdv2ahUtCqWVV5U2SEK7e8GWP0Mu+8P28QAY209
JUObSl+5ELUhldFTIQbj6q4GWtSnPz+E/oH+/f1swFNIKBgd2wV38uF0b4yzCZQHJLFaWMw2t5ro
X0q5d933uI1Zj4e9GlECDvWUmjI57nnB/qqwhdBOeX3eRqRSf9Pc0xARoPBGIkPl79yWIAT7rQIa
zg5cBo5nGgHPaofYnfluXNbooezinTkC+1jP6u2Tc1bzPBXMM2Oj/iiLqeI/LmTM9GMuhOHsNCII
5WnVK8pDsr6USYUp4z3OwDTSBPDuEpWfebfBGM88e3T1YBZf1TeUeEHoYgMVGaggcOjErgyxb85J
xaLvT83bVDBJNMOq4yfCGw4IbaAWoXI3yjcqH/o+Uj82pwpTDJBOmoaJ/BHgmM6NIbERPxymWrjK
SfZFQbbTend3ygEov0FKyu+zb61Omtk+Y4jUsQEnkTDmKl7veT5l0rSUYJg/cIimKHY6nJNVry+H
CvXN2BcVmITiqCw8lkaZbdd6vx+YebewqBbundon5kn5QGV/aQdXt0uwU6WWD0ensuJ8HEqyQIgT
Xkk9o83o80steVCeWM3lJLODCgOU5+TyGE41/cpW8pE/L9vfpKSkAJbOmqVAT4/Dr1svm3JzDKGM
ViYHW8S/ysMpj8FVVeT758v97gAtgYHZIETAP3CS/vV6FvRdckx+XE+ts4j8CyuepaamgGONiiH7
0sMnQ1raXZoLFCnYboZeVrcEUoQ06qjHKDOTC+4fyPr5zzf5uzEh423T1eJSilXJ158P+XE4mFYW
0vbIPlVxek8bLMGPiiCYfsbl/XL/Pw3+NzAol7X279Pgu/atfI3/135IXsqXn3Ph6mN/5cJt/R8O
uWvhSpNC8zt66Z+5cNsC2GQAsoG62DEFpej/kwu3/0EbioGFBpEIqMT0cEf/hEP9QzdURwHJcMOx
LJz2f5IL138tx1IKBBdqStO0aXmRpIs++LXQBXkpJUzIM0RshCfWF7iXFxh+57toiHeVDpC67V4g
kMroftXuisLikAjyY4AbiNbiVf+brhgF2mDx/pQZIh4xGSkVjVCjl8ZHL5UKlDIc+hX9RkMoKs+/
l3pJaNub8d5gocOD5sRQs5ppa/go73n7UdRxIMaXFjXXNWVX1DCNbYowbeB6oPwEN5In2bRQ1Dxn
KImPa7nXqj46zGbxlCXLFyda4oMzDeQhbYgFOpA0TleBjiUz3TS0GHvTCk6gMG9klGobG0yvD8Dk
1jEtyuYvkxc5GwASEyh9j8itmi+AdZtB1FxaKeFwvHxazBD4ajQee6GHnBGkva9iHQkuiNNaULaL
OCaKSiFeoVRCPnhLuZYgmqqdX5tYdiRSRCwfIS2CPLkH6lmV08aBmn4Td5ej59znDW69WKmChlNz
WRbhW4o48ZqdJoteEBoVJQAOZzbt68VEQyfxph00wVfdRLGya5ChnWeB/W8h/rfGOyuLTyhBLQcS
F9o+apsTRNXlZeQCj4cLNwkiaAEDKLtApNQGniIa8Njkn1Z4VFpoaDZpMQ7bFV4sPPeC1lHyuYJm
JBjkdEeb/9HNUxx6vtJwLrxNtW7XCtqLJqYP0muHbO8uaEZGMOJH7eJdkpivjbKC31/O22yArY7A
9YoOno2jT/EutYe7OAeLHM5ltlvTvAsiOlS3sG0VkBDQt7S8JmX4QiKcKx406rdWLLmcK6a9ld3X
C7lACsPtNlqyr1U/B3ZX2DtpDijVW9lpqayncq7Wuwl+LpBSlbaFl/vSlhUlWT1LgwJ9q9GBfqSC
sQpQc3GXmljl2vE4fTQqX+Gviah9AS0LDeHwLM2e/jBDc7yJJaSewooCCXYJcU2HHnajvLTXRWy9
LzFtkXsndr5FsB9DkDIhHQ8sWjjTrsnpwspnUNGD2ZxacDCGRN1wckwEASZmIBFwF5SJfDM67yIc
WH8d6hQcyNDhwrHQod13D5SC6KidF2hAIlijB5fgtrybJpeySPU6O1lMXwxIsnU7yWd3MN+iZSm3
lutUG+rPQClfkmRYd5Hbfy0ygbJ43z4UY3yuvInkuF1uIVS9pg4vfHtu7rl6WZ+aIX60ehf8wNg/
69F8qCsXmEuBIGePbmk6Dah2TRtG/wVigvqCivdRC5s7ysBEqU507h3xuMr2zUJG43ZuUF2xd4Wk
CDDqgwP91HLUUY1ezNH2x3A9ZKJCuHUF8dVAGbBNsF6FAc6HjOh96BFrOshC0o/dXyHfim5zcgjH
RuWlMkmWBzEDiHy8jbnmb4tpfe1HG67OxaFE5qHUZMpvcBOf7HJ+6/LFgxPVoNXbMcm3vswLEiKV
+X1QslRiNXcIMMcbETPhdFEEDd3wkD3SKB0KaNxALLZgwOhTbh4nz4QM1pshfNMP4JFombds+P6u
Rq+HD1pCHWwcwDJ/RqgjDBGLXNsFbuTGFhvdQgRINDB0IoAqCcytx3punrwl+9bV5Tc96dPNZGpk
YdBaG5tha4IBpBEgu8vMctlPCB4Ba9t2saXwDsUb5GYLCaEpBRsTbccsfgOFdy1huL1fXSoaa2/u
aGnOtkK/trwQmYm2OIMLK2ggfnbD0tiXAiShifX0C4v2iHq8xJQF1jiWoAdc4Jnm+s0rEkW07yWB
gcjeTsKes4szyAzTLLy0+waZr0X2n4dx+t6s1T41Y7Dta/SWIO3ht4v9yTRhtxrn61KylpEoqTdV
jPGc3fQwWMt1tGaUabqjNPSbJB8BXSmGHng2NEh9Axo9qNDYKyos2g5iarjbrSGmL2fobguECfzM
lk2gaeuuyNxDQ1P/HIZkDRYTIBN07YkGunE0ZAKVfnruu8kMOuQAN0aMIkURjRv6PJMLOSJPgfBJ
oT0iMn5GKrQBad8+0A3tJ6K6gA/Tb+cGjpPS2nb07vvN6N3Wg/dY08+fjPFdMYjv1vSotdYxkfWp
ZHBYzhAeASEZ/DrMlqApvxddjUjn0uKTZvvoWiGc9dAVtmtEvmWArXdIqZWKpHwKR+n6ddZwH01c
3yaLvLLK9KKNTmWWfHHmAu00YJOgY0b4OGui/mXbmhBjouOaHV29LOhyHxYAP+ATuV8vzKqAxGKK
LLm1T0v3Lqnqey9NmltrAORrrMNjZGhDIOzoIgPG6PY9WjQtx6kKYtwaQqSj3sQebDmoVGfFlwGK
tvup25XzKLbxJCCzsHHt3fAVYUF0JJaivAjprexMu94WiSUDL6HRHiS3bhRvaB9cVNFabQCXP3dx
Wn3K5SjukgJaIJELP577Z81FnWld++eKE1Qlw/HzggGw5iXbZ1OIEBIsIGbsoBpKdiw2jb0xKqps
kZiXiQePoBDyajVGk3NaGG1r4Si5yxSKmqxddp6mHe18ebC9gx1HHlAQYMrT7GvtXAdLXQWwNgQu
KhUZHK1h5pbbpM1LesQHxBlbiVE2S5R/2vSiKIYEYmty06Wb0cG0AreFrL5A8HuatbOX9kOQQEu4
S43pcSTiIMEKJMQuOu8gnSsUijRUxOKbugclC5F0cqWjkSHTpQlGgjC6GuCSda32YgTP0Q/uvQHP
r4CX9pHRZCHKjPaaNtnDqffNrXuez0RuHJp0Mx22I0qyu6EE9GbBqnuA+wmgVi8oPbbLE8EcbaKQ
04X5KPc2FIs1jJW+rtNMHMM5s1nnCqbJdD6uJeyUtd5eQvHXXra59qXLx/zI53Wqlcj9xWF1m8e6
QRLIgZHMbpIbp54NCu60bJd1v2/gz4Ed3HT2TpI8pMuQbaCvIWBzEVdD8c3zBzlDGqMvzTXhZOH3
6YzAs0FzQAjvYye3PQKZm8g+FXP1bHnlfWfFYu/a15acqmvNzl9km2AATZoiIHy/mDzpt05zocfz
LqX96Eq3VCKlrh46TW46x4pIIaMeN40U6lagh4FDr/5118AEDDS1CPDv0X0yrUfB8rwwZrjdgBGg
As4G6FTn6yrd5Vg7+aElRg0shIguvd7xE72D4VM35q0GSJSsepXcuFMeI8oNKSt0TOsWDlOoqdVf
XS3bjXQQl3ArayaUvWuyzYcEHZx5PYbDtNwIaT0bRr5HkFwPwhaiHz13QJkiWQh1EepCSEZohN20
ycqmiK/LyEgOayTgpZW5BLmaXayshhtET2J/LLO9zWLetFUdnwpNuxBRuwHjl9wUMGI1XSQPSWw4
gUz1q2Jsw4eSBsAxjT/ZYa9da6GElwuxxnkeH1GWoXISXzpWh0CE5mT0x7raDs3bu7mo5XaGEC5y
4PMRY+rdNp6BHIyTbJPVTILFRq6ck8tlJQQEMo0IdNMWFw0UNFALLPEmRqhlG8Gwu6sscYimBR7x
LC4v4qLeG7OzwvxP8F0t9OjlfY/jPpRDD4gHKlygRKh/Va59zAqDEE3Kg0YskpIzbdb4u7aOV0ts
gi4zIFNU32I3+U5rB1g8y8GEhVlA8QfWR1usxylxaXf0xNcqnLNdFOv2JklBqWb5urJh+umLoJlx
aElSIWBtXUQSpVCtWD+NtWggUPe2lSVXOs3L/DaaqpewZqxW914MNCEYrdtdQ+Gc+XFRGBdFpCHw
MqHItBgoNdhsIy/9DqkKGO0a7EFjlTp5uNFSy5Ph1eoaOtRt7LYrkXIX73GiNYcFMnEm8OwmfbLL
EX6brFBkPqS2EjF6ByCjNaHe0m1SnYBOyPIBBgCg+RGkXDsEVYy9FhHUrHl/1RYlrJue+6DD3/uc
itfKzC/QxmnutLnUrgrVDFJ662U/pcbjZHbNJkoaQomsK686a9zlORINdjFlhxxWmt2cjK8rnUc3
RdfWuzoFeWjCfRoutRO0ae6ikly2u1JvSTyjXgvPRBUIYxbbZSIu1FUjeKTnXyZRePtSRyqiW1c6
oUIkTct2BHbZTBqiG2K9kl+aKR6Z7pnuJ5FcN5U937gmot6UhZ7KyUO7FjgaAMjFuWon7VtqyO9h
lVv7jJ60i7WnoXMuV7RH6WNFVhjcZFiTn5vTV73s612qVDjKgnYoU5auEhGzbkfgrXNuTKcWnkiI
oh9YO/regAdR1GF0OTYQgS5zcdnr44tTNutF3qwIPIbCvgJCVh9y4R6z0b5O4Y67BMLrBOBW7R2C
6a947Y46OeWNxokfxQRZaf1VIjN9sS7JNcdWebdSBvEYmADb0ABMAy0JwjG8dAcLQVTBBptFfR3q
Zr7vCYb2oHHpIV5j4qrG+9LUlf2E2MNrmiD1sro3qFrV11ksX/OEZh8pKfp39bhDlHMDo5WBDoNl
7OtxdOiq8Sgb28tDuFbDYYanXZtM2ClyQ1wizHGbof6H5+IcQgC61xPHvRk063vmUgNMJgKshBat
dLgtQtjuhznBxjjX8FnDkWZ626wB0DCXZrAYd04M5ahp0Nm2FEbQRoiK2LYbB1qk+kGK+VvTcAIv
KnIRLsFtAIHtYaqLeGMuuvng0JGVhW6xS9LOvGZX+ctaAkYtjOdYoxMWpahaLNFNnurOocU0dOOs
7ZQoSxwCSpvWjalFwwZMAETpdfJCD+znKqR9q0DXul7YtUPd7DK9f1icem9XRPCJWyScqAgYqmS8
89rSDubaKg4kE6gEmucsgYgrcsxzr6MyUTSPyxCy6SFmopqx0WqzuccfYNQQUNlYRMMB3QcjpopN
k5mE/jhyQhCnjSGyS3jq7zDphvS0u7SKcHzYZ6XxAAXYXTbFR82gqgMlThnopSqpUozYjx5Eq+GA
oEKWXURI39JqURwcRNgJXaG5GSKdqKUszR0c9V80mEuySqzXovZIl0cXDXpGTk6LzGAUuu+KfKGR
Yc6DxoHaGM7JYCqKL1UCtSOaZ67t5ZejSGG60JGSD4vurR8I9BI9u4q79XKsBu0i84A9uwvSMKHq
aRRQay4TnLd5UiCDGUW7ap6Xq0Z1yHG26bZjFF7MiyAGEADTu6hLdu5oYIuFvCuN8DPPexrH7pNN
W+ihwzKus3dth8anJCs/rTMphEJ64DgG0mvxNSBsfN1snMI0e+5a7cC2kZdclrxCKreZbvS7MJzh
zBPdJ9xpeRiRq8GyEtnWq593s75rTJ0WKYEOSc2jdn37VVsid2cMHYoPI7mpOHa7ywYKWLo8VqGk
5pKDlsEKYLXeUyc4TcFlXFFFoW69jsLwM8/7UrpQnDjaQAYmg+nAjMicEI83PdECYmmwDsTRMz3X
ZKPQph+Q3cJFhPTiR/cQ8bwlkVjppnnXdIBFKalmTjPTEKx9Vdy2iHB/csQ8XA0YuCkOnHVAoowQ
PkXwYj/QsMLxZfqOD+q2bjFv3Hayg9grb3SrgYuC3NVMW+M2SrN4M+M/NlFrnDGhHGMzWzArC0mN
rCWipktJ1O699D6lqflJR/rtWE+mX7cjeGw43iBTpmKseY/ZYDwkKwS+xhzeQ4oz0Tw/WDgHkcUV
iSqwvYX15ir5idCgTgS9x14p+iwt3Z4gGjYDqUcoq+3LDhkM6jyRc1mURA9afZjhswK8RGM75ERn
1F6Li3xGDqAnEEkQuvBQBtkNIxQbkUtaK0B3Q790XOQa0LJ87iwT0opqvTWL0+jk7aaeGiqOGmUP
ckaB6Iy3KBrsQ9r323CmYphHq0sxClPRRXCdQJ8+axoCvCYiAkWHwTT1fSa7Qxh5HONHtOct63aC
dXJTIVADSLkRt1DMfsc2HdwCsQlFJNmnU/5pAtTesLg4j5JtbZNpp+mwG1RNAaOxY9JJiDxhHkeP
YHfbLRueppHOpnAvpqdB6Hfr4opr2NW/SYeOik4stFTShTBGxMuQRKNQ2aECvwYtnD0H1v7nxFsD
3EG9c111im3d+8VyUMyDhRJKYE5L1gz3Duyu8Nu7J9pV430TEw/REOYiTrtCxmjPxX6sx7eCJqXW
ibStdK390iKGQGCw+DFRjOMlzVWtV1h3A2X40Ju3ukH2RhhVd6DDW0dbCAwaX5aIZE9guDErCFTb
or4MdRFfDwnCHnWSbM0avPqSJBdVmkwI0Ha3tdU+F571hBbaXTh0/W06qSyip1pduoRkB2clCrGg
PqhjhuFL1Df6rhBS20YjqWtpTa92JXdOUl73IQqNhtDuqUzfIEgzbwYTOsxWu+377ipbQfGIme0+
TJMOn6awg6hj6zlV+zWNR1KF8ktXNvcdtD95NB6A94cTZejCGjwKzp8mmyRgX86fuO2dVViP4PdP
6RC2m97xvveRuCtRPqQ/0XuGy4QuiAoyoSq8lxBlB7PZtNu0tbatXRAheko3XQaGmd0mU3sJt9rR
WfFcjrb4li4khCZ47aysq+3I0TuAO/C4muTzyrCg1y/E0ZRuugWWt2xzR4sOTuJ9aRVhx3K5GDYk
7PO116R7b7Lu3KGBRqKDurjIwsehRQE2rCB1iUW60YTa3Q9rkj2hD2ys2m1VkPbI5ecaBUx/so5k
aK/QSYaHtZyu03q8KDIg2ozyt45dotvVsaskDwv0jxI0aVtahiMOGPjRF5gMXXskGccbzFDeL1r4
YCz2E0aZA/diD2jynAbBvJT6ekQ9aqYjZ2F4jJMLUKbilB+18VtkeJ+y3KNHqL+YOnkr2ulEjea0
SnSI0uxgrVyqAtuUP9RQWFy5GgKaOnQttOd/cwxjT3YNus3GaTd22LKje46itl1RUjBuOhOKuKQg
pyfzhFStUT3rGUkfgfLbTV1Hwxai5yUX7IjoNhTQLvbXaVL/F3vnsR031uT5V5kXQB14s02fZJJM
kpmSyA0OZRLeezx9/wKqOa1SfVM1ve9NnZJEkwAu7o2Iv/vUl861njR1o3iM1JAK1ffGZL8DPh4U
rfg6kExGImUPS9MgrVoznwF/YIK3nNW2Hr/Yo7KxXevNt8z6vlFJP6UmsJmpFlVxN2cME8niofAe
6Lt8vXowOptbhqnXEQvnQxpFMFKdt7FoFYzS7ABWUpZAUTI/9yj677py+sHR6GwxiHl2Jks/QaNW
MIdwevtWRd6Pru37TW4z6C0MG/8yMnPSBN/owAEVwMYPN557PfUD0IsQxT4hlksaEVNnjBqyJ9Wb
3iM3bjaqnb/HHqHSHZoQfIk3I7PL0MYP3eNwn6Kb0lbvHpgW8bT9Iz0QyjUsRNcdWEpSfx4OupIe
cZQFeM+BCXQLvwaskgq/9fez7SZPxjnP2mRfZoW3Ku3wa0tvvKeDxPneOMBs/4QK3N/xkC/BMIDp
K01+V2oB7Rvs81nBUix58DHXxiZHxhkOMjid00mvXRzQ2945gMxv57Tp7oyWoCuTsEtjtM/JfDBV
zTp3KE1N1XdQJKvPxBFqD0047PM+h/wArFOrA0emi1VV/JyLAXEZaYMMe9dFAvShmCTSVF7uMhpV
HzXfCTZaBI/QhJw4uIjD/hd2/v9x3xRp9T/Azh918eP/HJv0I//e/Ao7y7f9CTvbf+joPDG0Bd3V
bU9Q4v8LOzt/2IirPdRZngPGrJlAvn9KsGwdnZXm8I86Ann8DKEV/Ak725r8k8sb7GkLVm3+T2Bn
m1//K8RrWsivga/5jAjFwLl/k2CJzTVen6mJrwwGXaHww2Y41knQflbwqmLqzLSUEpP2tGUUSX/c
5yhzTAXWSkkZFPumvVGGgNcTt0Ero/9082LnwkwRMz0GOOdSpQOBNvJBH71tdeqiwMSYjLk4eFc5
7kyzi3FrUnezHTz6JCxV3Y/JLJ+nJrmFg3tyRkjPsDMfFj8zw6nwSsBg1rARddTexasFL51gaUek
S5K6+T7q6V2mmp9FsKrrdGaasSeyLdk41jCt3HjejU741qrUs36Qv2sJxiOTjfSRn4Z4zGjqh1+W
xfknYv6reOyn1uMXJF1us43MwXEt2nMe6W/UmbzG96h0c2NNWHOKdT0GSe6Q7Hx2NviHGk27X+or
Z2oZcZtE6syw2QAQTJ9RjWV6F7kXscfNBeCB51MQ5Vdh2+RxZ7EompjubLUBVBrKuYEHP7LNVpSw
3JgyuDZZdgrl+7qIIUftJeizwhJMuIo2tftUVwQ7DiQjr5BTr/zMz0Ck+JSlkn5L58+278gc+xb3
HPGRc9XcPWE78KRxfJqL9gtMgKtfuem6npNyGynpNrHya8IOpxK00sRzuq7GcuV5BtSBic7JA2vX
rGAANmJgmoUaPkEyMsh95bEuRzIeA8LHrfe6yM5ZDC01cN0P5grbIAk9MHcuxAQrWo3kfBJ5NcFF
wD7APISj+ykpcY1T8PmsESrjr5YxIcrfzZwc96EiliVbJUd24eHQuNnnruuo2GOupSY1Hmip22s5
odiGCb/cRVMVD/OdXxHRZfHZvaR9Gyz3HauABwxGn7ohP1vcm7BRfhi5e8k7RDtjcWkG1iOECnI7
cY1cqwmfaMi4P66TMja2jvLFjZI/0hUqWL+H864vnAvZiDTO0Xl5q7QQarIb7mMFsVuTnzU7vqmV
fylKz1zbqHw7z+ugIxNw6Ub2ejKDm93zbLGlSZnR5WtXaU+GB2hisspkXed1cWY61a+1lhfa5ohO
h6/WBE9uihidN652mM3iZlO0MDULblNeHLrOuNZyNV3CTuBN68itPzcG9uRO4Ozt0oxw2n/JmoQT
u4LXQLKeqjozfHGuWymiL5OlPXgNtxbX91ulJafOUjZjQpeuhl+o2Bo7S+EnqDe5ACXy8HqJB8Jd
A/XW1ypxZXG5ZWSmwv4NbpVo9oy2e00DnaEpzZhumphe1vE95ps6Q+bxnGRQCS0+caIoGKz3wwMh
zq/L2u+ZqkPLl2jPYjeR6+KG2sdydaOV/BspTORLf33d8VJyVBPtJly5v0mqTEVpG8wyEQ8k8dEZ
aMDzIP/wyEPFQ9i4joV+ciJqgXDaTap60Ac6/3iE9hLlLkmAnN/RHH8QlIAoCEzSCnHboqXqVsXc
3SPqe7FemMtBGmSSMxG7EjrqqcZmYxP3xgsK2i2igBUa3h+tya9Ua/csX5WQ90LqIX6nqYwNojfL
879lXojAHLPRoZwnmpHsiRhwY7b3HXlAdIenrNVOXZl9hEqHdt+wcc1T7hgzf+RkO5H48MNR8F9N
9YuOqYEVqZi5INNfEfyiIPXHf07rDz6rjpFR/qlClTHPErTB9c18LoWkAhqO6Ci/Rh985LTNd1Ou
t0axCN99/E5WGHkEjVy9Dbj6z1uztghpf39WmFFrnoZclbPuNyout00n/ZesjKDUrx7XJbcJFfyp
9LEWc9zrEKaHjtz21GwJmYlRaTYzg5piYjQ2XuSrvZmHNBpJvvLS8OgBPTgMRaIhR2Tq6NeZAFNL
U38oTvJhO+6WlJWPIOeW95Gpr8aEu4VXxtaZnOcmqT6MwkQoyD+Ta7Km9f06Kq0DR5S9vPjQLNS7
iRK+Wk764dhqsdac7KM1SC+snbdUqFNexd3DqV9ZxGvByPwjgMakc9w5PjeQQsOHXn4ccm6p7k+Y
Muo6od0Q9J3+rA3WWXe50uVf5qh4tvLmPBso3WJ8Zds40NjmyNGzYSgh3s4RxQCRZb1gChBeC+08
sq8F9KCVhdecGePbFfJl3WCf9Wk62uV8cDHXmIXSbssVqGS1rv2YxO+gSXZhdYWS3hMLinWbmpQr
6o1pnVv6V2dgyccxkdx4A8fgJX5ymENsHMyu2yZl8lYT0PTPy8P5nd9JHBJnB4tDQ0Zvqr/LsNVO
iQJoa9TuDgd0Hp0qyz1nAyP4mXtkd8VXlwhJXwVGbANQ+L4ad8tLV7Cm6Xe7Eq9hxKHXlA2gSKCE
yhupRbyFjHWAeotrCxgJOfGkJgU0G+3a5QCr45Thi8mvQDuDmNXcB/EgKTDpR9ma12hiqDl4Z6N2
zoWFX4caNudYI+BTTbhZncKzlg9QTNq119WTEbJAnYYXeCQIhc5M2c0DyrOB39QS/Vu11FJZxQub
u3eZLuJrqIcapltJNB5yaFJqGx0h1PBjPbXYEEByhJp0zPV+7Qy8Da3Gf6D4cIuI4Y5qZbdsAoqB
i7LdHUK2NZsNDyrGVWu16z8/JO8/PSR8pzVT6mtHW4jEvxhWTbnScCXok2O7d7eKz2jU0B4xHjwD
03w0TvFR6qyzdjIZqMSkeZusx0gnXicNVjw/Xmsj/ZCdWb5em8sOw7F8hxtjtTdSjsdocL/6ubqZ
FSoWaKLqJucboL6dgki5U4PPTaG9eD7YnryWdhax3OUZKH7yVlTjizwr2fCDEF+90XopfescE/Bl
94wCc2snd7eI+K7CHq6JZ1072T1bzTy3PobV8QTPaT9V7UNk1wddpfWDEbPKOyh0/bDR2TBAV/lu
WRr82LziH4f46rKbaRZveV5gsJ2kmNam7NlTM/zIG2UC/DRxdhzwQGGnwfiYnThCHcOIDH1c/9Di
TrP1iVEDS0zehiJZ00Lcy/Nr0GnLhu0UcDqIwWEOo15rzrqxYDvH/oNUTb0/YR91rQFC189VzwL8
56cOB/w/nLLoQLBHIH/RtX73weIGBmB75P2oZnFmuv2uwtRv5vJsZsWZxuVah8Ss9EpBNZedyl4B
879aJuiDgZq6K89TWJ6ZHj3EMWNSqoaRpE4IOO3Vj45QVG+lnpVbJ7KOWte+UrNAyM+CaS8WbXhF
Fmr7wdD2pNjpmXOeCsx7iVWMtYNbYXuMuiijqopPgD/wLa+DmznGVNE6mo+eTRNxkYnkxNdwAIrR
5cP5OMMAJlY2HDy2TIbsaQbV0mDkgD/VZQLW3/tudFBdf1z/rMv08hPDh73elE+Kkz63gZmwNJ6M
lm7IPBZKrG5zzXWXk8T004x8UOBZ/HlhsZXMp6fuHePjU+SZ26ViNT3uQjnU8NFIh7LJ0hNiWL2C
4LaCmlduW4oKPB0uc0S5Opo1UHRwVdrgW6d8Hm3rECrWwaxJnZ9szqypQ8Be2Dl6UXojxKMwFPR8
POV+Z99N3gCxGCdwaDOUi05+slXliuqltvIzdQZbfRVdgsQ+LRU1HIoeU+fkjqjIb0qurHsVwHhS
jbU5ciluaNTrhtQj30GiqhgtzqQUzRxlJWVfyE9rpfmpCn42Drzq7KNEoTIt3PBmZNSZS1/BMOhg
9SCzEyfNJGN+Q2yzG32lziWdln6QZSMrqZIqc0SwIWsPV/l3e6RGdjssNhjLHXwruY0zTZSeYL+M
8UAfOHdxFzxoSnxIlBLPcZqzKb4v3OQdveC7lmW3dpQuJNVwNg8/a/KZRzR8mW0duzjHLRl7ipYA
bJOWyIsopKJJO/lN/B4xyKVAUn4snfYMvrCaiMMMbWc/3bxJcVdKUrsbqDrpiolkM70l/nwczPAp
rrObHTkp7bd2p+fxC30Y0ZbSyquh9oCaAd2cYc8HQ8Fsf/lIRWhdxuarHStM7kguY/TMleiECWKr
EPO0mVOjIkqz7L22nYupmAep7ok9Ow2cYBNRoXn0vaK3s7lripmSgBsQaYQOqItJb+1uhEXdCrk9
qvYlxp829N3Lsh6iOdhZmGuuui6lBZnPnZu9D1LXRw5NjTwaY8g+VbDO0JgzdKy94b5tHRzbFV7k
iCGpGbznPHHcKex1l1kvQxd/blGprQZ52K0JrjdpX6SlWdabtN5jXLxCQvsKS5CVRO8G1xCAwVpn
bnEKk+g9bdwLZ+9FT7kzFoHt+UtkkqSkuFtXZhOWz2MFon9hIrUeowYvbGIf0CPSeLa4hqg4TQ0Z
xlY4Z/SNdjP85hDEfGOV0b/K7oJpvLuS/jskezWf5nUwyUXjalFG9r3RhCWhNDBgk0+F510KPznV
tPzLFjFjvg6zHdeuBbSyC3ixNgU/hxoStNfIASYMPLIcAy/l2qOTpdFkL81kEiWvrdCIGvrHPkrf
3Yw7oMT8u1FYh2L6VjbNJ60vzgqmzMrgfC4Ckn6bL/LrUhOStkMamjv3iDrdSwCdJQimapUpvCj4
F94GfjTgmYa5MnnSxPMdYqH5KYRzKoxwEG92vGKqco4tCP6l/KHlr1PeYV6Mmzspl5o0MUyvylWZ
4Qvsxy4HuPIqM6CKtr9yK9D36bpcvscqd0bOItXI7uMEvWiHQCBjmY2cxutKnm4NYUgmQonKpKWL
njwzD9eECyYZ72KqMTPJ5k1TsQ+aU/5eRsW5q6uzNd0xdj03HrAAtEDHy89Nz9ipwrSZFSvLUqnz
sxulN6XkZWS6d3BS/KObkt/Ez2AVE8p9Rhl2lSFOqyHoCHP1cy+wpaaAkjMHOod6+jGWEOGTnCmc
3is3y56eUvmousHhH/TNd3K65NOB7vVrN8IsN2a7K1p9+x3rF/p4Epc30MQe7ZnHXih034aBpUvo
bNOWim9WuUluDfPHMR6GBj9ncDUPDKj3vY1n1vl9O1hrW3LEJh4p8XyEQrM4CnvLoA8uCw9G9g5Q
/veh0zgzShMfD25vF3kXWZMTZ4SsmCZvYNDPJWbOjGuSd/2rNQDkyk6xPGRdm2Et2MHun2uGvzlO
STmP1wljFqaeOv05JcUvlWJulLU/q5gziFovCFVUD1VPyFCyTYpxbXjlbjm6CW9/V4fkPcuAe8lj
21vD7IJ581IukVl+96kmFnXtWS0xmcMasz/mdAb8JIVl2pLehlhtT/TE/G8XoP7u1sIVYEhLpYuQ
ydEN6zeXyBlpXu7VtKuqPp/gFAbkw8Be09Wr2VLnpvRiStrsxqS+VOPzrNFjWDO9YDC4BK42IseW
QYNUowXOs5VSwSngHMm8s69+xJ064lrKcurGljCLebxIQZnasboWHgaIMpcG/W/FC0fQDXUjCFSB
1Y9zNkYi29H9qNODhL+utGEgI9GmIFwamZx6UeYzldU+WxVNUJmbCbURd5KeW6NKXTph6acjncvy
G/4DYXmDPokzSTeuSat98pNx7RFbuptLKvaIStyK+RAuqRZFL5TPtnpV3fA1GKhd9UZsB533sNWK
dUIDULmPThseGUExBaQ+n+Pu2KfqLSi11xxFqBLUO8Pobuk+HTsbnIh58aTUXyZcJ5Bq6PHacTys
keTjA+DGXN7GhH0SOiVzJcW8ynhg8vtXxfgkU5dlZoOjIPTD7jtvJldl82uXlmOJ9kYcvKrlLhYt
fz8W7mPhN1R5egFWXhDaTCJBE3EpRRVfc+tBb19SCejjJsHY3lqZfe5hYlp1yCaQfV86ltba9zAL
fCLM1mPcCcGfshSKNeJgj4lvYB2kzWyZ6UyoAKSHlNWgjMY1CrQr4QxwOK6kUr9V7lNDjbMuS2kN
tHKjhwojZbv11gNoVDqOF0JGO6Quync7uVQ8SHw3PyJgtcbJn6RDUIzgWBTFqqmKnfx5GF1inBnj
Dsx0Ugzgl46hTx5L63ORWZ9Ti7VHZVis0T6cPaN+DVV7U/Xc8CZOT0lRPy9zC0W6FTzIOspsnk1V
qtcgQHZLH0+1K4214bHr0DsvrSkE1n4ENCBxnVkCoGBQpLDSk2KV58XZpGkrlg5R2tjI0rZTb+7H
rLgfWHapzeYr8SHLexETwm7C7vvnjcn4q00xxTWvtQo+4OAZ7uHe+dvGpBoDwogSOo0Ma5ciM530
tUuo5zI7Zh70vR6do05Nu+AyvQka2NsEQalPQKQ/a+RhINPa7u/Lhppfj9LTspcWGLFx1s2dc5fo
cFWktjV7iEFjcjP5ImPApyFTV7WcGrJBZ+14KnzXXLtGexg9810O0H+5XlcQj9/GbiAiqtj+4nHv
qb85QBVGnyVBiKWF6PirJP7eh87OlGoZydfZkeN+Gf7XoX/p+djIMA6lASbcRTepruVolaZqDrRh
5WGn8dq7FP1S2FcczHKjJhxUycA71ml1pis4V0FwrRiXCx7iRd4OhFv8HgJtr8TOOp/upBKV+78U
mtbWqroHDw4qlnsk08eUfH0NVwvuEFmT7ierVL8FFiEtdJM40XLHQ9ijXvWS2tk5tHzi4UzirOt9
Skb2dnL9CwbmRkB2hmcxaS0Yz+u9+RC31pM9QcunlfKWphEmureKvwamQheaSzYeZ3xqW/d9rL8v
/6i4IBllTifH2YqJ0kk+sVwWhwa0rDrdFzajmcrqOcJHDn32mEfY48SFUeKgS5KglXzfBSMM74Z9
zDJexkB6hLok3hGMO6dA1KOY7MlpL8f5UpAHnSg8YOh5TsxMuDi6KjN7gqxcQAd7A83nbunVoNlZ
OO8022HK4Wwp0a1hWLcK4bGNTgpmrfdUt7NDorrHqIaaGhDJW1UGaFgRsAScsnwlCxSOHmVdp1Gs
KzAELSW8i9rgGEwAZnZDVC4iont5WaQ2lrbBC3fhVD7oVBhB2D8U2Vc5yaX/tvTxnNMmjR6FxdLI
ZAHHiny2ueXHCUxEFIS60uCxPdvdbHOUd9E+qlNo+uRlSAkYJMBxmjzqAlJ9ZGdMQHN49LN1i+1n
v40mBpb8VE9nrdLR6MA4C5Rmm3xYNW7fMjM7MYGgXaNRnrz4mcHTgYngsJkr+QVSYUgNqM4IMmHf
DX74Dft1opP7YB/4UJNC5bJ06UsD6r2UVkmUrXGQBYCPIf6KxdVv+JiFTgBdnD3GzVrehca3D7J6
w55f4+vDNesP//1z4NedbLt+82HPB550zDwTAxdHeW0cx/qBF4HejXda2V+s8USgxMXgvfzZIfOl
Dq0cq+QLU49Z4KQFxOqr8pwH6Vl+lnSnIfvNRFRyXtlPRAwRsWMPxBX5iO9KMgbtwTqWtnLXBOxP
Uiu2THK6NHwq8vwhnUN8oYpzqsichfsnZWcYl8luqUZJ40Pz7xbmLvWMxzQFMlKN8UHPnW9xi/om
xi03HCj5xT8Dtu5eJRN6NcktX7okyEo74l6+Szsqv1qJuYOR3Cp0TyHzW6x2BCZWM4ano8G5yjYp
O0Vp84VN2J+J0oRnz6VPdfMlV3ENkuI4Y4NauqalgyDszLM2esUEsq/Za5elsWzH9ljPOzZ8bh9G
QOsqCfeZzG1kuBBTw5tV++hH2gbu9Nfe+eoxqyffljzm/JTznH0Zdzwz+uU7SE0W/C6hKZV7NEzD
gWnGu1TWbUHrVrCHRlX4pM3pQ0r3ERiSypLRVuZf8QB+LXQNFqf6UkdWxMvoR4cFG5eeymRBcCQK
GrE0Tlqmv6HOOy6nDHKh+zlFkFJznrKDK27x4UQh/SJ3qPPdcGu1/X652rmmgQnkPTWGVwqBH+Tx
8XpwrercvHr5C7lRvOAyUCFz92nW02JXu8FD3iLTnZxy5y1vAzbfCIeJ+WM5LI/SCuk14xht5uSf
ZaPDWfswmu66ZGv45/Prb94UnNiY50LUIcmEs/v3kTOaMP7WoJxVc9p42XptZ3ppIDzKfGEeDHZf
U7uiVIlIT0vr52AwDsbU7Vy8yJcpyzIykG1PHlOdkWyIJHl0tkhwHsIiuXlZ+i+HrvWfzlyX9tKT
vgE48LczNwPMUIMMb6Aw4z0P07M2s79GGldgaQpAYfXN6RQ87sj5rW+2hwHQRVgctWMe4AyrK3uZ
YPqXWkHMkHbttqvwjydvXM6gZUYj5+uymcvfoI85Rsr0WKo8IlPt7u20O1a5c7Cr7CS70nJ+tV4M
X53+KtLd+ZAm0abNtSd53ZQEUz6nekp10NzAtS6yBSzNuSOfJqucvZIZx6X7Wl6z2HDuoIw8e54C
6ZRf+s9P3fzNpEGqNAfSDsbFOp6W6u9YYWSmw9w1vOqtbl4tcRSEmtIVNCoCCfl++sXL3lDl0hDF
1GQMxG1B3GzivAp4oAv2IxyNMmh3qnRZk46AQHntg/mq1IAx2aDS9MChX/oBRWBTQRpw2t4tPZPA
C4ITUYDOafJdcANU38TbjU0BF6c/VBo2P22iX0EgMWVIEpyMwgljUSplt6H4/ec7ssRn/KWMk0Rg
w/KAyCxsjDRZcr801PPQ1ZGj9Lho+VN6NKw96gW2WNz3SXJivoXMlmPpgiAWtkvfvZbO+Pxzniuj
MW3KD0wIT3JE0HshuPVDBg3O1nNtksc4B6cIIopbwk6HQlJFJ8DNRw6jhScwBBYWSOZrDQFwjizo
t1IBhilFyrDS/CpdzwKS6yP4MejRvyyGv3mYLlsAV8zn8XACWRbLL5ceqbWlFTjYr90h/qop1QUM
lMFOgaLPxJWOoqh3gF4s79x04z4lATUJOBMs/JvWsx3u4FX+y9PAufv3qpptSXf5e0AojElUiGi/
Po4YVVzpdtjmRX327iXFaTljZKLuQhbtG7pkmawKASnjKF3KvGVOPdrBkxe89CX6W9ywHBmzFpN9
MabqTDgbpqfmSSYiMuycdfupcE+zy+aRGwyDKiXd61GJ/9FSLafRTevDTZCTrjWHR5X8eZ6vLw9c
vn1ycei3vy5F2FLFLMQmSPV3TGI3fqlcpHZq6Tk8GTjK5iN/4XZYcOo+MVBxw4a1lG82XKa04ISG
+3hpWw4MzW0ePMVB38goa0yYe2Ykx3U7a6rpY6UvSuPhA+SCkQV7tFyS1FvLDoWBwpEMO6Y588+R
61LGdLlsNUajb5dfueApUoU1xS7QUHJKCYnL+jshiKA5TL96mUordrVyXPVjoQ6lSktOqPcmYENA
kh3MHNotK36mRHrKBSvSvOEths2SUIGB1mn3gcIxN9iHWA+/dLVyLHt/nXvjAfdljld3a0T+Vtoy
Wx7UMrzMKS2FyhJPJDeH6jHAg9qWMdo0cKJ3o/Fu2wcg0IPWEjeYI9tfZqo6lL/Ohz1bCqIBnCgj
XmctPQw5mjf08TfLSk4hPUCLiUgHxbaF+bUsmlCAh9QIP01hcy/j/CRhjtIkD4Ga3XJ9eNFdcyOv
sS5zVhPReJ5WjxD1LwL3LBUO+dA/zMj8OawmVA6zGDTJdptxo8z1ENKtDLzvihp/jLler4hypbaV
86Ty/YewhBafBdWuxIXiZwObzfp7pzLIn6U30oQtRh4hhMRjH/5Jg3PoB0JBDDCUOcBG+xc42lT/
1swDSapibG/Y5FET9fTXt5BJaWqaDMXXsg/GsfWzqefXS5UuzYm0AYK9IGm3lOEO1wPoyrgEKMYl
DfPTlCaEb7Nu8xyOUH4SJKtrP6rAe8YA7H2U6b28UthqJ2OKy4IARwJayDhZ3hUBpqRJLlX/ibBc
4FDBmDD7Jwo9rtcjEVWkNT6Hfq0uP6jdpnH5Q1bOAE7Vza8yuMWZ5CbAqXwCt9EvMDplO13eW5So
Pu+2/Ljbz74bBnVXB9io2DqPWniLYQw65PfJZgqZWjc5yqk2aj+SGH+CBHjIb/AF9kZtgxT+wJrI
LcBx4Sz2DHKW/wmmJ0UL3kglfyfa3VqXo0wG8ndZxZkJQS+gidWm5m5pnaVX8SNyMDpHWRZ6ufTA
FCQJzAb0iC8DlgWr5cnrUrXZ5asHRL2qUnrSTz+YAFO+C04g/b684q5Rnhv2zimFYjWhfhWu4FBg
LMGbRz7ezoJ3uWxS8tS6nEFohD6U7Oqqu2h2dEjn9LlH4LuVbklhAS4rwqE9ZFG/al2/oW9A4omC
UuC+pbVctsQpIhoVI5p14aXvTjlQG8WvSSM7lnyh4nZ3iLtxuEGdwP1jPSePiVcem5rUY15VKaaX
zTgD0TRwLMmkhGJyRueC+I/ASu8VuA6kBWRCemQ9iz9chfAc3g0PUGuBEjWBEp0wfeXFy6ko1460
XnLxuuuZKwQPcim+03NGC8mXrJ4n02AXk7bdcQMcr9mdynv0TU/Eu0BNXMBovHHlxcgDBzJIt5Z7
FysCSLCtcZ/k2Flox9qkPUUFkOefnEgufIEXpJGMY+WH1luMeBENVYIHsi7knehV/6X2XqVslQ83
t8BnOZtqOMYkXjZ41ufLK2JASSQ/ZlPm2rdy4NqEPNAC0pXTqTaD14UwnDSYSNdMV1cpXi8ECPAf
la8divufLa7O6KAKUsxr+dBDi3Cj7hntWG+mq+JC6gGwOByQVgTcVpgvMmVQCWTP1G//XQQ5brdx
feXbzxmIFTgr70E+furJkpf7aqVbDZbFbum6YISRVs0LMFmE1hQLzTqZCa0xlf1PxBA8RfCWxE2f
zbrfRkSwAsRTtFNbqRZG6ngs45BQjfe5DFuWFaUBps90HgLMCoKFGulP5LIle1xT42OJvmyBgaVJ
FnYE1ndoBfNqK+TkpaezjfbZZfzk3EkTLQeCwETy9WpJTUBFjwnr+xBfah9zUCGExkzF9JGMVAFD
lwNBFrPAi9iRHfLcR+HMMG1gwgXCWtrlu0wllp49aON3OWpzmc1P0X6OH5Nm3MyoWFa6RkMrb06T
v5pZ9zD185VqaRtn7ZNWA5W20IX5odK3yQ9GMHoz2mIVsVfL2SXItY3DIqx47Ptlr5Ab58sSXjrN
ZQTREcNt6HzXwuIe9fKLXb265nemSB95gX9A791/t6yKwDkB6fLZOPSOt9Ezo4AARgs8xP1XzL44
Hky4EbzbY25fSn5gMfECluBLts2gjLWRklvhXjCp3fQD7lVMMdat5+frdmCLlVlEjDLaCN1nrOrZ
HQSiLfvw+0g8Q8mPlJO9oTiSe4nGGu8c86Ip7mHpBf7Xm/DfvAnRVPy/RSLbNowKFOK/6kMcvuOn
PsR0/qCVQelhMEdQYZ9SsP9M6DH0P0QboqsEMOo60wQ6qz/VIZr5B128SuMBMROHPmlD/1SHGH+Y
nN3kSqoCcBLj8z9Sh1i6+teRgWMIGoEDJ2afNom0eJT+tZRB5UrlH4wombt03hnuFc+lM4LMCk8R
RJKcU9EuBevU+6o9Wnb8aMJ5OEP3+pJ0iOJjoJh9ibtPAY+IopwjI8qDq2V9N0Y9+aa17sEOC+VW
mVANOQP5Peats3udXJ87NBFuzMT2qpLQgIGv769FO/0cpAaeXzpGO7zn7S7He+0yQ1g6aqUN7j0n
2iXCfP9B98rPy59ajN4eMT86BmyiXpd7XzsSGpE6EPGbMXZ0/GtvJd0ap7xwN7fT/OiM1lsb9+41
nYuNTaNHkoj7w04jGAZDkT4oOkeOKX806qY/GSnzR/me5Zu9LrHv1QKix/IVsHlgY5mOT0pXfl/d
ggGvrxzh4DHTU+du1GF5DmGkkZ6Se+cw6p9V9DiD27V7HR+PwVDGBzXFDQZVLq6mnfNgIYaJUl17
GfG0w/86/9xH/i3Hz2XvFsHwqprIapQGU7y2Jl+EgHoYZFmG6r6lomNsM1hIWPHleE3zlpyVlrMw
UyLlvrWc7tWuuvYQzzmzeMUYn4oIc3/5+yz/UUU4Uv38IoIpN3oeaTsnKe4cvxwevUQnssAY9hiP
PPk1lnul3hvbxJt/GDMstznwKHM9fn1pKes4nY19OsQuLmDmCe8ZrJMaOE3DGD3hdr4F7J12GaRR
rLoUMlAcuGzYb+BfNhyc0BjvULZg90z4QKlZD0MPAtpgigjLVU/XSd9udSV7KVBewpdEmueWyrds
tMO7QZ2OMXYeM7a9PT44cF7uIbJ/qZEkb5m1wmSJR0pxIkRyz2OfHVSD8IL+LhjUb44EAMCQefWr
Bn/G+F4b5+jOm90nxx1S/GDgBYE9ZtCM4Ak8YJyFXe8PN8D13Yg/mU6T3mO5hNBDD7Ac0b2THoYV
YZPmU+ZXyl6fI4acY3lIev15jLoBA4roxZLscs+g0UmVD7D6eVVq+XdMiI6tYmerfNxNyUTWEFrN
Pt/yUo5JlmDngQTLb89J1MIWDMpm23nM3M04/JyZ/RfedG1rdNPWIOsuUhCX22Hb7RqLSWxYcJtd
G4bZAF+I8i5f6fB5INSpkMBwQy+nGiZgh8f4wGRdGZQbZvk2gpUVDOCnGN9CdMjqXdHcbBM7q9hu
oIik18YaXseguDNDlF9qVW2zTJ1Jxum+I047aLFz1vv+tZqzjee2I/lMCoPoFJ2/84oS9ITw5DaH
UbbT7Poujqe9gaPR2p/buyDj6TuG8lo3T15e343iy2OW1R3dEY0ijEEIvu7RihLwagtnZM/ianxj
N/pEXJXNe5IVaJzX2JS6unuR78xn9d7OU5QL+QF4LLEvRTF4W0tH8V8VWF+Oq8mw8I920BxB8frm
WO6BgKwSuGGt+gPeENjLd0UGoZR9Zuv23ivgO07hGBRXsIigRuOATcNLBQVtOFOv2EF8aRXAlzZV
P9lBzXwzdtepGyNYznCk6/CwDhrtPegjYptq8PXaatd5X6D0KNUna/DPoeccM9zBdrmVAWLjo1M7
PVpw9aR5IeEMaMDLOPY3TjQYa15Tb2sHZknwZLtV1OChhxAKT7L/Mjg+moQ5ear74KUb5tXwX4yd
13LjSpRlvwgR8OaVBL1IifKqF4RcwQOJBJAwX98LvN19uycmYuZFUZRYMiSQefKcvdcOBk5B3rkb
sx+RWXSx18Ok1J6I8p2Q/m8z209mIU5T3p2MqsFTH3zF+tntyCjWAPkUAPgNI4UCNvjfiGoeZZW+
oFJ9MjX4TGP0rYgfVcxPyxFwANfeZhb85I7xYIqvZ0iYosZf7Th/uXHwoFz6/kxbvlINaXoXvQht
DGtR/KXP8Dq0CgWFNaHeSPKtNjTbyo1PGl0JsulPeSIOuj9sJlsdZe25uyqm2w3U4E/i/BWz85zZ
fv80jQPzrENdNtiHdTveVS1RImUC5lR26OmaOLo3xfK0Jy61DUJ5PDN1ChEJh+Fag9RG13Oh1frT
H9Er7hFTjL/+8DIOWugV3H8B5JTZm/4gl0dHiVJ3kzFxD5XTIaViTNcFUGM8ADyFR3S5wxqbRRPW
YTWvhd0h5Bwm7uYhiroQ+gPhYLYUR9G8z/pcnvq5KU8+GPA56Ul/hMlL+CRN0EkZdFILizOqm48Y
K1mVoTX45Cys3UZ3dm4WvYtZtnc17gCn6/jV5iziBs42KlPzfqqBuMuqpKuT+cfWaBsSXsCSo2p5
z+AAUqaa4LnS/s1KeMVUl77FgvQuIJHmYzc05iYb23GTNt9dmviPQMm0lk/qUROHUieME+sIaIAc
A5eePo3ueOnr78avFxbkpaCRGzZ4JFfca+JoFro4aqUNXTdvTF6KTRT1+jqrhvYQ19jwY8FBzXWI
tEv1di0LoW169IyocbGrDoYYAeHV1T6eOpSBIosuVV1dsGtAvszKZh0I/NvtACxR6goMWz8Xm0BS
dMROYhyW45iXluAyh+4kojIUfjrtIZqBsgMqMOTDuiUzdGVp6FCZHYt18+i22nypeleekrzY5VHF
OifhpFjvuQ9v1F2eH3GWVq0586MyTEZ5jUWnwJc+0aSr578pbb+snK2jz6EjnNIGZlbiZEeto2GO
G1GGLgcL8gf095Ep3EG39UPeNunatCz5JoSBjz5PvIN0fHLPZi3jt5x//KhILoVWBy9R1b+ZSapd
hNW2d9VS1piKYa9vuxfaouKlXhxc/jS6d7eHfjRcSwFByhUlMqD023Aa/+pOOQBalPh7oAfoTJV1
T4NVXGekjocgYWmbwB2mrSgv3DTaQ9EaGoqJ+Nd1/OLImpI/8NP7OPDuS4A6u24oMDMFFhrj2ydd
fZpoBSwaHSzw98LeWLYZXUxb9vcOouipV9wRae2hxhzM/n4wnS1BCO3d7ZFdsw6M+XQXjDQjBeLF
pjO2BTgyl7vWi5lS8eH2r9sHUU0xz8+TE1thFgalBvIhNZNTn2h8yLrkdHsI5YM7d7KNK4mw2vaf
pyxfvT3v34eVNqG++T//3+3rcvm2/z7zn+/47+Pbv4zOQ/PedeJ/fIvbN/vn1ylyLgYKTsSz/j3g
unHT+TAE0qgKwjmuuseujkTIDMt66qRpr0VpZi/UofVaKm94LfyRJmHvxu8qtQDyJtn4oYCq0fuS
2WddJ39EbppfldKuZRF3P+MClkBF/Xccx22RAiIgS6lYV1QHKfbEO+VJBHNjQhnrwI8b6eEwHekR
O+v1ZohqA2igdRi8JvpJA9o9plZ9K1m9xSrXP1Oz+ZtGAcVUztbMnHd4H7QSMb6ZxW/LZbJO+FNf
qGbntU6a27MYR7bGoXQfxeSZYemQu+sriLF1pNUPowAtWWZpdl/ZrrV1/Tg6V7DddnZQeHeNNjV7
VwpkNqKDEpS7ztFW3FutdNwD4Kv01OR5tLeHKrtrvSElm5sZessfsSvToL5wdQzbjJP9vd/G7qbM
Xf0has18M2UAViOHBUc3o/Jp6HOCn1w5PfeW26+pTrWXIXaRaKaifxuKGSd7FwXvaUY4sBbP6k+c
z9/p6KRf7NjPRTBaVBv2GcNI/6s71T4QNj6m2eCkglCPpmD3lVUlwYmAu24vv6u9Na2kXahAcBIH
tXh0Rnfnt/b0W+TVmZOm/13PxbMftNVXFxlflRHpfyj6aKZi5P3IBECrtlbTm1lPEcOENnuVuMZI
n08tGk1zQNvEap6SAfhHpGfLqAuCcNfjYKpa38K67Yz3k06FOTV5e9HsodyBEazPk0M2H7RpMjPN
1tt70whlxe3sQ56p8hhkg3mcAfgcssCAPNVXnEzQrN+xsU47Ers8DnmWs/WGTrvAVky3yewXD3C/
2k0yVB1kkskOLdjjj7UbFaGj1ckztz+5RE3SvzQjS7+mjd5rwhq1MpCev7s2J0PA6j7UXea6Xp6r
T39I2LBZ3bJKPkApcH5apzwauM3+to1BWE4B5Lmf5pVXQORZFc7mn9c9zQ+MteDdp2hQUpNpBg7M
Yqv3LfHPWnDULWf86ROiW1Phf2Va8UHqTfXpLNHgpVTGB3cRbbE2Ld79mBgRJJHGa6LYWTVI/C8W
pNe1TfPyydGoSe1UjEgnCi80+qq+2rGlNi202weDGdG2aVAL2n0RLJZM88wVQ6idNc/4e71hH2XO
eIIK0B3wBk9HowJd78laP1BjipOTRtZe94IGC0dPPHUhIdWMfbabI41zXyxRzXaeCcgqNljWo+CB
EPF4o8q5xAoRg/YMKP01lKZrQ02Y80UuOZM0zauuZh8ThGO/6bENQH2oxEcyUhDPc+X9wYCG3bFW
X7IsnqKiz35K2d1RWbm/WVvtRgTwnHkUik4/R93apY954NIyqD+t2aFfj9QG8IRmkmfOIS5hSPh3
6ThAWS9/zUS/OHFEsq2nvcQDiPPR8H6yQYo/XNTH2CwpnZ8Sx926w1huhyHNHgGxmNuZeNywr4Fr
IrfklKICTPs2CL0Az3SDbozyl0a0fzVnlAhschRLNGs2t4cKbMPRl+1Xq2yEqj7ZV2aE9SXX6YxE
ZoucNfPbQzaa7tWL8u4cSN6I3P7oOGKMXcUQcpoGLj2mdqLQkG1b8x0qCwd23L1ApLrzFZ6xzmmi
Kxq1HWQYaDT5+O7YHdiHzDX2WsMJ1cnPgzQd0tO/dC1Krp3W+4fMI/ama5r0mmBnnScEeszZmXhE
doMROig3porVQx79chpFB6U3F5XXzhUVZ7AdbNBMipMWi2SHMZBuu6i73ZBEv5ED68/XqysxBcQy
lum9BuzzOiU2UENaJ9uW4svVt3bKr+4HbMjaiF0Qd1ESSjv/dYJmP6YyuutHUgZdFE5tl2sPtw+e
7FguB3PYd34/ndivXpFAYPCqpi4sOJ9SMdihZuTpPq06ajDDEI8ge1eG3Xym7twePK0HLABv824B
uPHT7VPq18Y1Xj74ctgwabIuYObcQx7Jb42BSi7K4JzNA4uPO55H5d57TU8mJrMjBnQgHIUfXZLB
1C96G61jJYetWCCj6GmBLhroPgSdj5DmwTq2A/fSlENzzb2xD92D4l3AQOuIKy7V5upEA/Jnhzfg
9rAeB3EPERFCiAJmnM0aoGqem9Q2nYCpH/bUWQj7JHl0/bCYgPX22vhM40dzEttRifQ41ZgaMJ+0
Vy2G2Go23bDzSCdZUytfe39w18HtJZHUokfdHn8mUzMvtteEcshlqLXLTdAR2NAIKMCtJfL1kDUo
HIiDuOpWKg+JWFrcRVFcNQ7a9Bj9s2HGOUI0Tr9qPxZ6cq1yeJtuJNazTSqIbT6RTYAkt2Pqq4++
fb19cFvexawbk60UGzQF1kOnRHU1LFOFg0YH4/awsKz25I3WC9p8MIrLK+b07v2Iv+POp9rY6hGG
DJ1+fzVgjHQHd5kQYO3hGdk1sSwQS+DeWYfGPw21K4FZ/3X7gvQhboVsYDDr3i62TcieGPDOgx+E
Y0yHqlpWA0PLQZB5xnOkkc0h99zC0a62xre+ljD3XNrxbEuQyStCJEo8dVleqCuHAHU1YuUfTG94
rAs9pD3J7SpZI49jRFFtnyXGhQ6SxEMGFx5HkXAvdaX2hXI/nbSW70nK6X3MFhpPfqkTF69oDB+8
IWo6HoCPpUvCZefeFaxMK88dzo5TVFuXHevQjvSyFGXNe0sHbdXF0fyaCHSttAppZlozFFFfM9bF
4CXPfd6jCYjCLhnftTIVl67PYRxWaf3aDpCAjTxIXqySgBCbPOm08fwnXpgyjJxqfhhJyVYqPjlZ
u6VeoV2Sy8/BTNWuK3k/lu7ssYtlhMw/Yh+lweQ++HVvPQGxByCK8X6fKBajCUtx5GtPbKkSubYa
DqNjxsektz88X/xkUhByAjk1ZJNLTVt7Q6D4gDeKwQoYraOmHpp+zJ9KaRobadlgT2tvmWlnxzlv
2Ay6CSx3hR2qjw5tgBGGI2R7SaJhN/IaL5cHhxkjSQjJq7wQZ6e5DbJi46bZZzVojIZ6DdJtoO8s
pCCiMOh155O+STAcXaZWgIAMyoX4Rn0sZq/dsN7ZZ/CC9vn2r0pPOc3lnLD7GD/w5ENNrFGkrblU
P0Vp12DK5vacGOVON51sX/a58Up6RwRfrpxO2Vhn5zRtEO8i+0b1seBZRNCFyRKWFhjttS79n7ax
PXoHNuJ046UESWl3I72yofrNccXgmsAspiej2pkDmuQif7L0b/wKDtmkwnlMY2ythXHXGH2z0kd+
t9unk2nO9toMxRJEq/2oLc8XVvJmL79rQLQ6jo4aQXXiVSzT1zhrwfz6Jk28uTyOFJy+TTg9UZlu
1cWX+Nh7I2qxpk0f47TT17jUtbd0tDhspMVOjVWzlyNik9n6yQ1Pbs0GB3rJp099l2NIUpa4sEiB
rkuD6JCDqoY55HaPtw+dOx0k4ui1lmYq1K1Z3ms0N8MhtvttGYGKU70Qe7y+5iMduZ0QJSJlksSS
btLXmhTdvVsIWkb9HG2m2bxLVHQfN/IwtZW1U228d22wy7UkenEidy5qWb8n8vTqxLpYXIjXvhKh
PmsmrZNGYqZaIQub9mi8UxcYoISA6XMZHiRh5uEUEX82Y/eB7gCj1XBg7Gp6GoRxVDhwtr9LmcfP
g06lOsioIEa0oS/DoQWaNCmBmR7v5DA7NMdUtucabHZFNDKokfSRatjty3ARmRCS5juTXmNHmErP
aUc1kb+hOwbNM3W6E2sU+ufO7u9VgcyjME9cq9VHfvNrRtVfi7SOYwRB5MzRswML7jCUoFnI2YKX
P7LOfTSvoxzJO1SE6lgnD3qOCG7U0p8kcj67yYKmRxnUJvmD6h3rLFCU0VQVoeaIy1i29sqt5pke
S4ecibd2E5eCc55CD6SX0blocnMnyrZeTxr9tZS9FYB3uvW9L+rLeQ0ZMg4zBsqO75yyNosPURaT
PvGVZm6yQzKGQaJh5NRP9FpVh5BAFa/dvJRQWH1rE3NZvvgn9cCBdOL7m6GWNORMav14KgnszUeC
iRU909KpYTr50/Aw0ny12rtgRsHc2IF/n2gkaleMw8gSvPJehX5cRt+WoPOjdZbPkSEZSTZGp2QK
nxrxYHCBrxpBMTzCQtmTtrLNpMXpXNZveUR4sJMn7ZbDpEZ/GGiXL+o/HmGIoV/rvGVMjFj1viuS
nNbp0mUz4mRn4zdfDY0LeBv0KSpTRnfJ1HXHZpkv2IrkqmzudnKctlZCPs2cfcBPwIym1RmZ4sQY
ZSRdpZHr0xDrdrMqvRUgGGdd91erAI7NVgSrEKQuuFu0JuKubgiBIsxlIGF77xlM+Agqvm86pE94
ddsdRE3GBsHsrGeUkQRbOWGSZD/RBBSutMROsEQMdaMTe+iJTV/fDSZ00hgfqqEhpRC0gNelEbxM
294g10Uvu3g9BNVLT5bnXAUW+aAjEc1d77IkYwnIm2gbI6jp2r8cL/yjbP+WY5BeAFcZxBbU0yGP
40cshks0QkQegboTBif3vNmbvteHdtyQOjK8jkNBU7FP7ofFX2/bnDaS9CwL/z1wlrRdnTlKyRDE
8ybjRIAQLugxoM06TGhHRsZJyoI1MLJqrXDgj6cUug67vrlqVT8dAyPKD4LUjEnzqMcGnfOSafdH
bAv90WFRn3XSezTYq3dl7YZ5Erknv2nNHX2tJUZqvPBOsxtnWn8/LR/wdB0cQYCL2U33uZuKDdXu
tAyGKtzQ5QeQ3+XCSRkuRf6drQmyb+CnTHHnH0orfiNFIj3KtDu4fcYGHxfxoe97J7TwK25cXcmr
m8J6SBGhKK18NVuNqSE7PKDZKJwcteKOQfYTCAGfXG4L5OE0ggo6CBgZ7eCM8+OqWeT9VM63pWfz
sxeVZ1d12JvcycWVq8Y7meh7LlZgxIZr7cQ0cz0YOolpVR2dSnPHkmtuQcy5oUswmxEsgQO+ycZe
0K71LdxvAWEfMqK3lwZP5pwxbS7wOHriY/Ds5jgbdCBKyyu2buYBfh61mKibtD8FsQk+Z/D3Yzk9
1fnUP+SF++vOdG+yotzPefZoV8Nfh0Ah5FImXjJ6GRubCnBlMr1bEUhogES+dPrs3ec1YBHlvlGP
Zh90jz8cv0yZAmkOt7c9HzpQ9NSv0ITn3gU5mnAlzV4HHFp2xsqSJPANcRvsMt8fHjU8U6yNDaJ7
TgUr3ag4lLNYsbE4UVQdTISlBwwnn5X0tj5nWno98AcURQCXkndWXpFeCh0fw8Ssj2i6uT66pgg9
mB16O+xyEOM7DFIJhIZArLnds3CqXfzn0ywfmHjHq7gMxEffSIdc5yQ4oE1OPqw3TvjNR9Bn80E5
QN/k8jCZ1I9teDZ6nvo///Pt85VbOKHrieDgJ1XygRit7oPXquxJKghgm3Xj5fahrO3xEpEUc9GL
2A0LT9FHW756+4LOAOEgyo7KiUAVw8usB3r56sWV+rWNZsVImkfUfR9524mLIgLsBZYUQ1Lp5efb
w9pFu85FkiCO9tQLbU0azokRn25fRQcqUMARJ4iqqVgRZ9RdpB1l28rW9IfGABofZFiP+YOddULt
8+IthiCrdrt3wAB4uDK3+TTh8iQTM085Rvt8zm0GbSVaYemym5A8Qw409n+R2JvY78xfi9Wdce9W
c6f2L0qxtcNtSyOvv6T48dHrzQVna2bPNZAFxpIK/lgQM44Y/eYV+US0HYS0N8Ms5Gvm2oulWzdQ
ZPBVHWHKOmg5fzjAk15Li6FpRlvs7vbV1B3fFsz2fT9mDf4BMP0JvRtYM0bJ2C9unjHmfuKTK7/j
pHknpsB7Zkzn7yzN//94gsM59TlxtU9rkv/X7zAsPwJX+r9PMO0S2uJ//w4sZv/8Dv/7O/w/n3D7
JaMpr/79K4h1q09t5hKagoVgq48SQr0Vt3iP9eLRMl5uD24fPEchFRzp9dweOrrKz70z/PMMtPDt
01BReZZpaxGLyLfQikrbexHdF315+M//8qMw0aTicMKnDEVbJ201tbw3EvlF4D4Apgpv3+32jDSF
W8HIGQHe8gwZafGdj13t9sXbh9kI3iphMpXpuTSl8nug8PBB0IDQBOq9nIEa711KgeWbXfTkz+Rx
JpM379zloTWP07G3wLpRI0dPQZtETzZ8am/RWcf+cIpjsqOs0uZ4XdQjPYze2MODa8O+6CXsjp5J
2fDsEUy6NVCybbS8eW6C7smI2TYT7UtX0etQEt2p6K729m9eOhPZQV198K6d8j8MyBwcN0pCfvGq
5zbwM4T8VTJ/dLGHp6ONkelyJ0JXEj1+d2r+YNowFX8Aax+viL16UYDx6gLFBja6x7buHIThHpt+
XA6nKk1C8mLEJtdo2c1GVOx9g9e0y53VFNGJ6zX8IRA8OdPmr1ZQBVs/RmgBxfGhn/tQmuM1LYnr
8Cz12SgHdxyhPYyLMTEW+iFll8nJuQJScFJJAZ67H+O9L31v5xf1pkWPHhLbCUwDDcFhdkosc+w9
hAntRM3BCOn+sza702bsddIl+647cCdfMi3/1e1+3Cgjh90w7tRMkcrJpEWzSR51NxC0IWfrUIsB
3BkN72NReJfbI6/0mxOIFHS4DEysTvzGWo5gkjSmIjK1I5FCOq5TaGD2kms0OgbtpJb3WftKlspQ
om5gWsMlNBNQ7aFkuWtlQtLe7OK4AA2ZSd5ZnTQJzVtMN8REEOoAp3r01WdSl/rVwN7ixFn0iJ+2
r7eV3vxSSKNkKbbOgGVizl8jp/4Q6aZ0GygHw2GB4AAkgVYv0vEvxeG+HNULUnsVZjZjBzqIMhdq
JRr6FRVNcRPhAhL0SQKWNVFXzusALNXswbFDNgJXz1wFAbAshO3IzvOHLifeBly+RlLnqtLhNLYS
ZLdbIHH1Ja7OaG5xWUh8wUN/Ea5BneUGB5qZALks75WEEhzEXF9hGpv85Q4vvQlYPvjmtplWLfpp
R0PrXpuTfegaYDcR+1cfkNQSRRv5URADydiEzLxlNl14JK+2SIlTi6f7UEo3JHygg2tEWKWdf3JI
YKiG2QNa19WbMSiNLSq7s8Z8bDUk44c+kOSpMuDxXsKctm69teiZtYB3Xye4/wgTIVfJdtUWtYFc
FX0yrJqMnrhWJnvYaR9kDuurCON7mWq7AZfjJo43qVoGGQ3B7B0Hxg3DE1j50A9Q58Hal0bMGLHf
Uso8J3CHREIaH1kg29p3mbaUwxpxFkMmmeKMhBSIRIe2xxIi2jT3jIx3bSAQdxjZN+7Nmbzm0J/l
C7IWD+1EguT4WPpjdtdN5XuX5c4VV62OeivlLDgQSrtGEKtWU81b3RfQJ3T67W6v74oi2ZlL4GQ8
0MVoMv3Rs0hk0etoDS+QfstA6OhIW/5JBJdhhvdSVzE3VukfowoAsQE6ct0m3tWmfrCQ0hwtDczW
nEl4PcrYwIN/rNslhIf0+ZWvlWzY/FFpB7Eh13D0ST/47JX/B8JMvGZFc9F8GwiyvfrOHb1sAz4b
75VffE0jwx2v0vJd5TjbMWN60Wae2DeKI9rYYXs2uYxGs33QDRxsgP4g5DiY91x6Zn1zKuQIVbTJ
Dlk7TVc1ZUcsLk6obAGOMs2iTcW9usm4FmanCJmaHduyIUEopm7W6/ihcftz2rqIEqzmIzcn1MbA
xWzF6Wy0gwepGXvHSs8eoENG75x5Pfj4WmXFXLkFLKi+fGqjvlob5ZAy5zB/7ZJtIxkxuAfcb8qB
y+EkfrkDAHuQQwwzVrd2fRLQycsloYDL+tgXXyT1emGvE3tHzNgqTRZFT9dYq0W+LEckE/G6mfW/
NNgQiyWEOQKxYPphetsaBfSsQNq4HEPDonUfKODMXTarNyWO0h8Xl9CpMtJLOoOkRY6O8VrPp5VH
D9MGebLK8LdM/c7Txj9RDPANpw5LrAaXpRqZBAANcRPe/UHRKAfaSnyoaw132XSHseGkdanYDlb0
mngsLU2RBwScPhQIv10n+qvfqZ6dDk6UiwaznCcO2cmjM9cAWkzjLLuI1QHDlz8648WHmkN/Ir0E
tHmDCz2b/OQPIBWKCXWWrm2SmI601y7Xg+XvWSJYf4mW65GGVwlldaE1b20hcWmN68plS03TeFMa
uHSkFcA/67S7VsveNNL8QuFmZliQscIeNId6Gl/LcfgAYsASX8w74u2/KDLfZ+fgkJ1jGMEJqPe8
N2P1J5rFKvHz36iS/pocYpqtVSR3USm+ouJ7KhsabIowCxfynSQYkSzS9scq5Eb1D6WRZuiLyJuZ
pjFfKQN+im+GIJA1Wubl8EjbX+1l76XrKmqxehEkTQrI5JuHgMyIRw3F1gNrG7nBOf6ZRf6MDwJZ
6z+P9Xz+IzTaOrcnm8CIzkQAQhhcvtVomvVGmnggbl+9/bipQccR5zljS777aA0KRNz8PSy/yu1T
wWCDr3W7mGzP5ScapCkxATTAmfEUT6BzRiWKlfH2I1qPABBnord0++5WakxX2F9sG/55WuDlTlxi
9URQMvkxounM/ak89SOi4CnF5ZWhpgmmkFSNn9YndQxtLVA0jdszxsocMKUmF6aGzKvbwc4jKxzn
lMn4Lo5xDXjVY1zlb1GVfsSurLB1uRaTznWOySJzvTvD4B0XpfYFxA3aQFmHKKKJBx667JThkoho
p953gO+dqvhghv+exuMjZ4wwcg9MQDIiO8ElZHmQrsnJYsMMOw/9hs6k5lV4cCfmQHuxNaR9eISv
vrXVu/rHQiddCacLa718JzLwmmbdIwE9z0Huv/RTqYdWHH+MrQBHURwX2H08Bwb5gPJRBNNjlxTI
LeXwSaRyDZdm5NeRljqo2XFWrbHopTSkqHruHiAXHIJhIJC4iiiYSXONUht2HZmvGCTKzfIPr8uz
baAzI3Q1Bg9Nq/YewwPcjB8xclo6erxuVrsE5pIricUU7anHvJB8oNiZt3VaIygX/iPN+D9ma775
SATWis5vO2Jzo9v6bffyDhbDjxZz2ncq+WeOCiJ4K5/u8AAxnyfvAprPboFi0nRf3WLbNTqBc3P2
0M6e/eQxgQjb3uR8D7i7HtNm11fqRTj+l+ZQJvK/vI3uik2SOfK+i/MvTQMd0wbyM62GaIfuMKJ1
B1wLchUkYk4VTvwEVVY7yMr4kxUOd52iXox8QYZmC3PcxgcOEmhae1aq0JVnodbMH2LUfqJhpMjV
dYvF1cettgi5ABkymde4BeGQo/dO7A80hJAWuKdrcCcb+hTUWRlmfKuBGMIwqnCMe+Iks83SHU1i
lJBeSZOAbZlGDmS8Uaz00iEYFP7LGvlQEfYlsOxxzoeT45aUKUwY1q1tXGZXKFgRxrC1dJLXm2hE
SkugrZrSey5mwraCWA/VyaItuElZg9Jy6fUOf3wif1d5kj/3hpyR9VbPNmgclPDsy0XoFhntcSmr
sNSjt0y2JCtozhtG/SsdIRBubFM4O5yTc3Y68ei04mCWPYqiLCWpfD7NVv5CoHYr0EwK8KaWUewI
wzvrLc7q3mw/sSeQmzkM295yqvOCdig9rLuRmsQjFUzmuOmDz2c1N5MPKsXxSN1L7ni9VZbm3XtO
VT4h8iiWlOcdceYkTtn234zz1NWjIaTnxX1V5dyL/JTE6/faUP/6rt2Rnjnbyy6dP5NEqrcu2cGS
irp5MqtsPsUzlgYOGoGbamsvRl1oZVx+RsWELoamUvl4E4LJfyIePdGRPse5YC5ftpuCo8nBlte8
IyhxhONC4zN4HQSEFZF9ZyQinBwf60c7YPnDu4LLEN/Ig20oIq7cWm2JlSVXhLHutjT95syOeqjb
/L2eKwwBsbYtHVqR6aSuGp6oO8MpFrR6fnF8nPUMpNlEXC/YjSkQZ9U0ZHe2ZyMvXsCPSug3TVi2
5yj1g2tnVdE188fqJK3ocwHx72JBxqFmMsRgJWSvQuUITQxJU+EaFkFa41Nf+em2wzDMGmQtPWsC
e3PDDYXS2d6LBlVu3DCIif37GkPArkb8xJEgqi9l/ikBl2LesLK9IG3wwZicT6crUkYfVb8XA3RH
etJtgAinK7KRZjy5m54k5ToCZHfJWSBqxTojbV3bD1XRPqfQ86KUfcedqmIdUXhi3YQliMLH3Yt8
OgERtREupXY4OK/MT2kMZPmH6G00wLcPeI22Rt9ePdpGa1mMdehIqYflKMs1PyvMEI8dhoATbdcY
8b6cFFGfASfRzGLe5hINFTjVRHi4N6JHnkDSxMRCSRINiB/OyajMOYY5DRtb/RikDLQQaI80LS96
WpxMkNVIEFapYmjgj2wdFpjzuaBBqdgzVqYH4pMmIpcTWMERMDUTmvzQwWHaNCRtUu/xVLROfymD
OYE46OgGRe83Ca4zVsp1lTE+QQlMXZrlJ7cZz6Upy4Mr63vkxvBjDCTOZszhZjCDI4zO+gy/kcOW
qrLtBDyG2ZHbotYhHFeXtkQ5G5znNMvXDRT4taXmk0l29dqODNYQJ98RTD1jpsgwUHrJRcfQQqrn
XS/lW1p6gMKG/q1LLdIhh2MBkTpUhQszoGUOAvz1Pmi9l4YVKCRDNngfsSutYj1GBNIqiKIguswl
aR2iyWlodH3dk2i/Hx30YWNJOceBjes2rc0dST0QYsgTOsb6W0x7GQ+8ndzVQf1nGVxcR4qW+6LD
dmXk4uJHqK9cZ/Q3qrJQPxXTfauC9rlxrVMkPhTalbe6YAbAHBkaghy8MAcyj3TTp8CQmgyT2UYo
H8Vw1YMAeolX/0SK+6eynft8BvBvP1saSY+42RmnynhjV263zSc1vkfg/cpUzq8cZt27ecOp3uIF
sbyXNq+KnR1Qk6dD+pBakJxTq2ftB6dNN1O2JwPxSD0+TRqIc0xikB8I/43+g70zW24bWbf0q3Sc
e+xIZGLsOKcvSHAWRVGzdIOwJRvzjMT09P3RdSJ21+6I3S/QNwpX2ZYpEkj8w1rfyjlWFhu3WdtG
FNdZRAp2XdKJk3kQsE56Jb9WXso0ZwlqFq/m2KMpcp2fEetOEov/5Ftkr0Ny83gs1Xti+oz8puY8
EffN0EIIJOYEI6YDwh+0hZbBms/Poq3pDyTPNK6gv3SzjY9jZzd24xcjiocwM6dHKmUT1XmY7pu+
+1WkaP/tpgl3sc2aS9rO7dQIj2P0kg75tOlUyE8V3S7i0pxp1lxQTyq8DEr87kYyNx21dKRYZ99O
rKd1XM9vXcQddITlntFlNrfAB/3mZrMC+OY6R0lS+JoH/RRkpWEcqyV9NsspoS4z70SRMgSywp2X
aOOoMoL4Oizsu97M2XBDTibeezHWguzIO6tcroWRiVdiPdgqdjbMxoIOpu9/jzIOlA0VsZzw5mjG
5+fQ8l+srcXI8W2hsDx0mli9HoiRbOp9a4wsqMnEmxQz8Vtc7isyREaQof2TP0jdj1yrmASZ5aFl
bYzeJnmSzXOH7q4dwzPDNeYxymh2hsZxa9NsQcjrwotP/Xd0C2fVuyTFMQtZmxMPLXxjGAPCELbW
KIpHwdophk9xHPP8QJXxEhMmwxgrJgmqBFTjtz+dabn6BIj79v1MLuMSe8vBy4Reh2372JA3glXG
OBXGUp97myWVm8wvtibQUMZE3dUpt2VcWC5SeQOAvP7VSz7iqkTrFTO8aXSKiAn9JaixcbcsxhC4
XudRSN54LK4buMYb/LfoGlbJrqILySjJbMWFXvQDGyOwAMoYyOIGYTYtJjBrtzUeTM3tnAOoTgnH
SMoBfiYzXD/yQUyE137Sxd4swiUoiYDjEfq7KMov3brtS2tNv+dROmclVAjc76TC1HrHpH4DswLq
bwfrIY2bl5lcmWXy3DUgSLgMECAyK5Ybkqf79dj0z40kF8Dtbed5KM0nDzrdn26lsJea7Pa52zp5
lL7FbX7vOV2MnPXB4FNYddMcn7PJ5MfLq5yLNjmqpvpAfG4/wFS+b2XGG0WcBnA8c50Vw7XT9vKQ
3zIpWTA5m8gENd7pWN6FFPGrdBzvvTp5hV6nLqqzlldZeKsOOj+6Il8+3azmufbsz8orf6PeSMiC
ZX/FsODURuI+Er7zvnbm+S5x+oPX+sOOXE37RF8XYBgqrkKyrtJMMWLTYwt+q0u16h9UVP+2nPrc
FjPlae01xFwnJ99CCFNbJQVpPL53ZnOuFiTQfci6FXCYXPPsrjcpkaVGndaIrPA9eE25zm12STb5
ibvSKaPHfGHyiZcuIYo2ukzIEhAMTo/C+hM+ITP8+D3BOl7fVntR3TDijhdTKRKoVo2mv7Lr6KgS
0CwZOcaqBXfBEyXdIY+lTZTpd7LU/SY1vAf/1pwMwok3WTYpHOjFcErEoINB4MCMJnEE1/xogqc7
9aLnUWieByItJ2m7x9zL03t0aXorGhQZRbuYq66ZWVt0hj6lkumx6VJOfWjevh0fLX1zNyTHbizf
LHdEd61Ij1t0A1N6BlAMtSkpRmNnNmZNFi6F8eIV0a4Au7aeIyS1rkJDzvHhBYwjEedE7T0piv1d
FPJkz/rY2OHefVpsNdzZXOCPBQTpkNhVmP3FmQkRCb/xuAQWrpdVbjjJrn/sVJHfWYTI32FqqO9c
f4nw8FEjlaVXnP76AhQTh6ZDbMhtztZsmibH1lHl5V+/jwSz2y5z/hbWSCVHFoBr6cnl5Jr9clIA
lGG8D+46phhAX+daJ/pd0rIQOxyHhrmghdQ8EJ4XrYGQkK+AiYfv4rTBIIvobuiWbF1EiqNkGlrS
rOi0jiPjAnjoDQ0MM1CqaITVJ8vICaeYuaqmodKbtmWMxk1gH+fUkcHiI7obtR6OKGyH459vo7K+
C2YwsqtimRp2u+5umbEPRtwjU0sqM4JJ9C1A77mz0+6xb5M9+vyPXsXGplxmNL6wd3Rztqeh/JgX
HG3NmYK6ODVx/JGW6pkHrU+FAlRiRKu47niireEYHDrry0skESZ1+ZwW5ieey12X+DMcBPGlwsYi
AoMPoj3JmMeyWSWfE2Fw5ZxdiwEqjAVwmZEyn7CYnM1E0EukrY1WpBsAhKLqtst1tPac4pX2Za8b
XqFbfUUOP4jZ+z/mRl8zPn8cm+MMrKo8hhU40gq7i5WEyH4A5o/K+j1XRrhOYnmf+gpgG8aILGmv
pa0PhokRkYp8rYv8K3VH9vCESKBL6hjKxZht8Lj01bJBfNLyccSPzAmc7ehXjK+Kq+RF2+0jwoDn
Wj3XiYe7Ngbz4Cf2dUy9nxiKr2VFRj1G0Wnllz3uPrh6rofsfB52VD1fvuUj//NZxSzEUAfFzSXq
wnZaGvMp1OPGMUMTUrW4AKb/WZPCxdyesZEc2ad5isl29FC17f2kkn6XtlWycQVoOV9dOuJpkNRl
28xGR91iRnQEEqEhtcy9kt01H6IjllmX/geyjHPVORldWcfMStnsUJqUm9wju3TsP/FacBLJ6hdh
h85qFeHG5/O9bY/kTf+h0+0YTfsaG+XGQLhErmy9YnpSBap9lcTFDm62HdFtw/dyHm/KojWK/2yH
1PbkhSUTBEC/vRg8wIrjK4LTHYFerzPF3sbyL0O2NPtMJy8lewXUaReSGZ67RicBZf25neur0Cz0
KoWIUfHCSjfnUpf6KbJMumNrqVYDEFSR81aUeaw2CKLfDWpjD0EFzGfQ9OaXt8hdExlXfNNbsC6H
xgpfPNe3N503wFQOnQdkS8kxbox+bUQAXEsG83X1klnzXZca/Zm5uLmbzB/psjzDHN1XlfsVWZRa
mc52tt1YgVO4X5VICZiw4oMinzcQBXUO5eE+y8cfeUqhxzlMAebdR1mO7kWvqB3Qs3ONrlILkbBl
cTgbyVNuU24MetNI60AAH/N5PgyK+oWNF9uqqhwPScdHwWlU+QW7DLjiTKYxlAxPMyUQFQYHYViq
aj3N7muIWy4zlLWeUcK1mnn/YpNs5PZP8AEDT+YvrQGodbQfPXtxbk+5lAsF4nEe04LaVF9Ta13y
mhtDWqjV9XBThMpXI/cPiUD6zbGxrTrvfbQzEVgFPAYlAaki9nlCon30TOetgUJn+zH+A33SwA+R
L4TbuDdejZlBjZNjpG7EwZmZILfFQ+okH4YlvG3qdi8sLdfo7F9zgtfWaZ8xpPYzk+0ALGarbn+a
zPOMCQG7T3PKNgV9pPoyUt1QzQ81U8XxFVQEEUisdiG+ttlpCJ37GtR+iGHY0Pc6i6YVfXe1ag0X
bqVcntKhNvFyET0ysg8y6DYNEz2n1iOinR5bStuVQW6W5c0ETzlVC4xNHTs/45dExt9N4fH2HlNy
jSw/EdSNRrjBRU0D7qb3g0g2oY+FL4Rxh4diG0/Ry7Lo5IRke5059K7uRKPMsBz0nflRpDiRbBTe
uIv7Z9u702o8tcLBtmHcDwPVdQJwlWA1nPTOfdukTx1Jr9oj/wep+4PjIT8SJpV9ZZKBzMo2buaf
zEDGS1Y0astWwNxIK98ns1Gc807toCa+8bwnKYxTjS3zSjR8wuYLptaPKiKIE0rOOqyrfZq7HInE
nlQLzTc6V8tCRWgY7lfvzXwA07VK2D3VEXHQafPbD+NvKQhlCA0iGCJ2QOTb1Yv/3Ajz4rc2HJDu
2baHh9EwXnWLYh2FRgAnZ3mfW8FIjbqeWyX/5gmPQp5BlryTSJNV2R/gONh70Rr47dBdut45QhjG
JXrG9cwaZsahE3rqHMLa0kTZ5FX6Akj1Z2h1JxTEr9r3jlV25pJx1v2Cad9nE0C4CHbQmBDdqAAY
Zuf6aCbTQfdyJS3sSqBGEc3i2ksq7BLehEnfwMs/4mFFGWJKrvUEjnbsZI8q2+iFdxlRWWJQl7Ud
DqOBuu/WAjSMNJLwTKv06de048PSX8ScPCYzko3B886LnNexzD6BZfwsiDXoITbUjnoHR4GzSt21
Q3vGv8iMVOcXYSB/s2sJ58tjYolEiDAWFfi9eBnQMJW1f8a6dt+V4cqMILel6T5sh7t2qg7WbakS
DwTHGXsnMx982X0W/Scut30fty92Ez0m0vlFvsnr7MdWkFUczRz2j66LAHdUzPRDb36z2XQhUZvI
tc4tXsdkRt/GXP7OTOPVblwEDPLFnI10N4S1WoebscT4XT01Nr22Z53Rvn96eX/KcrYptj72EAWY
2F9MDec6DJaYDxTKG4Of8igB4QdscWgvdHavQJmiVWd2WrLNd6rm0jjTQ7F8VVEK9gPsXiNnQlZh
dEvS9fqSP3qboA1tAgQse8hgxATK4kXNmSRhgUo89av1YBXEKpBJP7fkqZDSsZ7GmwySK3QeYxZS
YZD3/vl2G0cp4WrheErzeRvlPMWL9FtV1WHWN9Vuw80QpXbAiDuwqdJFbL1FqOwhxWz7jiERz5Wz
ioljGSVeDhEubz1IEPxqHZZyRvK1+EiH7pSayNehp5SVTR6eSB4d4QYLMpCw4jpd0uiRXPGaIYoB
3Y+5eLrB4vR7SM7FLQevzeStIDI+RCvdVYvNaSWX4UB63F7zBIacgheh9rsqGKuHeFas6PrHebFf
EQFD+9fHxLFuSbXTdeKSm7rm0EtAQlH5yHk2Bq4dI4iL3I/IHXc4ctSaoWUZzKZxdeLpKe+tX6av
P8uxREMSM75OWbaNmT43rQossTyybBbEUDA2xAUj+/he6+K3P+DEb9vVSMm2RpZ5ZwhI7hOh9xGU
7NxVPzp+NAa29e6GCO9mO3zgcbI26mHvhXq3IBZnrUBkzMzN0w0k6U4ZtVcGQoGHHIaEhaDfBoRl
hcd/Dq/+UB2QwpRBZKCTWWDZ7AoKVsoja43QhnkPPpZcc3mToMywfO+OPRqqGQVjZO5mvQTD0OVb
fynR+iN4dX95PIVMmTnHurqlYGbK2r7gqC7Pxq0c9bPvKqtZAuY2PI+HmRFsarM3Tfz7qgDvgeQw
2TIyDIwIqSDHhUSm1fLI3ToJm3kPnU03oglk4Ha39MOnAmRwq5XMDn7sbKIMajVITe4HbXu/Fd/t
pl+EWdewlk8rhCLoiza2Cqe7IcvEunainbMQHRNP/nt28eD/r7CnfvdG/VkhJuai3ecx0YSsXd9n
Uvw2zsT9b5tvU5Ldo934jnwz3UhCnqOSG2XG6Gn4HOAUrEws1Y8idEd8+2K/tMAGLNmgFGM/tS5q
sfEmTwXR99hbDCjt6qCmnMfAg5d1vxcDNIzLSWR3fjDi/RhhFa9shWkeJE+TJnAjCuxuAvNXQV4w
9f0cBpNRPU+k4tLyUUGM6UzFx3VG7ttpkB5cyBoYhh+EsfsrjM0nSbIW00Q2peUl8YvfVRu/tGF0
j8kOayGD9AZR2m62lmgdwSpH+L4aC2EfBc5v0UXLseI4WesOA5w9l+PVknIJXKsyN6xOssCYjXlT
hzmrMBQm1ig2NdxIb/CdQ9WMpE0PBQ17k5zsvMK13bSXYeAN0Fx9zEVWVYIbrRsuBsyu1eAv7z3S
UbqhnOGhx05ofg+rcYt955IK/12b2XHpxIIQP7V3qv6dhvaFsV57CGlCGIxtx1i85JoldvZK3v1j
zBSUJxkxbdN8GhNr05f+DwuSCbETpyih4taWe7EbzEAyQftURS9zK28rsrsivpsNhqHMju5mDoa8
mwCi1pe6HwOMcm86GoK6Qls8Srbiv1szfdWZsjd5xuzUullm/N88prcq4WRoFKHjaWoa0MPSH+zU
fwId4cI0xKlg0V4PM3RSnudsrc/aN1hfIDPM+nAfsshvLW8j+tY85TWnCFkFCGe8hpG/4bTbKsS+
X3rzKpzAGrgW4dYubshKFv6mxatFwpVcyyxksJ1MHkTeEKc20yWVEJ/hOL9ii6mhZ26G6pHJXfO7
svE8L/N5GE0D84rgZyed0yvcM6UqCizXJ6IOpkVRfptCws7AP8LYax4ET6mYeUskn4006Y7hHOWb
Wpbwdjz2HlGsu2CIAeoU3dM4jGz9bEANljafTL8MXPOwQDRExKffy5QiMB2BSwBSxLPcHFFSvubN
3UBUUNaTvtQKNpJoO7OATDg+X+RBFeBT8HHhJvaxuLfp8GRr8alYAK6Zgfj1qazmMsjQWtv9fPT6
H05Od0cAygPqxXqXMwBkgJhvR/452sKePhqOkYfwjBYaKHoZvwp8zyDPJzRbEryq/aJaTmWPDmmd
ymJdZNV75LCbGJmksR2173rTOdDJ1LTS1uM4dgv/NlVmnodfvgQp4mfutV7zxniH6jaSTtq7cVl2
psW0FgPOD6Xls5OpC1G9RJzU7tWdmOw6oG+iomKqGeqtrJttNRT7AdnJgZj2fmdb5U9FfAoQ7i8T
PZ/yMX5poQ1uVTSLHcZ+oJYJxDVDPUU3dviNaSIigrKANAkcNs64IzbvhnAH7MkpR072sCP4nkeC
BfGg9c9UqVvmEp8KS4nTLKc+d+5Ml2SE1KZ4mkT/a0KivLjld9vXB8eMg76o4vuhth/ors6GP2xr
3fsbHTVBOZBg25qBOXKGsXg/yNHYG6HnQuxwkYa+AxG+xBblo3otE+d9ScxlN0RRt2s8Wjjr5+Lc
xHNxioK2ptPun/xIvZTMd9dhsXy6Mj9IYcJMDZPugxB5NMR+3iORcpKN15XZjjcUGZZoPyIAsLvC
yULMuvxZN4oO85TKZ68jABRZ8W15p5z3BlJuafD8Fuy8w8WwA+jPH3lyTEaSRPkx3vOhse7ruLrv
Zk266WSxtB+1OjqKvwvoMD7ZkfhMkcaDvJLtcZyadi0qy7/zUIYcuEgf467fxi0/WK9lcvUq59v3
YC2VxO4WL2VpPMYRtFrd9uskD93bunwFguQ4qf5t8WpQJ43YW5EFTS+r8Qb78Q5mAOfmJNn71q19
atwEJpZ1E0oMxVMvySKKu1oFdpvt2/Sh9KQTxAaS0dBzAlCwxARU907SjjfAEAcWUll7GnfGHJqb
nGAcY0GXFtkhTtGoCkJ8+l0778KWdriu1NMiHLS8pdusm95zt1o4j46fP7ZpfBrzfo+uotxaqfUT
+VMXxKnBKGTkGEdmxhzUcK+qY1hu3S6h6uLVYYf1H3+QMRF/VpglIQjkhjqSHTEqAkhQUHplQjY9
GFqMpAXPw4RnkvUsOw4eGQlC3/rhPVsey7hFsGYTpmw/AUq5ioQ/wNYyJIvY31Apn5NaOPsRQJUT
TpRU00+G5UUQT+LiROeiYzwxUBrkFOmucJKtYtxodmm18fVAj6oG8p5bI+jCiB348tQ6FTCRlMKQ
w68weaYTk7b0JfK89IW06C+7cQ5+Si9SCH/cZEtAjB0Lk/LSFPGjSyV3isPHcHCLvayjvSzai8qd
12lAaZFMposDjyOpq/YGmWPoTLwBNjCjRQHhe+AubkfyoDqDA3zp5psvja0+VLbea7sAB+UtfU2u
bYXUwTElotuPkGjKbVvmn34+OqAUojWBE4xrRHNMBGRDpjF6vS8i2taCpX4EDnc9Ia/temY2i4S3
XWbq0GUa+QFbmk1rKSKbmKUWhbqmmGUxxOM/iRuSeKdMvZDEQYNgVhnch/QeVZs8moV4R4LubBI2
piSL9zgg24S0sNIp3gubJDfkaUyOyybIJeerUiHoCE7G42A4zbGAPcCdQ7oVR5Q6zr0BMD+uWW+k
vgT+Mi8boVP1NPodvh3ErYb8TKf2DFqHhJG+edEjFHLHjX7QFWXvLLCtNUwfPPWnMI2/5rr+BGdS
IkjBRSj6PN87JhOIEpnalKDQGNBnO9CFsMoav+wY5zUO1Eek+DnHpX2LKOTmQrvynsZVtI7hRLwI
aK5YEH8J6oArI3PoEgm0gXx+aAv/Hc4x4GOOS8dwuyMCGho4NlVz0KNiYo/sg7OWPUlifHFo4/z8
lE/v0MaaE+lEjVWgfryJK1gGEtSJ1YhYZOADQceNC/KLGtBU3XE2NF+aqD/++c9/fgEY+91i2dj8
83+J2x/782dZAu+7TgqcB6WNAHa0T39+hSI228eSpqUoM3AgYxRv2B9+MfZdjoXou4Ji2p2PUdMv
RwhKy7Ec2zc+m3T757+SBZAN0BRKTYDZUSqv/oxDRrFj2noNNbJO7fCsh/lgEMS1ZxTLpCSxHpIw
ZxGQpOxck+E7lqexn7jXHf+obth1V19zu3uc+iHCGGpyM2bzfrD0O7pcSDC/qBDDfS/DbJtYDm84
GL06b2lxKueHUb3gNlU0shS2+O/CN9YwCN6ayt+RAsT4LUUYR0cCtdw/TNRFHCDDUfiksIASSbeR
IoWpjZSFcvUsisF9AXa6SdE+fCaGxa9wmB8IWtVvAu8IzxoEB4gG8nZfWqaz6QqYou1QMkRz63sj
9Y2njoHN3XxTC4dFFn+mPJKZMo/zg1dKZzun+DwMG4uV387xZ6jCbO0iw3McCAZYuzc13+xgMZRl
aOoefHfaGwKJcBPlv2D6QX/MmlfpGoCWOqbrjYWBKwuZ8FWmereaeD7IcviubHzAbcQyMW/afKPl
tHG1IOQQ3n4QRsK5H0n+W+lklJ9hjgovSiP9YHMX3Gdjh2TfAOsBH6PZTbemOXO8/Mo0cjgXM0/J
P3/NUPG3WyokVjPprbYzVxu0Z+Zfv9k79fsQV/hjfAf2VwKf06llfZ8vGm7AD+ZHCDFz0KlAoXZu
jNehW2IqZDSfQ5aLbRzflhIQJDge+q0V62ZL5MBTXt9lPmsDHPEWuNjhksopfnNGi5L0lnBThg7e
xDDFl+2GF7vwSM3RJFPf8JpJCyuuB85BLjfztohHzDQlZN639i+3UxfNLYHchNmLezegNDk5CRwZ
a6TnFL3+ETMij7sqBpYoNjlVA9Kp2xgVc2HI1tNN6+H051f//CIr/YLfo97ate0SXDPcCds+xqLd
pKM6NR7z45r39E61xqVN8z4Q6DEwDLqKjWfcbsoZ6aHl/SrCqA36xeF8YS2zWLdljgxJYSg4JRIX
1CvNRkAfiyF4TCi7FY4NfBet2HDLTFPAzGwHp7G+jGn1NMfDdyY56E3NOHiJGTzAXfeIDwhDdhIR
HQyHM6V1j2JlNO+cpRiO7PGBV5UDonJh7jleOahuqMJm0M88OGGigk1JoihEztocPTnMfKqOeLON
PaGO5HuytDT1kVKsDXKv81mU1ONR+RG8BpgKpH144bkqWGTpInkkJRI8zkyzVH3zlAqyZNJ71fjm
09hN1nG23X5VktAqUL8dhM6bQ2S8sdjY2b58iDOnpXQF3BfRkCO23mDw1BtL+19NwWRnYTXCBQUu
U4B7WW5WDrxrq4pO0k4/hfK/jXrxtro8ejo+e4Z0j+aM4UnM9q82bC9dondOhB9uoEL2tLlKY6PY
LlNiHzBkog4rh83ox89p6U5nZ1zml6Vi2pKqQDrjU5RM+a7VDIRzxmllTu4R6i+xK5LpMwmX8MS4
pdn7GZKsebSPZGLqoL9JPIaZk7xjdymd+mQmCVnaMK4LvcmaedOG7jaJ7Y8qFh9jjnAuReNXdWG4
DctU4GzhC8QbC0qH9tadyUNnaddzmB4YZEaBxZrjqGAdrISxZNvBbR6WhoPZ0Pi4UN2Ua0DWw6pc
MpahBbYtlczb2K54EUv95d6yVxjNAY84/3+QPNnu/fz/AMlLaO3/hiT/rMuk+ztI/s/f+Iskb5r/
sHn6g+pzpO3ZlkWC7F8kefcfNmsECWfestnP2ArG/H+T5BW/h21ZAWSRwvfJYf0nSV78Q1rCIshD
WrYjbMv9j//1n1/T/4x+VQ9Vjv6i7P7lv/9HqckEgqLV/dd/mH9PTnOlqZTnKmlS5vmO/X8FU7W2
4bEAIcV3SnGkjpY3nwQb1jiJEtLsjWmDoNhJb8tmr32sZpZ/RcKKCnjbq53cith6roL/493779f4
t9f097Cs22viB5a2cCU7bYua+u9se0lyoIg1bYBX9i8mBj+gGDEzbsG9CnECinEN5jlCwXpdKCF2
2kEf8O9fg8c/8de7d/j+r//gJVgW74eH05pMckEb+feXsMRZFQqMHCwigDor9BXCMy0oxdQxQ9ug
16Ma2HSW+/3v/11T3L7z3/9lguy4TGzbVbbw/zWjyHFFWYOIQFaSqeeqrjqYKK0EohFChnYTzv6+
+Z2HQ3GuelcdWeW41OPSXwG1MI+dE1UvBl0z6mSXBXzjnGULfXpFFvqsL2SjByXNyxkB73TRWX7f
hTFG+Vg9LHPDIAdK0msMlARCfvrpurI5dtY3wkJrD4AU2IDhlJzWYbYC7KT2jld0FwqwPuiEeMja
FNYsvL2dWd3qqbGH2zmoFrRDW2zdwWSrxGBo3VTucjBf2xGsbqE0sOCSj7N0+yqIa/GJbQZbmpge
ZjAF/F1ikx13ekisal+Yy75E27cPo0+TqD1f19+hCNMdMkZmuU76iKjC288lc+D5FdOJe0x861Gk
gOpFpdASXkBpG6sEfxuLPw1QQuFSXrrlq9Nm91QmCTJOzGula0Vn4kOjszQiXAHCJ3glRnrPGHwo
ZgPY6JCfImPwNg3d8dqCWXFtVIU3bwmHrYjm+nlsM33E96TwYBTR5d9fJ1LaZFP87UKRruuByPcc
7l8llf0vCX+V3c2Ttpwv/KlXVrtZoCOo7c7ocUP49OomlR7N9PxoWSYZlrNzsXY9ulIeEqPJRWz6
x9rAZatU/8mbuCV0JzxTWpHJRfwcjY837SptX9JJnXIUYBDwcGW7mqp70Mth9DBcCpfZt89++KZE
YlJmnBJcxVPaJ4E0++8FNbpMc+NDk0eQAZ3YONEsjlYx0LHGkQzGoTLAgyQvUCbNPdjQLOhydNJl
t4/SfF+HvflmCgei8jLZmKhfoMeqJ3QMzLWsjySR4QUxTH9bkYznJJwOS13ge6388QRr801FVIJw
FVZYIcYrLeVkWoQbhwhaJH6h1pfzU+/Rj06GufzAD7qOAajb5F8z6IJZgnFwawx8x6bSzzg/HNgh
r1i1ryiD5Wl2DWhuDkoB7DKHcqANN/MBWbnrPFWi9SgF3HpnE1dxYHhsBSYu3EejnU6FLxX5OdY2
JrxiJUtqx1KW/dHEEgTvI4rWgn0942Re5WTuYoTERS9+jC2gXh8riWcJKERCRGs0ecMFGdNvtCXg
z9vlR6n7amvW6V5Ph7A1H1OH6N6BA6DNJmNXgBCZ2tJ7MIluY6e5jQRpstnUfXhpdY7M3jhMilZ+
sLG6I/DbzP6dU9j2xUe/8WCFfXMuBvNow4+yyszcS/yTa5uk6qvV6Y1J1VFM17HW1Z1d+CtsbihJ
x+leiSTbdyUjWgohdsbW8gyDlGz5cXnpym557gfiyOBZ/JThQOfHar8ZK8jHvh1tqwyVxBxFu7DJ
rmNM8dW6EeG53oSbq24ONc7zhohZPgroXDN1e+w5JxbkW41N62EcUJZ3dKE2aLZE6vLMQXCvQtaL
8MY3LRiltZlAE6yRLG2mcdrVHbr7yh7LdTN7H4PiNGS+0d81g7lvGIKuLZnFOORYUyT5jJZy+VmT
Q//STS0pZmM+YMTOL56QzUrY24hkB8C8qXGqTOZJiU4QGgzQ352sfKsbFrxLWObb0kNVj0X4VMPg
DRK/pl/0j62VZ5ceVtUFDlOu0mu7VObu5p9rDs0k8vthSedgGdEzFYslHrCxfuQze8AKsRj+GAbG
jKRXsB9fWUZ4+4XdbFVZF8dgxpam+gDZD1O9DZwKvXWzBQa6qs3hdbAgkOu+LnZRaeMUNIp7I2FU
D1S4EBKH4uyPYCLYu00aylKS8a7lKbqCuj6S1PpdWR+5alFApTjqKtDN2mTnxAveykHBsu3lgVL6
zgfoDfRJXzIJCh2CP/HrvQKbhdBIAiI8ACkFb9MfvdkjcI9xd2fSTVqpcQ/TwMP5ASQNO1CFrR6k
gOXkd3VX/jYMJzwxh8s3Q1wucKKFeLK6+VUt0Re2KuvBckbipVjh2LPx5pBiXjbl1XeJgZ8WbV9J
RvmhPc/bDT4xT612HZKtzLc4NM5Rh0G8GjT3Fykk66nw7w0IadvJTkHBqeHVadunYmCFOfuserQ9
gy+effYXvfNUu0tzt9iMYN3mflT8OJXf9fce54ZptSwK+flj4xgrPp26ycmFkfV4b1ddMIaev8lz
+7WcfYnkzUhx98iGDeHE/cwWQzDiZd4moJuTxTfGRfGw4KPd+vUMvR/W7n2vvnsGVPexPWxKIHQk
4DovxEq+QbwNBjuZj7TmA4Z6p98Zdf87s/43ZWfWGzmTZue/YvS12RMkgxvg9oVy31OpvW4IlUrF
ncEluP56P1nd9vgbGINxoyFU1VeLlErGct5zniO9s1lc1NS6B9tnqsSXthlT4OP9+FZ03OPafjzY
WNkXwjZg1wAAWrtz0O4Nwb04pBRtobk9HWrLARrgfM8qS16G9gstXJyqlreTrsvyfQycD6tJw6Of
yWWaVvkup5MEMp2/zmF7TrAmKR210wMdBBnRHxZu+jrLB7uv8NC5JpElZW8kDlv4KiXmicjHIpl1
eIcFYW/KxhpoGGhfaMuF+d6VoYkp/O7kq6rw6KD6NaXNpd0OSw4hlYeQREOLTK3XkpV842K9dUpL
nvpdak8cpypqpX057AMkbwhSVfPYiZQagMmwl9CRuYhixEwEIqcrw93oN9bOSu36wapp4KbKgBBy
gOEan79Cc5lpoe6R34oQ37jPftnELl5k8pSLzDLqgy24BvagDNah5TNQEflKiKx4sCu2P1JLc1Ss
E8Sms9HtwxRxAyQF5jA+ydkgEBjIHEarXa6tsl3QA+JOjth5kqINNj2orFfqHiCR2WBko2nN5wRH
lnTxa2XaLw5L0sVX0lub+VytBQYJmeZIZLW1GaXrr6Ux//Cnpj71ZuvzCCR6ySxbnDDFPk1W5Z0s
JX5jN0RBJ7t/9LVg4mneMqOrriBiqis9pb9GRYutMzkWSK8YrFzdPzPs/Zg6LzgZ3IPwmMffkZY1
4a0WSLvZ/pxBJ66duYdzQJ3KOspaA83P2qFkQOCOg2Sni3UYDTRB1Dk1KyN8VI5pmzCz3yLb34RG
Rj5wdtRZ0cETznNwzirMTH5quj+nAfNMW4Xf0eC+zhgSiOWb29n3psOfD9Pcro2hbwGAucnexXVt
YgbZS0oWHlqGljlMwEUxuIS6zA4GqXzJac94Mml36Xuu7gUmVtbPYXhg88eC6tQ7u8JjnM1Re2lq
mnIc6x5YxdKK1N9kDcEqQ6yYEJXnaDr73eCvGfAG64bzCjjlwEJPatxjxXJCSFAQOql+xnx35olw
e2OER0KZ88Ynsd5bfb+uw/LcGFTEeABWMZVG5SFrwUObOgu4zYl+X0nCv2xJobSc7TT/MKfaO8xJ
KBcj9p2djvxfaJL5IwmMlvAS3z52sXHr51679Zr8NZAcej7xmbZbSxjVcYb7Gxpt/prW7YmYPHzf
lgNkYwTFuev1jisMpwDDXTZ+phfShYmJe2Yatr6NEl3aw0mYomQ3jyiX4FObZUFAK3R6vtRcHTwE
IM+u6nNJrGzZ6YaZrFu4+4oJ3wJQff/exlgZFA8zvoK0Q39iJGm5MJK9tOtfrJCwYzxWpA4y/FKe
Xb+lXTK94xuQDHSHaJPGsuefKNBUov1kqvDbAPHIIRWUmBlW40ox2nKier74jUNxqxTZLxZsgipi
/CR9RMcgdnaeUObHgxzCbV2NF2n65YuM3YJ5H8YUSrqQWrtwlYWTOuVxpU5dZ5282Ji2lndHoFbN
b+qzkEDN6mrnLfkMN4GyDiQBwbr5Qg3Mtoyi8L3GvODEXtAvsbzYXqf4GrtPh+l4kEfG05QF5aPs
GyIHkUmrdxtfXDkdQpwsb4xb9rk225MF238k0bJnfudy/Jb2xtf1e5A7el8EC7xo+VgLOlCc5M3H
2JGCa3mRSGp8RgLCVjcfFO/opTSJprVUDzzevQ4U5B1jmo42hh8RVMfZ+pjRah01OO7dGSTz+GiQ
R932mEy4T/juIhTyp3YnD98T1MdwyKKXsmi+Ikzqv8aJagtvO41m+cRDPi67uTKXBY/Z0XL0ehxc
WuxM8iO1VIfxnYYiA6JvkD5J6gUymd8cw7NwyRD+aMLW25eCPhvfTrZYgu0NdGuWWRGLtWJ2txW1
3XCwk+1dtJNnLgx3eJ7Hoddtl4WpKgxb/tXuSzCGDQ3neRFsXNPkUDc9WXq0j47ifBn6GGhFbjqb
NE1s7pJRxpdAE2nvYgoB2WLu4vnNpXXs0PtMEKtukxqhtTa8iJqoPi6I3uFqjVW2F4k4kpugGDO0
miW+TR6gSAOA6QxokviVkdjr7hZP+VNbUrTNNHGFrjET82XiZzlUbOl5IKlWB0BIqqI7og9h2e/K
D0aQtDbH1PGkQ0ug2cqsS1WRcYOqcYkh+bzgofF0HJ9CwLpL088zGNljtAOx9jWILN7Npt/wN8ff
dj+5t8rzNqrlBJhObrH2syzaVklv76spvWUVgdoaZs46mb2z8HX1jJBpiPpMrjM+FXn2WvR1uZrH
WR4r2+PtbUdrgc0HydXY1kNfPoEKP8Emf/N7wz52WlSHsM5ThkEy2xadIGkLdMbxBvo1svqFsYiB
Kwxioh6t9DrSAdoo0GuGJg4ZSmKCTrTCLUKoHYKi6kexaQfhkh/B2O4zqF738ZRd/Zz7opMOK5hm
d1s94AD4Ee2COWG+1GlxyuzKP1s9QQAGFcPGT1O6V1EYGMMveAFUPO57h3heVjQ8UGZHHq3znF0U
zU9F3O7jMJB7Q09bOi+iSz1b0bEo5/eG5M/ZMosvU9TlltTivCzk3Cz90fYuU15SaxJCZnKt+Mui
2/mnYVDDmmJulXhkdkmf+o9Ro4+DR9V1E2AK6Qb8Ji3nmXu7TsVlB3XMpIEV7BGgmRhjarP/szkV
MXZj0kzRfm7ivRdZ+ZWI4vQIMWZFEdsvIrPpI0wjjwC1YeG2p8Wum31zw8BhYbO2Rg/3cgut+fW6
CMNlF1oOpDOHsF2jVyMX0p8pu50JkL3o+mcrUdkqTRIKABwNpUYmjznUORzN3/X8pzdv6tdsW+kh
0Oeess6di1IJTK+CQMeNYmm2mX010yqmAND+YGw57EmT8VRzA3xoSLdh3+qqS9OG08pVHAvpquGF
KUmST7F+GuSMHdZIjjkqEf2XXXoKPPWOuT18bENQd9KGpgSh6dCVpkP+v1h0KsG52tXGPrK7jxyU
1YKQmYMqciKVn+7Cyvyho+EmnTY7u7H/Uc5Fc1Q9y2Y3TfHSlClv1imnoa3tvmc5Jhtcztsphe5m
Dw5HiGyaj3ou6S4qq91w/1SKdnw0MfAbEce4ZiCyTShe7IUQUCTDtt+rRJRvA/cau+wTor2II3am
wDBIHaDlCOcTtQsfqbUz2XeeqTXxNtrIko0XyuqdUcODh1Mf3jgALHPhMJM9g1FxDnTdUMzUMcNP
JQzVrAeRzEh/wWn4Q/le9dqmRILTfMCkRzJnqUojXNvXKg5o5IuM+dlFhFoEuRGfS9LWc9uwNLY4
NmlSkfw5B2qi7t0jzdcufAUZWfG5QhlepJK6HL7X9R8Baw0gTQBvwFYqWg31JAxIhpZ6WWFNnXzD
uFW5NS9cY0r2NAvhxC7pF1JtP5EaHi5FliWHmK9yzfumekiKOTgYbgVliRs6U5XsZBWWewbhQfjF
t9nsE6JfEZY/+DjTwtKFdY6V/giF3V3miWYNslOnFkn2wQ7s4p2SyGrVmi3MOTk2S0ZR87X1BvA1
9+CC5U7GqelKMByEpe82bn83J+hKheOhuFne0R16cDot9LIhj9QFt5C69DFALwN7XTh3cH21e6J4
zaD6hTZo7GjHmspJSgfma2IQQ7FqICh5Pcz7ymFGV+YMhkW4tAz56oPvfTTHUF3n8UfU4BdKuax7
nvsyccE+pZ72TiLODoHAOuVnA96pwtv19KNeG9+djszGB0KLQ/3UR9klGSh5n0M3eXNLZKVJkRBt
Y4L/eYA61GfNtUhzn5YOZ3puZgoNgoekzdNvbpeAKURxaULaLmIp/TfRYWSyw5WdM+WPkZmWIxNJ
j2PXOs6z+qkR1rC0fUzdmCPxhZOsuRdPIZrRNP+QN6Y4IsT6u87Ko3UW2Qz0A/OlNXVHVCbD+1H5
ECSazGa0HXBPN1sq3a37p9qN1rpxaE3LxuJHYRruTcXvhWuHx8rIX4tQsje4N0006whEcSU8EndT
E79B3HixZ3U3aWbTKuXdjIXNVjXpeoru7ZjJaHi7Y1tWuovrW9dCbzVCBZbeaqGcV9HbEDSPpGSq
XcDDTflisBIEYIeyTV6FHn6DRjtPMew471RBZL429w9jor56m0ExkYP4aBa7ucjCUxK7ASe4rDtQ
i7CRNc9oMRrM1q3q3e40Chomm61HlNhxTrVM3VM1f9cwpRRY4b3DYw5PgfG8E7TXVNTBgWKTklPD
acbDphriFb2a0m1jGcRi2sDaelmEGQtUOY50eze3hbkvrPat7mWwzEY+Z/po1KsHOaAqQeLTw5Ad
WMnGm3Lcq5rq5MxR9AcjjurQyeZm5TYRB2RrxUXh0ngjPvpOX605p/aRnipMc+rJmZ0vOUJV7d0k
OHqzJsdoqniVd0e2YLCpjbjRjuFvUVV/c2APSLGMF7hk5rObx7hEpMoeyUZ0s4cnxZCwlCjMOsQg
fawcm3VPzaY2wFubs2zPBTrygsgi3Ebfjbdw/PCaJqTxEgCKT7bFubwKktsQ5fvMTpOz0TvxWU7X
FD3+gXYrb1M4WlwHWe4IJ8yIQsTZpTFMK0KhCQcb1S26u3LHmJp+s6lVB12BVDWHCvt+KJuTCGiE
DXJiZH4nPML4ZYEc5mrEG1seVWU9ZVhBX7xa5xvBKdQO55ENpZDP5TQFa9PrkZEnYOLDbOK15D5I
LPwAtpoelq52OMClnKC1FMekJezGdaDAi+VjOhD5iwm9ZJcU8Ws+xczl5Hg3QoLnqux54vLSbbj6
nkonJWLkhzxdAlWQBMg6086mN7HW3eM7jsvUOsA+brHME8jHR9wbzi6gigAnJXWtFN0zUL8TfWoS
CoGg70O2hOBF03Hk80h0BcjoSTMu6Cn4GLjxrKKmC5BbHnTRlsdwlkBVYIXaTXXzQqtbmmb0w/cN
WhhyFuQkHHZxXZx7QxzhXhBIuahyuodQYE56dzBFEK2QXWDEVBGACJGtKznGiwgZ4YBl/bvHbhd/
g96zAaDxWuRH+Ap41yr1NUfTMWg3EZWqlJNVx9wPLk7pLmUgvvIsNk9GgYsisxGInEFCOIPoXYbx
rXLTjxRr27qLbj1xcqjpDXsXhWr1XHIlCTgeFL/CfFh1QbpVceLvgWTB6M8plbZLhFDIPnhXrT6f
Iax4gPrmhIMpiES/dF7n+zglpyQHTqPnLJyB+0fk00A5lBDFxSB/EDSLGHO2W9uTD5k3FBsGZxTr
pN2lI0p/iNV1UAO9e9W4pSVgqCMsFE01LXsTYLyeoiVeL6KUMS+wYV08hg/YVhiRMk7qLF7dUGnE
zT6iyMAxd8EIwabGNrRNBk56DEYuSBoCw1RbcIluH1kEymXbG8vI/3CA/MKg9Pl96UBWN9DeA2tb
tg4A+iR82yu8TGtThm9GbR1Zzn8ZpqJBu24w5Bv1MoWMUOOjzoFDUrkLkbwewsMEjHYQRGDBZQ07
s4YpJY5N89kFQ3UvstQr6Rk0T7o8f2wnvDps+WbWrRPusWsixRWuvfYVkqXaOT76eqtOIlUOZQRE
w6wHGk3jTcZC++BQQLvsLA20Ps/R0hFPFeDHhVMR6IDj9WA15rzKtWYW55m/a8YQcWWZJx29FX32
FPO+WVcNecRhhnsriBNwWM0fTBdqqlWlDEdKvtdTeCnu6R0K729xO12Gfl6SYjmNblE9w66Q2nnq
4vmWQ0wAOVd+IW/haa/dD6J3lAs46SaY0JdTjaBGSM2BoWX71qvEdro3Cu+lt9kei5J5EWMF/u5J
A7khH8sLOPyYuoqoUROAmSv85eT18hg3365OKYOueQQNogLLtO/B73CBPQbiBwAm+5AV4jIy2cPE
CI8nHj5g9G1KksVrc04+rH6WNJdEZ9UZcjuqcOViS9vaPrtHZ/vRnVq2gKJD24iIl7M14Ggyp7sv
EkxWQt1gk/iHqIY1mdfwLnnNw2sA5hUNjsg7wNhXZqpEu0yLIQBS/FJHdFnHBVay/uSO2JHw0aol
NW3qfisIV2NloYF1YkfMNzrUUbp0OJZslTG9x91dcDNHGCFhshENmSpUcZ+2rppvXnPQZdFtGPmA
XwU05IyCg11BC7uGY7NLOuhxUztsbZVHL3gAkdjYHczJ3GDDElS2HBzRzei39QcVZ/Z+ykL/IR4c
b1nFdb6njvka3Kl91Uo6MHbsuTmbtW09ZiUBXbvCIFnqS6+DoyEbgcuYRbdiO49Hix6U1Bf49+NT
V2M1H7Lw2FudwPOcr7gOLAMrX7aKs71bMrtr2cOhTRAGd80WrlrzPGkveLwf+03lmQfDz16A6j07
xEZ2bGfQgGxKNkXdXAVU150//IlUzI9YC8tj0hTxQgHac9vpHFRWeKI/JnlKwk0yo1a06Q13b7J2
m2XbjhEDCAKPNkRBc+ShpLCj2hFo/aqi6CjdMWfNoxykrh8D0LymB05YZ9igpX5icxeAYPDi5yJf
JBMBtKwYPqaUNHmec76KJK7W+3c9h11tutu2GijckSSezTxZzrYkNcLquHDvd1pQhmPym6fPhlju
nBueCx5YSvkKTax9ou1Ts+OsGaFS9ugJLvQt4c3UQBUYaAhrGs7tqO4PIV6JJekPdN0uuuOINHxn
Rzur0aW/NHfid+nQaDyDCdukJkj8uiYyaDKKqGK9EkTIStrJ90rxRh1zEsAqaTyOyGUBK4QNMTDY
+wdXPAeue9R5yy6Oh+1BSOPRjzte5Yh0SxNAZChiIN0tQdvY4wAkqQoBrEUtazWs41p/ZfDUloa3
SF+Ba0xXZdS/hpwRQkqlqh/099NBzwLXMggJd95UVtuhmhZVyKsmW/qNfFVYS18Yu/gtDOXrENnz
HtbOx+z51lNBHB+SQvrJOBxlj1gvgakFbpDuYS7yExs4BEdTE1hiihgYkT6Bm19YYzEeuZOxoIc6
oU7kDnO1UiDNvQ/cLBjPRnxP6QTZvLvznJdURHLUxgh5YvbKHPKnD09nq3S/qMB9X/DgSi6acD6z
/K3shX11O23ucdH9tHPEzp6YmMuyB5Zx/hllggxl0K0Cbb36pta8MxWzGZH/HEKDTHOY7Qmf3Kez
lnFU9w9QfGAWuES3tMcI1mCeo7gTE24d67VZt+0ijZP8iBFpWmGmt4gsVE+RRWBxKqz50cW3bM3r
Dvgd42uJQcCjOzr2gx0pE48HJECezYgzxJ04Yzd6rLPQO2CvtvagfH6xR+ermn5aGpncF4tWx2WH
JewBts59hs7IM+2zB0YB6eM4CQ72tDBtBqdcK3oUV6DQf0U55W++hchDa/EV4PSybwgphlb6nNg+
VVDzPujqp8JIDQy/uXPspuqrUJxziLKnR7/mADi+poazCCPn5EOWWfUUVbMHKoK6igFLk8s1FoUn
T8kB9I/7TF38orDgMHimoKyddYbEQDSQR7e7hR/Ze0qIDdReGT5HqtlaSfFZewUEzkqMl1qxvbtV
WL+WcULihua8bnLKaxe06d7MFGDbJLzCJBQvDcE6HWcAB/LxkitOOYUm6hmoEG0SJ8L+z4/+fIBU
h9M1je8dkUNhrbwRKwVeJ31we7PZmpObUXfVxptaB8Z5chVd7igB3CcDJHEEEuYRFODRObirVBHu
+wTbSUhTyK4r9PzC7+Dup6bLn58NSfxCn84uQg49DH4hXvjn3ryysc7wl6J1oWhzh7EE282XLnZ2
ZWSrXpvFlrkBAaMg6l/zND5B5Rl/qhCTfptN9dULDKw8Y7GoqBG7d7r3P9X9Q4IjZinn0TpUlgRT
Ww/3KmdX7lRhMAayykvUDt7LWEUxOHTTBJqUxU/hNB6qloz+0MP5ZhrCD0Fz8UNdF7RmcbWasdiB
sM0tGp/oVXOz1IP2bYXWyXKUffKgIBn4SPbgb44SGP21bHNvVwVNtcT8Fb513KIWesztfUzzxZvB
wBd3grvvI8YszNGcSy2cL5Xn0XtazfgCW4xm2p6id5YXxuwdGLOKcr+FVGmIT/mH33nxux5GeQh9
9sc/P6W22Fw60J52rmjcW5a4BxlyBWua9Ml2U3k13PHN1kb6DutHbFBUjNXgjum7cf83EoPNn/sT
2SLmnB7ClejT4j1MzXuENJILzzPzd9fH1pvbdIADILdFqfgVOhu8YngZvVKfdYOzt8ZL9J542l+1
UQs4AzLPg5dOIxEW/zEgE/dOzfU19c34VkJCeDR1+spVnbq+kkM94G59IDFg3hPYCR4NuD3vkJog
ltMcOECML9y4Ofcj8Uc1spwxCHeu0vcrMJd6xq8+OdfYUOuafNGh7nwg+IOSMEkCB1RwNW2ycTwH
Tn6lI5o07yhOZtsyfYBUzusrbeaFCjgNwd5QVMaZfENzDe4fikySgfLngk2L+VqP3JAM9chEwRwp
uqUXq5xJ6rVMPEvRxmt/sDMwPcFlNEFvxkX20AXCOE52Rh7AEpfeakYyG1Vn7DDMvBlWIy6N63qk
O3W8ia3kOCUGp79eCs5I6MzJHdT2zw+t51+IBTZNQ7YYD9ASIxdCrL2vU9/aMlZlaFEEl7gOkoOt
vCM5lCLwbp3hCrgy0LqxAxDKo6ngYsuGngoxf/guw0kuFouYcxIFBjnKc8OeHDVtv/Yi27z8+WB5
sXUhe/WEJbDbjXXxMLAXLErufpsmmoZzDT0HZabFS8O8MQtsdcwF/i6fC5MZFMWZrkZnG5cE+eq7
HavfNCHGg1Jh/RKjbV1oKOcybnLHndQVr+hNp9K+/Pkwd+7LkIqC43y6KaM3Xof87KQhwUE9K+g/
JpEGz4A+RGmsl32xSuvL8Bx54e85ZbDji5Tc1DzfbES9B4lzdd0UlPEo8A1VxXCE5mBzU7Li7v5z
o2Pg/EebI1Nb38G2iYWNqZWFE7r6+rwlZXS3M//3XEaxmpwYp13iXipCM2fP8I9pTat6XeIJEeVR
97gEjebN9sOJOhieDODMHIkYl3uxah+Y2Db3mCr/oSREORXGD8MMk33eArFx7bg99C3bc1bFLYdM
mKlVTzBTEEVaGjpXR7+Yc/oMOgBUUXeMks4lvtG6zJLIKRQ5Yqvn44Yg6s+k4BFu7lee1twE+mc/
J3eVThj8rDBID56y4jvBf2NH9u9xNvBFJTF5Bp399MXkHb2yp+MvM4GWtS6YbBDi23J01owi8R5H
yLPT42DPyAD00dGJxfC7pA+v7NsTHHxKv+uPBq8q1zKVbwFZto+2qXa5RGrUphoehco+lFk9Jmho
m47L09z24UaKdC9gzaGiUncYMuAGN+yEh6oUj+DSQZCV2kbxpFwil5X/kWQdcJu7R6ZDjvFtxo3u
oZ5K9Nmo4tLwRISk/acn/N/+H8b1L1WRholi/U8f+//56f98VgX//x/3P/Pvv3i3vv/7z07JV8Pt
7bf+T3/X5ludP4vv9j/+pr/8zfzr//rslp/68y8/Wf0JDTx23810+267XP9vw/39d/5X/+N/+/6v
RA9MiT/83/7vv/9ff+7+Bfzjb8cEl/Jn+dfwwZ8/88/wgeX+3bdxkvuB6Uvc/TZ/2/Dd6n/8zRJ/
D6TPowXECKeHe7cP/yt84Lh/l9h36Es2JRQNHsiWe0T8j7859t9pvpA+kyMs8a5t+f8/0QOb//31
2RY4j23XIcPgsM8gwHt/fbZ909TwX1qC/ZlLGOY1jdtPF2PoQxjLJwvOQoipJQJiwhv3cwppuM8Q
T6yRpgWbOapqnWZfSHzD0bOkhjexqzWS9BH0wXpkAVl57rcPS0rbjBUrJKpqvCqb2krtvfqSpZIy
gklm67HxvmZSftB5zrRzFPFwLjAs93h7JDPePPUee9tctAJVeJCrHHABINSOIVww3marOeIfe46p
IVQDvPqW8A5a/RH73b7OKI/TXLlr+wOtaWO5bM9mbr/Xo36x0kfDkBtoEZ/10J6bpt2kOccUgtxp
1QKgNB4ij50d9AkGq3U93gGTxkIHv7yL1SVrSEMHxZcvOBTEt14FN111+2ISu4wt2SvBRdURZdVc
Ssto4ffqdV5X2M/C3OO+3B6pqF3WXGCZ++w6OBAMmlaqD5dgR7ZhO65cd2CixsKbF1cCBmwbmF/0
Y6mzC+UJ+7Z012ky/LR78Ry3DsOCbFe/wpypF2lH4Dss6PGCxqAq++j34FWn6nEKJICsqrg26cSy
kiO95lgS83v5NlUDLtmnjKU2tnH9tjdUAbQG3IGxXpPZikCHLgv47VUPe/fOFuJCsiwlSkoon738
I+NdU5EZUEkA7Ia4s3a6JSe/h5RZ1VpIn5fewUFo0XeZI1zwDiC3uvAGuJQ5tirO5Q/24JHW9FaU
ab/cY+uzSJecNun7fOrSt1DOR85y2Gb9p5ZIXwJQATjjs3b9VWzQ+tW1P1UsR5Ad5TmL1bIN8G4F
c7AM/fwwpmrfx/W1ifOd3VDCIEASzW+JE56d1nyAZpqZwcWDJmT5zWMfyZUT6lVbwZ1B7cIytiyC
8JDan41TbOp8oHruE7MywezSfsBosG9MMnA256REqEXdMwmOmk2iCDmmN2fgXm4kizY3DsKOzlyt
jorwA0kUxspyPfcO4EyNCO8x1QlSfdLIhilZMmWFz33TL8uG3ZIZgaIWk2LuDdPppVNPMAmPdHGv
/S4iQOmY69KaKcwiMFpFB1f97JDk8Hgvw5n8qGGkl9h+CVr/RebTvvYAG5Z9AYOzYzpnXIcEbW3b
FDXe2ILQf1Ku2k6dmewduhpgYN58xjjmlNde2drX7fQlcveXgwiKR4f+UyM8123IvA65TQaB/5wC
NB9ogY4TB02YKtgHrIZUi0TNy9joGKi7zbxtJfzpBbcT0U3yny1lQC3fWcHgikkM+7N3aYHdIaWt
srt3jC5oGsqcd1XUW3+Idrhzthai7INOfljMvaloadx0VRT6tYb/sqgCZJxq3Bji1Z2Ngw4wPCN0
MJ9tjO+4YGCLgUVZgsC2uTKIEQ8pdrr4RkuURtqz14Yd/UQF/NAmYXg3+qbyCyJRr8AK4K1okv7k
4ObVLq3Ifr03JUHvvgxMHEp3Mlf3ixveY91E2zoIv+gjahdtRIe5FGolreg5sKksye/8ptqln7b6
wqkAXewAaS5DiqSTPNXbKa/Kh75zPuau3SS6ZaYv4lVvO/i4pm5rFTGbNz0cKj8ElCWscj960mG5
r+tfZKp3VtaehKTLReydxnyDkoRW1968IQ5I2/Q3edeHM7WWo6LKkMiNEus5q56ytHqZuvw2lcDq
U1rGQZhDa7pl9siDC/DBYpSiA+qNVsRKPiUXmJRSibi2Fx6QELvzlliQFkJMr14YH1FZYVYwwbJR
/4kmgQRGgn7V1LcuXTcxOLnbv0pMSPgxa2InyRTd6YjxGurHQzR+lqZmAQaVVP8so1/YwxeR2sUt
D8L0XA7PGtdE2I8rHOh4QVBtba5SZrkX0BmYUqKzxI9DTQVDUQewj8QBYw2I0LJxqLwoF5Yz7fPm
XfjwHukEZGVzJhMyYAUh18aQ1S2LutsQJiBLjpVwbvfjTNGJUx31KD4sdGQMnc675xnHWocrjxn0
qK2nBtjjJgU0mszBz8qdfmeOfUbYJfkEJWnxB9bETWIpeSsTE3bYft0FLVmZ71HvxKjOQrAoY/VW
MLFgcInNECiCNa2QZGi1ICZBSAVMgzkQhfbkzUYk4Tx5ju7uIWzcdsiEwBubD7Sy30aVf0de8Z5S
bR+CaxkyGlg1I32G3dSuxPkPs6EtLOd1tG8UIdXkRbKVbCbARBlNHbH+VFH9M7B8c+lF/VYmHuFk
XuPKT3Z0tFJRVn7YI+XiWFyEhrKT0qGHlg/T4WXwiFRbEJ4d+wY98RRW7e8OjKsvCiw9z1mCpTuO
cZLXd1unqMbfwkhPycTZoI6/uhaDSN5sinj6iYZcwdeYnB5grrWWUNiGMF7V2NBYO9LnDIFfmeXr
kC4tMMo9QgjL0F6ll9nDjMAME6+L8Sm9h0C32zifd3MYboYye2Iqi+SMTd5h2hbR5aF849hT0iyj
YWVRbuclMUUZVbOHFQUNptl6IyNP2cefBe7wqp5u9GfgztfrxLU+PW0eUXXeZitjKE0zLdXBsF3N
g/DTw+TIowRB0JrJUgNDZzF11sTNvEVh/rSBF8M0dA4G8ALHoYJJ1ypattqjSDlyt64csTlF9I65
0iLvkG+ASz8xIN36zBZLRz0HfX4BSwWIqaALkSbKrPCOERJI30CnmtFLZei/+RpotP+4dL2ZMkx/
X/aPWQra3Nu4k4Wo1hzoQuP9G8LfTHJod0ZLgFvkz/eF3BueLGRrMixUaqWk6NP424/aXRljlBg8
5tE3Mv+vyWgtRdgzGiHDX/M2TqUClKusk4msHxTBEVrVB570lzq0n0kP/IiDTC6Sck5W92USG9iL
a3AMuBMehyXnWc4RPYaK/8XemSw5bqRb+l16jzIAjnFLAJwZI2PI3MAiIiMxz5M7nv5+VJX1lVRt
dbv3rUWalFIqSAJ0/MM534HyapCQ5r8slhtkRLrLElyDf/Crb8drd5mXBdb4bSCms6xLrT4YMm+I
aObJhfsRre+u0td7dmn3sG7PZhrvfU3xbur8lQznberB4m/Xg4bbwn/pVPFCbkjggOzoje62b+Iu
13Y+N1PVFTTwUNeLa+eYd1OVv9ClgwI2T5j8HtFCEYOJgBZial0xoz6q5FkbaQKzveX4Tx36fMCX
eAhVAtzODrLmgRbth1XW1C9xsnUopdyedAeR/hhAeVle+osWboDL00bM0fzA8kimXLY+e24Omuaz
NSE5djkEtJqxCY9huxq2SzzsSkJgGrv9yVfD7YsXV9ifaNiQCHqsGlY/IEfsajDOi2AWsYSq0A3z
sniKlii8yMvwMvnit92LMzryCZbqMS0ASwpYn4xsacIHYjoNatdVKDgDrJ27CUwVy6Sa2JaN23Z7
HYHk6qKpa1mLl85dxQU/mBJEXLXu3DUtyVRDu5yKTNsPIn6z4jWwjImEbcMOBi+5lgwJSJE963Hz
NAG/wG0rdiiULzUCsXKdIyzjwZiAJaTEHUxCwhyL2Q7O5mhCK9vJ/Cuu488isY+FgdCGlGHEB8Tb
SKAAuTf/IvKGRQ3kcbd7nkr0qAMeOqzXmNaYv9a2eZCGEYg2Q8GnwR8ySfo1TJVECQ9f0O7xg7FP
Xe+F9akWQm1DdDt9dy55igODX3XRWqqT0ILx4Z+WOHlUtyRLUHO5+I1IiBaBsm8BC0HM16bt3IPN
mbNxFvMLoP+0QdxbI5fqIreTOyMlsEkO7z46sfHdneonNebHsgLoTc1r9unV9fKz7Zg3Ztp2db/Y
IyLTetEmpOaAk3EDaIfCNHkUrIMIYwuHnSS2A0C0fB9XKlO4560SKIqwJhUAlxTwZG90tp2Y32Mm
HKhFcu0k+E+o6CLWhifNnsewY4flGTYPgW4/VjUc0Hk8Ym0C4biOH1ZuUZTjesoQbcDXgpnEM2ph
d+VtsRjvYmvZjNJHSf2OLZL9xJdc03Mho7VzeB554+vN+YDHhmL/ObP0aC36SHN5mKUFaKsqeUn1
db/WHUHGT7rCMt1Na/lokuSOrTM7V/H8PqXNM4D5reEVP4rHhEEXafTFYzuD1MmN/Gr5DEbdZskD
PsKr27unNLEQKsIrI2HHH6dj1wNF1IlYOdrG51ozHhwNdyelfcjVK7K5Q56zRyRS6KnDBTNzwdlM
3Jmi+20R84IYj+3Hxh7d47DPXIwrzviCRvcw+mSKFXhjyfWgxLtO8xD1ctgtCOdHAS1U4gKrIATm
fVSSSsLtOrCpSaGhMoW1z4WTPJbVehgMk226c9BhXvMddN2IZ9no8COphlfXuLP6V/A2hv+tbL4A
m6L5jV/zKLriFHPDrbeAG3b4vYX5Eskm4HxOQpNAabI3I91+629iG8rZqYKiXpElLdyPW9Ux36hV
znKDcwbLfO1cLBKfJQofl6jqdEqe1YzCBQuoNal9yyjRLxnVznaYJpHSDLas6XPDjmEx+gDJ7V0i
xqfY659j3sG0ZHSpBWR1pm/ij/hGe3yliWaL3EdF9kvY/i5223Mn7cdUpsjqWfklpTFD+rFPFAZk
ZHUUYEbGcTyHPe1nrU07/m3xK3PluM+LJEyLz6V4RrFLEtisPSZ6akDxPbS2DsX6pp2ubwjF+pdr
jzwallPVOfdSiJ9V69+Tinl0ocCQ3HbqVxMdX9P9MAb3bINYXxPjNBPqhOkLxI9TLTwGoVRxCYkq
zXou4kpsR052H6NBzxYPcDLZAtjinmXUvT41AHnWX22pzk7nXpkT2WwWs5+Epx2GbAHUqUeDKZ8m
aZWnah4/E9wQG7sq5WZM2To7pXfkvYR64kTOVGNXg/PALy+aQWU7Wl85JFX41Uwt+yusztCyV9gp
fRWBOiJHVv9BmG7YjejANNIh0RF6mtjD56CB7bblzWnpIMsorWcUGYfxQVWENevxeJ9P4mSUFLUS
oPs8vldMO2zJ/bq0/FBI+WYvfgzkS8BKlhvsYoQ5dE9dhT8p7THkcAhlcnxs6tVk1zKeoOfd1i0b
2AjIrBVBMAXxDIv24FIQbJCMkDkNGW1JzSs0AEoeDaSihTbESLWLXd9E7ikZLL7GCHWIX/zZ2rVy
2ScpKjEqL1ADx1UyWnY8gY2rgotD/uHD7DnunrS55Ew245rCDW4nVhEzNNhyN+REafZE65K2ddT9
0qBEOw1N/mku7rOi1jDJVx5Kf78aNP5ZWV2syQZVRWqS7VUPOmNpUjeyVdy567Rnk6NR2HwXRrG1
1rLdFhWhD64Alf3LKcs7wU7Zu0mhSNxAfvzTGFTYZvaryNkO4awecBZSPhaYPn4lOquYxts16KzG
D4SDweJoT35P9jGgvnz1uI+ZhqGxDybLGoNaGJ95oZGDMEDgVSDkSEHpU2Z30v4a5NiHbLCwVFbT
1R96WlHzwIL80uiWcWE1/GHQM1GMjFDB+kcTtbQtonS0LgO5E0b62vYKpymHkfU+DizaK/qcLMMp
Z6P/TnfNckYLtKX8j5yUN1m+t/HPVn9r0LqgNayfZYFGeGlCSKkBgQs3SJRO6akbJHdSPG3n+OhB
jAqh+TCVJPeXUfkL5tQisufhKbFpADt7ikYb82Bpnu2he5zl0O9z04FAr2Xgt5A4Mrpf4uJdDD7C
6DfgZzRfhvZSpIuPVn04l3H8Wx46JhbaFHPC6SbzO/CNAuuHp0/f3o0l3OUIlp0cVCq4vBB3dKCh
iDk3uKdVC1N6TdffBUx6fcA50z5wLu9H9VAht9E6LUQ6yZSVdprp6gqyuQAby6ryYSKjaWOqD+a3
kcHbk9yRVLPuS66Sz5JEUoH6nfSagjSdutgKV7tH9RxOSI0K27tiIyWfES5jrv8C6GxzH2E5Kclk
xp6Ce1WfT7hJGc/lZJkkHUkyNDZ9kx6zjl5pJFBntdV9379xiS8a0weQUiEZk1vMwidqOq9Zoi4X
OzJjtnHjBaZD1Y+/aiJh07YvmMfIWq8f1vWC45YyogsVUhw9+yo4//O0vwemw7G2gDlJZgCK5IYh
G39mWsOSkXPDStAwLO0dYpNt1z5JFytznDDn41FYZILVNEOKDEPo3NbnKifvvLqvNHk0S+vbrOXR
l9S+ToEiB/fBJWambCp5FOiJyVLgXO8qUFIeMbdSfHeovdSCtufdK2IiT5D/aWhV+JGEIEc3vwWd
xzO4hmUYQ99zKVwGFsjjviBmm/shSp1LRx82Fu2Dmy8A0+kuK0hTg9jrN8aBFrSeHeLTnKeXeRGb
OauiKfcpV+AfR2qIFChpH9/VBBpzTw0WNEtKyd9GdbHPMshBK/5auYT+YLI5gw0MoW7Cfm0wRtM6
ThwkFSsrqGlN9xI5S20OEQrYrUzAtveBkdikZapwuFUiDK5E+2w00262om5BeKLvZr2O+uUV0+Qt
i3QnMocmqw6U7HAHapGevpTNjhuStEjtlOhOYJDUMOgDG8plp/QHqT9O/Ngqfi/GNpAMcynbQ40V
Jv/LwPY/Y8Li85qF7eLd37Bx3kNJfIiCMKfbn2NWYUjHjo1O8dJBVpaD+ZKWmMDr7kJ1vrY1jEDF
tg8pjQ+LccYUIOApFsWuhFFuOnyNfBkZU3xviN/gLiItuw65t09q0ntEFtZY9ZL0RTfcZx+BFxtK
HCRPi2Ct5jqAjGOwY/6+LN471sZuS8s3brH9Wdk5bz6t9U4bX7qpuDDqYoH9gKNi16FVHx2wGrjQ
R55RpJwI3QtsIgadYm+SiCD08kftNUdT/qx65eyMpDhR/7gEHwriEqxLUzPTWeur7G108+Jh0Yo7
/NPneInDuIcLJUj6YRsuzGOSAwowieVsuuGH4WR3VqcTJA6jN2pV8WVBlj8mbaNhFOFmr5Mr8qcA
lQHjaqwAKrkjXjGOkilpAdIxoIB5hmLPCNw0flUYV29WVqdSPnIZpzxWveQevTV7cfWF6Zrex6H4
Lk2QRwmcSiwmYecr50ybPlplvLHIvhxh2fSsPVa2RqsywrwFlGqvT3UTLxsZW5H8qnDj+HImXeEn
0qddFVfbluMjGWHbYfmW8w9ygjwUz61HJJCi0mNVIty9GN+w2mzX9oikGcfx7ABeJpFKkchOThF7
Zd24OOOT9zOz3ykjDimd0DxIMqxR9rt9zkyBBZd205sTBM5kKS8fWcfufKMLHf/N6Il7JcElacfQ
Zks2I/rSF3XInJypZnVfwyfCinf26mhhP2U7ILvh7xLFmqOLvU0S3VRtKkHKSa91lywbxnM+ayk2
D4H/Z3iaFyA0bm9cSVXfDMwOybZB4krJvkSEN+SElgIO6LnFjZvNX/RQAfEp0To6mr0r49Y7CVzf
rnQMRglo52Nk3tueLJIN9VUaaJ1uhKDoJ9geSxsCoWAckODxVhB9yY15sOs6sFfZfDbTFCKnbshk
shn9YVhx45oI675Q1+ZlskErzjJTj5j7rotZf8JJTUI1SHcPGtDZzYpLn3XLg8KI9Cyw6W6qpDqi
/mdHJpfyMRV7aTYW0RL2pxpi9xrnDdHP4tmLtYNdufZ3K7ILaNj+h7uUr6llf3lWiBvNuMsRn/KJ
IXGbVHPF3Zw/9BhXyXvgIwGO8yHTYoA/OJ79nLTdeI61QOacb6WJ+LsfqSw0MicawbFoAlLP0psM
usG8sRCc5THKP6aQHp2uv2Cxxs47riqanWYJRENBvD4pFvv7yaAdJxr809bnA5X0EiaJyXrPSfrz
lHwnLEB3qBN/xCM5xWW6kgluvk3DGlHrYzKaCXAdWzJcKnIjatz/mehpcj0Qvd04EYczLFeLvMGg
wHDm1tsMCy3xjnt3Kvf+jVnYQYPtid46VCBAlJEdDcL0Nmnm4xdNjsWlgD8ZdIU2ROv8hZoDtMYA
Om0dscPXp0HP0ZXV9S4ZiTqJwShui/Qlc3Q7dGtmpFKnojccntXmIu6x76TErBEQNPbPKZiNi3CY
WNs6kB7CLY55nOxm1/+li5ZCrK0KgqH7LNSd+amy4OEMIwGRztr+TF2V7syOh60c5uuq5e5WqdsT
2yH+yHJ9SiM38YEnE/9o51eCqWUgOhHV0JZmxzKIYmoufD6ghEk5DJoJUE8DZCMyMy0PFwPvrT9m
8RGczm6sDgP2vZ1nMSvscOmS0MQ0aYqHX8bKQ6FbHB+ELTp1xyGzc9kydQTdI+LveOYFoqsezsK+
VLSzA0CHYJjifoch9QVVS8Yp9rhyr4VoMk4xEqQQwa3aspXyAyBbBU9F/hz2SpLSUn3j9UpnLM+y
I06+0aSNl2YyTOwLJASm8ne6nvEi70zVVGARJNkzPQdJrrIIHeGwqZZ+2Tpl8mSmaj609a4ls4V7
r3SouulilI+Lg3EJ8c2/sluxhN03HLiPo5WyGXJ8tQcIc6pt5GzWiPtxsihVOHrpBD+SSl+CxcSI
1loQqfXCP0tHtXuHDzLIXJfIIOtLW2mQcWNu8R4gjjEA4TcLb2+iMhcWqN3CY4pCcYua5MBc/BPl
1s/eic8YOE5EGg/32A+e+uk2M8XF1aSaR9pEBo/IIcjAZ2glWBJTxxMGqgAgFj4WDbVUr73o5aHQ
dbnzTTtI7eXR8IRxMeXW/mlnE998wOLMetd1S0hDVhOc1jk679CLryu6hLOTaLsVSNHGJVAo6qvh
2RVtxaOTB4LSS2Cm7bgVtfR2LRtrmWc3txwkd45Iq+KGn2V6l82+QPGtpTgPMIYu/O3Galx/nyVL
ES3MleDDpqANkFuXy2JtzMHa9mAMiCslG7wQ9CLNotGU2wyyEpK/B4ZjJDDw9JxW9AF4Fe8o450A
FD/ug/HZ5X0Ic9Z+IxhhK/wGJjB9RZbLgdUNB70y9MA1DKJROAR8xLL4Gb9Kh+u8TtPW8Wt5yEZv
40wdGkM91DKjPYwSOpqW4111kXLPup8zZMGfWTEh3Ig+M6I/aMiZqEIU/Q6T/bdaP7R8tPdECCHE
HV+KVvwqMLMEqPw+unxhARNnzVZY34XPoGZSImqt6YdTThHzNv1sXRXSxaNH0o5Jl33wYuuQWlCN
kxVzGMFj+EfQVu3XArIShzfyZ1yxotTcx0St7uMYz7+VX6GG86EFmJ1Jw2G0J+S/5qWt94VwkR7g
Q4rcfLB2wzKSaTIrdR93fF0RUD8h9c3RF8B4L951w1zBeHTmnazQrjI7tXnvU7/DcXKuHXHtEr8N
8cPux5V4UTZBSeTlCxilZQagSH+2t2dI89Mkz+3tF6AlxPeI+XfrDC+xFM521rVsD1DO2CqJAYn7
4qlIwcTUN+OVUcHk0qUGbRuwIXytcoPj+ga7gwVEOk/VMMcr9WI46RkLGae2ym3hY+AvEtSzBpoH
H7o82UNCRIMuGSzPnb0DvRDS2LVBnXovE7UqEwTd55vp8oFQZkweZxqkf4JLsonliuneKYP9ZUzM
hLRs1A2z/Pake5967TmXDYusvib1obfjTdxV6O0gbzDxlOylMq85LdX9lKHPRz2cR/CQEf/kps1i
yPhuTLhVOqtSZCSnRqs+ZHZA0OiEjMDYZ86PcTIfW73GF6sn7S4FEbfxFh+nQ31GlgwFiM18PaoD
2DidMjujnlbeNpFuH03wczaz7gxb/Fwfa4PXLjc+nKYX56Kwt9wsJ78zvQh2yp0DS++clwZIir4+
NBnwO+rvOLTAKTLrjItdLO8mBkP3yk7undJkhOWi07ATfM4Gyv1NNXZuBInDIkeQ+rdG6Hjx0yvh
6dTbNZvq1LPov9GV4HDEDFisGkFI3WDsRCqAgUk2WXV86MiuIBSeZ5VobocgtEdVMfn2Uv7Iwn6s
sktxljkjLi/ncMmsMTmBaTe3+jgzxJVveutzTOTnBc1YNLeCjqZDh8ygTM9XznlgZa1nRnBfcqIp
iTgAWrlg38QujgOWtKak2ivzeZYyfSgKqhPOx/44YmjWcE3O1Rp0twmHJGxVzd70TJ70ufA67vR2
fDXkT5xb9qO+vPmpXhwQdC+B0093VYnLyE+XXZmpitYZCJhpp2RloaGkygw6F+QgkL4d75uTdrIY
/U++uu0Y87C0uQCj0VeYexccqDisAnuWaKI0DKkTzABMoYRuD3BzVKdXQLNjB8Enloqb0MNApOV6
tOUsYV+UZ13ylW9ROSMdqmPzqtUMQKqlXI9GMv7oKzityUztUqHrYE7eHqy5YZZYapu5dNxQkdmA
csZ/NGLsKlRgbpSRJoWxKbN+dui+etPzXpZuuuOgL3i6rbh74H6LHn3J3MLJu0VeupP6YcTNhzDc
NwBa1n3d4x1g4lB4efYyZsu7XcHLkRNraDAkWIgRf4dyjslsTlxa97a4BQKvb620H+qe+QaE/RCM
Io/3oc63BIA+lbrNITvON0F2iHCNrRGu3yZ9MjI3DYnYK26DfC9tNiYRn7dYEkQPCb+UjHTH3G1Z
L3fBUGUQ6GiawsbK+uOcG+8zI/uDHQNXT+IvWTstnzXyv+mtTI3fixYA1MLA2pS4AMAjrarImKYw
VCJMgn6BRz4bdbxczsGcXP1Uln1Q8HC/MC1ICvedITdCoRnZeEwy3wVgGDc92HGnTyUZmWvYreV2
op9h3GY8kWSLDCDjVbeoxIKCocopJccsVGyl0SDVzoliPz0V+rOTti0ciEFd0u6kOvorLyHxQUN5
/4jiGstdQbmgFR9+PUC90z3zxRH5nQ+yEBUv9Jt6hleKR13BRlmqDyj+fNFTrQzjmQwKH+POntcI
KqcmGIUY32pXqjZGHlOZQTyZpBAmLI58OCvnhBL4n3/3379HgyRPEENiPrCzy0qbC4mrV3UGvj8S
oDH3dgoiAM8KfP8Bwzhu/MRctjMYocghKeVgoMTRBvRVOLFAkBADqGe9sWdjX0lJsrNl9GffVh91
v8aAMPB7o5DBSlpdoLfnTzqL6AGkn7bOBYWwVBTStjyASQ+KpEF/ZhvwR9nyUcq+EBPPpaC+roaz
NU/LwUxJ2llxZbYFRjrIQiXIVOMFwiXpg4X789bj76wMCaRD0vguGRJeGJ5n3C6XyuuptYm6uHRx
gvYbm1nbSeMIwvlipaM86kZ39lPvsRfSv5uWmznSpHGw/Kw9Go6Ed5BPj60zn7GxsPfU2WoveK13
oym5kbDSn7Gm4oMJJs0zLnMhtMs86nhlKS3YiO362uof+5n0+Yrt+ArrJGwNz9kl96vJTMO7xaZY
FsbVtpoPKw5vx2wQazB63bQoVzYJHHt2c1ZOglPFskMQf7uSKnnMrR7Dt4GLzubNIsifN2Jlqq5l
sRdpxF0S0FqMW60AGils19rjn9x3XvmzINd2nxIIsjcVySPL+YZwO8kq99mzuOd21G++2nxXageB
4xdIqv5hTr9MgCzMbfWFOUxHqZ3GjwVYiy2lPaGkAMZ2Ne5T1uLtqwaCFqEkktzGA0FRUERs5hkX
ZsxsgnKTaGJ3OfRp/wqbiD8ytyycBpIJiO7+6cFkozm6w/Kx17vBfa1Kvb5MOt9iH6aoqpPsqZaP
XZ3YW9wz2tnUfNSdxIrkyn6yfJtDYfqoFBHQE2Oviokaw+yy2CbKoMLM14ttalunQjk5lc6jbeAk
x12kAfQt42CN2/d1yb6dPMXxSF9s+ixPc0Ff2Ysv4XLWdkv2ZuD/sIT2qQ3O68LMr+vj4qIK7Qsn
1cPqt8S32Alp2Y39bFHv6HAV8W1Ktlts05jKBH63GKwztd/dOB7ZYsEsLYZ+Q/1fFjE3+WiyNIIu
zDA9zzaOIyKNIzfQQj0jjZZNZxcAaiJKOeXpmuz9RmZbnwQ4HDnJR2J1W8vHvWT1MIqzAnoy9crV
J5ZD94dhkyNH3kwNB+agUQm3I4JihCgZns1AvbdVH0C+ZhYlDlTdeQLfzJK1FVkM7wfM7aGVtVoA
b/7Dns0wnshjrGoEiDWqTJAUSwcK5LbeoVup47YMbS5Db7lrxMd40jpLbmdNJ0zYWFBnuI95Kp9Q
aS+EepGVhbRB9fcSTa64XRgHeyXeqQUAHzi2sOzqOMhN7qASbw9z7iGfHpRFOnl/Iw6nJubeqvoa
hOQxJJc3/Gl839bmF1xPl80lrUda3xOZSyDVs5ReSOQ0qmqBPNvB0rDDuIvcaEN7RXCC1SMWM0TI
6HLZUsjJnUkkT+oY+l7r2iN+aw1vE330bM4GtqrJ28LofPXibAqtqQq9lLQkhWE9gO0XwUuNzz08
25vM536pFu/ZH9WxGPRmB5zgo87xA8GZCFWl64eFtd9M+wP9zToniXywEp+9lpEfXac41EX/g8uE
vbtD6gRwMlLA9/n6LPuurJ9rATfHzfwhQgaOtqaXU9D3i8bgEkWFvG3ZahzlWnabkjGs8nq8kGmX
esAQgb2k6b6vR3LSUsxn+WjuQO7am9Zs26C0OYYxgx1tXJPc9ew1iCVFBSbzbTml0LtpvkP4M3Vm
L0xEjdeBO9CcMIUMVsbTCqwGM80VpEr53ROJsYkHGwjlBOUZjP+xzz91RXpJkhY/Z14/y4k8Qp3Q
BL6W3SdoLBvt6vmh5w7Mt+fy4HmlscOECiuwKz6JOWqBgzfM/bz20vDFRKNOJEhtyhAyM2F9W3hH
SKArXlA8Ovf1wvupWfZD26YJQtyzhGk5urt2SZ58604hTX1yxUQYzVqeeXMLcSx9Grnt3FwKlbyS
wiO3FMOB4eXFlrELN4KKuzukUQjq8vOc6+4DYPU8HExSKJuxYr/bGdTKrTzUmk6X6MJYKUZwpGvh
PPOlIJRKgxE5u9yCNdo8zYfdyZK50Pydxqntrr23syaB2JM3cz9oCLDVWyHzdqfVNkwxp0q308j4
dyQ8CMk3IFHLVA95H1h9WZx7NsIFD6tfNqMmiC5OsE4FOID3sXbvs15wtHcvYwN+co1q5wfMClZ+
wz5WWiDmH04PspTyiLMUI1HALBiYOfNoiCvqo48/DF71am6XwQs9+n+NXM8SYRUYFX/Go7hS3h4x
j4eE6LF+WFgB/o77J0+0wdJ8y4RxC1AEP/5u2OqlfBieD2/S71CKD8chITO9sk7O4GJbwDMJSNVD
SNelw+Fxanj+l+524I3PMRuUBqXoFnmBgzK7VNexsQLduVSuiHwU/otp3lvoPkBKWPC16C5RGUVx
YhKCmAbdTeWNF3Kx2pchQdMBWdqz9QdHmq8JzneECVBLavvLUEwTsWlpoj8m3vzuoCJYmcbnc/qr
zqejFz/MY0MuNpsoqRPbCei1aJ4dzL+j3X/P/b7qX4vyS2/OGZsQ33ol12BuXVYV4rV1nW6zsF0H
GPdgwKTyU/bgbRDXqE9AdpQkaTP4KARLMu+tmZI9oNAtGohDrxdnXRU3A/hGdl7Ai4RCnE4axHLA
KfhgEcIAFmPUSLy6gAfsfeOGf0iAJPEN3rQ6qORsODIHOOK5uWCG3rhg4pfmcjNRWOwyMnmzwvGc
MH2sDaiOHA1KQUJwRFhKEnuG99r9XPUxMic0yT0D/xUsP1SEGiVG/FzgBduMt2xBLzkwjXwYyvZo
WfM2fS7JOSo6+7a0tpkYYkPXx2w/gVBbDZuZX+78HPE/c/aYx6XS7uoUf0hMkCM1WHUTf+0lMRnp
sHosS43HGCo7ug0N6YTj/RKlyQdnhTR8W4oHnUX0yCpzjberEPejaXw6HUeG8sWOkiV0xHxqYdO3
efURI/zWxnebEqq9Od/Ti2M1F9kat2x3dibVFsQ6UYRELjtbe+IfHeunxMO6NQfo9Ew5QPmh5dfr
90QrP5ZaPYhFh/BIWUKrbA7lpzblMM3Lcz74hFrwxZrRvGbO40yFmvQQX4cU4kGGACmz9ovmeixK
OXHYBZ6QD92wwiv8YKB8PCoMLYxtHhGJ/zh2rbMpoaFsRuKhe3s5DDFPaS85SkT7o2rumdJuS1Rg
dqUeiP74qfvqxXOnkIEHhgLbDGTfX1Jgy4NHuUeSYpghI+nZTpu4QNulC1pLe9P84bdRIRgVe6ST
TD8RS97ULX239zsrAq+1MTNI3FMeObaGbpUdR2Hth4EzZprHwEfA2vTYd+c6HGP6W6wJWvMCtJf5
7Wn0IHVPwETtjGKYle1UjA8ZFTDkwVdRU+f6IHV7myzZ3nov1Fdex2FXlgfbZL0oQj82rnG/nHQL
Ya7SfgByYyhIiAxnPT3ou7AJw83i1NjpaX5G7giTuQkzNYOg1IjERezqlVsDuj0chKDInaMlqCLn
cb7TeToC7tvnbfMxSrYGYwv/SFUkOA3Z+5+cfA//jHz5SwzO36J5cMdZqKcMYnk8IbCP3P79n5yv
TZmbqq2tFU9qJvdlDv4Kx00XI9ZqtCewhT9Gi4vP6NcHCVOl00W0bkFoAne8rrL/78D8v3Jgsrj+
03W7OTz/4sC8TvNHOf2vf/3eLTzojz/wr+wn1/+H55qOpzuO9U8r5T/dl4br/EO3fYscD66u+Ycv
81/uS83+B3J518BoaTtIBfFZ/m8Dpub/g0rZ8H2C02xf5674fzFgGrccpf+OGvI8NnCOYeFNNon1
0f0/7Jl/usHq0nK11BXWc126x6JLkaqCJSXwhEjM+tIrcYEKc08T67eIWohqeutHp9n86eP6P9zm
Nwvqv70KiJL8pesUcO7fTKAx0yXFgWo/jxU0ERJQN55zZ3jpm1KDFbUDKZhqyT+ohfNNZ85JAMlz
U3dj2DPLF+jZ+Xip0fSvjH6+hs8T6JV/NUW+jyc1nA0FfGA4zAZSD7SyKqsPdqH8K1b1kyFIuYLJ
GoiUbcN/fl9/TZD648P18auT1+T6jGa9v/nWXd/NvUzX4QoT+R4mkNk5zJub1tG5WobfhWDdyLW3
ym73n3+wdQv++ctlFabPaWHYNtFevm7dHPV/uqz5lM7o+9bu2nf2HQkc52L5cM32Ga0mgej2kX04
Eu58mxXt05rz8JSsJTQD3EqBJbWxQVUzaq6GdcZJqXNQt69TS7dUzKhoENXPoYb/kv50oTL1rvrc
PcWNdZFN97Qa5jmuza1bf7q9iSeWA1SPSasFhmcIbd+YIsx9hDfKfEMMi4iB/y/HIOmTWfmjnYZz
C1OIDU72P+R5Gf/+oVi6TjNs6rbOANX52+XIh7YiA70qrtrcEdXJ8JqlH6p0FpJMjnAIAy0EzaK6
d+kCN9OrL0tZF6r9IwjKnYPtavHW5H94Vbdb+69XyvUIfuMV6YILpf/thB/R+w2NPQlaHXCnNRKk
2r+1J2PcYRA5uX798J/vDfPfvmwC8omju55tc5MJ//Yx/ene6AsyzRXupyt7m0j4F52C0pny34j5
u9DObVD1hLRvLA0LVjI4uykZ3+BTm9Fq4qKr79jR/2RvAvYzJ2DXrYr9vDZ5sAg2oT6P6v/8ct2/
PgL5EvFyheFzGOq+azj235LgpO/XnXJ665rF2pWgb2wb5sNkrxwAOXGLFF35RlrV3tMm4hLWraXD
a/Mqal/V0/WXOgMMMFV75qb7wl/w3bn8dqP4ZYifl656t5LJj9YMt9ycecTjyuw957t7S4keCJQg
IIitP+zJnNZPJsfOSw9Zb6La99BHiMSjql71jVZUJ33x3pWanmSdfvpezo8aX3Hh9Vt44GaYMExy
W6TsdrWEhm8i16sUoQu3sLPee6mW7yQv6NPqsoUCJXHKkhwzpoPalX35UPYZuP7yv8g7s+W4ja1L
v8p5ATgwJKabjuiaJw7iIIm6QdAUhXkeEsDT95eSbZFlmfzd3Rf9R584Doc1sKpQQObOvdf6lvU8
d0QPMVC64FuCNkN9qg+i2UhVqdcxweKZGzNYmcms94lKiJVhFPOU1umkcVrj3dvfj4IRnN3AnLkt
x9RddiwyBNmqXt5OQ2zNGaor5Dh98jsb3JNVxwctQ+RkZ7swLT+aMasIDuS97rZbkrQuksg4Jhzu
Qw3NiG6cdHIXtCz6ptfGcaoAGhJZm8XhNs4/xXKH4nc7lMWHnDtudLH1B6WxaYX5VHj4JfrpFjX2
yRHzgwlUbZAtDjbo98vYEKfxXm8BQaULiaH17Y+Nc/f8cwv0GaQZeB78AuRvZ/dlHpbSTGWE8lA4
1rGV91ZrHcZcfp1nTt2ijx/mrP8sFWtA9z4hW4MWXQOum0eGY2XhLbCOdC3HfeQktOEqcAyLIreG
lR59NdOeVgbK37U1r4wsl2tSLi7phBywu39KB0ZS3YQbpM5JUSYkelU39a3IbMzRkhH6aC2pGnVM
9L2/YahIemGK9C7KABpY7ADFAKhyYEOcPcgowVNg4YkfG34nmptyFaIPiIOKTZhdWDMlsFaDCU/p
JOpPITooLitBC3nUO1w8LtU6uJgVmVLkz/EQLqd8NjYyBziC028EPWSmtkuDV0clz9feFsPAeCxd
mjUCdrunFasj9l52U9/v7NHYBTJBsdqKFTSLYdkzPFmYJRNJ17AuqbFDzv2MIg3w9grOC+Q4vw/z
VAJv6z53fU23q8ARHM16vKDtGyxFK57yUIjtZLTzRrsKp3xt2hV8cWANq8aBwmV2PUqM3D7RQ8LC
77OOtFH3NTP6cOW2BhOzUdBlJzNo2XVduyD3bW0QmbgGYtDv0hxP2KgkEEpAgRqd0BHUjrsS/DrG
IQi2ynEU67RljBauMGF3EMw+T+F4dI2U04RrIXHyoLyNYQk3YJj3+Yj/Zy4hBDnVeEg1F3SndWcb
wcjPYZYRthXW23iEVqbhTrQ++GiLFgnHozVVhsjcak8il40IG1OuBNC8nMKGMGWIbksgvxutRDrU
1TO9qn7X2uQexdZ0lcv60zvPidpUX+1vwnV8G7oIu66DJkc9Ri92G2xzhWumQ3OfTuQGRQ0GoKy6
TmflvcYc6EWE7sytqS9GYnCWSe4XpH7/jtUAMhMi5LlBUOX9ntkix/v9VBRTsTc8pr1vv83vBdHf
3iagE8f3XXZG57xg6kq7iFy7uQ9HAe/J9AHkVB8IkyjW5F05y1zzrqZyvk2CycRsqV8MObY+Mp6m
tZJ+yxBq8VSln8zAvuEa1yvg3gUSP2ZUzD2WMgV1qSU4CaTOxqPQAxIuIYkCSLjMyuEs65Md4OcQ
0xwXFVY69/gSHTpjnkVm8xg8Z4UAymjITyZ0bG6jj3FXWcsWg3g1euCsdBTPjpV9BDV5kkEvd9+v
0B98m+sf1+IMt3P2n/9/0ne4Yf8ZvvM/8+cmfnos/nP7mJePL4+ABn/vxwlQIy30N4A8DmMYsnwt
DgJ/Eng0wzV+UwGvQPBcbrk/z38Gv8rRn7M/J0Z0MS5P1R8AHs0Q5AL7tqFzVAKdY1r/6vz3uvxU
+xajHIMOA+UwR8HzmrhyWF4cY3BvqyhDT3kfMOOHmA0dElvhCnnWpBgazzAQfie75rJNyf/Aw3Uq
SsQ8XomQvzcRjIeM5Kr7F1fyjxvuVfPjLAfXdj3Og0Lns5qcdTkqq9LjxdpRDYkMbPKZ7qocOs9U
pCstepyHzlxSUsx7HMHZQnrGt9DotrmFiM+p8fzmIvgchv5t16K/9hOz2HQ5WvlS89dR6qI61RDN
5k2B/LDApjBIh4hzFvbYq+8Fpt2tQbt2a5iXyI+jozdhmPBogMrQpttnHWc26qWAFYhKw7kG5IPg
zTauclSQGxaRpwb9HCpOo1qGdFdLAbQADCplHriJbqayA7bPpkvyT2TZD9YtOVUcVxOL9xqISz4t
m2NaPA3AEhbDlH3IXIKy6npC3F+l11NvfARbyk5vEcybFe2ECJg4GUOPPvso3fM+f86MMv3ki2nr
S3q5TVANe1OluECp5HBdJTeB3RNkYem3mAMShLO9XBVTRPyGjiYIYG91CFwYBnOOGQHOQES64iIf
tUfESyB4UrPY2nfo3wj2SNz4SODPJQnQ3hq/IVnxpBBmdmFtIzanloDJFQJkZbUJT+/cHqrA+rlk
/7g72FhoW/CQmAAxXt8d4H4VplB2dx0qfr79XWu434AqXVWo0wNTe3AddhHiDTEN3PEt3o/MId85
4Vuvq0D1JlwDpz9tHIMnlpju12+CXddJu5ruoid8c+2jrB2msluIQU4bckSjwkgwlBv9Lrc7omZ8
+u25XtFzVkhxfaYFnCDCRTnmz0O5dZfDkKvjspR7JE8f3RZNaTb08TIhxHhlyuCzaDVwqH65s9ov
wSy2yL7sdR2CT3378oq/X166TMK1DUtnA4e/9/qTRSODZxTg+R1301UXp3LnVYwAZXHUQgfLb6sT
e+Q9aFCKdwgQnaXUGF0G4HUrmgY1HiUPjthG2h69I/TSA7J8jMK/6zmFzpylj3XQfsM/TdxZX+x1
i5CzdgBiVPfouBOqx8KDjY5Gc9nleGKA7dLnhHo/TfqFzGHX+G73rKdoshDMENAzI+kb8XdYFcUY
1Mj5na9afd6XtxsaRb5Dh4aKrTu6pWBpLxcjfKngg+xYu9UnhEdWT1OkIHog/LHPvoLcvVz1zhdk
9TI22wL9FWIBcHO8fpmw5yA6Gol2S97duiNjssP/Ztq0w4W9M4P2+P1r/lfb+n+NmAe6h/+f8/L+
a+g99Xb+IvT9v0HVM+03N3a0/l3cRv/5GDdhXPxn32aPxdf25Qb//Qf8scM74jdQdJarC9r031t9
f+3w/BY3jMlKAcTCsjHf/LXNG95vLu0oT+fY7PjCUl3mP3Z5fovHzjTp/Kry2aJv+ycA8FWpFj6X
v9pJX5/RbRt4JgWG+kEUDGz4ZzeVcIZOKzviJxlTfGkzpq/ShRAnDgTQrRB9PeEwuRiLAjJ19TFu
65u315Kze/rHy3s6DVD1+hQar+9pP7B9ze9TtLBE9wUwvVqT1HribIPG28syeCcY3fvVx6XYgv/D
VfWokl6/XtSBxnKl46/sTNy0xqFPsqXb+IeiJVdGz+HFFc91wxnVZoyT04Qo2q2L0Nqb7Yt5sPA9
maco8y+Bz93FXneTDdYqnM0jDhSwv8ZFVkb77tOUOmjqIMA3p7YR69hJmb+KlQu+2MuL1RzEuwkd
GBCuQ4hmLiSFhsVOmtoOuekqjg9+esXZ4SlAFupp+8EOP7Qn20oO0kx2SeTu1R83U3FwXR3JWMd2
DkHPzA52cWBj3RlmuE8y+C16feMaJ1S3+9LIPnSzdmUnOQGTwc4sm3Uw5KvU4Cf13bZ2xSGNPrcg
LIDSHdUPbV3zKGZB3Jn3bYqa9b//5n2h+kMeKydK1NffhOHZfVtEJACZqmcwkgFE87c9BZq1cBrj
nUPcr24zn4mJa3oW3W/v7C6HbATZe7CJG5rqte8323K2lklzjFN6FpAh3v5oZ33UHw8VFbPqJHOP
eed3tZvEtt1Lw1+h+9jO3rDn8y+lU95XwUGzmPpPebAZaJuGF1ng7HJ0ql0MkzWYP4XQXBe1Y5xs
f3qSs3UxCbwRvv+t1997GNS29GLb+v7s+a5j8051i9Pt2bYVkRNpF0R7AK7xNjm3S9a4dwXBRPac
P7xzRezXA48/Lomn6xbrnWvTF3v9dQurE4Gb8WKZkyOgmLZVa+985XiY+yV5rqvaYTDpy3WRYAwP
5WUPcCBtryweymmSW7A3Gx0QtVGU11bEX6/k2pH039tTjcoEiOgOZCNijwG0M+IJHehP+ZzWIfzO
FGWcvYAVuSwRZvg50m5eqJ/5Y5ApoU0tCo/0tyzaupznLRotcz+vzLxfhgaC8CBCmiSR9TBZJQPb
RmOJ/JAMjGkFwGNdk86AO2GJDHHTqVT39DPBNitbWgeLCNKGnmfTwyMZH2vxgNBpWTn2MtVG1EXD
Oi2mLaQNHN7TVsUEDka2mwowQoRrZBipHSJ2PJuOiJnvGq5Q5uJIR8Y5p/nKqro9Ya2LSLdJH0DG
F9hgkD/52oex+mIbcp10X4IwYsIPBqUNtyR1YO+LBQEzdUQGWbjtTVzcSJdSoiOSeK3NpLdgSSAu
ghiV4AZp6jYogxO9qz2eil0IakZ9HDoaaw5OK4kpp7B8/IPhRtYgMTCAG8fejHZtF34OJ//G4adG
iYYdAjDrEPGRccH2/CSuVTLSKAM+b6XYakV3jMlKYxZl9oa+AKRlXhoCcHqcmPKydeSJRIFtGXb1
EukW+sHOxe2cXc8TftFREldlTFAtwZAtjJyzWVW64PvyfNhq4BYpp+4wBi2ruj1iqVvq9CyJylpW
XA+iA1DcJ7uxy1dzrm3y2F6qbyDh17MC+ABDQBH3+5gwhLDvjwhdD35TnDDAXmbpeOmhbcwSpGke
6peSpimOqPDAcf6qy4JT14pDWHPTQEhvfLEIRbdXa3wPg6AnITorht8bvjendzhlmruEy53a4xoF
TxXOTAG9+wr3Pr42DFIpu4a162eun/eNAPkdOIB1VGU4ROslJNd1X5EUGRLB0o+XdXhEgnjUCMfB
VrOsiYdq+e7S2bmdC4WwLa695so0oIxU7q0E6jXxJbSY9aYYqgkJ7uqTeZm+ajWU8XWwddGd80xM
GIjcScNQFe2M+BrkyTaGVGW6GcbpaRXyt+Ie2BLaFCPo4NLRt2zC7dsLyt8WdIoVR1AN8z9VeKvD
14vzv+kycmw1+FY6lvwmLFY1JucQhb1lDlhqpvde7m9rpXo922RG6JoC1Yx6Py9eb/Zc7khd81Yg
dp6S1nzyVSIUruEplBsC9Ra0d5eNGaxnvb6KFFRjJHWO2VdrIYhK7UMBLcUSl75TP5YGbYWixg3A
oziiXrPBc2kxEJjJPECSeRCsexXcOGThq0D/Fjc8lik+fawb5XxBG2jX6O1ew73d6ahi02hd1P3S
avNdwO+pB3twrQPOTfV9DNwTYUBKEoSlcdCXRvGls1NSRXADaN+iSlu7YwbJHosDqWaYjgmlYF1B
R4WuxqMxn0CDmSLYUSkDsoHcNaI65PA7gbuHwDOedC/bkTMIHStblbwNo/bfOc6bZ+dNKlR18dlG
DY7UnmefF23tREwk0P6VutBVwk09YsFnGhR09z4pMTPOIxNkVKdl14bl3lledhFu3ThH9/N93V81
LXZm0BappS8a+AV6O29HUgTfvilp2XEbvNpSabox7HL5h+6coejYL28TLJxJbrc52DUEfG6tretZ
QopJyHLbmPW06WJxMc3+qZDzlgfmFLE8V1N0wPR9lYzevdUt+AkfoM5cAejBBoVmjiLNFP2Rhtda
rUt2BA0U81tCh7503VvuyvXAfuOF01b92lipadKGicfy+zPBwp8p602b7jwzPpgiPqjhSkOYuLB/
z4TOblBfMfQ9ZFW368haCwpYtJF2yk0aT8xxp0YcTKZEs7mbEIg1abVH1z8c1RpmB8ugTS/Gbt5G
IvqAUxhlY7PPTLlt+mynlhE/E7sqI+G4itbT2B9pf4PVYGHwhrXThVuQAdueZEwPJmPksKdG+D2J
TvXQCNcJyjAKo4YxF0KBEoyKjjto9LKTS9QUovStNax9STDTSOiwCbXQFBd9JNhE+W9uSVU/FGRy
JK5YzvCfBMbwhBxICVRC/ehikmtVHXD+2MyFtcPqCRgB3HR2YbvJByhHJ4+hapxGN8jrN6Et+aAL
Y7R3tkua5DSv3DLdJcBO1E81JvtCY7ETUbIRnYl0bbwcE2fXIZ0Qlv+pDCEUp+W1bQxLjBVDf3SH
B2AaOI94C/l4mejAmkrtlDQDgFTnnTL4rFHx40HSXQ4+usOh8nwwWWqjqEkrgDdtfplQWVrIYag0
3ulT2K8HO9R66nm1DF7BA9Lu6+r3XyyWypwrNYC2dIuHtcaFl7bYwWBYYqhbsxfc2MB/Ol6Xafei
lTzIrBuu1y1nsDvTKDdqL/EhlFeAxmQvaJcCYQ2BiGMtocWE1A29+/TNRWOSRPmuq6IDwO8tejeY
Bg8i+dgL4CAxFI2CEdiYnkI7O41psI7ktA0lUT16dpqM5irhzfT5sG7jYWnwopUdbHKWvxK7zaiD
HeHPEny9JR53pQoDtaWPZXltoP7WUnOlafU7X9HZuOnHxTMtn6mxOuH79tlOM4jJmbEK+quqLskt
Rb2AEgXpzWHUwCO7qCnyeA2vcdkyMW7R9GvLIXGJg1NlTrc0oX1FvkWgdLBpk+ky9VNma/nJjSK4
PYqDdlnn/d7t5GXsdjiv44P0s12ZR2s7nrdDZq3Nal8OlJ4hu1MybVtj2joYIPWQ0XI6X6aCE6PO
FympR/RspzaAt9dR52+HBW4gmih0+Ol40e043907CXuoqPzVEMV7xL6YuRa+x3qXyI2rdwByWdoD
+vI6ZRGClMyPlOGLVEWi6zhTqLoNG+GuQZXSQZ1kIVbTCZuEqXGyd7NLzaoJnEHJIU34ESQilhP/
hsfVZaxSaGjd4jk2IJNAgMK4wN3ZLkuLxXqU5CNn0PDxURASEIZQjrj0qoZri3kFt1+AYKK674xs
pRPEhK9gHbOF6tDoa42wHARFBBzKaIW6BqZejyWJY3hLL5ryGpcG/pJuL8Juz6CX1EX9vcPpr0on
lnOGr67tI1M4ezozNyC0F7UE1vviGgrDEjDfxmYh7gwHXx2UqJ6LPKuomx0exA/uNG+TMT8ROMR2
AHLXu4UJumCctcCfTK+ae1FdfK+lpA0ZaFIMOMUXtfiqz/32rfGrFcxiRYEyYJiILNSd82JpwcQT
4XFJ6BqApSNVZ21642rs/Hd2ctUPONvHWY4Z96I8VIKws35BU4fz2BoslMbIvpjZO/JZvrz9Sc40
Zz8edKF7DLFsjzGffzbC0vy6SUmDwTYFsBw8CEmSLDTIKrOAsywME+DKS49Cu+HZ1GsWJRYzlXCp
JcosiBy/Lt65ur+6NV6+JVXevLi6RcWb7QPeUh/0uAfsnQzJ/iYkkGxlWmDD+p1LoAq388ushozC
pTXq/K2jbTt1GHRI01cS3zCDEbK4U5TUrFRpuFaVcV0V1xa1gj4MG5ziNAyYmQDB/d96H76O5o2N
C7Hl689Ny8gYSPLzVj7n+UHLVyMAUVXNxzV1JDCYjBoXF01hZasUxqiP36LT9m+/C1O9yt+uhjAF
ykxTp9Q9u/qlRgBqOPjeqms7jKLEtYEFKOk0+L68VDfDVKibhH+zAwlQ83rS79VTqap/rez3Rful
HYa1qvbV4i2a9J0L9auNnZylv96h+j5f3B9NixnViHmHBH0nIr3CpLUt289TRZ5YTysH3qo67L59
Xc6EyD8eFPo3LFl0yWmmny1Y0VRrrkNZuwrgIxXomlTjRNTHXp1Z3fSkvpGAVT+AtoF9VNVgb7+D
X31sF/kaBZMSsulni06ZYr2bEj62rIOvSu9kJvj6YJyrC48rmP2HQkRk763U3yXW53eEi3yOvjgK
bHEufsZxMYi55oW/N2lgQg5GpNzHB1V/TOAwoyS8UctGD8xY2gMqD7lA1VOG1ronjQ++fcM5bg3J
/FodVIkJeyi5h52eO8TNT43Pjcbt3jOpllW8Crvo5ntJi6eRxlMXYuf1sgeMkAey9i68aS/Ij8Fv
tobKzqLfL2P+Uc0zdUjUOEt2abcPeYhSTp4anglV9aXRsK+rDdU3VBdtDUmL3BTINTxjCX0zqYjv
HFLHYeeb5DMIjmyqWOEEpfpngsZox8asjnK50cKChgDMzV8xGpyak8UpIqD+b7px01XUPmxqQafd
j3b6BYPf4Xv/0AxuVK2tyk6NokckcAyo9jhhkCu6SAZV8IWw+907CndAccP2sonEMm9zdrPLoP+i
1p+SvK/YWE0hhyheP/FhTMBy0QzSGtt96MBvojhQfTKNH9h0Sxm1C1U7zMa0Ur2VdOKRJXFCtmt1
8k85A+owyYr+NLX7AGIUUBarEgd1/HfuoplgUSzEjvROHsue6dDXB2Y7DZy6ego8c8IbqkBOMEFo
U3VIIbhq0UgXiEZbA+hQQ5Bhc2qsRxjWw1pVIoyZDyaNSyf9mo3YdzXorPO8baNhkyjmKNjvns4e
xfimHjQ6e990CIXqbzks/3PZ7HNxpY77PXMDqxA71X0IE1hwQb8OBar6Rts0RQz/jjP5pDFWkuuG
IIIa8R/2RorZleUBsmYvI9hjY2e4A3X3DobPB93zdqmxKadw28TEYlZilybDpnGB3XCGDBhsqK8p
pAFRd9qKgQXAKdph/l3fVw9hczs4/dGMOZW1tDtIkEwAzgczJZjxUOfc9TMfjhtt8vGBTtMqvs6m
/HvfwmbrieAeqneX6RduEUP1g4wFkv7tleR7A+BvTzQLGaNz3zF9cbaWGQHZbkQGssYP+a7wSKeK
7V1mkDo6BuskLmCpckNSyerWrpMoilGOOpIxUgsBFDrjFLXPFL3BY2wMz+opiugR+Xq4VQu+asWp
I9Tb7/lXxbjLSYQmqasb1vc65sWi33q11iGNo/tifplHhvn2HZYtpD7ZTnUGu7B/Z5exflV9KVMM
ygIUM875stcaZe1HIcte08Zb8CPE2JBTQ/aHoKfeUrFmnnWh7vJeFwfd4/DP/qx6sYDeP1p0u1Na
/pmV7kqegjzwThrlqzrphCW3EKElOvYQtz86qVxbes3pBinNjQzAXtUZlrNoM2rPYZP/uJD/aqD+
fzIqfzkp/x//nVLquMn/WScHDa+Vj8XjywG6wd/4I6LO/w2cNWYE7gIlSFNSuD9MUv5v3HWo4xxu
To6INr/zl0jO/Y3anRk5Jxzaw4g3/xqfa4TeqRsZc4Mw2dEZyf+b+Tmj41dVGwkBzLN8ZcGjiKVq
s8/K+FZzUbf3VCVpm0ckk/Zy7qEsuVXzoFuwU2aYXjW3+oIQPte7xicoohU3MJTzyGw4SvZdr6eX
9FIgrNhk0gYqlMzwjsKJJGGzMpDhsu5LI733CoRGx0oLMLe6ddKYxwIgzbcJ2FD0yRhNb5FFbnen
txm65cRKzZIjLoBmqL6wDf0KBMxF3npNs/QMKybap09mIiSDAkmN9Ox8PJqcYcnQzly3Uf05UW5A
jWG4TJDVQHfqIlDYkR2XHyauOTjGvoQ4NQtOS1i0A4KY+9gfwBKZaT5uiOXr6QtTEX4dzD5/IqJL
+9zQYmdIkko6LHGJxfIz20FfXuERKgG1NowJ15UtyAyKiyb9qsH+dUAq5Vm6jKyMUR1pCBFW+QiH
FvHiMfx2rVbiniEJ8UUA7EluzdjW4q1AduxuPa2OzUXRJhy7udKeAnWAhChBYJxsuDEwdjoP8a3T
+nRO0grH5oIkleLBR5XkKQxWMjPo4jLSgZ3i6gs+Hzd7jLu8zU6UXGH1KL02aw91MHnFs11XgCOX
ltfXwPD4+fX0EWvJlDGgAVWT3bHmp8N+jLKQakgGVrDPC19U08bqazY7ijlTXFeGkMZDLiLXfJDG
6JM4VITgVgppGxFYm6Ied7jecOozLm+AsKZz0XUfM9mW9OMDygG/d4BrZQX33NJl3PcxNqJuF4w1
7BwQjLhkBQF03dImd6cnRWUmXsEoiXa8SEFhU1DaJMjYgxPeSh/lIzR6N4SjIZyv6M3zZwR2RrLj
i4AGzQcusyuAPC1ETc2Mh0VJFX9JGHniUtzJ0li4Aufd0iOCClNYW7cZZEe3uhN2mLckQNBHX9Qu
aDBEzHXnXepkppAn44jO23iT8O/0cJj8z2NtDOLWLHy6O76vldOnXAgNt8CoAQBe1jPxi0unsDxm
7ck4NRs8/N6wDQInyg89I2kPSc9ALo9eF1lOYqodfS4wlbtPVjvY0aEM8yK5z2DBoJ1vahIcxzyc
nnt0HRaRbyZ+omAxhRogpiKXTfUtCas4uWyFhWfC9AnI2VtpRZZUYU/2PZPJsiCSWNSP2lSCPsYJ
BPkUJCFNbRurgP51so0KqOQ0tslJa4emYSaACogwtX5sj7nE3EjmY5/py6rpS4/RZ9XJnuxfyojt
5AzCXvt12A1XRU985K0zJ7TcgSY58bEdIITuPDdxG562drK6VRJg3FgTX+Whj2WoPXxBM9fn6Osq
beL5z2ZbDTJbcstQ/D6hSsx1QsGFXikAcJEnH4YuJG4pmAZCOAp+2vygNblGfK1NBla2gtKUJOs5
EBguzIL09wc9zAqSKRKkohWo5RAa0IfcyKOEtO04/iCMvOh3c+5UXyppy/yQhIUeLfCpS3NV60ML
GS1LmWqBrEKfOXUhMwQoMLmXMWGYiGWZYKDjJ5RDCMM6SeoCnWUhg4PexgEky4BGHGuXJN0zDSK9
vK11iEWLyGqGWx/AtXZN2kxFDdiNA2ySNKbgc3AX+Eh28LM6rRN5myki4nArW7KUTgzyhc+14oFd
j3bgqnEYTsGF6KY82mXeFJCa4JJpwSy9pFxjxFv2mx5k0fzYduC6JLFc5VAHT27Gc+viDzOLVPd2
41xp3nRry2ESxtrwpxmxDqergLGi8PsJXX9aEhNQxJnWkJIgJfldYRHwCYym+RwwPmyYjJtWji6h
BKI5aylPg+3XJXlLVZjyIfWMaUyDGQ3gs+lpN5l0x9tMo00AZ2xCahxOjDmW2WSRgSaBCecXUQv+
Gw6XOz4MeU0IX6zpcUfwamN/0ltD3OkirD5oDYEmy8wMa/9gGF5DqJnAqcYgWaOzmnuwLkA3pnaC
+0QzAxjALK07vkfh0mm0Y8G1r1ndt1bozO66ly4LdxtMstjKEtDvhZyzkkCQuiZy83ut8X+7Jvvv
VG15FPD/XG5dPzaPT8/Zr2SLjFb/LLsYXVIlKd0/JQ2afrJ8/yy7MCAg/rU9pGUogNEN/lV2Ge5v
Bs0KtHy4Mm0ay7QX/xQtYlv3bYouVI0GrRxaKP9GtPj6gKCphqHweLtnsxEtCOMyZac52E1ymeCK
QSPw5CQeAFYbaIM2XNu5uzcbK1pgl91OSfQYTeF1KceR7oS1e3Hhrn+c2l7qcZ3XYsKfb+NMODXa
nVlKd2oPgOIBiNfo4Esa4Z2fF0dyuTZ92eClbnLCOqfuhHwHy4RooXjO/dc6MT9mQjUVkm5pDMaj
cCE2GJrn4iYzSVbL3XxjFNkdc6+RKf30MYPMsRxn3IBOmdyYbljeGKKC35rrB0QsD209f2SQtye2
4TLTon2U4Rw3x0buikxB8BrNXs9e2a2TmjfZi/nZ9oJ9yD6FUuC6ntqN5RBhR2Ieg6FLTLsu1JRo
RBMFGlba+kOtGcSC6gsgvKcRmtzaLBGIZPrtZJdIouBeYsHv3uv0W6+b0T+vLrX7yyaj0VVkl9fj
cPDBVoM/85a9wYefYlOFLPE2JAlMPszJDFxIbCg/4mmqEsao7r4MU5BsY0jDDEOpi5qoGugW2P2+
MjpETc0lKsCllCN7IxjBDZtFvpdhBR5cKG1BC6DdHNbNxLxLzkPPLxM9N9e4SfBy3rkG29DgDh9q
Qs/evpnOOgM/P+7ZqMEZO9g2mj+Q7CxJloiOCbR7AmDSy24oYHqKgQAZtppPgeVgXHblAx0xcFgz
IEO7q3fSwatfhWTxZlvAEE+91xEE0lL9uWH2GfXuwM2HACWMfjwMfVi/p38/E2j8fO9n/eC0hKGU
aHp9aALoc4CqrUReMdnc6iK4idkTem/86PrZw+CQbYsiwUdrmZL0WLngxzKwXguj5sgtuXcXuW+c
fDq8vlvikgahM8yHt6/x2cjl5/s866xHRRXZqRs1h76nXenTGvNaEkuYOUQM4kG1PDU2N49X3mVW
cjs37bAkYEzfiQFRT1mdsB0DPHTKd4Qt6k7+2Qz6+XbOjoxdZcixI7XyQEgaJyZAv/1TBNng7U/7
j9/K2TSjiHwnCfWmOYiJmLGsPlF5yEXtzEREDARhDG7RLSMdUXIjSAvsudejKA4WmZnfUpAjBdSj
KziZKDWAEYZZuoWJA+Q3ix/0LL0l1GBXJu7z2++WDeVX10LZ2V4+7ZMsi47cDSjPxvNYkKgcPsPX
XqRJsbAhi6WQod9+IeW2++UrqXfwoo9lsxrGedwTgFxSn+JbAvHEJUIsxcG56e2jxI/ci24BwvSd
jtY/fRXnnSziTNqCNJqaGft8KybvmKQeilIB9b+VDh4X2ETgk4htoosWT4i7SVhtdOcGWm690Bri
RYBbQzEYbFDcof45qUGRtM3wu1+SvZ17E7nIrpe/937/4c50z3Y2x540h3Nsdejk8FDFkwmpySdx
SPSz+joeh7jZkW5wl5M3GrFOLT2Rf2pManzkGZSAEMrNMO9WHVRH0shXEuVhGjlHOcZPnMNvJFln
CzXtWFWGtm5z/Z1JjfkPm4ZqE738cnGrEwckrPpAgCcinRKVQrFqiQdBf37XRHBW03kzk1Fh9tsA
EHJW4hQcukPvYkyztavGq3e9HiJ4qB80ojYqLWf4yKy/JAEV6W5fYnpr4tNkJ7dWWOvv3JTK5/nL
m/Js9S8KjR504NeHlIhqPP7AInrTO80dfWogvsOlL2cHqN4YLKMRQOEgRyAxYfkMBIRIwV52W9vg
8JNnHvHIGNw9tyX+NhQEHpoQAAKo/kWQW2swE+jAMnBkJuGaMvloBcb9VFpffJo4jEGybd/Gj9T0
tPP95oaIiEdQdeXKcKejl8MAAxaJFPU9vs93w8Uv1sBzNgTHgc4rhVEdTOBZThEfHYckI8d/Hmxj
Vxb9Zdp85vs82rO1EQ2ct8LZFBnc3LdXg3+q4c6HrYR4N73JPXtIS87X2Tyhss+pjxyjja4rig6f
Y+yqsuZq1ZT6TWqJpwrV8TLuXXpaPsIz5KkLguHDVTbZPNP91zFn+jjaRg+8IQmXAjBhyMmd7yka
6xwAaYeWogg3sdkdXeCHVtUc82w4ChyQCwE3d1WQ6MsJtvYZdpsnr5Lp1tfCXRaYj7OpeZRxg8JW
pgEFI5EtYS4IUmtx97NlZRyx9JuyUcTmqPliBwmGOTu4tif0alapXQ4FeQmZ+ymy0ocsLk6eV+5E
VhKSYe0qks1G6TSbOhIPb1/hs7H2X7uce7bLuXorPYfG30EfKYDbsL5rB9Bx1SDY9Cy9WoyRSdBF
A15X64nByWRhrh2WzBVbdQqgPQQTkYpHP6rCVVwpzq1Sswegchv2z0UzUji//V7Fa5nvz/d6tmUO
JZ2NwYKnrFvy1OU343BpIT0QVnYs8/4qndK175DAnAP/E4DxTTvd9u587Xn1arapa8x9Dcx7zK1F
SWReM9lP7tzdJFF1hJC7q2t8j56+bF2ku7O1zZRAOCAUxhQHTsfbtPwyOc6+DpyJiXZzkzou0biE
D+UFEOf/Rd6Z5diNbNF1Kp4ACwz2/OXt2+yVmfohlJkS2yCDffPlaXh6HokXpYeySn5VwrNhwIB/
hKqSSnkvm4gT5+y99l3unDuqV/5CcpFHw91GJIcl8Ln/+dv/3Z361ekdzlOexEPPHqz51s6khflQ
pTwRrSA7hfO8uwq9xAtKHbhCicWZ5xEG4gwpWtjzlwTB495KCVxMZJEznq7ctQmmeiOMXgamhRiz
mcb5dx/2bw5f37VjP23j2uSBr2KPOaYyg0hY+lO0pF1NlyYr3U8Rw2nyQHnndBNMvFVyyor88mw5
IrpvCho8jETj5NZL0u5hkJ62Ivijvvh9YUDuoyFagmVBsUtqo9N8/efr6xj/fpF3fjm2TqA7Es32
y2MDkWU9A4AJsjZz9lmTgF3x1bwxY9VuaqpnBsXlsMbpu2Sl2CAho+pMk/7ercIbBrVfFC3JQNmU
0ipPmaF3S+aXjvgswYK8MmVK3mvu5uBGDD0wDAbdypXQqjOXuCCRvHZ+dNvCfF4Z9Jn3cCayPW5x
I6g0Im/zmN+ohDQAiRA7jfFABvWU3tshdeBSSIYYBNdLlBXu81evjm+TQeyURVRoaMU8vtGVSGCk
7zMQ08gkQJdQJkbbE0kFwM+p83WkxU3vPCMToMR2y2jTe9whIyezwh0883fj1r+p9Zxf6hhBnlPH
iRa3utZyqRTHi6YZFBudJKuvbzNyQ0EFr6KinDetpuaVGMGm+EU3bEjhwjZdiudsqj8llv0JfSR5
OPDveuILDlYTx+sJKs1vdqLvFoJ/sxP+6owqByiObqryY5Z5z3Hffm6xogSoIz9Ztf2lNGKasM4z
ypRnADQ3Y95g1AKJuU4c4pfnQmAXM5LbRoovQMLv//mR/bsT069eY5O1layBghZHRSyJmFJ9qZeM
9iEkAzfWnOGTbUCpM9Rkb2Lmd+skLYZ9XmnH2ipjYibnCeroTAfpEoVzghicmKnffLa/qfUWAuLP
tZ7RTy4KKV1xpIVzqpuVH9gmAkQzJ5OE8ol4JszirubctPSTg9mHxO84tr5xJae9MR+tm7gr9a02
QCTCbVSuFA/hb7YS8Xfr07II/LQ+iblIPNWJ/lhY2aHCM2EoxiBltG6a7qUmAYuADvKZra3Z2isp
4rv/zavyy3YrDYk3NZ+GY5iIXUsYqC6XnljinWKEbaGl7xrfJ8PDXWcjpAuAHk0T7kjIqQKzABs+
+uNpNtnS4vaHkZxx9N94jP+muP1VxsvNtwfyoMaj2/dPZoqc3Wz7KSiz8TZMYVhkDX0VOyu+Ss09
FawUJonnFr2AVWrN9sZstXQziei9TEASanX6xfG06z9fLmMpsP/NW/ddw/7TbeL51FWnjd0RhRJO
XLePPocUy9/EJPwjt6nZ084WQUX5mST9KaNVBhPpU8bRuE7oD/QoPPY9uS/bCQgDluV2uGsjB+y5
yO/t3tzMTvrqupzvCkBAACl/42T+u836u9Hy5w+ea7brt153FFX/ZLe+B/0e3VtLfpmq5avI2s9D
xP4AoBCScvvFphHJXmIRON3FV+loFzhZS4goIMNo5rnnIhirYqS5lHjO797Rv07H/yyoflWxO0qb
Y2a3hBQIIsR9Pb2IaswQbBcfZtVB5iyjm8YfnlQ+f/Ks8ixKNjtX9/hg4NOCyrQfZ4/tqgqfXawQ
JhwSTRnt7vvd/4+6//8niIPlB/0/Bi8Q0EYcBAk/vQb/C5X2/EW18Zf8L4qLP/+3H7oLT//DgKCC
ORhRA+OWxUj/Q3cBtBaVLKoLyAH4myGB/DkAMPU/6MlTaBicfQzHXAqdfw0A+C10Es6Cs0S2bZi6
/R8NAL4jNX59bSFy/erDYwnDLlpV2g73VYXlDU/X6GXHIksOhRoIABzj14ETsJbip5nEK3SFDgs9
Jo/hXI0EPzSwsJP0PczQPHRm+SpEdGrk+FprUEU943NiPSAVTHZpd2eQZR30Qn4L5fxIlsoL281j
K9ICPzahm3pTMPfDAgsvtMHnF1+xJx1GUirLOo23frskySzGBRd0uypQTLlgihT99jGm1s5q5zwr
mJ4Clvucf/P5xNSJ57CfPuet2CsrnoNZPBqNQ2EnQtr/nr532DTatL8v6v4edMBL3DjvY2u9Tnry
tfPj02R01OGG8ZySxtzVcMZbEGkVY1BzSglQG90dEsSblHFtsxxKVPwwVnyKxnOCBjx5I91sY3EE
KXPxGEUDekcA9Y053AM/PTZunh2HiLMAw3Ca49UcbSefKj+JW/A/hctwlrTbqeqvuohV4EkxswVF
H0kSA7NfOMEasQ9kI0Ilr7SAXDbAhrM82nidg95p77yZpLnMufpaJg5OZu4QB8ZPmT/DO/dfcVlg
BDMEHMv6WiS6t6kIUl4bSEJI7ZzaPeGN+2giXQUA4SMnMJIFfAOkuIpKE8TB3OySLhnPsQ1Kvmqy
nd7Lbj2RRnczR7X9MXocKVPznfO6t0e9R+pH5CLNg03rhyE8jH4gGk+/heNHLrbRJpKmHGqaicFz
ulybMjSqvZUtSCUK/G9YvTZ9Ovk/Nq3/n5ctlvYFAfhPq9blS/5l+vJfTl2d5P/9v/63Jlv+7T75
WOrGH6zuha/951/0Yx0TlvMHjgbMKFDCbGRff65jjCH/8OAg/6ws+5d+zDL/oBxEpOLbFuupvRzk
/rWO8VvmQh5DqmX4WFL/M/XYX3dHl/Eq2jYPGdt39Anctr/WiqCe6two9PrJCaudXeknaTlr1Tjr
Uu9QlDjbTCrcitNvage+6l+qnh8/GMcJhApWa+yAv/TCWViNqm3N9inWjkNMGIBLlAGKmRGRUUKK
B1oWTtCCCebQ0IcuMCrloERpkgRJb7LCNQst1yRm3Ld3A8saQb5Ha3S2Riw/p4QTx4naF0Z/n9Y6
HiYSBMJ21enmsj5vXAdFVfkmpL0jWZW4LvsOmcdjqd5ixjJ05c8Wp7JGOo/p1F96ork0Fxo/WYPZ
WB6cwlnrvlyhP0Xy4bDa15/d5N5eZEKtTghtpddB6APVLtJzbKkdcrirT3L8ZCVfetCfEEPFe9WZ
N33tPUYyh9SkXhPGHTURQw1/cOYnIE1iZXp2+lupx89xgfCHd3nKrLVTj/e906GZ6BXJurV3HXL3
Udli5U9QvfiBTVsf+oEWRKMNh6z2boiUDEl75dzYtOUBcOxaC621TM9uk6y0rNl2jr0eO23pBxGJ
4hA4nsAJNfVVQYqqVIMLcMKJGQIfiqHg1J5+6AU6duHqt2He3BDKZa7dQb2wSG2ICv2cE4bXogmv
mnhl5uMnfdS2BvptdxRPugU3iPh0Rfywix5/1VrO1ZYeARfnRGuPqO7W7DZrLDvMVitnXT9ppLcq
5eCjlWfhaRunlPSAsBYSPozIzOl+dxT+xfLx/flESaA7mD/wqRn+L0e8qmEUPQoNFCYej85b66N9
iu2GFLxpU5EAaQ3ZN2LZTGe4MdLkEZ0a4Y35xqpJZMhd4nH7NfrEdZGRTNy624RzKbi95zlpXiKu
R95ynUsSP7UFnNWuC5DRTfSVYeAaNcrelcZdCuXZooOehP5hqkwZyDK/Qt7pGqLSlM0/vskGKVHM
A5Y657wZ0DTFXLlujawPCsN4qkgup9MONrrFgsHLVGIhKO3+psHMVYAqxOF0rxO0t4pM+6x5IGOJ
8yRp+jaP+xWusx2jkzWzos8u7OkstyGdDPiri3Yb5+V+6CU4hgV4QXe+m9QryeBHovWuLhaEtsYF
Oad7H9qKNFzSR8ebyBxvVFU9+BHhLLl2gtl3O/c3cQIxzjee+jraijZfoWG6dXmFx9i6ZgYqOmu8
9NE7koy1I+VtpFJMJcUqJxq7wgTAYJ2AXHnwio50NO8cz+Hvxrb/9nEQpo/6F5ktQr1fHoc+q2tZ
DE7zVOv+o3L8x1TPNwT6oKjaEJj7Mov8o+xZysR4s0DvcDVeWjxaqi7vw35HXsEqtMebdKp2tAbP
CXwpnSAPha3EUCT3ImUdCnXrgBG3po5QEwLw5urQmVx+vVh7VvKgifFUV9XBHu2d5fYXOWI/sRke
u6Dr4L+zaGxCVu8GFXlsWruCNzxldkKKSubdKIccorw+hmO6RrD5ZmytUWe+Wu7HsXtBBbuuiuFT
7aVr1Zl8vpH4RLlxGmqsFqbfVC7SqC0hK2jXjW3f9Tgg5ApZO7dD3fY9sKppuCQZ7Q3lnIG086qX
h7ItVq1qLpHZ30izA6/UL4hzWsuksBFH68W3qRgu5APvmJDPq1bIVVUbAdoUmM3+Na4+wQe7CQe1
L7MP33OD2S44L7rMPd5rTPKmQRggg+auUXsxahe6UmlcEjlVOgdF2nyKPu2nLf/2R4X/s+bmlw79
j5WBfB9s5Qbcd5Shf90yUxcopp2o5snBf1A6L13LchXZu2gCmmMVe1NDz2IWK9BCe1AKqxghCJbX
W4Xnl6xpGBHdmhPvOlueoLFcOvkHVbMeLnghPNbz1YJnv7xfanZIA6q3tYX3hDYrUsi9qJ/76E6R
9jaW3XPjFQc05k9VmLwvL5jBYhCxhdXA58PJP3Sgll3zufb93zSX/tr5+nERTB1BPPyNBaC1NDV+
6gFYuVERADe3T4VhPS3rIf3j3WBQytYDByKyR//5qv/Sm/zXD1wseLyClo0T7q8/sNdIh1ID9YJV
tkdisrZuQJMfor8bndrKfgrd4TT19rmukSqxJ4zZMzz9LS3sq+hD+Nxhsfnnj/R9ovs/T4BM2MAg
8s1JSBC2Dsttqa1+ugamnUWwsfvhCa5WMKfVQfPpW7P4ELy1rwrn3HsL0oSaKrd2NYMXnFlMhB8G
TlDKtreSV3Hmo7bac+26q9TDVa/5pyLcYAEPIs4sOfFhnUs0PKkPRXGbFtGpYgU3ejKc/e5i9OUt
ym82Em8D//HZmqMTAdhYuo0nK63ZmVdOKzGNTt2z7NKrtP1jbMP4J2K5rpwtDKQPKatdH9k40bqL
ntvMklap7X1pqEwMZ7xhjHiqKAfzrNuUs9jQkUbNE0114KPHDcbC23vh9AmnNIqhEA+UNO8s/lCg
5ew2hvbY6M55NMEhAYr/zTOxPGN/vf6Y9CFML17VxY39S4tdidBK4pjr72BKqwfmRnn44x7/Xzjn
/G0T5//BDs1SbP+9PjP4WiTFzwea5Y//OMuY4CLpV/icPH6cSlj7fvRkdOwu1gIoJ6zHRoEJPeHP
pgxKTkt45tKUcTjTGMuK+q/DjPMHq5OAkrsg4IibBWfzH6gyOVL98kyg+MSiy1+pk4FBz+hXtEAq
obiXGi5GO5pOdtqDnkqsbCVjj2U1bF7BpWv7Rs/MK81g49phRkilt++JDDhYrvFYZQCNC1G65AkR
a4ihjTgDe7SeMIpHFwJ6OvZgm9Z+Jy+j3ljncKTejfzL919I+QxMx8nPRaj7l9GZdxr/AOtjiK4y
nL9mmV/u5rl10WCTN9DM9jkylI27sn/Bsyp23//t+3/PClUErWfpWC3r7FRL+5X9SGxzTyyWHI09
R3dfBm+4Ik1epQ20Xr8QIe2isAHrJ51moxvjUzxnuExTi6Ej/EVOJSPJ1Vl9YbmI1l4P16knZvKU
AuragPqqQI+SaK9nuTp1rX9o4jnax2OaQImJXsPab3ahNNJLrKvyGIts5y3/hm+NNV930h0f3drY
ZYkgXzmIY4HXrKVIxKoe57vZlSF2li7fdDpoipbjtbKToyndo4IfdOwpF7ZE08OlSIbxnBr6UZus
+3YJTGhlV2xilneQc1urzxAVjJLSIvaPJLM8l3UcH6IE+42rheFj1VBaYUZYWkcNl4wQXWIjMapu
yasIH0gu+4oupTqWBZUW6BLN7N9B7G8aL1zydB1nZXO8XNnKf2t9w1y5GlLH3ox3SZV+w5+zLz0r
3UqH4njyz1HC3dBGuwtU39ygHhle5yndaCL6yCrnW1kOd2CTpgBwdmLrKSpYo17lBWVOESbFpvOi
fu2NWbUSVdQEOp4Nb7T8gw9gzkGBEzgz/qeslTu6mvJUAT069giISDSVQRxWVBiT6o5aHL/qxvRY
y44dsGzyQ1LJg4VfnOzb2yyvgcMp/MDU6PtyzC6xipOd7d0lZmGcEk1b95F4cCfATXXiHKdYYfDI
40vjNBcoCStJ65uM8AGDl2fd9Jm77egFzpHY2AMFYum2BpaP/FTZo7Y3YIDrA37t779ovv9qECu/
qqNWZ3Cpwzg5WW4WrmQkb7qowOcMa+ng++9Wg/0WgfGLEQ/pSV9+KefxviHUdmvXbXlUYZMQ0Qo0
0e7LPJir4pNjJeE2V9GHXbMj4R9+Y/YmmoHUzIybqFeTc3QjnS4aI4iNKtUmbeMjsM9vhp57x8Q1
I1KjKNsy/KtsgYFMCSfkXDmtQmwp+jCt54gwIoqMIgV8USgLeXT1lJTFQAtziTXlW6F3PFElEDxs
D/q6HjlSaXYMtxZjEZ6PYxFF6dnQKwsCmMJbUnjyZLZcWHMuGqhT9bCzbeeD3GdCMmwGwwnkn0Du
YqZ5kE6g79XK+pSN+QufOqRlMfBfRutRTfQ3Cgg0ReICzxFs4XprhGexHIySBl5378OfIiF7Tdbt
3Uyc/abxjTmIM1RCIplW9ZIUv2h8h+/nOSlzMjX7jhjrIj7Pj51KVoOeRpdK67obq6vF2tVwQXh2
s7HdZtvaxWNhUIFXhrGt9BBP+queFMcumnei09XO8ae93tRw5N2lzlj0Q2Gj0IBq5XpWhKXEPndS
V0ziEjXeagmtChEW+S40itfBEvemzR8iXedzmxZqzXg10NPQWxmS9OgaofY2TeXSwGYpUBxbm5aW
jjeRCZOm/taD1IXuwC0JU+zIU5cuP14v9nOTHMpG6RtsfHGQt5EKXGV0q2qKfIID8o2e5yFmcOfb
aNX+2rH4iX3pvsADsXfeFCc8s2AXIr6EaSHa6DoNuJRmb0sltoWdQXpreD/TztE3qBhXFmh9qijj
zC3K9qOoDq4V3sVDcYFbLwLDUy9oQfqNblWBHMRtXxLvWoS7MIvHXZZVJidteiK5jN7AvuJ+p4lz
3BaTyiFOzMMmM+VDX+JOJGUxZt7rJf3DLHw+jn7NoyaEYub4G7+NVgwfEkQ0PZ49pggwAqKgN/xy
ldVa0EmBZK/LXjLTTdZ5iQCKkhxZzXhTZ2Dcw2SM16AXE6D+krF/T66A25sgkLLPUW0i6p3Fqi/A
DMQCh9/cyrdMJqsuBDZErJBaGfXCUrAIBmBVTAI+5bcun0+KZzSRQ7giF2Y9tKTExJk9H0rTfMDR
RBRJ665GmylBjvbKDumfFyHiBIOl0pkfSvIdyiNSpS0ENPHQCGfnehYZYOPC41hOjFxrbet1b149
cHy0E3I2VcNIPrqfSAxADwrHg0RsXVc3Q0wwqxDJvUzYpDK3O2WuFtOfzIFCzKuCeG4OZxGctHIf
QZSma1kekmQYVgLGKg/8k1mJYsVmipTGIae5ZFNNOYubssYi1o3DMZEOS7iWbgeLMF2n6deOOZaQ
gcltcKdbNcwVnRnwIqMoDrHV35s4SzdxaGarzur0s1XFGv7FZjcw1T80IEOnoao3MsNkUmbVTepW
H6VrCPpACkz7e9jW9D3dpt8Rh312O4h6XBXu2jRe7NHg3JbjcDWzZT51n8Upadv5SJevr1K4GBPx
187wyDmI8AfDbZEPZPmzDaKCFi2hF/KDzJ+OgPECal5K5qht9T6xtJW5cewIIVbC0+gRg5waTrt2
ffRpRK9PEVbGSpmHlukfqRYR70okP/VuYmxTeaPoNJyiTr9GGk/97Fe46LI5u0lzayPr2buL3yXN
ha3UO8iXuVfsZigeqwYfYyTabD9XocE9e6/6jlgJLNBY3qaT9CNY9d4q9DlribyhsRdP93JYirF3
iXZum+jWexIp54Cn47Eu4Z9pLuGEebfuC6c4OeqqYu+LraJLqgwmQbSptraDct4fuzDQaZWB5rG2
Rkv1Rm/VApub3mlpB3jRrZ46gJZxK+etkXouzFvjSbnc2T4bn/WGrcGYTYuHcVK8pF21ydKvJsKa
WlrmCiGD2kn2unWd1V99FSVbwfBH93vvWjblqk8AJBFolG5Y6+gwC0Ls/Tx6VxP+vdnK0d72eLI9
NEmHZrqh+rHPlq3fmo2f3s1A/4J5hu47ed4uVR6xxb0sN5aJtdJMYihQiXxxZ9ALXZNv0hB9vG0U
j22GKrdNh53nFfQzphPDDKaECUv5VM9v/lw/jZKELF7m1zhPsq01VAL5YnlnhaZ3SQvNxVmifyrl
8CBDGBIytN5KKaKdPYyMNmM0WQT4Bv1kB6lRGofZzY4E54E3pP3d5Crbjpw8NkkkTzzRUBoJpkJI
fVfF4g5O8LOV5eiZw8+qYf8v46kJXBsXnyX2Y6Y+Z2O9HqZBg/SSgZ+B6iFL81ob1DNzph+tNnkY
O4KfnBJ0cdgBg6sGDR4Lsb1A7jgb9PFjjFu4wmAVkK+arWaVzge/RPMDMvVsGMVIHRrRJ6tmA1lj
cWjq7k3MNbWxaDcuLf6wTqM7kRKlnAz5cFnwz2Kg8tBttR4Uo72F38l3O5eY+vdZTtHQcHDnQ5cz
7QEXFl1p9pdh5NziRNNTwuJ718nkNtTULWuPcRN2LQynId+oEPG0WVlf48n26Y6RXqGl1l1Ye91q
sNAr+YTQq7R9rHzezY4HYE0V5dyZVQ9QzmMPabvoEhOnhkyjWqqLtZ15900XXyRTS8BozsHeNgK9
6BBVS6TztFVhyFpQf4JbJe4AYbYAee+8LvxIDXcdhmNNZEb3hh02DYz40KSlefQ7VZ4k4i+oUtUT
OuGTkZHlzLFpY9JFCWIvubcy+hFeD3kmc5NkY5EoHTtmuK9jLSIJjd+M0QECeE68TT3KawFBLtQr
aoqieJ+7wTuYIaLZIuPyNivLimmSUFWuedG/NoN1Oyh6ioqNza8V0i0+DIrZ+k1qbX7EzNZk3XT0
sVCUHI1WRudPa6vFq68nsFAc1C5jLKerQa91484u4tByXpkqg7ss/dM4vntdgYsYHOxakDJPVfCc
eGB1DeGutJrDQUG8d+MmAAdKvrCu7scSgGoGT28lekLnQwK1NzI+4C+jt9/Ak25gAVTzfDu1WbkN
i/ukwUgfN4O9lqyGXa9q7MbzU2tr00fk3HZstZmhpe+pHxoBWUD9Q1PqYFygnhlaBcN5wipepGQV
ul7usX47YMsNdUmjrn4KYxzLkwHsq4qYnqlCXNACy6DXtXlXc2i9Thyvzn4MnXDMv6lG9ntKAOca
965zTb//0s4AsEMCW6U5vXaemV+//zLF5OAamkFbVIjpGpOfuEWPYwSwU3XN2NegJ+gtqfQukwDh
euOeG53g5XAFBxh3poIpmIOk1blwhudIwiFC18qwMAn6Vqqb0f5cl2G65YQ776XmUPUl4W09tZyN
0+zbqNmcypzhrcNOCdx119fiMU28c55VJ6sLV2WZtYGIbS2oq/YapYBTY3SIK5e4PgpI98XRR7XX
8Q0ZgDJyOrgnL2x4nztGJtQIxIDDOuq1as1jkPbJCwXGpUP2unUG8hwy4pkI0sk2k2Vjxd9gRbTv
UOsT7gRUxrcz48D3z0I/C9jmhpUCUrmqpxkSejlSEo9bJxNMR0r3IEriO93+2BUTyEmsVo6hkdvT
W6vGTss9glcQQzIkRJQ0R49YHK4y0W7SOXvWNK55YVS2DLOEsNaV9IlrEDbuuarcN531UuXTjQsP
Sln6cLANxmTQVOkBtGsztj7R8THu9aJT6Cua44IKNSqi9LqpS5iMjCAxq3YD9jwoWL+eNZ3dHfVE
1W09b1IcfKE0tc07ibj0ducQvoZJ4Gn06hW8ProNllWzmxczvHOSi9MoxlzdVnp10I5esm76oYTQ
N2xx3Em+a2hu2lQE7dDwiKdE+bVRcupsECAFKUV1hrQeNWRHGzSJKDUazSq2npnCZ0KOKLJ04/l5
to3FjGt88nZIuX3ONfgthEum5FhAys2ohzVpRusRJHqgoiUrkLnmDsBQg0xPfyvsUpyrsCvIy1TG
aqiGepdhctk4AAsOWBM/pmKS2xFR7WkCPYa7VCcqdfho6HvekZ6+1qxhxyREQV2xDmY0Xnu9oYDV
pLOaGv2U0YHwq+yJOh5rgOhBpkejc2h799oJXx7CekYXn0Pkt2hFeVnhB3mnAFuZuAf6+z4fhjvE
tgOnXc5aYcUseZiaMZCYhk/XriqPHmWoLOlKxPFZeulTUbHJIfMb8BRPG8KHeuAm8PhK/TVXuHN9
Co+N3nC0iYtmyyfyA+FHVPI+iptmdk9u435WcTXtk5JyN5wecF5iUvtiJ/zRCpZ2vtDfpx6Nk5Hi
SsoNAfLOMraa4P7CVmNwNG+zcjx6MXo9sza+pSL+PHvs2eVbkyylhcDomb6ptOf3DQQGQx4+idA5
Zyk+SzG92iI8d3iNDDkeEQuWga9wtqRAsebp3Wu7Uw4pJcr464VFHzDpesS8NnwvM0yhqUekIjfA
nYawOmXSqjCmceejWJx7UlDXWacm0CfZBZqGw3BAMA/XNX+ncWXP0ppfi7EmjUuPODTOcxIkdu/e
ZXNy68hLZy4pnzWF3RzSAkomSgXHp/c+N/Z2cjxW6LH6pEy4McBnOrIU6N9VUR9MZnccassNVpOR
3g+NeaIwlZskhN5FdRJE/YAmWH9aoPrGl3KydObsjHFqvQfwJq493KoEgCwhmHfFBItbENKxsvXi
YQpD2it1QDn64FsOjcAVsA5S9lI95ThK4iTJfETR0VabrXNXp3ckbgOW009hKT/xNn21gT338cQ6
wKMLQQ4WHW+OmQIq5yP0ffu+8CiUB/fMElBotaFd4/sIuDrfXEvdpJF3m3jT/WR127yPniubdkzF
hKcvwK1n5bc0hv0ymfUbzpyHHLlEN063/oK8NU18MAJ0m2szfYPAE+DIPyWc4ypPXCk/qjXJXy5+
ETLwvprKNNdmWJtru9W/hoMJkR4GHJjsHDv4nK2KhjnflJrMcKQIbL25tFVzdJCd6/0Ai/t9qu1P
bAk7q3HD/WDW98PoPMhx1J/VgLPdqpubyGpq6DlVvSWc1rmW9R1NxWHfxtTWIrrTJ/eWJsUFmGS9
kpZWHawR3giph7dRWeZbGXG3SwQRaw7eL2FstWQiSEm4rjCfHLtvVppVBr30yysUjGdLDylk9E5H
3tLDux7CmDMqNzPNn7EVCtwSvRnIuOgvYdZd+sF4Ch1CWeMQ3KfpTAq2yHDV22zakwBy9KPXzmho
R1TqNPnfsphdMS2t85S853pl3thav6Mf+2Uu9GTv1uH9TOnSAUCr4/za+PB8tJZ3UpzqlKLGrx24
omZ/71fhujLrcpeg3PmeMk0MQDAuvSEQ6wff0h7rfPiWhd1etzRI8+KzAYZxHfnJIzkTgVc0z73Z
wTJcjjAezYgwEjj40B224l60qCtDKcECZhekVxwhx6OhXx1SKrrSwARTMMFTpvfQzZTKNc0xu6Qf
M8bheSBtb+/X7av0DpVl56sCM5RMrWSVTQtJcfSCzB83PA57RgzTNoqKywQFAnPQnd+gsmmwDkL+
V5fcmDXiRWgLxN1e9DTem7y9d0tibj2N0TivRMWTRkg2Z+3Usx+6Cen0oM2w725BfXksRuw8/Yn5
IU27r1HWH5n5E1by2nWEssSC/68tjfuS0V8erzrVPkT0q0RXwOSqBSwdmW/tpgKPMibFjvP5h27f
o8swOGTMN1pNzjffv0LAzfd0BUHfk1+sEpU+Za35vohA5zG5zoP4xqz7KAfjgYYs7EVtnRpCX7OJ
fy4q40nqox4UmHLjieFEY9lrk6yUzWhcOLTX+x7Melu6MKqG6sMTT5yLKXWdL2kN8Zt45MR2HkJd
YykEMOvC5w8yzTA4A2wNn2OVGlNqgm4HvOIZ09gLxq/KG8AVuSYK/uHNQzvk5W+JFVaoRvSTY48X
95h6L2b2yao83HtOfD+HPgOWvLxMBmtrxgoZLLpcMJvTmy6yQDkVIKqPiAmMiDispBYsQG4HoVrG
plH0kPS8v7pVtYpai26kUd03eng7K8DIrPXrKBNPQz++DfVTJ4bhFBp0vcu03AzWOnTDRfrkf+Bs
e5m8lKCZ4QkHZaDHpNZnKeIpdro2JOaAnKioXfI7Jsy0sak91OH0WZM1+HVo6XFHCPPc3aeTa3CK
KuKVoA1LZuFK5B5VuZPfF8C1ZIRcytdVFUzaRN3bnmckQ41qKoA7hkPApjw5afks5phiog5vYFDv
CZqWgZezNEDmufaGZGNoPhDB3PapPMCmftaa6Jxq/t0EaWHt2sRptpbxmP8P8s5kSVIkzdav0svb
C1JQBRTYGjabz3P4BvEhnHlU5qfvj6iU7rpXpFuk7rY3LjVkRrgZoKj+55zvpEdKkLwNnRnV3p+m
u6WwtzRtl8dwwTsyRcz+7ApmWmwhuMj3vp8fhxyS5+BVrJUGN1F2K7N8PZeZKphU+enRYrWga2zq
hUIcxgEJf0x3Pzrg53v/UYSoRKmiApVp68Kpq0hUsjec6TnpbOjVhaBtPk02MuvEuaHDctDG2Rqi
09iqcgf9PIO7zwNrFwDmWLlpdW0y0q1jxqIPeeEhzeXWbloBrs0FWrRGn5TzSNhom7bYinuro9K7
jy7tZB5Tw9oWDqYe6fYx3allBVc9f2Sg9bDEYtfHJYGu9e0/JMl2GMzHxosAs3ikdUGjQq17K0lO
bPjCJObfLAnCtj3aPYUcDmLqaSpa8PDUsYu4N+k+14c0Ld+Vxx6P7voN8bfbIuOBqKP4nWw2RCX8
xIh/+bnyp6OQH50gPlwZHRFz5X3JhdsqMThbxDbhwMnfmDOVSIN+Hft10B6rK5LEByiKnO5TO2A4
KDc9ab0uYe5OUhGFdPleVHn03W1fGwBcgaNmubgdBvnMHLIbiSSnpuruFh/tQs8t52WmA/6YEF4u
cjhT2FR3BQ7EjZ8WlzGZoF1E4uRDR7s3wz3B+q+uLLqTElOFFsajGQHh5yCAF4KpND3vsueJz2Ty
I8fExEa2BF47ietelB9Ll8vdwEFzl/cpAGHehDK224dYhG9lGTavY7xjw83AJeUXaCPQActQvGOT
sI95WcKAyk1c9KVceEbzX7CWu71TZ4QakR8uJTT9oZ3O+k74iU2FjrkENgirbS5aDjIIAyAAqizo
NCwFZTJH7i30k7GwycsUIyW/xv3YK7Wxm/I5Jgh21QO0xybusFe19RXgnSvLZaNVL5RVhAYanJmE
HGrn3ENf6Pb8cWcutwnCyk9vwrpYdiW7bwbuFs2mSAwPYOLIwZqc8qOu+En76EHNI5HrzL7rDOZr
LuWBENdRc9yy0hxUre6wACHttTN9rl6noIcOcJM6Bg8xhkLO0t5BcmRhiBHdop3zi9jMOAuMfpvU
L6+bOD2iU9Y7AH5ZoP36wmv+IoZFbtqqYb7uCe7OoWuPZjrbIJPdzaC9/nWEf3vWE5IXGUe8dkw4
izoPr9kbRLslHd1jr6b0baHwhdIHdoJLX98LgwVR23aAWtxchGIYl/eI4laeelt7/BZz2N7IIiZj
SqkyN24zXXQXnnLwblcdpGDhSHaHnsFvKfI3LYt0r3133iGyfcfSvx46pzuYi6b+SzZ3MwA79FF+
VPCP+pLUhKTilprmIWIjwuxf5p5zpq4pP1DmdK1taBaxVw3bnA31Rqplutauw7Y2GeBNehXH23w4
exIZLmFvEGh42C4B9A0oGGDEKMZDPRhcsrrcN37Xb2PD31A4bT3WtWg2vb+AkimeS4OhEgTCjcOg
P/ayeVfMyaUZqYwvV9wib/x3ry6crSsqPzBC1EnodMvOKaFNjMs0cnyhpQY/MrOLhAnAdKfstg2Q
5jHmRfnTZMQ+Buju2vbLWy7LfGOVUbvlROFwV/ScnWec04vpfY7OwvNCw+BSOsuuHolr2FXLi8fU
wF+m6rWvm8855/acBtq5LXBWQQ3Fbt86lFUSqODVNVrj0Yk8BufseGrKEK7q1mYtlTMzYbPfjG1T
vxCM4JxVjx9FFtgt9Xn5uvK6teMyd3WuE3WLut0/jfn0OA/U3ZjOPTDLluMQ81AHgFaQCrSmXBr7
plOfTcNgdhytBvNj9WADUNw0SXPyOIOgWTFZbDO06tbVOyoBHdbnNuvO2JixYrsuW+yOYWA1d4cu
ta4wEI5nv8WqPqnK2Ukzu1C1XXJcotgqwWpxqCr7Np+T9NIo975R5rhflrjeK5k/OvgxzvVaFSlt
Ti1ONhPhr00UeeTTONHOVjzPBhTDHoPKKc/hpgP2G7JyOqPQvoZhHDIanj/bRbdXVf6k+8hA24DM
bXjhBon1Inrr15DnbJ3q4uAsDbh1GWXbMp92ZhHdxDSKbxZDRjuXgx0MEvQXn6Ij0/1JtFyP1knM
Z7X3ra/mc4rZLZIZeNYSBnkSpzuqJ82N5dYc4CpVnRmuDksQQiLYhDk4UyODLj2w7isFFnsUi0Ct
bXgIGC1sDU1vEc2Q0ImGbtxxcvqMEgS+Pz+IZsijEGbQemDmLReNLpEihlVpMBdalg3fL6hMVcQB
04mbLtbe+c8P2Q0IZ2QIZqHf6pJpZwfvn8hQsR8mM73YU5te3KRmVvDnvxf9EVRLeu6KCbVzEvah
Yz9CSaHtXATMIDRH9OfRnawgM6GHuBavjZbHjYa9ib1z0njbSeaHNqSpyeqNtag9uii2/Y3cFV1v
bPGC6A1P3123TCv0s9nXefUrCa+lcZ1lVsK8Seb7WWSajFJlejw+U7ctcPidG3M6VlVkH2CFDGdr
/VFJu//HD2Vu2QGctDnMx9ASyzk0qQwayrMJ7fKck1PIeMErjIZTC5024XirGAacDdSPs80ds8sF
DSyqCX0KIJpD6TBdshP1YrTiMZ8JjY3r30d7eou9MLDrabUUtFvHYjZKm3Z639TiSvW+2vmiSjlH
hdsJkmfdUq/ocAjB0FJcxahRZjvftTaVQB5rVIfnYIkMG32wva8ZFm2SXD+NNp6VxVMvrhoL9jsJ
X36zuplcxPy5OksrizcFrZMGkorKHiIs0oFZu5yNJ97zfnNXOO3n0kUTybDpATXmKIz5UcDZRhia
CRwz9UqnoeS0kzzUrXdYpqZhKVMfZsfrjfePZ2GSsl4AQD5Dfd+zmP5mpGKh+UdEUOzfvrGy6gwX
q35FGZmQ316FjDPmy51ZpXfwmwMrBpGSoDjMRXXbo+2wKMybqDC+dBKfcrdrNpX0f4XoCWjVSUcj
DxB4z/r2gP+eHDN7nnrvlXICjoifo87ZTRF7aSqvZXuI5GGchZF95FZ1yia+TzdJfyx2vUXm37Nr
fDYnCHkpTSfbvP8zoglPlVu/hAkwkQ59alMUCUDb5c4QNShXdndu3D9ATj2kHjqig3LCCGraRXIn
8SX3kYUmnLHzzcPwCIHhdvKXN3a7pna/pgz3TIuYvxoN2gCgNtGA5c6yMuwz+XNRH+Miu7fYJW0s
rV5MYwqBf3KHlDwNS9qevTWwYNLutnY+U7D1RisQBATzEWArype/JSNdlfWx5clhBEdRJJ4a37/u
Sv8jEmgOjuFdmiucPC+Q489FRTjZYcu6kz6nl9h9Kxqn3SRWpY62kX3eLHV9yTK8Wor+TFnxUpqr
WypfHtwUtIATxV6Q8ZmNIB+wklRFMhybZFfmnNBKB/LxbEHWmWgtnr11S5xj05ryU9pbL24SH9Cx
oeB0lrMb+5VZf514YxeEj+Zg/6RTdILI6h89fBv4eBZ2PSgSkBpBjwni4F7ETpWkziGc7xT9BlDj
oqd0wJfYUlcD+tjZtb5xcW3rBOcx42t3033HxRHK4rOkPGKWOW9z8AznaiQ+VfPo//GG/ksO2f+N
SPmVn/U/eGj7ti+/k3920a7/wt8uWkLKNgWNnitRVDHQY67/h4tWehDlJU7ZP/V1lrtayv9OBBry
L3YMwiHv5wtg7RQh/KeL1rD/op2SWhpF790fq7z/r9hoGcuuqIb/slZTmWfS/cYvQsLPpYLqT/j5
n6zt/AJtinzzUnofXpZ+/iFcUB567bTtfaX97BA50RvHqkcmaeFxcIjC6AdLoD/njJXMUD3Uemux
x9zOrqU3jNavrLJgFJVhHKMLm8lTtQLkti4F1EtWGcw128/KK04Fy0gz4O1sWSVmwoe4P60N6bBs
U1VE56x4OKiFxVPP7stUV7dRV9f0mI+3CzhDMCES7WViiqfLi++HuD+TsQ58RxCf8Oxyp635SfjL
renhzLPqPrtEuNNUtZXEdOqSKUWSdhe6hftNY0b7LFvlOp5ykIn5voe5ENAWj2EUil+ZiBc5WXtY
SU9OCEPJYhAe5gTn0nK5K5Uet2YvmGioSxcv94MpHs1RX+yYWN00TsxRu2CaeL2x/H/zwn8RY3/s
HEZfNoAqqFoc9unPGXGJboBlY9dD6B2VMuBEk4Qx5XiVxz0jnBIXFxtXv9filVLEa5fo9NaFeA2R
aLD3/Vg6t4ONVo6SbNGYtOkN2lzy0n+goI01qzJJEavZOnM6OM3C/UlTfHvcIr+q0Lt4bWTvVJ4/
z210taQRH1gSS4PLGx9if0gDEU/f9Xdbh85hkvS6Ku8h5kNDs8PKm5UNElCReZyYEZPJ6WxyJnwY
d6IT/Qj1qZbWeYnZs9i8ok0jic6E046Uck3ENvHdgAGK6/nGGfoJydCABpVsYioJgiThoG0Wsd7i
YwlijulloQGkut/ClXcj3by73Jp/NJ1Vm6Kc3vD78E/wkkn93TKGv1VunP1jyjwKCUJfJSp/NpL4
M45SLNXcU+Fs7UKVu6TYaPfVff7OnaTPS0QML10YufVM0Ni5Y4/uD3498MuXOKBtZlYdEhYsj+eW
t73ln0PJQJtLCdNva/4UWf2cxNmvDvtoOUcx/yR7HYBSTeBBwNtIrKCQBCGkdN4ZrvnbLBd/HzEc
72d1yphTLW5yN6ZiYogbPS5+eilnGxuS0V0niaNP7nIzGkVNIRBTF8P1b+zB+5ViCoiZpnrSnTcE
HndT+uVnkoOWPb5MrS7xiJY7a3LRTBWEHbwLn36KQJCkd0mmuoNhxFRl7irfMHdTaJhHXYTXWZzf
tynNvaNm1u7V/lcbp9hNOHMyutXfoV6u48x8aEgGrBGcn7zjzJvVyxNqQrOtVgsnFu33rEKLKDzd
4wlIeiZa47Qrio7sI+Rhd9LZyceij9MxbAOJLLZDc31l2sCT33Y2BjBWlQw3TJPgaVERtqCweK1d
1gF2Pmyc2xvdM6aSQ/tep8Z99uNNtt5m9Axz+JQWlYhKElDD8tzbkBccaH+R9YsoT+s5/bMfxZc4
wV6WVYpncj7NqzCTGuxu0tUywOOJibCaoled+MmuMh7ZWXeYSVQZgAM+lCrVt+CmXHiWzLdsa+/J
9oK0Hz4KSjALC5xw34JoYVwuVwCW9dZphSMBpxGZi35fJ0QNvbLZ2bq6eKaLrUpdu0l7aTzzTs2N
CtKU0WZImgz3DOuHB2EWVLk4K4exVqXZ3iWyYgWo6+chpDW35ThQp0xiobAIOKQ9e6+FY9cI8zag
0zvBi84eJC73fWuddY4RlbrmxnQGsPhuAtlXEB8eANTm6Jsyusb20O+Jmv+QuNv4UbnDCF7e5mV2
TixB+jkZqdgd/KAfmm0U+i/+ZJwNy7wDa3Pw2/w3k+ffYQnIoQzz197O3pNZXykIdLEoeR4lLj8I
b0wy2E3LDNTk5LEF4tP+skFDBfBh+2PUuruEIcG1NZdv2jNOM5Bml69gYxywXN3Sq6Ce6qjfd2bz
ExdG/SgUzkjrHBe9d6gaVl6deveTSaA0HtFn7Y+0iLA9YdfDcaZucIQxRyNRWQUS68LGnPIDEvpV
aWE71NVTD0DiGIPxYsjwk2kOqEaDL4Q2ERZ8PAKhc84N8yZdCzOGInkrcDChLk3xxrLeJyXuWWlO
nYwYYBX7ZeSSNo5t3PQFHWZDkd8a0Jk3owg/EHlVY75ZZvsSk4lnAWvPzUQn04ybt4bOFgh8c0Gm
mLNb9hVp5PcpThDD52HeNpUdxG0vKTv7kbi/N2R9CMyp+sBstcRksUnBZgULMz41Fw9ubNzOjcST
0o0Iye2LNFz4SCpBCOtDxhu5flW2+yTB7x9hIASyrs9FmHEzia2Zms9RxlOLwhCQSC2OtneqDeE/
m/4t1SAu997CoGeRF6yaDIodByen2Bsmz85CkQWxr8AYmHLnGOGDSt6WYfqO1xvylzSgpPb4FSyT
AT/jg8fGLOUREXfZ2ks+75HOp5NgaGQTFVRlflfEw06MpbqP6PXAdRltBSSvbSnK12W2vCuimAYN
0wlVOouNnRoPadPpEvoy6pOMQtzZXv6m8o8xzigP0+rUNu5q9ZlvjGLBqYVrHSgeWd6lv6/Mcmaf
M+/8rD4In8ByV3L5xBgezcHco4VRypZFTz5hna1hPncTAhpW99tMzTkXKfBM77aaB/C61BPwPnsZ
PW/ZVUh8uMXenCZ5K53k25l5e9jG/GMkapOU+PgyHOTxMoC9TXCyRN7RXOKfAcfihhF5H2Q89gfp
lfIwRW9GniwEgn6b7DYkq+01hse3mQPSYR7lMWvZXiyRt88Zwhz4di5+b5A2yhsT+yHeDh9f35Xu
DaxGTXjPpvXaz+nu9UNOZMlrh3/5EJVw0cz+STJxo7w7RCM0x23uAOB1xuqQQV1l1MjlFKO3D7nP
GNBCjNVhdeeX3GgdSqIAslN4zX4R6ePEbTqX+qpIJghwUX63HIdexNup9SBD2/ziuCOIKJjuocBq
gkNmvu4LXppLrPHlVqeYc1Ewtbl5iT+BssS7hV3tqQfaspnaYhvGCGfpxBnUTpNT5mNqzAiUgaJ9
DldTiZVk5YZh5aXltD20TrGzs+KD+CRJZvwt6dR0vL6RLMVCR7puyCIsmc2VoSXdsu1l71vxex+3
lyQS2JKW1SIe+7/WQMGEZctvuJyTqA7jALBB9Ku0be76zGsPE1I4yBnmldXIwXLBKMi8C5pMc+l0
8pgTTgrGckIjSqx4HRHtHDsSG3eI6w0J1t9mRuQhx2YgSG8OKWECvpOtiqyMvSkvW9IoJLRdAaS7
DY1rmWNK9TysGpV176Qa7yqAx6pGZjHB8BkV4Sir5oGSOJ1QU7qp2RmtdzEXMGtNzXsk6yKUg9Ti
xUS8YhI1b3ahvwaLWuuoIaQjnzlz/44kYoRI+6faQqvP2kciSo+prp4pvRF7PgPGfBf3REWFo2Bf
Iya1Tdl0b+sU2jPvfCtghtn1qgqU9NYX1HCVyPC8NsPXY/5LCl4QTu0hELTDBbji3mA9u4KK0/JJ
ouZgqP6bZcjYD033FQ/JhT+FWrtU30R2Rowgr53ALNc5FInvVeWPzOiX7xP7UEBy5VonFUdFe0x6
q8VSTvA2xkTGRptmYxXvtWmDMUFi4dT+2rWzvTHMnEmNLa5q23u0U++a7plxKzhrYAdUmAy7cldb
JrVZ/SdLxA1oVnzr6RqT8e2vMjO28NvfCvAwB+3iFpcOMoBBm7rN0ucp/54+pHcGsjehQMlJlGKZ
DSGq55+9k+xlS+xDSAK/8hyZQe/75LmaCzuNX8bQTDvmTw/SK+huCXHiWUsTbzgmJWynoOHiTrGH
/jYiTbNBEJgP9uJtumR6LL3mw+tFvSVWGVfDU8RUAm9SHrCS31mtXRDq1y4bLOp9OqRSfG5qP8nh
d59OH0Y1UkhtupdqkPKuZT5mDnER8LhG26Jw4RBQhOnk0UWqsOXDIzOZJcCndPGeMrPnOiofXPWP
sPoQplwHM9fF5uEax8ogd6w94RG1TrZd3su9thoEImz/rYTu/rsyyItVeDAD1SbP2BxReIkLhWl8
m/VcmgHshEG2H9pErqXY5cgquxinjomDcd+E3ZnYEb6g6oFwDLqoneSbaClvEMdhXkkLbRmrdznj
Z4Z6kKtlhKUys0lb0pu2ahccO4x1PcaXk4ZvsJD9moaCZlHjHtPUORe8pesEzqx6QNHUu3p2nxqH
Z2x02CBkDU+pkfXAq0q8FLFr/0aNBr6NX81L4p64h7hK0+exBxFWOvaLYTXAXIg0gAXrL/C/khuD
Rczp8/txXrECHT4aEooo7w7rXq+DIrO7rU2+vcZxvl0S+zSm5F7mvp+4QcUlT4dHJ23e7UE/TuNy
G1sxLlWBqE7NIQYJEN4OCXxzCE9Lp+SlS9uTJ+wiUHGNYUEkb56+WIO5NoyG426qvDtMvUVAKuGO
enYYgsCGUV6qrT+fCfQzPuPC7Fq3spjT+ndxggOD6RaMEvqKeDsukhGwyre+j6/H6t4ihWUdhGpT
e9SsJbiaJLYbquO3YzSe4ny6y8bhzoWJBn/tuZDtJk3lTyEhe1SPtCQc6VY6GYB7w04TKyu5Q1pl
naaG+o6ZW7F0ultH8hzOzL9pMMeckSfBn7+9Zi/Xm8lznSbfRtSPpI3HGhMe0jVeVGm591FOdbEx
nOpmuDbMGt28oI9zwBowmLC1FxcWjyu/KJ3dsNE9Z3XFTlERWSTrxPaweApzWLK6GZ6xIxLOsZtr
at0/kjCWe1W8mQ7Qn/S5QYsBBJbcCupOUwdgKWIGlTSNRQHLtNZ9tBAjInAV+OZPXqO+2Pegs5S/
Kl/TPOvMJgZsD72yF7iKFt88Lz7SzRImGGlZGWIAmbJQBwHrW/bJ3kR/SdUDvuwrYfP6XhOjSrSX
fMRCaLXwWEer3JES4lRXt+VeZM1b56b3aQFcOi2uraW9aaQ+oSTfpF12r1M2hjbWk6GgdHjGi1WJ
W92m93aalYFI8vema78d9tnmhzKxrtaReogg19fh9FSU1lU0f1up/01PIh7OKdrpqfkMsWpS14hp
b/nJx/k2WpNXA9ln26NFhHFu02Y0DYirkdCFb+vnusvfRtVchja7z1vzp+30d2JxoA5BcZq4DP78
CfG7zuSbZy0/VqL2bUUO0Gj1S0qHTLmqfDgCGFxHW7OJbhK91hAuX13hUbbjxDel6ezXX8Ew/d2Y
pau38V3MnJPtssGC/KiN9B3v2n5OBeMHmMoZo6q6SnZapXfRmtQNK840onhz1oBwh8vKNW5cY3pK
lM/2U9qP5eDcD05+Uzvx+5DNtDWnOMzDmqGR0M8iqi/DmN+nDn+ppSIs3b1iO3LINCyqpSHFOD8Z
LL5x+2NjOPDIIAw1jYMDk5R6eHfo11oF4CD2nQfZDE/rpzBCxOl1c6drzGXtcE1K875I7I1HrSz9
j1utvJdm+bI5bneTfoYviiqR86haXAqZZbeLrE5RCWyIneG7HZGOI++hvPi+zxsWkegjzBSdNHyt
hnYe1s/bUgdoh8lNQTiRI7C1YV1g81T7HzlKgoquImeiyiCUXCMzO6JogwlhT7GZaZdjmsUDRyVZ
bJi3fWe8Ns4LHYoXW+l1tsPrbIxY1BrngyAJlo6SROCAfxx/OITkCSxTfBPDRmSWR1BXi5dIGi0K
nqT8lXYkPcHJGGlLABL0kudcKJdAvtbqkpnFp6R9GtnxBkeGCFQ0oKxWV8T5r/Q8fGKPYF82diJY
5vZisiT3FDRtK5zGa3PsLjIudlHcNH5+P/j6u/C5wSyvxsGFm2+ZWN1dfHnSY2ca1zR71rgWV0nN
rLMJU29DqIcnwpp+OJ7tIfU+2aXG45qcl49Z8WaW/XJbJXicTfNnqsqvrCK8Q0RdbUdZ4cuhr7q0
+aLB0T926XLTYJDwfb4JSv04HLIWNyOTvpBBccPboopHEfRzfLYrRHgn//BV+Xu9fK5ffo4W33ad
RWfb9w8taEiIOc17xwwyTMhnu1H3gjmuRqQzX62U4yrTgaWebrkVib8N8mGU4XEZlquuXsRR5dl7
SLiqc5zredO+sTZNIGFzKDIK9wGchjVe77nvFL1HGc5wIW951FJGKfyefX8oTEwMsuAvbKz+Ji/U
Jp/Gnzqf2JhNdHcY5aPnzG+NnT6QAVUbpwHxJTXIRsMgucwIJmiwTjMZYgNU1+qlGdbuATW9zk5a
/3+wS/43KjM2TJD/XpkhlRdV//Z/tg/Bv/+zOrP+S3+rM+IvbCAr30SgzFjKgjT0D3UGjokksgFj
ZKU/IbTw//ytzjh/WZ4yoZ8AhkKEYWT4X+KMsP6CW7QScaHW+rDD/iXGCb+FC0rl/1JnpIvrw4aO
C0zFoXr4/4E2xnSLdrGEyFZ0bc0ZB7rH5IYkQxmGQxwDpi+nJTkZ3QKHp7HOU4JXEnA+hjvWgmma
CS158ss3mJ0wATPPkEMXZMe53KZGU6KiVJyBPW0TNKumo+qj6ux0ZDARuTt2VcZtrvtDD8CanJK7
6r5ZSzGMD8ggsiPKd3sWb075zKST8NlZ3VA9oV3mrYziCR/U5z8/Zp03Z/zRt/XYY75NsDmgVt5n
pD32tMR+cKRSMISW33KeW4RYJBek7+aMaEGZVN8O29kgo8+xcFt1pFncyvmhJUg20AeIrNImGp1p
FkUCFvLvH0nZBhwR3CNvVY77M1AR3S07MoTrDArnQ59hJxBTh21nJgqDxWsDbn84IwFN2yrGvACF
qmWDj/V7bxuMBNcvxze2Frng05//kq5elT//KSZdpJe1UJ7MyrmB47jt4Byj94jhZPSPHZuZ45J1
uO5MEOVT8cssqnCXdaNNr6AVWJm6k5F6EdWSBmb0kc75HPSM7AiPLpj21ipk/CgbOl/Rixwj3JL4
fR11CAiCUkCGfA9sTwGBF4CbiI4xiW3uzO7QkFo6hVN3IdwdHQynv/W6jhmBZRNp14uL3RBpvf/x
CbptHNeQWyAO8o7STMzLhmC+ayqLKAh+0qTLdwtYDBp3e3medfc2Fy5jTDe7Y1rbmu6NXxzMMD5Z
RYK1ciTjC1fHp1RWDvx+vAsK8cs1YCr4ItsVY0MWfLDvkl7+Dpc8DSKluW8ej6072C81Pb8cuSc2
yTpvd2Ne7+pJf1MzTTVSNTqHoYjeyjq7Gzr8jgxG0FYMjjQhhzS6X8spmLeDsucgj5jww5+4gU1E
MFDEMTYdM2daG+16N3vkYMIuwO9o44rNE3pUs2tsK6HzGWqj9uenrK1JLrKlRFAf6HfF7iaVnl5z
996bp46Zrvio4RUEPVPpvvDZH2hrny8nkUaATqJ6Z5r1Wzs4X2WBIb/Mm18OdaMMGMbTWM3HgSUg
4CUGzjiFdTZjVCsIkG6d5lVhL2KsQDHSrPsbw2hPLVmaIBtqGgrzaSIwpCMmONj4sI0nVFQvy7Tt
jeaFp4DYV6aWvTOlh2aEAIAaWu841i/ZzMzSYlKaqm3s4tJr+xsiuriPW3nV+Yhw7ppAjGLKKJS2
jmNnnUNdskXKQgyMdFilLZwPpROgoxZT7bIZhqDEIJ073c3M5cCuZTD4LBv2FDDWc+edo+d9Gj0L
M0d07Xv6jZ3sWHqL3rRURF1qx/wkffLdpe7yZmsBU2KAt1QP0dn12Uv5eWwdVE2420UyKurMuI7W
UYxGfd0mZKD2xPGrUw8/YhelL34SP+O+LxHLSB6Nyr71eqQEbFo3WszX5cD8dra57r43QULIRchs
stqvdbt3sc9CyZga1xDhXGFhqajbV3PG/aQB9dKGwZ0IrQaGGwtpu3jUvvQn1sZHuB49cEo+XUMh
T6XbbRLrFidcw6DYvpLj4B17t3z25jSFDDgwIw3xT1txQ75XxzuKwa+1N4D1bO2TbxRYRBFKWig9
epkHAjCkilmQ803bOY8UvOz4Zghc5yXBX6yRrVdPbGe9QzdgDOUVNvFqOOdRI7Cod1epIBQHP0ld
ZhIBDj495gJXVlsTszD1D8xTKkMHqHWoygEKD/NyaCXbVlvPeJCwpfrdcXR4uEcr2sG3xEcjvGBf
LyYSSMJIQyNWXXJt3voLaSUzTdV+JOBeOpzfiuIa2eXLy/B1NWUMuWSInhaLHeY82OhNGLzNGGzM
EPfva+4EnkyXoCKwmr/aFcbT2SoJDUrc6qWNJI/QgzIEGlbbnCuH7tqzyG1xeat6iN8EWVHftA9L
VrgHKJ0vHBLvSpAIpxGb2BJlWMGM9AEi0VOZA7qLqnK/NGO+rSLcliZ51GNSs02vUvuVd0pzDM12
j9U52jV4e3DwTttQDOCCetbiZFhhDgnfRclej557V4T0vVTLZy5+99XXMnjva4db4A2asVXXnfp8
fGSqD3KhfjBTOhwyH5gnIoCfhI8t5ja259aXuxawWdKcAwjRyTkv9YMBLFOsVM4q4/DbcxYG1PEe
5s2r648sFsPvMFyd7T5acBX6w2aQNCzDCXU31ZxgDuANWFgGld54wUZHbs2oG07YvrZigapjd6RY
anXL3+zt7LT09qnB0IszH3xLY1/kaoOyJQOBsSiukvnojFjArOFrFMaLzIS1130L9GN8HafsxeNg
cBL6mpkzfa8FZxIMS6fBb50DZqutoQRZ5Nwi2GXDE/CGX+7gfg+glY41VSEQau7MpFVB74CbUDUZ
fDk+MMrVl9YwEoKwJTUjvEDJNnvXIdZA0zyktvgqGqz/7KMQQVVhHy1GvLg3fyWZpclumlxjzKrY
eJcA2Em6kxZSQDlVeiPT/svPi8+0w0/YLEm3uwyRXB0mJrlZnlERMewz8YoZFdGhFMcc9WzibQjr
mq2Qyf+ynNKJyFJNpGVpis+BBuFdBZZKFPbO6vuroedUL9nbcH7nxFk4xshpqb4RSx0G/8HUeS23
zbTN9opQhTBIpySYo4IlyicoW5IRBxjkcPX/gt5d9e0TlZxpEhjM9NO92rOwSg8cw2Vc7aG7l9u8
im9WP7b3KPTIgpZ4kLPB35oaETEScSnBnbki8My9n5bG1VQGfKWieMUd5gH59fKtGABhF9prmgPx
QCsgK+Ggb3dOEePYATxBD5BVEbAAhc1zg+Ishgr9v5RsTk08fTuZ9tPURNMmpDB+7VEWsK4SgYQC
GMrMPbH5ucqWNd7g7dgA+p1NcVPItjDjaAbQo2d2mqBhVfHJ8J6ZTza/QGfT1yXH0rLkMYwDByYR
cCZKAdx/MsGP6DRMGpUEmmFIyjmikoo+3UvBa0KUc1A45m7rhthIS9t6zSZ2bpV5q6Q5nOyaqXjC
og5dSmuCJDKjwOl7DEaJ/40FJ0e97vZDUTLQL1653utlc7Izw/kBHXAARsOBsTRWFt0ODha9qS3x
qeoZLpyO/w9VQFSdu6UbyKa9OwkmYAtCL/KMVV4y33vPBuwF2Ny3VPodpsZQ9GY9+2akAqNvWVVl
Hwx0PZ1IT/7GKrpnKZJ7cu4hTBUUiyBN2+To+UR3uZk3lgUUTksA8x1jPrF9apnpycn/1nzMDc4T
QubmOhz8x1D5XF85FHM7IqRDDDfIa/JFwukYRA7No00R2EPXoKnYYIzUp42+gX9MhMtGhADiWg8U
r9fVNGy80O6g63KTaIO50QZ6W+gshDv3aS3OTWPuRWBUsaRJcaW8Vy2nbJ0kJVPwKgkMDSVJj7nu
EJpqeMCW220bB9mw06wZrwM46ekxysHHODF819NCtVgYxQQhErMKUnsCn+B04dFxFqqwbttMEoqV
xDgcqCVLzjirEJq5kykg9fpkDf3feaRrc+aENLDtpFaNIEi+TNnT4kA0B9s23nmCCHgtitZJN3lf
f3IlIxp6VMdBRiNQPd5RBRWnpRFfA8yxsXf+hCSsIitut22jwkCftgvjvO367uHoLXswW1wqITvK
oJtd7MB81knJs8lUr7FJtQWTQ0G8KK9XbjamW2qSserav52hO7WYUqpfDDbwcM9aQbyt25qD90RR
mLEaEOu2Q1hvEyvTT0lKehwlbF9XCNHeDDrYz5rnZqZkJ2xHsJTD5+xZ8laW3d+uNdWq8XXjV6iT
Y4FWNvZLuYVBrC+eTbXVfKrRQre2dqBajH3l2vXarbXk2GTq4GF8WCk3DC8AAqolOUxGtmsPI/2f
3B3Q7R0ZWN4I4qSNH/bQk/hycvxe7WAG1tzIQ8LxgU00FJ4KuwijI0vuprpzt7NDaCUpss/exTSX
ql+akY7QFtNHzIe4Rbly9iVYMPz82ntsoFgSXTrU3p6RlrHH68uJYSTDPKoweaaMjzEXbNKD8NZj
5etXEMJFwBmjefaz+IO+yk3aEdm0erGppDy5haY2jRYb6zRL5M0FnnjqNf+1SYAAkKv8isykvnV9
fikc71vzh+pq+VSKOYv01X/H9JHTnOCf/dq1cU4wUHcro8XI4rIvxZGIeM+qU+jfOPmA/dmRxpAX
moasi70QbNxk109PU34dpJ2+DMXfbu75iMr5ypreH4XK4YqNaclzW2ZHmXxXbjkzfvDdja0c5wxv
F/vUOMqMg2dpM93kJ3++WMt3E7z/Ksi8RJz13f9+7b8/1UyDA1I4c8/9XJnraRiKgGgHxQo/P/nz
y//7M60R+SdHfyUUxUjo53coj/nBFp4d2wOsxf//H/7vH64dIzmN2tJqtvzOn79sNJaRUuLawB0S
Uvb/+xd+XvHPD/97FZWBQBACy/75Of3n3/359v+9fK+Yl9GVtfnfK/3fC//vZZpTPR5GnPP/vZ6f
X/7vTztpr1jFDPXfq/rfe/HzLzgaAIKqgXjnZ3n80mof0BzgKM7NO1OzR9gN01Xw62vV8vg2TC85
6vZ0iY0Bol8xLF5t7+pnFoxPHbpmif89Ubn+SuBakY/up22lAU1JoqJbwzm9AWN86ro6/0OYIdfn
X/NomTcIGcW15RRE1lU9yU7/TQiXgHEUc2zRK4a7y5dQRKAmRv/mEhx4svrQuxjCOPz8mtYRCWAj
UbEWehz9mVRvXKIaL6kzwIRQz7aARzTUfzAjG4feLv2XqNEZBeR/By9We6tPAWoXMXscLxr+++GE
GT+lJp4zvdbuVKTVr2SUu304EQCfOUmmvXzDSqDtGqd1qZeA1tGFHKIiLTVORU2wYa6s+Xlg7MDq
9NQNJBr9BYsVxWjhKRa/xirpViAXuc4SztM+SjrbiBNJUe/OIKUOeqpE9knW6G925U0w3r3+bLVF
GoQOA1tRij9aj0DbYkjZlqAM37LMxYVA2uRIhlgvwvDd0YHg5c7RVK5/8zQgR4h6uDso56EhtF9j
iTYO7pSSlDCHDiOdU95HFO+Lri1zpzS8V6pJ3joiuZ1Oz+pQ6E9NQUhWCKFdXI2xyTiY/xZ8y0yG
atNbhnaYHeexDFxjVRp0Ghs03QIDOHZQvI4IQv90v2YwgrL92db1zVeOCPx+dJlKaP7aUOSZ2YDE
gd112We77JH85EOWDSFyWoInl52OPjFTlUBJSK8YxhPAqhQukxgO5NIgtIb6tU/S/pthDl4c87fH
yW6vDANVSVUTQxJ2gsBtnopGqH3baIwlCGWz4xX9O+8KHEPN/G1UkEZLn7+Urtb+bayyXaz71VMY
JZ9q9pMdMG5W8oIW6bE4Z3imbhI64MFsBaufMssXK8tDVDoHZJlI/g5Se1Vtku3jFGgd2+arWdTx
kxfiUhEk2QFMhcEMCf6kPFRHiiZwHFSjec408cAP020LMxFHfUi+slnvNrKJIUWCGeco8rMD1HIX
LpJuIZV1tIgozezWYTp4V2/5MvsudSN8FnWbz4Eda7zLOWMWo6HWozFGNhW2KiAjLzDGRiG3TPkD
jmO0K/psPpkl1Qo/3/mpi5RABrCrWOsZU5e3uDC/iX9ne92llMvQ2/iqU+27oCBxBRVn3X6pxNJI
RwBuBuFCFpPTMZ22WN040FEtCVqNdaNq4/Gp9Y3haXQYqDbt+DbOXFWxRp3W1LFTj420PrdW/A7P
Spympmd2HRvXto5dHvdMyudJteu5abZ4xoNETuVlUHaE8bGp4QgJeruT6bMzU3UanSp+xqhhrSs3
S2kEprCsHqo7ngPEvJ4hFI3Pjwy9itkpgd1BgJGa5t66054CIR5c7CYVfoJDoKco2nGs+yBcH3ZY
wnauBADaDsV1tpf4dZrJ4trP3saSiLRkaM1N7cBksNtQkdJjEqSZ9rtJFv2I7wS0mIyMHSMaRT+C
0e9bzXjvtQiIyATKV4Hme8kHzKUZta9sCwoQzwkymxvbeN5rEzgzZzutaf1tbTbTpYzfuyRMTlpc
pKe6Ir4GH5hG9ij9TeUz0IBqqo7zpL0MaRbtepoJNyQ94aVauQpALEGSRoA9Fa4ncbzPz/6sMLMu
X36+iwcmkgYTok2rXO1Y6F89XEiMEF65YzTkYEcj+cDDAQiu7AH/0Wa6MzjXYiC3uf4yjqGWce9m
fe0sFAd/8s3jGH64AxY6vGIphBbr0xZwtHJC0Hcm+2mIDFm0afWcASKC/+AQutCWXC55RJ3lYN+0
i62hGMcr2X6ow6n8lTfTP48YRtUYl7wpA0L88YZW9C9Od2DFQ7sIwq5Pg3TU/HMnDL7gP90XxvwU
Q9c+pssXCS0b0Qk0UI+Sa9aOu7USONBdKnLIMEN05PNb1XDcTuaskl0R9x/SUeNl+UaviVWyUd7l
XdWcLevvZNMGwtW4TjCiX102VhtDiwXRd0Z26YM8undUiyHBxJnQ4VDwcSp4rTpoi3XB95dUAK4b
jNbxPdSJrvVm5zOo7reYaW/1YoLIfhmLJcKV3MxYJHQN1+zYXEq3h5qCi0Jb7BTY+l71xWDRugg3
8Jh/Y0Y55osHAy/GbHNhDYs9Q6E8ok/ZlJ9UQYWDQ+HkiHF0ABh7wpgjSuZ7ZOHQoBfzR4ULhCTL
LzJpbHpxpyiOYL3xOw8RgQC0YSEp8ZL4i6mk7eKtpezD4AnwwDOxVI8BSYMTxcWRMuNMoay88MU/
28Wil755i30l68d7ns33ER151gNrsbngE49X9WJ9SfHAxMxfw2x4LP96xryawSfMKlwzGgaoIoMS
niTXFldNs9hrMBZ5G/fHcjNxIsCCYy9mHANXDs7eu8+JBuWJx/Ni3KlnkQK1P1k4esif8fzAVoj/
rz7oi+2HGo6DuRiBDBxB+WIN0haTkKGiAwHYm417yMFFxDHhJeqN07zYiyLmDtS92AfTHPDw4kEy
vakNgBuVizmpXvaUHMhDRjno/HlfPLnAPPTF1BTibgKCy6hGYHgqcT6hLRKXrF4dHFGowd0ZGv6q
WcxSCa6pYbFPRTlGKt3nuBIxsFhVI9Z6MlmviG9EHySQUolnDEdWAjplxKHV+sVBXyxbyZi+YVWU
61eHBoVbXxX+xqh2oTNCKbCLCw5tztEd3EQP9QnqBlEad69N1iXPn3zN2owZRVPNEnZyIeqsBlLy
vp44G5iuHXZ7+ZRh+9wPXopgp3RWZVgQ8XxiW03cciqsgPtNi6zx3JfVdO4qz2Tn9NuRVP92TPn9
Yayf86zeR17MwCGzU2yPxQ2ywYHoP+8kRiUjobqGPVu3SWhtW5GVjixWo6bi+rUsdnAZvoZR/6Rt
5mCy/JxLJuu8WrAnHq9qYGPeYeVhIInCVNpgW7SMBgQiHtY8vhb9ruPlHKto3NQFeCzclIi7KA25
b1K7yOc8votUxnsgeejkkfhbteJl4iBH330kHecwcDwLbKM31mT+SVy4iJrcV6B2UzIJTRd+LrOo
jXxWFiSgkGeJcsCcoyQOq4yh74oz+lwoul7dPDDbEJGs1z9mEb3oHvBmVw2cU928OIT8fessYiCa
sHdAODvWqee/p7YRNONy1tQSsZktWbzHNmAZWJX9UXoeEqClicOs4v3I76PnmNBJDhMqqEQUr1mQ
ogNGp08tS7o7l455aELxzVjPx0mt5XsTSet51i283DylEh3hCldn2CvzpEwfL8oSpdbZU55akGUr
k+nT3oHAZZDBxRRnRtve7YdLVHHoJ2bfQmqphyvr7nxxHVI6SRmHWwViDr4u3hO7vnhhznVkGDDS
KzJlg5KwbxvsU1UCyYlHhjdM1GH6OBN5Wp7o+H6GO/Ib70U2f+Th8CXIwwMfdo91VH84+DXOJAs0
YtEEYNo5PreRprjtoTCDKaFUPDEA8eemyfSqqra9ka1dRyX7Dsfbew9U0aiIhfkhCFvrTcg0OhZO
dRgksYbUxzsdzXbghz73scUsuZkYnsLtIGszVWghLhwN6EMYbXHhBgn9cWu8MQm+LrBNli3HtefG
yV4tEierNqPIVe65ddBCjVh51d3gGL5SumHuvNnqdllKnFZqAF/ZvoRM0IOYco21U3FTpTzEVjXK
ewBz+auNy+dc88xbVk2QSmv7H20Yf1oH4FbZYDzpeScrpV6FN12MWP5pbP9havJcwRrkskgRwcJs
a1XdJQLMvq3z4tmt8JCLDB9LmSQvXBQMzQjzXHCvf5ax+ablt7murlnMxoRhlbeB0QrSbR59ss3U
moD6hqc1+pfQKL7C2frwESFi3XogaJtBCNR5VbtDuW0rUGeCydSxZVeS2qN3MOWQnycu+HWl9+Cz
NVgkotMATXQtJ1rQZbxU6jN0DXqSbUOwLdRL2bfPKdriPHrFUbb5H1lbeIWnaKObZLn17j4MFHB0
dKFTs8Apwc/zTU6zwVo2hrOPMb6unB6HUK6amgcrG+3M8J/KjCqt3iy2bUjQyxTF11wyY2sxItRD
gn0dpEkwNtq90jMsiqiNfo3Jta3+Di4WZcdgNGk02iH2nA1jJ5inA5+Z14rP2J5WdtxUNG5kxxT0
fk6RvEY+sSlJqY7NYRxZs80E23AH4QZ3RfdiUQ2DnJjIszUnEOXzQE08NSS8Womta+9agP+7yd5y
qLQCz0/+RJa+gxa8s8Abd24EIq0HJyk8en/joQ6om5mAMUC9G2DcjSXoGZRE9lLxvzCRxGbYFyKh
MhSjMo48iSbqX6iL415W+GX9Uk4bhrfZFYgVbuLlO1Y1LRANkcgIL4PJTchPer7J1Z6H0ernN/58
+fkF+KykMtthDmQ+h6dhApbo9SnMu9Rn55j6L1hhuj0QpAV1xsyG4bvuT3/sLM02+PY3sDWWtB21
ExreNEvD36Y1WERlc+cTFSeNSJE/WkFbo/hi6H/3pxPJG1KV/rB36MkhrYChQQ5/TWlPazgRuMWo
V8FHbZeBDqgRSM1iFe7yXQ8jgO8wvxaSJyxVk6LIQHtGxAxQOz45gcw8xGL2VgkgVggi8Qk75VuS
duWN8qxoxxGRAFe/1hv5W2M3STXwVONqlxk+dzrTVFlPV+TK/tg51jlTun71qnpXGMmvNKZlihaV
6aJN2s1KRrFLk07su6apn5UBQD30eUwqdkSNsOJbiiwt5eR9D7V8yHqYnwEjX9Sc+AFhmw/gJD3L
bbLGcGEcwaG/CMmt66cmoZHptSgjuis6ttANzpyubG6sTVuG4OFpCv2zk/p/i9KkQUAJlri6vBsO
ZTPLeEcxq2ZmfbJDu9zgZmJDZ01s7br4lCr5uVCwOJ7eG7N5G2qvX3dhQQ5JJV9MWII+KX41bfUY
dTbtFUCdY2thGm2sY1ZxkktH7x6N8rdosKE7xlaELdo4VooGkd9w4OOcYeY/YoZUscJMqHy1rjTv
w0wfbmjdzMVVbaGwUme9sR1uxjITL9pL0jjhOo0pfLV6ExZR2bwMCYMSooDb1rN+Z6mk64cn5FNr
tZu5mn4zgkCRsb+1snim3OOslPUlmbgwGSAcUvXpAW4IVfNGtvWAjgp6SAF3Jr/iEieI0ydwlMon
Z5jeJmEBsJi/m25x5LsFLcpfsdVtRaqfXTi4GHeTnQsGjhUAWcFnW4B+0hr6m+OqcqNsghlNPOwz
LXzGxvmdcs8FnS0+HSoBg1qA0XXAUjqi5uFt3mXjnFObg6sS8pql/h8xz3+blkWWXpFxxRR4S/gD
NmE+ZrB2zHJb1JuydebzsBvz6bv2TCafI90u3IDraMppoLW/OCmOUEAVLOd5OJhDdCCvZW7V8lfy
8d0Qeh5JbzL7N5kT2Y4gpbYEfQ3ov633r+K0wIQFPWCJmRCXzpFJIkDmJtsrvbO4+5rM32cTySRT
kiYMa/k8sYultRLHrBy6XSPnAGZrA+rOeVcTFqFIIRhqinBpORk3WpcWP7j7y5GVt5UsV+Yx0QeX
UhOlvSVTis18cr8neLew63lOyWy6YY0ecR1UBAUH3TtQVIQqgZkeE42E9RezzYDOYZ4JFvQ0kEAv
gRDwpVr3Kezn4t3T3HkD5iDexFiwV1WeNWffSEN0Y7d7FS6uuQaw1WC0r5OIwu1Em/zBcPPubsQz
bNtGV1994E5CfrlWXq5ziRkiYoUpjNTaaHmrnXpRAPRK7D9AYsCGiGa8MEs92a4dfjVj/YKtqnyH
KQaQA6LouZ1osCL+taasDofN2I8nBwZ+EDHhdeLJ+nIHdqu6nacvUQ6qMluUFiw4rfCWbN1KDVAL
8cJ9NX34JWbHfo0bDamkjpyDJbzuXg18WJYy1BenTqGP7wwknhqPLV6ZYUGewhk5VJecYwwRbSzi
4/dyigUZq46kcQn1uQEUtI09i+A+jZ+d/PsDB3BYQa9jqxX7emKKYvdyfmgGZ/4u7sgCydbZjB5c
+ryi3aTR15LzW6XV6jpAWNj3S/JOY3zw2wPlFXVZ+pBN5O4LC3lTM+cTrGCiYwleOOhj+8hl1lfj
oV7T/4onR/LaEgquoiptjnWV7A09e9Ja2EZhh5ux0v5AZjsk85Ud3anFrns0YaSVoh12eIK0jejr
S0G8YYsctKq8utkT87vW+CKHEDAZp8uEF8VZv8A6Dmd529JYAYyInWle3U30totwZ3mO3HrYmFnC
9ZqYr1lWfEytC45IeSc/asRRgw0W9sLYeWAIWiPdpdCzz7kkED4NZIztcjdS3bxOKgDxlnXMnQiz
WPg6Tra2Ht3ev3iNxBjtm59kkGi0L8zXjtIHNpgD80gr0s5j2iz7U1Dk6MHyTE2D2DTC/13W4P9x
Ru0KrHC3qoGm1LiHXrfvvTN/G5F5nEf1Z54PvVH97npxlCN2AgzNWo61e0JuWklM76jO8ZbQN/9r
n/irhQPCRtffNIuW06Gk0mRUA/xmfwn9HFuzNVoPRFQyi/jY3fSEE1XRY0s2PCvYgGgzdIS2IM6z
fPFa6Wybiul5V5KwqEX1NBuMGES+8ZJ+wFPKLG0W5g6b4XQM6WzJK4kOGvmbnIzj1bFeh1zo+9pO
r2XPMFnrJI+hQqGBz3/Ag8enehrhnkmi8+TE35vIMc8+STzE6QtZemyDac+Z1qyNJyNUHykq9sAn
H+gZvpihEfMZamJYO2orGEIGQoE9km38NbUffkjBjsF4cv3stF3Fnlx76whwXsr8bo05ZP3MJggD
4Me0tUOfDL+IQbLJyQqDuyKB05O40y32hvpSEtpg2u6e8B0GBkdOEnvFuMkKYpG+WU8A6PBqlPbi
voccHVhmkJSYFuLCD7rZQX/DrlFEjbZfxi5d7a1yNqS7eDSao7dTulza3kCG8GNAwr27Fsqg7pwM
iOV+TWE1vUyA5IlU1nS+wZFMqipe4yP0X/2pO7OfZiRvkENeT1YzYEdLDjTzAhcoQ5vVklDpMJDF
7MuNx1Mf7t8UGKFVH2yIH54hf2EBe4cwuETkgAcWDNG6N9pHOPU5UFt6VzKgERVFRqDfwQXTAVZo
LG14VEqOAd3E8HucWWoNVjqqlIHHoy3d4ly8dgOotgbzXh3pjPZILgirO1pOczOLqD3CiqnaxT3i
nytv7HevPaYQohc27wCWj6x5DQvrkSoP5ntNixz9Kf7ahis5DBNHKGYFpeSIgfjOOQO3HNPjdmd2
bONCKHSZMYaB6Vgz3wV+XH5pdWifc1c7gYrhjc56+wBlZJ84Hu4sK5850U3IJShHR2Fi0DAtoH25
Bali2EUsKqu80y9F59wHOqC6uh73c4wDFO10bYSDeWza7BuEC5GhUQHBYzNXSGq2E2wfgc1w7/K/
L+bYhFtwolgPNdaG0Q7nLUDA6OYQ91aycE6OMX+mrUYT1TyoDa1Tq34eXlpw3+tsVC6ECMjV7r9y
sQHmBVaMSlU4QPSSuFtHxczQuMcpTCFoqIYfFTgsxfARogmtB58tm5s5rPoyPOFZVBszsg8Rsy6O
r7z3CyPeGvlni6b09u4ItbacGc6XyXOaZF8aceRN38sJ90L6pNPguaOsb1wZUX1z7X4ZKXGJdYmz
N9O/jpEfIPtkz0USt6vQi6m6aNcQky6SBzozdu6DELNqXfXxrlKDFkwtuD0yf+m+rxosCiirdXsK
J5uSxIRkSlP4LymS3Fb6UwPlZyUdJHe9bK2THr4Nnm5cnBlMitOz2aueFzGgQbifZmJagKPztR2X
j4rdznrU8ZvMOHljp/sQIXkYv6KxgF6sDVZN8KUwfyNKMZCSHuk820fqRzBxc402DPkv4xAeEvSM
1cRGJOjaCckKI2CSONneFhisBlif0VwtnitsVVqLHWQe8oNIXO+sudlfXGNfehz7qwgxFGN+fWcb
UxHsdOl1897MBk+BxPWexLjntILiuQ7sXN49pb13iQnzUUQTvpF66Fb1VL25elHckvg7Y9QZ6yAK
qsb1L+hpfynttF5kk5yFIljNRtddjZF+9iOEaivW1DZuvysZT+t+IFS47FG70SK8WeObrUv5Ln1K
FpX/AfQhxxRWlCwy2bOtiJpybm2wyRjxosaY2lhvZqKaQBI55koOpHDMfY4vQAdtuBUFMhk6lDxU
qfXLiYdHZiOeVNhzNAhv9WhrRwXLobb3Rmi/SLf9xSjpK49FsoecwdLeqg3yO8JnUzJZaZ5Unx3Y
HBAJ8ox7HrWnOJ6BOfiiZ6jlHaPSIXKcRubaxb6CGlphudXg2I3GI8l6CqAR+bh72Bmb6ldVh7h9
XHNcK8sHG0qH3uhQX1YtxY6j71nLnm8/9pxwDQHouyMKqaUtOySs4SNtWXhBRwOfgEeNeLp109o+
+JlgpsE7IqqWiYsVku00CWDUcA/sFON6hB18jJ95KliByo3fPm5At/LebMABQZ+aT4NPgjuBU8x+
+DmraMDSTCBMVjWv6ApTJ/DlxX7k4Iq9fUeXLPq57VztmucBRk+GXo6PoySBcVqGf3hS4WR0qn+j
2VC8NYJryCQXbZQ8s53bYex64ZgLB8/a5F6l1ihCTMqLyxg5yAhWSmQUul7vSblrDN9a/RJYJHFI
fLMRBsvwRBYB9xNK/5pBi8MxlG1UPh8TzeLwI5u9TDA9CabGODVVuDU9TFUMs99C2hfcIemfrb7j
SYMGNf7jOtW3qclMFCOOYAJtc7Iq9RXIljdvtunX05cFAJgKh/XmGhnyrzGigZIQY3dkVaeywN4q
TV6RaSVPVS3+GQzg1wplFQM/DwXTvAHZAzsfV5jqq+IhBjgCSpSEDElwYFIzydFNOG/z3h5gkqV0
DDhbqajXwgnn1JQzxony4JbMLsqZddcEkkJRCfb5/VfPkrIiZtTSzUP6AN7pNXISl1XQfbGLJlp3
0cK+pV2uTsg16l5JkUSFYwNSOBgtTPueGu6ao3i0JcVbKgCC2lO2SeGprykPPSQGWY0m9S9sXLBw
FzhWomeN8kAsvgWxRcb3qzYnBj033nsjzHuZm0RvNXAadRn0Hk1SWinvaFfphqqxkA9lU5upsa5w
u9EVgqHVLXxnRQ1bzdO3WLvs9FYYs0Ft4KfOFukt4W+MYudtquqWJo7IWYcFqdHExgE9WRgM3Na5
haN5hffibzygiCvbB8oxumIHfiYllBl4qr44WXmUMPNXGId5hKIbrywPomI44Mmuq2NNLZDT+8bK
6DwaCama2WUUU1SssYXJ+ZwT4cHW9I8y8z9znnOB5hrbuqmB1nJj0hqA1F/Jd7dnTaPUd1N0ZgDB
9FEZbr8dgQMAPAnRzFIzPVbT9Pj53yW26DHLUppXuzkM2uYy85wFZ45E1RqBt6BoZv6Plt5uyZQ4
VN2QgOpLawuy9LNwlgKP+liiPZ394SD8XaG9WHW4gDRZDf2kPdJuQkLA88u9x4RwXafJpWKvdmmH
3qSx4lIPwMi5e1bAxxgHC0yJKE5AU7NnVks+6LZGim7t/ZI7gF1EmkoyRmjIJVFdRb0WmJvPULjs
3/r0NweMlo3T+KQaK9tWoeGv7pGRo1NpxZmCr7eRKo6k547BKL/nNEQdxlKNldfmMwaAPzruM4Ka
62YSl6HFk6Ts/uTn98L056AMybGlDoUuytTgQoy7EUFgpZPYuIllz2/OAdIAs3S1lUg7Zp4G89w/
Rt+nDJB/qm7ovmP7RfjScJljmPtREyffQE2sBE1pjNI2QkdlUnDP6AHGVSYoqJ5N68FPS9wvoQMz
uSbnr33GQYGyv/WweG58yaCnwYWytpwEBViyh3ZwgmnJW0/EnOoPhVBCTGiljKdp6RsZrM+EAAEG
XVhlA9g+6AEDyesASBIGiBeN9o91noSES2kFlbNubJSsXyaI1QDJAi0aXwQx0i2EvMhmrwAJ66Wh
8IsbOcaHbmn7SFpfwGWguDP2h6d6Tkv0UBOKjdUUIohjcZN++0b2797WuMOMsmuCXoMYk8D1Wj5/
KJDpesQuJgp1M8fuCq/0URXTNa0a6nZCdeySBJoHBRZkCl9zjiXYz169LPy2FTWjGH63da92s0Wb
l2gxfuTbauGfG0t5Z9UZJ1siF40MJte+XmNgz8pTzaF6D4rnNkzGHsGAkIXvfXIUXYP8uo7K27BH
e5vT6a03WEYnH5u7RrrOiU9CFSwOJfC2JqQlerCNbYdOuiJNg+bIKh+yLiOdAHrR+0Njs1LAv/vG
te7sWgcWF6iX2Ns2I+b5ul0bLe2EKbunJZ90He6MRdo9HjBMRoa9Wdqf4BO9hbiau77FDMQNdRBy
vmZl9qz7GX51g9GAJEa2VXuC9l8QMpkLlpRxgK61xORgn0VKjKBCiiL8Dk2eNoZucU87/iHibsVP
DF+2bRmLKBfvmSeiR+L0u8S2aOHlytp4PtQ9RDZm4PR4Y2thIUSvgyBEXfelT8yrn2vT3vuGcgKi
e3kDbGnd4tBdNZxxdr6FtSHqx4Mbcf/EqbU3gHwiDZvgHz1GKekdAz9RTD8+oOESbYFgRjIm24DP
lKAAwSr2BHXob2RoCTIwrSlIfciof+jVUB7nVvHWVuqM4eQK1I3Gup50G4/BnSWU2PeymXeY/JuY
t2X2yYBM88zAGSq1y/aAqj55nqjiMgq2JEyd6QjpfFxuDivDUHCoN6XBuwhIUc/EU6PSkRLX7EUu
BVSEDHbF4oxw7YLFaRgwFmBYn1oC6mH3aJZWtawlOTQAC+wGDORWK6+4H5r1aGQffTb8GQT9Zgpt
Vc/9P2U+PPGwddftIhsZXCGoCe9wNxGjHOtDt8RLKuoOQqH1EhqPoXVZE+rx5tOBuJ7ddmGW+kdB
VoPwGScKs8W1P6W8eynkBq6WGkbW3Dwj1oRbgIgP2U3/R9J5LFeOXEH0ixBRsAVsn7f0j2Rzg6CF
91VwX6+D0UKt6JGmm+QDyuTNPFkeMgjSK599lsmnsTKU+DZIqq26Tv9xIPnmUocONp7Saijuo3GP
ar3NZMqWSoB3q3KDqkcAnWtbTeowDyajhnq0WVR8WhpwGjUpRkpy/xk3xktk/JWGDvBy4rY0ZOGc
U4ujWy3t41yU6XaufaD6GMqNydfnQVt7cyb2HzcQWXhN0CvWlarcq9eK24xjhMSGIViCg0OTjgca
73HByuDbBXy08gBxTqn8DsoWNMpAVNnqrzQbsMKjvK2NZNymHKgtID4B4u2K9Hx47MdPFTjphi43
sDQuSSm3wzFtj8+Jk/D/1jzD4XmpAQajhVQj0+F5nInKYhplxIQrpk6fZB3d3Kk+TREH7aj5V5ms
j25DstIfy+NUiIfBrF5G7ewjTjkMGPUzLW/QUWf6DEz9zs7L5dtb50FxT23wk+dEX11XGpsEU4Jj
HBozuWAS/ZRs/t1CFzWM/JbK6V01Ge0C47ek/HCibn3gVSfr81twJkQhvPe5l6+JxezrWJ9Htzkx
NnzEmXjoK8jmIT8Jv+OHi2zrOD3D26s1Qd3l0wx6Oh/lnv5LjE46/Ve34o0w55PiCs2teOcE0Y/m
IYzgja9yxBlz29Z8v04dvkiXzTMO3Z3X8u553+Cm3rMmvFK4efB4R1cIZGf6IQnLCOMxHoNvH4c/
ZmaMMl5EMHNOftJ0epihYQNgWAkxPpuWDdEmZqSnMghf87oNq1dH57+zFNs2N4BktPODpDdGy5yi
ChKiQO8vk2j2nOiepKA5Oycmi1SyilpIvKlJykCRZp5m1jculDRlUfFVkelyeyhrdO2GKSCPvt2F
+Fx9uziQrd6CA0RaHEpKgj2MW4F31L1xDaW4YKQ4+BIwkIHCuCzCfvbV1XRxlPKeWeMG1ZRxI3H6
mMeKPDtN3wFvXVj7vzKsn2hUw04NZNfHWFO5iA+B+mBKc3FUvmYM9qy5wmYWKnOadfA+1HtLvQTP
pLwzYjfaTmKhKJeb1mRVZ5AZb0CGzPwdVFzuui56milekuKKwwXG1QGh8l2H6lzQzWFq3lbFmZh0
MYzYujvZitcDQWpT2YZBA5FmYBDRYbX0nZtRfBsLTjMtZk0qYk/OBw1+H8NrSAaPxcHZ8KydXDf6
iQb4Y0wavci/ugDA1l1FcMbpPrDLEG7hyGdKEXJzpqtibjES1fUaxs2lcfKHlNFSE7mvOHCfIQUc
EinkKrKaPZanXWl7t9kp7vNGcs0gQuJSPLeiKu9eQjYEbYlEoqz3SXHoj8W8LdqPYuL16NHa17JX
P2q8ryP524MD2ImQQzyX5HWbz28TSzS8u/69tTLwpw6dl+V77PK8w2Ksc+wwHmt5GbDZDRpUTFKd
8jz8li2qKC09hvs+kpVWbnHsCImEYPkSHCR5sThljG9RMCHsBKPMPAK+6NX3KmZTn0p2rTAnOBxc
597YT0oEJ54uM1ZnP+rPDG8JbYeEaUYLUHP6aorihfTMetkWZJ/ez3nxoYrQQxJ0N2Huf7MfNknE
a8I+w6L1W+b+e0VCEMHD3o89zmuU1QG1LO6Hi5kan1bgltuwSb4CF2XGd3vO/s3JQc3OkvmtgJi/
6pwAVtrIYCMLXu2ZSjeoY7UOSTqEwWOhkltklW8NHDiM7vQvtuVf7HZnpmW4TZnNE9fGKcOCdOjq
7p9btBzgOA01NSUaY41VMRg6LsqMbM+NmB6MBbhTpK+NxaI7LJs+FaCvMcuCOSWoXpTlaUrFHK2f
MS6c4gw8Sivyq+pex6SgTQVKRTPKe27GV7ulQZhSqudQm68YhEGPifK1qXaE6/EtT9V+6kD9N8E1
6sNDVoH4SpPmkHvGUqfDQ5TNbwoeG/H396Y2VnS4AtUWw0OXVfeDIpSV35W2y7E7Cr+F2T80ZUjp
K2QBj0/IaIJX361o1lLvMHee7UDE3NBrJLqXYcJ54Uz06ljebzr8+FZ0N/pcNd3sx8nDYF3kPDKB
Qbh87Jbo1ys3b/aTid0/R0bJ1uCvf7JA/GlHZLAjgCcEMblD337VA+GY0fSIy6rwKnmQDEWi1sjG
hymUj/VQ2RhWdnPrs2ePxc33BpepHKUnNLOSFGCh8wy9M+zgEXvdk9shykZqOGMuwBpT2a8zKTOS
y9mOh+i/j8moS+7jS49DFWPQZ1lbJaP3Smj61xVsDgbnaB30j2VV7QaV31lp/he3qGgvnT//0cNm
rJphfFZ/uOjMUxwPz3Z3KwFBmbliK01gHgafHvT1lSgSxG6f1DpltYKBie4LFx8udjUE5PWyqoEC
StABlpfIKeO7aZSKR2ibx6zD1jrJGMVDRDgyuGRR36tFDVFFlh8rRBbhPNSCACGVv21bo/bb/ptl
GycaajY+5eJQE4h0pjZLLVCQ59SKTCJ/5VsWd/uOKB9+friGNV9nJ7lHNUcVMNbmZ146KNg62QOi
/HGI/eCp7fSWp2CboLlZCNVOReJ7xxyuQK82roYzPoAJzRgA8/nnIwqOnT11MRUrDSGNYeLUTak9
vBT7Rm/4ztYRtL4MawcXzsJgq+EpjOfwqzBHrHkWP92Aeecsn3m89pkYGVGkDixt+zmPeOvmGk1s
yl88FWP7sOF1auo2u33kUyhh0ldWF+nX4IUvgQSlBQBh7dy6mFekysfTXKpwh5eRuRs574JSMJII
YForabxE2I/isThYtIJzRKGFiSkKmgdQhZmmEQi5Zyiqu1zcNMerfSuTp5ZrMKw0MIMlJw2FF9Cq
xU5afImAqD+KwQdckcM9MuWTa83PeSFvSXArK/yQTme9awgb+7Q3T4kuHixZfShfVDszma/QuBiL
wN1yq45tcA63mHjvEPYfmyT5Uk54Z/C1Vz0fkOIAVHJqW8cLCFzVbAst/V6KW2M4qbPVR8tJdeQE
9FwyQr+mLp+00Rf3E1pAiParRve7FnJYU6TZ4V9Y0VgQrXybHCCuJQuaWRY8zx4Ty8nDHuup6p7c
HfMLhW/awHhv2ceOhSyKuGAQOwBePl3ijqJbw7jo0vium/Q+6+zfjti712RnzMDUOkoOsA0pcgNb
BxzNTZx2yd6xghszGYjH9nLFCDt15Zu8ploEGGqj6zqt1KM9sBiLtMeU3LK/Fl6LqWt6sBXT65Qc
PPomH2Eh1J3jG08BpyU7lRUmAr0Tgii0NQJ072bEZg4CG+6Gt2o2aU8ZTLkrHQw8ReceHVnBeAMm
y3kIH0cwFedUYo1CZEepWdB+ZvzZeV11hOX1HJbO32QN1q4XMRt9wq2RfwUPT2Zchjr/8eIPlJZF
FBl/8TUkanqPTApZlHhmGv48LJTLWuerrmmvVv/C7IO5u59lm7QQOVwGfHAp7pcwRzcer8IuCZ/y
Mc6OwDvQmHv8pIKLSfje5/lwchFwzJngNFWBEm7ARmuuKf5k/3ozkrDnKQpX0vXM5wrd9mJzx6YG
nOqykWmVGLI7mVchmbZO7glcHpwupKqhg3OXADaT9UduRH9ohcswc0D1rLudo3wsvqb3PrvViFtn
52SOd0c1Kl6PEt0SR02W1Tz1wgYEzih21fvuulEEOsDP5nl2kx4eDwErG4EmWZukejYRDnUzsV9r
KWss5GrNUYUK27b6mJ9gIkvMXbx7E027nCn0u10ZfH/ZsIE+SIIfygF/Nbpfxh6FqtblWJeSYRm5
/5KzONktrALShBcHvryIywPJ2hv53hUuWH/nAY0aZf3SZHzoqPfwpEk70r3KgiUW3XPEdrpSHUKd
8zKE1HeWHhPqER7BPq6DeyiDem8uiwdDNmzs1rep6KbMmaVOakeg/xVeHrUeZQWXP1fQj2knXBtM
3qJq2Yf8Oyvn5KN9ur/xujMNgE/fAuBtkIpS3TxMzfCgUYmK2Azucsd+chqorHWf4B4IiyM048j9
Er6iGXsK+MEj6aY4PJ0xda7hRbYedYt28uuW9ZbWTY4MS7Inq41NrAgrMCQzG4oQRWFZD5nqvpKM
WNaE+5B4EL5U6TNosZlblSBR0OFXfFc2ujMiX5eqVYHB6AzMhJAAYQjPolA0Z55DgekHahP6Z9yU
+4Sc5I1i0Fsthb9xZfbrF+oZ26SHUgjUruBSyP0jrllTg8UwEc0p5qb0y49cgBZRxJLu07fkvVcR
l7CyCz7FDLcK5M4mMO2HyrDVuaY5T7gob6nFUqmJmmVpw6bYMm0FlwyaByoC3jci9JbZlceSy0wc
4o7OHJh1rnFVJtNfIsevjsk4FuE4y4tXZjJoCcqSSzGARj5PvW1jSCpF8Gwe4OaeB56iB6sP93YV
PEbknQAQLY2YS5d5lRSPRuw/NI7Enur3DMHtENPFuIu1fB1ytzkoOrrUzMCDHxaEogtuTu4hBBCp
GfHpDrUuaGPmv44AI3250a1fuJIhq5JMOuO+RlOKwDioGoKLiJnOpAYzl7Z5GjJI6pz5ANh2dCKn
0OHnxL4UHHRWfB2kDAYGAo6J9SFjRm8hWjtu8IpczQtgyuiURgldh4i+Sf0yhz70RX5Q2ykLblbj
+HepJEHKHr2yw7DfxPbwXCHjkODNmDKhDWWCH5J0MWAJIsG4G9JnZ04+c12f4TlcaQkttlSGnNx+
RGsesdAoNiDRp9ukO9RDyr3taUA79Gx7uUTTMGVIfJWIR769yAs5cZRQAUNDArV8DPKD1BfDMc5U
Jz5MwbTm6UpRK6xL4urn3gNvgFR8tnP3lBkdbRscBuSUZYQ7aWYhzhhv6D9kHN6lTwMlniR2Bi4C
Lf5Zn71nv1BXh0Y/t24Mo7u/NWQ8HjJzeCsRGhOmmjQk4HubUVsjjkxPmcxQhKtO7WX3ZIZBuZ3Y
rdcz9+oVvAdM1CTiKTZ1VoPH/lF6JVnWCCp91iZ/Oo4PsUcBmd2EABfGjiBUC/3KI5rgQVcx2+K+
g862gstvn9yZAEDQDyzSyt32E/PYNCPAHU5kwrF2E7phA2qai/RH/wAWj8I7gylRRoZm7v+ZRrAV
MeGnTNH6mohlB9LeOnLlwxhDHGaGQzoG0m5VgnQp5cb102M64iPu6qDZEUN+miOnQFaODaa+TOCH
SqBne9Weu9K14FRbwXNZ0x8YLnzS38TrnJ0ZZv+yor8i7w4lMrSkvxfhrma2nplrmzgdDka3ORMp
2dkhU+HxB1Cre+j1+F4aOF95aza4P/xz6qLHJKkXbGu/3rWNyrZjDS29ird0pPDfdUmdX/Oo+wCj
aVnQmDDXE0ZQG+cVx5wYg9S2fZv92t0PhW4hpQLOSX56ox+OrqbeCMYKDjmL+HAj07e+jP5wpby4
I63k/AkjN5ARjC7vr4OdSlfBOizMbquZQjqtGzwpoYBi15dJJtWhrChqRvSsaGDrgv2SQ3DNisZ7
yBnXiYOxbc13Vcd3bXjiWSv7cyrVezmP4MlV5JKC3f//BO9VYkv2lruKyfst3HbT2Z/UdEvCwIgD
KhmeTQz9HL/oUYs/SYYPRxx98yo1px+lCLYjfYTdAlBiaafaM0g3DUNKsvrvuVG84xqZrNA8dgNL
ab8kyVxoMPR4+zTDkKeA0DbyPLfZrWdWcYBDbK6ryXlKLU7XjomTtOKqKxo4qrXqD7bHObwkC2gU
9lXT2MSXWaqDxxK5I2x253ZxTl0HLCRYYRzHw70nAZFPRPpYjwxOWQ7N0sguu4TEfgSFZtOhxqM8
czEy+mvrEF0bdYQPKXL1ZjB5oUdGcFvIlps4jzRHjuUMrR0u/8P41+r8lYLZcdUWIWT92iEHYBb/
5PxY11gchnReAK4dpB511pP89PLp3WdvWZl/QcSpFDzB1zTx0+u7ae9ZUBOaiKU59CK5SUL/NxrT
lxgn4iZQw86HjosiihJI5rcS8jdq52pfcZdgN+bNMjHmYvUDo5Gd5RSb5A46f1Wh/QFAdIhsGH0/
7EwfM47v64vlU5inCKfyxVQjJ564CMFHxM1pjB+F5ExYF3jc5l6qbYvNfd1L+de40bcn21evwL+U
LKMpY3hcEN1rerQP7dAyuezLo84oKg1FuMnCEbWhBLEdzLwxj/U8Aekf6k2nc3nlyLpLm+mWzmRS
DRLKA2075URTkXnyeyTOjHQA4UkftXGe4fn2nz5nn7qOdpZrHVSEBqdpdV/LYHodwS/vqDDeNjOj
5QBlmQEnhEKTFiLEzszDBdq1MHUYoVDcXfOvESu+s7qWbFPjw9jW81nUH5lvAO1qKCUoCt+45FnA
HHUgCNJ3X25o00RakH/v3UJC9xvnVTTRvDUYOJ6C9p/EQWoEGNJxsM/rJCL2RKeb41XFzcDNiKMl
IoSeTWN9EsRTt53mNbBSov6tsgFR1jgc/H/jAMfGo6HRZj627jGlUSTfV6eMdbHHELY20+69tC0W
CiQmuuujbdrafNWDiwzHmrBoNpk33IDQtKeBtojaT8KdPXjvddgZ11jRv1In4Mzb95g2iMyGkGb1
1qFmzFhjT+FUPdPfiVBHyy0FpKFHeQIB1Ex31T52yZdELpd+OtTgweu9JUAjirr5wOR0F9qwm0PY
yjTIs26KJRA7CKZn+F0HLfKdZ/ofjKjtTVqWdKo2wS3xxncbE8eeFvrLQLWcN35RJUT/Qlm+pUP6
1eJIEWIeLgpGG+Cvz9QbYYEG3SlV/LHh4OyiwUoPc+j+hly96cHb6NhwKBYTTC2JwZsuiTuij2B2
pBrviBhnh8kUGBciU62kfc9RXh0iQvO5AkPR5dQD029J+5g73qN2DRiM8i8hciIqt6C7M0PxafD6
Xkj57fuUatZZUl07ZuKkOvEFE5NRRJrN4D8SLldYBiEkpPvSQSbPONmgGgvPiNC10oZ5PghNWA0P
aWs+AzNb5o3lse8AZ3KbszPU/bmwVlF+i3pAXrBYzd08xR+iA8OkI9/YWD6v1zIz4l7UruaMxEI2
ea9YhU+MnIK9w/xibXNDKI0fovjfnfOmUxoWECGe6qojy+JUis96XpdmAyjJ0eeElg+YiGBz4NEA
UqHs1ax8vXeFd09GeQHCVEC+Cuc1a5eOe7Tw9mzMzZPNdG4v3EfNodrjMREewhFBkHrtU+ARj2V8
qsLoSsUBV++CT6oz7Mepj3/akoh5Q+UCWNuSmhxMgKwd3BRrK/wCgpdSmKu5VOHXYzTOg6+tVybe
qH/JAxZ0Mv8V0ReIRGs/Yg/MJYXXlj1VcGmcwyQ5l1BnP+Dfib5syc/TMXJzO+A0lK6PORmnL9cv
vtZG1PuO8wUgivgXtES0qYzwnDcGUqTifuIvxU/JMnDrZ/eCNKxOoVbFZUjUOyQBWJ5W/Icgcgqg
RG57waHK405VOITFWy1sDsPQa7OQ9E9SXdKI+yjpCoYpE952Ak2HUYpPK22emyS9xREms9FDrWLf
czZcryvxOEq/vBfJGKzLs5MIjCX+AGgdMSZxH4RtpqQmWJoQfzZ9gJcOluyhsiq9qSNcw4F0jm5P
qJknECPzSHVV1t6ZASGFUvLtWCPuGA4xNJg05IA8hFNb+Mj5kL1UluYbySMwDtLYBQEKZRsM/WHI
83nv43Pbak//xRUR+pxtlxIpumUiS/P04RGmdRyaB+3BHzLKKWejjXCfWGJPuIhLdrp0VDj9IWmi
hEbgndnTmERdx1Pf1OO54CJUMS/gFncKUSftL39onLuubo9OFHg7xLuI7ALOfMo3tzEtbNxj+m/H
GL84nZsfRkXBzki5GwW17DTTABOzemIjo+zLI2uY1lTF2ZPxnqfNfcOFfpP3yVOSwuzFbknPDJ+X
wJwVMgXR5lgd+q5/6e0O2qk90NjUmOcIy+VJRh7BgTI+ok9LbiOtxuYD+NhZt2gKq5m0Cfdk7pRl
9JMMxnxwq3bTQMnnwsqeVFR6G4eA2z0jtraxe6/S3F5TI5rui6X2PQZNx2Agq7cy5KHAQjiyTaZ/
dr1R5dSd3HiqsRmX4y4KGSjzMynj9mV0iuypnxFkMC9SdIh5rjRzpHo/f9aBPe7p7A377CAZnuBy
zuL9SL84Ax+Hiy6FlL1p+wcqbJpD2ybzys2Sd4TeeE/IQkO6hfRnaWfc1Lx4q2qO5SanjgxNySeQ
QaTEIS1bdGAFGm8ktVNO4FJoUIFkQG0w9yjXo25mwedhm3a3+dDM0NnmryYCdGnuuW0nW5uieIa7
8Q+V3RYC3mfumPRbCPidok3AQPwkGstibfveeomlm+ppRsfdFW1SXgwX6xBliY0ei2tIHhzIVv+M
K5tSkbF5YSXbikoSYkmsUwv5cdPG1Ea1ouTZ8jnliubKeVjinJHx0bn32lgs1jyiPDjJ1gFJsIS9
eRXUlWAiTIp6ci6ReZenyxKYWnc27Ip95mb9plcXaahdj/ll30XprSTttLIGvkH+KTliCcYJ1G2X
pZtcdepO4/Ka8q7kFmikW1CdeIlvcSCOjkUXmag5zpp0oK3MjE730MGc339i3FMHot0JRtoUwoQc
253IpmeNMZvxh/LXsXJNatncfj0q5CzHqvALDK9BnztnHHSWLNS+nBd3atG+Y3QhadnipaWCDKcd
3pyE2ysAyLuRae8uZWq8lga9ibXOVj4KFssFJzNkbNaF91TXn9yg7VXq0roQxQhsaTWvyZG+lghi
YTmkpLpoAan/650/Yldryza70tr8uJw7+RiodKPdPe3m5mDjKMhbfmaCAOAJVvu7JFSEloj9MsJi
S0iY43SZUZTTR9EhdirIMUTg5/AHo5N9Sc0P7af9sfeQOOL6d5iw7HeiK++dzPoZZ9SkEvF7YuKv
kwjMZoNPxJ5e+nq4q3sZI/NTykiY59EhQbbXMUaGTozgvE6Ognbeaof+Tlp/9AhE2jc6AoEEMWbM
2aFgHlRxgJQpZul4mjm21g8Qspj64Yxat74+in7ytlqHzlEEZb0GFBt1PL9VAhbYRirOp+7RknJE
4Qo+1YK/Y7ZhKl1RD2K0m3jhbaF9Xcqhsnj0U2bUw7y3tGz2SzaGW3LTEThX9zXY1c1oPPaarHwD
QpFx1JiDxIkUyavfiDRX2vrMam6+5cATGMZXw7XSja4aitkbTqT9bE5b373FmWKlI8ePxd5gfpdM
/nGO37um1Aezynw09vER+nuwT/zmn2ja1yQu/X2SK1I5g71LUnEoTFJyMyc95ojppQOevmpsPsfc
GpttriVwZh3f06/WHKKk9vgfZ+CrEqJFi+u4KqzpbE71bszaP9mz1dathB0NnYjJztZpwSxA24CG
LzogBUzVyF8shM75B7UiPLY6KVf+1JQb9EeCRUnh0HNIrhQtXXpzf3GLOdtNZoCUU2t23N5inEYV
nAqyl6nM7m0pmiMwocWHw05b1EocNKilVWFx5c/PsHfcK3Bx2qZS58iINuwgIhBjo0SmoKgsM4CE
UgKGxwnEnXqGro+NRgwv9tzf4dZjCayasy8hXuCVcza6uEEyFtvawOiDelGvZGHiZY/jbhv6gb+S
Vmhdp/CRQu2SxBcnmFF9931sHFOd//33H7BaJ8moH2uzvmYO8aOh4sXxC3vH1ox/1AthwjRBuQ7z
8jMeUAVg3ngmsRKfwpybu8hz1VK2KRUcHDrYSRUKMpMFZ+zOzoEEddcCyjj6HVhmclrvnDCgf3Gc
L2L5LVPr7Njo91hYH3A5o9vQshd0LnfDeqLUxENpjueHpob975ER47SC2VS0H7Do1bFK3D/eN7kW
Kh3WTV9eIdV/NUZJDM16mrMC5kPCrh1jWyDJbW9oOaH1YZz8LUcFH/2RYzGhDzzYPibkOusvhkcq
jMQ15wGzuFg2Sx7uHWuNk0AZ4rcarQizRfUdLvp0Jb0ECcAN7iygmxxVEFIq3Gprz6NkLClAWtrc
bnXp4DWdMRpnjT2hQNvUg6oYqzgQBVQ6LhgVXs2MJX6bUqllFfHIISyICQcv7Wl5RqRxABtaZ9WW
MP4t62B5LMPwSIYfhFt2UUUqa8RH1EgQBmIsiJOMNF66ISg8Bl6Lr6Pd+HQWsk30j0lBQRtHGkbF
h0wmbwlmdwwP2HuDIKNg+tgrDo9FfWfFSL/hwPeMMRvMeUhMIfBQureKWmu2LOBgac6kxdTdNTWD
L4VCxutL3Lj28MDptH8IeraQsucPF7GuDp1kfK3NveVDekU2AbiP+zroGU9lQTVyw04fBx96uDfz
QgyuW5z++6VworNkkL6324bATK93ceTtdFVAh9ZMYLApUlzAckmP6nen8p6TEGMiywjv00mU+wAg
I5o8g9lBvEB/WCUtd2BWUz/2+h3vaInNC6D0MHZ/VJf8mXZ+xagVnmrfvrMysScA3m2EW9Xr1CRh
D9iu4BY7kcpAxtiQ1SH7ZnhUPrXmvivzo0qVPhea6spWIVI2S8Uj8EpKLXxQW+W566iqRAn7LkmF
Hwq2n+Wegm/GFXecfQs6P5aooUw3NNMWO1J2dJVQNScLGBM6r9Dk6/Gn6chtClrxVh7norUbDfGu
N+lrZXBD5hEoS8UFrbBzBEhA69LDYeGPWEGgIbH8Gv/wu248aSQbvKD3lS2zXQLh6UEW8X7g0Ld4
HRhg16Qpwc9dcDTbq3xwH13O9VwbqhXdH0xyUL120T81ztyj2uiNgk9GPK7aZ7473BeNsa2aCPbZ
wqz2/IpaNg8vTfRi+jZiWVXnO78bxEOI6raujLFhpAqKoYC5FNJZDiKN4avVkMfI2HOk1RwCWfGE
oj5hCt43vfFmnHKeoRfXMk7wbdb2qC5R3OSXsgGD5XdRsq1TbwLek/YXpgaPMWwhUkA0elgy+Kec
6TBxtxYsxtZSJdca4a7CEEm3/eQQTxjXecxwvJfdtIoSk1LMXPvr1LIqJtd9iF2bXH3vgbDW5IhY
2BdEVtg/Epilzm6Wb4zecGjYkE6zBT7NIthxzwEzCmuNBW157ghxUeZ4INzIeE9CjCxMKgpCJl4r
PFYlmZHiW6HMGXn/DBa1gNpe4RxuvKOla7FOmQoQj8G3blGP2Fgb18OlhUJMdllsoxrinPBaceq8
ZhcYaX0cuF7HqSUf3Il+W3JUkV27j7HEKIm9KUqdVzNpjC/RORcJoJI/YiGYKGIxdTeZAFXlUTvF
Xxv65Dyze0IMyUF5VIgsgEB64fllDmk8JXC1thp9llX9A6bGIGhLAjWLrG/UL3eTtNLcMPopzkp4
OJ3qGmvQci4TYJv560i+QV27zmb96dYe44tgND5bbXzUA5CFSTJganzxGs35FmvcmvnZ8C1ccgTG
SEM4pyi86MU2l0n/FPnfSUm7YRG28SGyFNlwzEDQIqrqcf7EWLPlvSIhsgzOBuFYuMks3Cekjbkv
o/16s3cJoJ8aWeo/e3puXnwlBob1+N3ixnV54QKX6R37iDlzYhY+Ttso4FhDXUN1GTvIf72azsE8
7Cwn7I6ZacYXs3mqR9GQ8qgOdoHZrXagjqHqd1fkLI3sK4xNFbj5UZqSoBCF1vBscHVGrPk+JGVX
y32ULEBGH2KYY9QOCi5tprOIr/RkH2cDvJHleTNyWHfw01afCmHWV5E6wamYqN7LdH5PrKvcJow9
U7dY/DzMu8IqeS0lfV3z2KAq8bZw5wlIHQDjQYemP06JfcWWsa9sLh2onHC9i57Quqpfxkz/dHWS
ncp+6PaA8DkXdeUfFAAmXwyWwmgwrxKdF5YEk9Q24BTd2SbWAOj7zEy4dKDb6T8npDLVTH+JE0KH
f3RIjKd2/ZR7lbwXPYa4mVWlxucc1ROvRBcc7Jm46zLUt7IJHgRcrMAD5JDkrnzBT1IgvYwQiGIa
XxEF7ighe6xb1/uYnHgJtZX9bZEkOOUsY/uS61Hpwfg2AjLHYD+SAn2VA+b9UEfZB97eZ6wp0TFV
UDF831xwDJ6DpKcZYrRI/w6OhDSnlhDMIaI12NrxvmmtzzbmnYCZOayFu9grSX6vwl68jiAhj5re
efLHIj2y+1K3FKB4AjQYuCSjWWUlCSUCDrdKe+U+NDGBFJUnTqY1ZzD1GCOhFXFajqpNaEPjkaHz
QFIj31NqrBZHZLFvq18/8UBSDjO9UTOpwFwc83zUz8XSkReqeFNXtXrJvJFaTsedNhCWeY7tbN6k
gMqvgYW5uEZj3hmVBDNZ2/URFGawKUU74tlPJDTH0L9FTgIRxNeLzY5Zqm+r6B2q0a5pzWvskHby
DIAlTZwfzZhC7XLAaKKGpLupXDGIgj+KTsNvbZMKdQajyT6q++5GhQShckKyPSj0XQrQ/EbcatxW
Ph/tf7+lWpbm2jj39v/9luQc2ZPwFs90ObPquvBYd9bMV6ND3FkGzsW6lOvR4rDlIbo+JmZ6181c
uhtPZed5bq1dJK3pOJtclnO/1tjPI9g0Yig+ifHv51ZnfxjsCK6524Bc+Uc8EtKTjZp3/rCc3Dh1
bOzJbp551XLIfAVO4pFAGLVTuEVT2X2Kzj8kln1yQe+8+pOJYDYSD/D5oWwMnPtPAIzvimMM1ed5
0HSsC4PJb1Qmb6ma6jvN2YDbiUje7G7XF1kPERkQxUJ0Coeu3Sm8ASc1cJNyC1xM2DTji9F01qbN
MUeWud2f6uUXYlr+KpyxSk8zmStDaCyIZdvvfd1W6KcFEwHaeO/++6VKGwwnhQX3JGAqgQf/N0Mo
pCLguesc/fDfLzpK+w3gq5whcA6C0ggMynuj+oj3Z4u5Klw7iRVznoKPFszqcQ6avzq0aJb4H1dn
1hM3E23tX1SS7XJ5uO25TQMNHQjhxgISyvM8//rzmFffOdJ3YzUoIaHbrtq191rPIrnBygx1R5vL
8CCeaN2ho6ogVSn4GhDwnLObF4eI/j7JM/E5gYBIj1+mF6PUD3mf20Hj1KdaZnPwc6FjdQtHfhkL
ZxGK+TLD9hfPe1ZDyIYllRTil/te4knKhPPKksrMKcsEih5Wyc7P9ckvKEPMobVAOFb3GnDcscCt
fgRr+auozOkRYyu1j8LGgxqfwR3Haqx7dn3sG70KGsouSBLeq2qRJ1kqaKd5eh48/cBcZ3zCyPrS
mkwkppSRfx8/0k18rFlmg4GjRdzpe3LXbwtM9cdqyu6TPCGo1Ke/0/nCDybHYkit22fLiOYXYJ2Y
SaltwKWVD3hCkDeF9nL2F6pGSsSSfKK9kVJ8SdQIFO0bS42Y9GXT3tH6rB5b6dxMMQQOSRZ6I9HC
UsmBKpmM5ZJxP1GC+fqMb+V3zDF8m4yq2rMjec9LA1u2/cLA7aAOXi/1eMxmdIq94zwwIEx+2e10
4uybMl9E5mfbYRRMLls/SzD0Oju+62L9ig5vvPGQlUiNnkVvVifMhuajn/k3LMM9m+lKBqWAhf1a
UMcUvwgwLrciyr67DBumxpiyYZs3dqLzP7kNaHUVJekkHYCoerzZBmkeiZVZgaQzpqTuH1pN4StH
Sx2Eb+WXtK3Rdaie6c4yHKOmsjETx/aWuEMBSs8/4bh4JzUuPE1W99wPrTpZhnkp83R8TsNa3uto
ftBk521NtDk7Ox9HbOfLTJZEQv/PAZ9BzL3fiPlsF8q8ybI5OuDpCpjBQV6EvwjsNu5ANZzrGSdJ
j7j8CB3lYsBi20Gs+Ct8/3G2+CBnBZuKsFvUVrPcg4rK78QAuLLGIXJEIpAbgP5s3d27hcm+gYdb
mDMEZWE8WSZT1qklSo5/5DPJwuzOjJqIJTMc9j7csz258+CbRaPupwxdRVcZ/PLgUBIzevAY9yvU
J3dxxyCKLtM/6XFWxKxeb8uxe+sL62OwZnGywI7RYIGgmeI3JkgrquSvBVzx2Y2qta+ejicTFPCm
DXEhQXc/0n3AI4AhzalHFwUN0tVxiRmpZ/yaZeX8tmfsrj0o35bdMKgc66VDs037h36AUzD9KCuO
5GXigJYuAQ2SBcaZbcruomJqthOOyGeQVKe5yeVqTkT+KgR9xGQi6tViAu51iBqa5bELORtjWDD3
PoknACEoNehSkSxsyV0Ysb76efQLA0lOKSL0n3E3Eiu09aU8NxhNj66TsljbWUdMingYtCEPo/bf
C8h5+wZoWYIT7hexSPduFpSjFvexM8K1mZrs5Pec1uFvMbfvTsy678KO5nlOUIZkRdmVnXV2fz51
okBWoRyO+QG0Vtv+UnHdBOTMQvxchepRDKs5LmmKeR3Z7b2fS6hsdDFCykZcZDjditXwHJl/0G7f
UhG558b3aEJOIyPFkvq7IHX2wNOS1lpcHe+cW57Y9haCWs4e2T6O1ERUID3PuHgUcmJqPWcXDbZz
D5ejEUXKJD11NmDWd7G92ASxWen6Jt03eXnjacoZyXoLfhsniF3kGFnDMd4ehIv1m5NR3y/VXQ+k
RobmcRKZRxoRVmJf949NhVyQkuTdCAccSqV29qA43yzle4c0R5hMZpdv1Jc2AtKlag30yDzPMazh
AvlYM0zDqR6rp9m2nEDCx7fr2GVk6L91hglHRtaUZGvHpyiym4yL58FdgmXABjr3eAxacweusTlD
5onu8hMOmnYvAaki6PWvK9Lo2lqeyyTIBYoqQyylksCjMOI2mfs3aB9auDgUiQ8H2RlG86cxpNbJ
HokzH6VPRAFAG6NCfWnpAQ022xbW8ldyGOA4lJqcJ1VzjgJqVmkGrE4jTs1kkc6Yq+NsLih8Komb
2fM+0hmenWcikgqfJAdd1I3mnhy4uwU3VDJgdFhNjsdo8N//86nM/knY3p5gj3FXx4xxRX0tymg5
GXF7Ng0ikJIcJLbtg0gzBUWz8Se33wbvH8MxCg8TH3nOaRczcGFGOO/N8Xn4nMMuu2fdRovd6re2
zaYHV/vfiUIVT62BUFMAn5btXH5adQivgek/4q8HVTCcrBfvd6j9K/s203Mhlp3sebwbw/0k5Arf
WDrtx6oKGJuzRChSSpmfeiVSIT1COscts0ExINk47/vaCDhbYTrjxLvr0vCErXx1RIHWLLQisX0Y
6n0C4kRK0zhoTOEA9KIrzeeD23l0e3tCTaGI3NZaLJxYgNORKtiy4mCsqHinsA1IdMDemBrh1cut
G9xcSmKRPpU5dD2v6O0LA0FBCdT8TeJB7J1GvofKehIJUTUsscg00hd/Dg+LGYx+x3rVlFMg8vRj
ahhfWZH9ryahajdOQbrqhy2y0o4epJxDAw7a6OMXB+oLS1rxocDAbCtEYHsq8S16sT+SFPQb2lvv
uAhMFFGbv1HVmN99eompif4Trtuq/bYU1JGE1epYMfrc6wy6EaAmc7dgRdpqRrCZb17p5rS7vLQJ
FbPjd8clsafy6uckSlZjHdFUFWzojdGo6dihxRr7uLpLagAXNkKHKCkhxPg184JmAG0MkR/pVFUe
0vZc1pz1IrM+dQsmMDHxCC1j+pLWqyG+e6faPbZLgaK/garLuQ9/nzpIu74pqxwQqGr8ELo/JYp2
RW/Vn92MKp8Z0y7pDbySIMJBiIz3mWFOL7aPZ6z63XgJQT0IdQIZQI78YHWlyJuXv3VWgILhPE8r
friGktsZBd+wcCd5ybYjFgy+YhPEzszO0aW/ahNmX0ZUQ0TCydCQe13TbtSYxByRQaNR4xvqInnv
I4IX9ReI6YKFAhVsTAdoxLdI2vb0tFTDmU7tGrtNM7YxxT8r2rfGd24vp5qCeMJturWl97HGekLa
YlQRNTUzJzHxtKzYJnO6OgajNqyTJM+71W+eqLV4p2cFpDg/h52CHK9ad+8Xx6WMM8JWbQ6MZkNL
uyu3Ydy8qNiqiNTFr0ub+ow5gdajS6Zq1lk4MwdKokTEy75agzKrmMheznf0cXivlLAYKfjOg85R
9E7NyNFxfm3xxdGdmY5QJzgsL845hwQzll0CBdXikTJ5aBNSxEbntVFin7YTDxRfbaAJ/JNdjP9k
mC/+UAV5iEohVw+wA7pnwtCbQyqBGBRdf/Tb9mbGf9waIEnTOU+5U/w1a/WiVfoalw9D59IRzx8N
Es13hdsc46U8uy4CZvppQ0iwFxCd8yRsevbgQBQEW9+80G39gy0NchII3Cd6lsy2EZbt7AQNtJE5
r2kQlvAwKA6evCb5WJzwi2nW1eyd+4mOMQ8qO90ip2sbRZ9GiOcUe0zrvOoEu2yTvAgVP8Nve43b
DBL3n2XIv420e9NF+0QODuJUkDIRzWZCldMn+HSAx9R4q7rojOE2sBAqedg46KSal8bEPiKMqyUd
Win+Lh9LcKOSwz2TeBIGHigPKBKI0iFg6NRoLDjjl71EN9UiIhFD0W2lxKhjx3+nFGSOabAMZyNx
ECZ8JFy5tGfILt7o9M7o0KTEJs46RxDraDIEtQgE3Lil0V71iGpIxwwrPZldrAQBa9yYeksfOWBs
iCTCTc+rvJXdr9rUFv9k2dFBHDlGMy14n2X5XnXS2YfFE7DAm6ezvwLkbuItbyhPGKyWRzETB5rh
q94B05NdWB7N0d/yW9/h5LXplRDjvRSLT3JK9hTJ7tNEA+RoYIEjMQix816aOQYzvYKydPxusBgC
VES0rR78UaPkmzct3ggffr3dGAhK2CryXUVS6IGMCjYD5uNeW987qyQNthvFrCz21Knbxszp3ybi
bsnCiwrJo61nf7+UQdMjPcYqhfap4LPn1Oatqsk2M15bd74Mk3NfCNZ7Gf4dkf2Q5v04SSxhSLAx
NbvsWMw1rmThXp1xOVNAg1fM0TqjgoSO9CaxTdS1uEFQ/BBz+kr8JYDdiEVj8fAgjxgV8ADG38Ns
HIzVRJjCQgidOshU+uJJ84FMu24/RzNgC3r+iGvOuc9Dz4P/VOReviuc9BD6HCg4LPG5N5TMKCzZ
yXHfZG340RVIeMNGghV0FvonqQbmwTreGAgrcsIDpEFZTizVwAxKfsYFmbXpQGNLVEC6aOk/KIWw
APm+B+pIP+e9/4u91tq8RBGjf1ei8dcX4bY7a2Cq2yTGG/csU7cKCQx878FxQbLHGKIpVoIKysVB
iYzYSExwA3F8qkZEWcasS2xNpCVhPtY1ErNEYruV9BKHEa3XGBuvaQ8LyFG7ciaiHNAC3d5rIWO1
UxnD0lxFr+NkfvbpwvC5afMtVtOrY67vNFJ7FzEGs8SZogdQ7hocPMGC1iU/KUFAfO9jxdhGe7VI
OIRe0/C/oddikMlO4U69TqYK2zhSPCZrOwdZAqT7gTRVW+AlBVR21WBj5hRyISDvDBpqa+1JtWYN
mkJSRhHdUsV7MTHySM6RFa4vfy7t2ICpWS//973/XoVKbopeR4wV12x3hzNA4HS/hERgLSIgcQoX
d+BU4Pm89TKOYtznZfGPlKPozguTdC3DcCQvkKRIk2IwYSZxcpgmmyOmZXBeycCz1ag0Np2HIMLJ
23lbVnK+K5nFqnFWe5Bt73VLaq5M8ZrGPTkY0bi2dB0O/4RNtIdcGtY+o+bfzrYr71m+afcL+TKg
6v0Da8rZDXZcHIt+eCg8uLSj50I9WV+hS7WPs072Jb6Bhy4FbEsIXv41VYz7nezFIxn7j+yojPCI
P+IcAyNdpOdIlv47c1h112A8qJLlw2wmzg1RHh9C6fG2p0VxxQpF5LzTGYefL1PP/ujmsoFdB0MM
rcWvug0v9aKnN4Q2Da4u27Q2DOoEYW1ewB1Me4fOAuefwjiBUaEJJjFzUCS8DZYZ/l6G+HcoMxqd
ORMPl78sI4871lroq7ptIFyyYgrd32WwLe4n5JtAGsx92LT2mu+FyiZXzcNKI9tkIgGTq3lrZNde
TdJ0DpFEfl3E092gUjTmbIWFTqz7UhDsJpfAQny2w8kHyXzueRVDlJgt45S4HnP3ujjNXnwiVuTb
XnHF+NkwFEQkrSLo3Sq8yqRZ+PMReeGedJ9nWXTqKLrpENotY4lkIc5FJeEvgvpSOL4Ec83Zfq21
48VzkJJST+q5GXbMirbEFH4hTBtP0vpNa295qrFT3uomDUY2F/AqtXtwukYfNIg/uPEHx0vdjUGR
vstNt0GjeXUpg2mN8Q71mHk2MW3bgG1Yn53EwZugyUIqKZqIqcK5v6bk6r7BDt6ijaugt9wrczqJ
xjN34wIIrNAf1eKgJVusrwHy5a6IKAmU8ipAY1xoaXIp4AaMNcOpVHM0+fmem1mo8ElOo/uR9vah
Lmtv32Y2fVX/oc6HZFMXC6nZFv0nXwP7n2Co7UDQvo6RpY9lH5nEhSB8od+9q9vqMBM0hPImhKyB
u4MTy5cXVRZGFM99RxJ/nBur+DOw3FjSVg9xSfpamD+AEtgoN1ptx2Hg1b4flD4dU+QvtHNCYBFf
KSOkHSq819zt/sqZY3HCWe1QWXiJNANdg/rlZnp9GUyEk2TR+Cnm+Wrp7tINuthHsIYvxWSDZmpG
EAzaY2YpNLXZKGBDZNYZ0seFMAxIV41HmNzQl3c/X3b9GVMbxX7pPM9SrToz7nhzxQLO42vPQedY
dlP4kOFe+O/idPoDDYzYYwvcxLNbPTuQLGEHW/ZO0RIB2AbH5NDkU37VdJApoZd9Kavh0ObZc5GQ
XLHh/MKg1vDnve543g2SQDZMc2b4sHV+15Nq4smCam8oArNtRUo9wtc/l2wy8n26cvRNnpBY0Y2X
CW46vFhlMKyXn1f/d/n5HlhBzMxDiLDTKMlAm8YEapRA2VHDQQyg1XkBXnIQ2QkZ9rmM4E22kVsH
kZWgdXJXPamNblWgcj4nBD7MvsTbWq0f6M/FyYYwgNd+nh1bHBMsUeeeW123tPg2PkODS2rVBvJn
phSUP/Se+5rBRBqALlW4xLB9JNPEsoHYAg+yaoLOHDEa6LIJcBRiukFd7BNQd7fAMybTelAF4g3r
AYo3HKXZGrY5zsdthCkARTFztrYrDDjJAnVCjVJ9ZqR0B52x/u8Cm9pCvc5peIjsb+z53T5V7iq1
XWiMT+kSmPB8jkSBX5Q9pcgJxZ95wve3KOQ5o9jWpJNiO3sf2QRokqI6ZUzGPAGRvmN0fKsp7ubF
/M584llRpmVg3smiTKhs5Aokzmb+J+h44TnTMEFWdz9HEdBm58moxXiou+8KiNhjq8y3Af2uSHqA
QNFhsX6biQviauF9bRAKbaVX3+IlR1lDjmIqu3OWmgeJgolWwbYrrSDpEc5LCgQlg7ZGgFZMmBma
A8GR9Pj9f/NIybPo8mWUkCsa+qAMJcHOhrDbi7u65qPJS58WwGkcekRTTcjck+reJ1koZSAcJ+C/
qcFvU2VfEc4cZ1Rf7lTQPrfIAbenszGqR1/nn1YYvcuWxJ05RB1RntyE963zyWITjgSEOh0tSW+R
CvgFhA76ORoiGVOLEN+KniNawXe5D7G00uE/IrYuntcFKebm3u2h463oxUW/MIXDbDwue9swEJoO
gZLzdfqBYVSPKXGym6hPXuJk+jZL8GsNvlOnUgKPWXhqDO/LSBXi1PCrMLHbGO0Im0b7Jz0gT7Wv
qKCPGlmQ62AntKtHMgqXJjtMVvXtus0BDnF4ijrewqR6kAgcooFCsK9cBhdEcEyz8VSHh9GJhhO8
gPfRgJhkxS/cJ4TQk0GSuuoXnBV2pdq6Fi6pqOxjRz8sPnG0Ml+Aoa6k+VKhMAUdUCFKo4KDqaA3
NkqtyE2CrIqevbxhhZvCg/HXNnjr1Po2r+9VnHQEXDNvcfg/a7f+PY4PwlfPPmfSDZv/qcnjDHbB
kWQhbmiTjwGwIccG670F9hY7XXIQrv+vmtLnuAmftHRPLAbsYzW35DhyKtdW+Q6S4K2e5buVvlPn
3qH0obWusIUnmMR2Y1QhLQa+qjJJkyQzrhhQcF+QCxTlw4cZc3PUg8QlkXwzv3h1OKbOI3c72PFf
qhUaqyJnARmjbwZcUfcOg1zNkbx7oq55QPsf1Jm4JcLUBycRdEyr+g6dxFEWJneb4lPlA8IlCS+P
5wh/SNU9JiiHxkxcFLf+xjTVfVolJnN5iszZtBeOpfiu6TxxgiBvjzND2RGUkj86ZXgTvsEWZvQ0
LkPjGMoKwXNOCB21i6vpacSRAUCINygnPbjvuAGVBFgQYumkn8mngRF47T6FD6MB2tI3ce6Y9Ftl
hDS5Jj4ayxxAs3Ajev59ZhcrrRbLrQHI6zb/Sou4276gc4DJ6l8GAa1vAnjDAv8urf5NtPWRfG6a
N52/McHdDLP3jGpgVzoKQ7eIPt1KHFtBzqJlHkBdnOYWW0xtlRbmVf6zBI4erKbaSwtTYk4+gGtH
Vz+tTx6GAPwjMIE9MhbxFZOB7j771xqY5JaMHZo1y5OTL9+6FmfIcqgOkdcpywOXBho/HZ47x45I
gDEuBlwq2VoEN4eXZvE+YvAOs/UlcrxXRv3JqtYj5g9/1wnapmnEiV+tJ310GoEqGUCHDO4IHdwI
hfSYzF0WgIERdLJ8uSUgJnn20L9udGj+IQXLsy4F2HG2MBCiK2kvZSyfu94/J6/ehvBt1vxZxuXR
johTxvcxqZKtye9qvQDJAyoo0F8mbMC+RCFuNBbpN/NpGXBNRA0dGJHsvB7rsx6uLYU5NTQPqbBp
ETvVqiqcor1EzTxY/O3JpXEUujcwshyHHkkx/rI04sFJ1skpTx1+icm+K6GRydEYg9Ce3r2Su2Wi
2ifQzjs4cw8GyEY23Q2P+QrkYcFC7fm90D9HQRGRBskOaLMS02/sDiqvLlPpfOcY9HhDxGZWtK/t
onj38BodSxY/f/a+0sb0wcgwduyePULyMJeBlEuxxtGxxJ/sRvyjJJSMjEtwPIf5dolbwmbryNm3
qfO13nlEOhwjem2ghob3Hhszui6TrYcF20nN65jWj7HHxLRAUG3NmJKZZ3T2Gl2JhXpTHGl+fIpe
X4tslUF4M9pnPqS2FIgiSVMA0vnp5LyhNtrZWUEhbpbhfVA3gJdvQlJyJix8Wxh6VNzrT5T2cEV7
TTe+0Sevx62TdGa39UyHI1bIKWc6JCcpPJhgq7yYI8FjBrzBr8eVf+LsQqHoWk2AsnvPP3Z911Fq
szxGSn7kkF3YoA0vS1e/fc00YLkJbK0APQtWGXhiEuZLYqcAHxwUy9ljca8mnxmLRVOs9i8xh8OE
APpZUtFZSx3Ivj62YUnAjR0wHNv1HQ48J1d4PwE371vzWjGu2TaLhQ3aLO/oaKxop7Hd0Wuphqfa
exfc6nWHFt/7NeM1EgpmLJGLK1SuDELmwZthxhvhDLjB0me31s8S00Sc9NC76e1m/qu71Oi8PJQ0
qnu0/I49HjAgldLTAESk8AdIK85r7JNjGo63xjH2nZ5/I+iX+zDC+4I8t+oJ6KuhyNFXJU2spPVX
5ESiavmZeNFfZdr0xUi+T0Bsi1VzRwV58UlFxcvOEEkcdWrfgOg6ISuc74JfSVwIf8utp0UrMFlk
0WeVgA2QKZM9ZR1rJle5U+JIKc+FsC9NkQORAly86fPp0jj5ydfcUTOZrysLYoY9cuyNh59lZYGs
q6QbJPE/36NhU4zmaxMN5EZaH17WHrIark+q/ddpMZ6gYiXpO/J2em7CPyVT8jdBD5BNSI3UKEgG
DP9lhOuOf6uQQq92nJaODvb3xfqnZ+hPBXb4hlAGNztDjCkgjHMoA0wmxgCBQcMgb7Iwjc48Or4J
JCAti6BOrWt7m5FLjYpDfz39BdxPeVsXL0vrg6xRALwsHzrHea2HK80MtxvlqfWrl3hUn5ao63Mt
NTaQBdbmmHtPhUMbTMHLthLzT9GAExjtAWfUsML4lXOutPMvirIZ8zlKZ9dWBo02Y2ImXh9HA0+X
Z7I9QwJLYKbQ30FwuXMSD/Y6QavBbJr/Ftv0j745PDnT5BwqO2JqZoVk3c18To4EDVZ1wdJDP0Ep
8CnS9I74DTfIY48IRuAj5EMjNpewx+0WWYPvmfeDFGdtJ+JM9tk1DjlFOYau9vz9jbUaeP3HTEER
aaO2pQlKKeCbcIt7Zzi7nEjTITl2xRQfK29JDhT4K7LzEWGCH4xRWByGYfrE9AslXNWg63z10rtN
tO1UZEHjHHcmhXAn6D8mLkN50K/RvuJEAhU9R1I2RRU+EhB0B0tP+V5H4Y4hxfCyhMafBvrVrm/w
0ueJ2MYz42g0kfiVONcgGAUjqeLRvXRZQY9AGbQb0ti6Q/hc7Cjm423b5BfC9mKCTTmv1+B5RIV9
ZXCGckvBuPOU/bs2woqenkAgy3blpTcCQlPQA5o6Mcru3QpgwqSpY0oAQLoY/o4DqgjTAdObgLqi
JGNqMwCPnnhM2cgiD7FJFiGEhatpLt02R6kMov3ZHtJbbqBDbRfvEFeAT+u8e5XVj9M/+eDNR/pa
IRIo8uaa+USEL1ClSH7dFnNJBOsp9sw0vjgeTYepOHaZuiRR4x6rBdHCem726uEbX27K4YzcO9ne
oN6u9gH/H22+aGcVBY2Pwa4C02Vi83NZ/vfVz5f/3x+pMw0jtGFbjksPfwa/cXnumfsnLTt6XzGQ
Tq0FgCMaui57bgSQcJeCAVk+qF17P0S8icpi/tAb03SO0FMlHofNBuJXeoyLhsKU7kuXWuYRy7S4
AtNOzisGanb/MDrzaWF1dyq1D21EUzyuymsojH3EsJEoJxYqy3fuvWwqGOZ3w27qSQZx++MoI+Kv
4wLRYT8+lZ60sMHaQBBJFHTZ17lVsLKQGwLGqY9xZ1XY6EvKjli9YpZ40ZN1n9T2vW0NN+p6GOQm
2UWo7IrCpGbQEDM6ABQC4flOGeVjL+pbyx3VQCe3G58TNa5Apw3vLVqj21CgHMbcb2yjgvER7qha
ypOBDxl3afo3dq89W+uh7FygzlLdQPR+YbT9lVXAABZr/FcZgwa55n+FJeiY7mzFFuTx6VkPiXn2
dcsQfb00fUgPqAz/LNMB+x8HU2BcW6Ttj56lz1gLA0jJDyIGDFJ1xCQgBKlLFuEBowL2vQTeSXRv
mgWITj8J0FQ/DFH3nY2jfRTrCNt/1DPyy4mFbF8uCFV8Md5pbw56WD0IlJ4RUDFa9DoWemDV+H2w
R1rAhhhLxh0pjTr+ZfTqmToDMcqUvGWEf8L8uc4rArdlpkQwRkqyfX9BFfE4Gm1/DRcMzWE5/fFT
JgP+Mh3RqN+FqcHsqQTcIOuT5VnnsoWZttBUb1R9NtfQkBX7axvF375xLlM8M0lrH9MueZ365WTV
6lqGDx7OPWAE5Q3QwaujzYHn5zvtE0ZkEgF5mxuMrxtmHO/QNNBELEO10wklzLDO7ODhmhSzYVJ9
Aqc+YGmg7ZFDa7ZUA02qrDeRH+88n4lbMVk35vc40TQNOiJ4i3tLuSjdcGupdT8dWXw3RpiIgOZ3
uav8Ty/C5lL4PRCacOA7HRi2sMRq08TGc5jYH9UcFgS8TvIM7AJEZoytLUyOTuqvyGQUSqHhN4FQ
Jm2dn5cqzoDHNj1UsNB3j5mpzv3aSu1EXQQ/TdWfVz/f80+j9nxYLfg0Ssud7lSl7i2vio8O+Fie
17XZFNnTgxLO35FBKTHM9KD6/21ETaIGbTk3NJj/3/c1aSXHcByPpBJm451q5zowEzvom7Q4uibc
Imi/be284eaCN2PtLM98obBGuouoCak2CMFGAbcB27JLkuJZVfObzMxfFsERrLeM5IhZTTFBbH5+
tpUKzn8F8S0Q7dgx46jZTwrodlnmivTiuPrjEbZOIkKl+IQ6wum0hwq8Bj3KoRLo9uiQReMzWVnz
malBp0MZTRjwcTOtGeYttI9+2iOwZw+1SWFdGjrEBT9va7I4tsjp51KciXiOTlOUOjtmShdykEYj
Wa7S717MxmnPaxb9xhkTMpVEDayeJ+w0gdqbUnuFVePexBvK6UuTG4/qb5W0YcznaOKG4hjFLpOn
gYN6gnqBvgggtkhfFqR1sfDg4oIArSdZHVQ9sTpN5XSib3IfhtpjyE8q+IpDR8Ji7onproKi6zoy
Qfw4PnYe81qK1+Dnwg+s/ntlr3/Ox+i2hXYPRG/98ufyf3/u50ujnRw+/PJYoYwKqOz1phYhBt6F
IJPavUW5jdv6f9u0NenCQbtefr738+XPK9SfoELn6fzzlWQD+O+PyZ8+bw9WK84tJFLJ6s1ZLzVG
sqBcLz9fFpi2ifYDZlQ6owvPbQI21uFtKtsIP1gD3WtYaFjM5vjfD7HX7dFff5LhyfKge/826opJ
19jmZsDc2vjv4mrzJYYHvbYp1jphYxYOZAriy+GX4LPHfGRAb5p/i7H9yhZRHkKPw+0yx4d54oxv
kbHVwCxcNMFT43JbTPhMDF7o8WB3dwCb21BnCEwEYkjj81c0ySOxQGgOd7Fj9UFNzWSy6BI/tvyu
kvIJ/7Ih60M0ee4+WnJGT9/ArPlm5L35BPVpx72v2/jKe/NqaI7KzbSPs/p+SYkfEjN/wVX5JU6N
5eDY/+wZr50alq+0NL2duehrRg/U7v342E9kTHqVdezGbEXTBT+/h9tV56HsTsytv7pqusoQSp9t
qSAJ54MQmCu1+ptIbnEpF9LCcF7vJG56+o8zm7c5bLvobeqIcaDL8YHgka6eS5lV4xmiTGLcmyEK
cxW3Ntmfh4pAlKfQ43mrH/xZ+OAOyF7o5ZMEBcfuILsOzEHqfTR5y14EeGMsm6fZok+KcWHh7m0I
oqg/iqZ9opHf7hI+zE20DEeoAkHYIKs3vehNvuJ2PNM8GFMwyUbsNnvtfveggB6AC3t7sVjWZonU
bYLjemC2/Ep+ShqIBmdN7Gdf7N7ovp9ARX54k/G77kEw9tb0Xka5hz2sf2imqsXubUVPUZ4c8e98
wdYH4NrU2NYbYvA8+TdyIGQQUdQfa+9JLG+W20AjW5ZhK8vsrlE3Sjog04oDr23k7tH2XJq+qTwX
BmdxgqWjE1K0Qw5P7AhcJtuTeLNlHkGqSWpzgFzi5lLpbwxEO9OxuDHk+F6scYx581L6uBow3xKK
mchT7i1/kkbcdRpffFFSaI4tQqfY6TEKUCD+DLJ1CLkxYqyJdnLNZklJy4xXvL2Nsszy1/F5d4fY
hLjvJTr783JhOt0zogTK6ScW9igSlX1ktC2uKRg3lEl2PHBWqoi/cqlBM4T7g08MBJNson/sty6i
39RZ6JMaF6+cKUJ56O6rzsNlOEGYmNvftRAc2nL8DhWtxZnMSlRRa7UNV2jEiriBNUCj10R+n5Z2
vvPt8li0/V9ZN/OZzZmJAzQzXzHjldDYpiFBZTX6xSGFH1yNB3xxjJ387Nl2feoUYX12NMfNKnpw
1GlZw9hLnf+JBsM4+s78a6pFRqgcIeZZfhqIuz4CU5ebCjwKNdk8730adtqoD8zsecgg5u1ytwCu
WobkYsOKx8iJuymq6v2oget17on1mFZMnMQnOfAwY+CtTnXiMfsvCNuyPdrEXsoJRT0JmwfQMuv7
YkjUbojwHXgczjYoSmPAJWRA2PHBmhRWF80PctoXST+DyQO9UpMy9tDJ+JAljr5bEuJa+5JNEIgS
XpgM82jW/6v9U5auEzx+XwwQRmCUi36UeQrB2b1WNae2KUaUrTvrK5bN10AGH5AApkhx+j+Mndly
3EiapV+lLK8H1Q4HHMtYV13EvpARJMVNvIFRpIR93xx4+vlA5XRW9diMjVkmTVJQFBkRcLif/5zv
7ISkJBK6dEeME+rTvbBH3rEQktdYl48eDRNQuKKtqI6OnBESKZSjorbOfE49HZpDZER0l45Bfwji
0uIWHB/LBRRMtYgku8OskEoFRkS5ZeKaUsui7Eg0tit8d/Kw6tfIceA0hyBNIKldI5sKp8nTt7ZH
lkp72t8OFzryUGFUu3Xb/iXxzDdZtbwpJsSIBtW3GNUvDydO7PsvAwPh9ZiiQ42+9eBmn56mlIoT
0cBBlpSdbu5V7GNMQhyyXPA6fbFwRUfOG9Ec3gfZLR6MZoVkRUdfQO4qOnctIGfd4+5mFaaErBUw
ooUFlm904WW+tPg/aPxxduyd75Ftd6MpvxV+QU7bCp9LM2SgbU4pM7l1ZJsEJ2nVWplWxYok1bTV
2GpV+5I4VHi4xmvsG9nWGKdPlVH9Pc3LqXvvxFOyk8v2ogCQYMKlNUY/JAWiv5t4onE0ADiz1obr
3gVV9m4lYFtpgP4Gd3Tfm+WPwXJf6sahNqhE7RKEJvtH23axVLX2s59Xv0YLjpD22422W6ByqLwr
6kTh3GQnbPjstWTzMIj0CuzvQeF7wF7pCwa9ucu8qnwvqDaxtUKdBWfDhMKg12Zcq5xGG8BnmCZb
N9klQ73JVformtSTORRkXAb8JUY104FhKtAE477BUYvLwqOMqb+xhPsNEGd2thN5P3TV1Wlt5zCa
Xbl1ZXlX1MMrNhd6iJigkAdnMFyZGwak3MDB7+zZ0V/9wjR2hUc6vxlhhua0aHuYGJRkTE9oJt2x
1927TBw9y3pSPfWmXG6TETFDidyT6OFetUnH2eeNhoYT8nmwVSbDIbwSuE8VtYbVzKJVdVx3Wi/Z
NxiSg0ljnzLMbpO9jfEk8FNCuUzGsVr1C5dxlgA6jWK8i6YFI9wPJ8Cc1PgoJjOldnmTnHjDVREH
19a3bqeQJX92TGabYc0IP8dflJw0zcMBojDZWXe4ybLhrbB2+S6vim5bKY7PDpTE1p77Y96ZiM7F
RgLJWb4OffNVB+AKhuQao23qjdUePG68nkfYVzljzX1coq9wuhVoR6AXQ9v44Co3Dql56cvgWQoz
3ljkM7io8UUKGqAyPeCY29odLWJ55pfbGhcQwLV96oD2nfK3YuKubnjxt9GSh4a2V24T7mHMNcxT
TTwsdIE52i5ea8qeYO1W4s6Ig4PXEiro0kxvZd9PnB6ZhDEgeE0iyJN2mmCswwR+LqmzwNqGWlm1
nwNb+XNDo5eIOa56GXiooBCPoT1ynmLGwbyh7DbzkJ07ueAi3OSi4zbc5BXTLmWUTz4NnsdibCG4
lup55taIrm5QegN/EO72NWih4KLr4yyZS5LIdk5SWRYbOxUPwGL1NzuFiBTN3XOBG2inGGZ3fMXA
YBucVPXGwvcOaYpSTqJ2+yCpPxur23nKnFamB88Gzi1TQH1flwTjW9qt0Wr8k9Uyx7DSNGHsy67Y
naTF5ADAApEB+iqAufRB/bMZi++BSj+mdAiR9crHIfDDmzH7LjywHyXOKwQzP1pzphj2fbA4A6Ey
9mW6Fwz7dgiK5L+1l206QZ2tgaC1siePbiTlHSszX/cGgz1iMRERiaa8UxF6U+1/ar+ZMQBwk6TW
Z0PLNrtyuM8zw0nAWO5mKqPHWcT+OW27mxGe3w7MqTzk+Kzn0eaCCrHOBZl746J65qN6dTBl7bCg
rzm9DkcA4zkOOfhdxGgY0tT61LtRc6WxfGSPUE/auoGRhCjoSmZYHhxb1ws5kJE7IizwSXh13jZL
N3cRoBibCGydqTCKC8rxEmzhXvmLvfY1C4t7b+SGVuAjIAzLsztz3WwbS4Ji6LkDS8nRyP3htmW1
d/uGIE8bfAv4uOpfspybOV7hkBYdU58g3IUUztxoP/8OSyPcT62+QUH45tnTtcupiQc/q7lcvMsk
KoW4LB66zvZ3LfuiE6oP61gGMKEBtO+VqPaJLM6j7TwEdqgoIaA3u5wsnmk3PE8t37RfKRKEwDKA
1EEigkw706RFFsNgybMdcPfLApozbxkFyEtfYnxPJ86vYUkv/SPcjPBg0WTOnKvAJpFVLJ1ggWpd
EFOOQ55S7tigsKZD5nif8CGSs2GhczoSr0aG+4SRkVpLbINYrsSyhWT33Tqw6YcZKptqrV3l2k8V
0pdVTcZausxEZK9++JQf0oXdHI1WrAudMXFD+FuNa64LKDO+vM3wMOzYADRln9xWTRWTx4GRYTO8
3TlKM/0mm55QGfxIqdm6sD+lb+WvdklhjZPybVSpdzTIZQ75d8ewgUPgButFA8DduGtz73uSd/43
aUri5ElzN7jNcMq9pryOHmMdBHMquLIfLtWdq3mpgcqZDyB5QTY1/DTfxxNrRJnk9aHHgEg1tpF9
cwy9HifwmkBy+FUB9tHN4u/jFPZ34LTpCDhgFIF4ExEOiwjJ5IN0T51eBIJOANIwoCeLqYXtEi+w
0QePwNWCHsx4htOXzOCu4NOFvZfq7GJshgFniUN1M6Y+sYZ2ZAKAOXUV2zRDUvla7KbBsbF2jfcw
NAX1CBFxVtebDiUcwzqTUI402bdQLVMaCAGbJa7kVClBdLvMIU319EPjIaTDmt2+ATXcTxhP2QRL
XWecOI+wRVeejyeLdhXbGG7anlOmaOGh01KdrnJC3FhOH/gcdgW280LfDtWMJP3KRjMKCrh1Lgfs
AAzVqsoWFoENpxku5bokyLppu58c4ytQ1sk6n1tFr3VOsBpovOJtss9ygowuqOsu8g3w6lgTurHb
lUFLW0LZr32eWIhG1FIG0W3lJCfqcwk7xzbdECOZyiE9NbUP0BPGKd8eRos2o3HAGQafVSUbDsyY
8UKk2UE3jDIVZ+BiovXMJAGwilLDOLigMn0vv4SDeWDDJfZGDmqoFvlpIAXmzfTU2/Ga08d8VFZ0
NgwoapwB4DAHwQEE4Q2t2Pdwj39UTp3QjwTtrqurM5OkSTrq2DKazKvgHpd6vDMFTpPe51ULWozR
OmsOBdLwLogNlkM/e2pb0a/N2EF4TEdumeVCzrFIOBEHJOl5EIOHWqjgx5khnQCgCNn/NbiA/XtN
kGYT98MP0y+g4zq2RUAnndO931TPZd35u8Yd1EoymPJxUrrymtsxcmnc+PDhww+/GV9bxrgD3Fl2
L8FzPxEeCB3xOAjQDr3WCwhTT3sTZoeRIOLJZemmm/N5Sh4oh2KQiviAIID3zu+uaPrkDDoTj9pc
3GtElHNvPoZzVNI4MiLIm0+gU5pNvNC8DdNEwqRIHQ6c9xza5Em7WV/ZuKfraoBfN0IjLsR0bA37
EFf1cxToT4eAQhYZAL8Jt0828uaoARel6fswmnTKCbqLLVHTyhZAW86IVcT4GCgkI8ye1O7RbRXW
3IzhioH3L7Tv55xZdslcyoc9wkCHZQBQx5u2fgYe6Iw4fEzi6tXveCaKVFzlvHR38iqyh6m+KS9n
somTf6WN8CdFX9dxa05yOlIA5O/wKj81hZkekIcjqBversT4sIX8sQ1yXHECyO+uhNlPmOAI02He
EY19q830nhHyxo1dtfY0V5iZK8IUpXfXDNRfUbFxU03MRLU7wchkIeBhvalig5wgbq0tTS84VzkP
QQxkSXAXJA+eImkxT89+TQ0Njpa7nNsHDI1DuCtzzP6jTwlaXbDz5ofgdlFs0TCsNZVjz8aIhmck
OUgsBkh6cPqTzWiL3iko4Wq5M8V5TFItuSO0SuugDh7yOjnqOmffi4244XpJuxGEv5n7Cyo5wJBq
79nrVhFj3TncQBZs9th5fxTgD7elceOWNnGycDIp9MBQmfsXK6FL255UvGkYd7AiWFSkKmMVyTzc
4vKn1ClkkZjScTchkI1KJCTFmHnnTTMe5og9H+ePuedCdSCUYy8+49677VWUbvyCGbSFUbqRNHZS
rnqry9s6NvpNWHDfcBxQAG27DPunS29knzDqAAVgV7eN+0oObzShG7uB+yl1SfWXE6eN6QQYqE5r
w7zeRNXNYjIMWUNHDwKbkzovqRP+8DuMU0HtvuNLhBNuM4JLI9NftZxfObUz3eM8FqczpcosDjP7
aWPsbvCqLW5roubJ8mZ1OT9VPgUHJvPjASBKucxVJ9WGu2Lwb2mz7Q6GTknszt/x3kH/AemHLhAS
gOzDXRvo/BxG6S22SErOrLrfDpX/ykbFOeggpsNSvgZMnBO2hLvapoxJa+6dFDxNOJe1gALdK96B
U0GNm4E0F7PX0QW3XJsTEOnvD2LcxFoNDGM+CxBn1QB3OPc/W3/MRRbuCJeBPgjgB3IigTyYwxZa
1Py0kHe23+B1QU7fg5DZEG9hEMXoZdWOXbhqsvBB5Tq5JpwKIzXB4dfza77oY/ZAf0KBR32hu3Cd
0wR/6CrnUk/jLZwBc21gZIg9l9m5teALAnzmcMyYfxtbQq0cARVDJoucJTVH8L0yyAaC2vSGtDsZ
q5SYYz7tI8KqU76de0pj2qXIqZRTRFl5RVkM0ibQIw9S263Gcb/K+x5KFYDzTQtltnIWhkr9mM/A
VmSX/WpU80Ky/Zg4qCVNEhlr2NLbTGuBEXJ6GS3WL8+2jpCDfkRAO/0Y8xvx1kyN0D4pZEyQ5S68
65763vlsiUZtECK3owKQnpk5so4nzXU1cufjoB8KvNmJgh9ohZoTdebFWBvgPHHefcL/B79SLSMe
19/YRp4dc+sN+PBdyWZnF1bB+6vvKGAyRVTfaBJp5QIAr5L4lGFBwkFxL2vvKU71azRgdiR1p1ZN
NeJhUOiKiVIPpjUiPRnL6BwtoC451qYIImsjdzE8jSrcjwqLo0xqtacj5pELj60tRQtVgMEkifOr
ZZ2dpS5BGb3c63BmCU03VkZtsGYMBwvXw+nQt/tyzu4RTYn/YG34cqjj52PzoUBUZKbBblzK8Kwn
rdbhSBWBbMcbkav+iCIV6HrYTREbTVeuBwjXW6TF2yjluDEyMHRjhKIGIfcQ5R1WUcP6zs53PmfV
W5st2825GLZ2eh+WKFGJvqehzePtpvBqiHeCyJ+EkF/yGLWF8zqOpSl+6YELHkJ3OFC3EK4Db3ZO
CI6rzmoOQpvZhV63nelpjl92dReGHMNHwrAbaLDONpd5tYmHyd2Yyj3zf3sIZK8Pc03S0o/oyBqK
h2kB5tuRYYDixGOC4WgfEnRZRRZLfBsOP7KC/WFHhVceEnO0bEctroGTZ+Pcg9/KAFls4saodoPS
nxL6Vh0hwdGKNwHzYG8/t7hpqZBLjgO1QCQuNo1NAjzzRp/rFRXQxzFtEV8emBmtx1+5wam7By9s
cX1w4vI37ZjztjQYnbWnFooI72MKATxRPWdMLbkhDc52YWCw5CzGxiyGUfhDYb5+9FIQFsp+aos2
P1hC/UoF6XhFxl+bBBHpwTtSR26FIZJPFDzTOsoMicQ5HrNj0jdynRjgpUzPnI7oj3Qp6aNjc84N
IJds3QnCewt42fB855AJn2E1QmUi8BM5Ld43I8OjVzInIrQU7AgFPEWu+O7n7ocW3m1TW3fmPL47
WQpSn1gch0LzpynZ1MEwYMJrE/mpL9oFWlp1ENSMisRHxRU6JGAKa3KBQJBPLbeqnQNmYiW4ExRp
hr6WxsEeSNFrJOyHsIUJJ3S4GxgNqR48hxkAP0Iw9rZmS8QyuFInywjExhDfiuY2jN03C0Q3DBZ1
pQPqk1zbDaXW94JZ8K6amO55ozz3vEsYp8zlasrQSCfOpnZNxN9umFoRtaZR+AgZLl6VPrsczFau
zRC4lOzginZEP2Iz6RtNcKB3CZhx8N54NBG5k/6Jjaje4llbi6E9SpmWtJH11SrSim+QsO6+D6vk
GkbmjynnIlXl/B6ZTCuDrDuaE+NdEymdfPs0EHDhV18fcvY1J6xAuOgLVjE86iLTEGEwQrp6b4iM
4DTDqM3g+rsJreY2j69oCt7eq5DJzIrpOLVh0zqra70PjOk6VKyaNJS4h7gRP0xuS3tRQoRo2+aK
yTuhVVtaO3dsGBWGiIFOn3tLYZh9CCsHw+/AChKV8Pa5F5DLmqIr3ug7RZ0y3gfYeLXn7YqZfJfS
utzjSn1PHWHtSxyuksxk1POsTp27Z+D9bvrYhBJvpInAAcak6unT7HOgNYX1mejsyhH0bOAPXblN
os/UWNTH0cpfjGY2T8Lm9oL76AnzpL9GE4bdGTXxJSX6UncgQ5Sepgfje2lb4cYQkzzomGfvbMN9
3HQ5tcVxV93GvF67up7zbe3nEHMIW0V5cUmyfWQBufQrjoamtI2t8tVRdPGDb/TUbiyhKBAQnDbm
8leU8N0WpV4XzpBum+JKlvxBJ16wqeSLKicIgWF1CX1sFsqCYTqU8jPPGnMdeTSWW1x1Ru+rTd2x
djQyM1epOe0pN/QswqkAbsi1oNjWdfgmXfuTCSJsnZytdGUk+zriefMXQoBp4byT0ryTig7OXDq0
bHQf0Hrn7UR+ahwxEUhRP9AxojnCY9mctPEDhEfMcCeBFVrL5KZS2IXg2WwZdFKClgljzfPN5oMS
PcZXJiNsJ45uwLVh6wb0PieEsYce4MfgoEOTkwRZIMJD2sWXpne/tVWwYIfAknjMfuKm3BWd+d3T
NfRcgFaEVrwVQ7Z875cRhQUhb7p+qpEI8+TQ1pG8kgCOB+Vcl6IDyHTOwbLYCaX5cfKCG1EUincd
l58QCfgTz74q7Mzs87BTHNGfQF+6M5x6DKZrvHQPbc/8bnnJYPHPNG5zVMIqAP4x0RfClHOJOM0m
skUCs32q4RgrdsmGKAZj6q+u1uAlb8xDOtWvCUOPGdMMLtdsqxq4IKPNfB/7wwplH1HZ4LShC+/o
wo52SoxRahy3QyfmK3L9kq/oqyeMyW9NbB1j8PgPtm3d1k3xilcqWgeIwZhnKeKsORNvFUY3qV/7
ufMOZN2ADiYYlEvNdjOk7FkaD1RZibuJzYqvVLUjQPfDkinkQIAbJwiL9hpvETmHyLzCTvk1XITV
xlsml1w6xBfAUAocbwBegB3BUeNJI6qBmZ8LrVYUUDfOXuUSKxuTeW5Z3zzLJvVubhyfyGlgZhg2
5zTZq6ZxdwACcTAVJWP7sXZv5eL7twYb6tsQFLyH4p8jKAIOADZlcUU8Uf1EOyhJdPzrloFux8C4
a/xDSTEDJzfj2DkRHZ1XZ3Gh87TITn/ZpcHk+KA9VJGd2tDmBpbrc1Oai2svXZsRzAfRdgd4u3oD
h46WjQTErrTAoHq18zAAUGuxJx8oesNbRAUKIXpOZDQr0O/GClvGDQuC1e+0Y0Uc+Kw13qhPyyHK
wBil2TsW5WWj8ybjNt/NwEg2sjYvKFb+Nt6NHUEnCszBeTkVEGUcxJBrbvqOUWpIpd+GMMN3jOn8
Y1NPle7CzmS99uqc+hatLcSjPVg8cFnc3w5GEbAh7qZDyKu7bxgxlXred1ER7CmsPUR9gBPJmesN
1ocDMY5v6KkTBzAQ5SQQSAKMnB4YbqzGjvEs1+w9rZs5BQMIFqOTXBsvleuWKmREB/QwelDVLrQt
EgM190EbcZ6k0hsxVJj0efkWYdBk57Qbma6jR/xynBiS3+h8E6L/qRVH5FLjtjIe0Dphu1XRMxwW
9qyF+zrBK9zMy5jTTWu2yuxFdlZFIn9mLLoXNFFQNH3m9FUc/dG5WSoI2Nk48NG8rZh8eQoIa6+s
qrywB6JQhQTYWvT5u6zJtjcuVZyjHE9mMb7IW/AYwx58NEO+FOu27QKP9/VtRjptC2TCIM1Ap2mV
UWiHGccCBbyecWey/Ye3NM/Fg1B2sJ/WInfiTa/ZPIM5cU/jTFqNZuldoj41+A3gGuRjRIDBhTnz
Om/Hk9sieyvluOiTAmsxaQtSCYYVJo9FJh8n4vDUx6dHIw24hKT4SCcLo/NBd9NtQlXCukgWe6GP
UJUDKLMcNJKKmERfwUHLhP5JWwvtJowOQrYuyA3zCAtCjNus57IMTbnKOLEaBaf02cyMjWuMmAlY
TMyUDKq1G+zkds642rGfc6Op5meTntBiTIF3W+OpSVkqXGk/s76F66gVW7cIgGUW32pmq7CsG0zR
jQ0Mk3V88rPXEf7lJg1vfdP58AV4QLucNkoNVw78Na04vD3nwd3kfvksFf15niGYCEjE9qiDoddQ
K2jLdhP6OOpY+B6axscsDxeuRChIYyqliFtwOPPUtR/46aoO0aruGiawxWUMyN9wpAHOAzCqT2hZ
dsqtQNjBwScorNiC96CKFgpNh2ujCRMMwx4Gyibm5j4sXluHnb5lfKraiEGk959sGDdTRzZ8Qqzf
wPs/yNPyc2aZhISTPVswQ1f+gn/PI/zKafOCk5KzdRl/SBxLZlt+kGvYwRYIaXOJbvo2UJsZNEtj
zjft0KgjA+d5pM+MQmE5UfxOQuFYEp61cIvsoppnBMnzG/BKcxuP8Ee8sL1qw/qwQBLDdsk+zAzg
QuwUr4tV1bdtrsZWIftjq5T2iF+g6Sk6C0hT+OAmd6FCIIjpOoZ3zqITpcLZdAOuH8PMfhQJ05cx
cA0WVMZyo88JCf4UZy3XJ6df4n/742//8c///I8P/T/DnyWY7Cksi/af/8nvP8pqauIw6v7bb/95
G39gfSl/dV9/7b8+7d//0j8fy5z//p+f8n/9Qsu3819fl3/+z29v8969/9tvtkXHinbf/2ymh5+Q
5Luv74EfZPnM/98H//bz66s8TtXPf/zxUfZFt3y1MC6LP/586Pj5jz9wVn09U7+fqOXr//ng5T3n
792+903cvRfx+//xl36+t90//jDsv3vSdVwhfGbOpnBtvt748+sh0/27cBxleq5nAYK0LOePv4HR
76J//CHdv0vfE8QfhZC2bdrmH39ry355yLT/7ppK2eBBPd//euh///j/9jr+9br+raD2vKRPqP3H
H8s/X/1+uZcfT7mW6TuOaSnh8t5wXFvw+Mf7AzAZPtv8H0y7c7qtxGvXcA+jZFbdN5b9wIH+ppVu
xCCmH65FDbrGNoKG40/4GZKLP+QixmJXj0nLgEIFlxy0FkIr1S3U9+4nN8D95sgnVbmXaAaATqeH
sXPDMt3ZDcYf8Rx7gTwtFzWcvOA8sqvHLcOuuVGyOtX9qYxi83s1snp5iHYby/G9k7By/wTf7t3x
QZ8G6loMOf1xY9pu/uVF/PNZ+rdnxZLef39eHFswA/As4Tu2Yy0vwL8+L6U0MB7A1mNnAdnD/UTB
3mFSUEdUnycdUaqmLUdzAkJfo2Ucja1iN+UNV0qv4q3GhsUuS54VlKEVWW4Lo1nzGlZUQnBohrcy
PDm1T+2DYX6UnnNMK0+fOlQB1xs/bSeuMWi91NJiXtfgRklasgOqKC8yaO+dwLDvopynoCa5t9b5
HN06nOAQs9BNsC6QvjHFAFFBlXDIEHSxM7IBq9BCXeM6m8mj21rilgjQGeQh2/gowH3i2DuSaIfO
8XCfimAfJXN2HgNi8NHin08AmtAkNJDer/o37FMvLhPnbanjH8HIjRM2E5VnDFXHOCUxDpcpyp41
R4JVQJBisYyE1e3kdM8M+u1tEaGI44zfuEWyFSEAJaRJKlH05+x4z3lcPcjZvx88rKap3dAy0LtM
KtFueDg7OnB5g2oi0xRp9g5M8QucKFkOfSOpun0oI7g51ngwYywMLkMRajnGi9JwUvVs6mMxQF83
2lMX1+YOArKknC2i2MbD8Ej/CRI+jkVcEMC3p0H+yvp4PnhLr2DAjjZRgd61RABxgQY5k3EqnTiE
FU3fXCe6SuAhe/nOnoC0ScZNsgxuvWp+MVtBjdAwykMv29s5wTabCoLqlaQWxcYxjYx0oiOIzKbA
CFiO8480ISY+x6fQ91ATAVbSGgncccC72JPUHEvmXTMjGA2QP6ro3sxBixk2OyLeBA8ts+vw6qVO
cFv1NsM9fZEusqRXM2gJB35eLC8JM/obQkDM94SP5zKefzSj9yA85+BkbYW3gRmQBsFPx+i+qRM2
zho/WGfTCSinLYi/nYoJQQjNLgHXunloTfkkBwissdCwDJT11ndTdDCs4gYFyyyd8txDCYQNgZXP
UqN3ykMn25c2yY8hRGz03XUOJiYxzeccat5ROJz6IPYSIgvqaju7PqxaVNM9SKBu5STQ6+SAKo5f
jzSxNVDrXabUcs4MaKUF16WiPDOGrP1ksnUoTVRzwIvGfgiiD7yTN1Z6KUcpXkFEudte5L9MTddT
S7g9SSPIyq4qbvq5JyTdxm891a67MBL4dt3A29RWQkC87n76RBSZlSXulUVq78CNY37jhLcYkzD9
xLBA26TdlY3DKMwu7orQf2+sGqlFMG2HxGFfkvTi1mV7mv3ojBrcH3B+hNsoDk9hbRrHfjSPwuia
U9s5iA7NfUffOs1AiySH+NEa7B56t3ePoczZk4K7YmyGJZjexG03kMAdSuNhSL1z78PGW5gsPhOx
s+q7R+a8aLL9HQm5aZXm+KcmZpwWBScbpgvMe2r3GecJaRSy0rCgkLUC9t+hAklMoRA4FYIRwCkJ
4tnLmzqSe1859zQRvbZeYT+aDXcWu99OOki2U4yni38euckYJpZG7wjkYTxnuf9ct6xIQ6FuwFrG
nFPS+cqE7amKxDUQ0wQUTJ3aAldkjoA85aCaOnDSdS5Auoj0XNNELTq2j5WfN5gFW4h+9nzKia7R
PYfkCEYbmlYIRnCC9IZbNqdUqLdbF1RD/abtpc8l+sXoF2+GjDC0+XglDQd8iYAXW11161hH0E7s
CciNWohjk8/hG4zG2pxLc9ubWOdau3llkzluypYeyNRdmZlHF4VV0yQRsYG2xzcMW7R/mkwoG+3h
lGDSaGPQcUILL6AhgVfoGA8eW7/mI8nHa82h6xjVt00csciPHlDyTmiaFb2XSNTGgRv8vYG4mBjN
O8N0E86loDI71/NmTF8rjoOnORPevnbbczwHhGapv912wac0BsLg1XAai1huqE7MBuI/sfUGKUXQ
EcVmVwdYEbN8iI8zMyw/scabJhyMxc38kebFdfK9XxN30R2uAWBsS3CCbmU3oXk9iNNv9dBP+8Gm
HcbzKdBKYZwoZchLTSmslUztBenN3Hv4aYOW+mVRt6eiBnuYUFxRJzUMzln0J6mvccQh0EazWFdk
xdZaJFTmeJje+8Lacso5YTfFQCpIN3ZdAizNMrsdgLc7Y8jHI+H/vUgqDY18pIRw4pADuTrawC6B
+sqR9MtCNRYKn8tSqoILCuu3cA8td8aSdWssXaZh0ZSfJKT/xBIOQLrica4fR5ecrueOv7A9Y/5D
2upQnccYlKWHG/I054oWCqVRs+lNSw5L+qatLedoxW8TlwRqXK5Xthm+YdONzgGOm3MrCBgbOniU
hlo2OzFzcvDSIT0u+zwj9DZ2ExyaxGQ/wIfAtc2LjUd4NpDCiF3OW7OmXbGMfcz/2DISLr5WXGKj
JRja4XaZWR5qD4YTMPdyr+wwQ02Q6RlExs/carz3gQ1KgffwNQqHm9pAEwTI+isc6kPWKCRyCErY
lntgYhzDomXKZml8DaG6zd0IA1nobt2a55URV36RZVNcSqTfdb2UHNC2njJexoUpfcHtLA1wHnFl
MX9XJMY8wm+uzGY8Rml5mor+uWVjvJMGmDYEUfd7Y4e8KIb1iDFX/RU9Wn6Vd+lLPtFK9BVaKnUo
j3Fzxmzec5uPbpm20PNT93zvUgOq/uRoHp1Rfqdts+SF8O2Up68Pw8KgqlGOhD/0h7nJmHd9PfCF
pILh1le2ffz6jUjzx8wOf45At6hJI72VhfPJ8ssZyHjoLasCKcXReqlARu0A0xW/CVdfv8I7/Fq0
oKhs2jLUve85KcoJFnjtW6+RwQgSviFNPQRfjBQHERVBfIfLh9/fSAW4rXT1c+GpFxDV1FWK8R5/
SVYe4OSglc3qtj+MKWFFVp1ybTeqOACggmYkn8kHd3i0CBp+fRjz/ilLYjzZgru77Sy8vECjYVB/
8fWhrawnJrvZzpfmfKyL5wJz9enrQ0Ap8SmwfCCE2B6/4sruHPAUDgvT1XKjmBo3ymNiMscoqfHR
RV8rMlJU/EkJvK+hWKBQt19PitkDdMMVRwwyg3yJHO68/vXS/PUMfv0ZoilW5YZMf+QqJrog8pbX
LowcROAR1MLaqSc0fPsLdd2icldgwGIHejyOEgbce1/HgiA6f4l+N2x1FE2TGPNQUb6ebcz3fKE+
dxFMeN4z6lr3rVWepy5lw/H108epevWywQfnzhjo649MaektfuqfEbI4+X/vZ+7o5ykc5h2mT/fk
9S3zBwPx081HDu1fr0BeNTMhCDwAoy2OcDVqq01PIf2Avz9AXG1//0ra3Q2HxCfyxPf4rJFPl8C4
XFJyIaDsDhhnDlMLabv4jUCrFw4a/aL5ocTUgm2d3y1UtN+UtPKLlQbnme8uj28MaBYB7z4uozRZ
uX0o9uzvbr4YaQ0UBOL8gbF2WaZQzvgQNJW/4QLnfq7uF0PbRBoVwgzrOMofjulp+h1O7f8lisqj
rUkTCPNbci86JX3ktN+Tjr3flIz9CUoIpeB2zxmj7rLD12rw9Yr/vnBYF2isCdZscG+r5ZZhdvaT
2xc1T1p5/vrHi4+hnGtwqdOrHKcnaq3dS6YSmn68CtMiDr5Ny815Uwb02U1Ea+WqsFR3maHyRARb
gTtQWrk8+PWBMnjr4poBkzCI1lku9gV9GZgJQeFNpbx8fUij+c9fVfF2IgP6+4+DDLirtibsZ8sn
RAZGeCeEr/31W38GZBiAZrRR8y6R046XLEvfDNGTUiodzlBfDxDDsm9VdvPXZ319Ki3q+pJEDgWC
Btuxvx71+gCjBhNHNuWtS1pcs3c1Y1acLv3M7LS6U+FcPsxedv/1x7Wd5XsAYSDdl88SlbM039b3
dvS/KDuz5baVbct+ESLQJ/Aq9iSovvULwpZstIm+za+vAXjX1YkddSJuPRgBgBRF0SAyc605xyzl
Q1Pob+vpJi7nfTm65QHZbE4+fbpFEK6VBdLqBmEp1upAdGH1H4fruXl5YN1jxvRlmTaa6+UH1ueu
5//18+s5ashfk1EYe+GEJ5wMiL1qt9swJ8SP3Z0sJkFHd3Tyg9vZP30ntInmQUwZV1SF8y9f4fTt
0yC1ogXBmXfcEXgXjFc4RHUlgWFXSAHk69DVI20USw8KrUbenHl36KIWdXp6blpCFUj3TmT0MwGf
BiaMYVUmyB7mx7l17J3mhzWaXI1EDe0FdEK8M1mlqqwPd0i54LA0Vxk6u0jL3ZNDKO2uAiJ0o6Nm
3+Ohw/uchUBrwhCRfwoYw+D/+HtTK+01dWv9YABnr0huOBbmtDNC+UgflibaHFF9qBZw8OSBlTCt
ctgmGHCT7stx6c4g274bEHd2rFP2Ut6j02YV0Udba2LM7obuik09mMeRRmSO5a6G94pzBpGcbf3u
JGYR2/nRg4/fVc3ZBTQDU8UeYEgEObD5M7MW+ig4tmfwdItkRQZkHvqnsJS7UbHux672hG6K3gwU
2QKWuOHQM0l6/7gY5km/iXcFoOMbKeNxRzI6YvcvCg7o6SJgCQ34lopL52gV9aVKrT5olg0ffXwW
9rRrXR+fsN+ixhPhsUKBhfBemQduSc9EYVQ7J2M9bC+Xpxo1GaTDXAQRURzwrEg/YnbJSoEUn9b2
AbGL8ZiU/slOk3eJ7HzT1Tp9zUHditi2CL1RiANYn4457tWiSUgG1FC54KNFU4ICpEzjNlg3VVcm
QVJxQXDGsspjpjDTgUx8RGJEdThN652hlob4zIWhSic6Nwgpx9F8LkzlHTLa7kGruXWgJGyX0KZT
L7GR4eK+mIwck2E/0wTH3EhE6wbpO7Fgwj/9/cr0WXXR5Sempk89BidDitdOT7LqZLgQohDlI23l
vbEmOFtziuYmnCgUubSWJsc6E4/UBClpR0G9vHmPVGAKX6CiM/t+mLSn5V/WztFRqOl27P326PSo
zQW5uPhx/OeBcvV60Cyfqyqa3zb63mSomRaGHajBVgSgiBeTEXL2ZuoId7HOhcYyTTC/p1ddZ0HK
DRPBOC/Z9BTIDWahIiZixywyWFJMT4Tgv3wChrfVfBjxMsKhiN56dCRp4JWN/deksmEsG5RvxDNP
5dlZ7kqZhrU3DxfDalIwe8fhnGLD9Q2sQQnlYaIB0j8DHlUqfsnO84fmRhrY7CJyyekw7qs02tT2
kF4savIB7hTz7KZ8OskDyY42f+8iW84o4DGXpOhikYOIX65twLMXy+esj/MvjCfYnvoGl3j5FjUW
q8F++ONn5B+H7sW1xuiM2mLnpMOLJ7uv5XL00+LZMUeElzrTe5rvmCNS/VlZFF/60t36AEmxavAL
6NXsFJDiwfLbYFo2ehtnB2Umr5nrPBBSy90j8o7g1KC7LHcekCyI8Sz0T13yRIA2/gAKaOTzvJGb
Td+3zp5M4raY7+wMGX+1I2KRSFO/sHh1+nZozKM/4QxCPV6BgMAKEi5hQ+50NOqRNKve+8D6e9cS
ZrUJ7Q78dzG8VDC4DhJpFv4916fPmoV/9wBSIP+YiZ1dH3BKVtdRkf/0qvnT6Pwh+N6Q8jYGnqv+
OaeWmXKBDv77GZQ3LmacZKdaUvmKEu/NbqS/ZTZAB+sHUoJuh2+YCm1l0Ejr3mRZGhBF+F6htNsN
NQoNyyX8L42Tg5p7TAB2+iqzjKWlTpIZ4R1UoOaUAqT1S9oDhd+8vu289t0cYhAo1XxRhpg3fUWf
LJPho6ZFWVA1NgJGiNJUI2DTepp1sPnkhj7yt80A+bWyuQM4bnIfmlkaMOt0NuCcCF7Fjze4fX4p
hoYib+QmNEANoKPz8kEg8RoDQYyRpnjpSVXcHAbtycXfY0t3DFI3nQJE4/05K+TOm6AIxyH4C+5J
Y0OKg4VZdsdtwdFhXuMmOk659aNN+mrftHS8B+C0PS2rTZYp6pMh7mkEXlm/N+2B3t2g80qzC7AW
JG01xrD+qujJFm+pqVWXdWSXXtudJW/HJPN56+ok/7Z6eYnLOiFrR72KPN9NMKvObgTqqglt2p0u
UrMqLv4YWWPt3dbtAmsEeQa9i0QVG5YjSQ/Tbr07izzVt/YEh9XOD4vBMQhzvQ1km1l7zWXAn7mz
6/10Z9udtmuBG6CJRcmUOmJLbuVp5EI52bJzt3llMAL5R8P0kenrwFBq/LDE1Qo0lTHebEWCbS4x
XXWTN9KjbYKm1tFM2OJ3xHBuZN1TazKyDNRisTiiDPWjH51LuXzRYDXhmGNp008xkocgwReIvjFi
dz3OJLMUw+dacNLiIj2c5wnlcX9GNLUOXgZzufOs62Cb9R/5kn3OG+O2FWrlrjCSn0WfHeyGgXeE
ZLxD4Es4R58/SYPuit8tRKwGRE8KV0cOThQ4BNkGpmN4cGVqQhwG6jKLgn5o93ZLjcpNkKaqmQ8d
OIq+BXqRXDWUlpQX+S+hyERPOJvcnavAt5T4Fzsgrcjn4IIZy6TKnCERYSe96Qa+yeTv/hzygUSm
UNbblKreBgThtGjUp2ACikDEpgGC3Ut+zLTBWB3Gt1PPPKUSGn4CfXpk5XaUE8NP64y3Vdb/iS1Q
ubpblpvaU3MwEEO1GSC338hIPCc6pQlDENy8YP6LHgwDsUlHN3GvGnrGm6rnv3KEEzUNDMuz2cW7
TgBmryKgP9Q0aYkhKAqVbNBb2xdWJ/c4nBw4NQNwbRYbEKO5DOqm37FMAj82hm+eYvIyUD21fQiz
RMAcw4Xz4nXPVYzNuNJpLc9OkOGLQfJF9coOvwZwYxuECuccSGmbtDhrcpCXlvrq4yUtsQYZil1A
D/pUf49FL49tkz0A7tKBCOQ44OL0mqNpOVHH2ESysc/DFMlDLOvPZWh0UL3wzaBaQmiM6q6ZXR80
Lg1K1ua4I0grfDGrCTlqOFzyGMxmNTLK7O1a45bT+RGqYw1Ks26hrU8wU/jZhwDutBuBriMME0Dw
cMYKHT99SiltS6NuWxm1C80XB0yYRDtTIwmg7Cgq4O9jXb+A9abxbu6n5qC17q4zNEp79FK3rnfB
LUh41/IxNpXOAGT9Gur4J1Y9LvOOjsfgJ49YCcyjkTbptVMsJbi6Pos6fdejJRshD7ejmCl/xvGZ
/J2PmtIM32wVIPLESUpIQGhTDuODA2dUkCoZqks6QuSOI/M3YaAI/0qPUUGUF9Obp01LSQfPuPq0
sdey+EFQPrvVn/WqnUedSLo+WkK+ojno5oaM6Z5UW7j40Sle5pu06ukhLJv1UBSEl1fMZzBPcw6B
hHFIzfglwcsXVMyo9kpCuDbAeF7mpPIv+aK+FP5lvcXTODXAtjO5+HvbX8bEv/P/ddz7u7s+NMXy
mOnVeFp/rkhz1gh/x8ZlqOiBYyBFzHuLUia3hXU0bRV+4yj1cWUa2nRZ2VcSB3Y65FhXGvT0h9CH
r/FdjlkrZeuS/F/nvtfq61O+H/1XAee/Pm994HvZ//0C/zr3/fLfb+P//9z/9retz/uvf/T/9h2s
r/JfP4jJnV2oDwW036E50BYiopRb3U5r9Ff0ft4O2CUAQElPM0tvrQas18qYbxYAmDTMj2kkhh5b
HA63L6eyHhHazFeCAYsnu8zutSpWH5F0zV1HjYXwMDN8KTRrV4H9LavpY7ExUOBvJMIWR0etyCuR
Rn7NLGT8Y5tds7Zimiqg0KZgDj7cnHCjwTGsS+rQZqOOSNjePNInkYQBq3m4ie2KG2SljP0M6Sxe
fogq2QbKSPGWogA89yYOsqkP3Q9N915Tva4e53kIrxYm9pv1vJyR8fciU0fL9p98X7LkaGpxZsZF
2F/TfUQJPqlUb1lza4/FFL+Nmtc8+shtKTWI18yuGOcaIvPq0PXeXa1sSdyoZeDpmfEatpDelhBj
snreeyvyd63Cx2nGOkWVTnvXsJ5CWpevJjmAjPZatVnPz/yxG0kuctApgrs86tkI7LV3bxy4F7uQ
kBK+UTdEE84fWum9TGlWPPp1Pt6ODkYCCFDN4wyyVqV+DJGvg/1gTy16q8z/8MC0NK4w3yZi2E8t
qbc7Te+2te/YzwzF/nJxAMsn0arLDEIZwu36l+lFVJ1jZUMMXf5QpSFxzuaHWXl3gCn0Q+sj0HTS
+badxRNuwl1m0i9pYuh8g5URAWgCkqwAjxAnCtTfR0sX96P2krntY+Q0yWOPg+0em81nZjnm+5y2
AH6kFx6IZqFmPYL4AoT/NHahe4tmgUTsUikqzGm7rYbffccHVgGTOic+hje9acBcdS4NPPpssmuQ
ThY5sK0Lbm11M0h6v6mGt9eJh+QDLR6yOBw5u94U9/SsjsIxk/cUMWjnE4TlM8VA0pr8gLa1SFhT
+W7Z+c9YuNV9o3IIHYjCa7CSezcDfVahD9jMGd3eRIzOMVS9ecLAjdc/Qb7HDHhOE1Z3VgGkrUgw
0VW4bgRu8fd0RFQvYjleytbW34SAiM9nbdIKPeUK6qFIO+99qBn8YPDMt0Pu6E9gGy+zky0osQxf
iO4y96HUv6vj5EOvqbuXIRgVmQ4fFvTgm8nW4tt5GPPTMjJtOuH+pkF+SJlZ4ijSxDtBJWK037Uu
dRDXU4ZbzxIwI/CCIBRN2q7eYXm0XlP/w0FG+27EEryzhe1qPYQhlG8nZP8HK2mOONJytMzatqob
79lz8SU4RNKgIOH86FUQNmeRHToNTV7Y892c5PBrqsvkvol998mBR83EOn1XhTRPU0cHfNFNkDNv
4viHVLRxqV3topmvQ6MK9w2dNIUUvXyx8nK6M1L3K9Wr4W1RlMtRX5ZE9Ngor73puFFvUohnwXqY
jegx2+HVxKWzzVlHbf2IoZTplI5WrnWDJnFwgjZGtOPrnb5Bz+uYS9vZAiIb7inxP+no/FiIx8at
ipzkrRt+20JMGDiTNPB7Wd1pqfVn/WVVRdJbsjT3W8VNQcfo+kYNgrvzADmE3CH7LUtf7ThsX7tp
lBcSGU69w+Qz1fnitnHYHAr6VfsxrWgAFahsXbexcLlwGJU/PWjxTTLIZ4zO+R12pT+9VAZuvMQ5
GAi6d+thGeOgmm3rZ2LQRPWdWn/LkDk0E7JtzOtRAIHIuiNK7pPQBO8NJY066KIDvjJQxQOP9hZ5
NDaSgmgnlzv2m45AXYbyDZNqeHU9k8S8OGJVlcXeJY0o7+KrcPfrB5CaNchzrStum0ZnwT+c5hIf
nBA2BHOFtVdhaGEtpR1rv2R5N1vtucGPuFe1+QqY0TpbgqKSRqzneYgTn44jiIjKbnSJoAJACV1Z
tAlNdtQF80KpCpoh06JP6LIyPJhgjFPEcMwEc0EN7O/++vj6/HXv/3U4L6/2r6dIjbrr3xf/18+t
z/6Ph7FX2QfXKA5hvTTEdRol615HRY5bGZvhf/bCGAfFZj0JnBL/r51Bvir14V5b/ozQkAQjkZuH
1aaYrv5Aa5dVPs2mZZMtrMV1bz1HzCdpQiaDkbu0MxvqOWfUFQK/OjhL/Lm8D01vEPzKEJsZ5BDd
YBbPHZxE42VD8eefvWTK3htLiV2ynHcXrme3dH3ExEK+NKjYjUt6jefn9jZiknozL4f5EmsTW2Z9
/j5M2kyex3tk8cC1PfFQFcKESDDRAu5rG0CXFHtzjOezh86VQYnlvBsRQGOVBC56k9+T/REGaB0l
pNW2wgDC77AVoENCE3+tv/H7134frm+P1ThIoPC0vv/Ghh/JIIlFat1t6oSCrKwl7oqYIJ6l+/W9
Wc+1A3xQnP33KHWIBkzJARs8++S0E93B9Y2MprfLtT45fv/B/dzuvTLRDubaVFs2Qi8IsZ2wEi2M
GJ1EE5jN/lCrQ5MxTizNQ3fpd657+dIn1CkHcfOnlg4oikbYEF8T8Hh7f9E4rJtZunQWUyRLLHP1
emsnJLmYtQ66aPQIVXG60jr2LbQIUpjOs+PI87r3vQF9BG5Keq9F4gv4gVxpccopoHwxMMVqAV2x
2r+RNQAdveGbOrTJ0n5m0/3PXklm+8lqb0JGDlAXyy+L+96bce7H3Mg6FW7Xl3bX7+b3b+kNWpxW
lP1cL+J1A4gTw873sYeXAftafqqWK3m9pn2HaNmyGuLtJPrpn4taG8PPUA33lSPJN1TwxJFvcyWv
Gy0uy1OD9DmOlrZgRaDed76eIKAXz1tMPqTQTx6BgxZZMbrL8jIBHe4SErejzYo0oIDipy2RrOmp
pcxLe7r7+zoec8S/e+s56v4oANeT/3rOmuU3VdR2DYbrLckZuP+WzdxD5/o+9FrCTKaJlXi5mAFX
W2Bp2v0/e+s5L9UPOk4RT2Qtbv71NtNO9clP/4AyqunaSuGe6Tq7iEfo6IzYRlTs1s20t2VJwU03
u3OFA1Utoq7QbZg5zs1bkYTDjbPgX5l3YDD05f3sTir43tQ+KXG6pmgF+r1xkSEdE78tdwbp85dp
cSRbqn0owVOgFGwrHMkGspZSI46AtI9uuKybqjLDilZj+Q4uAv8g2UeXFpHMRbmT+Lu3HqJs03fe
8u6ssqHuoqUXY3lGkgtxwV37z976oJXk19rTzUOrC8R0XbKjUmZgQop2MlpKqw+l9duYS7LJlW49
MKe+T7roa+xG0Dq6k29HPwUXS9d0q2Qc8aa7jCwcPTwmSUsXbgCHNM8+6Wjl1zRYRkBnheCnoXcO
ULC0ewwpHt8UzHrMYacq1YAfPuAnjn5FBur7cW7GC0ux5kE5JuV9g8x3gfz1mLYLYWNIsusI131v
Sdvb1/PFHevmKND9bMk5aZ5sKb8KiGgBhbgBiRqMnI5SFLAXEJiRIAVlPVw3s9Pfqi7TULuhVcH4
3xzDAurhujEwf94iIUVFzRCqIGKWdq5vTReAYUzdc6PHc7qdfJOKBLObYuMaot76ffnSz/F49MLi
zqKkfwQVR4riWBHj5c5TtYtrPwu06v9ualvmAdHlZN5qFFCX86Cw0T9V8fb7qZRjxk1E1C5SqroN
tKXiuu4Rp9wfGkrqhB60gd1OT0iSxwMhQS6iQzaeXYgLcSIhyzjqxrPK8JEbsM3QNLrtjdf108Yu
6gRSSYuxeT0JDMK5mNrWXGqW+VK9pOZrES7uqA24673W0+ck1zzeSXEX+X50qn2wPk374eco3qiz
nM2lqCJa07vYmJZvSGMGa6YwLqu4Oc0DminqgEk+8DULtZxAZ8OIA3wRcZB0xlfbGR6gJVRQS+di
0CnWxQbRM66BuCktox9lVn84ODmCvxsMkAdJtwPFNpaaBPYQkKMJA8tS91lG3SDqkoeJqTmhK4yY
mU+u9rLpycgySMJye2prFtL7G9ZuROORUEARFCioCUQTroN2NuzRPFSud64SUAPrBttrBGxz0gvK
/ISDOFr3gY6Oz5cC+pnuMfO0Zc8rgd8NdgwDkRuu3dhIfalKkRHDrVdbQOXfM4713GhWcKItclXX
yYZWt/857VgPUxOIp585n8UqKVmnHH93RVM0B5XBT1qGcb+3Q3JNl2kJnVjURPF9tZxfx29QQzXG
MTbr3rqJ4XNAUlRHRmIUrHgqPhqHW6xfeM/ryxCqwdfW6PCTOqA6sz4xgOnzGjCtFwSvAhdCqU0t
1kakMsuoPmB0NAYlTxYS2y0FTeQSVQx6EQf4DqIDYQxVk23QWNLezppLbjTTWboGRja3/DGRWQV3
uP09+8l0TpfH1r2iG2nfJOqADJoBVV8G7r+7LQ6Io9PYW/Kt8QyswzcUVInCexl6tWjvwfo6fQ+x
/jKDXIf09RwxfUfUYuMht1PJJb88us4bac78iPNeIfVlUongjAVR6PRLCA+eVBgiOqCblPgoBAQM
xOu80kTkv+n6mMKHWoJvoxqu+LpZxw9zGd3JsP5pLpTxdWMsn8j6YFa72TaMyTYmim86ZBYG0EXa
MyybpFjkP+ushxmMe8IEvM539GUeVC5SnXVvPbce4kbdVhqAEDN0YwhVQ/fYxg3JPE3X0eQ34Yiu
u5YAAD9M2Z42B7L3eBkBl6fkpEz83VvP1dLoIWRAQimWB9ZN2zFrqJfNeqiFHgVqHGI3dUeXb2dP
eYekT2xRJKl9EdV3/5qYp8jdsyQLcsN8LHwd5ksfV/dGpd/OdFOoAkAaXTyUUZQOt66y3kd/Mi7m
gPV5RM3Tat5jT9N9Y/et2FDs8pnhE423DUEYbXJtfq684Sa0rPDDIBSC7K/2ZqRVdmq9iVZZ1Hk0
peL8um4MXwbChn9BPQ9YODC0+6pqKPyx5IgX0RyoQK6aZU/3+XWGIGhDGa19O9Zot7wWHQjOGeLR
bOhElv0uhMV3FtzkETtrfEVZ/Tb7Ij+2vSpBrIaUqWvrzUOt0RMQPoZjAIyy3I9Z45FcSDagBY13
MyT1SL98PmqItpnHEqUQTRkWWaKLCNcZC0Sxfwp3PBJRPgboqeN7M0XPi3LFP2cMljejAX3M094l
i/ejl9byYOgGRtm+S+6GESYcZKaXDIrFB4Iwczfk85Phgfzt+syrt8hRvaDRsn82piV/2PgKI9pu
cI0B3cW6otbezw/Y9eG1yvGtD3tuYAVtLb8wnxvpNO/NXGk35HkAErLBRumtRvmyH8P5kEzj8DS1
/s85TvtgPcpg1R06Sa/NiyLQSkq8my3xErkh7LNV5+J9w8U4PpC16W51oF/YQLn1VYZ+NMd7rxXI
g/P5LSfC7LWoltQ3LRTBeogZ4WCmvnjkQkufU/gqtkUak92qLclEDa0S2zzUZgcAq5+nh86nEQT8
9lh7EEtK7p2bCD7XVRaG8ZDF2i8tdn5Euuye8rpEEAwN9sVxYrlj4iOuee/6p1J/ZLpZ3f21dkmd
Rn3pVtOV13lQeI5YyiWbYlA+EZDA5RAeGcc0D9MLaJUsmIvutouTR5CWrGpzBN++rU/7CbzVnchp
1I5VMv9IiecDgKVes4wWljNO9Wvu54GMDfmARax+jQAdAczqnycPzEHj9NeiUmDCYu5VpdaZ94ad
mPdm36XBPOvELj83hk3FGsL/jrhhA1R1hjOkIj9qzp8ZDYm7RovF7MjVN7lN5a9yC/NSK9+7+Fwx
+6x3yQ0rXutpzvcKMsIr75V8EeN+Hr2TUzfadd2E+HIh6dA3I9FmM0szuxsdXzFHBuENXRt3hpej
Pecu/DhE8SMq7HBLQIMH1pdvnu26AJk0+1QPwwxZ15+InBH0NyvZbcMKeCAkzOaBZiKLIPOa0FuT
7fCYDUSr0NcDr6RPI8R7GzNtH1v9Eb+euHosaa7zc5mXz5Hb1NAMjGw/ea28OFot6Y6iSJdVuS+N
NP+FFzuB3PDJEhyZtdSLW9B3pLCEOuxIsxufYU89eR4iNmFTlPan6CUynOfBhzy2HjGEolyyW6Sv
y4OdBJ/e9qi3rU4+UXCv0LF1YWAaNoX9+dAjJtvYw2wchsHBu2LdpqZZPv69vBTupV3UaNNWrz3n
MnaqY3b/ADom2lS4MK7TfJ9RKryuId3rhljU325m++c6/YlBQrsZCNI5hVUTPzV5np5yoR0KMH03
BREBv4w2ehvd4jEEDfoCTeDJS9LmyXNb7WJTB9vSHsWIgZS+mQmlsnQgaBZSLCJtfUaU1sQrhz/l
tQh5Y8PsIbsfp1uR0dTXiOl4H0VibFVTaOjSmdW6/K9bva5t9aw6QEDwn5ZU+i7uphezpSXiYOxg
pgz6JJpeBkBioieqMr2roHmeeH4aFCPGtb6YkzvTnTGlh/EhyT3tYd2kigUOBbl+du4dMjFeBLkl
Xd+Oj26bTC9GURxpj/QP62MyM2Bqjj3s6PkCKBDP+RzGd+ZEQmEtStrDyyH+5X8ekBokaVfpUNg4
TyUYv0eP4WyYLXldN42IoCthcOPbAvMczxNuJSbzYUrT2i9c+Tg1L+g5uid72XSK8SYWCovVKNon
kqcdpA3D+3pEGc/czRMSztjuFeBGtw8Jo3Dx34OxhCRP9723Lc61M66bbLqKuYRIaC/NbxuQXDAB
qrrY/lFE2XjRLDWxglh2S9mNl3VPF+5wMUbzj1Wg4oGpl0OHkAQU6QsZvy3hmy5H9DGqy7oXO1Oy
hXoDcDTtEUHMXjtfTaal16mxXiH/dkfWU/M1KqevrrPK07zAKtykK7ZlV3OrWQ6VTOb7GFbM2Q6T
t/VUbrhFCI+hP7qp1AJKrxyuPzYNZPuuzzHdYdoapRntcx3cRQfXErdQ1z2Zuh/d5rhcQ5Oj9ZS9
+CEFYsnLes7gK3jiCoLVvPzAeg61KHOpcLhXc9w9KZMZQgzCZbc+OFDGus9Me7c+OCTRaxQzhUns
GI0YS3TpeFfd9sVTm+Zq2wpN26vIsk9+ny4el1a/WDUlq/UpZWN6Tx0ddOUNI3EA/FRFEAMDXlge
/bj2nswczSqMEsrTRBm4qX+l81CjMSiQSwL0JAowhQhm5OMJ++BAAx73xTBZN/qQzBs/y6r9lGvy
fsLBtI+TBkvdhDGtMIU40dA3X3TYLRpApr2lE8EEdcK7Feno3bLmZ0ldStIvJLbDSBSXEhjyeRJW
fBuSZ9xgUZqoig6d2vkOBg98Exbrr2KS5q6y5i8RlsTtMtOobs7JnyEdbmqLcew9N4gsAA2Xb422
eE2F9QC06L0zCo+8HyTwHZaaPv+dMknfOEo9+rlot8pJH3EB2vl8YS6o4W7Jzmp0Xv2UmNBeQ2A4
NkgXZz7LMlbPrgnhMUS5Gkq0RBb8XIQVDXIv2zUu0SNhNJ9IFJ1NYpDGBB4tE69jXdubHCWgyn1w
GPaXI819JdG+632fPGVEdLQKH0XBxUnuxKejYnVsPLBUkTd92hPR0KhS2u2clwdvdIY7S2GVHTuM
oiSTP4ZoCJGKXebR6CkFkp1JlMwXrEHGajMP99USEaAxt7kRYw77XGR7L7HJal18eBrrde66/cUI
ycwoGkLYPQ83nqxuB1SD6EblBFQcSkLlfRmFIKjHtqqNP6iHzMTP3IJ6mizSUVOXoCy9f7MKiiOy
BmVWgyV3Y2jQYQIUB/xEpMYrvbXPGaxc4WviGGlgcLz8iXxt/5A0zh0wVIrYRONVSYiozn4ZofKz
/DN3Wjl+xqn5NGiDua1AMW19f7ltFzTOFySJWyItTxxsIzXC3vDNGUi9iirrQswfK3QHcpaujkND
ynWXVCeUTeXWxZTd82Ef+kz7HC9xBLaBFcZBOhP5j2Ozdy0tObYp0AwPtguLlkDr5j9lHZ2Wzpsx
SkLuaGBOglB7zTA+laiTwAqZAXUgH5FpWLd259yVIXY9qvIN6zniXBpNANg0y/1EGE1f4cuO5vYP
6TiQ36IyPoSFc8nAoWIQTLk90m0YqSu4Lq7IRBfVrjbNO4dgpQ02nAKvzHOS+9Vh7OufUyIosznu
uCEacJeFpbjtpbwlDAjkV2Q/Th4r5SmO72TRvY6iT654Hu0LtFiM/VWN5JiQH1GlDyha0FveDfyp
Bwjiv+BKHQbPwA3G1bCaQYao3cyF5bPeBzCfW+S+ZFdcOQBB2pSJR7XgyaFoFyiPjr3TPlSu/pyW
fULkDHDM1EWFSAk71W9HKz9MaQGBCliaMPVfYc3yMdWNcpuW42M61le3ATfkzN5w1loBMQSjcFHy
PRE2Tu0aTRL//yY4sBFF6JaO5m3eRO8SdMDJmpgS9DaxXPlEumcyULAkrLp0Mgz4RD45ltwlCox0
UfAXTOYShIKA3MvecP22ez+MLr1eHEkOuCt0S9v5FcuE3oNqlUdPmTcBP3UXFzbTb/NOb+nV9o6L
J6ejCDSlI36nFiwiZvMDnuLj6PRcNhNmqFpDwswN8rYy/wxVZT1ENthcE2D2oXNomBjdqyfIeXVx
P0IFI4GzZ4IrGi2ibzCfZ2yCZLp90DPEodpRVMbTSno5fD94cx5CKcpTAIveR1iltoJ/uPMcLn0m
HwCSjN9VLn5EpfepIWyj9pK+NCPWwxaLhsjRI6juTzLxlceT9l7ILjo2CY4cfZgv5eDidTZRcqvK
uVGNbm2dJvfhrDzmlj8/kVt0aZeIwVtDK4zNwMyVWmH3Uvu3pdRaZid6eZ8PyU9m6QPZdndhmFxs
/qcoo450EQduSTYdKn7h3SxBrhsZEygxZTdfzNDiGzFMM4MVfL3BI5+e6EBzlzdIwABybK3Wf6zj
7kNidA9gAfwsW8iFnfVHaRD7Jq14qLzmkwRAa9SpdKCYq9xu2rkzjGIvVW/C5X2x/IpBT25N6Ka3
6QJ9SbTkUPegXlSin1Jl3UvD2fW9le3M0sU51fk3MldXwRrWGch8CpPwS5GMh3R4O2iNfAd8ti/G
9GrNRKPV9qF2WlRz9jbxvHLruNljNYkXz1rAUu5JGswvm9bm1qRPpxFJF53hlgHRvZpl9jNK9Hib
ZOkvAepNj503TxLB6Zv2j6YBFBTi9J1z+85W5bIKig7ILZB7muqnXdjehgk2uhSTYGfnjWTa7TyU
QR2qO4c6tqorLp7WRDzd5ne5Ij+Gsa1yAbXXvdAWpCAhjqGctj5hJDe5Jk6hybI95yofdB2kn2r3
UULKkBcRUuOkVH3NJH8gO0HqBle5ZxF8RoXC1+j5pVsj7fnOm5cRtTSUEC5oX9I6VBTyqJijW0zF
pchGtErmkXIE5L+JW/NsvzUWrQCEgX98PAF4sxCqtgl1Av4vcjWUuzhyX80xGEVzyHODwWSms2bj
Lm9d9NFd19D9yYnuHoVeLqyvD1mmkM0bMW6s+JhMybMlTNwzSMRDbXgG2J9hbSYARRji1tRDPDjU
5phxb/S0PxS+sLYirmeq+36H6lf5wWttMOFEmsuipcy3uimrG6XPHh5uyCRtzS29RXS4pSwU3SAg
vaUOtPfniDjq6P+wdybLjSPZmn6Vst4jG5MD8E0vOFMDNUspbWCiFMI8z3j6/hxRnR0RmVVpZXdz
ra03ygyJBEGH+/Hj5/wDZx/EF9eBzKC5j8FH0sOFBJbBJmbdU2cb1v7gK5xLeEnJ4QHQJZg/JU8l
nfmMntljEHQRuOtjNAT9Y1A/RKaHD0EZoSLGXiQReCYT0eaiBggNtL2rqDomw2csznbV37gG3H/q
TPZqmqFwNKi5eaCOukHgruij8hkxOGtNxzC+AlrrDdYXjUbEP3Nn3o92SeQuyi9KsrvZG5JjVIDt
R79gDj4NOZ3EbELIscFSJFq9obZb344W2ARNUH5vgB/ImgwJOYCdBZaGZMTeUZpFiqTrnVUjWC5B
239MLaJqOhrGGQfOlQUHMrPI2XK5BlVxGLVqX3beJUdwXKo5QyB+BdiFMm5YqQ0pbsb9YDqfGiZi
qWE7u0YnlBnO9K2NEA0dfNErnZK119TnfrQNdIxpTaNHSTPUSy5j8O5bzYX2kidBTZM6OuoSN0p8
32DDxMyD3MqffTt600PClkdFzadiuU4BvdbwwzbeXH5MoL4gJt7oQNNWXhre2vP4lDnWs1066zRX
tgWt/MK2/W1OuOfAw9zN7ph5rY8XZuriPCVLXGr9/HkSBLQmzK5zeA9QpKPT0A/2Ju7si0KYN0Hp
dscevtI21d1PtvvbpvI/owBLjbqA36s3rYb+KEWBwFHNcNAxKy83vbXw382Qk10Dh2adeD2S+Qg4
WNI0dv0c31WWsdfkZAHSS+6qBKU7E/ByZTiIvtL6gn0O6qJOrGfLic+10zzPE+VHesFIm0E1iqP2
rq2JtWOPX5IBVgEoI2ppnTXuTN5G4TfZBnqH8eAM0Br0FlaE+OJU+aWIhw+QTCheFvEmTGS1kxFp
baFVE1s56m1thCdL1B7AF9aIAmtkbxqqFhVQ4X2WRXQetXxbT+F7hFDtaqZz2rHEKK/P10HLR+ON
cTNQF9wLo3gBTLTxsZTLMENsa/sABYyWVQrGIMlvuqp3ryrHuqjQS1/nqQF90GihYChh3RE/y9wO
X2lvIGMM6NiM9asJ7eubSqDROPm4iOD419CuHkALGfFXPaIJWsUgd+L+rWgeNAfrykrDi1bMxnin
PWokW1vRDzCIKpKlpmAd5AH7TmbAR+gdNF1bfzfG5pMnDL4IaDVORsFlzdJBv42DaDNCxdTwiPft
/Eazk/sMwabfrYDqYW/tQYX5azqV4zpz0Hwsegix6OSizXqApJSR1ZX5pu/ppHaIBFsz9AzOFk+j
GeIS736rakgQblyAfbVZDGlk2BhgRZixohRDE9WLrzXQy3hV5ltD8+6wp0VkoMu/vA4JRySQfXd4
TOfgRTfQhelb60OTY4sOTj7fghxw9o6twWh0wOmgVojSXVHl3CSinV2YP0b+0ehdYHpKHC5NgpfZ
da7koA/oObRvRsARD9M5mEPQCrzqJnCoq9Tj9Rh++ZAIHpQP36qUabEzVOYzossgZj07GaJ6pX2u
3Epqf8UhcLQj55kRXc9haxyVICyIiDx7muMQ1kLkn7pRv+5x0IJThvameI6p/4SQAlaj8tEtI1qR
Mq42RE8jiqbrsplucjnhOtY1axK8agNI9lgxe6yJmpQzKmi6v9czlM4j333qyjg5cqrHotcWgoaP
cyl16y0EslGqinpC+tQ7OFpFdfPW+95aBw+FBPklbM2mBxyoW/cWMk2bco4I5BlqmjpFUpHGYMcR
zSlAcGCc2QH1jKDH03rqRmhamfJVLVUiCTctT509zQZCl3CxIfB9miYwNcxibrehXq7TgOtUwiOl
Si8q2yvW+F0ptUBERz7STmLLwZFyL7Ek39pDb290D5h/H+XVbizscNukjzFbFAgDgXlAE96ZWYQg
coB2lWzujUby8AE90DRz5SaJyckHCQ5i8o5WTG5FcDpqnMlxivuyC/B7ZFA7d/DO+mi7B1RUELVO
bgLcQdeO0D+xZLVhoRC66wbrpz7cjjV4heXX0fhBKWSmqos1wpAO70GTa+tYmCnSX/Z0lHjRmI3D
ho0jKCZ2F+zuAyyL/AxCqeTImKzyCEuXfBztAwfmj87HlNJv94nZmps55DmQPEarHN+OtfDEnnQM
4U5d7hE8fnWNRCkQpA/D7FxPgyqq1h7yXZgKtXSmggjcZkqj7xAg9A8mjO1QS6tgK0c2Q6nlbFJY
ds8R1p4eAe4ItBlqQ69NJNkcFyShtR/wBXFRMdyMaW5ee/ZbqI/pJkQCKWkaSZPf2WKuQdlKd5hh
1x1iLbdjFIBmMKCIiTK+KIqqh1cL79flOAG24wzltr2fkMkquaMeSfqHFIekVaTRKGmqvN4ZtXcu
w3GCtEvMksZKDJa7wynBRls6Z7seho07OsZurj3tpkyoJ1rOvA6j2DyYXfMwiam+QyNo3QdgRccs
uO11O9/olnXt5kjYjUPMOvauA9/wAPSSAPqq326mXUtqlefYZlTpITbbrdZXrx2euetgtpBZqV56
w3lEAWt4AeR93eQ4ryTO+AIOr8OgHB1sB3WjXprnRdPuP5Jw/K+IM/6ozfi/9t8KJYDY/Krz+N9Q
wVG4yzj9CwHH9Xv57R/P3+rPbz8KOKr3/FO/0TR/cxzHFdKWHBIdVBL/0G80xW+WkB5/QsVRmK5l
/6HfiLSjqTt4W6KaZmJDY/0o3+jp0kZLQuioCxq6+B//gXyjaSh9xh/1G3XhuZau27Zuk0oa3i/6
jTlsgzKmygpgbdRWKRx2jZMVkd5bN9sQ/bLOweouNbvfPYGZcJpgg9tVx3wssD41JpSztDvTr+Ua
tkGPIDob7IRVEZw8E6cCCrWe9eZaNVrw7ehfFDhoDUl5143JM4R5PIj1wlrNHqZZngbcHxOtyW3o
OOdHjo24R6JmvBm0Go8SkcB3vUK2+r1qW2RGpqFfN3n8ORSXg1lTMHToVFcC/wyEORTonPxaPiLo
0K/NOT/QugMqjT8IyMzbSHNfI7+4lJbebtNKTihHTQdjIol1bQdh77zHRtR/hEX8SeZvowgXcKDr
qXfO6E+iMdlugRdimhJReEXyDONlYCRWCtsZleWKqFTk0bkYmqcCMYGVB6p5lYAIge2vdbyPJuKx
RpYss53HUveOo+Y9hhOwpbEtr00P+yWlJJNM/CgREomNd71M93nZIk7feo+xrr33E6+U/W28eCpT
z4PiCXtkmPV1Z4Rnl+G0QpzRRtNuVkwmAAG1sv9yUTru2q0t+idF3WqVZnHDFy9R52P7hoMYUW3z
2fTWneceh5oOumHzBDIUma3WRH25fVOfsHywegn3DLayf5Kpsc1HrtIw8MvHGol7zEv3eayDbTOl
Z8wZUCl38PzFNGr51K7ixpe7qypxWj71VHxWgQV5lteNQzjvopZ7CSYGuUOGCA3CSRnWcd4YAwwS
KfdwM+rqRsh9uGqoe4I+5kTedS60Jw7Fj5wBzmXZkGf6V9JVGYN+VeE0FYvoPNi0V6Ei5XhhgdzB
OpvJmZo45TWcS3U/eAobqVRjz1jayPVcgBHzQrkJdZ59MfdIQWjRGUABN4moY5Jx1KVi/pxJuVcj
YXnyKNupWdVWvRtQ0Vyx8JFxt3nctWHuNNc7TNZ8STfwFZLNI0Xyv9MjNcSflrlH48v2DGEYGJ8Y
3i9ypIKDet9F1ldQfjgVJ6jRZwB1M8JZhScoPqSXrBpaAZhPM2fMLjmP2bQRVn83cQb5vgRzjEC7
ZGaOeg29Hi7gQLXHFezQMvoe4jjOWGOn3nKFqXCjtVpCWZxtRJm9Qp+y4JPzi4JhM9LwVWrdXi36
5VYinz+rNQSl5i51hrtlOqYZYyRj76loydE9pkoQ8ngL2PcYfx01pGpWCY9wiSLYtCLvlRzqkdm3
fD2JeGzJagtG96UAAvd9qTSAYZbnknKUGkz3KP3mNh1mqp0sEsg0Z1qC29lJzolfvvVn+K+9EAdv
NtAQ8R7xjzt5OmbutbicbAZBg2OOY7RzXKaxunKp7jQOHIhdFnqUwXn5hVqRyxvmnNk5RRPhUq2W
5XuRgpyCUHu0byYv/L40kogVjEdl7lB7UOssMSAfQfxt62TTIneBsKI4qVtapnvVa1v1EW0d7GbX
OiIMF09HMbCK1FVI4c7qIlpRvfdxS5wQ3zT6LLyjg/eC0CVpIE9mwEMdmBTLXd2bNxgPkfDhs7zZ
FSXuWD1FNUkpOZ6X1ychz0Bd5btzBuBaO7Kv0FIhl4huXQ6yUjgnaIF/N6cF6sY/71y0eVxPSrRD
zL9Q2A0qi5x7Kr/M1KyPgZccggHHi3pg7NXdzR/OSL0wNuOdnqOCB5trpULtrO4+J6IY1bhxqJ3z
KNiDtNJ9dNzwnBNeZzawJWSjJXrqzan9HtYo9GnvaPkegyQALIWsSceALXM0xdwCXrx92UzFfdA5
p0jN08qSj3Dkj3Y19mvHcm9YH7DdB/9Ky0L0N3xeU2b3U+SdshjlmqiSl4gsoyIVtWg3dvwGTP16
GWeQRt8D6w/Zyl8oFRviz6MoQRO5+JdJ2xIqc/lRp7gtAr1A/OfLB8aGTAWKK8jB7j31r8g12XJj
cv+IXpBpkTXH/Hr5YdfZrSYUM1GN9zSw4/3NjakP/ikxASHvmAaCfAb6k8JVwtM/CEu3czA0Rud+
48h+yk1xmtVaS2P/cey9ZdYHOcM3R8SZKR+g3I9sVMu9qWneJqzSIPl0c+vACf97Lvw9x/urUZN/
HjZJ7uVJit6Wa3OnP9+dFlCjBAOAIXt4CuLhgkJrAxSFrRbO5rnViJBo3NG9cnYpeiwr7Ky+h8xq
bGhQowbosrMsEXKZmX4Vn0211XcRqx1s28Gt6jsiArQKrNNywYxIPXHqUt4u8uRA4w+VHOZEG3mY
CTE2eZWdWbjrvp7Qnw9vZTmIy0ylDHpKE8botC+jrmgUdO9VlJ7SyMQyukOzaGLVOESj3uaH69+3
Hf+1bXI6H73JGGU9SJYptWTv5Gvau1pcTRm9WfSh3NKlwmIrjKZaChq0Fas5fs8CQ4B9zRBdqkVX
61wSUvJxmSlAGeoUqk8/q+emsjtEgs5JSP0ZnDiKTxKHvKpP98vaaliVKiqLgZINz3XlEbeXEeYw
hn1LyZxMaUVtVrPm0IUKz4VPiFeBUUwjAi2je6Kw/qIc8ShGsaPEFuTfxERSIu35Oy/UnO6z9dLr
HPbjekm7UK/7yPzuYblWo8VbM8k/q0k/GDWAPvWeEkV+TsUv2Gg/Riouqo8OBvw0B3KIRsubzRLf
0+EjrZDkWxIfOcTniOCYepgKtckJQBBxnG+non2sVjt8u/t+QFgg056X70bDg/QKoYLlA5YcUMWl
Uhu1bd8MOxl091opLjyfoNYDDcMsHl/v0r1ePh5kOatYtdySVkcBqyI3Vcmlr6GiUJTvJXq8YW2k
dILUzp9ZlxK/R2HiJmhhbIvXGjQkTpqbKR9PZUBHuOlgnlYazZakp4xh0PtTc6KPixdrRgXTD8i5
E4dKS5k1nF/bZivJSpesZzLOQV88DJElgK+Yt6nKBlT+xJaKswsma8hE4Sxdcpj4m4Ciy18jitQF
vQ4TqXfPtN3l7z9EFMN3pzCcmw9sRx8TI9iEaX7SWhbnaDFfhgJWdJB/dNJP15klxVbGKRJS5ttQ
Igjo2dpTpo5IkZTmNo9AHtnzcBCuuy9MLHDU3lmr1MJV5ZdiklsiOSTcBDf4BC2mVmLLFqvOhi7M
K39ynin5AC1Hjztyg02XoP6YifRL6NFX6xZUpxSAUpNA5cGQrrWyI+vM8HDB+5XsVLxOhAXsr509
DUs066wn38daEc4BWNlQHEzR70Lic5WNhy6zKdwp0eAkdDYzqq6I28HY1cvoa6q1TZcl/YbqCGLs
pYM2o2JkJO1pSnQANA6D4E0UU8uuPhigLQHQxF9uSNkob54st4z2VlF8ZCnF9zZMvoYQpSEgklqB
WkYhDrKMP+aWBuZylalJvpwEtfJ4eBjcVwykQEti5d7nNYKQViu3CJ/6tCnM55GX5pJal1UNe3vs
7zMDjqkJQK5tKmT8Sv3WR3NnhdqdTsksp2/c9tdO1+z+ZuKoc/jPW5E0UJJ1dUptqixt/bIV0f4o
i17vzhECIG4EVsdW37rGOXU9y7F8FUkl4RbH4Cl73GOqEBwDh+gsuI4Kz2Cz6i0ax/qrFpkPQTq6
hKT8WExoN+dsMEfb2Gd0fSn/bZp8lFuiLdZoGThGDtuBXcxQfG0T3BOuKE4Pkts08JeDGFblxTc3
M28z2+jplF7NtrPVeyQcSUzkdhzkJfr5T41jvgSCRcpTRnE8yl/n5rJMqExT+xrAXHrpuo7jO+AT
EcSnkqWQd8VlqmnwPPXgVELQ2jiYPEpQUebkQ+pItXUTzhYMdpTrkMo0jvN2yHH9Gr9okUZ7MgO+
i5E02266bdSqmGPcRSIruBbIEOybpO/R6ue01rvpdgJ7uAoGwBvBlD1pGobgOSeRZb4s8wKjAQmV
u7uhYzOM6UPYpV9qdrSNddb1+6amOowcg4aVAVdKcayickqbQU2gFBK+M27EpH/Ti/nLSiakSYv6
uZQIDElq7pbs6ZP6FYoNk3fNroyjWRF+4eKkrXuIcyM5BwRIBO4IbmucvDLw9ghQTzVm3zorzJby
dlLDFibRK8ozTMSaAyPo5XsjYtiBRQIRNoPr8ZuvDMhS9RhadxxWfzNP/5STSMNzhVAVIyEsx1GW
FD/EN4gNaeVn80eojso55Uurp/4iSEVUzrtsBstR3TR6rIxb47oqUW2Zd9Bz12Bt4EZrt39zS9Sp
fl05nktgd2yhWzo1pp9vCVeJ3B7i8cNQFQY6OJz8ePyTNR36wARQVX6p85IgZTLxTViScHUejahv
/Ps7sf9iDUuOxaaJuoVD1U1tDj8MDsMtJ6NqP5ZciDP4DNrHt0NtVQJLJylqX9HXApJTvBaTXm+n
gkDKtojlcxCBScSHmkj63LjjR5JOe0QFceyS2UaFbAQNKKNnd3rQ3o9RJreTmb+0yMN/n/lYR619
LfpKbbgps0rFOFphpGpS2prV1TEZUjAaUhamTG7UDq5ebEEq2gGT9cCv6BSe0vmp+Zs01vvzjDEN
l6iGfpOFX4kykPlxUGrHGWNUpM4+LZ8eRschDXuONXWIFwRQ4r2BwA8lAaOjapayBkOZ7COtszFY
QpUZK0nriPr7laXBSFxGjD4qkkPoeGoWuyDUG9hSPrQWAUJo3yIcuipDJAsof+kKU3YbJAXbR4tX
WDM3CJb0J3+2sQnP0c5E7OlLjdsU4AeJx+hpkLJCu9TGJNEzDPq0qiwTZcQrPeEqIQLnrY+leXFa
AphboTcYleVDrcHBQrWZ4abwglPWsz+BB9Q13lWBstmiVo/IMS25SuzcuKT2pzVbyu8EMhlFpHIo
EpbNiz/i9LzyWv16VOAAVIm17VDhuUJlNNpnDigCMxU08frHwR5vlyWedX20X54pTEy8NYgHYFgF
Rk04sWcBEuAqoAxq1vz7CY9805/WnmV6PFiTsGBQZP6lshsh7+yWk/eezVQ+PbWF13OAOp9FL0xl
G23AJ6t0oyPVXC/3UcWPadmj6V3pDI3P+4ZSHxTuyqA+XK7MwrjDJ5qeLJOh72I03XrCpKF+LBcg
YFLN1VCOGNU+ohInXYtfcIRz9qAdx6E8FLa8T+ax3xhBd4WueLT35uphciLAbrJj4+vY06skoKcT
Jkd6gR9tC6XSb910bRjxjYlXOLQHMNFTi69017GPpYO4kmA2O7gmx9DOd3XYVbvWgJ4EsgUpQL9a
JWopjWlqUXVJ2MOsfD85bH2imtCONXM8t6NHb5jrjQZyejs1EczZ1L2OU7a/SF6hZIvuaUrYTsus
PlDjfQf4g6bZOJlb13XWy3jgMP85Q7xalVN0u7yQTqoBk2J4N0GuryqqkptmymhnVpjFoCMOmQaL
jWUehwFZejFcDih1KORVjJDCusItF3AQs7dqQGlw/NhPQyE5j4DgLHuLJrlWAW4A4rK8qlf5K125
h3qaDjFkdo51xSWS6Si0dIiS1f1VqTfqRMq3XPbYTlPfJxhfDIGBWjnx/t5usPKwRUfRmFlS+uZz
UF/rbXexvGNUA5dqJbbw/uuYRkwB+wWhy2k/a/0VWHWMrjvYiBFEKZXxJRUGmFqk32nx9AnEV9ss
0W25ltrMkZ5FjSlULnOc0YKKyIevQLlvwu4WU+dukyenslfZC737TRh/iA7jv7hSas6CeZGX9TX1
eJxMY5Yb3jvnwbLJFQUG1LB5v1RlnOyjuVuWAbbCAhqg8epoTO6YNi2mQzxX+DfFlo5b+Tcb81Jc
/amUIS2hC4MqAXUqS1fdnB/DbJjR6nAM/X38PWvpIcwywq/PjrJ1jn/GqrHljASi7W4BITyYvn4b
FuDaGuzmIO1lZzOBAv6d9TJ22F9G1GzoA5NUMSvnWMS04jO8WzP7ZVnSVcpmVcY9YRYbz0Nhmlfh
3L0OXvUaABoGqsHW5oPdpnWe0NsdMWL3P2aanofSlje5hhPPEnf90D7SHMlWfZi6kAuJ6CqhX7a4
5dEtW1ht01/tho95Tvh7PVgbFeXVJMKphZGVktaH4BCZzEz95Sr9VgtBNgeW8dEu556QL5NOjbXW
NU4qBonMJerMofUhAmP+PgXtwDl3FdqBVU20ykmK84Z273Ke0KuOzLjcaZH9OyH6Ogl4yRJO/3/3
82/866RL6ibYWnD7+xct0E2RfBb/+J//eHxPvjVhlJGZfbfGUwZxf7z/ezvUsIzf6DcaGM85tLF0
5Y733c1u+YsD/QzRCsuSnkrg/mlmZ9EMtVH5IX9buqQWie0/zezUnyxu0aNRagqLC/4n3VCDT/8h
XYXybQub0oDwEFdiyf7aDCUizoUm0uIuyL5i+2mkzF9jDue6LoDMfFtglYuW0trF/TYMwlVOT+GH
kfurwuLPCfOf7+CXPk1ITciSNXdQlWB5ZqVPG2wKD22ua4r5FP696i7q3jL4T61jrKT2+Z/P83/p
r8gE+CjK7+6O/68ZNaqZ+G/meEy3Fprwj1NbveP7rLat32w65zT3LQrWalr/n1ltG79BflaT94/Z
bJi/UUnwKCA5NNxNdFb+mM2G/hsgAWlQpOLUJIVl/Cez+ecCumtZ2JFRrKDdJwxbWPYvx0Ejq33N
1SAOqe4MSDGgqSP/Uzg4nIQDpjri8MOQ/MXkNdXk/L/73D8/0bWF65kcKThY/LzPYVDpxGSkyASj
WbeNmgGMnEoSqQ1/4YoXIbUOLtTtNkltkn7DBFM8HKqLwFeHIoDkVJjrCZuoZh4d/HlJJwKEUuXk
r3Uj+FqK+//+ln8+AKk7dnVOKZTsDBU93F8OQJ6uVRUy69wNFVWEVzBtt08UwU7//mOk/esH2XyU
bgmeq0kewEf+PDRNIqPQpMqOcj4MCESDhy0ANV97au3YZtsjEcmCQax7M960BaLT0Gg4k8OCjouL
DsBwZ07xurXST6SoN5MI/QusW4H4aWOIZ1be7qMJ/XepFzfaJMNVERbZwc/2NrWIbTvUV5momrUc
d1qW4epSKQgHfM9aChwKM3dVWt2+Qklm7UoQHBWweVcrFLuMfGuKX3Ezi4ENzzsIBe0eYVFkUrD7
hvXeXthDXu3nnFhVpEl8HVQcl0LS+gokKna5SBU2fvyB+g2EH2lc5nTpN41TvZEEI+iVaBqCZyFm
eb6O93xdvETAElfljD4APcuDU7ZczjNp9Cpuw4SLp+4c5xoIaI0F6hZva0jFueF/aE6GYmVylwES
3ct+enOMQt4IRDdvavNKoneShv5w2xngiZEfBGUrEXBBWa1HPBIcKsLxxQXKCtsmJOehtaCvctOg
lulWlNtm/87ECLhr87d2itF9qEwa6B5QujB2UEDJzjIObvOmDo42hOTItA84OQebWIm7eagom2G8
c6IBZR0NqZAMAG5SJeYeoS7/mnYkRLe03IwN7NbCaxt6PDPywxlAfF+UJxvWYVFp4BY6YV3XYXIb
mT4i5JP1jODHOz4qn3pOM9/ObhcjIJlo4tDZOrS9wr4OS9D2HLCuIfHf02rBYEfXXkOc32J3tvZx
aKKSE0O0TrQWNCYmnj54F6GV2l2TayjhhOTRmJ8Hr6k2AGPxZXZsJlP7PcCPrkdC4TkVKYKuEtEw
oV4mAO6us6QRV3na60/hFG7ZV2ADZQFgAVpq3Dlvj1P5pjtRcKcLS9wmeQeMg1+nXacTPerxsHym
E4wbqHHddW1nwAIT4Be4120dsCFrSHKgk5N4W1fVJ31ULJOAuq5xzziYjoDRQ6NDesSYah4fW1G9
WH6wtTSodbGGCcrs3Ig+s7f2bMOZEMVjibQAeMdMA9uf1JioWp2KTwmA8Mi7xPQEd2QV1ugOHSCf
fAW0ovCOfqhjqlcOMvdxBRi9dmP6K71CNhU6iq9ENUZwV+fBVWax/FR27Y3iZIxlhVMQr/My/LqT
nKa0n21jPg4hP6CLWfAlWg5DPb7wHmc6cAsAcOpwRusl5QynKpwBwmTgSvmiNL/qEAmSybAuEgHi
s9VbcxUZjUlerlNUcXAKrXtxAFrobRBXiOZkXCV4NhNQKvN7W6gt7QecJ9BkVLdNQ+q9yNsdx2kG
A/OVnfCA3GuVDWVuLVwobeomC2GbKyNzn5exVq2sLrFAMQ+AicZoqeJIoOchSwYkDrjvNrxKYvfO
KgD0qIC/PKihYCSSdGg2fWzsIeFjt1jLm+VwOIEgg38B5NhizDoBFFqNYp2po2LLLS2/j9tz2Wrf
lrv9/ouyQ70eDY41RQNULje5131VuXvSBtptBoNm1zzmUZ+e7cR/ptJ1qtRzL2axbJBNOZoH5jWW
74xbjc58isA97l3caKg/p65xYzvKjALpuNBDCFE9jKJ6Ckr/jW9zXuruFpTZjYNt5gbXq+M8agmm
UNnHOBaeWspXpjUFm6Bi8paCrq4DPBlupwdYmnnqQSBb2/448E/tnfDDXHboeOZqaiNIUe5kzJww
kG+gj9heepOBapOa8pZTEi8wvjPcN4gg7wn6wRtNQW412yJ75FwfKVyXPSg1O3jSegqUww/5ULNz
r8MIiEIYFHcA1OlG7XFsMi+TGOoJOiH7JEU2UglxjDlgVCIh+2fKiAhvfHES824Az4wbGbcI9SO2
D07FgdB1UAgJnTXmUNiLZPWdO2qI4kY3M84RZBpXfS2tjZZeFa4hDkkzuMqFtV75mfU6ZF5/yL2J
win+M45mXMh8ugJcK/dhJBoiekqHkea4PaZfZQmnXcnz+4OBPHVKMpIG/QY/Q7jMFPkC2qUEAfjh
qrqxDHFYmp9geo92PeyaPuv32HkpunH/Cs7gKkZRH3ohUzesYUW33XrOBqzhAUjtFaVSY5oFgzpX
P9k+FiCi8c7hJCHVYOMT0E8n5eK8XyGctnaqcjen2nEJJL5DNAFZ+HuBVd5WhvfLVZaPC2Mds4L2
3lYRQOEZ6PKQHjVXUeR1q9yJ7Atr4PmLpMWjTOjPoQgAnjl0+GxK2l3SnfPkqQTKuHTW5zGRlDuH
vVFiQzTnIL+ofWLVVh2NOvwWl6WqOWc3S18qCHLoGN0HLSF2mTa8X34LF3xjF7q+nWY3XlkpYnU6
nHZ1roe+WIzwyalxK34KyJpYM5YwCcBE37RiuhvqSmLsyjoCpb4byv5yHKHQjnC3N0k7vMW1/to3
GKKaqskIv/+QBZ1F/QsHkSzXxcGOJ3tdBgFiDDzRPJPpLSJxH0kQdjtXODpaxW9OogUP2jAfR7cB
jBBDZy1yw9qNwW1Vn+p83MGxr/bIyNSbpYZCNjJtg2GIVqpQ0qK8CTbe9FZ0vHcOq38d4163Giyo
nbmq5dJEfjZHaIAdkRBzZneGs+jdlE0qr7o37K5fdB01V1VARcZoC2gcIU3d7jbECYLlhA9XBzuq
aOb4xqCr3nuwPLLwG8QIZkXV70mwwFi6sb7SSKDoTVcXhqf2AORcHKutrwbsPmM3HQgi0bRCkZZH
oUZ9CVyuWmeFkX6M0r5VgdiM2SETFQbxqInX0ROdrne/0Om6J8I6wjykvqteYxoG9RsV4g0DLGA/
yEMXtfuidmBrjNRIBSauexOMWtcjwiOp8m6BVJoXVYhSuV2sR8OsrjO9Man9tR2FJSa2uhyGQ78b
KITt3M6Um2p8teFAx9w7bofclkaNUDMDsVu25YmKagUJAJAxhrJZlB60xLwPIg2RDug6NGqa4cHz
7fFq8rN3d7aHB7uJvJ1l+BPUuwvbNuDa1LQ48QLV+tBYT1EakVP2cC8RTbuKrNbG/at5IYhfod0l
jm3TH3Gz37W5qK/pIhSrEV8G6tnFtZzbV6Mr9k5wP/Qt/ck6/Bp91BuQTn7CEVHgGjccISAV2AED
ShWPmaNj282WEIip3FQDNNPS/+xM9BzGCogJHqlpON1waKT7OFNjx4ulziz2/CkhpwwOjk6UtjqH
H0Z92TXiAedfqnstVTX6MI9em0xsBeSwEs8OeFuWsXYctA4TbHsTN9zFjrXXfSO/qh4Fye/O7THW
cAoN4ywQ1LruuZd1dN16Q4Zvun8K6/JV8wJrb7rsDK7kyIa9zDY0oRdFHbNZwlrICoCvFoHrCI8O
Ad2ZpGea7n3QliEk5yGLgSkhsVmlRXphCZiyRZHs5Bj2jy3mcOvk2ywQt84g56/CKN2Se+UcEuEL
JW5wrWNduMnTOX2QXfQ737TfBDpVWEQiNv5Q85rhUvfnJ7zru20yuBi5O2V2MPN6OPlsJVuvcLx7
aBROKkrQcljM62aItFLc73N0ih0BSRDhCESMVbwJIpiFuhueBpfy/jyjglyVdBJsD9/6xNk5o3zr
6B0o5XFg6B0Dj0SkGcT7DuWAlYOTBSoAM6cD+tL3eFnJ/VzD+9HMEu6+leZHKUl8enfMLwwQz3xj
kIZ9SFBKW1vsDIeeUsYcbXQrepWR/eJ10ddoFS6k6BOnJgMBASpPAZRLvDMz4ALFCLbdQrIo6Nqv
Pgrvcwf9TUD566axvg1B3t0a4fCgxS5gt0lbGSgbXk6zE2yqxgLKCVSJjlziHvB5Ql7f/R1VUvcG
RB9yEp7hPRDwLhPXBhmE2vtFOsd4D07mifC8j+buRJLibHrHN3Z+tx89X15C8kR0hlL5tqo4QUhR
2uCnp4OdZTgSBY2zm+yCBZilWIlb02NcfcQ+qI/Wlnd90clrKMH1/2bvTHYcV7Yr+iuG53xgE+wG
nkhUL6WUqWxrQmRTxSCDfU9+vRfLzzBswPAPeFJ496LuqyyJTZx99l5bwvBhnb/iwLWlZ7W4iShm
Z5D1TFsJVCi73YWG1e7JGL1GlO/tWMMGTqY4N2C028CJsQNyotreRmSg5ag96JUmj7TEvTqT8g56
VuU3DNfkVd2zbobTqvdUEvRG8qGFMHCM0B/XXugVG3MYrqIcmm3ajocx0bprv/xiFZ5/dMbxYQAl
xdDcmMxKcExS+tLCpYZu0um+Fn7LsaoHD7gger2BIqdRYx9ED+t6nE2w8QsahsAgVQ5+dHS8cTzh
oGAOiNy+2Odjf7SpRj/1VPau2YBhC9ZLA7qYDqefJdSYhgazt/2eVdGltg38ZaW36iftYRhSnpbD
qxVxE+INgFurqn1hjEEuepBJIZG9jDBcFD2VfjEdZnc2rnRtxA9Vw+K98Y5N8wduSWCoilaadLw0
c+WsunnMmBZ8XHY97x0/f/mrhvy/lv5/aOmL5+B/lxh38jP/b9L58tv/qZoTBvKE7aMLWlRiYIf9
T31Rs/6B2UOgpyMX2h7HYlS+f8rmhvGPhczIf+X5Aq66wX/1T9lc/IMYC54mbBB/FUgcT/8p7/9T
52v+xz//C+vpWxHnbfNv/2p6zqKT/Zfyh9RnIb97/CiGsUj1/1M4b7y2F732icekfkaqO1YhzeG9
F+U7WRn2Kc+mC4iQ+BDxptpJ/iBtOoyRVawNDEW7yiqDv6fITmXiYJi5f6bfaQeZgtHMTsYtJWUY
NSxdndFGrkPjFQAJ2LTTEGpG0y02qFfzZNyce2luXR8ENDSMi1NOE8y4gsEjHMpAA9XzHxa9PtTL
naF6UvhUaak8v7F/XGVAIKnH2qcmCBQN8qYhqQyDmNcczYpka/P99yczIxE9st+P1h4vmZVT9vEp
RlRbl94enDOmTzqTj8NcmdueuuV1VnNq90ea8moezRRZphfmPYV5K28OluZ8FQ6wXq1u4XcWXvNT
jCTME9BcCyQ83Rf+HG95irDcJt6+dZe/zuSW/YHCHnCh6JoENRs76KhSoIdRbWOn+UD1mdmjug6v
qybRTq7Xafy2iTxK0m5qetIfh7kjDA+/bk70/g5ntT3ihKKiCYaWggHPwSCA/FPfMwS9VWprw4M1
WQrRwJyNYzRk6WnsfWgDbfphOa62HuzwwQlt+xQl8kn504y3aHLaDcNIRJUv80aXlA/dnKv3POof
rQpCXCGzqxZi/Mpcr1lrbhPtumQQWxq9XaPeMwM0j00CTMfShL+12M/ANapftRK5bqzyEOaw7175
xD7Aez20yjODobfmvVTwN2D/PDgAABgCcZPpZYcDe4ria4Nz9ZpamUVfBeHdyNQR2nC4XyD5n/Dz
OBwmzd3f4YAtakmSuk+D9JD5fF9+tBn9aD7zrK3WcrLxubbDTGgFkXsOO7wnuR2MHAwujFMRw5re
bx1Qf0dtxNlmJT6OEnj6zTQ457+/MDNj7EvkMYzrnQqhinRAuu+4s8qjhocYJVW76sas0UWR2lf+
8NOAxnCIBgyYc5c/8zO468KuqnMLwmZW0CG9oqNA2DEs9KDO3cYxaypleG9/rU+D0JofHG2eSYuG
nM1HGyYUqW7tonT1khlW8+64JemkHBPn2F2yIS0PFL2zxCXHf7GUvpLT+CkAClzIS1hUm+li71+z
sfjRci/hSMutj0UUmFHfZWfNAvbhN9PaJZx3U007HXBtZliA4vyC0kG6ghLjpGfTtXwoFvPruVs4
Sz1jwvrEoq454QttTghJFt5V0nS8xadTWGbyIL1x+/efBrWU/bADCeA77EHrloe09Gv8CXN9LjRY
IX/Jl9kc9+ssGqGEQA63t9RHvggrQlESOsD7HFHeozQOz3d9KjXgo3yRSJ72qeQTBTQXPtpZ/eql
NHbX8VQ913p1UHOZ7eABe/uRIqo1N8WEruIjS7ZWTudbH5M4nuo2iOrRvHbp8O4ZJoWurlIny5yT
wJ86sAM4QF2OGTvNQmFVXhi9hj1nxyzFg9ZnmjplY1NjY7QZrdlHok9H5suJnoZ3uyrSiy/U2fPE
fEUGtoPK1ZNdHpbqBLmyvIMbOkRT9Qj+fNoUtv+7LigYVOEcxHn0Ayjx4GrutKcf5eJrgI1zP8P5
0+hIWS4n9gEBYMP1iZeiAZhQVVYOWqStduQzaj7D5jWF8ZX26tt3LLWtoGnTNhP0bf9szfx/M8Bs
GnJ1G5FT8TjUQPNaWuKE2TqPVeNMWIU93IGNPh5j20HYqxicKw7Sp7Q0sfY2w28fWOmUZPkXG0++
6art8ls3uccwQ9obHas4plhCAo6843qqsTUJRGMYcuOuUu1vvbLX+cwIG1UA17uOYWZ0ParfCw0+
T080MAY90Ws0PWkVISfZUWOeOyTlXXGjoPJQzQV8LuCSyanSiVjog0uh2sQC1lYLV6jyV2U0Upeo
MrhDNZjTJnNCgqGkPiQT1ApMBhKpuxqcVu2ako55DDDraRg82ps6NJC2JfRKWCF+ofXDsytF6USQ
5/KPK1LQJQn31Yx8a4YdNFYwK+PABFUV0WNCMs2FtNJYA6TIhF+8nM4TNIukDu8yB48j3YHt0sJS
8HAt0iH8Ysb+Gy6RaWNGFtxStXZ8LkmbdN+GY+FxrumNb6zoBl3ZcNEXbDfbOC2EaTtr5Doeu1Nd
T88aBlNatwuKPmv1ZMjmvSXREZQKk4rpa5QkA2Au3nPfCBAEnvDS8UCc72k2PwnTefIRznQKhOAD
ZC9omruBFvCd0XoXuyROSHvbHh+LtyBJcv80SYQFMwMnF/LC18tfjFtMKsO7WFoJORpTUCKtYitA
GfJjzi1LLIBlbiLoHnd+ayT5ueXYeMT9DrG9CIoJFbUwmjWCQBswJe9z/DuMlj4c1RDSlYuTd7aS
GWyKr+9qnINDUv8SVHev0ij/tKza39pEF9azYsZqJUuLZiHU5G4DFU+MwKwyD01HXvkCvpJ6agJz
GJ+apal4jNv7WHBhGLYJqHWZHLGHjhtNcJW6/lYU2khrAO/QSgupHhn5btsyC0yD+EafiPmApQ5H
9ths+FL9bVdX7cGoXJpPba+/KL/eFjTNHuslGNKLZNMZE68Wlg5HL62mIKFybyGjQCZQjbkfyvmT
0E6x7cKBzQTRNr326cEuMN65i/8spJuB0tQ28Ooy2pQnvOrzBcn120qTJVFQEzsi0DbVYWB3vbEB
4wHGsTg3JcKgG+kaP1dGAnlWT5Vc+mri8jPC489TZFFaolMki0fNpbkW9L35W0fz432DwzwO1S+6
1fin3jvGouIy5M1bO9xiesh7qnAr76GKaALQvO+xHF6sLh/XfJPeg+05K0Pv5LEfJkng12Zoa+Ya
eCIQpdypKQSRX3q1tqIpgvLt+3grDGfVTvOtKqedFYJSqLoIWcmllz4znWMyLTqBm9s7T2XlkcXp
MQ0Rv03srPwAlAmh3a3o4L4Il4UeRdufk9E+T0nx4nqz4DWglnwIX3vDWYFTDK+hHDUT8Z19znhK
4x56iWV9+yF5oTKGjmVwxitMHmhW9eWwst8gmAQCHyB2R0TgwUk2bsYIjAL9nnLTe2ZoXvqh/qws
FrbaYIBbJy1LNSGCn6UI/jaG96Aa379Qwtd6uKV4MiBUNQDqpzHaqcwJUPL0s12ER7donmy/Eoei
Ll5mp/+pDLAy9JHte8MhtVBijKEriLg470AitH/sXO/3tp5T01Vbt86Bv+G3AvYUlcKjNFn0RetW
69/GHMKXMzwPRfpGfwFAw1KEO5Vw1AjZpJHeRU/JM+Af2qNuRYeixSzp23JNQZ69TpOR1ueW03Cd
RJDC5gxveczEDGKvziGDUQanBwPq3qpnsR7WVEU6JM7gGTDG33vlghZRdrZzeCjGcVodJiEeu2z5
zlp28Kxd8cULYl7tfBuc+liq8d3TJG0nfAdQBLiVq4rY3GzHz5ZBXtcOXyUswBFRGzK4ODdW+T6J
hYVo81CvxKQHkAHQaVaVL0vieQRVhoTT7pS8ai0N8S4lghq5JbJQ3EOzER6iUoNml7Ng7pEGI9/t
rnGUfMJYZjOr8AIMfZAK0W9d2VTHJi0eGlWlG//JwsRKTnq+x4MNeKgaOSaVH27oP4bXppxtIrLW
uYg6GtbVa1EAnmcZdoVEv3Zn9UMJG4ikVH6OJRuetp0mNCif6uMR+pxBNeLAuMLXhf+unY1XYlH1
uS4VrW7ux5xlny0vETbzNilird1j12wZfmh4j1W2lF6ZB5X6c1B53lrU3bAWtMUHtgfzitz8u+R1
Qb/QF1prug6suDuFRUORR8DvulLuwAvQBek013yBhHafoyTcZBk8OI1Fu3R8Yuec5aizPqeMU/o8
jgxRaCN5Y3xpOmfYLoT5NSctJ4X+5EzezdceOQhygU7ua2Wpt5grf+KFypN2WFq1OeqT84S7686b
xPLOlq8OTtjEu6KfnihRcNDW87s7ig2DsbGb5bCBjbxJ8lpScZ79Mmrzbpjq3h1tI36JmEBnP33l
KLueqzTZKt2bVyVIDaPud8KeL0Z2KebmrByCc8NksZKSx9IpPzrgezctrz8lGZKg9vFTpgPvraLj
r6dN8XhOBmc1G5oMctuHdT9ZxLJooann+JNGtfnMcyHsy3mX8KKAQrYGPLhtrVd9dJ5ytMlgQPGF
kxqLB46QaxzVr3qrqs2gGScnDToR3xOnyQ4dNXwgHTikaQ+dIbpdHPUUsaqxJjNIQlno20pELl7j
JWq2gLyciGyJrzXliqarigJTnAwPU8mqTrXpLacb9N6l+qdNx9MonSHwjSkFicjDMaTgYprLP4Vl
MtZjOXb5DDsOMSBKFxZnzKPepQ1b1+sZLX+4lq7N+VPBiZKltePkFmISNpaXyHtJ86mqqGN10hIE
xDityaTZK2bOvQklejWV7g9Yw5hk6QQJzVEvuiPe+864F7W65GbNbwHj3tXAJPnr+1lyiiwNN21h
Yk+wrgWdtoFzcOF+sBvByZwtS+mE3jpYiJ0NLaVx7DdB8w/UKzy4UWCyTyQ1pfHedCkylRwph5Yz
N+Iv5x7qiNZ56JDRM8KtqbXHPqb3jA7SBRK4zejZgPiXwj2Z/Rc08GezA/LJGL1WLu7zKFzeDnWR
vOScQcgJ015fDz9wosgy+XAx0u7WsZ9OjBSrSVNgZ9fv0rPvfK7HVivijeqgNDVwJDGtRKvadL/9
zHonb/iFRWPhpka3sQ2LdTqDesryXS90Vmi153I0de6wmrnC4uRmCW7E3hYvU/+S9PrRMhndGyP7
Far+F7aPWxlZA3iJ7peM0eZN46aHtb1P+FA6jgJZ2D/KMPzqTUIkqU81hqh4e+tTe4vq6I0ZbE9A
56XXEXdtr/01KXk0u5l68FDftYN4qfFUEC2Rt0ylW4NYwbZoEOfZmuGGo9JpyPQvP/Xdi2ATrWQK
mKxD2bark8b1GGv+d9yPNyPmHSZN+57H1XeUUX3SUXlctPmHnVnXmTLz2cMMM0UkEPrfSWsAoIEU
4tWUavIKLiV2GpHpv0T8U0K6KryJDJtGPraVr4ZMG25omnKj6TnSJKALMuuWURmrqJ/fE1O+UU5W
BqGHdtwU1SHV0n03TD9G6dxY/d+FiODujduhzyigms+6Q9KjBnZmeJzJpJ5sWI5xy/gvlpE1/Cke
oAjJNaxZ3G04wB6M/HFwo1vRTs5+KOb8QPv4OaeK5qwPX6PFWUsSsFMsV6Zk/qrq5agEqDyknZRg
CQcYJ9lSOXcpOMBw6SHLlbIKHIce4RJbxVavmo1tc/hwDCMkFM3zhC25xl7f3hj0iC3E3LjYK0e9
dY5+N8aMsZ7ICdMgGXV6MVbVxDUtqy9ank+Tmp7SyWYTTTeqpFCasX9rVl26iWNwjMv7WujNj9Y0
wGxnd6vj1gicMYZQPEXZpitkD4rUvCpeqBgP5TzTqCOsfpPfTLwoh0Lr3thjQWRNPRfEI0ztRYeB
igyDtxhwmnfB5DC3oCmQBcRnD/C7IkE75egqmsoNCIi8QifySHE9BXMK1heVU1ogkTo//o5Ir4ZY
8ILZLV/yCWRAMSCBNeZTOmgUrxX5to87a99o/Ra+wCYWDOGcsa/WwIkGghhuB1WMaxBLQWwl9sp6
pAVbcgGj0Kw7Pq5uNNZJVONrqh/1TNyWW0NUckHCe1tNa985Qe7xiAUKnps5kPISJHOEMf3S53Jf
z3hJaJ0AoObLN09WDZCL+Sq4yMjPk2DkKji7riTj1mfnXqjAqLsF7iLO+ZLD99j8DgNhlyW4UeHN
t9oKuNKvDmkDvWxaD7n+0tUuQ6u0frRM+9RaSpOHTHKvan/CELye1uwo27qWQj7YSb2Da49GY2iK
Pzu90gfwkQ0kUlldgdf+IqUq94YBNEC0SFfjc0kUP/AGcillnn3XpU4KQrzrxYBES+UBPJBNYV0S
M+VWlz78Q/cdoD69mTV1KZBf203YKSxmNGKt1EWYPV0ydvkliuYl5smyHcdz57HbbWae17OBuJxO
EGqcvrw2ebiceJLqKeGwhHFnNbE9h6ma2MtSlUN4wWl3eSpTs80Et6Sq6gRusBwPlR0+x37EYgjO
8GZh3vSksgE9j186XchBnpi/sa2g2Wqs1BPK4CwGVGyXzoHArDiU4EU4cVJKVrXFi88Lk3VjOpT3
3mE7rLU+NUXjXe9sBpACNpdvYzDA/jPyhlxojiHV0gYFZaPx3vjmy6QzbAoWTyjHb7k+/i5crubc
U7g8UKxnrtNkzPaGepmb0Fx71JauLFA5HHTLpyKl9U851VXyng/9HlGuenJzLX8ovW83jnZ5H57S
MC83OUdiWq7gsCDnrbURb5Cj9enWK0ky022ieCUzZEFEe/VC/EyzG94jiJ9OcWt9/9XSDYHHw11j
rjz3eT/tOe2svaEWR5bHgu16ieeYTHpUVFShGjzJaRIMCn1KA9JX5ABDD5qtFx9bzkVIleOm7QZ3
a/fajuqQKRjGDJKpJV9pAB+OaQu6KebBKrCFrr0yeYoH3nymY4mtnbYQZZs/1DRuQi95dKHFkmYp
T1OELuVrzntseSNtV/VPXOYgpil2M+rm7lmLZ7pfMsYduTZNNxC72RyDrn2Gdix3GIvxc7EO4ETF
c1fhBvOrjPltekLDpzzShi3ppClxLcnivJRip8qRvoUd0tjZZtFaFN4nWvldB3Bb2oxPdfPDnh4N
gbrmwDYY4CNZ33KnP3aub+xrZWxqa6YPA61TTRYso7Rgpz3ULDSsd8ur7wNEXhiRuDh4OI+uvhUU
cWBLewFDFWiNfSMbQvtnu0uj7BPkuraLYL3nzMkrOlc5POK5mYbFKcnxkynXeJV196FRZriqahP0
ZniWVfpgNCkI20aqSwtHOOpoEJyQ6jZGZ1DE5W/7tMEFXE1bBt0B4Pk79CsW5fWxjYyt4L22lUlG
MqyX3yBV5l3ruwUZUGbWZpw2vSqyLYv01SxI89ous4RRwT5d0AmoJR9dRRqd+K3rxkFd+MXaKo1f
huThIWwUU0XMM22tTWZ6XLV1vqvqCqmsYzPtuMUvWWCqlXH0Wrl/RJoSV7JUsSYtWq7sVtI+03n3
cK6+rW7KTiYD48oto3Cd0QYRhdNDp3l7kZrE070NJQdH4KAgt8V8Ig8zIpjOoM+QtxPJ598U7gbe
64FMFtFZiYYGamJAumWG25hd/Uul3jOGYzwaE8+dZvxl5vSm6DySYZBvSB12nnWbLZs3otlfvYpH
cfnm+IBq2gReZ9UuwUm5TAbg9aRMOb1gmhnTGSzqxAdolPWVOsFkqTFMzb3QbIedkP0WDcg4RWPt
DOmIXd41MaBogwbmUeU7qyuPc5McTTU8cTCjFlq3HgvsaBy0gL3wpMNtsCY/Z5Bhx77kWOl1rB19
P4zWt5GQ6rNM+q/UMG6qxDHWYOI9+v/KoKfNhQkpqTaxB4+NaS7aG84HqQwcDP18dFly4K7Jf3cD
qj/gCGQCl2qRuRmmQ15z+NLb4g+7vqPn6O6hZALBXmnHm9R9nqzIPnS6Bn+sPZvYojYQPGDI5+FL
KTDL/u3Q7Bhvj4XPw2cokz8+P/NqquqzXmTTDsIPBXSSA5rE0DA/xvhuwK3EffTb1Ae8MConXlv2
1Rmzf8/jKP/VWOgtk+rEmqhpAuKjC3nEuN/N0AMqiWzMQ679ZnDRBaqwsUpThfm31bJwm2s+Ta9T
NH0a4xrgIUwJi6YiSui+moIwcJX6ZkBVzHPTNj+TKSHVNIUOVgQGtHBl0NsUXNWT3d4SIW7CiNxV
10u1pdZo53LvH2RavmVcJTiobX57LtdVVLZ0jCO7yBAJqKQ3doM3eVEusveUSNP2b3W2Z3vlMY4W
yLdt4E2t1XCE6YQtuT/l4TTTD8GTjuWFaGcasGnqPJr24B0BgpxbJ3qk2Y4/IXUuMOiGYxNCrxRm
1gXa0p8d4TDm346l9dBbU7Pv2yo5t/nNTsjNwjHBNtToO1NJzng+YYDOf6M9DZx1WH/2Eh8Ke9vA
UulzLEdOxRLfdekD2GmpZhBDeBNkELdA4DltuX4d6DU7WKc0F5Ik+WUBwqNmCxsQQAk3o3Rfu7L6
UD3bAtbXxvHvL3a6a9ywpx8iey7i4lSF2lvLkh1/Kr0IbfNA9227k2GJjOFgeU9sjg4yqrdlar4k
YWOxI448SV1DfYswye6Yn64F2F2qjbfI0FGQzzj3Za7qvR/jcCvQHzwPmXDQ+JZmUb1h8rV2ZR7L
Y6TjGKKGusu2lqw+s8q3mBXkb0o6z02ov7Uu6RViIHe6UsJgGglpcBZjmMvlSw/9JRAJHOo6+xCC
Abo0pH406b6IWfz6Besvy1D1zsB2yRDwzPoQqddInnzkzAkJYU1PVEKxT4FtxmFHB+N5W5hWUAxL
rmRM4m0yPKWdagnhoR11rGZ2XVGzvEjMPxQ1bK3RKq8uJTEbPUuPiaOyg2+oT0GHHMxwEqlGx0tA
186MIG9twrA9UqXmWYuQJb3vIgtBX2fpRzJA5Jmi8t1TQudEJ5j1ZbgZ9PESu4l8LEaHjjdsiXVK
ia96nSMcTG6NLGpzNhedeq8FPI1ShQYPDKgCnKid7WgyoEXADxsqTKfa2ZS1+ZF1gP+nHJL46GTz
amLpy4oGUF5KEYVfcrgf/D85R9qtDHvU4zrHFtuk0Lk1Uuql1t9GErZB3BOLkAMAU3qPvtoJ56nj
Ws8M2WXgm9nZqc2fMPMX/yybkQ4FtpiYB9O2pXdGO4SOcQkd88t0JkAz3kChD0q5pfaD1c8Bt9hb
TBL/ARAnLQa9mo5pfg877U7L6t72Jn3bR7zbSmdPHzqUa8/y9imGsw0f8W+KHjh+dEO/i8tmqzv4
4KdB8lxWPH88XJ4zliNccOvRk2xHXO+p56qaNfunyikm7JchMvco/WXaVA7gPXyIu6SctprXqV2N
kTdrho/YbdFsC+fSIBK0wzic2tSinBAZyw7rdgXpRQVjqZ0KlpsYHEIQrSlnwU7G8UqnBfCloF3A
Vq+dctIDC3eGyLm2H7BZb408fKLbrrxEfdizb5ovLWdaQSMPt2T/IB3rKw5TbO/Fp9WT3el0+eZO
R2CzFA+lrreVHPxGe9xlLbJMukgEdfelbGLOM8t8nHo4GeMeCXjAyDnakovrKdWpTOzLU+wW4Ulp
Tr1qMYHkXozbK+4QqVPpADGzEZmM+HmoOJGHLl4Zx+UKKsz51CFV1FG+T+uqP+HX2Y+JYYNXgmCm
i4j8Vuuvhl6+4AcLb1nPSaHwcTVGgvbyooV0gW8+KBtW4TBOgOnVKEWdcXRqXvr+qE6AOjxqZCKf
cx/Hk9hjzBVWRpGrir8M0fzUMWWkvcFQAVD15Dmg72fgTKXu7N1u6bUfckAR3bweJW4hq1O/Nbdi
btZeKVENH3Wek6vMmal0w2GQVO0OmAf3MB5/LlXBfqfgL+Gx9shsagS/M8Uyd6yRF1teuIJbbuXm
C1ozJtZSu8YL5VjbhLxX4PWdCkr2UEHXUDfDEn7LyfSdODvScnOgYrde1ylr6tiokGZIV/AUx2XJ
jMGxiC/ntVpCjFqiD0FDicqu7ynlnXs9iJjS1zU9KSsnjLmvre4hE1wzomLOqU2L5QOK4FSC47Kb
BRUVZGz2TLb9VIS7G6eilAvV3Jio/EwZmFBV+P8bGhSQGG2ixVHg6Gm/96X2U5veTtCHTUossVgA
oLSGueC+sp8ECbL10BIV4zdxnffymPYlUy2PC5dAAuriD/HUduN7RIVc5mWtYgxgTB/YPeDLMbZ2
pf+ig+vIMfSjN8V3ssgkVSKGLf253lY3mvckicjla+XJdNxfbt8mJx2C60KGJiim411PrQ4ftZPA
Gw2t45i4iIRjx0tN+qvJDPf2TIQtc2EVR/2TN3Bf5un4AvFarjMqoxhgKacvtAtUrIz3U/lboypj
wufI+0uhCveI3vp9sLjjHRRkypCLb4o7agya0Xevy2sLcpOqWsKFOZkVbXKZxBsjLyHwcvPkKU02
tP9ZUeYH2Nl2FDFJftZsM8VlvZ0cxB6rxz7VCtDF+SIGKfJzf3/Jy8a9UOj+mjPQRpxs0lo7JXGe
IQODqHCqZK9Xbnup56PBgHqZdG/CUJZT29qNh5kD22Uc6aQltWSsOvbHwNvGVevSuEIadTMXUX9u
Uq3bdlESEOL5IyGxHCN8/XGi+0fe3+7a1ljbqLl7dHSiYWbiPaVtVJziubtpPuHNtmlOoY2axGtq
TSLoqXYpKGWSMoPazotXVVyLs+PjJUOgoxrObvG/tubGaozDgoIEQgQTtl3POPfWZdemx6gcviFA
ruLJ++2IoV2Z3eQESfKDCJ+seof1RE57RMoz66YMQfgBf97ICw5aI3Sd6hpmMt60ymGdRKNspH6N
2vhitint0IpVnpZov+2wTW5JyulwLmlsnGn+m/9MjbkRZIEeoiE/UWbDnbvsg2OdCkJbVN3TtEjM
jU9ATJvD6hR3+rCvO4BEqelsCL79YoNDR4E0mUcM7HlOU22HONIZzGbmVN3n+WUbfDh+cS6asdjk
3Nj0/ISk/7xw3+NLCZK6/G3H8jmPeYD7IRsBN55xumNc9CAdrzJx5t5Qq4nMrEe67VqzRZvLxcQY
c+H1U/fmN8p+rOiL5u+fbfnuWGaW4+MU0vAIbzlDi8PZHkJGPHZiTvmoYhQFGvqeRxV2e6vCCC3s
z95LNQrMeu3093/Zomc5p4vsy3NFeMDKVUJnZJV7V4JolFv/6fFaEGtlXzC6LctZ+klZmDBAw0r2
Dl5cvttNL1d11Ma7KEuq82zY5VmNfrlPhvlB71xWty1ziirYBkm+EjZFD4UzQGhTVPdEDZuaSIy/
x9BUn1rB6923jCeUgXplDxGxvdkR975Jbzxi4iORw/bIWW+TzHxoUlVs1TmQjy15G91sxqvv4KZu
aS1uXfYJrTxOLY4qKyy7N8rLanoWjQijpZIU+3kZJeJINcWfUHe/5yIpTiKxbhg25GnSnHhll7H1
zqFz2vB66vbRqJvv0p12Hn2hzxDlbRxi7ncqWb6WmTow+JSHcGIdUjlYp4p71tn6XS3bMbH8XDep
9906iYtXbURBqESxJ7H76hYRL8HZIMmHRKVt6QGwdqrraYpMQ/fk3UeBcOuOVD+5YJvdlvIpoU8m
D7hsXof41OCDfmlmcRv07NIUzqPP1mgTeSZ/cOJdGaVp+XPHiLbZnho8DLgbg+j8zqthodNEmV2l
KLJr3M7Z1fSQsjA73dXyT3//lTHTJd21DpPlSP9G76D926JeN6W11NmvycoUm6lXP6yjUduoTQ6E
TtfLXE3OUeqchyyP1JeoBXjzvDriJ8IhYrY4YiyH9JSPs8ki96pagn+T0b0kLWNcP8T+NoxTyXZT
Oa8E/K+UCZdHxgNKySTW0wFt4OKwRl75Y5dtbBdaPYZeBjMsSXYRG7RjqHZftRr7lIaIOL6dW6jz
OjRECwpwohrL7qbN3LvFzg7NB5en5STgF2ORTC6J137mEKaeLR4CcVu6W6VVFNs3f7LarE4yucBR
QmTzfeBEZjGeTNVgAoqBt84jOrJOw2tm60+ayY9TeDRF0bfW8RythFmtWxvSkIdYCxALsic7dMr1
jOggVJ1exshILw2lgQ2Wbp5+M6lvC3XHHfotNt57q042SKbAkjyarIIlRgL9xuVR1/tJv3GU9ZHa
0V4z5QFP9UoN2B8U66BjXl6a0nuDY/aWJEvyhetpzAsgvInQg3A9u5uRBvMjUArQuF1pbeF5heuB
8vJ4/EALXpfVQqeduE8lrwK0GMKdKdO3oTSOLkN1zH0S8ZVXbqJU+1RUsoz/zt55LEmObEn2izAC
bsDWOfdwDx4bkyAZAAyck6/vg+zp6eonMt0y+9nEy0ypelkRDmJXr+pRxhGtrCi70Yd6R3f3Z9a3
XzgeC8aD8FSZwZvulxkcS78/aMk8mzvtmXBDe9YGr9pwMEyWvJHWQY1pMAgHvFlCBOsosJ01wib9
XW+DFcZba4wgugXeb4XBZcQHS8Be4cjprUtG/YuosfDKLj6biDbMujom0Q9N1i4hFIy4ouD7TJjX
QjnFa1cwHIdEPoyAMCDOHMw+w5RysY/Rs6/TVMPa8yiNeKUPGSf7ls+rJehPlDnezNCEqEmxLRPc
JQ+1smPr6Erkv34wH2TA9SBqmyrrqH8kfbhDpHexHEISr7cqkJQs5USXRvMh12jxCfyVSxoZCpLE
qeaNq7YTL02b7Kuu0dZxtQ6CmrX02Q7bm1/EFCZm1qri4vLvkYO+oGvknsO2OgZVdyxs8/R3rsQ5
9ziw8rP0kApS62xnbcghFPnMwrDiZjtvzM7YKzPQmuMJuBYVHWnFWrMxcB+aVEaT7zbK8F7mLJZ1
fL6IniuApefc9D5HFDnycwzOWfsyBOrNGa61ePZTF7gmbu5D7SZfoovWHO2XeclhrU0aje46lCsK
fjiYci/pbC24PRCgiz+NLxGrUAZcZ4iXVpK8sJQItiXOCdV2GiLXdILv95goZj2K5I4kGcu1R86U
R6226Uycus68GM9f84Btumoc7GqVZq1h2vprVvuEYNH7OaC4LtnwAhhGoHZQxN+6sms3uYM6lDnp
wlT05MzdqRwHMUxPDZlCOkkc/4pTlYdSafAOV/CpVoPjYaLtT4pa502cDs3l7xfhyHCfW9aLwwv1
3/8obRUF583k4fLMQcb54wBF2Vz9/V3tj+L891dhxKL5768oi1FLzMhoOiOCvVPkzdZRmi2AtGbL
1vTEKRbSuiR2gJO84/p0zelCdnrYgC5kFT7/9j+/RGVzsSMzOPhxqYMDaccNzIX8Yns1u0I60db9
zI34+6XD/S4SJG0S4GLtVI64SWNSDw7PdDea7hoPxRtvN3M3gZhYNgbhf8EuLFYWll4Et1RRa8xc
aJ9V06EAqtccuMetHgNG/TDdd55eHvzwW05h9oBteB3F4dqJ6Dr6C8sN2/ipnMbmUvzNiGiute9E
donMvr66UDP+f9aIqpFm/B+yRsbMIPq/h412efbTVp/1P3lGf/+Vfw8caZ71vwzLFpZj6EA6Z6zs
/0kceT6tRbrwbBZrAtSPAb/oPxJHAg6SgGSHvRIKkA6/6D8SR1CPQBnPFUi661vUHv0/JY5solD/
zBs5DtAC4eJKdmB2uY7+L2xLEGJtQijR3fj0Ebc0MVLJuwLoTp5wWw/+bu4yhlG/VqnYwCU/SVkd
ASOSTzy2mX9tdHUr2vgKh+dKw91LSE5n9DtK8W6AN9bMr45O8Z+nsI1wvpmiVzSsdxxK9NJlC5m0
ay+VH4Uxvdv+sCaR+JV7LYftaU0kY1ObEPyzl4hVAy5d/MDOxkmTGyjRdcp43YR/aPX7x6f3vyNZ
/4xgzdmw//oDYdawhXDgprmoe/6/1DhEguVJY1NJGo2s8sJKJKeJlTWrqwujjvnD+NhzHLfpPNMD
Yq5knnQHDSxu64umDEALhC8Bfxj+fujyK77xl8EctXelO+/JRJST/0ey1FoTgh9jDGQdYG71sJuO
o25cGa6TXeWwGYjtsrob8SagdfdghfnJMn6tdOz2nmE8JKrtjyas2dGo7cMw+k+Da0sWBeNwyfLI
vNusV+fSqVmVRFeZakttKbqDB93NK/t4hgv6o4aiUa4LVZAhdlhQjLa0OXvW7TLoMpSIisRJ07rG
PSVpu+Cx6p9LqftnK8PJXrjhhf8WJuwYY0LQ+IdSt6aDrCsWfJAZWgqeLmJwu71UxGNH0ZVwADBp
tawxr5MxfZIz806opcUaT3i8DWJ8Cl03/TiD9mERkv3Mx+YtIGJLFkpjhWPTGPXff9o299G/ftou
z0Lf4tLHV+jNtKl/wIxr4v6U2A0Sb1ZdUFf0kUPrWLaSnBPMx2kzGOkKMs6wrM383TPnDLVKP/yW
WmOOgHc/t/U9h8blBHvhSBb4MU3Ec5209UNY24geTUYmupr+dPMv8shrLgaxBLL5/iP5VryOKWqU
CHDJLQL3TmmUtm2hXayoKsD6EyabYnI1zpBo/2BUN3la4f/VWYpy1sd2iqiw+O9/IuYMM/tHANFx
LEc4hsHj5+//zE+ef/5EEJPNToextdVUwN3ZBwz6FnEy2rsQi1H3SL36W7I5zSmqWQ2avv1t6YIk
7KJHGRTJNm/pX55LG2KKDhcNUuy6c+AE2GFjnFrbuMi0eq40g71bmvr73vtG/JYHB4vB4FbF6n/4
hnDO/eu3BDOMWmwdOpkOD+BfM5VZTT7ArQILjjySpTUPDWG6jaLy6nIZbidhdkcDXiGW0vmX6UQI
chTDsB4iaR9T5SWHsHDmGbohfjbAonCAq4YZbGOVOBlcmHHPboDPsbnquIkBMlvgjXWxjjgB2ExE
Oxzl+DYAwjjZVZjBY+/S+cy6r95aorsr+cuMpC3MJHnSp27rG80e04sC5cJRq9bv6DJ6bj6bFu2S
ZR0cVPIsx5J+LSPCqzroh6KI2m3JiLus4FsvrKosl0rVO1+Zb8HkfemueMSqFy6LIWedq4bHUPXP
VYTtFl3lCdZugczUIEgif67Cdjx5keQ5QTmnEOe2V9FaquG5Bj+g1YBXWKkIzC8Vu+wy1aelSvts
F/Vfll0y2AYnfnrY5CebwumOLg+vRPoVeIt9LpRB775CLGUcohXtbs6t7uv4JIPmoQ3lmayRsfOa
SBJtAFij2Z86/smBAWFvWMn7RNHtsnQL6j2Y1hYqLdQDR9tRDW8o+uaXVLMrIra+qlL9drn4ZNig
p1SCHp+uRZNOhwpo7iis7hqjpdml/il1rHS5oK/HJNph95hvvG6ISPPgUnawNxFk0Ze6hRuqAxWG
y/CjUGi0g6iWnua7G60A+2U3Xw79v/vUY49fdTnDKidkCuA8g5iWXUWPNmukjlv8yE6kXLVmrq90
pEL2D1G+7lTgnUrqYDesspF+Q+gtE5wTeGD9MTaroz3pn00dPmZyqmhAN7AYoDRtOhpoQzWCTCfg
MLnmQTb43M3wVsqepQAQsLoz7hz6aei07FVTO1vb1qhKcpl3Jb154Y1ZtN74TXbxSkwYBIAwf+kx
32eZ7MfWOnvxvs8cMNINEYBxGBDpnJ5mNq4PHQcDrVs/TVTGANjK9YCcj0lXusvC1cTRcf1003KO
ZYWL/WNsKIPv3OjG1CrYoMEkVJFC5Eh+MsutV03gGHvZlL+SqrDZ2LwsCExIzLJAQbLhreAEv8xE
dHBNqn6tLF3X0iIQQFKPUtuvjsjOahxVQMNOM3J6x05jeaUAnUtoOIRqN2edhwEnSzr629aPvzDA
bCpL1qup8T+pGLmZvnOUTRZtUvFuxEl2Khokr9yuFzLL9R2R5GUZ5rzgkBumUL/FEa5lIyNYXc+u
ntA/O/OD0km+swjeRV0lij9RG6+OjEVfo5/hMSaMjR0RzgySIDTwJWoZPKzpZrd2sXb9+sFMiwdD
S/wlw/Ajmky9HQc92WuInrEY20NPZokLKNhgcngkSkKqi0VhV1aHACSW0UTH0cSq0yZEuHj9/USD
zl/XGm8dJddr8iDU9qpX6lMfDLK6LGTQluI8FiSrqwe3f9YlKw8SCx+VHG9xLp7JiF5RVS/hRIZJ
VMW7I5NPuHEHsMYVd7UuNqrGfjDRgJGRAqo6o91FvgZ8Ik3ppHe0sybtfRtXxVaPA9JVQXAWnMQ2
sog2eYkbqnXMEm96zsU/BO+2VI+xFX0EpmbO29J9aTUgzyf9uTGVdokbC98A82lKWAya3dL2WIca
KrgJqyajItL8HI26z6cWtA8MicY2sSTbRAgxvpTpRi+KhvpxQE9dRjGvZ9U6Pk7MHx4dE5kIzqUr
SQC0bNe1xP4Y6dK2m1ez5T+9VO1P6Ex3xySW0uvBh9EPj6lF+3TrkCUMhQGoBI4Gh/+GZ0PmUuk4
cYZjDz1mWDIHXRxN2zyY1AivcryL3kAjckY4AXM/kNrewyZCwzmOg5sWih/GSxZwlGDjOgzYJFL6
vpQ9W3alp/6iJiDJK6A6SAsZCxpHy6lDP8vI3VOXUq26iiLvtsE545GLdvJv/MXDsm0RheMJSXZo
HjBPTdtqorFM73Lg57keA/NuCTw1Wxso/jJTAsVThi9677yFlkcuaKRKBvbLJ8BMymn8L7aT89rL
6IifhN7aT7puZSX1UzJwE9Ko+9EbxGIs94cg2zHW5Un53R29ygG4BreIJ6JYVDK6OTZ5hABuSuFM
G5kY1lmLPzJQU8BNnGQ9AD/HR8jP1MynJWvDpQzOwFH6vaPbv1o7HHydAiYMTmRGitWk+58ekT+Z
NucEx33co/pyGNl3IB5xalJV7hQ2y8HY2XAYnSN37xWUpiAwD24Y3oK82bki3NYOMau4tZ7hHgE/
gApql0CMuqrbNIX1ZVvJU2flq1Trfy1RPyk3P3WO1nIv9NfEnWEA9oAtCk9ca+oPnfmD0qzhKQ1O
rtl+VsGIlyX4raJj2Y+LfljV3JZLx/VYNeD8JD1FJqGm574ciz0z0TDqz0QUWRp32iMBnbkutvtR
aU73jEKJTFmZgBJCstMRmkrEzNYMl33+OyQmdHa62NmJtjx701lA8hc2Jg9sZwBeXEmBuBv/OBlC
mUof63FnifJL0GdgpNEhM1m2tFZIi3e8A83yKn/BRLY82L10NXnYNyly+dW1ihQTAYmGf3TtkqRl
mXEaEroNIF/IhcjVujNijE3cTzTTBnfNSvtVk21c4XIuc5FVseGtSR6UDEqbrsYSZMWQ6YNvy0/e
h8ZM16mfptCH7OaArruCIcr6ui9+3Ux9MoYvQ27kpTPwDi7gJxE/Rs7SIQ0F2b0GAo0ctu7E+J2P
mwJQ6QwD1LqBfLnbv0MvfaVX5zFOCXfbozwLrAhlRb4wfPUV5GpehPgzCv0hzkdOEM3OsvJ+HTkd
b2CT14DpIKKLOFxBsMct67avkTG+sJYPFgFrL4J8B2Ne/DWp3j1Q43LQR+mvDCyES5Yj9tKu3Y/G
43dep1UbPZqedBBYZsAkoE/B64DJe9HZ/rExCUhVYIj0i15VLH45VGEMxhuvCIP2tHIsHCheuer2
vIburjv9UXGEAahsd70mKNypjoPZhUuvSdSyatnyMdx+ahEdddB3MTlSaRXUwb525NJo8c4Xlf6M
4jvyym1fQ2vi8WXgb9CEeR2T15bguBkgAkoruIseWXccBy71/O7p2BozOAeAGYhIc7hpwOgsGKr2
ssh2cTR++QKfK/HwbZs42NtMcTaJOI8+XZlmRp9aVmKSYHRZdYJHS0XAiOa0Yjd/YIOXXd3c/K1d
fQ9d2iaLQtZfVt+Ya4H2NLgM8mHYOLq6o0Ieh7l6NZpArPYR7XA6xrB6PxmVWOLbpz09nt0kHsl5
JwvOjR09TamGudC818p5wNQB59W2Vn3RlitaZxVwPaZC1zyXBCA50YkXN5gwvy3jTq4BnnItOtgo
OK6uAyJgVhYyd5SSo1jz4WH8xLWZLTtyHtwJ1ldqon5XCdb3PM4+Cqyo0mNPNnXYqAu1HHX3k1So
h55r7yxbkZZNaj4G7Un22iklEKrT5IWFA9VWioHVlTwiH66gesxGjEMkkmcKnn4Yl57LgP2mbMhZ
h8Gi2FIH8BqH9NMgeGIUAxkqeNmZuCmK2mTBY2PAhCq4NCzwqXYazuGI5qJ5w5dZ8I2nsN5gu1Z/
lpWHx4o6yY/I5HxgYD8v/3S1s8uUy/uQcAIfPn1cVV09OKQUEtf4mEJ1MEIE8T57a6exW5huyfQP
1cwo32I7/qV05S9B/tRwbopqXn6NjOiMLF4Sxj7uduonpvAnDRKm4mINK4P3b+Kd4Xh5WfiWqfpg
q9DmZ4IA3TTfMW4mwsKX0Q15ZlUekLCWOLRjT2Rnd0U74RSayyWczvu0xIhyHV2ztLmhcT3m6iNI
CAWn7fgI6/dgd/hTog/RWh+T325dv/1xQ+OjbuRb5DHhJNomxUidYPEbavszwc418C2mZXUdUVzW
qc6hzdfdQ1Y60OdGoqYd295Oq9W2lgYxzMS5eQUM4lFMlzg049XkNPbS8kGTeYHcNGkXbDAFU8WY
HmqPPigpwrMuKpIIZfWQpjUoID6dwjO+ElD728R74bQmMKoH27EISIz0/MuNnL6GOF8bwDPkEHJR
8lZeao15Gcmc0l0BBXV+nvSMwBAfVvh5SC3lMde3AXQhTE9RmAKiDvn4u6yl9Q87jETYsRUTlTFh
i7Kgmw0Fe3qtidgdqs+sSWueW/GpNGhqjGGfCkpnkCpxr4zxQ6z1tAnVisOl2lDmR80wtngi/XvL
5JRpmuOTk9JVWcb9by6GF6Cor8zdpw7izyIw9LuFmbYharyJk+jJi/PHwSJznjok7Kz+oPLQo4ba
9mm/Gdb40IlzVMRsAqi5ccKZvyyHcRNphHjaalw4MsBb636lkUn0oSNhO8Y3mg679aqb9GnhhOaq
YHekWHZlev/594feiepECxKHkvhamOAciRBhR0rc78h2XwCa4pjHPYzRxCFW6R0V/hJoRDw8DTc5
5JRx5CY517yiW0eDpetSaBt58xQS3VLVPTVGSlY7MfdeYxM8NCOWi+Exzzg7pAV3QZrazxFOdiuw
LileslGYhxFpjiEPMKGRqidwGA++GV+lqT3rgpsObwbjuNrI0cfZ1GXXog/mwAcZ5/CeTv53ndsG
pZPNri7Vntv0ioj9BSjbwHJ4B0B0xcK19/gInFYe07TpNy27z0VQM2mU58Z4jMdc4kQwvnJl7ybl
sZXWmdgyP6JGSMtuHtWKC2co1mMc30gFl+6ScBDSpz1XyQ2H+e/ruIymWN77LPiqwmhXBLTmUVe3
TBjytCD6hQCfrUaCLhxP2tfRdBPwDIRYy+ynxmDEyaACHe5FO+D/D6kXM8v9AI3lvSzZvYB7PfCk
PaUE9Trgs3S7hI/EQ9ylctMbWIyXtsQYZ5glhlz30RTO7NdbRdN3zKqMdzwrHzJcvxq7rHai0zIa
8m8Vh+8mmCPVD/kudXhdQMVoU7GTUj7HCv9qll5wcD+TWL4kZMAtVny+F/6WQbilxXmV0+QkcIc6
AQNGNNqv4TS8yeHZTQHN4FW7TW3NmafRN2xt9dTZkFs4DZ57mBffvNUc2mf/5CZWqBazDT6SEwr2
Oy98GpAUG98uw/1I8IojW7PFisTdl/PHqutOph0RbuCaCesKkHws/3RO7LFTLh8b1d9Uaj5aQzRg
BxzMtQkSyLW/3IiGnZDFJQbRnl11fRsnpNWRkYVO4WWUWV95VuDh1k+V3b0YpvktsX0D8I4PEdlB
/mpwDgeCFt6itcaDr/r3uKJmMOQ8MHx1eAxILAGaCboHcgrOSrbjS+NZqFKccduke2ua4TCOYbee
mnoHoOdE1A6uazgSjE6qlQWpIEjSU1+5wbIliKMH4o+n84+kVnwLPbqIw5GkiWe+KaG/V433hTVt
a8N+4G24Mcf+F70cIAhqCQKJx88raFd9Y10oMuyJ+mRYiFJuQ+F3N/99pN0UAmZZwUNG9s5yF1XU
cki2gdTI6Kwanfp9APcRKA4GxXiyYp7OViLoiMO9vtIDMh3GzV4nxDzXciwQlulbGtUoNjA5N2PE
D68KdFKiQXiWYOFazNq4nvqF6NlUFrVLEgQsWhVFNM979sYfs/3oWaREiXWa8kjcI+DMMV68xvJ3
Sh8fZtdV24CVDozXKiqIYQOtKojAmZ79DP0Ly425rbOcNKJhbKuWRISg/IiDUR2PAXytD6Io7o76
jhf6wiYiZPh6ck3flS40jizBD6r8GM8yGye8Fi9RzRVcgWpet0nsc7Iaik0zYTHNbOOB+c2CqpMZ
J0cPt/rgQZsQLt64SRyJI7F5cFrtpU8g8PJHjzwOrU0V5O3TJA3cdOOn13geXM22uaeegRb0W2Bx
ekzTCbRm/5Dgv15nMuY9UIfhrvPpAusGg8UsXnwUX5zHbWuoU0GcbSnjbFqh1MyuBT/Z0VQyz1gR
sye9XD9TNmsBeYgap6ObQy9iiQv6VANzsOLAzzmktMqnUi/LldcQp89AjT8VeaZhTC3WYshhVVul
RoQCAF2Yqp+At4/R2vYe2mpwFDWn5KE4V4FUpyTy6ZKTmgsqUD1SDpWwbUodx18PbBmRTRznpLAj
kopKL0Ta+z/x2G2lqcyATBpbeq8Zd31gKCz17Tpy/eLLZ0hHYWj0OwqDtxl4lh0hzvqnbhzRM8Ep
PHtz19swRdbJchPs7tdSsb3pjd5nxOunW9kBMk2xsu6sWGm3RLOdhahN90fyvtHoL5v/SQir/YMx
3XGzpHt0Km0zSa19iTz9yqMl/dYxJ+tDKfFM0xntCyPYBmV+BxqfwLLteZyXc1wJ9/8JCp1/qNHK
kVqSM5xQAIHzl7CEOcAM6DLyzU664tJ7OsJrLcMJFnjrkmwWM2nqbuVtihGhT65/vwi7SxnJcTlU
dbrrNMJZbtob96KZqiNFnL8RSJl7bGnvbeBkp27oeK5Nqt5XVsRFxfPxbITG49/f/f1C3cjVx+YP
YkrDbMWbk4m6PKIssGzTAR6XwfylLjCde/FO7736KRvjT7Of8eSGNu1VQ4sHK0R5S9oxJDc3X9p8
L/AC80c0SNZVeqjWfmrijB5nxGEGak/zsmnRNj3PBd2rqwUhW3PRqwlPEOC/ladi81rFbb/W6D9Y
sqfqDnFwd7Vtbj5WWdxf0rgHrxdbFSB7Dmmc5ipiwbgZNDtaYVujw95jQpp07Z4TJF5mqelvkjxP
3oRyfyKAjRtb48Q5OVxGdVlra0MsIjnV9xK+zVFU5ge7lyW7C+PMu1G/esjZFu3uly7EcyTMQWHD
wU87CSsnTtz4JwwR8mAgcou48I5O2Pv72Hc4XoXJFkUK21xWhhfKFYTXlKexRn4tfHS2XJpYTRGo
ubHvWjQQQ/XSsVkncw/LyCOz0Rp5wPK3NERPeDrn2RwCbM4Hp37g2pSrRIi1bYQx3owWOtK083P9
rfAC9+BixJpjn/S1p6GP55jnJWO1t6vKcV8ijFLtYXnbwSmejCqznjl1LByCshdzwjMWBMC5cRZr
l84Zjyq3sl3fS3OnTIeLRfd2k+fjI7XtX2JjmJAJEW5EHobbbkJHa4Mhvzhp+RvyiS0iU0DeN8nb
G0Q6t5YfnfQijo4DcZ7eapDmcbrIOCgvSaalKxEkNtnLfFOUsXEPnIe/t1w5DO25rKgKQERzVy5v
ygNPqb0GQG4dscZYWGly5/hfQidtp6MIy4asjcJg/hf455fb0ZvGXe7Z/iHIBnQwrO4bzczUeWB1
OaJg4sWC9duY1B922sGPmEkLrRdrmks1MFNFw8yrdxdoOi9eBTO97qs//Kzz49TnL43rOnt7mMSD
xZtkb3m89YuBJgQ5wyja90lU+WUQMqX+IMN/XVvaoa6o6XA8NHAvR4eE4C5PJlW0gJCAGY02LkuS
9LsxUvHt7xf4Rt8Gb/BJx/JoWQprGbcAUYNFPpMRZ3JUMBBxSmKX9xZgsK6ExoNrvgvmdD2+KAR0
NfgmG37tqipkWiMSJ0dCD6oV6GkMgOFOVWxJOtDS274uDPyxChJkdeGu4KHeYyajWLtZFqlPasnl
kUte5DoVdrnwI6t94OrwOe+VKHg2mPlMTfG1tvoTKIs5aW3YR4rlk0OBd60HpLhxhuZEd4086Ia2
7kx7vEUjeq596c00+nWvrk3RTRxrxppxDSK9M5NowYT6FXWjzF/bOXsWQkXg7c9JUyqJd7CnAsI0
C2PLvoZ5UU7OTmuM39YovwtEo40NdmHJJA3/q7IfTZ8ukNS86yX5cOb8PVb9M4uHK50p2Egl6DdF
hMuIw2mT71nguls/VwX+Ry/Dyobj1ubvaxM2oDaX20aYKT6tyNyUtR/dc17G9mhxC1rGCdQV8kde
AJhgp8D0YFUk6gtMJQYoNa1sD1bOTeQPexEg74iKeOBURwQLkuA4ucYD913Fdqo1N0NoJeeijj5y
9IotJb/mNlf1gwRnib2wt1eqb+4G5UntlBwODZc/xmPjJRmhxPOmXoyBeMTDiK295LWuKJzoOGTT
T7oagGyvzAYxyWYBxd9PHWV57sAy4sVE0opRZNqCLEm7VUl8ADkSri2dNXIXjbeJlpCx8NeqBjA4
oe3XnX7s9Za0IIZxMuHMbxbScOn8SUzE6tCLD2aQnEzcGicG5RdX0wm65B2yGwn8UzwlrHjtvrgP
afqRDO4qrkL/D9TbJ1sF/qtfEWptJRwOWJfjJmmHahfUHrQKnGyT6WKGTJCKVdDEJxKx1Yoc566z
qc+qC73d1ES0JtswiekP7tptUT/LIFkZSRPvGi2l1LOz09cetAs8gbpcJJAFrirQLylN63+GAogw
6htofPlE2sU6qsL3lypHNammuj4DcoHYAGOI4zDbPD96myZ6sgVlFLYRHwMj+y0U3oWogG7mlPSU
tF3xh2/3lYCc/dI39r3gSiFPT0zNsQmusVDaGIVvbg1Tlw/CCtEXrX5Aip7OyKxlklk8TwZItams
7V0E2GDvE86jnLbpbw076MYoWZ8NZXzuNe0k0xHDtoA8640Hu0rhZvEoYyTtFmxdoHz6zbqZhFhp
rdavorK+WzQK4OIFB8hSAfCtIu/pIjlyhvW+Uz/+Q5EMp0xCHwtu531KEcS29wfSG4OE+ch7rUsZ
VDrgIgcQZvuEMWNuWrm5abfxBHaTsus3PLwxuLdjuZIF8czR8p+9ob92oBwrki87f5ByFZocSYWl
b4NmLK95KBXJG9gQ1dBtLeUNa73r8efGdrQfR7Rqo/U/C5IBumlxnLI8KIgJ++g2MbDyWz8GC10H
dXMXA9XyRfrt6vQOJ8Nen/JHz60/15rKJSMRAAwNqqMEq74TJiM1EDbiflrab0KewuiCQbrpYPfz
wRbJhiLe4NiNoDACzlfcRBRQk/Jd2pQP3ERFLRTNUlwnQ3aPRp5MVUgQEymUW1BfmVW9ouP11Wxy
ZF6bwowJVoFUyDuo/+89uvQOg226iooAFJ51cwcrPhVQX0FZkKCJpogiDoSAhmVIaYh0OVg+jzac
U67cTqrXDy2NScu+Dc4tlZgb5a0Lb1BbKuXDHfueNfBTWufSYWDYR+sOinxf6tWv5zvZDgn7w5yB
vqGObwH/ACf7qnx07SheCGd+W69bnHIvsVPvHc4zlGyi6fcFgzFedE6SLPmpi3nGanxJRcY6hPJv
kKtktdPinhE5W2YtCzuvbM17qo+wIWa65gAxLav9N4306qMI1d4OYzLNaCb7+Rzc/xh+fijjdD5l
L6EZZht+OkBpCU1UKVKDbbebxLXxEIXqOiLHAfHL64s1QdqJ+2a6qEiuoIXOiXyosSLKd0ELr8bp
d0WZfQ82gquuXwlcBF5X8MNx8fwnXnZwuxoSnev9AmhjX6CsQwnnHATEAysmqumcqFmZPMdzs+2W
OtQogkRsdIlwHsJ0ePltsAcT4DJhIcH3Rx6AsEo3AGkznxWyCXCpLupl/A6rbsvepM0byWuG7dI0
JmghIwG4ZkzBsSe4HYU9tTuHYXGZO2EKxCe61Tk7zrpok1XuDFA3GwcQQOZ8qDJ6dyLsB0iH8gS9
7EXT6QRhbzGLN3TbMH/Guk4Rnh5t9FTbwN2EvdeL38qMWMTrzqWfGJQRCyTKdxP84TnU7TmBipUt
JDTW6EH3kK07xAhLZs9B3Vm4CSMeqwnaoFE+oawjlZvpT82BRjUYGPuxvgmpzwo02lVjme5KKH8n
ESrWomMJRTA25RBS3ElT7/KK8sQI6D2wtlnjI+m+0MOcuo9wKdRMDtGUu6b+qlvFdseeGNj68DyG
3LmeT5BeW8GD2ohePgU4QrsBB0HHHb2a979xCZOCkhinSyjgyHHgqeEjjc9WVL0XsjRhAHXU9VgF
SexWXckKkUn+QMN8jfSmwOXzaBg0NabCOaZ60S44HYjHkiwv60+qIzkUGEPbwz5un4bBwh4ylO/O
ALVeyWTTt9giNWXVuyrqpu3Q0vg875LYsoY7C9c2MGGsVEYRPkt6WlBVvGNvmt2mTYsfD08lYh7t
efz83iqv4Y02PJVZAgc4lTbv4Yjm+iikHCy3DxPWCATk9EgCXR0qf5jtEfaMTdG2HOqq5Ty0Aofk
InWMfjy7phc+Tll/c+U7NMb+DBtyShQPiA5nVmrUa1nyN8LU5gJjMwL5Q9ApviC8tjHy4GfwgkeN
WMY+IrputnLfh57EuJC82x0rNMg+bCPDHy/bNeAP7Ga4dvaPr6e3vmHTE8feayn/jb0zSY4dybLs
VkpqDhcFFJ0OamJ9Q2tIYz+BkPz86Pseo9xG7aN2UDupleQBPSQ8MlIqU3KeA6d8N3ZGM0D16Xv3
nvtiJCJmVFlCHtO8e3hx9Hf92dAbOMumUncOg308Ikx1TDFc40m/MtsEhZsgBhV+sc9qecu7zryG
8xtC8g8xRTqRa5qrv2HsxQftmG9xDnxrihiCUAz+Bnq6ofrYS9+heKrh+hQtzmgktNBclOkxOBvw
j1j2EVWZ3yJuY/3EZxtiHcLbQESflTLiGMCWQcPsrBmBTk8i0EhMFQMSlDjzFll5bH15DYuIBDnH
p1+CiXLBAQWkEf60JWIU7NReso8kLtSAAAFRutqWjuIU1vu6Za5pVU55XvrjnBVodw+Kdiaddm+O
qGK/aikDJSWMU7SfCU5a9i0UGWX0xhTDXUq7eUJuS5c/LffO1L6WqfnouNAtNfkFou9e43i3ZrR2
QqT5HUqyYKqY8yhdP2ZY+iYpMT9mVnaW6iFRacJKJF5zuHJuJEeEgUBs6qhEk1uZtPQFtiYEbkhy
FqWIztDC5jw5c29nVMT4Rg8kDGDbN0kZG1/HOiDO03kFnPVVTrw8Tq7/poX03re6sXbGJDmqK/GX
90TjYkRytWhFMhAIINsQ+HalcwpFfShrwAn8SDAGccvMMivOMakpUB1j8tUi+iISZjbH5zvdnJ7q
Ph8oL7HFhICWi7j+KOxIXEpH4yZxB7rnccORZPIQaRTpL7cQ6r6e1XncjuiZaQYh0fS2QmpfraA8
tx2lbQxDINjDik7Wk/7L6Y2HIrHpapg5jRQCme4GCq2VUbJZRCKIl0009acg1i5d5Vn7MWypbgl0
gVYSrnRdx/OI+GZRTE118ltaXoG6Z/mXu9AUwQ3n6cpKSDNlNsHTMlHThULjNYLjGTVDdCmq5jvX
YZpI/Rwb6FmgE61FwalCq80vfcQo1LhwP8I3aXjDIxN0j/PV1s0wx09jWa8KYc3Ud53YOwaTh6wX
EhBVeeOIE15bPGG1TR6f7ErUQGHsXCYVP1RWXl6S8NAyGFuK1M6hVdQ4xISFCKxoPnPi+bZ5r15G
R+h3hVFMm97AQKfQIk2iKdetifE+09MDFsVPLOC4zzRMQw4T50PX4qAuSLmXo3qNuX82SLBv2GoM
mGPxtGGU27vuAST5Asj2+IKaa0lc2PY/Vv7q/07Kb0rd5OAr2AeVIcQ/ibttCCMJJRV1WI6FPR6O
msHb4EHcXsdoIVMiLXaTnEsDjdFLOwjcS8NuSDhk+lHsro2InYnQ5Fe6/fqdziBUibYDa4Xg++ep
/neQz39irjHM/9Bc81S1fvsx/qO35uc7/uatseQfAocGPlwpBUaa2UDTf9fN//qfmuX+YSokX65l
IEBXxnxt/M1bo0nxh3AN7nHE4BbJ4XOed00mecD3SesPGgKWRaqPiV3VFuq/lOdjOv9WTm+bDj8e
Sb0ucRdYiM//Ka66KnqjlWlhrqfKlBvzx18W3Bgz1Je/PhStaM6O/vDzyOTNiNafh/zyz4d+Hu+F
V18Yr8x+r/u/vvfnYScp2nOR/fkwEpWRRvs/PvTzRT/fYw/EkHnO9a8f+fMvpVR7lv0/P4zCqDtL
+1KDDQttWm5++WQqlR7lmD6bTnHnG3H/6ul1vCMHTa6Zg6wGx+wfhRkBr856/Uh7rV1LSRmm0yki
U0KXu1a4UG9IDa36AaWiCB59hSsRNst+jOpT09bqLCybjju1PRrqZVAz0hpcxpqh7lcXm9WmV2F9
RiO7zHoaW74WboY4svddQhnghGDMCKdJt3Vu6DtHB8qTBNM+DCKicCzUT4x9l0wK9n2DBI/E0mU5
gCzsPSRifTXpGyeqDlrG1Osn6kVZ0W/Td9U6yavuDq9yuqEtEWPSTOZSwNnbdVmBNmNx8LXaW5gJ
SigEM091zRLXdCMJOSlpylPV+Xs7gkTapFQwA09sM1nOkfAijs+R++zqJRrPzL84jravpgCxKCR/
DJys+XGD+AAWDXBWtrd4DjKwjKPSIfxqE8pbH/GWUkdf2a+Mk66wTsYVyRT2upXIJTomv1h/ulWp
N/aZ4Xge2cfI1W0kJHa/n5idtoXsDhVokHXdQhEtVdftzMo2V1Z0jKZk71iwssAgFToOdcIy95qX
G3vyeRksiAMTfd76ySLCgjPQpDg/VJT+19aSTwkwixU/2IUmh2/eq4NsnSYab1Fx0etsZeGHfkC9
/Yj1FptZAfq+KLxg6SvOHSGjOZ05+WM5IxUNla7BeJCTy7vbuD2zREsOy44kZ1Laa7Ijyf8uwMko
XrR1M/rZcz/bVKaoQ56EPXSd2uxFNVZg+kDByTHiLTnCyTVpEdPKggp1zOhf277aNg6qGBNh2hEu
e3WuBaAUhpedQa9+DMzy0E3l+Ch8HFXKJ3CPBemxrlv73KB53EY6/GOt9/RdhhgEqJVr3wMaTKw0
usdJ2q/ID2F76VtMJXTFSTzQzQe9Kcel7Qs4T4QWojA1ym0TulCyOzAvk6VfyHJfEtj6Ho0VWUft
oDH8pp2JStNZVwjI8R6geQljWeyGmDgT3tX2bAHvatrntG5vjUxp/+FGkhXvR5XCnzLCdBcoX5LB
AvRHddVnDFzlNEdz+ygZ8YeUqZwWTajkHiUpL5PpbFXd9E9OkXHZzcHvZWZGq9QkX7hpyHZUkaQi
bDRziS/HeFQ8EStK6pe+QTuKiqzn7DqilGTE+zz0M6GpIJyqDLRzQEzWNeg77PMCQWqu+cmlrfBG
8evPlSIiQPb6tpFov6Mpa1aFbcl9n0DbqE3cNKD/156jPUGbhGyPq4YjPDb4FMC+DsKIYC65GE+B
Da+1FaCHpY3FP9f7XcfEpWxPjO3r2xA/1TDbz2JCisoNyqQyqJ8wPmCLNqkly+AIneKoO3XxNRn9
54h+eFkQxXZKU/3esazwHE44360vgqGS7ygDvRZoY3HT2jjcmqqoqIKJt5SJ9zuOWmOhlWmHa57L
VzXtAdr+BqWG2MZlRcZ07VybOP3dzpjAAMtMQ4NpZ7ch7xd1HYN9jchDEg1Hz+Xdq/VTjsr2Onr+
fRGwGAVhl++jkSjQISYA27TBm8URpMS8mQtL6COd95TBJ6QTAcs6A7FOjOwAAHOM7S0p2ILolfqx
EjKlWdL1B0wfYl+48bYrx3Y/9LGxMbzIuYbV5CJkXDtMgjwYaFsapvligq2vozxb+7q98w1xP6Tx
xAi7TlcElD/SiKbpMioIUsFGuSC1gB8swkjAai+dW4dOdDGlob02C8ZHU+fqSxUMOspugZDWD+7K
SEOCSSYj7r6DyAwTzJ/7JEku32oGW0HJocweMIlLe+I4mjZLo9EUWhjdq2GZJOOCUUN77KOmPf78
iwn4l4+eZhNaMxQFjltjuK/covahDvZRnGZnokr14wTwSOajxYUXFdsIPU6QOJcfXK4j7uhaR4xM
aLaC2S8PVoAmj7ADO9LwnLOCQkkDlRN0YbaKpHh22sG4CU1uTav8zUsN7KAU2Vb39XhHGkIOKeWE
LfUrQQy5DYaelJihBgFGTN66UVkMeURDRDdO1roJbGtdeBckHgfN7tZIU6vHOBxY57ht4wEWoKPp
4Zup5U+xIVbhfNDkAr7X2xI5qSTYxcVU4wB1m6kk2Zqe5qycoifVzZLfQqANz8UaT8wJ6Huxo9K/
MZVGlNv3v7xYfNex3T7WvmfNq2VKFFKki/i+onei00s8jty1PlE6SMvk2pavwKDrjV9hCyArFq4X
H3jN8LyheyVmiQkaWssMRInXYla1Sv0g02Zv6C3PFhPTVNChDSkwmGpH7qan8OimrqIBisZzhAfF
iGtf9/tAlM4hIN5rZYPRM0VFF0OjcjCn4kvS8mQxisVGqOBmNDYt5MxiFGzuSj8rNwg/virqm1C0
CmUV8iAnshlAWPTA7am7dHpzMHIdQUJwRDiBJLp3X2xkceaT5mpPJt6JZcz5D5H9tOoib9hlZRLu
UgNugRBAEdpwy2gRy6QwXlzlDGSV4m5iQEmohcWMh9xCcJ7JWC7Jg7o5LGl6n+p0QF06ZXZzl2Xm
3oufo7gvXkpRox52q3OESQeoNJxmFQ6bVur1HqE5Akxu89qdXrk35ubHMgSIQxwQLQnpB8S92e2y
SybE8nZxjPz4rjNmdb8+3XwACrP9hfE+6V4+twJtQIXWHWOY+cupgpdKxuYKt0+30/NmTdjDluZI
tk4CAGU+7Xa6J2tmpHfErbqeAfaE3KdlZYNd8VS5rlz5kOeEmcCL2wb0KulfMuH0KRFoOl3tSlqr
IKWZY0xUJVX6EU06qm0ATysvODgBXQg3lPtMaBmgSJTHYfw2dd1zZXVPJs+47s2OCVzHMKB7rS4a
LQAQkGinCDcPu05bNPS7jMlHx2ijeDRF/JiU07sIrE9GWmrRNUj4+76+yx0j2Tm29WWFYLfCqFqR
v0OJXLqfYe/FC7xCTxPSKn6jAeADfmIR3dOc29bhtypb5GbF/aSBFolxcfHmmkyYCpNXwztmNgJw
y3I1UhEhekARH/Cs9I5zbIp+JEEEy11YjzgBgOBNYf6uTerZLGCZd5ucSq9zPWIMpdstcm3WicXf
KWKMOxq3H12W75iT2LT+MdAMfvnZNfVCC8AVOTIEFoXhcmDzWCAepUk7omQqk/pqNoA1vH74Mtq3
Pq3fArrBS4wUa2SrN7fzH0Wbf7cRI7dRmIcm9ue0J8RztX6OKrwp86Sldbo7XbOugSye0RarVSDN
nRt0xDPAc2kTXNKq864VVxzSYF5krRL7UG9PUVZ8EaFILQhbdjUVxkNb02GL3OwWxahpDUbbOm0l
RAPtAnriogJpswOPZUJgHUsGI7NoqupYdAtrHVbkVgD2/kpNSDzx9OBpiH8FyT51G7cEISOtDMBv
uIF6RXWAhqTDzlsgBA+z4sbi7S4810TxnI1PDpRP16wep4HfV9BLEgEqgUpAyCQ5vcs/7IgcGPqu
9GYtBEi6SYscduVyjpZL8hqqUNP7C7hLpx6FQRljewhqbQZsD3IBlRo5jmeO/kogzj1UIYL7kKAN
BjDTG3SpZBFljGNGw5hBaOGDNmrqluDcXZcO7SBHkw3QWrYWsGprm2YSLjLGpp2tDo1qGDbRWoWF
g/ZDdkyEGdZcBq99qEKF4FAzKOyVEDhSI0iHq3rKjKcULm4bzjE7JaZpiylPaXCymXL275qTXRN+
m0n4htfqnimhWAirRQ+QJecK2fNjYMA205pl7+HDbAD0BJV7rmrwimGOZ81pULPp3NlI0bcJk1K6
8Hnlo6iDUrhmHkapNhA81785sQWJVqIR6ALlLKuYc3UP9NmgkGIGjForAwUDP6JfTri1t7XvYBMk
Cq5M4ocmZTKJGVKg0xyXrYC5yTzqO0oBD5V5/FjB4wDGnmL9q62Od7PsNjrOTd3AXokcGlE5N4OZ
2PkCQStjYcHVlYLrTIz3bArtpV74FKZcOXECcdkYxnyNN3bXer816FdLWyvoeeH96snl2cI+hDcK
/V6lE0yIKf0oUpZa3yU09ndoSLUKCRtfumNDo9J/C+IWBQ1s4SUCHTQjq8rnzXId6QC6SSKWcP2g
Q60JYwzZg5FcMZDdmo5VKrU/UlPjqipo06c16QM9eO2BPIy5Vcz20vHSh5X5YTBTnELzkNrq1RpR
BZt2sZum8tAm8jMb70jKoVUnU/LJvKscS04FySNmDUbg8Zk0L0hCoWo26B6f/Mq8Z43JVh51zXrw
3vyIK5x0+m0sh9U1CMXZnrSVk3R7+idcsS4GjET05Tq3a1rtxR3xSfT7vYi8K6wMfWUYgCJy9PKi
eG59p10PrbPLArqOLfq/XfVSBAPxLmX9LJB+YFhnoqrFO1nHZDlGRzSODqI3iexCqY2eQl71ao5W
LuEj40wmmod3hjiWQ42Hsq1wCUMEzDm7LHzs1YsmIgqGtBCt9o05cZJBWGk/gYxc5c14iITBqkiV
iNWBNSWrb8rBK5vYjLxTb6Nar2Vwp1+b/D0WyasMqu8ercCKFQhKbqfWY+VfCY2dyFHT5NFoiktj
69+GpT9jlCAMKMKo25HMHOranE4bo4hnLgm97joyC2OqjQbb1iF8cJ9Uqe9uyANKV23UnfAlvcPh
JPFKb9d1nFZLuywukEHYJGJRp0T1FJ+B13AZ+4xiNF/7stSMQkY9FpbgkUYMp5747WaEO5eW9dBU
/kWb/yCgYlRKFtl/rXNXTT4tAN8+pijrsF+pu6aR/oqGyyw4JHIANKWzsozc3uoll0A/KpR8MDZj
f3gutQfht8Grf6LLZbroNdzIhZTRJVti6XwGdiiudbLDHEe9EbDoL6HSVHS5hle7qk6a/zb4zRES
CpV9yc3kjtfR5BVzGkByJUs2x+5ftfupbBoQ7lRPwBYYN3bGb5zcXPsE/fXefTdAiMgbsFv89+Aq
kn5yqLWmikz4ARurIT5ItgGXoJxtOsOxcoBWG9XeM3Rg7bZPIEJznpLwOhnNrkjKbzKonydaFYOc
o0JwA0rp7T2IhniLy91QtI+yst8LRbS1MUfSEr3wSU4WmLteXWRFK1qnDxAoVPNNUbkLc5rGZfWM
wshht4ifobtna0sCNNaS8aHLQ3L4EE1WHLNR/J+SmNQJowXgOKqMRamDWwfJ9BxEEy6TWeST2RQU
Rf4lDXTAph5Sg8aEdjRxc+ur8avAirGFU7mB7DNPC9xjUBAc0dO15zXby9GYlpplRGt3jggTY0pT
53NQ7nMqqWwMiboSOHtbMPO0CFxYdHmKfCaDI+R+1RqdUNIjZzEqT/i5Sodp4xqb0IvMtc0FSe2/
RtwqlgPAaQ4qDqk3oPqgUq5AAO9AEWxzP85XWldex2Ss77po/GAJIbtXB8HdXkmFsxZtRogDR1WU
zpAVwSzSMDZhj3Tvdk7auM/dybV8gGD8S3K8DctxgJCn9k1KvlhjsWKWHJdnrOfC080EPTlZW0aw
TjFzsUY/xLXzEdQPiVfA1U6qI38KdclYf1kApK2AOypQ0S+vahjqJ+rcGMZb7wS/dBwTm7EmSFKh
kYlj9QuWG+KvEemqF42fAkafFZcnHqBRqvXbWJjaehioIEyENmmnwfwltn5p1WBmHVx/dtvu7d7q
N4ZVPwXFdBkIREY5RkVscCPmMHwDSf+jwgW3Ctx07+NiRvRVwRcteypuElfY9chUu9OH/tNV7d50
7VOuQSfQnTs/CfJdhhrXQ42YVWRDZB3WuymiVpn8x6wIQ5CmZH805TMoTrRN2cifLEyGr8UMhZ+y
X4UfMM2r9AWKa3A7+Eww6eyE/qsZ3KtCErHG9jUs6LQ94n2dVk7Z/TKK4llOxo2Mo4Q61H40cJml
BgaGJtG+TFvdmSaCJC9Sp0GML2Xy3hn0ONzuJdfGRRoQBQS3bmYDMu4tujXB548u789ylJQvnScv
yojOiWsctDG5z6LyU4N9X8+R70n5iBTB1Ia3CoSuCclWTZwjBDF3DLVf3AH9PMa7eK37gKF9E58g
MBInvuWJBTuvi8niYJWsEQi6xSvThm/m/7DL6V5mh6obX/2hxGAuFjF9vo4Zmz1jLDkhWJsGUXlv
3BHQ+hFR8HYsQ02vlkpFnNBosHks9wqO9jhob8GYPBvB8NaN+DPpHJHCQ9rxFpoAzQ2QLxTUbAis
xN2vkYkhBi9xC+Pwd2kMN3O+VsaeUI2O9XQM3XtIzjvo7oy8RInPyyhpS7koWJC9aNYS889lCEG5
BObwXIzoZAVcp3h+pbv6q3WQ6dreZpqCp6EI0dI3G6I7vJUvmDNmKcnmySlmZ1pUevFpTd5O79y1
JswHh7j5fewWxSK/J5IdcctIACBzGpe1vz7idxkAbrRXsFz7Vrcf/B50qEGrIwyKX6LxB4yWQbZ/
jJnJrDBgLDXP+jXWdbYwVPCGxZWKrSgEM/juKf9ouuFDGtmrwa6W0nwtKnS1hFS6gIdPo1FdOV6P
CzaOC17+dun21tkr1APy4G+Rus46nw6R6+yaWQKCBvTqCm3f6/ZaBvLN4WRGb7IETNFo3rroufeY
nNyFWnbNYwMyVuS8GP7cfIs/UeiRIO7CCpjG+rsQlBaUeWxXpZ+uYFGnKxIGuf1SiJno6QGDk2ze
T+gsKvOM/wrXku9DaO70RUQsksjwqeBo4OZjA0Ze54Jug+oowhzRhUNd2JUfPS8UvQWctG3uoDLS
gQX5ibG28+wzMsEbUf3HvMwFsBhGNaspFTw9RL3UaOId25q861MUCnGek04QhNdK9uqohe65owxz
7Wk3hO0XmZHtKonHN2tc2H7m7fO7xjP7JZLA4/TpaIQ0BUhBG3tEf+Yn734QwrwxEI5oGD9d414R
gg2dGgoXuotP9ln0tZ9BBiMMTQn6roe6F09JZsKJVucithDKOfGnHRm33GYAps8SmLZ/b+z8waGP
zTmhW8oqPfRjWnJctO8cemUhMlcawxQA2qqyGxo7RdFimSfXM0gm71bm7mtsuYTA67NLuiHuopYK
1Y0+4I5xebONkL/DnB39d5ZbIgnTIWZotMEyg46xKMiJ1UaD0LWxyYi3V7Mh+WJ+hT0nnLEZQDwE
TYncCel2nU6rph/wbwv0NZl+UBr1PJCEgaZl9ilddaoYfQmFbYBD641BCfk32Ir0/sWzPEkipTjZ
VfBl/vJjqOnyxW5KczWUUGvkBHwCmJ9bJXe6Uwwrw2A+IUu/WSWY8zaT9DdN5e1qFz0rqQOcTA3n
WMbem5HYL0C/D6HM1jSYbiG6yKXrkvuM/hcZj+I25eTTt+GeYGRiwOkq4T1H5Tlc09B/L4O+X/fs
9XCMH6K6ugQB04+wejVCqGYTt4n0ng2zT/cFrTgOMk/hoADRIyyjK0BfcShLSDqg+GkLmBvTlQgQ
6TP7OBU4aLxgLDD3WhY+2qJEQi/oCiQK4G5hAqd7YBZWsgQ03wksVIBcy7lBwy34XEyRtm98NiaB
g2+XlBwBU/ABiEnSoyvnGtCmKT+BjHUCuN59szPJYFk0+fhFPgA6FXdtI2/MCmvYx1oC3RsoYp57
zsI0OVs7+dgueylXImAvVMqv10H5nQ9sLoz6GrLuSwdnLecZwHrWDOhlUMS66mlEkImimNa1C39P
M5kA1hoxjQIro80pYz06EEOx0ELqjfdehTLTCmnVT338NDDjWwi6LUzRcjTvdaUdaKgwfUlMdONl
NfDOzXzgxnqobM8HUwtIoXcJ90TGnlwiRUpwCW2lVdMmCtp20xGjsOjth6Hle1VmJEs905nqRVeF
v/KuTuPy6IVo6+os2coBOxDhKC04HTzR7vThg7JQ9hsziBLnAU7KVAYci9EAo6UAuJZYtA41eeIm
KDYOAzVIDHOm3aSXS9eJf+nYlifa1PyJSb8tmuKu1Kb4zMEXKxLJbeSNfwAmlncTpGOyREuSgPV4
ASd8KTTfW7PNVLCoHoNOJyyZTtC6LeEyTeBTlsisHEypzW/PibQNGW6UsrImOGLdCITY9Jxn7IS7
HhZGAHgFat9nEaljKk21dgq7B1SLRDDkxaT0z1dFAI7GwOW2xvr3llBqY3pcMANPKcmfNSYihP04
w6bu9eloOMWprcznFjHOrXUXeTS0ixrnyVZ2JlfKZNmU1Bx4i1A8oRbL7zKNvmyctTNkmvJ1YkyT
TJyocecNG3ucAV+qFFyE4ytRP/rFJ+EbP6zdo3C/otiGCFH0ESmLEbM8NYjvEBk7vVrGmxQ2+sHS
jJNfjcaiqTK54VzBXDQXG+XlX20lLlbLxLrrOa5ZRdWzLncQdttXZ0YcIKRFpIciyqoq+pEY5038
0Bhdh+5aZaiU45cmsyVI90OYSjxVjtoZZaljhBqhz0imWCSPvZUG7VUR9nAMsukhpr3KlHtnSOuz
YWa+i4eYfNsBZIcb6bPH+ROB09lNyp5BrO5tw4hOYiT1t7zqFSbBwxg6cNaspyDrbonC2BFn0T3E
dfdhTOEs0QkFcGg9awSXHVyCihyFtDDD7oBjfW/gSsUQG0mWJ7nSIKTJgZReDOQIWenYEu6hJSvk
HyBKgwEAOT4mmuSEfHSI6ek/2W67K1uU/W3vgUrDx8vEAv11Axza4t3mXzFJUjQMNwPOMzdy4lVQ
y02bEeXYVQlO7Tx946a2V5xdh6WYSLBh3CGPE2bbY9Xh8c788H7o3E9OyDCZ3B7Sp2nXBy0YghVs
RRh0Sny5ET3qEqDTjuEivababndxyWFZOSU7kNJW0kIYJ7ktho6wuGmKgoWtM2PvEPPudAfHodcw
GZbtJOZMS94kaaYXEJ0TgG52d6FyLKcoNftKXyU6TyobW9bPSFxbYDkP5dS9yCDalhPog7Y2/VUx
MKOoRo+OSQc9xQ8+9MjDXsXUQSPzCCa+Oa3ceCDy1zfeK2F/N74092glCPjmVSNyeuF5nY7CLF4n
DWtb3ufBZhQFQkZTRKvco2MkKPUUNFOPyNy7MgG7xVsZpyEaCrzluPq6iNOuxw6Zj+HJoMM6jOHA
8j1NtF5DZqjOrh8TbwNDKyXAwUXdUNDN0IL8pFmi+BIWAm3b3Dd5d7LN4NvM4nfffuK8zIunsGKM
LkFCnkdbiv06IfMHpJEVnfVIPkWxdkid6ZnjzdqxjWZP+fHo+uxycRt+1HqBtUMyFQKn7ymlLUtk
MdTy0K56CtIw/cAVwW40Q43a4QJqPD/p42OtiU8CTLDE04jbDMXwMEbmkzLCzxB9MEN+GPhxKOhn
E6CG8OHRkqNA4p4jDPAf4uzkVeWzo8xLKMNHzq58+ey953CwmAbg90Vb3CHnWI1gJdIOmbxmguhI
TX2TVyG4MNVvGoPr0JXhuSUuGJg7kNp010zBYz/2l6rguRGogQXT7Fh9aIuUjs4dRWxQ0Z6apDM3
wKyIE8+6TeAmR1OgwrHBVFgjLA5DtzEdCkLq4xBIui6rx2JoG/R6WU12OpYVms2fWjsX+qlZsKH/
9gISO2pMwquxZAJXwFfdSIErpAsCNopc4KgprcuAAmiBL7tbR7zbSHUU8wxNLcc2wxcec/IqZslI
mh9k6DwNjfatzfd+wLhhUWlqZw9OtuUYZC2RUNuT0z8XRgnO9qE1kV7ExdLRm3jltmiEgiQ11oVW
sBFO/tE0JpAF+jMMvIuPpLPNwp4LkugIYSJM0kSNW5q9N4qMC4vStPNjdwt2ZdiEEmCdHWb3mSUV
wWsF2YA0+VdlMMgDYmu8IB0JiUVSkNijUQbzoq7iLLlLCrXvlM8FYPv1uWuBXc5X4zDM0RPMCi40
n2L2Qs6ZvnexGAju+wlhhcSRvU5ifFTxxJk0jZAN5yK/OE31OuXlK91WTihznZzn6jhp7dGLMu8i
fUSqtoTdlObpS4C8/Avj0j3+51XZD+qYaZ62D9PxnVY8mDO83qNBlBnCMQbFhBegaqADtw46TMx2
YMq7wAzMu7AxdhgUKTYQCVCL8wqHIbnH8I6pb+zipsDFM+d03hk6exsvtfy3Ku5O2rwhxxmzNDeH
n5XbgXE22WeCImbcCQXoFOtejk84Lzca5izHs2/zSErOmj0I+sxA6NMPlP05NMFTP2kfiR25H9BE
0IYmvTjmUXpqGid6YgH2AwwraZS+aDLiYh5g4zm4tO87P3uLUNCqeAheekMXpz4aikUiq/ClsuoH
pePaAWw5vtf0qiPb2ELISY+WXp1TEds3mL7RekrGFy0e5H60fFgh3HZ2k6lb0PM5SokUB2lpbUNl
x0eCf7E5Y3fSijY7qvkDI8vs+PO/aYkbIyqJvLCyKjglhcnmnUJPMdF99SjWsch13ZCsis5sd8jS
WNtnu4tbTgjFKoSXHGLcavfzIHiggBYfAnXboqSrVQwkZP5qpTnTilrfXf31de38xbLqV7rRjqef
x38+AHCo6d4HG30iPqHD0nH7+ZCii7ewhZl2Nt1KDd0wiZ3hjnC76YblxmAWyBvz81ncRsM20zTS
0QkqKSAQfzpVfHX8TnzbKYKSukfh4Js7HSU1TRsGfVYDnm2hsJ4lk5/9Grr6OWrM4GNqAkAHThES
943sxOfaeAojRlKObokHDj/h2grM9JomLuxPw1EnyClqm5psOSA/x31B2DX9RNEcjZkgamvxWWsh
bBuQdcmu5V8/H3oSaHYdidXq7w/99cl/+lqbGFpkD/gxDAkmg1LdOYZ27D6HfXbRciO8x2zQPOsY
seZHdb0rrnVr3X6+pu+4lkaOXOyf0nl2OxFvE53+xc9nSZ6NVlVNqu3PZ7VgbsRjTTn/fLYUzcrM
GTamWVPf0Hr8+U09aIrTYAY01YPRfSblLN6bI+r/n2+KGb6wpdbt9ud/dVPChZnM8c+njNX7mqHL
u8aRYz4jq5mfFOqh6SoS+/7n53Wx2R7R8YDlnT/JgazaIvpkKjf/NkdiWYF3kf/5jHPUjiSwuO4J
gE73J1D6v7Xa/4lWW5811P//IITl//0/zff/+PX//uV/75kyVN//KNr++da/ibYNhNkmkxPlurpj
mliv/y7adv9Acm0oZbL9mg7RB3/XbOviD9igNgBvRBUCzTbf9DfJtkmIAnhZfh5HCgcm5n8tD8Gy
/gkJ79j8MJuZqXIdsPC4Av8tAN3hbA9Ta1xGlcWU2MYoX7nBeOg7c1UHIzKOTHtvBe0oGREy5wSh
uo+kthz8rNlNzgxIh4aWePm/MnUeO5Ij2Rb8IgJOTW5Dy9R6Q6SkVk7SKb5+zAsNvLcpzBSme7or
I0j3e88xa188W3BiJSzKv1u1p6J4BMDVP8Cx2CmPEY7jTek29DNIPlY1PcQWva2hn2+xjq/SMk0v
pD4RiUcmGwt6v8zvAKGJ8dWDOQnKmCjVksVXs0tHcj3cRktXXZ1SqWtsM3pjY1yzBs7Scxr7EX9h
XRDL7PDTGuzHgOS28dK/RzbjG4vr/KeXv1pYwr007r4qmML4W9xbhe3pRCNCvrTiOlAERQqabBcm
iVRK7+jUesfecpqQvSq302im1gb1gDOjzC+Fn/z3S9072eXf78FDZpkKEw5QLVvrNt45OSc+oUpq
ZLU5XScNjvDL8kAkeh9W2LcEwc5NF7DGBC5+KvxSXKzePESLSQp6dr2rIwz20MAHzHPvTCCMh3KH
/Y1YdCSsfZxyLzON5Dg7XOU9g1tZBQ7gUgGJZIhPrnmK0+ckHNqbnhrcpSCr2cVpesftwL5xOMP/
+2+20aV3eVovtPMd6Oxuf+ZSml4yf9iDxxOvgWfDeSCADcfnG0l2+yztZNW7DG7wlYstTD9xb7Xw
JW3aYI6U1iUdEmNl54rTgkagznfZ5BkHBGTNxi+5eP6L2y8q2fA/uVhB7l8GTkOPVTZCEk7LN0tR
fGyKOrr790viFt72bYyZ9qQ1ZXM0c3AzZOTsZQP2yZCEN1fmbW+kXIZMD+iFp44tm95x01b+cBVB
8RaMFllE1XNwzuSVtoGE/lQG3cRBxv/DRcloc5APMuCuSWBCRWc3KOiXzzbXosBZLkayqEMEIOQS
E6O4RAWsz0YW9mYoyLDxrppP0oyivcrwVZRJYpxY6+ni5//992pRe6PMbixbGNzY+MXNSNvWpX2J
SP8zEOC3hqKUR5EEuw7mMFHCwEguvbISWA9tuCv77HdYovQwx843UZjW3MT40278WiU38cvie2rv
jstH0c/MNYnlb8a24eLVkUxmU8qSCPUE0EKvCc/wev7/L0NTcgScUs3x+e/3KV0FZ1llH9KWAiiV
Lalw8Yuhku5q5b6xjUAtcz+f+30XVt9MogE+T9JoLlaBZKRj/bv+F6KvsGRs3TlOt33zTrT/ugyO
eSyTLmZ2SIbadsfnfrSdrV0L/swMH9uxb0j3WmTdNjBz0pLginZz0U87LjUBEcsxvEb4AWUO+dqo
ayZ+jW0tYABVeBUFG3um3PMaNMMD8JFo7/SucTaQDF3+/aegoxjg1cSXsIiLS1iF4tKXTg0nDaRh
Ebg5X2L+ZbzKfTTACN/8+6VOigJSIXDTuBHUTjWEidETWFGuFHvfaqJ0b2UsMktwG9t5iLq1EDlz
s6q1iGeTXnZl4h5tYnZX29h7dtPelKEfchuBbO4Ge5gg86bRfim18NE+KG2dmk0YWphiJuOmCVhP
mNpPVbolCUqMVQM7wF01zG8BMqtQW62Sf34rIt0cfTnRZjREt70kq5JqI1YV48aq61fbxZWFDvNZ
qskA486NS/u0MLFghsCwRW7xcUC5BZ3M2LbCJYQvSTGj5XJd4H0iNPVcL/oOXfkL83zRJi/GBN0h
YsLMGTvkw0GI3+lxkLeRHoiwS+/rL2Sy1amZI+SC9YsZ3IJgfCuHl8xL4D/TullXWi6GMKHoNkFl
cjbX9jG3yx5EjY+sQUzGytnkSSLP7LzgvvDgbMgirliscc8Gpl73p9F1KQ0BiE1Hmy5E9kCY+Ngg
RJMJ2ST0fJfa7jGByjPKDCJn2qLWBeFDtxdmZwOJyF/dZLj3gWzFzPXkttMmtgElm5W7bIGnDe1L
0l3a2gY5ij5oecsSDRBazfLBNa50ZveYJHAODJskGQ6ymh+9DjylEZN8iifnDlhFTVraJvrojhuj
9zYzpIWaeH3jYpiTXE5WbE2vprbPGWjoPK2jE8Rzci9/DgcZrVM3+ypsUCX1wlxvXvkga4BP5Vv4
n/6q0L67OaOSUCwe9LcPE6qYqc14IYo8w2UwK0lmIPi6WbRFb9I+Pd5F68WL/hxt2sMkRiqboiVh
1SzGxSd9rHxJwg4k6TD1wWQEUo+7L56x+CW+Gq7DP7MfUARXu/5Mbf3r0P8xk7hAi2uYb0xf6Sg+
Vet2B1IunBG0PbCojwkyQRQxWykZJfhoBt0amUKjzYPgW6j8ACfNNdC/1X7CksBHibBwEutW+wsZ
jehXECwM0JrTCUeJQTMD42ERkjAOGqjhVaLIZMSvQeC+SoMUFtKMAHXN2qd3tDQx+Kf40JrinV75
sOWosI2Hyl5LUFAQebjdaB/jkPNEzB8DrlW7WRsbe9SNwezbjA6IsgQRTwStdizGMD7aee/RZur4
+GgP5IAQMoVBQta54RwGjzewX8i98awJrAfi4vIkArNZSwuWcMlexg+m6QwSMWVugocy7K7lYLQA
Af/yealOaU2ghVrSR60dllxFPnnQ8GzVfkse8X8ewkuBZWHfu8QnJ5LmFlNLJi/4McnC1Hc+AXWp
3ZmJtmh62qfJODknBIZj00O2GU1YN/1+gSioTZy1dnK62s5Zak/nhLATP6L3AoKJPdLIYI7Gq8a4
m8Nz0Vv3DnOXJLQIednEU0ztAw20GbRAEVrnghSp4QnC5/hDhTaJuoJR4AD0aKO0Z3RBOErMr97W
KEh7wEixpxEZI9ksXbdS2ldqaXNpBtXsttC/ENR5tLXf9N9vpdp52mr7aSgHntfaiFrYuFGrgH0A
FnsoSOCTz6BebkHMLptIW1V79KoTmtXYru9mO/uKlv5ST3JBa2iRIZY8Lk2PLpBisxXGYDzyFywx
wRllBqO9MnX25Cz3Uf7qNfbFVuj6QE6+SFSw8dzCAEUOy5aBOfn9pJ2xBfJYyini0Z3rR4lW1pjr
g5zG5pgR3j26KRGPIfo2uZNfusRUT0XONkRra51hGA6NPfFHy2PuLY048vI+TBnUuHeq1Y+Llr/Q
+asl5wkrrXaGI2HrOUF8YFoOgEDaA2UBTQz3zeSUoO1aKjpmxOYDZU+37JjCnaGJ+6GQJ1gbDpaA
nFid259SCHknv63uWr90H0321HqPTeLGzawHyf6GzHnxOY7id5zIalUdtHYHmdxKMEW+mdAE+9oX
DLALPhK+kByVcFAU7cEosvYyWl17gdOR7onv4/AY5duQ9tiI+6Lchq6uAC4mBzIfZ4EUVFhsvhNl
H+6j6JHdJ8hdBeQlMY5513yZYxpRza4VXmSyRud//8mWwae02B0Q1DyEKrCfprB2dsOEjaGU0gYI
Z/B2HRvIg+h/ETwv90LMAFpDVe5ao2OxpNx7GY2vdOlp20Af2Nvgf3NhJzQ5s/XI65AZzbWrIkY3
LiZoJTAaeWaO51AQsKmzJwDev5nNUxgsq3GgasXrejBhv0ID7MySrSBFu7VfueG6j8VmlJXYl7Qy
d8pk9JhgrEZ/XmHjFh84EGCVobVuKU8cyGjLs7BA93vlBBditoYHRJLLIbKDhsl6RR4wa87jZI03
XAi2zMHDKkAHno2MB1k5mJGDajtM/qxpyXeRbHS4WzzX84ei77BL6KkNYZluc/NWaHm7OwFctEta
QLi9y5SnS43te4S1e4ceM8Mv9mNrIbiXi55IrvErXPav0fzdx1Zx4rUzr/WXQuAVd9lPWnjG7Qbh
uG+pWy4x6TZFp7OOb4KZBY2oX4hmQUHrmK+nTvOwZESyB7JMSTyc44htXobpvNTKc8hND76WoBfL
cO9pLTp1LJ/HrwhPCQVU5rLLiTjwn8KmTvJq2AktWCcxuh2IbGyhknJXwMI+jGSF5gkxu9CK9g5K
BhzCmcoWQB1Li9w7hO7sXa9oJQ4dPN1NrqXvJfb3QGvg6/ah6ZKXWuvhme7990tdAOjgbLV1tE5+
IdBK0hnFfNyUW5IqyTEI+L5rDX0a49KqizN3SYgGWlUfL9pa72qBfalV9gN0vhG3PU3ErzQAU+jN
xbfPLJ8nMOXrzLEeU8G5vKUelbD+Wog1AHL6HUK73I/NjTdyWqsqcB2mGSQkj6bncAwoiEDLwJRI
MWnJiYBGB69PyAJPAyVOGEFLViHmq4sjcXM8KyJj88KPbGXqRm9Ab/Nse/4HCYFznsWQcs3uDcRe
sEudaNzZGfx12fnf0RC8mxMSpFZ8sHdJDXUvITmvYglvvff7BqAgGkKPjIGhxA//euvOUHelaibO
pSo5dch9WGBAc+98ixeo+yCwfq2ChE9dldk715ekXCzNqUx+W2rSEChjeORkL1W9WDubD1MZhRC0
yQZwJ4m2fmvdVRAROflZ+baszjkdLgGCdIYAa+Ymy/ExYJNqGISD2ba283jDD5AvgjPykqpZb3Aa
ECSNEClC7Nr7PWe9FvbnanozS67k1AQdlHxgzFhl7zKzfekK1+ENidgA5Qo/fPCOi/EW5PlOddCC
W9IGm1AN+SbPQnheodp1vqmVZ+xUuB+u4sBqWGMTOBO1UCeLpJz1ZxEk21tVHh9l2Owtuuxk80sK
1ixH2Zny9E1sZCvL2VQCKFTpRnxVXvCbmdulrH77KYxPqhbrOqITGwx9S1HMZFtVAHnm+YZEpvUA
c881/yS4ZKf5QqdLbbKOAHzDjHbnQfFdCTVbu14wUSEq9h327atZMruYk2/Xr2bequ3rbChqVeZg
b+gujBwX19Pi1PfhkJncHRfNvJLFzmCnFYI/YosfFecuiU9TT9CTTZQ4dlHZ3lXUwosop04/UHPr
J5NsCNGsLYrBEdpKQzDXN9tnKyC/28iHFPNmJpZkX3JkCrF0IZR6IymQzt340I/Lc1ui91GD+zrC
P1vXdWesC39oWGWP41mGwVPbd9/zEtz2Nrc02iqAHdWzmYfB3jZoHiVl/m6P5pvTsLspkcPtvIav
yhTzT9INcb7ngHpgJ/7jW0XO/cT+rhiHbFQIDqbuCYDSw6n45G0pL7t7vwpXJUOdQ29GbPr4kuGt
x/Ldqy0ptYfBDE916obUV5eHgmUqX8vmwECZK9dnRUC680JzQ/7moVIuf3+fOZSbTPvGD9cWZ84V
Wfp2a83Ns5Q5f+yqJuqdkT4bzzOp31LypSEFwItRvk8Rne52EU+1SD4JsX2UPsW7PicF6LpvHFwi
Hh70Wib4spwt+7Wz1LcONjZS4ygWYtUfq8JMNqaJfCF69DLX2o72LyGPuyx3Xw3152oYoNEdnMK9
80K/34NPK7lGnVWZsRRvFV8UG9RhW+56QEwnXm35qvSiuy6Q3/HUoZIRPBMmT5fhqiE5pDViCx44
e/7GQJZY7SW89A85EITVEni/Vdv7RxZSETRV7MiqQ7RmN7SuTWfeVNx2VOqJdZ649hqoeLnybMp/
devqU2tXUINiwuK6I7nUNFxPnVuTSQZxpNlOgZnqNrrzorp52psg6tZUHdF0dSTJMmaXUVH+0u1f
DUZ868z+rTPwaKFB8YP1qaK9ZztrShWjC1iUXRnqDFGTgQd3m3LdA3GMStY/bo2GDafgLYeFhrCZ
gtE5CYdzDV1a26PlnRgwETtzuMdw0azzSSZAFugMNdNkEWcCJOsYy1/U+cWafA2ncy/jBg8NBJWF
RWachEgBbnCLF5PwGuNjzA6xjgZA6yfswrWNuGXc+zta1D8RWiTLhXZJSeuEpv2yDB8dRYgudvnT
deMjuoorRmiDBuIKiGyWK6DEwcHgGTubzJMrJyXyCRaXGnC2yvhRZHU3skbmgzXH5kk5gEGhiFNr
oy3HrZVTUd0cec2FKJIuLes+LstTltwVBlEEHdK1P/mD3bjwiBGDVwImFxag3G6Xs8gYafJkxHZ7
JpH1a2avBrJGOxbeGh0omTlz3sQNmZ2wBOoAeeFdlRYZP7Pf2339ziP4LuXdcWYcXXDzWpBwMEMk
5Eq7uOv/LLd/DAhlzkX6GhY979fma6Shs8p74NAvJR5F4Xy7MUEcd3mSWU+SmJmPpIrTWGovS2o7
hq12bQw6jnsr0LyN6WSf2HB+l7E9JMn41uq9pzWNr+mArSklBjshSVy1YzivXZ7vsa+LI3DiZaX+
akHxlJDuexJ6V8MYoHE2kToFxAk6R4lNyJT3JFV06T2DTgCpiMRKvXcBk2+CRlJviqYE45G5L2Nl
0Ukhfu3IrwVjguXkp2HhepmXHzlMgkl4H1lFOGEUjBvsHEkdj60qpe5TxzMp3C5cDoNLXSgkIR4i
BedZYupHIDk+GMa29coPeeDi117K8DM0GxBaQtNZNXstaZ1qHbfmF7hLgML6M9M4492SELJWDYdU
vrk19eRVK3OxIqpJvsn8GUq4h5kFhBY+JWmBkQyls2TMSV2eIkn07TWmIAQGLs7+W6b0ITVKtSFn
9WfIfDyNiThL3pLYO5ozrHJgUBSCVMLPs7EJc0l16yUxAbN2ITpyqYoyJlmetvuRjxNY2PepeYlB
TgHGyx874zcdCJyD8kJuQBsd0uGBNBfwgpgwolE/+WX7axfmo9mVV2PmtuenB1VFVzKq6Sqb0l21
BChfYU0bdnJDguWgpolAL5orBQfGSdSfYjjOSOEiRP9YYv1Ygm5b5vENHqeFV43SK+uJOMx88O34
JZ8GVCPPWcLNl7/tOSENbFrmbT1ygfGCav/vn1WqAB8INdXqxQjGfag7yRWR5Avv6Sc37bh/MC61
icCuoyovGR7GBD2TTyRFORlE9VEu9mdsqsvs8qKKSvtQFuZ7qMKRZIX7bijj050XyiQV0zWXM7k9
jYdoQ9wUd1MxoI186FiVDBOJfhZbr02dn0YpmK+bB5no95KsV0HrGKTz2yPTh8eszg9eJ5eDpNeQ
jintHuL6ldySSHvHcxatBu+1yojKIfIEnWqGNy2UWZ/9N+n55SvAyFhbXHlJKpkj9+OGEG6X09IL
naOj3IPH6qxMS/rEIZFZEREvATMp6j4nejmezWrZ08u88ZeKcVAU/84emqDeudL/4P8aasRQ13Bn
7ALOLWFQ3s96Uv3Wc85bRbgRyBqRNHOKr3aicVI35MNEWZx8d/icnAaRbvO8dGbCF7t/nrG4Qfy7
ccr4vjKyozS8YptYgHuasPnx4+rIrN061Ga+Fe3NMHbEIIn2yh6Sw8CieQU3f1dJhHpUi7k8Guqh
mDh51AYRFl6d68RZGBzD08wtpCWC7T2Nu+nRYw/vlsuLY2Ri1/JGXSWbJW6Y5eWNh0zYva+ZdngT
SWISVBzX1lVj3XRFd0px8uazQ+/X4BrZAMws9wVtlhUTqG9iN++e37/zc1wV5My1v2BTSHp0lFCv
c0ufOiWex1ALdOrIA7n4rqE4owb3r/IcTvkXlxtuRBFcyjz6YrlBkt1tj2E02RvNQKjROmxkTjam
qy6i7giZt8OnH7ZvZEl533M5gNh4i3uQQxck5b4RnxmbNRWGdxSaVjnXhrVBVLuj91Y4rwwoi31J
Mm8dmVw1eg+uAoPTudApYNQLfbBCX3x1/eLNsgl2z2uDbIUd0JqS7YiWeEpvzMrfxvy/rlvLOhGm
4ZxPI7GOxcVNzqyUX2ZOQquyJPSWLfr40tynpSdZGMJrHfPqJ5E6+s4oq/NAafrztSi4dCwKDWM2
1DvLzsJVR6s1aOFeldFpWTSphPeEUuGrbQ3PXlUdZrl8MR/3t5lrbgKDHgNrBEJtsMLWJWBsmKV4
0LkJEVqo3zCE0Y1BJtoYwXyiKxFv8y7UbvmU2w4u3cj3CeYrY2PlEA5y2kezWVyoSCcrQ1gDk0eG
tmxOpFgebH1VSZM3mNKUS60adD1pvnxgJkBbbBVG3PDjgrBLls7Zriuyz7SzbsCyMsridZt5wj6y
nd9XTngAbAu4UvgfbfqNlZQ/IJUfJvPLtqeVN/jPRYmttYFzYqttmDrZtXYM4A2yYlGZ5YeigaSK
m3PlOglKx8DT1Wvn0CTqiUzaEQT6U2hN92zexH5ZxWH6Am35LY7CFzibsKEJe9dx92AXhNlYFscp
S3bzMmXiJmyDdzHKA/9qe9QF8y7wqBXCpOL+C2I1EhN3dnfZctvdQUHn37q4xoV78SPqg/o9I5UZ
bRixPtS9/Ylhsd710BrgWZEK1xCAmsflquVUG4U9ayWf3w75y6ARIXLDo027hHGTV98pFhE0Gxcg
YzTLWz7QyxA9giqncjWGl2rpT0nHe7/0tUJLmo/sIdcO8Oi6pJ9v+Z/6o5441UPbkQ+v8eD2lKgj
OpztCH6mdN/DLPsxmtImlspWRSBYUdCD/Th+jMdU7pm1nkKr59OfR7t4pqTTNvFPRYKtwdnsRv4P
KSTuuF77MrkKQwEpdD9i2uO+NiMl+jotyt1sIriyy7cFOvEqNFnyIMeuN9lgb3NWaiJPOCn4/0YS
6tO0RkYkDZQTj3c/JLjkMLUwSlwtTuxTHgyNAg4gA+OGKdIZH/tdM4W3AKu6bWtW0c7Bp7VOZfUA
zZifCctX/ws767gtOrYqU/IkRqfcQkomARdmd3MsoDfiPSvahuDZiEkALO9T0HGSTpzoJs0cn71E
8jRUpIe9kq+kZekYwmvvBDlKHgiQsde+Y5AkyD0unyOlHyAfj3klKXpbwP5rWZ9CDWphUG4mR9vs
3svlMQXnvS4sg5ZCRzvIZ6VES9GrAB5xpTDJ+s+/nnUnvP440F0ycEQSJnPXkRE++QOtrLbaV5lp
QXce2N1S+eZgRcyDP6WSdGsbLIexxZnqINPlrul91y27o9qttgLSzkpZxDx7/6BB9aHLeV3Y9H95
YMA4m3loZNZ5IlVIxHY6SstxjmbDrtgGSF0YLiC01r3BazEcrKD6jB2+4FPFrjMRssb2jaoMj8Ie
IXK+X3wguJnTHKme8H2ea5tujbVpJxbI7GarU2DSOQS50gLoY9/JxHh6SQe1H8wCiywEXnuJP5c5
2ObIKpvRh2wF1WmwYgTeBPbBN3h0a/JDuxj8fEGJr9X4uMTyJU89JhUCByCu4uvIwMx140OZdRy9
+31atOYqD7TTxsyYQfC9DNtuZ4/Bs6Q5OAfzlf/5Tzx31wqoCLla/jC69pg2ojszJ80Djh0x943I
Yn9p8432XFa5pHsbe9wPaqHEmCQvjUrvLP1WkBxx83nqoDUklA0772Uulofe7Hn5Vrh+2lNoG7eD
zw9wyvis4TplgB5jZrb0iIyTVebiHiTqvK0WFloeR3isr3RMyNZtZJ+zCe4fkkShzkzo8o0Lna6l
fYj66SnHfbfTBXDSUXs/CN6xTk0r3yLtXDD3WxLvW3IwdxwYI0PuHRrfeEuK/uyGxYfQng6MJu/k
HvdtF/IsJqxj6rrrnBxZy/A8MVnbjcNNkFKJ8ezblE/RIvxsb4duv4tr1qAqY0nmofxEwkmsl1Lz
YC6vRQP9X8/ts0JeCoKOg0tuZmLUtahjlvXRJiCCU5kMUTh4AGnY+YO8WAvKlWKoPwYI6y57COaN
7ktlIXoOynOYmJdkRqjpRTc2EiqaicicRQ66vR2Kc+OOAPKbbRAax4RBwwq+d0Ra23wZPYEmOANf
RI4kPwezfhECfopxjCNpb852w7uaxn1fu68YGPA0zrczu7JorJ/6erjkCe+gIs9LtnAVQfPZYObY
fy6uD3yZwFDPhMzM+nc3pcNBrPg7aZK7LsM53Ygg2Ov2mZrp3kXOr8nseGXStcXEqG5oIAMjUBp6
2fWnIscqj0L9Ph/207rTK2fykEzNWDz1db8cicAsJ29wLMImxY1LY5pLtZdthoUl4BBcQRk/m73T
gvFdeA2TNGVqAcTEHWkIDJSmvw2faRlLg3RHXms9GS4JtKYYdyz9io2das8mEK+kXYj17O0YmVhJ
Kg9EYZodUv2GczUpQRI7pggdkf/ccPCBweKBMteXDZX9+fbyxJENun49XyNRA4JCzreyUtLcSvFu
F1UID5BhmzFQx6tHsp+Ed3vdkSZsT5CAgKfPSCPbJTHcGoosHhPL1WRMX3I0P0Km854hnyoL1AfH
Tj2JRlfkZe9jQvHNCvknRVSyQfF7LKPmCG75O7e6j5SWH4PI6VTWNtjJTJGa614JrV5FUxRb4vOn
eMIbxB2GzZW/plLAy1ipezhMzIBKl9NY1nzV/kNah9m+pL4bWc5BFvK4tJLpd0WEgF6sRGglq+Jc
UqOeF/Xo8vZnyxfsi9jn282HjybWBxXah0qKv6UChewZ3apDs8sOjktQmBxr+iFu6ZzCdLx0rNCl
8AHZVOx7pzm6hPFbjieOuSAVsjly370mP+beQ+v7n6xU2m1ILGEbu4Tx0oqnps5ls/yJNhH3T959
ARYb7sRz0JYnLssfPtspcxHycYBaCb+R9yZVriLy/sCpTAxICJqMdVXsmMSpqxXH36kxoXBBd76P
vBdV+bxIe1VsU7DJN3a7K5gTEDTps43Np2MrlgruBgW3IaF6WRE0AN/U3rPBxFb8HLZqOdp93++X
LnjnTpnTN8m/LIe6TTJadC6J4UTWsm0bTYWYn0hueUAEqSSCht3NlYcLoAyPNQXybeXTLTKiT9s2
h03jEBs0LeOUs62kSLAnFhy+83uyDBvAQ2ZIZiVeRThk1jZhAQgHIHbwrPK9SyF6FAYqCrIHP0kC
KzReahzpEYwfXzzEMW5xp2OqJZdAXrn0AyOLTrjan4EAgtpFojBOrBr9OWeAVribzqTW0rcUS5Dk
7OdlfOcex0826RgSlM1+Cd+zEHO4SYt9S4Dny7dH5O8JqUTDlIhYTeMtrGz7LKr6npXgymdZ75OT
O+WW88x7mtdsN9wQR/qsWvEzt2gfWurlVdu+qoCRzeAvx1iZLsvKHBjjfTkRgA/q7lHEBj+HpQWa
NfWb3g3APc6Dv2Han1LjRxbNliYkXEjakmOmBKq1MD9a0uhMOAXeku3jya0OtsHAzFVoVawYX1Af
jDf/fvGHgQMtZRpZv5ozt7GqFEzt0vzJczAW2b1LhN5yf7pMjrtp7vpVFmJx8BSrlW6Jf4LCePWW
DEAKk8JVtxt946uN7OViL8WzaczvXHrtreXLpymgFluMjJznuP8uw8zfRk3/Os7tI228NXiT14SN
2qZModJvhp6l+kgpuVLjso3bCV13ztTOcHRBpzSmraz5UreMkmbp3xLMcG6SkdWIXRUw1PzgTF/3
miBXLjlqNtoRtkzdUfrRJbGti7CXXwGEpHQ+wyqi9hO/kSp5dRzO+c7yuYTulWXEXllim5OAcmV+
A+YZFE4RPlbMV1keHpekP7hhfQ4t/DleBjtfmnvFQ9CtEchy9SAR8xZmzdGjJb6eRueR/dVf2U9v
wIvID04kbqJxX5Czgx1B8IcMDrfxxK10uImIZntrcMWa6ZRXhfELjhpEZt1d4+y5b5E8+LEZXjDy
/nmhfJhqbdCS/lMDzunMiD3ikofBJbt2jGIOQiZARXIlGUB/uhM2JuXiN2DAg60wRvTtwCJZ6rdk
4SJrB84nOC0+/4qI15wxcZEzvQp++rymavo1MzTEqOGhl+IppiSmfwbfNrugIz1OZ83CnZ1e6HSc
Uw9Q5tTWsp0/gdVc8xyZZNRFejbt6IF4s3szk0S2Z9Nm28ybBLSJZMPPS5xV4Y6D3SeMkPybR9V7
3RiHRREfHPqXssQS6Mj8rQwqNNI5+5pxuG3N+jGO7u3Am9YItD+LbmSuIyUCGgHgzXoN+Fzrb0Kh
4mXjtfabmCqOFD1jVogmceqswBonO2sYzr7oeSYUw1cJcTFIwnlv5sEm9nmLRxxghubJmeQP+YGE
26/xAqF/ZQ/VsW5+gCWkRkh8OSWhEZP1ZqnkXHU9d954nqA43peUcZtuhQno3HijxVep/DJQB0G+
YpQYkrlhj9ymzaEZp3Ybq/h2LAfBOT5/az2DLtZqITk5elCOBuvFSZZnobwdWWM4plwTp/qr716i
sWNiOl7mZdqhSCWRUPXnRHIEZh/ZTNFTEifcmtKDqInIJub41yxcYDWMbGZZTzumOI4WbSDli1vT
AgXOSok+aOuuRx56VSj5ApTNMfFbSoG5e9fb9QMQ0FeIOk8zDi/WKXDdtDDHyZ0PRwYNXg3vxPLl
ZC0Cs8pwh7aE0kgTAwh68prxMxfhR4OcY222aMcbCLkRMykQIeKG3ciG/poGl6w7v3mv/OKmyYaH
FMIlc8H3aebPRGGL2OQcflfkfvkybLQWKUzeDOem7lmC5nh1PCb9HN5ChvGEbdc4Mm9rxYyDIPta
ypAs+b9JefDGs+cytO4lp3GbEtQn5b8OlzUQUVrX8b4w9N01PcQJqBnF1JC6tL0tR/kVw/ZgJg0T
yAeOkXQHHmAlfItxn3Tdtw2CLPDMT/JpXChHZlPgTjnweD8S4prDO6ePjWfP4RQdeIAXbOb+FoGg
27Qc7nw3uFXEjyuDEiKKF/eUU7crlXOZ6BVtJ2u+9wqFr2FivemVEEvoHTKyIdFmjt2P5wO1rXtm
RbRK60NRqGCVmdlbZhTmVjhYwvsp/8jDft5bfk8Sk42RwZtcmSz2C/ev8bxH6SXjumC2DZDk12el
sGonyHUlFBX+OObj0L7HcU/h8JvbfEV5bTS9e7sZvoisXIDpPtthxS0NWVHUmIwlBl3cTqrfEUqS
SSZq77Nh1fgieKE0/fPRWxipe3vJj3IqXkYjvtgVZM3JcA4oJU+xBC8cphF9yta+Nla5tRwUjEEf
/yAl45LXBFzSwc5Cz3K4L2Y7fxJyX80d/cK49HYMaW+GnCc26cXfpRznnZ1mp2WQx97JH3BzM8Sv
FtBnjn8rk3kfObqdxYdn3S8TO1Fr/oBsNsLNUFhCx+TKDrhg5zGitQNG7OEkYJXUnFiIudDj9Cdl
Tjhi/0RquR//NRP/x9yZ7bauZVn2VxLxzgC52QOZ+UBSvWRJliU3L4S7w77v+fU1GFEZiahCFSqB
QqGAe8/1ubZsWaT2XnutOcc00X6bvPy86U1PtYMnJuP2vquT2lP6qy8m0zWt5hehtIemdCDOCjag
bU2bfpJy/kbqBaU3wRvqHvMvj6Hsw4nbr9P24k8Zq6lh/+pa/Uemc69G0ikspMWSjXHdkobEi2Ol
9Qw7fUcBQ24iUWduuahEOrZbA2nX8+TTVc4l1JCAuLaygHwFoICz8sS1MgzUaotPFvlRfmhUAdoB
faeG3WCqP2xehYWBGp5jFaR/OMaEA2cfJSKDJJyqNTLJ9jTxbvIYSiuuYe1rEly3WUcMVjxreyK+
YRebM5qnkgmKr9mXOMOCE/TxhoEzOnPuGSPAihCRlFgRMIAJOUdyYeRvamy69hhswMz5m0ZUx5J2
RfMFyPBoDJ3kWaVAUDZyNilRf6xIposm+7uxCtDD1BylkT/VrOwSbg4DHTQZ6eM7cedum8p/mjii
phI/Wt4/ivBYj7W1afHndLQQpDZZDwsEbFISTBFjhNo0odmmKtPJ7M5ZYEqoIzBwyna9mfShvHa2
brmc1Tf1bH9asnXXq1TeNkZ6j9rqmo8mA+MSf0TScRBToEnRNMbjq/Vo6a2HLU3qFlbjLRwZ6U6m
OJcyw5NqhI9C/wqNdfpqsGIyya+P7ZQ8KMs4GrKOr1QG6RPZfiqfHRD3OL1mnenoBFiUCrGuN50N
gpCUlGGb0dFm4p5ta6v5TlrzN5nogumR9m3n8ZeSIlIv2vitMlGckm7Z0QfS//Tdp9VbRwvjdV5q
BOfBa+18CAJy3mw01QBjLySY6HS316rV70YS3Y6lmn/IVSnuCfMXkVRvZTg1+zDqH/gpufQSyki9
AM6UNAyYbbQ/Yu7Qb2nTOWCjBIwMS2CraSMyBIT7jloPlVNJZwJal6VWgbyF1uFpni2nStWL5ofT
tqrlu2Rrn3Myo+0j533pX8SIh8U1z0ISWNk7tEA/Kv30Aog33hb0PHkHQUzuL9W0xHFaeGmU+VFC
znfjFCqPWkIZKj7JZd3pQE/RDzt20t4gULabUEakw2gMBUEP/SypN60cIVoJ1E3v26+9GCRXAPoo
JqYHY1ue5Drd5dL8q7cw4Js+3lZ9PzmtPG3tiUaNGKxfIIw//Du6NEDl+eIPpLMHbU1JE6QHQ5Ow
rFSQphoRXyVR7oKxM2GSgAuDStUG1b1lraWHhDW6fJQJAZi5bb5rMYEQCjOs5YNKJGdZOqdylCKs
xakxME1aQB2u4l85Ni14OAmkV/wRAGEYxDnrmNalwr70I311ukdnkXEoofKDy3bP5+qid/oxyMq9
JE/nOtU5SCuqQOecbhpjPFSl/94P0VPdEQ6WEwuGYpWQJKzwkiHZ+1pawfDl6vTqWiWLA7LbE9rN
k5zBi9EpoMF769GMQEJpF+bFuja0lxleipLaYPxayJkkAsBo3w3LVqwa9pnYpJU1h8dY5QSq5JXq
3pMUF89o8QC5+/FnbA+kz7iFLQXXlim0p7TFo1TLXyWiwVIVylO9TzMMhWM3lltgJX+Q6hF3T7yo
bFZ7M6DdDnu083TIoE4FFTpRUcQBeAg5LCV7pUkHt9LGi9xgpIn0mh1SaJ8agNsqkKRVCgR6Ixrz
tzVJoyUko1gTqkC/vufUG0M0AOVeVvtYGbdS9QEbQNrpwXBJzPKnCxBIWCavZZIj69AFsxWDKqJK
g31TggmRjG9VxUxdFBSmWMmmncJBDQEbmeMadaw83Btb5chDbeDlpY1fDqrKzDbQtWlLw20Pufa5
KNW70T31pXJQDPNmthPz6YK6TKRcUvWYJE20gxQSLokO73pYNTBoK14LS3+fjLZnKLAEjYOlyWQW
4IGcFwfgDwI0rjp+C/Kbx4aEPF1mFg/SQlJRZ7RyljFRFRtZ9dtda8XCzfkSDoUeMV+rOqVTQ8T6
cvrJb2o5nFqlPggFRZbo5ZcRV1qDsA3a9QwnVn6plrY2j/GwkwGvkvuHQe8KOYmnRDGoLFHdGOei
MUyYRohkVy7IIEMbSxeE9lOzjCJ0kszkuFDcFGCLXQDskvVBpyEVHVJWcToP87wL8XkEfTVcYkuu
V8qkpYy4M+6U0NrTQONQFDRiFzbcrzlHCmqkZFt0IYJmxVzo/AgZkLDXqbaJsoo9aiDpYIy/S4LW
yIMzxDc1SxoNlzwp7b3Vobuz04soOF1iJ2FgYcPkzZ84pRqA3LsfchehmhOfSm4NT5FFjdrERN5V
0lhG0aOnHn7JfEdQMR132GOVKUzPChHgEnPwxJ6+0nXxQIsZvljIxJwUejxpAJW8s5B4hNzaZFHK
G6UBvUpEe7U3dGPf58hMVZNTZZQJ10qCl2jh8nbhCVAE+6jW/VGmkhZCCJyF2M07M6T2IgUDAlk8
cE4ZLq0ocBGOqahvYlzIDU28sbD+b+Z65u5TBjByBCjW/nzsDcJ2MM2yxcvmtpA7aoYJ+TVe5c0w
6B9TWjwkKeTEkW7KQUq8eoCstXhwbXOeXTUZ6Dd0xgf9UpmrbconP5XwkiHvQ9nY9ierhSxX8YqY
3Rsj9xjbbXFpKew635LeqsFg8fyGVL5S+OKugYoaVv2nCk5/oozETIKVTIUAZiq8PglpDYmV5+e8
Gu+IQkN0gjFd14GAGq0DT8L7BwKX9pDZ0DZaU4EEMmLEd9n8ZJSZf5oMluiSk2Gv1v6O8TfCDJ+Z
hUGBiPdRbShNRNZ9yN3MubV9GTTCbjgwIzDwqeps5isofC6R8tVrJLgWekdcTofzpQl7prLdzQrE
xUIlSVNMubVibgjehAdmaO48Im+KtYXVmGjrWB9flpWpsbHDfaNDU9vmWUDDMT9onaQeAsDG4YBB
GHHPjDQkCansWP0Y1O1hW9yNtqo3RQkZUQj/RD8SZrI/fMx05rDuyCcwZHCTI14AIuro7rdFSUsF
UUYTjzeTPJwssd9nNT0DDH+2Rfc2jPR902XF4BTZDDWE8TpEMINKK9D+0KhbcRVL2KSBvJ0hteSB
fGL68UsxpTilZX8D8ZuMDl3dLN+MNEJzhuZvUGB36Rrj6mj8wyWcVmZQ35qIDmRkfkvZRdFoC2BH
IE+Ee9qw+JnSGOxY9P4wlvCQum4sYmTYETr9FNOOJTOIN7ot2J+FPR+DnD0aTgjCuslSQX8TOiIM
sRU2jpWmLMO9Ze5FLsO/V9/wHgyeJbBrw+NUaf6ATX/T0+w5K+Z2RapS48hieoMudeIwfJGnfk1I
yVl+NycT9+94YfD6sEvukZbBu6RDjzPVEQqnTDtYZc6UyTGtGvle68MlWNSQjZ98BXp51+oXe0SS
xVW9N1r3lhtEOgX5PZmRo6vWCASavPN1M+oP1OHOXKicw834K5/BxEdFfSmgx3bFW8nZ0jOnLWre
jTLwo2clO5t1SaILMT2mXu7bsd6IoT6l87dtNLvlB0m2imZwflUK5c006coak/5QYK1mwSuqq4Qd
uHIUH2h6aCNTy8EeJ0qzjqxF9aIb9yq8h3P43HD07TvqmnARl6OecuXW9AhI2A1deI0mXtnuEPrz
bz0XgGCU7dRygIFMbXDmH0ui2gFUgkY/Cik86/N8KJahWZ3coP3JqomWIFhKUxQ9Y2+/C4EwV1VB
yOYtacMElqc9QNQ8Wxou7E2i0PeYJXe4ahnmtxeSGyI3Yc82DRTGNHDWvh7SRqTNRpgqkxpfXxe1
AWpnpkQEWZIuSo9emXg0u1GAKQ7+jjNL8zGVMXZA3NUkUkhglbpwmpiTm2yuvnWi1jS9TBRuWJuv
Jjpo2oeHoGXYO/QRWLSp+ejK6kv0OhIvtsCkEeqxYSJlmYADCWKB5urzzNo0PPTqkQoYKpfM0yRi
Z68O9LmlJLypsx17VkYPkU1n7IbRjeJ0sSbgpiftsZSjfVbX+bapM6+ZErb1WN/kUdruesbmVuGp
Iqjv+m4Wqg/aOd9gYHrXJXUTJM0ZLEOwrnz53ZDDu7m8gc0J104HesjFI1HnBv0iQTAagHeV+x4y
sfgdfIam6gGu0LHWuMjkWSOnIKXZ7GGoaKyMiW1vlLj5GdL0FWuJCeiKpZUZHjTjGjXxtO+t/I43
FdmYVW0VUotobWVbfIjbCEWUr6lwDuv8Ru/WGUArA6iZnHJgrklf+41akXNqnZGSQXVWWcyQMfLT
MGcSHpb2KRb5Lp/UN18bTU/q5G3JJu70RnpuI/kxIUaDyHNQqgYSkvVKPgFHZBC6WSZ9jzKfmH12
MDwVvjFwH/Q0IspUfvhMGqRw0J4rezobFcdhWb3oVf4a5eoLxd4hYD9lgpxtAb+/LR7qUTCNsA1m
MD16CvrmEFCLr1JpCE8okufW6PDaZZhzOLzi24kGF3T2QWW9YHOv3siyqFj0aarw8lDV8o7Ebpy1
UbwG8P5TMP+jX1oR/kVYp9cL9NIFAoEGxhkaWcx1bVagzzRWvaw2oL3JKUubMtkMIR6BBcSV99aV
LQpO9dDgoOSSyIzLnVTL73OH9DCTqBZNpMo6PWEOqZzkC2PH+A97tCYendmsjMRAW1wRwGUEX5Tu
aJMogIAZ0xHgSfmd/NOapeTK40QkivWo4xi/N+kQBSMCFXgkk9e8IULYrNrbcoUmJIZbMT3MkTAv
kc+exByFOS4vIuK5tiAi0YjmZ1YH2U0iTdrWwZ8SPQOS92ByLKvdWsV0gdB5rvTM68tMppFd7/+2
Blf5NHB4RWRUIJOYkEMv6pZbbugSsk+2CbKzKm7UcJ5/yV/5jWZRAYfNmxX6h3MvcdCVdA9wm5sD
pNMKjrSB22/qonwZEWJ5cJJkTvTB0+iPN7i4ZwU741DrN5vql7S9uidVPD2NzfDoe+1kET6riukz
6nGJk7y4ZYl5CiH4EXNo36SBw6iJNLGC+YFUwJuWhbKPPtQeHHo0ziBdI6lwqygHQL1WRcNsUKaB
o/pVsqIq/pAK5WL4OidWdcaOP1gv+GoVLHn5ry/nH4bQhReP+U8M+EDPu52lmuFNNvvPWg96omgY
2ZS8Q4ewxwNvLphX4gKhQgmvacxdKBGlBLWEASbvJ52VrSiuaMsEhf/wUbeU+mmoXqiV47XE4TWW
dEQd7EmBtIiiMbUQtVZlxoiTSjvNinqRNdrA2WRuQ8K1i1zmRD+Nx0gjehkMjKMli3I9BQGJp4rJ
MvZa7jnaryaHvLOPjrZKr5p4USo091rQuRX9A6bQLNZ5/xQUDKvbsWjWXaOqNNfpH3Z2AShE/pRL
UFCTxI1uYIsedXNddJgYK1rJuv8n9WkboV4akaTE27+9oCklRF2oF4rxD3+gwYIOt9Hn7yZV9G05
Tp++z+KpsBoSdXUjZWCr4nDQWWOWgUMAuJMGHikn/nSDADDuGQhvi157oazG/Z7N1COSYXjdUzNr
iIOy9Krq9ruVtizsA/309phq+jZuxS/5bjR67OFSGDM2cbbRsRbHrGGol6Sww2gxqRzeXNE3t0qY
x6Sb1rWKKbEw3jqmDA4xOc9FN6KMCRP471l2ZKIt+f2BBWJZEnV5PfULsn1ETMu2XJaEA0qzQYvO
PAcT95vhQ6nFAf8BH4Wcg5jEMa7XSk+lQ5sArVrs2sRlaVglBb19tE7zikN675acDVYNbVMS7hxL
48Q++eX7II+ID8KaPi20eIuaPZ9j3auQyXOTfHd5VmxYPZF/mEecS9QspLrkGvEmmpGc85YSq4G2
rmf9TTRUeUZUAGn2g1Ueo0QlwfIc4DiEd/nAI39gjollhQDxpIruyhw894a9EPdZkBTrG1PfpTey
2/JJnYxex5aS+7JvdGvRWJpHh9Sk7cQUNpgP9Ig6pNKCkUPa37Qo5g4sfSCdebmFLL+3pPquZOGu
nAYauPotbVV5VZrigewNeUJ6qRSiaCxcc/tM6h51UDVO2kAtnAV6zJY+Pa0PD8p1ghCugdSQoo0x
0y23OfOP9jAxVbKYF4OHbUacRPEPWSPrJWomo6c5AWPUIATXPQIoNbwjPFzNyIfpKjDEixAe9hJq
ZRrtXGP4O11JmzGz21VdIW9Z6isEM0NlwbCY4w9aN7Yb4V3gZILsPtI629U66RWb6X1oiiNhUn9S
dOSItJIfO893NuqRhV/ZcXhJf5VafxRDdPYz/5Pevcz0TDkgjvYiyTrBdR4cBszdS9kzYiLzznag
vHyM/X2OyGMAT7XLy+wJn3G61ucYIXphX9gYzsubxRp4Y6eAh1FTkknVJ785jI0VCUOINUF98727
irFrMXOWoF+xlA7BtZ/VrRIyCLAXSMQyGRR2TSahtgNnqefFbxpE3ZpRA9jmiUzTwUmBfq+QWo6M
G3ZTCjjWqK+2OdbrIrE/iEsNvKUS1LRpibGlhIhi3yuTmSCYqHAVQz4OLRs+aQ8vdTZsMtUe3BKh
seQnpP32BTZuyn5XNw8WkSR5rryh1PrMkiZ0l/0G41utoDgdZU5jau2piTiUNlUT0k90Rki3qxp3
HgRe8tfxVAJX6G8NlFUzkKHv8a2kAdQhGI21UkNgLlja0OEdSoXXcBFxy5YzfgBj9qrMx65qIzhu
i/lG1MmZN0U+VbTTu4mCuMTGyvglsJbcwA94jDs8GVsaKweZhM9WxfCKRx0LSDEN7milG7IGDkOV
Gm4dpYy3uvinneYjbQh9hTIcrsLwKAqZ3w8LShumRJXjVmq4uUIAIhjKqFekpmBjFf5KzKTn0YdR
I/mzlZYWt0XykEQ/K8c03Q/yjeBDHdkysHYOTxuo3vdBTe+DzwC2WgZ6uzibmCAp33ZRwkM2IK2D
EvZMUTGa5qnk2UQjSYp2emiGSPGNY+73T72g8GzJf6DuecKxxujZQlTMCeSc6z4U1eKrUKxfNrMr
tedWtCF95BADhqJ9TAGzg94ECjMBXvXXSl8iGyoJMGTTpPJLxmqPnNit4/KAkGIFNOJ1qicOuADk
owp5pYrojfEtKuQPa8ZOJuO5haYfXeqAZg/7a+T27REP/sckqBE98yLFBE7F5sYvgWdDjqa9SOaQ
7c/M1KeR9GkN1ia6I2Ern7jPf9OiPBIXj28srvt1y3SQM00dO74RP0c00VZ5bUybXOXGaiOUkf1H
x6ya9CBGtbIggAmwDKZc3bDdXra+4zr3/x+HyS8kxO+inOooCNvm3//1v5MRvc/285/+ssrbqJ2u
3W89Pf8SCd3++7/yyOC3WL7y//ST//L7t+/yMpW///aX76LL2+W7BVGR/xNAUIcF+L9mD56K/PO7
+J8e8HfioPlXTYUNZZsIURVk2ar5l3/5e0o8n5Ft2QZxDsrG1MQCOIRVugTBa+pfyYYHU2gqtlAt
YUEBxB3yH58SmqnasqmZsimryn8lIt5efjxw1iko8t3Pv/3FFGTR66pGRakKW9aEkP8H3mAo61CH
J5IcxLUhiMPrDlfdm9x5jc/O67enycRLz7z5hp1mP6wAXW6ijXmep/UcN+4wOYdH0OPjL9yNukG2
SorL21g7+w7Iihevh7dpq+/7FbCnYEvvFN7xiOLh6dGsEJVssy1DnbWSI3FVV5mxFdmDGRFgUNr4
IG5diuns1OvP4Kjx87mTO657z1JWI5YZJ/hA5u1eO57CFfzfyvbSTbgzVuEm8tCTHcIrPRpjOnYH
tL2d8+ic8Cg/iWu6w5G7x3G7FvvyaGzEpvT094PkYZBcSZ78ihxzn67EV7T2V932MbjSTXXob/AT
sHSZZ7YsaHCM3lcRpJTn/l2cMMs7V4RmK+VM/InuPPbXx8N2ToflL2RmHdNds/rQ3MJhuzvWR7Rl
e1IUee7M05y39ctL4HyNXnlsPZIgnwv+Z/KoMAhjPm5M5yBvELpzLaLZtW2ne4RrXjMKbL7dR+S8
8Fo58Q7ZHf9v9HDtO5KDv9Zyvup3oOPPrQfc5Zg5wdME+IyKSuTPpGZEmxh5VhcMnoklTL1W3/OG
dOVteyAgN9HQ5K0VfgiPO+rX6IJHaIM+3VHOM69ohIq+wuRR8Js1Lngiz/eSI3GvO84SjEqX4II7
s7yGSMG9uNHAAga8ejXESrkukJeV8T5uX16kLdkIzaZ1Khfx7z7e0RzxVC/chbtxox2I3Xto5RrJ
82u6VrbJvlyPayywndfO+wH33n6tMTQ2N+EKWVPi0cxfUS4sf4wFhyoUH1vCYnT+qMfd6z31V824
42EtFsF9Gu6023Cnp1l99MhmqGdn2gPO0gpb9P7wENG3UTIEnjJsAHKYR0rovn+dA0Itnuxr7NCX
31iv5Sk8ove61Ue0/XeDlf3L/ipm2ZMtFn1SPl2VD+R98hR60hkTBdGvJ5JJ2E7AiS2zlnXGn8g/
sPQJ2gcOBMrhaO7y0Zt1ImlXmo1SbyWUk9rsOkwZCLv+sJazF6ApYVBTvnSfTJ70Y3umxVHT85v2
HXkN4ZZT4j688MIeGdB0f/wr39L7mp3euVyOe55/5cq3ypN4wyMmAOOBCAkDz8sCGoPmiArhj/Fh
nLJDuLF3vrVOqWZW6j5ZS9xRdeRE0kr/bng0ZdjGww/Mgcf1izXmSyqF3qHYR8Y00h7yKt2JXpUL
QBP93WPC4t/k73jt4CBzMHRstVOPvtLDWal/84sBL1mH6259megWOyRjHmSui4BfyWoQPKln/y6t
E295y8rqfXoNE69B1vLF8yJ4CqPFm85CYbr9m3+NL8Fh/DGsVfUrfQEZIE2BWJxGXXN/0JcLXivy
f6YX8qlpi57yteaup9W0EHfa3eydy7V++IK5ceJ9Eh3in+TJ2EuRg0rW4yD46+e8JDKb/Xv6lWFg
3Yr3S3CyPwGJ104eX8SzeonI84t3vXifp13rKlf1JN6tI2WIw8SB89e3vFPmk3Veza65sd4Y+pyy
Y++CvvgSl536vDFdhWRO9cm6ECW0mm7q/qnaMdtfKxUmhmfiWMgh09Cy8AvVT4j2SK3wWIRXn5/h
lj6cvZOdG96vyz5GSvG6AornPE3eSr+SJ/ctPOGhr/4RRz5yMNu/5Z/vKkt3QdHmTOt21XnDOvzs
vNxBfOso7rgaV+kWU8tqOD6JteI+USo9IPdp53nPrwBKwM0IXuKturLOxU7mS6ArOPTLXAMPmWPz
NTayUgcXwn7weEL883pkBOmkxZazu63usIsnJ+MdnLO/b//ousOH6Z93LILLs3hqHxM42QOjLyd9
QIBhIcRgiWbsCJ5qzfltAd47/Z9Y7BvCrDAd0Eya1gZeD/7TrrIdHx7tDd0lFdQR9gmJkvScYiDh
ALvhVA6/FQGRo29SfQ1RgZT5kdtTPmnfgVxjc1vjV7rom3fppPA72AQ7IBt2wg13pWdulBUFi/p5
h4iwv7nbPyipiec7GAdrfX+ikNYJ4rUc/RPk+a5mlzRPyhN4xekCTd3r1pVXeepm+ReczpXDk/TB
jsrTNzcMR4i9+0Rm1NC2OPKkkAHySg5H3PqGg3QiPNnVBykX0g/0YBPRFNnN2tlfXW1PH9iv0I9H
5z7YaiUbm/5O1qVHGBnhEY21RsCqQtxCLSC7WrE3bMn5W430fxtkvfktnj6z3+ZvdeA/6sK/V4L/
+Ov/J2WiZvzvysQjrUlI7f9UJy6P+HudKOy/wpU2dTh7pqqRRvAfZaIw/4rQTVYpHQ1FtlT7P7nU
koBZbZimRTFooqbkg3/UiZIq/9UwLJRYC7haI+bwv1IncoRdCsH/LBQtxdI4+y7TAp12n62q4p8L
xQi0RaADsuKOnfG1ZaXwxnlZAQ1UvpxxaqdCfehlPpNyox0vgR6/x21g7EqULb7piVCR13NlfpKw
RD8vq6R1GpJ2XzGqSrUCmU0YbGtQGLuqkZ9mu9pZQnCe8QFQF5XNrHrRvEitdgQnFe2gcJ2bwjbW
KkGs5M7IoCGaXUhLlq768ConloUmIBxX02ScRMEBXIkiWFa1ma+DnnzSScYaLENHCvquuUycp0gw
EgxSWpvEUyvV9gLCidnnG1Ez/LPof1UWnZIID0Vu72UBxSBVyCOOCOG0c0bJOerrKEfcHHVI/ZLq
roRIhkFj4nZuB5+tXsOyQOrvoGCUEuNaxOS7tM9ViJg7tHAt5iVn+SWCRaiNJ5c0diBjaZyQKU2m
rDcQrn5MZWtcIqvGZpLQ3DBJy14TmJ2vLSnbZ1bSH6MwcW0Eu/tEar9mqWg2k3JNG6tfdTFGK9BD
Rl5kuzjeaEOXXMmWfEdcp5OUbF0QGd71tsuOdSFdAVwCFTA8qeaYKeYQ47PyanLdshIpaQ7JJUUg
vZ3m8hW8SZny2lc8S6cysZwESVhuEmKhMCjqMvFqtYwoVgfLt4uj+i51uGWGUFAaIJnQ6rLYqoi/
aN/YAZ4p7CqiRBbS+ytDy3LqWsO6WXFseMhffK+gkzEUEKqaQRAMUuIgAF7QhCXVZ2+spLEwvKql
RjQIaxGLVIiAugEik1rD5MUjW0TSfujTJ+Z2VF2Y4fnaOuxJ5fSJVQ1A1I1J5LtVH3/ZKcJkHR2i
ji4DBg5HEQwkaATUUnpp1BFYoFlv42w8xJOFOGweLmWsH3WI58e+ZngBp44Bpt+eBjNBYtvNtG3M
UruQ0UBbgIoNhoBDWgPmVdEeDLUj/hMVilZhhFQmZYbk2PyG7YRnNsdR3OnGthj72Qmj5lWdCSNj
kmqntuk24Da1RMr3VW/8SVLb3zFyWcuN/GdC94SsiABbIt/cHFK3KVB81goiyTQNuBFQoupK8I02
CeaMWdmrJJfAaqCLQurWbQwC3tHs4tQiQTfqGqS7S1psGDB/nWRC2XCXKUiNVsFkEN/USfuO2CCv
gYHjmG1K5FKiv6NYecm6YR13kFMn7JFOUJbsNMgvymlC+xQu5kMG3LKCcSdps51vJrTt4veGWNwD
zEycRpqBD6A9Fw3B3UO5GuvhRxda4zKGu9sW0+NZDDqovoHERrzHjmYRn8r3YTw8UZUmi4wyCz/y
YX6e/zbAnB9xikGxs3raSMIkWKZhoKvP1i4etY9c+OFemrq93u2r4HVW0mAF1yGgpURUvKFqt0Kd
XoKygVdpPwHG6pHqExVk6W8wRpVtCsOgCJkZWJMOAkvT7m2V9oe5bwO3NftvEfSFU1e7Ucv4HZAH
YKkn1DNEzE6PjQPhjLaXd8C4arQSfcCSoWtu0f7va83azjzCiabinZbmgOpc3Az5FCbZY9JvMFf1
NW9ctfXVzZghK1Qp7aeFs6cni4igIMRwZPVtg+jYMo8WdfuaWsOJ2E4KApR8mOiHdCPLAsxiX22J
HHWEFoR0uRnQ1WH8pkB13utG9KEVc7mTiv7HUEzAjM1KiiHUk+RtlsnR6IuDPGsHepN7U8JUwrb1
S9NVpr6oNXLbSbemE7tRImRe9M1YiUoBfmYOGNNr7WYCiuqUpnkEGO6Ruiw8fqNgPVrjNWuG16El
fYMs5W1BfwtdfZLsRoSZVmB92RpIMRWw/9GOu6sc4Uv3tVzQnCYAHKe0FxZL4c6RhsifH7xdEXLs
paGq2pc2BUvkkw0TV2DKG7hFkB0nppoWb4Qyrpe95tI11GoQi4NVzG7lVBpVsB61rGnmxhyzCVFd
90C8WCKhatckXW5o9UYeLddf0VlXbEpnP7euah9nb1o1MuYciZoLliglk3SjKOgwnnLVxiZ6KjQD
zAL6MUay6CqzkzyoP7U9xB75AvjShfosWXjZ88Yo1sOUnOq57TZ1awJlKXZBB7I8qat3eUq9HgLi
aui8Ht/7udWTL5+bIjHz7GsRKlqc0+v8S8Kf48YhVAWDRLp9kHyXIXOkZorg55TiHamm6sFzw67b
0LW29QAMCDqS1j+URW5vMb86eSu9wS/PwvIpM3kPEd7napaUe1G8KXqcjJXRKGs7k07dXW0gTEkV
oqnSgHQUMTdzhhLcYpR+M1NJcGcaewGLXBpxx1jRIsKZx25bhNnKklQu/Yy4MlPGWxsjX4gFqaIS
Eza9Md2w1UuO/TdtKt7MrKm9RrNB0FZY2hOk2V3XvanKgNa5z7Z29CKXQO6tIL9YZBxiamGCOxQg
zlplT6BasPiGDLSmUpDgt43wnQOSXKdfPsZqB+YFAMOB6AdrJ41ImXTgCWYG4jU0UtMF/fII5fQ5
XGYiWTIys2UUgABU/y2apFglMZ20cmYD1eII/4uFEEyrd+ZI+LyqxrU3lOnO1gBelCkSTtggizIG
10BgYP6NiwOqiWPVdFuLMYKr+dh1e6v41ViUUAsk+VrMSP1G6DWEaxyAZhkWYkImNgiAikfe4Ubk
lQeHnTBhqOKPtp0wfVtfbTH8Uob94FmWmbYVO33gmJviAERcAk3U7GK36prPMqlwX0EWCeX30ibz
LezJC5jid3MsZjT0BHRb9U71DRwQMARn7IYp6rnZIEw9jzUXBw3QNCb5se2aLSNPbOU4D5guS+ZQ
HxDerVSo/Q1liEZTfJXLyh9LVxDnmUz+a+VHmTfYMXRXMinmUKsRt5a3R21GAE/PefZwxqOFyVyL
o5AuQqwKEcm87Zx+ynK5lRB5OGZtPtVWCxmBGW4dt42bddVNb2xsxdUVk1+6FQ2EyHlgr9It/6hj
7zt3tCy6PnbNhABmVL9He0RorFl058G/ulI6VK6R2R9BbxH4aHBt5Wc1A54jlxAqs/wpZJqBImv6
U8woKvW++G/UnUdv5NC2nf+K4bF5cQ4zB/ZAlXOpVArdE0JSq5lzOCR/vT/WvQ/vPcMw4IkBTwiy
VN0KRZ6w91rfksdIyVe/64lToN2alOWl8Fvz4OAqbIh5qUBwpbHPuKPoH6oeIVb8Gc+0PIrRjPBQ
2NCMiqvZmjcvVSfDxChg2lQR7dp8CyJ3EaKYIvti522qivC3OqPal9Z/kXoAH/Q9hBz9Oa2S1zEu
CeKazWidVrgLH1U8cGGHPnrRRM9xaSKFA1TbCIhRnZfsRF3vI69GLhfid6cZvfMi415W/jHwMnsB
JtmLj37Q3ssR+lVrl/u+Kde6Vlo4/MQMvPSfsvIZVtFH5O75FCXKx+o0RB5y/eLDR0BM6i8rmAKz
qKlwu5iT/lmNybdZtSckDggex3g5hKhSpEeq7iy4bH0KmyJadxj0VHMiE9dcj4P+g8x7YXQsv5gM
jhMd+tik7EhcBj2t6l3DJ10a2W/L8nWCQVx4+2V97UIcI3Xx1x7eawIWlxNWiXVVDJukBone1PUq
wb+3AKEHhENCmDYKRmacKxCnrSikwpG7byIZvl0hm730k799a6AL6hnnhYyWbAe5d6r6jxdk7kF5
9oGcVdyScUkfaa3c9DNs6eHoVvlNkN2ftPiq4MosxtSgMBWITeQWWEvQLm+7vv3tOHm+nHr3QLpr
tSiYtVDNZT9+s6enu/Jb56vtx32kht9jU0drnCq/BveATHLbZtan3kDQQEHEc90ZaNjt+CykEixZ
I2sVgvdcjd4NEVO0IpGlpuBorVJNPRcghZ76YvwTQ/VoYmNZ6wP69BzrXVZqv2pASk55dZG+LNhU
LZMwNDfhDOlDdrRoRA6FTo/d9bylWeZkRT7phHp6JqEzbWH8CkTFHxxnBStXKtQOUDhXdCcIRde6
AnsQFaAs6fC/WC1RP6x/732FKNHU+2httiMOjxTYDRYwp5Aw5vZloFBPoINL4xC/LVXfEJfCZoxD
NKO0VxvxEnRU9sKOYGPPkFTaYhYY6UmXEjuiDmN/UHe4gr+U5e1bt9WfyJp7H/UwQz3Kuq3NBIz6
moktXhEGPc2aEFanMAohJTI0Gkw+i/TNzYNvH8U8QcnM1X0KkMCJfztWeJqM/i85JZvap33/C7ni
3hpimztXELpNJgprz9cAfezYoxTIvL5fi1w/d4hhMW2231DAf8eyAckOEm3AmsqyBUSoOquifDF9
Cj8xLW1xk33wkY1FsLO6Ll7rNvgbtnQdm2VNENAep+ZVs1kiWASTtpPDx5UgIgmC4QnNPaOH5v3k
6MMXrXTylRn+wsRTrLIsuBTZnNPq6fsWr9YpAmLP4nMVmQDckMRQ+BxQlrskKeJp1o42I/xmdNDP
1lDKnzKbbhLJgrQyoYLdcyJP6EMj7dOATDbVF1mpxckkOOteoFuBn2GsRIz1xSnEbgL6fI0me12q
5mArHiNl9OPGbalKGJ58y0MNHVz/U3LTccNOR5Yq7TGCm0lqUzjuej8kEWMMy0XDRMa+c5upqFjV
jR9dykUlup7AGL9C2kr2Y3+ytPRSBuNB01xzZ7cRKYszaySu8WfpsXMaGULarP1UaZM9UdVZtGD0
NAIwJ82K9/SJx7HaFVV+bwZ922jBlxYjsMprD+xCtgVF7zzJoLsZRfxHedO4UX1+RgVEWUJHC5ab
6Sbh5186VjDAKkyOwqQxj6lJPpFCirI4dD68H92JrxhVSVLtrU1W1avYcN6D1BVPy9A7st77xKv8
JxxYpFiCCHBcrPSo7ecqBPhm2xGiEuxNhmxyIvDs9zQHoFJSu8J9m0YE8eUacQgTkMSAiWiMgKeX
aQjkq5M3FwOoaP4I2AvwNVt3HTv1uU2ICQCVR146sMIMKxiYM7oz1UsngDE2Pks6vcOTFaU/CR4D
hC8OEQHqJIuDG+bPgeG+5np/xg9iHrIAT07ePQK6vltpltya2nflmYiN04w9KkFbmQVBgvS03TC1
F7QVbMN9Z9VD/4Pwc1d2gapOF3tnBvOFUY0Jvul4kE3vEJe1/8KamTpukDXxMdYmfZkW4/sQBL9Z
YX23LgRddqxLTI70TiBEYrsif1xqBHS3BabkAJCvAvhcD6Q46PRQHYF8XY0FCYIUnjLXRqznTd+1
PvH/j+pVdEoCicxXZHT7y5MIGDCNwLrVtd1RX9CIYqQVVA2KMIGyOWaFt6estSlzeze1JWIY49yj
995QnWG5GPNAp11bE1jc7FqjY6dQNxtDoUOWAYlhWlcQOT3WcIk3vqAyhGB5wERV0SDwS9TlHhGk
qIKVNPmmRvlHz4KD65V0VENp4joKzP/HooL/qCn4H/9flZT/j8qDY/Q1fv7ngjLv/1dB2foHnA3L
FLpHTUR60vy3irL3D4wOIEOYmB71ZJOv/Et4YBj/kLYnpMBqZViGJalP/0t4IL1/WMIV1JId03Qd
Q1j/NwVlwxZ8l/9QUHb42agyz5mKfDdh2fx//6X8/rxFedD89/8q/5trJknsMz4+JR4oa0BDchpD
8TJRBEt1+pB28pMULf0YT5JjYngnvXQ8gqh2TWX1W9fHkRx4VvYCnS57IWNq1w5EF8u5eGGzBn2P
cdONprTOw1C8jHYwPFsRQV6G8paiHgATgWSELcdU2FqXMRnTi4yIfs5KSx2V5X4JHogXUDpHZIv1
WonyR+dNd5sAEzQ9yRs8w3xbG8QTffh9QvdFT8/4ZIMFnoDlONA3mVjN3K2+liceU3LhfXGPdabs
DNXjpjeIZW8Tmo1Ml+xtQxcxkDwCUcvJxus+gU7KfYN7tihDnQ3FNNFJp6CEtFLf26M3rksDUm/p
mS3dnMhlcTb1z5OHmxDHOVrBGtycbmOL1jy/fxZtpZ6FRfhwNFFrEdPgbBMTOgpMWQTpsV58oOIE
F4XkHztsenFyHSkfw/nG7rHWSTsB6usH9J5riIPJXI02gmwdVFrwRtgKtC8vk4sKL9ST1VBbIEgh
Xfe1bV8zc3Zn1u42rXvrPNcoFmZcExSeiZWUxe8xzqoPs6c7zjYUabODBZ/c3t3Q0t1S/h9FBtE1
0al4to2OS0n638VAlRFZPwKzUZN75sLqkkJBDSyzek5qUuKIWlzncEtzc7BgayflwvZibQWbhPKS
EW8AG5U33Qty1moYybKU5vTEKmdZSQdWVWJ85qmebF1T+7H8or8rllEQhLwbq5dLXBD3QxIhROHe
r55VRq5WWgw00OP6p4jKcR8CnVgDjYd2q3VAOynoIVVuTJCsUKOlyo+xsvtPO9hVRfDbVRbiwBH6
RdbqGYW2rt0R6/gu0rpcCVDmOFxt49YIEePxd885RRt9fIep0EFEugwQrTvJU5CxopCu0568Dkfx
YOrRsjUDSvO1hlUD//YxcQL7aJI3v417/wrhAmaBouLszFyyTjXpmpwCe4U3bROmnb40O9cDgFW6
22YM7kMbql3ItkAZgNYkvJitxIu3NjVdstEY83cNV0PtZs7v4IY3FalDV+RXiFfXQuZijXnfZhWn
ql8NU8aTM6TdlQW2vPpZ+cNGq1pOudMDKw7FWiG1LwZAZGO7s02jODXauRcDyxAR6KB80Cbo7q2N
QPcUWNQ2HornMhO3rkrCm9uEv3sXa5nqiBFw7LE/y7CLuVHkuQvMP7bRRLepnKMrXN85QyxodklJ
jVPA7r6CuCV8TX32KNBuuinFtUh+aIZoh77w7qaBVh4raLNPyNTsnTpGNRz09zxnv6uNclhFjXmQ
7JG3LpbBw+NgOHpzQAOdL7ps6ldBNLSXzn0LrWS8+pM1XDWTszoZaaMlY4E62IalQzLz4+DPgcwi
KzTqg9RZwLxHB7Sb2VKh71+Yod5ckiloLhEq4v1ELZZtmh4m0dpOW+9IBcWEElwE1HtC+fR4zfLT
a4GC90i7IXzJfQ/TwuhZ+8dlbSU5fRsJhC525BZ4SX7VLLCzRcSfQoTmvah0KEWhF7EVyrStW5Xm
uQlYKo0if+3oCmC1LyiGSStPDkaT3bvHpW/2Bh7ZYtnhG6FN5v7pBqOgBKG8cA1gT07bPlJwFDFj
uG2Tnh5ncr58nDVau4hdcr6mCKJO6IxENsUsw9tDUWBO6dP86ImeKuCQpITV+ln0WYwGLuGM0ntn
xxvNNvxD6HBgc/pC3aK5yECqRdSjr2dTZy8H7LRPg1HLY0VNaEfiOD05vzdeg6pA6R2/oc/27kmU
QN+GlP/VmD26/e4Vw2aNYsFLjqVkVWk41ZmeZLtMps66BUnF/qxsjaMgIIHIKQqPtm31gAJ6HBAB
3bFpCt4eV6ZTULwjwe/pcXNorTtusfxTJmJMXFL0GNYu2N+XlL3kAhhQhmhE1C+eCqdDjVGE3BeB
nJX/t4GNe+3mgzF6c5k83adD7p50gvjapLCee1GQWWeDXkHabz4/DqpH7UCA57iLwI2B1hb+JgtJ
yM7qnE+1QxLVEQLy/HjNigzkfAPh2tIIMOD1Y7ZXwhlfMBU+DZ4Kbo8rYUVUrya93Jh6Ni1LrWOS
miAHU00xKD7yhNayfqb5gckj47/U1eSuW5+Fv+vPXE4VGR+V665ADZQ3IPXeksShEchBbG/H0vzb
VvW/noCEtKMd6Lu7S/7v0SRQQa3dOC/QbMQpsSuU+0cdCRhVyp5mQDc6Z60J/d3YFbcxi4HLPr4h
8SfWAuQ1Pq68py/kkgi/IoIBN7nM1zgynGswJNQJ9Dq5exGfrpnGBoYz9IrJYI6fxojSxN4gC/Wu
jwMADv8aFleBTfnyeEUvTxg48qMR1O6xGliut2X5qYAhsQhRfn+soD00V4WQnsWC4Zwj2eqwc8zv
LmudM8LRjl28kl9GD9Io55ZcwiIkDshO+DzMSG0el50XOE9RQ1jw4zLVx4M3WijkXe/oZAyyI/QP
fIz9tHlcFtzJe6drkI9khST0iqRg29RuVFtnyZs97P3CutPiHi5pryVvnu5tg4mg9MdVDZ7Fquz8
HsusfwV9/HiVTRexrtF4EzCv2yCwvgiHQXzl0GRu0gx8ZIOv3zKc5FfaA3ml8fZlpgRi6Fjm4HmV
05HhHRnR/E+ro7CD8avvxbSMe686ItiJ6zI4krulrdt2SK9YvfRlmGjDXYAneSocoX6luvXBDir8
sd1hOcAuordNLAx1rWHr9I3aUVy4mYCd7sDwqLqQPozPfeo/ZboPxNT/LlSpQAO0NoDeSR0jBgUk
3cPSDOoR33zZ7iSc6GVdemDzJCOw6wbmKaxk+1p6NF8I/DQp9OwjAFvHgoI8WM359HHIiiQ/0o5l
5RBMC0Ie9GhlF7W5sGiFrv55PWFfxCk15JuEgNFLkWQ4v1VKwoeJhkwVkLnsORRpUu7znCX5DFZk
uE25fbToJ7+TIEv0l0e1JhxE8BHDKiZHaNAPkyuQToV/Xax8mvC0q889iEencKhcaP06btrhhT53
fJ7G5GrwYaMTHtIfp6O5h3Nijvj0eqzuinsUMFZFMOf1caijsr9i3APsMhgwYOYvGJllbuI5zVAj
QcUI0uli+V33ylONrz8x0If60TFwM+jz8yWU53GVG2icUspW71M5fQu7/9/+IwefI/MDLA44LHYg
704utG+z9A9V56V/BewSpBZzE9RB1Bl2bPrn9l7KVnykewI4D0yA1Ot1lYfgwgbjqAUh0O4UUwA8
8UNP/uZbG5IW1ToYj7Wqxy3T4RIzu+wrKfFiR41lnwFjqpPdYqR4fIEY1xUjfv1eBierdYw9ICl+
1TmjO/ZI04jBFPzzkgZQfQYW/PH4oqeM+lom8fFxFalE3ZK2AmQNKBAHf7sMIzmB0HgcbT/kvOyy
J+6c5NDpfnN0sIj/8/DP9/yHa5kPSLomHm7ep5FvE490DYTMX4t2LNNVIkoQKiOdzCDTrYvp1/bl
cZZmyZ+sisFTRqF9KeeDHC0UkBP1JT4vKhRpP/729HRbqypAzN0Fewvby0o6AeyxMN+qwdNeabrw
OiFgQPK98XfSJFtAZvxOFWQAyzGi3VSn+bp0qupz2NpdnX5qbV6vW9xeW1c6xRv5sbvHl9kJpkRa
TBjkSimf8xhRUj3/u3qkAetPeXh1zHY6Sc+6Vpr/BrlmBCkw6ouWYI0Dj/34kbzqddS/lEZwdI2h
2IIBi7ZJGbkvAxx7fGet/JaBNlcYi/dG81noYVybVE0t3mnYHdhyRExXtEsoIDyGMqb2qdzwWrh0
BkMFe/1xGeO+uD7ORF/ciEVz94+rx6Gu4aySOPj7318KRbjB7ILRRVYzZ0Jab7Y+a2kAeJMrVFhv
kZQ28GPEPI+vCibohV6Fzp7N8lUnA/Lk6WW5s1ITX7RRA6FojAZ3fEjVeoqK8EbPtrlUSGzGohJP
Agj1ts2Ztp46gRLf1Hrcy8Sc1CsBTNFmNiDyvN5jdiZRsPbINSYwLdz+81qTGu1aCe5PTRBdJYTT
XTaW7IJI0yQzvrnwC+XXxwELX75KtIeqpfYPae6DCHehU3TlEJ/6xIlPOYi1uvXSw+Olf3/9caax
0VRBXZ49zNi60MqzYRaVg501M3ajbf6OzNC52POdO8MLs6Iqml+KH2lNiWyac9VJkZrPWm+cDrFf
mU/eEBmE9v2nLzze8jhYEh68GTtIygYXIU+U1A08zemtzhFNIO0aTo8zez57XKYY/rZ6Lf/5jsf7
a4jAgDuN4SVoDNocWiS3+XwJLCE7sJfCiQocGEMtZkSSq5JLA+7+RUBkCZJhRNISQNrE+v1On6wA
G1PbJwv1wHsP58+OWJpqMhyfsdmeH++id50Co58XNhbys8Z9Tyr4I6Ef6Xd9mu/X2kmenbFO1lGu
/JNkY4SrndW9k+bhaoR4+DF4IFRqjcZYbUkwuOFWzS+31mQfBsOisjlf2rD6l0Pk2zuMK/kHqW1r
BshkWbJk3VCCN+9N+5t42YxY3Sm5NSBPHlcyCfWLXQb3x1Xv2i0kPoS6A8zYJzjt+pptEHustAdY
NhB3AkOWfULTq5Ue+NN7OzrlkuhY9xx3cxJLgr7JZrFFBJgfX2rG+NjKx6vF/udq57e+I7Sw1Ink
ITluoof+FY3gKSz2oxBZrOE82oSIBDlL+0r2uPZoXE0tujPc246xygt3FeuKG3k+mH7aXAyjGbeJ
T3bB4zIsUdrgEzRWJNx6JunZIC5RriwwosdXUAbWTbNj82mk27RDkWHf8kD158nEizJfIWdEyhjM
OHwtSUglMJNTafSfTm9NG57EBOjFv70edum0avLJJzGBhjG+z6cyIBULLMpPp4UviizvT9SmJA9q
1XQ3BeF9+mis6lA4m84Y6fRM+ns9FuJKAX94qaTYghvR3hOyQXYVjSRUfWnw0czsQoJwfQwFAKLC
MJrWtTc6J8Kw1Ro7NdU6JJwnHiVmyvnwOHu8Bm+X5Kcy20vH/qnCodzzGclbb0K8b1G1wRQQ8TGz
p+fH7/X4DS32FFsHpvTjt//31x9nJPHxyWdhelQCaNgQJdFCgvre5sxXMSzL8EXP/W6fZMR6ZsM4
B+pGZ/zsBxKfhtvjUBZOulJ+PfOaK31jQrB88sYAJkFeOvaqrBzcuo0Iz49DqtcAQEOlrTNu99Pj
QHKXhWJw6BYpiIsT3CiioitzoN1s4z1GtzhKduSV6bkXqDrepSs6bdOkLRCixzscD3skLUBzZbJn
OVknYFTlCewV/esi707uVIFFfZzqgbXLjSHYP95ZSp2xnDTQwKG64CSlewC0i4N2PjwuRRYrJOt+
/qmm0Fj/L295vA9mJ84CxUxgwiO6RCaJrqCQb4+rIXMylITzF2DCgQsyR2Y+righqE2s68jQOziI
rRO2e8vtp/fQLlEl6Oqm60rebJzSZJ1N777PKDYpeN+PS52olGUHuxuPp/dB4yG7O8Pgr6NeM5eP
yyLU+pMbBR9R4mT3ZD6gnH2aaEXeENxuzczRLhrKsEVWuWIH3zO4gzmIt0PgOsCtyrnyaqN1ZI0x
PnU15YZ+/GL8A4mqvgkdyO5D2KBJRtFKoJcfv/WpXiGnC0ce8Dp5Gxt456KDf6hove3Id9XWOk4U
q8VL1E1GuYaQMza+OCPFZJ04ePB6PtyBLm+JgRpkgv2Lv1e1dgiZZFUEpyKwLfQFGaq+jlY2+T0h
G/h2WLJntcH9UdvVKpyugG/m4nNQXDNnwis1xDrR4srfJbpia20TAsCo2JJmDzsuRlnmlfUz3WJ8
YqlSe58fkkhy+xRv26QxTxXw3In4uo0R62+ZaQENcUpnC2smf6pyI18RGAisQvOO00iCdjbNKWLm
+CFM/69dC39hlelvYKyUoqH6Ba7cVn3eHIwQCk1eGGi0qBPofdmR0h4CSPK7GjmvxvIiNeLDkBSE
1yfOpvXZySc2ZNAY3ZLD5kPWMdEDrfGr1K3sQ1pYhCbfm07KA6WE/90qf6qoyT7gkJKml0TjwiEM
aAELp6Fz7Kq1aE0Ja4yufpkhus2o+8XJe2uw/kWYSCQRyH1Sd+xD6J6TvEPKo6q/jTkxC3VVvwI+
O+wbYsbipHvHsvnqWGMEaqhbWdAfz2HxJ3J1/xx6sO77RvRrCqjplQ84u6KzmiXsCeZoJg8HW1PZ
1NUlikR8iz0TGKStvymp09+dQd6l1p9hTqX7llIkHdg9OY4YGM0REV234Ilrz6QhDFAWWLsg3JNV
BfS1MF+sUkfEFLG/jFInWektgvkKKYPWtDAJzOhaW4a29iqH4cn0INmSSkslN4G75Z/yZKIKO9jH
iX42PVPpbkQ1fMogtp4tE0iZU6aEjkH3zbx3omEU03d/JB3RvMaa96UihS6lEBTHfByKrctmQww+
NYPkb1kN6TFF7yYa4EqEA5OEmpEKFKB8FZ4Zr1yVkM852VeEUfRs/B9D6REcWEFkhIG4D9gqAk92
dkXDDOqIYA0Q4+B5GJ96o90pkTLCZlgsBRSjqSfgsCrob1a/TMf+kxllCVgt3vpRMmzU0BFMTiWI
LGC1JsqJNnN1rxW3U2SL7KxSA3VolG0mGKGLtG7fkjh/svW4QtNAoordwJAl3oVCe4sPqvWMi1b8
VEPjbh2zeKOKiPjQdHBX01YguggoJ3jRrG0FiLHIAm+P6scuqvTMXsUABViGtFeNmB4L+JJJXhoz
Tciu2Ud2Bh5cTmpZjxjHWH88aSpM1zS5YIP1RsYKhsw2u8Xh12XNUk9tUklJIoc4sW4ahoI+iS9t
jojczRAReWVUvCpTffkqHJ+8eDrQZgjoCPk1ACowvMjBj9MMxBvJ/wxGdqWSABQk2mojuwbrbEgP
GOFZsWgUuVKGAsrssu6h6Hui+rJNUN6YRFk+dXYUXmUs121uHdDTYOz3sl2U+3xb1El5mlY7igr0
fAJFbjF/Ma9Knun1aeucVViFIhTJRVEsXIyW0u/Bb8XVV9OzKKzzZroXanqlGp6cE9Oc7lpUi6ca
WLYuomSbgE47C7JRzAxSetkVx3R4pngK/69bmT6iMzkVIU4MGmhmku9YHe4BaVYn16rE1cos6zLA
picUqrNa7izamtQbWm0HWOsUD80vbcJ55ZSZtwbk4UWucyXaapnLUgMiTMEMV8ueheatHXaijCE8
t8W6ridWU+a0loP9NxWivwjBksoxRU1oXYvCnhRn3eZhAyBBrDUZC8G6EYDDwR8Cjw8lCMBAa/YZ
i2Ie9wbj12Ss6Y8ZK+jIByiN/c2KgbK0SFB2bgbDoWhSF92I+TI0yXCZPHNchORV7wovQzyLJhVC
sE7hN3g2nVdiPOwVRcM7cZrGkibhWit8uU7LMfiFGnth69QkWC9+hgNRMblRjS+ZXi08JZN1WwzO
RmGztoz+2fDRGyB8PJRx+u5FQpFBBVMDSMfOjpyeWNCshWdX+xcI6iJSICunyngZzHtlQn2zcuAS
bR/Id1BM2ynZNkS+PDkJ3Gs3VXJrVMGrCkJto0+2XCqJBMzOS8yxjTeuOndadxpCKpZFkJGrP2Pc
8ryO0bNe19pBtQ6N07HeCrvDX0ocFNrVaaeNwXKqAnBdvch2KK4O/FUvwhTDxu1CD3Q4wTNMKf4J
g886zuvf6TTPGF3j7c2ylJuSbNIFjkHU2hflTBfdAhVQpixNo9kIkkl908GcXFaDjRTZEs/2AOO4
82w0u3eBdJpYcyhqPSNzXLHebK1fhI0ssxo1bRuUIL2ZcwK8JHBYkU4EaMmSnHQuZypRlcmEREiG
WNNj1/Nguc2iRmIqbLgbAYomP/jl+QiXh67f5vUQ7aJYfvk+zUS3UK/9aAZgX4iNJYbT8CBVBamx
Fb1pH3XZLyMryA6Wm+6IyvBWcBxNoEdRdaJ7qECKD+N1NEFXDLnM7yadjbrR3miquAE0kSFJxkVh
BcdIk8nfeGByc8zukFSevWzSEC82uURZipEEE9JHPZjBe9sZX3Xq37zwh4g9F9PJ8NKU9h4QoHvN
CfFc6WgLN3ECY2fUoPrqw49KHBzLoC3uY6/PeEs4qdJWOMmRD74ZGltVbSrUFutF9OZ3iWS4t1cV
0zo3Qk4saZRdR4ekmbFJMKkop7/3gH4iPAdhIw9V6BlP+VQgFNYwbYZh8laX2Gaj8c2jeU44vYjf
LGpntN9iCKlZbW2KCoaxk3Tl2YZunbrDOqBMRou2k+cyCQxG2CktcTsbpLPML5IePT/WXrQt5kvp
x/JslcZO9CI6dIyWmmk9o24EjdDSI04Q+FJgdc/silCxFTmioEHgKtOsUxQMI9M5ZbrA7Yf948x3
OItoxK8GdNTQkYZ8WzjhPjMKHVJkt/DS6MUdM4wqTuYuxow+j97Fz25bZmifafA6mF9E0ljMNNZb
PGVPsE0Ew/QuxUCTePEhLV5oJOpbUEHupuyNN1rv0aFyy3Stk+IF0EQ6l8Jt/9ZuQpJSYdHh08uD
jXp4SaeVRQEcp2NVYO+HcQSuUk7fow663v0wu+qqQ4bdGMKHjDJq3UKYDI0BDPXD42A1WneIjZj8
y6Fstl6okVet2ZfxqBvkNqkg5UP3Un9PWq+3Lxo+XqMZsiWU9fHk1si8/CS5sEqg9m9o6vKokj/O
AH1RFYPMBvoTdYjdGBcTPdpLWRF02TF71+UE4Jgg50thfGlJ5l2SEa34lMytd919pSIH5yUluI5S
Agm8M86INBWAAnre6c+80iwjacWbrUPyxtG1ixcqsoT0oMIcPXtfd6TceL0YqcqU5gYNbIGBxlZ7
jxiCp6L2wCYOLGFYrnXr0YqDdWI4P0GjrZJAxefKQSY2/RTUPOm14mfQNWmu4EwBqBhBJ/Tyd9OQ
Nh8Bs+SpGrZpd7SyIN5awlwKYs7pUAMP1/V2Nl5WL1maHJyxeKYnT27KR0k8UT4QQahKzL9tSGOM
/Gxqscz5Q/nc1V52iGVwji3jOmlQKyI93JFb7y+1IQoXwv+KE6vbuBpExCqGSJ5j81k6Hewq3f7G
xpCdKpfmdR/Ww6LV2m9DCWLfguqUBM5LMddt/JKFqQQoBfMbfTnzxaFNieb0R/06Rg4rfw39o16/
hb4C+gBpaQk8T6yHQeMl8yMTXbCNHO0Zoh5ChjB+RyB/MiLonWEJidzFKiaT4lRl3YuRCec8Jdrb
GDUanhUypS073Rm1Qfqfk9z6mpGFoMmcaQbG6+DI9UAzmiE1ys5Zr20jhLfLMtDADYdowZPBXvdl
/qvAUrqKe+NuWXV2NlLSxTpn2NEVBZI75swozjbIMV0ZzvA6aso6xpGTLFK/8DaKjeMSIvZBWRb7
Gd2M15lyfgZd+Rc5ZOgB+mVvFeDDkmq6KIT4pp48dT6DEOlR8RKL1OuYiOxKY/OKhsfeNQWLExiB
wI3IbJFPTkabYc7hgCVtbG3hNniSmKAK3xnWwt6pTL17WvciyD1aBth+iLvVxbJIOmdrAYlUhLbd
GET+sIE7cv8aSGlZHzu4ede9Ndsk9YNVmPLmdTd+AIXmEq16g/vD6oryxNbXoE6N/0ObCChnNXFC
f7aGwVncUmdqYJVo1qod0wOJgYVvja+T7oMXMKwfR3cBcuD+W1g0nguq5osos+XViM1vORJJpRiu
iRlPjbM/T61UvrdBgH2KGG6aN+7aQa+71CJFchvZdi+Orr8NPVusKTO/G9/EnNA2QEURMiRlsQ8s
IW5zi2zjevIou4rg4ax5T6SG28RmBMUZkG9aO9jrRQ9dLdfeC268yHJxoHbiMLSYiqM0Udt4nCtB
RuesBZEhe/yluKxs1oae30HFi9jXFwbr26GdztCk0zNjM1j5OeAX31X6FOdVveyTQu0qhXUWYNPa
9Zrhbjnjp9fV3XdXtachJB5s0C524b7i1tBM+oyVmYOn1MNiZaBsPf5P6s5sWVVtS9evknHu2UEl
4G0HRAGxdqg3xqgUVBAVpXj6/Loz4+zy5I68yIuz1ppjrqEUvWxVb+3/wSYKqCK5exeyBFeQ7FBP
mVVY6iDxnC9nDoD0+wZa3hwGVTg3NE29j+0TICKGQ6VT1btFeQq6CT4cWGqVm6dq36fU9jVSqOv1
ztoxS4iQ9sl0sR5+tb9eNxhRUU4m/TK39d2tgq007ySkbGknOnVl4b69qwPFuhrL9uSQyQXBzbp/
08cVtDLmhVI9Z9/OSdUHnv3YrKhbst3a0X67R1lTyQyQPmaG+q0bnd++NGMJPRZ1wZVL4S5pcUWL
KISma8E8ETEhufzn1b0CNSu1+GFjbqSZch68zuf76Hxsbm6aH42RZpsTcJjU2NqT/GKr1W9zyhZA
/DpeDWlrkFEuFWQI71GbQ+NMKYOkkiw3mUniLUyrYJ87WwqgCKrg9ZOa7qoGaENZE5aN3QdG5Lh+
2a1vGRcjeoCLcVNAE+vqijJP/S6h2h/eHVDbGtGjnutegD93DbH8cP0vinYN4bO5hlW6vF2oTS3K
5F6oudcvsgVhVxuIF6jWR/u20FzKwEHxsF5lSLZYTo3vE6L5P/9LbDPDiD1Trg8m2k07VvOawx61
jEqiNZBNcAyp/pxe7Ylig5pai7Q/uPUC/WU1A8Ou26XSvu6BChwQFYfww5daO0w1LMp9u5+gYjtR
Gs86uJovAI9vIPz83x8VmOLeVbdV92FS2PW0AgT31e/B0DzSshu4G3XxmskA3tYqXs0UsqVn8LgD
ctrlUNS8MUTbS7U43mpIBu9X7DLqO9yOAoF1dbX9pnzedlqv1/cfFqWH1+y2Lp+n65SSpQQ8Q9Hj
uG5k4hzdNYwip8g4gAVHGLce4pPOBquutIhKEtmMcS8IZ+rdCBhDzq1elr4C1Pn8gsfqvi99Uvr0
mXPuYSphMylH36otCtxBLB1RBAvVnfVqZo5itC57A1xKmyPZfYeA7/Uhf6Nis9+qQ/ves2f9U2vG
KVN+Ieg12oNKOgUfPUfXlJLkqKiHuJoMwK05zx2O0+ZIGssFtxQqgz1lPK8GRtW0OEECcgeUxtRM
x33mYNhRlWtN3z+u+WtJMiiZDr3+1FTa+SNVZMFbM6dGqBtRihU/ehzDZedxbmfDl3qLSF7CuMHX
dB8p2agquDQqIcOieuRuvyCV5Ebe+J6ch+hBmMAkYo7RUY8vGug5QB70nlT+FC/4HSCNuwWZSc/B
zZs4t/OCREy6eyJvY0iUnzQFjhIyAqCeVihqeHLOu32h3hOzJAtMzmdqGLV/gn2BsOsleAFftso1
TsUeZfqpnAAauxfVJG0LPco0VScVsLe7XmXKl2lciHmUBLXAdO0rNWk4FK4AwQpQYRdQvuU9aw5l
iiPheudqH4xzP6FyKSVWAzBEWTp3z8HVSrOy89PqFr3aewPTsobqfkBbSXT8xKks0O92ZQeaslcW
aqd9dvurE1+1Vll0BAlgwSkMPwMvEGOMSoxesVfio93sXnsdWNbXbwoMQF42m7N1NiKqxHO3bmCX
JTXBozKC7GfcXBOABnEnnNnXcvhL7JY0MWutOzdjWDQ5kbESmNVT3Z6C46N6iDI/7vQue7qKue+5
eX6b2Y+q+ACH8vvxgtlOvdXjY1vEpW2U8/v4RFVBQAkUHmFJJl/9pLr3stMuKu+8UMVrpFA+Nwam
CFyLdWAqMKmommUMX6b5m/VeaXQ8aXGp6+eVAkSokjle87jCUq6/8EeOz76f6aRVVG0PrwNHnbwZ
9IOq9s6+lUPg2zyftluY5+dYfSJNzdvti3NtTjwfynfZWU2Cmya0ZrY/4r8Q0KeUqHyCEFfDY3lO
Obx1BlZXVlFnXO+JUiJUClnBUxDhYOPfiNkgIu+PV6AU1rInD4JP99onor+6OLk+sIzylhSZeks0
5XIbXKMXoSuh3gGKJ7pobVLjyQEATO3J2eD8x+69zoIjRUukktcZWcCBda836isadoldJY2VVwA+
N1Wi5PfxA2cwPGY6hYDHJ7jU2snEqwTvg5JRFDNwYBmy4PZsx3beev0ngOSUOb48SjTxIRsFWlfb
djOnNKiEVkC4bc4AwBm9ozV4PtcN6vPRdOBfPDW4qmqX3NuvrOTUrClNcW8NHbZsvUssLb8PnuT1
C5lij6exVz8zuBWGL/2ukkLW7V5IuD+/3Wsao5aLm0o55/WiQNrKKXCtp1F3tn2gLvWsTSB1MJPu
tjcTW+Z8Nk9cBPWc1tBtA1JbO2RW573TAneKCHd9Z49CGBYqe3tWKSBKX/K6D+AEQCpnq3r4r8om
abXtP0eqYQJukJ8T+9GUcYGw0S9gjRovkg457hzkHNKS7we+2f723B7Tx0HNy1cAQepDnAGRH5F+
h1y+g3BJRk7tm8aoUDg4L83z3ccFOKK2SuDyESbnx+pCPuWQ7M9q7RxLeOF6t01vT/brvaVlN1mr
SGwMcqCSCtPn41bMFP1ihLKax8yzMykrgN5DD0KezQ0UDPvOcStGqfkAD9w5njs3VbKLCwnz7gyN
8sJAItrpPciL3it82XYzxrYqfNxyZ1U6e8BHe6fyUHOaolCgiNYb9HVOXsHvPNj32339rBTHUy99
ca5gOjhpRuqDBO/411yfVapRBZhpT46CmuShKZ9t75nvLppODJh0MbMiJQbR95kamJDH4twmt1tT
ejaACOPrCRTfu0rZ5R4HoPc4dcmV7AGv0hXzQ9mDm4eZqprOiUOrpx1RKc7hpSStVFxqnDOfqTVD
xUl/lJZImHG/j2oKAUV3f5VRip6QCSD1w/XMYn9aGuB9gI6FACaTmDJLJy8ixW5Oy6bXbwapo9Cr
EpS3V5+QXkcKtpc/tTKkanUO4dO0QziZeEoTwGOOo9MefldKNzwyUM1ZaT+1JYAflAPX1Ej1zGq3
x8nI9v0msZoWPIWn6eftCevgaVSLZwE5w1Ub7XucKPWMnXabqc+ypVL0pM1SVfP07NIsSYQB8/ZB
DLU8AzS2t6Y60R3jXp2SyszshYZF7Rk9SOzxBLMwYyw4fLeMCHATZBv9tHNlPy0BBp8dj6QyUVFM
qradXAkMe3BWBDe1Bhi2MjllFK8W8vGyLqjDy/JIeejKAuOEVUv6m9s7kpPT3eEih/kqsInm+s2r
yIWDQd6qAPB11OSfLqfL/Hi9VksyGaz0+lqQpXIePst61xYAGFwsTsTM7Bzb1gNo22dydvbXKUcO
caletk1mz2o5eEZm2svKMc6UFgChROmLvezbSh3qpu2rymXTao9QmuCTnqKS101uXv3oLdu+Yi57
zzRuLmqfhJvLwL6b7WDfr+/utYGG6A6CRnA5XwclqaULw2n7AXug3uvYb0DwpKy5RW7e8+hBVhVQ
zO32dgKLLwWBHV7fql2Rlqc6cJ8SAFWH78sJ28IyJRdb7uBqXlAnIQzzyqDTz5pn9jacD5K8oVoP
UMz61LxbRpJn9squo7ImFAKKx36IZXgdW/uW/Gh81m7/PEYtFvmyenCMl+9TwixKeV9aZV5GJoga
4FMTX0b24jpxIl/n12p0N8GDuZ5GNvnXlXtUFXysl06orhj2cscYwa8x7l16cadDtK5f7eVZx4cD
oujemgObHNaBYrYS8aDslu3zVCRdeSI3kN9IheRs2yD+DfboPlOX7x/gXBBeOtcJAB3Vo69xYOgc
vQvASIGu9FCx9o005OctJdhnQul+fXSe3oMOut/WY72o9aiFMRohND73YMC6PbHvbQyhRaX8kOb+
mGvXO4cFNmiF7evGDl9397afSHLMJRGHC8Bfz8Pl6hgcKn0+iNkv9b519AEwsWHIpNnZ2bSGDd6U
C6QFFI/X3lCXbdq/1vA96INONeGdCerC1l27wLiroejz+lVTLbrsW68LRsOmvrvulY/Zw9HVJFMe
Y1g5dTIsOEWqYOIEzN+4ZfkSX46KxYxBvO21C1gVMv39bKbQ8oI+lfYJtqI1sqN1HGtPMBELmF1G
udopZIA2FlZPzxhW/UKH1vP1c7Ru2aynAipNXddUUfJhpV2P3uvS1CQfdwnJjfnyZQNZeunizqqf
Cfpti+6wxxA+hoYBcIxVd+3qXk3KO50kH3dSU4u6PN+wAsh3xt9xuueyaLQTQpiCLbOve5msH+ld
cJ6ZTU8z8bkUEwD/k9bNCyDl86uhDHst4R8qsF7TfdFRgnx9JG2mLShpaJYamRZuei0PaXGlypZc
l8ctv0+I7YbmM+X0vaXAXqH6RLcf+bC8PPnokk/JTHhOLJvjeRUdIq5nx6RahC/vD1M8K7CMHk67
B06n7S01w6jIu6HcwYF8YGmZTjtsU7IuYKhRPcQc2li7NTEJj/B1yDv2x25+qYuvK/hhHudDYGU8
Tsqy1zysyQO9S0Lo4KQ7yhIcFWWRUkFCis3y/YPEfl8pSm127IFhcSKnJrBNbKLs6oz3t/K4uqA8
OaBiWo7XBgKIvOpWOueCsLpcQQwqu+D9UUfdvms1HFtpVbcx9dqJH1ZmIbMuIxNsAzzIIl+ZFuxp
ao007RWUA74/Oxc9YivX7De10kWVpgRHCx1d4Nho9tczQ5s7EK2TOZVmRIEfR3VhOlsKYY6rdwMt
GFLOFOvM3z00rcvsUoA/fDsjrfOzSsdfT//+1CBRrWpokTpKJzAlj6sGSAzP6agM7i5HE1xPqqiB
qdt7TuZgPzbYWr0nrtD9AaCy+nQMUA7qqEgddWlikxGLxwW8t43mdukRvrj8dYtatRwfZVpgzs6p
yoboR3YFu9a4cSIOd3O/NPWYfHZrAvHARG/i9nmmkr4g9nI1DAiLyY29YWl6BWs3yPaGb7/u2fz0
6h6rR/qMoYe9syqP1Yp6uNXlrBmJfayqVVqSbJ321Xz8vvSZw5ryujVmRN5KtbJIHIMV1q7C97fn
HmXDt8uVNBF571H2dO/0lOD94Ft/DyV2ee0P3t8SUL8OjBaH/33vq76WwRNcL//95FNhP0BSgVP7
/e2lvXWj/AIO+vtRmVY54aOBLfz9q0MNYqxY0Jm/L76hJsa2o3//aZRmlxNLu/3pa7987qeXvT76
06Qcr7PpA3sse0PlZb3kgEa5nNQGjHhSOsrH8v1VxRbeE1edv39LCeykaWFN3y8AxH8BG9Jl8v7N
uBk/+2eq/hkvSiMeQoGqMn7faN5VmSJ/6oXvIaB4lwSJsqhH71v3Wk5MnDjj8D0Er+xy8nMDMr33
t+QOHQcUFOSD97f1Cfyc/dO8+u8n3/aSWr3Mnt77yXpVEs0ApcElh2RNekk1qfvGcXiHcsBDMtZU
C5SaTFc4B039eK0bjsvcAoSzEfmf4FWnyj0kVwA4bRCnSJfqnivnhZ8EgcOI6Lc+qEj/Xt8bzHw4
g7rw/WuDhy3IpwF4ZE++Z6qCRQXrNA7k45jHqvJ4rTS0KCwRe4LE8lcDWEhX7Z2KsGzA6iXncH6t
lU9Q8aP0IfmM3qJM65O5YF+Pw0bu9QqzhgKTJTgKHGCVr+W1zMFrUMhj3BuqTci/MFf15fQcFB2r
634slDl1oV4HOuEgv5rHgQlB4Ky5WMM+VHi+VgFKdMUzTgkeeGl3JtmgIrkwheg0UO9k09YXcAQc
Qls+aFin4AwKw4pE3wcHS2kAeRwkGnr/w5BaAabxk0/KBwh4zksnatVe1j0AG7zj8a4E71+53nRR
uTI+dZoVhMImpwv72SFy2u9IDf+zGGo2j0ayWJDKPXq9Z+gW9RJXCkGMm9aYvvZqfxWL4SRZF7fm
3nCiZhp2ZNqvX7VBYZLz7KqvNA/1VNVXQNvf3AtmQ9hdagLVFXXbz3P9W6gQgV1lymtPA7O6KIsc
Gh3IjMjfTt2uMm9RvyBIR0jmU3EAgHT650dQ20/gex7qKC9OlMPduP512zn5nSxCG3RR4if9qFWI
XlYmdXYEpMlmNK8Doi+91Q1oldIxm1FWKxz1sIDBGW73yTPS9JPHmgRiuHSWRQ8Mr/PLRNRCmDMg
Eu+gvTnPrbSR3tnD3HmSlHkjnIhSW/dzaNLarvftOI0etMcG9PBLG3bmPhtnD96f6zAdVaV5i9ui
X436F1Z8BY3MKrPwU9sLbs29NybBaXxujeM2S2GbsUG2JK6nSmYRGC6vbTkqOx2UHpOkvSfGUnkE
P92WGwrLsQF9Yk/SNGTz6qMePhqbrE8NRpMj6CKQW5VnUBJPB6eAxxrqeSN8No++yBVk/lkxsrVm
ArWx36Pi0tfp0H+x7LuXRU6DArNddTKeONF62FpU1l179ca5H0nLuO/jVu2WJe9qydWYlZi0vGrF
huonD72dPBriohr4SsqpmNukyI5OZFGQPEbaXpZW0QnWIFE8TdPF0n0FDTgeBgdzK4u8lZnWz4Ky
sMHjtF6LS3bPxhfrVnN2Wg+1fptNlWvTep3V50yBlKq03ztQaXJeA00AvhhVmhyUmOe1Y93gBDxr
0dmoFO+mXC5rq1RBrzhTIWLIPXJv65P/hGkpOGOWjikYBZukISPEIUIJUF+VrzmJfgr9/tGxoisK
aId2paQzUECG5bMgd+yZX8dwKgGi2GWGaJzmh5JbOwOQXdGcz/294RBRvhkvd3y7t9b0/WKABLz8
RClJSj5q8Dge8zVsmvtTR77VnuzJwu4BJFTAnldbQP6AXiac5H7XyvU1d04Uh2UxnIHov9dtfXuY
bUK+7pdlAijU73+klLeOq5wwQ+8kA9eS7rqr13VjgrlTQwjQWSdPlx9Vpt4Nqid6/UGiYtgZauU+
L23n36sGe60gtyOTApzEN8vvO441OHKwv1ayfkXK0xmq0Et6XRv9+9apqYV4EL51ajg3u7xeGU3z
3T00awx4WkpBcKuAT/3y9o80hGDqNekflXrZskI4MbBIxV1bhs0ZebWfvKRqyMnJGJ9uABJklfJc
76lTRKvgXpDQaRC66b2WXX0yp+RQwVwF/tL/Csr0OPu+Xx/XQ/WPMNP/vwKH9DTwm//flCWLz6yo
/kN83qv09wLbzd9iiLxv/YMholj6Xyj1UW2VpFVS5HoGRCR/2EvkV33d4kgFNBDdBHfxr7jUmv2X
PklvrCOL0xCDb/+KImL/xYG2xOpziGrLb/T/CYqIZv49iEgPdOsep7CyZaoKZIkBAPbfgojUBiAD
RbXXvc1VTMa73XI5F9M4mIzmS86mBXEmD0RLMToKOBe+5qPdpBPzTowzMfK3wXI5IS86COLpfArX
iFjOGzGfBiF/Yabz6y/fbX/J9fWBjgtBrk0aXxf3oBbnQRkoo0uQTVIfRSmGmVeLnvezCNez+CMO
F+v1cLGQ3B6z4frkzhZP4W2ojRU7+dlPLtYNlByH8c9wMRsOF+toNvybCZ3+Qeb+j+KZT69MpURM
6cu+/xWx+5/GxvwHahcgGoq2AHjCi67iJqKNJFCRvCL5mzVEDTeb6Ge8+fE2490k2unuQ4ym891m
MoCJZDC/iDhxw2RbCcXNGMrv31HljefT+SgTk814NvM2o6ARk/nyd1qILdD/H7Y7Hy1vYimC75vY
bWA2+RJz1d2sDRFRAur/Ti1hCThiRDCdOl4lptPp73z0NZkHpEi6QbxSRcg/i5lsYjTzLfFx876P
7uEQRZtDKZKtIz41dy+O7iqMUrFY/JxFtGZoZz9JgqshajHDvKOL6+NADGfAZYqfaBb9m6G1Jdj5
Pw2trjuOA3gg2wOYnL9ddmanNopW4LmPIQkRu93ux6MVs4V7+IlO7joXY/5ETOuJw2ahB5vdmgNh
d7zrvEwcxXzjbTakb4hyVPs9cZDrY3jIWSFnQd9ZHbsxZiGDMPT6giUrJ4BUT3c9O1zcaDwBQFVA
GCNefMMiVsTyNx0o7lRMR8v5fB78soL7bgDYi5jPMzcJLTH/bsTU8kyRjUyvcQF4cKHYcTnn847L
l9/AhnCHDQGWtXnj7wVlH2K1Cmezw9Eb/jCZUS2Y4zjm4734/HeLtdeTcD//PKR9G5B53bbN907/
GzggGxSt43tI9UCl2eQUCroq+W2uwhi8hO5SyC02dnwTqgvFjVhPRqObkIw6nffydl/LYDoZ3Ed9
Nj1jFkW7s9hwyi3IuRUT0w2O/D9zdROjszv/mkyWKEpG5whZB0O56wlEyBgpMVvVYjGbTVjIPCcT
X3Bazo6Chc3sraNk5bbi58qk6+4m8nY7BM+8czs3HvGs3zn7ex2xhcaG2OyO4jH4hp3VaxAnHQw3
E/D5/K+J5d5kZzIPd4ZZho7I/zoKX3JTTBWXShaRxIgpjQbLzs5/mSh+01lDBdsQxB/Rc3/wzIU2
AD+XvxsWSjeofY7efUk5pLvzLPy6MpIbjE0Bd4yAqNc9CSbzyhBpdIhnvlvceOvS/ZntkI+b9Ybj
p8FGTsGu9q2A/eWBHeNeoDY6SBalm5gAyApJC00QP2yv7V0sDrN1zfNrOnUVEUcT3GEIXhS1An4m
hioTPxfXcdckP3PfevVzHKjuz3qju5Pdzyy8i40eVB7EeN7JA45HgEw3rAVOkqi8vreCnEjc/Gqg
hjsGKqfDEAcJyTp0ZmInBssE0h+P4jzeC7SqGJB6y+IgVimmv5eBAXHQRHUVOrwFJ5clM8npiu4a
gy5+xZ2n+lliT5pB/plOIZkpl9eEvbPs8SisO/f3IerAcgtPTibgTUNn1Lo9HoRH4+1jdcTBtkfu
BwtUdhiB646+5EyowY+k2xG/I9hjpBCkpotZ1tzPYPl1k5eDJMS9S8V3vI/7uHQ/ToPlxVsGRaRO
gZIXW8vru3ElvjPXTweQQA3Uwcv9sCaV+ECUMB+/wZ5ufszlTkA00BDvHJT+yzfFr+Iu5YB+0NDX
8LvvXt3B1zwOAG519970N3dfYm6KOHdHUjMGlWi9MIEzhR0n55J1PpjHMcJZcT/v4jP8zt1PH49r
dvF+H64xBF44OgffZ/cX0Ekun8g1tdlDpHWIZqyldKK4r2HqTYvhfiSbvyrcn737HO7dEM3Crd/P
wcPDAh/YzOTHL+dHPGGuiTSYndjzrd/ROUiqBsFX7a5/4LuCoQmyKQijuI2RhQ2nECDdIu8XPpCa
YgoaAk8r+TBIvfmVTjdiFG/z9/xf3flUyoXJ0hLbyeSGlJzOHy5ZbLRnMEGq3qOX2Hu4EPPUQ1f1
6e8SMvGB471c+cmZW/LgypB8cDBNtx3XTEgiZHec3BqxdR9QKiiX/2YSzKfT7914+RJ93/Lil/io
kMz0UlKXcarM8oaKRQo6lMZ8/hj8Ip1gPRfBzVsilxiKeRBMkzAJ48TfNq7jMR/gscbtQBlLSZEm
ld8Own1Si09LPLzvxyCP7fHl4ExIN6N9V3bJboxICpYs+sr7mlJg4DtQYyUrqGQmL7fHsPkkOArZ
nQnUSgywXBnkHvFvISa7eZfYY1McR59QNMDTVbvRrHTdj4dnuwHlY9w3/9o5bI39sPS3XAVzmvBt
dMyRtauPIKun6S92SzB1BCI0RV0ujh5cCKjxcBt8dMGHJb7hD8OaKJjwlxsfzuJncfgBdZh/fyiy
8SHYCQwMsb346NzkIwQVUqxKMdJQhFJlJaWIpfL6dbARju409WKq5fliwVNOLvKqDE7hZz84IQwX
CW9Mo0+iNQJgJrH+WSD7ofSSZsbBPbBX5Ui8xO9HsJDzig70UhpG5RHUPsQPReWSRQRr3hqGWUTs
xaW0Xqz5D1481AXEb8hj8EkQfdI4gb/N+2nd8RKBGrADgBT3dqW3efhIR7kEahd8HYaEwyS+Kkfn
pBpVMaqspoVHN4bym3Xd+XiVvsP6QcdFa2SvgRghUsBwSj0j5xxd83P02IlS3m7GF5edg8LAIFrr
6ExtMInWYBN7PzWSHcqtUErH8xBR3fqbp/+CZ6/xKKwZlXEd2os6vA6B2vRtT0WpDWepGNpiwyRi
5V3czdccS2i9nvFE/m15QbTArMHwe4qFLs7e4lB5EQlKYrw5Dph3xlkOFRh+3s/a95OQjVML2PI2
yiAqN9WgcOMMHijbj5Pw6KHhZ4uPVXjh+oiFM6MBaeC4gPPyPmnfstnk+MpxQsKwwNwVonjrx+FP
dHGZpCIIg49URD+Zl0/MyIrc5/Q5UoJs2nrqgFXH+ZTQkMzY+KRdIWGFj0SaJpKw6lMuLuy7cLuN
kQaYS+xEPt++/K3hHujNDKshhJMZwSPt03ZUvhe5Ku4uN4eLk/jMvQWEW4tDEQAbIVSx8tHr7MLP
k4ii9ZBVh547lG7P5cHx9wVPhoU747XJXvhkCotvKd5oDY+Jp0EC6Zbh6gMySnjj06MlewH/EztD
Em09RjyYle1jVl/8xWqVOLyWBYzLwRgC8CNky997a+bCSoCS749m0SYKVz8HlLSbLFg2s8LdfjLq
LGo2ocOuWZXuAYrXcX/BwsX0ugTD4cnFOvjEWHz+gf7EsT7+Xv+VH2PjSP6zZWgYHPKATNkjHP/3
xjbE5lrdGRY+XrQZb7DSdqP5ZMf/Rpj2s9lPNPxZs/o2fLSzxRixi5n3tuT42ltj8X0h1Ue/8/kI
uTtfjnDx4g/xKQVrMP+ds8mnIogRr/H8bT3Lz3H8pNM4wqUcLH+lCP5I4ngefMTSa+Qx3OAynSzF
xeKgYvxgwi8OiDIp2PgxDD+la3fANjrMYIacDbGlZ//nr077vxgbUzrZ/+3Y/AMr0zlVLsbDYWzW
m914xtgsx7Rjto42sEIONovZD+2b4T1tNrsJP1DQWLl4fnIJRCjr0ddSDtVYjuQsWkRcGm1mYbLC
eeGRuyWjMNpx/44FMM4RNxGqc3KYRWMGVg7XnMHY4fhNljtesJEzMd5tmIUdt0vzmG2INY4tvJxP
US8RMxbxMNxfPHZaLF/B3ATzzWayXC7RmMwMM/HHlRnJVzQieFvXQRzMg6V843S+/BoxLSjDKX/i
X97Lf5NREP/yBL5IksT/WE52y8nXbhz97Hby4fJdyznu5+R3y7Po/7v9vI978PzjmEXAY2N/m/if
fpKEK57jruT2Zq8sZjh4dHK2WIV+8pm4yTYJ+b9VyFKYMcWIsFm0jraspmQxW6EV57Hc/Qs+ZoyH
3MNSmrKMYq7ZcvdisYkOs09ecxIHhOZisRieBC8NVwfm7rBGmyAdGLA3J6jYrLeyWVyQxEGw9X2W
KusZgZFsY5+b17tZuIgwnv/7tab1+v/S6zWNHik/uoGb9g8b8QoM/f3W6LoXSX8QR3XHRBJcGE+Y
alYX/ZcLhTXzgyk2m63levgzLWPWAl2ImG+5MOQSYkL4a/fF39EG72M5YXlFiwXjxjM3MxYPS2/J
o+Wqe2tVHie/wl1y5cKSDiFf7vBwaA++M42KZuvZD+ufxcqV/CXv4bkoljUxBQaTj8784K81K37N
jXJgd1y+27F1dpNZ6BKCiHZ9RAqWG+M7n+92TN5MPmtCy6/iZ/i5YIaHbLSJvHXC1VzLIuafEett
LUXSDvGxOTAq9IVbo/UOe1N8LdkssnUsI76Se5K9ylfsQ/at3MiRJy/kGrlzdwzSRL53jiNLjzfs
UgZ5gi+5G3PVmIvG6ENMxJXLsPNkbqG5rPgB76W5g6tAELKhlzv8WDmI9IIn0hIGiuePl+ze2Zg9
jJu7nHD9W9LSed5zo3XLL7YP/Wfm5RTO2L07NpZswGQiJxlfmafzWBrDDV/jLzzIyRev4ZH0/2s3
GfOk+btj3MctcpUQ7QmH/AwXLGtfRn7eS0JuVp7F63g2Tx19EauSLeYLtvtyx9PZtAGvY0holozk
LSeRN5PjPuKXyfuPXCJ0889/LCemHOkkVx6ygIuIIEykOPmNg62Igw/20gRH6IsIF4uG2UXNHAVy
H4kgHc0NnRkhNaSAYWF8z0eyTci+yfh3vponrRjGIUJpimR8iywu+2Cfx76PZRrzFp+3+PyM5x/f
H7EjfNQ+osD/2H7GBA7jbcJr5ks5a4jnX7b2FmuAu2mfFCpx8PUlZSObY/LFH7pPhxEzPBETf45u
aviXPkkthcCTA7YNV7Q4Wb6bPZ8mwQRx94EE5JE8NPQ/kIlxchbYN9tpHIsPrtzK5Z3E7Ej0orxw
m3z6iKxYLjX5A0M9XKA1P6QMZewuxPWQSfRyKgfnI0ClFiLYjQI6iKBDEIYyNIpg5gFhKLvKCuMH
LZ3T1V/6MKeLiHNuxguQUk7KOdoor2M/TuYM3gfv+6/AG0PBzbwNHS3bFPqf2/mINUM7ElTBNN76
sx/UcPiJbZTgH9BsPJZ5TNOYlpBpSeRHjNE2QOjDQYqUT6Y+DeZ5Ur+HoWworyFaIubIbKkNZodh
sv2gURCRfsTytvgXBUe7kcXbLS/+YKoZM0aDdxC9lEOzTVYoGKC4BPI/WYSEnmPmwf9kEtgabGlm
TY4IVx4WNIjpYPXISULmL2Zy8y6IdH6G208+XrHlw/DzcxUeUPssoGT7Gc6GhFMIPs+GDPtHvGIC
efnqgHTAg/+UqgqHhy13wExJPu/Ym4RTeShaDIm4Is4aJwwB/6z8ebwc/TKUDASW32GI4okD1tWE
9Y3ACeMVHzFivG+xZth50FBaRVyPLsJMkHs7ZM5YfkMsJPkG+c8BVYX8lJ1ibhY8CqG7mHnRZrjB
bGHXD6SsY8PR4YO3WUe7RegjSGeLJERKSmW7SLY8DjsQOcnNQ6mQQjRIhLBGiEvhug7/aGTUj5S2
NEe2bLaZzBa8CeErVSsfErnlw+WY163RatjcSSKv/3c61Px7vvX/Cso7GscVlLeRFvcPBxZ9Je/X
D11DhxKcxIxCMUhjSGp3Ru8tRzcEhaScmejvKOHbhkIXodnQsG/Jzfi9DS2pBeQOlyoXWUhvEH/s
Eflnt5TG1WAX7SaxL7Xon8//GGb/SdmZLauuHOv6VU7se3wQPRFn+6JKpb5B9HBDMBj0augEiKc/
X7F84WV727FnP8cAIVVlZf7Z/akVNmpTK2H9md9PXuqP5ffflC66nvJvbT71vemXaiSHOgRi6/jb
vJLLrynQ5jnkf6Y2w1i5OTbY2bHTbNnSDxOHm2WF2XavEiMHbKL3h1fxZfCCvtV5stPbBcbcyZHH
e31tS9HQqPcl+8mHY6rmbF+CtgWUjtm/Efv3NSPa9wNf6D/YuR1vtrCnelH0a7E8nKsYK/xdLK0v
uV19n1M8SUwy/waqaNjg7JAs/bRcC0Hgb6QDsIqocV6wUs4O46yXgodksUnafE0veOtXIwuu6WtB
Ylm4tMYL3PDXxIH8v8cBQ7WMtcIizfLFzlgmbdbc0EQsNfbTBnGCKGKB2RXEXwNiMC83k7F66B1H
Q4IvGuF7XET/CqeJg9HX/+X5vsL+tV08+HgY//AtV389JnczJq9FLAiYYm9wZbHQLBPwDe9JewBA
O5aMZ+cDvws7thcaAGFJxmO0E3tGMoZ7RkeNp/ryWvkGW43FAc0aPKPIbTTswHZnCkCl10AN9CWw
D/pZggiADoZVeGF/Q+9EfTB0kb2YoUgxmURpWWwHBYba8xTqRhtr4I++C33ziAP2HavHso10mo5B
5hFuod6cZTgFyAwH+pX6fKBX9Wly3Zk3/uPRPQ93gw/RdutrKgl9LtDGCMlI/41Kwz4sZKD03WKt
Rlqed6OJ5NZ5Dz4kQMp1eZM2hCNnYbsxMTqHR02wKDgPLFjM59voRgQH5aoxBPcTzllulCemmB0B
wgAmvrux1Tb/i674Pl/B1tgYx2jhJRE2BdXObUTRwkYVf4UVSceKLjS22WIntAlx7JmHuh9h6VBz
hBfcMWDj+wQTbAAoQDsJ2g7ZH2eL8cPDWWwBQ3hhGkAsMAi7ScRugSP4ika42Dn2b4YNUzg6vF0n
gVD4GpjpX4TL8HC0sdDfVe7YHWBYgu1wNtOwGQ+Ih5nxJqCO3vCd/0tc108wXdwSb9PoSF+hEhHi
oDTaYdP1qnl4S9iktUfiaTEgDOfqHf35+SIjvbdgVe3cH6ReMLAljjyhSnCuxvT6azzGTyFZYL3Z
V6HDqToSoL1+bL3HHmkgwVOwCxo1gYrWis0hPwwWGczICw9s9dDmWi+P2o1+EwKlM+TtO8d8wXog
q2qC/CG5ownGCVOMQvGII2H+2QX9i4dgNUAKXEMR5Fks9Hka6gASogFo5JEXnBCeD4c85oxqoQD/
LEYoTcQPIVtHa8+ZLFiqNdBgHY1GGqPtcIx+HS75RVRrzDtX4qZtYAMXZf8IaiKVI0JhIxJXiQ/J
J5GfEYICeJhoF3TCbqJ7+BC9ofMm/voCeLKQa++k4/W73SgnmPWLcGgNtSOe8cth2BF3mf8HC8lc
kH8V0ei1us1Om3HT2Mg/R3vIuL7qF2aOmqQ5UWQ/Ljgy0jE3TjGmkhgBek7rAXZJmxCUl/YLOAV8
VStDDQixHUDkMSoYXYwNQDvh3+jwhn5A1CFLzQUJIGFHqQVAUECQ+lyglWwCD5hPrc21P4lOBFXw
n/nc+n4CTh36D7urdVmgoSHlBiB7gvv6GhwkYJ2+a+I/mIYkQs/w0qGtNFzBLqBV+ALf+Z0Ca200
nf54pNcNQFjgReIKbChnk+ilPlQROkXDKD5krTifAHJbK0jQGcdGawF9ae2R43xhTQGFiGKiRRFg
pj8TvyfhacE62qBNsSVLkJTU7/B9ahA8L/GdqfMfdpMB5v9hN5t/3s3D8XUo73d2c45Pw0qxpKOp
ttXk83HFsGCcTVYDsKLdKI0KCJMBDwB8erM5xtqEs+c/GOo43gJ29HsQDa1eieix1Ppsfv0TYqLD
b0xJG3Dea/KoXHLug1mwAKzBEsX9N+PFu8dfk4L4IAsIxJYYoQ4zZXK4RR2MuZc58GnsYjKXcwLQ
HBuQvxcR5l4CWQA1xBq+P8L5j4uJGrvLH4tSJ/6hNT3Phkv8xR9fbaQzOASlbL6LA8pj/wEGeARt
wpTedJAEWwYuZ/u14qbewh4g0WM3UPxFeAr3Rkv5V6K0pH/VOZ4FqpMLoWIB22hU/qkFlCAxNkub
Hv0LdTYgXvYV128UCZWMhQN1BCP0MlFhDVuIC3skQnxilxhCbg0jpSK5W3D4QUzEsX5Bchr9s4fk
3LTmwrHlJLB4f/zUMTrCeDiwKFUgDC/lSpwTwARGidKSaGRHgCqZ+DtuWduP0Q61b0qNzMMpgH6H
8prPJx53gmehZYYUDdCN4IqGPwArIgb4RA6xcAFyC0vtIGIRgIG/CDXryNGISETyQ985IrC05rto
1Kc+A1fm+wPHUJ8MfoMAqdYhOqnXgJdrjyCOTQ0KuJOv6/Ifyh6a/6LqocMcprbRNfp1qpt0fdXf
F5JUkH+XLUqodI0OsRp9WH3OCtLtjsHGiCo2dDgGzaJ6lqwgh2ZOmAlRaMgQDDonKsPXOREINt9B
XglCgTGG+JvR0OYAgSp0hI5LxEMd40ZDBoH+L7EdfQhsvj4czqhf2A50cJwP0MKF+bO5BxQKx5MQ
I5JC5FTHCYIEJcWpY+l3HgIZgd0wOHjBuHlI3oDoBrLLZ2kp1E4vUr9QGpqgD0FEOIY8KdIGqNbx
qj/Ove/pDwEWoIww/0BdvXHYUu1QBpE/Qg/6ifz9omp/xzrpMw5qnScRfsbI++5XwjJove37jr+j
siDgiPIUc3xMDJ6W4N2/d+q6zX9Wcmxiu99r9tsdZm71/6EaqP280cZZvlByqBxMCl4kZ17DaP6o
AbuJk+FX/PETXE5wUKs5VJOOJ+sjpB0j7eXw6w83YqoVoc6I4Tnsvm70V4ejkHRIjX//jrRwchUe
n/fxew6eDGMyvNM5zgOuGlqP15jaw+P5tT7VxtDXestzvvFRHUQNKwqK9Cu0uvWJ/AO7IsfniHwN
65hrzUOgOPlQnmE+14G/cMk9aSXNE+iIJZGGPzZtN00obeL7hBO/LuePVq3aMmsJ1rKjEB+Ng7QA
fT1WvTfsGIYoJCfp2ttxOP7Rb9JGEjOOLuXtqG19LL/ogwP5y5NgtrXZj39Ya/0K1JsCoIO1It7H
hyJ6BKG0fkOL/SD92vfCjcBv0NfXHrMO5f7hIuIyftElwIJrEunkMYl88G6OC5h2SARU35L+wtdW
Yy6+ylwLOboPIf/+4Pra0eLqBG20rWIhtMenNTw4HcTG+gYK8MTTAAmGRE8GezZLIwr9MoDDV39r
629TYMd7OZ18JqBbv1V/2ELjO6DBNy5E+Iggkk6CgKW5P44doTylYz68cv2N520EUSai4jr+gb4G
V2h0iNblEWb4LToWh6n6BiYX7L8ixIUogDV4ESdHzYjYcYJ/uQMNVU8YQVaaYA9/8gpH41FAhw5H
cZckjziyqHgPW/7vT1ur+691Zo/5JEaz2zO63X/QmZ92ejjnKceNwilbj6IAwCddkTSk33cZ8Tiq
zYe3uOscrJPJCDMy6ca4UqfFc3aOnqN7WKp7ojuNRF1dKWXYk6XHdB/sfP4xDfHGTFDUIzKPiS+i
HtWI/zJi3arsk3SWlnUMl+1B0l+Uztvq4dGqYTmBVZHyq7OoUTbSJ8tukDq/22enaR0p7snUtpAN
dTM/3PHJ8wnrhMwDNT/WZVxFeSah5OAN3ZlhnQJjfA8Lr1LwvuQyVbDB+OnkxD2nJmPETMj45c2l
NV/tVWmfrKPftbjrlaBmCf4exnY1mNr0mqX0+u+M+EoPxgKuYIoUJk8qgSkskMYgYjqrgm1u2DZf
s8J/my9bly8smHxtMgJLtMKGx2gZytFaVkaZw0ed45wq14ON58BvBpjJ0dW/iYqMvkMhyfC9ZCje
eVRYaUJNhF2nnIVmN4qxDtvCSYNOVxy8i9f5SeXF7i+6dmZSjaHgOeKiEXcC1eGkVuMj90O4ffhg
amiuoutS0UYMKqeKYsVOQdms3j79cEcKkDz+zhxG/DldNv3h5lZN+Llc7p32Q/y0qBQo4j7KKn2Q
LUpS72hRLeHclw/nGrVZtaaZeWcZU6L0mn5EZ1qF7+Cs9k4VMVeCq9FH+RFnBd1dpW6bF+OYWiJN
SudBiUeBeJh1cTFHe5fiAYeOfbcnd63kPqtTdbYsHJjdHOaChRRuhBmTbrg4k+XhwDyK3tR4inpI
1+m0Y33UynwNqynlZSGEssyGZ/wpTLDyNGBYG5UajbWVKZotxk172DSbgdGgb1VdKEaGRE/zUts0
JNLPAw0M/ff5JURwCqiv2+LMarOg1tVPly8Kzay3acQ0W9Iew5Imn4v12TZl5b8VxEYWq8QxOmwz
8223nL1M11QwJI262MdPi3ot6g375Pbrw70P6IQqk5Go7oOVP9jNuDdkM647ZuF4Tde4iNpvTi+Q
avlXF9Zr88bG0lG0uEyO5ABoOp/Tl2/Re3SNc7sY1cyHnY3a8mavotYSETHTyXOytyCePiWP0qy5
dX8/amSi5tbGcMLNTqo1qwf1IJcZ06ZF2JOpl1M+86opRiOyP33noo/ZJWhJenDnhtVDgjgoKPmb
9UqpXmqoDlkpPVoqacZw9ahuXzysGmcS8hOzjFbmssehflAn59Pmz8GNz2q+Nylk/BZKcWQpZG76
Wu4+1Kq0zfga3rn68qgY4OrHHffsQaFL7Y0xOjQotyl312nHg2aRGkx77z39q9SfezA562Jvv6gt
g08PFUIZmupIKnDGD/PjguFy0xhnqu1Qj0Wp59uFOoyzv2FEbuKkqJUX1WuZDXuqKiV1ZpRttqll
+2n6TavH+vdtm2NDTQ4fJO92IT8W1O1WzUXdjd8yfjpHNzdp9Vb+L0OMg726jdqCwdZeTLEh+os4
xFHGJZ+5so3xdXmxrtFpsVd8qaL07RZkVjGj7jCb/FDbdBYXEHvXTCnjhZImKKEYo4j1bn9QVHvV
lytPlwE+vZTBXJRGH5d3D+1rxV3zweNBbkkNW6buAh/DWJTDi1ty55mXycssm4R330/jm08vbRtS
yyljWSya52hGy8x9w2swSjfeQ+k1Ph3MXvK+q1YxOMBDkKDuoUspqOykkvXjPgzzeTWvmeosK6wD
pWV8k+6oTK2o7FNNXRTztB0kxkFTsX1HdXeosKXQCHIHXZD4FG3n3KPjD2YHs0b1lgk97+a6rodv
E1E5T9tjZs8facobGDWaVk1IN3LBCIUmYgVnx011xzQHwXyfw7VfF/2XRByPZ/qoqOM6qJzeypZo
T2mXEg2rDsEDinU1QuuI0cOqBDMQpyfdRUBdNsR0xGcO6jz1emL0NKe5WzkM9OYhbnhF4K3RS15c
VLuu0DXMOeB69bOjbng21XalVO8Bg7zVSlbm0aoUF7u5kA76c10pi3KZwO1N2IjLTRp2k67HAjH9
2J15MwwzVAZV0qkYvtSLor8W/KoWUhBoawgG/YjanrJZIq3WeM8ByIMqKqKrLO3mrO3AGEmBM1aH
ysqWqW8GPVlDRuOujFtvefagaDTvqXq7nNjetj55DD4Ok7+sPrWNQWNbRIbY1q1hjSf7PQ3oYw1f
xLfnuXt0DKdnhg+zsa5PNldUQF1B8Ck7FEvlsinzuGvdKVy82jVxiWFWAbmerPqULsFOQv0eI2Jl
JzQwVXUZQ5xmNe1VstLFfEerdDCQ9rClkCtDJPOOp1HCSs7Hbcs5ix9/yUyiaQ1Nc6Imve49glVY
WI2ZX/HRzBxCziE+pj4YOTSHb2nl48rbO+fhh7L0t8IgySy6c74KsfI+45PV9vuUIa/sHvXTNUq1
rq5nqIvtwycsel5LNmxKZcOG/N357BcFwnfMNLXh1PSpvZmZyBHqa2VPf9CEAnYEtojkOH+PC+oK
TmN4dmQRTcEgFGan5sqjLK7n5GL8+D1ZXcXppQw/k4VtUChHUa7Y7MMXEezlMVrZhdelZvZBfaLZ
oLh274zPnPe7/Lgoj2E6yLyrXbesw6BGFwr88R7Z69wafGRGSTUaPzjIt0ON7/rMA6eUiRr83Q/m
hfxBmwXw+ZAK27GBSAsF2erlvG0/w+t9uPML8rPsxu724tyC4Vkum+Ll/RCGsA1TdxEc44t7l8Y8
/gRH1fTcBnV0MRLbt4a9zcEsooeZDlxKal9mZcEBKBtT2ARdXQ75seDcE+NzdLJoY1YJBHfWIAIE
OVs6a82unQ/KaV0NgQOSQb5TNpLpM2JlMQApp2q4v2elxvaVsk1Gs1fh4DhJY0Oe3QbF3tTf74PF
KyjqYn0c9CWMcB95HNiGYiQbBYZn2RLrBzQdfNzRfZm5/Zz2b9ZzfYjOY+Z2C4bK7zMJS/xp3YHz
S49hE+mu3OTrJjWyl2nGUY8oA589sCebGkXLFagwF/3BST3WqfD6LwV2sKDuHXWO7OpnDSOLT+e2
aKfmlUaKRVVn8LlsLZoghqN1P29usNSM+xR0DhmkNViFCFKwspsEI65hTVAvCgd23WtR2NrbweM5
zJzD4raAs2xK98IEijlUIMwPs3OSmzSEVwDZTk81zSI5ev2H8KHZRwEUdGPUxPYUo5q2EIFPT5wV
iJ7Cxu9e7bdvWY/3GM0GJH7ifaMq+digIhcegagV50M99IJSRpRpzLzEsOMf49bwhLCkKNJclUGr
IbJx3eFF69P0PMjtm3hMwcTyOTVQo7mdjdVjV2tTBMrgqCW3vHzRBEsPrM20t2bHe9f8I/CJIsub
TVvuKUb+na6Vlx5zNmDiaGBsoI230Fj1pg16a8HDaPY1NHo565V6x8V0tSxmN/MRGOjJs1eF7Z87
bDYrczWuyX1TFkGXk70yW/F6FZ3nq58cbjHZhnuvH7aXzejtVy3x9NsqC8rN8yolA1J69rlhrjZM
/vWHK7b5PW1P7+MMQ3AHyUdnGzI+5zXGsg1hF83VdZyZj3WvFCxmbXqbPSFXN1+LxiCbX0+CsQm1
k7xWdnoQRVgVsvvT2TJZEj+mKZvuVdVaqrmhcpiuB3jc8GA42tuVh23YQ4t6E8e29eDFQc/OnBx+
5GEfw3Vj3Mkmi24o+nlJDf1ZXeoU2o9BynEt6tNnR4396KjO9sGiryw19/5R9aMDTQRUQdfUQ00C
AH49vA/bPXEbLFeS9dVOEPSVrCBkcuoWNNRJmzXHzzC79QRZAl2hRTvyNGoMasnHa8q607Lo1RUs
VSnSYLSuAzwOFsW0DnWro+5gv2mu+8hD1ADi0xPx9OuLpt1Fu/YOAs7dnmlgSxi9icfSxT4W1ucF
GbXoWekakvH97ykyGMoy6QQH/cGYkOAq4xoojNmOwSlajYoAcy9L3MxBF4U4OvvVlEVUTzQVTU14
jtftygXQ29TZ23sOcZT/NJ7OGTUJBBllw+eonB7kK2xjtXPzHGXqRDrsyRxl8XQNPhbOKYwpQySQ
/gtJyo/serPawYQCTnTmMCNZqXUacBgxF5chFC0BnTACy76g02XRtX4yt6Fb9vzx0YFnxrrKbU80
pTii71tU89P3EqUN+6lu6/wu7A/NDVEjoNkjbuASuCdOHU0NB3Nzi7q2blqoNpdpw+3aTO+x2ruX
U5lbuOMpYYJ8MCrMwfAatDtWCyJ37DtoqwkruvXK4Sw1u9PSfYYPCW3pShQPVcO7pfNmU5vc1reI
QbgAv7eZ9syud4hapcybCWMHOp/oPa3t0mE38zgNHVWVXm8Dt1EtacVVKiGSPEP2yFTNg9k+ILhO
m0r8eW0N+9agPKlnaTGq8wGpHUrwZ/W2b0+LcaGFfF6cE1wFVsPumtAq31Xq3oIrDKRiFb68EgNh
4K+ncV+OzwmyzgAIgDSE/WaAzQKyX+0h3Cl06jAhwIFFQzT2atjB/6Gt3x4WWIBHJbYgk1sqaknP
EGudfZj1IbeURip4tr0NbfmgYX52H9lBbCur9VuEhkNbVNAROfDnTKNDtAK61K262aPWjSwe87vb
ClvQ8WvJZQdLaRNkARARGWbmaOfTPrVRD7lg7bA9DKnArh0w+JeOuA3p5E5ppTvL+kO0917/t79o
0awR3uAUtVFErabs4ordXGhsmoZX35R7s34RzISh2J0B5+FZnZ2H9jdgd4i51UlfClf3ZG3WHpQF
Q+YlOnWq+8mnMmi0g0lrMWTIv6AFDIYsqQy4/LahyKyf7B6W5223c0cwryTD9kKOe4dQQmBn9hfZ
v8vyLRhhc1/uGaz9EVo94xyZBn0N6WD+ABPW5jf0F5joIl+qBxR8mn5Fy0YZ5r/P4K4uNHqV9rDP
6Tmr4WV0GF3lYI6/MqS7KKZLEzNtzKAqYUaPlxJwuH1P01XWmE1t3iO8bsG3dRMth52tvnPWgKy4
QHSSoFZS88EaZzQgHdF8cMnSeFayDYy7Fd4KVISsWy26v+pzSEm4yH7cK+Unynfv5ESbEjMRll2Q
Pa0XP92We6U1YdZuuQg7cQdmAk/addG4glxOK+sVXpgF53xceCEKmGfFcc3ZXUCtbqGpLDx5mYSp
OSdQgVL84FtkUQuXDli4V8chgw3k3u1at/E5pI1Jd2LRgei3Q8JwRNk4xSVfSLUuonoLVIiyU4WH
6RDF8k2tpcaW2rQP4bXZdC0alPohvVasLP1BhLXuNmERn4S7fkvc+D1KsDgO0FNQe0IPqHU2dytQ
6J4Z3fz/IxepWBeALuUhO6XblwWrztE4mFd8juAENoCamEdlltK2QyPagQ17+hZGxzXEhq3DL/np
9q3MOSbabQEdWrozEFYf+0W7AGgSo7Js+xkKkwlPFnDMHI5hg5DnSSHxWs/KbaLgDLruNJjvyL2H
6xsDD607oPwMguR9Py25k78/04OX2ncer0lPOaeUn+VQr4rhAKxv7pVeLNp8AO/meO8Qz4IolK1j
oe52TVUymb9pINvTrHOy7ywluI8jpYUKZh21ck48X5JyPVxwYTh9sCZNWeroqcLmoYDkB+IVd+eQ
VPb8qI624d9+mpEHoFY1dZDLQ1xBg4WbfrN7zh2dUMhNFu5t3N/DVYzAlE880JzmF3T93i3NNcN6
B0e24I4ck43OUTttG8+gnfDV4IPd8Y427hl9S007lV5fu1zkbU8owovcvtipg2431171PqjMDazA
NCMTBgn3ktEX/tv7SLtJkQTTlPuyvYV3Fl2m7fTJYW6C1Z4au7vVtxminhh85AOl0xLd5DWgOW6a
wigeV3Gq4TCMIMVmVTfLUvQyuJeXBt1DQ7qkWRrGoiUFsZaOh1Uxz+SoHcQ7RgyH0PYn+4r9OcQG
HZwBoIctPAtYdGZApObM1wEytzoBVTocd6Yhcp77k8pk6MLG2zLF1M6jh/xMmRiwgJ2LGCjMtMRE
mdInal6JF1jhC/bNi4fpGqbTC+CUUUv2JqVZfrM30aiwW5YAc71sPBtrBjDRW7ECXfRlf3hHCubW
ksY5rWx08AlcudR+iXb0CJiKIfnlTbGlaRYsnYrx0z3Ec2qMw5hNePg4K9rzOvVom4WyBS+JJkUH
a+L33KvHOU7KqNRVNTitAk+K0NY4C8PWYs4ZEOPOgHjHz4CM+lnVdRcaUcPlx6lUGpfy4Zcc6MtP
jgfndgh0sUgWE851h/ZbAOx4fJvAFeN1WHziaCpLXoSm+CSMHKKMdfBmH4+ONIL6pRVrnGa3rRoa
IziYdZqFL3JRU8uTyZtOKIaTFYKotI5gKzrBxVqZzUw0kwkYbAOvnRjKUbDZq6c0WIun00AdHMCD
fOOoLtZm3GAVO4g5KoU4U7FOgzrvFzGO9Fl8HJINNSvGyUedZqrPidMqsGlxDljug8KToW2f976J
H+CwkmJQfmP40X1Ud5uzM+/Rft4XY90Z/qY7lCsR/VPLAmftatO5LOCuBPkd7RZK9Cxz/+jlpCro
IGYRCAvIENQmY0IuFNuxi4T0EM4Ggcl4ZQanJGpx5b6O3o0v7tPphrmsEc0700XdkbVJ3ErQ3aLu
4nBwo4RDWGhwu7wQksaz9Dt0Yx/oBI8I3smjf8fODakaKznSMNIAL49qjvLGBMbwhJopvuSNeofV
mA20mxGIlTxDD4sQ3ezZEyjy8c52Y2zYJYUyT6UbdqHBJyDcGL9RgT3CuUHLpBS70nARreXeFyUh
lVzsKrFoLt8erBw8HUzT2IQbCzTCQ3oQvTYf8iKvYySFFtPCnZTmHnqJMrgHo4+3HxDFIeCIvAAP
+QfdoKplNu17Q+waogz4pjwknMYEiBbk9mGbBwwgQ8TnDPEkYlYbIZCcNx/HFvoFXCSx7hIJblAv
fyDw0iIlY9cGhN6Sq2JN436QE5ALu4RfnJsZHTgrK5EQQv44hLcPHiRgPHxTeJAtgPZaXullM3IY
CwawsYo0lpsvTCAO+fbuVqDtGuwFrARxbNWkrTsCURFSN2j3b+zFyz9bBOi8vcxG7+1ne15UQe3N
EDrnzJBDwiuQ7GHe+bDOnNl6jFdp0FbPXkFWH178DwV9Jde7OCA/bNuerFKOIN7N4ZJBhdbRxtu5
zaI9esYA9EOGz0L25Qw6ATI07HAmt16ATmeJgrdzRxYXOftUmTgucjMKenhIexNbw08MXEWvMg2W
SUc1qAkkm2SBdmS3wizAuzlssYcrq2+u01AZy8p0n9qwuXdsBROh5RCTbr9lzXyziXc2CVtBlziR
D4QfsjXUkj1ZMBRRVQh6Qfdrl2+sLDohaXomiEztWwayXsGywdqiP4UDs7R1cX2mLAuIkqz++ITm
8B7wu9CRySlJ+g4UpexVyPAUlM3R3cuWy4Rh4nDLHj3J3I1J7rE1TDGPpAyI3EFwhpne1OXeGaUu
ba5ytx6RPLOanAeyMnXbsNyWfG/65pW24odMQWtYAgIZVh5BDGcd3NElIszYpDUTl53WXhr1HMOa
Epo8c5AZi5D0UabXwsRvyid40ARRbb2+e+sS9E0yAw+RtZzCypMnySv1Vu81B8VBUjcGXapkfQgh
tqVflz7wz6zstgnJGWdqLwv3JO6cgpaWvFkubtHB6zkpyYu3fKqHrLm4fHQ1NwTHrEfW5GiyxB6t
qywtY0hs8IIIUjnRMdDcriHwBEp2hiTXQy7pPDLiVEZtuzuYr0cnu++ewoYNNBzoPJPHlJiTQEEt
8AD7I8PqutnsOKo5dwc6K/u9yO1K+p9cdjgu4IodWcLxrofCBxYdKq86Wh2iie72Aa4AphsEg6I3
JgR4siTGwJP3OcCV/wAnLZMeS3u0cFrEaqk9AXZBrvAG/D5D8NDMpZk6Twg0xW+NdB9jx52r8rIR
uT15tlI8/6O8cuSJJykyjj7RZDm5hYcJp9wuHaZo09INkCBZYh8Surev7Cm1HSrJ2bPEuQHxaJ+6
iyS3T6EhyHI8LIqUsJXYjLhkH37xMMXKf6p1D/3RiXIXZOg0VcXRZHAwkY4jepMQ4ZyjKTrRE512
C1FCJE1RnzJhxI/zW4doAL4iMMfdbc0q+2bPaf9lR6D8MwtulqCIuNLzC31IWLikLCY8oTmtnDn5
BelXPhy+fWpC63JUIw5dqVfysZJusAfMkKPjhvfOamD4fXRmfHBbgNtZnbqzhnz5L69H73YbXgDA
KXiT4ayoQMzo3gprJOuY1S5T2Fv8U3CvaBivS0enOd4Wt8jcc5WxuQ/TACsN7mJ69U/wgWjmBM26
1F5kT6vgoVtI8Z4zjthU5MbuT0Jp5CxeowYMfphMyAsIwz+RiWJMQSthyqPpE7JyT84gym0yeP7Z
7EQV2hhqoYgJDaJ7ESEQpXAapDqRSgYxkGEEL8uRZhc6wV0s+tQYHEdXtYo+XdXqCk0YHk6qBzxy
qmREwMVKPcbHtWryBYduTJAWihb/aj4h0NDuUUssmBsdkGw19UOdVHGzHxz725JDaj7ZqDTs2Ie9
5GTzJ8eaDK+TTio9y6UBQiFSsMUlz6fjoPlO0JQoIeZkMRHUqgpxwfG6Tk9W4xoawxtzhaxiSgip
G7cafvDohOd1WRBaFO2CNMz0SD40PaPXqSwFR5lw4O9VB/f5rE6dYQdcqc44W0yaMTURHbkCIlLk
RfMhoWLa5NmsmvWaH4bETUjxunX4H2oe6SVuhlBqdIuMbTmiCa1iUrEJETU4AD18jE8eE1U6dmt2
A4d45SxVjIv86pNb8kiy+JcUn8V2HLzco/6nSzqeSaImgjF52FSR1fHaV0hwncNNDz+lB2SOWnB1
Zdbs5bSJWHrF+CEhhaLc6ghnzCqEgwDsDhHNQUHm5aAWAu8+O3hObe8d49Ru+UdrL+s/EWglnE4/
1onNQa8Rwkm9F1DOsPKAXKfbJUuZunB6/LwplLhCnAPTk8rdm4VkOyy46CT7aYdiAahRLurq3w2G
h4ne8FW4BzR0c71q4iu8VX/wwYxdXbJNivqCOkZ1P2eUlCA5eI/3ubj/1MyJAefHi7T4zToShLZR
ZBNDlXEWd1+MRhKlf1engknJhGrkZ6snhZDpNk82NRfxy+fPUW+YoVk+aL3T5DHRQAYDRMNPwOg5
K520wrqzYsSrSL0DbAUd8vcvZ3KGrVz0CRWqC4noFyRNtSCdlExN9w5ey08TIyGshHavc0pz8vKH
gOMujN3nRoy0JPn1wPc8gYfSUGfHMB63KcMtHYLMdm92/G0FWXzV1B8fJVJHK52mpTWzJqpgDIpz
HBjKoDS1Hfe8ctjXlQxE74DOb8VX66iVjt1e3LYH9mt7S16kH4Fki8pn0AWZ3PGHGJt5DT7TApt9
S/oD3GXzDtGENnm1AVqC/KU9QXkGSWb+Ut0AUmVOAda/43eJBFXIQD7RNTgfjFKd17srsoUlg914
7suQNGrDzCPoMmq/NQfm8A14oAbi0V6I8C7m3T9o609tQQdQ8Eta13uYo5WsOb1kpWomSfly65f+
BIUOwMfgKpLqJc5GLS4w1CnRGNCcea3/h/7u3j93d1PF2IOUr0vRPcWomqDr7wi49sYdOvrjAyoB
g9bo+dMi5IX1yMEUF5OKFjYDx9Fu+jkRydQHVOGfXNECfcwUBS5OP2pB8wKHMCcamjHZHhLA1zgi
s3Cajhap6S6MeQBhsqscN9SorlnsI5epnKUCTom+if8Im9qvQ5kcWPvf144ZnX9uLvjzM/5DpSbk
p8waTnlGSivwUpiURYmYrEXGz2pw62GCdZFRXZG4nJXhiyoYHdjBL7sOmZsGsP04R9wtA4ol1Deh
e1J4fPVMAktnQQi52RrE2lTLUqFnU4dLhTusRw+ieF3WbEvIhJbenhhUDDIJSusja3bNI9TeG7zM
OxroYd9HmQmcZ5u1wmQKo+K4Wnn4clbRCosezCj2Aqq8KEyABA2FvTuoEmTUGB5CKGWYHmj3KWqb
wBfDmzk9bgYgaVkNq2XVBXlOAs4dtEFF6Ab9quu0MrMtJxhnRj6KqjCLB05M9tMbfpf///6JyuP+
1//H/zfFpbod94fHP/z3r+Mi49e/Zdn8H7k49Qf9/YX/9sHm+rH+6/eKEIro/6j8cXxUSbllQO/2
XqaP7y39L7/5f7bfq1D6sf3v/9oUZf7QV9sfi/zvuTKNNg0N/zPNZriuisdj+0/v+INds9X+i24D
7cKvadRhNG5wIv8g1+Q7HMVmq9dhPnyr22kjp3kBWed//1fNaPylYzTgf+1QGtkw+l3u4F6Uf3yv
+ReGOjYb/X6XOuRmq9v937BrNv9MyQfHQwPuf6PZ70AB2qZM/R9Oi9GtFdfi0CEGUjSs9nXWzhkL
9r523V5BCP95xmxDuf18pdNTC8TFzKkH0ykFQ34Yc7F4ZcdMMBSYsqyOV17vVpNkCWG0qvmwGs/K
7nR7HqP3DCbmfmCpmTCbkPGk52x3qE6J0WgHrTsBtd7l/zN3Js2R68iW/kV8hoEEiE0vIhizQnNK
ytzQpBzAASRIgASHX/9O1LuLe8vaqq03bb1Js6y8lVKGSMD9+Dn+PVn5VIrx599+EP+b1Sn8n5tT
bv+4VFB8hgq/qFTFtz//23E35IamFbYlb0ZQ7AJ5JDGGrQSqYFk95S3f6xXrz7PK+KzV2Orlfix6
fSkizEzr7hy76luErb7zmGdNgTohpne+3AwofmfgblNgQ+vq4JIXxS4Sc+4B4n7R7nnBMk4MGLX+
0Y+weQJL0ku/kfZPacX/4bT75/rPv/6BEiEqlUis505u5/3f/oG9A1xvVSsYdrPbVayED0qehByv
C1fntowPnbGP89wWm//8ybJ/HrL/84UTrjhlUoHxIf7NnwvQO+38jAqB8jer3YEO7cX5/DLNU8bD
22pwsKHSs3bZpyukpZZcSKOvTVQcihStx+TOzKC8HO+nOGR1//Kfv79/uwT++v5g1k9JjJcPK6D/
+cHMShYae9rhfpHjLvHzR98uhwbFw1BcE9B7Z8kvM/BjZG4gDWPtm8Rib19jm/svFuhhCXpnZ5gN
xg/DAZ1dzAGrp4GYHz/AQPxIdPmEf9WaYwRcEGxDG+AMAgO6giTd8dcee7UZxOH11sl0w3c2tpjR
wFbQF9E7DRWwetWB+SgrsD4fGI5zYPICDOxO3q03UOu97fgzp3AeW42xMhGfrGzeXdM8VEl6oLnc
D1ibHkfTvRLmgZTf//OHF8t/btz9n08vpTHyKhKHAo6Ff356JG2iFeun4R1bYaQd5JMs8N4X8hwB
5MaovQzxF/gUT1EovzHV/qyK/Ida4g89hQdAArntXhsC4iGmv8l6WonMVoAGh5p9DcAcsaHcujwB
tBhFjoh/1J4eSg+jdXzMu3VrCrjxCDh8KbwFCwpQsVziGZbMAZqEKF4JzRoebUewCRuH/lWtr4UI
n1VdfAu0ucRJ5meJIeSE6zLCLVkpdP1mfRWg97QGRxeJvqdjutf2SwFt6qi82iJcp96CfZTsfdXd
z405gyHyUuNRzQds5b8jwGwIAsUlbp+IKU6N/h5plD8eAmHePQIstnmmVvxKnNgmCtsMO7H1VbKn
MSyPOb0HY/EEZPZJjQII7+1IUN0SewC96SyqcBKgVVSCfg2Twe8ttvDPR9nCC00iQOuv0zQ+lF4c
C1fu+w/pAljmdm+r4hooNu0P/upXDJEq+GJTkQ0JVtHl9s6Wy6WN1GHQ8S5e7X5fqTLT8KcIA2A6
hYhH+myW0M9KdextcwFf4KFiGKYaSKpoFxXW6P9ep+7KK3dfxmiD4XKNhxr6UT9ewQL8ZH3+CTN8
214HWT5FBbubWfM+8vRSwVDhYTsprD3PFGL0RO+AT72YOdrxvD6Edto12p2Bet4Z449AND2Uk/7W
A4WozN0coJcWNRav98dJwxAU8z16HPtYkWS/DrCDT+tbJfSfdpTH3DzHXbLf0Cl9ZcE+5ol7qWbg
KdfuRQKlXvD4IMOKEUBCnnLgmGsPh0pU/ZJBnAqcP1IBV0jV6yDQmNJvuouxNR6ixgq3zVz8EmNy
WBa65zzdtrK5W/sU+FgwtPo+ua/cvAG0/a5b61+R7D/WOd+tLH1dbqeuBPN4lafg38dY3Mf5eAWK
84dn3aNdmjs163tGtrUF7Oyj21GKZyRqNoxvIpVcKjVVwN/EM/gHci97/EBptHM9sONY6+YAuWzE
fQVuZ7w2dzT61qVwDAzpa+zKryFvX/o1BaALmNx2eTOeQUed9D4esc7TNrsoQnphbTbFSt6GBfph
33xFmDBjmwVexP6l5manx+KLxf1TU0RHVuevsyq/qhzdAscwZKi+SCXue9bCv5F/6jx97cR45Um0
Sxb65HoIEirx97po9qNwx5DiHK4B7wGT/QC09ItL+f2kYXwU9bfwOY14Htup27a93M2qzkY4kqKl
vycwIqzqj+j73w2zL307vbXRiuJYR3hwca+mc4X39rWL6ufpIuroawYDO3Lx0zybu9FMVw8eW+L6
F9/Eb+63EBLanWMUmrpO72M1vKeleqpByS4LyCAYAIWVoSdu+w9bFr8Ki+qmzetvVeIgdjThmMsO
BO/0VfPyz9zzOrOq2ehcHgl8yMZPO1dCQy/ND1sgFWET8Mgwo09OrrUvfMTwFsjtt3rJXxuFNcim
O1jZnaJ4hKUlhtbX3UqJG9uzWuGuCYz8SWvgAgsPX4q7hTzQLa99m+XihiQw6QXL3THK79No17et
3uY8o1JhKibjA6nGHljOtQZjbUdS8+K8O1ZqwXiKxTD+A1THqj8JEXvSidcZ05KhS76AXTlNNTtF
AyD0a8s3VR2dQbc+sxknDMLb2DicUV+9Id59GNPpaFuoWhZDFP68ClATJYRtUm9tDu3LdS8mfvey
uptXd527CCQVk2F7/DmP0XiXw1tMEfHQ4cRo+W6j9SGMmFLGrNjUMebwc/q+tPmfuAQsUfZPTtGr
z/Wuus7UPoOtAYAl1KjmU5RorEL0QBf7KrnaRcJdIh6qzUIxaUnLe8fr3bqC9xbgtE6qYwkHyQDn
W1mUTwSw5tl873xxnAe8Y4C5qAm6BKmewUA9rrzPRGKeWFAXGuOjpSMIkvQuaYprV6bHkNdwJx5y
ow5CVacRZCqQFV+ZEY+AgJ8H3AP/+Yam/0wj/nVBC5S1AhVuzP+1MvBvdV/TVVPVmgAfRkW2uX9L
JwxUwkPLF5AZAYKbsWu3gnAh9IYEvk2hJA1PMfmaotcY+OpOo59By/P/rO37e9f3vw7wc382v/2/
d5D/X/aG+Mn8p97QlP9sDPGf/9UY/hdDOyhupWlKse/yVrr/RV1A9wdoAnakKynBqacCbctfnSFD
+/ZXI0jJfyGPitIfdATsGvq/7AMlGiIUdX9bzi4TwVTK8JVR1ss05v/WCUZtURW28fs81BiAwjNT
pkqdolDATAPhtbP599pGMPWt264rLkaMUJm1BLptLb4qQq9dKrAxtFGntRVRpmgt9xOcShpscaDO
X12Hui9i6y5UBvP7YmJ7llhYQ5sv06j6FNL8O+Ctw2EmfD0BS1aYZrtWFSQ8l8CrVkDXhh11XXHI
VT0ZdpIuWINNRlgvbnDRubpfhoCwTBVhDlO8R33LDj1FmAoEtp9rk4SrZWjSukDBLybzfJxj9Wce
YqSUbkcu+H5kJe5FQM0ryv7HnPYNirI43egYwy9wFeFGI3lmVrEVVhRbXSc4oNZu2uHe74FYzD/r
5kV29akf0++95shbiXE+zOOH6vTVpY4B46ujrcf5kZfTnWjis72NEyd9wkmI3pL252AqWF/b5mwd
+ROsfLZk+RFLiItaYmSP9J+wEdTacXhpI0jFrbmAwfG8NPAy09hmpHd7b9wpYvGxrdhjaev6YNsX
xx0+5wQ+2raEjDXNT0kPQyoI49ue9p+4CGFeWecz7QxEeequTIzvq62gjVp+Bj53Pi+4/A3zP1Ll
frZ5d8rtcuqLFmN4a45zMZaw7jXfG4rqyDPCt5WHV7IZX2cuNgFOnCWav5Z4hlJdi6wELT5XUL10
IneLAzapmOCvyrsBdQCcOvkImtYyErZbW3XCb2BJKXsYwPIUwxhi67vELlffkfYs+PqKtupPgVGm
GJD2dCOca4HUWVj8ljhyjRUq0XywmzQBbNPEoKozbTEjro+qpFfDaAZkKszWQiI51plpP0UJLAho
YZe8KffrghnT+MdHM34OrplfuxmtL2Y9lEh1LFaF26lrvoX0iuIBQwsOao9Ihh6li7mXSP9vPM3X
82iH9ZQPEPpLNMKkhW9pyND9hOVWgtTRvvfD+dZ6bXkMVl1XhHsCHBoYXR65pDz+zcMCmTzam7JW
B1LWVWba6nGt9C/gC1FgLeH7imftDMI4rKtw1aefLrqBUkHHBUcePNmqEBg22vFOTfZ1HuEVu5Gu
i3DyNnln85srVtC6aHuZgr75cwWiWil2JvOlvuA4kZt4Cpgy8OWNdRrwpkHLjVSYmVbdDsipQzca
sKQxyFi1XbcsZ6hhmX4wY/2Qogdc0ubSsAW4Qf6mRhpgjI5OiTI/+JpjIBx3dxrevJCwjUOLRnRy
LashR6kaTob/ZmWPUYCAIcC4O1fl86bz48PYzSgc1KelNZwSSqHsRutoPYZ0sl+HPQS66lCCYRal
9MFHyLwyf8/KQZ8U/nRcCiTFUPqkJbl2Xu24aA/U9d+JNWxnRvtDm+FiZfQx1OLIUa1segIDRyF+
VjXa8LZ2m4lW8IOlKRC7yUFwzI9bhTnTgBpg7Z/D2n4N6IM2JsJgjhTPXKPFFTzAPDtPcmtFDv18
RYpyWCHmJvKuZJDYaDg2uhl2VPdwqFSosQYJK0gh1EMf7HktzJ+k8JfVrM/Ei7dxRLqsTju0Un2x
YSmcwzaUj7oo3oawwhTHp8OSAw+aoLTkBiZOBqqd9weCk3MjBoSlnb/Q3J6ULdGvh2ITJxgmVvnP
OV2u/Zofgdb8lkLkoyneJMBNv3lRNVk/NSimF38YJ/hNQnSYWX6M23AtSAMPWiniDWf2zdUvqloK
HJ2y3yLGUDQUE9oIHO+BaWy4BuHVTrIF9jndLku6Y6v+LFGIM+uBdx3DQfbzm1L9tltL0EqHOCNY
m577GxgwSeElYJnhI9+pCIG8MoalV8YJSL7gF7q0PaRD7DNNnN1PrcMImc92h4PqE7DU8Vg3aBFA
R8KLa+Cw6Oipx+19oi1ChFFaQSz37AIe8oceUuwhn2W6Qb2NRB1k+oYiFqIOvjGgdArcZ32c7Pyk
fvKlnzax5SXkdnrsxIDxdQMRtH1mvHDARI98u85Y67wswAyMEPhbkEE5vKVyZcdQ6m3dwYBVPjU5
+T143FEi6tl+SR+9nBCYE3OUJV5vhSmxkTt6ian/zmmBmzPrmvJNp905CbnEoG4c4YqkL6GEibxi
nzI2PNPQpWzZJ/tOabOddIrAQIo/d/acow8MoXoVuZRQgPQDcfDAVy55hViGKOQC0/E8IcmzCLJ1
CsmCZAbvYoqb3VS81j6GwZXoeTf1P1ua5dBf7sDpfI55h8ZhGWFUDwhtGhTrVcoec60v+DDvbWhg
ASyD2VKNqelgOngKlga5KLw0nCU0I2zCNgAaPulQw582I/Wd1tMhmuIdCcFmKdUIsyZQqVnzgfYA
VnQAcPd2ckXGquR9lvmlh985CWJD6uGNpAjognPe5wMolpDI8ZYppLiQUdYrhN3pF5jBzWZu3dkn
K99oXx6dSncBnMhNJJYf80KuUdVhX39PdnlUF2crDbLt3eiQyr/2PYblw61AnwgKjJqiXK95vfV2
eW/teA1VBcoKaXbU2NdxtnrbV8mPHOkjipm/4P7o9fsCdFxJtN5K0Kk3EBq/iwr1mWsmtGJct5f/
+SUpEOlm47vgClFN0V8JK2H3CZhQWxHtOpCp2wQFWyjRj+seCfVcfcFgWDKSaYU2Sa8wl7ISJN0a
Koef+U4X+ZVwzGyNHrO5mr5TQd+Hlb3QKi4OooT/RsUPadRe29rA26e7dY9vIQOK+iygGX8zoam3
jjOEOJqUAijNYZ2nH4C7l0e2iHtVv04dJvvRPBxtIl9ElF7wv/8YK/nsXYz7jxO6H+YR4b0q/QFt
7CvB83Gpp2TcitWBRzmKdzorvfWRaHZQnxLlbmcfTCm0ckDBSuoeSOvVeTDVY5Nw5CjZ8Is1gzlw
C0lD9U+iUodoGLqzi3OzK9fp3mloJCjWsiJqQSdZhcl4PgO8IpN7WSuyB7S3wjPicQzBIzwU7tHM
Ls0mKzHBNhXWLwBVCMUqOvT4dm5oy0M9xe/p7S2ZaX4S02IvEjTBY85xYGmNCV0ZI+ZXC1gAqiQL
AHxmjHrYiE3XZUnfVJtahfNkhblEutVZvJS7NMz9LkXYJ3LljsZbVwpEB5L4d6xwY/RmeqzrrIrY
uejQTQuun7sqvi4Nf5+n5DTPablHrffLimU32xoR7xoWq965fZUEGM9S/+bCnCU5u4BHGvayXmDl
b65xg4Ioov2jjJaTp/PbVMt568JvF7lmI6Y+bOOqfEnRIGyWbt6LKo8g4JLXdFl+Oybpri/Tx7mD
GaVj0R0epGOul3grQL3NEshdKqQfydqy+zRgtwXqFCzE8LjaVQViLSDoskI9pUTtM+wq39FJPqV/
pBv11jkBg24LZE2gCFc7cpznAOX9N1C/SL8bUENtFN8RcdRAcmdy7K5LpIpjp7pLHzcPoSkuLEGq
DHabcYUNRMAGScSbDhA3kqK5Tg7xo1RC8NP1r6LGMo7KvSvMi0SFpP5EwwaSyFeRdM/zQBBx2vii
egKQ/Ju9+hnOJDmCqps/QWoWW5KP4/agBO82TQL/0Bj9VmHdogXBd1nrD18izqC7u1WHNwFFDYjV
n4v9mVKLPxds2LZkPEpev/gZtrCpMBu1qN/c6hi7ITiWjSSIUjs46e3wB4RUOIMMXCM91XCD4GNT
Ed/EAT7VHiNmDv/VaPaS0tfBW7/F5fczGeg1TWvkiGN6b8bhJBuoCW2xHOaZPDlb3OcWB323nPFQ
vs8gmjK8Xt7TTycManYBjEfAFGQJD1Hvjo2yv1aa7vKkPZCogB8qdLhKirsVfgRkOTAqcaZHZZD4
AemOfEIRGj9Wjy6JBBQ2ei6bpchcDe+J4cvjNNAfN2kLBjWD7m8sINBVUFOX8rKuAtgqDg5tO+E0
EuQxjmaFFwV7PFT7Mhj6nMj8nYxyyxM4p9qmGLZJm19cis9iBfN7U8oce1zy+oUtELtp374vy2cF
4ShBGWsgqOSp/Uam8lkX4txzA65e3mPtgxPPtiBhHzt6svmIcxRv4q4rSUYsPa0lQQ1Iux99C4Wr
QnvIUxwb5ZS8ECsObUDr0/NwlkrDdIT2I6pziGoldgfwcZ7OHGaFtGPrYdIcqxFeIO7CTzrX2EVX
2F9LIu68WpcMEGaYzDtCN0RdBhNDx781blSCLN7C5zuDubzyHOddi+UBqzZwGPYPpC7Q9Dt5wBdG
0k0ux1hMyDZisULPOUrIKDPu24LlJ10MR1bTbFx+LcV8IyEPu5xAi0zDkg0C7bAs6U+9VN89GNP7
Hk/sRgo0hzmx8DsJc+6TKs7GNsZx8xMDDBirVxSahYMJ3cE8hwE9DFRjc7Jtgoe5Xh6ompCV8DQ5
GLB2erg4ZDX9WlkCPxVKKhphIUyNHyXVrdlhmr2pFi/OrPuaJtidC9xONkDKVxH8vIv+Exz/gxoe
iYsOzjuJmF0+MzixO7KbNR2fejEWe4ef6KWkSMWJAXbDtZ6yIkGbz5fqebUTjHJtzrZVBX9Js3ZZ
n+JOabn+6cigD2yiMM0N2AiBtgzEt0HtBUUd0+HfOeA2sAV6ZQy5UEuWdFcQN+24KmA5TMXvpF3x
hgO1vO1LGIRIl9937nmB1nlsmNr1wXyQfIB2GkXmAlkdRSam13tfTAA/ARW+Y99yjvJYNU2UldS3
d6qGOdvot5oNOLUdtBuMare+TWDPrtafKeoCU5bwivlb5dcGRMZSTEu5u8SmR9Z7AP53Tj0mWzMO
3VDhUosmNA2RUlC0wVXrUpVhCM3RNRzbAfBqGaGCgZy69RpbipxAk941+sIT+UNQ0xwYlsUUPVZR
GKShZWrexhqTP6YxDBIaw1Rv5bQfJt2jPgp4LGKssKn8q9EWzT4mJuLsbItqAEcHk4RlnXFnI+XH
Il6LhcGGYzvk/oAU7tvQXuZl3jRNLHa0vz2GGEtqGYNdNeKyKeouK5DN0CUT3zQta1CqW7C5y9eo
j+HNWsVj6rXP7Or2VhbzNu4LIJhEBYNwVRwkpFjkL3s8WFJZ3DfTaYrjl9zmbHeDc2Z9p2tQ1CsU
o0uUZHUukJGhvt47bfJNoiZkPeJV3qSGY4QJI/aVYH6hoyqLAQa9UDt9b5sS7B8KsaBsXXM0gDQH
myAbXK3tvuz1h/5BXb48g2peZnPA3TjH4acs4t0wtMkWqh9yXx2c1K0c1mM1EajXHcP8tetR1Nbo
ve2izqqckbn7sTDcO2sk6xdnwoNDWSHqCnMigpU6aYC6X+ObTev3ArUVKt0EbGTfjyCjo2Lhc+wu
RpVPQxPFl3XCB05wpJJQY4eGxA1agcA1rRN6BaQ8DY7yGh3kFmK2QK13G5kNn2i6kfPKw6uQ5aUw
GMJVUfXKsRAs8zXpjtS0711OqyP2x9qsWXvsX4mOOfHmgEf8vajG6tC6AhHElX2GIjOSYUwbpb+5
C4hMG/+p0BwxuKFCj5hKy/R+6RFTbZfCn/QFjT9ieAKbGYKD6xLvc69Nd+ys/OXlcEMqwwF603W4
/JQEu0t4fltgYsK6a2P15gkyGoI3Rye+poDGtUlxa6XiA1cemrQyn08aTxF0p/g+n+r+tOeYoko7
w4/NkaNeeDWjP2hATe7Dc6Tgrhzy4i6FVFWqeD8yhuBXN2HVGJUwv6NB3xu9HFOGlHg6IkyrML5t
Kb5wejuUUK2/Fe6ZT1isFPv+BOp8gzyzhme4hFrqcC6uI75qSfCgao9cE2UPfowPXoRka0eESCac
JAX8CWB8A7naTFi4NTcWqO4I4cteh6No4E2fJosLWy1gZM54rHnVpruUHWvfn3vim+dZpafQGnjd
WIIOq1nCHo85YI9Rr79btosTdaCEDiervdomRbzgheT6hJbllPZiz1eHbFTFjrTEqq68XWP00fjr
QA2fHo1eh4yrN5r0yP839b6csF2F0LdBSASVaYk1YWhEZx2uCY6CB7/yb9CVP0fXs2PU4lIOUbUe
a7X4o+D5V01zEGzrZF8I9nMQ/VfBUBut1TsKVGSFi0ffjoBwJv3TVLY3+aZE3C5C4wcLEpIz5qZ8
ji+Btfm1Ts2JNHh/XNy4o+M7kRcIQ3EUYd3SvOFVvh/MUlwC9tHcJvckJHvXFXdU8RF+bI1gcKeQ
aUw77FBwSCrEtbu4NtHZVCM4HUdFdNHNoSiK/IAS5KOOA4MzYnj0eKn27QrFXWDiGBtJ93ifQamH
76+FnXzPUE3gNkXwHm9g1Yk6AxDIQxH7PTcUm5gIjvOqyxGTqHB/K1NE+OsorOg14btWtvsuSfk1
oCQsRix+0JiJZXFRPeRjt7ecnNK4xDjW+5NMCsQOOhS7zhUvUEdgNaXLtpOYQlZjV+1j310IW+2x
aOd9VFmZJXUkT0NstpHJUbd7jyax7L8PS/5H97BgGdMjl+EltCHUwZpa/BCkhq4nQU5fkq8KEQZU
HPxFGb9buSMnPOrI8iMavFCsN4hwg8rObcYiwsKBsvzmOZQcGAAMZhlIeFTNlLmleg8qgrEcVW3N
zHS/Vj32e7T8SyqY3iC0pRdeUTgCimXJutV+xhP9iBsMPas07w956GBjh1NoN0XTXcnxkJA8FZu+
nA6K3Njt6mJitXFsJqg/RJ8pPQ3XaLAYwWDkm+kWxwCbJ7dFDapX2WadHiDqzVjMZsZAt71gbxZH
JQSMGKYbHKejTRHa7s9rVQu4ngbsdVL1c1xpmE9rePzguIuOKG4Oa2r1jtaIjcHzgYGt4PiISuRa
/YTNOpx/FxQzj14P50AfB0LdN/Cp+5d1KfB5IlbgcN9svBBlVoxsP+j0UI1Jgen3k8VoQsJcwFdf
7hqInLvg8HzEnnZbY5J255MEiegUj5eX5Z4vSch6PBxmScVDAap8slZH+CKjk4rK9TkeYPVhvpFb
KsJzk0pMa4qGZ+2KdIhl/cNg4+d8VvHV9Am5y131lXcd33mOwpvE+9wF7EfSLd/GUFpOLE87SLdb
z8v6MEXhNuBuyDMpSYAggCJzIDefRpQeQuihDVCfbiF9/LQQ6DcwM6rHWsYIDuUJgKYT/urEhHlL
Uy0ePXH+XLX61zo31XH0d6yDTcHjN4eKQtEvaFk8QeCe7o0KmZ3r9uRdc5vP9ggurPNLcKjD2EqS
A6DTqMOqnsG5gpEPxckr7NoeytXf8wiCe11M54TmXSbSJL3YZfjeMcQRIzl+WyjjLwTVLBraO9cE
dT/huMXODCWOc0jeVtQ8k2Hh5n18Zgv6xyWHBkZEixyFXl8DlJQnrek2Ckv3vJrb8ozSIFMUwdDR
zVBxVx49YEIynU1DDqJf6KG1Eexa3MQnYubHxZbxBq5ht20IShk/dT0uLhK20KXvaOnwj4lsvqu5
3EnRk8uQn+Vss1oPzdO/fsFh02MrRhnt559zg0eeycqclj6aDgMZsL0DRi7jSH0tPci0moZ71jLz
1FQaawOYQUr35ppyqb+MckJFD108JvhZyQT/58RYLKSh/rz24/0a8xpPLvZqRcRtR60lSo90eMLX
hubAfHuaOvtLeMiupE4utWLxXcTqu2Ga0cDw9DFqGQYz6VS9/OuXYX1cKSn2Ft6obTSqeZ838kfd
YacCTrmdMku0XUqD0Mgkk603ej8t6UsnVHuUjPa7sSlutQGT57Y/oXVLzuJasIXdVShJ49lg3Qda
x93UCgnVGM21GVGgKTbCUTGkDH3GgOCGTd+n1eR3ZeHSOwRhGgnTeK9+LrWyh7af97LtGUp81mcj
bgnfYOtLrdbDXHxzdVgPQ4fyaWDjnDkSRvTBWPpiCwtHZxmHh0kjaB+kPhcTHDjRPB4VSpRtaNRt
y531xyFJvrczjvJYD+8tH4G/nGWd4QAsTn4uyy0TyrznK3rtFiknrQQGqPBiwvkCWdc5nm4i0+Hj
QXNwIFM2dvlwhK8IqY0Ee0yStn0npQ5PVYR6jrV/Rl+Yh1IRFKE2RoRlgVuDx/G4Gb06qaFBjoIh
g1pyYE45fPpjWx7hJKvP+e/Ki+EsSIIOUM/dRXQaUUk6t0eU9/uqiduzLAhW203zuTDmp/MKCuFw
r3mOSEAzsh223tfb0jbvqrPskpeUnPq8RRpk5XCgYb2YWNU9fuKYxmmWqQRasU2D2sEHDR9laj64
RouvzZJch25GnE2gnWpSrOPSGCbVU3O1fZ7cmQRSOmaiHoMDSNkllHGOpS9sKvGDhYDUJ5hrhGZe
nr3U5RWmm+3ksWRIdli3YHB9spqTjC/jH7k+DXbJd+hAXjU2p+BuPXCBdVb5tk94uc/b8F4Sjriw
XFLcHOS9QQuFApQgDMQDP2EqXR98CgcqdrniVs/SWIA1O6NkCm30x8Mzsw31+lEm4rcNg8/qZT6t
UeHPxSK+atVadD6j2q7SNdswtCgWGSbCcFo+LdPitj3Px//m67yWG1e2NP1EGQFvbknQU1LJlcwN
QiXtAhLeIxNPPx/YMbM7Jk73DUOWBiZzrd+tKGwEAaNG8ie00nhbVMHRTAAny6kAIckb/E4mFr2E
d+AvcX0O8+DBzQsymRqSKTqfYLz1bYDUd+h9sloiEHMx2Ggw5diBbVHh39rqiaE0Zw2LUfZXxlH8
LIVNeJn5ly6rfdA9ipoqy05A5y9z2AFqtlQ9k/DJS4ipp5f0My9hugNTtQ+x1+F3D1Iu3cVAHDWV
bDhDHdDNoTYUa6PY0rIL8UN70x3tSXwYhvlrzBPsjdIEMfZxV5b5jy5cgYjoMsip3IyymjdeYkEe
rOB6MOWrZaRO9Ic3iPDced1X2XT5VRjexoIjIGZN//iJeOxdn8xRa3k2/IEWMa6+6T03jReXx3FO
AAVsN2pc+C4JSX5pRfwZiwUvs1fOHA7zWPeLeRDGtbcGC3V/DWmSxQkkgBlvM1dDzrudHfVuSnRF
XcjfdjuhJPBt872K6f7GAzhT/xB4ycpRkPOjUNKLoHjRdnpvu3YajT1A9jBYwdVvQ3IhBDC2Ffd0
R3mawHt31g40Wl375aHx/eRU5kW471RSR9Oo4S9Tq9wFafPI8pztdGu3pynzjIe5IRu0tNJtWoXz
JR7Gt3ABOi8CpnkHNjvW4HmHeiKDNc69S8kes3Us9qjGQIxyq63looNj742nrjV+u/1ZpckvNRUg
j/D/LJS5iYIkmRDexmDqdRNYCNBa61Jk47mLnfZYwPpeWiDZLE3GU9VyIchAQDjW6S6tRkrdvEA/
WF5cZYTnMrPVpWsSfekKimY/oAxXujo4pnplg/xIRG7ve3f6jCcgHoUMTfZY4N2OYbSBry+3h8oJ
OvJryubNWoBNCvs7h6U9Z+mrldnw5ZMm4KoLX5Lcj/cpMAl9NQ9Jkb/mCG6AdhZaeW28OEh/DrUh
f2aa7500dYRkOb7YTeth11zqZsUW5TZf1AmyzjtO7kKckgVEVM7LV0jptO88lgSVIwKv+ukV4YPY
SxE8Jt0yHdraSPYqRMjRQN5c26YmP2sIX/J6plSck3EzzJ1ziUNAz2bR53yukutoxObBXtrHqSz9
PUzDRwp3u21q8zscMGwVitsq83+8ir3BqJpwW0L4bW/PVFspatSZuCAJYH7RsqkRH4WkDM2FvROa
ECFK+fLie1a3zSYYNdfVzUWRfTP602XKUODbS4ZXLIFSnzXolD1Z3ypVmCIbzz+ogeCTCejbhWKm
ZEkfbs9XjFJwC8SnmmL2sBjjnZ8108UD8gUmI1g68NCQ+t0DGpiWbig4lb0tzvX60JfVWXpFelwr
3/PqrqYuPVdhRR4CUDAbrgesXIQwsyBoZ2dycKrknY5Y2X2kGRtXoJL1Z71epSaukzmPXD74OYN+
QV1bZ4DXKU24mdDGJ8P4ZXGHdG2q6NadQ2pXj1U1kdsaFxWws/CjLLAr/vv/PowNBXAOPXIYlw97
7o3d1LB4LWOIyKLtcUUPLuOxh/i7HLoDf4Ae/dVexvGAwKoofHkNkuIpTWJ8jguIt4i/vHL48PIG
9awL1OoImWKnBoZ33OXe6tj9EytEHCXpKDTHD2wkVAcu3TSa2iU/e8WqJEBhZlhx+0+KHthXyY/Z
Bv6xlz35GDmQganmpyBdFanBhMe5EBvLM0HmeAkv9l7LMhyO5nTp1isQMQlxtWASm7Gb3LNJhK9v
4TuPEX9ui9kPtqED+tW33pPvKDx3Lk6n5bNEkDup6oXTry8I9ojHmG13w9KmUqM49uW8TeTS3Dfa
6e8cQU5OPRAzGRPjKFGZtU5NyhNvEBwt685lwfusSoC5sL1rbCd56E3C3+3Yv+Qxgt+KKLS6EsPR
cSqc5mCY0I5ptcsajOGBlOm2zB2E8758SLLJvxvSnC0gJoGGph0VVY3jlvTc3H5YSk6ik03PXkt0
+Krds/t+NbYUeUTdqKmroESa8JdiXdlWgeSdy/apMQusApmjd1xZxl0455dqtprH2FPddgp7eC3p
E1gb6PpKc/hUzebKugb4xhzAEisBE10MwWkuB1r5xIYr8IYDbPzvbMiw8xbzqz3sgtgiR9eYkXxb
prFirZDVWf+cZgo8OKPtCYdtXYbF3nbVe2la7TmXw+vQzxLqv3iEcWXrLM2T34QEclhbp0ndyG4g
6zqNbokfb2xJNdrUACLNEh9K0eH+zCBXfECvs1cD6AAiiY0ToAFsWwQWvGu31ViHR06jGpJ/cn8g
QFFP8aETdBq3/1vi4Xz7SgJYHrDkghi3+lwEVD8jtH9WkKne2Wpl7vBDoX8Xo3lOpAAPg3DeibxA
wUHK2UJ7azSpj/9iBBcOArVdvMA5Fn5oHfu40Fx2RBoOKx/i5q58cbUPP6F7YiHj9Lf/wGUSH12/
RwwiHEFzFtM/2qCdjglR7I9YDEDMfJGd56dwQX8YVMWXQw1FIqN3pFhl13QyQlz8/NcwxWQB4y2Q
esESnpivZcveNM4rMQ/roVNJQICv9TkWrbnrzPSP3Q2sP2GxRANt5MYZgfHdMRu3SVGRcWECojQh
PIpeHCrbIYUE2FqdXSL5QpmUZt7RFLclndTxIHjEtIRsS3jt+XZ+Y2nsywSXe5qHxEGuGrD1d06b
Fdzo6FhNkzX19tXidtxCyGq2cQnQWqp6OyzuCccfKjHQp3Yg2GdgzasWTohHQxI1XDqbvGzaE9XO
ppMO0GzXJpFIUhJYLPk7NbhZJ8mzOYZ1tBvRnmfU9r0s3ENX7ZWD/qFI+h+tQ56yn8S2chKAOCoA
iQ7UbEklL3Pjh7lbr2mF92MIhpmlQdF0+Wl67EUHhV6+FNgT9sKuCcgy+jchKG0LJK5nNXV+vonD
jizBHIVBleb3jCilQhePI93z6XaeRievz814dFH57oql/ClKO950NZXN8Ktr/PLkcTBcRyo0LONa
a6aPE4eLNG0YpSTPQS9r7g07iw9NI5Ds2HQMgSmOOEfIs4Bwp/Hsu7NTYvBpfPc3rSDfrQ9yzGKI
59DecmnU59vppzKRsPqTsbNzgtqU9rZzagBFrR/p9lD3sjo7TbDsS84KuOVwTnriI8YE/3Tb8eZH
dsLEKAhldoLIzkuSDCyrac+YZ6FXkGMagB1nY6IwRkaKC8+OOmu5n7mKTzp91VWq7oAqGSWgFpOa
Ukz3WTNgsHPGU566yL8CcaeyBS3pQOUkw7G9p6bVLBf9sp8a8J5GN+d4eoOAy+9UaZhnR1qnpvXr
e9a4fTYn82UUQwlMlP2pRHJwAyu7B0GoDj4CJZLiW5AeXGzFyuavyuhjNYn+zvSKz75xSUxfkvDO
LDISD4T+qQAaLvPc7PpcohzSLplOmqhpO5NIn5HBLEbu71Yo5z7N0G6XYXkf+An8WYWHFXatuPD+
9otYEjLunCdH+OEVbcDWrphL0VgACmU22ZvSGMm5DfNhr0xXb7BWYG8isqEIRX4PS96jGxqwOnbF
0zLo4wK2IAP49ifkTUU0JtV37gZbx+sQKYhAH+m9gdiTnWFicqlD1Hpt3XGbzuTrFJdmFtcQO+3G
zU2opyApQUKJi5WkmGkRX7Ou19FsoSYZ+jLyp1EdHVf9qeHx2yAj8rTHiMfHKoh9lVPQ/hJu8zNX
T0E8IdYtzYuaU3TKQdXfhZ71wJ98SxGfjbjeDxMR7GlJNrgHYpZQN4IebGoWYI1p2E+S59RdVXpL
/AB960YWq9cYdERDmAXmo/Apd9hnDY9QAMvMDohND6pNiFHJatLdAzwrfplt3fcuBr1ITd3vs8Zh
nkVAlrcnftlUyxHnM43COPscRQOrwQtCrlpEzE5/2Aq5dEXfRCbIFcwhPiOe/5o03aEuWhVlhoy3
neM/uOmXNFt2LYRbUWihCzeD19QDZELJABRdWtthLP/JjW6vJvXVVsHHIK0/ljBOlYcjqc9pU2Ny
jeFYCGXieHqr1blyy00OWb2ZVijZwm6mG1Jg2k4dTmh8yAnX+bejcVE6dY2GtUIsQDPCVmr+5AkK
hcX6Ydtc+mYrO/SSsreQUS3ZrkPhv4jmYvcD8dMmYTJT5oILpg+xcv6pPeCuaoaPGoMBZ4+M4NNd
AIqARPcie0+KKM3M3+3cOixhRLNVNQS7T6WMyq6SROcuA/ARMZ+Z+WIWBGuIEley++raJCy0pG/6
KODi1njMY3GyY02ulQZLDOxs69vddxmTfLQgpQxUZFVKRqH2CSTrcYcG9JqUdU+TcU2MM9acP4Nv
vAVl+5WMw0uDkLUxHWzv/e845pLihQE4vH+8mEYsm5E79MSa1mO7MwAHlm64M7xwk1PcGx25Q2OD
I7OZv+H0mI6Brms74HsLqJ4Plph+eSE5D3Uln8OJAj7WgXESYfsirdTbC7bxA1LpcueX3C91YFC+
jCYeINCNebUJaZQXqZ89p1A1u/wuXNJq2wz5OXENJ+oaR+6lap+THC+3aHelNEkystGqu31O3K70
mVUxV/tW5i+zuzxa3JVbv64g4KVNmlyc2NclSF9MP8YwhQ0dXKNiSxoSgpBca9eoJ53zL0qKcNvp
P3VlAxCPH7D966gJFk5zvdWL35C3Z6SKeYSC5G8q5M6P1aMG8Oy95WRZFhBIZ8Dbx4hM0TX4UEsb
SFY0UB3xXObobrrSQCQm/P6MMevOWZp43znsC06v27PZm3uAENLCZm1uwl5FmGIY/mHIcWP7RJra
dEF2sRykW/81nAZd+IzFsTTt7VSAJHmLQhoECItAAzDXH99dC0h9DOMOddJACLuhv1CjksIvju4o
3lXCgJrAuRZsAU3jvg+xS6w/p8/PWXxa1ig0mLvZ5hO0c7iLCxehdxmigLEFlD0FGhzDU2YW7Cel
KHfrBT65XccoofzoBeOlHfzdhJ1ls1g8VNKst+1s2FFu9+1WqibbevFsnzKTaUB1pU5Wif99oU2K
umIVlXuDAhgJ/K12aI2TnBZEmmV7kVZ333cIUCq3xT/c+4fBbt8QDtSnOrssrvurWHK8ZQ2nXzOm
x1M/Kja+RLsqnr3224m9PcQHK05iXea26PeNCvAbhzgf7KtPhbh3pCDAK+yOqP3OFFJwMjHq+zL8
SlNM1UN2R5NBUMl6oqfSgwxHTAIhuQ3HQewzuzwsMnlAPagjFiK3EMSkmnWCksx611m/6+m88+zk
lMFdncEBDRgNjMnZhTOkdql/d5kCDk1/xajmrdigP2IJ6eZab92Eo2XMPuq6g6n84zyBVKrQ/dKL
d3a68aiLfeyWr/Ok8sgH5dnfqwAEHqCh2/oMfESfvM0syWQROyO5r8I2CE4eXPLPqR/QSjXN2SyB
bYxy9ZhbRNrn6US2f/qnBnLYm4fBwgltIATZ6hp23uuf8i58b4W65G3S7BOVEyTlPgBkRTkHdWvD
I+/qNiUGpkje0youPrw4QNHkymXPOdzXpm6uxaQ7SITldSrm8GIi9IqWGsd8Hj9ZWXDBohWjdteH
BLjnNMd+dZ0Ct2Z7K6JuWYKr7RA4iTcXeDNnq/T7ClAIBH7rYemEEezEthNxGuWmHiLsRUiFCTET
JjGNHnhDZRgdFW1BqmDq90hZEmYXDcrZJ57HmDBgn43t4tXxbBiXDFPG0nTlM/cZ+rPzbJof3ewn
ZKyTxiRsZ5vohveQI6EqqvzDIG0F1GPnqmLZ5Ro5utcgJJhTD9MsKPkcBkyWGmjra74LrbCOkCte
+ilgHAG9jkTve1hS4Et035ti1KRWxzVqsYWULHNV8FQlaLT5WHEK6WLaUzH0xKJN1lfKcUWIj+gI
2d9+RJt+nM0fY5oZs7X61hoZbvmYrBN+9lek7X2TJvR7phyBKjXLizwboxp3C4o0Ys6hF0KA1R3v
5U4o1OawSkD0YLAbBcj44AYjb6nBrDcPcr5vdU1kQlVOuyX8xgO2nMy8PaQMswRHDhmlUNUAMYN5
pA+LptgDGp28a9/M/s4U5SWfIq3Ihl8qlI0eg1yaMLyL88uccqjwHTCSYnTJ7CinOzT8x6x2V+uA
b23Qt1cMMGqZ1qKM5dlLxEXjCvowzbk4qNLi/kfVd4ltj+o+WdbVRD5nQePe6zanyRyK9GOq+xmP
gFuci5nFfilbgmwvZrZwpCcvvxhV0pzTBfOG79Thuw0pjEJrpkgyhLNvMjt+8VKS7otZv4chif94
FsiCwTJEjsIHkr7vYtHer1CI4ddos4gH6WNXNepDBdYchajdzsuYTsixF4j27DukcfuACCpObZhb
GxJknoIiDS4un5oSzCNavVDVA/4WMlmX/g+ixqe4Nu13pcunRfEKiT3MdH68BDR/5LhThSRxrg4t
QgRGbHBFdhCXGwsk+S4pA3q9hBUia82Zmkf57wRVL6lXfnTroaCJtGKEgUtgVh8Ww5MM8x90TvZD
Sjgp2UGc4Plrash7k3FzoLVNDpVKqTPF8LggA4zmUQ4vcdOdMosxf1ZFUV0g/0iy4c0vCAMMU+Ex
jY7XCxec55ZWzmU2FblfpgcPhsDu9umcSronQygjIklCP8wemFi1RMqJTz5W6LsOfuvu9hUioKfS
lLAJcbrrgx7VUOpP96N4kgjBP614kFExt+fKGYtjzgaxS5CiE6eAKyPV8xHDTf7VQzpFXY8WqJph
VsA0aZg7B/RY/NRqlluFf3y9rCbW36vbcT0kDdVhTYKAFCzZKXfWwqssU4MN0kOihDUDa89I9Ffs
VJ92w+kcl+IKmgHCqeI9DjXqhcl4CV2MiWj1Hya/+GrRhEexXMebGUm469WIXHwu+gOMv5Gh/8yN
76aNzYscA2xgSHUncOJtWh/zrE93IvC9XZBTdubO+BeJ1nSyBSxUiBFrl/cs1nXdkf+WPVBFJxuR
lvLKHnAM5/7ZXOR9m2Zyl5GBtrUGgc29svQhZnlVifi2Zo5DsEz6Dnk/Mal1bd3hVYG6K+bpPIa/
BU8giK/BjG4lh3S8lwTRIMyY9MV3P7tK1Q/NkF3YDfZmRvbFyAyPsL8EoYUEzinb/TI5ON4mgd59
Tpt7oa4egnQna7pnFSD9crL7amK0D/BE+8tehcgjlWxv8CqWzPtTb2h5jsuAel+P4ycQI2DaTHZ2
WzuXYO7ti+59YiKs5s5sXaAf7eWPyei9VJYIzvSJf1ERpPcG1uRtlw7EWZQB16PBxSXuRxfMzo89
ccGrfM20vJ8NfIj1iO+HXYpduTeWC/0shbdVdEcoMxr5vvwbF/XXEFJ+I1IkGlBzFFfl91YuC8Gi
eTds7JUgxa1y15tG/1R7zXtf0AqM0FyXUlZHDMRIZMOKQTnrwUnzvHoeTfN3blThJ5potfXShtxX
ZGW/QkY+CbjasZu9j7SfxdYdGpvG2n4dNBu8h9JT3869ajv4B3OHOKz7TBBgYTSqqCHtdMKWIqZd
LtWDRwYOu61vddkVeIpxHhIj3FI4W6NJnszqFMylC/AAi+t0+aYASDwWmCtWJLYKEutN2Bkc9RzX
u5ni901YSINs/2LZo/tq9kS7Gmuh36T1rghG5y6NiQl1hXvm+ptfMuu1NQUwtuK2tm3AFQhoRQFj
JF7UaCZ1OF6TA1iuLb5PqSOaP7I3z0QIOQdVGVgCCbiRNsNVCvnnttTmJv9emMsKXJYn5OP3maf0
yZKUwe483MdDTraQM2cRXq5xE/dmsqs4P+Fg0Ls2wAbO0B46qKJTjtQQ3R/89JDY3aGED2eXzsn+
tOlwRod+P0iMZydtIjirV68AoqE6siIroKHI1muAc7fCH+KvqJmUQaKQresMVCjH3GrQsCCMZeMl
8QXtsPEmnJgdokKVU3tIRk2CSbadFb55jnpzi/EgvPE31U1ONsxADljy5HjqT+oQQOKxvaqOcn1Q
kjK1TGkKqTu3C6cq0/6Ta3HSYZcmOO9wV9uJd0QUKaFAGQCaDjkqd8vCWOw+W1g/lQ9n2xnlJXbr
kIIecihPqg8RNo+momia12McFmF231b98JTl7Wsac9IdwVpsyTTYerKJSjd+kUvQ7YzVzof9DDvF
8GCbkEQO6lbI8FNn4qZsV/1CEP8JcijqIrCCD99ezl1v2C9hHQaXaaKoG1sdheuGrQRSr7Zz3pOQ
Dmd2DJd9ney4uK8n7iFJgEtBzokgzgJfbcm00NCxd2U7dMdcGuNh9jMGxCzm73TwNlpzGxhqBpPu
Kjh7s43IOurdGJnwwFLG8g/IWJjPmVzqJ3Cc7ylz/CNbUr9pJ7v9CPGoAIk0UWayJcisH2CASrXX
c01nE+McTEm9ZJOYp5aQWcKDrgtTJrXUP33BSdICF7RkONASN4+io26AkfzjBy9p0Yq3ZXKf28Sl
JC3L+6SWyaHHb/mBPppQAlxWw4TFcaqcF21ww97+UrMYGdMuHgEkboUVagSguEZ05xmrwns3/3an
sf6N0nOfqeWj6zi4dU7agGt/OetOOLU9EXZ2z/0NTsAVfI4R20JAMMDLt4OjMxFHw9ItEJFs3cAw
3rVV0Xnq3NjVOLUpcWLzXf3XNt91z2XqOPRkLIXZnAJGDPcptpIPR/YMSpqZXzVV6m7wFpJm2ok3
lLAcjfBkd8Imxm0Z44fb30sztaBYa+/Y9Ywl0PWzkUzOdnR9SvxSXJV7ZwpqGgMPzLFZKFkCR1gf
44ze3EMJj5VsnGegAFS9T4TcPVeOqj+MnGWxS0wuDkvUHxVnk7OGBhU1075qcjZENVonfym4MtIa
WfnEtm6Uw4O00x9j9NQvmXnNI3vU+9jo+F0AMe606SP8yBPx3iTOXoPmbvM27g6Wdh5KujE0Ss24
d+rJAWA21Hs+MvfI6HwwrGUgjL4YxZ2RAN2G+pMcipjO0KWTpyy1+WQfZUXCLxTcq4Oi5yp00WyJ
EJMfeVd/JSHzACoVXMHzxmczHX/d7qjJMCG2lFy42eviPWe01XqjTUljkEMIttqMWP5yKuwhzpnO
24Ufvkw8IPuwv5+BpTbTGHsfnpPmW3Mphru8n+Ins5W/0FFkeUfCb0WXq52RYV0V74/bZwQgUelb
kZK1L0v3Y1b9T9ERp2AkxqNMzAUqOhsfiRwE88mInovL99po4bhEitYI49+zzJbnJia/7kBnWT8F
qtDHpqDY7e3xeYBsPnC5EKWPmKWrwECqeUk2ZU7xj5AqfB/e8sbrXpOpPXDAEU54KdqRJhv3EGRs
wpL09wVV6/20PKG1Th7nFD6zTZbs3ioMjk4N49BBwGQ2LGDYpnQcI2szVu+pQx8MLPW7zcddAAuO
L2jiDGdIzrSnPSTSAcSDC0tye5h7KKv/9LPbb//9xe3v/v3Zv9/+jz+7/SL9fy90+/Y//ezfp/of
X+32b//73/2nZ/4ff3Z7qn9f7d+n/99/9u87uP3H7Y//v5/hFAI6HFR4wMBLbL8qNctyJs6eCaAh
ZDhtu6VKoyWp5itY08SugJffGMLpWjROgolk/bLM8CLj+pvnK+YprDZpeVTrv/y3v/lvX95+lTSY
N/3YIgBr/b/G9EMW7YOC0L4YNpZjXTJXvR5Dql9ho5q00tfRtABgVvQDCq7YeFWCaXrS1fX2M0z1
1fX2bbA0yWkgb6MHfETPaCT6Gox09mo2mH+R2OqqvOZvNSPHsO2e2Vzh/B24no64P9RWN359AVve
EMYDtJ9Y/8i5Y45VvIDMmECrqSiIZI6dez3Hb2ZOLiAL77VBm+9OPjcoAxp8veB+ol1LNHMi2+y9
n7zvHmEr+EmX3S06t45jyFzGYWEgnc4Y39WmBJH/aRsDA/XSMw7LJdZPL5eBYIOoNwWDM3pvp0ZF
rKcxIsqud06P/KNaX5zz5eEVWoUFNF1UIl5E5E+ESbGIUFIyI6ZPoiU2GW0o2NfhBI0dnfSHK8F8
bEYnLG6PLZLoELsVw7jZ1nO17IhycTa6HS9mo9SuiOPXY1Mit4kJ7AFDag/zMtw5EjTWVPKnr53P
GBS/bL9Hhf0BPMk5twPTuhY3IZEmuwsdDpzpxauelJbCH8vjkBnvLIfGNWjJZx9SQd23/OhsoreQ
fRvlHWNUl/g82g0x3knwg/RqlzkqPLKNXn1ndCMfniKnQWyhSoEil6ONun5sbLQ3HEaDc+SNWDdh
JwHYp5i0maqNFjmR9j8KdysH75dvOxc0aR2jn4cMQR26wqlJkP2A4Cmob5hUInom0T7XpBZt4xCE
1pXeHRXghGrVP0wzxgXDJ0bVIHOySPyXpWDG9mijDYIsBdmlEVwxCBQ+bfcXl/F9oXRyTD37aBrq
iSATYhpGJFRpkd4r3yS+P5CfRasl/auk2V2v2mEY1FUaKIbquEQmTFjD3q3GLy4upNke/2RC8BtD
y/wBmZFoFNCYVSSkuosLLJcrDy0zss446+x93K+BQ7zDO4uqnW6HA+xKVAt2z6BRbFJ7C1HHqZsi
gWof5ys2YceXKWClm1ylOe1suOcoAGyjU8BPyF8/g56gtoHp4ZdKwiQwjDhLvsJYEMEx++AFfsGM
Jm18KhLcDbP3z3K9gwOI0m0j1zSWgGmvWXUxwoR48hKcOUn56LfPn3YOzcbt+2JYNb0zgB4JLb2H
aSlIPjGfccwdv991lsGKlA/PYqw2luP/07ZIyQ3s9L0iIpiEGO64hVNJN+FGqgVzG1os3Gyqzll3
REJMDPFpzB/cgl40Wak8cUGc+gbMJ6ZX7myQOdshlW4Z1YOqw1PsuVhgeoSBYWH0LH3VcKWVOdjc
GR5ET+Sljn3tqoIbyakUgKrRQ6CtBx2585W3xgSrtPobePNwxTrSblwSBfYzUApSqoLZi8vvpG7l
rjPqi2tUaBTy1o5oH6IiIJ+I0rxhlVzZO/8NuO+5xnwOtMj5ECuPb09GZDqTAcOas3Mv0ITssrDo
w9y74IAaiRORDp3EKYQO7xNxbX10DHEFDbGavmOvXvWSSj21aexFeAMuYJs7JyhHlHGZutqlN5P0
kEVTEz7PC3rCeIF48dbRPusSf1v2tenZkXDXWetTR9zOSFzZxWTBSWhkoiyxmEFj5dnV8eSv2iHo
Ewkr88pHrgXia6MkEDYy5/Yc2Dx13ZHpEoskv2Zl/DQ0MODUjHprNvpiEpB2BOd6n4v2vqDa3nn2
H1dnyApcsITZQEdX5HDpqZP91hpzHYmDB8vjxl4CPW7BDHYVKTUbjAmMKbOHN90wJTBj9pytVlHR
JyJlIg06VlkiWt6acuxXfCs/OeNwuW2Lt4e8slc1E7MY1p3S95aJ6AC2xn//4r9+0ejv2pRfTs2d
bME+XmONEVf4RATdvh1ouK+3r4pgDq81SbYHVOGvoTMwpNRx4u2SWg9z7H4Y7ayOrjpaflnRS014
smoOXUCYxGHs8Opxs7uvwtB/upnYKu2L7zQNdmXmPMRt/pwI4oEsFk28BZugDQ2uIfmMDizkjbCa
ZXAS0mEjNpLg6BZczp3rPAYq/b30KUyRHfbXcX3QBkZyYaBEVTxRjhliqL0IY99MnWq8VGnLNHeD
XcaxZgZNZhXRneLNL4cfEKnXxmT6OGa4c9jH3iXIt8s4/V1JrIMb12+BixLO95g9POs/5ZoC0nW2
t2vbiL022aCqobjIgWx1pQAmSrYxaf9yM38rSss6W+uG0zhEPtcZ+RS17PamC9ZootMOQabiZGDY
QFAycAOyE+M7cnKMumQQMwQcHXsuqxc4agztoul3zhA316FWhD/FfWSQL3nV60OJJJNs2zIjeHZk
eFNQJoyQ/pwrk1GHfi9o8WwmRQK1ejTHW9NMGMtHELHnkR4r4wIyc2gZJusv+bUUTXbyCvvcquFu
IocO+mkCdIP/u1LJIwmRE7ON1J2uun/a1T16e5ZxBhNpwpfbNw5isO1ERXWELb3PerYfvwvJKwif
m5xQBxLbQbBW42/KXA5td9fVJX+dlGufXY80l/U4WzrTwPoGnirZbP0C+5rhxYQo5M2pBT1d0oQ5
saYg2e97wT5+mULymTskLfBWZiQkwFWz3lez6byYPQklTigvhY92k6ZBl5BsHTqxa7a+dGn9H7rO
a7dSpou2T4QEFPF25+wcum+Q3bbJUIQqwtOfgf8jfdKRzs2W3W132xuoqrXWnGOyAujBfm7mcTPV
ZN5SHLqcGJern2VQRpl5r8KJELsZmrItath6/PBLA7ev08vvJ78vqsv7zWQYWEKxwR3KNn3QRQcL
AyT5OuuQhfyuzpppSGOCorPBES+3Y8LKjun9wE+pV93yvmIfW1areDoZXO3fzWsajPIijLq6OLnf
oXMrMBW18jkNZnuPBrI5xn508EIueetBoaYRtS3sKTk1mVCXenmB13vG7m0CfCYsLA5bNiAOL9hn
vlry9krEd/S/kH1MsMjCzPlIVHgw3VLS3urJsaPLTbWPAjN+0jMbbwhMuBvn8Diiyb+MI2wYCykC
I/lxk89DflLJJR8mpnIT1RsFGn5XFGiO+zdJi51rmN+eDaa+z6lnXVY/js7DPdP4S6f7qz1yToHs
spELhKkoIV+h1FM5LoW4vnM8Q+6TtP9KOI6ImtleEBDn8VsuhFOMy7CAZWJG5WNpjzTMXH6RbKkq
G3MvZ+O15D+8/PcSwnK42Jw99xUrj0g1RIgMZWMd5RwUelVvjajwjqXv4KaXgF+N05QrOsV4fDER
AJzJjJduNDi0Rc1p7FxnW87DY1um6OFkcEl6534yeSyNrNg03T7vVXZCLMvkzrsrMUIf2JnNi1oO
Vbp8zZCorgsIJxQNbPi/d3fqBxxTMEYfENReANAwiS++pImnGMJH4EYOwz7nwx3cYm/H8IVC1R3D
dN7EKGvXCB04kLvRkTmFBdIw/Pr9R71lVfn96Hdn/+/Pfj+1bUqJ3Pf+97Xj8oz9fsV/3/D/fL9c
bs96ZyfZpgqt4r0avHrfJAQBGGZqweE33wSc0YdAF83DLL3X3z92esfcSQc0xO+nU1A84EasEVjl
8r7sQWsv34zXHjAHZ7k9+I72EIS8e/0yAY29briha8coLDAkuqUYbr9/8d/f9sF5jDvn+vulMC6o
eTjkuYfESv7+91Vel+Un6fi3dKrt24T3c90bLQ345VNrJOseIK/eVBlM96Zsq5tF8uHyCfgR+/b7
0e+LgYUqQzW5SkLSMEY0SvRo0AZX4mar6f++KAbnBy9BY4PNc251f/v9gt8XOjPi1gGT3DQZGJGq
x5qTOAGUA+17NzwOL22g37MYinH4oTGAndKcECOJ5szN7ZfQxAFits61dKl2cJC+/lfD/zYf0PNx
pO1BbHqUbqumR+lcpRg0UtCHdu93Z0z6zGhLAHX98s9jvmlPykIX+7+PhEIIOecMlJe/9ZkHQf/Z
VcVj7CKRNFoZboLOHE+/LwOb2Fp4QDPDJgxPixKBOtncEzDCOdrndDUjPour9IKIEsScSDq6Q7+v
uY2+luyB5iTTfpsD9Du0y2e/fxQQBq4USm2j90i2EX/F4oewfS1PsMMoZMP2IRzsFw7Ql8RCgFs2
JU605aPfl1Z0+YnIikHOR6loCVcSfLJaRKhBOYSYrehRojZh+4jt0T8BYyLzVutX3bnfVI0JBuPq
e7QoWuch0ZxPHXXKaYNvU9t+//0j2lMBDnIuTomKYl/ENkB8Vfob4ENwV5ZPfc7VCGFLkD+4eMRq
WppP0Ziah7gf9+7UY7NFGNwpSUQp/T3EdkAUGs4abCpgpRKPzzma1ycWB/z2XIi2Jsg21+7m/9vE
mRuiQpmYb8dFx22rpppRjtAEi2v36hotUyRwK9ssbZaHiszAXpHebf1QASJy8hPqAz0RWBwsDjwS
AOQpDfxP2xbjtqwapurL+/G/d8B7kT3g01jMxY7h14uWUI5+X3w42XsIPzgc8Z+VGUJRfJUvvxfg
92XKUT3npfkaucnRhQOMDLmlvk1IxNSHbnav3lhkByStec2n6qHgEIhIVLzFo34Fhdrtft9NDvz1
6ffNhuY5koJXBMilrWibGrD9Q/EeBZhAxxxLCLewK/Z1F7G0Kxz9y3vyX2esUUUDBsR6i7zwp6jp
KjohmuwWCMUp4NwxCrozYxx9WXn5/PtfM4F2jrmx/9/PsTT+zLbo5rUVanUokWH9P72yrqehTfcc
cJRVJ2fzq7fHeRHTKzASrth5hnGZ61TtMvidpWMd88Wbw3EUuFaSvjGJr0+/f9QvH4EKloZ4FgU2
lCgnRHFu0A7mWUVGOKvC71qgcLfgv1t+0TAD/MEAR0CAJ005NON1CG2Uyo7BSBpAmhxIR1hHo1Xd
Jnz1N2H1OKfn0t/abYr0rnGvAFFSpFL4RY2vXtB/TwXKVTezkf5npF5DTP6h9sTj01/81ovfM7N/
iZLQ/8CM/53rPqdFwkEcIyc7hz2B6JrhBGY9NZSBJmgap1tFWAeFVZWGwcVsMlI4Rg7401JS8Fxt
Qx9omRVl//dF99NnwSQcUhIU1KELwIlNMfQBw/2IIfEHLoyRaBqTc2LyljtF9Gegf7FKzZ4wXfNP
R2zHET3jPsmi9CCrGO6Y7gdKXJbXU8xJZtVFVAKMhdFOk7+cqh8aJ4xkoqVR8Yz71uP5ngF1TICd
mUeuWCVJBWDQxMH6YIHZ39OT/qgVJmB/WmzzI3iPGYpmVPZYQOqpwd7TtrSpcGoVqdrHQzkcp6i9
l1yCncIxs/ZNQDthPCPZnsOTndvA8VLjHLphhVcAwFItNHblvAf7Ae2O8+WpBWpxpPLne5cNY/Hp
RpJ/JCquWVdY5B5P3a31g43nGvYtyX11Y83YDY4F+lMrYHCII54kSD46GjIg5bEWTB9mbJ8oyIOf
okQro8t/Xayh9GSCelSyfZU65WcHtI10laCAwTUZYf0tNQJNjrRjxVDWkfokDI1KI/pyGIlvkQQR
Cc3GZIgu2KPFTE5j/j6U6DGjxITL148c+zv5EQfjnonoQ29CBuLw9IaGcNxPDuiPagxH1twrOGvC
YKS6M4NPLFqiwO9fGgvmhc7ZJoVmvhpKc6vw9W0smlQNo6X9kP6lnkHILZpqy9OCyw08nuwgoySC
dHWnfdfWMhyZawvboc3cElNLMTNrUH40sJfuho4na7TkXUu8CHXdnRGINYKPpTkycntOyc/gtBup
m78A81gRmXcOc7JzzN5BsSrjS7BwlzyMxrafHCtnPsm4CpEFZUQslgYK+JbuRkqolobkMSbqEddl
yugfgHqFm9hR4oS/adoVYNVKg4LNcac74M0pUCZxkd2IrKkMX/3WGs5G6B0LRVJrrGF+NCGycs91
su2ApUWOuAAbXzwjDHqnpf2QN561j/25WQsByy92XEiJNNabgODzSPJQGEAYnSjR2FmIxTKcV7YA
xOYFDdTZgABScqKgQcDhQd0LuzS2HpLqyCrDs9TVSYdMiIc8IGYqeVJ0V6mbkfjFuXHOc5YHyo/p
qn0FOcbA6eGrjJYYmIidIt2ms9uHvkePZvSYdQbrmKBjgK0bn6p2IXAVkzqYYXJmMtSd8hw2k+Hc
ChN0cYfo46OOww8hnOpetpCBsg75VKnOYSfIi628+Oojn9hYyFHxUvp3kcReETT9dwsfZlX5UQAF
DuW9LotkZ3XpXz0rH/2vSwZ5nshDL+mAjjGtHrP8mXPp08C0aVYvP0Z6GaLkX0oCx0LNKbewE4Db
yfilgQqBqJGE8jlGD1LnxqYUmpzKFIQtjzm53XiLN7hx+tVCPdoDKi/XQ9RIIL0RgWweit8KNd0x
R7nCL7Ejhg4rAxZmyqhbyZhyn4VVcJo0/tnSLxCRgjc+YwaIRHWh1kwObk14t8USCac3Ju7HfOk6
bR2CMqeSnOF8UeHuYEi5AZt7pTlmVkFA0VfTvIFt45UpyeBBJdeBdg+i8x4HNXy6OfE2ygbUVtLZ
mGR2iDV87Bw1GzrZqtsX1a1RzrAKcy+6Jnc9b7tXGQ8+gGceWqRCCDxoxYzFrmPkoQcaaZrklt45
OJTVKKpnE/9e0O2zjLhrBzNbMHwGNSgK5gsEh0zZqaHHuupxT6DOzfEVluRARs3VmGsbVIsiDjoc
3kpo7xacHtRCFiRauwQk5g13LY/iHbtULpyQEQQ/XVflFeFMzrjLR9wdQWr8cU1vOkzW/MO1wL3X
Yte3GGav+DdZ8BYeeIMab5u0GQHwiuN12e5D5mdHGn+M6i0FB0bhd07DhWUzHAyLHpqFe2mfl9bG
w3uNbBsYbTKekEyhCiCSRZBKd5QcnnxyUVb5UDAQdXMSk0f/oUjl4+QFr2i42xFNAPB20myrDMI1
MvE506Qto5vGpviKAeHaZ0vlfz80FFE0f1/DuPpAgpNvjIWESWs8xEG+zK8/vXahfNEoRvX21+ll
sjNwF/PeQu8dBO9LnzZQDJtwD2S8uZZmedCm2FXKRahXEVcbsyB54ByuQifPhnnXephfRQ77eYqB
DszovVnZAPhRV3AFiWNATw++tu8kBGYUs+CkGXo1SIBI6WoeSDWrbrocdrTjR1b6mcBs+zXGjMLu
rb4S9Na0M0Zm4fgCm/lfOoBx9ef+xZi95OYMzZWy9N2IGB95QuCmtewzUCjEazEU3tDo7zD5Y/qm
Kw0olINcKQDuJPG0dgz1YvaQdyPgKIXhfNHFuh9CG/lIBSFBEapeOOpcgdx/69HkxUV4nbp5eBss
77lv3hIUaWuN7xerWv1Ho3VijF0cYhuqXuQgPUadWYEnQVzNAAZLZeVd5Thku6Bqj5YQV7ohI/Zd
lLdTbVztYDjVpfdlzh4mI9B+KFP0QWl916D9GLqf2e4J4u3z3QRiolsEJsNIySE94wKU7B/CyOo4
puoE3PLV8Zo3vx7vmuM0uM9lHPBYFKmD0d1GL1Vi50nVt+fH5SkOgh9aobHq3tnCkQD56MNJmKLI
tB6GIbv3ualXvak+MkCKK5npjfLyO8oAH81Xj0bWbJodKM+7pjUhJcPbQNhtMKxCly+1jb/MuIbG
dHLoiTqiG1dOOxZbzMi5l9yXjbiPCsRrWF0U5AaM79Y55/1PzSTf4qZ6QhCHG0NzO4onq7Gsq98G
0CP9lCTrmBmoBPmsJvtdO2a5tjG1aYodwJh6H0mPBDP5gZHvOeIOpB0znsbM+GnC89KpO4+52ENX
3er81Z+obzFnXhz/NFbhoRl/2iG/E5S4K78fPzuj3nvoEyaCmFXvgDuacExLCSmsLw384hih4A0i
MwadrarvtOQJVd4im/ik1aQKdZ8znnWG/its/XpDezZbSfSDfdhABHf11utk9/D7Yvb3jWNl2ywI
DomdOYe2Esc0oQs14XU+jH0SPnqmeERDT3auGdkbTXFIL/iGXt69IE/eE1yQ4fwyz3PUzpe2z7+z
fkYkxcSjC7gDWDhhgnrZ51Sxq5nCbc9eRZWDCZfgjdoFehQwYWsb+qv2oLYCGx6cQvpldfPKDUfU
FP7vNAAondELmxEur0c3wnIKZC5h/rAixi5ceY7xXqE9hI5jZqgi2V5a27VBkxMnKLDbrq3I3PRD
OG79vnhj6jhsPT95SwDmaeePJ9IBEKpv3Qm/d4EndgSItJ3cc/VoDHjwNxGuopElTq5rN76vD8zn
o5fW8bfKg8kXDf4X61m9tS3wJ1DXkJgBINuN2QQtgUTANB6f2oQJad2TRKpHkd83XRwcffzO5kBm
BnbtQxyGGfyfkKNRBbpHSLp7PXPNjWvhHCkSZBK9a1+Y9YK7Ws470LHMLRHCFVECcZvtpUeYadk7
NHHnjQVcijYLOSZ5z++/SCQDQyVnz35RoWudwlgIYGft1UlwLgw61Vvozxc1TPdhhKuZo2awNiGP
VIy9d3oGujBjP2y8mRAARQs3z/InCFtZGz5G9nHqBJyYCAdhF/rupmlQpjMN1x4KTI4Kmz7mkQL4
aFjF0YiXHc+COU+Iyb4p4+/SHKd1EPgKijeSTEuwjHULrrJKPg0Hb7nf0b9NOZFCNMwP0P0IkLib
yScZepODS5N9FRjUToEnPzzM1AgPuYX8CyNQZo2q/uc3Np54vwMQ7YQlCk8fiRiI437AVhZY365g
zGIpYjYkDYFVLkP/SPoPZUqp7xv10XYQAYOAgzRwSvhn78q15u3/nklQyAg3Qu5pWijVndcjoihL
HHB/tOMeqxr/88huQuhY/lA6+QlCxBvqc4fpIOeUdnD4fcFJxkbz6OUBQLSCvnNcH63FMMt3g5yP
0C5SXbU+0YIDSEcEZ1CMoawdMMhsDTrWVcOA2G4vY9Tld5ra35HlJlAc7SSHAy9zWKtMHpyq6C7A
sySXXv0IsEkwgv8Q40k5M5GR7VXtxhhjNImtGe+1mZEwhug0Lh5U4X1Zrp9zEam/GibUkj4RFA9M
orO2jy1ob0XUAUq/NNqBe/xunPBJqXnYRVHOoWKH2Z5hFIKDDWqWS1+BPevJleuRtez8Ds1u29Mt
SD241WN7LLUim41ZFxBGfuE5fqPrv/jd4z/YCjLGXt3LZI6X0o25MlJhKS0aDk7TiebFY1LBKEtn
f+sohve5/uc06bNljW8i7ohWSNaDM/xkojK20atJsaRwblcK30/gwARPp51VfMJEO0V0d7czxzQI
Huj0yYPN+ekZag6h+Yll7m+XyoPffVIRudcIT3Y25d+zxaYqhwQhuHka64FpB8ctslN2iYV7xkfG
7gaIyDGU7Mqo+omHFC576rXraGKRp3PCFKbh/8fANOY2KOSBhk9826bIefzMOlkxx7CKoRS8l2/c
grc4Lm6iSi74ogxU7wKUrPEGShp3wBwfypwhl+e67IvqrcyBDzSI6LBLBTvYek9lqYwNAB26MAV9
64rOspWepNUyVR4Y/S4i6aro96ETIBnIcfG6dhuua1BtbBvVkcpaGPkbBQ4krMI42zb/3CTfCA2l
AizYqMx44Tbol6ZFkJAln8XAj4iD77lnpR4y/3UckFabOfh9DyEoKUX7qU3aG3YrAtzNXFAeihJ7
3bhIByFU0aC2KDCJRlrMs00dHILi2ozNi5tAgCitcV+23Z4F/36ya7WD63rhWO6vRjfkJMRs0B/c
vyG86gEHEpKe8EIb5dP1Gm87j93hkPbVXdRiWCUc5pYVoDJlmvxx4mFvuvobd9aPTNM/qWwPiTEa
K13ca+p5MWOAcGUFYsiJPuowmUggQ0WQpxzLM/psPK6z9ZeMmp9pmjp2RxhGenIg5tk7Gfls0M2X
MAZ6qxWIdkZSp8D9cWg0rFyTc/5yDzhsuObCjpvCfosm/p+na7iDk3gvBpzYekZeVhT6nCay2dgc
5p0qOTBgxj8azfiSy3KrnIyZKXjNzmepVR5iFZi2q5R3Qc7Oxp2RIUxmfB1l8zWIFGwIpJSisPfo
xba50z8Vnpw2VDpx4IDQmtQH29KL26PcHTic4a0wlmARNXK0NsUXWp+XpIx2RFzx3U7AwYK6KWOa
DT6Zd9Y03FuybTzcMwFOqbXv9y9mWX6h5KJK7MvXCe+D3XXJipCb5y40W44PNVrrjH19rIioEyr7
XuhS4Tw6lCFKXkREDiJ9mNZsIH21zA4TuANxCL4lWHJbIRF9sifvprjvjpNr9ztTyn2VolNxcNPH
ygLoVuM4ADGAgj5vEa/3iM2DvJsPgYUVbczAuokFn6u7FgrYWSgHAwn6WVIix+TkcbOiQmhZuvSw
j9vk6KmMxiJelQfHOxnCmP9F2fhuuPnfpO+Mo+cN3Ss05SWfKew2VrJUYyBlzL5f7tBgnftGdxBD
0lFaKHPX2BF4qyVK2ZUNeXnvtS8vxHqcUFAjLRABlc5oIKqJrgM98C0avOOkJ+qVMHjLGoTLNU7U
jrz2qLN/Ejd9mT3nisSHITQoPM9OCf6g2lbJ9DK16mvOypeKU8Sy1n5KlxtG6OZszNbNJ10KNNku
8JwFFKY3Qd1AVRb+rchmdHBeSw3kk5zuCwb7Wn5aVJL1QimNxzeLeeuOg1HAHQ5aB1eQS8apF4eo
j0K1s3uay9E8n1yKHOD4Lmcx609qlyBS/eSnl1fRZMbOGpqdKmlls3+uvDHfzXmwGN8VLTUbhZCy
NwPImY1nJQ+Oj6dkHNn3bX0cGP7QJQhxyns1z6DxZInvMu/ytZJAyhI25zqnXGAgniAEMv8h7Xkc
Hbj45oSREuqFFxQfYdG25xqODlcr/1JDMqKGzF7Gqc4PTug+QBcKttITxDMoC0cNuO9qN9dNQYQG
oPYBKRw9CPOg/UZsE2R1pNIimY/2cxlfmoLooJp4kcFMbyDluIkCKIgsy6CfFXeZ2yxCqerP2HoE
4RAgVgcpnoPaTzeQ2cQa3km0IbT2Ng8WXQHSGSfb/ApCwS9RB69NAwiDSr8hTtn4RzwW9CuDK9IO
zb+y8fi1Eapqo/jTSSh3WfyPARprQkYwTNTiPAIzAqrrR5f01UgcBiO7sQsq76yyltzc6sVaeinW
QvYEbH+4znX9JkoLt0L6p9E+GIHM2NKWOZneiB7GCv6WBU822rR7s/WfbSaxrvsFNYX/HM0aFKX7
riRU2FxWg6Dezx59cvYzpPZ2ResRxGHcEj/j++2hd0D75pAVGad2WY+rppzOqeyOOrGh0fscvQ3O
H6uoTJ7FCDGUYLVHWoW0oDjbZKNPLHjS+qumPBUmTU0jo185OcsRJVnZjWeuZCvBskTRxS0wHBFg
wf7u0LdNQhQiAyfn2TPWiMfOjSxuIzbSm4d7Bi7Tkz3Ef1umLruhCUH3V3dWwlQbRhDqXI8HJNef
OePqNVAjmwyMexP/BGHZrNp6RWPlru7QUwwRLNowgOQBJapLdLifVAMd0wTcSOxE76sFaUOUQ11f
+5QmT6v3VomvfyaLXNmkacWUCzSpH9up2Rshi05dvUemE58yVFzpkotAn+seYe+ney5Nm+DNdPwE
jfVNbyycvE8sWu2WlDuaztogNCDzH5FbnQbko6tW1i90CABA+FfFRtjAHNjju2HgZkyXUOtdJCxz
672Ecf+GduG1M2CoCg4GNZlKBNOZny7g95to80OJP11GmwkG4YDKf6dbxBQ+jnU3M1/7XW9Faj0o
VBId6INl3111ffLik22QmGZ6Sjhh5+am7XkjB/sOyVK6KavsbN9CE6BaY+DkrMpbqpErU+uiOWrm
MxqdbUyPf58lqEKZp+Pevi+NjOh1bf81I7Ht45bUOgnN00y9f5UbMZ4Ov0yJcst3a/i6tfcEUTBi
MHQodP3cpd7fOgtSjlC4UpOSAgAt4WfpX2nCXME8pB8S0Z8W2QaeCMpUPe18g1UpoMOxkEtVW+XQ
H4fpSIDLE21IWhpO/u0zCaEJYIitk/yJZ/KLVGpTxKXRhS7HRD8zj64Rsrve78+MfBffsQ/Dta9f
RU0jt8o4/I4+5xFBkewk89dA57IkwEUEhIcLLLZ0BU/gUFxQlIAevKB2iOvRKHA7h/NCBcymo8pY
hUqUUOTp09mYvrh7WdfjxCEncyOG4DvHt+Wa+jGWU02jz/oZMuNmhziyZU3aaf1tNz7gTte49OHi
DQR3brgZzI8xeYpdzlpDOL9pYmNap3oGO9Btoqgtz9Jy4ecK8DrKiuFpYuMOirc8Vo+jUYHyrsJH
xq53HnKONcyDbAto47vuaATPY8VRNCB0Z/KXJKBiG3oQ4jHym1OktoNPD8A3sXBmDbafdKAn/wYz
5bXTQG/wFt/YZDU+fWKPlLa2dTsdBgnDSxKoeYib8F5Z7l9MLem1jLp//jj/dFHw5PjjXYA6sSXM
3u41Ryz9kKY8GChbTl1KP7/p7LNlnEbpXkDxfTodJ3yXx0iF74puE6co6t6FlqyVtdJcFuaJx4lJ
O0doDoJpz/mq3PLEHQK3/5AUoDwIFDdJAGd5Bp3nhnIb9P1dRzCT9p9jEi/XPTF/jqQRUyFc2gxe
/120Wc6G0z22Y3DfxoTM9bKHn+3sIdsgD7Sqp7L2D4DTbUvgDWKvtBtiuitggZEHoM2qMQQSpIQB
7Nb4dBHG3PlLeOi6iv0KT6tg27erhynX8aYzH8m5aGf/jUjYzznX9+zn1xiP75acGoh1Wh9zJa/g
j/yXiMhbix5/aE83INVvhUHcdjOg1oIyeLHds9N/q3FmdwX1WyzQVsdcHH1EGnaW2IfKBssmmmed
1R/AwbEzaHlt/IgTg7VWvS154x6A8jG4jO5GqK0rpyHfuwP1A6F2Rn4CiiRHgEDN+irM9sFFP9CQ
wiVHVngMgPFas45DbdYbgaaVQAq6D1bj3GUTAZHMWLqdacEXlUU+oKCV+yAyDcBa4VVWBLSYoCbS
inyQkcAGydC6T/u3Rnu7gJw8esOElBg0Tapeb7IQZ3Nk/gx1k+G+ZFRkT0+ksP/JVO5cnIJJfcGU
XBi8jQULb9SirvN82Eg2clfI4iGLbrrufcGRweVONgb54ycW3WNnYxAfuS3d3N/07aZACoW0yfps
pcHJTsq1IEfZsFGudebZHeJyxYwqEPKNIbBeOc7AZtX1d1FHhuFQ/rVEfmiC5lEC7PZDbi1VuMCn
QVVaWNmRFvGAu7DtDJ/72BpO0UzaU/Dg266EWjPMNGQ/OIsY+5LjkhsQcRG7PD4qGc+D1z0zysI7
MQvGxK73GHTWNUPjQFVvzNs4FH+qbQKtFCK/vSJ+eB/CrYGd4JEi2lunXEPQ9vULxLJsX9PAW4Us
7oH37Ezg//V9mCvWwzJHAUtu5IByYOrvAVFYKxQyEb1XaN+0UXcODRwar5IUWiM8Yv1kY4rhD8Zx
d8giAUeLACcIURbLTE6ulUGSITPc8Kxb8x7pOTfU2Nm7KC7dCV4niU3ZZPfMdFJUXcuLZxH5EPvd
tDOnIkBPWsH+ing0oWwFwQYprAJaGAOTzxEH0KI2uAbDhl1pF3NSXrttxeCqI2yv5zIY3bQt3PzM
OYepi6hipuI2s6kAg/qYiua+b6IfghLDDYVYs57AM6KSTrA5POLXWshhIbE0KTLZIPzHFflq+q45
MPyOwU4w1A277jQ5zbhCrwPzrqTCISkS1w9tSTDOwxlTUbFlpOIilyST2tabNOLEqiXqV9U9uYKm
ojEDXU/ye2KtMIRoRIVNlJJMxni6cJqzrqDGJkH3zTWAJZjhFVFuj6WEdV/5/RdojJ1RintdcZpk
iOjfhl6fbQ+caqxLIr/KP8NMAUoqmEEcpwI849C4cpP0n1EN1TrGXgzX4XFS47sd2ESPkPMcIU3B
CbMNOhnAqX/irXtwOuSMmJf48jb/IyZtnmMjPYT2E1KHYdVH440R27TSu96JIdMIUNyCM6PZ0MPr
swFysHzkENKs+tm7r6kLeodkYQxaOzNKAaQ3AOioy1xOqOrE09Tu+5nHlVTysHllUh4eCPGlHbNr
5+7egyVnl/MhdDXZY4ivVpG3uN+mioEduchl5Vwj+s22NYk7t7Dv4FetU/bHTQPrGdFRDTEboFet
/4Bp5s2lrK90uQc19YPq4jnPmcYHASy+YLKg5BHUSv2Nq6COaWd3WDCFJ3Zs5ASb22JDa0/g2vQ/
mJi34CIQjBHCCRQMYIaLrsTMY8D50XsnyRUos/aznqpv0jDkmvC7J3cyNd5kDHNzp8K93dfPtYmD
TwbuMhhh3JqRz2SF07mJo2ZjKoJScqhGbqKfiBEtWTqo6mVU57vMDe88Yj4Tw9+2FlMglbYvdpv8
c4N43JiakOSqgi00uO+z3QYQ1yB6JNZ75TgP5WxkEKjEIc/Di5Fh5BhNldGgrPduJ5293zXRhkdR
J69ph8qOxIcfh1VllOW7LiIiI+kEVvducp274i1MkK+RXcfmi2JA6m+csf+MRO5SiD2SiMqsM/9a
qL7WaP2IwnPlc5YQwDxG1C+/KWnMGiyDWXZugXxhW5IM8xr2EYZoJfs5KDA/+hkGSvMhof5WmI3S
aPrk5EET02dJqIMCbVnBDd0zjuN97455Bovfo3OSaTDwIzPksLXre3MbSgLT4qF+j938Y/FXbAQM
0h6Owtqngt6yb/lbWquUKtlYUATPjIbhQflRubMHuneWR/ULFvI5qunEATU/5v5gri119JN/GbcN
FIhmg4FB4VYnHpInEE1R3KBoxxfcy+ivIFMOmcDWx6p0N/4ZCJya6tbdB6xOiC9yGElRiHaWnDSi
oPxbWT2gC4ECHGR/bOgyqIA6YipTEjddzzvlpYounmCpGGhMS68jgMWeduB3H0HjOBKEdIe6bpP6
/3zfDNcmyl1jtOujj+QN5m2b7z0W6zYbnhpCTdvOujOKicFL8JAh29kmrkFWo4l3L3Dzr2U9xXDv
k7TCwLsM/Ts7R1g0yKMwZceOznEfl1BBPQKlMyWQgiAYim0GX/zPBEFbQ7iXRKCu4wDclO9BK9J4
2xx5LcmA5Xq9QZmr0dy3Jnq4eFzhmxLbho7VXjXNP8sMrySE0C4KeV7rSLxMfXKEvuKSDdI/dp16
III5zvEoVb4d7hEY/mWeu0HBmx5dE7YUAe+9q4d7WVKP+MyGmWgQ/FA1ODSM+ceSdMlNav2tjUO3
nPr14PFEZpl+aAXJfL2VbiJK7k1gTFvX52iW+PIwGONfB/0f1C9ufa5vK1JvlyB4inzO1KXU4uSD
T2HTg4TVc3TaA/QFScRQjCqRyNwgns9dAU8viYaQOx7lhGyBl+piH06mZF7IfGskk3A9UHcjTGkk
pWqzI8UmPZTSd3CRsWvXTmwzbGq3TkQTwBHS2YVClGjbsptiorgyQxPpQjfat1qZZ2DmdxFswLQl
RqoBgExbMOYjDWZsTsh6mjWLnaaq6uL2XTkE2ZCEDqezy+78LDlYSx5LFX4AWm4veQysM3cJaotV
cU3CY9YyQYX/XpzbOXy2elRY/4e9M1uu3Miy7K+k6bldhckdQFtlPtx5vpzJiBcYI8jAPM/4+l6g
1FmhkDpU9d5mmTJRHC8u4H78nL3XHjnQxHHyrZMezVoD6YrVPQq/PReJra8qL/iGMjZeREgFovoa
kpY1FW625N6XC6dDLAGAH06iR3j24O8wfIl11gwvZWl8c3XFEttky2AEeVwGn+gWK4KWSIS3PlNQ
0SUiurJCbpQM5TFr2p0Ym31lAEOrxH1UNt5KVfElIVoMEdOaPPUtRlXac8Zr7/kP8J+ffdt/8TLv
PbNeNVSpsejfQxM10+ifNSkxLBTBMQV5lBj6JffDc9d7DBER/CYtUjY9lNalLNwrTSOUM0RCNFky
rqPYobGgBFYNj8HDNBiUerhH2jSXC/jv3RzeTqnQVsGzOXPAxvIeAeoztkabO6L5GvdMp3oHkloa
tg8EsmE/F+MnhiGPhWdOJ0IKvmrbzuISlpRBF20MXrQieuPVIm2ffG3TeNy6FbnTG8uQbwbPB1NG
rqQNMjNNCVDRxsbBP5Y/pxOj67Y9xY3TXz7+ofvyHZ1kvzFEWXCgznaZaW8SbkYE1qF3FMi9amBI
S9pGcpm6IGFv9DIC7Rtr4ZpkFxpbwIWXpqhgfoGrPscJYjBgrPcGGeq1fuOM8YEFcNY1Tfuq4JFM
S3COmtgPZSo2aam9hYF6LYXRXqy2WMVCPXY63nZlwb2JbNJ68lsHEcDR0MVLpVCStr2WbpSJ9YtI
mS8MsON16HIUG91PY1pwqxAZGphhsxym/hPeGaBwsfWt0nMQglZCB4E/qRs4tyZpDMFfyy+unT1K
pNcH2e1LWDRns0aGK0TJF2t3Jv25FUwRUL04dZeDbb7FYiSKLvTBPTWMDksPKKdRACL65R//8a//
/I+vw//23/ObPMEvlNX/+k8+/poXRJ35NNv/+OG/HvKU/318z7+/5ocvOYdfq7zOvzU//arte355
Td/rH79o/mv+/ZP57b//davX5vUPH/Ashs14275X4917TS/r46/gdcxf+d/95D/eP37Kw1i8//OX
r2hEmvmn4TDMfvn9U/u3f/6iu+rjQv12neaf//sn5xfwz1/oHmXvr2IR1vVr+6fve3+tm3/+InTz
V2UqqcPtwTZqO7b+yz/6998+pX61NekqB4Goo+vSMH/5R5ZXTcBvNn5VjkaiGlEKUnNtxR/CwO/j
U9qv7vzTXJNBM8Nv1/nl/16BP7yT//XO/oOO8k0eZk39z18sfkfx2xs+v0Jpm8ox6H/bGsZyVypp
8Pmvr3dh5vPV+v8ifgehQ1ZebRjCfRC9mZyWrhUJBaj93jqEWXhWiEt22s/OaFw8FZcnFqJ+WxuA
pAIfKlNXimLJjL3eFpH/qdHtcmuRcANfAOd+jo45aVu1VnHrwIrhTGANVXRUuWMyrBjRiHR5Abqb
HHSrpAAPdLWaukHbB54vdwDAQSFYdylxdjy+swjBw/lzRcRHMpcIlqYc/JVTZun+u3fy9+v0/XWR
zp+vi6WTjC65OpZuONYfrwvDrky4dXCtaTRslAYmOpm11npVfxEkMRsGk1af8D4rzXdOWNx2nL1M
J7NWkSGbTZQTZp4yooA5qyAOuCBz0OABY3XoyRdTe5JELhWlyE5YLV/zTuJhsw3rIBydDFns2aXX
RafQImsR5VuwT7fVSDAWZ+CRWt5OtsU47mKbZL3KLIcbz/lCrNiS6BQ41Lzjy6ntkZeHEzWbQZZT
TpzBprX6TcE57ep6iD5MfNJgq3IOAJWxtN13TA7Gge0WH7nN0jgLuxw6dptG/Lac/GE1+f7aWtpf
XFtDk7alGZJcTcP947U1yhhwnxIXj1Pgtq/uaifNL4gQtxZhi3s5mBMSBsiyYflUw0ERdWQ+C6U9
2DUKJcTo9wM9rAIAyEqHxco8W8bbLKIycm2EtVHK6TBHUEr/p+lwdEVnC3rZTi9wt5K+hZ04BMRt
V2G2yUIUuTUtXk70LXG5vTxYw4BEYDJqEluYsngNws8RU1Fj1U8WD8vy5zeaMd9IPzyAlqU71M3K
NGzN+uFGc5kHjqElLklPckupYJmoEsNB/M1qehTjQQViqdcR1I23/mg9Fr23iSIqzmiAc72kNCfy
Gm/qJgwTF3VQ+kUEIx4gIyo2k5F8K6M6Xw1gisHth8P653+8/herh2XZpk3KmW5prvnD6tFNUKyC
EXVAWnpXvS037tCsgn4sNmkykEQI4Ixw+kWLzmVB2vGRiRAmOL6I42v99ed/zMdS9cOVlAa1p2WB
4EDB/cOVVGVV1ZAzrkYJe9yRpEuKjsAfodyKqGTa2IBs9PXgJtC4BgxlQ1tfy6R8HSKGWsrNo0c2
hJtM2tsARcWmU/ZZMTta0G3pbwHfsxEIdXKluNyQ6zKUD145voDeAtKdMJRpTI7ggUL2iGR60XEo
r6cS5S6Dx32kiPCxhP4F4h1Y/sTBxT2QX+1JB+whHiPiITOHIdh4k/bGhFgsHC9LZKs92BImj7Ed
4o1NHjgJHoNU7X5+5Ux2kx/vQeUCcjFdS8p52/njA4l7U3RWZV1qEHIbpGiwLUFTdZUjd07PyQnQ
miaRFbTIrpdDTW80ixDJV+WWvgInWLpZoObOMapLIH7eCIykkESt9quiPqkZxKNIdRRpsYlsm1OM
r/CJJOGwGw2Dx5fTu7AFXS9L6/ZSLXrtXpmoNmQVpyQWce/k5Natfv6idTbeH1+0rWlQeRjyAhSy
fnjRdUY2D0YeADFDuNU7HW6JvsU1AP9UV2gkg7DYjGrn4basr1mnqb9ZBvX54fjhfmXbpTogp9Q0
DTk/XN9tvZyfQrPyzAsrS0lBHH0z850SuDroLt5mGuCc3sBPDcSBK3dAEYAFYH62f34dzPmx+NOf
oXTNtKROjfJxc3z3Z2h+Aium1wDdZVuzIbG3sd49RMy3YYQzR7TV2ajL+NwX6k7LvZfEja1DUyPp
LjQGGF7msO8QFLVrbS076fBcyf6acTTPUT0HVkYCzVI10T3vKecF1kNwG0CSZtij2+qo5U18lMr1
Xwl82IWeb10IOWmwXNElCEH6/81lt//q9eoG+ksTSpprzjXe95c9MIUxkVd9KcPhptc7AqmzPHus
GC9IZ7wkAHUWlBgroWXOLWk2EwnRTjp1K9nHHLiTQynK4ZIyuAdYy7tRaCx7qITo59Jea8fk4hpk
7GnJW93g1NKq+lbPwD0Mo/gal7G7RS4/CxN8i4gdbEReYmzkOHHathDfMB7ZGZw1tdG6i9JgXOtV
cUMuAgrBEhESUFJEDwTcHJMcI4E5wovIfIaVrXKf5NaDnk4vaQBzXB4DQCcbr+3npvkkeT2Ty+HA
RyVpKpLo/TA89hNmfANHWzdbhUMbpBxMU6e+2A+ucyXsBRKE517qBnpolXbF3sm2Y85jnIQpXP+h
jf9uN/yLDYWWijUXvyYPn5pLh+9uxgApKtOm9kIYXI0nCbdDo+efM7sj2MZg1ZimQW7SAsg9qjnS
JsTKjuQBpdg2dqps1ZYFmH/VPUXwUveeFi97prMbq2pwGNJ8TYTJMu7gqyPM9Pw3D9JfPc9yXkDn
klqnSPvj3x71JB0iEbyAL32l8gDpMREPxyBl6dm9w0xpfHAwifVhvHLrtj9g+EKZ7NlNvA0IisLm
yI2RW8Zz3jIf4ly6VRWqhcIbrqKJogsqrBnAou+iKnPmgOxpyYYE/aHC9FtHtrsz+oRUh5jIFMeY
5u8kKfnnL/IvdgoOHYy6bVvX+P8PD4/lKwPXZQGSjZ3AGpq9z1a5nOrxtSjju5//rr96UDkd6aZO
fa3rzlyif3cvFInj9SWQgTgdio0nwm/Cpc75+e/4U9FgzacvHhgWA0PXtB8X4TRHeu5Ck0VDgG/P
0PCshDykgxViIbUQByW8dcjrqAGtFdkAKHGpHVDAVVtk6CKhnLaYzKYGYTVWHmwtHNV46YqlT0fX
B/e0iU1o5WRGoJP32jHfiMmD0dNa96JSnz3BBKIYw5sxavF06yUzDz+nHp/rt4objWbbtQ0JtUOE
S0VH12Ix1MUjkfewZ2yacUjPne3UukjRMJytbRNJGXGvBL4Md0VgLLOz19UcKmTe/c1KKm3egO93
Dq6dw9Zpc3C0LMlR6Y9vEBJJvyL/6uKK6qH2Lf+oZvfTqIN182uxrSHGMYiFqFfMfDZCA9kbsunJ
TDLkjIl+StBiONiBd8QH77Eh0NB0koQGTo6ybxSYmTHSFJz9pgiwCMidDTJ4d2t7obuazJAJlIII
BQWbUGWJgkYQmh3ylDMNFcfCbLaJhtRPbwyGsnlxS6YW4bS0s6hjSjLdeOY2euySAT0l8a7WIvY4
IrkqG8B/Rd3o+Sji4sxfTywqsOFU9IlTtH0cDOetK4KSOMbyLlIM2X9+T7IZ/cWFtaj8XU13OJv8
WI/lNWkTQK4vdqSmRUgn8A5xxmJKi12VOvpNr8DzBvnw215sSrg6UFp0ps/Zbadhsks4Tq8qJLsr
LYIuEUrP3st+UUiOk35Pb7S0i3aPSgxLdxudK3Lei6BHC1YbMdFYI5MfhY6804rwEsnubNDAXE9T
/Fy7OO5BQ6SnCBoHopvP4BfopucZ08+p0tdxYmMh4+S/KkJW6c6paeci8ALL9CUjWgQpTUOelRxA
hhyMGgH9AAAd01/onsqg1Telk7/GhCfs4ka9O3YhKCnSG58A1UDnZ5WtOx07Nil9QpiMcDW5SWK5
wllJ6b0p7Ipwx3gESFLxctCD+AVMvbYJrX0Vo4PUAgYyjQQTUuLeN4hUOgVR/nWcj1yhg6m/41FE
snTH0M3lWc4OZa/TduzT4JQ39leQl9s2wpo80PI86AiqlHlghvdCuwafiPluRX6xkk1Z4dUhNETl
wwG2cah051RDs4eNEDwgNY0viED8pYl5AWG73JtZ1G07E/k0idfTxragMoM+F9iGpIt7gvhqqMpX
QETfCkPsMj8zzqDQmKbbEox8syU7AcNTUSOsewPRpS8/KkU/hh7085tT/rgDzA+9a3FY1RyN5tOP
O/RUDPDiivQC1r3fOTWrJglSGGxTxiCG9JBq9JIwq5j63akCsU9M+eBpdbjtKgsFuXJIyB14iguf
OPACWm6EBNPtSvdkzmddDF7aEr38lWEq5jsB4gn8Dqde+9DjmRJC4rxKI8Vj7XKhzH3K7PLkKOJC
2m7Y21Z0wF8/rgyjCNazAmvlcixc9/ONCJbu3lMpHON2uokF5w/swp/csaOJiiJ60Vnhu2oaxg68
ZyW+vY0zROdWV4zfxgiomuiGtWbhTjHtItz+/MLqP3ZFuLAurXEKcV13QTT8cB4JWxFIsxLnpsWb
0LWML1D6OCtgeliQwNLTSsMv8Egb/Szj4G8KL/3Hftf82yUNL5tmhEk/ct6Mv9tsq84zPSGd84BO
GdfBo9IBBioieoyAnb6N9GKRRwphZb02oWnuo5S3tNa1bOWG78D0HRK3zWs7kSwA1vCAJu/v/sK/
2G1cOp62QffT4Pb74frYflyGLdksPcqb5WC+wbqD6pQPr33Dn5Kn2q3vo2Ec1KcRPhSpZXSLTFK3
wJ2gffJdufFbVDAXl5Clv9kJOSz+acl2NU2zpKKMQMxs/HiKUraWJJ6dn5kGbqgRmX9FU/cgRXfV
NECsDfDeRQ1R/YCqY9wHaXUz0SJZVDp7SyWqndFEEDwmQiJzpiRT7Z+JdXOe4uE1dLAiiKBCrRgl
PfMtEvvgfhRT72FJLgM8KJV6anV32Lq9bBnYW+pJuVq/GkaEb76Pti/jPH5woUCDe67aYzTl6VMS
8QA6VYd7NGNbxOMYNKW+aQsUTh8fWmicdxrOE84o3WqSk3E7Nm3/4BbXQXMfUz0r7ie9k/te0CN1
Bkd+cmwH8KpZfJk6cJVJny3iJgw2rmFlvDjkkG1SDAeywzjcp+4mUHR7M0Rii1lsgwTIPujNmWLG
OyJhILGFXIt2anYG33EMhDWyi1XrasRxoZUkmtciyDa1UjsG+uFSuWQCuJthcs5uKbybui/6lWOp
fteixcl6LboLcMIsGTzqzHWC4inTcGdU7RicO9UWT0XTP4guOg+U9y+NDBbW6MQ7twvTTULg0xZC
U7AdEyvF7Zre+TjmukrttBgheu16K92ZtlOfkNCkpdbKLOt2CSDKqmxkHr1dI3ZZAUoeT4xX72In
DmmqTwc9qPALmFO5NTLR76wh1bcTUoZMRXJNLvVnR4/ezbxHqFF6zsb3YuLgji54sBu2UuJKEGYz
juJ+7+2NJTTvMCArAq62MwfjxhhK1G7gQ8Dm7RysHXf9INeQDpHLmcU9sW/xTkbGW0D8jgsFcElh
QPKVNK6N1VrLgqBkcLHWN4wc1RVs00707bdIMpJt7PzKWqYtvaq5TZzqzsXKCRIrfS6n6JFS1Wi3
CA28laW+5qZ9j1j3LZ+aq5j45h4I/8LicDIEkHI6k2vGFnynaTZt/u4wJN3novY+Z3HL+pNaa3/q
v6q+XHQdLig9ch6Iw6Ex0wIQsV2oGvYJxuMG9fOnTqpDBkOy7ymU9TZ3yEL3L0Hf7r0Cv1BE6pAr
o+fKjb6wqT+Trgs9NjxkcPD9SuHK92ijD/V0n9CMl371BY93uOyrwl/2mYCma1Eb2aF3UQSohdxI
yxCSC6YbFO+dLQ6MHMEaEbA5Ij9aVy2R9rWo7kGX1qsIHDTa47zFteEg65hcqFCM+tOqys5WBSDH
EO2zgHy1YAUkxCt0cOgmqE/kPDJBdFkwLsaVMQYedrtBXtxN5Qr6/EQqLiLTPmk2T05Utuml6N56
IbtLg+y27py90xJo2OT6yk2QIGEI2Dj55G/sNqmXWYXPxJzq+xxwpx6Y37IAOkZeoI8bMTaatg4G
w2xOcS5mhQjSlC6+6oWhnQbK/WTw6diRcZkWJBLB6riUFjHyJd6AXMh0FcOlW7utTUYebnTA+wuf
3vWxm8jJG/yXLm21FbjjTzZ92aVRpteM3sVggWSywRrSR2oX0qXWJ0sV+ieRoVEJHTjK50RyJJbw
GeyZEuOhQo3eNVkEyyYhJLAfhmtbDU+qxvNUWiU0GdgPrCCQj2L8c4uuDN5E6RCFZ7TnFvsMrqQv
qFZQkPvPji9BQ6YRCsMJEQOCmTryJmgkgtp5RPiIYhMST/Mqm3bNyfvFiO9SxSArJPvOFjr4n1kZ
IyrkqIFFuJQbg60RmKpQM/Zt/EgSOjbfAtWGmgzOfF5Eqy2buJDuuKNnee87Y7TzRvYRbY558POv
rvBQoRWzgC4ZMAq0z14R9RuNsXvqo8Dy3PpT5dhvkUH9ngLdFDB8Ji+87epkOoj8oeMqaxbwche/
TBjHz2ZLDrcthpXe5UwVlEY0i/6idDLk2wDakm4gy6oNZ5ZZIkDxB+OqQ59DrEHEFtE4a0soPsph
P9mNsnbhsGf5EneiLr/QUGJwYgVfJ7giSzPHuG76/qew8XsyJopvOS3ifTo1m9r04tUgujfLrM7D
DH5yYp1nl9J24WtQ2IHkP1lxGh10da2sLjiHLWJ1rwQaN8UGUIlEbiYJya1+NVRZ7MiPS7fAB8lD
0dODVyXNtIYvhBMsKu8Zhbqcfox0lZGQwwlGK9kxWJDdlCRlUVW7wYywzSU1ujG9v/0A9rE6kHZW
fqJjjHl9Vr79m6f2AVX7YJu1YKTxnYf0xUJjAhLPm2y/jjWSaTZ6XHF9QwkgA2KeEa+kq49vQjQJ
PevjXz9+UtwMhBLh2P0A13384zdc2kTEN0m+DhgmL5+WH5/5YLPVyWuVp8Baq+JFjvS5aRj7FIyD
gFiRBQavp13bamWV6j4Yq2+Nuh1b/eLp8T3GAIO2Mr9/MgesxtyjaCdAYDejcciQPh1GRz5BzAZ7
axBOQo4RR0IyvhyB8BWqRR3qz8YQ7NAqQCVJrcvHFXfTIT2oQW57fBZQOuTDUM2KakT1I0gTEpSA
nYaluDfmh3wMsDJWrJ2ryQmtT6GuyGt2zj3l+aFHY0OlNd2NujttfSBgU4hgzskzgAa2xbSSTmdH
fhrHXFs7UxE8JwZdTlfZlAUGrCvbk4vJcmpqg4LWW8GY1e47Czhavza18QH7R7V3t1FcEFXUhhcn
rNE6OyjKoQdJWz0qTp0LatHsVAr7BUgT3gG7uGsb3IZOhCS4yrJHZtvTdTD1ayf6akM/9qZwJoSX
4wwqNOWLtDUqd814ShMzuIlqePqle66YXHcAXFecRqKFZpkpHuuIHi+H2jPVLhD3VuVrN1EbVddf
BnBEWNnEaujxl1dmcavHyRM0VA/ItSMgs5abMO2obJAYLB0I60sinPtjmcqL0Nt+U/rmlrn5J9VU
GmF2XnBLd807NlK/cbUpuC1G/1RNJlGDnfxShjfQX60T3cpkp9jDu4qQ7LEmSTspm0ew3enW+qp3
yUOfAUkRTb8LPLvee779rKmJs99IkHxvvkliCFZ+aAD7lZG7I3AGmwcnmoEB8WOX1sfWyzrOFydE
PByB44Mf2jTDTP+O6PVLO4PfIF+cK8jCu5J7kpW/vyhq0imqjJU3VkRAM1IbuXuPQZ8mx49/sxvS
vCeL9jD3OKwjh42KAPdnJ9OPsoYTl+TTQA9ja9sS7WoXv6LB6pG/oW+yu0DA3CtfJuWuHcRISxNh
A+6ZfKebcA7hhIp9gwA8G9tii8rq3h2zXTrm9ZY0ZqA8jKzzcDb6eeZ7FGjJUfE8Daw3VxsggNmR
ftT5Lm15U41wOekVBsOisLT+sYAYg2IxRGNTomYsoQfW+cxQRq6lAZlc6WPUvfRTeBfmQ3LQCX5e
y4ls8Ew3g3MPet8n0+jkZ5W3iqE9rByZELrqsKA5eMvodxywkJ/hDKltGmzKSn6pxGsLhvSiBf2F
jz0CIjCGD9qnKGz7M6JABvNGcYin4K4v0XqR2ahfLLr/yhX46+wAolZedvsWH0xt+MXVbFKNYLZ6
rLdTAzm8Fgd7hJOetwZ2fbqIiEZ5vVh+3bvGDr8yEYVOMaOKrKFIToQvNjvTXiHAczZeklYX3kXy
wfZs26SDoWRbTqp+wpA7Idqf5Wp9vaNhiNl0Mg8GPvoLkaTXhPPBKcsMTIMaZbVDlT1beoFTatql
Lvjvsq79dd56OD7Yy2B/CaAVg7YTkues8rR2RWly9XTyP3jQ4n3t9F9Q+BzZwZplZFIrUk0065yo
vKXuhJckdWGXziEVg4xxhWH13yMMWSk7REoGx3EZKXoMsYxPoqB/Ryv5FGsg4Gy47+Q8tvsEKXOH
XsyLcvQhfg29OYNsXVnWS9gN5Ppo6efS9esD2BNAXWhyfahhgWiPoXJuIkd419CyT1iCmaeClyJn
lLKMZdJEMHjKWEcbqTgy14ncxWgzlnANrLJs8ddDQi+rrl41tqs2SQdzZTLoF5stwTF5XFQ3Cnxc
YTOJnZQsX9IBZhMK1mNmdWLVMVyEoIjSszL1EULZXaDn4WPc9zuXideScM+SiAmIIoQ+U6iKEkI+
vJ5V6Ybk+wZOcCTkOf3YBm7z1NNuXD8k8rFyXmk5kKLB2xN6ZnsJoC4t6SDdFZwsd2ZaP1e6T56m
i6jGI/+Zeb8HGKNjj2lvNTKsXifthtSu9oCkn2TZNv4Gr4UERh6/YyYKHIFBCc+DHFfNNFiwIRKj
JbW/hlWKvWkcjnXsD0cpx8eOt5LHt0KHoftXiVqP8wfBDXpuPPuEs5QyPHYIaBvwoIXKhiOVDMzn
wFoaqY5NMWbdqwLqqZC2IMu6PFuistcBKaNapjUXOv/bMObYlBv5y6gQHtk5kCRf5VesM9FaM7I5
jUDDEI4WPnQ+66NVnXqNU2RiD2sB8ZIuvYbjJ4AgIPIBJ1xdHJKSNijcqnhbcDTmiOflQD7LjRpa
f9tI8sw44q4L2gR5AnQ97I0WN1rl7QgdAjXq99mxmXEx0uofkrk5bA6yW5YG23XISrKMMpdLb+sT
rQf/k2P62nFII9iB+QsmIgi+Cu+yAbKKuxR3N82Ai4HGZVkXwr3S4T5FRXap5RQ+O7OB0uTFG/R+
tta8KDAuCHGr3YMWW0GYaPZeN1ScMIKMxG44+d9iSr/7ocqOjhq7I/UxEZeWF91GbrxvLfAMeuMw
QU19E0yXvUmbhFfvNGobWvoNajvChCJxzO3oaqZZv4oJfzvEA9E5JaynOK2BSkovPrEQ0jZP42zj
ai1WeDcL17TJIEEpAuujhvTHOCGxTEV9s4ybSexsMY3HuKUZkiXBpxn7d2q19tnvo34tC+w6fSdi
GEZgXqVDtKUFHVsS5LnEdO+R7XkcbZuWauDe9gAWYpascTKCvdWfyIMLLyI3JTwt7wxtzj1yLcFw
hTRKYeavrM49uFNU0qyM3uHr4luMYxTwqGMejBGvYQWhJNZVdjSr6sVGrr03I9Ed87LeVGF8W8sk
3GnJ2G8qooRWKo12jcrba1y2zsoaERNNlHsrywKYnGZwmWoSkjCJQ4igXdlvx37AujNdfMcXa6Nz
ONGP8EtoI+00R4Ji081bK+xzgjJkuCXIbWuNtjozTriLbfu5i8wj0jVaYIJPNUoQD1tBrkz8I+Cj
U88gFCqfz74SyBvA8q8cGNI1m6y2hTwAqND50hX0Kf19C7QUdmuItROOrBb4koDIL10L+hgFPApv
CzNQQKVdQFx0I/XZ5T7bAuN51trKPGY4iFiMg5PMniIiA070aC5+zTEY+ZG99gNf7Pw4gGwuJrmb
L34MujOyBZEEnOxMzTwziOXQR3/PpgWHz7pgM1CYUkO/3luJ+QLsgr6lrJE5un2I1GsO3sX14JbI
/61pVRJNeEDIBpIp9beta6Sf/W5JFtUyEKl+hv/xYMWBf7Ky9K1xdXtndC/U9e4J6D9jL8PCS9EW
QFLq+FurjG8VILCFr8cHKStj25NtsuxzKOSB5zDvdPdFgr1cAq1ZavnBb/G+dsp981tqGpwu7jZJ
Gk7Ok0A7rSXeuohfBiJlNoEHYQ8C9KMdMB2lpIvPse6/6cn4hORxMVitxm1rPFjNlOw4JQ2cZiuX
pa/aRAZsXaKkLlrhf8UH0K6SgL3Cp/95oyNzanXGyn1xxf3njkZ6w4liJ/vceKAVtYh8otm9sU2X
JIC5oPSSYq9RFWj9oJ0jge2EJhssMYP/HgZ+smLadrJLvX2Mq0e9oKwT5bEmm36XaqG1wVZdbWPZ
2VcfHf5iKkk9Jgbe3dYSKbuYhLWyetTnOeXrAar6vefp9BNrCwv/kWRG8zbaC7pOS8xvwGNxLLAd
BqTW4PjoqVKOo1bd0ztsELTSkO5N1cAXLLuVXWn10jCS6hK21ZOtWm/jKyACLLwYgsPwoR/zk0H8
iJOe4bdXu6kB11Fn3Y3o6n6vWzguGJ4OS4YkEI7aEU9EXi1zc/gycbpagXrBxNDA9Wujdo+k9AZU
LticPiCyKSVf1NN6/WgeGszoK6+oi43K+7u2pbcnWpSUgQMBZrQeBKQSQJhwg6pueDImULZxxy+D
bRYi5roYmfnqMqHaZa547C0szZqZevd+1y9SfFYYMdgf8VemqHpIbRSNdQekpF5EvTYeHJLASbFn
yFqljBESSGfxlNxB3a3vnRozvOY12jUM869Ra5AXqRuPPN2oUA6xUWlf2hJOWxyxOlvsDI5JeIqa
OLl1XhhcR/Z8Hp9jAkmCzHuQW7CUN+wjAFu6cViXXgCxtpYgKN3+bcpMMuPIL71olF/LoYAvnY4o
+jL4rBu3kJht2LQA1ZrHho12MSit2I3Aa7wawKovaprm4Ye3lly1Hn03IuHw4oHDQeqbLGEOvZsT
ayZwd2dfEx9P4JOD84GGGBwF7Jf1tIk9hP2EvowrK4c8RscJMa4E2ZI5Cl1lRFQPhfhtK00on0Qj
MLMmCQ2xzBCEm6EKyK0BqFxWjtiwPRBs3gLjwpYZrxyHNCtpjDcu04Gt41M1kYWBLi/MTpmODZIU
Wn/VKEpbyxf9VU+7O6y/L2Efs/4F91E2qL3vwyb5mO1OgtSaNOP3GLJ7Dtp409U5zhjDOnZOV+4K
Ez5vZgPDbVrJLCIg7QH9A07rjMCseqavgMUKYVWFFcPAUZsEFU4J4oElf6lq2XNLzkBTvO6xHM0D
cbnoafrpVtO7cJtYOLhcN8HY465swlnvoOx5eeAda+2RuDZ5QXJLap5NLoEzRbjqN7RemVOEPe2x
9hwayBdaHhNyLhK1rMCSh75R3hpuiQU/r2ByMfHVUvTwfugZ69DDJznEol1EduNv6tSjGuI8eWoL
426cY748p3HuzIHYlyK56bEHrE1dRICaG6ytnKRu0i57RjukVq2mjLu8wYnUu8EqB7K5yI1o3DJh
I0JFHhsbeEDHbH9IGRMIRyKwJU7OKfKT7mYrytsTQI4l2oVbuN/Garb7DNBEMpGO9MeaJzFPXa0m
/srOmQKzmhu8pYGYzf3mDjWyYZF5O6ZIy27qH9EbRb9Nxf6/beTh57YRQ2N4ir/m/2Ebuetfs7fX
7/0iH9/wm1/E1H4lt0VzXXTM9Jd0G03Nb3YRw/kVpZLtOMrkkIw0hMH8724Rof+qSQNXiAu2QqES
mD/3u11EGL86lqFLPqcYTLq2bv9P/CK6pmYZ23+pfhzckS6nIddmFItw9U+yVUm8OFY9JukxbJ3S
cFlnvOBiu1+aSmJmD6dsXU+Twsg8bTvZ99Ab3bPreve4CU4Rxsx9zQRvUebPnltU0MlQvFYq2Awd
4E43sLJN41Q3QUvguO8z52EYywy3hflJCBs/P/r0f9g7r93IlbTLvsq8AH8wgv42HdNKKaX8DVFy
9C7o+fSzeGYac/oA8zfmfi66cAqoVqYkZsRn9l67wTbZq3zvLtdH6oEGG+pyXmVB29xJJnv4iU+O
1n+BgdJ2gd19p3ZR+4ULVKgJPHkujGbnaMPJrJjnCoGPzKuG7J1wt0gGx0rvz5ZEARoZbL9atBVh
QYtvLglnkqFWRE4oLlA6DMTSQxM9jQ67jrFHx5k25bPltTfoIDdBEUnx8lTClgPS0Pzo8lnT0OF3
RrAtRPM1iApzzYgBvk1Q57chlFJnxpGrUHs6YXAqoZXiiXyMIuB1Rt9vZ0/7bJz+ZgYY/WAleOsM
92FdWw8oGrEJc0plUxneGbHTbsZ4YFcS1nC2mjh7QLYRocwv043OFirM24d0Sg7VZPy4S7tvmyGx
e5jRs1mLjqGQYpPHJMd1TXzr48XriPg4AM4ociPylSTDwWNBGpRggEwNaHBB4bJhWSK8yje5W1fF
SJWTUflH3nuVsHurBR0eShCEqemHaZrzLmH/uvVmpiVtXaAfGvMNzH6YZGMNyluQYeVN3RVK959B
WQRtGeWBKIgTOC3Mzy5DROxMjBkwCVa1fShHQg1wb6+8CCTIoIC0hBN2PEupg0aazjb8HDA2nUJg
JGvBY0jGF0vZPN0FuT1dqG5XtqYzvrGpRXRT+YNy01vXocyc9qYMURrF40sWce4SozGJ5Ja59c6y
U/yk5rOl0EGCsa6uARbRQCGy6kbD3S30NeoChHAO2yzLIKRB41KbZj3YdCNPvrM8IhFbjqT0mzJ7
LbxgRYt+cHV5YYbxoDq2bjgPs3MxdwI1WE3WX0dfJMBVWKy3/b7wdk3MOjz2jH3ch42PZu+NKdJ8
AW2HleQHUeC8zrq3IO+lr1eixwcNJSjJoGi5dAeOEbr7hNIhi+aeeQ38S5MYC5OawRK/osMOPffZ
N/jQt8id31C5bhCCztu+YTXjmCQsEGvp6O59tZC54MGx0r1vRobVgf7szvlC8AxpPzEvzb2+04dg
39AZo23EuuymlT+O09YE84z0f3hIE+w2DYQF0fVgYc3prq4demOnsUGWpVsL1pwNbau/63SAEeGM
C4YJhw2NEkt3URwbMj6zEFxhDtZjlVPnwWqkbJPQeSFdg4MkUsYayw+0FBRDHaBgIt9PGvA2iqjx
Xnh5TPiY+1PL5jjnsTw5c/kknbbZ2H2VL5bRW93/oFz67aSGC5+XQEZgvo1R8wJSFrOQHX6Sj3UT
uAggxrS/xszij0LvLDm72N68WRHLxV53o4OCtd4x+7uJ3lrSM55HLfkoQpIRGOFPhaxQpHobREy3
oH2vjGSmEmWGK+FzGCPOFRnZF+KXW8hhVkgeHZh/IopAsq4jj4K0zEsyJAdQdmWSMNxBkdCYV/QA
b7DRSn7J+TMDf18YAUZ31oiKnHZYBd91OWjnkj39EAKIiEcBu18fSdHJKIWVc2oD9JoE0LzGpgt+
K5rEQQYWQVERWPfhDMGY8VDQv8apLoH82uXeg3WzFiWRNRm7bUHlrF6HCE1AZf4Z4qY769LsGIi0
NeE+6QiJcoKq58SQtFJHvkQJT0yYIe1WH1rITJulIBx7hp1mBbK4bOuLm8oDDmN67e4REdwrRN+k
RjRtaB5o/rBKVpaoFzD6cPa+wPOlmN8EjhZXfy6iO2TlPL5STw4fAH7gH08Gm0/tGNSa3yNTXrV9
QFsxfiaG9dUQGDOpofSdsfAbLdjFGlinhp09qw072M6GCIGyQu+aRbtlALt2JX1eltcHFHzk0Ojm
chDeqDsFlJvhoUWic7Gj6cuccoj2SJ4Zo9ymwWHOQve9lfBskrLwKWivjC0fG4ISdkP+UtvN96Q7
45XwFoBgwTitowZ3P67N4mSZzj6JPfmKaBtC0cDDmxEhz9ySL9uW9bRsfBIObavfQZDdmhXHYQUz
YRE47nWraJas00O+JM0XntvSQ1mvwSDHfdTlxPPSVuIyvHOCClLagrTDTFlv+Yfp2s6aeJ8Yqjkk
CUq6xB2OZUmmY+nKu7h03jvlkDJuDRTCufXIDOJ9dDliZ6v3NaNDrGr3B/gzJR90dXL0CM4MpMxc
sq8sTMVRJaBq2M5ezMxyzYagily9diU79DEoYLFb6bgWztHKwRvHTLqh6v1ASEJwKvCUZBZmhzS+
maWFbGZ8qDoUMJXuYayM7oFoNavIK94QWWicm22xQbvETLzo5w0bwz2LzEPpgn2TdknfNT/O/Z2o
mLUhwtA3AdM5cGjxGk48zpcViUb5uiwIs9BFt8QhVEclvGiXF+cZ5lNp3JKGVOa6uiOnFVR/vcqD
7BZSR0Vcctyz+tsUTz9xlfmumd2jU70SHoQQfYL0oJPxNUgUqWH6SQP0JKG84RVxN0jZ+ey2zTfV
Gi5bRXaLZFKzyQf1wIZ8XLaLr2HXRetRjdfcgumWae9BmDUbS/M6sGIGd0aPzSXlNvJY+C12Ot8a
Z3070lHgouQQtXjope4g06KEWsGfI1oVgaXeuFANGtIjy7fUesaqicXeIzLYBZUQjgiSMgWWIeIp
18OO6HY+qGmA09M13oDSXYMG7HgZJBfc8MkmdOpPHCjlaDq7cu4fa8AL6w4sVR/lj2Cd21W9AMio
NFaD0q5RPT1W1TJwh/4J6Lj7qu3JZoRDG9qIGSLjlHyOZfk59AfHqL4HqjoiQOeL51J5ZdmcbyxX
ezbq8osKN0Avl82yXwudERreFy80ITW1f5jhspeSpcmFBB2JOOUnpsUPk1VuMOjv0yn/w7tAIKSK
56Q4BsJ6ymqOyiS1saZq7mHqwGTourGnqv+EInmfN8bJS8t3xyTorSpusWafchlbL7ggXtkQgBlk
E0s2ULxpSrfcOVMXbfsh+dHc+UwJpQ4kArQr4pbaJYQLhP5A953lQE6WHBKhxdfMQUBVxO2jObOW
J78TQdNm0uP3FF3rsdD0o54msDyxErDCih8Hl3xGSCjvbLCO8ELzZzFBSoWuJ0+j0R4FUR1MRn8G
MnGH6aZp284B0jcp6rCop/EdkVWti3p467vwuaSatWX/KBF9rDX4900eq5Xondyvc3aZ7BAL20uP
Ho0wGAhM170h1QbZ1x9GHA5an5TKvmrn3eCwjW5Nb9MO1RGJYbHrnexXi7wMZ5Tn8Mvmxgtql/xr
1uJT5LBBQgHcYDxrXXxQSDS3y1G/c9uhW4IjqIu6mWpIu7cUP6NI8roNLmE4oTC/E2oKO9rPhEis
zaZIiICLY0CKNDxFiUuhM6Vae07WH42pFizzicF18Y/vyjrtOEsttR4HUhXI59yFTfCbNNUBLBQz
I0d/idMpeBiL6sCpE5hR+1rUuOGTICG4BjoLIFGJIHNwGLvChu9QjG5GR1YHQL2nYMhBSi7EOLAc
DSHC5bvCxFyq2SICpftO5ncN2PeUfahcPAYRu5IIJluDxnIFyG0Svc5MiSlWiOFqx3rDWXUgisgk
Ig3Ciy5C5jbYawYJk7K9XU/QyJpXmy5jysK4kughTLRMKDgytsU2zH2rUwI3dYFyQ+CqMFRC7WiI
E9N14KXSIzqnryRqTiYVsV5uVT1cJt34FbqbPLqFlu3hy3vgWcyfxivkYaGGXvW0/prLMTxUJk90
lEZio/fIaXhn7abQNB8Ym3lAUoCNPmj6Y7vAc7XGyl9trD/btMlbn20NVP/Ow151pKNhUOs1jOVB
dKwRBcFzY7PG9AvZuKGTgKuN70FMSA5nKwynuajOpDpIQapdi7BYtBG7Z0YxnqhyP7/2gxdvG9P5
YrsfgzJi2hN26LD0Ze7jYe9iMAjDJbSYnpGqZiPijUt5s5X4ZD4Nchez3z6cxlePg8zRH5xwmbUj
H8T/Kl+AAWy7wLOP9AiiKMYnPGP4JhOfHZu9DtyZpXEOwW3g9ms7l1VUTlRMP5/pWpnQBjFnrv4F
eVsaJKGACKN4Asu8jorNlAj08BRe22owG2KSFl8jIcwRFzdC6fscVqmvOZGLaknhBh7VY98N4drK
nbXRfnDTyFO3FBIBSoizkZ0MYiw3FWlr66AdT1AGVgz2rj3B41uSe4a9HeYPRjAv1WRso94pX3mz
pNFKzSDgDEAn2fPYSB6CyYB94+6nMTiPPI4rJyACUiZqO1rFxbPH6VGv6WMIkMcM7t3fTDMEczsm
L5gIcUyzKRwBBvY2JAazze5Y6ccrqzJwuTALdwkOWPPwEAJlcp05QFza6i6wsKImY0SuU/koKtoQ
oM7HppbhzuuoeTwDpxcPwRbJWsgnbGTlu9ELoLJafE+YoB/gj0FOlT4PPULEUmJocPPfIB0k6LJH
UA2rJuvkzkiSTdqz+2BWN2yEg6MjZy5u5v1p1EXAxwx9MyKJhFXUKp7dp5kbj8WGdGCHBQrkU4iM
BYlaljssEUraGkGrbSDXL3opr73unDBKGqdAzH8G2f+MNu4YOKcYULrm2+vIEJbk/7LNL64z1Ylm
0++FZf9kSTTUotrkbv0HhvDNmIm8xufqDwWXSivr+yaNyEeonHFNUqWcQXeCieq3wkUTYnCxZH06
bkUdfnQp6i3NuR8ATh8qo+xI4zXn9TyGu9L4Y8fhvSsCLl6BUUsT6V1fZh8pZZnT1POm5Xhg18m5
wjoqA4Pis9Z5U0D5cAd8/TV++/9zyv80p1xwDv/3OeUt/lHqz/84/5TFz79NK5f/27/oNvp/gUaR
xjIK9FxB9s+/xpUL+Ib1HiYhXcfPC5QBx8S/6DZYX/73eNL+L8yVOpNLJhXL3NP4f6LZ/GU//T+z
SQvTDK9nQLJxbGaQnvkPy2hNTq6Swj3Ixstvfcnda4zFkx1M6bLz2aCyRW4NGnXTBBoQXehs7afD
RGWDRVL3TecRAW1+/A94heXn87eJ6V/vSvJj4D8caQuskv/urbGEaFKVDwdnbPKDQa8q44gUPdLS
MuTlGMDQ9MYuYVAtVqqVFCVmx5ASni3QG9DAev23X+P1f/04/s5fkf8kH1i8FYtORBoIN/jfYvH6
m9dHuOhkZraincZyGJH7NaReX4fIQWw+nKwotfU8aAcZOQung/NIk2ewuB4boWS8lL35aHYDMnSL
bYKoG2RPZvGbejORO/r4HKOk+Q9v+J/WKCzVpoEiCYOSxejRW6xBf3vDgdAjw53Nfaovy2fbusRZ
VxM8BKyQNRG8Yry5STb+QamAVjovAyx/IzMxEiJasHG71DSOXj9f4txrSYBFZhNXrEUKqyVSTrv+
9+/2n06g5c1ipXIxgnPa81P+9zfbllqpnEDu3XQRL2gmF6dHqxKujoaQGRE6YYAD7u2/f1GxfNW/
P/l/vSoUFoxRAvuW/o9nTMwDH0+L+MkOR2CYER1cBzXDHwbOePpxddbwr/Vg3GJ/KPZ41ZHf7BI9
8/6DP1AY/3zaAYjwS/IgsVjeYhP/xy9rngypqbnY15njcJPNwwG2MkumPj1YFOi+bKxrUZCj99cf
vWmRnYlBFPg685NQ7/0mqu74wtt0HIUfE1bjRzrDMsfDxjBq9jpBKOPCDIGaZfvknNtYLBosRCH0
s9IsYh+Jzx3qrfIup1JTXnHQJjFsNVhR225A+jBr2mOKe7sh7enF04yXRoiXsncGn136TAz9NSfy
eE3WY7PzcnfroiOXWRSfGdd991Koc0zkalPB/c0p/NbubKf+MLgfgQVnqOxCQspVd+zg8viN6364
aKF8dqvg1V1CVphvCV6L2u2rT2mpVUualj4SAzeTIDnpJ5w4+jmE0r7VuwYvC9SGValLf3IooizD
JAwpFgF8Kcs9GxiokSz340NpuNFRk+136nxBNxhAd+rxTkj7ykv/ghC8N0T1qMUIu6qy6w+Ef3gx
U48hHB7JpqJSWQqosI2YqxjyrfXSaW+IIbp3Y4iBeRCRN8bpe+loe/MwDe6zoOOPFoIznTnokgrk
QMxgaR8DF75OKXrjSWLMzSf2OcJae4ByH5kdMYia23gzEgixscHk7XoypB66VG0ro1NrxtP2USqN
BA0IjIxDKnGuBN1sNoz3vR3QcbQeiex8sP8D3EDwdv/5McKyxGfI4fJwDNv7a/n1t5PGDGw2E23m
i4m8EW2ZoA1pd5LEUGPJ99Q6z9prjSjQD0WxImK7R77yrSkO0sCq0IaxomZX40Fs7B8pCuEWRLUJ
T6S6BdZMBg0IkVnV67pIvpvMnH3X1k5hTo5U/4e+BUFGUgf0wjPzEDCBJF1jkTL2aA2YfJ441mGB
N3g+yv6WVDN08s0wMJilil58JC/4pYq97PiZc+GQ7l4Nb2xHCLRqqK4KHn6Q8BrD+75q3ooC14/X
jHdFwXImGsmS7VYoqnDr6wg7tXxJ4EuJt/Dcnwv8opCaGf7kYNnoK3L2Ohb0aq/5kiQEAOicyWUm
dovu5y6uCS2QXQacXvvKbf3WGR8EA37E6mnkXl71FMvdOOw1DXORaE86uojVkJm+XRNOkiAN9bMn
3oi1qgaEGUX6DFN4SbdNWUPo9o2o6gsfXwZ9A3IfMn5/DFZhueN9lyb1O6R/uibTPkkG3iv8lGdr
osfXQzTLw/wnzPSbS1ye6TJs1uxLQ2W7DjSwil5NSwQce73ErMh0eIv0/rmu9WrNkgf/siCTXHa8
h6naKkA2WwedDMlrh7i1k7NLqOI6dr0DYS6y0MGil8DZSa8V6qKUBpF9Em9zqmPpmg9I4UkiTLm2
xhi8MSrfQUvQRM1Zs3Mr85Oh8UbJCKxjhGUGjE5Kk2HMRr4JnPmu1fSBUMCtoXrkvnKwD9JqFkza
U11nH73D2eWV01sqggKfRPEbYGng0URsy8FCa6RXx7or9xZE1C180FamN1IUU1wZ4XeCwbOl7Y5x
y1A8OQuFDV5F3YcLunqy/a7/Ew0cAcSZOJvJDK2VyViTzFymOaH7gtqpSEkhiUFY7RLhMlUFkIw4
mWEk6BBYmRwPU+hPk/bTzPrNiNBxo0JjzrSsx/QXy2gSEh8rUDxm56sGPG2E6jew62dKuCNG2Pdl
9L2yQ16AbXm0bc+uq/PiZBDj9C+PmftpTR2PlKPkToLzX6kC0yEacY15fq8flO4ucYPE0lnUXMxw
IMK8GQPzzhGmDb0fz81gocD0dMxPbNzKVdbhorpHQFNiozX4XuuZBtMsnEPQFfkGTWuKUJsMJlN8
N6iNV3UdXS0NcWdOX5QzL/Xpia23Bgm4qk37xVWqPi+g7Rx95rrrFBPnyZzQMcNST+nvdMRAZ0Jw
I6P8ZSChnxnIRwHBmiXWizzLNV+m00tpB8OmE5wceTfA/gOpLpPXqMwLAhkwz0fD+EegzI4HUe7M
jCIXYRdrqZrhxjTe0O7BFTfOWHWlT+rQPrayAhp4/DFP30uFvbcbKhhmymi8ZnFoAK6qFVej17Nm
n29k+czQlad7w8ziE+4JElvS4T1tB3kAnw1tGB8c3sJyPDeoic6ZE/8mNOr+bDk4VmzHT9EYGdyt
l9Hg/adu8JJZPZ8819u2Dn7+dOCUiy2cHkiwHCD+SBwCnLhQLlIHhVdRGBdb6Qg89cpXY824oRT9
xlwGW+OMsBT/MAA996SlaMo6FbhbMXeveqjNfmYYzTYT0Z2ZGA8CQSSDO63zmVY6pOgUp1i0N6JP
Ol/LiR6DuYDaxkR7mgaOsTH14D1hjJFbRfxh6wiKZMiSApr32oafLKb006PfThjKY3+D1REiz9Yg
V4SxyS/dwiiNSHE360Z0zJA6Z7gv7mPu3/G1IauYxVeCpxJX1lqRs7qaHL6/odEeAsZGXUIYDNMx
jyPaclYt6cYFPzCvzB/NsiIi21lCjXDhhLl0zhrLGy2YvavRMq/KGUj1XNArR8pvt6MZzyDhK9II
CClAFFu74z27CE5mEqWR/BE5OidcCnwG1PSmFToxB8kpztxf0r0B4MZHqxBQ0qNfg2cpG5dzURog
cmqXaHM9uyO2YqPqUG6zRh09O8NFUfpj0PnG0J1NMaHTIuegru7zsH7uanG1cJysK+uPrcNqzEb0
BvAHkakxi17D1nqxRfs5KeutaojLLtVzLszhGJqQvLr5Q18bGSu+2s4enZI9MNOdDnKQJa+hXRer
gHJuIh8ey+O0FBLM4/tovgYJZpDYNvgHjBCNJtqoyXvOTAmiKZw9P6+/SOGM1rM1kDIxljrJ14u9
TO1zVX0aQf2DShkdFWdyjnoEPz8GrOyc6RhNm4pUOIV70MAeyt5ybYoBpQJeiopbdjNVHjaMiaos
7BYFSvMqe0lkUFdn6PScS1+xUADVza+xWBG8eAdXvN2IsQZRN40VtHe2cT1QMb/JK6g1ugZUmt0X
hmIUkfMMqh5cud0Vh3Sa39TMbMmLIbHBHruBWG23EmbKKI23okKObE+LZILd9BZk7rZIicepOwAC
gM+6ddvjtpD59FT2KH3L0qmQ9ZXP5DFPfh8zMQt1DI74Nse6K7Z9lhu+xtYWA8Kp8qbl+7vlXka0
mM20Ud07VfQ5xRxdaVXgivUs3yz6I6po8Uj0QzJiruakRrbr4EZO5KabkJsbFBc75VQPepZXqNld
snwn8zI5gO9t3FG7PKdWCNGx4mVF1zeY+VsKo+6Us6LkccQFjbJkVcSkrwunf8d8YfvKuIaEhd+F
abqlclqxAydqevRQtci3UrdqIk1QifeIhGLGnLsWPWHfYAIIsMWW40M9dEixA6CqBaRbHTFFMZIg
DQ89q3qcIhU6Rzs2mzM3/QM5mL9xAtkjd+ea1I2NFzacRYOZ8gFGatzZGLo4qC4aclMjrwjQSVx/
Gh0m2rl86xXLXaQK/aYf26MlJgJUovAY6tPFGXSuIgadGGDyXTEDie7iC8qi30IH/t2Csp4yjtCu
SHOYVljTB+fqmUsI2r2oebzCKP2tMWhuepfwUZbFTqG+zY4aQVUuVV44/LEHArnM8MfrLcwsKvlV
OmZX4gbWllBIHD2D9mJGkB5y0oaL4d3Qb5y6w7EmgaSN9m7Poy4j19y5vMlcEhE38npLZLD51nJt
W1GdX8JK35lWWN+FY+gjfZPYLuboYIj6pdjASJMUDuYOidAMTr+bL6Xj7TpNvdR5FG2nSyJqcR5r
YKMoNkH3zV9FPuK4tE+dM0t8fpJMkX4wEaNSncPjXMNvd1mEpZcI5j2ACTz9YQfJWE7LXjhr9ikr
5nJSDvrK+alXOp7Dxqgeeeftqqw5RrTqe3T6/mYiB0FPElcHb55P1gToT01OfLRJ7t1QMrKMDbXq
aR7au6fZzfbO7JiP8ayxvC/Sr6wBVN4IplMkJbO3006mTPU1jio6kKTbU/DEB4dCjF1KzJbd0sot
Yo5yIylpZjAGCbtTHyVGvI0KcQtA6ETNsa8tdSwHRROto5Ifoumo1bG3d5mHJIRqsLivFDgQZVb1
0baIYrCan7Yy+qM+df2RJ/ArE8Mum0P4ShiWYB7xR6Dpr26J9KfR1VM+BNcO6dXOaatuw7fNISyF
cQT7imTWHFnVLVlGavmjzhpv46WKDgIke6O6+ih0K1iPy4rTMxg0N3FxRIafH3t4+CvZyWj711+z
OgeiHHensgBxFU4Wu7wgnMEnQE2IegOMhjP7bQbkSxvLbR/Tb2T6/IfwI/7DrcZ9bSWCuyAwTw1Z
aM3yt3xwyYVfWABNiPtRExZkIFa6Wl7/mm4dbxzPvHp967dse68cIvNOZsN3zk9b04ZhS5bdtHH7
nMAPzPD87kW2HRPSyxt8tyeriOZNIvInrWGxwNfl1h22CvbTmrivu6bDJOARRHT31x/h5D1FVrFZ
uFWA9kd/1MqceDX+mCVavCxSaLjB1IXJs52YzqXzUFPbxL7lxinXtGnfZ1W10gye7SYQDMEeHZMj
i4yl704gwAN7dKzSPakH2gOtO/CSSzS67/2gDq1mXKsqfTTInudMv7gOi6VZm74LpPiOSThAXONP
LGYbb6TV7GYnQtc+Yd93QeZr4yFIjHU1h9FWJdEd8Id7m0aHFVu2CWasThmONkOgUZvI9jZCvP2K
RKsFuRYu5ND6nt3BBjglMvbmQwzhqaqciXVjv6vSbNrhx91zY0FMnMinC3S2lIVCzRNnvq332yav
MU44B5MyRPfEaxhTuyCg3jj2DLdimX9AJl3ZlNWkel0pE3daLx7SWl7HMb/NrntvYpFZ2Ub9WU3R
R6QjnmvbL10rMSgPzabKURkIsqZCjzmNNzr7Fir1ypUYH12AcbAE8SVNlPOWRP435eHFocFsq+qc
G92usN37saifvBqKA/u0XA2f2ViAZ8u6TdCV51roz06tr6lY7+zRJY6s7Ph0dOVOcj0b7cxzwtHK
4tBs7tvJfvbkm+sUB5LwWvwk6xEflfIggqJx2DOqxdivUdEMFVrVAIlDXLPPMb03Lxre9ES8CHJD
sYUdgXHvhsplNDiMxBKOB1fjX0P9Q4jC8GHZFG6YuNyYe8Lf1sWOlhwjScrTk1hghqKwesfq8mQu
OUYkTrSkYYnvQK8/I7wOmqm/oVcn4qM163XsMcxhAZ2NzQOmySX3qOQiNuHNs5BD/RpbyWWac1jx
NbYh/FCrcEwiCmb3EM3QYt1SXPq+enRTVJoiUB+V/VZqnrUxWudxnGZvy3oSQaDjTy4GT9jKWBq0
9oJDoSVFpeVrHLpcs2mvg8cmcB5KzKO6Sc6dGwSnYVJ8DGOgeymlvWi0cSvj/hwwA5qcsgSJy0bB
TDWyrFC/zughzoEqB7/L3T9S8ZySpbExE5aPzbDsVVGd4gk7DHbRn0j64xnBt7mhqgKNR2u2cofO
veR4AOiYUq4R9ckQyAVEBsGxnM2PHoLIyg0SRT0YAzabP0agC4eor4xt2A6U9SZZNYbaebiSqQPY
BFrlSPGimR9zkXIOzKX5XNbPghjRozNItUWairyMGCXTVBFTtPDLKx3zuYGcRKTWGtK9vdJhLW3C
1rmFg7xrmw6cJH1xV7wjwSvRBGjPbbrogRQwmmRmSR2EW4hogrKFJXs9F4+ZAr6HY5TSn1sbfs4W
58wWIJC1DzAe7tOITj+j7FucoNtcIe9JMyC6jJzWywm9LkkO3cwenxNdTWTPgAdSjpZcqz55ngse
HkPjqWAqixRHDuf8lANtIwYV9R8BfMVqNhxmV0XR7JvO+lF6Uxya1DpFTh4DeMHpl6CB2nsNsWpy
gCdlBVO4N6riCIQu3jF+dHgvc78vC/VAsq2xMtruvo4xrpVh+t00d0QblyTWWjW7T7sMcMF348ap
bchHQf0YJJXPt2/4Nj8pKIu9ANjIkZ5HZUfDDXeFFZVata6dHpgnjde5XCS9ZupsTcrTv7xYHGrL
YM76guNgbHtNhhtEBPiCaB0Mc7Fgx/OXl87bRDQZps++3Gw9CewuGRicp3o67gyic/Et3Sft+LgI
m/AGVeew7mkGEhh5KokvcWNvu7YtT+5w7ahW7zTahXHQ6jMC6gE7e+mxKG6Hmuc2Q1yP1JwdOc0l
4XPBiPzOwUaIDi9pyxJSZmLue4WyxEjD5OIl5U/qia1hlWAuBo4O5bDEX1CxHspBzAG9XysbXP3E
B7g0HoYZBK7Zda8Qf5t1GHhcYCDxw7G3NhaiDnwt/VPIrnnrNfItz3rrAivwktfNV9XyvYYBC76C
hpzRDPP0Ii02Udt5NHqmuSrqceGZB3utEo9To2c36NKfaU+g7DhNNSRnEllg5t8mzR2PqhlfI4Jw
V4yCs72SoS+S6ZCO6Wky2UbMZHqeOtv9kJl6kaB/uYzMcZuysN7GJsnrdqNPO6cfX1uwl1vELf1R
0j+tOt29RnpJ0FiQvYdpjIJUq4NVz+W8w8fD26/Ncq2Vri+Yux/R9j2EksTvhg/2dspQMmpd+kcz
yLEz0tTZg7PuD6XjkIAWgg53ne7OMosXGaTFAxx7pobq7A54VK3h6EVZfxdaiO6so9Xy1bluJhK0
vJ00Mu9kW5gROjfyLgxFmtNUeHcqnd/7ajybySaLK90fbKu8NxQ6E+o1BgkkZR+kZKFmcMuvyqW4
NhIjIjStPrqQRvaZjghXdWhYTHQv6DjQeNso6kdeHRpEePF++/pujF3+6tTzMUHf3S1Pi4b1ny+P
sEtDUUXykD9OYp9XZn1l6qwZfFJGNqhuyFSgsXt31+uqAjDhvGjU2L4HNYByTEroJXww61b1foqT
WA9H71iNqn2se6aGCgYtGLppBWp+WSZ63FMM2JMIKFPhzj/k98FiqyaMXQMtaELD4Y8VDVq/qIlZ
bWvbKGeNODo6ipw4AgWOJP8hEjSaWlA9gD5Vm5kQj7pAV96GDEsNPGiRWx/qxJAovKLvFHPBByTu
gkgCRFF6giowUMnOwYAOFlgemSl2fV2cfoIazqLThfYp7cnghjSiNui6rmZtHGwz8BBwFQjP2NQY
ivsJHyTUoL5fTPNl6ufp+xRpBtwSjg6D/KjY03KWAosHu1kPnq3xUxuIHMvI1BigPpa9qtmSl7d4
QlFrqbJm7OnewUjlAl+WP3F7R+4GpLIBaKlw6VP6EBH/SNzaYZ+bWClUtRsjlrZNzN6ANDwauyBH
CNRVuwrhPsOzYz+AWe1j4073xny/KJv4oLbPpnadstIk55EUOl2V8S4fwZMNpbaFYtOsW7dSe+jC
l7olTex/sndmy20rW7b9l/uOCrQJ4JU9RUqkqF4vCMmykeiR6IGvrwHvUxW2vK8V9/3GiXAcb9si
CQKZK9eac8z6rUOId2xVd7BG2Z/q+hL1wUXF+atHVPOKXKg6xBVbZ/IMEWkOZWWTrxPmpB5+xkwh
9OoMsRvC/sVqSestpG5t9ZHKytfWCbbqHVSHktljx8A+t41VAFjxrs1N3Acyu/KU7l3qMv1ORke8
1ykaIB9ZDeSeaFj5msTLLBXIFx24RdcShl7+iPsJtYwET1Zptb4Upc8YUKvXrTfMflh3V9bDHu5B
cSh1d7hpAO9vWewKPKXpm+iy8Cyd0L4Pa8Iaq87DL5yyEqc9vWk1hYcs18uFPvEFpAOhFXLau9b4
rReMTKD16EcFuWNkmd8PoqTT1EQYIMyeYBFZaJA2CJ1oav8tsyL9rnvgQ0svxamUYfyZMJltW48S
OKvPdhnVLw0vhZgHvyIR2CvRY2waiLjctRC775IMsRJEw8Fz65NdD0d3aOgOOcpfC7RNi4YuFQ/j
A4ejotu+6YqGX2iP/VHv1LVj6CtH9HKFgfUjMD1jUTqtWhVx3+9ReDNWtdVCZ9pBF6WxjrW51tCO
rhLhpic26mNKFmgO5m2bdgwl8ikLb7Lue21m9UPoVDSz4vQI0MDZtG0EIU778Owpui7wh+g9rMFB
ONENrBw2oaOhF8iv0krdtr79MVTotBGNK9gbBKT7Q98t04mNoYr1+F5zceXEF+oebYHJdd2boWIz
sO6qOtg3oEGWXYo2zML8uuuyJ1J5D9wfEKarGKUVOKghQNKZY8Za53p+haYPzA7JI/hfEFxzJHev
VCawunL4E4XHeL+u2cEDTq9tbpmHeJdPpD52preFVDECO0vobvBTVXYVB4hTXb1Zh7peHEgqijYk
awYJ3o8x88D8jU56qPm6z6pyw6sRWB9oUw+bF3vgOBlQpqZma4b5k8XxblE2ecLIXF/bkMlY8xJ0
gUp/rYPOeqjoHVJGqR8RSOel7lnJyqQNNw2ErXd5yfQLrBQVV41F1caBENhUVHMOEFyLvcQYtGmF
YW61IWfaYffA/u25T2p2gAZrGplRNGXnRmIlnvLWvNZCZq2UmOroNP17HBgfkQN3c0ysFt0dJXfV
sIuUEQeU0dprbXlKzDJH5usEK0sy9FFI3Y8900sOTto+Qvpbxpm4qEJ/9MowOSXBVUusgHS0rVUV
F2ThzdHsKMDGoCDnpFensQeOURtEuAQpXEQfVTVQgcQ5F4lm3QC8BpNIO8CoqxwCY9Bdhlj1lxGU
a+n31amsrH6dd0z+HamFV73tzs2lxLio+RctAT2v4cvD88dvGZKZJ26ZteNPOp6RcJzWtWR5lVQ7
13ICKFBn/V29m9qaHhxYvTtjngX5kT79899a0wWNCx5mxfyfdyusgTjbKD/r/bi3VTXc206MSNkA
0e2v0tDqnixHdDedO3DLTWX3hPFUbIeJd/3zT7NZUuNVBUVSJLQl9ntzF/r+HYbF+AdB86ta6U9g
FFCBzM1RVWS3mb6Ix7K9q0Ya78BVb9FOcHKwY1a2YmcVWoQ9QrHS6tM/nPX/r/v7QvdHNMUv4qI/
Yu3Ob/lb9ps/+ec/+I/iz3X/y0DpMEPAiWVAavS/BmXNs7Ah65ZlkGXH8EjMurL/KP78/xKADmyk
gCbZHia+5v/zPwpAfh5MZ5JYbPQWqJggT/+Pdfo/WrZ/ogj/L3l2nzjWAJgNIoTmX4QPG/BzJgH1
H2c6f7DXtkghjIYMeBoH5a9pM/T23X7Xh+KHzYa7xaOsVrVD8UCyyjK0GA/CuDnhUtMQCojvXWvF
BzbWdRo76H99zj61ZV9pTvlCVC6OYLfDx6YFJkcU2ZJpWtISDjpAn2EBBLe5bmWJ56atwZYhf0B/
RF+rNff2uzcPb6K5N5NnUUxtWxDZ6Zn7NLV9mpg9ymGbwVEg536hNVf2ts1uMIp7ZAr9V4Kt2Z3+
q3RsvmSeYQL+ZhbuzBeNP/9F80Kpins8IKU5tArsR355GSMWwxxOQkvHzqsc5hAN58J47dmZ2DAU
Q9VSwJoL6i0tEgYDTT/tBrNHa5YSfUuGj7508n2ck24+WAp34cSyrwJ7XZVXWWtAI5gVHdLzzoqT
UBFa30PduCdAh0goi85UYX43PdLPXGebkACO8ejQEnUbe6Q4VHlNgLrFXuP1JSYoXOPBEMdbJRqM
Pu6dETsrOpebMd0UoZFy3GhfbYdyuQjLZmN60Up52nOtCCHPZL4lTG0XZx3YLs4Dq7QS331jeq8j
Ld6i5ljp3rFO1KtZdtquGNoDBvx+2USWjnLefAqSIV5F2NQXlh8/NX6QrPtFEvjwqd2sm/tvV5H2
7jySt6Oz0+AgxSrhk5RVe5tW1+51JRZ5SLOl79RF77JoF6SSPom6d6oYNurgYc8am+8CjpmQN4W7
D8lt5sQB0DOUb7TgfOYud7887v95pn7Th/7u8EcPyk2AzR/Rruv7pvf5hnAqPSvaNOGGKKJqpUWi
W2EkuvVkGGIqUTZTpORJyOlOc8uD7+Nd6T22zFSuDFIB4NBYQE2ITWK8ilUFftwS098iGBD49dSZ
K8VZycnDZt3FZzsx2iNBPYsvPsMnPSSfQbA+CZNPIwRTjU9K4DzNibBqwdZ6GiehsY7LRQeitkLX
7hfWBdLSLsroUTXpNK7iPrwt+3EzpJQqg808dLx1oIFzdyHaw4e0Gi3nqhtyJHD596DvnnqkgX9/
x58VnLxjFi4PITU9WJ/JyKyr/OUxhCvUJN3gNcQNYkkX+qsWTz9qeNwoOXgs9fxdYF8B9ZhTNxYc
L7CX4CyJvrhyf375rufYFCbzAq6juP39beBbCKCbus3a6/GWmMJ7zlR1qWfx1xcfeP5Jv0hW5w8M
0QLEk3BIHiOM6/dXIugdGccEBikuGD1p8BmWeVMQe1C9Sie67uf2INT5YuuZCsuozbsxmtmEI/cj
YhGSu6FcerjV/D6GHl/l4gvdsfHnykgWHjsGQmkuh/U5ciDgBgrLssUlAoVtrF8kUCUKOFXiX2a8
bnPg9erQXafMv5xq+iGb/ILD8BGb13ct+ioW5pM28ef1mi8ZWSJzZtHnb6bWQpEE1LBrQeBQq5jj
BcXboMTz1IAcGEXA6Gc9u9vKuGB//1/l/78sCX/uqqwEiJ2QRtogUT8/TRFTLj1vo2adWBMzVVp9
KDGMaWmFCE06v5mRStiEhfVFppbxSarOZ55dBexQpufgBPmsx2wHG2CT61drz6x3Ra+2Xasew7w4
ucasrSxOYB1EzzA+PYHkvP/7p/5sJ/jn1VF86ow2YKv8jOz45ZF0Rd8nqsatCpzhRKPkvuy9o0Iq
Mvre2bPtD+TCl8DPHw0kib15zERwBiv1qGLj2i2rzVSoL97S52ig+S3hxmKgTkHlcVE+rWu1PXnI
a3hLg6FfvIa+YA1iyK4X+lC9cqp7tcJ2J5vsaEbDSWjttTYSYWLeMovezXcxuJ82NlFjl/cWB93R
3NNT4B+07+RlXHL8xakGOKyoEJLVnCIdGi3qi6XuzyXm98/w6cFvaMIA6uQzuI5/BdgSDULzzje9
++Lr+3OB4XUQ4GN0YD1lM/h9gRFa5g0xsURrGv6PDKovHiB0c9nYza438kc6EGD6jQ+7Q+sK0VK3
QHOTooN8tDC69xR9cRLqX93R//qm2I+ouTA1mO58x/9yT0Vxg9KxHaq17aNuRes6adY1pOhlwuPV
mMMlTtpdKvNnBJZnm5NuLdv7sePPympLUOg45GetK5//fq3mGu/3tZhLNbtmdMOYvSqfakD60WnW
611F1JZ+aabiubWM67orTtVQr//+Uv/2TFNk+h4eW/Zn9/NGF9upryunrdZRwsSHROX7EubuokyB
608u6pU+cnep6hhjwawGKSAl4UxUnV+8jz/XU8+0XItVzbEEYYOfbg+/Msj5jGvCMXCcGxhzcWAO
97641rzxImT13tjuVSetj7+/rvnvrytwRtC9Mm13/vNf7gClIdUGXF2tkS98uGX+mpEouXSlfp21
6plJ/wldF9wF2KKryQUBZ8evrMoExdPUXwhFE0yXyGaHgTN1RP5fzQRiQDn09/dpfDKy/FxqLI8z
noUWmubMp8e0Je1AV0RZrQlCOxt29x4a5TPxIMmEbz2rK2MpdRNRgcA/FFY0yPWHStfCldCITGvq
b+NgYnhOtrjHzkbSvkdd9VWU9L8UTeTt/NwOdbZF/GO/X8vEDwtlyrxa04F5gG5gWTq0ePN6NJr7
0igfTQQ8CxwL2J/HVRC5Kx8b99+vk/Vvy5lt05E1KZmheHz6Plk9MpArIU+0DjGgZ/bTl6joAoXo
S9W3PcLxlWchbcFPAm6d1N8pO4VmeJXOnBl76m5zxKGojOC/dFAilIHs0SbAYdCMH0yVimUX31II
CRxXOs9DGZywGCFBJGUVUSjpTC6zCN1vaHOH7pLcNxAkgDM6J7BWf/+sfy5e/xjsqA35nIb16ZHR
vdwlS1Q3ZrPwg0AnsyezchGTQOh6CKUmAPhf1WDzN/j7ysTOK+YzPSpPfBmfrm7dmwIoa8roviB3
WJZA+BxU/BjpgTrhm2uI+DMJaM5Mhx4+KWQbz5THqVQaEd9q+/fP7/z5XbNu8Yb0OVvRwTzz+/2G
7tZgBGjr61R2R7fAOQBlNqk58EVP+RjejHnNSY1Q464HngRQIB+IurvJsNeaTHzJm4iex9C/zQbv
5HTfJeQicrXISRpS50kwl14wIZ254JshhtBcV++pgkbaQyCjywCyGy5mJr9l3QRcvHmW7XDufO/A
qB8bcb22h+7ShKwNOsEfS+H7DzI8lTWXKKkQGAy91y2FSh5lD8u5JIlPS6rrKaRrDDGsS6p9nMWP
qQrPf79snx2QONbZgyniqFrnc+XnTY++uGkVUpHrnjL/TVHoGIP+GLYCrYwdbjLNY2pResQgJ+FH
JpSz0zWYZW3CDLD3/183oH/eDcQeF8eM6f1siPyyAMusiTu9rKZ1qCbyHjwfUEeOLK/AARNF8VVv
NHSUSyg4BpPr1dTTxe685vvfL8pcqf16Y8/vwp5jTTHKmfMx6PdbCaeMkUV6Nq1NzJirCTGsS7JU
OKitbxWPTL6cCiP031/zc8zb/EVYNHqESzFrcTCeH/BfPvpQkiHiGAlU7DR/cGdIjQC6YQ10OTLv
MWh6QGTRbhTuNyiSF74zHqJvRuPdW+SmL40UXYpfavewhm4TqPdfPOzm54d9fnsctUh85V3iJv50
TZwYG0jjIUXKsvHkQYSJ/PCSDnduFWzLhJZCzyCdVgNqq6qwENIA+BgbwmHtLYrMpd52p3hEe5Wq
dzFlb5rePDUF5kLTmIEiCHCr0tr//ZJ+3iV5y5xgWfZdG8uTEJ/quYE+Rp0z9UQ4rKHBStC6DaG9
96YR2ZP35EWnhAldPkr/iyr6jzqCV/Yc/edBHSuG5X5ajEHKt02KnG/dOCGw4Yn8md7MnsuPmPzw
MWM9HjyYDYBw3xpfbT01gECP3kGdP9tdCzwJlimA83xBy4PztXcjjZB22PjF/vjzXPrpRvdQqs/v
0aMO/3lP/nLPtcqWTk+nbI02+NavuxMupE3cR7cA+XU4xQct0q+msEbbXZcUoHRcB+u6RkWaamD9
QEoteDqYx7PPflHjmPYfD6ExN7H5HxvbfLL9/XmgI10V+QCWfYZkD6Nu3LRoCZBK648Dw4grmMkK
NXmyEUbwxn7Yz6N5qN2Aa9DOOTHWPBblvC0OlbXtSEVfG1mJUFum5a1N9zM2YqafojwRP/bE6Cf9
6uJikP+8jFBEGt6c2qizMX2+C9pUWV1I2MSayXHdwRKrHY0jeZ5v7Dmk0rSSH6nk2UiRFGy9cdRX
0VRdI4c07oMU1IQJX3iycHhCjKt2DCQX1OH9oZDtygZHu8q7Dn6lL2+jHHF8VU7LrspmPNQpZ1fb
dwCUcjn4e9WkTyIZ3e2UZfgAE81Yy7CnUFBypsdtifRCRpIygx+SUltWVbTXC1CaUUbfXFew1n5e
xjglQVJX+nmccU6F37drP4LD7Ia+vo0sE0cNrYBZweZvW0n66NhHR0XA+goWOrMn8uv9IdjRXL1K
J/xBonIuZA8RszHixint5EVvjOuU9ItCkz9QTz9OPp4+tGgfDlM61wNxiZHMNeN3w1jH+pBuSlhJ
MihuXbd7zkrcPLFlHBtA9mTQpPTC26VoiVmoLe6JJvLPJYLFWa4Dydg1VyneY/BhvQfbss/WYemT
QInWq29AvDtdvqLrhwJuUOD8ehsqEhF+PpgWKlr93dKHy2Bn/NuULcmxh0Prm9pe4BnKTI+UN+5V
kZhA2IKiOjloqkoKiYVJhjroRWMgoUvy9hLRrQsb37FZy32osPk6sVktiAbKNjQ/iiWJFIQymePb
zwDPAP07cdXcPQ3iWyBgob9ACZVvWllHy86AiASYGax93j7/fTH942zo6tzIHDrobMwO3M8bgDaq
MXZav1/DXL1H3vAwVO47RpNXdKnLQdgfRCNf3FiHpbgIR+3bFy8/L5m/L1XUmLYviD5mk/Q/Z7BO
KvZslNLdWkuJ/ctQyTB2cdTODVeZe85iXSwq6RSHtJsQ+DalsSkhtAKldU9/fyc/+zh/vBNPFwzT
9HmY9mlxz8DoepLwP4a7Y7QlA1sPSwIwOqLB50obozzRsBMkFnQGtyLtX/VxnVuetTdG/j7+jibR
9k5QJZeOv5XOtxfe9/pUNNFGlXVxE1UJch6/x6o4RCQFFQY3j48w1nUIlIisBJmojkdTzKOgnz/Y
G5obs32R9oBddV7yYE+xNFsS0F4li62PvT5J22MvyT6qJrGxennOO4JbRLvFhYTuOey2xOzNsG+P
ld9LxVoT7X4adOvW1xAu49NTBcKQ0i/VNpz9fXaNPOnv1/ZfNiSbhd20dWZ5cJQ/RxhTxIx+1ffd
OsD1srbRBuWuc1OIgtsfzmxsej/8WCYMn3FH9OYPwBTIMhH7HUmB81YAE1PPHqD9E+s2U+G/aPRa
NPz/vA9p8lKJ8S59iyL1921JGgH+mYCGkAJstQ0QE2+1IDXnKizfMW3HEyhuScGRNwAHfDc0rxpf
9NtuHPsHJ0o2UdPqJzOwhpNLMWVXCK8Y0pOZYCRbs1X1ctCnDCQXEQeoonZzDYijzL/vGy1b+lZF
ZFboVYuBntOucJAx+Qi2dKqJBTgYazdmBGZNZHLTfCQbGYMQ6J/FZGQj5BWL2JRkJqp38bpsDExU
svFQqmBO40zzPk5XnHJGX7bkMNHx6YMmxVPDCC2esNO1ObOyeQv+mYAcxq2PugLCH+mYft2eZaJv
S2h21+ZAWYfmcNzQPAo2ATLY0k9QiOgl+WCiXEhJ1pqYbHyZWqkxxrTR6Uf5bGLhOzQ0zJ6gvdYw
leOVLKiPeuCPDvF6Nyqxd6FrbVVAzK4Jrp44wJ5HPkanLFFpx4O6LgqCqMrhYCJ9wmQADKstvUcp
qMaSEYlvUCN4KcuuOTiR+THVK10QeJ9n3scYDNamQ8Y/AezbZWZM0+SbqvwM9lKa3/kdE7/EX+Fl
M25q37lGr2KfnLaM1mFWPJTznptx/nQrZLit9AZUG5WzrzHoLdMwTdfgjZHb5WnPEDnM9mMQkNPQ
dwRa8HJwVVHI+PqHdCptKxvd2I5h9DLJlwa6/q1mOt9yqBgrdyALom2gFxZ8zfD7Im/N7lLvGI5x
5g5rH5kyO1JByvFNaMdPRgSiUcj8Ie3QWKY1EtexeU3K5NztBoqBfZamA3eCXl/HI/msVdSmqwxB
VWhPhKCNH+VY1h99SHyaEay9kIfKm8xvbhfbGynDw+TZ/Tkzh3ppYxg2xcRZV4CB9tyoINMizG8b
TiOeOzOh9fSRlDcrI0zMElD8Kn/CPzC9jXO5WfeW85aagI97N27WVlKSn4uQ/2hA+WJQT3JAHfo4
RFZ1JOKrKR3XITPSZWzyXXJo4g6UErqo/9gzlIUepu2ljpA+1ZRLeHPgP2L7GXtxFKm4xDjVtlAv
1rFfoT+PAD8qxhXrbDb2ZO7KsGzSTRMnwj3ltYcq1y+xwpLgjM0LCXS8nn+DfJHXKbz+QjOb+gIN
Yiusey0J7dukSK9JNuFWJmnjqJHAcQiAhQA+DIb7qkRjrJJhTugR18DThgMKTiLtEABz+4hu2WTk
SedeBYnX0LNDojTqpW0yJtrL5AXnbvZIEopLosdkuBQ54wthZ0TztNq0k6g9TkKReNtOApcYQ0l0
v0dVmBdQePYLzzhqQppZQZLtJVRENHmx3Oeie8lI3to5Zp4TkkVIHCVJYIls5asJJGq38cPEuVXj
sDHmkxvfkrzVoP0OrtRunJ45v5bckdvAAN7vwL8X0zODe/PS9giJbPteDUW374Ps1E11tNYwoksy
9HYcZ48yjYkp1I2j3eMkqfkYK0G0z3x+qmDTgLWcf2fU2VMdj8aVVdN5KWbvdAhuwaW94vfM/5qA
/ZEHBFzLmJ57A6Qtq/EFScDeg3rpwjw4xJwk8Bo7AikoK1TW7iWxkUu3ZFGN5gq3rOd8XDmctcI9
55nCiTOm1a4heApWNeyDUSwVSHj0BqSMzaXYyMG3J0Vt5dnKW2N3Q3Ngd8bOzLejbXIakbLahZZ8
rTRs6Glz5Q5BcB3WcYYgQS8InxgqMqSlOkEDf7DzZjd1fBB9SotdI3somXqAua9988cR3BO+P7Zi
rG+cyY7O/Av6vmPnD/lOKsM5WIjGpxEk47rzsp2Rh+KaA6i4NmPTuf6g0HB0c7oO3Wa4CQS/hIwE
roJEv64bbBNhbhh7MAjyTiSGdRyz6REWtzzbPgKKTk8vYelBS0z7dvPzt62OdHpU0FcHN29XeTJb
jophGWn1vq/99oZ6MluKocY1yv62wSLgLuvm0PTXTUiBFlNWbqeSEqPp8RqhNGZbSSQabX5IHyAX
aktFH7HVnFUcEAnLt2OlNFeTHDbuNPVIU2tBQ628BUX+6Dkh2SNVbO81DIAo4VDrUPmUS6j07kZO
aEdsHVp4Z1b6jVlqb+xj24ET5kTy23r2saOvCK6H+OAKzkJehNVK6zsIDV37gleW0XLcHpVJW6Mc
kmyhYnxpnrPVZ4+RRhLxIYe1nDJEosX54jQEItsqJyvqIRtJG0e0BIpkLvPxR96xQ9mrgkFlbMXD
mt59QlsrJ6qXdCs82erDEwbccw4oZtfdpmR/wbzFGpkZ6UPhbH8eT9IYa/6YGyv6Mfa+bOhKZt22
IdIYLYwkjEAXt6kaIYhTrUU1CeRDGXIM1pC2jLKmVjesbkn6H+lFBXlB8IaORJ0dhgazsU1PdVtP
FDRtfaThlpCoFB2JYLk0bm1segeQVWp8KHTEWIxZCRxtJ7zRuIscnCnd1Da4p02LE9XsfIo9gQYH
S5x18btkN3acrqoysOcVeukESJf9CP03DHZJ/CrhuF6C1Fj2P8y6NlchtA5bOQd4I7Mx1ZXbmIG3
Zdb7pph2ZSQ+SqthY4aTvYAHpG16FcoV9Ad7OdWEUCt3TJaINgMzLa/LLH8kg+DNTbGGwqNylzbg
iC7J3bWTlz6uWCPYxo5PwF5Ot6MMOuCRnh0gIMVENxjTMa2QBmmZz2OqR8ehU0i9IxJ4O3SqlV09
pUF4wGuwpid8S1C8toRKAZcoC4g+QsbaavVRiwvOA6mXb8rC3PgVfFNRYA+CKoHpgfwz+8nxsvr0
8yzpbaKE0N4pg5zCqHnaePZHmxnoWIUPq1Z9NyfMYLWAM0L9wQCrfZNdKA+mSympDwaLJmzR2qlJ
aXCCfY0Slag0ip06S8h3Qu2E0KzdJhH2ina0Ytjg07FLXXx6bnyRnvlU6a5YqI64cKUKjyj1BKiz
Hj4jcDbOpZOYWyMQA4iS4dDXiVhDJXVv+uClSJS9MzmVb1vrQeTwZ+9y+sv3KhmXpNxTjpYjGMpm
qk42MmQfyN3aNt9rfG5I1naUH2zfNWHqWpR3twFj2k2cArtyteJu9Ix7qQkwyonN58EpsitG8LRm
lO3NpOqWGqmrS6dvrSXCeRbf+bTl+hH9Y2H68LX9gf8XQReei+1MYVrXB/so44CZUX6b5jxW+mPv
wGsZRV+sS8rBRQHed+sX8EQZVydapI4/n0RzhHyCQo+oEaJuoy2RHnSKrThnAYkJ9GhmaYgk6sd+
imHu0OCQVz97EW7D3ymyvllVfXsZwumukHayyY30pIIoZ+UHlmPCM8ZjenRDNeAEqrT9gDnm4AG3
SBCfXOVtum26EYNty1C29JJuYzX+swhAqgdtHR9bTVh7M4XerQNMPjJ+Y8LZ9qehKDkvwRIuLCnO
JJSzc+cSL1A/jlt6f/51JyL/qKry5MAbO8BE/V5WDZ8vQ29WRegESrvd1GPsEvUk6x1eXugkycxJ
XrZBQmhbYO3Yf+FFxGO1y52X0k0ZqidOtemlHkLA8V+0PiF1CvDp2ROvym5doECptZ388KqdMV+K
/CsxQDttkuJx0O3wiPvZXQAkQYfotToAmvEK0wQSa7cH0WWiS0yVFux8r3rJZ+I2TxunjhKCtmnb
Jzx9O5Xla66dOKIP9a79OnoZCFack2bENnYh3zPh2msdkw6OkmwDIPI2FU1yGM0Cz/OEq5JijY0r
aS8/7wAFHTwYm0ehNe9G2L3mkaw21lwipLa4s6JL27FEFA0MEKItp2UfegSxhPDuLHHm7FfRUk0l
YLv30ArF7Wh7GBE4txhlAD14SB4t3ELgMsDd6v6dnM1uBRZCgWZjM9XmnoTeBxXjc7cgQeLeYH3F
z6qtGMR+JBNXMI8MtQdAuXvEG+IAMGoCcFB0TfqGh0OLyxCZJXunl6fG3pqgwLVqO1VauB/J6SHL
pyLscWpfiLkELp7TztBzPBIEqy1EBxXbqKcQCxXY2hR31Qba4rbEs1hTzqHbcJAIxXeawbWUoUXu
MP4Jd+yI5AvcaEe0GXbZq7LN2oMvacfp+A4Yd7BOatJcD42+Cca+fE6XE5EJR4L78J8MfbFEwvYI
bfcgY8+/HfsM+5Y01k6UR8tRyS2btnsd06q5zav8etI4NvRKsVLXEWW6MK3bGlDROKN2egtnml9A
wsAsexvqoXNFdO/zSH7AqpXWI2JWqkjirQm7ofXdbVzXdq7IM/wWaJyPzMrKqHvikNEr2XWdrw5o
tt6CLEm2jdO/2brySNaAVuHiIQJeQkNSmwEiQLbJg77pnCY+1lHFA23k94TNH+5JGag2YGjg2+Tw
k/Ct22idMBwVG7jXr11VASjN9XprenPJ7Ed3NH7e466RS597GiLyq7BOul2keyMzcI23KclBffIN
eNRwNZTcenk0PKQFNjoR9u5t3UsSMCWIzsCiCToMWLcf6KqaV7mkXnUFbtlc/GCW2FwxqoQQ2OTF
OgmHjcZC65r2dO06kJO1ptm01lsd8y3F1ngGLQL1PdJvAr+5VFNFxRmDT/XK74qh39IOn9sE/7cf
1ReIPJJGAzQnBdJvEsCVSiyaBrngQOZw1GBefA5LuyYyBfJpUj+SxIIxKWBGaJM+Z4dXbA36IgkJ
aIn1Qq5jMvpiCWR+mO6s3O8XFnz+xVjgkFdjhxfLgGffoHryFDQwy2x3OKbAkDD8X4Kc3ruazplb
RB9l1rzZcpRbk7HJ0gBCxcmVFHoD7k/qhGy2+isWfJfGi3Pjex2pT9JHVdt1r6lBFSWEAU4jQWid
oSqoCg0oqH3b+Y4gIYhCqC2Lm0EfeqDg71lc39VdYmziF3iTsNzmJFJX4J0O0ua2i9hljBEiSqGM
rRtrBHoY72njcVWyDMsvSoC2jF+EVDSL3Mxa+obBFhrAgFF8GrZRb5GOZ7q+/Sa3aUSC7M1RefqP
I87ThZl6BM4oB+fHRJJNVRcbZmb9wi21du91hG2aZE4qNxWbifiiHC8ShbhVrACXPpheCykCGU0r
Xpp2ePaKNj/HG6sswpnd0m7dtnqrlTGuEw7UUNJbfw9w4yEb+k2pZcmSKnMihta4mko9IhgY1mRu
FWum5vUKTt5rSMOTgAcCR1qnMgj6rV7cALqS1ejaAuBbeoiqASN1/dIUHHBC8k6sclCLHiQOSEYT
ECBNuwW5omuzS1kDK+ABoCDXWrFKjVgcq4KEn86mHq8ssSz6dRzRwOnsHXtuvqloSG4EwX5siBer
M5rtzJ3z4hkCKcf7dPqOVjy6hd4HfyNa8XwWG8SorEUBG7WHMAjNLTgLqvRVn9YEaQdOi74c6mIK
lSNvmuskssotaSnOUnPHy9RW20jaF47Dr6SFHx2Of1UjbxSp6PqsFSA8nODrbWkkJ6fyrjnnn1IT
SJ0VPWBtHqgLabBBRh0tLLTFQBPP9Odstq5/zO34EuI3XyKh5SnCCukVUXhmcPqiNST0uFH5KlKS
Nw1/axQ98x4YeKvOYVWATqnbzYdmNwc5sRIqasIF55zHKqFOiEW2hALAVCbqad/S3wD2nBBlrM69
JFKi6BEb1Fo8MKkS3wN7LA/VYeZJ3haZ/Zwm3Et1MFzB0HfPAYU58RPoBZX01sVAwM7QqCVxGRSq
TMwWTahXSxZsaLZRdSykBQytEUgwAEfmdbayUJ08NYNQW9Hfj2oydpWiasDf3RA1moh9NqAFKuxx
OCeMdti6pqOm+xKovIh3yjBvYASF63KCajMSYlYTYryqBa7scLhyjeCgZ7CwYobNxrYGnbonBSpY
FmlFA5UwlqDQl4kN4JbUllXv6i2ePW1ldznjEkP7sMPgu22QgdpOOhkxqftR5hjKINTdjd24GsIH
3Quf05STGhSidG1UxQ9bGlj5zsO08jvlH0M30dfW0NTLuBD/Tdl57caOpFn3VQZ1zwaDZNAA0zfp
jZSyeWRuCNmgd0H/9P9KVf89XVVA9wzQDdQ5SukoM5mMz+y99iujGVL3uvTchs7OCXB7l3m9HnVt
8x9TtvLtctpaU7pzGk6FqO3zR0vZH54OjkJq664l3nmRXwpZNzXf98nI3/9ETTORjXSyc9km46EY
tvNAdeOl1a/M5h7K87zuOmicMkWrUAIX39hpssGKtA6zcvg1hyTisvF+YsYV3ESYcke365dBy2HU
kohAsIzfrDkZ/a1KOw89aEJuq5mnN86Yb2gTq4VsgujcpxOcnnr4ktQ4R8/DKk86IRNKl/kx4QJb
VjRPSVpBG6wIBQqM+Dt0421XQeIqcH6kXvlt9MgooHv1dFqtk+mFkVnZiunnsGhDeWRYF50SKdaO
p6on2tS7zMcLURgT65Ri3pY1bjuJHweqsZjIubXTeAEfWa08vNHHfvhkMl8eya2yHJ/CiBO4Jx9m
2bcjV3Jn7OKO8EQQFaUE7Bq2HjqBxiPxfSRGDLvr1neq9uCL4eVno20EzKCCCAyLqo3VT0VeMXXf
MrfCjpSGsFEKDDx9QoabO7zaRH9gQXgKLab3UT4RmubpaknqXkp+hLwL8Bpr4peagjcE5zbxfnm3
lVn/PhrVPi+48/W1pvFlEOFG9MglYt2F7bODiO4Db+OyjK7KOOP1HcDepASJcauqI8XWCR0029ya
vx7wrjOJAkByOR1eMWriuI+tg9ewiajI6ECrpc6CvCFyo2AUTBxTDRcMU6CU9NRx03QPSdMaKyT9
BM7E4jYqnU/FzJocr1tbRjZ1tINCy1t6tsv+s+bZqLSGbjgxHgnlGx6FnMZ8eLEAFJUAMsm+RoxS
jD6Vc7ZNUnVDNArZ1si0DdMB+9H6kGnd6uywnTzYJtrNvEsfOS1usQ+TTkjQAXdRY80dGwKNCe4J
dgDrvJG0v8a8IgP82GJo9VX7XWhis6smZ5Qel8dU9ohnBlY9yLA2XZqWa8G8jwW7u6PkwMAMWgeJ
m+ZohTbIThgFlmCXqabLYJdRchZbdFTtq9G05ioyJW9I2RkcXN67sDXJ5+oxDYt8I0GALrB2HJ0S
RmsmKXjMDqOK3QC9ySrmKnF75Zrbek2iMxrBMtWbQkscbVm20zO+vKiz1jqzLmucHLEiv4ClwLEw
sdn20fgMSXNcJ3l2n3uElsxhkm00txGBnG2vvejsIp7bGpaTHbvyUTd1eY2MymvfJmkRXBenR2fo
YW44t5nc9MleNa0+N1BT2i6ODiQFrIYwaO76pkCH2dNoZBCXeo93h/622s+gFbysZfpXUKz63NeI
+ttc9sOEG4rjmBmvIjblDqnnWzKrnE0Bq3U7evDixNzbElqiraZ908EmHUhf6gpSASGt+jHSGzX4
n/kACkOqMNr6XinfyFlNd+BPIqjCz3UKmi6fGOwYcUbRVIYARQexqIXuEfqoX2GOd7kI3c1IwStU
dTSNwUf4kECMAMG3d+dbw0PbpsqM3HOrVDsAAOfRZrOBu0Asu77dkw+KObcMcMtjp2P4pz6zoaEy
5RY30JkyO4cXWLQnaLLE9DA0mITtX83iuWOgDq4H9GsuOu/KCtuF9iHI9N/mwLGBBvIhL/ksBdUI
/d6yrWupkdHUjvp0+L1h9Bxd09hZnGDbtK8t0p1zG/k1P8cpZ7UWpf1YBUQypQMaaJuXqO6cCHZM
mG1i/ZoG6VGBkyBUnUMae2WnsgfRDiT6jKNYel63B0cLzwb4+4RqzWiZZlVucrZcRDEEPsfUl0sY
hV08+hSj6KKulBlUu7ktT1lU7ybD+3Ty8ns0sYC1dLx5Na+6ESirZEq98Mo9TvZ4NdVDsbGj8r7M
Ejr1CxqvC9/bho9Tn4LlVcQuL102SPvgDs4AW5q47K8tK8YKr0hX1wJtvVnQJBgZGLBBh/k2HSm9
mUBoauACMRL7PiaHMRHqMQTP0aUPwCPAQSt4YwusdauKeN2lg6VvWXneQERgi/+jgl6XBm8O6c53
kZVuugpDfWsA1GV7dVOCNCODorWZJTOaCvzS2PR5Qai8FM6hNUS1KMqY8rE8CcOkJlMVqXamAAKR
WuoWX9bC0zbkTQPbeg84AqnKtYSF2RvTU1bzCzQjtlqZ4O0iKrImxw41c90ZQLTH1uVetyzCcgTE
Uf6qgsg4jKgDFhEBP+s8AfvdG+7OnC3z0YL2SoeviYi767jaw1xwAZaM48N6ALoQAZSuiP3dBW3n
rM08cZaWCQ0rkZSI3L8IKWcetWALFyx0DMQJVoBJsQDNJlQxR1EcO+ukQsqCJ+NYUS37wxidYEUA
RBTOphRdeZ6AYpQNHH48r9xr4uyBfTy87wnkL/bIyDGjh1qql5+7RWa59E8hSCyji3emh99V5S9a
e82DyuWVIYJ91oB7iiN0cKNfliheo3rZT820iGy5GbzIYnepWI6zCmKUReCQQgqhvXJjivwtdhJN
94JXkaf8FlR+doh1t5PJ4Nx0DbSxosRYG2DX3M4uV+SPTiPrpFrOXDpFDR9d2x4hBFNy15tvvbOp
JmkzRVQsXL1xZ8kCXFUZPbXJ/CsKynJP6fYGsTai5BfkBZNg/wO3YR59XfRFtPeaRCyEaNrL7JFU
xti7nab8zDvqXivZ0XFbnNFmSggwWSdFWGPEtUSysvBQg0IH9aMnw1wWSZYcw99HaHMOAyFybhCk
tZz44NE4mLK94b5WHIE3toKvPMpangwVkx/LfZseZ/rMpvybTMQFAD/zph0r/1r6go9VSkZqF4Sr
n34gaoYlAJLoCMTlzXfU0kg6vRQFhY/W6BQG1YtVoT2W6dRRLiP+JZSIAaCeOz/rkTPfsxbGqMUJ
d1i8LVrvrp24OERUXFJbpi2Y9wQBW1QuksYhBb7k/p3454Kp3LbpKLtCzfjPDu2KcodKpnNbj1vU
sMRHQBk6FsRxJlO3zlK1ie0OlSEpqHHHsaRKcpG2plu0G9H4W7YTxY1RJVy9RXXqQtIoDDJubCP9
Kmp0Wv4QP4Vxc+9F/cPUmoA4jOGFJLfbtOgvO0EDlV7D8Djskqe6Sp9aR4J88q3VaMWbuB+xcLvT
0p3SaBOpWlxgLZt8mBZznD7iS6rhsrjfY+UaC1jZB3LezsqpX2upKariJ5MpIAcovvVcsXB1eboa
YI4oHSobdfG2KOetr5xnp/aux9p+b7PsOFfo0yHQRzRlrDsSQW9XRXsTDMuGO7kNEcV+qDxwLVGu
PzinkYUQCoAG0twWEoS6m1EaEn4VBt59nstv0mP9RSTB+cnoCvHzqetZzGaIRVp6krVRNTelR2XI
LFtk8Y5zN1hFUu/ToiPNionZwrD2A8l50D8eioET1Sy8z5a1N5gRY2F5RDdkKTKCFpHFHI4L26V7
qhCXE6jHotKxol3ddFD4YchTNsEuc9bt6H3XbvRkNjy2t8eIh1Ud2HrCSQuub5P3anD11g7Bw886
v4ly4MOOzN79Sl8FFmYD6Fym1XYHPXAoMYBi65Vd4wq7jzvCUWZgAlu3eba7DPxkQRfaEpg3wiFZ
uEHWbcwqMFfIorYjpY3NLm6BLrheY4sfSF3sbwwkOcDAGwITYoW4bNoq0Gt2ZY00ccmNtoJ7YhVc
JDVikQO/XuVJV6DK7ptFMe/suK1XwkGZUlXJjYP/afXjngdMXTEWstsViw52Fqz7GX3djPIctRKw
poMiQdrmkSDdfJVhxKttPqSS+sZBBz5P8S4opishVn4NwjErUIHA4C4ovYcE6y9AFm8dASMQfX2o
eqz+RsngSjHiFqzzl7lBMWIOOZA+aOvYiy8UghzmPOhYfEOa/Q8AOAblZMHxcSBeqMueuoY6Fabe
+vLv0QCvArBX667jk2qGqKHUpJ8Jfllr14NMH2GxUD1pBaIIzRWob5aCvrvpTBa/go86VYxYdSG/
NZsGuUhsHBnEKNmPzJLALTXsfxJnMLkbB1cxDbsRVfTQzHbIq+6WoKnKZTQ3LdPQjClTbzC2Gdq9
sIr7RjiIuwoFAzszzJUXK2R9TEpP/dBO66wQyFFIVhDc6YiSSd3vuDHua6waSDon5sd1uyma7Cuw
ocDY9/CZPFYa2bOBKXdBf4HUQLUn5VJrqVbZm+kqpe3aGE35UohxGUn7gVyerEi2qerWOp6tjRlg
yq2Ogq16lZlfsYXBAg02EQV1ic8770Eeu1/e2DF3KHa98IgV8PWHC2QdEm1FJ86UilvqKLlzzIiK
nIw4+shNoEG4S6di39XnqF2GM8asBxnVpwLz2UKZyMzaKb5uXILZ+6k4zEVprWXa3MZgvdBQDUyJ
L5Oaeb4lr5PseKbiwnmd2mSJhLZK2lPTVacEA9bKzWmRQtowMae4Q6NdlFfXRUjDAux57U+lt5rL
6NqXc7cfGUYmtaC1lqxyvIKbmf8Mv3UPXSjdOhltl8XIA06ujlljlDdgl/ViKqKaO/1wSKbsOpnt
cTFV9luqe7XvEhwPUN2TCoO8yxJMJAXsLdOCxS8nloF6Z2QOH5mCSz0r+k9dnf2c/RYkk3jnxaaD
YmByiC82Caedo2lPdHpLKBU4MkhKxHWdUmGE0GRR44Ft40OMXBsV1hquwgl9ZLozgGTwIZa0xl38
QHqHCWQXKEBW48Ry4mKTWhTp+AfJaipB7EbUqg3PoUm4e7JBXVKLvWa6zxbccDioh+Y5r4kPucDx
Kta1JXu72kS1TVoRkzrYMXx4M29rt661kxWdT0qc0N5q2cHF3jR8+pzdU5/eoUejlLDrL5cYumdP
Q8mQ5ME/Yu6bV5k3zbcVlkBbU540I6Hj2qsxVZUw+GuvuijBq02TticZyVtgr9cQ/7J1iEqKSGw2
oAb0KMRLwJ0z5wOI4Svq+3fa+mZJNMXSmQAdDhPdsAfmkvv4VRsm71mp5o0LpyAx67Wn2NtUHbpq
9sI77iX3hBdC7taPsM4oVgUva++u/BkGl+bt9dhCD0N106bOa1Enu3acj0FX7ywwlCr0JIGc8hb+
8q66xHfSwRNL1REBE1eMxuK32PI/ItKKL/kNe1NfiNpeRdwS4eShIstnagYw7BpRI1GlhVMzWgld
uoUJxkPXPlnQbyoPoF2qD4pPLmIcFsXJa58Gd0Nd/KrB3rnmsxbuY3PZ/itH39sB0ihwMikiSqKk
I/TiePjJpCinK5fVcgcKnmk+uo3cvRs0CTid5KxQrJKr8N1R6drz4lVPGIPuKMiISR6XnGsrZ2jO
8NNq1IrmybBSgHwsQJHqo8dh9XswdIZ6x+rOuVPc1sb0rPtu40abhNdx4UNgLx2TNs99MxgWDlOw
kb1P3gG94cKorOswD8HYDqmJ75p6vhr3LOqjNnwb83YX95cwhgcBgdkg2TTS4hyr4BdB0tfFzNZ2
sq/mRKc7P1C7HMgqkNwDHb0+1a3TXfFqLROAi6ssM68qU2wLUiQI4bS+62yAxzgQYLd0chFiwgtw
VTAFbEHa7PrWYtnkxWF+cIvs//8npX7xjz8z9ithcWRQ0Kc82YwoSxZWKaDpCMRn+WFyKwou8OKm
ggKRuuWXPWN3aEC7r+zAerKgoq+cIvRWkX2pTIdPJNn1Sz9G6CVig+Ys2gVIN+7pjBdU7/TpIu9v
CgaC7McM/wDvHE0x2hWJYLz3m/xg9CBVegr7ZRO5ORmv9cqrWlDhCtiyEvBWG7N8t2F1BC33tWAC
eKgZd/v1fBeEnL5k31A3OSgVPToZX8ic40z3ZGPhAoqjJGYXLi22adld7pAnIW10MOLC5BQOLdPP
3/GNtiSkOQf8Sq7CuoBitcC5MTH9HHm72qrdovKF35gWN2Hm1gsPEQW1p1HyRjE1j8k2InuUs7/P
+eOIFNPCCF6WAQFL5cyGXh4TC9GEaPMtK+Oms29H9T2NgN2jlhDYYkqr62xbOvZibvsQPFD64eUo
RyVPYPbBRpe6XGp/JjSji566hJ1TF8GDVAkNDFa9NW1xugrdHPcognJQyvnaBFEFRZ4aAv0IjKHx
sRYjF10MtpiBtVmCkBt0MK3tTNza1ZeFyhQTyRxUGrOSe4y7OdlkwbRB/1UfHNKm9WOEtu2qzTuE
NVFvbiyE0HMbMClpZqTIzXvUuFtZedGx0OqAS+4lVVQrFWI07JDmqjIwwxQYfzDL723g48+8OSzv
rPHLliK8aQJbLewKh26Y1o/srM/dhdKJJgUj3hjeM7CgzerKjyhtvpNxevfI/CjaLt2afDoB/jfz
SvsdhlQ01b3GXK7bqL3DCMgiz3K++oSAKwaNacmnz4Feq4rJPxXzs6vDee0H8XOU4hsYR7lKJfu5
eIanPVs1Xpn4m168v7BbwrVI4a06eXCQzsDyFrPpgBQW01b2XMcDF6Vf9TvybfzrsuJUQ8BwGAbr
tu6DYKejAcKkiwQzYGdzScsZNj1YVq5Af/W7uYLROdzC8prJ1sGaJySeQYTQMWQ1ZaiSA6UH3uBJ
0rhNkCIrmEkL9oTYtbEbIYAAtMi2ZxvhNGsZ0/Qj+Nuhy7r13BOnbWXiYIq99Md+HbGX2Nome+qg
HfMtyl3mE+o6L113ZTTyFEth7aLY/5osML3chWII/Ors8MsnQnxQCgy88CvT8uSNDK7jUoenvrKY
URdHK6OclheM+ERpddQ2GwsbHBRVUHbHfEbSvInM2k+J81ixoKuGvnhIMDzejS0PGqhVqcrdTaKT
b9CKJD52MbnGUTgd6ojXtf2FInBaVUmSw37NvjOmo3Iy540J+kouiG6fNiQYratm+gi96t3SPunx
giz5Qvjos1D9FhLVuK9RRWZBR1Vcj7wDmAurXr6B2tzEsSSMoWGyh7NALGdyUdy4A/6ISneR+/Gb
rYrXrArvLYFrLTAKg8asSR6agLvj2FpvZDP666l2EMs5EwmeXvSFZtta53N0J0wgVx1lb6f1rp+D
lm1j27LIZ5EVqybaOEazkZh60Kf0V/QfKw+SUjGqHctvSLV2AQGem/fsBEuvrd8nydMyUrkR6MjW
F6m97d5XQ/NZhkPGOJliNmbi1rD+GCHIU4cukxRXP0kDJJT5v9I+b9cNKTnotLurzkZ1XcQMHFsK
z3jkhE2qemWbbbE1xzdW4UylSwrLSTAMStyPgVdZ2LzZgxRbViAtOwRs6GnXoXKb4cqo6KJff0Q5
m65LryUw0BjvI7nBDUmnM68qkGCrZIqarWfxjsisTBi9Y5sZtMs541jLmHSWLUp6HEXoYyuHh05R
NBwAiU7biJyZJeMQHH9DZq+AKDOUQgs7X/qhmIi/zVg/oYRAvWdvNAYKcy5OQKo/PJPEFcc5tu6Q
rDsB9R8w63U6F3xoMJAMo2dwmxuuM0bbq3K+oJV9nkGgzuz5FkkSJYuSN2RU9b4sLgOz3PvyNdfZ
RWvZcqAzUU1bVKc1wYlWuojrS2K3at7CLjpgosvWTsa/w/CXehNEw9rUwXakaKrUutmYsxGvs9a4
mQhxIlZbrWsC25ax1Lc8TxyL8pin1ICEdi8ox8H2IwVlCsEClNBT9WkGBNdocmuIFft2BWEsvKwe
pTPGGtLMBj2wlHGCt5b5GjNyzAnMq+oBF4Lq2MSZbvrV+W4F9TUoltkwIyGsb6dUsq3OVbYeyNHU
4fRRlQBl66CErt0hREmk6WyaBO56H/kLD/GSx44UpPp0NrKsvvaHOt4w7s2OzeBx9qrhMMjxNoFi
unFUc9XNnxER4guzlFC9J019I9OrIZ1QEeQzHUcoTKz1tICiWDqXDXyoPLAFxcCVz7R0H+Tc9yba
cka981YSer/Jo1hT/DTfsveO7diLA0rk9URMx4Nhd9hUUnZQph8y4wnG+8Yl6LbNzeCu0zh11Wyr
QzGVeqNBAv4I1eIwHB7qkpgpBBA5d424KtQ1PNLFLNk8Tw3+8RAwnQNedoO8+CXBg7+xQ3TTU/bZ
IytfpkxokXhEeCi79o6gj2XQoO4hiYq23kTaL3rr1Cv/bjYkxgoHCXBYfMb9A6sawIWgdVoGd4to
RuXVjQEBlxSTesrebXDPGWsQ40o744vlPaBDe2Kq16+iXDwZzmVq7mqUYI7knbkYFdBI/ui2nalH
bzkehQ8sjsliA66OJR5iFxiNeBcmy0n3ZASdK0D5i4YjV2OQchN4+8VFLpzpq75j6EL/siSmz1yU
WiKV4XOfpN/aqHeyYe38kxUYjeqDHK6lV+cvuVAHwh8Av3wGnnkzHISbX6dug5207u/GgESTmEIn
NuL3OBnvsXwdcUv+cn3jKcWOA1pJmS4ugP6Y5nJjKPHYGM3XqqoxFg31/FlyWi71EcRisyGKh+nf
qN9HWiUn/VY+YbNskNS7IRiOyQGJC0o5bTx2wUsc1e+eaD8m1XyYowk/HSC9PXJtiBJ8G8wAsuYX
cW9tpXXhEl9YGTnSuHlm9tPHvJFuaZxT+KGFT6aF5Wz7zDz20ZSgoUk/HMIkw677gnOxJiXzxrNY
eqnsoIb50XLaZyCorHTYH5VOtfEth6zUi7qeOoKWboqmlZS3vvyMGQZ5eXU2rYrAo8G5E8rjhTHf
wYlwb6ia5zGW9w6jh3b251XEWbiKBB4gzTjwRCDjQLsTu/k2spNh0eV1svW47JkTjfNSjv09ua8X
pWD8bvQcLIp3GldKsizKRG6LEPsvaB9IGLD2G8bFON7iS0YN1UoY7aglVEN9rlAlbuNi+gUz4lQn
cbOzXcR9Lqp/el+U5UOW3Mxm54CHH+5ToLGnUYNzt9A/xB686sb6zJs+2sihYpdmlxTqw0g0lGSJ
JdEq5Wpe2SNXq++79xw8+JMK/6GeinwXZQyrolbfWHZHckxToVae9fbHvGEQrL0aSvmgC/jtGLiY
/TXFuEj72VsZOUi+dmwfHGUvd4njxwyY2ooJ9r0IGWL+CHBGI/gStdFvWUyH2LKQXuCVW49DoTiv
GLJcVh1Jz1P0WUCWQosdcXg4zwvs7bFpRtuziCN/116U/MUY8+DJy1YWMr9N4CtnbQTxu8W8bqmT
MOFmkkH1nhmhOCX67zFk8eFb8f1URf2uKGfGkGawNvrEWAfMrlYVYlOy3OL9z61mqPx55/JeLjpJ
ox/TNh2pFy0qu9jaHKAvWKwbtLfxOgPnijForgV/UxtA/sm0Haf6I+2zjZ/kb6EBcqRVVBLmCF6c
pGjyowVHdufEw15k6NuG5hIfGEx8ylPmMqnigIyChPgWx1q3g/2YsbRb+F1c0o6CPK2MkZ0VNjfL
62ziLIp1gMeQu7M+hzYzvJht6FqMznFWSGf+vZnX+SvB4YIQQ97ieq55gUD90So7GDZGHtOq14Ob
9IznrYM9lA8Zx/Ni8NRr2AN2kd5VKPyHPC/IjHHjrzF3sKU2uBiZEJ6Jvj0xNtlc/h8a3E2y+aky
GsKUyGprVU/XFhMlEHf7JmJujuB93WvzMqeM37umwuYD3Bv3CW1c6yp3zfzDveyGHCfu+fzfoqGQ
C9BJZ3Ify4Nmw72AsR1tO27e/CS5hMGQ/gc4yA+c64/+cek5+N6Y2NpYrcSfXhYHlXY42BctW+8b
u4wYG3TzZE/m5Zbgmbu8Mr8JsyQuCDVAMJMwRtufrPI23/Re9lS5JVdGyaifBL/ITS+MkIg40mEf
ZfFd41mvg1HCKkZ0xwwTxhfSC4B+4LXQdduFVzKOd7/TyvlwpImiJ8nozz79C/egwGZplLo4hhWA
3L75D+buC8Dmz88bgipKhMDhaf9Azf4FNmKbRa1m7AvrznFPYibWnDbyrct8zFUomBa15nf495cg
jvy//qPQhEBYX/z6ru9eGB3/8o96kuB2/7JCUd193lRfvYlpcqrP3NUBvuM9gLSwMHR/34RWwWDY
gqhP0TIWubUZc0wGDAUMIMQLh7zhWubxypAxm0/i78wWoZK5Khvry6hdwsyK5BqCE84GpyFYxeyv
qBZnZuz2TZypdRZ6/ab17PG+jMjBm7kFm+QIapW+q7TayoAdMdWx3njTM56pFytnmzhR2S1Mzyq4
EuiozbbNGeg2NehfvO4hccDoEsRISET4K8yqq9EPclKEzkDNvEXt2w/wBDFTBcS0kaoh++gnDfGe
XVOwSNOrtLDvat87dnDKls0T+hi9DgM0TdPI0IMSJOKC+EzY4eJGwXaN24qKtFWraDRemQYkVsWC
smQ24oY3NTF3QQIyhHFKv8b8deMNxukitQLVmu5LayTQOna9q1M4e8Evt7lmpdDhq9Fqo8tkl8eC
DqYsXgyJK7voTP9oOE9jpumvGV4G/uguo4wXntizYzO1bwhI9blprv79NWP9GSTmSRiuTC8CwZoU
d+KfLplgKoFADnXJMYGMfiyca1WmT/6giei1opZUOcxgsdeT6zjdMctJ91TLhNNgxJvI03ZtRB3E
LyUNap1c4y/KdPvipfZHH+freRidvcsGeRkZc7ac5nFtVlH5HzhafyHPAM2xrMACJGWxX/L/9BR6
vlLFTLnX8tKmmCgZa6c+DhXlEQbtB2nU0Dui8nfe0v+J2n8dfzTMzr7b/75820dZTU2sovaHG/8/
f9p+lae3/Ev/2wc9ljn/+/ND/vBj4c//47e7sPL/8AdScAHM3XVfzXT/pbvs918BVP3lkf/bL/7X
189PeZyqr7//9oFKvb38NNR6xW//+NL+8++/WRc67T+ZvX+h9j+U+VsWg/X9/Yf98zt+x/ZL8Tdu
ia7luZYjhfAut8XhS7d//80x/wbMnysQ9PTPl0BNoJRto7//JgRfAswGnt+2TMl1+k9ovyH+xlUL
7R8EFWg+37S9/wu1n/Oan/Uv920fDhoyRi4o5wJE8znP/3gLtUO+0EGrWWQuc9kJYg+7A435RLEZ
bHzDvzF7SkFuQZzPly/wWxN/HZbliaoyuQu6nO+9fEEWJt7sPrRwSLr+vdc35651q1da120N6h9P
TmgcZqY8Z1SAG0x8xosraqJ406HYtaEdvlA3Z2heXqQyrB0ra2YCl79OEfTZbj8/CEehe47aPb8x
y71hiM/aNF4TVYQfxmTc0M9ETzHkc6arbGKQSNOyzWl4LjPyrIbJeSk0QgALdXdBUDx+yy69N7tx
vEqZLTXIpii3C5xdmVgRH9rjewvlumyZLQcBA26najQT9cm9wT3N8pAJ/EYSivSrMMKHVLTJp6yT
RyfAKJ7x1A/zgGJ71iTcUu7BNC3SeEvuaLRF05ET/Uk0YJdZrAtEeo01GJl5Yn8k4hJJyOL3QY3U
/c3QKmrpPHwQfU+OlZ9aH4x/TqS+VE9GE+eM90V/qIjSvu1BIcGG3oad6737zUeDVO6rkIr4xtiO
zl5fUhD7hTh63RxdAwJC/2lF4S+/mJ9+HquQggkrHN6kz3oo1uZwmybEMxnKJjDHHqlBpu4Ejg5F
sJjUwYZzsO8H/KWOjy81Hwq57ZJw+jWDS2dVqcKD4ee/fD55R8rrboV40rozkXmsZyd3bsZ4xFtU
xcF1MWK6jv0MgHKfctN1g+ngNj3c4Msff74AF8yBvGkF1yjHxw3we+emLi5zPlnRUieiI5/IoDUx
Iwp96vdfJcLZxTD6zbMcaCJxBEJeH54w8UPBqT1971bSXaNBCq/7yhC7GVkLwQFOfqVrh0mW7PRt
W/UDM2UvP/PeEpOTOBa7Ve9uqEr/OzSe+IjDd3Z7e5MK8H3d5H0Pk6ueexJ+lvM4ufdkw81r/m0c
GNlp8FyMj6Cgj+Uo4Vy0OtmDYHevkHr7G6eugxvPmBSpQ33z4JDms7RgBBNmp5qF9Kf6rQ+a+2RK
3K/ByFaJkULX6u2rzIrZVHW4ozAv9R8e06yB0dsLo0mSnhgGn62mKFZBU053CDXoLjSCzLFTJOrk
dCMul3M5th390tTe1YFNVJaerV/s0Fi2ytR+Z1sA7cRGMh54O5SzgAEY1d3ihA5e68kgIMr0Y5r3
mqIJwestwWPVth60dZznyD74XpfsGrvzTq10ijXjpuhkjulZorm6zD3qD2Dqhyy1wqeo8dKNVRb1
QUaXK46MHPTqNY9gUJYbg3rxGwIGpMCK2mJ8XZV+5R9SUeW0z259YkFm0+3K8h4aHISctGT4gbcX
VIC030rbPonq4ico2mc0aiG9BsPMqHXlvWQhQRJ98M60y3siseQy3mMCbxkZMYRlaB6LZKiONK7Y
BMgZuw0dP1rZBBA9YYn7RqIRfeUda6nEo8zCprBPJpswL2dmtpPX5qNIZz4lsulP7nzJEPTrclU7
MHwcDY7bdepg0cja+9AVKcReMLwNno1kS9bTtWC5f8UnxVmFQtSvGL5W+ey5HxJMAtK70b0jP6rc
M0Qotz3qrbNfiVezJnGMeVRLS+tRUk6RutM68a/Z02Z8BKzpdW4cNPGBVncq6T0iHdu/fEGQ7vL7
dyRmOv/+HVZVvrQDMXJlwm/eV807ypnkRXgIUZRK/R1ulfQFsMei9GP1JG30LoF5EQ13XvpiMMok
dSicrg3hQESv5v3P37NqwhhVElL+89PGabwO1FuRBMXJ9LXzUFQKc5Mcp40wlfPQZlVwxbDh5eeL
1uURFcUkaYfB6ecBlL/1WrT/j6vzWG5c2bLoFyEC3kzpPUVRoswEIZVK8EAmTMJ8fS/yvn63oweF
ECCWHIE05+y9NjeKJtrf0YuD95YAaAL/fOfMZFw9j17LP64PdaevoC3L9ePUGupDi03livIRlQnc
mUDH110wh705sdnzoFjaSoR1RBeMKVB0ZnVOoiR7FSSrNNjtSCAbqHI9/oeg7bVwwxIn0v0L9Faw
cQZd4X8YzCd7EG+Py10vwnXW2oTb31+Fusuc5SRP4oaX9hua3ft3I9eUJnjJjUrUBu1oUkw+O9m9
NW2rPZN4F+xtGeWLx/UiFxie3PLF64KFCmuPtgmW77CaQEth7n1y8BwvCbnRn2tsTkR66+J1iLto
XpvpCshz9hHpZ53h6kcv8EJHEcoNm7CpbTwA/E1xl7+2fvvZDVbzIaPx+T0eh/bWVW7znGfOOrXr
7oaIwj6NAcav0dmzZK13mTYY6CruvCxQNfP8LotOuyG6RcTuLfwoN84BUp91wtjAi/3+YEMrX8kC
xdUYQHnKrCr5SNPk5tqQCJGTTy+t/mRpevpXKAYsr1LZa+nj7NM1GuE4sa1dNaLCYDGkXXwTo4uj
wuKrKezNZDnqNynE1hyS+EtzzHsZ1Y3nBOnq25A8snknXOcljSoxJwbCuXUC+V0qHO/d8ShnKqVH
X9Jy3lu3EX8ImDzFzdisqtJ39kmmFuQcDp9K3Zs292me3lJ8dMreWBCr3Xz6BMo3hq79iXveUasf
xLM/oW+4TwGNVwf7sGiH7VgPkJx8nHgSC8omSvIeF+Cd8mMP9plQDnn32xXPxAqAe0gj7wXMK9Y4
1RpvUBaYOXh7P5ucedAW/h/i23YYCvFrVgr9G4m+jAD0s2QkaKAzodLCKbET2dmzgyJIq2hqsjve
abJt/sra2dcq8H7MbjrSX29+hrw/Y9L1/4zZcCmrnAJwoV+noAi+Q1d77QKv/XY19T7S7/9SafI1
GqP6Uo7xp4iK6AsUxS99seGT2lUyk6hgP8uUDo0v+mkvRuzm/aCpRTLIlm2iM57Du4U4y6bhWwb6
1nHr+o2BKF0bSC5WbmdsEjAUZ4KixVJlMr6aEoYhlubqLbMVAnyc71/0109Wbsd0uu17gqtPoV2r
CZe6z6yiMa9e0Tmf7Heps9hdeSNML6BUK9Jne0S7Hrlte5KAlSAH0c8HsrrNvKbZEdATbrKhDO/M
I39ViMA5662WLtPU1Z5JyTZIaWui5ygl6LAJ0PelTfd3oC4U9ckPLATcoqKpnxlxgdqA1pjFvcMu
2s7UWwjthjs/1XZWPqo33S92IbfiMxAk/7m25fbxqjrrsn2jW+38cdrpRGmTTuqsH6fcH8UskIM8
PU7Zzkv+Tm+q7NjLQ/eh6exvG02oa+/2xoobKFqDjqIkHmPCdUbzKSqd8dky09PjcuwOxUaIhOoq
65L3gPjaWZBn407v8hMI+/Aoa6noVOb6BxaGLfZg72c0wnf0ZdlNd5W27BMHXtB/X8pih5KiiPRt
LKpVPw3xT4se7m7o1xikXLmpNCZ66XQ5oY44WB8v8aWPtN6aPoDnM9JFOigNmQ7HgSDRBRXd8NMC
jvh4aTTczZOGip973F6bqLOmtSqa7KXPxZ6JYOl4ZXBLkyDdSkVLh3VlcMOLDQ/VQxxLGTKf44kq
P/X4yPydf0zFOG40nzXL43KQjczwwXiLojrbhWUSLf+5PrFw7vg+RiipyZS29s+XcYfwyxoM7zJV
GVGKDZZWgjHLTy9KAUSHnnnG5WaeNYtuRQPCbhRAryLIBhvgSjVtebO68dVYO5qevaz9XtwQCYtl
Ydjd2nRTcRvYeM1N2q1bBCM/je4VR7AQ+TJp7WEVAKZ4SZTPutebABiUefMiyxT5cZDRgDPGXVgg
uA0mjL2j7rNoI/rqcRZWJr435R660CtBB5n6tq5IKs6y7lT3HU4K3+5O6V0QQC+LhiTXUcsAi1PN
k8ip0dp0m4AP1+Hz41BRjVOhhpncnuQsqfuJP5+ZrkPJSrcc6uzqKy29WgUUc1eGT48zw7HrFTJN
myBSM15F4AIp7U3DhhoJ7SEZB2+dugNJpKXtQ+bBt4Gqqt5Mya2K+6umJ+OGNjsYmU7zP9AHmzjd
DOBZdTFcKq36LpA0fIBCRK/kVCFLUkNtuoFVblIhTqUN81FEWkuSCxvLuJ3SD89s3/NEay8JXtyn
0Qsi5M+8LO07xgHqa+uoaje27LRnbYCHp3AP/PjyNuWt+NPxhs0TaItPddvhd9IQepK3RFAsyvhN
qKv94+fx0g7jUp57m8au1cdkzh6XVWc3G18m+coqU/+DVOWN4Rvlq2xo7jc1UknPwAzf33dohn4v
rNPJW2hhP97MjOg2itI5Jh5RUVfGkJAwY+9w0IKUQyySz3WHlInUxrMcutapGuLqE9PbuUiS4Bpg
I9rXxKzOMyNw50FEv4NNYYQzc8D2ENiyP/p2Xi8b/4551YV75scv97XTnfpBd89e61soN/JjYrMN
EW3u7gdpBPu8zpn6S1VdXQB8uHeLeh+C8lhIN/gWZeG8B5qTz63Sta9d4Cf4b+P6nEvKsD1aHhP3
xboqu+7DsZcqkva7S7z5duRzOLwxRQHesk9ua2zCxnx08p+joPR/ySZ9dlm/bHthwUYLe/eUGNEy
sAECdfczHwLEtnWJsAnIulkW9r1HF9Xjuya1Ld4w82okXwyp8dFwEpemeOR8KFMhLImQuBa2vKcw
997adVmOd2nQr0A4+WdltVfwPmJRZDzTj0HWHIzPwRD9k8lKX5hTnxLp6v0GiVdfgPJ9KW3yd5HX
9BuiktIVlJYtcRzGn4EtBxnH3YGxWW2Rc+T7tO1fY83rdiWZIoDjyFJACRSbY7qzwz7mDESXmWcK
NgPSlNKtCPOzbfSeGKJ8WBQZgTBfNvXhxwctk7lfFtZZsOmk9pMsIWeM3+As1VzKqKc+zEbdK0EJ
x0xBkPe1nRf1A4oaVFuGfleVlxqcjj7djrpOSjVJQfgwMhcTNM5dEKDmUPo7MGHpXk/EV1pawTHN
gvwJ/4H4p+40RhG4RL4RyE6dWjUs8+TuDTMjU2wJa5uXseav6lBrVm7Wj2+GjyEN5oh9eJz26d3M
kIyvjReFZxFWn4/LnXQm+B3wdTK3vdn3hEjDd8vnEKnHLndHZNqVeYf29gEK8xRlNatxd2GAUal0
Wx2GWKlDzjL98Dj99yAfny2Gb8yryVrz6h+3UuM2vENpMog4Bzb9R8Pt9Iv/4NQEjoSmgkQm8Z30
JK2C+8RknyYa7xgHn/ic7MPjxOrRTmhjGM3zoHQv+pIsEevy+BhnuCSkjMWeGM34YpZ1TIwAeSUu
9t1VT2bgqfG67GQpB6aPAxil0JqLaWjNFWqadQhwSs979gOfgv7TTDR9sQYnygOuG0i5+zhjvAwX
zNPOE41YeN49ju8mDzOIyNV0CAp/hPFZl7ytw3T45xpz9sLq0bh1aMKPOjf/XrQkw3ett6dK4x0Q
mnuXEHETjy5eHq1hX4GmwozoD4Rvoe00J3MASSUJCl14fmfdfI9gIy/08tNY+OrEdlxC6DaRDKb5
TfOTawy4s2DV9EwldGVYWkPbKMdxhIxz/TgNEg1ZrzTubZUJRnja9O8gEHpKHiSx7ToVfAY9Ngcb
Po9+Z0/t9H5CtRg2QG5h0tAzhwkQ+PFrNUFW0TQPSRvaf12Lmx3xSw01QcOCc68BfIBsgXLA/el6
NSMMb+74MaEmKG3PKgnxmOlusU2n/kvU2tEXzX6IRnPFjsTDRVn1B/gZw3KwYIsESTgjJNPYepNm
HNUgXzUtOpS+Px760cIPSN66jb6XwPWUbv5AyH2hnAj1iXYEflBsHmf/Hmw5lEv4bIrVaAculPLp
fqgxv/tmTa/LYLo0QTWc26lBEQF6qrbM4Eyr8oVtj3scybdc15rXIDKq49deTPqOjYI/cxxfX1VE
m88cQ7Dauh/wXmOjxpVIpAwgL0Xh/9mdFDj4sQvXRdm1z5mUn0nRjmsaEhM+JRR8M1f6/RLyWjOP
KXQt9IyFwqAb9gtwt3hDAQDKHMKtx48p7j+dU0JYfsxKAO5tDJPCXaSedD9AXL4NdlI9S8eLT04V
+aA5uB6xdJt3YMa3+aBdDFQdp7ApQwQKpvkNPDMRHnu9WPvNHdveDWlp75Bk2bughRvSpIa/GcP4
ZHdtca4m2b6g0etxXBg9buaGybGn70ZPMzvr/GUKu2iOxiAzuqWxt6j0NN1FiLIWOvnOc5EwqBVR
B6fJNU2GHw4Qs/HPOYW7w4Q6rXD+mysJcvetYsabTcPQHC1FvIDPc7ciiXqCOqOgA7DRnD9OH4c0
VOwUvCrbGPcX662cdn2XTG9+WO2K3G03kRFgsfJoqDpDCwFAL9pXZflo9m3E+4PnNK9aF0dLn8Dq
5p4wo8U2k0jktN5BsxN30bM+wKWNX1028Sc5xMNcgsjb0HP8oOcQnh6HSXj9TNaQAVlALwpplq/D
QByP5il2pvzVaGRrUJn09tYoCMXtQNFTqvjX8njEYPtdY7O28IL5H9Zge6dhmIpbV2R7iijy8jhD
UYzNR0UvU++6R8LgzpavjnVVUQus7L/w5WAFZa2zblShn0YPxmlLCRTYbjqHbWIgmI8C9261KQA0
qGnG1macC9NoCG1ZVl0Vr/r7w+n43V3N6xPvk8WNBwGMHuus1bD9VoF2pOHUvpl/QA9mb3KywhNI
0t8oBDtcmcGvdCSS48xGjueg1dzVEenxVfvUBXb1RCiZSAxrHw7FDcMPRkinsZGer2M8hLzdBluM
0hgPCdt3nHEA4O/J6yTMgI0s8t/a7cfvtJz+BNLtr3UY/AkGZDl1MqkbWnELsUQWHx6nSEhvKd0O
VDM8LVuk+s5bmdEHde3+6Hp6MxO8k0cS6+xjkkToZk1+UXUHk7jm+J9PBGFBon1jLx+XzFgW8yYI
nJVeahrbnbrh3vAQPoyTdhGlG6zHVGIz6XTXXyYuMCddNDeRt/UrDrvhyc2rPTa4+jVwzWjdOzo+
YVGyoYcqsrHDvDk/DqnZN+caAsc/nwiTQgJFEu1ctDJniZQbZJ6O1lOEbH+OidAgB7lLDjGeoYNL
J32dFrjivbBJ36ak/3WEGx58yrlRXVQHAvSqg4OP7J/D45oon4wR1ScIQpb67Lz9KkN09FG4mYWD
vB+XGHOhLUz57yQ6Sk9BagDEMcotaWn2RvPi9BzRFgfW6fU3yNg01AzW/ViuDMBCgMSAUHQd433W
HXL8sjNkLuaqLbLXtDG0deYV7sF2CGeYIlpNeq/91tAQ9m3510ZrSS8F6H8j2D8muIBWXZ4HsMys
YF/rgB5LSguPS0Ao1pKK1nysjGLZWd4dsafoekU+LttGj1hdJJlNxrOLkHrs1NYMIuv1cTr4L5GC
/UInL7lKo0PjoCdftNcEYIDRP5pKpE/k2i38VN+H03CthyrElt0Nh8cBVS8ZM+mQveWTk0MQobDW
m2mwK4LIf1aOLw/4cd4n4Sos396A74xHBGFZ8xKJqPmswi+zUfpimNx+k7e5czXTTxkb3bOfOfZ1
GpwzW+GNZYngy6EOkXV+eNNCzVuTcTqug9aDwsI8MmfnOJ0eBze+Mw9qb9b0Gp3CMhz3cqTv5cWd
++RbRY078i4sNcFOK8S+L2EiPRAEEm0eg9l+NJlgsEeKVOR7Q9edjRqRu4ngtXDS7kry1kKSJ3wz
6xBrpJTn1KJqbQ7hhwPj4WgV6FTV1JY3HyzF3rIyDz2KW95ch3q0a7Ktts0WNL5lBYu8D1MaBnoH
oHgYMIRaPaC+KF0BETDmZo9mRO+6jcdcdHmccduj2sX3HLaWt6hNLN6O1/esJoYOE3FG6LBZJNFG
KRx6LuEHR8o7Yp/6abey1Cp2ZbTPfFHfmpDWKAaKN1e9CUfJI4C1+lhYjjxKfBDHZvX4+HEVYMEa
fVa6Kz07gl4Y+eC8OpiwNEfZmmfz3s/4TbMa4U5qDhsLQT8hC4j9Jz2030WAy6nBRDKzWjujcRlS
Js7IT5n4C4FRLGfKb6evOBziJTnLuCBDgbclnKKj1MpDF2jgY6N2RWEk2Rd6vBRjBhweONEFQAjc
t9H+BlQUzI3Jj16qOqzRXe3rok7OEeFc59DhUFtAGyzN3dtRt2gJedllGIrOqg0Xbu3biPO9zl1Z
BhJOOizu3GtcytWFW70FQ0N8iB7glAqSYVciZsdK8c8RgjcCKZwlnq/UHhhrv4rzobvmuHtmXlbp
f3jwZoUV5L+aHBmYR2/pkeWxtRoanDHv+44oef9FeZqxkFBD16W3EF7UninLumdsziwSdW9dF8W7
EzcBkHs6E0COiwOF6epFxDo04Olb+IHCbIsNPpxo1xhldWv1cOUTHvWMufa+9NYGN4a9ytIQ1gHC
WLIPoq0hpnLf1H65p1r9XdCL3FAnhKUqnaTZ4bR7al0JGf6/B2Odsl89oCSbDnXU/t+DuJ8ikz/I
VjfXttP7u8F0/N1k5+jyWdr4wAU29VA7V0oG5q5iozWLhGZfMcMHGx1NPd7iEU+KUf91HOrbiYNo
dvD9VYPD4w/WmgI5uGbckhDlHfUzfSdM65h1JlLUrO9gvplqW7hBcoJU+pXnGtNeG2dfg2BUlwaB
Lw0l8+2Yty+MANanSSmAvAZbHhSF82fpZ59dG5qfvsOzmMJKO/qDN13GWv9lgUe1rW9e3ar8yTw1
fnoJ2JoiRkQU0Q+AzTSId+qFsF9TCz1g1Ny1RGNKRFxRz93YB1CBQHYjouLLVmn4Y7gIGpuq+dRy
B19dBCTbtHRzR4t7IAd58l76hF8/wBv3La1obgXRCptU/TaC995MgemuYjRRn1SN23ysvpzY83FV
xLDxGMpdOy6uU5cByZsAOgemkV9VOtGVIxdDTRCh8sABtehhGyFt5A1sh7F3KgtQ8ZToayLcGijB
lAezYAAqRj6JA6eIFfZYJOMT26Fu73jJeKi9SjtmGn5Ei7DpZVOy8CTbBn+so24ptbWFOeQhUQWG
ux41c2kUdYoAcrCfOyjm20r3AKmmZveObGpFERoDPLU1bLG2c8CW4cB0x/nUOd746ib9oh5N7X2c
0mEDplMnXLvS3pup/vaHxsEqYmlP1uR+Pi6z2geXwvu8sdss+uDXWKYy0ZG2JM4h9/QM1ztfLMEa
OB8UPZ8aS+LNRor3+O/0XYhhKOts+fieVEBoPkrdOwcyDC+h/avrxabJ0cb7LPzW4FohSvaNtSa2
fTPdJTIN8pmJ/uycxnIDaosSSpDlv5QKGC5MHTvAoN83xF+D0XZnOzO1JduQdt/XpHSmie0vQ+Fs
hc9CL7TmLs7QAyVgCVAANYkBDWI+UFreJiIBd2OX6UYDDLng5o7WGAxxtopkl4yxv7Nz3Oe9I0Dh
RrZ2jZs/fRzaGyrlxGRR2vvQLCCBVtanT+zcANcaEBFoaxfbe4knGcJpTYqYf6+WVz+mQhg7Id9c
oOPmzW3DSxlbJ1jh5OqGjbsYXMACsAwd28q5waMN8nZrDThkG6nwPEzmIe+mcOnk+CPDWrTnqIXX
Iu3ksxIFsC5drsPEJJ6iE2KThxVYvcjuVmFO+tdkQSOHkUpzrjJxqbvj1qej8/w4pD0AIKbicFt7
JlpJZYlT23Lz50NJMojswM4a3G5QA37YJtP7LOWmD5N8HQ/WT2ZDotTiVp9TWE8A6Q/Zijyoso1O
OYCVdRP69qHHlzEVu57RS0soHDT+hU1fufH7O9yjwGtuxUaxRi/yBjffee6i0H4OJw2uGDct5G3h
PE+D4cyFAW2ZBe0hjrLfx2X//npT/0Mj6mr0BKDFA/ZeKkZLFlegpfryr9UODynXJo2M195wgNj7
HgDa8Mcxu0skJ6LeBCbmoQcKRyXPnMUJdipkVenRy4tx33heeMdPGrfJdFI2iPyo7tQcq8KuZnoZ
f5XkK80Rq2JziBIsPpnpzArm2KWVoLeE3WwfHx8xOjVLJKA524LCnw8N0NVo0iGfgRNaViwa5hRM
2Y0TQTd02m+B5GXmJOkXumaUWoa5SgYmut6Aid6IgV5Qxd8uCvu1HYnmVGOvxpkVbkVeDgubG2RB
Hew0mWa6izEzSuTMELFxFItuyK6heupBCuwMC+uoXphPMbXjtyxYuTYRJdggprPri5+osz/w4Ua7
YlT9lm1PPQ987cqcccCZ55GeJcwN6xJKOlVnXZ2nFkO3UMhMiComYkBYasdCf5wpM1FrO6u/JlAS
Mxu+VKeifQ+CDNrj9BSCTmb96PlXZXsFy7GAbSF0TJapcl6XSXVrOnTVYZGIUxMP71mI1QqqZgbK
6iX0NWPuWlN88LuiYXr0ShxGIWkfAkwBCQDJez1kLQWZKN9CuClXbCmYAolO1szWPcRFAlNdIY0C
yTLTnsrYZTdbZveCLmaICN4gFZP6nfbPV1mqjWCXdEqQ1IH76qonid+H3WEfeie0aeNOa3E5z8tc
Jyy3f2Yn4W+jLFeX5H7Ikad54LNIWmEZCn03hitV1cfSGt4SvwnXEsSnX+4Gz3jRtcy/ENsNWTci
OVz5wQI9enjULFM9hfQw1qELso/e1cyYev9iUwMDzDySoCiGT3okhEpaVnqB05Ve2IGxj+ixZBU9
78fU54cpZI/rdba94hX6geyx80ixf+EifWYdbL1mltXsGyXKi9KAMOt838XjVCfT4klSem5ZjDrN
CAQAOQKDSzvZ85Ggq5VlXkdb6ivphij6MyIscj2+dBt6S9gUzCjbkFnuH0OYPHqe55dIWNVsspKa
3UqXXVQqh3VtgRMVApsMZKmegDKPok+f0Zvy5GIwNfM02cMPDr58R+to0hDh9y4M9friWoY7N2TL
f4rwQlMlby5Dhf68VwzwvTmKFRComEQ2vbl4XU8rOKib9TSJTTF2PcBCMj/i2hH8IJgKqdDlWH9x
NQ0ANHQ7kxfh2HJJF8FdPE4fr+1SD6HWNvXgzYiilxfNClx0XxPw3B7aLPSumWchtQeb3+BVr/vV
RAspYvt4KoUfnuwRekPg5RdXdvQQlXumuzQck6k/pqJAylJUjIf1n0Gk7ja3devk1f1S8yrjEvsc
fGzx+17h36mHg/v4k8SMVVvdll96w3utKna8BKEkGwJrFhnNFXRbvHvCGJld4vSGQ37cA0PvNxRT
Ruh2mUZvjkPg5uWhHepTn9ThAdHnRtrZX1UWMUm0eJ69oHLvIx4Mex1/Z3jyQQeswD+Q81JF1SUu
iuQc4xBLfb28BHhCVRz+xS7Yrt0q3Yssaw+dwBhnQxhjBxKsOoDal3LQJV8qmafhX0NF6snFFbBU
IX98/Gigbcb7IDQG8wbR7SXx6Bw0WudvJy2M0dJ94wxzWCYcIflBSU/ZYtmsbNBTDO96eH9KvXKN
HC+8eIofvVJVubaVbqJKxChqTYcq1w56ahBXSujdrm9LYKJO+MfNbGR5cgefuz0C6XUvWerTcTYb
TAlZ4l0e16QZakuur2sFvcGrm+9Ol+bu8axOjmMuWbpBnLg/uub90S3kmoqky7I4cEGoLAACJ08K
mBQjhAoARjISFIqHQLGvfHZ6OMKR464iKeisXnPkkNhlqs88BCzrae6XPwSvbdD1f8xixCyaFn+d
yNu0SRX+QsFfhFNnxggAKf+AUAZR9e6HAuOsY15qoQMQ8uClUMUn17vMCuqEiEUKoyYzJ0x+yiS9
BqPTfTMYfqnScT+NHhJDRwLDB/OZmg1Obb9lE55RFfriZoWanMd+7r+kGOfmvdX21wSLyAKuRPGc
UNFbIBMOnirh6thge/M8kBS+QivQnxS4urVRxO0xSkt/7UtyaYICTYBZoU/UYuQTbMnkLiBUjl4f
ZLUwUMM+1Kd+U6dyOtiebaxb0zGO9hj6Kxd40slBjLxCsq6dI1YN3Px+eXF79JU2VP3n1s/hxESZ
d62dxAIgUpWvQVlBlU8aAwUxUmvT1rN3LWUGQ39ofGDbQRcn2/JL9SgDMzTJIYFxeo0laWjp6uHN
+lXunbwQxfS3cgrvoqDbnPib9A59wKy75K/CVFSEYI5w+cYzv4RcUEr1698Jvs1g/6hKPN2NCn+y
THsjMa37ck0WqWAovQ8XwBI/Qow0RaM67NmZd6OWnlPL1ttXfi/WaTq7fZs5EJaKMp9rKqqLFnDm
xZoscPvjkD85XZWsVJhoJzMdnBU+Yvfo6NSNtPpehbY1kFAMJvuyNqttTCguTaECuVSX21t80Pl+
4PtuphBxcyJJl+lhbx8nCz3aqDn1ScZlh/K3G85pyWYjLqX9lAmLQBnNIoWbXxZKUS2vTazAh5uG
+WJZeTs3By25FbID2wGF8c2yqwFzjhd/dHf1lIfy81PI6VvPw+K7atMXaSHREk1+bOxq/NvTjxWx
oLzshSEdABd2ihzf/vm7i5linXB33X4l3A+s6u1yMTBSUt/sCjqJhLJbkXWM7QS9uum9JK5Mvnue
q9TO1OcISY4v1gfv9kTRqzK89s2OTIAPXhC+dsLs5gbexZd+pOLe6GNxNRV5eVKlwcXUAYyCC9Kf
sNs6yzKw2nNXUhDpMAaddDwH66YW+VGXAgZ5GiYHCUB444xdsm+YfIig69Odg7h6R8mbHMYkcvY4
btENFaisa5n2d6dTcKw1ICydspJzwHC86n29ekLxLJeFcPsLPX1zUY1oggNAlosGMsILCruJrpQ+
vHYhLQEKBtrNZtc5w4ql3snoENQ7VPQ5cltHvjF9pVH+ljAI/HG16Vw1XvBjS3NbxY7+C1BhGTYV
CcgGCIAIOwX2fIACj9s+cCk7hXcxnMFs77UeKjVmRgJMkl+2FfvO7Zufug0upE2b35AdPzy011+1
NoAUi43+ozbvuAK/iaj2oJlQddffCnDEpLCJ9JVIX5tOj2BxitZjweDTPCdE/eD7mtIL0w7JpRhf
iTDFD63ybKdiLd6rFHhnl5j/+chpW2q7ON4waf7vtcdHbuNjyPz31c390//nM/++vNJG5c7/feX/
+zYNRZrVZBuXf77iv//v8brHaVhowDc9lbKwz+K9LMdoj9HiPwfvvx8VaQGpsG4RTAomZfi3p7yj
/CTGGAhf3Z1z3WgOUW+vHmfoi0khS1rALLk/Hcwo7s4TklzSAdnRBN457yrMCin3dof5+BylCXJm
McSATuImWj8u+smhSxz2wqWe79o4/IlZxWpEymk5yQ5iGVPUnsHOK5hWKwF/PrOYlis26bXYuNad
vpRr3sXOoz8DCuOl2TpoTtigxSXeda90D724cw/vp4gI3VNXOS+Pmm6Qp82BOzs8FX79JmLff83g
3J+aof+plZeSJD01+9ay3W0riR0xa1m/+QLriI4OuzUIjjSiTn+XiqRMG9TT1Ovupul5rtwSsHkz
Zjqid2ntmDqWZuyMv1goO1rojYVCTpiYAVLZT0uTyDu3jcHGCMZvWp/vUJaXTUxf3cc0L4d67zIl
neRTgZIYDBNVExBEpEOR7SVa7xUVVTFrWT1uDDZDbBzbvWrSnwjRgt0hz41bjCSOgfMEZnY69yVE
rGEwM/jtwH2NskgQXOUnzbKDk30f9s0R6GFVM9iw1owWJoEYc+Ul5C6b8DcqZdB2Fhn5Jy7ghqhi
2qzBklX2cugKc1arMV2aA2zhe0bhTirVzuKhQaBfnhIt1lad821o6pT10TUi/J0xMAhhm0MvjQui
AxD4LQ3j4lA/eE6875J1zFI0XKTeZzxHEi0Rfru3iYDVOZ32N/RXLewJJ+ZBq96pOFFB60u5aAZ3
x9RAnp8aMTgJ4J+EfC55eqFw5qKaR0osgzhpDqPhERLWgMsf2XLATAICgLS59HoiJXtvKVFFY6LP
pWTqjZZlV5SbjCpNN8bFXk2ygG3xJrJUAG9CCGCbROFgaoeIbrcWe3E1oYkep03qZLSLKeF3DvSx
PKBbnOv3pX3D17Rs+HIO2rdM4k+W/acYMkDDUr0bfbjIslcvcfu/+dRAHWj6z2xq2hXZr/U8xrUz
TzXs0zH1XnzUajkN/dUSVyzjwRkPyURKIamOBSBgl2igddXB7Xb/h70zSY4cybbsVnIDCAGgUKhi
an3Lvp9A6KQ7+r7Hdv6oBrWK3Fgds4isjMyfv76k1KQGNYEYSae50QyAPn3v3nObvRt0H/k80EFv
cM2Xv/zI+VAt+QpCze62yrsD2tM13Jp92XXFqyP6fpWZhbOxqukBCY31qG3yYlwIIQCy3tu61qTH
hPh+ISLoyuiWmQoyrkdvWAZSFj+6BDRL5m0zOWcPXCDNwXAuDo0nIBfidcyTFUCWtWI48sNxQxOc
cRHclCGKHmEyREYBVP+wA0JU3Kp5SweFxAN40BDZ3W6I0DD6LcMSeBQfQWXh6bfJg2oz8gUIkTEf
XEccSoICvVjimzUvJQ9K4juHjexJ5xQNnT+pPc0Waz1CyTJLx3gWNST4CCz0ZmiQx5buYqToobMy
MzjpmtsMhdQepFX+HETBzfVnESFTBIxXJSnMqDS7lgZjVT8VsWm8Fyl7rEr18l7UiXHEXFut7Klq
P/Os3ibCfDFJPn2myvpCwDZ/pNCSF10CjGrw9TsUmn3oMEwrk8h5ntyvABU/+zC5iflk8DdRfdg0
a35x9hO7aPlfGu1/E6QtBR6EQZUxPrksuG1Yvujenb4uxQk5swWtwba+IxLwdnapTrw5wRpr4snO
sx9eo+VHMFLmy5QGmIacu8kGyH6oabLD9dEgUb1rDbGOFgE/+fvhn/7NP/3en37l+hR//zEJEwGR
4uCBVQWOFQD7imZKcYguh8GBqH9prvzx9fWR6ILicH1EhMNkt+tEg1UiNKzIAH5W08EWwZHcopay
Jp0OvaHHQyKA/xqlR0x9IetD21W1uWz71l3V2IWX/UOdAvw1fQtwqIRUhYu9P0yPTjpTU7tzyYuY
Io4w2mD6xu1XIvmPyaYGwVmzSB1kV9fz8vowN6zicH30zz/ppPwX//5P3/39IYk7j6VtVRss9ONh
poFxCLTaVyZ/Utk53GfdvjxcH5Egwev5F9/7+z+h7F2z/at25eW9aepwOswT9J0OPOnKBEfCYFlP
DfeuoqkP4nL4/WvTM+tDYMb1wYAsnS7iqaAOCgaomV11GJClpwvr+t5cv5FbNtsrsRmnwN8Tw9vS
DxTNQccyXJkxlCIsKHtniOt1OHS4Vnjy6382T159CAkFp+5u5fl6epRNlMN04lwrqNkO5OCAzC2P
fAKrvE8gcKGTJcDrfVYy/v1dur5V1uWtau8HGnksSAXJl1awH4t1mIzZISDR4TAbxoTyivSZQE1E
cXlWe9CNouSo/IWTGN6iozcPBzW5HxsfI0NKBdk2TNvsnrmbiwxql4uAXVCVHgsgN+tIMQOLYijD
hSJAY6RTGppAYgxicJPL4fqoHXM2jcG0Q5/RHcJg6A7ScJyUZEAeXr9JPqu/q4p7dUGwoPL+xrqJ
qbTrf3QSipdFrDdFBKxCryDxzK5gCsS63I2ON3+KWL3PpvVcyRoFVjFEp8kgN8kc/ea9F2ojUc59
9YBAmekDQLIuwoHR3QUmEbVWmKj7WtD4gpdU+lIwEOyGpSt1zj3CQ1s8dBMC0nh6E1a6n0dAZqBI
zVNB3xwMW0nBK6WAHJj554Q9xRJaOWwmBAakMX1KC44B7YtFYrjBucui8UThhNY+BSZZJgq3Ugpl
IG3gKEM61jKr3yvdg7cy7OrsYRe4tS7ZMDN+g2CoxveUzCFdm/D/NKFKWAe3dQReUEXRGkFfs1bG
8JLEOFJGx9+lU31uEeIvBxVXXzAJTY+xn5d5HfWOjSkFMc/azACuEjbSHq6nLXP+P9gw/xYq4F/7
+/+BGvB/RxP4fxEVIKC9/B9QAX/9j+IvvC9//R9/+cy//3JX//V/5l9R+fMf2AGXp/idHaB+c1yw
Op7ruheiDFEif2MHuPzEtrTH91G3OY6Faf9v7IDfFGwAkCjaVp5k2MPTsY28YAUM8zfTossLxM5j
tRRKC6H/HXqAZf4jiUIJ/iPpaO2AuTE16hNe4Z/5K0K71Ko0+HLF5kHWLB4SnfbMAKAdnzXG3raP
+r0zUl4y675z8Rot3Dx8AilsLibWq0VimfcCLug6Cd2t3ZC+HCObLeu8xGOV52s76b+cIjsbaZiv
6xmj+RhLgmeoeLpcP5SMeRiOzespEYvQ8tBkw98uRwm8zrtHGtn4+d6og3xNNfiQewS+6l3SDx/g
SDKQRIcWKsAqnzFCsckDqNyBtI6ZRZhoT2U80++1qXbdQL2meVqihS8XySB5mSV5qwHGLkMW/HG2
GWx0WD9fwyvQpKHTgyJoW49XmhVwnAmT/03muXdsElukIdyNKy7RyqkZnhJQ3hGeLi6CnDpnHIVp
caHBjZTJ7MDRTX8C4yU/WHrgzpnnBTUCWKemSK2qZ5RVB580pKWLZdOfi1sX1T+IkG0xkBVru8mn
rHJBc4EJlK7582afipmhO8VbE9z6oJkwmu0B/wPGcWi+GYLt2zAdkF9Y/w25xFL/6YxxLFty0nIC
0kk09T/hJiiM89KlL5clLxPOYaiBfbqKcE+tMxh8TFzxXwfTryJux1U4ucu4VnKp/Yl3KSE8KMnA
HevJeCkNdpDoUxmVgHi7vql1QiaTR/9p3WvSQGVo3JGHfGorYW24uYaInNvndEZ1PjbRHqukjdsp
msBYdu16AMsGFGr69srsNVHlScrB2JCXIRbj2O2KxhLLic8pR7sIh731F4SwoFX0SbkGgrNyFLbJ
mqan46B/TmuP/HImcjYseocopIH0gwG3VtX1Npu5YNM2bc1NPj1kDH7J/uIEzUqBlYQMjSzdIdtK
4fuxEFjtMXZOUx45KzzUp8mE19sFqlgNI2A9MZT28jKD8kf/Z9aXt4V1Sc3JG2D8pr2vmqnfGhZA
NWQlmOi5mHw5fnVZecxR7IRmu3fr6oOyajElnDZtA5ItrC5P3KrbMNVn7VOk2zoA1y2Cz5IsOcTI
4kMk068yiMetAgM+2+IQdlzjHYDdXQ98z8jsiZD37oGPpFxYHaxpF+aAKL8pM7wjxuZ47RG+5Tvw
WFsNHlqLbuIDD5D+RtEvZyC1SUzWR9/0BUIm46OmI7FEyEjb04KkUAouwWS44bV2S81IY5nY/Zdp
chkMdCfX5BKnKxFZb5bLpR0lcwWhDNrn5eKjGC5WisZVjLpl2UZYN6h7HpyG3FTdVHujmY46y+td
cEk+vkQgQ8DIdoJB9WKs25+gBglSznlTBfJG9yJS67Ku37qmibmuJMs1pNWcyBIkZdM99K2BkooY
0mCgXRNfwjoAj354dlzCiUM8E4IqXuQ2DFId2G/ukB/+tMjc/c7g+gs787uC/kdzwcf8I+LFVDZi
TiLypCM9Vg19+fmfKFmi130a6Pcxy5kWtCCODPUqXIXlQqzEVDDKTY1HbhTdgiHmr+vFc30F/78e
+O/QQQ7Asv+6HniGXPD9j+Sgyy/8vvoL+Zsp6FloDbvRNS0JuOd3cpDt/SYVoB4+SEZ7jhR8nn+s
/s5vAKEI1dJUoA5lgwel7W+rPyQi7ZgOrnDXdjkh5L+z9NvC/qezyjIvTyQF2uFLKSKsCxDuT2eV
mnkJaYxJrqPXHA59vZ9ni2jdjBEm4srGiUrUNglsu877UqKLWKDKV5t04Rd31kfRlo9Eku/kXL3b
tOg1UB0l9I/ZFDuwJDSyDOSNykOYKoxukXl42vtDNJfPFakFSzKnPgfE06hsV6mBqrVKn9KWsItL
02Md2AgUav0ZgkKDN1htTNP+lcw2YaR1d8QDrozqK82ilzJ3EFlYtKFla52HKdYYfMvvvt+nuvoh
0uyH9qDfk8A8LFzTdnHHD195jf/FK5hn8D/iIg7vXSwlOO3wFc+65V8XD8g1lhDPLplb4wM6NbpD
l55l+6NoiBsPbOj8MCL4s4J7krKdN3CNa2oonZnk/yHIYhgPBKgjwjhkR7VnMItOazTIe3we6vqt
0kSJpcbPit9dlIN1onQiq06n8Y0nHJAkOG5SGksLnFsm4TYQ6CiCEGc0e9mit0gKPS9d47IvCFLQ
/1b4gZ3/y6rmu6GfwiUK/NdsZPjsD+19l8DTDusaMyUGbxw6zbftsHaH5PJYY+4t3aR/MuIfzogY
lVz1ZhMj3+lGMs8YIQJ6SC9hsNtImT9lLt5SRBn8M+JB/fSRQJ3QRP5iJfVNj7nGyMXjRLxxfsL7
GW76sDw0nmKY0f/ENzXddNQkkTdUt7k6jfwhEzyFRZHO57F1sAV7DXKAsfyoAu+dqtje6qk/O3Fk
b2Pb+4D3AaE1YO+XTzeupe21KCTKoCzYhIpUuZRMwkUNSmfl6dnb2tRb557QkkMU02/jpMTJLasN
GMQ7bWVsGq3pSemYt9tLVsZsPvVjE9Jtsb7ghCum/D55yqo7V6odkKsFjwgv3YPzvw94bFDEOLhU
67mN1ia7fyD17lbUNkAQb18nGYG/RmlytWjzWHhi2vlOsvOLno22YNWupH1GvEtNhI37QGrCnw/X
7/mXH0QXZyTESsaCybwvm7rYFpG1xkPpH3CXgEr0HCTuGSSCahWRPX+wpmKj0M3sitmjVUcwTnEQ
l8bU9ZE9we9ySmNLvDWNjygmRevy6HrIqwK/zDRKMmPG8DhNkyAoHUQrqpjqUDklh1BVTObzliuB
8trX1LveTNNkpkoPdTTTfrkeyRyz0V+Z95zs1gqJ8skR0w+7mjDD3aoZj5KZ82ox3hUHoycRyx4I
GUEEm6xQ3Mo04lMwabiAoIHkLjtnYRTnCCLZrkQWXpOAN3OuC1RPFIeruLTKzWg1r9dXej2MCtMI
3W5e9PVr6rxoJa1BgJUiJczLGA9ZBKolGTDa9MFRlNNBTP9QXz4j7xIncv0yceCNVnkKRz5zbJoa
6rY2kCI6bSgXFzPFobsKwy4HP7iNOwZClr9vaqpcHavt2LTFob8cro+uh8AyR0ohmp/zTL9DMSYs
wjAAGEXnSwUzrZ82+VW0IWmXFdv9OiBz+PpoduWq9id8MfX01CTsVcrqopQOYIsbeAxnpdGwDQFJ
5928Luq2PVwPcWjTNRBkas/GPiSW9nA9TJdn//uXiSmaVVEgEXevhkcD66Np+o1J6UU3UtJCT7AY
UOzG04rslvwQXg7XR9dTexRedBDfM+CnlSnvw97WiwGjJsApNLMzSHcBKgmNAK3NlhjYxHcQj5kf
viRBbzI6mu9RMe0t91njSmdyPLwVYGr2c6NPlR/ba+IOrQWQzrvAYOiqKvFZxRPROTLLjRXRrfjn
JDIs3xyx4mk8hpzDJvJeAlAlStLGi5rd9Ry+nhPCAKDeONljiQL04CgCLK6PMDPn61ZSyXdd7S5t
uyb11Dy5s+y2tUtGoWigxmfX45QTRpUD08oYCBONbFjNjg+O2Fx56cQFtsfJFrEK8T6W/FLOVR2i
hSdU4QgrJIfWHUoYWDsX0cDSdzgNVXoCHmwvoLYRkmezHTDi6ozTBFsV1XFLnjrBidYFj8NBYZFf
Ixwpl6LPEbwSHmWjAFrkJiLJ8k62uUPyIuTuoBP7SU7EsFcTgbuTeXTaEgxYovfYd9mzAnAh8oYx
AsapC/U6X1typAwoOrUigzhbatjRm4g8DK55Ge9dHtLYcl90YRi/f5XgLt95uJyxRsf3syV+BXl6
gaU9pvRhF4b2aWQ7+RYh6rSlOVYvC7hTG1nCYEB7urMvPp+ezRFepmOkmRrk7UiK/YzEKiBoJwSV
bBDlumicMnr3RUaURe7M+7xDh20045m0gFAN9gonz6optXVjOO2yIFx12TbsNvsYFXs+bhtLvQiS
EFeF49LUc+EQlDOVUBKMd6CdjeN0mSzElnFP9xCPgAdXtc7apWVPCTGOt3MUwZ53k+/aT5/FSFZQ
XXWaCNSaM3DGZFenCmxZMUWXdMXbwCE+IjG0fWp7uTKq6NAm6apA971o1FjRZAzJ9gthv9tSwg5B
V22tz1ULHMVJYaNLnBC3AxlzwyyqpVvIb9NIt9jn1hMqm1U4K2OHC1q/UiHVKUP8uZqeuhQj0ojt
/Viyy8T80bAELXyLVVHYL33GEKjpwEskHiKZoH8YQtZVvP+oKnHlVdW4g8K3Rm+HdiJLSBi064UJ
OXUXx+pWka96tL03tFWYTgovgktXr2Kzp+wbnXVksv0DKsyWd4yqlfYtg/VyHTh9s9M6PNcSeuIM
SAhZ2XgmZHaRd5Q5FjJkiNAQ2WFI1yZ7SWKYxFFl5BJ2cS/Zxp2jtsqebMPbxaLdZ32OUUv0oHad
Ru/MtPsue8g/kSj2I4ZQkxThW+BYYlP2LTd6qeKVO3hiCUjKg2WBzL1NVn3dI/9p5cmL/YPuKvVs
DqA4mnEkbZRzc4EG5ldEV24tgiI6GhVCMB0HfHYawY3fUXb55MuKAmJDzeQz0U0CLB6bcGtkRJfm
UDPdzrv1K1fgsowN1m2QQL2J+MCfAm851q61J8guI6uajXVImHujf1q+QEUSSvJwQEImfvGTtLZv
lUuGF77RHg3PQlyVoFsQOnYOUaZ23AEFMYnVHt+yu5PVe+1xjeWIXeCwNEi1mgnXMlY8cyJiipPS
mWPu9kVxjg3xDLMpWY+BMt/TEelBGpQPqCe9gHSsvIQtlnWpR2Nqdk4RWeLLcXbo6/vZL8cYUSM1
CANNPz079QQeMofSUg97Xv4puWQ7axodC7IKW8feRwZ66iLHXBK2O78XL+5Af1G4yRddo2OpdLaZ
KeuZmfd62ztOddd25ArYI7IAnpmOD0AEO8BCIdv0RNTZT9UA4TICxG+EzZ9kK469EdZrtHLOkkiC
ao3t2Scy45Eo7E3jl4fOFtWGhI/vzgyfquiNt0Dejm2Bq1EPiK0JNDGr9NVpIobyDpCaIWcT0sdp
c74egqj/49H1Sz8G1DEocfr794XKKQrtGqV6FA8LqzV+BBLLM8iiX1OQwr0eogEz+BZeTLK00+ae
0i3as2C8xT1eI2+ckHqWB6J/1dq1mrtxdH8MccjwReIUSC5nP1GFZyxi5hmo37jpPKyYYdZohfuy
4YY+BznGIqJItjU66bUXoE1RtvGlNf1RLRFeJO0XmiTx2ifNz35qytvaFm+NLp7MZBRnNDSM29z8
lhHrFy4KOCmx6td+PTfchZ2bLCKbVljjSXIBDhhYlop+JxdWkJyQTDirS9gZdewaweMew19KPITR
oHpTP0oR/7CsYksq9wPjn9fRjW8TFzNW6d2rEi1noawF17X9URHWe0n07u+6wEtuOgMbvE5i+8PP
oA6ImEBjcwp5qy9DtesBXdF4IL/7F6t0j/bWHU4yxsXvwnxtYrFCfAVCprGfUPdBXa3676HCyBG3
5oHn4Wwn8wbcuue297qim5ZM70NbGzttz/2iLmt3nTVOtzRs0sdJXV8ZeqYGiv39aAQvkC4i9PDs
N727EJP8Ob5ABbqOeCvcE8Rx9ucsztuTxZXssAi6WYYLfv6EUtDcJCpt9oySH8rAj1YFsbLLLjPf
mH7r7cz6vaZPh7R3hgolMWmlw31P6HHYh89eI5PNVHvDKs/Tn4Ow3gGsI6frMV5k0wjFMunoW9ps
7Woyw5tbFbv1CtZ2z+x+kKueMcGC6CtQcXSuh0qMh6JBIhhjyUwKUh68FCJs5fA5U2vRy2ucmzg2
Ykrb5FEF9XxrE7tYRwVKiDo110PjNodIY32rPbAF9YWPkSPqmWpnh03yyKn7ZRej2ubsMBmtJXqh
x+LZGixUKGWx4g3rl66TiYMOiLjA9Uvik6pXTRLsEOX9cKTjEq/QnqrGP3nDBUt8KSRcnWxaswVE
XhnEmCNFXskM3EQk5K7izztWJiicVFZ7q9L1KRJ6FcHk2+ZevaJBy4h5xktQBi6lSjPtDOJmjpUT
HHHaLZMwwr8/rG0dkrLamP4+8bkLUn12+SxgZSVqGXgkbE2GPjv2jCjQdvXCQ1YfFQfexXTRVmBO
pC96MBqwrGCTLTsVAtCAYXVDU+WuxvMxSlwZcXR2G3O/rwdz5NJz9mXgNXvVSVRcdsK50U20GaZL
HPeI7Y/+6aJ253GZz96+UsHPAZFIUDv3HVPVmlkLDLdHpIHLFMn63hipD4tcUNmKaNeI+sYOuIMz
jznCaOvJxc3VhnoIgoFp3wtbfcxoirfEM5iIx/MNfPjlRAE4lWpkq6JugmR6CCAxBpoRhObOTr9/
CpjZyB28TuRajqlQFk7ntDa4Z7fmDsAW2RjN0h0xQhWFbS9VzqZ74EdBAzXOhwC7RSz7TnrIT/5+
sbJxopy8aDd3hQDITG8+T2JEVGbw5UH5WZjztCEqjZhZ/5I6bdGP4VpPG1x1qpJHb4LvYkDDWgYi
2ltz9MbIYvrkFyjb8gdkYt1LF4LKqqKfuempU0VrjCdFO6i+yn2C+WORjZU8SccmIqFHNS0UNmxD
EVckwTvHXbFCB1/T097NJaEqQY2UQ6oPK8rdA+rhPfZ8SnjuF34WLvWoQ85ZnLZ15m1QIj+bLi+1
Imk4n9vbvvcJHAq4wyUV5N4I+8phCI0Xq0++jW5wX9I0eC7ojeyhkV60h9pY1qLLnu1ypAAfTpo0
lVPFYrCqB5sgG7L0KrsajnZiFaswquGqltOvCFm3JK/r0xzQudOaHJ7daTMUTGxobEpcGKWxHtvG
O6duQ+yKdBF6NNmAKuCVvSYTqLQkY9dncF1HPjSd5F7NOerfgIowEyOdJ3hyOh66lSRWdlTAoStn
aPaJRtXea4pMUXvdcWrf5gn2LKIGkHU9cxlzmsZd504f0gXb6AFes4YJPkwODjgNAmKh4XEvuYFn
y7ylqupt72CpHPZowFYtmBVCjkFAeJrGz3zsZ5QBuKvH4URipiRXhQOKrD8eyUo6qJhNAvXmYljW
sCWWcipPeZr9yhE3rmAmk2fbbHsYme3QREfggG0CV6hQ6VoPs3W8HlTO3RzGt0v7LsEcxd5k6cbJ
mYFwedRxDtyV9BPoAdkuQgWUwUJ8nhPvEMY0R3L8mAtPD6SgcZc7Zd58iSEtph8kjUwk5Rl0BI+C
hIjQGR7nKd+5Pm4TVarmvkrkC4ZQ+YbUnfCuqEIqPabyzfXIWa2pm+GSWcivYZOCuEhIzQni285a
eb0Yb9FjT7fF5SBz/01bkb+2pxxQrLPqzP7dEb7cqz5iSlbwgaNXwv8ZUj/bmfoclQ/rD5X9Ajmk
WlttifZsLjbtgOU/gRG7rm0Y7Ii5EC8lLD5DklrrSdn9sbfb/ti4zuVkGX/hFOoPmM0jOr16JN/R
5gawsBjFCIZij/NsA36Pg+cyR8yfkpMGbipM3yz8vZuUVsq2RNu3Ym9gI0jrPiFx53d1JIfHwM73
zGnSN9PtKIuHbNFUXrxyzGBXT1QWeciNdADHQ/BG9aWaS22PgX0Rt9+qdstznX1FoWucIhYrak5x
76rBXaA6OdnuQ65brE32TWlie5updrZzlX62HVFyRhf8ygr/xrZfi0R3qzxx8qUP3i8xD3YeHTX4
mgVtPLZzcUFXQd3LUSzHBBh4HgQ+5uS6Jjvmvs2ycgOZPVlPYbeHnM4Azo/eyw5GRcTetUtqonS8
/JONfnkY+lcIE5KFftj4vrGrPaKPo/RbGxFZjaWJYcA3Y5DUdXzG5vo9jr671xlbXajiePz0k5e0
MLhVkr3iW7uP2sJ8GxL3NLvVqcKW2pX4I8M+T2+dqrhDfIuLRMnPqXDudfDTRnl+tsQOsOJLZrSI
YQkVmmEbEbBRPgCyPBq4zBCsLpIM52WBwZ757ILaz7DyL5ys+Boh15RMtC/Uh1MP6VbUGR2cSN5N
Xt/eJYQRowVdYX5JjpZ8Q9IF8cvl5uxdlkZnJPzLI/5FEbG59Lx6H0NhLTJmlFp8WV7wLJFZbpjw
op/TWLmSlkZVUeITVGKVTP77lMRPUa76reVRRdR02IoLDmKE9t4OXrj1QqKREw/tf47f4+AIEAJO
5M7PTBW6SAQvo7TFpkpMAKSzYgM4t69zSPp2G3sF5AYUSGlAu8DVdG+Hot8RdzauSkfVezk18tUw
DNo1OKgi25APZuMcGhU+ltKW5zF2m4UidWItmdUeymtv8/Lo+iXCkgd/qndOk9D2zQTRjP5426Ss
o+OAoVtncg8iK70rYO4uAD1THuGdCRlXwebPgZJiMkWmkTKi2Mdmg7crx9HEdKB3X03F1gwOV0Pf
AumFteOKr/zIfxbxDo4pHLLkUqVn7k2SNMVWxbh1svfSrNOd188B8M32XiHhXZeqOCNDxoruEcVq
S6L8HINcimD2VqjAmNBDDLa088OlS72mbXlLGtmdpq2Cx5Y94tyW25pc6ihDFWI6j5nAuTll7TZj
dAb1DXyKh8LD7qv4iO5dPwyCk8m1oI007HO0R41Z6t1IRNceOz+nRRc+ZLFV4JwYHpthZKnxkZGH
mKlHP9qPooFFLed8KXVZAeWaulNMLsSTW7CIK92sE+LNVtNMnPbk+ONjH8jvwLpx+LNXXCvYw6yG
tgnmKG9WyR2kctXQfc1UuiWxArz5RAp0YuCFRL3ezojdcm/lVmOwqsdVwo1/FfiW2gTwqZbYfSd4
yIO/TtxwXIceMNOZ8gpfl4JrgsrNy+ozIIbptkw02vchspamE3J5u+2zlcGipivlSl4RVAZjn6d3
bWBZZ+6pLxKt6eLebFmltU/O3di+p234LUq66CIk7Z4UCHrs3apvnPnEogX/NKDkicL+BV7Lu2HV
1j27m4ZuZ1SuQKVADYXNErj2KRvlq5sxxDCAs6zLSx0epZ9Wm+jlPAacAR3NBTbsNwXlLtuDJynI
OGg9tZZx2KDFYLdaWvjhemtLqjjLWZUMgHVhyTgl709T3WdWfjS9yyScFMkNz6zurod6ooiZSY2A
HGau2rEsFyPTwqNLbulCHFRsvZUNS34aoWkKJ86zdjDFuo4dYEZN3K/jFvVA59iP1myXd5hENqij
L/dShiOQq5AYpV23TcddC0EuztoPQ+1F3HzyOg/xbP/sTHmXNYrZDRwY9sS3XtlvSVJLCVvxPvTs
OwRxhxmwSXZ1Q9z0C24ixslDA79u547mXm4/5RZUMZAfrE8XxovqPUaeZD2qyX8q3ege8cKhsrBb
VwMQobDaltMgDthUmR2FLd3kZNu03ZMvDWs7G84lStthfuQdx1ZFxzjJ30nFe8JLa7wYLjZcrtSM
HeoQnN20uiMyPlk2BNj6kww2+CGMFkW9P+K2xFtH/lZFbVpnNyWE7J3LWCSr6h7aUH0m5s1Y5w7e
ZVqdK6KNkwOB6cfJA0Kd7IfK+PTIhUTPMe/gJtzju94VRt0cUAUfIrpRS7JtqJDHdFwabucfpjjI
dlz7u7Ym1dS352MmDG+ZNnhBjTaJ3xRNWD+u+w9iUppNL8puVxp1eZP21jGeliHV3cGKC7UsjMxd
d2Xc3eKCixep40xvOZEua0/CaY+E095I1LgLwhd+JNz1vQl1sAemHCCUhZevipaFdMUG215wZ1+g
73A90scKxN0yMHzzpWnpSDGcua+qfHx9V0ZafrvlnC2VOXZ3tSHkvu2IKkG9Jp+0UN9xEdffVtgD
NmIQJkFLJBDKc6y960Fje5bRY57gs6nMSOCJRcxrMgLtoR0fsQVdmoZ44pVwTtyo2pMQTKAZnhWv
uikf26byvyv4c5ETjWd2Hd3C7+3PWjM2j93YOM6DZ6/91pvo3jJT60P8HmWZfc+IhnjhpYJ+FtIq
v4sqDAkATT380GX7pLulc7nBJXHfPcnG8+j8uvUpNVH1dZmFmsCzQOymWf5q1fJ+1s70XafjnRm4
/bKthXWS4WSgCCJlSDeouyYRxFvYQ3qfmEQYRRqfhtXIESuhz5qNTmDIYvVzisN3n0S4l0jVaklk
3qE7VTXg9sF1nkvujsvAmonZZDvqWEa2syaYe77vvmLuaJZtNjM+L7lsPUaxM0YFnOjZg8icU2O7
WBI6jdiw4MOaSrSQneNOqwqUBiNdgtttpEb1SEpsp3/RRVyNoF2XruukW0FUC8viNKJRD98cL6S2
JmIzxDxICWew6vR77EWYkwoaZnX1PdBmpjMYLaui99e9RH2dtv1PbhCtO58yPsF6KDZU3ICM+VTZ
bQJYvjxlUlblClzkjzj2PjH43+QWTHqmuKegtu+U69RLZyZWTDA2twK5smP7q8+AQNO3+Enb+sG0
up3l8deArEZ4Xk8vTfHRuLjTDUVxbTB+YjzCDjyXWPynUyC6Tf/phOjd6MqSbTvMP9mV76ZsIJ82
u3fZoFiKelRF7EsnyiPNh+A3/YWLaZzdMNob3ejC2oONUJXiu7XUac7SB52Jn6MSZ8IcPliY1mOh
/XtwGcjVauuD17IpJOOgsWgenZ6cOyNkea8GMi/UPUPAxxZH/cLGogM6DXBgOf/qKRpE/FZDBe8C
aPxpMGxT+iu5St+a6NQbJAtW3r3ZgdqR5D241kY0LEJB8kH/jWKDWZLZ4csBilMpDTR4QgCPcvNt
dhMGkyk3/+ibjGKUcjVdqtpuXoLcvksFL8KMvxjGHCaLzWlkjs3K8alLA4dwj8TNF/+LvTPZjVzZ
suyv5A8wQaOxnZL0XnJJLikkxYSQFAr2PY3d1+fizQaZBRRQNc9JPNwunsKdzbF99l47d+F0N92f
iFaKx3iUwUoGcm9l3hdP47tODNEFJti+UXX/MPe4xRXl0b0FBXl5cTN672U5896K5LPWreIMASIw
l3hkINU/CDgiMmbyXo35egMs915SzfszctbPeZU/8M0g3HUNEZSZ1N8adzetKM1jJxvQicJ7aNp0
ua8KKY/rEL/qYIVcu9GJTht3Ueuqs2fHy9XBr8c0HOe7VOKEdERt+b2b/e46JhO7JH9saft2yOqH
tZG/JjtNLgbvHz/Joy0WyxPGcRj147gPLDKJSI10yHrxQ5pQc9kpwBtpUhXEsTjAu0vnU4KGkXAy
TTw7E68WoS+BSr48s2z5DSI9zL3pmJE59K3mknTum+pS1m+ql+xR/WVtzUuZPK4Rf2QoG7TRLuPX
FBVW2Cd9vhfLhL6Z5bvVWz5jjDPhVvNTcfmu0aCOeWQ/e2gDbPLYPppsiH3DaiJy+t0aRhYCP5ub
7Gpm03/84sJuQ8gcrcO//4O+iNlF0goXWE0Pyei//u1//vFM0mJnlGDB0zmfARU3ZKiaavEb02BO
EZ3NMIWESlPbX3IF7NnKbI8TdfMYe2HvYhMCsM2EqMoPQkOU3FQOu0MjOWWKjDtWYgJUn66LDjZg
/GAWIA5lRBJlcKp3ns2oF4erwaYdZCT9XRX0F5n0zwbCCRjzFDuN7rUIHScEiTwoTKYnkv2VR9dY
nZ/NBKEuthYfouN3RgowdHiAQIy3dpbrnSzkGLB6EY+toaXUzGTj6j01eq7zRPceyWaVISlWCEBY
pCuDcgdhVn9o3GbpZlT7Kpegb1bnqU7JB+Z4X/xFuC4oFA5gEQV1x1my1nULjGJ6JXeDB7uJlXu3
n3T16KbqYi5aqBK9AwJXfOozJJrKoJOElg4Cqc8T5o0DPhIiKkN7Toq6BUTWsJCOpXcinswLduIh
O2cuYMESxExqze5pJtP/T9bIIhPJ2ZRAa9l6tH2wIqSvQrzPBHQgLH3A4Puzzt59meJHSCQB/Iq/
JEjPDszCQbbrSYGApG2vUfFQJcYvkaXf0sqbe2IptV+l6TOZXIq1W5UFbVHdpqEBC7n0cGY2VHxk
YGuWZlC2TJIWi1iId9Jd7pumebFGVrUp1ucj3h5/tbNPFikk11lqscwwHhKtuIEA/VOZfGcy4lor
9W5f4nwDoG0Gee2xl0xgOyqn+NvMVbVvErxICQ0dpoXrnpaOPYTL/FIA+Qy7pPpcPbR5BCyc6oC5
/BKOz7kd/Kak+lcfnfLQlTyGImZs0csoAIV5wxh/y4z01ZHLO+1NduCVRb6zKyCqUSaLa1fy5niu
p/U+m4wfvSIxKgc8KLVxYd+DQpQY5WtW62fdMD4ASPJ9qfRG6hfWZOPVu3VgK4NN8zzr6cdqqnDq
VLST64teAarOHemDYE0fq7qFo2WFEm5QkOEv8QfyXf7/+mj/nyo4TVpc/+8+Wtg99DZ//sv+s6//
R5Zm+8/+3U1r/KupW+aWjHEc27LoCPxPN61m/auFf1VQImzyXBGuxGj7n2EaPLgubElPmB4PZd0j
zfAfdlqP31AIXkUEYKTJQUf+/9hpTf2f0tb/1p/sWBuZDZXH44czpOv8H3bazChGLc8NwmXe95wS
MHYhU+5tIKzBAJhpL7utps0hpxzX+l1FDFQJ8eoOzGu9THDLR7aFlkSdR0tYXx9G1OI0OoF6uEzC
wOmS8hQwzP4PWvcXB2OkSbcDiLa1D8da7CGXk0JrvTm/ON0/v/tZdfLL8EqimD1GBNUbgq5p9UbC
Ai+MaO2ASXjyRy/WHmd2h7LCGoEtJz7g5vqzZDDgLOkcy65FoCV2PxoWOc/1QlJCUH3TsrDpmIIq
kb7kVGmTXE9QRDuC3g5vTqiENJDReIYctEQXcKQEOpZr8yIa/BzmzHPLROSfowkeCfwY2gZgJFZM
QBOyED8K9JLZmg/pHIjCoZKds8nRJR+rJ28mxKAdytlnFhW/Ups/pT1e65QnTiL7h6QX93FZTed2
jpp7o4pumav280qcLq1hoYy5XZzs/Bdmo0CMqXgdk5TZsWiBfeURA6fmbpxx2mZoZ6T0rRt8fenS
QBXyqqZ5IlyAj5gS0ftU3xZ3y0cvQC96ZB3JBe2TevYOHFhPOisWn4nePdh4YloSzXYy2liFfKVF
Ny+t+pCcL9AGcFj0EPklCXOihxBFbKB4WUPdhZrGQ0Jd/F3uVD8owOS/XYm/JRpqQs+NfZziv7a7
6Fg91dHAwtCszxRTL+c44cMglpNcjb54mzKxhhzKhxEY0BjNO2MwVjaSxpdni/vB1Fgrgk1tU9MX
XA4k4k0evoV9TDOLxEd9N4iy2SIXL2rRU3CEzVc66csxG8sFBBWOOuS6x1xbmUEG6hiqriqCFJa+
X5tDs88m728EGrB0JZtRNh+rzhW02OUKqov8S6U6L2w742Nlpw5XF10selkM+Kdibex9l/RJ2OYR
RhCTMAu1SPm7TeKEgTjQ4xlrQlH9cozyaPXokdHsL8WYPNUDnuJC2y2d6xDmIK9mD927nBgvm7L4
aMoI9TNxvz26C3Ehw4TJmFOSxn0jDn8nxgVeLpONz7qIAbP6rLy+POWyPOP0bnZZnbaYose945l/
DQsCgLLYYk9F4gVN3w4QzKihaTBUJXIGoGOGJba8fe3RB+oh+eqx3BxI+cgtloQgMm8TDnDWweJF
F13oWF13aCa6r7A7BuD+doVq9XNcYgLjIPFhZe3HVBZwOKrkdc2I9K6zhBNDXC4s5uIZHOdC047+
JiIBJSX/USMRU2ftP6OeOwG3qrYCEGkTKlpbeVjM9m3UgOn1m/u2B/9K32y/j6u8O5YrmTIIM3HY
0yVTeVvXuXzQQIkdGqt7hGGUHsYZCx5ESZNbKe5oVnQw5eJtjSMc6HCwh8NQq6tWx4ceYxuli3Ce
UrqnuvKlc6Jx5/WHuixAAW+/9BYLUGX2H6wbgcc70a7SBkRUM+NUySufQpDR2LmtHQ4O63pjJHIv
q3rdk0J8Wks0gNFMoDp4hRHQQX102uql5aEddkVCY7v6VFGtcJB6b5oLQDVPQDH3m4vCg8uQgvCY
l0c1tNmdkksPCNK69raYzuZ9tJmUpVEqTCNsx//5u0PkYFvL2mBGfsuS5U5tqGO5QY9rMGnnUp6y
ZAbjOXEEpxhpvDC/Z7T4nAE/uyEwIxZOipD+mBJSt7ZkmamV70MHT2tYKn6irldBm1dt0GzuX8WX
1BDLDwuHSUdM3Ztc7IxxND0oEF58BrnjYxR/1ESOvER3VOgZcRpm6xoaPe1es8Hv3JEAUKJ5aSiY
CruaSYxV8ddUW0tg6vyAxhykq/65uvqvyqE7+r9831lt3es24TW7ct+SlIhDN43WznNpPNV0xirm
ZZZXymQJbbNpVNVvXmsjCtvY3rEb8HaGzeVN6dJPBWx/z621PlFKVoSLaljjct6qy+WwxMMd1hed
U2T2FwBt4w9Afs715lOv4VDsSW+9JhSs3QmLMvvIHO4GXUOkjy1q/F4wm+FDlOQDHVt3Tpjdz3nV
/c1iJfwFnP/Jc+ouTL1l8o1pmHZDX/3Y22p22uqKPdy9uv0hxBQfIeFbrDSblv4/C5d/34amKl3Y
BCD0vZw1gWGwOcpoFxhn+T11tn60ZPFA8QM13HTYk/qOIPnh8C4HTkFZ/gNL9akuLYPt33LTqG1b
tfZcrV11IAGObR5csD9KzzxUQIS1EUdJXLpvUrNsInLHVHRYLSoQIN2DWngaiNkY/JrIRpwUw46G
Y8BptBWQJxiABQ9ZvLNxPrtr9UZRT2yMlE0SWUMteZwo84T9l1sgkJVBywANjksvGp/2xR1jzktJ
lRI1MmaO4lTY6+RP8s6mmxsa5nCiVtjZ0ZaaMdwNd66Dk9jVEaTM9ZIb2wu8oD3b3cmC8WTQ3KPm
LddCsw423ysMLpPqC7WUl7IZvoHDPxPrnC42lAyAmXmNAA4XsIVtNnTpL2+myYoUxG9oQlZIuVO5
s9f6UJbJHPQFa0otWx9HWgGPlm3eMyP+bmEGBjZG/5Urp91M17SKDKzC5rFuQ5JBKFt2ChGN29hZ
VLk3uNd3G+PIyqhHsttuPeCm+i48sCqmkyQ00hl7zj6OgAAl6/c5QjBgK7Nfh8UF6BHtk4mVcF2U
O3PzIDfcIgvQ6PsmH527Iq+uyCF3ti4P2B9LmijUh1aJX+WItjNPGUYSMaU+acpraYNnxZEadPVK
MwSUcK6cQ7JSZdA7j5PD/aq6V9xAJ5GAz51E5k+pO+xqL+gS9Vxa1vsK0TAoOTzqrQuei72GTxHN
lUznThkFrhQuIYwmj0M3cXElZJ3tYfOWdP2f1povgquQyM5z7USfwh54QdV383TIPYDyrXWYapzB
y1IzL1iW5jdC8tpYbm5bdo9ezqNu4RNEFy9Cw5L4XBCrD2b6YiDVBpEOBNNSpjq6I8dmIo8QI7r+
2ZlJl7BdY0c8LXd2iZGDNzKK46yTuMwBamaLRk+b6IZgNiqYRCaI2Wb+JqlSB8Itv5SY9rPdVijY
QlzBr1KJnZP+pPYGrX4EmGxV9rXLs3mX9RV/WE09WHRaChwVOxvRlzV2fNRWGk26pWaWzedglK25
wyxD8x5tdFdbH/Oj21nf1hDV+Gpo0hNzds8q3ZuhPTWEvOzsrq4T/frPLylTkiNh664jDwt2ymgp
dLKrSuIusoluYh2+kIRZz9qc1NelltVVFHF1UqYTaOZLrdJfMqVoN7sNCadZR4C6jkd3t6QfWg54
Lu3kY+TCw1xMcWxxBPh6HWGyhNG4I3tFnRov87yVe7l2N1nIAfreeEns1L3ywH5feTgeusa4wwyJ
RwYjgYQ5sPMGWydpApycvHP7wNC0rwsHKkJu4dWVOzEl5FLqqQrpoyMHFq3OLnfi3F+UvjnJMMpO
W4LDSTAa1i5meUlJKGEeZLf12PIcwG6IgBvFqD1bfslGEAlgZBJvTkferwHJbsrKyO7vYabgx/Oi
AF6ierQ8kxyhE3Ymc4Y2igd2d+EE9Yq+CFk0R682/lSgBf1ySJuAnDbYdgOhGLlD9fggPJb5iU1n
VuTyN95yvFC7yhCcnBIsqpqBG4zboLHdbwaOcudYUXdIagY/nFRecc4T4MNzGuFdnrLfJI2BgvBD
dIy/vuXyF1n1u7L7g54oZs1KAn1EuafIQscP14pQ67pjwoYjKCyHPyTQVk5B0zsR75CNRUxEJftD
BPiZdXNoklP2RwRQtE+xq2fjZo7VcxQBdC1ZQQV0M4Be0GTYz/pxVPGF1kFI713Kh+jwzdjWc2K7
DLiD82y1nUD5NUJC5zez3DTs3DTIev/xpvkwASUvOyTujNlvjzBZ7TIP4VCL6emaTyVd5eelLYHe
RzSRpJO1oxfglUVttl/WbcWpjCAznUvCp0AP9HMt4nBIxqfcqFlnrHEawAkjHOaOp6wqvvI0sgMJ
NZqRvHwQfHO4ZW6d09DQwnLVKPXfU0KM3mQ3t9DiozGrbh9YddRLvqR5fUxHctdTt1JG1h5n7hPb
4qgzK3cGQ+A9RX18l0TWWzdXp1b3HtEj/yij5IvLrzzCsKbz/mBVGXMrRw/AvshxZPXbopcXJDGb
GwI6N0PCeeRlVyKJQe5v/ZITChD/0nfc6mYULsV5LOwNfDRRSstBzikcy5i6KaYUI2WFVnYK3Nf0
O5V8JAuXVYwmgG+8uzTLzHMUhXXi3dn3FBppOvrf8kq47JjP0XtCbMtzImp7IrZN1c4zcmxAYpou
Y/c6jvOXlqEb6PFOGxgpej1+4hl10zgb8eJqg7UYr13TsIvDJ8wAcDeyWoDtwTshjjaS6c+a9gdB
aUWc0fQINSDsN+lvNToSAEV9r0eeDoEBGi8OECBDv7TmY7yDSnwPi/iSmIT0lrH+wiRnVusXAtqz
7UkI8gXjvvmuifQNMw5Nb5DchUcSatnrGVtFreotP7IXkPAqufI0fB4AZOZAWEVjfyrOgp54pQj7
j6rB0GVy3vd52h9FfF0h52A89qyQrP95nVvQdDiZs9V8ddzldzzhAozreOeNrHKF+eyAKOLR/Rez
+NVy9WM2yG+2Ra+04OARxLUpKc8NJDQ7LBe18Jt1ffC01bjTi2fb8v7Ym1C5OUygO5ZYHWYXt2Y1
kCtIiT6Mz2AITfzSwIBvAlPgrpwa2Iblb92sMe+O5xGjKtWM6qLT4c0hj130Mj9S8vmbJzWPbdd6
ToUYdk1dCVLSQIm1+WLXnEe7YrglM2/zoTzOKNF+boAAxyd9n5eZ5ndAktldA4XGdgMf6t6ZAOh5
i3HstWWXTfygGZ9vkcH9z4zxlka4Y438jOr0wSOX2FAC57o2CVClCyYTRATPjegRozmMzQ4QFvx4
VvNQ1fMZ3exbLPk9wK6SMI7x2xvEzaTP04vFpZhMxl+BvT0rpxP18m8dHM84KxB3VAXuyP5tmFGY
RQon5/J3jtPXOXZPWEN4+HCa93Ef+9tPaFtLTT1wFOr2fEvsSAXSjRygIVSkDT6OUDqBnPJKcVx6
HtGox/gZHGd6nPT1U9TzIddb+bDM390QyTvOmf7s/eWKbi6D0YeW+igdilCHfDnm7nTtRpuXBBjj
QElen51lvipv5Fg3j/e1WiWGu1L4I7SnNxDfZLaozxIi3tudoPSQ3ja/cLP3qfTqa9bhyi10fMtF
ar5qJsVoxpCqKyPR+9R4hEwG8jSmgMcsE/lo0l0QGl6Fky/yOh4v6f26OI+eSJ+2vYQ7ddPRNJ7M
eoQCOs8dMSzZPUwU3A0xYlmEkeBt5ZuaZXcjf64dNZ7creH8yqtvMU5HJ3EOimrKYlD3UdGy7F4y
ua/76khBM7VMDQ/9JKLSQ3UmW2/5s9K+FwItkqGwfsaJujAdD87EcLxIebWpPZyK9UKpS0/XMIZK
dA1fELy+zAKVgQNyuWFE5/a57dTXsEbKZ7z422nlvd0411Qn0oof5Q25fZ+5y22M7cdBdA/1YPw1
OLeWFacmaInzQZuA7gIoc3Ji+fH0ambjRajtnrCUDIii4MlcfI9AcmroP8ZS/7Jj4zJE3V1k0+bb
DPWzsJl2R0veXP29rixzj0U+NJSuH2t8UZGsyJpXHcNR0dF/xnHB7KboaBf9WdIwhPtzajDScTQt
6ZO6UN4ZPwC2lixULfNLr28aVwuPb5IglZYzH2QVHvbcsx7XNMYdNxTFnpWrwTXTXbq6T64NFqbQ
K/i/dN04e2lLwwo5kV7buMdOrcY/2OIagozjGCS86xutOVVCr77oHIaoPl8XsrXHqaJDZYwdMrdu
fetVnJxw468HldouO8sfBMY7GO7LWn1t6f5B9Wm4CPuWKefJtK/N4P1d1XzRhplwbg9YOgFE7ul7
eypB1UwXNJjnIaeleLLSOy9ezkVj7GYO4HqZwKfp/hKRxtIDYw1rzhxCqvpTC/q6cHjuhGWSVIKJ
6XvYfjLR7ZSzevhzKG+G7QhK8/fs8qRTKLZ1Qvo8NqYnImn5qdFurn2pIvHlDBazvz4e85zoOkoY
PDXHJTpijzfCC3qg5bSPltRRZutwsqRiM89JnTKmHRoNCoGt+xi6niq9oRuvlCYQlPmjFhk02nwk
faCQD5UxNUcuz4feDpI2L896dFe6A0HXcdxnteyOdh2f+CnawBgFOt1oBZLs2nGApxgay8KFUbSI
bLwHMMWY3KmeOBUxjqcGiwAlu0Bq5wW1i4J0EiSd7pO4Mji8EM9abI50m3K1NtN8M9L8rYdxTVoO
zd3qUQ8n+apmjwBiErMkX7llVjqV6UtoU2M4RIAuKLKnS0AfKQUowQJhpcC2N5nYh6N2E/saHJsn
nFYCo2LDG1EyxI8zGYtZjHyUU/LY2tw6Uc5xKW1yzObaX2yAj7bO3jvKJqJWZBYz/aFN+/JdlhNO
j5JOec0d+ns7Xk+Qhw4ze/NWlB+x6p0wyQJtI2CWenxPDGo8uCYOPIuC+UzaDTuN9ORkNGEIghs4
8liUs/muz+tCKCSf+2DNqGDAqwhEmEO4PkFNwJNxW+htOWjbqtEbybZQisL803YeN7T8WmtKYT1N
PIixnfmQyAnD7Ai5f7Dc9lR2GHb9UrnFJy3B7oNbDU7Y9rq4j1yZXFyq9XxLWt9o6eZNIpa0ETFT
/hkW3cb7UBAGkn3htc3Nsbm9LTIRwZoUEhsDH3TRmPGxKRvrSH+bmFvU8i9ARFqo5U+s95cnZ3BO
o1V8RkX8Phje+ssj5CE1okZj+tt1uyycyF5e6UL4a3Z9sisWrmRXL070Z0EPqHsoy5LXUln81MUs
zhsehmQxAo5yD12m0h/XUBcV6fmH6twJKoIH+6lGzevaZyqF+AYSb9gPWDROSHCrT3TO9QWXlKL6
MVwMKAq6Ws5ZvfQHToyc7SvrJ60mHVCAQ/ZT7/nXMVXRaN69ZxsBst5olpFZW4fIwoFh1MAd6irJ
Q7kyquI1JMWE6f8YIdRQ5EmLlaQ4Gzi+YDirBHeuDl94HjWUcDwYyFQdHcq0+4ztwANE4a/m1B6Z
VKm47bPW2FR/mRwWx5j9BrDElX9acHX6qDwGOVk0gByUlKEIX7v6U1bFhITsBtGK7YPjTCfXWg7K
LB8yHfqFl0JaL5qiDM0uPmZd/4tmvYvnT43I2UTUMigEo/uM51fEpBhLxZIcneWGdetPYs/vvZaF
DvXqfpOQ2W8RHyEhsyKQ03Sy0vg8Fw4giPKF8F+xk/NM2SfHsVurq89pcd/SvOmIN+Q+Adk+TJxZ
D/RUZxxEhR0t3pCEAZ1w0fUHVx/wbB8Y58mGmjEDcJPyEABeu8O1iEuVyiU+JiQYtKKjW0Cao5iW
s3pcBLk9E53F+urTsjPtCo3nJy6/7qknqaHW5cMjQMZJ/jiuzTVK6FdteXJ2mAgephaxEmh9SO3x
XT/YfzMWi1VPBbFZVzX7EsHT0MFg4XTNCXTQk0DUY8tXH7vGlNSLbGfMaN3lRs7xG6Q1Uq86tMvA
S6bOr0lVvSfcAUfTs14jd4zu13L62WqTD+CvwEET9SBjYYSj2+wJ1bgHckkQnTHzr+A/c3PHE4Az
dpnaVBDh3LCtv4PyiuOY1yinm/btRjpmb7xtVjbUQSLbe95FZM06gsxNxke/uqxHYYE+4frGNkk1
u8+h5zJ596ZGDQoSxpNaPWowN+p1apHl1wtTYgcjX8Z4pbZ3yaFIbfMQN6a/Zm571gv5VW5PhIgO
PqfJPBwy7A/XOL7S09k9ySEZcDEjS1ESEzqj897xnAGYweyQTGc1jn+BkD2Lga95nqnJswiHrEM/
hqoXr3GfWnRm9lcrQu2YMmLQJTEx8g7aN8m0J4GfK6TykWM61TaRo3VBMZjlPhfABEdxwy/lK9Ic
h6gGo5i2SADz3DxwkszM7ZDLG6GkmmyQA6boFnF0gisna0KWTD9GmFsv5MgaftLWC6iOoea6wgGd
9lTrZarbxTmTooUxwhj53wTN0e7Nn/FIquFS15HHAgcwHQR+KyIswMqLGgnOmpzzfwgMLtzIHiEj
ULgkc1a5G3Woq7WMH23h5Pc8TkkY60kAgIfeugnxBxey7jOofCeDsb25h+JCnfChmZneYkZbBPIk
TF2tPlD3+Ifpi01Chx88LdfzgKkPCUO3Q43sM3Qq+TysvFIyd8XkV6hXzEPibsvO0oNE7b3e3Zd0
SQJWVbs8AloCTCKwKbo4T2g1dhail3fHSKZ1OA4/fLZkkpMZ/zMrrWMx6t9JVz6qwvZ2G5D4pFsj
ucjh0AIH+YLYxgOTAuwXFlsvDX4E6FS8DeDHbdctn7EprXYHBP7ZTLAQJqXCPDWW2+kAi1ba9A9T
el6apA86nGs7Z2vbrkCLYNvDb0fJeA3oGZ1bcYfvXKAXU6Tyu267CkhGTKiXJm2B2y+qTbce0OjP
bEFvMZiBQDu0rIq6L1von3mxXIouhro4ctza8AgVJ5B6tila192jNDAAmsXbIB6NxZsAdfSMdjoE
fhzVzr7ve6TzBbA5z6Yl6Mff1HCPF0ZKfuFIfPHoDNkNTsNqI+FMCVIgMDIeHZRmTWBGQBQ42Kuc
JPpsqDj2bWUpVmYLV7mLW7hReN6GKvJ1pwMdUzQe7RdJvce4+jVuRJo+gzAA1ipkSfMz5ev7IPUs
mCoN11JECM+0jaBVKlSltjVq4bzU88MiR3nyah0cRFuNRMP1t9FZ3FumS2bRanzrLJnutcC0YUSO
fV8e+BqMPn+B7RztdOvJXNRfCRqdDlUaSaXDrnPmfja7JqDxI72fynmhjqar91rLRlVO6b2UiD5k
1TdzoNuG60glV15/11z5dwOc5HtUb2hqdNSrhpUnVFAGaHZuzsTQ+E98zXKN+4l0PA0JKJ0TbrM1
LdCFmQuuOe+aWJcc6Kn/1VKhn6IGm1RWl2/AJNnb8K7bJTKKSbVdySoXu2JKvzuMxGfQ9ERQIB61
EelpoGBHh30jjYjNxdE3Ak6+4aGWP5SkkCb3tIQYdbIXpCVObez6DZCH0HCdU9cJtRmFGZqZxeEH
jYojmJE/VB7szYSutVVXT4Obv8Vk9xEdXbaNQNGPOCT0KSrhUZJ/kQp5z+uxAmbb+pxqly2LwH7c
wKagtgN6Tx8fNq08Oc2TASuKuG6w9mv/xgaBq1N+dGnSH1eD6oKEdp0AaMtxqByI0Xj0gYFPD0sz
jA+1nbGe0nlvVH2r+FcbjjoGaDWoDevB01+EI1Yw2fEx8vhcjLkNNVZBeKKnvZ0YaBeAqtt+Tu7H
IKWo4860He+uda23SjXU5UiEVgvDSzjLyQygbuA7FDpvOlaVO1Pil9H0GmwTKjwF5u1onbP0tE2w
ZxAbZGGg4wNNMKpjPNjPeqJtIikvip5C67kZuDbdstnpEZuLcgtnGzOcGPSTqlXJvqkfRyfPnv/5
pWsXzzfYC1sx9Uhrkt3p5QDBaJIXW8+MfbwWf8atTrnlc8bVPQ9PRkERl6VPHXotxabmlLOOJEGe
A23KkhogBxtbFm1iLybqIhRr3qGil4SGpIPKEp1gKPEAw2mLp0xvx2vbe6E1tvl97SSnZOU/bjNz
2hy++Qn22+h7vxuBB7Vx3YaFZVIS2OEXTWdPJ85UIeoXd7XRqAimEptXLES0i1FNEMy1FPi80jYO
a03J7hQh85bjY03/6QmXCNGwpBOHxFswgOMLkpb34I1a9pxKmKnZRiatYlUEPPob8us6R86xfIrt
6SU32RLSQASpZe5ynOfgAmfOjjKfwfrKX2IVeHA2NU3S7Xi10+LOZRKzB946JFnVK8aZHYGOD2i9
7qWYaetxR3V2cs8mJtZebYovDjVMBn/gWuiw2++yZtV9oxqsw9pAzPIQHHWZTkd9YrVrDm7JIVph
5qGmRLQyftKmLCdFrqUHQ4y6H+Fsj7UUhcj7ziknPVu6oMJStOyoTL4r1XF+yksd+9UyIwmIyMW4
MXynbgVIK9GaJ1M4kJPpo8nWTm4Mm/HAhYOTvCRi0UuHw7eH/xpa3zRjiVlZOgRK57emfsEVOPDL
IpM7w4y/Gn6gO6VWeBeFcRth01FCV18g7hPjT4W5t+RALWpCDGdeOC3kcrnN3aSdCqqhPGd6nIGx
P7SCwarRx3CNRcqP7mIDMnLUfxqYoMMjEBRpz5jI+zHziDqlsz2HMeFIPhulkkeq7A5eJfa9I6jm
texlmx5yVqKoTk3cPlMz2L127WM74m21Z3ePJvwBRA5wcJfaYcpC+QRtmcUBa/WxYqO+VPFBNyzt
6OSAHSQe/gCA4M2kKjJcstze9e15qN38nicb/eXAGWpFzsUe9V+NzRal1ooVACaXfMzsC3CCctCe
tpSqZAZ1KYMkUNfvo3ga7mnrRp/ntOKXnOHHwrug5gBdUAeKCriGtpLzuhnviFNR+MxB1a9M2R4Y
K3AWTeK9XevPOlmW0MwApXlN715cvOTUjsgvPWs7aE7FdGUl6U8ee/J+yd7oWproUZRBq9PY7Zob
KtnRXhSx85AHGNSdJXsfbCX2E7tN1l+BThfJiRDczrWVfM6pRpgX66t3pl/Y4N1dIljmGM48UHhv
+1aOblT3jAKJ6fwt0/Yj5d1Khi6qQk5UAa0GzinKasAJcNRWY62PBFUvMsmyfe0s4NUcHIHdnBzG
SrsJp0EzNlzu0qhFibZGBtL1VG4FQ0XyYJYQBwQFd6RsiO5brrwvnWrvQLjblSs7ELeg9UeQ+/TB
+W4ypu4yeNIU4q4/0jX6U9rYFNxPeOTzbidwB4PzMzzEI4QEpj9fFo4guMG8DgESLB5OT2PoHvts
QxrP9btYLO8Qk+/Szehi2nEbaI1OdE532otgyqX3ihw+RmWkvxj9OprVrtK1ywzda98LbnQVzGWT
XOCjXHHb/4ooIIYdktBVBgfGLLvjyjfGeFucsMtH9ymdOQWb2Kb7N/bOo0d3JL3Sf6XRexZogyQw
msXnXXqfGyItPRkMmiD56/WwukfqFiCNtJjdbAqoqnsz836XjHjNOc9BzQONwVy5PQ8JnDQfLE99
l1c1dWFyW2VYrOm1XywSjr2y/kyFzejO2xUWJZPvRJ9FOLUHjbiC7FBuqUE19oFE1A9K+CcxTuMN
jpMrWVkbWAH0twIis2laz+whUFLnO5tG4tENn8t47jY+SqfbuiooqCrAMmyJWVhk9sFF+MI6TCB1
LI4JlkfGWQzfZdyGrNcsJn98fNSOvdHEb2jGFoLTNOwqm/2nXr7cFAZHZbblfcFLF/IFiVMk2DyJ
EKf2IFeRK6z9cpnbNvFwSHPmdBG9ELRuXd+QI8Tyd0C31zsbrTVxgYIRIIa8fWfZNypu6zXrzgqE
Uo+ER2W7LCXwp8sZVoToVmPc2sqEGZCqe6K0n1uFD5XM9n6XcB5Rt5A1HdrlfUmSxuBCHoXC26Gz
1DXraUwoUyZ2Jm6ctIuSS8xaumiGe+pABxVMhoMTUtMSxFas/cH7WIcazDu6+mt+Aa0YSRXHIA0Z
4XSvZdTBsAsKzFmKbBx+NAh8J9X5z0EqZzK0TJAwOf9wcu+DOpwWpi2Oud3uQu1+k31eH+A98MoS
EBTE49oTudjo5e5Ux6lmfwv2N94VGKT3drIZQ+OJucKHn+KCCEvxM7p4NAHdEJn1MbuUT11GvGUs
+MtHirEf4fpHJKZZGhpc2PbZgZfqJRhayfTdBIDnTNlj6E97SqhzEA2PVcFPNo5kITkB8USAFrKW
N5ALlX0+Sk6ORo18Fa2u8legUIAGVvxVDp23lWjBzwlUXtUP6lxgBMPBUvSbMJrHjVW71sp0nnOX
2UJos1iYFFjTnPenoZnnhb6ZDD9/gIDISfwWpCN7nXoKT0ZWvM/4vldSMsxPcZasS+KoDhEhnUBr
g3HbdpW35tndBqM7fAGDgE3vphsTSue98ZY08WubzdWuh1eLS7JiXJSVPKzcK9hz+cVe9+aWRXlG
QLchyY3gYHuQC83uoN0ZayMwT6B8BY+1hV8pi4QPfUN4G5dacD2BzSKdq65IAnDtbT3bDyG5DU5l
14cgL6PVACNnaZh3VRoMh7iHEkNxpLmXQCuXeDZguN3CCYITlj7qBg9/YqWYtVJbPKVYphhqbYbe
xcMIrGobzfPOaxWyUK4nJv5M6nB2ng0Jls3PO8BXtr+exSMovdeOnLW+G4iJdyKQX3X1WQiWi7yZ
Q3lCX/XY5uPZTIg3ajWHo6p9KuuCw7rnNWHeTzq8CIrnEcUfHvMG7VhA9VcszAD/vS7jcyPAr6i4
sLlUEpDITAtxm7hr8JTDYQpWjEOXdRA+rTB8iDRb6T5TCdIL9gskLBL20gUzx3jTssNS53Qe9zOJ
5ty3jrmSTHNu8JMjANBfbUz5yaYoQn5hcEGkza3rh0+YefnzZ9WFuoZxVV2Tf/vUSrSbKkFqQFBL
tuuDnuWbYRRn/GScRXBICjukho+bQ+HcE19xLdMU+qFnIXBe2ItjIH5wjkLcNDFiqxHab5OZzCLr
BK16Z+67GPk5LCnGFTvLgYaD2yfewGXMOVvKeD/zPk9++ecAd4NIdyFEeTbOqAaXm07uwyBvtqFc
MAueRH3ia6CsCeX7UMMrHGV/V1VYdruZtbTHBFh4kl0VbyuTll8xxb+M5JcQhWCP8jDbDRpso/wc
7AxAsvLIrUoKCCV9jULM2E82AI+YCAaj7b5zgj/g023KuPcQ2LTOuq70jcvqnvRF0szLLOJMQ0Pt
AT2Dv1xfqbFQ++rDdmagPF4Go0cQvADNawsRETshe0HC5dJ6BxfvTaTWlxSZ3kKZnjY22ismZN22
UfpYmVdtSQUh2cvTK5bqaRwgkTrOs03O1M4T+jqc/OlAbbfpLUVAUhev06K+iYQggdyt2CI62M9H
3A1VgBLZZ08fsYkiKBYdWkivrK1lnU/rN8EamVLvQvLSdzfmREVmgMituxEL7SpPhnmPXnnt9qMG
MFy5tCG0+CxpGbCGBdOb/jRnJaz/CFOm9h5UA+O0gowxKZzJpSXfmSrXkDKtY5NC9fApvClggkXp
cay7btiZlXtvTgCo8V6ihUrECY3hfWSWTx7VvwWkG4LqLs0/pJG/9AlrVkukD4xe5g3UDPA3w3I7
TsEZ60u79mfwUuYsOITxVhbW/RxWD2YJXQxwE4XfdIuEbCMc3lzDs1F6ICAaZIQ4On+adD7uIDSt
PjR6jcTVt7BqCUOrubS0YhFRCRzB17Ft31aWp9dRh+J08ItmzaFNOE1n8G6GxjlmlBI4iwLdq/aY
ALd2WX4DqTiMA8tyemsjsYt1KwoUvdYHmjGcACWL6OJFSDLs62bd1khPRvOOknhfKWzPnqGOsMKv
gwQ6RmjOEEWogtq6XQdI8YclTxk+as4U1xuSk8cN4JDTPQXUYH3XuRRtfbYDmbHA6X8mr1nBg2AE
VMcYKKbwhxetWJkGp8CcPszAqxiNkB4zwDSiQk4m92sa5zvqqGfAvRc6KWKp49d55kUPIAgkdfpb
eN4xEMyPODpgJKCbFNwz0V3s989q5HG56mT7ZIIIgsxQ5PaFuf29LbzPUFuIVLJ5FRjNY6oYuLBY
EHH+7fsjxRxTfjcpr+oI1oU0xXMKtaibWRba+Bw9ViCzAbgvv6nZN42wNQETS0ZaeP9MwldscUmL
XPJ3jVd9/KEpzjeZMR0owBOiIRXLO9GsKRnjdf6dDN4dY0eeEs5ckTETiZN4g2/viGoXuFwJWsPE
3IqiOrSuvUS8IiRl8RNCnmpQ73lpeoDWT16qRzJiGtwifbC2BKL9sCx7THUVX5ph2vmF6Jfh2oOn
F8qZobjVMdHn9AvKGp+FMR0jq7l1uHB3AUoFSA0buOkD/kL73ODEB5L0PFSMMgcWmruIL6LrXF0q
MW1hSn93gOV3ReIex9J5qTP3yiPdmdHNoia1T6QCyELfOmEzrTKP6XgIbo0pSMVtvm0ZUsyq2YIu
455OY4BeYwH7CTO1YnTPck0ynJRAg3GjbNKRP3nLBjeCv8FJ4/vr0sLwVDbBwdMQkacRtHjAfYoX
/EWo3oTNz3Cg1gamkXQLRSFda9vyNx5whA3YgebWKoG9TM2xKr1073S2uati99qOWMuNk1VsQh/L
dURIKhx81KRuz5yZ/VYmcnkSHvxy4xaMQvjImg9iTYx13TbJeaqSW7PJwlOUK3UjzVLT6NFWkeOI
f6FFUcX8w9MeHrjUfSG7t11xmAGLSIfi3Gr0gFnw3o59Rw1oWjszsXCHGu59n7jvKQxYQL0PFBnd
YYCZHeSP1iSITs/SQ2W9wkAuNsrD1Ga4GsPbUOZrL7BMzKBIO+we7rCcdxR/2c43qivUozc8SLuk
oHWUvfkw9jNj0e4Nc3e34WvtdRVcmUxIRTMFayMDQ+iK5soFoYpbWpubt7bxPxdCrTJFsVMO05mu
d8hkw68SgfmZbbytSE+vJotQili1L3jENJMCpzz/+Q98TuRUZHmxrju6mSyjzDJjMMfEPqr4xXPa
g21Rv4RgSzPvvRtr/p9RPIJf3QLJHmgD2itVTy95DhG4zZGusmBjS0SRxLoZJbJzsaZM3bgVbV80
wCzo6nmr0pJmaTKvMqJbVWWiZPPYiiXJIU/BBFu2PI0ix7Kf9t+RM+6F2hPkTQUUMmFIGTNDmo7W
Qd1DnaN1oND9rtngYw9YTUb6rdNFXZ2zXbC7FrigfTJgDexFHD8Mg0fwZ6i/HbdgFk1fw2H8TbbC
m9TlLkzna+r2HQMLNsVswy2ruA9ZIqjM+2AzvqEeORiwGANlPRAFzZS7LYs1jfap0OElJakC0XH0
IBt7jUNn2doRZDv3Le9vw2OJ6Dqi8auMGGlqyHoL+hJopM7ayxanoS5o9xcjna1Yt0sYBPOCrIMi
CA2yuB8yPPRtzd+RgTs/DsQlAGpcQ16RKt5N3rwNzRHClk8kgIgWLafHwNVG7hiVYs/YDDdC9Ib/
6hp94qVDOxgIH7IBt31/H3TyEtTsmGMZv0SieTWC9Jm2VxrmPrBHouvbx25uiBofHrUJm4HJCmSz
AuWvVXNeCypSrfKDqapLBf8DIRF7lcaj6FGnvEQeKAga8TN6UOtzQLc+oFyB4fJlmv57x8YAqSEg
2zSE7MGM1ITZS5IQmdatfa2K7CNNp2xn5Hqg/shpjW2HiSobBK+Z3JsoKb8MMgGgXb3MDdKPxpzv
ywRhJS7zyLQJPrT53EerAPnMFBzFOwdgjEgI5RpSCjwJaYZCEZpkarcxU5UCizZ+eDLUMbuV6rUb
Kr0BDbwuikWol7jeWinakLzDLzEAcOIl9rds5D95fg623T/1Q/jSDwFMOEGK8zxEJ9N9VexBbWFQ
yshqZ5S4EbxgQlvgT1emb23aUIFJobEf8gotNDkoSYkWwbXkXYq0uSgnxjNBOazY9D3DTXfldIHp
eHZVSs4zz3k9W+yxKvxjKE2HSLEeYkvPxT8d2wSNQfYQ1vVrJ5srr0NDuhR+tay/AZZv+07cLI96
1GfuGgcKFHfPeuF6jELjIxgQr6OKX/UhfIQ0vYXI/kFJcxXJgsgyK71J+WG7DMxGpbrXLNT8Fl2B
oL00XC5IQ410Y3NEJHrBX7DGryL4LdPA8RVxFlkBwQNj/tmcnZt4cDfxfKDj/BqFfkNznPQo08cm
jDeRBCutrIDOheOUgIIVPjRWv4oVVfNWsebNScHCmczZWdfAAcLboLUfkmx8UsjrmDpclxEJaMmk
b3y0K/F41thkeCiYXMaSCd9Gepz4jpGZO7ecnz1Nvx2PDzPZKOhD8WkUaLI3MfmAGslu7bY0RhMA
cRV093448EqrBYTJ0K2UPSFcDLvXqeC8TrhL2/jaNbOtMCCxCnwVVDLfMUhLSgNKxNLIjk4Z33kE
q4+MxAwxEMWHag3MzlMn1alqx4/F71nn2Lfk6PhsHj+dou3WoSLeSM4EGYTT/GooroQUFDZu82Ir
aAA3nQjWEU7Ctlw8wiNKlexHzIuHD4EEYpJ9iduJ2I58zUnubQXOuQxDCdZOUENzTF8qDjwhR0VZ
QPR6t20tjcWTQoHKGn3VnYtdD1xevBI+kiUPyWW6GL805JdOvFheTSmYjUBz1TaiThYUZdT0K79V
JI3X+aGsmgdyV45+gxErrhQ+5ST5KDTzM8NigpqfvLF76QV7ZNXwysl71x5OUiHWpJkeNb8s32bo
hAEwwgaPBuMjcvy3iKnYxjadN9yhB9Ja5MEwh0sxOx8Ard5FgoeHlR2UiPgqrLDy2jary8CcVm4K
8Cwa08cSzOMlcFmyR4He+6p6jmaquOBXhAaz46Dau0vZnpjOTddPF6c3sT6gJJzUcwaUTqDqApl0
kND3Y8eEUzki3YnC5LriUyw1CwxveBjH/MJA/ugkw685pPOKqxPZLR58nRz8Mbv2CqxgWR2dKytD
AI47PEvi68ZPDxFJDkwbr+zCeqAe+wmN+rFEF+tlDGRE1B0wOaA84WdNegMWMwlPcf5gdERFWfaz
Zw5vGhZgWspm75tdfDCTKwUIBR8TC2I13JB1iOKVxi6zmYcbnvfgMyhmyWWtXQt2WYZzNI2b34S8
GzQe6T1jil/OalEO5pYFzRdeEcIdAAZvDVvmu5mqOoX1u+qXR5v66jvmzZB8z1VV4TmfM6RJ/oDm
m5zCzpnYFAHEC5dhfR05nxa0lLVOGG8nyODXidLjLlKf2GMvhk9uaOfYLz7l/soMDSp2AyJ7soVM
aF86D3lHG84H2DYEWzF4XWn2WjmI5MHMBN8dnU5YhO8my7XWfB9mnn/HzU8OEYJp23/GefHr2s7R
7pE549heR/WmHMftHP+QDibe8KuAjBHGPS/xlcdRdcoLi0bYi5aRquZCYfnS2ZR0U/vmKlRLbTVg
lkcczY5l3Sk6+zSdCRhBOwrMYC2UTChWpheeeLVkHr4avjrYKv8hLOtjiG1UWy3q/ZjzaNi1JXmM
jT2wKrOnk5f2K5ZNB9ebH93Y3QXVd6TTc569ZDCcC/4+Ay0/OaKeULq+BMzy+mh4iEv9W1eUkdi9
KR+Q0ELmL/YihcTWq+J2Dpq3MOz3vozKo+U20PkQW2jJwhsw2IQNOVtaDQH/z/9Ixpdozn/YNqXn
biCJiYmg08xnxwcVmDWVuXHRK247A7O+8+HT1XqFfrSS7LYmeGkNRq+5cFWFS9TmcULT6hMJT3QQ
vTcXAgKi2OITLpju1a3epIjcRsJfVo5ontXyzAgboW+WorqOwoMz6WOuyTTW7cpqTnmdXJEwezRb
EA/dPB/M/n0eJ9jawSlK4Pj0ErKZBmnd+rvajbf2YmMmxwCBDBuHlRvmwNEzH6OVNbZ468tNgIFz
nQ0CdJZgXlRLKo6QYmztGPPvMJMFWY+jvcYEXq2zEZOfa3Vy3SJEBuCod7M3J2fbhG7YRRTX2Fz7
DAFRIKV/hLyQra78Og2OXp406wwwAjdfSLI2wXUkq1HXam+/GQXcHaMhCVokGSi+Or5oHd70fnrT
TEhMw/pnyHAT+aBDmdLhcGT3tO7bady7ufvMOpI5f0xFHY4CmjTPt8Ir3LU2g55yxLzsaODmDYI3
cB8D8DDG1DmBw2s04OaayToOqWhiLbqQmNneugFlrWuRqVE2qFInJohZUfMoZ0lJzh6+1gzyMvkC
PlO3AaFenxy0II60IUVmZWjUqSpQX6WI72xeTwwuSX5i7rSzHb2TrEepzbhliBgxsA2tGqzi2Pad
W+CubsMZGQ2/ae69GJHDpufXy6Cgl88SM/C6LCwmPWHPA9Dm/IjQ72si4BLhd8RpFQZtXLeOO+B/
jNVehcMSP2KYiSbvPS7zj0bY6NOCYT95byKamRyS8s6hzVfpJ5qSAi5u89yo3NraTfXUAunaWn6A
ntsP8WbRgzkKAMPA6B2U/L0SqNHKmdO5/uip0wpiQA8Jz3KU2PdQ6sJdVBkneBP3uuqGrcG5peuI
9IZlwEI6zkFUvKmczfuyN+2tZnMAruQKUjGwgyqjcnWdL2EX+YbB1zesrgNFZr7XjAqAkzERLbAp
7Bw5AZJmRcuf8E1BlKayycN9nU1PHQPNY+sY1+Mc3Miu/WrC4BFkpT6TPy5JZMJHMMwoBvvee2Hn
a9NKz08JrrV7JA599RpEZfxaRDZOjDnZQzfZMmQmQBiGpm81T3XOT4KADPs7OYr4OKx8P/RVs6Nf
wutGpaWikg6qy82j7jSk3SQ+BRGKPhDR3o57muxzRTCOZJUXEMW11TObxTTnYnPYHVts00ZjqLam
aF5cv2KyOiVfiP62Qde8/EkK+v/RpP+XaNKFP/SfE5X2P7WK03+KJl1+w99YSq74YwmTDXzPdl3L
NYX9f1hKrvkHDaBlBTa5ISGgpX9HKbnOHx44TytgR+9ZjvD5TW39Zy65a/1heh6IJdMPHN4d1/qf
oJQAqf71L/LfSUq+41m2Hfq2a7vCNUk65zv9YzApLaNAjtMpNCRDGR3sNI1e2Un3NK1lMOKFsHof
sUTcXVptAWTwo/aubHIGgKGMqHascmc2DW5lzyPGdyzFvQFDkoNPwGxGJgJEtVT71IsIpBCVDSW4
6A9NhwDbnKzqaOvQXCVNZeMWdmbIdhPRzRk9310LBmjd+KQSEFjXHcwWZrHH4OAYlAyLBNQb1DYK
2jnyTfLs0AMEscTjBF3untZi+i0nIt8sSlx+6KxeTg5vN9kFF/YUwjI3Fvi1JIc6Y0HJK6bD76av
geg4SHdWDTMadI++uSsgnK3CUnmo6eE6OD4auw5OEtETyQYKJ+2pLAUkmJleJMmY7pWGA7wt860j
myCgFDZ0PydDjVHlZGcHfIMdsM7Pmep811fhtLWSQB7qmCMCkQOqPcRb28COBB9WgiEZIereW8CB
qGbDWyfqccsA5t5nPtIf0aYLgDUiJmuABTCLyjyjBQAsw/wPE4dNAeqMIVsfYBPY2tqd4U/M5LnM
6ar4INLY/SqZi+68TshbOBxL3Gi1xIxPUIgieD5ENhLIHVfvjpFfB6CdjrJFpdnGSbjC28aAuYvt
z8ll41ritUE2x5VT8Te7CL2r3cAY49AUmk4rzRm6Jst3mGcEOR6iDww53AqtqWBKm26/LRouOqPo
wccOBLGbro9hqYvRGNbSe6saQzLPbNzHOFLhVaAR25IuhbiVv3vzqmwFJCGrVnqfgVR9xt3iypMT
aWvjGWRf1PlsXfzeCl49H4JlHlv+KdSB+zbic7jq7cHctxLiz2gjTl+1WUnkVZ1k6d5CTH9v5CH/
kTXAa0/8YcM8LklQagjG40PI4LPlZXuvVVvc1XnqkerU55tCNJr1gzVgdgyq2j3pSIc7n/ibkwMd
6ZpSyusAIISUziPM3IldzTkmpPRel01yZRadeWyiQd5OTZWREVLGv7MzUH6hYlDXdJfFoxmZ1aNd
BpjDcFy8NVEQXzLGNWdjsbCF0VQmmypAOm/W83hDNDbDN7ZGQJrDrj62M7gkJCwZJU1RypucrhcH
WDNBEu806krhnISYogeS7dp9l1nVSZMG9TAw+9lbs6JFM7wFaxHil78Ky0bc5J3JFqAoEqb55kBR
2mlH/zi56V/pyq3OsQHfWg60l5N07HSlsq5/9aO8uDNEUlBY19hvK4A3Vyx5xyPCeaRJLAjI7Yv8
9Ddo4xEh3mzcBp0X7DPhcU4MKtn7cdH/yBJHe2Q4yZ05Z/a8bglRK8gUau1T7w+s9DWegysSpOIv
i5y4J2Y53Q51BDUOm1wrxXmJWG3l8ylX2LvlEpvgef27hDl9F4pE7yffQ2hOAkNFdF2J2Yy0HYOh
tZrTzZjnya3OanFL9V6tjUg4d8RLGbu2yvw7gp3KHxOiBXb7pOM7RsOkX7MyDPcdT/JrIWrhUjgG
VPFurNtvAz/KFz5k4wAx2HonKJGHycE/htM5D/BaZaUot6PTQ+FV0L08Vk1a7URqMq2Jmft/SGqw
iD9NoD5S0eM6tlstT0kJPabBjfBulzZZKoXbfLO5cWClpEtChkRqGIaZdR8XavgussC7FXgl0KA5
cFMbXhTGXXVdmseCJSoSiJozyRIJY6c+tlGAhhRNaNGTPZKTmuUPQqAKN/11yJtz5rpojo3hyKth
mOgM/c5myoSM2r8p48Q/sCVC5RgEZfmUTh7uEWtmbTeP6DTSyB0v1Syro19OE7zquG54NSTefNFB
sKauLY7WZC2rl3gA2uv7LMD82hAPfKuF+FMJ6ZCuqZPnUfnWR08w1K4eCG4KJfJTyAWJOpQ0kbvF
mH6SdWCRONBogieLqj4lruVdTWXQbou5MPd5HlBG+zlbdDpSUKiG6UWrpDJEvFVtFe9Il+E871yO
vNQZWsJIgpCEjm7xti346V0jJubVSPru5wVeOEiVYgQAuDRyc+W0c17y2rrucJ6HVvzKYp6OsGqm
F1sH9TlLxLSnn7BuEy4ONGpBNQIsqIeHKMyZaMqir7d12zAv152JtqAwXHJBOfXfeYcUK5a8+Kau
5MWKp/C2iW2E4IhXeeRToyZebbBuG13VOZ8gaYJO2oKbC4kIgEPnivRYQLmuIOKMxktGB3LIDZlc
equPDu5Ypw9WKdxtRML2V2fEPgMuWxXbNqvDS5gH2RVsb/8VcBKRIlVUvFmNCl5L/Kc0G41PZGhD
WGBSJu09mvfip7O9ec874R3If1nCl/ApwKiDJnViFUIkC2quddEXNRz5YN6n7kIjzTqy3Lws2kSs
BQAFySx1106ZCSTchY96s/XuTTE5z9JL4fu0go8C5RgyHQrw66U0wjDR2pifBjWUghYwTqnjc28J
Tp1YobHDvS6YUDJ9xLx+Y45e9owqevhOuEwXf0cda0zuSMWrsjd+SUcYbjsYeZc4K5PFrWiSox6k
OY+ASf2UuVimuHHg/q0MWbE6ZodqXnUE56CwRC0rWxHe5uGMaixpJinWrbLomLywKi+THTgXt1Mz
YXt2XHbA3Lng973FCnbDi5IPm9yXCNEq+rZ9zuNJvqczhZ+zpdJh1XhC3vRNnZzqLhpIqCsKyz1Y
GQu1TdPhzET5GaJgYqfOLQ77Dl6FQf5PeiOqkYaUGFBB5I2I33l/uUyhVWfoz/K8PM98Vi3ev5nP
ibzF6drwav2CfCTm5k/MWa4wjbGy5qzAU2moxNlVgaZ9t4Iur69ZcrrUYH2Aqw1DGIE1RbSYk6IC
+MJmNgvYKwRQxA+z/KyiX96Rq7myeeRZwnrxB1qKtZsBQUl9Gt+UwKF+RA2NexHHJdt3NANzfd36
eFjaByWfs+AJ8gHGIJL1zh0jvYqHSo6nyf9pk3uLvF4yERmQFZscyNU8kE0prlN118qHOhSHUKiv
xO7X2nHwp+mj4W45L1YFX0SbD9OgkMUzgzWaW96pI4KVF6dvnkqvP/uddfIy+dhItkmq2MO0Wkfx
vG3nrybY5yCqGUz7KByq99psX5XbQF3oHlWu1d7NpvBoYCd+Q4BFabsqbMR3ZfRgkmJ2FlJCCuqc
NLp0NpLVPMKr2TCslzDNMqp819I/TJrVBsC6/4QeqPnp0HsWnNtBZI8fPDwTS0z/xiYMGOtkm5+6
djJBlKfzni59CbJjwLvLKCKXttyBD2NDLWCf+ciKoPhMXcBfOvWsfdeza59LxvxlEb0HUV9sUMt+
44e+JfOnBvGZdWu4yzsCCF4Cp7/tSjSZ81SE96RKspmOSBJY+2qCB9YEOFBj76og0PiuM0GTdBrV
TDIz+PDqItwWw8y4WvougnT5HDc1mSRy4DzDRb32U2YyEc4ANsTGcB+3UXc7AFFe5WQHAp9hv9C1
fN6SIDJZNc0Wf3S57t3ps6MzWoMfavl+Ic+C2TKqqZPmKSrE1UgsE6a18BQ61b10NRu4Gm9rpXGJ
ghh9pVJlK8hUBL45ftT5eggNdssgC4VZjyw3pgmQaeptesVtn6fupzFQNhRO8gKFCyp9yI1OgCJv
hIEayqU5W1Wjz0nv9C9YJBGn1QSSpTDZV6RuJdtoRFukXPhjhjN0KzE6Fn4vspBVaGWLEuK1t8hm
qhkFPYLeh+/UjRTU5B7S2fif+DsZhclRHfwoMzdDyOxMgtvdm9ox1mlofowO0eNzs2SXdXnIqBO0
SE72xrEp83blmeRoDQ3yRDBZ3s04Nn6PS35sfwOj9++8ZErORjA4V8IGJZTWwGA2BuXWZaLgvh9j
lWMCNwUZodr9aN1Snr2CZTzFXCzWBjixC2mfxVNOysR1CBebZMsq6sW+xWsDA8cI0JEZ1JH06Jhm
ZtO6cTojP9d9gvIy6iLxpGu75okqxUG46Z8SNy/a9gN4ryK0EImpPg1/4rTO7qXNn1Q7UX4s6zD4
7AkovJJKdI+6IBMUf1DxQuIm9gWkDRdzcrCG6YI4IZ7+jHoTn8NG25MkkKTz+xuyhJb06HZ+MLzW
3lUjO4Wj44LaqUM7fGytwjyXHB6oBUTGMFcuuIB4qOv2Oiwc/apmuyNhtjKQZZR1lU0HHcTiDRLv
Iudr3WTjBKl37hPfQL3utWaxRVqceiwHKpWizxnmF5pfxrd2pPGSujO4irEjUlZ5vvEe5Kn8hvZf
7JO8pNOBtzgfA0kUHzbLunqYFy7pxvQ1bbG0CMMhDO2AY9k7Tb0kl3BCRrwaQKUwRQjJ7FsNbUeg
Fr4i4n0ZErBWd2H5zmHvooyeCJ/GNnhwTEiGYoLEAoYjIqB7ii9BC2918tk3hjN2/2nqnUNrjB9N
RRCNWmICHBSJT0GNfyyyIJwZTTf/mHYiJWHLdnkuWmVelGeSCAUJU54VNfsVeTPAcWgUt17K6mU1
aSbvlo0Myy5z542AHARUlZn8RiJk2Rtong8VVNdWb2a3vjXOJ36XceYoma617qcvqyOGRU5Y6qkB
7cVKUhbnmhC7G3LtjW2j3fEhzVv3NPsJAZi+3cBq8BDxuVXlPBElOL4TOituqD5YA1L7nuM2k1yi
eGEmBCw7XWIcD4pxzm86iXY5mwGGktui4IG0LvUj9K/2Cbm/eBzQRLJG1rHJpz/W8leGrbyRTK2f
onJ0sLeyviNwPmr8XeKSegrOytiWjY2umZ4USf84ddbH3BHrzeUVz3wUhn+AmpH328yP2RvEgwp5
arFxUmph/nl08c2WG6FSxKVe4RiY8atmvCsxPCBosElGQCsGq7h2sw1UsidZBjdjBiOYTQ6leV0f
u4w9UlRZdCLe8qVsY0QsQjDmKExBv2RjghWWyQthGvKaX9w+G26M0xtXlTw75C5tAysYb7COVNsa
UMplabfeKCmw62K91/9vBqJMCK8/yp/2fy2T1q9aArCOk+5///O/tn/79/in3nx0H//0L9s/ue93
/Y+a7n/avuC38oX+/iv/u//zLz//LXq85/5Xs07+GOnnP8867eV3/B0c7/1hC1sEJsWqzwbeYQyq
f9ruX/5qWX/4LnlJcONty0F8w5zx79x4wxJ/hGxvvNC0XIwAuI//bdpp2AH/j68ThNjTF+68/T8Z
d0K0/4dhZ2ChT+Mng43qhg7xn8uP94/DTqNT5GqK/t0nxqueH0dVrIfi+x8+j9u/jU7/wpTktoag
0P7LX2Hj/8fvwZ/EF3wKtuna/MD/9D0iTyMwLkkAqTh8eJvRZqUomuTGdE8gnrcggek8kL7819/W
Nv/j93Uch6nVMsb9V+rObDdyJNuyv9If0AzQzGhm5KvLR0kuhcYYXgjFIM7zzK/v5Zl5K4dCZaMa
9wJdKCBRVYgMl9zp5LF99l6bN174qMl//N08s7iy0+K9iWbs/59M8jmxHcvdzynW3B7/dFi/pCI9
NDTiNGhzS1WC1PlaqxtVnTXCFHZ80CZsTP7+B7ug+H8XmHnPlfJc39O890YRDuNi+ePPNaRwNlJH
vkceXoMUuSjVGA4In5DSspcTSHn99y/4Tx/y5QURxiU7eorBfnmjvr89JmXEpyX+9xxTmdKG6j30
a4Quf373ydyC7sNy8O++kFau1VyX5KIUcI4//2Y2KREeW1JDlc7uTAVQldWljLyXv38Z9U9XlAKZ
g8CrBWRfJdy/fLI9UukE+hF8tngXObBaUor1/Cmpix3THitJu/MtyT9kJUyYb3jvHcgHco+ZDKzK
+DqyN7toUHqVO0l4TKTDaz29rRDYaxJ4TvmeEuPpy+HUKopEl0OP07nVXyzGZKOB0eYrSQtxhXYO
mbLCGryup4R5dUYL//vf9Z8/O+3hGlUe9wMTuPovbyl10kFbQllkL4bfMa8OEjthT1Xov/syzAoa
37jw8NNzrfz5kwM+P/UyvWQKaBpzAZfJ8GzhS/4/vAp2XaGwTmijL9/YP1yIpqt7iJ7Usyz0zRjc
9M0XNU67v38RJQR/zZ++YL4WVAL5hlUS99e/vmceEebcAZWBmhiVPEfttCINh4nn4z0WNTtCb3JZ
T4ZBN5lzF3hufUMOL6D2DF4ykllAmu4kPMrZ9oUNVH5TOKWMbrldNxOujqpaRrd/EnTUe4JVL0/9
5alshHthVRjIa6ndBmYELPi9M/USTtd9gNL41pukGvaouSY7hulCpqPHU12e/Q7MPDwUb4bRbRvA
bI5HpGGXsDNlT+ED8b4dWKGEh5BWN58JULqfvLAVNRAl6VExXXfRj7kfLgRskYj0IfcVoEjXZWhx
AcBVT9MYinrH6YMltPV4VSxFnMmvAxoHCJbK3LlpslpVJxsYQ6zRaYjFZ0a0KwPhgudLbBRWD8Bb
2C+3OCkXjz0JoyD0CncqjwSBYSMQmB7WI78MxYsRaFd102MVRxsp3HGFuqNGc1SlmfjvesoANHRI
6M3eSxXyTpXzl+ya2GvUq+o0fpxZB4l95RRe0AW9ZpeWtIksUHlsyJv4WGfZihV2/hnR2TAThkij
2Ks3Nu4xtze6grGRztXLvDq8L6EOPfVM1eEM+8kQeTn2rliGu95kYn7pqyjGM6fp/yA5Uoa7Pk6c
aW+5ofrvrW2cYpdQmBJcNUEzXDwwura3Tpzm9rrgOnQejDv5+TebJK3H8DqXnfPWFVHYPA8Dppnv
wD6bn2vr0Xeejy3djPPazeaSOg6xMdBWlBd2JeKjaRMgpJ7xOzpM8ZyIE3YJV+PIhGh2KksE/gGv
F1A5Rd3Hr7j6ewLENauP69ANAvwqQV0TDK1yPhpybiBdNnqYDWEAoutRRMhgmeJnCBulwYEqa+eR
xk4Xv1IjSH4niFP5oZV6CH4ygTvDqyf8S2jYks9or9KwW0YatbUls7VJqSGXz948Ofo0qo7IKKfj
wOqbSfey+t7UYTKDnmBT2L0tnVt0h8wu0/Ikom5KH0q9apYmeb7Afm9Hv6WMXFWGzmu2XOOFyTU1
JDGmPqSPnUba6m3lS8s5KSEh/GMuR6rlNn3bLiFHATPJ9HPXp52CIALMrLoq0z7k/OOCKDkBAW+T
z24ec6mv+aTTK4X0GhgiUw0LCLhJqJj31WSMfHQTTPy3EFOa4BOEB8mJuFnVLI84uIMDS1vMerCb
yL1G1ZS+0VngfBmlVuZYZwmkOeiOfFVcMjbEJ8xl1+i3nS5gxzZlCYBC4M3ka9LSxhW5PVJQz5d+
QVR/4PwC/HmTOlOpburCDaoHNad23o1TEZsrkPslcd0w6cXZ17xWQzxEwfCpwohKXJfdDQYL7dZu
cj1Q9UBc359hdk3Z5DLgxMWEI52enXWghcfJvesAVy62nszC01vjOX0n2SCw7GvN0msFJ02NX5gR
w1yN9cdn1q+EKQrCif4xRl21B464TrTLS9996AUVe7tlcrziXLYx0e/Rk+30sQMdjgRV+upO6oal
67yqhM44B3psQ5QmuPaKSlfbcibPjGIMhrWtirrDy8iabGcM2QZtXf/rUpR+Q+PW2u58KmpZadqK
ZUoBRAk2mluRxSOHEhBe6aL0MNpJw3Jr2+Rbgf3cfYiLLFo+rU5PnW2HObi5IQHnlvcoeawjWMb5
+Hh1OwswZqpGf4UArKRVB3jDiomiC2bqMoa2aN6aKRfQQ4dEjrchqpZ7jVJRj7tFuBOpYa8l9tRE
GIu3VkKUPS2Z6r9P0LWzbbgIMrlovLUAsohnc2PGaMVHFo55vF0JE1KAka2N3ak2Dt4cKUd7svEY
TV+1G63jbh4yelEEk6V/Qw+LL9/9XA/hnR4Bi9JnkiBzrkqvr4njNrCohgwZiCTVxGeLCrEboDP8
aNJwyW+LpFjka5igimBXAA9zrvmKBs/WDZYcdOk8ihdYLFGwMPhQBM5UQATT2YmRcPz9L0/s/24T
zX/SmdEw2vxrf8yum976pEz+1DZ2+Vd+PTQq+UEorg7XU0xlwop/tI0p9wMHmss50vM8H4/KHw6N
Un/gTzJUcdzUPIsvjpvfLDKOtB/I9v8yEllsJ3hs/q1Do/zrVOpLRAN7ObRK/lbtXgb0PwxyfL1W
mH+uA0EcWk4drbCYJ9w6NDhC8JBzf41KKXOehPWDMw8PrJS4E2YLZSlpcmcsYEcc7RdoqssuZS6y
mxZ2Zt56lDUM0h59hyhC1GPBcNpvRb7SdemxJGxoDFqSp1Y7zrVcV8YLIBBsSt3Bx80/TeZGrtN+
Qggj7pPJU9cUOyE4JwRl8LVy7ig1ra6ylYJd2gv1Nrw8igNB5AhH3DHOH5dF2Bu4lOXNGGMGpK7j
pMfhQRt7DjsKAVzcijCwV7+7n7EOYfhAgbEB9vJql18189ydyzV8XSn2CeZ1vvPIcM+KDRvthXIb
xhXmtI4mr2mktrIhwLQqni+ywrs/IX9N8hrJ+I0CG4gHHki1Vl2iWZd/UH69XHOuSRHwO3S8aStG
elttBYHQXQiP97qHKBmkN+FswoNVYoKWfzHWlhHkXrLEM16Z68AlASRLYqmd5v7up6S5RTzhRRcV
YavMNZtqqaNtVfTdcXCEw6N1GW9rHtU0NM/uM8nbMVXiYZz9nYv0jANn3VFgn23y77kQ8S0blYMQ
DWiFsAMjxSbmKgyk3AZxQ1G4cPJd2KXlvUNX9m5wuvoqpnL+1HXiXsNcyXoZ4/OvqVLdjHPu39WE
ZPxaU4iWs7lMRcNuWMfXUsKiKKf2eajRS4WGidxjUNrlcV2dy8s/5il7UischBraD6NAC5Cj/5nz
fN7U9tLu1bD9qvKDdVwXnhYnA985LQBIt6EIvQffdNvOjnuHt/SsQHTtC7RWyAQ9g3OWn3QP9NNN
wOeAd8FTpTAQwSzdCGf4ZuglP7T5k+WWf0E+7LpSwlJgDxDWU/4lSaodHB+zq/GAskCOSGytG2Pq
4cnn40O2hiwMLI7kxn4tWUNM67icrQQLnOQ/46BtPiNTM37V/gvEIXNNQ3j3qsNkx3rEfInmFB4w
f2trLQWAPmN/XxaPQUCFWk8566ghq5fFeQmNf4vfPL1jkYEzM5XDCR0UOSYoD0j9ZD6rR0xKXO6m
d/AAE1pve3XXdV5IbUtwZH9CuWs0PpNZJZeaQtJMP2YZ6CBFs++XWrLXg+t2F1txPa3zk3JIj3Bu
+iHc+WV02nOs6Vtj201IMrmuFkq1Z4xRKOP607xO/lZjZOOp6D7QbQdWsoPMFvfdTeASGeIHRNPp
ipuqREqtlnRHnLu9N2liT+wZr3GzQ4IF+IZgsZyjhg6C0hpiNk3Cr2E99TbG2HGzMaF+FMimV+pT
tHTIucr9jEkxPK5ZfywAHR/mTOydQX8s2vJM3qL4mHNjoc4dljYxRC8zy77xQZfP6mHtaPxLyhe6
Fjk2UYu8GVXSHoPU/KSzAKaHuRQvYdZn8pmADECKWnz3Fffqd0H36Q4VDuyenmgXSqr3ZGW2ScLF
vlLWMCtonIs4JIXdyzkwL3UAqdCuXyH2XiDdwMKqjJ0jW9uPUTrfeMAsyVijDNlPFZZvSeqIpf8k
n9r+Qs6ews+Ephg0a8oXOPg8KktPAEzWT+xX2LYJyo/yAoFaQJIfqCo7xnE0btuhOMV+8y5xtt8H
io4UHeVb0/nhkVfeLOVKTQJm5u3oDp9UHu6SsDN7uJ801OWQtF2/fJ5qF/SVRzIHzOd1QTujcIjd
E4MuduXSOnvjkrOjp5l2suwGCuIxTTNKt8YAIwxL+I0vlvFYNx6HGc7mnfhkhzi8TruPBbCUG85F
6jQowi1sAbZRqiy8AhpRuvYsiyG97v3hiTxidjLOegaecoZyLrbs8LnGMn3oa6oq6orDxbLQAqEW
WsZyhB+guLvRtNhiLoQKII2fnYmaJe4WMDpZDMEYkl/SrMZlrLsnvgbv+HNuobzwjBIRgDg8AkSh
K6osMgKECK11bOKtgH8E2ieJjl26L/Yrx9FjGibf4iK4MP384or5eguvCjhJce1ZKuEjt5U7pRse
vGty6y90Qfk1OyxmWD45T+xZ5EH6X8Z7txrbLabI+sGkS3xJyMLZmoqbtK/GzZJ62R7nFdnwLN42
Ggu15yWfO3dgyQMR9ThNrFEJMIODuxRgdlqRck7VU+036LVtf9/ZYV/MjrPzElL7GZltFG+Ob05w
HCrWn7HZV20KzdADWhDxgNqF8T4msBj4zvdYrHpvl3J6+OUfIQmzgNi7RjV0O7pAZN1f5gdBd0kx
3yoaYY4q9x/qnjkYdz4eS1aD40WYmL3pxa0c6C/DmS+XvJV1deQOMj7QiwO/gen65IThYQ2jiEvt
vebuCCt4zvdZJd4yChlsXt+PfnjAV9FdUa76zXN53NaB+kxgKN7r0OLW8ghlLZdqoRja6jb1L+6D
eZ+sBvwR59U+iNodzhj2m1kGIsJkJ6BYGxVcvLS0O13IQ1tdejzbQ9rErlddfuwSmBwEGqnk9GN9
bUZoUf8jo/UZzmbVVe/9nxcwvyxVft/O/Ms/9aclzv8nWxuLKPyvJ/Cni3f8fz0NP97KPw3hl3/r
tyFcfwg8y0StrQqsZy4z7q+bG+l9ENpa6vOscTnaB+iP/9X4Kz9IlE0/8APLMYwD/j9mcPXBQ/M3
IMiYnVm0SP/fGcHRbf4kclq8MkJ7QcBtWWm2N4JX+uMIHsVlohBrX2dqgNTTqtY8vK/pd4ImPtte
cfuKqI06dTJ1DVMuwpz6BIWaBG8CHJ7eWlxXX9IxXsjr4Jwy3zstA87wfjt2PAVxpe1FnLXxOUXV
JzwUzh6kp5qGsPFq5NgJfQdtqunf0fB650vZsm1tAJLkg+quAoCgKYOHV1K08JUDaOTtpkhXc7al
Yb1qurMMLYHUNhtHnDJB6rHLzPylpuWipIUHnGa61ocia73bJNCBxNMjUYv70Q9gww4NkMqpjyf6
jps8huDTee70UBlwgIDxFqeewHvKSbtMKBSpkKFHIdv2bmzNQVcycb7haS+52eP8OGGM8y87qao4
edKJKYWESxS/cQIu4DRWuZzuMk2ebt3kFOuhVIYO99tHj3Nxf5QRPR3bOhVQ4jBrUQ7XNcmg93j1
g+guJ/HVb+nVKVPSuqzigE759Qj2U0rP+UEwp8IzbEYq3CSClXx1uPEOtxWn8vV2qPwhupa69TG/
D7VqHgdftdGtyiLGC1YgubmHsivzczZ7FBeXIc1tXUmD+KNAdm4ob6WO9FvGyQXWkz+a6MhIGPTH
C4QjvgcQQt1SnJiAH005E51li33ODJ0ImOUy8tKyWl4oeQxo4FlHm15nY5wWFPhik4ZtkGcvlT+C
H+jill6GOJVjw0S10JLm0vvQ70Ibrzy2my5BMV7YMOyZl+26py9QkWFjM7MhduwNZ4/tW/2RwFCB
L4ADZ30rRWxJUDtpWzG9To1DYKuA7xUl2jxPsknabeyHvUZpybAE9dB6Ltps0QU39DKP3h1zUGmv
eidpabXuqtach8j3xqcqEbQCbHzgR9VjkJZi+egjxSuaqJxkObQhYfyTC5DZ/UiNkM4fwHN4ttis
4LsuuKQpLK80e7TLGqDscf9uw8q35SmqmB2g4sVdKW6DQgbFTN4Xitm4HUVrE+g4DEK4TbLS8pxv
swBCHXaDAkOx7xbf6hIa0iXbCMj+iM3H8ZK9STJOWatVFkIFom/abWBWSee9LeZErptyWhuMYH1M
9p+hCJC/Ga6EoRcP2BeWdPlSOSTJw0MTqwnWANZpbHrVyG+9z9grx7cEFmSCt6j1xqS+y5g5oiuR
4AUKDyUnaQ6HBnGYoxHduvm8daoanARNossG/BSZQK9kuXuq9Yqdhhz3Gji3/WBqKi3Y1+ApXZQ7
1AS86mV28KBZfqtbAo+FvIlnFMZ+m2K4I3ZJ6QkqaJBFhmuNKHOVfG3llBQPHKzs+H1klVI9uJQN
V2+44kHgOAXGt+0QOhgHhWm8/uAqZ46u2LcCjXBWcH9EbENwfXUwb3LtotJVfJW3nZpAqVRZn3Sn
qB+Y8uhVwRpZpijrPKGjHI567FRUePiTZkoIuuUOeDRxV3jsaB1AlOe3YcwASsS5UzC3G/VIp6TO
j3TOjNxjc8jSn6UYJnEflyrGbeTPhUMFsez6L51pQhLS8+LV/F+TQ9SgdztfHSNH5vWNb8bOxXM1
zuYVAEDLj4CxCD6vq52aLts57d9apkmz81N0mT0mtL7YDwrj9kcXE+dFZjVEwUfYqtyDQnfatPUE
B5l8Eb2JtAL5P1F2HHHIVBWuL1HEx7SNlrYiBBvKsTjKGlTqbu6mQhMf6FvxYxlkB9wbwMt8Fy5R
9zWsEJRPfioWe2R9U4pTPJaz2IZOZQnVZ+Xs7gvwUxVoaFv7p7X04AN2SePLr9Eys7epS37F/eJF
dXeY0QmokHW5T1wAPCkJ3R7fJe79IU3gdRMHopIxUuN1403TvIloHli2I2UkZPct93rYqsE63dZZ
xMqjMDXN7T7n/e4eMBAJCataCR/O9Mbcs9ALYZsSCYIGGcwL2GhnUfUVS+0KLuHU5oKd4eC1p16S
ADgFXV9413ZwxS7BB08TZ7GOLT6l9rOdvPFzHSpBJltOuUPTKEXMPFtzNKd8jcJqX9AVy6oBaAVN
gYZnMw11KT2FepQufN18zn7koe7FfW3BXZBEnb0e7pszpydWSkRlChqG9I6Xl+M3Y7gWhNN868ep
G36A/JA4fW0JnzxY0OnPhCfT5Dnjt82I+riciKt68LpDuzSet59csgsg6hKowDouPmWzbnG60iUu
TgvTit0qEC4lTBZMm1eklmO4e3UklpM7AjSCFJ2pmqCUB7p4UtYQvU39otmVmSwqwmYpIAgw2Ka6
UBKBQY/kufpz65hF0kO3ZuHXdnas++aJ0EYnvJmwWgjEIuTPeYPxONVDL/csENZ6Z9pymO51S+Xj
riVaSmhhtSgtlW2oADdZXui7IViK9T7JvWLgFBTHgFDzYm2POPS5x7nI3+2ujJ0BABZuzfl6qjK3
AVpoq+lIOzLM5ygW8N9c3/b9bqJBwKHMMiBsMiZgMTnIUksNPAFr/7ZcF3fdxe0a4Bu2fC1pBSQe
ojEGzwe9jmW+G2Z6vPdIGJ13WGKeMPsxikr9f9ls/zLT/b7YtjiCEH15ALKnp75EXabLP858Tp+M
i1/abySLZlF/SnM/x2BhFu4+DwkLgfxJE/LqT+QW2QWNliUjVINfJi2nkStnoIJtHQedqNXeby6T
/24V/18eIv5kBPsP0voVXol/fdDYxEP/5zPG5c//esQI0PkvKVMUK7rFhP49Cev7H7BhoOQLqVyk
fIsA/9sRA/8X1eG+wsZDXbFWl4vkN5lfmg+Gkwf/QdYzvyRr/8sW9/HXy4iz2a82ud/+9x9tW1xX
fzpi4JElSsj1pi4J2T+o+1HIJDn3WhIHbBZmeheD+FXiNMUx9pP2eixmLJRmaLviyiexmJEQIRDH
5qwQ/UuS+9mrH3NH3YRdRXlOMrNnWopMXK2ZGnCJD5P+hiSJ7zGgIBEbIi08mLtjNw8An9fx10m2
5nFhP0ovYtaevbYI0o8B5cTxEcMF5WxCDeTS1OBE71krcXiwEbfRLZFVzgWQfQh2ujlmTbwARaev
ojLxKD3IU8A/PITCBRMCpjcWuyyPt36eQfgtVpwKty2262pnkzh5EVGqd05LqHfnrAs9DSQp6f8e
0GXg/gjiQ+AymxlMWJB3x6QcDaWdpjzHYs6/MmtD5eBLfCsnmRyLhRbIzTCv4KREYqpveM2De2q+
pwu9dCLuaNOBbIQPgamxQGg2ogeiypK/qH4WiZPdrlXQbi0U7YxiIKc6lq4Kvnal0/0slYnOJpX2
LqpU8GhFnr+Eo6QuDHctBaoqpculZka9X3WD84JwzXggqhjweBmbT33u4lPOU6JVXW7Sx7xam6/l
MA+PRebNz24UFMR+fY3pQZvmm4lr88PzID37tfBbMMaVpE0q7R79xSV+FI2IwCvBMxLC0mvu4cd5
W+v47l3gETQh8AvvCzkIrIcb0e+yGQyV1hIqY4WhN16xcinYGVa5R2+iEjtOSQOTyBQna4aBYHHn
lOlW+KK5zRgIry03NxBEBdhkUpcTbB6aRElmVSXPiU2UjGhwqRoZXoFMEIQI5oohYfb0e7a0BW7A
ZnLlMc5kSJCVAflT7+JehiMpyPNSWHvpWIobde8K6zHKF5Sa7Vpdu2/QGBFMtU4VWNp8mW7KuBBg
hVxSCNbq+dqubY0fg51+tfUxLdi9V1vny8rb8pwEaI/0e1ATA41h7q4xwkfvTrtizaEzLZD93mmY
SK9wDii5QzaMk53lMyQlZeXjmEFq27RtDJDNxWd1KSUhFOXMMn/IdWIf4Zr5pPDyiOo+EiYeuqE7
nBoZDvTg9Y13LGMomsxO69VQyfhnwS4OZKWNxu/tYKdPeMfh+wxELnZTSTBzp4J+/ByqYSbVWgkk
8oI/bEDgV5q6HLfq3ya8IGIbi8W3dMPgstksYdjeN7gpsAOG5OLAlICOOTh2mL8Pjs1Pxl/JH3a9
k3/0aS8+yTIDDhRXkRmJmITRF5SW6n6Vwnmg8FYdHeRgLH8zWoKcu+hcm8IwoqcTgNNFRcMROVmd
gP6FWzAkJJzhuYuvvY8mcEVTLb3INV7YBqYJ+H3s6MvtCCKfT6Ae+rPvWnhYeSwuQ2Qvgl21DDET
F+vubTSG5YlEh/zY5+lyBpgH55XwI7AkhOfsMbA9oFE7Tx6EiqKf90IV+jZ1ChPAas7RTtdy+RhD
Uh/ATdXV12COARHJZigejJOYQ7QafhiA8vvA7SkIc3CUEcz0k5uONemd60PLXTw5EikNYnMJfS6P
VSdfZHTu/S78XOmwe6l9vp9k8mZuh+wsDmM4Tz//R9TE/6CHN9fq3z29b0jbLmv3lyf4L//Sr49w
3/0gfTb1vstDGTTF749wE+D85iuM2zfArIp58x+PcGAWEjc0PkgSDcLYAIfwb49wFXy4uGcNdwEP
Ccoa8++ohEKZiz/095Hxt2c4k+LFhPyHZ/hQDXOXujo+lhgCdixoqU1e5o7HgpmJu3tBXTzP6Np7
PD/189hTOxn0eXgiUKXu/dXvwaR507O3RA2wOgW6LGsssje5/dumSWywGdhVX4eTAgNXBU57rGyF
G5ej1yPrEno65FRTxkQFRH8I1tz8CO1AzKcrmvRMHu4C9V+MWDjPDQuBsSkyQMvw0d5W3GDyq4gS
Eos/skiefZ6aeOWbAj1HJy8Bg8JhJV+2J26dfl1E7e9jI/sfKDUVvbZF8eA5ARa5tqinXRZ5/ktZ
54rdsMOq1hUIIBsLr2PH2jg9DoVdXqMVMF3Bcfd+UCqjLYQu3M9Vz0oT4QEAkgzapcYlHIAadNbR
nE2s668mHftsX7ZMJPu86sbipiYHSDkN/cIBoQwv/lz5jv7WDmNpNnkzQKiiMIismJux2SOo2wcg
Ah11A+ZRfHHAxo9XA1HBlmK9KMc9DXb3a0IF5A8auvyPJmlm1mi4Q7675PD3RQEupC7pm0Y4Goq3
wruEj3MfseVp4qBd8tniad9AJF/tLk9H8WbSmd5T3ynjU8sSOOaZ1w9Pi+ctj2ndyyeuSR5A8VzQ
4ZJyXe9GLgpqDuj+upN+C3hozbyWx3hCPPNYk1TjYy77k1E6vcYg1nzHnjZ9xJ05lQfaPcL73lTd
uR5aFzYaYva3KeAgtQfRCtfR+2X+iiuPbXabrVCvnS4bX21U1JztHa9780pHw/bwYjj1SMmAhHwF
0irO3ez7BPmQt0P73nf0UGJPoko8EPRZixA0cfjOjyVuWMLTI2omyaqge07mFGZ9ofvLqn6q1wOU
Oe/HXF16GMd2vqlLuiIIeOm9x1oYZn1D2y8JqIZaublq1wpxfdACUhy5ONZ5GrdrN6bPtgvDZ2cI
vKPfWSJp48qQfB6pbrtcrjOL2rwk5FmIDlit6pco3SFnZgYDTEsE15R5N22avoGxSDxgrNBGrNtu
KxcY33UbgsgAsQ7kl11Yyo/KkSLYVH5JA3hVNYQFg7IXjzVA1RpS5cQH1MheP47z4HnQEep2nwaD
/loWgfq4hmN6L6MY5cwNjC9Pc1tTn+GYXuhduNTBtsHh9RJOvcfiEwnpOuN59Bh5HpB0zGzlPmv6
wTmyk6gP8J2SG5FX/teaTpUvvpdh/m9GubaAynT4OBdu98hXsDRsOztxa5w8wh9hIUnYiEPDAZo/
jJtQkIHd9fmqv+CRJVeaEhO/k2KJTqysmRWZBPAopJCij1kX0iANru/7SoKBbnO3/JxioEU8yrsT
iielKVOSTE+ZnVRHhFCt12wQCS4neffJOtN0htGG0x2/UGfhVKcKsB3Hmkn6frVf22J8bt1S06bj
ZbAYxs7LNXepYN23gVu+9DJAs3emC4uF+N8U7iVSWH0FU9NPTkmYwqhjmcxiFoh+S8sQWOYdnsa0
2eaRwDeK2ZQtf5Ek2SOVFu6TZ4x6HSkE23Pcm76wjG1/mGLE6lqybYX360O1y0Ge0243ujcrR8Mj
54sQhBbQoctL8dqDOON0DN7myrUvacreii16Gg1YPry23FNZ0b4K4u9vCcT4z9iii/JuKTogdGuK
3p/THjYtffLsJUEIZIESwWknkY5YPwdePBynELWQtQTQbaMY1jmaeAQRCl1PRORt/QMbaHtLDcfw
llosi/A/8WixWK+2JqgikuPQmw4dItZH0TV0qGK/XTedpUmm8fLgFSu53HMLEjcNTnm+eCib4U60
Un3yox6A4dKD7gWfTHX5nJroHZ8A8jSu7svtAC85WrZLNfjCoDV1gB1hqECOhzbn3yU4Xx8cd3KH
PXT18mBwOFFGRQrrjXX7OLAzWWHZ1hmqywkqBE/B1s7oOSLhsdZXXJx7WQ4KJ+TqIqgM0o9LTK3U
aWZNmGQPbjpV51FxD97Wsp/e8D9FiMxEUfe0RdL7wkX6xdF18zHw6W3Z9JDNDnMRUEngZ7p9B8wY
2I3v4gE5pXAjYgrHjPoZmEpm+zjyOZvwxcIQ70Xd+KiGUUXPnj/QEtJZLuUNkrYhvD3HrF4mHsN7
lt8DXuAuhgwA90I9zE2LqbYpZ559GsfcHZ0HHIYTSJa0m9HpvOzpEyjJOHPeSLZQIgfA7WqGsdn5
Bfv8ZOlTZ09obSHY7+Jh060d7sLBjYa9aiSX6dxECe49dkbeIZgDu2uM5obtEZFB008HusNXy2ne
ZRGUXGtqCClmty0lzgQhcsLgJUv/vG+G5kG2nTdc2TEJqL3SBOi3Zm5bWnhKTF7bfvWpqiCTW+O2
LQFiCwnQBpRh3bytTc3jO0DUu/ERqVfu+rgYMPpJJyS3vxQfMW6wfeOE5WOSm+YDhGyylfR16/YL
V1T0qV44/LzWcdl+q8mK0Ltko/lHWCEc1j1X0ZUe5JzuXA+SCMUx603O0wQLfhW1Z2REYmQ16YqV
jjvaJLWvDo2GozjNGJnhY5ucMwLtR7wjIP1Wt3tA/fR29EVj34pFcc9xqK6o+izG+36K6N3DxvVi
WTfcwk4ubtq6KZudCxKUnyBbrsI0FjcqBVztrrO/ka2St9bvMUI0/XT28H+ElxOWs50JJW8hbX3K
RyOOk+AcFCcgyPwSM+O0do9xq4e9nYX4UoYLAfGlyR6nNFAvYpib+2Wp8ZinHGgEWF6GhzW+bouV
tyedovRmEtyBtimI9T3u+ygjmSEi/+A4HNcJ4lJESwuKRmkXsCc+g9Aav6CD1FQuDXDEtxBTlxvK
DIUFSZ/NKZ537taf2ao412utYiA9gYh/NvgmX4ggwjGEvXQSifb2md90d33e4uTkFq0KBAUsfVfI
nCsctraQP93Ard6mEUTxRjllQ4LLMACBUC+S05hFwTtOqvC27lVwR7aDIvKynN5qaYbliKSx/qwy
LW9Dj04A1H1QObQecgSzi2mWB5MNJt6gwkcPHSFkTGZDro5Twp51N1eX9os8Tb2FXdRlMKyMe7GA
dgsSMtwxBPiMEiXAmIthpTHbRfVf2N+o5KFz2WNsqQd1/g9157Eju7Il2R96fCDdKaehdUZqMSFS
knQKp1ZfXyteVQEl0D3rQc8ucETeE4Lue5vZsqsu4/gG2m4ALJSlpSFw5132XpUd8Jxa9pX33MOM
fqybQHGl0hQXAXG2q4w2tLrD00I364GFDj3rU25SIDpxsK+YSA21TKqp+6mIZHEb7Yf0krq9xTZj
ZCUeBU3+ja5cPwSithw86q2iw8kZaJWG4FCfCODxWim32MShVBKLWk94MTKrMILEklSPXh4MZJWB
0Vlr2aXjXe807rPtlDW7OIcGtwV6oUEtLJ03/rIzsok+n8HG4B5QhHucHLyDbT46W1o8aIaaO19T
ZNIKOip5S4MFezTj0aGPhF0M2t9CQy660uDj3qIFRfCoB7QEiLbzN87o6qMyxHwJB11+4BbN5F4m
t20CuhJt2IY98hnjZPWPzM/uF8chK0QxTuW7ymtgZ6g+xVIqx6cwl6zrs0d4BbSsmL2Hoc9A4s+R
IFWTSbaeRZ1WbzgIm3qXIsOhzPo+PWZMJJ57SGKcGhsFC5NH49jMdEm7lJnmpalSZI6W0mTeA58G
YD8uJeU/karWdInoBwYg28SmSW19Rl07bQQ5ISMsZDdnXuV8Jr6OemYanX54nOG36oQkxUnt5POf
0FlLw1GafZt0V+WLIU8QSDu2V3pr1C7Q5AK0qlw4c4jWnftWe4sZWr+RtvSJWEl5FEaUnRBh4Ar1
da32YTzh9IMU4r0ouDdPDc9nuGTpDXGupL9wYQMMRwJ3XLR8cHSYnzNvhRuMXsi6xgkcu+Mpxj99
8JLc/RnHfxVm5+YqRMLdT70Mnw1NBocbRpNTg377bGuQTM7SaVLvbiKCg2OwL82/2La9DkuGwKHJ
Awh8CXIu4XZI+CkcgI3oW/u+atOZ6gqK7JeO3XBhjNT8MclcnlF7APFouB2134tkW1Q8EjBCglTk
0l4XWzoAnI8ycyKqn8NmfOpGVV+6ylfb2cqSk4WJOcfUYs8/YZ7hKU1K29yFNjOtJWqxdZyqfxP4
+05p3z6AHZOYl9slVryVhnI9We1AYcwUHhxqd98JuW0b+hE2CH8tC7lNMhbqmRCa9xy2vfUOD4SO
FR4FO3c2AFAwREyrNkXgky6eEMJx3d6n4GovbBaVoh8smgNUfGf51bAY7EY9Kqw+WwqvXIzsEbQH
0breu+hqy7uEmHjXSdwhH2uOENhYZQ9RgbXyNXAmroXm3LjnVnrJLy9n8+mKkUK0qciG9yEb5jd3
1OXLYAGSW8yYYCiKl2XI8VjxBaJG902LyaP3WdEEXFvde+mI/Gc0qTZcAUpiBOwDH2eqyXf01kFS
uZdpilJs+Zy8se1WVxum5akifrzrdZm3697l0IwA5i5BNpjbooMAG3vN+EbRMkhKv3PXXFKA39TS
jLYt1ImV7Yfuz9zUzhLPc3dvxCwH1wmwsm8uoLgwmki+pr3/2XscxVYfyZvnx8GhydxFErIIAAuF
zGOCZSYP+tJK+G1hL79x8qlt2Ve37lxlHbKmaddFEzCfU2N7Vu5AsmtIYFUYJk3yc5CmmwkqNjSQ
lD4Wm4Nyz/Qa8GC04ufMyXs83izea4fyjA4mKmOAYVTzCpNHNq6J46jD4NiSNJxkHUiIlBu5LuKA
vWZMl0brl5+MeA2U7NEGYQg2/MeOSWJSf9FsUneOV/gebEVpnZTbJssb5Ik8Mu8QYtiCFlGw63FX
ban04gC3VQp6PCbJmS/7iuqLCB+SCwEnvrEAMRwtsijrP8rEvXlbmiz7g89oPYQ+sC0dpeMrbcsC
2RzjyclUXUj5lBhJOlX5IzFPAZPDVvuIk/RdJHN+mZukXPsTkuwimW4SQVrUO+n1ctNPYXy8jefN
Qs8ZuFMAbNup6ejukFH2E/Gk2YispRy68zO6Idux3lQg3a6ejMLHmgzv+6BtRBxJGRMlDpTVjRQA
brNJOivc5DR0Ma4lFE1z5hDOKpKP9ia2nVw/MG/DOvouKYmZUij8O/aiYUB8m2/QlB68xZtdWjNe
qYDmM8edxjVWCuPplvG5pL6MP1Xi5y2xvwQiOqYOj7K3fvji+TTfsQUG7oV/oj0R+rLoOPXKbVgq
0Pyy6ne6SVsJuqselwmg0GVGQnmZmMpmLsmyj5Qcy6lzKvMFcpVYitZM7t3ZG1gTDc5y6IVDp0Gi
78lQYKK1eRWaIBUXrPBgR2K0+O9EzXIdNH11dkOr7paRi9i2dIeiuJS+wXXdC8slGMhmO+vEOJgp
1UYWy0cKP6zmgc7qeBckVne1VeDeh1nBVSJyrW/Y+KDgi8HpT7oO+nyL4xtfd5TP5jUMdf/rlkl8
Tvre3nlk3++pRmnUEondLBYY7drLzDTN8K0gvyEWzvNDFXINEvMkLoagT0aMBj0jrCXCz3QMxpao
Bir4osK/DnJxxurmBTQqzTS3OWNGcpMp7okSQL4Idqz2bYzFV1quvrDyx9Rcw3K/Y6GHcoSzkRY8
5YBt6QwkJJutvSj7E7VeAScDyyhz2eamd1/4HvciroPL1KUxXrRRs1H4KtYEcVljhhHguEila2H1
zTtQoGZTq1TtscnVC0wd8RO75WmVgkcqlqLkRssyaDxRvdIdAM6ma4Bf3qpSbfwWt0bzaaA7bDPI
9Zis+rn45CrmvMMNvsF5I0Z5ooHNK/g/98vre4PlDHr/dKDyJBarYc61zyxljOPdXJrRoYkSlW5o
GIk/nVHkCfOXCE6hYjRepkEFE3hy573M0vTala4HKSOnqt4zb2kBq36PAuB+ok2rZzTe9IfQKwZz
NmHqUBJiWNZtMsN09Vyi9IGg1jKCOQwL/0Oo3D4LnFBvae1q2P4lklQpw57/AU1DDEXkIfVMCmpQ
wpCxpP7YPTGAhI+GlXNyhULzxrBZnE1KheZggx5CViYy4lNFgKiCNRSZh5GAJ30/Q/xLxtW/WGQq
JSHznquRKoJ42zlxe9JgEAW2ugoHlqfNM9eK/tRwRoEBya1vge8NdTby+7Xw3AKMkhfGO4dkCg0s
tXBfbtfNa9lRJBALz9ynk9kf8t5iLxP49Zt00/ScaCN4IGxZ7UmZl/wNTnd1hq64QOKwdtqiYRjE
wbDmFIr2syMP3NvTl6pyhx1lnsmm0SkYYzNrwlNIr+fS8wq9jk2Im07kx/WKTX770NYQWHvTSS4E
bOlGyUnZRtnkHRvSnm8ZUIJviGgdzSUlfQMupOeAlPU+A79Yw0pTwZkMBUvJ3hxPvLjtEfFKEV6j
Rg7cGXw4+mPSrWgSh5onXkTysXNzgc2pHkYeGA99gI9qMTt+fYGiauxn2J5fhaI9OktRB90gSU52
bQxbqxzCM2RW/xekPgUtdhQuTR32C9n0XJl4oAJrM/ufOensvdZe+i5UVR28KEmelBj7ez/vuO5N
CTw9FbObLv1oOsYyG15MGeMqKgZvipcyiI1sm9TsHTAmWsN7nrNgWHhoIvT5eTzsUFPXN4bl24g8
/VvadfDUFX33gCuseKSyOj8G8y3l3sHrWttuRiUSfNdsBdWh57nkYDBU9HWFfm0/kq4ghSjSAOXS
8ar+IBMqIm0P69TWMwK9n/IqucNqKUlMeuP85yEIrhsJCwMCXUqPeMqGkvfPa3n3q/zY5oZ/xxSJ
Pc5PjBNTNG8TLnXvGAqj3dgOifklrfX9MeMuBFwrVMWGomvnifbWjq5lYbyNkcYkmvuUzrmeW+5F
5jp7hff4GETS+7NJJpzgdEbjpmNGoHGx1nJHqKt5YyNR3DfsIDHY2fFVd1nwVUWTuawjV+VseorW
JKFnQi2b4UTvmnnu8oXoxvqjxwG/17lDcrpp4hfHzCUqMRGZsMN4bEN5PZKmM6qFz6aCTqEubA9w
AugvlIJba+E4P6QV/WsKrRaXKQr5Az9u/OZCdrOZmemWGqXsBV+Zvc9rBKh/KNytynHGgJGFl9MO
wIzyt1MfyRpyJOpCsZ/LO/mqub194vWvKJTA2RDIhtx76FjPSWiaZG1w7G/MkQMT95j5721yY5y9
Q/bCSEuld3py8MnnqxBLzxs+PiFOjkqGi5PT8pLNlb7+w6mNKcGuHO0ItJcfWMCdIycpwC9WS4y+
bndnBZF96K3M+LAnAENURuXHvoNYsqhGX39AB4Nbgr1sIuED9pHNSAEhVskHkXPzWrrdwHhi9HHx
KmEhQ6eF8qpXdp5rYlwhzzIZDAGXwWmMp7eEGNM6n4JuJ8I5+AYk0D4jX01kZvo2/oGY/VJQl6Nw
wgC/5LqW/IWNY86r0c59tOfGec1wx29DoQjJcBrtSwGEjAAX95x/MPk2TQdQb9dMegBtnnT3iI00
jrQsgpZoPumXGEXz0MCc5IukApufoWtwrT0i4WB6uFHcCpSb5h4Q/L9Jvvx/pVUj7v6fnWanT938
1ywLULH/NJqxTP3njR9k/0uI/peb7D8gZKb5T1BUvscm3rZc0yL+8p8+M/FPbNE4PcCGWFDCAmxr
/yFSW/KfgWXZpNA934T2BGDnf/jK/m8+M3xuN17T/xapAUb9d5E6jWlKqtn87FlHFUuIF+OTGwEt
AIhiVR8RJtxLD5boO43JYCSD0Z2loBZ0pYq56vdzO+bj0sJtgwxIDvwj0SZP0VIU+pe7g8+h6etU
ktoV8X6c2VfA37b3HCwzfNc2d57KKbOeXQK5E2OMJBMn04paduQiUOV1pLPLKGrv1SzrgTsvTmm8
Xv2FHYy7a+x5eHEdmVIbCzsdlZF196Nf+9FTwBWDMl23YwUuwnZBCXv6HRLEJj9OgGYXWYP4MzxJ
eRCoQPPc1ZFxwUvuP8wjzgAc+q3z4oJqJoJRVs2LPcU9s31X2o8yJtm9ZXbA9AQ+o38sM66tSrQe
fqq0aE7Kr+S9BHbNBKVYRLj5GJxMOfqvkz+Mt64612D0V6FxdZUF+FY2yQt4zOrDBhRyzIKqOfZT
5R074A/kVD1neCxkgYmuSyAVLsJ8AM1KwD1ZU67grnk9iLCN+cw1Xnf6S6b8k9dcSlv6pc0gw9VM
/tMh17u+EXNJ2Vn5g8fDaAtVoNyQNdYXdFNrzdqSdf0sXATSsCitt2SsxYPmdH2Rt4K4KIBgD7ex
L59n3xh/UXb0MbZNQpmlQCaIgSHl0CAXRspdet1AoIVkTB8SHbR0nFZdVD5kZWGfbCfPd3Ue18vM
6u1zoUsFgKht73mS4tTKcnsrS4/iKvBGJyQ8ix40Ws44IGimeKgboS+tTUEDi8I+WbqsVHGeDXzE
sO9Z1qYz+3HbDJ1fbKB6wUvPghDWdJaf4tKoNlVGqy2kd3GNxoY6QVXjgl6kbHv33ZDaW5eY1Qtr
2YhTVyQfku6rS1XxoeupsGgWRqPifVoZIYxTRTOeP7YWN/A8/eHNgfHjEupcQz0acUxAYt2Flsac
XPjltPBESsJUytG92joZjg6oHjyNefzN2kc3CEewkD2vY53oZRZG4az4SOxZnhI3I79jBGg+Df0M
pbCSFbfbkfslV+iFcG+9ejmrZujDTrzH72n8maC5fqt5mvexFygQREFNb2Ge2Rc3ydi0Wm67wRCI
Fw9ujDpmWBsOAS6IvV3mtN9iZCAwqYlaLAc0UVDATkndZzJ8TMkcveWl1a9n6QU/ph8YjzK/cZbI
Jp0qBFI48U7/MhhMremQzb9x0pFlVTObVSmH7mjopqWBBNcFrQL2A50e5ieRoZIGKNNsVlldpZuM
d+0wpJ7apZB172ipY/8cNtmlhQt1HLJ+8LZUvEfsfRs/fm7ALO2mpOx3mGbHDmP7gCrJK4g9wgom
yKbaolE0aQfvLKZmOAMmlEspGnXnTY6CuUU3mNfXNHUkJKGACtEruXRAXF3VKGiIYTXSr9zIb3ZT
nDTXIU7TT365eu3UBOwB9t9zPtFYU9+m0hynCS/ZmGRrs/at7URj5yrgi3knZIHUFPnqLdU5yxaY
86SOB+p56zzLTn3ZOWs09mY15Mo6spokx5H6KWEL8tauA1nVD/3pYglaoBx0taMYRkr8grByT7NQ
w+80qjB/DAsBtDeX8xOjS36lTTPeVhALzjNiVrmK0cJYIxGIowKy+xgbV1680q0IMJveiERqgPGw
ETQts/AI+YfTtRM1D7xQ1vRQ0BMWzysntujesG71FB4f/I1EVJtxBCfBHlpu/cDYX6w8RCwwCGV2
Km1Lvhai6Q9N6XlbjRr0Gw9Vf23KST2n5c0VcgNGLRKGatpycsv6mFGayqV2avSwNRtKRPgGReYW
7fVW8RRgBilRlm9mPqqf2wpPjcuD7g4YN5948NjlLxv6ZIOI0l1sf2rbLUq0e0S9bk82xmsqt/Dd
3s/BSHoB5e2xnCMqWKxWgYOns7SEnPgajn5tLCRK55MGohoT08nH3YR7Z+OkBaWkI+mHRR+N5dcA
TOhUFFlw3xt2vyAT1K8pI3sDQ6QfvQz3LMtAdUetIDEfmrk/RkV+epEVVnSbyJzvFqLQGudIC33E
qM4WKYFwCcfZZrNZq++yjId9YbTw5kIU+TGc2k1BYHGBK5YVLTxyNtVhu7cgsJkw5Uz/ycHmA0Qi
YInZJRJT6xSc7IwuiRoJ/FK6oKcs3ZHqKXWlxSL1dHCEqeRtE496RdRu9QO9s94EtZ+8ArgMwGbX
1SPGUe+X6can06MJjec8ZMFim7L+zNAVEGPxUYPaKk5zJvqzJjW4aQbBvTse4aykme+eo/42sCqb
bvGBo/w9liloknmKxSJLhPnFhgWtnKcsZcVd6kx3RS7EZQhr5KIG1MJl0mzdo7GzdjLCCO0SBUw9
L1rZ7HDWamZzPYxlfLWwt/62OvC41QN04ONaQcEvvK6h/cihjDMFcMZSMZqmp9uCCURLV57jhn5Q
F6PEvYUj9eAPtdhj74qvtajEIz43/i38oGUpGtYdLdl9VmuVgucho8dWxnRMmzFkKXs25lfhWP1r
w5f4gWUMn9qJoiZak3vDuo/s2IFpjkrzoopKHCypqUXhO7KtVTvjebLzkETgRBeRx/ZUL1VdS7XK
CLEdjNioaPHrw70iNEvXclgdiZYVd9UNGb8KzFFefEbNZem0JEODFAoDoIz8ZIsRuUOZ86eWybzP
yJdxAmr5IWUkNhGpqbdKJcg5cV7vgehNh7FErFiQ2C9bfmdvQd6sje7QiT3Mq0U2/2SjWkVHVMxS
08Yy0ZCUQGVfKcMT+Lc7Uo2xbbywxPe+Y0B3dOBJ6V8cpuYTY421NkaPPRdtVOyG8TWWi6EamtfY
9o1TZYcuIoRRM19FDQUEkW31y6jW4Ur7rnkM2y7fTpkwiPApeYq063w3HeHUBepac61GNgk0t5gg
3Sb1nrRieqJui4sK21b/gKYVnTOIiTsvQwOmlUeeB4QHCtmLUHJsUduLGBJ4xzkt4rVLfgo0gp78
y1yo9GS2bo0/Mo2exJT3mFfi7q2/FUAPXBdeOcuKPUolgkw1pEZMFMgIR2Sllvmb3qjb9ntsh6WH
HEkkQiXP3JjUSx5k6aa0mFTZ67vDFWBIvaoN2juwSIFZcKmXkCxHS5BGpd1WK0zfahHXSJ0ybT7i
LOxXmYrMk5NKNq0678JVFI/hnevq+LUB0vFaSW98IlQsn7DvJXthpiHAbpm48RaO+ye18ulutJvX
yh/WcxlCx+UNI2U9N3IJW9B6YhPA45Yunw1g4s8EvwQyhc/9oo2ceFNj3jvBU5vkSrCJ2jUZf0WM
Gw+Tl9T+koLv4jujg+reG/3sWVIatdXCpnEKDcBGlU/Dk45M/478qljVOKm/stFIXugNp2jFxOuJ
dI/Cdm8ajjq3rUORAXfk8WQr0qNM0x5GTLavdIdi8vbYBKXc9djhJJskssx1JEzonuiuBd9dLz5r
IEtX7OTYEPqe5yk+q1UWa7EOpQ+BvUKuw0HFOuMQWa649KwkcAiOHSx3e3L2vk8/OvQrd5kP3c3T
Zkj+E5jL/WQ5XNHigYtYWLDwLqM0Wg9lVF2J4WVHt4j7q1KmddG8eHqJvYBteeAhk+ZSTi+9k3rH
ZLQNmgf4lhU4dVd0V0TrgqA9thPSstmUi/vcr9NPYfbF4w0tWy2khQm+cFtqIvCn18Y6Ti3r3tYj
B+7UumzScrGj8TR8GUGqYAzqMuPZbdNh73WWdR5vvdZT4eWfc2NwzOsZZGM5hy1csI6kaqJ6Pkw4
GvEot8POqVMDAqEx/gDSVnccat2PP7CyZbulT37WUGpvtNHBrbE0U4wdBushdPqPW6smjFPRPvWA
IFHzs/rK6OVdjPkGdeJLMYN/N8KtU0fEd0JvLHYafBJTnjd+D03o/AUE1e8RT/VT26rhp8OxyOrR
iE4ly91lHcMXcQmJ7hyWMK9kZ+W5uU1ThBh0uFRU22xCmxyj2UXUyxttFiH/ozRfxTxiXYy8+LmP
dHQPUCLYzn6nL5aK0k9sMfYhtxv7rm9LoLUs37H2ePN9hc773WHVfDGtKf5gV2T84Leg3NrtuBlq
jAXLOnCxaVR0UtFq2/M85WHOLQt9eBRcvQcrYU9KOR+lztMoz9NkkIgYCZEeaTtpr5VT8gHmtbEv
M6mVT2laWBF8P/ouCWwN2CUFrUC5b5y5P9LySk9purFs6GKdK/h1s8uDlWOmhFdDIb6rrvVWYwwX
kdSMMA9UL1rr1jOMbTC5/RNPJ1wJQdyge1XZiRV5XdFjUvh/Nr6YnxkxzF2ZfMqp+HDRNlidZy8s
O/VlgnV1F2pakxtLtdPSz7gxje7s/qZU5SxJ1o7hagr54zIZqBVqC5HdhQRckrWJm/cYetY0svnX
5kmAalllAQdSWXOcYWhDfPHHvH0ZJPc5ijwGeWbkajJ+Sgk3B/PYZpJS3SUMsVcdOyFiet75FLuZ
CEO8WvU6w818r8fcaElMMy1r0/D+EIW4mRCgPghGhAM9iXovIgmoLdcW3zJDfAFsb9/KhI6xKnVc
NNaOze3IQ3Pl0Dp80KWNcSzJq11ggvedx8Q+axbJiFnTTNO0PVk2rBpyL7RJGJo72Mh+1NezJJPG
/pmmEKod6DM3vJWL+/7gOH2HxyJqvUtfhQa2fi/f8UNg2gh/p+nUwYmVmx3/RM9t0g8cwuwG52YG
QCZ4vhuxg5PdVt1856Vlle5NnEjn0kgHRP7CyGmxzqR4mIteH3lkZSfI98Jf8tgz9mM75RPCN8rA
HU7ZDk0okC8C9vDrQHbp0XTKmAHOc5/NtBoOg+lb9a0xigtz2lXRB5QQ9WcyNNzKdlpOEiY2BnTj
diCU8T6pDPPNsOL8gVA/1Zp+WGLElYosW4pNntk+dilrmQ3rkeJACnTc9lagqbJyprS4lb2/dEcn
/VPOxAtHB0n52pMH/1VGYf/EqcJo4wsn/QHyMd2VJSwMI6jqx1nn1DOr4taVZOd9eSzc2PueJtc4
Ox4GKAw2NyTH5M3Zd8jT9BijaW3Kuh1eQafw5lVutsVQ2Z17jtFfbKSUy8gBa9kisJ2oWCb5IMWS
tAWmKHosWc2HhWviysL3/O5mcc4NMY3eY4SZw1i1MNI6r3jIeuZpz7WYcERMa5kr4h5bfhknX3DY
QLo0yGWiEP6rYVnlD/hqyeLDzbvHgUQn8yBrtCXqQoU6U4VhsrlpFPgPvGr+StmruZtyKvrnDvAp
WIa07KBB4eV4aTsvw2s8yuqni3OeBh3GbAJdfsR+wsM0eOD7UYxb7XEFQegwg13OpPOmTGN8yMme
EXkgL2gtRFOa94bTNFCqWm5NqomsZIN52X+rKjM80tIzToc2kCiTJajTZW/I3CX1KDQieWKbJ1mM
bs53Jrf+MOdnr/bcRtU2iVKjxdAYNr+uN0Y+f6KszgN0witx1sTi8cXI98NSa7pqOwReY1gpDIYb
fQUfJZ6oDxAHGXSPKsG+7QpgM7qDP2gnfSVWGNTCZ7+I9IcaI7GjJd59hhOQkwk1vKODMnQoKxlv
2sSkiCmu3PkyGUN6cmVjf/g4lChl7PrxtSZuKUBt+eY1K8YYGdtgbmWsCtdFhcxB3kGqpwxKzLwa
4siGoBkhQ2CJGYuTbfnBDvl2XHbu0PyEYjC2KBElPgecbVsXjMraGm9EEWvGvKW5oodzmX72Yezv
kFxw9uc3Ws7U9t0Ttnt3K/o6vtQNnmeu6BlM9VKOy1to/7607P4+MzT1crGublaortiYOdySVY5V
9cEhgnoYVW4tW09TyTV6KXabIQ03NhbDFYYwGtmKlARS0szlU0N1mlrQ+HMbZb3SAfNT9ZKqZyC+
yNn5ExtRH9JX5f9lhWH8OV5i3hkjsBGsRjraZAIkIVlXc8fAn6wSdww/jNSW24C877GMDHfrj850
wvVzM6aBYVn6/ux9+mNcXvPWRffLO+NnKBOmbbPDlN7KctzHo+E8WsSJ3maS07+pDuN3ydZlF8En
nkKRfMM6mfaY1+a3qr41JEEqsTggbDqc6Iibzi3ZggfMGe7HUBtSrb0ul4ceR9BXARx61RdWj6su
L5cMHyQUqFGEQiFYBKzbThV/aVA6u2aQ/YK7t/hIJWozjfV+RfqUb7oTlx54tymkZ1FSaI/tCttu
UnYsS0knp6c8M+1l5HjZuiwwCJLOyaDBlV/asHdYgehv8/NDzFYkMoadEc87gb7MA0O4wTaSWfHo
3v611M4ERIGTsrUXIuHPLbB/55xDLScC2CFGR7Qo7b9ZY2v82vNsfOq4b/eh4GRueThRQ6UBmuYy
J8rCIyY5gchx46VVj+573fMzAC063rqJU4RPnCL+2cJ7+WVYlAaCqaFfSrFe28uyxlVh+fEN8kkM
NYgjNVDjnDq3Gj56e4uMiiu8PMOts5KF74Jkb7WzyOjhYcCStGDD5h+xQVL2FJpRC6BcZG/Kc+tr
ZN6iXXkcZudJjw6fK986TZVr7DVe5n1UUOzaKVGMeIPG9sdJRbLM6oiiVzYTGKMIA3P/GTOdbKQd
+IcwmowH/h/KXcgcefDdrnieZiTCwsGZG7IX2lotyGkXLfiahqXBrSwqdgUGp03rRAY7vni458EK
7xIg1x76loQ5ZMl1Z9Kw1BBmPGeWUK+iaYqOe2gbgLQo9FI2bfBUJqIAGs10GU3sZDiqKU0dtLUJ
uUjs6FdNykUHG/bTZ7O2Q0YON/1YmG+TM6s1ak2zRokgBuS42CODaOrWsoFiane3BEzdq31qpcbS
8ezmkVRMd8H6Ny+5pPK5s7OcMoSy2RGpJ4HrecnZ9Ezi67bgbE3CeD3enDiYldN8i10kOlSDcO8y
jR49G61xZoWHFpTLyVo2xBEXkuDAE2q25KPh+BHX7Rx6bKYguw6JpY9BBTtNW10PnMAwe1JWQVN8
cs7n/QI2Qg4jGCP0Tx7ZKSEE1RHIDRxnhSRNociUevZeTQhYoBcdAI2Mjd4THqv0DuOCBU/GMY6u
Gyd00teDUd4PfDIfKG6klqQebOCzKZOm2oaTIb8UXZt31VyqN4gFQF1m2ChXRhf4V8Q03Z2TkpQC
sTJ3LwkUwpfKp9Jq4pZD3zKutAdybNW44SBMCTokY/vmSb+xlp7T1ObajrV6loPyD6xy2mDlpV6y
nxoNB/FGcY7xngftN7c7vGW21YbGKtPFdHvAGiHOIJe3gPowEy4Q1bt6KSanf8CB693HgV3eugMV
vc2y7tIl+nfoIx9nArU/LkcMmnGGddYFLpPB4Z16QjNZaFiniN3xuMLOlaByY1BmR2CW0/cYm/jl
RVVKtvSVruBUJhgslzDbi3GHWhhuNfbs6EhvZOi8BQDm/8xy9oPHQYy+u+KdU89Nc4O+EQrErcYT
KRuYO1lIJ9/aGdp5Z/FRNdaF8vNfLJmyvljRDNyxZQs+fBdFVHhby5m4JwyZGn9Ngn/ZCvtCU64z
3kgaevA0VtQ73zavc0s0lNA6JQ+jaQz5Bi63odYV0TuutnhQd5FD/fYas3rKtG/GLpZaAqIJl2jP
LhYFDaxio4VfHuhcZLyIZuHdUEfGFTs4hZNN7CY89v3W+gp1mz+YqRfvBIcxPQoBhcFZ2wfrsm84
Yvm900H20vmoy0z9zHXHWhD/6RW7ErfAaN6Fga4AekR+xdRE+AE+gWz3HHfdOXFMwYXV7RQeLg4k
WilyI36DwRb84j+xfwe799W6aw2eqxmrsFsvc1/9RkPUq62RByUkIlHVRJpwwfQ5q+rJdLJPNfcT
MiBCwaULA/+oM78lV1lkf55vt3d6FiVstnHexiYWcszzIaSEUHjQ3+b0jX+YvZZzTUvgLOy7qI6c
o4eH9JUaNlKNYjZBXPhEzXJavBFqR/7wqLvPFuGUUj4fV27BSPPJ1pXrNopH9teZef6uCQPddb6V
rAtLNt9E37pNWboYrVI1xOcazXYV49r9N+rOrDduJMvCf6Ux7zS4RZB8mJckc1+k1GZJL4RlW9z3
nb9+Pqqqe2x3TfUUMA/TQKGAKltSKjMYcePec75z7UTXb2qloZRrmwpvPRd2/dgPhXGX6UZ3344S
AS1urANkDESxZmFHz5KkT2YOFl0lMv9usnCA169LHvUhYdrFZNNDOW+vha2U7IkEkGDjQ+JmTfWh
G1q5b8JA2aZ5VG+iqTPd2prg/AwdQbF63HbewPVtghkaT15YEj7s8b4YdwlP9X0PsJfvC6DAqEnK
azTDdapqvA2sstpFiHWfuB0SVKu3jbFLEgIcYr3TXyn+ndsyC3Wk2nmwc/yGlE4GjwuDgpxm5uOE
qHCyNXNNkkhryEd/FhNmFrXNLhzL1o3EywINvYnb2xaEVX9ijGwjOGOXWUWar5PHSG1E7SE9PRjQ
/5Wa4pUMSPA9iNF8QVtF39DCXvvVQdx2kxHAqHMBb+yDVoUBFztsLyrm6jEv+eRGUyCpzIlMpJHV
K7+Rlv6vWUb/RuIRXYAQ+p/FI5/JpPvb6kue/Kgg+fiaf9BQPzio6pKnZlmgqP7jdxqqYX6ybRUE
Av8fQqi+wAx+l5CQYyAEIEuHD4xCFubBPyQkhvYJoTGOWofp5G9/9BckJCjbf1KQ8K3ptKkC4Cph
e+TlLS/iR9xBX3GxyRnZuCi3y69OUQ6fOQTkJsKEsSfD3ccSrQQPsBbHg1GNytlBa7yx5+hbj7/q
du6EeoBtUL/RIpTbijAVDBlauikKXd/ZYZcbnhLihHDBkIcdimInl+vUtwwyY2UzAzepgprVWcF2
ptU+HjSssniBSEgi82T4mvjTd9EvY2SuQG5WM7awpXgExGmstIXtoxjpF3wyX6a++y6n/AWj9FGB
xNdMGlWKfU6k3NR2fNfkxS3ytfskib4zAFshL9stjWDMBKektHcwEY/x0D2OZfygph3BL6E4DRNG
4Nwg+KjD+VWeiyJ40oS971v13E+c3Y3Tk3GvvDJZx+EENUXD+CPrjsyF2j7b/F83HrTPcMnWg+3s
0YYwjzbb7dS1NxoXfeil5ZcSDnPHu6fbDPcHeyNCa60LXOR+bN1leXnCRnWnxDp8S8SQFIfMZ5+j
cLwjv/wodWyrZEHpfbP2h/wtBRyZZjHk9ekEKnIXB6hPksjY68RZsfW1IJ58faJDoO7xw39HlL/t
0uRqTihP8q+R8cWWzyFeiD6x9yRv4mntdvA6tjSB9kTieLoR7wAs3He44dRC3rP8V8YgHlDGbTFj
XUffAb/fnURU79UwupBKw2gQ7bOLuPltsuXJqtt1FPvHins84niStCfh0UfYzj1p6BwbmLzA5BmP
9AZPhCmNWKcTnD3zrq0pCa1p32HQwh77bMfpXWg7D1Hc7UEMvpVTs2/U+MC9acv9fD8kE5T/1NNz
5QshDc8VGVyIJq9jJEh4N/c9Z0lkxXtss08R0xZacNuEppOVKZsJhP0ggj1dKJp2i+ZE7whR6EkJ
QrWzopZyENiTTF6ir9qqaXxgevuolqR36A5S97Zg9Oa30UtIa7PDzypr/5qiXVh9pHPb5DVgDl+V
o/iqMOxV+/5A3eWsBiW4Wg67O84seErKC0ynh3ocjkFRnRUF8iadQGcl+4ke9IKkt9PgWajpBlMX
QAzxxmkH3oiUuCpV7vKQ5HWy3ty+G7+j2rxkvXXXzPI8iOxlak2yEeoHhMLIDNPiRcutDWDgG1sz
DqNmvWYcF8jlnZdOch1L/SvmYJwYwNiJCzw0XQMQr9j7RfI+Jtm3Grw8lkCUXdIKXmt8zszgxWqS
aDggNNk0oONrl6W3YZ2vwXNyvgnSw+i6fTP8AvNz84UJ3VHzo6s1IGsYnPEhCQh7GANmH74D3hYO
A/VhQ3ZgfwRQyM3ahgqKdvKRed8lmXMEAeluBocs9fTWmPTSHf20W4MqMjwtq4J7x8+MPT6VmgmG
DG4KVX1Jba6ObXrfB+Yu6lvLHXOr2tf+VN021DunslauMmjUpzafnT2JZ5eFtIIPKfpMww8zeT82
p4CN6zjKJNhVs+5fjACbdacraK7rLiyuWRv1dHSCgriV/FYisNshCKgo7WbmMMoz99mEJdPJY24x
KgsrDLsxXgA/mxRXD7JNPanbQW/Hm8LOai/zibG323QdYxZgR1Qjj7macIkJm7Yj81JHJmeuXOy7
SvuCFwTTX4YNlGyYdsOTPK4Ic4rdBvDkSyLym3xkX9ASHONWmHy3puIsW7qYpdSATAh5BFWQugj1
D2y1zFkDKvfUeOhnBz6wic22n42vc1LW9AbHXWF19Zpm0sXSoitayFtEK9qRAiTb1lYEO3us3QzS
B86red902iNJ2+neYXWeHCa8yPKKCzLmRzBAt5YdnqkfwYEWNqF7be3RMReb1IEg26qXwem3ijZ9
ycNkET8xPU+YnAK/AxQ96+/OckzQs3wuptkrohhBv6Ktyp7+w2x8awLznun8I3FfVxTmuyGuloSP
10GTm3B23sjR4UKS90erDbmKhWGZ3XSJZAAAifcMXyM6oW6GMWCaWxVT0I68P6LXRXxvamS6GUMV
EQrbXOhQay65Ui91V8/ryUKyC0RT50QYhlOUO/FnnoVzYPT1mhm6faDXFLmWCZiPuPAbWg0wQh10
qK7V2Pm7qbTWhvg3BTXhMJO9F/AHQzHC1hmf1YazpeXZQSvyXtLvdYe4eUYF75W98AolTNZODJbA
JAo9aMU9ObnqdkKUwzbPRMxMxBcF5tpqsPQO+V71mTcQ8Za+tsLyLvEzzBaJjpqzP4gI4bRV9Age
8kXUh/67ULgChYxikBsqX3Qi39ZVZN6ZVdWzjrNtxwfcx/5Bt/Kcgnc+JUP2hAvjbIE01HRxmEbx
gC6fAYdOz0WtmLI1KQ8YDyHivDD0YIiant/ikw3nRSmJaOyCuMdC/oUyw28UfWN1+o0ZRV8rDZLR
3BX9RlT6e4uXB6vSBMPMKG/QeEdeWyh3TT1XJ1V34KEj1DFPoWUXF7MMxTfZpPbnEQ2kNziMV4dy
NB+7WgmOrfCfQ1Jwthi0xSE2kU6tyGGBtD1GC0BG57rNYnWUxTyoEnqh7bRIvVa6PMmJ/THO6Pg0
sfgtqvYvFd7/O0LoQ5Hxz695Bf8PkwjA9P9Z5X0u6O2nPwdIf3zJb4U3MotPjq5aS2qwrhosn78X
3rb1iXwBTeWa/A+B9u+Ft9A/aaQNqNBAyQjDHcwX/a7dNrVP6NOkYRNq8Dt77C8U3mwBPxXeWPzo
UtjwxX5JAAPRKx0mT+QIGeQPFTuyBkzN3OR51PWkjWPQsQOy/ATpS0ElUqVfJVNrQI9XImxtgA3D
rlRpNiHUm7e5PXCfJZUk6L93DONMVHYMBOiti0KR5ATQyEkJW1G5IuKGsw0z6DlNFJy5bj9rld4D
crSrBRFEq4OhtB+RT+aZKspQAj5qtbpjt9bxl9mYEeXeNx0kJqBtGPt9a/ulAexmJlY5c9V2GtMr
aiQOLM78sHNQhiZTTIbOasZGPvXbIQ3JOo1mvMsY/DLLTgzPoFguGXzXpDfvR3Xy0xtGb6R97Mg7
rFXDk6SPJLqLQNQgZLBVpA+eVKgFrtY5wCNdudiZhq7n0J4wdqxKgmcGgNMqfqCz3WNgfUxwoFWv
M8bHkixBHVvekxmYk/kaWKS73tLD4gS0J+BlqVfpKnajleULoV2Bk4zI0nMnDW+pUcV0oQM1Vfk6
8cMSoardhMrXhHbPN6YAE1p5wjP7i6YioLl2VjJO2w6BVHEyDar2TYX+JjkayWCHxOrYeDvu5tKe
w6vdzTVlXWBj5z1DI1EhIaHvzgmY6KF+Vcjxa4UU8XmK0rcoQrm3Lus6idY4QwlAoKVEM7Nu8lx7
QKyPQJ98ZQt0D5+EEazrMkqnHaScrr8lziEmIyzpy/rUp5nILJd5aq2omxIZE1k0TSforLp+n3cV
PnQqF/LQUE3MATmLpOLmEzovZQqxD2DP6rETm2kyvqG0n1MQeU0SYP9v6ihREERqpTA2Je0P7VVF
0hVuZDnxO7jlYExIOyRzd2bspj9f+CbOTGttKPLojB2DK8MFZpUJPrdh7AEHphh4btYSWJR1Hyv0
9AtkrqTgnboIW9RX9IRQr72pMpQMSeVifUO7Cy+MBlIh6BF9hi1tV7htCzJhH+hjd/QBI+Ssodc2
vdJz9hngcCqcW5PBjB9/ewIwNxhtmESc4kDxUW7WqaK9oXGd8qemKydT7AwGCNZ7OCJLwMGcOz5t
tlTD8NNkUlPua4YmGM3tMBt1F3Fe/arKyp4bF/O1OWJqA2wWPMV2ItrTDFyWOCzCWpvowczUqbmQ
grYkJhDkQY+M7v1YlHu+V6RtaHiH2p1J+o2/t1V78PcJTVRcGg6ZA/WxQZgQfXEYNdZP3SAgfbsl
6qCJCXLdJDCOWqzcyRvSeUlEGe8XAJlFzZtVQO3j0GBuJH0yUnNFxtZ9yoddbRLDIZ2cOjgoT9zW
uvwl1DtGo7RI9eQ7ZLnSfumQFpSFG2JZmF6XaJPGgFCnTupR+BUxn3XZj8OFv9VALRxZkqi+qeCh
fwxa1I0rRWGHQUiWpJHloixDz1UAKa8fLK7hAEwIkrNAUs1m+EY30rKPSBYN5zzCFQF+BvDYPMJX
p47GIOAsPU5FCVOUrB06jOPYZ6HyNjZ90TCAFfF0rKwsDHdQQKCCxb6IMorJ2OijbTwgjBj2epOP
3bax0OY8MiYWNeP7PAwumB/C4dUAjjMsMec1Hvc0amrj2Cht27jSXHIV2zyV9QU0UqCzZIduopCJ
UemLVT01NT0/5FdKdwmGJEwuPdq16WJDYSKHIdI7pg+MtzR1RE6umfmX6SOKomJiXtAUVjFcEn+K
cRpbqa7GKpcJ/NbQdaIeUoiv2QaxJE4FbO/UBj212Tjqkbw3M27EZDor/dRtxrwAn8rT2Gg0/Q1V
LUIy58aZ5qdZjrazSgqznW7NoQ7Li9/DbLuSEOkQGxKIQQ5POk+j43VlllSekZMGQfu0doZNGneD
zUXZmh03nUGuxyuz8Y2RyhMp3hVjfgeQdUHeETkJpzJjXBrWifOuGmxSFMRZyjw0TZAYkiFssjiA
aSk9SjIVqYB6qZDcoWYh3dv+bixawZEUilF7bcK5SbZzbanRQx0KGdxWTA2DixZOg3YIfZxBJwPg
V3wkpKfnNkHwg3poErWsPrMtCnq1WT1UazDRAVL3MtfMd5r0zLQ4YScxXhunM6dzhV3lPagJGHxH
HgCsv5TD1BwR2sfq/RTU9KFXYTkRjxwCXUNnn1pdoW3zlAvieu7TKLilC1a2DFsgxD2TDlkRnmWV
BcLY2dZfokx9ZyaQvqVo+U0g2oOm5bdxq+sAbXrEk26SBYHqe2VFi8VNlJKEmRACApVuD4bOK41Z
5TJpNoEs37KoyZsbn2EH9u1ZgSp6DP1Wzg9z5GDJaFJCDW4dJn/hSW2kOnGQQDtZou+MKT0OSgyu
kulTRx9Ij3vjSNhFojzDZgIk5Q5lFTrPS28+2akUAFBQIrU1Wi9xhqr93BPz3azNus8xaHCDopWO
uYoew66vdSXzEFEaxR328rI4qFOe+zcc2o11ZzvOGJRknISZem9JQManoMNtSWZAYemoOlUDmDCo
lBbesUGmIwCglC7MCu0elTgDdgSt9BeHup9fLcgd5ktD6168Eso4a0eTaXm4GZPAwrifd4WfPBSl
3w5HROu2+hDqCZZzVEjlAkgRUYqVlUF1tEd6aOkHqWV6/xXBUemcmZWQCJJnsNjXg8q3WmTVWn5j
FJoeIIIPKqm9NOgf6pe0D3yD8p9zEgQEehkUAit9akMyIBnaKiUkmpisKToOUM5w6jUQh06kvKsS
ep8RlH20pvOlz8dIF0b1lLem317HFssEesSO+HNETFWGfIeDwZdchMdadVoEiegbFviPqvvY0kG0
5W8zQ6/c3xSVrlOJDCr68O6NYgwz+KVPgKlm685Pah9aLDsIkuUCvcuw8aM8ngidbJgiasQ2yzzv
icnKIltbZ3OiOJB5WkDcodsy+lDpsMUtUgCPt3CAxKh0YBq1o5qXuXgnVW8sCNAp4lm7ftwC/tJN
6I/vOP+uQQm69qcjiPsoD76URf39pxHE8jW/34RU8xOhupZtSweRFMCVv9+EMNJ9EsShcd8RNuGc
9g+BbJ+IVuAvI0HCzcWg4gcX6ycNsqbGH/FvqVN3/xUXK9XbTzchXhbe8eWHQw6QUpi/BrJxeRbk
Uin5FojxBccaV3EUeYxkcc8oiBng/Dg19YesSxyTKTAvDoZ7pJfHxja9MVrSgMWuUjjkILsVBhGw
TgrWUoDcihSvTc0NZPucVqXcySJ9z5WRb1ERitpDdRsXSOQoN0vao9vL9FRY5g5C1bqMBjIRityN
mTguQgW488I1OlDMgh8FyHflUMAB5dWG5K5SkvUwW3jrmTBo1FLZq71AIy1fd6nXQGsoYudk9r6p
3ywbRJNiUwirC0Kj9/Lgawxbb5WIzB1otGGJI1ghCTbCkZvWvKttHW8qYUukLbOnbnSr85aXurwY
eBcbdAHrWbTnnqznxhZuJTLwJzz1AeLW1vUje0MOvIsgHaaAeRWifJZpcZ+Dl6Yj2NH2MVYtbcnl
eymdoM9EEkMpdxUOP4tsUU1ZA3a7Bn5/ltNbS1CPQh4xpZGXRxdUxthyHqdozyi1VVo0t3hqF7KG
J4C7jHjaVIn1KRQ4E+4M4R/ScFdp81EP/QcVLu62WsAxSm+m+8XyJ0b0bhCtOPrN3fLp2t1ti/aL
mOBdhkYizgKPCb3tFVNkrnK9fY7qCZRTfgpjdJPTUL403VtBfhvvlMImCl7FC4071UFNkUmXV7m8
cpUs+UVyDwzZNZFmYTpBxJ7fTtPd8r+Wj2b5wqk3t4FqbrUmXS8vRkEwaTdyD7j+m4zFlYHv8/L3
eyU4V6bynCiZCwLnHAKWUmII01yy3Fn1OfhIPlNsHDtcY7nmrnmRUjd304COFGxMpN6l3V1e3LHv
r5cPAjLGelkQKlo7YSlu/uBEYmuoqArhGcRJeFyeE0pkD3kMbS+5MVkOQ1NtLRMbmNgvKwa50Soc
WcMwwDE3shNsqjJyxxi7gs1/O3tZf1t+fE2onwJJR+vTtWRgg8iVnqPAr5O7ucrPqFlhObJYotgs
Go6lvmIoFTDoyhKxQ49922ryAp78XHX5qzlnpwb7TzdaD1oUHicukzA4cLR+rImkgkEOE6uwRvQ4
yXpZH1OWnk1yA1jxXcsBBAK1JoLNsINjkPLJh3yJhUdkKsAogSjJGAfmQm4QW5/mxVdjtOOZjWsT
obFu/RHiNb9rbl1a0HCi5lPht3SQf3eJvVk+teUTBeSwBsK6HYB1DWwenOfrCefb8sSUHTM/PgeK
EaySqtcD12TT6G1rnyoEtGrZCVbKGq/aZmJwYGg820xReDg6fVk/9t638/vFKIj/2avV7iwlqeqm
8jUjkgXFIA1TEzVN8HVx8OWYUJa1w38Wc0Ym7J3B7HEuwqMf0Y0OLlPS7zMrO9W1vY/NigGtaqDG
J6gJehjJH5MkGDmBntfVsDyTCmtxbL0SXNFBzCVUodmxM39r/J44W8s4SSc7BTiKtllBulvnhwj1
icTO+RoHWsmqADRIRA/gSFoXXiYB9wqtJtmS+z05sG5adOFGo1EfDx+GDfxiDsx0j3RC/uW7ikb3
yS/LG31xdFF87fRqeGNMsC+1VBK9xd/1tQhHRxA9EJR5GzI32qpOHW70YTo3unOXZwBmbbsSnhj0
BGKbfi60Wnrshq6YJkasYFg7p2FQBNl41VvmLZzbbGVKfdc32USDgHQcbKvrrEw7FBJLMEzEsGL5
JT9eZ0uCi68yuO10PmJs4YTS5XC/8neZ44tKFR253xDtFBGeqbhfgLznnhE206oRwJCE4LjpOnSG
MF4ddJd22+ZbXaEGj+rwpepzAsXQJlaD/z7087gKoTBso1zZMRUwiFwb3hCqGZsuWABJ2CriBl6B
M7EDKx30zbmVALuDz1AdOzyd8ENErq8jG5CtIfhpo7MpKzI0GfEVbY4yMgJJlX5FsLjPoHvNuf9c
4jkqiAFWI8uzMrrs+O6qeA/Sc/VD7/UPQo9+jdj67RTXSWNaEl8FZcHPQgIlYsgYED2z9THnTBVb
LjuIVWQcJmwVuX5NEe9b/VtAHIwPLZakgX/1Ev6okIDH4VBE2ATNiiWW6YfoBujKfRfMdoFM3LrQ
Dj2GCTGAtrkblORVNY2rifNmldTQIbrt8mjnibKdeFipAX4rQv/HDKiPxvMPaI7fqhpDmA5wDp3M
8KW0+vHFoJAnW7NLiq3mmFtEXtB6mMZ0S+YChoOP2oCzNIW/hieAk2psrM28AMKnWj8nRoxZSXuK
8YiBNSYAPRyfhvRaQt1i2klIqwFkonKK7/pWkbDFhWbcNLPOQD7A/vTViqtbgKQWlG4CmqwL6I7t
8kNwJ7lq9oCeggSDmtN/OeaWDToA+9NzKM1Tul6OleVDwwO71hpGW2V+D9vxQZhvGV1Plegje4+y
wx15BqHb73OrdiHOW33+ytjWleQ1Wz1fz6Zb6nIzt9Yeq/Sx7AMUFv4a+pAbRXIHMgJxhL+2kuCo
2l8iTeOe7a/j8a5OEa4zI9KGHPuNte/Tt2FeMtTfAoOjeAZy12VwOCSuqzuElfCzWFuZjl5K4/EX
W99PT4PNpG8o7h07eed65X6ULZpyqI1DMMqL0wyXiicIqoJIulPA3HKsme3VlUNuJQdipqybJH0f
uLQ7xq6dzF0M4aQguW4CzKapCM0z8qeZPa8Ao4CFtB6GlmVux+8QMFA46PQ1fGfLbfNpKeqqVPLW
6ItcGTlqRq43nHZ+lZpKpcNCzVmyvFOoRjcWLmW78WhbvzVZdiLw4qUQ89o033D0gT8Tm4Cs+T9/
gBehz3+jZH5br5hUVCk1Ng8W7s/rtV9sWBnKtO3gTwimHX1V9CEBGWSv8nJCJXr7858nfslh/tgw
LBWLpWWifjLthW3zw9PqMH0lqEcW25FQg49yg0p0Ssrbgfvq1AWbKuJIJMe9kAcluieF5DBj3DXa
J1PPTjHiCDBOrkivTcB6sPdO8W3KqXlpKpWLco6VEH6tAWrJQWH+n6AhBCpiXSpp70fNvKDaPdjG
51Yzd0ji91WLUlG3jTMIR1i3b4pubSRFVcPZoE/oJ8JsbbC0sL2sZpwwEuV7DzgkD2govBljdV86
h6V4JgVuhRvyo9r+87fM+KO3zBG6xZXNopTRfsmXyzUu7L1aFIwVsI/5PE5huVuG+SaW4778zFIa
0jfg4ptl8fvbLnhWw94zR6pInyegfuPhspxsPUok+zwzY2zuln25Q/tuU5zh9d+MttvH2bZ5rszR
66Z6DeL5MjSDWwamt/zgRLEuupG5ik1mIy6of/FL/tFCpKHN5VJojoHv5ud1MTgBJseOg4QPYblx
jHDxZd/RW1guO2wpQw5nZFzFXM26PFuHTnbUBf0LLinh24qc69tYaz08IHgaTyBh3WTk8WJxfXyE
5d3ykS03qDRp1pBTShjCY29tVHHWzWY/2mK//Ckwhc1Umts//+2WqeM/PWbQ/mFDcTRolvaL3s4o
FThnYmTVx+kbiRsCHpst1HVUd4AOQljQpn+gnl1ZXLTYc1hbnfhuJNqNmXEviNlGART7Jejkrln1
RnqqWKDLRlmMy8K0jmWVbf78RX8cnL/uDXwggvNMWiqhdT9/JEZaMaYLGl40e+1yxRsVGrg0pnCk
7JatAoOal5B8Ni9htrSgrOTEtG6tOtbFsNi40gt88r1CzPYYP3cRD2Anz/ZNPb5Fj77PCI83G/HX
NkbYrTV3XZKhHJAfd3m642e/Dp8KTqpp1lY9KOsxX8uWhxpVXj4bcHe4QlMiqaFwk8jatCzSAJMP
IWubqWiel6fxz9+RD8DWP70jiDlVi+GstH8FcKVMJRMjS4vt8i4s14GlLCfRh4MYyD67R0vwIznv
XMhovte1jvsxd5cb6fIrqsXLED8uuxWBGCuzl27Hne1fvMRflJ0f+yuiYNuEyEBZZv/yHDGHQWFP
xMy2HAmR4TpC3eTyji/XwuUOWvIuLnegaUxPRNX/Vqdx5zTEcRxfKz7Cj3YAAYaSU5LR83JJGrE1
Sdzrf/5aP1b9z2+nSWvXsuQyrleF+kuxNPPO9f7MU2GEx7k1yGjr1hmfqFVz0eKAJZVpt5igIwwG
trI22hwkA9J7GhpJe4HA5RlV/i8ORO2fy0leFJ+u4Wi8NvQAP6/6gdg/ZaoFq546h18cjDntGktZ
41HwggAtDPdtVuuycZ7msrhFynpUBnn58zfHXH75f3pzfngdv+z6Fda0rIK1u01IB5qzxjVtsQ0y
mjD2HZ/ngEWxiL8uVVsuqZsoMZaFCA1o11wTVKEGEZV0dQGOLzCyzqvn1wKbWqPx92+i8cxaPljN
2zgMXjsdSvm2PEs2pouKlOmqDZlVwjivs/XyCC6/7DJP6impO9E9ffyu/9e92/+d0OXfSGSuCZQq
PywL70v75W/fsU220+VL9v0//2Pfdugg/rZv0i/5tx/7vL9/5e+dXtP+ZNPp5TZCH5Xolf/u9Jry
k80NjE2c+sEgjuwfYnNTIDYXFkG6qrHIRpa8vb9rXsxPpi5Ni2OYE9nhYvdXOr2api+n2w9L2TGE
YfEKOEMo/JCx/1JklnQhCRNI5WMttG/dXJxFLB6kWjduamUou0gfd4fKaFniIaDj+D2scn+vKtMm
WCz26QH+Q7rBvHlqVW5F0RgcguRgqu28KXrn2mDs8yatWOPQJ7ZgvkDf1rbBqHsRoLLVSHkuG4sy
r7XtvRI6sZdN6DMFPmZVdOF2mpVtRjN81ddZtSlyfD9NBh4Y4AmMLXWvbyt9DHdNaF1yo9yOQTOd
+H2JUE8ePlpefUKoSUq2bRN3N5ZpMtz2bwPHmY6pkh8HQZiealwtRjTeNJhXtbzLQg30epG8CR+w
GiFLBiIa8shuJy0K3FHxIZXS7c64XzWx/aL1xlXrzLuk0zRPlzirQq3b1UsiBxqM224ob0VmXEmn
Rwacvs4Wztdivp3sCPdtGu6NBhhtAfQQdVyOfNn/KhA2++nikYzCM5O8nd8Ga5WrZKwQWSVpYUyk
yFTBo8JM3Yifi2Dph5FOr2ekaGjWnkngOxpD6QxMjfL7WDUvsOY2umLUe4V25ErbQ2z7DAopXMWg
hr3SlAdI1Ijpac8g/H+DdfWAdoken3qJw+keBU5ML19efMzWBKDKldWKFyMvkfwnJ73RtjT7v1RB
86qYuk1vN3qHJfbOpfY1i6Ybq7ghuC/fwr7EfDAjqgz59WINWMU4qk/RhPVFm19JqnjoJL0oDagz
dc+7H9gEmhnPi8XK10vVi+z0AVww6MDXAnSlOy1msUy2XzPtHEqE3FmpDp7TMUMz428BIXqM9B9T
lXcWOWh5A806GJ2bNsnefGuwvVrktw3qJ9zeXNnreLyEJqkk0MMuMWW9SzLSKmAOv1rc80VgVDCb
gHHGJV3jWGJxamQJyJ3WBuyoCbE4IUTKB78SxaQ9xR6pXIt7nqE8ZMqVOkRfczCAbqenVzVEzWEb
+tUZTfAZKY7NOXptevsCC0HdlUq4dtqZtJUAQhmsdA88VkTe1lpjduRisgSs0BahZw7G5yLbiiae
tqj1lQaBN6RggscaK1kTBHJghr6LLKypvmzVVQmhDwfZPaDcxkOm/I1c46tjKYdgukO5QZ0bRlwl
ipCxTPheV9H3bheheQF+lXidBNY8jbZnZLzbTaDf4VbZBzhgea6WTy4E+tOOFfGz+S2io2k9tfNy
IJKqpfiR22oab09UESmHa87Rr2JjJfQVGhhfUAudG5TM+wmT3Koj9WxVPRWakx5GoGhLw2WXaQL2
AkbppO/PbYrVPMxz09Pi5kYVR/A/8Ihg/dghY5VCsXkqpufwwWjKcF3nCgZvm4cuV5ONhElFcsud
UzTeOPDX0wl0FwbPV9T4DwXCC8RVw5NPlI/beuoitsLod412jemLVTzmD2hWtoWIviGLYSuUUC1t
Yx829m6ms48IXd5a9hcZsBpyoppWpV2jJyvNK/EZS/qRvlct7ZoU8beepLbWv8YEre2GRt7BErZ2
ijqRSJ56RWU96bz562lWT7HZbNuWEZeEP+JWGind+YOUvb4m3u6I4qJZW5IfU0bFbTgd/a7BCjk5
GxbPrU0i9aouF3LMwFKv6uhitdO6nLQnx8SPkgf+A33It2SIaBU1WA15ZoqYD8KCXEp3Jz98LBhV
dVC4L1QecaWjjGLcbmMsO+FxoFGgDv2ZE8ddkkc1XMleO4oXxA1nP/ZB0Az53ieDCUItO0+DDZfR
EkO8PKa1jsGXxq3pY8kWGrtx0XbfG4kMo87g+zCmQ6B/i4aSPKEiv0V3NawrQRAUd+UxLGCb9c9z
LC86Cxc1T/m8A9i1zLBoIBkF85C2uOfeisW4zW18TMVr1czwdRyghuoFRM2T33JUQEyH/tIuZo7a
caM2P6ExpHSTjOVnUkmWgwqZD8K6GCOREkjPMel0lw1ajsx26wi5WGhmj2jeAq/Ep0Rlpnpjh/Yk
+NwgKDq0eUMgqOxcqRDGMhLvR/G4Bsq2btSzPi/uBAYTgZ1SwDI4tCbnodHLW00bsaFnj1nQfVsu
cRWCO/YTFEyiVYAFqB065ykh71XHK46x0OuEZ+lt7yY9d7C6uFXK7lwR7uoZmBfcCg0pqiVfwSus
RC6JARewh4Fb9ClDKF0tPAOF3aq2ihh6KXARPashqzLkm0ztZgq4C0IAslf0dOpigZjrdBAhm5Li
5JHh8Rg12p2saFehRNmQ03fB1gbSnEa1S0VhMRKsM/ukDRezCdeg216zcFlmvXVfYbHQerQoWQ7i
aoOWDSA3EPqVFBCINIU8TkXFEGvU76qt78lLFyAUrIdqUCyWfogoqQPiGOjNxq9Uh4zF+1avxz3M
x4NhlewofHVDOsMG8dImaQ+5z5IhCiNdWVX9nGv1sza0X6U+e7gmwDUZHQ9t/l/Uncd241iWrl+l
Vs9RCzjwg+4BQCdSogwphkITrJCD9x5Pf7/DqK7OjO6sqlx30j2JzAhRJAhzzt77d2he5uJkS8Qb
xgh+B7gT2RE3gzsgpS2yb0U+E1E+S1sPbILVSayZKTqrdmg3k9pt7ME4OYNLGW+dg4FSSV3Y/uyi
eamRweLIfIyq4IdhRV+BSWgdLmbNKtEeo6F8s6uhW0e26XpZRCtoWTdC3tbqYt7AIT4H6RKuZwiz
bZuhaF3St0lv77SEbSs3ODnC/QEdFa89F6tXHEWR9XEjd6O+LaL5EsTJ10KSxVDOz6b9Uk0SqCvm
C/ERd1O9EBUM4XkMWXPHlBEnDLEyYsQx04zmvCmV6pFi9pDi7Bnwq0uDU7ISiItprwqjeeld0W5d
7CZCAq26NL2oynKpWguofeC0kwUBCr4cU009zxj9AUhvSFhv763euWUHtm+Ik4d6Zol+i1NnsoJj
lqxqFTG8k3TJul1aIHl34g4hfSNXLQd7AQTpSPzA/lofMKq6wct3NeGOtzOqYZsFS3CYQcg1vCnW
Bu59Hv7gRxeUi8mEX1hTtBaRuY6hSHoj26c/sSXrFUViYu7SEKwzrE6Qdl7hbj/2DgzIoCd8qMYJ
BJ1VWrsh9w2Uw9AIPg0xrrSRfQ8Or7FKM+uoBhrm3Xa3YxP1YhWxFfuMTFZkIbHmtYD25gtFWauC
2qoQ5qkOb0IXf43I0r8wM/kae4Lvm2YLaIcqv+9A+UzY4gpuEaMldECN7LX60keQuFAY0zqulF2J
V8LKIi/QTJd8pdkALJb7rCFF9rvFeEzNj9Yoo20s8HfTk8bLGPiwRoTYMfi4pOKWCIMMF4dzqoNF
9PfENa6nrOKW0qgK8ZeieNwRRHyz4Ju3GOUDXlKvlYZJVxHv5rCCImDGb+HM2+G2hxKuWxHedVE6
izJruENRP6+S3TTAMxh1afBF5BHBxHjBqfZbY70EWbbPl4wFOWF76xzlU60bWND4VWchUIabvZpj
8zIkj2PZvqHTObu5iwlEhKuy8xHqGlsOZieruc3eUWwdMI3m2iYRGpuyLaSnC5qqqXjI0vkyi2nb
O8mmy3DCVVUK3KFf0K7qtqcXeDiYrQ6xy1I+kc7dOKN+H9znmfhQVMIsYHvpHql0rzy8/mguRB4N
iV+eMSn6IB1qIGejOoPGveL2RSBMIRSA0vZlGqsEpuML6MWrxrXHI7AiLoGpt0Ki90ToU8hHrMqy
34Nx0/iI5AXroA8nUaebon1SSCjyJJ6j1Gxhhtm8D9wlW8scHmDOmx6rYOux4+Jf95FN4dc8hRsM
DXFVwLMMlWwVaI8iY02ou+QL7xf0jA0cQwj1Xm3BOLj5ZkzBg3yuAjqNAKI8AWD4zDR2Bd0GA3tv
V9oBUDKG5zXECJnTzHlgcoH6VUUhvxo+Axded6YkX9eTrWTw1JywoSSQjimxX/T2c1+SH6ka3wWt
gcvYMLvJgRSRTyhnNM2U52p7ISnqsJjyMliUHX3CsqRhcIV2YWRpYpMo4KB6qgVFP6ym8zgXzxVL
6KqpCbccyHH2el1NNioZvF5xyYSx7Kq+ibdiTNZwdgfA3b0RDTSdWvJa345LOqLRouS6Uo7aiRRk
yu0JjwPKAbw8bVCMmN2dfEQFG0SlWLYBLik4ILmnYMRp7DAQ9AbOveqU7IGCwFgx4fIbvRk8N6HY
Rkt7SWMmzYuID72tHatCAHm59jnMioMTvXYxEWE8a3d4e+04KR9ZZ7wbNSE3+nqpbX1LyQRqB2aO
qbazCjsKbJTKj53WR+sKFye0msZ7W4/zWu7+ft9OFzPm/p5phpBxEc2dVrfNQADHkrUv8BVf7IjC
2EkuIeKxGNPozVTXX7O2Kh1aup40Z4oCzrQGmvGjEuxxlMtkqJXuGUmAb5NdwHK8SRL4n7iMvkih
omKrIdnM2a1VLxezvynn1Fwlg3QKC86zm7R4TZqYyDDnUqm1hyL8iNP2pZio9yDRlZwnYgLq6akW
kALqkCa8IKfOKxGFMLFvCKVqH+MQCjt7hr4x4+oyB5N0aqR6iwcKG0VnhA/JmCGaSl4zvYHBvp0Y
mb22hwqauXuqJgyexrqCpWaqRCHjsWPZL5M5jrB3Ukw25xezowXHRduXff0wAizNaob0uDmNLoAp
tv8oGPycZBz8t+Uercdvi529hEpBpHTr+lNnKli/Tf4Ss2o7nVL6oWZxhe3ohPfoVy4HqobyHdtC
Zd0ZiNiW9kPIis3Sw4+yYsbXanfojz4bpFQryNPDOm9CZzVm9qMdcr/oMVbfuRFRpepcUnhP+N0H
E1VUFDjnxe5aj5iHS2jBhzJQoRdh1vjmsF3eKBobOPPeKChATAvLVyzcu7XFVkN2codiGPM8o8qh
aI1oOil6V1lgUFnJnRxpWOjPZYTjm9jnkflladM+GTAYbnqBQ1w7bZNuvkBedajgKShH8lS24PHY
toUKvBnFQILKC8Pme8kG6dPJmT56kW8urO1NWFBszpWGHamKfxhbfJQ9LmFzoh/Cbx9SE+723ZLu
DI1CDucg0ApjFYsJIk6p+ZHNQkD6MUTz+8n0c41ECxK4t+gAYUHucRl3fqJmf2pw+q9NRf8Fauwf
vpE8nPeyQlEZRh1RJX87PDmt/N1f1tfJ5WP/2cxPn22fdf+plJOv/Fd/+Lf553mumH++0/IBVzx9
hnFZ/Hb+iVgOUw3miH9s0XGKYhmVVfwP09O///Z/zk8tqRmE8QqHDWDnN0xZ5qemY5oAPqiOwVR+
Mz/V8fFwDTwyNWBZ8VuzDkP/q60K1WXW+TNCxv4z81Pd+AU8ZHyKjpD3EwZQnKXqv4CHJIRkZVjE
yzNR2feu+DRmsW+i4jFptPdEUb/hUv6emPpBc8INpfIBR2IMV4P5Gw0IL55PIom23KDrXjfvtJxO
LGnF7aDcxUv0FCzDJmRaMxbj1sziS4o6xHdUzGG1SPhWkOzMQQZMlz0ysRJfBHc+sRQ+umNxUSnj
XHwWXJqa+dUpzUPhsNLGLNy5pcyeu+iriHy9HqMptyw/hxTMPknA6U2M0/REO+UKwgsLZhT7ilfC
CPW64bviiG/a6Nz3nX4reaSOxrSEaEjSK+6DvEf8H+/qPsNdQQHDz7/nefJWlC5OE9l70TYjTgVU
w3lafs5EP5BIuJlJBXEhyCGnOqcTzogYMnvkmtXSFGM/ovPy6+aps7UTSrQA6mT6PWezrpIJzwgs
8AKi8Dp2/yG3HkJtOhk2v9oQnAHDHqulAcYvdINn/KDwFfWq3rk3+PeWcFIvFd2T0iq7RGs3Y25f
yhh/T/B3xDaPWHeyc9b1VonExjCCnVvxvm0DS2w0xlPdNluR9BdlEaw+wZcYy6cM4zkwvOCEyPvO
khnQSMJW0zDn61xIHVupboipfDVUKDsN5Uuakq3hBHHm9yXhE2D8j4K5qicxdWyKL0MW4J3p2LvZ
svmUUt+MSrXvRHdjdvwEP78j0qidEG0Po5j22mmxoh2VZYsS7R6skN40QySfojTLb/rlzcKf1gNz
x93cbh+csLzFp1PuXlxhxBuXJFy+jTrKblW5tzL1kCVI7CJF2/X0nsqovptEzMCUgqRLzpKJUXjz
pPXWWXX7o4JQvMOPZWlB9b22ch7iMP6OqxH+dW3xGeLAxEh0k7ioegLsyhZ2rVVmLD8a2KGWjcJz
KrGkQ0slyCyBNNJtx86YN1Myf3Nxo+9yY4+GcYUF/AMn1+vbZJvZJPiYuvLVR2wl5XIKDbP0CCXH
igo7pnXt/CjEvDKUAlePOnNWJrTsmknrUBYbnHF22qB+G7L6kmrmjWmXl0ztHoOlv5tF8aRhf+WP
ZX7JbM/VpkfhZuFKwas3Iv2zcyjKS321xB3MyzkJGDWeQDQG7OGQUkVGskcztRocnORFEOxUuBBm
ZNy6gjFc0LLT1kqzQilD58sd1IgDRgCPGP2vHZgtth7tAu6svm4+Byfdpeg54k00i1tSehlTBM4j
Zq1KJS8GFgWYPIM8Dswlm2472PX2uSvG26iT7LY+uNcTF3VjnHzHDGDL8Xp4gH4JQkcGnP7VJNvh
kOLHbfI9qNRXGoe1M4rbHm4bttEZaDl9JuQur6ib23o03qtB37cxHYRr3lQdKdUcqCTlzyPIg+l8
pZGxtzP7psn627wKX4xRuzXc6A0LtbOma4diMN6GeH4mRpv2O/OQKe5cvXpq0+mk1gq0bxJoHMkD
R1KojM4eLaCnium1HJ2voVDugaP2qhAHQ7/ru+WclNYNqRavOEVumznfT5U44EYG6hRtkYD+E57B
rxj0zxUfyA6wjF3uv9NFDGZR4Tgtz+TyMimzaADr6iXRsorJMvBVFb6P2NDiprlZguI2GKM9Qks4
8sOqHK1/wgP5Faa/Hg3zDROdjm1qdO6/R8Rztx7rumnUZzWZS38i59AyVZ+IYMWrYIHXyDVCgfSi
3ERtcE+o+GsueX8QbMpGf8Sz5GGkHekg7fx52PgPi5bf1iz/8Yev+l9Y2ghJHvrjsubcxEX88ePj
LyDCfzmXbz/C8reF0fW3f5Y1MED/itWBrdsQ1GSF8l+4sGJpf3V1VQNVUgE2BZXP34FhDasxLrUB
40zoLl5k/OhvwLCm/lWFtYcJma4yeEIk9GcKm9/T2kwTxJrjcl3dtTBEg3z4+9uKkZthqjFqO8vB
ya6pcTHHl97S44ucbmBUTTPdGjth05v+5ow9/ESe/0KQxUMZEzr07//2yx3986Mt4G1hOZrl2ADc
vyMhNlbcTgo4FJK1XRMpp9iWE7oJbiGEPgVwplho7uWkJjOYP4Yj/S7KG6y6G582oYKTD93ay/uH
f3xgFJV88n9B5bK6gx5G3ejgEgH7RP3lpDR1AiPdJXq57RsDMHZ+DGvIvWxoGToiYoLiRhCyxLS9
Ag7Ddv7F7MWPhWmhFqWklBtECgPNkAlGHBcztnpl6cPXiHaPAGBAhMQGa6K19Xa1qYcrVzDvAfLZ
RIzeVw1bq36D0uap0bpDZ2SbaELIUJA46mOXfB9HzIBorNvyvTOx9MwWCUCFd2WW4TcowUI9PvZu
iAuuCd5Z1mMI6LDcYCmxpuK7s93mKHESXQR7iQNpLngJBomYTR/TiBkVOK3E64K0qkitcLeIHLVs
8VWSMQe7VPzFMJ4xOVAIixa35KXdO3VNiSVhR9TtK0sp3hdRGqux6O7qyno0rPiDgTJs25FSyA73
i+5kFBs12KIaXAKMGmGjThDjG0LD9Vuitggl6CbsLcYCkX+w7zG88Swte9Vb7b3SFrwZ5DgeRDVK
jMfBXBAnhXieU08SdZz7rtaDMBzsEAwkr2jDh8XedqEz+yoe+h5M/6Pb6YcuifG+TLJ1aNUtqh4y
IXTQbwAyX0MSzq9iOdmGX+XE+Ea81Vn9kef1fdDUOO8uxOIGaHA9TDFUlEz49ETk/dEd92KXd86q
JwTpivBgVsawvo7XNikZHrRyqN+We7YDBhZc+WzT6H6O4HZtxvEeLoqAkQue200Hs9HbrYGzkzUw
fyNxkdlHgw3AZYKZt8pDlW5AyNJArdN1qFewTlXm7aqqPCeJ441RxDSE7o6JDXh1agIsjQFsaMV4
lFL5Iu1+tFHGoK485XU5rPowRsAOux3YAtFNa+k3Zd/u+3ZodsoQ3uFzJ27xO7jLMdLYpqx5Xpeo
3N34k6+oVJH8m1TihUWUq9mdzK7cI4QRfqqtsW33WutQGWI3WvPlWl7LKRP57ADA2b0+JYSlleCn
QRbX60pZzhmuS3WDyEK6a20REZN6ZQ2Dh3JgZZdV+Gi5BtFwZNOvzCpPDnPcHjFXJW/WBe6uEcoE
oML7Jmd0MzWAztkJMQvsLc5KFo8MOOzsNQs+yX15nybzFv+upyrkO5M8DbhiM/jK5mrlZv3JLRDS
m07lboL5e2UVy7pp4UOqOJPhMMUfnXCOli7yHawHYF8wI+an0AJcIHAdNoxyL/VStsjeu+WYSCza
rBitZ4pCRowW4vPGL4kof5U3dFhX+yBl5BUk3HTmY1vKwWCof8aahcW3yfa/GDe4fRTbLF6qddIx
DtViAL7BfG7z5qWLYZlIzUGlh4cBbXCHS6pHBEKJW32FvSLDrrAHsM5qRjwh4TPegB56jWLpoUkx
hiSZ5UNghdahgWACWHFKZRfTZbda9F2GbIP7Mu8JJMZfKiXVeMeX7NpVEUwXFaGOOSovQcPjUOkc
u6PTtSXdYVmGO3RPwJkS5bPL8jQSjhzp/Y3JJkEIKpkpmcNgcKCqUdWHcFAeUzd/MAvmZoSwMEBL
tw4xvUAVZ+jlR0i+j+rCiFDVv2q9OHcGDr71wIMORrhOLGg2CkM7vXDOOgaXmOHoGxukm2XpTMgL
cide4sh7E4oGSGuyEa3+GAzJazuydo7x8MAM8DC2pYfD9HrAoW4tSyirYOXIs/DBdOPNUECv0CPK
Qi2BZyrKl8qYLnMFRN1ZlOozCwN7RRYnH7HKuNw192NSdgB57HeT/b1Qq0PZ8iXKLnxLDLHPRufS
GY2Ke6fz3LU5cFcEHIs/DKY16DWUTydlQ7Qw1kK6+K7p9l5imUHKRXasJzMhRI101NYvO/0eVo6k
E6zjHthIr/fYrtBv35daDI7JTRpLiDDUUcXmFsmxj4bD5SbdbXudxNtd80JywL7Vi3uMeJnvL+aD
LUZGHEz/W9U+Kwra/77hc0AhCX0/VWn0aovkbc7qFcvV2la4Ji7Lau08p90z+iMokX304QTshOEU
YRwJ6GU7OAlDNGkWyGJEqb5CK7klMAGzTAcehlEnryEBbFrxev1kqyz6TYsROuupTMiNVjFQ6C4h
IcPG9MAbm+RVMwEI+rK9d0OLkFSAytD0xIQLumZPT/g7W0Rd+yoZOt7S60dMCTaw0fZsV50nkV01
yIG3rHFtijO7ChhAyNDEGeLnyWZLH7oSIRPy3IGAQB/F/ltM8Y159rzCTjz2lzp/ve72lalJYdlK
kmyGiNM1MAkXIgcIMFYzYjG8sp6docd+KLuh1DmnRIX6YB+CKDyuc5cCz8yFs4IKkjbJB/HwH/gM
O2jkFIYoIEiJiN+k9JOYkkcM049zQokA3ashgag71Gm3G2omyZQq8TGcknsLAjfB8A941pCsNU5f
OMwjlexdx2sm5TzY0UfqIslFJxi79Q/CY7R1A2CJ7JRAxtkIv3JzaFdRcsQHQqxG+YsjOFeilQ/t
wCo59NqeIvkUu4+FMTgrUaGwrhx1q+FC5Isl0tel437XY4a2GoR/3JBvF7Uimq2/o1KO/Ugn0qF1
mlskIJtEh9OAmJhJGXS0IjmVuUYfG40JnBGxD+L+ULFCr+d0dP3vJdiHh5EdvJlW7u/sIpZGVjr2
uLdjNK4BFaEyhNFH20VfldXf5TTWRqDhsaO8C1QxyMLl+L5x3spk9HKxTq0UOhil0dgBA7AKspbG
83kKrbsiHBjgcZdaWK9zbKALBE9w+3FGpJI76IsHtBaXaw0ArYh4BILK7kOr/WFgFDYE7bYpK7gs
xVNlseMseP2twzkmvWSA+wztby5UFDSwMGcoU53e7UVrpH6f3C5tQQoAbXSDE+G8jBOqP9agZDBg
tkPHAHMBLar2bqd8JFMKVL2INR+YwORWEfsGYMOFm+JuAtQ7Zk+gUM84s3EqxjuM9F7z5SkJINYs
6NKQbY4EfNxGPdoTpyyNDVYZ9cqJ2rNTLTdwjJybccZk3onnrWSYYTFr+IW+iUZlTwV6SXEkjmtV
+P0S6l5kdsJrcnvYVWr8rifLXea6/ZqYwGOIZe2BWnES/FExpvT7CXQFE6QffeiiHIOsg/3+ad/O
2Zs5a7i6gqINFGNEYXzkkHgZxiASLzCj0TcAHoxQK1zVM9Y+cuuoBfscYHXEd6Xr/KTjaQTNzmMp
Mg7QKqQRrMLRJL6B4UULe9S3JkqlvLFfLb0+/+NO49cWCIzTNgW8XFvoDsKU69D5NzosEbS2Rg63
glo3SeCXW8cO2xbaL561xrwXS9p5IYAxS5RWZw+EucnJZLXFsmr/aNsRPieMZaMAmPQfH5mQCoXf
tUDXI6P3cXQLIv6vcicUKU1nlr3CbfStKcdvzYLmHorSuoA2VTb2OqVkZ+587qPkK0n7F9K9wtVo
hT/mYYSbVLobpAFghSzjlS2mldO3u6VjH2cuddv3yatp1DrTQ9bVtiQQxnVUXwCPr+A//ZNJzv/4
ZQx4aporLE2AIv6+01R6FZFGRusimGYtI4VAhSaDEK0IXSPlK888PnQnKzbvNSN/KHKAxybas3Qc
gJMPKiggXMTblLhcL53Ypcz2lukLkuZc8IWc8mWCGWpgxE+q+kOv6jfhUtwOOMf8k2+iSRntr5fF
0E0Hxw444cwHfv9NxmGO1WFJiDOadLiqrnrBSbDFO2MPs/vRVmDOasRCAEdzG+vK9398V/y3vpib
goZc1wyGD0w1fpG1OHHb1W4fKXCjOwwDgn2l6P9EcSFb61+/oK1TsoACMdr41RN9xtmtGw1gQskX
zBrjOKjKvpXc7n/8VcQVsPnlk/gIQ2W4J6QByi+6l5nsJxbDJPCjRhJsp/mimc8wXr9LxilOjPsC
DoHRs0+TQs6SLgwmmDXAuxOj9q9dBvaSSZF1JKpFeYFTGSFIdq1drCg4ZXO95QminG2iK+220rjR
S8CZSGDNyCdYVL/RTNUPaXhvEw6kt1BVcC78ytp7TNoeot6CuAk9LxiT+8IKDiUfAIzNGMBCmrP0
9DVsSC8xnraEnkDbXVg6Cpwdvampb1R38KXviZWCwFZ0V6tA176UUwDNQ1Y3svW31OSiFXcVjEkr
gJZ7BeGVsARWHvL7tndoHgp8u+oTuRtfYQhReC5ujCy4LYzuJQ2cm/STzMq766BGN5dLR2HEhhGc
bb3irkQhN9vzcyrjePsXKVuuGICDeNj4ICj7OkoORl+fpNIwT5W9pUvvuwQKQBV+WRlK26Agvw7I
uSFq0pf2DupYv7YORPvRucmxUZCSnwrbI6+LylPbg9nIJsXMOrlhpw9LQBCWgX6q04i/Y3JyLJf6
5JYwKiEhxuxXw1rvu3067esOu9lRZsuU61E3cojHzjnNYaOwYUSMLZr7dnpxeyvwVcwf7MuYIDzg
GegwNIWsPx9jJz1gekwbm/Mli7g4BQM9ZvQpbe6XmgsU5Cq0AyjrKVYrieuuldJ4nI1sbebhV1Ci
p+xrknOD+iWs+7uoUj6LCTOJLpyfDQMenNYjk0wOA648qAVvugSCHWkAET78HiF0WewcDT18Cyjj
h9i60fGBBomBRq+XXzTyP5DmGsG3vOdGq/X+Ds9eCj6ykrwOD+2qeEhjWoAkuUUe7dAB48EYYQNs
dEwhot4+p0MJ81Z7hOr0hmVqwp5EaRDJhiou5/US1Xu9ZseGZ/AgCUBpG5wLx9plHYOvMGQDMbcg
wKPXWPY50fi1KOPJEpJgrmKh09C6Sm9q3w2ZmMBHJ1wPrkvx2qvda5w3l0alRNKbemvW2H0NdC+w
po9zmLyJaSTxDKTPKdOPRq0YGkRHJdWfMwNuuaj+ZrnwpzD//x80/3eD8f9DYimpJP/jsbg/V03f
/nYSLl//cxCuG3+1ILqrWGD9NPjlJ+Nn2/37v5G4ISwXz2Bh8V8Tu+C/j8F1ExAfzEPlx6g5hUzw
+NsYnPcDckEzpWqWpulMz//MGBx9FJ/ym50HJiSUUQePLkQVum3av2qfhzhSISNhIl6vIxBqtZNN
2Cg7AYWFQKjrwBqfi4CA1CWB9s+ssZTPgPS0Z/VJXqZWvBRJmPi4fslphXKU0iIW7zfDpv2IwdGV
hPrGfMO/bm3FOE4yb2gKl2S2GnZA+DiZxHYQRTMqPBoLVoBAjSzpSkWwDBrxGhmWIEDPtwVVranL
UopJZNRCCnBL9YCf5JQUD6PFaHbBqJSissHaRO3WZLa3KyPiV1VmC6iFKcNEwYdYebp3rfbcEKzk
dyGFcQanAqK4e87lysMFA0ZtFAKS0ALAqyR6qcWfqOAJHL6TaHy2anMfGzVIIg9hx1sGKt0w+BUs
uyDYGhH/xFWElRgOj7GDW9RVYWQaeBuZ7vJ0PTT0WJyxgK0WftxOvlU7MlNJtMgPSLuj55b9W40t
aQ1OjDsiRi7jV2I34Vat/OsXI2iHcMxQ+WYPwvWGnpgL1x4PxH7nK1zFTmor9liKk2EX9atAbSof
w0xmKgpO6nL/YJZ6j+UzFATBJ5ta+GlOBP9dj99pxtupgj4aK/Hb9byoVu9VlZ17o8OR50P3OBKO
NVFPePXEjEg1qv0krNDTXsgYDTdq1I673n6xOJNKQo+FiNYZqH8TNZ02Zjv41WYg91zLekKjgfJq
NDagt8W6WsRNn/GWUwW51gqZywRhxuo209jU8A8LzXky+hC2bsVUktzazTQf7VoQfSevhFpzgLYz
p6vUanAkgM4YhnrjCWY4JJw2Hg3AeUaG6KHDP7SNKLZD1tw0yqRsW8pAD1sK+A7Y6YgOU5mpeFpy
fYu7Ft7+NhZKWNW94t/hD45ZbBHO5F49EnzlaBGWO0aC/Qs3gJQxqHhGpUYU+Uoq794a/qyVL1yz
uflsCIhAKXF0VOYfxsJ4UxE4GOLZKqnP14egC9RDOGW7xGCCNglIH7YUwOjwPzxDOTQw6fBJMx9t
Y3ksAsbvWYUYt19I6Uz6drXIS29lMD1qrCjxs3INmVupXcbS3eY4ZMlnta7NY27p6CcmBvNo42yq
e2tYbrW+30YzN9iCHmwVQFMtu/gNj3lsjsdDkGPDkgRntBPnMIWaMBr7CYh8aTlAqe7JDMZBkaZz
D5MbiD2GzXSG6eowGszfCPCF7c8iEtxkdvYjTDm1Gf7A6mKd4bjGvgRx+qJcA7MPeHM1yM9mJGSW
5l3vCSlJ6pdzaxPVHKUwAH/WDNiVWZbqZ/JZX2hyJR8kc8+OZAjDeZi4AqwG1gofFsbVBY916VI+
Nd10xH9fElp7zPm4T4WbfDWm6NbwOr5UgWaeNIl7zUJpeV2NWr17zof+TPZL4qel+pl30RM+J0ih
XVZKTFCRZBrcs/iyjOJ7F/IYX3EnSEkeGGfoEThykMUh+P4xJsvNU0P1U0GigGEv6gFytv1kTmAb
9Z/ks4N5pOE3Au/urjcGeRPt9eahy0bt0fCoyGtXhgH+b/A+s7QkIiN2n6iIWONi5duomS8mmpet
aOEXzE2JmwZLW2EuzKIM1EmdYuBFnF+mMt62bie2LvKgNVqFb3qPhlKZyfR1zfC7FZJjjbAUC06M
F7BBno44d97q7QtYGvJTYthvQHn3zQQvjLQlebs7lIuehSpcsZmO13lF8G3qbrGXz1foPZiascAt
rNTXVY2nCg0kDnuF0BkVnmPaW88KyfCI1PrQ2NFbSJAdDiycA0IjCab/luXghXwdwBtCQW3yhWCj
Sw2pSIwt1wh6j+DHQF/HuU8+6M1pOowHve9318tZhUuFpC70myo19ni3btTGwS9wqUgAcs8L6aSM
z9EFOhqKOcisZNMkbz8XdflQI8pRsdO5bp+uPK/XVZE15Sjay0QCu1wMrhZMV2HS9dDFjFcqnmx6
Dn8UeifKqJArryraaVSGdwZQLHYOU1CK4DaFMoWtdx9BL53MvlvjZnyqIWFoDeQYXSIF0pKOQdHZ
cXlm48Frhf2DrIj1mHArzXIpIBYOwVpAGQwFTqID5OiQolcex4bNu9eiNw2LQ0JzcAlxkjf5knGI
3q6PFgOyb1bUk4MaYZr7IF+coF9j0sgNSBIychTzrI8AcRq9GbV3+obtPZHwNf9kyR190fmrUnzq
oeBOkki33Gz7Hq1QmmcnlUijUn3S5NKtCX5plgeVkSg8pFT0dQIdRwVWIRzmaI3aez1X60nwYnmY
0ooJt+VrLV9M+QEz8e/WkAOEskS5qn5s2vk8Q0aWL5ZfH/HZUU6RtNS+sbT2to0a2Ey82/WgCkaV
ICqAvTi/BVp/kl936gAdB5UvZ0qTUISgWJWj1Y2frYGvlzlsaNcDapx+DZ1Ay3D7FTYHcf2OY8kX
ldZ0QTbtHLcpmP+yJ0QInzVl/qal8qvIP7p03BjEXMFmI5RFn99LFK+5wfw1dH7ghod9ZVgaIDIx
KVvWMWf5QyWu3YKig8L+6KbK9Qs85bmg6rlKatef5a2hDeJ5tKMfGd2KZ6ecYD0RUjHm61O+vl4m
eUIULOXA5IYjbvCsSVKKFsmnDSFZIH2/Wh4/6hBozyPGeGXwsZCLSVggZhA5YmAY14/5VL4Ysr25
anj0BI62NT5cL17f6IH0EVpV0A1+nuvMxNRowg1eXpq5pIRR1WZdErUAX5qtqHaoSGKrAwHiWBap
nWWm+OaqLCRcocDgWOQedj2OKs7xwlbNNYU1j5L83oNa7Re3uRkabWcWjP4JfeYEVcX9ZOk/X4fW
x/UVawSdirlIuVPeztgEUWny3kovLipBWE4cHGBNVn5jkLUF0aCsODomp5Qx8r68fuN8Zl9bzGEf
FyqEUnkpjDj8sIEArw83tJDYr1VauGn8qHIe99aiCE2+LHl9J5CerS0fmJ//NzP2Fb26yxXpJslE
dlWFd6y899f3SuVnkffZrq6XtG7bixG5u+v3cKLk7Abd/XUzj+3grDU9DTHlST3a+fUpaBVwA7Oa
VtAQiYM3uYqNFE1WFEHrVAvOzAROrmrfBr3ydf1Ao3VvHdN+WK6PqEWbGtHeR3X5Nk/W2o7DACnl
faq6n2nTv+gpXYTDONDX0gUPZw42TwH0pHzHjBFEyNXheteHjMmHzNkgQCAVMF9AQSvv+gsUzJxA
otaU2XzTjalbXw/k+sLrSSeG0/VJz8HmoD+WkOquOz/3J5UbItlQmNs+xf66i+oJD9Rgq6Tp1rKH
cMuolzaGtcSIWBnbLv+hh98clX+Ua6hc9qpKOahG/MQgg92XwXvCAJfauFgxW0OyXlJo1nN3J/Dq
tczYC1w92KcqsCowEoCnC7YPqqbsenQhkHrMQ5wHPqC0cWMCzENzwOtyQLBGjlyzj4x5hyAQ5YZT
ba9PbYBL98qImz3+B2vsfZHHY37lYYfOXTEfOydkNV7kHSrv3GtbJgMuVhNcRrmyJi5/hPAb5QRO
9bIE1ClT3Z9XQauGc9jnG/k4t7IPCsMYgrSKsLTqb/BHBr4amMeH+dP1x9fnFcIfIo7iQcUa4KYq
b4y8ymnU7HNMDfP/2DuvJceRLcv+yvwAyiAdwCu1CIpQzMh4gUUqaOFQDuDrZ4F5q7Iq53bPdD/N
mI2VZVQEQRIUgMP9nL3XnofISCMCtD7Ov07zVYASN+JKcU2a/ksgGe3GeX2X985+HrmMJPvkl7Tp
4EyVmCHuxzKCjWVmpmtNyp0TB9+MiAPTHkImnjyi9V7mmd98dRnndcdQshefl83xssqvUJd7pKB8
+vfRoPUo79Vl+GoX+gIdp7au3aRdp6SmLDNHucvIidMV0vJTRutqy5p27qljyVGJugQliwVi6ihg
2vc6Yu3tql7guQAIb+bhmmj5BvNR8FHRTCJ7K4GQhtj17kFOdefHhPGiHaZlrDjqY5MfdXeNNTyy
f05057fkYiYOChBvqYU+Ipl7qE1nsCe+DO3nvDgauRrdv8065RrTjQXBtCF6W1bonX/uIn890/Lq
jO97HsJdFhWoUGgK88vsTJz/H7rMxCmB0ZCeFrBUk0UA5xBE7UtnoOIYxf5+eEcRc+IZbI39htnU
ybWD1/upEgAsWCDWvWk+BIMk+hLMk475meHkf5m/GHueCEXzxJ5QcWRjM/GQJ2PcPRp5sdOSrlpo
oX396yTLmls5FB+NlxIUHZ7mKUHiI/MWqThavFSN8tuy61l8KJOxxDQpZnoDOYd2yCqfOf99VWoG
1AQ5ZVmyoDGHmTefv5VpfFPxvuWs1Y+e6ZD4aLpPRFFc7xfw+S4kODPRoOl1SHB+3it7iooxnqBH
t9Fesin+0rF0mEcCWVHfsMIYa1SGjWz4FEfNfZ/3N/jzoZRL2lhCtzbxtdrPgJHO86syB+wMdJw3
hluE2HRMagIzUcAPModq6LlXj/68JJ7vyzV52sy0X81iBnfXjRWlPSJITxZRUrFAn+cZ88Rz+OxM
3fv9+dGbLEd3Ih4aI69E5SD5qH6uJyJzN8LFWNPJURvwEhdS46iLfirn4xWTNPtA+WhKA9YkIA5T
zQG/NoouzmZo3QjVXOehjLSHsjy0PUvN2qI1nLBYXd5X2a7QXx0JdIQTcf6kp9SKcd+rpzsdeV7a
zkE0JjPYBlQLSeSH+wK4sUZCo8rH+zxZNAzqwM2wYTHjjDXrax8/VBUr78Lna5z/GSvUVG9FzZFx
X/3KcdxpqNXugiLN4LyyNEE8IKUKUirC5V2HMJJhRW74eHSK4eK4BY1OFcrdqPNRAv49zAduzqK7
qJ5ky2w64ZOF/Ht2B2wbZKnsa6t+8oZ2O7+NeeGWi3nuWVGSuS/u56KI9OM1b+/b5HKBux/498LJ
fen2t4Li9Wd/5u+q0X/2JanSQcIz6UiSjQdoFjfObw2wODLsIZrZAqUBc93+YXpLSV0it7+mZbDE
Rrq+7/D/V3r/N+YuY5Yc/8el3u3H9PE/nts6rv5e7r0/6K96L5ltPtROA9sU/TW+qX/Ve+0/5ng3
T5+V7C6qZ3qAf4YvE/SG0h1tswdJC6/X3+q9xh+mSaUUI5hLD5cy8n+p3muC4/pHuZeKs4vwmEw5
U1iY/387kEizcRNLhd0yKnW1bkJ/67ndRzYlwZq4rPLk419cmElCqmoyB7uM7ZvQTeskhsx57tQE
9Z6sJRsykVUzehKYh/2wL6IZjP6NGNEDwGpcJkicGJKcylrWo7Wc0uJElwY5wfdBPra4SGmbP4nR
frao97nkgNYQDnrSfYm4CdciBUOfqW2OdaPpwk9Y6R9CT39z5mviVDzh7l1GcXwbZpSgBZy1oszS
j+WlCfz1FGiEibUUJ8IAMkoFCCFAj+NZOXmlmMk6FBA7WbMyo4xY4ioV4VJNCoZ3wKzezVL9ZnY0
ysLRJygvJOoOCNFOpdmpyVgFdVY9HqmnM4H37atG1mPU+e858+oxv5oJ2qUSMKXbAQ6gakbAhNd5
2H2xCiMgHpjWFk5mnJqKZX/XdNVDF5KsWcKrLMmRjEhp2ecJ38TWQjo2kNPQ6samSJqDNMUyiUg1
zs956EMUEAuP8KuKovDYmnuCnVGZZcaK3Jtg3Fi5Zx3i1IUITmn1xFWL0KumVeZqxKjzgA56rnSR
5NPWr2lZU7iIbTffBG0LqWoQ02MVhAb10yYb/xvjyn/oiPhHe+jf95n+LzRNUIv4z4YMjCbfPv5h
IL0/4F/Dhf+Hjf4FvK4wHdCZv2wSNHp8YXDi6/Rn7J9b/hwuLBh5jo7OmNxIjAS69Vd7yPT/MLxZ
J+E61DlN47+Iz8MV8dt44eooSAwP/K8JMvl/0ZCkHnFBFr3iZZ1WYlXW+XBsq9ZfNX4qvzS0QUc9
+CiDHlRj3sXHDFL4Yzl7M+934HL41o5j8gLxfy7zB8Mmi3zxRmlw1aZm9cW2EB/hEplOvuaP51I4
9fL+SKfJd7rRjZ+yXuVbe2z6nc+U/rVMjcefT+3QUTY0t7vaSeAfG6BPjB7QUAe7PcMaaC5jBLKE
HKD8oxF0YmOPHLcaRuy8tE9ogaj8Y9T7Y22Wxiu1xX7f+YG7vj9gEE/IY93PDmXZrYcpYZfaRfom
+/jn43zPSdY2a+cDaPj4pfSDp25+PtFxYiUKg52e9QRMBLCg0N2IEfW2aZ6KHl+BbcRfgzy0TuN9
w89fo8Y8tXgtAV9qBonCufvnQ+6Pm3/obnCWaJOog3Pnn883335/gqYN1TFhuXi//efjf90PfVKy
6XqPzIe/nu7+2/2x999az2G81qMSMSjIB8tV+q6OIY120n0dOAouRabg2lj8lQNA9dz0474N0Yxz
mpLyx30bgO385AX01u8b9TSYHjIc7z//bJw+elCxQiM+P61DneRYmuR9ZyyDlwkdxMMkDW+bqSSg
0FqUt9KPaGUMWbspLL28QQUifCDM0t19a6SicVkkfkREFncmU4FPbdCLh/vWIA8+cO/rgBN5qGeM
x9Auq8f7Ni0i8a8DAJArULWDn6kz83RzkwfOcB7sydhofqyfCX/WNxFm5HOUJ9MmCE0LpYA7bPLQ
cM5DNim2BqBKtaHfDKL0z7mUHWHyo3YeyOrc5HKMLmXj1hvuklwCbAObIStIHMX3jPWzoAiFzHom
mFWXMtcYg5OxvgQk02wGu2gvQ22Tf6X87jL4Q8LWQF2ixo43OSbrS9RnEXvT9MvQgVPIRWgR1q0F
a9AwDnsjv3JobXHJle5RKEv9Sxj17po4Z6TQZiXWQVJG16BPnfUQavF1IFKTC6eZXgcjtNiKLCzy
XGMd9OAgGAloB9uevA4mhMZcas11kN04762/Rpk5rAfDUVeEpIr7FdOV0GPoDZ40riWlH56vs9hb
SFuvzJ0r0Tqgvu3KvQ4tXmytaf1ryctib552DZKpXA80Qx+HALAzEMQEQ/SUs7che4xqAtACYmgf
IycaV0QqWGei5tqLC6EP9Er2fv/LLM32cv8N22i0J4zt22+3T5x2u9RAFfPbBqWxZrV6FhW/nuR+
l9aSYiu0gIbSX89+3xD1ERAnC//vfQOX9H/tu9S9aNsbCTrsv267P8JJBnNTtURE8MZo6d1vHPuk
xkdtgl+b39CvH4HGstrutfb3DdghDQTnnfG3Dfc9lRSW1lbFYvLXs9w3+JkesTqaVeR/7eO+QWeB
viLSlSjuf24wUqKJZERD5r7h1xsJ6DStHKeMiA3k5f7aIIVHS7yP6t835J5H/37MjN83FDZGb9vs
MPzMn9OvD9AK5jin1pRwS//8UO97cxvaSVwOjd834E5w0PdDWP3tEWlEia0pxlkDOfsb8vhg0bd/
ZVBZOeCIPuUoCXedFkUbVTTGu2C+q+mod5sp1s5VzlUwnlGxqlb6A82vatXnJe1/s/mM8WND9IX4
KiRzY3yoK05wewUzD+goNY2d3pbTNnQb9ZLb/lfhBvZXPe8uNGX9vWE19rKp3WxbS73f9UkkX13E
AxZMvy+1N8BBdqP6qhJE/SABPuVhYT6Ujv+Qa2HxeP9Re1157kqHvhw3YWbknHK0dGW6MrukyYR3
Gm/4IkGodBni1ADyNxFx37n56X7b/cf9zm2DWUg6nXhI40k+NtkVamh9pZJWR6TioM0N4SHct91/
uKVc6HkdX9JApj9/jP6kzlm9cw1Drid8hKd2qsYHQ4tPmhzSR9P0UhA0QXyRhA/9uqnTsvQxjGDl
xt31fnNUc3dpZNuW2cXPB9/vZA3Ra101LVQo7nC/Ke9oI1RZXe7vT3+/TSWEPViVDc9g3uX9NukE
zQp+kEWVkcfe99DiilnLPiKg7a/nM6dQbUPKlD9f4M/nk3kLtA1J/K/nE1E5HrmEPqcYv6l3awAu
hN8jcwk+wdgjc9ozR0hlKNqwsxASNW5iSfaJZufTq6sccufsYARkvxn7Jrv50jc2FNu9daSc7AYA
sV63SVNtMxjYhLKYxarR6dv2pXhvxrC4pS79dmmM1qGb/+T6iRGwjr2HYZjyG4aCTzVXYUZTJj7+
fKmEDEhfsw6f7n/lGNOTKnpVU/s+mXnwEEbkfRcsFxK7b3aq7KZL3Om3TMDTs+3GPopKuQsVdOMN
SZDakZQxrTLgCnodq0tO0WpNKnKyHRpzuhm5jTI3iMpDNyT6LQ9g25lKxg+Rqy8lWd43TZVbTfMt
VnZd/pr1Hw5xLDdpOMmV3JTnCRL40U5VuozIAj1W3UhQLJW3W18VhBuxWl/XhvYaQKK8VDCd1knf
cKwnQ7zWIyG2CALB/BF0eyAQVN3ERIHX6JvmdP+TWNA50DZ9bKrhQzG3PavkIfH4Ynph2E8Vfqn7
+87yaTxPLZEfuaxfCLemaTl6ByYnGNPm96kMyM/FBAvaLqrpFpBJvXb1mhV2WZfHcVaw3n+YQ18d
dRReNwMmWigtRoCwNm5Wi0zHMOsXWrRiVdS92tTUtipLM29WHQxE6gzf7++bPrI8+EmPPnveKIlb
FW3E3DQrScjqdfsmMyRXkCe7/f1PvERERaeWiXggCh/JpYKeEW/JTw6elND6F4d9+1bi3uoJ6EYw
Gl8DZYqbUrm39YmaEinaTrutvRvfXL0hz3DcQHNzbxE2Cq2XOYzSTiOjWYpn6JinJHcebeloT+EA
yUtvAFdiQT0VKtaPnR2lmzEQhJ9CZ9LzS4uQ9oxYMj9YunqeYc+mk9in0BX5xXlMkrA9eULtBXFF
oqa0KjQTQGQKCpArT2x39XYSMRXBctUN6D8Zv51jRt7p8f7b/UdpD87eS5p1qGsOQLMawLCLQKlD
s0JVYFtHOjg9NdI7KaEBjhKEogrDowez08lrfFb2c0+KxkOA7fXgFvSQvKlfR0noXVEj46eC/bS0
qKWcscW6pibe/cY9UczTGf+dcoNoun9KdHFJK/+tk0VM87vM9nWUPlc+FlyJdwX9S3S1q4lmWdh2
hJvFx3qaXmwTDPBABElNQNG+TxLwarNlsNAJj7cQny2x+D5iYEwXvfRhKk7eNtLM91AhZ5CuPq7z
wvyswsra0l8TW3dqzxGhyVop8s8MhHtZPcU6rH5KCl3rH+d0jTDzbNpKpVwCxd138B10LyRBspw2
SeP9qIKSAakdthJVqhVpqNEgWK6DoNyge44oMzuD6Be0rL5MzRx61Z58t3j20vGjLVpnUwfeD2VZ
u1Kgw/DNNfMX7Mi2/64C45tDzJFrP3o4JdaBdD+UiUYkpeyvFRCvpON91DI9mKOfb0I5bEtLkjBW
yyPBUavMrIplYBX2osyp9OJO7vKQTttTJAGVVLC/xNjcrJzkd7LeEbdEDwWEtYWt8DAqkXAASP9C
Bi7OTXLfuMzR16+rbumNRyHjfoMaJ54TQSHq6ZEk3GDkGsthWOqpv/dNa2/WxCWjcq6WD9XYrDXd
lUd8NX2OVLdEdLhKfDM5Zf30bXbEy+K5IukENQFXyahskV+b18rMLzEWGZRE9LKzwTpW9XSoUkXL
hsVzXvvkXEpjg5H7mwOSb5kq+SqnAdeaFS101+QDAtiS8THhSsYZbMtqa2n4Pl+sEnNgPOIC9mR9
nkqaoqjuCBNJG0RrKt3KMt0TTuEt/c58YqTdZSPMsrDDjBQ69dpw0fCobvrwe8DdHTOMsmn8RWfH
Z4rkHE6ZYzCv1AW6fgObbscorn/yOvSlVDmflI89mvpcbstr76efhohUSN8uz3aHJSlIcCg70E3I
G1pMrXNIMwKEe7Nch25Rci6G4BCcYTMaQFET3h7yNbkUcUYclsjibXUuZ11pqXO/iaGWoxjLck/E
DTBPPFfA0m0/1ffPIZ3T0/jiSrvaajn6y8w1hkVe2zQQMNRpVvuJMOV3w0eE2cXZxe67COk5VZBi
yMQ2rDBq0EpqVkFhaWtGcneWg2/yXF/O0NWnyS9WYBr1rbAhyTvV96jXZzChnnPW2NkRmmC4aIbi
YEVmvNVG+9EM6m3qaxLA6GRha5uMm1QDOcZ1+EAqU7aNDaYLgzTeJczTZesKtSFvvdlUxK8tbaeg
ElMa1tmBiU6N1Ig3xGwz4dQHKqeDdW4nQACjOk/jVO5l2r+Cm+s2LDTAZ5nJlopr+u4YWrIOeQ9W
xRzSHYHSL82CxdlYMiOAp8rKhkORkfWRztHg6ckjCWF5Y1g0vYv4mDefNdqdlHkquW+QgzhlUx+U
B5QUyx/DkWVi5ngqwMmcRl88m5EHY0vIH5ZpZmc7LAGr64Xcd6Pz4oxUBQBWO4tJ879mQLW3bmQg
AG2mbGe5xc5z5DHr7ebBl2eZItLxNNqbbtMbix2+8OhHEu2qCvU9YD/rtcta2M5ZVhx0e8egbJ2i
+kEZmr2uy5hv3iv641SA24FYtjOl9Shd5/OUHSL9ooP3+ciVGS0nAJjS0e0Tz6UXNrZAmsuGbClQ
mHxUkLiR7QQcgGgmyQ+2muFkheNlzDZaXmq3YPKcXeNqJyPxg43WW/Uqnqb2FtQ1Lfu4HlbCxulX
mGLv909tNpUPpfVt8JSNJyB1sedxNDqhBOan2oe274uTlk/HNPOKAxFEydrxzFe0jldH98OXZi6F
GZF77BPNQp9SiJNToSNT7aDvqKfskAwA9MWNv8qNIMb78CNOdfXWURKm+Fwbyx5ZYZV/1XJH38UQ
QSgs1CCYRKGDxRw4MexYbvu8/5iUwjNpbs9j1QKGtlS5rLxyg7cbD7E1Wjvg9sBvg9glNjx8l5pb
7YuByU2WYTyMvYhvvLxINDhb6ADpti/kS1Ggxg0ag+SY0djj2lacoxXejdB6j6xaB74x+Qe/GS7C
C/WLS/lLQLjVviRBEj2hCXVI02qbk1873hHcCiQGfzJv9GyQQNGNEMTLo6dFHcL5+l0ilQ2mWF4l
RbJT0KVLCB14LjITGnLIxQ7hu51vjUhzgaiKueSObWSyo6vbD822aqgFhEOoc06b0abjUwNXjuYt
7LeqtrWL18X80AlJmOfdfLPTyupq9K0eWZkVZG6KkwFzgGwYNnGinsICdUfYRle/+F6hG14PaR5j
h+2zTasz5TeGj8CqxEM5uvh07ADvrm+8IYc4QiJzV7IeBDwGhuVYx4NUagpld3bVvWmYC4CsVj2P
Q4moZeXvzcrXlo2LemUu01H7+aDwUAaVhmq3CuCcdjvghbNj/dWv9XQVlg6ubeOlQ8Hp0oEM8LXj
5UFWjGd8AZPPxW4eluSMNT7PZbkYt7G08qFgNpw+7BybdCNeLaO99fQq9o5G72iyxuMYtdUJsDaD
w/wbM5h//RZYvYZfnYT6nxsozNBtme9z/5E6WXn0awxtvzb87VeC9KC8S7Pb/HyIF+IJ/+vB9/0N
JqpvIrHefu3z372OpPQf4F80FGD/8fp+3dcpgM2EcoITOu+mElb25yv9a7emTqEzDB5+ezWs1sR/
o9Xy75so/+iz/J91Y/4fMusY/zmb8+H7l4+i/GdDZn7Evxoy4g8g4vTZAV+SEIlT+a/+rfOHodNU
8cyffdi/928x+fgGbCr+m6lOc57Wn34d6w/dsV24/7rj0s8x/ot5RvY/rbAuQBDaRBblTNJ/wIX+
nmFZBwVwWDczlrrL5Ue5FWEzpSO+Gihgv7fuOB7r3I9PDnbF2SyD+b8lME9MT4x7JTCGajyjDfOX
QTeN0IXcAnJ9Ez4SJgI1kKLEURRphaAibDdmrqMNJ7Bk4Zd1TaQIscs2xggMy1p0NvImXTss+tfD
iExflrH/mnXGN1jszForUhFqKIuhDNJTaVdzlaYlbRUi9aGMJqCevl4vfcSce6tpbUTw9cs0onfF
j9Eum5wOgh+V/qHNgmgpUBYtBIAkurJhu3J043NmoIwvbDhTOXNpAALFD9AKl5aiBlMB/6uWEgsb
NojIBWvrZZe3DwWR0wjGzAIzvxEDuQdPwTxMGtWXoqjeSENun2qEv5vM4WovjBCkZAvlnxHkOfGk
dzMqGbOIZJU8Trm7qsqA+XnA8uEoS/lgZEgAmTXd9IImbR8340pQdzNkd6wV+eTFeCq0IEVcjf0h
KcfxwsCv79Kq3domLXD68aBlqm5iGWm8JVqq1rYcbt4Isj0aXmOnKpdiYqpJBte4akPAC008Pdkx
Ck6whQCCKL3UBfmTsBvaEuVvFLVIUdXOK9DICRWDmsnhHFaCd81A/4rXCubRDG7QNcijXcyVBjwX
aHI91PapCt4bYqTiyv4m2hS3Zu09lSjklnHptw9j2/l7wknIfFDxK7mHn70syHae1yrKul2wUjm+
RGfwvjsymRbpDFQWjsZx6yBYiRLy5ABEklJ76hIXcVBLyndU17vQyg+yCN8LHYMP4OtlRDNk4ecj
fivtNRp9Z63Ico8HuAuFBUyo9s2vdpoy6ZDlR1dJWuz5hJSWhroyiwoTBJJr+kY5SUmBuWys+r2v
Qp8g3K5eV6m5d+HZbp0AbbE11YTRpo31VEcOaj2i5wlhHSXVP+tbW9g/OpOLCUTJ4ahU2z5YQ9xd
4Lhg46/6etXmRv3YaKyQfJeid8V6zbb1deK7FyMGEOUj88qHbsZfJt8B5T7KFLuIn5hX5SPgiQLW
YQhAOPtQ2IUYEbbMlT/BVv8oRo1jnJyFB4q1RB7k6s2CSrWEfZYuItTj5Ctx9SUE+NA0JdyIVFms
p8ULXqavMhRvJYpD1k4K2mmtyBQeEipJ4swxjy04xqrEdBR/jIuMskUW6feA3SOjGxdty8lJIaFc
Uz0y1hlrnWXWeeFKtyHJ53H6VQ8GaumZIIjE9DEpsQ5ZJsaIdXyMbVb2CUmJo2bOPBfijV0XA0oo
xuMQDyHebPUYkB9TKSUPUu8Uug849lM+fKJ0Tu6j520yA69MEmgn3YifTdoQuM1tzmMXiUUwGO91
oTSyYKrvmMPQI0pUimKyNpYlm6OrUzQEND7uCr15Mf2+WyZWE4PlKmdGkgYa18uDkweEd88yFH7k
VODjnT9U14askjvDk6PSYIGWmKwGG500B3K/8zR9xfPL7WTlbbLsIOR9TJEX7mVTbCxv+twNzHNi
Q52pKTDI+tCMkeTg40vfaCT+iNBNLwy9f4vy8ofKqx92gWB2ci4dQkmkcdPnOLV2sIVBkhNPrdFd
r9UGcu0hVDFTVXkmpLlFBg/rpKtByoq0x2KHfhQ94+farkFFRR/kDqGPyaG8QzFfDBiFWex1hKAw
bw8opRgZJQgKgjPRSLzUXvxNlsZ7CjS1BMK8clnrrPWCqEbwb3CMVZnukBxAwxPVFl+ETsQHtKkG
p4MSqtpPY5Hsbb4AQEOutVYQhs7gwq69qCccg+ZTMioKIVPQP+SjeGocBxx7Zka7PHOeOBHfMHCn
q9xLJYHGWBLF6BF7Nh4IkaN7bwJhjfTnSe/fDSPD1q86tRhjUy2UgvquYypNVYE0u6s/qwpldTf2
mD7qQzKalKqz7sniXO+r9Jlsy7cibnC559MKySMFHVaaPhTIDssbTKWsbLMti4MeSdJEmnrRPLei
aJE8ZcN5ylj7BG5lL3o/f3IHEw0T6mO8adh3WCh3IoUpYx+bCsQbuAq5MKmpLBtZvBBkaRNa5U5b
abTPruRhVWKDDNaaz1XpfdbiKV5AxwoxZtgvkV1FS7NVFMup7Wxsc/yIwgKUorTPRtY/U62g3CCr
V+w0SGa1grn3MMxdiZg3L/Wb1mc5hfZyxue5X8wGWqp0ibGd6KV5OipdN0fm4OktsGaDDv1AjTiU
ELp9O1SrMW4hUdIvyOt0R2VgiR3p5uflNy6RjEvVqiE6fhnbJjHQrbg0fnBtDLHrO8oKenvz9P6p
mvTvVkdSO2Ysf2GFxb4zkq2t9SnxRGSnpGb9OIbGuIscF2lq5RJxqh67Ydi2VraTqvtSDtZ70A4v
ujCfW23E4u9RCh0s2EjuHoHxtkaUiR1SufqnAmPSvugr/xqjL11onhVDqRCbTmobSbOY4t4midG8
dc02TpJdUtvPrdujBAkid9mE9TmrbHthEZuI+WR4EWH8aOv5a1OLXS76vdXhcSPjgjLKzrWbcBEA
7eFTS5+cVH/MSI0J8dKcnTD55iuE2H0hKP3HfPylgGbuNSOW2wFsYEavoBOFAEg0cS1w0pM36P2i
trtXUVkPiHo2hd6uwsJ56Lw5Kr7eMTSghEtPA54KxBLFl3gcDrpLbDZK6Kpuzxb1xpKjHzXRSu/S
s2cQ+wQXG2rSwW6dJ7exllqtrfQasEWWn7Bcrro4XtHByFljC7lDAlfCoaSfKa1gW5lczqiiOjNp
utPJv/TPAQ2MwGmPvatfTK6duZPuSGt7C0LIK4yqZND08/EXCQjSeIzT+FGJ/GZV7TLnXEqaaVs3
/kmbom1TNvTG4Jnmin9wPPp2aWnjOqTmZZhy3ObDsNNHge0KuW0CpMqttsFcSTEUvQi8T0a2i9J6
hU54p4S9idPaXZoGSzutItkLLlI7mZyQQfPo286hQx+yCupiS4mCmZZD3kUJaErpzw0jw2KwghfH
lDvm3lcMigLrhs86LqV8LqcfU05VPhfHMhDrsKMGpNEPsY1z2vF5s7ovrZE3U704UUpAWuZ9zkBH
LJrIAXQumNOhntqaNh6fcDogXZyg8AwrindfXVt1y2JM5I5qA7Xw4TsBJde0lfuiYKyuGtB/tUNp
ok1OAcvDVkjMLP2+YgQqTHlBCn9k3JF4qid0Sw2DOXIJJjxzqPGc1p4f4FXfxhxzyQBEr2B0pZeS
yeCLXUK5QCv4Y5QTkdBKveDGYfmP0GeZ9QzhfNg9Fx0tpIoXvjLErvXB3LaTcdAL42RR09sIM/7k
OtmV1hR5e3lHSKn8qhor3OeGdmmt2e5rRQC71NoU6T5mYlPEJXO5iCli7LkXBXKrFsmhZNqQCMir
wyqnEkVUVF7yWmz5qsS0GqBdBUXzKSDFJpn1og15ZtSN+mkl82itCAZDyvMm0Mh35MPNI6IonJtv
yC0gvQdPxk+hDv3D3VgCE4iDp7BiqbawRPTM8cpYm26aIVu1gN3nMUPvv43VCM2k2Fex/WNo091o
BI8uoNB+eCIMaAtjcJWrHyIvTjV+qUjFyy7wUY+T/AQhjz49avinnotdB1Mv098F5ZE8H9eifIQQ
xRfjfBeMzQqMbZ/I5QTRzA+PfkCdEgCLi8FzNoRGxZrjd5n7Pq6QLyLy6LjZ+7zBxghRJh3w0+og
55DX9kDihPFiks02zHkjqFO5jtFOCo9xQyvWQZjXuaRkBA89s0OEiKuIqrrNqyttPGAQy9LJ2LtW
+5Uu8ycKeiu/EnzQ5RoP2DIEu1nSjK7xvmlSbQkaxYzMkBbhMRXBKmCy59XOCzGuqGjTe2B1WEHP
DL5F5Lv4Dqicxlj3NESXaKZWUaktSpykZlhuGWFhsZxzle4nzB5RqHsLUnBXnSo5eIttWLf4I36U
ov4iGTKTybJWehZfI03JtW8h1HW07I1vZD0yA6dXssn7T7MXEWTqWifWt505h2O4IgkVBkP4bHrR
Js20nR/4j6p7GygIoupLEQD3vCXDM99L2tUqc/Z5mwKfgQhLQOKqzMO9Z0Vf6sZchYP+2XHVLk2d
7WTHDFTlG5Yj2j/pRq8IWWIkhei/7OMWhn1P4Kx9cOyIA0OGCEG4BeSmR6ST4S7jTFibztI2pc+F
pB+3fHEzf6Z41pmExFr6KExvhKpYOURBtgFwTv2p5m13YAAbu9i0VrTtCsmlLVzFWXkosWoPqfdY
0DQofP3Kso8MMlpZY77V2/igWF+NYriake2s08jaCdqq4wC0twjcYenlPgcG6ZZR1a7qYXhjrr9z
prKkftk725mja3NBHdPuSCBXgWXL+NLG9Xq0213mmStbJxAsYsYVQsZc9lXgr/IMU5kTZ/GeYNLo
4iQuqA0DRy8ibK5K6C9cTQfgZXhfcivkowsc7GC9dul749JXqEwZO5tpp6N84TJzHDDjhLF6opZO
U0Wb4m0Zeu9oaDZhik3S0JGJp522M3UmGhJNA/MPZA9+f7JDG5WeJfFc5mJtNyM5vce+0RBqIoj3
U3rN1aJxg6UfedtCTmsJXsi10D8a751XgYyVe2FbxyJyV8LsdnYI98l0GkyVDBxxPDb7RpMmvMiY
4v7sl8d4t6mdaFmT86WkfnKTmhqKSl5qFFZRFL0McTAeoEGdYDJ5C3w5/5O9M9mNW0u39Ktc1Hwn
yM1+UJNoGZ0UYXV2TAjJltj3PZ++PipP5rF13eBeoApVQE3SOHZKESQ3d/P/a31rExn9Rp0eqCZ8
oxLEYvU1KYqVXoVvhaLshrrcp7VyKJ0BmIOzQ3Wb7cwg+NJ1wwqxB6EZ/TYq0y3xQa4jsMkWvr01
0vI5K/3LpPn7KAhvOiFPAw3GMqxfyTB2eft1pgzqAkpUQ/wMbfHNM+It6SLaMh6jtaiI9PCzVzmS
06ZLj11HiokbZce5LRvHBQhy09QRFCzd1LZWRl1mhF6sOY0Lp5Y28bSQSe7Was2hPruPFOtLmCDK
HSbSAgstcVY5dOBD0fj18wDjaznGGYWQge1Go6dgpVLCvvRca0g9pZ00hmRphQHij5maOfZwm8hI
RHjTNxkJHSHtBL/xnmQMLd3Av6NWFfhPT1M2bVjMyWZKssksKigimn391HQ2OTI5IqpnasIUJJgn
8VrBDu6HTduM3Kl6yAE4IZIVFbQPX6WLbdcgw8hyxSwg0WaSjBxjFjbK9QiLdxnZUpz+t5hy/l+q
1c6ku1/bbS6EN1U/OG3m//8/K7WGSqXWhi4Awt/CS/NPl42h/IOcCILlKdKqCORnKOJfsnlpoo1X
APCrBu4XqIj80F9VWknqvE11wrbMOXted+R/yWVD9fh7kw2uGuBNZDOpusX5STdm5tL3fMuijFrT
QWLmtYBDwmzFUQCam/McK6g1hsbfq534rJ9lgxsQQCkDKNYbCiYw9gUzbOEDHci7NdHTj+/oITtr
/0D7n+lSP35HQzFM29RNRYPEqX8kXcaTzsCN9YrAUXFP15N1hJ7pjTPAbM5B3EUToeqWj1uYQuiy
GyIUjavvnuX5j6Y2zIPUxOeHpDO3S0xuP94mPW66AZt8tSrVGuqFeR/NqexdS6JM4N1XM4o6R6e4
+P2nytni9M8vs/v2P/+HxccyKhxJ0UU3TVOzPjwdjtyRPdHUW41JtUp1b+NE6abNgBngSrB7sYmF
vgo0fU3kEGu2ujALIuCiR+D+WNHpA3OkG0ISRqv4afTL9RwJNejiajvRKbRSoj/N4E9PC1/Hf/7W
hqoBNqCXYEsyMH68WVM2oOQGxLsyUG6An22OkOr8a4P6ZTkpunnWp8R3VQcdCzGkMyq3pFjhdepq
JCLwiRfiSycj47Uz1jlnp4xYwcoklxYd2+TLPbE7u4kt/5T0RMilp9w2jpyWb8TYbIHxUmCbPqXE
bosx3xZGeGPOKq3QuBZKscsJmSb+bkfde2MPFTmzSyUtNijIydOUO9N8aLpxMw32EvZDi6o7sKJN
MeOqWI5Jb206f2HX7U4a+XoyhzUkBBIYc8KTaxiT2ZZgV9cT06ketKOut7up8vZRrLjBaKzGN4rg
m8z0bwss8STy5ZG1nUZlGxfxeuxRrmfBVm3LTdnJpbjz6+DTANzR8/QDqukNHC/4gckGA8AlnEAT
27el07kBtaXa7kHGlyYnivx+UqedUyhrbQpWlpLd4zLbFBpKQzSUiyH0p4Wqsaut75RquAsbBNGF
ubMa79qq7AmSbEm3fCOgtii6urVJlLTkcEgVa9f26l0xkcQqA0KFypuxtIEBk6AbFveFPVGyGV9o
8Lq5TKmCzvFXI2X2FZm0WKn3ZIHbS4EvmfLzEgXgyet18JcJJcNp2XQxHrRhV7LYheyOLJ9Fz/iS
YA/uKu+mzpJNH7Zr2rQAEbRPhjItHWzoOeS0xhvdsDeQNgekStxKjn5V3W+crRV2u2jUtir5Rqna
rfU2fCpLbTsE3UOAroNyFWB+6wxYplnppCqTeU+VhIiHGzrlYAkpgkir+eojOrGr6hrkLVpAp5TE
iM0Sh+nSp1q9CkPit5sc9IEpACInXnPnJ9DJ7W1diBtbeptaNdjGA1HKUvpMHEYTJNeBqT4oCDiT
Ap0tvyuokq+tUpMf5d/qlBzjZLhUduEv5rvcK+mTNdXLOEOeG6Y6rZLwZJncK908CeMKrH/NPmFl
DfopG/nF8Zc+dVaaP50TlEoL354cDo1tAzT3NamNVU/mFggOe/YcGzEEz941mzcxo/7nLRga1l5F
+mS1ay2EJGBoztrUeXZdC4+ypWG3yJr86JnWfedYzz4FiYVAM4IWoVhDxEJRwQndbieYldrWdFoC
KryNrQ47TEcXUTtUivyt7ygr+iOLVgUHGrrSDHYhe1NVxOcaWY1Wbux4cglS3bCPWjUlBFDFcs1x
JLguWLfaSOTTGILqcWA3DDszgmSDS0BTMXIzNU79sKtHXr2kvfjUFNph3HsN2oKgP5SNvlWiyeUr
LGdYLB6OxDrWzQ0am6PsIacJ6eqgpRsjWQUNEHhEnU6N8iZwNuTOrNIJ2WvZXtpk3Al6LEaogA1P
UUOWFOXzXRg+qQGnC3IiLFKWi4l4uIJ+Z9PtTR3d95g/+QScYWC0br0mwzVOMJz52NjfoOms6pCv
nqYr22jXVZBu5mfEwX4Th5RKckhWE3HwWpHekBvWAgwx45VNBp83DDuhJ8dGbEfLWqu5saVssy6s
adk5GpPH2cuHVRTrm4LXlgBQDsla3uxkq7s9vjAm3U8oqd7wv2L51PRvvZ1f1CYY4S51K98Cca6l
jD7fsJ88vbrTGu3yTpFSc6C7vR+/TgqMqtnB5vtlT9kVOnXGrpnAYbA4MdpEJeejMuU42cM+oAYf
paFrFQbNhWAV2xoIBXSHy8IQz53v3VFLOVMy7Faa0XcrwxfWcmQhMIbszaK7si5T7SSKW7vSiYgn
ng6anQryaeTkvah8ICSItO5Uc5MP+jb2kzsY5Ws1VfdROhAlX28g7FzULNlaVrTXAYwv6OU+hYp8
KPCpKla97tDG+FH2WItELESTYKqAYwJHv1frixYPh7iv2gWi5lWmgc9VYiZ+H0Jkfy2tVdgyH5QS
jksWsXcp4nA3OvWeXAAAaFMtiQJCVa5gZ11agXatHMh8/n2krXKkGPRVlTTdKx1ZHDiLOExz95qk
pnRYNm5szhB6x17WQW0s3189oSlPIql4iBwTakEpYQZ7JzphfSp5ASEJAsk1lw7E+Xw3NKhlq/zR
qourNtH+6bO7LMU1aOlUI4AHlDOGjCiBdOmZ/CofpAvXLb/4PvaJHLCdMybOYvTNGaJfXI0IBEYj
8ivd5istqmsVP49+sE9mOq9MuQbO9QCIdE4/lHhuhVNfrIwpN0gMVyjpGT3ZvZ1Hb9ALwKtUAccm
KlZeY/J1+vMY7rsyeLPK8rVuSGCY606eCOlxNpSPClrMkxGvcpN+XKp/qfL4EAITXwGJQGOstaic
i+zKIWogLoXyX36D5CdJ8rc4W/d5TWYDdyqD6E4DF1rS0HBvLaq5SaqGWFA46zr4vVMjedMi01i+
35au4vopxq47MsrB66Bs8JgfQ7ktLDAWZuSv/SlXVyqJQsswGx7YYtwm9USHIRSPtEkoFKTeEwjT
l3e+n0e2NNUtuDls1VRBf75ux09mF321GtAPIx5rjnnxRhppyjrwNcNOtxjG8M0M+FWN4KEbFpOz
apNA3RncwYpR6eXTyY5oVfXERJHPNIQLv0MwXEkolBHVhZFXYNH6JNJlxFj02dnKuGZcLiYmH46O
zPRIq69UfgWC1BIyif2NHJujH/PPUFacRdSGxAxmx3fClOlMD5mdfalTojN7lRiY0NpSq3FrWk2J
tL45IdEIqZdeMy89VbZDN8rCt2dRvKGbZQzS1ZzhM/lOEiKh+U0vunNRR7sMZxMatntF5wGyL9kg
Kg23g+OjwnorB+DKClkeaerchbw7PnluOB7SqzNyR2xIeNUgLpWpvxUtxKOIvh+o6gfitVxePBpD
Ew3TKjnmEYnOKlq0MbupOhumFxIFvSOWm0xpzazgciXWVk+zfmUxvMYWgEvPtnqVdOYmQiPbCdKs
YYiRFpTqPbW8/sWYSiIeaEynw0SVQMkZjLFcT7Z9k/idz86s84i4Dvc6q4uhhdg6IJP1XrUpdb4B
bBgF6eMnq++fVR0DfPz2/n7OYNcJC6nS54dYZwSIgbK9b9KJ7fgv6l1sZ+bbgBeGI9s8mrs+wKaf
fQoA3wfAj8jC5L6VqkaRvrlT9Pzcq/Eb/o+zToSTlfcHsinR7DnePJQW8Lg6qGnRuJ2PPk3/zTKR
DpczlUVUxl1nXYYI84HaqN5eWsdOwQjZR4fUhgTC0crlrWRGUUNzVTjoekPAAWZbHrQS5ovowKIJ
tvdmNtyrxlWPWL4IPWUDVlF07jqwOn4eo4BlXPtNQuXM1j45tZ4zKUE5EdJ/azyWIHSidgdPusrT
syfxOmhFRCV2zPaTuszzVq6lUtlbsxtXxBLP56LkrbaJEQFfmGmMjWl+fbxakj9RPEMJnmjtKtvS
ATr1/qKhGE2XWW1T4PHPapeQNcynTBUKD8einTcNMRtXgnfaRD1wh+7UsQu3XpdR+VNg/kzcZmee
iKmFLWqvfKebWTMNqIlmaX6orIEDk9ViwL0cKST3VOM01egYxrAiVHo0Kj1kTydDDVHTVcnQcyqR
SRybkp3Jcn3zOaEu7IhzSrPuSmTRpoHCNxnkWh/nwR96bPaVm8QixQeKEdXtjgjamvWEnDKSApFp
KoIva50FpU4S4WiHBeIrSqBT19l70kJ0U7qq570qRYiQKXjzVaDsJgegAZEL1NOOIa7SZxnLCxlg
FQXUEb1U0a+QtLKvcG7bhL+lo3MvI/M8sMuKzfSsqCwhsc8Ph9TlueNXIUIEQkT0DNZ9PsyhD/hV
5tODIofnrtBdZ16aKtpOTAk6zc/2pnfQMHP9o81C09ABFSnrilacFdjHGpUCXhsSbc/CgV2IAXAH
bXmdWOa9ErBQ6SPaJ5OSmRrv3vNh6Le/oXwiZt7qaCYPTEJMMyhG2OCPwWbIqe8R+ynXaRK+zZym
Dv6XgrumDYhiI8FPYbniLFAeRcK3NBgqKF+vvPggzhLurkyM+9Rr1nUZPr6PjwR2G+XI8I06kkva
1nUQ1DVUM3qbX062b9ey9BB65+d/Iq2qh8Kvb4rIvpdhciwM6hDzT2tOeNeSvmtG1/kpNU5ytFiV
EY4um6rmqaqn0JkJ8RsiNt5vsN/wvWr7fp4dYjimsc+Wnpmf6DFJEpBwS6WAIPYSkjpMRDKzf1xw
93NsFVHA7QoE2UPcHAJ/b500uLzf4ffMMLVLqaaXbjpSrk3jZ7zc+DyV8Bp6Pt3uyfW85OF9un3/
GatwqLsj+pvHOspmoq2Tc8z91TJuzfz+6DxDRAGLqhX3rceCrHb5OVHyMwUQmJjzBFYznuL8Wg18
z3d+VkQUihCUBcobMzBf3tlWnHWvcyaTQGcDauyaUSfQIrIMNQLYmra45cKodGXJo5eJQ0alIcyK
k/Ta5zS9Y/ckFxTqSBCuoiM3lWN1adBk754dzTdXhE6EdJhIYHKeinh6CqSyeb+C90tJnO3Ul25m
RHsrnvsUjDwkuDWlYf1bhDOfYdExhMvpsyGNl3BioZinj/eZAsfstSUEOtX0/YRbBR+SkozXkv2l
rjaf80k7V/64c3Kkcxr7npDt1/sL0RvAR+c3M8/Sl5p+pIEPIffiI8GAyRLNFPK77phwZM+q44QS
qZq0dcTmgMyu2kbqqOdcl06HNm3Jn1DRB6aIzEFCC/T5lonEkwQ5k/gZkQpCY6bi1Ifam1qmd1Tx
144JHXic7jVMLk1rXiZHXasULZr6OIUkNFQ5G8miPEeO/8b6cFYdqD2jXFNfWNuGhHKbHH3MH76R
HOe9orQFYIsaSrUBSI1zy7zDxdT6NqnQu9LD/P6/b4zCedUMA75f+Zh3/n2qNAgnnaeRzAnwjfVl
mEHitT+sC3MAFOngx+mryc00+hzz3iZgrkwrZp956evz6JqSnWCY1dKIYQQxjAzSISijYMtKjkpE
EIfobsPdPFgjEsT8CesKr1+dzBNwNT8Oi3dgpC68SG7att3nUj6T9pSufMxXy6r+6sXYviw13QEP
wkkyfE5RtJVq+dwbzFwJ1nOPNXpjO9OzPdWXpNY3gezXXTItoniN3u46z6k5j3/i6+BCOHsGI2XG
4CkluEwS6og/Pc/vxvzWxmmFs63mpwfqOowAb6hvrWT4hB3XY7hVaXpsQ+d+fl0ypz2kaXiZJxfU
8K45N+TefzOB9ud51quq+TmwyJF6TPFGF5+llV1jZHFx4Q4CNYMtHt/Ht+MRJOpX6YIu+gZbphuF
RbFWHAK6fSbk+QlObXZ834zm2fg1Geky8YLP9z9gmMBzcsEzXIdCBZNaj7fG3GbNacCMRfVizN1+
lbTHxU0Uma9CY4sIWPz9faflBYXXypfWwEk1K4Pr/LTiDOV+iTHCUwprMdQ1DiEnWcJpWJkoy2aR
zhHs8GGegOf7MdTxm1FZNyxNq14hrD3HmRwQWqYk13aulUz9dOe17eW9Mj31zGBmbx78vHuYb9D7
AJlXk8F/grRbrko5jktzKL91PUtpa3MPhobXaYR1FGZzbirKjTm+hQUl71dNp2ZMGagpAoVRpTjF
XaCqF91ndGGnjjfzv6FuDZ45b8c7ZhQy/kxsHdmAFdBPtgli5EWJxwt/h4JcCRMaFxrIWYF3oD07
brsAdDplxIVozccqRSzTxnyPAoRHUPMdjZ7erwrVN42PnWCb2dbMFumAhECwFixbdXqMNVZB4Dwx
5hdMqsJB3Ffb9XYkVkubV/uEsBrm0D5YzbM2FHtsK5QCFw7gRFcTEPGbIHkuYliPwkA+ZJYNNcSB
lUm2aJM8p9xHrXIpjQZZiRRLvSqDtQeCNvwSlWa5b5oIXmiJKW7oe8SjbRwe4NOUS5X1ciit7mEs
ywcDss7XIKLdR0XMy4bPSqUEzE5Sva+dVJAJdJYIwi4lOb4bGwjnKaUM7Gp5GhyUsBY87Oy1bQ3t
lCJX2wZZ/Y3MVP3Uz381mEdZAY58/5vSNg5Kb6irzioEtTTY7n8KI58bEh86BzQPyOOhWWFZijlr
87/r63jCtsI6dPLVXJlNcOMUkB100yPoALAi/lJmetb2PQFDmwqTl6V/aYNyK3p5MmzFfe9j/H9C
3x8IfbpUDBpuv24awgp9zv7DfQ39oPkhleWvn/zL6GH8w3ZMnQxyEKemgmj+Xy1E0ld4yFg5bEWb
k1u0v1uImvYPDU7fDGDUaVvRLfx3C5E4F9Mi1k6h/fie5mL8l1qI5tzP+W6sUdBT5Jx7b8MKpCf5
sT9HcmYLS51SquiihE0N2YijRmAbNqtFUQynQMnWYTWysDXt3oYwvOQkdtJalPeJEdxWCjgRcv9I
AZEPwAwekU62RFNo9A2E/y0Eq5OPJnndvTxqIIFYI7d+kxM81U43YBa2GERJ39Z0co2iQicM0rpr
uN/HcASdB6ziEaD9viESRUU37Q/1jbCVvVCaw9glp5x82FiZuZ+VJC/Jzy5FHp0Ux/tsy1JuHKBc
Sz9vLkw3R6yZG6ukYoeIPkAtURvTXlRmdoi1IvySm/W0SRIrP6I3t1ChAlA/FFM+kmBoeusm9O1q
qSbDBNLcKMFDG4C6lgTP+k9FE5d3ca5K8rxbkEEw86h6+029o45QoR0k6Uwseh0IMueTV2s2mQz0
7ghfwXiCr5IZMkRBJDqCZUP8KdXcARzySNtVY18tc78Z1hlV730kC+R6s8llcLThNurpQbFDxM2N
HwaR9dp0ikuUWRb40RGpQ2LJZRc3E80w23Z1hYiCtg6bbahn91Y2hu5IjAOJAkOHf0GZ+vqV4Ga3
L8q7Xs2RSTeIzRImUBJ/F9RrVHjCQIHGXNwRqE0xLpmgMqrFbZZrX6qMAiYLSKHQFmNVDPw927aY
FR9ACcLnTGWBBWcwR3P6dIxAIb2AtjGRQXQH4djJpoa7e8sUr1BgzattzxJMiaAd3ADi/wrIVLlk
HOxh4QdrPxuKbUnPZ9moarEKQGxtIMQVB4cKD7sbq70rRF/fq9S+B0TERRivTfYKRJyu2iTOlh0R
MDgoaR/gh2EvrOENB057rnBtQVh3dIpM4uX/7Ez6fyGT0PrtDLl5TmLmyG//QeuRP36YJOef/OcM
SdTIPywVZYACAtBU57Cpf02RwlT/gXUdzOA8P87qi780FgL9BQmNummRXvWOJvzbCicM+Q+HcoRG
VLGpWLr8r3nhPiRXCYm6Aqc2+MMfV2HTyO22J7XJHaPkPg5OSCgXiOgKqcx/ZLNxxyJGXGdYBclX
xT6pYX0pzYtFCDYooF6LACWEbGUOdnpjENaafvpuufmJrkH7EZr472/G9f2wP8irlpAh2mFuMdwY
6HIlRctw2IAS3OpjtJy/KP85ktI6lhtPLRd9SXMrpQrbomqWTAwBJc+NSdEbVz25QeQqtRDtbuTw
qPGXxXiyKKjnzNuG81rRPvDa/aB+G8qNpqBFjOni/eli9FkO8fdC9PfFzAvUd5sdOpvGIMI4oSyl
Pxiq3IAwOqArvhEBMipZf0qsdCt7Dh/A4qlA6dBkEcMaLUctG5VEP34tnens6ZMLZHJbFCHueKob
2fxw/HYCOCsFYeNJfhPphbH24naZ1PELSCQVO0UEPgPgs9pkknxkmiMkNVZsQvtTSxo48bh4JYK0
fcZb9KWqw5c0UvtZjb8XI63C3z/Q+bn97BagPfr+FniJiW/LD4lfirNzozvIHrU7ReMJWMxGcduf
snBaOZHzT50Xtlv/Nf/JAPrV+Jn//rtb7tlGnzijGruYwLeGCTOD22tQL+Bl2vz+kt5Bvz+7pg+i
myqDYkJYWOz6tv7i+TjcFB3cnFEQrdHnPSYX8UUNi3TZoxqe/GoNYOLKytqtCxrhnUKJRCYvdhG+
NKk8w/y4nUeuUyKR8wgos52rULRVI5vymEnrVrTOl8rwHyr+UW3855BG6fxbJc1zX213nuie+yyi
1NRt1D6988tKu1XaJw4BwAq6ykV47GbzyK6L6iBNzDrU4rACRQ92XXyNG9UdE+vkSEhUPidLpDo2
1ZWwntbTkG/ilDiHwrqfuxHqlOJvrM3bwOmpG5rTOdQNcIdd8GTI7KaDRiBJPSCcEulKvRRhfiOy
5qqW+rkcim9/uP+/GFIf+MvsbsI+zUoAlrG6NXR58NP0NpsAepXZJWmih99/zI8nlr9f3llN9N1I
qkFw1TV0Bxc54lbrK4oaciHt9A8vxuyT/umb8UFDFdiibUusfVCXnHVVl7uiFy9tGEFah8BGTe6C
Iz/lGG1v0WQOSzWzDsHUn8oxdaPJfzRja77DXrEYW383TTHmJ32pOUCQh7SEB1/dFHl8avRxHTOh
q2OfoDsQ26rhmJWopRvY47ODd6B1hmU82QB0mmMi7VsBS6lV/UcRF/fAOvrF7+/nr673Q2pul0OH
ThoML8LTPjFFk9G04A+BTCXNo5ug/sTE/vuPUn81C3xY33SNZHBwvLHroF/7jLk835gIe7MhsI9J
Fa3KsYzXUTShd4Fms8jysfxU9HG1HdABLxsnJ6tHNUpsJhLeVezry99/Me0XKwJs4R8GFTC7FsEK
Y7egwBjVxBSGsbGHO3kc6mkVVTNzo9/B+IJxGmkXNA6nxqyh3fi7XBRrGnooeq0jUzfF0JpOSe08
0WlaCcQjqMM2ciwPTTrdTxWagMG+paC3zw1/Y4+Bi993GXYBqPvelP+9h/pRUmfXVVoo/hS7HtkJ
cyYVw4xjhFPfybK8E0l6KzNqeyXg1t/fwV88WeXDepLEUY+7z4pcDnf2alBbqjRt/TUxspu0QBv0
+0/5ELP+75cfZPwPz8nGBlCCb4tcNtRkVLUZUX/Jp1IjjobAvWPWIFFMwuv8LpptfkWu9pChR2UZ
n+NihhXA5lVDhayKjU+//0o/Hmr//kYfFh0dXgyELi1yWwj4TOtoeQKyiC1vVaTJEmLWVtbmHy5/
vpk/WeCUDzMs4t9cjUTPU7Xyx7BVHxyrdMPcR4TeLkO//MNr+qtn+WGGVUd19LqKS5qnAqOszpDj
FPxxzsYYrfIPI9SYf9vPLmZ+Fb+bx0UmnaEw+2i2GhysMr7rRvFE7yFAoRG/qH6SPtXo/e5wHmar
poc8UkIBXWN+QQw/Q3oNFHvIH9Rmhy7AzdBAabqyajzx1NBnGGzyGAd9uNVMa0/0+Lq38fBI+n5Z
7dZD/A2j7h4HMQfo9tCXjbetC6feRaa8jFl5ccwBnGkyHxrZOajltCPN6CZy0idKfXejNugbuHvl
Eu7aJhf1Rm9xrk3Jt5asnAXhoFu7T57NqNuOtvaHxyJ/9fg/zNQJ9olRNe3MVdD59RXZz8MGUhgn
A8P5ZHiPFhgEs69WQ0XJOFDWRfBkpTdl1pIii0epBMF/U+Yn/pcf7K1qP5m4rDxj29FJytP7frTv
f/9SaPNX+tnD/TDRW70Hyy83M3dqoDeZwwmcJQFJ1sZ3iIbpg6cU0RfU84Vmmyxy57G7r5K7ujzW
pAeAHcAtZ94lYJ+z5xiTaCFfDakuR9wKlUj2enExopiuMQp07KSTwPAX+8zC1h9u9c/3GBSrfhyb
kLIDrZnwOkVGtolkcPEqEniN4Mvvb8+vfv2H8wf5Q3nTeXnuwlFaV611QcZ0re10+/tfr+q/+oCP
s7FFsccUXe6GGiBwP5FXqVDIroOnCon+oqjkue3SY5Pbt3VEU1rAhYojYSHTtEkSD+lp9x2JuKFG
FlbfPfrViP+tkvdpbe8zVQwktKoGUlwyeZPps6UMG6kRCh9EOj1Rv3/pRPIqk+QEsqAD8GjuJyNy
C886YRegxcp+NLCSdNUHWrH02FVjrNPui8Rbek61x5mCvME/QF7Agdk9m4MNDdIZL31m4HozSdSd
Sr6dcOTdWHT33VBBf+rEU1mMe10tnlQjedRHduO6xgiL1begqpuFXyG7GWzjGW/yijgS3HmRs4f2
fjIs/6CwDx+J94TAsElLjC9WgnHO60nETNp1PJlLgbdTZsEDVEV87eoy0ZRVrKRvVpxsKLcuctns
UEmgXFQ8txsdgINUCUNprgJWnlSNNoGeEEA1BVQ2fc7Qsd3S1I62ZSS/KAmIhtkRILp2HTqC5ghx
c3Fy9jiSjk6xcyL/MfLhkmSq62A5BJUIGooLQZRjTFgiJw4zYZzd0Gq5U0DaGU7qwq9mNwMqAVEY
USUQH4zm2FnJMeWaCFk7tZnYlXI8h0bwpFNBAFJ27rP+teVTifZdWT0CJhCzGhrckoFqcq3g9RDE
5mst6A4+78bvB+3Pt6HS/vBOVENfqHTjcrdFsLqMsKAlUXotwBJUbf4yIaiDMn9smLV+/3m/2OdL
+8M70lZaTnFCz92A/VdZ+G6RW/DO1EeOMSshsXUFXU77U8ZvWYP7nexY8HTBvjtrsXVurfw16JVP
WoW0XhrdsUbwtSASzl9aFdVHkxsXZdNeD+DDSRaqIhevpjEeiyBf0cZ8s0lj6UZ74fN4PHXcFV0P
vi9eFahCSZMJL47EQA7S8feX+/O1QzrzWv/dajsOo6U5MVOOF9iEIUIgoV3Z3lN13BZZvC5ajCG/
/6Rf7NHk7EX6/qOUIaayUJq5O0n/C2jcA4YHVL75Wqbha1CUL22hnvRUPwSMf9sebvy43bKP2hq9
irqaNazR7xuY4r//Pj/fzUjnw6bJ160B7FPBlatgZNN23Fcl2wUmsqKo/nSI+tXt/bBl4rAQjVPL
dZaNDWEgfQ1mFZVKnm7f0u4W+p+G7a9m9g+7JqknkmW6zF0BakHEZBtbOj5C8d8cJh+2GAGo3zBs
WTgQSxzKJIAxVDf0YJSDprd3njc+/P6h0I/66Q5BOh92CC2Ufl3EvH5Sz0nEMMVZG+0jOZgoZLt4
3cgBJ4ty0XqFUNHCpJqWpeek1U8Oh8jFoBJp7CsbSCZrB1lSadvfgsnQceTyrzVCGYKSohOl+XUh
Uh67qS7Jw4BOxXzbzq1YwnE5dQ0MSPHgaOEBFodkRTG/tl5/tBuUAJrZrSNm7rqwD2U8bmJtRHs0
PviqPMUCFKCooekIfZa6mwTV+eJCrfkWJpe+HAfrbWIVAgJGxqJfbPwQaGE5c/XbwCU4CctApexT
n7QpM/vS6OB7jPcO1hB9zlv6UMDBTFRG8iLGCg9NPD1mWYgTVwYHm8RsjQBTzaAPZjWnYIBcr1k4
jZT6lIhmPyjeSdexShRwXRZB252CUPuCYfDshOqhH0htisG4FjDVBTdIp0eC5NHOjQqgd3ibW/xo
7UxEGnYNy36K3ki/twL/cxIOa4BJQPJrAUwSGK1ux/XapiWHF8raq7m+a1leCru9RX7wAPaROifL
uWI589J7k7NCQ604TC0SYtBd/RQaD01efOrpzySx/5qMzSqVJELbZvLiNOW6C9lttDQCYVO4UR7e
EAXvBpW1gwO+hDB+sOBih20M36xaOZm6KVrnbl66WD7ug966KdlFNIRBU6atwT5QuiF0dcZaTQ1F
dPsi/Ol9ifeVrxG6UfAiTMqNtTAMpUQIWe2lArbXAzoaYJC3GxJIlGLVCPNCFQq0Tpy1fzhD/+Ld
Nj6sSA7OcaQJde7aQQypR9yxyUGH1/xhIlTnV+s/b8rl3Bb+fmL2OCtRwpdMzJSRlumY7rpaQTvZ
YkssLQuUCWSiDmiFRpSP/Rez8ZeV318utPOK/93SE43WEDTJkLt6VGwaqqytEd55Q/UWe7zV08wE
Ki08z9CZ4+ZzYVevUUnmoJ1sO0lYcuBt1LTYWrL8PLVPTZWubYcXQW2NrRlF3zQ1/TRW+ZVUeCi+
zdHOnMcG1tFirI0jisvjvKjCuWOKEC7upP0MXs5Heaj6F330X2pFe/z9nPbBhfmvUgCJUj9eaA/t
uhkVhV231La+F9wIpXLpoqL1bZG8olp+4IokHho/o88MIA+syP/i7LyWW0e2LftFiIBP4JUWJEXK
m60XxLbwHgn39T2g7ujQ5RXFiHo8dapEEiZz5VpzjrlEiXaT4hVczMXaXB20IUbGnmH1Uu1mjVk8
aCjsxSnFRoOOl94Y/MPSbv5+/7UvTEN0Z34cP90fgxA4u82U1IMeRQk8S/NQ49E7Pk6dvlWbFysY
11NIdlPq4/qXDG/nUdNJDmJfK84/BqlbktmY29zR4tqM8bslgSdDDxrRHBkZh+RiK9rnWIk8N3yS
cPeSu1CFSJExaQBPQMzQqkxdT6RyFyjuPVr941C9geI9hEAWQlu5Uppc/KlntQDmNr0MNAfRQa1R
//QL0a17PTy2SbPVkWeFd2lH1nKCpjnrQMemUOGidTPDQfwtAESAAd4wmGs7+jeiXyjCvZMk3uyy
cYAHlkBjM3qIk1U+THG/511iJWH1ctgDsF3WjrVoxtc8f4itP4n2MDZ3MekQdDw48Lrh4fv7aV+q
pM9qEbwcgatIukR5b9zKjDE/pvG/Po2zFYgxllx/JUJB1CsJORrY3X4isTjYNIXBDIGeVRhB5NNg
q2ucGbGksaHCUj4ORP7J2IqWSa34IFywmMGhtGMDcxZnyqLJGB4BkKv9yhsa+FVo7ZrBv8vQwjul
v3bjGjgCWJbeJL5dZbPt8lWkvTBRX5WmtcwC88h50xuS6l2ze9rtwy6OwLUXeF6o4ZBsEh5N88bJ
5DHLxZtV09sUtrURRD10Hf4xpTt0UfeYwZ+uSv9g5OGmBi738R8hy2vr2TugUR5c65SdWc7//ytv
n9VLcVFq2TAauQdC/RR22QsE5xdL0zAX9cuo6gxsbPlpHvk5bNTRYJPKI/99f6MvbBfnki23ouCs
5yQnu7AfKpVgmMk8Cr2/9rLw+n+1W5wt20Feqwr8p5whaciR2bnTyJD4/pvPC+JXf/rsrJfGvd9N
omahHKGxRC1y6my4MXC91TFb//cfcqFdpjtnpbLMUB5p0k28ypK7ahBrKyrxPnc5gxmoOYbfI/vM
9afSKp/roH7S6e+AW9/WYzYsEkO8EZh570faCsb2ciIKpSizG5+I65YJXSaUZTFYj0jpF84IGA6I
kGAatf7+y1+4t87Zc9WNdcSexXe3wudKvaXDvKvcqye0C9ffOau9UU86TQVdzgv6d6PB8w9gCzWO
m2SLQhDh3Uy7NExfIlRIyaRvtDbeZk1xk+TdH7fAp1JoW5866j/91Fmk8Xn7gYOHhCmBxJdM6VET
8iE2tVt4deOVv6/N1+yLp02cPW26PXIUyBgYgi0ptuSnbqxSbhvc/sTl/IuZ1IgWqEub+LfpGLx3
wfjn+1+mzdvKF59szf/8086KxCMV6IrQfA4ZVS76XmOctmnJQACa2SZp5WsunTXpafpSmMkzSLUn
O4522hA+0oMsr1yBC7f7owP/6WtI4qvw0ar0jelqLgurIABa7srUeHKI6/v+t144AIuz2pVwqMFp
LDZDGbDf2OHzFHT2WpUqYbRkvVc+FN/vP+nC4ED/yPX89HNGq5WN7OfYC1pqjjk+ZFR06XwSUBQU
sqQB9vambIa9NJUKpoT8BQpwO3UwXRnXdUNnrVSIZ9DP/rUqgb1Zhws8rhjl5mps4AVny1ZqHTRu
V839nww/q1Ws7CTbzbteFdBFh0MJUJqVAFUhA0wExqeoAWPgKtOOWg6RdM+BKiVD0Xl1+BfcCOCW
HqTrTCv3CdPCiiaiEVE3KO1rw19LaQORJkWDLdul8tpCa83P+BdP4Cxn+vwEtpNqZSGmWk+B9pMC
H1JFjzIf91aGWHzVGO2vRuNYqNv3nVq+OL7kBITgobPEvVE4z4NA9j6S47iQyOWhBAXQ5cxy4w40
kMbA2pRmFeKdbG7yidnLYCFfQL2S95CfGX4gfsSrTAbPCNagQN6eNs88HHcgQbeJCDzD9F/0NPoZ
ZLpXD+Jl/vdJN/mXOPFjZ/X0I93Bk/Gw7etwrTYZghSwYHFxmCJ9X8En2iARJAAHnzf7uqKmJ1f0
B5Tvu++fNf3rIZX+ITX59KzhmmhQjsDJs4kUliXDCwJAX1MNrQYRIE8dZnHsqmuiq1bBKA/SReCD
a6MHAIqh2+luyZV7it3uDunOLp3GO8A0wA7re2dwD4QELP2x+29bhqX/z1ut1pgt8o9gRw7InIy2
Vl4sc9+6IuC5sJaJs6pyDGVbaTlXoi3fSutYjtf26Usrx9n3HicTz5rJH26qF4HitQnxSLXHoPJc
/fX723jpI852U9gDIBMnmXhD/OCn9134HkgiSVF+ZqvvP+HS1TnbUZMEEJAK8MMbLPNUO6T+6fXp
+z99YfX+KPM/PYL6pAuDaK7EMwdMVxwpHBcH7psj6ysL6oeG74tF4kOv/ekTLKnZqh2BpyukvdIa
lm2nEsxN2n9V4a8tgLUpjRErjoAn6O9Cce9ykb63nCOUcfqZiAzMJrPQBaDGaTsa0vODeLj25S40
LeyzjaVsKj1tKipsn6SihSHNhxHADb6MA2PCg00W8UIq1bOTtjmJtwjlvr/ql7rYH33LTxfFRBVu
tYaSz1OrrdWkf/Iivoev/6xG6Z1DX7FzSVcyohqEzHgbBcphnp8orfoO2fARTMummwj6qeilXPlG
l67E2Vruu3lfMzHPvSJ07zRRASXuDnnng2BFX7yYEreGc17fTk7zq+do+v3HXnh37LMaJpVlZgYi
KjytDjdNTERUkP+eSFy0u2E7RUK7Vq5fKNPsswXGtmw9puGQexUXHifi6ClFfpjK8Ieac1JXctx7
fSbXLrPKTNF2Fs9EWmmkxjU1/rPs3sySu0irDtBe7vExHSfYd4u+GHFdFddKqQtna/tssQqUQqAb
tnLPNeTWZewpHfNuUuoba9ThLKTR3h6VjUyNf99ffdO5sLJYZ3fdaLu2gJxeIHDwycBp9+WkrKpI
+Rnjk1xW2nDr0NtMwhQVWcnSObeUlSm992NlC4fC3ippoHqFRQQeu66yrPPpEVMGKNw6uJtrl0Ql
zk5JQoakwFaIG3x2s448rgL4BfQBzJx/iKeFNOl3/5IGACz4RmAhGniAdnb9jk0MHjmu4UGMA/QI
nJstII5VUQ3juowmb3DMH3iZSLPsfrBOPOlzT7yLNXbKEZW/HmkkQJBmpST1pvXFjhCSNVkHJaFB
lb9oi/B367vs8H29A6Ycrca6vAlpo0kzQGoBWhtMyD6ifppracfqPLNUd7Wm/QgNEo5JFLodLNo9
8ytqi/qokISnB7yatVaEXgOlZZ0Wcq8B2JqXuUR05rIbcZwrVvUHN8edkqjANAHJ+jSiBjt7YEyJ
vjlNXuoGg5Y9rUvm00kFhjiujoER7dADOduxs0jjEb/zwr6nzARoXpbWFhsd+A+67yHUVT8bb0zX
uXF8isVG8kfHqEGQosslMcUzLd9/cOzwPpzgDygW3aQs3Cd26vWhBYZrvBV5D0GXMaTpdG+zmnY2
MJMwSsMdYOdUAl9vyxey+17LjvS3EnfoMjDjk+nXtzJsXq1a6RZGlZJ5RqfUn9x3WQ+bIu5f4CAw
YEk2SlO81BVYD3esn6oYX6EREO1rDXhtM9ILiD2/Gxv9lNgmAHxGNAkRHYZFT8tOaXyyLUIXsDKk
HWgKxh7FRz4rEOyCPmPDAHoa/AcL3NRGY8LcdCmJj/a09bWZ26GEe2wRdxNDBSRJPxPb31Y6XSac
j3IlwF6OEXKkXGQhDEvI5r76NGTG7zyYorUB5WIxaeIkswT/mjwxmviIyViHCdEvFXpuY+jeOsMF
mFKtTV3fBck0ISPAYCw6aNSoS4veX1cqiN8YVQpzdK/MxMM4xX+dkfmNgaM7JcqE9OE5h5EItVAy
Q7JVd6vXwbJIWH6aIPUavTmiFCUIe5x+keW2zIvuzi0yYhrwkUwluNTMCu5TJ4BbnyLTwJoQrOj7
FwuT4NEKJYQ1E9aHqfGyntYw6qa5tnNA7jYdCTiWvmuRIUk4qfQZZ3T36BxyR30FigP1nSnN/H0T
+nCExW2sIVq28LJtP1CXROf+jHUN1+yrUYsnoKbKcn63igB7NBbFeAD4ZvYuPmL0TU4WPU6GBGdC
6F6U0tOWbe9sXJ2bORnjcw4hhENU8qs0BXSWpoLQ51SvyajvSheisp5nBHs4MS3EYRUmxhH3cgCt
gLhRt0DpzKJtZASWceAwlkKNX1pQ/hJxusYpSbq6pxYpfIi8fEp0+RMp6R/TT3/AxXpwNIgyGNvW
uN+2c5qeiLN/HLp+Fnm9rZNIYhwlUVAj6tKOd70f/mB4tm2xhi+Qnb07ebsp9PyxL8MK/bZ/hwpk
WVRoHjRoDXoP4jIcrL9lNw4fMgF3FqFi+/Y6kRnLtnT/qePwlLvxbnI0OpvYOUWWvs7bFGetvRKL
o8JoilnWz4q/ilF4E8oUPI4CWr5VyXRBZdYvJevC/MkBwdTYs2+iSq6Jb19bvXoHDXundOTY18az
ZVlP4dykrxOgYZoKsV+3qr/6YP2IOufUoD2BhI/XFst90z4yxLpH2HGctwZLNLz+sF6ln9ziH1Ph
5rgbuBuRlzkkxevQypZ6Gb0NcbYOBsjQur43lexvorHqC+x0acFSb7fqPfvgL19FSjYgo1vWsYUL
Xk1mqz2dfWaMGdqNEgmMn5rgYNKCR9DMHiRoNxSpznsTaSZsdGDJRAfdzzMhI0vAJYAaZ/K6kPxe
Yn6OZV+6NxwBNwBlsLYLQmqoUNsuW9NUkWS4On8rs7vNuc+2GR0zJo+titW5FQcafLuI4QQikkPL
9Pbjb0aDQmPAPlVZfBizCVp7SlyPDx7YsQ/GxOR1fv47M/oh56ejjHA8Z0xl5teoklOwtXPzhEt5
XMUOfED1pdRm103nGwu96WiYDeVjxUzJDQi6+1jnY8Y/xr7ohneUq4+ouE+l2yzxgrzQIl9qjfE4
/0lg7145uqBqjBjbMtogUlwIIwnoIY/zCihfTZ+Bb2iOP+eRURm02zw18Jxlr23jPgjLBtZg/PR7
5Yjv8JqQ+MLpwzo7OvUBbY4qzmlwd/EmYltLrP4HoU17l2HN9zXOpY84OzuhhzK5fKQdcEyDpzja
O8RiP0Qld+garpzPLjUBzbMuI65xtwY9xeyzLcg1qv/k5FcaqX2fqdXOT/xt16dLX2/2YZ/euIGy
+f63XajezLPeo5PGsuhdxCd9Sm7LrGiyk6u/6cKFM8+ORnGYlTnTeLQgbQrBu6J9W0/BGnfZqxRx
uZxrIhOFa0XFaEm25KjFc4Acm8Givsksm9Z2re+L0rnSgnAulMfm/E0/HZrm3cBkaJB7MusOqd8/
RQWGSr3yT30Tv0HtfM7Q13eoA3n+3Xsj7F/mQpNd4IdI9Wd1Mn+Tmr6fZi2Dk57UyXnEkfdulP2T
Ck5LROnTYAQ3pGdCC+j/jGm27TsnWEz55NKin/Wk7JiR2awnvb+d9HyHpR0qORsqprnO66yR1Mig
3KkdNqBOcmICefvklu3GzLu7rGqPLqlxsW+dyA6LFoOV3AfAFJva+B3kPvs5KcELzcyAlVP1ajSp
UxYcu8gOYPwtRrhSgwACk0NMdANrlRRQkqaxp5CBa7YQoCh95814mKid6A0O6CKyQblJBKw8O7gx
8oBdItxjNoQNU2qPwoDbFlRYsQZMprL8q+nd6eP/Tah2K4VYqzpvH/sK2gvskPfvH9sPK/YXLYEP
YemnG1m1wPsV8gW8iMWwrAdv7BTSuMJ1697O/UySO5FSSQ+s3SINHi06naPbXjlyXhIqmGdnTrad
pnEKPj3Do90g1zeopxzHX5qEX3H3FPGaDae57ff9z71wxjXPjp5lSg8yTOmSDupfHV2ra2ubeRcQ
arAWorm2Bl16X88Oj0OXpW4izNSD6r5hkr/qe+oEXOTQdrYdWAzEKkG/nmejHwXkcGLRF1D0YuMg
afx8/2MvLoVnS7pfqJVW2lxd060Pczg8BvyAKPNiIOc63uiVtRD1s1Bg4FwzLhjzafWr5+lsjW8d
n6Dbeko9y69eoHS8ZhMopCQnX26cdBChg+nZanNKNdOzhLontoVAbF9dWjlhv3q/lQrXoezlc575
xHzUaGj7CUBxM7TIlOr4STbdEZNVxj9pNlU4QfVQqmPY0Bmp+5KqRD4H4Uhca5psAqjOtK9AHxWP
Js65Kxf2wmL/IYD59NJQl3RtoMuMRLZ/cfWEsxOfK/nxqM5EuKaEcUe8j5O14fkdOag1iKr1a5L7
S8OmGe3wee3NDFdkedtkXhmQ7pyqPLkPmfqPaITK9xG5QoXlRMRrjC+YjDdCYBYRUTff//ZLjXLj
fC8yk6FxrCoCr4MtyvIZIeSDAes5/sVR9FdbAf9jgftBIM6bU6REl2n1mrM5LT0t+aWrE5ED9UuO
maebTOZkscCFxtjGCl2i6DiP9Y38OynAJq984QvdtA+j86eb5Ydh0TGNCzz4qJCTul3ml3uNaS/g
wZfE1Lwpw21QQKW2OZovfB7XVjqPtdVui6I1ES41HNWFfijdkcN/ihIes0UwKtfaspeeprPGT9aw
sydDEnBF3aOaOZ6iZb+///EX1jvjbH3trW4YMnouXqqCP7DsEr11vOyBvdcOOS/DNSOCeekiny2s
QdiFxG1xkYnUvKUFES8YqJyaIEGrYKxlj6bILeB+G/3z6OQrNTdijIfmS0qvMQFxugpKavHcBbgY
lsu6aB5TARx7KoBlKtoT/eo1qHIi+KJhS9zF1i6QtofRkz37dazsJAp7nRo1fjzFuHPT7C1uEDOK
cm+1+Uvn58+pG+5bXdBDrocry8DHVfxirfvwGH56sgSwxWIKEZQXxhHYHtBHUx+3jl4+qShdE0F2
50nCvCYMhkPHsOox86b2A/9UUYxDPa7q8GRPO2UCOpu725JZrWbf8X9XnQN8MEVuqazr2lirs5VZ
PzXqxrJJW0teVFFe2asuzA0/fD2ffgP+AZ83lYePr9vpp0n85rR7ykjZTsXGDsWVodKlvcg42xfM
Kde03iVDHd/P3ypG1WlZx8AmxzMPC7JNlXE4WBMy+c5gwR+AEMF5+X/ZIxeVif9X4vbFrdLPTgVz
ZpfqVuQcjSHJwF0V6cu4yp71SqFr1bm/A43WCKPHgFIjK7pD0UuEUzFNWCO5T+i2VvrwnARgwT5C
Rhkxx1p8PwKnLnz9Te1SAgyc1uvr5pTgCoTwvJYDPoG8TZkk6i3T+D4ot1PqcCi11GXWQhAN2uYF
j+i/2hPdNjWnjR+U++CmmewURi6u2Dg51hO3wk0mqLm9FSxdI33kP10JkxNUIJxtYby1bfqcdoTy
aUmx6Qztjmxx2ugRbQTCXBdmUY0Ls21+JVb7a1AwBYytTfLj4D+NUlvT58Qi1nkKBETi2/4Yqtwb
CkI2LdJbjxDVA+PXPWRl0A16/I6AbD8lwVEY5gv7zK2mTg+xjt3ZyRJeTzCnC4ZY0OlFR4/XXyqK
84Osn4hcWmUTNO3L5LY7uzIK0t/GfwZjgJUx1A/CHPbZqPQL148tPhUpsGaF0appUV6D3LJJTSbF
gfUxnuSh4xkqlTBaWiXJk47704Zr+zhpNJvKUj3GA3SGapxH92ajr6O0UU9ES1HCS9/g/NfKFdyu
/eg6O02ZtoVm52uja0+pq2/1rPndU5clUbrDmP9LGcVLaxQFqc9ptUr08HefyA2aHUiQtfm37pAC
JoghLa0jY55ubxI89cRElQQk0S4ennDe5o+mxvDc70W4RDQtT12YaCujcne5PvyeUGOuFFmQK9bK
t8bQVrLNntyhebFF5fmFwvtgBz8bs1K2qR39HM0ZuTxEj3EEKylsfofJzxkw4VTsU1rAJqprvxxa
PJvIVpZRTKBq1GWryVXn7kX5oFXKrk6C3y13fzGVYMua/Cn2nWoxiFguG4fHNs0jGi0cJF1Zp3SH
xLZ2qhuHHgW5LuGrI8NizQzQ61XOczk1e0gF1zraQ1++mePMZ2rqI9TXmjsAP5oQt792JdacGDGJ
TdOB9tE2JV0sa4OdDNtnzQb4LBoaoXMXpMu6X8weyiUs3FVXV8eqdx94qO5wG+oLfWju/LY/hnH/
0yKJHijnDgfuJvPDfh82mYLsgsBRdpibTKtgCEX70FXXTeWumrq7m/8Tv8engxhkTdR4s+gVULpF
V29iwO641apdryjQ3UNGHiOvYgxpCV1uOCz8RDs56KSioY0Ie+EEWKJWZGrrVQhuIFO5xzSHF+eO
Dzh9ylUkSJEwtR08jNtc5a0gYrrfNLX2V/IOE9h3cBygzq6TvIHF/zu6VErMVj0m2JDaqy12sE2A
QQE092OaKjurS285Hq6JPwX758pdr/fe95XChQP9jMn5XFQ6E9+sBxLl1Zlyz6zkYey0m8aP9kke
riX3wIBzYtvRlY+7UPN8SPk+bTt+1ojYLfPI61nuo8r6oY3x/fe/5NKfPmtN+MKchkHB1Jxk2r2K
lpfHz7jyty8c7M7Tfgzb7wN9nv5nNcG4uX8fpQiGq1Vet9fq60sfcVay4eZAPj6gkptQwdBHXyV2
sIw0/aa3RQfbkFNkhGlBaY0HdUbUy1wF5UmCgy3vFMM+8kr+EnNCpzrngGWBv/cTfByxrq9UrYq3
2Jzp4WoTr3ZUsLP81sPKv3J5Lj1EZ1Wghot7bGlAe3lb2gvTmH6p8+bTqf2j1RFTQtYf6FrUlAuX
fNErBf6lC3Z22A6qMKxVXYmJC+heKj14UAd5oNyiC6bJl//2TJ2dpAHwSfZIoAdD3twGwDIy9RqR
4sKB+ZwE5dtBFjBijbyGe4IfgjU8b59ItL/SY7lwec55TvCsR9PUiFEJyYsJSu3ZSjtv3hAQJl6R
BF74CdrZ2uHTQDNHVCOe3ZV70HULZn5PdSGu1NkfztAvircP5canxcIIcVaYbR3SNrfiAzszbbVG
3zZBfJsUdO31CDCMOhTpMgoDc0FhcK+V8cE0Ud65VF4JvgprDDmT2MQdGQFhNpF2P8bBXVzmR6Nz
X8b2vXMxC5dljOyDDIkm8Jyh2TkQ4iIhbzpZUzU2Rbgp562EoQS25unWJCPFmpS9rTMNmfzHXnLC
wgr1oAnt1YTkMljDjr0Uxq71amN8KAn0Zjkq7NkSvLMKYnJS/3407Zf5WzlJSq1JUoCV1+9BKlZ1
rcUAxd0Xle/KjvhuK0HJVNQ95roG6iPDr5TBBTCNo5WVjD4mfa3hZN70duFiQCXaymHY3DhEsipk
YqpDkx7MGGdvA8QqaeLD0GgHdxLFrUIIssiq4dF1/RdmvY+KXgAzkju3/49e+w9WzKfbqNg0Mh18
xN7UhTeRke4Es01Ojbvv39FLT+H8zz/9eUaWrVEBZkUFXu7bKcLUniqvTQVH9fsPuPQmna3MkaXG
nRtPoeeq8n501FUemk9Nq6yUrN1+/xGXjkkfbdpPPwJTTqC3Sc81MvWf6VCv/crZZLmeoMOYjiTH
PqtEY29YVj2tQSnmhlcawZeu3tkq6ut5FSslbR1S7u513uG8tt/auLyyCl2Snn384E8/DJ5eqmQQ
t7x2oCE+iMJn9IxlUIz/hGR78IdiFVbhX0NTCdGlfs8RFQBXOubqdKpLcg60POkWrs4KTGyVfE7b
lmlxf+XhudAo+WhQf/p6ilv6ZFizxIjEeumG3psCMMtEM1tdtS5a7b99zDl9SCJ00WSNGmXs3Z2p
gBugJZvPgWi0fXo/ubJiXtiHz6FAbmhI1KxkorZJ+Dcx5a/5o8So7cCF2itw13uMetvAya583sdl
+mKFPocCjTXpCF3pBl6nAZUzK0LXsXegLV7FrthqhvJE8MReKQ2Y5wY39/u35UKld84IkkNDwzMM
Qk+vx2gZNuWDpTh3/+1vn60msAn8Hq83q0lj/rYk4H8kcdcu11wPfXW5zlaSoGsFIDHuT4Pxo1ea
U28y4zcn621QQzjaQNts/3ff509wzG+aonigv8bxo4+ujRTnrfmrb3BWqRFd4ZIryYPI6fOQJOWt
X+jLtKroNTT5ZorGnvCQ5JqY7sLbpZ4tLrLzQ7cWaYirOp8WRZe9o6KwF7o7++XIh+gwe/2323ZW
qMUaz1zTlaEXtlYHczEzVxJZ6/d//KMm++qqnTWx8l46ysgexpDMJ7Ic+0Dii3uww2uWt2XZYZHE
fzLX57ZXNvqDGFwM2wmypSEcsab3G9WZ/oa0FMZyWnWFuE3ofxrCv7J9fP1CaOc0G0OMjavFZuBl
irqlILpFe3Jl5brQ4dXcsyJPMXotbuEpe6Sx+5wbXM67udhmYb3tOvmvoi5yffM1IcM98aNoWyrq
bV4O77aT/oqQZASmsyM27I0omAXLxQ2khIVfAnjOu+Kg+z6pnb5nyfYn0X072TYnfdKeq9hfh/Uo
FsRk/3REuiqL6aHJxcnFGU+gxy61g70L38mla1+r9roaKHW+v9vzm/6/b7Y2h/Z+rieKYdSl4bC6
FGlZrKHCv2ijEe9ttbzSE/36rdD+F6mj0WxQkzxNun2n1uGf2rDxaS3GMLpLS/H4/a+4MOD9CAz+
/DMyZmoOApfACzL76OtVQypvQxGcHz8KYIJ+hEDOzJ6QtPrrVM8Ro7VY8/L/p9OBdo7lIAVFmKFu
4wFxk30f60sX8R+KUDv/jzfqbC1rOyMJR9dKPDVndoqX97Hg1DvggP3+En5d98FN/58PQu+TgkxE
CdPcodkP7fScRURIoMlDS3ilPLr0EWfLlhGMzWRMeeJ1slw3cX+TVTQV8NWWQ3Rt07m0OJwtXoQC
RAAZOJx3ujwRrDCR7JxZizEyfuGMXovEfver2f3UrBgxbqO8ecgd+U9W6DaGIU6vXM0LT/2HouRT
pYUNXLOkWZOGO3fpBkTeqEKUTYju0ygeWrS039+1C6W0ds4Zmn2nZo2YzYvtZtOGxhwuQnRHjVg5
TMA5FO2NzxhmtNUnO0HHYYfx5vuP/npz1c6BQ3o2uLGcfYhylCDVzbVBEAjlbOy/+sYOxP2V/eiC
KVn7XxyCbnTpbw2xx3x7rTJoC1ry6k5Ks2JJGcyJZTLbBeGtYzzXTnzlQbr06+b18tMNbAzd7Cyd
GwjVb92GJ7j5eMdhx8PHA4nfZuMVf/ulDzqrkgwZjDnVPrymMrwt0hyb+6mcJHDLYD+PMA1EG9/f
sAuvhnO2gvRC06ZG6oEnDflTr/MnZbxmrr5QM3B6+p+XSwsAQ8WaFnhT0gbvJZzZtZPXj6Nd6vsy
CjdM0Fd1Gf5FnpggEjCPpZlCf2kn8H6h+tcKs2ydOla4JtThby0A8qtaglXeJCZUXOvgXNAUaOc2
5LK1XbvS+ZZx2IAPVZx1G3S/1cwlrw99U9Ud/LgEruz8RdyxjWugXWG07lP/x7zzfn8X/u+r+cWW
e25XDsnsKkqXKTKG7Idi6jZzWWUNBei4SvNyaW9I/kQ2rUGyy8iYEU6+1gx7qSbJcx/EYtEJxYCa
0b6aETjiaUyru6yFB+DoO9OJ6BQxBFmOwrzjZ8LtL8k+yJF/K0oVkvvHSC527K1tONNKwwCyzBxD
LhX6i4t2AuolRL/yHZKIm8beVRNxboWjHxFP3WhR8RS01cHCqoEoGE6j6qybJF6xxZsLoRZPorfp
05hPfmZFa6Ub9nmsLXL3p2KDj3P6XTXmz4oBj4HAmUNeu56ZZf8i3V2QGvTsROMbeRGvAf1BlB2U
mtwQHp5ykZB1wxRCbpxWeGHp3DvleEeIQgxgpNqQPPSUjcMGXB7u1WA76ATCV8qqtPKlk/d4VO0V
/GIb2BBi+5I7mcrpF7wBz4fqZQbZpqOjtegD8ph1hXkiUjihOugbq3k4gsiwi8eHXjJpG8v8YQrK
lyhoD1nkblVui7Adr6jVhSHUQ2CLdUTsKRsb2wmJ9RgKzI2thmstEEtFs28aCbSwGo5zn0wlN0gl
bHoGH+WKcoIqfluGZBja4YvaynXfWcNissGwaijS5yrXBwtpONWmQKQx900wL2wgkB9kn92WZJPO
j6mb+z8mLjGhP2+z3mNykkMX6x9noBRlcxf3u9q3yBhTt043rZWk3ffWeJBS+ROjgpXC7zeV0ezU
SrqLBA4u+Ff9MFk9XAuxDvNniY5JfWj8YT//fh/Wi5/2OJEFW4B6mK+y2SU/bHEoEpzBsN+cxNpZ
z5FD1IiLDDqNonXOJD6Omx92Zb4rpQ0Zr/35/Qv2dVuAHuT/XIr8OulRRgW0NpEmuXG7IdWNS5wu
fNW4a3L11Pjjfa1G4ZUX+kMT9MX7LM5KjkgWajLkFRVu3pNoYBVL05zIWpxRS4r0LENdF31NYFe/
ZH7NAbSrmxvhEJOupooXKphQsqAmC8q2VhoaCOEUe97laNUFwbIWrAJ+2f6e/4efIcdJUnNj+LmB
fLuy3izkma+6CUOqoOskYZvoyZub5aWnt/Yf4XcHOeAnGOQV++alguOcb+CPbeSoHacvgsNPqOQF
mZot885avjRVs57bPFbGG9TFxV2Jmc9XcMp8f2cvbGDn5AMyLzGPWB2HM16znHNo3ytXHppLf/rs
GMT964cqlghELPOuR2oDuehKKXjpT8/V8KdKwpeKSvZ5HHgC3D3Zg3Q5sV9d2dPncuSrZ++sTJkm
FR4DZlfP8YNtqiTbzKh+//c/P/+mT9+9su0qIqCR4gRziKmY2xkwUNj+ler1Qu1zbsKOsR3Yacaf
H5kELYIyuCuI6euN6B5iyLGw7HWBRur7h8ee3/+vLtVZiWK0/aC6PRogUdTPNLXfVBiO7O9PTR48
T1I8Fhzus9TZa+30lKBUiqWx0gz5IxTdo1IX2yqw/sL6vTNhma2F2q3tJnhwiVFe4Tt8HvlPFo5i
/cJ3coM+C/Rlm26MJvvRQu8bY6R+lSnfE+kDhYuhgjRPk9v/ZthMyLZr7Sed/bcrj6OOoN8vnvFi
FNtOg7MwGf+Hs/NabhzJtugXIQIm4V4JeiNS3rwgZOG9x9fflXVfejStUsQ8TE90q0okQSDz5Dl7
r80hslPF+GiwrrQuTpjGiQBYi7NsrLZt4g3+iD8/dR8Do72obFBTjty7HwiI0irkCRb90N5fgsT9
nxqHmvntYg5GkdvsCNE2nxh2xhWWTS2Lfnlifqomv3vEVTVK3DTgaew61V7UeGqiViyFau8nbX6v
RiRCah8quCPVHfq0x1gjQa4jqcVgU150mUPOERc9TMh7U5N9E+dLX8NimPe/nGR/eKa/W8yzpq/r
qOfGHav6wemGj2LKfzlW/fBEfzeIk/CjWwoZ6tsuwaSeh/vaT5e5H779/TEw5a70L4/BdyN4HMUT
hRmngMTvt+zAH/lgt1406IdeR6Q6+elTZ6i7ZEq2kzXdF3S+iA+BAFFlqzC2hoUUiBY1UZlOdIxM
8SHLUvm4lHH3nDvZK5ugh3VVX+D4kwMWKhLXPxIztC8EXXLAyKIaPSR5NvQO9V5u/FafHOUooqzt
E3zGTe62w6JwmRIDK/4gu6pYaEhwQyXfJL7Jj/B8MGZBaQLsnPbjq+L6d3+/Pj8c3K1vC2ozEiTS
q/RxkFKFRBOyHY/aE9S+feaaD4MpflPs/jBNwAX8n2urY0+JSAqDY0BdrRGNP8tPLsLx4kzIhOpA
7bAlhGtBja3+KoTUfrq9vh0CR8PJmFCNwTYvgSYiubk2SF5Pp+LW7jpPLZWvPMK+qOpb0QVeivY6
EoAl1WhtpvOHGbX/W7/su/M8VOfcAW4SbNUsWvWltYHh9Kd8/PvX+Gdq/m+3+bcqsFcKpRjQr2+r
ATEpkP0jlJ0zeRX3gdHhubRuCRInmEm5b1J14BQzMZqoJDepF4eRs9NEvUs3GJaU2Pz9Pek/9L+s
b4Uip6bQz4OczTorX2e1OaOAiVdzUezp7a2j2b9z9fShm4ZnK9BOQ1vsXepz36zXZRQ/V2wO9lBs
YrV2d1PfL+cmRl/YVNsGRqNQSEDt3DZGkYtVOKgbf2Nq4/svb/2nZUPmOv6zEhBkJozqVCsbUgpw
SDc7Ywq+DFf98JtqPMKP3Seh8dwY1dIZnEVRcb/YTr9yOLAQPbxN7Y4Ew9om8yknlNDAiJkHyzSr
tq3bvnRzdQyynlmkzraVk9a6GJzqNXTNG839Kki8X1RZdt1WxWsf1zuNK9Za/qENA5zhOVOrqGtO
Uex/duRzDH4D8ks60JutvHaCshrIwVsnIljwbvFqN+6ViRrIDYqPGGSKlufnqFQv2ow1tLXuEkOP
l6xuWyNod4E/nnWwbnjrgBs5l6LI4LCLq4wjxrLmMFckDuIJWjdIR2cyVPI4Jjp8EjVO33ZaDJb5
nOvFVao2833Tug9Vy1Yx9wSDscHt5hFI/ZgdZd0vM8hhU2YLB/8bsu7hqrOcKx8nOrm3OnEHaURU
tDJUC6H7Ewtg/ilvIrXrJy9O0ufEHM8h53N8XPpt4WsnnE1v0LvxkPTjY+FEuyqvv1JZrQetfcyF
ThFBpT7PwWuWpjztkf4pV4Ger4MJ/VqXxR6fF1XKW1LZ4xKEPJ95OBVt9GiwiIPrY4pm4WYg7LAG
O+AZQmDRpoDqdQXDV3OfikxdjxxHuyzfWPJ4OTxVQXiq8vDIDIsD/HjVGB0QGwR/1bCTx3LZ8vKj
4rFJoRSr4raP4he6GJ8hHHCmKpCLbHDJ9vyY+9FVVVdsUN1p4LwxARpf9Eh9HV9ft0qCBBVKgFO9
AFLWvfklKcNjGpf3YiSHyFb4w6CVq4V8vQRm2qqSA5cgMohjxJvbqudURO8hypZwKNcWExu3ct4s
BVWRSSq8O5ykh0Eu0KUSVAtb4CCPLb16rXV7TRXyGIct170PVi02C/rBzqJ1h+c26o2VX5oRjDax
s2L8i3r52OIiCEMiqI1CO+vOQH5IAppXW8XsrVFMIkw16DtcYwE+K6qcCmc1n5UIzZEDfWAorqca
dNFIGUCHj7MXIiafMogUfzka5bQjII47sTuSbr6STj6Z0Njm6UGuMaluP1rOCKmo5B9lmT9nxnDr
MB0OF8qYHLUO4IOe5XsIW9eqo15pFJleNLs7G7I+5sNmL3VIkakHO1oH8y+F4A9l1neCcOwyV88Q
Wm+YSCYgI5xV3yT66u9r2k/dwO/84LDpXMVNWSfzOiP+gG6f2WPQDx3/UPckwxto9YkRXlaV/9Wb
xb3glvTj/JEgDQVWyG/4wp8+5LeKo3ZdwrpLLHNZXD6Y3A12mP9Spv7UOje/1Rh1rORUdZmy6XN/
MwXWLlaIbjDGRx6vDVXgmWica7Nut9DT7hNtpPIKnF++vB+v77dSo6mKLsugq26CBJd7LXatJk6V
4u7MbLCRk9drfSbpIkrFU1za92qDWQ9sczlbm0ztf5no/tSv+IOS+8cRNhdDpKPMZiqf6DdymU3a
tCB4F4O7owiCdnXnkqQG/5YXZ7t31nWi/NKv+KkI+e429yOW1rxVpJaqrVfcaqHn6iGjxzas91MZ
1CTBdttsFOquIZplYQ+x40V1WG2yqt73wXBMw8EbjRojIY1VFoO/3/p/vv9/qY7+7PL/uChtVjVq
rdrhdrShcInYrlZKOW7dNLlJFfWumCAPSDdxRigsA/9T3Tuvg57d+SqwE0eb7vA6bYaOD8Ca/Byk
jAmrziyXnTLey8aXMpZ7tyhXmku8Jm77lozwwbRtuIAmYFRF2/SZZm4TDaN3ZvfPyJwelNB/p8Q4
xG1yNYB3kD3OoAMg40fxgcEkmSh1lS51F0KFmJbt8DQmzUsm+o3r8Farsi9WvepeZ1ZObzN8qJiN
eUQFOr99m/K+/ZeL9l+ee3i8mcOJbNsrAyn1pu3pfWSyF3B92uGj9M23tFKeyl554XT6zJOHcqLu
yNPos8dfvrgf3oJspPzje2MjJGwRXwJcI/usa/kpSNKNrjW/PCw/LEXfHfjwebSxGdGV9HV+Qfp5
Owr7lzHXD7Xvdyt9nmVRF9dIzwoFd0QjxLkrlcuQOiebpKu/X52fVpzvNm+MjY0+qx3sjxg2yNCF
N7WuXMMs9bp62oTAVUynfaSbAfkaQstCsadHiyIkSxvMWfO4/fv7+Omzflt1p1Cp51b2Y+tY3OiQ
jMukOpsAU5iq/La4/nCM/+7x5hADGmWQ1gJd2ThUAWWDAMeZzH1uYH4aJLOvQijQzzrpnLN5/PtH
+wEKTyX5n3dgVKRFCLclIl5R67whV5gdtO+TyAi6bSHCtoFRrRvLWsfZAJuJ0HGbMdPEM+tqF9LB
d+boriNteiE4W3Kz543ZpndOFq8CgiGWelTtLB93TF1Mv7R2fzjxim8nQeilTubnfQR4swWqM2DO
RkOdNiiy/n5Nfvq6vx3rRj+u+l5r8QpH7ojwvz2SAIOSji3XGtX7v7/ITz2x727sxCoHRxO8SpbF
tNuzYdW2fgKnptsWBY7PhpKuittlAIOdEv/et7KlkTtv8hJbtX0e6vwK79KdOTXHRu1fG9qG8VDc
/P3t/bSjfLdrM62u0hi6PHg0wqdUWFH6yAgtcjVliXqKWPaOrCjXvFIM7aA07leQ6LsYy4SN+7Mf
goFxxvhmJ8rLlFtHJ2jOVqccpsK4C6wyu0p76FSmoq1yckqjQbyGgbFMlOxihjpgHL5QmlVElBqQ
MYrmq6yylyEvnxxnuoeBsyqiOl5YfqrBCarPckTjlso+Ze8YC1zrYWXZiyBITyDPP5tA3IYQlaTx
rCiHczQ0t23Z7xwtuk6H4peV/KfS7LvDPNIbrQQHG22Zx+lL6ks+jm0uIAG7nhUBjo3n5CEOReFx
9MFjXK+yITwEZIv9/Rv7STL13TGeToKuGQD87Rz2ZDeMDeprXz1Yhnrn5hj5LMdaK61J36t7D1A+
RKH9NkiUPg/z//gWvpW+hpamySxzFHC2EYUXDjEApPRYdOpDrwSPCsc7B5YNkPJ4WSrRQ6RG+1Jp
vobpN3fzD4vDd+u42RvqVMTctmZl3snqMFXnga3gt+HPT7//Ww08dgraVpfFp0mSB6kfCTAz5fX0
8MsVlMvuv9Qk/2XOLmgaOiXdXKV9ivCjExXH4X7Jtk23fF20ECOuGutL9pBDK/3tWPFDnfDdTl1N
gz53PGocmAZZT3tDGjC+ebPD5zA8M9mFsrXLMh968hk7d8KZdUp/YxD9eON+W28T3A96nJkKyLYI
s4cN6d3wRo1E9fDMFG/Bi8ZkWDexgh0fpIa6Ln4DUP8x+/zL9f7usC6n0nZhdSsbvIker2dn+kZe
BC6zSFKvmPDNqNIRP7OH6dZDw9Q29yssvFjmYXxn9lorf303P1Sk3+2MpM6T7TuhOC61x6z5mqlr
WpidSnodZ86aNyJAMssWE++00h5b5/Pvt90PeAztu7HREWEz4Vynuxo8RQqX3CY2YCjYw7H1GG98
A+FAa/IrjDaFJAyxE5j5sjROdeQezH431xoAIeHV2JXqknTP85D8hrr9ARKu/Wm//qNIDjnFBFar
EV42nQzSnoABRuOZfxbJl4RytOkuyHEm12IFx9sqDNxEayu+DdCsRKSQ+4N/V2lr/kIzzedcuQNT
uRjMZlk78B2JkY4/GuxIyT4H/lSzgJocR+pOLCUVHKyBcxqMBnvvFWhdDOi41pWNoZ86801icFCf
bzRx7SpfUxl6JSaFqNvrQpUcE95m0jwa7g1wFTHegLH7pSL9adjw3dI5twJfj0vWaudGt51W79qO
LrHharuEYbff0mNU5+guNIo7LsFv/ZsfX/ZbJRzR1oiFCqaszNwrx1Y3OAIUQmUaWlLjQym7UDAp
Ob8hNBntl7/fnT8d+f/ctf+4AdQsnXtbDckpyNqnKhn2hoMbI4utqwKrNXzjrTn3e8OnYeVYOKOp
Qn555R+WY13+93+8com/vI5swYE3ZDsRRM2BuXJA15qM6T1jbveUXKehjK5JR5IwWvDXtV3/sp/+
MLvSv1W6Q0yuads7Gd2cAkZrte1z+7O03FPv0J+ziRz++8f86XW+LcAB4AVNhFq+nerqnKq1v5RQ
MaOtrrIMLqzyG7ZLOD9Vvd99neFo+Ek7cUF1o7kecxXGZYqyarYRT6G58qPxJtABx6KgI43mElsG
wFJ17bbiAM9iRQTdJevLZwssB0OfZBk1bBDJjOmwK0914K+VQWxt33xQq+yk5fahlcz+MPQ3jkHg
cjCY5wn+nKGZz6CqZ55XZYPc9E1TdMYtqsWjnFNqD8sKYqmi1AKME3N2wIuLOLcvuJmfWxAj41B/
wsF1YH5Yx1HT28VQKq++mq2qoFjVU/hWk3EHQ8haxBIx1wIMnSmHluTy7QHKnzuYISEflEr3aqCh
UlLzMqtVT4QfeMgBvcJvruyZGPeI857eAF1A+dTEPVwJTt44GeI7MSFAitWlNcpQ13wASzvf+pqx
LutkUzgZ6q/suhus/uiKcOcGxsFt1IewVDeDVT6RcHw9TgUGXtfxNEh2qTOtG4iQii1YM+3iLnN6
wrx84yFTQDOFmn9EcLmr3eld9eNPgLv4pcohAmXgVsusFgzzWfVs66vIhidBh2BZFNVpTIb73ozP
kVpuolK/avHNrwlU8WxjJK9LESSPZCugNLtCxtRrik3LLCPRwczb15zcT0+ZiMuNEY+knXkklBHX
rF1frImrHeg1wGdXWzWu+JC8MLtM4lU42OqaFkCx8BFekLPzArj4YNvOOZ+qgBEFGTuKiwkeRPMq
zW14oQb4kw7saQ/Dz+sqlTEhY0VhwZMm8HQXxcY+E3mLjDGMl2gOH8kFuDPZWNpW9/HIZLRha4l5
0J3GU3JoPpW6jpKsXZYBhXgdgyEuhmehp58tTTnVYhZOdO4jt8tH2Lsr+KqwAnPzoqXVfRt2G4vJ
O7abL/X/Pa/RuWuUT9HHBCGb8WesTIij2+F97LRjWXQ7VbWXpsWlMS2VJIfKfWV8vyvxKqrJvIV0
Gy+Ea7yndn7S0uDR0CNE0MEJjeCrq3C4l1+1qxrLPMBi2+kvgzmsXNMPvHkaqHay6nOaxBOmr34R
N/mlnMSOYI7PyK8vkVoVwJlsFIpFuR15umqlqkkX1Z5CP37RCrNZZbwhpdG+7Cx5N4nuVId+JdJx
O8JhFSGyVCeY1vOk7qIgWoUBKR5jEdwUNaQwNbq1HJdLqLNaVKm/dgab06FZbrRWudHjZtzJh8lQ
EIXo7LAoEYJ54czOoz2r1ZoRMMdIjkSgNLgIfp1Ni8gfb3hV8LZT7mVCO6Rpfama8eCaMciWubqM
9DIIc0QJS70hp3e+3R4HxPZe7XZoUFzymXAcNP2wdkyxD/T4ukEG6IUlD0WeBbeiymovhctaozJV
7LT2LH3kCXHJbMq6fpUoyXVDp7pzu5tQp84Y02tRjkhcxEEZYNJ0DVW36I5x7KzyqhmQFNLTjhrt
IYToIlz1ID91rCmLCZeMRI50Ir5Ga3Ip25r0dYg2ca+T55VHR4PDCuUcGBeOfDijw4UkgrshkSiV
I2OrA7q2rRksOKSd66q54LEmvl7dmOSFdqKEnC30d1IZj13mrsh4vU57WNRmGj2GY3w7O/mDL3mS
yth7cTAtp4kohMB51O1oK4ikiU3ukj55kJdMrco7jZmPblXwbsXSdt11qZS3BVPWmbi+BUvDXsuh
pev+pQ+AQYQ+jYXBfEhLcyF6damFGQtqiVoEkXG6bFmF7TB9j/Vxa5T42Donu018/4S13/dirajh
NTMzBXWaXjNuczZZrf8pGscCnXIW7zoTFS1kom0TOm9+aFxrJvjINOXQWN4wjb1pOSOsCZJJD5oV
dMuxGF7ilgUFiz7Tjm7V5/xRB0/iQo0wQKZkj1bGGh42xM0y3Yg2RX3gBse4AxOf5ACAJB5bgzEx
pYaDpJjLMjHEiAvjQvg34XXxVZ35d3BTCQPLy2xha+F1qlUPTlpD4CmOVjt4MAs/qlbs4ImPC93Q
QEanK3OCQaTkU+L1GhNo8lVkI51nvX5v53TtpP3ZaaylGDlxB7O5Z3dcWr274bvcNdAOm3DUV3H0
JTngEtJk0y9xk9eMWFjyecA/u6BlquBlcPAIhrNzEDM1D0BBPSxf0D8rixaIdTbq69JQOrw6w8FX
Qlh5iJsH1CFVNe8LKyYY3cDVInriUQ16/aNerimwY4Hrbhx2Cf1W0Agt9dxMq6hlvs5vDnX1kAf2
+xiW1yKxoZJrALXNQSz8riajzWk3QzU9JWw0QmHiTKbtokFUsRBcGFI+sWEU0NfD4gTBfNrJLUex
YrKQzOimSspxWSPlHFRnnaS2l8ARupc3M1S3o85NnJjqqzm7y4SBmlCVjZoGhwoprhK4q6SPwcVb
5Z0f9Oem6IEcCP0qbQrgWL3PQNq1PIPd2uSxrcpkl4DtUZuPyHHalZW3S0I41+C8t6pur7SGfd7J
zn44PaeZ8RRZsMVFfdX6A5PcNvdikrhrrSmIwLXuw2TcTCyVRsn+xWDazrunzgey1SuTR9DfKtJ1
b+xUcOC5ezXYyU1rOushT0mBbI+NSDnRdNwX0G4pQdjs/PkrzpU3p892esJpSdVvo4Ks+zq8xgw0
LMYoovICED0a6pcLPWLkzukzrnKeo0zsS3BXs3vLlGxfucpSE+O9o1irkLNUGSdvUVCfVWYH5BQZ
niDnFHxUATeMX5KU1SUSwy5t5OEp0l+1PN258jc3LgUSsucF7O7Ss2xnPZnjiZynrWES7KlODumM
zVqyfvRep+fGIR2GduZ1baF5lTYhPzGwatLEkPdwVBJ87KdHcHYef2rhDsXdFEqwafiqp2ziGEkI
0wXoxzTDjcQjqoAlQz2U9DbiCbtkl3XGe2tIDq4fHFD5H7oiXqmJdSqU8iNBTgLERSOjdGzKVW3F
UO/DBZry+oWI50kAQ0+BigeH0mEtiEwAAYZabfJseojsbGNBH665JmIwdq4YpS700hEI5tvRCuqd
V6j9lutwTdwdOxvwrpL4TE13bqRZKmjCGxu6uUwIWyVptkccs84L9Vz0VuchFQRwn7EbJUHt0vkb
D44vLqGTE7cg0rMRRtaTQaIYearuEd+2uixdvCRV1iznXGXqayufcvwCQVD/mIvg3FRltWHXjDH/
BFG6tqoPs3cL+iJlvyy66aYhd2ihhsObwqq2jqL6I8gtUjVOEFaVZTzPl57WdyPabYEcoqsDYkIA
nVeTRXCBfRiDPvZyu6PXQB4YSZob2XhSwn7T1+aWgkk7Gcy4AacxWT3Iblk5Gmh2DI8J7ZodFU4+
lbGAB+aHX2rfblKSAXWOAWHSb0N8DZdGhDfEfTdeDnpoiU7pXrH0sy7EdUsynNlP70kxVOugIlSr
mN33grVKTyZo8t10NzTWmSRrfWmVrSct0kVpXBTgznY7EonobILO8dduxvfYoBlJRXfKy+mezk1U
EjlXZpUl3RjnesgJh0leDS5nZplb0ySkrcRGT6zQ1tFgIpjQR+z+Cd3SsaJi04iEtXUWrKy6ITX5
ThnFJic7g9iFGGr7WNy4HTlStJd9ZJZHiMWbqkg3hlUfs0B9nSG+uoipwjS+iGp+7MKaejLxsALw
vPlMdquxOycaqZRFf6WbxBhVTt2ADTOBfQ5vflYIghWq6TDYomDX1FLqHoLXMKzMotoTt/ZgZs5T
1PcM6llkWe893XHxO1uvpuJ/+qXxUGTss3I02Tv5tHBY74XSnOI4vQ3n+BAqzbroxceQ9Ls064u1
ABzTuc1z52hfEerVLtdvyHVJobXNeytpn1HKXZuGOOkkMMjhOlaFc984/ipXnVPZGupidhVi71AF
og+7iaPwkpQc5uJ5R6Zv+uenWs49FpM8sCurkoySUIP/1G5DRLbvidFXHBXK2bPC4Dg5obJQfQ2o
d2K/a/N4y09KrCG2unBrJTm01nzTD/ZHxYdIHYOxxJR6c825oLEeQ0kkbBy+Bbf7LLBzrgi8Ptl1
eIcKXbmMKb0k37hAECr2gI5lWpshNnGOjajTDQUWjtUuEfR8YqN67Kry0a6xsmMN0xHWysZhL+rH
gCNdnBeV5yP/3cyiDZcK6xsqDZhBgoe3bU666MKjUfnIOrReZXXNPVtrNsh3N7AkbhLGfpNeIucU
sITm1lpUcg+K1SOamlUUAHSPUX4wDd2pQXASQ2jvJn9krcksFSiEpSzmtiNY2X9QC/xCbM6Bq69K
grE8YMsbszS7habkz2LoUB79WTb94SCdLzoWq4m2Kx6wpZJztnErn/w1ZOl2EWzIw9w4Zvk2T+Fe
z/mmSGYHW76f+HcVzb28KYg8u/PDiDQ4dRU3LhS96tqaZjRBBKouLDqVBEvs5n6+FPgXF8zkCFS0
xw9J01Xn6ZMx1jGsWO5pu0KVWUmBm69M92rl7JLR30VTcZ93DUVI+aY3Ngt+v09on9rQ9rihnkfy
aRdV5F4qph+2CEIP55fv5eQYrroEub9S3VRxiK4sWmU52v8sHdgRXSQlWTSxifFhl7Vlf/QMYEM7
uB2yYcTBxl8nbOse9sChb4flIIFLE18Yw+GFrk5rd7YuUuRYcxwIh2KPk9ZuXXZKWsfpZG4asABj
X+R7yh+vbuddMJo1fdDyIXP5vtlz9zP9psVEU9y0yzuhFdou1U2YMpiRHa5CVGBnE/VKEVyKtAbt
r/dEyJD8wRwzvDK6hEF8sxURAoG83PulfWUU1TqFqxIoirkwQuWsx4MnbzP5rgt/PpogElaasJ7k
5VbjcBlFzYtql4+aQMybWrL1zRrcoQed0DWHkcrxtKg3hVW9mdKCqrKV+e8NmtEWLxyBgzh/0qU5
3Ixpz07fvQ86dyCfqw3Gu3kot3VeXOrGfnWm8qsuiycl9utl15A6At9sKf9E5RcPXdofHExxPZo1
TkMXNyuOnKI2JV+BWeogMoiKXlihWnqJrvENNM5HquI9VRQ6d8alqPPHxtdvW8v00G7RPmebKsxu
k7pUrbb12TeARSHsYIzM7LMxfnV6vfVz9yaqSmdhjclZdzOKv4zLLG/JriM4KszdfVO7S2e2CGoX
xiJT8f/V4gvS35PF7ILLuTaK7GTV8YOYO0Yayf3U2bdG4Z6rPFmVI9+nzjxSC+aTWiUXdQbcZDiv
aqyfVH26Csdx6WLQBHbeEGGQnxWg59KHobf0u7lzEuGu/DHcmqqylPrSMTOJyFa3gWEtyP640TLt
turSVW85B5vGl/xZ37x3SH1rLdjlmv41RMZqHmFvx8htc3nfKdoSs8gl6P3zGFnILtmPizczV55i
RJtKNp3s0NhlQRSQDOXuQpSb8jKIDFfFpLy1zqB6JfF2euHfo1Yb1vJqt7NNwW6/TJN+dOVXIH+X
1OZ1qCEXohn7pVycyRG7SflQSH+++tJOqL3slxzUL/7Whla/rjP9yePnxuJe6WkdGm23xpuZLqss
f3RFxCWY9sUIMVWZrB4wOMW9WRrWjXjRK859gX7HnSVRUH3IdkPgOkX7US52BSNvrTRXaRvfC5sa
W3TEPGdFe65csdFmc2Wj65SzHyxcjxxAllLBPJTkV03FSg4e+EDIsPNicgmNqOKVQ/qXTSQ0+m30
puMhb13umjh5TYr6QcGBaM3t7STfOymnUv81heVxgt4TS7fGDEmUKtxg1Q3brZIPW8Ul/5qgU08v
8g/W/PMoldq5CYZcqRKXS5p9qVrAOUTQsu6s5sVqY21FFf8i/8af34WW92DULY8ObRjTMb2cstrm
HpPGVlale9NwH8dq0Fg1waF1FdBWp18IQSsY73Od+IRrjGcidtFLt4MPoLqZvCofnhQL9a+scJKS
A6VL9Lv0epSg5XM/pc0KdY/YphJc0TBs9Lm8yrm0EF4OmFHepya8omIv1kOl0r6onAyAq31dI8Lf
APFWFtVUvUtZd64aCBP0BY/JLozMqwz4wzzG12NnPUZTerFdsfVDv1+rsdov8mhmIdEINkr3hVFf
4ra8yzGLrvJQ27WKoXoKNci6bogNzFx33miKkqFPqFroJiCV8q6lOagz7tAfaFrewkLcq5x+mLmw
+jYuQME+/TLn5tg548EfmwjBUKEsmpZGto6tOEjbPTaExy5R9lK/A+Z8JRiTta5zKdlqz9Xkr6aW
t6B0HxPa86gBam44JiJZ9lWOm3q+SMcxX/QBRbuddWCAcjSWHAzM3N81Y35UmVXmiWyWqjJMQIkv
pjkdu9qlLepkuIa67CIf0FbhTB9m3V3D8YBRZujXBz2Jjq0ZeY5RXFzD9Pr2JQ7PeWc8Z1HsyXln
R88PUinWjsp6VdqHDnearXY7gbAa/GEplAd7fGdRqYxHhZ5AxN+rhyfaOl9/GHfh5o/531/KsqFV
OIIjeIxbnE/+YUrnjVzXU6lkCTe18chv5FItVHQL5gCuQHpfecJ7XlSEV7ZN2+MzKDcG+K6FhI1P
NovZ0Ta/BpVGPwhEfo1pkrOpKz2MU4vMz8KgQzili1p2WQsM2EE8n0w+FqNUTkIbHsIbNsyJcWnv
fPIf6UsTqPLOh+8UDA/GvSwo5Im20s0141n+FK9iNZ+Uw0uuFonMXsKnZkov3zM7vs26FtM91HAi
ZnPiSXZRaMVH5hZdROPSVK6k3yun5pbvmWoNOFF2jBymHiEDdiyoi7i+z6ySk8Ad6cwgG9apal8o
I3T5s9Y5pma7ku+Ut4Ig98z70tj5XKjJuU40DJ+DyykvKtMLfii97fJM28OSz/xpJzCd8I3xIbXZ
2FjTo9185tN9IM78TWmwVlyNVhl9o7bFxH8VTkiPWADUag/uvYVOz/85RXUnxQqcKORXWDuhpyVo
6PWrQh4YI/2Nn/BvFftuaDM9pDXYrPouuMqGeNcUkrWYReeoVTmPqiNgx/hBftW9gTKFO1xHAQ+i
Z+9W1U05fZo2yxOS+XBQ6CYyxVoQA/gCxGcPdOFaqu4lmIC54C7R+1t5MO8N7q5wmM6OLTyja64Y
kyNLhrpvLVS+lMLFrMf2gwu00B4VLn3V3CFk8xQOL3xbFW64qsdjE25UgERS+dCwwvE/0Db1Fg2x
x/spNA1/zmvcXPHn5I0YgTZJghum8757Ix8UaTU3wHNgfjDbdcyZcMKcyiUnAYBoYHr2+gHCf+M2
UuthzMUVYtx6eCSsbitfLKYE5tEIyNr2iYeyC/qAhbvs0ntHV+8qvmL5ylx2zL6SIBBXNyP8Q704
8Bpm9NSN10FC41aZljA6Fxo1H6VTy87bqlg8FWrqdklWQpedc+M0plg+mSTJ35vU9w4HEpZne45v
ebD1eOT8wi6oYaEbegaE1pLHh6eTeUsR6su8708Df7vXvmDK8O3zifycdd8+lDDFfSgXuTkvWx4E
dcj2InqSQDPefx82DwPMDNe94Tr3Wvo2kbYhhRB1XN42Y9At6v8j7DyW41aiNP0us25EwCXMYjbl
fbGKJboNgqRIeO8SePr+Uj0R05uO3lxdklIRSCROHvMb31tLFCPYo171ql4rdXH8ArUy/x64eeED
1Ztg1Af1elRDei1cj6xI7hMdriEfre5rliTjSN4YmHW7Gy19a8c31kpppERR+sLfChAJqYOB497g
pRJI4dKba478JLXCa5jfrKb/If7UrXXgUF9ZzpN6lLYR+Sva6UrzIoUQouIlT0ZxXPijQjnfQwDd
Jgj+vx2XNuXKxgglUttqq7QfFPQFuFE6nFWup2jMrKLbiz1/sC/4r2c4Z5uibHBCJhKYAr11RQg0
+4/SymI5FHCJb8ZN9aZsGflsJS7S+1/AVrgBXBM3lY1xRvZKPOUeuDKlflqSwvz/f02EG1UPk0tl
vVVM42dqe+eMd1QcG/Juzbf+6xGr5wnybz0NMwrXEtZ1AwBQLJCjXhQEMqJR7fwGycNhH6Usq90L
jsJxSTmeET1N983jAFJhVZhnxoTfjn7m6tRDThNtx5vk1n97H0mSef51Ge4GUcVIOl6pHUjXS+29
wMg2qrxnN5jmNgmRPjewisC9CY+fNwS5AGpuEMMhDukm5ogTyr//0FXpG8BlVfXQqlFLUAmmI3yS
GfgbhtlqBYPwW0eFUATDMvSLdZKdBt4TwcsTifBlhqimVqn9UQca6znF939PR3/LuPuxuVXdOQ6M
5b9m6z9PDnXQsVFShiWYjoBjYiGJB4QRPkgdxl37rVYdtw8vCu9cglr00P3KMN1W2X+CPF7q3Dvt
nV9byxEH0gsvqnoz1MnBCR9dDb9fCJ35RVds+BXqn7Ht+fuheWm6kq78N0BF6O43Ff2s+B/4SD07
tReUfwjbi09SWm9qI/Ibas7xHnQa1xMTlswZj136v0qNkE8Ge7HwgnhZ93forYuK1IHbYjGkUZMo
u9/8au5Lva8jzFGzWXOitHQHGu29AtVGvFFaOgQ7Y262Ybw1KWsqgAlVJZ7V/otKBcOi6/dvV0Xk
VMRJPpFTeeBUmlsMX60z0vgrFQiD7sVyj6IzNrj70RX4kpCi+cOjJEYY6dBGNFso08ZSrrlIQUbP
lOmqRBkopLG/wKOtDilX031bfMRJv1KlgmfXK3URpAuVeyTQhUweeeZ8LwFF67rJUsXVxlPHpTo5
+ZlLr4/NptOJy6GSKRFVJWHJdGzB1fMXuLmJm+Pi//ns9CDteRutABig2GbDdwUEoAmZYFbNCU71
wjZeWB6VePBrA+73v66oZh1xKVZpB99QEYgtwcezK1iJOfvluzwRvqkygzg/4826xT6mHV9FP2xx
U1r00Bj7AGs+uYD9uFJBqDQ9hlLjSV1uZCJlx8cnZvfklOKuskHDfYokbrP6pqhdyAjjfQ42dcrc
2fVXNa4DMqDT+QPQC1sRVuatCbVV5P3MTKQSoC4euGrbvYwgp4L0yYsPXn6R099Uq8Bz3LSp2fpu
t0pje9eX9haXt0Hv8A9UYlbOT5v+Ggn3KmGnmBcVQVNaNyPVNRsykgPHRnutaEgMGDV7E7zUMt7G
PLKIh8CGUzelFs+8IC+zmklEsA7fqFtUr2heXdRBoo7hILBPLJzaJcRaN/hwnGllRVO0yrB6MTB2
CFEYoN4es22p3yv9t40gA7kX7t4IMEJJ4hebvCGlMeOjVwH18l1Lf4StrySq4fwrt0aXJttmSmwi
raMTM/xjg5WMCNsj4zmPzDZLKBTIUGxopTmN4QTHZrkpFC0oXvqO2HRTe88gmUbzJ4PWRck0Opmr
k2FAB7cYnf/wX4lmZGHjO9iBYeJrlw/Gc66iHNADGsjA7fguV97nH1xhj3xL8soHIqGwMLkTO/3D
4wz1b2UtYWBJJDrrdQRNXhrZjvnEZpKknQ52w/JiT0dZwVXG1pdNISuLme9F2cewKh0mjnzl8JLr
UfGVYxHLw9W68cwPXXxM+CqlTJqyrfqHfJXJ5MofgIlu/JU6Zg8Vxd+x+0X9eeO5n717iMpfOHrb
Nq62UlB6/SrrPP3H9aJnMAJbmfq3zpS3iH6qhwheZb9PZf6IUgrrNFq7iVynWAgJrFIqBvTcJHi2
pwmtQ/AylB1co4OrvR6Y1Gf8BVlAsSu8a+fPexaNO+7D+hjOKWSfcmug+bSBHKfWc+5okTDZ7+hJ
cfEt9GgqIkf9qMrsw1ig3aaLbZDmNDcj7Es6ULHe7t+T6K48H3PQFtKRx4T3gltrdOT6NO0pyYJt
N1mIvphk3fHVQSTavTDwm3BfjIkV/sCgqq22FbHMRo5MbfdcdfzJmRtCNHBRSoBqDu9eZC88/5Vd
rk7CaTopNbIgAvchkajq94Qci9clIesPkvZU4+fLZ9mgsZoq/ZKeNe0MIfwF2/xelggVZdOZrFJN
IBsTMYz0M8M3Ua0f6xSW/nqeruyK3os/2xYHlaI94Cmy8Svool21b8KbVb3K6i3JoOUGanE7I8f2
yTnWGI5EwgOFHaDa5R+a9HfiqWfRay0vvBnKjccZL65CjRa3irWsA+/fB4hhqY+vs/4zYdlrmPmJ
T1X+OfzBUptCPodag8Sur3aoutyGf6FePb7sQEnwl2IwD2C7mtBZ4xR26NqeZqV1KEasERloUmqf
o/6YABTjVmiQRJ33lGk2kx7OfLwwzci+BfQ7K6O/a/DPaJzo3T7Xk98RnWBGHAwrgEVZFJbhQej1
p860II5KULC8OCKgPxNVvascm/2lirMNMwHD1ynLUv0b855w5UTKKjxFbPQmyobhT9cUB6YEu8jr
qa7y8DoY8newyh2Io0MBzlDgLrUQNtHaq+YL0IcPMQ6PJtXPvq4d7bAYcQOCI93oBnQonMMZ1z0y
LKv0KaKokMOnD1uMpuC8152Khirup8wYQfpk0862m3fTL/Zea+37AqRyDW2mgVUGAg1edqJjTJUH
+sL25mU+eS3gGUyekcPKlxMydi34PXUVftkWSyevA6TyqgZAuC/+QZF8YoWb+bz0aq7QNskyyOTK
5Xy6IGDurwJTz8858LsDUkD7RBbX1jT+mqILlq1ZX+bc+AkCKCuIgyMr3TPodRzoVtZAbh+6iI6m
35lhYugXZle7G/4wCG2X3Uj/TeuGL7pyNJUp4StX/xvOIBmLGWlxUVeHYjK3sLT+IU7czkR1LhUH
dLfA3mSftT3tuyBfuaOxZIGuIw8306I3k7JkatOXJiw/aWM+6MlSO/YfBQwaFTlLDJUKpF5hDKyi
SF/3MbFoTOiaxF508Iz8nbT5lg+0Y5g0DXjlaDbqfwSraqiMRd4kH0wh8lUoJyKNCVu9fDhdQCqZ
381ZorVrkJKWZnRJrIJRdk1KhE0Zar/LYKjoNGGSuZzahla5WAeILKHs0B67cF6asXZlnP9qj96v
5xMk7OpW8cZqRnZkiLZoDNTuGEJQP08fgNBAeznyXTbJa49Mo5mm76abvSoYb13pyP7RGmubcO0X
Aly5wWiegA0OqkA5oXcY1Gg4ZDrm2U88A7+vYFpFwrjEVm4SH9F6MULG9qOziYcWaMVkPXW6OKMH
kixCHWUPwxnvzeT8ouGPsmE4vPhWUqxjmX95Ubt23XjvGo11HFMLyyoTTdbgz9iLi0FxwCvI9khr
YiiZeD9hKE/CbNaHGKlOWjrlYbRJTxrwa/fenTFmYEjXqG64i5JFVtP70EbQLaxgvYkb/1gybS1G
fd/P3r3TE2uhhW6+1qaSzMKrny3lP5Xr33XU4I3qLAsfu9+J44htEPptu0gtCs9+Qo+9DL1mKeZ+
nXRJtxTKV0tOtHu7MH93Jub8tv/jofpaNyCmsf3YA1FZycxZ1Qmd8dJOQnqbVOhuEO7JJZf4S+WL
sJwfaA3TNO8dYLyc/H26kjEDbGe+jU4cHAPfOwoHKUQqVaFFB0fTSAjNHEc4YwDSMe/NYHi37Ppm
6B9BxyDYaJydkO7F8zw1rmwOXj+vwlr/i2bG2ub1F7VkVKiFw3NV98NqRNd10bObQ/A5CFCMp4AR
2jx4Wz/vPjtLIsBqfCQpR06jPTvjvB497Zx2492lcrNsJP7aov4aXRRTDOHIM2St+MUQ2k6j5b5w
SlL1DECfl5ly2Vs1/gq2hZKk22092/grG+uu6Wm31Brv1XF7mnk4JKXWPNP0yI6tKZ7yxjHW4L0e
Zpe/Zv4QbusQASeMpMp0omPuCiIg2WwGomc0u00zJauCemDl+NpLOkM/NKxyr3o77jBM9FicS4aY
qtBcybQ0XjeqKBnGQ9/lv5oG6tN1gF/Qe4vc6IjwwaqP3rq5PFRu/xbXNXJDa0bmmzYfUbl2zl6Y
nOv8wbkHKvY9a6p14o5nF4ofGLGd26PGqzlsXnDO3Rq5FLIIci3aynRIxptyGjYUbvRfop5X9GLE
a04jhdOW72WsQcaLZzKb4hNxEF2RmRdNQs06HMjymvw6IRKZwabNRAr6wdmrIxfQ0GQxaZGXsXoD
obhQZ3FBDZNQnnrUv7MDPpT/TwBRjS5G3nmbP0nXW1t9c7PAEYWNtw+SeauFAcJmabEtvfBsCHka
+24fYJWpkJoTIB2VHKVhesYa4bsR/UebRW8WQnnSpyix+i+K6Fe7MZnt9+8jSs9LWUanJjff7bSg
hTS4S5+MdZHlxl7dvgJNaS3SwmUUPuNUgLKYB/5dP3Rj6K/tcLzkJN8D3UXsQU5mDDY2K5LPNrDv
DRI2QIwrbdsji7Jqra5CsbZ6ICXlo2IZP8d68lpnc3pO7PLmWwPtgDkKFl0wwT4OrT3CqaC5u6tM
yr9dOjwSzuHZF3ITB+7B97NPZGmJHP7Y0bfVwWmzeK5RBQBpqwEzpImRvorJ1Htj4q4d2zlOfRvv
MiCS8Yz7ZN141ASJPZ8zAQhoIQtRQtk0aDwB+Z5T4OL5IHBVZZpUhNY5c/KU3wcSvq+9E3WktcJ7
r9h6mbVz6Qc2ibF18fBDZYxIMxv1e12Bdeca/EiCAYu9AwZsH1aUwlWWs1J8XQWcWqmRXrvI2Uwl
MjvIGq+ighShixKGEmkTrzTXgZ6L6EKVJz8zaJP7PPEpfb+gFj/rrXGM0ZlJJdCLZKxPRjInSxLK
sM3ehyn/He3haqX9IxHJb85Z3TThNZ70bUnf22mZdrt9+FsaPUK3bTEuAslsKPSDA6F17WgxBxkj
NoF9u9qxXcwY3ksydCecDfSNEzag7bIX7aty8Rae81PHdkRzJDjMcFT1wjjFvDwYkW2cMHivfG1v
6/U5LNu9QwzwfN3jtqI/zUi4BR4J6i8d5cPCL8uIk3NXtW/a7D1hhvdoqFFMhQ8a8j8prE4t1i/A
Ze7pEL9Iqh/Zo9EBGmWO9Q8VX2zhH80MeBF08rPKL1q3X2ZettXr+GDlzd5Fw2dgk7mmgZIqiYbZ
4g5XZOA2CWAqVTPjdqNOahPH9WmqT+pfzAUQRQ6gS1QVEtnlYOfTPFlV2cRoynNo7urHiOMGV07K
QekidE6vJ3X1Z6TWIXUGKf0R4pIZYY5puCFxVnwVk9MsGWvoCtAH8LEZ90wHahNalRMo4Ml8nUT6
mpTi7LTTOxQPTuCYrGNmkarcfVi9nS70MHaZ4Yx/8sB4LoqgWAS1DfFCx6W+8/amDO6xGN+DUXti
2rrCRPge4ZjXjl94CT3Z/HiO1SAyP4zz+JEO8gOmqE17mE4hzx1g7BKkNoeyv4Uud1dfD217GNXp
2Q4eF29oDxORPqMqquVIU3ujx821keLu51WF7haSR8wxmfXRJaaVeVQgY9mKR97h7WgzTPJj/Umt
clZ59m4oM58nJoJVWY+Q2MeLyZma1N4Pgln1UjF4gOu8INH5J+itsyV+A298Czsn2Vg9izPAsODq
I7Eyc4/ZoghTypv5lkz9iZJpNxK3vFwe26B8Vhanel1v6yI59IVxaFObWUo5LMe6/4V19pzp9lfH
FlRtGrMq33MfWBaP/lwLsSmxBXWT5rmmtEZK+ynKC2ptgyk0jgiGoa9xYN4b0UTbNc23depsslke
h8K6OR1IdfSe2nXfOdgQmdcxpW7thZEsyYjkIjStw2DRGgv9GG9LPDB812PVJFJppmVaaw0s4T4X
APFzWXqrtmm1TVPTtKQXNRpAUSLbGvdQuST94O7UgP9b+POEZbdho0Kdbju8RhKKwCCb1sR6Za/b
cHwiLr/Stfpv17YT/TPafpIDVoT+JpD0yJzaWtaltzWaedo3cf3lO9Uf1yp2M7BrPLNOfgVtreie
w8Qiqtp/wqH9hJF9UvhYvYAAZE7M/OLxHg/+ZzP2r+ps8dP+HcdQsJgZ6alvb4K5vUGvvxij2eO+
itCjFD9DGfM6W+HZq9w/pB0PAb5dZWNxT18+sk6h0/6WASCbGEr6Qhs8MlsPFXl+I9Dw+Q3EEam4
/Rv0ALj7FGZITaM6MVz4S9Mj9Dxt6Tn2exG0r0SOdR9OV6PyPqRyrHHDYTcOlCO4Rx6NKQqXKltm
xnzre6tYjJPDbTfXdip2xIFl6RcQB8yVVqLtopdRB1aceec/ULsCsXOaQabI53yJfjP6zvQbICnR
00514hlrJQeqXFXhCOx4mSTPFGJtvg3k8DY0QI4nJdlhg4vVnU+LpJ47PpIt3qPA3Zt28qaNgMMq
B8kSv/lQJhY6ilvqz9CYMTItn4de3FT1ZLmoKOD1pwgFGhu7itEbyzKBFcY8Padz+C0ZEa7cyd7M
svrRAdIWRr2rSv/m6winR7p/7UR788yeqEmTLbTDjw4wmi1oqA0lQTIUgEXpXa4U8h6f6VPF64Zz
GS++m+01jdEd5/Tas+ajCfuQZDbfZWF9sGdUfxCwxoA5mQHjcJwyU/vyyNcG+CJ9jTaeh5ZtJQsk
kfr8Zsb5s6aZkEaaowPQ3GiGvyaJE3r59tKOjaOiy4l4XpZJzq7J8E0nIy0AeQbTSSHdG1l+ldFw
FNxt2Q6fRct7GjEbWbhNRY2UbepmfNRuc6DTv4ua6rU0x4eQ+cHMw1cbDUM3H9ahDmcMGpDVsdWn
jr4OTMOQ09ojxhlu/mT1Xb9sSKAWoqfs1UMNNGHO6EB0707cneQsHsCC14DHt2o3ebxgoQU+g54Q
6vgvE89yoG9YOc1L4EhQXMYIzohOQOdtE+TszL78GeL8CcffXR6TnNoB5tOVCG814kwdOkk6XtC4
IbdwEul4VPO0c8wenjPlEnzCLcvct2BBRvi2jdGtS9LCegj/umhjLJtAO3rwO/BGeDB036W+7NGj
QG8RHtkSoPshSVt0XwfzBTUvxiO+kSHxAl9KUhsArHkPdf8z7fKzjZ2cMu1VeXnh2BgfDe1WLV2X
g5A3qFTU+51Xgul7a+PGpXZc6ANpiubspWzoh1cdrzgH6Zurz3/6kcJjxgRJpXsqD4OnvHVLF9hZ
uJ8IaxlHzuRWxzFGfLKY+k8nn1ZYwD5p1bzJ9Vln/tOS5HOdLv2snDmI3ZQfhfD35TQDc+rkOcfl
OFdUFrvd+q3x2c4uHXKsMtl+9bKYo32IkD+VYehCd2TxI73gzHM3+owHQe66z3lRM2knU7Idq92R
Gi59mMjLJJhfJWCJqsnOOEDvQo7p2KGvrDQ/ELhF5SpazRno18m86n58nmvtYlca1PP5PCTiht4l
M6n0LY/Np2wc/iQJcs5V/uwW3SZLJ1omLEESpj+xqV90j0YDX0MvPKj6xnG6XxUMJvqfVl4mB2m0
B45qc0WivZC1OBdFz+zd/KN4a16aP9USy1zweM9qtQEQ7z0wxbFAXks37BMCwgOXbu4GqmlQzlcx
dZDbyUvVZKRL7OdgbA7BHN/0AjyLQLdx0iE3VF55BNtwN1r1itP6ydxbXqEx69g9VQUTKzpLYg5v
DG6ecX4EzhIcCuFBF0sgddElTZrxhHXkixti9ccbXkjj2crdi+YSNGkc7uGbLPWhfAoCyhkeTGFn
QJwRIZ6oue2aOR8LhHpmId+1DODVCEWEjt+fJph7fIjCo0MXooHdsBh14w5/cAZUIO4wbdZMWP8w
eXwYMUQoL5vfAVdyhOXy0YFObvhseshEPgfPAR2ZyUUDWJkEO6CVphm0CozuqxvTM0C0D2FoT/Qj
X9JOfCGtSaIF1DaRGbgF1fKdwca1kEB3QdI9TUF/rWW7IdLtnd7PWHG0FHIpb+om1Wvdw25Sp1gX
j9+mebd1AdAkaT8t21KNGxAsLqbaq7REhC+cwZAFdnkRAVL0rm0ToSFzQe4698H0XkBrdLIZnskI
pEA5vc8bwIrRygxRmLQzjNK74K2rElKatmDsPIyqMpj/qne+rsWfSDaPMDMOxRDNS6ypIJ2lxsUe
QuVZS/MmKbYRm8QZeBTepLgHQCvSHqvMKpbrnhnh2LfNUovtF1U8VLA3aZm+0DZbT6X8tCYJ51CW
2z7Stu2UCKYL1ZMKaIlvHCrZHTqumqYbeg/TsiVdiRP9EZQWTzi+YjgKJCOdgb2DmWzmllFguBaz
1AHWgPQLp+CbCmZhdHJcMHneeDX9mwCmwzKGvZeSUw5sU3jVCLmYDy0pu5Xmma8pL11Uh+2y7JN7
rOh9YfvbheY9pyaLeQP1QPVVo0MwQSDEHgdTdRfGjdmm5QK7gaVZEY5LIiPybte5ml5H/BsW+IB+
G/3A6zDv/IkoYdMepuPrdosE8a+lororTladkzibEbhxQAieltwK0uuhU+nD/BKkM4lvvAFIturH
+WWCp+pb3TuqUfskEc/ADhn3TuVOsV98dWRoGPks8gjeYNtYN24Bdfp2eB6pwwp0LMQUHKGSMFEL
121mLVssTECnb6qqfqrS4K8+J6emY91CIqoV5Uwi7enXJvdTFFlrrH71wnqeoCSWISOOSqc9zpky
a8m+lg1AFzuAwtw/TESgZngoZjl/Fa6YlpKZ/5jqr7bdV5vBB/vfx+lrxb0mWWHBAC8/kxKyNEOp
eO4PYVs4cPJwqkeeAOgysoQEM4OGZwPfMBJ0IKdmWmYioj082qc8wBMMkFmU2/vIpdyg9QPbEy5/
kcof02XS5o/hD0D/t9xhdNzkPclyDJKn2pp1cMn79miDkje8+N/uNDWGH307naoWbkwzjggLEfQK
UsCoFKR0MbixVtyHpknX5Mu/xPOTqm31Ct/iURCGCsAM2UbWNiaVNbhaZUGgdBbmogXoIbUl1eU2
xtAEW1X621HYw2WNpAOl231JK/hFBUyCNmX8nThfOnyDvWEBijARIQlbmAt1YGn7Ysx7Rdddx0z6
LCfFmC3IznBnw5VarVaal9F3nx1kOy0zfUec8pw6/Q0W2pKjx1yOZcBYMnuYZbL1HfkqoPhlbrdu
J+3hTMY7OekFma8dylovthDrnAlRj2oAGwakjCmoyyf9h5Dsw9G1wPWLs+3EE6jlGQCPBZ/Asp8L
C0RWriOlOPiAREo4oeZ4dnLtGph0ytuq/tHn/t1B/IBGEFsgyDt7oX4tDcNbUuacwVFONyx5ovjk
bdRn/xjLGdv5xDlrY/xW9yEq0omxN117gB88XrUMmGzYMLHIk426Q5KaNxeW8cJQy61RnKoDqSKA
e27vUTMDL9FwZmScb24NkbwnUwXYJBw+UdtHHoePaDRJ0hpRLpFSVSAqWxQhCF+1GKFThOky9DTQ
vgDWlzU1emaZx9i2rhH1nE9HJmx0eagc/Vl68DLC+he3ZLT2ObjKfOJJJ08wwHbGRBPbMqs7zYMz
BxlqNOFpRLlAj9qt1BkSQCml/rA+57B9+HL8QGH3kdZg2vFduIdA7Fc9SabeTU8BeRBaT9dONlAv
xkvpNNtUxhcgTsjy4xVIjxqmkvqE59YxHyMg0yUjz5r6RwN5hCrBwnTNg1HVbFPUAyBhGWs56LAX
5QuTtoN0ki8Et4+zA3grMmiUBLK4qRtsZoiOKd1U4EGPnKQU3pbYzXEbIzKgP7URjzjtjBMIrY3w
SuYf8hpZ3pZ+28KHs6BVLcpT8SM36YYNzERlgylThBrCXHrZoRnqg+lPhxYbjVwHyEdXf50Z/UuR
p8ECQ226lwmJY1NVf3KaE9Sv9BHj/tBb4aGbquuM9qGSFNG1mQZDuBt7lDggVQDzrP9gyXoY02iX
oNVAHUMnP4tfxsr6zRr4hAZ8YC/1oVOMZ38uztLjyAnGOllglNVwLALEEy2yWmO2zPP5j1U0DXKf
EHqnGaTC3LN5wqp4SH7ekTMYXbWaY0YvNZO2quu0pWM1oJIg35iIM8RWsm6GzgQmqQHu8sTLENeA
wSNa4pxomdkt9WnYULgco0JnTo8zr0ZCFtEFUxIeaGNjhgIfLwk5s+3kaSQyV+m0dkLgqLwfi5jV
2XZDM53Q9t6mrtyV5PZJ7+hbK3HlJpmQKzH06pHMDR0H/zByGjiiAunaMsEf0LM2S8LARIHv2fm6
ld7RGIxr3rLxYAvTZG5ISpn43ojJoKMT7VuUyZH88NWps30X9+jSYnw1dPY+CzpAhHO6iWl8TiqT
bODpk3t4PWFSdbX6iJLRPYSqhRTZ+zibvoti3oGFv9ljzmS2fisLAZsWr1b6ZVhfPOv2fAuNbBXT
46yt2l3LMYcuDmBmYngEtUDBbQEE5s6uzcPvonHvvjtfilG7I3xyNN3wSbTFMz05QNkQO51xXGgA
cK6jT6sVPwvHmgimaJX0SIXr8ZNwgnfHSfaGJplzSHCJVaiDSXeTs47pZ1iTVFka/WvYX8x2K/jo
pYXCveaKnbTafe44dAcG84uZ9EUqSIDdPrEV6eWV9r4UNNIiN7kZlZntp1BCy2s1uY6i/sVBEQuj
cIxlCMhDqt1dRjcRAjzrSGYox8T6T6BXt6iD5KlEFizurU9RDmGAroXFk0xaOGu+qEhU/Hdi6CHT
5Yd6EMmIxr8BtJxTb+vklEEDSN1AO7dk7hmUQpt9yEy92drW8DkJaFiD7RwoFfaWB6NpNoW51BGq
WjTMHdeuToNglJ9tkp/DXAceCc/PDcMBCB4NmzSoq0XVI+Njjoa/iCHx2gC4bHN8qtm8sCi2Lr72
leMylxznaza5T62El1j0r0WVyJWOjM5k0MCKPEG7RzePegQh2snDXeaXr/o8wnItjN+SuszCZIb6
Ev++2amQugCCPXBod4b1io7zc+yKftn3SkGggSYBmtqLvtTEVqtpJFR+dPS6fK0XcI/g+6II45+6
sas2lZYdI+nxgMOrP3y0lv0La+k3qu23POSiypw8oQLEvBCjfkVbLNr1mfdemaAY9cxbuZ7YaxGk
iLR+cprq3nWdu/S8fJMMDLpC63vQZnoXAHC13nqux4bDTxqf9jS86JlzSWGlDBaibhi7wcFPwGOW
qfasBIeEHZ/DOjhBUGEE2acvedZtzVZYKEn4z3HfIbOJhYJFz7J0/Y8oqAgqzdc4zngSTvihCqBL
SHAP0RKR9X0Gw2jlU5X5zLWpIF9bD45VBxCJgrgUuMcR2pM8jeicGN4i8LGlBsf4kebeb6oUFKrR
+7IS+z6y1TNXHJ0YTZmi2E7CPFruuA/gfKYBdkq+JKMqPf8vA44vHh+2fJgdwmg9i3IkpFlXzXTe
U7SFXF+cHMQhF2Fe6AwKI/CUnfFNAwTRMKJ91jY8WP0ySPmCweWj9rAi8LG+FMyaFlbovCuFJTRJ
SJPm7CLIM/Gy2Pu+uZAo9C9p6L1aZnFTG940koZmiv1q6ExxWvDNjGoRJ2snK0ZZQfvsdbaTmEH9
zUSKZgL/ih0wtdp0A/9H0BGrCULxomvKWzR5fyYNihH0Bk1375O64iaj1Ijbgw56ZAV4eG+EGj1X
/67gGSbiXSkds4F0ziJOKxieVaZfXS/ewkIsU4/8A5XfvarjUvpqwOX6J82Kj1EDmbFEoqZxxmOd
9WelvxEN3kfaTE9Fa3xZjfkqR9Ka3n1ElQke29xGk/OuHhZWfHgQMgeaGb8alXvNTONZS6dL3RmP
0rXWkyNXEXvJktoREtw7pTLnco7KcTQ9XLUJYrsXzKryT+w+cWvlVGXGVyJ4FV21gTrJCISzyroB
N/P8u1YisRWtjAVcHTUiQElbanga9RA666JfmRlsGys9p5HH7Ck5NyWaFBM6KfSrnNb+C5V+503Z
sfPluUa+fDkZ4qq3NlyKWSyMEap4xfhgNiww5EZ1mmMLVm/4GNDsUouT01CEAzmdUnhCZYYqutv8
jsh4KLPKEAJBHXX7me7klEerJhr6ZdtzUNjjtad4FIP5o5kc8ZbG7Boaipon2R2KSxN6FfoYYBKR
BcuUYkbpgpXd9NO5gBXi0rl0k/Pp+RR3reNfLOnfQlrVqacdTCSLVDvKy/IfKu5ziQZ/PjIqNYMK
UA3aQrhP/TUCfenO1Q6rz02clQCYQTfH6FXYBtgQBHQhYYxwLWLfOmpDeI85+CAYAFMYvYcFOEL3
qhdKzqttkObE+ryP7MZRA/yd1qKNM09nlFJiJJnsb9dwNiMHisOea1rY5iUYPsR+uv9F+vZ/EGX9
J+75/XmPi7D9v//H+A8BGdfMgDbvOi1++JO3j3rxk3f9/6KR/T+oo/5zA/hvHx/6/8nZeSxHjmTb
9otgBsChfBo6gqGogkxOYCSTCa01vv4tz1FdvspKsx50V3dVVgiEy3P2XjtM4G+Q5Oun6Y598NC4
1t/SF/+A/TYUg/ofr+23uZUHmp8xmFZ0uwn5MIZTaFKfqyneOflLAsrCSTCqUkn/b9rfb3zgvzBP
DfUY//GeOqXtKh74PjKKr/ShgH48tfT5iEhEiZy9qTbD6NbXccqfuIDcc17xGpTIqXapU/EExu6u
s+N1kqMwVww8AoO2hpiTv/ya4k/P5BtkskXKTbiOzHaqCd6O1Q+nDjY2Ydc+ooWeyYH1+WRl7q+E
S7ov2o3irfkzjmeKGfRSUR2SkaKmQRlb1ASw0SxDOd7qsWTYpj8jK3mcA5PCPyfSHubaUFXPwQhI
EAzZh0HI6V++yR/iEA2Fef3Hg3bCNklGLno7adRXzxc0VJoaMVSz5hrUo7FJyB6ku/Dfv6vxp+dm
/t+3QxfhUVnLkp2rdTfRt48q3kerwwcUFshGO1ZfyBxN7j1nvfwb9vpPb/qNUVmmFcSqiXx2TQQf
pRkdLJtb8iDDT71FLhzYIXWTwUIcU56aOPnLlPzTjFef5h9PtnE03ckII9kJBPRN5XqLqMbtNYv2
L0jMP7yB/i0ei5qOO+WzG++MXkB0HbFrll8dHYn//q3Uy/zLFNS/5T7UTYtrWKXa6176QC7vRrmb
1Umqa/lPlJx+g3+G8S8E1T99GwX+/MfjarGt6NQU4x0F4xfc0pyEKKDZ+eq/v81vOvW/fZ1vq1g9
Q10UWR/vcM4eQhdbmDnRHWoK5y3WqUlo2Zp8DTYz2+JWJlVjMBo/yoAOVD1dYle/Aj8izC1EQB1E
dzrWA0OKcxKheAOioA/6Tbk/28rAYwo5Tw71Ke9wc+j6J3pXtDZkSbtJd5jc+i/f6U+PTP39fzyy
sks6JJwTAyAPPhMA0Zgh19po/2UAGGp+/Nsj+7bI0U4fHZ82w04gFXCiGGoAX45EsK82UwYeVd13
9BuhMhzlPXMtyRf971/rD/EG+rdViXYXF1pfxDsnHbZ67K/CoLz2cBiosf2Ps+fbSlQHUEQaoccA
NrSLK/t3ndCIOk82//0N/vjwvi06AvNDgUgu3iVOcQvovJaOWCtquOoSIWT5VDapoRkOCRVws/b/
Ql3+AydX/7bqZHFGPO/sx7tp0t7KNiS+m8K+b9T3qReGS4pqxt++4e906/9/fOjy2wJkUbzPwqBO
UN7QK0Uvz+7kFCBQAudFOZ2LwPpSqB8oRCBhBT0u0Qcl19fqo9PNQzpm3EeaCsefUHr5lOuFomY5
fXEKJe5vt8JAXFGI6dvpGEwYlk18XAWV8oCanRNrb12d0QnPOZKoLoOZTIiR9OmE9O4hDMuT1XWr
HhWE1uLxG/wBxFS5hF+QL/RsxpnhIWHhrqslyEcRaeTus6V1j2bs/XCEiX8gT9BneMvetyBYNs95
0b9UsbuXc/o+SuzA0l1JAffIm1GtD7TkYXom+8GNtgqB0tjmvtDMV5pYOy9EgZom7l1c5ofatFYa
YKeJ1CBm2GdgwWWy0UBV0v012PmXlpDcO4nurssgBlOTgMwWwyqoabnV4ci3baAAzvUzuWvoFmzj
szXnD0i2Wy0cfovKRRIfkyR47LTuyXWnX2HhvpNae+Vaz40uy7auPd5lQ3sSGJoAfHAyono/wreg
uNV76sbEjbdu3Oe6099spT7o7TNdiGNg1JeZgscCrdDVIofOsMiOhDMXNdMu62kMO0Tm2u2jj3Kr
H4eVTUkdXGTBXc7O164yOFUW3asE69H4pQKQATru+8i91A4UxYxYzsQD5IcgNoSOmYbs1eXgPAu7
OBhe8WTDnus6yMFo2uSY7s24OhV+8IjNCyR/z/UUy4lj1S3v51BNlr/GcBoWZia+xhExKREdeMAW
cHSe+yi/hIG0lSL25BEIGxcFhpqA7B5+8v9eCP59kdblt23U8VKcd3isd64I3xVKBjc+w236y3z/
Q8CnLr/tmyZbppAd+1plIQt1iI4EyXtsvCpfxJO7Ej7EjcHIXgVLDFW7q0oHCHJu1KEebnGXnulG
7lAIweUxdmOegA6Cy2IR6dgXdKxmo2O6ET9HwzIuF5iCt31a/k9HJF1+25PHKA6TOazZ8+3gySrb
azCH70Ud/mUD+9Oj/7Y/0kcEttUWbPncnnPWQiNzaewW/+On/7Y9iqCcY6vXycEAuOo3iB5hMQZu
9Ld7179vv2wN/3d712Xuj1RneP04wSUO4SfS85MVpw91KJ60zrwF2vQmgcJCYH/xs+TH/zZiv+2M
RTCxQscInS30VTY+NMfwH4ey+Mup5d93KF1+2xgns9WbKuTlxyojp6zpzzPyEdmT7TkbzNrCaq//
2xf5theKqWl726siypPhNZTaw6DLpySo7v/75dUM/pftz/u2/aFenbUGez0OzLhcCeE9o64fVg6Q
O7WOVKLbGeXfcjf+9GbflpGmwTDAcYLgB/SS7A2RYHu0X3Pf3ZjmvMK8t9Gm8i+Lyh8mjvdtTdH9
aq67MYl3VCUf1Zy0GAUYVf6S5fLvpzvEQf93YLdwELu5jeNdM6QPnjuulXs996HUa+H6v38b1/yd
i/5vP8+32Z+WXZgGIxcKvdEMINlUFxOj/LCxOjaU463UX9si/GUHFeACwPSS+rAJQIWeDulVIYIT
BVpBRf80uPZDFU4XYsM3Tkb3XvKZhQzRNVbWvcBKAM9B/hDJdFfDcKoiqIKyjD572pgLK7PuGo/G
p2PtE238EQXtoRu4CNbpgxDzcuZmFVTjzmSPFUbeLoNUJWuhDV8UqrkktRFTKh2rGhQtIjAXGKmM
jrIbd6lv3EO7qFy/UcbAIx5PPnQTHZN+unNS112NcQxuLsB66BXPAaW0dpAHp/PfPauYl1M3vrhs
GHOHfmcMqAZqBX+m640Xkfivvg6oWAan2eoPVjhwPYeO6lQxCMCQSp9o4E1gVInbXHFGy4I8AAdC
T3eSVX0eHPyZyqrrpIpjhYbFxUOo5/epBlk8mm9twzGszUmtwU65oS5Pcz+q8FFmT6TEruVYaovC
8WiUOdvCxs5GWRbbQ9TS16zrvZZpr7XrXAZn3Jt8noVecE6YStWy5ta4zLrkwyv9dyecigN5ILeS
jrTd0Y1NXIOEp+4QafavAEeZEYDWJsjuTnEBK71mp7CWPjAx3w12xJYPC0CMa6cB5j2NEKYL4xBG
7q7RYAgNdnwKxvSn9GHTJDY2jKj+NenzC8qdZpsV9lqdHxM7ulMXF3hZa3S4Fw6ZCgJCUL01PCsc
UBWMl0CbUVFyCBQzBFJhdR9jnB7EEJxNCLGc4IuzGcHHLXoMuK6+trz+6mG7GjWfHlmLD3A+EjKR
wXWiYdaZ7lXRKPwy/cxN7RA58qc2zT9n9YAc3XsLfMgkrXzSqe5hakcn3xrOnU/zGTnAFUn0hJQ+
+2Eb9GCUKDiwkURIWoMALxzHeOq95FLj+aSf3CD96ZGGQBJTj07zAiwLXQJhtNA4VtrVD31uDjMb
SNPEIWVj79EcBR7L2D0mtn5vulCtpu6hkoiaxCYoPbmoLHA7CMgvVVh0cLzqhhiNamsZ2SMpopVC
ob9ODUIzI00+FQhJm/WzIgpWDlJQCvKz558MrgFEQKfrIARm3pmYrvUhuSEkAGJln0si7JaCFwp0
21q1jftTJ/KXZib9uqo8jyaZwpmO76ObwktUaffeUIJeIffQK2iVRcEZZRRS9bjcZSY2l9qje+4U
x7RsT2YZH20fuq+Hd5EzGJ4u0z+TVhASJGIOa3SsZwT4G+nmPrMO6qaNYdFJH+sgv88n61k9JYtm
SBMGl4odUeMQj/MBXWGQvsnMfEYKcNInCOhhfMjNKl6pQQD7ktYdN5Ns/pJQlZMGkdnoxo9xP2/q
XtNw5wSXThBuDkT4EAn/FEZ05XQN7k+P0MDNeS5udXSKCL5yeDDYnmusOvgksKbC5H6VoXxGNLSK
ZHfHYR3LFDKsaZK7SgbGwpEmOpV0dFd+G/xSQdrj2G8ayMFZkn50Y3X2WbjcqUrIEq+PmuneVSZe
zGxCSY1IydEtHTub/6jn+mmeiDrAYtndKbJwR+kpdo0NQoQfDWq1VWxqpI1Z+ItpsWxpvG7h5a0i
u0MqyMpdo49oGSHo/a8luw2OzOwLHxXiq3C+z+jl2tgmlnXVfOQRubGOFVJWJp1FpkgFrHvK9a+h
skHoY1BtZGo/meaAlEZrSJ+wEZLZEj1wXDDCnRsN6pM5YxxmsYxYS/U98eRH0zJUO/PDQnXNlA5W
I/1wlc6gYst1RJcrR/TrznZ+zjRISh1nhE32StPRyXPLN01HCGzpx3S07/sZxmAJDsVtbCBWiLWN
+iwtkS6mMH7gUlMs+pCFfnY/FZx79pqNxW1NTt2LHSJya3tcyk7h4/Cm7oA9/qW0BSot7twuFiZI
J7+yzLpKmd03lq80+gdB5qtaELos/tA5XMDsnykIB2sPZ3ziueEqKN0HHztLlWILDQZ4TnIwd1WT
nlpoBbYW3Qe1QTuw7oj6zX81ZUhER48rzj/IJgE6CtG1TVG7uubNmMpXMuPvZt08w94o1kbTrIl3
vGm+uxasaahNMOMWTXB0DATumafDb+nJA3MbcYkbbjTdKLfz6G17MkEad9tow0/D6fZ5Wiw1O1xH
QqBoHzBZl5s6Rv5e52DsetEvTA2rrxQ/rEn+APFO2M+EqrqN+l1Xm3u6zadJxFsFB6/a9mg0IZYE
07qYpYDQb71pDpHwZHrbQZYtIBwCujMo6hTwaqq+AA0zI3QO0ZZHQ7fRDHvFyxfUIA2UrsNVDM6D
z6QSTsykICFCidZd9qKBDKdZg5cSMnnbLL4rGXGD9KBfhdMCPRkehgQt5QjIFU+IA+Euf6st/1HT
RySEzMp2wo0exNvSqe6iONq0EyoOPbL3YVVec/DuKKSRydZ0f1OvuIKpQP0PABwiTkI0NKkd/Jfn
nc2Mvt00YAC2AasTInIgjOaSEca24MGuCl8uZi8rlwHipoVF0hZ4xOcATWw/eMfR56Var73zrf5t
cLt2aQrtRtwH1YGSni462uXoTkejhO0vDPHsauEbJM6LXeEpU7t6nSQ0SCcMM3AHoDrkGhXWbOXn
7ktfj699Yz4iu+ZiivCsSYa9ZM3NtfTTh13YGdN6btuf2gBRNcTg0KROs5SJc4hNOvh62c4oiXoc
i4N1P7ACFoOGWI9aHazMpZpK01ymS7W9KMx0FiV3g5YGqooHgCGXWzH4DwlPYJ+w20ujeCuaca9e
qDTcN5XP53WQj/HgvoMcRWIb9PnGb9JHIyp+Jrhj1fJkBHhMMzM/O517HYv+oUf1AC0nYNrjqe+N
fNMLHUHPCHJXoIDhj7aafTCoZ6gjAwzl517UkF+iRxfgTo2tgLwYsXRxu3OEtRSAs14iItyiMF/2
VVtAUh6xUrbxY1daBqhfPimNUUg1pATo4p6Ii12VBB/0E4BK2i9aoz/bITPJcRIOi+BfkAZiI9Hz
Ay7r7WyG+w5nWtehT0EDu21TNJmx7iKK0s++Z766s3kBnfI+BPFz4VAqk7q/SkL3o82qYzZqJ2N0
j3pqtUs0IxcEdle8ly9a1bw6Q/jpdu4W8cl+zCgm2YYPuJ/ZpbeS5kexUj9VSCHerZpfGh2thaV5
+4o6fuCAQFDjVZ3wx6RajQZN5tTe09u6j8qyWOcmzvvJFtsGLSOqMKBPdfiZgexd1kH0UVKi6zV1
swtxv5BQNUZHm/tWo2nrCTQoWCzytJj7XgkoN7aqhzhzPibW/9wCIjO02jkavQ9nNs6mh5/y93fg
Bya/cecQVawAkuSgppuwDlEHATDNGWGsI+nCZl910/Etg4LnaePjMCScqEOARo39w3MI10BE9xHM
7gkRHb7ioD9Q7Np4Wr0OCrmB6MzSTqdRdyJWKeQNMiLNwi4WXGVe3dC8Q3/K8QJLUzzkyJfCVmyy
NALdgxhODWDfZ8pJdhA0fPquaqGlzsC2+wLXK02ajeAHc1rvEYlGvjK86aj+KTmjyzJSJW1hAZr3
0wdbtkd1w0+Iv1Cne8vXkcvhXk6gfHi0Zi0iClLB3Acp5jHhKnFyPBvF4gDjyMrvXDfdqOdtV+G4
LLvqufR4vCVW/hkArUvjBqfGbkLdXM7jGgLETX1l0+5vg11fTbQ0Fr/Y7Bj7Qh+eI6hWBPjuWsQa
HeuoT8Ru33wS4Dtk5l59htmeXoy0wdCfnux5OqtnIW2Ka0MQHZy0hjAefoS+vpnhnxjjdN9y0ihS
a2328cnO5kNlsNy61UancFsDDdRmTGv+9DYH+ipO5o06//v8PY7NwAkjMyHmJnnFKwBunGir3p/7
FfyQn0Kiu6hCttUpzV9hPe817i1Z5d2y2SC/RafwWifuLtd96srWJofFVvXpu50g9PPS8Zfo9MfZ
zO4JC1n3WKEX86CkGihAk1khvOydrfG1zHbV86T6pFr7afbE9rmjkHGuyuiaMzGpKV/aTLY4ygkz
9B+kg307IA1slSrUjGHKc2IRVsEIDj1Y0mwRagFihT9BpH5WFR4KyLCRNEJkvJtaEyMtuFPDRx0k
HafYaK48kPW1s9iIC+56lnSfMS1wBSLnj48SRSOU7e4Ul80tHLw3wBUtXKJwjwdKRw8AWdDBz6Qw
arMD0cnMzKtMpgO+rXUn+y+nD8PNqNCBVnhikd2G4KHMbtr1AX4hz0Yfk7MzokKhYtAw8trdiEmn
78Bn9ygOCMC58wxCQ039BVXgLk2zR2eMOK7iwqPG03GmUkdmyCabqJi48IwfITPT16tXu6KKnVOs
zrRoXLQaQnSXQaLesMHlPuJCD71gN0tccPk2jWr0OOLJ9fxb7YirSMFxY45D8UJ+vLu1XQQvmkk8
CgFqb4alncqquvMYUZrd3kmRb2fAv8SjPDRtsG4juQKVux06Tkw4anaZpQylrOLCOqlP0SG1n837
3PLtpaGjJDKs9Oj6YiXKsV4xmV8Rqh2SOOSkjUyySdyb7gYti4AB7kAy74c6BQpWH82ye1SqrXCA
vpTKs1+NnAtjGBlib5nyTh38FB+/z5A8j5z/hcUe54U6poCivtgufs+Mm4eWhU+zCbQ9MFZendyq
ivCkgc6AbUxf5kiOm1+2B6HXp0aFknvJ8Eii9BsM9uPvuO85P1iT9bMuonfpuWj8ikPv9gAO3WXn
uSeHrUIdwXSzvK9bEwwwn3eyvMXck3Xi0xdCxqV31FOc9YR3hINz/Ex6H5pyO3jPZbEl9mSVG+Ul
H/X7uBdnYbM1zOqS2X+2gb3JuMOOmnnNy5qwr6JcVlBJrHzaZHHQrtLaUeUPHlf4II0SoHwZrw3E
8IREARka390w2ViBdk4LUESp9NfW3B+iCCMU54AfuAG/ZjueOIMnBGHAliNTynyT1BzDzH6yPXhi
BWVIJOTzj7pILgFUkqjBGDLgQitzXMCjAYlijNYicw7DWEBOik7zULxXLpd40/FJV8tvphoLmu1v
MaJVh8nvAUr3Ny027AVE+GzhByliPWIYcfJUD2HqLRxhbLM8+T14Zt/aGI3FlZjxpwZ505snN3a3
BWu+5ouT2rTrodgQn5GuOT7fRw4JGLwvVYydrhaG2vwRjNFD7vQPXL9OVcA93M/hdcw9NySSmFFw
lgczdt5SZVYZ9WWgdxxhpm7apGUAAKePr64SrdPxvEZMMC3RH0VQfLk1qEFhblLw+iYQ40Idu70U
8EIjz2Nv7Wtz3HgAeVDWp6t0Cm/IdH7NRb/N2ujqknyy8loLC12dIQng9OWU+SXpuhfDqz9n3DYk
3g1rEEYHhLBLNyq4oAbjaoiKO6MMUrqK4VNBDFIGIM5W+zOfPcrm17Itj6np7dVfaan/LMYZafC4
aYS5Nhg+tZNdmpKASqCXo/Deosk+TFm0i7wUWgvKwr56N8zkyanNn3nqXfsYclbW/RpluClb8y7n
PWOjffUsDwK0QjeyNQUCk4RuKztdBb66mMmIjOevyUNs3iJlRjO1rAfvsSZcMuW+nbJ+iGy+uAja
1Ej4xNWEsbrvfpHz8xQk5DlO8jnI+kfCmrkOGhW3+B55szrQ9P1j12AXBCLryAx+img/Uw9TYlQ9
J5kNfwJHJfpAb2+0zmfasX1KG+E1OP1PDoEQ3ojC8LEhc/HJql2kTL24aDGOXgtr3QMxsKaTHeZv
QoeAkFXvJaXrAJWCJfB7e7r+U6grctflDHztIMzhkqWdsr9uGnBI7DTziRge5E+BeKxHRN6N8Wsk
GlkTnFdBhhDt4F1w2V/MWdE/vJuRk25E8hqKxPBWDgjNcCHuspqS2Ng/JaioF2bpXcOgWA0116DQ
Rbxoxi+4bC70/Xe6CG4kXz1bsUp8ylqEqzxw164lIMh+axfOjuQX7A7ei83Bw6wn5fSklqC5W+yc
dE6oF9rdES7GlT7axqhH6JTVOgMXKySEOre708lezEtja5bpcxiqBLnmoNYok4MBV1vGYfiac42e
temWas1bzD4+tzfP9Q5GB7ZsZK4lefMUaeIrTl0JuSU+tMWoQqvDq/pYLiuUVNnUDJBEGouotQn2
UhoudpoqiPa66702ROIhcSPIcnJunBXOuHXiBdmSm7QqWOQoHxeFx8CA7spxzsLzuyBYPFsOnXPT
3OiF+aDASyidQ7S0jWt++AWGpZYgbEQHZ/z/K3MkgjEFQdcM0NkROGPZ01zc6tgmDH7ljDjPVsZH
yPqLrvR2df3LHPwLm+FuCgJCreTblPWbPI7eyLY5V5xg8qy5x6KLozZ+6rR6FTr2lj0ZV056Uk/f
JmBd/X0Qb6s0y2lq/TKT/Ij/9DFEgz+Y59i11533NTvwtyNnJTmLdTG4ZXVOUtuo+qufv9B0f4KG
8G5wiA7Cy9TkHxyEs0alz8F5YcHM2WSa9l09Klli+cWxNQFSMxkxA0flkKUoEax+tYkEXimbGtIc
xIv64rB2xxL6R2wSGokfB4zEWnK1Gtivymo4x3QbcJlA9CzPetx+mKG9qTtZg8ZUuSERebRgEcq5
Wzhe/2WZ0Lgib1Wxouh2t6pGiPlu/qzOuSFHAM9nFivieLnWvXGVOvIUUQG1I2fppfqVVJKt+oAm
jGD1bXXFzMtfjCY68TlDLF1R6pE9SQYG6VXF6D+NFAH4Rz6nG35RC//4lOi3waNBNaaruY8vgdCZ
/ZAj+QiUX+0pucCpA2L95VlPHefDaqp/Ve1JE2BDyPSxmarwPeA4Ffsug83MwVO9rvJ+wZ9Xexbf
AOHHHUVyKHE4KuxwOxsay4dV7rSw/CHBlIQuZYjZO4RmvaLy5mJsnrRyE7m3ErCpuswMYX/CTrAw
+nAVpvOD+t8z7K+A6o/6t/VUO0K12NvGa1KMKzWk1Bmtpa/gybVDnp5H8ZxP7mN7XbjUSmAWLhIw
pljUds6Ur/i4uUOyYBm9Uk3eeA7hGkzx0BJL9QE6hlhbjvqiJXQOANmxJiWmAGBXYx/G07mMDOou
UNwfIq08qkesPiIjcKSGqg4jQ+3vGdWN7a7Ua8VSuwbUejw+Slw9lKb8yonwlbxVYlSr0td2hi/f
ArxzHidi9a9whAZFZz0ZTk/t2efm195sK90nMx0nczqIiiOk+EhNHT6XkAunDZeB8jni1HaSV48a
JFwufpeeTC5SV7v2TfYdZb5uo9AzWuldGB38SQW0tHpn77e2QeSy9tkN7w0bMugla+3MeFVB23eS
AiK9G8psFGi1ja7rNrfA9BJYGAnoVKGqXKnhbNvxUS2UBOGpMlmVEBzKYqM79pG3SyzzVU1fR1r7
sc0emKzJ4PyQcJFa85xxKBG5v9PdT7z9j/x5NaS4tnGXaBsdt0h1ZMXamLN8AJj2mFTpreLcgR6d
+7nAUGjtZl51duZP1blSj7PLySECYzJbIBKniqZeHD2o04uw23uVWmUwqxvjzRYfqrwwmtGDNQLh
Z31QH4XP8Psbwb73tY+RiMJkrrZGbL8SucLFAKqC+9YncKkYmoY33rIwPI8EMfL7EUqA211NnMjM
VrxSpJ4VC0nlg1Mjty8N0lMUUVvHkXnUJxofUBRp+R21Kljzy4g+2unVRAnU4XTMyJK1+kbAdj1t
ehQUpQjcu7qUSXQqrQqerj5F0vYUPD/UpM5pcAvXu85VtGZ/uNOnDOgwiCNox0ePX4yfFjXLSiJH
57OETbZpnV/qUQFiAhfkffB/u8F/V6uNM9lLWvwUwi7SyrcVUTcEXJzjMCM5ouaBwpSnGDrn4WGk
beWyxksCxZgUqtrGeOAJzDbHqgACVdwtlN2jnOZ9SyGoTKw7lQhXsvdFk3+ohXNQq1xN+cX0xJWP
QfzPkSvVS4G5vddCBOrnykUwxasM090UUPoAuO7m04VMhLU6RYJB2zPPp7Y+quNurAHUMl7UtyMp
g+Uy38+Y6Bdq7lsdt3bYUzE/boDxVc8qQmA4RGQNTkLtnLAFaKm9UZWOnP3QRmASWXIXB1FD2b/d
caOC4+2pWKvg0UqrZeNUX/kgtuoKNVrajs8KFZsCnvWk1j0XIHE55ztLfPg0GDjTbrJKnHl+JYOj
5wRS1/SAfi8lsXFXVu1a/RRQVy1QAkXrXyqDYgtH5N4oHnQZf6rZUmdPvBAQnY2UyWvu5de8A2o0
hZBYSv5uItxjUGCtd/hA3cPEoyjd6StMx0+1w3q6Va/0msJR8zT73s4cf6nRodZKYd1QMS9GOz9l
cXe1BH6XiCIxKy8yNogK+SIJ5StRAKJOPnpu0Zb75veYj5ntksMzH0+Nar0jEY1eXkyiNlWbaRQn
ZFMHm8MCrKzVFGaoGMW9ugJNv8PF4i090H3t0xDgwUy8H+xG1G7ccJVllghc0uhDhM9tQv2zW3q2
/WAyWkvP3OFlvXVFe54Cg9wPTDiq0G6Yn3i7aGye1aqjBoca2FWtCCrs11nXroOUqxm7x5TaZ/WO
6oNjwuFCEc0nbLIGjDMOUV0BAY5lX1j+nd7JYjU2yAJ7jTI4fvhtaXSHenQJqSz1B0AIEGAEsbft
rjb6o+N8xRTDqMSvNLLHdKpoWDbPjWv/rDDyNuRuoji0DXVyPRRpQinDCRctES58w+aczvUXEdGI
IseNgZey1gAXR0WEk4gdpbBs/Ib1FrE7UIl0Y9FAa8oE05/KRtKOM7XtNOh2sZQYiqKTTMbPJDfu
dWawLcG65g610X7ybxzuTvDfoYjBZhR0S7JmWhQRolSZzA9Wjx2cA1VvZRqF3qw6FAG+vwnj9cIc
KU/4drNUfyjk4WnUFTJOWhkdDQWCX1ssELUNBoSyi7r2qJONDF3EjMF0JyFzxRxqJte4Fxn0e75C
GbV3yVAfJe7aArzlYyfgbTXsPfaAsMdheyp5tEGvHTAkJD9A2nJnH+JNpzvmqu0JBDHSj1hn/SQa
WeEBzH1Cx6eazJ+dQOKbBPTDJuWqMt1VQyXc55oWhPYdy6nOZoDi5L2M+icJiIKWsnjs27pmIQy4
0CuSTYLrV9avBegDrQOS06VxszdVQVOEFV/QZx3sPOc9nMB9SSrNheDqNsSwW5X1rcwfjHaelnmT
9atMj+0lCme0LsRC4AfEYspRVkbAirAxblIHhsZs1zvWQmpjQZ1e6hnLl9cAQc6osHSNs2m54Wpe
dbaR74X4KqAy+FdCHR/srl352vzZmP0hBTQX9YhZOPR/mD7GL6fVF0Y63lEXYOeNyifXj64aAgvN
HoiUpj6zmgZv19MSWYzVcHCC9NjpKfWfQKIwRck10kWYgz1N8MM8dTtogD+6OFrnVDCNhl4yY8Jw
kOSyYqsR28zagwPjHLXzGkvW9JgDCyRFfNgUyqDpSrTsgMwKlQWj2w9R7CE44pG5XbIjBfU0Np+Z
U8DyieXGUTektDU5a/gGESLRW8Lua7FB6dgUewqji9oxVrPhKp8fgWGOuKW5+RJQ0hpYt6IRpwaG
oxfdClct4zPQA/BLTJsgU61hqndV/4suKA1tivVj6R6yLsVJhdSb1JIM3aR408W8DkrtuaEzY8by
rq3xx6qySe4c0ixhhtnYEsv0YSYNvrbBoNaatif0Dyt8CfORfxrGxTuWno/O689eRta0K+heTIgm
EOxM70lM/AFK/OXcWQ7aZvFGwG1Nug/XDtFkK4eQQa+okW+xUUN4ztY0PHZO2H0ELRgBw+NMbmuY
/T1zfGkiuQ07mhIOCRDAzF+ztF9po3whRWCrnnqZyZXg8iapo3Zo9FdFTBzobNwaPbsfG5jlRDaG
m9YcjqT38NKyerY765Fu+hfAkVf1HKPEph9infPcfLYKvMizMJe/gxxbP33zqu5+1BouISW60B6o
AWPC5XyRiAEsGXqQKiT9YVqpZcLmnum1NZkx4Bc5ECxGPF59Po6MoHHVaW23AElcLbVRsIrM727c
79hStp0tfnax8VKSeNozP9TYqzKQxvpIl4uTYyRMEFYaDO5wVFdk8WzT+NWzkrM18PFS+ckNOmVq
pntfCcydKqVDYI4qBRokUZUDqDMKmm3UmlvK1yKmCMgR3FQdqya98+vqMpO9oP4NYb1DXF1omUFE
TUNyJht6BZ5AOLeBFOeYgiBCFeu5MnOIG4G+HV1ziyr/xbfaLfjNhSqbzRaD28/J41BFemzYpohX
zpwdK1s7o/heASRdUdnfZz0Ucw/WLlCNW573lzoo69XkVdTLovPAEVkN2KHTlvqYwPSYrh2QU+Ij
iAQmZjgK9iFcTo0GUqDsn3RtyqqslrGnPzjMTwfjBiGq3b7N4ceP+A1dKCRtuZVe32/pfJ17rdx7
gbPrcyg+Zg+JoPp/LJ3XcuPIEkS/CBHw5lX0FCmR8poXhCy8a3h8/T2lvQ8TszszokF3V1dlZWVu
pGow7Q9qu60xDbRf+6OdtVxlvVrZmn1NQncPPHPOfOYZo0tuLE/RPL6HFabBdiJ6FtivGp2CH26u
cypITIKRh9GQEvRQnSq7CUtODnbu016uxMaQlUuQeJbIzmAbmD5hB43IR9ugEtLccsP09ipkjAs1
VjD4FNf7yGGsmr49BkAlLH5MNJB/6klBXQMzQD/0vizFTPAybOG01LHz1I0TE/DtvWV8pbNFQw0r
DlR+nAAxUJNpipsBwNQeOzYPhBF2R4JliEdlbGjDP0B7PXmI6+RByWwAwVqSrATjFdluigPUUERp
AI/y98FobUccCG2MlKzEeXEayH+9D2qCqMmNbzzkAFPsSsQObhvSpD4KTzNUBt246zBlkW8POPMM
c7JF/oLgXmFgyB/IPnC8xuR4OG/NZCOyXSOhjsQG1koouO5pI9w7QDohCDzfU6AOzcURNj0vUcxt
77k3gzi55XR7KWMc2sESPMohoq8J3M4JHPl7x/7wKNVWKSIA9lj+Rv4Rh8hozUfWC/VY5dMm507x
SK6Uu3YC4Wziej2iUK/ZNjdk7l/1Nj8lXKkdxtl58wEG8lbpNkCCLfiHqGkkwBFgoFedsXtLvEm6
M/K6zJ2BlLWeLe822/1GUgTZupHNOZIYYXTZueWy0ELnn9Z177x6HRTfE8bzFvNc1YTdCiZuiVPt
bT84Iwm2tudJBJHHey5Fn2s7fHNDfFY9VpXJt1WTt81W3k5iFIqXLxlMJDLIj/9ORvUbZSjwTvaD
he3cqnC9jSkrm/o73yj3iQ5EYbXrQH3PzfhUqh/Lmb7NIAz+ArpnJztEVlYtoc2dh58a610bWEAx
DIZvrYlOHL1pK2S8e8QZSF8xRhBd+/LT7aGkalp95Up4LOZk7TCitNU99zk2gaM45l2YnWKeIiF6
Vde4FLP/78Jovi4EEAuthBCuEVLnPLzR2BTZgA5PVIxrZPnQqaqZkXF1fHCJDbMDnQY0+40vHZiu
qDDVr1434kBsmLg7ThAhUQA5z5EZ3wLo4REzB9nWSoHN/GLegM4umziE6mR0R3+EBqs7WkfbCV0q
0BVExS/KgFQylXuvwRjzj7+EkZRvH8bJa9/S3nlJfZeiFE057j6QvnA92nXz2SD90HF8R+QFFLsi
TN2LH9nhOfXNjwLqFLAaurPpgioFekQN/X3fSY8E/PEGBRskAqzyqikkzamjNozLIrRvxttl6MAY
E4TDG/LrSqXPAw+zLkYfYGbEHE33T4m7/ORl8kTuE0ry4nM5twcDJy+iVXdhTLFbLU6+7e0ICcbi
MJG9+AlDTT5Sc76H73ZgWmdV6i9m97Jk1SZjWml0o+HdyWETErNMO7z47cis/qLvPodgrNdqahny
Gs9JQNnalufcMC6GnR6ShjlPSy92U7GKZor6d4U3be9bh7ZDSojUEcOGH5BU4LFo2YOboSvR9rvZ
xgiviOCOmw2aDANqDy4maeUyMagwzF+WIam1D9MwGHOUUJu2X9lKb/6qR43577euHz/Twph3hZNE
H0XKVvZ1dwNHEt/HIbnSIX8YbKwjM+NqYxJT0etcMT1G58jsNmOBl7IyH9ENgZDLCbtxjeVCrD15
TXkxRxKLilaQ2Xpbo0O8nGkApluHNWXvq4Y8c2sM50UB0OG7makSjxPq9EW/H+ighDMsBPRxS338
7pPux++m69y4+MoMydr3zQeGcu77HjaMjcpgv0wnP2Xs0xjwT4za4eAMy5qjeEcJQJ+/BZtAUwEx
ln3ZasvNiKlLNVZnI+Qcwiy6RUwBeaVkF1iQj2wfUaiR9kN0CnF6qr3qp6HoH6Igu2lIG9uuehiN
7oSTy7FMNEgjWc4gfwRcPqQgtshgrLyKcXS/nL66NvjSHMyeh6b+sixv4xqUshEtq03XoMCZJt2+
bgErDH1g+A27JMe7mGzAG0AsMJFgYPRsMo5GisIoYvErLTKvod6fFM6YPgIxLC6cHqM+xNYALIL6
igMtY52U6PTQ+QF0cxNUB3EE1swa9+AZAay2tS/mXPwbIzYIt5ycTfoC+LjHAQWEyVURb3xe10Wt
tA3KnZ1kT2VUozQabRpky9RS35qavYpjLE45ukb/qc35/UTVLViR0v2PQCS3YKXC7I2R7Q8uFhI8
yEOvWXZ1P2AlW6KCN/k4HKbJickRoAV3x0aZCZTcQRI7W3hxbss9DcPSDuOL/JkJn2NdW81GMm6X
SOjG5NGM5dR0KGfzTu6aHj5jNhSb2Z/pmDqonjT4LeyxLNjSct61GHZpmtg9dCc9rbh4o+ch1j7N
2r41qv6lnS1A+t54Q3ZngZrkAAzDV1rCVSfLbYYl7uthc4MkDkyecgsm8pMbytoqBNFxmIMJ34/G
BB0ZG5iqO6N++93zheWbYVtxALVptOGWgDzFCJKY3stYMVMxASIiAyPieBCrPwK3o6PR3kuLMEZx
MviWixyh0ZsB7V6XZwJaFl8KX3vtXebCQ3OHYe3JQYpI0SF1zPRaGAtOpO7ZJF9qwfEyXE38rH4n
a8j5sXhEcbO09qwe6CorN9xELXiRZpZnklKs6atjzeqHrfkyEWtLBo99Aj3cKa3aWgbgeJhWu9G5
Ki/aVFb7KkVnv8C5bjQw7Yded35rNAscz3tQ+nS2Z+3dKsw3h0tf9p5B3Par7gs541vVND/kc1Fb
UNRjy+ZXR0nzclBEeW4xPrjKCg9/SwI1+0l+toEvtCJ9h8t0rPDF68eRzkmDe3esnXu0Gfpc/5pb
KEt+/SwlaWXoR+VbyCSDRX9P8G30MTqOZvYZxNA+jMm4y1HEUjWtQYiCmqd91qWijd858NOyeu+Y
obbK7f4Nq6hqBxvoSXauM2mkTaVC1BBiDEubc+EjRoy5IvF8YTohmBgdMVK0a/zYV69mW7+XbnPJ
dHwSfD0FpgHhx2/XY5hB5s38p8Yl0kH7svmujoltW0NLJVTIbWXdns7Cv4zkpCFutQYe7ky+XXTO
T9Tr11pBuACqqGjQ0Lwa0+xpSePnGZZUEEfP5tAB5bXWbWPlX2akXS2j9a5pzEOO3CXeNinyZYWF
WCDzQvi5kJ4Mc/+FAzyK4E50pMH9nRvVY5UiUl7N47XkcCCz8OhV2R0UImu1pNMFdn2z6SL8JiZT
3eoR6SiTyci05vXWijKOfa6WzQAGi9YpoogV3dJOO1ULlul1XaD0NGNVD4xc6MNb2+vzGs5osTOo
tkKSXOy6rL3vD7/TbP4zcpm3cZg5kbDvZ9kF1HPjVtCjoQMfhln7GIMBoafFPoSqxLOLv46X2kZQ
sL9DnRV6sg/PWPP752Kp17L3yji/mBa3iY1EH3ONxT4Opzta1j/6CPpSeStsuFfT5G8qrNp5n+gp
n8L7ou7e/RjF5R4e5WBWP5OmX5DruY6U0pTPd2457JvBoqeUVg8pUVnpLrAzMJSykEn2jXnVUDzZ
DlLMVnufdsG4QciOMESgypfmhELbuTShtec+fapqY5nThRFPOkcL6lmD2qdpu4UeuoU0urEcFJqs
8JGKITHHbZd8Nr19hqx+6gPMO8j4IPQ+jEVLBVy9B6MWP2QlHHiuuy73UQ2eznkX3PY6tz1ZWtuY
JzbKqp3nbegO20XPXyOtv5OT0XbjWrec9WLOD52tPcuLy4HtKfY0VR7rYXhbInjsljYoWkMmE9WG
wtk13jt1e+eV/pYJNN6i+2jgffgcKQn/Ksy/3cb4qpjTh3XB3ILd6S9pxqYAmXGy5CmDFDEREalf
V1L2oXlPB3pcSxBsKtqkWX0eA7ylKIdaM+xuihJZCFxpdbyFSX+vWn5dSnuV99FBIqxanB/V53cm
kZFJvrU2oP6VnrvUWffjawIfsSBhwQlkldYQlebsR95JXtBIHsbF2828mLxxkVQnJsH+wr78t6Ap
bH1YTk52kt5bh+taANEoAiCKM1jCFtpY7CqLojmrKmS6hBrW3CygLcSPtcWpaVr7fu5tEmD+n2/b
oAOGBsq6ZYm4QGqXnqH9oaPOBRh1wKnGgF+C73wN77iPAfNlbC/lEqaZgCZ04EVHV3QoW1jo4fQ5
+4yqcIXKl+dLl75B7x6Qbc68757Vb0uGlCYPt+YZtSowmsQqz4KDxrl7puDaydOiyKTqW/EyiYMx
VK0z6W1eE0gXbgj/OezBROja184pSIL3/39qeSAhikLwDTXYf+35rzTGBN4tnRu7TW2IZPpDh4hc
yBoGORTnvP4c1bSbkL1VvWgvuy+T5n9UwQJeVm9CHBKstv8w3flfYTKbUwpW5VO/x+tWIAin2cAl
AQWvs3WmqZ/Ro2TS0yNpNPrshbUbOu27QjxNmYg6h3CYYxy4l+INdsxbTlyUy9yHy2cl00FpqK3q
GVF4+hwAKk2CCErfAr9sKyYTKix8E+rqpHXewwJU1I+nH6cJ8lVOBgYbYTfiE+m7C7dI33wNC/fw
IP4mYOMIMT5DGV/lIKsjoQe6+j1tM/jY4QpvBUZcMnQZhm5t25DBeJBT2G6barmdqmLX4pM9uepN
05vfggDSkSwkBUcPOYqvSc+fuq5EWigDw9Hy8r2r6deVw+vghgz6BPgbNNHODpjOQQn0LS4nFC+N
89++QRqbIVygn9x/6F3tWBrBpRLHWDvq0fYyj7JzmG2g1OXBEr9C4KekW85e5J/VGKzrdooBZaaN
7jnPUdKhpje9C5srau/sQNuMfIbJyddc8W6lTpPRs3iQgpqODhJCEzd2UxzQ3DhmY4jiz7xpDCBn
6fHwhh75q02Td2iJz6Jox7U+gTYu80fTFl9DW5zArpEHz+NP+mGMUqB4mPibMkjuJRakvfEwjPqp
9KZbk+1c0Em28en2y2iLrDBlZ/CZTNYBi6w7krOUMBQmOXxrB7CuWbs1tetA44264kY3pJ9TZS/V
Ym/q3tvEavzX9HiVMsZAl1TG6hBqdQp1G4TleYiM5wYhDO7PZ6m0WlFUxbIFIKM1sN+SzLANtL/T
nDWY0koW+vcnKTB1ECKxEYWHVLP2sgKFMe3bpNiGc7vV6+LHH9pHxmE3S28duH0YUes3FklTZzrb
MMouis/lRdNv508PPYB6MhifHK1Bpb8DhVMUpJfQgF2LQUeYmBy34ro0kCtC+wl61ikkouUuLTpr
eOoRDhGUp3Ez/CWhBBkPkuLanC3NTy86hBifsGyMBSitg3g4uFwdPleYJfzhQHHIMzU/gAs2oTl4
yCkSnXCmLhbF1A29r54toY9BJSROPGdMmjyOQQzJ611mWs6O1HY0eijebLS+oi1lad23Oc1qReub
ks556Jd8WzWeduOkxn1PZZAGyTGt2m9nUe8NeW3BiDkblRI3ad+CFHqAfAVljbR1M2TyieFxek77
8ewn0z7mWBaAa+xg6OgbVNeOqk5vMcs7FH71FjqNfkjIDscyPCRycyn7MDgIChT+trCS+Ubyz6XX
Psqe/e2UuKnNLejX9BtSn6IvfM1MjcYSm3yi2AQVr8dm3Sc1YyqoyyRQVZNiODapOpRdtc9V/GTX
aCSDaOkk5czV3RPXoRxVifuiRy8WeseBGUJUnf8hE7cytf4ep1TAuRSdqZ5eV2UCBEAQMvT5mDnB
xeNbZr12L2V7P4SHmKKr1KY3DiSkngzzdxrYqezKETdv7gIprJXWQrkyHmilHKzRR4cnQ24GXnhv
vMvBYsh4ZbQ5PMUFBk9kPmYBY3j0OnW7PHi+9TbU4V0aLbcNvuGMRWLzIYqlbDmrdnZVHt5PiGWm
mJtkqQJI8el0IC9UwQ7l0Iz0FsIY6p3HSBHHeeb/8dB7mHxT7FHxmcbxvWNMMaZhj2nQDhwzGqbX
qK7uPD//lfFjUvVD3XZrAHhcu9nLY07OAUCKUARMz+lJFR4PLdlIregW7YMHFYpdkNNPUQtir1kN
vSUeNlAEd1LF2TWq48B7TWOsaz/ZSxahg0ZTzwZ29lMRJQKZOKH+K5zyTuD7zIyu0oQoE2cl64fJ
FTlh9IJByU5WfCiZ57BSPjeuAYRCWpUXJhUYw8ze5PqNU+0qjDBBizNOPceRCLiik7MuBnVA924r
myprKA7m4qWdsqPrd2e+RSUYSppvpW8xQXyRUzvoNDJhisf1Ig7rorAaokuOeJIiXkGcX0ltBPcD
pHx5dYbwaBRfitQxwMPAL82PZNL2ds1saQJbNLHyV/DeKUO9E6QdPQPGZphcTrjj+PPYr14sVypU
sU5wq31ouhtn+vJtyIGgaugbLlsp4HXlPzJEeRI8oLbsbRuqI+KiYLjjlxTsJi7FkwnfVluMz5Bg
K2iA5PMl9GupOOWFoa49Gl7+yWD3TvpETBwjPVTtCfnyuno0nsuc4kiY4aQ5XTB/1kawKw2GLkPa
5T5AjmqtDwZyt3KvdbyGLI6xQIMsmFGSdr7vJiiClhsfnmRtmLfSN215hMJWZRB2r9npo9AJrBnC
Jc8e5e2dT0muVL2Vfr2kyLAj8MVCjpXHypT5RlJTQ+k/zCveoN69j0p8YmF9CfOtjfqHLprvXAvo
vMDCvv3hs8s6DZ7aU+Iy8cs0tljS8U6Aopt+nn5hbPwCJq/cenoQuCW1bOBVaH8SC1ShXeop6SFF
A82Mw0I7EhF/ZhggZJX5MSdByjk4PdM7/204IcNyUctDEehdL76cCTvSKnqfQGAmomIbaqcQ7NCk
zeCL++3EuYmmfe3QPJ6mWy0p7pISIq1Eyol0IIjzQ2xXn/4Svyjy2rmotjmiyO60IAoVM4phYtVB
IsOzMYuv0ktPbRJubTPZ6Nhg12kMZSTcoxsOZjAe5bI1Kv/ZqrAsCDv7J4+cvYR6o8OXmhneG4Mt
UOXNt5UxqzIOL27GZK7pfmVVj4nT9Bzo9wI2dEaMOivtLYkMsmDGEqHfSy+RDEcylJYLQqXmjcu1
X6XTbbnYH1pfnGEhnNwJwkQ5rEsd5WeaTmUONy1z7xml+kNbFABwISr9HU8C/+QXh3MRVBzAwn30
G6AEsfB5J5DVtfUc87jniIlYFIjJ9BfQniWu6V16G4K1PBhodX+/yQHo+1WMtZwIm49NBpAxIH1g
30y8JCRpcFSilzRaHbN67DR7bUpUCLtpJzmqr/KNeAQ0g7MOsu7O0YsH2dW0zZEUbshppj0bkpgy
ecFKactu8QZ4qeOrOY+/sbvcQV/7ZGLnsYMjZFv+gSukGVA6JAiHPAmp0QYb4NbhXHAtnGYuSBNC
mbTHLLwHWvunYUgJ3HGjD91tnI53nBCXfS7VT8nWzMipnXn5sGzh6mGADqLn2/FR/g4ekvyWwLFU
w3ArjyoCsJemYmUkR2a8V4uXoSXbOMdwbP/SQqmmvCZ/4BoZkRieOkBCRqH+EIKMAUuii9z1fAoT
PA9CrYl4iBe4CDYTWEjeYJWVB71l42UiBoDz18wAI+1wQWYB0GMMy+2dRWuKEysR6I/XW6ECT6Y5
AMBaFZeI21yzGdEE6hsDnfJWNY9yQ2itqJDgT0GSbAa/qQFYDnPLBliNQNUmKBGyk1BZPf5tgZjB
PG6GEO+T1McwhpliNJrhIdfWq7zG2NAC5znHo3eQ8KsP1l5WGO3KfRR5pzEfPkYF6MX1Kc/uGiF8
aw7jinGDR90bsS+hfxJMdxIpoaHKb7xLUnJyCG8hJ2XJs6PkNCNVkHw232/XEtrYv36k7aU4goDM
L+fE6IP8tGxUfpNNwm86FbKTd3+x2IDTnhn6wQoxFJDPD5TOCIRBZUTNHAfzfMMkgUmAhSRmee3V
9rMd3ct/oe7dx7wkyR3CGRn3EF0bHGrif3LtO+2P7AmVV3ud2Mc/1MpXR28I3TZKMQx0QUDtcaFP
jad4KR5co/6QxH2wzKOL50uTZltnSvF6YcmksJOlNMmf86B7BSHuxOs66LBTkwqI3g32c3cofR/4
zSBbzzmVk1mdka3YSbRpA/Ukj8geNTrSgF1ZSV9f+1B1wGRmhOeODSNH3+BSdRtRh0qaImRBDfVx
t341rQ63A29VDQw40rKF5nITUDDwLagPX7TOvmjNCGMamX6QNXBgdRppcwa0/SUD4tDi1wUuAnMw
IIDIKrK2wm+agmkzSE3BSI08gbZGt841EFEZi5U00r2q3toVrBpWnWwnIF+U3nvr5msn9D5LCowq
+ltlRScPPwhqxf5VBd5DallnbYHoxjvHtI9Q44fHyGmdKA1oT/uWBQNv4PSF/AL6QCSkHqaNJ11a
W+aQnT3J7knS5sY82NFwl48xy0f0JiXEm84v+XJsO0S/L4StBnjmr9gEULJobtT08GYxUpDtQ895
RKeQv8rSdCs1knwOXqhU/V4Bj1PDoH19NY3ySfnTTueMM1NQAvIrJjoq5vUsKKvQJO7ThdFHiW80
T7wEtRGbOrFUIeRYbet0z7497aUz0uXYM4/xmabVRSJ52B8RpIcWL29ag/0h7s20pxPuYdFfFlhk
sQQiVW0b69XqkAwhiWC3yYeWnv5Uxuup12l3/0pBKzyfsowvJf0Wo8y3Bhl5XfV38ucA6J71XIAn
WtQNLsmMrtdHqUYQpt1PraJ6qI49NYDudbdzlZ6FrUohDd6G+NQRlwZGbpkvAJpjw9C+O7c8FAnv
SJYhMJFthEFRTuFFD7JXE84K/3wKm5eBc9fSgZLNxKdwJ4ywgckKwpS89dwZRwHAOM5McmU3FR9J
Ofal5iplgPI7NoyDBlnBHMGR0hTmaBJf3OyFIr6vRlQg6wOOZXLcQr1jLnO6k8m2rmU4v1GPcuCh
NSs07FuWFCWrjxQS8g1DAbuZd13g2fGjPVG1B+eTC6lgcInPWTYfKX4STazvR66+kW8iF5Ff6mth
GDYaJktDuoGibBLzSLNfS5P7qXtJk+beJJuSnw6sZ9cxngo/u5jg3lAAkU50rfpEapo5zVvV+EdT
kD5t0OQr+FZ3D4PwlFFkydXrdOpbLzToM4j7c8+NAEDtEstQC2APLvP4IIRgAN1ZHqnQRuTztSZp
pmyXikYe72Qn5oMc0RRYUyfdbKgcWq4YoMVbKecIwTJjJbtX4g6J/oPs0nIu72qQuZ51lrtXmKU1
U3BuVH2UY3Cfh8NdipnG2qVXCE8yWZWgIOYIeALFYy2nl83DLsD9+1sLrC+BzVQBV9sGNusx7iVO
onw2v6Ylccqg058zq0AIhvW8PI7tlzYhbNxOBaQc0iZ2cTv2H3oswhYJpRy98gnnE1hgp5YFlqNL
q0huENMvnxXaILrUMLzjzPR+kZSfFQ7LymbQjRtV1eRBKSMt5YLsIdPgcp1G3JI2Li6JSQMAYpAD
GMNLE0vw6qGP2P1rMTM1iDJ0h/BOCnc5kbkjqvMQZ2eY0FCFh0gEV+UMOPXdL+5OwtD//0nQ0aCj
qpf34Mm0JE2eV/2OBvxNdnGnh28I38pgRYI0ft8+Me0lsCB7o8TiZ4zURfJLrjOwEkoCKdJT/A10
lIr89Gi5yX2szX/k3tIan6G07yeSwWXqvtxxutNjZF8ov3JqRtkBA/kPbdenhgHRLMaYSaPuzrGg
kbijp5EUaurV7fMPEPM7Jw6+/zZBPIDjaTB0425Z1UrXb9Kx2ZuR+5iYQFsWklRosqMpSMvOCH7l
RC2K4TvZaEZwK+Crl5Yfs4vnhgKpZY+GyA1tzA6BEdn3KTcAj1+wS9mg8uyVqa7whDxrubqkjkwT
b2WLxz4SFg0CpHJDSsYoxVwY+3fy42Bf2VLcu0CfSCM9k0NtbVD7EhRe8BkJXiVFlFxZgnfh4rTr
Sc8EjhaURUpmAZNlHBs6ySoggcw1eJ5yY3JX0S5kdBZfF4V2H/0MD7JbIoq9vXfBrxMCBWhClOvn
WsOzdqpfBy1/bDKFBGBifDqz+5l5qIN1rv4tz1yCZemkt+1QoyHVFWvKxFunSC4UsNjeLlufOiuJ
jTOjtF+oXYJ9mQ+F2z2X9bIf7fRo2N4jcuB3QR4W26hDD21A92s9lDWeUfQiKxP4VxvjY9eUP8sA
+YAJsE6oYqep0c2NliSJDMyDUKkA6JupAhWgpgH2a/II4Liw8+0vZIU3DXgHS7gi/57Q6BLCoOTP
bErJf2YZsHG4r+8qBowEuU/UHFDwGLfgxWhsbNGtQVyy3Y4Npqe17n8VfYhCiE+Rp3KkzvLdki7X
ZMzmVRQaZxv2gMaxkTtE5Uz+ZxXyR/C5tHljGv66HsbnyIAbTMqxmUrnVnBsSe6hZN8x7nfRE5/R
Ybdeywh9zXrJF2iWAomIZCcZEScOdZO9P3bnYJhh5fmIK9D2JIhXjrlF5GVFxiDfql5skEapD5o1
7nr8ClfSsZJCjBaL7HESUMGzXeMlLMyjj/NZB/QjPRizMbde/SrMQmk+UcdJpwFN5rWRu39zLsF3
7eYv/gcTcL+Nb17kxYTJa7ftXuoC+brwtg9/U//pDFmZKwxZlXvZ/I7FoidcFhOpTNYMzJAG62EZ
/7a6NKFqNI24b8iAya/krVu+idwNsnphEK/0cViV3vdchTtG47eyuNwu+uRemMT3mYjvfmSFqWIg
6OHNyNSf62JfzRTCQFOt8vK9tIKamXMgUS3vbDL95BgNdgJygUq1Nl5rGhuSHnFbBgmNS7quRLSE
z5ugoxZBfLHj6T5l+jivZxooMgDH4gzuwmA3mnEZLfG42pYYDOuqv51at/t7nLxeT2yR72O33aN8
x652fkKrwt4Uk62oSU4R6mk3/lg+o019qePwZ/J5XpjEwAFXQ7sHsYoZMsga3His29ivv6LcpPJJ
i+PkazpetBUUH/tBKlSviU51YuLTmMzrqGSYuZ9va6A81x4+ihCgu0ItJFsQCVHpA8rmP3msYeoz
oJzUBtietIU+3jhVdjtDkMOn+pwsYJ0eVBnUCQM/3jBofh3d5dFKvpMIhcbh1nRfHO5bGYJE5xSu
FsxCRnQIszajrX647FXTXeXRa3q7hvKAgzIPvf/nj8Wtg0iDtLkE0+BKicISgafxr0dXOMOTg26K
3zigsdqTbHXZd6RCtRoQKSV/VpN/6SgZCh8nHJnETuvoWR6IvG0ITBlwx/C69siMnFPTLqaLtNjo
xLOAeXfVnOlhapazXGF/vU/vH2kcMaQIypPc7x0IvqyaxB8aAIcBK6rBRFoQvJDOBzUSe072JCiD
gjLJvSxRaDKTBxTLDmBL0CwDmW018PZTjOnNY3SwqGYNQx0T2Cphg2q4NDTLeTpZ1oTbGS9HwHls
cg3LeaZx+WkTkKMiOycJZGN2BhLviJsOTipHNE1CtFIZyYJ8pCjAqng5YLh0w4eBmyy7NzJ9lHYY
RSjwgRxOQxRBSkDaip7hvQXz3Eg+LC8/q8r96HT7gu03iZf3nqWsFk+Cy3fb6tT5ZARG196lM+2I
cjga3AHSjagmBSkanCuT3ng33/aplq5xMS42/dQxCzEwjYIK5ZUJhl019v9mP78fHYowcuo46b8b
0pogTK21S/tT5KaWPqbIH/NnyYdlhcLQgwGZvcqkJ31QwHvETxvkqzA8HhGYyMcrMPk9YpXkT5n9
HDcAY1r6jvnUrz0I2D8vO8zZ7id8jKn48b5IivxfX5eU18tTAn2ZzeM8DoN/547hqwupZqJZZofT
dVBEfVaGABJBLm/pGYAIzgmrZLRA1uOL0SdvkDG6JWp4ONaH07fvniShROylJvmaQYnjCVU2L2LI
04+McdWkiGzM1rOl4n9F70Ek9ZjqtevnPmdz+kJ1qi+uFl18i42oy/gVO33iDok87VuDFBIkBnN8
Wn6Hvtot8krEgyi4SRVhNdOircVQxV6eQ5BBr65SE1OzkVsdIagQ1dOWiw65822cAcwhehJADEuY
tQIJCQRFZ6TpLc3qTxIusJiw3sMQOc6IFVk0YbxgXmE5incVARKIL0w39VJ/lEbKKLRb7aayOLWU
iXarJbA8k8cqHB7olpOzN3skq35F8zstzGUn81ZQI6cb0Z3R9epZOeyYhVS6yMOrKvGN1H0Dl4G4
yMiC49epRPY9LkRyZCi/osH8SlKOkJMpi+PaXdx6hnTLyNGQggAgI8fJZgQcXclvF3IvAq1I/9CZ
KzfKp6iFQTHdYJ+zy7jWRd60TNN3b/YhHP7qAx21QCGf5OplwooVazmceNQekxF95EQrXiGCMrM6
b3K0afke64Un1BItZIB3ntS+5UC2UfaGpvm2XdS94dkXHWwxsvyTwxXK0BCby+8+i9nZyUUSWM5P
3RdIk6meCwIlJMZGq9TdjG1+TFhlOo2rGXJYTYO1cQH3NKPnxk+65164XYDsfWBATSlOWIC/TgsD
N6FiPN0SkERPoY6h+xOGsJDdObg1Fx/SQfLQt8NjkeHvvZQNz77QX8dueRqynhKeiDy2CA3S1clX
yqXU8ckxIJg+AVwonKbnEI1cEjpbZCnBqSOBpE50FI5BCvk+s5iPKo5OniXrqBof5Dn5UXNrtcM7
VO/HTDVXvc4QNQIN6yGetDnyVWhKDMv8E+beG03DA5oyFweqna2qt77HQ5HnFdTtBYnL12nE2tmq
4p2lM52L8ftadYRUo6ZvC5lwP+ucL4/EDYUTPIUDhOy1ZL63hxK8DBJsC8rles2+MV7tEh4Vq3sI
m+Dd56IPhyje5EBw6N/c5iNIIOJeHWRoyAuHmZUUGYTISbaTqZ+V7lx8NKdyxpV7P7v1GSCNG7yy
HAzGsELv79qQfk6GmrnfIgvNDL8DBjo1zZPHsKhIABpIX1KtzKuu7ODpaw+qZJJs6kYNcaeZ66Et
7lDlh6xWnigv9wXcMb0L9gsjgFh8v7kO9egctUDl2q+dVHd16QPjKQbf4upqMzIA7ys7mXXznjk+
o0C8ZxWb14qs2s2xcg2R1qxT/V+j6BTLOnK1V4x7FD9RXzpr+esKhcObsEmy/3apcpAgFXW4JEhj
KCbk6BknlJ748OEk2Wvg2YgnIVKcOx38a6+ARtq9RxmphbIeR1jDGbWxCsaAh1rvgNyf0Jb+1GzY
bkZtIKRaHHsGImJ/vtWi+Tj17Y4p6I8aH5QaFHYwJ42upodQEGqMAW1DH7GoyWLsQG/8g9/b96o0
V85gJIAsDDsbHbJM5T8jCB+nkFkjy0EtB2Jf1pMBaycJ2zO9pGzhYi38S9vjll7lO5+MAvPvNxXo
TIB4t3ENV3Bogoepj35cSgHEROFiwACIK7pajNQhvFN4dGgiTl6GFk0pTdsYHv/84ygkPXKG6VXG
iBGXMEov1F7F2N9oOEH+j7PzWG6cadL1rUzMehAHVfATM2dBiqKRKO83CHV/Erz3uPp5SrPpw9Mk
I/5Vx2eaAMpkVWa+5gEzPQ4XkbDhi+LTdINrdPY+YtJDliwMDXqo3Dym1wJ9nd6LtnFDPZRsdqcr
vRGrBNINFT2nFtnRQKqn+kIU47MkeKirWgFrSB2aETwodabS0tcG6zHmUprVD20f/s574GEzYg5+
3L5N8GiCKt2VZruJjGk7avnV6NW7MI1WPS1StDxcTiisPGlpVfCIeqDK3XagPAGRXWlpWCkod1r9
1aePdEoorStHM177Mb7F+3s1pf7Pq4YaAARKH0plLatB1Be/1N7Xw+CXIv5zo/H420qHwE2DjeYD
NMSCQKkKWEhftJN2UXfxZTThEgKtqU9sBgHJszlbKQ3fuhqehF7cuam7ltO86SCQWlwhRItNCHVx
KCAFfNjEhBmVilsV7936IfHK7cz/MQ5AORskQiIYUBZXXFV8rjjO62K4pljtCcGdi7+juqUwr+9s
r4VR2Fxnqo+s+PymqfQVLGo9YXhrFB3qtclVHkVvbtvhTfIgRLrKqnrJIPV2uFOdx2Dof/NqynKD
Pwylxsu/5UYY0hedaKXAxlTCFUu1rFyKds483yA1+Ki5VOnahixU/wGQSa5/WU19AomntrcuPdQP
QlMHhKziyldhoQXXxl/Cs+COfKVDd9HZ36rAYBOXfmT/0UUrB/27GEiA0uoRCTWwzPBBpsx5UMuM
/g5305IB4I8JKw/XzK5i5C1CxktJRZjOlZIfVIoiSJ29IT5jEwqg/f8z5EDoeapuPZkm0rX0dBZO
hEzkWCJSYa9y2kdgBz8GaF8VGV4E0wrU3IazcmkHSuwk+FIaGLS6thIAj1piM7zdtkWzhoOASsaq
p7z8M/QgF8hZQmSagCnea+SZk+bjLA8gHk0ETdcvleQQQ6x+RS3G0cEilO4DymHAvGaOlYl2EgmB
vBEUgee5fY5Jkxg2o6FZSDYK7PSCSdRs964Y6mfPoWmazCsPGYmiH55mIa4cNNYRdeg9+wsi/zXT
c6maJgFv18SAWCpjWCiPZ3Qk9FZfjpn4suxqr/T2lcyS2gZKrDciHozWdMXp+0v9TkaEEfRp1Jci
5XM1c5GaR+u78eDi+vHWpNOpAm8chU9O3VG0uIH1wlW2Q3yg0PcjELWkHJ+U2p7IpnsJHVk9y6Al
rhqfN473nlOupTwBKwhMnPumd/22EMNGqV8E6UOe5xdqr7Zi3CkVoBi9SBs9SaZbKb+UwIp8s75v
wnbFAFLBbLj6eXcxCisVChxOMj02DSRmtRuTMbq3MEPNzfhS6Xv8bFa+Dh32e6rB9ziorSNn2rI1
ppCb0BA24CAGTLGi3zFdLHUMVwXhCmEjAIwA7/INAgYXEoy1YlaY5X0VJq9UMX+WxgB3x5Vyq2yp
KCCiZyNWA+cFyhoaokpxOt0otY7S2FtQ36FO8wDsMEkMOq431ITuKmrMKAGv1BCZHAhKZUWF12oU
v7hLUR/CCr0FrwWdQv0dHeoUUB57D4fxI0JCTUm5ibJa28NwBXZaVdQpWYSkW8gwE7KsIHyBRbRq
IFM4XbBUqzvmuFIYUSVFqZRV1DDnub36mTvUlRAbxMY63M+ECzXsCWx9JR+rNrk2djcVRV+lVZK0
+Dba+qdMPkzY72Ge3ShtdHUxUfpEShNYR7WyYil1MrnJ2Npo6l8SyBaOS7wWwT6qHKo2CguvkZ02
j1SLY228sH3/RjJv6iRSb6vGn8RVjVZNpydCg3IumlWlv6TK3q+HyeZBm0g62kaAeGxdvpaU5w2Y
cUpa1YSSnWJxnE8Osmn2moZKRgk1N21SPB/Kn3+tYbBsM0kqrgmcPk0P+lVE4a3M0pc5MPdqgcPP
2ka8XjrUl0XQbHQcWDWXWQmCvZPY+8BqLjC4ex1cnAZ6aHES++s3uxmemkRbdLL5pMZABL0Js1p1
xCIODhdEvKoYqOU3ZMmjY7vrGnd5chOU0XwWoWVixxjFz7zWtec732kSXqrpRKh6q6SHHNk9h0NG
gXZQxmOXPndBtWNiEx9jE/mWKoEjrXSvEG3BpPWeoht1PTCtxuvYaYyGhYGhvPXovMikVKirnmYa
S5tjL3Sya2D0z2XzDSrxs/ZlvMmaeKeGpBUsIqt2XzpQBPUA7Nnvwc1Qlg3JOIewplfbDtSBIhRK
Oy9AG0yUl0nf8rVNupmgHXoScyAtJ1p3/a0Uzc9lOYorn9reeJ8P5bb3SI3b6Fbd0OIe0+MI/3Hf
TPFYCXe4H686GrB05UGuodNsUlUfkVLCtAsonfI3AO9KkhazNmcj+Wqx4KO3heSCsbbt4N5F88xw
vH+GUd9orXPP3IwxgGAjWRm+3BsDqNqWBgzndHItpPYxFBgxmwKdeXzWwKzjJ1NbG6M3H9CWu+26
AAWlPPolcyzCRs+81hmnodTurF7mBE0o/8a+l8l2dKePPBE7DLcvbUQ2Y8Sj1P9ruN2uUtR0VZvE
PUSOxW1RyJAueLwdJtT5u4gt3JKAVHmzMZx+YyF1pQ6rzsQ7yoxlyBGsAbOHONXmgAiGRlllLzEQ
IBI513SEAVuhmTZ28aqIwmZBZCPg3s1FhBKQi8xK861ON0NrlMb/toCSHQecrJWmr+oEhQPiQx2n
d1oMrA2JUysPt7MYitXcdbAyK4D8HOpUV5+V7r3dV89Z3b5JxJUmYNUgGp6I1b9w1NrZNSymKABL
YeI9ECXoGXCfKtBudhosWGC/Km1a9TdV87BGKBN9cLr1uN74s72pZhM2VAOeBfuFhU8oKJPgWobV
fc4tX0dPb2wddE5cOMc6RjN5n16HVfgxDslG3UIDpJlbxJYMjXZ0PGxSorDOKNCC2UeBqiTV2DFq
I5CJuG1fwsB7n+v8Zu7Da8seNoORXCovx9mFKZoZPFJRYAPHXQSBcQFvlYK9yjPwxJjhXyYmsgLj
M7Z/0Pc1+M48qUEuMLetTZSR1CGF3QQgvNnLdE32SlgtJmq1mHwulRZ9BclXDv4NmI4Vtbu7qMHY
IkxIr4w62BfW3GA5HlyYOrdaQ1ZUQSeggaCnyOkv9Jm+aQmRhrtfV4qVxeHuQ/SpcHMNjdFft6Uo
7yIniC6Q/oWEH4lLF1lfEqEHNxqeKneA32Zc4IAH6Blt5TQtXkNmZ+JywmmDVAoGHjGSG8Yc7H3k
hKHzIqqEQPOTm8YbCz8Uii7A0MCB50jIZ6j903rnJoW3w6SnvKtXrJQDKFWpe/UnuYv3v5Ovt/cz
+lQliy6RPpo8UXAJkGVfJPAiszqFsJdCa4fattEq9zK1gyuz6n8pReuAewIq9xyA/hrYAdKS4b2N
C7zDQ3JMujERQi7K93QMVdKLEPOjhoCijHus0qX1g7OYNozfdArfGqtdWyK4r0lq5kDpB6dgoEd0
3Asj/pKe+yuZsUFgSqAKuTMWMjCYF3o0E1+76VlYDqkar6ebwxulhBz+Qf8y2SG8MYHkRElxPrHj
D9ss7vSwXEBpXZXgGCakUrzE+G036SNy2eyHWA8pnXALEyAI8Rwo1zp6Mku9UZUnrUouRfU1Aqn3
pMI6cUQorzIvozRjE0UDq95B095bXoeMaj+/S0886iJGEVe7Ksr5RXLAYAGy93IP4ydwwj4yDCUW
hNLu7w0HpfSENUxDPCSzir9cJBDoq1jOosytjbo0CNfSl1IXO6S1PkFK0yIwOkpv/YaC2g6pl41d
j9cWtik1639stPs45WT1w/cBj1B2JQUJ6i10GdHWSbSdw9mlFb+QwKO4PdhEVtrrgSdXwQCPpQaa
5UUjVhaT9WDrzeeEQJjHONOdvS5LzI3MrCJeTLdjgo1Twuv0Zb9hbNAUALQZR3KfTu31UJFKQ+v7
iMpaonZY3MGTvTYbAwHH/i61i3HhlQYkl2HZZqKjjDXC/g6NnXBo4XbYjS6ES//XtVvY0QHJNgPk
YwYdhsFVTlI4KYVRLkYTqRc4mbXQHchYSkgq2GqNgJgg6uBCC4IrI2i3OR5KDjyhlWGYYAitpqPz
Ib9NNNbXmZ7viyZGu8zhMml6ybZVOAelUqU5QCNyIEIGUkZz/zYM05cmO+SwuH5nLPjBp/WlOdUj
kGccZjPoiO0Muc2eQgxk7fya7PerLifEtfLvdOreRhrhCZGx9zGcknq7cLheBawbQ/kbcBbYyJmr
YCsFKHxVI9Q78TYGr2rsc1f/0GrAfBjgNAWScAN3OLXvRIk4jrIxrgz/akbz3sBeoEQLPw9R/1DG
wHblfbrwUJbuENyphYbmyUQgBidbT+yA3K1IBfipBox9hXkN6/ZB6ug31uHOhcuqA603PP3NrPWX
wqQhlgrUBIM0X6R2tfZMikx807c7+D6o3m91bwXEeFen4FRrz6Q0bgwPvjSXFsD9BZKY6yqJd41w
l0q3cKqowKC2z+jkcESEXb/Bx8UUqbtwqCWgbbzI6MpEWbjDSmmDdOmjWmU9Okum8h5Ikvuk1oOL
WvN+iYn46bn7gpu7Wr3KFW2Q3qMVGm91jJFu0clnZSfd6+3a5sBjH62bHjths/0Jld1o3GC+uetG
7Z7jYtVowa36E0kMaEm+fBIFegipNF/9yN0jmJAg24dGCS2By9RpbzNXe+wdbd2Y2kWci1vbhVFj
d2utTq5So7ssegpllJq+CxRTnZ58TpPv9qg/B6NzN1buTDmfDh/1XLLM+tIZuIWkVf8Q9cFvYDkk
8LgMN6xPiY6Ug6ts0aRrfRrKZa2U78o2+opRSrb4BNTFwJ71FejfsbuUVvOJst5AIu1qi7rWJ0ot
tFiw/lGGVp7jrTI4ztwNgusU/JYUFQEb/h63GP8Tu1/6as0TUlk0Y8LyRb1T2UdssClduLVNjbWg
WpqVuGrZbO689e99G83BnvoMpq9wDf8BQU/rbB6nTaD310gNB0tZoMFijC6Anlw+zdbwaAWsMWC2
ZvTWVPqzjxtaN5a3FW2ybRYEkEkpeelIMUGyww0NOFiGioaRUb5C6MRIQZ4MAHVJmSZ+mr36Gwdx
3ItIxzsKFXZN76QX9kvTQkXqRQAcH/rKpJytKoxKcJu66pJ+DQYOCQSDpEoJuk1GcVVZiGsxrFMQ
AjqJ+tcwaHdTbz+qX4qVGTGKvk8R5xtctXID6uMu8GhYQrnbwLt/wVMnWIjJfoe63sFW9W5FSWrY
Z78TPF6oK/j60oBkVyUqgRHxQ5GbX30yIBIONKj3qDGO5T91SOfLK0fkRjxi8MDE67J+ArEQLLwg
AI2GvJ/BwiZk7TzHeQyn6Rt1pN/piFqJk9bbkrvL0JfvOG9dRTWiBUU0Q5TqdhOuxdRDA65tlYmS
4zTsgiD7iOb8quVZRusuQw1Wq+kD7+AI36pdWHLPwkkNkLWF0q2BbUVs2B+m5X74jrFr/KQBkVll
aCH/jAt394mGtJ+Y0D5dkCqzHjz4Efl5HF57Zv3ul1CNgYlBSKZz4tTaCgi/RxpMIWoYIT8qpXNh
GtiWeN3D2Eo65NwgYxs0gFl0z1MB+szKjPfJpXCHH7a6QLUazGS1ysu6VXDw/Norml9+3/6j91SJ
Ya/qi7p3HvuEznEwrGuDOGTI8M0f823t2QMpQrfrLMddRlBHFpYnf0uNSry0w2Y1Z+4WMOub8mHH
Bm5XR8kTLpFPlS+v0hHEqipfGa1zGdLLoRsbkqiV6x7F1NCO5WWGQU9MBoGQYQSdDDM3XyHy4MUG
3KHmIXhHxJFtjulTX+9lbz0lstyK3gDm51e/QPcnykMZPA8iiEFNpYlhKJLsM8qiB7Ms/JVnYScF
zn2LlQ/4BWyDjJqooaqpThXCd2MwB/gBgWzeCgLfQhvDlyLon/Vsvq91bSUz/+4/Er1s62mw/bXZ
w2WyQmqyEtFuZJWwWJrforl5iLDunLIcUYdhY0CA7MkGA8Mm6StXql9QGdM1sQ81mXM+xroyxP2b
E+uBUbLsWCzCMpON5mT7zJjstTQNyIzujV+Ci+WG4JTjLuf2mUq8JTRjgNWCLC8lCRTOywsVnMjm
3rVIxMu6A3GGqeMiAjSGyF9y0cPEXAxOj0iJG3yQgKasvnHn5blBQ+7TSq035TYOzYllUQ3EqijC
LgpnKDHC6XYLGzCk1XtLzQJSNY8ENsoxMa4H8Mli2ovzWy5g4hv+bq6wF49jRNRD9x3p5PSqyiWi
FnnCBMQPIUJxhouNZhxthqKnk5ptbL981SfrOy1Vtgn6jGiWbwUlpjzxKA61wZvXlq9Vnt/3fUO5
fWNb82ddQEFVdumGRE2YWzP/4NKYKC6wL91HPc71tfvbDPmXatP4QXRj1s11WlCEtKeNW1F5n/Xu
oresN2NAxNeU7YdjaR8kz+gbT/Qj8yh+rK3hluyJFZIGz8pJNEtpMFt19+TpyPla5RV4LGAlkfdP
UvQrehWXAfe/SXxqWn7GqveI2bB9sDqS0hlNmmja2qL8CmN5ugjRQULm0nj+93/7P//3v36P/xl8
FXf/u9D+jVrDHcDQtvnvfz/2gAMf7UDSA3dLHmAXPQmsr0Egm6NfhZ3a5yyt1bv+bYUfPIKcIZp1
bUw2ImpVXa19d3DpmGt7aSrKs5H+0msADE5SLjszegS0dt1abrFlQf/SE3IpLd+HvZ4ggqV9W+YM
piHS8DFg+3tW/nsGV4UI6a+u8MiYvBqxFZfLVbPLrfo1FMVtaKVU5UX1onccIUna3uY6lUbSrHKR
tdZzlE2YK8+cltlS6yijtI57EafVRTv0z3PQvAZWeGdktD9yywMdaBX3TmNAykQC3nTxEsbkwUFF
oaV8DMlpGqwPc3Q/3ZSuV12+hFRsnWTY9TJ4Kgosfp1Hf45va9w2lq5tPIWZvS1TsB0aZE215sgi
6FSFE+xxfD5PT7N5zFb6wLd8gLhk4WEabeic6KvMN159Y/iYzXYfsxP0lHJzmhVYlDmwVWJ6pIu4
KizOPhf0AiWZFgPoyhgpvVfRjVYYkDWRlHXb6zodvozOhgcLc6xyBiYXXb+g6QIw8wV6J+BTF47T
vpi19+xE1mPnZPda1/2W+PrM6MeJARambXvf8GReZGa0XByb64SCAiqdXzR0cNdpHnLh/lOTW+Ih
wu4/PShHbMPtgzEhK8R9Ycg0WnjxItezGOxFRRqNuDoayzc5prpLt/fWp592ZAbsA2v3OrPqugCp
v7adFAeN+mKwKGWFU3fltdWZcHHsGYem7qOde7XDFylXhx7kqOryoBcM1SA4s53FkYjhHnyHacO5
jClZbVrRP0e2+9ggtOx4r6oIOE1vICFkfYtpXJKHlGbQmaI/LupbJM9Pj6NUH/O3eHLwkbnh64Ol
68nGL5s9bbWla0z/jB7QLt2X6DCz84t2GRsdOr1Fiti8ry4MbC6bHLroSR0HXGHNMXtK0hmYuw+Q
GlD3xeg6ZzzcxZGV5ajD/vcnnJeA0Cv+w6Jhm02Am9clHVzFXUitch1H8LUUY4gWWIFQARQcEIZ+
2+3mpNw5NSrIwFhb6qsKs49+ykIJzJ8eNKGC7V8GzVFv+scbJZk/mgL9i/UUDDemcuUCFKiuNpPo
9q5BnwdkAyQgYPj0xPgHRRQ6/Wx5ZMU4zv/77LkfuyHRBmcdITrnIdqBrRmdXlDITmA+KYAvVkxU
EwC3K2YYg4JfgRoasNgFnAdFZ1ADWUM1580c76GxqPtCpVEMOLw/T7/n0VlTu+qPMcLWHvFyr3XW
fv0god6Y/buE8zhOVwLcJW/MpYrC9Q8suTC4lVAJKRS5woeibBDc0jOB6ehsqZH8402qpg2wQcXi
1kAXfqEaYFGewFlPKfGg2UMBR3Wbyzy462lQZGa5jbxdobXXp0fiyJ3UObh1FKIaCkNE2hqw3cXg
aQgQ0WDGOZvZ4fiMUDwlLT79rKPfenA9iEsPfxnQxGsdqAT/tLN67qPNTWN/x5l/Wff2NSuSrJGW
YOpcKpLs6ScfCZbOQfgvE2A+dpTgI4w5gMKOhpA0dZzIamw6Tj9CrfC/7bqDWKlhSNtkEfG41vH0
xCBWz9rbHvUR5aDHhjxzuh/bYAcRUWDOIuqq1PAiaC6hmg+N9TAk5plfP/IR9kEwK8dZH+yqZZzw
PKCjQd5YzuSiOkWTerJvXMs/c7YcWXf2QZCK8tKqwYtr9GfjvYN3zNAmu0D231k4bczGBwRoe7uB
nvzp6Tn2vIPABPo1R+tIHclAhSJ3ukyQBo2p/EyS1qRykJmG8LWj+fOvLTn7IMKEuPSEgcsDK5ZY
F6CQpXo7I/lOAkXnzEOOrAb7IHgYUsPCa2Y10IghPRzjywy1jExJ9J4etiMbxzpYELnt13agwgOq
rUDdqnWHql9pTetCpJ+nH3EkZ7AOVoKjYdww2wSFlloCfU1FGvSsM4fhsR8/mPYkHWKkA3x/rUw3
bHrbbUZE/dde/GCGu3AWVVM5cE5q/cqt8dLtMks7s16PzKx1MLM02TRp47G4dgPwW7gRIa2zkRjF
nH73Y/N6EPa10uiSemJcciQo8H2xVdNturFmWgtCgzd++jFqmP8SFK2DgO80g8vpMvvrqUa3o7Xf
/GLYUlnfj/TbILecu/PII7cw6yDA+/mEc0hEm3DIhp0YwHNjg2EGTgXopX+TQfqii3TtxOKjiPR7
5a2m0Cqj7bs/tPJI2YTMM1q/AjkvgddsOgaXeVSghwzNiR7isBysFuI10qSFVz2hPPK7bL3rvunP
rKZjE35wfgATD2UQC3/d2HABEx25mnC6t63u9vRUSPVDf5uLg5MDknOqdebEXGigVDPxrGizw1CF
F+ls+FgkGF/KPMHFWGQIAa4XBTQ7IKHfCHstx9LZ6ShUx6IGa+E5i3iGj6X8BI2RpMqgOHL6NY+s
GPMg4KRlqk2VRmvayiAdgdShwjOUl21efQ0u+gGZ55w5gY6EBvMg7lS64Zph2vvrSNAUNML4Vx+Z
/9ruNdXX/XGpA8FTzwYCnRBZ4uu+tB9kqAFujs9cX4+s9p/M/4+fdwEAQ9/GZAvlMpQedG5rZbry
scbgwHlOOAIm3Xg5PSFH1qV5EIh8O7X0pmNCqgL14bpZNkN0n1nDmRuHPHIwmweRKBIhTY3B9tbI
Q0HTljBQu8mBrjwPS+Uy1cFYdKKMEjP2C+TxL246PtRKcqCU2r5F7DtTHMGmztAyS9tmmWfWm6JK
F+i+u9LZG5qXXVrg/keFgxsSA30BxXZTLl5Df6O5zZkddmxBHQS7UNf7Akkzbz17waWPhVuBsdC/
NgkH4S3vMF61Js1b24iWB0W3dVTxNcHC6cw5eWzbHUQfu7Nr2msB8ZPGKaiaCUAITVtMOaJlSi0f
HdHv059yLPUyD+LQFE9RWI5MuOnm72Yy3eZJA9ssvEZyclg6In2Nosa4dH48cCEuoBQe0Zlv7pST
VgwsJ4sdxO/CcGXhFNC2xuPpFzsyBMZB5GkD5IPCijGeRlrDoMWVmquNf6niHSqT2dOPObJKjIOw
EzitZaWZ460JCR/CEHcehjynf/rIoW4cRJ2xMrUC4y4uO3Nz70TxTaU7b3Ef/gPB9szsHYkGhnr0
H5En0fRsQFkCbyE3exkSQXsWYaJmBHZ3+ht+Av1fjinjIN6ISBRlNLKLZIjgo+FsBzz/TKH0t9Bi
VSJq9IxdAE3z6K7iGjK+W+mvs1bdOjr98Knd6LX2naNMEpdJgWfMVC8c6rFabd+XQXeL4DQkYm5s
qFOR3UAtppyE6x1MUZi40QAtIM2hf8zyymroiNlJhntL8llAcs8SbIExkksiuZqbYN2ncUSAshS/
VeO2gB9Aya2B/j7eqEoNULlfnR6XI2HSOAiTw2TWfhcZRADillGNjznkeSSPyluZOfcTR7PWC7Du
/sfp5x2b6INg5o9x0HHn99bKUEWX5i2Q9dfW0YIzAefYWj2IaDDxSoEOJ3L84KpLOKOV5X2Von0O
qvbMTjtWbjAOgpqDyIMMZOjgsttuy9y5VdReCZ+uwBZE0boV+5weBDWf9Eld7ya4qprZnLljHxvC
g0CnB80IJUQ4MA1hyaCRGBfGdk7FmcrjkZ//OVD/2IrdGNR4pUzOOnbT3y0aI0oHTonsn14Ax0bv
56r9x++3nofsbCnh+4fyBs04D3NYdowitCgTrhEECbxSJd7DlosF0nBleuWFOETQ9j7zDmo1/CUY
yIOIFtWuU6KhA+EtRmUnp4oPwlx/Vzp6zYhywYA7TROWyEH0Aia8eyv7TIGE5Pb0Cxy5aMmDcJeC
Chu1ikatsrJqbEjE0vQ2OVhAW1ojB7CJj5MznruSHtnkP1XVP4YcvFJdt/ForxuSDiUBS/lYeV84
8zaEY1U/jKJ8O/1lR44heRBPkk6GZocTC7CyN4RVaI2bF6d/+VjRXh6EDlnmIHBLTrUwTjbAzHZK
4xQToxy2IgBfQUxJ0vx2BP2Q0vGNJjyp6tJ5VQKgGUOboo8vncbZkmCLRd51TDoG8IhuyTNr+9jW
OQg+nRNKszEja40hPUwI/TvGXiXw5jN32mNjexB3cF5vUq0QFuqJTFs1+o+aBzf/9PAe3ZcHYQWs
Gcc51LJ1jdDzFIqd+giwnRvQaMigYisUgs2MR2Prga2eBlwH6CFfmMg2nNmWR25K4uCmNIey0JGO
sdZ2V6dwFsyLkqkr8WqbIZDHxngmzTkyTT83yD+2Q55YWtaW0lpHPWa3Rd6xGCCzN0575kOOTJQ4
CC8SHFVM3RYxNZSkPC4JykDz9DQde/eDyJHX0mwF6lBr1Jj2ysrOiHGEi5NsPLMOjk2CevAfgxMV
MWjZRnPWcxf8gvaGbgR2GrgrBsx+OGp3p79DqBf+SwgWauz+eE45a3OcwJVfm8JONlYNbIIe0o2Z
IYQM6JQOGwBIA6s038cJJ7SQfdDH5qMPBnQHqbIrDSJRTXtvRqj89Dsdm7aDAOMOZewGVssr6cmr
V9Kuzvr5zJo79tsHoQGxvd7HXNxd6/i8IcT8WcK0Pv3ax0byICx4LSjeqPBxb+DGWLU1KAdZPPWG
9xB66ePpZxxbdgfBIdWyoPNyupE51LQsRcRR5c9GYZ+5Ux0Znh9o0x+rIXMSZ9Jt7jQu9RLp4gID
burMtEo1xn9ZavpBalRioB6goQytHzAX2EJlW4iAygSRGfWlxLYR77V6VtX0jSnQCCIbWkKJAsFE
KpC61mviVNshhQ/p6Ffh6N14s3jobXvnKl9BDa/5MzN5bBQO4oYF1XVoUzZ3S4LVI1Cue/Xr6Qk8
skj0g7hR5447ZzE/TT7+rLS+JjUG8FBNCC2nH3Gsra8fhI4wSHKU7XnGnOjQ7YtNRh17FcbR91xX
43LI2/dR1P0S+iuSKHiAIrBoAHGUKPei3tFfAAipLk6/zJEFq6sh/mNB+T0sDLoj7GXSYWLFRRo6
NxZyi6d/XqiF/7c1dRArRrdskWgf+f0cbKTKzzAh56gcF6JCmd2x9LsZrdhc75NlYk5nrv7HZlGt
8D++qgKGPcx9466DylgFrgGXG8DcYK7zNP/n9Jf9FMj+9mUH4STSNVlUcvLWFvIFdO7W0PSBGcUt
7TqEmi3lRYXvhRnBfSibfJXP9c7QYLAoBy3DS+98D1n7rn7DWvYTrWegUhoeZcnvSrkgajAu0PQC
9zS5GATn4S7ucKtMqrvMkN9hIx44FwYUw9z3MUUCHwUMoEbjpezkG3T6m7yHkUL2C2v9yyn1Chog
lteivB9ilF37bH16FI5c0PWDeOekRgnlAvmUeKRXiQACZML82q0AcFcJXkX5uwF08fSz/n4USs87
uPfYXefio4EoDQMMHc+q77quuZGwn7u5uaA7duvpiNTMY0Mjn34TUhj9Ej+FV8oDuaI453m6saPi
3PXlr6uM9zmIl0Zsh5lwvGAD3f3SHqJ3wWB76XiB8NDn6W8+9oiDSFd0mtcFIoS843k4fmnRHm+I
y6BQylPx6vQz1Fb//xYyn3EQ8qYss0qQscEGX+MG/57qrizbzenf/uv64LcPQl2FfDEHFibP2CDU
Cwl+UFAqETEWdAksedvoYdDI5MwJdmy0DoLZaM0T+PU42Pi1WFW+xsQgIAdM8yoy8PU+/UnHHnIQ
0VgG/JjTIOElMLDM+pfUU3oZyDglhXnmiFDT+7cpOYhfOdjEdkgThk2AkPUMNBR9J1jqSDcvJh8a
FxTa01/zkzT87VEHYQz3zRHsO00k6QRPZR9eBmjqBBGyg9ogNz7asj3K/vSFHuCA3NAjw5IoRpVK
E9NFH5WwyLBUhqcRFsiQkJSgUymsM+m/+EHs/e3tDuJLg7JzUWVJuPH98bachhe9JOAWkLszYzU5
8YuyHcD9O4dXygahXXavhGfiolqXVfBbOt3SMoLtJKddgXY5pnwX0zjcpFDQtAz1G1OjGlnN8tkv
/e3oOG+6haVppfyo1H+R3KblGFwPNv8Gk+vXmqAD4vkZsYpf+tR9ibTbJKN1V+oJKu9a9jaa6AgO
klS5r4J9MMoUtifEXh/wOZG/6C4Q0kVVktrUwhqip8lzX4UB5W1CtEoR2ONJu2vo8i+k3j+GiLk3
WoGk1STvUafAdRJ+V1PgAqNFL5VjfZlyAvaKh5IrvkVooX4rbl3Z3XSRdR3E6W1glPtiMnYD4rz4
cXFkoI5QIfTbfVnS3Gl9/I+VFxslPBemzrZwzPfaTd4EqMJOs97TuED6NBB3kz4+erhYuMO8cwv/
lfNpUxJol1bRX9mWtsK2zwS8DzUe+2qFuTHT8Lc3lRsVsAx8K/BzaBe9KK5yGOsNEnuoPo3Qcqvs
coRJFUfzSz+hXMaUdaqrBEWNi7oBe7Pf6oOPeBe6Vv70HutQOhVfCCbBR49tE/yCAF/WIlnHAT4e
nbcLQE6VMNCtkrt3Csu6Th8619+bkb+mcWquLKvaaAJUMfKUNHybte/3ewi27cKFJmY78pfS+wd9
gcpfCldJ5C4ebJp2pTwDPLhSnYdbqDQL3BL0dKFZdGV969pE/OP0toRw8PcQ4B6EgDjqdem7EGjh
q93KoLkPLXgDagEXuFnMQ/hbRuVlGYpnkk/Pql6zHo/jssKUAP8bA0YIiie9uXcdeHRianGFDudX
2RkAvqZtVmgbw7SussD8FON0Xagri7JGQTgOPnu7Lmp8Tp0pfxuhsxSNjxICV5c0muElIrmZQBlv
UWMYWWZd5eOJYaU/3YK5F7ez6UBZdpHPdC4ESO8iDW6Dpn4JI1w67A7Zlyza+IkbLbCgvI75uaai
UKMsidDhuzW4TzUCkaPChNjbo5Q1p12xc3Sw2vgCrVuyjgKR8Ur1pGlIwLteoaHqG92+wASElVNT
uetgutOFVI0je8B9C7nPL2isewfXHSRuTfS8rJswmq8Ly8cCHVm1pVZr1tpMShLn1n3oAn3ryJZR
QFoFuU8QUS3KiFRAIgL+7AcbzMY+ICRd2nN5XWNHYaBOkKfyukDrIXaygVKJsRWKzZA3K5n7t8kQ
fHYYscQokuRh5C9FLZbYa3wmBjLqUr/V0WlNZnzlp0legEF5UXPTqn6/FdnfTT09DoyrYBLrOrlR
bVRLyQoh1myCrUGV7dkV3Tqu8ZVyRHvjo8u7lLO8LNA/QQcIYUE+Wq2BLGp+x6kXXxrwjRtQy2Nt
ZP/D3HktN5Bk6flVJua+WuVNhHYjVAYgCAIEQQOCNxUACaI8yhso9O76Euye3W71TGsjdCGCBMtk
pT15Ks05/z9TmWQQ8i5r0+CcTU+NwzjLuJovUL7R+59jifXWzMKztWPT3gcx47mtu5NYxldte309
G5uY1uzgZqoEWlshPXXgW0WCmQUPgApcpmHqF0mkzWRL+RL0sibed2lXPOCRjT8tLxcLANS8O7PA
IW8NGATw/fNwfQGVICrB/Muh30jhHMBOxhia165XDWBocboPI+s+UqTJrUzjBbzGd7XDHUcPQX69
4tCAlxNkH/axFeSgGOwBDFG1r2YOgLAzvqmVvoqwJXIbCTxgPNEwSg0fZQhQagmnSPrBc1fE20K3
T7lxWQ5te4yGbO5UMT6qElTEdWUvy0455QMeyU3T7rHfB1stn3YFb86MgbnpJMyji2QtILvTDrf7
2ujvFKN6NBIdIphe2uuDxF7ZqG5YwJxbzfjZh2Mg2ee/0Cn/ZCxm/2H4nGtDi5chFi5TojG5sKO5
pWiLNBpNd3CuuyqEKCHX/+LV/c8SE9f/8wwsM845dKqY1Z6N+ThaLB20K2k0JzdaAv8T/sXY9Z8M
xuw/jI/bKe87I5owXovjt7Nl3feYOmfn7jO8/pXlovbPNPEfxsfntnaU4pxhCgYEpReX0TpOzG0I
lgYvr2o1TPmzmZ6h4BjMzm2TmiWxGk8mnLTHLF+pibaCq+HYVfqThT0FRi/3hWPeaSZ1oSesHxow
5UXnO8sBwgCz6PVVbu7i2jiZRrtu8N3Hy2WRyPJ7qpXPjYWN1L9+xfzpzB+ghD8Mze0x6hVFwSb3
nCbPnT7sFcVenkfpL2Yu/yz6P4zF28Iu2EkesHDrpJ2qK8caDHwdsf/Xuf8nkxb7D6Nwu2sadkUj
9tov1l3sFD2g7Hr3V4Pif5b5PwyK4UQYYVF3BENBsr6qwD3Br8c8MxrKVROJoXHrD1G4ZG4Zao81
sOBXK77XtC028/+6fKJT/snA1/7DwLcbJ+Vi5FYEMHbqXmUYh7DCAE7te2TAYzNOjPt4BTDV3b9O
7s/NgFRcuH/fX7O20Ez4WaO7SOqBQz6G50dpgCVPXYMIZ2aRCzQYJ5mUzi+XjagL4ewcnvFgjucJ
YyAcVdyOIe9gRock0x6ikD1/AbxR46/Kcs8FL3cs952YAXYz1D/rD//td051zc3J7vNSTjUGge0f
Tv/95ZLz+9/FM/8I8/sn/n1+uqwP+an5Y6DfPUO8v6brH9rD706Coo3b6ak71dP21HRZ+5vbnwj5
f3vzb6dbLC9Tefq3v38yYMAXdns6x5fi77/eWnzhusIyLosHDPv+4VsoEvk1hCjFv/39fxy7v626
hh75E+XvnzsdmhbvQ+MX2cCny4KnidmXY9ODhtNvd2RHUW3Dkg2C6Eh5canb6N/+rhq/2I5j4Zzs
qAB3GcIYp7l0v90ygL+yLePvv5V+8yOxPw3y506Qmu78fknQ0izSVWXN0HXLARLij64POW6gtaKA
2tP6ufv28fLYuI+x+zK6L8eP40fsVu7j8ZEvrjfuB36F7lEPGveouC+4x7rHWNznuuqJe4Ss3I8P
0I7dd8xO3NxdTR5DCbf1AdZ33yfv6Z2xs/txEcdNkHNRhMrdd8d9eyMH4ix137/e3lIX+i33eHx8
PL6QzNkt/Bc0fwAonffx4Yi0iEb2YBsinvdfnzXcpeG+GyIOLFz4EOaDlEUaIDEHqfs1uF+WuxL3
LkT/Aom0iEuckefcXcoeABbiCZBlqRQ8YTgVeXsbnlJ3qblfKcdfb5wwS3KXX+IbyCP/6e2rc6e5
SBcKVWpCfKjPW6W8kwnGvEQoPm9vIsNvBsGZxxDP4Mkf9WfiLQfvTZQdCgr3jaIsSZGQqUuRJvF/
8OrZLYQIBTwTT3bum0Q4zb0EI/y6rAAYD7g2qzJosTNmh+arifsoe+cne2Se5praHPDY6550SWWg
Bi3KCq4WTacwxptfZ9fZ+3vnLcHYa2g8oMQSN05XTE0YnhUS2BH3teFpX+p6YO//yGA+3bV7fTU+
qqvrY0hezn4EHyXwU29shd2H4Ivhmu3m62pd7LGTNc9e2hMkYF8Dsl2TYesDAwdoOpP2WXGewgkE
93v1vAgHNs2Y9XmA0MgXbwL16F67G+aN93F8dH4k8uPl5eye+HuZa5dFV8JDChec1wgRRZb/8Xt1
X36uIFHcPD6ekarY3QrhekHWk3PuqfNwfn7SLrW3qFxRJUdgJdz5Fg5K93R1t3zTNxL/JovusXJF
0tvT6Sxu8YVB8PkJ+tQ5ljTpk7HsI9fZ9YuWj0pPEOJtITLIl+ohD19f309vT19LIX3E9YIoRsjj
rEx610xpijQwfRVGhrPkHi8iMQpxdmdYgrovHB4fObsVAvYIcU+UmFt8Bbwv8tEzZIbdrnGXzUTh
RQ/ivpBIIaZ0jtHdnrhxpFsDZ+DRr4+RdzS9I/duPeIW6kg/fzzSzzkTDz+SGXqPSFuk/kFgKnK3
oWZeGu9IvniAuB4rTyQrHueXf7OLx7d4anHl6wWOlh1tlX803svxWNGfV6qn3jIpKv6D1IQyunXR
n9SI9VbmF1qfA2JHA5Hg45Gf2znpcfLyOIsBUla91nZBEb36EshWuyv5pOLoDz/9kkgm2gVFI1J6
FLrvCJHtytnl9womGCcNGEHcAV7UAGymgOKLBB+Pq5zR+/6xXwD1GHSBOQ+fpEfjvX4gxNV9vNUd
XVzES8TiVyRCOwuFJ9SMOHL4Fh9x5ec62TmiL4QM3CrfonAv89B/ERU7kmkhh0IIqD3x+VUeyPVP
nVyoOTIo6hzFg5YkliF4J/3j44/0Iqzw/vGgEBdRXKCwfCHBp9N2Ye/Njb2wmEn2gd7fCSvY/g6e
LV9U25ZQSMu2P5pAToBXylrWR0nPNPwyco1lMx/msGDzdpgdj+J1gchSFiFIN7kRpfw4Untkju/j
LEKP33Tjy8tps99tt7fcNB6NeJPkx+PtaJb4Py1/ey7yKCmPI0q081EUVsgTwvb+IYLRU3+k4uUm
AyJ9cvvT2OJFVd1qW7TAh3iLrD5Eo4qPwyXx+Xp+Et3TEdl33MdbrlEOCFnj/nRzMkeaNKwoHs6+
M1FAUdLH07p0D/uHzQn9gna5VfAtt0K1Hglxy+v2tCvc/X738HnahL6IUyH638SC57bIO1kV5UC7
rNeH9X77IprHn58+KWDv0oannhY5SR5gfXyI5STanSSPVDNyVIkyjD5FIDLTExVFzKeUB15u/TN2
N8H+4XO+2YiWJdrNdjNnhcrbbn/kQ1S/uEmri0KgBk/bT9ErReDt9iZ7jYeACnE9u/PdfnOab7h3
8pCcdCVt+yVEfIs8IOzm1Oeu+VUuhTD1fJLjZ+sidCSwIYXT52a3m5OHH1m8FXKDsBGSm6O7AOfQ
p+DbyKcYN/EXmfrt84JaoIEiD0EQ10QL3f6LljvOwGFyX04XD7GhXmk86HvFf0I/cnyk3o4iuOhi
t4pCovgv+oi4wKtmdhQHIkn60WYz39BhROtsTp+g5QiJPc2p3NNms1uvvcS9f43c59K9v4/c78F9
4vf7+flwWEfc4Zbhvd4fDmwZuraL87O3L931XvHWtsu3d/XWweAH+6u3yUS70vko+kk0ee/SRpbH
V+Zy82HPz/r19YBrvfst0nx+fdjtSeV+vS/c3et+/VC4AUcPm4cduXNHT3fnn7vP3Sb3trsDaSKM
u/0aMSuC+8Q9qO7r4fC63q8Pr0+R+3qP+AGdy4Hsrne7hz3x7fa7jBhNDjY7BEhc3u0+H2z36jX+
KHJNrihT4RI7sCp81vvD/nCvuuvDXkQhMk5GiWdDxsCxCvYm+XrYbzZIwObztCNaIY+nB8io3XD2
QMjd5kFc3UDNLcrU+bv5bkcuyMmedWR3mq3pVsRM/A+7h92Gcj3sRVU9PIwemSJhSsvdnzwNPtmj
pFww3Yf1fh/wb0MO6KCiyvZ7THtcamG9/5yz5uht9vvXNcF3V2LbUTMg0gc7iiFK9LqnxFRXTXBq
dM9N1AHH6wMNzz9V9HrCPpAD0XS3ALfcBmSfi6IMNjeIzBbJ3/JKlkT1cu2n5jkgklsGRTTUUIrK
RImf3c8TpmhU0/xzC6j5TV2J7ij6q1AzdCP6+Ia4qYqdaBCkEyE9bXevzwf67359X7pzAm8P9yRO
TT8gMqJtRW1uN0JZULG7HVrAIzd7QsznweE+dA9UFhdupRHHoi7EL2W8HQdd7+5Ddw/VJ0JSuoon
RJ/Fcj7K7VxcnfzShUnidvUQ0jvO3sAleAq4JLJ9dnOCNYvBt0i0dEGLczPQ1rxirYK78Y0J7uVF
+yZREf3P309bizjE50rvKtAquSc0y6c4EAoUhXrTqSeukA+avRQ3t+dF5r7a7gEzee/1MPn0WRpV
dNyffNNvIb3nhFGGJ88Ujx4l7opO/XMxAG6BUoxvLI3kzeLizMtyM9gLPTro7wM0EN1cUe/V96H2
Y9KmAJ1Xfo9P8LQF9dJeiPxdb9mVPLwBgk9xChSRZ836RXg/LlZXZlewe/LKFfONy608O6qvdpHF
mrzVCCwPVd4snyNpu08hZuKGqNLfjkOXbkgn+8Seyf2k7Kgcfq01xBAL8FHQ22Lg9DM4A2SVZD4J
KwQRrupfv4m9DrqZEMOM9wVGyV5K0NDfborlJvYsTs/zje1LDELAoEGpXzxkN0YriXgav6C2+qAP
hCj0AeRuVKbiBepMdb+z+YCaC92COgWulWaiWUTbRGTgU+QOpIVgV7soQtWVXepg8OE4dF9Fq8HE
casLkOXcVyS29JjJsRZKTaAjhJ4SMdK2dKmM5qYsopZQiQBM8RE18rmL3MJDvjKX19dRXFx/XrzP
IHLL+fPZLxASURfUI0D/tyQPSMStZuHEcKkwIJQ4gOeD/yU5I5g43B9eay/0cJGe2zw3uZl3m+5N
3iByJarhRy5/ckxUhSjWTTRT6gJmOB4T2d3r4urr608D/yqtlEJEIOpY5ENkDYV+QD0qAWgwZODA
1IW8HHAN4/YtZvElPj8Z/rVT/eScEv0EE9+8s0RQ7V50LVHCz8/RM8mxqP+CP9EbRJ/g3SJTs88F
hYLh1zXXsANwdPYzroCjQwV+i6+JE/ZufGnf9DPM2cEWomoQaNt1Yf5kptbnfoY8sRHqghlx2bdb
7VCBrPninOqnaNnO71uP1w2WwBQVzDBPJCwaGL5WmnC6ncUkUt6nM3EtCsRd0EhugkU+RIYw9iIo
36/FCea5lbyL/ZirsS+RWXFfZB0aAjekOKwIMJ8WQ/mJScXoi+54REgq7+IJ6cFs1Bd6R3SI3BsA
CwJ7EJOdz7F146fisVlV8/g+nyezZCaGVwpPLsSARgxXCp+YFGKMOcQF8XbxZ6agsQyuejZU4W/1
i86yaICZrSd7DH3FwozQHii3beRJrli9YZUC/fYle0eJ6MTYjYzxJyYNYimHLn4nB2BwsyjA/IaI
xAcoZbIsU7De7/2RP4vp2hDUDz2jzCGY0jvnJXktVvUcOpCZFqj+xW9v1Vl4onlFkwtZjuiZ30lw
9p07ljCKO+NrqJd420USQGl+r/t54137IAV2NPTD0IPNq+tnwKpFYCury8Zc9YBzpr7S+WHjXcy5
TGmrmc6oitzfmcvk3r5rn/p5hszULiDJzcbwVN/wsN7gewwObBrDjbWWZ9acN8m884dZ62rz2DN9
2FC8dKF5UIp4cHDPrugiOHF9SBCDztfdeAEqJWejB8jzPF50M54NIAtYTLPLQrwBwJj2WsRN3SEj
s/MMQjYfQHoPte6HyIrly37pZXNKQH7ggpixsT6H49sPAxEeGrrZWUjZHIuOIEY4i3nM9eEOJE4f
JPgZ1D9BFqATMgaWBVojDIAA9/tZP2uYi773M4m9Xbf2u0C/rx+KDdCzfjar5vx5abC4eJWYZfGz
4I+jxYLvR+a/M9HqK6ZsH+/vvU8Li5kpTX1bGuNrEqsW70ATzt+ne/0J0j2xCsWi2PtyyXx3JdbK
lm/L93eef1++syz1zinnTKyWpf/+9rF691P3efn+sWL25xm77FG5E9L8M2Nk5jIivsXi+t4Fojzg
HN+rq4m1NdG5QEr1IxhgPJZE1LWcu9qmWUov9tpaOL74NAZUogmbXXPMD3SxPpZ5X5AKGIMXoRYB
FIT8Eada/5uaE58n0RW+6ev8sjT49P319fX09XTHwoy4+OvP8/P3JPSlEN77VzFmFON6FuZysdhI
4d7FggrnT2RzJXsiCpYIub3038QqopjwixqlZkWdMiWDpIc5p5hArn5dnyQ0S3lfZEwU1UG3DCzq
gUywLFbnZ2dhLUS+bWber0ofZLqbvU47oa/KOf4NZ3+6K1fDsThJ0h3o/dNOParHcViNOjuqnt3S
NcZT9ZgEsAqhWdNZPsPE4FFOvfojn1GcZzF74E8oTIrJEbSjLhMDjjh7E4tVoidrBP0Sawos1YiS
UXFUBeV7Y6nyt6n0V+Z9/3T671uUr5fZ62G9OezmYgoUUdHfT19/F+vu/6X9h1X8WQNc+93+cXfh
dxsSf75L8f/hBoSlmoArWqZhKYqs6RY/tzr52ZL5P/Yi/uc2eA62b4H/v/62Y3vhVBd/e2af5nd7
E38a5c82hWb84mikYzmyamtsC7AZ8bNNwR3LUDXTdgBfkuE2Yqvv120KTftFV2WHrQqe0nR2FP6x
TaGpv1i6rikQiRmWpQAQ+1/ZrVDl3+8z/mnG//N+dt12Wp3ltcLrP8TiwGCvXDGjII0N+WmwtV3p
hLHnqPmrASNoovdvYWf6mG4uGgPoWlmLUIldMc9qY931qWtpKagWsP5WTfZh2wCM9hL+pPlkhq6K
0+S8H80diJGQ4V3KEvtoBRMCTKS+p1HjnR739fO1kXsXHmG0MIyAcpZvh9ICZjGNwqeunVKAgC/6
IlXq9Ti2a82E/CO7vE1DAcyUw9u/duIuwmyqrra1GuE6Miq9C2zhCKwitiuZpeA4UiRgqjEXKLpV
k9v6zOmLXZpE5UaHYQyM7jaGYhnXvBqLo6iO11U1gTLOazGygAOQcYiqYP/gifUFpxXYLt5aJ35K
JOVBk+UVBkHz2piuAY69Hdj0KNfe0JimJeXVM9Sk82sctUNh7BU1lzPkwfm3HCahV4PU4emj+pB3
14fpCtudppNy3mOkP8jyqYmyQ2NLtX+2JYl7EoMMOENmeR4Cum6Bfp3BmQJ1xHR+AAlpDJQe+vIm
XQ5K5XhxPTxLpXns1PN1nreX8VQ31ffUQZ5bh7XH9qTCwizkasO0tUvrMwUVzGUDLADm/bGIs+8O
uBU3Ck228cMEMxgMDSNlCJdjBSjkFa61LpN1N0kyy9ciGUq4BhawRZ6yV5KY8oixj9yBapNiOjVG
yaaDbXh+aRTreVCOMKgA5hhm+uTaRU66VgrtBgaNiQsjEzXYmSEotYYOdEo9DJsGJmrfdHJlflaK
yyovBQUwDqvq2QJDNb/OUsuK9vgdFEvtinGfgmmMdTVgIzCMSPfStpm12tOF3d1Sze4cK3+0jXrb
2MCzWAy8xmh2lRnZxPB+5PW8kHjVyZGzzZMUpkP8NdVvadBAdYdwqj7PW5jPMtVcJH2zKqHTMrVk
VUMI1Y1qoGu8D9VqXdr542hnGA5kS7OA9LNjFmAyAZETRF9joJXCP9UJgtlMhVxDBh/6cv5xWPh/
o9D/P9TWGKX8i33i7Hgofq+KCf+jeFXlF9lkb9g2UPSq7cjc+VG8ivOLampsAWumJZuG/h96V1d/
MU3DVGzbMdGsv9O7zi9c0gxLcxS+AYn4L+nd3xtgWKpim4osm6Ymq4qlKX+0WZqybhxMA8JSYOuW
qh6f5KJ9yCZ7haX3nZpasDHnGwncCoPBV9qGGMim8SmsQLSIzWOrN4AiTw8JrEP4qhWeM4Y2FMzm
gxO/DZr5XmRs0piIFFiQ17/w3FccS9ho/ofxBrl3ZNuWdd1UVYqh/xGt4ZqO8C+Ggho8yvf6WXso
nesZ8EXsfqa7odBW50EJYUfo8awUjtN1PCm+lMFHEZ6kCWbWqk/ZMzUKf7xKj1V3frIKuGvk4RSW
zl2INX2SXpl3novQay8G9CVs8ntpk77ZVajjhhW6hnVuPZya/Uq2/eJSvDqJeP3YBaqnlz8jCVYG
DN8YXSvWGteyle44R+Ar4RPUU2btqY65XI8fG1TcH5GZx9h9TKzqSBKr0c91JrlDpSn+VbJbz8nS
rTk2l8CBtBQs0GIOMrjttZU5etG06XAmd6totP0mSb4qRR3dbqDfg0QXAIzOsk6YMHNULlg7oeyn
cogfTKf8kC8P+VRHsxbiTr+zZGb9KRuMem+upzN1U6Vs0+KQtuqvOW/k8twKIknVk45qWvBG6YqG
SoWxvqeYUd9BXnYOn/Xsss6mugQ7/7K66vV2nDS/hNMFUzwVDPSJrR81hVmtzHU/icCln4xK89Os
fh70OLqTDOXhnGvxfa+GWZDauObLnTK/FOEqa4BQFJDYsEbNk6ZlsG2yl12nHV+L4oyxkmMCmZqM
1cxU92UIG440QEmOqTf0PABmSCkIKNdtW2FWdq1gFtEmaxmio9kKrwtX3CvV+k6XqnltNiwpSte7
tG6W4VlbhYV8grnkKekMH+G8a5sGbOfcpPz6vIHoAJwu2YPsIxSQ3W+y3n21DVArzlmT3TOvCeiE
vclhZnPBzr8fdvAkXmNpoYZI0SXMtDvVyUMv7lQ7CM0mXprXAifkY6G1ULP0Bju+QFd5sFu9S+k4
HzX1qaxklk+v072pp4zZD5JsfcEqCx9y+FlowyF2nO2ADTeIyLt8BfIUslVLR/3sPGIKuYOQAVPm
+zYdWOi8xrsJDqgxjN4sqbdgk2HgJbXy8sI4q7rwZoe/iSz0D2ZTMuMZ6k6YpS8vocByU4DrULba
qEA0Ry6hZebtaggiwTcVrmaS1ZjpXaf12PYPbVx+hPAfe5qpf5dTtQIsNvamGiDp6850ug5O4qkB
usrKwI9ejlJ+MOroYdIZlxkmoMCgUOptdqeWw0NoOg+pkvnO9NY34Xc0sJpSluD7i2iK+gnIJWaM
RgBs/EfVDR9SGWItf6lZJZQYlp3t2IvN5m2082VfJk+lsi5ayYIRRX42MlYazHozCJOtAoWXGw95
ffmEk7rBR8KY4Atf2akOPbqser0JDwRMAJBJSanbawOkgZdwaZTp0hmK7SU877ILpLxdbnqR2j9B
l4FVeAy97KXBtc00WULCrhHulQds31NQUs+suvUGa0wQkWIbvJKuw6udIgdma/uaOX3DfIAfrOYs
Ils9tHXJuleKhAzlGyOFeVVgcFBErLCMgT0py6FqnuRBRQQuBUjv8Szpi5WtZgP4MIMLWCwz1w7J
VLGu9srR4eWPZX+h3vcTXGznRmMi6GCw0k2PvYWjwtQuO4vlBwPAeAjAczfq9G8gZyGNfJ30S+El
Q/IU5ZDTlGiVdpo2dVff93F+bCQYvvvoBVBzw4vDmg4dr4paAo5W3V9Tjewx8BvTBHZ1izFeGen3
OXgtoJsyDstDyIdNs/KnCCVkJtBxKf0O/oBqMUmL5mqztzTpVWCoEWM982Cn5/eUYTW4c+or5tMF
u9yyH6k0rJRj5wN8GbR6sEBep0OpyRh3G8BqlXcQ1GGvgQNa63xSO0i8tqx7dXKrBg49LQdIHyKQ
eRhF91dVzu7kUU+XkhU2gaRpZdBr5pcNRPbVqI155uCW0mfQN0cShtlZki6ypiq3sbRN8O9YSFoH
x1TcwmTLOwsm7A+p6F/6vNGC0VCeNK13p7bYtolwdqlGYWwDu+hFuh9r/bOVNqHRBjAoT/B8eWmc
3ff65QnKC3AFwg57d8hOqOqLLwP2C7OkCeVpeNX9QVVnsmptIrP+LszqUCSQJbaFqfm8I0HCk3fZ
2Xlxur6+V/IiAAAZK5h2+sI5koHDJdd5ZeoPUpIZ9/TLg4WTywKUbtZWG9OrmYTMMMplG6fJ0LaX
hAlACUtwLmm+sY6Z3FztL21AneCGK4XWK+y51R0Gog0eKGAOqV3i2dUV0WF+5je2tay7gZUKjfkc
Pq7PutE/J2Yzm+yIlb82TO5xPYewLLLu0tSPZIhCr64zYF9ZXs6MRor+49w/JvrMMNSaBecSnuT4
ghlDf7l4QJ+4jYWV+0W1j865uAZDEuGk4jR+xLolU4q9DpmRG1UqiBAsTuvX4gu+7occ9vIpjHVX
sS237NWntIihXAhGJWvu2mk4SY4JD2vaedrAY4VcDZBRWNhrABdi4uKoHWBmYp8nLF+lcKEV3Xc0
xvBBdO2+vFifnTqsDfnygWPcV2njndGAGtUnx6um17NzTc8F/W0/IJIAOc7Au783IzbaZetRhyB8
sOo1Tj9gwadFUJ+zLCBtZsJW0OpWBA2Lkbhn8wKtpax9a9PIxOjJSQfcmq7JIWIJ2oNxIodHQ33X
E/xK4rFjw7wxVmkIfr5SZ9DEYjV2sS/gV2TmXdUmLCZXGKbhq7KtGdMFcqHDQIo7rdLC9iMLZyPN
SaFYUgQZuhHkkJX4F0d+6iotuLRSO7tWMVrFkeaXKZlb9gREtnmBNFC6Kyt9Zp7VVygRnjUNRqVC
7wCwdvqnKWmeOs1YdVfnAUKEbRSmX71Wfw3V+SmM2RyIKgh/9HwrTdp7rFuvCt4CRTtsnS4/e4kc
y7iT7Xq1kOnZZ8srRXgDwwpZroJzZ4HDrl7dUu8H/zJ2LRRKV8DYh+7F0uNvG3cKmL80zwQMwk/z
7KV+t1Jw+9oI+M3U6EzeQMYZbZ6u2kFeTXLjyQkaNr+UrV/30TLrxVzOxK3KPCDltis58qspKd8Q
obTeVNZ+aUgzEINMV+0uX/lZq/DTxSXJwOqvs7oC+Kfpq6yqdQ3kr1tMz1XJ2HWyGpv3aog7ZcwC
6QDXbTvEr00VCic5bCcvGY6pBvaE6qvVgHmEy47jZvYwP0fja3apDwxwoASHixYSPzaCBnbzHLX0
xwGvVnP8rrsGUki7Xwznq+IV0tSDyTLEeOxV3pjUbFMAPDzDfQyy3rDWXQ2eljbFucPAfQM1oX46
GsRUlw6EROfK/phePqcK3n4Mh7x6NBVG9OwpGYkPUqC9jJUx8a6qZLOvUPtqVWlebOjL2gG7yRht
VpJx9281IzAEndMl7SxvdGjHAjJyuZ58CQ/ToLBtvGGk9A6qaTg1cmmWAv8Gu6bxPDp4XJlVvjJb
3OGMJij7dIcWfpdyeQdO4ei2aRnAXmK6ccKqs7mB2b1ZUlmLKHuHSvY71rWvEdLY8yVMwR+9Sihp
3PJxvnPHUsq9FKrp2r6u0wIqttJGlxjj4hw7K1gscee5ixPnWbvEH0nPsFdWj4Xayd4Zv2/dOsse
vmK2X+nyXYY/jNvZ1IYe9DGg0mk4fIfl9DiF1kvNG9kDaHXwGfb6JuPOwJSauQTivC85gg0qnPXl
mXSkZ7NMqrvBdp7kkTEVo1hfvUZVYIbOKdUvL2i6AKdNhocGC+9amuBwaTfC/HCppMx3EqeV3V4t
V8k4Bl2k7fDnbHEzgiJM75ZawnSjz6tj1rGWcJtFpml/H1sPuWWOqzKPP87DqDwoTQ9BiWN7mZLj
QZWOQXTJTlJRbSZD+h5GaxcCkZldFC/OlfvMaYV6Z43NyRyvK42X87ViSFWx83K2Ur+GXkcdrlcQ
mdLDKMdB6ehH6HFgT45lgMRyLHOSnZGFbOZ27b3RFtCYt/2z2iufytgdYLSkmdpnphPrpG2eWx04
32z6bFPzqy8ZVY523EKmpm8A9VT8Fi4ef5AdX2rKBYgyr46RzCsNtzsTXdmo0ncWAgfZskGXq7vQ
wFu7inCSG5/wTmrlZlm2uAtqmYJOMR8K5cWGQ8rqu1NalJgmiUiUzp7hg/NVhkFb9kutTgMc6VzD
hAEPCLigK+0jKDzaXZN2+FRG6uZqflwKa/SuZcUOWmEztIuS+yG7Qi9e3CkwxUSNxe58w8Zi7cBg
Ypir4pIfHDU23KrK3qXIWg5JvKqGYTYUMKSSPsaSSrEfrvAxDvpnol0nT+3jRyVvF3FsLOVIX/QF
K4Ki6VOEVE8ubM8nSnVv6SUE3NdXPdPWURYdz9N1FdXlnchMNlY723TWZcpm5fgiN4xQa614H7KS
7Y/4wshHwh7crl7xKWVwa+I6Z3XG15ktH6Njdsjy96Od1F9OdK69WrHeYrqeBDNhd7EOgyBBbSsl
YK3Fk8dzcefoln2fXb4vLGHewcKLdXEPuZj+pk8lKMFmgbvJ9V2J0qDOqc08GmdD064YA++kbMiD
8XIqQlbmknCdoC0XYQVvqp1feRFZ2lxugAeyLHs5tt0XhIwlKwklq6zVpnXsq6dku7FMPsFnNX34
yXwDOZjVDlST+jWZtRJC3UT1yhwS3zkbB4AZtpGiSR6+jmga9rK1wXJVLe1wwJsoGITVrlW9RdoT
6xy2X+bs/Ay8VFx6vldU+ABoOCjD4XbsCWX0o5uoJpRtTjkL8ULuFNxOW7tOWH0fEVAljII8N9ni
7lRGcr1/1aPkUREM3qadYXAHG2AaX58MvaFjGw5vo2vI3GB6nsAE5mIBdXDPiNM5w4yU53vzwnvV
jl/jOP1wpOeqEcyWWfZslHJ5x8C7WRlF9b/JO48kyXVsTW+lN8AyChAkpk7XHlpHTGgZKagVSFCt
/n1eVf2sblmr17O2nqRZ3vTrgiSAc86v/D0BufO9HfhjZBFt+8YBgSCcwVQmr60kGYc3c7dsE8Je
N0GVj59FTD7PxPgEJTOHYCOpldf8M8TjVJfPYdp+NKK74Ij4QxchsWJ0euQ8nl274gjCOn0zJNmT
jj+6ofpUJJ7QYnVphLvZOcUmE9VzsUll86PMGmTNDYl8trpJfJZJzsQY1VD+W1bjIy35QzKv226l
YUyq/KNOA5hLXL629EiaBrPQ44VRjNmkajIRYTM1N8Z+HstaUiDh1TikEJ+wBY6sOn+lERo2GA3u
Ujt5zzQXs4+Fv+vT10SpeGNlDStXwqVpO5RB9WsXz1HWwaCvp8xnrG/ft14GE0C2txiN8rpk32oR
9Wn9WAlzXFr1ZlvBEQX7bR6Kjarew9Zshzi7oFG9Gbv810oUIKLg+XeY6umUW83RTPLLS+KzsWp9
dieErUt6XzaivqkccczCLr/Jpjp7KK4q9dkPSBxxp0Mepv6pZULDV7PG25RZlyMaom6rBc6G63wN
YnpDyKQ2WeX+9tgFmQSdSq3FVgVdvFH6ly7eefVbViwf7Trjvbh+4W5HQeEW+zUTxzWnBJpb3Ccy
IU6azKvS7dZ9P9LCNPHsIy1P2p0902gloosC4hMhIJDDuVyEb/SOfB0k+6m4c2LrNyLf9eDZ+lS5
fNXY0rigzAZGjd9ytFo9daD12vkoxNZqsUmU898d1Qlmf/29aqoPUJ46r4nfSatgB10tCNXPEFus
jXEId7bWftqELXlTfvJMXGJ3vQR3ee4/arNuOCRNtObIITLKvzghMU/rAOE38Yd64gYMtMI+P1aX
fDcTT6fFLLuKrFwGrqADlk37k6y5jNpDfRXna3u4j6f+3s+Kx36MoU+MGR4E3ncSBxEDp+Rky0dy
qgnYJgJpq1vcNWI7fR+Yx6mJ51Q6+RStdCvRGsinYmG+24kiwiugufTIriM7RnScJh/VElJxO24T
mdI6VUONEMIfP9aG+0QxouHQeTrHDKLLsm3XwoaR2WPPOLXjqojRutfF8JCXCNeDgg0luAYvrrP3
ViZ093qkxEni5sYE/ilZkfnI6W1Me/KgvdOYY9Jp5o9+TX4MLltJqV4Iid977vRGrOBHYaZjxidu
yyr/jZ5x3wr3dXKTSxpmv9WYQzHxtjUTQSrFhBy1uXieO31LdOmRjPnj3HNNs9U9oUe8nxv/SSu8
CAPxbvL7pXdS5BtmN4Q2FB57+in74aCC7FF5W9slv9Mw49phskyY5jZrREiyZ2UIDtJMMuC3kJvh
nP7+2VYwQw/rdBWV+F7TeHCwN86D1XLMWNLrtr7yDmMTvGLg9GXWPXmPR2HsF0ax0A2UReCrqe+C
mjPJ77bt6MEA0fqc2sfBI8lK8VOow4Lr/G99Lrxq2+rlBQzsDi+dN+EYesd2eMmnT1u/LxZ2Y2v6
W+WOzwCVXFjsfnFnyG7wJN4XClig9iweY+YbhazF1mUw47nZpQXOrNP1RQgF7dkfnE1eu6yHOEh3
V9H3FBD5WgaGmMMrlpUlHaG8GJbb/fxRFsMBbKHbFjPXyv+T1/5ZxJ27s5XFQNd66CyfZaPtV2qU
mkQw/5TaFWSuUVISlOU2EyzltNPlti3MT62hIbluHEk/f8nqmWlAzL/nbUzXwoR9ktfVOPuM81pc
EIy+scw3qZvP7cr9FoL0ycnXcLcKL8IgBdaQNzFjHhK8yVWMCW3HgLmfyr0tWF7NNJGAzUC/yOZ3
lJjFdpoZtS1ufodxVHITButeG1Jc6zh80JYEs8vlHa5ytnu+LjPXfnNjceqFvlmrgcefYQnprvRf
VnLbMTKxBbTBLLgdVX/jlvNHKDPvJrnPaH17+ShzAMVEIZtCs7tFsuvu1+RUidy+C1PxahIChEfT
/GYgfo5t7t514hIfRmfZXneIqjEPYBq+zRRSY6dw3TFsfHE3I8rlPOejg3S8dT2PgjLLHysdhpuu
9WA1rsGziwWCZHVdw+2vhqCsX5IAp3p9wt7jxOF88bqqjmZx3czqGueIRESWM09kf25lTk1qlQjX
ayZJy7Bx8OTBz7q9tGq8jcvX0bC9S83sd+nvpxSOaxXeapM+At1sjAa46Himi942keDjcv9urdNH
uXp5lK5Uqa7H3RmW+5bpqGvBPYv9+WNUGTSWwLptymaPu8nHEsgonpr7gfnGlPYQTVvV7QuP4jmE
e7xWMoARJuvst8E5ObX7PXBxxqLC8UOTDRzNc3rBRPKlUZhRuMsH+b+XrMXHWyQXlPKU7ZJcbs8+
t6o8puv6WeoYStlUMOOv/a8crjtvbDIevY20zYddz4ywp2Nn8Yolv6uLaTgkc7VPUusld9JHvL/3
jpNdJjW9ybYet409og12aPGwvGhlwlA4P6ha3uIdeE1CPQo+MKm752p8qVfxPc1EwpZYji4jD6H/
Hdv+t1PaX9gNQYrt75P6vpryj2D8lJb/MI/9UdjBF5gWHNKco0pdR0AySB9xANfA8k5O8nZIBRSb
fh9IPvT6JCVsb7gI/o41G3hNC49i/c2wIjhT2JCc9HrLS8KNC7Wf3OkDA6bfdjAdewr+qC7Sx74l
Tn5OiJmc3jy3vwFEOTnkc1jTpiIKOuIIa+gr1q+ht//57RZYehjnY5eYUIzt24CkdQt/LMopnG6K
/Vj4ImpwFd1jZ/7JFPWPJSU+EjbPrqxCuRvDmd7bzzZ+cnQSmR6ynPuc1fLcYDKU1By9+XUnpcu0
CcDzXkXMODLPD2lrf8mJPn/2q59LwWqtuaEB5cpcAJeVr4T/ard7XMLrWZtTBcilpH8nAArs/2es
oGXmvLuT5OcxJxcyKNcPmcndZLwyqjkK2OTqARz2oXbAI2aGnyr9XREhEaW+u7fkiBnL9aEcUSNv
5iV5Dl33tlT8ZSw8OK3DrSIFU/XLbxWvX1iAQPZcBSNkB0Fm5nHG8Tmd/7RKRJkDrFXRk5E1pr+H
ZNk70gPI8U5e3L0NPI59FK/FN+fWrSf13fXOjFPAm3f3dT4/cTz63meQjadu1TdOk95UqC6Jwd21
hjVkTUcw2d3I89tIUJh6+Vks67Z1st9EBb6oun9rcBNqjfwmPPg6aJRPwzyRP1/Lbz2Ij5GBBw/t
c56lt32s7631cxiaHRSmJ50P71Inx4nN0vKnYxBzt4ZsPhqzvE1O9nPAs8c3zPMDmdxm0itOVs64
g0bpoY7Tix2b6aYukpmVUe+N3Z1ly0UN5pJ6h+M1Gtt9R1rvpvDCFwJfb2znes3dUW+aut5dj0/h
5sORiRuOQv13IReH+Wr6O3fmN237T4kYdhVPtIjt2wI42h6nE2OK8XS9NDLpMffjwenW8c3mHm1E
Wz3kI4nvKdiS5zcvemwjx7Jf6iy+jiPsFwx3dqZ2vmSQ7UfLPZjE7HDIKTdzwLW77kJ5kX0yhR/J
xE0jJw1LojrlbemzUMmcfJmd8JbW4XdmsFTW/hNgYpRW+aNkrwTf5qsqDwRGv+KC+7QGcJbTstmE
5fSmQLkSWsQR17LaYh5gAylcN4GldE/Kf2l8f6tiyXjAPfV5u0SDXXXEL7vbsBrudT19XDeK3Kfo
y73lpZY4FHdHp08fOw7CdjB/Mt65j9dqZ3KBYxCg2mp/rbP/3RNsoIdiL0lN4ZfQrrDmFI4vs8cO
dX17HzB9uyTrl/bdm9kHYq9WzGxqsuNzD6u/I4XBkw9wkPo/LMb+/pw9+n3+SDP8gnT+vJCJVCTT
G8Ou7dJ998OM/mIUTxiufA+6araeQ0Nnr7fxOL65C+PjDI//7YQF2bU07Toe2nbAw3f58ub57XqF
Tc8VBV7goIoKGvBiZsVTb4PKp8kljpt4W4RRsTbNqUuq2zEJoWj7DQmWma92udj2xMlsx0oRdJ10
uKydJ8JstzV52Fs7N4dhcc2+B6/frJhu3To5p4afoPmc6t7aU1HdB/+0rv8v8Xj+x5TLv7Ay/8+4
m/8P2Ufgt/O/4APVvxqt/0LN5PX/4AM5fwtCm5WibIEBBEXzfxIxHciWsC0Vk6crKSh0/0oI8sMA
jkugAk9617CCf/pFwBUSnm9f38jhvzvuf8k2whH/5hrBEnXhKcE5kgpOjSuuRM1/MRZyVW0NApPH
TWfdsOk1t3W8gpoJTxyaNGAC3I8LRJq6iVYbvkWvy+bk92e4AtljvFqHMSiHY967O6DAM7So5u4K
j+U6dDa6ZSaiSmu3CDI4k+QSWl17sSezV5ibBoBDG+hz1wYICJ1dItsBa45R4q+3WT5PRGPjd6KE
AlKex5+Vrb+8UX+r9S7v/LfRWh7jthwPAYj6rlRAFGF21NjgNTaR9FTj8eRDGa8JTWn82X607PaX
drIvS7iHWor90im8gfXPrplupvxgB/mjLXHSalLxOJoh2dKhXZywsuiCGxZeTqlFXDy2379jhQth
A/TdJLQvLbXyWFrytujErnIDK9LWhOGFO4CvuM1w4LJPWzmAAlg428QhjNCsJhs8JKXUGqvjHC5P
+OjiRpnDv6JfaTj71MT+40jrsvTzgeq4bG37LqFG3VcO+dqxb9bI/jXHSR2tgoSWOTFRmlfQLg27
yjRctCMuju0ddTDToNExQjPvdkPcn7kmBYCQTnZZ4L1l4YvuycFsuVyAVtUBqk7UZXbzpNbmwXl1
Mv0nLqz3ejJi1+UGbG4hq6LP/D8m1oc5pwjTypqi3MxZRFQj9haUdaqB3pivkDwDiq22atfzOob1
/wWt8P/H7eiagvc/34/QtCWZqf7Vxub6P/xjQ5J/E+xHrPa/kxPZPv5JT3T/hnOMg+8thHHqX7Cp
/+SF+87ffBvC4nUDg0cchLzZf9+O1N8oB667FB02Adrqv8QL/6s7E3R0xTbkC4Xfqi+9wP23zcgW
OebLlcT6sxR1VGGdXfRweHT5EuPop3IBOcfXUT//7xxRr3T4f6UW/uOTYWC6Ag6XjbXPX7fBrEmI
toPWuckmcCCxFi+5lb/4KS3J+gd6yKmshhtm09u8EW/x5L3b4/LDiPV+TqBAq3N1xmIp5lkfz8qb
HgJvur/0D6FJbsP+zrjiKLrplJgD0YJZ5DGb3Vhh/TBX9ee/3Oh/+gL9t9pUD7jsDtdEbva/f/sp
DtkmLixSR+IrZEMa/etPMUsSSzvGZHEVCva4k+/rmWbXyPU9H7WzF0Z9j0BAUR+MVBnVeupxFjzg
gvqZzMP35IYbMWsVwax2oyhgKnf04uKD4C2G1sH8ZxyMjvy4dXjfYo0UJsrWtdL02vCYwn+N2jj4
QWoDIXaVAwu5xC1Y/k4UFP1+vs7JpmLraxgWoMLZPpzJOQeZ8KPFnr5GlTKIz3cyTH5MNS2Y1EWw
sSr3xgrG17j+43349eNk1z+BcyhMtdoMxmdO4zK7BbnEIoSYwkhoRvlVAI9P/VlstvAhtS7MUB8a
NtTViPwtA027F7m5N/33PFBrL6WDwI3hUmRVkEq94DmEzscB0dx5rfrDcjt15Zoc6sRiNtypdzXq
z874+dkKs4fpSXgI83o4DXHbMC8OuzODiiliMH0bGC8aRAr63doXG4uobVI5PoSBqbzPe2DIcPTg
3wxIoeBk8tjHx3XouH95oc6Q56c7bwaeCiCGdeB/uoUuptw625fgRokoxMGsSInKeMQZJb3yLPXJ
L5gOyS67MYSuHhmCmDvol1VkZfFyEJVAD+C1+6SdAWryYtkVLgx5UJ19uZAZleLZ2UnodU1efiwG
ZXMrmMj5enGBCdeXNvv2u4FRo4eYqYuhLuXMBILQfSgYP9l90J90gqyAUnfjD6gSk/TO1d4BFOR9
yghXaZRUWy3t58ww5w70GJ7Wdrcu+703EzEJOh9HawjrP0kVwGdAiT+CAuaA6ZGJWwYUldmEMg52
i/KZy0GQIPqburqN4KX00/pCaA/6j7B4VGVzUybJdwEktCTWV+wzihtFu/PzPoCEitTK/9PiA7r1
rcxsR+mcGt08Ct2f/aA9WLM52lZBFJsHSKLqlS8wlDTH8wmnxHwvvPSub5Mz1NWTH8dbs86IyGX3
3FaUQKmLj6sOlj80OLtgdhxY9xRDwT2V1se8SliL8wk5BjXEAmM0BtscA7p9Y8utM18Wq9Wbuh2Q
t89rQZml0/ukk6CSiqu2NMlucExGAeCe44VEWosOPqszZ09SGF5Py3hMYiKX6nl8AI2SVb4Jfecc
avNZhHm/I9Fr3ix5+o776LqZ5vKH3wsRCQMLuapuhKNKuCT2B5aN27SuAdqn/iSa0b3oorjt3Nrd
TV7z0TjB/RwALMx+2FGK8UxVZYr9yOz/rDEjjWSXuFs7qD9L29sKeVkH1Cy10tW2cZ7xRMUMarCn
bR52N2Ab+hr34sDuYwTcXGGuHsrpVI10yWW5j7GOPTRSPzey241F0+1yowScS7H3GpQNuQLlri0f
c11WRzEzco4deHRNM+2DSzNKSiyJHFfxwNq6azYGaKhvAvhSEgwEZ9K0is9BHf9ZkwLLfeH8Klsy
hQkfUUxHwCoNGN22G/XBS7xyP8sBJS50zWn2/P0aV0C4osb8Clp15bIrqrjdqhIqJXyN56RhIOol
CN+Z6kWdNT3ESH4Ce3mGHOnhqLrsPMxteTLWqIlhBDsIj+xQkPcWZi9TMzOIaz2s8OJh2zftluH7
d8GQbCNzR747Lc/Yr4bRXmthb66rAX/masAmpDf3fdJ+e178iZe792gnzFQTaD8keCPBEWdRru8e
poWRzu0Ams2jn43fVri6T1KGP9KcZZ3Hr5ngBlcBxF7LGlxgRsmkqH1lyg0oPdb3FkPIbIIhDwj2
aAsL8+APlxCfbahSJNhus/eA0zZtO3FXmmDAxha2nVmLj2k1+UVDa2bg8FgszbsfNOBAtBFMNk8L
yfYDXu2oYS7dq9PycMHsnhz1VnnwPpul+TFnEPvSFu7RyLSi4nNujGibaKhCAKkAJpkTvrYGGy3p
J+VWpvJH7jhvpiSDLc4VBNy5c/YxJI52RfqEOehZh9hPdvb8VLfBtiwhmswF1YceliOU3uNYtp9a
wr5vG+tGX2og8b0DKEH3bb8Gefen98r7bqlOawK7IohT6gSYaF1Tnco1/jQW1G+YDP6hyIiFrdEx
FSG0l0x95Owamylbn+txxXOnbbyDivs1gs7TRb2LRL731v3MOgzXuDl3cZvvKevo4cwnAOKnsUNU
oimDAAsDWjNoRAMFvZjoMGvz3ILB3RBVzfjVVM18UnP6SLwD8SlhdrPEkATtFbg5nM66uoUQYkdM
PK+Qc/Y+2+l1J4D5ghMp/C4E8gUM9LEqn2ymzCwoTI9Djc2U5X1nZbmBCXTRARh4yFkcvnBURiCd
UVaOJ0a+W9HD+nCqPIzCVrRRhYWcqgnMSbRAzh56Dzl3UHShfBT9gOeQEeFm6GE3lcWS7h2RW9HS
wxSrehTMjYdapecRIiKh3HnNgz+PmAA5DvigBMLJu/gpDKzvIVXZVpKxE8Vh8NHPwXMNl3RbVfVl
RBGgRkzwBb+lhVYLNCP9MNwSuq4gKEJRDUcayyQ5dc382AwVgETVvKaSjWRgrOkSbVdqznvOtjvT
jQuQvIFnPOGL3qQnMPgPpwh+OPlNM9rDbZf0X4ntPOiZfaUIUhR9PeJxFwpvm7s/k6wtzlzzaOpm
rodn4ju3ym+snhFi7Fn7lBxRHKeHPxbkdgvCG+e/VZAwO3FYhBOMmbExbdTn6cBw6eAyLFymuy40
+jmb8ei3AVkYalO4uAV0sJiGeFnFTKpLcC/9lho3XW5zD8QvLODl98E2DpMX11PPlgY6mNL2Da4q
hD6NaCYd3gIT+hD+/O8pCC5W2xOJ7t9XYxBN8/DTCWY08e6yBaLC+bWGZUm2yZc/48ZtMgUaM9FW
E3F05Su3T12rIzn17U4XoBy59SM0NLdFILBvPdlJUW56AYaVZ2z34cRkD5v8dl7qw+hmd9cv44Yx
1uwzRGr7bfTde6Pmdz2Ey7Frgu5BZ8x0uzUkc5UDi9LFc/fTBCa2tMkl4IQ89JJzzPaesyZcL9BT
xsOS9q+9Z8/nfu6Pqhihqy5pcbTj8OShr5lbs48nUW8PuafVNg3ZWVoQ5P1oio95KuSzxhLCovDx
fWvat7P2n4UTYD075+4tO8kzMWBsyE6cbE1LrvxgyT3F9ntf2mav14FzweleUgHwbdo5v5VVA1UK
Z+aLq341ITh0oAyaiymFbCeFOduz8Xaab4MXS7pqKgwaEahKWAwxWAlXqASOB83AA9f1BveXm03V
6xL/6Ucs/OsGrVFJWuGRChVBTHK7dL45kwazswZZbwWiUZIz+yvo025fqHidF47rE7QDHjV/Xm7W
soBr5q8vRnjWeyAl8wbRfwgBZUnnirGxNPrIJYs3eSH1NqDWS/OYVop0q0JBlJwrpIpW+Zaq+rNu
13Bjz+9Dmqu7bB28ncOnxSr5VgYK6RJ3P3M/J83SW8kSICbw06va35jrDw9lobqLVchbq3AfOe/W
jw6GVrPaVeS3KMBGpYgaT6SM5ODeVY2NzGYW5cVRYFYQLYC+m544F2ZSBBRe0CWF1H3NshV298Oe
vIUOz4SnsvGogbzp2ZmD29Ztlj3MJRTOBgYYSCgEk0bSj6mrUiCCqDUEUGagPmQg8nks3WOSec+r
6VcAi+mcO+5XE7r7bAVT7KA4blIv7DYZLThYISKFuZzUTsTEJaxhCyXA/blMAmYpSbcEXYcfnmB3
ajsSVGkKAH7TC03eFWRGwvDhx75/qcvsCGpKmWrb1RZVb3H79z8kYdn7ya+9TTwZGU22fBghjUDh
9TcTvC3RL82tnD/F0C+7IFnomrOjspvXchlwBkWncvFlVtCErIdxcQgB0cu+iEt+62q96LZz91r4
V3aBOlhILMjLZUTVi4rgX5mck2TuyNjz98h1OOZyzoLJpkwKc9tCv607mPHxK1wF+bQ0+rW/onWj
9RNg1j0F1k1Sl+tlWuVPq+TYSa4RUfZYIoUQSDCqSkP7asb7rFp+WcpnStkparo1U+dx0mRdrMGH
hxJg305rvJWThrmX3Ve0AOBBpBxAdkEJVl0KxcyUxdPWa7h384lbaIzaWUVDUgpQzaRTtjR3gJWk
HhqduuDphnPebS/CQDQApbYPvY11a5z+aRaq5AbEgD4OZGKlVGh0r3blON+0NqlVbqCAovrJj7qq
hDcydxaCwvYOyTMJLEM87s0wo6K2VjiYYTAeLNttTykie2Igau/iJ+2lyGrrw57T7sDw1tmPnqdP
MNWxaMow8890Bsqe07AJaYYLc74Usr6WTPRgRFS1oaCOx/bOOO0hYTeW3FIji54CSS0kx3rBbqQz
QZlwjceAxRQnzZ0/ju+98h5c1iQ6wPRhTLJ8P1VU9rbEDMhbaGAHfWep8MXrLHywkm8nIRsO5mG5
xLtRqHdnyX4KIgeOjSP26xK8mXxoT93Pru04sEF7SdImLBf8G7xreLBUkx7DqrrQE9dbVSRU5h0w
iMHVY3DkjvST0rbZN+tRHowH9d3N9rDtfxbceNekVHzjiyf64J4SL5OuuZjF0tEA20mVJUOGxXsg
H+fHoIIUdX0HGYEh/XMBF95uevpr/HMCBHP+ejfY6Yc/DNeSzblRXXOchtQ+VKa8EV3wy3Mx6PUq
Kg+/K6B5Of6yE619Tsb1NI9BEVnpaN8VI7KcJrPLfZMt3kH26sXxi+TiZ62KnKHFzggK2NCo9sD5
k2xFVV6qEnW5wNu3z7L2FNe1+azIHuQgYgD7DMX1KLv0oZin5zGddsJwZqc6OLeBtG+bRHGhKizL
YbMTYeRQZX+ESJjg8K+0WWEnjqOPqpKHYdPCfjxgmfBRB7V1u04G1nue3bX5gByQ5Imj4/TnNbDk
Bar6wEZ6zCF4J+i3UpHS22iI/FZHqxrWeQaaJbhCrT6agFKSAlofw6GmK6zvi27meEA/S+lwG8Px
Lxv3GcVrGDVu/sePrRdnLmhGr2vOV9piqfbjTXay+9SG0pkEh2xW7bnr8jvdwXhAKnK016KgfbbN
1jhj8gpTbjpXnYviI21CKOWaEI94cJ/G1jmmCGwunbT23dSKp9yT4wlVpUObkVP6l+alyUbSnubh
wGt0N5mHkOyTExeriEzV4xo3rP3l7y9q6Ok3vYXIKQZQjNKxre76uoeg41p3zYqlmjP122SszL61
zBZOsXookqpHkVtgDDQEL4FW6mKGYGv3NUurchRkouIgEv2G20T18I8/YvE2tE0atfgHuNZMyCmM
tKzwLvU0hferi3KHMKVxX46IbBXWF5kn0lM8kgFTiBcwK5xylY/OLeye8gzRkN0hL0jD+UVNaD3h
Irq+E+w6ld1Svni70Go+Wo/F71e41CBu1DDohpslNzermmm8YWOuvfspp+HWTwvwEQkZenU4xgt0
Q9d6p7kwECHSpoW0YQWwLEt9t845DllY4hTdw6Dln8akr/7cT3sNQ37LiJRyEKoCLPODTuynvr7k
rWmiOBC/IGD7ETpE28tuE5uZXrNAAbbJocJrajnWyYpoQFDExNdK4kdwVXNdV3gd2Ed/kQWtxZVU
OnT2bulpyOJm3ScAbPuwb7NdknGFqsnZO5bjHYSahiiRLabQqbVdmROWFdM/UWYxGUecXdD5MIoo
sj6axsDa1UONxqXGmsK3jwo6O14bxbkqaV9FiyK5jxdkYBrHs0qTl+Iio7aXb/4Fj6CpL3dBl+4I
EnXgFbNEssp8WwtlgiEmFa7qC3T+ZUO4KAzLqwRt6j1nJ90YH1/H93cKQ+ll/sGcn4VHbdLqFH20
q5/8sfspHP86U8VCeq7lSS/dz57SV7sIEPSMAsWy3I1spm6X4fjUx/XR03RugZVWl+zqfoEwAecm
91fd/qj52LtAtsQB1SG2KkEOL3Gl+WLm8VBCfGHAaWOYFXhszsmAqqObULtfHLJethmTJMBLbNBZ
xoKHRzu2hWULswfPsVFLqagsC8nmHz+tZc2Uy86A+3zoyK25Vx5SJ0xB+CyTPaTrcuvnaJ7aafEP
bh5sEUAggKq8t3BWf0I1fqPJteQn5GLKMhN/IU/xNlPruAjt2Q0R/5FM5yNCnwFDrxdZV5Lhbotf
bDuax4YBHIwUcW4rAo66PAxvC2cg0AvhGuklflQHUHJKxu+bpqVXKPMWrmZ9mnp0VlnLmSFlsfNl
jsDUzhseLhfdbk7t4NQ0McH9SkPRqgoWnZVHvei6m1BKanqDFLR5XdK0OgcrF5o5/LYjWyvB+oQ7
aT2FA0R9rw4iiU6KifKQH/oR9uUqzE3qXRWOUPURkJ0IyJpJlopvMiCSKMBPa8363ZC/VQ2939x3
ei8zXKHnm9UPGcgkRy9LskdjV0/4AKDQLpKzkiHhZe1hmOfvafLGSObL7dj09I5FtRCQ5RztSXxJ
ZmNlSngRbdyTqNHhUtgiMvTGcVtOGYMVvm/bOytNSfICHzuz2u90ZldQ6AWCZEqiMEPqVAJUi4xg
muuNXCUMeJgQokhfiyBpdnYR3HVlX0YUkjkS7qYedqkiy84lWkr38r2tFEIHhGyF18WHsrzx9lnW
2HvJpDcqdXE7FVCQ4iA8NU32UZZOcJIE8JQVjNqlTy/SLM3WYdPJ4VkMJEhmvTj3a/FI2EP52FTz
naURcQ3+T6cz8L7rh34o/oO981iSXEmv9KvQZo82aHcsZhMBhEqtK2sDy6zMhNYO5U8/Hy6bY90c
Dmncc9NWfatu3ciA8F+c852LUQuk/cEhSypKWPT5caFvWiJ3bpr6y1beepQeEdO2zi+96cOERS28
Kyz6f6e1aaBSzH+64Q1iQw0bGEHv1yQo9lSMQgGSqPiqZnKHD1k8/hnxVUnD5i0QBIeA5ocT3UUU
7k/3s8bxBzVJsJSewXX44KUX7q0mZzxULPk2dk38o9+xCZhKUXGtCGAyKihxUKquEH/uWYmEtpK3
teP8yRRYIgMxKaOYZNd7fov6GceQENTcje9be1EhzEJyl+1zm2KQdTs6Kayofj3vcJS0eyfGIc+o
F2PniJ3QvfE7WsBeMhkoM1Xsa/40jzW75KnRJ39R7nVAIZiX2U1bp7zdm+ozm7PuwEH3FjRI6uK5
R/Cf1ut+muoCNZ937Fr801bB5QnMT5JTECv6qOhvq06eCm3W12bG12qk42NP0Oo+4GTq3Tczo5E1
nYG3QO3+9L4+GlmRHbn3GTZtaYQyZ/M0ufJsaRrUakZiaOVit7hks3RM04U7wuvBLyPESkBnx+tu
yB5XPWR7Fny8GivtRKbbnATjgDogIKHhXt4HYppuqmR4q732QhHJ5QNtwe7WQpN86g2h90SgsWLx
fEYkllUdzBqZQj/eYR29bdsFQ6Kr3327+nGG4BWddNjiMYosQXNg4y3RCfqsxJvegtl6HdM2Yufj
HeesvxtozWql3taCReKqe6Sgmm1NsjwzQjr5ozhbLDn2KJlx5rsAM8sJxGRqP/le84Lb0UDh9SUx
yofrms7HwjPvURfzRhvG+eCYrxaOisti6AgNV1jn3NTYUQ8qpU1OCgvNpmNcEqP/bYmKGR6+dHBI
6MOHmhrTncaDEqt1I/fJgc4JEKXIQH66zS2K6l+6RR08muY51ggC69p8jzOnvR75B7bgMqz03C1O
1V1nq/tmsdJdNltFhIwPsWFWhxYsntBlRLzaNwXWlouTz2edI0ORYvC4l5hv+hnkiqYzfq++uU/5
iy5ZHK2by1mN6d2cU5e3hfCPyOk+fTFPV4uLidR1YFN4yUh5kb4YhZVGcR05VvbTt1Zw59buCUs4
JfyS3BrFxLqlsZnTFu7JEqj/c96KLoPwCq04ZyHCZLncJYq9SIzc/UqubovvgAfMmfmiM+Z2O9It
Q85U5kM8t6y3xE5byAE7aV+wlMorxZyH46VkGBulbf46LfoWUbx/aIEnINYJEJAtLm0O68Ukz29G
1yixHeJprkw7wnH+nK/tY97bep+J5rHOUvjN1Pq2aYRBrp/tpUc+CDUGDzTiToTnBnMRPkTz0uTg
DBy+dJTiMxgCcb/GtHBJvfBF0dnPCQ0IzC91LAIZUYtkx7ko0r3Z6Yd2daIYa9VuQU961kj3x6G5
VjPj4Jn9284r2+KwVtBBAjIQM7/qIldiIV2pLvKEByZFXordxvnES/wyW9tsocZQpv2FG6ryL7rC
6xzEF02024nFwn26eXgTYCBzvjAETkowomTlnbygOU8quzLJbjSbLaYjSYA4dtdthYbHEYzjZifK
9EoAet9eWUp5oQleruiVOMVZ+cRAqxA6Qo8fQpozw8awwTfE+ZVQxBkOyIV9sdxDEnkJChIkjdhZ
orjCG5/LgyoL6Cj5Fhf7yCpv3C9yfJgaFnEqe/Gk/2k21Br+Yg0U2zmDUH/Zt/hfQyTzmAZv4soh
0tfReMwMlA3TaOodRrxH7uNPJIY/43gbNPwEeartXQOqosF6Fq40dLu6a67arnRvVrtscN8BQ6q8
/kuUPRkziBpGnChhL5tHTeEq1b09ToRs1vObqZc27Cdvz9kz75abHu3XTqEMnjo0SIYhHsaSL1+k
/Vdj288lHlAJWGVfrP6vDjoay9Qy0t5aHddWQtYsqRmqgg2/VeSvJYnh53qTQC99cy50Yh9iVu2H
bOkujOaZlHC270WtymOS49dKUvbZwnPOYvH7PSZicZC5dVtaxl3w61Bs1uIyHuNoydicioLnno5q
3XfBUIZggF5lNX6bOR8IEhEAXbX87o31qWIABfBnjN9cvY1ukHB2hnx0mzTDBuJe/IVlK71iu2M6
WBx6x8cP19a/HnRiUnFNFru0dXk1m9nBt9UfvSVFjNZ2B68n0HyYgFC0HjjtXvTnIGkf0W7fIQj+
6LZT+y81yf+oPdmQ/mdhYZsq6j+RVzUD9Ld/+ai//uX03evvpJmy+uOf1Fb8+3+Xf8JvA/zJjsgV
yIrIC/s3vZUFh9MBBIreydyUnpuO5+8cTtf7my1IGkW579iwzjwYcv+mt0Km5UvfwRUE2tOECvff
4sFZ7v9DhBMeGDhYcHZg+q7r/btcXGGv5QK2LufUMIwHs/ohgbV9wK71Ys3YpuO6+wV1Qh86f4zP
bVkSnzjPjxMvzxsz9rYyliNqGJhI4KTbjY1dnZKipTWBkKVH849KmzzMV6e/DlafBajQpw6rPNY6
vI3lxm8LqsS8+2v4OUPuXtHMzyB1aAec5QKu544lzi5pZfMq/OJPH1SgK0z4ng0G5dV7wj362bXg
JrO1cM5FeZ8NxfQE3ZJlbtqCaqxxkCTp9OpupluvWSr24rXDRq+9XxBxXum8Bg0EMvS6ZeQONkNh
tiAr2gdDdfDyjBcndT6n5XjuVl9cyMTeVhPj2cuCQ41L8gpZx3pXBdn3UmSU77jyrnsrwXJm4Tv2
Gm+4U7iBYXbU8dmtMN4v6Qeq0e+mSN50O09vKYnxRDDTzBQ/6P1vCl2C3XYpDGFO4H5JEBNl3Ucl
K0RBa6Ko0tGkjLAdSqSgRdVXjPfvM5lTuSfmS2WePSNR7CPq/GQ4nJmyce+LDSkCFuMopwz4lQ1X
uNLFerBLyGE9cnY6Cj/Kh+wFRCE1sAyeq2Ao+Ml56fvWg9+ga6rM4JyvsjsJS0NWoBs2pqAI7ab4
arIYpLgosEg4VMTzOkeiJEl7lqch7ej8k2wJjW2SQXJ1HMILeihEnqLVQqEbgxiJsgCQz4JUlBNH
MoKb2cpXchgID5uvbDRkCNLiXTX8QX+HxbheTZaN47SnecwR+Dtj6FdrQeAWpiFfD25U+stEH5Kj
T2q74iW3Hq1umq+ttmfmsGZhNTHl6WbzmSDV9CpJ2iASum7D2k2XaJqaS875EyUNzJClte9c0DOh
8jhnUVMzBUIv0oIvYDjPJJf2Mj44TpmfnKXb3OsZhO/MG85psERODrqsoR5nBCtQNORMfqbArMEz
dPoOnzRkaPVTLy3Vv4FcotnYYM64WNEg2/o6RxZ23Si/PNQT7bo1FvIegG3Egz1efJ++PjY5bsWE
caWpP9g1pWGM0OsqZeVEoQJe1knn24OKA/fsp+xRg2FgvjIyPhhZKJDUzLiR72i4ktVwI4KFHYbD
YhN5XpOMHyQnh4YsGN6JyYpAKAY6XulTGEhj9UQMw+ad/1PcVRAJtdkX59ZBu7V083OpZuOgZvst
baV57nXKoqdNfKYLeDOcxXuRVWeG5bDI45yacqeDoDhLS78FyfrhThMlT6GZwk3+75KgCAahQArF
ee2Kb4oYcNxp6V+gGIRT1316cZ9cLfN9rUx9zxSQtboTtd7Q8LONYpcDAmKWkD8MyZp/WHN90Ya/
HJyqa88o7pmeOucWityrOwrQPQ7dmVF6mOGH5H5NFjOKjZ2SMx54u7FDVQnjQZb1e+8gZhCx/vIq
/Yhavfq06vLbzxmNTVn3CFtkiDq/fvXSurkYSc0iL0ZGVdYx+CUbG0ld/ZYOS44SN4h+alM/TNax
vfGoAGt/ineQCCF/0A3tNLrNAyxKhnwjFMOFnoR3N2E5WlwjaDKjMnZEuBrK2ZczhsdsURdoR9Gy
UPr7cZJEnTM8+AOUi6y3vgfHeWWXtR4yr2gufqMudEzNufzlENN8Ia2dgsdCk6HHigXKzzKy5erJ
Z0a+t70Tckkpn7eQ8JWGuLQ5F0P+NvoCVGuMsl9B4eJ95irvZ2lOh0JdUyPfNFWgTqucbvIWZtFq
JMwFejQUXfbQJ9gLgzi/k/V4GtX6s8b0zF4WmrGuT/SYJ7zSkBnll7vgLU9i9cueoQRY/lMeWI/t
Js/HqBf3dZj6o75ZRxNEZc/d0WePfoyoYHbBB9burqvZuPWNJ/de2j+bDrzlaZEWSkFgiYwS7dCa
51NqMUpDeMIojEBxenwbzdXYB5g2EZ0ybYozG8XnivZi7YiTd3BISPC/8RoMu9WmTWFSwc5ql4uU
q21ZHzLdvNEdr3aEeUg3yPM1qc9l5d/mA11uNTqnQGWPcEgXeh2g0OZcHM48oO2h1NnFMHGfVz1W
QrdnEkP7ZCTcvh2OUV7G1ps7NtDGeqVBS1gfwyo/EN9e4WMEgtopI5yd6s/QowtlTeztzCpNDmNA
A2W2KVwc1CdIVymFR0QrM6zrsKfhwU3Z3U8tI6iyZ8C9zJ/pvMRIEq124/3ctxQWV2hK72fcG1Mq
PZg4mT4nuf5OwQwuZvHloOgMmcDyqsLgMFXobCpveWsNB/+Sfso9gxQmWSGTRMmwZJ92aY+IxpJz
W0MbBSH0IXR348mYwfBSZpFvxLduChjSN9AfMWJ9M1xxXkxPXcp3mblfPqKEG40ajQVRKHlXh3Yx
vOcNZnVXeHAOlr8MXO3DZHb23sq5wafO1AwR+vPSo6n0fHS+VUq32vriqDxUaKpgMJU1w8XwFRXS
dIkHbq/c0se5IsxUnuAYVRdw4/QZ6x/b63+Ngc6YGozruQM3Ybrpfbw413nXFU8DfqDQti+NUVZn
i6c1tEw1XM9R3ufAQxd/2sex8aIxuO8DL3ilhzz0Q7/BXsY8asqcRVWtTgVWksOkB8x+5saISXQa
mk18neeOSa3AZ2o6eDN998o3gQaGBI0Cik89YtK1nBKbmmxP2JfSnV2B2wrWBn6V53wvAS2Phra0
H+v1tJjzh2XK0xT4lE9K/ZQdcAlWlk89jkkBAjOyHDChNoJWawXiE9f3jtliBUJrkvnpqwR+um9w
zz11+MLdfoSapUhMsdBojnGDPZh7ehcrLMcaqWy4TC2aV1W8xCkGe6NFhy/ZqpZD/6NalDsEv09H
aqz9wK6HtdJu9YfiOPU2fWXW7iXYyaPhod8p1TbLMflaJS8lVXn+GUbuMZu6Q+85byof1QXL7dXU
N/kFLWG9g51/pqxCKjFP+2BbVppD89tE67qmZn7orP57k0MefPN7RgHKXgbFdI+B/FLReLaLQ569
Zt3OCdgf4lr9Lrc/HejxT7DiykPG5+rqPaYgW2wIG7HZ7f0+J4xpwSdj1ei/a8RNgplKGNcFxWjL
Popx0Kfn4sBNU/u2q7rfjpYnJ1hupnj+KiY0DXVh0sfXaI7m5bnnsfNa47PzvMehhymW1/6zTJfy
MFqWxkCcMUEw1Vc8NV8IRBnLWbwA+6F7cbuqv6x64zU6hx7mvAKi6WWYlvMzXP03z8mf4uvBrKcT
Km+cuPZPIU15BIVjpSg2mdA+SN8MdVuayGPiWx/E+xFhOth79jtxcpMaMgx6mV/8qTwDzyQuyvYw
pOLTHRf3avLyexRLUY1nUvrpDcJQFh1r9RkkQkaTXiAL5j+jCpNhJNgxRcbjMwulQCoZbe0blsp0
FN59z/DKoeBOZ7miZUo+AlOOB9fQD3XhoxIwDn6ho4W3KJPylaEpWt0ut34PpMhnLHiE6vZdmjwk
QblNZwDZKOyizHac4E85DVHZ6c9ZFXedaZzNzL/FM040mIUr3nPQzQxMPx0m3oEOPnXKHm/yLklf
oTdIFqwVRfpaDPrB6ABieQgJZGZkIHRwByjENAKS+5qqOyzbzLE3nu1unJjp+dA4K3OdD2uuX1AX
3xRsOBuKP1Qo5OWC52U3Av2i4YHawAoy/kj4eOkMB5/a3tUTbqyM38wyACPZM3w8cZiD+JwHYrvR
Ysbi+vcU0zZ19Qf2h08I+8/CZQbBdGdHLYSvfEi5mJX5m7fkw9p0krkiww/MbDsV+97ZVPL3KIbs
Ysa/69xZrkploxCdWEhaffDprQyGeHFTv8ehh7KCKjEgUcllHDWDCqozFWYtR+nkpmPIH/5Rerku
53o+rsVxRlKM/2HTV+TZo8k5H+WxdRGipLVk4muUfhYSdADdg817z36JH5wQNWv9KMFQhMzZn1wS
h6yCVPaqHUJrtO3T2udpaDG8a1Hq7+ZSwQFfOUATB+Js47PQH19mIhUOsh5OFUqDPeZ3P4qf+1Xd
ttlgXbm+2+zz/C5ZOEVzIR+BKBwrh1Fe1t7WsEI4KcJmrp4czk0JU4zpDbcB74nbeWVE1jc11BHJ
koJhwG0cIzIyU/B7o8OrzZnykimtfi2K4R6KwqezsCDSk3huYPZdJXbw0q+wilQydmEXsxtqDX5w
RUtsBtVxiDMfQ8+4HBCJNnl3a7grA+RZsmXmdXi7ChbHcn6DbqifGjbeuuiDm3W5XV1Gmf2y9vsS
kfYM1RyPKGagwfGOjaaCcQZGsESFZMepqtPT3DtEIuHlCKcAFVMXBN+1nbi48IP6UmkIocVNr41l
m4TODNaWNII5S/Hak7TMdm3n6/4BwzNg5qY/6WQGsmB5GDN5zpW0rlQNORt7CCS91fthv5OO6laB
Cz7MDlRJjhkIF6U6WLz3+WQwhOMbWVsFli11Uy3xpkUcz6uZVacWF3+40m1JSJJp/+JCGebnljAj
0Nkt5mJcsysgl4iFMNhW/EM5rgzdsSIfqUc3uU6Rn2IneY8F3h0rE6dFK7XHXvfFvsmiggzC3OBo
rfstywobuLUwpDSt5cvK0rdZ0p2MOWdtLXyHrprN3ZTqT6fnABqpj/ez6/6214AwH8Y29ND1PWQ0
FukIySIZtL8M1PBjR7tVjue8tYedlEQ6LJT+h35lo1JVb+xn2UP1NvAQXFpFfyrNAtIDm0LXqn/i
BGQPF+/gTSulWkVmCCv3Ip3gURvrT4PKrPNTFqENVFCwr9i74OxJO/8tcmc759oPq2bpuDTrCYL9
2fRQWjGcAU+SeGerY6fddqNLVLOFUsROb9JKRey315wbM23E79oV/b5xh+Z59lktTjZNSVPZcAzK
JosEynaOqOErSeHlaRBW5kwrxKcGP17gICqa7VcunGBZr1cj/QpH7Aip9irQm/AcGASZK8HTxIvL
LhQDG1OyEepvBGcPaJn4x+ydB6uie+4WpCujOIkO4TZSqpG2L4FvWT5jlKVVWDb4Wtz9gvWDynsT
ZLCmZdfuxreLbr8gSR/1NLtYuJDb+dlwzbeAXMq4RkPH+bRknLPiGWos8sFYgIiG/zHQWzX8OzUG
gZ2TFX86zCJHmmIq5J7NWF5d5GS8sWzGlVasN8LiJTsEZOd5y+tUwSstcwTxdqlhlDlvY/8wFRAf
eNOl4VAv3OGSO2xF08fr+xefGctwZiNSrNdkp1R8LWPRnPXqQ1Ca8hP3/qExiGSP2fwc9PK5jHJG
w0p9WncoP9L+NOH/8TOTve9SIMkRKOblrDkjkSV1yk7upumP7zOHqCfut0RPB7EKG/PRVtilv0W8
KKYZ8xKmrX+wzY5cyeXHRWZ+SCme0D2kR/SdzwmKxhO+v8LWZ22oYzrjD1QO4mfheRfFFjIaLJiE
VffQ9qZ5FXuCsZYk7j2pM8g+WG/GuHAvJUgH7VhIaBm9gTLfcaxxGS0UOwGL4UPbgk1KfAkBtmEp
Q8Xehtf4H5P9lGwQc1CrwPFtaOZJcfR16kWydBQiz57DAcRTs9Q/Uv8xJ3uJinIoHpOAoG3vT2d0
81HlNAE+xkPAsbDARa6jYoqfpdMT2BVn706aPlYB4la/9bNzDprUXtiRZyCQd6pr470jDnEfUxvz
Pey6mJCKAYNjfM0gKWDUsrm1GJTu+EThXFE8JnYnGe5lMGfKD5TuBReyP5sGbSimVmSnKTDkpgw+
Vot7yS5frdXzmC6impj5lLkVvNGCUXxXZ1VuS4vR4QBkVGWnZh+axdDCwyuvC2wKAlDXzpyMV8vO
2RdZ7hHQd71z1us5SL86y59u6/F7nEHxtH7+5Ki4YptvY1Zg+5bNeAnLhsuheF2iFAflfVcWRRmW
gDOIQZ09rz4Ecwo7M50/kqDH8kgP4WTyBW8HSVHAMnapW/4yZ35iAns+ht6OLJjgchrY7wcXxCBg
jngv76stfcKrja966uNoLB91IN1It3D6jSC+rZDZHgzxl9jiXna9Okx+/Z4l4itDVJ1psjggum3l
GCNLHBU7MVU+HcUAYi+ge5oHE/xfe7Vuir5Y+Q7TGjz74yj3FRcIvjWhUOb843OGBDRRflKdnNw/
roKhojshRBByGxnyH0tS1Z5EVR8M7pBQOuwYVRWHTs3BywEs91T4z+Wa/JLcPdhq19+qc964b/lC
KlQArWY96S4M31brUseoNgnD+jVS1AmmS/skqLCs1h9Lzc3YkBeQm/a7CSmMdxvIREE154DfRF7U
6+QNhQjF8CMdKNm0I33mgLGgdiusbBU8laC8wyjCyBxaQrgGrLIUyoyMAkiuwxwSLwP6qU5zzszx
Y5iOtA9kDdkj3Z7uJkSf3q8mqd9Q03NCUFDKPB12feK82wbFB+U0++ZpJUHJuA1kdwdUMMTsCd1b
3tLisPza7tNAIXEFlwKikzKsHS5DE/w4Bu24VNYYiWo8z26GVgDNXm6IldAAJwnzubwe2ySOZtv7
A+gd6by5Rt6a0O7LrgDN5v3JimcTJD+6DAqGBSlUS0zOPq4NG/UQm+lkvvz1P7nf4Gni8Q9h3rKn
y77LbQLT2cVX3A8xysI3o+UvzidKuIXpTyIYe7ozGVAjeqadzftxCSKWyGhmEE6GOPZiTLcQz1NN
AxygH1HNoXELDuRuvgoyYZGqA0itqu1fYnWelNpAgOgY/JLnrxmDAFvHG+hkonV9vBuzU1M9iCuv
cf4Uyl5Q2LSSl2N71XGe74JCPWdifopXBj6Vi29xSi6mO9HDmU4VdWxXY9n/mHl3zzSSn2GitkUN
yblFLQEi8M/SQ70k0yhMcuwI6HQ/O2DA+3j0Cthrd0EBnRAQJDz0IbhPp/wpQ/wU0u3DHS7unSJ5
wJd8ZK8Er6tJBjDq3Ix7p0KnSMTXGAYKeqSn+PJZbJrTQGaOjYFWHlAUIIPpoXcnNjNjNcUXWRvI
6roM+580zJDRfJdhclY9IkfUjgiY/MnE/NaKk/KDB7spNZoEzfNjGa9BwFOueZtpwcVqaxDflokX
LumvW13rndhwfxV5AKUYXjXAq8Rov0B293uxUIkM7K1a9LWYSbInv06fUKBchqR4ygXf2+wZ095t
j2Jyv8dmPAYFTzZ5HfyN1cT7er39C6Xn9tMX5vlIYXvbr3YPhv/NWEwIYa768P3qCsnumzUg22XY
84FG194ZNuIDSeU6n4oF7TfjwO8WoaXdGj5KpUqjMEWhV+RRlQTZUUKtTgrcoDgLD9jGsW/P9Xve
bjGaqfmzjQ5cBqa7/CHxNiEda4Q9MUTAGLwjPqYPs8rxCqjikeCcsPOK94Haqc7ZYnhONXL/0sux
NMPxzyunVvJrgXN/v85c3iTO/8Qa/zotG2/05btpFiaXrfqISxZ82ACp7LBXV3D9/YEvbViwsSWO
e2t16tmLH02qGKIwuFMVk5GdxHI+ZdNPtXmYUB2xRPS9az9l09MKDkLPSaPB5/eSFdeslV4K2Ord
Jk9FvLLjGKbrgC5Ipsj7GgT5XnRygz4lJBLclQFaLdIkqJk1dnB8Yogm5Kcs9cn1GVO2nBtIquGp
o6ch5wlooQfsNB48CLUJmyCzKJrDqq8MkwtNrfzol/E9xbizn4LyWkOxsUp3v4jiyp/xbGYZ6hkF
zTQEr3ZltaSQaOfLZKPMFDA28LzHl1la6uAZqOTmzEUiLB5Ix5r2kI6tfa+9o49wh8KiWkOpmyfD
zD+SNLmTcAFDtXJOWjk66V4AQCPS1q1fmpELPHjVT+Xwi7Tld+2cNtwsb7yEizG2XLR1IqXWmL5B
6PJQzByoZm7cCJV/KP+eS4veS1llZPRg8bWTnphkvrEKv//X58ep0pDeo0Ouueu7+qvEX8naac72
g3BeloUzaooXJDrWIU83MfpAWTQUD3nw0yfZd7FCrY9Bmjtd9rligwSd8zQm5XtTEThFveWjbx7P
1BbjNpAAupmgqm9AP7RL6AXUPSrlWw5qRhnJ1iQbH02e3CGb7/dZRuJwbJS3QY47nJNrpLyybzPf
vyMbICxyvtq1TEkGYfZITCUXi00ourT23WyNX6vlOuEEeJtmndoOITOFNrLh2ZR7bZCZUjZX8LoC
BJvbfS2xhpqpcTPjbjd18J4FvK1xnyKM6rPLIpzbGc3dVJZkY3E5Ion4OZ0MDp8gjUTN4R+061VH
VgVhEE8alwx8VZZrJdfdWszfczPklMTOgpuWu8HqljPLgpCH572bWWP1csIORgM3E4/UaH621MhB
uFvVY+UR3ABoXBzEc5yqKzXwJDVKyYhkhA9zAaJh4ls+xCXfMw58pMrNE7GOUJg3pk/HYUSQ5mU0
ofGW/BPu4VI7nzTNNPMFYTE+/p5F+Uyu+EXme3/sGHBBPvCGt1a+nJq8gXJ+nhD4/PW4srW2ARrW
+B6G6ilgheoDVWl870GlaKcLUaQHZJgnFvQGOYlYXCYm50yg8EwFWLkGVmDzbGCB53lZ3AZ2JGaQ
eOWhR7Nz1CjLacbFEmJtsA5b8kWcNsU5ePegt+wzJ33rtI4aurN9P08orYLyoR3lcR3vm5q3fBIn
L1UMwj/1v8wifspUdy/txqQLYr3R8OGzAU0jctQI22iydwUtcmEkH75DakKTkTTQZMZeY6DKkTsK
M+CundRZrOhawabSN0n31ce3ufMIcIgCs0UNN5BZ0sXTn3Hx9yZ7h0Mt17cFwKmBNL7bQhxbNKgq
d475DJRLBVeumA92LwpwgCY60fxZoBrKwAPYNT45rU56yu8Qnz8q8s+Qg6FXI8V8je+HgBrbxpq1
UN2GXnZnT4zkKxfk6RTcZH1wLab4Trfyqu45Dovldkhh3WekrkmS1FPcMERcXHGGRX3lfpeBRzqO
qea99V5KktnXFLPRar2PmcYEFJCrR1Wnmf2YA/o7e+UpBqZ+EPWjLHvj6BX+yUJvC5YQyoJHz1zb
LQ1jmWnMiNhB153CeXAIqgnr8uDcMrr67NlLha6XP2mE5ChJGUmMWvwmZ9lQ7Z1l95p+gX2oQSYK
Q+uxu9iW0x39ElNnrt4n83Wmv8dP3SK752F0tf/htNOpDsgJqt3yfpltH9oy4w5XLDydVGq5jbfP
IijEsux7CyEyimCiSShS/YJqX+iLAS9mP5IPCCOIFzrOSVIIaHt80p/8LYnOlfkTe+tffbIO+xJJ
yYkwuEd0BNeG0VwPFTq2fFgTlkDVPh059bd3Li46Xr6Z/9yiXWhSRauM6x1sMajFPu8YHdA7Dt3n
ElCswFBXoQjiqIpLYs4rdvFlhg9lIcMm0j459/aLKV0nChqThlxOaaisQzes8z7zTqXDG69LHQyC
vTXDEjXvkLKejWlbb6bLY560l1YzNOtWd18n5u96TKnGgDwy5Njcr9ScbmN8DHrkzQo3BMkEvw96
c0cPdh4C9y3PmeA7BraXBQ/oDowl98pLVhIrldllfTDpH9wAwa7bbYGGLoq+eaRWxwyPl9jHFb9E
yeZtLMCNhcLBdwD3ZoVSE2W15Akg38+tipIWv8TTOP1k81buxmyuOmCrnOHBVZ339QGPJaPAVp9W
wcvQGWqMoAbqb+ECB+YEwYSKgmd5RQVskUlCalUK3u1/tHe1ytT6X2jvfNBc/3/tXfhdV6Q3/KPY
bvsX/i62s/8GugykosBXYFv+/9Xayb+ZAtSiyTwzsD0hLVRuf9faeWKLww5AMAqYYwjgoDD+XWvn
uX/zPGlbINEC3xcgif5bWrt/l17KB2P8Bd3J9Da5HzvVf+ZyMT/1vLxy6WemOUZaRH4xYCC3dB/m
dQV0ig1D82xEawanGZrywlsaDx8uXT1x/trK+CHy86xj45y446sKGJvXepEXRogXfAz5o9Djr3/4
cu//NVv1n3Bi/+GHdm0oYz6fW27f9T/iIUfGrNTFBua2RqNE8+fIluDznSIFjWTNxxi14nVtNpAI
OfRKD4nx2IC7Tph2/xcfhavHomdl2nb++t//S2zfH0KOQFrCtUzhbxfqHz8KWoZ5ddd5pBXcxiyr
bZ7GAoIZnGles5CV8WNty1Rm5bERV6fJgPTem2S1jdlNJsbihgAfGcEK2TNkrA4kikjGjsvjf/45
xX/wlSGQs2wo/VxlsWlJ//FzNpli8pDh04F4kR2Z5iZR35B3OpTDTelrFWHE2zBgT0aSq33um004
IzZDhB0PB7Nvx+MsWgNPg2ldN8EAHS21VSS2gLwRw6wt/w9h57UcN5Jt0R+6iIBH4pVVKE+y6Em9
IGThgYRLmK+/C+iJmGl2h/SimFGHJBAmM885e69N5kwLAxeNm7up6B3ctDUn/9AZHjuC2FAH299r
9ywbtIFJJEizJoFkUwunWyQdtDH5i2g7BpaZx8EYtnS3GPPb/aTv/Ko84WBn8S/FMwNGpOJMpW7a
Nuz3VuKcvHzrEZ1H1fVOb9a9CWmrkBlnYWmPsTnP+UyieRG0qRa4WfMKyJ1LQMFAPYWnBRHAVmui
02AwLVL0rpg4dYEkG8GQYcaEJN8rjHeX9bfR6JRZY+5//3CMT7nz60uE4BZhlSMcw/JR1v7vw4H2
nJSxz8MpYpQeFUX9xpTYQq0hXXhpW0Tj7f2AlKT4htLvbPQ+J8p64o3O2i9mmlz/cD2f5LfL9SD7
MUySnW1Tt8Wnl4U4jyKzfAgE8zgDT65GjU5ohqdhNAnqZGLXmOVXVfYd+S0Cy2Lzs52Q3nb4Ghi3
3w42W3EdC7n9/XUt7NnPH9sSOG2ZfPZLiPWn7772OJMg+xo2vURIqU1QuWFX0WXSx50b0jJoSNJI
ajEBXyOXBgvaV1HBW43avNiHEUIgtBEvVUOMMX+D2ok3jnBd4DdMYZNJg97iZ94Zr/u5kJxafn/1
hrswDv++VgjP0QE5snr/y1qbmuOEJNJl7KPxThoDZt6ooMyD07qdHJxAYXWHzma8tpl161WV3Nhh
+KgldkJS4uwdaVggFFpyn1qyR7aVUqQhmgIJklc+Gw0JvTBTmkcrTliQc5JSQnzNQdgoEAWjfHLc
kt5+qn/NhfooR/r7iY18Bju8vBFxTTocd4hhHtJHkeW/mtCwcWohRSmBYd+oCHUlaDPFMZAlKlHJ
Icx7xBb9O69SF9TE1d+4Ajku4EBtn1VE0DCi/Wg4+5yw813ytMavg1eciTY2h8Iw8mM9mgtatw1P
3bA1lWu+WNO9ao0vho29QKQ4zIkNZIRYOteqdY6jyaKRedJ6+MjjW8Y04Ula4mxRamD9tdt9rklW
giJ5BTCOkxU54tTQip996D7J7Kdblove4mseLGTd9M4DZepby7DIRDHVR6OY67QeyhzXdm8cVGD4
WqOn1h7tre3mNs4jchxQBZ0ik4UMjfO8C2tn2mly00FKGIHFuAhnbhBS/Uzy6X39Pz5sF6uyfw5Q
PfZlGj73Jt/usm2yx5IDrY10Zpc7ES4/sN7TJ9ebDVpaAhOy5mi7PR7wlEfpuNWHU2O9Zzp9GKR2
MEbvhQKO0/JM+FhmTVQzMUN7AkHPro6FTzI8bIHKFVbVbulQfjgooTba8l4IniUtKJIvLWMMRqN/
ilPEB6hhqmAo4jeVGo/DZI5bLwT6tMQCSCaVR+XJ9zEJdzYYyHVN1DS2fPKhbH0Y7zKnfF500HYN
p8Usbe3g2e0PRxvtwx++Js/45+fkWZaJWYHPyeQ9/0RHJS0wKjVBglFZYd0rh6PPRraNhpzxIcL4
CxIshmyC7E7d774lOrJxh0Hv3auuQCZ7yRc9zBJGYA4ToKg7mEBJ7ztwUqWjwIDq9ripiy0epRs6
nl2gJXw9qZ5+0WcAXvoUHXtGxET2EDgHzyfAZDTvGAo5nZTBuk02zS2GQuaT1XlsJ7Y3Y5u4c74t
TcYlfXpYb+fsMXArtRlrmmwDfYLmlfYtrIWC+GCYRHvkPCcMnkS2tkwFcT8ch8b4VYVoXIqKssh1
1E9f1haKjIIaqweKwBj+WgIFoI5btrKhzxYq2qPy5/t1ny3R9KxMl7gfL9qyLHIoYU9E74upPHrs
qLgmZhSNp98B6wADkHBF622xQaKhgCJpazSz45D2Q9Bjkg+GSUMCY96Z5IKhuNn6iU3UZmd8+JX5
QT5UsVFeVP9nb021s8e4NOjBt3Dc0QPhYYfVmZtt1xuwHkWBFl5H2SIqHpjvNRpYCuCMb21jHIak
u8WVDmqM5qGnDQgUPdqSmv+QMhFVNkoH2YQnna6JlLQ75+Wu5i52XdAxWGbjey/3jItOgGQBFmcX
h4hdZUZaAYzNdjv4yYm8pYvRA47LpQYlCDEyfgu+Imymuu20b+t1MkM6jxaHyyqe5U5bNh/y1ePA
x3O9icYhIV7ObI5mrTVBD6PjZvbREHkO4mRHdl+c2om2hpOPdD9HwlbHhg54Q3sXRldyYxneF2Un
2rZqGWlVURLojj/tuI0D4kRzN2Ae2CZoGkHoRByJ3rArt3cJbfIUsWgVv+heE55zjr1VoU7YVzui
dTBnlehEIotEE5NikqS4UN+bs4NCWKWL64U1R6CGqQdkwjWdPAgG6ujqSP4Y+93RBjGPCYLEpxlf
rrQOhC/qj6YVtU/4IHd1N0ObNLrDSFIO2EH6O6xlc46dLO/oaaoC1FiPYrKBxYTg5xL582E2U7BX
YXaBLEF+UkfHxWMZdNwJnzLmRnfZoh2lhTcTtumNRMmPWlTHdrqsMRrwxG2P7rNQ7N+j3xpHt6Fo
SdD00F1mVopbAOnF+kWCI0pvpCnRtNc1HSbOd0JznkhRY88nv7tgfYMh2RwjGUM4ZMqjD0N2WN+B
iWiMbdv46NMksiZpEV8LdZbuMe2yImYLA3aBR46Q0qRgbOcRBbnNZI5TZ7kZ0cixGnbntFkrqVnQ
5uF9z5ulncDrqYvyHecJWqK4sW6w9KKfpaVfeeMhs0FUrGduE9tQrnSfU/J1yFHzdCaO1wSGbWYR
ktVJe7eoy1QBfk75I9BHvfABH4TTTiBRR+oGZrfjypGsHSuzH+48uG+tbDFonrht7c0QIYhMeqxV
cxo++JReaFSNfc9MdNMb8cGZUy5Ksn+ve4jpgiWtVYnbmBhSJseA9BSHboQuPrNYBuVx2nF2nDWI
P/pu/dHDKydouV3/fFWVrNgOyiUdsZu1upmTM5IBf19JMZ2T5ltLt+PiAD22l1rDKVmWfSRuYBIJ
A2AoeLIIqYLXQIOLJctf6oi0qMhgHbvigF6dGcKI1B7PxuD79QEMFxN0N813VCTEWtFN7otfNDGZ
gHq6yRs3hYe0puFeD+BgBU3XNomLYL3/faajQC/MZ9/R2ouWyDnQLBwSYSneXJnxNrZwHRWwe9qV
unHqmZmum8e6ENcVI65hRjqOfPylshTj+qby9nqCxK5dSup4unMmuzxFo/fMaem7M7tY/Tu2I9ek
54erB//0vGNT9HY2wquIAwiip5GqUjxnukcVh7F249cMvW4qps8nmenf8gJBY9bG3mnuPXOD+bTY
rkcRGfaPWe6j5Co1Dg4pwchIKlkgkfqGcHAmCrJFGHNyzURujUzA6ivxwZsdOasGspMqXNrKDTlw
E8cUkHtPFUa4v2o5w3Q3pRXeE+TdBUgR7cBN4rtQBEnG95wJk0mdE/+148UoOo8wultpT+BMsQdF
Q8JuDTrShSV6RUMaetcp+9ElpKoVkzteUXM+QibG1T/OkCKFscW6zYR0OTRlDKdUYci7Wn5Erq4O
63unwgj+pvpR5mN8iE1lnV2/RT+3dDckK7k5MGKjo8/7k9TVlnuoIzRLoOh1yX60PWC5a1Hm41C+
aY3hdbBMLHhLLbwu3Z1G09RXSA58eiFtSuavO4N/1LOjspft34Fp1y46j9pslozJ5Cs+Rp4UJMn1
ccBJ3rS6hfE3ya7N9J4SeM8DjSoYPjMiG+vkyY71cCp/NA7F96BNz9gsXtKC48m6O4N+hv/iEt+H
FXpJ7Gujg+tlL/BZUFP3wLH0RshbW6BgLtETlUo/2UNRHyc/l0cDyG5gSTOnIcCmaU3t2UcmtX6o
rip/Ta6JFarQxN7oOTMVMWRMmpzT3tIgrxIQFeVh89D7v1Sp805EnFCm0X+vQ/OunVhZUx9xGPLT
6IbwRk4XIi8aBro9kiCvfLBz/z1jMnoyq5e1LFj38PXHksyjNqbDeZYhJGJjWMKbggRpxIx5tF1P
UGoc5RF+EcI4Fz270aJi17roGg4seUDK3QOKAjBKYHhZk2xdY32eNq5Gsxa52heesTrP3t6wqiEQ
oxqY5hvBnPbinDJqgFVR3anceNNQkp+Y99P15gRxsz62GD7loYtopdTscS4elRCDVyUodLwG+aOB
r7MlW7ABDxkM8BlraASH9b3BTNsF62o3AD3ZJjTPNk3C7WFDWI8OdTUBaVvWNMZxSYC2k0GVS5Yb
FLLld/37htACdPD4TfCOf3jeC/BL9/s4jDDTfWY6CJuIZ2OrWvT0S2MhjAbjIsuOLvfAotmg9MTi
/dMxyQQczQhpQEJshj7W8Kanb5NXO6gPZY8HhYcwNpba61wsdGh6ho5hN1ukEce0ZB+a/fKmcSt0
5lJnLAtqZedYTIf7yj/rjoGGnd7Bc1zCaCordCpCqXfVqyzwvLTY2ABK7tcfmihe2CVwniiXP+ZK
xoG9rCFthKJiCUAbLZNKtNFe4/XFr+TB8cyvMR9Wx/aM5xmd8lQdctFSWy7fYWRGX6tY+56UmJLa
IgUbEqIL7YsERN8QHzKLbPZw6nbmeF+7TvhX80Vr+KP6Ml8Ys+ax1iFnrct4NWV1ML/bbvWtKmp/
AzCLd2I5aSMZuK8TD6ecMigqLXNvvkZO7F9GJJhpQkQgDkiv8veiiB8KVFoQ4zD8VCq/0mwZgR8T
vbz8bYVd+vuk8q8YsZHfLKVh0WqINSwDUY+NYiIsf3a5HXSVMA5lQTWpD+7zgM7KzDNnb9vVs6tV
p2Qp6JBvkrUlMEgCHzq6LCUxavsdRfJBIeJDzs3xdn01/Kb6QV5avP/PU6So0IeXdCatMut5ryvg
2EGryees+tVm2BHWPgbqzl89zILj6LCRUzv/wIaGx4CdZc8AiFWmk0/GmN5lXcLCqwkuZOaHFJGB
1BG0EaNb4M28V8s5KMv7+7GcxgMFKaeipUn4VxWDPu3Gwc9HYGPQLieawXC+LcNN0i126xu3npzA
JlGwsZLKTHS79c+jmDh3guaDu5xuI099I0Xga6uxEXttNO/o2dyoVKGXwr/HApc1CARiQiqXOpC0
AyyUmLRMvTmylhroB/qf6ydpQTXy3KHYAOUEL9SjtZMo7Fs3WyrlCJLFeKJhhfuMVWOPRzNQkBWK
TrZvls8J3+nNl4mTP/Wa+C456u5xfGXIZ8ud3VBwOovBPWS5XVcIqxcXwp27E2uygneRHtfry2Jm
VkJTKFyrsArqBVeyHjSmLkNAMKNV9cLn9YiZLGeH9TAqnQX8x3m5cL+kGBqEBshyOWa0CbopGbUn
vAwY2Te1Z2Fimt50WVU7jOCvQ++Jo2qGH2tJ6HryPsQgTadEhCc/ZvoLw2pnRWhWlliSkE5bUCU+
oUDKCtZXRniMGfDvPeYFJU0Kor2ch+YIfugd0Q7ZRNhbsLnhe3BD+wFQfsdxmo6ZZdKT7cS28yJo
czLIR7Lm26Hl3NHGuwQc7cKMWpqntJ6b5a7l8IFuOGuco0E0tILQGKUdqUBMcnuBPUCE6FTjlsTC
2STMUvaI85XZ3id59R2DM73lQdti6GyP/ZIwp+HKdhvDot8zPHlh1FL2E/E9uuQe4B5rG8Uj08Mn
05AKs57/AlgVERIaKz654VyVvzRaJnttGPdu5nTnxAT6lVWBZE5Qs10dbK4Z0ieLppHgDSZRPrZL
cbP+xVj4aAkkI+Nc3RRb5vbsn8sZoE8GVBMNp9u2j17QOvqwEUnnLVNsPok10CpVxE+kVvq+fiNz
lqD+0IyX9aAktf47SB51FOpgTowgtG6pSco0PdRZ8fRXpeJgDmu07sEfWEfWjiKgkzusUfdDT31o
xugUDWE82oRRubNYgsrLvQbZ5hLtfRh0Pbok7AiVAau21lBs+hWecdIlmwNv96WKBm61g7Qk9Trv
Vpd8YpNbhQ1AFUYBFcz8jaFmQQbGqAXzTIOu7jk+oG+lkBTyoQUEtAWBDxwnN9OzQ2zkpsmekxBy
clvLJTikYoq66CA7OsYm8LmT6Au0eFOWoESZ+QyW9ZYgTjC9jjpkfTMeMxa/So8nHA7cZmV2nGYb
9/tEyAPvWMdZtYHU6PDjBahXntdzYyWLJ5Ui6Jtn3N1WiI1bAVDMB/vZthP5Bg0bb3iOjHGe1G5S
ozppGtiiGpDnbi1fpDnxOFm2t2TFo4Arc/LHi9HgHypgziPYCCymUHtC+bStC7Nf9HVC9DbSXJJI
kr3TbLscY1Y9ciodNE62sPfSrVHEiIGxnZwbP7WCnnbm0rPwCScT1quD4mfOh/gxdZoLiV79Lahl
jQIKFAZe8X2Kn4qkaeero5B10JiyaTjz34s0vnqz0SLnZTfNBtJRc44PkVjYdPOPFqpfKUIEiLwR
Oz2riZk0BZFsXuqeYzmeGhMVjMoVYCPzUtFRO3R4/Ch5k59uDWo21VFE1XM17eMZ3IBOXd4dp4mE
ZpMk3L2W1dfaqvgdz9gNIT4DSyAQAyvqB5GacGs77Q4z5LbKs2/D7GtExHb20Y8ROk3Tc4aIb+tU
ln4ifYFl/NYymgxPy+DA1PapBHAgElFBsm1UVsO91qqgZgFFZzCABEXuuO2wvTPFdQJr1uDb0kUY
ydVg8YKN36F4o+IftspgvyKAAXi4kCnlZfcw2A3dvqYZeBo+BrSs7HdF4rLltQOiG795lQ3ext6N
GcrN4uBQd01e7rwxjiuytxyN7PtcY45dN0YTy3Y9ETfum0gQ4NlubTLP9p1lg2LQmHLR8jxoWp2B
Gyi/MC1g0ZBp0E+wMY1eg2gx0oayFVNBII8XZNPvIe7hh2JpfIqieSH6wslJjjZnoAmY2+cnHRfo
5GSXjGP9bRx2xQv2AEx8jnbOMz06FP1sP9OBJggeu2TTJMe8y50ndt94m+TElrjK+zpqXfygBEuB
rEDmovQisMhALpZ0MDLn6ECIdHufZSzsKU0eppUqPJe+9Z1AoGwXqTI9K50BY6xIdaXzHPm9cc48
AqQgYhEaTXfQHeO9aGLtGeGVg6uKf37u8utU4cA0y+oSqbbZQzwg38Mq1F7Sub0ZI4fvzoRkh6mB
M/K8xEBkBf7YuDMQcz4u9DNNZcNt2utYIfDyPg5pePbSI2aR5AL4Nt3qbvihs+pfKKSIY620A67o
mHidWb/xE1lsDWVru6FNBsiQ6QikqyuOY1bskUi1R8MadEZ96ATJPTsk4MQu0pJhkOHdf5ocCGVg
XL2vgMQPdCvgMhlSnAjo/PDaXDwXjC8AZZAgBJgF1J43T2fluheyAK37iaYRQqnw0qFuY/fvjVvK
EvU6qPgSJbm4luDNEhpzk6z8ixpglxVhom+A/wDkzTjHLU1yXNn4DvvYBwfSZN5p/cWtatRdqTrk
QK1OtW2CkM6YGJMjkKA6hSGsYAlsuQchdBskfmM25HsYLSwmbXThDbIO68OaLQFIIErYvOu2OFqa
RxaujB/buXS2A+/DrsQH9pTlHimuo6cOxcxxM5qw5rhY/K9MjZYNALMxBStpkEs48vLuKLv+0pjj
sKsjZHZNp/9ofc0CXQ8OlWm9uys8Bila5Ax3okvHO5J61BakHse+qEd7xjvQ26Z2FSg6iZ1cEh/T
uKcCDp/ICtHfJdNPP0uInA8L425u4utQu9FRIUtjEt7uWkKRdrGNHUz0kJ5FMrvLq3Fsk7S90jx6
7iaeCSA48xHh/TSZX+fISu/XwVDfyORQN5gkcEhhiiBvGPbrUxq7PsMpncqEEPD97HasjTNHpRJh
6wUpSnwmIGhDlw4Kuy7MF2BcThDV4yFS/kQyRbMdq1DuqgjWS4bt/Z6uMxwNPTvRFw+GhEN5b4Y7
5NzIpTstvB09/dj5WB4buF9XpSe7Xjbf6RFbz6EDGxDm4a1baU955WJIT6vbCa3VA2pxWoj9LTK9
+bYoFXJbWQ+B0+O4nQXfQ23rZ6/MzBPtAAj71HvXCADS0Ib5BYx3cVn/V1VSeDZ5nBGViTPZmyEB
0OKMPGA7rXGLEdi4NYvnnqHbOXXc4qIaq91qBM3x8S+g8DiOiJWeDNZu6oELJfUOrQQSBFfqe58W
xlmrG4qBbpQH1XAWJ9v5BqzeeGWE1nZ2dJxkFwbu/N1hDn3XZ1p3LCMT5XJjXwyHfShG6e4Dp5H6
nN7nyjODEIkq3nbDu0PeuVAGam/j9WRyWbpj8wl646U/YnxtHzkGdI+gFbagmPU5758WPfKjFk3H
zJYuc23sOG1VeLdCMLwE55sdbClhpSdDtRu0CEA0FLegcUAjU2Bk97zViD1xzgyhUx6IXArvkJiE
d5ZC4xZnpOzUc7ft3Dq/okHFvQXf82zDGYVj5QDE9IBGDnP1JrPkW+FgUBwkJl3qH6q7MOJfYyIG
twBb0sDLqRu39Yh6rwSOcNeZ9FoyivxGVcXGo2S+8aKmOa6nqSGCo9D1Zyfe+lSRKXxiMrfofxYG
ndCEGI98dEfENJyIiYcki8R1qCwY3paXsm27wFUch9fTqbEUiAwCn+shdW5trM+zT9eMUAwSUnv9
25hK620Al6gBl6l18zF2PRLGE9EHGi15gs1hGDn9eOfX2dWjkml7I/3BzkxPAju0PwR1MaKkXTp2
UgL/EUpccNmLv0Y7PQv8pvHvydEOTxl2JGxxABayjmT4sJEfNvjMc1okTOhoiVRTeMR3Xn5lTBm7
dJ9RTYpT28Eq63xkNcPI/oRHqVdtefA1/ch2UFO/0T1Ya9tJT/2NondyI2X9zpjK36u0OKoEG5g2
6xjHC6fayPhA5inTsmiMjrR+t+uUdtbcZ2iMDGV9vT1kcrpWtHg2pbhaiHNhC/bmT0c8WdVLWon+
PiW4YTfoPnrGMHxWwgtMIsJ7PBWnOGeaR1GH0kLS2gKQT9D9BBmkxRqqurjekhVDI8NJHhmoxPeR
YLhkLe1QEj822PV9lgleW6SKBqVBZ5zCGEINsF/kmCzBxyJ7RpizF7n3akGjuPUEmmeXusnUh9tR
lHuDs9ZDraOzbfI8DAgtwpVQRdFFs5vAMb17y2/lEd3+fY0Hfa/r6idy3pkzBkY7nTkMUz+s3rpx
HhO0QM0Uh5tYqnRDi/CddL5ul+BPucGeOO4NrTyXUZ9c1l9wOxjo26kbVMaYLZmNXQ+6Hb+OXdwt
/iVSQfVz5Fr62YKtF0TS+UkJ25162i9aE9dI68m8RTcMCLiFn9v1xqsw8uhqlnKkqI3roAcuvi/K
aQ4SbQI8qw3aVePonL9kXZEFpl+Xf5ilW5/ilnXDdS3ILjAdBSI2ElX/rj9yY7eLCT8gECbFKWAl
467IQpfOJRGH0pvqjUjnN8sIMURk0ZPpIVxfmuA0x8IDsQ7NnpSr3Sp1QAGBhLX5ESukdg77+QYa
GGOa6DhoJwPFEENfOoTA5ZmCRFBwysLcKsfmL7Pn53UA93udgPUP4ZvL2MYSdNt8F+nNZ4FeHdMy
TixCwRJP3UoZg6CPxuQhydIfoakRo2h9WbuOa0N2LWTXhSWhwMW4S14DdrS9mF1rK4zvll7sMd3/
GsPw2+h5Yi/Jheoi557YDEwfS8tKyq95qU7VbOBHWxquOe7Xm8bHJy4NU/5BOmYukqe/aYr48SyP
Z+f4toUx+JNUq6JlbMQtWvZWTq8ZTr2t2QxkgY7Q/m2Jb95ps3HTOfu1FF6bXs7STfWKBhFP1ETH
bCn3M4xhNo15y7f2oMdwenoLCtQE2TXH33//SFZN6X+v2fV9RG5cruMaaF99IqD+/rpZdhbats2y
qs3zdGLXex1SYudaj9arj1H7UGsz8jI0UiEcDfyREcaQ5zJqvUMDLapj0T11enXPyik20+BtygEv
piD8Y2djYOohiHDXl2ZXjzYqoYGMYAFKYQG5ICIh6dDXiyGt3pfqW+xbxNdk4kRWy0A/VS+CMHqz
lq0Nh0MNxCwJlJygxZD4YpWvzBUYwBAithRSpt+UdPeqc1YAx2hb19xiUEP3RELeKWuKdpM0YgIl
481Qf9392lV3jBJNwMj4oLTaU7O0MmuvVz/7EBW7hGyO3v89E4we7OnOTxAr0Zi48w24HUU+wz1b
BlYqtb9PQKav2Xwt/VczS55zi1E+3FiY7Ins9tMMF0BLw5/mYB0TS/vPRMEZ2wLY9wbhW3iFtkNe
aUYmS2f+QUNof/7u+NSYwLLSIdQjY9X7tKZobTM102zqKO3EOWqS+NgzG+xscvRyl2XBSNO7DsNh
0LvnVfbokqQyEY1zcHSJ1n4JYgRaeDammm1auWBkGPkeyJv5kpbhO7V4FMxd6TDSMSc6neEjQ2pg
DqJ7MGbcTauUocvSi6vjiVcLmF1qX7q4R/AfOld3bt0NfCb3loPURrb+LoSsR4f7LvFytBR5s/n9
W+/9Y5HVbe6E79iu51kOaNW/v/Udoxwt1/Oars4Ce85y2g8a8q980L4JHHI3mqV+CpYcvIMQdKZJ
L/6jFQjFthZdsiXosSN9ACfiNGvmpkC/IpZxwkD0DWY7bJp5v5wgljFtNN0UoOR7weJjGb2OUAID
LKitC62kOhDEdrIOr7/YBZvgYGd8IJkCKe+9zUPlB87QRwgUYQaY9lRc2K63w/JNriXR4NY6yChK
MIzG2KW9/XrK6NXc7q2Yh5oW19nDd5kAXGNWXd+YtJh2dm2jHtazfYu9Ywuo5wepU81TjEeKuRP9
x6EZL7WGUmdgVxkwNbURmpVozMMPV7GbuDVxdb9/MP+iKsWe4bvL7icsHyz93x+MjQIqr2MGVesk
cfASLehItCOv9yALeGtd0Rone8zjs7Tao9PbWC6g7ntMdvZRrGOH8+maQ/7eV3l0OyBJqA0tvNoV
Rj2mc+omnHm1Ma42vNX0s39/+cY/krV5r0x2OMdzPcgU+vLeff/6mLAeksT9f6YrQ2MeGKqtKyYT
PE4hrZ1uRyIQQLIT7LacSY/rroZVdLwDNpFWln/oYrSSEzIrEojUtlXZcUozKBH20kPpOlQ/6vj7
a3WWj/6/K/+ilieyHekDFGFHkM++LBr/c60paZHgwJXchPnA1w81UPQG7pqqWqho3uvgcJyPWrJk
TEC9licOnll/hNIbr0ZaYQesT7PSkXnQRNlk0FVxm7FSa2SnCnMiIIpsdCiKMGch99c3RPrQ8mGq
skXJV0Fymeo8QCr5kYdS7RMGNYUr7L9mBviZFLkUTKFoLiMvYrpbojXt6Nkr9a2bii9kHLt41+Wj
sai6DKt8omk2b9KsR1iQD7e6E3cXTXiv60moNF36bsRnwPm91ZTe7w0BoqSWbfFHYfE/76pnIR3n
7RUGYfGfzgBqaHuZJ/mw6cCo4jjLfg1ZEm+yZLwJ+4fMylEJdijf3BJbNEnF2c4JM7lQ1yNm9z9J
3JxQ8lONmcP0p2v7pz/CsTx8Eaal49IyPr+dYnbmnjD6bjON3LR1BpHOUOucDDUeSYunNub8j+eL
phYqSmaRhH9Y85e80jbrfVxLB5y056WDa9IC+v0r+S8qUscSOLWXZRlHifHpMJLY4PVtRMab9dpq
rJesp6CGQ20INDyAGi3+rZI2Q0bMaHG8pLOhUD/5PvIHsWpBmDp7ovyZF8mHBH7yhw/c/LyT8tFw
A/lkKBlQ3dufPnBXJGFbDCHWjaq+5UF3LO8CragClst3xmmJKpUAzRua2e+JjXzMt1Iim8MFuKoZ
9UESW0DPLr2j/67tp9xDkEDnCC34SxT3Z2VRP5rO/PqHO/uPoykifdPhYIqZgFdA/7zhkVNJnwrl
qucSkB63PtFTHu6ARYbV1zleXWmqLaEX8mD5/a+NY3X+n+7dvyw4wuapGqByXQqcT59GnaMfUH3D
nlo9jw7gMcovKtHeoF1FEKXbm5Rgd7jzmktNoLEUzg7FCAaYZWRvmgxvEczkQELjdy/vxitjufC0
qAArn+iG2mvPho1XMx3OazO+sxYfpG1twEb9/m6CUP+8dHJcFjbfOHfUBNP396UTO+rQlTkfuUiN
Y1z6S3QM0z6owHdDX33ntHl0sQru6w7/v12SUDFRfKz9lvX3VUbmkh0516GP3ylZ5KaMWduq3vmh
sSRSSnOqXgVO62hwlZekyOdAulLfAoJiCkcmrWbvtVF+7/CsYSAvCScNve/NomxrKxbFXNgXXYsh
TnX3QOkGTgYcUPKICK8eM/NcpQBGli7GIkyc6vk5nNroAQEuqXdjS5Onkj97pPflojhOMqyhZqk/
r58ZBg9Qm0N29AQjnFUsQM4HDdzcgjpBN3mDsnPeFcP8Gvpi1+gkC1k28/1pkVjnEoJUSNqs0qoH
Rt/L2L9jNFh4G8LDcD+HzpcSfcVjYhCD3UbhvrLr9DZK2ORzh6eahkoDo+PUe637yzHVjAjfCSYB
WWE1D7TGHP49OBC/f/D2vzx4kyXAMi1WeGFYnxYobn2amg0qY2sBHekFvluj9s8a5dWl+Bmp6LH2
avuONLNvzmDHJxPT2w3xPqNlqR1GY8Sz2JzQ883HUp+fYStAnPBQ0HTct8QMHxyDcO/lZSl0HiPi
zBuORMO2nvQfhqLVUaaQ92yad6GTpXTV5hYu2kzOiUsYZjgA5122TCW9xXkBg8pHrqJCFHlygsf3
+7vxL6cd1xYean+TRo5teZ/uht91UUWOEmLmDBpg33pF4Fj1HSRmQjD5GVZ9QzNEX02xpKsuahB3
9JiRAusUwGRpejvvQOuIAVvOb0nh7TWsDVqVeH/aWZb17e+HHdfB1SkMh2IX6vmyrv/PYSfLw46c
RFrcWpibz9I13jkQcV7mnWW2p20igrY3Q4SXi7iCJsjT9ENLaZEli1ZncOg9epH2p0X5n1WIS12G
b9Rga1gu7+8XFbdW2PsKMbjiiE5qE1xZWu71LkoG4BvUDlt/Nl4HAU2n9RBoJMW4+8MjXHsSf78x
rMk6p21ipFiS7eXM8D83pm4rOQq9pQ+XhvTvJTNKh10LnbGoEURqlfW+rm0tpR/AIPsrMzA+6Dx9
XAV3LSnSRwOGLTo0OHRaSc8ln27DCfdFAb1rn1vozJ0RyPPSvc4sSmL+gY88smDwtMgCulnM5Duh
Icoq961JqvSOZW67NpNX09HsNL96PrBNRCW0T6Pmscintzxd+qeLMU8lBEkwGoJNXM4HiuvHQjNP
skTe7RJ7uSnqW6wpYt/V9I2r+qUqimK/9l3WDoypMb+27TfDsV5WiV/JHAwDTfUcN97P2YgsMu4G
UEe14VAkdtgBF3GzndQwQIr5Iiww6mzyNEiy9mIbI0gmgRSmMGpmoeX8kv9cv+UxTLW9ZZBMZyXX
ujLB4LiDuHiIyiurYYzJD0eLwNpFhvxIiEYvF/8D0xoQjZ2WQlfTxCn9f8rOa0mOJL3Sr0LjfcyG
8FBr5Fyk1iVQBXUThqpCh9Y6nn4/92ojGzWzA9KMzTFYA42szAz3X5zzHa/62szpo9dO+Z0XVUiC
betHzZXNnDt9UwqlOnIZppA53KXTN0g7xW+aZ76Z/+xhcsih9l3bYHP14SLPOAxEMIGdXrp+3uCn
YYIrNXe+RzAp37EfkQjvFi04GCjdzwns59F3gdRWC/dM0t9lYfHjvfoUMaHBWv7WZgc1+CNUFnnQ
cnWGtNkXKZaxToOBKdz5ddIEPHtkYYyN+3DXCuKEA7ThRvpc2ih1Sk130F+Hn9R1Rj5TtB/15S20
BSIRHwmGgY+jKcQd0uDqkOJXQ8+8dVoMEtIQpPnTD8frqv08O+AK9OhEPu7+/SuXsNXSgeAHGWgV
NlGw1FDJYvnHSGG2cUqDowFV9MYH3Zo3o3x+wDSPR5Z49Vad5nrITr6JyPALU/Hisn+DzWSy0cHM
OiNPCZFau1l8ofNtkCV5W11kx47j7OLk/qGZ8/EGm5DOmdDTpnhJzKw/xamD0CRo1yUhFsjedchn
VEJIGAP7lLXlp1Sr7c3iZOO+Dc21smKmcvOBznRjmOlLBEgcrLa8L3CUrvtc+44QUpw1KyOqD/cd
KjEih1OJBA+LP4zWnjBRTKDSrPYxkmLOMUlYfaev0gmoN4Ozr7N43i2Zj4FpwNaGkOALDe3zmLb1
Gr9gcLLjptnOo/E8SNudVUqkFCj/jeV2B+U9jAi+r2P8Ulg/wrPT4ewLA/1JF0zQQkFyKE6y91K/
MLVhX8ykukq6l5zVTEuECoS5pU3EmTZAX4hD5EKEnkRVSbWOiVeOU7WBxykrxddBegBNH+2u6m6I
RNe3XYdzfHJzkjwNUhxnzivatZ3a/KZdhWZxbhmZN+5OfeXVo60h2V+hrrxX0j4XrRyUem+3tHHJ
4oJc6DxO6l2PMsEY6WjqDGuDVDziP+ehkdphUso7vPHmujMasVe3YWOiEjYI2pxJAJ24grF6vZQR
r8CSr5gpzbZz4rdw4Qc3Uga4nl4dlDy1Fc6jji6R66LeYuTCW9SUL30moOiBTVvnDnWBT2ZYyxGq
hIuO7hH62PKxGQ1xKSFY1Q0BZLukLi4+KqpjPaS8B30E/ko+St5iPdPKpmsLsPtdNbWvvQM/pTJU
eoZ2nEG/COmd6bn5oXg557no65Vld9azOZmXBMbNppHLvJiP8xHVYXlX5xZOJ+8uhYL4aBM5eZ9M
r5j/L8xTGOAIHes1UsktFKpxPduYm5zhIZwXdgF6lW2FlX5V0jFvqcnE7o3DJLyWmhsacLIk+x7k
zi6KHXejqhIiz/BuGOippdpci+q7op1AuqD2mi1nlQ548rG/vkuvp6zY+wHhsUqvDXbT2eBFeZlj
pnZKkZ97Vch+muWT+lw1Nm8XjbOaLyqfDjxMRD0JkGWYYIwWcfKs61LDox1GT25sansiMnbGRKM7
EWxHyE/L3zcT3w2QDhPPZDNMYSjJLJJITvV9UR4njv+jDf6eTA9bQyrKhw2eEJ63eP8ZkRb5+yX4
Erfk4/VxeCWp8b4wbVTscuUTSJ+hXY4mAP/lwV2WN4gJgFnkb2C6q22t6bGCUrUPpEDbbCHNWREP
eiLlx4RfskoS7CWwTzIS2ilF+CiXLgNCGduJ3sRM8JtOBbl2h/aFhoqtJBaqncBxmAa7ysAWqHkN
xpzKPSnXpBppDjL6ITHH9o74lE0i8vDBrVC1aijnk9RF9uRHO7trl4OCB6h7EymeDpFsXbdeflBL
raHkth7K9jL3vniX9buOxXmf6c3FmKxPVo8lqLTW3NKf1BQVJAfeSzgWDRLuTTX4zc3yGPdjAU7l
3DTnFNR0JCVIpHi3zfm7sl90hSwt4uDRn4B62YN7CKvlmx5Fy6mDM7R29JDg1JrUeENrf3qF+xiP
vAxjpN712AxjQSeHqs+/xE78vUVGro6zsvWuwsSKrm4PVptHcB+7WTgeDkIeaHUEvE8RxV1BZs5Z
aXGHCDGkeqIL6n7MmOOulSaaAvvkKtLz13eHqywsJpeTzIs3yd438OhrZma8tE3S7aeFPQjPuDrs
1OFYDc5TWnk41dLhTpX6Zg7wP8usr1lUXMvaeCxJmsQSRQljYF8kJPhGGC+CQTnsVCeG4BiRucjs
aQ3c/LJrxzC8zpiVIMbBBWCX3itSN7RaafSUD0xBpIFAacbVSVJLxwaIYCYreSC2ym9Y58yma/wQ
QeLiCvL6Td6w6cR7ucmkx7p3h89ASgk4Uvpy9QE7XEvqzBzMZqdXUmIj39CO/emKrIFdhPNU3Qbq
cCYjhvvHeAwaP1470vxYM4w4poRcsH2MymY4JT4M2XZaClJ12vPkIbUu9PS7qt5UY6xLG9REqiQ3
7/S969+dwKp0nWbrriW+ZZ+PGSBvpC7MOfSDp0lrbAIX04xqNiMVTxXuASRWDt22UqcjlSFwF5hY
Ao+Dw3mFPImApsyFesckD7QqO+2svKKb283kplwyr7yQbOTes+Q/WAPbMFscspH3TL2VTARBA7Zz
vnVG9zCaRD6Rc7NzG+oxT2l7auRcalEzdIi0PNKF/tc9GutT4VLD8I1jTuR+mP0DsPIRAkCUiDT7
kAbLsV/KJ557IJN+1hyqJeDZx7c1W2jPtbj3t6OYy3Om9cyNwIZxr/+2xZUt7C/tkcN+iIWEHJDT
Pn7sG2szm5KGtmCt66B9O/3mVZizPGO6j8PW32Z8Nw9NYDKSmBcSjXWp2bOCJ5IBsM0szfl37Zr7
DxMIXpBjmuwXDJ81ulqx/6VfM1xiJRM8G6zyWpPzubO3GSb/kwZxjGM9xPBE2iimXZJDbMPc4BLW
X9Q2QpW5EX5xpimDvwttrJhjhGqrKYbPaiPtERiRGdgEW/draZBAtlDsbGx8qaw+o20C1Wxj1ASj
t0jkjs2kPaTSHm8FL6GOdqiPq3PaTMh1iwVbLF+bO70uj6ZR/EwgNu7fzWsjkm9VdLo5Biq5o1L9
ZVIWJMkxNJ27+q4ib/sOOChgYUlp0BA5BWiBVkaUC0mdJEs0CVlgMXppy/RHakf6eWRNu0rNQnua
ffeZaoyiYwmGQ52MxCNH47cyH7uTajt6M9e3BqJxdndUYIld7RP7kVVv/zzV4ZvddAWlb1KeHcOC
pGO4J/XeMTCFvT8YFR7AiiDvn36YWWvLGoevZt8Sg87VsZDy7TGtZId1Rav2x4QqpRFudy59YLu9
hnZP99P63GBLyzNruUz5UFxqfzlS0mgA0cm7G2Ck3QtOnbJmHgGJ81BISRKLFVjVk7UtmoaJERD9
/Uzq2Qbjz6toX8nBzq5NKH30epicPSo8huMdFDhTA3XUCTwPOgLP0dzbsVzYOP4e3zfsHvriu7yh
3jGG6NY4MyReIkX4BZ7mMPQ2USz8TV2b8UmdZ0vRaFtbRLu6Q6vFcMrsvPnddKU3FoeLd6QDWkdN
v59MD0xsiLbITJJxKwlGCMfVyNZEGDpisjo5zDpy6e7hb0actwCYdOz4muJ7XimuziTLrD4ZSL6T
v42pzBGPPLKXXHsarPxb1HIpqItNra7HlpM8nMvr2IkXYIoIebGcTAiLkN5qF2EOKDI6jFW+ebHa
7UBMAgY8AbyFAXOBj2g1iHdPp/RCK1N0rw9scGBxwIcD7Dk67ZeaxW4/kTJga353NkFj18a7LzwO
uE7UV13pxNToARWtv28K7Zo2xWtjUJY5/NP4eGrbrjTWdmw+DEs0bCutJnSdtdxqDsfPI8bbtZvV
N3WFaosvNmU8njiPdskYmRfPBJ7t28FOOQppl/lpCJBummW5D/WTb3KdYxL6ZpeOQ2tABV57jHZJ
F6hHivvMvOeuTG52Vd+Hfa+fjIgrOdbsnY4rZl1rBmr2ZbkuKTCXYnLs7dxYT7VZ7lM06PdWU16a
Fmtr1aXmjrJd7PqmPox2Pa0dmuAjwrHD0LNXDEOrOAwBHQsWTLXTiyUyuw5hU2Sms8t68S0RUHZt
LKF7+KUYSfv+c1QherRE8Jpbt76el30ztGTcpuiVKz/T1n2DdNJt5mMrVbaybMVLpB1zbSKVM3q0
3BJpfDDtMZ/E50QLn6VepBHjURCLsmrG/jWI8/zcL8VV9PGxHKFlJtkVYs+e3fh0T652v82X8BPu
r/EoP/25FRdg7dbRYF5t53slpWdY/MVaouiuxKgRVpIfxKgUJ0q0fKoN8DYWF7XXFmJnynxz8sLD
oyeCLw3DEbR9F6dh7xOXAe6uAFaby7R/NRjaPqPFu4R1cc7MMHwYLKs+URFTPpNVEhk01cY8Xkoj
+qwvlP5GsEVHjqChwhEpcgOhef+i6nxVwwzS5WsxB3hEESb9NVRa6vDuqvFl6C00hTjKVEtbV/XP
Zam+Wznkx74owmMCYlLVRHVgv+pa68B2sr39oVhgKyDI/6H0BjWSW2S5JCWkooRfibs8J0amXE6z
oVfvNRg569hV87Qm3ZOaevJ4VmLDe0KihOSywl9B+Iie9xrdtd5sja2R19NeByfd90N/FGSWRilV
WO5lRKzXA43KMN1oKY/TED73NHPb3uodJrlVto5kqEK1cLjLW+q/PMbqCvBG9yEZ6RsGgSml52nw
WXaqLv9PZ6ZxaDS8+q08lXDQWaOMEEOArmpJ1Wf3HcMoPcAe5/kMLROUEkpaqupyRNf7hXHKNipa
Ps/6p5ZPLREZdAu5xAclpoMihBPwWFjl96DWp43h1LfeT4wT/KCN7fFkJY6JmlRa1fpquki6TJ2k
3aFK3vq62QQBaddEnF3z2WtPHRsSgO/DIcLGOVId7TUTGnZbZyRgsF4LfZgn6FjI0m42SQfdQu2j
lDQnjnCupWGACQxpSzL031R5Wvvz1QHltlHDmnDqP6UmHV8E3HzdyvGEGrUlZpTfDT6Nrm5BAMwW
dhoJaVUrXb5dqrfSoKkA2cDJ4C1HdTaa7JxPZCK5VzCNqyLr4zvDJ4ZLzmYll5F7VtYQyE/eZzZm
RzXiJDoSuuJbLtChkPk9g4LnWZJbRC0pxTqWyQWLF78trK223VI5LJI9cWiK5GXWU38dmTjL42l5
TD1yb3nKOfJZ9GB78TGrjF2bb8zcOjO08PcEmN3rmhWfs6QhftvCmE+mxX4OMoMcA1gFYLcZ2rnZ
Xg0UBHFF61okx240GAaRorPpxVAfpNvcgr6G1+APablmKLvs+tZeVyIMgJP6uLyg2qjvjD1XOIyX
8GfnoCR2n9KgqPYot9/yNOx5M3Bw1AzO8fVGLZLd/plRqz4N7rZfIvgzWGVlrZPnHVlX01yfC+u1
qaf8Xjz4nxZdMy61NLbi2XkykoDJl5yeq4szq1NjZSWacZ7jZF+1eoM3dTlXUmldAnrZ5B5pQbWZ
g9+rTrlHvoXXE7Y43VGUjCfDECYbYyffG3MT7gqTtCy7w/XO+nZlVAmZNKZxKxjbb6qoPciCY6Pm
BYGXfWkroyA/3cGauHSHuiCToWK0XupW/aCP5auWFEf5j9QYw8KyvFNutS8p/9R6Ot3rQXHLuNbI
pTABBXA2MMb6phHlsnOkxTiBSsYY+5CPjGin8QiexN9PM87LhL4Jd2oRnJRL0070u7HwFt7MLQRX
UC3d9LOo5osa8XUlouqog6HtijI5jmHyNE7AbSEhPA0tpdRYsbqexVufG+ae6QDhSIYnVddbyA9E
ZVVLt0c8cHZMouLUQ4GWYMa13ZRqoqE2CDhFnS039js6pR01QjCB7N5COz4N8/Kk/lzPN++ETZgs
60W7xoFnHqIiOKiyMgrraNW5GDuXDAF8FjHLQpcNy1cnY4Dy1N/iMox2TUXr77oslkqRPAReQuVQ
N1uBWm+XVFF89dG37gNf+xHOmdwzdixrbfjHqZ1wu7ugCd4Hh8B+UILjIw005+BtjTgR93m+HGKF
/OkqZjxqsC9yhx0BrlY7Rvaja/ZDNEflzQrrbT7NyY7xAnd5mVCWddFe+Z8nqT/q+c5aHtD6EA+D
HJeGE2wS5l6l9qciLx3IS5oM7R1i41cIOoli2hNujKmB69wY+uidmGoivfg+deVB3WXQnfa50TLk
xtmKnGhYJYL9rJoJzx4GFavVVl4K/TM/ljWFaleH1sYeAHeoEVyBQDaOpvb90e16TpEkia/qaeZI
w7ZU4gZZuIbwPEkPdNmkkLcoN0fm09shY8bits5x8RJ7LWxt9+6Wjgp7rfdGvp6c75AmCS9gN76H
PkYqLpdl29G1yOhEDPLgy3CbyC1auAeEU2yGmWcHLcyp5zTrKtt6F7nGoniI0Afcg0QgprTbd4WE
jtviexuZzQlaLJUAfWCWiLUbU26qWgqfbj2yMkmH6BPUu1XHS7+GTridetRJYrZswkXcySTScNz3
JcloReumF3hnwcoRWb4ygrykTyh3IGCizwmR0Sg/KbajLNgHIriq50pt+Aa9WQA98GcKV4RX1GXh
wZRFtizL1HWhZhQT7CLatvaAwkmOupt9Z2nHbOp9gqjNjfpCTjOkqSH3p4vb6ASqV+LmjCGMnZoV
bi7qH8xcyciNsBNhpnpIkUYSjMG5GhtvpG7a94hoJFuh/WKkkKJcH7Oi8LO3LsXtF4izuv1DMc4b
BtqP8eD0FxLr8DBJqIp6BTXXxZ6QhwW1Ba0aYyjH8+9r4V7U3t7Is3Al/OA61OGj8sx7s/2lyeCJ
RxJrAFoATSzyIss6KbHEBJHwxDj80whc6BhX003DDYmtMfqRxN0h0dmAtJN+S132t1ITuhROt4K1
kR0SH++aZAUrebxgYNK26S1C88lnnXxCUpOdU2PaQfnM105vPeCC+tIGZkR9ih4v9Od6GxiEEbRx
8aimUGoEFtszayjdpkUI+MysBQy4lTKIJzMP7EJVSEiOBzTdORXIWwtuxd0AI47cufLcmfV0w+b4
NDlxeCZbmqF3ORwNrep3WmpPRzXtS0WAHiKNnhXNZxJGtQ861107ovHZGI/+GtshsdJjae0WPxpX
UWMzCFHgjz4qD4tvPSzEetMMRCOvwCbBvIIb2QbztrNmvKRJ6bJdkcYZSPOrnKsHuH6BFRiEmboT
IzOEnjCCqihIEN6D+HoZ0CUemkHfk2hfX2pamJRNNTNMNOQW2nTDJUwi6qU8OhrehpDprhyJqnNF
D8W10MU5TDONbpQHvBU9cUrCPc8Bw2IGgF+0MiKxap6vajauaszCo+uO7RjpD/fW4C73mVz09TGr
GzTYT7MYMmr/4KwGxWkDo2oqP9dytt7P/ae4H6atN4Afz7UKZ0FsvdHyPRMSCBrQ4Ci3EWxvRlOk
V/o7g4Fg/VgFLY3qaL4fA87ks4Cm9LzlAQqkNOGaTb3c2RvEJK0eZN23j0JzxDZFqkUfoztxeLix
13EMYBfYT+54l8FhWLdYX5D2hOLgBNLQgt0LdxKD8SW+TwfuozilUTfBmcUV2gyk8KBS2+nJT0xr
X9AHIfhp1qpo6Xor20XyKS96WvDxpB4dhcwskhoLcfxaBjSPc5mcdbcpb7RXv5HP/jMvi8XKwIF4
aeqObn5QAmZZQ4pap3MbFiTP9SllSfRqGNBXU6R2JzJF5VpEXf5K4oQPSl78wI+kgtaK/W8EKsGc
QdxdJJ81VwsPDvcxRnXiydnGgQszv8U5d6MeDs42QqsKZS+jx1pQh7dmAOXUbu6zOU8vQv8tIFdJ
mT5OPpG3sVjzDJP4tQ8/n8DZYYw2oVCT6X4FybciU2056qP3lBhcRIg3yY3UGcd6Czp6S08XrOLi
qryDiY8nEIj1SSscgnoH0vY0j7rHbTTQyUl6nES7m3D1P7QgRgBlIgduomynsTjq3JMzgBmYO/s4
R2jO6jg8qhrCc6aHnAtK/h1sYXLvojfn2DaxbzIj2shmRwrUzTp/ZPZoHLu8OHNpltuIjCIkPdlG
x0q46VNHw+jg3BbR4xYFV2xLi54+EAlm3mduwLRhToqtRkrOGtLBKsvbfl8PxHTKANVzWmCPmWht
9JLDvWSdi8JwyM/M2y/FJGPQ5PaCmyF9mFqNZBWXYBgp8kHfdapb50mb/YMJi+jgh3W5bi3SS1WP
7kGCsAOgHX7/XenL0oi3XzSzQZpeG1wmhJnxHYDN3B8fR6iSEB2aTeVjWgnT8mJGY7q1ZLVDBqBM
ZsxXM5uV1dDgdMcwNsCyjIdV683XaIwd9iSlfQOdyAYEA/Kh9+wXgKWgcGS9miUVCFdWkwa+3XVB
ps9mNnoUuGRbxYPYm1ZVHgR1525A8ooqxwFpkLsIYSm4QxFgYMrabTla74PBWEr3uhmwdyo2dTl9
xc+a/kaXYv6DNleqhh0P+5Ww+Pp5H7+xOcdQzNwUPACrZ0bPOSO2JdpOWk+hL4ipMRqiJKTULJWm
oEiyaNRPa+AmbuXotARsgemiZUHeG5dkGvaZPoOKbYjO7hL/LaNV2LDsqX+jKLUMudz49XHz2DLQ
LmDRwW7qfBDocv8XdPss39VqPnJ74oPngZran28tZLWs9epPuaC66TX6QC6QaU03vVtKUAjs9/nu
I4Pgi6adm4aMymwK37QlY5tsQ9z0MP3B8wPVl7EYxMrjAuKqH4MkcQ+Re1T7Aa/FHtF7sQPKhxWl
JchSMVoepeUUVxgi65h9ul41hBEqiI+TfdcWulu6Bxgbjn7XyX0zDnhZdrFGzZKJu1Y7zHVcXmRY
rVbde2H+1RxTcuDr8Dkxve9eiwdfiQX7jpMgoxja8F3fp5Vv4ARCgtGxqvrDoVAFoWd8giR5ldqA
2ocqWfBBLfl7OV4VjmCBFd6T0CmRhazExOxkjMg/l47MSGxHEEjOT2hQTHDnH5AnC+ZlGAXSL0k9
0vYcFQFODUVCtE1lCkBFTqF3XUXOkuY+OP50UOzmRM6urOpLxpO8tRsi68rwZPpUQVKZwbQUyKLc
dy4FODR4D+8twlSnJ6Z8gMekCzDpwKgQGPReUMYGe9IEce/YWVQjUkqrRpCVtENLdRDhJ2Q5JCOz
g6ogxbHT3qzRcs+lFbmbMPpZhu63JAyOQ4ZZlgJxui20DQYE0ffhemoi9p0BUQi7+RKlKDVVXW1L
r7RbM6pKU2aoUug7Aq5YiSp+VGBsFvHQ48kvMkbXXYFshnc+Mp9F10BroqQrxTPDqfiUed6G2Xq8
ZXsRYZG15nO3gCVjOLWzIuehx4p0UA1sa+1Ms0TOIP94UQXFDmxKEw3TfcQFqCOfDXR2F9IZmeYJ
LLtM7onM714yNnv25Vy3ZXRSf7p2ayZOzfAUVaei47+A3nk1d7pz9AsM0yCXFnA7e1ZQDFaIP8NY
Jmhl4tigP8B9ZQ8XggBQJbnjEUwGN6/ES1cNSlVk2Q8WSxWI9Nmj2hgrJyF0ZmvtWDlsX6Q4kEcN
N/V3PEBX5R5MmPVQfizIwRrCoznu381YidxHuwYgo/fHEN542GGvWyqP6oqFdZoA2NF7cvN89uMK
ldd0VoRYKfgWLjJspm6xt+su6LegAZHXGNGtXnrMd/4T2Ow/TUWBXOZPHYHUIoSu+KdEIDrPXFE7
rRiecr6cHfT090ZVfQnUiFNHwrupsj5cqV2XzoC7FLEkHcj/YMDUxg5xmcmJmdADpKBBdws6jtLA
IRcn1fz7KYzBF7vjcGit/LFewIQsRfCsh7SGbQZ/qXWCa9hhtGaXg8JuKM9F2b5oEzHbeOcg8BES
SfkIh3U9MBW6XyLmfVata0/u0L5FzZSeW6BKqhbwdfCSPSEHtyhsv8UE3r5X7VXsHPXJMB8Lu3hG
K0a6MlzAjTOncG0t0JN2x7c3yho87wOzzlCHsNdisl9yp9xHSUn+UY0WPR+6a1hEx3Jq7E+4BXdV
IoePlQDAwfbwd0pqxUf/9fj3Ld3yBXYVgS1L/yAFXipzRB/N97WDKo79jvFtOgvjZuh5vRn6jlDk
3m93udxyVMnyPaqt/Mlh0IZOYDyNNU1VGDO4srn1Q7QgTwZqL61FHLTkOVnIS6KfU0u8utq0pX8v
Ty2IEZ5SeBmFOBBIAmw5pXnwRRxsSCusN94IUkfD13jQnB4rf2E/a9r3MI5t8owiF+1rlOwKxiz7
yg2BwuS3AT/cXWdSrqSLe+pKuhZ39oxDnOJ5kuyWNBICNDfxSFXYi22Ss4WRkxH1L4UEYYToPk9V
nz+OIz6kSH7vLeu5GkksVUM68ImnTGP62RJRJ/VQJJkm5Rex0KapGQExnnmmZbxcS1sbsfNdUcSR
FRQb0lrb1n5k27xslWW+yuxg2yBydstw3qvzZJTUaTXE780UKZR/19IKE18mrcUTW4LWfY9IqJE1
lb3Trq2ZfDQlExtnN6DxzDY5uQzBEt9Mm1mmOt+tos3PdkAUrln2z35SDWc3eO2N5zrl8ojtwUL6
uxpAI1tyjI0YTRZ1QuI2lG29ROhSmYxdOiZ1Tbt8mcKhXhtNBTVMC3d4S1UBqbQ5OF768yyiB7V+
VBtUrRrGrakRYyf8lwpo41rlbaFoYtMVkOg4M9Xv2Za/swDmnuhKs1V0zw6ABvvJ0IZqCx2gSPN+
j3mSZ0+iA9SILhwBV3r9eDQ56m+BQ/RgGQXZvtHLHanY9+x/GT3GDH4Z7ONzj0fcnTM6TIItGMVa
1qXWrXHlSnNKOw1vUxOj5QiNdxbjYk7O2loaCQqJeDEx44ggrd+odthEBLgMRqsvSQfYLeNkHQLT
JY2uLhDNVk56UfKL//M6/d/wZ3n//jy2f/8Pfv1a4iMn0q/78Mu/P5U5//cf8s/81+/59U/8ff+z
vP3If7b/8jddY5w4bflH9/F3/fJf5m//89VtfnQ/fvnFVkVlPfQ/m/nxZ9tnnXoV/Bzyd/5P/+W/
/fwfBW5hCvj/B24dm5/Zj+Ltl8At/sB74Jbm/E3XaY99zxUuszO8F//+b+PPtvvPf2d9/Dc4tTAH
hOc4uA8samK524n+899t+2+WB5SAeh47oElG8H9nbhl/47eiEtJNQ5A159r/m8ytDx4WG6ehrLZh
A/J34ML4aOjzc+bnftvhwPK04hOSuPspWgiCRN6Oks+yEW4wqF3iGp61WaPodKr4RsDYzzDPJF/f
Po1kM+5DracudtBVtRYPBnna4z5u9n95X//8+v01a+uD70y+WOzqjikMfBoYjdUt8hfxj5flOmCm
FKb7lN4xZm+2Q5Sd9Naz4a9h4pr6lGlOMt2PUeYiPp2ZnKMawx15PwUAuIfuIXBjsek68V39XL3W
m2tXJ2BKM8zDEjr3YdUyf+d/bfIK7SQVKy0wrHMyRWLj52igcL/2+6A+6MVknxmQbGstB4IrvRk9
7UrSFke2PXe+xYyavrzaBVr8R2sy946RnrFlYs2+Mkceby9A6lba1npM8p+OPJ8aZ+wP6tyqnas5
sWgxvCw8x1FA/JTRfGEbjtgZ3MTV903/EeyVf1h03GYwE7776QxeOrIeBuhqx5AWMK/d8gY7q05R
sfr1XK3aeXQu9sRCPltqbzMXKewZl/VbT5Fi2ZV9JizXPjt1fjWJOGcQM8ecRV5+lLHcZXVagumg
pcL93M7Fd31KT0Pn29uk58Kr04YjK4h+I4v7YIlXH7ondIe8UdsykCR/MBvibHM1P+VDNwamLQhT
yZxgHwG6OmzP6v+ZFXhwHNynoHaqM4tyFlkWalgWDWsvcpJDIAvqIm2+6lFonzt+lHypoyP+iDuy
NMwLfSIBPG5wYbvz29Lml8b2z5fvkAoDLshE4PfBLFJ7UZQSK0EKhIFjv8yK5ebaSXwDrUtLbTNb
iAWuEEIt5uEBbZu/j7yU5FPNuamNB8GZKzB2iKd77vW6BNVQit95WuQp9Jf2+/1VwojRcWPptkPN
z7//y5MFa7aZTdBr66le7rW6wKdBrQ7pCN/ibMbHSf+xxDiNaQxjlDTHwmjsc1A52a2rGam3SIaz
sHsCEnXL2LydrUB0h3/99P/jUYVrlpNSPvg680b7w2t09cSrqW1K1s+RsaNz/mH3ebBrmL1dOlfa
HORgbuKRxDMT7bB/AJJzyXqCPqzeyjklXMMDsBQnWbcP6wfTArdWWM1vphn/7JUKQx6qpm0KXVf4
jb+8m76vAeuENLouiHY9WAWNVc9hvuJ5vHjFwKk0Ta8OfLZNBHCiyk8z4tYFqMSKVZE4DuG4Fy3x
LMRxUqJbAAMGxsF3Q4LV6l+/qWqM+d+FNx8842gDxSnvK4JKXvKvHzwTujmxpoDTvQ3fMO/nz8Ug
YOGbpJ3zFk5fEQVAijMpVZJu0F+U/2SaBS2+nDKV9aTtmjJiT+Zt/ITI2rywTkVDSG66ZF9CIB+/
uQQUJOnDK7aZOntQZlxYSrr8Kv/lzcUmFFq+MUHzFO4f9VhZz0F0tUlRMrKRQUS/KWZY7iLJPksY
5UYiCErSpDmisfGEwG5joyWxfCiRinvOT2Np/rCtgUkS8AeyYq2uvxMyyEl+w0dTHvKDL4cWuEOS
jpjJFocrQUNlfIsLRE2RFz7pGCT0wGr3zBShJFeMZGnayU4MMqSFUX6fpf28K8T4TBolaoR0tO9z
ObstrYPRowf1/rBDt39sI/xAtkjsc2SidM7Wk4bn9V9/4h8mbeoTZ19BBYFdShYkH85T/KrsqmRO
CuLHep+RKHn2YroldSHqIx/qwrcA2wB7iKw+5OwRq9TxTqUI84NuM61dUO9vxa5ttPn2mxcnv24f
P1wXgzxXPUN3XXzoA4m21QKgMKQSF0gUuYOzI+lrKG6Nu6EgsnrQGVkQNLPzZpclv3A91mxpd51T
ILj/+rWY8mT+9bV4hhC423XftAzoJL9+0Rx3QqISQr7xe81d1XkT3y1mOh+Zen1Wv+p63TxrU3Jw
qnkGM2hgG7P1z3ZKoIH6guR29sc4J4TcBzClMpExHdJROOozkG8kA/059FDWxY236R3D3Y21dhDw
RX/zyPBU/DpelR86rAZuUNP0eXj8j8ZtG+G45zBiQTZdhruuiQoYVfZpFvrRjMhIi9FxQi4ndyHp
TEwzun02bWADDjS8ST4EVrd8zcKQYAEAk4RB2umaGIJqh7DO3DRsgWpEb9ncnIteMghCZhW6Ud2P
VX6saIS9yjfPA3LdY+XXFUJg6q6s454j/BL3RYqwrZWVhxXHz7bHVHUGKhXmCTPCzP02EjREMVVs
a+dH2wTQgQMCJaIpfDFni4jq0D0ycHz0l8W7Ex2S46xMflQiemVshrPSK6hwov6iOmRWpjCo4P/f
2oRTgeBOklVG1Fs2i7adVs/A2WB/B17O2I6HwXG16lvpF9+SoYy2tYf/MW3jT/UEpiMDa7Rq7G2A
ImnlV6N9ntFq37CK4FU3rxoB3OiiriEH746IWMKY8aRtjRGmalOmn1SBOs5hfEuC9s7lqGZxHn+J
kFke/Nj4gmtSYznDDiOUBEb1BsULU31vKK+pb/w/ls5ruW0li6JfhCrk8EqCYBJFybIl2S9dupYF
NFIjp6+fBWhepmbGN0gk0H3C3muf8O5ixNDBHDDpwMUIon2LBxnL7IO9NzlglXa3SY3wGJ2eMGlS
Bhbes7VOmb2g/svvkJyXZQKKN4GyFyyci658L7DpsXBl67t9xT4QVSpdfEwgIXaJKv/bfpJxdG/E
hxJPSXWIcuvQ52SC1U75n21r05PSQIB1iHm+2RCB66FdXpyf7Nf7K2NGwuJINhR854UUD9tlggej
CzNR/7S6Ql9FrgRmIQ82j1pArqpamDT4hHBBpW1ORI8B+3ZUCr0L0gR+I5LWxoHNxXrWp/X8snpn
wrwrXqXJZKiWML/tyQEky2xpFp710i+oJPLxvCU48Mv2PbP9giTkA0Z5+F8d0bnA890TEhvsAk3k
+VI+4oGroqwtSFnY/KyOb+wVhHvMVy0cm6k+B7PQoqpI4ag3/qm3LMlaYeLLYI02TcRBaVUbv49f
tVfFe5034ziuzctAnhPgwyLsNRSMsD2ujMCJN3UZ4gmf8F5C7atj0aT2mdxNnM/C4rOt/3oDE489
SEPdlXQCjvF3qyJTpFecbVZYwY6DGz4SbhvVhSpXWj0/zOL/Z7RYfbeHXIhGveCCjBJc3tfVkLZ9
83PmXioBr88fb0sM2YuKh3kWQGQkn65zJeuTFwTKF7lmFiEVawupJRCm48I5jv78ZtaDjkzLuDf5
5J0LEXwOQzHvXIUWu0lS95Al9GizVQ5R7753dvFLVchHrNb/YaSzd2fbs86qcZKUx+3Tr+wiXKqi
3OGKb46t1YgXv1Yf2TI8KhTYu8rzGkJisRkGFVmbfuPhmhqdU7x41iWtEA+ij9XB52vAPIqfVmW8
GilD++35QwDxMxh1m82Tle9K8qP2OYzXoxULJl/IR1tZX0Z/9UUY1X2KD0Xav9WZ90Xv8EDkTUmy
GmnLmn+APzLtfaKfQ6eKqUJB3Fy+P53JHVBbstEguoUwP9t8NUF33PMzeUlFlCXycXtN0aRAGnSa
jK2NzuYBPMq4H0ZnuQZ/a6nvukmmZ2ku9oHgKcIECORai991OXjtdSQAqEBAs87qxfL9Q10W1o+5
9R/JP52e8rZYYUwwdE3Bs5w0dYbqbEQoV/y3ffzbSbYINxpWb5tXCZ03TTz1MLoZhQ9sHARZKbtO
kAhgInK4IbAYU/LpOC7TnNzd9SFyAwHlrq2i75cZHXTx2GLYly4PMLP0qMSgrgqQQes10qz9LEm9
2+lMAEsEu84/pG36Z1VL3lOu1m7tjdq4eOz1GdFMAHFWqMw+M8C0dfKBrRa/5Hrjeg7iRtOcz+wU
ARi7XN40kf0Zih/hDBY6OzQWrpB48fDvXep67hGyDCJyFnJq6W7uAZfgPodsEC14m79j8CQK6VPj
QGyopXnabJfbi+RYBMlYNiBDOzl6DXznytMuiI7afHaucjRk6BoNKOSsmQ/b30bzYe+CQXnHljCJ
gx/3oFGiOU45V/rcPvsy/5pT42BnOOPopbb7d7sx3Qq92UBKgz8HRWgvU3mRPhMPj7Gi1rGpRxcf
kmbJGicV0eg7RIf58oXMV/Z125naTz+28eskEKPGPOZQmYirZXn60++a4qWY/6boOYSa01fpLD+z
lsrPWY0AeHBMcGgGEp6K0AesJH3B9hTiLF2p9OmsNhHAyHBaJ1iFPc8TcRYD+j71MGd9cE/lqxmP
wW2YoNbVjjCfvXfb7HI2vkyYjGHUd0aMTLLCNh5puhGiluBuF6v0MMMm5ZXatAu8mu9vpR+10v6I
kxytd006QJAu002iPjgbiiFNYAV/pV6NkctrY6IMdpNFHCwL4dZ21sa2JBkDtTgyNSVODnkPDQLm
qJvhlzv5QAO0fVUDglfMBmj46lIc05y1gMGZCPHfPhUBB/s0GkDeKmKQ7baozvn6CnmFeZqSyY9q
LyD4xOA3ddFeTZUmSABfKGeyijKoB94Tp6Q+8yWPJGfgzI1vgBdkqPmCPNVjHpgfWqo7L26Tf1kF
ek/UCVmpD9+m9q1D354Ihxe4Qeb6wCdEMRO0ZzLTs4sf4xhWFl2oC0+4K0DlclPM557sNKbJzV+p
BjxZiKoORNYM2Bzmd7QeJhj05T6DVzhu//RtCKBIHMWaD9hGCUrDasLaPBrHzPcJRe1jfADaDGCR
edcBFPpv5XnDyRbZyVomUI791P2ADqLz3K4bwIDUAMzRB5vT+ej451Gm6d5IOK+3exJumbwOoOzz
yTnXZWs+2E6LiCUdz1WWJi9LDQmqhYdQFjYi4Cb+o4892YpZ9tbnnCV5S3WduSVGSpNZJDE2z44w
kojcByzlOYZ8IvWAcSMKgwh3CGwIPqaPCBJH+HnsUivKgHLverPM7nDkx/iFzbGFGAdxl+m6r9uV
rRkfZoAOj+EuGoRivVDrEpmlKPZ9vMjImEvve4+1vb6ZHy/IYefTlgDpJivbae1CLdbyDoD1XeUE
CU4kE4QjybfoVuTRKjoDYvxaPbu85QNRVhE6qSWiW6nPCj7lneCiq7vEyI+Wu1q42JKCCHmlHI6i
tVhJxOhEPguInbAC7fZ9btdL8oUdr9qBlKsxf3kQyeY5g9vGh6cHtgA/3z82LaflxuRZz9St90c5
8mVhjrupFSWBP/fwPWINUDpgC0BDGbDKdFz5THCqVzIy2Iox1/DfAgKeyMJAkuzkNA1W+TApTIYD
THtgVnTLYnza7mCrbcGQFla23y4nZx4OJlzG49J6ZzQ3QdSZB1SQzVXJJ5HrxW37EVn7P9Besb/R
5/s6cM2UupoCvHrQtgsOrbY+k7awvfst2v8ImwkKNcMmiynrfo7zs8k89NF34fRkePrXg2SbHmyP
u2p6JyQ/80DPyiRpTMj4tXdeQhkFm7p5LBd5E+uV0fXxvahakoN+bYUNKQDZRZjqUw/QIJWZfPKY
N56dHpX6MIHwM5IZJ2oBIiNXgHb6trkN1fKq+Xl9Jupsl1jDJRYa23E7j0qeh31nO+gjfaJCS6Os
ou0LqNN5Vw+s/gw9s8LCIOq2dZP4YKTVaSt3xxX0Mc/q2AqdXVlZM6hm+NwNNrNowwUdxhyalwCF
O6vnQZ7HFklmba3J7+yUViO1USd/qwVk9574X3JFmWpg1MvLd3txCJqLf85DcyVnUfyahLwZs/3T
nsQfLfaSSDE9MQiUS/AlDoP9A/40EU9tT1YY2eIhIzqhW9UNCjTy7Jk3KeYrGxnU7+wxSA826YUH
1sI7z/1j1lSsKEDiu+P/rGsMWjQeRxMK8q6r6y8nQ0NTso+BpgsfwRo6AA+0Zkmb9HtWY3tDb/6q
FvPk4lZnuh9CZoEHRCVrD1hGXmT1QxM1EvkyMrFdj0VoNA+pPqm9ZfzuO5dBv8p6AKvku2hls3fS
yoLlj2cztcoqjFGwZHSOyOb4W3KC9yasYS95J/cw3+VZF4R8+Pr0BueiDW3ffAfNjfHGstMDsW2B
GVM6DtBgoMQ7dEYzwwVetJeytQf4PaDTdOc/p6asrMXsIgohH9ccykPm1jqufVTqk1W/JaJMLkOF
lKEQUA4qzzpS7eUrAv1CYAjbk/TBlP+Udc0R2+5bk79Zk269d05envqRT5sYy1rQ+GfOrg5Wz+Lg
7Ip2TA66iv8g4vqyp6G9yn5i6EpeFO9EgNIavG9jrPez5XADCknSDF6goge0Z3su1g9kyGQ37dym
qA4dQdFwkh4KU7Me5txlfEebXhki2ytnZilSNxDyF3PZG6gtuuwHg4uvVCkk+XM7kLtVCDQ8Et7W
ahKIfUgSJIVCQvzw/Rk2BzYW3x40zGTB7ySdqeckUN+mcU6j1fDUNTLCxY2uZKRgtcb+6pY+yZ5k
3vU06sRVdMCv29+ZPobThC/UJ88Z7oSE/au/eutqh9ZKULQw8z93Jew2c83wVYlFmHoWcFHS83d4
x5vFt/fNkryRvHLUzXw+LXUe4Rv6T8onuxlQcGuYZz2bZ3TI+ulkteAM+OOyTHGkKf3qJp4RFm1S
4zmVCFLVF91udkVFHDVpeQfD5GBwkf+SWtupMQ/2fVZ1u0mH2DIVAa7XnPEGIWa56fB1GPMfbQhy
Cl3kzE4y7i03jUPf4a898gOHQ+dfSyO55QMjSL86TjHuIyaGNPPx28jvMqcsABSoZZozUuU6Gg37
x+LsHbufifCpLnL8AqV4dJvmmZSufUHhsOtMZeOUz67JLRbpg2Fo+gPjzxc3QFofnJOFU6Ivli9v
Wg/tXgAYd50XLwCZVGb5uff5YuqsP6egzjMv+exqHTELQyLTwBHCy4LRWjE0aPTgv9Gxf9XwWgCv
+G8VVlIM4Qcn/+04kHqDMvjoc/Eag//du744iwKeVU4cJbXSL7dbeWfL9FP3zaeAS0kU6TMF5k2q
+L85sMHvj8Gl7knd1iviUw2Uc20OGMrz9Gjxk3bfC5Q58ED4oUrndTJSAqL6aPBom6Ysv4uk+uLq
vmcF8nHmRy63cFvuTILG7J7vqsiYuKKfzRL1nCyJQJIZ4AadkNOB7Q/dTMctYbavXaBI3eN3VLkt
wqLA0k7msRUSd7jL5Vjvsb+gGTDrDxP784GpNk55eoGiRJuYNaN2IB6BtPiYqiyx/ddhFKsyG8ya
nDAtovwVPgi85KER2ZcdpFC/UuOlSZOIM/jc4Re6qdn/7F2LdBGkoZhbyq84M0npwDITKqcFwmEi
buRpFggVSKqSuvbCtu2SkoZ4RSM749HBS2s2zSPxxecFFjsCfKqZyqscFCz4aiCK5EvhhZ2NeFzL
3q3aRIqjKsr1YOQSp0wo1Pw2T/Z8tfs8rBbbPVUlOZ+TUe2YzmvZV7MeZf5Ycg24iO66Xj3ybTOS
pXmlRDFSBBUO5iVy2aetVayIZxE+Pr/xkjKJ2InOJ0G1WELRil9s5JF11jLKitw4qA5tXjLM11Kk
FkVpxRe4VO9ub/cnyvcv08RlUqcckK550NOj8po/EIcugVwR31l91lvBqoFeGd+DmvEPT2DfxgEi
mr3smiK+Z6Z3kSbnbO/57+Sh6ixbJUGNhL03xrm1rCfqjZEwXCxNFJKXwEvy0JutG3NmotlLnaJk
HjEtZcRB5Oy4Vf3k95z4XYFgHLiW3JsTF37TEWJPdgOHd/llDx2BPQg/mdUIECv7nqjRA18iTK1e
O+WocDmjx5fcw0oT+LMKK6aGgAfO9ODqYVAT4C+6KD6aiuOtwxSZ1TWOWMc5Dk7PMQjwIQ4ELi54
1inB9liphsuAHXRXdD+YYyPM7k7ERWQ88bTcmWtGdjygDZLNu8m7moEWv3idLE+655606hm903KC
OvflDUao5upjTqufTSe/0OITzpyY3cXUVi5awElSmzo4Rd3gKsqd6tDY/5hsymflOd4e6oyHgWiU
GGJSslIuzPrWQl2rMX+4H4XPiTYq84cuceD53Rfqgj/dCHduMJpur7tslWwwXUXgcvoKrbuOfT1f
pvJXIEV6FcldD7AuMCdeDlNLfKyW/1m6Ig4dlK+hK6Z+707dEWLRRMSQAa4rM3u06oLjwzS5iedr
Vmco27FJTMZIs+2Mz9yVMago57V1XAvp/UAhVTiXGvUmxTCni82+fI67h8rXiZfx+KkdUkf53CM3
Xq6ZP/8bl3dNr/0zAu2XWVwWdABQ99FRdvA1eFgkaV5JTp5FexgRCkRZruPhvXqzOzwUCIR3jDFu
mk1Z45Ym+ZmazWbVeWXlke+GGG+27JYHm2TWWis7LPLpTCC0nR2EXeaUbMvBc/OKDwy0r9bAOx8r
TlFyY3dI2KPJcp8H++4OWJmH/7Kk+xeb9vNcDiYgMf+th3MSjvbwodxr6XK+KdkDEMIseyKOQcnY
DKcm1iO/QsHtBi7LLV3HWbrL7gQPVI+BNq5xYfgg3ZZcGZeaeW/+UIYgaY8tRqhpRoZC0wdBajh5
6NwTbn/2x6TDMhsLbklDvpuTJNi+IdxnJfiKqXb1S5U0nz2JSBGD4qeirqYrRMlnPAbYqZr8VzZq
P7JKwp6u7a++p+AQWYy9Ar268pYPyqa7gHQI/K5+s0ci0ou0c8N5UP8ar50o2XX9MOJwKwmq9/qR
4kXLnWM6eAbjkNE957BvwrHRP9JeLEfNq2/+stdMJ0Sanu9SzOK0L/VH5Z+F0Y8HDGac3bEOVylD
uP4RVwVSYbIedos+kBZHyQkUy0cJq/ITuYB/l9p8IYmQckZQD8UMAdrY4bDivPbi9nUgnyBOXtKp
vtgUYOR7ViH9PyCumnAiomKwmFaSU0ut8JPaQnxs0CdAa4WyKA5zRskqSIG49G5xn3LA+TkvAoag
30kiz5DZ9jUZaqjSn9jJ/DKSqbooGHNDhejfM5cGTR5acAvCa5jBoGIn4DZw70crrIfG+7lUjnNR
iUQVuf5PtuDaY+LXz9sfsv0MXroUQEoNndfTy7OXJ8vT9lc2CucngdftvjDhENUUNk/t+h9NNpB2
oezmlA6B9WQFi/2EOjOOaqM9TMSgY+PJvZ/lmIwhmayjlJSKIAYZBeNt++5j9ZwjLvBugWdFq8a/
8dP+wuE8YlIBaepCoQaTIcSpZV64J7r6MC45tnQ/kmlsn825ek/IgIg4qtBeutiLCYfPuH8JqErh
AWxdfT/7x6yoxrvoHW/XlhiifavikZjK4mxk7003HbAGl0/BgLXZyGfCMtZNdmn50ffimyUyCViI
ODmS5gnNaJFOwer2q48ZkLgQ3qVz4Mzxp9VpuyA/mmv82MoERjeszWi2BOSE8399q52KD2nhvKfE
zWhhlgFIpDVGxkJFDJojyPgQc7dDnTKCfFjszovY93VgZjL7tBT/uqZrfnExbdqztf0vJotSRuR1
FFQomPDrlcfRWH4PKb81ozm6tA/aKGfHyidn+jAiyVDTNRsmJ7LmGKtuvCZku9zU7SeBMSa1k0ee
2xRTwSfzeelAyZc1RV4pBvlwMqXvnF2YNDsYB/8W0+LG6Jv2EHcU4qrneLQzo3xItLLfeZooLq3L
j28XenKQQIWezEaLQZi7LXGwPzDD+sc4QIWXd90vijeJx+gAgMNEdpPey3yWr/70RkPABgyLNYus
9EYS2ydxhDE8zeZdQ476bHU829tYqaK3z+L4NZNuQy6diVNVmpd4MX9VWRc8VnVSH90g/dfN2RRq
JDFguu69yzK9+QJZ2zY1wR1j76cEDTyeT/ZtIogPZdLftjn87JKfbqjEO2/ziG3qU0oEE55Ip6Nt
13WISK4IU01/VK1Fe+nIc5zYLADXibZRtDzCpjDubUYWMr0DQnujOFVGPPFTjNX3Yxsn9A5kw5yM
UUN6XVWH2ezf0z5ooEp4j/SR3m3hEqcYldTTUUCQ+FxYYR7E7VGrWbYtVsWVIL4CRuvXktVhzJ5b
xIekiWcMyTg4SC/PMet2XZSg4iNDmP4/HmdMzllyqUAZ5uvDzGJueoIF8i4z4P2uDzJ1mTH92/4X
o+9oWaX626KuIpUsytEM1GaZRlRI3JPrCNTHHkcfS3mDTu8TVRM4MSpzxCSsxEkGZ3GQcaOLwDvn
kil13vdJqNqJpzh58bGv7PBG9CG4Sa4jnTHG9ltTN0M4Yis4znN+UJWbHrpgwWBRtbyE6P0qx+/5
9PAyrv8eJwUQ0wUZraDMZ6YOTDP2abl68uTw8C1UVIxej14S7Gpb+KftSSDB4RWbhXNp2JR2sv9B
EUmAy7rRD/g88DzGu2o0WGZNGOotpzUjZrFT2C6UAgR7GxhyMXD0eMNDSfw24aEELTUAmFBPlHwF
wEVEjntOryQc3Zk9r6U36+3Nfh1xAcoJkIcJ8F6I096/ztCfEk8fSNCEaua5JVm17fqI91xDq9bK
DuQYxphUGjE/ONkyRb7evbWlqtgm4B7qEv3ZZtd8znH87G1gUB0qxKve2I82fn0ySgJiRrWEaGvI
WssgybQeMvfHOhY1kyaFyMOwuzcRk8vW+mo6EDfu1M+4CvhFEgHcoamSB+Sqv8m/XaM3ie4w3uUC
AHk20Y63vYODcBVXMYeqd6prAI6sM2wRS4fY8srBR2BLuDDGyR1mXFQakEnapZOYVRXVGpdoSt//
5Eh3eISdwyaZ0zfI0ii1d9vsj41uRTwAF/qSI5aC0ItVe8IPwIzX+4MRcL4qE1OR8r2HpkYMlaH6
6UbX5jgvL86qr/RaK6VyIMEad103j+m1A07g+wWWdsXjEfh3IdVFptBwQJpClSv6w2AVULNa98Uc
GZb6dfMJ8pyQcVe7+1bzuT00/YRhvonrX8zu3+KheA3GwQu/34QmgMIBFOzQNDHWelxOa8ZEIhtU
XnAakpc2D7CK5eLNbjDWgDQwViRLvLMQ3J4mhgD72rLfLB96laPNdQSqvYo6C8q7PyFRS/EBiXWX
GbQUpMAFkkNScNm6ZKQjxGJ7qfzCDzvnP5O99jVwY1ALRQtFxT/kmR3QutFz03w7R9hdDoHkHm6C
Vu6aSvynMl65bahdZogfYOTFd6tanhPX/DCofR89Q/aXksTJ7y+JoalxhKZn4GzAjLZuK+0l/Wl0
Q3lzy+bTauVJ+vnvUbH6JkYKbmtfny3AeRGx7CaOQ6CYrW3GT7JTnz5ZlqtUYV7gaTUIfR580iGa
YRlP3tSBEYy1f6lRY9nwzWd0JrNvMZ+UI5qRQsPiyHAgbiogNh3X5Cx777b9KrHtA2yhgonJtIhs
H7SuWddECcwpjDWGwSen6d5z3rVnw/EPc11igO6RHidSO/sWy/xhtm9T1mpXT/M/FIm821OAfsu5
phn2SOX8HKnnaztDbJEV/8UDvt6suxCNShCEqP8WDZaUIS2XELBvil8r+9It/WfHN8SnOZRIeW2k
NhiBe4EAYxSonGWCA0bDPaBIh9fmneX52a9uEA+lhVyERLMDLvfsagaX7QzCIUdKllhm6I9Q1DLM
RztTTv/IK/qq3MTa1yiuKLpZOydIM4h8M5fdVsFtF1pRkaHAduhMjtB9K0pUq+G1xUS1AxVC3l+M
uLowkRv6RdmdVstb5XNu6KvwqpHipgfzF8aS+LfOq7RJEbdCaTvmt+ui6usvw/eHp3FmVRLYABF9
8VzYRs9okrdGW2O0IAZApMTNEpTMZlfrGxFT/KCLkKEjUsr7PHYOfo9pKq/UO843sD2oox2PvNDK
SX73LjGbfL5pN3L+DlO4fVcF6U+npI/PduWP7ISL5+24WlYpS2KVYdlpxo7VR8/wg61+6RTnmNUJ
BB2y8EYzfdvukW8BPcoo7Y8hpXbRsuX3gkCBgm71RK2Fgef4FTP2EcZvYP4OZmZqetCfxgIw0NBI
7QSX9oHZfnxJtVnutFLpRzEkn7LXd43sIQRazSMIrOyxd4N/vqudh9T+qZkjb7xtInrNKmAVQd0T
chz3hFP7NiaBtT4lkZA1VMOJO9o9O2YqM1sM86vMOHE3cemm2nN07UcSGO1+YioDI2Oe7j159jFP
GXczDxamLgLCIJkxjgBY9ifXxL9tP9mvS/tqbD4n3D7j6DP30JqHuCKXW3ru02DwGXyrhigoQNaX
V7ddcX+mQYLm0MyhVWrjWenxYxBDfc81+EZ092hOV9Ead0x89KrgrsY3c24ttGMmfoAGL53FrhKi
CwCXFViBTJsV4Cp17VbGUT+QytVls4Ztbv0BLOZNY2D/GmMEkNhPD2MFRDB2W9hu/Pl6Baq/bRUz
ACOPfL99ry6lSdR4Qh5Qf4zhStN/NMdrll5hZ6y2CXUaCo2nMOG03Vb5eU+ZAx/8bk/45mKEuRie
SAUgtnr7J8aIocB28WD1gumMZMmjaohgC86Tk9vOSUTAayXQT0wqK+ibEi1MjMqm3uQmYAjGWpQn
knlT/ojd8jgutXZBxfGIzvyXFefBKVbak91j8IodYHM2qjh7zJPj9kW7ICkevInVjLUedFNSncx6
VnvDtDwGWdj6lDkAhwWOxmL5AsoNRyVn91Z6890AkhnVBzy7MQy6KWeyW6OwdCggaywmVMI4Tdvg
Xanipcdz8Vh6yNDqdoJN43Vq300M9XVe05TjIMydGuDHlDZR5ajHTljgBPgYN+vGUlN6Jjojjrz2
rhpnMRgDnkTasioCmnCRcRbvGwZ/4fbtKavjDwsBUMmq83CTntvLy8x046nkB+39Rp6BochQTDXD
dBJ3wq2MxGHWMjEZ5lkDNZ9c5GCcddmxpllfnRJcJEIZVIvVwi5HLZ+b+H5E6XnAUvvQcmRSffoY
hnS7F9H2qRp5Dh11Gu4e6tJM8wmYQGEHhkonXKdAYmHY88WxK4xJArR9pT233J5kRFVv6WBHsqv/
kJB8M+yBtIz1DeD1TkL6OueAEKzYa3ZRY4jf1lV/6sZNjttfFdAravX0f+VMmjPExQyIzoWpTOaO
L0Fma98tTrEKI1LNAgkZj/etC4778lg72cprCx6Y4wR3P312MmKvPVAAe/yqQdgyG93eyJk8UFJA
9spyxG27MYvzoqVrZATFf5w2Pf150F6KxpdHMRVXG5si8JnyZetOJy4wJowCndDoiz2ZKx+jxq/5
LaQ1Qp34met2cm33yFy5zlFXbKmpafkXL97Z1WtaqwQCWl5+MDe2zn0NxqntmbFbEuCUGZNA3/Vj
tB0HmziX4wv4pA4XzYF/MDh//RjYmNaf61R6+6kT3amHMhBWaiQ+PjdsVBpkv0Ebfl+WFobuUvo0
zfDmJnW2sLLhyWERnhRon9KYIqRU/kwsp8+KUcZoP+P4zQks4wgtJTk0LmJcnnXrOMKAS+HhbU+y
DnnDVPxUjLF+SNif361WrCnIFbBuxub6vdgmUJmSvr9tfqjtS7BZtjK3PgTKM69oqMROz2p6dl4x
VIRE+jUQOxs/d4+axaTNE9V5GJIfXg39J9HNgwDVvvfl9McwEivaVLBIsc0fkIgOXuewULBgMeV5
cEUG+1h1IKm+P0xdI8ezMjHNc7ykHlFBs+9p+7lj9ZOkOe88cNy4UX/0ti9PWqtbtyJPw2oVuDi5
+vTI3Hm05cDj2Zv+oYxxMOsWe6HSGm/BfLYGRtWrJSFfK2Zv7dq3N9XNRkjZNpM+z2sBC2deTFmL
NrFeu02wuPu6qeUJfYS5m+T0GsRI7/OeQpPQ9QzlCOXIXI6fuaoRTDrM+QBvoHx052OeTcUXc3nn
uv23cg6e2ENySAaUv6It/zk5OaoWuz2WYTPh6v+p9bdp/epXknbzo4vYbqfoeCgdgdJ07cf2irlr
0b3eKwtidTlaHxuOqVGshTcLH3x546o/URMjHK5VdSpTbDTgrAjU8BaQB342Q5Qy9h5nwYXB8XuD
zRrz/j/0uex+J/6pdqEeCqTLodXAq1I0Z5phgU+Pm5skt6RSxt9YI/eg6dnubDf+wjxhN/kY/eTM
QFQbNZpVrbxNwmuu1gQKVDeGPLQq5xm57c9shDsYT2DTC2QwyHUR+HRN/rRk6V+WMPmjqhsRqSLf
sVzhxAyqXw1vbDQ2KmAVb4SZa13sTqsOGdnEJ50WdRdbxt/UTRkYoYOm4vOyMAcDSw+MM9HVUudx
FAHiKxsrZ+Z+AYyCMTnmh9bNuc2VYOa8yr9XReb3oeHow6lop4bUPOPdzlnZMM5zQ9Nj5QUOzwi3
QN7t9Ekm9lKFbgT7eOnYMfL4I/MRqyxu2o0MW8OhyTgmCOxeVcJb5so2GPKnJmoH1hBJlo0nOGnZ
mgqerxrmuMPcPorcDwf7bzGJ4K6ZHcMYWpauN3ZwfNjtT4V/ZG7r7sue/uy7XVTN/wuNKpCfTq3Z
Tyr9gwRk2g1JBnCk/KyTHoa/neQEbsSMUoqeILG2e5675bdGMA4ZKkykTCBbjtUnL50d2kr5IGbo
uTWzjaycNaZcFQSBW7JNMoofedKRHm11dlTb+Z9gxLGx6FB+iKXp4FHf+p6c4azg1+phEoyoQJmk
V8eugP/UG+ODNc3+Zann91ap5EZJku1R6qkatuAFs5RPXFYGSspq0LGNadQiIb8Ws7tXy0jMssm0
1eJuqif6qwaibz1nz3OCQyf3nmfDEcjzh+G4mOMPkwP5sS34JQx53r48LY0nOkqEM0wf26NKO7pm
pKmmqOmk2avO2UK8NdXiJYU90JIjhh2QQ4iDldP1oWqhRfVnEgbiJ7yernMjyKo+1yjRYPxrII7J
CCoccGOG5gSXb50plAFWwu6I8HCY9ODs1EJeFEsJzUa+CIaNyaNJ1gcMtNZmxcLOCjngHKyHDJXa
lPVomLwOSZE5X3Q+xmOqDP8iUNdcgIjtNTyQRF765YMZKBw5VDidNb3ootPvfJwVmzmzjkxkHCAd
Rnwdg/9HBlZ+TiauWB4/MFjSv/WKS9uf4gukjFvXBgXMiC4+SLckHhaAJQt4YiNXJdt29TRl014c
evG9S/Z7kK7dcuJ8TAw1bjXDaFj57mEORlTZJXSz7e8JmFqcmxiB8PbUTP1JJ9/xWhfen+8BWSs+
fVEdJUKl61YOd/5wQZ6pQfRCV7GMBSQ5t0bKlLCsFVX8GYgnhILFeZMQln5M4OewyId6Auioz9Ox
0t3pRJDBO0lluCUQCAWm+M/QK4xes3GaPecr9aV13brNaTHvTaW8p0KrCars8VikCKjjIL53r3Zp
1U/bU2S1AcpKXVG3d+g3PVGml9yrMPEwrCxfMdf+QSrhvcA646QcCAC17fYkW6YKU/VPU1cSjCUa
+AyaKGNG20cW79k28kx0aVEjO4dhR+CEfPtNOfeXCTmz0iYLjZACUbo+r03BRthKb2MrmKDG5me/
Gp2bQb0Xg1WHCD7MkGye40KG3lVl5jPmH7oIBE/bWSQ7Eer/Y+5MlitXriz7LzWHzAEH4MD09i37
JsgJLFr0fY+vz4UbqsoXZIjMQQ7KJJNkoRckcC/gfvycvddWvrmRhO0sO8N0tgnVF2Wrh55wcRFz
XyrVFifwLon8x9osr1LLiK8uH3TQth5eke7FjYHQkABTnuZU8gsNrgxC91hQopCvGN7npX0NdfPJ
MRmnWBoSobkPGQ5WtWVidH+x9oY4h9yGwyy6/e2ldS10ewEPY+/kDf1cWxuWl3ouC1H+ooilMXjp
J7lIFRgmbcn2opncJdPRt5jX6nHx25TYlFPEeWBkcg8U4yAThgQCTkiSEMGGfQ6ruxlh4tDH/Twp
kQXqCAsXN4maKM8uS+zlduNGHAbmg2siwMTOFdYauVe8wmAw7Hy3S8+0/Z5KzV3yJfXEZpBb4lY5
yItURldZXTxOkFMKr92ZXO4BpdBzMMwlPWeodeP5wbUhf9hpZxzCPPneJ1OMLosxhad/Q81W/v7K
UxVFm6qHmU4rOTtlol9EDPtWhKTS3Gm/EtOCW3Z+CuJWRxGhQ1NEQzliXnL9s+Xnh7F3M9jtnE2n
OjhhL3SYfRSIVSZx7dV3Vs5nZ8w9QYR4r6GOGY42dpc3ctc5Vba8nE3wKi5zx9KOwSy4iisGUnMr
2kMXuUwQtu2AABNnBequj14ui0szP6+0flv+3EcIPR9I8vjLBfnLf2PjeCAaNmdR52WpU8zKFzu+
ESprT4rQygfCdyii326MGp3gQlSZOwdRZCsBKm3tkguytjUAt713unwACArCq8v/AtAp9ymBDOyh
7rUdJs4NOvl7t1UxTMzgpLzePNr+aB8vdQAngvxYoD1aKsWZrc+79IBi9xjHMcLwy/NQdnJ1qUCR
PJKc144c9Ntp5Yd2fprM/MrA67XV8MQwd+YdcdV0X7WgB/TsoCuD1nFUxqSVMDO5bLGeEN3VgCef
YUpkAZ1vfvBKkg+bpj2MnO6UO0iJghmt7CHOLBtKGrdA81OocHVpD7gJqwi4tiUttxLNHtM9y65i
VmresyyA3HIpA5E+nNwQmtowiZNsYiaKFhmjNcofa3rNB3el8AC+gDBchHBkl4zPol3vEinIwDdq
9PlcRkBjTBtgObR6snes4afj+6gjeY4yV8ilN0zqtpil7Tp7ZNSXAVAnthGvn8bjYJLinIT1cpqm
YeW5ZnVC8r66lPfEZAQ7qZjVhWraXXoFXWXp19jfbpj6uwQ/zk+iZzA67cjQFcRDkNsXbroAIU3Z
gWQazDY/okoIryaObUhGUJQNmTT3Xi9/XmosrRTZth28almIqsYM38SbEBDypY0YuH24BMA1XvNy
k1GhjN8nmrJpnxgi1jtGDa8ISogumJ2ZMX76tcV8DsH2gN41Zzkx2kZsgsA6+mQE7oocQZGBNLPj
fux2e/F12Ln/nT6n8RgDajXKmpnghJ5GdiEnLTGN9N97DutTfSg9G7YAkxdimm4uDYqu1ZobUD/X
xdAYK5hvIGYHDfy8ZrZHNVGIX7x/o9tmWOvLRV261hFFIyysoHm57KUpfbFdH4UERI7MHcKMFBYj
CJE20bcixuPKoYqypsZ4dKG3p+uyVWxYMyuEJUyuL/+PSn+5pKtGIiGUNMeARuqUdnBarPlBRSqr
cGgH38qo8dFs0xXLh5I/YB5iuP6u9mKGQ/qAD4QGQhb66hiGIroz/d7Z1HOfqE6rJ1djXW7r/puv
E1YDswYUFEJyBNVph3xGS1ZmbwuGXsz4q1qnIUmptdGG5CGosx+MJC2ymcadsgT8fb6YfOihxpso
3qFD4f4n3z7T3FMWfCv8alsp3hr2XXGfV6m4B2Y+pDS0REG8Xuv6FF21GCAZuQ8WZKJD3FCc5QKh
AlMVoCgu7eJeYpOjRK9OQxZ9vTgHCOhaXPgipRFYq8sf+Vizka2X4lgJw78KaKUzTGUJngfuMwC6
we6NmA0LMdEIkJkVB7tZk05OhHaIrJIzWD2+1v30EMJpamz31aZYJTIzBBTpJV8G6PBoqTqgiXb7
2vt5s/e7oN9YQQ1olYqbD2Jhp1C7tYmTnzFIGoKaholfwEZsisHmocFf1k9FsBQ2A0TDr5xTPl+3
lUqiRZ3VkDlbpiYExRUjcKvE6o9hoytEw9FtQB71dfoNFme+iAloCk1mGxK4a9va3jF8SKux3Rda
yIsRI4swE4NxcJ9+Ccwi3+CW+eW51bDOE4FQiq/IdI5G1ImV7ZI3ivPF2tEvdk6YhlYketyTH9dv
S9jmtqHUvQSNtmfwfr7sq2VdqGMinBumUv6ZNgIgAVU1vP0uQzPb2NWTONR6aN1dHrqsHzOCs5zn
lJntqVIBEEBXL1ag+PQVKBaStsE+sIhLDELeIp5F70FCfyGBXp6o8QphL3ecioMc7WilU8mtQY9O
64rpzK11NiebWmGInxFufkcAUl93aPQLn6QkBZJ2ObVayHmQ02egrVGmYcrRi3pRiJYmbs/Kd1nX
wObBCI5GNPZzD1MvUfnKbPo6zV65y/HUshnxDTkTP8gPJRUIfgEzKg4Oql8rE/LRTPTXZCzuI9wT
W7w94Zq2lbvwIpJIfUnoX28ZGEnr5EknmFO3SoZOpfFdBGa0a4xm4KcUmxoE3A1zaeO26gxmlCQ2
mL169UkkviAeosI8ZhWtkIkVFoU1ekZSEipMbZLAjck+kGc4Lf0xIwaIm91rIsXwNAq1NFAo8Cag
wp/JPFjImNpETKQgK0yB9K+jSf+uNz1KxhhxQ0Uqp+ZbrEc2bauAKfelEsmI9V2odkdmRLI3hPs9
tkaEvGZ/7xARYqLWvhSgVVA/O6UicdLsEP4h8+DvVbexzHtiofIFQLBNOJJSseAxBZLSsr/pjaqP
HJBuOwCiW5t8Etpu5cwBBYE3YJTYqQlRuY7Ze41JPz5afdMs9cEmhyJLq1M0enfh3pzrrkql5YHd
Cld5EOd4FnrkyYZzq9qvKJBywgg6uY7I4LAdZpVxA2xinoZdQExZUjwWHvbTiM2VEA2j5pDK0kTw
Id2eeOEp7pshI+Kx9CFxnWE/tXAWTKQEyunD9Rgh0ba7mu+ta7hSp692mh+jYASYu0bli9GhoFOf
FGZ3rXUFySSW+noZBUoZ/VSIPQ+x1T1eBgJaz2vY6nVxYtVc5Q0vHqFA6Cc00u+UbewTlXpAa0Mc
HbXWrvWS797DyYtHL+c99L+ZqobRLiFkXpp2WajThLS6Xz0xfxrTBAimYO3GTOr4gDcGRKwDIN9y
W1gTHATJ0l+W6XVmGmori+zu4qLXsYlfDpw22XE23bO7iFn+vJ1Vstj283RQhgxO0zGRG7wkJ5qz
eIpmyzYrJXoHpqw6G8muiAmey+M+OzQotxlYo15toi9ulCTQR3FkZ833y19LjfHZ03txyClv07j2
rjIJoanzieq0y647oz8U34BGAI5umD+XGU8KPvshsDnOm1X71ON8WEK0uyesIsBrn7FwELJhJiLB
FNj++9Q9GNTntmeWy8Yl9bGQiGVbbNnxWN8n0iLhoAXe2jeTvUQJeszR8J+9gPYz6dIDp9fV1mOm
f8beyhdSFtaxrp1TzDDkTBiWuQyAtq9Sr7a2gRjwa867Mya39lZPt0QzH2pw7EdyYuWRseFxlHlw
X2rayZP0cKqUhpzZts3NaHHrlQdH1bfuvBpuSWVUctVEHdMZe6gRXiDTrOTIK4nY4NvvfQ6FNab/
su+YDSCvgPj2ez/KprrbDvOPZO9umefD440Ye/VIf9aDN7nX06iT8YziyeStlTHxIBaLyk4D57OC
iETE6twydsTthbwBLMXeI1ilazU2JgSKKFrZA4rNLPETxIgLVWJESwQCeSZa8Z4QUsTbLp4MOL7l
bgbR2vlzgTQoU56442v7rfjohuigm6I46FrzUHUOdg42LTzJcK8dxlXjl8ppxmtHVHeXStmjb09R
62IG1PxiG3u92rR5m62DCdVSHPwC4EYOqSXzdY5jYmOOC3PQXk0DkmSCrYkRJ9Or//PftL6/UOX0
98wZ1JwGhg64ejyRF3bKP4BCAC36oWKDXxo1lo46NanHy0qe06zP8blQvZCNSXfboFfZkzmNmkKE
W9VP+jH/zbj63yYs/kd44h9Uxv/EYfz/kLCozxSn/4xYJE/taxN+/Sdi8fI3fjMWdfdfpgEfjmQX
HYCsUPys34hFXf7LdByB/EG5rgNUCITPvwmLpv0vC5qYhDbu2EJaMyapJugM+KJpAF9UcBmFaepw
cyBQ/V+25L8fp99QTNQif3u8/kTvMJA3XShgoKpsU1cW+UZ/YoQ6Xw1TpwZvYdbpGtQ8gjeHYian
TbWIMpxZnG3TfVYa9nKAPLuMHTKmULTHzGDCLxcYK2PhAoxYf5sjNvgN9eRJ+A/XN/Oy/htzxPVZ
UrqGoYRyDdOC9vjn9WWTlY2ZVvlLyi5rmdMNh0hx1gWMb4u5Yd4mCjQ47RVu5Ns0kUHkaDr1Vhye
gCDT0eFUPgV5/JrU5bbGEENMeHf9j6/7f/QhcpE24hQu0Ba25b6BVnWkgPqdaPFoj+uK5hZ+4AJF
s/C/x5QFS8Yo3jrWxxazTuZDogm+JfD1bFnuOxAAKxNLfh6Ft539CXT/NwXqzcfH+NNmn+HhMx3r
DUDNM3DdiMz2l6bpk8OWp86SrnG0/J0AJYWbsYZoj3XrP9KYIJXOZl7fmNF1pSnzrh00f1+6c7ZC
Hf8gdCx/9mPviqS3L5FPp8tqbBqyygOenSBqEu3Mug2RO8gQkycF2LjIyF+DtqCTZeV48cogCm5X
0+hZhrUlbofVT1TLxoY2xERqLN6hQRJpSF1SMWNX9dkW3VZPcrWapExu+gFPbZxaG9iRw7lV2g0v
ir2XKiabsC2KhUfX37W0bJuNSAodgos2IyjkpXRCcvYG/cgztvO7Nsa8Cm2lM/CyhVAktpaveRsi
QxE9RotSI6gnQm63kjhNF6XOdDyu253XklkhNfYdp8gPEAs6LERadQV/Pzi0oAyiGehU9mZMXsFE
P6eEq9Y0NEg1aZzQVK+UV0XHyoWlEpo9hVRcVMhNqoMbiyed/jVwBdIEgkZF3LVBZpGN2hgsxeEy
mkXOFh0Mp/jWppLoLHP86RCIwawT1SjMCGSD2A/9RM+eAis/kdHM5KWFg/rJ0/7njnR5JVnRbMlG
x7YEjuHPV7IaGCKlJKdTmyyNrKvQtjbmtjXVAWrvhDwgyvgQEoOE9yFca97wI8c3R6Oq1798fCny
b5fizjA2CXGWf78BsjmOgRDDCTRg1M1esAwviKnesgxs8l7Xj4mCEkko76btJ5JsAu+Jppu56t08
WOl2zETcnYwVgxLMnyPZTWP+4nTKP6RJbW/0Vv3SesNf+x1csZFBU5pHD+U0l0P4vXuFiQB1/Bwy
EnTAWOU98BhoUEz4P75L3Xy/BlrCFWBB2CxAHLz5wFkgK1ENYDdc300Y5qXlUbvrbTKd6A8Na7Sn
TbC3GxQ5atcZZbINjISgvzZEiM249JOrmRezN0uKpQtSZ9jUYAez//xJOMz7waQ3r4H0/kaizg/O
WvK2lck163iy8g3kV14O7Egj1HzRhQX9SsYOcDiSFeekukTIWwTII9uiIxNCfXJ5LGB/uT4FO1Bn
SWblc97uGHmAHXdO4ZD9s03xv5WthDzmTGeIAMQ+RPByi+nFZri6U4otQi8kRESYAWsg4cULLqrv
LTLaaxOiCyIicWjaJNxNYxZc82wv67qtEPkl5Evmff7E+/G9rbT6UDjReeiwIWk4MYEqWTcBbvkl
HVTKySP95fzlB7k4LGydf5wSy38aBueWcAPM2HnyxVHBbYhHiuhbogFoZ/waEQssxlYy9S3GM8gA
q5owyQWJzuwN6xljobrBcKBCpa+JO1p4ZPv6pYaLLWoBA0yQ4ZrGBYOB4GJgoMj+PtCnHrpv+gCf
KJnu+VUItkdC//KRdC/Ufha6QqSX0VgEB1NM3QrXP7zxxj4VHJ3OsAHHPVadm6jrvkd65h943pBz
s9QTKcR0PLcGcyFkuOtLeut4OR9UUVUPntudfeXuUDudiWFXJMhBawuxTyxCvztEQfLs+Y1+wDbS
If6tJh7mG5PzCS9z2a6jAnJhzwRiRTjCTaH11qpJDdq2lB0rhckXBGS7LtquXlemQicvRwxbOViz
NKzEyktahBxlhk2s914ShtZWV9EBZhDvuvkaGiWkDcxxjSqa/Tj0+0a71woLo2I1fUv41Dl8uNdQ
pnWaAuHOm4rveFi0R1tFR2PSWeT84rnnYULDgkV+0hn0z7N7VsHHJtM5YTT6sfXMM853fi/xyhuc
vuvI72z4/PhV01rUO2MqMpg16JLWVSS9NWurC8LUs1FHdWgEoq+EoOXQogoS80iyXIQWSTFNg5qj
D364dlo/Drm8yykDMP44/nEQZYV9pRxuKp/4GXe4xSxqPDql9Wzq3bOPg3XT8RONSv0Ewl/v/QK9
pYc+8Kzn9c0AaI8A4XkSVOA1lCXLiQFig1v3104PYWyatXCxnxB0CxBtIUT/U6bY5XFZbQhnFQtj
Hm2YCklYGBx4L4/NOG4kqxNqCJ8wC9X/8lEupaPgl6QYR2w//Em8vEHPZGJ/HHAc+J3mH+hHk6wx
MbIiqTLajzMSEeVAfjA7x6LLEY4riKzWavLotHdJmtJhIm1KlUhhigl1BBGVwGy5YT5a/e737NIP
MOnTxVk6coTN5akteqNf4ND21ZBA6s67O93FNqspZx9r7XDTZcQU0Gpo9oZGOqtnh5AwzCsL32xG
nClHhP93ivhbWfmX2tdmBTUxZFFYQhz9c6UlClrPefe1RY/kapODWlwifLfAWAQvOKq7VVWA35Ee
4Ykwn/KloYotTfZum6X1TVpMEdLxfkuiOQIKMtiWQr56ESfYTy7z3RHCgtLuCHuutZTuqDfVbxom
liEsEmfwOinQUC5BAL0ZrdhDVlM86CcNcOCi19RDMlToZHrjNVS8f5dchkth43KmhaywuSRVf3J1
70sExeVxcGbzNCkB3hxwdBqNaUai98LtPf1EE4VEIlUuKRtePGnTPB+Ft+pSnJ9lglij3UjCj0Zh
PXx8HZdK+89tkz4VmwGqXZ3G4Vs6vD1ie+lzgo1kW77QI0mmRR30V2NfTTstdbOtUestg3uHCU5H
eIdtYv0PypZ3fep514Uu17XV3PUzFqkz8fMUHoZH0kaZew0gB5m5kDfPUMLnLd8K/UkxFlJTdhwG
gpc5ms52UxJaqLvBwZX9s6ZpckNVLLdVIjFf+/lR1KrGTl3DG05ddw/C6r4zEPOoeNrovX+VxQ62
SVJ0UBIQhallxQMcQYEoDZIhmNAGGfPMf9EKDAS11A6dNxmf1Z/vyyE+ScaXNkRww3Xe1p+cMrww
SHkt7CxDkPDkKWM4WN6qqnnjffiUK5MUoFBmBwEucUkv/YZMimZd1oS9emZcffICXN7DN1+tSzXk
KqULHnX59gXA2EseC9EWQ9SxxDJawAy3mNxWciUmUb4GVt/EB92kCXK7wnhEZJ5UOA4hC2G0aMNX
067vSMf5AUO/31e969/KSV9XpIsfoyqxVypAmWo7iXfEBYtJvhuqXazZQOyscwwGQG9GY2fnMoOQ
0NQcMYjY6R1UWGO/NCPtJB1PrkdNBY+hVjAqQ6E7d6NX6Bnr25Sj7Tw987dWYKfMv4Jx9fHT775/
C/muDFcaBBDMldmbpSwKB32MMJotx8xSe20yvWOj6+ERKnA9LrDoVxu3891j6KT302izhPUmuxnD
gaTEraIFA8c8cCS1KuaMGNhdVQjZDy/jkviWJSw6xCYmWsXeXjWj8wuAC6rvxPkmM8fAnDOIWxEF
5SIIpVhVcftCKlZ07tDKnN1St0meolh2w4EKJ1HGmSyYoDKbMxCmI2fcdEdAExmCiF2OnRhxZThD
tAqr1LjrbH5jZPSE90bT00SPe4u9PMEhNv6ozWmLxPemrqW98St9Jc0RTRJTB6CLjU1idfMSE2iF
73rd0BFdFOyDR91ongorW4G1hsbkaIuIjIjhIEkPuFW41A3Hf5oMyzyUMCCpBjjthVmOGDAON1Fg
DVsINQVYJqMxl95Mcbb6gmOBU6JQiKqDEX/xp29RlTETJH5nA3FGnH7/B3mrH3/txvutwaFx49q0
q1j3zLfthxxIhUt4kr/s/DsRkC/jZD9krl2jyQfoBC23T3rtOOUB6KMGxh+SiDAfw4PT8I9GGGrC
FnQKe31TomCsh/sQ5BQiGLxE+QT5dCz2F1W/k9KCdYy6pnv1WXLhG17+fN51dMsydKU4bDA5fvvs
IsuIS4uBFP2tfGtzbtlXCb7TwcjOIXo556A8567FlgJqZrgChJNteoO6yjr7oTmcuEwX8bhFB23K
X2jBpCdkwd8//qjf9Ikvp3LL4ZRo0cUj0MWe38B/9Ik94BzZaDSY4+yBvriH9SkFjuVComPSP7OD
MCso+yEGE49O2IFUDPSCBAqopx9fijGfuv9cD3nBdakcB5z3+waB5VQV2mh8ek2KM22iMl36BjIR
W/bROlhltjzr7NbXTupquPqgkY7Fo2FW0xdCIh+mhri0rGp+5lgulyGskRdUVeCIQrPbMWO9j/pi
3H9yyX8rteinGspW87lWvfn0Kod05CbskIqmVbsP0ZgvoHsNK4y/5HrN8XD4xHG0CrCzrv8V8TP6
bjoCc+6v8POvXgQMWZM1omWhri9tUXsOuM8Q4NMkQkmopeHGoChF1aMRk9YFj8wY4bI42bkxS8xV
bBSf3NTfvgdbzPdkoWQCw/jnI8FQxJpwffPgClToxUA6CgmTZ3DvaId74hkHMZucjEhDLw0ZNXFs
jKv6z6LGjZjQ+dD42Yusr9W2DSXFiSq/kgFGnhOhMxsPRNOJ7PFvH1/13x5kmkvSpl539Plff161
bQUkZpeSlmXRK1TInrFzx+ZskulsqHEVjIR7xVasISCHXIDVYU/9jcQGzebNx5dyScJ48yDTeBaC
5j0Fh/s2jACAINxQUveWRpuIbTywgKGg6boRp9pUTmt0Tj45d2Fx7J0BSEvWFzdhFVg7us5yoxCa
ZASX3RMB9J3Da/MQusPzBEtxkRlVdB9Y5V1tFadCx0CWh1TqltGsjSaq9wiAdlHoAYlTQ7CIXWhm
fRmTl9uMS8ziu7zVs1XlmMmOmEyQpX3zFfqBtghL37wiEdvY9870K4l9fTOa2cbWkwpn0LAnyKa6
stluMreBUQuRjHqpIJSamId2AIxVtBXoBf5JgDXNMhlSYxM0ySmfkt8R0n5afO+Z0u8hnFq39XCK
kdLAyC3iR+XjKJXDQ8UIhDTcgIQ3OX4tjOKzDpT8M/rgstQRBzWH8dF01x37zROS9kUujZpS+pKq
Kskcawe9PqYd+BHiMsc1xybMiqSAgKKpWEL6X+bEzM6F5JsY0zr1NbmaWgvZrzRQAnQupz8Vr610
bdicdD3zRbV4JWdz0uVI0kgock6P361MOZ03mUVaSgEMsjOOU4F+vZ/JdHGRnduY4DMJE/PjJ1HO
e8ybJ9EhWcYlCEtw1hJvcno8QCAEOIIFBhpnopo2kbf54kb49S16KRNqiMCM183kTleoNeK7eJUH
dnyO6S/lHA5hipCaPBi6dyC0Mw+7Vz+Ouvs4QIuNwAyvk7zS0tJf50EAxGVM80M0YM8bO1jP3ZBP
S4Yn5rq3iF2sS4CFdiaetS7TX8r+qfaN8vzxHV+Ck/68Y5PjFzBmVkjmGuabNp6rCi2GG6BxsAn6
RRPLeod6524KEfV0RXhTpT8zTL97BOQo7aZsNl3z3JramDz5BmPmdnop9cC9CbRUoNrDPNLHiBf6
UAZHNwgfNJ+JyCU1tEchTyYgpsexo8WgRt/Yxq3ot5ibdIopj0cjKGGreuJm5FB+Njq6M9jWtjWp
Q4vebhBvFZV+3SAyWvTOjHRpH3NSwA/MrYsqvPelhlsCbHtfIdnPmP6sydc+erqBYy/3YX8IZ69V
CXmniXWKezT1Eyl5REzXbNqd+Kyj/L4cJ5pN6BjgTXbqd6lVc+pTUoYYy+jwAT2nWt74hRMuKFLa
BWeRraZhE6BZFLOpcbLXnLjijut7/Pyfvc763DB++00r0Py0koV6fzZIR+R3Vck3PQJvvSWSCjsY
QExI2+QGEF2t1/2OI/VVY9HxLjBOBjRtton2M3X99pN5o/F+beGT4aHDz64LJq9zRfuPMqrVpq5J
WthZl7pyrPHEZ7xpAH4mdvOA7PgJHWKQBBVSTcIPidteFF3WLDFeTPdCnxuamufzHLaHdOBQAXmr
3ohITxeXfkdRCl4vu/6a1Z6PD96meQizjXODu/34DTLeN+ovE2JGI2r+oi8b7T9uxYXninpBaAuy
j0M32zU4l06+jU+bUfUNp4LyxfKWohHpzg6QiQJcPkXz9IiAuTr0ONRHzQ6pSUPI7vxsSAtfchDQ
AIjGW1/WxlPHMqQ1GQYWHY2X0KpfA2eSF+nvPrmV9+cIc55T6w4hrDwjb1OVDHPQwVdxK0lFQ2QU
br+JMYIcExm/sPfHIX4QIB1PCM6Qi8qG0Pq2e+htNBkhRaRlZtqRiPGnrKrcA8zNcUG+wxZXm3mI
0khADvPhxGoGKpMMmqKbgcBUCf1ODwTLx/ei/+VQZDJnN0CyMXKX4u32ZRdalPYt0+JwwECMCyRf
esp7Mkn6WKkovQHCGiLlVdomx8dK3558GB29XjOjoYSehTfx8ENFq0lvy1eSBDBN+fq64QtZEkhL
Q8HO1xBps/gBSke3Jj8wpkyoF1Qr7c1PW+oLK/HqLwlCtQWvecoL76f7LhbWnWHPx+BI+ldDU3UI
da1mN47dNmDiyBps2I+WFrowb2F7J/a9hytxOVmEG7GC58TxFM4pKwFZxRpkzqY4TzXB0F1e3atA
vx/9fE1ro7xH4497NN9VwsxwWg7daagUmS8TrWZYmdVyBAAsmQg7U40qmN5wS/uDyALxoqneXXRA
rQwFdKe0LGYh2l5qNe5tIRDvbb37ICpuXOxMS1sTAhpiATsSEqQCK1f52bh1HYkSrqFLbmetsZnm
5hZBY3DByoY5OaNVqySywp1HV2Y5OVdhbQzkDKKvNQdKZIMEqleNSj5BErv3GoIQm/AHsgOXQJe8
v6YW3zCNX3hGab7aKmWIE6cYl6EcrEhJFWvNdMqbzMOTmPkV4uCgaBAviuextcQL8eMAa5LysRUN
anOUDSmcKsSX5aNjMa0aLNzKHz+Szl8WPdtUgqakVDbd3DfVhUrxwgEqoLrQB2xzNeJxDar4UZmR
xIqmFhGIDljczm1TTzvYU8lDMSEv9Sx8j3E5kmPpiAcSH7xV4slwI3yxNxUzEZV2P/qZ7NKnYbE3
QBszv2owPEL8793xNczkNtAFHuVYMH3Ix7U/CHPrz3TOmNgZ+kEuaQBEROCFctlLh+GXnzXRrV4S
xxG1TnNMtR0CYW9vDjwZIpVb5KPOMgG00sdDeWJ4fFANPvmEnv61b8YcQ8d2E/si+2bLimm1LhaF
1xU3jRNYSyNQ3SlsiLXXOg2Cx9AckGk848SrzpgN/LWOWHVdhP7DNJnyrmznz2tqDmZQay9DCWbO
Cns07D1LzBQX5sEIM3eNHz3+MgYvk4dvPOnGV1v3oGV4NsGODV1aD83ZcbCmW+jc+kkyvP/4C/7r
kmMJakdHZ7sX6s2uxrZFboZh0HwuRgvoBDMT3w9dFhg0GS3eYHOo1UsZRIy1g2PYJdr1iMNgSbyF
vUZUXu70xFKbasz3SUd/wciVdcPBaVpE0kLHH2r1UgGYRWWKCcSKjnH/0xgIcNZa0X6yr/1lwAu+
hvOsS9Asmhbj7Vk9hcSQImBZoIsGetlA77Sb5yzKiehBPD3IaJq/BWvplVXIyI2XDbt/T8y594pd
LLi1MDYAuotB96X1EbNyfl25ya2jGft6/na6RHH2tZKvvt65G3y58dqgh77NwZwBIOZQWmWktcpv
BntpZujjzp2ICvBa9UXzs26fOawtA9Njr4+zO9mly4a+PnrCOueMMVkPgV9tymzOsG5IRabrdGKy
l97aLv5GKpN9NSp093XSrz9+DuT7joCFnWyejPPhWe/iPhvyfMfO4RhhIYQKyx6ENu5eF1TTpnGh
8XKOq4Gg0yjl8cbJlqXJdRZMdxiIGacXxT6P44dmtJKrxJ872XQw9mUcApY0I1yLE/tIa73qeL47
pzGfmJF6pAbNgD892AYm0SqVS2YCCu7yLIcvHbvkJ2uZ/n4tg4yoGB+rOaHYvqx1/6h6woA5bx0h
GLNo28Cuqc9Rbb342hSv4i5+kKZx0Mjo2naadfYswiDIl+kfzHZ4jTW+nxQ4zSfVy18KXC4J6Ron
VoUi5a0iIeiCrpcdYLJBBk/V2D0FBYqEijx5Jw61pY8HFwpLnLLQQb/rtICxK93w9ZAUXFhvLz55
Ct5XUzwF+qwiZLZImfvm/Nx5muWHMQlOuc5gmQuulxiW+yefGW38JfPSHg0DCAvupl1OUbBKHbqZ
dcRFx1lW7ojR/Z7UnDIbJ97a2JuhAkx3A5PV20q39xN8edCETB+hRJAAlXJsRmiLh1XS0p8WYRYK
8kJqdNgD5zeDyUTgaKvIym4bo7q9PBw9/OaP7/pNiOzcNeCuiT1lQkkbl0Pln5U9ooIMMydgVnTQ
r0Ix2x7t/ho8KDXiPLAeGaWYOC8WVsl2j4/9pytRsFzeby13ddLM2LYqtwUcZ097DWh7m4fLj6/y
TZ7w5SoV/hiGJeh9JCqbP6+yrkob/yotpwRBPx0IZN9Wso+NCccsdB5fYc0PQzqMPKaZQbBROw4P
fhI96bOWjaPkVss7TvsRaI0+NptV1pN/0qrbiNQb8jSNdt+72hc2tMPHV/6Xp5w5KyczE8nNvLi8
ObALH8BFgbp9OU6Tv1fhlC2iEKhDPYbJ0q76jKxR6+xMqQmKvNzySphrW2J+avPDhX/yyfW8P+PS
GbIZnbPekc8l3gx+g5rxYN0yP8kGkO84lh/9ETUQWCNoRakPFJkQQo79GXgxTpTbjNHSUHgwpTOa
jx9fzPv2jWPPNT8yW8u1EIr++a3aYBlGt0h9XnhtWbr1xiqyT95q/X1bjNmamGfM88leIhr/85eU
ThIT/6GCpTOJNliwpTU7Ru/DqZyzOaiYynWbheZR5pa/ClubSRXlmejwRIYzYVP3kl9uV3qnmEi5
UxWz3KdGcqDxPWPks8LYNcBvXB6fBo5X05z+i7DzWJId15bsF8GMWkzJ0CK1jAktxUlqDZIgv74X
q2fvmXVPrtU9dSpFEASw93ZfHu9H5v4X4Ba/TUo3TGJyYvTYIMQ0I4MaZpp/GNikZ9RztFCmFgte
00LgKSb/DNKMeajTjHtN0qkDEIyAQFuGt3mG0k2f4GSMz/gTh8usZLpzK9A902TeJouNQ5fIC6p0
CTO/+HJMbvZ+xw+QWpI0wnyHYZvUh6LXjw6GA6k5byqtlqApm5OxoExt22iTTPFwnNvp22w1/VAV
DyYN/Y1FaMNVFXIL4h6/UUeMh80GYaoyOaEbiM9m8pIsPSIiRFOwW4233mV1JVHpblJbGsdBaE92
QY1UkpdF8Aa31ESSYDcb5Oz6y2PbWVeUGfGl6ubrXDF8GWRe7GBthFEBo2cekHWNuXcdqwnGwgyE
vFuxyvWYrxirOnmKnRPdT9g/xFABGbkbCb4jDyx6Foo0WEtl9yOap2MNG+vqksMZtBrpGlZu6Xg7
ey42KZ8nXLzI3dmF9C+8FDDql+pK41E//2ccmICIOkbRnhLRaGej9YzAMuNpw1XePpmoCE4dE8nY
s8ReGXbMc5zKn//3G6P/77HbOio2TU3nWdOB9/7H9EKNqpoGN4Yz5VhfYI/Te2sZPzoXzxCbexPo
P7gd5tOY5STI0BsNCzBFl2KGqN3mC48rW0XE4CxORSbmVdvHNcVwQb3GeQFzpr/QmsZRjfbmxILp
SajwHNAP1YqMC3QuLZ4cBdNzYmenpoMJVcg7GC79XTdmZ2f58MWYozQHfK7ddFkmULjd8mBJ4y51
U+1gqG6F3nSPwreX/VifKsPWL4Ypr9UcDpkVncAdxKek/EfTJV8CRzUIuTRiXpMGq3XUHl3SwE/W
lA/nJGemyJy6CuhkGPdZ1pr3ys/Id5Z3WQc9O50THO0ugKnFaL7jyr5T1CeIoEj8zO32sTCXL62H
LhdbBEVnBa+2jQOs0AHoMqYOWjLeds3MsRP5KBzj43/21kpB4AYHJST52T2/YTRS2xr9WjC0OYY0
ho6b3F9GgA0QMyZyXzODwgezu2k32HPiueT+TPGNuErbLjiaGDFAjOW+NN5NjfukezXKbMJzdyVS
AMoTAscaH5VD50THiSZ20uK5bji2AM6ghC6LczE5JcOnuEAdE1f/n+uj6en/647smusOzYWNoG4q
pv+xV7ttDGk6Yz017RAFWXfUydeCtfjeGyVBoL0bOsv8k/TIqzytUWv3hEiOFPGOVbpvaL6XEBYq
s3t/OJoT9jJBCou5JN9GzWWvSfUf1xz57ET8BTeKvlrDGq9hY2e9WLZ5TTO+AxHoG7UWZrJ90PPo
GV3GbxWpxySKXxsQ7cEyPHCQET1bPPbTqLZwqHTuLAtuweTdAb4RRp/cI/OjLIiFwzK7c3yWPv1J
OP7wNsTMU4hVB+XLqndNQXi1msRv39OUcBY2DQfVWTEBwdMqGrOZJnZW3x+gtSe7IRm7ACDUI4KP
IErng9eXuPSq1YTLDy/XyLdJkH0yvdSR/w/Co0EocQQoOWIgnTn2jzsnBNgSjIjrATmMFYe52SId
W8xvs9kMrMpg1Ph4GFa0LbMa2qd2kPZ4Tpr6WZXjFgx4GehulOxQsq6fpfbVSOkhESDsSiTy7L2k
DKh3FQlt0K9xG07grprFHEPVJEgrIpwsBBWHHbfrxLQ+8bZuer1VR1xtodQJVlR1n1H2abe5WGzi
FJZAa0W9bW1iZjBLR8189qrOC2cf6NVIoIRPz6iiUQ5bGIAnvN39AE+5dbNTWmFijzuIYloW39A0
XvREXAVQt8Bq+HCY2gFwhXdJB/U0rI79EcM7ToAsNDFYTBXdkIUjf6M34oMd6HMuSXuyusIK4aBt
amxtAZgyVBIZyTGOc8/o4S6z6mEbZWiJhSjusrSg/knNLqxFcp8Y4ot26TmqYNIkfBnETX1gNytB
tY7gqyPXHwlZg4sezNVwLHu0KAQueNsxLj7j0X1emvxktem3SIwHcCImm2r6L/f/rD5/ZJF8kmNC
cI1OcipaGBDaxB+75mvUA3UoSyhuIm5/p94fA/jbCRFvmwxIGr+tj7i3eNdILc3KmvQhDS4DLGwj
HJwHT2Zfeiau7cSvCr/QYDQ0/nOy8ZArKlYn5k/04mpmfg0sGb9sZVKJ4KT8+49cZljVa6aHvRtf
jYx/O8ytF/rES22SJL6P9ezLX+rnNCrnjTvS1oErsTd7lgOfPPnb7qNKLb4LV5ZQebwvuYpOERkq
YD489OWL+Ws0xBmq7jxIo8FVQDiYC0820AH+JH1rhVp3S5bqskjGG24RPeSm/RTrJWoggCZaW9M3
I9tN9Ha+g8JfB4t1iDOXaEuDqrwtlxVrJgDJFMvBnezvBb8g99eBpqJLlxDOxKa5X9gT13YcuQE+
5UoVfS4tph9tqRmRVxLxaMnUq05vSqfam9OX/15XniDp4S7Q4CTDpeTYlyjhTaq89VVOxz8fWMzg
dnziklwe3bW4H0RPRitfeHnuWISkD/YNU0RrICBPi0EN8DBE0d3HrfxqkK5uOvUPIw1jaJ3bGhak
n2ViVIp4unmopfdrm4SFz2SJbWOPL25CRauzFffKRtTZ+SccTB5L+eSgF6Gc9LE/k0LA72NzUwsT
yIVB/mjPgwa1rwi8RPvLG1Gx3RafZcK3VWvQSS6RxuT6por9dD/m2Rb48qOppQsHDwM61LJBvCz/
etIUN+rAIK9k6lEfVW7xy0Tqy+j5FDUDaIVD8G3ZfSmag0Fqvuui/4Koa4bcyrkwjr9xw47VG/Nd
xW5V1GgmgEWjM60H6D7WP5vgMhsmblWUbJhx/qw1+smFGO4X8TOQfCssyLNDZYagKfNXDEHzq2Xq
qXT7t2oZt6MnKKoX7rTomi+GBl6r4rfVXD71bEE4FcHc6HXx1jYm2XhQooPGE49G4x7mie22xHK7
uTa1YOFqmP/xgDsGEeSEALHEKdsCuAonC6kFj9ThHCL3heDVHfIRHW5Aj/KT1xX5sSRea1OX9YCJ
jR1+5/qKxje5XeCnebww1/dWHj86+YOAAQ+itKJtvhTPTS8eFht8CIAn4hfsezHY+aYDbIDDsPom
kYVcIPRFmxmgUe2pnybvDqjTcWTA0QPQwGLTs/ZBeN1fR6INGY3lFqYi09j4VFngzcTMSs3c6TnK
Mf+y4Qdj1DAEamgOSwp8xJI/qe+eMZztlDPii7NFsU+JZBt8nxBfVAXJgJN4kDTJZvO5qowP/HDm
JsJuQbrGBJYo53Cpd7OfuQERvvGmw6Ece4BuqsYE+zgyvSWYb2sSqm3EbWBP/HqJGzvBzBQtH3lY
cRunYW+9i65HwGrkv6VSCOlTNlPyfSZtxEVl9MS9xvEEQ5P/4XsZfWESPsgVZdXCGD6idPjg6xDx
hZv0j+O1eehwYQ5jfd4qvBUBt/SfsYlxIU7FZUU3rPL4mRkM6UUYx+B8D0df6sPWErBCZO3/oQs9
TVr0kpAigqxNA1DPXlBoPNRKend6OVympdvgAkf6ntzju/7sNLHCuXt0+6P9iSoVKTFQXlSzsA66
5t223Q99xj6FWQS2qfDgqhr7IRvgrCcwjBwugD4gB7KiWNyy5paDDjPXHLquPgrn2i/ubaNlPetk
B3swjsBOBVIu9MwsmDVEOUXpO+msGyt680rt1ikWow4Oni9ifEa83d7cE67oNV8WAksBXyYcMW2M
fv9RR4zutVk/FZYip4LQvb5kV20kjpihNd9lOd/8BDJ5OccfUxe/zDOHv1UlDPB5sbUI6ENWKh4X
msoJmt0BjC/AvixGqmrFweIKUpgh6rpxeYiqGYdcBzdy+XPyLoKDuwRGQ9G4evHhaBJB7eA8XIz2
rHJSHKWNW7FPh3vRtA5EWObyXIfQv/B2Z0vBDY0rwmz6v13Tfmq+krsoeug9/EDFAk/ItWF1DDW3
Od+ztrJ4Kscu2lJK/BYaPX9ME2NolZxybXl2R1gDXPie88HETNN9LRPnJADkD2F1rI0eHBOBMq+N
xATH64dVafrypgRQiG1XO6hE5cRQKM+LDczsIY2fe5gbOSSRIJmmZBNbdFnpwu4MyR2udrJnyewp
LId/jU5AxOgnv8Z8KXvev0i39prBbsYSeHcAn6wYCvYQlnDOrEFPyGeNXH1fskiZDhZeMJcM3lmn
qe6/x74IBhuIvTbzDCln39AgX6Elfg0+U6Cy1OANCO49IJiJ0MCF0xrF1+QzkNf5jccy41bFKJm5
s83C4ZAwssIPfH42SnSA3mh2c4PGQ5QErrZDJ4YuewF/pStHD9NS55hKs+NAWNkOUtyT3hefLkxX
vpZ4qYD5JKQPbFJulYEduzHd0nnax81vLCZkX2b+pI+G2vrLj0V2rFmn2s4soWTNDi4jwht5leOc
wawZVhr6/qXqq3BSir2d+Ni52fjWbAMEILNKb9yYfGGz21U0cHZuyo7Ghh7QSEE9XVu3ksE+AGGG
VV7Xh0TPp6HUCPSq4gEOjE8HQH/MW8BNCu/A1iGZqkdkTvJMQTBAPQIiL7Uj8d1AB4GGJa+Gluzj
3DQC07HB06g/XWthKjTw6bANrTFycltOt6YBA+TMVJRiHnflyKgTaWvGPOqnJU3nvm1aciy8aUEC
g+hD5dWmdSyQpihZ26Q70IoeCQYxTtPgTddZfTO9iHcWqZIB1pmdrhsQJ5S78SO3Ptp5fB2pUgNj
tmkktdh3HKv7iJY1z0zzSJVZ5oO+mMn/VQmRik67+t13qOYi0r0C2lN3eqa90VUDQFeS8xsvNHJc
QvW85GPOypPW0YwwWHRp4Sd7I81/ypZFj5Ad0IqugKT9EBtMLJBJ8uOaI1Gp9FdmCdrnxb9Ygmzq
tL8AfeLGXmlkksKNg/z0SyV03+QGKT5lh75NES0uOvnBX6zgmuRAtIuXqIi1oMfQFjotK6LG2DZH
7YcqI5gm0n504gS0VCeywHKbK/G+zK151IQaB7nrP4vBJ8BPZ4NonXOSYFQfpp77yMz8mSgINBdD
kE8MRf1YIgOd2bGoobnEs4suWv+LuTKiXKxTst+JchiMJKdHLmme87K/lJYLiKx2bwqycphK4GEE
WthGco3wONTtYJElCNraGp2jVyImWOx45C1pjqKd5kMDhRBN5NfoE/WRV+Wt00AM0xGpw0SpfSpL
LYxJOCxt/S9L6GYWedrS5WK7HecjTa0dGBidBlr718sELpQGio/bhMZ60wt9t/geH2RZvsOv2uD3
lDvXczjlCHqiMjvKFid5NBLw7DckhyQGJSDUSnS7DzH4hh0vSLkbLesmS19ST3JxWXT9e3BpUZEA
YLJrSKjv2Oho3Cfvi65+NYVFnthlPlhQxWO72gXZjNAm6FgA4n8ynmWoRu9QLgsQ9TL7bPPs4Ng5
kPjheW67J2WbHadjFA72DFfKAJw9aUpcMpIQiKYzqTZxkiZJ90ox6aQTCmCdUYCjwBYZCtZKSj1d
y6tb6fkmdaNrNw2bZuD8zXvCpThxxzVyrVek9MSDRFIa6LP9B8OagLyGsDsb4Exuzwx6yFraj42C
Awi1KEWzZS9Qm3R+jjGiwSRYpXmEzLjtmol7plD77ApZceXF+9WpNGLrrfH9f5Dd2NfcbuQANfm9
yio58OxSbFHTEFSLNQWdae8bBGHMPRA1ahwHrUIskpoFEjbvTjS6f7WsMahWbFwfveNo5WmbmXtn
60RyLP+1K+r6blCBrQa1UzNnaaKB1iMyRQpCZOWsCzilQwvUeCIdQIhXlI24rQ3/BeyECiN7/s7y
/oEM8DdjzIC0oboJlgRRXJR0JV4e987l+kWLG9fKOC+8cBD1yW7gbPf6CEGqz45QPvu9tuFaDt2a
f7mooKi6/Wg6T2Lidptm9wjsa4Iie/3czvLOf9FNKiNjQmhIIxx6dNsDWRpe4xrrSmxC7ZuXcCxI
Sa072pwJL23bYHInzNA4GKXcJAOEJystkRAvzyUqtc2sz195wb5HoGKAsyEPi7b8zgoCFRL0wwDP
KL9H8+RZCi5Vlj61DV8Z/h2ZNvk+M2E6Jj7KHTP7GwiH3jgtwRCukBt/qstgsJrr1FKIW7PoSPrm
2EdPrM8ewp84/lkSf+Y6TFBUt8ZzmO7X6PbpKRfRraf6PEaMbSzBLqvqlu5rNzxyYN6itSVBggGo
utKmSLQ6kvioYCvvu6m+gBIZ6K2X29REj9zsSUmV8alDT7Yb0heMP3snraeA/D7cdIXD8cVVy6NP
HEH4as+WnQPHt2qwSQPIITnsLchXAYKZsBPmlaLqtdJmoD94bWJqkICiMjZSRFIUl4m8T1w/3S0G
FalpnN1UpLsY6nToZvq1l/ojjbM3J0YfwjJBhZy4JzZIHOQx3UDo7UiTfwEABSMCnE1SoUJeUueu
0cTRasr7Bu5sibdZSvDKNaMPSz5aGpnDXrFt1pRJwgcnp28JlQwADN6AkNM2R6ZLrwB2cDoTasaB
mFsP5NA+0vMcdmUdf2GqnfdGFR2rStyr0n1o9I6IYJ1oS6HXl6lOCYskubnhPZdys1Q86kVtvdj1
tnqUfROa4QCEi6/A00KT8RLn9INU1rmcRuvKZO66UF2gYMuPjZ/nJ4h06Dfja6VcUsCXjd1F3d7U
IHP5grgkD8GXGT1qSW0E3IcKfs59Nqy7Tn/fadV44JTE1+SSLlhl2dGz5nRfxB+sL5hhigh7/I2w
NNq+fa10tTouWgKN7OLX89vf1E5ZvTp7vp8onKYVTpge3qfnuU/sYd+kkAejeokqugcliZxEJXbc
2qvhNyumq1u6h6Zsb3SqjDvLyr/hZn7TvwY9XDGccTog8wVJ4IFGurOuqP3tjusj+avk2eMTCn0+
+qX8ZJ5OCSJ23jL8UHhOO8Mab0a3dPiw4+ZcK7MGk0j3MxLGKQeothvNlVOi/XXr39bk8K8dHAjs
rbnm1OG01BqoptxvOU5uQ9G6V3sAK9eYnYu4vQKHXapLOYrbtIJmTBdugJCyRdpLtnVWZ282o2yX
9LeNY/LuCi5tFSKpPVYjjGOdh+DjXeRxuiWVLd0WkrR5AT+yIbhbI25NEs+1ax2Tjne01f0W6gPY
36ltONtIlg6N9KK39MGUM7xKI6chBtAHzayrYUm/o9JKEEGSTxtJP944dj9tzRRwWTQUaluk4xSQ
s/Q4Dq44Z3WRhbXiODMj2zyUMVw9lQGo7ugYZ4lP7k/CbBWd4UqaVpRRvrwaM1As/rwKhKF2Vitw
2rsL/V/tmT44THRk312fPhnEH8FRfrVEHGpJmEzeuHVc12EkahAD2LioWia5j+mCCczEF1v2lxTV
11KyGWCxxHyejRQshcrI/UWUpMUCByqjpq68+ZFq+SEEZ6rXbgpXfLpAcdBfgVnTKu1kT50qqek1
uZkUb5pu63cubO9Cq+Q+07Ds1Q4ckwWzRVbQp6AwJO6ot6780t6JoDT3ZBjtr3KyYidFiWsDjToA
1YZWSlLT6GgGZ+fYxrddLFbYB0zNyz3EsSeOissyM3xEM9d6zuNgpY8pwFkaQgalgrX2+TaIcSs6
HcxWZbOcOh3qXerPT77VHF2dnZjoALi0Op2yGYIAubgpxV0k7tycdnUW38+DVeyEZre7hAQ4LDLE
IViVnYWNS8bw6o6Vef8hwkiUxK0KwqpWFxUY1x2hpVf0gUdbuT/wSnewFcvQWLJvFKFPZMQN27U9
xSHSXUxU9dyen/S6DToVnw1OjlRa9T85ToxxtnkxgmYdoEPOTOwYNZoXdsitZ3fkj+C4ETcjrn+F
SzJ2ZiLyo3ttrXq27uDl2bk3KYiQ4ZAfAzfSaFP2ZhuqCZEOJa3OOrGYlUh8QWDsTs6S3BdNe1q4
jTABKQH0ex2xA+P6IdMhs2t1V9j6P3MePv2Um1pbgD0U2nyg9f6WsnjujC59Jyb4xgHhwGXu7kuT
o6LrecWcZeTzoa/r2US8Irmg89X7KEqRKSct8OF5cd7SYrziuQSFMVrVtmuvaZ/sI6whep2zFwCN
rQbx0Fbxa+H+RBbxgigRmYdj/XZLCw2wzQ0C7xD9YiIu28i/aBPhQSQxDXYl9lmmHawYTgVxAyro
XPHYjH0djj3fwZuTn3ru7kazFXtPY4BR9Shm8TJn0AcIuRdD+SdMxNaayL5ijQ53BQKJ1+ChAN+J
FIvUVTlp77mVzDun9L57CDTcZaj0l5TvoiBAhVyw/jGxfXEMYZx90ONLlffb3oXHN8+f7Uym+JJz
yrac46OftxB6SE3qNZq3tUu/tjhHnf9sy/EivVOzhjKlfG9DlIqLPOHP6OY2FbhlD2dxN7ivSxyz
JqyBufJr68jnGgwg1lobK6OOR3CaUpCoJr5yJniMQn3rFuM13tbgA3lPT509iDdUb/AvcEghPe9a
UjOQdAc6HoAgltphmtHNaMSHHu0Go2QzUi+nBRpvu0rlVnLlDGoro1+NDr+3yBpLTKjLjSFeZy7t
sV/ZoIDqYjsR6LOSkjMSVZutpWiXsHsbfEHokjOo4xBlXDBOzrTFXbbX2WQgozAJ7UhYBOqitHij
O8zC7NVxacrsNHcOUa+r4F4N/dkvKqzSkBmHaZTMX9OwS6boSF/83kr0q2YaH2k1NOdExCpobPdJ
dC1YdQt8unAJj24ybZdNC0ebW+4mrRFb9uDjqF+zmF1Zj2fYIZyYKIauwl/eARTTtZ9utvCzSzoT
GjX7BFZbtR9kk/bd0RY86MrLaE4i8x2S4cQW9xXHeYozx77o7rRR66wiIngtrJS6edb4MLTzV1Sl
pG0OgNqwRINgtqI7hJt0o/qgq2W2g03/rpDRbkzzNvRCBAxatTNT+oNTxvahxjXltssBKp5/mqX3
I9PixfCuJX/uUK6SlkGqm0slZTTHdNT2Te0eEWIRV9CZZymxeudyrzNzwq1Lj5mu0Y5hLLBO8JX0
2LfE/SEwPlgLN89KeWfHmZOrADTtT+1Flq7YTybpqzaVK7XcP1vqNXpH57vNCFIx3eUuJ5xRdd2m
pqKBpcIri52GzDPT+2uTkkGwxU/H8I6+mcFx4gGOOAAF0PZd4jxGDsh/JaYdjS4mDI5mIhzKKMDn
e8oDACy0rskOE/munyYO6n7Y64CesOT4y25NJoHRPLz5KIyf3EJcfDUf+04jAkjXgI3To7Ht5d3w
ipkboUNWMOdzP3N7RqN1SoXCy94Ur02du/u80F/l0urnke6sqIkShlfza+XmOa0boC6rgyFXt0Uz
v/1y4NoI5QQy02dSKIINaDsFFW5KZ8hsZl7NV07cKCSYpmGmdywB0DBCOxgN1aQVO8wxqukl98RF
ZORjKu+l8hkae1LQ2qL3AGaONe1zDUJKiHyzTS68X2w5GUN85Rn5TvnmK74AVNPODY0ETYgxf1YJ
pUrBYuGDQTjMpUmv/3kGQbIDJYqd1uZR5sMDhydD5YRpeht5MGMbLIuwpgR3KJF54TDYbAvecKzL
fAgLk5aqkTM+dRJnY6tim9Z/HhqPfdLZMWXs8ONkeXuJaozHUBAxC5L7Q3ziplxeVS6tQxZvTY8B
t1VgQTFJh6iIlpIWHQbsGk9kjDDKkub90MgbPogHNDD4arSFnhtJRiKiTO4S71cDjKm7t8Kl44ss
fzfX/S/jMaa5+Eb1zvzwtYYAOjf+w+t68VEKE1zR0nk0sFbYhtejyT66yrS3zcoOUwyGHYhs4WgR
Bl/N9AIYt3IQk5WTUYrnGlT5obwmcUnMyGBw7uXOAxeus4I6FkjPwKnCBsKEgjmgnOHTVWvf1sXb
TVuP4yf1lobRfHxgdAYYC4z2C25JHFTyHpYAXaD/DODOY1WtI2kmldu4XOZt0U6vGReG1IJOtaTV
R2PBNtHrQYWNQeer8w8al2jil5H1W4pmFHaNbaE31rGAH+Qy9g/p4IOXL3feaP6mmTBYbcR+lNFz
yswPA0wbLvV61CUKR0vahKWaweeY4int/QPhQilHP7bpnIRGZo5UfgevtD+hiP4BQ0qYj/d7j94S
9JPFZhZkejdcq4jS2zVvuLjSzvrkv4Zm2Im/fqmhwSfVwVcLFPkEf5G9d8eYTLwipZMRwXK0qEPb
qNyCSUck0iEFGQr+uHJeeev2g6aakAEYOmqS2Ezzo0/6F22gEZ0BUIAvztioLNzPiEwFjKh/Vd2q
T3J+j7ghX2Q7W8T/Gl+yj08yZ0hT1OqrNaFKuvlRtdeFds0qGMqgc9EUYlKVxdWtyBR0Kr02w6S3
SBZ+KkX/jkDtt+b/h0W575lOHZwMV7hlrll66PXZ2egIzs5MdyQeD6ppPguEAEczbeqg5Aq3fg0r
9fN9HIu9Y4wXVxdYRKxv3SL2mrZf39kSCUkdbyLJ30+y/Le18DwMUcLZ2j93/lnnnyQ4ZXb5l0Kb
JAjlc69r+2xJH2yVaBuh0SlPXEJgR9cs0Mmb5KvrxWMn4s1Al5OkL7sK3YWqJfFMJEVj/8sh9o1y
zIKDsfbwmDbYN2RAQZkR1gc3cmsbYp8SZ7ybpnflzBDX9JXsvxT7Tn6bE++1TkZDajLNxOUVb+nZ
PzPChxBDxEE39hcIYnWa4VTQrCRkJH5M/eVlLrWfqFqRRLoXpu6kPfmlOLNVcd9Lszdc1x+Z1/9g
y6j2fX2F1/VOgtpjPtAuIgfUCXLDDJd+dsPE5JOw1heu7BoikYacCTutLgYR3R6LZU8s5A/zJ52u
S7RORSiT2wzAnlOUdFeYc+L/zsg5NI5UsZQ83eqfIvchnGYU0Umycpk73qPJgrBH0KlW0Atnsun0
2nZAvRg4Y5PvNeKQSURlMh8zu1/MjyxZziBupqAWOQNMx3t0J+7RNhHpwTwxPfTNkqKJZvPQJlu+
DjNuk0fcWGoAvNMerDIZ9ouYf5B7SDtH7xaRGIr73s88AoV6oNkw/Wl7ejSkYrLjkJpQ67K/+AVe
anc22K5pPaZrj5AZ9wlPhmLEV+Oj6ub2NJf5S6GPNiOJirlc5DzGSgcqPtBA88yeK425XzzngmkL
xezUhOakeIDJ8uOU9Q61My0BFEAbUye2qvUX/pYJzV6jyzlZWN9S6N08CG3XZz5qMFl8gi/0WF/g
PCU8C7OyeWXASA4Z8QUl+X6h7GHDZx70BRedGyU0t2gS2pWWv06Mwulj6TfqIyFTziuHF3AaipOP
tAhsOnOjtNLeyjRqd5z+wazYq9uOUQyADLJoyvxei8w39t+91CG65dV8a0w/R4+1uBsUgA3Lk/18
stHCGhrN3qLynkaznvcRihEq036m6esgLBjqjEEiTTroMPbTkLjUuQtLi/QOrmaSeUHh73pfXZXT
wgzsuLFN/itcM4zZYNYXiWfQfGv7EeVTWvOjFtREq+Pn3DeTd2qnjxJcVsi64k2mO0IihHMV0aJt
Y5dIUNJf1m9Gc7z/NAtbbMkO2deF3aBpKDeA+CokSQgKRz1lOwC1TnQI3fueyTVBfE3VvDNcjfdd
x2RjZjpetG+6T2gVFzmk/0tF37BDTtU5+QE9KoveQE9ZOZwlUtCAslDCde1M7Gs93vkKFC5Flr5R
mPqRZJNJbcgijJVJp5jgIhlhLinpE0YOkh/HpkqKyHsBZgpyb6j+mSJ+n0zvXxlREumS8VSb1S89
YpkNit9Ph/mC0miopJ7YOZlJRmPtbPOZEGYsqkzgtYhYKvRjJeSLLaE567CYfBMNXVOB9zpMCj6/
2KrBMSTGqsaT486uRlSJTkWZrKZohcuifEF+K0gBTQ3ewchjmyH5h1tNfV8kQxkyDyMnAel+YdT0
e3hrEwzc6DMYq3ZjdCer9sONUWzEucHQgIDYmDIwQ/DB0jwyeZuJNaM7YTCVJCuwtbYwFvmpbZeE
6Mk8dBOdRIO5b8RAePPfVumlE++9nwVjAzM7Sex/U9YfRjNnst73G7Ne3mm16OFQfbkFDbVprNZT
NuUpN+Sglbm7Gzt9WzHrhEZKlqZie6xNRjdwZ4BxpKa9wZDNuGi6Nyi/CI41aTdQ8bN1c/O33fZo
os+gSBvCNBpoXK72s4ST98wy56JHcz5wEFqh5q2awJb1Q0mOikzs+dwJci7LGI0DRH8gUGKTlxyr
ecdkDL2LOMiRTIiIwJ/OMJY9DTekZ6ksjpVer/dZlNhyj2I+Ic0EbRyVx47hf3ZBG136OXnuUXTA
a/jsDL6BtxmBzAQDqCJMBUVh2t1zyuvEOsPXQaCCV76glLYLss65VO8qk8RlI6YF5Uz5BvQbxbjZ
vgu0q3z+dC9qo/9NdOOGT3KEFz1rmxhtnd05x2pgE1CBkzIcBvubhk5cXxOV6UHZIlSQRo/CBDHB
Vh+M+zm6ku3JTpiQWdtpmUDR0IEdQNOBUqE/4JzoN5WKvwpEWKXAqKIP1LC0qz4Mk7yXouKWVqyN
FI+ZVEYSNfaKjmA0Un6VRaNV6gZTD6RqW0x/HJw1RE5k0huPRNMTmXuPXZ93V8sHvkqqFy8yM3+k
6R8GjM3aK7qt7vX9EQ8e77J9W9yJtq1GZ9pp1EubUnQA7eFjdNWDNapho5A6gWGVlCHmAT39k2Eg
Z0g5SPdOn4+cCVzDYWTAMlBDvm497yUZNMGsy2d/ijey879XztKQb7UJwaHSzGmHghW309JsxqjY
aSmdiqTq6AfV40kIf+SOPEgQ2z63K50uqxr5ejhmqSm4LbxMyr8U/4ex81qOHTmz9aso+h4aIOFP
TOuC5X3RmxsEuQ2Q8B5IPP35UKPT0m6dkCa6g0Fy01SxYDLXv9a3uP6LTnuamD3a3cBEgrhvAu3A
K/qt7oNRA6iUsv1gT4IP12GKTZcPDjSc7s9Jk7y2BDsXhCz0ZZKHWIK8/KxB+Qltn4kGOjQL3Wij
uUHKEH5nhN13W5XYrGbBl35frEdGQYvfdB8GIwQP2gKHgljURJXjYiS7cFveBD7Rckis7SLOqycO
x4nEPFJOAaOc25WDqaL+chv17gWX1mHfVWfgvPLpktehjxLIXLdIgeOW4aKV0RP5DmOTVowBUnYW
UWQgqEitBfDBnxWkFBtLPkrJcaSqVZu8IBSf+jpKtxyjdeJ2rGECBtFZUGnY3LKDppXvYYRx32Hb
iljOCpAbKaOplOeAXJMPzxqNyBYr0NU0YncIUqvdl04U3NWMsbW+xpHgm/lS7vBTWgtlho+qQQnS
pmfXoca5wVZLQ2TOHV2s7ba0AeNCry8Ms12lI/cVJwHhgwnovnGxc2SaTQI+k6x0s03aV9mSsntt
a9b0qyVm9gOjNYntRH5Dh3vyMOh3mPVOrlZeqtF9Y5v3E94wTh4GfwvRTeAGxlKnQamjza8gHqBV
z1lkPLURxs/OgpKbZva9J2PGrHFzwi0mF0boVGx2kHzFiPhkI9YKs9n42MRnmjBF4uBhaYPpHiRj
oS1E78/Ut7+7jlhEFDNXyfCVp3GzFIyo2SAQzzHQoTFHf/Lga3olJ/OOrT2OCGFDHzF+1mUXHVOZ
fTgB8qOLsw3f2DhddT9d1Qe0D+9Ck9416lHOPAlyVveSt0DhJO6zjLIC7dMMYF1TTerdxek8rk3y
axTb9pMT5WdCEj+lQJ2xYSR+9h63QBuoUo75eTVow37SSp/mYpxIbS3Plcyex0mvdh2L28HRvkeN
kS1ICrYr4vooArL8GCrTPKBGI7/q3oWgMSWopPi1eHS2lrUDFNfjeWRU2Yu+P4QNPepTBLwJubeI
565pYCRwMh+kneBiKvp4gzuGKwjJ6nUZOxeClsT8Zm5CD1z3YnbtZcCAtCSJ9NwSamDij8OKvhof
hE6z4qoVr9vaebr9AGF3Z7R56g1bSx2imofBcHBNqeSw000MMlMLHTwidbbSWNxOXuCc5/hjkTYY
5TxPLoXNdDaTGvamFpU373riTDy0ouJu24zWOUkace8HYtdnXbIRDCHXo1DJenJeE9eC5GVoEqqv
Nrv88XJ4qGwBLi0HMJ4cM/axswbkNhtlF+4Kt8aSbibUlFLnF7FHyj292WUmV9Kszh1o58hErvka
KkEBsVR46NizMUWsV3j9Y/ISNKSVMtjc+F6lRruWy49iGc29fYQNsQj0xFrWknWzMGS0RW9GEUse
7YwauxROy0L1JnaGtjgCnzu25qg9FZ8apuAVLqBgfwNbJdU5iVJvq6LhMUJFoczVdddOTdib0iCx
wyV6iumsYhk2AeGtaAX3A4w0MMtcprvchfyqZiXfjBgZ85GVF+D+UCfJlriEk2I8YqXUd2KuJZgk
zWFFy0WO1hu8/6PvA5SrljJl5kd+4W62jt3ZZHt2gTHqK7druSfCAsAGCTatFCz+oymWmyBI0Uos
I1tXRQ1XIaZeU6eUqhGIeWXjMEkota09twsyu59Wlojzp8jXKFO91u3Aud34HzIx4EDH4Yuf1yaI
TOO9V72+9qrypYPGfwbbifrjudcEeR674mmQanyEfop4CmklZInxYrne4w3mX9neT3jG+UIw5Q1R
5I+dEIQaCar39PndjSEvqxESqGlrBKU4/J6w/z1PBcsC0XG4tFBlVjQHiYUyAu7mLGffAMLvUqM+
qxEaIwZTltATe47EoD0Yk078IdPslGvzinyqvIMXYhfxzXKbmobzOjTRAsku+GEl45sWs5N0zHvL
xFaiN6C/VW2Iiy/yH9lM6kY1xf4/Zt25Jp4gBVxSFH9762b2QyspT6lQ8A1WBnt3tj5yDzMu+Jls
XBuRvyrb6QhzPXvhkelntL6NELCXJs97qxnRslK/Y97HXAsbzqEoWAT2ifmSd661GBMRcpLxIrLY
ac9uQ3ZBXKn8aK4ZsdSl6IJmFWVeu3KyNrhDMSwOeRiuMamWKIODYJ5vPTmDNVcn4pumVOqomQMh
iUGjByxC9es8qoOLBxIK/QsrSDg+bk3awMmPg2AwXWEIt0pEoe6ZaLV10fuMMhJ2i+FovVUdk9MS
9tddmbn+ku139jI19sK1g+JBYoFrolLfVEJSuhz32kuUiaVPEcQU4yEIdGaO5GGY8iHgaFsgs97j
lLCr79p5DeT6wIVL1zoYmBQUO8Fv2hwdcCNatSmrPLd+Ji9Rgd+kL7g5DEMRbjOAL9e0ozI3YCyz
CiftwQi1/qSR39uEo0yXfn5MXEzgAffYYwJxA8MoO+GBJuRVEeY43DWRLYVZPbiTeJ2ahEbbKl33
YwXGZD5LfeLPVyPGBzf8TBGxQ78zDqHxw4P9dWhw800dvkd3MI1lapPA49JV7ySAXqTJd9MvzD0d
IPTmtd5bhiu7JMLJ/Dar1kFm/Sjzsbq6bU/qz7W0FY2eFF/29vjQxayk+8Pgo5uWqR5fEWEgDSR3
Rh3Ee9SocWvTkhLoTvyAEeRo+O1wx4ZEBxvSPynTOiTsZDZjzcQUKs1ChJrxQtKr26YQfy1n0DeY
pLf6DSxOuY7FWAVPRzatAqU+KwzsJ4CxxVbvpU0lKYP8vtbfpQUDd1YTbbtP7pPCFXci0rOj204p
WwvZrr0kTHYC8gbroCDfsAHrVzHVrCefrVip+dqGERCbU4vBVaP3h97DWdqy8zGEth04F7YCk3zd
OEuvtOMNlRBiZc5Odk69NeEGjHShVx5vHLHajru154zwRcMUQ7oRmKypyugImWFXTtS79i9Dr+Q1
zPpzZwDZwAuDT5XlMyzh/pWTIanBb2RMZgY5Q4jmg4s2YIxXRWA8Jlq0JnC/j9uqPHD2bZ26q3eN
xWzADnztOjIBpCREhRe/4wqSW+O7mfQXQIB79kVUHrTgYbXW9jiJTvikmm2BJHlAgP+Ik5ijQGYW
1oQ5epZ81IFmMu7meCK3gv7rF1+ubjyDweF0zdK3WjX2HlQ/EpxzcoyKrrvJG1eBO6tvLY5wLi3m
VUvyd11wJ6dX0DlO3LO3tpLhJm77M+pfcsw9mtilL/bKqtxjXmAAd9EW55bXgzaAV8O+SQFcxurD
dORjEqdqVw0GbtMxzy/6lzNRkIOGp47hyIQISYoxm0aCoxR99FjXTJhNOdxblpbsXQgQ+8xmymU2
6I1WnmoYAwhOxUGFkNj3rDC6Yz9hY4jGITx1YI43fkfilcX3HWT3jiqDPB78dRQg2/v6R0VFHaJE
Ml7jwNvlxOwppSdGSQJgvu2RqunL+DkzW7W61ZU0KfMeU8wMGYdBX6j69oTkEC2yqDxGzALuHASP
u5woZ9IMLBAKJ6ezcSoPceZ9G1k0LQFgEmrxY385+BTUAB0sl1jtKUVw2MbBV/zW9qQaQaOvGr1L
Pof4JWaJRexKGgugil+NOTfuRoG1Uoiw+E4iVudmfE/hEzFF9nacShC5w6Z9IXV+140uul1sXW2/
Gc/dTF8powInHot1l31tN6mY4a834kBBffUUEj3tXv0+e+7SQvtRaHIv6/in74uOBYmGyZRixHdN
cZgF6T7xgId3zWtTpSMNSYw8gKn/0IlVMCVxWXaoLFxq5PY4K1gKK4U1vXh0Nc2+l86IRiL4CzEj
JYvUc4p7H6IF+Wkk0bS2PNzglLNy9YufbGvsLxbPgJLIC6/eU1gjFBlth+3RBEJm2Oeaq/odVPUv
nHBLRSDzw+KG3YTOF1Nu41lTzVfEvZZs2GtEfOF1HJOnvir9vY0BjXRBxxzd9d4Y1i9VhqcIwu70
NszvqdJg6xEE3T5MA8ocnEkn6sc3YWnlcqqxaNMJcnzX2N/0E+ndfPCSc9j0XzKdWBgrzV91yJ0H
q4DiGdeEXFwpPjDh7FKt2I/poN5gsawQcCekoDiB2fAYCR9nvp00u8JnfFuU2zAos6MuUOUNFyCK
DAEBlr19KhAu7yfGb0cd1rqDUNMhJIY5E8NZaHS443YQ4WprdpvbrAOn8VuqJTamTWanWjnLhba/
p3I42mU9kRW5B83HXbKBdjOxuLuLDLDEou3e2IxHuGJNuEOqKndgrd6CPE325HqKTdU0xRrH25Fd
Ps86y4y1ACN957ol+jtDGi1/kTad7NCKyc/O/nMoDK9xOBlHA86pZGVTpEXGTtJiu19WyWqix0pH
mug0bxdXg38wAakSKqFWJwofqHN3njpsTZi18rUmcgVAwJ8OnKufmea4+xjLdOZIjT9hccqC/rGl
QX5dBZyxbTdQS2LlH5OReyvysXWgoGFguFV1pu01GrRwm7ouf4WmPKdqY7Fguc8MXg7XgqAVg67N
kWW2MkdgDWP9NE4MHXgp3aWZ1HjbDPsrFx0WFYUaR+XJnW4UxMmlR2jXTZ60Cs2cvSf+wPLNp5Vp
E3Gz1iXsPA302zrzGHKR0MUvGO3zxPzGccE8F9k/FpZatvTS2gmFuk336lmkS2kyQGXgkdzBw6QJ
pot+eiwk9Dqwz07/XQCZWMRGkm3hC8PLl9S1+Q0WZNPD9jIWTx2QoE3mqGe2a9raJrS1HJigLGDO
kvMFtbtWw2x4aap5MWUcuzAqVwN+d3guuMOts6katZ0K8QHpkfiL8K/cXpBhvLrbhC2H22iMLvb4
pDq4zbtL4u7sCYUwm6m9xI44r4LjRWVrWBpYJwGoWus6pZm6AmXkRupdGyTlxLPboh2ZkSGkZha2
jix0aEvN0n3LzU6vqfr2B0iwt1t66jIQ7XRwKG2wnfTblollIU6BF2/gIArdPOYgY+CiOyhlkcHh
OiCPbFTWfA0eeAn0TYqhiyczoOVN72HpocejpOvhq+OxnaLgJHvyWKGg5M18l0aJYCszszl0ZSMe
9AL3RteScI7wO7Cl5hpVMEWRqrGOyo6RSgkIjOwWlmMMBwc4wO1lqzudyYlWPFYFpwmnbsLOGFiu
Q9nxcsQ+dSjiYW2C+H1QOn87fQRAKTFGkX1bmHGXL2pe+AUE9elRk4o8YbRGhuoxDZ5HXVnHuMQf
gTU1OuO7Y1RBkflimCjWjgzvQgPUbKNz6+fKNu/cJHiO6vrMdci3MG83kk1+xC5mUToahlY7cBCL
Kcwj44Htmsi7z7bJNw9lCg4b+2o84p4y42KlWltbBhi5NvbUUF2dJruelh6t6s37mk6vRan2VIO7
33rcYHb9wXRQfc9IV8+kCvoJWOqydmphfQfwQ6IoOxqJ1q+r+lVWWXsKYNjTcBVwo3EY8KcmLqwi
qZ2HYgY/KtHWe0GQTBFifHATAqGU+8gjDAvfeOvbNr/qZZRs09GoZzvmtQNP/Ti4sJCmEc9ShUp5
quXBM6cVhEG83/M6Rjh7iOjGF43RMML4hXj9tPt2vnzEulGdq3hoXl3MUZC0lH3tIw4UrQXcJ5oH
+oQZLQOdWgRRFl61MNtrcfqWD2n+JQOxr1NgODpF2kaOaFLaPpxDatzmjcq/x7rcyll+gf1iZzdc
HRi9YM9s3Br9/gnPhrdUui4BzgWTPMQf5v1h7rNYilY0ehR7tqLJBqo0FwIMDiXxjaAglFCrYdsa
zjai9m3V+69q0llF4rsshbepOwhXoVQGszfr7AKlvBtmzjX3r2XLyvtYYsJYtU3DnbbKhv/wjLx/
6ZtzMRI5pifg0Pi+7v65/SXpfCMukCWVXj+Owr1oPkkSBp20lmN+H13EU27fOyrlSWrmay7VcsNT
q3w7fuiUXp19+ONBvhJjbJ2MGE9oIBEZZIeG3zTQPvPJfMbDYu4x20EZ0UZtE2bCvoR9PzdNFq8Q
RxtCFLzRLMbvZsZVQMVWfqQncu/tWtss7pssLPeZyXEAuj47MIf78DBX7tmZMIGpwKn0rY9wC/82
VM6lzsgPm1jOlplrhadIG6G06eBgqkz/6q10xK+KRTSl02greZR7ocTh9qWO+dGkXrNrKjK7DEfv
60SNZ6zOTK0L37lO5E1sTPzHLMR9ZQC7hMC+atmNHDK7ME5uM3krCkDkAuy4frGZT609K6eTzhO7
SlGzozqcxP/+uDT/hYnHq0g5jSVmDPVcifsrPKtE84mRKOUCwtm1NWtvG87VkERIjlpIKiKgyuIo
vHwDQqtdtxGnfm6Yc80Q+XFLh/LDPaPo8d6ncIopS/JGrqPJtiP3fw4Ak4eSTkaEM9ropoiqnuF9
yK0nMlz9WnZ1tByt7rHimlGbkNIcs8X531B80+DOs6asvehi2FDM4/0Hzrrx/zt8PZeuBR1AqE0G
+9cn7jTKiqkTmV9sMvIsbYrNVFYdjHllcgfnMjtFaKsuBeEMRH2Ub5vt8X/46/szzOnXy4INvIyO
ZMtwBG0LfwKUEpvUByek5ZqVCBefEHxqgPsIrqT+PPuZcL4e67Q7umOtv7b99ELiAofaOP4gNf5C
Mtx/z9zo2yhKZzOn7OBuVgSsB5pxdrgNq7t2EsTTULcxhmcLcFFQojQW4JPWvUhRfDoT2VrXop5j
gGVq0YBBtpP4aYnnjUg5uvi88Gv8A/c9TBMBPY/xAG4g738O7OFXLHmh3KHd5BbBP5yALMC65oxD
6K5xYtIhgwRbNq4qpYadGRBY6XBpTcQxl3ZFI4TtEwU0KjQHgULHRsxZkEZ/TuW7CvHSWkQ+F0lM
Mqf1rVcvoqAh4dOBPmfoGaS1E0KUXWif84tY0AJx17E+v8NfViJBEoVXRMonYoIJVwGg/w8hy0eQ
KdAAJ/2CgMfAOGIeTQicrKu9rRuKozqDrRHj4qDQ2Ql4loly+6zjpVI8gVUmKePtsghjUAAwLXf8
Vd9rzRIczFze+4n1OV41NepM5A9vnU29BOxf9PrSX+nSeSLtjWUI0ouci0qbJlskjQrX7byaD8Py
iLH1SCjsITMArDYhRbjg4d5sjwTQfGVhtd1CqsI12LIa9Ljedx5GTixBNQC8vZuQt3dGdPjYA1Uh
sq9S6Nd5Q52IzgPfg78osNyRQ6En1K45+0nk17j2FGOfYWtPzqdeQ/QJ+/IyuBQZ1/mLpVfvUiNx
Nw7wC01c/mE3yIWw+b2CFA+23fIioHNM7IQbUgzQa/IFxWuPzWjgnRMYdEfjXGXZiLMzytbsRMfO
5U/rqA0c8nJNNgkbY6kxRYYI0NsVA+QOnXaAy09eA1JPkUX1hgErbmr40txjWu9SxM92XWabrKOc
AulxlbU4lbuKx+b5xfTAVmx68CzyuCqN4z1QSLyR0VMOrnRblri0Sk0PDpXg9RxRn9b4Lgo6voOR
YiMBVUgmmyns/QM5U+0sBMlsi+750vGzUxhM2amP7+NSuHsOev3QFiYACMNkneokHJ7tiKaRS8SX
NEqYuthC7GxDhGc/4rBPrPItNsA8DAVSaGcv5suoz02KliyHV5Xtd1pguSqt2ftFc9kctWOZNxCS
i/1LyXbyEvXuY9HgAQiUg+16dlPoicPILW0uvoVRQGKKWeWmlR9kaD2ZxhBdRJT97FXm7byUhVnY
5peWwiQUyGhhK3FOuqjcxJoDnMWO8o1hYIqQQBF2xGjndDYWb5+2NCeAhp3juGDedlKpTvEho8k1
o0ln5Zn9d2L82G5yxCQg5ILizB991mN26SxAv1bjeGsPk4GRQ1mnOd7p78So+kMOwAACAXGDjh2E
IZFUoB0/NB5SxRg5RyHmsBVOrIWTiY+hs80T0JFnbUi9fS5TrF4haK0ssuod3su2HHe0wM+HAouK
tlft1vNYCmGcCSlHzj9Gpw72JY49GAkIPtkUyGteM30LpGkcSaN7ducwe7RgvWbZz6Yz5U6mWrnw
gvYam+zHcGSwQXOmJ6Lw9SHHBUy4cuzf42Lt4jtKg15dy8DBzh3bBAXTNj7IoVV3SVeN97oXrlqM
E49AMro6Tk/cHZ4hLDbXppoeJphEXBHbnVZM7IUJmcypc/6CXpCdZF++s66gV0va6dLVw8e6jT+m
ooDjaH6Y83gMvZZUQ1Qu89jhBRtiIAmypguhN1JEImTgGxSyTMZTWbJmSeh4GZl4rtzGAwJYFa9t
ZTT3MNoOqubwzZ0oXsYjyi1s/nzRjXmykwWzW5yLNEtqNmpUwW1Fh0iymRTNSb1DIg0HfvRK4Hrl
2sBQ9dH0t02Jdt6XAJ9yJ37NncxcaZXLEQ1LQsb4NQB9RqtcoHdrA67IvPKyp2pu0Zql1n9//53v
8f9y9zUttkM+ZjfK7H9dAwytp2jD7mNM3GBMGspIKX9IBzIhtbEltnTvSJZAt9/5X9/G/xP+KK7/
8+Obv/03H38rSsWcMWr/9OHfnoqM//97/p4/vubX7/jb5kdx/sx+NP/2i07yW100xc/2z1/1y0/m
t//90S0/289fPljlrWzVffejVg/gndL29ih4HvNX/m//8S8/bj/lSZU/fv/tW9Hl7fzTQlnkv/39
n3bff//NmFdgf9TAzj//7/84P83ff9t9+5F+5t//5Tt+fDbt779x3fyr5VOWQjUJaDKX/377y/Dj
9k/C+qstTELssDJZSOmCVzEv6jb6/TfH+attsbvj1aVOx2Tf9dtfmqK7/RM/UDdMll6Oq7ORMZzf
/t9z/+U1/Mdr+pe8y66FzNvm99/Er6tJ2yJNrTu6wbLMtumWuTFq/2l7F1tp5BOOq1dRWXr3keWd
fBCmR6+e9pSa5iuCIQ9lmXxPncQ9BKrNz/Uk9HVLqdGArH0cEDTvWgoRj7ZOZGlMqsfKq4mqZiUJ
MMpx1v/0x/37E/jlAf9KCeYBE2I0Tddi9+aw8rxRSP/pAWNuTuhQbbSlO4rN5NT5paOocvYuVO80
x3JZS59gczC2dDGXhtaQ3hsW+1WjYEaE6eEOKxpOwLR7mvs0nzrxs3f8ozPOvWnadBjq5k3JQf2H
Ah/Lm19Nzjk6MvL5KOKBC8PBq+Dyknp0A+t/6myIuwqgcIpQ0/I3v6tTm0zjH2/C3Gp3Cp7GPz6l
XGkd9fmNIxCYEU94tzInSLhOSo7rj+/VRgSjmWN8J8zKhHHbjocsNsdDOUf1b+/dPnf7sC1jwq9R
Abxx/pLbP1D0PlhyukBulNeyqOuL0eypgI+v/vzm9mkTnzwx+uJr7PX3NtCneyRg/Z75RL5yreye
jjyABEDT7a3P0BPLeHNAvPfXWdn7934yd35OUOxyg+GfB1QNTuibmkLwA4IlFqQDhgljQCbC798M
OYlj4rViw4UU6H7ec5uXf3ysG3Fzb43Gz6rNjK3tat25kVjE8olYZBOWDETH1geUlrh7iJnlkVKg
+s5qk5lVV1Roanwu9ENgc5WzV0bUHwNH74+39zhD8TSMQQbOmAfHLhgTsGf5+7FldeH5xgiAnY37
SCcMi81WsLAFaZPMb0QxVu6KEaGDIXX+RF/nbDZT7xWLcs6dC6HLgCJR3GGbl4fbG1vTrBUjOdb+
TSQON+zvP970NoP7UF2aqm4uSYsFS9OyVxNNa6WRNP7QxZOMDO0NB86wJbRaEN3l0xAMl63XV69K
N/VtbP4AaaIvO4w6LxNizzpMe0bAupO/aFUAW5dakM00f4i8GiyMpsdpa6NzBbV5ZBwP6E341Qb2
ffMYclE6lU38gKrXPt4+lWUuM/ek6g63Dw0GibsBCIvRwIuL1TQ+BCIfHwbc9lTiVuj1t89lGYrI
YC1vH0Xzp6DBwOKaArW8fUOdSod9HHBy7GnPtcV2stfT9mGsJuuUjcP/fNQSrtqbKnhF0YwQoMKJ
SD5TkUMZAVSqZ9JFyC+e7fhXGkqsk6YDpZgs+xxYtKFnXRetbh+Geuucb+9pGj88quHc+dVc98RO
0QU+ckjDqQQSM78bDtqGEUa4BcDBFNcAHrlPxNBiIBllz5yCILcbl/3Bn9/cal1xTDdLoIycelFE
0/JMFK7tKtqn8oNOGufABByOM0b7C8OBZmMpNrx3YWqHczEGA+cCNpMvjWPTJkSXyjY5TFSogDC1
ljLs7IfM9qmLCpt7A3spXfDMk32cUrwo4VLRpk10FgZPGef2aTReBkO6ZzOxnHNY9zogn+JbC7Fz
08d5uBrCOHymOk5f2BHTudRpvYO2zeMAx7JN7kA6mr1wrC4/qFjMmZ/5XUNhe6b/MFuHXiNOWZ8+
MN3HA1kWZ4iD1ZKq5WRTGVGwzl0s+6pj9GENrsKpg3POZhJnN+TE8G7ObvreofEgxTZ6DOzKPtaz
BUsXnAIgYuIzG+SEjaoJjAK5ASaj5x6ohblkuUUrFsCL2LCaK5NobaubM+YPwuKjXzriUuXuKk2s
/OxNgHj1VkrcEN5wmgF8pRswngrNB+IDxsMook3RaNXS0FlDk5noT1FpHRPbf2DMXbwkLuYdRL1z
iEB7ZUM4W6v2yXRtBPXWA3abeEgSOqJwo08gNILIFwB40NPxLiwFm+G7tmwxPYhtJCGLj0XUrxSZ
JrqJyqUcMsKPBqie1Mi+mdL6UcQpZXqyPJoaGOLZK1SjH1NqSmNZHGAezZTorkUA3q61TODPWbRC
AizZvkMW9hnu+VllXKuhfPeJzm4FyDzStG2/izo5bNnE4+XtUbQPNmMCGH9SLZUUzHOhAmHU6imn
zKwnfX7DSbDgUE3BGXIhNPwueA2oEcHWZz/VXJGqlJ5oslSXIY/Vi66S14rR5spU0DFVNB8eyeTs
k95Yj43TnMo+a05ewn4mxyVN45L4qsgOE6EkqxekKM4QG74sbejOjmNeOTXk0+0NqN5tgELkB+qo
YUos5UnQd3RyicCcqmkw6ZER1mulxukp9py9NzLLM5rhMR3HEyo6Bbejshesc8DrTlQKZlKKraa0
B22qN9SkqXtn2Ghzz08wNy/TE7eNuL9jANZbXu+oD09Fl2Kh7E5+XBnnQJAzL6yRrErssGdhuI6q
2hNCngHvxqBvafX+Yn+OpYKUzqmA5yLjevgW1O6iNvXkaACBrR3TWusz4L2XG2IL07UYVH3fM5mq
WlCfkdO7mLKmwl5MauaqdDq9YJBPaI+AuoYIOAX2QYQ++o5dIA01enRu5jeKScbCLMGrapa6qMJ1
uFKOZ3oatV3lDv06Nq1mWfhkcalUU9vAYfOZWugPirxKgOtfQwO59/2J1nEDni4tyrhqyEACjUyX
2vyceuVjCZiKgFltrY5p0X5DryXlCzyNPT/5mRmdHQS9hVLglLiBr2ZKdqy0ShuCCblFrW6iBzay
XyiEEysZUx0wX8MpOUKmqQ8F7j+QC1TFuJ9DIwvyspV/VwgG/kPbNdssB1KmZynMI7e7Mq3V2GHC
j9XgF5IRH72NITtQJ9NLMHYh9/bS3cC3TVZ5PxgPAYuJrk2+J5EhT/h7l9JCBbxL/GQ4uAbMr3m4
1RntvW20oGISSK5xryxaV72fstDaazAeGWqgk6m3yIXVOHqobil8+3W4VinCNq3vQEY0Qymal6iZ
nMaoWBNvxMHGJXhycjrWKzmtFFrJMqNdbKFX7TdfhhlYjlcrmubpkb80KA5as0c4OuU3XZDlihhF
Y8VtwwPo3mPE7pBtMkRWnzAdNvkc+Z4rU2YOYtF6hXVsOSGw4My+K7nxq6JcRFYkjq1lvygv1Q5a
lT9XVuPOdDXidRRJhThqciOcFhrm0VVAgBA3h7xPFe3RUcOlwivRVdvGX5OIuAyUiAPr78O1O6ZP
iak8jCgIKopBPpk4szn5Y/AzrGB6jY3bHbrIYGstaTpQmMHpP78rLeM8tUhBZMEoUgXWuo5slNLU
JeaAclpayy4HA6PldkMBzlyZ5QPCpDyjWQXV14AhWuvLDxU29oFB45ztI+8aZQWCtZjzprGbP/kB
WIBo7BnzUson3Okn1r4Ew4WVHAiJKpjndM6yxgSixgIJHc7ZhZE7bIymfCAhwzlLQoswXLcjjqMv
2tLPl8Z8EvTs0Fcc3rZRlgdNatzCVfXNqcFKh44MlpOzTFkw0PkAQCif14wdgtLAyjWL0T6ASxzm
vVidZP6sfHD8FSePieR+GvpkATG6X8K1RmvX3F0yEjS7LSvaeW0hrbWXpnRVBVUHMncI5D4S8p5V
uHce2QuC8tW8SzitXKjKn2MUfXmbjCHXpRwABLg+qeVSxfm+jLpmZVUhiM15XN4bqtmasntSZNe4
wQbH1O/rbdHAJ28cM1lUGizo27XScJJhVRVcK4FCUlXhEdlCFDXIgpAK/8cbxnEjSZdYW4wKMCUS
7lo3ArmIWuoFRGCUa7t1TOKhnECJb07bMAEtU9aRYjk8fCJ9O0diXU/UysitqTcQoF11HbVcI7ez
om5zeEDkIgsthLMZqGyqYnxCAT75O3j/H14xUgns0sUwZmTUSbcCQHJN84pT8kMG3rZyS29Tztff
oYPwbEZ+Ktd+pk64UeqjTE52yW6ODEG7lskcZqP9OUvNi8ZC0WIABs6YYKdhhS+WJr81BeFtnAT5
Ej2LnLPVvJW+Vq1IRwEi1ro73Sp5KmxOHfy7GFAhE+MueSzCACeAEd0XVnfwBAe+ZEa66bT6vaxb
ueGaYaRdfYZVn+3KOH693Y6yrjdPY0Uet6WkmzIQ+6LjXD8N1dCT+wVwWxOwxIRFWA7YAOY7h/H2
K2PJFtzM7RyDtHQfMBwgDu9M64o2x3Pa+NmKuOtJ1TB40jzfz5D0fZa9i4FEJJDxT6AxB1927T6M
E6a8foihEmLd/yXqvJbjVrIl+kUVAW9e26G9IylKekHInYI3BY+vn4VmxL0Pw9BMnDmSSHShdu7M
let0ls1NuPJnN+VYOBbTR8Sbgh897NYhGpb6gpFHpiUUt7dZ0sONteROYwH6rPXq+2RI76SFT1Iq
I7dPlqZ9WkNayQjXRc1Q3uzp7A7/HKuZf9qJT3uyPM+drcETTuNd26TNvm6FdaVrlC2OZUX3GGP8
Zq5yvGpO+6cUfvnH9dLxRGtzd3412pQ2vhpj5OripwmSP+8Mwos0tdQ2thUwg6rPDq87gtsSf2Nb
GZg4Sc5hGAGDojQLQNlb7cZTkHo2+3+ILwXiY0uNzjIIitGJToh4+Dua6jjOIVaT2Wv4wLASAxlc
7925Ie5tuEEReovHcefQwPVNxHSljpIDt67Cs8c35G73hbeKyl4EtElTXzT1BT8SJ2hdxztYZfvG
zBsHY5K9e3m8rl2VcyCn8KqZ3bcGteFnL8xOXMbUuqPJ9BKzubg080B0ThsgbgANWsu6ITKOEewk
1YQSUUQgYFRrrSavs78J2yIE4jp3+ruci7RhzvRhx8wJP4SMWqHTJtf3azhpxmmKql8y1Yt3aaur
HKGQY7gfz43mjRsrE8GcWiYtPHx6wEhXy5Zt1/eOOhQt5QudkfvrsgaZhMwtN71rZ/u4BYBT69S0
+9ypM29HsoaQBq/2x0DubJsXLEIgi0bnqMs3cUP1I6iceVOC7NpaOUQ+8Ebp2QSRsTz60side96S
JyzMiD6GRkU3Zcb6sZa6eRg7397r6UcDyZRSrOy/TlmsWZbPYptBOYpg346zami2iZ+vE7BMW3JL
JbE5x5hxBuhzvVOtyrcy8r7B4ddpSHCbU+vJvSlM9zLH5D/qdDkPlQHWYvJ+lkZ/TIaQAEyjmRfa
EY+9KFjOFHjdzaY7VgYctabTwpvgsaglrAYROfe+rbRjXf0txsJ7hDB0B6f7T0WqegI6p2d1pICv
VrLax+AdAlOUHQaBbqXCGGJLko6HiVDQzhxQgbQG+x29wu+T6Gaooal3en3RI5xjUF5JqpYIrfhm
k41ex/jVLGmBIyNLpcEyoQPYASoEcBrbG0KO4puL2+5opNl7VsiZALdDBN6eclYudIBetISwhamJ
C4/FG0v5Zu9IPX0bwkVJyAe1U2UfnspUKzckLpo1abB5O5oDz6ORuJe05zcH/HgqqBu6yIbtT25P
WbRx8H0CvhFFuGLf9K2v34Q+hF+lWHgbqdwqKzaWfhgG0yDfnEplh6qYL5kh5SNvdHHXVTPv8tr4
RWDyjyFs7bc+t0Fhp8UjT81HObrhntU4GdY5rN7qejhUrYSPIsp872Hee2/lwvOd89PrQhBCrOUt
wKmSwYgaiuxiL3//iaYstvuRFTCE+MdUtjTW8rKykMWOtT/djd4xPkLz7xhCz5uI5/2Aq3iMJxOH
JE1gXtK3J9VO2bmsnM+pakjNZXAHFRW+ZBPCfYRZPKhcf9iGwrJ2Vdg9hyzPN4WrjVv8qoSQ5/od
p3x9EBU2uNYELhFpnXe8vz4t84K7YvtYHrS0Z09CEYUWxe52CL3o66h03fJfU9rXKssZWFLrnUhh
/m6zEWv9+jAJbpJfn8xKnWop6kv4nupL3W8+XlKblLtmOW1AEMd4EHsJdMFJzHU6PlZeaT5YIK47
GhHaMtNu7P+OhjRQzehw4CVMHWqhQ/gQFQcM+RMGfw4RqGrb0Gi5iE/Frw6pi/e/Ve5lJaw3VmUD
BqtmN9ndnaYGURvJxcFIvWLPWgR+BACbkoF6ZaZI0H5faqfpo63xI/YbkD7T2jSi6USBC0b0CK2k
S/uQP5tgMnGbm/SdYkvMhgB4QZ6Ram8vZDMX699TdlHJyAYGU+C1h9bIZo6+dAqISLn57qWs6gAj
rHts5zbCkVztMlqmLzGxiJNGsgTJYiQYWxp3V317vfsh9eFgIXeJk2NX1H64U7Swc1FmkAzvakBL
IVPTICVWCzZq4LMtGsVVncsSEFrtymzKPJuyreVy5+ACZx0sdVDHnF2+u2mdsb22LpvcXEE5km4j
yJHQP+kNbMxFVkw7Db0ZwjOWpKVm3XkMFVaxQobx1cYqnRrpn1R1/t2ZfPJJMH5rffGuJHyKgI2t
ynmR3lLlBTNQE7T1n6FwcUVptBVZFHzscQf9yc3qR8le+ewr1R4THCNeCciHD5/cVRAa392CHJVN
IUayBFWSujl61WCfSJchXM15/+73GodC3J8HU+PZ5O0W25m5mTPD3NSFpR6RxqswlbRJeTkjQBnt
UPD6q8I2B37dxi3SQyvjjxvah9Tuzmab4zSJyjpgYp1ury82C62b6X/y/YLgR+xjY+vRRKcZA/Jr
Su7Y4K/1zmOtV8ieD93S3TWE8wFjLC1w0tFOpsiNg1PYu7rBX1x40gxElL5Z5BGuYQ0zDzco4Lxy
9rEIm9Ru1fRGbRxLggUhPkJ8zrNuaaJnEBJm4xh2eMwBP9yT5S3f5TiEFQ1MAcrMmmueec1Vr1+l
1Q/7yRyOVaWVB8527yB17gexK+vg63LnOR+ugYPG6qAwe0Yj7xq2cBIlw0UI2tAyvX761O6VVHo+
yzH/1pS9t3qdW1M0XStjVvuap33x2S+Vfdk3omFxgConzx33fJyxBII3jm8FojE////SRJ6cEh3K
MuhkIUsMkf8Tn++b2V+zojMWQqa/G0PXpVlD7w5ysX2ONqYDXccskVoArckxomTSvLSIO3TmkWGW
/T1NOvdUx38KW78zV1t3PJBqF7FzWo+twQeD51IR84jy5K+XtVCNwgc0pwY+Z51wTrs2AoKlnTGC
VnhxhwQJiG+E4wKUGiei+ZahnHNu2U2gE2HGX4deYjXaM3PUfzNG0aOY6wIRYQ9QTOuSj44LKcqX
RCAljO14UfxGu0C1HvxBbJoF8Y+sCh3MK4+t5obkvixvM1RNdko0dbVCWNcNTWXHNO7DwDGnfFWR
hw3kkNf4qvAOTaxgjtEIRcbtl1qIYY3eLi6zVVYBVqx2GyI34JJ7aK3S9polW2yObUDp+ZvpVkwf
8r8ibJ6CKWbHv4WmgjbKI1QSfZeazhzgWjNPckeTbOImpPGczthqGSJIDLbz4uLR7qrqs4rC3/w5
vb3jqDMZqn43e6l+jTWKZHzHuiWj0r6p2bZP9oDG6BfkCIfc3wIeSoJQphChTfkLopx9pNP85xwW
3qUW8yEq3metbs7+gCUtDq1zJ+De+wnWmoZcJTO09qDomTY+kXOxHMO94VIXUsyYVKUe8RDFabjL
ivvrrgGxt0DHCue72837eGHqQebWNobmJc+hvw2RhRNUWMW/JxmynElTwETplj0Y3prYi39NdLIF
kGC+ubPpHCob4kqEvzZMC2ulhNMFgNLnwMm83yrO7+QvdtKsNaAZjF1dCOO5L/Way7VTbtCgG/T/
GeO/5zSnwSz7jWJE3JBRdkFKpe1+ZiEbD2QEElbBAdE6+PZtJwJgk2ruj9OA/6FCWsuMbmtmyXwz
51HgWcbX7pQtGklPEETGeXRtu/JmTtZO6sp66Iv/z4FdWRJraxrydQN0jYj2SVYhkNQNeKSBOdSQ
iHw4a/jMyA6DrNxkrk4+eBp5+3Ig7TuvBO7U15R/KmzfQwtqr5+fNf13EiDwuZl+dUb3Phrwtmnh
7Oh30rqdkUG7jvJ0PSqiajGcJdY/8XeipCnJOicDNc0myAQCtcV6V2x1CoYAPKdMfzI7DakNS9LF
1G4wbXG5soN/ihqkFYgffdNz7O6iHkmTjEWPiIM4HFcYxuhUa9fSYXc4MKGfpKWeljXBstAMjW9z
+stxvGZb9iSV0A6xZxaOfnGQYTYKuyMeX/+ZOqhs1oDtr7KNGFVwYYFnvnXGd6VtokXVd4wFLOdN
xJVFS6noTEeon6KGF7bMIGcXYUA7MMTrxHt4iX6qtNWYt+rDpjuG2oMoDbARlnRBFMNWeRn2+75t
rm3NDlEmegicbEh4YmdEtzqko2HOwcLVkKnHaQ7vY/l1oxwpqJwTOloqXRGojg8acYJ1qnT9UdUK
CtqESWcijcm9/5x3isVvfG6YemfSoZxoeHX6SX6KWGow5HsIgC7qKWxxWkzXWW/4exxUPwZI+bRE
hI8vT5HZcyJ4HvT+b6WoqnO+lKE1IymVIlN7FVIW2vkdhbN9Nx796qMTJJEUD8TOcYY4SDEl3JLG
ehOJ/U+D6YQtrjtgXDP5pEl3N1YSmVrq3HSG1odS4o87t+QelFWYvDMuoQD9iuEQO41+oNH3b0XP
N3azHkhnnhyhxP7DDPSvLyO6ueLsWEK2ahkSAyWJYpfS2OidPVylDza0aakIKKfq5AuWhV1l3fM5
0HRQT1X2rUbCYlKJhyP5DGgDRPmP0LlwnV+tFmaOVujHvsdzFYlBPuHLE4St051ydBg+OJr3sRcG
hKE3L9VB79jBWY7glLaHExh47aAMd9X0lo/poRjBs49ZYEbkSUel5E4o62BAcqUvo3Z3ljJdpH8a
UFmCTbAw8OyHefZTjUO3M22IuWZLiYkL2WBbU+z6UB3cBsrc6EgZm5YsGaNn0pbb2dTH82hxE4Ij
JV1b+yVqhXZaqkeFGrxqkO6hN2f5nlzFeNQzzV/RipUAmWzhLyy2MzG7IXArGkqrYsGB1RE1mSo3
1irvTXNnWeXP0i3Ck+zFI3QlMjnVXFemElx05PS3iCHppTX4eVVTc0paxFinNvpFp9pQPNcGcziq
PetMZAsNha/vbwWbxKMY8NPBqlkLkiVs/+g6lga0RPagNUNK6j5i7zhYnXvDBLM0dUjrBFVcbB0s
9o4GvmVlVfxRs+JHXyT5hYbmeK3Bk95xCsFjnuKbYRQ316yM50DvYmXDg4a4wm6YYnfOdFZtaWX0
J8zWFIyVJS57KGsrKd3+Ujrt97GJ/LOlxKc/WjV9yxyDic4JKMLmSOHiSK1sDFwpDw/VwtG2Ynbh
ebtIwLAXX3eRyGPm+Jo84IogxDfaMSF6P90Q3fQfjhrEujNCqtQL/6xIwxLzp8TCRYUCIGXXi/b/
aWc6F88ZGOOM2xWgemdtbcys60EBYNYRAnNweOcpB6IrhuGN36Qm1DEJDHqGdpxZqVLJWE5Hmkt3
psvYn0fc7CXAtNcEqCQ8Ey+toqAqYv4GbgREKluTv5VB7qXqUEI2QjgBIhaOAscuGUG2Al6H7WJQ
vALe8D1XPyKnVMGMprXBTGwGWQtAmWrq5hmHF15d7llm1VsM1hMjcJU8TQxMx9irxX4emmFx3UaP
lFUujUvzoyAY+JqZVELLZykH3s6GYa9g1tjXeNK+FXlZfMy4oK0JwZYde4/lrH8oNwdHZkOFTZkw
769bSzbau2GMnVNqTBo9MKmGZZ+MyGw1OC3M9IJo1zxwVvhEYlw6f83wLc27YEofibQ+O6WGa9r6
FJktZlmQHLeqzcXW6I3oGpUclbS1Lk+nD6SZ7qJzOJpU71jiaRk5ZIy+NHYyth70udPuG0KGINEE
I4WhLTA7afKDiKiRGPHoEkNisyOHgO2pdYvTH70EM56o7reRyGQzG21DGYxT/iDQKYruaWs9NTLt
wbErDOsZ1DlIcNC+kyxkRHK/20hy97VdKRs2MLcYl50cq5qyvfvUnOfVe7v8Ph6BoWOzgHL7cAaE
7CUdFTGEC4YKK300F9mNgJHBO4d1+tThG/fHJNlnLsVidsgxg0Su3PitMHrEgbFKAYVlDc5sqK9a
V+a3DF4CpebcjKh/TLaEZxfvfK3fJBUPq7AidZ/100+EybMoPx3c9YcwkXcLzBQIg13okQYQSfRz
kOX0s2l5XZj636UoGJ5kZFzgPeoXklTHPuyZLaJJXKhfr1d+1JUoFp79za97fc3aYDezpQ1yZMWP
XjBsAmUaKcjME7acWHI6fkxbqy+0XdlqCAxpQ4kieK0VSKvxlo9AIgjlcioW+Eac+TLatA/74YA+
j1CDLTyMNnqaJKdZoZoz7eZaamwqVU2bvJrOqja6KxnVzdiE9Kf7EVLxnOxJaCVP0XqkBTEe7tJK
S85RYxcE+4b/ei0dnh1O2DjKikPa4WaXrv/Hw031JqM5pzNhJFbRrc0i9d/FzMqBRhWc/RbgHZMq
lj/BS5CrQxlvkOANNJclAeXQe1v3MTmnZb3UaEQRJRV6oBAFEDu94Ex3poPVo+KkNELsbNXkOwMN
ECCPBk6KyM3a6ii2o6O2PLCjHQ550VtwLkqKcKIUjOey1297qFTv1ah7R83t/k7hpL8VPrl/gGtP
Fn3+TVjUuIikytneOOKUmnI8uwAdnBHvoI4WBcQQu7eXGbhTRt+1t9nsNrAWq4HkpIYeYNYPeFir
UClxc3n/caOmoCzEsf0D0Lt9ijPtUHUjMH9zutche0oSfSmGaS59HC4pGE6aPVI2RNcpawiEL9uB
4dGNyj+aAAI3tVvqK62v0Jd0hvq474wg85CbbNzTq8znARG6WwRYRxWEjB7Fh2oO6tUy5/pa6TRt
IajXYYnbQh3Lw6y+4UzBNtXN5iY2vL+Ri5+lYdjO3ZwXKz7n4EsLx7D337iIvfPyBSMj7c5DeXk9
XPOXc4mUhy8M81wr0r16xCraWt7CdQmr03HhotXkqSiDz8urOfQf4+jTUj1PzrFBR4S/yqqAhDC1
byWDBYvz8tCq1thMFrtHx+yiN+Lh+dXvUCjcGSvnaNje0XMraE6ZMteELNXZtazsVDaIvxRbsuSA
KlnbVJjgXoF9z+exDGs/IJNZsXgd+re0aTDDcEtZ4gn2pCPPGgB3Xxseu+B/Uma+hwWkNi/5QwwJ
9epJJbmpZ/Z18rG4OWWEosMbkqIIeppa3IU1K8VzXFkIT0Jo27D0mAUYZBsBG5hACyF4atEvTCGH
Nom1E0il3/jsiVtTikgkqDjkUYPLY2h8UgjW0RfwSGBTZPvR985DLRpQnM14oPLI3FGTzfcCxCMa
SuR8Kle+zXaX7zQklSCLNe6qk7srsekPBTUnEdDrnd8afyXCxrCSJPVeerIyyRRyk9Z2g+fSzGJq
eOMHc7rmTo+BP5YtfJX67gHsOiBkNPuWw3SddYN/bPLm7FnJfKnt8r1CSMlkDV1nFS/r9JzJpqMF
Mg0f1az3ZwTxU8ZhchqWsLKn1QDYC3u+NFSbkE9KH6HpnQq8krsc6sqQmA8qAz4HnBufkR7Jo4N9
g3W/wyHiRf5KJYbaWQlNacAdKU1wsVzmbfE0Cpj+/GjgnuZddmd10UKEGa3A4umn35miEHA+B8uF
Cao3XRIMZV0SnIciYPl1y/dKfu8cBiW3tZPtCKnXdCrAc/axWAKWQNyHgGV/edDdyaKHDxtL9SnG
IuFOEJXXpH4jE54+B3fczwilO4xpFrkCQoUGx1Ggs1Dnp0DB7eDv28md937NgtdujYF2C55FvwPJ
5tsFb6rlgu2EQwU+IDYIsw/BIPToSzJnQ0afC+Xaa53ffBeNGM4KWhwCwznrzmxR7UFeGe7LOZy5
fcO0TfEkORvetjZ6D++E2rm4yztD0tOzGed+5nHIqNfCVWcYfReIojZ2U8TPUFimf3VS9Q1QJDmt
Zfw0OyBhmsUHSOH8+Poj+Yj8VC2Q2sEW4JXRuQRgTNMdHuueVxgL82Zb7BFpaMCd+nhTebI8aQkO
h9cV0LbRjXJ4JZzbzbrUCWAtGqyph/2GtY6DfWV2DvR7XeokwwiRVI9WUXPlfH+NgI3F39Xp0+Gs
h04KJoRVoiurzzEc76UZRfdpAT73LCy5wdlvbcHdQyJ/GgmN68aAqDwK7QnJybzG+tZflGIrYT2L
1XvlxI7OpNRrNN90+qNjhEzY8G0TL6VL3gIIzTlWr71FS1RcEwIz5vUztei6KUj7Sqspx2oJTVUd
q/NKGrQcpMCInImmLBvDSZLeXxGpPhIt7Ray2YXdX+4UABGWL+w1vK1NaCVa103oBlPhiQt2qfqs
4A8CF8N9YL9x8drZFDTch1IPjCWjSGTY3bxsEo4dxqemkOJOynBa27jzAk0UuJiXlWrC83ySmhw3
U4UHalquA46LL4MiIz4b1WL3w7PopNFj9KmgDhHi9CzDwMZ79ieyMjY+qmHdKrzXpfHXbrirtx5t
BTVS64o+vfqaJ9BvPKv/9cUF0Ez7iJUwPPkESVcZu6dAxNTFFsW9sMNPEZkGXSMAwyHz/Qnx6u7k
0lcwaR26CMf/2tYq/Ep13SNKk1KfbRNvOX0ig8fYYPPtP2a5qwfmjEhG9/aJfxwQulv8mTX2blQk
5ATpMq5yZYfPMg0yZXeYazSf0Fser1hDgDWJknDfRdp4N0q8zV4K3nV8hLMVnhCaRsiPhlinwrX2
bAW1axfzaXxpTkaK6iz0wt8ltfnfSCm4RGncelguaJfRnTMFVBb8mLpaHK/t0Y7Lt8Ygj7+azPFv
V+hRgG8H7Wxq2TvknmutYg2GNPOHPM3Ll3jxeom6euqMmBjwQVtj8pGfOTqB1xdX/HnDhpGJEcPr
pl2L7EqEbpgfLnQLH8CstCzvc7KmiMVW2ey+Z41rX6rwr04o7WIpDgdj+dKZkJ+xv0fvoFe9fSvD
hb6WJitzSee9vojUxYitaTdZuRH4NIfyLVkM+5dxMUYaXVnW4B9wjqid2WvIH8s5Gisq3lLqrJCE
PPzORB8hMC7fQc8a6CNTGLCLCX+gVT5MD4Wsit4im6t5LKAO2taVpGW0b7tiiQ2qlU6RzTcH9WLt
t2Z0slTXUu9pAkmfVLsXSCNBWQ1YJ0br2M1uHkjybPtR2Wg7Xkk/o0Ezpm7vTQBO4NBq42fWAsFR
XrgfnSrfu4J3jOxr97ObPjHa/QZ1bePIMayHb7J+1VQHgTLqp0vW4lyexoo/V8KQzGv+ozFxaBSs
ZLZsoJ2gt4zAwNiFpc8GIDMgQFjFGNi5yIPesNxtDvjzONdo33qVExzxa1bzoPdWPafjHUYPhccF
rtFxKNJgRD+HRDkvBxEoOhIByCU+vdiz7QyXXrcfnczeslnqB8iOdHa0dL0nGOYwtoCeKKEz3rRB
XzUh25zZtW+ODVsfh+NIlg/8s1JEyqqe/rjZMuUxhh9vlocEHW+V1e/cMvUAL08aEA428WvhZaBJ
2T0QM5v5zFL25xo0BxJyxaYDvPpkT9YPi8fzA0mXQgta+YBd2icolul5tlNI9JMfbbsxGeD2e+65
53QnUc23t3L7f0PcQU21/Q1rrpHZjzwgN4lNksD0XXX29jV3174ILwS4x2PW2L+qlDAedCznB2Ui
VEElNS4rO7wbfgHpM/tF1R39e04pDkNs3Nh2Ts9shpZcFuW+6XgP06g3vLXS/m8WrvlmYUTCSWD9
l6cfMInbc5kO4bY0nLeWLVHSL+pS4oF6vGSZE23pv2tAIHE8Z5ETkun551ETH2valgfIv4UJQy6Y
NQ/ynkNZEajRQFOaeZjQubeclauWJPO7Ny/lEzwceMlbiP1e1++QetydIZSNFX36zfJgxlAhOFZG
HBu6P3r7BcL5WgjDaN333ByMtC6vIvKCxhFI72osDsnCeE/HMQ66kO2hAuWw4R0OyiE3NayC4XRo
5HwfDWu8OdiX1liC3YDZZ9yCY9KfAiMb6MU+YtwwMO/+6OrFvem71q31hXjEZfdu5rZBrQZtSJEs
XIhOAdDmihhvMX1Edq14VOf5OEcVAqsXPsh1faRzqm9Mo8w3vsic55CjsDAzvY/cJk6RYa7yZgq3
FL1rV8ezoZAsFhx49c2Vvgnrg00hKN2YmyhVxlf+w8zjDR/hQCC5z0V/eBnXp1ad7Jmbdz61MWBU
nFlfw2jvNMPZeadkLD9HDO3nnpJnkPzwAYgN6Gdz7GtIJn15eB38+tJfxSr73EVYckavvMYeYFez
9Aiw9xOWAy9zNj7fw1X6elCbmewI29kjsVdjRQ1iyVCuhbtcknUo2XefvmYvupW3aTyDhAS4vklS
wc901K2bP2BD4PeApuZaDsApCGhq8GgKSZtAUAUGLTkbtiCJmM5pvri/JuGYVhk0lQ9+QuUpb429
sgabCwBdX1PHW7ifSUjMlPfQytb5sC3EPp8knoiClESWILhn4EVWCtY26VQAIMsXLHvQayvQBm5Y
0p5ttmN8wnSGzWYcjjXD0Wz5+6GP6hv+gmghdf2srVg8i1S+F9M8HAkLN3vhcRYMLV406Dcf+Mjp
TXLqX2AHUkgLHkXsFuI23VH8Fdp+k2SWlxOfH7dgMAGvmM1vG0Lv0yL1vPY72Cju7ALs45k7quVL
Ib1600dzdcjB9HIJl29fr9/89jIgZx7PwpdISph4L2TXvxnEOrfUxaeI+1yspZjLFbQAOH22Jtav
jY02y6uptPBYeJRf4SY/xG279DlISBOSm3ab9fZx6tJub8htJME1L560FofYa6wcyjSIYyzp0vTg
cC2/Aj5Y7ItB87ZdZWCUGQGLMKtVnyG3+V2atjX6KffauT/4yldn34m/QTLxAkFzCZYLqOWVjZai
6q69tMsXk4eMZhggPLL9N9FevTOnDlPB/32RjqmdUmnGOzeuMPEsOoNKoYt8/fL137FKDCvbjKlb
r7KNhWnhHutS3VLCLJVXTFenrTZMcfY+H5qfDuyZVI9/DY6yTkZVaiu3RtcwnZrJPxw+KwnjPewg
qEbsk8s5PX1NbGlfF6e84q9VjZymnD7YahSuaKN36WwsWup4W5PdrAfzsaeW2yLBQQvNVGLSEDaz
PqfWwgapxr2XRUAx/aXxvG5TNiRQHBITZ0vcZR+Z3hT3LAFHCRWIm9wr88I1gTZq/x0/ilM74Z7W
MOibvXlKli8kcQDxeoNNebpK9sWiz8KvLQ/TYkaF7mnuMOP91QXihB/KLVgjhuCo+VElyOYRq80V
9X3UA1TnGMrX6+f/ksc0pzNPva/vfJqwPrhcbACsjd9JP62SXL27E3pUpEXFfYrz5mZamNkGQMlu
eq3yULsPTaXf+4TmmQkDc+MZLleoMbma0kuur1+JFEafM5hQFLqLa7r1IwrT6WI5YUCdAx9dlBo6
N3p8ssI+diYNyaD/eeMKn/0MGcsz1Xo6WU++2HLg/UNBA+X2WMlpYz6Orm4f+JDyktVpvGJgujKS
Cz7ANuJT5gfsoOXaNCN1KYbmQzLwTclI1LRHBhcYQgQwuN+tKy9s93b0fjT3zvF1KpG6P53P5yo2
KpbzoX4D2IFludf9Hc9fdH3BygzYtFkln30n4kOGZvE2ZBL1TAyA/BMH7L2B571ZMrFNhrGv0sB3
mcsparZc6RTotY6uX+pruL1as5Mfc+Fdq3CWlxR2+e7Lu0Yfanqg3kKueU1Uv12WF14OuLAiMbeO
Fx3P9KPfypzmIM5x66d98cwTrcM23zwJ/UQHgOH1qrRNvARj0KQluEu2ZAcvYQ1Q0ci3x3c77gkR
+5CnjRZSqMLVp8pDrYf89BK7OGPzDhYz+1vsJQ/het6D3gNr83qI2jDR4EbmAAeLlPFBqHDrRib9
l4sIOnvRcMddzEdiZUul2HGK5tkWUX4ccq2Ct9U1O130MGCW8UTvPS4LFn4DREb7klVCniO6Ojxu
GxdXSt4vI1cEbl37l5nHRjBZOXUu8b06WHGcfr4Mufw3EY9h5PbyO/tnsf16qdkU1a2aLCTQh7b6
JqubhQ9o5RtmBxDE4xONxSzWXftOMHg7LomvrO7Mt0atum4iO+E4vQlcHR8vDBxcuh8pSZQAkKF3
trzeIx4KFFKJEzsQ/azVnPBkvvauy1TegwGeDDjGkbB2gvUueZPpYntOekvZhu4ZmH5XAFuvuk9Z
sDsuka5YJ4RpeVxRqRN7b+gp1HEAlEbFOI+y8op3VZ63D6XgmEOw2yQA2YKRcCP/N+bfGgmY9dDi
qenfiFXhpI7Hy6zoBagpWUzYyp4STAkn6vQkZ78PuBtII0B3x2hPHXMfcUr9KAkjspSvm28yy+Wp
aWh46nESWHU7NWxRF8ZwQTu2X1ftxYP3fwmXL6rC3UxnOrvzIek9kKxwo6HyptTyhhvLLt3j64ux
/CrVZ0JvI1smIEXxh9s7OIs7yydPm20mW7b7KJr+lQiZgANitqp+zB9iAQaQYYQ3lEff49x2765F
cTuXPJ/ZOkICLeW71RiATZejssXwtqXzhEd10Zo9SgKL2YB7h6i0aaPl4icp0848qu1C+tnA71Ti
0iaOvTVnI6jtuNpOuvth10NOKFZ7Q5QeqTnAycOTEwpv4johDk0OetnS8wgzHgY2X7r6Y2w4bvxp
mPdt7Okra9L7tRab27KuGvbhjcDEycS3+Eb8sPig0LXb2nLWHuiJZ2m0sNL5qJMNnVcpS3b4iCxJ
eAL4x7tS/Mw0as6osiIKwKmWZDCUSveelbs56qt7C09sbjK6FJZLqQN8iYvxOi+t5CDs4kOzm/aA
NFnvSatPp7HGaUp+82lH6ikGdnwvr2mhWueA+WF4AiDbC3M+6YRU8CHCIsIluPs6i2j3tez2Tjzh
TwOv+oQoR2+t1ftBSOXrKoubH2ElHgb70W8pDChePO6VifMG4q1fF5V26OGbPNEHYL/OJF46snsD
pqb/UXdmy20rWdZ+lX4BODIx4xYER1GiREm0rBuELMmY5xlP/3+gXV3H5+9T1dV10x1RxbCOLJkD
kLlz77W+xSLRThtYPMptNONrZv+Y91lCTCUWNFDsRf0+1uomVJp9WDWEEBNnsMZ5lOwK3T9brGsS
u5UKUfVdG4ULHVd0gBujFnveIie79t3aWCu2tlEADZ+Nl7yNM+QIHesFJvc1jREMpmhYd8FQsKMb
2BGv1f/1U0uANXuJ0+jbNp6m8zSSohs6mDjIwaJx0T+lY4HFs0vukSJjjSvGwCNFQNv5LHmwQv35
m2mw2JlSufBWFJvrtTO3NwJUMy1f8h9shgBjnf9As1tuWs1CX1rRzJvN/jhHyo7MnPmGzt57pJHF
VoJ4dLOk8e+mXodDMyA3EWkT7Skmt7zpQKX8sd0ETWY/dGi8R2rMgRY0h20iXYmZDx+70MQtjXYm
cQpGSX1dn4uh+Ih9NN4tkM8tCHwTov2TOSUDijaacIY0O+QTnBn1jqStto7b+2lZgX+qghCav4Ps
RaRZQK8KhEWPO7R+yK5J14RW1Kt+GIZNiJEXk0v5jcFCvicjoSDWIQk3cJSgoWL4XWmdPh3EkHxX
lDTDXAfKuFac4b7DvmrrHIN01Oxum+gKyd+4/4ADsuoOBE7NpDq5TVcgG6szSZIf2igzof+VpZhQ
K5vNvSLzpSOBo7K4sWui6IiDbN0yTNujNXFnKyOGo4RB1jboB2XXLOLAuowVigjwuKJkKIXv0aaF
85QYgXrHVOQlQYebonjbUuciHkx0eXOlL8wBGwQaxLtglt09Z2f3uoHXRYKiUskERuoS/6eJKxab
xK0mk9FtEJl4I+gMYtZ2dXrIBzU/Y3w21pHVhAfCa3D928PC+R6xjGAccsYovp3IWqgZQShRfOOY
cbQbo+HGLnvMs0kFTBKMw2pqOD2mSClWqu2wUljIFfyQDBDaYlSlbdatRUzm2nUGd31QyTfHjzks
89HPaij1szM52jlvkmddIfwFUGSUtP1ZDYeTkGwIUZ4ku5+mJqNJuJcU/ckwhO0gTiExmoi50TNo
leu1qjxlftQ8Tcyl52LYDJkeMTq34o1G2XZMJJLvUkzB9gqwbVJxEXZjbAerx3pGV/xOsRx6a4Xy
aJdRc7h2T4WqQLyGMbyK5GdHXABDseFFQezraX7tlvUyMmGRAMurWDRnWqFuEynuhIX/QTZUJJwc
bx1ksciO+oc+VTAOofgQBJWIt7x/GDAcnXLTzE5DZpi62zPYZLsA9YfytssG/QDMLyZmnJHbukx0
YGG0zG6vD8XCS7v+SRrcrFj6CU1rBf56PsMmJTVq+Uoa5OCNGeKbWO/aG3pS9IZj0T8qTRLddXXx
DYsI29oHUY2IQnV+IqZk0kIVF5w5qUeEwBulwHdg25TtXWqgYmkscURr25xLpRGurD+mqgluyWQt
b+MSeToHFBeoWHs2GHdBooRCwi2Mh3JZYDTcjBPx3Ne+q5iFerIY8U01XYKWsC6v6M3ia8aeSkaq
4WJEpNw3TZS4GXL+4/WBJvCvP9Elw0jEjaQvfd5rbRwxQyfM2EIzzYF8jz7k2SiL8eBP6cd1UmOo
7UemZfrmOp/tlyFtpJrIhmLmZzQGH0JgPHttqLG9LkeJeYEn1n5SbLvKr7164ohqW+n30qxeEkVt
D/rC7oimZCUL7sLdYt8/qQqLgh4ixhlgCi+v+6oEuz7YtQUdO+C5za28cxD/BZmardOlWWW0GHKN
kgaF8MONGAfrqxPXO1+nW6wVrX4zGBgg2tpFUM6aOFr9XTEN2qYAXLL6uWxaPB2QIUFzagZGjAGw
mnbiPXda6x5W1XvIgIYwYQMhkVlSB5RAQ2gE36W+SnoXVgrqvmXymunnqyYTPeLfVuSeEPWrNBzq
HgEYbckgKjMhaluQ/0T5Njup11Sj/yBU++hw3t7ErYj3mQX8yGnE1kiQhOEjY8OkveDouKMY3jKy
6aKzZT/No5RkVUAQVOATgHPrtrUevPtNHK5N9D9e0KjVY01dtw4Y7AJ4gLAuFAVYbc8s6ufLb/Ru
i+gIRUXbvmeMBkoqWc2fh0eoSogQpGM94OZPDsRn1Jtf4oFlmC/6Pcar56t1EUCswul96jZmm+tY
06ktJ9OpNiVApV3eT/ur3xYYxW4aHB8TKYtvM4U3Zqo8TMt4iMzlDpUj6l0TqPwW6Di459xKGBDk
4KyQQLGA+AVnLejolPBEtkY5AhyVXPhl+bhOaZfpOsDhXlpMqZeHnshUTuYEG+BT4qz5gNmyP2pO
eotyDy8W+k0XmiLRVCV2VW3ILHa/CIJgaj7NRZpvuWzwrSx+GYxLcpehEVuOzCMFVh0vCuohvC2r
79e/YTP5IvaLjABBC7Gux1VKZNGq4intNQZLh55QFw92EL1w3TpNtnJ3vakLaE3ulBjaLp4l4+Ux
nbd5+2ooWnJIWjXYVv2oA1KBW24N9nDytfHXAxdLvh7aCakg8AdLVGBNUiI1dcqTNZwW53h1kyeJ
JUBdLl+zAa6KSOfMWJb+V4x93/qsqi5CRVxGR2JroKzECaWb5J5E1t2wPHT2o6/WQMkWy3SLRGE5
a4Zo/621xAN1c1WFaOIylDPJesg4aUo8K6Vx4QnZO9Ye2rH8gpvrnywL3YtaJI7rLGPV64O1/IlT
8FoTdn6w23TRbi2IjoF1q4ojdUu7zjxcH4jRRWCiTWdoazS8F684cLW3oWvoeigUzq6U+rDJYwx0
i2VSNukqm0Tr1YjqkC4wAe8n/6lF13icnCo+WJjSf35FV3MTlzptDJAez0bfYfovULdaTa5ucgxv
K78R2q0gAXSvm/KgEgF2M5jOB3FfOBuSLt/FuvbKQFn76itqtUoagFiIGz+vI9Eqb+8qu5n2rcyC
tZXDJr3+98R8wMSGgYkWkNkxFUgVkEkki58Mh9Anc56Q/Qx6u0HSTSyRdIK1mcffwhLCG440xs9+
4Gyknt6NfHrHzt/rNfa0yKlsT6mYVRisGdsIzf2Kfjg29dgnr0FJaSpFJpkdWf4Yw9t01TD9bi2q
a5+IB8xn5V2j+5uEa9VlFvMUEQq6uq4GRdVyeQsiObpEWThnerU0Yobz9bv8Pnl3HZd2kw0BTS8a
4BL9jFUO8S5Limcxz1v3pU1/j+Hv7RCSP2ZIjCmBMQ8PJAs/GQh+ylgvbxONDGi7iRAlNJZ6IoJ0
sL/PSLoAURsv+NBOYkQhmfTO9NrtuCOxe2goG1Rt3PcJN4xNuhjM/FOKDvjWTACHlUKkUHdqcO6L
KR7hB/X20qoHImHRwaF8MNMQhxYAyGvq870ttjoYUoYUHd8vQUk7Exa5yd/V5kx/gFAbuvu9gJOS
ilsyBFhlsBTkyUQD3grWgW++pDRm3MbGVY19cZG4mzEMB5meDNQhh6Cxz61JS8N3oJDqmuh2V4lq
M06vVtc4B3sYm02baOpOaeRWb7JpnwyZxN9VG5vYoDncGfZrxTR4aI3mMmUcHnxm0LvSL1GAz2BV
kz7YW2qJwH+xLiFBizZlwmeQDT4mVSvLFqtnd5wX6lZrj6EH/7yHO8LYNu3RDDhBMXD/IJ9i5gZ/
TZPvwtCX+EW726QKA1ClKD/pyZIsKLjp4shPtkCfXukfES3QsGsiOBnIPlFvgUOshhgqrFNgiGpm
ivsFNl2RzDZa+qVxvtKxaxEzN7t6KCwkkaN1My0P1y+1hLpv1OkS2/i49g4EDThDsXwAkyAf6lrv
1hZyulgxoH03gfPo0GKhijOO3WCcrDAiMF1tnYeCk57jc0xynNQHXaxoD5ldokfWkFxEs01CEfmw
q4ZTPnorImWvV5FB2CFOl8Tapkj/MQJl6Q5WtLOZZnhNWyvXiO7uKfpJO4cHsZjeppxPKM/mfDdK
f+KeImI5WlzfKPO+jhMDrQrNgSum8cbqHHjwdbeZFhlFnc02XhO0lyqnX9KbAT83pZIe/WOcTyOS
QqsKNtqirb7K5Vp4ptmcZIerXr60dASMCy1XNyNmxtNCORfHq3x8DCgyQ9NB6h+mm+tRElFxvKKH
RM+r1c84dlMviQBuMdWKj2KsjxhhPLMspxdRxE9CGNoN7pqVKBEgI3FEWgFRz3eYa0gCJ/PFbKg0
U7ZxSsbenVZup9iS69Z36gffz1iWMNVF7Znp6wqXqXOGFLSOKsxL4f3VXl82Ytqgf/wWoMHHIsAD
XdtlUV7KxmwQxF5Ep6DTxVlR8RloOvF3kyA9luuaToPP2FDSaS1RerGHD+qSeKetrsrtwMQkbE1S
vftZ0dArewk7sbhiCAWc420bEBGkKsl6TFi3we/cpv4nIwamQP6MbVGET7nQXYtohBsVOQdtGBsu
0whty6pwD7EC3HSJNpzQsSQ0VgufiZCVkiAZjieliPe1wcjzKhXl/T0HxPpsy2S4a6WtulWG8/pa
fDsGfBQrB+PLmTslB2BaF0UtD3ofELGi5eqDzjycpOwKxsmgMq5XcAQxQtkY0PZ3ZC9mN6xzyrq7
7VMj3pdBMGGXDM2nMTmZc4GvT82aZ6GIdj8yCEWDOjfPNirhAzHqUBcdo36WZf5qCXY9rYQtvsjf
VxqQ5Ru6rGstacJjQqq4hlAfGXhDDrOD2EHHaO6NDo1LwxiqNa5fErnJ8dyBWyN4GHERnRfGhQ5k
vECII1krK63Be5UtPi+9JFo3TFKLDTy6d+og3KYEEd90Y2ugOI3PSKshXpWkXzqj2W04pjFjbLJd
75TGTUZ9hgxCNdF+hOWdWlW4aAkkvp+0fF8HqrZokJUtNQJdVuyfoI9IzEkzaJM68dUtt6NoFTgC
aoHLh4TSjgvhfuRmeBhNMKTwI7v1tcOAgREtoVphByiiXdwwb2msZT1M/HBFMLJLrLaDxNh8Y8qE
2SRD31ztCkveYNnI945M6EvYkb4yUWh747JWXB94fsGRgpVGeBkq1FvzcWI+emVq54xiOOitm2VV
zuy4wYVnl3Qc54HLnKTKdd4p2PUY1gYZNoSWzHYTIzBB3ZFzGJyvBYPiu+tD2IhvEBQwiXIj32hD
pGxrEKHJZJi3/UJbUGPOv1XEqVWFbkYTge6jyNjY0rxYZAVyqu/px98VWV3dNUvvFwS1vLMdY1ng
mK7OA4I/mv79nf86G3bxoAuj27PZuwBiXlXflhtbRd2gmcl4jDm/HaUTg78LC4BOWixPWvkwZjql
tGLWFxpEHomxL5DBaKvjAQ5ctcvRolQL/8iPnhGHEAI3d6SFBdpnMJUdJVBWYH3hARBiElNoXau9
64OmiHFXjz0HZqRKC56gug7FzZg7tmoy+pZ59jAO6Wk26uIo+dPD9T9Flv+ukvmLZyK4lHnSbq/a
7gp42U2gUOr2WbD/++iCS+JQOiiw0in+CioC+Byt+7uoibfX4lksII3RQcCpgeuxVVSBSIo8VI8W
n70cz462ajkXfe8tohvDUn5LNO3Db8sfBIbcdaUMbhug+KtrwFgKDgRnITWLMtwi+Uu9tLOoAidU
Mko1Mm4JsoIcnzEiVzJhLNuKbUjx71E1xCfyYreBVmvnVGjaGROU4ykUpLRyRgcsH71AMgVuoH4v
GCJmOPnSKTWqud6rlUi27ZyNnhDERQ4RFgYuEOcRC/fwoBnTqvz5VeY8JsRGulqGK1vUy5dJqSEN
5q69/sCcO/bdMJW312+GkslPJqq3OK18kICoZ50sRDXeEtUOMmxcyEYEWYdFqp7mpH0bS9n3iB0Y
HP36o29DOXPoSF7/Y0w09FaNym9+4tuHuMBCYIW5c4AJ0bqVk4itxEG0rTJKwQm10GAtmekCO9rA
VM01tTkCYBBqO3r9+jAkdwoa1bu2sWqV0ybVhGLV0IZiIWjw/u3bvpAvRhfB857tinFCmKZ3YPlJ
thAI6K6/4frfgsichJss+LzMVjuPTQ3mugSagXNrRAlbFSCl0GUer19fH+K0PGmh3u0SUX6frkC6
aAmqwoaPOk0/d5RztKJg+12v+mE5GXfLQ02yLMSKANlcm+5Q1t9eTyRG6fg3iT//evh5Skll+0/g
z3IJdfmNoSylY4K/NhxpML/+c+iLYyamGY16sk5aeAQGaGFs2BEDOXGRVQ3qRF0lfR94luN33hAZ
5gap810STGwgsaHvLBot/4RH/f9hnaWqC6bQqgOW2kGSw1P+A496nOERDn0TrpWe8jIEVUc8xL6y
5cmY8xORVf03pWcjDA3wBEH/zKrE+jbZl66x4TDZ9zMBcprafXPM7qZU6mndcyzeoLC+aTKGukQE
Akuqtbfr8/7FS/+NBP7+VzT3/xaqHd47//szp/03APz/KZq7ygf41zT3w2fdfE6/wdyXH/gFc1e/
CAn3jdAbRBzUJBYM77/B3L+gNYXiblsm3HZNs53/hLnrzhfVlLaEmKdKGvUCBHxTXGHufIv4HBqg
EpKnA3vN+Vdg7vL3WABDt3SUVhY3hiPJRhL6nzKRLLOuFIl/ikWoJdX0EuyU8hRTavm4a3rzc5He
cOLDHk0ye5YXB2hcG1OcNRFsLczuf3jn/gtUu3Flsf/xdsXhJAyVCY+hSktYvLrf7g0VAtikxPSO
AnN+rAU+as5BubPoPzclIXF+/m40NLh8ls2GfTwjODQhaXi4ryFVZ5Z/m8zfI4V40RJ6mcwZq0/a
IYqxYCTRQ2WYd8jw3doxT2ltfkfRdJydGuCgelONzkPIfYNXIemnneyfmu4HSEG3mis8zOqqyBHM
W7A56DWLTw13ncVxrei/axqBfB1AYehUkgEpys3m0pUArtvTpDFf1wxXIs2JfcVV+t4LZIbQmrfb
3qsd0tYA1s+wbeKIwTlIrZmkFChZOHSptMAx8BpCfhL9uofeMGZDwMXrpkW97kZy5UEDR4iqUYNy
pvwwEV6UBgmpcFWzqQOY3HmxJJmR9j8qL9dmOVN5UUCs3JLwdzR5BUHoSJ5pFyMX6CGNG+GpgygQ
z/AXFDcitceJTnaHTI/6msQOd5IXxCg0BqBchujBjXYFBcdFDoPuiPJtVQtc6Jw/E+eDUS9aLOpy
6RrVhZm3u7x/QXFq29fIZv9IkCzwT2kYlVrkNd2Qeh34zDjSPPJj1wbvuJ1cohlGj9ioMY0X+7W0
kVP1vOPFhdfsJ/cDY6k+W7VMfNTgU2dqNl3SoKBPR2IgYXqMKVZkb7oGppWyb9xyaok8BZzBu0co
EErlY4SgMV0aeagnVHJFgq0cPtQehRMoUFz9duoVNmqOiSRvPorlKegwkFAVw2IicxxGpGBGnfWd
l3e9J1EGR2lBuhX9aQ0AHymaurJTkd8sL3fmeplReiVQN6IYsVfUukjA3UH5SKECNK9DdHT6c1I9
oKmsrWblJ8x0OYpEEQjV6oQbxDWR1Ob5Rz+3LsoUz1IUzjv46YaTRoZP8Wrw6S0s+slPvLm5KDN2
C3IFAaDEsiKA61PysZvtqo0fm4HLhM+lCTNsc3ycdKSVyEDv4KzSql3Fmn793lBnq+XvLZ9D1Bpu
X0Wu1p2b/KRwR5r+mUvCh3DYOT5WOx3RHGG4AZOCrEKAITfLZWKRryNoK1gGWYi0rvKoRuVKBuW4
nSs8TSVzysRgTo/+Ci8ewlxXOOflFcr4M+RTbnTe5hCPMER60XCkFekOT8NWNVZtikiwIAaee5bx
I8nFqWdA1WpAJ0wt+P6YWyH+rLmIM+SuA35hXmXUf8pia1QfIx+soBtDzeT5XDa8lbAdmCwHpCXz
ZsLYWGTSDTk1hVXetUmyFoyfYj09VoZ9YUVbm+X8XCrju6w7twBZ2tbjs1boXpbot22gIyTgV6vq
1ohAd4mVdGDAIMI3AlINFE6DmicIkym58Wvr21AabsjlWRpYFdXPBMhdkr6CplvVJYgFjfK9ukhE
iCWY07T4KEpa3ryjLSmjcq1zh4zjg6U/Sj6uAk96GPCkhk+1bcmEzxZAwirCSEwI0DqkHQp8Ko4L
kE/1lraty+QHOwyVcJCteH6dmTyEgb0XFegzlpCeOjXj8upNPC+8Q0zouVe4Fq0I8TecrOoTfr1r
6bD8yRR/Q+C8KouKY539Pa8Zo/bm3dyxDLHg+SXknAbjBOlHL7CfUS+yAvLLlxuV+0BoJJILNAI8
pWV3kgWrnUrQkFz8BixgWEtrrmElRtCK0lZyVxsu7XUvrT4s5vn+eKnGC8pUN2ItVbPPiRvQsvYx
T1bHX9AIFZkhjaYwIxGVFQznWTXuQ2RkqRKsCxhZjD3xyrMCLodBxr4d+ER1mhEzMhurTlUXbBxs
b8O4kMFCJrfkqGzsXNs0UbCp0/EdjdCApQEHl5kChsC7C2nhxTEVrwuClYVhYrT4UKDBRlO2U3OD
NhDrb/aJT347+FzBfCgab0xmnQtaB516Rp2xXKRoRlwO1Bjz0BgG62UNSviMhxaxUmDu1SHd5VgP
8PB7oyEhW2XIVlFf8cklrGHmoStYEw0ueKAdBbFXbVTvR33cCUVbj6h+GAV/Kw14OS0cpCVwTk+W
Szv4JyGBv0cE/qxGhG1TF1sO1bFF2fPHyhivVms4A3HURf5J3zqCVE4OQ8OuCM/dXa7nf1xv/Ff/
nsSBSCFlUYubf6p+QD/KmNEoEOeYPPqPQZzm/jKpHyOZxsxi//X6+d8pjX8roP+qEP/fmIakUvP+
g/r5Lf+P27fp8/cEpeVnfpXQ1heuBU5xSCmpog1bkGz0q4R2vgiLOnnJlLSlSnVFefsrD8mS1MmC
4to2dMHyIP5eQlvii015vVxfGnQFQoz+lRJaW0r4346Y/HrdtqngJX4R077mjv7hPJePVVvjRIMW
wxZCNgsyiWig31zHYHCLAfoQPbZGQEmBi44yU4BGJ3k7nYav6LwIi9Vv65z4+nr0n+wme/XLept2
1abS5KlKZnsHqgsDoO0ZPS0INV8QVCyqAZryBtIdmYnTzYznmtN+PYc/Eie994P81ay2qR8/gKi/
q0zrSQ1IS1HaA12hH7UaA+pbYMbTozTxhMVlB38i/OE70JkSWwebrrSbjtgQisoZssKA8hVRz0tR
vesoMpynQBvPBG0cZpXZFrG+R70jVdTR6T1AO1cBaim3Rk6tRHmgSQFhRDfYbbr0rMQqBor2FpSd
toXPS+1K2vkewKa2Jjs18AoJiisb8ZjbCjkpqWXcIrwYYGSVIZxDejY2nFWkxXhLEWw5XhFgkCWr
x1gF6vQ1swifHE14Ifb4YpUMNQ3qs0EfQSBbzW3boA7LS571oCffw+BTTSW64OBHXw9fE6NeqvD8
PNgIkg2cpZiaSEw17RXdmGxL/+6SS/y9DvoBNUSeNQ96fcxwGW4jbWTSR6aE6oiJUL0zfli5s+ti
a1Y1hezMW2iFlbqeMMow/sIwP9kxb16e3wy+zBd11vOcJuXWieeXApIUykPMHpp6T1sOUlo6haiC
YSi0Cuu6gyeCUrXq9Q+Vd8KrxuxVrYlMSTuotPNzVFOzFYCIibvGvjACl2JrDJ34zlCLIwCu3Wj0
T3OiePMskIsJgmnj8WvaTpUXQjt28DuvKltB4w6rBX/JezkVx5ZwHFne9oH5Ve8RCaZ28F6XND/n
qUTy52qMSij7LzbSriz4wKSyg9vwVU1UsQpCI4bWPLqzpVdkzGKA1sZ1r0pcMhO2lqzOVW+uiT3q
x/SGxiVkhCg4ky6peZmOJgycBdH0lg8WjGGUimXcNmFfjIrHgcMLh+ldQzoEc17cY/3GyKMfrGW0
rKsL/i4xlqhPeWc6fc+BjoW+4NrDL0GId6ff5nomNgO0KBdjXIlFitF2go5sYPy99qVo3GMbc6gb
KvNxJNmPoTYvBVEO9NMi28+NALciY2tXMJgyA3Fm57X2AGj3RhXWu0k4Fx17ctEvEHXKVhcXOpqI
5EhGwFOscmlXsTMxyK0eGpO/U+bvnehPsAZeVYcxsRLWi1Q7jrax3+AzlS+Klr3GMxV41pYRJ8zg
UBJE7YdvvuTnEwd6C7iN9SyY9rQYEqjou3MQAhY0pME03ABRqIH2wI+jRRwcUiiyG5WlRe+ROJba
fCxJHzsMxUOvz/JwHUPpsb2jTakt4ttmKwzQm0nUEo+SvXZt8INcAMai7cnQ03u9C94dFMScqLiN
jcF+RM5Hfz8D9p3XYMoN0A8Evun3eUXJxLGeW88kk0PYTP6ZO4T5TIhqUGZrH3O+6/fhW9UY2iY6
RgFu6Nh33no1pSTSABI5EPCHfglTIhjDVSxx39Y1poBQPFcK7nt0C0xKoLNzH5/LCqayUQK2HfRd
GEzP0geJN63gcaLhmRbKQOy/OcFIzmrD+5WP9WOkW28QdqBXB7Qk/LzySitjUEboiQ6Txy1KdOgi
riovSTn5jAcJ4NEzfd/Guccoih0C2H2508naGdRnfQL5D8PJWdda/jnmbwyvBKbtmZVyuddE+uoU
3LBqTrMtzF+UbMKQUWrPHU3lqLLt/0F18pddud9Kj3+nhvnfWJ5QFP51deK+1d/fPormt/4eP/Gr
NjGcL7oqhHBMqQkNBiX9ql+1Cd8yDWFqNhWLpqqED/5nbULCI407TVt+UDdpuvFTv9p7fGv5muEV
P2eZumn8S7WJ9qfaBGa94fB/nc43ejhp/KnXbCpmGc7CwGpbOF4avOGS3XWauetq0ifYcFOLfbaA
YbS0/MhxpiHCSEhwlo6/w9EghyaT7zlX+iq11B3ESG/kxK9nHcsG4Y1JYdOWk+/jeEMboqfpVpwQ
ZQWZ+anwDy6yVdhRihu24WdiiBdzpNMTeoFioQLoxJueBM92xQS+Hbd+HbpzqqynIFlFzbzKKu0W
GoDHLbGWE42+sd92TchNjHCy69YOwqcAOlIWBJvE+OosUd4K/OJmXDHuWCl4pgasJ63BrDpCf0/Q
kIOdCRQfg/jNkKQ3BO5xfgdrlmRILJh+VOzLqbWR5I3UjLpXeA1x7Jz7Edm8awKK6Y4TcLK0SdZR
x99Tk28IHYdYuTGK7I5DoYftY2uUPFnyVXVpbZB6eSRzkq9ERYTuQOl9SiJEK1EF9Kp45GuS0KwN
FpU1gJQiCm9nh8P6aH1N6n4rHf97helZNcSpIYwQ1amankpNfhKc8MKO9ZAQpplD+hnC5KHqX4sB
H6dt7SwnRradrE2+HYOMYNzffNMhbjf4+2gY0rkkHEdjl5G0KQjKpoPWWj+YLu9N7PBabIN+JxSh
wLYPu3zpujjWxi7EfYC4ROX4HqoAtS36q33xuLxSW39X6OFl1DYpcCNfCdeyTje65h9g2a+tOluU
aZ7fIsp1ypa1HnVLlaSrQpff4gHqR9U+L6+5y82vjT9unDrbd8p81vSG6ndvgrgFj7PpCmsjxPiW
l+0xh99Xy73aQ5qxybCsfFO6ErFTnmPznpKbCk1YY8OjmuJL0ZE9AwevwKbTWNl5VhqaYBzamUhO
c3QhXNmjBMhgnMg+de143Ix1tjXFxajucdKtM9t4nEGBj1aDsOTR4EIrYW/6zw1tlT6sV02XgeJE
wI7ovi2L23T2X6tR2U32We/s/cKaH2UKhGTYjdnA0XwZ2DheJ+m22iYu6MZbLs/l39BRE9po2jMA
nXiG1lMByatnTxRUJfV++bfV8HsZnKAbe4nP5V6ph6yXXty1HkeDA3hpt+5GutbJCpznZsifyhmm
Di/aB9oU2sybF7ITtLBwejDC4lZbrqbRXkcS81mc7Tg+bXx60ya++2puDnVW3CK4J2IkgMzeRg+1
SoZZHfmvuWG40+xsp/aHSItHgsCOZNWsSlRPY6ce6hCzi/Ft0qTXYZMn/AO/FhGZZGBxbyl4ZxZ6
qDmdkqR4lHO585UXPzVvTZ1bVnPr4DBZIfrF8YcV9juHd01a442mMToEGZxxlEocc9uRaZLJfocp
f2d2wB9E+doHH4YeP6CJ2QFrQa2PObkdgTWpBzuiw4mFJczTm4mG3f9gO/13Nsrfdtz/S4d98x8O
y27f0pax4+c1Rfkalbz8/Z+bqdS/GLj7mZKxbKiMt+jG/NxL+Q7ndJ3NjJGXKjX778d8zfxC+coK
St/MWc75f4891owvtjDZ/6RhqAiRNPvf2Ur5/XQTlh6RZetMqYjR/r05JYYgUwLEqIgAAgx1/WoJ
UIAkQrXO4a660wHcj/Y7AI99mTCvCb+m4buqPRgcHSQFtcgzTwANAwLsyYY7kou3Emy54gLS6Qaf
LTEz1ko/jP5zwQm8YFjzADQTvfkbKV4lqbbdm5X9EJzh73PlHrGDwzyOIBzd9Q0097QCFXJDgOQc
HXGOs9PsE9b3sQSQ9qj+AfDSRCP5gVGKOVU8J5d0Q2RSzyP5KM69biKMdFwsTBsTh+2EsjVGc1ZH
2lYnwN2MCPzMvJo+4lIsaDESgRVuUtR8iWto92WAiwWvlQ2UI4oTbxinzfL2wH3wbPibE4paQl+w
QUGfzWAXKLwEW5IbuqsNIkdFtokUdqXsxU6+rypBogLvs2n7OG0ANTL2Shb9P53wetKohBl2qJNb
WrcCGYNPspKPfdZGohcZw0oMj3YaewbPe/QxHqkWTo1wz3Fm1TvBpo+SrSyDTVaENwHqX43JWON/
ylHuMUDw8ud9PiVej5KvDMJNFy6oN2i7QcNLQHMdvXfVkQAet2u3PaEjgB0krRls46a2MpiPLOmO
IN9BbjWuRkd+DJKtP9fkx0lXMS4j/V5y1Yb4q5GsSvKRjPXUSEYdz910UXexeRdEr4U4FM2b1QFB
QloSMVrULBXx+2Xp/TMrGNrBy9SLgXaskBeeUw641S+w+lSX5VlGho/KvGJUgikreFd0NF5L6kqx
RGZgqufn5rRf1ygq20jScIk9NWZoREoBEWrEAUec0lUu1IS+uOLc12W/XkDNTIwCXspYcfDvSftW
3GxU2BCxZDbBxlTf+wpDbtgwywLDoHzPZpw142UZESi0qweUaD6BHM3MDGRCr6u4KR8LOD3EeInn
m2hjo2E9OiQbOYpXxUwWgKQAUmKww6DutWguTfsuw2ZFOBWzMS4ILq8h0Gg/MZHgn6E88EyOZDlN
/bxgEBKeTaY94GmU/tvYilUXY86HpaMSTN0cZM2HMnPxLDiZCH4cxk6/4apdvE4DITFVBsD9UjKm
Ew67Bp9Ex5AoR/UkyvcOxT0aMYt5X2LD1bgkZuxaJfprroGUAZY1DuvKjIBKb3uNpE34BzbxM0E3
em3PiwzRqPtECFatm0TkJhujh0XDQ3TkLe8Z1ln6CqMXYavLtfeSJ/v/yDuT5biRNsu+SlvvUYbZ
AbOuXsQ8M4KjxA1MpCTM84yn7+Ng/n9KyirJat2LDGNQSTIi4HD/hvudi1x/RVZyKhUc2LJxhQcS
F0qi8dlRBv69lwA71oq42hWuXIq2iODiBQfFpwiAI230/kNO9F/07cXPKpu/9kYLGQOiONWkb//z
3migMEC2xUC3nnyvc2zc75jG5boaS2YZUYMnW1Z9mpbLNpPvzDk2ic6tpqwQvpgkF8U0bEaueKdq
+37cRissyYBnbSARblr6tEVDjVKlv1yDGWD43RmulbqbnYWoiuRaSUkFcB/BbDK+y5tsGOZ7oM5v
FIM8sEKuSXYt57YBsaXBe8IN5KjPpmAEllItV74M+RDbZ4+B+AQqkae+m9HndOPx12z7gLZv1Vfv
FcWZAVFz9A5nGN9mKEFYcVAVXtj2HfajaQMgb9j+/tPVfk7i/vnp/toWEfCxGeAByJY8xcNjGQtY
JT7LP2LQgqIDOoym/G6YFyW6jHSBmb1e1dXJolX8+1fCkfljqfvjlSAtos4t4JNx4P58nbNOUZy+
jrnOOYfdpoBnxGqHzWOqez44y92UYGK9Q+5cXOLQkUmka03GgwFJZFEsWQt7i0IpZshBPTLImVQL
vbjFOXhioKtQu46lsgfGoYQvhrGN6U+pNlNsYOHau9+/FXla/y00md8JqBGV9SrfDXLHn9+JERmO
qjpJy0jdpnLf2gbZgWrjQnfKtWr5+78lRSv//FuGLQydTw092s9/q9ISNwiGtKXivKESjmF0gi9Q
u7WGhfNGJfAPf21uOPz097S54UGspNqmhdrs57/XU6BTdE82+NhvpkjfC4/bCo+HuND2A3D+XJMD
Au/ohD8pCpP3xrJX3LUyPPe0QmlGrnMIOpWD6qxD0BEbnCOAALT2LHf5rIYcMcXPfoT7g1K8ARlX
050bBk+RAYqam7wPm6+Wou294LEKG8yIII3W8A0ZD2eqkpajtk+S6Fo7eA+75c7M3sFlrIyRaUE2
i+HGbMWkfiknf1227z2JlTD3KoerDCMUQds0qhY15vI1hkxHjldm7Lx1P5661Nj7jMww+MJIVI3S
IGKwgRyF1iyiV6O794x0WyufU1PbM1gFyYE4p3yniHrQkx1b6JKVsoi8AZTxVW8JZDrQquz3IS9b
Hg+6nBLteCueNkto5Lv1+0c9Dhfes4qcIocfHpukY5wnbHkyalD5GXzjaJ/gGYHHr9zoK686tG8i
WsW29JiyV9340jXUGPD5a6D1DcFW5/BDWcscJigK5Sujwy91CQhi4zMpEmGygSE6HDUMT4h7xmxT
YU061uWiLamfo59wp29mfFWKbuFRadTxCIYNsNDiV/m+5IGS5i/UH9E14xmIdQgRpBaSoHFRtc+O
jSCU11xy5kkPZxmwofVYmXctJt42jH9z7mFI7MCqzvllEZg2ykwACTPmFDgmYVYvysbfG2H6Aqht
pwENyPs9+NYVNJJ9UDsXYKE7W9AKqElRERi0r0YXMLGbrhKsmcDyrbFXgZ0LR6/eDvnODCNECYxE
h+Mm7xMcTbq14TN7JahEt+hlT+hJNj7HSsehaer8dpOoyg63eUeoeuC4DO3zfC6vHWCldfylRmQJ
n2fh2c8acpwi/9byLjyiTXs4+XUOlBYRMUJiGR4VeNErWbXruWnkiWSl73G3UafkeYqSpRY12zEt
YP5ROrkxUsilAD1gsRYj/zHOqJlbxw6Hw8j3903hPyYa2lO5IJRnGhDcV/cdZhhFHKw6q0MsQmyA
hqqr35lH04muAVUua+sknNPohLjzAF1+M0AAZdpj1kquIxxTYmoWfs6LG7qDm27yepRrueqJZlVO
LEzkR5+jTPDD9UHuAx0THRLDrphMdkDlscseyNeLDEWIblx/XMm7MqzjxdQh4ODIM8oHVsCigHVG
dwnvRninAKMWhU6sESCUy/V94F4FbD25XzA9tCYsysUwn1atBW6KTVB1UWyUu5RSHTSlOb6tWC6j
jKqHx7R5k0mEKI05x6gYwBf6O5X1+VVkEY7a3bunKqjt/bWR3tr6XQZRvblnjpJ5hYVJFB64wQpA
GPzAYB0oHe6zr4CS5qDYRnURI+WiYWC2j+DaVxnlzKB4z+qXIi52er8OjAoRRrSIXEDBjba3i/Ba
U96zeT8dXTPkElTvO83g5kq2AV2sOsDiq/Z2pcVkfo6Z93NaXjYRo1fyX2VmUQcFUveMFGZloARM
5CQe12so/kosWA0ydXA5RV0WmmkTwEpj01rKXW6WR2RpMyscfsUefq19cikZNs0txIuYXsco3uRn
bhQlSdY7zbS9IM50+w59MEF2XO1kRtUirBDIrmzKriqjRmZpLSk0YYKybYdyWfpoQ1oyFg1ShFfD
NvK3ObtY5bx67Wse2kTpS2b/CTBeJY65q3K8kNIdlxXJ1jO+Y1r2PUS7gjafdk6y6lsQx7wGFb18
Aq06xaeX5RvgrtJku4KQnmlNVD2w6uR/Q1qslcbcDsa5JYLMgwOTuktjwHm2yK7UDZdIX8AI9IQ9
1lKPmPBvJgZ0EF0yEKXdyvjgBbsieXTbYxK8mdNaGKAdXkPrPaR74z/SFmJMzl/04E/sh6TyF635
/V8vNo/RzzX3mnKNqQaWDaVSoVD2BMRCOllBEEqYKuwtgjw02GXCVewXlO2gd+FfHS1LS6Ftz6Gr
bnPtOybfPuKkllHGsmQ2qt8QZeigKaiX6eIFxALT8huTJrta2+csAHy3tMMnp31snIOf88r0eEMo
s7XZhL8FVrpAJqf6j71slmKDwL7pUWv2mqfceByiLwrbMyeAx+1DstoA2GDiBEEnZFNsAE5Z8lgO
a7pzdgz/ihmPfawd3OnS5HcjOyDMEV6evGRT+yzWTQ5wh6K5if0K1eqVDz3AW45I4JiKEv0Xl9G9
HPFjrG8sxjljk5aj71BMtmj9azBNVq6ogIW1a8YKnzBauJvQYU2TvkLBsdA1detiydWU+IyN48rN
eJltsJb1jlLBYIrRlJixw8BwH2NQlJrL2B33lAXD18y4kdj+NPxMXDq7WvJaEPhTB1Sgp/TBLi9T
XkO4bDE550AQlKE1/MxMrkixirUX39sCX8GXSi4gmMDADXKBoJFNMgPwrNTkdj3bLSpk1KuJtvOm
F0t/RKiBChcJYPtqdp+F/jQyMpe04RJ1IEPOQcjQPcplfcS+BUdG8JLgrlssWxCltv26RVqne83S
oiHBFCfhQbVy4JojmrgZmbnRB+oybJIMQjbpSwVAf3BcRqx86bG6yGBXlAm3Vd5tBPS5gLjRxN9C
YHxiE04Kqqpa8iD/ME7xWFJZyyCt96merA3sQpUeNOH3lhqImnyqjXQfIGeMWd4ogMc6/q5Nn9J8
ZxiPitotWoyOTeWxr6Klrn83sEbKQh+FLhi2EZaQjtuQ9V0uFJ29SfO+D/1jj2g0TSkDmy1Ktq1a
0t+xv08GwgM+koJ9rhqwNuZrewzWO9tmKMX+bqvA6moi7/AV9P7CdE0MF/qlRt8z0V6zkWl4xKMT
WmaX4CildxJRapBDuRXjhsk4rVRaCxUNi4j29jCFkBUAsyHowh940QO/q/Ad1fVibQfB/P/D1CQD
jpYRU7Umd5to1rCtkTymqwZtaozZSRwgCAAU0HADAg9eJrEJhJQXGifAgil9s9vJXkGAYLgpX8d2
WtVEj3KTUAQaYu1UykmvwURdzPbuthuTlHAQAywiohH+N7fGXcJplw2TH2rWbfKM2UmL24xpU9UM
tlPl35t1IifGXseJjZ6WS4WMpfw+Wv25pioVUjyI0pGmi84WwGEBFcat7pIEKCXZvuEMG2KUAc2g
Qq8qoa42gWTN6n7NEB7IMGj5MQ64abXWurMbRM+dP27CCMDAeGwrfz+F6ivDw+zqgG/GaCXrHY3V
njPisXq6t0ErwNredD4VJ+p7IfPUabSRQa8sG9YGCl/ivCa/+QX/h6lte1S9hgg2MvCMoVPUw7CR
ZR9Jkkk5zRGFrxKF6Ses+KaQSRztS2Vxy7eE42qxCwgqObIXvYN1UP9oT0eWgyp2Vh+s5hrk0Bzg
Wi/R82F+TXHR0MBbrBIsbUqb2zGivaSt+vJosKbH/l2K5fU98BEsJ7/Wg7oXAPfdvl9j4URBV2UG
6nmaqgtDYBsZswcIR79O4r1molmlSiiDLCbWds0Ub906uVP66tIb9X5qSkDF0bOBFqANlFWKeemc
3f2PpnD+v2wsCDL4/75Pf8mr/sv4U2dB/sBHZ8HQ/kOVujwHGSE6T03qPD86C+Z/CDmEQx/e0A2p
INT/3aSXAkJ+gKI/ZS269KgE/9Wkt5AkQigWwhTk2IYsHvzf/0PHxv+W/1Usq395/r+yFnZJmDX1
f/5v/t5P9QHGm/krlqB/QTHCpOcv//0HAaET2ENmuQy+R2E9rGcb97DEAwaoULAMbKs8+9UGIBiH
km3pn+1MonIlv8hGFFiHuBAXuu5dgCTQweyNaFVWDrmolzf2oq97Z6XIkeauIFOaXXd01/smOhOI
RaRk6gOtmJi40tQefGCu22Jsjd2k5neqnrvX1ExPsZ3p1z4YuPVQw5eVeB1KdE152BR3Y+CXZCA1
TF2PNnozMDpiNsI6+Axyb7TO1p80PziqCiojvcqM+RmyF/eqT/sh6OKrpRT10S7s+6hzjev8oBXi
K5SyHKGX2ZO0jurnD5PyAEKc6zjnIe/o+Cm2sR8MyNrz258/kfkhcLq7NISv4bT4A1E3nF5b+1Nm
dcVRs8sWJw5DnDX5oOS2f+grBw/U8hPmBPXNLhJ4/2li0Wism4cpfsW7+cqHjcGHfEgtRElelFoY
NZbavVdDO2pBBIDEuSFU1Y8DeCBKcDVCJvCl1rYAV3OtM/MN2H606YAvLfLcQM1Mo5k9y3rEESN/
cJ2keDBw72I2KfGP8/fAyoSHJgimxfyvjNQG8IgIQBntf87asrpMuL7YAOvYzlonYaQItIHLJKfy
2WeQCqn/WN1UlOCr0uCHV1qgodtIIVk1Dq6KcUVMJrlI9lQcWFwXg6t6Jc1v74zcvagQZx4FTrGx
m9X7vvWoWU8lLiDQAK7YVRMoqJE93ZUiDaWNa3htOyPbuVN+18+pYDfdKrkcgj7GMtFFfBGm9MqQ
EXLoQjtdBYERXCkc/fUQe9qhxO/pZI0p/sZRPOziIa1vJfbPiLx0IPGsH/jD7cpizHs3Ly7aZl8q
Bc80zGDuVS0iQ2ryU0XT8KluLbzrXE78AmDLURnwhCpt1d/UOVhZRXvmf69vjYAKkPd+wYEf2cfZ
oKT791fz9xrRKZsg1F4+/rE2DkNlZitV97DAkVTPEaDfXhkRnoWTZt4n1nvP3MgjsyH4fXbRexK4
3m5yZxUGDln2G1gCjvsq9O+wHWSera+j7gDxKN1MdU/fyjXSDSg/Bgs0cP1NqiFd7MnIMaPN4W/Z
wcNovBT4zPblcz514jxfusjxH6KI1DyIPfurulQZ0wUSaX0VzJPsVcN+67NgOIdO4GysLm0PqZUz
yeRV7ARuEnwpCp/AWY+za5tV4IPU/ls7AV/Ug2LXhm32CKJv7QSFcWOy6Rq14fhJeGW3wWVkWlVt
h51Zxsi5548H1waUZ9vM5M/fx2HL2mToC49gQy2OzUxbjQMtIqvWr80wpHvBSPuKEQPqGPDLHvuy
GPdqhWA0V3rIb1FPkbsuAMXO0Jqxo6TXwQ9cY9Ng4R/FADqByLVtKmbJoafcAt1tGWeG8CdZIIbo
yCE8eDRRrEawailXqAYc4/mrzAn0g55xK9dlANEBwzzYrk5EAWyaFH1bVVVMRRLDIHZEQYOMJtOT
4yu3In+HY6Udfbf960HHmPzQNiUOIqyt+bWGgIP1sZd7AFCSoAxPKk7nMdzgwSzSr/KLHMk3xsQ9
txQmQ8QsmdeCxW2YRWkgBKoWuB9JZ8tMzBaw6KVeK90OKjdTbk1BGsjPVKGqn7ywn0BBlCXegl0O
9n8oIOuGI7tmpZ9ixd5DC0adQaK0CG0z2jmRda+Mk0rlDKuL2CF9NNV0AuHQ23v50uAo5UCmqgBc
+78eUMQGS1sB1TZ/D1z7FrAR1gYGjWTbG9Z5YIyfEt9G9gnI5q7S0MwC2t13JVNTMHY8cuJ2OGef
e0Odll0SxofRxxvUrUrsh2INDKnzFoWf/d4n3y+n9vnjK9Q94Rinj6ZF2I9teoNIqKn3GJdgCCPp
evNDK6ZtoZNsJXW2n2nctmHUy2nqU28BL9vYi6QZrtg3GLteozBsWXxKkpfqBhMeoAb9jKzLin0z
OdjquFyVxBbxVcCmhmCVmhczTw7mxFhPr8MDiNlwqVlEAc2K4hb1nXlPGAquBwQC3IlVitdpIifd
bTnzPn+Vjx7NcwtZ7QpeKqe2ULJLGho7l/3pWDtUbGthjZe8DUjdB3Mp8i5+yDEf3QhLIAPHqJlu
cj1o7KRUYKaCYoI1uuKpxJQTMwnqJH5vE2e3hbvJq6rYV/Uoc1QLbtmASHVe/amBO4lAB3/GdsA4
NJkGXKEyb4PBr3P8KtyHUdUdzLx/xI7JucNRuTt+fI5uq7TrKBiJs4vOXKeto10LUGZbt3cC1M7F
zZfuFxbz/sID4SyX7/yQsmZHv+5OuvxW17XpUjdA8FcuJbeo7++h00wkce3Ar5n5IPKghvlEGzSE
vCHs4Q4WRxtg10OEgWvRJWvzN7OkLLOwVUAkKVLfABWuHS9T4F8oiISwqZI4eBumpuoeZiMOzXeK
TVLU/aKAU2FRGrVOiuJv2UkdrD0a/aloy+/BF1MrlZ055gFdXx/ujZKbzRqm60Mfm/nBbgw4FypG
phSi8YOFfRZlWX7OR4oLEOgqwDpBt0oLfAlq1NtHbaC85wMx6fo3BbfU8/wgVOMxqSJzXwDEXghp
d2hqNNk9UCanNn4N3dD/HDYS1RGlzNRptMUiN85uQMY+QW5o7u00sI/pRPUu70N19UMs/V/0d82f
+362y6A57B3VIna1bXUOoH+MUCOnHFobW5flR8RRgx6bOVXxmAXn+av5IRv5XyKlHSmJ9icfl5jz
IE+c+cHwalNq3Cqyaw/Imo3+31UyHEkc/zxhyb6wFKjfDVxzL4zNS2HZxuFj4zem5n4+uso+X6W1
Kc6uFt4xhGgemxF3pcwNvV0wKfCYRvRxnR0/z85ATsGohubEN20Iy89NIJC+A9SCvR0IdIe6eWvh
pBNGc4/IZ6OtpX/oM8re3t+9OPnJmSrz7KqF2ldHEPxLx1Qv6TOltqCzqIGdn6QIhMIQUXRKdSN1
/9CIn9uW//hzrurSnLWQHRu/pBL2BEo413l33oC57bpN8vcQ5Q1buGltPMOc7voR+2oIgDg13KaY
upUXVbjqQK3e1EggPPZIPNjwdYuKU5yn35jWi3azj4uowYH29fjxTPfbveUQnI6BgaxWHjJog+p1
UlJK+/3ycxBx/fwhOmiYpYILSIKt2fYvzVq/cX0FmGS3mlHNeiyoXnaaLvt373U7Pg594J7ncDB9
NqOeofmhs24TimWnsNVrEON+lAzqwVDK4NnEeWVvKtz9sDIpVVXEpK3DvEEDg2XrCtEzJME+xFnF
sGjnXOdn0eik+06t1o0RPEeSq1ZOuXmev7L8Ul0OMYXuPnDKUz+d1Ybu10Trldoo1N4aick6Dlib
Q29OqAUYyacPJBqBc2mVHl2n3WNgnd9nfnHEmVsHCjt8sRx0MD2B79lwlAmzuhzfEpxIoQkCQ6SX
NkNNhwZ7w6LTjvNmKeAhLie3+eJOen0vmtdOHTE4nmrl4ufme4YXxNFVB79gzCGd8KULD/Qz47u2
UJ/nX2cZSbMYy3Druy7+JB3cKTUvk+ffX9F/pLzytmAcmgjQYUMxrF9a4g6dLjfJKP72ffOetoP3
YJIU7j1LcOKS/D74jdE8pIIPTKUZx2scKEICvKKjZBzM0XMQpanUjPO6vsElqG52QDVrwAG7ytP0
vsJ7YWNbub2ygOxB+qQD6YWiujGzj7mHVxafkwQtrUqaVGhW/aLVkLxkDOCU1PdcEpcl1lbEPkrm
gI3Jsl3OYbx0EnM6OBFDtT1U64JKolkXZI0DA89sZsPetyJ6mKVLuzqNPLoPjfE1RkN3/f0HCAXk
l3uC2QKqE6plC1m+AErzc9FAtIaRegydrFK3e7Un3GxXeMOhcjGKururZLA5VFV0N1GUFzF9Lpo+
6cYJwvoUlHDBBlI33r3xZI8UY52ybMEskq3PT6dkwHCzGNNDIXPImpraJh4HWgOmdZ1zDdfOLphv
gF1EsbUKA9vZTHn+iRTaxOKd2mKI2VWgkZOaVTNdnRrpEdZT7X7+aUcNXbowCZUyzn/w9pRePVAj
ZhjS1Jd8YqcrTPxQqkfbgYAw6rW6azoMrBdpGiTrOXNzyBejEIiXz+jdJjTV4EFtxVJ3mdJqSyN4
CJ0UOU4ceyvNZAQwiKb0vVLardcV7UtifCmmKj079GBOuTogGYveZsIv3UWaFrIFbsmDuHWn+6Hy
0ZOl5omJfPXBTJWTo02bObacH5TW/+uoGjdmZrdPveusPwIZKGbNxjZzcW7cUZwnztgj+exczzAR
sZVQ6S7A52B4kmZhBouwVF4HUwxi7wDnXzbucFflVBhdj6aWmk/fswnWoyZyj0yB6xy1dP06chTS
iODBL7Ozk4RiWUCXPWdaDhC+vdepZ+2mIurXFRYUzCm46Qo5F77SWBFvcNjUT4AF9X3rSx2qQrT1
hwWrGf9YsIQlKrc8E9focX89CcGKu0M3BkypK5l1bssgXzIGW0O5By6eOJDJTJ2RT7P4/HGhAztR
N54+DWeLYbzVjNz/m7uvxbq+rtRx3Llj9dxWIjolKamWaePhRidlbL4NYE97+ucYnumcTBuwKcHZ
czybdCmhTzE5rji6HfNdzBtSEwFV6h01L3G2dVnVd917kdTaqZNVJhFUNy2Y3GutAxrk04EsX3Ul
JHOe5mQTex974IXvk0/DqfP2H0Fy6EfuYV4gngopAFZL+Vmkk3IqEpzCqGRVwFNl9t2hmZtzlzxH
w6+R7K1cugSQUHqHMQru0hB9hVPka4eBfZopMXyB+drn2DLvrLaqFh+xrl4Y0WbOb8Yavmpjqvic
8KBMpb8qukTdDppxiePBfx4qRWzBomGrF1bBMyHAxe9cHAcZUmZxxQyxOIcuN06aggUkRZTMXJpU
JVb+aCMIjaxLwKvy8d7Z4QYf0x9z7/y4DteFrBDV891aNJl/1CpoyB45I7ize+43aH8FLjBYPkna
vbtDIrLuxsHaE+4+/GnZ/VpcdQ1GvUEoYf0Drln79aQpTcyl4zbyluEw9sdJjutCQuoZh2VeICqe
O4VaSWMaB6FEKbUuGi6LqFfFsvMB9tpyB6A4SWcJa0h4F/2tsosiXkXu+aOEaoWvxpwdOHksThHU
Hrv17guWFPjQsIewAoHPq4Ff21ru3mVMhDLEHMSgIbp6N1CAxOU2ROI2SjrLZHvqTh/pzqmJhRDy
3yVRCF9gUnwkFU1U01BnVzZwzFimSYmHizGhYRAphDaVulc/PIYiZrM3MLugitNvSwPbiUqu6nmV
qb6nrTN2vw2uJNFe2BjVEXGop5hzC2ey0DuEpvf4sYiVuHtkreeLAhHKrofGfWfikbD8SLOyfsBd
Rb7MoUGU1HajsQ3lU3MgocoFuFqGypqvmWsw2cLM+Xne3RL5NNaMOxJfex8kdv1U6eoKV+vhU635
zd5iEOZjA82dbmVnqqIvrM4ZD0WcXB0YmnuK7QxU2xayGYNB0vlM10Q77QMKTSTMWkFCynx90Fnn
YMqe52poi0B6g0K7+DygO/Uw7+yMPWaN2K6ZnFW1l0Hm84I3RkZe2gn4oi/d0yLj5ffL0vxZ0kla
wEADIa2GD6Bm6P9IqKBfZbHdUfyYqpZBZelONz9Y//5qfkqru8EGJU+9jTeYV6/zepmg4irsQyEP
tRENhws2wFOTR1YphOGcnvFU2/k+iJTkyARrsZ/UjAiUEYL5qPk4b6Zz2OtMkM91tYB3fd/BD1hi
OuWsP74J/xI7gZINYSDh2lTApCwT1tTgkUXVmvmU+YfUcF9m18UgYVOZSvECPTT9U/L5jzvY0glz
iPtJwUhCXXo0PyafykhQaAQ0Ej+ST6eayjMIY4+2fH0M4i/4M+DpKx+wzdU5T0pIyj5WEezvhwk7
4EOQUntNEmW4AymLWFazjLXBkBfWO663Uuoq3FAvV1etZerATNPkojhMILIaWRHDGUV3Da8qT8/I
EfaxQpNm8Gz1CcIDnWetF9uOkvI6dBRaA0QZ5OHTs5iM9uLl46XQnOAto7K4zJqRJHQCFFFbTGJ4
frQO/EA7Wf4LoAgfKmcU3X6/0CR67ufUiaWks8hU2kuOqdm/KLNVFsqotBbTEyWbii3Dv6quslUb
s3bgqxIF9L7YjIMY94i8cBlLK8FcSqvB6YfamtrTXtU6a9cDlOYtGseBAelDOIJAdtJYKq+oUHVe
d+fKjzbNDf3y+7fwoVf9Mam1NF435ouWKkzewq/pnxLk1OgxMGYYuxoPZAvNfTKQnQS2fm3b4ltp
Zul9jRRmB2oNuRdTfwSqKYhUTY33jujw8PbpbJEMnkMDbFBg1Z2xGDCXusDUdS5HpI+YWMkvzRQ/
7I92iRUxqRGEHtOX1DRLidwPsmGnF/lnNfXBKA9+efW8sAScpI+vqX6bwHPTbNaQDUY0T/TeMLdG
WuBuGenK1rBqgo654dKC54ymEbIa2N8Fc+7lBmRScw/MzthPwioWpZ2/5yAcAO0DhgQQvXW9ggke
yZj38NHchUNm7q2owAzQar/HNsqyIcYU+zAanrntQ4RVttVc8SAdbj0+QbVFUt8k93Nhutan9BLn
+UFgPrr0KZ5dop6wea5BdWPrbdypNlEGa/hdznWpMTgHJUM3pmlgeyMtDkN1QmVLy+QjPKh98GXz
JmwAVu2YMImsxtvMdcP5wdEcZg9VuMo2mqE+Ee0hUqtkN0QNLLyoctEOFSD2R9597qPPUNsgfPDr
XSY/3YCGn9Xr2i51bU4O8tiDn7js7lN5VxXu8KnDSC50i8/wHLJnJWv8ey9+AtZdM6Hr1SK5A0tr
PWBel/9Bb239Wp1AYU3/mGTMktu5Mwe+P7RvTSURCWAC3GbD8DAocUXWh1vyIRSMNxDO1tTpj3Qh
3yAxDMeRTOJs1cGnLDbdC+akqCLhuclPdH7ojX5pdnBlHWi+DDq0zCxII52/3XTGkhCPnGnCdrfE
jGAM0mMxSR/d+cvc0+PtKPsWuAPTY7ER8Cw9HYPcUegHVfjjaxH07ioQXntwuVDrCoO1jdJmOV7I
WB/36tqS+Uot85VWT7tToJfUtifz4lZhSONwFNRiner4+xv9l2F1DkUoOszVWaYgi9fMXz/IRClh
aedo11zK37JzSJgEvk43x12nJs09csWveheb+7QBHY7EB9W5MgHCn1ps+DCHE6aXXUJG1z8ih7DG
x8Yp8D/m3gposnmWsWhcNz5/BKdDOi37VDM3SU32PDttpyL4EnfOs+vTfxoDlNG9MIzr/BCOTnVl
1NYe/3DCGbII+OMGJ9+4sKmJMK5IsCpVCD+ecNjdGnSomFqC7vhtfqsWkJw0d6ZTCQmIiSy12YrC
A4dePQI+b2BLbGxjQN8LEwW5tzodO/m9qiCm04MhuaW+9Kzq8Yg0vP7UhsEuC5qWTTrE5KRvI/ab
WDx3IWp7LwU47W/1PssDBI1+tf39ddX1X09wBA4275CranMMQff6+f1luZMpApUTp46JMJWU1XYo
gNlTkG38QuVw0eiZ22MbXSMtvpv7vKOUtH60mfOGaeK5oIABLdO9qn1COoXJgKwxxGFublMZToIb
Mp4mQmxHUx/nWoaVLAmfhLvJRGndsK9v7ukCIAefw1KGPZHHyqKQkYTWOsInQcOH+my4bbkto/SY
JWW4A6peMKPH5mw3Ic2cwQlOuZyCTMdowtHUXjTS2ajmvoHng6i2DdThOjK4XnvYcaqje+tq3XhK
0gpnR0rFxWdR0GSM45ItDqeppwbF2RnwPrHvhPjRbE4T8fm9N9mXiAXLnKE0iOofpqHoESrKiDq3
qn4pK1AfPaS5mDDUJcbow3cfn4PnaRDF8mOVK/TOln7XVoext5gBUyCp0uqcvVVrO61AH9P8pkL0
/BH4jUlt7qq8846FfBBRIza1Veg7s9BV9jj43Vqo3vw2u+qoyF6qpLgIihXmHkm0v58TjDGhUYQy
4z4cwuHeqIKdQMhwnh9KRt8/Mgv5u+ZfoYRKtk7tqtzFVYaOpfjKzI679oxJXJTOUO1tNAzaVjUn
DFw6oZ7VbGwXja090ixO1g4h4cqxlMyDuZeBegHZhHcGWhiNkpgspqDFsleZlh6aGN1/9tHwwT1h
tqsf8bqkOawHd8rY5UctBBXIUUG2hC3qnCUE4+QgyGau3ZO90sSxkJGymc4VBU5YpAltaq2bqsyZ
Wi/RmE9jXzNF0+OaFKXbuR+PP+qb2jMS2XTtpwCV6MJSR/1aIOHYxKFXbD9yTxwHHz8SR9ZQRwHE
KUFm6PWdCE9e7EyXKqR9kPdsinMsYTJ9uk7c8tkqxIcFTVZFwz5U+tvHfdSbyPejvjr5PZ5d3iDE
xpgq5vpDAlcLzM/ho94yLyJ/oAYO4Y+6nlr2X7F6dDYj5mT00Ah/DB/9+4Q9REJZKiwKREbCpoal
KHa/o1FWbfRs6ncGLbA1LchmPVtFcnBiXiPxXHDct81oZcGqHquXrhBMIcs7wIAoC/TVuehWYzxZ
PIu1ArO4uYeBmU0GrnLSjvODCgru6Fdj/oddypSb0I+bMJuUcHB/siV+hUbDL5uwqXN6VuaASXAK
NbY18nwjRjX60DApWfjX0/lDFTqliwRnUr8NT7jVi00ylF88RyDkn79H3sWXkKvCUzDFIb2/dDy0
eBwUbiHnsf22PDYVBuOTkhSrRj6ldxMtk6ZUVr79VmZJeNY8eMS5WM9ndjuQV+A0fDeWwaEYqube
6ZKnrkDnbQhDrKq6B1xbJWq28UasgxWBpetYeJBxHeJ4lTbxBdcC7Q8jgYyW/fq56fD3yMDkZ6aS
1/7SnGlG2gPFoLIqKDMfcxnI/N0bVLEAX7O5I+hle2dC3fDKlRvpkGvDkahivqQ+443/j7AzW24b
2bbtF2UEeiRexb5VR0m2XxCSbKPvE+3X3wGozt27vCOqXlAkSKtECARyrTXnmLvIN/wzuKRgFwK2
TbZ1hHgqgbp0JmbukIRTsKtz0kWaiQA9t60ZB1i3NMu009IMEZ497RhWO/isyCpLssBZgwqj1RWF
FeUaDX9ZTPJkaFOJyKd5SyRFf2wTpkh3DV3zcxWQtKp3JlE3abcKq9Z6GOZ7f9t7UKN8++TCVV40
Z6hMQdzOwE9r/mKaI7y6ICGmA8IZ1+ukLFF9ITPggt5xy2Os74cp92W3mg4lnxpwNF0lkjqflvWh
5p7ZEd9TKKaPvVM9Lk2NZVMPLM9T/61yYMb00KmeayssjqI5y4zGdzuFzotehHSzXIMGd4AKejK4
KkKzB+mNDfAslCvODlX1WodhZGxc3yh3rVM9CT8eNq1Kk1vElw4/wijf4cwdMk0diYrYa+5k3aKi
JpY9joenvkUZuzzKpbH95wWC/LMbQnFnOoZjsvSh0if+5u/rA1fWSJ9EhlO7Ad1NZljlo+imLezr
j+Voxa9RYtoHtEgUzEACHpWcXa4eKmSLdHK8IqR1LyuCKdMKfkuqsGWfk1D4LsfeTvvkIqkMV7pV
1Fz2aI6WdQV1ODa9D0OrJd8ynThAp8YQSWrEPhP4G8c+y86CKFcqRn2NYjJ87lUGroUEixx9xZns
qqsdteOpJ4vmvzZiYgCk2tI9iIrZHUK5UV934TcEV5wwS9eF8/fTyTJgxLTl1LwRyDkRqif3IxID
bb5vxTVut6WRKo3J3GVJ2z/T1Sd7XoEg9KKTnioW+3G9kVEk5kGA/+gCSDpQUkKndZv2wt39tNwo
uFSVnDGZvq9rdVAoApH0mPVDM43ovvH+QXnDmVi4zLzSST1qeS53SsE5/+e/9v+uBtEScMahq7UJ
7PFmNe5/r3bJKPHJPHCQrow1Qd4waK3Sbgmcs55JN6tPpEgkl6/yVm+9e1aKvzPhm+e4BliYe0a3
9kvC6Cs0jkwq42s+hcVJ69qIbo1BgLnSCKCTtbNxIwYfZvme6aH4FurjRTcg8C73mBEq6KZojR//
/Nn+Z67JHE6XTN5dV6MWhBby989GLygufD3WtqXdu4dFL/iluR2IcJ9xnfrmS0QYg+uNLZ8ZSDoh
URnF2dOJdhST5Z+W0D8kkFqGnnTZ0xQTwfHJAT+z84xFIMCogoWYHMF6LtKWyVIiWt4zjEW8LWZx
aKjGEZZexw8iWy8+cFrsG5J/mBDOiSFFiePCBzy401q82Z4Vwsti7f7W12ZNijVq/y+BbVjf6Zke
sEKy2g8fx1muo0gZzMneMFrp/+U2/AdNlSKQoAQUEzpSCZfZ8J+34aBopNdN5FxlKX0U7qI016bu
BfOjeLJJXEPBnKxNAyHcMgSM66k/dC49AY1IUU/LbqFEVyTASLiTjq9ZZwSqdO/i19aaGkkds1qp
4/Jo2Vi1r++6Fh+RzBv9EPiE+S6bcg7zXR5FjlGsURHrtyCGWBoe4tQtz7YqrAMDE8xPQ1Y96Fnb
Hhw3nM0iVAfE28v9WElt1YC8+RruKC28CIX3zCjrZKsMr7kLrPB1mTIutwQBNYS7QtA1JZW5nE2+
A13WhgWzO/nQwKL3pOQvvJM1uUdfy7Zu0PELozUgbR4jIKMNbavZ5ApAVvU2pB8KfFCENxRyFPdF
Oz6aGbM2gvPKf+mD/AEHWP5ys9yFHi2Kegei8t/P/ZYIJbTjwNmD2LTOEHT4eoa/tchqt2Xp0h/F
q3kqGKHgUEp8aA00DSGvZHf+mAjW9cDCSZEZv9GkzDbCm0l181OD7nOIsH9jq94/IaG/hFa01emw
XBfZXA1EQAaafVrUPqTpFTfsuNEWJcN5TvlZsTrq6BPP2LJKPYSxw4TKaeghBhAlcBxX/3Ig5PxB
/3sliaAfaq4GdM+TEDGsP1aSSe5YytJLtfoqXx06C9DsRHKmOYw/bF5wVBaXvtBWCN34BR6sZgRK
G/QbYHf5MRusx8hBxJpMOyQJnnVY1i/0Tfp9UetUfTKVq5H+8SqqZHTPrQFrvoB9MyEZDfE0viKV
A1qSWEz55kexQZ1KIkOyzaohfLZyols17Cp95D/0EoQKVbi3M1Dxq5SMc7tDPtkRtblHq11tw9aP
tk1MJsKIQpC4WO3eyR67yNWeGlKY4G04V8KyMfAYCKL9J+7W5aWh600uIqfpYNjbEJuu6r3shmfO
phHO0H/W5dK8JrLJwU5bzbUmwqPzlGJYkAV+SdHWZ4IkP/J5vppUqN8XEbnos/YEjAmVoiroBOb+
fmlR1sgLmB9DIGwEjlIsn1Ugr2WfyPW/XOT/lF7M40R0K/wsxtjuYhr57xtYNIUTHdOMMN9kEpcg
TIdHbkYvdklsobRBqk583hARaqknb2AZ921pdo9Onj59zQ4N8vK6CEtXOz2XwohOmVkBRjXq78uF
fBELeISXnjyzXrfzcUpZ65Ia1u4DGsHLgWliFR3NKtmYWk0dsnQFegGmcGljGVwKLpxxz4tYn8lr
V6j4TeHrdVU5vXm1f6nS8HnRCwx+QSexNAk76stMJycq+zcB1x+xLlwamECgUzEsWnt4XbQ/agQQ
e8omSgARrjeU3223h3bdasWVEjC6G9Pcf1U9pnCfavt+IqFtAxE22wdDM55rfF60WCJwdkqagEaM
ai9FxXKwqfSL7uXdRpr7f/4LG38uSOffF/ymbiEHdSRrlb9fyuqY/j52VTyNeWmcQe8499xC+sEQ
1+UJ4RTOfT0qZLU5EjlVjSRRSPuEcJG0Tq9wr21m7grPT2iKhP5x2UjNTI8hPs2lJUEABPCtbnQ2
IsqdbTpGMU1iX/+31daf3en5owACkVwhWXWBtvv7R/F8s3RF4DT4GM1Hl68y3lDU2ZCS3+0kuJdR
efT9rvugvYiLV9f6l0BHUR7Tt/gEWkibPvuYgopCpsWKECeefogVEVmNHJ2rcPQLi/V/WyJyrP+4
hNINpR1M25B1lOSr9sdvLc1OZfkIAehrTBtTIG9D7dMsyQ32Khpfeus8eqmJ23VuJwYDyQsuqj9s
ymVDzVBK62DWBDCUpt6u9BqxyCJCJXEPzNJUofxiHbFdOoiVpIv+9f+pCIvZhG4rT9ZMAveEj5Q3
9uAjznXevBlHFMBavlKFV161xhgvpRJMIumQtNmdFmVIOxGbbhfRxVcK6v/PQy39BvKk67GhHZ1O
hEoy8hwoRCSlcZliRKVFAzjUx9msyaK+5sa7HP1si/pxoH3fdLeknYJTV1gD9hFv2rJIMtZfjjEX
NWExIYnNymgdNU9fN59AsJjOpds+YHYrSOehq+plUIbpcaknXKk5FADET+A6KKkcWGsbZkfFfunc
GNW6SoLkgsp3uLREvS31akGO4sOXbsWeQNsvHb8wvautiDEj09Fzwyxy52oaDTkjh9LW9gTEOgUz
oUV6vRyWyM4uZMV/z+rWffSFoIxKrLdKh7ipJ/5F6VvfWqR05cZC5nbn943YQbuaMQM9eu2y0X99
FVIOOdW1c5E9g9+wxxHbtw5zjzpOamZupevTaYkgjPAZatnlxxHj5vLxULWSFIT7OR3riunLbxl2
tGVGolWZzQQXV4YLzq38Ho5NQ00/6XsYDOMqyM2velOI0thMug3IJxiBGnicWLiZaUsvm6UmXSrR
3oWVpk8SF5aLTexYojTXZLRVc5Y8A+hrgf9rEWDqHo79qvcM0BjgvYLYvS42ErQMZFvnkdxGh2qP
a4BjMNk4WjB6vNPwIe5jvtPXcZ8dgsWUVIn3ECr8drnm4l0gMSalr+dlhdgMiN5XAVqADXiXXYCM
7mzrEED0qcEw/W8DjqXs+e8Vketi6J+nO5ZpI3z4MyJBZjX9XLxpm6/7TNUyxp0XIp31gtbMXYsq
J3E99iWSsLZ86eE+rLAHwEhAu+CNxQrJq36K5w2MEh17zVNmoPeuopjuIdU1qTBfzcaY4dSJYp0R
puuQXkTYKS6o01cd1IXdMDPUzV07z5MWBUlQu9Gh01v+Mm1gNOhe8fKIkg7fXRrIZDVoerqhf4L5
Kh2N/VI9NtwPzDyBmlGyhl+uhGM0DZKIL7QHSvNPCA74oi2v+FmHts8r/JUVTa+qwyMhc5tVQU22
7lYXza/MtYLL0kteHpmFwmeSus6mku3HP9/Z/kfJz7ASSwvNac+zubG5f8hGlRVUthYU6WZU/pPo
GDtUfLaLNz+KmvZXqgcMP+Zdy4ss4k3UgVb41an7Txu28SoMQqAMgl4hFct9H4cJCZJt6F/12Vm1
bOwMq58WpasWccLRyTNxMRHD7hodsqJuFxdhl9sGPhxmSTKBGOF4mCJ7YR9ki9diVLp4bf3A3lRN
2myYnx3wammP6cixdtAwPiZlbq1pEGdPBNJOcG1U99SHzpy/hQ/+n4/d/w56id1zZwkKCFDPxB38
91spTfHGyKug24jGwuDTzsnWkAM+g1LftC4OA6GH2oY4EnG0WPRvvZjEYKbbwYpwTHgVbkWmTR6k
94yxUmi3VrrxiUZHycnTZR9QSjC1c++QrpG1zucTQ9JcRedZs0r8nYh6Qi4WJpfQDsd1PEQk+s7g
iUCfqVJzsKyvbIPc3lkq20cdBncSOtad58XbuhjS7ZdqK2sAFfUm3qCs0axNBGd7g3/G3mQigA2u
F6twhBUTzV7AqiyyzTIc+OfDyQLE+J/BJ30ShwuDzczQ5Yj+sc4ystHpkzZAa73o7joJMgWfJhAC
HwBH06YoN6foLXTifYaqmJjlGUQwC/O61IM3tpK2ip6zpLK3XE057BUy47B3xH5pQcdeSvj0outE
wfZdl8F+UfVlyvso7Tx+tCyq8WZqytvQqm7nF0lyaOz4l0ZAyT5pi2jbt8Vnjon83s+TT7PQwyvi
TxagYfxo190VUEL44WZWyE0nORpJe3PrhLPPCqJntSatgPHJ1IWPRtGK1RAa5RutNpKYHJUf7HqW
oooY3VkvMnISmsA9FXZ6YioHjrVyZqxSy62he0/w5rzgJO4fOle7tW7wqHdF+VJaM1gvJO8r9V1/
k+BY6KPM/lJ/25LuEiVXvkEA8LJUnXxtkpWsGbiWyNNnHQ2OPOuecRNTSyVXTpGU535U8KrT4A2H
QPmMGuchqFpOnKighT3XrgUUhs1MQ0tpnWxqU+W3zNbFqSphLfk4eFdt4ZOgFBTjD9JwwNS6rBwd
v262ehXKY24QD5N7rQRYiZx+3SKL1IaiXVnM9eHWpPbz4IIP1zoM5XlHWzjgwD3QJNY3JVj3nUyQ
qpmdaxCtE9g3w/TJcIu84ofvyOfJcJrfZnE/NXuSo90PnU8Gw4X5n99F1Z7udYOUn06Ll0OdQ10g
H7xQZwGY5g9e5ZlvucX3oKxRzPcGa8CiDEFpz1buPRPzfcTtZ1OJzETu7sLzllBDdLThizyojLLh
bE/wfgbrs0LuIYm9wUJW0TXDrdOdC0YF+0m1oMiaI9UaNsrSveq5C1/f1ECRzk3f5SkH+ZSKlMHN
fMiXXb3y164S0dFzq+o5j5rbYm13uQCsyyZnVNsAU4t10hOtYdT3yFxZ7M/LvDqW/V2Yyl/e3F5c
OorLhk7QO17XU28gRV3G50nKF6hwu4vI9eTiRopP7c4r4aLBUDn/Kk5poR3FS8V4JfOJtv+/TSLC
G81HEO8SfXtW+miGmZSCDdKCu7+IBDVk3a+Vdh5LxDtWP26stHFoP+JzzSHyEH3Xx0/u6J3ipC/f
IgGjH++vvKfmvhdhYF7j2R8sSdQY/a73t0ET2WvDqaw3Ae0qyl3z3ipIXVpsZbaqu51llfElAFT7
QcmBqnS5NsZG/Tq10ntclrSeHADR+7l/TlIoMnyHwBIUzv0yuR8y88FTPoRmEMtW5YXPMI1jUDOF
QeM8evZRD7+R241N0PlLWeJodXDfzD39qQZimbkFiaJVLM5DG1bbSLezBytv4j2Vn0vZjUSrgcJz
j1wTD/JkPQvp9q+gCu4Xz0KVmayyx8m8W4Td0vKdq+2iyFVThQUwDmD8tWXxms14ozSpvsdVC/ms
Eg1mfSzUYRiVf2ke0mQMdxEuw3NM1vQyIMMf81MksfkMUszEiUkKgzYeJmm3n/QyfpIE735jPg/7
jULyZAxlhso5Frt0YIqH8SR5SshTOY2eui1NnOXMWlrYKf4ZYActYrWuxYT3nalv/ZemIxQezWsE
zIsqWk3oNpZHyWQebBd8P8aoEfgVp0XWxYO/tZOKmUfQd0RbwsqROTp87H4/ahLcWRlQELUBtDia
hOKVdJZN37jeMZ+RwKle6Wf8MQBz/eo5dgMCXGK6soc0SU7j7NMeU2Y9UeeondOI6KRk9r2Ik/ZY
tQnJUabCz2GoT7P2sLdFPlSqMSyuI2AKrNYXZnk9RL72zkMFz8oxpgFaNts8yPubsDgnEWAIADda
v7bqJPjJqqDaq0xO3FRTGA5zv6uNA4IFLRuowNSE28XQxCnQbhJYxoCMaAGRlX2werIhzTr70VvC
X2lTG1/QVrf3g6J9WLrZ0Z0a96aV0e9hlGj4hhaY2mwyzZ0YWg8tReCslfnmd6R1zoN0MuIR02H9
RNIbb1UgXvQ2RRZdM7H97FjsnJKcOM+otPEZDYZkAhVcYwTaEJAYkleuXW+iGi+BjE1wk2AnnZwL
V1CQKLW4ADBGBftlGRHBreTWLV4cCdPbpZ13Sc00PgpkLoZpE4sKFa6kxj1ZlcJ5X43jZzD0CPpm
N0HPn+jU+S5ltqeCqxZM0drz5cFpDOenHLq3AVLlIqKd8g7iPxU8lwQMWy3+y6NI++AY9Nnb14IG
OzSDEVrki90nLY4Wh8iwQG9GSfY5ocXXfOK18Fg+f8kTRHHOWv8+b6b+wmxCXWvDQ3Wenpf/fcTQ
gfgFIEYLFIOk5+ty8UnMMbgMlrVaLjF9qP/O/WZqMdi3rB7nPzsVhb5ys+HV11rrFnu/bTEh/ZyX
cSKi7FC4LVeyHMMz/byC5q1o8vnSmoekH1n3fY/PH/XJtmImHkozgQ5+yx0lT1IGq2wqz1phAJof
ok+cDvg7jemqJ22+91lRuszQDjpwNz2uwXlSl6xLOVcmNc4HPAqMUtaD3fxuE8rQSdTf+7S6S7wY
ML1DvG8r1QhPfPo1afzGk7VDltLfCaWBoa7B3+dNu0EINdF2CjHvDPm58mhaN7qrb8Y5QTLpUV2P
JmgqA8049TNgz77Sw/UguLcEXYG1hAFvZF9wru/Kto/3SMNRMDdhsZZQsXeV7sAKC4pTTP2soqFH
oC4OvuOuTMt/nbqKHMmOHyF+1jDL7jAphCRedQTZJu9pVtznffZLtO2lqd8DJ3jII8rfdth7UFdE
ad1r01MlqneHmkUr+1+lS/xnkDzobnDy3B0D60OL285DlNc64c2Sow1cS31MSYBTbGKhBRbyluUT
mdV6yiS5hEpWDRehZ1iYTUgGaJlTArHGCmUZx9vZgZU4k5b7kfsjJ6gdDlguAL+hFCIPhttBfx2I
x9i5NcidOiVjyvkJGk7DIOaHG2PmNMhpxD1epDQFGpJL0nE7unROc0LsrMY+Zn4drN0BG6W0SNvq
LIJaslx7DrNV1lrBxlB6vLPM4ufQQMfyMoask909pen0qCO6L53wjIvmu8grmAvBLnaSEOJPtw45
aaZETVx924cQh50YtNehK+4HsBCgUg4ehPx0TilDLHJmSHSOkvFmquQQaPrRSVzCQSDZsvig4W+v
6nHuD7NwQ6Tm/ULgBBVNMjVruTfFJt6rOudHqfSHpc2RxQnA1rIBHT9wxHwAgxOWk5A5Z1VZ+67P
3wY+5ii8s6tVPycwMR6z/Tu7tzQMnOFrpRNKa1nJfmr7ZmWODUzg3OXPAqJFS9seX3AJKGhEs2i8
xSa49ziQNzvM3us8BaeqLKAHNAhA8mU0XLrZl7PBobqKU2PfqOKgFfm6n+UoDuqU2pyAxTvUEpK5
VTmTNzMrOZcPplU+E58GNZbbyRR6N6vo6rvDYMMKkNY1nqLqkinay2aa1qDMEEGFQ75ThhXiRS0D
+on6u8TkpayeBD/DJwKdgmeFbpnLbe/97loHZAJoP2Rxj11u/MRJ+JYiAbafDMQDzMVZRpegYrDz
AFAUpkNNLkBPQN9uZi5Veek7OMgdrqKNrsFRMrQy2ehRXe6bQJ1DIcZdIbQfneEB9vRwuqcEfFd5
fI7KKw4kvkrlK0bVxzaPPw0dVGmnN4RQjKdEIP/kohCumN4Nd9WcE9h2LyXxzXgwnY841sDUaCdG
MhUJ6Oax0BDuDnQe/asZz/T9rMxWlVPeu1bL33/s5apUBuhx9RR4xnfcaWDlYvvi68EcioA1FC4u
+udrkwIjQboRbTWo6rlDB633h5PvGvXR8gZt64XRuNH7CUNW17+g4SM9QEW/olDsYEoSouEfgmA4
KNfJV0GaYPfiQzrxiILZhuYUJA6dXR0tAoV6OZ6XdODaJgVSa+JzWFan+VwgVVu64TUbNzk6n7IG
Em5UyYdbxW9dmW11CQdM7/x0kxbxQ0IO5L51yhvJe8ArhmedjwspL3cAwwqIKMgRhTZz9OD6mbbY
11X82w69b8GQ4fABYh0m9drLgGOn1rjKnO5XUMx5PJb3W9HQXQU1g/NEx2nuxeUz/512yVSEEGT7
2wT8KLWZvU9ce6ew7860O86ZnUJxHrcVc8l1yoqFVcScd4/DfALo6Y/pE0V4cZSF3t75ph9vlCRm
JEifwXrvQqMOj4r3anZK9lLgSrp50LzBNazGGPWtOVZX25YbpmggTEzoBlVYvhRTsSmyvKcbOwpo
3J+GlRgbO8LKSedUHPXPqsYor2w3Pvgko61ayngyM+W4sipmSmZtQ7v0WI5TQO0LP13n4qhhOt3R
Ecx2OVqhwu8zTuDIvExm9OaMcb9jBZrvCU5ud20FyxDjVXisb4md3rAp5C+OGG9xyJUF/0YEE4D/
obK7HTd+mIHJZ+P144Xg11/wkaq1AogE+Jg3dkxPLbrYnCq5s+ltZz2OXn3Eq4HCUnXTCkUNFNzY
3vmUKqQTIv6SIcWC6xhMS1PIqNKIPMJcohODDbLRc5PwDi8Z+f+XtJH5MJnFxR81GDntHmOTooL4
HuMrsKrfkDRIlwZ6RlEDBII/1UpqyiV5pbOOI38VSF/FfojItep6feUhCJur9pSEDUX/s0tx3rcl
pgAk+YGOtZYRRIE5Vts5ITlrUcBiTU+afeak2d43e1pYSXlBfAL9RPsIUa9DGSpWtIp+23bwSe7H
CpAoECjtbIsMCfJwsVX4MqYuIo3hKWuMm5VGXPyAZcoI9nZoZE/IBFMUN7Tte8s8UJ2Nq7hPjXcj
FCcJ5/Wld7gIF0l2NKSfHxtmpCvH6XCQ5PaPaFTZJgwFAZhJ8NgMVvAGbIdeSNlwZ46nrVNUPzJ+
mS0egg80DJuaX389DVaJ8dbHJzoyMwvPsh0/QoXwNRmeWx9bRVcO5ToHhullwzfKxuJcEVmLvOHm
0fG9sqpw12MGCYl2KAZzXaxyA/6lmcwh8Pm3fsrlU9d18bHWrZiWSEh8FZ/masybJCx7WMN8K7g6
ehevlOGxI7t1eTYxWuziqD8QX+PuNU7bgPJ7nbGwZI4APcPvOzweHFNAvUgEEpCnnNxkLxDyhaJ1
JMT8JN3mkvsOQmgu9XAHtTWTqBlYrX90syu7RdFLHi7gvxY3Uxs6P5SdfiivhzJBcGcaukSAkW1S
fE5xEtzhESNR2JupfEL9IBjAuxsSbT8G/b6HlbkerHZveTkEKZtaSM/saFtpTXOpw+a2jNfRh0W7
PBfG1pyn7dNUbqDTrUK/tF8o/fSLpYg11s3YeWlJsmXgk0HvnF+t7Sa42AFDOgcXxkuC251qzzSP
gXQGcoZq+90x/GPgd9WriPV637kBFAzc0t/qGjjI4NjvTHy5rCVZRN6tFj4OrHvg2vJCbge/8zQb
n6wklXhn82Sz7J/aB/qBw48mRv/pQH9k+Dr8kgB7iPwVih6ZY63sFDd/CojmZGJq54boe7MTpJBw
v1nkoRl4ydupeXCq5jULzO5NRWV+SLysX4dT2b1ZEoR2y93lUMyvZk31XPfCfVCVsm4NrNnlH03g
q86Gyz1r+UfApqAvIztdj05NCpLXh4/ES9fXWAOfD0Dp0ZfsWvZPoKWNiRbo/98TmdW9VG1y9gw/
oTMg4aE2ZQavDqUO6W7B9LhsHJX+7sxwoPXf/LXLMKp7FwXF+esN8/5I89dySt3rf3YJIB2RKk4C
UTGr4PY7FDBzhcG/2BtTqg4OemZ+/RHPBfYnqnud3CUt/zDgIK2dtIkunZQ5YD4bgBgXr4/cDc4p
yoZXTSl3ByvRQsDpT6+6gLgyv0EMbbJS0McNMxGXrNI0hC1Id7tOax7CTpCRaQTuj8Kzd0jo291Y
ZBpVAJVq20/2ZWom7Q1ZS8oqkClm012TxkLRAKL9zcXMtKPJ420CB5OPXerRHmk7o5FJlVuqGEX9
iO7HzjN5J+tE3bzGMR8CLd21vtZfOMPxv5jjKfQ87QdXQ5N+X+0c8bfqN8NDEDXvNwo6DFNMdHLe
69nNU+KeH91QpBNSkPlNthrKaPo+xfWNWEeAzqm3jTG0QjSeRr7kQfIejB1pyaVUNy0qko0yavOa
yr6DNtoFLBQBscwKZ1PQt4m5RtLGyAjyFpnY4u/xrtJOMRy1cf/gFhHc4ZrcxoSG69nKEb3H2VT9
bGIHibIpfhvKvVaaMZ6VNnOeezotKvVrejd9T79Wec927RA2XRkhrQQQwi4pPduoFrQltbY8VEgZ
D31hu+c0BCZc6DJ6tMVg3LVObdwPoddeQRNUd6im8m9Div6s6EZ7VxDM+K3Vq2fbaH7Ubbsv3Va/
TZoOIb8ak6PVzMdUkVzu1m62XV6NMrm1dHxY5Zjoj6HXtWvZhd4zt/hhFaCgeMWfZd1NEPH2DUGI
K19KuXNauuZtVW7HvvDfqO4qV33UTUWSdzmYp4i15IOZkJuxvIDS/L4odPuFes1e58H0YKC123V6
J1+6pH7gdf0jEcR7iiqqH2ua1EcaOsMmr231I9cx+s/voBnmEiqhm5deOBZAtWnaJq9+oLLHcXQa
eGHpMbFodIWzgynH8pkYQfBYgNx5YBY3XrJp3IG9EA9Nonw8WcUrwenmvdqOMYnx1JRxuZ+s+mb0
mTdeWztIt4Q3EU0kpdhlNpeq2RJhZmCgu17qfBKe+loIrrCf3RACncsuT6Zvyws5su5xNIGtYh06
i3lDgKY4LRvFSdfc5VLOa8uMwO1R4WLj2t3Pwvbczf/aLBJ3EcWQ0FF0JkeTCevylkUA/5/3Lfta
lQHOz7PXGhEJ1LqJyab/3qC9iClzNp4xWnS7I2SbecFsyNOqA+gO46cy86cu16oPORU/hbTr64hv
k+hNohGsUrCSoM3BWdud+x0Fnzovj6PC6biPzbvLOA3auziApl3lprZadppziuUEKqKLXeR1veYw
2CuZ8S0P6yQ0z6H1w65K9xi2iP8Kt3pw0756kGoWeRv172reNXk2uNkyMZ9GaYSn5R3LexM4EDvU
HyGgdynKTQHmGtZLeIVDK8Fw1AZZQALPGrP/Y8kd9ToUTb4u9Tr8AQBsb7BY+WUWzhtd0/6Vtgqz
j6zkSqoxgrQ6A6EdUM1vwpvul7c6orjmZaq+TS3nuRPZ9QXjj7s2zYFq0qZbmKH7+ZbzoxNuSJ8D
7hdgAp73RL0B7lVBJGkG4lLKgCnZ8hZodufUjZjLgLDZMBfEfJ512v1Y1jOnv9wzI/VfO885aY1r
vXSIHA9JROChit38vTwjyFPvqR1GW58R86Hp6eZ2YX5x5v0DQbErc5KY7wRSeLvRgH+IeV4xcFQA
tI4r11LDJsGIQURfwQGeNy2N4ASExT16JPMpqtxhH7z7WtThD+OkyRtR3OhNFzdlQoD0iAOZnwwN
4iA8Rj9kqVeHMXVChPnkrzZdgeRjebhsoA1EJ6QOMOQdZjOBnl6WjZL+X4+Wp1bj7azcS45p6Rj9
DJTjvmYyx4iBIxA1lXcvFBHeqggquRV5khPzUZisMYRLDFNjfKcWKCDfS/NezLVOLKxHpgrDHW07
vEo0T46aXlDC9ip9cCuiu9D2bBTjVAS7aXMImkZ/WDZ97NsUuCTkwCQ0gGqkUXjOK/pmncpP5Hq+
T5mtHZcNk1M6PvPGtAdUU8tO5QKst1Xw/J+3LI+W9y3/AonN/715ef7Hy8vTZQOjMdmUBhjIDkDb
A+Uz9GwVEYTjFw9+P8QedSyysSrAUJTNO5dXKg/5qW635+XZsn/59y2IjTvHwD67PI3bsnxwWppW
aVS/LLv+8w/SGFUAmSHJYdknzOEZ7mO35i7IAdfqh6mg8ZyF5kbL7P6AfIsozaB7ySKa/93Q/WwT
t/pmEQXkiTn6zvNeSgUNtGTlIzBdXwNSMdd45EccYubPumtwN8nxvcHesbcnm8jHyvroiUvgyu4b
pzRJ/eehb8xt0c9uyJmyllodt/QG+xKljKei+rmqjOqZ6qOlXTYw8pifRpP/5KEJ2pb1rN7y8+7Z
adBQ+wxBhyjV14kldkbdijMGs599YJwMv4g/PYagd7ktKGontPtNil7ZDyNybJoyfoJbxDCF+vkl
d9PvUUmncqj9b5ZrTDvl++0uKqbsO9AmFEpJ+q5spW20mCkL0CLqtswIX/yiv2pMpd9do7FWIL4o
9urafhD5RPCVP737RfP/2Dqz5UaVbYt+ERH0zauEUC9bbsqueiHsaujbpEn4+jvA+5zaceK+UALJ
ksuCJHOtOcfUnjOhP3XtxHy1w3/ZZT+0tLF/JKFWQd2tma1WdYdBVBleLBkXgWqg3lx5DXNjhacW
Td8iWFP9NufmOSxCocV4XtRmfV73MhXet0XZ3V7hM8sLUOzPYKWbh2agYkC1rLqPk13eoTtrgTu2
BC0vOsTSK46Qz+IgMTL13FXx0gxcHlJnA89tEoyIOfFXP5XRz96p31t63MREjdlh0hxnj1wuf0W8
97q+wFWRkiZjVT1PXCdHxJDRfqrBWruFd5VSj36mLXmslI3ce6Qr0WloiQmLYihtvUEFafkQO2s4
va3AFZQL2tyyHyehY1czkD8oY1jd44FYZZGn2avToBNJ6/68bmKduDaty7+XUsJrkMtipqXGh6Ap
V2qU7Wi9nIYydqk7lAeT6ZX7Wvbs5eIDbEO91coJTK3+Aix0XK7Pkst/Ag4XL8N+xm1JyEZ5neKR
syGNkl996W0nfQbN7iItiPH1wjwsXscKCaVHiSyDz0A9inWj4f0EbsFtSmCIE6Z9RpgVMmUokOjM
3ffYRpidw0kKEs8Q3zNNOc1AnkjcqfNrZc+cu8txVqTPHmqEadbqhwIs49dGRom9SfLJC3CHLRET
Sr+xk256WDfozfH4pETUcI89CmA6T6k1ek9N9SiYB2A7zH8MjeXdwQlAYiicP5neoWFaNjTIiQfy
mB38PQbN9oR98QU/FB2gyqbNb8v+GGIChnrNAk9HqeBkpRN4dPoVXRaPcedxRtXKC4WJfaua5P0Y
xLiyKp0OVtu/t0KNb3EOyHvT58wDjCK7Dh2r/iH+yS1DUE6dxG19pC2PAFhFG8uVmh9J5SlyOkmw
YypvIS2L27qb4CynXAHCzYxZaivF+GDRE3gQBRR+u4JmPg1DzvfB7noM7NgfMhKLU0JJyyphQK3e
NUcK64rb4CSsJrwXRmsf6ayaW05DN6gUt79WgJkRZrbe4nasj9EMM32KlwwjNJxHxRnTi9r39LBm
S6NUHZvYTlinKnpqMNOb03tdVpY/mt1Pj0ihWzvJ33maJq8Ux1gDEReihXPzqZGVtu2ZDbW9dqtD
65mZtsu7V3NIrd8yAYFFwPPjeuFqejSF1NA0/Vz2gK1y5YBtsbz29fjvTdvMPwaUYY2mgVpVzMbZ
6b2rb8QUAejKDQIevh5Oc+heIK/XvcoTdVI/E61rnfnlz6JQ+LYGSz6p2Qj0Q3X/KHNVFtvMCRHc
DO28L2OzoowHMr2jwNcB9tvpFIEgVbNRjNo+lT0TBZNmu78+sR7rWIjyV16eXl/YRSqxRut+aOSE
CVJ6uCPCkYc6KvWrDpaYPqRBDnAi9et6zEbJ/c+j5diYC28jCtPYzZNiMr4sB/++pmItp7aaevr7
Bl/vsrxMlEKetIJmzN8fXZ9dN9mEf9kbjPBfH/732fX9aNySyCWTPlg/8X8+Y32xjlG6DTHLrXvr
y1TcbNBrOmBHZYWke/mfoskawayyxLMa4QWmaMxrB75pz+zmwQJIeypol8DRUUbj7ISIrSKWvgfN
CO1dKfuR0AWzO7Y6xXzaWKj+Zzs7yUggXxQVfmdgXfO8aAMrxppQcbBqZu03FlVOXFHfXAnUzb1Q
CSf1lLfBTJAypLlFolKdhkHbD8PNWYBFsI1Pc6iRSDmqxNXpVpHsuRgmFtHWtCvC38Ok6g+qEsb3
dWPCm+yavrnYjUVzJ/YnPRqeaMCVcF68b62r9k+e041wMDoU2uNPS6Y/FDzoh9qytceshVZjoh7W
CsM+O72J/xb1bGCkF8a65L3va/ekFyZ5ylPW7ExvJuyx7P0CMdRoSOskRNXuGO2MraYv0TkmTbE6
Jh22Gxw+b7i3LfF3VdvrzMJ7+1aU/UtI6Ebfa+a3fF4oQ22nvTnpa2q5NxwTiJOw9dWYcY4s7Pe6
mNCVapRITXXyuzmqSN3ABSaRT5l1Q+IlCGoduz9FEdKxjWl4sqcBwFNOnSTTXeXFwbcEM9MUvtfU
EX6Iyjyhq7FZK/Ns3VZ4TpvyPVn22qwN7zkR3+tzfeIiz5PWUkeQwGeEMf/WDQMJ+7qrr9uMkfe0
bv6171gug/3yzJD0zenvru2kDnT75ZnQlIVv9L1HiHkXP1W4Sp5q6A4UW8RjsezlgFsvLG+/nltf
FZPG7JLDEKJ3+9pEod77YR/jo/3vsfURJsLxUrbjv457/eTcnHWjhICBK72lBfGfd0ok0WxVYREr
AOieLmzU3KMB5UkylhoYe7U6l29GTgLweuYNTZPAokL6WsgHNErhRyzeZsMcmIdQPp8Nx/ItoFpL
QEq1owZCCxNzPYjJ+imhKnqcZPrbcPo7TQX7HqJXvacywuNh50HIJGsTiWm609qbqFv28R49PWHP
5EkLty6xcXNNYoxfwkqgOhdT4l7rOg7MHgJzU5UPcxJWFydpq4uWSvwyBq5Pp6oIxVsPqpP6z9N2
nibMIOPYOoouxGbMj/zdrG+Ddz3NyuRFJeskrefpu8sdbw+6Jdm7dTx/R3DAetShlmFDMAD/6qLz
4Hia0vRVQizmhpmgQDQr85ICtgPA+VpMIQVBxeYeRjZfpxMUGTV0f/VxIoqlJl7QGmhMeGUznxya
fNuqf+zxX+wmjUp2FWnTm6QYh0lwNGhCldPbkBLCZzjfdKdyyGVwYuAVvMqyECMQfiR3xbKbIF7f
atkwkuITfmqZLgIvVMQ3RVJ87NyARZ68ik9pqPIdW3B0tkYc84Wj2e+dTU414irczYZqvmKq8UsE
KgcqJvUeca53CL1UbiqcXTG9LFccxspBYZINAhv/ZDDD0mhALJuC2E2RGWTjtMo/h9xR0y5tefGs
olY34xzGt2YenztUH8ceQgjSL88r6f0bqdzmrK0RaPCav5u8yVoSRDlzaqvRTk6oqgWKjmWrykJj
fF8OrwvOdWNpTDGJqaGRbhDJZEHW2RtZr79FegMsPAEcaOpp+0aHaz2Mcp05Q15cV9V3Yit2AFsF
PdUiAkeimT2s0m+LbiltCPH4P8fLwrRv079fnqE4oVzangifn8/ocufz+sibYjJH+hyt01Scw/o/
x8fUkOc5UOpE+aQcCV7UiH5DDvsEFYHapsi+2UNW+3HtGrs0TclFdNKD7vbpm8jH91Rg23Hrubsy
DnbXCJTa1yPVJvKXqgclhaGvzoXs8IxGEY05Qzl1eoJHvDcZ++MGB/XIwG8yP6LGNw3ErLt0YiOP
Y/ES7hnyzaWxmp+1QsV0uj6cU/sGq6BguDhMTD0obVbaQZm9DNoiI/lQD2dIU73PUH8UCnlGGMnz
Bx0mErN4904qx0eYAHHOPQEbHosp7gO6+5TFT4VdBEzotGMSR/IyqLW8rI/WjVx2v45VI3C+EA2+
1UqKQtgnvQtr+382QNK9S26gP/PSPGiGBvhwXl4WXqQdOniMG/cRQ0B4BEv2J1321uPERc9HTQnP
YcqtdUqcO+Cqq+rM3q7vsURXTUVMXmsThVrQGVCzdjxlpApxn9gYoHUey7r/EzeahV2NP7LRzh4J
HdNLMxXuOU3b70wFwaoZrPU/gFdmx9TS37EF5RfL6hRqvhOnkzccC9T1jaqoxzZP9lmF5JgS+qnS
bPdUm+Gbuix6RtfQdolw6T2PdgULs6cB73XYr2JloyFl3yxwudKkWdm2JTqPBCuYEoX5MSa8S4ue
41aVx0Kh0pfq08HRNxXxZn4aa8nW6vXPcUifx9SFnAIFCj790RBVvTVr9cJ5AX9KvxUu97bi5tHj
RtLDqTioLZIcCHzBbGMnh9n4OBsEUGmK5qeKvCkFocttSNz4ZOsakr1PAkoDUPz3DqTLuSRPJR3G
YMRHDngx9vWMCULpwtFvhS+rl7FW5HW2SX2ureh31lbdkTglcp4F8cpdhIFHl/mmhzKzSd3yw2sb
f0KFP3E9pZFTbOLYflEj6ez6aNz3ZDT4uU6maDF6x3jkrq2UebyNmBBPGbVnItfxhbjfcqsSW7Uo
Hp0Y+YiaCHtrJGniC2ZHWJDKaRcu+TwpaVCem3JLDL3z1EyU+LSRWIOZP0AFitFLyqtIDZJlq295
XY2Bju2oKCm+ko1Z+natvXdZTeu9Tb/3iR1tGy1/qtAp+2z4P1qkWskBH/4U2Tu4w9a3Mnt11aUG
jor7WkR1f5dRj1PI3GUGWBoXMO+t0t5d0ZVvNV1HZmqEra+73WQ8dWjjr/EvOAj6EW0SeYjmEWPD
s/TIfSJqMWm8/i0VeGxpexIeiiiycFRJv1i9Wl4ZHWvM7AaoQ3umYCBLnalyG3WHKHYIUBBMXWt3
2wM728GqBGVB5BeNBRSuOaWZqcS+4jkgbgsCWls4wNt8NAGBl0hd8f4+5Ul/UVOq/0NL9GfDst6F
mNV34tWIKmKQMwlEKKMXQMcLLSutiDMAjO1U1zghRH5qYvOXE2VE6OXguMAjK6zpur2It3rW/6YE
fpS4LSOpXssq/KPSpNlUtP/JlpI7oVHVAb+zxb2U7ZKJWKGWxPMtYmmpAkTPzA3NJrseqVmMqL7r
Chm+ak4vnTRaqGz1xsTPazOZBTNRkzhTI/HyqvFbGxMaL8P0QCaHcksNKm9E6dpbXB4YqQWk1t7l
hpwomPzMQUmRF0f31vWUwEA+uFnvSL0xHIyuox3mwutE1lA98Xsk3nM1efa2bobJHxLWQ46LJiwV
Bz2a24fJBhNUphQHI/eoDR7sazN+pkxG79cMqhgpzGBW50mhC6nUeEVTs/vRM78zZHqzZ9s6Kx4j
FaK9S1kumXkjupQaRWBoyQNOrp4EeCX0mQi+sPy9hdYEz2Ts+0uvNtMpJExAVCUrcIJqLlhXNrhq
vCPszA9wnOCi5RRYJiLHNGGlnwuWEFXYl0GuOsPeMrXPkubK1Rv5D82GGgdkGecvzGwTFRmXFwga
PUBlhXKGKHIjV0M+JLQBw3zj9VRTOyWv7nnalg90Abe6tHYljYiHvMKbo7UAAkK6bGXdwU2XveW7
HTO8ttNnnHPpB+3C7mo1UgSmshCx4+m1s6nqGAWxhvLZ4LRYBJvTJSmq+SLTuO0pm/5nf300zBlZ
5pRdv54YFfTLnZE2W2YVmk8s2DHG1UkSc7IXLaA8tB8wCwXJcAhvbyFDxcX1GgalWTspvY1FyjP3
GiWcY4FYAN3tppAZocAK7VA90l4mdMp17yYbxnjo4ybFB7jQRe4cw0ylPc+9fjdxMwLt1nw6BY1V
aeRBlXhLg8ZGrIRxQTiBO4weNrk6WB0FZev+xJrNWQ2tbBPWRPMib/TzOlQYA8IQv/WECGNc6mMZ
8NyqTVK8otWuLdMSf3PbPnp6bvjhgnlR8HRuqyR/rBA5IacQ4jZr80ObtNYmkm22LRXFvOiuOiC3
pczbxkeRMAaqtpd8Z3jfw8fDxqNxqRMLOahcH/SpEKb3dMrQce/NuDuA66mv+eA8JEqmYtRCliUK
ruRmcX2EjtY+hKm4TrzqkC3ajiJPQPu6g18z7s/UwZGmi3w/480i6NFjiIwYfFFG5qZ7UTXk2nZv
vQu0g2hr+irwBmQ+PR2Er1qNnIdh1zasERq1ay6kJTYXXQ1/YppCJ2FErNVi8yWGdLinlYQClLsp
fT2bwYQxJEO+rTAPmhEBdcVJkRqRAIyfA3r0Qil/YiFVoQTa1Q5cLUg1GSP07a8ZMOlT5f2oaTUG
VCj4k+U6OluWS6deqX+FYeGwJvE6ulued5ut8nevjdeJwv6daj0iTsRNmx5vpV+EMv/RddYTyMyU
AAOXr8ZojScGNfLZQy0/xM5sEYzNV+TZj4lV3824xf4b6gQZAyVAKpdTb1cT6zQJ0qKWPbsdm4dO
AoICVUm6egSQblAEuvDYQb3UzNHWccwfwIFZDuXxvtGnh77KiZpfNm07GFelrettr3nFDuvQP0/Y
tNroCSyvmcw6CB1mueuL//7s+shoKKSmxvz4//5oDKUE4XpZQVKwDJD0SMa/3nR9L2fQb43dDcf1
h//1kVztOsliti+a6HdSluOOCcMu6vv5AzJzttERaLx3XkXNDYs71YrB3Up9NJ8wOCY7LTaLR33Q
u6CfVeorEa5pkPGLLEu8IomXZxVaZs5RfD5vY+K4jHcFNZ1J3YQlvT58Ejf0QEw+tLh9iLkMOpJW
To1ZgDDP8+J7UZoIv9EgnvUmpYA1ODQMAs2K5+dJzanOdKN1amr1jAvOe6hHVX+hSasilG2V07pb
A4PwcUDG+3W3sRVI3i2uNrQD8qAugs8I8+jFbovf9OfHF6rw+pNV7Kv4acrc/GVcNrWd/XGFMlzW
Q8JQux04izxwrOjewEYobFFQ4hv+GHF67B0LsF4T5Zu6+0WIJS018pd88tu0HfND1Vf67lE0o3MC
ErI1oO7clVQ55yDDdpAE8o3diOIxvaZzX/qul8i9rmTuPY6AFTWlwi23xCIVt+IA0OczGrEhZGk9
7KuBydnQ7pe80ajRf4xaW7FO57IZO/OW112QO0N8IsYONlRR76F8AZY6usL+cLELbmwn+uaEzClJ
wUPOGNKeRivZ1MWeS8/6DnFkG7fuwdDj/iGPuvF1QWb1Dk1M9P3xPnfmw9xnZIpUo+43NeaBdmTq
HzLpfWs89dGE9XnVdGTo1bU0iyc6RQ9F3+7l3LBuHg5p3/gpDqUqAxuqxW+2CH9oGjMgrVKOVeVt
yRu+ZcpOSx00zFMGhgFvSGFUAa7ex5REQTrB98a0XxuveiTnfKZ4KqDibWeCbXsnIQWuEg9ulN91
/dRzOYvJ+UMw05Gv77Nngly0RrupPMYSQRykAx6cClA+GpgbHrHtBmqtnPKWFIj5SStnmET10Qkh
bMpALSTus4nmeBailIqHO8oR5gOU6ju+xFm/KADYBxR7eE+yYrY3YswvxsTSQL0mBZyvyq0PqW5/
NFCFo0F9rgDmbGgrIcYdbJDBZWC42k2K4bGhIunl84+og2j0sxhrVgvWd8t4Iur5YCc6IvfK5pLT
WFhpW1OiI3I6MB82OS6D91Odr8jVj02uvyI1fusTggYwtwRVgXiuz79HlvmoDfJEe/ubyYC5LE4Q
+VySZOnbNUHZlbsGW62riEeC9WxiVWvviTASqL2XWnHutuM9OrpypJayADOpT1oP6uAdB9J5qSNL
unB294DPw5X1vQQN6Y3yGRTyI3MivHkhU/kGZo3yODL0m+qeujTeSGfGuZCfxqR+HZlzhW24A6Js
/lakfeIiP5G1soOm+aCmdKniaqPifKJRnRTvFRNnxFXPA8jlDW4Rxh2NW82oHokoQyKiWD8ak5q8
OWw6tGK+JDtmXtqVi/Q5plzmNOo3p6Rl3C3FwOXvRRWIkHYuq02lmr8wPDdq/1EWJbqXEtEboMcT
jeWdUrJAkB2KfKa5Y0emSJ6Ij0n1joWW7CxmgECyfJAgU7SVNmotZjYpY2Jmi1ON1bZg3R7lIOQ8
psOe/jjq085ypuMYaiR3ZLhPovDk/hilfaQJoNjz0+wVn8KU3whIOaKC22YAXuRkXjEs7mpa4FFP
68ualy/T96x+j3w3SCbQB5VJ36f1CTI5FBMO5lEFTiPvqkN1fYwpmRjYuPsXbiKSWQ9AlB90aOet
UFm1Jjr0l2w+uEP6iQVwR3jlzRE869QWghUKr1ieGM5nv4rtXdvnD1zmJLMxcOW00xKS18r0mqvJ
3eF0Ad/jy959aCPvfZBgJROWr2X1eOjVjWW0pHIPl74xj5qmHCo9vTguMFviCmBFbJ0MLdDUfZR2
YZw1/Vet/LBQCh5qjbGxJf6IVCp1p/3sdO2zcTPWTngr5zxAIfpkWQJm7ITpchjOBAF8p1uByNKI
EO7HV2mrL8yzA7IM940gChr+M9UzRX6fe7xdOlojisbvCI/I3BnKT+Tox9rmom1atJcOvXEDQXQY
TIvQEBPoxrG+OTpKjYjY8zGZX3q3+kQZpuFRmZkRFFn3fbKmU4slrPKqs/UTGxFA8/GmcWPC+VXk
MU4KrkupdCiPLlUpaSkovtmB3NKz8X1qZjSh1d4ovRs+mkeLiHDO1kVyku51mZyRswQuebxRFBTj
fLNDM8FKlvFFxKeysy5qgxvBibhJgD1ICBEa5Ivl8W9Et3J0f8ZzvFCbb7NH5VX+KZkpzaGz7do3
ZBX9uYyi33oYBpnMyJbXIthK8mZBliQhpJQ22gjOt47SxtD0GASaq8ny1VU0jPzFbr7VA6pwG5UE
8uALxOLNaFGgsDLSZ1kInrVh/GDJgtBE6yDbhZXfxemjWSmn0eiPEsrQcrdRs/BdUzrfLVS0eOq3
ycRx5FC5s3Oj2nBv2dt0ayM9wwantO+DyP3JeUGudVel5gWN8ZAN1qfRceYNwBI6ztg6zvB9tN+r
PLynNlMINBo7QwC89BD9zzo6JrMQPwhsudUo4vD15zsdj7TC3Y4siQ2FgyNckXI2Pkzis+2xxU4p
nCeo21tNorxTu+RdzyVR0NzewdlRuDKtR2mO3xEDUC2kdBbr4mkytXervLAIdjdYuiPcJ8XBgHq/
GSiKJDS7idm6mbb1iDBiV5XjGeEa9vUOThqVXr2iMEgmy2e6h62wb5nZMq+qfyhu9n4HrFpuLUVj
2YX80BlU0xcmNy7XzT8y/J3Uym7YU7+1ZflnDpNHN8kpJ82Un3rDfjVbbM4l2QGNMNuNA8+hTG6J
StdwYJ3YVt6uhbh+IEfHn7wUTjipaCxTQp+4sZteLkRCK6PWmP0uY/GqOgF0jphKDRMqnDQ3NTES
nBTz3rbVD7WOdmWu71AbbhPsMhaT8YhuRZhtbEX3I+af3XcrBeCPQtEYKaRkSKMhLExDs9O0PBjG
YYshwYjUHdjKQJnUnZDxXiQi6FOarRijMicCTZ8FSIfNPMh425Q3mpV5Z7SxH4t81+tEGLbpwqzx
C5OS+LQVMWp+jWY40cOCtntmOXQ82r0QBSrwDilLuadanc3E5ZjcYEXto/7bxaPmY+HdG6YImrw7
9I6xE0PBN3VKZ32P1jXQqnAfO58laydyMo42smhJYKdeqpfOgA6YvPLZl0zwS6dDoCrTbpLRnZHx
NJFPNVWwmUZ7H2rGHtQaI6YeiHEKpIvYNnGCOq2CiLVv3e1NnduZcH2jmnZZJY9ggw45zt2BMkaR
aveeT9cMM4jRB+BkIyUd93qrHISFfEe8lNRyJ24fIdp0isLHKBto81Pc6dQzDImgMpzdmLHglcmB
XsJOrUwEo8kuqm8DXZBwTI+dSkLUrB3DpdCAdyDCvcEyLyDRDxnFiN5CRQPOF0i7MeIdoHprRXIs
7TFI9ORYQ80b7RqJ2LDXnM430ylQEntbwhKJS/BLnOAThaiWqoHTPHhcB7KBe+aoO+xNwYT2wmKt
PFECFsKhKExUVW3vZCsP4DOCVkdQUbn7SjcPSujuwLzW1nz0SOw2bRsIwrPhpLekELsZUEql26iM
nYPSE+GS6vyLMdmeNiUSKcrTGJrnnamyAMthZkUJc/VkN4gRvYf67JK8sTxfOYr/pCQAY8st1pxj
rmB4zie/VvJrFjpHFnCk7RJsas0vUe8vVm7NOKudcVhMuItqavCX38eJ0wNNRaKnJz/uzX1WV0cT
qEnWIcyfrUPkmT4L9NPg5MFE6F7ibkuDSNwUAtVQsWIQ58gsLtlgkiibHCKcK2DLflasrTRO3lid
9r1l7e1c+swZp3kHQyBwhLvLFNVPovgmqNVCdzgqqXoAmO83yrEgrUa1fmbZ5Gd1E1iKdcrwesrE
PXL9+qN6EEp7WsB6GX8dVzKtczeZ8Usumpa8J4bDe6xG288w6upW9SYqccHdHDU/pN1TI7OhWWo7
AhJ3SNBxTCk+rAe+U6/dL4YNauSzBcMUyKyCqxbxw7rBRXlQqpxG14BudoEnpV0RH2tWXWDS42hP
j+vHAnzetEqt7iDFOKQ0LIGc9FCvHZI8F6kT0VUhYuLUubbW9DSK4TtNIxw2S4j1Sov7QsZp1le6
YqfM8SXHKSKKrH4fx0PbU+XPUfuv8LmOTs15ttB59HXu7ESoZecYRxX+gJLSqtYorHWn9m5iUSNl
uNVOrVHON1me9eID3R6msgos9DCF2cnK5881A4livfLgxl7layoQBCVa/CbUAI5FrLDQ6cbPCihG
GskNLdtbvAAB14zhNRkYrwnW1wW/CYqsYbz31IsKYOBiDtFbM9bGq0VZG6Gy62t6lAJe7ElYYa1/
WZl9666JlHGZKP7sBHQtOkzyPdemF3LsW9pWS/SA3V1phYrzF4KvrFu+AjnNsNi8X2TrZJdI2hnn
EAk/OWV/VjxDcTGTWD1p5uxxu+ipyBTxnsmmDBRGKX/F0kAUjw8MULs1/K4syZ4D6cAEvErKLaMP
qDUNesEKTnTglFDaX4DryHi45ZCbt/xnFbcAy0eJkTAo/4vqI2I1Q6saZnuW4A+1wvoGN0K/x4xo
MlTQxA8p2X+9V66npL94DWlZEPXLTobMHdjgOEaHPdCMZ6jOAdkAQAb0qMAT/M+mHAHEh04us7d8
ZBFfdcVqzs6eowKGzNQf1gAI0xjy5WYnaFZD9PSVsHe3uRIzWVmAkGNH8mKpctf/+oWmgal43J1C
bfodF7V1SzFeDi7WpqVmEx87k7DEJY1hZRn+DZjqmg4Lji0kPAiorZtxIBFBzduj7rX9w9cfRrbu
b8t5dcnrgRuupMxk2Jh3VvXDVc+jAzSS8Lxu5NSE59JJPmQyW0GnLfSjZHlWv6kU826Wjfhk3XQm
wwS9l9O61ywCprq0b1D16SKA6fgCE9XoOsnLjD66XG8M//5Fvogn7XvjORX36yS+arOq0AzLTNZO
fFK7fujfX+lr3+3VjOwCGQXrM+vvRHjhHXZrQj2DNs/jMDHriGrhwuvtJuJMk9+D67SHaTSWTqmK
Wp6oPhSSnqrs7CW0YcWHNU3+1Mp4OK57dmT+jJtmxNHXSQyDRuO3CxNrMM3Xlj/OIUkm7zLYza9C
n8r9urduLA3qv78+xFLe+GrVbnt3whqQ1sbbZA6kTkh971rRcDf1+9hK/eZZtFqBEZHJBSb3Uul1
g9My2oQRZfz1OL/7UQ2xCkrK1tqUTg/x0CJBRd+u/Bcuz7nJKlZHiIi7ARuvrbfBFILqx+9uoiBa
NqMZ0aPoUgulFzIYXMNh58eNbmxSQmLO66YZsSroqEv9IoVeqmnGEj/SUAsv5iXgCcALzKvWYjoj
kqcqi16yMn5RuphsUl0/DNTC98hv8V/WC9NnGXzaDPGVM1CHg6PHhapI87C8Nwqd4Rh6A40fTx4o
MSSvbcEYbKJ9+oq+zKy5xbpDeajnj/NIVzQNTMhfmzXMKAnR0rtEPC/f9Kwl0y1kjL1h2N7XlQY/
cEY0UA+RgruhEr4RarDCesiFSxlYl6l5pXtjXE1V/loc+NTNxpe4w4hqM1U/9CMcgVZ3KCzX61n5
ShinHtAgooQPz24SxrivlT7swNIyYOCjck9V/C2MTRfhe/qk6cOp1+bplBgFp31TFujnSQ8Oh+wh
YcF+tBbDr7FsxiZimZ02+ryxiEvzQcBiOV1mNp5awiqocH3LmQ8xshib+kIj7ZZxfCxMuv2IiYQR
n/Uld8ctt8hyYrnXvJ7FG5FRSOqc8xchy9ZzWLhtz5qjLamrqWP4InqbDBdtkoiJE9hva0LcNNiH
LinePATK6sLDM3TasIOZ5t+M2L1RYWrtOblik26uJSf5VWC7IuUbaYqo1OpKzcXwTQqqm8KrL00M
Lo8sJ3W/6OgudU84UqdTWkFy6sRcqqbRdtSIdBnv8Bt42CuI1mJRQ0XSbhR3WeM3P4XfG+gfnJUB
RGYyY2Jr/mkm8CmgXNOHtItAT7UzkUm95L9e8Gfbq6VZnmtRe6+9u8T1Gt6LwxIpMtRhrzsGCeQI
IP3RAxblWU7mt0NO/Lm03b2qad22lHhV025QP/FuPPLnSqm9oQxWsscEwuEciQfPFPdItfoTkq0B
KZGJXm7ZLblFX3VKZA4zILV+nEbpHJffGOh6PLUxYjT4B3pDTHphpM/cblDbiU6p6DkJgi39Sq+c
I1Ez7jVZbvuGYlDwZm6GItrF65530SmDyrOmlICs9g2WR0tli7Mkdz9cp/o9CU/s1++jz/PqMMDL
orSZxkcQi/0hFXwFOvIWEaJMXr/FWGtpwizFqSn91MaOefzydlEKDNGo4+HK2QiTEnjvSVdxeyB4
yC9fX5bmJOWpCSOyacMxkGN2ijI3PForttWuVaIKgUJsbLn0rmfozP2Scbg+El5HW5CGo64P40YV
CtFCbVY0p6ozTut0Zd3US5uOOJw3s1/ObC+Bbj90zxUSM5z7JQXQxrXvSUEsvFX03aFE8hXSl4Hx
V05HR6WLuE5XzNzDjUlLI2cyuF3B3dqgmbRUp72TOynasip+1ho7wzAJpLJ27N8pLkUsbeC0gJsW
yxxhtEP3ZI4RmLDpKay1t0m2/8fVeS23rWxb9ItQhdQIr8xZVLBk6wVlaXsDaOQcvv4ONM+5rjov
LJK2ZUkEulevNeeY8kkv9R2E2Gi5wnxBD3dyOSL1BwW88grX+ATDurpZlll9kp9HbFtLJ6muklPX
mair3GLYYulFweiZsH+iIH5pbepKZhTot3HXzcmBcEMV9KYeFF94kSws16hvxt+pYaAlsPpuj/Vz
ulWplx3VIvxYUHXioNdGil5EracjsD7NHJDVDTUxp8v1PAg/2ze5j+fbHMiFXuoU4IR/tBbHlNbo
1tVfHhAg5he31/r7YCAyU0vDg8NWOgjLUJtY9ymL+XHIUt9UZmHf1XuEZpnHhOiC0iMjYVn7CM7t
YRktT7VS9FfDOehNndyMWlhkUmJZIsbYefFtF0gBQWknstCclyBAHMAad4+YsG0wlKYHI83MW4h1
Cj8t0Mdw6iKm2z8rbo7XHpBE5if1Lk2R+gvmPdtOAudI6LJuZmR8e2NKCJAuuqOiSifMpQ+kek/+
F5qw8FXPh/jZkQXyQ/KaIY2Fqy5rrWkVapF5BRTonKcBjcnCbHAHWpSIB8irkJp/Ve/5QAavo0yt
QxGJN1W+RYTychinsAZUcJAsI5WHnkl9bHWcokV3aAtyrC/qU5Y0wc2xLPeGXW9hpUae+TPzdOug
SpgQRI8eyOyooOY6ZeXOljXibLsfoq2Y8wYLOAOKnvyf/75Z0+ExyfVOAIColUss79QaiVgCY8ez
gv2S/+1sRIQ0i5Eg0pW0CDePyntCwDQG5La5zptagtRDFzv+eqwYgMWTATAOYsKxdUz3VMPRJZuo
phnn0khxsxrpCJ7Nt1p84+hpt/28qDNy6T9B9NOvfZKsVQgTxNhkZc2DvRWLMeqo/hv1JxkUBOSM
p87ElgVbzsNFalXByYgZvY1lIne+pr/qJfl/Ziztu9saf6KYEcLhkQDIEeOOhhiHPrkKC5+N0gYc
oxc0e9GaL4MxBnt7QlCfLgUpnKbuyFHD8TZDJnXmh4V9pC/0rIqPWGCl6kU/b6NKnEJ8cZ9JoXVM
v4b8OaPhsZsnVJX6kjmGPJepxLJ8tcNQ78jfs/H8VR2yJfg884SQx/PDaeMkabXJKIBoPVXpezfi
HAbc695NgdbMHP2cfbJzgJ3AY/GCDUzaCGaL+IoXlGHLaOGITfQJIXB8U8uDXUbf6sOLalq/bWSH
OwpR/64lP+ukYPDpUAy3aXtmKv8OzIYTRFjdhanZd9P8N54BqSws04mWvEiXDCL1DedmapwrgCEg
AunDOUNOl6t/V5Q9VxrnyRxSPFwxMbR68GYtv23gvuuSytuJQ+PuzOVXyGnz4uh+urMilLtcHBBz
QDg90rcIeq1XbSPjY5s43Rvha89zVHZ7uyI1HabPziyMuytx0j4+n7FGIE30JCRpaE/CiGC9LsEj
UQwQz2zRjuYuEGbSpVZU5el70eEYGqp5XiVa/147gXwjM4G/rpO9M2AjyJNig5tEew6j72j5VkGb
Z6dIlmccEPrNnlNtY0RGcEVlCRaSVBOV2DG6Bc4qI7wWfSMZdwjvPUyGZxQs80skxSYLCf9h0egK
/VUdgiNLenR5Mn0tSjSKqI2mT0c3UhpzcX5uOp0INDvZuPaQvof2hE7/nerW+GVhoMKkwqRMqw++
kwh6+V59GZ36h275BSnu03TAEfZhVdmHFfsEkFTWh4YAcyXlTMRFyEy9WepJtdF6lcHuaTXP8bK2
qQUON0a9bekmrA00pNeQyK7DOIw0vTVQ1BmlMEjPbEei/KExuAuIDYw2aMhPbHliwCjSf87oEA6m
QXYTeFeUfsQwqFd5V0cnC+ttCoPg5smWVplw76PfuvdeBlj4i0D/yiIb98eQXRrq3tf2rU9H4quy
Kr+7pVwnLaQa83XswgL0X1Vc+54lWP3DJnPhutK5f8qcCKCDyUdRRbN+CypS0VKvR6MH+WETmtov
Te+hloQ/I93gAzfw5WTgeA5EBgdHpwyMY+Q5OT8tPHT1YORM5fIpDUvQAi6q/SB5zXIhXlDPOC9N
kYF1GsFG5Mv+haL1FHgOMwKv+i6qOP7h+YlHVqh9QBQd/5DGsFR1lGhsgsz2IvEOnnMZlotf6lXu
lRY0UK+B4c0fCsOJ11VJr823c9wviI7CCgfT35VWxwiPUZmgnZkMA7+evzrQXqn1J426l6JDdTSW
3/bCv6bugKHDMOXSz9BrOLpiDcPMfSgnwMb06ejjUzVHEzYyFWI3Mw7yiUqp4sFEWtjJjejbbheK
SHvxuVtVvdOG9ac/+dZLAxhj6zNj26qXqZk3cE+Z8gF08vexn32kunevsmq6cl+It3H2v+SU1Ncu
KaPtBHl679QeHx5OivOEWvhgtzJfB31onUQ/vSEpyZhaczLC+7pghGIG4GF6aeKx2Tphjl1m7ot9
3f+ox7S8gC84w5Op98nSDprEN0sCe0+K4ykLtfQWL5Fko9bfatKShMiMA7s3Qz9B813E0VsgRfac
pNZPMZQBSl43POqaO314EXMnj6lzYE71WiztyMBuzQs9MnCrWn+wpWWu5mBCDScm/pE81Ga7ZSaD
Tj/aD0NPtPXc/OEb9p4xUGb7KkqKbSyQvKoFPHRN/YsJrUtuqwMdmq4wUmAddHdqZtWRxZkm45Ql
lxmb0N6SLWrlpgSwaJjFzqT/dshMraA/3TSoRVDNAgSOTyyGFaCILD5RCo20DJ6kIHpB+thSiWvf
OHVsfaA3xo26FIq9F5OT06ADZuzypyj7Q9q0/X1OMoDGHfMUjlXuutbS6mgOkslOat26KDpbMzW2
ui4MByxxsLTugNxu61mIs0E7G6Fz9BJGf6QjzX2hB/ne5JeHfw88DYTqeJ2Z4t+mmAqS0fP6MAfk
g5n59G63Vvqcg4nZGdB5wO/Y5zHse2o3qp7QZHsIwEl2QYa6xbKfrdJN0ENBt4st+zeFRX3J57q5
qGeaI3sGDbq5diMuG0nOxN5fbOWIbvFD60/829mgSo4C0LdROc83sp1t7QPK3tabS/OqCmHH7bHg
0Xc2l0ObtRxHvTGRkIDpB+luPv9oTMqzx9JhC36pIfQ5Zifhh0cXgdgwk1lapv9RDUunqQ4d/l76
yRXzxrb1ngYqnHZA6BI4fCSN0PbDCBeiHma5KWNAQKPUip5+bOOdsPB0hAl/AG21TvC57lYL3FyB
v4cFEp4ZZo2qffTW1In+ykNCdBsAqW97PQsIVm5A0xTdsDXaqFsPnGua3WAO+k6dKiyyJXdzJyRK
ykGeSZyXHLeZLNIZfaTrjAmJCdwjf7rJ/1YkeKsBMpbpFJKze7P94L3wCKMIdVcSB+veYlDfW1Jp
yVGcxuiM0OQ/D/HSo6JL/pXnCaRKaG/3HL8KXoQ+gR1JfRBn9LBzBkYbUaGyVbUxhxj6DSUofFj0
h2TAxegbDUw02bPDtelLHDmgg0Hsq/12zOp/kOr3xNgZaKQbO9h3IYR3UXdoq2vYBbIjzzQLKOg2
pHNFLKyFtzZzq35KQYMwyLiliedfEKCyz5mllM3WK1AuxJ7VUMGwYNdN0R/Cbry0mrgwQqDstvqX
sHLfakTj8PG8S6/SSzgeC+SczsGuvhPbBZLpF3hCWTUN5PAj6pWMs6zuCDgEvTmC9HiOhpE5Xd0/
U/t9qJ6Bg+/2YA/9q4cYaODTvVulN7wkprafCfh6p4hfMuIGzqw+OSnqAaOsB3mQNCPHs/Z2Ko03
QXfqZC/lW50XBxKXi201Y94wzPjVpGY/Vi0uVGxK7eMe4OphbdctZ62+opUQ2eJN5p9Hu8Aci59p
3FNHj/kI2HfOASoiszFbZ3jPq+heMtg9mUUCC5IybxtInUlGGeMtnItz6qa/e3cBXFbZMsnsgmMs
GqBZZv0i2za+hzXmp+UIWqY0/Vo6DCttqGHTetiBK01jiupwEA+0MD7RbzCejVbnvbK+Egaqn2DN
rVWh1xdee3Sg/Ncj8eF4e1FsxtZq7PIlerD58nPyA2rsF02vD2sJuIIBajlcG8ujPUTwyAFaJ+OG
rN4yGwk+gVh+RVQ+hsGIxA+LDw6bf1K22tU0z9ZpikfrFkrrbrdxc0oM6W0rm5MBjDfEuUu5O1fd
hVax9aMKNLLk02cUx90qa1PtTsCrONcaQlyjxMqTlxNYRDKgbk4SbjxH/GgNb+6xfuSvRmYmm8jt
459EeFtrgIHeyWtx+k4gQCO3LNaPZlKUoQUXHs0qsyZhKSh8iM2pDI++zzw76rvFxYErYx6Mb4ar
2ZuhacW1C4W3D6t8OIockUhCMlWkR/kdKA5SkRjXdGvgmrbZVwNUe55RfJp5Fr88/k+EeFu98OGg
wvc9R7Amnqi/kx8LKtEs8quqlI0kBRc5EhtKzns8Il7QdKyc6nRT5HW71SzdY3ozuQQeaKjxOJZt
1Mums5+SLvnHyQB1eq7mXNu5aZ+RUv7rH6uN1i/RNzD5301F/oZQhL3B/gAsDQpheQIKmsCJ+dIm
lnY1CsufkUcwFmojB/IcJ8bwy13GCup2CLMqhb+wNOasIsdmkfjujzzTP7HDOv+gf4ESJbw3d2rE
DtnkdHucJiX97BoMNkxJd1g98l06MLgfc04k6gyy4iVLx2MXUp2JYPiprk4jSpgykX+1V2t20jY1
pe1UPl7CHaVPWYLHLkZ+oBLDDr+dN0sGW7vDpJ54wwdfU54k/ZJdwHp5imL5m2yKdk3YhbGLlrO5
nnT+E4V/uxK+KPbwNufmZtsxZ2rSEfw8QnHtdU+VFdNBc8Z/ZGmKM9LQ6DXxy4HMPBi2mvYSd1H9
DTuMtKKh/p54MkiCxpoYwEleEmgF3Zexp0PejkOQYT7OK0u01g8Gt+jlHJ33tHYE3DRsjI5zGZIs
1a4QLSe/Gd/92hsIlzds+hPqGb9CUlvi/KtiFaADgiLk78x4SPISCxYEIL0S42YSGZb/mlyMKFRo
v+g+Ca1g1AJSvk5QYuUJDlnpZXfVfZMjqpxVY88jtpesx0xOXArBs85BA/N6nsguBnMvaD5PdM4L
zX7twOhua+yoiFy1iobX8BIuN0gpSPzpEJUf5FRisSS4PVglrnW2gzE7TNgFIKkzm3U4vqtbsyzr
fNGqELWki/4CMwoeGVvwcCkhgxuOc27IB+9C3Tj/vbrUoGRuKOJKLwYVueTDobDhMoc1vsYHRtRc
WZJeF8vxz+Cw8qjTM7Wit+JsVe27xCBhDovPJvJfAWpZ3/EbgiXxj4dZKibFQJjS2XuJsF8d+B5n
s2zhRi8ZMFCIix0qch+PG2Zu7BpIVdUMDhzT0ZDlH6yf9ZuuG2tmSd6zesV2MwNtAI6nXpJmFu0A
WOlbRHA98G2aP8CImmesI+IgHNrSoZA92Tu24UCE6SyAVA5hIf/d29QzZuzYAdSCOOqQv5bOlDo5
UVG2l24oH2+p9xNEVOu268ljcDT3/PfBSUoU8k31QVkd8QPzSv1hp/8W8y9VuOh5CB7d1yROITs4
qRMq/uj4XKMEVUdVkHh4ZKnTNyYU5kseEHmX9En+WhY9zXguBGIPjbhfq5HX34c4aTZpBPhf6NRr
UHhXnW7GP8sK5EGjY0on1NV+GhtT4F+ICbTqSAnnBryllrUPWq8PdhoGQ04my2cNtDmC7RGZ28jR
nxJwjh/64DVHAIob5NoTumkP2lU71ncZje1TH9//vqPengesUsXIxkhnv99YMXO02uDIwUQEUbNF
FqkzdPrOLn374KPN2iSiBRHhIgiw8PFs4PxAeSwkRLluMLIn45lZasP3QrldL89qt8qenNckt90r
SW3Y+Apzk2M8RvGC8pgmmX2NNOA20nHmz8KhPg5FE5wsjQhOtTUohQR5MwlbQppV9G/ctjoYnLwP
fuzWzzik892YhXLDpYaIRYbtfk49+iJdSN0QBWCVlsu6LiKbWHfH2tElFK+NzTVT2eGX/0PdKjZR
JMaORTxEp95HNy3PimdPlOtCQERXO2brMeEtXPByxIzgyxzkVRv89tnQiuo9XQAe9MHGhk6ALSzx
Wgq6eUB6gHw5umAQX4wl48Peu5hJ5gFjJJPn78u4hB5LXICxhr1EqI66xVuyao6qm1/xU59gSN1A
mdWXRo7lBZH/PMh9IUFIFsTD0DwZ+NCjKDXop5Jvrw5urj/2v91Cp5Rv/dtodTjDl8WmWxafzkEN
2zcl47PAAblaOXhVReEywhTyBQ8XBFHCfdUrpwrAeYZntVQ16kssDyktQLxscCbVH5CGDASB6eOf
0WJ5orfQbtoil3xZYLbk08kDqzZ3eu8FGN5Fjn3Ma989s8uYnWDbqgvrBSYwjSA5owevg2Q7NkBi
nbm7JIKmT+oynZvpWlFaMLA0eo75TdPJW8HsEncn3mDYQJRdgCaiJzPIOPJFDRRsdJ9/2+BpPP8q
2l+VzW9Q5bXpU/mJSmk8p1K016ALaMMlSMloDpCtVesUElP7Hka0ksL+Jscie9NNHSFEDKmc0x7c
f2E8xbEuXyqUIn42PXdySg+EPzH+jk1UbRy7roXbyJMROtXWDxvzyTb7j2iQOF6yvrx2WfLquNaM
BvBFLoMc+ojVU/6EONrnR6YHgML7/NBMLWVSAff6Mru/WhMxl2jJfIrUKiqs6reL472OTIfurG7+
GCXyeMtscJqXxY+lnVi44fjGeLBfT43xhUIEvYhaqEYkQiOidQ+oW0U6TNW9Ul/Bapzto+yDP8kU
xI8TZkCYDhA7VPkhm4tSfIUkfi+EHfs6tz3gt4RxgjZ5mMiYhuYO8gWvlfHenquQb8V+/U/Bxdws
axZEx/LX2G7bXV4zPQfBOZJAulTAueEmz6Ocy6NZ0JAJ0iI92gvDQPWsS0zWZAQnMdmOvGcuP/I0
M/YcDOHtVAdfyzCURdpEDb0Y932W2Lp19L2su0cYnTp4Uutn2KZKbevriOMG9P4vRkhTAhwLxA4X
tHtlZl9poUHI72h2BehEVYT2PBMDXmVxu7WXU9PcROZZPUvTbmZalRMeyHTl0tO2iK320BoOd4Eh
YuPQI43O0/IpWOYzqsfC3/SYwktCqaCBBszKzeSWFeWruu5MwOyrMBy6VbqkfnGwPHAnDJyweBVE
HdEeJRBUJQIJA6/YJ/H8rrt1cdOtBndPUZaIyZMUHFnCQMNgbCHBwK4CpWdxsWOqZ6WFXziw/D3J
IQ7u0tI+eLlO1diLW1G58wuaBBCP0xWycbyGk1J+1Pj7yYslvRo8HOAEN58I5EOuoR5ixzCg283W
5u97EU5k1542akqRHHWXJVaf4ckbgS7PcIyzTTNrdDiCWhLERjiz+gP10g9oklATKQWfD7mYdQAP
Ry9OODphDy0PHqOkxzP10rGyXyAU/P3f94PISdZy1tL91GJix7Ec7KnuTtTiwckGKHWG+8wpgHSC
q9Gn5XoSyScp0+1N3VnLK0Fg3tm1usfUaVqUWE7ps+JrAGy1MSKzdBGAYYcKD9Ag39pJ5NEmiBAs
z7hT4h5dvsOg7MKYpjqrZbshYmZtgCLEC7Osgb05/OCWKg8hQ1Skl/yP+wGb/U4JD5uKO30P6qXa
VksO82icmiC21+pLBQnT57BJ3Ovkhk/uSMQIn2c8pd07poDy7OXeQZ0+XO+VqN+S+D3xCnXYOgs3
De9O20UXJM/2qiztHppQIPGvBdattBAeNHUHoyZJ/uklCGUANwIGLIznZQwSh1hUgHcMx462+rk0
8L9GsM1JP66GA7TMnA4kD3nhG6eednrmjS9qGQFE8yLRPMfwOq9eFRCFFVoJ5Ia4CHePQOPai4kQ
MlGzlpxeWrpq7Vuc+PFFFa3hBEZB+sZ6DKryl+bjgym5LiYUqdfS6vdhVHpgnK+hWftvKhfKTvR/
VcZ7S1LKMah7xNp23h6kYyd7YcbeS+sOdnKdbUrZcSzLq2lrJZgLw/0cy/AD6vOTuoi11n9CMpSQ
j3wNooQo+jw3j3LGBDqErv6L7+od/c4/NRHC/yMJfFwl0hnwX9hEq0U0krt4+jnF6R/1UTpVQV81
tZuDHgfOkyb0FOZf5Z1Af4s1jYPpzAwGN+IGBEXxnBf1wiEy8FIOHVFo1DVEdlRfZjDnv/vhje6g
8YVJnsNz4iT0iOR8E1kEhJbj2I1sleCg7i3dwjrgNSRhqZdiqdwhiz1PgQlEhkSUlW0M0dOYkcC5
6kmROads2ZVWu/sIlvgKQhY7Zlr+szxpQEzcWU3ildsl1aEZyQ0gW2jGgUf0XhHHx0YPtT/et2dL
9C6D9md5T6C8WTm2iF/RMh8S9ohnG5DmEgy/xBqQ0hDU3IDqo+wsYhqkbf9LhZeDa/kTggla5fcg
oje+TuORkgS0waZwou/RzcSvIM/Z40AEQM7o94/4sEZkT5Vj4F5u+U17Zcf8yEt2cZXAg7FwVBnR
8zwPXJngjDFEacPVDBYJUjjAEmRSc0LHFwP1GGnYZBFKeq0QJzm43an0K9xLgGV8k2+yEpI0+qp6
D8wWkQJeUmYhybXhvnsSZRAwFrf+sC50h7hwsXgtY8DUNFws4RG3ky2PnKS8G2Y6fSO0JH/pcTF2
i95Aba6qr1FCMNoa4If4+LX6ONvDs0bmT/c4zUB0qlKpfwampT01mvWkGYm/Nb2amRwns7SY+t9l
NuUm/ZA2/z1kYsn80UXxwvpgPqpwF2jExXAEGXLBP2Ep30OcKafIokdICdY+I0PMl5t//k1GUr7K
bEZvcRz8G2Fifg3GZUbhsCUrGQ/nCiWQnvHBXXVtxILXkH02ofaj5W19FJ4/bQcHVp2K1KZexgPC
7mOLYk2yhPMW0PW+P45Ldi+nu8ecOUQCNdkr+KTOfg4ZzXqRZW3JBGMRKgIERwWMxdbALhuWjJA0
w/SfunktfY5WFWvYavD66aNvw3IPaRVvfDuaa7UNkagqmeX/90FtUi4yMj1qrlpFi1brltRhDXbY
yvRC//xYwmEMxQ9hMDxhfHMTGP2kCq/TGJMVF5Iso9oVAMTcq2dhJVmaF2pqhhj0009KsX+ojJ2s
OPoaEGAjAsvCBDDZO3EcoVmw/+mnrj1lJJyufMB4JeMY8kbsWOyCgqKGpnV3hzuE1ZRB2e1xOYMw
iPdzgrIpl554rwe0dq4eTQd16MlY9VdFh007J0WjII32HQdGso7ixHpONHJykOCSEEQulrFUHFUL
zM1B7b1k3nIiheK0yStprKXXdEeODc7K93SI2bmPpTN8fhwT+JbI16Pjf0ffEt6j32pllXVSnmio
IEBEYXIf5ijYpAvZrM9m94R8jYVPQyng9PjRaqXoqjLgznOOc073adm7jmhe8JF6TwGJGxaaqd6m
zccYdCbdtmRG4AEYgaEkrR+kINwjTrvwI1ySTbJhwU+5oOOQeNFxUh8HRmd7XxBS8pCC91W/1fSi
3dVzo7/I5cdlrp3V6JOZgybuxaw2lYfzFHvGWbRVctEhYAFsDQ7CsL7bOaqw5I14u+kA9Bc94oz2
4kXJvYyNmrCJCFMsSTlWWXgXOXXpNYhbnTN4Un7GJGakXk4WaTR8qh9zMfI/kaCzS9pqWj8+W8Yh
djkjs456WsFL+6qdOHt7JWkVQez99Fs7+yn1/ODa5EVVQadvHr+hh/rb9lPwY56GUdHukPlp9KJG
m6qTiqJeq2GSuUyU1LP/eem3fOcEln4CiAT14wmJrcK08q2a4aUR+UmuTbfqr0JaW2TSZE0ew36o
riPHRvL8zAp4h6dxGfCZanEknkyHWOel4HcS4sh6f8LqkgflNgO6sREG7mt3eShl99FUFfZwi3Br
/Ar5iSHNmjYiPgF8HI8S7X825LEEVLHtWr3euUba7fs8FsfHb+SxS4wNtcTye6RWeO5EnZ7xol81
bUzewil+AXY9fQxD+Z0xDfaj/rVYRhLVECzuXMJmbCx4Sh4EVt29BzP+ZUg1pAUvkqHQDkKMpOkv
JfD46/5gip3sK+LYctnVj2pxXhxag+UgHLLuSlKsIz+B34MJZ/DTbl3OwkZr/KIOwNKvDq6AnQF7
4ikBc/9kt8Jf54XLqaGsns1Aygv5e8Qix2VBHA3AhsbGoqLKPsMisRbgPcAo5Y3RTAzJpVd/mUlV
gEHtmMzZfrMp5mSmGOtcLi/NQ1lRH4c5zfa9wMHlemCIUxOZ8TKAMh0Epo5F9SoLS8P1BkQHNDHh
YIX9AiW5vU0dvYGG2i0nIk4mGUZhPQGyu/hoHq36MvS2Qu/rZ+4i/zKJhsyI8rdWBtlLYOviMixs
8oF57n96Z3HNEKgrZxAoVUwELmvXWmm07Sxw96xL1nEc+dhmNxev2Dr8TZZaw26teSMZzqPIviXZ
2DXo0rZo9JuFoxykXEjHTKurdqP6krALtgG7EsNqRN8r1Zjs56uHOiC50mVENVX56PSHlOP7ovxk
ELemU77Ne/Zfoypfisoyr5WT/iLWpvzFHA1Fj4P6r2nQjyYpxavrtS8cf/VPf76idV9kW4Bv1T7q
yK55YZFL0uG7CPDthnlXfmRjw11t5P4hyY3g/Fi5ECz+jJP57miUXrQ7wEqZ2rntYEoDP0CZNmb7
kULTOVkD2SGcU5WNp+8x44yTma37hBV811hM2O1CN4lMxTPA4PZfV+uuvminZxJHCfWboh/RMBkn
9O3JNdcW34dRg9pcWuxV79icL8Zfdj7iP/cL2nAZuuXVDNEcfZoAme0kzXbAErV2lptac8ZpP9Nd
wTTNy6TJLoCRcaGDp7mMGObXNrNKBstMIx1Qm3c9gCBAZDdfczl5dMue+tOtZ2JRXQ/GTUVQZjfH
38woAYj8/1ugms4DfE1UbnVGPkgw0L+qiEwld+v4OH9EkIRkzxQ4daEsq5mCnNEgMGnLbVrrZe8j
iGMA3EAgycHsYfwrtdq7NFH8r88C/zYHZKrV4IgL1O5vRZKSyRuGJ3X3y2GhhvREChi1+9agLT49
bhBEPSjtOXaBATzNReq+qYYITAqC2eLXIWKtNEh2IdKuoXsudBj4Yzzs59aO75qrB0+PqfVoS3FQ
FomZmg+IoW0TxKMzl8z1cOdotXy0B7ylR/A/jQKOIc+PfmVkud4RGcKTPQ/Bs3rg77v7ihAoMMMD
9jQ1V+u57lfK0se9E68ywDcnP/tXDZKbnu25xh5e9VwvQ96egMAzXRqHelsty2cSG6+RXiQHT8oc
7iixtHk7HVW5YeNJgLOLEjOQxOTkPutAzjE7pYoCLzfUjy1ZtfTVA1daRX40RaEqNwQpZ9yUTNoe
ne1RG+59CLULS7IYFiOCjkodh/64Vba7dc/Rj/FL90U49LtO4vNsJ/0lHbOG/NFhD1lx9ZD+ODk7
cY9HfyoJwYRi8M6UDq/TMjbEq2YBJCuY7CzzxHB221Wj4/nCBfYzj5z+OlTIbrWC1GG70ShBAGsD
HBinEdl4HG315TNTD01CrUkvHTLOcr0HmhXfgdNGdMKYWgGIYuwUWHKVMsmmnaGVFy04skS5J4yg
7kk9Uw++Mf7npeFrMMmXP1XvlQWBvm7Z+Ju8jlIs7zCsT49elduD9rX1nJSs5cZCRoa5O8fTTDyn
c5JldJ5LG7/HwLxTtgh2rMk19o3hScjZKKweMyCRpUjrXQPKjtS/8R4+Dglamla3PG0vam1L3Q1i
OJJTTJJR85byrw+gD8YJuuXH01ZyqGhhzWz6SDuIDpDQ3wfoNBzQdawpVtZXbC8u/kROIqPlfcLj
ZzkIjfgTgUl3bNqUaN9AGBu4OmOxz92jMN98s5++WB1lKNkJ6Mhx5DJIifP1ZFe4rby6JJNsKF6n
L2vYOM34O2RrPShFxd+x1uwiDYl95P5BC7hZ97mv0Wr1Hw2RGjO6tZeGsvO1jjICZqV/eNSfDjlD
mOZ78sQXTaxVNK9FyJ6eLJ68DADD44BB0BGug0VE64eutq06uBuD2T3X5oA/TudE4xcoYgOahau5
t+S+BGavRrK9zSfSJaR2zYWkNUvPejubZniObcxb6tm4vJxopx4i3zqo9/H+B8R1svmTUW4Ze5RS
A00Q6C9lYTYXVcIXGT1sJ282j9pWFnNFqA7GeP6FiwfP/68leGlvG9lRy/pt6WUJUk76aUrUndsM
HOSMvY9Ph9odOisYEjTOsnA+H3dH6mMnJSdB3VzqNpO2RYZzGjMq4Vd+oEinuU0nZ50ng3WhQr5m
sVMzJR3pxJHjJ66O/Gkg4cC8jXY4hAfrAYj+ewYzQUGmgeiP8VT/wdww7ZTJFqsDYIeleOitQq7V
/L2Mhf8Uk+fBMNtM1nopXiHMxzhq0ZqqJJMW2s6FnPkbPa4uBHgDdhtxqnbQOTZvkx55kEkOOKY9
ziB0EsmRA9ekenaOl35htyqPNnOQPfFOzFDVpKVxCS60gnE1psP0kzX5w/eYaKbaTBZcSoqN3mfO
ZnYjfmpjUUc99gH006+q1FTbDt5Qim4KEscieVdNGNW8MZhET7hGPTBWh4Xu1Eb9XMbmO0by5NjM
lXkcRgxrYdjkT6olg1CsonqfrhY4uU/LRmWl5V702jNF3Mla9CAQFm1HNmJ0dZv+LfMBw/s2p8C+
qe6hIKqSz6a5Bl5EQk5SwVBK3GKLIqhZC60viDAHzEkgLAI9LCdQ9TpvnH5K8jmXT2bF8syosPMI
zmwiwj2N/tik/fQZmtG3L/3sYuXJo238tzMs2p6mmhNURLHi2eLAPcP+fkMYdqjGPrrCsEL2zwR3
XY95+QHEE3Alrp/96ELqxRGFqku38YHAZ/KamTT1RLLfF94x1KryntgjfOwcT75ftzNqH/xW/zn+
0gjYabrR72eBBo7qg8mgV6/yTLZveWZuDGmUJ3we2b1IOZ4/argpm/kQGW3mll/tnckuN0GT/C4I
vIUDqGV327H41OKWQtHTyBduqMZd0AIvAp4EBQmtCnUj2bKoNqOVE5OGAeKtzRoC0hnMgPGghRFW
wz+VBQ5C9QJL3flZSU5BKATmfIducK1BL7g0BjLe0Oz6nXBQeqiXRWvYiKHkqo0p7dVQdk4L93nJ
o1fncHQ+mCVN46b2+TmB48zQFN0CJ3eDoIh00cm2UTZuWHUhjiEdITyi37VVB8mhEiRSN6G82Iue
L7Ob7mDMjPQ2RrhRorrh/7g6r+W2la3rPhGqkMMtM0UqJ0s3KNuyGznnp/9GN7yP/vovDoukvY8l
EuhevdacY9ZOj1+gtK7tPCEMsOfpITYrooCKTy3QylMtVx0Yg96tEgJHcjnSehiI+Dt/qveDK7yh
BsYtukEXy4B0/XMWyLaF79xYOcok9YGSJNbiUW5ONnKcfxX2LJ5NARo7yvBz1tGs3c5xhxCpIy30
1vMmDy5Ty8kB3v6+Ilntqubnapxel3O39ThrgNnE89L6QKeRMg5ns7IxIDqZA6bLAMklf3Q1HlQr
aeq173rhvbhR3F71vI8YbpQYzYOpO5SuOz2Vs16RKyaqj8mx/j1b35vs6BCZpgNod5kvBUWVlwQ4
zBCMMFH65KYXO6CX3mWcEM8IXfxYC7upLFqZ/TbtIraKK1kIwz6OmD+0cizhk9FyTFjsthPkT7pt
crJXBrm1VR0LfxALRU0kUOGF7+REZa8DmnzPzv0f2GwAsDhgkMemtW4dUv82Rp2LZymHhiZX/YTn
E90zJtHfBL5htJAmEsepfvHTBI96BRSGBuOlCxjTAcrehCXhXoEEEgxRE97w/R01mvS3Gk0IwBgd
iJYK0eL/HqrY//dSoM85IHkwdzp9ZULUiEQaPBh4akMx+nDa0zAstgH2s32dQsrCb754J0+glVSG
GR8QJ4uAB263cZ/wyza5/qzmFonAdI96ZNcbkGFlZuJtW/aevqPHLcPIbYxeVh89L6YINqspvjXR
UE4zzbXEAkib+88If0e6rjEFVR5gaxwbr7+FWj55iXXUMlLXsmKQowAYfscaj9B2lkKzsQ6CldtR
Ns0zhnvC1qqaQ7ZkDnD2SJ/yCbEREodgGcFy0tpSD600D8+mi11AunHp19a4cTuxX1tD1LA3YM0p
hKfEwbFiIbNVL32nnU9vVoxSU8nVkaRtahtUx3qW8KKxOfocW/mWxvJS98VnULu3agsehoCgWPrF
HccirJ3pgc8VXeEUjagNiDlShZGqh9QzL2dfHyd/2Fhtt+nMD5/O/mdAK2s/a71z7vWcPJcYtCCJ
K82Bm4ZeTwCEbcHniGAX4sk8vqsNV13IXuTlezJk4k1KiCQzTdP+WfkcSpPlcbTMC6eN/KWaF+/q
ePlvt+miW2bi0b72HZiRVjcAgM62jI4EIZEDi1IpUTYhYbQNCimHQbK8z4uq/aVpPi0r+arxaxTx
WdIfelCe2PlDDi7SPc5ati8r56yUD8xL4jeLZtVWaHC7Wx9dJSeIy0JCzNoZyniF3daE5XdaYSF0
AF2yO0jz8RuSWGTbNXV9/67r/6geoXooHXGbkLiGprDKz6UeV5dkWBoQGcNPVTQGrtVeqtH5HXIT
btcSlPWXITXOlC2BzO4d7f89yYjSRypKsBXcYOrZ94OJXZxkJKxNWjFbDx30sC2ZgP4hlsLg1mBg
jwN3otn1X1npLJ35ai2cgqe/Y1jMjxrcmFPs66QutcW7PgywQzkfXy0HAMySG+Wli73XsRnMmywn
uj00Od0g/f3AdMQpUze+ooiOeNwyprAIIjt7RMc/4ag6a5LOiX2bFI46pgUHhGEj0oUvRE5bhE4L
Vrl2XA/EGtMC/WmYy/LBD+ytepXTabqGhlmd1LrjFrTB7RqgEr7kOz7w41JX5lk1oSar+UcLUC/7
m/XaMNC4KbtoTcDCrpvpQE0zt/J+CPpsJ3wH42gc1WQwa9UH4Q72LmBnPA85kcQiwLyz7jOo4d++
z/pE/JT1JrbrrwGp2bGxMKTlpvhTS2ereoiSSb9RA0is9kiTIGgmjfY6ZUN06E1gsJ0z7Uej9R91
RMF0Rarsn3C51LWNFrjBR2XHtHriKvwYPf1slC04vDa+NtDiX/vp5zq90xEhlIvb/W2Bj+sBbWut
qrRbInmQKxuze9/Gb6qQgzQenTwymTb16AY49tNTYyNYrWldwbCA5ZbnW9W5Y/WkQSVDtTmjByNr
c68TFFjkApRCwi6W99leH9FQSsOoI08ZiqSyTHADFxvsQZeiNRR2iiRB3W21v7eN4CNOxwpO72js
p6mZjiPas1sR5sEtUdNMKsE9ebVZY7hpxCVDCMKhHD2KMPPxrNwaLJpknFg0HixKkGDMfzRjZb16
dXXWhOm+x553FaHlfGFnvhZtTy6T6e0GkTS7KX+HOr2z8ZHd6vJnijwQK07qM3SSL1N9kJqnnRpK
Bl2HlA975dXXlg7uRDaf6b87tVu+NhYTvnbsH0wSyfCNuf7alOlSVEexQVcN2SoUHbQL6kF1x9WQ
ip7wPor0M7FcFShxA4yAFlTH9QzhmlxpMenqp9o0LdRv0pbNkWejTK7EW5gkr/DJ5hHC+H+DCdoW
+OfS4mGwg2YfOWRtrpd8WS5HlKNwfKQkLXas4s5tmEvPATGLsv3LHsyvW2JaGpt7CIKgdIiDu8v0
qjt5UlGcX4TlwVeWwmI31dhBY4wyoVSHOGTLk1oy09HORt/cAyOl5GxM9LdDzfxmsSCwRgGQOxKW
6oHjMHSDCUCxbTbu1Wi6G4P200nJlb/Vy2mt05fx7ZhN0koEn3Xo79aPRhtHRNZeQqZ8NPaXoOqM
w1oGuTOYFKZS2al0ZEDSNBe46IJOe6aUabf/zyyX5GzS+GiyoCsWF3My7Hv1UDszim8DZrt6OeDt
yl23us6KREKVR55G4r2HS4XduUM8eirsh0o37eN3Q0I9q7DIbYwZTZnq9KqZgc4JqJ7495Qcc+Js
s18rPs3Vk+3338tSWBehl5/VtRKl/OitQQRMA0anDZF921aavtSau+tiasyWTR7aHc1xnU7cu3qW
dkODp5AAo1EawmfdQOnoWdaDerAGUK1ZEYbOj9jIxE7L3IzpYfWOGhjUjW0k0XWIu+g6pvbfDCSW
seszvbno+Bq2AfXWIxmW1osae/g1+hyWkkvtZ+WhdArzknQyooF+HK0S892Jou41TWOOLFNsvqTt
9NJLDSJtqGGfipFjDCH00dbXgPGVragvfh0F/jZPfQjkPsJboxJP0g9+x/gvf0mKp6IFvV6Y4fBj
tFCKzpC31mfqPTq1w2aU763P9HQ3GuCLYbsmpMde1ykqolaiNumQcYhOQo4h5kDwfRzeNoNjb8gt
I8NcE/21nfyXFtLPuTMjA9L4f05b9cwhqJWyEqCsSfqSiPrhuSUc9cGJ6/WVaxX1lpPSPCNzYa9D
/JGCJ1Wdw6bFNj6bSHDUEajuuG8YoYQ7dZ3ac0nZKf/OtTSmQsuQqWt3QVKDw+xQCCEc/6N3XvHW
oqrmjNTPTEPnP0ZRw92SFvI+hMnRLVT29YDxEZ5HQitoqXZVurwvAXp2BHLVkx4hj4gSYko9uh1M
XVFKMxUWh2ZC3eZZgvmZXCK81vrs1OXBrg8uboFUvIk70eJEoGprSCGwWgaCSgKYCARLah9vLbu4
KUD3Q+ZdyvyE8Q4rLVuwDSDnbNm5661YFCxfsFEs80c3OhWzc0nnhkTJX5wpZ1iSTqY/WTfrxyJ6
JgVUwPMhr2ETGl1tHhZh1/4mcWznrql+4weKmcS08UMln7UBwRJuvnGEYR7UCGcGErOROrirZYTW
rksQXPytmwH5o1MTnyoPtugdCaPR9YJbeYF1nXjDMcvJj21jkPzfVLlGmzz8FjgNydtk6iHOg8wZ
buYkvRTIVmkc9/xU7fKLuSsdpSaafqREI0RTcl5XgJXMYOIgp6iFemZg8z7EPQBMpnyvbGHzrqw6
7W6YDOeYev6ebVLytlDKqoc8wS/SwnE/282PtuTEZ8tmly9c8oPVEZE6h5NJVBHCXc6fksPXEEm4
zWY/35n/mzREaVRulzTyjlVtYoytHRtydz0xuelfI8v40BJvenBH94s1bMMfT88cCxnORYTCtES3
CE1Mz7pY7BvCKZ4q+haXwRse1TC2lnlS6llaH5kN4IzCbj74OiK//5Bp8exE24S0orWbQQ7rqUxG
Bx4KMKaxaCk4xgWeelpDDWNmLNVZptV3t+pVQLYg2mipYsL0aW3HoChgg3mUr/LEV3Q+4RViPjCX
fRhnr/qIbeGSnURwkmOzTirNszAGmEjEzKV5SnqJGrb4XhBcTcsHIBiVn65uk80jQE/Xtglunf7m
WUg4pqs376aLjXqlLCbap+rctfT0wVppW1Vom7OTPJQ9/Yaxvyv6qP2qzPZOZ8D2w/AR6PrJVk0q
Kz2tTjVTPfZZ+sFTYky7UKr1Ey+2N0Zh3daWoDVj20kFiNZs763cP02+w5FPJF+r8gQMF8yBpL1Z
5fZB/bsnffNuas6xpkXXb9YaWJzxyi0UHINleqbObYnmI1S9dEqGS62Bz84UguIUUs1seOSN89b3
+6l5neOgPtAsmvaOScStRtt85yOh/Ko6PT0z4R1PRpK9l2Jxn2KShvZmnyF7oH4Iud0obVsz9D/o
ucLdHWL/Ax8v8q+G8nROntt0XI5GB1zXZLgNZMY/lwuKAyPRLwzzQc33U/ekOsEJHDDmT9uY+c7t
4oMSiD2KX83lS6gyakPPkPB4b3orIsg3UnrRG9XAPBcOKAYHgfusW54HvuSHyHD3hDYsz1HIW5UU
AYkF8zlgoIbttomvgvX89P89GydSBMZKksa6SGfciKeqx4x+SSLCijOXRlurD95Vluht7fZ/mfYe
aSWSAofV8GBPHp5KUH7vuon0psYD8XsM/IOVxNqnVyQzRByu5mCmn9yXHKrmHjCLa7j2zYiVaYPS
qb7vHd3Z1mNJ+roaKy+6jRFRKnU6gw5QFKbOSbUMosl7qVDvbQez6c+L4463HiC5sfN/WQV9Pe47
WwThLoWZfYkaOLSVhgOvDlHY6/kbSQs/2tG784fptzo/9CX51nkxSzkhRS8iC8ngbhiucvvdZTM8
8v8tW73LxUVaRb31DZIxuiSsnttmaLeJhn5dQ66uBn/4I/Lz6P1ysNUSWWLaN6KmC+yZhQP807XA
zYCiUMPLnF2egcsFA/mTT8G1SlKgZDlotrvhqEUwp6qg0ndiHOsPm5qFocSr7mfNRS2ZaJQSYtX8
YR/9DDx03KqJn4JQ2VcRYlh8RsxKbO2WMPgw3c40Bw5D0tU7CwH/k2FbHbr10ngt5h6pONJj+HGV
MEkPTyb73m5oWheDk27SMcN0QP8ZgwZNrCZ75pJwzniD24d5R8JMALwBnHWG2595aXAEFr5yG4WA
q8Cd+qOZUwuTdow1iW0Vmd3wNlqL9eD3FjSNMsW+w3+zVr2kzJFSyK+mXvZ+PdwgObtodhxihHc/
1PKp2haWTEmq6+MC5BsDHhSssOacYNlmdeiIHNzYtntO54ogCiOgByjbf6qgdTxOhz3NJDUvyw3j
awpK59CH/p1SEMfl/AOjh/cYxXhzJVxhmDvOH9G8zufdqUVkk3evfSpkfzuWiFPYLENj/CtC4wG+
scin9/KqrgtA6veV7xU7D1v2i6k1T5EY/qSJIyGS1GIUQx2Yh/w3reB++lzyESTw33wMD53be6zl
5V0TkRBEh2cTtCk4ht6oIcHLRbUP3OfRLB8dVYdBWCBGKZKrPuyXuAjvmM7GeAosjDKxlx4zWzv5
z4uXaoDZp/ZrqkcsLZ3BzLZMrRRklPbqDP1LnJnh2e96YGBOAjNb1Rl2ypmas0Z44USGfy8xbtWD
0bchXeCM8NBULF8V/3+3duaN56gXX3M/OyTYcfy2xJz/Bn3uNDlxBzETFANHBjBSgQDZz4tTY5l/
EDP1d9/vq5eYe18LLQUmIqVT6sFOl7e5tLX1rdDtrG3VkU8lxiIj0brIDrbo6JKPmhMfgQGg+qfj
GXklEHcKDjVii34Se3+Txz69LFX5UdU7Vzt1aJRCZhTlD4sEsKPst42u04EytyVXjmcjOIgzxSdm
a8xnBGKgkWm6AVdrDJmi6H+ZecplUxriZM7zj/Xcqzbt0rbKnRDze2l69S8yHlXRY1Q28RHLDANd
HurbCLiG2wL0IjvEPHD5datJ//vwliReeGjb4rZepuriFt4Fg/p56IFAGhpNIngBTNEGjejFkWUe
yx09jqbOyl1QRU+o+5tbXTbebTRbRkrjZPCFxTJjkg9QuF9dOn2wd2CXCWDrqptOd+Ll1iDXBQoz
Gjjlh4WWlaLJ46uX2vcAcFMa/G0Zv8mpTvcUQD5BkR6dLD/RZMhM8qLV8YMeNRO2thbpgK7N14HU
zo2qOIYB7S2oODpUPVUv/rD8zLit3NLtNg6Faeg7N6D9BC4n2eqz5hwTL5+vSLF2LtyEOxQkb5w0
EcsKGZTJ4RfhFLaOE6S2equ7lMV963zY9TjKZZ5ICU+nfa4cjPpodneljom9M0gPZ2F7RiDOWKzK
6VJKrIKP9XnD8f4HalGM+MP9TPYTcWRgZMHh+XsCdKbncgjWwRpGhXNCQOcZ73m8g2rnSkVLCV0E
pexiaxiuZyYiTiDuBlqHZ6tu2FtHzzjhKxenVe5L0+rUz+TqqS0qXjgFGkBZTxksXZipafbUF8uj
1ZsY/TJMfUlh3pt0xy+MivGlOCSKpYb7q43NGAcdO5caxI2hbl46O7uMjb1fFU1jRQdniJ3prjAa
dxe6qGMr4jlUgRc3/rZ2p+4tzLIbM6q8YzBW804V6Jw/t6OFBZ3r68s3ptuisJYv2r7lr1ZYfzsG
bxc1xUDSYd1Uk1tuNKLBNm08/g56ybgxq8eadv2tEhyGYJuRU3TTQ2KQ5K4GAFMBmMhAMLmzLdiq
UVeeQq5AZX7xMX7cwCaA3mG5I3juxDoI+azQuYeVZDxDY7vtAy84TU4WPxYunSx5aELZ/aJYSQ3j
i8Ipsgt4OWejp7FNsJOTnePGrk5Z5RH70xClujZoKDO2pWETgFPq+UGt+3OCYhsPjw0hQOgsSIm7
01u8p36McEDkwDIJr35g74nwZ+vDjfJjoXJEZxZDkbd97wjHOPo1JPqC6n1sj3M4sPh7Zv+HNeHe
q0rEYlFR7HMNEuf3IoD0FNnLsoS7EjPP3icZ4xRbkOKxJMyfM70328FzhDbD3KdcrbdF0FQbZ6Dl
zXWanPXB6jYh4raTib2ImZLE4I6Iy2uKZ2rziFMFgCElnytd0V5WIeyMZr7vCB+jeWQ/tRxBOCF2
n8vMmrDVQ6TnDYT/I1crZxotovGBcueayQDAiNy4q1tnTDAmsrrkKyuEVeV6pNtjJnoorTb6NXeD
v8FK1t0E5XK7OtNF/gnoAj8tmUb/pNlNat7nDVmEkzffmCkhcJYSTGnjVD9riWWixmv6hxWtq3oX
BqLyBi/z0Rrynqa+kT1j534sC4PspcZ87u2OYkhaJ0Ygy4nk2XBe0blzS34X9VI+qGc9mKp9rKGx
iwojfdQKy9/wGyRfeffLbOvowuaBoELi2OcsTK9e0zfYN6Sii3icNwe98D62dLF+vFYhtuunWwfh
dCfCu3pgPJGU1Qg4HKGKMUyoFcvktYh0cBkQbwwxoCmR4whFnERzSPEpyCKShv0mYvwcV5O3aiGZ
BZc3Q9H9UN+lYdQyDBrh48bj/j8Jdmc8D5Ju6C/uuEsQfHO54YRmX9yu79noERukKPcuEA0FiM/O
tFnDw1BV0cuYWflmDpM/ZOTFL0Ov033WEe7vaxF9rsc/InzDPf9fJ7tMDfxHzIgHMeLoUacrzb1i
bQGxORLL4w3c6dtEr49VR9pe65jwHUldfQG6SrR6iAWxiJNr1JNhZmLdZZhSzxdiGO7RUy1MocBh
/3NV90S0LlVg3dCuwGNs0973u/Sfjjg10mMrZ5sCp9rOIf5rq9pla88MOhcAEMbIJh7CXhP5pmuS
jqBBHrQkD6+I+E6u1Jqpt5Zk+QKKYCDNSu/Vdsa0NXlQrzJIsuvYDZXPuM41KyEYPMsIDGX0qEum
oUU2l9wGWAednm5q0ob6kxon6a74Y0VafGrC0r3LcmFi+OIXzd3hOfAQm5vDm59awZ3SxrIkBPfZ
ML5XFW5bTL7BZtWz0T1yrq12DcNqWQXV/1rywdJfStQS9CiX7HdXGUdGX9mtNoX9dRicp4l0lT82
lJywG164w5FJ1MMH5KLiuIwQuqK0OGrNxKbAt7sxRzN9nCt3JkvLPantVT2McYKipsL1mZY/585o
NqqMQHCE6lLpqROuMiVK1TPs8OTt+uO26dDeKbkD3yHzU0q/TRQbUMRkk1M9qC/RMOgBVrpRkxeH
n3qIDYAziqOQ9WjiFFBXPZhTgB09KT9GO4W5KqU1HiKKuwgDlIdodqfpOVanJIb7r8XxYSroDinD
LpQ6ck7UUdzTk3pHjy5O55t10kaLmLgYZNYlRKBVCBJ1Gd5hQPOcqiR6W2LJ1YNHvBUUc9qBQ9X9
FZL0k0SJRkLbPB8CSfopl+53ZO2c0mlxdiDedwAa7z32QpBrfrT3azpCeQfOA2YiP2gTeNfYIXuu
qwqO8iKNfy3t8lofRdpmP8u+/c0Qovq5hNVdH/xR2pKxi7OLnccSNBgY18QTnGe0ABPxKvCp5mJn
4VG5CC13brVXJVFQD0rSQuAp4laP6LsSvO4umYX/SLMeqzE531jC2NtRRT8TVbmwU8zc7mVwKacs
JuVav5KtYr/Vmfg9uuLeiv3uqtPGPsfL9KXk5uq8FhGXtjHRMpyVaKS1ShdTTT/sGlj1Sr+EYCE8
JkCVNrEnkl+CoFkkvRJiA2eszpBGOP0udUmytLTlOiap9SAGfcGIk/9GqehcSpHfKlfHkj+pBnLK
WE8P31lc52Mrz3WGx65YWXmx9jGNkKSa1KEnrvoDAZoZ5AO0XqlUQVGx9raQfnaq2rfSSj+WR9r5
87NpeuDQYu+pz4dTXwXiyaiN8GbsoxwaUhnvrWBuuLiIAMlHTnFiHn8i9gczo9U/p1RckrEGrSAn
9uXsGMRBUuGroqmgW7tBRd8hniIuatWVmZX/pOYyto3xBkIQw1mn2hiova+iXzK84FKR0+KsKFLb
vlZ0So5+UuNUUYMUoXcXsxvo8YLJICMqi0/FWLtbWkYGcWWTczMt5JFhdgA2kLNs1TPCexR0Mgho
Th4Xhmw4vVvv3Iq+vtQB5vaNeipk0Ew+2HRycuKJNnqe/GJjoddDbFETkirE0qC92XbP0X2kt6he
xj6fsEeUoitrcSoGtONX9QsidPrKwjnZD6i9VuudLelya0eU7OphNzrEXHn6fB+GtvyNoiQkDBno
mKotMgM49Vyj7YNCJrGHQmtBQJqRdUDDm+5VPdoRlRqCLtoEtNdP6nIsJ5ot67+yeI2x98nLlR3q
REvDR2NBAu267u+cDInHSFtaad0IdiTtBfuhTRc+dwu9X13dz1mJVcZeTjHir1Mb6CVYPwKvhIni
LBhwEaoHH13s+uz7PU/+aTpiyqggSe2+/wB81Ymcxks3zSVeAfdpVNqBOKMOkC/VegwU0yKI1mVx
xDp/B7Sv9PGTs9Q3vvVzsArtyYAbBZBBZ9jo5A+QpUCA5tQqmutQq074j0uZ+VMkOkKMuH5d5PkV
sZIu8aMI9eVLg8NC4ycN3dx6pqNM6A700K3oSVMwl+o35fh4EHmbvqGUS4EipkAHSlNjsAVSfD6M
J3du6q9UalwMdDQb9JsHSHHOj8KEn6iaOl6fN4clQ6RSzTaKWiqLU9R1y2uGm/b30HW0UsIAaytG
pyQy2qdliBkqg0a/MVHGbyOTsXpABgKGLBdFJMXVbT3dqE4hcGrzWubum2pnhm37VYaeJ9OomJ5V
Q/hQ+mxlQ8PJwp4a75zPOSFG9O8iXwB5WJzpATJkfdPGabbRLCj0tGIe05yPF/zN2ejMDUO14cPR
QWaHczOgnAVwp1YQCkbrGqIVeuzhKW6avvM5SDMGVUtTVzKqytLo6XvGU41sOaOWTgfhptOtE6H4
Gcx0FTTJBJV7HQqp3U09suVgOi6991r7Wn9cbX943G8HBLz3o11dsqoJn9UDeJ0npMfRnXqlwRIA
NwkIqQsS7bkGt/JP1ekmSb8xOs97rLC+a1lQfeR4bP7diyXY0Ja4rpptSoxoH7l0NPKS5L7TMIBM
fFBcBsC8XYa373OqQTZ2hFrnvXdQevBv3ELTIcRcxWNgFT4T8F4vJkHAra3P/1alnJTXbz2DekYn
oC6Dq+MQs6InkOtFHzfPrQFjr5kR5TS1WT8nAVbkKtBedN/2n3JYklIPV9dkONqYaNa2MILP9jBQ
ne4IIJNE2c44LnFyWloz+BQaWESO28WmMpsR4Kd0dDZxvByaGk0CcYXYq/Xaw8itG6e8KHpOTGHB
QLuIjkEfTHc+DUrU3zF1lvSKLYWM2iIHK7PHbtnE3Isbq2mzYxEhuM2pjREISbsRrbsRrUU0b0BD
V/dIWagpgRsr4PHkMQXuWxxfKE3LYjv/tqtmfsrC6YngmudVyNaTBlzV4xMAByLSRkbUJDI/uTS6
HrWO3tXam0/tjpTp0OkuuijeTM2ns+J4xTYf0bt5ubD3EefFR9jIAhKZRgir3+VkaPHvXSOv+enM
TXFUr/RAp4OTZ3Rg1euB4MRdDy1zS49uvqo/trGVO1IWP1+9xXOOMbPNJM9PVWyfhuVMRCR4aSMw
/cMSNulOlc19q+2iwjmA9oarZc5iF4GXPacBUU+zde8NjD048Wb1pcfzpk7Hatr9/aDeG6EjgOZu
ntT7pZwUtNWi3Zgt566sZ8RS+0O6b20mAZuod7H1B9BO19d5Mv6e2vRvWJDWtlZE/JQvrtebN1Hp
NjdFXUdXkj04z/SVjUPcinet1b+x3JnPjpt+NvjPNjm2uasS5FsWyvrkP+KgE9HFchcAttISazr+
V2kuJHQzxNhFoQVhlyLxZS1Oh4qrdAndo+7mAL9xZd9YodXeZZhDdkCJIuKZ9J6MReHsFmStl7jP
CN5NyUJdGx9Caziwm6m7YSv/3QfDx1xn6d6xwgBgbXcniPJ69pbYP446GQOEAN8Iw3DfCfI4J3Zu
3Y7gWL6NLLoGV3rKn0aZ5bEw0uN/1R0jR3woqqYIE6ysPoYpRxo9Aw0UqWkgx1C6IkEY3RRbWzur
CMTwvXe2TG1lCn7rcxAfs030S46MQd41Xk/aii3gu7pe/QUNjvLH1hZzq4BF69/pQBpiJqv2Yw0S
m4GC9W55ET4L4R0637Lus/oK9WEDwz2hOCZZrdsMVtVf16c6TMqNcRY+J65VAWC6ecj3Kie9Om5w
NW8NB827oR0DIpYGomdpwSHw6eSokJQAmt6pTWN3fenKzBRYtji+seruvTz5yDq0kUcLEs9JQSMR
tNJTVzkuTm09+9qsXSdoDU/wH341yvggU82xM5y9adiuIlRyEhbifRHhMWZA/USgW3VIdM5DjFap
Urop2iqTmWkJPEPqaVJpu55wr7t5AD0O3hyIqRIXh59rw6ppiBKB+XMfTgMAHVuUT0jbyjt6hmf1
apFvJYKrTYTlpXSGPxF7cGfT8pMnu8qrsk1tTCY/jsu0siILJR8iB8oWfg1CTdRD6GMdJ8bK2X+/
R086JZ0Cb8jgO+WuRyB2aukR7NdzWC2YKo4OUs3aAD1Vpp/K0TfWmbttPfDdBUKh2yJfcDQgKX4t
EH8kbvQwGffrLopO5Jia6XS3TD1T9zrP7tIE4Dwf040xd/6hWJb8xkHtd7ZIfFY+WmQR5DMCmId2
ItfmOdHiIwHZTErtwL8PLASYUSC4MKWftcjgjwROaN/Yi8Myrbc0AaTeNRLasnNSAuC4Mr7skCwS
dRUh/blkfevuy3Aih1Z6ho1SZnC7WY/bOUX2W5jBjWlwQLOboCWzNdX3Eo9Ka8xAlySflYt9TfLK
2GcV1Ax60+YD4l+whMAaNzOz2Y+4yB9ybzqq+6qMZxMlslTX6SEnBWQebJdwYRJtfLHcXH+MBb0n
LuXFSD8JpPR20eyCobe+lKAaEdehrzHhVZaw4KNJwsJkjw+Jh+VEAbmDAKNuol2zFufzeo/yZfQb
VemHxFBf3Jks7HrKSc6mFzs4cfwrmTpUoOmBXIp7AQTkuMrzmwxTWTHeTX4T3DLIL+8A1d4B/iwf
NBre++9n2tghoLchWK2ylsBkThv0NSHglaUfJ5dsUSXqqk10vOsClWUyg96NnKvfe3AuA8u9mTk1
PTjo0pjIOE9JUHYPtIS7hxBQyDljrdt4FHtK0eEB7zqht/H2RdlNa7FHQxOM8BLExLzoRPQ6zhf4
OHacsQ8feqt80ZLa4UCfz6dSX34ANqgPNUItEnQLsfdDlhTNAEKhTGFhmyOMCyCnVHlxEBmOeDL7
7oIleRdjrD1ibM6PUaXPd5YBbRgLwS8P2+sGgTMXK04N/JIsZwMW5jl60Ov0i40KoYIzOy8g18ct
zd8MhrbmvIwb66dbFq9qKO/ofndkrQyPXd2yUsIXP+VMkQ5rhwcZOrObLDjB25w+jNh+bt2qSslV
RZ9SxzQG0b+nxUKekjFpeyiH0wVoNVyfpb3PxSfNmOaoJgqB+YxfDDqayblDtXc9EmM6e2Cq1gzW
bUO9Qo4rt+fFRA5Q/zvaCE/8Lfw8vy8x+rmjQcAhBi880/YYryYRn1s0aMQh7wPntgON8FjZ0CZh
AL+ty0ksSDiRNgp1UY81ogGGVvWp9gkoRLFq8Z9H44XYknybygyDkeMVWcrzU2VpzErkBNJgMn7T
8RkSJsNpnCFEdgzcNsUPE3SXeKyRNwwerfQFRhMXQHIcoT2iAyVWOZKB9hysIo086L55ELH24UvF
TcFg7OAtojqlSc7JelyGizqC1b8qMGTbQK7ErDvOs5YiWzEaOyD3pCbLeTGZV7p9szUzDDNtufSY
fTM8x343treMmlsoRQWtA+usXqi3OQ0ah3oA8ufJvoca2RuGhvwWm7B6K7bqx2nB4DSRHnHuQigR
rnMpCtiTboVydpQKwO8HE1DZhtFbfrRtKeeBWnFWLbscLNihrUdrKwiV2CANI78srMJ7yrL+GnX5
gbG4QTap6eyckMRQXTbAUpk/0YFTRbgKSmBYCDklEeuwqo1tAxHU7H/qbjye1t2a3B7MueG9E+mQ
Djkn79S/TkwOWgN1V6kWkeagelMYg8Ik2KfuZgMWaPlS9vUo+HxJbFa+0H/GiCYRW8NdbMp9AcQ1
IGKUMwYOrcHS3f+wNDYYCBwwJmZ256UoWWbVxUVrS5KFETYSmzRvWaWzR3vyn+hWaC+ytqQk3VSS
YUOcaEU/ld9dG6bqXj2rF4RH9njsUqNZvT3K4NNB7oCtXf9Ysa8U5QlFfzX/MFM0ZbQ8DiAGjQcB
4WLDfzn/jjBirn16vpR6ip6rpdcOJGFusIYvmsX9y0zn+f8IO68luZG0yb7K2FwvbCEC6rf99wKp
ZWkWizcwSmit8fR7EODsdPeu9dj0pDGLNFYxExmI+Nz9eBD0bKfHK+GH8akNNJ9o9cw1Xyyl2dQh
yZfMdei8kzAONGk6HeGiwPnsg8O4ZEFtMi0nVgW2S5OfeQtv4qyyee/TRrmvu42R8eJIzqJvKfqU
4Bj5oMGn38PDIg3TqNa5UzRQAJMVflR1iRmgcn+bzLMmrB+yVJ22+CXtHaPiE55hGH0d8APgAClH
F4XCk+VLtht16A2LGKeMRv9YZHw4cOBGJ5BD0EcYs5chzcnMsW5y8h6awA/WyytSrGkBFefbeVQt
WlihGDCqArPgMtq+0epsKM0zm/z6bFn9r3UWpinC3adXaDWqB/IUzqvfxT/NvNa9tnXEnRSkuBt+
SW3bSC2iDDnaIv2WaG2M73PwOfoP3zTIwM85FSmBRxRnwiLL/Div6GLQohnGTYHhXuvII8kUm6H0
vwPBSGjwrwz3N3/K77m9AIHayOktxajsxrDWHiQTbrIsl/FcXjCLZcUGHxxhNOvzg9TK2W8BtZSf
GIV90/o3JEvdU18h2jhklDm76M6jpoBflO4dyb+F8fgWLtN7lR6UlZ2S1VgDR4eStbqfXivDXgiJ
iUMrnDwnLB7daTZwRUlVf2Jsf49ntm8DBOCicB6kfmLVWE4jK8YIsWgqkd0/5xy+Llrr6IfKFbrH
l6NtzHY92cd0/G4yV3s1KtO/tUaXvVKuCHjcHZ57eGmkTdDwpY1r5phFa9D82MQtm8smG4++OsX3
IBHPcjnUHVIVTEnA3Sx7nE5R6Sylb3frc0C/0RrY8Zl7Yu9n78PS0i4pCZ0LUwLCKvLVI6N01Jca
JZdDAwuEBgW11C+OUpUelsF6qbZD6S+Gr2NDITwfl0c5Im4AA5PKBEBTKbtkNAuiBnV1jrSefTX1
DBQk9aACncZ4HoN0wPrV3+yQpK8vdELVQ0aAZXWZusX4QFWAEmj2o+5jnOgodT9HcQEtvE/vqg2/
p9aNGQ16LLaK8kvB+EUNnPltXTFaKEnLu57s264Mrpw3j1MggtNgIoTJFg1axfvVwZUsLhVeYbHW
L/vK9w5t/62u7Ru25+4pcGb1rXI/+cyRTuv7T9W3f1jHuv2QHuW6qwHqvFCNHG5r27a2cu2VBd99
OVzkIMgit+r1w0ehp+HejazmPKsBHBJwfRuFof8z5CNQKFlub+VTd6SdHcm84rWMAVgv76U8NsIl
mQ4Zm6JbuinJz37gF45OJR6cnekb2Ys6z2B0XJ0CD9PZSqGBIPAJBzVx4zKH2wQZfmMtyex6FuNJ
Ms60WQXkk9Sv3WhB1RgR8SKnfp8rzbhN7IKwgt5NfCAHSMqjJ5/KB0UA34sxQ+jpNJ1scFeHsHKm
PRheEBrVlHlFqcU/LI6DwdQOHyrtR6gYD/lEjfS4bFT75cG24vGsl/17tGxg5zz0rz35DfP/BqZk
fkrYEVolpsaozNMnxIuvctynze0CbnevDAmtY64O9jFCJtznBb3f9USyJLLnZ9souc+AJZEJI6u0
HyKNM+7scgyWs3VVjFR3yvtemzDjtCa4n23FXQLKhxd8MGd1Lc8K1WjpX4H1h7PyPRvBlVWQs/d6
hCGfUtBAWOJeMM/YN0ysFydzuYlq5VowH//RdcXLGLpAxsoI+r+g4ibT4VBFZA4iPy/vbRgw0jIc
6+rquv8MAfOZ5qjsuzYX79F21fIpjSGRWXy4WOefcO4Zdz2yJq9cet9m1ew3YHK+xMFUbaVK7yjE
51sjeG4bLrxUm78SKiy3Y+hQ1Dqm+na9Jeta5O+kMpn0NFR0Eb6uRad0J2N8gB7r1TTxbKolUUc/
eHZq5dNgfDdCpsTTsj6lAJCJwHbKIRDxQHisPsnob0LO16syd74rc7mjA/kjK0iJ0hb0Zcb5HLXR
s9r1DwBrdGx+bDwsZNulhCq4ZQ1qI43bzV4WK/RGQit5kAGbcoH3o5Vol7CLy6MtiktvBfpJVORg
F+pXlQJ5opVFP5vT7FmWMH4lcf0kPbJwQuBa5rZ7ym0LlFeqqw8Es+mZI0aasNYeZdVLXgM8b8Nc
3WMv1jyDQlRPk94BmtvLQ2EHdCKWFbf7ad7VTW/th8jYyn1yJRhQgyw3cS8xKQOH++ZC2/AsJatQ
dzp2JgEWLIBVcMUCc6IrL2H0b/J1kymmVWv109BA0mnMGIIO+OwtXVftyWCnHicJ3pCMYXBhMmp3
lezJNRRauwwH6VcNaWm06brTF2/12PfUvi9PJ99PKABjs8Pooa5PdVwUWzOyMMg7r3WUMkXU8OQt
za1K5+CbKP0QwcQOv1kUepQ+MOCuZWIu08ImVUKbguz/kgQ1hF880wOKdz4AcKlRwvaespk+qj7z
I4xgwbsVspNcGJ1BA3c0n+jMGi0wpXBj42MiTPI8ECOVTV90Gvcpzsxl1J6Wq7+IE1SfydDuqVJT
VhcQjI+Dwd1DUm73k1L+GDRx93uaj+BpEAXyIV96mk03TG4TSsj6ka1XB6Wtfqmb1tmuWuMKXCRh
lWLnHvMzCJtpL+zyWRlExE80x8yew3aTTPR9WPzAW0EwZNdX48ynENeIS6nsdr3d2Fpevjm1f81N
9CIrnaFSLMBWwuahJ+ZE+QizYh/Pwn4FLjSe/BETXCe4BjRHp2Y3XsaQ8Uvd2caJ/NahWfy9jvBB
WRZGuK1UzgcMcOiHwtRzC8nunoMg+yxxQ2POn6jtnC7UxRZSTSbTgJGFjGXoqtYQRHo2HSsNObXb
ZJ+7Lg2Zlop9b3jzTbFobV31QOQk+5KAv5ASbSjiaS9JhiqCGDAzbPmWWzKK1yPSJVrZbVyLv3/h
4hB182a6UNwcOpnUp5uq7s9ZKpYDzFifi76M93k1M9svMiy8+KQt7F6PjLPTK6esr5K4hG9UeFZU
sxfNjYE6yeFbGGeHeY6dWw0o5tIXXEKTOnTPooJ5BA3QPzYRfZV9GkCIXD5lZhgYm9aMSk8trHdy
gdYPtnInRZm/otTjtqCg/FRXhrPLF4C0kiRbs55vpalSFuSM+inEpLyp7OxnL3r9DfMJcZUaRbQP
qJGz6pTN42JQz3KWeAL5X1YnY99xkKI74qFpx9sqeuIR7Xb+6G6bzA/PeTR1G8wUe7l6Zqn+zZ7D
ezE05itMtfzQAmzeyqdxN4C1BT/ktQ76ixs7vB4LlkRKnuQ3A+DmgsOcGcUHfURALOpAAIMJ2wsD
RdqBaHR9Cozskg8KVpLlWVS2Bf9gWipB1xm6utQLLhgXxx/uVmFj/HLNl8kI1CcZS0sUTrtRPGff
FazfPUAPmt9vspIW3O58QzsnVs5Hw0m75k3+qhnF/BjOrF3CnjpPyVtlE1nfY2MODpY1lbRkLZr9
lNPwLjeyaOqyuqoF4XME3kb5G277nZ40tCkLnUFKYw+7IGnto6vF8wsG2WcjHMb7oKdkVDJxthHH
b6XqaGyMFi1vJHF/XGua0TeiwuNqxfFGa95WHyHK+1wqh5A5zhCHlEktFy72yZIRGwWwikkQYdFZ
8oZiuKDvkgteApLeunm1VfchINjyGMRzhcJmwOw2oYvIqzSm62LHWf6tok/gnKZ4hOkhbm62arzy
mUQ2aYdvNPxpz2WI1x+7rEVdMhgA+I4R78FYq+obiINuJ70L8EuCvdHmwzYqSufms3+GgNTHF5t+
rbhBCJf3hVLxz+YM9DUYCFHbFI5t8tR4NOChf+7sixoOcCeAqZz9qPqWLZTEAbel2Z/R5XoofHfH
HjjnGrrO1T0rW5sx7X61LNZ1w42xj09JAxl7+UWgFsgm0/DIPk6wgxY0KHb2PRnhbbeVey9IFW6V
cGSzXSLxXUjaITBwIPAaSS1SnIqR5Txui5TOHplCgj7WAr5xrgBJl9pjskrSI1jVaAxy/qdoWXYW
lhp6tqLOb1qTUgqp3NTuwbH64lwx5bgXE9Z7IBmbWM+HN/krHGdYZEaARImmRdehHp9Wn4wSq9k1
z0ICNqoTPyhKfghao2d9zZOHRedR54XkM9lWtU8JAW16JcNVWW5rMx++O0VI8Ye/sNCbkQ+cMz7F
M+El3wisDWO65BBVk/8CHGC3SpU+jvO+vyWV1n2wlCoHZJwU9q9zZ5XF1T3k5RHyBrJlEJzkFrZR
GRT53OsP0eRewP7qKIbIVEbOYJCNo8K2tiYhMFD2LnOoI3BT9i/6ygyDiv3S6+3if9Ye9YQN/NIH
p0LMxKfi9i3HdgB/ZUeTaWdHLwwOk50oCFV1bflCjbfxS2H2xf9zKtRSBGYlEY8KLeOe7ojyowzt
dOfALj7JIT83H0gmJgQcu2UrKszqyaJieJtJZYYlYOTIGzz6VvBpXOhgUJLrTQ0edgArc2osOoiU
Ste8EguVRJhNS4WYIawG74C+baba35Z9jr29s5/XHUsBWE6hJyTBinxznI8u5q/s6ymCU8lUcu4A
M3BDjbwo43Rlkxx8mdhHsqWbvzIZMskU0eixDF2vvmtHXqNk07laIv/LnuCsNtNXs7RIz9FuIUcD
Q2s3D2nDgadvBNT5ZSfsxEV+h1G8hQjGLNqM9ItizyWGTNzYMQ2MfBbnl9YS9UOOJLalCHfeVT0T
tKL8ME28S5muiW3Utumj2bwS1ATrUTUTaTBECVev3xRkt0NNE07i9FjA+/xqT6p/DmlB83Th1FwZ
QMZlYCN30mZ9Gs/PMZ0mjyu6Ig/cXefHGIsabdct8PtlWQj7gk3s5HxEk9NgqtWGrdJnAX7v+sJk
Qrmledc+FzZOOqsPruRP1EM/Tz8YqagpkYFFFVpDE8uGL2nz7Dwmhv8w1PXZMTZoTVniYfBsulb/
WkXVp24hYFX9cGlMzX6p/BK3snUcphIxfpHpUy09+CQKN43RV9fEqcsLiqmzp95A3bXQeLAnjM3V
74Z20y9xVA0uNLiurTbl8btmaZ9c5Kfv3ehi4QAfmKfmNVqmOMHy4Ew0Niq5vi1CPLSl04iHOuS7
zknwBSqRdVhXO8L27aEaIBcwhkgXCmP8zAYg6xr1mOFPIFPOcNfOIuNNUPTg4Ri/9gt9zy4ZNMor
zzbeZzt/8p20gny+zDEIWzJRz0oIBktCLKhV8xzZyj3R3hhj2I8SNDGoRFSajP3QqNTNgWkidjop
k6sZ1Os+39DRkhySxZMS/7RJiu/Hnkjw+i2siEqtcc4ZoS6Nwn0uumPi158lYKxnIAyNNR935WBU
mDR7oGRWifVtYdRVUajCVTKO+APrJwU27U4pmwkPENDdlVdVpNjUq/RCtL47BjVAElfU79jRsdQR
vAe52TFpqAZuWkIkx8Z0PwVd9lPGzjTdoJnBKUwGUC4j/gATaag/Vz7VyraCQx2lqgMqig/OMWnT
8Mskv6Wa864r1jfprqwzZ1/h/qsww50qlBBGzab7INcJ3LLtFodahrKSMz7GM8Jamr8agibquEKc
Xg6PM+aMlauYWkHJvA1eVKuQvsA/IqOww7BUzmUYiuq2/Qqrj+Y/2u5X3BGuEyQHIqyZMaJCLkfQ
5UFTwo3FZ/GTL2wvvQWNZn+1Fe6gXVJjAyTT7ukkUg0vDVi4VB0ebBUa0+e61d5nfrpcIYim7UnR
zLd1FG2bTvDMJZL9ZpyjlzsLJkd8U7GbcphZAql6Y28CKg5vel2h5BrdVY20Q0XSp8WaqEfIXI27
CdktjtNnzRwN75//+J//+399H/8r+FlA75uCIv9H3gHyi/K2+e9/Gobzz3+U69dPP/77n2SbdKFr
FjKWUB0iEY7L73//+hzlAX9c+x+NNgGFaDmlAjU4SK+pqS3OdbWgv275yRTR7wxwI14/AcCqRf8k
T4hhRWeSSq/lhjNqhP3Qb5+KJIt2if2ZcuBoU3QiP4yimPdDL6Zb497lgbUPiYGW0ULtji3QITG1
L8tCqUf5z6qKubVXHGrMrv/4vWNZznSM64nqVCSInRqsp60LsS+TqX/Al/IcCfpP1z9sxFRCyzw4
HSXDnQzigQpiTKOiAoy2KOFgu/vaLo8k99utP5bf24bs8Hpbt0qSMygvjUfsuT8m5nw10uyoIZDj
qOtxecaMYQpQKA85pPsn8cQMbE0iDNlQfKZQuySY0hi/5zhakFkbPTD8ZyWwfjVDlX2nCIETLCoA
+acpKoy3MtbSvSE45GUp3mfZUJxEeMXzUd81WWBdR9e5qmzmr8z2bnEdRy92Pia7NEYHD4v7ZE7u
jg4wk2k+zmLJe8rV7MmGzMZiWhyJSV/k56bMF+OZcPBWszSoSdtu190Ts01Cl32w65e7eajj3VTc
hM8AbfNBW4YUKaobJDoNmx2rN+y/ZFOAKt1rWmPiHyF+kPJ9IZdOMGadPj9DsCTfhUixZfylP8oH
wGReBgPi/u8vhUjfnsPM59i2obH+MSce+72oSHWDITYpM+9/Sr+EUwnwNGO+VIf0VHCj9NlOGNIt
iMjE4OJSF4b/yl24IW7odvwV01aJ5uhFw2CwwXrUnQSlJ8sCEjIwOoWUlHhyEN+2hfkUrRExGePS
HVf7rd5xt0nw7gd3fMrCa5cV1jF0zOL1ZOzG1KmP7kiRhd7MgjybKnYcFNwzt+eOmTMUPSVh5Bvj
cXOMgQ6hCSt7PSTaaxLZj2OZWkcYHuBAh5q7SxH9BDQ33tSJBX6Gyqbl4IKkaZ30Lw2PmOAuzWj/
ygOTnSZK3U46GIlvNMdexFeGW9FlFl9kAkLO7ad2+io7uxF6u0Nd9D4vEw/GVCdHnXdGM4cnFUPJ
qWt9fuS4tQ95lMIAZu5Ze1AyF+O+HnxT4vFtNqYIBpbjgQWZPjhj3JScUsWgmC2Cg6gE8vvKB53w
eDkXwW9H+NBDLKcJ+ATylIN1VGZ3Rg5MddKS7B71DB+0OQL1DWAkBb0SIPRiGKFfJ/SSt6pl32j1
Ko4iW5/zi6ErB2m1scmyyZ2aLlzjxIbkvNYYmjlIxaTL2Xc11TnQx/LauH5wCpUGoJlF1CjS07fl
X0Q7RP/iu8FXKe3WcX9TQipreWW/QT639uXiQ1bcifCm6bor4htrZrevUj5K5oBjXozxLcuM+Zqn
bG350Ibn1UJKQ721jjhBU6je78Gc2TaQprgV20lpn1v6OXshwndECgcWHByjqcxe143CaOLmMtF0
NbWezg01XkfGyJFHt1R3WoHZC8/NlrpX0xLrD4nAw2KkS0MTaEKEoP9lsyrNbxEfmCQpaVUL6GaR
RXDcioerMfsQbvPhExn6cafOz/ALqo00zuiK8dtCY/cujjtB9aCqftaa5XQRQwRB23qmPH166XNq
G5Ssbo4o7fnl7+9RtvaXWxTTeVvVVJvSAG5QQhV/vkUl5siEY1Di/ZpvtdNEfYjHDEFuJI3a9EHB
Av6vBx/9QS/8r6U2+FezZyanNf6hrtlXbDMttj8LXORMeQFWA/6egBOoDFGR3FRFaS4DWxfPbxyV
SbkF6BmJ+VguIDvdcuJjbqdQxRf37OBr0Xmqa3Sy0L0lszYeZ0e5SxlTSpsVBesKVtyTHgpGqSWJ
k62fKTA0osQ+6aWz4Qx2FGpQPPQQmsG6N/OBoDk3JL2ekYat8KJGmDrrdOsuT+LOcdFaSwoTsvoW
UL13lWrvQO6K+k0qIOzBjpmHEu6XWwsc5GKvqqj0tq5/1ydAuBPoVw5qvjCY4mfJ/e/fJ8O0/vJG
mTr/MyxXxd5jkUvT//xGFW1YFIRGst16ymd+/mXVoBOaTYtaR/s1SiCaAouMF8euelH74VqZhKwA
HyRbMSjdubPy6EGnn0JtU49obrrzA6KJhqOW7+PYZt6AYe48K90Sohpv8kEriAkrGvgXzN2eA43F
k2SANovOVulY7zGCw66grFMLMWGurJSxMJ7WlypQlOjdnGdjb7mMtW2nKj5AqmSqH3wYCEj8mFFO
/YKmsJ60HZQgyh9UzhZ95bjXpEreLHosD/9Ws9iSEOOoUqjI4aZ1gosBC8PYWmDR+9zkmoGom8Vh
cfFB3SmhjQQKuaXadclMVaJh2Hf5MBsjgmq5RBITxXKIyUNgHVuH41A3M4T6KiUU6YBN7eBN6fwH
Jc0aSmS68DWJG/j90LLlxGXWNJshSrajBOyYMr8LE9P/aThEKejuujulzSKu5vj3qAl8syjEopbP
j718IC+zcceJt6Frv68CFW6EeiOHjFNcztd+NOjdcLIv8HuCDZlPd6/5rQZIGeuHyIjYmyww67F2
jF85/g93cxA/QDspxxlf8t5VwHOMqq96XTMq34A4bbNIye4Yw8ZtZ3VfDVE7T6T05gfLtmkGR9c+
dmsFZgHUViHedFB9ZT8W9tswGNandb3VUn16oZH2dyAg7LSTopuaxxFHP7UU+e4CE15vaI0PcgIg
NSiW+l1F6I6Mg56vhslax8isjDirgjR60AQDV6GL9GBn+mMEAunGhNHnPDYwJJRRp8ql11TBsnit
S/eHzmr1mgZFsQu4wLwia+c7P+TntNJSIvVDepHfwI96qpMyp8DhNiaXksyAU6l0MpWA41IRkNIr
F8CE8MEjNsbFieJPMIyXemf3XQ4N5DPehM9lVIiLO5OGsZUZTDh3OoiuTXkmZdqdFJrXvVy40Qe2
vS82qU+Dog+0LrTOSR/DPSYQ5dOQV2IzBdWnJkP+Ku0U9WluxCX3kUwFmbJ20TGinC9bnCIPYxH5
p4paYtzeuDxZPj6z3pBKyeFzmXp71Tp8X+Ixqyn/ocpP2/8Ox4jxRyF9m103f0BI6L/Zg9dRQvat
gem8a0XVX2YEZIxUS4V1WeOCGReiH9VZS84IL4986giY+T2V74c6ys5Sj03G8N3W5g6mbUmtjYot
cs1aOqN9lZqmmjgElhrwWut2miqhPqfdqi+ri0TyKd2/fiW/ZscAlVaTgZH1oDqjElSs5Td7st/d
8/o7JuSVo9y5ZXOoH1ffBfmG+NlJ+hySAQx2nFULIFye8BtJDm9nEnvy04oceUmcDpMeZwa99p9a
ToW1b9LUSBbWlGeUfImBZ3ZIUmr5VV1haVUSFRi6qpsApubmIBVsv1pAIIah4BaGCwZODwuQnSe3
9YVoTfO5HM15Z7NB8zRj0ezA0XjGl8AH+NCF9dkwSxs+SzdUG6l9JpHCkcws1INUZWJ20ttxCNWD
ozOmWjWzGpue52q6OPrZuO4815Jg3EzfHS5JM+uznTT0STWXQ0D+W72kIoBFk/TeZehyioyV8VZl
3a3xgR+5uqPd7WQKWBFpb6zQDrNBU08gslM+J4kDhHXigqyiANpTFDhnudYbAyyBZetvOSWWCQEl
R8qwxTB+llv+v78TCvX/vREawnYMlgrTRl36645lBHwf9SA4U98isd+71ZMZGIPnLu5/ShpOYzxB
fq0gIcjJbYSJYdKH+JLPdXMVt4FaGHpy+QDM/mfbjKs9G8H2tDxztCHfwPqhEg57HqesNmUPjgXS
Q1HkJrvAePWOw3vZlT77vI5Bux7R9u6PL+Gi9s5TitbCDRlU+Weld9rzgGUbEKPlXwM3qM+2Uzz9
h9dj+ff+echgUXho6qoqDDYGf3090nShy/rOwEUmiC3Ui6m1TRAQu85Fo3esbzaGl4vTTfjfOwwg
9UBYwaWQLQVhcwrzuvBUUwxHd4qiCyU3P83S2Wl2RNVPYWJ2cex+5ybU1Htj4GCCLiEYTdw8Uytu
X61hwAJLzNI0dyCE+osdZaubEvO44Hz25/ZiYlnqUWiRecYk3HkcSJ0DrVrC8tqxBA8xZYec28s1
1U37P4xjNPP/80pxp4cbY2q0vGvOMq75wzjGonHOUgRVDr/9jArfNuu+BincG4xt4kE+IGubD4ar
fyZLiRlG/Qh7raCpILEtRPnoBR4pZqZmucYc2jNjFxSmrmIJz8P8I3bEtDeXBs3GssGOlt1TqLWU
ilTYW3P4el0qjtKoFfvC2sPaZeyVt7BHxbBxzZ4sSVU3D3UHtMlSiqcmbUqKnu3mSU9d5xAmrsCV
NGs3EkHhXVdgmluNTU8avlbpcCMiv+kYtj1j02CemtdnhKjpEcqWue2zQZzlQxOa4oyj7YtvVtMp
a8pxoyCVe/nYGgcDgo9U6NwZkQFCc05lmvt9UOvhrg91+ViXceUF1o91HxCNQOuNvnuubXEsgBDt
Aw7v54JdA+0TNLehHeDovwIe0bZzSbL2bkZOspEwFnmvCxL10k3Q2ghe4HppIy6CRWkfQjqzofFt
JMRcPiT0sqzftsDTdZU0gfXajJrhvW0TQrWq1e1jx07eHHyCjs+u1lciSNS5nl0sNU8ujhtT7EFj
AZMDszytsn2domjLlzAgSxG1EC44ERj0vKBWjYoOTiIzqhcwHwmAO6s6lqGTHHODQXnoDPCIdfhG
vk4v4NBxg8pKn0IOlxvNNmpoj1KGQxgZ5R9uSXnjb5JS0+/8W81NSrp2bStXM/zSXfzsujSw1WTl
zu5SP6sE8IjzIWFmaDufQ1PfO3VgMQnGvCPvHPJpJcoff7++WMuQ8i/ri2Garqnamiv47CwHkz98
aqZqmvqpd1lfVBx9nd21V8vOIRxyPgSejQeyDvJdH4Lpl09Du1Q3owH/Fx12OZGUuB2aaWDapmIm
mnETwDvosAfXBtZwm4CtkwQdmB5sx2ZZQH9Uy43lEpIuplw9jouWNyRWyHArZPktmWpn0YmA/8Zc
vEMtBjKynPObm9TWLVlYvk3NCGEFeIwkIuVEw2ir8aj4u1zlL5aXdw92cas4ND8ENkxGt5xvUqsZ
bOtSmVMHJ0CvT2qdffKjBFqVCyW9V403fR4twBswCpJRcd61MyXh9ptOi0LrwzUp6iWlhMDyUaGO
eq1ShpRQzI8tQuN/XNL+eiq0bV0zDFd1uA86QlOX4/0f3hwjGhwgj8LfJTCyPXep5fN7yvic5cE2
gge8+/pJfj2E83hPk4ZSLiB2nPdrMt0Iy6eJ8M/FMP3kKMN6TFZ/hawexyAYyUWrGAzkObCeXI67
VtJu4zxNAoJjgbqbcMP6hAU8K8OaXy6llo34su6Dyhxtfsw0wsAFOx1WDXOvZsOvvlWzi2PAjTMC
7o1ukm4BjMyHsK+dT3qIgRJkdKdN2TYwB5fRjXKRK+ZcEm+gXeROiGdHmzw+FsVwTtU8KQcptaIp
QE5xPvd1R0+J5vvbMCqLs8BTF/bp0W27XjvmFtVKJPnV/kdvDtPVxe5mdGmPda1yYA8ulIWs/cjx
lm7hkKEVlKb1U/4mkOVhDTbL2WA85tlJIgi7bEquvUlowbXaZd2gascva5BkSZZ6iTLeBYf6SxYy
cZLmi8rKLHhTfoFb3VfhHmnW3l9MUQ3o1V0u1w57SIpD21D3rLV+QzpTzJuwAZbppLq1FwZcWTmc
mzO2XU1pdViNkIKzNk1uTT/tojxG+pkwuVVM5cHdFsNOK4Z906jDSozFrlZD/1xcba7TH13MphhQ
UePzHrdZ042Hvh7SR8eygjMbvPIjpc3pKs0eihsknF8nTm7LeYdqSu3zet5vZupi53EadxkBoYfJ
todzXDU6abVg+qKPDPgkXraZ7GfGuOlJKKN4ssIEj2DUKN/TYtwQTMQVWU8FP45mUtlRD3v2eD/W
tJequvPu7xc53bD/ssrZjuUIWxjsoxwb+ewvq1zXp3i1i3bah34PTgB/SYZwuPGLOTzlofGZeZ11
8sFTo1IhdymwC3O8JI9Sd0F53msmVXFm2ccbjhrjrTf4oLEXs77qv/ws2bps3H5hZrnVxIe/zFyi
3twnF7NYuF52ThhDU7pd2NuCcwd+YfJABTVag3lYrcINEmphgayR+ASs4sN5vVadMRyPkzxWlGQB
N0ltuuxAsvhQRGm6lU6IDofGaXXtNaEDRACW3b7osLNnDaqLHwTas1m2iJJUSl40wxYXkAZIyW14
6WW+zEmsO5U62zC4KXCNT10TNY8aBga7VfuD1bCLLhfJTgzEGdKkfcS/ymZ8xrq3NAeoo8ld01Rf
ZfumOlLoqrG7YJ9qda9Vh0JDs3F3D4so2c2AzJcaOiUuu4Nk3Co9aDMMIWIvP219QkOlPB/LLYSa
m3e5Pigwwc71sn0i/hqcpUmqrJdm0FLkaNIZm6h5ch6pANmVlJcyckSc/HcTTUtX274N7QmeJJP4
9YPRdgyIFsdTnda05ekQY+0xuyq2lrxQtRR7zix+uYFWHcxBTTdd1RXktu13ppAKolytPzIC2MX6
mG5DN7eohf7azGH5mmOrhBUMsz0Zfsq6M7+M2w1N7pEnrZZ9gIbU1QVcRbo/eBmR5qW7Iio54q/v
vdWPrRcNqbPvRxfs4aKZqy6h3PVnN624vHZ+R2qDsapYYmwizh/tvLnGkZaxO0S9HyRvskkM51iJ
nJeuIeQTtwb0spgdiRFCLZAi7kCfLNJx5TX40AHIFuJtnSzQSVZuIOLllAhbAxpOC0Z67uIfMYun
MK0duXuvY8ZO8HFyYq+3A3GMMSac1wM5jZzgfgwLGpkov+llmXt45mQ9UhaU+lW6CEerBn0H7EXq
7FhB6I6sJrK9CyeWrUNPXjM6KYQLoqC7SY8acEvlBsStseAGSXkpjSZxJb14i0H2rkd0M6pPZqse
xBTyqY0JDTHXag9x3xUXltLfD1iIKSCivHQ5ODEmmTPAuLJIs2oA9MQM5ylQgFDQGOGTSuvFxZ6i
UxaM8cXEUbatrPF5XfbEqD/MhUjP9GgZ9ywsxPXvlzJ7GQT/cb9GcFXlP/YDmsFgX//L+Xim/nJu
MsPf0MEizjIJTvP6xJyVIlKHBOnWYtK8qXOIbk661V3HfUx70DisJPWWgg1/0b/otwtL7n3L00Kr
hmOWUqomQ1PKn5t93ZoTcFVWSr1jDg6RapFgJJdnFPovYs/NRUnZ19tWjo43sB1n7+SuFxU4mckL
DAQsmSwxioPUqwfFuNRjzf2ust5MDpKLzxfAr8IWTATQMmTmQD4kwdf1KnQZ05lFyp6xRX2QcP2h
ijCyjtUxsL6R0UjUQ5Wn0U0pvocJkY3aVKo9wScNmP6Sk3Yo89toCecNyT3q/g9jZ7YcN5Jl21+5
Vu+oi8kdgFlXPwAxBxmM4Ey+wCiJwjzP+Pq7EMrqSinblNeqLCwpUlSQANyPn7P32gGObRrU1fH6
4fW/pub8+6tl/zp/cQTnUE01cKppQvtLN0OWmdOGZdl4NvELD2XmY+lswvyOp085xpb2hZaSsmHi
DrurQ+IzF/PRjKZoN/bWa220JXeaVRz1EuasZYz6rmoWIh9Hh3bOKWrZ23ubq3+dXYugJaTavpOV
nd2VlVFvixQ7UuGH0WFEBr9rRyW7xQDWb8IhgmlVJedwQkWE3jJjeNK6A+CGd4TVX9E+BzvQpTTy
7GWcaqVg0fzikFrWjmNjhMhx0B910H7EcjNhaIvyIv3kgYe9WwN1CvdX97E+in1e9ObHMOTv1BPt
nZWVHBCyjCZFEEnhAbyOj31ZSM8uwGFrfm64y9J+LFTnC6RqjIVxoqwdB37ZUPnBqURtw0iZ/9Jp
V651oXbelZekV/55Mvv6MPdOv2IBIgSRRdXIqoffX1Txq+6Di+pwKVWdNpVUVflLo8FoHGuKCaTx
In223B+Kk8lMMawNJhZpHkFdVubLNLckEGgm2MWw6Y9CacVDUkzbhD3pPBghOuOU9ElgCz0DG/Dn
cUrIV730j8OediN+aRpQS3e5s4c3257Gu+snm+DQhUr8HJsz5Kdw9nehggclIQIawwP+AGP00lB9
TbPPa3+waxfIQtOpi70kdh1HYnojHhEgC3EChRlOkMYUIh4KA8CupZgr0xmtV5FpR7vAJWQa+IFI
mu1n+1QYQJEm9o/3vMeWM8bdZ2HNjyXw8u3vf8v6r2cfWjimRP0ptaXXqeu//JatmLixpLIwzC98
2MGaxe56UJlCxH0rkr6qzzm6l2Zhfqceeh5L4xLG5Q87JLqB4UbY49kwCJCelHsaRgi5G2Mnq2S4
i6U1Hlo5f7myomkNDOu6rlBdBkb+N2c4+y+Vp2SEzgJg245grbWXfuefjnCmTgcOj2BINd8V2x84
MVy20u042ZDt2KxsW8UfN2UpC18mMP65DdkrW6cEWovEOz1cCwa60hKnPkHYPMneUCXlPWuf8xj7
1ivmbf/2+rk8nE5+Mm1TxqdONLfvDd1Sb6qK7DhaHTrEFvtn3EWLGlrZkXIF/2mu6ZMtILthjIjG
6y3cHkupEStN410HumOy5M8XlSkfOj27sac+PCRmArPquq6H0g9h9pRLtB2HsWtO36SynEBkv9i5
2h1/iIR+bMlmT/5bPKNUIqZDJ3+TtG1HUzJPlOLIbLjf53E8wOBVH6kuDsNcftMG0zkadoFdEdSw
iPDcnskfjHZ6oR5NMasbIc34rSNqCD1rg27mKXtQCrNdo/7vzxg/ONXSVAf5LB4gYOfb0iSpktjY
77+/ac3/ZWkwNMJVdNV0JIqwZff+09UOW3+iBRhRwRVx7kWLCCyfJVf2eus6SiO2jGy/hiLuvGle
mAO2Iva2jtMhhxMe10WJudoGB4Rr/xDUKNmSVWdY1pNAY0wj34GLlg4kwHHjH5PEJg0gLVdFrEe3
ET3gFcZ2eOhktYAhxc3A3IIYbdgibbbU9qUmSSsjly6hZl4X09j98AvrOU1BXbMFRTNHwi6tv40G
0l59QFZV+Y+M09sbfVKYuC4fRmms/83jLn99Tng2NEeaqqbrdF/FdSf9028O9bdAVjj3f6jCwrIj
IJA+CwdFs7+/viijprg1oLrd9UPySeZzrj8P8z4ySRCHacMWuwA4gBjfdsmYu3lD16ZRw9P1ZXBq
cwtCIFuZhlLdFCNUDzuznPWAI+j2x4twepes+HyRCviXH9MnoHLzD+Y3KtfMq5HZbbSmddaNbg4E
m4U0ASLYzUUVRy5W9vo9UatbAtqOeWE2J0iU5YtWnCx1zp7lfM6mfDh3+fLzLamsczUg+tYoSPPS
qW/GRaKp48FkBqrXqyuNtglo9sq5JthlYdUAFt2EeG9upqRp4N4mI/nqzU5ri/3vb2fj12GMYxia
hjBF1W1hG851WPOnixL0xiytrja9OUZfHIqONVhC95JBtk2Ripx7uBU9RNUt8W7N9j9rh2MOG791
2st1Oks9rn5JOj84gC4tbtUqzW80vyBTOtPNU9JkJ4OpI3eVcSMnkp+N3pEnJd9EV8Gy097YY0cn
aCQ44Pc/oBR/qaZ1Qxq0PR1LGrjif1mdgXtUgmO4DUFxT1O5Pzjat7wOU6xOfb9YOglbQEvX3I91
0tPt4qkZIwqpq0zEFPXKB1x4NuS4GEKmc6+L8mDajbM2VNA0k989ZFpOLhu4m7t2mPZOMuDkU024
MQuhK0vau6FL/X14FbL2mOdlQRLp0M3EQS4G7R/Vbzmp+BEWjeLyorcJuWwTwbesMm+M4mkvVHlx
o5nmSx+zQRtMNCEgjhZyZl6aurC3QI8I99FI+NNbEisqyDeI5OK1bw2mh9NqPqXzOJ8i+BwSshzR
SdV9bZOB/SPJmQZ2d3s91AAk8jewSeq/2SnFX2plw2Cfd2iG2SgqUMP8vHYmFYQd34RVOTLuXF8X
zJZ+DgdSAnvD8o75Y06asVHeDWD4VnFcPw3xQgaJF4xkMThfyxRoprHwhO3rCSGnOiSxBRZcFPSH
qwmgFPW4oqwk27a3kYCZlrZToR68Rpa6Q/42r+MsqbdNKqCXkph0My8vWgkoBvNTv9IMRtpZO/3o
GsxjmsLjNB/q0mEcSmzHVPWOJxYnwI975Iq5m2Tae4FqoGswgT6lw4OWhHyZ2i+qc5oR17v6//4k
TW6uUuWvRTmRzRG2v3z4349Fxv//a/k7//M1P/+N/76NvtZFU3xvf/tV28/i9JF9Nr9+0U/fmX/9
j3e3+mg/fvpgTUR1O126T9iFn02Xtv+WWC9f+f/7yf/zef0uj1P5+a9/fIVJ2i7fLYiK/B9/fGpR
ZGsOt8z/SLiX7//HJ5cf4F//OBewqYOP9C9/5fOjaf/1D0X+E0+ptHFnSsuk476MSmjOLJ8ytH/q
i86bGo571FLZvHK+W/ivf5j6P5k2Qr6Gnc1Z2l7K1Kbolk8Z6j9VQ3UY3krBfS0ZSP77Zz//ONH/
uGj/u9xc+3mDFJKVmLLC1nXHMRzJovzz4zEUeTqbaowYBajGvivZoWsObLN51+gtXRjTebTDRllb
XXNyMs5jftGRr5wl2HRoSAWOc9BksZd2M25KaU2rP/0u/3i/f5bDmz8vpbw/k6MuzVn6fKgNmVv8
8v7KIKKTyhkbAd5C+ovrTaNidamObYfON6es2YSOjYY8I2AkKuJLTdN7LZToUlKWHvB97mUWFU+V
TotYQ8Umq04SwdI9JrZOlIGNjVTke9x9IWFJ2R3dqukknfqjwgUGqAfORUZ+5LqHprDBT2uClKko
oqroQ500sjQYWj1XaYwHVAarOkyKVWFoHwFntb2DH/PcD4ZxwrqPZ2G4Z/aS/d2vaPkV/Kd3s/yK
EA4ymebyWbg5tF+60JWcCkvoxUSCigbJEW7K8fqSytY+krrV7cXAEEw2tQaPwU9fAM3LtdAH9tep
Hr2CKPRjEsdbOrrjMZw0hbl1GoBe71dOBEWsHJXXRqTTMel0/2Ip3d3cDeljIbUrEXLb4EJ3h7L0
bwkUIPsP2xYtrxDkZ9SubD3cWlltv8ACyZgyG9YxTgfrZWbMNXf0ECbYC6uAlCgM+kZ5PwlFer+/
ieyle/XTb0ga7AC2apg8VBYtrp9von6OEwk8ZyBmevhiOiFknUWp6Jv02wIS30KkuP2y4YWD/2ZO
5FjiZrwo0v8aRnaFENUPL9c/mntIKA72s+31z64vpEYOK0ySwcqf1C3DrOjZbzqy1uPEXC15589K
U8iN4uDEMDvTMwEr3l9frH7al0rfn4ZsnO67opeHSp9j9/pJ0s2me7iUndfylG1BZwPjac5ZMKtn
8GPKqnUGRHnLh9cXq46tDVkrwZEWp3LyCbfwfIqUDxwn52SywyfdLHuEEs2KWaO+hgEfvdlT8qb5
Q3VRqRRpzZc7muUb6lYlhvDtNCuDKA7+kXKdzXnxlBZpvMbyqO+hRcu9lqYaopc5OzIbg+HPigCd
vLuXOYZD9EbBcyD1QyeC4tLFVfBchvTQtVzcD387cLZ+PtdfHwLYsLQxTcp83RDLOvenmpJ5M96M
0BgIOMXtC1IsSRvVDcJhuI9Twz/1LZyITtAV8itG9eWMfwbxApG4MCOOZofUxzHa2xbncjkCx9I6
XEZ+Mga36HDuJt1MbmXbpICx9fcUU8v2+kdtxPwfmXa4LsSoXvSO0HrSt8rNjC/jwkFapdhHlKKh
g8ArhTBYmH1ycWBx6TEWlCltziLvy0tN+3OA6XYsmVz/eBFa+ceH0i8Z7xGGcB0pX92oaowsdmjr
XRKWBRWUXdwqfqt60NCcDegRPHoAMEUqrA3QRMRZhtB2o1qOJCOG+96Omn2/fHT9oygMxhtORvFh
sZ2ijO2OSg5Rry2r/Gj7ngAe6k1JYJ6QneHnLJq/W+b1n/UCXD6pW9xLPJs6RbMlf1nDFJC9KSv0
6FW2QqMLZM8pDK0zv5bJdfCabnFFt6sCL/HTYLScxu0qfWTmj8aPAaq/sNro/YqHBUmbQ9G6r+a0
8Oh5npjaxzcl9LJTk6AkIPWv76tnSt/cTQpZ3OZ6yNiGcBD6vDCuShNN8u+Xn18kRMsPx/9Mifya
A6hhyV+a67YTyUj1oe3BLcVnVluXIDOTx2IinGpuXgMCAd+AVQOkjwExF9bhx4vRIhKzg1Oii/Qw
mhg2+5zpijLOoce2dhF2b9OO4kVPlmEIBJAdUs77CH1zxXlff+8np9068TIe7Ov8MFlAB+uxWWto
AfeyMbTXcL4rO0e/6aTEbU05Atev9XeB1T0H6di/hpP9JcNx/i0p4M8YO7Kq89tAxH3oVeU6jBv1
ECrIV7X6kKSOSQ6ROmOfNap/v1iV/Jv9TtP+UhNIS8eBsDgPbCxyv0qyRkXTp7oAmDSMcNzoaFCq
g0EZhhAKhvAl/YSpb/ehId04FwIgLy+29tjohnqJmSSdOrvadXzn439eGDKsytHvN9hb/CXAkpIh
GbZFLLUXUTGisDNOWovujXgocYDn3295spBGhWz4tIVFEZ9tsozuM+IjV4rhK+uaKDsQueVNgTj5
UieEVOX0D1E+mS+OxvKtOANOUHKUb6CnThKxGCXU6F5jr64NL6FjfCYnrVxVwl5fG6+aNgV7e64v
10Z615lQ5MgO3vCbghKooEAoxgxJxHhUtEae4yFs0Wh3h2iZil9fCJMSx1QJ38WIiaYkvIy+hqHc
NrORuAbpcISfnafJjC5IZRZ2r3orROrayNd2DkbyM8ZS/Qx2gLNoaySnkRwT3LK5uMvCsV/HDgI2
Ve1VYuiQjJu10u/9IJZe29XpR6ulOFThV5WiTW/o4g9H/Lzpqknz4n2IxteuHGt4ZXjrQkdF4Oqb
ORqR9jHTi+GmCaf4cn0pMG6rUaUfAI7gQfPJrRwmQ9wOsfLVBmL69fcPsfGXGsLSLItmq0Wyrm7R
ift5g7HmVGeqgGmZeRf6oPI+63Gi1yUSeVR1yIY7PT+mTjx6rQ4lJMy6nqIy2fdTUx6NMSX0us2/
1yIbVXLFnHaH4+zFXwaRQx1+SyIHvYliXvIJ02bgrJK8STYNjLF7ghOGXQulBkOfA++Fl6wKaYRE
euNpoeyfStr69RDNL7//kbn7fz0dwNqggaGyegmhOxSaP//QldMyPzKnBOofG8FUPF5fUiN0AX/p
4AVM7TYYCcpNReMGbSi9WqIaAGMZgqlPomfm2/mN4juDW/Rj9GznEb3X3oLasXyWIBFGsCZ5qA2T
i+fRD/0t1EoxQ+2fSi19suMwcK0Gf30V3F+Fw4qBQQOx3fhDR9xUGcb7MHQo4FTxfTQN83YsqMWm
1kZyaCs4CxqTYNZpmwO18vKm8rR+HPblXD3Hff1YxXhdtKj6Fi9+8yCs3ovktG/CCHj4UKLfJmkg
cZA8JgC1Ftl8+zYZzmtDRet1n61ifwdj7864VzGWy8YNEzINDIoto0AQWVDNZfMwA2KePqohgrfN
uNKSRNggdmu8WZpbpwiwQ6YduYNpTVEygDPcS39+d+CSgHCJThp4vzbLz6RrvcWgoRMr+bArY+sg
4HQ10TO/rBIU/DHxeYaRaZt+sE81OtOt8JWPOa8uEUP2pVnMHBOj2kJwcUMFd3ZZJA+aKDcdwWLb
QPjPgOVea+VRyuqBWbuJx0wgLchb4tbRo/RyeIEqwOmqS724QiUBvvcuxprhdSqpTmY2PsWm0nkD
KtUGt2U/P0gHp7jyBAQ7hD1B7s5UXhKrLddj0G9VrTRdKtUVhWKxLqIhp5teZECeYf7WmIVrPX+p
DJw6uhrNnpHqDbLjatqlJjF4KjmpHj0tm9aey2Ay2gLP22iJAvAWRtlaqQQJTwwG+440aKMMvqqo
jhTL/lYR4wEiCDFUFJobUi78fXDvO2azMVOEV4LkBzcVy2yruOPMw+qE7NOK7adcR6KE5bYzRezZ
XS72ad1z5WHdaHU6gC+xBWlnqrLTe8Pt+2gLjBbARQCTSLSLDrx0EeYDee88DSLqthuhrvrWEsgA
Q0opkyM/mbUmubEgncaP3ArBjVnB5U8n9U4tte+hUqrHXg+iTYjGyVPm/L7u1EegJ0CbaqI14WPo
5UpfUk5GkhP0EsCRk5aLOe9s45Vz+X0qsCKG1I0dqPKTrp10olZn8BfrxhTkaXb8ORuitZGsejuh
Qwka43RtctjdEQtEQCwQ9Sh/dlr7Iysc8Dm4ZY1baYyo4VqC4caxrh8z1fqe4sgbhBnejbQNppoC
YzC5nJVErRGmBlqBUDlr80MlcmAqchuHbeTOLCENUCk/cMzdNMebrqtcXPO35eicOz0m+6XTty0M
s26u4CXHyTMs7Q/FhANegEKDAjaF6q6XgK0foxA0Tgo5x+0K664do7tRs6dD+9I5JY9h6bwxqto6
GYr/OelX5bJRGe/o9L+G1ts1qCSCouEFlXbox88E7NpbxhsfRiBYgOStS3YIjFpFhh4xTFZ9otEq
HuZJFPd64nxIvIi7eqicFX0McHRBgWdJsZFC2ma/scDckcUyfieoFEX9mE9PgKZ2DfGggCTYCA38
V5CqVP2g1gHJoEbyrUxCwrVzkGYzpBV38BGND1N1cQpE17Lpd5EZf2kGhj9xPOIsDjdQw5FpTQgZ
4YDOqCfzdyOayFAr0+e5lOfsQEaVzRNYDyPpKTxpOabqtUbHgpRUx9lVmKaj5NOG1Z0a1aaf23zt
gxrYCnk/2QgCW4F+dZrktIMR2iNZr6tBPxC/8VBcsmSG12vOGGEy/70ziz296ZnWqtQxrItnSg/l
1hk0hYxHsZM9M3n2/ciJHJq0EAIIr3z18eff0II5ccG/xynvqykjOJOI2Ve4Y4tW6S7DqLitFJVL
VsKWXDNmnhI7KXnXXASn24kOzUlvbbtK1AeZbhlJVtgc+TaZ5b8Gqmz38VRtEGGD+QzVcgULXXWj
qn1q/FjuEh3zbqCT+2mUn11062j30SS/xyHxJ1GUG+ugJt5AqzT2Ez+7rct5ZuI5vSxmMXfWyXoq
fZx7jRzgEdY8uZqiR14ftcamGfxvmpF92naUvmaJD9OYaOc0mrNzbkCuyZ8Uhb4583/A8Ke66S5R
uwGUvTCko5VfQiBozZtB9JsyjkkI1rEakSbw2TaM/nGwo1iWY3DnW2OCn8/8xJyKjaIBY+XYD8gA
pp1N3D2StzS6z62SpU+0204fj1UbMf2PE99Np7bxiH3lrtzohGm5naHdg3Dr18VIQTROnlpp9l1l
Pmom5LMYnhNcxvQST8yMUQWYsN9usX93XppoOSbpXZ4VYIrDCNOSQuRH9E2352ofEuWKoTTKQDAy
TOt86WVjoa4d6IkbHgUQN1+dgv9I+9TaAhv+EpZ2fdf6wTrmLn9ks32uiHVbQGpQzSLlVgxM0hhl
X3rdGk5mHmXrLk4+yzDsocJmHjlsjWeZgt5/xAFMncYnmyPXBi3lV6MLGPXF+ZMx6BffeIhhlnmy
aJ6FQU4boSSrUjQziF8FmO3kr0OFmJ/OyZmk+zW47GBliLz1hNmRIOpkbLwFtmzK4mOjlK+I6Bwq
EueLSghzHWeIKhPih4ei+dpHZDJyDHZrINR4/3trHUR0N8ooy1w7xHOXc1HIniTLtcftNUA42xE8
rMB767PptqOzA+Ydg45s8fF25hDuxajdqsK/n8f8MVGnrcY95suazOIhhNcU1HfktS4UjPhLPMtz
jVQCe0/qrzOJHVbk+Bebaj462UfKLNwLYnj5xUjKcGLPP160qWNrYvMjTzlF8F8DqSO504m77KYq
H+hC5scg6WHlEc135FyBW2+0v1sq2zo6UWkKe2ORXwUC1FI3eIg6MC6y9di0mlW5wuiBF0aX3db/
0HtME6LnRJ8vGW+d0b/G6fRqpSQfMX1Flu6PT107vPtmvHTUMnAHyxG3UQICXQW0ozipNlFa49qY
XDiqUM611qtH+7UBzwOMBjJJKo90kKgfvkU0yVxDtPOuz0ltckwoKX1Xqoca3yQusgvRCFBp0IVz
vmfjIzJGt6IW3o2yznjLZJkMKDDi+QutILkyIZhs6omg7SrxozUcr9xLErTn+DM16oHkxXiFY2nt
zEZDbWchQpPmsJaK3qykAgsMOvgZabznoEwqmw5ZpgC9K4rwLZiaU0VXqg7nYdOXGQqOaDXVwXsI
BhJ4+F1sAXnD+W0MfME0UMdMwjo6agiMEXFF032LArkDzUB3uHiEf/aYtOMIJt14gkoH+HwIMJ7Y
60Eq3/V2JnMJJwGOdnJQmL+5VtmvE0LT6MDf5HMLArgleTcKDroTzzttbL/6o30TUnd5QLheR9XG
vTNDXqB5EHCigS8SuSE8EJH2T/O8Kp3UduO28krTaDdp1U1cdpe2B2+JEQk5YA7WTWWt+DG91RqN
B1ZnNzbTGc+hjiJ9bs1NUnLUtxh8Vwjc1vI70RB7VijXNP8IAF4Sf4Os2g2dsPZTo2NiLIpNpXZk
BJbQwCmfytjo1nTAU2YGWEUf9bEedkneK2vs745bG+iTc5LcESTgVCbhylMLeC1OOhN1DvSz0vir
YOLizWSLO46vVKk5xdEEfnnkHgR5iVWhtzZKEmtr2Icvkd/fDKRoxJF/zrJIX8cdYReicaKt4mBe
nLP5LlF0mNGLEKveiT68K3Kum028tK3EMJRVWgVd3B9wPwTrhiQCHg3hVRngWVOp3gcbfSYwh5x7
Owu8ijxGbyz2sWJmQIC42xUorvR0wq9hadxDVcvdoZUgzsoCnoPCghNV40rPKGj1QJMHNck3M8j7
zRxzTEin+psRgpDTeHducmwlcAE/Nk6zZkGTSSKmrGOl386SagD0L4lLJFlXKWrmXq04vq1y3iRl
fAGnnOfYNbWs8iCnaKtkBgkocrjbc3M32sGwL9Ro7cfMP+tJUheK6FhNoOi0AV0x4t5KWOvGafA+
1SFJy43Fml9xtglhd0u1tLfILN8mrAlZ79w4mbyQVeTTmrEl85HaXGVdpCxeu/amIxFl6punMkzX
ykTeWxKQj14yXLHMqFs1ifquKUN6UGrSOeyoem+QZ9O/JMkz053GJSflzp/eiAq4iyulwt9PZrvC
uUACik5VNVgjp93MwQxebYyOKQaYDGH4emjDUx1UeLuBe65GrAlekFkzuTC3RlR/Q+rljpl0NqoR
BmtCoXGixiFMlCx6ztQddf1dIozgHLTjk8miUmJEWdc5f8u26KL5l3FU0C6F91nkiXgy7vuIWGpF
huY2k8mEYIYTsJWAx2eeve8d+rBJc6Np+oce9MjhMsnu12M7AZ+jmvnKYn3Z1YvwSvrITLsqWqEs
g4lmKTxA4lIr4RsV+Kq0zXefoY+Hlu4pwZ6c9I1YKZV5148v9sTxfn71OwuJcEJ2Lo4VwoPNpZ8w
Ob0X6jdJomhbZuRPXVaeYRUTTB8Mq1wqHS4q/Ry2vI0clVJZwsidfLmb1FtV70J+qcq0J39I8MON
CHD0OapXTY6MqW/9rcwcTjjAs9nmnpvS/OAJI7PO4TSbgn9hyp41q3AOP6AIUJoP3my4fjSn1KUJ
3qUOYGgK66py2KA0BEYQOGuvC1+TMt2VA99A6Th/tyCPKYR5DowUKYCYv8VB+RoYGL+tobshJQmy
rs9BSGoa8U9IO1DHkxs07G0/fUyYmYVxeDQT/Bi23oCRFPho/GB+mQrjcXykZ1WsdDbkgyKTfcQw
xJsVoqKUOeIC9QO7q/oGGfjEdNf3bJ/lagYsF1CSEqYjAj/btkNPdueY74um3gdYSaIkb0/62e5U
gkEMrdkwdJvp0XcskoxMYf8yIWt78liKkOQDUudwTXGwDMS5mlWglkHAGx49sPOTW8fSXncRHoGe
I1YR2CwTRp67egZyvq8lkhiLzGD9AUtNxsgFF+6Asbij1aPprIt08wUBcMPgP/jziWRR2gNTVBFF
jIIiqasVE9H4DifQt36YG2bICZ4kO/QSsuc5+2pHamsirrrvjQ1SdgRrUNsRZNb6e5iPGEohIPa+
+oYX86iQw0zPg6UoaFWiLDUoBWC4GCUJB0mcXPdDeOR+pSOgpMpKj25jn5o/jYwPY8o/YIUxBOsz
z7F4zhzD6zFeeQziCKkdyQeqzbMcTcUzBRdJdgVpGummLeS8yuxZh8MYQGzX4lVfp0+WAQ8Kb8GI
v8XnbBv2kuohG1xINrupjAiPBJ3iKmrDrnWmDmbAYVpihY06d1s93yAfFcsX8s/1ZBIoyRrw0WbQ
s7ca0K+VgeXyySfzcT5GdkBtFiwZ8/JJKKGC6ZYOtVoYFp8zeatdsSmd/AEROgqurs9WEd9nRvK9
loNGRUr9Wg8EFXKuXe4T5SbyNYlDkq5ihfbgRqm2jlKaHLATHZhfcyyZxiCUmkc3pxhYD0yZLUVs
sFqcgzzCmdeNq16FYZLQIigZk3rQJb6P1NK9fFVkekwMLyY//tAm1Z1hp69DkhNiqATnhTe5EbX2
merOOZ4RGyVT96A2ITr+sGpcP0vfG2XcONnArUOrjmudvIchIivSPABTcHqqhq0z4ace1OfEDMb1
HPQlRGzjZlyCQtWIYlSbIxJ2NJyPWgfweva/ML2pEUaF4U0V+itHEw9dOkfne4Ihckzt5X0ZNXik
sBmPQXubfiEzh8ROh4dN7PslLz6UTevKOrY3BLB5efBY1NojwkmARJtsJj6SngYf5B+QdvaQRXel
CV4pGhJ2v6I5lFWTuD15WHNijhukRZxLOM1eP0pGxouNpdyCjNrqBpF0Tc+ONGhOecg1/TmvAwNQ
LwFbWUKPLoiey9oIOLnFj4FlwHFGYMLhpJ9cNazbNeReo6hoeWOLk73+ORJfjkgKllLiE0/kV1tF
IDFBJqWuKJKNcZUL2GeFPa3TJDVdEHS6K9vRcPFybIfiIxpoC/G+Ki8dNaxPmcOJtFrFQn6QiUkK
g4HeXE8DL6sC/RIMDRU4vQ1mYmRq5UyuYyobfAVPpqxfipFugeZMwTYr4/sgIy07zNXPJnPYBExy
+vRZJ32lzzfDrBLnMHRP+eTT4O3lXWKIrUPGl+Bgjs910zaXGvDaEeWms24hziNjpXXRy7ct7u1X
dMBfpA2m0lDQvlojmv40BJHh6xc1bL+TgEDlDRkGQeM6TrMz2Mzh4AwJtIihJ8Q2kDcdMcSJ9r2y
YKpGAYuIoT/bFiAcGzqbC6ctJcfG5fae1uZiky6raF13bQadhKxPJ/J3pht3wUEdJ3svgK2pPWr+
ZNR9lp/6PR2ncHUDIoIevlm4PP9kHmhYJcZmYVyaT8Ssk+ADo2KHxNc+kf1CfKEmOQkB5nSTQ8V0
0S7OJoMQQ+EiCeVBi0ZKyCi9LQfOXhDc1kUHHNsB5R3Z8oHIwZtMMJr1beeZjZRVKkyerSFO94pR
0ghUqbEXBpM1VneYguAcjHSTaB6gP0x7c60W4zHTqAXVxIREvZQ42jDj224+4kFVj8NyGIxbsZVk
JwV0XFyL8QJ84ttxbtPNjCF6XcN93uR12QExNxgh052A8LTiHdMN0JKTEvsFlsgUhytzh50VVV8L
cFL7AAW9R00caA8GNORI1tq+TuNNU6XEJKUpSLMx2WlsXm6h9xMr2vyp2lBgEC3saASUGK7Neh9r
Amm8gss9H8ePCPJGTKPcm+kBS8zXqa7vuqllnTSTlxRrMzbT4EElN2YY5xhRsvDdUK3eYAON+/bB
qM3qlrAs+mWeNEkesQeSMjpnOoWadsYEQa6iGnxWxAlwMRK1Y0YTU+Sg2PpkiOHynNx0PF5sF3CH
9dRuto7Dvp9F+MDqD9Yy/mFEI7OlH6bMvpvgrMUQLSIqktHmBhI+K+fQ8gCmNdKhWusYtzjFbiac
inBZEuj6iHA+20BqK96U5ZojCbXgOIHpbuovbAeKK9GteoWmeE1j39RF52wZFn5vlfmzpAeIzL77
0DRqZJKCVAbl5wkxxYFc+13qUCvleJRcTq8tz7CNNieyb9NBzJu0/X/sncly5EiWZX+lfwAhmBXY
2jzTBs4bCEknMQMKQDF+fR/zyOqMjBKp7NzXhh50Ohk0GKCq7717z+1ehZpAIyTHye/NdTRtp4TC
KwmP6O6eaV3T4iidvQnrfQa542MQVMuxH3JYzUoTzagT74juAzKR0gbww2YdmuzGXkSsdMKIAcQQ
FDw4V2WgiwdTNQvTcGjdaUvJwAKUYXuWBFVVATG4mXEhRyM7CyIRBEchoCfxTMBBQEU1o732nTYO
1y6jlcWFXHdec1HJ5M1SX5kUztpTrpHG2gS2nFlt9cMEgvjoKMPwPpjn3pvyGXC9nzxFS+4ZDwBe
2llby3DWuByXGW0iCqkA+fS0tMKBHDnOfC8c+IMlyZWLNnCyo5Dxl5eOyNnTgP7NvVjRmnHFq8DE
VaPBU5bx2HuV8Wgk5Rr8Lskm+sB4yaNGDzUy2YdCH8+iHXeFW4RXtg+1ZVrPPWBH/jIAJTZHjUiw
EQeXk0du0jIspn6eyJIyBg47aiaFDcOjNgvLQwxZ46R5fbROCQWU2nPRy58wYQcySkcdWLgJs6+D
cT1yclsJ2/92omRvVl5N3ukwQ+nMbNqQ0VkiDadPKTm201Rfhlb3qfUo492xAAcY065LjfpU5IZD
8JZSXwl8prIiW9EqdJJ1HIcMdCadtUNPIMaWuKg9vT/2VZtffVEsKk6FV1muc1U1VwaFyw4iMj0w
uFKBSCD/mPx9YTy4tYq3KnQJ3nHwC3nKrTc4NSCuJB9trpwz4uPkGluAd8i1evUaLb7+/pB0XraK
bIp2CzpP5MYZwIZRXqkPkD3YQbfryoCJdEysglMWBDHF0bAODDleek9aOC8oJYy3DlUDmdRBTO6E
TC7AQYCUgBnd3L/YZ4Q8QFxkGtN12EWqhLGptLUzva5+6bSpuwCPpGCSNM1K+GkDa4QPdWPzDEb9
SU+d+uqXY7Dnxb/mKjeAMOjWLs5N7xaIr1BSMzMklzPFdnYwiHRY1JZdEcq0RCndMnsIiqMpwK1O
ZnfLs6fRk9WVmrq/RbpVL0Y5gcC7f6pPTjkz7Thfjb74VbY8+HN9kfVe8QjsrX600/In9Qv94FVN
/egVpkDHmJPrcf9iqCpW7XAiGSa56lXkv/SmoWhIV/nGnzrr0emZp3axviLyjYNuYg3rxnIH3Pt2
cTND3kJqEVblsCluEE+1uTVq9im3uV1SECSvJTl2P2achjOEjfkxcjoGO5PmAhsMh5MfxeEyaqLz
FCYNA3TxYXW2+05uDEE/tbepU9u7FDZDjqFzfwVU1PdNx+ah+Riy6D1M9O6ptmIDbYC4JJ5mLAwc
jmj72n7R1k2xvvdPD5FTJTv7LuTKK/Mgk1wikDXbH6zlj0Jz9aun7c2Y/kUX9m9yzFcEjcDhx7c9
s7V+RwTMI8kuBcNSB+0QQI5iqPGHMlZWDF3n/Mbjulfwj8r6iVTT6pZSKRnGEQtY91JiwkBmR2qc
k7Ed5D2RuT7pmJUZ7skfWbmFHh5iVI0kAz16iTXXREmBbBFM5Gri+tts6GhBw8Csx8JPtuBRy7pt
mHHpuSgBCIlcPeeOMa+w73Fv3WnXLmMpu9SWBoGhLw7HrZ3ulN48dn5kYodzCbD/ShrV49hr5s6q
vZSmG8R2ZcnoQHvl0icxsZz6YM69eDCPyG2NRZ0g12RMTmJwlZVIsODYOQmwOKeu1j3GggsS/OKB
BvRqqJR/Iw/mWqRS7Dvb3zlA61YeTaTZn+bzNjy0uEZxs6srrOL7IMVk7OGVFcTX3NlVLct+5GSo
C3NU/ba3z8FtLQuz61ZWDAzdtHDa0/J6Z/0NNiIV2raNk46zMtRuzc+vhOCWZFUwwyzdV6vpyaOU
SKSlGmyehPiEgvA14bhwIlCj4LfKvfVEzb9umuqcKgQqYR399I3hnX5/KAZ3I6pc24zIV5eB992w
W6kJNtNUic+UNoKTSclcgHRFBXP5ELMX+Vpbn1LfW47gDwHvxs6y9t2Nz4a3TJu+XXsuN6rUhMCU
626tMOznVNPIX9xzqhXDlr2OtFGqRBmhghlDDWyfog86DYnE5xDL+dRhSReaSOeGG1MLVHedZ0Be
WcFzvI1zgQmmsr7ywlrIESyL0egvGV72A/NBRBDJkN4cQl8NK/GgVvChjNFJa+FL3eXFReShfS3M
UFt47WuIkGWlM0bZxSbxAWbZvOulMOcmWSVEDwA2DUf34qH2JUv53tiZaNQ2Qh2gRi2GiTTToEsX
bmrqJ9+nFVNJLfgzecWFszoXjooWOh6YGcVW/WH66pf/YEy9vKbsynafceIqrZi2p4uvbxRAFYIa
OOaYi1WC0XzrFvUtz7+LsNiM6TQCaXXlU9Brv7QKrbqWjKd4oKjw0nQrYzM6QH2bh6aTHHVY0rKz
nOdRFc6h8hrvlGgTj+goj1MUP1mKCV+fhsYlVS6jOGA/M7A5JFcNobEuckmQOp4gVryWXnRr0QBB
14kyQl6QwkwXmLr2tfMG4NaauQXmMS7/icwQKBOJMlq6ZucsUysMDrIwC3p4+AIJ5b0Telx97Vvj
eJkGextNksikoelXZZOpQ5I4nDuznngv/n6wihodxMxuyE/JSgaJfmNN9OZVN5OxYIlKWrDtYxXN
DIrKJxIm6a0ndn8YC1vsh5pUlE52DCgaW9t4YzA9Z7a+hnIWf8yVY/RHg6CGRRxWJkFvAuR1pvFQ
tmO6Jd+kwN3MhyxIaDYUcMOaHnG236L895JPL3hqjVyQLigYl7Oe28usgj1fxAFGq5RGk+GnK0JB
/EdoE/5jWb2ZTNke7Mm7TgZLfDG1GZAOCMMmXoTZ6BFskViY1auG2rCq4kuzmZjnh5llXOiLaUdD
71dta1hQKQOLkX79PDHlXkce7zkZheShxKBJsqrAbqvnmwh5D4bR/DEPjYIAq6lZBFmLCNG2y4cg
beWDQ9TfQ2jkG7N5jEhl3DdpgLZbh4aonPHEQ3rpMIP8eBSiVRMuiqIZqC0dhyTE/zrnlL2zZYr+
e0/wPWm+6227KxipL9wgdxYuB6yd9ELE73q75qc5s9rVqOJqTz6JHvLepPntYrBySBBmRvZZgt7P
1qV+Zh+CNqGK4dEfOKTUIpErV3PJqqLbyHOVLlRVDUQQtcE6z8S4BC3ZrPiGcB9HBD0kSolHtwvW
iBoAvvFkPIfTSncbd2eV7nfmE/s5ROXViPC1UcnJRT+InBqF4NqsJV24Fm7OkC3rjsGwdDvv5jNs
LErXuVk+/ag6jD+yKKMLGBb1oQoQvbT6gy2NEK+pjonPDQ89B6R5/VqL2FlJ0RqPQUEQNSUFPdgp
9ncMPecK18Qs7gSdO4jA4HoCfxmGtI5QVdQHsiHp1QVJMp9wn6zo5TNpMFDE+VXCXMQLKjHPJkCJ
/hAVswmw/8bOw24TyAHzcqelZ2RvzPprdfr9mRlgWkd76eG5LpIdENkP2+la5GcgzMw+guYYTSWJ
usqa01+V18qX8mp3v9CGFg+kAxEwElHeNJNzCE3JB8ZMIAtkiKIk7M4mQqOzl3oKnpdzDu32qova
OPlB1j/2yeNvhOnvTwrrJn3NfMhC89HhfHyUxIvNzWTy30YhtxQxHS27OFs3ThVcGmfM/w0mkxkP
Ase/OkeEYwnbxAmNbsvEqnXXrf/VVpBGXdMFCIgA5lioZxr9QkqGPxNWPIBcl4oUPpTysVGEM70N
80UxDjxE0bh1/dxbWIHerthS4ChUhUNXdeppo6FZiaxnouUymhKE/Y41WOCmlA6dlzKgvVhb4Jv7
u2BjhSdEeDhBRKqO1CflWQ6g7/KqO/7+oA0Mw4q7hfX3p3rySZKHvc9N0e2DEMRX1zSbsvPcPaKc
aFvHUbz3IVptCfWpdnnz7nRsV23lIjXU24L0hkS95ni51D1/6TeCOWq4t6FzDAA9PM7B3GQEZFh0
Ni0zQ6/sFk9Zp2CFRg5qmbJD2Bq4z0NbE/5CABnta2JiOHLMJhfpKkVzhxKR8zw/x36zhL/RhLyP
4PQ9Ej4DFFvirbOuVC/F0BFmm2bFSZJxT1MOyJeW3pMv6RAvSOsTq993nhWfPaG0YxUOr2YwJM+M
ZBD3D1m4U9bLgLDm+vuDZ3MYw3Zhrsp9GWXZqQwUSUhRtFBCK29SVf+OHvrfRMOkauD6E8I1PdNx
TfdvpL2qiEWpd/f+yCCYJtak6VYxJPLPLp20t9YF5dEhw1m0Ov8mSVS/y30WNxMy3VLiweANS1Yi
HchFYw54jDyJdz+M4zOk5GJuRR3NHbsGMm7Zn2WbDZQmCCcicp5m0nj1sRQuCsX+1eTNtctSuQqM
ktZ0xYTcMKxzhG/g35i77X/12zq83zApsNqi1TB8x/77S9Yrr1eyUvWsbMuOLqpbLkgJWFhdaS4D
8KurYkDk2JiU10ZgkrtQOAu9CeIHxd78EOsI30q9VrsYPZz03eZliEsNSoROEhnni7c2vI88ulPe
pgjiR3AIXsn3hZF7iuqPTg/eJzKRT4ZZM4esGmSk5fBgcXB8iexW3wVV/uKl+s7IGWXgjwr2hOsg
ZtS0ZE9P4IWKKL/9zzrqv3tbhKebQF18TL8Gbsa7nfSvawg0KjNKOu5lzerSGY2kbzfXfmKDc35F
7BvvBOqAzgnpx1tG/G/8z7+9bf+ygvF/tzzeCOTdlmH9HfZoF37TExLK9jbaH5kWv8N42HZ54i+q
KSHOw9B2JiPVDBATEaozRAgfduaRAaYw///nF4IGhakDX4Gb9xtC9ZfFlGVQS8qQiXNgFr+GpuZk
H2/TLnIYtLV7cp7RettTCw/W/F/v8v+Xdxmk2V/eov/mXb59FP/n+FHHRflX9/Lvb/rTvWyYf4Ca
4p61Le4iHPT4sv40L/MVcj8cIA46qxveYUw6/2Vetv7wfdvHt2tiazb58/+Zl23rD+5//b4a+qYQ
jIb/E/Py30x/gl/UA3NL18p2bMFW8TfTn0IBYrq9jQCr5BRujBFJzQ7MsM/J8Xe9II/vnvSSJ/o0
99PukIzfmg2FrkBhRIKHvspVuNI6qAl9ynSOQKtEydUj866HLs435ZAc8vpbVMi9ffmCDvarEgOW
O9QqsAEt2m0z4STJQq/BrRflVx5+9G71FfkVRuAUMJBHEBF1MGDX+qBSOheBi7iNzkI/GNqyovyD
B1kSf5chcM/NJVWtmFnThjAFORtQT9OQ5dznE3kl431Z3SPrxlXqoFoMasHcM+/eERBv/EfQGUdG
hz9uhQwf5yOns5h0kZPft/TeXUg25pJUnA6MmwSpZS5ErC9+3zr/ywf4N3wA1Hf/0zN2LAv1XXyH
9b8+Y/dv+vMZM/U/ALnpvs5tbHj23bn6j0fM+8N2MLrxhOkGaDD2jX8+YY6tuwLPPt+kuyYP3z/w
ALbxB0srnCDAApxX707K/wgPYN53p3/uHzxjwLJ4mAUYZyz42H3/dfcKFFPGGDonuXvJDSfzQZKE
oRcI5fUXrADIHF2y+sQGL8/zPRYRWODFz5y5lgNaoc/UufJYAWmduUS+o5WwmULo5Ty2x3mqF0+6
BILp0moMk3ITeugw0xb9reYsidi6D1LiF9j0+C2oCBnjPKl2ZDYN/Y4ZZHGatMrFlmPfWka21DuY
h3AJtzMEWPsyl09VZm1z5pVlhDIxypNXBfeWgZq+6J307BbDpWvyb1azCRk9Y55eJz0G7QJzJkJ4
3RJ1T5aSPIxAw8t3YmgRVPmMVDhzvBXN2xCnuIvx+JhNBYsgDnZeiAyjSr23IGg/7LrZp1396nbF
rcmQq+RvcAgfSxo9DKS76t444CCbJ91bFDro7EhIC6suPiQuoRI47qN9FucvoSqCZ70K8JkU7fBg
IPVdVblqjiogOiaQxW00SBaQVOhx+q7VxRO+45lK6zfarqTXaESl4GoFkGlr66l6xPWuIZDz3Rn9
bsZDiXGxR/NpHCTgdkXEDDVDQtHVL/BbbwO8M7PJCCLyCJFmk+9FB7C0mJR33tuofMxDfnA1JL3y
yXq23E9BMMhC2CxplSNREwKE9Cs7pThtvIURXzX+lYH+BjwgAfcpI+V40ol4tEqEItnKGDwCQcfg
6kziI1ZIKpyGgy/rZogtu/AQV/pI2lfE3WG4h8usguwrml7cGGFEWJ3jVOLV6Q05V+nwy+qDfaPg
ICaZs25cp8Xxwzy5awx/a5UPSe0yOLC/J/KPcVMEL0OjjqABVk3eMmKIiNWyplffvVfaKpuP2UvO
bIgfWm7LMCXBDEocYRt02MpiM5nunEbBMtQztWqF/0Fz4EiHeFGEwTMRZvUcWfAvaVgPvmqSWQ/+
3/aDX52bE+wmQ3SlqUKEVMw48cI/ymQItap4nYiAx9L+WKbpXLg+jMTqhUb/5ncDZ5yO/hB8WJl1
GqvpybXl0U+MamcxdkIEq28Su923hYbvYDSh5Ft7yQSa3MwHpulYT13ji2HVbDCKN80V1SyTU3uP
zVmFTXisqeoYnb16Jjsd0akf8KwqH7tZ3thqETbCnunaBHm22HTZdJMRMwfeICLTaLcVxKDNR/dd
j8wzzldss7a8+4e9z577H8GR+ZIoj2/OltLv9wYqrjH4NRiIXuwhpiNMDjOmmG9MwHMRPU2Vdwiq
ypj7kdhHZQvPcm7UE5b7mNSaGumj+WKlinooeKtN7YdzLFsnVdUAi7Zr+if6U2hEg4WTYPSNAQOj
EXTP2HzVcjK5sZvU/ZWOX41doFRQzU3LuxNIuls68jLM6cPouFTjcLNVAZOrVTs7C9J5/MLFY9Y1
VxXR9SVjCmMQnz562KwoPpgA4teuzQ8CuOmN02ec9zWszl48Ek+OcIG7mukuur3cQC9Y8uoaZI/i
xS33ul8e8/bgG9VcN7Wdow8rsndWShQ74SC4JlXE6EvAWf7a88OTnZLPXa2l1W+yjNRD5iz0hu6m
tfWIWocCcel0zYK3b6Z5RIUzLVbIXbAOhOa46eXZdMdFk4RPcW8tZdwB30cerQVz0l62pK1uO8EI
4jnwAgwlCp6Y3ESWvhsmZ3H/TmS2S8/J56JzFk5N/s6YrHFx7F1m3lOBzCyeK+3BIJfLerPtEd00
8bQtsDx/YRfuIpEIwTGoR/q5irV14axxymFN6+NTG9ogJadFQS+sDAC96Ca84a3tDRuwBPigyn3S
uSs9Kza2ZH0r7JVKo+X9mrQoPKgLF4ICRw7qRNrRPGjBVBo1oYr+Dkn7MmxxXCBa3U1WzCphP7RN
vW8155BNIz7s6a6aOvrdT5DsK5cA1vQsw2hpj+GVxxwRUr9pTWj4JEn5lsDLShwpixnIr8ghbIYk
AhTpS4Z6M0+Gq4kJyf1qBd6wzStjff+z06KPtuxP+BJU89pV+j4cppkehk8oXOY5ES1aEa8HN7gN
EvUBGi0veemL5JBW/ep+XZOGL4OOul/nkcQFjHYIrp2Fhz7Gr4M5qqyliTB8EJugExtZygdXAX5O
DXNf6cQCj/IrKsHlirQ84ww9RYWxty1/XScVE75f07Du3QABdV8C4SWJN33Vs2kT1fWxYiUy2SA9
B7JFWbZPpZW9Wn3/hJr1/f45Ib+vmTueNd16oNh+kaV2411hDG8tapUf1ZCf7SE9o1C5qiY/11mF
yWTODnkoPfcUkpo2ucD9Cf3T5fgkoNRK09r50FBGmZ3rTt/lbj6P4DcOQ8fEOHxMWUQzVGWlQpxU
BW+MOcFIdE+aMJEXRYcQe1kD94H5K6tMkm9Rj9Wx8YKH/mgOn/iXNx1oZwgZ72rMPv1ALQZzWIRG
eBlWnZm8FgVEHEZhoru2rrHXCJQbrQGyj0HzILjRSZ43KcmDX/EYLqe2WRuYowxD3yUNJhZiJSGU
cp65FH69TKDFY8ia2ykQN6lvKiwZVugf3Kw/3jGtXrIGfnntrBiPG490bS11O1tDTFoXMr4k0mdW
212nkHaRHz77ZGq4ql/6YUKnR18yCN/ndb8cQ4xm0arkrden4lt/82R6zRLvVEiEQNX4Ydv9NVOn
WKoPLY1eTNt9q5sUK1IMXUZ/jeRCpWpfacVRVHed8qI8hnLcsVVfczG8jF5yuT8zLhmLbom/jNuO
an8f6ca5skhirKd9Ondj66ZIFmhc4+gJ8zOrhp8eVmSQTPC1p2dRk7vpZ7vcbt8z2zgPOcJT7dDT
T47LNMaiYC0DcvpQDs8Mbu6oH9eiGfHgh6QEozzqmlMy6a9lv4/9D3jcajqSaY2zqSEZJCK1Z1tW
/bLioijgrSSjw9WfQL7Tb8RvydFmQFFf7itRHDH6pzMRhw9kzTyLNEWP2Q0/aRa8V9mnZ3Ur5P6e
sR8Q9OkEW412e2s0GFD69MoQcNubiU6Gu4AtntEt39xFqm1tfdpDuE4T81FFGq+JZy7oENm4SQ8l
3tpMtMLjyOSAjLZ4CBnIhbaFp4XTgJWjq2Tm+VnJp56Rj1EWO9ftH1jGJ7x8psOxQ5jLOEhfw8jf
hI188D1riZXp0ARXO/+wmOkuIrN9Mur4GrfpeURdnQhiY3ALIM7Z6o2xn1JrT8THSWMGPE7puS/d
raZubGOHPB6eoso7eTZvtwYC07mxAT5ljfZUgiCwBx6KAtlp+dNE2q1HHDZm2qaOxAH+yBMLyC0L
OW2LYesS14bs+Ya06Rb544vpJWdcNSsbcVZgcmRL8vOA7rImwZdcsVPWpxhrmqJeSvlFsYJzuzI/
+pgjpKMkgwXUd3TV1kbziJH6ToHGGUZwBdMXJp7gqMbUu9T26M2KVhDymB7xT/bkt5fRr2is7sBS
4c4tl0AMiE0IudiGmwrJz2Dep8XjXlkBdmRxxBzLlbobkyDyw/Mh9fdCiJfJyudm8yqYVpMnryQx
IiWNQIPzBA4z4tuJZARfHms6twDCXgC6m7qomO0SyxhrQ7zDKMdNypBmxB4pIpHOwrvZQKu9u5Qe
LRJY0aHLkrnv1tpdZStW9Ygy3akOHKz7AwE/d5vSMC0sSfK2zq1U4+3sZHEIAudgkHyGhbiDt+k8
yLB6g8h0JULQmjmJoiNeP6EDzWaUoD4qU2spQh/mj55tbKd/atzimEseEVXkp6JEO4830CPSOyEc
BPJvXi/rOw8IFBY9jo4qy4pPA/EiK8/O8pVt1PvCYAZK4bXsBBuyugfmRTGBb5PRfQQuJjyasFiT
OOeoCu8seYykn7dzmbrL0tSXetF8NY6ztjqopkFSnFTKw0rr+60GnzCbSGdd+7zNie7hYy09mpl6
9eH3BLAmPhOW1kOU68yjvCEgmk2d6We00UW5GkSHQKS9azp52rJP08JiNeFXXeHs42GcdyaMiMD6
MbromyjMZCFcDe2f37Lw9ZRDjjhPItVnpTZl8L1gGKcqLAD714SEeqxSyYSBDd0Z0B/1ExOXPq+j
anrofXT4vBIkh50w1lIS8ChEWPL+9ktb9M0Wq/6wqYcixeMVAHqq8mBlkh3O+Txiuw2oc3O4ySsE
g3PLuvN2B+Z79ogEAcLIUgQ55xmBYZBe+MIuOxTGd4dbZZmPWUdYuMVrXdRltdQrLFmxcXUlmall
k3B+docObSbQjBKqz8ohpWY1ala7EBXQFtij3ZxAYh1r1KTmuf+pkaE9syz3O2jaPerRZuc1OA21
HCyDH+NfcW3uRa3owUZwHJhlAsluEoI5EVkA9w3LbRbGw0LvVY/kYMubEKz0vumXpFLPDJFmB4n7
cmmV6a+wh6/lYO71jEltgZpB8Um9bQW9YOYYFz/Xh4XjxUwKfMbpqUGhl4ZPU0c3weqweffYSgAh
UjyavjbzVMDTCKwAHh74fjiQ5wR9ZGRp8UY5drMlZT41J6oqFqDcf0iHEAF9DuzcI2pkbZPMnXsk
OuQI1pu++Gi7Etxg2tPEtnve+yzH1iIxZ6U/PhkByPFmnRd3L3Urnl1pfXcklHzYESCAAFFfAIlP
DS2A7IACFRd5uBJD6Rz6NAa87cffrKkjkIG0oPTxV1W7dcmS2OF2E7u6bv7xX9Lz2q1hFJwAyadz
SSRcqaDobqPdzFTbm/MiKYNDp9EN8BNt3EMNhmYeWdwkQz637n0VWBXds4Oswo+kyU0SkvLepN0t
yc5u7pkIkPGgQSn7JA7VuQn/5BBtXfk5+5ibfmmlVz6HqGlDs36IuDd3HTi1WTjqzjUua4wWeag/
EPKCIdIHni19J7nS0ZoQX7izeLRqGD9IJnESf4VTDiIJ3Y8qTcLRsAjO8ijx9+MUKUiG9moqI6AT
RtpfqbhIfwbjoZnVtPKL6nXw7XyThNUTbA558czvSUzahR9tUfyYCC8HHL19QGWDdAy6WXGNIqSA
0l1nIvoq/Mx/cxzj2VLD8A2Vb95007NrJXhV0Vm7DOE7n+xppw92RZVudMtEUuB7nARyRrnNu8vm
UMYap/R1pWfvkcy/OesgmMnfmzx7lna84/FG0jKtSxNrfeoj4bDttarvvqrsmHbdcQTHPLMAvohC
Wwopmpm9Q1KI/Ri1SKON/px42VUuUJJbjoelrG8wD5QYwWt+gJ6sHbULqRhmbjAWa0dqX5jvdrEr
r37SfBsTyAYdYjm4D+yAeduzCoZIVmuVzLA9NSTC4MOfNxw52yWm8oPj89RAsZYY2TxGe/7GfQdX
Q1JX/KP55bs3WC+44eMJ5ztqgCz+Vcv6lY1jaQNKCW2xpTt9y4ZNNwbvY1AR6UYzCYkMJsgx5Kea
4WMwDQ9aUByiKTugsJYLp+wfNdoL80FhCwCCAqlxPOZD/pk7JpaDaRkTd8OqsnbRyR1pRkGmCFD/
6S9VA44x+UF6frJFPbd6Y4c//1drI4BKiq3QDEw5QXhlNdloSYa4EjYTaHpuXnoi/l0NlyGMZ1O9
xCJ4vP9p4QVpVXjNsotdxp+uxfGNc8+RnBoi4ypDx45OpHcau6cAC3zjNJyW1hNp0sO4yqk9HTTF
M/kpJf9KFPVrHi88A+QwmCTVikcaMTdfE6vesNe18o84hfOep8ZPACzldfgTeFTNSfIFz3uduQTr
2NP07IyKJzvm7inRD5ZqY+Z3NJRDMzUZFWCK6NOcEOE0FMJhkL7fM9pKzzwZE79FSYj6PApG1If5
Ntch2Pv6U1bR2JkKb9lMXJMizyTZL92jphPFo5sw+UXM3LwjoSscRtDoUx3N46pa10LAH0cxSZly
m1ofymB8i2LxBNx/UdUthxrejD52CWfJPi3gAvdXKvzinMb1rc7rV3AMOCz8X8bovoH1Jii00Hat
sKnYaXSa3uNQa7uOS9VWPB0eZE1R0toru0+DiW6X25vE6C4YeCaTe843yWa4O9HoSDV5fqBFAD6C
lzTK6LPviR81xx/Bv+h6rk3h3LlF0bZE7nb/bwTAVODJXDyMAAYrVO21e4EYy8Lj0pNTpHPHjoOa
BnmX7X0s0H8dEeyrmEmmkpwUSWTso3zp+OmycVscVtYlcNyTImEzJea6Dm1ocnE1Qz23RXSICE9A
/EkvRCADXneXfv5o8Tx73jSDmzL3+EULO9h1xIbO+qI4Q7LOZgH9jpmU3UbLwkfUcarsj5UHqLTE
jJjEA2ApxIsERnQzQT/Yz91tA7+TtnZFsS7wtb0old8CO6PdPTyQ/w0Mhbus0PIbmc2XtLQ5zKp7
r9/zb23IxcGygSdCF49QOZBzZOLefMdai5TbA5U3gJqi4+JuU5carCTk2hs+Rcz5QWlApyTfE0sj
m3f2V+iKlZy47LgmqpGsGrs4WEZPKmJNtKfBtXKrhRanxIxSSo2RSVdocE61VK9jk/64zOuXllU8
D3r2QD9tnWCOMne4eH5M0S56rTtWXPgmyn4shbPJAmeqBwksQ37lsWWd0ZxNpWPwNvxvqyWpoq8I
u/Kizwbuoc5kgzkdDd5Iiz8BnQEyh4KkpmcDHXvYzhBVvwFPXpVsDsrXduhwEfIW73FoXixoOSC1
GPNxn45u+tnAN5qh2TjuS8Ui0MfWLktq/HPaMinub6gzXmk3zDU7O3Sde2qD4lbDDWQ/vPmht23b
dpV50aKYWNP08gOF0Kzmnh4mxiwQEl4RG8VrvU0/f0pU6WqiKLC13ZiaQEjdVaZrBWpdrn3YmBfP
RspjyBY5XfsmvOfqxSj8bV5ScvSwD1DnGqQBpfGv7J7ohz178HC2BuG+HuVrMvXPdo36MgObgbVl
NniCMsUqzxaVpBv3z4KGQoU6934xFI3QAa9inUfMA5JacpZDFqym24SEHjTKJi7vcY884kWwLEvt
q0OQMxuH7GBV0A+HDqF3fFQJMP//y955LEfOpdv1idABb6bpkJlMb+gmiCJZBe/NAfD0WqfuldTd
EVLoThQaaPC74s+qZCaA85m91x6UEcpz/MWUN4eSjQ5LvA7Rt9036cbB389s3n6Q8kjkR7sbYCQw
OGPjqtTAoQ3ONUsbDsoDtuGpFOV9iOwNEpF1Ftv+r7BJlhFBuzWjCBccVlnCQkWjLC/ZUg+/SLzE
M8xxCf1v6ULCqGrnVBHwV4XuIyYDQh7fMRkRZmxtRaHDn6bzmFyemAAQcySMgHAvWs7glixe6ee7
TJHhT253tCGjLLCI8iAIpzfKYe5JWHKib99HwJDo5VmnIZgx6m41FM6NhKDLoEwZw0kX/FWBm63r
WaGtgpEroAB7Zim8UAvvB8VoDHiYOeLCZL7DJIsGS1tz6Z+VEE3NMJBUntgPzAlEvBNCR/EUDVQg
xTIEfLcwxzbftknqW2XQXgbgUmGLOa6qhCSPkR+QGqvWY6ozcG/iYxTRShCau6Yq+/3/98v/Z/x5
W0NB8b8m0KPX7yJ0HN+/f8oi/vXPUg6yT+T3/uei2YAc72oGHEdQu5qjscr9j00zK2jTNtknO5qr
AhF3+J7/vmrW/2EAb4FrgAaE+HTjn8Qc6j9cm820i2DQZhXoWP+lVbP+l9v6r6tmXFS2asPpZrHt
/DvIHHu7MRBLS5eMSWuwQ1LeRGcvHBfbG+yarLn0oPg8kVykPcKqmuekuD4bRIxuCZseFddFyTmi
dOg53LI/95Jxqp9YWT5B97wPDqYcchv2ThicOuSDTIuaCbYNd2/NPNx+h0B1YM3XYSvW8ww+ApIS
K0cfnAfthkSWoyx6PcEOskwTbz2wtFLted07TJcybzwFUIr/TvSbuEXLqqdrFcXdRpeMCaSwcLgI
a+lGm2Gj2in4hVVIMwysA9uDEpDEKyJNEYTxSKxAXC8UoMyYJb2HQ9wSYPZvta5AOOl/Ks+5sm4b
9/l4iEt86k1wI/Cb5MS5BDFg1ZgGDEB6Ea6BBbBGNtZx4Sxyk5WV8yEqUFP97BVY5Mp4gRl9HDH5
j8EHqREM+Us6IygCV85aUYkcYKHHtOY7DJFuOvZ4jOOlsNUIvCDQCrXBg6RAzun0VyNzyN0mSzNV
cP50ybXQUPGFjXvBbs5QbnZfHLp8wDLHIh4uiVJSvZO2i7dKWbdmyQO2oP1BXPppO8MvVTThMhDg
jst+g2CeU4kzITDrR0LKXjek50z51Drv1cJ8iqAzXMbxGy3HVx2HBzUSjGmKWw6Hgn1wcbf01WTN
Ry2hOBub8Dy0/UFRlYNOz58n2R+ToCgopKdBc0IqLuY6HDAPq9bh9NjfVjC8xk7aAvAmv1MZX1R6
lwWqDSpEIpDkp6ma7SXPtG1kmq9KUVzxxF47wQDamqRfWbAPrhnVtnhPkAnQXxTs4BieUYjlz2pI
77aT7UxLmxddi+5cXGgomRNV5LOobLDZYN0r7MBwUOJF1Rus+KN1HuV0bMK9qwVjomUMn4jJA3kl
LZzdJXxWhh7kSebES5I3P9yLMvbzWPssjNReVi34qhJjdRKBiPLu2gxTuQjAO8Q5UIOwalZ4zN/o
m95q3VwxvTsKw/aDNvfTvH/0scb8qDikVOzO8AEXHt26Hf5SImM3l+AHEt39KgrtmTssIBlpLdR4
eFgEOkAUEhikBp8w8lXG021RhxO0olkr2RufWxRUC7s2vxVWq4tuwHAJLcoWhrWM2+pSyuTzUDz/
ftXqwGG1NKh662W0eBBlAsMAq5nvgfBg0yvUH9wai8gNXiJEJzhFxL5S3WWlZ19IxD5Ud/jjmtNX
zO3P7ImNJKeeEA5b8lK6WCOWM/klRBPBWT6eLSyd0z5xAtYF0WJuuo0ja/DB5ocwe7oMg+gEIAD9
ZrKyt8mb1vkQHEQyr3VLXE2nPVpGtNHU6CUS6r5iMm8NiGNeEe5yDevpYZxMdlPhcYjcnZnVS4wv
shh7ZcUg6CKrJWlBYKQHTC86dQwWpFhZlaG5nHoMbMJ4G9JKQlKzN9fU+fEhCczy7q46dR2AG4K8
htGMvniJmv0skeuZ58lzHiUK2zCgZL4XmFQ4Se5AzBzWtUfrOTMKrqwIfCo5AItAGS/z0NwSJ7IX
jSrnkt2+zCK2pT1YjNClF+GnQ0yi+N58AtZJvm2SMdxOnX04VU/XS5ZBnP3RRxsL6iimRdsCVrX1
ZQq8F4guxU5VFFtnNveJnfxhvTPygK4PfUUh0+WE5s7gEzTUq8uG0rNrp9/lLChAjObGtk2vT/nA
4nCerYm1V3IudPA7+lC4QORwamBs8IdK9dM5dZeY7t+KqvqcTdZ6EJrwupOgnDL84C0KlCWa45xM
r7H+KALn91ho3qK5K2MGW6wdflFMV1xUIC268qya86kAzrDgYUUIsqUv0KP/7iwcGXgkqPn4fxWD
G0yL1dckYeMyk0EC0UFdisS7TjWUUjxJOjwZlmasFrLWHXggq18TlCRZogl1IiwasbLZD8rOrRg9
sq7kJMnIKMpBbKMssQWwkAKOLZsAnvzwLQIzfRKVcnfm4Wdy450+0bk3ggE+J1657PhZNIdnCxCh
13y2tY0FTzJtxyfR7+OiHSGQKLE6Ed9086qW0lcdffaX/CX2pk29iAVysv4mk+fNEg8P2oFaebhW
AITBSGAMXVVOgGXlxSQ0OO8EVXOE5kTABrTAeoKk2zGqu2sCJSGfdt9a2pnDj0Gvx27GM76IAIJt
OprOqrXZOtWpAtMvODF6OxguVwzSHjCGyaEJ3IPbgYIN6+8+2ptqjH7z3BnGOzS9Sz+nDOZzgLpm
/alZAH08K39zevGwdDTp9kdnza9NlX9oXo5yLYsDbj84WqCPU6V6AAb90b3Agt/dSoZegypmjBk0
4DeHE11rRDw3AjdiJ0eLQ7UjlfjphNjaPPo0LGbja4J7ZmhZJ5ZO+2OPNYbhEpKNgSIOHY7OYozd
uO0CbsPxw5j5NNhQqGeNAxvPNWROhTF65f6K2vmZmEbFuK972IBkA02jDTPNUxUCDnfB3iyHzDz2
Uw5mx6YqT9qO3lZ7yWYmtUbe2bswcH90JaQ7WpD6Taq4tmSkJpZ1a+CCRVK7wJsoSVesHpuSrZQG
3oWn3dlpEUENDq/Zs8bPzib9W1Yu86PQged6SnQIOuM4KOdw9q5hSWqYZnGF9cP46uX676IJWGW5
+Y1B85HHnT+GyKOQKrXWq1FqD9sGb4tLFH/6itOpcqJHbjIXaSINUlB7DUzzmbzha8L7VTGmEnZj
Lwiw903V2bujzuzFpTWEf1Cs1KQ7s+zgEi64xGJqy8kiQjLCnBXkzZFe5s1Ma913Umx6upovx0B5
EW2/B7Owq/Nm52mz72rlLtTf/xZlaPaHlkhFnTiHoFA3ZZVvssQ5lIQboq+9jWoF1NKMNkExfrdu
dq9VtC11+uPGr1YsWEInfzr8SktCQ+jFKtClgHkXRozEqrGORt56C/CUhMxkf5KETzx0bfnMd5dj
DewzCIZgwQjGWhR6fQDjeKv7lBpSwyguYUlzUlc7qrz3RhRnyCvBui8aMG5NjIsM9aIZ3uM+vAjV
OmYVe9MORSERZKvewrxTuOaHYiZnrQv/cPItkobFx6xXX4EH9mGqzrJMzGN7Jyz7gQKI/ajl8fSo
y5UdI07mIf2VlBzk9AqLNGdUy8+3nrLxqUZQ1htHDgHi2Vx0praeI/unQ904mKzgO6mbiebfbsNA
glZ0XUTup25sROYHY3ljaIgZBCg4hy+DEhKobvNg7pQqKpZuBoMrqJI3h4NdK/akAma+Du63TZm8
KnP9e5yUGMKd6DckO+QcgOGhFJKlOhfwqah9GUxC4tXDIFu7RvChJHm8jpuAB1mkSgRnedaNH80R
DVobxVtns+c7GjZSfdiOhCyt8X0xWZujVatAxcLGRT1QaGiPUIVuKmYBs7qc0dKlWa4tWNtlC7Vj
ZZ0EOiAQNFMoLVa1mKDeZSNEDJE+wnFEJ4JMGxTdvCRAlqJ+JBuJXecCHk/Dtmr6gWaGBiwbT6x5
/CJx5y36KLDEY7kqnAYmd5Bv8RljtO2SZxgFvx2iJ5D+VUtM79y72kc+c6Xh5MZBBsegoUJhD5Fs
xyr0lnNu3u0qZgngGSlqmlBBpLht9AGPtkcReHBSYLOGhBlhKZqU+TwINi5uT2WBt+htCHmWIyLh
XmPZlFbMwM0BtuA8lT+20wLDs3IAEFin9cmcNmwV5hWuP79RnX6rpXs9xmSZGzyHrYmBr5HUK3DM
L6EsT/tm6pbGfBzxtLBQQkc5V9VSgey29lWUDgDOFIQAQ/BsE5TKJWSNAYGSk4Ethk3e4FgXs/bT
9kwE5xlyXT8h6GTDMdn9FSxbMLFvcNxZXTkksft9a31YBtBFpeGe7aJyVZlYJFEnqXA69SeGRosu
C/NWfpsQAqedAyQAfcHS7M135MRXZpdXUnYMQKA64rGCbqX5JOAyX3FZUXS0dzmOYrm6mFkrLM2a
z0UnuFrJeaByWDbyx2LvQ3ByqvSwvJuM3aiKeiu0eb0wDOE5ax7DsrQC7xlMyjJSpnEdG8ypmyTs
th7yVRKsmbHGAA4V+2D0zgmAibYsY3WA/xxSX5lHqOGvAa7j0elf4DwuuG0aZuQQ7+Os3qWCJ/eg
EKtdGcoTC2SzTBs+SnNhE7KuRpm9Vo30XXFJWPMGleRe5hP+VLVrc0ZkWw9McC3o4hHKZY4DEe/U
NKVDWcvB0xHSLu5Oa6x2qGLWXoyqs1adead2jblBMoxgd/DOmWu9kDCZvHSR55t5GflxCr8jNu11
zIVWeD0SOMR8i7Jr+kVQxM/CfocGDlVgys9RYSJ3IZrq3NA0FSyvX9A2mPawjijh/RzoAYbiIFxB
DwPY7arXMaH5bXFFL+sJeRzzw3ZFbOcT8SUDwxZhyYasAd8taFVCrU1Of/9Gsmm9cLQkwuOkQ7SC
SmV1U8SZzBC3yMW7MWghckGV7XbxVocJ1ndiRHiEiiXydo42chrKTa+hBYS2fDSz1P7My+Ogc0fh
e0f0vBtQ462K4aAbXfbaGuKLj7YhKGysNkVI1iiu96Pb1cBPiM3bqIG9CQcmk4jO6bS82U9aHPZh
HzZ72mJywQQHUFL/BPVVt4vqST7cKZFpI05n/Y56QJbwylGPPslffmCpJuzACOAYVtoGgPvvum4f
CZx7dvhIxLS+hkcCiZAnLe2UqtaI0QAtItDNeko6wlLURRW+tXaIUKqPod3X/W2cgC8N1jPJtHfD
Lm+dmgMciyMg9OG1rfMfo4h/TOHcctc5dIS9jEl77QNvuKIZ2+gIITahVt6tUH8SK71hFLZNVXpa
KS03a7IYKl3xQ1dhXKp0GzmmDN3p2nRuvoJ6aK25o1atwbKG4o2d2ABQNLIRy03tWsmVcT2Zzq2o
Y9gJHRiqJLO3hUuZ1PSNxRwEGBshCEuFYzwm7GQBWyJeqKP+PkY8v0OjLqjxkl/kihj74qpPLNxd
1fijWKzcCs1KaGNBM2vOGmEJ2Q1hlq2B5xYwSobN4DQnQ52Ojm6dYxrBGhUkV14YEgptWOWH6UhY
K8DdjXDDr7TbZXVDXobufXdsnFmFnLrJ/J6U+kPD8L0wi/5PqOy6oHqm9MzAi39FAt2t7qcogzFL
5QKVMtVHJZ+G6N937SRQIAAJoTlJivhcDjz5XZC9uQL4NCkfXl0BMil+BlocJBZSeyoXA2pMtBVY
WK9dIXfQaFeLGaiJ+0U1AGUbO1YxkJRCciOVPxvWhZbYdJnBhpRBktFQkZKO4gqYqkzQVLYxCQoQ
osG2bZMuc9wKDHkiBkhqw0ff3cdMvScmBvq6B+PTuM5Lm7CPdmqWIVpP09l5xWqAAkC4NbjnIHCe
VpuoG10cmtn9wWlinojwW0UVY5ipTDy07pRJjhmxhIhiYIstQOCY0aRdOuaOZd6vAGvBPlfNg044
JJtGlzanm36GVJlfVDaDbg+jm0ifBzaHtxFZIYxZY8XECTaJXRMU2fyZdecCuGyjBbO58lKe2a0k
nUR9IBcxiHLYHPe4lKdFYtFJoQyll85kMLdidWt+CV76d4ly0aXfCxhkLiA7JHjWq1tD9SfQxvRS
/oQS5GH3zqfWzpCzGOgvA6On/FPNXdrc07aGPJKku6Jx59Xcod1IPZ4/k9VYvgMctzfsHwfw2hoM
yetgRuvGQPiUurZvijJYtjELZ2vMr5k7WRtn0L+DqSY0wGrJ4Bg/B1DERK0QMdWOhBGPzvieseFf
/9/dEvw/GEDL7N0kQPZ/twJ4IXF3+BeD2f/4pv+c/Wv/wMElzbe2Zv4d1//T7F818QV7hmXzp5jW
v9jMdNtVHcdFlWBqf/2V/9NmJn8/vsZNbuIN/S8ZOTXn33Jepc0MG6mBY9zlt+Ra/7cAwG6oXDM3
TTRIufubaG1Crpr21E9q9ez16wAO/WfOBZ20x36tavZk1XF4MaX1mfLxQCM6rSUKdoTNC/lmYKtd
t0cIIsoyGY1qExdx67fN/JVTfrOdPCQocYDeZTuWeEIeqkV5tP4espy2ZIHib2prIH921C82NlNe
LTQ5ngfsXZr6xk4gOyTCC3fOTOiACeUB7SOk45r/XcdBoWRNtEUkiz7D1ZPT37+BIaZo01K/pTbb
jIZC/dDN+ZPDpVOGw+RdVG8ifEahJ9c8Hq+zqq1geEQrPeKWZmbY+ybCQzuR1JfpRdGCu6lF0Rn/
LgPWnizwrPNWSfmhD4j5IPMy0+dZMnsq34TksHYA+0ooDj4V+KANUBRZSKVUVLosrXRqrFkWW5Us
u1xZgHlUYposyUJZnHWyTMsEiVgpY1nKt1AWcpqA10tCdbY1qPJwKfC0p+xzZQGIXMUGHpG+t2VD
0AQmeFoMnU7K6TTwuKD8hCwnM1lYJlSYENIpNWXRaVN9TlShbC9Yr1evbW8fU5o/BAMsIWP0103t
nWbdPXCqOSgm2fVC8ZZ5G+gQvBhVITlFtm0oS50Khj4xHpdqjt1MFDgQ8DV3MM0poxNZULtU1rMs
sWNZbAey7A7qZmUOrNbRSNG2UJtX1OhGe9dlyV4RY7HStO7TZH5md8YabZhBkEx2naj3Der+QjYA
iWwFRnqCLL8FdAhBO9AqOObTFIUKjoY2gvX+KpCNBYIdAe3Z+TDCSvhGRcp4kNbzkrnb5AiYrrda
AVMeBluvzFiFkI2gRxTc2SrLx01q1H6hxCuLvKlWIupjbxdjy6jT+rMIx3sa5/sk5iAvywsujhK4
T1M3Z8+qXqLARWIhFi35tdJiQ6O0r0vsTw2EsL7Ya4qxJgPyzKG4yrIHxZyfX2kd99IlXbvlWg3n
lalMq2xufacrN0N2iFRlFehSKP4Ihi+AvCscdL4uAAfb7+BLX0qTDrd0t1NtrA3kf2qYHIwIJStY
dFsrj6KJbkNUyAoW0wLqrpJOwkvfrLFYy4opS/Qft5AxeMmBMcQ+TriRBbBKdLfwuRau8PwwMEkK
0Gka83UyoJvJxI7A1F1GUhPK7adq5GwMvVOY6i9jMWxUPIVVK/0K7q40Ej8bY98ckkPHz2QDUi3B
KxETtxqiz5GupcSIWfAx2J7qT6pLJzptvRQHyzSw1tqKnr6KXyI+FygTtCLy5DUGvFpbbWHPr5re
WNrNK6htshutDX/olpHnMmYHVWviAIfuKn89p+TTiLOeTG9XQRp19Y9enzYGjFG9N/56i+Q/c8J3
s6rEZRL70mPURPEvQMeym/FjKrGSX2N8qjvVchg84u3BVenqCosTW7PGZzfC8oYh47AeETOfGYXX
IF8Cy9spIvDDeNoZMi6bT7pECyWicruRbweJOKs+g6JqQLdNrYu9r7Jq68UFAkQ+jCmiVfnValx7
cNvlH1aGx0y1l7CE18yqd0n6aVUxn6z2ks7Wu3yVtjsgHWt99mgbF5KzORtrBrnrotspNYxPlUda
FPvemB8Na1fPBtojFDqjszO+BoyJ7L/2TpHjJXHuSdSupA+nnueFWYoNVl+2A6zyCN9slHlrOLDE
sw0a3gNTvnXf5cwBxvVIJefoNA25fVDIOOqUxjeTZuXILA/qyQjQq2Zxe49IXHibdFz8KB8L+sg5
j3n0eeAKQfriDUpN+1DPu4wvdUZ8tePuQ17K8j03RmuF884xaXy8BTlFGMY2SbGpVTSZ0V0LPN9w
G1K8jHOqVWeAZVuEvqeqhCoJIXoGFYYYbFaiK6g9L3qZSq6i1jzMQ36Z4vRqOTpkmMifG6zVEa60
6auERixmA1Mw6S7hKXQDX63ZOpJiEhbTimJXjpzWrNyWZCPLXwYBCCDW3RoJ1qQak9o4+eQdycwj
MAjrYU9iACpKD8kZ5mIsJ/GwySsEIO7sB6x1K5lGMBLuw4NY/ncfI0zhtGamt+ZCwEebrUrux3AG
DVPCoJ2nzaQfPKR3jjQUUu/LL2uY4ewKECmiLD0lDa+LL00g7nS7ZwID4OxtdWwqbWYfRjRwIIx3
FlPIqmXroy7sbNorquen9fjNandJutzJEvo50sJXI8Hgl1bYfaLm1oIKD7gbhLJpIf7Kiyoi16n3
yr00z2Sltw9S++C1zs7l/bJs0JOk+EqLkebU/mDwnE7dPRl+CKmtL02xUcPZHgtiJi7Ed+W82Rks
CcyiYlIwauUX4pQPbL8eajkdbfpdlwgld1Pzqt30S6kjuonqQ3HYuJ1cTLOiNPepmzBTgDXJvFaL
rmWUXvBXfIQAKgVuo4IYr3aOsSW15oZn3d5cVba3VtIZdWLtq+PwqpbuDXj6SpQM/0IuGQ3AKi4x
b7o16Os988i/SX9kqyprdybeCpVaH/0oHQ9ZV6Y24cImw1H9ybCw1aW5xDAoDdrqxCJ/QglJDdRH
62BGT2ZtRr1alwMfSaZu1aFZJVPsS1NpqFR7ZBLnZhY7gSY0TXgfEx7U0gNOPmFYApKnGUmjmZNH
rLszEtaVwk1NGg8rWBytzKM3qWasU/pdyIyuxwrTZdylYVXjQZQF+8lK/KZ3dy3hkPHW8vDrhYKQ
qGkbKtOyoAXt+ZEA0C8z/SmJ8vId0PEmFznuPAe5cp4uxXA1qhEkKEIRigYbm8nI0jWBGaU3xTpK
8Nt6HkN6GNT8emQzKOvCXQ7qT5mObKTdEYQsV4HW/paW0xb6Zsl4Xl45OJu9nwrWqPwUHEuTt+bS
avHD2t5v+WIyt3pJQmeF4b5nx3gXUbGtx+nYKjGCx/5WTKStsbh+b74iSPKpkbBKnHUU9u3DAkuO
dpxUse7e5d2TvMWrWUQHZ/i2bOwsPAwizfNjTGW4LpYM/hbhb3l950V6QQZwnvvoLbAuSl6hcEMo
m0xXp49vqdfeEtf6ihrfHtJTgB3QGLyXChpCjFJP88LDYPvSA+cEkV+l4wZsKV4o5pExC74M+ljp
bEOvPtuGTSWeLxXrN6z+FUtTzeCMZ4Vjq+EzIAmgIH3Y49Irw2JZasmhmF5nLFcagL8YnK6mT7uW
oqSfmSSGA/MfzmDQep1GVhQ+HkLwElJKF7n1Rh7NrU4wI4sfJbLwDPHhq3jiecDA3g4T6xCV8NDQ
vNXM1ZYZw4B1WmT7VjfOxtT5Ey95asisQNaaWYeGoK2iyC5J0R24G5dTO+5rc1wxSWNqwQNiLoBL
5yMuOvMAXcb3mOcQE7h1uYFmoC9etSWxYsFghAdzoqPGdMVerbEFT+WWjPN3XPnI/3l8sk0RGiGl
zErQydSG6xupe0hJzFLM4aHZKP14nyfFuxXZuRPDuTCc33YzIhwomAxWD9IWh0xhJJNoP2PxDpDx
YjpciVgTjorVAAY1z7qCFgF50ivsTB/fBC4fzFfwZ6T3MhfJtZ5BiZYZuWPTRi1Z9BXYUQqxU2fv
ocS8CVT4hJiSeRBiv1SIbGFlmMvxorVh/3dUPKpUi1LaQS0vMLwUG/w2t2FKV2ZuMQAJXx3QdwvR
hhc9D1d91X6bTfFlJ6wa6ps0plph9HTLp4ZgxQaIaMMuxzzFirV/tph3YdgBynzJ+HJjCYZq03CS
B2Hets8AKy/vn5hf+j54Nh3fMdofNYtfkiTeUjN9n8LwUYn2HpC7btn7JtOvTle8GyUwPOszNodD
TBJxNKt4kR6Rre9hq3MrBK+WEb7qefFleua6YzkUe2jN0r6/yy9IOyPdB5l9lJ973DG3IJuehXeG
qHyQBmU1yd+NaLrXeXXsJLWbhqHNj3C/T7xbz0QQD2H2J3OOboU73idnRNHwZyqVJxZYosDrN8NI
P0WdfvUVNxvBcGOTHweVWyYNH/Lkkq9T/hQeLCRLsfbyZYly2tvh74HOQukGopDFlYoXgjmtlJn7
8ttArD/lt6VT8ISBj+ilPU4kUvVC9ZvM/Mi8lFAWzjpSLyJrRivUQYJM3qusubtJIJmii0YB6VaL
XVD3ZFd2T2fsnjGO7d6E0F/FXObK1RbdfUizS2loX+rU3b3gokcj1sEIO7rvlP1jjGesovVprLLL
nLkfbXrorWQ76eItD4K7ThnRBB2V9DeABkKkys+JijPqnIVlvZN3yQQXcu3o3h1r2McOzm7kWl4G
KUG51o31Qet8L3Czoo7Rjf4iLwppcE1c90N+jAqCp3kcr41e08VcCEe/WLrDixuv8iVYjvIc9OxY
Nb9SM9hqXn8fevvE3fzU3f5mB+M1Hot9hLpNfs3LUk5VMAzZcCOL7kIKwM2AKRDh4gszpNNNcuna
70q3j6IrEIXBQLfxQyjN5xwFQG6m8JWc+3dB6koVx4fBGN8UUzxHTLx8sjen9IOAWIigPcW9QiHo
3nGynPRee1Oc6BgqhM1Ya0/XV/KF97lyT+rgqMXhq/yhsqjeNxqeJeik7i2fkkuTh69Jl+9F3N/Z
YlWa9lLl3v3v79946MBRQ+jPlg9SfsgzrMPGFReNKxsK8kk430piHOUfFcwWCgXtMsfhWzUqTwbR
J817iwbue9GdHJWDBRZAAwuAleMtF9axIW+xKf7jsiHw+k7+HEkkytVtxE3hJ4D8nJyyU1jgCOfn
VeF8FPhIaas+5P8aRvNFsZSnCkDI7sZ910a3Ko8uqo7wroUDnG7siSe9zeq1dZs98JWVrhVHsJYe
ORMhiVXdcfLO8gfTgHeEF1maGtNZ/U6rhpxvAkQ3YZXtRcQwIzin3Xupkwy2tAKxYtLDvl25jlGI
aAUpQ3dDAMtu3MJyTnun8RoH59RrytXJvLvet8CMeV2GfXJ4bmEvf0u5I5XEPkQZpTbM9DlULwaW
hjlZB6n6lnODCpWrgSdoY55GSC9pF1yZsj8FlUGttXeXZQnX5q4jAUtefPKKUuvw1FjdayKim7yj
ejO4eEetKD8CI6Ua3FcTuorgDgX27mTZRUcHKF/9NEEWUBvJAz3Lr0eYuMNceyM/5mQVl6zic8KO
r0r+RCfeCnd+gwfIdjw7pZH3RNtzmboOoc+8xT6yzg2AKkbzgC11aZTpzYUk7Y1IecDzUvIrn5PK
uret4QnhjIWsIO/SWZ/eJnW4JQGZP7n6AtPt1v1pMg/2dPSO3UkLLp0JZZy0AlyjXx4oBwHSQZ4O
xvilAXoo+C10Ri8aw27yJBYt/WpIhoVUf8yuelHq7ilfU+Q4H2ZKK8pkxnXqp/Sty59RXtk93jjD
m/byXoVLi1lC3xetw8+Ja3riyMTnipnhXgCyKABaYBWtwVu0XNpIUG8G2IsW/EUNBsMEh9ExlNJi
eQ1ob/LdjRxxsbz8vQKj0XnNpykEQ6P0738ztAEYK8kbTf0WN81Rk0CO9H1msMOhB5IGYAcSLV35
aYF4WNTmcUGDDdwDUtHlL3nAA/vRUP5kYEAcyQOpoUMwON0SHbg1GCqCDZEcB1mgEm216gaTFKhh
XaBY+HsHpJFvmow802FTTtFB1V/LlMuaelBeNHMYkRtI4AzZiKnlPUyXulqfXqzgrWEK0fUnkK2f
mA53Qaj68p+9SxRUhtIqx+Qkw9NZxkSOjHrP10VBhJQN6xRFmOHsRnArHdiVGPwK3uuVfHSWYFmU
5FIBafGSF0SdiNCOFQAXwOjYjqwDYcgvsXmeJOdFBfiidJxbNi1ODgqmBgnjYc/rKIHLsTvZaDoV
xKl8KsxEwhOSrTXEcELkcfOBmolBzgygZzwQNAYomnnY9ap+Lpieyd+O2w8AtrnC6XbSJMmGG564
NX8EcIPVbx9X7wbYm8ZeDaQnu0Hlm4yd7OojMh8jhGjeV/k+1/XVDCMQHjHp8vicBOMsrjqLcaN8
tzqVjyUjOxU8Su40hwB4EqcU6rJZ5LtAAH8mc0tqjbO2O9Qsol3He8jv5DkV1jjMbcZdvKURU1BQ
STZG0m6iO6Odmgxl1aqxL/R6VeFFJpprXQIXKqaawvMk3xMBekgFQWSzurMxOrWgiVLpphnEhjDb
/ehVSwStkHmOtrIfLeVPUNSXsMx+Z3FKdp2W+4rpuUu1Hd6UYdQOZR5/ZlJgDjUiSQekPAFDqV4l
ICWvv3TYoQB6MJn30jXnQmFiEh+P45pQkSO5ayruWgCrhKjlVUVAHnzlReM5sBdqjf4urTDplQ8r
8LC+RvXaaFFiM/FbknZ9taqEOPQEe1sV3tuAyJuU5VhrGSsqHt8K034dlOUqUQuxqq2UqFTDegSt
OLdp/6ePg3jFntYdkyWbU31RAd5CFeuuRJ8h/anET6n3/Iuqf0G1Q7MXf06efQ9JvMCLo0TeMSsZ
EZE/7Ho23AFDQ7rJkh9o27LKFJmC7IKdpJdWiiDld8Wlbho/WZv8CWkRwhGlcNa+WJcoUZCTzgzy
0BQhNEE1G+TqmzP37/V/Y+68diNHumz9Ko1zzwZdkMGDOXOR3kgpl6Uq6YaQpXdBz6c/H7O6p6tq
5ncYYDBAoSApHZMmGLH3Wt/qkq8RLLW1aJ6kU2XXuBiYXIiHOIFMURqZtlGxuyBqL9llUlJXtXR0
JhQNc68BWcBGJC2MirLH7p8xRtu09AHAwGAG7zA2zrEwUmsZaBQSTI2UAoO90Vi6PMYiXlkxhIyB
YNbe50lJkXwTU/4Q1Sh/cWwTfG1R0QiHNzsvU0IAEIqZVbIdfYWFPyBwuIyBSfQxCjBPq5aWogKf
aSO6UzTjWDS7fdWC+s0ciDJ9sCNao1xlFBSmsJyWsc3RmxLSTp3mpbfbL4nst7aP0M5hGbowvjh9
gcTOv9x4h2ViAZPwhHv2yp5gVpOYUQfApxPOcSIc6mUxPpgOPJmiqk5GPb43bgvhqirBkEdMzSxq
hJmdvnNWOviV/U3F/cucEQNOOn0qY/yiISpdoCY2kgphe42vS2Jx7dpmlWUIwwbKf3WvX4suucZe
ikDTh3L4P9smfRv+71tRjgqucvPv24/i9JJ91P/2U/P033/+tf7+e/BRzBjan36hchs14137ocb7
D5S8zZ/EyvmZ/+yDv338M2YqU6ex+LetVA8vUd78dht9KPXx20v+/tt1VLUfaZH/aKq6vMf3tqom
nN91aduWRET63Qb1Z191fgg0Jw4pSxDoNiM6/7RUub8bNg95DhYnLgBBa/fPtqrzuyt0l26l1B1n
Jnv+K5Yq0+FDfoB3Css0PYSbs0lLNwwQ1ObP8E6baA7irWj2xQXpcyaYMXpXX/lcTsrsyo0a+pPW
xFg5S/wLLoAybK8zEuCXZYdH21V6t4iH6lov64mldgrPbTwTx0C7sSRhAz6bQ/2EgSCX9D2j7DhF
JunOaNBbnOgZacaLIuiuUfgjFbVWwYBjsNO9Gf4Yv7exue89+xH9BgJYG0UYSyXcGxFWyOLGC6dH
zyg9iszjgzGu4kAkqzrGQopV4bUpy60X6t6ayNxU59J3AMItOst95dM/ssSjnj2RkhUPOTQuLDLC
JJM1mcGXXrsG033HrjlZdv6cIJf0zXdIRUj83YLUVtRfXMk1JBtFkVa+DfT80nwqiL5iSBz0xF9M
4zTt4jS5VgNdYWaFyC7c5jYyy8esfS+k2OjtdG0nioxYUX1Ly+zZowiUqmVu+IemhSrQU+YcSfvG
tY7zoUleQyd9J8voTvjBR+bD7OsTUmjwWmGK8R2eNLXDp2vtO/Eh8QukHRyGAmCfp90MpXU7TTJZ
d7J47keHFdewDAPts26id7p758pqnS3Kj4Ns0tWkzwpRB29RTyTe2OdrLklzmdq2Ri+kYijz5UKz
cXgPvawBvLar0hBXs/jeH4J4yZSa9SCdyAbnBZnBJkr5bM8I90rb/052B6a4GOMBySzGDJc9JcBJ
xiWyRIvZYpmuIiMT2J8/a985ITdaz4YHq2lghlFK07zp69TXHkpATgsXESmZ4KJt77o6Xk2wmBM6
+8t45Nv7PZ3/rO5PZHWzQ0Bs4JHihKG0tS8AEZKt1my0HHc863DM9tdVEubrni4725GEtMhQefbY
eIyUxrIFzwEiDHC/kDWH1NKSVc5dSfN4PYQYElVdPYeM+YtaZez52Uo0fQg4QkqXahHRJD1wJn7B
Zv7epHicCOdSJ98BVRgTXJ8PiOoTbo1Od0j98bqpk2KFDJYZXeigLJuAgOaDRp84xoflbMep5vk5
m9pG6lZYPGRyF8KQY6yyigTcnNUP/FNCciurXl8FiRYt1ZjekztxVztQSPTjjApIg+TVNNM1CZ/b
MFYnaESbC7kkTsuHsHUhUHl3Xhjcwh2BXIAPMu01HA6TdigBtGICgzLwYcXe3uA8sI38eSo78rUx
lFumfwhzb9dQmsTIfuvqcBWqpH8cRnfD7fv5h5H49rsP9Le8ZWHPGFz/v/8zK0D+cocyljH3IYvU
RKJiGo741R3q5HphB60bbGXKSTFDH8bY2YkoIUMUx/zf/zDjlxiD759GQJuwTT4VwcLPI2fXGoam
hX6wdWeQk+7dCts7W+xWu8KZH71NfXdd60S4u8VdlNTf/sHHzwPzf/qynqs7ghqAyTf++eOJIrRw
5pnBFurra64Icw+aK38Qy63G8EyvaT4WQD5QTF9J0ny0yd38/U2Y2em/bgF6R4EfWLJgM+FV/5ha
YFsYHSthwKvrumsbthVSyH3FEny003XhJ/9gh8v5/X75PGpE3P0Mk2A4vvPPn5dbeq0Ihw+2+K7Q
r7nZViU3DZWaheox7ut0JAXwNdwaRNOK/hG6+10Olqoyw0Mrn2l1gbvJj8VjW0VLKQVry2MVd48Q
wTYkAe2ssjppmr21E1gmVdqs3LFcGxND3UzlyPHpL6YeQo0dv9ZEnAblczEFrygxB5Q3uJYEoWbM
XZ5hHsgFmLWrsSrIgB0xfJXZl9bDmCrxx4Vh/1JZHolKrCBrFWHJ5RCuo1ZiXqT1mZn+rVILt1Lf
4hpxCc3telu2xl2G/l+p9No2BqzErPhS8jBIuZ8eCbQ8B9J8hHd1ZqTxGnEeqwigrpInU9C2MhJ3
X4Of07iFpa1aFgzt4MTT5eWM+JcA79fRG47U4rP5eXJ3mbD94wnhT7PGc5Hx79f3+WkK+b9jzjjn
VPztKeM6/e3hJe1e3gv14yRxftEfc0Tp/o4CBLu9o9u2h9INC/13373m6b8bpsBXT53Bwlzv/jVL
NOzfbZu5G054C5w7oPf/mCUa1u8MCpbhcV0atql7/8ok0TAvl9YPl55gjCNynEmPMHUhpfzl0iNz
YyCQEKkJGplzY6evRYhruf4qNedUZCCCUIBaC5CdmOZ9YMCkXXbMA/zIxT8zlUCGEF7BCFp7VQYS
erDWXpJ625rlU4rLddFqFBc6wpKIqg82YJfnlMpwXIQEVBIanPkLNcUttLj20DsuEt/I1Chuck8l
xwaaOB1X8S4M+Fe6B3REw01Zcolp0n/KnffJZrpZK5ZRfuee56+AiewtRzGH5x1zNujTIjlIA0up
TzAgZUV3H4TMwKbc+ixpSXTI7MPXy2NmFXwZGAUiHyVy4bsQYpNk04reW7LKW+AUjBEeOYhtCCSq
UlxkAcJ5jDHGChUzsyfvLAdW+LGVTZtGsY19ezCd5GXerKHhgk4MsWeqBoaPccwx8feSFWXl8mwy
rYoNZCqujpRbD8r3dgqfdX/CitPO5HTKOFVCtcYK+nUcCkwvEZNGlp5g0jC4eQYRzorGcZU9OyTF
L5QbvmZlw7e24huz6s4ZO1/p5KgXYnrDngbJv1u23kp2q4Zg1Ao5vtMTSazSjlzfLH4m8fTz8hfC
JAC7PVFCQEdk6d+qWZYUdPfBBMWy8ottm9l7pWEMrdr0NHZzNTQ8ida1Nlqs7GUTV3tbNc1aGg51
ZZ+Se6h/y7wMxqR3X4j8NLhWtwhbjKcKQ0CduNiOHbEolf8++tpVQEjSWtf9W7dAvyHpKWX2WVLV
MLJqb6YYSeO4hzbcS8KtnyoJSy+rmTdaXv/qIoKiYpIs+nl8NjN/VeIfXYzecE+rRV9uGjNVJyZr
lCJ6AiTHnVFJbWtY/d7SzGFPFPI+J6/p6LtkEyFWYk1TIXIfE5Wdxowd5ms2iOGjiWdsMUPFlpEW
3PfEkpBBjQO4qA8e9eqFXpevyEJHdFZ0a/vIlliTobO5yb0Tx6SGxghwPJvVhYCnUsFEXYQsePDs
uVxjATMwEWwgKn7qMemMaRGotXDtp06A3wxwc6Vw/9ZZTvcBVAYEh66zb4vaetBJOVbggRdlTNMg
nYxboQ+3uFEUCFvHgErqXSlFRFtYYzCuwCNwr7sTMFDBC/Rwe/uvTM2+Dk2Urlj9QB1+j7VouAnR
r+Q7Uw/fTcPOV4U97Zs6fhqw2i+s1t9HIGyoJmV7w/ZnhdMb6shNV4LCsCKP+qbPEc8w+3AB4aAi
Sjs1V3oaF/sSxLAR9teu/0S97c4lbvvBMXr0DiVRrk4flFccd4UlTmjbOsBBXHswC3wvOnRTlR2p
Hu+jCJ2M70chBfFoxVG3aSKRYpF1w5l8qMVQ6t8g4NFkl1g//S5776O+2xBwIY9wwlekjwZfKI9h
7gjtFf7TYNcJcqx9u581phM6x45ktQp/miWSjddDaAiR3jbdiK44qM+Dk2IIo668hLSg5gMiItN9
gG9BJc0FrB9YSCK6B6crypVOe4VkxWfXYi5AmpUFy8JDIYWnnFhJdyJtIgHsPzwDFXjyaFKviJjR
o6FZ4R7d9FrWrwiHx7KCa1P2PvmX4E0LHxkUzPGJZIkvVlULrI/daxQUHUVNBjEZg3b0qCXqWJVt
CdADHjmFqQq1oB2RDOmVww4B2j1ybVodnU/5MbQEr/N2LYQZ6FqTXLMWxdk3VHjcUF03hrtgsviu
d022yI3q3EjUMnYIiqTusKz4+Ze4gx1kyOZORreBLiAaITxfFVZGCZ1mtMPSyYcGPKbrTlgnwg/A
jJr2p1bTL52rlHYP8j9Jp31Z4wqdl5I2syLMHyj83PzRCU3/yol82PJV9FTn4rluZlmnGOCJlZAO
mwJZCHDCO3gGGWW93MOW3rW7EiMpRkBag9FImrE+0l4Zw5aTkzvURvtAF7jVXxI2R0OAhrWNSl1J
V6MMvYhhASNsZZsCMSTn6KwjHh4RugeHfky3BuKiRWm23dJyjNtQRM2qNqliy5J1F0xFpMOHnp4X
oBH56XZ1syKCKz+IzMEpKLtyizwj0fUbjJIPVZW/Of2uNzGYaQ3yEZk7BxlCziJ3b5X2zYRMAHWS
AlVF/xniKimjN0LNi17bbkm26K9Y1Pkw94NjiDFu4/RLlQB7MBG5pf17ad43vdbsRZiQoB3GSL+T
8aGovW/xQF3XzSgntS2C4zYy76ex95dxN2ugRwxbSaBv9DKUs56Hu2FzAvTxxTFox4aptqFMYS2j
gFKwg/9qkYqaYgYwTMgzhAcsIVXBI1DVgz3nX0Q6og7QRPVxbJNnYqDyndLVpwrKYu9wUxcZgqp6
mjI2xlubnRciRR7iLalwHWwG0rurJxXXRw8br68/QL/cEOVMH8kedrXGINe2ErAZN0rHia7OyolO
dZHcjhlwyChA4paFT40rK9Ihiq3oDePQhtG+LrU7EyvBqDnvpd4ky8skobZX2jC1y6HsI9ZGAPLo
kJEZecZOFBdiZVfISXIFUE3v4QBgwOqHEQ8v8knfOBgGCue6WI3ayg5vx1yi9lQnkYEn6ETUrVFA
PRAsoBjl6GJxIa+GNtiPor0Cr4CtSoXP9BynZVdtujiCT1SqzWR667EIEeggn0hNk9Yz3DebssUb
QBFjmyJ9Kk9dVt6bTkVoaohgP4qbPaBVmpYG+VVoYmttE0WAC/x6WvVdcAycDpEMUjxleN8mZQ0L
/EV1xU14iFaAFK9zn6ScoIdY4uee90UkTOI6bsVyqFcu0u+m646ViTnVOEgdK3OMvRbeLsyk0scT
oAVhuHHpB6w6SpVLt6YgVQRZh7D6yWzIykgbTV+FpZ7gtvPJPG7pEVCkWOMb3KRN4X6St+DUwGG9
nkxr+tPgPJk2EvcRxCvVjbjXiRa+ErG7Q/8jtX6AjMP42iA3j8OeEgetiMbamK18j2MOU9Ayqgg0
J+M5yG1vaQhxjDr9U498uWRkgqdHGc/PQzCdg3Fq42nPhXbflv4nYMSvWlY8TQOGp1jcD31PzEuX
u8soNd8nYewooWLoV0w5hPqQkX8kM5NEnBRlNPVjEopwSwdMY6lFgMROYpCk9nhvdna20gxtEXFz
6qPs1ZNYClIr6reVTb+1QVrvRl/7NKiYcdCm8Et5r5BsDYrvD8XKpjUeaNYzLSMawGflkQRr9u+G
ZLou/QIbYe+EC914cEcaSmF2jjN725nQVFCkh1zIdcBom+16+0uQDw2GnQx4eIaZJVYmGBPaVZSs
OCEQ+I6dR9zudJ0E5oeXPHYEbw4uYlTTIVqeMz+x5Rodzlw97ZfUdkMyHgvc/yakKa1OTxjkHjPQ
ERPPXsBA/NregMR6cjUgNFZKl3mIX22ZXPU+CvQUZcl443pGtAf75YCxl91Nm7mnrizkPpbJFyVR
34J2TbUCSm/Q2rvcZ+MD/9P1m3u64buiZGpV1L6H6CDMDlSwr93WQYlhUMIOuFUfjKYSdEi7KyPs
8M4BDDPTNjkklfNipGFGxwajnJPe4RRSZ9/yyq0uGFyFU37zbvHl+4dAAuoS+TDyFtq2U/VjWYfO
9WBBjfbBgWyT8KkOan9lob9mHDeTg9Yp8hGpgbrmRjMghw4cY2BIzLBQ6u3TRJ59m1VAGAMFrll3
kIJdoyRmdIOA2fs90r9x13oZwGfWc1xo8dKGFVRkW3deK5g9JX9pjW92gArXZ4gRIassGQzM2QP9
1UA+DiKYiyF1APxRF14lriQNmK40iHnyhl0NLrhmnSsfJJuUzsoPBn2ZNdnsHxJfCswDW7toTrZf
zGN8QSqf1S3tefLHCV+v7AbkIzTSzaXa05UoTSPnoKdQZk2IloSDw+olUTqsW7DHdoSYtgt3tq1I
WU5bj93E6MoXjw10PXbI1Elv5DnBPrUwKtHhzPKOzFI/5KlmOqTRm9fH6mUIHy/PzYBrgDZjT3QV
wH0jpywavU6+eupJkyhD4J8Byzqn5Bbu+vdpzfLw8hoUlRwHnps5c7F0zLi30awrgwT6DnkSkQfN
purFW5nfp7k73Snq/yKxrENEZpDsaNXj2j0aDWZY24V2DzfxVUR2u8xHyA2kDxubprfHY9v0+EFZ
EvhV0Ny3vH2njzg6dTsBIK7dpij21tDhFXHs1yqDCVLXCTyLYPpCc0be9Zl9lXkcBN1UHBbtxday
7mbSiO9BTgB+TKewVFIXT8frNm+wahW8VZMbK6A5LEe1N9YLFfKA9PWy3mwlVf15UeWZn/+x351R
PpIPnSwbgLNQ9PS9a3POdC3gGGVQY3e98KGkp1xWY3/An475PU9Yh27bsB1OozhEOjW+uC3u6dvQ
e1HXWLLCvPGukDFfW9iA93GesdzxfSwkI4Qu5QLRaLlORgN2Ja5nBwcUEq6xt0YYnwlrDM9JtpMT
BLvAX7nGAP0lDr6hp/UPrnMlJghPXTHS5I2nwzAxYEIH23sROwdIvS9YIfvrnNWXZTv7VGHGVeaw
DtP4Naoho+JSSilZFADng6C4Lsz6vY/fjQbcfTmXTjrTvBG9+0waHfSHuKwR0VyFUA3HgqU79+1u
WdKVX9QOm+D3EGgqFK3RFGxijZyqIvIWHbs6C7jU5/0s9RYFetWBAOFYrEJ/SKj92zzTXRcyvGGK
drZ8roog1M4pqw/KLifgGvECx5lFeDDbZEiH/4h/MeMWU99j3r74hgoXXtjeCvQCqDxji3uVfxbt
fOeer4vY4DfT9Bb0MzfsM2hTFC1iONcaFQN/gMjNJaSbjCNtnb66tbM3SbddRFW8j3KGpnaglxeM
fA2mQFZGIsP8veZ9LXluFjpvWmcvelXh0hionsgMCBm427dwKPYt0DVwCuZXPQZM3IM5gsbaLUNX
IFPfp2P8NWXiMp+c83mpm3zTJmhu44SQjnwzD4haPGHzijdVEU2bwGeRYbIKFEgwcBFQWZrfyg+a
ay3jGtP15FVngvN9c/yJNpVJDXou75RYYrJ5ksQIS8EiR92PniZFHbVsBaktLquw2KY6VM4DAp4E
DfBQpnLsAC1Ddpulr+PMwQlqROAVa+4c9UwRAm/RAsbCcvyWGYV72TeELtAFs79VkNiWesqYezkc
9rzNeXS2W+ulkmzWfCCQq56NXls6CV6nwqAJhhgDRhM+Tdf9dimZxRlvd9m/hAEgNO+JBEAascnQ
Yg1iuI/h1qUZoUOJvc7jr16VvID1vsM2OYdWmdMulTDiCm9y16Kn04MZAAa0ZLaC7Aa2nzbjh7Tx
yh04iZ1BTZva087ZyLk2D5CXgXsIKqZk3ZvjUgxSwAEW3WY+/JdbwODQjvYCQdwAW2q5HBUp61um
ozvbxJBAjhmGd79PDjapJKREw3ou6AesEjsP0Ntw14oN6pLzZTKE/kYUYBnskJIZnUvHwinGfs8F
nhEFUlP3u5eyrL8kJfehHwrAt98rpz92qqy5O/NzQdUysFnT3p8bKM6vbXdHuXWJ91BsoCkBxo2x
AmZHl5CKxIcFTt0vb94iTjh7QEEcc3VdioZp6Z/nLdOIdqLe820eBOZja3vpu4SvN5IYUN1WMZ43
TsIIeTGrkfVczvRKvVv2XPkisE+xZd6b/uLvf6U55fM/fSMxR0l7qAxcjxL2T90gzfG8Rug4FakJ
k6PB/J3KmKBj6hrbYmi/OQnFxN5093//c83/6oNNJBEegwutKGuOJ/0hM9rM8whkTMeuVBXZPAFD
gjjNZeAm1vBNOyebYXkeRcrJOxnzLb8FIZVN0auQLgt+74mk+tdRPzpR/Ri22D3M7MOeJzctV3MY
RDupilXLhiMveZ3nDOPsJi6c09//IhcD+6970DXsuXEpqdobv3wRK7Z1PRwjsQHKSaWWLZ/Hvz4Z
7pDMOTJ+LTt1wzm/ryIuX3hk1gLgxKszRhT2mHrYjA4Rm1VT1nUHtYkLpM3aeU4aaC1qv/MgByF2
EtwzobZj9uMF1p8TIdtmNJ3nMbUlH0ZsmPPum4/lDDa/fNN/qU30X/d2fmr//Pc6Sf8L20Qep+7f
bhNt25fmI3tJf8Izzy/5s0kkf6dK6qHFRk9Ep8ijCfNnk8j83ZwvOtfllKUXiyjoTymR4f5Oidah
J84p7+m6xRv+ISWiSeRa8/OFkLahE5H9r3SJTFefT9AfTmDDAbXIdriXNhbw5llr9MOVmPRZ0gF4
AbNXDZhx54VSxYrJCpHhe5/ZvJCa21U7gLsZF2CxgH63J2jmSz8vv/xKnOKgvaE1cYqec82L9o03
3fjpaWDtVoy0sJPslbLXg5wXdxWrvO7GZ8WXGzE1dDNfwEl+hJN/ipO8g+XVoEHym3AFImkZ6uTY
ApWSa3ewDsW8vLS5XU7D0U8eU9aegNeuR3KFwtaea9oRHuZojljF+1YRQaIKVIdYOYjlZVEbFLs0
4A29ebmrbEKCLDLC07w4O6yIJ+MhbpklJi3AJIHqCqbM9J5TKtWCL7aTk8zhPFOK61f6tjHnpgy3
SbPx7yn2zVAqDIR9ln7Vg5pASVKkfLz+pQkdLTCL15HW94QH1R88QmxZ7YsyKxYTBAJ0B1RWyWBa
CosiY2BRJAjGGtKjdqyG9qN12r0/FxRGKguVtN+Zd9B+cyj+KqoPI1UI16ieqKx99eOQ9sJcphj1
fVtbJ4jv4saeKxkGJY1prm2Ec5GDYkcQcbtqev1sn7RmnsonEOFYgL63VEnmaskw100kBZScQorE
RXFs1aPRI4PWE+Mqd9gBVZzGRF5Ccwy6iPiHyeIuJkBHx3IX1rb7aZjxBnL02mkH4BgaRXmjgRZV
Ogmrj4q6tNSf4BV0C2euCAGT7Zd5KiuQlpi9mpJJLugzzOESayfJ1NOivMLSAbg1Ho4armqkrEwa
ByZH1KO0uTIVzjWqYq5WZZSthtSMVjWFrObcSRQ1NeWtdK5zhRS8Bgpf1J5XpDdn8PapiQkCVfoA
DTUzPUpmjgrNrV+hq+kpp0WU1cSioXu77fN3sI3wyBZDDxaKQhwSu1ko7619SnT9XKvrq009Ycma
3PjZSClVOV1/5bkheVDzPIWCH5p3ev6UANu5FmjPVcGY8uBAmdAKbydtZVA6hFAF0Mw61LZYF0w6
K7yzEOsIB6QS3A9ZeAr0RqymTfUofL1eFBqZTE1gRhQXqVuiQgJty9k5VzQjy3vPVAMtJQRZQVRG
RY3SQqIe2hFdGiN+IkCDNoGP+o2CaUXh9AEfNG4sJjINRVUJUHfRUWb153oriSublgKspL5nNkfq
XU9BFl13xB0s9RhKcJWRBsvaoTG0m0hCuBBNs48pSjt1KTZJTHXLsBKPwnFILkZ8HzVg3nirbBW0
UBbKWD35IfBFy7GvtbAytuYIOc8up690P3Hq9/oKGohmmc3OCVg0FHp5nxk1C3VFypyl6phFeSBn
XCpc80gcVRyOS8cXwdExYQP0GrLouA7IM+8d3Nw0WzjpuK6kyUzDJOZ4NyUIOVjVLyAs+lfXSdO9
GFNB5vewd3VK0W72RrDy1hEd5Ac3AlJqvXepAbALbdGYhBD8rCA/0gAH6eC9TGPDRDWxo73R9e3C
juWwNtXQbQMixAgOJqeiGasbaenbyJwTuwbfX9UKbmKcdVuwUDesdvGH0RTD3lutnLikFeQb/UZH
/FjVpDuP4b0gI2Jptdpe+ZZ9UAlN36hyi+WYwcf0LOrOIRoryx730WVpkDZIZbzkYxzkG+NQBMor
IIykYaSXiQG4gzQLrtD2PhbJsBpSugCwCte2PdGV9CjiTj6DXF/C6Gv1Q8RXbAs5XZMAhxhOT65F
aHSnEEKA4dg9Casw28a8oimErGKXjNCDR9+nEZVQ6GE4x7E0PHUKgCH2BO2WorAFaTDKN4YMHtrY
m67TjGlQMDj3WhWJxyiZGHS18qPp5/w3CsmwICh2tdWnEn5yVB5SIOwvPjkg3/zCG49FQnc6SeFK
mvW1FiQwVxnXIdc41rGfu2yVUqRpQDHT4N7krnEanNy50QFqLsh5h4UF9fYr90k4qZae7AaVpuSa
+SvHsBzc8Rid9QGbsHTazVQ66or9vOPqVKscwdKVk828wDqL7gNL77YFfSoRC7XrdDVumCtjM7AE
pRAA+F/rIT3X0eB9IF5YeSbex17C8goVSPA6sa+0Wrhg+20GA40QZxAaVyxiQZ4l6aGU+TkqP0NJ
K7MA3jkRNYkGHTW6Hps0pdGCpsgmWb7jgKE+HY13UwfN33QYWqM0ofzdb52sOgxZQoA8PpEeW32l
Q8Mgzc9v8qVpxiQJZFW+ikiaazlrihkUWDXVHE0kbiKshAHODaHMjEBm67Ed8fzfkJBI7k52h87/
vu4A0GdxhcDKChTDGu6YxC8PZSIeIFfXR4Ko5aaMcepbuWkdRy0MgHuEw1UFR0j4PgBkJ5GPCePm
Gn7418oJY+CbwfhMY7xojOK58HVMVTrkOn9Eh2x6gfXFlGO+I4IFBWxrPqPV8mDSJA8NzcbTlPYv
1sw5wP4bnabaG3cjgoJlakl9kVVyfEhl8GjkOIe5zq8Flu1dmgQI94iPCDwFBorbujZpOGW0PtqE
U3CKzOCqHLvmOm7U9eiycvTGGFAiYAxSVrwRPE/urkiJUotCSX/ZRVgZ2oLAtdDfdqTh7asiexws
TF9pyBmiOcOTAtS0ztuJcREzv20FJ9PrjR3liZcwcbMjnKcJeGgEy3hOwKmC5Gx5c++jJk8XYXC5
UEp1+yawsEWQZIH0ErId8uk3LSqHWyZifAnsvI47EvwZfU6O8dVVU7uPpNponeyurSYmNmh0kX6b
0TdlEkLRGaSoozEsN54fxndmgzFWDNPwktPhXuid1uMkTYIrg7sK47y4V1rSXFMEEbdt9Ajuvadt
aeCSKlVyFdbccFIVREcu0DPXTr0PMvzzQVw9M2u0r4rAs3YS4quX0s5MAHQ0MUwlo9xW8VF03GDZ
10vLsKMFVA5/64KtyW39JSrDk8LqvEiG5Jwq8jYNmsK6h+HPcAGB+agLKmDBKQxjN+oYy7Nma1Nt
biLn6CVEe3oh54lcBeFAD7f8ogt1U1rmwbDoUBaoXHIP1VXwjTlJjT2cORWo9V0/iOuy0pajU73C
sVy7jo8NiKYMdNd+MSV+vUAWxNRI3gyOeROFEvmL/ZoZXDWaWVprfUYLkLxGjUvIFZplhkwzC9eu
emj9+kzSJW4iuhidsctGYjz18cTiYuWUHhewqyIgjDP0lLL8VBRPKZmRC3Nu4saNfo7a4qOne0Gf
rFLbtmvukmpsr8xetFuv8R8n5YRXcJavBnzY2yg8yyDpj5f/CB6iKeU3bcolBtflhz9efgwLm27y
rz9+f5Wa2EbTMrc/POn7I78+v/AjPoWA0/YA0fHy6Pc/0b/ojz+8/Ie/Xp6lxtjdGwy6BaWkQzX/
F3thTeHlz5+mfPrxb788JQozjNCXl/z1ustzLu8wmTqzsl9ec3ni5W3/qYd7o6g2SR1TDxQiO3T4
Vg/JVDDeNvOPl9//euTyNzo92hT4ewWBj06kVuWHv55x+enyN2QLxH/lEN255yEFoAVAMufb5R0v
/xVmB7n38qOTkcO6YEguVkxxYJrbMDBZ/JnvlSqrNeF1+aHpguIgRYsHTzOfAzQ7IC2mPzYRQeAf
P8EW/dpV3RwAycVX9ICiPLIdD5efNAjWB2o+AsMYtBcU9rQM5/+wpEWbvlNfLx+VKd9f+pRDF2r+
UK3o2CnzNpCHR3tca4jdHFR5CBGRcSG4Zcrk2IvKQ1A5xeHy0+Vxc0IbvLj88fK7i+5v10puu/OT
f3iLy+8/vM9fjxPnOezrmFjDyum4O7V2eWgj7PSQcQ+gt/Pt6DQyWSTzDmikgQEhLV0Xeh4imn4+
pCrQeDyfj+bl98tPEBS6lTel1M7n51z+s3E50AMNsQNcDoddSGNldUh/sxEwOX2Qyz64/BfNe+Ov
Xy+7iXBdM6XXRXIamph5x13+uzz216+XFwFc/ONRimzcGS6/Xx65PDEGxbH0DbwOtLPhjK9TbXCW
mdVuPDW3BmE7EZq6iHvrwWvqKyfBe1j5N7bxQndsl0/dVUWEuZ4be9OV24BEd9aSO91nKZNoGyBE
q5z764iLNJEnGiYMAca90daEXBe3ujCPefRIDPMqAfDkasWhDIN9aRcv8Z2umUcVAWXT5daR/jpU
za4RatPYxZbiLazxfkM8T5VsFBlqSdmtGQZvlI3f3PwM8k8gSpvMnrUWgBIE367v6TEjGwnS+UBu
kQdtqsTYuMzn8hZtHQxFCwweX9Zep2pcZjgb4+b/s3cm240rWZb9IuQyAIZuSqJhK4qUqMYnWN49
9H2Pr89NRdaKV55ZEbVqXBM+urueRFKA2bV7z9nHU+aA0W4YefEQIfBQPvq2+ZSOcR1nQvsQ9XHk
zXKCD/FjlFUX0GAA7NxssXEcK6c+7sy0P8I6fu4HCkEAhRnEVqtIeROcYMr3KZIHa+iOJOTs1rA7
0ELawdc7mQ9Tca/twlT9ORfL6xDKzymJT2v7XR/o3xKQDkOHdmrKnHzlRDAfx04ezIIOaC0ZLEzY
veVpWPqdumi7tpopVGd/6LPDNLPl5k/jyFZCOKCa3QTMLORz1AHWLVzt+1hUVxtRcB2T0sz5kVjM
8YU6+JwV6+XxBuT81mce2em7VTinYbb2VTH9znL1xdT1e+uIS5mIZy3UkCdxAiMCMo0ZfZb9sdT1
X3MUkVkfHfNs4L/lpbaHc43/0mRQGlrq82A/ADX7uQd4NXFN0nm1dK+nGVN5emHvSHDw7fOMKM3o
81OO4ClXtKC2GsCPaP0GNCx6f7D6+i0a5mOFctIUKHlU6HqQ/pb5qTHTY5JqOxhxWwIN6KjM11Cr
nzKxHlQ7P6xKeXZmfrpcj/a73WdBRRVQEtesGO9xuTDggwVvh4ycDB8YwlFHq0ns376q6iALOeNG
y5ETz3nR7wp4s8TWjn0knptsvQxp6s2RyZvVvD5R/fJ7jP4jXYhVFAY2hSB0wBLO/GLwklI2EtwL
Li48DIZ1Muzy3Or5qSTL2RyS8wP/WVmvaMsuIbwcM7IweNNu6JKPIY/fZwbjgqWG4dp+kNoxk9qh
rtoTrGHftj5LRcdErTGRkg3JXuZ6aCd6AcoWMuhxNLqdJfHm017Phjc5/9AWpJldj/UwCuJZ82Ps
YH03uNECIJsY6aZ7FmXEmpn8rBL9aSzZ7mwTUPUdte1eTDa3AaXmDEjg0d0b+8Ok06GQRzFZtxSQ
Z4bhak2jb7MG9ofvQPvgwHf+NOb8xol6o8/TKaQLSPHC9HW9KiRnZzJ9sgrb7dPoOjbCr8Hd1e1+
pE+vYXQ21AYUZv8mavsoGuu21oQSRemmRmHaW+1VQZ46RMNunRDBNruaropZPwAiUcAKxaF0eI6X
7CkrSQCL/1p79Zg21VVFFsyknI92p3DxmWt0jYfxE4n3UbPAezaKW/ca30G8JVL7zLV5JxJBAN0K
W4WmnlrdchHem5gk9dR4d4ryM81BX67hrq+WdzFmAW1LYkYwd+OHa635mDEmywUdupmWI8INu78o
bcWoicjykDkrZhkAYZwbdmodBhnguFIlY8TYx3Z16tHfjhYAqt7Yd/RCZHsqmakzk/fLXGcWtB6I
BjqZqXzNlP5ZAymQrqc55CMW5b3mcJDRgXEMaCx8xJXGlaSoz1aaBqEa7cradBfut1yPd3nhnBOl
vw5J6WXoo3U9deMme4LVdDFH6/YIag9V+20Mw1eJhcaKyl219tDc1F2ohOcxU14NCLWIc88NDEWp
xe460PTolX2GHqXWhQ/4G8cfotol3Jo3S8S7qo8PFblWTTzSGFX3cRndktJ+MksN3G7iDnEXFMQZ
DcYupuQX4HCbdX4iBOQpUW3CWpNzOmUMSY3gYZavjOQ8TelxkeZFUco7Ofd0xXPpW9qxwsla4lCP
b3oDibJxO5C+8JlRuCN81SKw5PlOrNWu1J1TPn8q7bibimsTrodas4NwBGiuCaB6XOJ69rYk8SWv
EQTkyPkR2X1Flw2sMp1njvgV1N5fxXJWuQrCcdmLdHWN7hO3EkRygMAGxtQQNeZa3qrkEbIAUtlA
RaF0+/4FtvkOxQU2D9bNCihfVHpktBY9ITkvUDuOwrBuTSzPpjkFlQN4qVq2NfbU3ugO4OKP81ic
8hJ+RJYcUCB4MB0+DEf+klH2YcYWQFxgNDM6PAvJqoqn0ypua1LdUzqKmS19YTfnMg8cDTPXqzCC
ZA03znS1f1jtfcouTchEEqIXoUinNdI9gLyN41tTQDsNkhH5ChtTh8vh3AwCsjpVJRTHBNhVXZsu
f03maF8hRyCjwVXTJzJhwJjuAD1Txj86rmN8r+3qvarDrVrE2zDWTsRXHAxbOWpLerZZT5YFhTBt
4bMkqogobc8SRYCndGusWE1WVgSMWbFRcSWPGMA0j1dsyfqbvZYgOBJfzQlszWghKr5mznvg7X6I
ka064fz3+n1pQU2OzjmiD2kON9XCg6tTYsrxYOrJxZC3lsSm1QaIWGVenuFvmzWPLGsvVkp37uY9
5zFSYJgsGG4j6VzGrPp9ccJLkYNrWbJDMgPhHOubTgRIVOTP0n5xWvt36lxkb1yUThykIFGqtV3S
qrR6hgb6scwIpGMkQ0Ub2DGco2I+0pheioUFeN1O5mEOS7YAbV8OC1AsiQaq/uzC5jun5lweZqIu
DIwUdtAAoR+axxq+eAs7GkkZvjlGGEvL49KwxTfKd06TXmJds7zzG7vbD3VJH3z2CZLPVQKCEkk/
nXYl6TYVUJoG65EhU7+UlF/RfohZ7AY4+ho0SAhIZfmDDAKUAolX0D03kWzDTjsLqJ8aMnrHDv0q
X581X0fNXhtXsxNHixlNZYT7suSFhhycI8jgRRBa3TMq6eOMgJW0lZ/IP2+mUu1X9S3N2sNCXlU2
LK+JuZ5g2gY2fUwTsLSeimOsZIdWOjQCSFWOgJHg35y01aMDRpv5iRyAk+zfy74+WeC8Bn5NNbkm
eaFvsX3iuVEDMvj2FVtja7GmtFeLPI2yoYsNsiciS2plkjPD7VhVX5WVr8TLjikGejFowGEWaGYB
sZnlO3uZ4aJFSrgXUXnOG4rvuHVpON0H2QZGWAblVF/yirs/vq9Vf5kleVYifrFDrFhm7DPdA40E
aXX41mmjOwJq6jnwNOyL7eQr4XLAtokxPfEUQaXMyqGq6t421HubIkmP0PWsNT843FUfqjYQXhXt
NGkFpv4X3TxXF8VpSeOjni63uK/9NZpPfENGKdFBRNwqAIPA6pnrFHSg2+D0RhmThhGQVhUFGPrd
yZlcwssRZaIsibUtLRyPq8xdjZqe2uoVqeMudu03w3NOL7/ISFdEgoXl+ijsDjr65A+Z4RokfOZF
4ma18HTVoJQvvFEmTOGae8VmBD4s6cYAaBCYsTKYibnQ09mtrYwryTylc3LUesZVBA+STJH1nT8K
xPIrcqUufoGQgPKRParDGzelQVIRKqiaz8o9h7sb2wimC0HbeggGgwmUTo3f7Vm+afaGiK119OeH
vlKgso/BCqWgtEGtzI078MbLh0XEoBlUfWZwWHX8eZZ9NDoQ6Qp2esAQUJ4DZmFjbHisxwc6lf7M
fE3CkDF5gXGO7HUiAw0VCuwzxwmhT6t+hwk2geH3eNvIDxk8VPtc9Ifid0LSQ9hdQgfLhaYHXR/U
ShNIq93FyvgSq/FHRTw1yaaXxqZsoLitAPUbnBrrjLz1h65xpFbvZn8m2gefAO8j90FPzJblNxqz
IEScY8ccLVVOQ8EBh1Bx3H9fkXGDlXtLkwfSOS+IqyX1Ik7pcyjXiyXSYMwAL+fWKVy6IDeQdc8/
wnB9ywbnINr2vS5ICeR4JNDcU8APPX1tZziEYoGBM29nwkmMWV4qYtKixHw2Y8Utm4eDgxsoTc/V
2PM+gM90hHyy/Uld/6YggTM3Df3zVtWD0FipfNNAcfSAiTPIMeAXBAmXsRlk02MZg0rULrvUFmdU
N/Q0ctdUqJJ61nZWwDI13VRPvGWJfWqUUyuPalt5Y5OcjZqJr0pepErqomp6VTMGZKIHHIGILtmN
WhvUst/VXXZQlzaYHY1MpNpNoiiIcnz12szBxbzRC9jJUmVXS7bABfaAKV/lI05HFajTgWUjAyqh
5xTTtxDDUqYFA4SNgamBZupPE8tvCR6aJJM0/2Zr+n5iw1oHic9u2SZkl7YmXRlN30lsd0lZ+WlN
B7WdvUfeH8pUJGa4rWFI1TWSRL6z9WjvjAPh7/Roleeo1vYydthQe68ehG8oZaBS6YdTGAZfzR/M
VgBMOkaIVa/TgGIgVR0QIabEdT2efj3Ej2ek3Nmu3ZJJMpPXxRi2KPj6r39CivAYP4TK6pkFEXxJ
IprtIEmF35RR8uBmWMFX++OPbsg//+5/6qIkY/y9G3ghiq1ReTOsh6nRCYZy2TcwGNneILr6n62V
hr48BDYWSmOklaQuGLVEPgcdYOdRGazgHx022XW0Zb5aN/i5zmmF5/3rm3w9fP39aHB4Ny2idEWl
eL1Rz4yVDFKBCu5rqOIcNorpI7KEusmtej1PY2reI1wq8JbGj7hy7P1EbISLObS46pADiypUaOxQ
Eum16N7TGvZLFZ7w0NubQUlwIYQxAnBzbD+SQuHCjErr8PXHmOER0Av1DYxFce5ijGn0rdqPOHWQ
ODZ5vv/6MvhpgTmHgayhM80xuVmtuHCwVi/r1H86kgObkgPw60I7JbgLwPDMFOrDesAzWnsfcxq8
WOGU3BU9cq3aWHdWRw5trqLv6sYV0Rxni1ZX9FvW5dQrZgKybcLfbOMvMdUwOdXpuEeFPb2IB+MX
P/6PpJyY36wON0UxxYFeyJkt7skwqsyn25gFKl2KnHAsrLqxeVWb4iWbQOe2tAg0YlWzeVZe4Qj/
1qalO8cqXs3CgHSghuFnbmHERQz4NuW22FW5uh7nYsQIq2bonTmu9mrt9pjbBimpU7GxmrxvFj6D
BmeMP0nNfmbL24j3NXKYVZ3UhyTlUMHkiE4gOpIuGJP9WAZ0CkrOO49OKcpnL1QZnl5sGy0C5FqD
Abe/TCejRGrOGQdYhzvR/KhRFVQKW49kwXC0AAtZMFXay2oCArbEwRE980ve92jsRbU+Z3X5sGPs
l/Y8oshAOH1cm3BTPmQ5hCHLAdtLUfk96oPSYOpn4U1iuaqb5pCn15woWSlTbHBwAUl+zUeuBUch
CKSDojXsVUUyoFu3NlGcot118OZXrfOWgXJF3TnYkYayRA6P5GSN/czCXtfFO4XOTWLZ3kpY1MhM
hWYtrcBlV4zEVvw2OY0zW0E0/hZyfxt992xLoCxr5VnAWUKGt1Xm+GayuGUbgYIrNojn9jO4PSjF
GJW+yR6/ZINnXXbtLkPF15VMggu/wzCXbctvzSPvG8HCN11/pslhfBbhJ/JVEz9inxwghelib8JL
HJZjpNIFTAr3gd9T6ruqHWv9HOJli5yDsnhkYMwJq1Psy4Imm1/ZpN684h9O49fWfOa18DF02X12
PrT2lQ0RL2880URT6u0yvPQlK7v6kSYPBQuGzghLjGn5PUHO4fKLCes2V/BdyO88U+/U0oCLcuUJ
x49mHCyEXm30bnBfHZIq3tUrFj1hn2BqgtskDmYwcUcCaO+3q2NRqcvNMvf7uZY/Zns50Lf+iwMV
9npbBbHt3POnSbdPhlSCrL5Mc+p1av9BjUR/hRZjg7IRdUUHfli91OwxPfQoq31ekAX1hNXL4hts
8U2+A3u5ldXHl7mTMj/OEj5U/WEn4xQoH955HWWwuuvTabcyvUJp1lr8lIpWrZJLwq+JfiTstaLj
ZhYfkVZyZyvP0vomqFWq8Zh1HSeDabPU5EVyCtXxa5aJ9WovGvL89miv8wGw3nUpk2CNrR1ePMwH
ywA20djZcl8xfSe6iwJOPztm9SornQN3Dui8CfJVXCNt2omOXBQnWDOxX7n88bftncJ5T1uVput8
xPB7jqtlR5S13btm5PjODCMJ4KfJybh2WWYyuSP+oMRyHO8SNDLM0IuV0zWM0/VlHH7UWrBqQd++
jSym0fVxa6takOvEHdvTZkQHIF4Rgkeqs6mfLOUplPNmLZ5y00VBlvw0IeG/1PNWmTxZ7wx13+tH
hbBLSN35PbE/7fRzzH6n3B+d0Ly6LALdMC6lzT2zPJyP0Q5b7cM1kmH9rN1FHV8XavSUdMp8uOvj
dEg6blwR+gi5/LHXmJLITRxd2nklcsI+5ZhrqDBGEuK6JAkerQZFGh9FCadde8Af0dXWg0dgJ+Ao
LIZhijBJIQnPPEdafw4ney8s6GJJ8x0rqLirVvsNNSbz0e6pttYnHdNrJcWRbk3JbjEO7QtUFpxJ
SsDxA5NW6TYztV00IZkxuJrTpwEtw4gegbm/WyfqzkrIe7FveXomN3xXdeOzZBI/Wvd6IV4ecMVg
9hFQzeVXuLTOzSaw9GBZI4AvhNDfLVqwnV3sYLctHPK0CSNdYZwKcILY4aDZY1fIfzrWCXdJ8sOp
IVuljy+YVKqnuZJHpcCixTJMszU/O6up/VQVSpfJUVRGxW10DCvM34SjxB925hy+vsJskOO0jqxf
KnxE+JIJLplkbh2LATGWpUX1IR9JjyJEMOGIDop17ELrtQEb9AQD98WEc5prunlz2q4KGt20Gc/X
zWfVh/sldYBLmGl+joRg3Rn15jPLYcuDKlBPYK6iu7WKYFys+jPumxfbNIfAyu2fZZJHt6g3lCuN
W5gb5R7OrOCKVvKXNi3zl6Q7ijlubl9/YwjYwbNqC+/r3/LRtE91Hj0LdhRMoM0BeK0D+DfnWPB4
xkHNOXcmtrVFMb4zgfoxUJb3fr6m9WPVfzwKJEvHbrFIWbCTV1tBBLYJoUwc7MfD17NIyZ50o3F2
g1JOM7v5+BcQDqaTqakfTDXuthJ3+bbSq991SRNuEQTt4oY71Y+Hr2cERhH0HuWVb7QIvEFkIwrs
W4VlDrfgnDhnrgs6C3JcDhS5LGVrP5IdGXZUuUQ/MRlgWEBI+80aIpL8GPxvv9yHIMJGNholoLRr
X7/+igJwP6ZzeyH3q05rMAW6ldMwAELy9UdNgSFbzBjyv/5YJ/3r/1eH/9+AJ1Ub1fb/WR7+lPz8
3n6Phv9NHv71//wvfbiGnBs+EAW4IyS5uSi9/0sf/uALAd+B2ojbxIYihDnjv1CTqvEfQjMc1OSa
bms2rKF/6sPFf1jCMvT/R3047+bv6nDDMAgPFKaOEd9hMbUeOLG/qcOtHFmrZLfG/m9SsrcuFb2H
tHvb0AtFM3YMCzyUiRsXGNqy5llVZ+DyUACEbaM0nD4Tq9yPq8G8Xzui3HtadAeT6FC8hjRY//bR
Pv9Ds/53fw4f1Z+v1RGGxIxBriL3zoP99rfXWpl6bSC+RYJrVYS89xBNGJaUz42MLlNjBHJ9xo26
+9c/VH1YZP6mn+cT4nenalKD6+k49lcC4t9+Kn0je0Fe2vqEk3uKWrmAfVkXThHHWoIHD12P+rP7
hmbWrYm/Hs5Zrr/Ye1PP4G0nXi9MUA4mWUf/5nX9AV77x+vigmIojDfa/FPXj//YaBdkVj5nHn9h
gFBEylOJEqprvHmEf8BQQDGw5tny/K9/9NdF8edHohH8aKpciTz+4YkxmCOm1Aat3+XYLut+z9B/
Y47JZbBFjtwzlpuQNttSh55ZLYhnQpS9iUwDA0kzY4D4N4NYg8YiXKW2uxIWdkmn6abOC4Pm9bP6
vRrDfTS7c0rrRo+SZ/KtWFZ17RXa3IacILSdmDtNsXU6NHJCRfHLFZymBAVSQyRDIJx7oracyOOt
OYR4nQl/W607AadBj27DHgluMRuA3euRsMwAt9uj1eV2lXHnf7/V9jZcYb63UFaMCohVV+9pC1N1
2hMJPrh/LcJcSkEMgdlSjw03XtybZM+FKbo3+gVlnrn8jDoNuGnd+IOzgMgY8ZPXHB43/b9BLOJP
+/MiNXGT4CXhKrUsLonHrfO3izTVhKbmTgSnx7wt2T6P4U7d2vFokLKTBLCdrdDNOERrlL4bxlzd
PSZO6c1kju94zO+kAFTIRBHijEqGbPb6aMIwRv3eEnj/To6XVeEE3SoVwx4P85Uaeil5C4PryItz
yB7Dv2uBMmEN8pReN2lBI9iXqGkIHc49rfbn4gP+GKk/G0ItWwDuy+XRyTe3ChnSWkLM4TnX4GZc
RPGTuXKPFq9+/ER60T2R2Jqfl3ukL3Hr0waQ1j6kAur9pTxpqbcIPy8grW9RwfZFYAIimNw53cUV
aoL9nAIf9BVxbcGPxXviNssSlio5dHDyPacjGZCFz5UAnwkcA6div9YJA81Aaw+iRhK6HFsOYo5f
NYeakz4AEPKhuc6sZDfzfmpqY3lMp60SMudhrHGdCWHucK4HTXLhokvqJ+Y6s3Nr1w/oMnP8EiX7
lU8Jr0oCc6SH/7LWp7nStgp+lpEDKlpzdboKx8/GpwWEwOjrEtPrtvsFR3ew/t1Sov63XeBx+RAb
wlaEickRj3//2+UzR1jUq9wmBsw4Zs67Nb04TbRl1oU1ZJPoYHoBnGX2SOfrDPkFCo62TbT1jA/3
hmL6smpZMDL5NhfWnZkJq8Q43N+hJW+Umbj20Z0bzacnbD9WxG7cqtO7qcKuNX9T8W41Xeyc4bkh
OAiJD6ox4S6dvqugGikAoDCAejrX65z/Fshblj71nPy3RWRXAU2eUFM3hDLBvGjB2zTm2LN7l46r
AldXo9MCOv45X1ymOApW9jK6pv2PtQqEeNLK61y8KBZ5MjTOd9TdUOOYsMNibPDxcNqMEG/mFwSC
G2t26YtJqSIzxHxfav6kr67uPOvO0xg+20CljF2RX9fmLvoXubzL7NKimDU0pvTGu5787Bv60E7q
Tha9n3LF70SbnRZiwmT6AatvP+aChCWYxP96uSbT948dzMT9ZWMNQ91qUTj8sccnwIBiwyoKv1HW
73PRtZ4FHtdLSl3dhCVuIRh6+UEmCtdfIS4o2Qd3DrmIBQNzdVlOWlxdRT+fncH5Af6r2VBG/xUa
2rAz9eFgdOHPfAxPhgZYU28L9E/WzykZ7Ye+Ng36uIM2Rdt4GvNtmS5RMJTqD8VWaLYr8b+xa1Ik
/blfU1PpGNrZH21dZ9v+41pOWZplkiA0hJncsEHAoRkUKBOtguuskwQbRcMv3OLYMkdC46y5YrEK
B3+2mBHYZn0YZ9LM1oqlvzYw8GbAghr5Q4nVsyB3xgmtH/NEY4V4LGAWTT8Az+s3vZLt48h6Js2H
VsqDBVoqeydFIOfoKxkSlYp73fG6zCYl8ZPoPiswzKpnjIMgqSy4o3DQ5KncWDkZZqlKOjiijKcc
gdOGcK6Wg4ayG51qB17pde3ixLWNxhvrFa0QHtWtI8ExcEcxoGLiAvZuKyrWbIF/i1ZWcYqhMjCH
bLHhgQCwxldRZF6qwcSuM7hvMVCzsuFL+lJHE9QgY6qAIu27hu5Ai4xqVKAucGmSOBa6KkLzpxZ3
B+iXH5W2DK7S1bZb5LWzcVQiMB/4N00R2sGuC3LcHCU/fuG77EQFgsr4nt+BUh4tDf4G3jxN2OnN
SBkhLG18ssmW0GSiPYe5oT0bmn03IzPbNU5cI0kYR9p6ePMHSZewT3MgckrLdi1tQDaKwcdqTPte
KOaBRcjn4G1fU0KgnqdheRtU/VSuU4swEEgAJjuGVE30pSy5RDqRjUhYu6vVdu96gdV+1geyHPTa
r5uqv1lr02+1uHeCpomZ/afZJdbEPWKk9oOhlHHiN0QMQzTgxN9Vqt7i68PeHXNac7+ezURvwrac
4pOSdtQlffK7nNPBV3Aw/IATtOzzcIDpvhqJr2WqPKUAV7iOgKulAwkVddL6cWSSralNzQl315vN
L8OHrMCGUcXfF3tBdAZ7zM+HeGFWYCo+XZiGcAr4eU6BNM8iU7KdUrSHbRGUrfMrbEZs6G1V+Sz+
XZ06gYrnCwPfAYowIY1xh7mwe6GIC9pMa7nHdY1BGmFoZkfvdMnZfY0fKwxyuk3pTu/juxTLQooE
hV65lDfCEEbXqvBHZlZLLuqk00E0or1RGmRzE8SMx6i6YqGnlZM7HMkjwI+CMCBAaUhPIeWxHzqB
kpQrcTXsjjFulJzCowznmiHcVc5yo9JW2wBfeQcAtC+Fkbuc3d+mCAqYrejltjVMDz3xkXnsacrZ
P0PYgWkW9tt4IS06RC5Rka9bRh3GzhX43lAhJVHS35Y9TMhiUsI2J52B1++GRJNNquN01bJ2l6gJ
ERG5+tciRjVIx4Gh5qOsyB+ZVESiAW2cWpqtRnvIZ+0Z3S6JuSpMAVXTCya5OveGLVls6iy6zATo
Acmq2M00g0peFD9afk9HgPrzIc/GDgqBUrxUFf37oX9yRpafrMUSqpDAt6W9/WuWabYvZohhLAuH
ahRHZmMqaClHwSpgXcNKeStABm10dIlAKUgsSR9BiOH4iB0bb3W7WJ5auI1F2WNWPpE7zJhW8mAL
Z/FheHsJ05NdrD98n2HX+wkT/g3WPWryNpuRH0qvJX5pVxWIYIuoebcNXDK2Lo+s16qn2jY3VVeQ
XJqzbeqvKe3YOmzex0xQGUcMwH7LjGG2xlilLTqacJM8Yh2jPULM5Ar0xGz1N1hXBsX0/JjjdItv
ZEMaTP0tg1wfrCWZYGYPiaNfmbdZPG4j0ri9fGaRnDpQWjRrLmVa167KVGTt60NTjqWvhTn+nCHZ
1IhHtnk4jS5NZqXAaBWngl+TmsLBYwImOVO4aUNTgBTcDUAcDIkaP2Xiem503IKyq6pNzEwadTjZ
Ns7QJxujO65hUbtas4yugBoBxhSDTtxKJhtm98tO2WCj/tXBcrRRLWLP4YGJTWq2+wqCpXSUT9xF
mTuXlOjt1FElQ+pP6n0KjZTvALdkaLG5Tg68mES5l/F9rvGRQErDW21N7yzb4PJjxogJ3GLQMKav
jT3aEvRSDDeaICtiEKrIcKJ5uFOSYC6Z0aUpMkmRWaEVMfGQI44ibLNqkCdK2tlTifiVDnSE8HGz
rh3MnUW7OnbqKmslkWKxJBdOswenzbKmoYEypfYyD9NHvizGziLsoZ66cK8APxHcC6z+5JzrxFCm
ZQdyu1fJINd8ATGKa/OXsZCr0MFiEmYYepyFCnqd7eeyOoyDGvlkzTcljn+uomRYT+kYmxMnCoUj
5ARA0+Uj27W9aYE9zAcG1xYnxwRoTpRZo1tUzJhIbszgfB/JfPZFKyIqbeKra5BeKNPavTOF2mOi
BUqtLrfzuoGOo6loRODHQm8h49AYWlchinObc79u6yIzyDi6I/Pv92MhW1+366CM+hKQFQ3WeBzN
M4TNsBP6WUakLBDxabjW3A2bKdKHwGT/5eAp04j42aJameKD6YwVWwS2DL+1Iy2GUEzOTk8YycS/
hZoTCKhweMj5WGnuK4eM8+Ilp/WMgd8xj0ueHFMbJrRCVOmcI08J21U9FOkjjafEn52Panzs7V/O
Ih98ojU89r9MapCTolfD6esZdXa6xsozWRsq13lvsep7eu6Ic2jW6cGoQ5QhovbGxVw8fAe3MAzb
Y1mJ1zjTxD6vWpIKHw8Z5epTBBIJhQJJIEvOpJt14nGpkK3WPx6+nn09NCkqEkgcYObfGtkhriir
5S/gS6qAXydMryfz8zi15Jw7jQ2NKUOR10Of31AH7UQdgjIgxPZUggZzZvkEDFIjImlBRlARe8gk
UviWCR8gXsqCUHIOv9m4ktIdNqunNQUDHSk9M8kqZHGW4xsxjrICGO60Sdlyz/HjgRyJQMui6hQX
LekaTTQG5tRgQzbrYyVGTqQOYURRlLYX3ihGSRh+Y0T0hdLCIsUEzqx7AUw2FoxS5dB60KFIt+wj
5WzV8TEFNjaLKvs+OA9nWUc0+ExjapdOauK23J64CvPXMutWBjXN+GlH9VUl392eS43ZYmkfJyfH
0vUg74pm+iaisb1GMbwjtZ7U85hk/ROrEfhO+DTZItJrRc3zWnPt8g7K6YDP4UfOZ4DLDbjWTBKv
B0AX6nYaHYpymemJGb/mLp52Dm72i1UMNgMaxoFax0xNZFZzzFCLA8LNqJaI2p6N3DkhBGClVaC4
zlaZugRMTdhGlBMnuvVk1TJ04xxbE0HRT8Ui20MUa/Nx7jNg5Gp7JaTuZDcW5dek/ChEse6GJbLP
Rd1Z58wSJelg+rdh+TRWG6VjVnGR1DWGww4JppIat1IFlZU+tsgO4UFmyPZ16BeucfSfidEMbrHU
4wtSx9cOZaKZ541n9XRMhjCSfspWQCSql6yJ81Tq7Y345mhf0hKj7Ad1lnYdVDuZvOnWNAPqdDLX
GemOLaTBzQOn3pmJmRVGK6Jn8aYK3dxJqKAZAsq1TXbKcoGFuGDTUIOe6x1DBQPurgJdaN0jZ3GY
aYnvXUJdLJb3dS5bbxg2ipienV53sOIsT1OlEkAXHieZMMFH+x+T+dJqOjLLsOVwPvnqhAvTnjBy
Un4ySkRdwc2+NaP43EWio4/4OCXBs1tT8kGmHuNYaBa/MzupvNKLmvXaqc8xMyi3TRmVWpVtMYaZ
TnHa+cwIyVtoPjWUtBtwem5VQczgkPq+jl1NOwp5xFrh/gg/bWe8hjUI4zIvF4pJYMPVgjUb5u40
6vBC/pO9M9uRHMmu7a8IemeBs5GAdIHr8+we4eExvRAxcp5H49ffxVRLnZXdN0uAXoUCGl2FqqS7
kzQ7ds7eaydKsaw7EEue2XwP3cqqSYczOweZmvNuVPJF6M++jPO578Aa8/TwzlU5cWq++Op6c26W
uj+HVXLQO0zNknTtDG1lbfCvGFp/UJt6M8opupAgnCbpngumszUnTKLw+sdCsxnOBs3F57eqCgk6
TW/fKVCrjk1RbV4o+XY8KGRRqN0OYRAj+6ckAwDp8OPpuv6Rtc2jr8tDlmFoy4x3tYjm4WDNJJTw
mWT8zN2k5zVAOQ3BlbMPcahYpXmlL/UhHFDIqdc26u8YWl5HLWfTj70v5HTxrOjZgg0UjQR+HH5c
Wkis2gJEpFIAJUfTAxhx+kTwPHgJsxcq5YOGBpJJafE9fgWGlszVyOUQW1q7nip/xNlipzOtUWks
8wTD9rhDtoxjMLn54/AcSfPJ9hm1AhCho8na6DiLcBI4RspXS0Im+Z5v1L8nU3NufZaeokgn8sRD
hsBIvZCMwZF/9kOODWF8MDTvOXSSDzQl1BqgqQ1L+fIa+H7J6IMXHT90s14wY3mvevM6MH5u4bLN
0qJ6BOENDlrDtWYF1z7Jca11/bupZgfExgQaeelWofCfRSERTeGdpxmXxAnJFKly/PsjtGLzw9QS
bQ5lINnYQf0UhnUw6/UoW4hM+SLuhBfZBhHtY88JaPhl/jtBUvc9yA8Cb96BYe5qi0M4VEY0IHyQ
6xDHd6gul44OmMBWsrvcRa+BF0fO1IjTOB2LzViO7wnzw3mrXV03R4SOPoKSBSJ+v3ItZ1/jGg7M
dAtI7TyO94li0eHieoWUSH4o1fRqo8ZS4/Rkf+QpUcH5Y9lPELUuOyuSOaDiR+iL+4NTkDWsN1B9
7fCs2OaFHO4Hq+GZGUdkMqMg/bQdZqaP56ZG7ZKat7bmNSwyJ8BWH+wTsqWXKpKhjN07SKGqZ1H3
UAXhncYAEzI25hVbkLHb8h/pyWNhFyvdpmzW+eM7zhTI9+19QRSpoYHaaBPKm8C0H8vE/jCdBvE3
qaKLNj6HkGMXY1JCWlH8Wapi029I8pQ+sG8dMRM2/5nnZ90ylPRYw/SZrjpxTfW7VlNaOsS2z2Rd
zqRaylVsMyhgP0UxUbZzy5Lcx3bga5juLAbbNy+MHscq6lppWGs3zq9JEj6wreVAEolvMfX7Xitp
latk8KbBk4/JhnL+G6EViNSu5/sDMur7fstg9zYw8kGnFU0WX+xhfbBIZHwRBnGgtpmt1MA+2WQW
z9M6PoBWBZ1aRW9CVb60UK+B+tLEgPBhz33GEkoYr/Ee8hBm7bINKDejAIKNHqRYC0iadPMYARTR
pG5OLluD0AcpBWRCDBMKY26/1U/9WJVMSAIIDrHEKpADWtbp0wC+QcVBpGYerOO6EVg8H9MMAT0p
lu8/fnTPKLdRXVwcC7lkG/vHGqUjwxScRKwRhGbheWT+viJ1dM8ZykQHPhCO5cuTqhPlZUfGnaNJ
Up6UJFrrOhKQWDAsIbdgboXWLlP9mFXWZHZTVmcpu1kqsi9Zm28pS1PmKGhElJUd0+xQxLPdy1fh
tp+K2qwNV33NzPDV6k489Uhj1KuZi2jeD69hpl6jrLuLs/BsCnmwO+fNyuAOazHkZoY7WicRl5cY
BCcD1mhTchtYIGNsYo5RfrRGwroVcPyI6l0svKds3FQ1shOTB5pWLYfVjDDa4LPROVhbeGYVt3jE
N/QV1bTJWmrGOq4PddHQPvSCbyfLn3lNZ4ZdvnUj3zHos2ed0AY1iHZYKl7tWvk2muJigVydiS4M
GHKMDYonAwR4+ZVqq4hsJGV0X2uH27/KwopGEa+EUZDk4LvDe0fSrZXSotCNGLcIiuo5ChKgHLV+
NEp6ZtMAxk912n/IrWDxrqoqfSoxMlKKNcGSjApSXDia+EX9GYnkRjDFLgwr5LoI5UP/QLbvVQwI
pmoJP5r+/ZPSK4dCQZIGUgmFH5M3gStChcoxqvYbpmnuWThybgJCVYplEWevdUKDJdNNlrzQeO/x
k/K70+V0/XplifI1JBetGvTibJbqfujxilhjMfMT3BC0k5cYIqQ3kFNgPlYhXzymAas3OM4jCuk+
LujJYO/tQyY1TmRcZK/ey5QDohk+NL13GLLAX8aFTavRrQyOXqmYu9E2ret1XhACEwDWB/RBJEnZ
7aEHTP29YdWRFcEC4Gw8592UQGoCA9NhXY1YLsfv3snOid2/FEqxyWwi/kZZdgtbUNfQRqQwgQor
sSHNNERbpi6OTWJBwSqZNjjCukShRPgDD58I5KBO5Aw4Ix1BxUqIbayPKo9D4IHQlcOnzcmWnQfb
ns00E0brojQfk3jQzyZHnoVmMs8Q+OgTWy60UN70lhGFA/PL9LyNDd144ejag8+WP1fgndStbi/d
JoGeocMutqr9QJ48be9605kiWJXh8JVFwb2pNttpPemUSYYXoWm0M0UncQcYa5u5s7E8IcupdRks
W9PdEzeANi73Hj2f1qbKbNwR/UPscdS16r6f98J49XkC5kHC38WkBjNX8HdFWHQXq24aXnfi12nr
dJ30Z3bZP+Zt/UT8Au43T/EX+pCtFYwqLG0V1hgqkGWuINGs+nNXqBejUWEYIVqb+09FNaVCq8FT
bjlHh/M3M4ruSgLH03TDvI5m4aTqdOEUQSqNBu1DiGhZ0avAGncP9g1TUyloJRbxyiQDwCeynv6k
M4cU/+b2xbeEiLKOVObIk3s1Najg3ZGHlqfxxfM/yIw89nWFWYtY85XerJuhzrGA6cGcgS0jjxU9
rH5hhv49MHGfFVLUuy6najM1b9bgnyD/V9kLUnrb1giWY05vrB7K7SDi784bwllZGenCSrt2ln6O
nfkUu+s0d+jlqDSuB93fKXHwgIT8XS03YZRebZTAlR1/Cq/cWX5UzHkwJ3aAS+MI3E4IvSh263zW
J0yoTPNLqUFoOGkJKamWN2OIollPY11QCyi2E94h7v6EkNURL+JeS4/ixi3kLahQaOZbh3qk6kva
/0Kn3HR57CHl6cyQFxVZwXW4H2r/O/P6pYzrN8JxD5GXKvMo+0wNedEF2sIOOWjR1g3n5vZcVaKd
x3Z+MEX90CYtdJpsYQ7RQ1sY70FH9hM/JypnQR9M2oekNW6khTBpE8G6dypKOeUiUgMAGglMSv0i
a7EwULpg6WPXAslGBc88uLf0bdJ3tLQV411JG4zfGORU903hALLoNcKyVGoSt9tptvYdcRjbpsbB
BnrvtRzLhsyekVCgzWM5JstqLLSZ0F+8sDKOP/JdknCbmA3qRs+/UytAgFbOxtB3g4VVqbknEekQ
ayBODfuz0zwOEtqrNcVQVUrxELgMm5M0cJahgjdEHaDMp6r97g/VAcPPm1VF/ZqgbUqH0HimmLhF
rlaxHlra3NfRjAc00XPEnyMJV4xQWx9NhjOua1ldcLdd07Ggl2SHBCfHKeFM1bppou+2KjKGm10F
e83e1o16dBmeEEXldkvD59WXdPIVHbq10rP5DR2/hF/HM29Rpc2yBc7EGmF+dqaPUXNpWlW28JQM
/DBVITQ84EGFX8wMuBILA0O6xD4/Zh7ZnYW+CLux32HAm1CKguYyD/GMqLIZkkjYY4baMyLtrn3s
vdgUiHNXG+5lXX22AzuwZTZPQ7JGyfM6hmnDgw85itbpEdoSKbI8Xq5BP7nPHFLnK7KZNc7ouIk9
hqLEcC1TA7w7YbxrPmx7iSTKUiHS/OgY5G7p+Mstp+cqKUeXXlv2IX+oWlsXK2+VExl/N7vS2BI6
ZoA66yWpDq+WF6F29J5RPYYQ0wAGsnSxwybByrEMc5r6HOqMj94GcbEeiT4CPXwcY3YVO7e9RWY2
7YbEaX/Jgq3giWb+D2YiiE1uch8QyZO82VXx4uOqYInpTk2pnFhibxk22yGgu0PuIOeamxEWF1X3
7IVrhRwqVAkOrigugeY/VTjaWqS3ODjH5xJNJo1J7bNtJum3w40mESXc984ayx0+HEbVZeSipy6u
HgHTK8Y4EOTKdhcB9LKhh2+Fjtlaqvq1SAJ3nubZJVTKi49ZaSkA5kYG/lVSHIsYB0wTsAHZNRu6
XyVyWZuEfmhauFJ7gSPbgjzGcfVDQ/JPt8I5Zj7bANruJNSHhRqodzURToilc+4yOVAAFuiSU/OX
jVzqE5MjEy9pGIQr5uF7GSOmaNy32vBAI3XKqnPj90wy7Eo1fzWgrWjcZCEYEy3EBO3OAl5CLeLE
Nkq8FH0FjclO3pHfg4j0DHXB8SldMoZb5zRby4J6Ih+ebbWHW+eKZ3cdqpkxT0H1tmr2bWm9tq16
Il8MPfyMw+hmt75cScUQPKf+HWSmaFGPCr2XDsEEjVoeSluZMAy0kNyRd4y0vmURRiSrJ9Wnabnf
jrHMLMYgcmRkkcM3mVgt/hI3CCayIzVUsmV3jJdDRaabU7HdjgnBBqgisI2k5VlCIQFfrqb3hBas
cxO8m57z2nTafa8rz8S6jPNWD+7cpl9IW9+NPg4T/Ex37QAgzrLII/FL41IVVbUbcuU+D+RbpFf7
2Er6vTZ204HFn4uAZx+XkbdqI985hAYtoxE6wtQUJFCaY8qCYHafEU/BWxleBXw22h2GnIHfNjks
pn2PL4eY362vvEUV/hChuDb6P8IyeeooFuvXnICr5WgMD5bbqFP6sHHUY+eAMDtkf8BPCZA+ZEmh
Dk01d5Gbw5va5WdSc7pzB9UPFabcyfycDBDPy8lmoplvdRl9+wl7QjRh8sNWfx+j4ZnxVZwW0aUd
GABC5fsR9AN7rYhetAyABaZnnHD6m0Qi4XSMNGN4SBsvox0ZVpeaG3gwE+NOjcDKN9RUvdq9OyI8
EdPmL3w1zalIvTfNByxqDwA8YuntK7+kWH03ZJ5tQrUDTC/1uQxpTFilDjVWqefVFxFjtwYwKXZr
cYSP9VArzlIzUCtk5qLW6uecuK2o+hyFeMjy1EaQ2NziaEA2nuMC8PDCjLa4wsR/dyL92TDKjQgQ
ciCZGKeYbEHsgGjWiiJ3mkDrp6PjYwb0MNp0fr1hwMw/3oIpUFHeu7ioCBgLMbvURCZ2a10JHwI1
UphffguzuW98LE2mEjG5lGRyIJ8JZI64Rm7Mqss3ZSru1MFemh0QgBo6PcDK5ixoqBua3BIpSchH
phAeZEUFQEGSTHrcWzttRHTYj8musVRzjyxvWLIkFbNOb7p9Ueg8LT/+b1iB1GPWcC4iO6Ggi2lv
1XHzUqjHLvU+/S4IYdLgLMqi6rsYKrxMobvWoQvPNKwQgWj6mcs3HYP8EGXiNRqretvXhXaRNUUz
GkB6x3kI/wYScWkMJ3ds7K3X+v0acAfYlzL95lQ7nFrSH/K46DboVTTM0DQLsMLXB8ke6lQgwhs2
OQ7S/t7JvMcu0bVF3/pwEp3Q3zUpM30zVs6un/eHyHXfHL/PNuRjQuar1UNPpDRquvjRNCL9/ham
Ywqm1M2WIk/KddQ0X3Vfph+tltzGobD3bREXM/5gsvd80tVKu4xe7D6VUyBWSKiK46CDi92HGsmK
zDK8gbQhQE+oCyux0nsH09SoZ3hbWmtcAuiEu2RuOjXYYfvhVuYlIW+alW3TLoo2pQnQIqfg6C3W
vPA7spH7Ocm9ay8US+78VN17MsBiK9QNxL2tFqgzo0FV0eNjWBWhHS5NyVtgW/iC2tR6aiIoK7nL
quAUWk8jodQuCq5q1S9XZVqYt7FuQuxlD1irhyWxGN5W4JZk6oMhifyGGaDfTyulSoC2B8+SYRYm
cNWZG+R5bjrMzpT1SfLYpQMik7R5yKPC2gy+Ih4QhF7zqi7XOG6dnaRIgH1q3RgJUlnn+rNjReqJ
BfrojFE8B9lDPx85nQcY0s/K9yyRFGAMfZaWKSZ5Y/nKoPVejtwOoHUsLeIJ8gVe4ZbRYA02cd3Y
46nw8NPoIc0sEy7r1Ow/RGO8KDqz3/Nw0etluDhX471uUUDZfQN52+kenTDVt3FlMfazMfCh9Bm6
DXS37IHGWYR+Gkjl2LnLKFUHTG1VsBZOrB9S31rEyCJx/SivJvHiHLqc6EzOSWJpVDHTZFsb3WIy
rjCWHx6rOj52o9EvfdyTa38suqdGAT3X1a2zSBjwLsYaJGcNLIZkwO6lLScEiOL6pEKKha6q+k12
4X3ucArvygDpKSaZMe8l+pChP5VKS1VLrLweKMkmYAd7iEgzQmpn3SdgUZel0Mpb1rb41pkmLAwf
qZDJXYeZWd7VBtl5ntQxeCmhekgiZKGAN+eGgb3C7JV0yqD5FnZnPkJLrOKILPHSoMs1hTSKnncx
UkixsNr2VVCj0ka1H0rqypsSkveZ2qV2BlwbzxWlvaqGW51L2o0K5fY570zqrTw9of6YjnuSsEfb
imalmenL2inyzShYIWh2hBsOwmCiCBQ9DNFjMFjpR9wS3T4an3LQ49cwHM+15Fkfh2S8CzNkpINS
h/cGz3BtIX8Y2U3uxdB+e4pNvCbRmw0orS1cSDIMtaTatN3o8mJCXwvrZzsYnvuyNRZuxIIUeAnd
sGrgCc4yFWPSDzmttcQkU4Ot5rvJnHe1Y+uC0xsYhxGtWk9nY15WWbgthhZ6n2GdbTzBq5qPRp4a
FhjfoXKmBp6FVvEB/dvbffeNs5RhM25SMqo2oY9WdHA+FBPVkdpSXnYCAZ3TVufYVI299NQIjO/o
LXuTHSNFinfiiUIPxpdyO6O7tGo0zFQsfTkOuA4RLvIfMvGgdJ0yn2xRD6m65XjrLJ0E4CXqKTgn
PnEfiooEKPt0Tee9SbvuoQCSu2U+Pot7W4NrCgIDZF8NZqG8CVw9sxSI9E21QJooKV0IrUkxyxJ7
e5WAafZj+0KOSuiqPSAMN9m6OSkbelFnh6Qx5sR7kYGh0S7RLW/V1AS5UO/xgYJQe+k99AMotdbc
LncuNflSOy0tmNb/NNT2jvHaWXHH9IgsvWHU6T7pybix8vFAUDVZYJFRnGiZbfSwIXKPTt2qTwza
jMnIQcNYdASG3ZtpG91LL0cQq3Ha+vHPSGvzSFVLvpQCuKI5kRPROzxpIm9A8JUPQ+wqt1ET8amv
4k/nfvTG7AGuVH3lvORoPVjfFsZL2X0JyYgKBwnUPfOk2BgiTOkfLNvr1p0uvwAjWmt0GsVcEZl7
V/ajezfaaokIilZ5E2dyDXG6nlux4mKRRTzjZl67K63Su0tcdBfCHE4Jj1idNR1NDQRhczIfiaON
V54a62h+Ne+pqXGqBqD7jj/+1j9pif3kV3ZzkaFbHPWheKpzbd0mjvFsRwrI+Ka38WwY5rOb5LMB
pkod+d2dZaaI3qIWxzXeXSM3NpUXAZ03On8JRMd5qjvm1hW4t71KFO8iTzPgILjV7hL94LZIjAJZ
JfOxjI8EFkCNVBQdj2sAtEYO40V1HnJaRLOhTMB1iODDcEAF9FphHgBF2yu5BzhXbFP4yRmLFd2b
4k3BiTfTd74MOWJAWSFIwZwnWvbt+uhptMiEjkDXs219KnYT8oko2l2tjTtzeveKylq1Lsotl5tl
GHd92d9nFg+YZtO4SYP0MSdNGHuxemfGQllDbIbklTToVqZOC+3ssoXSoJIqMNOjcQOgggq71Bge
JlIDzuuuW7V8zKMzbdQ7LeKTjBg+l23x1A80Whx815waqVrV1t9Y4T4YMbKBZWvm0EcMLNjtJYzN
YyEIAgISQKvPgzuIEeQhSAy87ar/UXq3JK2pJYZraIu3UuUkV2h5NrPvVem/+Z7FCBazAMzWJyS7
m16x7hI1eopNTHhomR77plo2TJfnRuw8C8d9UBK0+FDiPxqLpreiDCtT4ngXBFElRn4ohbh1KQOa
VOnvEuNLRmfJZynqVxpX2t7TSWDTLEAzjPTeegU6WUR+K4E+cFm7+pMN7dMzoXHRqtgC+cFckM2z
gf4V/Qcg4058VWr3flSgG2KAmpUh2buVz4apOvU8KkOkmgEDoWqYGXTIOUdsyoE1ip7Eogg6IisB
p5kJUjGBvTmGGpyXxnfbqe9lOZQzlaep0aoTaG2094KOOqUy4GHG4RSr81KHLRFnDd326Ep/b1ab
yaPV6MeR2mVuqyiRw/Q/JOn/mzXzIIuvf//XDzLgmkref/lhnhEV88NouP3893/Fsfb/9xL+36p9
/7OP8L9SZmz3D8e2sL0Ztm6ouN8Qvf/NRSjUP7DvWTgMSUzSJy/f312E+h82SngH+5ogi9mxkML/
Z8qM/oepaRYqI1NTmVliMPw//0bOj/+V/82IV//y978z5mEBw6PoOMTV6PxRU5rNz/YRr5dDmhaF
IIzDvzcJzyD27larBXksci2CTzhFT73uPv306/ztU/x81V9tDb9c1Zw8UT+ZVpCT1MIQlKyBEBst
2hR5t/ufXeEXwyFi17qK7BxyO4QMq9x3dBZ/f4UpfOdnJ92P74BdwbQxgaqu+ouTThLRrNbNVHb3
5Vy6ECIGyGwYS35/GZ6B315m+il/+qlYzJquNbiMHJDXDTdt/pjjSPv9RSYbyT9+F2uyZuIy0e3J
mPHTRVxnsN0ETeiiaDfkzKLbkClo0YUX/YX/0BD//FIu8xeORQJj5p8vhdNvYNiVcFaAQ5kg4tRV
ImGyjG4mx6GsOkxyzsiDt26uamyCoC86WbL7fij+hxqDGWdclvYoFsGNRYsG/2uvPyvEcbRGujLH
5qEZ/H0pDg2iPnnVwmGtDF8C4EfnzROBqSOnuYP+SMRymaWCLm95IOlsSszbBmMC7alcaJshsRZV
YS0891tWzJbQJSlwGdq2h9aXv/XFeKVfhu6UhCNQZeTnrdRpFJAwb37usTx6h7JpEDMEG0t2aGTx
gRXPCP/mPduEkAGiVspy5AGhgJLhXob0znS+uzSdhyUc4PpYefQCOodGlEGcNgEyBHymqDYgIw6I
tYY+XscNraQ+22UwCvrSmVVOvjANZcN5Z161VwPdQphEu8gmzqn+zDNEN9RGpJxBqusZpkSW4BsR
MAmOP6o+dKi21bG1L4189eP9yMxJgZGgKspCJ9mMapo/FFX11JNDyWNdUV2uXRX8mgHJJ0SeAL6Q
n4lZu6khRQWyrV0bF7q7+jwJXo0yY0faE80KCwm1JhGXGdxcay4BWwzi1cRNYN2G6Fk1rTUiwFkc
bnqf3ops96mXIFk6cxQkirPaapp/wC4za3pi8GokwR/FxuhGgBQ+N/IDeDPwDQrbKJ9jrwdyC0WA
sqIuJTglkJjpc6cJqgtxoRl5spLqrR/ubB9KXMKyJ4wbyk0G/BOTAfgXRDWOZ/YuKLCNIahW6EMp
g7aiNzMjxVWFljqQRjl9INaZvd3Xh5Gufap/VdqtZlqd+ruBnkpIHiaiIz9cGspDRQ9MVi32o3mB
6MvMDgqHdcKnaGsu80SlKjW+jGBYVAGjSqPdTwmhEIRXLen0bYnxzFprgJ41mqXGxNIuo1WVyb0O
t40ePCa/eMdJkVBrZtR1c69V+r5R24cCHSWZNV31qMMJRzB9Vf0WrDLo3N682EW3UrDRkrV1HrR8
zdO5U5p8jsJjqXflzoTN59bdxplspOR4DbwcZpotZfOEnnWRxZ/YDtY0h3zt3YqGs+qZvLHHmFRG
M1xNg0MXoogFMTHB+wJndhabCSRYc1HleDNjtAoBoUseIbR+G2wFD7wGZdpialU43BlikhH5G2X4
YgCfU7XwVCXpom2VA6hTVPMeaWM8XIzIGe4j/nD7nV1lc7HIKS/VMV6WWc5gdPJZiL2Jsp9UzrnA
LaERf1wJDnfC5ews7wblWwRgj2LmoYPj7T3bfxRbmgGoGPRj6Qyv+tA2h4mXTt8eALT+ypH7ELbd
wkmnnKFrHu1J3y4Ce+HY+zG+cxj4Gd3etvRzOgE0oVmZhjrLGa9p47joymQpRpw5NG8FxyO05PO+
o/vBC94jzFQxTfbpHYzgGYbXAhTT9KcEYK+N4Trdhiw6WfF727n4jUZIy82eoJB7dwD9W2rAvJl7
rfDmTIgNVHXHzjP+Yqv6p7u68fel/Zc9t3eQWKpGyrgWbYKO8OjwY5f639LzL0pPar/flJ5UqEAs
/uUt+/yX2Vv13n7+qRDlv/0bzsLW/qAOFWzuhtAsR58Klr8Vorb+h2EKYDGckg1VZbLy90JU/CFM
VcO4RaHIMMOkNPjPQtT+A/AF/WGCCafKkfL1l8Lzt4Xor0+PYwsVIoFl8clUU/s1drSNiEOyPRZo
dG9rpskHuYOYfhDn4uCelXN8Ci7pKT3l/FWeUPcf/P2wDfdik27yHaES+/ZImbCoj8m5PJbH4Jwf
lRMrz7HZh8dqX+3NbbHxVvy18bfDLtymB4y8h+BUHuoDSKFDe8hO/cGYezN5UHbIA7fJZlgzH90Q
qbZnOnEEoH0ujsUxPGdH/+yd2n10DI6Ew+6Nbb6X65/u43+jSOYH0VRcyZaOoUoAbfhzpZQMShv4
OTPTsR9p4tIOyv6quPwnv/mfLvFL3acZg4wMySVQsM16ixBC+F6//xbar3Xy9DV+fAlBfamp+i/X
8DhKMz1Mh4UVYn7KEKKkO10zrXlA7JDdH0srfEtjijq3XHV6f2lcGAJhurWaj8DNeNj/69347/ym
jsYhhiOXzivAE/1L9ZlLT68zJx4Xfm8j8QL+OFr731/iH74vl7A1V1iWBgDG+pFU/FMtrbSe3Vce
ZLaUQdvYwDRjXGbqzur3l9H+4d4hAzMNXmheXM6Vv8JNEAOGbeoahCpGGUO88kxT7QlpK4Tm+KuS
Jo7wZt4h3+xSCHK9f7Ij71rV6g3h4ctffJZ/yAyelgGDit6aolQdeq1/fla9kgTChFSiBVTlz8yu
rw5YKQvAizlODe2Tj7Jn5ofmKY6tT9slx8NFJ5ujdRzNFPSL+5iI8OZJxFcZ8RCegZwTMdckYPKr
YhZJ/ifLTJCt/nvZ45MO7BRmTbQyGDOidCOuz8VtCcYloC1OwzZiwOohVxa++2hLu6YUdNCEui1M
x4FwHKS06vg8hPy5Wllfpd1veRVPpentXeeuMtGtREN+5MhMP8ejshAxZPREIHlGW6xUxrdHINoM
W/4rjt33xkabIQI+b0QKY8LEvVT7LbNN0/ZfmN1fA1Fdw4wWDSGOZz/C3FR2s8HFntLqn6Sko+jP
9V0Z7P00I7xUAfQBSzpQqpcxFzUp7jGZLGg7RkwPcM4/dRbxpcdkE2Ai8abxwCm3w9xQi/akQdCc
ge0m9c9U5h3KjAiD66yn/TnDyUxUihjvIyoyPK5TL5f/VhlQqJGcqSD8KhxaS4I+CbR++uNxp35Q
Ny7yCSDm2eZdqS1Vh7ZZXKIb6njPZjaHpbKjZjGqbF335jUL2qubhre8w5gm4OWCDj2lY4slY2z/
Ypn8x/dN15Bw8dwZusHm8cujpw+ByNGxDYtBKV8sGXMsTOBPFn/xjP+AD/x8RnZ4336+zi+dkson
y8Gpp+swKHHT6C3F/YUa/pK34YbG6rbGbV+3waYNxgPGljlO/gUdafDVCH2h4+XImYv73LMuMi04
AsZvLlp7wwq3v38bf+0Y/PigggUOQJXFXvrLDwIylpGMSiBkpIJF9Jl8jOptAO3kC/U/KrI/dZN+
18eZLkVCsqtRNLi68yOB+6e1Dii5U3D47Bd6BXqzKfdJr//VJbR/9n3IJxCULLoNAuOXRks++lFY
K1b/YwMxnOrcuNV9CB5Jbd3roDb7TmuOPr3poUAqOn1hUiC2IWxVEZf3SJRWxFV8oQok2167DV6F
Vh1Jb929WqJdNYl3nT69h/TZHmrm8Mr9mL7aaLSsQTvwAyORK5hZdQArUZNy7h3BXrYA1puc07vL
MNtMHvSsPNPr36vjeEi1Yi/ymuSMeNVU+W5stRuMwUzvnwaTT+RGu1Qw4mFkU1ho22WwyZL4zYP5
reJGqKpqaUkUlYisvRQ8JS8pYrKtiqJcaZOVypGYFxNblY4Iu1uMWYtb/OoYwVzPEFVO/66Rxm+F
AetAcsIRT9ij6B846yHOXxoYz75UFoMIP7xwXOgihVXDYbtBL26rYJdJoc0JQJDhNoR3O/3iqgEN
qNBuYxMCre+xPxPYY+oKFPulymnR7VWgT3Y80xQkQhUSZzagSxXbl4EpIEeGzeg2e98KNg0IwNQN
wdwTlkmofSirswezb5aBCtCb+lz6PoP/EPZlilLhLMJV0Q0MLMuXUcFkZFbmsi3BTnaoQjLJ9CO0
0lcaCItUAaqhTI+heggl3l23fE3kqVA4PqlkKCpO9jKSTkDbwR35ZeryDDEeFGy4YYn8mJ7eOiWu
MQZs1B9sg3tJBC4rzoV0IGwT/VMtyP6sUQz6tFx07aOvx+OP5GbaAmH0mGK9KgblqmPqQfnYPnkD
zQ4H12jpHAeyopKhIEAmWRU9MSQSs596cOB2u5q/jePJm8x9L4B9hzSjKv+BffptWtPU1rn0JZa+
O9hWcFzOddvslQIbRxO9OFV9dnJ+D6a/i5sG9yMbK7D39cpFQF5CgOks9RBY5IkYzR7nwSbVwq2h
Ffe4H/8fe2eyHDeSbdsv8jI4Ogem0SEY7BtJJCcwMimh73t8/V3QfVYmRsgYlnf8JmlZWakEAnB4
c87ea3t9nGKELJ7aZIB4zrvtA7yS/NeKPD3kZXCTGLwqkCi9bhzsnlxgH02TGXU/qppm11s7hRc6
UzrcT4GFwoo3fUd2M6yEwFd3dmF8gyNzlfMmRfk6tXhCE/NbHOirLlYfSZKji+B8irWQ5hA5AaW0
MBVyD2Jh0YcUkiZsM0VKNAdxDCYVDx6OtachCAWKXO6Jsh3y9B8S0/pqJj+RiGrMy3vwTI/LHKs1
6lV3+p9OX2+LqP09Oyes+HVWPCZ+f6+Vo77KWihNDr1vx32chwlaPUGXvH2RpHBf0kMmUTcnKvkZ
lcz7uPzozuC66A9DdVEN/R1haiEeJY3BuLI7YDxZDfi3uaxlDEk1+ycYiw/VPJtm+ga24kFA6Vsv
39JUPbrQiqLW91cLXDix7myIyR3jEAbkZaDVP+q2+1HQHGt7TiJ81dZEDvPS3h7C4sVwc/gM+zYA
JD7LKyM07+axuSw7REUPadeu/KJ8KUzs2TDsCXSeyocl6gCVWmV+a8sHJzKv89CY1gqX2DpmV+5G
7Q+bjSskAypHCOF8jA7oUUktcLMXM8l3y7+hau3K/51BS39S7+78FsI/f8IepqtQ2ndYmQ5QSQ4T
N+NGMxWRdDc51aXFM9WxOSEH34uEzAXDfpd4A+KULamokYnBWO1JuanfyyLb4zf8vbLiFjs4EfIO
RcxQ3v4QgVrbLjkSeBp72yMg5nsrJPGXIdXZ1L1bbtEEtBOwC4A745kx7ACzulV6/LMvCJdIyjVu
+13XxADl+e/6/vXAw111TOsGzpXlC0U7d2XxPZTg7VwGDyT1/91O/P9axrlaxpfFjKfwJ0WM8C17
a/7svS17sf9XxVA0xsBdSuTg9F2W9td/qxiO9h/TASxtY+vUDIv/779VDF39h60DEEgKGTZ+nf/W
MHTtP9SrNP59gFMW5gbj39Qw5HFzQ6MdZDiu0vAjcC7TljPbH/shs7QJ84vwDOlG/xpXHLzCvO8g
dMjmJsmaGQM8iuXA6ndhB9+wCrpsYzuFuDBnKv1DQXd3IqQ8aIFXWDrunjrrxPrr7eHJfmq5Seor
iv6LxXbq+AzcQhurJ9jdXm1xQoR8r3ZpVdHDQDpyw3J42VYxOh0tT7YO4fLkZtkjdnBiBQlIJLqi
pETSFg8Z7nIs2lI/s339jaD8c6PN/VmOoxTvCVI15dDPD7GISdO0R4l/CC3zmkcE8zDOtnrsGi8i
0fNtHaYNgUcgDOB79qs6pm7e6uZ8E3V1dRHl3Zkt6F/eKr1bzvK2g4KbMtjnG8rbopuiKs69EPsX
Op3pPUu1O1+rEDjp1SH0EfN9/Y6Ot7w8AhuYi2M6uisNzJafrwjNOBNj4WfeTGnOUwQWpf5qIe/r
TmGced5/vRYQW8lgkGAEj3+dX5VVndtQ0pt0cUo3N75LcctGpYmT+xyw8OQYxafBzM7Psug62+r4
YQ56NcuWfarnwGZdIesX1znnE63MNDBMvbYv+xAtW8c5ToOyl0sRXBKwjJwfzXZZ8peoCVo2xKq7
nOc5xUyHR4HY+2Xl0N2VFZt7LA45UioxneleyqWC/XlocvMUOih2Utih/f75vYwslZ1lk0MVWM5d
04rxoUhRnUIbWc06fujWLq/JQc/u9eibxfFgQxsx2349Npb38ekeDI3qmORwJy3TVMfHOx5q4QC+
ZmyEJMlg1VqNU3YXJu2+UP3F2ONTb61G/7cjcrkqZzwp8aqDTDj6KE0T50crisxzcxpgbFENeI/N
YUxxA8gUY+rXP/JkUBoarXWUCYgSHI2y8+cHnbdmEEuHzFc1UqrRiMbq8Tw1vlfBBvn6UicETY7I
CtYPxeel/MwC8flahuW4pBQ3idfZk7+NSsz8wr+c4+pOCBRqMqACK9ufVmvfZG3zCu+Fw5Lfnuue
nBT0lvvg+0P0YRjg045frBG1beOYaYI30NjJKt5yLCUI520gUyEOwu+TjSoDdkoyRS9FFH4Y1XAn
ZvNW96Pnrx/J6dNncQWQwBijnkf9//MTyTu9boaAp4/JOiLCAY9KJYzsbgSIc9DT4OfXl3NPRrRu
Iz3QHE0D2O8eV/5xy5udUgQ0VdZl6LOBzraDcRmZWF0jjPmx+1Qk1ZlZ7/Qr4pous7qCns3yf/TS
zaGuXTmzdY0jYJ8RpsK53Cu4BkkXvIAjezcy4/3f/0wl6a/wIxnW5tGY7iY8h8jNIZ6p/PtIe939
VSXZbavSB6mRNhjSDA5mceZdnixeCxqcj5fijKLefbyUzKHOAQTXigfwEXfUSuJjRfoLaRXytVt9
+9e/kcoTL5GtFN2k45EjSpSsUDEiZAHlthYpgzcgSyc2LvJegeyLOEXR901nyB5fX/n3G/s8Ly5c
awrpy29lljoatHKOQ9J4FZJvNDNIwmdSoy5NvbavKBu0Q04xt5jE5SjfMTSRARJJRKr1qxElyIxt
Ud00yaXbQBMFDKo/T6DBx/6OzrgDzMocq+ZGTZMPbazUPD23UQWSxxUNgX4bp/aVsHyfmkDm7HgE
nltN9ms72Tdd4e9lkjlXs4Mi4esffPLVLGBYiL+ILNCCMY4/f6RWP8NzmULS95yShLQpFqthSG+1
NhbeWOZXtTuiEUirO/4bZy59MqY+X/p4B1nqjcjI6ao8TnM0r9ZVLNYVgvk14Az/zHb1ZC7iWoZc
ZkZHp8R73FmIGgw6FNcrcFzEBlPfqaeJj7Y/gF7++oEaJ6s7l7It0yAEQKM5dHwpEU0TCoCh4v1q
z4UzP5tFQg5a668zM9tlviI9uHwUwww5WtHiENByIopz8SQA1c35e5brm6J5ZnlGxklenikSNJlp
SMbW1H5UC3+JiXUvBUmDqANCOdCrt/o3mQXw2MICBEJM3Ia05vuvf9rpnn/5act+S7mcj8gl+DxY
YvDEWdsWlRdMMYYSeDOrciTTJVMPI52auLBjKA3gU/rSv6WomCL3P/iAKndTLN8MH1qL6YDGDFI+
q6/vbZn2Pn233JpjMkfpyqQLvZza/jwzTU04izQRpdfkibar4gxNv6X/2/0EF1mOhbajET4LW/jz
RTqHgursGzD8/BJbPRIZOwcdl0LrNcdzrYLTE4xyMRzjBaZBx1+Oqc19bU2NFpVczUHEYVNwdtGk
2Xbmb3sfenHuqAC+e57iEh7fswGNPfVsdrc6CuFzm9a/zBMujQCDWGCNDt3xsmMZ5TBJSpFeoywU
JYuyxiZZHCvJfItn/zXXqSsDQbuQbvf49av9/ViP3q1LZ1DSzUdW6GpHc3JmlRKcr1562rLy9LXt
NTZBFX6q6k0bOjtoWNetY2FP9sWLqVMrjksYF5H5EhjAz+aqCjeWH0FZiCUKrr77XtDgbBLyKOfc
KA9JkJr7YXIvDCiBILjOfDa/X9Sn+2dLQuGAAym/gS7H0WejZiLZcz56jwL6rsIhez8MxpNWaBkI
Kbb4gcCKm6RgEMGVV6VDYdxJMHbNCQq+aEE6lz8i2W+rjB5wQyKZRax1BF2Gg+tec/uVtBqU4eN0
YYv0lidRrsF79mnxpKz2Jmc5sWS+x7d+beb8y5O9AaBRbK3aai8SKde97o8bdySqAPcdiGz+duUu
2MzevGe40YIqh5XViR9Oxx2F/i8D3v1A0QHMNPE52rd51oZVV2XTVvT+ddlpxk50eKcyyz/zBZ7O
rizM1Eb4IDhKK00dfedZbQ1Na5mFZ5bSK3Q8FrXRk3nDbMo3cQXEKd24CVBbq8esW+C5ztTEXDzA
qEzi+Tluu2jrxu438C832Nxg5vT2repEvIktPcVjH6yKwVl3mX9ouu+9DSNk6UmO3fgclZqCUpE8
ZQM0riittd2Zkb6M5KORwnGFM63Ovtk9OUQA18rLVClSaN0RyzzF5yHBf9thNYzVTrYY+9oCHLZf
W4cslVRDIyCWdKqlldTUoKMHcwCVhlMONJCGjbKIdAWSAl3EYNRn1tST9ZsNqMMkSFXDJdL2ePNr
+L0Gq8rKPZBI5trIzJtixtKcpRdmZVz5od+dmeNPD87LFdXv3a9FiU4/mghQT8fZOJHEO/nP6VAC
Zyhiov+MDU4QB5uY2FDZ0YgiJ0vNUZvE9cv/w2+mRcmmH+E27cSjo7sV6n5YS+5AFDgWy5oXEgzi
LtbCf3KVWszJUBa/HhSn6wC/2rUN/kJIj0vKx+dVZ9QatCI00r2wYjB0yYT9TsSXus0Yls9zEV6U
bUbXokm2tVSk3rKh6Pv8O2F9+zO3op+OT4OzJfM/tTVSIo52iyjCzC7sppyUdthbArYWkDfwvROh
Vr8mR1zYRfuWoyRpQ7k301uz9e/O3MLJQsTBFp28tDW2WBy9llH5R3GU4L2O9XLISZCjj4fdDDqi
sQK65K/0rr5Mo/axc8bLAbEQosg+2LivvjU9JxOvqlIzxNQABLPr/nJDtktGDmMkxZz89V3+5dNY
Cjsm5xdsU9TDPt9k70q/nRPgRbrfL/JR/EohFZ7QMm6WVyRIC/v6gif7W57Knxc8GpeQU8YZfgf9
kPK+Cts9mOx9hlnOnGbv/3IlVDoWOA2NUvnnn5aacTVaIVfqoG+nOMam8hG72a/0zBnwtKCy/CTK
U5z/MKpQPvl8IZRAtSKyYZleho++di9toBbbB1Tn2FYjDRaBuNN0Q25qx3mbK1g0hX3uHpb3dDQf
UzelQ0AQF9aW3/f4x2ALVDTnphSZl/h6tjbD0NPgkohAv5kYcatOv3R7K/L8Zivq6ePrB2387eKc
I9hvYd0xqGJ9fgA9KjMyvikYo8jyA4T6EDrLteXSncqKj6wOt4EzfnTSPiQ0NnFvac9ldOvoDR1E
Y4Xo3Bg5Qoyt+0NzYVp282LVHu6HRGzmQICPVd8AyZfrWs7PNvwXPXTxCZP4aOfhDwEm/19K2qjM
UIlXbLsJ6ECJeDRy2iKUFIldHmYpxN4yQ44Qdf3olmI68/n9dezglmJxWuRt2vH3Nzsl49SHgNpL
pswsuR5TZFb2AO0t67HN6o2/Hkz3W9e4NTLz+dnB+TGlyLW+foen1Th+My0IihhMApyajiYC9oSx
qlsyiYIEaEGIyHPYAl4NaAUDWNEcx980FcmLUIe2kMfI6e5/xhBirmqLCFcqDfLMArY85OMRTf0G
YRdLCuvG0V407CzCu2RE+IOO2TKYmrcEYvGZn326Y3eY+6Ri8rMp4pw4gWqNtq2ww8yrBBCXVmuY
kwHnWgnoEIirtaMmhGbtJd0hvKOAWSbfOUTO/GFBkMT7Mj9PUodbU4A7GfQA+pXI0rXT+vue87Or
t91BuTX7Xqr9VXZmF/aXFcYk7g1RMn0jtu5H4zS2pEkSpEi9QmAYKJWeACxK8AZP3yec3PAahN5f
xwBRzmxu5V++eMrxkvHCEdY80T+KYZrSVkAlEQXn/gKDZqkgZhXggqvIv9Na9ZzRy58f5jxRZwbG
ScwdnydWQKxWOhss+nlHQ9W3VBgFtMg8Ds43Yy52Quq3ZIFfBlQeGnf+GPtnG8bk0DkIj8JHGiP6
ZnTnhEyj0CAICHDcLFaG298bM2KOM1/SX5/NH7d3tML5oYF6B3uy11oPdj1f/x62IsVRVQ33pe5u
J3U96iRInDty/G3/xVaTVYjWFuiY42i1OrA6jkUqZb1rHw3Xv/PNloifwgoPoOLpzhBh5pg7q89w
Y6SSiFltV8/DhYjrc9tPwzr5fKWBuJ0CDAV+7UQqB3dMaslQpl4DUpg4AjD0PdK8sX/rpwUCOm+6
YYS1CqoFQJtEsmsBIxT+VhTFXd7d5uMblMN/ZJeh2HkI6+EJ4eYHsw/nzSHeBj6fJ+cm2aHbRIUE
3VsRA2ZDSNH75k2YGPvhNqxNN7zXKMquiiz8NvS/vn7X+un2iV9JmYnXjadVmkdL/zx1cB+UTy8l
5sZS9LYrEfLppTUYAmKBarUtGuS7fZK+aLP1ylswgAw7ByNjl5fr6pvShVhVBC+lbP7wAFWrUQuY
UGs+ZpqH+TbhD5s3baOXeDu3lfDHFSSX569/yF+mfz4lKvW8KP6GCtXnJdzm6mlX2Innxnj0iilD
mORyC0GiP43OvCrL8uD3/W0n820BGAJK0Goex6fYMVnBdTc+85GbJzmBmkPn2TYV2yomZ3wcn+/I
sfzUHfqs9Mz2ahn1F0VUr2yQck0O+KSU6tKvLFIz+I4O0MXysKYyUpOVNFjWNu+xllkFELYgGfZ+
0YHjjH9IJySSKDUHL+JwttNCsh5DEBQYh5wHWU8kidhWuvcjLXzKgusYPlZLw/9yig9GbVqQ4yAt
lpF2J6INfLnuIvMdBNz+cJMp9ZK2rrVB9fMUxlDLyZd8XWSpOyNU93HdBUjqRqJ6e+XT8HL/gc2J
xTISJkUTzb8FfiTWw6hP27JtKnJSlHPRm1vT1JfKGWmBvgib7YRimYNCwuGTw36m3XA3G998no2b
UHcJE5nc9yIYfski+AB6GG4GpAeHYh7d3Ww5b0xKdE+zB9kq6bmAondFWBPgnUIOtBoJ2KJq2m2M
CvumchZkI0Yv9hrx4vACCR627femz+7SISh3VdgRb5VABaGB+M58TH5CW/sXgwNILagj6165rXU/
4+YUyY6FwasG330jrDFtrjt8eXoe5odoNFGoD/7FjEjjZjTGYbsE0ejD9ej0L9DQiIMc2n6nstYn
r7D9IePwDjl3Qh15DLyc1jskCJL1VP/T98WPPjVsLzdYh2cbgn0aIFmGDmiH040yxQPovmRr6iQa
6s7woFpaGmDBLjS9rm9IgCAkNDauB6TDZQXEvBIKU4MxIOLUL5GFjfumTySjbEZRKidadkr9yrRO
7pQCvDw5ZFm2fn0Rh7MBvnVAeFlXT/YSjY3wHEZw/zJMGTlCFPy2iUXzNeuvozAD3BzN61FCTzRl
eYNqy5vdIoUUTwwfmSDB1t5PPhVjw8wfoyCio9ZMJEfa4wvpJWzAqtcmLhLYeCq+iLXrsDxkxVuj
IO7XsQnqzamvlIWelAHR4KqtmEJiIdtd0EMLdAPoHQLw/z5GB2j2e/wBBHEQdJHXTnZXwHaMer3a
Zpq6hZfhZd0gWOhNxl3/fU6pTGrEPxCKaSb2tLOpBG9FJ7zBQsjB6L2BPSW24BYJxmr3pW5+tG67
ceb5EYTYPqnan3ZhIkGNjR9BKN9lKAF8RMGE/YGqib6yV1Hu1t9VL+VhyLGG8qFn4MRDa8+z3MBM
gSfUmV6SqOyJ7hEB2SFTpZGMz5OhEPnRXl3HJtluVGwhBec6XqgWsbhNzjjO8oaadKYO7Qyqrk6d
7fi9mpthpzuWR04R9mndfgUVnGAwHolt12HlDHDGjL5fUhYURLr4deqTgDDGgRwaWg68tD5AIq3I
5r7oIiwFg0r9bVJm7Bzz9DVt5422OKdzt0ILGsbuxgbadhFX2C4KO1CHyF0XXTffCTC8s+Wjrq0c
x8NAqdZ+DC3GaMu3XIbDzqf+uAVcr6+1FjJwQZQ4CFaCUzE7RLomSTrwX/2wozEIrfN2SMJL+t+4
SuD7V/bWoHFHnNZYH2ZoMuSUrPAzFfhQei8KOyaAWtb70TUxQ2gAORuZtzcDdSUou926IzD6dixS
yrWwGZv0W5jiXU/TcOGaW+ZNTzESSM4EON0B4V0k/ZY4ynRfZwYBwDnJmh1qiovKdBkjyfAYYool
Z1fXVwG837L1203SQHxEYT7fDJ2Eid257rbLdKI9EuzBcGSHKIm8JHCwf8/QSdB27bMl41hqPcGk
cHnBHK2CPFfXff1TAFTFFFu4JShcuFYbf46IU5jqZ0k5fRU0wTXscvei7/hzY9Vvy+ofvyShjlgX
ck9ARXTbxA4o3zV4S1tyKVczCVKrwNXDbfzu+FWywaQ7kJxY+bu0zh7Mkpw0VhDiTGCCojj+7rLd
RIT+q8aCS/N7tLwwcot1abXGy1CiYmFH1ZFsA0FXahaIRuhGl/C27G0njepHEsjb1Bmzj6LQ7hGP
rqISgFVMnEVeMakZfburNDl4CVIzAixBt+p8nHXrx9AaYMgXlOBjsxhe00xuFCZ2kYiZZyf8TYz+
vLdJ/C16wfSgFJV8OG1dF1+6Rt68Oun80BTNbqSz/CBqdvVmFT2NQGevaVHXO5ea36aomaya2uw9
K62SNYoxQVqtGRCJW21tMtRIchLx95mwnYYj5bXWAThwFLmqeQQEbyqwe08mObnZyDwlDf+pAVFl
kRThpYQ4X3eClEItnXeZPqnNmS3QaWVKR8Now8SCo4m15mjD4Tp1bFQBaF5rtPSV2eUDrGoDAClg
w9VokPCTRPaNzjFrY6jWpk6d8vnif4Y/Bq5biY3lEuPFXhqAfi3tc/d3eiCmkYfXjt7MUuM5rrJE
Wmw5VUl1JaJCTr7JQe85mSeqeRCsl7Mc4QJ1VCjcYXgWFpBXfd5yjv3ZNbADWtwSXz8v8y/Pi/al
gfMP4Qx+laPnlVc2KoPOir1c2G+wJsW1pcVL2qHo90FVXpR8RLu5yG2SteVdbzY/QpXtVUV0Ux1D
p41cXPFxESOOH79D5hv3ugOtn5jLva41pDw7LSm/LRtm08Id0lI4cxI4yWbn5xsHXYnK+WxJFPTi
0Xy3MixI7kR/TLrDph2yR1wTRMQUbG0GOn5u7sDSa7Y4LiVxjmkBnaiop0Mbuh+xXtXf56Q6dwj6
y64akS2LDt2HpaOvLYekP6pyetQ3Jax5AibGENXFoBxincqftYE/ITewh80IsYheYjMayovJrC4M
PwD7nKPwjGy+w5BT05nzqbVs5T8XVihLIwTipnAycYT/fFOcjAfVTEvWtgOZgeSDbYbd8hBpLbtp
HGGe8KnxuBFxiIHpbIc+JHQ1hIkQ+VNxnZL7eA1SygMF8muMCFft7NJrs47puraYmhvrFdiotg+H
bmelrb2WZmgA0MzcJ7ttu1U/9hdONzU3vc18atbddwU91IagJSbWShVY7l0tExKmx/FnHGd4JdwR
vOo4f+/sXr+qe1JKnbmJH1VT/mqtm474xNeJrCl8/9VdMkp31SkHQrDeLesIjFNowps+QjVCJ9Wj
6xk/6C3/owpLT+ocT7/+MNzlgP/pAbtLhQJckdItTjHHYj7dqQqBoNLfGYxscnfBogaR2DsM/y1q
+xetdCmr9SQTTEA2TCPoVhoDoi+fbEksptLIZiDzNt7UsWPvDUhZ7Jd/mrnvE3JLaFOTTau0q9OL
QU/u2SeXa3Y2w8rwv/mDrbGEhNgY5HjIF3yxKcKHCjSyP4ZibVLpug6DmCzf6lWMYPdDs35rbJ+r
z3Dwwky8dZ2VXFXYNlZocvFE2rNCPESUbkawB1YCme4pAvd7uyRze5jH7qKPn1tsZ1gNQNdHZBIv
qLsrQy8EeGdx23f0gmIzvwyUA6XNckcwMsOwGnRwcjZfxioQ1T9RYMbrIlMfUWndMGr7fdlJbVXq
dkZuR3dR+vzbAN3+IaZO47vpn4uxYwxPmpdO+o9sdilqqKk/zIotAbB4T0L03sekp0RPsUafL4ir
lZ3X47l52Th+3eh12DvqizCJUi6S+k8feWIlJQJgH5p/F9PacTp3T+rrA+9ihqaIAwkf+68ydO7a
2cSHEdrmqp5G4dWu9uCXaDy/Hn5/qbygw0DtZ5CUDsrg2JBtNHWp1QQzeLEdFQ+J2xeLqTij70kU
tNUE8rJJDVD+g7k3p7K96SvYb6Ju7rsy1fZDr8Y1sRcTpRPcVWXdm0/KjJJtFl9Vla+BvUsCymeC
l+C49T53Y+eRYxW7Sre7xBMNlmdwsydfNdF9Vmjr0ZrqK305gxA39e4OdXVFIpO5MwYqUl//9FOx
Na+CigH+cEQvjvtbFvTHfOvYfkw5xgq9TC/eK0sMXj63uJbdCo5SKdZECemc3CXnP4yGthmW3/tg
vue8YhGDoK7YRbFLckTEUg8EOtYoG+gmvqNAPoRamN/1vrxPieJ4+vrG/9IGWOwYFnYOqjCUvI/L
L2ZiZY3sELtWHF5yK7xHwMSRg2qLQ+jP2PUEz5XEmdXq0LiUNTPnG8fTM12k05odd2EwhGkgETFx
rAxuE0sXashIdaKWJhs3XjVucuHMzpnr/G59fpohObmhm6Q0SG3QdI4LleYcoORo2DpwyZvAqhwP
8fuzU8hv+F6fZyslzEOSL6uzUSydwtlMLhIplCsAc8Zhk2A0tSl7KGORplkWBTQCcXKptprqnwRH
FURKlAnJOPWR2uK714hRcMWdSYpJxyYTSi/9CksWD9Xv3TKSNIMnTCsg3pRpv68kyUvV5N59/Zr/
9nxZExbZF9ov+COfZ4oMHNfMG4wpXGNAlaP7jarlYVrqlF9f6C/6Ax4w3z8zwCL2PZavM8m0bpwT
aR+UUws6Ha1vsaW5dkueteo63INGAaIXbVRULYCtoKjPbDNOexP0Iy1QcZIKPbr2oyK9wBAaSR3B
Mfmab9ZcXVG0eYcDeVfO/loEVG2d2KVzgFDnzG8/rclyZcYUjjlqsshvjp5yBQfBmRNceoPJgZxi
aoX5fE3GuLtNSBizYNuTXE6yl6950mDHrHNHxNBAkX0NG/cNU+9bHkSBZ6vgnIr1BA9CKZxd/CJM
pGmMSPGoO5CEImlMjVZso9WPaYigyk9qDAbqSZJcQ0K9t2gt5wlzHzlg9I36Tdyw0I4wyyYHJUGr
xJlheXqwQK7GwQfVNP4oJMWfHxj1my7Uyj7y2nZ46zAXElF4//VL+cs7+XSJo3dSVvnsh9UQ0Rn2
HCXp1jQfgbX049Efm2dGwOnB5PPvWX7vH6sABbMpUjmbgyQo7zmc3HFO8jipoIUWP7/+XX+7FFQ/
B/cbnCGIVp8vNVKlCa0Sf3dlz9fIzg9sBr4v8P1Wqx6/vtTv/9bRpLnoyXAqOCwQcDQ/X2tqaIb6
cvlZY0AyVEwnK/rVWI25C4oiuQsodWgOma+QzmGq6dTJjf6Kdb9t4HOxwO97mPBXZev+6o131SOw
CzlooodhUFVJjUYv5L4JZ8G7/zvSoitfWJZyUtsZqZp/42Qu0MFQ29lD260js7qOjPjGJOhjtSA1
yRufGZ7zWFNlm3vm7GIdQw3ZuqEkSCcOyayY7H575rGc7LYdgwmVrhf+DUpqx4tWndYIFVuKom6m
bWOiB+LaWC+cTcEiufIVM1sjMMtmhnuLX9lfa02E89UGVDHSs9FF99b1HP0Ig71EK/FgZCNzc7YU
z+rIgxpAfyrTKV41yGHGYAdrbxdLBX9GC6l7AtyHV/Mcq5bUj/hxHCs2yUiuVoaOznhZzacifWyU
WC/6E9UzE8VD2u98NFhfP4m/TfoWfVHwpqi+GCpH3/FiJAyLIGMwdpS+irZnb1fWL7lJgmxYlwTT
9kSEdGZxG08GP8hse9of/Vm13aktFMMYp15tcRBSrNCOumJVYdHTiLLQwza17Q2EFHoWA1skeapV
8as1B4wYPwy3eN/eCW8eLmdeh1uP8hrQOfxLaT2Ew11mdP5B2VgKFErQuHSfelhDlzTVsb2ZwRLd
rDzNbqtbSXALJnN3cX1MRHmb1GtFaF5qMa2q1rpSgMu9rLoZYxyWLdzEEtkQDSKUJ0UFTpgKzjr0
l71hU++C0WgvWpF41qx3SOHdq84eGo+wnrp+xsI57XKHH6AnkmS7tLM3pRguwTMn20ZlAfEHU3dB
V4ykEWl42STsXVCRG8W+/znvUHOUTbRWQWLCs/OXgnTurh2N4yq9j55fvG6xl22GtH5Nsvk9MLKD
0Zfkx8eVv1JNAKDfDt9Nkrs2rdTpgg71uPOHN2nGJAcPGqmiGVqEudOo/mfqtTFM0EiDU25eO+lW
K/Z+5J1U0RUijn5Xt+lFGnWPAalsbJOGfKUXpIEUNYTXWbJV5h+7tYLabQX34fgPXE9Oo/mk7SDL
R+zPuq1fdx+6GwBAD+9VMD63ifppv9AufUnmgUhq0tOzQV2i+20lkH0y9qAikHZS53AGaP6Vuzq1
X0zy7b0MgQ+dCappAIEkR1a72RUJngKHKDF+l34ga7nawoLwykqwe5wAUwdRQloFDUiSRm/Gume6
Cv5pbY1m8sExR+BCuQslvlCwSzgq513x7k7Gj9/Fs8gcP6KZXINFC1pr8QXfTLFyrfqAH+xDRM3F
0DgPOIZRD7b7EQQV85v4QIocebWRudufyQjCkPC7iCBF9rNJXB8mjH6rNmkeCRuPNgS+XONKAblf
DDNRcPEPZEQ7XBc479kl7Ap6cRxLrR4RVIrhYCJaGawHCpwa7An9zpWxlBjRD/vQyfFSJNvS8dUF
+SLezH5qzbjSqRNTSm4EasI0fa5SHw+SpW6qBECMQGe1Gswh2s6p9h1qveeEDanTcTVvLJt/jL7n
gGfDwCZBbyCr3GtrIq7BRrKd6tqlMhVVX9WAsY+heNP0/aW6NtmS0bVmvKvraqYF3KIPKp34ccJd
kdTtW0KR9WK0CW0yxXjoKlXv4lJcjek9zsbwQwCyVOieVoNjxw9DUVwCUGkum6Zg6NJs2HZ6Ul53
LgqBsZ2XempheKMJebjJNNOrAKjicLzJGgLRxsIFoUf4oBf5yRKS9izt6B0qheiae3bh71VCB4Wo
7TU13HHj8zIxBu+HuPngiUfbOuK3+0ZN/GrRfSOqB7UP3mNyO+rKmyyYGzaz1na0y28lY4uKI+Zx
zertfSCGt7qDyGsJ9Fp0JtyVNKxdbvlynQHiNDVFxMSD8iUlGvkkCGgkK7S+MIhXAtiTr0PpU543
FiV3oD9yUAKrbgwUK0WtVpwfDk4bMh9MHskifBl+9aHb2r2GqOU6sucrzU2MPYWa3ijba7uOtkWS
97u2dvpVJ+puY7uCACQ8rv97sskVoogxW5c65gIZ9CzPM70OveMUNTpYz0vnheYv+nKNQkVbilVs
S25NyWSNwPXG6e1LjVSz1ZzSbUGdAc2jEOtJl8W+DywifD+sCiCG0x7a5jl13AN71X47J7qOXYra
g3AZqH6y9gmr549irSF/a13HtI2lMdtUrvq7qHoUQU9ORI44JEssQt0JFjeHIn7Om6LagCvNSNiV
fd6sEmaPDcpqaDTxR4J5lYTvdJtSH5T8GTIXFM/0niywdVSn/0PYeSzHjWRr+IkQAW+2BVOWRSuK
0gYh1/AeiUTi6e9XuptpskPazEzMxBBdVYnMPL8VJ+KstoMZfPEscnn8RpyHlvtPOs0kvGCINJWB
eqAU9ys+Z8uSb0M5tyhx+Sn0tjsYhYQw9OfDUPG3jFI7i4Zo42B8aKeKTnGh4eToBhhq5e3Jxg5L
ILyd8Inr99AlFYbDQUMwGKnT3o3us/TqtTf6qJrTWKiRGjI6+Syp31oukG6aop0ICHLABvuXkoii
IJCAtSvxwDmlMgjsgWkoGalncSxtZR8H52ho8SLTn0Fh3bXd/Ks21xmSEfzAXoMHv6Xfk1amne0S
ulSNgU+5Up40TjXE0p4hXgifg7fHANZTsi4IY+hwny32ObWxBQfsAzuvrI9q1pDMrxu3QP9EUFQf
4vFgAEQFIsdwntPrYk5oVWrkGkNpEzynHHqK4FCc1noO8JLc1M0+byShcIuNrJMLtBmRv34amq68
5oa3hPVSkH2Txk6gob3YxKOVd0ayNTACfWN+Fpn4QrX8xPHKSb/1HFCF2JJl6K5bNVF6h/NH8+YH
zwgOk5nSz8mWRL8KQT/pT131X7MseySq3jlN9XeRO187+JbI1pzr1JiX4dadWvqFjIzSD/3tOiii
aoeyTybBwV9468Y06X2yTDKbRWuLMyUo+C5qPxJ6/zxW8xb6JL10KQcBi7ndZR1vlaMN3wQ2alcX
j65rUvtLwoxuFKeK3O8I6cGGQj97xFEaiRzOVQcW3flMZ3FWmG64+gTnFjNifk34WVRrVvCga/bn
TnpkU1R50k8DxJjmYa4y7jevamMqd1l85XBxRUpOtFthuMV0Q4YQRbSE3r+lHUoJrwkelDEkCjXT
rnU6yG3kVJn2oEnuA2oocJ4UXD561/40+UDCHn6uSNtgd+ngKnNx8Kwx9qv5QVKyFjWuN+5bA28T
DUHoJcFvQG2oIt+O6Fu4iwN1+2WWoiyhXI1QJPwweXHnFPpXIn7cMNfIY3LTHvAJNSYRuwdJVNNu
LZc+6jaAnLQN9HCwMibnjiI0t0w6jn+af9mDKWi/5U0FTejmaKfYSIxkbnNzj8toRGevV96djSYo
rHSKUlQlf9k5GeXBqFNNwVUO/3eUK9PmLNt+Tg3BVhbrjtcQzY6eXTztKrz6mcT1eef5DZWrEM0z
3UGhsAnQriSRjEabDZGum/d4n0kH5xIYGpZ80N2OSHGH9zltUf+ZXHo1dtd4Lp1zigqGrRCGFsvk
ctds9hpiO79y6+miggrM0LIEZ6Cs4qXZKBBa4YgyIC+Ra5DHfZ84DoXWvhJ5ZFETkmf1TgNY31NL
9dA0ZIr5Y6Ho5su4DjgbteC0Jo2GLdhvGO9wTZ20QU8mFCUJCOE+xzu9W5zui0+DGRcByd03Y191
ZZy6pDeN7oMNxZ0Jw4+J3KL3s7eb0LR7O6n7wjw0U3rAgVg8l9b0ZGyehqSq+tkaMzdPv1zCjcbF
vZuSi6XXdnaeHRKqqcmxaCQlG9y1EzIOqRSeFxo9UjwTE9HhsxZzKG0DZq+AezY0tV1Fq68tezS8
3O1YQ0QrmepAB7o81wYTVmVSd0vgWLFO7UEUm/GXgcu8oRb/nshtE1gDoofyCoweN7zvf4AG/mLb
ceVOE7Mqf6aGSszyNjbQNx2KGZk0qG2klNFRiGkeGc3NZJADtYgoxaLmdpz01RAugSoZjE3qzRTz
TO+R6SeK6SlvgTvrryT8zJHGYvvL3PwfQxoTM3I/AFiE+x/ghILC5bwGNEi4xH+bh+6rieqts6ly
6TG1HEFs3lb5g8pV8q3LhUg0LiYk+Iwg+kG9Rm4xx36NrxM/6bnKg7/R8R9AKfAxUnEoFoZNA897
h6ykauVVuN2zaSa8lyOY7mpp019+QesDShnc5N+cTrCzIDjvFdQ3BYjw+pw5/0aaUW/aP8+8eNAz
/Qsup2+ZgeLIFAFMZTMGJ01pId5SYkA7VR6CZqAGHTXkPfJE6p4wfcakMn31F+kcgpLC8bmVPTJD
oXP3rttHzx+JEQnWY0ZZXsR1Bv7LqUlKROG0E7N00CwbRMRPfj0/B0twwUJavDqSFFGnvuK2Z3Wn
+jczqMXVy7u/uB4+8MJ8F+gLsE3ZfB8fsCzKjcy28idgwD7Id1VVUL0DBu/q1cx/oLxvzt4mgwz8
P8MW//FYRATEnkBamTgh3sFa09p7i9+qfL/VHaWUvXCwB7r+Xpp9vs8XD7t9l91bBeVOf37wx9cX
EtYmJAt70M3GaL6DYlev3NY5HXKcwg2xRiNMUTvX68VaFJSQXdLiRkhmn0MlNP6PdCpfGRdEmFk1
4c2iNcORkj6qu9QpJ5V35xJWGweTTym09dhYSLB0jyijEa8kL/Df8PWP7weRX5wXgIGg3B8Yo4H/
RVqO9PBhBOzRLLcd7/jfvqP/egpqqdsPA6PteO8gJR/xnrM4DdnERvY2NiVcrftXTPzjS0iqJPgd
iaesvw9OD7SMSEHLjo+iW1hfA94CglaJQjLus2qm+jyg0Gstr7UmX/+8BD7A0jd7LnMUU9nNBfKB
L1xJPkhrEBpqPy9wlyu9rLbNfSIL9rOux/0GPv/nR35AjG+PRCwDMeHc7JLvvlEkrrkSs0czcFCf
pU37hrzhQdImdpUg1D8/7OO7ZXh4Dw0S3yyy7oN375aHalTpdAkmAv1yxElEtekY3E20tu8KrAC0
fffPekPw1p+f+zGchOQ5G/gPeTFvlv9e+KJVgZWSQJmybrYiIT32W9rPPiC8onfSGJFz0EQaT+W4
XOHwnvtg6O8JHkFTHtB0sw6HiW9xHwjtWUu3jIbfKpLc2/ceptId047YVYIeJWWlzxrj13Wbveyy
KLid/oehKSvZxAjU6S4RnqeZa4aAVeQiDoxFt4hEZQwlvi9Nwm7//Mk/rqgb38VPe1NEwUO9O7ZW
kQoQwiBI6mY+6rf2Wd1S8ezP5CuWv4hHF3/5iT++oURBIzvgHoAZ50ME3xwMgr4E20/yXOe2Phdt
VPjj258/1e0i86+LDigudxwkeeDssOvvPlU2GgVwxS3tZSE9mHuCRdPjTlUi+vNz/uPD4CDkdQzI
Z8OP+o40ROg4VMZc+0m6OvqOCIt2t/TiLx/mQ3g76j4cKc7NHox3yX1/4qSeIHERTDKpjdlKSPSi
v3bxrqpCsig9poSgYnbw9IyZ7SaXCKonoO7yrh0CUmt9fJxQEYSmLE3YWAbG0oJ5o8qaH0yY6x4U
fnwN1qDZOQUKzAJDxUGf84O+2sGpCYwwc4zE1qnxHmlr+duL9zsd+t8/FU5jg/mCX4wd9b26C8hi
SHvdtMlAF3Q/D/mz2695NBapuI7Vl6CZnCPL6YualpOm+fl92TdEMauD8pbHZjEZ1EjCShpvvOOV
rcmHRv4lVjIpEDUBG/lGCA6JmJ0++dBv9W/FCt9S0E3Tt/ZhrZZ6p7tIrofa3+J5Rb5l9Lr1NAap
Ey1L/bxOyt2VHeyTk/HCul71VJZOBVhuj+EkJTqHlrGCXlQReTXyZjgtGuIxA+78tKIZNes3JOHL
r0X0zqkoVRvZOeKbJQu6LwuRFNGtADssTTi/yrqr4A72KMjNSIzl69zVt0h256coQfb1OktWw91I
suiOo5119GNZ436AQ1tdypxyW52Kgm2o1uy3wekPthk8ydLqruZYXTNXyw59NojY8eij8mwmc6/q
42FzG2KT6GzuFyM9FdP0w81O6A3bFzkYZ0rhWVYZMBzmQb64cfSem8K/FSqPpAJr2pMplotH2jMZ
OvPeHgMnsYPhu+9zUYFb6G6SFsXomy8P3lB8XZvpbdsq77xBuMTBOFmx1RplSEMyI/9al3E9eNrZ
QeJHOSYYA3DdcAtq+rqs+k8QTO3s52ToWWwIx8L+XI7jeIda6004NBbgQ9AOdjlGAW03d6KiKjbT
6/xQFNzL2LU7BGa3NJdJ7D3Gy6vu5V+GcdNh+Gm7WNMpg47byriUDRFAuc8tF6LR9NNd5UwTw2j6
0lRjG1GMhSi7cbUjw71/L4f2CsZ8BnhKkflt6Drc5ZylZTL7rRObnd8kXWlk30bvnPv+ziAi89Ht
m+9uw5av9ety55hSXCphoXBc7PFoupMWIjqnUFfTmnDLOuNQNUv3ibiKh1QI2ihnd9xxeOtR0dEL
iLsBLxcdx57XWQ9rC4CyjMH0Irfqm8X6twLVPG2IFfmoe0nKwMnuNMLyRfFJFNUQuY4XEw25HPhH
J8Ibcf7eS+2ScHrOQS9IuzDN+odBb5YTsOO8eNm913coUyk7i6SXbqfFgPegd23sBjrHfT8hsqC7
Ni58yPQZzWP+eUHRdVpkd4SxgF9svfaweVMTYya6Z1hvqJH1Y5DlKi7aYoq1RssfLUEFkxF8NvS+
PKR2j1vDJk3az7mOLG2ytI75GqDH9oFHEdu8LkUWowikb3kE7h0pVK0nY0o2lzauSqpwHk0ValuL
Ntv6Auxq0LvgWAf4q5ImNXpkBfr/xMuyrxOOhJPQ82TVLW7aaES55/nU1doe/jIqSGkzrbuEeTiL
xNBn+3JCt4uhxA15C6x9Iwu0iy5vgdcufCLdjN017aO55y+VW9m89NV2XfxRHbQtlcecHDQ5pfWl
x9e2sxrTOcieePISMSbg+nLTBBg4CF32L1tI2liID7up6Y24rLbTpINAdwFaMEwLa1OoB5LC+Qr6
UcRDJo+DYdWXoJMBKS7WjZ4kYgCTv42hQv/lrgFYbLcRN0HtPQr7wj6A47+kUjxSWDDFOdaYXeCn
SWD1/Q6ZJM3uDBEHUjmsyBz0T03v54eAfUvNeB07Nb9ZU2ocuQooCGQsLZ05RZkJCkYH/PIghrvS
fNyKpfuCXHvHtAqGW9l5wp6jDkAvilGz8O6VbKurtXRgV1lvE9fr4QWB/C5vVcK4rC4dGdJ9npfH
sWVDTsl0Mhp1QqJFiXqZ33XzYF11e7gM9jFosealqrqxupgYFR0sdme1X1YzcfXpq7XoVYxCiMXl
zs2zl/+z1oPaTZ4Nr0HBBW9XBZiwdt98XR7M0dPD3vcYqFpWNWLNT3++W7gfr2YogohWo/WAhAQu
qP9Ga1b0XIbyczdxVqsPlVLUjLj916BEk8Cc/VIDEZ0MnwaPPMX+1U5rCYqmqSduRbGCsNuntTDD
VhnVHl30XNgnXaNfAIPMzl1eWh1Q1XMw5Dkl6i5u4+qAu3836mvE1x+crXXlmzLY+dfVsi4L6JZh
WjRwD8ayWww5R8uA668WvjqZRqb2mqRMLqigHLw2yyIbTet0I7U7EyzAIvGuau2jNaxHd8jM0KDz
z9001r2EmbML3CHgxHTo+sWnUTpfZ/xWsSXm6TBadBCOG7V7SOZEUrgrufvTeMFykXFLfxlkXtPb
4t2cqrM4S5mmyZ9/i9/5a+9uKRgYwFz4/cHO3nsZ5NxDvdj8FoOmyqMYN3U3OQsB63NtIP2b53Ou
0ueGbREcYFAng229NaRz9sfWobM8eNXt/sTkdFA1LYasZ4SAqduyL63eucjNxFy06TgZMGqw+Me1
mPNLwBYfLZtJfWlZulcaF/3jnz/Xx0mWoEtmSZdsN+T17yU6Mzo3fesHqjpnu2W82b5DXiIm8cdw
zHtKkpeAhCcdS4PMlP4XIOXj+iYt0GEGIAPkJhO6DYP/g0ZaCHrrdcMdpWqmpVruRaUfJe2akbH2
l9v5/pfb+n8+EHduwETg6QAE/35gOkAoqpoHitqj9qkt+itEKbkfDuQQF/zT35JW/vOBHkcwCblE
HryPJ6tapECz5OKOD+boWwgnmsVWO4tQymEZbNRy8JJ//kX5Cx9mH8shB/jmcbmldL/PoegKx5yb
1HKT2jVzNCPbspP5/KiGyj9M5eJesVrJGwazeds9DNWyN1hisd9nn3VEhCFxmD942XB8uirAlFVv
5xogbpfr2PywhDMRu2U1XJyt/270Gm5B3ewv1Ww5sP5ti920/zyb9l0N5P5QmXp3SglRT3sDk+qA
Dxe7MxfrJbj60BrNmC0RzZtkmUsgokg3G5pA2hldOk6tUBrtT0Ty1M/bGr2NXlGENVRbCFM17mqd
YqTUthKLBp+dydu5M2f7sRXcmTsfqsJthtjUhueFL5zrptCpYoGnqmAgC7cx7vyV46MXHQemJx+s
2790KYrytjfRMOLh8TpRR+j74bTd42hK/sELDb+11va7vs7uVZVVew25sVc244vXj9/QtzLvmzn3
qWky984ATqjbP7PUMp7x0SFcWwLtUB7aybyfjO7Sm47Y1znFpB0X5zu1BIm+Kqhpvrz7de05XSoj
3xFn6J1/o4xLSetGthkeRxY4p9ysNM47MUKII/72tqWjMWdJqoxaVHtsLv5KQ0fp4euYuv6Cw9Td
tcQchHOPtrGX7iGVnZ74+aMpkApo1mxT8MFxQzv8g2mJaKj6M9ojFf3GHLup+KKZKDv7SaYxzDGi
Hvo3cU9d9NV70CZlc3jq5anI8ElBxbGZqEaLUSiRWI/3NV5q/UV3sjcFAhIj1rvHr/2js/7xvGW9
GNXghluD+J3sqGywkOLZyDuKzCMJ1myTklB5gLUh56pgvDgt0jVQL+sQ0BWxlfzBua0g/3DB7Z3W
3eebWx0wkl5cunoTbQK3ypGNhpZHkL5v363b6B4oD3sQwlZ3Q83ymFAMQqTGk0BUSCICo2QVGIlc
LC3Ji1omVmpjhHQQuC7kwsGMvKWZ0R2h8CiM7Yxj2vD7DOa+rtwBx46VnZX4JLypjii2WCJa1PTL
mPqvigzCc6HaNDIL5BTjACPYDGv+3Cpp7c2i/a7n1YMxrelL9QKrRlWwm0pnvw3IMHzYJnOYyp1P
KuJ50ODX/bx9LAjHCuu2pbDND7HcaUVtUzezrWGRU8/kZbkd6W2xXzpg3q5umjtHjpciwABcYOA7
4aOSJDnS75Zbv/hv0jvNkGwWftgDppCRWQd7DPQQxRTNRf0CtN70nbibKdWureVTsaIOWVr/F51p
3hO5A3tN6Od1WOUhb18MU+vPVC+Fv18kfyZqgh4Dg/kumJPO2rR9V1qoUkSfheRQvNDj5B7mTsNF
6So9sopuxfOKfqOGqWBcYQCrbO6xzYK2p87PFQ+62jbFuyj4+DMM5crUuni9+TO7Rn/suG1EnlPV
d0UzncAU9FfN9b56G8HwHV6wyFozqpJH7OVBkxufcnff3+jjVnUuieOcD11jo7wueLxFQnI8D7MV
D3P20OuLG5Om81QrLtq+Ro4s39hbUaxcxJq8p4FWRr6Zl9FWa5cKemo/VLHXkD6c054Vt45xLCYo
o7TIjH22VQdTeNpuNDC4a3VY6PUT42esyrQ9t8tc7PIgBRuU2xyrAiu+ZR/T0rCjrNG7xKhpdNYL
OmOclbYprQT6yfDRVobAMMtdVkGsY9Qr9NiqKNwdbfuuu2n6CHPEA4TmvHPNfS+1gkLh7c2jaCaE
XIMqWKCPROY+Oa3MYeGdjIgy9mxzoBMLtUCvE26xQvlKVSemPcMYmVRyL6bnRLJQ9lvB4GwQiIBC
pyEobjMJYAyqaCicF4Km/HC1p2c8xcgKaB5ofbrx4GUbNAzHcSja/e39InsUJf5ccu22V1ZQ4WhH
azVsKvusPREBxKZU64MiRHJyh+WcsvHxeUJmIPthGLr8UXUVLbxvRmmax21t9t1KgeA6BYwz3YKL
liRpxI4i0RND4WxEwAj/2aufaY8pHNNRGdUr4MdzCwHwilxpiAMfEWAD15+nz509at8cdzfZPXmk
CLKiqR8Zb53iVTdQjqfEtWfSBq2avBhcNqoLfYlztO781xa/v5M9M4kxoNbDFOli+LnhmYsH9KFx
OZSXRbJuAEnI5dTUN04m/bVOVVhXvZ4QuKFCqWwPBdLa3kASkjS3Ot/V48gziuFiGbA+Ob9T4m/G
J7eevkwVosvxQZnbENmtRgL4MO+dGedhNS7NZdryy9I7j/gz/f2Cgg9FP+XcJaa9Zsi+N6beJuYq
MwqUhybMxdfOtobDSCjFbtMxr2/zm98sBFfyiSpjYMJlVf7mnlTDQdT7VJKrpUQjQ9SCYc8/zcEh
oKRhSbveSkZ5llRVkJiEyiYooig80qpw0NAHlnid7myvDc6y9CNks8wNii9QkUhPExqc1pSiENhq
40mTZPKnVVtHfqpTGE91FsgCqNmLy0GeqJwLUk06MYNSTESPc+g1fwtpPXq2q/rZ3oi5L4ySeFgC
OXcFFBznOxtu18Cqbf/Uv2SeFdfBc9+UW31XyAB/cKy8Bm3XfCIbe4eaudjLMvhcFp2xdzfuN0Ez
YktTRvM4so4xw+gs8J5jA0IkcsU4HqmFG5Gi/uhuPvuund5QVqSPoEviSpANibB+kiH5fqRI/gQ3
YkdLRzlZjSsCLg9ZqUBE7rMz7v1gc6KGeR/YAMlmkDfiAXhsjjxNFGxqGuVYw3ipMtVERAJGNbFY
e3exkLwsEwKFTcz3qHKDc7mie9Wc6ZgXBv2v/UB69htr2jlO46pwnbnP0iYcJu8s9SDHx2D+btRb
ejI87yry7L5sevfb4ypV/rUtHsYeoCpwN+esq/Ln4gRvAxqNzpALqtYeTEnQCSXLC3LSIyrcgjRh
FM28DxX9O6ncgcBs+NldbY/F/cHVpXOZs/6z759GnFQRa3ZGsE1R57rwfU+yss7TIC4TU3GIoqtL
CDF5KlPMBZ370KbLxXRJt81ap/xKGJWgw86XZNA2pMFQZz+URPcYJJnQMjgDR+GhOLGPmQdnQNjh
3BKbx6V6sDx5zi17JUFgBpdaq4gquBXheoG08KyKCi0aY5+W523MRjBHFhG4Lca9pxKqvvPdFS0Z
F8526A/soeYO90Ak5IsQVvYsxnb3ez9H4tomPa0sTRXsg17wunOd8oX3hI/3xeO1A6GlTpX89525
WqFnafsAcHWP/maJW93fIfv3IjJECkDSGsguVTt0J6op7jSr/GI1XEZZzhQuAFOZ2BEvOsAeCHbk
DZx88yY5S1wfZQ37hSFrE5iWlJPJry41y2tXkiK8W13jtZLjSpt6y6Yd3BJcWs+N67J9Q1+J8CkL
cNQSZRuVq0X2bpoe1mLqr5O5jIdq6r7bTf3Ccf+8ta2MxopDaKzYvhBMflJTf8iw1RLT1bKNVtYz
/67CZaJj3RXGri5skiJMqpHKQcpQWNZpUp9vV+6y5ZbXyfQl3cQUeytyRmrsfnV98GrLfi8Nkl5z
HJkPjQD0rhD89GZa0vVGR1vYD3W7N5rmPJvTHV6t763HWputoQ5r5BiRbYkCkLy50QzTEv3eNHOL
r8buvjQy/7VujheW+aKSygjCwJIIt02Ha5n1EtS0DwqWai3BUiR3VO4cZyjgI8nXyxECq/an2Gim
o9cHAJoC9UG2fXZKHB9oXiEoRPZmdM9yyohvrREwWRYR3lZaLsmWQRtopYHousW4R54nty0cNuNs
zKSZICGt86vqyZ9TtQJQHXNebafzTlvuvlTCGfbd5vaXTKpbRMkXt51yqorz4rQIizGo42rrTMM/
mes+qFQ48czsvVv7yuVa/usmyN2rSfIUkelMJPNy3MpF2/3+nQs5k6yND6C6Xemyhv+3EKcpRdDc
juCY4zKTCDM9WClZT8sg/2Ly+mhAAXZwQECw3/q2jjzh34CAu5RMcLlzQ3WK56C23tzRaRO7nGI/
lQiTg+wNLiKISPFocr8FTu7/woYirPkwrjs6bWk3StTHX/qeqpwaM+ugwvWE8ZpLjZ3TPLKhuZWO
JWNC1pfDbEJbLDYNUMbN5imVM7ylLK9Bj3WqVs9rXeNgzxsL4an52pi1FaVWnh1KQRzRmH8l+/CO
uN7icazVY947Y4TqK09EeR3Gzn/SU0rDUjIxNaO0Hglz/2V4WWIPt05SNyt2BSk5oy/Nf9TQRhmd
zq9us77qrcASYVryidrF7giOmO250x/1uRZPzqT9qK1gOpbL9NanafVkmeJLm13KZVw+myna+Bo2
KcbMYiW2XlfJYFL1GRhZfSD2MPiEbLSKXrJ8cHHb1hxR6xwGfavvtpkiztR27kY/X86VpNy48/vD
NNVBJEtaHWWdrSG8Gz6LFeF95qSEeaXkKqFeveTT4F1N/2blo9/E6zoON33to0VKde7sHXCUdqnb
csMb/gLuO5wbpKU4ndO9DCq+erf8x5pY/4Wmribqo8icuAXMvftaT91nwiOuE7PyY7Wp4xaUj7q9
TQ+izY+BlbN1+OLZzE2VzJJ5xtTmq+HQow5rnKG8qcqk9tIsmVbcQkvfbPtppNLW4WznckDAjAtE
4gIjYdeN281LNOIL6DRdrzLN4rFZ2oiKrjVWQOUs5TxJe+1NMCKEK4q//Wa7L0Fpc8MbJyqrpXXE
Gv6FFFSyqRZlx7JDx2W2kpgdvcdcVBwsu073pFLPoTOAv5YCeRcDpL3qoLW5qx5ds9GOaFPj+lPB
m/riKM8Ize/dmBWfV8QP97m2/hCZRdrDDYPYaKxAJd3RK29+pnWvvhhkxyeIioezezNwOBtXuZGD
4cCm0p43w1VHcpfy/99TC9NhZMrko9rc+9bhHXBTtlOJlnKzp4npAKdaoGnOHj8RKfOsJ2uGd9Gm
pb0666Mh78Z2kfvFd5skmDV1KKnyDl0fFLzvrOzSKvNCOZBxP/gG7KnQXo1x7U+o4s3Qa2Eh/gzU
GTdtwL8hZQz0t6jYGwSK9OSmYfgf+DOziRMmjmxLSl9PqRktScPrvjnWRuwUmZu6R+qCpLlgM+7L
jjntz4//KOthu6MgzeSMwXnyXlPg61x9ihrgs9NhzmQz/6wAv8NZdm3Yp+rlz0/7vYv9+8OS6g4E
SsuFzWb2XkXU61M5ubWJeoEm85NlLX7ScwVCW3wdtQ5ThIQ5Gq0nlxijs6HSz3OgayFxJOtudfo+
3kY9jytZ0BnbLOWuNzAldBPwj6aTQ54tOm5Fe0XKykE6q+Lecip5qn1jv635Ers2RCY4CJo3hOHJ
WmTnyldcbILt0eYK4fYMlXXQE4W3Cpx84lhvI8ezNjgACe43Kgt6zAcsML6fglUmv/z5+0Hr8GE1
YD0MbiEDeK3xJtyQ+v9ZDTUqzYx4Cnxqa6qf/dUL265ApE/vxHWJjILEcYIBg7CwtG/QWFggkEGF
JMb2xIhpbtSkIpLKX0PyxH5zbfdD8yvNCooYGzQGQhREw43NTVgVNX36NFeovm1l/sR7/g+9T9Bt
oG9YSKmqZeR8GY15fbGdfEx8jHKRcJw7c3XsLxNh02HbL/z50jypHiNHiwdlh7Tq69SV4vN05xVk
dOWB0x1TKMlo0rzzOGyvGWEFD+tNdo7MBRC80dKLgnGNpJ2rxKng2FevHz6bkvR4ojBrsvjN9bDa
vjyN9reNQEgS7yrjzXagmUZDiLtsmVyuy62xn5buQa5BdSV9DcxjGIoT7F+kKqqL24DNRSyGODpz
86T6bIz6ys72tbSRutfDuF9sqDNnhET1UtqvpplkV+kPD1s3G6GxTF+deukfm7Z5tt1VXNGEp7uB
0Iu9D3S3eTkIrnl2Bg5LWXs0XRQbDHzDZZWZ62KaWU+mbVhwWoVYxd6MxpbHAAtLbK3+HoV9VGhO
lpi5O57swjkXwPB7wkD5LUV1QkXrPJS9cdKstTsuMMyll7YnC1smVLUDLO+vDx5lQRiGzeCoBHXF
JaHq0UxwHblwCEc6y9YiLnikJPLDlX41Hd3c8+MqauE/DgDvWhTM3be0DPxd3eryNNcsA0oaCXit
89cFQPyca3N6UuRBMhQOzyxl9cqcw6DfWD9acgnPhF+CGFv6ydmqB+xV99nc+wdOqmYnHUPEgakl
/lKr0O06L0TMFynX6V42aoe5RnfzXF48X7wRJYY/tHXmqFMLuULW7BzWYfap8MJbKZxr6xZ4GJxz
ha0sGQqd0NGViDMqF9HktM5dp1XPWd1ZiPkXg76i7FkCwVIKH+xMN3+UnYKQbqyfxa1bw+sM2LWz
ooKO/EyQRA2CpIG52//lBf/g+qbUiZYswhRoTvzIPdlTlhdzn5H60avLtMw9tve2PcMn53ZxT059
nKsOaUadveoVKXxemjZ/0Usjg/2wyaBu9Ikx+R39Q1ztvzeZ0ildK20achjp6qZmxcyiIlj34paY
7pvUr7M08aaNXUimLmjCBnrPmmqtFRiDW4nRcn8c9pL0r875B8zAOTTE1VLctN4htDBXjJmoYKjw
znH+rJSepxNOCH+dSL4n26n2nZ2rUdew4kIl8bQb4k731qsFwN2J4oLLKQtNFzwtZR4Ph/EhK9z7
MjP04wKcOlYSf7xPqHA5/B9n59UcOZJl6b8yVu/ogRZjU/0QAiEYQQY1M19gzEwmHFo49K/fD+ze
XTKYRu6sdXe1VTGLCAG4X7/3nO+UaI/M68Kz6EamN4idRlwrnYNY0r1CsmXuTMU4dpPDYCissNBY
d4Mz7mVd3LD608Hu6ejkzW9sxNPeQDyfheQhYCa8AVopthNo6oVe9y80RP2xEjQSAHCPk4WPoJU1
9ltAL6D/46WmVbdBp197Ya4fUtN9BMteY+drxx1i2QO17pXwPBwiobhWZ1OvwyhQIPlcwTGpcVla
T+7Q06PIM2tp6x2dfkjC0Af0215T1LUIVQyLPR7HDsO+Wok9WQ2ZL5Qvhb4fZ8FYF2z8mKhvnfk4
8v7mKBwzZ0rAUpx3G70e8HVPZb5y6oYNI9jYGLN4Mon1eP78yQAb9OGuxJ+hq+TykEBF/MmZiFLN
O1pNmT74xVSyZjYGhps84CRqTgsdADrGGOzKThtUa6PCO5zzFLu01XwTUu2KkeMq6k0OtTZn8Gqo
mxs4nVet5ajruiAT0/Q2rlZhTyWxZ6t5XbftYqen4KJH1pSIQQZccwtdDptCEQ/eWOQrvVYh+OuT
gZ2t4d53rX3bN8VuQvi/sAwIb7Aht8mQpOj/c4qYJr+07cLfGYqtLvNZIFY0xD2MyZDtGCIVa6ee
7tluup2ZFiwyCSKl+nmsh20wtk/DgD+6MtODo+nlZRxgrI9jxdnFbQHvRgexraTo61xbFuBB0NJI
uxh2YR0TQi26G0+brrvKa+bpHcWQgr4MiKHhy0zaOPCxVAeG4tzBkTzUpYPwwh5LP2EzSfGCXEF3
3aq6sUeB0qNkmEGpdGh3udNcF5YnMcXl2drDYrqkz4nwJFYY8xrGVVoIWnBqTj/JpW7PMXtmJCcF
+xRIAs23ucBGv10Rr7ivMInjoVWPRg9jeCytTYihmrOpybDAjHdEytAxE/VzJ7tfwkjTBWaOoxLU
zTa4cfMGNJwuSvz1B6GG2ckAVnLZJd2yn1USFl3wlSZQutQVb9htaXlrITFlBmIWb6RyDvMsX6Uk
/lFRawPUTvtHnOTBJg77Qz9D5byo0Fc2oDhpYoeqZkSCLWjgy6c6gauBRMPcMA/Uppy01Zi/6OEI
vMQwQRCI7yJw0W+PnR9HpzatxKVHvNzKnrxmzSbe3BLkts8zWE/s1BdNzhBjaBNx9IpnvgiTM/Jg
beN82CEq4S4t6ffzPZqH3phILxyZrZROu57s/sH2VkFgmHu9RBJHw9WELuBrrdctS3OMDgZGlCQe
fG4dcg87O9qppuIPiG1WilIm9GiDU69rqa94FefAIFaBqMIjjFr9ISFSdjdC/3bVyNjpqX0UQZKS
xmc+FIHGxKVtKLYjgMSOG20Y1iLxchlKVE6QcppCQTXCDloyqIOdisKWeoIbILDNGTKhnQqPj0VO
uOEtJ9ql4Bh9ORY/GNKlS6/3qi12pCRE6V/CkCTSzcahghouy8TvXlVPnjs8hdb0OPbOrm9Hotyy
6RfuG2pNPbytvedRj46NJvJ7y2hvnVjP9maKJzmra33f437VKGI4URwG5H5SMeCi9Uupt2wI1Puf
r2cfC3lm8bQIOVd56OnPVS2pag2qLiEyi07vOa2w0eY2dMfKEDA0UzrU9NS/UNL8wRYGtAR8FKxV
rvmB24lloFUlz6ifxdhTsyBAy4p8BoCd5WMh2KYJztCWvHvg7fGLkiMXjaYVrXp8oHQou8cqxNiu
WcxsCngnUHYXNcCXpU3pt1CFsrE6bI8xOlwvu6/hBwwxIdMm2X5B96LqibUIg/DWxVOflLrfSonk
uY2shTooP3pJNTFX1UZ6j+Ex/OIg+4fP25zpMRwsge5jwXu/baXqpNJQLLnt9Wxl9l3FvG98hHLd
rWg95Hr7+Pn3+4dzO04JzsKEnc52kdccgDcnNS0XKoeVbPB7gMcLt3GZ4I/fgmIyfGwfqAvGCH54
B8VwBh7jI/riBvu4TxNfwn/YLl3GUucnxcqrEx7NZgA8XLY7s1MDwN7kAwb2apDRjS6owKICFz9C
yi8apvNn+f4Uz6WdOeSVTxtk47yTv3nrlVrVHKjawVfjLFrYYqm1hbLj7T96eq8CkbHXY2k8ff6B
f9Qz8R7nc/Hrdf91cn5z0TDUagtF9OAjGp63Zjbd0q601edX+Yi+pQrzHFxoc3A8PZmzdoyp12Gr
mtxHDhaVFTyrCpkfHdnGVHN47Jq3CykVQTQ08xzGPs5t8jArkOtk+lU39nSL7a/Slv7weaMcI5OE
JhGZbOf6MWzkSQ3pZADIQ0MA6eGGM9my8hTsAsewd0A+qcPh8w/iD7JT2KBk4mkg9LnBz3F0tWEH
Qe3VvT+5jb5Nw5KUktFdhBeIwMl9tJJ7RWG8DId2LT110cAuWAhnjBe1hwyTHt4GD9UjvyOljGMv
HqeYeRc0WASP5kp64TdVMjlUtiKwN41sjpTtzaLMmmU2oSZD7cXY6TYjWH1OE7bDbFkM+XOVOqo/
DsGJdvQEVIU/iZ7n3kJ74NYcIfGEPw/T6MvE6dgxMzrfKq7yEqEBWZk0QPLwSo+DU4OUdZNniYso
34Qo3GtkaJDPqdsQLcakaZiMQX4vKYZ9tjBsGLJYVe0tR2rVD6OJLd9QJhJgfuAyF1+I9/6wloFm
hWvnzSY4KG3vn69k4F5DFtv7cSa3k5ceg8GLfM2Rvzozzlf10H3xZf/h2cLJOEM00QwyJzq76dkC
pTSlGPzBovk3DDGTVq72+R2lfzx28rtV4tNUB7ukfd5rVHDpoPFIB98u+4NZBz/BBjNm0SUBR5Um
b/XqMpvyWy0MLAb18dVkN+FGSw3DT0yqs6DsQ776foGYftl1gThq07Js8uEuqC1tiV4IxFIQfHEu
+cN3MXcsVQ0NFY7517P0m2XHHIKqb2ql92uW0QHn0SIiIJ6bBaYNAhncRdlXHMA/rOw2yilKh3ks
5Zhny6voEuKO4qH3Fdgy8Dy+m1lE4Gxr30apr+ZPbkwAMbqCrzyAunP+ZvFfEb80+x6xNvPYnx3B
KNOw/fUkbAwoy5A+omdRkFxlbuHXc27IhMWo1al5u45JDAbh56qV066yvSfG8YiBuoF8aEv0x5hT
gj8aFOL4jfKLckof5DTMBym1vx9TihI8OZwPSKgguMCMdjL26vUgwwvSeoITHEyI9ByyFE194uZY
hppk0Y+IIG5AStC9SC5IYXRIyNSGtVkNw0qQiLIqXT1eQJspvqWgKKl7dkqujVclzOab8R7qi7OS
IUl0BODUiylI2KgYGPiWzbrVmJNFy1BYfhA4+kJRXRpVrQonBybpopCDRW/GJOcocPW7IPsBliVm
XQxdH3BKt4SoUFwoMLsITtJ/5a36WI3GNnXi/qSEpbNlAsqw1TZuGnLtD2qtOwfT8NYRAUa+Vhuk
Zer5uini8LIkRhfDhNjmCQ5/tEX9vjQJIwjy6TLk7LwbqinYGOavUuNozDRHWyVtXyzVWJu2Q49K
W2tPaAqLmxyq6xo6gLIrGMYrtBIx7wcLz07uzQ6LW47rcxFb3TW05XKnqtnWS+px7THAtkr35KEL
pSWerJGYpq/q4SoZb1oarZeq1V8POtGJoTet3bpUL9N+6BZeQG76TOtmUM6x2a6wdYhsWiLd+aa7
HL+8UqUUlfZDo7ZLiRBoXbsXGZwmLZzWJCIPqyqT+t4RRI7Qrim7m1ALdiHSjXUsWZYc3OMLndOu
hpJsV6LF8RPk84nMymUycKhRdQZk5mQjPeOwiIKhHbZ5r/pRFU3bQHM9nl9nhwYRikVtbKI6g9lr
KcXWCeylQajSpZqMa00oBtqjttixYKE0VNFYlhBAJGHWFiODZaeLgqdjVO6zTuyoN5O92zvgW8B5
KeHRAblGCoNNM0wc5Hx4FKMX7Iy0/x1bgX7hxm10YgLlIYdAZJNkyJeneyXGs5hIhEj6RDBPWIsH
QQv2WtGPXWKn65LW4lqJKuVRv6049F0EMWqYhJOtVKYTUK5u1dtaBU8c+Qg9rqc4rRSM2uSXm/24
Axjk970d7OxbtDQUp0PUbUgFWsLhNA9EV1SbHMmWbpbgobTh58DGvx9DLToaab4K7Dl/wIHRFXe5
tqgyu2Ka2NdrPTK5u4OS3T1cNKoIvmEJ3Om91121XgAdKyWOyXUYNRNDJJe1lVp+goCNPo/ArpJJ
soSr8IZnGM0XBetySJPj3KvPI0NcEAl18lq7OEXJsi0YPbf0LrZNra5AGQSo0QaCDiOvBTofs1FM
nDBQMU3XWW0H60aDOkPsVg180PZ4TeaBRIDoiPnVjC2xi+Zg+QA37QxNNjf1VzXrBz85kzWavSYH
BWwhHsbq9zt5nU7d4PVO5cdtu8VsB0gf/WAY5/FtG4tla9W+gmHqZ8AUypnQrImeHir22I2qrKNI
KrejasnLRLMBLaZ94ZOMQPZL8sPuJSHtpUXY0ADbyQlRbU9TN+0DsDu+gb6IbaR5qGga6YS8Ynxs
a8zjjb2uoyeYcpdmTGOME/pzFTbfP9/oz8vV+U17DHqIcDZsOEFnbzoyEuiJVlv5+d3YslmIbODJ
ofVHBjtRY1GvlEvohfVXpbsxb4xvzyVcGL8DLFFqJhsxxdnGmWTYu1OjrEhz6p76muIPo3DGcjM+
aS4exzRAAzXY+aYjiKuSerVJ59zWou/QZE7ujRcEtyE7F7Il6NuqzDlsZNFNFCYB7eiG9kSI2DXJ
0U73ler6TSl9w/7uIS/d07cG7KaOB7M1GnBsAutM35vrPNfhp1mht8hF6lwYGgIuu2fakCgOyCeb
dJCoccShNO6RoGN8JmcD2utLYugHD/H1A9DVvdPZz/DUu8vC9oaD1Zubpmb9aAGQpy0BvSHoYF9R
HGcpB++mzGzj6HTZTRuow5ap+0aiqGALxSLGM5Pso3LaqHUF6g11704G4DzZSRKWuH6tDIIYocD7
EatU+yC34xUCPVAEJtILj258bnB2j/TspNfBY2cXN6NFinpZ6dTbUKprvoAbsyt0BL86Q6q5G8V9
eQjoKKF62udkGkZOI3etpbR+UYoCNdC+IDXJKZ2FN9W0cmnGxgJ8PbT9AR3jZkQpvbTMEtHeUPYb
Abp1rY3tI4olexl4DSNys78yMgCmHtIT0H6theDJ/T0ijqOHCIFOKUYOGOX1kPD2gOrVR9TLIA9V
obPVHecYn11CBMGqU8x7cnxV0gKpOXuQ1kHu7j5/QD4EXnKHYuWnOwT6QAWEclZnVSQJxy2eQT+N
ixEkRA3DxzTdVagqu8hM8D6Xsba0ab9Ylc531iz7UEz7OIxpTKvbz1+NdV6Xv74a6n9ygynNwV68
X6REZdWeaXWVj4ymWnQR6RWT/uIF2i8njvZKDr3QrkiZNUpNsEbaIYhi9yrsvBZ5u3zu5m8WI3at
PCVB/TPBANeUPfw/Yd3A7FuHaS02NEpPeVY+0uJGp6spyKzYAdK4enHF9NQIHS29U1wkDbEajsFi
5piE5NTJkxoVz4nIjaX6aFfCxAJHuqMqoyeL5iMQAKw/FQ7prCWKu9llevNLdc1fQsZ37iTkkoSz
faLx1H7+mZ3LJs4/srmEf3MqyLqgQe3DEjfMpDHklZIeXxKekJZ/+/xKH/pMr5dybUe1oK7M85H3
lyJ7h+NZnle+CJ2fYCiXTeDw8czN1c526UHTjQVhqazbDo5nj+vy8xdwfhqZrw9wa0as0xrBw/b+
+hL6rDdFYeUjJObYQcU+FzbPmWJcY5vgfkHZ1wThnU0izudXnt/Z2XKOJB5EEEdhpkKv9+2bD5kw
8Iq9qy58EOyc/qS6w42ODQXqwecX0v7wHk34IKrhcdRzOeq9f49YzmtSsarCz7LqqqrHe72IvxUW
9DA1sjHQG82yKqt2A5JHWaCga+bzUTAVkLK8S44oq2okGSoFKHqRS+vkoDOcl9vxi/6u/odPBPcg
1kWOoy4ejbMntQT7xX2HadF25Eknss3EDLHy4nrr5nMdZKr1AbD7QsO0waSZ9M0UFaCVUQ2T9Pxt
UNxxRyrYWuXoxVv5ge5sQp6f9JDQIL8Y+nUdYreTcTjsQO2Yprb+H37SjPVU/gfum+445v+zu7nO
0zJsPIYkcHS0dWOnv8J8XvsLez+EUbYi5AJlgMjM00RSzMmNBb3mOYdWbHTrOUtAbYVZZW91R+hX
SGY18DsIdofuy3vi/Cw8v9I5HxffBrA57bz/RahspdJt6aCtoGWQVrFQR8v0NazMy2g9uEl/GpIa
lEL7iGBgR0Vtb+B8Y8HiYIpmiD0qy21tQQrfYAf7zz/H84bNv14cfW46EjBnzh9KYGPgVynfQegD
EqHAhnk9dI+fX+SDLvb1i6KUm6OQMZCef1l4J+MEcg7b9FzEuEP7awwE+P0sOMlEvDSWsikRWYVs
5L0561yq4eaLlzCvLm/XgPklaBYrvm27OmX02R2vRfAiWRNb36ZVcu21nLY9F/ZqGWDSN2VK0eGc
ogYJWO5ySBkCpnJfvITz7XF+CbRCTJr8NIY/SLLizA7Lup9a3xmNa3OU5AYXMyGgDy9qiR58QuzL
VGOKVukYOwvkmtbGyh4dY/xKrPehg/b6UjzNgP5jc9Y778+oPTG2OiYmP49QaAJaIf4xwQ9HUzLb
DI3yQ/eIR5FkzqoagnwRGfUBqgrS4fA6Nu1orZXFC6S+TS7IGy1S9PdzB6AlrXFTV9W6mZSOitb5
Mnf9T5+hQevexv1s8WnOC/CbpZxZdhZVVsydRM7nTtAQJlq2W1cCT0E+FcdKY27de5wTWnERo2ez
jKMScq99/l3+4bHhm0RcYDEq8vTz9ROVtAIEyGx8dB1bQEAgJBT//+cSpBho9mt5N1cOb95p6wAA
ylVaaHHa/UjMYNFI8+rzS8z3/Nkzwa2ITFBlJKBb587uXnEqS5Nu7VtmdnSjWGLw0A95kO3qQa47
uztYYvhiL55f9tk1QUBiYFdtk9XgfC9OHCdk66EKaBO4uEXxKybgxYiYRDtYvj5/f3/4ltgbKOKh
lM5yqflmevMRlrWSoNmGoR8P+W+lQjHhZP9TnB27PBBRboK5orEpCd9fw+oVEWXUoL5NRjW6lNjP
4O0uqMTDldqO3vHzt/TxK+Ny7Caaq9sWmLCzu0JoqYTho5DKmrjPdBIvohr/hmLgNCOsFKYqqcka
kY+fX5WB1YevTbMYGtFvJ2qEqfC8yb35KCs19jJaIqVPrDNM1yAeD31uVquBGFLNTpHOT/0hCxne
9w7c9M5z1waSfHQI6NkZb4ltPDrqZkpoaWFT3RdYQRdd62Cqrvobhp1U/lGaXNShfom5GeINztW1
RD25DQtEB6au3Gn0IPJJdYC15N5KDRr1qvbSadeF9S+MAPVV6wTLGgYFXVmvuIwJMEK/fYwQRWys
vg2XGRrK6yLUyHZQ7pUksK+nocA8qQQ3A2zAFdPlflXYdPTCkCSTthAkGJa3STeOfqs1MFJR2A1t
7O4UtV7oSqivzFAJrgNHtPtmxJJsqXdpqK8LvsGV0hvQjupAHFqsBV5mqke3iLSj19J1n8Rg/5gs
5ZeB+QfAI4Vh4KabWkB6lIED8rpSDL9ruE6kiSfU9EyTevcqyVQyvbwaw5J0yXNTRYixFEd2iDAu
DPthqfD6FnWvYjdpIG3pqVKt0knMhGALhM1sv5kPpHJ2leq4NbKu38eeom04aedk5a28efLszqxh
uEuX8KAZ4D13prmyqVmTLMfoUPPd2ILdIZPklxgY6FJ6eX6JFY2wUVRm9bQQEgLQHKyJuQ+S01C0
kADgOa2YrEXLiHDSJaUb/AVZNfu8j5dt4/ABxBWWaV08DCZ928nwAI8nndjWup/kTsGHR4C57jbX
nGX8GoiDHxTIchTcoAv4KViEbT63se+mW2NmFMx5J/Qz+m2jejsGeMl2xDvQa25+qZWVctUqJrZv
W39CJMLH5uKSNfIO1DKO77HdCJGkS+1BixgLDC2uQ2XGcgMyXjt6VlymbnCZhETtSCs1DtCvMjXf
gFWgGR3rK8dEpqQ2bkGwKb8c6cMJPGKzDT2TXBCiM49gHOqt4XbbSlp309QoNwbABQafySN+UW1J
Nou+0qz8uhCW4ZecR/POCE9q6leYrpdQNNWTw75r91DgPbQu67wPmH5wqETEGldLnuYeY5Ze7YBg
tScsnd8TD9uMKbIdXUINHc6cKhs2MGggYEwtw45+0i+cyHz5fAk5P3GwTuI6gpHyuntr52rAXDCk
zDur9F27DNZTa2kLtep+uC135udX+sNSBbl+njbDK6H2PluReZ7qInG5UphWv1vXUFBQ0D2287Jf
fFNBurXKV0LYjxvNTKKd9wDTtLQPGNXECboqpnvlG02artKwv6ma+TmRzLq9mfJNAnaNQ3aJshi4
ALNm/NwMGUcQ5nQ9drn+1Yz04zarw4zmJEoKHNQn52zrg/jqVZBqM19zMdF6Y/CjlJctwRT1WJw+
/7z/cCl6PpTNHG1oRZ3v6H2Q5YYI6EGyrj85I0E0nbE1YdjzjD99fin9taH1vnzgsMo2asH8VHXH
Pav/SscuJXtA5MsZ3REV5X0cjjgvrSycE13QlGn1Ig+dcqva/UpYjer3eU9fB4p6Hdg/TCNHYkGu
BinRKb6n8nuBtXQLOhRYYD8CZeyq+sIzk+9WnzZ74kH6VTozmRJ1xgdGrp9WiBiFnU9E0c8ywIiO
qNpVyooN63vJlMY1JGA3Ae8OoLOkxdX8xg74axxJPE9siJKKOEGmmD2e8MJCXhPqkZUGjAHDSvVN
T9DB9KKcVn2PiDBRmK/kiurnjblQa+tHUhahjwv5BBovXeCrhYunfiPw9dfIuYK1Wev9TJV7BUMH
sIjgunSKmEbXIrXtxm+GWF8kGGxxiIuXNravECobZMyU3mEyrG2FILnvhG91tk2OAI4RN8lsX62I
/QhF61ciNteihLTjiaReziCXtJXJrnF7LAFpuSV2oDz2UW7tqtA5EFpBrAptkbXVuaQtcTfiA3vQ
k5BGsJ2StCcylZNO5qwykdqovftvVWnrvkRqeEEooL3LaoZErP2PzlDRz0wIr3LD9Ww3vy8RTHOi
L3+NWqhvcxGkSzumb5EBvS3Um7gP4y2WK23RlphYvKSI91QoiDFoeUHBybeKZv5sWHsPZoX37pvW
VMqdU7CSa51+adkl3mm1O+aGzSNUGcqlaMc7N8RFHTi2vhLOatStkLE2bgTrBme63EWF8QvFaHtR
2oDlNILht8aQ3aQhbpRYDu5Br0esyJrL06Lf6SXU47BGc2I4TrVBrb4HBQNRUWD27sbYRLZfYJr8
QU5P4ztZed1Q/1zost9JheFh5QYRVU2CNK24cpmArSgiRvreleknOop0pB71dTT6GQK+PglXOWaq
nZErNwAjZ5zoAYmIOPQmnBc5URsnDt0adixy0Tj28QHaIEEnHg2tzQAmw4kwJm9TQDtaq21+FzVk
aQFzoiAy2mqJ24+nsNMoAqLqNysiItwUzCQMLj8kU2klonzHaardyFrfTlpY4cTAKaUoQPeJ7mEf
j6G5KTV1Bl/Nseqn30GrPXpFlV0WtcoxC9QviBKyRaz0JcmqaR0xayDey9jmVE65nlkHnk9l0WDN
WcpqqIjdgDtmuoq3aUflpxyr+1Qa1hV6XIRXIbChz5eof/Vz3i1RBL8xPqLNgR0PnLvxvlQODHDu
WH4Tv+FcvUwsnuQK4CNULHtZjNGFgLOyHWq1RcMfgqQ1JakCkGVzteAvmXUjhUWaTSJ2aiEz0h3I
DGcxU3ytEifE2NFirDXjaFsLZAjfecL5lKXiR5P7k+Y43FlZb01FY9riOge0BeUiRmSyK40kXip8
ZJR+2Bj1zDsOY1ddOEX05DTubySRv+24WlNWYlU3ADMwLD0WqgnwQ28Yc9VgCeJRkg8sHohNcy7C
irW2L8PsWGa7DmbeZkAJfzENWCyy7pdFX2A3GdOd4gJCydwcobxEtht6v9VGLhUjLS6GoCi2coiu
s9jRFsY4ya1n7IShiMui/Ua34cGSpbzuHQXaldIdIxk7S5RBTBYGFbesEvrZ0OILJrRl0BLvchhI
fEExpK9Q14xrU5EQr9Iov4q8H4P3lBv195iqzPHKaWeH+o2liuZSjXVo64aNNy1L3Wsd7gnSQ3VZ
lG58FVB4T3q2MTmLr8zWuUwDkVzlozdiVeKYXMS1pPbCIVAq7ma0w+ce5XyB8INlrVmVnQulp8Vt
aMu08RkYMcXzLHkAyOKBwBEuPquOrBk1mZvi3X7M2+kYAkDZ5Lq6GZ262meqG2yUlSycamdmQv/C
OWp9KF9gTiNYQNFgOxZcyPM7NhO5NTk1OpupksQrVR3pFmS69B1vzcjqH2YjhkWF03dplrFFpW6D
O4HkHGTKk8HztSFINjUT3IS5JCcFBZSfYwwncMXz1jX7WYNqmZZru09xnJCj0EI4HYobwmfljZD5
3ukxaWjm4O1RV3iX8Ww6zqM7SJNPwhtC6K/RokjNq6mDzjnZrlxObRatpEFSYDcO7bJPTFh/Sg69
h2GhcExtQdhnu8qL4SqQwibYY4LUUR4ak0OCk+AuglnL6jByLnxdAf7z5/Bf4Utx+tejLv/53/z9
z6Ic6ygUzdnf/nPzUlw+Zy/yv+d/6//8qff/zj/vioz/fvpHjtHPupDF7+b8T737vVz9369u9dw8
v/ubdd5EzXjdvtTjzYts0+b1NfA+5j/5//rD/3h5/S13Y/ny918/aTs1828LoyL/698/2v36+y+L
wvA/3/76f/9s/iD+/mvZ/ng+/9Mvz7L5+y/FMf+h0dBAMWg4HBv6l9d/6pr/8BCvodNFioD9b561
5EXdiL//0o1/oGZzaYeiPCP/Ya4CZdHOP9K8f9AZodnORBQNGv/31/9+Se++uf/7Tf5H3manIsob
yS+ey+S3azlXQMxomw4uWjSN7lkZXQ/9MBaGE21MB76dYrWRnwYm1WAEf6RhFevkzCmt4W9Ubdkt
xxx+eMz9ffDiSrsUfTk8DAQxLZrM7n8OxPvYBJPtImHCejG2FZVmlF44LnyqNx/uv9/J21f+qo14
/8pxBkLhJ1aCLiXy2/e7EDttLDFBh5uss5YedEIEOh7a1aY8RKPlrkaJZsfR1G6TlBnDt9AOAPlc
1uGUw4DHmckb3w0em6ubOd8S78oQnNsobX6WpcpPkjBfExpxUr14ejCZ/tR28lToKQdPGWTr159j
j+zWo9vfWmHlLvuevePzd/lhjqXyHhE3Qv8nFFi1X+fjb9tSaZFPIeJdv5pfVDUCjiwNjUi/qWYT
UxjRt2XLYTx1NrYa1gB4CBzqXfkzHSNMgRpVfE30z85Ba+BEKNam3MvWVEr5WqUUVuf1ySW9iEcs
rMPtWLlM1LkTPn8br1yQt18Wxn3U6JQNgPlnqe7ZaNTuh7IdQtzs2D2ti3wYvisJmrNYuhhbNalz
qtH3TLucY4JgCx+PQoTvLvGuWRvNHc0hYweEaa0W1fDF0faD8IjjrEpUtz6f7AhaOJ8ao6PvgECi
iOoVl2lVYQHlgdXcdMaLkrUHprj41w02Jm6qgYR6enTczMyTi1NlnmyzcI5lEV+IzKK9UE73EDrc
/eDdNaFeXWtB+F3AH1qQpXqpTL21tkxZ+i2z+4LKg34q4phKb7s1Y1WE6qZ6OYjB5EwQQ6gDRwhp
A0VNgDjx82/kg2idt81chFVmlsvTqD57fLSWREkgDRqReuUtMQDNhg0So75u8GS3G7aVcRczMs3a
9gLks7lPA4O0lFC7HxZ1zXyibAJ8gkYFVyMt842T0Gvpq+wnaXIHyMLPWoSeUy3VdmOQutCKqbnq
YVUao7PEnGAfh6bYhmhlMBBH3QWHjgcgQNm6rJto43kZZrvMwMSaNHc4DH0pwgtUl942AhTUWhQx
cymRc0jA08YRooPwuDMD6+QlebFuS7Mjl2GMVh2uo03Y4ISXJRlzsdJX1+GI82toFqZKFdaa6TO2
Z/BdTPY2Vtw8q/2UXzAWWQx0Lza2BZx5JKBNjrn2hZj8g4qYp9tl2SWnwkNKzCjk/RqG+8TOplFx
/Y7pxZr6GHQbkF36eG2xCN0OMr9FkJvegBNR9W48Tu2pqGcgrqEAuWjy2icbpYRDbh5I6DXu9YwU
xqIIVzgkxzuM62LBgATCZ9Y1vsVhiuOzUA+4twGa6t1jWY0VPT+I4wwuV241KpckAzTMytyOGAtO
arM4cmz05nKc40D4h64Y957enxoiDdaxhbUWugNar7gBx9g38rvS4xMlSj0+uvl0Dx910TpN+c0Q
+3GsuVg97V7hKxmSDDmTDzA+jU89Z2NaRuTjBRA2xTdRtoSVsTJY9jAdWlydJvIGxX6ZvzAN69pl
WsCyccEezLE6xmWmxGSByga6ApHcZgP+E6v7pV5S537+7LyGlLxdzUzED8CHmE5YLicg++zZifIs
nPqk66CJAawO1RBOQsC4dQwsQlpQi72uZLqyaaK7xpbWBZ/wJuIgsdaY5PhtMWxfV2ArkevICLod
wn7OdkTHlnjuP3+xLLNnW7zFKMpA0DCP5kFXv24xb7YQzSExvCUq/V9b/MSmuVG7crwwyhjYb0kA
GJhhZYvxq+JR7X+0mTKcxiLaJmq+TSxr2KPMdkiuHK1jrGUPo9bSIYkzba26+FUjpZXbXPkOcbtb
CiMC+6qNzeF1vxpt/RuDUmWF+4uhQUCogmkga+u85iJ2JCzZ1EBbF8SQ+hWn2Onj8JAkExsdjnlb
Bu6M5VTB6XokiaObXyc14jmdqJEVV4s2lExgrkAtT4AKL0ZnavetQXRqpbKGhMjwMQHeotVajgN1
fh2ae6uYqnXmyRbcpfYNElPHANgsltYo2kMRKg8GqNdVX1oNLEegqeWgLwtHyJUeyOpUqPiqQ5RD
ewFbkQNHdgyd/j4Gx/76+Nm1ubdjnR0OC9aFHOxh2f0vws6rx05l3aK/CIkcXlfOa3V0t1+Q7bbJ
UISigF9/B/hc6QTpnBfLW9ttrwDFF+Ycs6jTfU8QJkSWEOmIyVWfGRx0nkw+Rhs9xFJIuVIwq2uy
S4HzsihJfCgaxzw3pQWSYj4S/SENTq2WYQdY7jQzAAZDODMEwpqxkBNr9olH0LOvwu7qDDFAxiCO
1jJIKXcQK2/T0B4PasLsw3ya20ovy62fGAB9yoSZQp+fSB59G2NreEBMi4Twn/oRiGhXjF+666Gv
87ynxhp+eVZziyxyZVTCJ2/kYjw1Mv9IHKQmjXErANCvtH6m3GnaHOPp20hJKwPcJ/QCkp0+/aR/
9lrsx9DTWpIYSAMaFaYFzSceYSm+JNJfZ+rMN835UD4cvcBOL8CH9tyO4Rl31c3P7PFUE+uxXj7q
lKHAvrTL5Njr+dtycFV2355BcNzNwiZaMxbJBw7j58gUHmKghikQWE7EEiqhs+PxH7T9gffSX9zO
sFZFVTWPxs5/Bk0FKyaZKtB4WrZDAPCRl9GA1JB5FnkeHUs14GMmuaaZPd2s0ZiDRjSuv/lsKBhE
ziPMcSWUkW7CumuLtdchDv3vd/niCPrnI4mbnOIdGwRFFsJE/d/WpmPsZ9kg+3RvjaM6QCuz9/oQ
WuxKx1dvDMenAE7VGFRHIqi52lH1OjKu1wD4nJ3PRble6tmS+Lu9MQDaYwXAXRj3p4gRJc5l19vm
Aalec/CBgzx3YzrSOyXG6G5Xskf9Ty96L2VcXY2sfAF8umlk2O5tjs/D5BGLoT+Wq3oAKvA/ikvz
P7p7JOOzkJmMP/bgHMv/+hR1EWiTDBvistbKi1nFZARQ+O5Azug8J04dHvoTVuLMAl1fENW970cD
IvQcZ4uNBuOD5T0lZL0zfGOyIf3B3mDb5G4rYGbKyLAxstTic/LMb82gF5eZ4Xv479+fM6+X/+X7
Q+pBX4eVyIbtz/DlX9+DVdiQS4sy3edh1fFUk/GWpFPTJqyx0MT3vKgfhelhdklQnTXEpt/B8rI9
u1djzPTVzH7ZPVJpQJwYMeKm2IexfMtmI41ljOrvEWIJFgHW0B8z2zlmcaof2MR/wAWKV8LJ/hjI
+FajlB9NWujnQKU/ZY/oZGo9YK3KmR+1/pXVGcAI6xwEmb5b2jot1b9HcgCEZBIyVLbjRrNJL8aw
kh0bnTgQLxLpuhvdni4J8nkj9247QtPTOAGAnl1TX4booN8ZlG/+x6f67zJ3NjbcEwgWWVmxkVu6
33969I3UEJGXzTG5NEGbOk0A/NoD2TC0VftUEttWhOrRasb4kIa2r9Opfw1YMqaVVj8PaF+K5twY
hL0aOdNMsx5A6I5pfWDDlp2DdssQxm69HMrv2Dxjft0MxMO8O0LeVVsDk1RqLwr7Vx+W/QsQEgQT
ZXjujMTYwzkAtTX3YlGud/BNjC0PK475KX6xgkxtDROIfux1Ht69ctNi/4EBVu41mIfrPo+eqbXT
3dCZ6aaJPXPbW/qf//HhzVXMv1ySjB5o2AJnVrRhFZ/XkP/04UEH1yxFy7jTGYLvmBTcUwjvZWgd
w4jQ00awkvDweyFWtmC6FuIcsXpSbMa9OOgvJbzEaOvkrrWZCgaHChrW2W+qe5nJV8ytxhYuGXWj
4Hx1mlYDepR57tpo7deAgDO4pV50xfvIyeyUjIQnrYVtZFCb1oy9TFvhSKuGl7jXwjPBr+uo5lFZ
2YLxpUvgW+2CrCZgbIzbu6yQb4xlfDUlKFYgTfVOi1piznLlb6peT86Dme+jzLGO//0zdP+j9uIz
RJDnmujyKOH/PZEGfPRoDI6J9T2RASYgXDmWzI6RDmyJbdS20ieoXY37HqYd0LyqYm4RxvaR/UTY
aeeySMJNVmfB3qyRtw9mBxndHyhtCV9btXr7knnJdIS9igYlE1g7C6Tybc/AUQDkJ9XbNbcjJOCV
h00UyYkzbTMBhzJINHdVR0CvtB4WParlkEdkBZEkDZ+FDA9aND5NNgifitH5xgCx4fsVNFj5S4l8
5+aBuk4R97sYNJCLcPKPdjvwh6mutKB8ozjm+1Xykzj6mGfL/7+05aFo6SX7YUZNHG3J1s34mbCe
Pv/7R29xqf7HBUw54BM3amG8x2Lzb2eqMolR63gK7RyD/WZUCRtHW5jhipjcDcu9hPonY+Ldhjc/
5nwYIt5LQHTS2jDLYA6TKde98vRjFQTDQ2MMdRKmGd4and3SFMoY3gwVHiiR4TF4MiJ7stCPdRj4
FxAtMnQheNjiOVcpyVhd8xSxztuDGidIOwRDKwe2bom0W/QwEy3PGGwyzAt7M2GjgXmB+3wYAHhy
ldM4TBX+q67mAI/KnwEZapeqOdtOoZ1tMO0r4uZA/U1WKTeV7V2W11TrTbZuygHES69NJ90gTF3P
u+e2da9paoS7HFrqWhd4rUa3IVaoRmRRjVODdcH8FdST9/j73uok3DI78UkGYDVoNjnx72UIAm3E
euNV/tqlknuEPCgxsIC/wGd+t3WUCGUzDWdyQdLD8okiAr1XkcouiUiBQzVn7Av0kOAtzyW+wrIe
1QWckj7flmU9ic/ld5Unp+3SlGD23iwfr4pYO2aeHV31mIyVLqfj7eNeHIap/lzeo5fqWzVAxlZq
Cg9maM2bZEo9NUXNPdRDb7/8Rf1YvSrLb2+95lpHHSQgNfi4RZ+CB8wDgBr1Vsl3nehzhEWw88VA
HlZI5hvt4dmMh++6QNs7TOlmGdng5ZzODfYGbcQEpXU5WSM6vkiQ0cHfLyWyrPRELIuzg/psvIpO
FCev082d3hL7RlXSniOU6FqaOGserdZGxCKdcwoy9hYRU9j58qpC965MVJPU8Kr0jWeiqsirMcot
YW4h6vabLab6D8Do1CFKqlX+ZfCrP/gEZp2W5a2bNqd9oyZlzmUzFxkSnFquee/YCO3Rfj15Zett
qBUv2PLydRXp6VFzSnNX+mXFyo/wtOXVJ8YpsqfmAkuOucN8m3RopFdFy5MvDIIflp0Q0ooOaUO+
6Gn5ZkqK0ZZ55cmrLRDqM7/brmdZ1Uh7uHRuk94BGO3wyAbpAOqIECcB1A4S0MBuDYdeIL7xNd54
49m94NlAYsPwYDVq4LAcyMeIOVrk/IW2LYdXZhY4RMss5w7o840WFi+yC90tz7xhgx6s3FqiIMdW
qvSsyTI9654stkZijgBgcu9PXiJ85JS62hpDuZZFEvYvN9gT4PHOl6tBAcpxfJEmuPF7Heuz777U
WlNfXB54y9flZ01Lc+Z9DllqPgtCwgxNkVbQ+diDK3nXreScYHV6GbNDPl/3y9UoKah26PdYrNVs
lxhtgIvSB55yo3lIjSS+dmQOLfeJ0PNwY6Stcayi7mDFZovpyLqhJ9QORg3+oW4IIRmy8UOP4/a8
3NWGLrorbSdH/Py9WdPIha5sZNBZux9z22Bb5/cxLHyiOpY/UvbevZOu8ZS1P9H69bGwXvLCLTms
bO5pmf2uiXOd0LvimoWoXRUgoNxpPMREF7+yFj8Vik7DySt7CzeKCreTgIXZw1m1zZUjNROYYvjN
CRE4VD5Tv9mjuC/ijDAEaqh94dA91QNAUc8bh32UJrtAZtnGtWT8Ii3tszN8LMFaWVQHrIbZwfFZ
N7oVijHNFWe3o5UUPitn6TJaAyVmdsaeyzA6iZxpdEBtvgvIWKRMw6DMcJrgJgzYdcD0IK7t6inK
gh9Aod4ihYPdm5A8FH5uPxrYSr4NeVtX4hTUxCiUXvI91/vp6giseKQYaX44fleQOQG30gwS53Qw
oJCuJORNiOjdCN99iA6VNLl+AU+CbbCrrWuJD4PV6lNv9cRPBXVKvTnkN3rP373lzFGKCPfov8Jz
6PhPnmTWlWMmOReJ40MDB3BjS/1iT9N9GSLonmYdsaS9DTVJRebIIrwCCUcoZms+GSM2HItbO2IH
idYyHvunaHCeAf6HRNzeULQWm2lSBW4zV8/IyxAvuakZr17jspG0E+tp6ZOITdPQ4mjPjT/k0LQc
f2uHeXu3Uj1gZZyXxVr21Pol8Q+rjvTc9fJjMs2NFyO5D/4QX2ICOVYMe4I95LfvAxkhf1+UbkfB
Ni3ZEFvkZ5qRW2+RQG1aZtn7xq+8w4jtcRV0NVOinNnGcgDEhdIh8Kt1k/Svup+UaHhAY85TlcKJ
77getSO4+RSwvFmedCaly4+5updvJFLUpyQ6mGhbNdjrYAe0XT+545tEw2hE+oEvlgLJ0u4JQ47D
oGX6htBLZAZmt7dyjVCtrg9v9qR4iJngmy2myrxCzziYNfhnkRaEJ4nBukKM+Psml0PQsYY/qa81
qCp17Rlffraa9DdCNNvzVE+bKKKH9Yym23sVDY2BgO1YamTH9pWuXzxoRw9q5+jK7utgD9Nw08ua
sBaa7+WvStz456AQVUTkpqxqkmdGiQAjMQFp/v0SDYKdMKod2JrXhwTxGLO5FbBbhiST+GqJ0V0P
ldfuEKPwuk2kQi7dzFrXe4csqEIdfLOXR4ugoLZISOjpKU+qUZFuhP5tW6l8X5NY8gig2Axdj4J3
UGLj4zsmbcDuDwMd/Haqx45sEiaUaWEBqNCtN+rS7uaJ8rurk7xr0VTWorHpOtqKKVNWc/zgi4Bp
E8LSdcUqtw5FWznvY1q8LG9MGP2HjPXh0XgSmJeirCqy9k1qkDssHNFAmphCy6ERmxgAF4gvPlnR
wXnVQA0AtwgjhMS8UyOT3xJFsVDX3ldpWu+FXXzqpZWgZ+VH8grZMxLV5qh6mJoy1aLnARxy91Lo
pvGqBo+iPC+zXZrNWb76REEAWNSqnQ1Ek2NK9NLRgMMOV56zETXOeAtiXgXe94+YnLA9J+CfJKai
5NBr1kWN6I4q2nu01G5FCtq58pTCbschwHzHBVEXfNi0raNQ8SkqS21niYmHUdz/bMvyV5V5q8Hu
tXcCEBgwRiubvv1b4GclwFzZrSbHDi5DMq4jvRWbqTOqb2zjtkMxfHAqym+Ras3VGBaK0OsM1FAj
3b2b9v6hiNJjbnvjNXB+SCATq6Hu5XNCLo3pAdjtQFRsROQU69Gv7JOF6nrfO7m2VT2B1W3/attV
t2+y9qOyHY4/iEOXHJb9GqninOkFsTqibV+7pN3sPZOTqOuZuWXVNOw0h6Zn0Lz0mhbTu5O0H7Nm
jIQ3b1dVtCwuWskVNwYBdH5V/KjS4V4y/WEqnk0XjOA0mN098FP3O0jidVaF2crs3IHMu3cSCBq6
zTDZ1RU3VUfKBs/RoTyy1vN3VUtdFAdfbpiPZFWyvRmY7xwiIPRJ2vfwB+LkWdds7O/1ySz3zBSq
h6GGPfvs9CpiSTxBgCQyUNZzIIPyhap0xsqZMBCz8rlrnHuvyebSCv3z71GfjPKQGUO6joE73QKI
q5WoEorE5Hdj6xDXYgmaCjHcGpBkvLcge9dklpPM4ha/LMhU0k2CC7OuU8Eo9WgK1GUEg3sXwpdO
UVbIY4WSc7/8V0TUwHIvkXsSGWn9I6LFGr07gQuwrfWUHERvOIVAT7ahj7bOS1Beo0cyD5VGIqBO
/8oU0N8G4YT+k6toXeKE3CuY1ytONa0HR4fVcZplrp9RXQQXEhC/fOt72ObVVc9pgmBeDbTLIGCY
GRAtVHPPDjNAe+IMZ/BQynWWpYK7MKg2WW+rbVwjkMs5ITclGSAnku1LBgT5Ns6nu+JeOou0Xqmq
MM+GJ+/smbE9KXa9dd7A6oCecuOh7x+U0/5cTskxze78f3HSB677zMPBoBD00WfjVqkVhzVDsDzy
3A1C32CTSOtU1317rPGyHK2iJM25C7ON7wHS7LI4BuUc7aZ5Ubn8iZ4RwREiZXDBM24fWVyLz5wG
dS2Bv0P6B/XYFMUuQ1l1AHLbrL24k3vHTIytF6vsgAM5Q2UJfDqJzezNcQu+77T5w36fAVKJdoNU
QweeVyd/1FYlNsY8GlmuJc/PtfUEtJVl+EwNNnhKO9zhidud0QYbu4QrOETEjFWmnTYpsRSRKNNv
k19/i7DLcEYWGo9x/svhu9GI4b2GRFCDjZXEvJGYuw4Y1AtDb14s5jWVIsFj6PL3vGNkQeNi7303
3o5W4ZwCLX1v/bbcmimJ3P0owj2DZs4fh9xYcMAQjhDeo6yyyvyYiRRdcu/Hl0JT72z69wLJ7NEP
1F0FYfKipaDfA/G5pAbqQ67WuSvYjthxtAfswpaKVHAVfy2lEmxW3R5+8IbDnRTqvUmH5Ba15d6u
q3SXVbh+IssNDlPlXiNT8jSfrDtL42iwvY8hZ1oIx1Azs/du/iatZHonrMK6UVx/Z2jJ6JXiZzna
bRIpSXhwrQP30CVgbrvBSW4dSZJvhsZ5wUZ5WOqRLmHVqfvBb4R/+k7M11GoyviWotyhlHXhNLTm
61j4xmuUkSNZSb+4474hY84vHiE6vL/FW2q309p2S3Wv+uE3cUXOsXHNkF1u+hPJ2Nvy+KJ8rs+R
5j7Vvh6cG2L6Vs10X16HlpqXCBLvzpqhGKvOhbOkH1iRhJdqHA5TWzMOmQfmPlLUyaWP7ehCT70N
00DMxT6yp2OTdSBFqO6XPnJReQjhzlti+EWEW1jbKFSUn/NUIx+Gf+iTlI7mOAAq/bCj/qeDvd0h
804bvOgYN4Z5/ts31YLcqKz+ApNgMXbkAx2yVp4IEN9JxtL70BP2uvD5gP1pOmluMl2xc27RlBsb
qy3Uhm4A60tCyMrcbGumbu4JwnLBiSTDLp9qf6Nq+OPaZIckFac7M63NU5ZPKPXM/JtqQTpoYW6+
prkN9jcw3nxnYn/PTAk7CwHV1qnSwIPiL5+Pl/weet7ea35NjQjJ+bAPxciQ1aaOyWwCr0JicLms
nX1jCrokk5dcm7D+Sjo31p6f0VD+jLY20TwPO1TyZpiEBejZZLyanfZnTHq2X2yzSd0mNsVwJ/uG
qOqRhFG4b0U0ngsN1r6rAtHuTdwfpzAZSSINp+elimS9th8ZsY6SZ6JZi27Vq7Yj4QiMfCS6P8pI
1EFqBBqMne5Sslj6BsE2TgCJgBQ3EJF69fgYsHctW/GksRGR9vmxIslCi2T/IjJGmH434QfvHU6X
rHNW/XihKWWmoJXHQmvd12H+UH0/+26UYrozTz6OHok9gcVOtZZWu4oImoWHVFVXb2o/igBo4XJ8
8u8uIkzPujsexMKAlRcZFwS4oNhBJ6nHD4IUTvht5GUcs6vvtF+tXnsvuWdzDwXVaXBUdkfsQjVb
EJqVNFCMvQwVWQORihtSBHsh5jk4eTuv2uB+aexdHTNqT/X4auWoYBpqEOTw66nZRVDDdkNBLpbs
R4uzfrAOsjOAx0t3B2PA3AhzVk448ReBVOldBJzo/+h9QHuTshdUe1MhC+45ewUCH8KRRxbFFY/8
IOryu9FiqcOmsWrrpr3XZfWlRV170fVmlyvFSNLX2XvEwLfHaiLvph3XdgdFXvjExbiC3PNc53Bb
6oGKG3aLSY7pg0YIDJJYjelQV9DBDQyMSvjuz0MzoJmftqBRUNKZw82nVe2V6A+akzLGs1PYMWxb
XWkeVUeLZs1KQ7ec69JJG/aATHJwN0l1WhaEXQ/Gyq+rGx6JuAnKO4Z6ZPNNDJEtdbstCzRgRaQI
sT2efiil7yOvf/Jas9ln0EfXYdjrKP5Sf+OG/g9roG5OOACfaknNnAjxq4tCmArkI70NvXyE8Fo2
Q/paWsK44g78UYG58aWJhawobjWitcfSjpk6uWix5nziFgj2hW7dUle+g4Rmzz5a5Z75WchOHYTy
8vQgS8zAPCeeCKXyj4PXsFnTrEcZdfbebI3igA4b2m24ow88xZlqDqr77A1FtRBbL0Ps/S4nc9zI
qm52k1JA4mqGWK2h6bcec8caecLyMeaEPswDVVswA14kF6U5Zs+qwSPkemc7qLu3RWqiuXmzFm5Z
rqoJ8J+ZWxFFPFrOHH7sk2PYM6DDo73IwvZN2CaFnAt1eVmuL/9iFljMgmZhAjXNHJWFzr/Z1Vbv
nAOEP9FYP0pgsLgzk12YW7RfrBRyrziKujyZWdmeRDy9NQQj3ebAonIiuXFQ/ta3TLG1JN5MVhni
6a8Y8FvkmmIvWtT7k6A9MmJABgr0mV8RliUHHyYH9ytXZrCZsuE7UOm7l8EoZKTi7Ch4GafIeaPT
VU+VuTPYwaycrH4ixpYwX7LZS0udLYPkUqhKxr5rh9dIj0tcSwZZhKkz+zjiv0tTLxADQyxgbrGA
bYk77FjBqN4MpfmEUavZu7UFpW3RZNR0UzvNwo0kUo70tgPHmmoxbTc9DnsKcgHSwV6Z6fhucYy9
IwH5Zli8Npd/H4fPe12pJ86Gp2YcESmkzrDWF2FL3jlXGo50I80w3Hpm96Sw5ipCKfaepThUaEGa
mlxcFt7OOkdUWQXzbUDYFcNxJ72Q7/fEWF5ubd2bMSe/w87Q7g6tJ9l/ZnlYzJ6aFlHqNUZ8sA0V
3wGSB1s/Z+SWQma6ONTHw2QEgEUTbzVSVm6rKiVf2XTvLnZp0Hw+JbuXW6s4GJ/5q42zreb973xJ
NfPtl843YqvjKAoEdwpxGG+TKJxbU4TboDDUg/v1ByNYdu2NYKI10RTGfnwudZM0GAYtGzWxOGER
+uiaLjoZkXauGFkfsBmxqmlql+oM1xwhb+nB7ihzHNOG1RBY6c6eI3h7TWW7JvGf/Hms78+qZEd1
6WppLJZfPNFXV7dwXrSe/A2v9ZGleBMRrkV0kTAPz7/1RATHWGP04Q1GeM6BK+Wr3hBoDBx+h4SC
KTYnb/vRJbU8MvkKdkP5Zc9DWUO+OYYobkVdHPIEOq7YgPyPn8eIhLB5RlYQXja/RWjp5dpE83NS
lf3c0IDNbnMcfo5qmA+a2b0v5JfoYtppy8rvcRZka1/DopblSbGrTM7UAVHvKqkN5wwQ7I3didhb
s9XJIrOeZX5N2iFRX5sws4gx4IO5jiFQyRZX3Z6Qh/bgIQU33ZFuOEbVEx0GF9+dB9R3ZM/FzBwO
WCJTcKuGUW0LzZnr1ZwtNtUBfEWwH0EXPzcb5Dc/M/K4SH+QK9eogrsswNLO475j6JPNoIsYoNiI
rz5XiKsq8+qF5rChMHI2CFTlSrEO3pbBC+8n2laO176So55fiJxmJkZP9eqYoX3qSv03A4ed5vbJ
R5P3I8B+Mg0qc3ZQYCJd8eDHLRdQDiZFB+zTRVDl0NQgieT1EBv8ZojO2aAM/WXUvX7MoN2t/RBf
cl4TcK5lZIoMfuxci6+E0SDou5xbQOHCxKEDfyy1iIM2JOIndveMJzSD64fyte5T0onmaWPb6hWq
Mf8r7vrXQfgaVvFOYmn2wi3rH/JbgC+HbCn2yzMns/PuGFkNuwn1SshmRlYfCRaTa/69WMiURFDl
+AVmc77lwsnO+II8ko7srypT4V6SxoXGsLolwkvuWkJj5Rk0/rPgJSKzcEOSIrvvWKPSDGHKccck
26b01bVICepAkUeygsNN7VtbJ/HUSerl04AL6EiPcC+SVr+6qWg3Rh8elnubgX6/qTG/7JyulCu7
DJAIeO6bXesnknrUaTln9Kq6Z51WncrB7q7LQ621PfCYTfVMTge7+yICttrTmfKbU5v4Rxre9ilq
Ndg9gTwFFamOvT/UB3D7f5renPaaldxZLHyKBuVwJDVW5Ebk8zTyPBAwTbsVbufSx2ND66wCtzjh
KHun6A7aADy3Alh0brT+1lR9eI5S70shRl6FI/KmonAEu8MJP72O0xLJYPuYCiyqAmUtl42b7ixy
TWgcW8SQbuzvhlb/aO2x2+swY4ipTkc2pdkfUfvxPibVDxtYRytSp9fl0pjArfpqMs5EabFTpTW/
NbV/1sLJOC19VO8yP1G1t4kCaZyxrH4ZZsGOwYmizTJdTSewP4jWf3m1cM6xbTwYxk8X6uLNOG90
MKAAGeAUrh1KyLxr8z1WJGLF5n9L1p19If0kB4JjRATcczJ7IVj3LPV/tSIIT9QLhDzdly1L7YSv
2mSqEwMtfE4YcnYO3RXTJmCaQNJjfFEuitEBmETSfEerMOw4przzCDKcaTujGmJhSnZbGzMhDtcc
HcDjeVffQ9neU+iP6x5n91m0VrG2sc5Giug2kx6CgoKLX3non/KoJibRzQ58N6BBa/0d/hTCNat7
N0JuYdu6GKiDz5FAxOibEWNDFA47Bl79Lkt6i83wWAGrRyvl8suntOUhttv63Nj1vc5r9yLyoiJ7
rAoY3Lsvg9MYLxpX83oEvt0Ka3ypXa6mZNh6nCkk5Mhvrht/5YgxVijR+p3taAcSgZhnWvm5jZz3
pQhbLlnTmmaoKy/OPcRFWZ37GNx746NGc3mmLQcF2NFiV5rJWRnVRxnxyZQi20RZThLOWLXHYPJe
BeLbLd6UbzWl581B0LKp0vCPx4KF8Bz4FYOIvinTXbdD+gMXgLHz2iDY9Ggs9crV8bZMzkZIyVbA
1czdxEGOmH9bmjk5M3ZcnRhScb7OEiVTFi+kL7JbcsrxWSCGWvd1EMzPFQRQWgIsszUVOc3pj7ho
iRAbuxL1fGzug5L4IcRjv4ImFvd+wJsJ8fS4iDyNyURi6KGjLVJ1Wq5FTs7+VEwM4eddfZBEF0Kw
FZFb/u/E7XuyLpFyoftPq6C7x050mQR53oP9UU2efnO+N6Oczlib1wiqaUitMLyq1K0Pi+xERTP7
qkjg7k+Oc5ZkNtwSG1SBEv4RG29+XO6RKkmOXq0RIchcaLN8bxVURN66OLORhWVciEMQhM5PljPE
Y2/c1ja/w2bEhmoxcLGD4tFNKPlCNBXcbMmwNkXm3/A+7ysnfY1Dy7qm8y+4pddC5e0lJaTn1nhn
PBcfESvMZ7Jo5KXPpbPuQfdnL01iviwKiNyPsfJgy4hExC5WZ8LpkvEl0Qnu9LG7LhqHsHPHa+N8
W/oB5b8uIdPJnIm79AwMCWaxVIFttd0OdbAOm0vsOkR2K34/SYMspVnLLxny3ypdvZp1b781Uf1G
a15v/S6KD3JAe+/iWlhFGrlIGK35AR7/Ls9KHoP2UBCdF+lvFCP1IbSj8NLNItG6GL816aivBcOa
JMiskxy774FIjNcMexYYyozgRQlJzrHsC6Wv2pjBANXF4GmSue4jC+3m5ssuwXiT7/KZ39IafzCB
l1cCcf1154Kp8gMGDrVpXNpU2xLuIZ4J8ZZnw42e4s66mJynb73Azg0kpbo2CZELg4aoL4wIri+a
tzpV7RE2zHactxxZynKKumwo/gwomh7Lg85xmT1FVvZsJtFT1iXF1RzUO449sY6sqbv4v6Bvek/4
zFdOuwsHZW2lRfpEOL2UepPvItOh/Jo1XXUOaRnCF64b9xC4ZCj0PbKWqHcugkWyNmr1W+mE/iFl
1qbC6deyimdww9WWyHNnBdio9JLI9Db4sptfjd+y3PDFexOTTeP0syyaXEcYpfYp41xZddMUMBbg
ldaon4qpYM+GjuRRM7UmuG6WNqnAPnqmnq/ogj7sVjPlutA6C9SO7NfWvKoSQ9GcNHO8AvN7gYGL
JGVqEwCJxooFIF7qSa8etmZj7J774kS2Vxn7PzI/bljfgjp39GnNLRcCe/evhZza3TR5LMdtCo+g
H2mxM2RZHru4NUukFkYjmd1dZv0muLzbO60dPyZYHwX3R+iF9i8mPkb2QjMxh8h4TLjbsX9YeURw
o6xwF6ieYRTt/zUbomOqEYBVZAVp7JrlXRWWpdVAGUFhwTO81oS7LmtEH85cs/s8n7cjtfEmizD6
At5jBuTP90eSGBdnlbpt+UAfVJQHB7zFhewz55tMCBFzeke/5DpeL42o0G92z6dfI/T7Gns3fma6
BLUo2TBRD6+wp+rNWDr2VnYlBZdJL4tjMdplTjquQi2rbqYDijKE57on1GBnlDYNZs0J6oT9sxZA
8bCVND7NevqqA8Uxj/zFcDT0Y600VgYrEEBCfvuFTwHUzxhXN5Ds+GdzeYnIFlzb/OurEAMxsyPX
PC4/34wsMuIyDe6DvCYRIcGOnv+SOiIO0UfGp1PDZGrzlwJh0iWX+hnFdLCb4AodoyF+ng3gu0gt
GjsTtWXp7Kwe7tAyCY20nu0vS63+HamJ+6QHmQfAYAKCPb+42FCfyh3j43IdxBlNe1n7+VEEmLAN
36kPoxVfdb01r50tjTvxCXEVn8E4yxcilsLjbOSLZKbhYqqntYQbf1QjFDFFbIZCq4639jfvBC6j
hla+myEAblAe+7gbL25SStJOkA/gj1kbBQfeMs+dWhrAwPplqmZY8zCuP2up/vT0XQ8rpX5uc8fc
uR1jFGpWlJbSAL+Je21tlykReHXF4AmN4TWs7QOaup9ksjRrKx6JUp40xjtZTaY7M5r1wMDiZcoZ
pWSaFW3LGDJKb2RnJLQfCubcmyJSb+rt7eiV3v3/iDuPJbmRtMs+Edqg4djMIgKhVUYKkskNjEwy
ATi0Q+Pp5yBYbVZd/8z8NjaLWXRZ06qYGQJwfOLec12mhhMb+ec+te6mrLjy0FbDhJbevoxzF8PM
5K8yzdY4sowbiHr3ZiyHIGQXYCXsGiIWakX35GXnTo3eRakeCEInG1jepgoU4Y4HwIfrvlKQl+MK
KuDwGjKAvLZ9TtpfzwJFlXgLjHm4ewmLy4m1bD4O5zpv0xVEp/RGtlLgxklzTpkZ/dHi1QxUDgbz
sSpDIQWWHiwBEdmAzawwu7KommBnP+Yy/sTq988yYGbVs1GWnp7Dt8fuYKCVgE+DoalHWvDnIicB
iN1YVdtr2IYfxkwcXFRZ+he8xG4wxcSYNsJ9e/wupcDbOGGUkks00iV2eTmfqYgobh/KOKLVtC1x
n8aJ+6BZMeybN7lbklfRZ7dpGJjeTHTuQKW4fm2e+KBwrHvSe9lN++UIjQmjcp9Znv6oIrn8pqlk
CDOzh+299IVYbnJbukNSpP6ZoEIOIsdVROimTECdJLnqYd49WaHP2c9RbiHbfNVyY9/4zEQLxXLC
w6X0GHQPouNIjaR2slgNfPEUizhv4uhuBo7Q0KRIsE0MNONe60S3V5r75hnpH3kBInVEDkuL6mrh
fjKld3FqWsG899AhC+aUkdM216jiimwszuSIUJl1tphUSQr0v2Icyof81Xe9p9JTJEFSFWxGhemi
bSYdQZ5hbh4l3aM+gRlOZ28jua67VqDsnslmWP7BOPhXPYbzLUmNF73E3aiN2B8hH7NrdayL1fkb
C1H6QWeiumaF6988EXKbLlpEb0yf43QTj07+YbTyrSKsjiCj9tCQY7COlMWdHPq/fbuzXsJyOGWM
FV5zf5mAcoATGLoazGh6kngDUBl09nVkcJAwzalkxQZanerFngz7o9kL8S6L5kOQZ3luq/Z7vhi3
kCcs4WVjzfuY8+YYLz25RBRmo9EtKxJ40qlnVdC/V9gHN7FltgfXmZNVXGfA3nv58djZ9EZJvGsX
Qt2prWLflAJJAQDp0r5rg4/kF+EcJBVk452ofmkcD2eiiScq3uT77FTG3YisD9H/nhM9/unHzVEu
1VLb0gTNMOHfoQfu5qUpjMKk4NKVGQsWyIEDk6dJ+oeiHH6xmCaMNZH4OR1dO2YdMVaVwcwk7TnW
bLUk0y4WuyrP3LM7uJ+otThe2RQj+EnmxW2RsOPRys2ANeesFhUmAqhiUxYhR0O8HyHm7B4qxId0
s7PzU4Z+ErMY3MxUQycWEud8f2g4F39A2ZICwE1/Lodm2wvDuMRu1NxNnC1lEiFUEgiFiBRrt2kX
VzsGtEtINoqL0UXHE6Vds308xviK7pnclVZKQxqL7D4Px3yREauYoquvu28coSaOO6DBu4eMEjdi
uoL+1Ww7s+1PyHBBTD0OhggI2ypHenxiUlEiyvKm4HEhJsu0FKQCv4dYkJXu5yxNiH9bJ6Zb3KPo
Aqi4Cpo+JowmYm2BLywHAbgSk5buof85AUIn8UdHDjx17/m/OQ9pjgEEHRDLi6CrUPwgvGqA3iUX
ZY79FuWh/d2yaVqyaa/JKNwXIv6Fihgrbm+Jp6knjydtJUzKTEsudkW4QmbEzYtX27+jVv8J7Ude
zVg331io//T1SV5FRBJN692nDvzT3IpbYaPMNdtBe/Hij8ftZ19Vj4Uxc82fuqfKqwXTmikrtQeW
fbJ4i/GtddJiz1DRWmVmLZ8qrya+qvXXqMI/nXEk/HhqXgbNpQyJn/UipzlYBPWNxJSMjMu69sX5
cWeaiCCXXbA4CiM7PQ4fjSvRbQsbiKPM//w9Dx2XPXtiW7jReH9syTNKcWwVHn4ZdMSrnmVo0Hsd
+orHC53dGysIxPLauzKaZJ8jdthKw1RHX+8YDGodGvblhEGw35/DZWUpG3ocSVBFGGvfi3T8Em6a
0RyelZbM14cQ/FF12NmS6fCw8ncJFba+Sk173/WtdSQntEKCiNfUZlh9rEeJ0nt539OgoSPW3Q5m
LZFQLU6vYuwCf9nqE+T5rslwq5XdwSy96ly7ofekRMjYYNLeCweGVQmDeVcySbrQCs2rypb9xk5t
41SCg1+bFuUEmLh6DZ6Aw5TB820e5bdSRNmV9SEgMr0fzyb21LKrTo/H6uhrP/VxUrsRFvKlsydU
HsuDqhmpGJOMMSeEMftUOP1zSqF7fbwNY+jmnUErh96aTXhUdvK5hgS4CtHRbwp3NeRFt01jzzoP
s57tSICIN1L03jYk0CKIisYlEn3zeETns45MaB4CSL64hPLhVJqkIMjaa/ap1tlPJWaVZNJ+JU2a
fxtCyEhtgtGrrV6S2k+CeVxYzZaJesLytWsq/W6NLuHQt4aHwsR4M9OpvCW0rLo3Rbdy+Rrcn4Kl
01NqE9JkKHQZw/yCcArVq449zPHNi+HLz+V/g+2hiG0d55kHt7r7A9Z9e3Akd4CTYIhoa/ApDEHq
PL6M7kvUmPIJkm3vu/WZkwwumMjLXTeTLl8O6bFgO6tpsfWm+oMsimlXD9kbamp2dgLTRChD49KU
IMTHSjkYSebwEDFocWP7gi6+3ZYOzWCVDsUhS+ZzJtvsXPyZemADmr95ORqrKrzPodBe8zrmX1kz
82EAKUL/dEyrIxkCQd6izYxQ3xVoSDFw9xduD1jiA4yzws+oUJGGrxury1+FXp8HeOYrF/HjIa8S
/aqS8kvThThFjfTV9yd5STPpruOUXoZtQnW1te55sDD/+GzidmhRQKKy+dt6rrynuBReq/iNajk8
NdJO/nJq+P720Rkg3GsCtLjJK/7wZv3nWjRiKB2OjOJNz99Yo4piRq5Kby3T9NrkhIXoHAB/isMO
W8FWazDsFgYPpgiL9YHcazpRdhOaO047vc8pnoZJ3QvQKX9+w4Dwf1dKJBS6r5EbYKCneRyXXsuz
+HHNDwpEbMSRtWZBA5pXWukOacImzYbvUg3Vs5GDPoAHcX6URiIU4pKZQ3YICTZaJwMmrkGXzqUA
1bpL/HzYJT3uFrqdN/Iu3C2ticbCMhc7n1GBs27cxUWTJtZT2k3uqpKRcyG0J0DF1u0pcNugz+qv
Uyb0s8+S61GAPQ4y6z3GNLXy8yk5eorKZmng3YZRZoHSB9mPfi0WITokBw3GsybPevgu3VxsM4Xi
Wl/yDx9NHM4SHXqfNd8TUX5zUJu5btOSN3cWs4bYBZxh47oHRw/PRu60L9QPF4Yqq26xIekag5cE
ARpLPl9nQVeVu0hdrHFUW+ZRGQpixsnRqN1g5WkbRikpuIljmxs/HqVq3pZHSVQiGDEgXJ1+lT1D
I6Kuw2AyzHJZE37LMw8LS9z0ayR23IjFZD055ZeCx3EgzJi9h1O82qPXovOtCDvLLbHCCNIcNCl/
GaHdQRUlEktgmoLY+YxCieGlV8Hryqzf9pBnTwPbpaTWCemzmp1buVm4anCGJdqIrH5oiq2DgmMH
d/YSW/587c26C2JgHwOGNUBuGXFcDT6HMXpNWzO9u9qRxdq1TdL8Q0NQQijCHJ/adqLpIR0OnR3p
6YCfb2OtNSs9tD+noXLPeguieCTMzx7jTVIzGtARQXleNh6VbMuAOf77kJNXMRXTmaDq+o8H+y/o
1l84pn8wwP7xx//x/0L7+g+I2P+OLba8mo+/Acn+enX/P5FgpHP8zZa4vJL/YILtfyRt8nco2OO/
/zcVzPgXPCeaF5JqAetaC739LzQYwDDbs8lBM+DWw0O3sbz/Gw2m/0sXC6mLZwwpROYCKv83Gkz8
Cxs8pl1+KNR+cGP/V2iw/2KfhPnu0H4TnOFionb/EfWCKWkKNT32kGgk9cqYzOjmlCbRaGmQEDSx
d+Dr7PQp2nrzyZElkG8eTzPavDx1v5SUlZ5r9TuyScLVOMTzVhQozAbWPZVMsOhn3a3pJfSBvr8J
ekAqMNwrsFytQIAaelj/ZDL8d5Zcw1u+ov80NhPQAzkNbj7vzbIesKq/GZtVCjtVy2cHhz3sUxTH
oMvkaZxnhSV2WLzUz4a+lPQ58Z5y8p9aXrjRM+MbCvebWVbYWPQa3qjCa6f7Pbemj+aJ02De1wP+
lA4YGfBmg/zeCdkrZp0E9cJZ2WwSLZ1RVpJaxjmyYb9WjgkcvfR47LW/yHRdvFT5nREn6e205BVt
tqaYshWI6Qanrzh3WbnbafSWEfYSdmAwY2Ffeu9767q3uCTovq+sG7tlMisFMYrND1hsoHhZ4Vvl
b6S7gZNaOxP7tceSRmTfQzwZMvYOhWdeS7ZbLMr6qHmGHApYXv40Su1WW+2zM/pYUbsr7s+7IN++
d+rTYHpXmWk3xFyS1ad3aNz8C1KIZ5+tvdEPW6FFLFdLhF/ji6zFK+fns18MLz6hzLkRn+2zYyd7
1RunpKmf5zT8tPV7mJLTkRvtR+1VqPdZ5NiVc88Iu2TN9AsHzFqF/rveMuLmuzPQ/6CfKX+2XS7X
JRVwy6AyEAOjqt4vgsioEkIiQ6A8LOdXJltTPn7zTo7auXTDSyX8T+xD79OcPWdOeu4l7CEwjjyH
c5BIyODYBhnn0PBYcXtfwdzmK8uyj0aqHfvWbwJ3giGBECOHK9wa21s9orDQWK62kGjSPr0rkgqZ
iIQ/sF+f/HYi/gj3jeeOeP4EqaqW2qB3RpE6jldv0njceOySsqiDNmmE3xzxM3Xoy7GCMlU5uuLT
lEyCxWx/hBh5x9i4VL7/akc2EdL6SztlNALmuRnBgsf4e9tEubsJlySd5bwNc2uLAgKICDoYjBzw
y0bSd8J9Db92TVlJfoV1VDXgFlZUGwOr9tqe9V9Mxj9kDWmOWntD+wnRITYOYyQxpLu0pGVZYhQJ
3W8l4VCBTGEB1al31/phsWd2azmY1hEdDtJDv4eWY7VPhacTFG1MxqoP86uvRfSLpcwD08AuaocW
Uoy6PdR6By9NklxUoA7XWnT5UUVFnGmYzKJ8CpRy/T+Nt+bVuBIxkQw6zCWGkvaht6bfHuv5VWcs
xfMScsfIZNyJafkvKiBgPPFH6NjtyWOks/cb9wVLu4fNJq0uts2XkdCLY2Tbm4Q98FU6ewy3G/aa
3b6S5Q8RliSDxt2i+lcki8Xzc9+2OKWy8fuIKBAfKpgLe9lJ2nN19tKcoaqFzd+f3U2Sizh4vEEC
ChNgooqXSGqOcLqSMSVC1Ya8xASSVz8Uxwbf+krlxpdhqnAR1ikzGTT+tDO7NIv2nQH1gzDd99km
2FROzMXMUMh10eFRsmOmcoxO/cAZ6qvP+AwFovddRTFMHd/d6bVmHTXxO6WfOFURsunlrLHQITBH
eSHCKdrEJgwcra425kCoL1Pgm/SYKpetD+Sh85gNzdpq6ITYVW5YBmCnUoIV8L9JjMA0sqi3ZskW
WzSA/Z0qGjcUP1Vgpn1DT94UNd0ZfG6ntL/JELaFqWaSxrPfU8ezhmA1rpW6kAfdpQdsOiwnbgli
Px5tuRmSON4CdUHbpPvoDZYGTpggKobc3IoIBHYLN7Xs42vlZKzJm+b6KHkNfkAuIR8aebwRpqjO
0OZPCuzxqYsqgCv9pRsWTIFNgB/RRhGrxQSttO3AfA4rHnI7va2tqz3FXzEQsrHWii9gzOnQhY+y
C6tQw86ni9sTAbhyz3wfUOCxbABV8zzlCsS37sY6V/ISySpzZcNjABdtdwJD3N2pFDq2WkfXUTJI
ZFVf5aojJbcy1yyBcTAj6lVIsqALqaeJ2XbB69tiM1oBG6nWnYujozXw7mtcXU120iyB4d9eDpXo
7Ec21+ku6q0PF+dNqHnjuoavQyakvYdSwImUy1vSYVTLwD2tu99ao+yViqB2ODi34tD/Kjzma+ks
39Imea9a5MciH9WKPYWNn2fhF4unHFsqdylMxShGKj5G3Redunqwwq/cgMaqwVe96alXMcpO2tce
ZuKmqt1sDbr2xSDLdWOO3rjBhJ++pJ1Qz01/ePzBbfC3hWZ69IX2zWkWN+2Y7crML05SRui+zeI7
kLqYvTqUwlBAbPdT7Yneon1DWH/XI0JO9Tk9qyr+QZJaErC3h/se8QKI4Xgxc3FyrNj+klQ5jXyG
WJJ+eMLNawAU1ayePaopSIvuvF2ZShks00utcL6CqadNdi0UCISphlHzVFb9NUu1MGhsfGNmMeeB
fEKa0ILerPZ97c4rvdScc1vL72kMWXlEuMnOe1geYSSIY+JAJb5jTVGv1MTwVoUKa22DqdtE/QcG
/G4x0dMc8UPU7tZO8WuAxRBri40uamF+nC5afWWpFgR38U4xSpJvwgWgnJRkbKfGFlyKVdp0/Mgk
pu4x5rNTl/MBchbvgSc+SSGBEGGL1yRJd3ZUMNa8tZDVNkbavHax2W9xerEc6ydsGXZ52yYoIM5p
Hq8nG7uII7P3jqG/PTT030bNdDr/Yg0WKhFcHR0RrGs9qv2DKCIsW5IQE1lePaf1cHLaN9tqZDBx
0CD4teeACBd2LizhxxAZRuWAdwtJSJFWFGIsdp5m7jQ7R66QFstcGeGLthwXvdXdjCz6kSTytY/M
Xdo02EQoWR3ziQRe9FKEtJtQedeKuNXYoQEbs/bqZmh3K6JToGnEq8nLnscWfQ18pmnjME4dh/KI
Ymjlmv4Hktc38Ad3oVd3mCnmKizqG6JPDRGVAAefDgezd6A++yeZuJ9FgZKicvAP9JiagqL5VhR8
Yq6jDlPUgHeNh99jou2nZDiKrhhXbdWz+/HeuiYhEl1Q78w1K2z+TYcje5Or+NmJ298tYzZsi9OX
qRLDwZnUm68lX6bavWMHACczvQ9RelwyQ4JprbyRkT6SpnJWfKztfC1lf2D5wuGlVTDl3L07vSY+
DyhtEptI839mPk77HCkQe1f3WEZyl9rkGHiZ9jL70U3TM0j/CQMFwGN21VxFziKyTvPvtcaHhvfs
3JX2B6ORfJMUwWyTtRCPCTk7/bw3YvMra861laknCH33ifzZygHEj1IOMYIZFHOL6zT71OzwvY9y
f6232u8+aQKkacyhbKYplrorqz0abKbGNzw7jFNBlzGMnNdxycbA2o4Znk0V6h+cz9YpGl+TKNla
mcCjNmoN0lOiLBO3YW3DDkr1/ktu1gOJ4XQ6s5MEBVCcdUyDns5dYOPJWjs9l2Ka7D092jdT/qKH
6gchrmfQ75yYbnYhvhPFfLpnOPJFl/JNM6pDYvjPbTy5gTuPaIOSlVDtL9OZrP2YIy2r1IbFZXI1
koYEO4zqVaRtahHNa6P2oGqYv1zEVIQZcDWg/X4vVMGVOvjc/a3Az2Pi+3OSnthTO18ptnYrWLJo
9qCibNFKamg07X7FbmdkD+cM69y3tavrT5dEa97CrK2uZjmxwqUAKlE5royE0GC76g9ZZ447NVv3
yh6ONf7/mDdvuWon2urTcBQWEb/40qGsxx/UhMUb2/sikGUo1xlotuEb670Dp2azcusajuc0Ah0k
6TZgGjpTpczbrsQcjJakH9lGT0QeJHm66WNkKaFG+EI1bzJqx6zP3ytSEMqyQWrujz9yM3fQ6lPm
M23CPe9RgYz6h1NHQE4zhUyqeRut9tOsrI9UyF1jkZzSTrRIEuoHQ991ix905RK5QB5KV5ylyl8b
9rlrHjqMSRUNMTAwAqcOUo++adzuOZoQkKnjd4qhQ8vEOI0DM1d7yUAYJxZzPT0lf5GZ44vIQcx5
zbTFMXzVs578S54IqznNwHpEEy6tptyHSfs16t9dR8zw3aNkVcuGDRzPBcCIxMTbgPggxdCUzDfV
+txFyOwbo/kp64GxoD9CaHAon63s7hr+F2++mJ5654e8lHkGrrv9zYiPzRQYhBViy7VlUUJ49SsR
YNyjpf6r83vwLPiSCzDgvqHKVRo1rMG4g9qSWYBLfPaQg9tKmH36w5kQ808kQTWdgQhaVQgq6v7H
AKhhlU5MGnXNh720I5CiPPMslqtFadgiuGywEtez/6IsxLpjxSQZkSzCMvKnRhvxZ2l87XK0kB3v
YwE2si2ulbnR25ZpoOZ+RCTUsK0o523iqN9GOGYX7HB/LLR2jNEj5M7rpmHbh0CGMSv/0ADDmiO9
uSx1c4NDhBQEYghiDeMucpppx8U/7xvlv1qibkhEJ9685+dXmf8+KYbG2Je5E6votShFGigTZ7hI
tecZkeKqcSk7ZpzXeDQaLvQUigUBlOZmRqRd9Tlr2qx/8mU0b9vU0FdmyU4o8RwsdqF+qasR9C/M
9a7SnGA0vDdpsjTt8uLQ1tk3VKpM4JeXuEgUhzhm7OzPX6dI/HTR19PfypcmqivAjwRqGJzoUx95
ECm5dRrVhFsppkNchNyFHbJ+2669Ffeouc1asQn9ihV9qX26GSCMMgd3U8wjsFMDuh0fqb1yni12
ZmjYEXV57MBy5RFrhrjABrRxz31vDOq3aeRhV0cvVmSN3AKtfo0LJhQauAeTET1bK5xu/RweCxO+
gea+h4ovMDbr5z7CdRMp/ir5aHaRjxeLJKlEM+MLHQC3xTqiROAIjRiGSBuHJy5D1IZFva7JuN85
Rfb8AKjGdKx51gnG2BwLhuO0h6LZEtj8ixMqPXdkJDMfaIA8RonzQxfzD2hm5zDJ85PlvkZWO1wy
21kzrAmBUTVXj/z0DSNkan1R7IbFlUxQ0LR2agfr6eDCGtaYNajZ26clgJnc960gx0N3YrAymHZ6
AVutdpErvpm+5h6tksUvWg20Lhpr9m5CTgFVr9wZ+oVgPBgw4ShegSG99AN3U1oy768mUW2TUE8W
PNmRqHltU4WVArrSq/MwtC80mdl9SvVVG6pD7NlffdchkoYvwVVzcc6Lcecouk4oP8l65IEJo4Xq
cuZeiunZgrDS+3WSm1gKIZysiQoJj7Kubk6kFRjtFHEqGbcTZ+cPPwPlO1tugbpwouIyCrQknr1d
XMiP3+E0JveFhvuL+LKDg2ZlNbYQzgz7NawInWVhFG9ibK4xqv9D4nGEWfI8WgRmlvGNngMI4JCR
NMfsbCaXHuh1ep29MQRYgz+hAfJwKwsUKiL0EOJa/qnO/0gYOwiCNHTE84VFqu8at/tQPGODUQ/n
PeIOc5NU1qUs9HYbdcZnmxFaJyw5b12TIEH5FuXJq91byfMA16fC4oft6vHJ2ExpVr1OFpEdZTZc
VERsCwCsYmqxGTSABhJn1j2ziAA026d+aQHbKqkPaSi4Gg2l7+c0NddV2q44MUaEngA6IHsRxjj7
d08Tex2R31MBF2qFiXrcAcm4PrjYvaHvXRcvoBzsAiJlXLxJQH0MSZ6LPNTeCheXbJJNd9NuxKv0
4n0/6Fs62uRso20nKi/EFTI/hVP13EzC58jjqopj7nI9ts+wH8mPsRjdUusWZ8GyPfGzaacm/p9Q
/d4RzQhiEs9S2GFdMyAmaI2165ivrrDhBqFVkuWYVeFR8DyI9Gnd5MAGUi/3d7YV/+x8NjBJaARV
altBx0AmIJD9RvAhilsFTrlOevPsWE1geylkThtoo6K/9eKaF9fnYH/z5VCm+ZDD9FpSLASZZn7h
8T2sGkEUb2dGiEqN5l1D/AjFf7jI0mg2qMdxKE9ht1LeYoRvqF4KUAEpl9TzlCSvvZQ/qtrAFTrX
X42C56BZuWngNZzOdHKvQ8gwqv1DlMo+Owt5VWTTFaLeONpt+72B/fQUYxPhxsIC0tvQARfpJurs
xgT+AvMAO4dJi6/Nix+lH80dzu5m3aB32SZ6+l6CWZrnpHjLcvOSdO5wcvyzAxlFuHK6Fj1GaC6N
fpXAo161uhWxiRrZR1vubQEmOlDtIBHkeLCrEA9QrwKS1py10RZD4LTt78Hs3sRIk6gpJOedMe8f
V/MceetWWXvIahfgfHhzSy7o0WPZ7CRqXUwJal5NvxdLArHFmUxxR4GU5N+i2LEO2Vh8sXrlHKXV
XVABRmcAdSUuScnc8SQ4wxhgMBkH1PVimG37XLopwVszAqjRjI66Vt/GNGWpNc7fHc1Lr2mTB1Ob
8sH0Y7itbTd+SZq1JG5sV9vIeXrbFlttdjjgYA5rdQvVzsYzo9ewMT1/24VYRNHe57t56nkcRDYI
qOUZawjtOPbMNX17lpsyNUNArWCQYtCQQd12aq38kQfSpD7bGD+qa3eUnoxBz1XVh8fu3W7T9Ggb
xqo2UtzyTXb2htA6oi23juAY1k6Xui/FSWDePrZIcg8pR3BspMldxpXC9hoe67xGgVQSqTCbqEYr
Rja7PhXek1b0vydDveGjqc+Ad9gCEv51Ex9hRxLf3KnmkmXhNy1TBJomUMKkpRNzN6UMeGT5ZMX+
cUZJsqpmaW9xLLZg1oYnQ8nqiK4E0ZMbHeOhPSYTbWfjkgllACk76/D2MimuLZXklYrLPJa9i+jB
T4gmqvEKzRQXczipDR+ase7pDkJHN086ohWonvYua5gFYVzSVwVORp6j9Ylta/yc854IBQTlHY0n
zaUYREsYgvqY/b3TMQyJBQLSSpwSb8P57oLM5oJO8JEeBf3Dg44xIUmGdTfcyzm7zam7JpSXv11Y
3r6oqveHRVJ302g76oA7XK/zuYjDLxqzzMCTXV2vEtnSoxLsRRaSDgtT2Gu5QHStrAdPihpsPw1z
fQrz9tsUK05PoHoucwEtmo8ij8AXckqxbS0v6AiuSfyailGd9OMszwSJartoioG++ZOGtnDYVKqP
j62rjmWmOS8PEphKknk7W+NzNhTRuezcmBEFMAxlELbXx+G4sQe8Mn2kfQ9jhyGo84srYNxk7Vk2
swKKUbK/XmiYJRpAP2YXAiONWVhZbV3QDAQEB6xOqiDBKb7Ps/bGHt05l2I8FXM8BN1sI7T1R3/3
59cOqiCPER1ibS9SuCn+sBNXvJgHi3L0zMR1OgtCY5N4sBE5azgKBlgVXnGnDoR4Mbqwa92S8fvw
2iSZIg0sLg66BpmNzy6ihKAFHvssu7p4FxI79m5EiyT4/3DktmGbXEVhf+Y4ubeId1RAKdnuHxoR
a+kWDIVCAvGMhQl/PYShGyQG3aGf7RKXvQ4NDvpTqisWDmEAAt1bmZEFeWOYPsRsgfPWscXL2klX
gxF768KR8bH345ij5oSyZ95nqv+MTTw/LpaUtUzqH3BcGS+R/g5zCcJSkopVi9RjP/NA85cyaGRu
Sw58+2Zl7rxPUsSRkgtZKvGFtWvFQN16ZdPgrj1mBZtRY5ow4ynZ+pJVHiGPtFQpnluCBt9Dx1Db
qf1aVhEYMj25WEjrB7rUo5cxU2waFEKd+J5WaBj1ttROFRlymBYQKYvB2+KNWObSnre2nLQ7jJrx
QryD2pVVQiYN44pNQSTHfuR2mGqmfEiT/Sx8q2rmDF0BOm6MABOAFGLjUDAVcD5tfFHHUcO7QUhc
oEVDtO4xpK6FimiLwkLtOPLiLZUZNAYmIfQd3muR/Zy6IjpoesV8urX2SVhY36hYsrvhR4SOw0qP
BJ771Eizc1j4x7EQ3aZNae5wmqGizf13p6yaTU1sL0hwcdbp9nOD52OHB3Ds0bt4LuOBGa+tzdyO
aAdTn8Su9Y0vmg/0WMWfetV/mKaL6AFv7z43IVx4UchhWgjzUvD+/rao/0vQ8B/5Uv8lZdd3yIZh
BeDCuicma8n7/duW2ERIV1uVa2/CqfZxNF+EPeVB6CI9HPNpY8D9CtIElnKLYG09dPA7etUeEWnx
DgDqZYrQU5kNbLayCZf2eOdO8cNm3lcu8Adb774PbOC2JFsdpdBfHvA5KRBrZGL82oVhEDnDjoRF
aiFu05PPtZCR8KRncLUKoRUvYb4fpzo8+bFx/D+/efefu39X1z2TPYdj6bbnOA/k/t/efCMY43tc
ARtE0vQEk7fLBvh9CJUzs0j3MS2O4c3DelQQSEX82YVXrKc9CIiDqfA3CVfbZ3HtnRGst+QT9j9R
epGpp1s/WpZ8V7/khigIl4atSTAmOD3im1mvzEi7otZ6Ch+qJERsLZttM/xdlEl8rETkHqv8FxCC
+kNm8ZN5w8lnXdt0Vpso8od1OszAxA3JECS05pM3UUENCH03bo4iUKqyuERte+z54zXJu3ePcjIQ
qf6zg0d0qXNQvngO5gu4hMDsZvkUklB0ddtPTk+qEjvFwFhIyHIGmUNny463bjppZ8f/nJ35v0kd
xhT+D52CC8yJkSBCINv8XwgwYn/2EYDxCeu1/bPxyzfAUdTaFlUuSbXUWxls7XjxsG6zqg5vZghn
RcbRT3umw1Ui/0Qxi6FuYptIdb/BgJQFjihTxHBHzCmMOfS5wyEuAc+Bk1tlqQtFWEte/RHtJXGy
SVBVHtMOw3vB4ClRggjgmLpDvaZDQk5rsoMrcI4DGSvBWKYfJJ7aCBvaHyx1XrpGJ6WH9HWtc3Cv
DsBPXcf80NiTbzTDmLYkrq30sQ75QjLtaORig/Sq2sYorKD29v+TvTPbjSRJs/O76N4bbuY7MNJF
eHjsjOCaXG4cXN1839en1xep1kxVtWYaDV3oRkChkJlVZJJBD7N/Oec7bPgK9z6KrLd8lqM/5Ghk
k+UaaRQuBCUY8jVXHVgkm7VZBX4gZ1VLGEVtP5A6HrDeNnw+i3t0IResNfORguBAdRMUoYdPsQNH
wL4nIoOLqWi3yMI3Sw0mVGh9CgTlGP5MiEeq/ogS29wT3fnW8vweNaujY3IEEty0AdZaLAB5emag
V988SyCBCuApSnB5Y5ZFAD8XG7sH2svEg6FyidRYS65AW/SFhy4ZDimIg1cQb0rwVnbTim8IPV0X
S3XUZHFuFAyJAfXf1EPqYV3lBjXOmgAzdL+OWpB3v5/YHubQ1HfP3ZTe/m5jXCXeySjJ/ldu2P8X
ej3+19mPHvD4/zz7cdN8F59K2/bvX98ZwujvP2q+rh/6d8mXLf6Gr8y1PURa9L2W/R+SL/6Tqzs6
ei5pCokF4D8kX8L+myWEdLmQbMtybPEHyZf1NwA5huMZdCHSQqT/r0i+zCsR/4+RDx5sMOLgHJOL
j2wr8y93XooP1cawyZ6LALuhq5l+lJx48XyecIiCkELQnFNdaToqouZDI7GSNyo+SkcaF2ku2o6Z
s7kKJ9KgTN/ykAXZQmVB11B8GTMJeRbyLnLtfhiq770IBTjll9ddU1jAfAZFRKB86rmBhmX6UNW/
1OIimZLWZagc0ozz9mbKy35VxXgC6uzCbvxoO85XQ2Yhy1YFMaAdYBFY+15Z/yRE1tT/einy6mCT
95gmXsPaPOcvOTOLAT7c8PRurfU6J1hJpzGFBwheRycaKNH7gUmXMu8MIT7S1ggyA1Mf47uY976O
IKiKn1OG8wylu3tWQKt8su7KxrrrYzn4+TsMPgOPiHVRqhlRPufb2XSnbT7GG7gfEEHd6pndKCF9
BRh9ke9B17zIEBEZCOBV5WxJHfL8bHwpMmYGlsR4g8TaZ/jjG7H9IAbjjqYUoZbRJ5TcgPh6l7Q3
7WWak5Ua5B0wElA4mCxyGwYAEbUnCEybPP+MRvZBuroM6mJd47sohQPCSvDQ0pGaLYJ3D10RLleq
M9lZaIo1PCiSL1kr155HeeQ50M/QzWG6ohJfWHMY8c9kmufUsO5CCxetbr7S9P2EVVrh5itfW0IG
hsE70ZffdkzjNWIulTe+Ol15SlX74rW1QaWd/LSueWdN1tboCbvt1b1i3pkojAxx/dAO411PFDET
Z7RuhDevcFdRpzrec+zxxbZRubJqVfmWwzp5mUdvPTOfJ8YYTOtzrsPbDiGw+coh4sRYhWVT+jSi
/LodtiIiiA/DsCQUWHuLVbfL5tBd6UP0g2rsC0RJXyLmISIJm7VtIHTAcpezxECIkz9dHxQtLE6d
MANLgeyZASeVOjohMcqdnaRPGvDNbGGr71IbrXNTBxdXI8ly1K+yTZpVb5Pi1BdkCV/zV2DlYgsr
8T2I+PP339ln4VdZhackm4HxjOYPJRA7E9ItLDbIISaSFRCoB6zNH6ECB8bQ6TSxxF3rYOpXC8WN
JauX3q6persYX6t117FImRx95zBIW024tZCh9fOmXMQvm7lCkffDfiZbZ6UtrQ2XsWQJVw5sJtNp
2Nl0PJXzJsDx0dLX3hpynrZ3iB+mG252LAvEUbeaW0jrTKyAF6wxhfjOlGtQ/92dlCVSepd1AgC+
aSVnuDgF2DLC4ZadM+CsUlnqTwYEaxgBKWZ+P+LdhJP7Kp0u6J4lOZQ2eQQgo/Q1XpFza6fxputY
KnsJcArKC/qzo97gdIoW5kL5cMEVcVfa4L409xX2WJDWGu9x9WOn9T3rhIOWay9qxPGLfPLJ4SUC
l2W6dKwqTrN9wjSuyQa1ApAHMhVF31JUyYpvAh2NMx+tiPdFiTq9ALZ+gzXkzrLOFXK8Nbzffm1n
lwyE10Ev0LU503NcUnCYyEGCAhSo6JtuZXsa0DYV/YSR8U6OwsXGUrXOBgdwyQJLFgJZb35mHc71
kIgw0DrqG9DnLyP5MWqP0mSw+/Ui3KNAheQk0Y/msq7SLVYNhTldkCYzP83gWlmSDBivzPetNwSj
Ss9W0R1x9ZQEY/QvMfu4ESez3+TxrmpwTQ3DPbi8naGP0RpHfb/l9fBZ/RwJeXyahfrJyCDvJe8X
aKZUUaB2YTukK0dqTMlmditt/g59mk+VO9/L5Eg/emIgrR+tUNzZc9OxGINcVdGGkdbHjLKhalyq
WcGFPQITh5Abxz+8Aa6HTXuo7JgRWp/v67blSrMN8pnabqVb0+CfVX0lRYAb9NsK+ERmfdVoOzd9
5G4zF0VEgmKYhieBzteFLEtq+lQRoXjgbHcX+ytcmJvSD20MibJ1aMPpusLy7fnLS+29l5P8AOBw
pbT4Q/HFrGwmYjNbionjWICsTgRMv2jmRJrZzzES5+JQC0+V5XDKFRGXhnGt6bOGo1vED4sRfjeW
edc04m6aasQkJ52kNV/N2brFF7zpevdOy8S0glLO+SSYAfMEThkmbg0YZMrTGdRzxnY6Y9xceLBE
Gzvmke+vMLChe2xtxiF1LjkV42Ydd9EFMxv2ZV39k/xd868xU9dblXJIWsiRuF1/J6P9odXsqmko
LROQYVp+SRvu6sCSHW2zrObLnBuPwuiZTgH4jJwddtwLKWnbRUdBxLHFpVPXw64LCzDwzD3idRuq
ADbvOkl4JZLRX9QaW/W6nuxXrTH3Ma4WjMUrZZn7qr3VC/FYhsaltb71pKDt01kAxj+WTn6AIfVL
rutfZqidid77/EN9+H8YL4i/jhd+f9u24XmOoM825bXY+MO3Laa+hpnCt00twy562AA5RTVLdkDo
OznDJYhoSdJuJDksNZGFDlu6q+fK9Xh7oC5MG4ZcTRMYxT+bfPyuY/5SBYJ6NDEn6NK0yBr/85dm
A62Pso6RIfI8xOn2zu1HFCMvfX2bNl8uK/+OtMbOYppuGUEKbWLUkQEw9SNyA/bdR51OFyOXKM57
3mnZa94MNG4mXJnpyD8yq24GMjlCEujqPRqI3aCTpWbwzlP6ZaJKbOryIGlmZ5OePsHKE/1yZYtU
Yz4lenbbEJGrEuMwuHYQ4gajOtoIVRxQI+8gIdYsoeYs2TgTUIwKnPuo39eChBn3nHLFaNOmO7a8
N5x+3gJLCe27Js7RFGX3ynG3tdK3Lta0kQoOGjxZLwiYMBf2sPL+62fA+Ws8nccrbOuWK3RcHha4
sD+/0NkQem2Uly3JdDYWyJCsbjjDrFNpTcvCgraN3z63Q2yv5vBK3w1SYooDEaVcyUK9dCyS1kn+
ZupzHNRcJMWnU/XdOsyXkgHVsjGjtgty8xkBYccrdHW2W6DyC65kxMA4iYY7A8kCIFbixNjUXpCm
3tQh5WMxcLT1Qn2UQoJiQ/hSoc3zJ8/et2n4qNfEbJQFYWoVJVRvCM4PzXw32l9mLvCoXrfJFpZn
9ltj+OKU1fd49T1ExvwCIr1auR3lQWjdAKQlTsPGpayakkSSqj8R0OGz+MAGnlU+izFGZYyUoBdU
52IEgVnw2ASpqP7JOSSvEeT/8NR75jWg3CTaw/yL3SUxu2zORUR1D3qn1aZVmhr7qVm2SDBXWFdX
QFYgmJ0Lg/1KfFAq37IsWIN03WVTQ+wpBvrc3hkoTmqZ+a3o/klG5D/kmfG4SNM2bRbchHfT1/z5
cZHZPAgrFy0iAHmX51wKlVH8kNK7MrlHJIM5TvjwudYn9ESYbjr5pGaXHJUQdVe6TF8Z0TMziFLQ
FVwV8gTD8f33I/0vjQdu4s+Gsven+7frh/27Yet//Nuffvd/4xb70+fFhvb3L+//rRGM5+U/HxBA
rnkveC2/iw5K5f7rv/83ofMBfx8LWNcG37V03PxUv8xd/zQWoLs3GQR6ru1SC/BRf3eCuX8zdRxi
zBMcy0VQ6/FR/9sJ9jfBleogahGOyZUq/6WxwNWS9uc3h81wgUMKd7jp2IwldYYTf7ytwI5S30a9
8vXYvm8LgzVQLsliNz/KkVRVBRmKAt7eStEYvh0KAzK3WMOCw7YBPXVGV7CJmvOYCvwGuYSP7vBp
+nRXLdqzi/2Z5bke/9TwgVcu5GU+R3vSWJYwfy32npl/zou8QO1NtrlRbTxR/limoju7Ak3rbjwQ
67vPlJX43kTwW8XsV01ocYrYW6keOI0J3gNqkbzmwsLQ9pPT4NVfiOvuEZfmnLtmdHX6P8yjYpI3
siO2uXgbd3yH48+klcliofojb9AbK9QLv7c4KaIyvxpIeAHsisFFLLqnvusYRmLpdJr5rJFTpIhx
U81NbUvw4mPgWsU1Zn3FrVfgE4KTbhtgJUw387HWHlSHzwF7zbAp6kPaZXoQp47YEO50SVA3rJiD
dhtM2kgKuCbL5NpVjtmPY5WoOVjBa62bkr/nrOIWjbvlvNaN5vq90z0v88K9aQJBqYw3N3PeIi+7
dVsJn55NUWGUUOSK7hNPhgo0cmmQll4FcYwfKP5ddoxrHAdvU8f/lwGh2kSdnfiGPTwaVfNq2tGa
i5nQtMFDQFiTAoClJ65cAm80+e3E80ObkScOnzMOEcvMAnH1CAVbsUZjMLxO4G+sROs8QzU4L402
+/UkcWEpjLIlqRGkcsU7zfHQ+1Pn6XHJ6MEjhw1RXjmzCu7DBiGdmfuFO6PkgVq8riXRiBju1DT/
wN9n/jSJLzBmpzqucYyhPlj1H2lcUl6ZaGvjYmAIM+Xg5N0V/DvU/H1D3rm+xelcoyiDLVnYWMnC
7jF3kxkCl+WjeUq2ClmANiJB4xLdEsiKvrP00JEUGWmtYYLN6FF3XJJEwhqqLQRuxIAmu78Ef4CV
gzBsR+MQtnD3Spi425I+lgGXObF63jTDYwxniR9ECWYWZEEa26u0EjtvjqbDPCSvpBLWG2VSMTT0
eq4GDmjqow6gC/aLMc4Ap4yTz55OD2pBTt1MBFWHVsiPchPVrMrNHYZ+njBoq+mzQ1oFeooFiP5c
H+r+q8sy7zi6GhOaUe2sOQGn4HjxRi0MCmpwe7eaB0aSMbcvHYFrPrEelAKU1OhjurbMHkuSD0Ze
26Rssq7o4scyc+ed0TiHpOVxnJJ0wb4VsqZQMT4fUs2tVjj+pptb/YgZUYuSJtC1tNkYDFRXpeE4
bCUyupmh7vwsqcW+mDOWG6xEEw1bCgXb3jFhl8scAxFSnPUQIWRPqqJdG+jyAtJK2fPkNrJImiLP
Hb8gAFGE5iBWDWug1BxK0LhjvJ6udgnEy0mgYoe6Sh7EppVdfqFgYqQSWuuWHQ1PZ3tJr91kVqZA
21u4xHGlXrDd8IjOurUFzrPRu8HyY68o1yXq8bBEl0wp4pdWVjwkYbUL85tkYG9YC5JBGBSzlu6I
JuxR1le65OtdbGLlICKyxVn8OPOiFWw0SFpITiMGHIEoyxM/NmJCTRkfXISN/Niy4zxl9/3MGdWP
5rzLkvIwxBA7AckISOS+V1v3GbqZU76Yj02l7yfPQcQsS2aE/E3+iDp+5anpPsq8gx6Z6T4hXbIz
hvUCPoFcRJ26nKdsIkEDVS460bA4ipgkoq5zDjOh3Svlpcd4YHzlcj567Y6umQSqGn06JMcPkllu
UR7Oaz2MqPUEB3pI0ReSaHJivX/9ctni9RzkeVN9zqH0dnoa30ZXYcNsotSmbc9Z0efnQoCDD6NL
kaGiC63MXaMeXcmWdwuKvD2MynKr4aZMB7xUmjySLjltaHhP9pJDSOBF8UoE25PjnhcjgBXALNpt
QoRDN/rYNOtJElg5OsgymDtpq6LHTGszph0qkwM3BUbRATReUXTnCEqWmjmo8WBqJLeVLNlp8pAw
ihyCSTcFpAMxX3sQ3nK/JE1/1kgY27An24UqImql7VkZYwUOCKLGD+ihaJ/Q4RGmDDsWJl8HjB0n
6YvOcY8KM4RHMWIUKhadLz/7Ke2C8Ueq3xadgLujhmlXWtUCBKl+mp5NOyPIr2y4gMbw0s/aba4B
zmC5qtfezcLrvbUN+zXJGoANeXhY+i9jIvw0slHKA/x/dgUWCEDdW1GaN31WBioC5eDg/0mgNYRj
/IEPsVinrbXJ8gqbzIIL1BFJsjOuyuOsajej1RKVK+d3LsdrPskteXfiRWbaNrOmHzBtZ1KcP8ve
e4/da5hIVWGZk3QOJYGM89gDrpzGVdqYd230oMUN2u4loRIYcHw4VcDZsdfbpyWRauPMIKyRLbTA
vPGt6oO9A0t370QTmvqEWBEPsxOmtyHah6q9BbCLyNTCPlcLl9B4q9qkOcuHDvtuwIqtXs1RSKoB
E3+GifhJBxtHlZq3AC7TLf7NwJ4wAsI9Ldu+WDfHjlsWV8N1JQuttLZg4CApinSoEIoMuyIZ0UMJ
BKX9PvUwhlkyrzZWTMpgdSqmS2Qv92SqCNYPGGKq2SfL7D5xWn1tuMWbHJsX0cptEUePtlPv9KE7
tYPO4hr2eQoqEJk981B5ow/NcXBGSEkAsU3vDoveKdLyuwnjkJkU6z4bsEj3Q5DZOs635HEaOWI9
zK1Di5Gd8srjiu7N7CTm5rG0esDtkIjxBN+JnCF1n93qst1Fmjbv0WDtvAW0jax4ckNoRQzhH+vx
YBrVizfKOwf7YAN5cslQLIWAnthsPcnEOLMyenIa+3WMy2/N5igoQ+8lRNiYofh6iMjtSXKHwsct
PzWjQAD6XY8ouUusu0lNTkjVjLuBCyXxEFQ7KcJx3AMm5YFYRQ4iVx1vLxQyZxeW5Xc9F/SnwiBt
WXQsA1C3AGBV644YmW0/APQRXsB4rTqkJqrzJRwPerZDKUP5xjQAaFN7BLNtOMVFH+YblB8Y0Cs+
Z5X6M9AvCaoK1p4PDdfXonrfjPUJSzZuHcYdCcl8vGWsgLUucXn4zakTUXWHZP2MRs2cxx5Xen2N
Iku+4mlkDdCTI4jbjJwXL2h7wz3HKbxBA/Pr1suIX5Q3veldMuK5O+2QGt2TKK4jy/DX3lYGbmZj
hvaDZABhNVhk/ZtmnyTTFvxLf5zsmQOy+BRTaGxxQiM6dYdNVCMdgGlS+dTsTEjCvUlqinYj5bxj
RM5r4pjhYcTIint0JdN23xXUNh5hB6feKLcdI3S/ytLPOsy+9ZgHKCU/ZU8i2D0LoPPYvs2iwg/Z
fuIOuMk1fS+a6SWzSAAQwOdkeuup8JcuwvtaMgWpyoRxWYTPImSVIwuHgscgK9Ubflmp+ZgqBEfx
uNwMmvPhonKegLasCZ8Hrdk7pB/f4be+H5S3ib3lxYvs7n5q7OPC88zZTOPP9ydA2zht8j2TCbnE
j2hUQEdaWIdSN8cB1bGSAeLv57OGCnVc1iS+gBkoCVpgYLNPcHcPlWdyv+B2w8TYrghT37dDxUAK
a6l2TaeYlsZlCScmcDT6yzDmM2rz5A4D//v1EUvn5SNdKA4mfEEYmHmRS7Cg0UykHZIBTca3DJk/
YRdsK1zQhVTXm4lNS2kA5wtD07Z4u95qQ3ZoI/nEs5iF2HZhDH8UmAJge5/Q629xITAGHQjTnDqs
4Unz3bj9OZL7VhTTjpHsFMQR0rb4vhj0e73T31yNa9lgfyvthaG00Z9T5TESVuWLds18AYmbjhZZ
7st8EJz3Fpz6OTXXOp0GgfPzjTPjJJbFISuXJ6jMgQ35cFXWLGwaq/tVzIDPysz5UIkOa3fyfkG1
v5QzcexlxmylTuhHiHBnlRdtbTN9iIz83WA+k1co/7wpfkMDE/kKdw5JnRG2S29Y1Y24D4v+kLNN
sUJtS4QkTLRc4/HGeB7ML+Nibij8KHYKXul0Cl/RLj8lTOH4KR01EtNASZACgG5fiNvBrj6JMGvW
iMmlr1MMT3H8ZvJoJLqDz9oz4Ov1vQ9plt7D6jasN5RVrBrD+xTDu5EtN1MJxsDqiRwzBL7tVL6w
8YQ0rdsf1jmu31wn/2KTjQ+rSc4sgc4sKHQcsCQiDGJbsSFcV21P7Aedc0DxdcKv9A0D1b44/S2m
/WIfVeIeOfB3GWvl1jUiYiAisUWT+EOWCrLBlc42ZTu2I3W0lu6LKJdrr/TQZmagwxbwLh2DMFqG
BsBXbQcLGN2AWOp7p0TL1UWaek7a8M6WhgqsziagK6lZTY4eo/ZFPZHau+4bl8Y214w1o7L6YNUP
4A5ytlbgPrsKUczRsdL5sTOXA/H23kYkpGkNOXugkCzNnCJTS0gQKAvva1Tgmuj47mK8LqsC4enV
6SshCKzjNEFzZ+K9axJj8ZEpJJuQwCSVeQwnXa7UMTe3cRLmGDb75QRF9gE2CCIEsqGPMcGLBq3+
Vs9ipEhGscmlLp73iO29w+ygIVcV6F4WbYsaUvTH+XlWBRCD0rQvUxj9UlC3VgJKTmBF7BjJ936G
Xw5qOGFBwY4/cKrc9cuGykUnh3OFfphFozIP+BjOQDnHM7ts1FS63Ml6ZbnpeAstq9wwQVrWmbm8
gkvbVvGsghrZ/5pqHE6CVMm2bnAbeiq9D1VyYdoXv7RaToyY63Jk8t7pytJ5Sw2gwKk9PkPpw7AF
URLYf/GeKeAXDsFz+URAxNTgBnrpUJYzdbGNrVH2h6g1+q0qCIxDxUhaZpnR1/edwdHCz5MIa6I3
5NKge+BGbqBrkwVQPDNKNI5jEuEJncRzlEpY50Oc3lfXhM642UVSgkoBGsNLO9psAQgpI9Fk3F2d
5Y3BvKGC8f4uKm0XZv2HRLx8QsgvTr9/2HPrMQnpe8dHxusPpLiyaeOstZfxDLHeHwy85c3IdT/K
DeihZFO69jUZTRuD0SHh3SEn4DiG31w/nHUltAqPSQUG/602cIQwdUVADs77OrnpGjvZtz0QBdnA
eKw50ha8cLgwyA7kkC026N0vtgvCp25jqiyLoCzK63tlQfSa08XeQrCRgcbNfm/NwEvmcNWnjbaG
YND6cdSyPY6HdY8Kwc7JNUuvcvLIM9hd4JkZNb5DzMVsvivmGRX8RuNK81ETzHfDfQLKkb9QPKbo
m6EEGfpOspn0pU4QCTaZ53wAozlKvxHzXa6lwZzwCNuoejExoL4vu+LgYsXZd6AbcH7Y8aZo8YLR
S4bnuKlJlWYqtdXzoNWTbzoSGchEAQdmSxXL6A3TSUpKq1WgUy7f64Q4OttuvAOLYurhbGC/aKm1
UQx+ZnRNkMZVt0fmtqybfjpoYatg90WsM83EDQiuwEUAHP4ERAjoxS2pUvQA+jNv3lvY2Al+lQ47
kIknNMpZ5Ynp+vFeslYm7zi9ssttOHLHT1XA0qraz2Hn7idaE5RE3fjchU891ljk2bBIusKYD3O3
BDEx7fz9xnJw6J7sPpyh4qCNyAv7fTay8MZql4dltN6qRbf2S/JlVa256a2KdcYMSBTEbRAnDXw5
W6z1DD4sSck+sdpAOVISWi1GUOyVoWc3gNZQtlC+kmpDGE1LEC/st3JXpbiYNC0fN152V3dwjojH
vZIy67vQCEl9AZcFUohpR2YwJRKSo1VELcvu3GKSP36PxLaxliEmleysVTNW1T7R5oICo37qiNkO
8KRxS1Fk8i2zxlj08QTAH3zCbRZP13kU20WJ/bduna+EO3YNYn7ZYmfAwQ9WA7MWLfSQEW+71Ngw
2E/20BZueZwHFDSBNlsO6KFsIHR4p0vWsoX15Axldp6nfuHox9+RvGpLEm3yMlXgNNoLPPKPpNCH
J5Q3GzjK6m4wcQlSmgaLU7cvS69pm4prjb1599r31vzozpIfZYddWgfIs5K9iPdKggYZ47Db6F5N
QNNo/EoIgeJlaY8IASjLV3hmiiBqlnLj1Tm1OKuUIPKS95wbtxko5UOj5q8iwTKUBsiODt4D2GRn
g7DyJ+LYe9SDaiq2U6P3NyPRHhQzXba3FtnfDcuDRaAL4BeAWOkiE8qZ+qxcrT2H/FTEil2YQdAw
zQmcore8c9MT0enO/ZhUOYIPFDoFI5Z78LEUP7qZ7khFaXzyfd3XmLRBnt4cW0VOsTaHXy6udzN5
hiQ5fHV5ftM3Mnsxy6IMUnMy91nrBno4e2ebVtPXqrb+SAuEqaJsbyv21lPWOZehCfElOTmIqGk4
mcr+pRrUwGmFExqEOGzsTL1OdEA3LkMhv6qPv5GRxjjr5AIl1jozFGGazizpYoZ+D2vXePr9W+RW
9Nw2FtEx0t1fjUVAOvx070ZZuftrKqqg0sN+g+Ox23gIwrauS5vhhstEuNzVluCk3VucFbshrJ9V
noGYGEIT2YFW3jeY4beYbfM9Ton4hE+LVBR6K3JWhmeCNsZtUdYsROv4OylBioX7OdaHrzwb4ZJm
cNedHkuDTbWyErBjLwQEG0SiMZLBYtKvZx5mkyCqF6OD3SSrpHuUWcHd6aLbYsZg3lrZyzg71evs
4Z8CZ8FNcv1tH6r12M3vjMUnXO6EBrKRK24jp+i45pl5NtTRxKXbgFRaRpqHsuL6ZcPzTG6Lvo8I
g7+qmJ6I5+hutFjpxDRNuE6t6b4ZHQlzKTICxWlAFeyg65ZiazIwubSFtze6ivfyLGC12PU9bSpx
EZGdnxncP1MzyoDNUbqxhkW8ISeyhB7+cjod4753jUrXTAwEDRBtLp4Xjnt3a1dxc8PwsrkRmA1X
Gn8YyFpGx6LSomN1/dewQNUxYh3WWRnxbRk9guUBr1R3X40aYJUxW9VjMtxqoicyKo9lQOrEe2iP
6glvoNrOqQv0NCvJXplZSi5jk39OWNTc04LdL6FOA/wcQl/nF9M//Mm//z8lC41X4bg/Y/SNpTH9
GOIqXpsEB5znWiSnzEDqnKcYlCJALJuooOpyCGi9NeKJ4m1CwV3XUp0XxKfB8qzPxYSUlChZEacM
4416eK/K4RpUZ92XDrPG0vZg80hx56Ir8kVTq3c1h7ulWtofCuX9XM32m3Z968oC0DTS83ErahOY
DxBazPTkzOC63thxWt0pvbk+NO70qwZ5hSTUvu7fbXcjKjXv7RRh/KDL+IWYCMbWw4AwDCQIQWqj
s3OYXA79ZN6xWax/lRVhMLF6Mpv2BBzSZWKXkrZKeu77YtsvaVX3D9HY9QdmoHXQgmt/T+D1tX39
ht2uR70n3zogOFzQ3fjKVt+cWgf2XTlwDBGl+/u3vdJJ59XWWTh15wIR86OnMCrZej2dGPUYj2ZG
AGblgc2pyXpAuxQ9jJge2aHQxfRG8pzpXHxOGk00LqP9YOb6uk89+5eWm8V5GYDRUcgvREkkUwCe
/5rN57ElJK6b5ttjO3fNm3bjzZLHLic2R4LrdscQSlJ+3cy3uvaiL9XN0nKNhb1zTbkjWDopZ4Yb
WnosuLj8xUm0PZfoaR6GYpdkobfuhQhZkZgRExLlj6zqttxhQGqX+HuM6nPu8V8iTR46WAZm3wQD
a69Jg98aeTBQYr3awUM+zDFxzsuQ7E1UZmC+DOKwZAn9ZyCn2qpn56iycTNfadlL12YB0ds3OC1D
6DrWTkga+T5FgWlY+QXjpLl1ZiLGJ8vbdDWWhfyr7xZ4tAPiswqmiUc/zgwTFnDPvVDGe42CNwVm
nlGL3wCIuA3d+tgzMhJEzTGmtNBPmCaS06S9qMbH8BUhWw5a2vCbErxR7RJNG/XAj8qYwXkJy0pY
5S01hMvJhyM7yQmOox5g65V7J0DhBy/vnyPchVCaBAEAMfnAg+jQ/FiFdQGcQrLmIHZdSsXSaGrc
aExVMxPUuCDfejsw49IxM6RQ4bi25VzCGAqnh+Vetu4XI/BhDf8OCx/jSLngRNaqZ0PyRuEPiDGz
y1UFYY+NUmxg5rRPHrAwv8uZJggrOfQJs262VWiYweqKXv9Gmv7Qo2/yR629EHN4sGmiVgWytza/
MtvZmhR6/dLGArZBO/8SrUc4DqzeFTLleGNuFIFD5aSau1HRGTFhuk5KqIq4W9lLxO+RBw2FsobP
I9RN31PsNm3zQ4f24yExPFfFzsvNfO9M1m1UQrZjRSyDKtmREgq0fYahV9KIGIv3qbNM5wf3kmTL
4bpfIOOeV01EFlNp9cYSOTyOaf46dnjqse9/k5GUTGm1tsiw9J3+I7JlsQEh0TE9xDAv8aaCCNo7
EbMtx/3UMBuyCOsujj7wAtKi17KufZVYt5lxZ3jQStmq9rvubEQc71NUTrs0b56zfHxRMVfFFH2M
5QxFE2mmjpAYXz4jNAvMVdIzhiNexGoKyqxB82eQNCSGUrDxq+v+nF6YXfuKwKgVKfPdiqnAHkzb
d5UPywoJYrbKIImjV3ZW9pUSO879mwqvlPQWxUD0ZfSCiUbMMH/8xLBmQkvmyXEs1mvD0j/ywwwm
0fuVHSni3Bu/BJGwrmGZ+e6M4aif0ofB0Df6tEg/mUrcAWEaEKD7meY6tyMR0ZVjk8/JwbiKPYyf
OkqBttX9udHRNeDzHdPPhqgDJPjj2uNRbwXQKytGOUVME2txzuaG4x/llYlkCAd5a9OvGPVobxma
EN3W0usx8eoBqvgMalgrIlcNBc2U5fBVZ566F5A0Bp23UBlFySG1NciaDjierjKv9U8VdMyY/GZC
w40xCErX5AUNKlMwtuBgbKgGsmSAmSt3N6IdBQ49ruvhNm8YvS0x1VBTpRsbMCDLT8mQmiGJTqaN
b0vqC6grtFaKWmwxXSCdLfb5GG1WO/DuDzvIRQmC0DipL9WcI7foiGeYBuBIwtol+XivFPKv2vaE
n9gtp2M7fQs7fOgJOEkyfQxkarwaCHZ3jBjK9dA/6kX8YlvVRzLgmDUFMRC6e7EdYNm9YZ4HF2Nz
QdlCebkSLkMdmKU0RpyHHnAOX/1P6s6jOXIkTaK/CG0IIKCuiZTMTJJFkWTxAqOE1iqAX78P3Bmz
qh7RNrZ72L2M9XRXkSkARIR/7s89457A7d5JzA+6F+hpAXxgOlOym+hxpQmXvQ5rCttR98UYrkMI
BXgJNbSF9BBa8gO2VsoDdZGHBnFoZ7AKabTA4PXqOHWc3ZkogKpf4UJ4g3KP/yP6AFG20sV8ZN51
yodG97smeJ9a51YWWnmseAbYKt0l1xmV5BSw3LgGoe5Y3wZIjmJwt4jhfBFMVHbJ/DKq8obQAr/B
5uxkgd9tSr0F4knXMEl7WSAWaiGgbk6rM2M+Z2TaJI/g6pCagSMCDrZOPawyN819M4923WjrwALk
jJCqaX5ZA6pMHR/6JTOqETqkpNErCwtCdYRstFS82IZ25l/cF9x4xLQzCrumHIjGOjZ6RQsnfu2S
7iytROgo66zdFAk4TOVOGz2vJ19Z9l6BD6ADaT00SYq+Rj+3mcp96TEENOvuEkrG/3FE0CCbPPwt
I2sEAZh1bkWAHq2Yfhkm6j0ICViGi+uc4UYeR+7aiUZerJFQlo6naR3T+0MpDUo6pDakYxCzXKY8
vZH0IBBQStOa6j4I52exrHmBcWdI7SmyxC3f+2VGXEToRa0axnM3GMzjEgNfie5AQJTzgwpDteVO
OzGSdtaDMXCNAeuXKc3LjLds32hcuVp55Xvcw6JjqxP6nLp9A+9HCHjPF7IDwEa0wTeXPlRgc2Ea
voAjrlaxDvUDpDHT6JGbNKVNUi/B2xrMKKkNGFS7drJU5x5mc5/stXLKKfXgfwB9XptR95YK78tJ
RYjqV2AdsO6SSmyqSdCTMPAAVfmNDjiXsoNsb+X5odJURCIrYfvTU+MsmCBD1UKPVrcy7cD1NNjh
W5tq+8SarE3dSxKsJuVk+JOYAFF04r0xRqL9sL/va/VRNm3he0GQrx0jopuioAdYZtGmkDupng33
ZuiLeadCgs0ayyjWKAs4IwZOa+ks6trgVY/ig1B43mFrvwmKATph0y6V9aGf1nsVQG4OS0cnWgzS
Oq53MWihDb3QP2fRI6O66SO6FXaRTyMLTa7Q8hMj9cUtgYs0zCB2kIAuptj3MT/QUdPFGQgrTCgg
vUg/Oxq76ejDR5EE8CJxjDOuZtZgZ/XoB/KU4XAlfTYcwVPv8zy/nWg2iHjQ8OFqdNWgJ8tF5BrM
de3K67Fu9m3knoxC3WME0P1QmOs2H2+CRl2B4Rcr6r0+EKMKpHWsAKJ57d35EicuQTpdognWJlS5
xKK0Ay1tFcbCPUySyTwt3KsOko1vjT9aXegHqqF+eAFhV6vE1PBhsdcjM1O8cb6/5ZyDApbBVBsb
k54WjxmrtyYCC8VQJI9Dmt8EM8u8MbGX8jqcS0OAg9YpSERDWWSv/Eyr8U3d5rdujlBg1tGq8vrF
BRxCMkSKG8L+zu6Y0kl37KlHeW31BXBdZvS8gDKOzUYRflnmJGVvbRIiMkECFcfwFv+DKbcmlFoa
TcxVr6bbeACLUQAXDUb3M6jGC22szy09bnPDBy+yR1u0j6WJIb/0RpOqChwlUA0L9ii01b5TdlSs
7Ml+IzZSQr1d2WnJR2umj3qcvQ3klnB++2lbHOyJGVXHLUbXCd+zhUwRCwK/HWWirl18mRicFUv+
Lg/Jt+Vp9aJxD5+olNsPrbudk1q7zAqNVg8hojN9sjaVFdzlNgUaZHa3du5sjAjAmi1UynYnuyPJ
t5isaDrChAm8swzQdB6sDH1cG8fxWjjIHBk2xn0HSfK2ETyRq6LLf9plfUtKYfyybNePWjt/n0c+
gCzo9HsptGLLPiA6YZuzjvZAmUsvsvqeY7xcybq03hwmNd9/XRryOqml+jnli6qBH/g2oUIQSP0S
NwETep0PaI3otcMl0uUndpLha9rb3lx/JS7AqLCO8otwRbjJDTO85jSoHVqeCJgz0+B27DVwcnPn
/Gzm6dwsLzgvm03uBcMbVDyKDis3uncLBzaIiOejNEcofBE7ixHf+L3b4VRseSi+hzaIneWvqwKc
kGl6z4ZkxWYbR3EG3+p+ZtOtHCc6yCh8NEwoMVCYAdD256qh8xcu+nbyyhW4JnLqDXaxWbePht7+
4EQAJ1AvoKi1LA3gczZ23bLaMJwdJXHpoBjeYgPkvMhuWsuk9wsUua9lXNBspg9zoeMZlQaP+mFk
XtdsrWqCahk2V5ah5askTL46RDNWD52pTYXKYcGoYo882eXotxKYmjWFt6mHbY+S8krZ4KFyypBS
S/RMSGwfMu22FbH3PMfGB5eu6mPsJME5QqlcU+3D02aPSkxepW9xVwbBBvFrl0k6aQLHfLeAmsxw
sRmZsxOstPNkpK/pSBpJ1tlXuiyGfc4g1iizs6UxJK3pQWTHMEDOju7YX5T7qOi+sJ0xOzCGR7yS
cFKn4V4j6QO0grXVC9jrDDxtlGQfDK1tUXf9IA8TaroWx98PMbLByc2Wt1/WV/YkbsDvm3ESkw/E
dBeZ+KC6efjpcgNxLXDsi0zzfSidR5cBT+Y6l7jXKR/ncu9ynAsYx7KHCGjMqun7ja4XV14ajZuW
YthlC3CxdZrBgBmlG2f4ycbqaUxM60wID1BAYfyY6E3E07N2oW+s2mWnCwSwXQeFfLCxGHla7RNw
qEDTUAdGszvGUfTenZthjYz1RqyCRkNuoskhbnNt3dnbfrabI4Qkipqz9hqWwVGEQq37sN4li5LN
VG5jBcQuc+wGxDF/APqXJ6+Cy9qRIfMd97lylXETuxy9jNpetR2t4NEMOx90F32voHGuROg9FQoW
E5dWu/LIWpKSvUycrnex8zWDv/dL13tSPLLzhqNlk4FXVHF3SEva13vXoO65rLDPGQfXlDElcFDR
qGDQxhM1SzspXPqANDYvXa5+LAsO4dn+LXe4HqQFhodPYuOnmkbmCRq4A+UFiAQduTCFsezOHQoe
m7lwocU1nKPbg5sZ9HG02ZXZCUh8mLkW7ue4jsizIhitkCWBfGU8dwkEWhiQxSA2RVuxFqAV83hw
MPvRTw7QhfvbiN9KowywElrZisnAD5GxzRdTAnqTFFOXVDdhobHgDlm5blS+z0qdo7jYYi+gkiN+
9pz+enH32N54awAH9V3F6cvCKqoBqllOKDJosFqm6n5kOg8LjDgdbb0/q6C+wV+VQcIZgNl01vUs
hkcUTmyfhU3+VXdPUvafNlNa+grSjxRrZu7N8Jep4TiYUB/JseCrxoh449ryvp2sEUXePMEIIgH1
Xow9ab4ZtymI4Z0nb5s2vSutFWPmGoPqyM5ofKSi4sYkbiFjde81YLWL4dy1OZsehxJgBXgUw+tZ
D9ExepDlopVno80ezLLCTBikdD5Bhw7d1oIKLVdC62ni6CmQd3WKt+LC57SdUk8BIfEp4EjMmHkE
+V/3xiYrnQfw8p9RG3x67nTPKHZfe5nGwTx+iLwhYFLjQuJils9+Sed1jCfYGeywSxQksksnos1E
K73g0SiNPX7dQ5Jeu9PwBOnJWLmBtPZ2fGMn0SMfRHZEGKSmRHlPpcJebefCRT0JJYFrAjG5RvWo
as52aOwsJG02KhQ91nQXlulHMyUv6GCXuKg4Opf71DAwFTW3zcgBN8v7t9Zlg5InyY/ZMbj0VW2u
bDc/4hpe6SYMTMt5aOak21j9myeUpOZwCQ9PoJxog7u3Fc+8rGm+8H6/aQ4y64DFiQaBt2mG0cpT
/D2QXrkfKCX3qy585HDwRuLV3U46jr9+ZlKvWcmrybgQTH1grAEuE+Q1+nbT8x0BoI6u3KWVLjXN
czrhZM2lmg9SWL7LZHKHzHY3c/wYAtSQ0rHMteXhRBi5cpDK0YLQyRnqVzj/nOrKHuUdhmO1KUZO
PzaJA4zV9a5XTnU7dphQ8+cpAdEyGtqrgbbN3b/S1saEvcKU7nvZObfCCtEubd/NTSL/qrhpQkLH
lR4iYjhnBFrQl/DpoAoD7aF6zw7fqr4/yrR5aPFYNPb4MkKU9VWXfdkUTjcsqistHu6RW1lrF9x1
BuHOKuezVVQ32GmLhImY6vSaq4vHA2UHxWr05qtppLBL8giqRwl8W7zIrn0oeF+18B7YgzBetNkk
5bR7sn1mwYVuTN0NFiMDDKBTkT+YkhHiBAcoh3YzxjCIQAiWXvMRKewIda1txowNSWT0ewCnyWrK
TrMyHwDqvnmKHW415ym7rJOF12NbAFLwbTIKxNaIcHh4WjKaVGWdc9aeSbN5mKI439ElfgOU6dGZ
WT2aINsleMlXtfnV0FS2Sl0k3DTl0Z2b4Q0pY+bjw3SJ2uZ+NmKbnWd/Es3AXplEDO2r9wFe6F3b
OM9eFh5aoO28tfHWtPAqLx/ra9WZJuC2iI+6MlggwutwtC5EBMnGpfRcfucUNVjcc9GeG2jkcnR4
o+AMcVpuiQRySaUpHimKU4BWfsBOhtfJqbNOjVdP48e4eBP5z+HyyPlKFGlpB8E8jebbKnQXPTle
i764sYfWjyL7I3byx8zgHbTzOADs+YFtG9NNMqKUJdSZ0UtE4q1FOpqhV5rs9B12WHNsXupJN+m/
/ZxAkfI4KJ68wmPE3UEbS7vhpgp1QBmjfW33kEyrqlfcmhy4xsnibmA7NqQhn1lbcVjWifrD0Wl9
4ExkOnhaGAFCFH60I1Ftv3Yn1s5E5JvUsE76UNwM00x+1Ehf1iG3nTckH4UDHmo2umyTadE5AjQb
Dzmq5pBsNE74xZI6h2PhWsG1hbC2qgZEGKftj4GVP0z2OchZUubMqzc4LJcVhTRnemys+zqVm6qs
4QU6sF0Hjr7+IPObsVSfnl4drKWmxhnuRyauumV8IvozlMQy25m7QlogfLvqEaMLnurs3kLzhPDV
fpD32Rpx9RKkbo1Ziwe+MeigUBYrEnxmDt1qPXTE2BucAR28O147elaRD2yZg86vsEFUkrIVKcoR
nCrTZ8u+zWftBx3TDBJEulzZ1toblLxLeYPDfKev6AE3a3RM2uF6t2zXRtDfOoV+Cq2KRuuCPjtw
g1A89E0upueeRLWWYdfCjnQ9UUfR2viSh4rzZIv912G7tgBxOVlOGBkV1AgCHqyboQEW9/sl9/lr
1BTldp6R3BQGWEN0NKOaY7oC4QL9zNkPBXuNrCZ5gUQZGRh0RtWGfmi+WRX6oRiiUzxMiNAtQ2Hu
3T6U5yJOefr0MeWZWFsf5lr77LSW29iLj4zCo41hQobqqxiHSk/5pUoRnChg2SYOzxFVR2LDxGSc
0uNoFVtzCGnhqJzrxQqdWah27KEQQ6loAhJVbmYdiRBhi2p33d07Qx2sPexEPjpazSIfXeNSMA+R
tdQtSdC21ajWpbiz+4Q9rrD4zVny1HU6tSPiCv3jJdIpucQDitzruCjtlbZuq65EHSh/tILFlBo1
uOfm8MG4eGIUUeKa4X6m0+rJaMuTW/3Ul8mXq210U4JPiT4wxeXb1kkoaVXst/AlXJPjPzCD2Zcz
rzxPY8Io1U+4NKdQtM9KieRqyKtTUCZ7ylOWNgguRBLWK9LqoLcaENcY5kigNIiro+S4mR0ymkI2
gYhfggASQ0i/KnNUbn2vJWWd6bNfDvMhK6NdarT3IEO2me2+swRwkHIBADYwY/Q6vnDSiVeWF53n
1AUP2lvbua3eWtHunAalNDxwlgiP0ukfZeycCa5f3BlzhjXdB9y8CEYHu9Vv6DjzzTm8AxTESVVQ
iDlJ2rLblikB5cqR6lG0hUYdl3OuOzZrtZ7sBp7SVuqdwcC/1DHeQ830PlPvx5hp5xTZ/yiHbqC7
itOa3EVj+aCc+WbpH00VMh+rvBLhdS6br2Rqaj+Zqx0AHoyJWXOhxfJaZz7i2IbuWzTpIHhVGIZH
NBKbcUCh6ySG5YMCQrdJg5H5dvbWZhw5Q7JBq5xIxcQg1O+GEROaniztMNk27xme5xrPwsm2cj92
OEoNXI5W+LHcnp6iClaDMzjbZIVnImVF0/2YPKQheHPDJsTapA3Dq+Ww2ysmKE/CLY9eqN2pOOqx
JQWK80H4aNGz4AuXF9P0xBYtKw6PDJb85VvPLZtJhHMqa9JQrabrfu+qc23ojxOZKV96vLh+UFeB
li+eS4AM2AZT8JBJxi09N0T2GmZoMeMWnm3cwrAGrpIQN32Tfxh5VNAMYpzSgCAiVPo1FLxoXSQ2
fbTQI8uMpVW51prx3EdhZnf8MU6fubuuxRJOUtTb0vIeej+dhufgTvXZu90GNzE99bU9YKBlB1Bj
PszArlUtLFHGoQyDFr6cplEpVpcsPZGdf+gw9OyZdosoLw9aZUGGc6U/hOjPYlLNJosmuC7iRQR8
lND1onUQ4YpUswnDBO+Kbw3we0Z+mrCocEqK+N4yp43TDnsqSZZRYRqvrYyKYEQNP6kAQ6UNa5OW
sJFfQdPmbEHZmR5RwKuP8fvI+BFDZ0TxYlBSKJAHFKga3PZDeG27vbdrZ+teG7pPK5G49xtM8eac
m1fUAdNizPzR5JletKiVhMMXPaNPryJb3w+Ggx+goYw4zc+WpX3F04QmRhZCdEyFgyAbj6gyaMt4
MAOJetjlJW1Y4GEPusVG2LNpvp3DDLsF01GJrDQhboUpYvOog8hmZ2pL6z2oTE7z0wReiNqfedSv
MK2EPXUenSFX0Aq3omXkX9YFC4ztx31qrptgYiLO76ZhQ9wxC7rKQvcW2zPIhNRrONPOnyWdho1p
P3iYKo+Lx4HKWelT9FgdSuCkhvoouBkAVynstYa+0aX93GuMvUb3gbkMRexDtq7MhjNx2pa7SZ1M
GxIC7+irilgeAp3DLLZCrn3hHJCyfwJLUI1RXnMTj3X9ac4i28/9OfWS6pa9/NpomRfw+2jNcJYz
JJx4cl6fmsNqYRXX4QwrAPuy9N2YuZto2I0n2oPR8rnbLZ6ywo+aF2F64hCm80+ol9vey6nvnk7U
y3AscqLHBCK3Py8ATcxJ20SF1X4snXPomufeNkBC4u+ySz6m3gOSvWRKMDwR7HGbY5R44CKd8qNw
E1QGwmzJWD0ui0CnIZQaZX4be7xCkNcYMBYaP4nRZsPYQYNwCJ7jHGjFWhOdYNLEYdql/I4BQLoP
ndmgUCJ4i+YWkEVWvHxH5/8jyMD/BB/wG4fg/1PZrEHs/l8zBq5e89f4/XfIwPI3/l43a//BYUoH
IqG7BBGWiP/f22bdP7iSPc+ybdsCbKeDBfwbY0C4fwB/XUi4tjR0GAT8vLYE6wfAwPmDlkidElXQ
Qrpr6OZ/gh4Uf0YP8jN0y/Rsw9KJ8TrOggn6hYfjNHMbM3xPtkQOaQcgCOley6T8WafzuPquLzxM
RXc3OP1dIBWrmI66UufyjvHhNacU/AcVq9wvH+A/ofT8A4KVVwX3wNMdAxyibsk/EVq0Pm9t5WK2
GdUA/nW/HHFzWk8zRz9OlbozZfjKfu4rseMzVl7VZtvQml4nJS6GGi8BwCJEJmRAK/wywvRVBoRt
aPvo2HoarGpY+gsLtn/0F6wQz15gIL/iTJZXLi0T6pPQbcP+c3tvOvHGysJMtqFrY9lx65fMTg8q
Y0qfu9g++nK8ok3iPUVxxUQc5n5mVdcJ6K6GwXk8nkxPnSP8TWmF3aI1j4ZT3aS99zwK85ZBpp+Q
ZK465zTF6dEhVG5E2hNlG6e+KlNOGOi5Ezt4JyEfkdMYIGVAYiJQtJPrbDtRatuZHbpDT2A1bjka
UolJ3/FmNPs7r4RWA9rPSvigdIE5IIPyE2jyRxZcBX121jpSdWPu18Duoyq6N/pXHT76FDe7zrav
OCKxtaaFgIJSFhGlvw2hs9YlXsbQDZ91DUk8KfprxCoZY+6h5emS4uXgDLJll3YQyboLrzhycDhk
/hVJH38gBhtmNjWXHlYLWoUMJOhGtnhj5ukRPWsiAhmgWS5/Qqrsq64vU4l2ESchzvi+PRdu8RC0
HEM1tuxTpFEvtlzbVNa+ANE/5AFne0tPrunrvEki/Sir+NnSx+/Kz6rVL6UDpsADZDBQPxvq/Z0c
8URTVqTb1QO7wpQzeyWonMnR93oL9pp929UBh9sZsJiskcT7GbPXBG8ud8KP1iheewmXPbkRjb1v
u+EY8zbWRqMhjzbDTmvIcTIUwIOwjMfyhErQvJkfI0RqhgOMB8mtY90ZGLZ6T2KOTtikX6LUtaB/
+KCY4/W3174I40NQipdqLF5HU05YvpmKS2LYlUbzepPwynD0coTO1RHJ4BGDdEGcR9szSxSwGd8d
D6P498/iw0YBiS3kgXZeMp3VdtSnn9JBZMzIDHa6Z+27Lv/0wvHGsL1bDLB+BSN8sZEPZ8e7mBkb
6zSLdlA2YMCF8Sf/4NFv81nbFr1pDd/JaCh4nWmIwpcSxgULxI5HqJOOI6WxicEJl2/ZLasal2L2
1UiIcxEnDj3IsbqjkgzLO6WGK4UivolRvEOmc5AwQVIDqArH6VAuYiHSIJdpBGFkAOm4bQL1UCiI
el5Q7eqMH9YHJm1gI1ViSan5QYSDSGUhtptlwedeneFiryQmtrWLE9Wh28AfBnqT+uIYhkUBnV5e
ZNNdKkH/REZODqc9BIdG/zlbNcOvikux4njEqYj/GJbMfaiTVSE7QVOjR2boSFkzHWQuRAWnssHx
JZxH++qmG9p9Oc0Xmg863w0LtoXdZsCpVibNFp8QBJXFf5j1xC+aPmCbDWVeQp8set6JspsfMD3g
mRYBgL+EqQ4yKwJtujJt73rUe0bYBX/NHqfLaKZPuHCuB3afa2Rqnvtvzpz0RNaXP6ExFpunS44A
g2EAt11a4N1SmXHLru2M3nDDLXmnOROde1BPh9Y5N3pHvt5cvlrz3GTsUsh/vS68Qi+MXvnjasON
c2xE6TeFlm9cTVzw5Td7A7SqX6hLkt6ENJquaf0BtWHaZzAU6OTGQCkvs0qsOZm3woEFV0MbUI5v
miJ/DSPvI8RePuXcUnXcN/uCLPWKC0S5uySNch4vXGgOWsSao7HngLfLLf5sarH9TLzpUPCCsmZi
yOhlqNIAzlbAJr5msodRTA6OzrpqJT1kdAkqLho5ppQsOI2ToBV5cALRSxqWIqeeL0WKF8panrac
bnlm8P1h2rVjpHrG55eo2JstXy2CXbAyU7hcgGw5cXnPZW2wKoS88ZpUN2bzWy108k0yWp+iqV4z
MpOwCdjMJo1+psT4tpJ8m2KxXhVZfxd5fIEqbreV5Grm68xRDo5W2dD8rBnbms55//u5qqnqnWPZ
GERf9Ht0PsYU/qIu98PAb0gz/l/DGCPNFj3Y7Cmb7W7o9AEoM4wbOIpYqSkYWpXUP3AcQURePnbU
5DPwY0wY5ngn8uHOHKdjRBK4zIerkp6plntapiWiHBMP38q785zVt/PULbrNV6naO4OVydCCTYg3
EofTxc1sYJv6BQDeexFLvxx5ZcnIxaWilddqkrnuIrTD4Am7Q5ikBWLqfPluepYDZmMqOPqES7bj
eMaJE9AlJwVWqnHYlf1wXX6GlXdWHp8ogn0BNuWIej+sVT4/iggMUJQzAGF0HMQYEaKGG6nixiyy
+t2a4Saa6atQlCUR2X9lr0dWLVUXUYevUje2iWkfmnxi3eIbbEBbZC0UMZStdWdMD7rJW1DMuw5p
E+40rwWNk/KxVGG1oa2GEQ6bLJ+hofIHl3payihGx7mljj0Ad+pCD6SNOyHzDv6Pr3/CE7kKqUD5
vjxmk9hRDs0x7EhozwVHGwriiptCGgzQzBZQCmWMRVtczfaILdApw50XEWJyNEiiIfuKkLpf4thn
8mWEsEpG8m4Wf9HuTk9W9aktT8uYFiimamyxKi7C7wvCLFlHK607dQtYRtacwRy746EGb9fgng4q
GPTakHzTApJVIi13O1Y9mFd+b5nFr8NU3fHL9lrNV5Lp3CRk+rxNwjl/Neva3fcv1msu2cR4hcqS
f1/DTpa9mq15nccBk5VxzbBYbDNr5F6Kp11Q0wljgP5AdytAPQN10UCp1hIDkNkHN91ylIy9r4BG
9f/+DlRSP2bTdGCila66FBWgyD7bqoqh5X46/Hl8pFzLjhecxk7faVaBNOLmt0RBwXvErxj0GKHx
D+WcT+R0G57KXEhpsXwZnTJofMHuzRZuEDUptqq/5C2/abKJrsHZWeNV/2DEHPptUtmbJcoRmJp5
aFv8C7KiXkzSliqTybmaVHitVNLuBwHl1Gx+BsSAtiSDCb4XY3lA17U2ZkjFhdEfQo0FSMTGSiSG
toPIuZCiBPpdFu3VnNLqXCqxFdiaiINdawKJww7Z/Tc8B4GiTFnl+CUbZb7Z7D6ce3Dgy/ubPEb3
Xh2BzCej42JMG4YqWMkyTBFUrTt9sL5QhV4Krev2zeJPzpDHuUN2ga2dpqQddoZ55yUFvUidQxGX
Sb9jAyhzq6fOxuaVZlTDf1/zzjiI7ZiGBcYQ0DyOs1vWHtyE9DUusbq8baotgL5iO7R4V0CVrKpX
yruwzNO+uxHZCBcnmZhDcwWZ2RPt00v1hk5ytQ8ySFQ1sC/lfMh3WtA/eWjwfFY82oyEb4zjBN9W
GlMjwma2TF3GKkpgKXDpBeMAEoTcld834zjlr+NUH1NMIjitsUoYwaGUDY9HSNSd4R28bPwyseNQ
bICXUCWvjqygfKfug4PtGmcENx0XtexYtHTTeYcN5k8B30WhA53tOuJ0sGFqs+E5qtynMgoWX/Ea
j9KdWh6zhLEMnzwaiwwsomrIjkVL8cY48NS2XPOW1Ogzt+5tNNKcItl7sH64sK25UgVJqBWPVWYT
qIPfe1QvFk/sXB8VKbiVttBhIHrSPh0ezZJ1fXZ/KIvWSHNhfeEOp/1SW7k0fKLUErtvigSSIrdy
0ICW0G3GejHvmta4Ye3g0cmmItvqs3lQcXUPx4+BmBvqq1ZLz5ZZ4lKw+GRiHu2T4akN3kLmlSOi
PD8x60VFdfEFksiEMH3bAo1JpwaTSSzWAnPpeg4Dzk9og0TQplWyTDCTggvbLadug6TnV3NWbAIy
vOuyYgCK8M5AiMWQJ/YqxKphT4s3O3r6/mm6hk68jKi+j09e0hmM0dKSCcaTGxh+KmnXS/rlpba4
KLxkeHE0wilNxUMbODOuRPx+mhW7x56qA5+K1Sd64L83wm7iEqAZ3kcK5XDHc1gwLR693TkyLZgW
XvhFpRG1OF5166X1MvubMdkn4UMUag/EY06Kme7KlpK7yeNqldpZz4H5lDRhrqPBOId58hx2ukCA
1u7sEIaQTtxi4ERjynJr9fJICQ/edZ4U7Gqm+yEhgJBxMGvH+FWywAVWd8VaSFiC8P7aTbPPSerp
LnTwfmmcAjw9O0WjhxOIvDMUQjY3sFc2rGmZnI58cmwE2mcqnjW88Oyn+J+Z9kpKrh9kzTLy/W+G
XoitZjvz2lHPamClyjvEXkU8IqfUPuAJKfslNWEmjO8mbLmc3/xRB3TXGJ8DgwvGyAxkCRUCKTGZ
zeRZuc3YD+vUoSDQC7UhTBHvSyel46qfXVCLfOBl5d10DKNpE+62ANo5s5dstdIeMNSEpdgjgZfR
ZCl6uXTL8ntbtbSMAJbJncVrlTWHKkm3fVyQY7YzsW06eUT7cU8RiA1WyFs1Up7teIZFfer8gNK8
bWOn3lmSNTHMhwcrxk0DIJ/i4LZFc8GUyTUpYKAw+3cXk+igN1vNRUB0K/XsCRw0E7z5Dd5rkyM/
60pbDA+SMQKOamI32DX/vWYj/sSqtBblg4oNU9qe1OFqLuTlX5SkTKNbyzPShBEJjaWiepqCcd2Y
Fu8/4dopQ+2ppSYRaFWntlOT7ao5fc1TRl3KUJBWSCCVAxfE98v63xYt/5Uc+Ztm+S8Jq/8XwagW
oN1/LVr+rTnl/NrQlxjX/edvjNTl7/5NvrT1P+CZMuTUSYV4xvfX+jf9kuoUw3BdUqwOYDC4Mnzj
f9cv5R+ui7DoYeU0KL80uVj+rl/KP0wX2ZILBXEP59R/pl/+Iz7YXopdkAk9w+QX/gnO65Gk0BCA
mMDFavUCqhzklJEtzekvxBJ57mDhGaa/0CeXl/+byucJW0eddCxpm5Zhy0VV/eVaT6skF5rmFhhH
nvrp0THuBAdgSRYzSl8iduMMU0KaPorHiucebtxS+zgnOR3RyYYCvoCVxoigFWIRzh8BdnnxvTeg
UoKiWNXOfmofehdcTf1YM2+em083+mmL+C/uWLnQY3/VKr/fBehblGf0aV2Yv7+LxtQnnskY1YuS
jEH1PHnQ+F0esfopnXiVAiZlG0IrJUsxuhtrvrQwwxRQJRjkHS1VdQTKjUlf0O1tF6cWAdOBsgVD
goPMr7DPbDHa1/abkbxaFECZqTrUDnxtE2w2aEqNGhv40ysre52iYRUFd+lbQqDTDSBRdGuZy43Z
j5tfrnOOPRPJvl8L5v6xTYY3C4VkUc5Nsth/kpbjNrMI+hD+gq2yirHxlV7yA8wTj+ov8GerPHDI
21vbf/9bjT/rwnzWfMK6a5ouWj9dNr9/1pGl4iDuTUIBZHOoeZks9DFvL4Py4DHMDGn60OAl5Q4k
9wQKbXjwaiY+FGm0HkEq1hTX+xj7h6KP9/JEGtDHSFvY14aDR6J9teh28ZBU//2r/mfXOa+au9tz
uZNxy/z+qpsRWw/vi3ETo8I23HR4S4PsoMi1K/uLyPAKzN3gRD9aRXFhvrIDJn/xk1kCS0DZ0F+H
AkaifR8Pt7HcN4B7vPaxC9fYdKlrZXrLqRhpVNM4Qdj5um0eHPMhZiXQquZoNsFfXPHin3z5YoHr
Ow5dSw5R79/fz9BFCk6jKKgJMeAqUhJZgxMu5HqcKKfAk4APbEdfx74z7ANdNCfo4q32gZVKcNbu
OOBaVEpXCrTq+BejA/FPnmS/vbY/XZhjaY+93s5cmMbDHA1br9GwuogtTUZ+MLOVaM4d/gwdVsi/
/5YFLOs/Pwd+/c3O8sp+eZq1/MeIxj2c8XwHgiLWZsaprmNXZkyaEhabV2Y+ojaa/0XemS3HjWRb
9lfqByADHPPLfWAMiDkYEaQ4vMBIicI8z/j6Xq4udUq6lZWWdvuh2toszZQayAgiAPfj5+y99sJH
CfgXry7vod9WoV9eXb67n15djREeto3kVpbRysVLUGX3Ir+ptU4U3lvS9yjOiW2J/BU9VHRQ4V+8
AfH7COz7o6lrkLypXnTH/W0ZpKMdZmrJhSeD/m5o8LHQ5Ql8CsKqpuO3MopsmdRMjLALlHizdEUg
NeAK2a8FRvU0wZBy1ng6ZI/XjtqlHj1TbpcBp2ObSCNjXgq8H39x2f7FFqShJnIcxoe2ENZvH1rf
Ka6qmEhP4pSxSeyuKwIbjgrhzFAE1zHpOllGyrw9MXfqEPS82gm6RZ9UQNaTv3gv8gr9/hHqui1M
TbcM9Njyvf70EXa9S4N2avNlREKLxVXohkdCCmyUJkwjFmOzTuNnBVJH2dRL/+yP4V892P9qeXUN
E8m9jZ0Fpduv70B3yd4OJswdCU+sn1heD7g58utT2ANRmg8xoZK0Km6uWRxzPzso4Q7cNZnRA/zb
0AOlucZb8+Uvrsu/urWZngk2WPS05vfl6KfrUil5Ug46ajVElKs2HLZ1G25FSZiobR6tulqXWrEX
k3VHkM3dkFcXI7b+Il/hXz7cP70H8duVoSnb1MQ0USARAl4agHm5KghWnxpMeAj5ziRRABwAZZA8
kI39V6uasP/F40WFBBWDfUQ4FIO/fjR+ZU8BDFOCcEeXFAkSIqe1AWtnImReGfW9FWokuCInNVov
I0gHSe0ymoN1MOp49luPuKGja6cv0QCQvb5F8HcMkid5sYVAlldcaEdiHGnpUHHGdT/8blpZduuJ
KljrXfb9r0y4UeTsQNiTHCftkMe918N8RQQCg49DFdlYznwdB4I6k2BbagSpVdmmw8KGnQTTN4Ef
qk3mPUQ6zUk3vQ1KY4B/UTnbvNMWtaPvjDm8dyd7W9gGwyIBSBuJGwyqmiTeKqjR9vuHscs2RJxv
EvzxTECXuuGvauGvVEZeRaOuQU4tWjXbNBkuK+fmz/4KGfcCLOeilHM5zn8ZEOFKwyWgtl7feOTB
3fUGB3e3ukYWh8keHrQt9iTK08JIiLT+6I0alYux0zR4iXQHDG2rOQHJZxDTEcTLa4X7TWuf1AQ3
ZbrJhvgC3Xph8O2V2doGDKRUmhegOBd4tBb+QG0oYNLri3SK7rSZz0W8airUsa5YZcoBHJs2gEbj
4vdhtWJKtWiCp2k81iE+3QydFWHTU7axxWMX1AuI8ks/fq00jXtgXkeqsgL7TlvehWOhSV7IXQAE
qYHSANkfyXW9isd81ajZPpjJTwN8EWIstczYc9jK0R8SN5+9+MPRVSkkcCH2gCrjp2nYkpN6Sgpj
2Q74bFmjfZpbVlnRWxQgY+oVkBAQGeQSyPfC2k4KG2NEKJgOHwAsloymzmiKOw7jiJkRTOeLipfL
s68JGTjR1v5cjuTuiuJIc5OZXPOgCZvzLcnpJGMfSwzevso8GJCzC018VMudTyUyp5zmJ66d9TyS
WIg5ykuaeoEZ7dqlNglZz1oX8UNffZAEBn0HQFp0+2oQExSTxMiaWgDRr99lnYakK0ITTJuWlGzH
OQE9IMWc21vb272NGZselb62sw53Pjc2qTxVQdfo3rIeHFGtgvLmBrBGyVPLcmnpROmbEIMHuztu
kQvvi1xd0m+mi/19M7TxDhbTfQ7RHc8aF+6hqrLFyK1SU2PLtpZmZ1tHhJugeigzd6Egg4LQC4UQ
8NIzfvNFhbpTY25nMjtLoFoUKb7OcliFTbwcXVqVYli1QK10qsQWK7vZausWDW1sx3cV1tEey76d
P1fTJZohQKNGhPRB4uOiBqKnhG+0YOgRoZrQEfc6jw2AXafVASn66xmtttq/1TomJwA3DGbFyqid
RctouCaCDYM1WlIasAzJ4ZQXNmU4GVXJBKZqJT/JgJvFT3eAMkHPS7YMhyI+H4GPO8T0bGKBtgkF
Qj3KbX7ISpTgmb10O2OVhDrwk2ANYJoDk3SaBncVblA8OcwkcNstUhEiAf1a0uLU56+UyxNX1Uc6
3+qv3A/LVHtsYdXSZ8eVj6BeBEDQMDbV9rILkVsHZ7WlD8a19r22B8ERE2/RUguUxbLzv2gK34L6
MtR0z6RccDvs+LwxUnt3GaMjgr/oGRfeSLiu2RTrqkefing/dgjo6O1lZHH9xt2AXMMf+FH1cWl2
kPkCci+nb2oi7iTiC6Y8mI1so7Tz2iHC2mzfyLHY6Y7uBcjVKO1WDo11WyUaMFaXE6rtkPWjaaG6
M1pP6waPHvAP6lAohbBB+72jDQt6slI3DLG9XyWYTBgW0S8/hoW9zV301phPlOjUdzI+7qEJiFOr
r5Hx2fRvtqgXWoh2HIl/inskHAk8BL6MvwvfVrYtavdxBkw36O8kLAQ11OLMYWKM3jYG1LdW6ghY
nLKW2ZfJCOJ0yOS4EI048GqeGqcujpE9rDAe8r0wBaBCCkhdnzTmKIJoqHxr0LgrE6ZCZCLj46C/
srRKTJoYQWCx7IWhbtD/row5Wk5Ddhg4pLpV6oGAlXSPTYr3uFTrTUewp8pPEvYwdrlHOnIHx8fA
f1pbyWYo+ekxo2ErRD9szY9TgLtOz7at9Byi4+mwMLiwPCvxwLSlj7L1BGt6MhLwkOWqqSOvcuFn
pua6aPAbd+rCTS64ytiQcBIHXosBI1e0p6zBoJF0nq/4G+yEG3yx8E9qD170to7FDvDLRpuXUrET
92JdikPFUkSDnvTm9g4e9q3UeJPcxNY83pTQuhMYY3oLbIq/mkP26FTbh6q/jfS9Wdvbjm3STWQe
tL/pSfCoa+NIbjoM5NSTK9dc2dtmUtdyG6b5tEuhCYCnaNJ5pbOhyV2Z2fAe6ilrHfU9nm84/7u8
0PZgUF5ywiU6Euswj2+qyNgNdu0pWLBERm8He002Q6CMWhjQ1YqnbpkJ3jiVhUZFIP8swMgpdwyV
dy7XyMLR4RclhC+gpJ2pfzjlcrb8/uVdsFUx0TW8VCy0tdyIclXsrU5d12Teyw2nsElOY5VIU3Xh
fBOcvitnJasliqiuqpc6XM7cq6qnTMdAIXepcr71jrIxEKf3QtnI6mbog3WlHFrEqXkKPfW1BfcK
a3jd0W5V9NobIYa2VQ5PRMVRp66dCZfMIADHsgXianDcIw2atQz4RUawjk1w56177nr73LUKMiam
8tGrWlIQUWgFfeThWVWtrRDaARbqsuiSjVNy0Y3kMsWcrgdrS4j6xRr0vfx9BNhhGNT9YLgPiAQO
kbs1q3QTT+YuRNzdCXUfhAqFo360a3bmGjT8uIo7ZWVO/oreymsyMMFTjFMWhNte9c/j+BVq/aXK
bQBcG6fhPgn1vR5rB79vve9tH96TLJI0p/JUBhx+Oj21vb0Vo8JTeYOTtpopPJLis0GP3lJMco6y
iwZyxyJLSMMc4WgENnDfhrPY+265KgbzBNngAUr+AxaCAwTQY+07D70NLSQJ1qIydvKW0BFXhVI8
DdcOVPo65nGdDJQ/pk2kPZ+Iqx56o78FtfZEEwOQIoPMuzqvKQvnk0F3oqI+VX3/oSqSjSz86Fjg
y+30IzdeFLMNg+//vgFbdLgCjbKl4ZpXTwIw6R0OIYz7HxGVrxZ3O0bd5ElM4VYvow0iNnQNetp7
9M+O7RArmzEDWJ2aFrXTs2/1kLUdfe849dXqtWMe8OJrYy52kep/00tqUEV94jS4jRhOk2kv9chn
J04/OH/vO0v90mruQUCAwQfHZj+emmh81azm2mAiTqnMROYXjH6MZ6VI0Dae4xkC8aR+yZX5dQjr
q0FwsotJfmA5ELJTlg2HopxubY4yW6cuZ8sACGAH0IvwvTWTcaAT+EWHS7C0LOdzWxdQ/uaDtEqr
gsBsXvwuDPvXStVuPtdytKvl1H2L9eAe4R+RK3vbmV9FrD6lmnUCf3hVgb3C7iRHVz8UjtjZ8FVR
183+dNNVzi622HHsvsFcY10LpRCMMVqWXEI//6yiiK/t7hmA+s2qERoNefIyqS9GOWhokyD4gHhi
NGYcC/jH8vkMB/hl/a3lMeS6LitOimHN6aNW15aZXOaE21VT2Nw5SXFDtULftZlNZIy2ruroNaXg
ch9iPh1UygcTjl3Jber6+Hfrms0/mJ/Q9uwxSR4SQnh9Xd+TB3B0YL6ByD4yK/IKPClyrZY/HNFX
HGb9s9vXq6K3tj1PbCdrP7yQBi0Qk5vF5S3R0MHLjYYzXA2MwcdsZPCFpfNVVLsGbbyt9WADnshY
5Ly31qpXY5QxK8Ey1Ou9H6fepkuziwW7AxjsVhm9Oco3GtLDHFF8PS0MpV024XsE9NFovyFIWwyj
QssMU1Wwok/FJWKrYU4aIk81o8tQoo9nCfEn8GdN3rBl8/gzKnTCJXBGmsFc2uwVPO5WLoBKQYAS
r2ThdRecDeUiFc5fUGivE7RRZEkMZbBunzubzU7Xd8ioVrqv7+TSnZG9EPLIhGLvZCaDP84IsUmE
FH01jhXyBCU3IdlJQlnNMY9DGr8KVpakpMAjQTVztbXcR2tFHOes8zpicuV2GFdYurrGY6i2dKva
E7NxTDT/oVUoCgdAFlqwJbHJw7i8EH25opO6xvAY6fO6VN3zWLhbmxq/UThlsT27+kVX7VMhzJOu
JxuLotUx4k3VNl5iSXRVuzYb1qsy2zi2us5tIOGqcdLJVdn1ldgNHQP2mdLYVNcBPX9HZ2zJW9Ew
IyjzaSi+yYOr3EGDljNyJsny2qHnTOXUfNBkjNn8li+uOZ0arHryiD8XnDo55kURkqNRXZcl1oyo
vtbjpRtga9j+gzvnF0IZpzty4DaKc7UqczfPJqqS1gOSyrE7z7YCYyD56AzuA7AxQeIfrHzjMKEO
y0f5lkxuKLtmY2YHMbTkJYstUBh0fam2RqEtQCgs5DG+K1nxbTKmaE3MRbVKQzYgTsmzzVUy1kEV
rauGBqHmryK8VvKjlQ0JlYe/tKEt1ZwgsVPKE6YkJ8gjPWElyDlZ62p/g478+78JCBhzdWcrnNob
BD4XWz8qCVqoAZCgUa9k7RGQcTfQIZDDmYCNBKkOY1VcelxljYjVCZUMDyqZVYiYmYVPYhdhvUpS
/VAKtm5L2XRMYtv8kf7KlkC6fV2JNTSB3WDqx8qkl2nz6LrilAfWdnjnDqNEWgXgXFRLP2YlpQzR
ty3Pii70vZ04W33iU5I9Hb4R+YN7tsMOAg6POxjQ+ylJL7E5vcq7SOszPjxza5piKd+RjZRvDNmL
K2g/CIi/lU4sFSw4trYKfZiwwY6pPfizvnQzf5Uk57bEc8gljDjeyacp5pPqqMALBZ0NcI2QxpEi
VYwZzQP6QXI7IUBvIZ9ACfSLKnUtq1Zb4kb5PvIB1yyWE5+mEE9eEOpQuwkCwiIgv8f3Spa+h+SE
pP4JMzsUZ3UtH8QaT2WO0Tbrze2kTa/yz3g8VpKLYVvxRbfvY/Kbm9DkFGeu3AzfG247+UryHcrr
0ASo4Eg2k/cSx3a2D3fV8tMYVvk5N7m3ZEtOWVYUgu0UeN87k3IOHXwU/5yCkdD58/j6t9/+159O
s3/+ov/6nxh+5Nv5wuZLlHzY/ofkhZq0H/98LH4skKN/1PVb++s8nC/6MQ8Xn5gUaCpaB1f805nz
Yx4uPglDQ8qpOoZBUKxJJ/THPNz65AjdtpmgsaJqwmG40/zTz2N9smya5q6p2zqDchw63z+33z/H
P37/83RTs37vxTsQWgBPIWZxbd1WXdmT/qnn3GDZZJaR4Fb36zNDZjK4K+zyEYtqtNBZ0tsyXI/S
aDmrS7/73GoKAw8ASCEZISnBB2dGdgUaFTFNmKvJRpqeDNfd1ENzxtmJOYjTeVruhwrue8AOi7vD
FO8zufK93WyLuDhiIcenXp16ZrtK6mxt1i9sB6vIQRw2OauYTsD0NTVrr4l1XIfj09SYu5TD9dxm
m8h6acES1U6zjUS9Def84JOUpKjhrpkV7B5aCH8OGI6xSczqTh3No8iG+zCAu6JAo6GIcYJrHge3
0sZCaENMAIoipuAZiVxMgybmXynKXpj9fgrIQ+7bbUvLwQz2E62BwsXbYeyscj5VnUzfPE+IB8eG
c4aYd01VbGexUQd8fMbRItoQnZGUQu1UJdxq+HHSijyOjEuCcF4rVnotIb3FPpm/ypNQacGDLTt2
l34dMXXX1OwQNsNpbOzHJAM0ySkop9YCtHPBMHxz8dMOwn3E+oJeZkYxYAP0ryE3lRslAXnSD1/q
uL20siNOT8we3INhI9weVlbAT1HFlyhNXk1UNr6watTVzzpHDQBn6IuxvibtWRnda63El6pV1k5W
v4k8u0zFeMqdaGc1CHRZdpn0elYfkduEBQVv7YuiQLuoms92qCDQItgzmw40HG9/f5n6nyxAP68/
//VnEp//wFVKqMy3/nyVurX/2Edt2/zjLf/6j9NHHzU/r1bfv/iP1QpznyEcG6HDz95DS3xiTieE
DSRQqnqkLfHHWmV/MiDlMbBB8WOgkfhprbI/qa5B7PEPyc/fyjdGRsBa9PPc0GF0yYppsWI5msa3
/XWtmvqgAsQRqKxV4h5KxSId6Bpmr4V9KgFTBZibC2QvMY1qq3qkGKzjR5vfuMYVuwtyZY56aEpV
knRVd23DiGIKB29q6dgvqH09Hm86yQU19oFYhkWgYLwNvd6w7lTsTK7gy2ieBTXChqjnYPtgDCfO
jks1egiIYoqyb8WbD1/WAbGhtowVEhiF9oumvg+JsvDVkml8tgp8WiKquZyoIEXHKbTS6Gc+madB
3JISdCgx6lC57poAYxHSJOpI7aRNTz2VbH1Vs3eoGcu+wUnG0U+bMZtBjyL/IQhJI8Oh5iSBhzUU
qC90EX4+6p6lwsFnqoKllVj0iUiVhVKVjkyrfP0oKk4XXDai0XfC5qfXAk+upgRhLCVMvKD+iLAI
vNfmqz/BMIgPNa8eHGX7R0BbKJ87Do7oX7v2tQ/PrVVdSUbzDMidoM5xEgUrMtYWdZoc8HF5Iqb9
Zb6Fw6mhU9WCVgpafUOmEnRoamx07Wh2PbBBdBYw9vT1mWQIr0XIPQzISJth7zT1NmqoAnstf81d
4iwmPbj6Y3MwoFpORXFfm9Kevq9wQM1jdJ3b+hxLh2QekuvcBFe51chrUMigDJEeat8/QhF0p/rc
jIEX0NCSJz6bjoToCBDuG/rE7k1e0omw48k+xKVxuMo3O2ek9Y7d3kUmSSmwCSz32tjJq3wbZT97
8tLnIcmwwwvga88KFa/VpyVZCova5ROr3EOpp5sqfs2H+tzN+k4j94wY1ljlnMlPPcXzqYAM31Es
MsY/JC4LrZkcsBAfcWFxkKT1q59tuopGF7/GZreS20+C5tbww13ktvtEJZnUgvHmTJ4d+tC1ifug
gV0GWMGtdCm3lhZyN6dqz65oIc+jp1Yxwibq1JzCG8pAP3qBJTwbHjffYuNw3onrRXkc0CoMLbVs
/TVq+4WacYSHsDKn2PmjI1Gnm2zOHpIKRy62MkeknI5foP8PEVnEzmtbmesMZq0+PqKzBQf6SjEB
6i7mxgMVQ8TAmozHmyX6rdkzpPO3TuPu29m9Kj7UAXVeOWJjzc3WMPTjGNncRL5FJi6a9IYcBHjs
MRxa7HK8HVRoPE++gjC9fpSGOJW2TGFab6bxpI/aUv5RUgR7K6frms+8L40IOVTRlBfhc6d+aG0B
7T5YqKaNcL73xoRr3H3MItlWKGQnWDV4pxa2Sdwtmt86EMsc77DdJ4taf6pxkeFGxhwFPwI5n+Z8
wG5sYxrE3/qZbgd5S9EXk171iGkLp2rccDjEQRExd6i7V199yssjHP+jg/Gv0x8KECzhMoOK6beF
lzlikamPGKZCcdajHM7dB/FLLkcVPU6OrQy3IGR9YMbUFJDA+Rx6T6XjkqTJtsfl0SuQkMmdMmX/
mYWqgiNrA9nL0gt9mzurf+1CliXRbvzpXW3qu6ZjpVLfpe5FxCQO441we2YVCACJ63oORvLdSSFq
mUK6neMRvlpq00qM42ogHKjs27UxkbEbdhuGUauaBXsU9IZY0gy8rVqaebbSbwoC5ZwyO/a6vpkF
UEbW7gZEVsuQvDbqteaQT+9Xq6xvVwOGtYjcLdgxNd0hi5ww+WX4JQ6BOu/7CLyc+Y6P/q8kLcbv
ihK5NzEfEAiCZHH+uzFeBAoPYQSzwoyzjYnJpKiVRwP0t5bl9xFdDmUIV6OgTc+Hm1Mna3g6nZzx
VBGsHE7zBAgttInasjY3Fn9eortBrn4QBoAmDCw2NBMYcsdI7dDIv5YCV6xzncLgcxTNyyiYvbRn
M5vhkACKK3ESwO3yei1kstex4IMVV6jitJhDrcVc0ATSyruIWZ1YQQYj8ASD05DzYzV35yrCoKcG
1ykY1rrKu3AwT0IE6hUUEqElAcC7IrglWreX+wYhMwTkYD+pE55J3mBN0oFN51/zHBa6aU6gfiEz
Yi3sBlzBLHwFqdaRCvUzLCEZPVdWAPX+zsl0Ni/nCsoGVYRyUFPlgpXgwgayztwj+/BBLrZ+phKb
omFXJOmVhaxpWLAaFm2bxa6JdjnfXC52bdEBwk8+Cyw+giGebe0sVbkgyr/GKgTg2X6MktFrsGJY
HdElYbbpu+TCrnqQDhzgWxuaz4SxQYFLSdBifZgw5qTxLmBQ0tDl0PriPuaM4yALkr2hocdnxnuF
oVfJI4kT7gj90xXfm3QD/zQMv5x+Zlrct2QbNax8GgIG2tqngPX879fD/18e26lQ/21B/Bbl7T8O
3ZfoFwzH96/6UQmrnxyKXW5rTscOzkJq0R/ndu2TZE1gX9AcQ5W64D9qYeOTpqmGBHCYgrrX/qkW
1uFwOHA44LiZrsZp+2+d2/+bBpOFBlAl74F9DUmtPNb/dGwfRGvZQ4zCcB7MpUq4UBI/F/2VYQci
QjCwpkk3jDqVpPGfrtQ/O0E/dwx+r8GRzf/ywsavL+wjZ8np3vDC7tkg8owUikB5ZNCz+IvXEf9N
DSd016U7wU/Iesp/v75SPJqRRjgOI0WpHzedqyJqXKrB55IhSiuorHSpFVRuBL/cs9ZdHavbjhr7
WJpvSzM/lFq7VRSK+EGdmL2n33z8YvTUl3xbOngEMtnuQ1S612pipNef3MYAIgxHK1UJ6u7XVo27
L+nOZht4uZIexBjvGlpyRNYt+0H5XPXhc07SH0mDnHZfe5NGfLRAi+05IngqQe8PIn6pbcq1cvJM
+stDp1N29qdOoGWLxRFI6KFH9uRKbZjf7Atb+Zy43X4UlHlMZgSWuNg1NmpCTQYssKa4qjtW7MG9
WkNzmBJiVKnvYlATXZFe5EhwSjnE4G2vdJb8rCKZtiHCyfQPMUYoufQz57o1LMBh7S5rdFtpjkoM
zxTIhvePlR3Mu5TYPc3ZxA62ZLqTakMn03GvCQMQ2Wr1NWNj1T1dIvvyzPk+tZDPyOgoZAQQGkOp
J0UZjBUR8VGwCRWSy1dKiodPwVOMSbAqw13uOA9yY5KbUAzpzClR+WWrnio1zZhtjZcgPLYapI9Z
9nhY2i1xzPIU5GzwMqjJxkPYtDL6YT0OyEbs24RyNKaOrbLqTJ7gsi+Kg5y0G4P7MMzOASwVn25C
jNMNSDGFJkA+FAuzT8xpRcWYvDUi+Zbo4YuS78k93jYGzQ38BAi7DoGdXKoo9OJQOeSuvstN5RAF
Jpg0E5+c5xYdFy5eNPRFDAtGGVeqQKBTsDUOkNmYw+gVZTabbqF2+wnfdmabiw4jbaIW9zBt2WBH
4jIDHIi0Yvx+jZVr64WxxShqBN9GrF1AfrjYj7g+QbQDNiPJg/ufzTBNrZ2KosfMxpNaDGsjtjep
EqzmChod49EhhY/OMJpfUaa1W+KqTgyZ8UnCSZuWjcusqyQaIGVcR38rm07yKw0fkDH37VT1+0Jn
N86obQoUDbl/mG2erIkQegbxITLNTpVHO6QlPBla25zlLRdX9RukOIbQTDsYv4ug2VatsWNX34zj
jYC+lYY/Uydg0nRnTjp8PBnO/4EtGIl0SNj9MCBr942N0z608/hsI/wgReCl1/ODrtbnDCSL/Kct
g305kJtyLql7KGZ1QYDpA/wBBEs8fHDiKX8800axo0VXwlIhL5s7wb7bRybHE/tWG8rBboaVP0ze
zMEyyU5Wqd1TZDg9gbQTwKyQgHFuBKyyrnORLyVbhti9DwmaxKgYobODKtaGlT6nm4L3YYfpppU/
vCg9vWTyQvMzH9ZUyjKdaRVHwRFz9pfvn63jrtayvBIlybyhSl5pgNoCR+kY7NLG4HRYb/FAX2ol
3SgaaEdmK30wnApa/aNlbuTPNGndVomac6u2W0S6iHmkjkAFWTEA1W22+tBsEyoVO84PQz16OdPP
wnkk83jtVPeOTJ9l/tmf5emU7G9PQYDqc92KJN5FwfBiZ7cyQBliABvQKKpj7uZouHAMW45+/JIJ
nuzatx+bRnmC18iEol8hslzI5RM85ltj5+dI2Me81o+Ga3+11WBXlcG1zGQvs90aWXEfKP4TGyvi
NG6mKFkGg3NyAg5c+4Di1qzig96lXiWY2FjqMqheTHJ3HRomSpLuGYEghmSwNvJrHTyoiXs1WfJ1
8jQI3CKX15eQihD/jgi/heoBQNpirvv32hoBL/qITDJjV5GD2rCqq3n5YoB3Ywkh+/KuiQaeSW7/
kmkAdNkI13eKIMiUjIXA2lS+e1D9Bmpu/70GlANPjs4HWSGH7cQUOWaunurrRPtqFIyyuxH1iXII
WZnJBDzUIH0jB2mgxk/TV+6tjRsIR9khTbkDw24PAf6kRtTRyfDe2s3SQGFTVcaai3GbbabTAxmV
eLmVTTC4NF39O6dWEOYi5IUhaFY+6liWF1scXRiutp3el9FwUvLJk3dldK7C6CJr3lRJNvQHTh2R
dXb+Yeu4jkKEThhla3sAhkrIjihvvUuze+Y6lPFlEspFcZ1bY4aH2Umvoo4vMetaF5tHs53eHZok
5MuVzbuiTKdkcB6JDeFM/aG53c3KuXX5TLr0tUKbVQUnxxDeHDZoh+yH3i3P2mQembQvuER3PsSf
wPVIDtxCdkYL5tBLat+JjX1VEwW1CYGu8KTZzVDPJM14SlF8sonvYX5t/HH2JpvjFstUxPzbvXeb
4i1CPWFHeGrpHyW+s675pCeVsWvvPJo2fbQoXJHcuK/9D2u2vlIBfHVNAm7HytNy2JmJ9pKby7yr
t3PNvC59g4qztIuJzOp2C+YZEoi+kbVJxeS0qO0rQOjMJyVLxu3oD5KR3wc1kaZM77B0dwGtMwXK
bhHuOqocN412scHqlhDl43PKm/u1NJ4pIfm6c/QK5XRZNxXopvKti1GnlKFOzK5DBmp/wv62Ns4B
IccRBVSfMVSJmmXyRX4OoRKcxcTN+kYaOxuES7FMk/lvDQ3/r3Xj//QY85/Yjrcpiv9NO/7t/ddj
h/znP44d+ifpe5D2OQcFh8p07/8cO/grE1sIk0KL4wX8jz+OHfYnC5egQ9vexjaiW5TKP8aF/BXf
0GT+qGuQ8Sz37xw7/kWXA969KjBgYZtxERv8WpO3QVPQ03CZBME7qYf32RH3td7D+mt2Sp6Cq342
M7Keci3ZOSayjjt0ghe7FbABFQ9y6FkPAY6iEqITtwmjdyN/qgNz42D9GdT66loVaxXNH32Od4oW
HNKp3ckGDzGywNSYSPmUvIlhrWIBIM7FAdJurVg9hwhS1LF+d33rpIZEciIpS8yNAThppIqhUTQ4
//sk9Lfu7z+9LX8ZJf3pv/qPvHn/7cT79v3oTK+5fWujrvllkCSHQj/uY/EJe5XDBNvGxmTqGoe7
H8dn/ZOqChc4gY0XzTDMX+5j6Y7WsRarBEXiFf/5PjYwitGZM02V0Te+pb8x9nZ+Pz7TrWPuziGd
+bmpM/z+9T6me1VmYuIoqMb2yRhIQQ90MmMI50bnBLLI6K5CwRTRd0DOs90cdLfZgEw/F5sa4hDt
JE6JoM4RcEeXniAGgugiK11hGNmKmpZniSwY1pNsoxEN91CK7trVMMl8g5oUJ0c3HnBZvU7wnx07
fdCCfTebBNOXnmX3kGKVD4tvF/H/btpf58xeyzQrdyIYraeP72bM5MHNoJ9phpTRTodouQHKqdxy
nyoVBhgx4yBCEIgAh6x1xOZ6sNeV8nlu+6NqtbuoU9Y+TiA1KO+ceH7MZ/iYRbPLB+sxsAh5nLul
Fc1nQMuZzhQ87XeK1XiGjQpdDOe/v1f86VPy/+yzpKvfgZ//ZiuQfajjG1SFj/znR+mfX/jjYeKJ
QUGCrwmNiGSf/vEkwQ6lk/RjKkvT68dQ1qFHxe7hGtLxKRjq/vEk8VcqDyWzWiQmusoa/zeeJL6E
R+XXoazJbmWacBVgNIDy+PVR8kM/cowJ1bxuv0cGDRZYxCRX3D2bzqOD8lRoL3T413DvcAlYQLyw
rTH5dKHAdhaooULAFLoX/i2jHvLTjywAz+Vgnon3BCAgcv1WCBSS+SNF7p1KWUu6yF0/GKsacyKz
PI5l3OD0f7XsEansXQwutJr8hUZ6AlmUd5VaQXm4ZW+1Pa979WMat27HcOkOdGR6SYJzNyxJ8Vym
wczANoH//4jFGEcJlijsXrBVF1FLx7YcN2THLio8dS0koQmmJCx0OF9Ec1h4Vj4imvhhy4h3urNJ
46lthNQ2HJ76aUAMHH4IWhtu1jMx4ViOiW/u3T3g5sd+ujb+1XHnxRRhPao761yP5nvUa5+BDyC/
RJV490WbAZEXcugUGwZGVMrv3lfMO3iXe3fUOkJmctwp6gsWAQTd/Yxxi1RkPxAXRvR7g+FXWX5U
2aPV3ZtMrxN2XXPqlvDqFlGVAG/T7uKWJUj7TOcL1aEVV8vCem+Z+BomZgFG7Yb1AIcI4xXZuwRw
BE+NdR2EgVkO8676YUnYF/90xvzNoBzmJgBz5D6IPoiGwdEYf0CPokGD68rf1Nq8rtoPentLt51W
eowuOSSANj2M49ZpdxJfHjFnLlOYQMN7jcFtAvNjkKjaW095+lQ694oRgc1R8LfBiVRcXBcfBKED
YswWppugzvto2vCuKXDRAgnoeg0LXr3IzF0zZCvR878I3JWBSbOPtYNE2Ir0gCq9aADr1RbpoHZs
umpDj2phZOnaLR6n+T3iSlTlMq3vCZC4i8Z7PeRTQ3JvpMOmbp5oORgIdEOFaVjeEMKCRcmBtoWm
ijdHCnSzbv16J4Z5340fM8r7uDYWK4yhATO2/0XemS03riTZ9otwDfPweDFyBGdR0gtNIwiAmAmC
4Nf3YtapLompK1r36zWrStOprKPAEIjwcN++thPRDxcpWHZtk+ojrtCjJxpPv9nG+ccx+vifr7v/
X8bo14Dk/70u/1/im/oFRuDXRfn6r/xrRSYI/z8WcbACpEMnGLYI4P+1JlsI966rrohsT5eMP/ib
f5ZkwUIJKJP4J1UqkYhFTfPfa7KgUh1g6aSooCgUFCRW+f/RovxtTeYIwAmCdR88EtpCgv6bJH1/
poW03OXx9uT2Hi3SC3KPY+yCXMHB3JDe8afKJSXpkGyaRm59dH2TeWp/eWQ/VApuWsn/uQqLR0Q0
p4sokL/vDFiylBamEvE2Dfkesim29ztfCUzfDKsBNK/fh5OvN/Wfjejv4W5uuhQywAIFN332IZi5
qXuYsr14uxHpMlcIs4+dm7yKQwwHHHiQg3aF+N85Pf1+FTfIkL+v4mY7jPYtmaCMm84nYlD6eGcG
+nsxFV6EMBrt/Nwrpz3VwhC+aWkL/u+j39RM/h79Wr35UhZK5DQWzvI+3ibDx3xY05IVWG/RQHJp
kw0Mj8waqJ0HcvUz7fPoyNvP3Pn9Cv5AgH57CzeRNQahQm/qSbyNH/ZP4gcupaCTP6JJhwiItr4M
R1y7y+5Nte9ByN/3TST09b7x40oFteapHye7UfmuetHoOK7xa3tuJseAHshp9BrP5HFzh1eg8M3+
Nen4nIFToYmDeXMz8KEv9bMpdPEWnyluOH2oXsVQX5AjW2bP+5Us2LuhFS5R6YT5QJtKi9annXyE
Y/q88PGVLj+MubA273wL1o1U7l8PhFIdaQGDGBRu0fcHggwOOvX1ulK78ZS3ohgLb1UIaQ6O8Zn8
0zTxCQqcemjNsB/fPUuQ4NPG13v7ONw7xSiiTG3D+x1YPp0e+Ipe7IvLiZ1ADE2cXYy6AOzAMvfR
8DdONrWWe/fg7x3Fbz1tFi0v7nWkHQtO6pxG3LJthXv/4HZB7jbBfqWNLxPjsR62C8ltX/L5cX45
OqoDIP5TDuDBOYqLgw2afbt0j+7xTZsljr5sHcnFgiPAowZZHH+GmJJ6mpsEOBrPLzPJ7714Cfi7
DREKuybIbweLcUZSHcR009jb++CanHSK6aC3m+vuDri33X2IXuvQ1ToswsOaLDg1E6/1alfAxNm5
/iCHylzfRj6lDqd2T36P87PdhKl32bYI6GzdsR6zJfWDBRLE8c7ZB/TvLevRaZrOkgVHqNTH+M+3
WAEdYUzz7SxeZp4yE8YU6rakCDO7HImD+uOwEeY1pZxheXC0WTnsHxqSeWNzWCzb8DDnQc3OQ2N4
nok7DENtbQ6WtGswg7UHVeOAEkV5aOde4rG4oXXx5FdQYW61lYbZVt2KE2shjIwn2izsbE5R7r1b
WCuitDdlpo7QCRYv+7U+SpdRZMvT4mATU5WT7CVb1pPsoePS4diYVDxnmmSLobk0XHV6ettPYOU+
ZGe7mfYvRL0bea6ExwEHRsMuBzvfCuOREJ5H6ZQZ9FTZkg8r46V26a+fWy5CRjdy20Hi7EIow74w
IR/rNlTC7OqB+RSWfr6qNsXmvNXnbCTE1rHXhpgHBNYqfSnGOKkm0+41eQYFa1sr1CAP/ZTlRnea
kMQ7kOwnEkfx8viOM0y5pn26rfg+L8MsqAzvOEg3gB9Q4j21b/IwYanEdMbrvMt1tlF3c9Dh8F8D
4aBt+hikHghvw/MsfYDjGHKA9lCJMSmLQPDITretjc8k/fzUFlAUOsWbII7kGRJ1cXYZHZGtUAZ2
02U+L/1yhlL0bKcb+uXzcQLuylGfSBmIc/VJnO4WeetYq+aBeHhyco6GGw218DDbufr8mDiHsbKI
1le/1Ud5kodHj/ZRXtvMWpj2uXCgTYYnp3NR57uK84Sfvc2B/p0yLqRlT/FReAcXl6S1z7Ti2408
YtQxwQFVGzed7GYQH3BpcylfXjzpM/GTnassD2N9Unr6RHfBbSgLDki7lfXMOBL+f6PoCb8v3CJs
c76bVx+Jv5+Zc2OZbahisZxsYbwHESrM1DlvAd0NCZHJUJDEUD180K4znr3bpQaJCa3NIYwXxNMZ
reneV2bFZ0fXpL8fmgtm67M5LcGqU29/6pbRcz5Gm7PPAqpEqP0WQu/sVrtVEmKxPS/m2sNL7ezH
wvQwMycN6Ahvv9WW0jJe0wiHGO/TXMVziwa7icEfEOYW0aRyjWXlnNesHYvDsHtQXotFukhcYSnO
8z2vyFxHm6sFQ2arc1T6gzgwJzgEeCePTh/wBPOjdxhHwW7NChMvio94I4X6mzmQB0dsk2b7QbZu
QYSsLw/HsB7BLlj0a2G0H4gT8PrJkpa0WTQR5/qw2OSzbllMWTVfRS9fl+smbJzDCnncUlvSXwgX
eS6vtIUOwDsU3fM0X4jjeNW+Rjs3nUmL/l1lVpQx+jLvDTwNYJmR/litzgR/rBzp6qV+YIa6uydl
ecZjmS5T/tBn6Vqc6OMcAfCoWvF2qf6Mi1nsNltpzll8iajZmKOtHoCz0FdXwwZn7yHSdGKfT3rI
CV9btC5nM9mXvN3JLpc09S+7R5ofRxgX+8qH6JqraqL6ss1vHWBVwIfo70epb3zAW0AlSgvpqlwc
NyQV9h/RShHA1lFKc646Ti+fWu5uGXHq5Autw/zh8HCe6thRLWnq5QlvEAfOQC/MU383bk9OOcpm
yrwbqQt02kE+p7N8HS0jccjywLrhyGExkOaZaUtzBJLm8jhVJ+q4fC43+SZhYYYzyL/P4IN6KgwJ
5IbNMHIwiQn2A/2tcy8v0LydzI0cFZtCj8+Gmv7yXBFvJmN1TIPnawefZIASpP7oaO4zWLiESQ13
yMYHbmy9twNMSj9w977ALiEXYR9g40zrgHuqQE/YOdyO7mTLGNq5/Axg/V789mNAIyNVwtxHRGJ/
o7GP5Q7n+ayJt7sPsUe453QQ3Wjmpanj7ep1l9gqe3l3J4BTvidk/x2v/HtYMJvf4xUxbU5dmTCs
8mgG2VKB9xuSMHpI0KesizAeA0x5zjZYLeuTGITCYzbn0aAHWpymQpCthU95kK5iX1/+Hs+qtxem
UzahP0s3FQ1R51+ksFN6giFyktXNQ0PGyRtDI3zIbMM+uc+7gHdCi8D7M0kFwwdtZA9P449+Pk8e
ukdFs88OBclL+HTxXnJvw5N0VsLw9+u7pv++BaB/rk+HpEsIClj0z3nkS8Svx6dLcTUn26T22IfY
63DU84Z2/jqPgm1wcRxxMnIGuIF09oN1J/rlWPn76Le0sPao7vOrHfCGZ5IPZ361mPnxcjrN31rn
sfWeVad/fn1+5vsq7FeF2G2t7Ny13yzWTbBer2vJfl2zAUKiWX4w018J7hxtsEc8YNr8PI2wZnEK
Z/lRJG4QTMzHp0njbq+dZzYledfz6ouTWUESsma96XZgBbnNVjmxTTt8KZ5GgxXQn842vQVA99XK
SgLkYR80+eqvuOGs+AaxUtgsAHV39vu7uXynNvs+GOy9vf1puYtFM7rzun5+YFDnqGGoEui57/Oc
1ICcHg48sPHUsKf4/WwaRxuvEzeyh4HmiavSLu2XDd0ag0+Sxo41dBele+cifp4z/7mIm0NLY0Ah
KSsuovDG09nzuuIRFymNHsPl3Jtoo3Aj2yPYXzy5O3i5P+ehr8fDf03X/wx9s7yIBlZd8V68Tlf3
0Xh7Bl9hZ97s4K/n5gQgvj15ytZhuLdXeTAYkxG+cwHm7/eu3i40KnIkuFXcOxvIc2Y/ip+F3XvP
dWm/CvblZD+vte31Sz4PX/HfK13JZik/OvxD0Q3T61Rlsmb28k11J3NMUZNkmE0mAYGGaWfD3A4j
Yi2EO+yFu/GodIAQxe7CcrX5YkUDymoRuQs95E8+SfqMTbtnCtLK/P7eGjxvxGOLd/3OcfBaNf6y
SCBDBVSpkfCGwiFxKPzz918Wicpo1QusM32Vv2UPB5K1Ma0eqJ5tNHke4SBu2pjGvEORO8MvT+7t
Kd9P538N/2fx/zL8IdavpO9DHZa99tRU1iJFIxEPBHyC0crSwPKEySqN/SA9ZdxYzvP2knui/pap
MFi0tSbf225u8iR/X9FNakqOD0eUq1UZptFULjGmSYkOsD6qiSJrBQvlJFMx/1qZ2eyoQoVL8FBJ
XmsVau5BCqwjQGKoFUVE6UASbEl+FvuP/vh55zv9vhf/c5UyxRUqOaTtxZtszhkFpaKmmroa986j
6ESDZxwp+ExJjDu6Pbk8bGp79fn5fk97e5O5+3vgmwVih197e8bvaoXEXns8cSg6DqpHZWEFhXt3
B/uet/trsD8ZpS+zw9hllyZKuEv5WZvRijWslt00XUTPfGZaZM/teBJPhCmlilE/rFbIjbbVFkOu
Ow/7x0n6n4ct3aQPD9BldD3qLuHuWZiV772CRaCdts9yNKymGu2xroLa62AXfjmtBlerLVuYQ0oy
zpRkaba11UE+3ZE52f5+YTcZxX+eDx/tFZN/3TVulkwLDp1lJIa6Mp8lv3wyBs203Jrvu/WJJ9P7
AOBGpyBeFa+X0s7uLJfSj09FB0CN1l2npHj9+y8vx9qfjyqQ43yNsmkmkAjxtJOtEGLs3NjpfQ0e
EF7yDm55w3v05e9b5T/3/WXom0lYl5JWn2A3hRbAyQ4B98A6wXbgQGrLsSuX9xZJ49693jzoi45E
sDrIVUgbWIIznuGkHRgat/kEpHNpRrS7J41nksTKgusP8RB4R66gkoXCMjg9miX8IDJlg4sEiNCm
LSsr3qsiHhgKR+varTo3GfKHJvjlgVanCb8q6X09GegapXk/47CeDBoMk6Lp/uBXPaJouv8G5ibC
v83GfBZihbwwhqmfTMUQJ6gZHfL1a/562IrvnP3bkn5Q+sUDFLBW4R1gar5jSCFhaqFQ0KTWx/+g
WG6izCz+f3sfVze5tNsn/b17CoyNrNgq3sqobN9x/aA/SQd+AdfRgfm+3+L86FyW0dHFThZqMb+S
OuDxOijEQqny69LB0Tk7IGzjjOCcF3TlbtV16SVbEVf5D2S4+rx70szVqX2hvUyWXM7eoq+mviaN
6MxSQkMY72YcbsqwoAXSl1tqq6BMBjDusXer1A/tMjPPYy0PzuKAhhx85czMh5Ke0hZGt348UnSn
hILIL3dizI+KAZbyGB/iytNWwbG1273TZnZ9d0P5fkz4Z7JyYOIDpXFavQ3DMWmM0jTJzNDIGreX
VPtivGqgsnbitK9D8/r66D5WRcPvDcHdRxJWR8ZwVz0msEHrBowoyeBKJY2ZvTbac2neBUD/dIW6
KKm4EFCwN/7M/i9fsmFUxqnvU2a3wBucRcY4T9BwOcBjDMDm+EJjVXy+t/XfG/XmIzZKbBOzHaPi
y2NYgYKe21XdohmgMT6DBOD93VnIb4xF/vUqvtzoH+3PlxuN5UjawaHJ152jB6ZX+4bdOG2Af59j
zswZzLu7p+abU+I/YypImhSOzioC1e/LZCuAalHMWqYd3JMKOw3rmMZhFzxon3pH2QPV1574SIL9
MbzKu1e7YaQ6KmZElafVfBdQ/s8GELyB8kL+yTgjH3BQlcZ4t5g+eKbzCbqXS88A4AYEPSZCXqwy
XWTod3abH1/Ylzu5iYyK7KJWVXdWV4/pC92uyRzN8LZ/1N9OL+m9ne17LP73U7v+/Zc3tcdWrD6J
sroSBmljP6O7h6+MQMq2Aoo2ov153pTBvQzHTWnkr1G1myl5MdoI99dKDo3ZBV8ekgmdm+Venvmk
gbODp8geKFwDZwL6Sc9IGWH22qeMVd9v+bYvvojvo2kX2lDWg52K4+i9d/DTzgdt4UpjobtLuvae
fX0uYNyFXYpn2orSjEX5xqQ91+5e4nE0kpbmCoVxFITyG8hUmZ5GCi/T+/2sDPGfc9o/D4m+KzgL
FrSF23Nqh2FPgh2lulKfjZk4osFsFyBx8+Jp7FxGAiUizMTuBBvKT8cUdHn/PejNm+m7qFWyhkU0
4qM12PS3Sr5+KOPJLg+txLQPpTDcG++XhBS7QEqsriDvorTAcOuQoe8AAisDd2oOywrryaqBEUN9
Rxgdo/UpNT36WTnKCTRZfxL720qBAiCGOLvpCCeDSA3ufEo/he9fb+cmnsiVWDeaEwvRyaWaxSIk
kSU+Oy/Zqhsvfh/rTxD41/vSUE4aCBqvriHfp4zcFFGbS5fr++pG5d4lb1bK2OJCOrYTeq0jtxk1
xCnoyAEpkjqtYcW65bsQnugIIbmKlupIeUCctY9lZZMV1p6SkeT1E/zkiCaWBuXksR0HauTSXrDP
0aE7cj0ABAwfUhidls2d2fDjoRVx5r9v6aoT/foVlNVJ2hkJX8E17pJdwXxRjEGiTg57G2bbxQQ9
SnwenDNPp7pmhjE6RuPOZiL/dDj5ehE3pwJd6w+HRGjVlfRozCRXfSjnlXPYysP8U1sQs2hhtOHx
tb5pa2R+96PDVN77GS5C907Rf776X17xlUz19Xns9tjGyvpJDgkEz7EtfopQUzXkVO5JgyQG9tsF
yYx15+WEHNXOLp5AcxDeExdPExwTDmwFWBp4g29BsUgQk7rIP/lBNzz6y0TJBh6d2+D9DSKnN9jM
8cWPjqifhpbhsEHFT5jdwZTN6ccRMEkEShxYMIBlu77AQgY2HKC7A/cLRYLwXEkR77nUPkv04PwC
ulKf0+OdF6T/uId8mSU3a2Wh9rXQW40c7o3hsQ/Lt0vtVUqQJD7PAMlrUfm55oGXlIyFYS6ydG6m
wETWWv5cpaQ9EHmJj+fjuN1vMaMAgIgFUfRBK5hERxwxaYlH7esV/HyFIR4woZy07VBvMWekmV4O
1NbbF2MD2z/hiQZOjeoYaPl8qB8qR9+NFXCSitfVIyV7VeBrmG9dGyTSNbcm6QM5H7TasKA+rYSR
dm/5+WkXQQMqAfjB70q93UWymqywldYXGj38Pg9zLCWGe/x51W1P2+ExqD14G+CrdrJrUZDyae7Z
GxTTRfHefvbTun410DERI0EXug2Od1YqKsVJKMKWqqA0FapRdlLHRjG6yFf/uc3uUAAjfFKajX5B
tgPEowMVou+psh/v+Tn9UT7cfkZXXBEZfbq7xT8T6kvQIV0JQll0zNfP1Yj6vT2fFK66ff99Pf6T
+P5rFGoGJmwkNGLq9az5ZZQe//Aarn8dyjTeFqVdC37SraSWnapNvIaEEQVo4ynBzGsXh/vqLSnG
V1oI1O2LJtp10dgVaIXzx+/XpajXVfPvCzNEWsf/KMNuVlVcEIHrAzQPz4pzwaYUsyAMzhmVUuBi
RtHlE+Umx5XLu/ImL6R39AXtK6ack/QZkPCAulu1zR8RRLK99IDD7HYEkniVDAXSdw8NAl/VrlL3
WAz7F+D7sBn6fJALNi4b0TaZC690pHfUTQ4OJNDI8g6gToshBz+26l1Lhx7mNMgdsU0IDJl+TE+H
M1PayFPYowGSiCc/3Tm47cDmRncgBw2yCdy46dMynZPiKGxOiI4f1JfTLJtqE2lojC3ob4KTnaE/
uRXL26D4sBgEHX8CBdK59ony16S7E1t6Pn1CO9+f3fOnEsCWfUqDPWQmGwnw+cF4iB/jGUQ6u5hE
OPoQjknjaFBPyjXFjak6PFA2dCn7Q6+zqgD1j763Ub4WWNmwdNKeii6gtwEwxRTosWwFQkojp+GU
GHcgzOm9tg2EdMTBVzIdtXYPL9rO057lGcYNEVX2954M5Gj/cEQDQURxzYQ4BpIIbGRNu1ngaVd9
sI8XJpa+UK08enjFd4sdH8lC5zT4dqt2mVI73gl2UTi0oqpDfdW1DhXclPTRW/RWb4ot/4xa5DJt
VueNOWiG9Ac6WdCQgcP/Mjj59fA0OUzILAyTDUtZf7SvLYabYqa/Xj5wGqVhtKXjx447u12fFoBu
H5uJOeARhPqg80s79nGv+Mw+sU7YkBWXt81WmB/OXBt+CM7+ucDwQbUtnGYUzGt52uSnxZPdD8X1
BePr58NCeMrRm6TOEZ4O1qYfOf/zR/l8QhuNufuUVX/aOv1oP5GX6We/EJcq3fCv6dZ6r7bR6+mJ
WivysHd5WpWOyp6p2MnmcIXU2adNgkFAZlMKirfoXHYfxdFOPtRt9lBDvLNjtCSvwnuz0gcaxSXT
PzymNCZyF0uZyuA9U7U/+c/fvtibHS4Tul3dtmodCtrBL2mqFepFfp07k/g8PYub3sDfYBeaaT7N
U2g6/u9LxlXmertiqKwjugr0gnXjT4j0ZSkT89Ou6nOO8GcyRq2FGAWC1DnOp8VJfYvix6hobe1I
RRRkcKfGiK9M4+XONVzD15tnQCcD/TqyyaVQkv2+nLYibNzSiutQAdm7e1G0t6PwoqG0S4fFflsW
iwJvVCmIdzu7p6k/O8wOXoYhWPdypKZ052J+2FhVqikUhWmGM3Xz+sC+PJA4K9MUi2fEZ8moEDxM
lo1qQQ3ZVplNESuFjxSmTlb4t+JpN5T3SCA2WEmcHvR6LGWTO5fzw4ldvdYT0RVzXPyDI/l6OVVd
ZgeLLWh1dAlG5pZP0jyeXD4Tu3817g12fdC3L8LQrWuhXpcNDobf771P8CDJpaIK5docF/LTNYfU
nFw13zQR4hfYWB1CFb6i/81N/mfcv2QJep5IJ6XK125mP2fIEy1nu9kv7lmT/RRkA3v55/6wJL2Z
aAVdXkcp1aUQUUbkPeNKtmMvPA4lKFz0bpPhnVZwovOhgTGSd5wkrIP5e6O5+9ZGAEffina0y9fz
yPg8vxQTYuwCpPq022Mfb6Nzod43MYBXg3tyzGNgGA4uPe/N2akmqfZAPlP7qNj2KAWOSQh24wsN
JUi4J6enElYC+IjY3zkXwU630jlUe/f3xyz/EB2QIOQEKcKUQU1wc/tmXiaHOCrk0Er9Y+MBj5eO
ZKHH3RSoKb3Psn0ele0n6Id8m03aIzDDIB/l+xH6nMYY5UnQ3MvnaT+tP+guqIERTeEBexOxRPtz
nRdq2ofVJ1QRYWY+twt5Q8PRAa+hoHvuP8rjWCtHR94I/Stq0PgF1AJUVCPci8hiG6V3WeIhd/wU
gmZA084J1/t6zMJfP2IxaRIFIzUzffqI5MHu2n00EZEYgHjDEADufO80E92nWZpv++n3By5ZP8TG
qsGiRpMWeQ+ExN8/qMNOVzPjIpQhHt7g3qSz32A/XuEYYUMY2Kse5i/7FtCCe8LqEHlu9AIPUJbX
ajKsz+PLeYyCzngTkDwDwGaLPNBOdf3T7DGutuE5Hqn3FnZ8scUHDrDoYCvEu7nfBinUL35lgHPN
a/OBKw7hA/Le7MN8ApATfUSb/dFWh+lUwtMeZeFTA8llnmzNyeFTmFqLw4u10FfFpJhkaAINrx7H
GzS/Q7D5PqQwhz52snngZLiMaTpU3bfWNYJ4WLm1pwWifxldAnraR/FQG2WTo3caleN8ULmtnw4b
l5MtBYfAdNMp6ohJif5ytg+xVcG2DTIGP7StA9Hkgu5K8/OXJBSCTR6w6g1NvwzzZe6Zfj+Jnght
KN/2sU2LToIG7kBlYffWTJRRsmwnZdhNqiGGTsVc92t0bjI6LaBGCcLD3O4R0yIyi/wkyKeHoB2X
fJPWHALfstla6+y12pJUYmIAORMoi92rgV25VX+vt+wxdHMoTJ7bPJxxLJoTHu35uvIu/mzvqkOi
ngVPeE4UZ78gCUtG8jhy72lEfsqiMy//PTB+St/nJecn8PStmK+VFZzGwLAv9s6NpuK7hKgojH2A
FMM738KPewsdMNeCNyvQ7Rq/l3VBPBiAoPM2kMVBA+jjLb9mFgIJU7aP072S7w+pg2tM88949LR/
v8X4oJVdgwVWqIvBsQt25TRt7hzCr8e8v7bLL0PcrF0X8Dt6lFz+DJGnm/gQ7JVnndCpuiMs+ilK
/HYzN9mh9IxzXaEadZiUiwQFQ3EYaSdwOtIZIKpHq6CtqIVjtJuLkgQtPn4SvY6/v8CfbxY4L43a
RCO3Z17jdG7OuiB14UElD2XCtGS9KBD5dm5a3LvfnyYLm4LO27tWXeAafAvCTl2tpbrIh/EIt5Ps
Ks48ow3QjsHv90S6+4dXaIoqlpwqyRTtdiBN2aXWvm6PMLc9fSpQxmoqm95OWhOiTw70VGcOV6qY
vTtSCjdfYlTt0keWzLrzBHPrFgV7OT6tds1zk1Bjm9aNm+ljQ/LRaMcvUEMTDcQIx7OFwhH0YK1Z
kRNgIUjwiXjBtk474U226BdcpNC44wS/qYKmUE7IKu4zr6BqD03hdsl73Ya8A+/CWTmRL47Zk227
kHaLI2GkK5weqxRZNs5DsjxpdtNTW4BxhKiwk6a0JkUphYZsjJ1koKS9k5aLvtdc4ywOuyPeqLU0
Alxo94C76S1edPJpUiODxl7T72v2SZ26GvWQhtZS4QoZSlOclCrM+ZQI5Ky40C7wYhS2tnfhIE1F
YRdqp/4j7S0nklC0iK+9UQ41YUerhOBcnW7M8+fxuEnYlqxLO9ylm0tZLuve8CxCkQOedw/lxnjS
7i1CP0XTX173rblxbxXSDmJyFQJ6k9NrHpFzcgn6ikuPcUHzL0kA0PHOLPspCvg66vWqvhwpDiD3
auCkR5LYH6cIIMzpQ9s97XEwLIZxPRC0sbylDgJljiOeeaZ9OVuc7ylxfpL9qF+v4iYWqSOxbeAS
w//CiaTlBZOioIsiRxfWgMU+7x/NLsw1Lupe4PnjdmOKhiaqVM8t67aLfI/1bRuf2y7cnc7Opa3s
5NqXoy2Ai35YSjkuahIMOzrmoIV1oIUFVFjdsEcn3OqL31/Gjff6n9oXj+E/13Jz4M77WKmrMjVD
jESCE/LtfNjKC/1IPy8U44j0e66A/Uk/LnjO7Ikd63YDhNfWzzlWhijUZfopMtLj1ftZEinCPFn5
a9kV9oFOHdFYF8Zajaz/xeJrXltRqQ4CzrhV4lrW0WjEpK7DmvNJfNBZJTioI9guOnjad9KIf8RQ
t/uaKRmmhFkxPWbaTXqzLQ8n+s6u0YFNCis4TmhkcFR33vsXr7YXd96I9NPO8mU4/SYYydQIV9ck
ksKzEZyawQ514P6xYAqQoBdclaTk5crJ9naH5yReSc2DZD62KwTyd2aGeP0Cfrlv/SZkKFtBE9uj
koaNNe9PLa67p+frFnuERYjl4bVR/CR/GK2GPgknLMhrWvRxieBZd28nEpBxSpUqwZCq6DYWPeBw
naJz6qYJjfzJojjojpGdaSbqrDf1Ms1JsUqVpx56FjyqW9b4nG2FaNT1U7G44PxLz4pJHlN+kpAh
9fsZi4NeZ5MY/Ym42O3lkYZ5X/q8UztX6qnaRFg/1pdh05a+FOlh16Q2XAc8ZfrglG0StP27yJEw
Hc7oIyujVxNT9foxzT6yfW1LagJqj86s4qOOD6MjZ+PiquU5khKjUF0l+UpKnuWLPKqsp4NGxUE/
uU1F2HaOxOCggMoy6mlav3cX79h2T4f2bO+ejGM0EBNk/bH6qGvZNk+nfS/ONCrvpwOFyCaIFZKp
wm7SSsWnYGrjzsqe4mhZS71rCHP5CMVfloLSalg2z2enbKTWxkCKYxDWwY3aUiQ3aZXAx4nehlBX
QKXjnSOmKsu5RX9Q30AhAg+MClZFAFPCarZyjDlU1A/SQstzKjmKFpiaZeMg8CIgw4f8K63FQzMR
j/HwgD/3znL2Srnc5rnxEFnQ6utjBWKS7iRgapfEh+T6IBgopRTTTjT9A+ipHYk6VXSBLt2FrEKR
yFuXiaHVk6sjbJKcvaw7LTDY5GB9Ghp553S99mcBrEFTiMdx1aXBOdZdDNsm7flNz2gkiovwpMse
GLPR8UzrDU0c+DVaoMXUAv9JXnCk+prCmTBxsuz8XGqX4a5LoZwnw6JIR/htNaXunBEVLBI1VM9v
vTqOARMolOThhENqvicR+nHrk6Ur8AqmFcD671tfti9K/Xws+rBhNp44rAE7tXE6svv24ffP98dM
JqwSIjkSZZJh3OyyDQySxjgnTdj2izp7TLuB1CLSA+V4sO1+bV0xDtL03AW/j/vzhiKzWELOMkUy
h99v0UqKviWwEMM9qbmarMKZAnaJgaaW+U21EVrd15t6rJufQhG7F8Iqq6Jzn5NlGdVk13E0fMtg
0guyGDRaIIm7TXQKU3kDEdIyvOoiz9rY//2if15zv1z0zRIvK0CPpOQgh6dqUe+mMp1HWoDt6G63
3PtRP0IhaGnjmr6g/gEvnYv1gGaN5Mrvl/En//HXiqsQEsjkf3TrT+DwJTLCmUA2S63qwyPkDIeF
DBFqInM414lJHjAVfUgH6SibxqrHf+TcUddYC/FZnnDguQxOmLvXrth43SRiIzw7NUUkBySH9m5u
sgy7vTsX/ONBjKofdikS6Rzt9hSbJ4AB09OlDGHGDpojSNtjsOs2mfChwBTN/FPbYwZXYkPgXgH7
Vnxntv18ASYIIdBAFpS2mzNnazTEeCbpwRbdTvUQxZ9JDxUwW8j7MMF5s5nK9WhnPOfFiyhv7ryu
6yf01+uia4zuMUg+sDC+T/WCHa23zKQL9d6xMLI/uRT7zvn1dRmKpxpOcZmCmBGOJFGVIUUxXd9U
0UDFBxsHYc4cJV4e80vt10uIjw0BscoBErGpe0I7yNnnni7y5wn25Ypv5rkqZh0M2uMpzPKxMIP4
chz2uq86ygDn8r1fVkFK2tCH6ny1p3jRW+80qKgtAkrldGUDuNVnRHOX6tr0N9IsR3/tLTr6cVbR
s/D3x3u9ltunSzYB+hnyMPq9bhawk9RdithM6vBAoNGRNaaGXslA8jdG//T7UD9Oo69j3SxavXDu
rN0uNcL8fdeBh8TzGX6yrXd2hOdEOcNxQvnIYt9o7x2GrkHUb3d5k8roTkJZKfvOCDsR+vA8ree7
A3ec2lm3FeSREWF3EcIvNZTV7/f8k9pHtSTO+ZamK/TM3OxF4glDD32Px6WUzYwMB2NkvLMDwZne
r89kUBthfq4Rmh0gBhn/xdl59ibOte36FyG5l6/L3WAIJYTwBYUUTDE2xgbjX/8enufZeidMdtja
ujWjuaWZuK1yrfM6S+40uGmrICsnCecnLH03nLx1mQgS0lILDUW4ysZymtrSQsex+cG9/gSA/ImU
k3WGwx8Pmr+PjEcTo1i5suThidIMEjrp66SJG4Lg9zPqWxikZwdOeF66sFVkKarepMqDboDkCLCS
PPXf7+fHwyMNKAiwmkVvTLur0WWpVKumbE0g2hKoddBCX4BNdos3W02oUmhshkXzmskPVpwfWxZ/
X/duTsiNWVRKajZDgJVWCzXz5vSM5TkNCxkPPFc9kT3t3C4h1eCK4gwuEDkabUyEDUlsOench/cU
nzEN8GWD9e6Dt/LjWFY5Tcrdb3QLv6+H6ak4GT1VM4eNEeSYkhCebc12++QqD9rKV5qJAR5dVSMr
ezSLfv4gmowDiAr7h4S/75cuL2qJVyFhcdXg8G4rXmX71xzfijBLQ7I45DMnhri2ABVeN2mcp+Em
bi5fejsh+1KS/e01MiLTkVADoJ3MkfKXfMOOur3T/VYOpINflyH4UUnTBJyAqhmh1Ms2BMxqLjRR
BJJCElsssYUjhp+4hoJBSNMWAwVIHitntwJZCCx5am2Hp/dyvgurQNvNNG2kyI5avhng/JpnoMYn
czMNwV0uEUIK2hkYrRlsorLY41urDrM83iX6ByxYcJGCwCJncxPFtY+rSRmtlif7qZWnmO5UO/ey
60ucKuRNSPi3AotO19ybNSZUVdmNNqNjMy4+94Wb0/j6fSDcKWX/AyrAbDVIlSBBARXe969RVeYu
355qfJZxF7kY77W0uOyf4akL85TUvaF6OYk93iTFq56NjxA3V7QTs2yelt7uRt1OdGsvkYunqncl
fVgJ4JfJysKqX9Lra2YfYMTQqkwfbAJ/aKN3SzHGsgigCV3TyMG4m1y34ni86gq521KsL7QjXB53
pxMPFUAnVPvpgrTCQ+kVBSRBzofBaedxsIAZg4wEnouiwip9Aa06aYFUvECjaHZ9+xIaOegzXpkO
yg0SJhvIipoDORBf8ej31/5TFYurliGzV2KTaN2rurLDxs72SC86jF9tS1FjAwPD0S7HqXb2m9Xz
iVwl3zgtS9iAMnqb7a0cXKltW3XDWewRgvATXZH7YXtRumVbvucOpETYYeK8waygSOwuTwDPXGCN
42vbDKsUSkNfN8Ns1beg5dq7fqckUYJ6N5Pad1m+Coj5bg+8Ie81SH2IvNt+mnnqlOwBOK1nku3t
2JNuiKYBqa+KL12Sk6YIRTEojeGMwKVplEmevSKnwbyvksKeouF3kzJlwiOMzew40c6JbrpN0Nwg
bapzq2S9Uv3rKT7AMdJ28YoloUX5tCctb6NvO7O6NN2Iwy5JSbPdv//+BX86PLFnwrfAM42wX/Nu
4qT6ZbsxU5VlDDPvdLKHMnT2aiUmS+J0cC6Fc8omjUoHbwHpqjlGJPs2+pvxthkrGIqYLq6LuybM
9s413Tj08+RemEPn/P0u/wg87ieKolP249JJcKt+N1G22Uq18uyKx1SQzwn168jXN7BJV687Nt1R
c0jV08DSW4+81C1JpuIKK5CmtOlb2NkQ+Gv6pIOgRb2+Sh9osHC7hFmrevozAVCbBYSqjH4w/Ary
pLcjWjuSKTaj/fr3B/mjxf3nQajd4Udic2frd9u4TUpgmu66sgI3GhvGqpPOEE1lZHBd3GZxpq/Q
eixUeMarlOZ6supAT5czq3ZwkK6sDn4pJ3LPMxRxwcf5D0mrvAU5kRYEjz0q338cHiqspD/yRCgw
d2XquSQiUb+Y8tA+wZTomt0ZujV0RcirXynZ1NTFowHjnwpXnh152KLEDbpLbQ4h5uQXx0Do0Ti8
2+OeMHgIvzg3PhgdP1HZdey58eCGvqD9U6u1Wz0zC2K0hoU82KuBfcQDjjj156pCQxwZqwlk61UV
642b7XxkELjiQEEzHvXMuqly/20pCMjPNME/6Gl934N2u2wDDUExhiTD2RCah5vq49CJ/thucnlo
gstBApCFTaaP/Pb7wPqpHNHxqejiRSVMZ7uY0L/r1Uuz2eKWf+gNe2j1OB5dHVtP7DN7Yf86ImvQ
3sS9R4oS64cHpkPY1V7svf9Q1875FSf9Iq+okQlgaJfqmUS7/biXfbY10ojeA1j8x8lDjx6KM8ww
kxPa92fMyIA8XXXoM+RHXLBYxEG19HcHXy/d69VVMadNsYjtGJg1PlOFt8H8gABNQu/3Xg9nsBY5
ubNhCMNmxRYU91vFOasQcICT3QIX1dz9/av8mc73Q4LmvsXaapJMJd19lZ560rKsLm5DBK23Z6Ue
leTJ1MOrOjxdEmP7Xll+hXnvKq438S2bKNqThcz4sLbg78qBspmYt1G96V9ah1SzPQY+VWweYhsj
1GvYBbztIvbU03lQVe6l8VXrTS/DjTy2OSDtvN0lVCV/cwwtKJxmlUA/N+AR4n9Fv+3i/f6o1g+H
Z56xo9pg+A3b5m6l6J1lpddsruWQDxSlajlQd4e4Tm9QudTR9fSZ9XK/oZVp7o+Bpow3hxss+eO0
gthv+KqNmmArjbQ0B0b3lHy5q/GVzCVcLfezncTJYUXkYq8lI/7UcArcd9TfrZLYxiq8HgT2gZjZ
kQuBw9n+4HFiB3XoMmG8M3K+2+bgHnukXVPqwp87ErKUmi0rBJknmeauzjjhAbxKh69to6LaXeZa
Yq8+dwFUgrP6jC33frPcYPl7Buw9LyUqA3ml+KX1dEoPuO3W3o64k/b0rqqvvBn3kpLC8inRZuta
jFKvCTcV9KOsds/X3K/Z4A+0lWXoQdLtEDYZap8andvlwej7qetnAIpSEZns7ABm3+eLbrVEwedt
OjKPLM3H4HY8iyOuEPo5aVYu/rwA/NCnNXivhzjnHHkkjeWW/ScmD9vwn0PQfyLrcxvkvMlMBTr9
d7dR2afeVi9UrJfcBh7VpN5HW8kx24G1x4XOL9Z7mGEzen87KVyJ48a3LqCi4tTr35oHBMtuvt3N
R0NHAofsD0KK9ocu9hfcWedqfrOOCrK3aoDBgIDd7NSD/aMX/wN4QEGPLbjKkkyk891cyC5lwUU6
dR04MzZ/gi1H3PzV4iEc2r27+wciJ6ID3BXTgBXy/RPvyYDPcqJ/ZrVD80mg+RWc4aBgtd7t0Tbb
La9314KgTIp910LG3foOyqNVeeppO14egU/hcgthiRNHbAl4IcYDJO4nWsgffSbMEx4LW5vvz6VI
lMF5b2cNtf2U7CHoHTYp0N3RB6iHWHaS0/SgZ7PzzOTs3dqNqBmFfqLOO/QEoz0/Vo6NRePvi9xP
uyzreEcHNhWpC+X+flskZhkYS/O6jfFSdRvxdPVNOHHosB5dqftw9y+bAUT0IHsHOQp3H5ajxOWM
Y0R3JfXdFLY4+Fj5jZsYRb9P0Lb70JXkhwXcNFTLpIFDL4CMiO/PJqerosFc9jgr3YUSr8ZW3MBn
lEXwUpyc3VDzp/GjjlEHz9w/JEIhjQxCLm3fs0EOvGe7JJYa+wvZt2LFaXHAmB3E7u1Ko0p8ULA7
Xw8+4U8v1lQplLDpN8nI6Iqav5aAtIWWRsvyODPR3FYDBb0KUhNxxWxD841w69aPPmU3KO6fEtsC
3GJ5Rtm4J3VrVoUxgM6nZDVIHVypNp4m2O+cvb9xf3865Yf1gDq484SGOG/+I1S9bFotK9Wym6OG
sx8rn3vvNE59jrW4Pr68HePUM13bRZ2HGrz///GooLusEVr3cvHVuat3Du3WaImEPM6Qi7h0wpe5
89465EYmUmg/eNYfJmNHGaMfTEZDFxd6NxlleUOCJRgKA9YWtr/ciM/GubKaP9K0/8DH4EpYhzM9
aCXj9fR9zDSlRNSCmmV4HqDknC8zrw2fUB+8UdIHPffj94/48+VM8oS644yi3h8S6/qSabdimzFE
0REFM6Q1AZULntsQcIP5+MHl/t2tOkgeVBmin2azjH9/OmVXa7uit1vR2/YuCmeVJKcy4ZWSbn71
p9X19cEF/52CmtS9S5AvLP+AT79fsDxCsbHUP6NEcjp74xIX2xpfx8KZYw8s0gcgtvrvDOSC7Fv8
BsiB5Pn7BW/n2uiRQWAM4Wqe0q8ejUG1/iSdULTEzh/PZz9tL0jZjwFy/UDez44mTGakv6sNKXPL
VRMU1EkkuB0UxLblPtyt5tv6ONBwWLmsoICW+JA0nykp3+csQaBDbMw+Ts2HePe/azQEJLAaXDBY
GyEkfX8Qif7UHh0Ph8meb/eIQdfnKbXuaa7swJq9G8KI87C8jS7VQDq95tnAsNAYbMPNo/71ndNc
B7hyJxxpuu9nsJbefcODrTdavkpNgIwjRz3/euwSsMd5NVB7bzlU9xrFGYT5w2FUNYBt9eJ2RGxG
uKHV+zhh6btFH2BKrnGuQY9GOXH1W3LletdJrxg0HB/3W79UFg9G3k8DQSX5S6ZMkDit3L2/OrO1
pupG3s2BxuXlLIorv3WQnLlmdAseXO3fxZh3hNajKwQtjkZ3q+HRJIOuqg/ZrDNJgbhGuWl6V7Ts
/w8WKT89GRU+WxqjHABc/z4y9mavulz3aQ9iZRY3VZwWR+dEsgnCstM1qW6THVQfchhXDRXpVpTG
x8okBnTly+pniXF2iQt5k0rCP2M6rK5mWo5948dORTHYLlQpPgOjE/hbkqdxKwqPMjqywMSPOUiU
SbLe0iSX/HKIbj0SSg4VtIpU/P46VfPfckFDNUM0BCnPNNnvY6WO5h4zs4bpeXVIHwwpF/xOICTD
HPJXsY0DM34TiBWeeMhWc86W21yCw2uRwrRxDx/IW0iK3Vguj1oP0YxhBTQkgrwlsWDX77JpoPRI
ggiSZ4Ohyqr7fBhtcDxen8dtn4jWcOerYT1MHbyyJk/Hvkl8pQ8jsUDH8YTu/+zsRttEe2oE5jOe
3CcGJlJx9Fi9wv5yT7GMq3rPgVfnSDCNnBYemLP3Mi9zXmSP9BpHJlfH8rOkoLeIEzS9TgXrogWp
NmrQFI793Dpn1B3kJruw8QQ9oUSNyTvxQNUIPSicN0eN7UARuFIrGHjazuWlCgmzxCL4eetXO2wn
pMkuKBykn7PDkAQufECRPQgAnJufhvJnEZguw3V6ABwVdX/vpv0jbudm1JuhEW7FfnEYrsTJ/8JP
1+VC7+r44lGqneMP4EG8rPlZoebuI+l9Jdj0X3sz/XVLoWN+7JLj596vI1LeffNJjVYegGDm6875
0slGaCN2oOtNvNL3EsPD8yVJPdst3i3v2k/xf+u5emS7KOtxW33ZI2HdieJ57ysu/xiH4ym/NEfx
c38DyxlTbjWuFy0Oyafowi1XndsdAZULaVR+5VEX0vBlUAxhaIz+xLk5ss/eHmCbjo0SMyPgrB+d
wtt4+9K+WhNcRXiY/VSjjcbDuEYiT9Vo4zOmZp1/eeGmUS167iFO+623G8qEpo6RxGDg1gS6YweU
Cuxv9BR8pV84tQCJiRo4KiKf4wHoAgB4F2oJ0EnMv7yL2yebx4EOSBwYliv4xJNFnbDOwmFz7Q/I
S9fxLpheI3hLLmrfNZPQ26Z4L5lR7fw+87pc9bsK9vvEu6uZr5rathKhuMP6LKpCVKW3shy5ckhn
srHEcC+XyKr9qheaR/8MNxbrE4zFkDkj2K29Te6ej666d0qMYS2P0DWz8nqZjw3QXvGBHQpeYOXZ
RnAowqw3yRVan45k+IUBETXCNAIhOWDKUcEMIkQlS3ghpjWnULMT7CIR/OuSl5HvWiaNYcH8SVqI
3BtSrinw4XHqfoMAgJAr3TWK+KQHvC5OVKooLbrVISlZyqG720sT18xvPTbOD5Yu7ceVy6SY0xWV
1Jp7/vVlv88kudllo109razl6YpLPT7uZjPf3d4VjDAyc2Biyga1YJU7J/Plesv8ggDsZlrkAVym
zAxUaXQ8EvHhHFCHb9FJhtciUnBo6T0Vm3GDOpJwVcKf7bjUJsSASUacGsNj+bzRow1hBzQGDXej
Rvb2ve71JfuBoYze7TDfjzk4KAILwP8zVU50d2VkVvZ6p7bcUmSRvyWsuHhS3d4LPm0v2+UpKEdS
su1XM+tLxc08vs4Vr5l2OzC018DsTI/Gjac6Rw8PLlYrwpR3k+NEdUhSoO5FMm4y903Cwzn6kvaM
8zNzvsI31C2DRwXxT/s2HUTZVGSeBgjn+15a5qau7qtbd4hSWFoc3f+EaDKw4yJ+dKmfCrqu0gdT
IXiUwKPvl6pP5f4kV9TehQVdSxbEd4zLK72CvnYcbAqoA8SoC7z7bWLeoDYPND0sskc2L7L20yP/
fR935Rxh2pWqmnTtbTOgiStpfrvxqhJOJIHzYWqH9n5QwPR7KYJs1E73WwcJDOTw9OpvYJ0Bya4P
/gEnQCwkAJiBectAq/z0g5ixsvSwvAFgPcpC0t0VKvoaphlIMExsz9zRGnIszc0GsNPO6AixHqqx
o3CYIJhV5D1BuAPJjC3H2CsSK7/LkYRxDXbXikoObcPPJZ/8uEPjHSe5HZRKbJFfh99bz+tJUK+9
1nRqXI64EvsLLhSz09hcs6KcP2lbXegPIPE3BSwJ6iOWjZzWuiCDMvvTFMQ0AfUNjJs3QMnmc9Oj
sPAr7mHnpmRIrmUIjwe8dd2s52CuWJcBuQAIi+kk1oUrbb39O6mrm9a93kQzu55FpmMLRJpxtDf6
vSJp9z4Wilxlqzj4/WB6gPU6pj6Z4pX1Iyz23x4VJogYY2M5QM3OavR9vKnq5ZCmVcY3BFGynrH0
kZlYBLHk2MfQrq5ekJzvoWMd+xpmveddQL5fr1ladSBLHsLqszRk1W+3Q+MY/r7LqD8tkjRGQYjh
EtCPvithjXrfyvnWMIa9veKdjq1jZ4Z/oP99LGgonjcD21L9RoYX2BijYs+0KKR1z8DkxtxaeEhs
95FxUT+2q3Rq1wa0nz1KvM9tk0bZKZ+mdFUL6zIw+GuX9qp79ebo2Tn6kjRlezBw7KzxIQXst3YG
my4GIVr1VEj6g73gpxmP3oh1En4CxKG7Q4Gpp9sVp+L9qLRjNIt72+1pSa3QzcD84vc3+kNPRpP+
utY9pKdcQEgullHiLUFVt0Oau8Vb9YYaYpuUvVlOI0SRtlHBDZyJ6sBvu8Cf6Qqt9KKjqwBxUHTf
omt5VROMhPYttDda0T35+cYUbsAK6mrvKugdzrig9KSPwko2RePs5c+tFaWIA94KdHilrUP2oPd5
7XloGYYHZHR4TggVXfDu6rfwZ9EMTDUaIvJxfEjVvtxc3B0cTBSjJi4qpnF27IqF+KKwcHhHqE/K
ziAt5/Nc6O7+YPQlNMUE5k43t8ajvZ4cMml8hTpzOvoHFd3fJSeKA6nEsYEpQIf6pEHzYdWyG3Gl
hjCLZxo9tyMJ7+/H81KX9pFy0NDoP2Ko/Jlgd7skudP0o0ih64Kj7wZ5K932pS3n2QxLf8kZnUhi
mkVRBmaPSEMMxCs6EjGFiiK0R5j6D7ALXQ9bIlmvgyH/7AF/IZ9Kmdeydmv3My1BXbkb2OI6mVyc
Fbrv41cXYPPx+/D7YT7DwQHEUqB6AmN3M+Gv61nXzc5W5e1qaCouw5zGU5b2abb+fpVuM75/oeik
EB7wUju0/PtV7KJnaA1Gl8OsTTj8GcpyhxHbKTmcni7t7Pdr/QGKfrvYXWWQ3vLVys450feT3dNI
xshecArzhoa/wyr8wZP94KXFiZ4DPSdePhdgy92j3RrZXJ2krg65euTouJhp4oO3866PFoofIMBv
V7pblEgGsVdnO9WH8kKbZ/NiQdAbtJptUBRQ6EU9oQfNoWqsDwj8XncebstbIvelk6ifLzNjflpC
iMLkcIWGSRLQMdf8ifOWMVVmBvRmGIe4+L1q08P8NlD6x7nNieYtJd6HZAmta25LM0tCV+vjUtR+
lhwiP/HBu1bMc0ee5vPelCGrDK3hyS/GxXizLliK0DCR4zKBGK5gU4nR/rr5T3Dy/7V3+egT3Evj
jtpRNkoDwKjrrfm5A6Albi6mXQ+OWD+B2ewHEBc7Fw5aTHeFoAzAaF5SBNfUIV4usjhzkDglFgd7
+9EoVn6YMlwD+rmOZEY17saVWlirm7wFzr74SnxjZCGVdiovnZQcOdUHY4t23bfL0UoiLhN+CI0B
NnWe8K7mKAwWY3gQ25dFNML0SSymyXruw0oVew8QB7vFPvElUbI2Rf8MSiYDkniK8KZPqBXE0wRT
DWekOBLRJQRWHKPlGVA8C2bMvtSfeHsnHPScEVo7fl70IkwAjYsYZYKz6TQTo1V0cCUHE4fSPYNp
EHpCFSOSfkLcTB4sx3sxagWGnAKQziAoSxJj0KJB4ycj5BUe6W+uo4nwSXXeP/2n18k7SWCkUsHS
JZPGXXNbHBFy0b+4Rjzih9KHOJNrdxVseCKZJ1x1NgdtFO+Ygjojrm9E5MnlgkaX31+sAlUs/FWE
2qy/JjFD9g0eYISjIj+2FZ+jpcndjXN3HsY38ZEsWx7B7W9dL/LF2+AKkKBHrv8Rz4nVEwmP8/V2
C+Pwo0M1dDKMChE+F/R85gt+LRu6XbnzBPINJhPOu7yDERjQZtzh8GtcVDdEvzSMcrBREelinEzd
i5tElZgFmbO0w2Xf+WhwXE2iJVAiXwVuqbus+viKuXI4WuJziV+A7dCuDFDA+5d+JSYmGBfxXBE+
Z+hYo8bx+fmV8C682a5f7T15uucFlnCa+JWl1IuH5AwH0bvfiNfweeVMVSc4udFZPHFAcC5e8DKc
9q9iiL8gJ3wxCGMbLLfwnHgQe5OBJWLbXZxEP6zFtPQi3Rvwlxw9wmjX2zhfbxaduAleu7ydAEAD
rExM33FXCWlnH52kFmBjXqgLiy+rOLUzBF0KveePFmgofFbj99QNKuxb1ZjD6psYPt+6KCqxJMHR
N3hv3mdgiEJMiTMKd0QDEUx4FLjTgcwFn6bjxbjIJ14sO9yX95k7PkO0x+voJcPBMBbOCqwo4Qt5
X17oBJ9PmG753keiirj2bPE8RH0lmgkhXwHrpWP5Jy+p4/HNSdCEAh6BZTn0pMOE2CLFUeJ5YoFw
MeoZshfXJ3mK1MXnecKfFqHJeKX7EVT+0K1cU8yT/rgQdArdnfAK7jsV/dobzfcuiYdfqpguxslW
sGwwMr8qxwuf5473xOA8OMPg9XnjZuKrHy6ugtdLItnwbQC7UcRUNq83v+HTysnNtURLlFsvAHkh
vYsEL94W34KwMXEIQl62FaZEt8TdeR8XRH7XO58Y4T17z9xd5cUHZzperDEqgMTFOzFFF495FmU0
6kt8MczJgc/GpPpNgdvDYrhjCYjPDw4t2vcD1b+LW7f4/VXkaD0Lae2JxY092lkoyaJ118nBzXmL
hctsnaSOK7vcIg4v6xljJoveB7V/iohZGoCQkmhHUhvj+8Gy+6eJ9r+lyn9vzOhwGFKKYUTftTpu
yFd6zWq7fZlvhlqcvpKpEqSuETWTi5hB6Xc3MeY/Dk5G/ZI1lKkqzL6M6eI5QYCYNOPj+iV+l6Yc
cX3Ozs68i+o8vaQoy9yU9k4/fzFnZgQVYzu69h92kr9Djv/n9i3QMk03UA3f7VHS7dYeNXmVvtjh
bnCLwfjP80tUB1ZU5Rhqoh3G6kiOy2Eaa5Pe4PbIVfXPJvjv+/vfG7irK5GWXLZmyfvLxK0bTDdB
qmQ+0d4AQKmeXcv9bDJxerZetzHRjYnxan30vHZtRa2WIPDAi26oTCW36y3dXrD/9BriSamC+rln
PUtDNQLshmTm9F5rAZxr3dy97IWluM7qjx1bMX/q38SbrYvN0xshWw8qDvU7XvfvG76rZY/pSZaq
tJe+dB+WdFa3hprQ7WknShxCN+nEQefub8YGi/8J6wFy9hQ38yu67LQFlnhYgc41zx1jwga/flBq
fy9S/nt7sHZsKGOaSq/x+8Qq5NS8NZKSvmzml61oKA4rQWQhTfd0ma3BhR7N5O55//ngVkfroUqx
zT+H6b9mcpVD7qlOMn6HrvmeYmWWRsBch+gwaH2mjuKoA91HJoe0IoRPSOLz1YdtCi/aV94tWbRx
7ZueGh89xb35uznRI4tisvFNCIbiGuIZGmDwGpBYhQenGT14Xd8PW/99XX/d/d3X1HpZqW+0Nn0x
AviQiGBUvyQClRQTH/gtqObVW2E7eBE/YNQp3/GMjtOCAAT6hU1EHnb26l3hWm9W1vV2IMEPlMDB
n4+FmHF0eZrNJlHw7olBdXJiNr6vqTue//7Qf37235/s/tp3Y0Q1L5tqteHafSKcEiXGIsJdLjlU
E6fqrp6CSWBtaW5RzERsM5IIv2x2RvHxKMdH+Q6fdi8B1osCy9ECxe36vXeDdasdt8rlpD9nwmUP
koUfTYKnwBk+P/PY4YPnRtd0N1bvrqfdLe5SkW7PVV3oz2cvE0n6dDs5Vmy1TrrA4JZslvFsK0bb
cLlk7yTyzI5w+d2AWMLbd+u++jRmNe9TV5JHfOnI0K4WlwM6UlQ3hjcf96JbP2XrxZPbzfqbOfSs
qH2dG903jmH/DW+9J+zsqTV74Qc//6sMYtQtBESGfZsivevPSk5h0+BKabT7h9Eo8xJy4BYnz1Uj
7geudjDvhdWCtBiF0+35TUFj5eCtTmjfiTpT9JM+qcVhn83fu5EK/fGBAStV0eETI8F6/VU841OU
fHxg4BArAT9mIDnbCWeKLkq7qiKAViyQb8tZvoTQ8txS5NKCOAnJW+aiiBb9wwIaeY0/OW8IMCZJ
LMtd5/wEnCtyfpYoRiqbGx5bztr4XK5ibCH7+Xh2TMXM4KmWKX1owubmqnATv/B9qt7Jzp9hU+Uu
lS9TlG5/fBUhnOevj3F/sdhOKAOhmnDImOstmTCCyIlSSJ/ZGLEf79KMUZ3t6a/7LRR2ms8T68pO
w+kM29xz/3xJurzvvUM3ovxqg2AiXfGFSadtX3ZHyhcGhmLk0+aPU7daY7ns6JJzwo1CKCcgbKbB
E8KXCWXqRsygTEnOYbAc0YL9nOitm5bTVqPEn0W6v0ySPvaInEYUx193f8WZBLDpKxFc+Mc2Pcrw
nZ9F31vs5gPZmbr203UNH0W83dyLp023tpisaAa+Xp90w1U2HpHss6v7asYlzeM47Kytv8YxW8rg
Vdb8HTp+Cs2rO+z4KvzJO2TeAGKJ7hdYCLo901UU9w2pTmys8Uuasso+o4p8ql3MKF/JBPbP0fA2
rZaV8waqGFcOBLetS+Pg5FXkPU7lRAUSdq4jVHBX7zTSBs+a7/EvX8svWu/BawxJvubtTnde6cTE
DbbOIF9wkvCGTBtLGP6QfEyg4nRYu2LlV+Lw8uR5+6dh2t8vFHGMp1/X8GOeRouE3AvOsvP+hx3t
xlP5JKb76U18IaCknEUwBbV8jse9Ex6cr/JTs/1shMrz4jfkott+4Vw6ENAIh4MrEWhEsgYD3sww
d+mQTzfTD6JqsGniYDMGV3VUanQiNY/BmNqMOTFmg/GxCxOFFN0WcJCw0h/W0Vs1pqJOx5whcZKg
5MBGW6zeHqzIOG7c76Pd2kTXzACOg6AKyev7WqieDtXKTC31WUv6C0CTowuBTQa1F7ckSt0GeZaE
c7mz4n9m+7j9U3ZeEILXAuA3hBKBvK4XysdIzFZu5AP9+r2uyDhnfZXlya49OGreYbGgyh6xsoxH
o90TE7/L+Yz89YkwVFssUkpwTjbgTFBJY50zNDIcpnkB0FBQ5eTBRoiqTzDoKRhl4YjVCWnf8Jac
9mLW9icdNWLHb7YHfZ+b95fFYEGXeEGgJRuKWOwG/NEWoyTzZsUUrevZnZUMOmg0bADQKvx2zXxG
VAhINuNhxQFGyCSKfF9xUKnlwl8bWNi4I3kNRq5FOeflw5SVm7Aed8lpoguBHtdhv9+OFgsj9mVX
D6No4026efwZrNzJGfNO80XmX/BvMkztSfukMIkmR0kgv3Ki0SjnQriL4VrOH5LRoQsFXdrvyeIw
yFjWxy4jomYwA1jQtPoIvwhHFW6YJIozWl8T4jh4tiyeoccP2WV64hOFMDHcvJgod2a+v7x6yUJn
06cJJqQdh+abk70tzIUvD05idvvcEl722sz0wewMoNGGPEBgcO6NRLQeLfOWw1uSOqOR2o/wR+UQ
TkPfZMm5wCGD0ilm2EXkBMv6Klo/YIxEcpb4LbozRk/UigmpT3ynySqK0kUxitDKRlvhw7eqQnWA
qedGBD0niLKk2wNwRTrW7I3dIuiPepyI+xza+JKUSh0OP0kt/xNOT+Y0Itp7SryYS8uPLTFrIGPH
9z7IkEkWr8+wnkyUK+BQ6nI5FVhlDcGN103sajKSnrdimQ+BiGeQfFAjHQXyoyj1g0nJ6im6PN52
jToVxtUGJv3EdiYRw3cGQTjn5+OtxH+Y1s5v8WKZrEE91rPInnyW4fv7K8HrjN2YgjjajXLgAbzB
Ku8lkKKn7oUdLB5OfGofXCS1xGzGnEgWpmiPrzdn3rcawX6XiWZBdbC/iYXLnBiNZpeXCW8IfCr1
AaD8ZkoRI7Pae+SQDDGTeqKucttu81suTwZvbz3DnWHnb2OMCz9HmreKN+FicRxULijWMjnyOIQL
l9z4yO6vieyD/lL5/Q9y4sJpiHn9emx5hA0Rz2q6V3GuxNcHG6aE3aJArcL6TSOkfvkYWxzoyfI2
4d3MWQrm+n+2/QTccDNJwANn6gtEZ7bkj014GaCC8Kk0wOWWi+SWuQtgkNrpo1H/gEQ07rtJcg3o
9ZEJPJGHEyZJNlmuUyeSmek5L4AVIQLesJkxDZNmbfonUCDZTxI+B6VGM9wNqndd5F/oSYEZeLJ5
5e8hDVGOXJ35dli5yXIW9RzRFWKz1J10x5fJjJFyipebjRjZLEEsFYI6MRjsIxG8T1iKZlXPtf31
shpQGB35tejwtM/1Ks4hTeSCDzbXXZfz13N4dPo7p79IGGNbTvRO88K19uHyNFzbfS4JDsc3Shp3
LssicX1/Rr6UiHoWf1192Yx5fKMbbN0QN54P2JtTvLPqAO7xaXeL9Q2bQDe/euQpkI0IELomJZVh
NJ+zkL6M+0k5S9ykv/pURb+b9B0YyFQerdcsDJMId+FI+D468JHmlCN/uUwrzxSLxcXfMP6YcoDB
b93CfFjMATFVoLZFwec5OuOx/BRaUJzYp1jzO1Bl2ds7o5m+JiDY23BfmLDz3/+QdGbdiiJLFP5F
rgXOvmYyJCAgIIq+uPQozrOI+uv7y+rVt2/VqT51hBwiduzYEdG0V+Eb4NcbcGcMfxFOOtmka3es
ddKZQbc1na+op+UxLpGf04AK1JHsqPwVSTVVAX3t1rVsMmV42A/1GzwKVuHhdLTvBrp1+e6kGVr/
Nr01gCLuZZPjjlPMeAtuJw70B8/MIbHMoc5Ne21JNSyXzZAh1jtIkuwYZyc3gR8pQpNTZNgOm8Py
pL/U9a4hB6J2QcYFnxyETkiTY9EJfmhTtyLt6GnI2Nh4HrJo2KF7DwK7lQXhPKb2H5PfYRURKMbh
VekpyOXe0ZwBoNFdr6/2BEXYiQ/GXsZfZIvOaaQXvQj7ecDT6J3irGOjTZqt4zbPPvkz2Rl25fi8
lSfHaGu/l27djT6bLTUGm9vxnJdDawaz2vGSO3eWplCUaqFaQBNivZsOl5YplW7za5ktsU6+QbYT
zeARlpzXEDeMiZvTj0zEH3xS0XSDvrQSmoPltDQI8gpWn3/KgZe0Izb/mxRwkmbl0i3mD/+tUW4D
5NyW869thd+U3arsvlu0nGJ3gzefN/sWXoClS/uYRSDqrfx7Op8Uh+OsVtXSkIvaukfbp+BvQSz1
2EEnfnI1orfYZV7a9vCtjr4pJ+qZLzS3w3E472w8PkPV3kOM9EpvMRPftS2tkKSw4gu7/Ir2U5an
fL0OrmrCkRqYojh/OeLWfKtCxC5/TeJUe95iXCke559XDdJ01BxT3ikfKk0xCweCEoHxACpwa+Ii
fJMmeM2OUEBH1KGmXO/CoE6waKRNmsQ/rMe8mjAaXox7Ko5D/Tcgdt/WHFzzGNduzImLY8NejZ8u
dhoNb3+ju/qSyON/iDo5yCKlUBafmHrnHPu0ip1j9D9ImHxGAeGA9VRJ8Bmx3CfyU6LrFpcn3PGZ
2Zvoaen1Ii6fiP0y5HUh10oxYp1QO6kE0opkjSam57W3otMhHLV6NXdw8UPJBZV4kglJPi9Rys/k
LFr6au8k/BFXjEJL2BVo78ZLdhhkKgJjPunbKjtbmTbl/PSnD9Vd/Jxi/mRnGfv+0b8luVTbmGbs
kSlir2+lAJVztKAfSItkzOUtURPQu8efc2VPTH7Va8hdask57EW/LYAGRKsAHgSa7KHYl6wnP+0Z
zeHY+c44mMN04AsXrubMi0YQhD+HAHPPN3Opn4h98fqrbzgnoGICkBfP3xQdYqKsQMEHXq0so+1K
0E/Lcm+9NwxKwTI6z59Vbq31wgDhEllq+9gaY0ueZRAEZVtl2Yk4+Dvl2q07Ixxnonx74NpS3WQ2
GJUM+ZFBJSdMvB1UglIEckDe3XRPXk/MHQ7ELRujzxq8iBWL/YQFM+SZZAvBKRNjW1Z7rzS0OjTk
uPfiEtFpdYufwnUxxUrnoD9yvMvGMYJ9lkWXUSIn4VVJmP1wDkdxokBvYnQw9JezbPx9Jwu/LWNv
fMTQeHG4j/Tf6CYv6/hwvvr1OENP5+RZDBSFe6ABjhuQDdmNtKHQFuqaj52458Q6Yg0nD9PCVl7v
eN1i55lb6+ujkfVY+Hv609WWRcFzXe2AmAg7r3ig4qo4XM9YyeQTJ6rN2RTrNR47ZCgTRnngxIjX
rPPGgbhxghDTdsDIF9hj7wL6JTZfkQtk4o32CgRhHRbCb/JTIFUuuZRyOCSBZNv+wc4gWS7yRB/7
QLXGKvnyXdbk9jfBUg8EUIUeUnQBXV2ccYu1Q+fLwIRK4PdI0SmixH7gn5Rpo4REbx36v/lWSsBS
gARwrLbOwCtpfSvlJ5KJOoRKqgNFs/BrsMwrlaCQXp+karEPoNoYWE2fG648IB0zmkE9E3aiKReH
LoD/JM2DSG5uebLz6+jjZiRxjGmGhNl/yIfMaNFP2bjwe12HQUVZdgkbls/VI57eid8PMw0SSbaO
VH5TZBUZLptm12jllpe3lbeuPBZJ+uxiZ/iE+zTx+Rw/6viRvDrPeE8+ph1k+IcHYWwekUhroi9X
jePoaFG8bSmuSfL0CwoScXwsoGXGCvqoREGAyyC3xrg8DQqNlNhRtEMYlx4VDHA5NOZjgGJt9Y/T
oiD8KYpOhdtSsrQfomUS/lr+veIF4LO3kvpNeui1WV4VvGeTEyrqE7eLJiKC5FG2bsFX6T9aRGVi
qPLkggzY16+QuWnnJAy/01dYsvO1Zh5YxIZXvje8M8F6dwv1eUsM8aLCnOpmln2b7a2ElQeNsvxJ
+0C6j+gL3MOFDoAlHAmnmJwDxTuWCWb3MJx8OfA4KSc9hp7DPTqm8zoi3HhOCgulPsBQKUP4pNRy
CbaGOXs4YbFIwkmAoTkI/4eJwOzwGhBrzG4iBFhaIGO6lTGmmBeCLfGZn3sW+b7wb7I5pWNQ2RQs
E+V7vOwt3Fv1lPduKr9lR4OmP8sjJkTcSUpCq6hbyKnhtNqvyUXkD8E61eI61ZHlJdSH7bjq28ng
YF+YiyZogQskqBUq9rJhKf8gIjFkBLn7fsAJPSF/fna+azLVqjPZ0svF58Ld3IwtYIZEWXZTBZ1x
eFuKCoCpKpNkgnegizjHhC4q/5CWMyYS0omtb77CuJtYcPoEMJquihwN5psJCV5wBX1wS+x2ev03
rIQvv7gPlCXDwxgPazzFqjFdTIBb4RHgariTYr5q7S3AAXBe84DzeX8DgRBieCyLXbhnR4fU79ZZ
31dbi3ukMQ32HWUXkU9C4QLHiKMPQQU5SFe7Df8e7azcOixIHwJVJJye+9spTxsWvGx8dDhECQKj
a77aCuivB4RJ2Hpcrlv5QdL89zXpYi7PTWzXP3t5J2GaqMCEKROPFh2LPLabbKT7/ULVU+MyPE9B
wx874FkzVpfPxUdPFO9IbqtE5dBz73YRXpcFwX0lEq7F1y0qk9ODzwWBzck2FAy7I5x8WD/nTKUX
Br13kkUQ6AAGxPYYQk9juvkvOjpu/DWAwchg7Ttkb39C3AUexlQxaeCYLtzD26UYmCpVsapdWEvH
22WbDbPU6WUviNXmQMAWeIMf/eBOz1/reJySjh88o02aNg7SrWq4A4iz0Vs8QFe7ePzIBrJ9cbbu
ACECfcE05rny4zSv2R22UXEBxIli56uxRypuNjZXKb8Zvc//+FLgoWHHYw3HX6ZNKyjk+7Q7hWHd
b95qu/U3+j+NU7pzuY1os2CO625CRP81UUGghNJ4/hQTndl8ckDPe8mnzTvQQx9SQTfLiY8dsVfV
2R/oSTKtvfgN3PbFpQ6EUTsXm3L79oej1kCdNT/uoWbuYJ1nhw6K56OiVOfJVvXEveOQu3s8WXaY
7bMLJJscBoJKMOTKOtIGU2c0Y4PuqQVgnJZW04XdmhGQh8FkYmGuWzl3fsvBqkTQUAFQZ/4vjwD4
dsJAXzmoBwhRKn+oeMEoUIdTktXUdDzmCus5UOQPiAivClKo+GWBBhnFiZu0cJM8l/0Ak3rTlKx2
LQOKdY8r6rwxSS+noEUoAO4P4TcyobDvz2+j58Un6Ra3QW1UELBJHoQKQILhCGoF9cZqsp8p7V9d
aDhvnFI85YwbIq5AftjLuQ67dPSjAS81iiREso9wsKJ8WcHeAJt7+IxxepTN9d+XgvcUo+Fujh2Z
bvpeSlT9lJ6XphDo7uwUDW33plwPtopM+r2GiNMUU0OmF4XG5O0z0CpKRxAn+9BMYWOYbqCD1SvC
HTgotlFCLxBBzLk/Tux4rsE5Bfh7PMPq1iJ15C6GGvvz2lTGDBxyBDqe2cH0VEcqJgZb6C4oqtHt
IB87Pe6RqC3mVnDvKoi+vgsm1QtO+cK/dBybh3SHqG78Ee4v2oyObuqNz7ABZHjHi8nY2fS21F7Z
9cvagPmGyDA6O1j46c12PQA6hhaWqkvGl6fzQLLU2ygWmOhxo6ctIi1APg2LBV+bNkep1hi0vdHf
RY1cGKpdJjaPYPATfzdofioq4F2I4Z0xFeKsDGELOYl004VR44a/GlxMWgsHbMh31KTzeyVG9pCh
2LOo9pZRq4wa7OhFtJH6zJ47axbRxTAynL54Vm7HPVOZ+LTRWGybQ5PxjiEzNNAGFkMGTUKtkV6g
TKxbXL23PZy9JRKk8d/5nWzDPTThD0AxoI8hYiJ05ZXp9KLfzR5E7auTaq1UhygYHq4n2BBvf7T5
Q0xJH1NWa3h8vDmfYHx3z+H4EMOM0X8qu0vvW1ljqMf86ZrBjtG5G1Q4l/AVX5iXSTyc9YKW1Rke
D+GNaoGLZdiHX3YxR9doz7hLCAHslmg1wY/8gn/DBzzY57fVOJG6J4I9XuzwMKPBfK/KqGrAe2nq
qiA047tfw97DmocnTVdD0EBf210ta+LLWt4O80ndEaCLRsate2geogJSid4TzvwOxpHEDnzOgTFX
8BzM9R7Goc5uLQh/aKHSUyBLza83E0wQ5aQf52Z93fUXDN4DZZPwjrfO/1HJhOrumkwITFExp6+r
0Fk/mqD5YfGh5LDoJ4RHIYpt65vfIVDHIfwS5Xdxrf9G153Pf0P8+JvLJBiX2kDrE0IodNAGkf5r
DERV5w0gEdCI8k+qPBntNqbIzCD0GWDDWWwe2pBvWs8zas2pH1q1R32dlni0AQN4L/1OBZEGgCC8
p/N/5Da36uAV+JyiIPSF6v4X5+mEoKkJWM4stAif22zYZDH9O60XzopKuZ14sftQsakxEh73hGcY
PHBsgAhfr144r0N9fuZxTVj50EvM0Ncv+s+v3cMu3cMFlPTeZQ6n+K7d9B1s6gMeTBscyOJVnV7W
5s7SD3zz9k9HB6Zd/wPtjnXENQg8K61qzwCcmTemtih9eETKV1GVX7kIB9t/eq+B0OkTUhHbk3vY
QkCNdW5k0x9zG+PvvNPg5MIn8lMYfE4ud3y0K/eZrAwMDyiKksYJsPuluVgQlL964GicxpQ0yMXq
whszgAG/dw01r+CZ5BI+3mr+AVjCMrzjzlHeaHbHoGj+cd7nkHzmWYzOJ8lwsrQ/0yZrK47yF4lp
V8yG+ZHQv9zR3Ynow6fRN92LBFX6tA/o5P7L/WwOdn7+i+5np+HSnJzhOmf53HPxGyFKiPCOEN2a
viVKjRbd99KPfR3n51lOUVkMhHd7DUGkMxhRq2oZCtlfnVGfanQwkLrOlmTaTbQrjOOQ6Wp/btMj
tbZrIiKknTV1O2L5KWdTZrLRszg9n51fVwt5Mj9rmvKwAV+dro5W99dKZYSRDNVDExgMJrkd8SZv
mxHGwydyt4c1pBq5trpiv7N0ZnS2KKL8CE2WRpdo4PZew/bXmdVPNehZLZ8MKMVzwibN22bEDwbP
aFk1FOoA2NSFiE4p/HA8fAWsLiYbc22QIARiqhsDbsk554yiWYzSjV78v70cUik7Hf0119vN3jXf
k5eqPv4gupIQitl3msM0qTF2z+m+EV1eyuhbxk/G+2B196EOUmNGgcVNd1lszT/JXpI33gO+0u2v
IB22VdetaqI1TN+qh3DPSs0rIioa117b0/QT1Nflt22NFz073TSebD7ebrtp4bo7bhvyj1fc7HGE
i6Bh9xaSk7n1t0yNkke/AiNAtoxXhxF2xVjArB7OYE9obfgs7JqYf4gm4e1tbFd/G1LkBoDC/vW8
B+QpURbWDkoCOTtmsEXfNrnzNDpi73SIMaeLOQIBcZ6027pnPq3oTvKJuOdLOfqAJEhCC/Oi6IdW
UTM6imsp4P4083OfoAHAKMmw74YrTbKYyusEY578IPGADzS0LUOCHedti8M/Il2kXw0rw2WHg7XH
F8fpbCPD7jgdkohwV20JrxjC91SQasMj8Q96egetPOb+4wAA+tHB68SU9PVEn5out7vDZfC2H6eN
XLR74Y07fx+nn/Tiyb4M3lB2KAbQk2rojqHcR3Ps8cmCGpk7P8bdu6+mRf845BGVf2vLL9y3FUKl
0UgHi2a9/4HPK77D3umo4Mu/+wgWjeSYzmwiWuZ4bBMBrXzkZI7+OqHhUJ9NEffZm56vYkjGvfIi
vPPLHiFfaFsD+06hsT0ALMjBh3z4qG9dVv2bSBFGYFMWGAlGTP9+pHTMqXOf3xySnCZdDjz0Fqeu
/WF8tFj4NzDRfalx0WV4f4inDc30AeCCIrGVd0zmp2UTCJCQO2hSnFzh0/XuwPy3EqOH+rk2sGg4
nFIDNUJ42z3wf6l5kICmpvewK3g/wCSt6KIhQQUjwfI4ZErkzcNvg0KLsOkWoDMGF6D6YGgAZL5l
LlwqHO/4QW7UADQ3eZG5NbzO0+4v7N/fZQHBCbXhtLyTbM2UQbITkP59QTP19JxlPRMZZuptInCf
LFrOpAV2/7rBveXVojRWfBt4HV982eie4Xr28v4lEsJEBARYgL6o0BLvYXQ0j3GR1bQWrVHP0lHj
RQ0Mi/gQcYpzX8CJtbr8/lFLI+IuFGHjn6P5BU4cVGgf8EPdkrMQt4bjawJU/wXHNtlNvgB64ohC
8tJXMv+gJ7rdMu1LvAMy2Ac82v5GWGR24h5ZUbqsjH/qJ7poxcc7Z/ysbbp7BTCX4/RliJ8pzzlG
41/et4sYWPVBqXBy8d6nNIxMoCQheCBbzkAoUipj/NcP1c5W09y96XPebqPBo/ybL39Thl3ko076
9zPsv82ncvB9fORdMtGHyqw05S4y7nc6XFyAobPZLTVlXyxie3giIKCi2gXqn5nL6zBYDTng5qeA
DmTS/III4yWmlTPajKu5rp8B/PsDCrPZZYdnID7Jn5uGaXt0Cd40bCrZB7pv95HD/uC5djsylC0d
3Gztw0WMj8kpJp54yk0nInH5bDFJx19UdivaVc4t4DAelRfjoBEjEbkVhc6zERfMsYk6yUyoKsag
EiQ2AYaFpu3BO+iRJek36EmBqccS48LotSCvA9kvz3v427Oh9vVyH4W3P9jaD13KB1PjZJnZ7Q/q
gHFGOvR32uF6+xIM/z4urKSEn6S7S3hEfF8H5cGGqe+m8IQZfTY5a3MoxK1zXVgXMDPEEf8ByhUs
25OoyVQ9/RJnfnK8MCd4MEYulkCLGT65k3nt1gijdCjljq+kT4m8GJa78VJPZzfHtPTjslVaDocF
YK6TNeiL1T06jJAzaJXHBz3DL3hPicvXDbygOmn3t7AOFo0HXI8QQBjeFL06gQUc1MKhfSblJA17
Z5ldBiMT8uT65nOafwIpGA+QpqfVnuoN70iIB2hLyBB+rebA1p3Fzj7JFb5nR9lxk5KK1/hnnSOE
YAmAtsEYd7hE18DP00RvELWwAi15vwb1bUTcb/TlpzX8oLo1qVw4Gmo+EC+tHNFiPetpuDXAO4T8
jpt5Mw2ClwUKo+WgPV9MwKP3BiOU5z3CPA5GL2hvAM7Jy7CerMyNwYV6Ii3o02edOIr8Ia5WoRod
P5B1e2+QCdEDggdUnSin8HTtZPAEuH5oFUJ5J9TE1DBkK1uQmf8WBGj05PCXTStfrLLqBUfrN0lq
ieZb6m7zGHiuarS8Ok2xPcl28PiIsgqShSRjSxaLftMcJEikTJ+FgYXigwGJkB7XFS29GbwAg2r7
dDNfIsAeTwdhbdmUihwzmgtvUfqJw3xvEQqA3/ZOO9D0Lh1ERPSekJLd2fYdH4PUq8UhZtovdtwf
+EwiGcJDohoD2d1Ro3V5NnRt8gqr9pb74j2HG+U0MgPtEZq53+J76KJj+yyOj17vLSL/HdYMQtjC
ntygbtFe3Ky9RbtjhtmasnxTI8fVtxD97rM+jXitW57d5lAt6AWg17Mb3ChdsxMMO+pM9KrKfy1z
RGiEKG26H0Af3Z0vV9Kq4x4iTrqIdrw2DWv1EF0kEi/qPKhoZeKVBSq+dUbnKzzvrStPW081mGvW
d9a7/CSRn9MAxlwfuspkCjD7QjIMtzzsPe0rZb46Ad5nJAj44DDu7Zbv4aBFap3YcsCNshsMQL9/
bcM/LxcJmcwTXTVEh4IOXCtAozi87N817ie16V6Gb04QIUiX8GrXJFAFB/gd0xoMQoZc8rmLnSRT
0xNtqs8660ZWkMep5WVofp0KQcrtqT5Oh7APGPKV74Z7rDbtitHcg2H3xpjg1sF+rp6rbQx/rhD6
nWzakLfPzrdF8W9A0/TbVuRnZ7D1HqcgK2EtKzHRYjTsMqSKdVWLL15H9PJ7h9Yzihyf1alZ8kWA
XG65bO+s5UMcUJxsHh+621ySnd2YoYoVObu2EBQucpjss+XvGJNkdX9cX/ZjQeGpeCdR7+kcZwfV
XDgMj+kywWzY1PaspnPATW1p8jDPGrOtPiI7O38lZ04xmSqoMIjRLwqXoMOvyL+WMGiNHcE587MJ
Owfkss6mzaiY2n0z565nnzqya9jfb/joeS35+El7cJc2TerlFMnltx937g4ECrXxJ2HuKB5tD0TT
tOznzp6140M0Y/7vcHsG0pwLd7ZLayKNadcUU/gfFkIO98AxetmUTQSFBnP0hKR+pfn3pDcNUct7
bj+HS/udvKJqhOBMHGxOfXigUsciByb30zWZzVPyCZtQh0yPNW3y/OTIFDlP9XaVWptecfFgC+mr
w19IrlNLHZJDCKNY67RQFH0d2MYuuU0EBpuLXLRdlW3/5IfXzD4hM2nZBw4BJ35trtfqbojBSJE8
Q4s8+czuqiK5wsYOJn6G2rKz1sxmpvMkwyGU0FBTR8u8CxXvlNwV8gqKV4GyP0Gw6/yESBoOhUPZ
hywPX2jx1M8UqOYI3QwRnUcd7r0Bsa+1rBFprAP6S1mNlJ8YB1nK9s+J8oxbLzOjKTXDX6kk03nC
kX+1iDoPNpakHdP/iSXHIPmPrvDfrpx9StvvBn6Edr0l6fUWUcvu01mIG03zapEl98pJSPQc7L7K
z+u8pPs+5m+WvaTKdm5C60xlzgZ7nTm0tjHa7LvqWLlPM4qzJaPbchk9wD9d8R0+vQ7FDN9KALfd
Y9gfNiZQgC+7y1eya/2N8IQIYQ0rl7cww8wTUs/y3jIi5BTXP9SpQ6rypkePTlU/mfusNMn8pQQQ
zy48ML9G0ue48DKRz1S2mDSR4UzrGdBK3u4yenq+31WW9YSyTlQWIYliCp+j04ryukrQvc5Ok547
W9AWSZH3TPx6vBOkxyoEKCwghWb29BLYWOY+PK5IkBAgfdJ0jkUmQvLGZWeWHDOfKgCSMEn2cjOF
5KYRk28LlBFcSWHReMO/AK5JC/6Rj/pa7h+Cj3Q6HPqoh3Nf69u1HKmaQJ9NJglM+cM9Z/Qe4Pz6
cmi6OKgwnx3SDprb3oQf9aDZ1s0lvYhvQMmpEZmFP8k+buTfveEbQXvJ+i3iD8tqTvY0HpGzamiT
RDw7Wb6V1fghEAqQRkzqVfnkrw6QbLqMqiPfdNJgoCOs8pIDobAipU7QPGSgyEDp6/PkJ12diGYa
M26Qn1/jtiI/J30cqx/RjM618aimjCTX7zxdsxA392o96NvnXVru1+vS44V8lp8/vU/DjvpOllTE
ElLOem4/hj/vsk032nXxUrIx6pHrk0bwgWfgN4e7SIg4SuVztF/LFmnees30Jnpz0wega1j7v5fL
SDBpcI3x1TS4lBAjAQ188Vaop0suoUuvH0cMnwPhRlHOZ+Dp7V+Y46qBFLpyEOu6lbeU7HG2S7Lc
97+WwH5/XC7Ew74kRrCjiO0RXuZPUtR+RpwjmKGJYegQXkJfWJiFBq73RAtY5jfBEvfljOs4eywN
ayGOsLOYbnFQfj3klx88EGIlpNjK7wfyPsaZXNx/T4I7MiUZwAYLwPs47w1507w7xfemVFfzhzbF
kA4PcB44vtkWrMwBBaRYokaHmzbdx2SgP5gBL1jcj/uQ+LfsysxN7NaAn/qS3ad785mPxWsvl8AR
mzS3OC1f9pHrNrSXWjnQVGRKta07r1pocKbZhcwfFIN7SvJfyCnq7CjwPN9oHnZxL/IKZDjK8hqT
nt+P4NOawtenm/LJuzKiAbBJ0MUeNw8l0iLSh1BVDRSP5Q07yQGLel8MMbf+Gay3UzQNlE/PW5rj
ewxP49MbuRATmvoI8OwDhAvN2e6Y/RMRrZmRooIq2NJJjVZ4kx9t2I4/ew6RWKerKvfeCCdpmZ7q
fJ2zenvzvvuD77CvXKXPX/DLXsxnZcwk9+D0UFXbeTu3hyo+cUUQ0lQGdgSYxdWop+jz7ytzZo72
OC+ibrvqY4713muZRn+lVI8MaV9WsoWaDe0MrWNOok2J97i1G5m70W3vnhnFMf9S+rIjsVQPXz2b
2aFocKQp7d9X9JIeRiBHpMOPHSZX6myvHFivl0Euq0mwdW5tnTazslza6KacczG1fdDfVqzLi5tl
wKWl39cSFdJpvSFo9Q+dmX7G7LPJkMVuRRuzPaL6Wddb+DaXN1eU6ig5s42/4d1bCDwL9kOqf+bm
bRk9CzJIe1kVRf0/W8rS0lavaMSW4QfBpKToOmXXtY90dy76EJ4mOVEGzV3vzUqCtC+fd6CkFu3n
QZevKyibUxSBOhKZHFGoJdtpJfcLu9m1ah58fTSxKJOBFu4j2UiOR9o8CdReWNqa8bh4Tbojtaed
tvgQ+d/tqu0dPpJ0Cfcn8238Ps/fobXdVcuGUTj0mEIsntN1RkFNplDyEIUuNnQV3FqNWZlc1eUP
3LQnoV1ttfSSC3q17E4ZIS14hQCP9bcnUCOWeI/EoL8MKdE18iGsCT0F8cNl2blI7Kw5Q8Sb3Kxj
Cc9xdh+79E058cO5EfVRT9B3H0Og79ywm0Scd9djRMtnqlPKWmfzs1A1Lk2Cu3uPtMStkr/m8ErA
8dc/WR1URA8iMieGXYIcIK/oWP0z05P8uj/tzu+MWLYOwzadA1YdgF//E3da9okED4wd5qmYnIZH
cjWPovJ1kITNfUhziUOUa/4S9Xd8IrxR+PSvwS5EUI2h8+j2GLPwN1kzR5QJvHQhpUVX8Lhj5myt
ucx2QbR/EwLRFrHvRTuVY0lvks49aGXRGTNB/h1i0jOOboNYvE8oGMwLXXTgwLdA6aMedTggSBym
WD2wxn1hLdK2SedGTnofgA173VU5P2SX7DE6+nq0RhMi/sQCSS13qnqEM2J/PFdUD7HzuIEvnu4i
VVNHfO9SwwSqvu1nQ/oHBaqYTXXi9DFFaBwB6TC0Iacqsrt/1KRSECNfiV9qUQQCxlrrE5HTKZk3
0Ffxe25NK1fgPFLhTe5poqRPT81qKH3ihd9NcDJK1Xvbu/kFM/LJqcgJTCJk+hbJluwXu/RAJdDH
/6H/Arxrq6EN0hYr+bQnfNIioIRuQY18hqZr2QNRff8As1KVVtJG08ilzjqb7KzLmQ6mZ1+92eMh
pn3B1UJGlGXlOmCsFujEVwTVD4nk7446ELxDlVNkWKQB8GdwHWK3nB3HUfR20e0cEX2As2bTznzI
zAGxxZlsmasA36ix3m3rLJswjWWelT2rbIp8hsOz8RkPhCo8S5Vp6N+hf4H7tyfLPBy+bXomRI3E
biXTl39F4DawRqQ4psYV6MDZZljsWYINwJ02mhS6ak4+8dVuf9WRmWBiQroDgfDWsE7zi1tajaGF
dPU6QdhVYTrvWf5gFtaYOCi/JHgqzofqkCYJGGOWlYzg1SwQWUWMfhEfA5ygXU92o/hQICwM+nnN
wltzp0cyqgie/sQ6ae5/ciF8Omi2d3Il/FAne3n6idNecrq1dmtB38e307AAKQOrnSKXQvA3CMgU
aWoECpmEOhR+jfX5J0V/bjlASauWgE7o0IfTTKziOakMD8q7i94Qd/Nxm6CET4QCzOpHyFQd5Dd4
TZMMbPG0dfTZGEKMZGDMhyAc6M1UktTftC/RjzpHP+5Kh+wfL4SLEzDJodm2dm3RT7nMBFOo76KG
i5qLYER3GOnajL+CiW0EWtS3dbQ4q144gFwWGsfPDyLZKOsJAvm3mCMf+VgdFJI1q1RyVB5zH3WZ
nBTnCJnqVvFtHqnec1R3QZbkScfnSV32MC2wxtMOF5RTqwjPDtybkuNyCRUEDmLJRULy0n4PfwzK
Q1OFXDIo3+HF7wLfRHv6jDleKNzYnzNaEhIv89OabPLOmi9+srtcXda4WVbyf8KpmzfQANfT5EWz
V61bAanRQmqlg7D1wNKfziHr7UQDeTZS+xZRkf28uzwfi34iJoXIZn2o3XnTQpI96IgnR3BJicDb
ZCN1WY0TvxFYU9Nwh3/q2gn0yR465rS5kVZwygnoSVDyMADFdEgfTs8KZrf4/EGVaIVp8qLGCG7p
Zj9ZFB1+lQTvOF0tW8d1ImqmvwUPR4viP10Uy4OTv3PRZ0W057WRwiC31HLC9eTtHJdBYXoHoLCE
wgIhZBls09e6ITLMtECuKaJjG6sFtITGWS475ekCEP0OIzAoKkXqHCD+q39E3SLhPU8a/+mAN2iu
4Bsc5gKuCRj7lDKxXzrXDauLhZlcqSxcIwwM6TZ52vSoc5JVUJ5jbgmRkEUQTHvboB9CxVi70Yd2
r+I02lX+YXRAPb3eImOg8fNkwG0BbEik0Qh5YVjO09eMDf2b9CUlxeVN+ltQ39IgcnuHRCqKtEX4
oGii/3Ic5HNh0M2Tda32MYADPqEnf2H9kvuW3dugrYSNrR2GZ5kw4wKf9JjDCUhKmX0SEQ8LXsoN
b04ruKNWJum2G1H+Z9/tA4JHQkFtCLSEbYcLylE+LegOwptlR8v3tzU/8RxzltfftKBgsHnwjlS+
eSfYMU7kHqhZA/mOq8aQzgNwDKBmQ/lbKS4k7Zh395ZDWxJ4K3+PgOrEa6DeDKj+KPm8WhgXBcdJ
Dx9NK2Ry2YQ68xtkFid0DRi+207rJjH8ki4BTBNqIaKqJSPjxeLhbKNaIpJShPU+vNNniSxlzWRL
FogiAEgzklxU8SySj5Z36NNaL1uUcNCJ0n2haqU4ax9gyxYu2J30I1rkNYJP+vdmbKrKEPXI6yjX
wSN4X1GXip2Fg/ttLfTt3FAHodLb6sU9WG/vArveLME+4ZM2MUTr1HNZiygpCnolwAw7x5960Xzm
tIBr+AAdvOoc7ElesfYABCS1W2tC+FosuHcGHaOhBo2bPE+sojMGnNMpkLiMrbkGFBJQP6PMf0H0
P/xbYgPv03U9Jfq03efMtpcQcLj4Ssm9VzuPyWyR4axs+BMInSPeSGE6/i2TrogwytCkrRZnh/il
JSbcjRdgfO9kdB0jzEKOtnnTQUacBpIqhP9IOrMuVZEgCP8iz1GRxVf2VRBxaV84atuIiguggr9+
vrrzMnOXvt1SVGVlRkZEsjvmfDwZ42F9uuAXuV3sFeEzJTLgU4WnKLjoCiQWVq2CJc80AY8cYs10
sScuiVnkXzVzJq+o52T/RPKiuVbYX8VWISclsfpXcotE7+z1RqEQNEXDlNz1D/4o+51YwQV1nYh1
G3iGEiiAX/RSGHRna5acjM6ExLPIs8f4OdqTOuUFM7xlaBRffRCzv8Y86Ube9JaN06doemXy226W
gmvxSoVSVjgDnSIAogU2Lu7fb7X/nbKpjN+Glgx1n9Az00QSGjsEhUL97dHJHEKxg57FQYQPFm1N
wYtVnMg+GfbZ7piqpV+OOJ47mWD5iGpxsxq/kW6OCu7TYH5zXH8YukRNZcaJDPnX4paCo9Po581g
4r5Bn5JIiAvgEqHygB2CbPrB9TZoTU5UnyOCcc5G47P/Nlz2/ENsvs7AsRBDLvrNhuMg6Lnx9kI+
Jl4ieRT5PuqvfxnKk9Kits0Xl9HmZU385442a8qiwG+gK1JQiYgOZdbQsqnpHQleDTVUcApf4NeG
sqTXsoGkKBok7CTSxQcA9jm83GcSNGNFtiFqiajBq7nSS79xlXqb7Zbe716ILKe5ocEvHKj/5Gx2
M4+HN9ySX9tW9l5HmGbO2y1pND3yQLUOE7P1h43/ZODS4R+DFcrh2aSx9IX4MEjpNMFIzV3n2VgP
SzGTTkc8xF+f45RJkWZuOw3Ibv0Eriu9JKmDo2yt+0NyhR5y3U8NfvE1zqVh6evjhXb3hakITJqj
sfg0OyMUtWH1M5s5FoTavTw75LYVkoD7s2+E85OTIu1Iyy3/fayPydvQw8km5JMMsUeEq4ixJe3Z
kz1ap2lyCB3fQto+ozXqFBN9IhtqbzYIfbUQwghiIpYUCiZ9Y6hDv6UCEw+ibdQO8QO7jqzibE28
9LQQFNrnHGHPW28FH7IyCkbiDXRZswczL/44dJ/felIMaNFCaTnSfHZyr3NToXCzoTD+I0MqoVi5
OshNWs2Ic9/6cOGEodzrwjAM8A9bYvjC8tRUfqbWR+IHUQtR7I32hV9aGmnRxbwbcFhaFv5H9Ljv
cGsq/72A7IATA21X71h9jGPKphIUA3rTqG9Q0dL9XAMuZjm8TAZHF3M4p5e3y1w42iJmGdagA+h5
U763WujNcwvVeO3FkhnTmKEIVQ+Ezw0EUogUazU6JGmKPEB19zz4sUFn7GX7uCVcv1a0cDv4GXDa
xef51+K1YfWwvgmksM+sfjuYuKEGfcc1n/seXZa52YzsI2xrQQ2Dmk0XidbnN/i62lmwUfpzIN1p
KEPrEQ3+5y1F38pzKlTQYDUT1n644FI08CazQgfu580N9dsupCemr6ktpBrPtWozNRgm8WZXL8e0
2ru1KjRo3To94O60npgHGn/s7MYcJ8cp+RRn598HyTRPTVVeK29fJzzOHexrsQpkPWnbS1zQCLbx
fw6IRN3dfKwHgrXNHvLsy3FgPILpDlkggV4XmnwIKR2+A1lGPohKHUpOVnH2jhPSREk/HGRKZ+jJ
1npwTErHQcpPnxevjpOBRfM/+sbxTHAtDBr8k8LN4IXCnBOSSmT++R/iL8FcFnTZATpqsCxeKF73
kJumqp5ClTVvBPF1i3oKagwgF8IjCgWYF4SnNx6ENh4DKELnd4dmPfuVf14Z3n6g29PDdiv4s1Ok
iw7H8mt0KytMkjwce0d4JGw44VJ6PTToOa9QJmwh6SacwvSleEaifyJToImteB9g0TMv/6zB1mUP
evIs5y+GE6Ip/WGS5tyG8RjGmRS8/pEX6CtTL+RCay9EdkrCh/rynF7KEE7LIXhmhc5bYjFiqJz3
P9wYaUuaJfgGJ5/Oh0kchLF/N5Q3xObqWIjii20cI+a7IzbdMwrdyOwcYihplPM03hg2HJWPT4on
jlhpEUzZ1/xN43yE4WLDSleuYNtMsNm2XjdKkjasG1eM+sqdZibmp0tUYyfIQNxqnL57wSmEe5xn
qoUFQwa/jQHm9M+LHeeLo8rrCMZOa5JDtt6WpQg69wi/GezcUOKQfwWvovOeqWqjwxSwiGAHtwHi
A+wrWCMIvNt+d/n3XGge4AnPIUPOkWZB/+W4aKanmEr2hk0qPA5pxjoqBNunBd2UtEW2o6/5Su9z
eB1MSGMeh346nAw+4UO2yOz+tvcd2ZnTbW5fkt7TW2T3VN5BtGFtmHXySOqQDi7zxmbIpA2GN2xv
7CeqvVINIBpLhaOM51P4UrALBFep6JDJjI1mxsXEznaYfLQ4my9nGggOMqlktKERBlFMYMEim5r8
0c99eL3KHFV/rJri6q64xshCaJXIsfjfa4dTxGWF2ZgfPXkIjLL+tltBkpDWmfAJ+icIVpxi122u
3mVFSQl1L4emdgthtJW9Rcuj/6tm6skaQriG+EE41oPnquMvzhkeBvBdlQ86e1Q5/4pQKM5fT3FU
aBUl7OXbl+I6Hws8egQLVnCB7yLbByNm2BMTMpki3VvaH832u8V2L2D2pM3umjS7s+i0fBSWU+tM
7e6cMYBnN2g9b1tZbV+7gT7ZQfsQHhyTK5X2LkJgjCuJu6VVDiPj/EMSjmzxyue8+zHeEHwiISPh
rcOohde8IZF4kXWNtyQl0TVBbsRrlWw4H+gxIeDHe4oaXBfg6Ky50IQ1ijB4+v9NHFD8ISS3Xw6E
ZDwhBsYn0bEMaRMJ+h6FAzQpLDtiVqDYRXH9Aytodlmp+qCx0IWyovp+/xVcEbZ8SlANS8ODM1rO
45stRN+UFyeDEm8TX98Iyhuj258xcLGE8gCi4ZdG279MjJhx1H51cYwi0p7NU0FpfjUzQXJEhAuh
A808k0qwLhAuS3zaLFXEzcovOLYkbJJQcNIM32wGpN21iaYKbdISij/eoO5fjnClzEGdBToIuncj
uZxTq0wPGySaiJQGifv7APyBeDBF0Ps1S1dYEky5C8gTLkYiFAWeWM6ek8BBgqKPJPqXy9vJkGbY
iJVa7GVsQmspSIIAVeyVsS9Y/GQyyMuBcO+zt2mSu75oWqjYQ5ibE056lIZXYzzj4WAzexdifpbt
o81q9HHkDDhHSHPJdQnswLo4BI2QyEMDZCYOIukXJdITPCVA1LZAAS1UjUMH3g20QYE5bMh2EciC
WloUz7pM0e66xlA3wNEkybqxg361mSmy4rEjFEHqgW2uQXsV5xFFszhlrISHpge7mWxiyW9eQb/k
N546481xl7xdHhGJDC9R5CcC6Ra1CegORG2R/AIq0Mb++weYjTCqYQc0pLKGl5a+lz6GrDKGH+zG
VX2AyjDFvKYBYHl09oArn/cJpkLp1IYfNdjGL6fYeiRlUHaB3iCXuxBbkcpvcAYQ6pXnKsA0jLmM
iyWiN1sC8gytxZxsO+B8UNNiWsUyjbkxNy0pOm0CvoqdeK7sasquReSvPECsBZz1+hoCwAEwE2Er
rpMMg4Mod5AifDnIoDydx75VoeYLeQynBsocH46t/M/TiZX88q+f1twUvfnSBhqZP61/yu/C/ZpQ
SXGhQZ7JjChC2vVw4+zdFmjYBsgyAEsoyjPqC6EDgjdakdhC7YuFqo09B4oZmO4YVAg6yHwVUNbH
z2UGmBHbUTET+mOTrswcYGs/d28wEgRX8xkAv0V8MnYrjmFnsT/FNU265mbYsEwP0Ygr2lIyJ4XG
T3o4RRhKmImof88T2ufOdYLxz2m7+GV2UEDjBPgFO3/zE/z27xW8vTlwNPSGp01hKH4gZ2w1iVBz
bLhBSkCHTSB4v7w4pNSfr/VM92Z09lYr0VWkfDOCgBfKxwRvUNZDwSSg1wTYZC3r1F/gFHBG4EmX
2/wVu4prVnCvEfJvtl24xWKEBxQ+G/xxb4znD++Wcbx5h0W6bYQ/tNB24cOTHBJQ9DX+R2lcj2D8
vlI21cXPuFRtWjIVRiVPwpSgd6Zpi7iPTe9FTDmFZ4o0AZ8N0WpSw5MDIMjH5ZTSsBXQUWu/FDYv
pk/VDkYlARPFgT5yO7KnbMotv33RRy+5Ud4NO5gdRLoBrwhXIJOA+hgggSfSoE1+iktkFCLim/T6
dqusGEuOsyYT1Hnbcyol0ejEwDBWPnhIdRRx5VxJLksv0TJKKWinnV+dYWQMTyYuyW+jxr6sOVkj
35o9APl3Vng47xP9B/razrKof2QroYoDxt/9ww53P9A03hY9btjWTmmQToJheawAro3eZckwAlel
rLvpCnxe7PjMtQWAIfpoQLgO5mghNV+3Jo70gmv71ihsznblPFpKAbyhWlL72+pNNSlFMB/tzH5n
MQbXDlRaJb7ksXpxdyfIGvo4o55VIHKzWUUrjS8qIgoK1/ka1JDk557XzL2scxkTJF7YKEWdCSWj
ieKe9cpyj1zd4pPD5NSyw4HF6cFXfD4oRBUrHHc2LRIaWyH8Odpl+BqCv2GISbeiI4r+0D0VVqsC
b1wM9zRlQ/q3a2mOgMJzPBjD3uE4+uoOf2z4kJT0sK5ghV4eUTXPUCHoHOhvC4W4MpLPC3svTBPu
T+IodwpPpSciEcanysH4D95gOPoLDwWcDYvhcAax8uhgXb8Sj/xwEc4FKaE59o7TXXqsIqHZoRHO
lYnSkL0kCcxa2KZ5QjybCjO1feGyxc/CUyzC0GCqc9WSfVYsEUSMG4UnrUaiMULwOPPO+9GMm306
D3VHFEUMlkPlWiFiJBSJYMSXBvTzIOZzXSO9OUE2pk7kzjg/zAyjEu9o200DpJghbfUm2YCyaYDj
4j7rAiKanB6TRIoe1jrFzYRSLvDwN3qGoaMaZMnio8MEPYlLaEo5ZKmzPCsEemAMa+vdG4nOFvL2
l8DmKyAlN7Y0JyjfKMofgp32XsFDQgZwRXGYswLCak3bbbU/Jkoae5nuTSHkiuInXYwR0+L0Mlx7
JCOe5+XuEYpv2ie8z1fL9jZgyPR3/TQ1ZvC5Kf5TBEgkBkIUiHuH5wkKXCJbqoTQ5157Pzsoab7C
VANxDtm5+W91dlqczA7Jz8tk35/WPHOh709GRkYvOMl3VhGzxNZPcGRS4a0J7y4AGvANJin+sPRQ
85xksErCyuOMGs1msA1/enN2dhX7h8YdXJMPTI/BKOpgiPxcPBhTK9ZiNjKWkuU/M1pwTPXleTof
be4SR27cKH6+bGx/tDTKhhbCP+jns4FsdfcwSpyEPPiGg5HOBM1FmAV2u13xtcc2/rU6PBIuWf97
p5uFz2KVzG6YAsjGDipaHtCdPI8dqL4nI8TjHAy3sppDBS4sWZdPIEtO2Bkvk3Ytfz3R4UJOqQYR
c3R/6zXa0qlVFm57c4G25D69OGe4J0dBd1fvJpX1mqj6dGiNV5SIbwu/50DKxWTEy7IZ/Im6j1K9
x7x6YhYWOcy/Vh1JLfLzDR5yphzEuG8yWoWQ76XU/54w7cn4bRFcfxBxM1mBG3JAsRNlxZY9zsFr
pjrToaYX/VAuJzSbGShhVssB7xL/XP61gBJf87dHeqr4iorJrDBqkvbc8XgvCZkzuXu7oSn+NesH
SgMwBYGTag43Q2wrwq/KAxHYc3GBA9IeG+u0UyhbVGrjB948BpmqkG3ue/w6RKaW3DwqpZNR7iZO
PbGu4TnM4R7iu4LUUnB1z56yrZC2DrnWUBITI0kjSLry5YoE6wHCVVi2bZO7RuIG2u8lVkkIm+SY
DyCoY/hytQ8dTEVqyAKBHV50UnC2o+TDl08/ZVx4+RFfmyFuOcQf3+PMpt4eNy7ZPZX2bf8PqymW
HFgXwUa7JlojaRHxKFZW++weZa/5HjdFuBGvlNAFVJkkre94uv30Y/JNXHJ72zokRH/jRQLDVxAR
kDohdrqgAOErYBL81EFNtMpNJBFGwgYb9exQIB9aFQIUvY58Jt0635pRmOEMjRi8GqwzATXea5wn
GY1HxyznJLK3WITGaj5wMzQHDL8zc5pwxht6/8l6oxTUKxEECbakqKJc8xqrO7TmFAb8XDarSwQD
WTb7dgnxgZ4rXjeYQkqLp9VBWR6F/Le187NfwIda9G/zomYvvUNUq0t04r4pJO1lfzbGEGxgdLzw
uU9/EW1/fMx84ORAtEc7JUt0YlDI0+vkz0DhTx7pTsdbE/689+CXmXCrKCL7GVobSE9vnCF5tTWA
j473Dmaz4wvkGeosVWcyKmxtvXuhFRPWPsLJjjlmpPX8akU7fe+pDSdC4EKpF9EH3jIEQuiqYJf7
GVKeySreI2TVr7//cAa6apWVL4GnmFkZNVZ7iDZUbBBVNlH0SE7JJpJicwtuYbD57aexZ3dTPkd3
uE8S99hrhxadWXH7qT5qvH8Uxki4E/God1LL338NeUEb9NtGX+ZEVR2+MZGXnp9wyvjIHmwP76Qv
hy7mK2lh+IvzduHPLgn0EP/P/SU9frmrKZQGm28IDxdfgrk2C0jV2wPqCSpv+2VgP8SYSRoQ5lyw
NBs4JBT1P/PfN+sOWYy+neytorcnskLROsw5VgM9+Cvi+eoBmVh0yMB1KHXMoDjxHU8j5oKaUVxV
lLL4f7KIe+ATWElG7KS4bwiZn7cdW3YmYGJaUlFkU0ITHPqPSHUEEpcn/JaXQ1z5IHjhWosgu3E8
SdMmXH1iw4OKEieJfcJyUtQpBAARozw9YZ4E1N6zS/bFdfac48o5fzlnM4ViYfO3ILZLfkD8DV/z
+OIDGeNsmml+7ojJEoAwnp5noOkW3inpcRin3mRZcXUniudMxsaR65mCBBwMHp4Ig1jLXfUIul9E
KwhJbBJe3rrl4GFA+kTmzUQQEAzKMTB6BOVWaw4WNHpikC5yzwSVK18M8NhTfoMPPOh60jYRjHfh
bQPgpXvlUVgI5iucZDvx7LaEIJaa80sfOW7YTCXRyMz/IISUV2sYAYz2CrG0RGZnYKWooFfgm/2j
A++oU0QrCHIkr9QgwQ830iESKEAmsMMY4MhefWP6OwBqVLcpRYHoYPGW8yVlli1iOHJx3p39SOIt
9HrCKYLY+GIxxoXRf0JbkwLmvVUu+pQRZxgv86T1Wlw8DSljvuIFTD60RCqntDCWmwb7iSLqczyb
biMTgIA1VQ+8DoW87jWD1yJsR/nDjah2GbG6qQXyBpAWnQFj6jAiEkjmzZTX+33HGBEO+fTKug90
kXofpTRJbnpz19etDsjq1bEHyM74ZndN+FVMx7aHKM6BPrzRnm1FFfxy+iOlMJYicGFAhHKPht/4
QabopHlIEvoGM5VnOt9K6KbwGWOEC6C666gVhquNyOmFl6byS+oufhI7dwNGj3QtCTXd6eaSg9ju
wJfJmHcKAFYL18ACbAfuOfxRhGBtwBUP2t189HKq07ASwdzzAOk5Jz8x0esWxzZ4pOgj33cClQKy
8RHAifCVHk+VB3uUaJbzPqhXtsScjaltVebpkiqDbIlvRPWQZx8UnX4YXjKZ3EbT17k7Kc3QgaXu
9L84bbx14CJQCQVPUfYF0kCJE+2gh4CDYYp2UXosX7SLKoOmxb9WBP6ylIqT1b7keuMGdLDmTZnf
uif9i46cFDprpH9TQ9c49ySuxEt6Lbm+fWAFwIbD0Dg93tb0rSiOuMKl/wntkCX1dsAJodMoXMXw
pnnNvSnTGlxaHzzR2X7zM2gMyVYZjuP1pLG4E9kF3IcUlIu6dhpqFP8W9x/qWKzAOCm7Ke6H6OZY
IeqslyivBTASiYKgJ/rbX+zpWFW+03ot+dQt/3qXI/SWJPWOnsZbySbleowsaj4iX2wP4vPJNIM3
ZLohQNsPDI8V2BjI3IjMhPmvqDFFfRD++HTDAQQs1LZ37unUcX4eutUawjCA8hxgKE0dS29CPTmO
4bAkRSS2wcnYCnHtZxfvcfUl5i5SkmwnlB1RYVQ9HTh6cutC4J7RZjyvAErivZcqP0pyozbgdbC9
sngfkQWIIPDFmlnkL2P20R12O5Y0avYLEAk2vW0TXpP2w3dLyRbf+lFosolPU8DDVf0j6kD2asnP
7/5CHRMXbEAiGym4AJuivUhI6fUctQT9Jns8pUHycl4O6DfHgfLI4QicAdBF4XUcOeAE1E2y5bQB
dROY8faikLTwSnC4Sb3cXq8rD2twiUqCUyTMa4veyCpxd7PdTskWrJjWGq0ujDxRcgA0Twz7tUSm
zHeBcdV6pXsrzS6koqMPxLF/8TFJD0TN2XJCpo2l1PoG7d+TDGPqzuFngjvqo/h9IAY6+BHZGIzB
KipjYckWTBcN16qhIYJH9c447t1rhpstAKhrwixcoNOBqyAaKcSzALKNWBqA8umYUIvvP+9Go+dp
vT56QnDS2yuWOjhgAJJ7OA++8YHgHKtsMUpG68fy88Cahdw2tuIdjwjqOWlAauJ6E/2hl2Y9NPqV
4rVxp0WiXXg/3DcEE8p70Usj6aksUMgv04z+5ZvKj1eEkwUbCEJhy+V6xR4eeEKUw0IFWhZGTrea
oHZ8AzaYIxDNfS4aWcwybrbjsd1E2XNq9deDHDSMdzwZVW1ciYHeP3pdZdCLKeale3El9xkNZq17
vrkqaW4VjUbGaF/j/a8YxTu+T5AihLdYM1VMHLqgnN+l4K4Y50WhzDT+fxjZgtdwclpbcS7uh2ir
GusH77taVv7Xm6w+0aiEa7co0bcPSruByrir0vtO1B5csbdEGmGEALnBqEpXFKsqlRvB2RqQkzAa
l5+rJaiE15XzXH5r52aPrdxhPCg34Mi82XQgJ3/Ao3iDl4wNaozagyzDZf3ciqFHYx/XUF+blZR4
Xxiydwur3kAK60V30u89VgICPBIRXjOVEOzHKn1xVcAscS/OxOuCK1RxYo5Cp1X7MHXs7meVc90X
W4wb6HzgRKki9MZBCcLqNR048lxlYtXuGpxysx4tyWJexDuiqTFyCpplMJTZDCMedXuZazAhag6N
6OjCUpjOLo4spAaQVDqg2geAXeljnxFSZKAj+Rq1xWR7RyEzhH2Rp93dv0BHiTX4mSf3TnWviUE1
6uyNnSiLovmMfIip4frafq6usBskmlDjq9nFGjS5Jh4x8JhOwCC+8JCkjz8ju/cHwYXUkUaC/s2a
0r8omFrOyoDUWQ7G1h37zGmMeeaMqTRCwKngECXyOxHGMbPr9U/vqkA4vGcqmIihvbtLoDkf+gYP
QZ2Dd+19N/eU9PL2yB7e3pMvrPDY+FjXZ1TeZ8Peknp7MrBwdmOQC6IUrm7NO9aLt0usIXEV4lGS
OpuOfLPVvIn3SYC0evJWskkq09VpQOifBvlHVzp/8jP2xrHCOqlBA3FFTs97jEG5tcA/4X+WhT5F
h6783oKvoy0e1rGOEQtMTWlWWPsvgP7QqRH5OFg1WxfirUIeXQ70h0ADuxwrAChHdA27yNZWQ+tL
CqaAXweDtOHOvLhMrAQVatNqulba/dB60/bo0ZXCQpXCmyl8aURXeWphJ3A9+3VP1Me8NXnOWAs0
AlcLFMR4wk2slWV7kDagu2jCmTlPItWji71hdgfPyVCtf5sJO15GaZUWjC621tvNfZXgCrh5pnlA
QkYK104FIWjix010xJRjofKlffQOLu7NaxlvD+DF5WU0A6tOsKJ44WTN2x3619a5/32sIcltcP8C
YjPl5gPXp8ai58P8uPhDqf6F/CeNBLxWsFyl1ZF9QTZZdPqhMTvrOmuFaxX+KLn/JieBMEV1LLGY
U8CXfCRIMA+3HJm5uS/SN53ouDvhEI8K/Z0U26lR89ZHttjfIwz/RovLJbrzsF+8ZU8tfiDCi7wO
Ck9CukLKWC0VIt79bxDLNv1RbBCwdgIWQoZ4oSl/qs0Bwx0nyx4GAO6yCJzTAnY1BT41OkwqvV6N
7aH5TjvnLNnvuTxALmHe4x4dPSx/YgGrCmvBvBw5dsriCz+9LLHVWZ66LRSP+/AvebjrZoCTDpJ/
thrJn/rSb9jCTldnKg+W8Mzkm2t0uSSAebXkgtfUqiBW1WCiUFK+gXzzKD1Y5w+Ufy6U6929XGbN
x3ue/A/V7MCUkLWdnPESqsTr42m8QBKZC7INu5DsZiuHT1Fq3cCC6K4x4uWlQmPDPvZNN8gvSveu
Jd/GeQ7p1cENgMswvjunKXDKM1bJGRsE5N6piRQp+76dKQhyb2Nl3BYOZtbyy3ifl+WOId73x6r5
ejS4VfHSuOba8KF5F2Iv+tvd2Gh/X7gPqJLxGJNAwtekPsFbjYnQEDYRIZ2il3tdapO4kh3EUA+L
RHMgG90AAQ6fGdY1LOlpaz4KN7hCP3w4J+grcCPoQt//6Om/VqSB48KWJvvzVLhe4ICA4weeaIgB
jILUZIYz1zsc2adcNzE/wOZXHTB+6EGnBVrsiBaPcl8NJ0hJv0k+dAZEtav+/Lov/zMvhrr09mDg
whsJ7y+7xQCayWqomxTvxWUY8zw88gjx8ey1ahOSmYh88Q3rgaBYiqoQ9sP1h7Vdd+54x2Vbw4ww
tLD9y/HDKIJakJshP/hfyq8VexakfZJ0buU+stfUGGCzRF5BWfSnMp/GVBO0nYRVOmeGGj9+VDQJ
/EAmUawLCCwapAx8jzXzIW4akao5LB/2rr0zdeubcUNbkq5I56nzxsYDtAR5HZYxufOo7Ethy6Jt
K7tc/rgf9rvi5kPjgcWXh82WPH/94Ckq6+Iq/jSG/Hc4ORAccwuk6jPv/en9Rw0K/xHf4KVahMHJ
N3o0DBZF5gh1lwkgVxcORTnDBMh8LdwTZp+nBDuxzfjvkUiBMtBvC+lsfxhOT7RrcQLhJgDWCPqv
8U6e0fDn6w7QlpiNgxfGc0kyi8m8vOmIK7J9zrizX3g/GJ1sPXIndyoGDOdzlFG41x0upYeIcGjf
Dq+zqx6u2VDjqz84G0XsLKVdVi/7Vq7Ul5fLvqb+jKTZNGPwiydsCYLT+Pg8GcV0hkJv6NyDu51v
KmxMwcti2CVjH849hHU4Kj+lak46MDDIvx32EnfNfnHGJfcUjZJiXa6uYxgCtWe+VhykwZjAPHBV
6KFBYw3/OhMfRtznjdH6bN9k50HjKMD2qYRbYGLJz6ZblLvibOzfEIHv63Mk3cPXXgLRIDIxFo4b
44FKMxyZT78x+qUwUTsdEILZChemS5vxa7elSfaLK7l4Rz2ST6MVrsV92knEo1CuXe4LbUshdXpb
zE4yJuElHnjDGZsU37eH5n7Dx5uQY7HFSUloFSGcavxrJo9NrlkEaKzAuHI+FS5bDsVO/zeKC8C2
2jzX8449j6Z80wbjRQUfgNRj1rlfj/rgFQ5XJGzxfdmWNCNLv3JxzgpaeNrg2H6xzRNAjOXFGRj3
SFw2efIeWSDnZ0xhjm8GArBedAU764nbmRiNBk2UGUfeFz5Jzea236XOZmTK3u8kVU2Yzrgeycbg
ZjSwJ+xbpLVIEAHiQD9Y6wxz+XxHzLhXGKQ/8IVySaCuiDVNLcL8KsDxFtEvF8NRs7SHM7lagwwl
K6f0gulMblXrknFNJMBqbwP5yrJVe8+hO8XL/6gGzMiAJpJ72s8H0CBp2H5cMadPMKh9bu0eT1b6
tfRvMwynpLDa8QLwEcMrrGKI2nTxRTrWCeP1cnbOnjvNr7C43T233wDq1GWLM7GyG3YG1Xd1ccY0
Mh5hP1hJT0uBFBaUX0uYfmYPrEvGFh03fI0wpBx709kQYfV6nE0KU5xB2vCF2xC2a4YKMqU7eECP
jSrni0eSsgKOoteNFhXdBvuf4O6dMHqCC6bMMBDF5oKW8YJwiaxw9EtmPjo7JdUwb6FHh1KCMBny
+mTD0/sGg9kUcRspCXQFmBEurIasZg5ipAB0Hc5ZEYhbTWq5hUWNnHdWxwCWmydneJGT84+joS9o
V6NwrOgUHASvq1PMB7O70y7IZcSyoulg9tO0IQ1o6KJvGDD3p9p7LenjsbIvGRz2fPn3HyXomQP8
pAPe+m+X7Cc+2ZeB0GsvrzMtRt0WUzeOZSqx/m6Xd0Mzu0CO6HbX1ndW4Rovpd9POPEewRdofHY/
O/UrYYXptA/f806zqQJO8ZfxjnLQSolGHCYPoVO7miDSmXonS6CGt8NwjqdxxLVNXBSVMlWKfQmu
6Nugv8Prw4slkq1+05s4CizaY2GjBmAabmkoCexf4U3FLuvPlniKdzIQ7EZKAIaIEIaXl60GtQw+
8S+1l8uVCBmAbj8MErgzwO5jBsYuJvMLGfoKTJ0VrY5y2pLvLeHtaPpUjfgh6vrp5D/gMlJH1Vr4
4CiyCULRrfnuQ9mgBJbnndVkqkMhDJNZxdUNYzLN0bAu+Zg0E2C0CDvkTPt5OpL+RTZTElxqJoEM
ZlCZ3TsplXsD8FTJhPQq2j9XA3V5pSNXOGVaC5E2WYb2R0dMxu70d+Ir5IkAcTsu+obhDAP7/J1h
vMd1KlGO/IqZ82hsad6NjS4sSBS4KJ6rauxMB1d9QBzqgmFlff5dUhBjjaHTCoYUhZCG4dTJ/NAf
elJiyZSNTg15EMJnMXQAV6H2sHPNag4Y8LGe/v3mPHdfGntAChOLtbUkqioqMffCrv1XcPxxQU5G
XnuitjDLq1tWYsTiOyktCRRtwojUR1JOAZhhVEaYF908TjAWUWNrMCXe3yrmhUrmWBiS3VGx4eTl
nH7E0aa6sSfPAMTWzmX79nOZM/cKFTFWhv3ynH3+qq8BoP2FRFCZ8sRqbk4B9QSQxe2/+nAJR/ar
+GdNf3Pq/WtBaog5HqTS+g0CNmL8IWlPZwg4Ck43IuDjs/AGkDPesfQ2WqbVkiiH0rwf60X2Qc96
9zuXOuPrlnOmVJXXpK2i6mLVOJ3RGaY2mlrFUvhjgSZ0+4Z+asWrnN9stUYP73fn+HLhVms/xye1
5iseve38seTTTSbmV3Llp/OZUE/Q6R2TciPS6IwpVgQkIshv1aRfThXsu03KcuYysYH3nQd5FHfT
E/7gkLjOL1+ClKdU+LcHw848b4plt26wNxeekY/FgFFhy693x6+MzRcXVLnRZCl97QZKLhyBhzvY
nXrrTN5hGYV3rnVZQA6ifl0iwwA0BXeTwEtbfRhLTpG7ADsFJODi5/MC26zXxFdIEFgR4glUB2PJ
1DIAj8Vrdp2Aw79fxtM/2dQSVxWFhVrBQtpJRoUqhE1EGQRPHIs42S7dbi1bhzGqcIOXBFBc4ztK
Mu8r3ILxJMtDjVTr64pXpr+p19hcm96fYDl731FiUP/ieSnKHVJx+ihUtvQht8eJ1VGXfL0tZn1D
X7CGI2Xk8Q/KeY2Syu4vdo4Nq1pY6mM+pdv9m69GwY1ZbGzTy5by8ldg7Io7iM7B21IABZFPhwl0
Sef0J/tXOIA/7a7KJnEZqlPjfgOUk1PA+BfT+tKOj9OZ7aLQuTMgTLDA/tke4g8ouFo8aAD6JmQK
bR9//aG9I0YTUYzx5mO3OC/glf/77nHOoq3bqYbEnGymJXjjG7av/YFyXu4J5aJvUhnqdrDrCNEf
i4sfS/ldzYl0UiBOo/xl9iQkgo9zsXBOdvKR8Cd5rM5AqZsJaN/UghBA3KXzAjI3BI7CbgJR0Wb4
M1idL67cY2IVfMwK29fN1+9/uSdaFxv3x77gOgE7eYAc+OU8ubHze4dz1cLSBjR/Wt98Xt/szxR8
pJScekpRfbJahpDUIqWTFLcS7ZoJ01KW0zabuopqgxI0vanBE6b4gtKq4ZAQnrw7M6P/KGiULQF3
Mq9rU7kxgNj83I/T7+z+dZUlVj24Prq1jTwLJA9DjNb2/yPpzJYU1bIw/EREMArcyowDzql5Q6RW
JgKCKDI+fX+cvujTcSK6qzIV9l7rH+sFbtgy0PlWP2BorFk8FO6HkcS9H+LKmuGbJgXKJGTWMsjo
sSriHwxPO/MQP3dPix4jO7WuxRo9GkOIbHN+H140NDJvwEu4xDB7MkPtv85Kd2UkrJPVk0XLnCcB
yuLRv5/7fQOBzpTnin/vJc3NpZvJc+XWo/rpeRliFxsGMbd7bMgJM9zf9NhwRl5KuKqx83pYTCwk
94h1SF1BfOsfqOExaICoBFtCjjnuZvOCNYMv/KTIdg7o3eBa4KqhTXZCiXAXQyKAJ1XAQ8myPCnk
BsX+oQD9smtSzWKaw7m1Co/RgYVgKtvypxCdISRc0f0s6EbXrJOOyqS/piug/eVjId8kvN3r2H0K
qHXK3TMiMGwCnZF3wkSO4DEvz7Sa830EBgoem2piPojC3RsHycsLq+Ihj8afS4qzStsVv2koMa+q
bBmRtq7P2K3miMXYp6EgOZE4jrRlcUquD3R6N9VDW5ggAN7NWKu4qsT3bVwWHBO3+08rbGo78ajm
+jMjhuqyDvRbHEL7Wt1F2jZnFE78xuhrE4e5x2s5AM3Vm/OH7Et1DtBy4zdd6guGe34jfcUCoDMd
e8PbRn21UO33c2PEITkDOukSc83jD5ydSdMbQBgmwgnMGX1RvqzR9xLqMa8MC7d04czmzlPw7qOj
g2/JMNeMuNNLrTrd2zdRayC1QFy5+BB3Pi/YU9g8iDP2BI8RyRHvcx2CsD6zcv20M/fxdPqH3y1f
h5ZEOtQVoKq2eCuWyZIDZxfzhA1HRpFdZnMBO6lFqDTJyy77qqchvls3PKoySkB5nh3/LkOUBgPg
Ph0Pc5UxaSa6qPqWLElY2jOvIMspu9P1WtROY7drHyv7PA84rbMv2h0uYPOJjsUoq0jUDDnClBBl
1ebubP8JNN9YFcP1N5yoJ2xb7obm50pj/FLxLsJ2KIh5vnnNN/DzBdkkwZt33X5A7biZJ3WovezO
XHl3enJ4/lcp2KDxe7fFvbkiIep3Nl9yZZP62TBJWDHtshYpNFMWqc58md0EizWNC/FBiWO/q03v
FQwESAY4/RY12H6zlKCamaYk1DyuXLOuetIwL56k8cyV7RtTkzQ3j2UatAQybPTCl5tDCWbM/lz6
WcNPg9pa+KdIxyflVTwQ/VLuoGVKydIq56FGny+6NXrMBoAs4tX4RN0nAgHBMyGArriQCfKChQKK
IV97wriTBbpvcc9psYWpTjwjn4ynu3fOGUumb/nYflioqv5U0hKRb7T+n6l5CgDcN4UIvwNEeqv6
OllP0ll48Z4KU6XGE3ALx88sbBztRtwgBvUxYL3n4Lqjc5j9zNBceqQ2842TefhfarXMfdBeElaP
5HvK/MWpxIIquSj1aY7xkgUXAA+6P7lzcHwiPQ+JGT2iMJrAVu5mwA/OUruElxVX4i8/tRxWrrHh
d7kL/IFcQDuWqIgFmCvaKyoOrQnB54fnhOuAjRCOv9ZTlIvjGqgcOfGuigmTMsXwQqeUF6DIHb2m
a7Of12BCm6mRs/M4SucMSM+T7L12bNPXlM8zQdzRvuyU7otkq8i+YE5osdogbIS5ot2WPzcCFWs4
hStcoQzTMm9FekmCRIH7ma55YZ6xR77dpnZGyauXNWUC5DQXQW2nRBRjnXw9J0izvSZJgOQl29e/
KFDRgDEKTD/JTFgqFEvKdsIE8Z4P5CxPNEF7AGfr/hDtySSd/syAJJxMCJPZwoxD0nDCN4AiNbAB
bYz/Mq9BTITag7sisdUQ+kcNdORFPSynEVE2Qz6wPfHUL49r+nGlHpfbGmLC/MmP0gIbaVAsL+Mf
sPM82Uaq91iW6Eyq2p79Pf71/+LgFmVPGwuXJ6q2Crlca+TDBq/1MJm9NboFO4v6u724JB0Ug/pO
2qTXJ+EC2p5EIPVHwCfsMO8m4UDD81xRueRmG92pfASewknNkbGOUpgm3rodnKrayCA0f8zfMRw9
xinOzdqmZasqEH3iI9xgxv2cjGa6OmpbLSIVQ6i+F+Izf36H63RV/JZwoQIvPD4s5IZr9/pGP9T7
fGW8smHnDR1XmIphUcdZTOEJKNAcNtIFUw44kPEL3l4eJt2zHIhtgFRurhPexORAnTi6RgQYTAnD
vP+XRQiCfh+x+1rtbs+NEg4Rp1cciIHBAoGkSAxSyAuakxF4D5GEwpOfyZZ1u91TyCFZUNfo1eDl
LMF//WhLAMxrRWdCj6ZPJjdbCYt/CJNQi49EHCBy1ehcvgOT6ueRnN/hZSOdzoPp7Bpr99V671BE
qxW+LgMqm9F6EejiQpbSBHVgvrs/gzioOnc03PLKlVS22cRoZBNVyxwp3aON3t6a2ZLJxcxC8zgU
FyTBOZoE9NRv/PNtlDjM648fxnk+wd8EzUNPYGpj5QGEBBlQEerXCiozbFKk9BQDjL7IQ+oayOww
l5FVuyoYZbvDDO+3J2zKp5vYT06mi7Eu9sXtY31Ggj9dk6+IU1zakBSgydssD8ytEvJmG9Eznb+L
vxlXQCO4s481YhPUkUfKTDmM6r+sMJ/mr/yCsDKt34l+fXpTHVF1heGAa6qFKVXi7XA5JQF5t1LI
HBQ9g3yTboxzzQ3BUMCICL2ihdKf8sczV/3MzukG+/P7lGzGvxhLIIh0iAq5OBD20zsSdFjhVl5q
i+QTvlftSkacp5Cw+Sb+Ah+x/3RJlVkV+3sofuURHT9o8oyvKnxGKWGJuTt8KaDKIHu5y0Ec6PbM
oelkQX7CWg/Mjbl5rIwdfWgZIRC4R8gjOxKB0zAfUSCZkqyXTpSE9HQr2a1yuzYASN2HuihhGHVs
xWuJcG+3d/hUiRhzFfTJ4cCNS1bgC0wGbcc658pXnVkDt+K2BDBiRb40Fwmze7KU9/c/aatsuQRx
VjhvR/huQ4TBj8Xb596tLwiXfZm3CjnqQb48aku+CG9L382C95e+Vi/qpnraLWAOMPlytqQgQv5X
k14CC6pbYiRHapQv9W+NQlvECMKxDydvvulV62rNukmzzzJGf1QE4tnc1sv/xhw02gppkcRpHe6+
Chs2OsNydFiiiCwUAi0gZgOmkmhh7+7U0ccrIMjuztN9b5PzZ9tE7291oS4+qzxKomolLuSvYl9u
36G6bNfST3Gx3jtA21AIx5/6MJ7eEL5n41zN5n1h85HlBxjozfsRymc+T/A41HQM9MM8+xnOMrDo
7X5KGcNMK16yeaz0HQhDxfQsbwQgr/zIDZEwMf3KGw6bPUkhTNXllw4MsYFvV4PHV3a9X1v+Ha1D
G45b3O9o3EeeK541lx953hJG+bRFWwg5MGU3/Vcc7rtmOTsbEcQYLNbJICN+9VjM7PckpzgoazmY
ajjwdgYz13Dvi8965prMaeY2+9FQe0mEnvItjNscdToD8el5SDne7utsTSInrpAP7vXBVqzMPwpo
4YmJ896r6tfcZL8x79hR+PfwBELPtX/mUgoeZ2n/OKd/5bk6i55xBJ6tzvFR9GYr8OH6787BcMtP
KW7F5CTt0fmy4GggXc38fW5vFf+3x/nljxf93/M6oDgkanJ1P8ps+ji9SEnXuqkjO9k/fpN9qU5h
emk0XBNyxa4CkseFeUmnoLcSsOnafD2O+kYP2Nc0W6YQtlgklCNr0RBSwcGAusx/hKg8zP7kF6oN
emFodahhoJ7bqakodSr62GHH6hWhIfWxMphnyz1KPURjWOUQC6nkKCD3OMBWqeFnqZ1Z+CbJgeGV
QfdHSwWv1V8WpKfkNGwf5xKnprhT62lyUoFDq7nM1717IvSP7Y64qimBJIkyT7u8vkxbI1cD0irj
jvsvbUcIUpsMkCIqIhTBxV5cCMDLrU7Xc+aZQcphMvjNdfojODIAqgPSPTciktOFvBOgqcvz+8z2
K3Mk3pp6mZacGH6hhZoQSGSBck6rT1stAz5OHbKzcjRx8arXhjXqjp7iNkFG6HWMUMy1wzwuHKY7
tSDsBnbJMJ3zh63II5xvOxk4iRKmvM9o1jwmfJMcWGa5FNz0ahS+wA9U+/9EpPj11ChJ/szI8QRr
fSXyJnZQHHjC5UMcdWPz6Zix34jYmEnZETIH3po1zCrAGhEckTsKYvK0yi3p4jk0HZHbAS5vPk/D
Uo6zD5PIfOgAhl7u3VwIvd1q26ZF7xfl6vVFqgcvh/vgUwfLlwDKWViAPoTtC0ANGKVh+Hg/bG6i
PMjvtjBbCF4dsD9ITv9y66Cx5fMDW269LGIWsiaowW2cz7pLbVowCMuDu2FR5hgZHVaUxh7/4PKX
CgEg9++ao7NHKdS6RO4mFiG6puG8h7B5BoMx7yrfhGr//ZB2RVgkehyHuvjj4/gurrBr6hcp602S
EB4M+gak6/LPYU7IbpsvWM7Sb0BSHt/h7kuSlXZOotFsue0RjvceeCQBL+2Vxpssqjt/vN6R7NPj
snrUixjGBIanW41+sqUgDq1CCweDy5tQd59KYfQfcA47/pLJT8DJhhSM5oYBHBHFJBDRV0ybkhh9
KjaCTA/RTorQPaviCbjA5r+dNdQiWa+Hk+YbVhqepBh4OvjNV1ioyqBt3cceQUt9D6EDpGZ9jwgf
oSLVmc6r+JajBj8oW0Knhk2P+GwB8WN9FmLrv9mJ7j6JJPyCZn+jxSxOTiLJ7+/5i3NA36a6n51y
7vHBL0hHRT/BYuANU74MEsHic9HWGc8kBPsRaUM/W5lqBAdM/EmartvPWpZcjvFaog16rbz3dx7x
iyTOvZHADdnBRtCs+v3A1x3QszD13IG9stVVnzkqrjRxUBrNWEeuTCd6sWDfLJaACWXpDOJatquw
auyGvMsd6Z+QNuQK93YhfhkxEazzXFhUx8whhxvlKicmF0IRvfpTf/zsKjQtRmCCeKz6py/AzPka
dUJYwwiuHaxC9xv7S+PlPwut/UC4AtoTVX68vH+BClopqf5+i4TG69K1cndZaied/Dinbij3ys9a
1B0QGZBW5m0i7/Z8azB4muQ826CYLafPLJh0Y5NsxK0wIsaQ5N+MvVXUI20y/qmBwOIuu69/T8io
fM9baKeNpzbzQvBa1dNh/bhuQNotYQ19BNuOLORYPhn7gMgkh6vU/HtplgocraGiIGD6r7WYjHuG
Zm3RIm8THl4/BC/lph+FLGTofxfgnVLlFe0eMGwqyTGeLp1JkzDobhutz/MatZXjsr63LO/o6dhv
Sd/1WA934u3OegfOr1gqtNb7xHzL95XXzgt/dWdXos8lebd5qWmvmP+ysLBiatMC9Nbn8DApgNe2
Rw0KmzLMZw9rkOz3AP5sicCybFWcxEAd5yZDrjuLiqW+4ub3xGB2iA/qRg2Mf7PN7ALZDqmmXN93
sp/A9UG8We7QbF8/uPAuMjEvNnAw8klMi8NmQGo/if3AmZghqD2CJk7x5LrSqWZyhD7BMphY9b93
b9eyLb3n5V8SjDsdT+AFoFk+zN6IpkeiZCVbWOnbD5MkC3GgfWvcKNjIaYcyoQz4py3tsj81IsRt
24Yt4JiDkJP1871IV00L2A6zYkPBCGuenoLTnM8Ko4j/UueZAMg5TifV87emwRrA+sCSNDgzT6XA
Df6Ky1jz8xDdtw8Td4w36AwJsv0y9YlB51l8HiX0oynXNf/v76bi1EggIQyAvzeKvdu4TZafsGQe
qhx2jTNfifmDTm9uyNYDcZqAAZaz2QYXm0ZhT1h9HPN7DHEJZKcH914oUKtnkBbi6R55hQYtClMK
zmt5L/nHo4BMoVRAvemeTMzo+yfZGKCDnNQnzhI8n69ls0ysH3w6kKgsf+ZG22RgO2sdhcLxfpwx
z/pC8D4WEZMlmNIUn8ncJbuA9kh79/TjThlpdy/9Auti6yWCFffGRQ+4AtkiuD/1jaI78br+Mnav
a73IfrOjdsl+HytOOBAXhqRv8+kiJpAZWSYaYdsxdB8qOgVmtkAy3AsqQJvL6OKo7no4Q4h0ikSM
+6FAi0DSpw6Lw0uEyHa2M9ugZsfnBODhnr+fO7Q2ZrtK9e/yueOWeuphNbM+XOAP2XofVdOV2MGB
+CJWsAg11dU86LbMFUVKHLGv7eAZkgXcmNsqpFzutIR6+wmW0J3sgpwiGAoUUEIcyngzGcprYH+U
ZkeDLYZlkCip1J7JzgcY9+7n+opfUKXS0OOjNKqQy3f4fPXvnxzNwX2ePLdTe0XLrXyWXfbW7gYr
RPLX0Zjz4KuRIK6wOwij36fWsBf98lcjyK8Pzc3TnWo3m0BOScgVthJDoOZ2jceKAM3SXoXwQ2sl
0ZN25/aAL/AtMCnKc5EeDGQwTqktxnVy5HjR1KDhPpTdHACKxwSWB8I382Rc9475Y3yQY/3oRzUY
KGTZ6oWnkznIZkQkvZd5aGW291AfQvHpj7k3Bf8RqthdCZw/mjyv8Ngpv4sziphkRRm1I/+uHduE
L9E2A5VZmKP91+C/A/VbLTygdE9YkJmR8cA86QT4eChrLt3HKdcGApWlaHo/5Tr/Jy7Zf0qHc09d
khT92cbgxLgAVuwhd/vhZL98nx2qi0i/1Ab1xcQ7ODVM7G8j2tXvh0i9W4Lw7G33YCrQNbJh1fpC
l1mkIBBHO5e9nj+ytYiXmdTAAbK0diOTLpZYw6oKUAM9ui80G3XYd1P71xSGOAUl9pHpxziA0JNC
e8jzu8KhRlqQhMfC+MaGKO7M5qCLi3e8Q+8Azynvm2t57JmAZuv3jLwu8AeeQp5rYCrnIj8oxanu
VKes+WsUZW6kW9RH4FxoZ5kQG25JLAKYYbAjyNr8njhxva4+NhM+ahuRsCxeKA8ZALK9AbYe4oL8
5+8PU+ROx9P29iQnPj9+2Br5MwL0tbSE+d3su0Rkn22fLP2zNYg0sDlv2XbYF5sEm94BQm0CSV2Z
cECL9FwVTvGx+7RL1U2acAaiqlhcJ5f4H2J8vOiclCA+8kFfKcaaYYNTJYQ7YLLgfXlw7/chdW2M
vkq7e338LuB1pyDN+8fEtJKsD6qTZa45MjDrQdhkVqLbfOai3/bE0cwoMiMwtF78X6oLUZfXbg+B
MEXOUJwl/ikILBQC0bzvNpBaLBXUDPJ1MLfzcWVPt/5iwM/Cz2unQIwgn0J/wcHCRx7MQOxe/sPw
ctV9LJshyrq9jqZIDl8v64P6C75BD4a/+vRcj9wOP7Xq8k3Eeaijn1IkuyNQMnZoicJsto3TAAno
Rw+MLWsLkk8prE8CCWo1pH/wVi0ijF98paUj8Vy+3TK4b4bTuBzva17ihpHHEd7BEAIVV2d12+S+
yK3eHFlq0Wx+t7ItSluOTeX8MQL+7TO6TWH359bNaE9EWti7nLcEswcVgVw2+wLH6Vz4V7yoKaGF
JzfmQh9+NGKf+enfZLHg/dRPVMJvH564kEwryd0ebeASPKpEcEj4ARvrizxMtXJ4BzZ0Z+041xsY
1DUPbHnDMF078UrBu0tU94BJVwR8gQqdTi/D4jbj5nqfSM2YJV7xT1qZ3TzexUo0EJzV3YSl4dRf
iMeQMfG85gsNLJ0cY3Zkda73Xskpv3pFfGCnJxQi5+59mw0h+fXGyys9xtOpm69ecAwQ5LOO90nC
Lw50ArIkgpKUsq/RDkUm8uJ3Gpk4Hfjpk1BB8JdZCrP+k52TRNevnIkM0AvFwgzse0qWSEIYBPLH
SGiAHMfQwEyiwzbdbfPtpsqJaxpwC1AmuU+3ND4J+TAyf1HShRg6AHh+USmL5mBWfCuiL0HP/RR7
vZs/r4kx/1tXO0IF+NeawM0hyB7O49i1JyUJ43wrgIK/IB4wCBscRyD4X9VvHrXH/Cwo4fitMqCx
hHcsvbsXlNOSEFG3uaXM+Bppj/Huce1KN4bVGKMiKPk2iGxLAWmEoGpcfaeWlrae2eohj7m+qauy
5JKGhcMkg9a26oFbYvLsKKpnoD4AYEscBau1fGpuoh5A6OyNcXMXffg+ul/PrQNHqwfSED0E54Va
Tz01NFai+NMXlB3xU72YKTYpIzk4t8Ug9PWyZWGbLpOUgaixAZaL0VWEr5KUsAfaPazcExg4WyZt
MEQfjE70dZGbJy2UXep1m2ngtJi7lTUCie7GfDsgTfb4H5qoMs6TjgaYOw36XSZDZcNh1CrGR9bM
8qoC96juUK36ykLTN7MnnN/DbqT5unZEGwM9gdKdJiRKA6unn36iQlzAQn4WbGwtEbR8Ppzufo1L
Z1/fCAOFyjVgnjb8qoxjwXga9urbezVO2OTWs/PU63NY5rLTamv5q+yZxwNFPJcrPbNTPXxW4exB
cd8jd5v3QnCJc+b7F6evv+Y6BdNUgiR1W3VNYuygRSKVCegEX5a8fPx2sT18tbmTR7MrTx8DiR9/
5XbhvsRlDAMk+w26u9iqU/dxpP6BWmOXuWhMQ5HqbRqrHNSa5iaW/Te/HMyBHnGRoGPXdL+kyoWx
XAiVnEduKTKqvC5vBvA8Dz6P73hr0m0cUVbHFObmaMNwJiDQe6JGHO5obTevxdhRujrnzi4a3EDU
AzVf/D0PplSmNn6c8pehLI8aVGODNRgh2fVTJrXfM9xRMhkBp7L8foAEc3ipz1aEojvN3GytRibp
4zwYMNrz8ZSfUTsh3iONdmoSMK7A1PRX0AuwQ8wOYEESO3JHxB2c328bTThgAhIGAsRLX0SXRe7n
YxWzV7y+iYl/9su0XmjqRt6plRfHcKrNKn4D2WB2Z1btc1e/r98fT3lguoiTFSqEnExIxBX7QvXy
LJwd5bV4biRboSqdkQ3eXbyx4/UQDczm8Vxkj9IcMlGq1Eo3nc0WWNd+tpbRpb9WTP2vhhSThjIY
rP8DvoN9UkbmN24NOPMQyr1evqdVtwmUYxlCg5CM8AsA7JIYanEsqVF91iFdpa+2+BcrToWYVMJR
xIu3GpGjr8sf+cyCnmvWoG44Nz70IwIZV/pB3JjvRVUGEpVfQAprPpVvHnFY/Q/3DbxRHSCjkk4f
2n45WHCWVaEJs2zaDI6aERWjn5/am+DzxP4zLx21QDSD/Y4zenznH9rYcpsiPmBXM6ANyK3A/EOV
FixOwm+BpiCiQCL6FfZZ7o1gP2dA578ODmnbOsljyc8gJ+h4D4waNZwIvHykQEyu3mFz+IiRXpLP
RNGV4MW38S+DPWPeKN3eurwtUKMu5A7iiRKGAz/JvFvoG5LL68yvpRACWsW4Ui5BER/9fxU0qtuF
5a3ggrmO3DS2wmp/YfXQVJtWrHe2eF3lzLofK5o6RW+kjQFRAzMLSA3S7cHjBaiBPHcEknNEOBkO
O5/QfITTyqbzuYTBUsU50wjzCthRaksEwHRYcRFfMBhx0SOEyL/fYyT9dYyHOnfIaNV03gb6Sf+h
f5F4r9+aG5nKjBSQDnFJydxu59dc9NA6NeNqfNkE38VAwqg84aCB0lAX/ddRKNnqe1EiH5ugiXk7
87kwFgaj2oFKwL8U5GrZR/JaOJjADRA97y58oNJ6nVv2RYYdO8Hi9dx0xsMWARq016qO12qy4r2o
3zhe+pefBXHsVI2FyDPHyDEw1CWk9jNVD/YbuBmqqQ+HLKLKpBL8MoYfO707jGCSZsmqZxY7DSKr
89sORNSSrwYSrP80ijK8SHAPxK38cjXbXDYE116YHO/fhXYEoYzXmkY0U1B/9RmacbsXguKzZplZ
MGx0X3wzU0skaLOJnEyJijRS8xUFB/GTR9kxFUe5r0kJkKdenKez4BnQzH+T8YB50rz4U5GVDgt+
RFSC2wVvRBYSTRJ1uFeDYkEl3IXPbPUExoR9I5DDYUgv3i6qwPoPAkJyBk/9nux2QNqScXz9UdeU
rrURpHuuX6d04Knilv/Btr+Q+ER7F9dbYisBBT8EoDMBfBVY6c4o9D+Xj4DQx4HbIH5vanhCkAYK
r+s4TdoiyscVMyKieQ7TY7Yc4U1mDmK4A8TnEY8k86iH13G+sOE1iHJ/fn2wHtl3BJoNh6SDwkxe
vikhUnavmA5ulqSNgaRtht2PLQtdhl1k4YvCQzLi5noERsM0f7fibxkrXkdMgY2nTi02Q7muQ/m7
L3a0JrDClLdes4DtRdGR2v1grF+fHxXQpHZ5Cf3pu6LQqGZtAhmZGmmYCxuWtPdSGK3xZ3b7Uma2
AUqJHKx0wICJkzHnH0abxkmg5b5ml1/T6bh80IzKGwDEdKX+I4F3mvfOb0S9/bdG9RBqZFYQS8RG
q1mIj0DfalcOBEvaaSul8IiVAtxiOfZNSyUZ5kwTy1LE5cwZqmxn+/plQ8jQc7pMVftx1ambyuxW
DrKUyW6O7Kd1BHZ+VmXAm27xJAVnwIMyWULV+/p51leAdtpgdZKNLRctw7hrPxsR0oHXlcSFBwVJ
lzHzJbwVRlAWttf/qRxWt1ntpAfJKg79Kf2XHppxo31Dt3cbDQ8YaLjX71/rYj0jKBuLDN5qPlKE
yIDCffRm2H3ZY0jr8uvxXf0lKuGkfrE0kY/8B1WzwJE0zQw2j192168xg0rZdhoGV1rD9zqzxW4x
xg6/i/Kwa/7aYYOF94mFYoEikHmTj7F2zGMBvJSfdcXTdw80wJTvoYQoslPdUkdlm6iBMrgDqxxY
qXcsqzLSjz1z9Uz9B1jC6pCS9Z86Tb7j+sx6u1vKpP4RUibR4/YjhAUzoWrlH4b/adr8qblb3Zo4
rtn+SX2ei5gENmQEN4lrFMJ2w1RuMrINNktnslH1a1+d0n4BWK9smaIJtabWrgwbF0oGRLVC5/bv
5U6n9USAyQv0bQBoyQZIEmki4gH1PMLW1PPhHaZsXYYds2RZIFgeF9rn2K9jxfrshrkJf8hCKzwt
IOcY/UJ25EQW7PogrWjhiXesIq/9bF3+soPzlQtreoQoonvvoIdTUA3nR/XpkSO+273z8Cw+Higr
VkcK7kgWQdymnbIKU5v/Jp15dJC2FIVLEuDq/qd51sdL0atecU6xDIrXabXSTyXaykNiJVbT4n+k
lxWQqUfbovkPRB6Laj0JF0bWLSz1xPAyV6GHeiw6uuSwsdS8x+MGKotID8SKHGGXh/+0n3vm3T2V
X1vZ/vlRrMeP8E1olLTlca5weBHn4KLmyr3CkoCxiWHkP9fHAjk9Aof7fY8klBionny4Z4/cZoa8
kP/4WLvLy4yvsrd79UQQ5COISdQZXXPfxhhgAHfiPy0GduQWnX/Iz8otMH7tCthDBBLpFVXlV4Bc
dk+tWNiDx2eHOqHnz35kESTLQBy527ZhhtwN/f8h0xyqPxj9it4ejesbYPbJW4W5I90mLCERvh9q
arspuQWkvEef0x46r4EMTO3hG0pMlV2CQMjh0TTv+fvE9zFXdmxVtRCo6ZrDSIx9DFDsN+nkELkU
UGJkyqDmNhDDM4khXSPsFDwPIg0Z+HuPvwsHwcTiX5/bFnmjcH2GehwUOr5g60HmD9D9e7QH3flV
0Xh1SyH1ddINKuvzwK8f3lFroHsPlZBLem7k1msjT2EN/FU1AcvV8cNMMkUagY0p6GPuTjm43LcI
mAf1op1xlIg44IHEf3IuAAP/EhHoIcA7miNoOQ2YGVM0kOxKWnQ7Ur9akJk7WnBmBnY7UFFUOC2J
kLBGLKM7DGy/DW6dbpmQxwiib9ieemhwUrMA/zAILFG+eBOIfXdC8xeMllk63gOAvkgsur2WwnPD
OcVs2iPHyF3eM1FANUmyG/1fPpYaD+qei4ZiP3oUxYOqWoKAnAg1Qqr+IrFtoEuTiNvoSfkJkZzo
dsSgp/pvzSAuQua1Y1CBCp1KBPivNVKRkn0rAqVHVMYpSmzrXrQd+DLyd2AQQffZd4izpL+Yii2Q
JAchDSUw/CK/ZrWD/xYUG+2N+8htkWyB2UpI/OQZ6JfmajRuT7pRK7k1KNWaakAys4lJce6VyzIn
4RUulwCJd/jh+QyG+dzpq1nqylUoK342OQAtM91nCHTe61K3yu/30QRP4d1/Xp6tR+H2tDAwjaay
o351kcQH5aS8NsQdYU9TDjomsCdS/zHMaUdCJDlHw8QZh2ap720UK11Q7fh1AvQ/rjp31JaytotE
d4Z5nNAfPQTwm7rQXhZwYVvYArCdM53OUOkdSsLN8LEz1ZM+m994k09LtxUQbET6F2rvOeKrV+IT
8I86DjoXxnGT/STLF+mv1hiwapnQawQQCN7E9E6uyG4DuSdCTCm3IeIKf4he+7aWFUqCmYOOqKwX
AD5c7yCA5BUEsIYKRjJEmjiJkMLvH+j8OLBVFNy8ZCoVfNiJXPxj0pRsEqt2x4k8JQoN0br/uEfH
DF/LFI9ystPTL4QtIAZR3luobZCZ/5XYocitsz9rAz2KA+B/FCPjoB76Leh7DLpGgF7CkYhCTATi
hynktjwX1Mox145Bdy6m2YG/228ClY0XUOS11KxMm7c/U78IeUPdVAZPXayJuutmfuvfibR83cgU
kA8Nq876BQfPWom4GyrcykZ3GJ0eMdnhKUef6PGIuoeD3h/YAe0g+YtGgMYfCn7o5v212GLenai6
gcntULQ+7Ow02OhOTz7bQn26OE0Jb3SIMw3V3zvfC9Mf5E8fe2Tnz0gTwW+4EKpQgVUm+QL9bRW+
VpyXpdsKdnwiTnhE5AwtP2V2kAa6eUAyIiRHy/0QVx3a1HPCkD1ayn/0GC9ih22O1QLNC0pA/ftl
0g/kQc2ukZMecFDpPC0EWaCKZOMd/EmlhA5xuAgoPsjUoJNED3McLUh88Io9oteIw3ESUfmTJwf1
cYPmnscW7DupAr1bPTmDrzEojmILKBT4HA0WwDzKXabsC/pXuuJUF/lojEXmvlsqqovEe8ZwdTVa
kCaoNOZKYNcvtun2S0B84bKmCTv4/nwl7BTUGbRvHrmjTExfCxzu9JwRqMRz3i9NHXlVxoBwnEXC
lslHaa51c4YlAcCdHRhxBuH68E00d2TpgMZZHJ1ELTnpVqXAjwyRnbB63h0VchkZgzpDNlas5CN2
xm5X83dRKfJd4jJluNj2dI7wvgE42+ClQ4TfPuT0HR1AA9ODpjGo8TFvVbs08I7JbnGbfbBIrLLd
JT3MIcCwwELh3k80SEu8/oQ9WjlxwXzf5cYRprsHVAKbBpIFBefs649xG6F3wqcv/Y+kM2tSVefC
8C+yynm4JQkzKKIgfWPZrag44QTirz9P9qlvqH3O7m7pkKys4R0sgpQ3Ud2s8h5d1bnZ74AAuJjA
Zusq4A2AZX8xHuqKNr058hPaMCE4cq1wUBIz3NEDXNUjvqMnfkcNcqh7he0q4E7RM9hgPBtjI7vj
hgHy8qHoJbwEME5H7D3wRdz41I3os2qsyuCBkpa6PoGOwviTn1Fwj/qMW58WFXJ8Q+Hp6/YovOR1
2q4VFz1GSCWNpI5doQ3fQamtrlVVOp3BEjLMF4TYwTueneEOPd4RQzNAyy9neHaODG6JMggxIfZh
k1X14Y7Sj5q2xuEbJjrwu7/rZg0TeUHydy7DD3aRpfekqqDLF0Ebafk4+6KHsBiGIFVNWg2z8DCn
+dwTfgPwhD7cyKZVxEichAKbKjoHMK6Y4KxAHsGZxTC5D84amzITqBoUrrC5Lm7A+bh5KVNl+vRf
dP3KHMg0+PfFwWPLdYIqepDuwf0U36QjAM2Abi3sya4rG3nyv+waLahLzYdGPCNckC/MFiIIoGzk
bnzNRwgXD+bGjLEx2JSXNVyb1DojmpTe9YRnExyyw+8dZwLKcFgti6FTXJ1hD1gICmUxuJIUou6o
Z3f7kiwIp61hH9qalqTqGK/a3BvzlhoiA7rUxi+9FNLYjePlvanamHSA0zvN3kHzg0vCGuVlB9e1
v65LmQ/Zdh02KH/Qe0Z5Yawh9oe4GPyA4DjVixHgBWRTSXg/LixFC/6kXTHIELuD2RtMn2N1nT6t
p2BqQR9n8cLKY+CxU3noHh0W67XF3BgowZDWI4Q5knXCmttF1eHn9IOMyUjtMTn5eLclwrwYHyHO
cBOvjiGnradzHeQnDfinT+ngYTXumr30awOT6dkjE4FZrBIGdvFCILyQz90X6xQceOCO9GLGwQSC
3yPXY9d8nQQXHnUdAnog9kn2dt1kf2KzquPYe2QdncpCJz3thi27mEBDRePqJN8fCnvFLkcUBY0t
BGhObgvAnX0Ba/sB+0F37ul3zc54xbji8nQaFJ4IOiuAbLOns27MCb+rsQHwWcBcmw1yvKuylK5i
+2XBF2VIiuoSbT2izn4WYnoFw+4iDfXHS0fIUG3GJj7xY+OTE2grPSCmlGMTgz77yAFqCyHwJkaq
bS4z+IGK7QTNRhzgFQqQAE3g7sEPc52egD4U4FBTtl7ajSuBtHstUWz2M2ayQBfV01/3gaky7Nmf
TSbURoHaCigfyQmqn4qe6eOY9g0LP1pcJZu0semLcYZmYJObwoLWYGndHYliybR4b/jtkEN5ItZ8
dEgjB5OU3dVKxhgB23XLYYy/Bh3YkX911z+6yMBVkukfja8OPZynokObQ+YYGIDikRFwOPHadwLu
Yg1C+Tlf/zARcO/aK5gZjlzjYkFOzYwO1gRaNE/Vb1udafumapGMg4dsSoESBLkALn1IJJ+MxG70
nDsaSc9rR5jgfFb0o/jfi8a6j4eK6aCh12T73exlpA8FDMtUlt+Xs4nafVJnQckB3aORv+W0A/n7
NfvKXmWdOnqM8ln8vzkn5bStXi8WQNHbPNDRUPDp113teASe7AQMdgFa0CWp0/gpfdQ//0TN581s
Nhq4O0YAhuEDo6cIAW7+gruwe9hUkh2xllXK2Rf18ikg32GLwqbMZt+bspCOA2QGMowfat2QX0c7
CwX+OUQhDMzmFP/AgU7eF32+R4UILDcCQjCxXH3klPmoYS5Q5HQckIdcq8s5iNxJCsPs9LOYFoXx
iw4ehJTfBUpM8PctCxi6VoHizw4aqeaELhmesKoA5akm8Shm/5AQSkYFdEU7q3tCkTAjgRe/iwFV
BzfhbbkeCGe9RYBTT98kTEEuVhLsCkE1lAt3jB8hOeFKx+X+sRefL95TIBgBAXIJjXnMSbro+dOW
wUWINQUkdJIB1UkXQzE9z5ABO8xq1YhVcFftH21lvUKK+qqpSjaPfbfQGN0H884cdF0XqJq6bjhz
CuFNl5kT+kSbDddExgctfNDcwBbgoqRfl1jWV6mfvv+KvOLUWcT2CT0h6Vd5SnxASFb65wQfJ2Nw
lsiXKrCQ5GZa2hOZMXR7OjBiJvNJj832qpPKAwMJkxqXQQ0FJIRp5hf9cWay3Ap9mcF0uBrLoQ1S
xl9Pfb9vzJ7ZjDgU9KdU6zcEJE75PkEruVFcZfxnMb1ZC34i62dqx4EX3cATP/P2swCBt0Xs0QHo
ig7DokJl23CGjBsUbg2tm7wOgy89BMT+yJPu/Hk6RS12sFp9VrxTcYerxSdWHw/5KkYSsGrBBvC1
WOc1fSQnyHjOcb/Bqmvi8y9dNlf1iD7ofTgAVGDKIZbsPEMKZ5+hn2h2Jz6pQUCS6vr31Reoelcz
dJWMF9BsdUCquFH7+djqNopUJuAzmdhvwc5OuCEvLnm4Pb3N2wrZtD+wnev4AUfv5wsHEgIbuiJ6
fTp/CCytPjqYEI+8Y1qIaDua1V7+oixEO8fIgcCLslJMEyL6JpIhHwrZK9oR8CQOEsOfXzQkfoaQ
4VjeQUtOF6OXwSQVZwDuGVYViiuoYO5LMQRNqp9+2Fj8E6CotmohqDi7XGUDJkxwWA6UAnAFEUQ/
+dUDJVOtIf5a/EzwG9LuS0rLbKN8RXfcgGVNr5nBTTJwnr+AuvN3ypBxmkfA37EfCUarH3jZ3adJ
XQH/zNQMwxctxPneHo7F4cXSIJP1ffLKo1d7dk+eOWOPO4wcE4xDxOtsOy17P00QgXUL0QLsXf6M
ZthVMUukLQZCD1ypBUMc6Hx8QYdG6/dqACUdEOe33pRZOyfHC8kDoTdylWt13lZoVVzsEOhIYsz7
Q6ALC1Zab0P6Rc4YRywUju4CQdq79TNFFaX+uX/VpMtsB9kiIjwCfByhh1y7h9l32trCg0LHfNWm
YY4wsPZ7OuW9wjc9sAEo2T2T/VBOfk8/9HBnWkRVc9RohYHaJgrTKoAIfoxApRbmA3L4IbYuwck9
SA2sBTCNMjT45gMIPYYVnRKwuijPZu8tfle8nx6up1QFWJIpouHH6ZmXDYNQHpBBFVRDt523cXGA
0AUoCNVkYJWL0aok80TM4a8tkMACIw1aZ0ITCL0Tbb1xDJmGIC6mb7+/Hru6rwkAFe6lBdbIilkb
qIeDxbAMyNGAUQJony+ATgvEWd1ITF6bp9/kN1wW4D12xTi/g+3s2CfmBMSOX6w6etyFe0Xp2IG5
ssPa8rTUjW6E/ecUJn7JKgy0DMHHAP+hVZSArI6sSw+SQTLoe+ShdPC4okg69wgOrR0qdp9XXxFB
ql94twuyzilrWnbVhM77tEJBlxuCuwi/w3fXA9llvRbt/Hubotfeha85Gyb3LzGjnd+IVqAf8DEP
WP0QIuFsFBeLqrKqp4PV3he1fYA1mBWsAui2hH8QaBMThbubS4eyv/w4XO+dh72fA5FavZwO8mBV
T/RWGOFwf4HUGijKvS8zWrblw0B5YRIyKnCoRFpiunYcMtHWzYZPOCzNNQaEesewwa8kn53aPL9t
DTo/gbhgV5Ns4oeAgNMO87J1VuMeM8aXpAGnAkt1ZE7+ABM/ECDZm3d3lAJgRyH1S+kh0eCj4QBi
ECwmHWyT6XMGHvpitGOm5sxnMCqlI0mT7UI/YxJ0p62+a4x+1iCwxIN7Dq5Yow4IAEU06dsTMAvO
DSmcni5xxhOrQuptRbuZSu9jNsefHmoJgMY9Gs6XAC9EwjPCQqrze/g9+nRq+Al7ODYCDI+Gc/wx
T/oyRbPK4IpCizj/tGSJOnPURw7mThuxmxZKCKjbQDzesyo5DI0TAM4r8gtUZxtNc4AVrz0zSSR5
wv1hTkHE2epE3FJv89BiPHNYnmq3ewgnF4gCwdpEc84mfwBFIya/kw5Z0V6Ns4F3s+qaXjmFOSOc
+TBuJbge/jLlmCEaVSNetBuio46mZAekXZUOX/rqZzuabN9iOkrrEJXyK4nBPTzsZfsjh67Ek+2e
oL2aEcq75A8PsjA6fnRQkcAb7+j+IxYl18ilLfruF2c2sNIHgNXcjK8uwjRISGJ9+wLUiqKpeVp+
kIhA75U3Y7DzTKCoxpw3f1L4fBZ/DfE/QmfmqNCVndZ3tKxOdqHLt3eA2ArfC/ViMgfmSkHV8Z+I
wYLPZbA0Mmi1P1pi+DGw13pavYd1ZEF3C/61CZaeogmaiDn+u9o0DasU80REjzlU9gDWl/21676x
+EWMN5zOe0HPI4Og6r4Q+WARTCngHgCpzxtFsTuiK464OglWmTZT+m0F+TNM2xEHoz9DiPSI/7no
zlBVnSAYXnYEBHzTQVxIlOB+tSZtCybkwcSsCsDSMeBcLMloZyYZxYSXbLRYPN2boH9LFKMtxlul
EqvonpM5Xpb92XgImKqDokEj5zSP0CznRvXvCAtYYF0eympve/MRSopoIkwv3B7GnEa+DTucoHRZ
0l5HuZGoQK9SkKpYBL2rSSOj3g1G+gLiF4HI/7naMH4s7iR4LaOlkWq0Jn2rjqsZ5+ODB9ekQciA
49hr5PBtt3aAUyizHtjS+ef8G9YtrP1IijGeQqJHMCLKIa72iF5BCy2FEmtp3ilHnY6pO549za9Q
+y0jxzauDTQC+lMgyTfDPyTjh8yM92rgfvKvSFEVLbWEY+tH0KcYf7Sb0wiUXsRNDqiSRgRVHCO2
45MBXJXsgQVGcKrZJQCAmPGuHvnwj6N35eIBN3cRAwBDe3ry2/XfJ2z7/YfcAB8P6YYym2oxqoSe
uQYfuSmb5WXW5uibOL/YcQMAS0v5O2f3FtddAT7p+Pe4iTuQSmeA9GvtvMk4dKZjlC4XNdBuv+tT
/T4iIBkBnrjGGjCklQyXn8KY9Aww+aC6OpX9fhnJYOQfQabTOlmOC8Efi53+g6Af4/YqtRzVhruG
07yMi53Ldy7PFvM5U6CIKmCXyua39rpguroeaHgwmXtTMFEQ0BWPcRdbWAspvRZaYmRaNhRhxpau
qIeBYLSMUsLRbHt9pHRw5QVQKd5beEbiQIRPGAC+vuBQjfVfMTRSLJNojD5A/j5d8D/tt7g9bCra
8NiVo2jNnV34d4ghaNr0zgrLq/YfvX7aVXQNAbzurU9Sb9voaRxsDf1kKM2apW14x/RqmWgbTVrq
f3dTGNt5vayhBuk5+/xNGXu2LuneBA6mGZfDEFm46LxjSAY2qLTAQABnlloOfZJ5GLTnXjRhsMRx
tyr0CW2CdeMJ4CCezbd3R7S53jaYZ94YCwNFnBFRD4KpnqKmB/ccgW6Cvbv/O07p+Z6j4zQfj2jq
qXOhAPrseAdvI37bwPcY3dbxZS+Jz2QuR1lSUludHVZ+s1c2kjSeiDwM+XZgTtDfAG6DsQ80whIV
FnGUwDOttw0Yph0BZ75dsE55ph3QGG+FMGyvNtBp1WzGAsIoI46MEDiCT+PQFIcxsp91jTOahhPz
FFfl/Lg2e0d76fIqCzgx+km6jIub4ITQCoovEzlmMj6x27KzR1d2DnJoQp/PaMtJfqI/zSxkLCEk
lvdw5PbKnJsT1KaLjOdFluHwpBmHL/ofa2TGbMq+x2I/+f2c3V7e+05H5bYIqy6DpLP7Ht7pWvJp
aoQVLLkLk3MN/ITciKLF5dDGGe+0t14KAEPPunaylm6iMOsgBg4UyuJM8pDWeqW60tapBWGNbY3A
DcMgCf97jEAYzhgUbs07GoRjOX91FPLjc3r7l49FozDcPahIPyBZo4vYdbPhhE4Af8tkluEvJQC1
xpnBBOzbxW1HkV7RvsKoihlOhKkKjQUjrSWuBgpSGpKHKDvNEespSv75IiYhkRaNbtXhy7kKe8ar
bf6OUjJlvMp/deHfuckSAikjjB2gBnqeH+tZ0NOmo9HiV7HGfkqtzOT9HtSHeRsgjlt3d6Q4lsU4
diLuyLXiUNdHlMkAGsv0h6GCbt2fv8HRYR4I0uCN4CKdU0rn2VgO+cWwiYl+HToarA+P2gspEzBq
LrAb0SIFhH0+fqFlado9+Xf4hawJsYHrAyeN2TcccXQ/bbwh/E4b+3pOMs3jGwNcf9B2EFqA0sit
iGjYiyZfa/nVRf0YM+ah9P8+FDDTlHvjMPSA1rKtYP+vjYx3fzXSPa3mvWot4TwevM98V/Hy5Gyk
ATSti/2Zd+OPxuvCZDr935Q213skHlChAA7fol/WpnUBcUN+TjH9wcZI3yhtd0EQn1gLIv/67+0X
4ZhkzVfq5p+7Ed/0j+34mNNx0P+hSQHcuG9kNwfBJAayA4UVIZZKmnbO1ubLFNYPfy1B94D3L0R8
FVCLbSFKA6Ax5NNGpOF4BXHKzfGBbfnbAwHhFwQbDWvwO69S/Cm/NNxlbE+wNPijnfFaix30wJnf
4IrIfC/7qpD0vjGyMFx2PfcKgsIAd8vOn0VHCU7EdVld7YH39+JmNqz0uqmQZmOmwgR5CI+oqYxw
7MX2UZ53tquE31r6vkb4h6oUdkxAJXEkdTwKixZdhqmH67Y9YahRwCIsso3uzWtFBpUeEiu7LRQu
k9v+PKrtnGcpbB7QTzuFzWNobzqfn+JnTHvBXtGNrY4iYzDMx4HOuAAvPsk1eD0js9pTHG96bsYF
QlRBxovXgeyxcbYv0kW1iO2+Nli9mF7CUUY9+jKYATnexUiIdHzui5URG2LReuVSx9eGRyMiDjdc
jdowbxMu31OWVuLTS+fde4jCcxljWssrITsGsGHkKMMPDO+fcZd2wH3QqeAO7hrhNQT9cl9seJQc
WNtZZCF6e+QZqqZsVNc5XrdunLcWGgvYliHyJlMfarUL1Iu3ovU38KiK9i/+ryUjV2Wc4B7Ti1Hg
h3z6Xnq9med2wfqAwwqFa9caZAA2clkbvKaMlrGq1N2hBvZdte/KDJIZCpAAfxQFRRCH479wU7rx
lW+ArV5ltu2GHw6IUpuH4caliMpCnYUtQqVaI9rkhqK5HbImcbvNrjszHu76nFGeF79u+0PGryHG
/BPsCCDgjRGjTOvZNm6y42XPCDpmgK3U1XlQNqH/czEunhfln+U/z05F5/tt+vwq8dG0xTK8O8J1
WxJ4ayG2eY0p8oN3KbwkGWBuBwRODugewaoaO2TuyACcxc10e2jr3E3XpnUNesI6GYI7Kvzmx9lX
ZKfZGNfrBUURJpOdAApcfg54vJbp0ftGCBovKe1zW8rEtm32Ka6RIVgkVwGhBT8dTaKxwQx84m7E
WcV2pJ1yP9DADcyMR/IGjNETbmejzW6SZCWhVIGKvKrB38VY6dZEMGLLLgqoR/QaxalDMmfkjWGz
WofoWIJJJp3v0JdgVSdsz6+A2wrhHqtFRmikP3fkcWnlrxW1HSBsyk6yIWYKxwWB6eX64Fv0DMPP
Mj0ByTRC6/K3hOGG0oZuWsbsggMSygXO2tpd+D3G57nl5OxytElBYMaC1bs74ZVf7wgsBtbMhWxP
eNunm7AycJ9Yeb3gkQ26bKnGE6icpJmJq3yov34tO0IDqQx6WNuRhHiKcDsrHMVsKcFC4lU7h+f+
HRhpVsvNS8QRn26jOfYQvdn23hFnwZF7k5E4tRHBXBH58qzC0PfXtm8pdkhenPR5xQeO8YEdgyCr
t0ub5DImc47v5ua5DdXEykbaqRLdSGvvl4BTIM7e/rSQms/URYewHspMGiSpwk1luTke5P1fBIjx
zLTSNL0NIbdYgGfCvVieZBytQz5rbPLeiwAZ4jS2lcLTM+tFBHMi0SfRwX0zYhx534YkZy9UJ0CL
Lj8bl7nVXRbG5vsVrTvKNdI9eHDpuOq9+LXEdRfuET1A9A54LyT13osZpWrNjhx1YKiTbNTXCADa
BFSnetvor0Ldwd2/Dfc0jSOZENlQMwJDiXMk45WW7UXRNopvmDqzV6gqCa5MrYzQjYW9xSNtaF39
FXs9IdawY+OQ8DsgROMPYTD24uiz/hFfiUwG9nef6RPl/lDfHvTmWaJNY2hXQoQ8jDGwwALB12BE
33yCNF9WJsoNY6QyJtK7ERsLpxb//tCbvdk9yKuzO2wmWN+g67cXj3lhsDl8nHnT7OlD2Yd+uUGf
loLLGTOBOaBjSIuAyzg90NIfwG7IPrT/gXN3/3kfC9ykYiRGzpG+V05mzv5+Yf2HVAeORk6VdWu/
FzMuZ/1wKWqMAgT72CamtTpWqLqM0jT2H/Y6WCm8VzM9iou+QoTu2F4+He77M2efm1Flh7kIaVNP
ZrHLHYLh6wB5qNXIytTB22QqJZijvbHImJtbWqGAHTecpgKj1QwojXVzMmI+z0UecEZF8d95eZOe
Ge7YdPlctHu5fsPjtsS+koXgpY026O9P0VUJYKUpykVUfIy+WX0NfhBXZzBjMy7CKjxmG26vt8yQ
J7ZSokbYu8iaWX467vAcr4Qgri+fxpAcOuw/ayNeLhk+Kv0cNhcJS/ODujyw7DfG3tUKSHVSi60H
W4/3ZYda6kMtC4NNB1abeMns76K3H5NCg7vOLsgt8oOxDEPqOSzAXS7Bme0N5PNf4Dgo2xXhmyVC
AUiQGrCq2qh5kJM+NKZxztPsEAp15eswIRV2ckPDj4uEiKxCCC3FPATmyu9dQrnom5v3lJ1awtLT
t6ryNcoWrJ/S9z+XbNKdbyPercA1F4n54GrPhgvGqCpTIT/RbuyI7AAT+jtUxmmBkwQpAhBKY0n0
eMpwiTyJHXKTU5m5nCYiS6gwm465gw3vZz/vClOuZGPJCCv1qyg/RkwKoPx0EGV8qytYUwLhUEV5
39vAcSRNxRVR7QWOPfpaU29TIQqFETAgZcLKeG7HrgqznqV8/pYKX4hss7Tt1kz07VBnvB0rVbC8
ZksEK10+VuTCLd3w6YduZYnsw1Q5JCzbJCl5sST4Ymw9JNfmUsD/Wu0dQgE/wLUjogtJyAlypk0g
JUt1M5+ljyl1l4cfe+i5etLll4rF59zEMSmj/1wppf3CWVXSk96sRuKXVMVLelN96Q7IMEB2mu24
z97khFHWM2D/5mT1zm222W+pzFU5D8+K2tfn5xgtMCPshvdBktDVU1oUJymF11iMVJC5JqqNyN+8
t4scsrO1X4ErwLZlLpsriijqI9uuLM5kQx7DS5JSJxdHiDZEdmUAykef9Oj4zPJD3vpNEnPR4oke
IlY0vrLP2RB8X9xOSQnyNvuc2bq7bEu9e+2TKbFXihI8Rck6eJCWWj1VQoImc0FOdYAGattsfcom
b5uXyzzSpAZkIidw/gS2eB6xDuwFiGt+jDwm5O+ZF/EMLikqz3QOVYZcBSe4j9ZC11iyKSOvZeuk
FW1oftBUJ0zGxE4SmGFjBXOHk1vsuLXOIq6Wy3pKerfJSl1k330wArUtYih4yA1eZhu2ucFv1uIR
HmIJjmpYyrg6qz0vkryB7MCNuXI4bBfzhU4DIQQ/LDKJ9MKuaZs81mO+IUUVviBuUsfI7baN9kg6
DKNovebWetsytv9xZY3m196Wkl9Te8jBwnn4emhirHpTDz6+WQgencbEYPa4mX1+KYmkk2FPZjl3
wqTNtO8Dk0MvUpKgyh833tWKEu/grxhdV/4EL0M9ssHk5mdiMKbru6sXTCcf9XxC+sOnRRPpYR3u
CALT2Xao+T8djF+BgK5JoFwY4HWpMEaAXTSRpzaDnbHqIFHgPycScs5CX7Eci3ZH0Yip7xZfsm7m
2yEDwDVsDTBP111+eMtt1HChID8hYttez2m5ANwdk2FXpxBRQKtDeTyR3On8fgQF+vXRMuQ967tK
p8k2dnsCyAN+KqsVQlMjn+LkHGyP5mtHAPoQz/fCRZAv0K02uR1sb7/b+rfcca13lkPzNgstv+sQ
5l8Jvt3hkmNbfJxC2eRzoECZJ74mbBuQV4xwzNVQJahckmY0/AqRnRSFQkIrev7mpyk5NuK23vDH
3o4y+zhtyeau8jLQbDXiastacmec6IoZ/V8dluNIW+E+DUbCKy8ZMdVzUOqatYgkEAOHpurQkqJU
AyezQchOxJSx86jbNmxKKeOq3PP8uViuPbhwKauD/RObxLA7pclie24YdhCTUi7KFssOwGJux3sG
4DAsXZ7eDgURLGxZghboiWg5oBLUPSaX1uvyPWO2KXMYoCQCsXcjFRpkvGizjcraxNmOVYHP72C6
Xq6uDr6Vv9VMD73ruRnc8A/9TDmaMUynLWnbH8+Wc/PZV8BhwVD1Fh2ceCb29mmzt3oYmyTR9qN3
yzulZoMja3TDLSZKvIGbIvHHjU9nY28icdylrpA0aD2pU+Nk9fKZyD/eiAfgx/0Gk8ac+zNFkM1+
UnmC9xwbDSe3ph9JjpbA0aXIHGnfIqyQNNzmmdDiY7OjZSHWJ7ufm93kZwUyWA8nOS1DssQNY5Ry
j8JqP789+Siw0F2KlYZvZWSH0A0a5BCn9AyzXBNxDvoAWee3SBpi+ZlLXbPrtUbLW49AiToBsi68
Qzq7XHThgCA2/M3p/ubVMs7zCGcdL8DVycAkUK505S0r6SUDKek92ISPzX3WlhtWopJr6yMDLlLW
vDPbbtfhGQoiJcBoRhQmIm9IArWuJVHbXo6pObksXNdbIZvfjYAEkH58pjoyHjHPXRFkauYHfqNN
nPgV8wcYLNkgOgL+oHjI6omfW3ML1z/JMBj+TO6ya504wnh/T/w7b2U2BEmItJT43JYNylZYZBBW
38Hd20PxLZCc+1Z2p4W4ekn3Fms1OjOQSc/cw/uXN77J5ikuNGJwEAf/X9pt5JNZJ1JEDcS64IZ8
RaDy7tCgQPIbZBqyFtmZHkhj4s1m8PdVoh76XtxRMwyWDDiyDEA8l6Jbx5uQ5kQouvI9O+EpJaLj
3GMGZGwGG5t74mclPS6NmR156w85+bbxYgj+IloRJvcPYyqlDr5RNMBkqIWIXO1hV/4Txy9rE+5p
p9B7wdlAkLGwRfHfyP+tbyIj2h0Fxw/pKh65DVhAHzsho8baStLts9o8HbLHZXyUe8kV5fGJdXIK
PyT/BjtphGz9fVPMADmxbXkRHxNIxdNcR6sTZWXhACdgm4GE6M7pR3g06u+/nCggKWBFoTx6NuGX
3RF50Y2OyZ7FNWzxIAUpbN1O25MAXWkOYNvKGUEh4+BQ1UctH6NwmL762dQghzpFq4SSimZPld3t
LfSG/GG5HVRON8cMaNuWGLLU8q3uORSCEjimyGJMMGXvbbqm/rWJhGo59og9OsGSTUSzgGSVvJ8e
VURGtZUByE4+weSMf3AOtLfH1I6X1GHjKRBVlwoSgY2555394HM0gkBTw1t2RGgW7tMhp8E4SWB6
APkv9dEsJ7QvOQt2pA2tK/n5pCtJOUXOIygoFOcvksc0wWxsJE8pkSOOY+Q+OaIErwhkSsd5AIIw
Pab3PWRL/oY1MAouSJOm4Y728pSzGmCJXf4lgQZKwNQ2AQNWZz6PgMCgU3hBWwSSWg+0zIIUj3kK
wQrNG4IQSsByHZ0g/GGW43ApH2YaE/geeN6qVpJcSV9B74TtlNwAE045tRXd2wuy/gRRJiiODR83
ou/zj6xCb4qExN56K1KosRskfZZIhziQT7zeAVgjQxtlU36QT9mFG0vbY6eVJpk4Yt95ZSYH/ep5
99yztbGCe2CugjG2UKVW0hFlZgIEYpeO+TEvtMtEoxwgGXS1f6a4FgmW6Tqb8KEjI1ghvrpkaQZG
okObbefhRrf24obrhEnqb6QLyrbxYnIraKfoHq3nFSQ9Qy5giqyNDlCgfDFkM1hBVtSKcgZAdF62
NFZY+F7LfKsDjAwom3LPLKznB928LdoJLjI+ajyVHxw3rPKOy0KxXk1KqOyCDmq0kG5CAQ448TlF
dA9c2LiS+H5NjG0DMkUeJtw066FMaOHQIQyArSO06k2ggUefLyhY8cFO6GPEiOxGOfOrWF/58ACZ
MVoacyCOMdMwkty/K6eHg0entLe9pNstN6wdswg0Gk4puepBJKOYDFkTfr8vKMbvnMR9L3mNpDhc
Sn/faYJ5XT5yZETbTLeSoIWT2AO98cCZcvWpEuEBuQK+E3xxLpRIohDjt8isGbf572EgfpEmgloK
+PuNCboYRsEopvX6d+jIBEkv/TMLjafscdHBFGefbYMgaShSjXWw8vappyOJzbsM1rBPuDZe0sPn
ksNMD36bSBnU4Q9kDW7Bh+wtILOD9tqblLTxe3ptK9rAIdGccn8Ti5wNfH3qfmauGzCQoOGywTBg
u9ISvIvVhSgYTC84QZ3ghjtMylMGTIxz7AUqJHJq9sx/SkL68PQTpn00mY9abaib/wyfQKz3zCbB
a/Kg+u4/W/FBxWuPziuEmQUU02qzeSVtExwI44l/HcAN6Zar3xn5A73+Gk1ZXlc0XCafs+DREo6A
e5pfZyCTjkigEApaMc/a4Ybs+cXE+hy0OyyeR3oxccMyn+5A0qYTZ5ekVFfNUYTqrKZdG9e/3rbB
P+quVqtGmSaQRxCtNKJab4DMxqm96AEl58KGfYK/GJBxeSHS4qZYIPgjJkRFMZxvaZ8zRv/RRbgx
DvB904cvACpcIXfMH36OfFTP+CGNvWkYXgMYqQbaC3bkc5BPGGOwRbhpvuGLDgH+juOoW8s3rafL
gFaEge4JgFIdVs7U6fQJba7v9hN5bpOTcKLiJLX1yLSmNm3InErX3hP+ZFxgR2XcYriLxFP7xDiB
4S5ll3hul9wdxNU57c4bV2RtjPZ63Fwbh2VLvtvGlnrwao/RMNIdw6og2I3gbdEKKLmDxPgHncoH
dVyUnH4/EKd0bw9a82zbiZlV/IsfoDtlfyyg87sXr+nSLHIniT6YJyD1HNMLCAF6H88D+TEQoYdV
T1319rO0Ev5fL0QxVtBs4C8Y45idYMmeuBo5Q+VWBnq3q5pSQhXCscplnHoxkTF/uA26aMY6HR8g
P1bUT8wCuf6fL5uWC50/WhJUy9yi34yIzQpR+VD79i/OWkv47bF1VQJVvvjglsL9/LjDuzrBXQTX
SdmwZXVbjs5qkViqTXfClcyO1qtGcSAq/QeokKOKG56am1DToE9Iw2zzmg+PBgCnD5eD2G/pbh9w
kRD8926u04IJTWd3ZBVBTVVoYCNFzocUOyq5CAtRTIGsK3oMKDBJfngDlMp9WXCokHBE3L+YLtqc
MrmP5oiEjmXdggrKDJy4LYwSgji6RSjIt/BL+hinvjHvtwzU2A102U8wTJArGS7gpZdwY/vOfN5u
4cZlz617LfQM97RjLIwMlP5mGFZr2RLPWnDxam/sRwyO+7LTBrQ4dLm3n30E4Ooru5XzgKpn4Jh1
txZl/DUW7+AJSOr3p4WohTjQNQH09EYg/44FUP8gnur2Lwh13QBCnrGolwtnfgnKdOj8/Q01vqzM
YfqQvKoSOh8zbvtZ/N4uc9CJ/aO3Q43TmCCE5qI0T5+lgzp07/cK9A6fZw2jZbu5V23jpclGt6Dq
aA3MMeHFgDF5AVAdTXuy+AdQhyZJ2CqX82JsAg6eQ+x/oxOm2m2zL3eDcAeRBXVexxop0PX1akjK
LYbx42GcgN1NZ82EJl59Dx75uo7PHOTVteO+aHkazIm7D/ul1qjZWeu7UzSApYbGOUlfDekSyleI
2GQzv3ODiSesMwg4mT7ApblpiSYC7lRKMHZwFc018AU0vet7BFMiYhYwFpTQuppXNFjUcZaWKtNh
Y71CbICxSt8UYkk6GoEJFTrXXAGO3adIhDPCacm8mwqmLIURnmYZjU3gRnTArg/mqpkLw9cckrGR
cuoZYR3H5Cx0EGlG0FS4f6Wd36Y5mUR08UbT/wg7r2XnkStZv4pC14dxABCEmTgzF/Ce3t4waDYB
0IIADcinP19t3XT3KNQhKbr1m00QKFStlZkrU/ZWZdxfLXC1XsQfurhToFuYlq65ZPflPQxf7eHw
bxFLybEKiKCPkVGhefBqDorbgT/qv2gxpaw3idc2RtpD8WF31kf8Gc2GkHKiDC6GB2dfosYc7IdD
mB5Sl99bRQ2vFcPM9AhIUiKB6UCM0LZVUASuuEEg64cxOvjK7zim6lBi0h3DZx3TK695DVuS4/qD
R4m65UWzTZic2WXOiZsXdkGdtrh/wHbk8YzSRXBMx5SmhF5xkaI5p95yOeeEkl5XqAhmNBANv9Lb
cVBXi1lDAxzsix9qmSeu2WAze8MmVd16+l+PHdUWNerscwGQlAissfWbdxCESVn7nIdrwk1P7J6F
i1XL3YSvLdrwKbi3cf6MVQ3nv9IqlGCKgyJrzTlXvoK9AKOB/hXo7EiCH0QVwbORUvU3z5ePb1IH
O0GFKuU0qTatEjG81nj6G/RDkwYdpGnoD4lSVKw76vLdpZocZSzp2zctXC+el+EDWI0BT+Yevs6k
hLRjrh1VimUQDqWyIyCxYIwVbIm8nvwzeKEPJGkJZ1fZa62rZDGcUfA1+kxbWZPc6s0Rcq9nqHEt
kZB+xAELKcZtOjohLb74vHYOTpL0oSj50CLKyAAvavaImSYzCUmxJlQpLf4fAR62EtPIPznmteht
rZqhE/w8UaUgOdG9FkmInePUkU8RV+Dmhittc+knzwXvK1kLKGIdQlHMtMXIBAS4dhusQ6zLmVrV
HpyYmEl0dfEhs9PftRKCGZcEVHK17U85e+nWQJ/OSwwWGWqdIxk+AUEfme+4ourmF5uFagldSWfK
r1xxJFn3OfXgZtN5dYtVuCLmtRLMQKKjnBq0/1/vXKSUw/9ykvoeGpyzVF7a1yZnMsjGwbwJqVkY
FVWs3uzdODLoKOzdBxfK5VJm6jbcIC27Gs4VdggVjffFvQVVNORFG30ZiRRf+iY7+FmJDe0lhk9e
LiC7AuSMe1Z3JlZE66LL4GeqMLWMi31neFS8kQm+7IgEcwk1UuNQ2G3KAVlZS3O4fLhwaSwIZmEq
fp28xo4rLgr68sD64AtfrSWJex/nyHHCBJLHPPdDRHShdmJO/u6ouJ2jGVH3RDeg2Lwm6EeIBtUc
yFD2vRTRIhJk0hFUtBZsh8s54zOuC8vyKy0Y8/Kcf8TuQc6PJcr7eD98zg80o93JbDh8xh0ixGwG
IfTBEDU81DJA4dih5jyzR95BlIypSTFFk0sFPuQlvsGbIwGBu6WhCAQiwa6nO6XhMQgimm4wonMg
NlrKK4SfSxtE/JWKo38avKhh7hV7F6Dwab4fHkFKUXQ8rcsWnYoRQ1vjGW0ZQukiencXmZdP2TTO
+5ADU8WxAQuRUFMCBGc+CMR2BZ7DNiLKr+MP2AB9Jzj/x8cbk9ohi9nsF4sqSWmz9nA5AtoXrSz0
uwBZqXhIRXnDN1RO3O5U4LhiAgIALPXmjkmrWfP0Au4PMGRDK0MNRMPJtDX8P84LnsPaQaYFxGLf
gsOXdLhsD47CsraPU04G8BVUoBH3RWvs6JtG2BkxCddG3VTYp4kXTx2bq4QB9RpyGyjiKWyWKdO7
V4eylDYV6FuAOAHKGyAUJnsNmF0OesBkKygpCE/9791696fEBQFjKImgSJ090eXUbG/4DmgeCtvc
geZhOYxfnNVbIYGhmAyIIrFyvGH2GSQ43miNq2HgQJmYuPNXBKj5REJIoh9n9N2e62i+JCxt0DUA
XFHMMofI/O8GJJGFvsTfPuSHU65nLk/dRgvgI5L3H+zsASVCHsqQNjTOYCIRqlQbQIqi3qatFnxL
DFAR2JEeCXtpxBU6ED3SE0D9p+Wkd/4NgWcaB+0PudI1gm0BvsSgCMqcw45AZsax3YMNozaEYTHc
GuMDIladPSUpApMqOoAHGaSrHIyYhv8n3+FlyiF5HVIlO9M1cKO/5CbIwwQ+l3rLmk4ZcwQyBdsB
8y6CpEJZRCNB8s0MuN9JU323cmLaoJhRCfgPSC57dvQfw3Fw9g/2A+hZZ7WzDFiZw14o8A7xDK5g
1Gd/eOkHHL/Aq5ymcK8nJ3O/0fIFuwmZO7wJuOJGiX7YAww5QcHN4e9hABRl2gItxfgQHIMIMCOj
yNaQZqFx4LY7rHTAEnGo2jHi0wgzBLwVoGeTpLeazzupeMa30D3wKsFYLxMkdwn/kmVtxs90mdRk
Fpx6HWMPZE9LdN5ZNCUGE1KOC3IVZCxYmVjfSF+V9A7JvNnNyb5rEu4eKicajSUvp+z77HH1bC4Y
vPqwRJoCpiOKt1siCM4XymInW9r2Hps5oQWhQ9qQwzcY3HZzfrx4043gtowiaNkiwimaAX6Yss0z
ZJjQHPJ5TO4mGyV5sKCW+GKYPgYnzld3ErW/dNm7WabLgZ7O1Yc9x/tCIH0fZ4MoDibjZO33Byhc
6B2eMvhcsL8H8t7hCcaRINsBEdnOGHEVM2wCFXQc1ZN5NOA86SFAMKa5sR1sVC/K6mGWIU0X+itF
tKn2kB2K/a+dNf1pNEYwh2JCsK83dudoDQnzoSljWfLYx7UNf7+xh1e2Bx6zxc8GHRMs2ixGXoOA
hnqXw42XUrC+KoP7ZPMiwHODQyx0ZsF+fHU5PVzepYDNKDbYvnDxZbX0cICxok/4Dnsm5e84Hj51
60A4Di/VaSvkHFBnNYO+682sk+RCV3jljBI6kjPkj4krDZsuKRAcbjZ9sOwRnDcKfjFflifkdNel
n/RE4QyjEwRxtaudWcGLD5z8e5FTl4AiO+MnDw9Qgby6153BufHL09sb1IopWRNePePctw9semJR
ulN7/Kb4Bb+J9THb9qEc43fazEG5UtIJfNbPEFqdPRC2Z2OjIiQfg5WHu0mGwAOUwxHsnihErbOY
XUTkYNaC+9VJ/luAYiKfcaA8xCsDkYouwm2zLLtMNij5qJg/bJnAJjNqcF5c4dUIFwLISUvOMzyw
YACdYIARyYmrkBCF+i/rR7d5e9yNQKoP3GWwETm8LmaUx19nwStp4bu4JyJnfGDb3faYvsa28At4
Bb0krgRNCS+KdUdkIBp+r2IoNjwIv8UXlYCjfK2ZAGRWpBGuYFrBYdWoszOtVNow0gaiooHVLYqE
/uHA/oMPko2QVVQLgNHFSMDofD0kZOxtV1aRs28fzu9thErl2KKVj99w8ngp3h2EcKQdppeA7Zeu
psMMjAcixlAKrCH3F/wzXchgPc4Hcn8GTwYHDUs+c1ZeOindfn/7y40J3GcBYyOgZOFLLULVW9g7
gDGBHr6JpUBjRHKHwDwvH3HIHrBCo8BH3hY4OClyPpAOTCotkNLD+0jDZ/Sv+VOW8z14vOgVEPRz
mge1v54/hg98cC1hMFTaG4SoN2JcCNJ67rXHkFrte/eq3OL+wrkGZ/CdK4UIhT77wh0lmumpc8xS
IqZSR6cBciChc0nUnFq/xBIxYt9pGBiz3myMbNdIsm/JPBOynyyyD/vuPv6VIUjWFQN14BfZhQnD
KalDftwllCMVUank4e/HoFmYqUkkZHvTK0a74EGtPZ7ePKy3HbHtsZ2oeNSK8QDqqAgFyDJS2fMo
QTfnixAQFaAxFlL2J2pGAxyjMxsg24CiZSeBKuYn2uMzmw6FlNDEZRuoHuQ/goc5CFkDe8vgGiSW
skv8xvMp2PLlBqYW+jWSr/wBWxXzFhyWyBDwK2bTAiKnS8O1EbXNmUUNkA8Vw+aOluTCGqATHh/E
l9lkEbSK6yLGbMKE4Fc/bOMRvi0JJaq96bq8Z1dEEEMlg1yNmgFcPG85Z548hT6isjwylHLAKAFN
za82aD6/i0YEpRC+Rs2YN7e1EeAvXfQ3U0pRMCdnkQPaU88FjuCMz35DyQqbZHO+4oWnBWg8/QM1
K+ZIR4wRutbLg9jAsgpElO+FJsU6ROPji13ALb3O8jgsQDhvNpF3FBjgb4fzMX7G92L5hOvFol9n
U/we6Vkh4znggRGijO+HdYSXLbUd9TgsPPayG7j4oE6hpIcyylcBlyIu4VsOi3QItR7JgJxTSoch
h/ciNvzU49WD4IlpseBCkBvMVmm1BjnqWM8MBMifHCtnwqA+bAgjntZCIOWcbHyFYsgBMf5QutjD
2Awc6PIU7yLG0IGs8jcmBqq7wgxHAdyVJ3DZAnKH7pYFQ5My+ZneIibzYNUBxd12Bx1eDLSD5K6Z
0GWgwAflEmEDHVx0BBXd/ZDzZIPuLmTmnk3uJAKgF/LShGrVVnHptJ4BMR1IWfb46UvoMexjyzmB
Ng3u0YbZR8ZERblwpy9/TMgW5J//FiruYcFELeb9/A0SNKjdaO40HieLB2+0H4wosVFh3LJtfw8V
VBy/Ysv9Xv1ae8F6r2lehBS8kwBa1GiIOLr2KuzXdr+HHEbS8uZ/vQEgKFJTRsiAa9YrfXw9/7pp
XPE+fRERJgwzYKmHxkqo68rG3vPTu9jS2YyzdPlNCoIhbwDqDLXhQ+hAUKj+GpSY4DTYPIVvEhGm
nzDDRS4TOhKg1dKTHmy85oDmgsV+5pRm7GZL8sX+O5iZNQu027/g1SDMIDrYMVJ/M2SLgZSDM6WS
tF7JcEANkNBzcTWkvZlRUFNN2oDJaFBydgOOKUjjOQJK3rb9XqFyvhxmmBT2BH9GegCPHIIXEJJV
Saj9IqWdGdo2omykepSLeAgky6R3QkIIjEs/RkF7xFoEruomCAHwEMdAJgScuVqhY2idU7bQ++b4
S1QoH5vgpAV+lLxe0DX7+B2g7GCNA5F3IqHaW6ftUoiw4kPpIGZSAmZg2IFry75+rQdDyiBkNkJu
Ys1285JsO0uTHcrA36k+7PRIy/BItidGoj1TG0wpXPEwKh0lWSuOeY7u52QDC9CmvfMM00wK2cMT
LoklGqOkvf86nbTWcH/8GRZDCAAh0PJnOQtiPos7WEj58pJCqjMohu/axy3TP2NbFZ2xPWCqgfE6
huS6byEYoi109h8ybCXoMe626ZANl3u/cX8qwelPl+2zSGZCjN0FOfVKSCY80xX7m1QDiZP2MfGk
rr99FL7k5oS3wA6VYpK/M6b9ZtCQwR+XxC0H1TXCRLaPy5zq8jgF2+MshOMN7h+L338PH8yrHd09
FWzMrVYOVD30xtCS6NDZuLpWLcWMCnRDMbp2ntJpHu3ADETrC90MfZrmMa8qE1kbBVMSxFofm8KU
J4+Q7Tt42p9heaBgRljF6BWpzDZonpLRdnH7bNSLFDlM3tkYFjEKg603RUzYaf3h+Yn2YO3gJJh7
axtYn0a1ikQDX6hQHC0Uh5hYLEiTsiuRz/rbQvUqa39MTXwRbNh/cRLdbwh7fmXWHD3s4Va5RY/y
hP/rBJU+vb6p+hQ2tZk8IFYmt+jbcXUEMMz7Vx+oUyEuAVeg+PpDJ83jG8C1zeoXB8Z3yfb0cziI
P2QZMYEXBwp28ZkgCrUHgMKEesrNTmZ7bTTsLEUB8VpBbllj5ErfETK5O8aRpeAeL44RTx8tku8z
hP9Lo3luU/OH2kwJxqfdWNmCgwjd04OlCdAKm4XEEU5ShAiK4pDqRmdT27Of8iVnNPM6ztsDwjcp
LJzzSmglK5NSlvth3al6vdI7QrGgm2KT0Te2YxO/OB4DdR/4JZTrYBfiBaSuQlHEscEJ54nu/O1O
v18LMRpTTT/8XdPntU8TehD0GvxcCEweHC7VvEtR1PP9+dqD+14O1k49F8TBpO5P1s7PGuvGGnH+
KvttVhmdSdEFLxPTvjIv5Ge3CfIyYIsI/zhnfJ4emrjhguIi7FntAgb+X8YU7KVo3t3rjHfdpjtw
uBNEQg6vCP5j82eKIRk2vi7bAEqSDGqAEZSxuNNnZGZXi6J8VAc/18CngaJUqzabcxBRWrEIzn53
SQPIuZxFnNjustNj2Mrm38cq07B8Q3GOI05LGpK5jrQGAxjb3FaFpm6zfop+ma3mN0QAfNiTHPIV
PsxIArTzUITQhulU0eDR0lAj0gzng0hcI9aR3MsNMwxIjTtTWg9uBYgAJTm0ln7YqEmm/RaYTpIg
leVbsQb2e1g+dlgY4OvkPLlBzBr2LIAJCxjVtzY3GWAgkwoH/T9Hy+qgVdxaVKtTiqek8T5738Ju
S9DfoGhZQqcBIUCfek2HT4tGRfrwADAXDbpQfizdDu8rmBV9AaUcm+I+lsMW1ZyNaFIPQb4I8Qgf
LwgCtu2TM0XxTy2MEWPiMkgC/MMxBnNq7Z2rfxyeOCOHh6fwrT8Mz0gT0iOq8o4NCUltJbStY/S6
7dW9NeyLbOwRty3oCVkmvxsJlS6S4kVrclYhQVJd5CXo1MynT0zrxcZhNelQKtHl/Z5mXi9Z/cob
eV2036qNmWa4Arr3tRsAG4kOGxKoLpBACi3KVJT1oBFodwXYiQjgBfef10KoigvwatsvsMO2uFRm
UchPnFxcry+yd54AxLrzYIgC2WiPZIpTX5o3cxNOanBe4Ik65+Dd2smIhBGgNN0vyDN6+NchfIs+
KFJ5sP5hBCo9VKyaCsLFcNlb4FCYOUoa647TEckqMUZHo7XzZSBV8/F6nBPePsDLHYUrOiVYaSef
G9k1lQK2KZ3hkydbyKab5uE6ftjnoUBLMUe1aarZPWc0Cx2cSh99ctIEvXscNiDxSLvvbFaMpLKN
UUPukcPYi7ddrEXBYKFMmzUU6A1ArTDFRWAyzhcsbIPG+Ob9thp0w9R7TCLkbCl3ppkHrAAa6JxC
Qdzbf/7j//7P/9u1/5X/3Aa38ye/Xf9xfV4Gt/L6aP77n6r8z39U//rlcP/f/9R6WleWDEkzDN1Q
e5IuS/z+bjOi4uFPy/9Hab9nTa4w72f5YrwXCgmZjjKoj7rVNKw+xnWhno3UcFfR/qh9Fn11t5kC
2VSWPRXDTrTBqfieHFi19zdX1/t3VyfrstnTNa1nyOqfr+5avDXtoRa9aUdC1XNOYhKeNqvUU10C
LzF5iqB8HlsoGfxAIIgYawWdEz6IEkOggh1weaXAJi+8pozR3WMqwq71ny+yKy7if93CrtrVuZlc
Z+8vF3nvlObnduEib2h3SEcZ4hfE9Fq46Hvbp2Chf0ZSOFDH10OCaSdzX7I9vXugytiJT//ztajK
v70W3ZBlTTI1SRG//4fHqXWelaZ+dXUqChWhlwPY6NeSNzk7UFsYaKgT9xWV7F2+i+4fFFqoQkDJ
xUzVI6UqAHbRHeSgSvafL+3f3yZV1Yxur6crum7++dLu7+r8NJquOnVmjDWsCvs51OicsNXlP5PC
G4k2fLnury0QbKzq0O5jvixElXQwomf+uwenGJrxl9slK6ZhGobZVRXT1HqS9udr+uT18SLpZjGP
cyqNTZ37J5wo0V3hcfodgKycq+FrZ8rjB2Gc0Xly7w47T2Ak0g+E4Q+CfetLHZ7bT9zi0Juc3VNc
MBLmfxiUQFtChf8GnnoBgZDdJyTHQvcHo82oGiv36FRvSx5/IEr4LwFJhQ3UhsXQaXQEmEDO5spk
6Fb0VSaeQC9HsT+i3Ub6QGZbQWIwEFJMRAHF856aFREdHkoYfztv6LyYipaD5+oK5EENhH4FuRnA
KSrhyXFBrWyT5AE6RoikwzbLwYS2kSY2DySuQLKbrLNASAAFDp3CcU6JtCKBGUMZ/sIzRj2PMp3N
gq1j1SVZhhtTMX4uxEx8fos4CRmvgN1qgA1z8o5eC+gMWjWyMtHiwcGgvxEN0ps5ad4K/lttoHEY
HYUHYVKoRQE7aGg/SUgwyN1ByI3Kp+Mc03tgQpPhmomfWIe7mrIp66FWE7iNb9g5NBeqja2+9Yjv
pAJmLfYyWNkqWOZFjSumHIAbcMBEozqQRrBSJHAKhk+oYAqPuHcM1qnF3vaRmK6wvkUyZTCtOI7X
b+7j/jSjTdMtXXPPb4CpWBcgICXyeQSPp4zIKSredrtUM7zNSSF7MbFwhCosBA4vYaE75/BOzUm+
NYNu/5q88Vjk2bYhHkJ+Z36JJTIJ8BmL78zQTaU5DR0VFZqnh2/E90G7Mf0qXk90zPQhPUX+Qz4h
wnDJZQs5zhdeyAAZ50ThoEH/A8NG2siAwIzZDVuzhTl4BmTw9dCetRgZMV5RuSoFLNPih9s1Q3nA
79HJY3X3lmyj9m5vSgpvzXbSuJiCaR+3/BIeYmPX93jYtL29xn1fxS9+6RY/+Pfy58c3jDBdaXMt
/F7hdBbY+MuUsXjxkctGLGQ5Qr6j6Y4qdJ+AUjWwzMNhvFlLu+jKETH00KgjmCDvSHBYYqAGoY++
O4aP8lcD2zrnUPH1/gO97p2IlDe7LsnzwbFjHXX3QoOGHvV4dJpA+IBgpMqhPdHFHORX1FxiAKZI
ATsWCHAJVf8yhAr5o4e6wIpuQjbJhAEnN//ZozKdi8vsLVRfIg7nThOI9Qa4CapSGje6CP5kSeyH
sInDBw617QOFkg3y3Atrr0diCwH1PZhRyTcpFHvL0uHl9VvvzmE24m0iqJPXGUMDeBqAsU7wQOzK
lV53n6gNy+g1R2chpeb8zIh09kq+3hqxoLoyuwjq0AMmZr+JdB547lXpmpb8hT8zKj+706+nYn4L
O1iayRNXegE5QYvFq5A7avzs46PCNst37wsLwPOgQ3qE0/WelE+j70BL30gKv8yRjZ4b1cY000Wl
FVdxadcz4STZyW6+HhONzQnI3qaAR2KXN/w6csL/PL1fTPjbdOgOlujOKa3j97Jjnz3yLflZJ6K8
KNOAN9gaEF7QLfMaOlV8rq1mh8BpR5BdWk6xJcndCl4brnJwZiMZP9/h2Rxio90Rxtt45t5z+0HP
FXMA5ihocL0PTqMb+c09RpnwVUT7eZyw0pSowudQHXVzpzt+3Z3yCK/rqel1SsoijjJrO/fKvul0
mc3Ocoo1MSSoZje3zHIoLQOhce6pmcDDaFb7D6Z+wIsxrSG53dUOaCUcjLZ0Mp3xkHRuBP2gFyeP
IHykD3p0VxXMS4efYzK59RbYhVMgw2YHQDuupoK3wfiJXBrENQw7lCw00H3X7B/977g9WkMe/PuA
jJLeH6iWOQ8qohpfwRgvff7P08UUmV2FbCRsNBHStqHm3w6kluKhN31G/M0humQnj99unnWChm4A
X0vsq7Dj7IzyFOvy3SOSlmZWur3A9LDLs/OY5e89Et4/j+0i35IlJ5TpxIR5YqHdM4gIDwwjt8Yd
R/Kr8I5f+DtFLTi684Db4WP+Zc1gTROSb01iDtYVkzfOCNvmh9H/eO13Eyy+C2uLeId3m8GJDKdm
v+uUAS6I4+ZX9PfO8uDBnA6jEvYH64M8Y7wHeU8d3HxQPnX6TSRuAqcCf6EMToyv8PfoCBTnlfCj
cNgFB3SM+W2sDpVItd8/N6w/McX1LsNb1MUVkVeJMI0vXoQmoPvHqzgBUXz1335veyOk8NznO6Fj
7iLpLTgcXziTc/dxqeHaWMeDz0G3PtEbF0t5CXBruK0zO43Us4PmlZlipO4GXihENeyfq26AMySy
aCSWxz4mYsiTGpzeqf5XeVyULpjze/X+YfWTpNmA64VIV11lxlZIjvb2naooWbz78Lg7I1TCdW+O
hWJ0nz6CGoEsTw1HXFeF/3Rl2qEvgi7vZmK62LlZ3JlzmI+uCk+oSgy/zJgdwgg5VfySeeH+KRMr
+W7dIn3ywlMfoPbl94gG0W3NGNdNeNTTL7qZhpBP+3YO8DA8dhaqHhjX4bOPr1ixfZNUn3Qwmi8e
lrLkIDbp/jhOMdlLESlrOI6U2InzFTHxLNMTSvfdJQEoOP36KdxAJqD4aLdy75Lgxz96OjriKsDw
nbo3RxK+tmOWaKxnhWOOuqzo1msHJHG5ikuODX6+bFLMebYInW79u0f4bYSFOdpgLaS0yJMfdaz1
z/jgsw2NS0ykre8W9RgLlgYDo+DBF/kd4xdPT//d9TqZ1MENmEOTvNRMGXDo8nUMQmMecYl3TfwY
32ye6P1nvTw7D9B27P+1QZ7KwHpWDwU0BY8IiciKrel+Bsgz6+0r/kr8jPsOqIR8i+JwxBEBW+rc
UpACQ/YxYb58Ma22H9WoZ8R9rPH42fM5zQ6zTORxd+JsXKwJ0TnxvRBeaoSZB8pYoubS0e9ZDVA1
SHJcs5DmVLG7M+VV/B1KrUUglErsrt0s9WtE5YNPEQJXA0Pv3y+ntf6L73H3mw+xYjYWqTJOnKRe
K2UGrPawbpQiNL6AElWUo/t849NkyezQ3AbeSGzB7kLKy96tglqx1FssWxzczVn2fMqajM2fN9QJ
hsxYCLeEYbjmtkvGN0d/g8adNeLVlKELQn/fq5Mp5kLsMtAikuZmj7CkbNOJb29wQBudwfq5Wfcd
t1q6eWRwX+MGiRwBVeV0h22UVfHseLklRl3kHat/zanAq+vfMToMFHbdgQFWRx2VYQhFPfpJmL6c
Pin6A22gDFjWIBj+0z9PMAO18uCN0P5jU3xT3L8SrJ7dNlGwk+SzgkqEDKxRSgn8HXOujHk3dL4k
16h2d3Z217EaXwZyVAGreGpYbP1qbo7YHZEj8+pPzzhbLfHrxE3V5fQv9q+X/ZhUk2ZTDzDTCHcI
DDzkNkhNhkr/GtRBS3IR5ymHX7VfH7rocOhTdtc+t1oJW8qC5fdC1Lr1ojWAIHfvxCRhAkm18HUu
KBBZPMRqgf11bdNXnS1ZcFPk1ba2ebe4HlL9OXNkKn4xuk9kmuuPdcPMBNVSeN2CnLh8jYGINSnG
OLtS37MrE2o9e/M6E0rNDx+L27/FqbbjFgMGPxUqddYD4SC4aaOrqWYNY/GGddpr1q6XUfuGxt5E
Z21dVq8AF7JQWuqZGoJZ0flX+JCY/pfZvSdTsU/vHBsEbugj5OkazwSP0/WEVxQXyNM0j0zd6mJr
hnCT2YWg3lJU2GsuN+zOT1NSljJeNw3BEfeB77D88gFlzylbUZ44zZQtnlmWMjK3wtPX9GSrF9+n
bARE+w52MucQS4P3t3Jx88Zc+xFXhnUh5YOFHX4m+s8ZgpK5b4H0fOLWb923cwrL5HhQTGun9Kvg
EZR+Hb+s+Zq2xZzqaY4kM21Rsx773AM9q7HQoZlhJ3G7/o49Ajj4UGzzMIerGD2iDo7UCdLbloz5
btY40vLntT2OjQg0R2lt8RY5d4xDeV9zhm6IF4UasYlKD2vXpIoYnUJzdQkVYqR5uDS0Xr1h9kCe
3sfik4yFMB4/Jde4u5J9edR4Pz18qN01Swlp/ROrZhdlHvb6UlgHUqhaP+dtRZD1SM55kDz6tIp7
zAr98H7g4jiW45P79rtzomEQ6jI4h6eQzdnDnMWFfz6vJObaJByho8+n7HRGSDSdb4TkiIx2Rigb
3ne+Hlz871yfN7buobIZXZ33SJsx8Ft9veriSTP6GLfyJpC+HOBvHz81gr1+8E3D0k32q2egGE69
r5bKtDe/+WsANxpAYFJ2StXX+WzNuR5QtUKhFx33vDnO2HDN7L187kh2Zas+yDiaKZW1u84LEWa9
00J2HYB9vnX+I4/KlB0JjAAP/ZzN6cyqZwBqc3VbPEGtm+kx4w5fAeYJESSgP84ci6YZNPCwflB9
6EhILQ0dJAAwwNH0HhpWgRiX6hcRIEJcpolmXY5nhkIJibM+gPWA2nSc7t0zo2p2HGGhAxRgkIjI
613EOmz5Y3NHTsHuM0NxzQkibvuBf+TLcofbYzHlapDChF13LaiRk2MESFGDEz58WQ+54wSRCaob
NVDioofHjwNW6r98wsvpKa7RMTrhCxrknCMlU4Uu8ciokUPZfaEH1n34AFv1hAaSpbmQqbO6ImS3
O/xmP589y2luQuzyUi85qc4HhNBv1eXtQo3W2Sg0PYMXcBuOuT08Q0mpqDLwiDm3EeoQXCKXYLKs
7pj2CgKaL8IBQ79GvCeH2n7N4uOLKr6SIn0fwehNyJF9wgg+cbT8xC8KSib5794LcZzkdYGkSPyG
/TJcLa09MzGgxYDy8wB+7aN60ilS14Pym54eo26fQioB0aYJ/2ybOdkteG2P2JG5/WuByKwZ8+/9
GPHG/NH42XDfNk9YlPqaSO2Ara0zxangb8kZHpa730cWEI+CDIcfAw5y88o9CrNnSDS5dwuNheQY
1m2gR8fgnUBitLNnWDJ/U1osWoMq+WLfsf3eH+P1CJiGVrg7+WiOTvuQ1v6tr6GzFoyKsev5KicA
a2kglDdXkI+kHlL8JUwCuXzWpMpeaTO+Ztru6UheOWHvMhbrPl+OfwFRRDEhCA5uPop2+iP2BOjM
0EjVVKRQS6ziC1JA3oDp0X2yYjROsFuCZZCosw9aRuIGfaoSvPu3ZQvQfNtriya8E8lFUWKxG6ED
N/rFSNmRyUthQEnXcyvC58vEGD/pdEE1EW0xOazGetjdC2OLq8+/qdadrffHyESvj3k8j0NBkckp
NSVNBHAMYgqrT8TvNW8HgIZToj3k5gkFcGdZp/VQxCSrgTFXgHKeTJ4F9QpsmdPKew3FhD4ZbTZ6
pWp0HVH//Bxdone92/jecTYEwgZ3WPbTQMEbbXLquZcJq2FTb768Gs9B11UTzXttMHQUOXAfhm/K
SU8ErBq0YovPog7wgWQfKBdsz3rUOYCZwZLMyJJrLUY6yr6yZdbDqaaMovXF9MnJoRQr0DJAOE7X
YqS8RoNjntxPfIx48OnVfqS/4yAgAsigFdw+0UwlV/c+3hjBd8bnYAzvdyOK3YL0v25Uc9UvPC/s
fCA89q5unXYmp3m9k1Zm8h0boFvA7VhblAY6Txk13mP2RZZXzLurE8F1lKEicLIhtF2GExVrRcuk
UQOe8olqD9jnDVDfC4XWr7I3bcoTwQfhIAmvHPvMrhRQMfZPA8mBM7TOK9QfnXCdwSqjvD7c9t1N
vmh/PgGOJBplczfouvd+5XfFZ519NQPdUfzPUPGNqQKwfBp3Tz4i359XqnA8EZZ86RPid9o9snfS
Q1l2G4AoRD37sak26g7RbB1Ki1PYznAXD5lR6TMwg0E2iCg5csi5304nZc0KpTcaXPFyoPQ1QDUN
qwnnsr3jSM8TMyUK0jcIlTsfkFVjeqKv3Y8qcu07LeauVjWrOXWxFiQA7UOZzFLl2558cUxMnvZr
90bKQB/pU+JdG6ce3EY0riTZN8izCOMBd+atQwJYpcbohuAsD860cqorEi9yODoBYoCoZW2/GxaJ
MES2r0x7Q1+AcCG8UOZMwIRHKuxCAaPYNpjSgBrS4hfgWXcwPIBBgKxOYAj7OoaScpvxgyN7ZA5a
YhCh2ParHfXK7sYTvW+J8x7ctt3SR3bpA1iDUrw8IX8ZyntzD4j9mdc/D18GJ/kIATnTmNsOcPfy
Y4MeFQN4+WJoLntgd6DOmO6gm0nkgUC8GAoHUCFo3f3FU5HEqGk5A3GpYWSK5IPmsTtoSKU0aFXt
I6MVX15yTiPMG6Yf5B+MGfggaSKjvse8s9inHj+ldxnjCIRDwpG99z25Mst59VlUxQqoaazChbIF
FK7GSZOzL0P+sS8C7mzgBdLHqoNfAs3CAIN4Whbg9Nl98fHkg3lgXuW06/7cxtqDNCbr+bDMfXfM
TBv4PxnO72uMIIg85odXe51BhcmflMDXCLcwPZVXX2EWzA6lOOXu1qcSQx216f7AJ16nXF6vgluw
tBVWx4UCH4lklRIPfvHq95ZN8C+ePPceU+hTVBGX7Ztt3EMa+58pH/mv5OIvvWKaiqooyi8j9Wd6
RSqO5VOr5WJeQR8k3/iU3nfauEnOURN3/oYrlP/KFfJhpiQpGuSX2ZMk+S9cTlkY17N+fBRzeYfW
B1HtbQUXMtfJPhjRspnpEZ7VbajA9n/zNf9KAP71k/U/f826a37Ns/Yu5vVC3pnMYC6pY0XnTM89
eQ/a6WnbbNl+/uZj/8r1/fVjBbn1B67va7zPF737KuZgKDnF9YZqiW6XrYMPFhUEB0KHYb2/+Vzl
3zxVUzxZyVQUDdas++fPXfdq49meP8X8GWl+rTj05M0QmdW0IWoXHS35XVRzgI+bZqDEQux1bO2/
+e6CLPwj5yq++x+v4S+cqybX0kXXuYZzcgoIkppcgm9SIkhcXcenVI4UOlmSIdYG9dMxyvv/+eO7
/26t/fHjxe//4dZXTfORrt22mHeCS0bqhxhds07BOvp8xbiwwjYbdqNeBNQUdka3pIoueyYpDe8U
VsE9RR/1/zk7s95msaxt/yJLzMMpM3ieHZ8gx07A4NkGDL/+vch30Ck/USJ9UnWVWv10gWGz91rr
nkKOa/gbQpdkcmoUc5T/cY/iT8vj+z2+fA/P5+2eJhmrsoqILYpMTw4Skjz0xXWmATL8/kS+vq5/
XogqKBIgqmkaX4vm2xO5Hh6yWqjXdGmsG9O6jRDeDa5MPpyKY31E/X6cQSmsOXobsMo/Lv4DjGuK
3y7ePopvF5cORR1LJhevx9q6GgsTfDWamb5FCkwBsDLYoxedtbITds8NW+0fVxf+WYyGKAiKKuuK
ocm6Lr8g202dHCpRycV54w3hSn92glPYWGA/LkFx20cIqdSRPplFEwK2EInhPjFxEPEs172Hw9Jd
mJ7unELwYQw8VI9AMHAwsngsAoU5kH0mDfiBwCPmj9f2moG7p40ZPPNnIDJS/J4ATJE5rKMpHNlb
RXKouBBWTJ3upyGYAPNP1Gg00/fesSdS5+KbNIFExxH7uCGyUpiMeoknveOXEmR+NwWTOr8X7jqL
WoGL+Mdakf95Xf99XsoL56Qp43tlHnherUhwj7t7Niqdw+g41txsR/5NBBcyIOJM7BEzZ6Pwc96w
qV/A++8h+Anm42kRCnTGh74UxO7vb1P6ZzPn5iRTkwTBVGVD+/rfv62lW0eq1Et8Eec0iPvFg7Gd
d56cvGs/V6x4p1MajU6mU6Kf4zn37z0UVqSde0rGMZqnnr7/64ZM9a9bevmSk7o5iZeaW7qtnqJ1
wuYBUwLAakogJrhU5Z9yO89l7zd2N8q0fsoYYV7uYjxMVsLmML3NyC2ZnOfSZ3zEJgH9vH0eS4tb
46Wx9VQnT4eABHNh0Liedl4d3VWWJXBJfR0Im7rLVaBCdKZNcFAmAD+U+9POW6/uqTthLH0yshU2
1SLuS1Hd5U+t4pNbAZcCqazuKUnrLbZs7u7QEGw89G6r/YKrf0BAC0+z++AxMkhoCGSv6rgVyPDq
QOY9cVJSE5TMZDeG6umdzUMFJDXs/QYXxNmjlxyjaqMmA2pfLcK95bigdkoqJxkY0b5rvmer8/gC
QBtbR71LjNIpPPRUx0DWoGCLce8+yLfxmqkwaQCPASpXFzyILu/NO0DTDpoGwYH3qCXEAS73is/9
5rwg0ik8D6oF2z3+apNigNHTUKNTTK0zGBcKHYZo5DUlVPoWzJY7YUgcgsDd1PKoeD5BfADO68UR
EtzgtoeU8cAE7IINXIMfccdTrfcvawvPKPm5u2LTig2yUWYE+d2CDyIr2C96KZyFHSlKFL8NtdzN
0ca7Aqz31juMtEgCSlRcY/x+tTU/GykLPVBR6IH2gv+htYgwLsE21Td3Kx7HpG+w59zQJEsY5Fyh
u1IiRsyXphg5fORegfqy9vFi7h3WBlQSfdT2UJCEHWiMWe469E+whzthdOjjU0snjcGTA6s5WB16
qzOKDGUCejPAEc7GjqCENtIC+dJgQP0XeHKojJ9YUoGUksBKDMWze/XBdUfGUALPgAtLgBjtLnYo
RM0ehu1/L8Ojy/dmrTOPoBNMRdR+6pFChYEQY3hgNpYBSRQqCXHBjdER0cLBhX3FaU4sP+KynQ+k
+35v338GoxZKegb3vqZY94t3HxxCOYz7ulc6777pPYMYUJM9mPk0pgEkGJKySIfBnjswdvUwHl4x
TifjAr4eLATMc0n/xEsXI4je+rjWwkfI8IqUaxLFEtIrDlOWqn3uP8Mb2ZfEzNZnuxo0zqXXbKH+
33G/mR7hGjJ4wzua3mzQYMd1ze3OGxTA06qBDNqP6ih24z7N2wGkQcBeFEQNrFLewgH38c9q6XtX
X5obIICC+0H7yLkDYDWU4kDDCzwZV3PZAQ6UsDMBQI0Ud8Lc1C5h+iV+wnZvlSGQHEWlOZWIr3+O
DCYYKn2Ycw4OTDdgr89TX2dJNd6MQHkfjdRmjySvDnaVTWiwq2FsWEQQH8DH6fgIsvam0EUZebdy
PXgYnoKcHGYUxknXLvLiyxwvXFjqVQgxEsMJNUShiA02CnrqN5tJCwxNRDN0ngDl7t3l/90tplmB
3G2/KI4OHzDf+HPVOOzYw5PDj+5VZI20aW38mJjhwqHXoLYQSSpWwRAJTnEFYPnOFjIBhPvFDYk0
DVZsNasO7ueYptK0DU0v6bL12+/SSLkQyZDa5J2ZrL9nT6hd/pJXEl6S7FPYct3tIqrd93QqRoc2
kUQiBBtsCv4rr/FTUj1ogaaXjfJIG7FpynwV/OFjPyO26m0J/Nlnizj3U3vvpwNyPVvT9h4eRi6Y
mXudlbbgTBlzPfFPN6Maxk+GJQ9DdyZFKdIacp7gH9TYHZBg3CYNXAmNQM6ogPArQFF3G5oIMwZe
XQM7gWg80BpAA6czHabDcml29S0EBDgjcmBA55CDYi6j7JIxmPYNbC8PrGjmrCGWdoHGiAC5Uytr
2k8W4Okr0EHYamefual7A5vY996xcpkiXYzYmy8jcXibPsCYM14fJAS8OL5KIP5+c/LJ1VYRujB+
4b4rPx6b3oWbwsKKnLJbeJ43/HsBiZ2Ex9N4YLTdp7Wk7Kaq0ZFB7xn2laA/xEiIE+J04FZgbBUq
TvZ5WDDQloYmkSKDx+dcx2LOIf0NNrnBTsMmo6Bi5B+tnQUkNru03+8TRQgkGseu6vPxcA2sdjx9
YL2J3VMXUcl4Gb9dQp7hFEknT/A0xdzMl6noIDbLHFz242DN77TzrhK2vLUqqD2qLvAfhQ0N8MeX
YekcFsxJx7rL4NsdfWCPDznG2h5DlUmiq9spI2C0lu7DZ0pol3hRww8asYfSzMrjbHm6uC1jm9nm
iLT0URzlmzyQog5gETv+BGxPHohOE+BLND1PVhKePWIPRRbrKwZQOY3k4MhKIQE6StbqeHDwOL/w
JiAUxwZeY2ZDsRpiE2r475kzwU+dDLvHMDwuiLrg8z0OMu/uPdkxoF5B9Uo9rKCsxD9hj9bt1myK
tUvetce0jD5IdICYg3wMyNkC9pPjipE8JogsHobzGMMS2jsE0wtGh6Eyyjx5oI5vQajY7cHI/j24
DB8kbLc0yEtYdjOn8MhYXz1tebDHvRCvFALbJjGfHlLXiGanW0WQMFy1pZpBI2kPoaNLOFFX/Bp9
3dkBq4FEcKvOPkhAHFt9wQrWCXnsZz4bVj5EIICXnnMfwyRgeCRA19JhpUsRG/IhZOw01PgPozQ/
TzyRkSdDS/eKhVXhNd2kl32dGI+puDws9/O7vYWAfgW9GmyhyAUQTnBvMkLm88zmcQdpek+nHPLs
7QnE2G4LSRU8wgJzGlg9QdJ/+glopxQaQ3jo/dNbHsVvuY81f9AZw4HmmQA3wSWCDFG6jE1bW/+H
TWYRJbZD5Th8gq0ZeKur/fBKhTIBCOOjAxClxzg4XD8oOSG50STKOYvZRXlx6oRQMtVvclslDgOr
iPkxKj6kdmob1ZvCpSbVt4p/DjrDfHJjZFXTwDyhfF1WaZgPEubHQ3laR+YQ/onL8R003autc+6K
d1vmvFozMDhhwGd31qjP9z5iZERPE/y//A527R2fD1j2q/AeInvI+Y60ocKftx/zxD59XqGKDvDv
w9FHszLvFsB8YVDWbnB6n0NsfQXC/EwHEMR5PdruMXzyaE1a4QbbuFH1QRQnOFSYbXI0Y4E6jkGq
NcKIiRrly/8wN5DLPdO+jPbjen6dK+F+xsbD9JBi5BksL8t4d4dj0FhcmwkXzLUSKBMAEJZI4hNY
2N4bnxZSMN44Nck2dzUe/J6NX6MTjGdwBR5sz0df2z1LBoCaXRATbWJlQ2gtBIn5Zd/mG17Jd2Gy
QNXC66c7LJzLNL25BHuqdRc+11ZstR3iMPlU2Jv12KoY/zf+YctXz9NokARJ7gfRuC6AO5v8ZXRq
wx17kCc8SnD/rZU86yhF0oD5JVJSsCfsnvyP47x62vRnR7D8lJRuGH8PIkaDJwAv/kb8EgXtOJP5
fMi5ljxdCSiXU3F+jcRt2/cecXJSvdRROIJaiWQbj80mfsD9kaMUNzQ9YGrJ0Sz2ZnccWXFuohHO
8CkVu6uWOnYZoaSDr2zrVrpKxEA/9J74VaBdYfxyguUm8R2eo0tYY4+Et9ohfG9gQsBK66OSw/T0
TjyHyevcjy4BDfi7Ou5DWeQ3QkUL0ikbk09oI9umbovdW/BGHWDXK20m+jHBAYl/JKQgcUu7DjEe
AthghTH5GvNtOsdxEj0ssqMo1IfEvwXnELyhzWV6IPpsCSd3B606/zR95Jet9RCIonV1coDaeWPJ
cAda/goFao/Is6giwKHT113tDZA5VpYQZx4d+0JxiYemSrF+GAF4Bxpywmv/AivlOD4gAxpXky8m
WZ77fBLXdYlEjfncMG+ZA6QgMwqAR8MvsM+4jfJIYucRNIOTp0CBe74XbOZNDANIci8ABclcgyV+
4bhouifEzZDSb+xz0T4g+xyi99rcSEOhT52H0WsDkRPnOvbv9I3qkGaGVxbDqUvQFp3ZwijXaEpS
hhGSe+P5Gw6ymhlLDIT8CSKMZpNM39yWo4xOO36Tg7UEIRFMzoGsiRF1yN7VPZLqBDBYO9BywFBS
Sh1ftbHCY4o9x2PHaWCpUFWe7Zx/GzltvStPeGRGp4XK51zZ0tu+pZWzpx1nS2UFg23y5K1hRGK2
4SY4CZku+aMmlGWi254gn9SsGY8zUrBErKyUmTuWYRDLBCeLvb1qiXxk7NO8z46rsktxvSHdgE1x
QOVJnPCeGp3PxM08csEHNeSfndzjT5ptn6J6ezemJ+hQ5nAqu3Bg7LPsxbl74s3xZh9BDWw0FrBw
/6INMaW5QzI1xjXLupgzGFp1kS6FkBLXyaDtCincQ/ZzniNwuy13PwgyDRt729vcIExcrI8yulij
kzXqnZ0zcGWA65ekuvtjG/3ZAV8r5zfd2banqd5XOZ+UkeyL/Ouq0Q3zs4ojHpFB2E6VqD+tePoY
i8DX2ARaGpxh9uGosz5WSwggSuULyGmpnlvztSupZW0+DmbfHw/rQxjdwCj7ENw8YYRcdUO9Qztn
lxF1kPEA5TDtN6ILuQ94KeyauT3UkcW1SbDKrGQDYSTEJwVhvsRx59AFsYZadehCKedrw7M9VN0M
D1ColRH+YJsD6Fb3Qu8IL6d7XQEVug930hM5aQoP6mWJqfzoGQE+GXq4x6EH1mXBwYyP26AzudGj
ZLYxunU1iC4dT5FdKHj6ILu6mDmyU77n8ALeJHpj3gByj9AgJg84nlIU/obEaUkMJprJmt2A0TBd
hNFrliT6PmGi0XsmtspvxSXRSYf63WKvYbj0ZlgG2Xv9alh7SXjpEqFMXcOn1LHEJdqT232qwy+J
jutbNx4aK9cca9M8bIhdHlAJ5OskMopAY8joSsN6xuzD6R4vTg24qvmXm30VqSiR1B6HhLISauZA
DbxuK6/jpyhAwpHOLVs5Agr/MGA7k6TWETATXG5zSbBpk/tJKyOASBSAHUNkSXNw0BJGPacT2PhM
6O1HyVs5ifnQ+4jsEUN2W+mDNHniAj9SW2q81L/VHsSLEjz45j4r/7aVCFJZqFtGodRCht9sma7H
iyfqF1rejY6J3ALPXvy/wEopduEmyo2TfyQfDT+6fxjW8z2RBb2j2G+Ncfl9eXCqvVQPahW5tpXN
AbsLDrCzfevvaT8EtKyULNRhS40hQ2NdHyM4EsU7llg1ce39etZK8uCArAXGGaTQAm+3NIBN9f6k
83clqzOKJ+XYZHuvrd3N/7xOj1Og9vm8E4JKQJ7c78piiPKv5q/38oMPucuEiajxGmL0DWby+eRg
f3ylwz70BBKgyVpsArLKtY4b0x2hEV6g6wGxRZ4hZP0DrTTt/9NPsy58Fy22YbacMH0AUn57sKvK
fB0l1kHs0LRn3aNXjExOrJrqBD8902ltBwr3XYbAXXrQbEGMlF4+rWZoSo2lvsjRQCreJchnmkc5
ZeVD+o4x2t8zLf/w4uAL4WoDfJ2gkSO9RN4whXHTCU/RhXY3htemeTVoOmJHD6EB2wQeSCH04alE
F9qJwGZZLNoks94gqTIwz21hCNQNu0mDJ6KM70ucuEdCJCGMOvpXKptRlrU/93buledNrlHZzWrK
QKwsmt7x0b0LENjLwTl+ExjFWuf7skk/4uMqfULfvdCpVZTEmLV6DL7T7nWovO+niCqv9+4ROlMn
qIrBQSUoSaXIApjOtw0AsnYO9OdYTYN7wZYz2z6jzeccq6o5QlHnYWeQw9wMAofGVD0Brc3YViL8
XmYGBjWqHSUh3sCWfOP7ElbHcLOf1c5pIXlX4o1wzNmSiMh5TzsR5dCsYIWEeBXD8wHB6JOZ6TA/
8vMZdexY6w4OgeQxDIAoBA/H47CZQrEekwwLrI98AdGJTmWHpIV0NQmyKWIye6y990wGdFdPIVuA
HRv6Hvs1zTGYNmKrAGrGV/LNtfspWeQSWJBqQq3LPKGCVnEIGeU6Yu0XV/eSBvib3uDnguMEbCcI
mafonC8eySWG5BakjO/0J7YDbgfzIf4FalBOir2bQrvcnCYXGc6KuimPAfhcTpUMPTu4NdHjgGjZ
10r7+LCF2TOZXd8gY2AKyOkMPRHnjkXREyvnNojfr6N4K8BX3zvXvWMuiJaL3w9j7RJRKJEmBP5I
f7x31J12t29jjaqNpt6XRrTQkbrQVLdziAiqhmFQmP752QVVPxsBVDncgB7rAqHSOgfCpeXH1s0v
CM5VvSKbN3B1TzzYamnvNT/PbT0jjp58Q/y77qHaGknBsfYaqoht1Uu7GJB3ImkVJ0izjvsJBKy8
oBbRP8vx/RZJrMAmsWXVIcm+IQNejwzRPr7BqVNQDGFpfHT3tUffc5PGWJ3ko5g+H7FTs1RKspaj
g9Qn/ownbKCXgRDUdDO+D0hAN3u/TZDl0m50HPbgDphOGmaUW2enA+0Lsg2QGCQIZXDR7PKD6CRQ
mNSXGi/ZOzzYEqE7tLG3M+ybNYZ/pw9hIkTXjeJfcIgMZcZf09MKBSRakmtnZPQ7veLm3wwXdoaY
O+ystwQxexadfIMcoCy4bJbN0ZHAqNAKT5K/4Lcf0SRZ0XVFUDVRAbz5L/jXiJWxT2NFmHNPbPTH
zaN3phJmnGZCOmO6taS36Z+3JIcQ8Ty8r1D12zBSY6+jEMjtQLg50mM2kLPd+j2mZz57jYyXi1MU
XutD8zvAJLfw+H+QUgAmWRVFlMKyKin6C3xeno9xVsoNAM0WskeyIOupuw8acoWPH01kDh6EKquT
OIBBL/u534loXJmgOtAm/GwChWme49739nwTd+Lo93sz/sG123vjKRqKomq6pr8gmZ1SvYpNe28a
A0wGsjeP1JgjsrG9nVWEXnv7NJKIn46ePL92bPlgng9rzDVY963yKon0FlyxJfe+uRPIASmrt9Lp
hB7k0FgXeDK0HyS+xpFsd/oEn3WiSXKjtGlAN/Xlii6naCyipc85r8d7Vg42Uk8CqkCkcles+iuD
eXju5QRod/c3N7kEInMPqSvd8MTPfLFPsGA1u74T2a6+ERr/IQTmjGIDw3v9DeXK7w9MbhfXPy/z
fw/MeIEys9q8nh91Lcw7gTauF/ECPfMNfAL/F2bMkWDa6dEDMhhrBO/xOaeTCn/S1Z7KmfPXyVvL
7lqyZVoWCFo32lmYv9fsj9uU/rrNltLxDdQ0yo54PRm8V3m73wiVA8RW23tKx3FnguAGn5zjeO8j
M9gzIYb56R04vbHsIyXAdH5/ZOKP6//bI3v5XvdmUepCwSMz5vkGIJJwBZwRRM9kbs3clJke+lxS
kn+/rNSCpL+9qZfPTj8ninAtBGGeLLQsQOf4KeF8vwMqFWlp457oJ4xrevuS2YIr+mf6fRONEG1+
V+AkmqszzLB+vyflJ+LAt8/NaIHfb6/lmaZVoaiVML8uTkCBTDuGT0Yip5nsPb2EcUUo+HV0YW4j
RIw0t3L3Pr+/ZV3kOp7aPaJnSJhDHHvk1C8U506dAVPTZkNXUsYQRwenqdP6OioH2h9P03h9iZqM
vYAhy5KiQH1Qvugg3+78fBfLOM00Zb5Q2e9drKm6q/W6CWeZ5ofvmJqt1jQhUE8t3Kuhn/VNg0Fx
Niw462x0DMxB5WnHPb2bujdqI7+tDsI3ewlnAWbpWxtWIQFGQmHi0/ikT5i21h6XsY03EFLv8S6w
YaPf5vhHHTjhXEyZTacim36+a40C7rVD0eBQj+5+f2X/LKPXH/7C9TrUl4N4E/nheOhaeNUjyLX7
zDVCv5mMqEDaHBIZ3y8yRHd/Mq9et+cvsw5T0g0cMQTTlF8+43MVl4IpnJS54Dv4UfXv9ix1JqMY
0QtFPU7AmNGM9ZALG3/sIHq7kX3/fF4v/fLVNtcjd1Vyaax2+9Bc7DstvR0yQPUnQLKzvJ9YPsOz
ZQ/oCjYjs69mcF6Ztj+xMAqBkIwxmTnCwCqzFoCkwnqFm561drB1xfEVS5/P1kAu8Xa8ud/f2Rch
7fXeTYEVy6kLP0luH+u3xZoUzw7OHXtlvnKA89ar1kIVq7WaqJbUFi3Gaon1se9PZhV2gHCFvA/G
FKPRw2UQXDstXQYSqE/DwvQPO8fWWwpnfTzvsGrEaPD3u9X+/bREXuL/7vaF7SFeRNEU66OCYrtN
BHqsusJgv2RNR4fEfRQBZp7S+LFarVh1w2zI6+/5bY48Xw+Iln/jPTTRqJejG5St7aQd+mNu5/Fq
KE57sH8GhCrijD3Gge6Pr0NpN6x/nzSFjShAhZKNl1VSCFWnOJ9ieQ6+BYeJFLA+iJS9hoyJmhSk
DJR1rbiz8NyfhOn7Vhwvey7WfiTcETU+aHBysqd02q2D4++PVXwlHbUL2BRlhSfL38RXkpapiYmQ
aJrcGt2A9CTres6A3fL1CA+taRHgRrszg98vqr9SJV8u+sp0UuskaXIW35x2smyN57atowccQaBd
yB1I2FBLQQEnKINujRl7Gy+ALA4pOAnV6By2qEygDzD2Tz2Nj52EBLJG9r6JzI7KHxSvxI42ReDO
KFt9A4hPJ1Rh3g76Mgb+kDG66uzaFd4PfXZqeBB/7AvyT/sCjCWNChzKlCq/HGGcEcfLweDbWrAd
euWIkedQRpRqrY+tueVQ7c2WTOtGGWbIMgiBdZ3iHkZG7e9PWvpx5amGoEM/lA3ztQu4lHnyiIuD
Mu/iw4hFpxV+jHxr6WJIRWZZd/znXtwu5X+WOj9PNzRRVQTp5SAQjOM5lvdf66k11133h9IHVxVC
nwJ+EUW4qMMq+ONX/rievl20XeTfdjJdEW9FUasyv5IP650BuxU+MA0zLGzRpq3N3e6P70Zpf8fL
74TdqIm6Iku6JnyR075dslAPcUcuJfnrwKN1hMdAECzAM5Npj5DLdHXwZk0XXHWAVhVBP5jX3QNo
CZESFTjpJna5zoLn4rbAYZoei5RuyZpOYWlKgz9u9mu1/XOzmqIaqmFIBl/8f59PE98zNbsV8jzt
qaehfnX0LZAYsFJgOLgrTnO/Hl6xUdiok2TcnPqQxFJSUawnIoXEqiAeTFGSOs80Ol16SdPT4VoQ
cfbxVzX6024kCvBFWauCgnfUy5EkNKXwkOOTPGePvC7YjlyEjoCITMB6rSUPIcdLp5788ZWIP3wl
/7nsy9lSSVpyNuUzaievAMTvXyPUlCh7fHRVyAPiP3aHf2p99j+uZ8iSqUPLN4T2rPu2ePZxktXS
np+JAS4ANESckHOodhhO8Rv/utoP5dF/rtb++m9Xu52fB0WTuFoz7OaflXtyhhNxrUAFOofzz79+
3E9bDsdcS/mF8ayZXyXTt8s97qlUa8lNxk6DzfqtwVvi5AHgsSXHw4pP4GiTKoO/soueB17c/f2K
Uunt9y1B/PH7/HYXLzVhk9/2p9v1Ks+FKEGwBib76CaAJy0iDQMdQRLcqsT7S24h/XCe/ufXvxz1
VXksLjed65JOuWEKbxMU66tB7TKUH+ZjZK7gcKYLjAmSqqCjhOjOdFz8eKK8Z8CODcnvT+Kr+v3n
4//2JF4Wm1zdKk3TLzKNJRYQcDKESPCfI1xLY5LDBkWUheu6f4XFQkCsI6JLRCYLYOPnpVvvTgsA
MHarVcYYPfN/vzfxx6X57d5elmZylJoyOfC0VnIvjb1knC7LViGBssgiiPsyr4IUV8Lfryr9cDiL
LS/eUCXJ0FX15R1dOnJdxQYfROtpXTr0uiVyoIB8KwDdGbYcG2XINGeBiP/dxGQXosMf3+Sft/Dy
UsyTaRSZxi08PBEz7ubsXEWwRGhqJ/SFyVSlxVXgMmOhcHGwYzwvz+7vT+HHvfb7U3h59kVdHpKj
wi08CZ5l4mqvPGYetraDm0nBGQ9pPv6qi3783ZJExyFpiGRM/eWiyjORLofyIM2To1/gpHywcATf
d29kNIyE3Uj0B0Cahd8ZE+WCMPtq/X/8aIl6wBBa2ztde9kWLtd7ZlQ55Yng48TkQ3wVrZw8SAU5
Op4KYL+PMdpCjdHGmC/EnP1+ffWn7UFimsjKkxUVbcR/92JZKjOpYzYyg7HFgtEYUBPgOInjF2+4
LtsIBJqwBf8w/Fs4FJ1hOJFGbSbgmUZy8rQmOcUwwoaWpYfxu1tM8Z6PYTNHOLDSMdpTHF2d329a
+aG8Er/f9Et5tc/yTplcBU5l/GkWK2O8gj+JWeGqj9NDGAJ3WmQVToxej2AuwlAou9poomnbwQYA
Ybvf7+ef0XZ7fH6/n5dxbJl2HufsSe3VZi5VR2fVbPWWOYmnI7UfIariLIRo4UwgcvasJWEGDVxR
gJU0oGdtLGLG/6hAfywHZZNen1Ifld1r2RsblWyaiSmxrgg6J1t7puXOcD+efZi8NSZoUMZ4SvYE
kmzmbn2Cb3BWxKDYTs6kHDzmOFp/Tg800/Dpdhh//7Hwf2r2ae7+d4Mv7zA5KMenclCludPv33ZX
Gs/jYO2l9vDLynT4Lm1mUI6sD4xwlojJXShy6KC5SVuet0Eofi/G7NglbGuKkRovtfjjDr8e0es5
pQiUQ7Kkaar4OsXpVOb+cWqe0vzirJz+rddfN7M2jJqwtf62JLjNjuIu9iT+tK3nf19SUrvf/nbx
lyNBl/LqvJe5uLQ+Yk/uhd7xak0mcLh6bdq2i7ty4IzlP7aDf0CPdiUrksjsStREQxNetoO8OKnV
MymledUGMbTW7djdj5+Ojouu9S47of9xla1R3hv1oF4d7hbb45IoU77y7viPNfxVXP/zDL7dzMsS
0aXHWRfUQuJYVNqNyEoGZ8sbziZw5HCKQVRwEu0PebDFUCafuW/FbGBPSay8t6pjs/zriGx/+z+3
I7NPqgITVc14Kco7YlXHdV5JfOW43lveu2LDGs/5jFIkD0d7287PrlN5PsVQ+I+O6WvE/M/FdYGp
iG7iy/rav6dPqXjkmSy1AMZ9kqA71klz7sjuw8OmkJSAeVoGD+y0BLhY54UpOZ2h0W92DTxxko+Y
NQBgCZ9K1McRrVszSotEsH/NqfqZdyycYz/p72Fs7ilKsaZpqt6+ih44kMJQeEaFk24qI5Tw0dAc
9eqlDNxgy9/d1l7g7lxhh6HunuLBJOBl2ayBngH2sT0NdBT2CEpWT8lSp2J4RwzGQUYaafD7B/M1
F/rnAdG5yAxddcr9l5bS7MTJPTX5YG6e4jcrDnJ9lcrWqtiguOlpkw4Onin+ON7p7cQ4ZnlFMbaG
6oeBywT6UmcDlFyeu/tRdLOr90ffMGCOnOZ/zSN+rHKUb/f5cuA/kotsZCVfWCsix48OzoHzWBJo
08vDeKhG9xDgIIODUQTPP6SmP+9o3679sqmcL3VeGjXXlofVAsPD1rEsxs8HBqZPauYo6d3xByl6
sj0t+yl7P8NTqfW7zEkROP/xxn7siFQJCLP9onRE4S+lR+d8S6vqyP5aWuui9U7yVDdsuhJjtrfD
4OxJZ2en935fJ1/r4HWdMPfERxtQhHHy66YiJPdczVNpfsarRsM8u0SRdLVZLyqx9fOr4h/rQMVA
KnFVYlOxE5gcNP9a+xfVF5eG6EGBTskUx4GGzIsxYJQ0fCBOIJQCg4VTTyZk4R147g4NEW9EJcR2
rUy95uKmZDIsKyT/tW2z2FQ/Ni3BUXqAJ+Q4AT3iTIIfKAoHmFw7WYOcY5cw3SCy2sEDo8fMOxNy
WGGS6pxqvzzjdl5iZDX8xPSEgK3mrZn+/rDEfwDJ9jxQVVPWNP4py6/jukw1LrIsKyLfgYBu5IHG
bHjn3mESwo0054TiPGClYir4DE+SKxvetjWImoroutm1AXdj5+AYi9OO4c2uKIcHCC8h3Zz2dgEg
7tjmMoNXw0PvJxcPkrkMoc3P58g2zmHH8JIPfXASCbaFj/8Y6tgaoanL8TfKXf7eeQwSxWqevUK1
r5gBXeHzm/0aNTfBvHvXIH4rdUvg23vA8PqAlOLkHLdpMxahTF2cW4o7cdRIbVlPS2PoXq5FMpab
hlcsjUk8INNC/8hwqdqJRLV0laZ3YwJMNX63H9f5de+J2AG9wc8Q8BQ1YQKNYt1GRJkdJyniBXLI
OtCLIYCPntUf1clXY/DPOkbWD5+Cs0gRXk4jsZDPybUueTOSLQ7LVfaIbhhiA+TTOu7tBiNh6KUN
Gpo33hr6S/SZp91zxnuDzhqkWxmjljfEO/gudj7k9d2pR/XbqVvD7TrCIEYsIgOKO2oWFqKj+sa2
k/ZvkK3hQsgOI+Lb5Hh3yE8enCbwDaPOG08Rikwy3D/+sCQX233p9bdqkiiJsqYosvnVD3yb4KR7
oy4E9SnOq3GraCmRwygOxF/87QlN/+PJfu07L1eT6MFljb+DmL5OUh/PLI6PWirO1WmGzPDUyzcZ
ORSdbbUwPu+DZ0/tofhkWonFbzeP7vOMuhovsttSGqHtzef5x36OzGe3/2gd3VBH+Tls6g7qhL2/
7x/eOV/NCY7M0XkljiEWnJi5Pj/jLX49m/Oo2YAET0gynF0mVY+zYJxPcRrujIr36xLvGtg575d5
a5qDG09DBkSXOFYx1GcwJtWLdV+qIzk8YeXy+17w08wW0w7aZFGTySB4rUDy50W+X043cQ65ceWt
s9XwMiUcPfyAnr+8feL3xFiGWJHWKCjxTJxapMEuGNfdP0qhn2pUSTcljnhdaltn5b/nxvN0iQ9G
/hBBiFoRJauesb4OW90LIbJzikd3r+3dfRdPI1jp9ob83g9y0KTJHxWq+A8Rh/2Rxk9WsNfQyBT4
2j+/rczzrTSTw5GHkob9yu3rwRB+KpCvacWf0Ccxal0Ru7S+DtaX8P+hD0bexQ02EHtKRGWfKq7k
r/qCvRJc9hV7hn+gh7FhyqaIcR2MCxQasLKFzkTqtM120hf4X53LOZihtAOhb7oUoZ0viGGCQWiY
4NtsSyyFs/PRolTSbLtUx22wlbKKD95mQOzLtDP6jCIbO8iBjy8lWbs4DMAPTG13TiTLplxsbJm6
Dz0bZOX5FOUlEZjaexCoIwLS2aWxvEcfiqJ5Caf1gGOR3Y7j0D1DVL7iECcHpM9V3c4IhvHYDDHl
msFnA49tja6K5XjhOFSEZ8LeXbRa4+DSnxInRd3c+WO1/NRntjM1GQKEqRgc+f9dLbeyIxwflSgA
09JIVUTB4fLQPzmzsFzCn7PhXwOGvFkfMMfdpQyyoPu9CYAN/hfWbOL6LOnPuov/GvfpJMsF6cSx
fb4DLf9xq/+QlL4Wk4EFj/blz/E6hX/kR5PSBMYNKnQbSUdPb8PK7htu+Q5TC8meNbqB6kBo/T/C
zqxZVWzp2r+ICEE6b+lBEFEU9cawbxE7FPn13zP3ufjeqqioijpRZ9daey1p5syZOXLkGKvlho7Z
BPswAGu4Fji//Pt2/6cWMVvs/1/M33bZ01weq0/TdCYODXiW7qOlTUijMM2ZP6ZDcPPyEY4ZLEm3
cIuXE2OsDL5CWx5WLVM1LIQjMkx3vFD+/cr+CW1RTFgVPa0nyzqX+Nc3euycjvdWWoo3SnsN/xPv
K2bQm0JoFo8u0MjZMD5df2pTgFtbqMKFuI+ut3gEoaeP8JX9X+DlPwUlWqtdBdaCqtCC+1syKxmd
x0vVWgEW3HAPv6tMz3aiXtdWOkHDANrRhiSPmmdSe7qB2uxlYdi00QfHkR4z8o4AMD48J7hezp1J
/fY/ug//eXl/qzrOzekAReinTPBbYEx33aRKhNYM41F36zcwgoNOmkbQuRebu2EtETFIlM1bciX/
SRvA6VBgm1ZtCmsd5zjBPOHu/MdbNf6pCa+YPEDdBGyhKvjbNUrdynxLUiniOjNUzIR5LzvM26Jl
ta17iGlgBHvqnywDdiLmYQypos2AngAG2QRZeESM7GFThgdPRxZeCtstX+k7l70+CbZX7Cjq9dXW
QsP5SH75GnyzqQmqAAuV4QTEB9Izk+CIvmByIoZ1sNLcwlHCawHWvL/XK2f/3N2Sg4dYG+Puf7w0
LDNJQExXSUI18LSntw1aJIh5OD/7MfXWn/Ea5gyxHbF9S6lcqPytx08kt3HeILvnNgXD34u0zqjJ
gwfh8ALAMXvPGMUkViHEDxqdCFuD7ZOoid/i2d+KI0+YGc/4DzA6fEmw3ro70GBfCCPyTaRD+EB0
CqKphj4jbrHvj4tmmzBewrgAjyw5mgsBRxrumTP90nzBEuNO7L1XJLLjHj+EqllNhDese1xiaIuJ
odWdJf0mFU5qlbVYvOyFDLPlxOBukiOEI+QI3mmNxYTz3ByKi5V43Xix+Kp+bWlOf9Z6CNtNSSA5
PJSIIeILhmf72y7LtC2iI0FvXEfT79nut+MAjz5xX1xF1kPs8AN1B19Ii4lEJmrQm7+0zM7y3F/E
JSaCxUpJ+O3YiCcIa/Df/3t+JW3vOynB52wzGMmsCC2l18VKl74Rb7vzbG9iUPziRZZczuzM+AdW
qn27ZhwUKT5q3/nXAj3BiR6Oqj2GUOTi8kGGY+8ZWrc08NGjwmrob2FISQU+mBbLYL8cqAdr2xML
KDt5DGre8C/PsmaYZRcvm17QTb1bWb0eBw9Idw52FD76sdsvzpy9UBimUVyw3rKpeCPZuMJ0G1N6
/sFf03Pnb7QkByjX8bOodCwHOKr2MQF53e2pWOJI/3Wi5DRarBHVRXH1HmhvKzcrL0QDuzPYXhlr
rxH9++jQp6GhYb+5JWlEeDPBrfHpCUfEGTYUoaw4r06AVgpIj91uOsh8LvAv+Fqq6qN7ewYQvvaA
dg5TJYN6zLoTvhHq9DhP1yj4vibLMGecf1dPegziRse3DfZytFJMEyhr9Un/F80WzJ/ASX6A20/7
AX6U18nVZ71iVBxkWhO9oe6zzYeIlbCaxT5gq6bdTZIg4tVnLlWPIDZgT/ZN+KgJPZsQs54OSU9u
MNbHKFvLmfB+wb854tTHd047VA/6/jvy50fdiq1dbbiNtZzj/HRnLs6yNh976EaK45JclUyefgr9
7JJK1YdAHaLpL01xfaudgiEBok0cF+0Av71LaRclICRhkykT12Xi0Q8ld6cykUqJbA+vfYypsaf4
2T7KrKvyzDbEh9GbG0/LLd5RgadyUWjMksUbSKOGtwQUYrB5ySPNOWRFVGLeFhz/XNoCJedGq4eV
X736YgkXwh85dyIScfloF0gc+zudSUhntDRicsQdKvTsGx+4q7VGPINqcsm6jKF319XuZIXIDRhB
2CB+/if3RHSC0du0tUKB6/E4j+MQOXldteCG9rAiYSAYHwVTuHoZoLJWmKZ3ENF0nfagSJCyMhzs
sKDgcbMeB84MzinI/jUNIUR9LGaRT+5NMKuo5bOjRw9698F9z6EZQSUKPXNaM3fBdJoTzx+zmL58
HQ7i+VvDOswMAX7hofpKDuueoWE6ZWLmkxFQ+vhjpl4TjAZoUHXXy2EugxezTPEXsRb0hvI8v3sL
+qsLEpiUCUCbfP2tWAudi/nd41B1vcXST9I8XDqiyxWmXustrPAeMJ0fjsLvRO5XYEGKiy3emu41
L0ELUk/cvjLlHsXdL53w5qwJWb8smaUhX0FrwhqOoG1b9/E36XmJB+yo2Jh2GuJIWL+3z3EqmVZq
KNb6PUSJ5DCaNV7feBOKXU6CxRqK7nVjFO2aNnnICCqjY1ZrWLDMyC2giFB9sH/RBgVNEqRT5LCs
tMRwYY1MDh7Lv6Q+2rowGzP9RYLkuhgDyLvO4ucikHxYE5XYbPJZ/JtZYQ7hGQwBUckYfDyyC4TO
9BOLD8m+llmhVItEjMY82e3s4nW7pJrB8hXxMvQx0JxZ642Vfk+gECfdclqIM6iqURwdfN3keruK
lT5QtumKYXv215lXqQ0AzTTcnt/OrqngKB10e3RgwlpsHzVlUOTruIUVXtxcixnJFbTqS3/9GKgY
sLMjDuy4sHkKrRUQgo7qdOkUdJO6ZxU8Je3FOybF+fQl28c8/OXMe/7g2L8j33se+ENBgW2C/6UV
9UiZkliKDEO7RyBdMCFY2O81ohCbXzq8ohTb/qyiiZqRv6PWF8pI/GwTcBlP2eZdn7nqj63Kls+k
O2I5jNzG8Vn1pIluMRHvz1fkplGZjpGrkO1xhYsxMHTJyd3BOXSoW3MkUhI1wBU9guaEbfIetyMT
grV3MPHtjua0qIOCvRFvzgXPajdqfb9gbPdjDRG5LwoY81DLTzP8ts8D9enM34y8zWsHwGa1MvvY
6Vj7X4Gp7w9B3I8f3Qb8yufS6VCtiU3uizl8X8tipug4Bbw43uCPJ9lAboxCD0QHkQEoomytOVgI
OOtFOVp0O4jgep1kzQYW/8io8J/w4ebPIkWvYHWIUMbGC39nh57W0aPdLRxaICefTQalZzM5hJQq
wQsHlDPIbig5p0kuHq6H0JLDiwG1unqEG3W/IAbi8GKdN7XfDdi15vAQsTfDCvV4hsRcQhF5QCjW
hzo/OmGu2kk7FgnKZxiOQG4/BB/2UphzZDqz5YQm8jrMcaQAXx2H+N1d2XI4D6Tp4pYv+LAw/M5Z
LBZTey5rJmzXgk93SACGd9IURmV7dL0mJ7y8SDmOJreOuNACFR4BXq1/IJb8vvJoI6lLLjcQFPwa
5gtDFoLmzHGFl8sBdQW/nJCB0ze+ZM9hmhtviwZ8E69fGTFN7G8gBCQYvjZOmR1G2Rel+0rydKGx
/Uvrmi8W4c3jp0ifKxJL9cd2FruQWaGThLBDl7+GZJbFldZkcV9mO0sknzkmrWf6mdf29DCY0Qj0
ptqwLk4O+37b789++xnYudjMqRZ4vF7rN1kfev108Z1W1vKQPNEJkK0qY7SryoRj0C9pnSYnSBFO
0kVy6v8hGqOlheZLSjPt+UKUa5mVqAALB/ulLSNzMlEPVmbSiIT/TUJjMsZmvYe51j8xic0Rowsc
5GHESkPvAlcY25io4yGrTDqIo+SEzkD5BQzacLCxSg92rtuLRKTi0x+ezppIKIlsJBDYi3ystcx4
d/hn4auNX9pQbyA4XGz/2pcW8tX5znx/yNFJ+B2GqU4I6816lq5EMuGBCuLuratsVGIKsVPySsLN
gp0Crmwvg6Gc9ezNPdBz3CqsRJJJqRkKgFd89kZ6CKkRCYNhZ4yxRBvFlofiuKUV1Nn/W7sKh0xL
kt3gq8uNQ2voVu4QjkP+x/KHrjkB8ejQH7A2j43/pTE3Q2cKrTRvyELDvJDzMARKuiQlXRamAaQi
R9vhIIQ3rHIy2rxxoEQcpBRuG70lvQ3n9HVp4U12mlss0zj+pf7OxJ59SWUtodu/y8uFsgMC4BGh
A2O95lrCzkUAnVdMesLX36RepexJtjjdSzBSTulh+Di7IZv/FKguskyh34xOyMpb8bW155uRNLr4
w+GQIOarVsi1U4t1yO26Aao6rEqjf3VGI+Npj/LL9BmuG6cctX8sXJCjwKYM9bcgXTxWC3KXA+Qx
lKbX9Id9bVEwPSg+RDk68VDZUqNFJrCXYhWY3Nhvwxqa4SjP157HmMgv4hbFrgjxlzl6/sXmlfrk
d7fVPAYbCvF8Em+C1CNMn9sLcamyc2HUwUP7ooRlNQghXWkQTzjoPPNneR67ucH8gbnXUV5GIwvp
/rS1T7lf7PiI0ckmOjPZ+ONgwZIDrOqFGoTFgoMo2GIU5MowgBxtfaPwFTHrvWRU2t/d16zUncZ0
C8agQx/3ZeQM9Bmer5/MdYfNaNSZk9eSGVqkmKte5MZDsl9AryGPmM9UNl3frw/OsJjTyLCUmr9I
A84pXEZs4c0MtEbI6yDL4Q2EWatSW0MVkZrRn4XAGnwOMdbtK3NwDABX9JLc+OnGP29wDNy3Nep2
uFwWpwpxInbr+DJ0+eAR8dJCWawJNvgl8ok96EO3lQ2nl8rmMp6UzqC7lzItWlqr18mJEC+YvJML
Q8xIJXMQlh7DuQEB7ekfIOanQRRNjgHDxzYSqtLOiudM7n6EwWL1mA+6UVyqDBx3o4G8Ws1vK14l
wnEaxiH+fV/8MA5DvqOHbJgNHR8Iy9rTBtr/rDtUGYAkxhy2FfYDT4wKRTH2YxyNwIwL1uRA581C
jqbcPSBEpaRYIi4+wRUdavxrARx7XjPQyi+COxLVPvoh2A9a57f9Ygsv5yPJ9dn7EKjuLy8uVAfh
DHN44iHFxXXF+6DFMqIiicj/MrVjvVKsifa109oGJfC3r57i3tWBWR5HlROZhZxEuuKYNY0ZfriN
5gwd3EZfDGZo1jynn7Abl7gveq8VhfIyIbs0n9ZCsWnjoerZcVPDy9FsFHv9QeexqPVY7Vrlua9z
YJyRQGHVLx2C79lZzsMnUmiCpUioIBfbgT0fRJY1pswimfEPppsTC6QRe52CZMdJ+xsW/g/ZAEu7
CBsZufY23Zf1Vr0bM7/OhnGYJrtA+qM7iI0LYqNCiwn+kX1GAMtTaEvhMevgj5dBQpx9h+3PaY/e
ETEh8vj6NztJgXyYy5fsfxi42UQ50j5rLIVETkPYI8Q18TJXpLC6rZROv0T+cKdV7lFNanmsH6aY
AjVu5zN+OEwdV8y/4rBYujzMj0sm9Jn+nG9pdzshxIcz87bXgFHwEhe0dnCGphcf8l7W9HD0Ud7+
C/kQvId0B3S97Azfh+R28wvG2l8ogpbOZ18QAxCSQnPtID5NfbpfhPuJBN+uTT+lDU9PR5PiL7IB
qNXRbLrn9Y9t+HFJ7yp0XpzOb7ySFf9FaxSRy5O9oi83lFf4uq6YQUGBhYWFXuLqck8Pb1c0Rod1
qJRCUWkjyQHT9FjSPGGN4Ir8sp78ghtSR4gOMwl8irDGWCjFj24C/KuHiQxNKGB6Tcjm3BAG7WH7
K4gCZ/f4BFJ6Q6o+4ZHCtLrgRYm81fjawdmddJxVLSUfrqtlfYjJR6vueJIc9rCYqK3XuE4n9BV7
uyNW206WfWosuPsZaCMAChOEyXgfZBfZXo6yZnfOsNnukknSTgY9ofWArAYdsWVpBcoaK3c2i1IE
jP6XUv/9nR/Jkh5qcACbbWhCPDpWAGHp6QcCezHdKcAcpEeyXFoEb7wSpq9gf7y4UohdgbDHIEfm
SgQlo8b25Cz+A4woi/bffsDewEezj5Ie+Yjp1sGRg7fffMK28kheFa800TOzTc2/SEgeBei6oIl2
iGowNoWWCIgLlIBPWFuqvNL17IUMI5WVWVrbs685eN5Oe8EURUBMzfAENSm0MF89OhcDfRhruWuH
PD3Zpekq44b5dAAAE6bi+0vep2R15zSzwahA8ZoYWdNV682wgP0zVYd8Lp8ff20ZDb12+6KYlN32
E0pYybwwFsOEY7xEFzboftztBWcskZ9dAQTR5xO6xhcwM7pH9ofRDev5cD51LkxYxUO8YbG5Ohig
kK0nPQPG/Z9dvkzJ+8OptQwYLjRQMhn0G3xfyR/t1/5nIx6CSilaDppHfoTawc9CmG56nTEpSmuJ
kAQK9LWvXZs7+EJMe7WBIT7qfrIOK9w2rEcHFPUFPEi1/3iQOGr4dKAbweazZh51tbLnprGoUPjI
JVSqIHhmKhoxkrPvm6KbILpwD6I0lTzoFCUt/anga2WX9LfeZ9TIR4nL3lYf76kOzkmL7A56muu9
Tveo63URCFLcoDdEWOaaZMzFshAzczQe/8JJ6R3dvX53cd1gymwX9BxKv/MOMQfk7YqILXiNxNWM
begcY1x9lv2njU1FFKH3uzXd/VmMZQUdjLNo8ppPKu9szOICBC5P6Lbu9iTPeH32lzbLiURdkNQI
awgwWmyXG5aHKpSmiwKdZH/2L+3owRJs0Y5Fbk6k4p2BOto+Ny93KTQetaunvaO75j5BRgFoMR6p
ARkF8Pe4OtOZHtG29Kc4hgCjHjy2OW0xgYvXUZ/hHrqA5PPHeCvFXStgHfTg8E2BB2bkKni8uM/K
Q/AG4hrADz1a4kO5wUhlOuCp0RBU2cqTaGByNE9ryucn5bNNxTwe3yb7p23bndnNIjLLcLZnQ5zM
DFuCqDHkFkHRCi1aSboF0bYkgWBrOwyIr8wT+rezko2Moy+iNVd/32PPLO0pVc1xmPSn3XCrzadb
lMHQ7fHv0Ols0+COKUCN/Go/vtMXckAFIUR4ioAL7y9chXOebLsoKYJWvyvuGnMXWPzwMHpjAUVr
1nVGN3yPDpQ9eK/Q2EU2GOW+q2ujHkvKBxVNw2pVQh+Eef+TNcA/SbdWGrZjhJkFTnCAv93kjfOj
Z3QQFbJGBqW5SHaoQXFiuvvMV1/uzlm1Aj4DwzELiy0WC+saSR+/PnOT1wnp8MfNzINF8DukNG/t
hMh3GVGRmfaMbtq+BwLeZ/Ol17OVks4/9jPvTslLw+I36QYsdUDIL3DvV3emNeA/Dsk6+HlqUPWK
wr6xvxOSm5sF2nIRxRIIHLUGCM/Ru4JZo3VanyJUCrv9XMDBKU52w4+zXAArPR2mIY/cMquCqJ91
eMSB8Qn26BKR/Tv8K6sK7K71n5M1lfchFrAWkqMVCXE0qOanceBU7vSx7wVOPzgukIAScFbGghnE
eIpT4gmTpAEHFtJ4QwUSaV7Jbrb/wRBwL+OMj/hagboeZ70hVtF4MhtWVwK6tb5FNB6QwYLDd7y7
FeFYweqaxx+8xEJ8E0vWKI4e5GHkrFTBZKDHVczMah1G0f6WZN3hFlzbinjr8OSh7wqyNY7U/WZ4
ZIctYDBwk9nDTr3ZTKNERLOa/fuyEvCQ6cHhATnMLk5By0XPgzIWotH0iB5DzMGj283HVVi3A5oZ
hynhDr7yPVdO/NVykHyIxAaJCLm1BVvE0GyTLCbYv+G+cSAuMdU5rNmu4R9mq+wkyD4fPM7VH/5U
POL9wamf4/0Bo2kEDoGH3KyXH/2yB7l0QBAkP5P/YxxE/YdRnL+0A//W5lWet5PWuaGmPz3yHK5O
P+kCZJQBheQpK/3fx5WxXdIjREzm/scWu4akx8cpz15NxsvB0q0Le6ywC0gocNI2cwNV8/9ggPzn
Vf5tbuZ91C7au+IqZ7NWAAFCIF+10+8urwXqVZHjXyp7xJ4FSIDI/gxjOgi3vu50wpiix0adjH3B
WUC7yMyVbtj/Tw5E9x+Yy395lH/r5V/1bnX8Vk95cnqiLJfMtA3he1GPHnYuxjhAxfzh5l5ahZHg
hqV4ZI7iuEKyai+4G/3/IDro/3g9OhP+umx0u/CJ/trBb6Cg6ssvehoXqz8zmZPQ96hh3RVm/V0P
VIGEvcjzS1AZHkaCoIPUECVwJKR7TLuoDasQ+xp6BEXcZiS4aLcOB4+UfuaMPXNg8xNgx/cFHTa8
ru4075BqFyfXv/eslb/rgvwhbPyf+/jbczXPPXX50rmPN3tTcEvWxEoBT1W2eOmMNRNsONAunvDS
Exhu/79YWf/4KIXMhCkrnR60iL8+yp9xXX4PT2gayfTr0szIgfh84c3h0asJd2AblhnTZt5FBe0p
uhBP3yzOdlB5THqMDc6l/3gm4t39nT33R/fizwXh9PTXC7q+WlwwVEgs/WT9SXOh7ooGpc+LsyNK
gh+9Rpqd0+2/f6z+D9HiL/yLv0WL31Pufq81/ItrM9Bmp6fd5hcXZWH7rFvLGJnQIS2gj7SCdYR6
nFNOUHONP2h37ylnSUQos34WFdTXUVDk9ZtxhTq0iqq+1dnyNiMUAPpvzESwbBuocQV3iRLfvg9o
gJycywz/TP+TYNPlt/NSs+50TcZk2eQNCPNcZe8/7lYsrL89ZO4WFQQG15hb+7PB/g/t7PBo1O+y
euMeMDnHvZ51MCwMKMITzqfMZOhZZ5+oU4A6OireVwZ86DrKvgw8IEKwCiBq1P9Rjm6t18k/JBWq
yt8hjOYXDcLGrteKUJRDIA0nz+qFjrV6pvQW2wz5QZzVJjfmZKkQnUI6YND+tQ77dlt2/mt3/cNK
+stN/o2pDfPn8Cu/3CTP0emNOz6QDer0MpJAPN4ARWTAF2gfFOuzjmevTAzTNOffn7Sm/pNyAjJg
8E7FcKbKXMxfF7RcXbRbRzdlnBrKRJ3rGaKtaW/UBpQQOG4sE901wrJvjE/0oSqcrvWBlB8GSvLq
P/o48PlyWPGTDG1AFgWIWBzH0DyEhcvZ7eXG+LJfMvQ514bN5rS/zhA2M3Bj6KHKrWRHqpH9YdwO
L+ue9/aukRiPNTMVb8qpPH7Rh/cVSnI1usW9QCUfVzMj1RMlKwcI03omcgoIYY6F2n54wr6oZbLy
iPGDhKFV1+0E7fjqmwsFOwwjfVKc+STu2NhNqJpnj1UTo5fvHWBV6O4RMxcj/KCR9VrBQwdyR2+z
3/TxfA6PoZZLseo/kPQ0vNNgOWmGSmKk3QBhWGhG0IfdW6DbwslCeA9o3jX8+tXggltLvadAa3E2
FHykciTP+MLoO+1k17waKJk24xdHzG8kKDsBpZGX3ZBrN5HkReYwxPcibACzHqNvVqMP3KbXid5/
M2IiBRouEgrjo3yuL4WPQorRkDSzHoBj2HAwhF30vc0YVfEJothFO+/l740affp3JhCuxTJWIqmv
Jpf1HYaQGXVQAScQJPIAoX7PnMihhlMIT+Kd6lH/cPNP7DJspcq+jvcHMyehhrEZaMLoA+GzMm0F
D5ubaIAso4drBJhE/TzIQqiHIC+n7HWU2XAc2BqzJ+2Y9XIEY3KiBe1atDO8c9wMT33j5X7IhZSM
La9mHcq04Byj9Jx8J8dhuZI2HUicswqRzs6QGviD+XRNMQi0OUajFFseda/vFaGc60hGsETYcqtT
xtAkPa6w8cFXw0BHGqr4ESIPrhnCt1La8JE6zjpdE0dF/wmmSLz5YU/0rsXUxEeBGoTGILfWpW+8
OO17+S97zmAjcWt8A5vE0xRjHW7rtcefqIMYIhrHG36ACGk8EVC0vqoHTYvCfcFXVWRQsVJQPb7N
bwt+2XuujPTRN5AokK+R0tfsD665EKVzDG5zhhSLX588X0ErtLPWcUm0bjto/er6MSbHV0aH6XLf
62uz37QH9fXY2J1C2na9S4aZF+ZIRqyND63TxToFxOQMLDnQo2Miz82BPrhmUojx5fg0RdYUsMRM
9EQgJ0ifb+tEXj+yOgE8kjZtqMUQER+T1+SUYWczNOD1CARGGl7QW93edu+5PEfb8b0zAcXJrhYd
w2rmKhni+Ll7ASNPPrsqleesimqFY5GB+WK51lFU/4zPuRxf2Lv8HCUnPHs1/oy0VTXmvvXRbaLe
bXNxm5QpcPh1ptXWl2Iaz5PXoooe0XnYOtJIhjPgUc4wyM5llOlttISZrGagMXJ4D6EhdqACcNmn
zvotBca4mmIf5PI9vKKXm8vWBF14/WCkSjOVns4lklLc46l2gh7mbbZWcOOq82X9P0b3caekccnq
fe1w/o4Z92gKmmZbFYm0R2ZOKRJ1uiQOZeKSI4SICH+ztaTpF9vYLXx6Oe8WL8TAnU6Br43Lcdby
AR/Or6y7PuevqVRcdg+MZSIuJzSih2f20WxF36VcYOhDbxntnaVNX6aePBZilY8fxRvArFxrc1rL
Un4Oe8Wnr416g6a4jhFrn5zHp8kzhfjA9OOPHs/8BOJeNClvSh5Kubr4TX+TV2MRekbt6rd+uY/o
sV9S2JkRwgoRRDju+Dup/dOOx/3O203lojjN19aYhhNQqF5oOXnyELi5uO7OSWeA0TGioF2Ls42G
5UMYjb4HNUvUbOJfxte0T1DRFIWQRw6JS3OCffdUD3QGYzC62NbU41D1wMxGj+ml4NDgf0v0syuv
lz9nJYL81crcC8+Rc2YGBnab8WtlsM93elKmze7GsFWH9dS5OwqKb0G1wp5j02v8JxcDoydFwxal
ZGDM6posVx/WzxY74gj/XsPFFkhNtA1ShbX7gj2A83KdvoreFgIdwvfHGDZmLyXv+njGFvwzPdBg
7mP6upaI39ekTTnL4k9R4TzQ8Q/kq1kXJ5sJCFA3X+4qWI0Ejb1xtRk86s3e8bf2znk50oJ3fN8w
1Dg4Z8zkwEiBktd+LRh2QC/19INjWD29DXt40W2fW9CGK6P1C2Xbhg18jaXdC96bekVzFKpX0MS9
Dc3fksbIj4BG7Kv353g5uHG4X1Z6dk7eA/yHhsaYd4XEZUttvG53GhzB4XVG6QJBnCdB26g13DdN
jM07raj/1kBdbFFwJoiGoy4KcC//nj8CeXMIzKQ3PvpMdvGu9IFKUAaXzI7zbr+MtO3rZUtxx39M
lRHelUxEiSyMCQMSgAHZEDAT7C8MHejG9lqaWf5zLK+fxTVt4/MQnfJ23S3eqUy7nolHuDNApZBo
Z23XuW5v8V2xwWPEAJA0ODuS18FhpRljsRU9c0a8IvS/J9AbmZnEnBogB4JncBu+x18oGZLVnvug
2ZJms6aB2IG8leQxkov7+AmTUh5jFwXO4y0nr4FcYMbB60EG3rkghh9p63bpcNk4oyVL8KNbDFMt
umHPdZg0BaHgxMEat+iO9z/rz2ffkHYW5Zqf7Yby+v6yPxWaudYTxTcWPbpcpXMeaQPCg7FuYzKZ
nAY7R+pldGYZcKShtBiXaJtkywSb5F0vv+x527yxpdNq4Ne4U0lQDEFwmeBKHwOgk+tQ3pgjcibU
q+1T1gHmnegwIXrOjYz6PqYDurRVWJlM/tDfhsny83E37VhGfFmfEPhvL3mH8Yn5UxDjBnesck5B
vSd23YavFakyf1IGegbb5oiKd9I52+pEXUClnHZG3fkzvkzvOVqsd1oGGgWLmTfrr0zfXi5QhqgH
3YLoptCFRjhsd8XmXAouGLeMvmgE3UL++HpMoCzSmGNgsTM/xcvhu8UAg2u99aXI7CNan3SSA5WK
iwbyEPozlzanZwdR8kE6NHoi1MwKpY8u24fRe8ZD3B3jblCxWqOm0BFcirnt7ye805sgEHGkgQca
grgjNvjTBvM7fNJeMzWgeCI//o4abAMgkq8AjGTaL+QlcNXGVWPVKE+SpoFUL56qTUOATg2Qv7og
ECiDJ4hwgU1orHbsLy28FIsVnbprh1HxxdFrhBSI1Tb8BCJu1/yTdtBKX9TFcX6H6irZTTdggpA1
B5bN4AadYabar9aRHiOh9hZSsSkZPE3RJrq6l8l3d8mETYoGh+jlXtHkW26fhRacJowIVvaNaTgO
xkHpd32ex3vd+sdRE5nxd3aAavXFeCEq2fMM3zQY4vF0SvdDJY7QrDI7LZjKC+6ugSy++06PkLcB
efFeqJ0OEkiApZpfebLfm9BoFakXAB2jFAzsvpIjm5ZY6DbhBxoxM9lmikztVYUL2eCuR39kUvkX
8U1B0thoeBqcYukcPTiOPmhOe9RKGknVZdJ9x7dXbAgNJP2VViJTvM4O2G430cfMbu++8YtlI1Kb
rNtwDBqJ8puj66//SPQO0w9kc069x+7+DniO11Yi/nAXRJ16qtP3fHdRye4Eyy/EW4Fv4zEAL+JC
Ld65wXBuVOd9weS+2v7YHF37UDrw7M90jsCJz/6XUL4M1J+DWPClTeA2/34Om5OY99lckKfz2sY7
S9ZNsj7EH9mFOH5YtxiMwGP99M1JN6fTxHlIGlRO+X+G4jk24T4Ttb/Y0SMTCTtkzSqTx6Q72jYT
luN3BiNwDUcnv6ar6zHCoXR8MGBIju+308AzH5Z9Ur1SaFZfQLr3x8lvrVbO84MduVvRjSMXfIb8
Roz1Qlp6dL5re5lcs8eb+vzucS5p5KaxFD9DyCkqKZOHSX1G7n8bKob9lL0XoAJLJ6Nzm/1EJ8d9
VI45eQvBb7sdG1tzQYVIJaHZT4aMNVq1wWn6zJUMqPoyxWKzJ9BjszCzNnyMftGRVm/OkGRXBwqx
EUTn9F4OcDEHpo97eTmoou7BlQ/OeXYZtP3Tor67WFy97Obudj15DMrOVrwU3bSX4vmJ+2IzIxMR
84druln0Q9Tiubrk9+i++xYc382GM2C3pPsByc30Hg+fXOsJS7fjKNzCqsHNwYPGbBBqGYFISGfp
tZLlnOMPGXhNE8T6UgpgL9LiF4q0+Ssl8V+caRhb8uoeXcbq+gWtdHzMqrUykAGy9hj4PpwuK9ip
Vhq0Ol7Wht7iYW3QC52fF+cRPLzOuNlfjo6eHoZ0We5TffZmORMDV+as+7SU8bk472uwhuQIJWtv
3zj9P1j8SJHar2J5IPhD6W16XHXi38W+iv48bu2Gfx78mCSLbyNaxczI3CAO7g6bur/EUmkAmjK4
TLspvp1rcAJGj4pL2s6hk5g4L0UMC7pkdfRsnfu6M1zUP2e565H2ncMriTV83eQxOefdYUUjDsp3
RQjqxeRG+gKa0uAAPfiY68j4HThQ8RNCcDgmor6Qij6Hn/nb7/RpdzfzGyo5BG4egq9QSVUevfPk
Tz+dI/zpHYc1rTxYccPS600VAodbzpvpwzv7unf39aKXt5NHv9loBwcFihFGTtE9/eA8SrGyxIOO
CWuYwA4HzPLIcS4HhJxoydrxmvCO4xN80d1t/e5L/Tvt7+01xkcWtaM3dT99hP7bk+JyVe1Jr17W
jxazf4+lWQdcQ6Z0P+8efZxjFYZ1ar/cscWTxwCHxrHc743U4SWRbANnUmyWcXSuo8taHh5jVB4G
GGzujyhX3WIwAA+dAaNnYTmL2hiPAf87YUna5Lf51Tnhsfbp0CvBLi7B6uM6pJ0mUrRu/Ehosox/
g8vg7ryiR/8eg+OwFJ3LpDegnT0SvfH+J+xMyr5AMTg7YPvkT3J84SHZs2BnRE+voiH7/0g7k+ZG
se7Nf5detyIAMS56wwyaZ0sbQpJtkJAECMSgT98/KjriX+XKKC/6rTcyqjLtFAbuvec85xnaEfAP
UXkk8NKerdq+Tg6Uiy2HyZzHrTpsy7ibnRntoIuhRYHkcWqpt+a0Y5/Jl1B4Qu3WEtb/brMrd6Tb
fOEDIDZOvVHmtF0OqytfILrkpf/L5F9yHyHKdH74ILLesgkGko0SYnDl8dBJYouvYqYjT6hRoyXx
KJ7GrVEB0zlXJvlCJxIkIwJFBstBcEJoHkGgw72qwaNh2nsl5hP1z6Jec94RXwgOdtvwVz678FK7
pZNglA6Dgb37cTbwEHs4RjAEyUuCdk88zeJOoMQI5Otqg2Wxw7Kt4z3Iu8/fzixuMFZm5GlLxxyx
BVzESyAu8B1pffSzu2zROP2zTsa8FU+TYJaegK6sZW9oq/vW19DYZRtSeC5Ym0RrUt329x39wZ3M
1kXiZSNWmItOBHtuuiX0Q+w5XrVudwOnR8JEBDMwU/kaBCQc43Mkn/yu3faOeEAvZOBOpW+6Shaf
OLqM6vFrgo8HCY9YSxClVUw4GRXJBigo/As2EGTJJkg4sbYbsCBPOi9d4g36+fgMbtpXfLgsKNhP
mmbyEeXksY5C2CChseZrgAM59WdyyLkuci/vZNI8gMYGcxbH+OHeZlTOc3WvLSFCkuKlW8knsbjz
6Jvbd6dR6rz7DucV6nQgwh6gEl1WLfTv7K/6+xLibQ8jiFUGrR6z+cbrYLIRrMxAMJ2yJfrD4Eow
a0Y64MvTSKp7fMY4qmS0I9KSjlax8Syh6JgMps1E9IVp61ajfH1ZGKNsmbv1+kqJTdpjekKfkfQx
KP57DBnZk6fRkqNLnBUHNHBw6xYDIjTmr+VtBVo4VQiKSP0+BTaZkKvB+9SMwO9cNTXlA1BSi8w8
LKZ3+l5gDaxu2D84/4RQPQxX+pR/fTV2o9lDl2To2ryuhUW8k77pk6ftSlkx0U6dHKgvBcIgtBka
98OO2D8XqkeqD+zOmEaLZPgIV8L7rtwQpvuCKcGPSvd2vk/L8LIjcOP5IU8v0+eYFvWylaZwIp69
YFiB1iNN7u7Vv46kUTrT9pxhL3/goxLraUPZsZv08fCXbecgN9gR5XiiUWCVsWTEOeSBxHquaR8A
G1+UKDKUELAQ0nGx4tuhktySKz0taOylZV/IBGwY2pqWQbaGHy/8oyms3ME6twnA9G5h7Qk7FB7y
RCY4c+BL234LR1k141Ge8X12wP5aol+RW/mgzVZP4CmOr2+eP3/vXiflBfMIfV566SLdXDYviXlX
39bbg/UA60qEY/BBjRHGhTyTImxHl82Dvg2S+A3q1lzevyELC19REM1vtooNp8EH+iVBhu0oR9Ys
uGyl9nCaBkaYMOW7Lp9TLdQsgHfCj94E4cAyY68W0c8TKOZc3/apj3NWHViqk9KtkXGKHl6apKtp
kGpzNJj6rHaeu8GymNz9x8pA5ncS+Iot6cW5FZ31z9sp9yOX1C4edOUPp9SayJRIUeN38ROZ6kE0
Vqne0k2+Zh7PasttMAOCEXWLKkrzQZNhBCerahUvaLpoIKqwopKCLhllfJs8Vwjtu9IheS/SaYcE
JhIfRoDIzXk7Ykgtck5ow3NfwIuDpuTtHctZ3hd8PQmdlq4dP1GmN2OFu/ccgZOhaZTWhHBx6NME
HuKNAo0leHk4BiwTNii72b/DBgnGIgsweGNDIjZ4qi1LwrLvYX/7VUKXY9woKFgpRhO38gljI4BN
IR02HRvOO8wosEnRpW0DBybVhAupRu/RjdpgnC2Q5hhLnu4p3jTEEjklyCexM6pT+tKCFxJLVa0y
mYHfJ4wQOHidNETekQIHcsXTGyaaaqj5yayC38p+0F8SpwRWSMoyHeOo8dXQXVqpE+1FP/kC2hH3
xQ4SmO6JvtyYPMKBwxO+uakngMru05C9/DnWQw02A6MH/tJqlx6iOUYsQCcOO7yyHC7Z7TdPh83X
1Q9NSOB3DPnRHGhmc0xmKknxBV3XSJ3XPrMyneviT5mX0NGVNtuyh1mKdSNqlxTQSTUSl2j0xvrc
cEjUndJoIxm8O/xtemOp+2zSh4wTrWc/d/mOLhgKnOCxHANcQaBSk+HhRvN0k23qUWtrgTTNJhpM
qb0GtdgAFg5zgvT44dZUu9vWLq2CHK/Mh7HFXDxdZF9gc+C3kkdRQqJ96Un8rjaK8P3q4UQbhddg
V9vwkYC4sCvrSBIajFSFe0LYOVOYy3f8nfm1dyEMEYr5qSE3kuEEGmroff51xaekJrcPk4psd5m+
6fHAn/1ue5s/eUS1tpA0B/OdOLiQ6R4+w8HiEqSLy0YfP/2vO/ma6fj+IU55jxHEL5tJfeJ+1itj
isBRZVvtlupCdrjdlB+8v+mG51paQjicaWuVCOlL7CvTt9OM0kBCGuV3kyFN4ClfIeaElnzdMU36
IEl1ec3sNNT31UzeRCHV85gM24kUMg3b62veBRp9seY1kZkBAa9/3REDg7Ay9ZmVU+kI+aZ/4ZRl
tuHzgsvyjiJQdLSRvATAi5cEW66wLALY4HILZm+gEaDY5ZJ+LjpwpTMRQOgNzgpCISOnHat79TP+
KifXzyHDNUYj/alCKEaOwhXNdjsb7vM5Wag7sLkuc2U3ctuTyOGPARIR0p8DBgw5Yc3R+vbJWplq
/UzRQQw9ySBGe9q0n7SJK9XTyNxj6jgY6/zU8Mv5zAxqYj+3Iht48wATAXOW7ZRAbO3TAPR+w5Td
vJwqILs4kDg/E+iYDmNC7tHdjBur6mz4+r2+7utxlDH9GMD57yG7L+5kSad20rx4jNENvL3GiQl+
R2t2MflGG3SNF4V1taFJroN2/qJlpqy+IuxZSdNSANBJSKPipGb0MmuRaD3teKsFD2rS+7QJydVz
4V6H0fx5us2Guyig92WauL7KNkfpiD4Kw/rF++kxQGAnJix+zIhjEsGKHVhibjac5fmKOBYOOgaR
bYWZlkyO6vYalCZ7eb8wQMx7sBmnWyAXUt5bEh7Z2nYERdrPUfIdiUBOAH5vR/t6UEclxMargEDK
YXDQoINvnlve3smb8SdBjuhxqPRMiTJyq8/FUKWtiQ+s5R2oFpUcVeHg4WdsCWMtnUjM4NEP1Ta9
RQB1VSGRPHWSoHPuo8FMCRB2ycRlwu8CHNXDTrdKFU7qe8SzIXiSRKz3AoUkmj/ZvmxORQhwda3d
4fT5LZ+Vu4OicvTGnKgm79J7ntIFGCwlE8SkUQ1HQApL6jdwOIRyWL6PwdXji/VSwXcZ9xNSH4IC
ssTfljEVYZLkn8QSeAWnk+gJk4hhazYdjpOvasy4stvK23Ka5vgGsmg5zDWqpQd5m+lYnseMS4P3
N4nr45KwSpTJ7eJCN7SXFgAhA4cNVvUg+ZYjnG+dgUsOxTNoUba9rGzaOORf8vrjb2Q9R/y1A8Jp
RN7nZnNDwtdTbDqCO/E3yHtVfz16L5JlSVq37OgA+MAl68jXVy+2Q55j9vX09dlwkdIU65R8fa/B
2t4jLBq/FkOfjnKMUuXh59sSin9YJnb2Iu3+4eoPq9ykTGsTNEMg4DcXDQCvXee8x4bbNX1IjjSv
w2j7WmSj2jU+6IUvtOGgiF7y+aDevB+LaXbQ9wpOevMrFghgpVXIwc2rS4RfCyB021+ZY8vOY1SH
sv32Ij/ZxuNoNpzwkw9LMnrBynmfOSXTseo3mOTT3rqGC+Fj2hxTBguILrlZHUcgEUXsPBecIaEV
opR3CIFBnsm03if2FXaa3qeWZxOCd8OBM6TkRDRKu+68Uc3WpjzHpmRBrruJENVFcR/0xzC/F76Y
+Pfr5OWCfO4uo3u/HQcKEw1OCXC9y4Hqipu6rHYPX5sMDgoFx33MIpogQiRw5uU2tkajnVBAbfJd
6pEONhGX+lyeSzat7qTy40A6qzOOkhGx4guDE5v2S7a1kDB01CcPn5pnyPdoSyQiwPLX6cOX7ceO
wpKtMeeD+1OY7GhMoNjDNsJenOY7PcDmxH/u2GjjwtRAwU/JSfi8fZd4qSIDvntywOmwks7JsvLw
cqP4U6bG9DFK4ElglrG6HWOOtOvJINy9eNrdLIaCUJ2xUeAtM7B8G10Spzl3nwYf+Ty9SHoMmG1O
B6Q09xTRzBad8jzAwkLZlQSB8wOkAXwVKlVTXLKUKU0wPOfLvPsECtIkQZn5VygigUwT8hU5HW+v
XsZYIaxhhjvV4XMS0v5ZXSwtbMOcmrKyirG0ap+mimJPH2K+55BlpiJPPLxi50rQUuIQmtguy9bV
Xw4JzULhz43aVgFlh7a2qbvgBXWb3eUS3Az8UCyB2lAZU1Ny/GbsXOikAk7ziBt2Cfrw4GAwwS0+
fCFxYu2V04w/iceU+6DkfXX4IIee0GiKyczO81ArvJvifXVtCH6fOzU14p4zVAWEIkvTcF9QigGi
GMbUbtTyYjkVRn2f14H95m2PLbW1IqBaNvH1laRz5nRsoZSNVAWB/tngEM9ZKjI56j3w2GXubv05
mBqTeFOhXLL0j+LzNn0iqmvHsf9i3jJInA6vDMqx/XB6H8s58LjHckXdGCNkYEvENo8BFnaqV7Px
ciTKPfhhP9lBx0OgfQiHk+dIWl+/ARloILKGP6Yoz7HLYOiQmzlxV3mvmOIoLtsQcOjVWhxexg3z
N5cMAOfNshFG6no4adnNPsDt9XMTO2D90sf14bSdb0iBUfLcPUNF+LLrnj629AaE1lFuWGriFJ9P
3dbudjMcX9RzVwYyqpVR9TXAC/vjPtegvFcf9RN2PuPKo6iDbUo+LBPZY3ZnVPbgu1nFQAcG9H9l
jZlkBD+9tR4cLU9LNYILfhmuHHtXjKsxy0TqtJQxr0tEr+jcG3V/6ur1iHlC2ZPG+CmiVyAwvPnk
2jOG5FqQP0aFaOdMH9a1DnGue5EBa6oQ6WSLXbdYCwQBAKqg9mxs5bu8u8QGXiRnCHIM/Z+BTeK+
IExnnIhu0WtrfYXg2gAkP8mte+SlTWMO3oeK1j5xJLf1utx8fEeap2HtgNBhCu/2+rZenEBMwJAL
H95boUYPYdZeP2dKnGc1TtJQAQj8Noj6JiKY0YRVp46WjXSQnz5sHAAmXSiLG1tImLSmNE48cOtx
uZWXKCxqtiIAtU/+JBOJTbWqg/Zwsg8OlXYCoQW3Hk9hKUyGVMo1068NMwiJIJHPgeqAeaknbNd6
b7HW6oJCxmLUFZ52047IN5WG24hh4lzG/T9BZo0bAiT5RDEtLbZwBczfYQSmH4rbfCqdRfQQG9JJ
kasFwsc1vI+MNbmjyiYl21T8vkPxk53BRgT/Yug8RrowGD8ACIjXpG+EJp9gQYiG8pZMaJStdJw8
nLj0E5ygnh33lS0vachg1dmTCLFLJvfhloAC/toPJnLNR3585tPGjRL7cXyLHrmq0cB9nYVV8cH+
JJCNPod3caiqcVoGcbrpIFjenPgZ1l83wBtKEAgYvTBGGljJRt8p24j854tZGJ52DXIprNRRp3ua
MopSV6a6BnVeU+W+zjEPtOu5+MbmtnucCsVieT1OLMvbLtmlQRGomBDD3FzQ4PudX034Cg9P0IVk
41d3yEMJqSyJjwEwT1jvo2U9uXy0RwWc725n6+icTGmuXbSU29arj/n2zccdOZS8fligzgzvtu1A
wIRFMr5+yadqU87efOBwUY4vn9FZ4duuB3lZnCoOE/UMzIFOjhmJ30nm8b2tpvWkOlaLVLZux6tP
0PuU9duAg+reBeEXPcFlrMLqXEaBOucwefbq9HY7CNPPJhBOyQYM+XKMj5et8lmckA1dmYUOPnMg
WMChgcU2QKf23X2o6/e0ggU2JZ+coTDi1gnCl36GnZ/v3zGjGngU/CIsKrZ+ZDjMHyjgSYuGeTkr
qEed/EOHxHWGjdZjYtBBcj6vycNB/gqKLBg2PqtApudDvB9bJSRS6D4nDV7JOmWr3UOjbb95Y2LR
LjFNvFnsa+22+spOL4btmlPv359AaT3/qvyGp+vVDZC4SEPOGtCYHJmZbg5TzZQYnDfBHRRJ9V64
J8ZWQwPSL18Gf6NrF+RCqGNV/XDTFyvdLWpLGsyyyk/ZOj55T5XmGMvbe74fYh4uTLT6GBWLyyCM
RLvB3itmE9+qqs8Opi3z020LrMjJI3nD0n0xzYIpl+5upStqbMLWhaclwmW68QqvtQPj4SNKpE4P
Cj14g0Z2TpuG3cC9dcjPeT8bDBtTWkQ3bkcPaa2lq6Te3KDkJcsnU5LEMo7PxK1lD6vcqPFee9Sw
A8MZHgoIOA06ZpP2DFAKdu9jZDA5nKE0UCBoKaOuYQK9HtC53ZRRI4w4tLOgGxezx8tGCPISLJVh
D7GauvXqLF1wBiSMPoIud27ytNMWTP9A/2jciAyOKubqzFHZejqwB4iguFsAAhIAnmOejLwA2eFl
Vw3BqG+aU7bj7BQdCXTFZGWvrOnOLrsY74gl7R+gcTb0DYOe+H1iRsWex3Nr2MgW76M8ZugXlCdU
JkOrRexJybQSz2SST/IPjBEDadEvL21ccaMhmTn8N2rw73j7Pj/HyfwJ3/Cj4JPIZy6s1n3f+mA3
o3WFuyPrFkNe9fvFlgLRDoQ862Pqv8GT6bK5RlAmhQJjz+DlL9vK8lTuVKSAI+WTj5zBbKxc5gzT
XpJY2TAHGdTC35lKB2PVu8Nez/WsPOb4sN9YP++7ddsrZzDnUPuAiHm4H29jphyuMKMRSIQepalW
Anvzqdu8Fvn+OVe/H7Upnrl4uJDgqwggRVsFnu1/JP2Qfg9GaWPf7/A0HsDqo+u5XHa4DM6UHFtN
p+b/s3yu8Hp+ArocSpJJI9s4wVD8SFWz+4YSlRcTiJlY+wO2JzYMq4E4Ttbv0o/xCaOlEazhZ2RY
wz4OxC4k/znwlMZrX4EytDO6OGbx99NTc4qhZn6mjLBqVKMNmwsJTKRX81M1+EZxg5v85T26K+Xg
NO88HbooYSf6fXLr1skBMWLOFAcPB2ZDl/B5Rcv1aGYDbpya+zlgF4mkb0+tgqsUPARLvrvtfZfd
xmnldwnb+mDaDhe1cECRbaDyHMyqWxg/F5xU19RXB65y995vvzFmYrp6ZPMGcuhjpuszkbHLfRTT
6wGoNwvQqJSt6+XeHv4D8MOOUZdCQjtVJ1oaejCG4TXof3G4+3JqS5QEckCRyvCg3gHTDDIHEboB
5kldQHcHKyl3qLDfgpWcsg8MlIeTeNx94MJzp6ygcsJIDAeVj9sOJ2A/Gr+X0goCfq5x3+Dm0ik/
RsNleUUMbxyHB/5IJo+wseO5xAuPWOFbGudTcVvOX0H0ceMQg2OR9ccMpYn1aPsKgrXJ3tvw6wHl
IxtUFlEsW1liC0NSRywdbjDjCg5e2DLHwTvgHKu3he7L3L3l66NmMt7XATrw/92mMHjNKq+ZCeP8
yDdRtnXjZnYLi9Ugs14rBJaKbEIPE3aPhcFuv2wdvmzoSKPnpIaxSOAzJ1rHy4Y3eGQW4KkPFBZU
Y3Y0oNwxVBBvM91HH9ipDTx1pkweCQN3avfEeX28I8pkh0JqsOjFFtn6NabDEVgn2Mbr/b9wej4o
OTI3wTAJWqNzZY4ccMpAO6l0i6Oz6hx9pa5eZ+qWVU7YOfVdZEbnduBo1KSYoUC5Wj6WhGDp+PHV
k2bcHyXYG6TWE0YdPLiVvFP6DtJSWLB4QSzbAh6cmY3Vj7i2NDyL5tRtFAoXw6MO5aldMUn6Tucy
7iogfbX1njzD9ii+rWqKwRlHy6Oxr42tV1i9PcAkAN23fE+R2DVX+DE4AFus4303zrDxvtnVd4Fd
kaPxmqCB1i0IQPH+fcyXGmuYdr50U2asjc2B9YwcSTsC2MsX22id+IUnlvPuqHyzG17rzlUI5GLC
+nh+U9PJZ4B+vTf9vGJyqZvPSW8GNqmvjrZPGTfn+OC5r9rl2Ohn0KlNQJgyXLS3XWd42SuMpP6B
FnPlG4KpAfCF4YRO1e7cnlvORQnuutJPAm4P50Hf/8kTk0fRUhUt3JOBGhbD4zDGDaG/TW3j3xqf
Gve2yJft1xPJqWS9UkvZFmvYOxnbS2obqR1hr4MCFnXY53393Or+i0a/ngBwStiWAo8+zu3++lUp
dgwx1PAVw8Jv4D6mFHnBpVLMB7aN82qZsONvuOwWTseUqj9d0wi7j6M6em5yABROcYYu+yvzs9eO
zewXkUkvTvop59FEEqAI9kBg8jOhLns+EPTUONoWDvsOY+OXlVK/6YebR+2TeCKTyhJuRAubMP+o
3ey7oCKAj+sAHgPCMkwA4+3mEswjaDKDvpwwnr1QGLbrMuvDyykf6VT3IoQBKcJuofqKmC34Q95l
CrLpL3Isqfdq/ddPRGqiyD+YqGs/RDNZnd/L4jIUNgbtUrUbTIsNjgg2A83SDC51QFuM03/kqqMC
bCr232DHmasE/31jpT+o4wj+/J/L6P/8fFxeHnH5f/6X+L+veXF/EegibKgeTYCTE4mtVhm2uKmC
2FrYIpSIK94PP0Y923iyGnhDpxvBCO0nngoJKL/mf/zxWf/tkn6omh7DpK6NnEuq3FkXEwL4eNsS
Xj/RyKK8roa/eOcP/3gLyPORDXJ1JUX4IYxrk/jyLEtJIFS5tV8e6ANeLKJZLB/YJZLnQqvgD3bF
psXDB+/kAgDqgo/rVkDRToCBSGMCMjZqN5WO4NaVpA1K42LXRSPtl2iOPymtyNjkGmVD4r3Rf1zq
9RlXqfTU30SYKuYEs8vZ7DW5L5CDLpfm2XPieW4WwTSsLHTe6hKHkP9+XYZ/kNXJMiloutx/uvKX
3vPvr8sj6+qB2r43H4dZZp1m1Ng4TGjmif9qzfMcDBJNIR5V3g68Cl8+M7bjGaVpQIbsL9fSr5Af
K+jv1/LXzfrbtWhpXV2VYffeoK5aCWHrGmaBfr6FiawHTDa9s4EbqeIAnzlnCKn4ZVpkkJiwAnUH
e3YTE1kDLj/sM/OXS/vDK/yPS/th1FxktdDdr+/3ZktKNGsZt40TTl2ZZzIO9XamgzYexyIqeSt8
4x7fmL8IiOU/vNT/uIIfb8pdjI1BJnNzxJU4QxvlarMalzTC6c6yedsaE3kmm+dz7+/em+/BLXbu
fmIF2PhhLzaFLTTp7ZBqoN3EXIEbjQtyHX+5Sum3+9QLHP/2CHXtKZaFwetk0zyYpxLb1Cu0Gw52
0+vNYhEq4MEMEyOIIVv890P6kzb5H7eof9f/9uHJvVLix4VbtMXcCdUedlOXnnQzghWEharnhJhs
pe7Te0I3Bl7gHxVnkIG9+OVC/nQXFP43VIYCZ5z4Q6F8vxuZ+miVbjNy+9eEXad3ovUN7DDH8IKx
H8DPBP4gBiz/f5/805P9pej/75OfsLjtCd5pIhMQrNo8b0/2wQs62vfi87ePlfsd/OfKJQtCVERU
ozj5/zh04ntZyVdd7vCXETyFF9PAtoDZjLiDnIuAElHfGsfH2OojTjPrCwc3C1rBl7j05mOgpxZP
z5x3FMKzKVzc++zp5Yfa23w3aKfpu36LzhL1P+17f7/iH2dSlL2zpn4Ou00y/gvyKY4GxCONYVAL
/K0yk2W6FMYqokO40bCuDGNG94gLUfUMcmXJBJaULf5dCMkDgpvUfCsfFV4mTsbkHOTUfjB3vAZd
yHd7haPM7OGMZBWARlyhz9EEJnTP8+M9vbk1uDkRo04d1LPr7Ibh5cV/zOjw98xJrL8YlLMS/oVx
x0YQdjkMAVeHR6WMONvU/f2LkZ0aXHs8LdkB/KbwwCelTcHPXB/Vx+HVw7E5TOGxsaixY87ToDqW
gRCZItiT142H1MEfl3m8lma79puuaJhYw5AH4uQecHP22YLgyf5tIU6o0HfMfXyGRn6JcdtHx8BL
WGkTYyHTWS+HhSVd0OAW7mv23rxW8LFa6+7GqnfBhRuegEctUuAHg+8/llwM5k0JZPH4tJ4sRXwr
flkT2h8KM1khQg6JvqjpuvijMIurTFW7Tug20NXrlhGLmWPXBaN8pW8yoEDSaJDoqv4d2j5PmFkn
3mSHyiUwYJLBt2wWMM81xBgY7duQTnC3oT0K7x5avn5YU5k0zPr+usogxyItZ3aIfwrDyFCaDQ7y
7OVG/nt6scAvI2OCVyX4Y3ceLvBnfH5XHUiW89ganSWfpQ86KDe2/3tTEMU/L8//uQM/lmehE2Qj
przsdAfjijeTjOFpu4zHkLbClAgTOBomfnIMUa+eQWOCIm2fzK4r5GEMdrINFq0mmgIHot8C7GmE
VCnzOy/eVS4he4zxzUtj3xhim0sGJt9lr/Bg9C9/yvvLVzQv0LndAmMWT8GuLkdYzdhRIQRD9cKI
2TCf58Gjv/fqAbAnJqOgdV38fqRZGTt0ccB3Ot5pA7eH0TFvJHyVJh3EHx0UnuZMOPrJEOvJGixI
57sd+2x3RIz+FUlqrwvE5gU/UWxVkevg/ZuFUH9hoPc9Ey2D8IuNi9Qfcv/eDf/ndv/YW27STb9W
b7GjqBMYlTQh3Cl8V2fwfSGdABesKDDD3t15P/2+wVz95XkrveHEvy5AJ7psKBgi3VV/gX87CI2L
NHiTk9XhlBDllrxQVu8Vnjs9qn3lFw9NJwwqGSW5COF+AScJvTmV/7nrrCbUVpdj8Q2cqMyGs7c7
m7/c7swdhyEi4BAExc4rXc1RHPzPQP9rpi44k9h3RlvnOMCn00+tM4Os4PVRfCTbwtaZ3Uc24nmq
kstIctq10s/xoQ1iV+9nGExXOOvDL3gECBkeERuxbjP0XMXrwUJkYI/LFXwRhXLmVI3fbrRIp1fJ
Bt3UZvEx3UaH8huZrdMDJ2WPAmTjmM78xkwGXFqdVd/GISF25LEEbcnmhSsx2y3pvuCNPxzMg0Rz
EzkKYUkDt/RJfjVQiQx/acz+WMApf3soP6oT8ZpIeTTkoVQQZA+Gn9Og28JCg7ejrbRZdJDgzR+w
LeHNh1+zgKqpOEKg2jKWxY6yGE6Ks0odFfekBS/3q9CYGBNt8rYEChkgQj8+/Z4A+qdXSSVMV5AM
VTAEqTch+durpDdZoVzSd4cpceVesVdjmu9OKCfm2qS1+iL8iN/bb1Fvf1xCf//YH3v25dklt+bG
x0oeqGthCdZkHWPuokzmY2KxCWJ1ntbKWvyyVRp/2in//rk/dkpVLofDKOFztx8TzS3M3pDqOe6s
eNtZHweSicwZccJOZPeG/9aJ32mgzlcB/yKzOWFUQTxPX3BhWrz8OvfrZLlkQnGdtX7Kg6S+YIHg
DoMDBHxDmB8lklboYOvLWnAB5uCdPi28kRgROFhOenivjbSgj4dg+tOMUGpxZFoNJMje1370uQDI
+O3EJJT4XxuIRNoQ5RxRQ4Jq/GxLu0qP6rq70PjOLsfXFs0snU1uF7lroAJJsew+TFpcwx+kJvQN
WgTHpQ+bGFjLi4cZe+SazKOHFgDoMTcd00Xt4OWVVa1wPvxKD5B4zflthw85bsruY9Y750P+s3HW
+MoJqzCdMbUE3xmGDJnsb7bv7wUWeA4TJxyQqm1uHtspVp3WYlVvVpjXxrNVv5MO8U25kAiimAsS
3PMJloOCYK56w8Nri7aQ2beF+gor0jH8ZfkLACQcrBuGdamNwOm+euAokEz+e0P+990cCoIsGwIN
gTYkbPifa+gyKPI2avCiYqqRITu1FQQ/+LksOrv4rQH7d5vIZ6m6oWgiOXHaX6XA39brXagqWcix
bklwrZxJR15SwbDWr4Oy8xyEdrrdrO97zFTm4dHi7sAmCz7/+8cd/rvg4ho0acgbROyroP9YvELe
GuWlwapMPwzRfD+a7QWmdRZeFU/J4GjfzOVAwhfbvD9mzP/UZgQt4jWup9nq8rYzdaEVtio4RjIW
K0ugDgCjBtyMGc/9ttGI4r8P6/5iFV0yRIk2QfnRqz3lQfqOiohQSbM649nxwRwKyWefJrMGhrl/
8cGF+czsZea5LoHrpKRCncaTH3MPD7k7Zt3EUawDCnUTk2kdQjvm0uPG3Zdja4qczMQB8UgynJ+Y
mB+2yzO+fL2hXs4fEGn9+fkxygMCK4jQsrefdh8iFj5i8IQymG4K1/fxwSOaguu6mx+Iunw8Dldi
Sq47Fpn//ejk/hD6Z+Xwj7uh/rCykuNkoL5y7kaHSjyafEy6O72cSPo0c2STGCL4pFsmK6fhCfry
fom0ITjfiYfpcYVQ2b7W185WXYx06eZec7Ysajc/XMX2929w0R/OiP5aDQk3MkP5dyjaezis311q
9E/u4zIlNcrvNsHXepwX1t4KNyvEI5+fv73b/27t+VBDBWfgF11V+xv4t/WV11UqJ3orgluTV4Wn
/YmXpB5B/EG7zO1g7yJlo4c62Poke8Xmpdkvs1LwG3y6//20htq/LcAo8kTC2gmGJOFX+3E1F6F6
aNcqlzbbPg8V7uMkAJV6LV1USIWVzw68sGRJdZ49cWcu6oGZdu51or1P6qFcEtUld3AeKZE5j/DS
tHq7hNp+n/XFx2x9CQGP3NI8vY4D88Ak10R9vEb1QKwRb0N3POgevjAM/D4H7eig5iPXQD9g3V4+
rT/AR9Fb79crmcnDpEZOEgS9jh2tPVPE0bo/BqLGDDoZaTHbv3ZCdbZKHew3hdKs53gLAh/0uTMX
dmoAbfazF997JQ59AKqPSYIl7sjAXCu7vxoUl/fzhFsijyF3vB0zReIDanNfGh6jP6PXrjJOtAoO
D2ffuZ3rSIwFNn0PyvTtjXaGx3aZ4+Te268K7pQInts0IvViPFUplE1m9G1pSvw8QfI2p5v6MHV2
zJFwyBw/+MKN9TgQmlXOw3SNBznm2L1jJt6YuENviJzypiJTwXCK/MWZEoj0OFj+pl5e9kc/dr9X
Nelmk1VcWVyScrFKfHMsH7/A1p0s8F9uv3IP2U1F09ybTfu2bvmWFUYflrV4keNByBh0W2v0IMnr
6YWv2bQZh0Nnw77z/drF9uruYobCQWhOW8ccX4I5BwK3AB4UN2DTBFht9w6t8kkYkekVI7Nihg07
jm0HMMNqjh9bCDBQ3z1sNxFJfyLt3eKz+y3t+r9hxXCpXgLv+b+85n9acxIdfH96KiJ91T/XXJEP
DEloGnFjMPoxcU8kv4e5KKkk0DIDXqYJACM4LE6kdQEgwdaD/TBm0tZ7/+sw498V4lCQh6oqqENN
1gjY/OfF1OKtvOS6IhDM2zPqH7OmWSBcED6hClt5SIwXbtnhq8IwpF/1v9yKYX92/tyggdjA2Iay
rsjqj1qifA8ujZRowuY2xj2lSSZrjizBYummy+xNTLdHhlldOem0N1IIMxVi+8N97oUj+TOFFxhu
nCySboT3PTAVvgS+rjsPt0ED+Fzl+2T/Dl6b/0vauSwpqq1b+ImIQLl3uSPiXdO0Y2imCSgiiIDw
9OejTmetOhW1Gid2Y+9dlZUiMOf8L+P/xpM3LyELG/A6PTjkb9hLTAaE9FKwPnI1/5U6V8angjdI
f+t9TnkGmHUzuVWaroCNkQesgg4d0z9bpmSPtIYhAn8331eb3/MkEQbyASedsajAMKzjJnXSyx3E
FcjLKkqds4aye14xgUTt2B1lQNYYYPZRAh9bq6D2MCmt1BEcVba7C3ba9gUEE34Bo+jpJcSJzkfs
MX29ZDrNaSQf2bVsSuf3WZM9hfFe34h0ltYnEmCizJY5v4Pl3DdsD903k/mqazDW895hwISF20KV
2BdqIhCUYd9F7xz9GNE6nUXUcoDmshlQJGzOiKgkp4L8Q9YpuvW0DvQQo2jzCsyHkouZr2rspmm6
giDUrA/RvTIqPxTEZX/ZeMZPF1Th1cSNXnSrjTfRv+I9CtTOynwW+ySPakAr1S5d4bTo0ZYCzE+5
79CdIUfwqAYLYq+I5PPjsxro++bPz3N7vFnJkrbyBGJPa/Jj4xBHBx/X2dofRwyvM4HMO1Q4NaUf
zi2i07lOs2eeO9Jk223u8/F5tBUWzyhnPAvoPT3ExISX138yTvy09eXoiwitZh2oU0LJxxShp4CU
dj4I4vjqv+RNyNKUC2BvwoEXLW92CpBUWzC6VzOLmMBlPBuN3OsAMV/1sSwno9GdYzsv/Zfm9Ou/
LyAc3P+0gBRslPF51TSOz3+vX/32ZL31AEzZLNnYdt8DsjIiomOSJwwPEctpPmdmkGEpaz6PQjv3
lsuQnc2OAK1TBZtvEhfXFE5bEXAxqgVvPqJtx6FIvqgOUwfDnjQ4xg42TUHJmoEhE63wkXPu1kqY
AYHZLBaZuUipggNjMT84awYrlNlpTVHUX29Bg094onf0YCInQ/2RR4Ul+mDncPfARZtYazY0nLbr
ZbgbUh1/9vl55Y/wGtiKJlXzzPrmeGCC1vyv3safEgza9bQKFaIufHv/ff86tbzmstyI2/iUfCrm
dSvMb8vCb76ljzcyuzcDMMfPJjh+iwzbzwzKnrOHZsorpAyvk1xSOD6e/v5M/7Qj//OKhnTkHyGZ
Pm5EpczgwTKOwywvxVh0jjiF/cfe+6cs7p8f89uLo7VZ26cVH6PhyIXqbLR6W3y9bPtfQfhoOEJ+
3+M13k6D5HtABf923onvo3DrOHu2+hKk4YvYZgsNaMUYg+YJFBHQ/a7QTsfm3++j9Ie6oQRUV0OA
yG9XjN8T1YcutUUq8mzfBjVxm4GzAq4KwMP59TPf4H7RBBq0E9AzE8wQweNLa6ZeqaKizGCAwoI1
NdlWNgbNyPcYBV/kIwb+i6ia3HrnCRHq1nniJQ+kAHSYEHaRvlMnis+IOcSW6XOhnfXGkZjrxUTq
pNnscAVwk2zRb8YgoNBt6G48OKmkHi703vg0pu1C4L2tLjF11TPFY0bHWLgjF8UPEsPWRERijtMQ
JtvRzHBRiShSvJCUlIfHTn44huRoXxIjVAjm1YaQQj8uDL44oI3EfG96Bl57Gw3HrpvxxJn9Bp22
7OV5SumL6UHK6Bsm13TMTbznhzF4TQEJZaRgZDGzmRd+CgukspnhoE/TM3klWKLuJMTIjJUHT27c
sgRkI1AWQikbtRc9C4iZs3ICWOqJ8/k7ijVrAJsRo90Hj2KUTelWQCY215lJiIQLo7c5Gg/7Wrsl
mw+osqP9lD3hIhp8mUnNyAFIgiKqOWoKqyYyb7A0/Srz6b35EKAfxE7FqslnwnuuPRyuSmYvynMH
kfamonf53TH+Cjcx3lfUfehtQBpDxS86EskxMlsTGFE81y4lQAQm2GKL0QoRRAbUdAaK/cQXtoZ3
fftt4yoFkl0ySm/8gcfMY2zjgENp/h0YwJHGodx9JddQGsaWUO4VmHO5xqcsomWzmDBox6cJFqTq
PmMIaXY9oFjaHv1H8DzQuxLP8ir9SnGjMPunU1Ak/WHKIkj3d7zkqB4D+fIglToNqmuX6LuXzeRE
04BvEsefWcvm+tyhiGqYg7HjgOleGL8fLTPCzNmVDMI577GrbLs8GLB7FM7hx+EulKwk3UmLSfwa
eHbAS8bgAkWTyW3QdwCcICFhX8LIw4SidI78bUvuMcBL5ql6kJEvWd0q5u+nR7TxLIn/WM//t3bL
ch6PwPiSrsry6LfarXFNbmVfPQBla+ZhPlQvncM8C9xzb3re9EQRlXoEXq4zLKj+q5I6+tM58c8P
/60IZGSvpMhqPnwwF8zwV+Wgc7Y5Cc/a//5/ftHfqrZ1rY8MSbxDoxlwKBiYgMQBjyC5eWBwZg+W
pZI9X00/Bg+psf35JYGiAaA+ciY/f7+UX6393/fuf37t3/buYlQbaatwKfsDtSKKwcFqQfZJTQCh
CsY2f/+4X+X3v33cb9WrW6vV9bvkLksEMJHr4gHpnvGfWJmr6XSCWtqa4CL0H0XGXx3Tv3zq7yqD
5ysuX7n0634fWsZ64e3iRup1BNN8Ym/hQfH37zlS/5T36MpYUkj1dEP9JTz5xyH/7uT0ptbHfotf
4g+EVFqNslf9MNlKOYKWLQ+6CFzXKxwziJQ5d2L1ZfY+86C7zNoRoZp5QLD29tXFcfoKVy7ok0NJ
IZLGnIs4wqEifQ4uASeHy3zCxmbKwkdXtCzsl02NJ0ppU3Hah8aWNHNGKv35pszEAl9vcchrLGIy
VDjWdIZpns5sJEeAtW0m2U5fd+4gexncPW7zQXRSm7pF8cjFUg74LOn9DxRqM8Kp3Vw6wECcnx9C
7eG3A7MeotTGtsOhyfP3m/qngIbSPgU09giNhPbfcVOVjnMxfuT9lp5wzR2FCuOjh70trv9RVRz9
qSAMqF8zaL6PB73bvz9JEhq5Ukb3fttOimD0wen5OHyRrEeQzogL//61/vRpI1HRFSSYkjFSjd++
V522qaodn+MtpwWt9cWhtLCe+IL3vGfC6u8f9gczDOlfH/bb1qOnxkPTYj5s3AGdq3OndytGprC9
Q60Mp4iGzqmXARIoBC6z7qDfPASsbxrA8C/XCXSXUy2GzMQgfC/3111+uhdDQ7KRTRG9/TZJoqZy
mb0T3puumUFB5jATgmNv63CRPrX8P76QNDyL39b2v77QbxvYWynfRp9V422L/7nsyjDzMXBegdj7
ErBrRyVtQP/DTMVRdwBIJH+8ETq+kWY/7i65ZzIpmIvdX7G4QaJOUIAK/b/epz8EyCNRpRKEm8av
GvC/3yflhZ1GGnONOkyzU3pWgVkSI1iIGn6pyp8qqfR1i8bj70+bjoD0h5LrPz9b/y3/EZ7FTenG
j/E2zRcjw6T++dpIUOEiOC/augLZc51J6+ZpF7rZzQCcVhCYQEV5KhikMzHGDb8e6SvF+YuRIQJB
BAxjq2e+R+iQz5tAJVWv/GitemdsGLwS7Vs6qVr/7l9rK6FCEtLSL48gqnkR+ovA2OQHIVQVwta/
DrNBwCWe3wIKDmbkb7xZF9TS1SFbKDbTEYjZa8FCvDN9eCrCYAYvxYGtf5/pO+WD6mzXclS+9qqV
Mc0x+lX2B6XhKAdtRQyu4JYWMmgztu/qnlg5uROeYUxcWwq27YSFgjuqGJ+5eRIzTAxJP/DPbhDh
0VPJKdvlRiD3fo27Zx5eDU9Yv9RzP7KPnZXEsK7f4Vv3sk2dWnRgbqhI7tlaeLuYb43KiAGZ11cF
qUgMk4bfuCzBnqVhdsQs6TXM1hqUGDb3R/DaCjcA2sqivTskFjeM/tY3xT7COqHR8v4yYJ2RHsI7
hCUvz8pdQ9CgU0V8MnCwLIFeMRYMENDSJwBdsb0tLejY7aGvB7x8wuBlxNqjf8cWD9GioWZ8ipmH
ANj1AA5pCb5EJ3ToDIOE9wEkqrQmSBPeSJ4mqLF/mDxl0g/iILmJM2RU2uA5LuBUMOlzK51psqUo
QbWixApMP+pBY6VI0o4ecjSDWZpI4elOYLrCivgw4Ko6KtWhmTniuxf+LXMY1IbyoTzsFOmSLyZ+
LjGdg757Ug/IXjt9nN9U8EiJPvE4TxhvorywbZhhV4Pc8HnnXi9gDxlSDUY0ti95mwF/rGcpw9TC
2DWOn305UdtIlFwl2+jdMht9lfrini5v7VTKphmKjtTW6vDa4khKdwGIGXCNmqmmaSK9wFi8cXM1
6yyoEmpCIi8e43ZvW8HP4pN/M+6WcU+mmGpm+nDkn46eGLXHctbXk0du6yeVgSR5MhLsp7CVeldO
ohZUDflCYgNlOaIY0VdZbum8Bzdbo6+7EovFe5rUDuv1+Zi3lfvotmJUtk72dUN3Rm2P5ID8JoTH
dv2ucvvG7sFA/VgNKzDQ/Uel2wavOWI33eqYLMl+CfnwAziRAlsSo4Y1elcLHoCpuQcGwhDa8IRB
xQTVYwGseOB8tobdUJ4j7xv+D1oblAWnDgxw8CBGEXwI4az/BH8g5uC8/f0R0o2B7QxixIXYC2VH
+Earf9FXSnB0AK+7mUFBvschJJv+smPqiXiW/vhM76sAJoXwcFC3gZlNiC6kOb0aRAZLjd+4Hx9a
Oq3+026+sDfcEQep1tCYfzLGjX0vlimgsdGCr/dg0jZ9GDThJY4YKXygCL9cUEAIRF4MWfCF6LsD
L46e9l4zI3B5VMBQQHyJ3xS77BXbBs13EgA8eT9Jok3plM96a/OevoMxsxyUWeFN0P5f5R+r2KRs
NtThwjczyeb/OhPrHrRQ9JlseXg3XdCoDXa6m80hOiTgDw8qpR+SNTf/fDXW82iKvcNkwYLeFb81
ICr8SIeOjLe4BAhRYW8Lc+xFNjggXwZmirdYrTYbcoTjRJnSFSODlNFuWso6vFqUEb6f3NbbLoET
/jIwnnhND5SnR2yMK5yksIhPpyZ1vh6LbsrqwOg/gfEGXJo2uADqmO+YtK7Dve3jm4pEAS7yD5sv
KwAXNHcz8gfmVmwyGknsedVoKA3Y4rcjm/J8SB3NeAHqJUBjZzJxD68E4n4QO25lDSbhLjfssSWt
xIrDwsCHoSHRoXrAs8La4+EHTNvCuABPpSDU265Wxsi5Ut8mTF1fdbPkn7K/RS1GCOfm6ZXMtCGX
M42zJNhn2DoDce1haQ9EL9hyuNn6NkFQ8PxMrHL1WGULLfZ6G+VWEchwZvJgj2kG7z6km5E3Hnk0
ruuM56MlbEKmhotD8ESj6rARoYOYyZa4g2Q5EOxBZvM2dZaq2oVkjb44WihlIJvMZ08q+e/hYHWN
MmDrez4QLPos2b4NI2ZadgYzz1DvhxptQ2u+Z0O3si++BzdhyjPwerffDzGawV7LljQpY3OuhOwW
u7MITwTaXmWnUhRxbPEAU6fYHJ5T3jPewzlFVs20h5ddedoJFZ0Vj/+dDDdJ8eAt4rSOgBceDKQ+
Zpo/75ZIEMRfZ/Z5Lr8pIbnP6SHsLHYQAM3mHuOs94bLpM3y8HCdbof0g9mUc75m5NKiZ0EiUgpO
A44SkBha6WHnp87Gv6SB6zLe+9Uyw2wKsG99/8ea5bOTaNMQPDpLcoooG3O58hK0yHSJXKC/YCwI
VGvXuxxMO064hK2KjizdGTt4hoxOKU/rIjhucIDLZhox/zyd8StK63DV/cfMMB+rs2zlKQurQVNM
F5m7OcXJRN2qzE3b0gKi0Qat5TH3hfE6nlvrSbuhYWn7A9l8xA1pYex+T5BcAvFYF1Yb4gC3E/wI
wTNcA3PQeqFc3qsD8HuEm/Cu5I7fZrbCMHxHPd2q/R9ShnU4aHD3UbIA38zCzEDdsq4YRZ1Wzt51
75NNuYVEw/owr1c0dXAm8QHiPax+QFDyswCmQp2v7nzDnyUdgw5AL41nDZWztp5j+9CeaHDPMGZb
BZTduE2BSwGFdfQ090A5O9I3tGCUuoOIt7SzhLmLi7QLsagJ+WkNqJj5JRIaWEicjp+XBQ41MI7g
QAYBvS3gGOy3UcUr0pvB4vrhrYJkHQTnUgX5NoLYq/LIx+jeWjEg+mA5vbG1mvz6LIw2WS/vacah
SX1dDKrM5/GMvet3ivxk1TlXIB+xS0efIxH9uXUvFhylJy6/s+w9cQ3LYjj0SjPf6GCNA5GwhDEx
Z2f4WCteCKnWgOwYliiipWEv2Y0xO3gyhsithUmV0hyMXiiM8il2tdUE0tn0G0LhWfRfBBTmcvk9
3Mtsc1C68EBfchCT3jgltE1dzXIZJoHPyDW+sDaWp40zOJ4QMllxzcTt2kcc3i+W+MfBIumdk/Az
YAyG2RoKvIOx6/e3ZCI2Ho40bWRycUP8REF0eF0Qhh49ggCuuLNC6MXhUvnciR4yln466BMI6Iat
4tB6m0GoJ0MmtYsPpYYHyaQRkj9GX23lzGQscJ9BAYj2sJ0sFTtkXUQIK1I2XHXJe+aW3gAB3iSJ
uZG357F1eJyMQQdIv8PLps3XDuOSq4loD48M4Vv7FnIX81+Pm4uKjiY/lXwoNQN19JN322xJ94HC
N7zS7A+H+c2fE3NvuIpV6sf+0WP/Co8nGwA2B57kRpyKe15mkeEnA5Gco77MGBICq5eev8/Ypplt
x/wkyZBXHS3k0HXwppkJUh8ONzXKJ7syqh5rLyuw6n7tGcY+9mVrc1sirDgnQ5kFsS6Y0APfMLPz
dYwck3d7QyJDCAC96R6xZ9BpNkfHSSRx/o8tUI0o/pL1mGFuqMHDyURIwRiQy7lFrxhNFVvffP4K
MF2NBDNbHPZCGOIM+vDDdqJwBADG8CB56bvzRuBQRM3CJPJ2QIEMHz2PypNgcjahIF/SU/2AXNyA
gmLfUDvTLVk/cw5jWtEP5mDRN/Cgh814fj7Ik334+gxpfv6aw4QSn09563fKfF/uDupPhCswn06z
L7GIY4be8rA5Z+65mw1Oh6zmYGVYl34mbL3VzXubAebhPtGf5EMf0PlmN+d8EK293S11K2QPBqoc
RfJ2jqydLIVIUKVhb40HmjnHf27zst74Z/dhZ2WeF4qTDRjIUr3nIK7hzZ6AvKtgKVpwD8GlWgfS
N7ypUZUjWHvsVA9xTuofRhtoaIRTe8m++yP7QQwGQ1m1ADojs1zRaExOH+PgcrQ3vLumPCGubuzD
Mzg069TRzpxfNSob8FVEHgymXFNOwgcywiS1hcFkuvUyNARz9yDrvBjzXAMOXa56m50xVc2Il6iz
pD0rrzIrySvxVeAZ2XNOUmItnKOIbAdcB8rLzMbHxbnmloT5RbaC7AZGAccAWIDmhmotl6dyCxiX
2UvojoaHMc/cDRYdA6ktmNPSYYXHK6IAQEzDiTpImlzJ3kBiWw3jby4Y4KF2lix4G1npZIBvn19g
bzjFCPGoGTa0eiFM0KtdXe6A1SxtxYuNMD26zVhqUEHN6HCgDRz0R+LN/OEzSKWA7YDi++TUj0RO
6Td2JXbqJNYt7FTeV9S/tHCgeTPnlKKKtwB0rZgR4dx8b/jTdAkiqeGB8B9nowPPZbzGQlDLOzf2
ukHVO9xBIB7m1U1cSXfzYsJdifaiRzkZZzRb/owvrIRyWAktMTupxZmamoEuGMsZ8PmIwAbt1uDG
CpWVWeTcJ6hP2OaE4ZgXYvfpQzaTVm/N8hozjVbG6v3rxeU6Dhp3FhAjO99hPqwipLpw1swPuJFT
XHumC+5S7KQQOc/z+WG/j0/jiWilK+b9Gn91zX19U4TsDQHB8AGW3/q41QnRXBrnOjbOM4EAFfqE
KJlf2hZo0aKbXy6r3nyu55LN+ozIwKF1RsQlyIXnBgcur0F0kI4mkOWNppmbzHUvsBaJuD/YjQMu
4uGEHCgaNScCdRMoZ0mIza+5sE9vAppnrNJNXNuXl38E9mKpn6tVEwIMOMNkJGDuGQqacFRz60h8
hhMFEBIOpzKh8WOrfgqiQ8WuInhUTP3cR5k/bkyMd6ux3R7nIO0ISQfaBGGv26wIBJ14ZL6WkvM0
x2NzcItAdQweJfi8vm1KxafeGv2kd1c3Px/TBNaEdTTMDlufYnb/lt3ybk1TA4DbcQ0MpwJb4YwF
V+rmsrxSnq7iGXfnWSzgALE7P9kLCAB7c/JU7fG0iYe22skoQiSZRYwZMD8wBDlWTh/GlBtzVlHD
BrV2jIHnzzIdBMFPJVko0gFc6cakyGda5gD2IwMOpcpcUAka0BOa4jLdJXjk7Lx5ZFn2NgO8PEd2
ABXCKSoU7GhnzO1rCbwATGwIyPaE5sSkCFDaXsPdQb9A548GzC2In3avz8xrNVUir62d0ePjaHzL
wUNz2qPfIhAqKLqTE2k0N6WPGAcHhO/T52NXuYvFM1TBZ/otc2mQsEDFiUFqGaUL3mSh06oe6i2j
u7loFyCowX2Y2tOcwVpLN7rZnwZd3tzpOmxnkBWDqHCFdWOPOuJEDAEPg8iR95ulGV1wcWPRBe58
f9yG+3kUDOr/p3/jWgAZLjhYl+yjNKAf7pP1/VpAnyoDFDCx+Z01/lXwY4r3cO2VNcuANGfoxg3q
4qtNRMpV9RQl+Bowr3PJb68zLWF7YErymC6KeqHTA7CKI1M0KbYjVOj4jAvktWDYN+5blhxXA5mI
DaXxLwxM0Z7nf6Oc4m2WGYVxrjfLyIOrO26iX4nG3ePfXnD1ebPFkJhXVrAJWJsPr0TF0lBO4XrK
baGbxZr5zQ/jg7rGlvkqDF5Ir4Hs9LyOVLlNClUNdwodbEOQTqoEz22lLEr+Wx4HQkgpbI4ucXDv
JuGaMPwIfn5DkIxbASCrZYHwHhUBsSJhxTXkDJhBcwBEx7Wd8RRxOW/xTr/Z0pj9EOQmJwqaGn54
C4uE3e0TSPHmfUaPgC0f3e97hNqGuKC05uoJ7/P5yGd/P8BeAAZlnGNo8miS6/mbSUNhl6KsFjWT
AEr5gjBFawjDRcqj26qe32lSII7bxxuYmHPOJmUEdRAWsDxcLBDceT4r0ahmdrnktJK++u/makvg
VrXFlTbR58umDkFh7Y09SjavUNWOF9cmJK/JjnSp7RuuTgx+cErHjyFHFk88p3bbM6V9TpMJFTd8
/bDsBBeT+BKagXhSrGvGmTmqGX5CCETO8nSpvY7FzYPBkO5DY6fBSk3D4mvLJ4ioxzaPJd5jFNKy
dociD63tQKF7a+7jks+rlUpivm9Pcr+lvjVWNigvxkRR6P2EVVWA5jJLWuSKjWYPW+MxFcfr/Pjd
xGbBPe+D2H+XEY2C2ylprES+SKRCpyM+QTdP7r3yZsvwh3wjJEu89jPMWEwVX9X4pDIBOSPoaYZT
BndB2cS1CqLy++imXkFe6z1W1LrHFyyYzmy9nRBINdWRUEKgDPQRFSJQZmaJR4P/p3wpZLAuFCc4
3Mq3164ehvVcvEqny0JaLTCpgSNSJCDw/2phus/T3MkWlBRvYYvzGvUuhvIemP4wOTu8782lvYXC
R3ydxLCZYZlX9mMUkKSKh1IPj3CAMvabLPFeCkIO29D9/kFwfV2NBLx97p72XHb1KkEKMHKbKjhm
HzJZHDoOMaHkmFrp+0R1sKU/rVyUWoE0FjQSXFXdj++9kzyo8r/IkvkWTbpKUGN2b9DUKUf7AG/R
9m28ZHDvCUl6BGJQQHneqWie5YQTaH0/PW/TN8tIJu/qr9sGJUej2yJbNlhpGWMMMOd3tET8s5o/
LB9kc6+9TtaTqC8nkX4SRbD6Rpkdq3PbHR6PRYO/IQXJx2zf9rQdqEZIiLMF94ayse4OeFntCz0Q
sa96vnDjYZBGRyHZKU7X2vKjcJPObWFsX/NPCA9OHAP7HE1Kirrl0Wvkr8fxo31KZgddtXngwQp6
fUzF06ABQS/BjE9M+o3WYw67wSAoezlx+NhCiL7NgPeRh+im8klVmVHAzKcVpELbTWwoRi+2kvkL
Obm+KBa9aLoiG97iWnv61S/J0pB7Y/+Fgwcwwc6Bdwxw2xFimxTymbmZDYyswGDnYfdieC/o07y8
6gWG2bnp6+w1ka+bmJgffxDIae0SQlAew/1bNaQfWKqlnvSDcbtyesLMRIBSIiCpmaJ4OrJocpMz
DIm7fpXjTFTYikwqb9+G0e1JcaqfAImA7sxv++a2wL/t4RKRf6fBfV7U9suRA/Y+prgvI/i5yDHX
2eZYY0bxpPcCAVS0BHol2xGZPCkeCFETP9kplRyt+Ox+jPXDyaIHShjKSQtx1lJ/JkxmT60Zy47v
Xp1A0+JXyjiVGmzc36V1/HkHdzxuqOFip/SiUUE/69zRJ2iD99W7lZ7wnByj+0n0Cq9hYrgPhOME
i42Zis5nicHv3S1P188+ZFKdAXW1Nt8dXsKKATAtkjvnGSRf1DmRkK3uPrkEMuXLCG68mQiT11QK
VTHUtt3Lu4IO9cufF3gsmCDolinDG1RmwahTkFOgZwurxHrt0c2xsdbbXA2QJbcAz5cx5ee5/JM0
6+KIb6/FOpR5NUBGqihxwHXarQNaDvlXQmMODjFzEQzqsForV8JYuR/aWfwFymLOECMGjQlt/fa2
yY7isV8eSrpe6oSr7gur8ROsd+UVpDfAZHx5HsS0Ukxj86b2CNQKWZLzOMRL7ZweQC5zuV5BDzO1
+0+KFzWcBFc5NDhXEIASvs0MoIbW7YDhkDJU81d0mrsLha3qh4pk4SoUrvxjBNmQ4eqhAT0b2ra0
UvA/OH5LIbXUrxodVWXVyOgos7EfWjFgBbw+gcvfdgKDGdwktnH2jwVt3ToCVMCtpXg0YefRL2z0
i44tiPF5VwKgSt2ysWoy0tgtNsSoWUj++P4QA+WAECSOJF+QLF11n62XcoM5TlXQ+RCoPHwD8Jqj
Dsk4dE0aKqp4SlNDbQiTAGzyl68bUmyOWcbRK48Z/ccPTlm4Ch2SeTfYaqh2BdYr5KzEtxDjYZ/i
HQ9GHwR3tAxU9/ipgZlDl//wNPQGHBHvDbvfbSJLa8jx7SenYEhIAIV+w4QZDuc/PCIKjhR9stnI
X4m8WLReY7CWViEFua0CMaeymC0EBPCz+83rwBLvs0Uz70hECgs/QyrKhCDkeIX+qSH4QFItUF69
4p7zeXVr0O0oUnjv31Pp67bqMrunmq6N/YRpCqKQfPHuFtQXO6dAOElqg7bxfgW/LuHoC/aR2j07
dW/BQVOicf3J+Xl0k93joi45HBXMH5qz8XJ5M8eBPO/YZ6i6eay2Yvde3gMgv89H+FJMcp3niLeH
dBXkOT1InhY+Y2JUj6ckZQbhK0y3l60unoXfGdZ1QKlLHzX0HYIS2pa0g/no1qTVQBNPILUKC7qi
nyBuVVxGuhmFwjGs0Fl8aLHokkzqQFjT5CfCVJoOFXv8cuQWn9X2LWLuUu5ftJgvGHveyazRz+O/
oQ48++ueiKMC/klppZrhZ2q4ZOkTWTDpUmPsh6pGsjA6eoNTlqeMMI16mzBgJJxhZMjkI+QZpW0k
2F7RPX1b1RbwlNpiGfPeGLHDotIwUzLFBReVDrpSCIFPB5WqNhUFlqNPVnyOU1NYFXOKwKXulBhJ
yZp1m+GHsrk5ApIuI3jhdVOlgwMAZC0qGuGdjljU+GLEkOd48eR187IuZGADj/ExTJQixI8vIvda
X+mHUFxLtyhGs96uKNBhEsjTHO1EU3eU2MGUAKIBFbBDMyXdUDs2DgzX6V4rgewVJa2kmmgsGIKE
U8FhSRbFWP6V5IuEEz+XzzpSdxR6FN6jwZ2M0wnI3euzwWmq9FrFeuGtTb7rZxB66UwjcBwv39QS
e+u9b0ORU5f5LFpvkvVavAgMgiu3m2LlcKwaVhpQBPL0gHnAJ97qT/ZV3lNG71nyk2ZN9ZlMP4EV
UZ1xT8vtJqy3NKabnxGT986bqYJvhBMjX82J+JWvDD+DD8jk4vwVEjZSK1ymYO9KJxO/ZEYfFv1M
XCBQmLKZxLN7eNt1ZAGR4rJScZYV13H0St0RPo607wdXhi53ewj+d4emPcZ1zNTjkYOot+N5MltG
U0Nd0XafEntjKoGfTukdJ0mgz2oyLlpJtNinQD5YijT1K81hMRyZ18cxstKG6jewXcY9TR7Ta87u
qoHNG7m8T88hLbXoLaBU8zBcwlaY1IDdYdEh7Bcoso3xpMAdBH6sR1vuVbuEpzhHkeXyXF1sXq4o
GmjX2kiRdfyr2RIj7txrPkb+RjkOuTJzXvO6NZ/n0isW1OS0fpFrW2lsQSwVvmuWlXoZDzphdhCZ
hsJMKD4GSQMVKEKQkAU0mvZ+GlEKUByNQIiTm9npPGixjRa+IRAk+KPQ5gPyWL4ngHffUtDKC1UD
yUBf2zIOLVTb5ZGCg10zf434PlCh7MN5ZL8T8W3bYA0AAc99kvkyadEH6qaEKWj8VDL6KAQtM/lC
+l0aVrZ+44wNDqJhWMaYSC8HH7l0pRAfHDLBfO1vfu2kCTHK8JL9pPxkQaOKAQr4pSTCCjHWXPzG
OilnDApvIHb/NExnKc/0NEodQhnx1AEA/njtj8vki1VG/HDFbcqhPCR0Nr5JIe2XAtsNK2cJIuS9
LXHIoRBByfuxFHlhSEJRpjixzAzSawpFmHYcklLBMVyJaI6JpeMasVd4wxcRlH3nyPzZiegy32Qj
U/x545ARcC4SqT1O8hCOkgq9K/66nbVbRfHYZ8j16KhSx0Zt0s2qCw9GOKmQ/4vK67XJsVg95SCv
vLy0i5TSY3zBnBElyoQywmi8a4XpFUXIobD6HcM4oouLFA0hNM94+/AG4vMyNseocX76EYXWNBqv
KwWWLVsItll3oD7ohRB5yByqMHBtXmmBDaW0c8KYSTEEAT67zWNFqvJEa0S/DJUDmNHxHCXStsIG
e+gmlb1TGzSiTUbQsGhlFI46LS1hwrSCvBbvuUF8jWaLhUgNCQ+Fq8miVL9rG8bAa0L3CxMuBQXS
BO5SowfpdTLOvGL+Pqu2scQbnEBDn3Oqoc9pqG6MVhIBskDbBjlRMZ62HiNmJWnSghTxRYWC9gPU
jJFXe53gHL33B5f1DkiKpVX2E2+rNiBBpWhPSlEwzTCN6RgE1dDQ4r0cblXltTO2W2sI8K0xhKcp
X4FLYikQs+XlXIGMT68TTkk1eRiYKvF29ucji753yEb74n8VlqpNL501PxItnu341HwkIJe+0pZ8
yUfBkwif4iJZG+fR2CyXAp6diJXpnu1fX/ddTEzIbpRgq84dq6df7Fx6QD7Hfs+ZaJ1r9uWesT2T
8bbR5Il08L6/xU79wr+I+IKZiPIjeXqKHIzU6NhGL4pUJk7C1UwKMW2or84rVFw197htxy3HPROA
4BnEG1ZVRdijxeI3tg4AxRlCtR/KChtUOSGGUNFxiRcDDZeIAsFroGlB9nbVHQ7sTBKGPYUrngRe
SuMppa71mxb/mFcgMMKSfHbwEr8f/Rf3bVlcrZFHSbVf6QoUfR9Bk2BsiOQ5xdk12u17fY+0I+Gm
wolOTYRiB8qDNVYbEobrIIAPyRe0rJGvL15wnYsPtq/3Ry6EOYp877W+bl5tWL2mDDIrskWiLVWQ
jhz4xuPlAy1dIO5iIjT4uxEB5xU+koUb5UfNU0gcrQILadM0llcxByIZzVK+e3FO3NacqfriDDU/
OvlSW0AutfOXdQRMQy0rd/g1/JhITzHCuWm8Z4Bh0mya8xWfPzqFGbiXZFVXDgVN3mQdGx2cZ3ni
fLeng/de/hr0gjcMmshu0JHiMuJD6gKwrC5EyWoGT5JsnfCe3YaqWuaCQqVMyYzHPiGpYpO2q3z+
SjBT9dPWb8kk2OsYxnxaNI6QdEbInyT63LSOwpRDxio2KDyD0Q9NBrHGv+y9fIXSeHu7ec/1i11r
FOR0cIg7+kHyJk9SmN/84HGH687qfzg6rx3FsS0MP5El2zje4kiOBVTfWAVFOWdw4Onn8+hIo3Pm
9ExXg733Wn+k7pXknuY+cwlw/eHL5oQC7kDFEyCH8xuHADJ+ok2/jQtMI/NGOGOawexCUOfM/pTc
99PIu5PZCVRfMDg6lnwFOF035UFaq8f234wJYld0LFjotq5y38xV3Wp6O4avmRvCkljsks3Z8Ib2
GDItwn6af9AkY7cpLcygYvIYqGu7ZznNHvOU6UCyBGJaCaV96uAwlg7vyr8bsSQBEXe+iXzY8NBx
ZShPchEMwYn1FRHjrIeIwDDThkScsUXB3APlcFlpTvLNWKPeSoPcbZuNVTnotCQktJ0yT49bTvr2
givG7K1oA6aTUKEE0I7ONt/9XnoHbY3LJtdvwOMcfIMszmwV3NuUqrf/8iMN3m9CfE+5bkUyniEn
BzdqF8aGA1dkOWMxuSg/1TrapD/ltjwUAJkWmef6qXmkQJ8+t1vlvtzXlAzWkULDeHjm6aZu2ZJu
opPTRsnuxVASr/nh7Yg59TagTyEk+5QtcgdpDuWThP5vGaqRvAFKLoBlLH1TOf13t6IK02asDy1G
qC52xdGbUe7aOWE5WNKwDqaIVc4Ck7DqB69FwHN3fPl8VXiBoTdnbv58K9Cuym++AcJ5swniE2Nc
CpVTr6/fif2JrsbMjjVfLM+FQOJ1RZPC584AJPDqsC+SwMB4RKW2gDwqsH5ne64e6PeXp8Y+6Bg2
Ja9dlOeG9SqdWsFgGiptRSFKUzggM7w9/ZlM5ZSaDyQbCKpEis0JjFt/lpK1/EVpxxeDgGI2X9KU
Vq6zo4CuoboEu2SryPYVBlAo/gov8aNjVrG5+/m3mUzbyAwrrw90J2kAvXYRwEzUNFBW20pRpt1M
+Pt5LfN6M1XIVNsXde1IIbmAQ9Mb/gYApnFaYswpKJ16e8nr7WBXRj8SRy175NREMmg3gQnpjXnQ
bc2N2BLe/hvWGz1eyCcmoIC64ju7QiBOhS8z7FTmppAAN2+At3HiaJi5r9rgMh6Owrzh+G/RnL7e
F4ajOjia2vKNIBcMKXJzIBou+2PxOY9UHEFJoDvrl291SYpjlThF5w+CX8duoHpk4EvKvDgElf8+
NbwvgGPn/n0Lx9XnPUPPAkpoz/5Rq9P4IUBqY7H0yzdtRWtMNViRD7BJqTY6F4ORYdfutbuQeOMC
X1f7Gw5usx02DXg3D4FLsvfG9MaHuNZKHwczhfIv6/PFLs6+zWAo21VN3jyZPLMfkeCK6MjHCnrX
oPJ7jn5GGepXpFuJSI04v2x0k3rbkoyrupV5Iuk8+UlpXV9K0GcyKlLKhVRArT/9orRTMnp5VvAL
XlUMJZM1lcTw5Uz2OpP+LdOTLrM/vv80dvi/AnNBNDyTHduu1wVbajOUByHuPMQR7vLZPOA94C4Q
XBnyMl6MPDYvvHf5Z5jPUIWrrt64/fqDn/HlqF/8vCXXh6VKhJgvxHYrxE6bLAfz2eIuoBhy1f2j
ICqyh4u00ZgKvqLGKmtb4R/+68+zym0ZqzdKxlp5Vsnj/zWym6qBGsVMvAu5dtvy8UK2Qm0m4hwc
uOSrvrxZ75V/alvb4h+gR9avBvn5TnxA5DhG9TpQsaBaw3esAfmjawIvuwXjTitW2rggg04s9x8X
0QJPIaVX4+iQzr6jlMblagLX1dxwweMmn1mLMcEzRrqfHdge6I+NYU+gMZAP40lUB9EbdbNRuGU6
7hRbkL9fImXR1UaNLLrZuvnsA0U2z3/bjKf7qP8U7DWx3y6y/gsMlUf5PZ6qi7ijANglaI2WpbXs
Y8mHuPnuGO11L//mtDCpi09Cy/BHItrnqSsodhMudKq5lAXPnyhZrwkw+vdGeCm76jdDEJ9rpcC2
TXtkgGYYrHpcqhBmXDOB/1Yqy5QRFVAdaFgpSftHLpt0VZxKSpVXkDXqayG8l6LoF6Ft8LShFNgx
MatBOjdnf9XHrZA5mFZI7Us56e8/oQcuGDHslB6ryYT8IxYjQwL/aO+wkqELqCbXPn8sxTcAvQml
M2/CSSRsbjobvgLhRo0q5/+yAu6aueGpvub6PBfPr7fflGf5CBAOPj19rFDwl+b4MazmQLK4nrI8
zDPUnn721PKFDnaEcZz+qr0CsfZT79sdm10OCHGIQZIQm2v0k1tx4FFSwNdXpKRgdx6gQjc74vCc
UZRCdcbcGK0XPVu3aFM8ZdGpsYOM/pvXIUzJJrUROgJfjStTcVB8a+aWHRkhetvOe9Fpu3WBTG62
FJVz0N+ZOlgODYjfH5YZ6TFhIiheIv8FmMXhWKrnEK3j/9DIpPe29ZV6NIAOvXi2JCUpfq35X7NH
D5TPpNPLG4ijbE/zSbOAuI7seC9tPsYa+BoPKJkM46oCVUw4vVCrO0nzT6aFWPzOkB0hzeDZek4r
fz/1tIdrBanPz8hMk59qzkUawEOP/1Js4X2G3FdDi/CHY88JlR8bGgEOAyp13deaRRqwTR6Mu/7D
eSXJS8VvVwK4aUOTo61kNnrzD9vOU6baiR4JYw1+PfAvfv1oO+MR0J43c+o9X0OvXDJkoyKvz4Iv
6UPmE8kOlGByEep2cDMQ2n4RUicbrpEQ4RswafdLQ3C7/CTO4CvktXJ7XVIMUgERqNM5SCeB+c1p
EvFQPZPDQD1ZuKeHhIoFJ8Gdjaeo8ygQCUL7M06CA/Jm2705LutVGFjltaIq4XUpdZ/rTfnlPXyv
xfSoMKHnjsFSyi5dXHONslJO+c6RcHl/gCAFW11DYpvBHDogWExPhMHuUdiqtG/w4hrk+P3rBScz
FuDT4RHjgAoisMpxPCReGTwFti+XHJL3EQ0QNQPCMbuS+TpWmxfvUw5rnzvOVFiH0OvVriNCYTOr
CPbJZ0fXRHBiqK1eoNN+3tFTGCbOgOma++bjU15kZp7EcyxNDYXKCbEHa62e+BqdwbcYeAzikbo2
oECCMG/V7FyHe0H0M9nLRGJnhyt4jYBCtFlVEjUqChLOt9vdmZYok+z3yaUbFlm+iqIFNTQN2u9T
l/scqu1nzWSTq067GLGr4OLHLm6gH7q8UJ6BvEZLHRrAZGG28+8B5wefxoLmaWNN6yX40HvKN+LD
eDfAAw8GstItaoegJrQL2TT94BgBCZgblGkMi4GgNyRohAFLlt548UEwzlG5yPAngTKlmzd6CK4x
UBbisjmhPh4ywGHFTiAwVKYPeXYS6lMIOpvdE7bx3ipTZ3bPZg5RhQPEU8T8swiM7SuyefebX6j7
dCk9FAT+768q/lYgftHI4wviDhrtKPFlxluVTiekz81C3hUMjbq84EfnMX6h/dHooVzN1qPoqxS8
LtFFatEm0xwpWhE8NZtdyKmESyn6U00v2gLvDdsk5HFivfsl5XRcz2NjD8WfNrr65sXkJvBRcM1N
a7ww/qMJJ0TuzHO0B5MCks8oroVC4ZXCWQRTrt4CzR8KQp9XVMOItS23qNjtzxudU8vJ58rmXNPv
IooPKDsQD52FY/UWPGaSJDilv6nmiNSHYBkpt8Po9DyhXLbKEQUO+JwEfcu/iWWRbekAwo1W52qs
yeajOEzHfRIjiqKXCqAbJ5q8bJCXIn0nJmKen7k1hiedMbOLdot0O218Gmp0Ya+t+pU6o8XXeevc
g1+UYVHA09tmi6YX8YUtS0tcfIpmw6d0vZeYGygQTtIBR3N9wkSfN0eZDMBmSpwypdWHBN8Ealjd
Fc8yOdfBlPRQo51MiF22oJ652Hiy64TzzS2ZlIh+/zjpmSbH8LVsDJAol5XZaJfDX/5LQ5r5jE2/
+celUXTnnPAJ02JHrZB/v7av7+ahKN4yuDepI20kwx6B8W/Rlk80MohbWEtgTVxRO4INh+MbYE9d
9fCoyNoAUjQZWoCfXVswUTfkwIUOX86r8grJSYclS6YQ9YApc/yfs9yjv4xZVGDA1Y4c1jTI1JmL
wCz9bVuEr5dE2tTCD+bGHCFZ6FFpmXDhe5wFnCN6geRiW9dnVgJGyVftVhZqlOBoQGVp5GUUi1rn
5TzWFYPAIr+jScZFtc5+wMnNDTV0Gkm9D76va3sKDZ9aPzTmL1dBmGr40o/5DLYCJdckj//p5jRq
pMKpQX8rcULPoWDqH2pcaGu/I8J4XeHWFAfoT9AXke7HF2hezBtgPxYp3FPvIzxDNzW+tq8bA3fy
mVry4sBlJmWQirhDAalxYFFZ8/GS1H4JWBHc1tjC9xj/wj+YY7SSoeAweHC8EBK/EqSnSM1BhO6F
JcWBG+oKV1EPJSHMoEhUvmKMeBPTBZ6bWDgWPqFf3hM2mt4aHvLEXsLXwNDBcst28Q3chBDGdDNa
ZTOLq7LDvkyDoOTUEjqKeXsmPJ3nXkvXZA1jcers/jTp43qb72v412lbuXaCzh2rRVpYmbSI2ieV
ikOJMK9tNqn213dz6kvf5r3kMiE0UEFdhWfgs5DT01AdutCOinWXHaV43at0RuuoHGY7deaIoqcT
lW58NTc592fw5LoPecMHgWiBF0I1foCoPjtwX7DkqD7wRuUQ/aJXrPnqquosQl/KABYH/suLEgQQ
qgmF29EUmHwZ4K6hHWcnEXGIuIwmnQ7xEa1bReROUWBbOEbDkRfNO2HJN4IWhM+9lLwA5Q6jQnLt
SPIjpJtVgLr6esEEaTBgAqtHPTfwhPqWvC86eiAbMfrnpj7QJwj4Sn+4O1MwQeExiycu4the++JG
ZmuNhpxp6FlCf7YOlj9mWcNLckvtV2hCxqVxFNcdpBv+KLc5GorFeMHnmv52jOTKjue+/MMD0ds1
Tb9oHhWn+xPPqroN4Y9P9Ae+3tMXGet+QXQSh6oA5BtdgtpWw42gIouz+WlIpx5tChfBVWNx223f
/AAcgGBf5e4FNsfDwyKE5Z9VMMJbuZByn6pYWtnQ7gSPAOWtHWwL2hxPZkjSmHJj92B0yeKXDTPL
bjfTuQEINZee1KvW+okKP4JWSndGEL05BRBSFhbLsLocLcYuTdeUQcUn4UwU18gPLcyln/4a8b4o
t4CDjOcLAgJmfermqx5mbPOVdPXZ+CeWjiossACX6SHIfdbzRF8o5GcwQTRLo3jy8r6KHbossbLy
9FDGbn9nJkjHB788/qMVqgYtg5sh6Ctai/cu2bNwd0AsrYUfUP7/YWBnI2tnw9MZM7Ohrg+uGq5o
aLvC561OSrCwksNJQk6JKMiuHgGZN8xRvMyS7iMykEgH4sflo3hzhRbblIgf44atSoR/BI2jkvnS
fa5Dui6MBeYh/DJcyCWfsuHnR0hRNGsoF0mnqqwyP+VMXi5wJybPAaX4IVuv1Fqd99lTEOwuuev4
lQVgRyYQDI7o0g54N4SHFG/5M70eWDsWHepibj+y7om/oICG2ovGAtyVfkNaB9ezGeiIxT1WIDn4
+Dqa3d7Dv/la8BKwvjS3/i+lz5WlEwOosQhOvbGQbywRrF/JvhpCjw4RohHYZ8flCyFCo9pS+6/d
TfPZuYeTVbezgUJKXvdNDuPSeF20jOW7OXrVbENHGHNF3Nj52TC9OmY6r7/5kniLYuAJzK2nrHbB
CKLw2pCKoChWlK/K345Nl9/Le++Hn4waB3pdiaiL92k0TQaMb+goZwcSC1qbcK9j+vLMo3JOLoI3
sKBdZ+d8nBvUNu9byck8o9+WIicEoYAa4zYtfxCK8p7/OYAO/ovpIc9dhWdoVyHXI6KBk9cBluNv
pW6wGsNt573kTTZJoh98FDPezZej89cpfuCk0QqkAsAvefeYgrLxOCKNlXSOZDveVAiMocP4Pfn1
U8GaX48kw3LLLBqkdcw00IbdOoHv4yu54A0tqOtg/Ll+nOxnME8VVwjBwIQouXzmpOLr7is+S5Ij
ZYcI/okTTKx+ZgjA/hXVAuJkUHw9XNdfZrqLsxVl1yUrXXnQ+pPCHarXj4rp/68ApH4tk2MgwwDZ
8KoveQkIAUfaCGtmv09DliwtYR8o9GBCGPUDB1WWXFuEYeoyxRoM43PIuMCg40s7i131c1RwVhWs
TWAZzTa4Yvjhrq9XA6XLzXaEVL43Az8y4+C2eqb9c8bxQ1olyncOY3rj73K/BqyT8TrPWSZGQASe
tC6AUHl0dO4hbMGTtC8u7XeiLRPFQ2WZ4EmHsDNKNOC4mvSzzo0y8Qi/wg8nU3CS5ENr+HLwk35z
W8bqZsL/CO+69pM4ATWzK4skhEO6z7GNfRnHVHLKyAXSSeLfWvFLFu9ozQkePjA21S+rf50k01HM
BWfvC+UO+gaXgkBQFhyH7Mz0xvWLWAObRZmnwYlyQjNZ3Ia93q8Kcd9VZ35/DnYZi0N/MXBGpXsV
Di8hEqYFf4i2qhiwySzrese6W5SMgpmrzzy6J5iSVCTn8kmdeSVx5sOyL7+O/F0Co7hvvw/jbJFo
mFlou/bJuZteTDTw+t/Q7Fn3VcTTTrno/ini/E1y7VWiDdvkqDoGh+aNVsABOUuqf4LoFsMyjt2B
TKzkogt/SnruepRd3KAGtvhfPf3NhNauOPak5s9Ijumn9cZxJZv3qvkVaHuNGMxkj3eXgywFf0Js
l59KiVJT4gvIuRoocHWb2ZlgkbhD+OZKpFF8ylUb/3C9xeDjM91WIR10bjrTU2HmOecK/SZSFc14
rc3+RsFwZu9joq/GzC1Qo6xlNuLZtwT6kWpHMgLnmrhvJrkqp37O6985tCAKAOL1RhyhyrSbjEa1
H67mZ0FeuNUHH68iriyUuFLau4HtqV8pLyJKq8MrcAJcphrqxP9FRrzP4QWHQqJPEpfmDgMEZ3Sq
n5NLTHDOUy73jJNJJNjBqy7NZYS6KJq5gDrqp9+z4VEUstRceX6AODzCku8LcnxWv9pm9JDrwGyQ
HeOoi8jT7b+lwwBtyxO3TFSmrUHATE1F/I5e5vV+w2mV2rE7/aewvoj8pKl9SePF97DqiBsyfsOv
dMNQMifuW/HzU+I01hoXt7QanxX9TJGr2NquuXAlMwjDvG0/cPJsth9wbmzhqY3RAWaSfQ9W0Bo8
ddnuXxvoURG9Kdblapky3QW3DwghIcZU1/+8HrWPLEXFYleH+NT5rBBSXUpha7qcL6Ag7ecm80Qq
W5jP+mlQx9V4IkwKlRz8OQQUtnglITtjxjbWSu+zMPrFLHbbBlYVjU1xAnhU7+VIoLtfH40fRDpv
Ph0S/oSLElqvyBsmPTN823pgBlaQcqJvdIc7UkD+TNFnPcouRDSC7BJShwvkTXsmuoL2gACor44m
LtC78qUt27/2Bz34LdlBOJRfCDh+8y31UituWO76T0SJujUxZBFz83TyNoo/611Jm/7+CPB3YMRM
DYxaE2DI2AhT+TlHAkc/eR3ozfyU1k7++rHqvyFkl6D33YVTy1SnGlcB5U+udEecIZfrAC+C4ouo
GVVc2yAOfJQUGmuza/n1RjavO7nCJeTGGupSqHbPJECqmzOIEd8SHvNswa8GL2pX6EvqfzjgCJnA
PNiy8aSbSddD9uHzw36oAto78uhJ1eIlsnc6UeEO0hEn4Lw+IplR4abIlOabwU4VYn/RrtNBgImj
fDFWI0d3k6nsAGsYjhuPrYbbTFIWfNIa8X4/CqGxO7N3E84F7CaH+KsctkPgZDTDpn5VeAJwpzx/
L0php9cXWlZ15IPHTrUjPE0TR2K/0Ydyky5Q2C1nip3u9MH6/Bj/T6TN4EfhBCnLpW8+xbVIg292
1cyFQRcunzvkz0b/S5V1sg0jW7OTHUrbX5YgfS/j+An9qv8G6h6oXXV0PiL2Dym1wUpI3sbxJA7X
VvfzYaUexN+IeFbZrf4BUI3rprYi1c2BfZg9+GG505O1NBExDfP2Ba6M+txuUyAKNYDsIGyOzRFw
9rWGIjSZ3Turan7G2BnXKldfyvM97zG+Y2BdzTBq5TZjfplbr78Yui+y8HO13H8GqJFd/L1rG7yR
P849hwXnUgW/sPkkBfThczZDATxWjv/FyTr5mdikzM0VZ6gevO7U1KBoJPc7/acGjs6WxjvxS7BS
jg2MHLtmofHX1udn/NR7+KYZqpG5upRSknN+cpXf1tLYiaiomkJdvP43+pyrpxi5Lb7sdi9hX4N0
c03hZOZL4L1A2Uk45CfWIQqBuAB+qHC36E5+fJIFXzGf4HivEMCal/EK1Kv/MbDgOOjHPd9+Hnyh
T9esvHNZ2d8sO7GvzlydGGVSFVA4P0AmGtUVRA/kqGAMIAKNNfkbqF/HTCiygLsQTTXx+Z8Vcx3X
0+TP4pNAB/qjt658m5GVUtuRYRclskq6fIxuhbSFzaoDdPj4ojZFd4o6ImG/wODiZK81MKoxdZ2C
2cp+C7hyRS6crN7trjNXYbcQfxVkAkZ/4zPv2SSTtXYadAYXp86sZtwhpODafH3+zQjfFa8iwxBP
PLFJ1wSFxMtSD83rqBi7ADs8oRftvnxbyFKyE8MqmEmRLQVpU7WusX7hQDvAY9LQnXYoEFzzkI/u
fLasMf41h3e3hFo2m0sREYz/w5Paglfxp4ydulh+tkqwmKGM3H4US/6ZcPp99MzwsICMPDHUaUDX
8zjadrGVNFaGDkiFIxq1BWb5EMTw5Zc5UjJ5+Q494CLI1OAeyyCyqxJD2LMoPWKQ9NQhtl0FO03s
ZhMtwY3YKvorRc4V2XhnE0XUx9VaXzjwcbF5cml3V+lIs/IABLTXqMU+zy4iJdDmMnwv1YP0L1bs
8jFL/IoacvBzAKTbRGn8m4AydFSBA4U8qMt4LSHLHPe9OWmOCSvV+ZTH08StLdgQzH8TEcuUjae/
t0vECX+cqN0f34DE+44+aQ37fqiuGioewqf+5eT6kIlEXjm72MtpMafNvmmgydm9lIuQXnsFIM3h
R4DTVqEONNMd75MqaaesCuwZptPuVdEPcOxgjzzkSAvzY/baaZUzcuH1NGY7GVaKyKc3WSbdCHP2
x6q6O77PBElAkdInjtgHVjsEScpdINDZHwgKo0fQ+u/f7qv4wslEWV+8mNzLxTrMvREFan8XEDk9
pdkK6k20wS+FcFm/t710j56gbv30wzBlCWd5iz4Y8aYrPXrzivFkofDYfGxALebfggwGqo3jO9aj
KFp2T2wer96JmHeNeX6aMbtE5MC60oZR432CVosivxcs44hvhAUg+ZfeGAnDR0IHItdvDyfmhqRJ
ydOWtgGb4sBo6m31IxMWbtdXsu41NNw8lD7PufmXOOhxlVVHHBbw+uQqieSD/OALNwzkAugQXUOi
1DU8oi6SizX1u3IwWSnj6qAGN+FDWcMSjJTW7g4iDJkx2Nyd0cKYnTIs3oP3qa/ZndB4MPsQjiRx
cmwmG6Xx0gekISDiBAF/QQaiOART4GTiGDXwlRMzfqdCO6R8MFjUld0sccxmlTWd5uSJAEcSrbyD
DGnGM+qEihsUtbmym1jaTfydgHXW2L0Qfs1p7hMOfPUiKpvcpYI8tLiiomo1Rp7G7HiewEtwX7Z/
XiNzG0THHpS8QmaLo50achywb8q9cPLkbtpZbbD5AP6DoUJxqRdVXHAJl/KalNwo+2ulCwG+Mqs0
KccRs1Iy26HDMMwLuvAs3UTGucsXPZJ4/LAdpQxe/lXsxIwRbowvyMrzJ6K4oXbwt42Vm4tOAHGn
+CGOjW/ioNoflcffMRVsJcyPguLE92RBYJzPLPL2SPrBmQTEhJWbbLqUbctGNvdR/9IfASPMTkeI
krkmmcInTdpV2WHk9WLoH8BiSfVyTCKFNJuxvrkKl+ICJSLvGY9IzkFHTORcnkxqKvk7kaya6CFW
hnAZwjlx+zGXEPvAM7bML8VDLLzXfhJZB6icEIgZS9xBeTvF40hIY5HiIZUiquHKidiWcyQMSMoq
L8iOYXFMn8xJ5rG+iZAX19m0SoPTLLCE40Q8vnbday4d4y9w6zdnTmg3pq0e1GXAiWIuOzI4kVAj
vGZ3ZWat072ROrJ2zVHZKpbyp9OEkpONvMkv5poXRv6ns3Ux1sHywx1fX48I9ds6hwXfowDDYoVh
UDyI427imTO/ac/IzyJ83jt+IrSI+EYXc4wruALXJi8gyzjSTO+9YZVykf22T/yP5SZ7nfqIFwax
W/5aUOuZve7aDmCmatwBjS/aANLDPi6amDyzsBYP9rdB/pS8LI2FSv5wf4Jr6s3lSLopgG1DvLdg
xQeerGSaLrjPYIMlRMG9O75I6WPfZ2lbMYMo0j7ip0SGMz40fZ5IKwRsOkMPdP0xaBYZd7niBlfw
xQ6zSukDbn1IVjGdqLGqEEJxMZqH2WCRBq34CgxjaNXG0SCdBpKKXwk2wzakc7Am9SqTJng2MO6j
esyBBAnJYNWjNvUrQJnmMTLGTD1tajXiTU2370SwP/o+NZaEZoY386lyUL/vMO5oEYCB4JI61VJ0
kgJYqcpw3bbYxiC/qR3kK8u8tCF/a54336W6FpYDVzahS9lSScE31dGLUIJHBiHD5rbP8CoRIoCs
PbmbX7zLjCZVvGhyD/Q36M6zbbhAQxIRd2EXmY+coakZwhywljK24bI009dwXQeuHt26AWzWnaSv
rzWnQSLixF3qT7Fi4bfhHaLBb3/N/DTx/1wsyeIa1Ld6LYXWsOUi1R7QTLXpvf5g9rL6rm+53hh/
xgP7SuAzd0APvbxPcOl3JtOS4EDfx81333mfaBFy7UX+B20mjawIacjpuVePD3v/xI4bqCxQgCHg
Af3PvaAGvbTLBHsdToV49ULUiJBwo05Or53woe5VQ1+5KjIHUGAW+6KffIV30x4+Xi+6oDsphBOY
FI3IgfuSFpzCUekIsdVR5Wj4ybERUOZ7gIawkI8B5I2ejdJXvoO1dBQIUNzncCNzlUkLNPw4bJWV
HLvdgPKWw1sKfYRAIWplNgm/13bA9kF7KHfg1bPwVJroHAnO62HWsXlgopTcQD8Yb9Zj7tEHq6XO
C4NI4xdbceGzjIbmWh4mZBkpjYreCQoBzZJXbouZ3a3Z8FIsEYARbw+fOHwR8OylOGOlVE8yUS4e
motVMiyVYBWEKr7n3A5IeVdtsfIFzZWeIQlivMgsjiuB8LrRqzlue7et+ByX9a8WOUrrCdpVgGov
d7p+Jesy4i6NUFJlWHvWcsnT7RRPYmEb9N7s0P6MsxqbSIZWG+X3+LaIkuBW0b8+7fZDgtT1c5gc
YJi9Ctf4TZqTSDd16sb14V1MrMQEzqBC0o5MBYCRwJQlLiFkXFjXwsO0BHz2cbB7J+sqfwrq7ZP4
QwrPZwvsiCy6S/SKiDMKSBfQgn/CBlwz/k5vGawc/NG8eJK0Xt8nGwHHo3QCu6iXej9nnMFXCjHH
nw4BTQwAxL7WrF6cMqUbSI5JR0i3H7LL8K+N0Us7b9pXcqLrm/YIXF39FJpr3IVvk90cQnjTvhi6
4F9gs03RQ/5VcmvptlJ858znnx0HmoR6REb0F7B4+SYJNf08RqLQ+4gRZd0Hp/9Y2swa5b/PBbw7
KZwG/iG2s3zLDCad8vphZpaw0lECwuoCZJtu8RQ/aMYVVAbOW90AdQ579GYtKwHJ7ydGwWawtHGd
nrTay3s3+pr9flBSSPy6GSp/jiB1EYKCwin/ougrRKevv4PMRQJUt4zuyz3DZQpuY3JEUkpgQiOj
i7Uyv+Zcs2EoZc53KuugXIXuR5AOb76EjwX7reStbRZ7AxuBamxjKg7QwUH669O7vQgZ5/jmW0QG
TlY+AuMvMzgBb6g5Imt2pdEvC5gsMmpeWq9j3TjCB4MXjVDZ2j3UCGnl5pE9EbXcP9IG38wt0A+b
wGXqL9i0lBgpBURAi70Q1D590VeE9g0Yjdf1n3hRP3uoo0Het7qF5Whi4eb1xlCglPl8n+r9HV7j
5JZr13fm9EAFXnHtv1sO8L32O7uq+Rx3oXxGHQxeLd9YQcEKa3w/x+Db5B5bMN2QEigE9sxgTJmn
HoGzzQqFN1mtlY/yQs+8WUTjpdPj0LKSSV1gv0F5iHfsNzwauDtanNm+bDhC4JVoFky30xyCZiU+
+5751mJQfd3xpkVcRBBQhF3iHcaK3oxrMaGBwiVZaIZg/GEETnd+nVTkcBMkb6P0xCE1oNMBkIUt
0eg+Sh0Re0uJDZgYjNFABjPXVz0hC4hqay+hdOHZbsAAQsYjfNW2hNYr8kU4DKa6ztUGK6FPQ5gG
HAI0Gb5MxpoSQce82FX7kj2CWyTAchJ0UB9IDKweqA428uMQufoj3PXX9NmwAZqmzT9bPj/3+jAS
40BrElIhBUSM7JEBSgKfMb8bGCQVNP1ifCLkzN6EHPAA/6pXHWBBq9aqidzXDnVLGC5NtwfiVCDc
km31WWvJPoWvYghgsMF8QiXcV7qMl6EzqB5DCmouRkh+uynfKHZlqKlfNop3SSDTEll/2G/4MbTE
C3RHZGpuLT5FyBjMjfw41ABQ2q1PP/TszoNJx/WUQaK7wlPOv5G68Nq8xxX7JzK6F6osAMFJiLOV
xdUgEhm3GGVEwLMtlkR5tg2Gav6s2lWnz9XOBkdIW1JXy/2EXCQ+IHSCSpU5l0tJwR6Kqw85GM8X
91slnNh6hY36D9jQiPDIoKdChPleNY/GuOjdQugccLVw6lQ3OUhbzt25Bly+ErozWxp7C5tGSZ1w
eENdlIm4tKllBWrd8TEF6wR1uHRoIguvXCq5TLX89U2w6gKQBkvDDNl7vYM9WOFVxj3HwbgWp1Gs
OJqHAbR0y580lG19afhIDBPrdah+0AjBPub3ADE/Bi++N0hp6fy59QfwieZfvkC3mJJt/f8fs7TN
vc7aGX+ldMdv5Tuyvctsw6Qt7yHKPxsFAIDec+nEDDZeNVc7IaNDhi7TALWoHu21X3S6Xb3Xpd3j
k5l/ZUy207A8ccz+66fCQDGSugTaNyF58YJxXVqGD8FWtpzI8V9+zb6aA18qfzx2E6wRLHME4DmM
jcGdpNV/2mM4KAQeJp50Im1qduYOwvilI3T9KpwQPlS39NXrig4Dqh4ENnCD4wsx1CPZD7sIiTgK
jynHaFgYXrwc9+EZWK77U1bGMbxXnCV77LG5g6wv3ov7dPE+B4xCjExnEk0TT193N1KgVXJ1ljJj
lpd9VQfImOagf0d+9Id48fkfZ+e12zibrelbafTxEMMcNmbPATMlUjmfCI6kqEhRTLr6eVi9Mdvj
NsrAoFHVVfXbJkV+ab3rDRhMZAFHzkUe9E2k93IsHnxzdNk8UDD6D0cZKDgkRkcKDYR3Eeup6d2C
B6QBAnW8PDHG2TsHuFvMEoXEM2I/7F61CdwCy1aT04fpayBBA2VVB8f1wYfUsKVUpVWTVANKFzqv
TjYhztxx9d42ADU8SoCV7vFSOQwzswLhrRwKuIqsCfx5edBALAenzRUbSo+ukbVVJpfKgbgOJTCB
iM8M2pTvfYXUYL3iH8e1d/mkCz5RY4joUI6b+EKW9yssrY+rf42fSAQ2Vx/1MiiDf9MwcII3Rf7Y
UOklp+5+qU6Vt9MWGt5pko44nr0JFPYLKrF0Bs4vjNO1sbHwY/Wunym0eYUoSMcE9Ti60gsK7usY
CGXvPTb19oIvyfSZ0Pr3DU7VO3MKiN9CqZubwX2DD0QOFBXvk+v6OK7SWJ/hw1wMQUP2SxxWR6YO
vBlmHuYcR7YYjF8OfpYIoTHuAloxI3NNIONnz6GaXiZy7cIeKIbIHjiH0T4XomIt9lVNOQG+Qg5g
IRw5wHx0ZZfzU8t6WI3yECALSsp9dp9yMlzf9UlPQELsMz6aCTypeUHJ9Yw5ikhYJqy1LbgL0FUR
wR2xVshDijk77MlXkzwwCw+ASOHOAFBU/7y57e7HQEhD5CrQBG1ayBhIA6Gzf6zyuBw3C77w9AGc
C48LWk6vUXdh3GB24GYJAiAyMnf3hYzDxCpLpE05hDIsvioTlGYKRhxDhXy3FisK2ncbeQkqQgP3
Egn4kgf0DB6FLdx6xO0CkxVjiOnTgxrVsmUc3dOOLy2He2hLipOWEQoOVNFLAyqQ2wLA0q12mteS
0bwFXAH+Xalr9cZhr7PBNbwcYWEeF4viveKwJw2s4ERRTi1Df3diDsXgiWEqVOjeQw6MbiQPsIUJ
iuGzhjrFKK/fON/lA9ZuCBUHoDPv8JLj6YRS9ErrCHZ1NYAts3hAVnSPIVYI+yVM9UNPiz8iDtSB
dLwLZvxpv3bmCWQHtM3q2dMWRTdDa8uhC18fmpOhwUJFzsJ9gWiiJBqUe1vAYhsJlYNfVNG4hhZL
sFTgJFtBUyNFt7voHNXAFuIaWeLZrXtIuw9UakfpWIuuOCvNhWGGn5iAyAEC+XFCAf2CewlGC9H+
lVqMOghU58K63ExV9toddnKqQOE64cCrHAdsiumW/fu+hHQOTxGj23OALU8+MH2UTOB5sGrnEOzU
18xj2lKa6dgigJ29ZTtQxq4coSGPu2yiTfdATRxBKXhw5w7vCXjjRXGEGFASlLqYAKJbg3YpXqKz
f1o9PdaWvqttm8M1x6vG57NPaPHTyNP9ywvOfJcw/ajRx2F1w/x4qxbCpOvJsXExpB4iXcEMldtE
uY32UKBQDpuBAX9zJiPZjk7xswqyCIED0o307apGRhpBXGA3NsdU3pTbTWQwAKC1wQwcQurQsHhk
0EOXmso+UCIsLByI5U9wbg613vFdYcrNHru62aqvvdPEe/MGL5k20JPOkoMNI55+kTAphykkPQ5p
oBqsszll3arfic3wPjMml8Fjdit6LJWaSX0tybgy+6KxReY61iGG2s32+nHO4+u7HKojIzb2MypR
VFDrDE49ophyU68KwgRNgm0FaCGf8rhYQP7jb07zwVEosFaPwNiKPKMOoq7Tgo2ET5jmH8zMTh0/
0bSJEeI4Cy2DwHpj4IZL1hoiB/SjgZRc7hMNcRpucZ97mkgmjaABc82RqmD/KZVJcfFkGjZ7JpS0
LQetr37uE4mGeuXy3PAMUhAUAEZzGA1xEk+l/ndKatiM2PzuT9yUr/XLyYV77mMbWKx1zFQjxjxg
NGg7R68Ih9ZQHADUrav5gdof/iRieK95O41yr+bUK/hQ6kDbVigKaLt8UIZij0IFtucggUuFL4Go
vtBCUAbtOWDX3tIcsU7h85MTZuOba2sAkDA3Xg1PmVZj9ks0BsYIqt+6CUu6VpZjBNVY3jzWT6S+
Di+MEpgR+Ca9mHDzPvcg2nBRN+1HWjoUg442u25QZtPwxu+E3oMSs/slp0Cf6vKCaAwUxMwP3HkX
4FXi3sGaT+XgAZbNEaZjJY2ufd6Z+nHY0clGKL/ljeUsjCOOX5BKes+mjDM7CwEGIdaftM7rq1hN
gM3OxeB5Ivhtys5QTVSWgDnoDKY8oCHJ/eFLUTU5Tat1rXDwdTLIkb4wzrG0qNwrK1LfCkKRnTQz
FH8Im8hspVV2GDUt5lvBg1gGSkHYiNFxJS/1lYRjD/op3ADBwNh9pKDfJO6TC50xXFIbN6cAnKEp
C9KQqqf8aFk0Ch/c+IKSEPYLpb/k4ITRsqRCjd6P2nQolF6urBR04HdYsGCP6/JJxXCE7eVoVqL3
hL9AALmo6/kTiAVlvgJFoh24CsppA/Unl/UfxDUtaXD3nitXOpwOo5XPGljMb5OzHk/TeO8f5OK8
Pj4ceH4nh64DogZMCPsFTA6Z3Sd8kaIjU+y5ZcFH0/bCEfgcw+NP4AgWd05vR7fEY8zGFkSd0XAT
414O8mq930YYtL9qW7Oz8RKI1BDxWffKjpW+NbcBjKb9H7SkCVv6R6dev6WmCQr/tZ5QwDc4BJee
xaOeH5mzcf52eOHwuvdKr0SAQmhBqniYDh1c5MkHQp3BnqYyfDHB3X8yyeTO4eRtsqE3qJwpBlIX
rtiJvhFeh7ivRIydx4i1PLTubk4kfYkHbWi4aNMDHVOMiAKVriAa5MFhXG8t6CG4k8NRpyUctJvr
az8uWbWwfuO8/fCrYl6Zfif1bH1+vhaUJi0Wvp1CYgOIspVQcQ/+sFoPpq/7PWYVZRhq4pbUkBuZ
vYBgksF9HafmH43ptoKFPbhPm1fA91ExUBG04dixBnq7eRjWWBxy9iwcN/z0+SwC6cc4caV3/wH4
BJKD0eVYerPe5XZcgBkAIjMDTxEkUKw50HPXiDfz6HDhqCkMS+rBELE6P5CTv+Y+dYeFFpy8r/rb
Ic+1wMxNCSjQKamA8G/jM96do6r19p/q8hZZY2VOkOLDP7xwclLGNYwoAaMfT9TxHq6Wlg855RbV
fOY3A7dQ/zAyX1DZd6BG94V6HDDzpTGmGDqmtTu4cP3WNtdHWYxx2o3YpRlajaeTJ7cde5SI5a97
km1xqcOnXdzm8lb/ACWh5dIscU3p1d+EDuzkVd2fKPeT0w3ZGDCYb4IDA4hilAaE15eNHEuwJ/Ih
DOE+IA2FlDeCOGd4xM7mVc6HGSVPSruUZYF9z+SMxHAqcWZAhGO37/d3zQrOx0iXBzR56OkpbAdP
7HEHuARZD6+6jegr8TUiA6ekfDevk3P9gnbLEn1l3gz4FGjqjy9KERmc1m67B4InPkZfgjocmLER
5O1BUQrvRoT5JrOp3wU5FtwJTWZVK+iIs+m7UOdgMcbizMJBiuPDYVtPc08epS848t6X7RtmXxgE
PifpnDqB6OykdovAjPUPumLPPp9nf/ZEz3rlrdywddGdQ3hjBxKcknYANmLpHe26+kJj54LJ4CLR
imm2qCMei994IlXWpPEAUcGFHMuMKnWBz6Rg8ukcIieC436EbhGS3KUetmf/rEzrLWCgmtSKc+Hx
eMekYScb3guvd22rwMhT2vpwgXEegDnMQi+Q+oxqh57hPeFQJ87k6fERg+NTt0iogbbnXR21bykb
CCzJLi4QNQDudPFF9ouhCMVzhUve9TI/Za8V2h2c5oQ0FgkVQi7KdU88935N3ocQgwsIqoRyDqSZ
CAnoFgvaWLfig7KpzN41r7eVP3tn6jFoPLh3sskXJe5T0qL5wPAk94tlB/imIMuhP4onfe/0QG5R
jdsM5Qxeg/c7J3SPocsMSIcGjHshud7j7D7GJQhbHpVZdqk2NCCr8u14cpWSmGkoIAevZsXBgM48
okBGGNv36077qBQHWpncL7u0+JTuCQYM533PKr+gg0a9hlnTEbFZn9FVAgiC1Utx/XCNw8Q6vKam
U3Pc1bvdkZ7AAaYUf8kHHacUIFOW0lybkfWiL9FDI9GoGmC1juUvEZ9JR7l5Ds9I64vocdvtD1PR
4APSthoYR784Q+yxBsfXWx1d1eBIg7BDnGgfUTPrakBxKCflbd3Q+M78A2C8GVzerNikyKSeAODO
wnMZciBNOd+zg6FhQa+JR3YivtKUsd6zGKceKr2wbYOeg/NCpfcI6ULXUkQ3TcPIEfKi0gcVIRXg
bTVog4Iay83KQTn7rMgcyJmnx/VV8+vOf/B5oWxQf3HY7hxSdcg3ULcGHC/EIcAQC8sIDDFqRHyX
sbgaIfl8trRgbiC6alBBrXEv+KfzSGUteCwBCQorOr/RgTvWk3qZN/FtJ/asyDNMUZrl6RD6Uvp2
3tJOA5LCTAOPWLBwjopvMlkkclxAtjriyYl7wNxSgl5Y9ahejrSJYbkabmm8XciVpVNLMSZjDCAt
MoI5mECtJ+09xGw1kmUpOcGXld1M3h7M19oa5chCTkbpcKYzCpJGjKjCyLcLMUzIOCxIL/caZLgJ
6mZ3YysSSh2PJ3x5CWVvVvgTEv5ncbZ6LVpA8+goPXHrO+8YPrTxdS0GJzTKmYr5J+dAECIgJiju
GUuCFEnA55TgFSqvodn5+ypowVl6DvxcroO8W2q638GHfeUkTeyDVUEUcMTLYJ9ZTnNdSUX0FBDU
ZkuLBT+F+1wisxN1uy3Cs7J7oiTK1vK9dnNjJd3RF/flJ1hoil9xhkbCTHU8v0YFFPINTPq+lOui
PGwiSQmofk7L82s7CUErK5fqqnrNwdVAHOEE45aZvzQvx3r2LMNC83nJ7Ff55SXDkVIY4pA6QKvP
oThTRozIsaUQFu4eyKML9iyDiL/z+e1PguP97WrY3MT1MXlCEBySqSdiFep2+z62F5aA4J4Ll5j5
wsTLenfs4gpJr6KubzfN33dxS67OiVoVHWtVeCrpPOQr36Imx4Ht8toCLDzpHqB7gCWqfVwug7Po
H8lBSScsUw9QuSd5OYGHOWBajFvcvionZzFDUm8MIU+3+HY9w6NGu3IN1+/JlkMXbI+ZJzZ3sHaT
8zMgmxCgWoG0f8ONe4A+99K5YrVQUXfRFZKXHdZp63t0vsCzVVE5pTMknCI99wg+yem0rmhX7BMh
eO7u0FV8vDXwplgdt9hzvbNJvR7p35AQkzKDvEYNab1RgZZreaRBATWddiJMDosyZnwHyIUDkJdn
6ZPXSLvBBgG7J9UinzVnn2Y7JEOKHmiugg1tDUfpFUIRTmTCZ/uJRBVjigMK2fdTYkhzLbrzXJ0K
xzW2PUqhaY6iD+wksQYUFUCyCM5BJ6kvbzRy7evLmacDwY/GThFR6GOvq/vH1emdFeWKnxg1NoUz
PEhsLYC2z3jMejSR8kefMQgMY+IfBCdbbdw98lKWf4g3AQOBPa63+Diy5pluoYUZYq9xF14lhgjq
RUpPT1+zvqBqzEY3aWGOjRUu3eZQ9uUohb1IEIwrbowB66C4TtWwTWi2HR09OuLtBZ70/DA0Jx/c
RqBnwKwXxDwF5L6THMpzWu5iaEVpjbfZYbifEWUdpwutifueZw62D4wKxSIb6UfCvO1LQvlW27cA
HCYjyOIVp3WHUcGaBAWQiHf87wIoRplXo4wjZwJDd9acEH4pBg4fz6R6VcMq5k2y9nBCz+wcJx7k
fny5UOEqWA3y2mvY2umm+LQ6T3CTrnMq3Yfp7s8YqWHwcBiLRDjtmFkkZ4/hndpoTY8qQhluDP92
MzjTkfUwxSS5YNpEDzmAYLIn0fqOhakn+5z1mALXRXsNOGUgT7t/9JUNjm/O+eKkNYMHNYbYudTW
KCOozTyiQKlN4ey/0WKBsZhIk/7mQcSG1q5vXng163xIOvwWF1yPDkC5YBDk4L5DGa/AQTMGwy/m
7FId1eaQhnld0x2lfe9mba/qSNXkwBp3I9pqb0t4CkGbmDw3kOcuMaHkwjsOSCIb1fON85Mjz7BA
oKTeZSC5h9Y9xda7PqWcMRzsUijxkHeiBJ/KIxX/ZEzHIu2PZRm72505uitfMKpm8qR8wBacODpg
mIhjiUgCkYbJMdkiZ3zTHWwxpHx4JmHoAWY562HLGf5Qday9yVOReMoNI5zOKSUPoYx9xhMGmheE
N3YZAjVhJzJQU9eYFsC/Lz0HZFCuH3QOWaXt6lOaUxQhTyakC//jGAwHHrBIaIHig2sdLb+FZTUh
y2X/IVsjqli4PyFiSlgGmg/VZLRflq98C0qvk6eOdBR6XJ0YInhS0FBAK2Y4U0TQBIRpTvtozKR6
wj7F0WBA/5ZxJyekEkL0x/j8AYblCkGzeWo+UuiLAfYvoB4/YIKAYIRBZqMbxD5hSXAQok3CR/SQ
xotsA2zDhGveHyf8hrx9NafLUqaxOezc/ibxBcDyQMLTzz3OOJLgCcAOm72f6JOumgHHPLYOboI1
vBiiC2ooId45BakVhg0R9k3Qr5UPKH4sAuUjPG7kME/wEymu6xRYXfmkGQ4lF9Yny1SDr2TUIpsF
Qs2TlkVqP9SX5zzSeDsTzpJk07zIU/XxaZQBzaUEmm5X+4d8TBF+nrMO1c5lSkxjHpYDSkTjoxmC
PRN5Z8MYpt9+GsI1V3Bt4r5CGCoHMNO9jyrv43lyPkvy0QJh/wK3JCzmkMfltTq7aA5AvLCWg4Jx
jivooMpYWJUPlRWHRK2DqyLqoZ2lTWi84wZxGQvs8UN+ND5qgEG+MelYc+6bCl5Vv9T4TC2EyPKO
LAGaaec0Ab55bJ9nojdYgSD10FSjiiqcJsm33eDSa4A8NOPkhu5jWEK0FqqQn1YYqCcGnAOZFZwr
GUi31bOkwcNI0D7Ftyu7BFoAyFmwdGj0VdD7egSJIuceM8kwbH3RWC5Y/JQhnPi9o49yWETjC3rB
9aH5oCNwocUPymZMcG5Kx2d0iD1bk/aA6tOjzcF5SreHT9F/JPqn+UQhyNBCXT2g+U1vDShiSaOU
/sjhvf4Qp8JYf2K9h/huYt48ji8U/phT9W0nXBtmxaelcGxj4bn6so8ZVkdzjlbYyeuREapnsIDI
6qJr1NPiB/uQeU9r/LhUFUySQ/3tNgJI4xPvR2aGzkgsEEsEkG8R8cI6++c//uf//l9v7X+kH9fJ
v8KZ/3GpzpPr4fIo//OfkvLPf/x7ZvN/5yGbff722wuOymn/1f8jM+tDrl8u8vLqYQB3HiK2Ubf1
IF2YwNfQ8aa3D7yI/n5R5YdQb0n8ctE+SPrLRSV5f5JameRrRo3A3hIZxLzEQAdkT60fEcsHxuk3
uDsvN/807sYUUzu8qybqLeFdQUmBNQ0T0CDrEnhkU7weHr88F/nHLOsvt9g/ty+3uDevT81quUW8
ZC5jVLUWxisgkWs94n3g4D9XEAK8ZSgNOM0dOZPYbSAV0MKA0fPf7ua35Og+1frL3VQPVXq090Je
niKS+xBTH7AAyZmq4LcSxO0p9tdq5Z5Vm6JzIw2kFTaQ+hhcrQUId5UnaK40+ftblH4IgZck2ZAV
Q5I0S9S+haWfjkZ5eXaa1LfgqPj214DQNH3S0DjdqW/YMlTz81hoaYPjEXvoe7xxt/7lHn4avl/v
4VuGunF9NkprcA+EjZ8HFZIU2WvJsnBQpk70GHNL5PZt9MtV+6Du70HnX6/6Leg8e5TnSrty1fQA
9ukg0y4x0xDdirO17BzcXy7303QhrFw3FNG0DFX69vbTQpHaai9Ky7zPugxVdbR/F0nyQJfBdopL
6C8X/HF+yrJumqKiGZIhf/t8+b3IBV0QxGWFCQBO7cvTokmJ5KonAOmI1gRH5RhOvpg0Q6KgfEor
sqLuiYntJMA7Sqnbslt0QG4Y51h+SS+nsa3wl6fS38T3l/D1Jvvh+WVOHPaddJK6VFqeV+InJMWP
O8AexkYrREv+8xP6MSRY4An8SCZGrG1/ufxPU/LL5ZVvYe6WWUtdc+byhTU60YQYPcM0KYH0Hz7C
AyHhkHvZQQqAiyjEv1z7pwEhK6Ii6YoiiaL1bdE+XK1MLB43PnpHJdO9NJjWVA4CWU7+Mza+0S/X
+2kx/Hq9/r9/edTPXBWts8T17hsMqA3Ng0OvjTLc3VZ4AbDJQcXyf7nmj89XUQyNC6umqn17vYJh
iffD7SItS81vURJjFesbUDWdw0JZLm8v5dxUnOPc+GXsSz9/1v97Xf3be5Uy3dJF/SotxYDZTZ6J
jgSoj0XAhtS97Uz8J2+/7Ic/bsL9MmqasmHq/Pb/Pt+b/NSeD57w8mA6tAdOY/T5uAIM8cfql3J4
p4C4v1xU+fmD/vdFv01y4anXl5OUS0sMSGeQJnDs7RMNTy4uTg4H6NkN+3thhjhuuBZ9kZPuI1hS
n4YZzRIR11CEzM1vk/rHt64aqqXLoihZ8rc95aKbN/1w0sWlNaZRgHeO8UY/4vxi+MZIUREXeywr
VNXiK9Trv484pR9R3xcUppQsabqhW/L3WZUZ5+wpSFwb71tHRiRiYER/JD01n+wHBKUSqYj1cZL5
hCy7MnkxynAf6S7YDgWR+ioPH0lOKcn/iogeebx/vY6nf79HvR8Jf7vHbzNRveWWqvb3eHf7uOpn
ePGhynIvsnd5P4SYQBDjgMfXEAM/h7haHKsxGqa2hmy6Ix7MqVwsKXCphyORpAOytty7ZwXAwIE1
wSqTNurNgx2f7COAqQCBAd/dQTg4+sY2XwLdn7Hu3zZrBE4Ytv/2+sWfBqUqy/1Op2umbn3b6jL1
dqvaohJhiECOds4ruqyXq59b1Gh+s7pPYKkKRL/4MIilvStQnZ9e7mNYr3TiMsWD8Kk3C/RBbTOh
hwRRs4G7fo11zcGRoAU5KB0oz0QJ0WDLOmhkqGbxKpxnl2E34avkiQkaTm7VCYk31jm9nza4KoDx
fUWRZzAqKQc5zF8+tG19nhUKBMOeQtYLQuBg0RrHsZMeLmHfvWXLYd1iBwweJiCqASJxMdO67EM8
OsHv2wpOCZw3UHp4L0OqxKYntx/GlykGvzk+0UT0gmvhMnv2L/DwivMvg9746QClaoquqTrrrCh+
m3CnWybnTWc+GfTkGIabPBm+93F8O5rUcUGWJfrkBLA16IfWJLWT1d5xE//kwtTaWEMIsBE8ZdgI
BydNDklgj7xHssTtoE7tSVB7D9vrXPranmpvt71bR+5Ns+TTRREGsan55eNIP60fmsLRRRZlU1et
/r9/2ama5inlHbYFSwRJxTFUxfBmksWc+4elaYTbnOAmVMNlSG80+vvU/Gn1+Hrl7w/SKqzTrco4
E44kjHMG5x6HAxXTIHj+/UrST8fPr5f6tl3kV00urjofEukGiN+Z4jI08l4D+xwweIO/X8746bTx
9XLfNgrx8Gzy9sonU4wIYArDg3RGZU9HT31RNpQhugmnwE5pK8WPaiC+FBDOuZdt+glYAAgOPbzT
XHkpPEcXY0Z7uDD827u61GYSGHDqafmA0YJ0k6aICauC7aeNDkktwT91heXjs7pPmaaaMDpZ3kV3
hW0mYArp3HbPNrDagJi1C5ohDqokrMzwc5hprX1HrwXqEF7nReZlv2yev76Cb6eTo9kcxazjmTzn
tNvHzZX4yW7cOpTpAAJ/fwHy3we1Jn47ksiN0hVCzU59GMks3iRAwxRGjE4MMqlFHpl1fj3MMAfD
sCeGvOiI8X3G5jz85T5+2nw0RoJlmIak6+a3+zifsuqhyyzOaC1cYBgKH5wafJ0E1EsMLXiGaNMa
GYka4Xo8vo7hhRZjkuqGtwSPkF+GZT/qvu+EX2/m2xn4+djn1r3mZvQAasF9Ap+g2ejEs/0yr388
nGmGoXAmMU2k/98uJD+7orheH3xqC5ppUfJb7V4HwdHJX3CGzIa/fTJZ6Xe5759Np/TSJVnlJCp9
X0uKS5srz0JcNtNVNzDsPTot17JYli9x56wuuMag9yfXmYYRQnL7PJOdMb12XJI/nn3G6R2pKaJZ
TnSOCHUG91O8EV2aoeFup/hkh7zltDui8pMDp5F6MKg2t0h22ninxeNid3KvSR+iStDHwbseBqAw
b+NE/ST50cZuqPSefrYA6NwUINJuCaBrH2eXBQYSq/1g17E9jHtigy0mu/1n3xosI1r9LBeyU2Mz
4GEEOdhhwkbsM8E30sV+XRwGBfoPazZjv34GdlzGyKpuvTslCxwQu+xuu16b9dKcnSKygiuKquwS
XOP4dBrQlaXVhOO1vYV4godEDG0Np/Xt3l7WQdZb31AVheVcDsEjKErdedgM39sc6wKb0lSwP49z
VPCNE6ozgOkipPnA/38iSShkj0YhdFtbjgEioxso38CE/TrS0V3ay+Pk/qJu1A0AO4fn2k0tulRO
tcBD4Iy+zd6aFqRPB1Rx3CcJj5a3wRwOEVGytrFF6/X6/ssslX9ar8EKNE23NM3S9G/Qld52F/li
pOJSXPq7xFXsYbFGFGEPN+eRsUFCZsMbGMrJezcchgTBOgWcKXb6bFG8FFBWEsk3bJgmRJHZR/u9
DJGovd/dFaKAIBmP6cP0h62+UpjN0sRg9z/Gkw99cnSic9DaY5nc+EVqz/ZxZI8hcO92mePP2mkQ
LaR1NCMejtbmWyA4Omhv2H/3iUNmdbDXfc8Bdp/7EIPClWrXQMYfSrM1nBuMNT7NsdTZ2xwEfqkO
i/FgxFgYDXKbV1fZysRyh6uV0ScKpyEWrKXt71bDMJw/gvlUDKbuQHKW2dAZhJcgnD63UPvXq9o/
2wkha+PkFFk8g91Yi1/9jWGvDHfqVK+fQ917zsXpEAbm/GxvDnd7OBUmjf2uz6bzYpzZIY134Ee2
wb+/R6Wf5P+2CHx5jd+OwpaWPYTTQ3guGxh6q8rjk42TYrCD+b7ZSfbYRuo6P0QoAuy42wC729vO
fVk6n409LcLD+u+3Ixs/rf6GpouyqMgAQ9a31b8zypvYHuTnkqFRfNKNIXXb76d96+ZbdfVkpm5v
75aPVYD40QT8/ThLZxvSIxhJmMxhwsYfT1Hn8DC1B0ZZxjhdnVng9GDzcIe7xtvdYtcv7eRqcz5M
EhgOFODaEOAp6v54M+Ll+Jmmfkf0Yuuqq27FctwkUogQK9s0vdrc1l+kWB9cFkxDNAFjMyCnanRn
j87w/9l23mOeOTBKSnQuMUfrpKMMws0xPAyvIwG3JiR09CHs53AmeG2fEPYcaTuDwJ4xbiRCUoF7
wdjx0HEieThAt3aEHfzuc+SN+tPlmxczjgeQDONYGl1CeTKJ14iD7S00Xp++zWikvxlTmV5TjHhJ
mCqBEVxeALTTBfRwljCOjfgDkc5gl1ATTiQbEs5T0yHxtADMGXL3/Rl2JJDR9LJRMFT+OUZuj50n
S2J9ds0NKer3KYLWhHXmOseFMsAJxM2nn+VQo/mIl/crxZ5bDk/LvSe4tGXc546e5tme4kbmVkNr
QvNqWgcwnqbZ4DqGbMN3lWE6PgXCEK11tCpD5s6w3ZpPewXBDDFLr9DAfQnK8agY7p/wN1HPlq9a
hJaeKqJaY+H5yzFMEX8clLrOiJQ57Kvf60Ul007iuSyZJI4yxivawyqKQkbaVJ/wi0CdSQmOhTdY
ggwgM8DBaM7a5vS1M5WzK2xS7EDOVPuYWSDNIcsbvTq9nz923Hh9SbzZknGz67wCX1Bb2+C5pfh7
wZNXl3fFv0Ucwu4RZN4Yhjp2WINqVu0IG4XDAX6wu0TSBnySb3l9TKqRZbO03N1N4vsRxnC1PVuQ
/dZ4By9zj9N8Tj1bTNFmllNEj346haPnpEPqCDKzIELiaHGal0G33NPHJRaKk5dbjAiw9YDgT1Ev
CsLf9LPARtervMZRA0BQPipx8RkXwyczglASHiHPDy3nSTNweVyi1kwk9Gn4IYf72HBuHvJLkqkT
ZXr36Jq+lRaKcofRbyTdG6Q5v/7MR6JvDM4TCT+6e2CuKbOckydjZ4HL5qdeU6/SD8DMAS2KX8Yq
BSzGd1u03VORFvbZaZ1zXPkQNYLjAjUhYG3fXF0snXp5drtIjI/v9xlpNhHkAh/i5bZN8qE+LHz6
rQ4KnIiDAYeAheSJMYd9vlnsPej3G2wDhQFnG68aN5FGEA/CnnYphwPICZ7RB4NBqmbQo8MMb8Et
wVcn4ESDdfUlGaAugyqAmdU7HAc0hAhQpvmAXmkUNuF+ZjCT3plK71miTdBfs+yH3cwK8SEN+TMt
09z5+6qr/HT0N2muWAxuReIwyCbxpZ59ylf9/siFbnl7w1fTllLXFWEYJOPX6ORiK7bt3ytH3w/V
Rfbk6HZ8XYzQzgymgjstw/fbL7XIj6jh1xv6VgwaRX2sC3PfgRdo/YnipV/flfkmSUpnwXvlFu0P
kpsc29vbHLV4zvbgPgud6f/Hk7GASyULnNA0/r3SL66KXGQiT+YRn1sXs34Y7DJxnlLSSZwu+7QA
yhPJq3Gz6VXVOKAHxrSscReDH3KHALGPzniX+Ed03PCy14/Z0Yo61LqvgFx/v13tD3r4ZTu3RMU0
zR5g4f/6YuLb9qnfzMOtbks1gMTO3ld4Dx+OvVe72HcE7Z8/ExzmwW30jqvWb309wLB1JLLJErTl
az7C7pXGmqU6UiwhpL9P4LPy90ckemSqpyFWX17/H2QvgYk3VNzF2auWRw9fhzEACADmyS0DlCYu
dB2SkCv+zL+Spf2YV8F9jm0Bawr4WP9vfH2BGrWv8J7hyc/nmU+QKJVm5pJY6R2JCyTvHtTnYdf9
r8GdZYNzrw891y1cFctJaSpizFf/19chb/EOAe1aB9yATUvjb8cAhQUQpeUd+CpxYnkCC2F/5bzf
h90LWRn9n8kP5GdT+PdnTb6y/0WwCVti7RF/wdKDVY9nIqhDRen1KgzYq8xmvKU3WCZ72CS5NT+h
nXJaDbFwCq7BaZ56fz5B8Aj7eyhhSJ0GEOJc2Ds+uvqlsO0VGaQA8xmUHgDl5+6JuyFLL8hx8+w2
tP4c1G4o0bDiwP2z9aEas0iUr6dgj+BRniLvj6A0+YTFe9chibZ2/wv1g0fwEa/+4d956Q3pXxWD
AQt2p/XR6TIcVH4e3pcMlZq/1S6m0M4pOMBMw3GddsslgNfj8pkdg6vjcwQ9F7sIfmoV8uk9xZOc
mrvsF+zOReTndn4f1srNGDHibRsWCZoVpIQu/8klEAagjv/xAuHpAtkReszvD6/1IM7zQPAGtDGu
5IK9NugUpD6PGWoWGD2PTJmc2eC1CPMm0o54VV7/csGPeeH9EOlfQf+TO5/9wwNNpSKzXOTE/Dzo
nR4UPacKBRdh87YZClGGNvjE7oJ6b1AHMH7cfgfpv5dMoKDzO78AucZRh6jI/ufjfT5oEC3u53qf
M+fjnOXiju2Sz8YvwYMvR1J45vf/Qsgk32VhDWG6ysh0Ma1wrRmLwZI/8fs+aofpIIe3n//5enBk
DxYrYXUpk4isF2ajCPRCZib/zrDyJE/nOYKUMxjQE4SYB/Bk+2GCU6HXP0+ux+A+QN3HHo2h3a/b
PXBKzpWveDJ7ETZx/ALu5smWa7jELpwnXipkGixie//X3DsAo/wZhM6/nps6y6A09kMf6541vok8
zzzI+BpjYXoMvsW/Bi1/Z1j2v5dD05NnWAUg7ej/Ted7z0O+msOZ+cvxTJK+laL/tuh9w07SWhWO
BxNGej+G+1GuB6hyXT2wxq3/ZKRzVPP3wf8h7Ly2VFdyMPxErEUOt1XlHMDYxBsWNDnn9PTzyT0X
Z/bMmn04u5s2xi5XUEm/fklEdeSf1IYle+Ui8kzR+lBndeJQDtYigabZ2kQ7mR8RNXXTygXQynvY
laSeviRsitkCS41nIVMqcxMKO1UVpO/fLH6ZHUCUfPPCaJFjAX/JlwrqNMZ+mgppOCirylnEpnlP
RMqbb5bzRURFMufukC01Zglpal4pOLzC2DTSu1TlQOT8/42iXP1jy/+vPhMXyT+2/HXtPvmuT2c2
Ah7mZhUdkRBCvpetQV5Nfh/yLQL5QW++baoaofjK9kEUNbW9RX48ecDKsErPTpyrx+OaEhOXtHd4
+XZMRDKnWU+30cVB5E5IotrkX4uFy3L1RWpLdxCQiEj4XXTEQI2hk8Abg2fikWhMUH0N68EuoU4x
HRnfl647+DCsQkosQ/g0JUJW8H5AhSMqAzTnqwcE1Rjs+WlvrXrToonJmMPrqPYqDMn6Rj2kk16Q
2sXpdMlizQF05JO+gCv84GXwUXA6g8Gg80M8iOI6R2xfOxzxPhw4/FFX0+lapfDhFXgFNiD2vaAY
L9UP+qJBoYmisATE0aiPTh7AG/TtUpqYLpcPThiKlVpT/f58ThInn6QPOxbm3qGEIMP/sSu4zKTn
KGXZg3zvlJh67D4sPVmEf8MCG3+ybP5rOvyB5ryq9+d787pWHUktLVL7oUmEGBEExnCTpPoHRd+C
ks5Sukz33oOFUzJkvJdUO/lvUodgR8tmfwCYIRSf7f2WS7a3izxDrsFcYHFJ6mkqiCIl32z4KAIO
CsAYGWh2gM4yZcACnTWKgGzSW763RnXYMJnIFmyTGdSBgmpvxnKFy79fJHlyRPYWeB30Myjk91pz
Phv8Qs468RLJzLd9Nnq/5F4cUT7IumJhy7CHiJKSKwIcEfUFCYwMfjk3xALu+VydedDKrY0+TKvI
N4A8J/wJ1UV8oWtbZLlUB79wpy+ANXc3ckfSEeV7Ai1or20cNnxOS+OdI0oO8fksibqpsixE+WBJ
IMl/N9U3EoUy7uxJSHuzy0h74rxRNz62yI6a/loVXbax6edv9oG33XTqLFqZauh/6H5YqbxwDrni
dBelTUZH1AcZ4ToVEMiBSf6Mu77HBPcZ3JUWnFxE4V2Wsv1mTL4s+IlwKuHzQzjUJAfBkC8wUTc2
lH17hxJANNzZIUjNnnDhMzdmEqHHrMlfQpI7HgcQg5vdbSKRcm0UmSgzTdqACsRv0nVIDo7uB98x
0T7s3x+e78DefwnYq02BnZycGkhEqlk7NdrxptUwd71ml52IMg2yP4nfmYS+7NfsxRA5Cuy/b12k
txoOOyC7vqgnH4zFPfcVlafq3JCw5CChkfSzfcVuozoRdwP8Fu0Yy3gt1rHbRNxVnRJ7MtmUEZOi
W2/Z3cjyxX4JDxO9ARuVDkBnocWiopGGgX1z67RMayRK1BkUtKk/aBSyBzQsSFV9LAaHMsP2HR0m
V3TpLBKacwWukyt+pJb1Dtmb75C5GZWW1DjZ0+pZ4VsPfjphB01EdRBnnUU4uJhOS+OL7xxwvn+x
yckBhTB66f4Q75gef+3hOAcgKU2rwqNCyv10KHAjQk7+B8xGalLgdUsOG8vH+DRLCgPp5XKvE+BI
SUI/nfZ6Pd4D2opKtgQJJItOkMwfqg/u0FIz2AGqgJEGJCAtAH8HgkIiilQUuTef9ylohW/na2TK
Ml9yzAfZRqdRhRzkjY5n2/xVHkQJQenLIOkj+35fIikbiFNRGSm5goQk5BLtE9iEo+QtYL8Cl2Ap
wJJi+pCj2hAOhfrHpsrEka2cVNkMgaiLv5Pky2RBtdL3PkQgQv6FYfzQcZn5LnPywbjJysPtyt8y
oSWhfpPeOaESkxCHV64wI8ilkaKCy9jv2bSoIMjFGn9haLUaYs79ae5hljZLeHHKlUrxD82nWCrU
7uvDseqYYV8wKeSyLoJ0ipxu4EYxwUsHVOuO2MsF7RTXigClNK7Pn30xrodPEw3Hso3Bt7YjU1C2
scftk4reuODtmd2O2vZaj9vY3qCFrIYZB8dtPsowCGFBvtXJAZQnhavsomskJEfRcUUqdt9KXjhu
LRG6Miux8wwpmwjQ9b4K4w+vUSbCMhe8WI8lZUP3C3AB7CyPOcRZXxKAcS4vW/6b8Zs/LPD/LAPw
r92Vl3nZyvK41Ep5VHrSXe7c9bqLgl5014Zy1FSkBzTAY7AAi2IXoVE+Gjjt56/82qSKg7V/Ig/X
jjSTkKMt0rA14s2ieRZO/HlGJb7GgSrlcDDkJ3WoiVkjPBlvGLsCvIWsiz6P5PEOWtmLpumqhTw9
PxYAvd3FUznOwlH8BdZJ45ooH4uWtaBRnnIU6ggYf9dhDXe7nc7FYLH+qAXWq6NsTuHryuHSPB1P
KZ2Pdv/mYNMor+txWbrcCD7CpoPqz3mwW3Q363a63S46Dp3hUAdPQenZMzQQOwkKIE7mTB4a6zu7
9Y7ptV0KVn61syNxI2OzGX8HlI5fkFVvhR23o3oAmQ9aJDgjpXIb4lZQ9M7W3WcxOhfS9wd7+0M+
9nYFRRCdAI7QxHu6FQRCgworbJqoxmXydaliu9rZz5ojUpudIhLQXd66WtdlUobEb4ITqIhbF/Y/
yRIK1oLvH5cDwLyTuhKi0LmSZZlgQVWi78eN6UpTdAqopdY/+/eoSMKmsi0/dwauPKVGwdXJubzx
KxLBeY1J2/Ql+e7VmrhfjRZ3JlFAs3f8IWQPav8rISKWOJ/V1wAzCxcJ2k9dv2DM7MjFLJlTSEtd
WhARoqdFdD7Sv3oPHxOnu+9dCKDC6UbOwWURdx57FKKUQFuitu5b8/LIq3bvItrFSl+l5GmAQoBN
TCkiFCuEFsFnPE9tsVe9ouqlPY1Z2ns7xAjrHtVmVOzHVwR0Tft+zyfQy+LZe2R3nuqJisN4pLR2
k70286D/0AFuJUx13Lhu1EewBg8EgpjACGuX5R+QI8U1c4PKitLKJ/25CC2gd04xBgeJSAszNIYr
JAkb/BJvqSYQSHH/9Kq1ZcXaT02QBEFi+sYMh8NoPI5mCIeul2VtOxq3x2PkSHRRiJiynjhg3BEB
oISFsxt99MNizxClYO2J9daM+qIXi5KPcOobVGjZaWtqKG/udp+2SstFzRY9QzTstbf2OO/3e/Io
/WBIGgg2GlHF+/mVcAbJH3IWvkhfvtaPKOCo+2UHIcjH/Q9aCF3AO0Sp4I7SAP7Pj9KZFWXm/T49
M9FJtSvoBDtiMF8m8xaa03KZFIOzdg92mm6Mbyy6B6R0tlb60D6z46Ru+lEpQ86vQ5t+dNJlSn9u
JAvFh5CpgnETscET96X4n4tDSzEJwXg2uYgNh5bknSTx3pKPlq8gOeokafClJdvynKQ90h4OLkFv
Xc3YfC1+Mh/mMiGCIBgy1G4SzPt/YWz8yV3IjYd/7kJ/2JKHWnl3aVXYhW5sP6hHIHj40YBLviDd
RJj/xWcJCeR/bXutZqlcqTcrwJ1i3P7DeD1cavvy6biuOqu4uKz9tNov1Cq2dVAoblzVz6w53f+s
0OZ6ZTLHYPGRsBB95M22ck5brKYmy9uBQVSZIRXIBUnxTKqd9A6LVXIvSSLEFVksqYpTpnZcsOkV
SYOBR4chQZCR6v3ff73J7UCyXn7CwCbNBfvBtNyhWA4V1z6qNa011DOoE7CkqNyqxKJtXPHAncIa
s5mhL8MMLPkUHnlOCwAk8waZI9RjXgM2IWVTVEvuH/UY3ky5pYj1xYFUVsiy++LsFOlk57Uk24P9
mm66OGSq5AG6mA+lHSAuKpJRkzQGmUM022pJcNEEJRqP45I8IKtlkfqU558rrISVSDrkHck5ogoZ
48h2hnndLZGpMtiRzm9nEW2AA6+7ryoinoqzFTkONFLu0N5SPAumXXnGcd4h86Al8T/Blvzc/bzm
vNtGfwEu/hfW0/rH0P9BWqke9uVy+bmpOmfwnQ8eKPLJYCZCP8WI2mBCfVHFSVvB8lzxav4FYf+T
yShzvVUqQ9CpNkq1Jk6B/5x6xW/5e3/sAdhf+omqBD/KaoAi1wLStFBxKD22S+4Gq445hym/VwvS
3wPxlaAzPHrY8nrj4+xzKxBnKfPADk4cKgo8KWbAOSj069TJN3nCGbVVflE9ox1q6gH5AuWfvCkT
C/Rup9cJCamIu2xfL4rFXQjJY/qXB63+jzXWKlXKpXIdx2e18Se/o7YlC8DrBkDERtBS47P9cqIx
mo8ZAtF7i7XxRHNutkMtGmZFuWka49SAxusGON+NSdmf/uYX+oOO9dv7/2jUH2yF+/1yIUKJRgna
Qn5FUkY+zRhSubroMeVETQuehecpazr9hNqiLpqNWQPzOB75Ok3+IvgQNf8tiP6jk/4QRMfHvXk7
fWkP1U7ZWKrMyFpb0PV1RgQmGTdq7G0kRw5uPmy2YR06azF5/hyWpHwh06T7wU6/2xXVL9jzi1sZ
1VDMS5g5F1e2t2+KAaLYFOZzycd0IgC3qCM7y/EDwQ3ghbMSwT42DsHUOX5wVyE6ruAcaxvTUMwW
8ZQsrsGa3GwZdJhscYomphbvdGdiQLywkq2fJ069Kb4OfB+us5+hchFiCxD+I/eQ1xmCPtXYmNPU
sECJ+0E7xekS/cjXyepskdquoX9E7uMM1Tf7roqeAOBFr2pWzhkvSKXb0scBMW6YurVuIxZ/TMkp
eoPt8u4zUORP9HmOu/oRJ3KIHxfCTlMB5oHodUR9vZhByT95LwNVRyA6gfmA9OCklO1pD4rKiLQK
/v6LECB/u9dUlp8mSZ9QeHSgs+mLnnGzwN6oszt/d0hahqEorwe6kZ6jCzxtFAtMSs0vURbE1S/c
uKc9RHuCvsO1wA0EFxs2IwECapJkKQw+PldBgyCJlvfyn8PL8nNV4B0krCKRDwriNVdq8Mz45Lm2
3x3xyWzDj19p31BvSJUFqC7AOjeuMLkrah6Pas6k3VRTd/lAKSkmkFYJ/ldKl3x4xzx5Dg4NrRG5
cm1Cwa2TNxJjlux9/stuRIIhggPA1IOddtS4dER/+MtuXPnbGvhDIh9OleK2IoKCNDQ2ub28fj+K
vJOzgZZFojWLKpkmAlkgua1/VgXHOoWAJZjSljbJ/98d6rXG31rzhyv7+Hk0PsfHhew0uYQIGPya
Mv1+PxBtV/S8anTz+yh4L+lqUSVNxF9DVErDj6g/LCe/aieTRGzlGmPBaVe0W5Qo/ivk14kwuTks
FnRNuETyiqII7Tayx2UoE/bYFl3XNmM03wd56bGwI0Sp4C/ReGjnJ1fsW4x+vOtO8MPC++yX/b23
it+47LCX4ksOwItVT1sRswTxo5Pfwwb17t72EWsI/v+OoEfi/1FryVnKXNp6KBS8cKTRcHB7UaUT
Cj2PKfrI1Be8/2Kh1244DphvQ9Vbkz1vH2L2khXtPtyGZafUZpr7+5DcSroMdjdce3AQmP/7Kt6C
85BcBCkSLw/JBteqtZvR1hseQwQaC2rPFSjL7Mnkn4xFR19N9+HTlhW2g9NDwjUyi7CSaFa0xpkg
p8tyuCzBnccoMWsPSepT/YK8Hc6uL7wb9CxIyfsQi4Fsf9nZa6IlteHlwqk5TTm4XHcO8T7bxbVh
hTgOTFojdFMsWZctbOe+vRKEnK86+IjIaJNsDdAoEK/AoyTBCXFoQ+P/Pux33SqQG7pORHpvb1OX
5VW2S2TM3FBhmYJo0ckRlJkMqwNvgyOvdhDE0RqrzgKLv9vF3scc9wAF1Fosc/5Unofdr0hRUb8G
k8LOekd7i6SuAKtVuw7w2Jv2qDmoNL4KNv6D8dNpeaN6pOUVME6sriOo2ypdk7y1iAk46mxIBt9E
gmtkMNHUQM5v13HEM7EeCxgF7Fghx97WWS7JW6V1fSigcQ5vRltrEiCfkPBhE8Cg3oHbCjdH3Obq
h+rNRN6bDFe/JkGcyk76qWoWcCFPQsoBS8iZ4AsupWzSg14A3CjBmLfALE12hbNV6BG/bzYAGdIv
7DRh6H8UNhmRLqgyuZGy1HE8om4FoHeDbcWy3AdLVjyGnCb0L0eCQhqopwNyTIAyohGNfsQZ46fi
PG+iinspSX2WayTjfgxCrKhtiZhBl3rqE54cskkEm4jCpDun2dlFqx6ofQTdDjXf2kDRtSedCTNM
gHi8/bhKrc4dgp1y52ugXEEdW6Y4QwNeoTqnIKHnqMe+uXG6FDHIv3d3W9ZPaKHvpoXO3rnMPi5M
FAGiRZubwhmd4HDGm2+ROVajkAZkpSDm/qPcGPqK0BPANppm0Qk33lsvjoM3aNIsEvguGsMuMV0M
kQQFMjiMSay30xn+iCFTNjqNAcCo2O3MUCQBb8gQQ9ldnBaUfINlmimUysGKPfjMfivMhpvZea+f
pzUq6akbYJA/DXrHgzyJguPWUS5XKTx6VYdmtbXIf7G1/Cr7ai+dxhSFO4Sdjozo0S2Oqt5xUIaj
bK+YfuE0J8e2Oq3OmtIDyX68HRcppnLANbBWMenshV8lAWJE0tMW1AucNBvnh/Ad/Gvs5F9reiK3
5aG9hgh41r1an7pV5EUWPLrJCega5ODHE/QNtsZRJBzHcsP5StJ5Bd2Rn6mA0CQBJnnD1ieKKQHH
B+UnagNg5KzKeMzBTYqGWr2MCxUO1d2BHMoHowP9DqURXLcFfesohquivI8rU7wDvYhSlPYZ/i85
vRzyjLLQ8DU5m554tTbgoVWrFTSCh1MJSi7wZpBrNtdA4HzRYwTgPzC7yiU1OHmncCQkCUaATisK
mKL8aRyiqYC+362vHnEnesI+w3jbAFl/mDZknbJT5EQgU3ztUnRTAXnHA/yQ4R2WA87Jmi8EihG1
FvEvWHvlUFePuChRh6jN2L5bXPwxHHUGX+dn4HSu1k9X6DWAjKTr1vgNnnrnDSgoqn4Gg5qzj6my
yLNXBOdxV+AQK9sljYSluk83A5S1PSfk9qgbaF2CQR2MMbOIGK4+fAK0V9l2gzk8UEumu7ANNjZ0
KLIY4kC4MiuMxsPAWJQ0ZbZHltVVPby17jS2HPorBJzNQVkrWxtayZjQ2rfb7TZNBy1T9MwLs7oT
vpdfhpi8qwTOxnSNoUPADKOBzJuF46AXqYE1GgzCij+oin+3w8Srq0FngdcEOqBut7dGhhJuBmYN
GOtecUO1QBn2wFkduiUEZF44HWBXWgWyxRLln+jZtC73HiPyFyzOJ4C0SBOhXQwAWtcG5Ft1u1ub
+hyg0sKPKgU1JtfOv0RfpKm8+B3h9tQIWvFO0iwc56T6U105A37J00XM8iEkcB9faMJbJBnwLgOq
Hc+SmQASh1RJtiB48wScCV1PdopUnGYaxIhKuewvsBYnyiLLtY3XSKB6webJEaa89kwUFSQ7aLbD
c6+sBTvBjqEYPQGp+U3lZzV409ODDvmVSImKIpoiLilXni8rOSY+pc7ip3NUDBigx12Bvov4oruI
+z1FgOTtorUKqPujdpTLwGAOSFynMppgjxt4i6rW7Ib2mK+q5IChTEZC6+C2cELU3LYoUC9rtyRB
F9ZeS7VnGasVqHtjgYnbFQJFuEq0jiC7FLzcOZWmCChQuRT3+1FSsrHqjpYPXCaU4SSnaALW8Slc
TVLgFpU/Ua4vEjvd4WLq6Xgk6mrPnQOpOih7Zdb822vgK23jbxAbiscixgSPRfuNm4PdkIzzsH95
SAmm+jcarrYoH+QV0Vn71Z2RA3xGX3fB6LtkQ1Jd/Bc3jc5Yhlw3o+Q2rkccLtGeucJZoYrB8oB3
fT9mnxOLbeWxabr5A0B0iJGVdHsHm47aF/TJl7IsMksleld82gI3iA9HPNsP1B456lEkCaElDng5
kX1RNvy3bP9Pl4W+t+1MnBt4Z9ozYnAgNQtZcCZW6NbwSTebHdj7244XfvVPGM4y1f3YvJko5c3a
5LRirbyFHPx1DzkhQBxGokfgzliJlsANZxltUV7N/TKe4EtE9bxo8OzIPS65K7OLm8OyNBDqVrtM
ZFzSDKLfq2mRnE52c8RXT8Exm+IKKV3qgH6uBR1JqBpq3Yih4FSLZZpVXLAacS7dxvjzeWwemHHI
gPYBNrKMWiqBBAWQG9kSP5XnSPzIAPtTvFTSILtCRPTDqcGZlkchN5J4OkmslQ/6jQuC67DGScBG
JQGZDLNjhzRUmum64ckzHv0O6uPkQ0UI6+KgvQvsiZs62+hSdgU/88fCE2eza5KTkg2Kp2RtvEMo
3a2kpLsMEIQlkzk/+JJYxFYG6diqGBu6NkoV+yUwbMklvF5R6H1vCe6UXfB0lVw6P1+GHk40ulq+
mdmg9Rl9R/syJnFJzfhQ/kX8ax9NZtMw3mV228bzJC8749obhXtuxfsMM5Pv4kR0hMMhQg2XXSbX
lpUpjj9S1DO0Q+K++IMPPBxyjDurYXY0bKXSiblnbyYXn9GYa8rXbzgcM1pk0xJpjPR0O6OhzJRZ
xpHsKB95bTwO/KIJIEAKD9qCsfG8boZXUAScjZeNFnseDUfY1fXYxlExm8GSpzd5LrvKAGVIVPYJ
muUhVRUOdpGQeCzdLrJsgZAXv5oIHP5BoK+Yt4hOWRZQzFjps6zztAqJObhZ52PvkA8Lgr9ztyAR
a0JuFQmxE4PDlXLwMPb4yfqkN5AD34Bv4Gwb18j3RPF1ZpAL4196R7yl2U6GMPgl0xDqBPop/S/r
qEcyJ+HLtOlgBxEq3T3jkWzBx2a4WFHeoAcw17gQhBoRskfaRQJWVZld0xKxLJTJIaqp/eDLjYAT
OOnhHM3ZvvgVc/A/USvnCSOhsAyKU+KocOpQv8mfEb1neCA8vOR+VTTsjNRhdNnkhBVE+RRh9tBC
6U44N8z2mSz6X7bwzhdRtbgHbDXkJ8VvSUH6n6oaaPgaezLbb0iIJMsgnlLFwCQF04wmUQW6Os6S
g001IJxg5GH2L/b06pMZDSUKxKVdNkSo6MuccAA9CaakakGraaLyACUJUuUV8tmPeD1DIAot9l9x
Bw1X7oxhwDm7QCqzjbe9stEWOo8Vxji9apptb+rHlqfa7TYd1s4Wna5jfaizxDpgwjHB8znezUS2
MC3pE09WDj9Kv39lHvQaugjhwQzO2nK0zR9MrS4XQbMoxE934YkyYlmWnzv90MZj9rHY8n2qnhgi
09Cmej3iBnnilUZ7BHbV0xKyrgQ5iFBAzvIt0RdpuDXlX9zTPoameBKt2LdE7VpKaAWgcqpjvqh4
FmbJYuGQL1GFFtH2lo+SjTbvp/j7LDagaVyCTuCVCJOEAv3ypvFU6EHi7hSdnKKFdoXwJXrqkvUm
6GbreFADmxKGTp2IC8h/6gDh+u6ecbyw4ZEGAxVaxOk9OLugj/07eiz2HGwU9Mur09k5Ev1Xi+sd
yD2oPxMPXfABa+etAT9RlbKrd1Kf/hCmnCF2rQT9gKGDSCZBJ9cAmLPmFBLBFMmyR4jUDeQQJFNk
ywZRzmJ0EYwo993fJf+hVlnR2o7eIeTQTgUmFXsnC0bMMsw0V6TrmdUlXKmV+7KqxE1BD3qaMok8
hCVftnYB3qgOXmqvFI5vqoIWU2NJk4SWFEtFZADLmp3tra0OMz8jUCym6ofsY2YTlKclvOg4mGCP
jqmzSWPsql/Gefo1Y0Spipr+xv1Y7TrTllWjtqMdX6JusT5nX/MOz1kJ5mtLFfsViP0UwOt+rBZ7
yIY4NNlgSMtLTqMPXM+TumfPcFwU913+dQQOH1DUgydv5QblndDd8XZY5uDKfXpCJ6MUyECiePc2
QrrFBV/wAo9zktr6DZtIprdXJUUz0ePg1hv3EoOL1emaFqHEJKDEc1W2iNosWm8z8cv8hIVLBucJ
mk+ZvbiE1ENK0QQBYWZFsrgp6k3Mi/1oHI0rpt3sXxg4SAcE+pKnXM3QR8J9R/QTHvrqNf2VKxEN
0Iz8zxf60ZcymO+QgKsqHcRj+xFFPJDb/n5+9STCgdq1M3Syyl22J6AP9x2eul8zk8Q1JXXyiToV
atzEZzqE7EOERbTU00ySso7GaNEekrNCRFbRimTXER6KwB9dkXiyX9ECMhVIDxw93BY1e3bMStBR
xYqnkhofv4m8OXpvA7iF5wWFVFScFS/AUvBGwfME3Yt2XfLtg2+t3HzCadTgqP2KkEURtQUo4fjR
wwhpAoeDzC3kIo5uChZQf2Kde7C/KUySCHaJ9wTvPGGQNzdAa64wXahPTzzjF+I0hfUssLtgjnDo
IV+gIcaQ63ba+foNYg/JdYoUQm/eIkdWJDNRo0NnWiaEmQSMLqboy5RtCa4iVSphyh+zDh5eTZ86
1Kg0dfvQeYVVJEVhCTWXxXjGtn33b5mfrmx/hF3uOKGEMzus94PjEVIu2tCF2GgCtFS6thK3T6VM
nrSK9+ULC5gU6Dm8un+qSdJKHxaQZIOHqYpaU8TRyrkvAVHbRV+iRYVTcIKvxkRba3YjexGOQqfL
yKFhjJ8h8e5rfep6SAk0tVzBQdZ/+m/uQ1y71b/agtUnE2ImaA/wdgo5gVVZs9EEhO7G2rNI/2kJ
Ojxut9+sfGqZMRWJ/U3EZ+8mwy2R/gc1TDBBqJrW8W9e1b55D+8wp+IK0hSsIn54DV/k61SiKIAO
rjrura1LG5wQq5qSXXsIbfAghSlK94AXbuyi6+8tQsotsANxIsqZpNr8WjBJioqws7vu+aA//aHQ
RifJugMZI+dPJC8qbEgJO/CqX9qEMC3IAaaHmPfuxwVjye+09+8UNZBG3hO2p333a+275y6AT0w9
PpBNAAR09iWUieijUS/p1+ge4qtHjvmrGAAd9sSaamANg4ma8hTgQD22r5tHNSWn4EMMN7Hs5nfn
yuY2lelUga96GgHemGuXikFZnbXq1+1H50ic3seL39i3VDQD7JFYE6r92DFcGAqNALwLD3ETN1QB
HM77Ui7mMB0+wI6SNJ3ifsWurfmFZESsLTOcrP54mN5QUs+4FHsVMKSbN1p1cg0Rx6JgfAwHtBxc
T0wcWeskjMVo/ukcJPSDrc5pgHJRlj1kTtpXAR5G3EhMk3TruFimPk9btEGflhc8WyBR+PwJj3nZ
oZXqZZNqKAlYcB2eb4l93+g5io9MmLu91XMyLwOrpJi1ro7Z1ga0DtSngxNtHYt/Di2nqrSQM7cQ
f5oaEHOdlAd05dlnxyaVLB0UC5BGjCX5m/yp1REw4crsKJLZN10Se4NVDL3XXHvJ1uFKElVGmTqh
6UCBVQRfiyseRwFrIQDtxA12sobXMELHtqNkXnSDt13JXniKa7gKzJyZ7k6sPsbZnoH55Y0I/QZ/
W8SEg8ayRK4w9jGoFxAYLNQU4AjuhK7aL9jHZKf0nJoVhhKMvuk0OGBptxBQ9wEfggQ41Z0GUAES
T3zTLfflbwkJJ3z3118OkG6W5Gow84SBZx2A1cZkddh5IdQ99LALNEesDQcrskyOalmEFU2YKdgA
saNwg4XdVWMUly5OItIdtIZttna2nRZSvZVL9G/4oehsiR3n6l3iizp1T/EzgzAfip+6ZOOwFsVA
hESVqiU3NOq6PnfwZXffnkT94JRBSy4MHs5nXAtawaRfhIN5QhPfuTWyBZtniuGUIw18d+WWrX3n
FrObjb6GOlPE80mIi8TyPdm7n9l4JiZuDQuxhKVVc2dcDjvnQSaOh9gCdhH2CaXjIb+fz7D3T29d
mj3YhMeQZABp2OzbBz+79aCRJ8d0A3Lw6L0IwnNu1M+eEXb0hgPxwB9wAavGmo0OoFXvpqoNQIBc
6rZLcKC4XyqDxuDkEzKYbvzaAK0qPcFLrAyooGrdereoMYMsKmCZ8O7NDXBsAztfMAycDxYkQ1on
tuK2CC4hQQSCkmBN6GubiD77mlLQCxOjFpx8tnMxcOS+2QNhhkLRcHfWM20NiAAQK2d8SigSG4nF
sschREEvf2+u4AU0gVDpDX9Balwc/JszO/Fge/uxeGGlEOqJtniJKmBbGx/Qh7j0IlqnnHGhb95H
GVdXrvjqSrijRDigAwa14JYc7QNteDnn9iUhhjugL7CvHtGeZPXRp/dgoD89nietuff20a4Ej/Ej
okuxOOVSok48nPKiyiSZMTZMBukpsSlvySmRe7V4MupnEeotz4sqxt1R1rgAXz4zsQ7JmawnwAIe
tlklIN+cWxkciYo42nf0bBeGJ7YfN6/XDDB37xPdaSxQHKjIO2XeJNSjZcqWrW/29maoRp0XkBch
ACNYUx0Ky7zip/elFo1/z2o2qsndQ1kzj7hdCY8ZmgpE47JmEYwxn0VVa8vsRBG6swjaM7vkzw5+
Y1D2Ia8Hpnl2YLOfHdUFVjyRVQED7aSFeavQ15VdIoe+1PWBwstYzCoD8BfiLynJO4boK8Vg+H8T
NeICRujdxcAEyC8XQMpWVfWcNQSyaYoW3gGOflvNISWFOjcsnH0X0dunVh6bElWRCdOC14ZOQ6Ag
m1PJusct9rqv9WDfrrNzV3E23DyEPFn7vVs2Gb5SUp8guc7q4aHKjapE8cVFU9GkLuc6NWphy3ZF
TQbETNMucSXKuCFsZCc9d+WsGsKniM5EuUt3WiISEFXsiylLO5bnKSlfsJY6tYiSZdjKlJ1/2RRv
xsgZ0UrZ1h5hzRcuSI24KhQ3TaEG2ih+FLEbT6R96/XukbgjOigXNIO2864nFFZgejySPRdfgBiO
aA/8KKseFFTsPTZnSIa+gG3+hVwlqe/mZqLohQCpIK/yHXySiv1kz5bGJeGwwcdI5JtpD0mPVwM1
Jd+CEm511TUqK6BVXvUbWzXV6AXkx+MUMT8JvBLAGRT3Q9OpiAuufSUcgHecQRRJcrIFteWxiOOA
g0mloXtUBiWAQ0vRIWDD5IkDlARhXJc20eynsycgX+I+6gEN4Vx99km36NYHcq89Hz3lEpxwW6vm
7Bnt/bJ7wjf7jE7pkeQV9VlzcI8OtlxFgvrfkVwZJ5NDnaqZtJMKqmxiqDGy10IWS6RpFE/iK4I9
P3uTGXchmHOfdwHdLDSweyRo9a6knuOTTYVPUq/VXbksj5Dj+1u6BoJYImQxGD6u3PaJnOO7DFqv
HlTJEN7kK09HeuQdVd0nX8f5lZAeHwVTcivgiUJXrPKAZ19ugx7aLmF4iOLFxQn1lx1Q1NG6++xu
88E5+xI5dNXNgCqQxOpIJ8kZgLL3XCHlNvTdOZGhwZtYY7qTKN9t0rImiI38jU/uN4jy1qmwDrAN
DOXCykx36orY0zJMPsk0hisSg4IymKqYiS0BzoEyUNNiazBBY7zo5sJ5zMorL7n2tGLxNa7go4My
AWOeZqLE0c7MxWOIFwQ+NRhFRfckjkqAC/mmsMsLDhfO7zJRU0ASPapoHRsipIRRy6RFXyqBN0mM
kiiAMc7N6XTK0TPXmK5df/oFajmDuPjNYWgNRg8zOJA3BWjxzStUVifE5oeDPlDhgHD2QacDyBPy
T4UgNEdoAHHss96YSgyBzAqxAVlyPJalER7aIu1UbIG5s8oHDwOUIcAGuI+4AeTOwFNXpcshT3BF
ydQakKjH9OGyVx62iQFwMqxo/kMJzceUwz49IWaB6PS6x39McsIs+QQTlAvoXspJMm9Y83JY3nDU
p4d7AG91t+envOtpF0nQk8VwFfFhfNdPWck91lk+rVjGsrLPGs01FxApsygtUlRkZ1jZzOMlD487
Ok05Cns6dfmAX5yfpngKpaAKB0URSzFQ15acR4ylhlctS0okg0gYyOquCA1ul2pTDmROu5qv0z7u
LCdxOW6s6jPY20XFnF4rDvQ073RPnpCOp6MQZyfTQ9TxiWZ50nucSf8ByuVjJR8ccGxqxJTICpFs
PL3ILOj6ubg0XIJLMRYiB5CvZIq6O5hmNBVLjcfl+ZbapYVmaYKjDvDj8c4V9laCK9aFic8bN9EG
7Zn3fCzEb/7xp0lW6LQEGGCmCYGcH/nvZrx3YJC2jDhEJpZcI0iIh5qL3TWXy5n1ghi1LnH9Qn9b
SlxTIauMEtcYjZV6ms1zTjoBX9zQ5ZjcmZsuTbKUmyeo0tyaK3OLee50dPfwJ+QzQwgsD+QmKYd4
Bpq94gM5U1rNe1oRcGHiElxulvCP/3lqk5JbC9oE9+GhuRQX4SANbkiz5AWpnbNhSfJ1ruQuTcoR
l/a4ckg6qwAjnrKU3GxF10iAHo++1/nNlw+eY4mVk7iQLSXQjVSuCoSEMiE4TrET+Dq5vAoGO/YT
LAmCgIMLgf9IgFi6XJLdFd8qA3hkpvGPIVtC0sHd6i4xXfgcQb/k2NHhi1D+AVoJFkgTPikYvJIu
qY6XroQC/B7hIbhE/n4JRMBNqNLl0MbVUWG94dMUc4hC6iwQbsFsZ9KwLriURGbIClniHKNFxBrQ
FFYUrl9MFmpr0CZpLxaVzZudvVymciRvR8oInbH5XRai/FrLRq7rN8rPTGrOurzS7nhbTbl/ylyk
EZz94s4fucKSTqSd3JiHzLskXVL1OH8r3eez2UuXpjzRb79gidIevklTlsWZ9N7GaB5VE3lXpYEU
38JV61yjjWEx228I6L5Eyu/sQ/vaO+PibNcnpsqeB5BPvJNF1Qv4H+3rQujRx+gYrccvCoIvVnSQ
yyBILgsW0ZKHNjxBwnyj5XTbMhHrlkPAMXIc2zyhp6WfGT28jbQ7Hx2GmyNcQ5AR+lyeXAZHnoqr
yaOtLR4oTTQDw9tf0zXliIwGVi/f5KfPIIkikAoHAgFRR1aKvIBCLQiISF8SYIt4RryJbKJz+GaK
VKBdQHcsjZfLHE6Y9rKSJjGLhhFg8jF9jCuAy69UIPZclgGrfg4ZQy/5CZMqEtkgHSArhHNZTZRU
crhSwJps8HsuS3YdGc6nIrDinQ7kS6ztf3F2XluRI1u3fpdzrzHkzW16D4nJAm40KIy893r68wW9
z9+QcMjx7129q6uBylCEFKG15pprTvHBbOPVq9jefLB983pk/zTiejhM4uXx9ArlaUVr+1L8vNjW
LPXsPzuevyHOikr8OGO8bl9FlywtRK8MPuN6Z698i/37fgQceK1W0p09R+sLCZDVarviE/kg9vn2
lYPuyEdAON++0qBjQEHZQj35P796l6iie+Wsx9JRDFOxbB1BOk0/67EcwqKS5TLUoWr3L04J2Bvf
Yd5kqDMdyC2Yxe00h9xtTah5JDjG3nfJtB0pMGEMMKi4915g5huXLkh8/+VfMxU7sSI16CPRgkDP
x5WQ/WrBSYRIZ3TTz8p1eReR/VsLfU5Z9gW+NgG/A6XhI12AxZNDH/ho8aURGqIPFutwj4CqsLbk
rf/xiPIW+X0ZlR8aN74s45nCgOV7CEkmXDVyEgRiG+fPnSxN+pWD+QNEre7CKik/EoE/3Tbx/U+r
1LR+HI4d4z08yFB8KN4CMBMCXOgBuPh4nLUAGLVXGFnG42FhVn8jg8bE0/4W7sChSoEDR7oFMc2e
Ir0n0ozqKqRDF1gAX+r7ZnVhjS89GWdU7MZsnDYKmDNGKeNKhhA4RQRcnynvxMDkBJAxLq2zeqaN
909Lhmnq6GDLiq1/6N1/Wue8isygDJh/QXA78buJDJ2Ogt+IleIUu1y2hwc0Qc2hmbxxx+WHHi2b
4honcpo29XTipnv9Iaabdo4HojH7fUl+bBj59+r0Mz2sguZoWZVoF+owiVpm1J9f/JLzL77wuKni
8f12Snwa6OyUMGwlSeOEZQD2z9cBkFMwCW70U3kFTHZfXtkPZD4r9QEjbRRGU0yxel5t/gUCvKH8
dDtw67AcxO1Vh16lr4+9FUh9lUWmRle9UHQRXG+h2aLTZ9/SE9/OBHH8HyGwAcXPZpPD/qzQjTLo
oxdnrH8v+u1zofZEj1UzpZ0BlReF4p4B2iNAJCGKAAd8n8z9B1EUxZRkrc75ChVKUW5LDqIKqm8a
kFebDvp2wa9Z/PE5omSlwbMQUBuoHRCfsW3AE4U0hbEygMYMiqoIcQD0RahoQodBfEOAY+J3ZYVe
/i102Cl/AhMz/oZIiIjvCojuH7kNQbAIEePI6LXqKdEKEgyspg9xjgpoUvxNwcwRXFltFT3R7SzI
dqloD0eZREiR/cO+8ylX8AF/BYQEG3Sh/AnmCJOB+vMfSHpAAPVvE5pvoqWE/vHE28OfvqdUBQFC
QurLnjlzC+KHCueC03WNEBklAdGlY81BFZEW4098RwiNWfxkuk1XAa8NF52gkdYNeU3rzG01C9YC
lxa4jrYUpC9Bbq7nGpKe/YeATjnXnv6R0oFe+/EVb9fCq0XI5ogIGsoiJnqLL1C7Z+oVejsLoboz
LsWHlYhedLwgRI0DquhSKCUK8Sycc+fGkfLBUz53kLFqpy8tV8Zv4gL7qRhcSHg1M23jIEnSUYQX
vzq+MjzwnV2xwweBfpTxJDAxJBQoSmVABB+FKjRDM+HiOKz+UaKKoUijgrM01g2ngEsY5vBLaCng
F7EW7a8eMg/S2oMHK1phRSAntEf40/SjPXbmrIWaFxE7P41bImoo4qccbL9F1Ldw1iIcbP6KDwmf
cr7i8VeEdAc9NzztxqxciJ2iTfTjP7uDlBfHRFGZiKnz1ULFmm5joW5islMQexDyZAwmxLQGVJ47
okRx0VzUtdApEhcjCMkdERks8jUu0ntrHd6TW5GJOet4LwKmcO88ik/hOg7dFhb2PUoY/P6hLjen
SHZDazE8fjjz4mfmLhxtwdMWX3H5Lj3nzIBZ3SGJhhhKcDvw95nxVYjchDHLmNHv56lif+8LdBR0
EJEY1HDOcIwzacYsaPtmcDQaOdgKRoud/Eryt5Z/HbrCvFwqcWe6jVOAH92b4IzQ1ytT25oI9Y6D
Cn67SSnIo+OJsSAHEx1qSBFAkDQ3RbjUm3kozVN5WqEDUt0OsIl0fAbx0J2nFqDgLlHDiYJHqIfH
4LrkppiI0q7xH8b30wD+Bm3D4N5aKw3NMatguOtdjN+c4yjvXHntIyhDs7Whv5lo5sUr2d4a0n2u
XsvBPvIfpGHrJevuDdxb6RaOd6jlWz1aqeWiLVdSsdYx/pWXrT6L6VhI5wZNIN0+7fG0XRho05cz
5ZH+rAJgFxfqfq71+BMsc+aak7s0w9sQzGxn4moTHyEYWrnDbRO+mBFd6OEyyPcVVfFwYXTrxllk
2cpoHpP2fQD5Szoff6frbpjVDIOeGXQJdam5xxSXwUF9kOQbC+3e66y67ofTyANhY5f0tx/fKus6
6PaNe/JwuLcf+Uc15225MNJt7u2z4N7RF7G1zaq9PGyDZKfH976z1V3mM8dkOqjX0kaztvg4O95d
XR4C+2bUxFdwxrQoFKWTqtr78lJP9y3yZlAjsqVKThZO635pKFtZ2kr6YUiOQfjo+5vEvRB8aV9V
zGxLllVdVk3kTxyD7kzjLKj0fDVxMsmLdzI6gGm5GAdrVtZHCReJvpmo6ZXjIAGk7Qsf2zgMPH11
r/gbS7rWjWGSKVQFOAQ9axWgEefjuQxlakQm9rUv7nyjmEkWnBT56Eg9wtK0NvR7P4X6O6sU2OfG
04Wt9VXMRUxGQ19YVxXLxOfumwWAMYZG3uhteod2E6GUTF/C/XuyPV0Y5mtg/H2Y8/TBrINmiLr0
brxSrgI8PP/yelwGux3lbqFilF4IjZSvodH3Ac9uUpdYXV7azEuo83cwcD1eMlBDyD2LlThMf5/g
1wPqn+Fs1dY0TdXRFz+XQG28PEhTaUh2EV42FVq888Rdu/mFUZSvkeV/htFtB41VWzSCny2jVmdN
4JQso74kusR3HcrQ0qC4iMAZfa0olZqk7sGiWjkXZH8U+2ucL8a2ED7QTM2xsW1QtbMzOK7l3k2L
Kt2Z/ax/LTb5I6bcz91B22GCoszK6xHemEpAVtxkN/Vdfi2f3KVET5yLgpW2KOE+afxbVIhlfsol
deSPTkDpGoPlaXVDHZFP0XbDARYafg8HjdJi/GISi7mnrlhIpLYwtwo0zSlAU6aG+0lrjqC2i/8L
5hNJ8OTlGilo+gVEAkpKsNOocqFxeo2IGZJXKqSHAjLtuj7h0syXjBgwfYSCUR4EpePdihFraQ8a
pizT4to4+Vs0z55FE5sonflbDxAWG5JZs1Z35SR6dCkIA1OjxUABA49xii78+0+O3LP4b32Vbvh9
q9JHI2oSINO016tb2mqPPggOKNmtAIIE2iTAmnwfXcl/hKpHPq334vsAtMYlBX7l+xnGfhdt9hbi
4rxSRUT/KYHCXyF27YTtoVylO8EfoMPujTolhQJpGQOKx0ht/r5FvroIfTw/lurIpvD9UJx/nq9P
Qyp6l5RGpUa7QF5m8SYn4FLuOSY5GFM8gN2334c787H5ZzzNFJvRVpmkfJYj97YQF1TYK6jRwG2r
pi8N0SI+uYvfBzK+n21YqJjCXM1ycC1UzwaSh6IO9Tjq911MaX9Mb7Si3zrejdu8ydVzbnlXdhdM
hz7DEGhhprzlSDFUKJK88PxaXVnWOOmUW3+QJpmbzJSGDKZGyS4elw2KIEZ9PdJmGu26Eq08T571
5TiV6CZwlQ4lchpdqplFcTg/WdreUNSZImVrTS/mvZzOND7UNLyJ069l69hrL3n5lKPl7egvY9qs
KjeaqzE+6b629qILZ7D2FX35f3fAMUkYLVkxz1+UkdM7Wt7X2U5NDzZp99IEeERPN5tEK4TZLSSv
5u66oj20+1MxF2mCLlP813gaDy6R7DZ4LN+sRx31HKSSEMXqJn2HvcKFbP0MTPnPZQpbNsvSUbH+
AHU+P5h5qRRepCQ7lOaR0tdeerb0K3SIY1JO3YX70r5LTxjivNTP7ov54r9Ff5xH/e/vT5H60/bQ
Za7A0m0hMXOm8eGOvS01cc+er61pWT/4yi6uVlF8UjQEkTwSO9ikXfmk0A5c5/60shwMqCDNlEgV
QMzJCEgHE0Zqv+4GAtTrwA8J3A6pshiDFFe2fmIM/aQBoFHtS9rp6vcwgsVTZNvWdIOdIJ9dvZTX
XSh1Rb13ahgXCcoREn0jA6VNjOAcdZ5oL7LWTdTsySwpGvYPSvcm02Zr+Q+Zu7fl2774WxD3DcP8
93U9gwD/ubumwuPnOJptfYvWWq+ww1bmpDuNi2B1J3LzP+h8Ucv4fSDtWwjwEQyKA9VWsZb90Db5
9BgFell4lmc4hwhQqgyMaWq/diW6K8NzbuCk99K0N9m4zCDHoH8ZPfoJJdcw3rjSTMKKUd11MCbB
eYtFWE61ajcCdiRPdplPdH3nAO5mMFbD66AZF6F8jHWaHYujH1yyzf5wwP0XVGLBxDywaHJMjjXN
VsQ8P80jdkMzssbOPmRw2Ntl0D0m0TYhI3S8ydDvImWZYUAUH+JgmMZlOdE1zMinrTfhmg3Qg3ai
oqxJZgivcFz20dbq4lmnTPPuLkjXvy/6D5sGJzxZ1lXdtIiKzo5e08Wr1jYIu2wopNXEC5deutPe
8yfyFkO+cND/9EYxDX6xKo6qAfN+XRnbMopRlsz0DjUEeNvFdGlTuA8nr//7SRkO/yPWki0Sja/D
5Jpn16OXMqlxH5mTSF61zdyvboL4KbgqsgtLqJ2hd//sEEtG3khTbFkmsPw6npe7VuGOYbOP1GHZ
S09Saqyd3JnpPo0+GnaCfvVstRBjLJRTMY2R/vb+s+qAm3bhNMzUdaq/tAWKN4Y/K6HvhQVSa9mp
HMJ5u1O2+WAuIsPdESJPYsgVAWQyK5xm8lM0oHOvnHr1tkwQLfEhUhg0aijqphnQzsoRZINaX6cT
NYqWaVssbSxqTVp7SjAR2lLtaJiEARwFzVokzXKk30O7crA+CIL3gHPPrKhOsmvsaZGiz2mg2ImK
ZmZPx0DZK82A4Soqg/JkaKD1hQidc3q2KGVkyAPU2s4+Nm67kj173ga0sSftXpFgnrS4x3eUZTwy
X94L5KNGF2wswIkxstf2MPXHEcEK5VbJslmj0fjt0SRn+zOUjqd2J2OyBV2GXiJrWEZcoVTD+uC1
2ObqwkM7y/H+xra5aS18dPRjM5YLR4cZUuxV0ExBfJzWr0NAdGugcOvjLk/Q66Dt69KWbzMZk44X
46SyGrGH1Abgt31v9fcZrEItCVaxjaB+M3XHdO5i8uRh9R4l0xjrKpVar+/SxmweC/u+cN7C7tmy
tnJz8L27rpWmnfu3z70/tutt9fKh94q7zJsN7Vvt4SyGOm6HLcEAORi5QRKS4DEilc9ohArTvRXV
M4K1x7AyrxS7A3pQZ46+9GUURJRb191Lxsy5blvERXz0I4y3PoBqUUUTkwRBYgE7gnZSRQ17FExT
00idSK2yMmNIQlJwlBHl0HQuwSHZ6x3MyojiK6ZfD5gvBLjExmgkOkilVW9WcV0aVBVBizEWwtVb
1SHl9NmsbpNJwKsrVYKFoz5kwYsp05OKUH72XkCecqV8Ujcos+TrKAa1c9OpFb2rSjl3MnrgDGlR
S3+6nBYjljritEzzmCAP6rdHVRldstgwbrTkoBXI7xVXVX5Xx2gUBHM1q2ZloM09YL78par1SeLf
6OObWuf4BJ/y/D1TkegM3yXH3NrOPIeaIM0M9RiFdOWgLEeQO7isl0bK4uWrvunnUbxw45sob3Az
tuey7y6SeGu4EevLC+o5iA5+ZlO9PlXWHzNAT8l+8c2nQiGZQ5XjhjN7WmoQIdN25jvzDj8D5Nmk
9DEK78YqnXQokdrj7VicBlRZomyuOsG06rJFZpjTzHsq8vKuSSny529pd9VCRHN6DTm8XWHR7tPc
eaG/CoNLVcqz+ts/Rxm2KZapa6Th9geO+Ondldhuq1dOH+3S8uin95r/3IXzTHtLAnPWOOsg3Rf1
kYSjyzeSea//F2gKNRBL0bCyx6YVM5SvR6k0lqnk5eJ20Cgluixfepg+zmr1+xvih6CG5F9RDMOm
2MJ74gwHSJqmq4euSXcGd12i7qvsDTautSCfCtW70r21bc7jCyHOD6CKGFZ3HApviP+eT8/Uxjov
VF6Ap/4hOogeJ59GzpduQejSrI+/T9L4HlMyGmGbJRMUi2L418X0bGn0RzNJdgRR+kl+b8muXog9
NCCDj3/Cx+rJNafDG9K5ZA7do37nPGG6Wj24C/VloPsgnmDVVJ7kq/TPeIxeu6vxrX5T7p3TcFvd
mn+dx+RP/YCCD86NRxlJ1TeTVOnVuPt9Jh8Z4FlIxaphjmPZsgm6fRYdp0Ome0kywh9GkikMnyW3
WEfC8ugAa75eJ/F171C9U7Ryqjv5Q66gF2SpVE+dbeegI6v3vHJgJdaYwnv2NrPIS1ob9NDc6V30
WA7VhZzo+0YyNIVckVCezM3QzlO3Io9M1ZDzaNdU1sQpj56/CaK/dU6vWHOSAe1yXGlVTN3ctdQd
w/BQxje/L9o3qEuMCs5K+mgYZGdna+Z0qe6ljR7sKtjz9rWPBUy/ZOsKKDU4/T7W9xDo62Afkd+n
c6Mew1TJ2tw4NuXEpFyI8tAifIB1XkzyYYat2C7xlt0uR3YBMYJ64juT369A1XmYzx4RpqsRJhgq
xpam+P6nKwiVvm3lJh/utg9PdL6j4/TyhqLKUvSYwII+2vPXiyQTAfKcjclhpRsG+8vElv4s0u+d
RuqsUfN3FBmSLubFf1K4tVp67M0nuQx2WmvfZWhh5dkfd1VUBfhENBnyjSK/e/XWy9YuIWKV7G0B
artrtSMErw6F7S1Uk2MegPLCKolz7Zcr/oDmP61SNDR5ZNmSc5AxUvMeknrX4k+Wrm1lY/RbI97F
waPU8qYN7mwQhmwrD7eh+2fMDmOy8TXUSQ9SfYWQ5u/X9R1OMzSSJdsE3SLLVPQzbDRqwlgjovKu
jEJkeh7rOW6g+SP1je4qbbXRk9wuyfSifJVFd6ax+f0CfryT4MIKQD4uxsbZZgl0qbfUvgl2ebup
S8pFy1o78pIbLg30kf19uwOGg96pAkihnz8zXdvpeR02/lUW/Kn7YiErR0d9q0yAXXMbo8Ga6AKH
kOdEHWVcTG39NUi8gy3d22ym32d9RgP5SFUtnlxDk2XDxhVWLMunxyHVCyn1tTLmXKVH1Td2jtqC
JGZT2dOnUhtspKyfqaExl1tCXJ5p1ZzaSoguLRwZeW97T91YIKztX7dFt40SeZ45e39wr6y4PvqN
d21Zw8TwmnVqXKoiKeKWfFtIAhVMR2WcR7+hTponRbIVBVddj2dC+O7F0Cc8Z91Yyt70YFoWNBfN
7ZouWveY6OthvAka+m88+nLglVQeplCdS4CVXEhztR83GaipRiwD1n/+licH8QK3dqRDUt6Uxosc
4jW/NIvTqJYTOfPQ4ttV0R8lpHZz9MdbRT4E5sJSpuQEtvSUFi9mnk8qGRMLzBENCZkEtH4VoH6c
ybJ576+qcJrrt66+TpoL1/7j40k9y5DJ0mGjmGcBmAo/JWv6yL9ytYWlv7r2MJPazRBtzdAiTP47
UAHA4VenPoO9vDHeB95W6feK9/b7o/k9QuNE+HwhZ+c5QZtcGEoqHTI6bHDvQk8Zx7GQNVn6uJrJ
aw8VD/fmwqhieucPla2ChCimolEgOmMe+SMvmNY3vCs3eWeDWsAiYeROS3RtIt5t9AqojwEpbmw9
cBjJ/n+3/P+OfxayZX5nj1Xb24eCJuVx4Rb3ceNNcrro2/aVS0jSKVN34WBxCrbpc60dpHSXyxdK
tD9uLgpkRKncBUX+wLg+HQyjnvhO7ibSwU22HMmKPgvxbcECBRuucJcoSxsVDOXeb667Zl1Ku9w+
qOGOZ8E1l6l6YVV+2ukiXv54uYsI8OspVauD1Pt9EOzCeuOV17ZbzAx2hp8dcn1rSW9Z9uf3x+Cn
t8HnAc+OxUZrPFNpFelQYt4yXtX6lS5YAFd5+/j7QD+vMxCVjF0lyO+397FaO12oi6gF92xa45Y3
L0ICiQ4JiCW/j/UdYhb38tNYZ+/Y0hvKItLiYKeqx0BFFiyXFn6NYkP7XgMCNSChisqBdG91xbIE
7NHipeUAb9TBtA4OXk6/fa7OA8db8J+/X9wPwSrXZsq6oeoUufSz3e437RiOIyuuZid9vJK7ue2u
/fTdeSukS8+2gOO+7fFPY53d3apU5SggQTuowKoG+u/JzHDu1XhuVsPEVWGQZO+Y003a+t1k//t4
ICXKTXj/+4x/fMZsYGJNMbEo1c+uQq7tUQ1CVToY5Frmtsf+xdyl1oNZXZjvR+x0Nl+2MOmG8EAG
dT0700bXVJTOSN2DPewLJAbyU+wtw25rqmsrPw7t/VBOmvY+jzJwo6Ov3fC93lsSDCrGKcNAzNxI
CXSSrUaXl4Wgubnj5mRodYSrRiWRTEgdk6vavpWyuWNsVH02GntOKrC5wVgBcUnyHhpHQ9LZ1jvA
7bB86pp3LeovhLfKT1kAtjrMktosB4Vz9voy7bgbXauKd6n33GEkpMjzNxciSNKU01kHTOnF1aT1
b1r7fkzojW4wLKXKkM27Et/vYleU9yJHkzNtEmjDnBrvIoEpqCaUihDHwrm5QC5MK5e9YCKFp0h9
70e6REkwWyqjcPfUfeXjFQGMCR6LNchRk2gbpPo2As0qxr6P3w3yPkqe8CpC/Z5Qs82w6BZ7Lh4Q
xZ1rMqhstlHJJNoK8TVHPqjA2FbWkaQfTPu5cSaSvrcZom3v2/At7+qFFez9Qpnr1X6wYeXSrmnk
K7U/jd3atbG3KtJZDaGps496hURSrf1N8SNQkUGrNwpeCMA6hLucpF4NLyB6c8ujFrxpLv0mijN1
63FC0pjZb3Z0TwLJ/u80Kn3DUXF2nsIESwQb1OPoPZXyq43RshGAsYXqyqbjNsabx37Lq2TN5XkZ
QCVu6CX1a1CxFJjvf72xQLAMjJHJIxSKe1/fFopklqaTDvHOqjdmjJtC994qTywT8/t9JFW8jc93
lkrkjI2GqGbYZyeqYWYS0EGMBLO89Cj2eEsXxcwAl7UK/HxWqFduM1Oxh65mDswtCcIWTRldKeBd
XXuODAjOSyO9wDT5iNq/X5ZD1wNVCR0S89cViPVhbKyQFfDKN8MNHsbO+KPSnAtGu3ZDhF38FNDh
NI7pxklPIj/tQ3rRufGEelX2PrbZLA2raS0NE73f5yOsq/K9jIZrQzw7OboSzXuQ3Ehxvq5l1ILJ
XoMkAaNfq+kxaptqplHMJzMw/XInBcY8iRGxpdZqq9GmD7N5EkBWDqPj1JCuxfOdaG99NjfFFouj
hWbypkmBlmH8xVh+uKvf79sHy+d8gTSZ81AgnaBKZwWb0VfTsTV6f9coS6VdcmMXISOZ/rby56V9
PYYnxbpOs+eEjf/72D8c+zaVckBOgGtQmbOns63TVnL8ATwk3nAmddjuFj6sw33aHX8fSURF3yf5
PyN9BNifQrg8dtqqb9xo58brFp4vXrI54fv891F+3ANAXTbwnIOpy8dafxomzK1GzWQQ44CG43wp
nqZUaWe2+kQI7Yc3EPuaAYZac7Caa7PbuMWdyovGpJIuPWoZerWwMsSBoPiXKrHf2V5UYj9d28e1
f7q2wajNxhg6n3fO1Er3WfYcIgRuq0h31PI0bGBO4zVjnXJ5rUiruEPtGE4kNlNdSKhrBiupuWT2
/VPKbWumDKUD8Fn95tDhjJ7mRqr8EczK2jKz7Gkf1fBO8kfNfHJCf60MkzjbmumerkRKZ660Eqd6
sXd5iej2e9zdG+Uw07ONF4734s2i5fI8lpYOL4Qobpa/3+AfIjOuF2yG59VwjA9I+9MaduXYST2s
ud3o3/TNxsONF10P556wKG8vPEw/bg5LpvyvkzoTq349uAonldouk1OxOcLmaNNsMT6xEMz190n9
lF2Snv870lmcUARebuhm7F+1xt+iJrivThHa4e667tFd7Lciq8U5XH74L8bVQbp02STqo178dYal
7PmFqozBTqmnkjOJDoQe0dNAq2ZLmava585OJ77+fdSflvXToB+JwadbmKSjrAR2EwuY0pOf8mLT
BAcXJJJo4PeRvlf4BffBlgGVTB0Sh3k2Py/Me7cDZtm1IfR3eLuozNgIYZZwu462vsmku8K8cDN/
SA8/j2mdxbe261aqp9SxeEJZzoQTaDQ2bJjAfLPAK83ThUn+uJ7/TtI6e7/6jm9EbskkBbKOAEsz
hZPie9cEQKl0D3zoJs9pPs/Ymv3wVNV4cfob/JY6iEi/X8qPm9MmyOGBUjCSPEubBjtSW63Rs13p
zzng+hj5cHQ4jMfehVeSKpfi65+WWgMk1fEYIr4+X+pB9ao+ihX3gBeV/wCOFSnrtJ4qxZ9IJxHA
T0ddd8UKZk7Tbzt93cl/ZWPfaCtPX9raBVepH2+DbFNigQ3pOB+EsE+PdRGGXhKL21BLeyZvQM/z
jhxLvL3/96usKwR6Fhw8rMvOHmp9DL2u7lx/lzYiXAiLOUF7Pj4RUDrS8vexfqqk2J8HE7fg06ys
rOn6uAShH6hB0xSi7AsgWLLRaGMW6xCVQW1lGRsACbWckUuRH3vN9X+3uP/O+ZyP3UHKVGOt8XdS
iRXDybNOLC57OCACvDBj7VudUhwaqqBjU9xTqPx+nTIsGMcJKi3YJeOw1bKnVLnttXdqVoO6GStn
xg1la3XjnZQ319LYPNYDXXF5s6toyEwMb5roztHAfK1pnwuKS1oiXfVEn4D3ttvdJiHWFuzFrjwZ
tvHCY0Pj18lus7tauyfibTM6gbwVU/QBAGQNG2zx5jHwLh9fmhJbtrqfUUaFRZPMRWZY5IcQtw0g
88I65v3G5csKVAxMGEwYB86IHcwYb0tj4hnRVTIwfHKbU3bVdm5Gi2/mLUS6ZT7VOYZH9FnUoBBN
d0oLB6oDlnIER9oYL8NtZqTTYnjz+GgOz9p8BwGTIhxlJJomkAkz9tpgz/KOfheyzAbCYpgg06Oo
O9kY6TL5qGUkxT3bY8hIfOt9aCuLIj/VkIHqYCOKo2ZFHnhfc0oT5HsDT1e6D4puIQfliiUjI6Y4
3slHxRsmqtSuG9l89qxgagbKzJPcmSVR33zD37jFdkMh3JRm5iVewI95va6pxCHwq2xeZl8fkSZq
DLPUopyUBtHIBNKOQSjZNPPCC25hkGwlP0HUsTWRWOsPFeUTS7dWqdMtUOP1pJdcqjaKrZwCk8Re
zvee/HcwrRsn7edFkkW0fibPFx7rn85mGmupDVKONNSPQPDTRh7iXDfHniIg4FJU6rOiDaYB2ZQZ
YDAWTbwB4Ujr3kyedec+0O9tbroIPXPFhHFyzDsUCPsLb8ofg3V6VRxbBj4HJDlbRskIjcYci2DX
w2QNdYRb5fFJMtYAF6G9CLQ/MTFxXCDE0J68aq/zMAITdAnk+mopZc+CSmztzMtngMi4zpMViK//
w/08e5FR2g/ypOjCXW3d68XC75dxN83ewysYiY70UEivFqr8yQySjI3VkHPhxfbRUfzb+GcZYVKo
ejO0RgZuxK6A/KQW8trQBZLjwDw3tqWtL1Sa3YY6vzO18OTXwzXlubXW91uryJ+a8K1QcsAOlqgt
mzu3Q+o6HeZJhj2b6syLyJoRys/rJ08L74KcllgJ7xhz3Psewr7KeOxq2FfedTwouEG6bwHI+xiY
a4/EdAz+/v5w/pQb6uCtug1MQvfS2XOgZbYljR6Iugf5qVG8KS+0Ei6VgfTG7yP9fyLCf4c6O9yL
uOha2SDf6ct52054mVUY/I7ITbZzK38P3EVKwPb7oD9uPQc2NY+UDgx0djfdPmm8MLK9q8a9Ljpt
IinzsL9pijvZXBfR3e+D/YSr09ADz0OGfi6Tt3w9m6zMBHCsav/KRqZ313vdjV/qE6q53FhfGedW
iNotetfjqm5v2E4+MqVeeSx0tEK0ty7bq+GV0VyIxL+T8nmpUk+wOHlUTiHtLMPR4oHn3y2Mw1AB
3zfTQS+wGH3rOjQE3QSuWWDP0pSiTnIMW3taacjMGU9ckKZ1884vKUQPJyvfOSKcll4vWYL+mIGR
YlG6hUAB+fhsx9uDPJqDStRe06o0ahSRn0AE7eAU9k8C+ozS6dTqL0RX+k/nzOdRz54Ms8p7W2ts
ZxtIO6NYyVY+zfpkIhcQgsp8NjYgX7Z1FSrFIu7RvUwR9TU4qYOymccyqGXaXZsNaucjOtzqwfZu
NDpxXBqMoQ9qIOuc4kNLj1Lp3tmgsHF/aOpspVY7p0d3RHUnSZItU1oWo1GZRaELqE4vfrbX8wCh
X83dWW12n3WUJKR0H18kgPwIfYk6gEOkRcjsiJPh01tJL71M85XEPQThrZ9fwadvC8TpmmPnPtsi
FkinYbePKDr+vkt+OnHofoP6BlHaIfX+Om7XxUS9EWiUpJUCvc7KfZlu3PZCqP4j5GNCENNA11TL
Ms7m56SN5+dhQRNB9WygvTgFn+w6TtGtS2dvdh9Yq8qYA0Gq2YP7Nw3eJdhwNfofUGR/n/GP5wKN
YfQzwvdT7fNLYaW9jMaSYJfVzyIdHjt/pSfj1C83np4TZiHuUL97xm2dOhMN6o+GOIB3dNmitLYe
66Saj2ZP7flC3vQT2UZ0rP3PhZ2d/kpeDpkfyNJhxI3QuxnGle3ejs5KGXdGtsmqKyVYO9l1qm0K
ij767TDOfl+aj1bH89ctxCmdJBKbWprovj4NdpEqfj5W7oHaco5bZnZNr0QJaQ/ZVRSJ820+LvhD
cqzvHIW+6Y0/bodsTiGWc9xo9JnTNfBKuqlT+xMF9cdollvzvp1r9i4eaBG/oQukpunJ2FAACeyj
FP7V7gZr8fs8PniH3+ZBxRIcFwAUXOfrPMbRa9W8kL0rdXhStDeSNR8Gb7SHGCCFSxmFDHrLhtTE
Z3o5ZIch3AT5trOzSQHTyf6/jJ1Zc+pKloV/EREghIReMzWDmCfzQoCNxYzEKPTr+0tOdbUtO0zH
rVtx4wxWKpW5x7XXglVcQ07ar5Zbq22vcgrTTO6SkFbgBhjluoqu2S2M4YCFEWHjg8E614MrlA4E
tbl3SRsr5gLiBsk236uUutVNd4NKoRVdof7dTksr7nUNDO3Ry86jgzQIpoyoVGlUK34NLTuQr1ru
auYwMRp57l8Boulto+qvTpJZ9t3GebFXbMWPrTIYimG7mCaqFz55/KD0VbaSdbO8D4091L678GhO
V/ve34/5pdupw/dEYdWo6RQsi8l62dpvD1ppVW+dsn7FQpj2HJw3HQO8RtmvWqL+aB/WTqq728tC
s5gc38H/FB4f0eM0OtYSJhuaxgEI1CKtCs0ItNhJZ5FqA+fa4O06a68v4a0SYkUYQyyfB7VtcFln
QrNokTQryeh8d09a10JAIA7PqqVg2VXTuwNivr0IO34JWXlRhsYAahN50E/4fvbKtfvqTioDffZl
/jjAg2tMd2B36QfJdVp2k6Q0jGOZVWTNYn2t2KLLdzDB2NePzURH5HNXkVl2CLY0owxgtRTv+RHl
c1msEcs0fWtl9A6zfd+r3tbtyjYHVAXzlHYNVno8NMhZSKtP/JytDomWnnt1hini9IWl+Flw4iXh
J6IwoBPHFSO52ykzS8bFWDXj61zXukxb7u9MYUZUQyoI29w+/z49PwNHHkd2BFEGPWRGGb/vaWId
D5U0P6xV7/BSA/oANSaYk8OQ9CdOX9yIwnjncw6qAtKIeT84tjSwwt+ftj6d1rPkVs+HFw32CQnn
8mGwCUizE00Y5QDxqYG+bRyXpim0jgYZe2vGLM4gHtTC84z0Xd7ol31CX4akA9MPZ81ZHeVe8//e
k0IE/7/LxHPXAcuXGan6vswzPSQrvsflYYLsAg3VamMbQTrWqgzX/b8fVagEPR+lAYeoMuBMlk9L
9fujGAExY/pJj6EWlZEugNyT+kS3VgEF5yK/3i2DTWeqB574OtN7LgqkiJcP1ixo5mZh8qm9m91d
6warhDBeIFQKJYifayt8rXR7Lh20G2tj+loo2dQLkqRepQW4WeK8e0onIBtd5KFbCsxOdz1G4bdX
etHbraqw+P/M6H9WYULbVWNGlAnDQgBbMQ/xg5vyGMJf7w5uDSXNEF0RP1JKX4Cee6h8O3DGVeGO
g8MUgh50q//+Sr/vxJc1FGKsy6VkzGoJO7FlemHEyNGxtfpgnnqDoB5kyAw1oGO5F6uzjKPEgVSo
eQpvuDZYdNGkrdl7NuxVfFmItn5uTMG/PLTN5faoPTemitRwtGu6SiIs95xkpPQqJfSRL/ZB/ci/
vkUh8ZvVrlcKl+xDw52e3pSo13GY+VBlWNK7KOE7mK8hINjal2FfkS+OXjz/u3H898oqpAarqNAu
RbCiYZxr+1OC/YAkDlWHG9dTk3CwKwWCBeJY7+hJQF4MfA8VEiiEFSkkc4MvzJj13Wj+XEbh0hqz
8+l03Vn5UGmpPyBkujvXFoQ080NHCQSZbmmyGVyaTzEjsXo7ti6DRXD10BqH3isd4o0heTNhst/Z
RD3Oss7kOjiZ3tWNgyuqoAfIJnC2qNIAn0U2yppuRntk3t6V1FTFU5TKSIahXmN5+HMopeETShRn
VNT1+3kEvfCnBVHmeXwVhmPCvAkV6BouJnKcagfKnhcu69mlLB6Lr5+lYCiSsx4fdzs+C8o/dyTn
0S/JgtnnSh5cOGtERSkzI28QDo4edgvis9znnRUJ2BWSsL3MGp4Xe9DlO9DTPyVzFCerEvTootQR
Na6OknuB7nNovO8gldYUeTfUvUxKUiyzH4gVf/x90gqxxr9PbFU5ZUzuln96qqrx0M2zfsiHIJXW
qdyUXOsqSpDUmj7X//BWQkhqK0trd5a4x2X9LmMY0xyzdUas07NIfXw0H4ANM9dHsDSgN9Y8BlAx
5Yw95HThQUJN9bN3mjLrZWedv1dfqHr+Z/U03Kug7qGXKYLC9JV1OlbvcT7M3PqcmOgmzm7HQ3pV
QnB6F/C9H6C7MxqzFy6DdskvFoKe+X+frKz5l2x7V97UVzQmOAqQ9gnOw0NG0V1OpxYSZMhgodrX
uMqRhT9B6sLvdQAYNwyUjBC3bU9RYvTE2HPRTsyFG4t26onO8qmhiEqXknBEVMLlTyMkjfHpOMNE
DMcQ+kJ2D7c2zLShYkbpQo77AY6Lg1LhtxBhlhcxr8rhzVNCUAipKClsvzHymelfw0MLyytQsxeF
wOdgQ/FaWNAyVKgAQGHyDDO+7IW+r9druwtfgQoU3IRKhHCgZAxdpDrhubvJu/sGfTr0xlDdQkD4
9yGoKcdYeDxzHVAs6BaDhfVi4cN6PFar/a2mHKf7aCFfuUBIpU0Dl2uZo+m3QMyPgQG+BDKhdqXR
HsDnrvn9rQ0Z8y5EovAGGX9/eHD4T3h/YQTv8z+lZ6AUDdYvrMgvRvXbcgvuLNO0lbZOWe4V7asa
kYauJuVjeX/hxGhyvNiYghej7l3JM2AyTy8SIYNVQZPrihFfQUg0XaizN+gFwqMiuE0lZxhNJmaT
mmWVWJTlYu+kEBG14WEcDPjT57Nw25s2Gp3YPVRoPUT+OKyQO4qeh9Jiau9E0/iAgJGal3jfTzx+
14MtEf1Iz+vE8CduZdBbBJAnnrH2D7eFaqNsestgLGhcOUYbStgHGonY+vANDT4o9jnFiqA5bG16
VYmSkoO4wByK/7lS5uCMQ/AX7Ibni/h4eDM4C0v2iigNvnXfhB2iVwvqstwazZyPxgTltBHExtBJ
+4rXsGaXfKU3/PdprBTmLJ42qcosBUcRGBrjK4Xve1ntsjhmXG04iYJB/Q1l9Wg/LDm3xQB6j8pl
kPbKSWd9ac7W43O5G+nSTeru8YTuU7V1qEWbMjyRzK73MtqdJklBZzVzLhUlZVleN+773vsJPdIm
owM1b7MS7ubN7RnBTfP1am89izY0Jh78OL9qyv2j9XZFrwCWypP3uSN1NZ1tFfZbmOREjbH7gwnb
hluP6l0tpGBh07c8SDsZdrN1oxsjDWKfcMRNuXO6H9W367gbL66Q9d+qAGr7RyOEkRQKKrk7NklP
bkgUQK3bMoPVcjOM2y88VaG29XNfC6fZOO6sU/Y4PIa4XUTd3FtnsF6iH6o34eR2XiYFv13TKrMo
ZCsa6PoiZ8khPWrGKTuSFHRhBJRaVBXo76H0mKEoiwS4UhNbByenTirTbs7ZBijrX52mAqbsPy9N
LQ2zCqARZo3vbia5x7cLBbXHkJqFV21HjbocRa5LSuIFWaMkDfsWztz3N8QPoM3yXiLqf92FL88v
JAQ6pFTnLGbTS/6k1MacQu+6XG7GnY4umvWxwvfZL+xjoYT4fGeYfkDPU+MFTlcsIW6ysnHaHQDD
rZqjCdKK8L4GsdhGvfogP8keitHbbrD3Lg2t4ylToZjAELrx/dht1JGBSpyPVzSbvPFPW/ptUYXT
p+9WWqbr+/vwolTVZlO0DF1EDHO0pvaSCeueB3BeHmntPsVIlbY6asjohKrDenj+H9KU6I6LW10s
lIphe4Gr35LybrcOMknHIcKjS/3N6IDcNmRvuVsgXu+epwgFB7215xnNd8r4lhg7Hl8dcaQlbNJu
5+IcRutmsIwhF5DbaAuN7E2W3x2MczL2SkzKOpCyDTdOliq5jPCM9gVCbRfRMez0LjvVyGnOQ7/0
hjusu7J5vBI0MKQW3AfY2Tfn/RJ6y2RMiWk22MI3qySNcml5yNpe5C3S4XMgBbI6XS0W5dbhLrC7
p4243cXJTezTZFK/2Q0YFEcPWWuPGqgTXCLikHC1FqNSowrFbLqA7QjC/hjZg6f6Q+UN5lluHHwS
bcQ8H05ZToilQJfbn5vpHW7aj9QUBMMpCl+20fp/fO4XX7tQgVvp97R823AE8/YNlSgZtRHyDgBe
JD5b7kCm6wztT9N+kfc9h1ELoczXU1bspaRmzdrdrO2d617u7j/JdsufStmZEIaCEBLECJdGg1N/
0EPQvVUlC4U/ta8hKHUavXnr4Aa5+TtKwfpdeFrgwboq4o7lNSX8/Y39Z97WGRV5terf4j+mpAm/
KVnWVEvyu5E6w324tuqsWkO5lCXLKHEHK87o2rt36sjhNFszhEIOBOV29aNxRlLwhdN9Trr82Lgv
SyjYqdm1fDdPRz4Y5COJnEXl0IRLh94PGdVkgrjr9BakYtrgV/EdU3T2BikKc+1JffiBhmJi29Fx
PiV0HwQi3QgyfVSjOYDWimKMhYI5jUG/ghWSWQ/ZYyO4I32cmk75g7jGaO8E90gXrU3rrWkOm5Ap
zkvhv3sKUpA4a2ejYYjG4MTqI9OsZC85UJbTOcLqJirdNxib7bl+sudzgnxCz4PDpFj/YxXRx0V4
JfOkaNIY4bIhLJQ2m7LVT7w1GS8hTEqCqGQUk6GNGOT69GJzi1TqitSJz1tTUwdlRi+K/dzKpV6G
uH+j9hYRSSW9y26gDui7pOq219RcdIaQWCGq+vuzvnxy4WCty6AJNjoHK4U4HeUAmn6k1+ImrHnH
QysvaDnM/3/W7Erw4sm/FIC+vXPhPMXV3a2arnhnnaTOFFfHRBTPkORtwbKX+OMcgi8Ma8jXsgJO
0AtD8Fti++35hSCykifXSk3tuXKAaCgeXPyetxtD2fkMiEudbvdVeYOB+N/M3pcvXXBylerjWE5M
9VQM9uckiky3ve0qdvYointHEc+Vbu5KTrnByUGS9/pqIap2cZyjRm25i8W0hLBgaS0ieyO3Y0R8
ZEuftMIr0rgrAa1iuApQHy0pL3oOG/VWt/HoNT4QaEK6bowzGteFQz0rHXO2ifzvouRTEF23ynIK
T6KDJPs00+zpmUyi/oaC4IGrxE+aRO7dG5yXsFfbLgmKPVtGjftogrVpkIirS4fErCnOzp4nXyW0
Q3uCf2a1ahCDoycUDhlka+Eh0Q1Gs7ZOcUrsPneirtS1VHTXMwNyZ6fcu/L3NsMPy69HDdDWEFoF
kYstwUv2qEEMDhu5DIJFBCZaKAXkdWvqak6wWfR6WYOUXgRtRHftCELjyQTZUd0Z9EqSCRxmRIO9
Eyz3Gxu9R8SlZRUucdkb3PqY0+Xa6xnNsfe26jnh8E3JX+3b+Z1CcB2CeG9swltvnaRX/miKN6VT
dkCjDHWvUyaQlPexTM1mHVFcKnEiWSm1xlnnHGXi6KGwyqhPE8tC/pXNwTN+wpB1xnlcHIpV1K+E
GGAcn4oBMWK91ns7DQe5TykYk0g4ZPeqLX5wHPa85a7xPt4Gj7VASYe6wxJhHPRzpDMuGSSIjokI
2nyuVJC6pYHvo4w2Vn7LWJE/6kQW14BhErd15++3SIXOIlQSPVf/o9zTex++nJ9Ey/ev6mz4r27d
L5WEb7eu4PbXwLjOVXXrSn5NkGYYYQWZaAQNjnJZa3nN8d1eI0GndIAsm/P9t9EpjAz/J/D9v+tX
L7RjLqfzcbVPePyVg1qbtNcNt/c+Pjnqi1PkJbx9EWo/KzM/3eZ/TXtxnsy46497suOJqXNo1pGA
ZxbFN9qbxuPFqOrv8fOXd9O+xwjQTyXJyeJJD69x/FTX0Z223V0/FvWgt1xjTev9seW1Kk742eXS
N199W2Wx/3rV6vcFrIDrbY4xvmS0JayssQCu3koiyU4knTTKQaephPrCPOqjcfTi6QUi3J+fVv/+
9FPpcov3Oq+//qy1c7jy7Un1ZCsd8hUk/G0037OACKHLPY+FMD5g5y87nUymGNxmc9XyWrBXt0wP
eGJrvKpL7xggENnHPFoJ6szUACEeowz5OrR6zq39tXEFJ3yzEDCxNJbeqLjRpAFo+u0jOjXbUPHE
RKSZ0DvLlc3q2zTPRkRWEbomE7eKwG8vXgZHj/ImDFxBjGWbxXatt7GTwK0MFmDlRIcotQnri8hk
LXIYkKfw9lQsG6LURMi4ROF6E5EY6GMkt+6U9ZktpYiY+lfZVQ0EjBZGpSX7m/Dz3vBfpgKWOph/
vb46V1+Km7U0Od6yEq9vR5pUib9wF7Vmm4z0gjztgCloPFHe6vQo74tscZRpdITLUATvytw1S90S
FO6ssSPYoseQ1sBgDXDU2Us9GItNbz5M3X5/N32o+BjNr1Xd0ZSY+Me+VRP1LiPVWHjf10TrHOAO
EYI/XnBAXY0cakSW9aqc+lvJ4asRLMI5dOuaHo8HLorlT9AGImxVHOQub35prOxer8ZnUupVjIb3
+/Rfuq9MxQsrXMR5zPTL5ba/seOjvN1QJy1COCvg0Z28N3ZKXUcVaFFIexVu/ta1//bmBfN/LD3i
qnHkwXSgryK6k+IvtCER0KDWCNxmTV1IVOaPAemMJvJc9JUQIjpnf/uBV1+gOKFROyfJFTYndeQi
pQ4exF0ChDtc6stO7NHeUIKYyCPY1/Fng7Kb0Xp1CJ4Y0j9OfVG2CAjK4bi+qm+gVODhqHHRhO5Z
4rLGcBIIDzZ8Di1orgMu4LHmUMhF9hO1u51HkvdiP5Rx/GsxBd9hrh/68aIOhD25O+0E5Wo5INrw
OqIJ10WrJfHGFAWO/ovnvkgCit2lWcncHx5bvsNh0jDfc6SV6Ndw8Vcu+taPTmest682tRJltJIl
xb/u3wt4DrT/9eIFr3E/p9fTVplecKwoMLH1TKeY4tDUCC1TsaX4dGvchOmMO0jO4r2cFuFVE6cx
3hDBti4EYIS2r5b14oIW8/20VLWMmzocJM0iahsS6XZFcXKNYrE8+HCzGYTNThheL6IbhjG8+fM+
yb8y3PHixR6pS/nXHhXscwYnQ6o9D8dRUZRf4TX01KfKPkDPwWjdO4yV9lM9WJpOUzTnukvfwIdI
lMIJOtcNJTWM0vawZFPn/XttvzUJvxqU4lDGrm5dM0sdoNSpCcwJ6dSzLtNUmSs6k1282N+P/C3Q
qJWV+luVQT5F2/7dXZ2v18P1eindhhPynFY6MjxIfeNWCf2Ju71PJRNNYJBWg8o7k0fgoNNRWV4v
zZru5C6BvWirxo63bVZrYjMqW9S2DVFSxL0AQJrlq0xo7HXqpr8yGEqykzkCx7u5fpVcwhfXXv/5
ZWvg7hn/oxpLb9oqmGNGVNIsrYI+eHhkUZaIko4hr912bTFY9Xu9u5KK3w5vIujFZDFUBg5Ek70e
KJnmOWhRFPNQE84RNT32+8jpPDWmLKL2GZIyzqtvXaAGUxHe19UyzPR94w/X+tZK45nCSujhWdHb
saaNm3oxJWFH9JbLjJthOTkKXUcwDL6zoS83QaQqOI8f3t/H4Dk19f1WsBqGRxlEh72C2YXvq1kf
reQKzVM+rPTrEYKLCcXnEpb7KBpHv/F5GH6Std/BdEzb+y6YktsgC9pBtRFsj0rqZoNciCWXM3c8
PgaaiyyZR3xjqVpWJ/fGbxVUK5ued1h4xDZ3uymHSKauQlSf4wCExid0wh/6S6+k/3QE397qmc58
icU2F2ObmwfeaqR7e07EYSamydpupzHIiy6uKXqGzzdVIqr1Ou83So91MYSBtR8C6rfpHYZlJKzX
yVOP1+xQsnoFmjF/JhrfF6mKLF8WCTH2uppA9jU0MNvms9yXH7HfrPeMGEwwWGeIslREhuTaSgRW
qwTFtpeJ04whOzeHKHom7wg/MMroxNFpQ/YNxcyCPm3iEHs4rXsAzh70uMwBVyAhvv+YNcJ/6raW
/WE87I8V+lZIxKboSSNuBlJjKz+tzioCIrMe7F/Eay+/SsE9P3KGWq8XvsoKpnJptSfTij3YhgOm
B8VukIoFI3DzEr0DUWnQt1m+Z727+y9sSIQZ5k59L/cfQDIbG/TChyhaK/DOK5UeXS3j55UwIGSi
jQZ1a8EypvWVXjGPq7IC70RRuwKmruT0YmfAEt3LjbrSYBAEXpDa3qzfrMi3fBQO+4htwJutOsaj
VyelIIvwH5MBWwm0mIAmsNnfT0p+OqNUWoVpb7J1RlTbaGlSgFbHOPCUCmGH7rbu9u92p+bJk2jQ
DoCagQBrb++iVzX0X7B/nFtTiV3VmXiCxf/7ajastx5XbznR79V5yKNYN2B1SmxSUjxC02nFcl6J
8inq2buXuqDPubQfX+fL0wtfZ3tc19f1C0+nyFyWbltzSCdzd7K4dre+HqbCagwGgDI3mKcZMVh5
SFfMVKa+ucudNxkm4RBedJDvZ/kgV7Q6SpTvFdTll7gYrgwgyxDRPrv7hU0618xNcjlVsUB5ezQx
vGmGfGZbd9pBiYXVWsBdvKvdfEuD1rzu+ihN+/SpXtw4zsYvZ/nrMgq7pe0PByrUWj7Upo2zM5kc
55PRCMiD3dA8mhY76p0a/bb+QyKF8pBXmoxniqKlq8zs1VsJpNr6Zm8baWvKb2mohJYg/xFtOpAE
k53mwx3Xoo7lKLeaegH00R1Igwg0aS+dnPXJTshsO0cI7RCyKBEBczQ2vU3upFQdhbGTEJ3MZ6I1
hHeqjV/oZ8u+XzfRFrc3oQFCSh2hz9Grr6P/BGXxdSqKswmaS7DehW05Vh7ZDoqqfLhDSocaD3Xm
9q2pjTg9DKKBa5lWbTL3MOjUnPEBixyVKUiYMr3Km3NukoyfWrLeAE8g0AOk2Hv2aTT+7ZoLajb/
bj1tbZMhJlC+kDh/v2dGtlkdzNP+QVC4F/aEqjQ3fzqgpxJ0jGbH6L+9vYUXRRS4I2Z+kdP8ukVf
n15oLBg7RtH329OD7H70CGFGQxGWgbe7/XiIdKTX3GmAZeztFt4p8c7ue5VuWsqBjkl53bmj6sq3
4cbfvw+VxwFx8yKA/QUozsH+sj2FHsTDzO5aemCBozrdRFQcSTHIgtuBl/jvy7yhYNAq5kjEm66J
IbV5Wpt/f6JfPRoegnEBQmmo5AvRU5oa11KlHgP/HTWimiqCtNuLwTqkwi06+kcvCCrjACBw580p
eQ87vLclpYBuhV5Iv38IJR2FV+b5ifQoGkgEaKAvZTaEoLhwbB4HrTbTKqVsqHdvduyjaAvWzxI3
jahCc96NtslKWiJBNoGwLhW9zlIHHaM2KndixIQZdEF456Xlrv3mV80KMbpixGWMv1AfPNcTMzmc
a9nQIj+NUuXmRWz3r3SCc/shM/eBIHoudFRtQYUZYgp7u4ScTyZCs080/pcq2lR6ujVEbO9uxmot
GzJtJFWB8tKtwXDQ2Pz7Gz+LKD/288uyC/uZ3uNtiQQtG6qO1KbJCJq7blVp1OhOxb01aygi3SNz
XPO3yCjrLd0rO7AihHvQzRWbSXFE4MoA6maewZfYeyu6uWe34tUcJcULVaJrhbobS46MMx4o8WSE
UJD8zcKHmwb8Ce/xXvNKUc1Lgzoye4Z7kff2ESji0d27WgM13sZH9+DBFeHVWxvwbPuG5Z/cv3eh
8kutiXHKL9tQsAeXyo5pxessGybNM0qaRrhyt6A4D/apvecUpfTOHqHm6fLmP0JdVuloKUQrOoec
u9i52uSBQ7age4UjkVI6gotA1YlhJDmQPz065TDuneebPsrFlD/zBSwE7m3BJtJ4A9Qk98P6YGD1
4igOTBCFJ6fmqf24iY1zwdMj7GUrcdMd5e6LfDQ4Exydsmt1EA0mPiqDiPCpmjqGqw6R7kMMDWpt
717tJDz7x0DNsswczT6kotYxHAe6RblHdDa4I61d4axB1fbCyP6CYPq+qQUbdqhsjhQl2NQaL/g5
mTLRSBMJLC8Z4Aw0MKCcRPYhGgFPcIy4F9wFEPANmUgOeuMuEvExXznaC9TyUwv4x5nXIXDC+Tyn
r767Hn2fHvPTBTRZg+juLKbtrT9Abife0Vbdg6sCxLfoDQa3ca8dZAt2VqZTZhUHQJF7nU7LkZXo
Nj0C0knCz2PCsg/dfnUryPs24LuhOSiLEAx+48V+FmgP/7lM88u6CybmltwrV9MEi3eyiZO1z6MY
Pbr0nAUNHLC99HB6K7deU9gwoNOBig8H5LJ7KTylEZBWRL/MYAA50CdLbMlDaz6k/IPJflEa+8dB
+dcWF8zKQy8dZ1maKu8+aXDiIZsTcVmuK35bQ4xYLIxP0g201jKxQo40zEXbclNqVpR5g44aFRj3
vGAdDgDbRlRbJ+1pObp6RJgbgF1gWJD6UG3lKEJnC/zuOQJK3jMdw+4Frhs3siYxzmBA17jpvbUq
USmc131Ugbo0tcNWRY4vn04r7IMj9LvAnTf+nMAZ+EliiI0hWrkDAJqzacxUAHJffPqoJe7tNbPj
onr00ktAn77f/fjbDBlqV37sGpwGFSIilXwUHO6jsr2nO22ndm1LoqUcyTOo3uA4QNm1o1tz2h4M
Ko1Bu+bzucmQ3FLvJnp5zwMY4+oWNJUIm7YQokB/Q4R+uJP0TkbRcScA/oIe20h/YxBQWYO6fPHV
f6nTct//u/xKsfZjVA6VeHUgpCNciGjbTnF4AGUCBYIP4ohC9VsImrw/ZH1ha6iQEITC4PL/3sbq
r7UH2PUU6zCrMIti4PdVXE9OB035Ykp7cuvcPc4WjwYk4FXdM7H+DFueAqigfVJFXbZiTxDGwlMD
5HUP7s6t+Ntwago0rdksEiqHQbSKrVA/yHsgRqw0dA9SQ7vdbJTY2My+0QS5Mg2T26f+WdY45Dfb
r0rkXl2GcZwUufYrdnYIcT8/tkQ7SZOU73NXTTOlcllmbYQM4U68N5+pCch91XPYScqPkvokD5a6
fNAsRS2X0q6GA2JUxV0BjrBEjM/ZuRub+SKdKAMmXLdKAToH9QiQqyIOOAad/qIR4mzwTpkY75hR
uDsM4bsKEZ+7AN5dfqQHuDXkx7ooItlvDyBZNRDoR4IUOVigKyC3ISNN/Kk4VI8u4awIsbCSCus2
tojHbk6dB3vTu5PZvJIwhK8m1DLZ2XMU3j4T4YGjt98Pomw743FFPmwUzpjgUiq5N6/Kw8C18zeo
65TpqGxwXN6FnKpzZOVRZGMWAI/WGmoDthQWdX4v46Gb1sOeqxfeYn+pAiV29yFGMsypzDExeGD6
A0Ua4Jtn++0kxkDHxUnOqSFpNscR/XMGCzNnON/wdZGK50XQsGNdTN/z71D9fSYh+K2VgzitzeJs
yTJD2VVR38Xmeq3trb2hNLF2t2CRSwF00gQUIO9LtkM58BMDrJbG2BNNWpoCsW3af5//X1Mr06KY
QklFkdkVgpnqXsu3pzT/F4rexURjnIF2P4jtjJwhmFLeBjhPvkr0ZQ99ZyeGLyzZ7/HUlyUUXP8R
wa9tJS4TVgokitFk5TqoKECN9YDPBUnCabTv7NRwHnKZ6Fwd5ItF/IKGJP2F/JZ5Lmg99WcV40sJ
8mjdK5jZjHCLHqFhKxwtRQDnMpu78FJeew8nXUttlAeLnQtVQUluaG1fdQ5sCRe6qXC0k5nMe2fQ
lMKajuG0wTlQ9V8PqhCpv7fCHR0pqqp5FBrcyhHyc8zPTJPoLs6Mikla1B9IqE3+/r6/FomgvYVm
t2ZCu1Hsp2xu8SM9WdjZxqN7l/XooNBcNujgyo6cxxRJEE1hAaGylwm8wzI21djEjn+uLnrqshVe
umGLFYdV50TRwn+dOxqqAlR0ZV/XWDgA+61xYuSGNZ5cdOCiCUnsjuL7ROGmWN8C2MOuvQCsbbiH
m4ffWks9PDXzSe4qaN1aUAZg38+xDdWmzMLxzbk2HUebuWGrdnD2HRLf/U28cVVhmybskjD4vMqA
q79VUr6+RcEhn2p7Deoj3mK9AWE6mUwZOggGQQ3w2NDLe++ZVNjif+nlXMV83c2rU/xLK4tT/N+v
bRS96m2WbvTZXn3t9cMplZu1/prSbWa3exd/OXCnxkPFCY1Rl4ikhDfFyU/4hQXMgSGK5/3eMm+Z
crN3tJODxRvfau7bcS+ppPZfqc49MQnFr65oyWE0gInfeGYEX27cLnuUEv1Adn6iTQt8g8DtRrk2
s9e9sjTPDt1zkQe3fkWZAlyGyPrtwTUKBDW0RLTAGo6t+Zgqq+5K+hXzlhlmDvZXdu1RA0G5yUOe
7ItrM/gHeJ/yudNqoTQmZjh2TPdb6TO9OPM5xpW450V4Y/7s99bK8BiUqUPCSAHNxPe0QYsfx3vF
2BLeXMPIFKs9xeGIrZ51ddO2TgHgADqbA+bAKBX3FESa6ZAZORvi0GNr5jAdTmqW2lQMlyff2zW8
M8O/RGthPxkCdu5/UmyLXaIIsV40LsRrWnQlE/LtT+VKFG5c770qFhqqD/Pjk315q8IRZ67mEqfV
zYMCAEWmSgiN2655RAp5undc0UurYtkL2ovptPQO2lSBlY4qwTj5GJZdo5OVvWwTNjcjUJLIpvIZ
jIlTk6HPCEMXIXKnGnx0k2HsUiwPEOF7USeDhezv9T+dwJcjZ67XGZLdfJWTWxM3Ns3yS64xZM5C
9xBINQWg6Y1/XsmLTgRW0Z3zw7kwR67iqPLWr0xOVD0nxMcXVO4JxCgmcVQxVqPt5ygCxH8JpjeM
6/nzIUttjq1NJlI/4smqY1Cfwz1eor5uwbSI/IJTjcptzzB4Xp2JRj65eSPiyOT5iAu5Jt1yFaVC
UYLsRmk7HzXObsbk94H51G27PzyFVYNfqmOaGcPUx59x/8O04RI4pZSC9F6pCuzsbNmXmqwK40AX
NyPW4cD87WH+hQh/nIrnqfmyq6s4W2mXGbvKDz+5O9OHtE/ztif3EU5uKgjL30swQazhObehut9V
5T15NzP3wvtN8rOjZIm5DYvHzhnsu9wI4mW1VaD1vfcqkaq4WmwL7DWG3cS5RiCaVlB7ECrqjBFc
34n2/PccTtM72Q2YU7Bjc6dpysdHp+k5tfBtCCA27vcJGR0CmLw75m9Nxl7SeC/3Oxb8HRvMic6o
wPuFamVOWA3L/4Go8+RA4QliTrxVPuuEQDT2I8LiPlqkhhifmdtuEajpfr6E5QbKMlLkmCGXqkC4
9mM39Pt4guRFyKb/5i6/2BZDVRe/7Pf6Hp9K5hEjr7qlN/f6aYrqhEmNPKBZ6gMqycBwMD9B0ifo
99TgQFVinp13oaYsZOsUlhSUQ3ar1HO24gNA96s+3XPg7MeZ0OAt0eBKNyvFtvM2vZyvmSoHl701
6eRxFAPNy55NlnC0oqU+Qby5TGZFP/q2l1RV2jtkCmP6J4+aXD4hMVqdr1uKOOR7O5cXpx7btKZh
jnvjNhx5GXrqLTWzbXfzj1Fp8Fi59G67W/dldfuf4nzhfRjSsbQ6tKtPqq7ve87k6vqQlR7XITxc
oo4SsJsyteMxkVWGpwbBaIfGdNVGBDqHJ1ZUkUrqRkQqCr2A65omTXIbZ0F1/j0jaJlREKWlTQds
BTjrElxDyKckgzaSUbhbqNtLciecxeaKDTkzsshoasV7z0kry2SmnUU90IMrarzyNjad5VE+4zUi
9lFy8Gbv1qfpaW1sitWFtmyQdmaavSeEH9Vd5saYgcH4VrtUVOXWLdkPRNimsVvt8B9/2waYpn5a
XKWcxkgvzD7kGYXazuxUu5fJ8q/Mudeea29v3ANpEUPSpLjSZHjZ2wSaCksO9t7LSSTfNhRjEACU
HBfNu7h522xXacuVvQvObiWOPr/mrhWQi8rgionwR42JB5NaYWyne/twlUhjM1m4sLM2JaWctPI2
ntmojRzGmX9mY+lAvmvy0rGIOxBXFCM0EOQi9Qa6nDFbRO7TSNBBBtcxyN3rKCVhvnTyxsqtPuzt
EFawjUpNogFFqRnDAEw/nVBusN+rp2atVepBI7ptZAoM791lOcTSH4Q5XrnXt1nn4NNE2xyw9me3
JC/j1TsEyLc2cm7XngmEWfdL/8PZmfWmri3R+hdZwj1+BfcdfQh5sQJJbGzcYMAYfv39vO7R1V7Z
0Y50dfZJWAkBY0/XrBo1xqjGLKwUk6PHbEfK/TAvryC6iAo0GFnGZZrMO0x2dOsMMF69V+4DoKny
5JN17jko7JBxaTxuHsZs9IdyBLvtOVVeR4ajGrHIFB1qYUjSh/iMR8gdHxG/c5jL85lHEgHXvoMP
eFKzZTdUpyIvHaXmwy0p6JMDEoTBT2Mw0Rk547cBePpQd4ItcAxxj4Fuhre7hRlG+TUGq3NG8ZW1
/rBaSvE7f8aA97PbixhJoU2qA6od54h3Eo5bdoWptMqnPdrvrXW3ydRTauHx8kaaw3O/hGC0TD55
iYlCP40FfPYYNLTtHYvRf2T1yRIL8ODkqB9VlE/GHTjDVTdlVFbNVEAwZvnJTHbUBaTLxWh5UhBB
Pldn+ndwyh7mw34fCk9aBlPUiwd4Mvz/4zS9rWFQ/5aG/ER7UjDwGlhGkqRg8PR3LOmk+1V+tOPr
EL0/jIDEFjzowdgpi0kvBAFsQExwEQxQEPYvy7XuVBhUAEtkkxfGDkJnfhHn/32j6j/sKX8dk/L3
Md1KozpmvXYdeLyzu68eCMpvLx8rbcuoe1snoWgJ15Ci0DOL6E64gg70Soc56HY+6F00dhyRsUi0
OC7kOzhzbzRcUd5Kz3AMX9Umj7CzVMpq/8EgSooy80tlRDEGOYELZMZ6Bx4bHHPOy94cFgvlKRs+
F/wXxE/9ITWnI0it/8cVD6LX3x9V7ISRlPXyFSqmBhSnE3rejlgyIEeiWWPvZ3SspmNvHUlOtE+8
zwvIVgcHTaQKYrQ7aMyA56Wz1JyGA4B1HdBxhIVjqwyAryOS8P++OD9hpdhmMkFC0iUZe6NvxcTl
+Mj0S11eIXqcvLGTOCVutR+9V5kDppWApB3D7GVopB2jxm3oMBVzyazN+yp9zS3MDi0KIVPyv5T9
gC7+xuOThsXxbXMcTOmY3caSHrxU/z6j0qiT85NhXDZCwBiPI9OxFModsmnGHzu1n3iFM5pb7Rc1
ePMAAkOx0sfF6428a/Pfp+oHzQzzzv5xKN9yIxTII/r1yWUjz7QFA40eU+lrRKKuWBmrsg1w06iC
dH2XEPmS8s2S8Aa+TS/p7tUjYJ3J5ZfG+A8MeRWa0jDFD7cgVRp92wH7JEsuvVBeUCjlHl0NRkxZ
qPFEE2ELF8rpGfsViM6TSVTjabZNhMmg7GGmAcadtlJ6zBd0RCtMoXj9tjv/cNOrGAqKujFSNGmk
fyvndFXoRkV6bzen1zFFqsRp8jXn8gD7OgaXaIk3r8iNPcxyc45kke6Veg7Pu4SJrWHx0fpNdNvS
aQXp/rgxv333y8X8YV398/i+i7vSu6x2lXFpNze/Zosmn9Lt89szSLyx+fhQVg2ueG+yY3B+2ii1
b4Gy1NeqZv1yGD8AO38dxrflXd/PF4bjXNsNyuYnnpLQBWLZrGba7hljJKG/YRY9rXx1ClKC5uw3
h7nh7v52d/319t+WdJEzd+tq9C1FqwaQrlsOybDz35/xJ+LwX2/ybU+Sr1ep1hSWQnf2Xrv1kzTL
ya4TXFKC9BQrlnqoPnTb2CpTAw7p/DFomc9OvSmjKxEQV40ux4t+ehw79XEiZ3Sb76YxnoovI4YM
e92ifTuuKIvyHM+r3kntFsxUoy+dTH/VIQ831H+dr29bWdflVfEQuFwNDlcnU3MK90SmNc89zNia
adSD35bMuUBaZT7j+yGDf3G1HiUzP837rI1+gYJ+Ah1gCTKUh6Houo437t/RkWmUeS+pLav462wJ
bsUQBmE0bUcTMd7C+KrNyyq1NWYJ5L/c39KwMr6fCdqtZBkwTRTtX34sY+QYzUg7U5ijiZJBKtic
J1wyV0/gX1BqpHRKmvdHKFuFzWSp5W95xY8fHkc+3h4kDHb9sBn/o1Z9jLuHcGGE6uaxqCdjf9Dw
69fJJaolO9vrjuY+hCnZGJYYdJb/e03/qS3+9fH/8d7fIq+eC1LVDe8tVJPbS+nOCmukmHhUgpqo
043i9p+C+dtm/fNJ/8e7fmuo5JpQSG0injdX+2E910o9BV6P8tpt3X6pTZJZExPaBXo/hjeOgWvE
OXTj3zhh4o/X/h+H8W3VPaoyv+YPPrzmAA+EPZWmXQUPexRK1VBF9bP/j7MNlRA6rIL0ADOnv6/0
+VGfR8yLOFPpYfmTmWgdsZN40zwF4PJ5N99rmz3it2Ra/CGbU//XtGEi0fh7Mt3rfYO3v9Kwxhli
xwbLFj5Zd6A3OqxScUof7r8/6E8U5L/e8Vt8ufVJemwEudlQnJrlexrf6Fz+cRwZOPQHguD0E1W3
MoMfaRp4LmzQDSwWLDvwigGcTX43IR126m9LXZdAnBWNIY4jQ/u21KVRfZRlsasoKdCwlCS15BmT
aO11rgAjfn4KwsKL0XiMyXtiH93nxNR/cWP9CfPmIJiQzajRgS7zbQ9pRwLuf1pdbXj7SDShi8to
9zPbu9XTxJPyebuFSArAo5iZ2eIxmFuqPikZ7IMCvvsss48c9hu96dTPFU/vD53bMuv7k+d/fjbu
3GmtEDCPhu/mvk9NaWw3w6yvD60Pj4onPfdy75SnSEPtZbxczlBH9qepUlO/5MInUqqgmiqXqTsm
MZ78tuv8lKP/9eG/rYqzwfzw4njDHHkC7DnQ+QeKHtg3vXBkiBWTUNLOGz1exdrsGQiMDz/N5ZHn
bCd0JaYLUQyAUacdSVjVeRhk9zmboxH+dp+qPyAyOo7CDPCS/vRevsWn7KwVqpwX1UZeQWWFQ9iy
ZLSRXz69rDXJb65mO5QLokgTdDSFOyMSyN5G7/tHtB6sRB4Yjk6ftXm7Dx1P8UmjHY9R9HNg0YeH
eRPnCffefezt7t0k7qm4NYjeEdiB+2V4X2D8/31D/tT0YqYAJkAYKqrA099CHRIF7Zmild80zBBk
f8NodBBydaGMpKWYZgl4iPvALJtLo0xKIu51cudBO5VhaDP3GDeGDxVUiMkkHyVuwXTssIALT9Uk
cQ0meArsG9PxdTKSLFC0NhI+tP39dWyrudnVTDaeSNtOAYg3tcq9bfured+3wqROfok8zKT4122O
HQBz6AdDd4XW2bdMlJ9V+SlvT5szCORrts7D9CVdigcJOPH80sJWX118wRk5ytNTvvgNbYzXe4D1
vyXOrrs0ruzx/GS39sVlQOBrHRtL6l6+n/B+HOPK6ykWnM3F1XpaVSy6oot5lXUl4Uwt2WQmFkTi
gmgnWCJ6lNJ+uPSAPGVWDu6F10DxjEiYykgHoSHOS+/sjaBoio6xgfyu+9rk7N1t7L8cPZs2tMFo
kkCMkGaDXuqEUSEA0IsEGeLmCX5niVbnHGcyGpyTi8RlI/6WH32bfzJw5P4+nd+2rKuUne75+Xza
3NrJieEDS3oUxZJhgQ2y86/x3WT674exZs7nkjnXUKlkgMird9ywLN6K+WkrrdCNVnbr8oHaaUGT
8XHAL54U2Ght5VB3E8HPfXku55PfqoIf2s2aJhFumSBCaAFK+nu/TW8ZPFSlqjdgQlVI/wqPJmjo
OYRbD/lTpOONMriZuOgp+ngFL/jj4/LLCK0fqPEcBLZzGO0x2AtU5e+DGCnNZWRclYqDWI2gY06j
ezxiqcy8ItK8g5BHx+lkN+1i+WUAfVBvLrIwOL5gY/YBUZ+kE+bjb80HeYi1f++Gfx/Vt7pWTgWh
a3S5GqyoSfbXPbZxjJiaydu1czyDAoDCAqdOdrKP1M1HWRHV+2tnnT4H0PFXbfq/C5K/Duc74DTu
nhfxUXOSFJhukZfsoI2cB2NjL3Vw0Bik+aPtPVi5xnwQUPx3dPyhW8S7wwTQaF/oDEf4djL6/pHl
XSNWm2c7KKbstV06Yy+zP/HMG+grZzzwstVnOUWbDiQSxjFmnw1G0e8sX/rsGCncwUxjsaF5+N/H
xnr995ViLDfDolCYoQ/6Puzw3mtqe0JithFttH1jDK7Xt88CkRm7oVfZvX0JxB2/c3WM8TRHo7hO
cmg52vTqPdddBm2u6mlvwr2uJuqeXu3YerhQXKyHlX0Wcbsu3MZj34UN9yn5hEOvnY0zrNcnRnhc
qeu734Vp7XQX80y4475Vps2OueyRdmjdpDC1gvupcIXD6YBzqBywuUioAujAvmnMPvzML85pRsPy
MQ6vdPFDTGFFtwmMetLgpVpZo0hjehNb+/Bv5nxVdA5GZtFbUmNjW1ovusRRsSD2FHCfoGOb0SYV
QsTEuz+nNxzUxOmFwOgWERSjfFW+jeqpCHp05SnMUyKPSSI55Ikk+OkgJ6831To7KOb1/bl/fAAX
wJ1ZJa6+FI1J/oEeY3NjxM8X3YVP9JXJrkdbW3iYufhINgh9kkYYTkz5FRjv+NYGBp/2zI9qUGkN
x0UjeLqjRbsWDthJ+gzsHnlMtNUmYj1RKWsm51dlmrULwcq/2pnBW62KTYb3Zke25t42CqSG6Pbw
R5jnnD7bwqytZ3j1epI4QOVJs73Nja+r075oczowPe5PD23CtU1epHn/Tkt3kDOfcAB2Wi8Nkk1n
185jl8zUL827bIzl+PXoiW9sc04xUOv1hbZm6tmJK0fJq3yk7aRdd/QcGDYPJinv1biMOG8a29es
8zOojzSTP+RQNnl7zgWDW++T6150bvK0gLYVF2+jHaM+3sVlscApedoCCltwfMZc7mayvdnNNl2U
JxLeIy2Q94stGZPEJv3FETW1gD8rFwuExZVrz/m2UW6sR1sZpr50UOPTcyq9CrTRYYk62g5BuQJm
IYEGwpI8Tfl1Uw7d0NRwSpXt8a5P4OrPFXmaHCdjeSo/poiOsKF6volfyazAloqaTwprwxG+Tr7E
xAr4+2o7yaiTFsrs+NoyCgUBzLSGVf8cOMtjiKSX6Si4MLJgw5heDeZDqHtJNk3BBa17IEUtRh6n
aXebpIAHr4BiI/9I6cPHeZd3OhbvXzfaaoz9ejh1y5i1QcgrY7s1tG7Eef4GyqqbmA7cHpiQCSTm
2ytH9F7RvY70G+nyFAhy6If4wjz/5EBGJMLQSnGurKYpHfZXgLbHwJUFEdMnSEY4Rox0XG5/wa5J
Nt/698JRv4pDsse1oEb75N/dUXhxtQVdKbAtuBSx+N5FMt2yyfgJmzPQw9JmhFAxbR7OZa+455BU
8HIx09JulldM5ucyrDjqq0PX2MJXGwHZIJB4FnSp6GLpcAZo33DHVlMRag4IYfJwDVTLmBDnUz5z
U0xES3JpdVwoiJl7KU1aR/DbxWOYY2SwjpaM3tzhOVoeHsSaTTGTlumseRM2slUt+nm+Pr/0Ebdv
AsfDPq+ST+1tvHgeqtfG43RK8fm9we5iTg6svuJHf9p0mzIYuUAtECqnUjopt4/Vw9X2XJPLLGVb
vgSUYU/z6uRx96mn5oXIn2KwH58YCmqe6dTkDja+OL4pZgHIxxSPrT4f59OL7svAxWfrHnISLt4p
FnyOnKspBVkgXQeFCWn1L2oMUOmfNgyZKaK6JMqIMr41b85p2tUannub5PNhAZ5AIcm6SflWLopY
Ri3u59FpwTwneGSD917BFEec4fb0JLW3+wjZkurx+Lo77RJ8V0bkqU43v7jHmPhD9jcKxnbuK4tm
fV/2BtGVlqXMwg36r7FbjqkhSzo/zYECQ4LPsKsQ3apUE28VMSVkEMBObSbC7BGLM4acMv+wA0dV
XvqAyVwjB73g8GI+rgJ3FwRUcOv3wm3RQkWPWeIhJ+nmms82ACqG8OeacdNP9IedUqgBUmp2h/HV
Vo3n0rwJBGFaLp/rC4rLzd3JiERBT+ocia6szApfDjsGh04oO+mV95NbzCYlUrwdspVsXr6gusM5
t+C2lKRsDO4LsxmzxTjWxu5qV7eOoWERvjsXXo2qOnXcz59Hbq/8FUaDd6V1o0xhJzCp516a2ntf
z2j9jtksOImx3Ezqlzoql6rusoaZjT0RDy3tqXSiB9lMjlK/9R4LfTZ+793U4wxeLkQ8eTRJn0NB
2ocVy3fehMf4WcGQ693RDhnzpZqWpG/0HLUpIGpljs70AdqnWffgz/aRBjmbRTdVmInzmCQCgd/P
BF8Rne5hFwz2es1TR0Fbl4fayEHtC5EjzywsPQy68IuKcLlPb2ZJSJBs7eEIkmUg5XCFbiI1S/Fp
VoonL9URJ8ad33Eph5ZES6meNrOKqEPbOHp86JSV2AzOs6VyGGeQac1kn0Vd9FCm7dhUR65ShONk
1jfxuA/Kp31PJjdidvtykn0xXfTl6qQHx4tXcmCFK9/NDPy6tUeeNq9sib64MCk/VXYUnIhB06+X
abtS7tMqGH/cbiZ1ORI5T7PZJe6HR5i+dgsCj7RlLYibCluXlWiVW8GVD6I3CMEu03Mxfb7pX3dv
LE2u5yk9V20rzCv2Y8hq+eKJS73iPCBo3qmQp4Q6acs13ff36X3/vLuCRCgSbmY9Mo/i5HFxxKud
p9xM09vHJTzbo30ye77cQ1rAULbYqs7VlKZA8wn16Pxx+8CFvZtgQD82z0dzYOsmkyuMePqHzpWB
ThJl4kSaZYxWhoGN1FpnrVuZe0Fcw0xrR3zPfMM/H3rfGR+IrUy4Zvb6250tIRitG0ffnQnQ17fi
NZecjgY2h3E0e6QAkO9nVPfq+3ir72qzVJ0WJ2bMIaPj17E2cYJosX93+fx88hGyuAQeyfK37hJR
S/s3JEMkgxCgwJMaD+MR/66iDPlxF+tMqjd3H3WqKcUP37C74GbfILGVluxKlkTmClHAlj1oOk4S
1a7iVHbqtG4TQozBhBBlitOFjd2HZ0vzdfcaPMdU++22c6WpFmWOskSa7dYupBSnmUF0D0g97WKR
gcb128Ll5uw9MXyG+e6OAIK+zcv5XaEJz/k8pNxYpBjq8JX/VGP4ev/iB/U15GH/sOVDJfEj+ZBL
E/lw/+Jf8oEJ4x3f0uajlhbXq68VfvqcjhBPhd3JvhWu0boiADnzgFuP/fsEMoiJwSsb5/EdhAIF
xvuDe2DNo+O7PvyULzlaErhA7xIi0XfqzuO7MPymfOHx87V84cmwjYyVseJRj4Ewr4mnD3kgnPFX
3ozn9TyPb8ZKGJ5UoOwOTmF/KF7YQ5+H7pUwlL4nb8Vpko6nuJEn+BHrJrDq03s2kbSQTqYICLnI
5OlocR+cA7oDc8Fnypv052uLEoeHzau00KLm9eIr5DfeOcDjxc0sHFN34REh6wMaTOtV09o+OWRF
08waDF9r6454NXUT5x5ch8tLBz81e4eeBfLW0r5GNft35VyCMhC8zC8G5ftxqU5KO1/o3shto4yU
R7R0yDSKyxNdcqraCm6ojAwHiQz2hybOgLbhnRZs/77oM0XRSvYaf3SyBudW8sWtFEjBeaUECl+l
4Di77evgDhySzc/vxfLoNnPdfgKw4puKLq6gSCvf83nvqWHpy9vSv0Tj+ZMlWrzk84tzifDkjnV7
7Ofzkzdy1NnVK9xiqVGEUYaxaapeFVWbykETwbhY62z3kRS0UZNOGZC4qqLL9hwIdhbi9E2KVSFI
zV0mLjgPp4zruPb7gHpsLsyasOToFF9fadF9YYRKLO6UGCBmh6A1Pu8vjLfRd48gX5QcO5/Yza2x
PfhaNdGgfB2DW50szgBS1xyKYWHXdusYcybROhVQxtV5EGMZVIdqtrCL2dURdscZBKRF5+RuFggO
3CzMxmUrDygCsXCvuWYjEq1ydlsdPYV37SIRC4Wc3+TMUhkPySe+46oPvjgX5unqwpUv14LT+hVk
gBO8xnbaOxI+o9Uix5Oni7JF9pbOEGHTrH8Gun2KyNa2HG9E8zO6BWl8p/nJ5a0Wx9UpuhPW9fmF
3SiLLr5qtna6lHx1bsyTpbDOotxrvc6+hjfWUb65BPTTYx1AREKGxHRgJw+TtyQSVrevbH50KXAs
5gAGdXxc3t7P8WCHdHeM2TG+sPquTmHfhtraLWLJT101KKzKy1jo+Fvw4RtwseMsoytcbZrP42wU
sKBnt+C2rzbG/LI9WYLPfeLpq4+a5PJoa5boCbhAGXMO28xcwUticZ4h9W4ZtggpBqyLdewQq88s
uEt8dA1bt0m33AbpSsXdcA6kpegZroZBom73wdgZO0xocohrpLmZJ8KvK+lod4E2H2ibg3lvG+ae
Mi39xCHHdgoroSGuoT65RRWeVcf3Y1wsU3egKQ0LAe4l4n3wX/eCYfPR1V0FMEzDhpbMjNujdarw
ylLHFpDpVwVRPXURe/O83ixZ6yMXrw/3xM2PAjA8zSpbeUdbj+TJlt3SRw4fFG6OiyTHXQSGXfo0
U89R+SksNWSAnHHJSU0NyO9on4fXn2qLxCli1e3cjIFJhaW6+pQd1E7dhlwRb2j3FifOMb6Gjact
7n4Vlu+yfWXAic7Z06HvXVHXj63jy5EzCqrM5yl8/Eu8B7hVbTfOYJU28hmUExr745IZLTzS8QEw
8AW4eql58ltYeMbn2YbpPuOOdurZPaiDbJ7NL+/PMA3uMWcjaFaGfXPamcxsQ3U4b2HpFq4askXY
j+gcFW697Lzhtm743Dfcfs4mCkY3ZeGnrhHDwJ3LLvW601K9Fwv+bR+XnTmQ9PWD4tQuV9KCh+9f
AyCJaebVLyBCrIU+vBE6VBdmSw88dDETs1phZRAXLp0l8A7RreHFDOYGd+fmlAtSda+jn4eFgZnN
stkwui3DvME1QMy4NfakZ367PkNyvTvX7XV7WnWz07xaJ5ghc7MUy2pNTXxaX16kr+OSgaxfNetI
+hr7R77Kw7ZXvmRradjNnq/Rn32rfGGbfb6Kr0NHBuyfiq9+EVbsmQUbn/J0H1hVLUlwzy/J4s9T
73fzrpvqmG6A29+GTfdSuNmav/+z5dUv4it7+/klH14rXyeLES2DdMk/LvwMfrZw+H//Pr/wZ/k6
m0vc/OkSV5zTevR1eekyPtH5/cRvLu9dmM95WrbO1vJBnwmz43JwzQN5un3BtUzeWFUzZBezfNgQ
wvsgsksRyJzoMIgT/gMuSDYaXEN5ImO6VQf6mvv5uRPnzX0qzpXlc2eEQqh/qHMdszT2rz9fnztl
qcTJiHZZuZfnlHuhHirtVA/l9Vh2lEhjLkq6lWJGOdDbWWWL02dCiSvscj9bkNqZGmXyKNACjc3y
tJBcyR3ITfxvY3jXDXtSVOKWq1l0SjxeQvAqp4sYbmyPAmwSuBNaS0caDoKAPaFhlqxwTKdAtqWB
GuSwadHWUGLKZZDNMjrZEpt9FpXc9ZnDKvTPcRtSTXmKg7TWfdCwoTBly1ccEnSYljnN9MQcGMBn
uOc5StHGaVA3wZ52WiJMgw0WyB3mPbnHXL85E4XICxU/8VUb3rWDHgMa733BCY/L+A5P6ercGGz1
x8B6Qqnscm9Zx0CxKvsSaWZp6dxnVB68rsz9WAKpPj1pSqlsI7gNJO74NLhxO6ju8HsjoG70xMNz
dibbyN07dxtFhi3shxiD74FzXMlglZ03vF637QLq89bTsQ25gs8iT3aMV8CbQOMl603hnDzJ6rFs
Weu8y9Hvtrkt+ce48RppInH761bKIQ4H0KJvr32DMNC7+Qpa6lwhsNKq8bJI5ERACN6oHEwPrzWN
x37lVR6hLFAc2auDJ7wgmUM6+oz/JnBcHNk92QC9aJ1zP7Ea80wc4H0If3znK1kHryHMbtCOsYlB
tN1EunfB2v7/asVFZNUE3kH57CQ244Y5+bA/uFgMJkDNiivKCXa7jC0U8Ip7tahW6ZILFhPQbQjk
xM1jIPG8M/zaEdab8RMVQWVKmKzIpPeDL0ZJuFKsgmBHSOMCK9YQBoeLILt3sqejffKPZGbDRYW8
Bcm/sJ+fOXp21a52gOAeXV6v5LLKZs+Z5q2BcU+cwY7FVNnHQQXvXCzJ11Ca85n/mDIizUMpyowz
km0+Ij4DFSH7uc1nRowyws9n6rIKKlePbmRHOhThZyBi6YLYgOYhxo7TlonmkzD1LrYyUx3DYu+i
R861jI6YvRyZ9KjMW5ev3inAGgb7krupR08HFHPOc6Lr/rktFifQMWJqQkG6VYP6LV2cIyMo8RpC
is+eCKVampJ2L4RZu9ZYqeXiGElej2OK7I6i0q0XOdNpBg1pF9bLc3yJs125vMRjoFWGT74arxKN
8RcZTPsVrub95f5Cb+BOPdRytTOr6wNgGUIdZdHji2nt+qHqiMr0YCmP7MUZ1ENkcdV7eodEOgHU
9OZzfy1qR4h7pmxeXD18OMcXLRoe3f0kOgH96CxTcoI48Rv2tJRMI+UCjPwLVhcZi1aIkdk7rA8A
q3twDrRI8p/udVtHvaksZS9fN+zZKpmBYVcrMRgz8IrcxGEgxSxfDQXf8xVrmeEoCcR2Z7bhn2KJ
IoicKqNi0lcAr8VLMZRQ/StVEeyAF0olbGKIHfWXsfrfZlS88LPhiSd6pi/dQVqgNP0ipNdf0kJZ
aG/yTF+pBDDAcML8UArhwnRQVxJDekY8GYASDdg5m3aHG0prPxB50nNmXKdKJATN63OGI5kSSVH1
KkUSv9FDjWk5/fy6KzNbWj4HuUpJLIK0Jn+I83JovBvrAo7qtt4CwQofqEuGx2Bu2aexg2VF4N+g
BlBc3ZERzeX+2KWiiiSzt5ooRwgBF4UdAPGlWzg3yqjKH/A+dScFlT8Ygxzn7TJfaO55XsXJTGTI
DKOVHCNU52PQH0oMgyPRw/EGd6R3MLNQeG3Wt5cxZ/HdWGlvWqSuLl/CTDywOFcqm/v5pVhCh/Or
VUkI/rOlMvnq5Ub40VeCC/5Agv9w5Os0C4fhe5yhDKv/weXoK3fMiyXYWKD7Q7nQMgJHclBnUFTW
YAAMLvdFxjfmIfwAL1+QlUfpqgqFmf4qDSCeLcyBkjG9dBtnFLSf1ea8P44mwlxin1YWxkxwDT56
G0n7dCWELam27J3mki8tYOQGxorj8nqI1kMZZ1DMjX1quwrOiuGylOcVb0iKGGmYMbVOvRpRUuje
w70FCfZkHdslB25rkeaDIYQkkTGlBn9bUYYobIBsa2vGf7ldSEyaG7ZKGVHNhmxsTwi0SE5iYzV+
g4diCkG/gyoAMQg8abikAW8b3Cgd6jXBKKCh4dXzMy5R+duDEkmDrHCEWHCclTDjFsky/2wjYyd4
SCiL/Tg68sptmEQKiQGms1t5Lq4glHO4ZTiM4k29zpejnp2/8g1Pngme5AprkXNac0X4H6SLs6vO
0ENCtMiifjaO2HnfJfZXKdbnKq+Xe8xI9vW4CrQPldgkLhv2uioUxUlOcJBnTENxs88sUj2qVpq0
0E+sJqxMOlrRGVPaHrinsavZNZQWIy6xREbOVamIgkNJeFygpoyf3nGhuo9IDRL//qXOlfh5YBNh
x75E8rYnZetfb36L3U0OqvScnxkwVkAUaSw6Y/EpVL0BmhguqbToPIx3YtXOvNv+QQeuWeEiMksX
NcJX6iqK7Dq4oKrFQVANCUHzZygOXoLx7UU/gHa7j0Wy6MJqLt/I6m4+nc/TOp8LB5VFVC+HO+D8
3od3ZH+rJKK6Iv8YkXDyQedUmPzh1WM7DaqIaEjAH/4/RPyhIjh/ioFOvUAqYA8xXifS1/6wYbMJ
vp1mp1mNFR5llJX6Ct0kTkq9gLgCN4ty/cKJpMuK3YTf75ugCR67JtCXyTpxT1tjKSz1pbRLh2df
t+pSBX3YSPORl6zH3mgnx9L8SitxHD4XiSsOY8QIH7aEoRbmhKZi5vEVUcaDn4jT93J+ip9+6iV2
GgoROib/6CWzjHTgwugDiQWWudhzAn/i5iXygpKnIr2Z33daKMcjRkbOm9pM1g8C2U7ZNVBnN+nm
cTXVJb9MN2PF7LbCki7/Tht+q+3aLd9krD1xztV21313nTBkc8+0zH4Prz99O77xuPzs93CANMU8
4v3CRgvW3m8piDfdnodJbj6vmOoeh17HZXPZDNvvvt9fh1fp94ZoXQrruX3uaSyAxzPi5rnl4fHt
f9/E7Vk1j2+Qqo5v/PmZLVzcQsm6bHg9NqstPxK38vCtWBRvt89qxa+Q2vDsP0/785fl8BrPbXW2
YDVjx0wDLgCIqFYqudCdgPukmCvd1L1/ZevxQn5V2RArFlAf6q9MGHYKMg0omg7LxmUbdXWWhGyS
NFBOyu6DqEOy6R7xYBMIu1WIkY4zTN8YfH4SRjmmfmU+/JOn+cbsZA2Vg2pSEQ2vxbYrA7vSmp+m
7jACgiWF7f2Z/ImeDn/b+XV4Dk8vR5aHQYPw5PVsx5Xd7Wn3OCnl7RmwpAGEZc6gdwufk71M2ncG
riVfAQ15OICoYBfnhUgbRV2KzvkjY8HRC/ZUBhqTxSoAGSXZm2hmDucqRk5FcGYOVBo8Q5gCn826
jh8vd9g4J97uHD+G2jeQ9+WCdwFpiFOoojLpgzyEkA0px7zR6VRrK9lvArTRMWg+9cGIiCLE6SYh
HdVdOSgWootz+HsVs3wjoqEtr2rAuXItbqj5OVGKq7njQPfHs8dBXqSh/DaajWbim7LOtmKshffd
aC7G2V5cyssnfe4tvXhlJyAJ5a7b6zorlCYWi5N/GwjGYHEuJSaakmFfXoZ94vxJYyif1VFCJb+n
jXPda7s/9+pgK36k8Lm99ISwYeU9t6yn4ZuBwdFyVHHjg2M4WI4cOhZLA4hZ+/dNg9e3vsXVcN/M
2tn5rc3tdtYMD2aXt0d0jy5v9aKdJf+HpzNrUlTZovAvIkJApldxAhnECfWF0KqSWRSc8NffL/tE
3DjdfaqrLYUkc49rrQ372x9sqVO4UlzJIynufWU78ElejsA5nsdy0fvZ3lrw37kNpbgNmwjGcHpM
WXHzt0Ig8J+/0dZ0yn+yDVX8lTo+86CZABbdKc1vVFGL2Ig3eq153wjmoPtZg8dwPmvVsxb6DtiC
pyNRUx2eAZDvdR09TGbI3znCwJ6KkHxrXXnS+jMlvd9cl69Nvvjwm17h0lowGmHzxl082TH54kFW
xamYnoWHEDw5Ubd67prgtukn5yGIlQaCsvtxXhuZahvh8Z0g+hl8vZ5R96SY/NluzMtt2awGfC2C
A7qqIo7O6NBV4DDqVXJpN9Bfhc4BAB0U/jbthv+9dzkEN368HdoaATWvbBEAOeFFmOFwos0t/nbb
FAfVG+4w8YvX8s3SP6OPc3dv2IJ6zmafFsvmdN1IexwA3xVHyeK81YHs3YFAlf6HQ4R5mWGOfF4R
ftnQ11hxjCBbyxQ4FXIRfSmhiKKEuiNB9rFE2EE4DvHR/VImfJHtJGvYW1RBKKgx5jCluKYI+UsS
/Wz9GhdO6Ta+tJKjt9c7j0CdvfncAf3oUfCc5s5gf3ck6swUTNfK/D4t12mIEDO16afzucBUQ3Zw
SUk5ek6lKD3cgnL52Jmjdmf0TBEoX0ASaJ2Msl2xg4epr7s9GdZzLx0z8bfioq/7fUIIV0T024xl
HlLOoKB8UjUZS1f7bWwEFb6LtqWyZNDQWQ3eNOiW14UaaPg18zfdGisgsen230nCIvRjY4VDucUA
s9u4jVV6g7F+gFthgCQ+tGcVPtZZRx/r8Ikb4UQw7phzQlxgFBHmHpcgrP59K8cS4Bv62WB4PD4I
Rmxcbjm+eDAwvKxlG1fnxEu84YbrWYmXwZaLhkiFgjlyc2+wpvPpiavkQoDfgi3/jjOaokylI/9t
xhCTMBYFWiNUC/0qHjhXJoUF6Z+CHNL4LSEiz50ryyyuFqpfXDQfUJMFBPY5Vn5ibKtvbFHqYCHU
1TWx1ZUwUVcG6TLHsYi/s69brK50KroNE3725TJfCoQGq04fUl/r65yqXSRH2vH773eCwFZo0l1Y
pOmkWlQLWPx9KEwhUNJqN9i/fzT/4cbDteEb/qMavXY1nfaVdskWvSP7EJrddnUN9FDaEn/M38vU
6/ZZ8FoohxemVWaXtvNB2Hl0FPZmeNs99w+3OF131Y4b0yLNZ2/M9el3ljqNp+yV+WBeTwdTwy/9
x2TImLj7XHVqar7pmuBkIgBiYhXu49y2mZRr+AmOzAwH0+H64ZaexgqYazYdDNSouhi+5FenmqdU
U7oSHvXtSus8IMKjgXaipEmafKoRhwUsx8kgkcfSWAtRYrpTGoGp7whMnThl9y1xrk83PQvZJm8q
M2r8XTBZSF4UAnRXb4GekH1my1YZV2ivgkajyEmaLkrJ7Fpf9SWuCrwBVkecDznKPW1Fb2Y+WHZT
ogAAkNzSBHihY4XI5lE8/uwzou9+ZfpEEMdh0MUtDPfbfugPfROK69CX10O/gUzlim/qvrExlrdt
+5ev07V8QFIGcDWyOJcvakZkKD9UsTGnX69cvUIJKQ7ZluPn3ycW2/wMD+IRS0E5qx9hBZX3vbt+
qdlOh+r6WfwYyta4zzJrWkK8tjadMlXeNGzr+pwpk46pBl+65r+1Aqo6pSeuTG/K5DWc1+/J7bqv
jaXcIjBjP6yoL5mVDgZuBtDi9RLoRdLbV5SoQUWupS01zYfYBwHhSqr6GnXvEXIJPBvEMt/FBIkz
PNDN1eo9QIfBfWvetzd59bx5Epa0mDzTuXybfO+xQitLm+mw3PJDcd1/NEfElx+3pOfTzFMeFaV+
9pK8eJV2yUhJAC3b6wkBBdwwLX3ECZ4MUn75EHjiZ4qMLfk1Ndp3LDQIqnk219jLWqRgc5XK5rEq
AllHfGx67YQQBcQcltem8ITpWChOBVnTGlXvMSUPaV39p1+oMf5J8QfR5ycZTmnwautv2K9QxzED
a4l2A+J8VEZ9a/2Rme+uz3paCaRqz3H+h9Esxo9+BeLiLq2aR/ikc/X0CcglY1Om8+drgvX7Xh2r
2LwZiXib6NDe1bkgKD35Qe+e7NL3pEDmwYxqbicZD5PdG9BJOWtoyVmRXG1ULbz3Gx1hi49dUMxn
aDTK1fLKBJpRLc1X+Lj6nzdKO35P1fU2h8tYb6uzEd33aGsQ11RQmY9Z6dSmI5froVOebsb5JYnW
uzUYK5D/zo9uQo/MsNXhvDB8hmq/q6D7uqpkG3e3o5StzqRsVv0opETlTpcX30dAlKQN/ftwLJsb
lVbc6nuffW8TaZJLK5XKtRrK+eb+2mB1EzXOlennNVVvrpFPu9R53CcpfQv5XAGp6WdlNv98dvx5
S2BjTxv63aRE9+0r2XCnXIZCDfjqv0GbEau2bqmP37nbWJMKkozhWygAA095T0qKo/ELrkAtZu68
vnbfzhu0AxiTUTsq6BCQT8Nw+PSN61xcJuXAZqpdHRNwAav+2STDAFPC+aqbld5MvwjqoLv9p+l+
+fEfyoR06pEcbvdJLu/rV2hQhmCw2N3T1Wk6SekzQLEyNhbd38+sO2jZNFlf6To1zhNh5bf/UBcD
5Mbubk6DCMHQj6Pfxl2CfMzMojUF17u12250s2wggSBw1FPLkEAj7DBNTLQGkdwjhDJG+ZqX7oB2
Gjv1ci3nCiTWn++pSPdJOkk+QavM0w0hcWtM88ESGaOmC5PfZve5C6hlVxG/UUL7zU+gA/Xj9TFW
UWIpOPL+fZq95qQhFI5WJXX/pe7XZ1ryv+nJQoRiJn1Hg3XSTQZ35/WctgTe1go78WQuEo1PnH8P
3BZCoblOmUBO6A5/4pSaTg/m4gcKSGlXj2l2sxH3DlGRfh1rY5b/gPcxLoPCGyxqbrOd37PJ/cdw
OdFgLFHAKkx6BtrXzgKOsEmPiMv+GTjmHthsd9B/2X+kV37npOAt/24DW/6Mrye9nqqVa/nVc8WI
iy/dr9yppdlbBvTOI+oAWRbj34bGNWLw/n0S6QEEmXZROLWvdsEn+lJsBUUsOS9KTi0X4gEeU2a3
6wSvjkfPn7b0d+/CGpUrYwa2gkJGkHisQukLrQ4zHHqv7TOUCY4JUn8fYDEv7SWZKuT4hAbeYPP4
CvSnDJMGZBECEt0ICBhoJPCvgEj5mN4zjsWOKC+mYrX5Rq2b/7bUzonlOgzeDwIy2WLAhJ7XSMcX
MGqQ/s3LThGvAV2Fca/t4J1h720sOfOnFDRSwZoC06Ogao3qbNyD+QUAwoxfuoe08i7v5YNRafvh
mvdeWnYx5qEXsRCCPAON7g+YFTIyzEr6B9AZWw1+Oc8w6IDLcc3DpYG4QpwcqMzTNZo9D1mcxWxD
NEP05ar0qZ5IIxOdqSGup9s6A9BHj5hyhSwKGubSwA0vzI3pqRHBLFelOOqRS+Jzy233l0ZVjK7S
TPh9w+0cZW9Fyr7aQR3a194wzHZU9xcfNwvS5e30LwIbhn1ohq8LCLL9h97jWotSHghLYY1mbT8a
yizeCLdGrLhp/qwVZIjrehA2qhDM0lCU+W0ZGgkg5IIWmNbbsoiou3bsGcg7wWyvBTDNMG1Y7rXl
aPWYUeT8ylAJzcYGwyHacaGPWHvOA26NOJ7nxQ+ywjHCoDK6Ze2FxwG8WyDcsnEC5I1w725fCett
RRkZCPZ2ozvYYAD4NIlAYyJ8yYRjTgWp2deuLLtLRkNlLKM6TvhDsAavhBcjgoRS2dFEjCMZ6ejn
wG9HEgwVn27KttC/wWeiAwSi3MEMwHbcsxNeo09m989R8bVZL7ZNz/vSD4EzCi5m4LDTQabr6eQO
REsfleropYv3Vtoxly2xFsaYbaazwbgmsrZu1A9GqjT6GN7tKNhzZ/TGPmwDdpoYRK6ukl+Bkb/S
3QK8Tw/HdJ5/eK/kIAfFuQBiitdb3w4ZDj4fASf7qjZ54IfRR93oSxuwRql1VMDIA6HBKQJX1sO3
HBkyGSRlqeQ2KvoRuPnau4+xUAAPpR20qALKHzBTcOlMJcAi1CPtxumSZ8ggv1UeNH/9nmQaILxd
MPhlxyvrN/SXP4ea292gkVSj1cyAiIetdaMBpwRsKthBFHB6cXLexViN39umsZ9/XYk47Ag+SB9A
NVT2GjEqgBOah4C13qNG4tUjcp3sh1dq8ScDQI5YlOpRHagj/o3zJ1MMQf54+15VBEfH9xbcp/kr
nR7aKFXEacHwWqc7dvSXwViYUN74g/zKX8t7HMl+ME88vpdLtWXF4U023MFS8slCmz0sFP23OzQI
VKujrzFilJbK6Dhj9JLt+x9IGM59zH0biDf9Ma+AEij1Q3kw6lb0/Bq7RkwMRD1Ne3NEdGvw6as+
IMwEuOdqXg869gCQmGrBd3M7fH6HF5gwn7UWE9dTddRiEL59cN9y568z6dmTEeLZuXGlo4Ymk/Py
QWxWuS0Bx3vZj6/NvoXjgHOBowlv4Hoe7MGVKs2Ijc+f/31hIJKGnjXbl6GrOpDisdwLfZUEwwdD
xxgjIJgxhqEdS2iIwPtE75l2VjNSA9b7E7FblN8+bHFuaCfSqTqyfiy0tEs25Uza3X+0L4+gPfPY
weTygHgkPYNowK0SmwbsKZ1smkXFmLyXxZnHcT1DJRkQVZPKvIVlS5EGYFQZciY3xDIxiybjv4iz
gfQMAUKOgEU3W0pyZmq30rjYd6tszxPllxFXzBTeJLsW2MSGoojBiJm1dTYSQW/lvOg7dsqDRniy
M3dfLz8l0XNrLLpguEsX5kGbSyRO100dGDHFtCIs/z4rc61evhHpMiF7v2UcfREqB/ZQ3C+5c5Hd
KUvusjh3P7qnHfNNccToqCR0GLgeFb+JUY1bpEtvNvwXHYfG3EB0UhJ80nzINfHr8F6VR7J8ZfsI
P5vuiBw/nJvmSC05PbLHUQxYgKRhgyl/hTQWi7BScDjMn0Y/k57ejvLf+0+UhVP7E6sBAPbBLy+/
nWHftEBilBFm2jrxFKllt/dJs69MKB2jlkQAk0Ul4Ix4o4p+I2weH/xvjxlGNi9qKMKNOm7Kulz/
HtFhCHI6Y2gWDiYH1uPfz9ZtlMdwXhR2RZScun/8j3t4R3P8r6B1Zh2SAKII3A2ZPx+YhFmH0kTl
vChIU1OhoJTMHtcxsp14f77o6CEx1YPGtTqCkUMw8KY09sJR2MSDhAR8/UUVnVHPgi4y7pMRf/7/
r4QNCQHjbdERpiUzC5W4oc3XvIlONxqROww0YcLQzoXW0u2ouR+33cn2IzApSnCmgP3QNGS2479X
YbH5Os8JT9Fazw8DBNhvo4zIFFoS62rZBsoCOBGuR/Zr0KIo7TGlbm4+bX4RcFnfEGUgswmtJzUW
aZkPLxJ11dZ/t75cuTiogeSa3aQRTxN3SWUUDUNi0117eRHn0lY5UpFR2NwMcv4ueXRJv5SYm/K2
dckRCWJvg7on/POwQwroql44LPlr5+ooofGDxDzMn2yev6dmt8BVPZr5uzuq7SyT7GHYHh7wM2Io
H5XTgpGt7c4KIEtn2uSJJn0x6oajG0Jf2qhkIle3AHb+/MzURXKCxtcu2/3X4UB+UDbgbILEcarX
pOVUc+jErBT+r/2CQj13NJJRDTSYACqOOboGGvo4V0GbJ4jCCHyaMWQ5a2BTbMuBxwnSgP0obKMf
426aPxob/RZ6WmdTuSI0sShSvUfwzKgWM1Am5ozKMSW0MsLyat6btrY9xLYw64XMZ1XOcHIEL9ih
HlVJ+CaYL0uco4LoBfGe70jZCJd1zC5ZXCPOGKiBHChOva/338g6tpcqqFY5M2ykyWuX/louXqte
dptX5XYM7DHtzzdszDPROC5QR3sR91DMPoPJZ8WXnNIHTuQ65pZ4oJQQcDO9xgrbpONMx7qje15O
MRWNPP5W4w5RIRO9ViJO0gwsRYKxuIoiHg4yiwkeHMeaCC8E/g8q4henBdP5SAkFW2DRMOB5zK5x
ukzzCWWukuYk7cu/4T53EKJbt5M/tGcRBfBzYfVH3QUSaEvBDQlJmCe0bLbPY328b7G50pl1/QxG
WGOCCKoxkHGsoPRJ+TOOdgy6DzScJ++fYDPrIx0QLL0UoY//HGGOrtqownn+c7pZ+KVHSlcguq9w
kuWR9lmJUf9QcG2KMcIDrPuqBD5PjrM2YAHef8vfx+56oSxLyVhxXjtwsp7yO9z0vwQNrwsvpvq2
xv+1u3/OBt+uUwHCUF13I4pZRAQMIJP+MFoNORqTKHq7oVVIlAJQHtIGTz2xHyHmka0iWI5PkQwQ
or6qMVHODWkBzCU2eqMgj4ttpfNCzZe4hkvmcXzOxPJPDUGEsUpttaAyYfOqD+Im5fhzLkL9bb8S
QVE10NoU5QOSBHZpfXwj+rQ3//rAvEA2Zcqc/dx19OkSbYQkLKfqtb/+QiCycKK756khTGYOSVAd
kN5vTu9Td3ofhmtrpVPhM0hn04g70I7ajnLtmX1QhIPdMMQ+vo4JxnkrbbllUqaPOyTEv26shRpL
x0/0hCb884lYSrbvLb4t4dJmv2VEMMiqEakLifAfkgQWsrhAgGLNHq66yifOJ2r2JNccJNwMIrQD
RCL3/Y+yJxrJGOo7ekNC+ynOfP+9FKtS2GTMHLfrRVRf3eYn/b2vr0gBJUvMGc+dqJsA5DMrtmzD
ewwPiNe1o2ZTBOSbNfM1CHwvPBIuF6sobYsLaZohHuhTIjUb/hbxB8A2xNofjg/BCowFFKR/m+OX
sOTMizS2CIj6xiZ0oNcCbgn+LiEhsKbb5hFe1zfKzfrPfd9eSFaol0aGD+VmJ99syirYEDwn22Lw
+95XfzkpHgWSsNsMflqEvkiAmcUkQgCb9RAjZX64zNeFHJ43Swh0d19oIxeiBP0n6/hre4LQsbpS
iwLfatqPyyDsl+zlZp/wDGHI7vSQUMyoZ5S/aAohtG2JiHm4eVyEiycyoUeEkPuBk4nRuyOfdCZy
LWKyPNRv7+0YBbKrvpCBt2mwJccsKZeKobMI6x5nc6lGRWD5vNMVmGc3LtY0g6LnIfWoUkhHEQd+
xeqKLjpkY/NAMJ4vWoABWmTNSCvI0wgNYMuSH66HOzDPi3ovkJ7vsW1rLr0aROFA918v3SGDpBXj
8IBhLEgKouRw93u/WtMLD/l5eqjUDrrZbaOR4T7CPOLWNBgWTGPC3N0WqZeBF3hNAhDPHtcbSP4z
hJ3qSFTin/wGhT8rVkhLTS1fVA7SDRLZ1Lac4br0Uq/BMFzpJMmrbt8vZVcOuG/raK7F5j81m3Sj
+ekvTV3W9WvTUSIVtKKByJqxJYVpv9h1J3xz/nd3E2/w8/ZM3jJbkbZSV90RWT9Idy2xk6/vcdWP
On3OARF2hX3JCbRETkLlhDTlyhw7ImL+iawLw0CrHObugVtOpZG+YVIgKQ+fhW9i61mcG/TRYJUX
olPzftvC6xMgQJankvD3DwV4IJ40dBd/gEmjLjGkekHhPbXvuo07J83QZMZ5kjLY1bQajAdoqmP1
KL7FaA5I/1Iu2qjS3grbNT3eWfIrBYxYW5uhGDs99BBFvbD9mh95pR3NjRy0bAU1euzuSyqYJGCU
lrfX+OUqjrXNPf3nBU2XNvjqvZeiu0NJFLS4yZi6IciO0XNBEIn+RTF/AlDN1wyFOA9gDIDgio1N
I8Z0uFBUYsm5bc1zsqgP3VLxSKjLjRJ29HRUt/fKNRRdyyZiTQ89ZY3NcP84pYf8l4iclxoX4rVk
r/98IVtwUDnzuxdnQMhpv6fZDoALCNzhlKx+CV8+qvzKfwSf76gOB/EA1vzL1Tf6oYpLpxtrkxKA
6Vo6DnCpNDj/JqpP4pWs8411FK24PM4mw1AJSYofO4iyoXSkRrbv9oOfImg8oCaLm5OtU9Axj0u5
MRfJqlwWO878BNbKKoEHVXttNFgUi9pTnFvczgUiJgnfcJCSUfo73N92qfdaWNF9o+/16XOt7qrV
fdl7j50oFe4o/B/p0cFuaLx6U50sPz8M4+dCnjSb+zTBPAuRGYHZsohtpEhykwVM7BlEYee5oXxh
7kkHOs/y0xm5xFznKyGh+qVkqYBQKJ3BFC1hVHGGkISEXnAPtkcI9GLxDgOmehy/p6ub+bRo4mRF
hI3amxmC4IBxdrmdvhcOyXBPEY8B8FZG22NMbcZApUK1qVpLyeT5tPNsrCUTEfIiLQlvXBtxmrRq
bN7HD4xXP8EKUrzq0gnhqUVMnI7VbkREBTcWAR/1/IkJLDPCS6Y//IswQRVcO47MmPSKs/E9NzM1
thZ02GsquBo4Q5DYToXXBMJirGFLOOnptgQNC0YwcesT7fTg42TLwcSM8gAOQ8iUmzWFmmV3gEUx
/+7zFS51l9E17vbgmpLFYDq7zf9K/iDoICKi/YkVwaHd+glRCkWpNY71s8r/EE0HWf2d6w59tg1C
dR6WAau0TRx5loTXBfl/vXntdOQd8K9MLR4iiX2d49CpgJ94CmP5Mtwr2HSKWCQ0RC1EfssXoavi
5Y65hO88WBPCYIL2FmsWvUXtlJBosMbNKBt8l742ttghskN+UR/lcjHuungJAxb/qvNwybVGQGen
Cq3dJBzC3vpcON1BR3GVEsRJuuQbZW1Et0sy7/d0FX08NVRVerefE83qgEIfidbKjLMTs+OkZbeE
HKsxwaCbUEHiV96hHm8XPGQe5i++lFshsytw3zdbLVE6Y/qETVdB9pkmjbjydUz5redokknqWEmb
BI4iocrwNNjEUD0ALjMXh+IwQSD1EnYpIVVlx2iDs6rloeFlfAdNi2xMM0H/GU4n/ZJPJiLnoX2h
nb6FiyU7IYvAAAMBi4Be/mvTvv/KozYYESU//8Buv87sLZylucy99/5u35gU/HU5md5wX/9mJ0xn
f6CggjVY3XZv/xqy1I8L7oYsnAPEE56zVpyQZE/1lAK4snlwvrFrQtWBQJe65EFkP/Pbuvmh/EqQ
xnVTQk3mXrox9+a8XHK/7DMCCNo1DIug+ozEy6U46dzNQvcIsdR2ytG7gXwQgQmFAgk2wsttsRaS
D6kjX6qXuhbF9PL3rYyqlXV5KsRhgz0REF6NrfFe3naU7z+7/JccuZhTAdVm6cZwS34jrOz+60Aa
NC3uTr15eqor+UjU7cRX+Uajct3yLx9XjkpP+bGidPO5FIExaxyKX9PeTWyc1aRl+cR/HaXoCOci
9u/4RvWfuRMXOerD+34QVgtlUy2KmJI5+A0DhGITQSmDo1T65g6wGNxEZqS5AvEGMnHZwKqotyrE
AhA+fhV+aI4m4WOhjz/u3RtizqqJNtFAe1GtD0rmWROY+DcE/J6TIZf8npZ+O0cFwiaeDKVFD3j+
Nk2W5ewKXv8Dfg5V2hEKYGjFsGnm6RhE2/jh14iHk53znnLwr1QfSLPrjHF+oH3lCXIpixxR2wd9
Xc1ly090KClDENUUVcTET82RlxUsiWREbzLCb80tX1hhkLyjxoGb5ryntx0QSiB1BnHQbdI4dzAJ
YHR9sQ3FAARWOLOtqHQ0/MwT4IMxGY7N8MswjK/LbG5mMEjQZDtPhY8rdLNp0LN2Wzf42A2cuQJr
T7o+/pxsMZeOUQrIWII5g9Aojb/MFxHg34dfTQCAgLtIsRLt7u7lS1ilAYnzuAq0SJ4NaV0QD3iE
vpPBHHHIA53bOUEuOqwAoOBZEOUyIBdFDvuxSB22wSw/KGCOkqlw2yQ5EGsetuoKnm0xsxwGBUAV
bwQHZay5IAadfGnQBNGneM45AinwWGkFwFYtIRXRZwl1cfYI96BX3ObAZjaIHG10p41rX9wppp50
fA5lKhTooHylR2AUp4LvkrsS7g+YCDoT+UwP2drcSw4/leMzg/wEjvXp3dDlz53So23Gmbg7TDgP
CFU5HdSeJpPayVYN/1huZNeILCBSVficyvxjPyUaASkrYRpsE6l+piP49NLtr8vz4dngQIg2we1O
mzka9chi/6MHu7e59EeFzoG/zP7puV/KfexlCi3wbiFdjakDuFeaQxp6AjcmI7HPjxWHzuBpMwdl
nUKhyH1wI8xC6JkskAQpwHjLuc8luM7K7A7CPwHULUOcVIDKwDedavZNkLecaif5X7f0QYyifQcQ
xhF2KtDYh5ZfO0IuvpjcZulShclDODDJgHqpLqAcz3KzBZANAGCdk83fDtOmd3em/0nIMTUOAJBp
DQTUhARz53sFeQpU3Cefz0JNYcLOUzA0uq+GZtR62WYYETrOTVR8IfRu7oJNQVhH5927O4gqwJ/t
Z5WfwXWD4RwkYjyyewWmOeA99IiPnkMGgFGXE6eSYkSM8OGI5dN0CnM9kuY7gbEHPAjKu/DbKXyW
heZkWxXGSkP8pzEPGtzQwVzBHoiLqIj68wP4//BcRWZ8A3Em+zfoFi8aD8WKgLRY5b+3YLBP5on3
nUni2bA0Chy8t/N2umXvZAvtwui2QL7Um/Rg7h9CS7pYZSv50qCukfIbGjZcOXh4yyJ47tFv2tWE
hIJdfOMBC3bV3bEi0HB+u0vClHD9CeS626fAk/TNcJlG7wAoSqw7iiOtUJSaozvqMik5kJFRLBCS
ScOve5swI6xbdPFgbDEqgwlAGHI6xBMzzAkqh1MY+r7OM3m4WJYpH0m16O5Bwghb+CFJwH2NM6xf
Mh2VwFTaGVJETg/6CvRUlBFKKGGCDAqj19C7klbJ9BsDSpw2G3XSAHR7gHfKyBPMEdmmLQjgKoSA
HrAg6wqX+7aFWOEM+S4gBNjDnTtwH84NPZcQ6PyPHPZRelZWejpKVpoTlZmtwIhkNranBBr6hsbm
S1srvseNKEDQnqu2hfvxxVjtbNuwvDc3WUEcmSgL8g4fpsi2B94rrbE9kCMkwE+Qe6e985kxUXqJ
+XXvy6fzxv83nu59MMCUErFM1QoFXN3pPQwGUgY1e7v3rpN+IS015wlRXuXJifsDHeMIFiRyM7DW
4bdsMyiYfZy57awKVMQKMKn2cPr2FIDSvQO5xCkpmHQeFXuygpng7ueoF8ESB0Fkrq4zA1EXUG81
P/OhDG6uM3qgBb4WjxI1S0EGgijIjM0WQSkZgZEMxkg27x3x6YNFGvaxMpeBtnOnnVcTjQonnlA2
kXzGDGC8OkdlXzwCpEQSKj1siKjG1kkYJuoQ3peUIF9iwiOGgxJkpMsGxCAoLDRSSA2hnmKoUW1g
M7H8Qz6dd1gi2DFFn9/NyBZx0nyMhNwBTZapxaYqOZx3KDXIpzhfbjmb8bABpwsBGMF5vzvqRD4p
iJJ2C+1Q+BK7pCBMQRhkoon4GYOOK549bQaf4KiBgIi/gdouEFKCQOmZE2OM+hfk+xdOJ/PoJcyt
tXj1fdHONAd9KRio2miX2C/0Yit8/wvZPuahopkgjWF0TkhoAlQm/EaG31pAqNWn6QYUEs/5uXjY
jYiSZlyVo0QtxrWGQYqI02zAfHcazzCMWt6wDkA6jQcBBFF/gEn+hJ1bL95w0oy1uRVU4JJ8Dxlz
Vvi6hWYVKr7syFgoCUNZ7wQiD8VU74P8g6B1dZCLv3DNlclgmwfqWg7NoxzKYX2CHQUDXfBUn34J
l8T8a0N6k5/fEjKKYIJCOoFFyqybt2kXmw8xNJjxMrcpUpbdtF6VkGY6V3HBOCLaJWEYWziu9c5a
ozgEH/+YeQUUKWF2nxctzDw0UjaFEDjh8g7mv29nG4vJjRnvc49Vxwj7S7H5kumiAPa8SOuM/2fL
RnDvOtfyBFbxtRc3/bwgubB6ukIi5pEzQKravCABQC3wYBjD8LfmKgxsmDfh56fwVH5AQiXl+yMY
e3I4mH0RkLVYXQsRkkEgweOVl0/XnF1D8BmuWBv6h1B4GtZJd7udFAqOk+Le5x3D7sugAVg9JIRU
ocrWCJKlqxsUQ4qI0F+HM9NPYGJD6oPOJ2wQU32Cx2GAmhCMMy85fZffpfY7XN0pu6wg9AEL3MhC
UquJjf+4fPTe1MM/S6UeUvT76bQXExpzd3wyZSJRyO9i7TFOVgoaEg9mGcHCnP9CieY1cMJwge7z
bIGDvnLKLr/JSBjqbqFy0lokSBYvXNsHIahD5Q8Cy3vjo69uMa+AIUpsYmlaORCW0eGBV8j+UgFq
19NkxTmB8CYU3Ycri6+wohqJU/yMLQZuraUDKmnSocmnJVSa/LU0AET+9XFN+zK+bRFVQuGWUXFb
JX783WbZpF4/tq+/Zt1Qzo3Kh90D+T5+fOTf1k1oLp7r1r25zyWjFEgEMbw3N92X43U2g3a2Kw6y
d92AhkVe7IScTXp67XshZ1NfVKCrLS5Bmo8XAuE4JNncN6c2myTdwog+l3xZCsw5SQ8aPTvrSF+A
emq2Mn9omf8blvBAoTLQfywfqJdLCO+BNzJ/0iVNduoUQ9xq7qLFKHQWdEqdzfax0Ca3XTuZ/N3H
Fo4xXQ5/yH8cE2TivRzRWBAJSu4TVjJgg3yiWvDmqDqJmJZKEYY5DTF8zC1givR0g5MNhWzKNULb
206B0wN+pjT2hXis0kNpCJOEyXnYRkBpCf6a5dDkDgicPCHaMuRnB/M3QnaZj4QAWOecKhhJz1/O
+BwgwgSwNAtHGT+B8qL7hB6qEHQB+hFB4ZjQAr0bMoFyAiOZqDhDPuS5aHmBsRSk/0GEgs9C5SiZ
xGeVJ4iUV6dzVUHgIXhibhzk/Aw5FPq+M+HUOjiOMCp2sNUn+qLwLe+F4rBnee30Dp+xmSp4oivo
bDyilxFpweIEpGz67d7EwoG0DfWtTvMWkQN5qYDl9x8HAyvzOEhQ3FO+XZ5lTld+VgJldaN3Broj
No1R3tkmQ3JRvSrcJn5zkBW0f8jdAiGb9NNpSDzmlHRRqGgCQLTQqjFgQwiNgq0/wMZpmE6Bjda3
BrIL6q+MNkPHG58HfBKft1JW5Xm4gpMroowmrsUhHTJFb9XFyDvGz3NxHz3PnMo3FFp0dCgVxNdt
JQ4MX/fxO+Z8EAac/50h6fB4jtstSMJ6rZ+Bh7hJjHDDQt6a+Oznkt677BeLgUdhzssW8q73iBuz
wIiKkxl+3OeeKnkEnjIijCP8ZAIPY/cEZSojtK4IkKltjgXd60b6VgX1UvBmv8Akn85t9fYqaoY9
TIIOta0aILnA0BfEcBksXESFhGxFLB61hbiEHphBz/vo3m1e+oJO8p2VsFCtP5XHjLNgAihkK76m
0emkPmqhU3Mu4tfXCnLD7EWiCqtqPiAiYaq6nzipmywZoT5+zK2J5N+YMEAkOS0deSH/o+/fJv8j
7EybVGWzNf1XKupzE63iAB19zgcmGUQEnL8YmpmKIOIs8uv7Wrk74tSpU/FW1Fu5c+80MwHhedZw
r+seGjrRlRIzv+nTHQ5RAZM2MdgPbeDiS1QFeYL45GHKNC8Yd/dj+LCxmEfT/G+a9OmDqnQJ6Imd
d/n2tRiM4vztgxZFNK2P2t5gKufFxjSh4QuzBu+9dEPyy28wXwTy8Gu4V0nPvD4WtaRcdj3sMch/
5fpmgKzaFq5MRH8MHTsSLJ6JciUu4TlMPwYRZkHuRg2PRxUOE6HRhYCHQNemoMgPvNon5otu3h1E
jYASEEhAZMihIX04UVIOfvQGUMRhfKbSAIiTATXVvQ9lCxKoBiTQIeshqUMryLCgU0YZuTSMdLNn
1UB8gFu4jBPwNqimBuIDw7WUsBMaVosNpMekzonLSCLHrVJxhF2O8+TeTEL/vlMBKfpAEn0wNwHg
YAhVj7gOfBZJjSSkCguEBvsWMbudh0x2+7CHbG18Zsqq2mpxNi00Agp9eZqSbE03yQuJK1Hl8Eqw
BBiOo70vTvAmOvHHh3LBePdtdEy4EsyGZ74iuCK/77MemR0Yi8CYCAp1yKdwL0neOoDhzg4DwgHz
cgwLs4jETzNAwmddU6Jw5keho3QWpQPEvQWf+ukMuFMeRI6lo7C2UkaIn1wemkswhrgUQFSOkJsI
QvwLw5cFWIrK/1AauY+pJhMB3Ii8nr9G9qBT/PO0y+T6KUTba23ijs80fuPowBiQsrF76VY3yGBb
nUAzHclvda+ITuGHwUFlCJLe5j5gkhxdg3mNHqEGp4VkIWH0OBa12ZNglCDHr5J2oC/zSZnIFBoH
MkWo4bEyegS1DBZDc56cploI/wvEbGt4IhB6QwRjMyB/hisFm3ITauF1LrQPwi2PsCP3pZSCbR2V
LQOVIG+bZMcd8umctP7GWDIiE6o9PSkhgiQLGiIM3SOell4Da8MjfntHIocjmLfeiopf2MfLjQ8D
a3z4bm/x5bTA9JK1Cu7qNPxY9IUoUTxYY4zJAisRUsfcJ0f5qmg0fgLqQIxsP33CqOHNydgsPn5u
tDiqCm7JjUlxgFW84u12At0DvGPKm0kuCgcVBh7gqYZl6eHd5xn3f4lHKywfYDTaTwN5ZQNlRYgn
QIm2AByYfRGkRR/MhDZWaFSxt31pYC1oWrlScdCplygE8Jy6n3NfKaPNOIsJ60Oi0XE/yUdEaqC4
EM6OYM/Zh+g1YzzFzqdQKLhR+qQRKLRmLAzM2zJuaPH+RzJZm09IN+DhfYatOB9p4QO7sn54AKxB
kJr0x8qIYJD7hFzUO6aFc6Q6RrrCc8HMoVN7F68by3eoaT6SqwWX2IWGGLyDIpI3FSse62nQjTTR
61kgOZn4ILb3r7BVOGreypYY0JIYMRzAAorcd7VJNuPrLr7LqUsyzCLSt3U3B775kLubcgZr4TCD
BTJgpr5yVUYv4fQzqJ8Pi0jqFgxZsDbcTIq+CrZ8GeS5uwsYixfcpVpnwmH1cv4mfVb0Y/6AFUwm
OHmfrNx48mtfrGiAdgAt9Ry+PnmyJoF7thBEGiXlGsb/ZaXzr/MuXAaCB97nJ/UsHkTmoq9juctv
MsR0siUaVwL5yNuz0NAIrfoEwO0V/gvcvHfgadlssEJYMaChRG92wo3OJSTmdTLyqd6KvmUsYL33
7lKZOt9XBcWiTwklW5fkzAXv4cZMKWp7RIoWmji3QxEKtB5LslxYbERhNTF6DAXn5lVDJs08mFqM
VZO7MLCqLh8UKI/bA0tYAalIit1NwIBYQMoDt/YNmqsNQYGBTQZ2LtOujxjy6EpjvQ56yWDMRj88
p8LEO08GjtB62k4xJgRGgKJ+EX39IhybCCXKkZFKnM2rcYZMipWqC+sqn4KjdbS4AlFQjRWytvay
QydhrqRvwqNrsoGM+N7nKLH3kpeSnekplbV9FyDklUTrugd3ogkJBSAklBPVzkabWTds0gcN8SW/
8/U05ne/nsAxHl3xx0yVQP769IE7hGRj/nGOVsQBnLuWm38zO9EQJBEuFqxtVAFJ9naDkfIyP5BO
yYd2umceWNwBaENa590HNcNz9juV10sFhqdgwUEnVOd3yGp94ZZpxZ+h/KYWGwj6JbaWy/SQkE6C
GGDWOmclYTZu1E51V3cFGEGgF3NS65qkjnRuLEmchJmDb4K/g6FMtST7uQca8YPk2BmaMRLu25ea
tuJiL8hMiZfxjcH0c2CBFufeZMDcbkPjlKsn4Jg21hv9tVyOT1Kyb/WTK+m/7ra9Bk4w9PoRmblb
bDXuaLnEV1A1BeoiSZYvfzLhK7S5jV9QTQMtAPBIzAFe3hNIIgbMQNOEWsaLmb3OJy10skKye7AQ
SX4Ob23fhuoOEmOQEm3wG/vDfKqkQKMlBK721CH4tZuwWYKTstrcny/vPNE4MMGonaZcv5yKzZaR
nC89JY8HALcRiqqAdcjQblYF8k3ycSWCckcRYcDGw6ZGo4XCA4V+WV4vYl3EVU8HvP1nqKJNmpEQ
HD6G8DkacIfshnJjMKUYye0zGB0Xgh/SZq3xm7ykPekRosp3b+zKZQ6oN21USNY6yUa56IJIK3fd
MQz27rjaAS7vol6acLFBNC8U1Oe7bHbEdXn2XKi4yaNrBLpS63P9BfzO652Thgh1Yw66Fnnvaaav
DimfnGf//4/PDlFomhWWMhF0JRnzhOo4b7kYOuE/w+veizMoFmZSWcRoAmFMJ/nwh7xLLFepxsFH
Tz+7o3OefXbQ4D8Ir3fKiulm2C8gmoetyj2mrV0W5+uuTKnw24/R7aeIiqi1K6MaQXqN4XUedxcn
/xGy4QDurNIyKqjVdxdF1CBqj85ruKjh4yePT3F3twGP4RBzCImzeMI4l3yg75y2FHtpuFxHpBrk
aRcANjQEQ3oaLOfajL/5A8qDDCFNszFiiOndqX0q/jSH7lMpdAP3ZKS3AomljR4BRjJkwYPhDblI
19HGL1LFktyvn7DxkwEqE9A5YyrslGBfQ2Cg9Aee3m2OUfr8gB5IlA+DsJs2gMeoKNOWI312MVNg
+e2jMJj0vzQm2XUaFGS0AEoBj7aGLd96k8gzJkUqQrnRnD95rCWoboGurehMs+cKIPehGyV9UIpp
wGzmL6ZLWC9AhMW1dYD3Bo0/Bk+D2lyPinE2YbIVwig1dc5BeJbXeRsIQ7UV8iP3upeDXjtBo82J
dc6UlX/r2WBYOT+2LHiHYH80EAT1758gCQDFVTFDdzYrPJUmSHXzB4COGsoo01o8kkJ07PgVPMpN
iLXVCeDcgVX9T8lLYa0Ax+PBQsbsum8/9wBA4wxEZce6WVxqKI44NHhkCPYDawGJhgYg8A4uP4fI
U2GvwLXcK9lHesPeEDmeI9wi6cJ0eMxVIodmuYkPCQRG1ol8IqgOaGb2Zg/m0xYQapcNr0VUsyG+
3bAHq5YagNBx2rDasFcKC0acmJrm5xZ2G5JY4+CmYYpZjOaVsf6FVwYd4uQaPqILVrZMC7zgoQ12
V78zP0fFrEtPeJDcf5pFvXgAwsBKPtXDXthhtKpaIuQ679VYSy/7ToSqNEUJf1324KudEKSCIPoB
s8csx6w76U/1pJwxG8B8V1IzjgEohALl9MoxpWAUE4rS3PBXwK3nWfbDGh4TgyAKyIz7rLeDyuar
dKWPM+lNb1YFRa9Zf3JCJ9IeK/P+qFxSj2eQAdXHKcgWFXqVhA+fVb9xM3iRQNoj6M1sDtnoslT5
yMxt0mVZVwI2Fz5nY+lRCcxmtJ0mxKO7fqJPrpFGa7iGoEt6irZu9Ps6nBHYn2FIsy13x/UK5tk2
/z4E8FLmHzPz9BTcGOtihyj1znJCRa6zK8Ee17NuZryjD7YMnxGt+wmPJQXRdtSJ4U9fbtabqZIv
Pi22x20LZfWX+oWR1H1fLyFGMyKJidoBoBS5b2nz9JwANfUieYAI1qLOUHZ2CUpvy9sSuu7sRhFX
hszvrPXqtO3VE8Jb5qgSwjE5PDl4+XiEcFmgFsOdQLjGlF7JZBWnhEVT0Be9UNaqfvt9e+r5YQ4W
+Ob0+KcON19nXNINkE4dF4jGyqxGiEyR7YHpB84PBnVM2FUEewIEpMZ0IdYRhi00yZCEgWawcLek
M89PA+C34ZbGdx1XPlr3NAoJyQ0TRBkw2tfoYw8oEx/HGDP66I1JC69DjDHicszGWrKdXqgwNNTk
s1AhT2SjHx38N3vzICq2D37zeQpdjAIaYdictDiq5lS+vRtTmK7EL5LNsVVOuzZsI56w47i93IQf
4gL0wemfHU31iF2pU/FEjsh4A/iipM84GoBghacakR3F+bRjs+nzZvQAZG7ii3Pz6tGLETkYt4rT
pQ1MZMB3tRK58twCoKTLhWyY+ne5430YeE+WacCbUwHdHUogQbLtsllPW+59ASWQgIHCfHLnCjGA
6pMkkZSKhxtBYUWPCqmD1w25b9DvEPBfoHY2JOpnkpf7voAJWJL+k8Q7rYRYcKQS2DD0YTy3G1Y8
5es6fkS6cx+/qcmX2xvQnwEmNGVMFyNmuAgNuoAyAS0AjOH0JofgNEGFnXNhQXGClUUP5GcMn+zp
RKgR5HMClR6jaynr9RSIH5S/Jb4vR5h/m5hohjcImVG04Y7um233EH4YiK6gg13HZSL9AQrQm4tJ
gARuliFJQjk93aybr8NWuiCHuTzVoBTYYx484VCZl7oroUmLCyhpibQ/6kkF57CeEA1FzZI1PpaQ
hgCF+7CQqSY6KAPOV2hwFVtUMb6jAwQtbpKVBfmI/hTvWJ+yAQ1mKliynJMSxfLOCKlN5QnchPpS
Y6d5Q34GI+IeZg+WzwJqZOlXYsdBSeHZHrYVu6TgTlBAy7NPpe8eKCvh8eveffdZHGkRq5Oa8Bee
Iz9/MJIntoaIRk2QZ5VuK6gTHl79myb5N9leMmCe4Xfpuu60MSQ+gqAo/9E9YHukdzuWIqZK4GHT
9v05pL8FUaIdZVUQQcEypOC1o5H/c4ygT0Dczg2CJIp5NDs9+nt0NFSvm9ASoGbH8Vqkc3RptITo
3sSMxD8J327YH+7TDsxoMyYKo1RAPAaChgALKWihGdk6iwmcFoRSDxyVDXQu0MclKiJ4mjHW+ZjV
HCR/e1F5IwSCngurnUipstQetfbuhUfoA5PAl2iL+VKc6Gqw7WdbKp39gG8LUuZGYcyzfdiX+AW8
70FQdgu7eBFFFKOicwyWl+KHZpcwybUxGMEJ8n76ntKOzjhjZaTQ9dwkbzJShWIAseWK6BI0veKR
jVJTjHBz2B+jAiU3MSZNopWw0J+79w5uB12Wq4Sr0rLpi/NRNqODo42PL0dLeGc2yWl26ptcaSCJ
OSCINFt/AilND7yrzT7mo/XhehA65rGwQC4zfDTK6LT+JfW/nXxdRvR02Z4G6BNeySa4oAQTTaqG
9Nk7oxdihq4Gwq+NGK8hgryO3kg3MHGaonGiPswE4DSbdIesBqwsFFdMwuYe8S5WMmaeqD7aWBj8
rVHOEDRla9qql/EFhRWaJ5rsJXUqbCUoLV2dG1ej5RYcEOJqgtAzsd/V2wIbxFCAZ4ZluqGvR/lh
IheO9wgIvVQBXxS4sp9BhN6SjZBWOJvMe3RY6d6Gd7QRecr8t8wwk/W8TQGhWYnO4EQkfHcPWzin
tCfOQ1Xey3GPVZSMnxl8WOXQkREb8KT/lpTocFCI5U5lS6NLo1AMJXmdkoB0AZpT46SmxJZGdYS+
sgWakiThyUJR0YWhC0o9m9Y2cGXKb3RFj+MnhWluF6pndKJthcK1OCzceUDuYOFZzokMr1LZoZZ8
tbukvxnOCy0K67ooOKgQUf9i14J3QVooUSPYFxYXBS+0HgnbfX7f0gtm1GQECsro2lc6x4LkLTCi
oyAVNROKZG6J3U9BN5pdP5Ki2iCCCc7qB3cVJCisT6bhiFJbgMiKubqkwPBFSM24BiLa7SDiD3YC
zcTp4jzUCgOod0l4C+1+3pcVk2sIQT94unS66IBBS14B4HWvfAZrK76SDpdzOr/ixaVS95SI+Dx6
D/GhgYDzsmiwUwTYrJ9+J7lyM6jLM1Fxs1QimuHETyzpNALuUuzx5FUUf8gENL8ZAc/3CoLxavxm
nha+6J2eMxoW+sbnNE9f0OE++NQd3TZ8+c+eJHrZ0JF+0aZUlzhvVDbJN9/9YbCq2La/qHMHjyeJ
Rz0hkidso+g3ArnC/SF3aYOwhdIgo5hU8eQ4qeL84tugN+AvcaP6yFWkj3WRctwIAD6o0t8KA+DI
NzXEPv1y7iTOgQUc2c/DU5d9Eu0zZSYtfizlu3+ri/E14A4i47/aT97SzbCkPrORBINXf9hkiAF9
sVcXxhEN+SnHP+7g6EGwAg3wSYGKzZKfe5934CETcxJx3ByIKrgfkRB9acQejdeyyRugF1LtTOpl
vcSg6+O3iSZ7tP7RFyxb+9O0wghwmU3eBEIIDrYiAgAaPu/SD8F7Ctw6tafpm0KVQuNiiMW8lBSo
6iZ3ClbHRKcMwWa9lPpXlXAjBjWBlRTMjklrD5qatyybUMMCLkyxY9lHDcwUDhKBbMqdp38dkzeB
sziOtRnBjG9kTX2eiQ/hQM19CsGTjvO85MBamikeH2KO3cNd9gHV8+O/SemQuPI8Uo0S6YXZMgkU
W/RDTvS1rnCN9S8ivG0+uY5b+xL7l+v+OG9HZy5ZP2wvhSvfLFuQxE/0jOBT0eShBMOJ3/ccEY+R
e90pPJUqjxNB0ZzqliuVfOpi2BsIh6rj59MB7wtnPOwjTZAbUIk0/8P7BHI5EKpbwbavWk8g7fg+
Et589vLo8BQS2xJ75HCYpT6D7A5pJNEuCG2pHsl16f9G96TLawlPRYlzTIgDHdIKyqcDeH9zDesY
68zOK7mrCmuQ1ge1oio5IhypKGlTSw6Ifse9L37lYfySd5xnTiUSc3HN2QwlJOb+ixnrdq+sRBLp
s6gQ+LTdU/TaVWGzu88uaeFe/TwF/Ucz8OUfhkjAe+NiVlHtOkUFGLoONDbq+3eKq0fIkQOQ3kqa
TzH72VINLbFyAZFJLSRmOCkSSqA8sL0lKJs1XK7aHBAZ/YJdIRfSkoNTSjePrmoXiDqBOLWLp7Fv
WI8JeKXpSJ513LYZA6KfqETcWs5x9pk08G+b8WUgiMkI+Z7fZ8zkGtLQFKo7bPOI6rx0haRMo7Ny
c0+RQsk7W/9WuN5xi+Zyl6FTAHqA7bPgDUdVRWD6Zi8svRpd8pESDOTNLZZcUb7Nt6hxwZyRiGUW
Uep7/+f9xdnkiX+RRlTJA/ClpO2vy+jkSU2OKPa65wOVu32136wJ8QcgdMgoD/zRj7nNULaUG/iA
dJyYxWPN2qyP85uOo8FtWX+p1C/rSR1JQPpGFyShfIa/mdQD+gCvRReARzPqHXIlFm9lRLOetr2A
xOuonmBpgFCvBfb6GeirNxKW84+y+iykuv4mjNkk+qqPHoLK15HNMF+3FlIBy9a0ONJbbZZpGeXr
nL9SeCPc+SFGgrxBCkhoSSBKkMNHiUxpAiqUBXOg2ajiTzNlJQI0PJjHXLsxndkZzXnEMdSoEV59
hoNUNvY2fO4mktKxPiVZx22qiw1MFTx4iMkjqH8DGWctUSP2Cck3jixLOs/1g4W4hwapmv9mCr82
F9UclyYpmM/JM9AXiJZJJ+m+kB+3v2SJvrIOSTrHpCEA6Q+XkEeDxZ2bzP0kUJCJwZ/SkYwyT7aU
DGlCw0V8s0yxaG0FgQ866oJVyQVu/q+06atk78BkhJrOb3YieRfV/kS6DrCfxgPWJnEzaHPEJ27j
q8nt01ALP71ptugjfCrQw1ULXdLMKfkxKR0hyUJDtdYmD9DdB94XSqp+kQBvXyMcbqGM1kwSk7GN
8UEZ6s4beK2gk/E8meeQBKf1EAu10WtYfOWoezP8CaVMhm43QDIRXBf6pIjaK43KBZVaLaE9BzIE
wYXUc6Xe+/Zr7CHhmFFmgy7JaCBacu8SUjchiFZX6uS+AAimW9cFmozeSl8NGBCm6wTx9yCTnlK+
/VGY8KDAcmeroyGGrQYqMdSj+GoMaYJSwml5TXJG3XBEswqfOb6F3F1yf5KpcP/NEDeVKe5IP4/Z
KUbUhF0gBdZTfKYOW6QE5QUv6u6wU8d17lUM+a8kcYDShGM4nq9XG5bWBgUhqDAsOhFOK+aHi4R1
weIVElvvflOSdcVnhN1xH/UxCcTudXHKqIxeP/ISnoD48YO0Kjz/xuX9RQP0Zw1SY9glyyA+T/uA
3ptQw6UmQ48qBk/4ZhCecAM2zplo57aU2rmUYfAjYeyfTIFLRcpByYPT5WqJpRF/u/zcyAA4AZAE
EwysGHg3vtuORptQsRaKjBiQ6IiYlsYiFpActFyMMvpQ6yXlqiV/kMOq6JNyMnQBXzNkS0bILBA6
6YW4cslXEI1iUHn2X7NuIOVscjLRcNBdXlTkgxpfbIOSK0zUqwwTHfC4XcMMDW/ILrHtw1+hQiJy
QWFAnXN4h4/KLU4jAuXvjs4oFmIFUxGZe4p7s4HHCrwGCE/BvEtbu+ZS5f6HorksNMhwox7jcZl/
QXkB2QsR6sc7mOMx/D5WcBU8OnHlVLrNIhnBSIFONdsdGe9nd0Z2Iv0BUrodtioLPK5cskA097L2
t4Lu4mAi2B3KhIDMYEgfNue3oLxFTM+AhsikqOV2R90RtxuijSsZHMI2u49ZAh1VkkVWzZlIbPtI
gY9LlLpRhyb7C/0ucoYICQrqk0O0SVhjvXOIuI1+rCgO0D9jTiVpuoitQf5FL6TAqdgCkJsGqGZI
eK9RPTz7jH76fdLgZ/oLWqVbQB0Rrzb+0RSPJ361UJB/nrwaPMjF/3j8QT54MU/i7sbgOuPaNIeb
8ONtgpoyv3z88/kJtDKvcdu0H+TfZJ6avLqKRBLR2LAtGE4Q3FE2l1M6011FbYGQ7sjkBVka2leM
yMak6WG25hTO9DjI1MUOVjSE3VGfQ7hHfTSPT84InWzad28xN9fwtT6YR5RDMsdQM17x2ZFISmdG
5DI88XIV5OxYnjBBm5m1/UIax/ZLcnkfXeybi4rOoltsP9mkN+YbgTAQAWowKCil1jpsw+NHsIWl
hgwY0y75LBE6BQ2eaMeJijiclRDRsuhzEGqnd2xl0L2OTtML4hPpIFrYvExR/tFbulCMKH6VUjK1
eTO2TPdRGSWowavthLwaUY4j/rZHZ8OBvDBxZpaP05HHXbN15kvePBtvvgeX7fcCNQb27DcCMFSv
6PBKzl3MIRgTCWT8p0PWhecCaROrJIklJURJJMcKSeqTmx+0L1e4M8pdBsWokdOeeXA0FBe9HnoK
yI9i/AJTHJsxenR3evSI/Mle39LIillUkaZJGbcM/sgNRGjQx8MIFQj37JlnuYPD3IPUuphQB6DE
0HIvM5Qp47fF9YqPEZJX2fSj924wEbMQRk1ClWYTP58hgjblYRCOVmG4Fwmiwg8mOhsWnAJvgw0p
M35DVNUQ73HCRGY9dBnd+Obc3XOIGoYdSeEpfpIP6d7HwO2IX8SsyJkJahYLNOudBGMHrl6f0alf
13JmGES+Q73ZkToAIhtGv/DG8dB+81oOcJrxO6vFE8MI3mBOH60ZChrcE0g3W9QAkWHT6X+zHJ4I
Rj6MTp1nJKWTfMaGKHVuUo4zfkin2efwb7zre//KtFPrqJra6alqt6X9kxPxXbl09Ov5ybgqgqg7
af2AGsIDvwPR1bTIuLABxjZuqrqgpj0QkLR3XiaqfuvOnH4ztGv0TH2r79F/QUbY9VqMsn0c0DXp
AdHVDXunXAbcmPq5UKV4OW2y2bv797/97//8v1/1/zn8VJPq9DlU57+dn+WkOp4f9//4e0/7+98u
f/7Z+/6Pv/d7fbWP8eh/ncU/WY8Wba1svW6PakYEiniX2jSShDXZFBNlPOtjiuXkqJRGjz4V0DGT
+TSg2kTld7MxcD3DtgjjVgbvXsgZD9PryByYWEKUW8w9HSFoAN35OKu7V0t1cCdjFp3lgaZkC8mb
7v312bS77d7/PJ9eq6O223qr3cNJVb7+tcWA+8DZt//X4X059K9aq5rNnQuzr0ZpLM/LpdUm21y/
bf6GPTmTt3ylMnbRczjN0unU20xq6U95WeRNp4qRf03vUEogz6wOcBzfNPYUSqUfG67LyRnoxsuq
3jMV6YXdv5ghJOD5y9LojFFmsuq7jdb69nHuNt2fKwaKqIhhHTjZzdXpJtW2Oq2AVZhsMWl6Wqc6
aqWr+4QCYTQ9FsYs/Ka0E52W4GRoKxyjVJ+cTLeFb6Z5afPADTz+lxvp291nfjrIeGCri5WKq/hP
sQRlF+6fRu9lI6bg3q+fdjCwmMdMKRO6NQH8zUwPhbmnZDcEhck1UZel8TSQIMlcRT8Ml+3KWFL4
cdZHdyfWT7mTOZ73IMlCKjushgiNQXWpeOutdToILXPZGRIkvUtjTnPFYK4WwwqTk/TmSoDFgztX
VXtOpdyaI75a4la0VozGi9pOOL9Y3zG+iaXhpukz+D4RhxSkustAN0JcYHZHHw+YjlkmUddsPAeT
CMdaqkbwTT8pib+bCKAOLtlGEJilBatoY4xbhq9bVs/itAZfSzVlP/Vpvn1HKuYTUMedthFJeWPz
4S5AfsddknmbH2T/3+QTfBf6s+g9jMKWGVqf5Dywr3jxmuTf4OcNZ1q7bcMhgbWWnG5cLuLBhOFf
41ka31xltAtvI37hT2wowRLvU+NicWU4q5Bvxm/SCTm1YE6XPX7QAbgYwTJsG9NyWDJbCXGkMTz6
pd4uXAbvDwVJvvdp8z07fcPhq8F1WJlTJ6L1ww0Z7WA/Q1FzgNJcbAjSwAc9Wnfhejn4CgFp3Iy3
vXYiL/EugupNqqHnWOi0gSGOvtEdPWDRLUOaJqEVvA0r7eGAPIznN2vphEh+0sYo4ukOFwre1lFE
scmCpQEIiOef9jN4OH4e1xN7SaNj7gSoXfF9pT2dUjb3DrMks7w2VNAG57qNj2uYPqytPsEs1aPh
c98AlqULPX/gP0WzUKeXSufF+JiwQ5EuWDWgTAA0AdqbMQP+NRLg7guF3yHaQ9sCG2fFqHNjeGxz
mqG5wf11QCPFQxlFR8MDweOBaDTXlCUBYdFKLYzjA6XfwTHPs9QlsLPg1aWsuW6MvfWJCag99aWP
4Z7NgBQyDLjF8Tu4mlMlQQvjEvNHibNbhyp+up2WeUUaal5zc94Jacp4S86A22k0Xzrr0n7OyBCN
mmnsn/5EsTEom/JohT3IRz2/dXW47ialVZYmaxlbaemkQO+4p57BPrhY4hvFjT3v29Y+DmTRaqz2
dJqcAw8z0ij52Yw4pMat8FDzgB1MBuboZWM/k9TGIfamGpm8fWQ0BTZyMgV/YnkVXFPD45ReFpM0
PDutMVvj07TCyCt/vChcsx60vflA7hocLZx1bdH4Z8zHCLgiaWW5LjFCaaDT0ztGM4qe8d1YS++Q
E6MM/DSWAz6ZQAxc7VhfuVU9fAAMobYb4P6korN2GKwNw93dcBJS0xARaehQ7DIq8+fCuUWKUSTr
vhlNX1w5MACqkUBRK4Gu8iKYXwz5vW3e18sq4pk6JMuP2cPPrDSc27S2KLqzYEVY1+P3MuUevuCj
8jJ2fdPzEgWApPFiyp5ZcBbMvQ2HCHLgdlV60NSmK79Zj40RXJrmZS2ey7MBYgEkEX88l124ZcvX
jXoSZCU4mTUbn/GTOT9caNztwigzubKdPQQB1/EabhXvZUzO7siAPZDNs33LU7bAdW5mK7d55/IU
WkLUcDpDUL5WMx7aD9u2gWVoxrY3Q0tMN8fI0HWT9xCUtawxQ9bYCgiw6+3AmAAskY0L73FzAJ8Z
angKXgMj2XiJwzXEqs9LYLmDLzN1GIjWCTtN484QzvY4vLmAw5h7kAtU2t5Qn00gRdirj8UvMlcX
YwGAZMHGPXuYKMM/MHeAV5s5jw9NtdR9B24aq4rr+u5mYPj0DcP9ZW0+YdWciAx0s56/Wq6Oeu6U
XrMtBMEvkAtq278PXJwOdBp21bxoJiWt/Nl1ObmrBhYUZLbcK0xsGyfryvDCMYS+BfoiQMwDO2TB
hMHMTN9BSinVXJ2NVYOgsnZuhNVoEOw358Xk5XcxPMxAJ6I1OBiJtko06/4Q8F47Zwc1T0zx8zsa
4x5O2y2LpdfrehN9C27qLkzCxYh8jJ/P8Ae2d09jNGLJssemChHgMFkVTP42/kZx7hbDUflt1wxR
rvzcAnbHnz5XmPkohtX98c3339YI33KzGcPoQVLntXhEAcTdaTyH8FEKs9Uzv47mhAzlneZGj/Yh
idzBfE7vSqTKxL1qvrY9Bg4Y9tgemNG8GfYCTgoDMda4RLB2sv3x6Lwdje7WV30zYY74E/VkL7oc
tk3W45usJ/tZzS5MhUWxKORQi9UtclCST9ZCu7MkzzKyPQtIz54YK2b8fZMCe5rRNXfjjakwBEJG
BBR4R+WGbi9TGOiRmV2TpP3ECFYaV4veeQT9jKXL+NYGBCcGM0VXY49Cfnc297fwPOwsOEWmbld0
OE/GSDNW220f17r90fl2H4oRH6zCil1/0zJmZ3urnowxE0MO7/V+4MWnZWDtX0M/ja25wqOKrLT4
NzF9R/830WP/v0ePj1d2rA+9D9Gway1bJs/zNHkxITR5rnhbITXynMpTyrUn/iLDIWy6dsP5X4ex
qqQO/xSU91okFZ2+rg66vd/D/IcgNtfaRXNQr9Wsidj6PgZbCUUbZ1pSfWMjfxgLw9YM7uK5pPyY
gs/YvuLgr4+i3ZGz/YvD+D3MfziMzyevtDwnw9FqG+FvLyAy0obhupnuThdv95jcjdfGiAZ4T+Tm
jp1j2zKbZU7XqXGX1EvXehCpmIPWwdFO4AT2NgHbcdslnsNVi005n65D4kpuu+xjNKTPLQcsGJNZ
H8VZNGblXbbjA5i7Po+HdjRm8CMZDxr6GTfGGOiSD9uym6IySalkD8fVanahmNea+orf27N4Mpaj
dA3un8cP9yOBzeHo7PeEmptxd0AMwDoCY3IIQNKLK9UlfuDB3/71Zeyr6r+6q9odvc8b2upqWvuf
cqyuPigOr34Jy9fTcPUjhIhR2fVx3TpDVGLsD6H+KS1mSsI/X8NMiOoYTdNsYeIOKz1abOHdhPSL
m2SZKF9doONfyIdR7FRzeg33fUOBXU2bCTIn1mfkDZTESX11lx7DsDcpA0Zbg2xC6dZUDdxVJrSv
qF8q7nHbZUJCpJQPOolINId4P43paM6P2ILL2PCAAFlq9zIgrGGEhFrn9UXWU38hBOJAEFnnoufm
g3z+/uMequMWM6+oPMRHsdfAYwO81JzPic3Sci8fM5klFO13K0bwJ9X6DUkoqjqUUy98LUXh02c0
p6SjnSNpy5i7RZE6punOSSE3oRrAyA7tWwqNKYIGqQHQrD9RVvygnKLkKa1Mt4/y54EvO91Fiq8b
PDKhbjofWlI0pRhbYbyCEovUaGhyCIQsLOkjQRvAF+dMTYxiIR7PBwvt+BCsMbUM4vugZHYj994I
Xm6mzHLUzmVCdeIbmwiXpQkiwd0WSegAIaSMW9FtcDszPbpyXjU+5GJdnGMbJ0fFbLu1CXG5oiVL
WxazOJi5tChFmy6NPdwY8WoWRcEFPXnp3yLMMoel+3AZ4xq9vPfwShmHaT9aGQ2/5w7g5o6RTQV3
4AwH4uxVLv0RHCCYN0L/DijPeIYY/4LeYKbQxyALdRVNUfc+awfOBbt13JE9NaAVEfTQl1aFhX4M
USnk0gd0Tgs3se5kM4ILDg+rEP+huZbm48u2noNfG+PD8HWbY3oIdKMTaSN+1libHjBfOu86E/1j
dSeX3QXjqduunEHIrRdNY9W7688xxh4k4v8plioMKSJWa80yQO2zq/9I32FbM67+jTXX79aGygTV
RKy/GqYUnol87M9LF+OzX0uzetoenVRD/ooFJi8bBO/wGQNi8ORb5FuPuJ+dJ5dp/v0BhAkZUwzK
tH2VoNvfF8ltilnZe97ff+Z4StPtmWw087l9SoN629mLdTuyu+Q9Lsgrxk86OPSKcDC74/yKvkHG
9d/sx4g2xPF9QgLVjXNQyetqzyj2vEW3ni8iGz3Mb0xci3wUyD1IWuR7jO8IchhX4btkAbTd4fZI
Xk6rWT674CVAgkfqhLJwyz9VW/4Jz9ktr6m2+hdBO63+ef595hT7e3QWwC4ZbuCUzjjSqjSDlz0W
6bbzAeqsefyI6xZFpCBBeelz3ltyEL2v1r5LerYdLPmOwVKYcQXdfIzgznY2YTrcvssB6V/89t7y
waNHK+Fl8PH3gHG4BXaP6cGUwb/9e14m2eo0uc85SOQtky6hcpfhJE6jmj/n1+Q+P25ZQmoZV3+i
olW7NteFIRuEicctH3J+NgAz+ZT/qLXwZV775yuqXA8+lW8p7T8vKef8yUpJm7fYUr3hol5F8Hjc
io6F3gMrm0bdlcJ0iDkr82Z3tB50AVCAn8w7oIRyrqShdcUjW8RXqL/pgfdRxTAOlChLBXAtutCO
j1mi6KZGMHzQCHQQOqCM91W3TfEJpSOdSSXt+kKcOI3QNCAb10cPeuQMu1DSeFDC1lEMIEkPpaHf
pX7cQWwuw5qMczLuqTDWp1iiuQW4LR6/DIYxCotZVs14U2FTHaFOFcoEjBqVjKMwanYD34n5D0VQ
3oUQk6Nh0TJkYjD/f4Td124jyda16ysiQJ/kKZPeW7kTQlKp6L3n1f9PaJ18u9HojbVQXVZKZkZG
zJgxxjvieFWadixIgxy5TJA/PWrOJrUcd90UbzH/AD/xurotp9r3+r6SG0BPWt01OOt7xPpp+V7a
tqZ9cZ+dUyf3uheKeBqkLDMQpwS5yZdidfknetuOPWqagTCiw+icPSsOUT3uz1OiEn2HDe538dsw
f/yNvm9+J/PWybzBce/Tzojl5R5LG4fBrFQbutPgsnHajlTBcj4oilJeunYDw4JGKeOwMxsEPhTK
VtSxGVj054loayY7xxzwNGHm6DzkhfGE3Wr7kUV/HBLfC4PwCAHy5akjKYnETLEKFS3MW1GQTAi9
KRKO286CRYAy7N3JisQ4v5nFeznCiPX48TfI69Jdt5/q8owhEvxTxW/ykgE9FElD8mXbX/cPQ8IM
SbrLfk4A2rRvc9zcdY6jwBxZUKCa1lad3eBWe7YfZIDX1mGyt5fMdc+t65fmq+S9Y/34usDZ2oJ4
bagapr291JDutnvQgC0i2SYbDwF+tZsdRYju278epWG8A88SOY7Wo9PPbjIf4Sr2l3IYLoI8oR37
wfSUad2/Au3QFvokouVS20z88a9cqPA+H617IKoZ8+iHGbiSah0GBVqS0yBMpVdn2YvWma44MuMp
Vq5jYuTP/Xg1zP5NxndE+urRAWOqutUdvAmlvzayYiTpmod3iZvBPnf0NfbuUZ7aKUmU8Xv+79G+
7cci0T2t8JelOdbDOX1CliNlj5ERyAS9ldf4RMxC3MT0SMbXSkqwLgxIakXNLXtrI9lr3nu8bDm8
Zq1kp1hNvFG23RsP2ZE5SbBBSHemxVqWV4NMK3zOnT0RT7MGOBlVjkBg2V/Un40cXMPlJf8ivTno
idvZSgiwu9V2QoVvdz0Oa0I9SKx3nNyF5qxFCQ8SvO+zKPocwcTPuDgJOppdh7Zm4JRLSOL9tdjd
dC6TjGu5WsgXIdC4dR1texvXd9SSzEj4nLVOWgat4/hgzbk3kMV/I5af7dsiPgp3zbp5Zl3j/2X+
xz0dHxkSu2kxEFtPOJkvna0I8/dTd9tPm5CTL0A11gf/hOAnLDpEbEKI/mbeCB02ldy3FWlOV/ar
7sq8WbK81ITjfbP9fV72p6m33DcXpQaef73gcMMcua9jP26Cbso0ROkWrJKZbz+YRPijcR/fIqXg
6gUV5/kdxOa/T8dTP9HX3N+89jrpj4qf4ZWGyvG3lFy8UMgHo2Ze4fikDeOjbP0WkIGFdn5LjOg0
PzFQFFcERgak4gB5mYrpJ5QVp8GqTsx0GqbEqT66295uEnkFVN4g5c3/VQUhwXTWukxCQmhkans2
si9e8T9ETsP83+IlDmupiSUte3Tbf3xKrh7+Vg9h4ZRCI8XJIEv6N7PW8v3QXQ0tw/2wFF/CyreX
Zxp+cXt5dG8iYpMT19O9qm9+r2MxeEzC1mD1sfTkU6v40LyODk3BphjEH5vBSpTH7Wffi74iCbDX
0bORaZ+GISB7gQischGvLdcgDI7xMoNbnZeE0g4P+n9e+Lv3ZzdIILAWh+cQs7nEXJW2EyaI2V17
3F7kN11ghFX/fNXbmnWQG1tzx8CHPq5GP/GxaIvF/Mj2YFejR7z8nPXzvfx41YamH2/r52Z6NHWS
dagCXv3NdQptneKFw8aHdpaothf4rGoeASbVLXbNIGCHgC+dbGNbf/RCuiTOZkuYVC/Tirr4XN2M
C3gid0zrmeEMi/dG3Myw1sw0AWLGGc2KeWvayyG9ZSS7F6oaN5+Bq5ZvHx0fLznmKEIQtBSmvWzv
9h1J2BTkgs51eaNZaWTfFuK4sSIrC4HfF9SXCdULCh4OpkvB9wrfsJYf+ea9lZ8nJDnnKlH3VD3q
ouHJFeCKly/weuCP1+azO2tsCKtzTWKbfhpdDrUOLjhQIaCM+8WBfIWX6Sj7jT9K/fasJbWGso08
Npa9x4AHDk422XP9r6b9VkoEmxwDiLjaDkftSNUdgsm2zUW1Xgmale7xczk8cRP6jJX7Cyk6Ysml
Ma9fuzLu+zefr9jJcgGmFZh1GJPGHnIgkoaZAvFJMyT66OU/f6LyNoBOxrf2vouGOj5/rvpgyW/4
poPk97aOtjjAIm+KQ+2fJvd6rpIGcMyWZDJjKIufrKCHViLayQRjn1P0eKWtCtPnJHteS+cUH7cv
5JMGTicBx7GpH1jFZhHDQoSDjAOXTyKCKdVOD4+/BLID/AbYy44M/VkoS/oQjnXuXj+Fj6zvqsyy
n6BGZgrxA4Ya7CgrRKM0H8qlOn7O77IK47XDfkf3sgFNW8MUEcB4ly5LAcrcyglNevMWrfG2ciJI
oWGTDgDyrNSeh78jriRR7IqSW6AyzcsZf181eZSNVZl/ztiuBrt2FK8dDoaYYGD+aT3xIUO7Mx0n
3fTj31Umzgyy0A5RnFqXkzOKQ0F/8QNX+jlIfTx6z+7l/Sb5OiDl++7sn+JQj9sCVJfMPkh0t4D1
m8nxK4TQi8yaaOfPnKK/ixokU012BEA3zvY8IfHeKYv1gHLVTKQwu3Vy7U1903x+TftwhwQxInlP
P/RlKpLtKDiGACC+lkzx2O6NXHf6R+LTrASK2BJ3S9YVnIFJxr20iNzQIexOx/6TGeaM+xDP6rsV
q+ev3HBFcrrp+LPs+2ISipTX8+tJQHCgAz9ftxAf0g97h8nuI6rfTI1UqMH7zDH/uRlue48f1s6P
jDB782GxFbU2H0Z+UzrcdLwPs9RUjP0xWbp+CQy7v17rMgu9udM2p7G2cb6/+Qmi0UCbUu60MMh+
Mhq+r0sW4JCmsteGulDILnuFdyzc2F/tAg207oLIwz/B2R+sR1P3P+uQxFoYayIP7q1ZZ/lS6BeH
2VG6B291ddLQKU7MCfX5CEG3ncU1X7fuw3wPF9J8casixI5Sg6djmGJXvTZr68xnR7lKylTGmIsC
mamB/3nVTVCxs32t/wKgv3fbwe6N4CIPiSqO1yZl/KgGvtXUZhzF2ByRJhN49KJORMI0707rqe6i
UxwevZgzs1nazLjl7Cmaffh/23eOYhxSJeKB/DU/CnYGab4VTJHWuX4pt0VjIf861vDHmwZSs6/Y
PDqzD78sDmawqtl68FI5fGN3CciMY/cXzW6mLWL0mdWqqUHUuRHWZpqV9UvGPTAlg/kUQDan9cII
E9AEJxwav+vX/WeWUKoyeBQ7JMMge4V+8t39hysq9AuYspkmUBByCFBm3VRh5khUF9VC9dF+MMXM
/qz6mb+JQXFwfQmXCJda1lU+qX+ES3hpt/6TfgMx27/sZUF1Fg1Q7tq5lbMT0IoYaHAD2M6sO/2S
6FNpDanaDLq1EKC1jgJIDNkodYCwfLhwmKLtfzokLh5Yitt7pdMjNsGSd49ffwrlsESkRwvS5QvD
yM6/jzp5/AqzBn7OvhoB+TooKKetb/neXDjypc0J3lh2UwiRlpgUF+6snUS+96I3V5NZZ9GeI8s6
IuydkHzXXcka2V5mkOsEg68WimOshZJQgVB/+hqudyS5GVM672vZ6+GJJjl8dwKgIWox13/THqaj
6QjFOtmTz8UnPEn2kj2JBjIihK15FuvXmR+XomeK3UR84hPYIx4qk7sbLaaFRfteurtlRUcty3KO
9iNnCbaUMv9tWysjeIVTbCXhkhERFufiZetMPXdnMw+Lb2SgPPr+Njt8piZCmhgt+z0dZQauGUqz
t7Y+L0A1pyIEpudabiDaEWq5J9/kUO6L/O0VJ5nfPO6Avl7g0M+rANRbXR5ZW53Zh7pptJAkuB1p
oTWjYUGdPR/t69t6YXyuZwY7j+fxnfd+BiN0bpCEmU9v413CZnbbQpdHxcbUbjwqC5/K4s0dnfG+
z9qHt8wg3YvM7OE5Wa4JXpMN84f90uknRby7aF5jvnCjfAW9JQDHHYPXgrgMBONEfIQGIAwMyj3Q
0YwUiX09fKVZI+pIkVd2qHPbBxGYK5u45csOlRuf2lW4O9ne+W/kgiUzqYfurzmxCUljLupcBJSd
fdh0ZSUye9acDczo8E5XL1uhH77JXQ80U816C/w9XNmIQYUpxs9vKgIlTOXSSKlZCQnSjY2TwTQo
2bOmv/5ESg0cY4RWmnLDkEx0WU9V8tU8ESTx2HCFbgCDWs3A4j6bUq+qoeJZuBo8XbPww/PM94rN
Rzlj+ksKw8DF6q5fTYP9fHuFXXattOPX13t8DMSs4bRu4H/OX3K1jEyTQG0TeuraBXP6lHttyby3
NFO5MuCHio33z3u67CYRBRft+yA8RjUi5HnY3oaPYsp1m9ONm3dhNrasP95Ad18AsFuebXi1Q9k3
mqPnMBCgAc2HyrgqlE/D1ibPVrR5DQ9tOSxKes9SVfoLmIAmqcaRTpJWjjB734maGXMr7nHrHueG
+3pUSQ3cfTPHrHmvy5KdB+53K8DbeMrAfxOd5JsauSc6vo1k1dqyuQWV3nFyYfwj6aomX1kxRyvT
9rW5flG8lTd0kMnWHme2UN0hYNHbekjrlsZBPQO9la14CzgoFoSGz07QstLq0sQegIFBLIcJnsD7
y3y4kaMBLv3tRRtsiHuH+091Yi8iJF9PtB1ZEvONPW7dtSmSQ+gC9Ht/2ljVasU4Id0i6oZg+Mxg
77cXbn++LcGzZq/ayrLouS8RKPiq4W1uiLCpKwxN6YJEJtmGy+0WSmJBUCq8SrpJXoX6srozZjZ6
CtkyrQ26GAh0I1VDhpTsmhiy5QQ/Lj7jc7j3SocCZWecOzpCJpX03d8rRjPScNL9KeiCRk9l2lgM
spa2QqipcYRpMF1RxCq+qv1c69PGrjP3y4Uzj23Ici4V+tR43cADd1mf8BmtqGI3Uy/0HWeIuT95
anYz/vYKK+LpxcqQuYIKl7cWyTMaJAWOsbSxgBw7R9/oIMwiXX2AmRw7F8cGj1ca07qAHrq+RS/X
iGBGQ8GfhdxNN0KpP7XwniwQRuLQAayM4mwN1he8L1FHdquQOcKvJS3zQAh025YSyOpHGwTbXHOh
mk5X865LAEIg1fHqOtgYBJQx3TBtaML3BwWBE78bsqd2knIHTmOYowNdGy8XD2jqJbYJqiR7IPH9
86uBoCAQYdBPO/QO9LtAGHjUDkYi3Ik/WdbzrXXn1rpbJhX2VgJHvOJXgpd36VhlHtDOpcBcV5iY
XYLnlMi+I0poNKvNjFch5YjKli2tqwIwtw3pYrD5WeQJVg7tSyOQJgzK8fl1Nlm/ShsoRUa8yW0u
cODcyFvQ8m5gQfgEMFuPZrQOEEOli6XcSL/nuoFpkenmuhnzUoF8ZmOjskLjPsGSJQl9E1iKFjYS
gCnIvTyBMP1WtGfsMzGZzZtBLJuF40do6UTxobxqvNoT9g4NV0OhkXGemOQaDX99V90j/7MS/Jwa
whtQ9vt3pKqTxcHVWMly+IzmVvvXkHWS87Nz516xZIzxkJmX7OLA2vPVAqFysXlifWJVkJmr3Du2
Tu01RTzHtC9sTaqFoBrD3ejl4TL8XapYnm1F1pO9YtTNSiAw6qrXIX4+eQfwWI8buLWfBJxM0Lxf
HIEtemk/rifZoeOrzlWZMx8Sm4RCKzs6mixzPvmZ0NhQI5uPKsevIx0053tv/UPLXdm+5vuLyZY1
Ba71lQmgkrcAEjDryKbRXe64NolBvrr9XDsush26tOmvbcEDUf3+NfPJNnqPUVcatK3mC1VvJxpv
7d/XOs35xvLlpEz1prdWXp5T1c6p6TVu90uBzzq1IRcaMDScatn+ifl3MUqA4rGyVIJVIbjkD1J8
mJj4Y1FDne20kvXAV8xU8qzOuUZ+6FDRCqzysnneaiKg5fSS3zPT1Mp8cWyZmXlwpCo11i/qHpON
2qKlQVFfWZzg5qt8Ff4XysQQADLv2sRbDuc96uwa97n1xTRk+dxKxkgMwq+KWhm0PXV2/yKbImhf
XWoq1rCKGzQtaqxZSpeNVH/WY72qXJx2wv6VF7YQlMSDHLx6brAyPd3aJ2Ji0RHOAc92R1MtAmul
LIKEM8ykOxAs0LdWvoJJiBueafD8MOvP9Uh/zz9hUzzP1nJwrFmAxvJNapYnG5WD90QBjxZuN1C+
lJrPGJboNzOEMSB+WviCl4JDgqtuU0XiG0iRauAyF/tB4Y1f5HOAdgHchc+F7s5cvfS10nr1kF/G
uC2DqSeMrrlqYaNDoHlgat1R9WcJn8MEN0dUTTshmfKK4mnEDx7Qa9DkcxpeYRSZl1U6msSVQ+2L
lH7L5bXr+tM6v7yzzys3hInYiXK4lgx96p209NqL2B+fdX5MJ8RAho2Hu4KUigudwDAKZ8HpmtMP
i91Ph+4S7ppzJY/m4wDn98dgvl5VL26tQ2tOOlRhMP2HL8U9ToabIsSdow7OTTWAoEbCwfsYDPO8
LyYrrPRahr3iIWkjLR1FtLxHjwsouYN9tLNt5MoF8Llc2QlESKUwxxTBQ2aazg6cGDuO5bS1H2i+
jNr4C01K19bsWcEiG9arqHpydRsfaWnMkd4PIDpbqWquKrsaZOTi0RwqJ5/rxqd8ZdPwIHzfaS3f
PfPdQMI4bDq7Hdnu2d+Z+8Q4Ra1V7ABF7pARCKBr5eRiCHJ+R1mDwDZeTxxd2w/4kVXEwTm256YM
xlXlOgCbY5PwgJYsdvwPwBVbXnJK4hbHEKfnETdmUYid7yiwM/VtT0ujliAnBRXPlSGjWHAS74F4
k/AZCg69A7s40JUNsVfTB0DHrOv4B36GQDEZz/hxi3U2N/ZRpmkfMZi7mR9YhVl9mxZZlu8DNjwu
FvtRcNJn3hPtZJdSgE4RvbWLIc97GI3DQ93j566ZUTz+8tZSe2DkzDSi/u51GTKF0q3FN0JSx7rs
t4mkyBUK2FMbyTisImCQO85vuPtOks+z2N7xdUawCF7wUUh7CcDhmbTCnACAh0SYNFAujAZz2lzz
7KoDeGzeGnZXry6gG+63iW6clzxWkazQ3Y0jk0uamD9t4jqNVw7n18PIzj1d1ecf5nWyQkwRMLCo
4FLaXkQ8RpjzE4Ppd8jYOH9Kgpfb2FVBKO535M1FOQ6HagAFH1WYRxaR3WjRc+jFC+r2BOaCMjir
3gwpEI926gXFt7tEZ5UDZLe+sQV4hn2aLTc2VXPVqz/Q1RYokFlEEEazoYLYDjCwzGbIyb1UvfBy
1AyeDRY/S7+So9qCFRxufuYjh07Na+v8v36s0lCnQe8Z42yY1Z25g/0lumcZYwmk7ovxyvUTlvUq
AvGhUAqe4uNk1Uun4vngCPZ27CxXZVgRThmYERCUVe/sz5HmVpCWlChaEUeI3VmLqqM8ba4N+ULw
gMtjoIs81ElMUMSe1fwvW4wQpZ8wVPLsKLuvwnA5YaoMRX3yy7AQ6JOXXoTCpl4OKTjr4cXDvAJu
IqWw3v12EbA2TKmVK9Fic5jXrMmbeHcNBSctC/FAKGBF/CwVWazOv8E3l3IUe6jULkUv2z7Olm3H
laMSRLCarjC7aG3tE4dAmHPIVx6txegsrzLs7dPlhTAJbGONixQNajEWSBKGUethCXAgGbH4iVJS
sE3LJ+JmlYz4ooMixNDRQjEnPqT9bJA2Hk5LQY9K7xLuXK+hrFzWPK8GpY1P0Fr2lj29zTrziCsN
b1zG57VaeUwhywQDxXZZr6YSQnnS9gbh7GBmtTPsyjqrSsy9/4HpmDasa/xA83jfBsBS+effpqRF
cMwbC1e+LHJVg8bCyVOz9AW8LXpvoba/AwzuJABFcQjpKg58I2XMxkyd700ts6uB/ZWxFMG6Bu7v
3Jy4Rda1PuC7tnWyTdiHckhtudkZimKqTjEA0wplxbKXcmOfK/W0rpM9b+b6nJZETgXKyUC5DvV6
0U0NVNybpXHVO7Vm3FyHcrq6HNxa6d9Fa8bHqs5Wu/lyva1AlChTSkelnKNO1adXOirf3Lw1Sy7S
NSH7vdxaxjvVcFRzUBzPpRnbCJNX8BnkukSpPmte4XawEd9KSkoqIFbezlknD1TIxh+AXzZNS++y
rZzmMvRB7UQvnKpP7Zjw8sSbzdi4yBtq2WAubOxfVrZ1jjiaO8XESWDpwX5m/bLwnXY9dpPeVRnx
LluH/emo7iXDfp2q6bamiaXkF8ujj+yOWqfTZfZngDnOu85qvGnYyznJUPHUF/b/mzFDp6lwOjzW
1OuNgAzPmyALFtn1b/HLi+h9xZBpRgaiRQEpaN7Zve6czTsjrnLdOZB+m3Uff3PVe5liwskBHPE0
xnrHwgFi4t/LawUHvG6aQuLRVI9NglstYZt37eQCQAUgYspqHTZEdtBDxKDu1vyybvI9I2c/WlPD
K2D/EPUt2/muwYbPtPYIqdDABqfxn1D45IUMcAELcrl3Fj0VVttq3aTmky52nSwH7NDT7oWfPFGN
wLx3Xttb/WwJR3kpWf4qR3kVQciwtriIUEN2/B+QEFe0vtR0hTm39ZuNcvb5s96Oaq7YD9O2jIHh
lHQkuNPdm7q9hpWrVwjwxmY0Ij/Rn3iIV1laq/Jmg3X35pXMxGSw4ZllldHXylU/0gYavtszg2uX
LeOwCh+TRXenN2/y9WVIMRQCRWUOq6CcDrnHr2ADUqvEWERq8Zv8noJWrryfnA4zKzU/9Wj7w2eI
5JyDxZxJaBwqmrpEC41g1EUlwkQ6Gp5OGDqJ4ZkqJfebQIJFKfO4f1DWJlyWyI7+rMo7r87KglQ4
ZjI/qbkqBWLDzYlwPxDKM9VTUDA411VPLXQGds0T1hL8lBaylD37FalfGrAnlJdb7ehcmTahAVH0
Ne9vMVSyAn9CUZmqO2G5aJ5CDerM7Sv2f5Vp+MYLiqfUG1s5yPBLMVUGa0mMHJYLSwln5sVRwAUX
5Kn9xVy7f5NfDnZQuFCW6LHh1//jzRaoMedwNhkYWLb0HrdQK/APAhYXuqYtundEHxXIK49mvnOq
hx2bqY5neIt1pfzpoyi6L7uvgFna69am8HDysc8WLnqw1uddqGE9znoApM4rC2Jbb8eMDP/m3QzG
7qRxaLrUHZwrbrQ7eg8jAHPMngXPtTOLE0zkayVAYKSFtWc53pcFZ70wAiofAkF6OymUtFyUfvnh
zUguSvLxDg12gPy5Pni0pRr/lHl1ifdA2VgOxK9CN5R49zfQHTy4RRdigowViZaUZ9O5vhZq67HC
8rctZqUyzQl7Gyyay+q2tyxjRxsxzwBIVjyxoge6XlPJDI0UitwwPJI1IjAg0czbrA7FGfSbmoPQ
UVZfhSrV1QFGmiASTvoiyrDI+zr3KSLltU2lMX5jjVNg16aNeWw38YN9az9z1EBam3S2Ex5XhgFb
vjNBzFYY9bz6shR5sHjNQ/QG4VmK1pT0EJ48YY3UVtexXfwyVZPuw6H2iGE3SoXGojK1yC1qX+wr
hGdZe4NnVbKINX7WCxjdgHh88twndaTnvZNNTbG6UNeDsdK9RNWpNyzvSUNJme6CQOxI0LZ0E0ib
algfvXwtXQt8HbooY0WJATAHbVUeiI13Hy/yhdi7au5EWcMd2QZaZmj3hHh4EZ8wD4vu76HAepDo
S0OAvNPyVGsvzZTgAAPLmu1SgSvP+5buzumRCYSsjfm6HuagCBl8CGO1H7oVuhZzJn/QH8V+sNGe
m/eBrkRH678RWglC2RD7dBJKeoIWn+AU3vQW5Wlr9naeHCVsaKYyMqBIHYRizXWlwkBA6XPuFDVU
Cb/bbZSVwaMe4ubCwE80Lq27vZifu6tgeV6E2WhpEgqEseCDftRvBkfYpkYKRUOsvikRNFfCe4UE
2khBGT6a8/7RsFBIuuA7mpLBhnrtRBB93v6lnj+XAh/i5r7tf/314HqgDwdNXRXiJJAE/scd0I2J
1z0HaLVM66qVSJVciRy9nyvSym02tdu0G/aW4rCzfbRyIUWt8gvHYkqRblxfcZPukcCv4eOvS9v2
nQSbEopvNgBE87/JC5ayV3QE9NewCCKv1bMW6RCSJw2hM/uedhN/Cqj4OYsKg2qEkphQ+loDrb87
DRULnDNE281JgDqE6IWHPgTFd305OYlsAQoEt9GjUDf9TcOWuufIsP1nohSNlQNOwrQ0Ki4WBrGe
jRupL9if6qNUqHgF1UYSIvgMULNlbNRcwnkigLE5c29DuIVHgnnIQ6Sg0ah17F8xD0cCXx74/qdy
WBCdOnJ/pjQ5NP21Ei++k3wn3IzqEXBvR4V5toHYlJX62AVFU+MzhipAd0vZeiZaC/Na+FNhpkrM
ZVNLvyo1sTNJNZefjxCMovdaqMCaKurt2GoLxbSFoTlrHNWUDOxeiSw+1dprgPePEWyPj9l+6OQh
QO9/MmqWec00bzTdQTIBJt9DiwILxonpo+Hhw0eHDNBHC9hEl9ifBc6W0/LSqoccF5M7NmnOK6uv
XJz0aZpxPJrEWCLzQWh+OC5CktoSpk8VPmE3t72jm+jo2QopmwczM5w9jLUELsHNv3hev3WRJUKA
RtgVW+PZ1jAadX90bmxL+yo2sohwPBHVXImN4sPXgkxSueTKekzxHM7DhszMehLdaZRXAm4D7MYa
cgfpC3np9HwazUuPJhAggQ4MCBvg33+FaV2zmdZKyVeLfhRpaWBEbuzR7KKkD80Ts/JKQIzv65R3
qeubsfPQqDBnh5Pu4AiZ2k95jVfxNHDwdO596JoEFRNU2JiIQakeLIHejIpF1j8HJJM+gXkEDhH5
yMW2UtAMYuoHAova0AeVIDbSbBY/NpVZEdCxtpMmpWll9hJwOvOfsP1JeJ4PZ35CgptpGs+99Vh6
yzvTan4IgBIaRo6milDECkTTDhSzE/60g/Nna4Mk7rTNXZQb4k/39nrrJsvMwyKmMyIxJOqTbBuW
rvozMsvv8WxS4IM6MW8J/MTlzyHgbX8LMgdi/22GyWT/xVKUyidzuaiYL2ZT2fDn/8dSdMpk8vtT
6rmdBCl1jjaWwpkdaA2DIMQ1ntnlFspgAvXkezGW7BuHt5Ls+QG9dq8oVtnfJbR5m//7wvLBg/NP
r9P/vbB/cAP250UhPc2nt5Mnxt+ttt6yuBoLXjRLsi3VQRNLSiL7ZP3+nionKl/Yjr/nUYf4VDpj
lOuCqTcCLGfWNtuRKwA2OYEK6Z30ps3jq3Bkq5HqO07ZLYaII8qmUywGCPFmpnv4358p/W82sv/7
mf7hZivko/n8eveZTLNOBh8/1aU1Gby0FuKc75VEY+UNSJfmKvH08L+/eSr/bySGdDafzUWZFEJG
OvP/fdTFaH3KbvLnLZi1uni0LT9bhd/yELXF1ipsmgjbrYk3ovic7uLu415/lo5Sa06m1kN3S9y0
aDKCUDPdyKen7yqj3vlk88ozkmX9rpPNdqnulTCrzrM+LY+1B+zWC8LcnNeJl1r/dTojKU++uPdf
q1ZP19xPXw8EuKiuh4Uq5JQJQh0Tokn3druPP0R63UPVuZqqTrIYYkNtEcOdVJ6lfHyS/HXiTk/h
KzvmK13jqw6804RNdS5H6PNscpBB93pTIFmmALTiPb9o5KBYI8NWPMwlusQ1XXKGkETviom95FXn
rtNY9g4kLnzkGZjUxRsgh4b5tYrm1UAf0sP978eU/Rf+R+7/PqV/vJCze2Z1vswv28kh2FDO2K8r
MqjFQH2M+QApWF72dtaZr1BSuT+Vg7PLLOZTCDv0JpZCuRbZdOQ7xcb7QQRqcfDkYmZxdhSgqCxp
HAI//fdlp3P/NrbTxWwunyxmi8ls7h/XPc+f5ovnNLeZzJWKW1iCDayqSJjaaXJalViB7Fr07/AV
1o3iq/MDnVuvWSquv10qmEFk3LcPnhC1t7Xa2m6i2eYl0FfWQ6m09UxjQy5Itx4gj+ZzfbBNf8lQ
gK2pVAtUOmzsU3xtbSbLzytxxz5ZIpWltT027OqyfwWEspmcSsUWznn9/nXel1kjOgl+qsVPplX4
O12XzhzoLRqxVWfzkyIVy8fcBPXbp/wQB695+VtFJ9rZftR9OhNyyMTZVShDODiPqt6UGDeS0qyv
i7x/bn2vS0ktMZFwE32seP7hpA9+aacC4tivIubCzyxBlGdYMvOKQwo2uICFJu0Imd+lyjTk5FXM
Y2qFxGBB/ZQtrWpaOVLpYLM8YjdPoz6UU5htJEe9C0cwaw25meyC18I7MYlW4wwIcj9M1BIHl8Rs
0NuNp7tSeEnK8w+nTE6v1A56ZOxiw+Ng371+7H5PtW6W0+knbrSq5MnwWagAIlQy/ezHrrL7mg52
SdPycvKb3xAvoYSW4uBDJsp/D7BU+t+mr2I+lcoUC1EmU8j+Y/JMLZL7xzGZchwK2BmSfLKVpaly
nBvNhomyDcpA68YHZ/DqKTTvkk0Xn9xJ5PGXz+ccmUqOqGgHI+Vtp4jalx7bSu4twVOUq4YDiUdp
a13/nuYYndAJTpNiMiaeODiNTpVu2TJ7+L2VMeN8qdRbWXX4p7155eJr5gkDiSNe8t9bCPuNMWT+
JPHaio6TSXJ8Sb49vkMZSEsj9r7wXnQuviRUXA5znfnXbFciwSjv6xKabQMcAtxvGGjZ4br7pHFa
/Ekr3bb6NHVu//2TexZWqnH6Smn5FPs63T2vfHM7sxa6MYX/n5WjkP/XOakYFZUI6XShkP6HX3b5
nKXml2J2M5l2Dk9hQDytFytCMIkxNNmJZr7FhjJDOytSga1rqe/N3/QhzsfnP0QZDSaE5zdXwSNX
mq4rzMtXb6pTLhiYjhi4j2L7znpPSnooiVm02bEtnrJU8Gw9eSCWqDNcMgDSI6/mWgjYa74Y745x
TjuS6Ftv+FS6nUrz78hg3MWzn+2jXCziSpQfNA66+GIQT/GKr1Yu1qp01nWHGGxFT8qYFCQwcW/O
LqVQ2vaYGg+l+58gH0v7SSOtH2D7Z0+vn/GoHO6lHeANXqzh1kmNXX1l87H6CXqmczMTxYnPpbpw
nJUdkosTxTg6kd/m6Gketl/FcmoazzrXQvWQaiWv9TTxfapydBG52pmupMJt6PiPU1+uzyJOpTmt
S1tzwLNqLkWWRZ4C4J8jRD4qTlwmW10CA96Euy89v3zcn2n58EPOVc7/zTcdh7wvq7lTjDCLsZ+O
c1XYKH1auhzy/8E4ipv3WhKD8dHeGPCZ2ECfX6oP+uBWtha18vw7GCTnVzFUo3xTuuq9tKR02xAG
PC4lmmmS0q+0LTskEYkGSq/kvmp2EulnMZBDD9WQI5sZmtRkplI8lRLz6mNZzuzKxWGyLwznEt98
1Fvsd9aspLN4/mZKtcvmi0JUMMtmx+7S7VPzcKfuK/y96ygcK8cW79rHonN750vS59Tr+bv7yIaw
QXl7jduQlTZV1rS8vWW6DrFPpbUUFzrbBEV3jplimBuiQ0xv8caQUFlkLzHpCpv3W/5WWn7RqvJO
vKh0q6kXtcqloTP2KcWzfH0/Ox8/vmnqfxPubOIZn2VnyTtVKCPtVrNfqz9J657MCN716iZdmq2r
i2zlni9v9AfOMUHohYWe2GU+XMhey5evOXJkuq5L/MjE016qVvzMMjsuyslxtvp4I0bAOjGL6VDd
cBbw4gDnCfBb159i0x5yRJi8U8oWqpTyGcrMb9TskeKom3ybjbOyJtkvyzRNYdiTm96ogbcr3vvw
l3PNR/U8K53/pryk9uj3ELd+/nv8ONWF0EvZKC3NpOJjH9IaSAzm61JqH+8dns1p92vHEuWmQPES
plvn/KI7UixtBo+KSPK64NFsybr9d17zjUgIeu7k/jNRyXz5ZonaAlxdhuMerTvg9AT1MuEL0BF8
+3gFC7/Ex1HhL3qbZpu5Rtf0dotZbH3R6n2c+D7294xQ7/cxF925wfuedCN5vRdlKVrRn7UnUEnL
PBravgnuOTWhKKtJwVEUgs1M//z9AArbloCK123k+nvp1Dr+JJ1GX5KlIpPEJVYyMMhOVg9JKYf3
c8AJnbrWHQ4ch7OPeOtNSShknQHx5sRZsyEsaaaEt7H8KL4cL70VRHlUmoG5fTho/shIPlUPaKGL
YOQueJYvX+h71dPrvfF8h/XQXczZpgKJVw8vm0V8aWX1O7RcfKc/NAzVw7L6GGVf5VCcJ8WfSxh8
xsYayi1NklzFFslP9vFtDK8I7iYqcJzbC+0iszyhWdEHh/n58MoHzQTcVDdxci37t05hr5Rej+9V
Ae83uCTGYhIUSICyK0Hmqh3ft+MVwe+mQt6Hk/Ke/TmcxHyHu/5w/J7rPS2pWNZEYBDTaPinVLw7
xQlLKNrAG4KpoDDHQEx/9yLTsHXX6Lh+bFYaRNNwoZh8tWm+vP220U/9Wf1dyro5KCTTH49lrO9k
b7btnERS9+3VFFynijtkBlzqK5wMt/NBI/w5mRV0QJAIa9GbDjSnTpMtrbZ734RTU8ekGJ25n8hR
+I3dO96btN+Fdx9KIYSaSESzf+n4rxGhQlLJct69JgeZQ0lRIeZnWyprRGvpJRvf55cgL6QqONcg
DEoupvCabB8/sSfFcHQuf84fqZ9cMby5nelHJMhKNRp4kjnTybxuPCUamcmTAfBj9a6g07LHpV66
kJnoVY1fTtEPXChx7PQIrSQd/SKOUAF7C04PKiLnCFcHQyfGhB8q7vczg+i1fgLyqj6hWTSzxiv7
3t3oZHAyXwQSz3jnBC0aRY427xOnXg3jMGpeX8gRPClon7vo6fnEZSxGxx8aqP8u5H43Av/c2GfT
BaDDYlqpkfxHHbfIRtnnJrOyDZ1WcrNhfrI1/UtGrGfNXIr1o0g+5MPp4BaVs4949zdY8UGF/BbN
0rF8shZ3qpufez2Mp108T6kbKgUSPpr89J+MoOuGZJg5DaiJjP0G/oR3pNEuPnvnKNiLHjZJs+od
R0qjcFNKfkHd/PeHLP4LizKXzYT/F6K8//6jYsplU6lZ4upDRofyUbjsG4+8Ef9wXG0FiuL8I14F
v+3865EoOXQIRppLLn6+ZlosQN1pkpBwkS0dfgrn8kIwb1Rh77lkIG/aR7Jwnh4gns7SUejL2XEa
a7ZtwTOe/VnEDwLNcob/C1Do+WNSSEG3LePVT+Jrhy9v3rA5QIz9XM0rR3M6T2gm3vMszuNioZz5
SU2SVB8K+tnXRiT5vpz60fH+ytzg2Y6uR+FdPqeqt6j6/wg7ryVXrW0NPxFV5HBLUs5ZN6qW1AIR
JEBEPf358L5xreOyL7xr26tXC8FkzjH+8QdpQ5oQPoqR4CeG16r9EB+NR+OE/3U/tX+0kVSBLlTF
sAxT/7P6b4q2+iiv4LXD4D2avl6OPrA+Xk3yX6/g31ewXzQ/YdSYuyWZcbLNFpPSPoPo4xO4QD9b
fjxipUq3rGyFfh4OzntuMkh9FChL9yjga5zu89sn7e3V6BiwZjAElwxa8n9J1HvCDHyR/IVVk+Q2
8Vj+zgJpnNPJiYMWGh+5iFd6IR1fk/rRPKl0LxMjPxfYL1sTtLfCnJqw7dzI9DUcxtWF9X45zTdy
LNRj33Ijv66GtfqEm9cXC2FGKXFOOVfizobrNmU+lKyXY12NdPaE7M7SeF0LGTkoqmLNfbZOrQ0M
yXs7b+2gmtMYfELH9U4bvaFeMPGELPf0NdIhlWGLaXfhXF62NBepdWr/LQUYp2d2aMlO8365TbS3
3mMV/0Vza10mOQy3xnk+b8/8rCMEwLMMLgq2DBeE1TVRO5Ij71DBkqzCaxzZhXfZVHBWPm404Yhn
BT23gukYpttc7ITCk6HZAN/rGL7lg9ON+Q9StDfW1QwSthbemYIdwC3/+PJRDWFcKIxhbu/P0NLt
4MieZ+ROXnqXI0xtfuHHlmu70HlO9gfDjSX9rwgB+qUB+jOEc0VrkIAasOfDh/0CqqjgQ8lcpCI6
6Kxgu7hqB62wxcT5Up502PFIg3Ad38tHSlkj2/GJ5CemBpwV7BYpXYLlMDZY1eu27XdLEx9A6p2L
B7hUYabAyMC7wCHJToTUHdJTxiTz+QO4fBCGUZ9EDrOLI+b36WaWk0+fmW0yxPprhLVsPk61eJuy
zfWUXqxOqy2fVtbr+LsJYVijJQu97E33g+zc2qkG3QywxrodBaumdS5Thqib9PdCgOjVuuJkMzMg
jETXt9PM0kFNAbxFb+cWj4Iwdbakp40wwQ/vHWxsJG6UO7j+DbAieDvCFe0QfnQXWxmTVGF8UaM5
EHFTF9QAx/OQqBovOD03Wk48WlHh7aQfJc2nfzNJcQd2Fbd8t8+BHlGeCapHNB/jXujDSF6LtYq3
LipBzNCv3188tlGIXduzZjn1rPs4hK9trQ1FTvarEqxmOip7GvU66I1iv0yPA0OjqSjOqKB/6SZf
yP73+g7MHvCwZmzMNmsCJElebrll7JPZR0L0xaHgkpbN43XiSmA7dP6bDLVKZYL8hhzCVsg+WDoK
9kS1aymusE1ir4HwSvoX/SpDD/Kj2r5V5ex++tb2g/lki3tVtVGW3+PzoGLE6nd4O5D2S58YOCIY
4lQ/1oNnB5mYWojoiUWBSJ9wQRxJK+gtpUtEjw69nx6Yanv6PCSpQ9dn9bp+cYw1JQYslx9+NM0Z
K2eRK0X9ldG7UKwI61fkfpJZxUgnhOgLwKbwGxlB457Fj5BzLfmxOmprD5NbEgW+kq0Xzr+fd3+N
Cf481IEtDQOfXzAaqUcH/zZG+Gr5RwrDb7ozdxTBSQXRhT2vPT7XeAZU9Aehw46L9Sn519MnNmUQ
BJWzCKDPZOeKAd9TdYUOb1FcoVIyHWDkQ/BqgO8wxgwcOXXM2HneeOG0H/oFGWhuc1EH//4tOJv/
YeigKZKuKhIHzf/DmF5CoQSdWMJ/2+LMtKNy5mHAfPmiC7WAHkKbAOsqdb+38tafIy+n7n0WUPjT
WP2CGF0VdP0dxWbqtjcJG/PA/eiuobisxywYdzAbfpjZHbqandgDAKm08UuwZVoQLJ1GFkofryHH
BsI6RTRchpM4FzZVn1cEOqkMdc0NyAMol+AUX1s4RMcks3GQEDL3s6KgAIDEH1mglOe+h8sQD9xZ
oLlGR7nKjONI5TgwacAPLaDKd/A66Q+OxoR0MesmzoP5c/IhRHZdLnurcY3pKlKmnFoClmen2Bb+
DSrWozoWnzyEE2gMWr1WtC/TQLUlPLPfzmfXxxlVs3ZaICoyJ8XpcgZNMzayVwy/6HLba7drt8aB
wvyLw/skBti0ZvVfPtaF9yyYnMMVaMf108+eJ3TGIabPcC+1M817BMe79oo+nlRFRRjs0tjT1tDd
vWiRHZR5tG/cDmtHjC3fSwU7FbzofHP7tOwIUPds+OmOYBt9FPr5GRm0nNk03w2eu5BAsXp59/UW
CmfqJX2qzKTQwblRWYcbmBMwX2OOiFUWb2SSYA3uuRefmzXmPJ8eCnlz+Gw/Mp3j5KPSrdN+4hA3
1+jydsoViEnf6jxQwy7iWQbhcYQaGl850I0CBzO0jeuv6JhbHDHh+MB+FW3KvHcvDv2uhRXaUDpA
niDatsDF5etOdFBuf1SMrG3ha2uUx4vuJjEHeLmUEutIcLAiAXHZPLlNQDjzeKa6rz2MUONMHWJ1
jnxM9hUAx7lqWEOOdJB/3rPX/numq0xSV3VBMovqwSXHER9pZIhw1JvAlLb3VOgc9R4MFJLq+3Oz
Uh1zWO++3eC1aufGQAaF/hG30UrYRgKuqGQMsRUKj5CJaX9q2tVSmqlx70hpTOm04gN+fzqaqu2T
yd2BnvB5x610SHz3Sf26bN1fwAUx9DkhO/ge3xKZnvAwcWL74pWzIhUReINfTrZk5mbjChOhoO9o
ZJXTqTt0G03wwMU/FWJw1VUhanJZcBzTJTrtxJfowvHsOhVr/Spslcx+wRVIdhh6DjU04ej0aztb
PX08NJ3ySPpXMCcjeTyPACjdC1sdfqjwNUwaFuLlMro76RROrY2J1Y2Zg+oVBHn+hHeNXyPZ2KaZ
wSzV+yqVYhS49KfZ10BQSw0PEfpI8eskpVdu4QnOMajZlnS/b9wL2olJt02li2sZCNSFzmlwgYUT
DVR1UGOwwpHydYEyUH5gJzwyWU1Xjg8i6lAJ/mLWfwASv6yAj16jJyYN1ayAt0ho/asbB0hpUcXm
vD4OXzcX3YjBOkg6mVDACW/a3Mv6ddNoSSApM07niUYDnmgyg9Nnpp65/u6E5Xv5ndF9mZkrnPJh
DdYFaPNa0qR1MPQwY8a4De7z4zVqA5fFwSnW4QI4AIqxsEReSafst+sdm4UNTu8BgpPcia+pOpSI
dcEt/lq347JZpd20hRHN4Te8/Bqnfz8KFOmfTgJVU0xDVCxJkXpI/G8HWhvGUSC3TbrTAtfaWDjf
KYd8p7Asx4ihpGs1Q05+hi+/084wWuA/+g2mWI5q2ta2W4tTjuf3IWeXGEa//35tsvKPx5TGZYmW
oqqG9cdp+/xqeh2Lz3RXHiMGG40bywMmHM+PD0yG+Rt4O7ymQ+uK43KqMfDApm35MR0c8LKLXd67
Ge0oFmwfL6MWV1wVogdAcOU3FSIQ+IFs7tCzqW0+C4toEIIRpvQ/FHANO+KNkQmLC84nmVpo7PYl
IPvNYGT8HCcs12bI8Kv3xiZ1G73RoQXseuBO19Ru9au48t4YGtd+86uWF23JPqU7xcVWwbrg1MfO
u2VPHKTwVhYNsfCblrCwGSPgrrd6KEhsvXMmVEDLnKUpMuxmgWoydK2ZiP0Du2kwkD/joHIuei+9
o01ehbHTzTilQmY7jgg6h2n+NKLmyEA/k316bx3x/sSljj5inN4tjhg7QOsVui0oSeh0N5k25kZb
ItH9Zh6QEL30rixtQDMRaR/Ibb7VcGQl/xMvPAhHpl3SLcyV3us3PcUb5VF8Mdrpl7hu98BLugHR
SzkMdsIjn4K46656LEmrl8+BhP6Ht0rbFz0T7k2JLPKe/dWC7KQQyF77oW0yGSdZ0BnNGZmj4/yu
XvhrFaErJabuc/LXUKSB+vAi7QSCTAffX/Nm7JVdNIwZfJ/ZIzIntOfAIDH0uxcz939fpn+9In/W
hLopm7JmWbIuif0r9rdXyDQ/haZar3QHR3H9/NFRPGULJPB8UaLq5hBLJso4gNyTD//jk//p/fj7
J/+BvkSKENXFM0t3jdP65Sg7WVeUWLFL4+N1bj3PxkHpoMKluf+PQvh/LIp/+9Z/sCyqQHpLqcS3
bhycCDPkUnjgfemAAHYhsTU8lGEMqSAZ69GIwq5PTqPQiogdpQ2IQ4BPhmFIQ3cvJ5wyEhhyqvVk
WJWTpFxS6+F99qCkHxLHNxNgweDeAi0cQFfDlkRaf07RFYSesUThBQM09YGd4hRaTxhMxTuG2ski
YnaJznYdPr1mrg2ze7yuzu/W+UIOcMT9c5LhQoeHZpUDf5vM4+6WL87idea/TOQlca82oDxo0KNA
6oSXzF+0mHFlXrQX9lTu1PlTBTUQU0HMik9Mm7plu46nXFTuqltxId7hnKEY2mFruEWmUTnhvl0D
cBkzc9MtSy/DICXcv/ZwQHyhdXCWgjAC+dt0MBXhsI3mKkpx+dQrpL785tzVSBUYCV7im27CVKLD
5CHYUScia+3u5ZjiSrGour4HFasej8HaZ88kdRJBqsOK9AAv6IAmucIaRBkwp2gda05/uqhAHLFr
IzWAVGF1nox5mdLMTs5Q3O44HYm+bNfnaAivE2K4y3aCJAIsxoGTfnj2ygsGNKC0JhZrhDeJV7KE
Hh+k4T1+vSCGDH2qbazCdbPF96kXS7AzYm6KNAL31o+N3GSE9QrAhP+N/SKymcqIF0c3AI1chqga
f0QxvAYKe157gYE5IEt0jtWbMCT95MTPAqPzE1DuIrL5GGnIq+LIrHwCzt8TRnVSkpDD4ZIDtkQp
XPrEPBsnyfASlVyK/EHcQwa4h+H9Sd9BuScMfRVO6cl72c6/v7ryP/HR/v7q/kEjqaVEDbTsnYJM
X86ElGuL4IsbXXJ/+b0ImZ4WTHwin7B2goK6jh046iftp4Yq7tb1f20k/8Q5oABQVclUNF3+86D9
pNJFejVxuqsBKwYS5G3sErDCZy0OEliRkMm5sxgaHSiA2v9CPaV+r/hzL/n7x/+xgyqJYhmNycdf
cKrGkpMhrGA3AvEqfrt/+pwgKF/W//4EJOs/PvSPzbNIoiRJwoRWnin/w8J7ixRK5t3EolZ++GAy
Kg7Fs3JS+4EW6y8aaCd1/u8X8Y/LwFBV3VA0WdJ1849dVC++avpSPsmuWSVTlizpwn7q/MZTZo2f
Iz4j3neI86U0CRBx9ep5YLnmkB+M6b9fyD/ejL9dxx/LUdXMTGnSMtkZxiCpvDAGuQFBJZcZ9IcM
3ff43z/vH+tOk/AqUzRMS7T0P6YjQdKa5TuvuPsD4TgLVQdoet/E+OlAAzPt2y8mWNtumUMuWJOF
NsynCLLu+Zb/PcisTESzcOGcz3+8CUDt/7AsTAOMR9RkQ9X1/sz922kulVGiZ7nJndjgIf4jj19b
c4Y4g9LCIrPEuLP82UcMp7b6CejrCBdHPjcBk8uBtMnRuN2+TE57v+Svr0yzaTnCmnVnbcBXOtQR
FewbuDS2IfgN9n6djaU5koJV/HXKaiDgkj5OmYIZ0yLwoDwY3fyrQK7pHcyxKyNBFC0rHZ7szozb
5wEvGRoGYSqaLT4qwt3+GlPKM6vwBNGtmD0mLvEwXwYlLspilLF7df29p6HzviaSq3y8PjH0heel
2XnVHg9Jrog+CgQLOfGWLkasXYz1Ycz2sZ5jY/shZpz+zytv3xsM63l2E3AfYio8Ko/fJa8qG/E7
86x6pF+bkXR67XToYzSzPaBkUyEkjG8Lh7M/+s3x2yxDN9X8D9l7NK3stQ/5B3ZLtYuOoC9wVJrW
Te5MwAKcX0sMlWnrsTCHmBkPtWIUlFOr6gN2sPoUiOOAKKU63U83x2RoVQd2hK8ajPBTe+WXSlc1
GL60AWN0yA9PrJc6p6EiZQK4MxCmPN7A7CBUj7RDxytvQ261ZYPVJYKjEVF6vuBuoMyJaEmuwVhg
9IkfDGd5j7pgXYW5zTJL3QBoxHCgTQm77sRfq9DM7grUTHMD/ASfBHNLjd5OLIb4iGMMPKxnFqLn
51aclvEQ3fT8ssFRYSNPL3Jfu1src2pC0i3mEbkceHvVuwKJI7xaiosM79C0xRo3kpw+sYTvtcrP
cEigQKRYdxIWY24Kgj+A8CQHfog0z9uBknnYL66FuTSH4VfwjuVE+kQAtrap08pQJFyjq4GHhPZX
ZwCT1aAzABkhVnFC8/Gh/yY0I2He2NEMjJOrRKcyfuHD3sDKrBbYmUBAWNTU7JnDlAD8wCLVOh62
gid94X4wCJSB7n4EjVijptc0pf308o2aCDD99DkCWRRuhZ/M+tt5NUKpG1wTc9E+ZCy7th2mbz0r
O5h+bhY+meHQWAW/6UyDPz3g/3p54rOFI8Pe0vHga/VA3IPwE+oFkDLOd4uq8ylrGHZIzgkkA4AJ
Nl+P5hOZa84atBLG1PS6a7Fjp0HFgjEAwSMf5G2AEtlRuye/4jVv/Kdkt5RiTycn0iskB1kbYOjF
qiaX+N83TQ5jqz+V/jwqTdO0TFWFoib92a9roZlYTfdNdoTk8QJzXI6Ij3crZu+Cn01pf+fYQ7rm
nU5x8v4Lemzd2i9uFZnEJZbS31EXOE+U2T8MDm15Dh1rHK/pnL+QKwMYSYiv8K7oXWrX1kJNXGMB
q1QmTIbQYt4/NFwW4jRI9BAKezd36Qi5QsINE+D/qIS9CTsx2YYrpt4Xw1pk6PwgMEnjMsh8QtGF
F2HOuhWjioAwTuNk6NOk9nJQRmMVRZMm80SW++HpEyy6x3VghYwYiTWkp2lDlkx1b3fZ74csyPzB
TTA2ZLL0t4FuVaJ0ePmWgBMFmb17MOxeXMsG8fUJUr6xnXKp4VI4Fmjat/GaLSdel/fMVyaiJ9x6
NaYI7tUNn7BDusH7EXY+ng/s0OKquIFxy63XsjvGhm083efbVUUnJliEQLg5UdgbZMYvVNbhCp3S
/XkV+ngNjEBey68PeMnMOcQgEU5EZKtnCDQ6OwAKIPCFee+KrLO/h1tYGTL2woydddDOu3GPdq+Z
OYypaWcxChQOvhn49RoLDJcU5BHfTlioDwMAlb/fMDIkdRSFPTKiHd4kPpyUaNvR6+BdDTuYTRb3
yQABAX26j+s9Ryu20TVTUhc4hT4OsE51Lg/1Ef+00TQEdWKGnzsE0pO+E0Ay7kM/u1GyBsQPeGVD
NxRHMDPUhDDOCu8iI3A+dwHPJvUG12ZeBK5Bbq7IFICL9YLLhOPBuAdMANH+R+N2zvionAngW5sf
oIn8bu0BTJGg6UNtH9kPDjFMxmXAFbg6+D5fVm2fdZbI7PsuWA1/xNcWLKbJdnKxcYiWX15W417c
ugZg9dujtWtI2DZfg7R14V7o3KW1wCY8SpbWggNcyV1WEWczI7QU0ed78jx8xgrpb0iolijLhkC3
HMjvrvePZhE9nw7rjQOThQ0UBco0io75GjtxvETkGX0ImjZ0Ag1zyecw2xJL0GILy5XuYfQCddKa
ApeqP4XqhLVjJH4RDPTGlc2eDfm9kLd2IeWB5UH4Y4SC/i7OJKwdEIYBF3JmCpsAD5lsFjcu10WW
CfFOSIfwTwOYgbAlDEAcM8B4j/eMNUqUIKl1EvHqS/joTnySYaCzrtEl4XM4YIqiowkojrDQ5sy7
pYW2aBmpHhnjHfGgJ/oYbA2CleoAvk40X8WW9unEa0A1LNUBa3uWGGwiafoGQsQvZF2fiKafQYWF
B0uyAV6Xd67H2IbRQEbiciA1l2vN1cEbv/S0Y5jm8FT73Afi0eMPN7fW1hpcTYog/HD7gipdV3Nl
okAUE3mzy2l7RKfc4hbeutKRlaDcuKb3j3bT0bu6uKv45vjphRthLmOVZc0KiMtlZ9PqYsVI2bAS
8VY8XIYWBFl085GXfd3Xe1g0vx+G/DGHrf8OnAa/F9B7n9XHtJOp+jSGvLeRQvuCOpSWn+HDUUd5
h0Nw64Yft4Hdc7Fb2eZpJlhkHb+Si7Z6JPlUKcUIODzahizMh7W4pB6XXPabxCia/i+Og3wPzbcO
hk+QAfJciHteun4SCtJ4JDfmE2hZDiuO/dCl/iR3N3BLN/sMU2JkYEnRRBCBCjORkMu3YyFSifx2
gqRijiH7tHEqiub3lXHILfjRdZyLSl6tffXD6fVoftQfPzwxrxJufc4PQnR936tcsmGR9iOk4hEw
cLV7rAWRNrsGVZAK1WazzYE8DU4DRiqnDh9Z4hoQ3m+aNW7l/esHdfa32uW7AphzrOC5Wk+q32BF
s1uTBE6OScOwlKgCpsmIUks7RNUwwpzvHLS2dpB/SVVRnQ+i+WTM5UnBgFddwVQS9vWYA0oiFIXq
qBxbkHxGuYOwEYtMvPs6J/k1Sd6p3aS/6cRzRJ8hMQ8Ukl3ehwMwb+Ru8qveP/xnIZqKDDnbdlPD
p/rh/CBBgHerc4PPgp4cpJcgt4h6lhTGhilgAl6JROxUVrAD0wc7BERD7AwUyN9uBai6Cg7/i0tO
vO+eG7sE0sgRWPcRGgxDpgmnadqHASFHf6QPYUOs9LaZdzsdsP2nXoiMTOD2YxUBY7M9NQRKEAPT
utkyu0u1g+T/wQbB4FlmTbC+gGowRv8w13yyW/WW96VlJ7jD8Kz5qrlPC9/HIIhjZXPZ0YwYhZcy
GlUsm7y+a7EsawfArIbMiiiZ8u+IvT6c1PfjspPX+QS6zQtp4HdRHEnrFRYU4WiOP49qjA0WJzWj
WPShANffiBVcT7npRuBhwG8wuHcA2B8QxNS65ydxgtI4kUOC67Zmo1cfptcAbtFcJWHRNezWfY9F
ePjiSjzTPPBHaG8z51U53OZuTJOFlj13IV7QAn2IMUdGyRDvGiuwXAfB1Wzt9sTwhiZ+DilAucPZ
glrBjAmWg7jGX2jAMsimzOxWwaMJUad0K2FDcJNP/qmiOZPgIJ2+y/RQM+QqCXv8IlyBGsnZMKJL
Y5e/YTxGKUKyo0tiACVUDHuXRRfMo2nG+xkOaIkUFOrBnIAQqqTVdcbFH3uaer3sPBZliq4HYcSI
ksqO7cZhR511TuWVLrsOPAkyqQ5ALy4cJtgzHTF9HIoA9R6YlReN9BknrMsWEG15P4/FTdmyvznt
9Mg9PopnfiVcJE5b7zknxGlYo87vmSYwgR2IIJQcR3WlnqWyx83oaOGURG4SudY2vlaZB2s43GGW
MaMGfhhYoiGT8UImVA0cVBToV1yXyDAOOU4EN0QaAdgM0XkTOOn2J8URcjiclATnYQY0dtjL7Dkg
/CBAvwtpxKdA8E1bt72M5D27cjsfY6HEczobeW5lkxx8omLxbefhGUBgzJAxIthpA9QjObQcSi0c
GlhwwiJLEcohX3IV95g4fHdgMyZyiLDs/jZOqjUrg1V1R9bjTAgJdWaNc5ZcjjO7smfn2cs5Wlg7
Xo8XsKbngX41PSACmoZ4FWrLB21CH7j1IJ2P8OGU62PM2/e3v7GLv4AjeeNeMPRwZ/5Ms++0Xeyz
3aFAeClOU3d4PM+GQ0f1YXlvZHv+BZl22A1GZAyys7p3TsXZg4hB2TmWEH4D9x6uhtaddT3mUD6e
P3PNP1v21h/BBrVdIjfIq+GnAd/JyilHmC1M0fEwZOLyZh92vP7fuCE2dCofXwrfsPcW2asU/U6K
R4P56BcdLdhIW5Q+tTH0SZKjmPlMILXT4VTjvTBFKUxyW+JU9kq2HysOaAaqH1a6joL+jQgZJMCv
fffxxiibBMZ9RGpwMy7dO1ZPkIsnk2MxAj+BAj+kQuj/kN+mcBUzuFb+cw2PHMvzEaoWxz82xFiX
rn/+2v45G51lHqk+rtieiN6gdLEtG7NhT8b24v1TjBouA+bPo/b3F4wLTDwunntp8RmvRHu4J+kN
JvzKXEEA4KikbXFpR/h4LOWgO0Zwg/vyHEl5PmRExaqgZHaGvIR7eOG9mRseO1iOYCTC1fax3f15
CzV+puGdGkIdvjhotnsydT2nqxzh3eP0nhvsus5j//HQwK8yd0gUpxPguMSjNNzP+ILx1Y9pj4cT
hSO8T9pO/Q1Oze7mBO3ZXk14DK5LCjB1/XCFYT/fChnm5kJAUD74DLasgQjP0CsV98rirvUZvJqX
OtucnKlsxB6OD1Xi44/F1l15Ld86oyylRiIn2Ysn3xG4AJHKcMEgJI/2l4HhJy7/Niu3EqZeGGrN
c3tBMjDEck6IL4NhLEfZ/TOy6Bo43fUpxXlLsO/6/Ht6X99XSbCZysEPt9DNgbF/rvDC8ZODSqsT
4uk0hAcxMOcfZPM7jL7sB6nKO16T8Y+HsbeN46I9GuFSPv3ZRHhSFk4zRA3jjunG9vqgX8sWa57o
qGTkU33Dm+Rb4gE2u9+Zz1eH/sHg21FNyEMXHQLQfQlfFHU8Y9En1Ln4drq92czFWTUUDMqtgslo
8XX3GXwgaRQfhDsc/nCnRVQxJMT6bGpYZjGTImaUXQaB/xlzsIlGVBT1zor2ROUcJa5V9Htn0wfN
ITtzMRfdTeDSLBBx+rLHGyS3w8LJZhs4Rt6KI8rr3evtzWNcolH42QzvkTN8rAyWV24fu8EKMh/G
vWO26WB9GXQkr0+Z5DIZYw9xjzQVff5zxeutr9mLxytGJr3I9OOd17xGZIP3h1DFQYVzSu3IZ2P6
csYvG4sG0+P9ojxgb3NIymL9fxepxglZTZqv2/uTFKr9YmA6isVpUbsKd+AmQLQefZbMHcKJTvk0
FS+2iWbg5UXSCLyMEOPnXQV2IwGGjnL/Wb4519FMHdpfRXOTfAqFkjsWABVx3cti3TKNEr2ycKQ9
BNeOifiUrfCSYnD23iSDcFcQwtx7X9S3d+p90KI9sqPO29tBhYzmWJIn1pwMDPCbFqMCZc1aZCdF
3nQQtukkVmGH3Y2aBHOnxAlB8OPOlnX3GfUqFk7/8O3HkLYMr4Dsq4x0On608xeYs4tCpLoZ1hgF
BV4lDgprVsF+NjI7lVZZcyhpN7mr71UOngaVkYJKGnzVNfW2Ko0TZm+3vHF1RMrM0qABcEDko086
aCl/rJmOGD50YmtTd3MxHTQYRBTDN4a8i0881tuzCou/mzPUhtpNM4U0o+To6OAT//T7GoUrKgHA
05Ydhnu9lC9e/fFyMr0Aftd56hnIWsVBbLi19WMBG2Pm8l5Sz+rxGGKfGsxKjGNJGMOBY/oUDs/3
75vwN0qQfNuUEG8XcjyWjKsprSppkMXnLHT1dCBE5y59XFTYyWDcsDZpovXjhwjKzjNfE3QxkfJA
bxyLozzZiOIM5orRtyOBMm4xINY980toIuXlSv4OjHxcsV1hU/AbE99LVGYzNLSF3MwsbWBFC6Ve
xq0j1X4Kzb/2wU4jZJAoJosBmKYEr1smdANutKUtJDxuRJBvtzbH1eoCdYl0CVrkeGI9T8llmyqB
o6g/je6I8fzzdjJmtca40tyt8XEsqs5snBQDZJZN9vOmUSdHEdIBNnvwLPRlqZFt5mk6NPRNEUxf
2fDZordwxBaK+LCng2N/CuX7ObRyryXIAFzcWJYyVBNbuQZYPmF4RHRn5WayU8LUjvwvcW4Z0hhC
WADqvVfj6/WiThYm5ABY6YFbX/wnwR7fQb0xygP1c5aNuHslXmS0L4X3AtABoUHDjWm8MdZlnw9O
9AGRTNDjk3mLoQ12Rbqj5B6XWmwuKLj02Gu1kfQ5fIxlmq07jeezTNvRWz9wBxXOcfCaZCkLe8jQ
Env5SY5dwp0ExygnbeyU+qJrnfDid9ZU4/fycaWDvimGi8irnk/N5BbiQMUHm/DBJ0E74yk01jRt
Z3xMgvnic6xi3htuou7X0mdcsyQjTUxXFrZsWHuJ7qcdIW/hS74E95VuGdrHFHP52BCchitth7Jq
X3g48Dx+BaxmYldUUcOMFSIeuEIAv8DhZoclU/NfhWeA3SnAZuUKHyfF9S7zxd+IiD28kZ5jnmDM
7sazYcKgvq54OES/QTrXeXwKiARkyYp/tGoSQpPpTs8nowv45xiTUR3lllcsMiBFiKXt6CNCYaMJ
9V+FF/EAtaFpTbsWYGxvyN6T2YniiTs5cPTfNPel1+xrzPjKT92NDZaS3ZJ+pdpP5hBr6HJ9M40q
KbKF2i6x+flRyEsNeqWLhrr48iAUrsQsk0x40+O+RkchJS7I09thdEvRpWp2vQA4ie3uDCNWbp2y
u7bvw8XY45WubwyqHtWvsODuHKF2If+QyGYd29DLOWRxJXuiGJAKO4TSs1a+HhoGiYEB7ym+t4FT
oyvetNT6VE8IddeUfpe1cDJRHEc+nDWFVQIOhIEDti9Pt1jxHz6ZHSi2pvdShdyp5VlDE3+X2p5Z
91Gd9CTqnvQjTqXZd49P018aB06T1nJS5v1fwMDPvdZtbV+v0sD9OUCUIpKOMLthxwe6xdZ8sIbd
6FQuwhtxHM0ZiTR/uFOu7zEcrXUhA0wD2bBfjY8wiT2NZWEne/WWE3e6fa2RVnSKVxAgfQ5inzOP
k+pTeQpdBcXzLMM0GEurXw224KLGMaBYCbyuK3Sj/U3ptb/1qmY1M9sJpwYHqO52pQMGGoE4kW6O
XA4qoOKVPFazWVqZ31A3YHSkuQX5Yzf+7Y1dAmT8XcwPMsmilkTpcmvDUbXh70Y6GfI93+7NB65y
aGRPPwaurdzLlb9W5/5lEhoY3TJzEB4W/Mx11Me2fG515hSpDQf2rQ87Itwgn+TOG8qw5isP44Ge
ITihcSiEeaGMUV08LzYJUwhjLdKimglDmQS77ammu206QK+S4wMnDfrbB+SJkhXRMzME1D0vh4QM
pGsszKdb5a4I8xM9/wczABP/blwkcQOEIMbEdPXtwCpg6rm14Xzlka6PItAXfrllS9Em0ybBa5G9
9yb6JjJVCj/4eCUmPAj1zow3N+hh/C9RbPoi+vkAXGHP1kMOoH1wFTY6MP3ryAyMLBjya76e3vnR
Tzu2duaC8AwoFfPLkcgtyMHWipsRjBL7BGXMK3Kn//ZohnvZKsMQ8EUN253cAfUjgVfcn8M76DeJ
thCUAB7wjhnl172FigaASnWKabw3Z6JzjXDx5+t2t/f0smhBBnErcDGyP5IZ9Ajh7iCJQaW9RpJi
8rc1VHou51lB6jhgOiNjRNdyT/RDqZx6QueI/BRZlpzmGwHPWIU3w+FOCs2C0SPKgbTpuX4G9z/I
dlI5TzjZ6CiVIVpzE6+q71rX0Gp5cTMkXwsd966IHGoTJp/ZoYMYjm+4W4Dxw5Ik0kAcIA3SK6qb
IaA+d8RqXOo8jdkJ5gNUfiicuNzXwFoRSiYf9SMSm2c3SbGfKVyps0U8sIgXtJA4uzKDNbo2lCQC
8gabhcKlVnR5QzqXKXx9Hl3nKBhVkj40IWrqejnBNaWgOyEgv7JwoC/hAhs7v1+73qo/uPst8AjB
+eztt5z4AAgvO4GV4pcmt84W5gmlLIlHVLpfN1XtLp4/2SyFCXeDEamxBm0kBPriqMLohSZLQqs4
LSWnVEcpDuLxXCBxr6fQtwiaTQ9Op0om7XtA3ryiebBEGDXI4qyzNrpmB2vrmDNvgxyg3XArpZ+H
4QZDChbD14u+vsmdYiKGtkq3Q3xHkiHBtHK/VsM7OP8T7wZxpAKn4VOncILNVazp4gMTbsb8OjrY
kkB5cckyrOkaUrf+DA3iHPiz/yPpzJYU1bYo+kVEqHTySo+Cff9iaKaJgIKCNPL1Z+w6ETfq1K3K
Sk3czVpzzQaSq7bS/uKx/cYdliZaoaRh9XoJZhMcmI1HOiSreMSQFp23f2b4+nUpy8a9r+U3irzX
aCfrQQJ74QU2dJrzgP0NIZYQBpaYvG4QERJZsxwu6J/wqhkSMYS7QcCgHFLGcDaaq94W90XZ3GnR
d2W1LCo4Qpw3WLcOHcRJeW03mZMhwkW7QJXWUe1CK8U9DHeP75UJoTeE7v/FadRgdkRaLwD7Tg2T
txunli6XpoTnFd4QO+ZR7EkKSE41BrA7LTGhyZ3n+jIhFEaEyJcLrbf4gHioIygz8RI41IrUA6wK
Y5796Q9LJza2DL69b3w8AMTzFhTCwnQmv2n8ce0xzUJK7FxiG7h/glzKVpkgj63uixjXH6d7SXI1
9TDg9Ed+mX1PMnHV2MF1+we5LB8KhdrMkKPCfATu/OB5gOL/61a9X5aBFNt0COUoHPUwYz9el88N
9KTnCVX+a2jTINyBoUHx+QHToDJmRjut+VJJAKfGT5VzELhjVJ4fkC7wl0GUh0BtmFDHC524oMqt
pcnoQeczGQn811W9J3Eu8W9+QbNQhFgdX16MHbAzQF7o4U1Ej8xDV0muw2YiWd2l6AGn/jO+HhRt
OhwHEiaMmGrutD+pjCQMCKEqEkafWMDuceGJIRrsfGAZJjTPT5jhYNvhBoGnw5oZH3nyX94fDlmy
2WM8/dN9rDFhVLJA2+EXUVHpdwe2idLPE6Lgxsg5XYRTIOPZxODx0VFph7fkMDUuhuhTHMGcxiso
xo/GG/XOmCMZvhzTXOBHSgpEq/zJe2aQZ3QZVeb8e2GvIjBoOkgoY2ohk5oN4nXd2Odd+hMDtTb2
u3OGfB50tI9APXv8RpPdYgB5xdSbicIwpIZqbVg51uONFRv2C6uLxGLArJ/N4mVVnePyPfgKDY0R
chX8TfuNhMWgYfeJPawQDdhfw5GwEaBmYmAEBIO0C08KRm+xpXOZ3Crc1g3RHiixRYFIfUnVL0vW
l4f00Hjxyjt/ITHY1NDUgyPCuxEs1Ew7rXw8oRZ/P6ZUwJ/WZaBY5tEL36Plazwphz+0WpS41bLd
3n9akuQ7Ky2dt7Y24pB6dyBe4B6+G7t/BQ+ZU87iK0b9pAPIlB1ZCBepR5nfBcy6Xnh8dE4PqYg3
WDrDV1AwSuD93MZAjqfm19jHU77jm/uusfkImpFVwkISChA3x2MPDQWQMWZX5IpfxONM6SLsO5YP
8W7ACE2x+Frtcq/9hvZ90hGTwR+x7UcLufJ4qGntqB8fBxiDxA2KV92tY1fbvY55jdeO3W1G7Plq
pQ7sb0/dZfEFVbvia3JkaZrzqegGlspzUsWuilu9uIrhbNBEA7ir1cYwgvRYVjDeImbguF18GCcF
yIRlDEwXJB+fXzSWT9ZN2D+RGLspfkCNlxG4bVifM/fbrHyEfINPtalBtSkdCLpBHFzZnM/1pYmn
6XueoihxBhzZqNCG/qi3VET6jfWoECFZzKWfT3KTHxjjMRdOHNUIFHLuzl6KF7SyZLhmkDJ4Bw/F
XZcJ4tie61UweLOSVvXIk+523TuZ5nbkvW7UaTL57KkQzvfFmBQMjLmq2cOw83Q9/Abc9ZW+HTPF
rkr/zuT5LejEhrHoX9YHC93S3Be635HugDwT7GFe/4w/LNDZGacFfKL04DwM+yQYUDTnMyMzDQz0
SK5N/GRo91+OVNMr+Dt1+aYIeNjPM6Fe933deuPG+o5mmBY9EIgpUfEhoa0nLJ2pTG49GTzo7v27
0kurgW3WWu/WMkrrjf7lexCJebjpIJtAxsEoKeVeRli+geX0GJhys+uBUxHL8M/v7lcnlXXLn9+1
yfmX/yK8LIYuf1+kXg4djNOmCNEKU7IJEwpLmKC8QibcQojBXYY/Z4+jO3ti3R5GwE0wXCIkwt8M
Fa11xwTsd0RsHGw11TIw5cQ5vfEfb+/R/spYdSjeGXf8oXNXvQrnzPaXYkPBEZm3Bdv8ZWbMzc4r
fsLvx34Swd4ElDFJOq2SRQX9lZL2YyOZ+1bz+rxCii6V6NI0xo6QZTJE9HaLsotCJrfGvyl9yPP8
F6cLvvGw+ymxeO/tse5IxQSyV5uvEsi87ybijSkSZT416qmUff73kX08g/RiwiMZsUM/iwrdUX9t
U1vLLRW5Fd576Wykg9Ugm/6wDxdt4/Bv+EYF9ZiMNb8+OxNGihsFOSksloeJOXlO4HuBEfFjbaxW
GTmcK7zkSKXszFvuYtU0zfeDQPZa+xtguI3QYwrJyMqvsZfuVESUIjJBWlbEJJDdRLYxuUtujBf/
12Z2YiJPfpyUUFjBdvg15KDf5DaUbwRt5I2J8hqXAa4neuI0UEHM0j3mD+3QfpwXseKMh+G5iDSy
f7qZTKsim0M0aGe/N+wBDsh0NOJBeeyeAvp9NW9xR4MnKK/fsV/oYaeLZ4XMhsA5SyQgYMH0TxWp
4v5Ifd3WwQjz3BbXGnk5/tHmakSUVEjtzY9FAPO8IlaakMwGlm+PIUXUYHCk2BrZjRnXYNR7fFz9
sj6+D7pOGw94aqU73vdoo9jfH4KmMNGgoG78+CKYYKFgvUDdGODDjevGehxjpOG8D5RCPuSNmCBu
yHMUlzxi/0P0Bcukm+jLuuYkimQCLhOz+VNbu2pQKInqqiVHFbpXBauPprjsfCFiRLt7zbtJBcum
dvkWgjM9FEIDgLj7K/jeaL1heB41QsvxGkpwtS/IN3pGBsSKsdnw6zfU8yB/Tfr92wMYowiEDAIl
AAXTGYbLUTumqKpAZNkXgDCVKc+61GLs3r+chtlw6vXXBxMspxo40NgArwzuE65Xed9AFfebK9hd
qB6WHAy4d+z/cC545yYteovAnN66tsdgzRDgplgkGWKWBcCuoX0/wkVRpQBmaq2b+dDFk606W1iA
9K251GiYBnCJghz0Bmsq1AkGzctgUl2ySpzg9Yzbfk4q5fQOE6AziYyo7Mx6kkAkM57rMLhUp1i6
Bu8/bJyPCPtjDGZzhk6PgDoFzgvbckY5Mn65Gg1h1joYzb3WUECq2u73Y8l06elsZZLsJJ9vcMwK
/6xjnyC8nR6MsQj1uAAAgjq7CoMncJ8VMxfu/70KojXN1ngxX1Dw5X6m+cKGdWQ3oNJCjI9lwwZS
LgW8qoU53ZkvC62wGPs3brZvWiT2CB9NlBR4EjCurC9wmpim6Qskp0JB9wvxN7VSxSyuMjQhnnyM
6Z3K8NUZEdmHWfupWuNQFQ4YyATPGYX6+Y9Ag2VyMnQ05RySkEo4IXOM5D9o5FfEQef+HeZyfx3J
e37/TKeGHORDi2PsTVZitpThksUTjVg33AVV7yv5GLLJrFnO3nJ0+eRBAWkuGg2n444M8EX7uHb1
gt8Pios82qrKfJwuDHzHxstevjxrewQHBMXMOZ3lCg5rdjO4EsJCu2IglFZmCc5RSG6R4+phoSCo
Tn+k0UUdOoa+7NqdIvnJOJTrRd+v1LeXAVHCUyLvIV/dkeE1359X42K1KVfTVsG4FQIxTXENwFY3
x1ETDZoI1R19eqMEST2XORPPcFo1RrjEKSLJVGedsXnCmnqCHqZa9IId/MEXIx2sepzVoeAOn4cz
RoUVRrVTjFAKbQF+3rPs7/JW4x3HrJUe518ga/729saT9z7BHY5/cUcKn05rZf0oMKDeYSSYKKbh
YBVijvwaw/qxo1zH++zwWo0wmFKjwaJ/ihPxH7G5Za+ujNV9zj3BpfLlA4f/ywUhYXsnuNYCHCIb
hHIyrAmy8dojaEBTTJCIn1vdjTEhxCTsO8FeRSM6CYhAOfvyF0W0P8ICA4XOl5MZeNEZ//b/LkNe
fYRaBiYslYT7LS2GOBjmPPeojqAYjr42KG0dsPgfqffhxmocdvHg7dGeDiGCK7ipWKl1IAJjrYZ3
6kp4szDQv2Zy6ZBPc1txuktu9QUDdUrRLcHz6BYy80ZJsZ/kI4Au11Md/qgCl1V4kjHgJJQgDWUG
t6cKFgcn+i+kin7+ZkR9KvHR1ReD/XvOSOxOvAFAEUavPHke9XWABwdukzHGX+o8x2dM9ToleL2Z
LKj2u1jVZI1nP9VLMr+siZb2viw5GPUxfLn7rXsss9fly2lfRI/zcShf3oCWpfC/eU0yFe2sm2T2
ux1YNT2bDqXoI7znZjkYe82fR19e+At5KSeyBkOUzoA98Zk27a3g/OntBzs6Y/k863lT7s8prnFi
qMcoI4UM+cBR8QxUTg8J+FYvntFIWmnymvN+WK6xYlCkFby68huOUo7NnBIK6gIeBketXX7qGb/q
H4p49sQ3TLLpUDtlVHV5x8CO1fuMmMokGKbkZWnyj5LBYaQOTV1j91OZ94dMWygtZxirLF2weeI2
eKXzGPOEcq+rUUnsk7L/Pp84voQvGR/8Jurgu7PZn4ODFt/O6QKd7l2dMxIq61ny9eD9gxaXawUn
xMJvuLcG1/j8BlNbxDzH6tRL00aast34DkyyNIWPtNvFHc2d29Qzdpx4XB8o+QW0Joc9zKZU29sd
uKiomLPuYufZoueBTlyNw/a91RkEqNmmVVocsVrxUTyjLJtm3bKGqJZK8CEymw+Lu6GftqNp+Ywk
qXVT5dKfjxpT1F7lcJa3g/NOI1w3YSbOwYHXWZH9vPj4Gs6KR7fLOTZSnVZe3r6f15zfGUjPX/1P
AsM+7pbN88BhgJ2GIYw4FuMPA4OwiG/3evbhsyT5khJWXsvwpcvTPdtwbp07r5L+Mk5QqmbZf+O5
yDGZ8oRVHYMX7BdJCcKHIv0556uvRMnaU4DAGEkVW23+8nLPx6aX62LkNsyB63nSbQpML3bj7mH3
JegBNi8Dnkj9YgtnP2NGKnnpFR0/E6ghEzwlgxxQemPsJQA/WFzt7lwgCHH4GmZEjMZUBhVYMsCb
YvCnn3iOD6LVgKqeooypYAnRQjBC2NaYco65gCMDUoPIaqG64FJP80Mz5oTlBVn+Hh5mV/UqX983
TlMcU/pmwZzpHVFV4qEbEf+duvz8EOaxDIFrXNAqTYvMa99A/H+YhjzmnMSyX3F2ZF7HSJLI59um
YNZzH0+qqJtyG+LyfKtG0BgZG6xkHyUpHfb2NVduDdPB3FS5DUmNh6KAEIkyquDcZAsJP2WufPQK
DAh2KEklj/gHRzg9FEJ1DfPa3Z4xkMuwaX67b7jpOJpAxo5tkSwB90UkV9op4Kqy1u6IRNGnEhvH
Vz0cJC7QWbCcwuATO4P7CT5WLYQYrrYGhCN/SiLhgdl/qOjWA94DDI3YvYwp7pOoxsmMILm1usQF
58TE2pHxvLQ7ro8N/m8WkwXoYG9A9MFxCIPpl7hnq7YZSkHRKeblqTlRiKqMV8CViS2T3WFUr99D
k6HLGwJPY7frBzy4ZQ0HY5vZsw9vPjc7GDrnqXyrSaHaKUsJLhIEYttnfjwFsrWMNVzhP4i76S8A
7/1XedrVRT5Uf6Vs2WCktgYjq7TQtEeKKJxP+EfhiUqoYWVuQfWbS3Y238DkFjnl0FTOpwHJM1AD
cHbysBghyPRJMMJ5D0HGvA1NjI2cOzg7KpaCsNTSmaWOvmvng1AJR9McXtDrkHOHbA0teN8tLcpK
V4d0BQluqznq7wApFQWW4Kh9V4Qvzd/OYNW1UCfF2yRqmVhlGc9ugG7axobQGdKMAuOS/rEz32OA
V2YfI2HwggYKs4F2QQ/EAGD32SW/OLeBUwHc7EfXwcBMwdlnhdP9oMGfjUhguW/hQEGootxYwBCD
wiQH9OAwj0DzaUgR6FeWRjV4U/JAV2y8Qd+KTzQy4acKmS3U0WGICy4RmmVnfiXrRShMZmOKQZXe
32zwYikOvjBA71xcga7u28Hq+zFlZX/mvaWozyrHNVbP7fAKZn+7HzSQHODTHXOx+y1x4bs8piA5
LrazjOAmBsXplSbgDLWNCiN1OZc1AtFGLt++59CiukEV/nJTlGK9l4G4kV9Selzrz5dP+Nmntmti
o0hcGoMMwptjhk/wKVNkIqpw36S9gmgXI96OkqVMOqNEwgQDgqL3YWUMschZojIdnSpcVVlFX7vk
/IB5iEELN1DR4v2IX671Pm+Ys2ZgbDz8D7AorIqwHlkDFJAdmHJAIacj9tqOsCWjsmDgSnKBYg5e
KKRdZuGwegHjp5qOyo4ChgOOCsiW4HNu8cjS7SWuQ1hmPCfDKeJ2F+k+5eB87NRX2ogy8/JTSc+x
/V65MwacSJLJAka8J2J0aTrC16bZnHcFWck3AoYPXmEB9xFiPhekB7+34YFANJ5U5GhluxMD5VPi
CJkRXE4aRIxnX3aZ2YVEuTHT8WqDNkASTk+/4KvI2A0GnJ8I29+rQTWGhGzKEH8pudIGsuX9xCP5
nOKf4hx8Tj0sSPDxgJSrhngA2mFkfGm15sqiRG+qKcU/9QPw0ItTvZoqOMdQhFA9Yt7Kr4nAMOIU
CEhHvcf6iUnMFJTz+EaSM+c9/LK7qGXEXTtyPhlgL6T/epnPnyeRGP+d1bk93g122Lb+4c2KlQFd
EgYqhK7giQLtBovYz4LYrz222dcaOhu2o8YK0R5ktRYHJP47IHMeE1QR1Kxi6Q0TAO/p5YcdwWvP
VQldX8YMcTVeEDLNNGcmyj3hcZnEwo7qHT3mg9to+2KoVpmFdQ50BsEUz9LsfRuNXG6xF2P9ER+j
qwQyziHj8INTjWMw+Ye7Bn9dMWG5vG/N2eaFmKkD+WZ+elSEkQlt6Rg8/+PKx2o//MWHR3Dc0OLM
YstvDsmsxXDHq5b6Hrnm+rnFGwsMqUVWpDsx5nS5/dBNfK03lP/KL2/doF/wiK1wJqlmYTQIcxac
ewQ+7vREQ8Kx4K7eapiKNHY3G/tflF1Tbp/Z+NCR+we7m1CWzZDgk00776PXabili7+SckvGXkp4
E1sVQjIU+YJx5nrEExozKPU7nhYogLRpSIaj1v23uGO8rDP7E/3b5rAWmOcPI64OyqHXKrt7+mvG
oLP7e2T4/WkyyIFV4mNyVVEvrehdsuh9k2aAQvlVBiYAS0Buuh5eKXvxtZi8PbjFhFGQql1itOfQ
XFR1CP5iHGKCOZ70ZmIq2DJkAZgTRW69VZ8mxQjHmhJAS6IDo1ipb+3WcOOpUIgxPniTiUptPuW6
jpStMX3PANuMg/hmKxBdbwxJssMMrTpBe7KouwLjGLOeModDkLdpv+mlhHNayuCsEOUNBRPTttmb
Rm3odtwrpsIim/ExYmfRk/LJh7YV2KBQfQKGgyI64+N9nicuIljeMbcnXygs+iw2Dr+2W+Umh0xM
P9BT3hSXZr7hVmXeJN5/womSYduogYnOKblekKjYb5x1nfkGaaIgvlEjVdxPY6eNurcDu+j8chk9
aBcK5HqZ/kBrQiM1hF7O1B+jSMXSs23FrFhDpAJq7mmQcAHL0bRM1DnurWMvXeD85fOYpZmKGIAO
UMB3vBMAFmnV7TW0QNx17otERnBV0E3MH6gGa0E1wqNd4j7jBmGunDAIYU4Oy4s/gKHWRg9o0WG1
OlMA5McRArrGSo9ffCJzh7q9WFVj+/XL6IC5En8rN9YHf8T1maqNdmkDqv9eISSUUGImmI4U3LPd
kpquvsE606/FyWBx7eGPgK191lTg2QyhLkdutXzN4WmlhxfhHd0G85JbOjRlPP37hpdBjhoN/pJL
GUL3XMC93iEQtZNJRXQg4aFOsylmeZiHeOxDD1fARf8KnwCmfjHAjQAOjFsB0WkMQ9V584PsEANn
+CGHz0GJzhcKQKbEwpOaYKRkh9ALD+BX6Q9/1EO5+ZCwjVjjFP9BiWRVYFDazUV2KUHnuKdGqX1f
gzNR2sl/eP9Yuk+FLbw8KLZELUMr7WIyCtUXQ8wV5zJIpmM4yqLwoMjsoOrCVuom3UQLFYBT5kub
L9NpMFHYKrhfp1dge5fzaUoyifddcDSZOKw66Qn6t4cTX2kmG1znzqICEgruz0DkKIxzV53F0VgL
GTuwD1573GQAplArs9STZXV6zO82f9ZMY64BFpQ7OhoA2+0sAx7j4TZ7egFOALaLgEe29BDx1nCa
feXVp8G2odmX99CXnUHAO+Vx85NkYKRiTItjzZoohS1sGpxPAmkFwp5EwMmf6eeqr0qfUpyQW7xe
0LczO7PBmqewGLgPuCUgxaLKSibXxu3XDwQBisVkwx79akd9xYgKBwlj8mJ/j46vPYDWVzJB2kbH
c/iVQOPj6OzXB7LiVjVKadwIIGY3eyJUXATpIeOT0WL8SzAY9D+8caSVGAAscp+kmNnTI7DX4eyQ
V/gccoMAulHDoRXAd1tUBB5Mf3R4PVWH7uoEynV+q4tbKInklRzl04FspoWNNAwnGlLVEHdw0xAI
PTa/mMwIrSKZbZw1QU7del5fEsJjSKQ0+90dPwxOAHNwUCd8sNHXFvlksyJkpGVmEJAhA81+2O2N
RT7C8h0mAeRinH0YUDCKwPLNJHXL5uxiQlGEHPk6lTNpG7Pcx2YWGA9C0GMG6kC1QTQccNjgR2Yg
QVelLtO/9wHCFAtJvFyCiIBSmOISPyC/2pPnzntG+cLw3OHbuepS+3kS0TwOAcL6Cd0kgeB4prpw
7DdAypUI3Vzq8x0hO+Qe3CVohqaKEft4KZDyfq1u/tlfiOYMk4YQyTlX/IqTwG1/pM6UPbrqKKFO
vzsj+qiCSb/Z4yr0JQWat261GBBSgkNQ//6IL75D4bs7RJ2Pw8oGTKRXGTFmof8KKUaCxy4r0Tlj
78jaGgXNpPckq7JWOPsvXhcqCBJpjs9DEjAc23U7Jq/gw3ekbNy8AT67HqMJH3ti/319eTltXel8
3buIpCPHhfZnRtoetiZj839WmKDE4xgUPDcjm4QFzwEc8IbW8EZjihIyYkSwvu8el35y38eRunoR
HqQzfDFumUtQL6+GnmjO1uZgp0kdrIxwuPgXrGfxXAhDSq/jhOOBnGzxgQkCHNz+Yk1goUnxcAWU
B+e+T0I03SzmGSM+ZjA8DwW5kmFLpCfEbhkBXc8lL1sPHR4oEcvUxmHt5xFPb0HQjfeZELtB24qf
K8F+NcvaWMHNgb0mdmBP8B/+efYooHagFYaThhmja5GoI50es5o7hJzvh1UekHrzc6R+vjK8zvph
Ezs6clE2SenTKfgoTW2kvHMaNElEOLLE0+sdsrT1FXkcDcpv877U+Ymc42Cu8S9kL0bwOH/NDOIR
aOetx87Y8vm2i5fzgpREjnU6fc4vx/pwbixj+wzvswTF9TxZpDPWOZyc8xyn5HjxDBoCPFGVkhvb
mT9GRISPtYij4Wo4Y/sQiq1Hg9+KDTwyCdacDEx90u+AjQl1es0+0MQOLN7hRP7DYQizXlpPaalO
BnYbaD/Qwxfn6dAZH4Zj6wkZY9lN2oU4kReyGBaAzPpXyohZb+PeTGwVc1uXERK2V0BnnJh0HCF1
Szl9hiUH6+Yz09D0M9qbVUTrMU0OBuH4R+LA+BD8xxm6Z+jIzCW4XzoHWAmesc8uWmVz2id8eb93
8328T5UwI3smhL/XInPt8J+0B5w9lyPsPZXhORMBxVHWNPYylwiK0of12I/m+VSeyTO4EEv4i5Nz
iAfqqZmcfSVQnSQQx839j69ZMl+/719TLch9ztUt1k9zdXn3U5+Bxd5g4tMvPoyLcIPpCB8fwYwK
yx3LpsRw2nnsz78f/3GlmHv5DN25qNG1e2gJFjGr5/yjHOJNS0Qvx7eCFygWGrQF+7tYnArmXVS1
zA6pwfi/CyXYVPTYdxBQJfguvovjhEhum9z2MXsMptQ/vmbpDBaQ09w9AK2DeMnRwhdZ27gWRXQO
cDMZjs84Lk0y1Vn+Q95GFUC3dWmrLeimfjbp+Dlf2Hcw1A/Hc+KiCKFzIFEhaoc2OTE45tecbjbs
Dwc5ToE7GaAXxvHcESBNfGJnEyYXeWLew7rIk9eut4YrcfUvGp+fWhx5HCRMDye5eA8DtKv4fCSI
D+GKA3C9PJHBxrkBAxSqVPJbhSzOO/LI6EPzYg9+DEpOt/v75DddRU27yPANochK6KfGob46/1Im
6Ku3V84lYoK4NO/YrsUOHal48j3yrxGjPsglDgng5FgDdjHHV1dYrznE1fEOUcrhDvGwtnvjwiH5
myJ2Ad1BJ8Z4xtqX5NFgTQJKIjzdsd/lrSoITavgBT2X2wznAFMEj7b2oHL6oadT9lONEQDBJFdy
ZvofhDmc6fF+hYTdEjTJ4sgIQoiGTxs2bExpUGKAMMXwJs/8BPzzhbAln6pgOhBOYyY4UhLUJO08
nVgOJTDOTrSznBwdE4yhOSaeNIa5733y2WNw7AjOQYaDXpITofHx20Gzr0wqs4qyZfebODfsfjj5
DIvyhy492fbT97a58sIY+LEKY2h9LKFjEb233fXNDBXwmGJo0FpxtLhjis3VwI2AEhauI+Z8DDko
WCAFLeMlLZQWYM5utkGIsT+r+0V2XbJ9+YM1Sv9+BWeSyEwms8CpF0orTLZP2Qmp9g42jDTvwvek
YC7JSz5scgloU4iwYhMIrsLZ9FDf7YfT8wTP6Pl7xdTXZdGaWD8EGqbRgs8avPc7CnqfLOk5WDKF
msBkdW5AMvwEY9EiriOSZjp8eyzuPZZeSKonsnh9+r3Vs++lD7p1H0h7oVklkhIpHmiRD20C3SLq
ZxPEka3ChC3UCBBmzXPgwtBk1yGdsLJtspWsx7wb4/bxcGljSH+ngo4GWCLobso54wrbxMxLMW4y
R9uhmwdMmZY3vPg3FNsGmW9g5lMR6U0vDyaNK/zt6QFAQIKgZoPB5mCHaAMxMchRAgwSmYoATZd8
WgDb1y+o9oR+H6W8VLvZFmmJ3Ye1B5PWF8XYlE6M4GjE/kWU8TyEFNV6tg5OS2gZiyUyg1Cxobdo
m83HFoLGz5TP4KjPMufpcOMUIVlzrtg4ZYpwfNJbOC7a0K24C4uemos9Qe1GjSkmmBX3/7acZPP7
jDEiZoNsrcWYndiGML+8KnzN5B2U3UscyAjEnxRUw2VbE5M1wHS0xy8IsHc1Nk2PxWOLSpPv6kMf
3w0t8HAckHqQaz8JmG8GPzWA791H4rsbQKQOH8xxbS5Kd7g/L0DV3Mf8HGRkup89tN00P5/pvILi
mrBAZoovYxVakHhXgM0Tg2YNOARij8ch3LyjFxX9EaYISwmKlu58/CTKK+sxRR0gZmo8ZwEuAxRz
cFLe4dZDLAMaxQaPlGUcpLNs0U8WcMtCPDDJ2QbdZBPhyCgclSZwx6hNJCtbko+xk23o7Q75yQaX
JnNy3ksm4q2sIy88tChIEqpjhrVTZfNB0SgGwxTUDxqbz3RMqd04hne/6BFmUZzaOh8cpDzysS1j
tqBekGaGxUJZVDYBDFQ1OQ+GEN4JkCwHdby+IJRlLoCj1N3LrWNl10esEWlEgjlBTQGALRUlbiXC
foUfOvZatwhQHNi3oc/ThFAE40Y3mYH21CR8LLbuXf7GTr9miEppTZ082eKAyY7h3t2cwariqDiU
tD9M7i1kE8T/EQS/fvtAFDQfdwfKD8aAAgSXeJN8zjPynj1920xKcUgc5Ug/6cvch3QbYF4C5gLP
EYpSfnoQ0175D5LYsDMEUfeFJDnD5ehLlibVliPIVCQb4UG+0ML9mUqeVGY78/Zj7tB4/bSHfKjU
7OYv4wqI+9hUlRjalhF6CpIyE+j0fOY/r2nPhSBGOZt97msblYKTawYzdordkH3PcqQwXP9QqVoi
O176BbXXnDXzximUXLcN+lOJxY8i8qCDYo01K7m5OGnPQOOcP/S8XyyVAa6mdwhBwNZX5P+izERL
MeG4YJImtCAfZ6KtKH8xeEUtenowGKkn5ZZCwgW6xdYXwwDxdMiYwgTZ0/CWwKjO56821ZG2hlkQ
ZddUhp2DkVNAffvmzBfVxJ6DP6r2iR3mew56kas7BTXGuOsRUWdBIqPqJEvydHYoxZhdQS6ziRPi
gKQWIP02jajWManwB3CNgIQWADjImWnvKNqhNtvZdgHtASLvvzf2ZPZwxD6nYFYEF2Jq2GvwhClA
gJt4HkiCSwlORhGzjYRmBjIQ+0B3/u1RSwoMRBpjnCB0WxdQCMxtZK5LdBTkuw0cnYVFeMWihxE0
v58e2Lt7PZ8yEvMRpy71GUY+5KSSm0p0GtwewsKQkq4YZOzIYNcBgizYJLN8m6zPs5Fw58AonaVF
ssjvm58cZx85kH7bf0as1BneA7BgwTCjBjmYg7riEEy8+oeZj5/Na0Cu/WhaBSCs23J7P9VXbSVz
6vPezit1MeAbY2tx017OmUZ2BaUCcwkCP+Ai0aRlc81vvBGoy8gVdQ/uqwv4U4I4NCOAiwXDvrbT
SGV3jeGwYrhi0nghIvKRDmI3CD+ivEFFNz42X1/eas0rt4OreMB80VUHwJjRbHkwGBk+Xmg8HeoB
W5gbpfbLy3541K/TmxRXYyJ723huHAd+v4Xlt2vXzA0RdmWHNxRASyGQmXQYjyb5fqmCclaH/d8L
B3mGJMTYRuQkkinDOrgzfMjpRBep/dStGjAjNsOvcOeLf5EkUG7pUULurEFv05K0nvymjOJPCLne
v3Do2nV3K9b1+sXSRx9BAJCrH4X/keRjvhO2F3RFvAJMLlb8GF96W/2lDWUWCk4XTxlROGJaOUBd
hEPbHzM3W0XNGgnHN4VMPekw2CEg3E0/qw6LsBqSihDAM5gyS/KbgUn8R4S7AWFXxA28TjyEhE8E
qJTMTygXcP1AaHcxtz73B6JAnQOjAG1/upMyyrdjaRqvxdg4cQcVhR1iHitn/A4sehJTVtjeYR0U
G1RnISePPcQdzUGsygEq3xjiwHSMQ3oUUizZHHd2i3p8RSP7NVNCBce2Wfy0yOnaMed1dRi3XKRk
DtRTanXOEO5fUlIfwjMKT4Cl4r8X781jpn3dNkRK/t7QjjJ7pYwtURHgANZbiNgAXCjDf2Nwxs8a
HxrwF4SNK2ohV2COJLpzRkgTjBpwvDXPDb8/kl/CloUl7bA8QQTqAPYvkEzO5ms3H6bSuBtXzre2
AEVIURLBHI8rXsxbKE0wNigM6DFQtn3dyUuztlR8dFSQ+IrI4GoS15QBBvHyjS1iuI+zHUxp0ukB
ZCthfo34oWNyeHhf0cCehHkb6u4dHmQ+gTnttADVyiPjyFHAdB8SC04WBrNeY9fyMXMAQwB0oP9N
BmiOuBWkAKVH+PAG0/xEYsVM8r5u7gOOe3eOyLNLccC2kdjKzniKuxzB45viVzvoSxr3QJ2p4H7s
V25rTLC4Id/AqAaXFLo83jDeJT7XxAX4nkvEoHAhex7sjsqp+Gm4yyn+LFqkJfcJaXW0PTkmr+AR
HcwRS8Fj7wcTaekkGLrLwU8VGkioPOocmK/9ZOCWMwAPOE4eqiTqOHGlyytAcfiELe0gnOEQoSzE
WSehC9uDkQBPqVg18ZY51WBf9NPG56dY/QN+WXN4C7m6ra1oB7dvF5uCzWenMowqfYBBy8G7kgFP
9jaLG8Jn6tEhNVsMr+E8v8UmRipuzx0y+qUvjcFLmCxzOzEuM2mGrd673/lHQyoMYm5xieEoyre0
niw0oj4ieLTTBBAwtmj2FljhYwJI17NGSMo1JwAqtCBU8M2OWY5VAkZoJr5j67tfBEiUeI81UaVV
eMPW84c5q29Q+nd/9Ldh4v28dqLyjYMZkWwoFOkBhsh9eSn1SKtLwh2vx3VIpUIfTVVaBNkCMsqB
bigqdfvHcCpGoDuM/0P8wEWgNqcLwaMcS4xMplkE4EyIh4elfQBRFXkeoUtbBAkREanUSOVyz5gI
syo+3tzLvdRBknpQQmhzRywDLXVsPS76BJ/vZb14LVFKsBs/k9ogskZ0L3e/WsBhCd8HQBgq96kg
frNI+EwRRkzRo7DgxQICnwQ/gq/vX1SntqsNcbFc6vkMMusS23BHCWFn2uoSyEib0/RtQLX+aFIB
Q+QIQjXquPB+GR1ENDkeFfnksi/Zf/AypuP/SDqzJUWRKAw/ERECsnjLvoO71o3hDiqioqI+/XzZ
E9Ex0z3TVaUImSf/NYbT8Y0vJjCmOfq/oIktRs1UIj+Dz20m+XcmrDaoiHVkGAUobScX1qq+h9s5
ntI6haGTu6FEKEKMJkCtS9QMRw/YTD6Llfu/NAMBLDFGABu/gusDQHFh/EmEYOc67BH9Ie5koSjv
efWE9fk9U2eI+hIEHACQZ+eXnj2cLU77bywaMSeYgIWcQOCU2VmNJXoakYa5WKXPZHXQki5tp1S7
x7QShcTALHq+MWk2Ai/5FYurA4M3wrztmD5S38cihQFirX34cnol+fMOQWDdizI2qekjYZQgbPe1
6QKxOV3CKmPWEME1T66PD9jJp29QO3ZkG37/Xf++sVagmfVwwfAdafoUUuTvnHpQpgkIHDcTGfnX
eeskqk0vg0NPfUBOAEvXNzZHxHkAaoprZzDKfEdq8SJPiRTXglgfGD2bZ3qsAvVwazehvMat3hZn
3LwUpz73qL8nl/SWNt6KpxWX7fLGLaMAUC+nh4dHeErHIKmJMwXQGwf7fwcOT2fkNbN/q0RqErqV
GyAgAjQSxb1AiVqEx9Oh/JD4K/QV1I0+OdLcrRPR8Vfnh2+ISH5eGh/nx3nV6Ct8XaTYJgMRzOzS
tMxyxqnknuv4sH+kkQVAibUxEu546nDk4sHX/TyddfESmaAyDI0KKhjCUZmJBtkXUa52m900r2vQ
MyzuYQ1UfkqJCVpg2UN8qhYtsNloUKCWJI70nRKylg/2WDkmZJW5XzY27lrcgtbfPYN7JkeTKNeH
c3gQMdMQesE+i9WdrmwQRtxG3rNAadr6TQq+yidHsh7+U492ol6ieKwYLbFHU2mGz5wzHyJ6RjfE
IACzw3fMZosikbjn4ZUVkI9gqYBYs3NRbgr3yQqjJafSI6MZOIlSgpJbTPIfZBpX3NFwN2RTpKVs
nYe/OQwsvVVFx8kt7vZfEILIxDGx8jqWNmG8tK9zM+mJXRZ260wXOGhm7SMOsUgepUIWhwr4OZSw
jKYPTwKH5MsM+JVbjHof2ANy1S7+lKgTFp9/eJth3+YrD3x21IbqGkGx8xan3MoqR092wtqWKWQ+
MUqCwCQfvgE21Q8L8PMn1icOB2R4u69hHZW0NfQIOCpkjvtQfEgIqGzgnMnt4t9iENsURdmL0GNO
2uzLmqP/mfahmbDysVj0/lb2mGT22QkyNVQZbLttlcjEreree0g6uLckCdBq8+eZphO7x4G6zHBI
+x8f89WUACKLn8i5DwRVEaFVc5zYCQMqQqOx6WGM/66Ycv4dvYDsMfbt1T7uaipZ8nZ7BdT9BNex
eBMAzTNIRmYojj2EKiF5o/vhEVekVBIIGRR8qkwDIKn+efqbdzwaOfCc7PaX4FwR6UrMHqCT10MN
8o3yFOmww/m82WJG42O5jGPueAQR9xTo5skIKMOknGEyhXHoEwGr78mPDB7FtQAVyg0rJVTdAkzQ
7OgcInX1QZc4YY9RSq4K+Wk1kRaAIs5hXTv34nxn6PsY1S4zZo+CLJqAEkIW6dG7EBuc2H36OcdY
n6FSYHWoi2cXb78ts9P64TZbHEQY+oCb5uSWRatQ9N1Tl1oMHjbAI78esRI+4fp0BSAe3A2pD4o1
cTdgSUKiQzFHZyvLR/AAG6GsYsr8xLc72+/5I77hobqM2XYd/CCcRCFip02O95V7xRTMVhkozn3c
c5Z4Ed7WvOf1EvgBprqbC8hZetf8AyBEFggthNCMsI2rQoerQcwM/H5j0+6R8m0T2t3b7gUGqOd7
wiz/Tt5e7OaP6JULiL1K+1DHeB8T8SFgmeFmoA8NZnPOMsRf+BJH/uUiykNacoNj39pzl+2xK298
XmugITVhsEI+Gjcg1B+AWcYL/g8DD3C/weOppi/WZSPj0jgQUa57TMTLb/dlXmRNTvM18jYrAdUB
DPzYE+IVEUBx5IQsMvOWcx+5+M7lr2ct1QwWDUUeU5E6YgZ4xIagPACval/McFhDkhWQABwNe+x4
EM46OscMa8YSRp+tRYLSvx3sDp73jBloH+mAvUe1Cz7PN/dg7Smb/ubovYKpaYGFfoIC0zBXBMaX
PtfLkCOvw05AMrt/5ma1wL1xBLOgoBmX7DX5JxbuG6ko9yiBfbDsbNry8VG44j+tRGwupFIxRBMh
bWbmCMJ0/EnRuxEBcIpUQEY0bRkOBwBPWAppCP0mYnHtR+3w63mQ/m4w1LLTy6nL8ytC3JjhmBo1
X1Acwrv/iTQyw5wHyaqeHpLY7ADDk4/gUcHnEl7nml7PkXgb+LKRYZjAa4odcFWhIhvwFX3+yjnO
Ls6Y8Zn/Ne9GWxmmc1BpzdMH1lnBpndlo+wcDmK9dnG/I5+4jCtqVvkMP7HIW+/iG2Omselz999m
CnF+C4NDGBtOjO2KjdbAnAnisSP7mgwhl/RQhSPxfcN5XxI2ri7oZ70RQV5qgdUiukY3mwwwxYWE
DAyQ/hMDOfd/M5WDJ7yRCJNll4Rxpw19BOk77wi4tBH+oJo4uqgmVuFqt+KJ53n5CQuqmbAvGXjX
D3VjUXx259lpOPNTSLd7b+Q5pxp3v1YZoouLd/FYZNBC2Ciq4BxIgR+vlmI2NwuDBIsU49DNX3Iw
iEDjPeQiHFJCNScNmEufo+jPBWXP1Yz/HxK50sEYVCF1K6a95dMqWA1yPiXBzIP/jGqfXHlfcou3
+3M/cOnTDiiSy7J4a9aptOU6RNpUY0I7xkIX+wvf49PiO0VSzs7EaqfGxRYax9oK6UEC5Jprm28q
By8fwFS4nMSKe4oJeApp9rWA+S2kZyyY8uhI2EKdiCPyioBDMits8oWYwPmL2clTyfm3EJmxMdyy
dS0+ELG9sSpDr7H2UC5NkscTu9s9QKgZ9FlWRIInbCZD5FIcx1UG5uMGJlGcmXj/8LGEbuCnZEvH
iIP7xCWvya+CZniMsrv3Zs1Ebx7xtFED6WwYk9Cd9lxxaEy+zhaZR1ZPVd76Hh+ezdN5glxg5rKW
pzEXPxNy7WUPVEf4jRgn4EPYXkjPV8I6IVuGdVWGrldYnpATjGcxenNwwp59eA7LyAiVjARZdhk7
Eg1RSwpp/RJEHhVUANeTFXzoHH0/fGtjXvLP4ufCqvTDeRkXUDcuhzXWMjXF7AppqlvrHjvwxaJ/
Tynoeba2P5ecRJylBwJGuZofu2AeC8B2ObPzaL4CbUmKCTfVb8SigNompJSYYXy61DjWXLNwQwYK
lM/mXXOAxYPtb/l7rKNw0gzLl+jpG9HA34oNAn1IZRszAB3m29H0lSgcfF7AswRjO+XoJY5q7PEf
lNVoyCA5H8V9VNuomIhRwn6BwGQEEWDT2gLBsiSeQ6hKHEQFxKueNwTtuVzPQssSZoGABGd8BHUo
cO0mJ+KFJagmaPNFHCG4/FjseK8r3AI7jjdBFOvPwZAtQUx/HA7p9o2hHUmCINNYQem3B/A8eqX7
pAqNE0jN2M/mw4VB/b9OwIkszBgDgLtb/HAvHFVHDRzRCk4ieTpjlIPL32gpRW2+ZJTjFqxyFev5
5jaFv2X+5xpgk6xyYSlog57PGQFe4OPRTzYWkDJU6s06yDYiQl6a7Gc3HyXBhTt6lWkOkUeUwqHF
Xu6qXHeRzIU10uYjdDQpf1jsTjwtK0+oJahs82ilKF5zNNPoNw//DBcGbBOjv5Wxg6k+/DxoJBYP
tyV4loi8mUK1C5PMa7pyikzIQ+88yOiBvnmd4KQIcX0KdYWZ9zwaxljw8b0GRCg7SBEjDi1fkMol
CGq81UH552wLhFcArIvNjVw3TqQoJewPhwgClEfgzXE5PMGrP3ggN1JI/trY2H8ykiJfFtFf3URh
1xwpisP9KPlyVM7M/Ocr4RaxFUjCceqbc0pUHvFW7JHMo64S3GCz7O1gJFagu8cpmU25R04135Gi
lPIvoamWtdKYceALvuEDSuJXiDOxFK0WaJnc7cXV4w6Gp5owYNKpDjQbgdlRKgJh6mhgcKZDHXOL
p+UZIPBpeWr7IdZvJlI8QE5v9xn+hpcZ0QXSnv97JvqJGFHZInyoJPde8I7i0lDxyDXhkCA48O2Z
aYvhjKM/rI34nOQI+Gt4tpeNB2qB/uvMUhdoITIw1qs+GLfKi2mxev/DstBdxTpoFsJ/hFKYP9gu
HtaUcwswFIIJY0rsjqNjFTZQNNnGUEOophfy32B6cyO0z0iu7b6/U1G1XDn1rtwIRHd5mrcci3G9
cLb5bp7YARw640O61g44Iwg0wDB6aBfGHxeH+AeAsyoRQ720v7GvAGtDpS1Oc+KSWtIN1uyqFiXX
CINPc7QBLKLg3eA8SY+1EvAjAfyGv7XVdJAS0xndvYsP7j9+RORwiYMeUkX3CicIxss7AHOjR0/2
1WxOvJzzBtQLonl/wjLDanD3NHAczOheBYb2WL8SgJlrJsg2oZiQHCH948zAMMSQxUDsXbI7sgSz
jyyE4dW6QrmTeuCBClNEwWULFNhNYC6TC/0mGkwgR7cZqx4frOr1D5stxy+hzmIO+EQ3hi7QJDKL
bZOlsWJYEiounYEGYFujM4dc7C0GamApDVDAf8PTT/VQgxKCvlstlYL6iVBJhDANqROo4DUiHeJH
kpbQ5okZUVoKs1MXwoMdFOv2sTjDj7CXOoPKAuyBexkiVWEpa/IjwGUPsli3+RLkWQIdKQnwLa3f
n+TUE43n0XBmRNfMqqBl5Y0UUnrv84v/9nEVz+G7KLRt5l//RocxwKYoTJcSLjtX7wyKp3hdfrFv
TkmCtMEa3AU3ys6O4zPxHZDbQGIIB4nPYc8bLB/+aqM4qLkO72y1+bjgg8777xI8/VfxQQHHE8fW
01REf3LkRqIDjDthlCCCiJw1++LjimKYIfCOKecF6n0O3uQwnziFP/wh9pTolxDXQDPfaXQdmZ6C
5hUpFuV+DtmXhxk4SAssv+mYFov3k/AaqDcwMPHX16xnmjXvL992BrwGxAMq+W8wO5hjrjlb6I3l
hh3mHkjBeca7A/j5rB88JCv7tj+ld8oo8Fn5DTAeUnpMPuQdeyVyKDL64Q37L6/dcOiITQqhiuMG
KydHleKyQSOl4Wlo5838RoY1l9PnZQoA6kQxq5ht+3OWy2bcT5rlLWP619ERLhDBTI20XpyRTNE9
JEIsvC+yZ1Iu4EZW8X1peiSXsV+98qt9f/KOOLhDLxKidw26DmVHBz2wYPXwyuEqazZ31+T3KKU6
0Zkoo+lfSjvE/5Cd8SP98orn36UeVimSXiGNYOCaiqfpGnyX8hCnn8teumw2BjHyl7AsSFn1Fi/o
x1N08dVQSevNIBjgyvAuBaHzCSopQsfjF9sHrlvnSZTXGNXlvHEvCwZ1Lh4r9YGnHBsPxsLkO0It
uVllD+Q8o/5Qh8EaeH+Uh46knVxUGxUV9r8OR7ZyBXKU3sbezW5QS+xfNT8DjGuuhdiwx/eDkV8X
at5HxM++tEafOfktjRvuWnsQMnPygsEUmWCeU3bwEYyUD1FFUgZI7ors8oZbSCi17cFOvPzdbyxi
6vGLs/hzZHOevoyLQjRiujikgnd6cY8w0AGdwawSgsOWwDsPr7DnEZ9esI349USweNT00JOkjPQH
HiZafmxcETfRlJC9KPY8DNCPjc+0FqTyDvIEOc4QyM4l9gCcrfWRS+WDvPQX/enLVYYQx0UT6Ol9
A5sjkgORAPKsMhgJ6RiuHO+DJDW6BBcWJD4mZhcoq2Fzc2qHgxL3IId9Hl+sHN4n7P6oimVB4Z1G
3FCAQSyYkBdzvp4/PrwX36P0mdLtAAzLWR+w/nkdYxxWR6rqiNHmY9CKQTFIqo0RXqa44kOjELMO
bQw8OkNXtpOSO0u3pkN92BGwgSGSkjvTfS94EuKXvXvYu5/XGxowfA7RJadJPaNrKG2IMwGIvlLy
5lDXzbXSrGpekxJwcpXS44E+MtjdZsh2XfoLXN1jfZ1fgdQwFxXUVFhvieebnAtkxcE30nb8+Xuy
Gc5WUxBsfhpmRUvxo0G6Js0HwFkeG3mH0pE3HkzvBTMPZ5QnakIFcUWVfRzCzaxg98Ufl7bjd2aw
u6KVBKU7Ra/4sn/jq1uqxXFekgCDpm9xCxesEHs+G1TXcJoJOfG90Z3C40FQhoDj9vLMjgnpHJXo
fmkFYfcEW/HuBbeYz62aUj7o1GON0ivaJii6AA2jqJ6UXmvB0knCMntBZY8+uGnIZ+UTM5Zn6w8X
AdHfTXAPWqpF4geZHKzm3IycpnaXUGT960xTt0S0wNwJvAaKGzgycYo8FviQ7xzURxCCmky7D3kN
wZU5TnZVjFUUEr6IR8Zufgwq/kkRhTSiunn1G7WaL3E3HAP62G8g7OSF5A1Fy2iXOKAMnPXPviEC
PdycVcpNwD1pLHtzMAv7KAQGnEXYwWNCpsF10l784VyJinQJ7j+87S8+SduuuElxgLNGCZZz5U5h
Tdw6J5uELV5Amv+0X1bG585xrIzwiU1ezuADx9pxZUuu8D1hyoZeHAJfB+xKoZjyvzzu4pFCKehB
XjKnvJK794WJR/dzJ7E9bvKSzDT4M6NAJoKx9ZFClnqnxmYDmHeIg078p+P4xZn2ja6hRS/T0g6c
MuuB6REm+IofFFyLHZpslfC4IX6dVgXxF3oUVt9joiIsuI6AUqZUXbKnRXMh7BbDvYTPdTDmsAB0
T+hEPyNhEfeM5mjWgm41T8tZToOSewY8yS8nKhuVEgHPRJeClEUs489QytuD+df/UxDjuujmz4ks
eBq7xpPNAkXsVQ8bzyrtR3VG4ESOa5ufCwmDgED0mdy2aigKyCjwQiKHNibneGkjTkUxYlVj5hJf
POEEpCR6+gJ2whZtaUsCkCIjN1jYZ+ryRv+cqLgQdhTJHukg+nd7U7u3yS9JP9RWnBTRX1nPRdWJ
7JyDy/LKJ0y5CRn4wdWR52aB4tX9puQuTjEvUfxQweUz59Ujwnfqn/sWXcne8Zc/XySIhR9aQLhw
7Hj+JbyvRbXSCQLqnx3jODNQylXWij5q+orIN8R0af3t2KxjFipX4Snq+99hdbEopTKZkwg0n72C
J9QHJ7Pa2rznppO2Eep16+JN1L86ncgxDdAYq6wrgh4pr4RH3/sRj2aRyz2refVf+wUKVCV3Vm8e
TwAkpPTgmugSSXFF75teEvI2bxSGsuwRW9nH9U1O/+Gx/WdgsNDRIQwyKcgg5o4rg38HYvGZQlGx
EkvBLVn5G1K2WHaX5ZjoSv87G2wH49tCXAgpfm6/cBTQD+gGKmdGUt5QtkZ4qNCSEnG05T4IznM1
bGJ2d04E1i9UPcqUqJSiQg6JiyyuR833bGfa1iS1kz8drtsmxlGS6vRbkrYiBK8qbcyctw6qtXsS
iqrmz8UMStRBcff1K2o7UDmkIsd+S6TKJx+2yXTYPizI8FsKrTlpo6//Ro/at5+5sSG5BZ0EstcF
wUoMKXMcSGHFSCKyo4SUqHHrGS5z7zlGj0/FlgJij5gQTURjOZvww4Dbo2XnX2sb+RFw0enXb11j
++E5otyEq8Lh+7vkpqILIRdrPjplLvM12RlLYkDvNm61kNRJMqc+8KbsDkDdFyZEg0t3GWNGcPoI
gAdjdqwgevsQclxjYuvhZqEb3/b6ZnMVnIoDpBEMcjTMDty/g4gkevDM0k9AF2x8j9t5h+LHgKu9
AS6CGrkT1dOjetZPf+Q2UiVaevxC71oRhMVvcHHybecNMx0cGGPBd2ROvxH3mltnlNkgzGYT62d4
+sqknh2zI/nPODBHRIORu3AP+ulxjbsnoCHMqXFTXOksIncxvyV1ZnCMWgK5jy7Oe3JssT46hNK2
MyJuMVQ+E9FJdp7doSQe0IqgsbaRU+PN6yamJDuuKT3T28TkEJuTIjuuQM0L5OlcT5SuLol7Sds5
9Esea1dm5FP9N/AoIgsMsw0rX7XhDdPGcHN63OzipomuYRn2CY6mjwHNNRsy79/Gf0M6KPYw1t5g
/Z4BNjqmeIWETVuomVyKXan68h+sl9jTdbIhkh/kSCaNaaIf3oDoM57126LEqM6lZOREakRRXh9I
AIRuKmz0fmAUmsOr9zwMrSLOcfZM+sNrIi+4p8pERyBM7zrD9Cfi43kihZIpl2CJYtfYlKqAS6Yq
0qI95uQb+lO6MB5lpL89SgLAtOsUy0lTD6vnWFM8/TPrI9M5+3ROy4hxEb2yvbLN/Tu5dBjJgMxP
diX0c8P+l0RB60z+XyO72g49IDHk417Eyu72XXgOQAzMY/rfG3mS5F1hlhAb9Ujy9u6oSqiiTFkk
wnKJ3EMGWhEFkaDBsURCo1WjsocwyNvpM//w/tvglj6mXUzRxoaJ2UgGE3Sw4Rtmf3wJhIIOWqLX
EIeBjtglZTv5kNRH6tFA5H//IIH1sMatNNLwSm+u0IDoEVpO8eA3KCx+a85Fdpc//x5pAB0icXg5
xRLicjV4ITLESoAGbQA+xDzMSGIOu81XJugzGvSditL586TpjZRX1rwLxRw+hPn2GTftuIbH6RGP
dT8TRL46Zh809ZS/3lTUKS1B19dFj3cr46V5Amp/7MfH/g4I3MWFnHwaor+CAb4kSGHd/hBUhUxd
id/Mdiaht+KXqni9fvA7x4aZKBtl80ANAdgILsbm17n9fkCahAHNcY8IeFDBmcFEOReTzpKB7Z3c
LmgB7Bgi+tavc83592x/+9Mf5p/ozklTR/xeD1esK7qPVqyDLETD+c7PK49vs7pHJRQ2olvzb4Cx
vvVPqke8gkYw64kqQFj2MzXyIkb+SjwtkBrD/yfg1T/Pzg3955mcJYIq/NpIEXyUb+fxd6kiea9y
Ejk7JaeoP/5t3oITfUykr3zSK9BP5905wl+xsHEA65+XK90fYMoiTN/AuO796L3k3MZNREPN25cO
5APtzgCzWFVetJoIY5c2JA1xXvnSrEpOM9C4wkwAtsB02z2+ALBNU3DWCWJR9HWw0XAJo/cGnDmS
pqqPVwsqgqO0cGeSVsWunordcvpNnhBflHugA9IwZER35IwNNj78rGYh8FOFAd/jqMsR8T7XCrlg
/+Op0YiqqHJiO+3nDIDYf5PLwjzEUvmi1+mIuLIXtPl5C3XOr4ZcvUnnvJLVwCL7xgfsi5YlZxfO
MSLcb1+DX59matQlFG8ASpcRS/HzCtpwGtb/PpB+8hPKxCbUvafP8RyQQchcWrjALU06GriwFvCb
QRWVPEp1cLx6KqL5Nh1wgifvzv9c6OEJ62dgLrCkyliijwnuO9xOGFIRcyGVwnn4s/emM0drm0Ov
2NrwB/dOLEjepG8UCLiw7c8U0DfiKNgSrCOwtRcbLLOD1ybnosLNdgyfbj0R9gDYRHhj3ng4/XpV
yIfg99Eg3DdM5r0NZism8T6JO3QWMG+q7i9lTvFO9t0dl7Au5MqACwnrqYBEK4/d7OyhxJ2dBrZ2
UKOH0NnIszMH8RFoEkwlUgdEpCHOMiR+SPuEJ7fMLhkRDbPz4rNnregIc4fiSdHcLzA/KrjM+LU1
u7ilie/QUd66gNoj2ZOYuialK6IBNhhLTOsD7743Q6DM8Qt8LHrjQhWK/n44yHCpVDxp8BrGUCRr
46OocmT/JRAwJadjdQjgCEj19kmZITvpRntcLO5IKbq6wjzwfxcUSg3g35nuz/j4wXmXGoqjg2mX
yQEpPQ6s4gUtQr4r0pPjbjDE3hYhksTx9U+/puNVQ3fJc+wI+7tQkfzieii82cwVaCJ9QUK2+JAY
kvBBNL4xwnyO4xMotw0bhno08Agvavw3WkyvyuYCGYJxBxwbQx5gEw5uaoFJC8UBZauj+SnnUA0H
Sy4thBjSgAj1EtCIAoJFVFF48ceoE3xoPLjragfiXLy5csR3ge2t3M7WfY4q1q7xhsiNdJiOneGI
xoYHhNcPMJoMFnQFdAD+g3Nh2AqGqiE7KDBvP6HjJSb/gxO6qPB7O8aYwzwDTgmnwotYAJGdCz4L
xmC2MEYPwcRTFI1MnDNi8cgGmJG5d8gtK75O53WQcQw+1Pi6q0h0phG8yiLk/2ZXhocbGgz0fQSv
+iQycXMLBPsLkSk4jgOi60wELPWHY1OIvREZd8kDNh7NFcN5Txy7J0ITmNbjx5D0yffapDpCsfj5
b7gCVMMLftvjvyFSZpuTCDizjotTLKOj4fKbwQf/NqIUSk2ZLuirI1MJeA8F64/eF43Gs3ta4PNE
ctBOEPMw7eAmdE8jrufPcPrkOX1zSjvwJfaNkCKHK0BhTeQcNc0njAhwFGQJoBhGfwtjhuCPb21i
J0KexG1jTlbLyZUBuITcRiLg4oFE/dpANDUAxYxRA2cVyvNzdJ9KGN7YsKmL66FV9RSm9hzZBj8O
5jRXfFqEidqgQw5JrBBw9YvLhh2/+iP8FFK+HBsZghGesHoyqix9dh/K3Lp4dPnRkNLsUMNeYMbs
Gd9EQoxy5TQv9D9V9OD8o0CjV0NCb1N9QgcGmlEEk59sJGOfWpostiLri64VO0F47ScRUpUChHrX
AHetXDl8BedxL1gnjB9NCvcEyYuZo45XbBmkOo1g+VjHKHZDS0W4AsLBqIRrAhLgiTX4M5qvcBDV
xXNdBtwM9uQZXhHKqNnKr6y9mcsjvs6eDkKehV+kjznzsRFJDkAIgdOovkcPt8cjCbtAngJCAdgL
FgquiGGvJtVewf6Ey0uAgMCAvwWJuII+ttvFyjttcEYOYXJ9mks+B2wCqViC6RnBKdSPn0MydM5j
+pzdrkZCRhoatxqnkZvPHHuzf24dsoeiduArfazDCG8QuRD9VoB5IlCVlzxO0WUKhgIPBfwJ54fu
7ZIdJzKN9ttvjvYFmgprACp/4atUJsIivhqP2hRt9KTdgq5A4mn+seiDQPc3dd44pCqydWrhdQuE
D29k5jXfU6N6mgDd8LKA6OdFrhaMjXLUz6ka9FFVCA2TxO5CsrKHRUVmvf1E7EvCUToYaeQuEq6r
+jLusg7+pwwECPvyrjG9YfiKH2NOEhMSSv1BOhhe8bypEQLg8qCE3Ni8WiEzRw+iixcDJzz/IXQR
liQ01Cl9cSwnIppA3Df0X4LanR34XL5kIZT3ldBXToTutgs/6cNemzkGanZx7sdndo163GasZXe2
oxIDgyDUkUXbWs7rB1ukJxVHjoY9JEBAMOpY52yg5lRmRUV53Hq/jKuaCwIJ/Z5QI12n2pLdJ9KH
p8TktDoSRxECZRprgVkgJWsNLghaq8fcc/N3X5Kgq9EAOAHUr4suoXL4cfS/7xkdXXXbZwhGaNu6
5rAnTl1NvMqq/Dm9DL+xMEJhKSre4Y8jenIEZCPLBUD2lNCUvr5zXDRyjvoSWBsQ35aoq8GkI1dQ
Ifgte3jy9vMCvm542D4FxyJerRxKCTnBCNfE/dYBEM16UZWRfpXBqqybrD9bdBTZcm7hPNHRLxJz
UUCMTTqMeZlzJVMn10TlaG9sq/Vvq/EtOe0B5S7IjAEL0cnNGXikK9KY+GEGEoW2eBDpcicbFwUF
QV2t1QMkGpB2YRBATTR1Ub5Zk58ZjNwF/PLpnJFJN54mHV6fnUnEeUNC7Lg8xy1pmF//dM7uZHp+
fXUwk8vdE3LdYGxkFkL2cQzwUwFdtoQUjuGQgk+BonZPuwpCcC4nYIsL+OuDm70IUw7LMsB+dSPY
w4T4xoZomTQmWlNRoYvI6bY/oiHjrTPZrV/rdnZGakWdae+PQ+/xGuLWG+y0JYWE8El5g1+PFYDo
AGGqRlDhgXEkOrFpDBCwF3cPjx/b6j/eNGTFA3w2/jAx0OJ0Djtmgwcjp8Cnf0slJeaSXUbdw7gP
OWHxwhGGFoCNNMmzF+TEuaDZ4SusJ3uAfngmL3IpL9AbHm0NAqWmiZpzcd7EyohwoHojJXxlxCfC
aRvv1WblKvPTVB/dpm1MtFvwWKD8xkagwG2kA36L5myEmJ0ZXIHWgnoJ3svziuGKPIxUZhAAG6Jg
VqRFMlRa54mZw9GmtCxBKzM5Afcy+6fkGuOHAZng51/C1bCLCDqLgcRznkT++2r42+muNBY6ty/w
vwDW7kPi0v0V5SDs2/y3FlznPnznBDf1ZsrhSyzAgMHfltD9UhtLOS8RRef44wjYfxVpKxBJErnc
3v4Pc6f1l/NXN21aiaa8c1wi4kHPW9smdAM4HEQHdiJKK4RVS1i23jyuj6QayU5uxM+wQ5xdfNdG
/qOupXbf226ojPqZgUSHRCzD/mrE5AarKY4xcKDBivpqIxSpMw+PNumIMgqvT7Mm0A1yLZaIREqg
Q6SXK9G9QFoa1z8RYZ/njQIwJy++uD9GvbU8eYeIZmN0EhHoxhnJMRMctxGoHn1cMxM2Z2323BoT
wMeH/4CWIXVRHJYtFnn7t+M2beY6/Qe3OWjFoBc/G4800pLdFsUStJGJWBNPIbhkaGb3QA5pT/C/
NAq/vX+3bs7lwZeefYpfLlrFT+mvIEg8Aqc+hQ+vTHGd1rLdsS1wQmYH35gu8AoofUM4c59Ty+a2
h5YJoaqk5CDYKxEJc0npigUcUz0zot8H1x0o7C/Xp49FB0uXGhOIwHnF2YtfjlHwvHIJh9+IvqCM
GYj0kJ9Y1DQUL5jqbJDOLQqDnULaNDrJs4s/7rmXCHJHd6W48t3CLPtxTHHHDkGg81u62pBYR8Cn
xOvJfxgsNpxSRdjqkk1amrAyM1XdKIVHlWKX/qeAOMZr0NuMG7YbUVwMQ87Dxu3Dj9do2hmzQ7Bo
EAnZi6WCC4PHUud1aI5MHAEuUW1tlAEpeG/SIPvoPMA3AAcUqiwFALC7qF7H8Un3TwO3d48AAPT+
VK32D3Y2EY+zylTIvgpAYtMGgD6EMY5OHEtl0oYdQ16cFY6OA5JQmZfOOZmagtPBbCV16W2I1wkv
mrI5svuAhmA/ZK6W0TSVwyNewCk+kC7me2P1hIblDKeD/aFPIC8cSwLRwbCnO26tnqAcyXKCeUJR
Oy5ZO1qgUmFwIg+0t7lEQA8f5itCRcqkf3PAbrgoK4Zd6hPM4m0WTS+pDL8h21Oy+csmih1YJCKK
jOxNm+XRueCYusRXwFrV43/1EE5JpMl+CO/6k5CvGJlSclizztsVjFEOEPJB45KaWtDlZ87R9GE+
p7BZnYZY0VavDv/kEAAWi9ocl6ruvKnaAUxBDIOtzcg+ELaKrZXh5cKk8QFqxpiH+l4a9syRWdun
OrjzfOJzgsjimM7Z4EA5w9V0VhdvtZWGL/A4eOpEx9OGz4vslrAGzDjy+NAOETaQ9H8dY/i2v/nO
gSJ1YZ4eOKhMvDrrFL++Ole6b1DuMu7NasyPHK45O5MRONPZL6DyB5a8BffXjoDV0vaKe2XLEgjQ
Lx1dY9xFxzkRovWB4qr3yyb67UiUCA4X+5idGPW+ROHh9bF6BziE40iJIA3g6WPmiWeiuK9MWgxe
WFfrdTXq1nwFCPPv691a2Eh7hXdbRKvCGFATiFT1untQwWa9JIS7DosV+HMPkoCWG4LAOIMHb6Kg
0fx2U/NomwgIR+XixOlwSX+VigA2AXweSfOLMyHZYqcXx+g6JiRl/1jilOFE+HLw6pwuoFx2RbDe
4bImCqZbRTqJcwz+ifovAKl+OLcD2+cLR9b66CvIDYCT3pO3SZp1fAZzm97/XlOZBxHpCHkWZAxj
FOxb7Z88eSyp34Dy0u1rLsl2X3OUaX8GoCyKz57jJuq4EuxBBMqGr+yT6OwU4XfWrM9rAGf3l7wT
nRGSm6CyHvhucKEideOipuwKxA+5nx24fTf7vHwd3azPJ1FOtAVEF9EmVXDPJBJOMR3fCS19JO/F
fdb3lWjll7Uofz+vL4WMXTPCp+9o24q8QC7zMdN91kw2fon4KynpjeoDQHNQzRpXLTh+k72TfCNY
K1zyTdy4wtzlMwbKobqUCWzwO+rjloNg9WYTb+MjBzmeDwUG9YwTGuNr1BF3cYWJ4hZFmLznoISc
CC35UocarUhWcriXWVf4C6pJGKujnYvV2+tIbbumLECKLp7qfs8hSoqCthu6wcptdr8P1uSzNyjQ
xsTvP937zTgcCoRXrBV9jospp5DCCL8jJYVndo0JPRioeqUx5Wd/o20nziQjlp0cSgvqgL4z5U+d
HJFTQD9RLTjSh2puJFSFHOlL+BEwSw1fcOJqyK7SzV5SjFmaMe2FZRoThLTkETx9ghq0hiKdVOYN
qoVCjTqHriujdKAM20iBbyqZOHAw0+ytTZrN8Rbhll/h5Hp7zzOCHSGVkKF3oJoNmpE2cP6iS47B
HLTF/JPZ40GuZtW8i5jJd7xgY8Io7gwCCKKvDf/5jVZ7gwNfouV9qL/V9LNdrR/OX+ltehFhjiWy
wKQmVAFpPobwjQnIQl4sBsvHvPxY5ts7XTdUwpr/EXZmTWpj6br+Kx19vRVb83Di7HOhGTGJmeSG
SCCRhBAzCOnXn2e5d0Tb2Q47Kqq62mkXIKS1vvWO9wlaDzZXKCmWF2C9xt2z/g/xTHCwkTcyyRHs
WySoIThlame9F8TdJEOEc2H13+9PUY3DHLUxr3aE0mvQQAoVxmhZ6MIhk9gxCj902O/+DIuab4Aa
Un+zqphdja9195bovUOXUDnQYewOHo4CMq+jU4JAlf8l1zwArp/pC30j3pi6ueCK5i8CEdjFRwd+
H6ndySEpOeY9cExVw5I0ZaLXgksEPk7+OshtnvDH4ltfmBmFz0P8UO7ig/mC3UTll2PERPpKtoOF
rA2xCRHpJFny982f2x5CauZuGBy2tmAHoEuMt89De1k+QthQmK2IQ9unGUFmssc3icV4cpg6KALh
5VKF8w+Rx4PV1E0Z4BeK94FtfEfKHmFvH6gaW3QpaMfHkYgXcqNtxBl9XPS261Cd5vtFKjJ7bP9r
zF3odoZhv29Hy6XBUQ2JyWRJs5O7bENrq3rDDsGUYIjedLoiEsIr4Yh9oH2XFjGmpZDGY/66uivF
X61IbO7wqzZBNuwpcEfBeT9ny366XSGV54m/+YKDNFftUJDnNF2hEnLiUTxJMi9hhhqxYAhlzrWb
ow+BLehaU4UOq/QtBBMOxz9OWNcNfNp9w2zLaS1icpCEktL5qBklMHhHJxaqDYEEjG64hi6XMF9B
qN2YYQDLxPd8SNRFIfkPii89lg98kaIsnURxsarom+vktFI3DyzbecLkwI+Po/cX6MVwwshGGiAZ
PV8sPpA3Ut15od4Q7BR3C3c7jCnwd1ddIOCADJoRj8OZ9+xpxK2YA6gx7LG8SG0jY1S7CkUcPpkW
UD7MmHDqIcKXQ6Av+G+RPE5NhkfKfcQvQjTx63FFfilJCyN985rBNPGm7QXUE8MsHgAbCgNBI0or
eKPIWQUf1+Ex2svufrcTFxuyOXjyV+XudjVvmPPS6uIdeUAkO6CHM7gOud+hzL8cTJJUdLpm14zP
nBmTD46UQRD73crtdrmtucExTL859p4JhsDKzVkXPXOf99hFLsU7fWc/fmCZiPFBzAyw4RX+XBxK
qzXazUTw4uYGlsMzWbeX8gHM0+VgMNFjhJKju8pT2/BZ6rS8BTUwFcHnl84JFasT2DBeR3q24zVH
3RI31bIQvVZPdHio2RQYpoHRAfZyYib69RfYivIhjxEidqqNQPMoVw0qnyCWS19o/rzDUMR46N6Y
xJtRQdUU6o6eNCOTT2iVGwMwrsXzgAy548zbTwmGhMSRV6SQjEWdNOxWPSzIgHzG6wySKUtJUCiX
JpFYuMSXaLpWpp2UKCK4oky34t0HNEOz5UDCwY9JBJ0ynuKFP/mVk8BhgFdBnkyZDItncCSM9kX5
blB+2I/4Nm5XlFFjcC5PISyQuXYVLZKUzpllHqMIYghY08K3wbtB62Gv4eHlAHSZIdJ4+5DNWhby
i0+MtE/YpODQeNbXmfgH4unYPUtxIKDAhvsRDPGy4pBSDu1q9MR9ecXyd7fdTO7lecehoQZXhx6z
iZ4IhyH08ek32uxVztmWjsagOHdImz+BqJOAwc5UE4DEok4xoSPFtQM0xCC7JoD89ZHruK1e6LXw
/2ufEuhelhzkZUEwKBAsmPHaTA7Fzjpu7iS4lcG6WgKa0MDFcWF/u9B4BptVfOgoHan9oL73Naix
SDiMWTnRDbjfyiEPKwxoKx7dI6VVP/yuF8qV4ek7PFVUD/CgFrArJCwhDya+oRQPAYAjPxUPKG8Y
jXAmHktu6fuPnowK9SbxgawbJUxmF+ZdVonh0EgnxvGYubZODEXoUHcqew5s2zzHGW5137imb0IU
zeK2V5mviCuh8vEYqvf4dQ9PMlozvyl7FUTLufu4Ur4dVBVxTKJvwwxUDp9S7/0hHmZ0Cqh+gYie
C87eaKM9pDQvZGKCzokJXcdTjETuwk5ELg4HK+LznRNLoYRcJLrZofkg4gaM9dYVbNprY1guED4+
BCgZ0jVfhJSYaU5JH+4JgvjyjfQl0/rDOvOABGDABIy8dVoeOO2AnbVbrPvmBMrC5rCBUIvgkGrZ
fEyxN3pvCKRbTPzWCLtO0Gz1SdapwQ/nytgavxbZqp6R5kZ6g/eldK1NkZR9agd1vtuv4+SCKdIn
hAwMnP8GJ+MMH7FJmrzk0mzJvMTnAgUWfd0y3GFM9rDwzmJam2VJCZ9x/7yO6WotGAgH+bKeHcJH
DInmWeRbcEK4YIoS/k69944bYBo7ffaBZ0B4+RFNlJ6MUQrOinQDIzFyNP3Zx8klWnJ77WhzOpbZ
48BJIXTRM4zxTCEdRInKbxfhVvcuLgILZYMg4faHaCcie0+OJyBjLXhjEXtwEn6QTHROD/FjfELx
b44HtC1hPyaYLsW3nzTT59BeHBIpfczWyA0pgWD5W3fZwYigJ9OCIzVMPjQWZ8rRI7rjpkVK/nEN
n/iG4ShZtU4JD/9a955Dlb3sLbSFaIcFsy2Abe6rcHaaiyp1Oq52wA4Y5OZGdMeex3Y4LieYxnFY
IOnAUKAzidFhCiKP0JjBpwppdeuIAWnNIK8FCid+2wMn2JH4OZL62HTZG1TsTOf4hota3uJZ9kvE
7LioaDEDEGZ+GGoNlkMpAgMkzLN0JyI4zmSCBEiPfmDlL1Sufnz4JHIAB4c9LKctPM8ByiYnMY/3
QzYFfGEk7DlYigbYlPkCMpTL9yk0fESoBNpTqDOfykJ+55oBc3aDh9gzrPF50FbEjON8JqRDAP4C
tEQ7WQVo8Z78HoiAgE6pEWB8ZC+dfd0T526ZmFjkXRehUApR9w7YlOxR3hGQJi4TjgtGkKOWDIhp
CyeQoJCJaJNFnbaIvklYDbXA7ubdGpYWLwFa7NAGxoVlwfZBZ5yvzit3xIYKI3NIhJz7DQ5eRw7C
9kjQPCxyFLNxmAjgrAjSQGQwEhB0thBNMYB/+wdUJdIwz0YYdkDYTEPskIoWhFFIxHrlRuCFtDz0
Hp0XsCOoikvKUr6yOjSjqRhAYbnKOEPKwVB765n7ApaYgQ+/EShOnoAsTJ6AvQ/Epw2HSfa9+M3S
SYAhGNWGc1g/3zZzxMuEYTJbdeWIBMu4hswoP8E/RzqnS2Gucojc61LJpMXAERQ983aPvePTA328
cvLmyyYIjeXO6Wq7k+5fMPaibCAYxAo0kg4ARqmHMxP9mZ7qWAZfp8mK/Ypk8xqGC+zpbnSUZkTZ
BAUkb1ISMAKTtIh75d03OFIa2FhY6hlB7HgQNcOnX6UNuV339DmtpodPZ1Sk2txkmhSGica/zNFv
s94KNvs1ukTC6XdPaqA2l2nqHJI6CcVs/AiGyl7ugyRuNKWpzQ18mx9ikCKxTxPVJnyWxRyQlgFI
lBTxhJ5GeEUotRbR2TFCuBlj/tZBNCBUzLYIBIgRWsDHE3/NjdmQPs1cFwCwG1sKxKdwipCacrTu
70X4g7qknHSK1kQMeMcVTy2Hi5NHAQeK9y4Gqkk5tD5sIL7DlxRC9Yhqp8xPWFeEBKFGHsIIC8zG
VwesTL5WuOcJHRF+gyeJwrsRWYBJO2tii4w7tDEo0ivylp3poVfU/pxYi5U9JN6Zx5tnBbgDxQsk
O6OwOAafg8eWH8xh/knbKkKeVtTMdOkMG59EvrBiUndpPKfF4Na779XVBRwEZMnmwZ7qiGL5qDEg
GDZ8efOOuB+JvhKCHlBtKHeqfY0u4aMsEsyBlAw4LtD6++lpSwNn0x7Z/qEHCYzwZQf3x6KBSgcM
W4bDxspjDSuQDqmn0bcO40alPe3ygrDipD5g/yVRyiOZ0U1v/NlmYXycF0ISW/1AtUDxB2WXRERX
Hx9meWAuwIjXA0wqBUMWDpDiM59Wg1M6vSbEsXy2ywPRUBYRSRFQKZeTmCICIumqganNI/oR5tVc
IuplPXN6OBsa4la/ngvAdJxLYwNX1dCGyt1We3P04CpdecSY88jOEd+LsBd/nm2CQig6kUFA0fJR
Qjh9Jk1y60Fr+Tsoo95xjKWXLCrBgaspZDmE7IF5f0S3+FsEQn3U6JZZ3EUQWDlptNiopwrdw/Uc
faN2Dm0LfFUA4hnpD8gdqaxjO5xcOTBQSUiYzhvlvpCTCMmLiC3DRoQXo5wwcCHoGtbT8/Q1z2MR
DQD0W3dZTNLTAJsS/VcIPkevGRAuQ/RrhjVyKcQ1CK5ic1YsxPZVUViOuIN939c+8uAyArji0xN6
xVkxj27hNdgVfLN2Itt+Q9C1BMphpaQPgQUBpFI/0IRNb+EEbw/zK0p+YRa+x0rqdCYNSh0Cynha
jXQdHBGqrFkJW8T2SoiDpydoOwC4MFuc+veYkigo28gJnss6xK8O7sn3hztoriK810kMgStDVT20
Vxp4zszqyQTOkyaE1WVPjSodGpGxRZAeqeN799RnD+hatLhQW5dKup+TcMBys6uEanvHUwO/1QH5
x2VMRxe4DQuu0eef6wEYEvFgjeNfCWE69KnJFCsOeCthEq2Q1eARvHLnFuArB648CA3W5gemPYAX
kkNqXIxgabBuOtji4xHYSQ1Jdo3PGwX7C+px4X/Rti8adX3wzfCxu03riMzEgEX9gjC+GNgVD+XD
n69X7a5YXCQXqe/7gwcPNepbyM0G9YXiee+5gCySfzBGMZw04hrmZXqq7PGNbEncTbzsm6svQiMx
BMfIGPvMuNIUiqDkPD0jsbOJqwnUOBUDdRfv9vGLZ4SlZXSZZROn107uDFOMUuFhIO5ibF2hCPIE
WyjxOBBTQjq+lai9tq/GQOdPvk3IhjemOrJocdKggnki0YAl9Ks5dy0yD8RGod49dF99QCfMKhTm
YcWaqTGqlrmxr6YOIR6IKuYWq88RV1hLVK+I3r2mqPv5yS1Ru4S7uM2Ck3DnPKxFsy4fBo3zEYt5
E3HWBGwMnLTaGDuky5clRNG2PgnKsoAkZncYnKZPHIA0nGPbsMGehAMCqvv4oRI1vJLAkN5Lu8/B
uKtGJWcLE2AHC1b5ed7bfWlyFyHYCqi97GVZqPXyLeATq96A1YmF+4gNfLJpPgtODFgNEvGqn2wI
T4LHFBBH3kflg/LLDZMqAnNaG0lIgCxE2/7cn6Gi/PsAbwLKoNkjJfZ66QwPHcjU3u0z+7iNT1wC
eXMeHrraPNuBxL/2qOAeLK0ANsQljDhirBmb4XaDw77ZHTb0BBKdJ+GIEo0HJopq8NzIXMltXxNq
Bukav66dNZwOYWWbO+hSMTB463nY0Ch9Dq9XgU/zQCkMxKdeq4Sw+pkzhVci+W3yI7ZFBJm90U/d
xGC7np1jmEG1j3+NVMStaDybWu5wjSlEBsp9Yg8jumABJ0qVJULuuoOQWa93htLV3sm5CMlOdbRJ
TWwM9Zs4i78Q9MLecC4lqXH0YMziRmFvG9mhE3HcEurQdkbcCRZhoyMPUBn2sRLOjzpj3Q4CfySc
Knf6g9gWQ74lBqoW8FDZCpZ6PWilH7U+KBV2Jm8esasl6nUSvY/0w9Ow60ioEwCrGGGpLOhb/qtB
PWCSEmWEtKT4wMHcheQJTiFJJ+XcXMH6cNpkaV5wu/bW22JadoTSEFNId4LIAL2s1GuH2Tzbv0Nc
GXg0hLkA6QAnWtq1GuHhymAD/vmP//5//3f7/j/Z1zk9H5vsfPrH6Vml5+L0uP/PPxVZ++c/Lv/6
9c7uf/5pGqZmGo6uOaYsy7oqyyY/336Oi1Mmfvt/5c3LtIxre5xV++zzkNwDFAtMjwqcmW/dYolz
JHlUdEogFJU7uFvs6Dpo6Ih2FfLcIgYDJyMQxBm1fNn90oaoafpCsw67NjKJUdc2l80DOhKNEhou
yn1ja9NS8vN1oDqmikCScrJOsV2gpEzlKTURHIzP7Kdg2LhqOOtla5K++EUkgpQLIDyrWTgcjBSr
w/QFUhIeVSTH4Ob9G6EKKnrprZTOmo4GK5S+v8yl3GM6hC92JvrKIKiJCmUOyFt1dehlm0P/z5dU
s6zfXVJDtjXFMRTbMsUl/+mSnm7n9bU09eMMEQc5JlueaGy3W53+hH47cYZqoK9eyxMbLTarJkFl
gHQIqGlgELTGtjG8YXA/htq2VKPbTsUI0C1jIqgvE7aH9NW95TTrHVOjZy3WHxQJH3a3PLBJvN2b
TM8DjT67BdPeFa145eWIBzOqvjmXBTCW11PkWPH10GluIcufSajCKULpA+mobQu01b3btOTbIprj
U+k+Raz/x7kOHMQDX/nWnh+LAJ0UJKS1pUVtdZvq/Ddt/zY9ftjzjEWMzpnMC1WyzKin1xZ4xS6Q
+6Tyd+rle2yMMSWdIbxRFmM0JherBdAiBZDjXXgPX8hx+jboEP4Q/zCRPy40IBGGX3DitSdUJ435
V3OXdfICWR1pWoPTJ4QiubPM7Ok7Oc7BIugn5l9ZqSeAxbSiaP1mx0DPTNjOXp+cNl5k7kSnUb0p
Fnfg22wC2dbLv8yFjp1x/aSCbz19botU3VIYcaIqc6kuOW8/ITKN8DnVlwar5IWQ7su8Xl6X/HaH
WEp0qA3u2t1pDvNE2fNQY6YiyQMpfaecayAGxPNkU8KOwQ8eSzi7LDVWp09jbw7zcd49g/d3LiTP
XgY1W2n/tLBEiE8+sHv6loxqV9z4TYhmnUipZ09CUD1n7ASdiA8DmtAjqy+tzrOsB+KAGGAAxADD
8clJ6rYn6OGus6leHfe1p3wFxbjVryFvR9BUDvJx8gbSanoHoCMbFmXhAafshMmbrnVs9+qCVVdL
cIHULSzCgUAY79QvBrQ6jo20GDq7y5KbHETt+UzXMxvx5M3PpxLL7rF/gz6YSNOiJKmFtfmOm4+o
frAg9CEYcwzKvpdm/7Fs0E7fqC1gB4a7XzbjMrae0PLCRfXca6qL9Gj5Ar1/BWut4yjd5pLU5841
ZRe7TzF1dhgHFtkHl3gIzTAth39+rs3fPNamyjJpOoZjqbIi//pYS7mq3m+FeprNl/23338NNys7
QT/tdXCJIc0OtIe70YNNRrFnmwcrHQMci16SuV/co5X32kyvhO11xtuoN6BnDdUH/Bh0Hdp+1qb5
nTAfcsUh+ugLHq8H+zI0N6MsjEfzP38SzfjPBeqXT6L8+klybV0qZqGdZvVoXmM+c9x1NGw7m8Kd
5v60Y3+MU6rhEKvfggWPa0cNk0M8Q3yE6MO7LpTOn9+P+rf3o/76fs4vVdZyh/fTJZjbcYVSGqsg
ELv7JX0io1/wUAMPJLPcdT72EGB/fn1DfHPf9sBfrse3BbvMldvDzBSiu2e+GN0U/0yAs6incy9D
pUs6WOZNaUJxnUvQoQ60olLhq41o3ut9SogFMSujDiIH/uJN8sBjJsapqfs05QgPzCR3J0wJ3l+2
blv/y7sWP/9pmznbpX5uNK7anEB8DswrOaCUhWGmT1ioO0T71V+iU1j1uSfPK1aSYeuOx6cFCesp
/oOwx4LyobsRKcn8oWiauWmaBiTMUY/kggnGjDHrvuH6e6jHY/zcHGcZx+vR+gtNDGhocHG1Pfpm
ZGoo03bqX/ZRU9yFf/pWxF3z0+fTy6tZWQbfSg2UFpYBb5CA1AFn6+nz6XewS2+QG5zdleaHnfH4
AXxyF9FmX6/F2/2CyE0XDX3Wnvb0k3V3Uk4IBzt+7daWG4/2wBWcA0EI4PSJ/KEfYffnm0r72031
bbDSCtMu8itvX+0vf2AoxaDP1wJlxJ3d+TKnZo/HK0svLgcqADKoADKLalDbv9wo6m9GPG5vzZAN
w1Jk1fl2e1/kTC3XJTfKIyQT306GVTJ9cysoYwFZvAPSnblFURWAiRy8P18GRbd/+zX++9W/3aZl
275lSSybUpeuXwzebJa7Vduha0kNhkXXQZfEU2e5S6hJH5nm8tQRAQ7P8VT9KigKxUg8Xt058hPZ
13mhYLbcdjJ/hX4d9ENWX9iLxBp8mU8CBfX0fQlkNIEDEca+7tLuBXdDZrn7/HgiImgJtl64PXRm
STypgZc5ZQFkjyjdS4IsbSmw9bA+HfEvJINPpQ/z5TabCWA4wWuHZII6qnK9j9o3hxzwB2IG4JFf
sWbHezJj0DQMf8Ty4FrnrOs+KAJZjGzSO4h2OiRFiM9tbwHzXfw/X2bn90vov6/yt4fFeh3Xz5t4
WLp4tenRZhldOeGQ8HP3TL6f1Z3eZ1MedAZzrzxE4/emJYkRjYN0d79IfgBE9swLKQHdLUs+pQC9
hQWThZmlIFOc0jK85CwLRPqmyeQ0Oqy4MgmaEBAmgT/CAaR8xrMNf0D+AqTI/OJ3l8cOPlJyE4h0
VNDQP70RPqhjnxWRSLcRcuY/XwX191v0v6/Ct2fufdHexyznTkdI4hVjfDTxEFfaOG3Hadkz6VsJ
cI3N9tkQq9mOFIb4z29Ad353s1syZwImf9Mxv70Bycq0w7ria3iEmPAfPUblcKMLdOdM2kGFmIMk
L/Kt3OuqGB0mpe7SIuF4UUQMlx4+VpXwEJPQfk4TuO+KehSWK9ocfSc9eRN1gUsiGrHY/vltm79b
qzRNVVVD1i3LNL6tEM1LbivVFHfPA6j77a9uOzkA12A/GSrxFDNTPL2E6/nmSH8VJ/qO3bm/OjqG
nHZAE09/8UFJIjfHAKXEXlSzxRkIryjpKCZgG7ZLm301idGg7PNgsh+N/vz+f7vG/Pz+v60xrVJb
dSG2wnYITn8P6lG/26L5zb3NZpoFbAcPZMAdqsi0zdkbf617zmfaY7hneP7A7+Lel9ijgJi4xd8B
IaniM3A2y4fG7i/X+rfDzs/v9duT+nopjSVVrIcX9tcKgVDf9DrhmEM2O7PcSZGRNL43Y3gYlUQJ
/209VsW1+L6t/vz6327R7PEu8ltmnGbnoO+4/c01evYLRE5jjb/f7E7Kj3DqYRNwvAYM6FfuCuAt
fflDyZ122q47lrz0vE0/BoPkmAQDikC2djWWAK2892I61ncdugRd1mU615BUe5gwcBo0cITu4gOo
2Mfq2oiZSEjdET/Oq+6NtmMy2fCejI99jhEwf9JuZ+zYsaPJYbTnn4mXmC5b5smF6hwgXIuhOvek
HbLQP/zXx59vqd9OV4YsG7Z4HixT//ZIrNvzw7zIt2rGzoP6976/J85UGZLUAIIHsICDb2TEWWKE
GjW7hv/27zNyrYMiYI0lNmauROTkpo/43SVeuyTRnApdYgtcZpeKDtbL6h08um1s0G6m0VR3x6oI
rkG3N4CPNHrsZcInT8mBvBjy/KGXCdnViMWz0pwYX30hCozgrDuHbjEEseI6xKeRlP5tRbN+t30b
iq5pimkqiux8e7SkTHvah3dRzaShTh4Qp7fIIvjrnpRsMyLgpPmEqSsQKLOho3SgqpXOxGNcor7h
DgDlTZo2ME0oJFr55ODaL95U13sS2dOb09SiSzSfKj63Sk9O1QAzH5qUFVoVh3iDZmrHGmZaACJK
7hgGECvhimqmxoxKJxfIqB5iHkZNcNU9BXLGHMmFS10jWh5qyr6u6Kj6pNf9+d4wlN8s8xbXRGHa
sTRV18RF+2k0fWdtplna5Ti7MLP01tReIhBSd5bTP1e+joUJyQVfMq0knweqCLpcG+vmK/T2IKwg
ees5vfTtUyTjjwH4InPfnliI7phTrKg6jAwtXWvRk4Q5esYgrHCAWr2MC/HI4wupssxA4B0i1A85
O3U1LU9PhfOMjDwEFMOazJ8hEqIX8cE5rSZy7ufJgUaYJdCN9KR1E1c3EXiRER/vPtjRaVtMbrfY
HAO0t7X/6qtjZ6hNJIw5+3UHhIPaSPzxUY4UZ7DGBk2C0HrYrCnP/NIRO8BO3dzrdWCCJECfNYGy
bR9BThwSiV7LGnakTtb3tCCmoX9/9yotvt4m52vkFBEkA3n6c2Jc+TqR4BHlDzBcfzZEukjDNb5J
Ewb1mYVgVP12OLm9YWyv7KUG5y1oCAQAb/Lr6Gj0NQnY9LIkiEu+RO09UPkGwHnb4SkLnmh2KSue
SNJq3XiIlWFWaiKIxsbkQjM6YXkIZS2iO10ARbgk8AssTeR6kIOzFPUVE0zvYiZFuK99aMs79VpO
xwSxKvwXIohToBN/DDRHajzCAxxUFN/apIRG8nmA76gtQ506qqV2pwdQmAjW+2fm6YhJUD2u3ccr
1BLGL0OdXZvoQgUE+ucpOIh66BxP5G0q3ROav4lCfwZCdvIO8VoPK7Hm2A2R1wSLP9hne+9mRd5d
7V4eYzCkjNaGdtA8kqqv35MrlVD+ZYHtuZkW61h+kgrjGzhJJ2oHlsGCJnG8G6EmdGmWEw38lZhL
JC7cdk1amVFGZCAlAi3y/OGJM3BaTe7cM0XQGiIA4U5DPc0CVIWsQ+A8/Qe6d4RShO+BhQWvS2rD
q6aExB4mR1QeRK/dXeRUTVB9HVGYHEPT6gR0Ap/azgWP6uyE6oMAIrKCPq99/UpQmJshvWQFXVb0
iU4q9hTi2E+EiOAeie4EU46wIayxkHhvs2un9px/QxhGl9742YavCus4Jg23Un2Vb3lfYgjCWEwt
PLqaN0Gi8Pna/CQF9RB9mHSZyzSZd0vkET4rzWv2GCjQfk1AHIfKo3EeWujF0Hyk2SMm9IFjKngV
Ay9hZMiGUGGQJQjQrXs5CJbj3hbHyXus2DzSPmfsO3p8TMxQ/ylLmIY8Lj2RtMWcYkd15ZUARkSc
rDL0VUQyIBUL2nGBVQm74NTiJye/4E7aAA+DTmgoIdIDNzB4MJS9r179hnP+0sGyQ2ecHRrk7YnY
2BYdJ7AexCOaaUwQSCsasjCptt9aKCJOLmVgoIza17P3vHW4WW6fNyDagQ4E09GIBOCBoGVvdtgc
4GYzF0keUkz+aIOOCwi6136ai/qIBQ7ZFlXYhGrU0xso+M2V6Q6c1PT9IKYnd/QcXQguwdGq+kd6
HgYlGPYAVNSY6zRiZhELWkZnHg1lJ58A6juC6q8T9Y/R7Tmupwe24Nmfl/XfDe+WamiyacqaKavK
t63uJhUPyWyMcmavsN8c1J5Givwzqj6v58DMk+e4fLsXdUaoPMUs5BI9+NyBRp9fR6Y/gA6aWJ4a
3D28ZRxBy3xTZrG+owCDe8Ek4iInveYCn4/cud9AP9swwGe6SqwClRvuXuPj9lVnf9msVDHPfZv3
LNU0bdlxNEUz7W/zXvFSM+OlKuWMWDVpaTbBeXCPLsQyEoTDjkLuN84p/52HDxKi4oaR4nlFbAck
eW9DxLEGOS0FKdb5Ifjz9f4dDGmplqUolm2otuV8A1SNx+HVPPV7OcNZ4SRZ940taS2KbrX4RjID
F4+Om91ditb3iLAdgul5nC57VrgOdlXUDmWXU7Yx5XZDgIM3gKRcGOjTl0FQp/WX66gZYjD/jwtp
A6JotmpaiiWGgp82fWVdSmejuUBHcFCwRYdNPm1AsbXwtHpdXEnuEuGF945kOavLZlFwdja766or
O761I3HpvGAuMIYnHA307WxkGCxUZdzmXOrMbbcvujeoTX3NMQiTdYv75+mqNuU8QkfPi3KwftCX
s5Rx/I4eqWyimBWxEke2BUi4B7qDcvUsE7WNT033qnQawrVDVY2kLcavFhaIwEzdY0zQqHJnAJPJ
NaMlVWHx7jzAYWhhpCQdWQ/9GRQUpELNR2zH2Ttq7hPSJpu0F18DLquouxo1pDpWKTvQTlkhEVeO
I2NjVHA3ngLcslrT9h0brFqcgVVfUYPj2r+i4KG1CXNa1beJlYMWwoYix3ipzHPXgJ41B9fMu9ex
pkf6mviqLTfm9eid1KnGcEsIrRWwRMLxocMmYPV2TDICe4zt2hgXVZgRqSizr/j2tf9CbXiZGvdx
e9vU71BDvtdvK9rOTjhH1JDnVkOOyrJru8aeag3pkwETpW12DKveZX7neDYjXggZ15oOcF/pU/v9
HiGm7TS630L2oLqFSyx8+aNI6o/L+DUzcdaWxKd5ONzgP+92h1WbFK4ciXXcOoF0TattTuvDxwWd
P93LqKIcj3v4PaNnOb3N0QE1ApY9xCXJBrqPqgOCB6McOS4U65Bck3I36JUQV1NQjgC6pmoDXzqJ
llsWyeNen2a9AzAZ70hF9vJVYT6R3POVxEgC1lDlPqf1BF/PUt3lnwVfMp3aVxcV0j015lgKWM8l
JKjQ9UZ6JkKdgcj2ifG6OV7tIBZnNmc1QIh3OQYv0X3OiE9FWk7cEWmfsKwLtCP6JSJmjZMdLhQn
LqSgMUI8e2xv0pZ7znFcm9rLc/+MuevgH4jg2qoLjSZpRGIthSPnEDaJvZ7wf8IhsC1B6d/R3KNV
EBbbroTcxG2smM2o3Jndt42mFzfYm6AOUXd6QKkGkkjJM0dDNXT2HD1fRrKVZsYnilFhnTJnCGdK
Sgzrv52vf4WgbEu2VFXXVVsxbFO3TfXb0aC8y83pfn4o3buEy543Ub2z4ESkBVqdopuRxaEkxwei
DKevG+jpMTCs0RVfg1I9YqOc/HmNVX4F0f/1doCidN6W7fDGvqENT31d3N/SXe5mKjs38TcENpIr
Z1Ke+Q6uefDgvPkYv7O/AGG/nhr/92VVQ7UcVTMd9fvSfnutj8+XeiYWD0EBKv9rcmrHcv5ZOSP5
svjzZ/zdFTd+eq1v7NHJOtpv4w6UwMyhkp1b7+2XJxHH0CR/fiHtt6/ExmBbfLu6+uOs/NMO8CYa
7iXbMvNz/i//17LtrTiYAJhNDYAmly208sZ0S6SX2O2BLhXex2DS9iGbBZIcj0ZIvf+yMf3+KzZM
ODJZVnRT/za2aMar0uuHjLdOTcyGwHzEkGbiFLGEnlzp3w57roQhRX++GIq4rP/eDv/3K/7pZb/d
Weuncl+Xx0vbe1876iMsujryDt1XruTKhsqbrCkWOfvyl6Hh15P3f77qt2nmfnzczco+t73DI3kQ
g/kKZJR/GOYgT6m4ef/lK//tN/7ThxQ//+kbXz9qvu7H6d1VyCklG0CKiiLgctbGX17oV1TuPz7X
D4rypxfSr7JcaGf13X1QpclUefzb1/WbhYCh1jKBcBwDccq3damoD5fGKnJymPEGOYfP02uXXzfv
qkvGD4qKawBAoKR/vkd0/RsL9uNzaSyCqmrampjyvg1NuWbrUnE5vKeIJ5D8E8oSIYwaIqqa0AHz
cUbLao45uI9EWA8pOzDR+HiNp+gYIzN3zxjFidljKCxcQjpgAukDwcXS49BJO5MEb4Qa/+WZq3Ns
icWfkxuyMjIoUEB21DGBPSGtwOAehH8XAJ55ipAZyVc7IcA07xFYTDO8EsorLUUZimTx5tf7NkR8
4KrRsQwzGo9lYsNxzW9OGLXJYmXuSp2J3V/PTkt9sBchi+2MQYTEPgtXRY3dU0exKMJ1k9fWjFo/
95UBg0HYkiVnhPdPMJc7RvFPc7V+4N7QJiZJR6Nyjqa4w1FAXyFqnj227dZSwEMOPQTfeOaR6vbV
PkZl0lgclO4oyXw93BGJvaWJovHJKF+TaJO5+IxkYph2JxTyQDczW4S3E5Cx4hQfk4qVUYlVuPre
Rqh+jzmMX6YEx6YPUlomz5rdipAyK0ZveWZy8PREDh5Dgu3G/H9liyktm6v9bFFuUI2OBMqfsOeT
qkyh1UIheRusYU/OHGwx/yQnlynPEzjZtO2ujkixf5D7EQMYxu4Iqe9xk/tALb3zgDCXz3LPKMqL
EFMUXT/txCEVG6MCAXlCrxQYBMtqw2dAhGoEV8H37qID9uVUVFWqhJUU83bIHYIAOHr7wpGhbZXw
hIcJmxQuU25DWsIT8+OyIDAuIVStHKsk8ZBzG56RJRPWRuXTGheWTtACZepAy6iq3NdiZQYIjTEh
k1rNBBMUmyZ689aunuqRKLcljwKu7R6RELF8hVbv2uVuQvuaUGiEZ+dG+YBIaLLw9q9/JCzdTeLA
s085UvF0VAUx1S1tiGO+G7Jt1IQixIE5EOHLiJa70z5q9p0QqArrecu8OuGurjlZUpXEV0XSOW0I
Y7TzUZlUiRXfKJzlMhoTva+PVQTmjY9cU+phsefYB/RBdnONUrjdYfnkKXn7R+7TGuB1YKJDIhuR
BAqIgeCBgrlz2VANTdFXTh4xecsdpHTIOMkKJjWDpBzyovDiRxoyWGHk5oqUAYsmDaSk560pdHIm
VB0kpvdcSQvVW+rjeoQiP1b7fJYhGbSIkRFPImxFDA7cFqoRKCr3Eu+3p/f/P2fntds6lm3RLxLA
HF4lZonK+UWwHCiSShTFIH39Hdvdt/scl2EDjSp0F06wKHJzh7XmHFNMD1p0HiMRHO7Z408owyHI
558zFIXsgogSP7SPNBozO31X0wGzgP2SyQOYhitFLSTfwXEObRunBr9W0IqHjOyp8wI5e+MSUhnL
tIsaN3kRvG27S5+oQW08PjKCzgMmDM3fygHFqhdkwOz+J7c1dbibAHNY0YkT3EtnhGMCUemEzI1h
u+ENFE+LUfECTAku0AsPrX6FtCwe6KXniSyPB48c4m4PER9psHMVRpQ8y0KpB+f5fV6juW8mkn9F
GkYlLO/W6wN0MQtXiUEqzjZz8tiGc9zfp9PWo7CLKqvqkyaIapy2NoLIC98OWDHBnxDwHWSpPieK
XoPWltHUZ4LlDtnTbIR6BDvcqmN2keBlo5Kaqq/Qyh2mk12I1REhWjaCp+IBM+dlSqN08sQWYfTy
qB5hhOLY2CwgWSXP3vHgymuY7NwaxM4gpHWGaU+895DLGNr69IlZ8B4C0LfFCOMGUOf8uGEdgbFV
9YpbV6kdqj/KBFjEWkMELa/5LenhWliJ18nSDrRpJQALF6g21qbeXEm1IYVwfMVUb74mw05w6p/2
5sYmJBKunrUW0STQXXfISVW8bOiCh/wFLKHmPNnbc2tInx6IhzHBlkYLRdCgdJhHJgoRbHSU62bq
+oG9rXWmSYwnCIf/mdCdB7F9yNoBLXVegWR2Ze4jabtddXjhZRTQx1NfhNso4Pt7l1e0loPXBNNW
tZUWxJE6zzcFEAC3gjzBdKJT7YJjXo+bJcojlpuEcSK6mBozZjKkoc1DuX0Go6M/cE6884ZYBQtG
LsCUSATMEDIXNYsU1Ck+UA8e1ZKYkIHh49EhIQg8VjNUehMrgnQdt2E10fuZlzMHk4YyHJOTztmd
OvP+mPKrpnuHp0mj6wwyetHAJ1DC/Mgpmuyt+Lji/Puc6jHey0U+kF6JgCUv6IIoIPepFRw7EGfG
95lBfhTZFGSI4Et/uxBQXbn5I3hg++YFptAHYpNSOfGHKLw2N/K5XwrVv8I1TUVmB3/rarhntXsA
f/dyfXtglSB45R4+qJRkzJNJH0SY5VNFyeZJcIkyisSMqFt8L0NVGhtSbDyDE3EheXDXXLHuj56b
dnQIaVyJQJnjmsXSGGLmwhCPwWRbRgDgn8zqJWhhkhYbjy2mw+VyA5fgcyCr5903gQ9cvN2dcjnB
A8oBAAkdyuk7HR63A6Uhd8DZbagZMi8lmldBy9oewvIDOr17C6nhw/tHjjKr1/ooAWBjBjKyaPFa
tBQEU4boQBDs4IwN7aPHIHCt2AQXCg0ByOxpiM+RzIUm6szE6vyInw5nu5LfXwv3VkK0bd2b3nBx
QEwAi7GW3nV69Xeko92sxv4+pzigitm5HEqlN9FMjMkuPfvnuNNvIoVuDikiJ0pUGEeEZYcFnn/T
UQVxKulKJhYF8rH1sNofFszdMIkOvSpCljkm228L8HzAJgxtMxETycmpPp5rUDBMYFYMnXaQ9guQ
+qwsuLLxhiMisAZQo1YabbONMT4RpQx+msmJtvAGST5SV9IazIBX8jY74ld6x41dMGnC+PFbwj5l
53Hyz+sOSQxMnDQtUKt8YsQ+/x6SfKNnROLJ7F5qskWmIOypoPdr5zB+4jQcswXAPSmmTuIFhpdh
NTXBdgcqy1D6ckar0pnjwJxQmDamz/HNM2cZWvTZIbyLlK9dfGMNUJ3C34VHz4QyTx8YsaDbIvzm
c4YpoZwngK0N268rsTLSFNmRS5usi7/HfYxzH4s8oNIBF++ShDttI2smZIYFYWswnCT6bViDgGpg
DBcCZXYol0Xdf/A0Z/XqOKqJg+2hqaYH8ypfnbSPSiOn804+n8/5aBfcbiTXEncZhfLgOYCKMDKn
yrghggnZNEQYyKoM+YVGI8E5hx2crLCh0Qgy5WCODvQgja98M4JpfZFOfOa/NPHXQQJh5iNmsd+y
gvPEMGgdkNbX4AE71HEvkJXzbR3gLyfPrsWVZ/QhvBJEiUFqc1ztqJsKSfh1JgB+15BlrnHnF7E5
pJMicik0Vj0cvEeHeI0H7062yRyqjcfZ2QH0O4WzuGVGmR7RJ7D2xjA8cHjPFbfASdX4+YRC7D0g
AsDLVpf1rX/sS6hr0ZEuajQPbPHcio9c5lPzVfVAEm1pRMPuPixvHwYniaq3YnKb3dlQb07ZMIPK
gZgn7xUtw8N6J2hzW9AY2D9xbM2OG3b3K9p1i7fbAsYAaSzKSyGODHG16byw28PAF7TCdX8dXRgb
b8fxWSAM18JOTO1tUkza2f1tx2vMUgpauJ28s/UFhyfGypNgWc1VA7HqblsC+ZhFhgrHCGaPx3vN
Tdw8QWXZ/AVe4PbVdE576spUx8G7TW3CZOb0nrbCXpIy7R9muGnRQGU+uFiCrmq2PXfSyZb4Rz1x
DLImBujnzLHg2xiDe4DwkrBwt0P/2ArTSR5dR2fMF4fXNjyOTSCyWB7VvmWI1n4KT8at4rLo7tGY
kFM/SFanq3te201kMbQ22hQ7loKfxhhmg+cr+6qA5FXC/qDZwafBJV2uCE6DfmjEZ04FYprjALfY
jXnLcUG74rquyEwuHGtEbHEaKe55fMUixbgb610eZNv1DEzV9Dnoe1oDyrKc41Bn8/aMrdB280H7
YaxFJJDF3YSxwnhguNdzaqrBmVOCS0RUcGHbR7R3X5lrM21EnXOBFePMeIU0DcogxOHGSgi0uK8g
bCcyil1/4uCj4wTKBoCiLMkSz4HToOMS9lQCc9hp0++JLuDc2tD4sJbl5DLliIKFmbPmEjk920Za
3ODZ9vmQEiILruYwKXSJB8R21zg8B1rfXCW60VFJpLvMWUgbiqMn8TR9Hll4GBX8uu2x0KO/6Syl
jebAuZ8QBzOgn6iM8gF0uOF9ny6YdPqnoeXfwjxQ+6xE7EhBsECGz+fjE5NT8+SuND59GbYjl4m8
36HuQdmONaX7dBD+EMJ+iU/s8IqIhKIwQ/o4Y4vYl1ds+Zf0KUmTpV7rdlyRp00Y+OL96KgcMnLm
E32S18xpdk8EMdsemkX0ZhnGQv54s7n32z09fp6wywiUmU9JIq3hLSk93DUpAM5rqHf1sQBVIhWN
GjglTGTWJOWTOlNoh+59gGWVisHD5YV1yTccmAtiRDmUlV47RZwUFD3JtXyclpOOz93Haj80GHE7
3/Z2Eel4LhxkjyY5dQGVd6ftl3E9awNGfApU/kkecuHweoDRc7IVwZZuG6Xz87CetsjXd4PHJiVW
/TRA27LjIIgtVOTeQLm4RYBH+rAj8BDTB41OHhYcaPrlK+4oI7xxVueL0rblMCHo9Ix2uENKn58q
jQ9LJhRrjqgVTnWXEQgcFJf/DATH6LQ2RlTJkU9Fmyshzg82BDeXXlNvQHb0SoNankGOR5nDIWaK
yT3COUWibkKoqeBN3mLatccof62HGis37KyDk4yPqHs4MM+l2u5iGU7ZUx8c2iYacymNUt8mZ6Ag
LDTxtRmAezZGu3FS0ytAZ4xE6DFi04qE+7p6jOteC4Hh1hvQJ2GAshdQGJiHYYEpLh1rr/oEx5cO
U/XNxFsb28NnUC52IWHt5G/wahS+2OM+KRJsWXfHySLFHg0HYQbdM9SIMub0tpu3U4r+PtY1BGci
gaDcJCYrrPJ2RvIBVwD7eniPgDRBLyEMiviHlDCICj6Y5jDIGJAcH2uHvdioZZa2Jmy8ovb1MM+n
JTlHyZadRhmL92VMbhtL5m5+pPc/rIHEJO+fHPhqwQqEg7RyDSLGeGmKLkmSu0HxahDIRnAisykG
km66bBi/hc/ux3ZV/xLmYyLssXeym3KG1w8JDkLqAB95+7jy18/Bc2LGamwMaD8zkj6K1XClxuYn
dj31bZsV/DTlZBFzJujJQfxgZrj4xni+BmBBEWN/GN1Wt6D0yGZFi64OHxvTfQ7VOAlRVOE61fvq
qpniYhke2c3966yYdPcG4RYsRo6M3svJuG8KmyYMkxuJasi24XAtBypIHCNk1ZQJMy5CwYMQeRSm
v5jc0Mu5yZxaEbQoJNgCJg9ApaC2UEFQF5Q4MCoBbnaGkQizALPE8z0tLMgCwwsTCwqJMdOfV89N
TEGEotAT5Q6m4PJJgWKroRIz1W/ggvBD5ypmV/JV+vb25jJC31kvmWXbeXvolgumEjnImb4SjqW6
qxHXq3XJ5Ibce+yRcLubAbGBNa2xvcccD+GBnuF5+UQhcnRLodgn3yFkeDevQjpOnjK2WLxbZq+h
OzjHySZvq1dpVIJBbyfS+MKpcIgT0hI/bAR3lEH5aoxvjKWF5VgD8fYpnj4RycT6WAHCK6g4T1FY
+zBAp5iO0X/gLm/IWB6102asVFj4uuVrOrj38/frqsJ+xz4UTRAiQ7IEyElHmFF6RO4u0WiHEUnn
CbnQ/7+SVNTM1quxeIw5esUK/2w2xVDFXcCBY3pPqDmIHcjXe3DAOU7Qv0wVT44U/ijCNl73c+k9
1scXbGn3Zbs8cAOsNaqviGryELdvJONgrZc7bieDDvpFkPhpbDHSLI+7n27T6BmWQzCdIqog5jBw
mJ3x3BxHVbxz0NFoaI3Zm/JbSGTzhemarpTxP8+JkbjKW9H03rEMhk/ivAsIhKPThE0H51jk1aM8
VthjNlA/ALjdesrb9eHYizS0JygyrLXBjAzgIlZR/quQEQ+B3EshGRADHQhuiDFGgWMe41bu5e8G
bxFRFSzLKmEQt8DsnXzKIGzFk25HDXdUyOTpPSKbNlQ58TivYjfBngXlAmOpxOU2AaivvAoyxT3e
rS9jPcp50068m1WczVKmTIU930hZ86qMIajxkm3Rey/uPC2IdkxhoDpiHmwg908xN4E59wVsO7uT
udTLcQzjZnZQqn3WxStXH6memHDkPWNYqM8nu025MMaAdIPrjOocyvI9zWF9mrAq5q7av40o1o2v
bN+6ayAqir/zOdXk3VNAlYazecI620fCevaQaI0oGM+qxRUzal80Z8klhtRBYWIX3thu870QDYvx
U1H40MbWnE4zetndvNxcb6z5r+lCc8BrCHol2bDSjAXCfknDZJ4POsuCyv7QIryAec5ngqRibQ0y
WrorJGokKWzUIeqjJJ7bRKhxjmK3siOBGCPLISJHgs1w76ABKgKKjtnzuEAdR8+YwAnWNjInVy0/
/41qOXUR144AzexGCtdps98Vd1cbiyRtixXLjmVoFif+m/SvKI0vsRrIzmnKcWybjezhbUXNl1oh
pRq0vITAuO29a09tZnbplYX87NGcl/1yzSiYkiTmUmkdiezHfRtYb49xO0kH0AN6SG/GR+aQ6ECn
AB9mV7w4VIynUfImEihN5znbLdRuQHbuslqLZZJcHMKEgmv/OSx56IiKkXUGAZy8uTK7c4andLRJ
mIy0UcX484lKIF6IV4EkGFrooJi7Y26xj85gcFiKpcQmIcMKBN0ii+4k7VYOwH68iQSmLSgBamOF
SAz4PR4QycCYdWIQXgIO+ViZm+uFmV2K3s6QFwwuggAz+dHDRTiq3ZdsW87gPfbGBdY6CDnPHvw/
qE1HzoTiVKj1ia0KixD2FypfYEIkKe1YGFn04za47Y3MTxd3CmQDRCFMkmYkcnDKPoKyVbGy5503
Ov83nTMw6bKpA4dkQHWP/kTHWWDNZNtE1YChIoJ5dq+AK9ig5yvoQxNg5l6CQt2hQs98fl0ARccY
bA6soQiowRLLhD6xuuqEbLf+E0HqtlqTBjVoPCQOjJ/GsSeVp8xyUgWQafj5HkM1sqRPrIgy6cDn
pFgCRotsHHjTe7Pjm4Q6y2OgOcZQQ8NKLJ//CC4eLnYoQUS0wsQW6wk+3S5NlJ2gj9FwYC93hWdi
h3dILdqbSGS949nqDOQZHBQB2S1WZJCD5rxt8/Vz2RJkhQWcG3n2qg0BVTeE81mQCPgOlJwXOSLP
3exqTsN3IH0keLm5qDMNpnQ2XCDaX2+8cylnoSo+zJTMt4dWJ5SoGTQ8OWCf0I4qtLOwPMBDUIom
vsZkFUXM51CDjE5MzCkWCz7Yb/ZITDIdrpgoRNzEKcB5Bh0XmaJ3hZQGZ9br/ut1zwlIUScJL/2O
vX/FYcrNvBszrj1MouvsuT8t7sGqCGkGkctCUyMSbwSqnw18yZAnzqlBvH1YpSHPUH7skTQNdGrH
gDt5ZAqCVLsfHW3UiRUPhBaUE4KWBmdwtCp8k1M331siDJ3TjyLiEpwKrf2MgTOsSJsCgLsgjYQV
eW+LnXZVdY/718ZZsPagD15dKcmATxoXe5n959SuXT4AtqoJiGtqDKHlzx6rgyGwtgma/joka3z+
EPQrv+rryuxJ+dnYqowMSD58GdlLFJceG8nD6GzAanCi16ZonBW6pjz88SFuM5qZa46PInMk0KGZ
gGtmLwzLpQr4Ixw8c3BfXdil6H+s0e0DZ3orCDYgetI90Syh4LlolNMOPQlqFryeABIMpQOOC+aJ
F/7mXrEuEYhTDezoFsG5PADdIEsAU5jBqd+XeBkEAZjNieh1XSdkflKTXi14FDjxOLxC9OzaEcqe
vv1+BIMGrZoMuTsdOnt/HSNkgoEN6Jgfu7D29bYaX950FuG3DgtMCSaEesmBM7cKsmdR3SZNgiEi
qC8IaR6eddlYR+84ROuLSEs7eghbbqV3xyMhn4m9dGspBCKhN44u+wqBEoRAId+tKv/SiTTSfMkt
Pkady1Aommy/vfSLTqQmsQrTnbIuijqN6OeRfRnuWNRKDyXnjVLJSZzHlDVbRGpyJA4F1UaiOz26
VUlYAB3N+ClJmBIDSTjbeaQQWW0udqZfU+aj2iZWuN1Gp53IWOt0DVqlIBXPY3oBUe5b887yidBv
gOZKhhvCie02Uy4Dztzqvpw8YpLJ2HkMRUmQLWD1mpE/PPXZ+Q+TyQkZIJ6T0MgcfVUNr2+HTR0+
YjbmfROiAtVTpeW0I4UlEXZiHpCnlZfMm1f+13+Hcxm0E8r5NAKlUN+ekDX7lkNXwb/3zR65dh/H
5ZXyVAL78rTN1keKJ+geP9Ccs5IWHmETAwUOJ3PDwTV45/Ql2FyWBLRrbC6EizvF7GbtrxgJEbSB
uaOtO7cHoDnfc9tDdHeeJOtqXgObFolCnX4Jd5wxd91WswPVEw57bC3YnjyBsoX503tQmClD7VVu
nKvu3ZHEkcWy1ghQLt+Je1u1V/fWN92NhCON2Y2T2T1ANYDds2VmOI3EIgS20kNuGVTdGZJ8V4bW
5k63KQ1B2iIBJxDO9XnYTkqHbTMH+8gYIVcvHYMQKtaFITcH2MRx+Z4G1M28e5+3FBu9qDSIhaHp
E3/o5Sm4LdunCYeI4fJxDKmXOCxUH4AhfbIaRjQinPsrByOlqwBj+2AdpSHCyB4jNIiYgTgqjq/U
7voFufUqBhuOvWy/y3Bzpmk210SYuzXtOCI8ihxAFhHetvgc0yh078y8FHuZnFlPr0E+sNgXHcDS
Q1ch64bCBOi/TsSiDlB5UY4SFX8wrGScwqeQsyqBYwtQtqLYwGEETHJFDxXwZ3iNixGr3m3b+hIu
Jt7yjcRyPZWYDaAtO8+EM5kSJguGFguQBhj8zHKxYeXr2V3KtN2lujkuGAnKlCmu3sDuFP4eZhif
6RKlIK4ZTJsEnsxJn6FHww7OwOy3aFYi0hZ8KHOHoPId/KYZ5KsKMt7nbML8V7LcxOn+TlFaiUhj
oOzOCKMwdBG2JJTeTspqsmXLW/A2cva9OAj4HqTHQaer9G1jRIo1L6l1PM7hpfZsfUzI6jOJFKKy
Hz4ExY9O08u14AHlHdET3X/gmICKkLJaREMKZrVCioaO1tGRVeDFExjN4HDrvHtE/8A5AnAkvfqc
ueG1qofHrZoj+eiShSrd/BJUvxFD47jS2dBnJ1BCpJPAzk7CGxhqTjy2p5Fg0sQlfDxCNdFUvqNv
pMeBKiTjTScFsoluDe0gmDq9nAa7MqyQqzVRuwuu6EMr75b2CahhTyxqmaAEPbZ19sbcFKt600yO
A6i9U5PZfktl/lWbEIorSx7LDJ3/E3EASnDLyM5dHGs3pc9/RUICZfVZu7nuWxSu4ItBLsRpgDMX
8jc5XXCYCFokZunK7oDFhg1cFmcEfRXUbEXOuj4XTBFxuQSBhMf3BBJ9wQvMt5X257gzPyMFFdtA
VssJ+iXY+Dxw1N/j0naUmNCFEdq859qc2cFpxbdCPA5/zeyWpuhgpSjlBI/p4NYTdmZNV2G5Hevh
862JKBgyLMJP5DyO0It3jFlpDhN7XAbn9XNG/1l2NWvegIYDeCUNTp7S/0hnFK/1TRGIjMnGlzGo
05UdES6gjmsgedm8sbyEQD3Bf2Vrj0uL1COns6Gmy8rMywtiAwwdK7nOUKVbH9vjzvgWQ6XpaiOx
Z6aryotQBsSIIIa9A0HnmjS4poDU4KziCSz7cqgMkT+QscAjTvfakMhWZmSaf3tq7j8rvL444f6t
79JkG92rquKV/CIru1xMrZYUE+hcxb6ORe9QrJ9XtMaAnM9IxCmtklWDj7InkS+D/LVSFBr+Lw1R
Zc/JM6F9DsblNzWdbHwjQFUNTdckgyszZeWL7qzRlOcpNey2jw371KX4JfLWYyADtSMw/jFl7G6f
Y81ng50evwAzAPRHeUQvHZA6rSzIEjwJ8c8oHtnd0XbNz0Lqya/zLz+LaMvudr/zcUnvR+F8tB15
4bvvv49Lxx/7Y8DHdEs5QRFr2Vtp83Hd9Q/OO79YOGnv1XAggxPKd+8ONsNFtIDMGG02wwPb8O6Q
YLpe4XHiJrhhyCFZ6VIkY4TcutEG4EgKk0MISieTycdkWbnrpfPGlr4340Qymc2cXx7y386Hz4es
y2DAhOPR1BTli1Ej02/pGalvOri2d/xMDM9zXFBh1As6YVVQWqQunDggN3zTw/z8ZE+sbOtntkhR
oP18LfbfdpZ/X4stwyyzVSS4utA5vv6XV5YZ6flwOej6nD3vuuiGHnqltjvfe+vHR6x7W0QONLGk
3hZprtRDfLEs6UwO+gZ+a+JHXeRqB0dFKc7Ds7ue5nanNSfcNOB8Xrxa995qRTfCN3u+oHL3ppxT
ukdvSh1jdfwYuy8uhvbEIY2J3bcdBouey3F0UA42CQhCfEldjgi/+fO1b9ShKugOw8aVJBmy/kXi
XDx1XcmKoiIqwWvlZZKFyUriAJgtmg8lh+uP0ePZ1ymPt/7FGOCiOevb6vJyVBd2O3jcY+s6UWBm
ZmMbmmUZ1YSwPOKsGMjPdV0MNDto0HA1H221bc7rBiIwv96ZZJxZzZFAAcrhPfcz8xcxr/yNvPav
7/XFZK0ldZ4VZ12JC7fiW0Sa741GsEkoEzQeeXsv4KZ/Hj/qN2P5z480vnxkcWmuiXlsHnNEPWC8
bgEOL8y7XXW9lVwPDffBe3/nZeW0sl1djh6ssK4apbSsXqq3iLC94H94u1RblXQb75khm9KXqaq4
yKWhJQ1ZgoSsPZ080F4eIB874DfYAVBPVmpf+c0WJn83QdqqKfTiKHM1SQy5P94jOzkfz8axagcl
qjeTNK3udV4DNmJHgrhlddC2Fad6TO8Pl602Um42W0o2v+2Cnx+I/Dd74l8riK1JNvhBfPbW1wsp
5DzXc93IBkdpmJV+x4gA8t+YrbFFVLd+LiEAyH5B4sjfqaFt3UKsr6JMNj7d/398+7PUJKekY5Fr
dRkekP5dtqi76wxjyD3Ksgh4H7kdL/f0l8/97kXWZM2UdMuyTAuHyN933bIOl7o4MXsh0lia5CRt
ZceDyeRTwA7BpcXeaBdOrbe054On+OTUEEk9GCY9gZk5uFhXJpPf+FffvIW6hEXQsGRbkmX1y+xi
5I1RGzbTu9SO0uPqCN2P475O65pIiV+e9jfDDg4RbhRwk/BR9C+C+vJyuNwekp4RRzHo3GLbhur9
ANibcZoqMXDt2uhOQyc54RW6P3p6juOTI29aDXV9k9xWVQnEN6tPv+1jvplhdWZWtiq2Ymmm9WVZ
KW0zr5POoe2jMTzgp0sUMSia3VI5TY/ZulKWu8rXjHf5uDQvvAlshf+HOyODaQIqgE/zH+9BaR0l
ZZdpz/6tWam7F7nEpbNQr8HuSroed0N+4TpS9QrgdCpo7EWUM0rVRsJDR+gEBoifL+hzVf9i8OBq
dKwuqmnZkvll1X8+b7uDodx2A5jkQzAVVvfEAe/p3Pe31XWVcHTM+vcF2/pjEhLIxfr6ywWIqfgf
F6DaLHmANAWF4++Xpcpul7Z5aNlc8rWIaYFoXhRllFQqDz0VWiC01mFBCwdhE6kJRChC0P3lGr4Z
r4Zqa7Klm2wjMVD8fQ1Puzm0nQO0QauGJXnKMJIZbmXU3qOms2jTGn8cuxV9ZA196oECR6eIjpUZ
mvTFLsnrQbe69jGqC5JMqLWexnBq8ERTFTTRN7cbmbZBnk/yohoU9/qX5VX9ZlD/efGfs+Cfs1xh
Po8W89G8H8doQaDZzcJP0BuYyK6f9rruBpQK+81FMDHnb6ROiECu4JdJT/ntMr7ML51L/lRP9hOD
lk3uT9TBtPM8wd9FTV91yj2+Wh8CUXiSKmIG3s7P1lFb0oqvw5QuBBAAupLHat8x8kXa1NPCgDh6
mejPfJhbp/Dn5y2La/k65jTYjjxuhYXxq19OU3aP8mzlUmxziqOiFjY+4h8kQiJ3/PTbCP9mM2L8
+Wlf3UyZcZL1nAckWEAcTWJPcUfsQaZ+4XQHFw4GLxHUusny52/5zYQP0Ea2LfgltgrN8u9BLZVF
LhW3Z9vPLP/yoNFJtsoD2fIRL6n/80dZ335FVdc4ODCb2KYYHH+MQR3Y1KPUMzQXk3R4HdvenQjP
Tk/tJ8RPn1D9zXdRSwdYHZDeGVV0J/qnCUKa8819hgnV+H6FTmLwWOqBgnQObZAUp2a3QUS20sbZ
6kT3XLxXEW2hARzksR11oqoMs+FpnqTObcpKYhMZWEXWxIoBRC8/VRUDJGahWXRx7p/GxyG0BXzv
oRUQQ5tdcLsDIt9enxFA6hE19sXPN+W77QcP4L83Rdy0P26KfW3TztPOoHqcRmf6r0ps6r6sc44v
tKhjEBLYuxgHCku/bvu+2W399clfRtzlfNCuunWT463ax/JPfpFocZAg+8uLZIkf9I8XiR0dm1rW
U96nv79iemrrTv7YocLrTFDKo3avHWkJCwPdlt19oOwUh2nsqIUE6IyDOASj3rKgwNegHM4GCjWn
46ATqKOGlGODzBNU9O/UnH19eJeGZp32wZET45ctd6POROOb1HR7WvhQF74T8HHnHNGVmVBWo4KM
NDk4dZc46AlYg7zMRh4Ivi/+YEUbCXENjbdfnvJ3a4dm2Cwc0GJ1w/w679nKrVCO990g4TABHjyC
t4BXBARSG9jutf94zQe0O4/TZlYLh87PH//ttIsDmaWTtdvUpS9bGlm5djp1lip9m43UXWr9KmkH
tUHqMWycoliDLbpo6B3Y3h/lpsdeJ7f8mjbNM/0otHR9B4RaLqTCCqsOqYDNbSwdtD4LTi9r6l+m
iW/nXV2RoUwBqqDK8OUQZErN8SrnBzVuhBQ0f4oAWNRkrwWJXpS3R3TWfpt8vzkDGLqimbiULcXW
jS8fWdWXe6Y8ElhwOH/GMmoepBoxFpgi7gxPA/zag4yUFKmfESM4rLen2W7422si3oKvb4kOr5CN
haRp/wDvnXdZqz6kRIpVdM9IS4aKY//yPbXvtlG6xtkSNzpzvf5lsumoF0lrS4ldgLPe+UVXap2q
xMOyl7u3M6LvS+967s5HhxkA2He3i0gQ/jvVcboBAm15A1NFjyE6ukD2F0HwP6xFumax39VtFiTl
y3n8cjwrhmZzsqSqHBVw5dFatOOfX4XvXkRd5w00dM3ULP3Lkz6prPea1gANugyTYwJ7CCZLzREM
SamlDPVs+PPnqd9NfriG+V4aCHj2En9PfnolZZdGu6vzfjZYo1d74A2xZ4/eZRlz4BuNpnOt0333
S29AGAu0697m+aESCMY5D/1Gz5n8fD3fjTID1L+ArXDQ+8Qn/rHctIf75Z4fTQnVSR3aPWVNM7n3
80d8t8wb1KeIE6CYYH99mXZG9rzdlVLuX9Mp7nMFcPBvd/Vz7/X1ZTFtQ7Y1sRM3pC8DuS2TZ/FI
2qZvq682GgJSI9qbihyfvriiLKwGGYs07kiXg5+DBzvVJ5erudkXUn+OwU7HmZEdnN1uelZe7nhw
CtOitd4JHjrldZolnK80vAgtu3pNy317B30N5JHedrY86yAzkPsR82Sj65JvA0IaY7u6by5lx5Vk
BMTWlpNbBT2WRf1CeeWX+fy7ig2ToyGO6qrJdPVlUFVM5o/dOX32OQT2di2Gd3VZQLeqb10ljdQS
nRIkGZ09A2X29Hjx7gaB9erkDsyokEnBzmj81btfLkv5bnD997JM6csxUT/WllqX1ySu2cG1g8av
w+tGWEaE/s6MkU52xP+NDkN7gmynb4914Bw4Ww1mU3vw8zD8drKzKKbxPvMvGI6/37y0qrSsqjqd
QTLElJhPgRsdqigb73Asst0CfQw8bkgd1KsHEtmSc7tDbMV59FzJ/cPo2idDYFiFxXOWDRVilEme
IB1MfSFbZ1TMriqrgbj0ny9a/m66sKhGMUo1XVa+ntPUQ5HmqZHJsaj/FT10Nm9C+Tg/I0hEAjDk
2+DlkKRf3tlvPxaQkWXI1P+o/vx9r27KTmlUATd4PkTlrdWjq/z7a/ttHcGi2KaabEXUf+CnJdAc
tXG15L5WLA+ZFN0OOH1QTNQmLalzgs66DHYyufWXtxsdLYsx3VxVRweUk2svO7pb2vlVzsyu6BYd
yPD6+e5/N35tievjjA/X6WuZ49LpaJejeYfepLqSEl2auCFQNo3PufvzB8niqPN1/rJlulJUdySV
Re3v+11Yl2OmPUAwmBgW2xNou4mKA+XywgeW6QvRoPzHoVheEQfQjCy02y9bge/WQSrNnMI+d4XS
lwu4XPLdHfoZVBY7MoRUuFKDVC96hRErtODhlP78jb999H9+4JfF/fR8Xk3teD0NiDs6G24nxYvW
eX+omO2fCKkxL2WX6MnmUu3Vk8PhTTcHpTWvq41K2/bEJrCcybvpzxelfvvA/7gLX5YRq6M95GvZ
VqNrWL101mePgjegwuPbncjE0qcKQWKJdXd4Qg0Ev72MXCGJhELm+VHNMoqREtwR78wxMQEGWe1p
fdGcV+klLtC2mCgyHgPpt6v+7uBGvV4UTYGxGrZ4tn+s4eq1yg+FRd9i/dmUxPjQgxucREiUwRv7
Xdfd4P8jchqTwM2naGBTypn8Usr5dgBppsBbs4tgFP99ERUrsGakhkI/CdQEGcDoEGEIwlki9v3n
x2R/tz1npf/PZ32Znarz9anv7PoxJ0sQyif+jSjnbIBzVtTNbeEaB6ffxPdObw5P6TgykNR1baJi
DyMYumOsYT363/jaNQBmzpynPK33U+gK74RwdDJ+E6U41pMoid9Z/Pu+2xtGASdD9GlSV0Y7v+fH
UonoLRAtDlAO0nGlBN+sZgSoRXchoStGwk8/O7/TBe2/pXvGgOT9fCM+y+//mDb+uBHK3zfdyvTz
IylbnRsR9x+u19nPj6NL731HIqCZd1cUYhcRCHtp+hYImfPJQcGkv/18Fd+uUTbcGFll+gJ++/Wt
ObaNXN0p4p0zDg1V43UoiN9LncREqzhtD8VtIjfZxmoPrmSXXvNoveeuju8nUjh3C6k8/nJbvlu8
bF1TxAZbYbn/sqcHdt/sDK2R+jWhpE/J1YvlTg/V7PbL53wCu/5x+0Vnit08h9uvhQx6r7uquT60
+dJZQy6LhZkf1MgTj0zS7fpq7HaHt+GLMoA40Z0lzvKXSfsLMPyzQSam6/9cwJc3v7UzK69Nue3b
dAHvFtHNuIOkFNXyHWXT0C7PTtO6txa9iFY77HgP7YetEvd2jndl6+slM+3/MXamzYlq4dr+RVYh
g8JXZsF5Nl8sTSIgKJPI8OvPRb9v1dk7u6v71B4qnTZRYK1nPeN1o3QkwqRMBq5QrhKav18aLdy4
i8P4+ueFIv72wYzG0CaBjlGw7k/Bfxgq+Z2HLyHtCDf3s9lxQXP+Fni0NXEOjoV8sLHpJ+n/DzIX
/QL8z3P6x/v+cI+z+wi9kBaC0vu8IwLBlanU1V+u7bdHB4sfJ0YdjqWfxWO1In0Wtf214arZ9piB
oy0dAhOHtuel1VmGYZytG32Krv+X/fdby6sqvClBnKD+WiT/uKvi8CFLWZk3U/AYj35iGvO0KFC5
/vMVKv2J/J+7SGFSoBrNf/IPq3sWui4YiU9lK+n72bHcN+ax8syPj49tbDHkwuzU4bubL9GIeFtz
zzB8dB6A7XjoaXLebDZ33ZqDaS+ZjNUNq7eYEAv+/Bl/G3Fo//iMPwxiXL3G91h7SFvNRQZkD7tk
VuqL7cP4hoNpQKNHvkOmddu7AVzb/+XN/3aDftjBqH4GD6nuXouEOQamIF9wGM646IEp0i28GE4Z
ueEUcBhgqCv9JS5G7VJBaNqSaA9nogk4/OHPH+l3PVj4A//7zH6s/OEzC8dBXleLGn5JNglc5l/Z
3bYGeAoYo0lOhTRj/DWAWOrdvxkUEP8WSvTW9j/LRhNJ4hDC4Bz8WDbDdtSISo5jUCs6EsKvgYng
nGgKn8oly//y/H9b1gJiJqtDShi0Tfww/VGanEedOBj68VuyU/B2WgeKhlapR209nqNpHH9XwDDl
S1kwkws4VRIvXcWkQ+jj46JVuR6A8BSPDZ2w4670zlEMt52JmqbU1fSgAZYWSggRgSsNJHPcvB11
VM+0YWq/48wcaus/P7/f7bk+QS7BwBVJUf2EJUqaJrbdIEBNXNzLIMZflgBwt+Murs71Kc926mBd
CLT5JiKpV5H85BBZtdyRk3UDjpjeDBl4khiAHVGW0mNTKP6g3o0w/5GtdJ4k+mo6qUaWVpna3RGZ
vqKQLqUXdbxKpd25/Wzr76KvvRlJ551T94zcg5e9T5UbyYtzPDu/GIRDP9z683X/Zs3AUSSPMdRG
sCl/rplGrEXqk/S9MCcPscN4WTRwTxtao//8Pr87wbmxY7FP80kiJvTfJ1ImVsPk3iQKss374+PS
l9lKfbt11oP9Aclm46TqNOAZN/ds/M1h/l1eeyxqsgx2TxR5kj/MRZG1zUhN3jWcqda44oOmTjxj
XoROWOYa/mYJfl3Kj334r7f7YQqqJm1U6RG32/fwi9aKlmnBjBy6NZrloQGwPy9sFlI8h5/1+jzn
9p0pGQ/inMYQLzOugpOW0xE6S4HTITrfoVkcMzCwP8e9cCQw/Eg182wuDqw7EGEm5fJ1AXempZJz
ZNuHS1V0Aqo6k/umhIgV1iBACFDaPWv7Ws5qyHmZ2aNJtmdqwD3iGT9cZcwk13sg2wMyReO9e9nD
5E36yhPpKfbBxiuanw2t4O4zRWipDPfd6k+hz2R64gqdAoBNqpPZCsSH+8jD9XE4IFMkc5+2AmMb
nvrxDhhjlYvmoLSLPX3yrVXdmMo6ytZwzlRY8rS0fD8VN0zBUMxXkGSIdpVsWa+H+R4AfdfVTwkC
8wrGOnYN7DCed8foRGdItwHgy2MH/H4MDLpnqwvyPlBxETsDye3B0+o+3h80x6PvTbM9Q0eqnYu7
DNrhnbkccyS5/D8bgn7Uu/E+L/+WXuo9rj8tih/2clyi/UXEK1JkqKCA5d8M3qq0ocIEcIJ+hk1l
uOzPe274G29sTGV5xNIXFVFTfyzEphzHXdUkj6mQGQ9BdcbV3YwkRD0xOAMSpneG34ZmltvdCJb3
A3qWCuWReRq8uL98lt8Vwv71WX440GFCkSwKor7pyvfp/AVkRtin62PLokpoGJ7h/j1U/uUp/bzr
ssC2RzZl2PdG/9vqoEIVKU85arbQi9+mDMsHSKAerJgX7vQjs1mUQRMTrGCDqjVoCePAdAWsGnnT
GPh4mzO62IzHmTttokJ2S5xgodHq/pfn1PtKPz8lRbARSUee1X9KAyNqA8FQy2BINoeqMO7VXHoy
sJ1v4vBhQY8N2n1YEvBBtK+l7i/v/rsTACYoZx89T9BrfxjHcVHW5yCt6Hy04MiY8RSFXMbMR385
aGTld+3g1Jbo6KDHixyK9OMISNNXFxflqMWtDRkwAC00NukSrs2XBDYk7Obp/vFEpl0ACVLYjDjY
CurV1KXJOpKbkoz7RL67OWZgts97oM7YjBhvoWLHPxAQpTegNzX393Qa35FbB4PIYaIhmEnffWIE
TMqjfeUOzNsLjSljdBWAAW9qfxXu9srXcNIs0oe/p5vIoaU8n2t6tY/mR5kPYfivU6yTNzMAuG3P
hl96iPBSKweB+eAaerm3mFljSuzljXmYyS+Jl1RvSZNAlWTpPcEJhr/IqetFMTCv3WTxgeMKtcOb
5fOPRb1OzBotNP+1WagXRQaGSYnw7IlGSVKWgqROn1lrnVG5NkXKCEx69zdvlu9plz+jgBpxsuVr
4DVM7BhnVAZovw7WdDMe6bzv7I+PAWNyxkcsuNl0SDkMZpPMfMO7J7Yci7MHXAm8xBiRs4E9izpY
GGiG6Ig/H/cVz+PWsnNG90nNGLmik6uujQfZICMQVrSG9pgdkbl0nhXueA7+kz8kPYKS4WObNCKY
1SdUwYeTA3SQcvfZzDkZIVWGNnizBuJOaqGh8eBeMXZFYYVfEk7I8iGI4sb0bHFCAaS8pzZy9kMb
6RirYiDNf3/um8We+V2VmG+87BU+8axBkwg232wGsNrqp/s1lvTVeDB5HFByVZbNe5tfVetx/brJ
PDfEP5T+uRJsNUuesqFseOCZ+WWWh9VG9EMPM7DZtO7NlZbw4lx/hii87pumsVH9Pt93ea6ZCVgh
uRfOEBVAWcP0UcT6UibjEyKkY6tmwpUp5bsTOqr169OGA94IdwDLzMD22yzapSpsuTPgGMq11i6J
qFCiPoJuZHZibzLpwDNnbqI4XzqG73oJLHrgtcwAv+ZpUq/Nq6KkPipoqAfa7gIllXiEZFD5rwXc
2hqDz56TCKbRvvYYhZ7mWvPfm5cM7c6UkBzrhy4SRM9ZXhcUpWH1zB/nOUuwmeJSqN5wGjLUym/i
48O0rCwc+8YMkTfu+ZJ4/vPaGh9rYD/IUMm3LsVo6cW0ba2BpgMmmjMZAGyrtuo9LXsvqFwMEcL8
YPSf+dvOSi8yG/7yDq2Umh9s4AdCK+8p8kDo8NzPuoqi9DqYv2xxVsJnVT0mx8ZM8gc3eXWePSeI
/c3JSZakoZhHgjSohUCMtUV14UaKD2uIZgFUTHopi18AYs3t4VfDyRC9I23BD/GpOtStEw+i4bPr
tbv5QRUTwJAl1mCQAIND2RUcA4vMbSbsT2tfNNDpGI3DTm2eRyzRg35tccreyuAfFWYmW/h6IzxA
/D/WMU+o0OVVdKuzfk/0bdZwQQJLbo2IY2bUSyDlfL0fsu0LJKn6OywiGoK0E7Ov6iRp7XHfm2sM
6Jpo/GyKYHPBv30npAFZlk0YUj8dmflzTt42odIOgIsh+/MuVnzSuK+TOCZqMwq8kWL6ZN9QVn24
Es+fniz0sZiEbs22XI5SSxZdwo77QB8wivWVpyZDZgEuJUsAGz1wxDUvZQKteBqMZGsmSASpQSYt
thOnOw2QvfoaQzEReQWBsYp6Wb7PLyOGwXNIjvL3FfybV7q358fTGZsBQN/clWE9H8bmYMJYtfWm
OLKtF813y4TC4u7WdGUPdo/J+VjMy2kNsHT+8phu9KDAzGtUrR+L0ONBbUqIm8zEjXtZYHKyTDNy
hIwXmdk6Gti2ErzUeXX2agsezhdAQT1DIGaRHLtFT+LljvHuBz4ed5SllN8Q0GI+9T7jBGLwi34m
iLHAYeRD9q0tV4BmbXmmWveZ8NLTBVPWTNbJ4pRxLN8bWqntZk4JIDe3zrNmAYWYyeEp2WqBnZPu
Kw9XNKDPUn8gCl+bD186qevaZ1wvYq7Owl21I5N5uYjeDNEO16kJ3xnozybfjz+Bpc4AUQ51ZiiL
z+DKOPp4QooBSgzNWBbhwZOpUYg288ZJPEZ7ByfYC9eM0e/lfTeeZGZIo9fjApv3WF7ekxc12sYX
GUrc5SiUNVtmaTeJSX+OhljZcuSxTUGEcwbyk4iE9IMJTa0L6+HmBTd41i2ZSmxXMeN/bDUGbyev
xJAdUDxmTVEPUW7g+AtloYLFHvHt3CMW4P4NfIGTi8hjSLOUHkBPWr0XgV+CVKlor4ZfnYn6A8Wv
/oDVA9XACKZWOBubPTJRsgP/PU33uAocPOpwWz4ABBlNwmz4jnv6+sTSBrcAxTweIQLpQzMprSKw
wCWmoit+FMfmk00WCBM6oHA9OLPCSDdTbBItc7Mk8kvNf3Cmz9hhTS8iQ0z+GHKUMNk4gkD+pZXO
myIFf0Ft9XM87b5a5vo/Ece664/r+xROI4C1U+HW2KUnLZUToGXmbQdfjyu3cJwhWMNYLYOTsA4+
iRKTibShNeq8YhTRrJmbzgxvxI72og3iCtYc4JWl9nXyyhiSUlh2e5WKOz6AX+ye9OPhzJIxufdj
qDmPaCFwXwwN0GruV7qnrYJlcRlFuuqODlQVYiv8hRwhjgrniheckNYFiVCCnHvjgvSS1jVw5mAO
QFN/oEiJPeSZQoegVJcbH/cZl5OCNF5UuZ5+xL5kK0ccoP46VCdye/RwUjivs9lzkkanlPlMugoN
ZYtGoboOFrLi9KSN+IajN9j0aTTQdYFRK6ZCce/Q830HG4LkfqXvwRM/B9AFhycWjtv8/0URtwsF
pN0FKxuKpvQ5rnQaTsZfNdEzXiLDyuGuvkbsT9lGaCUb6Srk1Gm+lIzzAjrQC3lDW4gcKGQ8fTjO
n+dFClNsEV4Y5wLCNL40EIi+HnDpnBFUqacLhslBZIWJ7czhCe0IMxndDhYoryTfKVMTb1ceok9H
BxtD3jMVvyq2shkDxMKByXtiz/GSR/+EUXNCjArXAftXfKaFLXY6atD96yhuJiMDvwWufYDuSm98
s8+RhcmYhdYYb/gO6z7ifkWwEiNXO0YuDuSqA1t8ifbPaIrDVeA9vUx8kUrvvrrFq3A5YQSPQd+9
sH+JnNQcITyt/7fgsSXqR3RrYgjdqvV0kDFbjuzM2Bdm11dhUAv4KIEQTZXPeL5jYN1+qb1A5HMf
b1tgJqrbDCdZZPTKaoAgwEugrToVphk5QVgUoILKqNfTibi7IFw/e/4ZUzc7lgflrce3OgEyJCze
MATOm4GiV6E5+qwLrGrPAn4sOqs6VuYtdFL3hn0HJPUGkt64L7+05c2Q3n5gyBA2jQBULhDfYiJN
YS0vRqfnQZz0bap3VM0Y4p/TJ/S+dTel0NNpdlNmwvLpJv4IVweGY+OGvYFCs4nLfvW3s98JtESC
siNWru1m9YBXR6KHe7cVwKF5TyuZYbLdgTdGqBQeUkriKW71Pad6oXkSs654v19oJ4633QInO6YL
g3Mgs7Sv1O0W0uJZ9FKI+NTPI71EDGBDMh9M77i3N459YV5DTbriJkR3N7o9bpgL5XO8SKnN3p6f
fJ8f0rZxaZRwyBBZ2rYraZFMRrHLc0tCs7xhOKlidIvhkmw4juo0ge6dmAP0oCUkAg/hy3z2vOAx
PbMrjCj2+8VDAoJCRwARzal5GmVo16xFBwq+jFkoCxhfFs5G27ooblV8CpoYgY7lxixYo39Fk3tN
0ILBXzWLM1wul8BMnmMhGV2xABl7KeASahXvo+Dg9/TevBl+V/q+dUL4krjmWML0QgpsLYC0RFYJ
qFYxqeby/r1Vpq8FMdm3dig5NKoVbEgRzefcAUuHdtKV5ijouJ+Bk/iy3nPmokk67bzCqo9Mon6A
H9pVd0tetjjmgSvc5xJOjkBxGoDHgLaMojRIlCnFhlxZJy/ikSGnNkcUqCm+A58Md4FUv8KoAglq
Zvdn8U4hz3B9pEC3tAAOozkizRbrDfkfUr0kf9RpLrM5jIYkcQRj2XrEpgJeIUaEyyiht6I1Klrv
wnmjwADgC3AELK/Wgy0C4AbcB4Tka5FbtEcg5MowEDFu7Z65AtVq3naJzG1l5ii5x1ZaLQIqDwBi
yCOmBmhY8nMQ0zKze/k0n74gCW3ij9d5W3CtLM++lQ2bKx0GpVHHDj4vn2/40kkg3je9hDPwUz5o
3HDcGWzYlF6M5fvKxdO9UefoLxrlCnWxWsPVMVrCdErlbz08lQBgaXfeQm6N5qIDxRnANlh+O/vU
phBGdqO5EoJrrD3mXmfBXF2RBwX2jtuxhZTGQ1bmmTsETwS1iyziETPS3OrjaHN274ceuxrvBNlU
Cc2eesw1+HcEKOgXic2YJvfCoImalOCx2A7LyahFK04CtIvZX4WTgc3OCZ3hpPeJBnZgjifAj4X1
3akP2gTz7Odu5Z7X0jJ1kynWE0aBtsCv50t+BbJzq2JSwBJDGpEQepJAPprDh/PVL2ndY8LkScdY
nzX8yCCJZMbw4cLPu5vtUtuFexGlNfwWbhnQECzn8zI6kiklxvIK9muk4+zGE3nzvDUtQLFA1IUj
VnGMQzMZ3kZazyvRVlYOF0txDr84J2BCLqPNA55TdsFUreEGbwF+wzJdn+2ewxdCaiKix8WJeNPi
cknWHeiYkPQC7flT8Ing0zLitsPLR1V5qc1iZDaR+azGDinZM4Q8I8ZMl7ic6+ehEwwOxEov4HtN
OM030eTOYC8chNNDMc7b4bod6m9vAMJmOnRAyE7fnrjg0kB2PCnZoe42pfVo/nTLz57xJTnRhBK7
XZ/uPe1e/XqejfaOHpwrAsAGy1P4v742Bp1+rp0az2usN1D1hlbydElYgwIlec13CvBaS+bJJc1s
wZEM6E21ABJqrfmAKgYlAEYjYhO9iKDxuDtvkJicuaUhv0xUQ8kSoHhDix4kL9IkevANEI2/8bXU
O0/Ha4m2gCvbXWGFzUT45qh50riEbQBTtQMwxJe8NEJo/OUq0UJM7eibs+oQfacOcGd8bTLCcINk
Hc83goKp2rRAvQ6PHabjfeUvMRjvw/g5Od+db3V5PjX40LzbDv7QlSoa//J8RicVfCecQgjMY/2d
kg0nv2B1Z3pVpvhcXwJpLAYzBv0ruNhCtc9boG6QWgtfPHXoHac2H1Q8YasEWPCM4xLYcduw9I2D
uYsW2RBZjnlJc+v1/CWl5ji0KR5k3K3O5K2ZZGLQgY8G4giM2fllgprEQcSOCiSgKxPsJGe8dvbh
6vK3XG/4OAJMMvgBTOwLNtq9N1wQ/MZ9CeF1wLryF6O7HxYOX4dIyGZWKFrIWIMlRiQX48M3I0Q8
oL8s+i8xV4CGYaTlxBFGmtlQYvvX7rCv9BzdcyvT7ASJXwwqxvJaAufKbEwzL8J7xWhieXlh/6/a
fxFk9pOTfAbytuffS4is8L6yzg+CN0JFOLYSpK4BV26w6B0O9647tPlu3JlYygoNmW9MbyPo2M7v
Etw8jywzy2DC2BGdy/Ec8/osHF4bxxR4bL54jRArN5MNl8m79KY/trDpWGsuQukrWRKZTWpYIA9T
F8vPecCF8/H5/gsFUZ+L6T8UO4sTAhRNPH+mk5KF19Zu8JEDgOZnFXnyaPrfEG7Sb25M3COlQGuy
ZAseJ6nEu0Vm2GtngV+tVcC+vIFmD6HXwg6FB+SzGCmqDVDHhdcJ+B7Fh/25BNTcsy9LyizG4Gym
3NhdCQBuRfqJ8ZsO5Rh4EKx275seOlWXDrFHF5l0/XUo9dY7+uBE44zlOaYqvhy7gL2nrUGBwnZF
WenQHGTFGJ1YHXxUeTK4iE8jufblfp0eHY4i/XmLJ+3xvFAX1fS+poAUnc5wyHY5luujWiiR+0BB
yGPszFYanTEgWFtQ05KGzkejPQhnM9lFNCjjTF2DRTIreZ45lBpwOec1LX5LXpYh+iL6z10fQ5kl
63ITEwAA75lEGc3u/O2TA0QN9Pv3YAmgZkzkVx2S2XgiDfQ+TjvwohYLgWIzNapv4QD5hzACchHs
oTFNuJt3DHIawlBIULzgb8MPGWyO6GerbJYuZNGSD0JmJohAs0iZo9kkXugFoGkPj8VjIfgNHIM1
HYLdTtTsERygleyG3nlOyGJuBJ8ABRYiafMd+Q3URUHpfUSkDOAQBEa+oX+/n5Izs28RLZIGmiBW
ZsbHQGuzp/J8UAAPVyJg0MlgiZxh9iFfB2RLob85uarHAyrbevUlI0SJqTPSjTZRBsB83qEruMEx
M8Sr4BcfT6B0wqH16eWgSgCv2UCDM3GQTN2Nrgr8g+vZr76qnoEtWRcZkuZ58ZwPL/c1nDrVplLp
vOfpVjTv5Fs68h4Qt643AkhTg1tmMZxGYdCWyUWYyvp5XRDu4Mi83FyBossTM4p57/rQvzcDEaaj
jzZtbLb+ChUl5DBe7ks/hX49TScgIVSgu+w3WGwD1gq99RH6rgDDK6wmrqCdQV/HLrIh4RCBBGZ1
7hsg4HQsbu4ecS5fgb13X/u3xaNnw4ULzgsz+Gj0TyCb5hoteT3bj/TW3lGvCPTNJTJefm5Ct4Ys
l854m+ci/9iiBr+ki3gVeDGSSu5wTXfFPHeqdXgaTvPVGyC/cCmWD0uaypR8H04PS+/dYKq4umBW
dj4lA2urJj6rF8McBHd2AB3ZJ9L1B4oukjuE0vhLvQQK6Gg5gidJ94LJ0YQXyZZ8wOYVT2DySFCh
fTJregnh8+R+jabiZEie0IcX3XPHvJcH7RvP9cp+hbxH01ayz01Q4AIUVGEiT168PyPcFu40WufE
1YhzCEu4zFD/uS7oxdEET9LiXRsST1/VabwbLSobBmIE/vNt4bcMV9VxZHZXnkfhY6N7uTVxiw/k
cvAplrZrWlTX9Mc08cvj4LtkGJJ49hhstRm+GVoh8iS54bcMdqX9PDTr3IRvifj2fd+tlKc52L9d
UM1T4YS6yOuawvq6JgfxxJ/vRvSt9JRkYgwQbICHOlMEnIr+e3eNe4x8j2DDUchc8aRuGy/zuRBh
0sP10R5DlQANC/P+WfYk9zVnlvwNumzW/zHY4YW8D5joDbIxPGa3+sgNJpcC3UaZxX5g7+HrGWRt
XgxVfsvmOkb0oNnEXrAqrpkPt301vkYfCxz6XedzZlZONYvZmLOhCWTYiDDhEKBXAyif/Kj5Jj0r
zIZkukVORK/XCZoij7V5LxWbBP/4SEiJSMYF2JjT2QHs3fHnY07nPhkV8MIbkmMgfC/d9rEWSExu
o3U+Ly+vLfO1erFhrnsvUz6zhQtvj+jAG1WtMymh54JsG/JITNn4qpeuRTQgNDtCbgXfi5As2fSB
BudeEFv0MOROQLeE+aKnEXYydx3vift8PuXf6YybyzQhT+PlQ+bBKQDZRiB1N7orwgEKHcho+04I
YPrHRITT/2FONI5STGo0B+KxeBWtRoxpzh4fnGAtOhdMTmt2BfXNUzidqMwsuTPPk73IURGqLwEn
1BEu5pe8h65Hg2JOhlM6xgC2EUAiZwxSiqQgmdDIP0Plx1RIFENnHaIRCvdQJRlKpMVWHfr9Ey38
tw9YyI38Ak0scpZmtXst6m+Jys6I2h7r2BAmbLwVPWc7ed8gH0zjw5Zd/Fr2ivMwzD+J499H1Fvm
D6vaw6H84NYtWdp+iirO2KjJFEfb+Ku7qEdFNRCfd7p54WfXO4S2qbAgOGipnZB+I2ngMcsa069C
SZVaOUBBztceES05rQ0G2SxIAD2myiw8vKhirc9buLdPf2DhiuGR7JS5Arex5wfnRAjyokZAcaRr
M81Jt3iqfRZBV8ACre7z0SKijrQYfFef5OVk+kIYJ0P/Rp3ATsSqJ/Mc3jKW8TmrsWW4ik61IMDT
g68MAH2g59tsXm1J8g28TICZ3FmRbIgitSB7iLoawtHEqOT0KLsc1aNIPio03xjZFNASfVvGgDLa
Tfq1n2hmw3JycO4bmnnnHDgPxpkZdqeOemnfench7xr6/C89pbbqym89XcakwSfFxxDh7mmCCBQe
gGYWfOoQVIZojo6qXThoKnt3F/ajmW9UN5uHfjJPl6/5Y5mfkjWcystrnjMgD/6ghPBOEnIhmnzq
p2Zk5Pgg9c0JZT7yz5RCD5HW006PwIZrbEwfgJio/m6w7iDYrWj6YFl1RFsCUhIv4/mh2qMjNQYk
2ghxluSc5ky19e0Stja970ovOxZ2hT4AiEW0pAaQ7cAr46Nu3rsqxF0aexLliRq6I2P64ILa7ZOk
B7iAERUvI0z7JFt1Jl1paEjjqSYOGDm38/G9h2rLw0gnr31N0qw2mXom0fq8pJMBlW4SbUj8WuTk
KpPUq4f9uGWMxVrkudG/dhmr44DRDJynKYm4BfBIzkkcXapctrJG8Bu3ZIPjiAqCKcFvu88B8CH6
0c168O3D1Lym99l6eueAfGI9IeHdQ2+AlauHntIbA9tM9DnwG6O4iMdknq2fiHlQnWDooJq2k9ZE
OMTC7XG7WT35lf7kdHe7PesohaEebImCC8sroVFze+3kQtREjYrctqN4oI35hxvRty9Bxk0u8aRg
bYvgvaWVukmpdFDKpCi7SFELCBCO4j44yZxbAz+5gogtcXPszI+m7VduhnOWOQHaCyOIoouv9dRl
imP6dC66PKFJ8MXrRwukNlZPvyL0o5BhSqTD6L+zsnWyfizZcyyv8jPZJ5cX3SYIOwBBt5J5uL6X
+oDs+Dp0+117doU+WT5cxVNyDk2fhUlIX3Qe1PBERxRlU32ieAXU/21QFNy/Z8S7S8UY7xOPWzFF
7motTJt9i4vG3l+RS4gMftN5cd4E8UcK7bbn06fT+wX9Zli/7xtEOFyswNFItlDGQ1anNUABQ12V
P4Xja2wmwgzP7rknBS2gJ8mvqE0sFuvlzjF5A/8SBw7pkjI068S+d4ZQTN63Ys/LWpodRN1qxub9
YfZ3lXIfUo6L+7zod3vVw2bzaSTqQeBk8NCPyS0fmuMdncXYJIuXjIgZbIDY7tCojupCLfuyJfIz
SE89rQr2OZ8Uq0qGmd8gsOZ5NNFSW4kp/Wbm+2Fm+yGJ99B6cZMv8cuiNvHYPujlqPBxFTYZri1U
aP2NhcaAcXdAsGzf63aKxRHMUHAEvKJGl3aym3kJUc3ALHbRQjmRXFZO9x1DU8ms7Qs9B6oTIVHc
WiadSyMADbp+2pru4EPoXVnUxOhGQNx+h0sVTBqP24fZT5fNfrACOy+i4Fhvy+XAUVGpyrw37nfZ
f1pyTWvVll0RsZTY7j8LdXLUW50Rfza77yeJPFM7xTBXCXI+3t/ZLr/Ka2Wp9R+vL7Vp09H6bGBM
qIfzz9AJ1zTzWf3dnwTL86doxidaH5EG4cibarfoxLzg9DkPtuGa/cS2OwELILHKAPdrBopok3nn
Ayi9NasMFR18Fg63yZ0RDYOuj11jaau7L7ihf/bVA3l4ClXQMFw6NVimLYYWlnI1pVbEFmbMhYCN
+AWfeCGKlnjI2NbBUjAzj9w+xWUr7A1h8iFc6aB1ykNmXGQdY58vih0A2SBEfipZyVfRHc5aCgai
Mf5uAPW/iNkZlzqo5BQWmE85sniYI7415U99UARS18o+GNLT733EgIifH9Df0ekdDBanftF17HIC
RhlSsPrTkt1HqLdXHnIyE1zMdYKvz53IuT3uY5OpNMsQQE9DjBkppE9+VL7ePcXo9pSIiWj6ymC8
FKftw0jcnJyY95w/9z2WXCRPDMwxB9kyvOVwRGHNRwinkBVELo22iBCmZvWZoOJZ6ODr99HXmTIx
PhEZdzOZcYN6TceRHd0JCBvJUXbNrhoYb2wWOQ7iI3GBpVs/LyQFyS7iecD/lmA8s5WNcovkEcsB
LRM2PttJ/UQiDouIivKNlTncp19zNIBojl2PQjN88hDTbWc86TAOL4dxYk7BSpYnwH4escTaqZdj
g5RAabHg145AzOFOTyeLlqevy2WYGx5yEA7e2mqDqOLq6TC4Ti5mAWN2Ii2phfDm1oqpNNI6u0u9
bafz+4jxi9T0NriOsPbDfniN6LjVW9QvnBtJgMpdJWgK0AJgfKm7vm9qtMo+75OjMHQQKaKqc9hn
NDQA9oWE3Tp0EMuU1PeP66r2q2u04exleb4p/A3u1BwLMtS+NtEmtRvhWKB7yUG3yTeb23nO5kZd
2qnd1nfDjxtLl4WhU3W8sSpusem+1y+DUTr3FmyUZbcU1/nhlir8wCZzMuOGngfJYnonEJKW9VUN
IuZV6zfGTEicfzB4twOly1K7iS7qVXNOd5g+Ht+qr2zBXetH9o1I/07Dls9vhMYsAFGVp4VgcEtS
Bro3CR0W5q32qfXsxgP96424oFm7ct9boZ1wl6hg8+3wu3uuS0G/PZ2b1oAJ31RvmM9m2U7dVf7S
EQGl+vyl0ak8oUSKVIKZkzwwGqIzA8m70gcpjTw3/OHX0MYizu6Bu1KxN9LbYoXddTMnMpgA711+
PTSTwqsymNBq3F61aRSvkvjKJ6Os/zK/vsC8ZsZufNncVmgLJM6KsbPE435FdGmEQIS5PTQahiwe
wbQKQLH4jMbK/Br/Zdj+N+2b6hAWwVCUhL63/keH6ysdh1HcJc1W+qRcpb+81qZJ2x78ZQJP+k2P
6r/e50f/rvQKOilom3a7R4N59jx1ERFjGJjNpp1tbWdtOSfpNn8CsKJzg5aTlhsSL1zXX/2NGfPf
rmbwfCNIuJIsjaBQ/LjiKhGKThkyMf8azF6veUMzv+L8uSNX7FtR/92RKykqHaxQQ0TmfaUfrap5
FIxfw66HtpmzD7jC0MAGBjKhS0sHXkQpnC1Df92f33X43/Fi3nUkMNjGQAa0mH6q75/zZe1IVXNp
1JH2qogAa/CjJE9Ax6/KvyAgf3MP//lOox9Nv2o0rEF8vBpfeXmDGsdZJOpKL3++nv8OIfaXIzEL
MRoPpfHox6AyyJ+3fC6LPhXEWRfPlWb9fxkI/O8O+Pfb/Bh7asfFuYplKNNj8XbWNhopmSzWjKQ2
B+Scarsu/zKALfa/8T+rg2uC5sKsFZf27+f0GlT1qIzew1lNd+twg6/poONskZs1qUCSPRjjpfeE
fRE/5mxUf+ml//19/d+3/zlKkL7H2UDWSOAgMUa2W3GgGwb5Xxq2MSK/u0watYUhawFa6o/nF5+7
Nh7dBQK64z4b2BGMWoP+B8D6NKLOSCCswaSSEaHHVF9PUN3FSxMsnLjDFj9riIoTVW5A/kgXUEVX
G+/Ri9JEyyWBBx5eZqUU6/rsFZWoe4QsIb+MKfFF+d2/nnLWgyIBNbDioJqJan83B7ahPWGWNfLI
UOmfY0ufgi415vNd47i3vumPmdZtG+juqtXdxvEMYkzo9pfHJxEmKWxGH+xdfir0YWfsgCm5m4H5
taJtsdbD7xrxRsZGI/M8ZmQysN+z+tdB+fVFk4QToPXElpe2dwN9EVp4DDE1leXwROXhOf0q/cT5
Kl26oSH70ygx5uz+m+X7vVn6xxP5sdRLsew5upgl82h+zGpnOzxMHAI8Vbe8nReZ8cJc/c0q/Xfo
le31j/f8YQrfaavGzUvsfCGbZzXOS+QrT4IgBy7t35nx/z1m/v1uP7bWu/sfzs5rOW4l2aJfhAh4
84r2vtls2hcERZHwHg339XeB80JCfdkxE5o4o0PNqGAKVVmZO9fuyjgSL9JOOTCttt5kMDWhFwN3
P6Ipa/n7CnUF5/NzuNGuFsRi3Ho+5HzTX4bpvo05pVIy0gt0dXQtaTRNEa8re9oVzXbfkLxLBg8c
jVYhBRF299hou98vSb76dRuqCF4ICi7d/j8XF79pLmZxuQySnemziZaYMgifWwllHdcnXrb6bh70
wzazZ3Cqbixt0tWl7dvooxlWN71aerUp7koarbB2w5eS0+/gERrdxBN+7dT/rKPfBhtNLVOMUqkN
DHYh5WT0x2qaAsDUu5eAUrvT2DoBcFa/qzKJnPwRiFKT7i6klXrygJ13uPHcr888A8aDRnAhS6PN
1+uS5CImPPcNrQ20diC3p0uptOc0KVkTUOSJjXKN5vnlreX86jprqnBONVpw2Cx/vnFZicDbmqyz
IX4btvsY28/Jaoc8itJLSZ7Y+LNy704AqVkfgWlQ+/Hedzt27NfDH2xnFyfS10ib3kjmvCKmCOez
l/Cc2WQvFRJXSbjK7KHnf+nOCdy9RXJZPbJG3eo2uzpvv93F6FPSLC3XXM/pNy3+StSUyRRSLu+y
G5GLdPU9DSYXcFNNmUjp59OK4iRW+oBcj0Ixol5hWgsaPkPgjYxoemurla6+GwscFORUWYT78nM0
T0vqzmsjacAF+TRreII777pFUcLDpWTryTuh2ekaNuPdHy53YlFq/18m5rdLGE2PSPC9SuhLCRqu
djAOzcR8uKyHHsIh3kDJkvwp36VJzWENsxuWyUEn/vslXN0CaEwbIm46o8eYj1pz5TxuApF4J8To
kr6QLe5GNz6DKycM1mILHPwAoocQOLyKb9FvFLpNJOd8gNONhArenu6a2XM3ad9pH9r9oY5qr0ho
H59kd/ZEXnHw67jFQVSHZ/nPivTtGkbcDCXW6zbPFGHr7PBxO3jneB/vaQWhVSHEG13Z5Jggqxkm
jM4RDMRjcBQ/c90O/vZbf4P1Dx59qH/wUFbp3Oj3/pGEfYByZ9Gi/CBzuTTnKXqcjY/vbLArmhtz
5Qrd6uczHMX1leh1Um753UAAlOoFoWFgPRkObUYPLR7KErZqC+zwGpX6+VFtT7/PE+XqAebb4xt9
LU2jlb7bEZ9k0910p1JLdFbU0CbW6RSI9qKy2bP2gX1f7fwpGYLNHU0TLSvq75dxfVf/dhmjJcIp
grLzJGhiarIpqrumSKZ1QrKYzLRKa1lDla+Wz54+L9CKhcFbhKQ/odOp2xb1nRmiCBVvRVHytUcD
2F8bULyKZnwhmr/Nbt8Xg5iwQqb19bV4oRSFL224WR2tCckpeyYsqomMQHs4LtyYFOq1NczC3QKG
Owgb+mx/flh+1OgtcUa76eR1jhQyIlettrsaiQqUmo4aftXQ/O/R+pQeCvEI6a3UMKhTjCVHtlbc
da0xVxPjSQ+prKgPThnucIWZyJlqhxjv5Yk0NZXPorvr63h+kTl75agwCpCx6N66Wt0CtfYaQoiC
fhMkPEnxILTipJeViRakQB7aG2cX7dqKBU1Wo/UXcOk/dh6VFzcloBh646sTTIa7VOyWJkGdZOrr
okjXpehPteRd058Nv70zcYgS1nEfnRVHmBctCdbe+RTx7YqU4LlQ413cGPuL2u+cNniJrLvBpKLX
UEtHPRXQ0NkWEXZTqrCgxXeikdl1M2wTAn8px9gIJjhkSU9+g9xJ00+9ZHwKzn3VFfdMs/XF8VZt
oC4Dw0WHJq+jgoNkGe/r5GKHCroiQO1Bt/YN2kCTk55f5p7TLm9+utd2byDJJFZMEWzQP0mVVg/k
Qiep4gWngWBp4lTfPbDb3ZqMVweyRNIcQ1rln+277yu/FXtAuKH9DBHfXCOIlJPpn6CkuUQsbcTo
9CKez6vVYot33nB4m0VvL7O3N3Ha0xVhU51VJqSTB0dTSE9/b+x18r+N+ooOQsVU9MGD4h945aWp
wsAt2n6T9fvQQ7WTX+zMl/6k1Hdj1HR9sLuQyjaNcN4aH2J7Z7kHb4DK8Pm6jYTWxPrjNy7ADnLI
Ei3KFEG8VJ7r1lPbmjei1q+odLRh/bjaUXAQ6GncF67I1YKcCig6ygdBpUSPTEE0cFWjZ/Kini5d
gGztKcMV3HuNqAelhnY0rOTGZ3ft9PDjakYxoFoWlpEmzVdiZOpNkgPmzIO/46t7MG68p2uHB/iz
IHdMrCk0U5V/rmqp3wZxI7ndLnu+zIQDrarL/EPGTNM8IArFKsich+SRb7H0r22xP8YdhQh5bMa1
3BGO0eo2TdfSZohAqzU5NPrmZZLYtwKjK2uZTgpN18lEDrid0Y1mgg/aoM7bTdi8JdZdxroa0JeV
TUSjtzEyvrF5XvlAdVUW2aPUgRP61cX/baNKE8uU3VAmRrmcDJeD2AC5dXDgDZ88Y8Byug19OKBH
HEoLqnLCrIeqf0pmIM1uzachXBnP7u/XMtq53LQuyk4P+22fUa6Wnkok9mpDWQT1p0Dl2i5oTAF1
Eh07eobCTVCKk5K1+fdHciUoBAgkg8mR4CoBUP050/IgdIvcicUNeIBaWPMUvOBeLXfOrfu9dvb/
MdLo+0k9RYycBLTZwJfc4YyGEAqfd3t1quzFYi/N3pQZtab76eYWnuFazERGk4zDgAPi1Y9CN7V0
BD9tifHNhTUP26X2R9gLyIqQGk6o2eANG+1Qn4IvcrEY//0B/8fdaPyiTb5hScGCit1hFPtXleKr
TRHyUR1yadG5O+ndPcmfHZ0POCqf8bCXJyoi6LvuFa6NM3eOzt+8mcicAYMBM/nkUOSZBjIS4WSp
nuWVwcUny2pNQXsv7BPFzsk9Kpx6j+2pYBPZyZic/mnKibgZvKGXOEDSV4u75WbAciMo0o7uNHwm
hKafEawY1W8k6DtxhToCwwQeTIv8aKgNskWvVfS2mKLT/0HKt6dwDeDqQ8YYgy4G1qMS8xJwVjBF
wFWuKaN5aG9daojWX+Gs7819tSspJ/mHC4YMG3/aYqSqnIfOdPOEgzUXSKHe2jqw+G+dpocv6LcH
P/rCwtYqorjLJY47DvytqXf2jsmZQ8vUh4xOgYXaKLqLU8JGTLfarUX8yvDMN1mGIUaamZLOz0/r
Ap1GyD1I0WAC6i3dA3NEE5gEL7IZAxMaD5CmdI5H1dFY/T7p5GHdHN06YxMkstfj//JFdPu20AVZ
EWHMkyrnYjpY85BaOS0+qAZvh7za3d9b8MAr6yopezg8Q+oCPvvoVv1MzsywGpZxzrSXNZUrVs6o
u/VCryxWQ2XAGvDkGBKO01hxLKe11sjBmRZ2mhP3NNKvO8yBZ9JdvjWf15Pgzj+UT8y03x/n1TdJ
uMS+QR3ynyRW4UZCAimUb3WlTnz7bM3cM1KaGy/t1iijBTLqTUNRg26A1VAzwMGTfBfl9FuJ9muV
OFKAhkaIqiv4doxeVpl0YVInprzrwEAjyf0r9iTYavAuSAxKW53//vCUK0HngEZje5GHUOaLnvZt
LraSIAZ+q3cbkiAT3SGz48cTU3Tp9XHsmD5Go6Od1Xi14NJJIWqFwOvQcjVrvSPSC4LqITd1xGKV
udUTc4eJGR1AagjZ+WQYxbrPlTU1zc1j0hbLuqQcJ9Q4yQfhX/PiIErC7FoxZ7mVPV4wVP/93q5t
apQALSIYUqsDa+7nNx5JseML0cBubSa76UFbnldWMKHaY0wWE3tCobx7KnYIDW7yOq8OTVlcFWVw
ncMl/Bz6krCfijqQys3zfNftzwe+8dUxo4z7Ik1mk4K99POypKZ/M2945biPFy8RFBVqhW9+FDOo
lhCZgYgZQm0eLEzMLRcZu7ssUE1F/cRvolnPGab19Bsr6rXPXwUlrzF34fF+nW6+TaQqkPIyaEh9
sMpgMVP66wFnDrrgFkj9CtAPnBazFWi7gR+tOaoU+F6jOpc+7s4ZJoK0a7ozWZ3DqCtLRMb4mAyA
oHVAlwQyVGfiSrTnI8KvjDlW7G+4tAbzTANmEbpb0gjlJn76fdpd+4RZDGA5YiyjcUQYTTtXdSyp
jxEskFDft6vsXN5F8/Cvj8N1eWPt+3/GYs3lCM36ro3ethC1ZSC6F0RxpGURxFMwGDSV/tyZ/H5X
X6nW0aZl4bqLg4gGQEsZI2gboeuDOG2lzcCuL+ixs7SViDc7+aWV2+6GAlZdqA+a/oFf0LoJcM8S
6geZXj5U6yKg/yC6IAmOWD2VepVC1h5SF558eVLij+CRYqxX7S95OK8bIhWYniFt1GjQSlVDjft6
AUoF9ZWg38OXdPF1BCgXRdQ+xFX+x++xjcm4JkNeWYI3cx1/xiFBDCwWI/EWUW9Yg38+Cshu2Pbw
agG8/QOf9ttC9dWWvaDfRlMZdtZcmEDP3Gf78pis3Wn98vuzt/5dpH8MOK7MMcuwPZYcdycs00/z
Tnq+PIYnFP1gAh5g1kvNPF+7m3zvHZu1uFdWCqwZ61Cdw6WyGQzVYv5UeZcOqMapbG7x+13DEiCl
7578U7uVZ3+Ke1GlCSA5RAfnmG3y7JxuhV27du6lO23Hk6XlxJipCv+t7VCeCneoZjMM0sKDSVvW
Q7aj0wuxH2nmIpkF5J/9s7G21s0qfL7QSXHfhZNetbOdefJ2wla4UT3U/41xeEJ8AXgbyMMaNNo2
o1RWlU6+4Mlybx3qLUYkpQ2cfJ2uzTd/02/hPBnv+p15px0g3jy69HegqzrQ/Z4nJ2lz2QVMPPSL
h3wXHYCwbD1wWOdwm5zUDVM1uovfOX9t2OmiU6GDO8nniK6IEA8Ya61og+62QyMfAtidZWx9ut6y
nXGMb9zmlRQRt2niY4QxJ/myMYbdqJTS0SR2NNRBWCWf6qePY0jcmNj79Xr5+VfYkjK6sbBfqURR
ExaBOGLQhB5jLA4yJR5up0jdRg7uB+q4FQDXgsRQNYtC3w3G7ljnhLUDpe1NL+lxePt9+l+Jl7kA
jeEVVSVD+LUIftta5FwuxaihPqNQnHFewcpxRj3P7SMHBX+FBmG/n0yXvw96ZWXFFQXneMpOhEf/
WBo1oa5frBbMMIncTP0M1Tt2FRjC+OlMEuBfXfN4kwX87x7KmLDecePlNkkE/owa0q4Qo4vuEYw1
b15OTy4yHmnHA/WUG2vYrZFG4WxbtFaT5BpUeeUxTE8YoDMQRiA3PY+/BGvjxVJjv5BIIHHgMUYj
pXlg9FkZNxuzDWdgRETl0JLmrdqFjHsRHfnaQe4XlohU1XozmEEUjarWW4jZm3+hE735NMhj+g3S
H/L78eU5A83HxabIJqH+C8VDBJNI5gtEcxn0D2XgTHq6q3+fDv+G/6pIdgJVnqnhAqAPK/T3KRh7
haMJF2lTqLM0W9Rqss50GhbZcsLLHN/MItRuhObytXf0fczR3t7El1AUGtXddXcRNplDkc/dFRuS
CvfOmhArObermI456eRvK7BSh+Kx2V5WkbcyAk7wt/KPVwpJ6uA/NXwVsi4q5uhNekrqiUVlDD5i
1batgTxeZiD4SDkY4BqEB482l/SvDCIKm6TTLaMeSkb/brsSix81Wj5JRRqrwsrSTa0qIK4CNj9o
FXbPwiE4UkfbPz/H9gY6jalN2cB8wKrZXG5tLZuuVv7rdrKPZsWEnmL6tLH0q045CeKSs6K2ZZdY
ovsCy/4q2ZEw7e1z+4dQ5B5xu63/rSFLfLwbE3uRRfYTnaoVG33wOPT7zLwTqLD9W4sSPzMmDyFJ
32zR2Z90aX/Swp1MsIjpSPW0D/eby8Bc12dLmn6wGFkO/gcX0Dy/z9ErKXlA098e0Cgw9prATFNH
AcM+6WZDX2U0xygEHSIymnxOUQzp2K3zxrVZMRhuybI8LFnERT+/jKqrNMMxLrQJCv1Cp32rDJ9k
LkFwHjoDk974jwp7IfT/yqo4s4LnmpjOcM9VAUFDaJcO2KkgoHCgUaUShZvP5CvaHq0/GGqrMidq
iblrDcmYb18uz4SVTpXB9wF/d1pxSvmk1PB5oQHSlRdajD/nTkKk3c9KbV5bByl4kMOVE27K+o+U
zwrvxaMTwL284gh+YXGSkjsNaE8DPkazI3Pt+659DtSHtGlo8EFZHvj090Cz9F8sBK5Jbj5kHStX
QH8cIkbZpIMDuaHyQe4uD2CSgtsBphnPoraz28tjUiM6bD5qTmtJ89AGwEkE7/NircrojSQI7NrO
dsuHNltfYP21GyHcabC5sb4BRSBBWRPmUTm34mlKsVWYFAC/sHjtbRNSm9a8eMkpgylTzyELZJcE
qM7CSk4usGxTsENwN/G6pk/cuOurFyBr5LVlON0VxozZ1mrnlnmIAdXEKXlwMqBFyTcF36tpVdgk
BrQLdxl2SHv7fdR9qIjjfSxLMtda1p46zft+JmYr55b/wLXNevAOxcFdxHSRZNfPl+xqbSIrXtlv
wuhJ44kGlJRV69FC1RXTr5XHD+xtNysWV075nLNVcTCWtBCQjBMMvpu4xEXeYJcxfaa8/lpO4vVq
RXoBdehsRlXGXt839uTullzkWkikEBJpX74PKnYkP284My5h08mpdtbszbM42R0EVHqDItMeYkFa
LJe3AqKrN6twprVQ41DOF0dDXgROn3KV9+dnzKql+e4PTD36t1HgLixuuNy+rIdulc8lpdG/v69s
V478g0iNIHBY+hEojqSJuprqTtZzu5tNN3Rrse3au7lkk1ZZnbT94thOUMldtjho3k8+N3e/D39l
I/4x+ujOtbYrdaHv6GDtlhFfbZKva/3cyqCRbox0RWfLjRoYBkiUREzyMz/fq1gMYijZGYrUu90B
czK0VvOVz/M1MVSpuDt6UP4+/n5/VyqLw6gGVWcdkzHla7Z9WyMlI+svUp/2zON+zrsVbCgPE2fo
aZ3R+ju58TqVIXIZr8nfxxvtGT2WGxRYmUpTdnFzsTM/X9WHc7+0FzZgpmaa2ZOHhyWNQPfYuIAF
37+J9k1b1CtSjZ93PXrWZG+CEE+1ZhPqxkyBwGSW75pDRJUrd8aFHvYkumw805yhoFmUhHkYx38A
BC1N/9BocAk6BaMMOsH0TrUbEyE+8P4sCM6adRDhyeUJiK8Sqi0Y6crLp5f4URaSpXwxEcHgVSN3
cPxMWQK/ItlVGWw14WhF9wUHjFIQ5n0IMNFCA29YS6GuAdCl/kMRV1PF7w5NHK35iyaeZT6pOu1r
be/PYz1c6Kly54TQ6fJ6W8TypFCNG4l+WRxW039eH0B1DiiExISEPydp7uuF2AdtsM0dXG2yZm5V
HpWt5t7x4XI37lyq3A9RqzfJXOqat0AStiQqQaABfk66VZIXS+1SLFWRTmon2NXCW2o+dY2waZJu
HrR0xBO/ZjtmH3XWtLRD668Knx5pf/gRKeJCL89CtJQRlKbd3BUvtg8XphLWlEVNrKwVAL9CO0Vf
DdbJhBmIqD5JJk4hTlX+x2X1IFn9OsqCuauad2ngravoQPaA9Nyz2Z+sJLSNSzvJIXVWxlZK9WNf
hysNZYXqprvMcICG6QNmKW52jrcNix1toVa8qnBXvcgmFrFAaFPxKXGdo6sRWrblsgbgEIIqzsuD
1QMyussqbO7XrXlWBeElzF4pKheue2jBkUqW9RaRTLm05cIPaYMsfPqO4auReDN6dSq4YCAM8N0p
bhb1pwyBVLdmokcdT01Wsg/GLQjWbgwdtZ4XPs3qlMiF2p2rNDuqtT6JZPjbUAQyapse9S1kGVqa
nSqPLgaEzj7kovxDozk5Pch+bzfNs1rfO8JDYcawq01vM/w/hKSdxYzBsvwUkwEz6TcusoMnPqsu
BUg4d7E4d98lCV2Z/yZo0tye48k7iX14EPl96TDoXQrGvjrHA8OPs1XW9RsP3CaxN148NNAruyJ9
T/1T6eLi4+wbxMN9v+bfZjngjawGERWnfDDE0po1qfpuVicCSUY1WrpCYA8/cNxX2v4inyMK4Gde
r5eWj2D5+xe5bLdRlyl2XaAqc6udQXepYznT3xfXK9JElhlL0viPaZGjGi0zsVNJdWAGPQZ+xn37
nADUNuk5fYhP9TGcxTsob+rKmV+eE2lBc2n/6Ts0pUwEc3IB7fC4BtIpbCnD5kv91TrfuLhh8PGn
jK0f+iuER5zqRhfX+UmSuCURzGYoVIi7eEbHGc01J326sLczlK739HDeD/bf0/u/d//TzoMyERc/
EuYqD+rnUuKbhUIYHfWbwFzwBbdoy6mN2uxRoL4e0+KzyJ+wVPElbd8I/ZLODwF69e8PgePrtaeA
87yMhbVpYg768ypkwdBLUSn686OwrObPDTiIAWY/O8AkCqfAKOG52f1KAEDfT3t68ZeH6higTqkm
2QtuL9IS/B2tKY7Nz+kaJiPK6UtjH833QN3b7SFfH6CqnYX9RwMBcL4gSNsDH/3AoGs7e0lhuIar
LT344OUK+2VN9vHB8ukAttYzpkO84oA/E1gRUR8b67d1vbiP6Br6O7SpDt1Hu/tkfe9Plw8Pb/lq
vzY3wMjvZDo/UYUBNoUoRyuw0QzVfON8I3r4yq2O55BOHKzrJCUVUx29w6zUs6xJowHzChpiVcx7
oEDaVCA21exw2dItDUL7JGzpdl+kM/3R2yZnTnzWwT9dFvrEoPU9OHp4RxtzDjwb/QWHxTujm7Ir
bi48LuLo+/RZOHmHeKUvgUZ3nOTe20dQLnTmKxNMi5aY4fEYLgAiFBgZzWYAlLn3CsYMtzQjQ5rj
n9tVUXdyrxo159FZw7zIenBJeyCS9ULnwARixilnYnKnXvY3m0O+umjHoxk6g1F7oUFz/IGqfqbX
fdb3G0N57MR8qQTe0uB0EzNJLT1+8Gpt2hKDWKC0rXbVu5xuq3jbVQpt7uY5iPEscNW1l7w4+rSg
O9kx4TZanLvvNT9fNSVU5AQM4uXOIEfeZ9Ekl5+gelF7Tvm57D40hrWo6+5QGJi7pf2kZpOPHBOj
tO5FDZ11SxRUa2BrNJwzNJ6EYyy6XF7JZbmQU2Mu+NaRjkVWIYh/d4MVOWLc0rjxEQ+p0X+ekymi
41EsiWPK8OffQlixR3WbxlW3aaF1WBCjqBORJUzCG7P96lGTNIcpWzJVVjwZfw4UuheyxaYSnN29
gD4FRpF5kGaQBG6tzVcqbvz9JlI41uWh3Xg0kieWja7GYrv1UcCUINgR/Qh/+WdUrATuMlP/ShL8
BWraRY88uljK7rMFoAPTFoIZfIv1pQXdPrOlDuz2ANOFnuYrExdrPmtXlCAY6g96IFeddcirWQbT
gV63CG8HjPTg9aGHKSjtW3aLn15cPfdv8tQjfiP6sTJoqjfyV1dPed9vePRlCWmftmlUcix4Fj8r
bvDcTuccM0GUfQC1nHISMC27/xwgBxUV9GR3B+51/vtucO3zRgqGHmJwMqTS8vP9Go2lp52q+VsD
fhTQS62bZCxizO/0lIKH+x9Gw1H0q5GeguLoJFSJfSvU7aXdhv2q1mdFtjbzZV5iOoDZxeL3sa5G
IhTmMXxiTvG9jRLKfkUzjVBzip7izer9LbbNbPocf252r76Nzu/deN2iMon2s0lgT5Z309+Hv/Jg
0QcM51pRG3Ilo7K4kPhCnqNP3rLPx0DFExmIrX+I5IXRsOMLyY3bvXaWZkCEH4OYBhnGcKz/tiTo
mhn1ltS6W81clPkewdkUkKkZPpYEjBElDwof4UV7FXFTqKRXzhAJopuhrqCW8VO0sOgfDrQOntTR
dd2JCx4Q24rfH8qVpjL1x0WOkupm31aO73reVu/oldkz4/zwWMYwYvEfv6x7OCk+TYnSbT38lUM4
W5iMVgSbXhwYR1NP1cMq9GoO/SE+E7SmTAbrBw7/5dsceNySnuoePhymqu/K4ulFfZ8tjif39cRE
sWcvb/7LGixoPrvnmE7r8Y2n8hVxjZZzLg5LUUgIFF7G+hnFzfM+yfL20Fr0JUYrzh+gux7k9Mi+
17yVJ+89U5dtdMdzkbJZS8c72JKllN/3l6OFOeZLRFANS3nZ3ykeVhUXDdIcR0h6a7+ITwa85xTF
ExjVhfpeuDYHLdCc5KYn1iv2oIJdQuasl1W0E8oNEE4+/fLYLPXZhT14OmA+cvoAwI1FNBJNyfXj
IjOTZrBg5spMf3KwiKcgOolSjuBTZJ0W/4T9V01x6XABufpHQZwHH/kmVFa6fxf+8QNcP/E9cCGl
UM06sRp8dKcbD/ZKKmsIJSSTejil3PFhxDNEMRLKsD24ydSXznJ5CvU5hPJL+C6YLzoItpy++hTs
jn4MVAoG/n2pLfzLkXrv75fyJZMfv2Jke0jz8GRT/ols4kJxzE6yVMo5JBQB+09f1ckfBAtL1/7j
vf85tRsK9Igjj90RVp9uv1gL8nv9jjYuyC9PA9YkeiAILpfG9Eah/ZouWB2yYYbBFq/TkTFaK5Ms
EoIol9QDou7oqKZkb2zcDvqZVc34TmLK4ArGCtOqIlaa9ODuhrykow/0+gaZhDLBfxfxeuTN/BJw
pajbmjyrQM1DmAQQiOfdWerm9Tr+kD9g0Pt0eJp2iYxEX+TalEoWuGW/W3uIoNOJiEbuVT0mf9Dc
VccUWhKsOWi7z6AH0Vx4i6jbkbnSvHUbzUKs1GDCwyILEQ6bT+69mNrtTsLi5RC9JXv2+epQ/QH8
lgCpJj1wB5TX2pKpSDfOa/cGuN7aMG+ZjekTaa7m1H0qlq1nUw7IBoofVk/yLUOvQ/ZmfQCDi+Ef
V/cYZwWHAnYNbgv5LIXLl9sWy+cu+mix65hSo3RfsJmlIxGdoYsCOr+x5F/bYkiYDfUeFg/isJ8r
fhD4slFosQjJamaK6yreAddsVMkW810KeOH3GSxdW0H5kAzVUhWUaOMdrS1V6RJUnbv1oyd3XV32
bGcX57HuPsNuXZGDuyzq3J3SpFCZMzO6q9vn36/gaxb++IYwQB6+Zz5kg94JZRSsZL0YBX7dSyiJ
p7tnSKn2YU5K3H6vZi0QvsV+sl5P7yAn/j7uv0HwaFz554MOOR1pRdY1Zzw1JvHO5TwLdX9+27zx
n5rvMBDhmG6yXKnqWA5r+HydhpO2Z9qd8S5hNRDv5cOLfGsbHh7UPw/y2zijM6zVZ3oqlwo5KMlf
XPJ97CXzLp3FljxLSn2agNbS9Q831mdKHN9IqCrXblLTqaAyi4YYcPQ0+0vu08CEV+iz8O4uc8rP
z0SD2LK+tVsd1CFxy7EHHiy+6+d8QcH9JZmeaZ7EFCuc0ZI3xT1hTwJMqw/syOCuoYkXe3MevbqY
FP3Xr54GOsQ4KiIVVN7jnTlsQqUohzdSTIWDuzwbNJHG58C++32crzf77Y2YfMWqhDSZUFUSdYRd
P6eY6ASyHl2cYOv1R8t69bXnPgHSNUkui8RIJ72w6wYjLrDBbMdddbL6J73YttGD6T6TdSZ4wqsH
2qZCA+kpytaJ8ZybW1nGwxeunLTzgYkK3lSLZ012EMuF1d9Jzn2XDy41zLIEGme2rJU7LxiABmzM
/Z5roivkXcDYrtQ+8xyFgNvOVecYEUzLO4n89u8PYTQxvp4BrIHhGCiSax+rTiiwKq2eetHW0fAo
tMHWc2PkCF1aENMJWd3fhxsFB1/DDQo6lhLVZOsbrSZ6Hray3zAcj4c23XgoZMNrs8rXur7xekfH
9a+hTFofEJ6jOec9/3y7vccX19VGiDCPuC6cadVjgU/yrWGuPUBq4hzmUK4R9IzuqJIMS0A6hJmI
tDasB6XcYWxw8R5160F3X/vgv0wO/Oe2NJ0kIidIgtfRpCX5nCXeRQu3loJWP/nUfOwtZgYJ/L57
pXEOVpKT3dj0rjxKYihFhEgxOMhbozg+M4QmLD3usRZxkglnuj9rSRLU7Y1l6srs+DHOaInsHD1t
9MjBpldapIQHPMkc1XVNpkCUH/7rmaiRDWYTp9aMBm/0HHWju5RyEONzU00C60Erd0K2sDB9ifMb
d3Xt6aHqYvPU0BXRdvhzIrpS6hVKawXbutrxqpBlJB85Geff7+fKPByiSITxKKjoRBhFk3oi0ape
Z9G2NhZl9hgBJ8jySdrcWVXIIvJa6rdgPqM2gGEmMsxwvLNIUyFe+3lfoaPXjhNn3bmaA0SYz1fm
VJ++z56GHiOyJtqNDXQsA/rPeIM6fEiMauSCf46XVGKTSEkOpW+3+3M+owoYDoqwgkg8f34Gk1sB
+tUn+m284c+/He7bpJSU3qoHS+dB/zDfnVHD2kefvo491J5Zc+MNjlWwww0ODQd8aayMQ4n+54BZ
kKupI1bBFtgb6yOTZkAZNMXrpVk4RO8xBcvmIW6P9UAnBiT++wwat0n+M/7ohXqdo1I8rcOtKO7E
eN3x2RURDV3CJtUnprKPDdxU1xT+upBSsTAV1KkLosy/kyVwUs1//9kMyliis6F0809rcBCAglNo
WKcu4dHC88ABmtbgsBBv3PZY8fyf2/420Oj7bNyuCd0+DLaI8ZGbSK9i8FhCf8xRW6VVvFANYG+q
O+0e8+KhwSzTkyn/whRuYk5U5HTqEM2RrYegrSnpo9u3PUWGLg1rPvJvrf+jAwhXyzmWiBTWhmYi
4B1drSt5aee3WbYtBXOBDmpRAg3w3Ic0fWuDfpF7xaRJ3voym/ITSbuLcacOCkDUNHfqOzUR8NCt
biwF42D966I0mXZ1kV+sdKNN0A1QQ8WOHGyT91o9KcUqFSd0w5gFXqpLZkrY31oMxjSb8ZBjhYDY
uLUj9U7Ec5g5i/AUwKxJsShwFumeMkO9pSEJi81qhSfb3svsaoUPOMfNU1ja+qe5dtbJsXsszgkN
uNplEu+jY3GOjvW2fMtWycrfd5/pW7RNZxie751FscLkod7W2+YtPVE6pG2bX+Vecmxp626krf6o
bC97n98Nyv+ct7CHX6hspXLartoVuJGl+tDtAgAsi+oYL/tVv4qX8RJbr0W/Cjf9yt+g7+jt4q8B
qX1Tr+A/bcp9dRbfhn9rVxJ//2WfJlMyKmtt4e3dI5jgnHK8reE2IKHyW1mf5cpYN9tua63jv+XK
W3pDNStYBvxGmpUrdX7hh/nxchbW+mbA87c7vHI2GrYD2kxZG+v6UVgApH5p6Ezovv6ibis9dtv4
b/i30m1vySjr5JSvypWw6B9rFMExJgPDj0BRS9Be5HmyV9akNYW7aM9fdiYAs9bQlofhv4j+xR52
EIktYV3th1/NGW71UtzK/BoaPCLgLNTrbX1DMW6pbvRNiHZ2XS1k3NWH3+zUzfArWtP/s4QKLWNw
FNw5NyTs/+4AMuuPNhRbOCXQSvtzQRZ7Sc6NLo+2XZ/PWJGbdk1EYZfGn7Zf1sjLb4XHXwWXn0eS
nyOO9jijNy95kxje1mtw4eh2tREvuuAxhsusfeggeoeYEtTPzRBvfM7/+p4s1RwwYMgctXEVECH4
xUmLPtjqdb2RzM+MwKs1d34SLX1UqyhTY5JSl+LR9JLJ/1F2ZsuNYlsafiIikJhvmQeN1mBbN4Tt
tAEhJkkgiafvD/dFp+WKVHTUOVlZaadBsIe1//UPaPsIKaP9Iy9OI8xb5B3wR5yqq9OefJd+c+xr
60ZdLwk3q1V3FXqWf+9Vw1Z0/5y4Ue5aodcu3vtGlLEhqrcCZm1OHgz6KOEQaqfdv6/xuxod47Dz
f9e4247Hhngum4N0mBgJCS/O+egN+/BxaVwenFS+zwh3n2bY+emb0DvRf3UWK4FXXpxHh0muovdv
oadUp6c9mgQ1uZn5TQ5LkCWAGLO9aPboqHopab35zSG4qi8q73JtOE0um0TCSmeZt4VdJI/sG34X
scNBnMlA952u9P0DF8T4JB20awWDYBkfd9SVzXFadpcH6/p/PHPANaQpg/2shLjx54yTbkpbY9Vw
mGSiJ+NLNjUI5QHsK6x/v9vfM1seyRyiaE2MkdfJd/Ps0DQtx7bksMIAJF6eF3ijZ8gGt3tiuJ7+
fSll/Gusck4b5FSSOFg23VN499ceNUp9uS1J3G6/7N4t10LqaWRDiTND95psOqLH+0Zvm4jWeB9p
s2IEy3jIjKpbU3rKkpDIcOHp7B9GDg3zsgq7dls1QQahpbAP41C0VRJA39ujd6NWE+0TdOkzC7Wx
zvunoR+Ay0A5Ian5VPpZ5zYEQAkPJuQ9UslM5H2hWKQ1PkCV3wjUX9Xy5XQTj4f2GM+y4o+qnd3y
Qm5GtxGTF8QsENXr0dv1CHEqDnQdPaPcOjHBMZX4sLHze6TK+HxoELUZRDjG3lEHx1C4ym7fCzO5
n+dyyD7arDESslr0GbojZ0TGYkKfje2W8KJqeWaKSa1siqn77/f+H0+EVw7chpqHBiH0w59jWdDb
jsN6SnZAPz1JS/U6hYs0a6VpDGFOL5XAIGFWVzfGZZOJqQf7jZUlybL1g/sYiq+fq8vP+7jr//WS
khzP/NzJsbU6rIIPrqAE3bNC7A3cuOM0PXgPYYrf85hroh6Esq4bEkvaz88u5TjPHsRTPKuw9+/n
IpFPqavLf5pHssx7Z8VhBxgqYkR7SOA1/Ax+Xkk9XxpWxKqatYOdh5b7okr8RTyvkxHpMv38lBCk
lpCNIJfohY90FbLzBN+d4HhrHOVCIlpervQmIU36ZmXjvS8J+uJU75LsqyIKSpKSAEs3rTOc3CCc
yhgtT9LmAvtoNLbK5MGZZyC4/n5bPz7P3duCKC3LY0gKs/NHvEveDoRQkEFDXI5hNQSUdxZFrES4
EvlCFLIEAyE7rUzMZPLelLcHCE1/WoAhAp22hCvP44vT7SdtqH3In5BJ+DsXjKIxIlunCE3/4IVr
tstipsyvi3RXrMZEqAgQush3kF7Vyr6+MlYF8CVMgUnZ+MxIRVp2H9JKn41W0guaOG1yO0JHs1KK
ZsjIxZsyLyfnSTY7OYeJvmy/yNnuYIat410qWS2c0rm+qw+uCtVkbO70L2758HFAWdWY1OTr46KZ
yc41MEzhpVuLzs3BN64yFcNstzpGtYvMT/yxhQWdKZHXcPD0WesXJqe38Pj9bQK5xV81DrtE5ap0
vJyCxVMIIPgCZy/Kl+titNI3xZe6yb5OoTYh0tk7u4S5RJJ5ds/u9SNdy0uALgGVrwRL76VcSB00
u2OQDacI7+boHAcunhRlmECKDlHPbMXzAycBV7YM7HWxuWmj0/MNq7lp9sZTQTxzDrhB8rx0Swyv
L+MlG+izOEN4zjP7MnBp+CreNLxxhTlpak8DUaqwzrJVIJ7uAk4fzmjM8m1fiGUxdQ9MOCwDiH97
lnhHQo+2EB1Ss1Fjj51mprjXyXUdey97i76cDfcCxN/ewxaEJ27v1oWVW3hFEgIXsQWSTFptsrCc
H2Go7t1Gc0kf5tOsY92uX9slFOwLsQcw93sOIqIj2YPyiyh0R3EN9zItOeGomXVdt7PrH4WTUOJn
vvjWPIFra24/gd1j9/bIHdmGWS/OQT4bh8LqEJztsde/QNOrYD0e1np4tbsJz2kbh6enwteGGD41
RPXDY23M9wSGpME/lRnBJ9it94Th7leDeWkc1hzzjGoY89vCl60kUibd/LKZi6S61nArTHE7cgl8
50IcPCBZ+DfVPbwmPk6zZm8Tirw9Twjnsxuv999TC7ZMVDzJW5lkyZNBiIZ1fAUR2bZv4/Dsih4J
SHwgeuz8hcrrTXfMIbTiZ8RhExbLgZdev+oIpMg0I/0qhklsXUmGUxyC4rtrRIxdP7aJ/m5y/6g4
UP713pdvjALjgzHHM4Ga6mhzCPD4NZOQVodSaeGFQIwPCqDn/PmKaVD5kgbbhKS8G/7VEs/z5KTB
nlTPo33hfs4TCtcQ/HR49mZqyRY5TZt3aHv4zZ6sEWNaskmMcwq/hAl5sEs3tVSEfYY5sls2LNzu
6yHpUpgdVkV4muqBvtaeElTtnFo/k+XxmSxgGkmwJjfFTiJEW18o74W/Rz0qW9ch0jlZ4hs7J29t
SH88pqTJ+5BdCyIL3xtbpdVMTuHJqjaEQRJWDDOAznS2VEST33ZkBH22OzCV/cdxgZz+SfGLqfRs
kEcTpa660BfVZ/OJE7NGd/n5tLlcnBtpxeS2kkxffY5MyW92AuHApL/5kk/C6bt2sgiIHyEaq4au
NxHY/G/w2fqjTMfzywKohLjLk9XKNoGfLTJHAWacRer8dchU7DBsf6dJAte+2cCIn+/fYvTws2xX
RmMDzZpJDmeEGRHtduKtXhQa4bzLqzs+W8YbP7HnIV2mwgw7rxGfG0dFsrE1s9jof0azQ3R7qTCg
e7nSQ0+J58rXl/WF/J13lIsD/4OcVxreF3M/JSjKMNnx+i/5ZfQkroiALb8kss6/DtvE4xQRjl+O
uDDh4GnSy6EhTz4UJvffeWNHzdZx4GR//BBpRt3MGnHkzcI6lfwxHPAkfcgGJNIOenjaw/G3kC7E
L6lhjWOT3rr0SXe9xLn+CkPQFOkZnc2EWGr6iUTujLadpTjaFK2mfVmIQ7xiR4bY2SMLLMFPQhja
90fDuvTIRjESTgr3Wjr0Sy7UZND/kCKU+PeQAWaBYhEJ3DX83IK04Of8T1mx3locePhD0n6a52Yx
rkyJfQg3NBba7TjKV+xSzer61n+h9SaitZ/1sw4uK56V8UAXMJoh6A7Msl2TKlwTXyiaPZZnpan/
GQ9B3Y6Ue/uEADaXdFcy1jV0ozwn3OIrU51AhY2DciEQsI5XBZAhKc8y4ZEBEfDPRdBh8cbh2ITy
dcEOdjZC3lhaoktam/YFZYL3sPcE9mn6rV/pW8ooY44xHUFb34StzBNySXk7BckG5IZ0OBBQ5ooU
7p9j4lIW+3ntnCaZN3pGlWnpvv6skn9ErLPs8z6AR/Z+MtHez8/6K9NCipgDhKDu+s7cv7SbqwVG
A4oDzvRG6BQmrNen0dNpouOEL8+PT6egXNXzwimc3j9HYqAGY6TElr7OPvW1CvjdhHmok+KHC8xn
s4G/c30/fVa7E6nRT8kkXmPbAgWO8F6iVwkpL7Gi6xxy6Nv9ENhOrK4omNUno/600V/P7/ICXFfQ
2IjSGXa7o2kRSEucRUt2LYLCzk7/PVZussWjY/QwlvdR8ofGqAEGzaL1dUPgfzQtUu6ujTU0TCuz
XenPMNIPu3p6wqZ9PfpSV0lwgtVdmcWr8kX4BWyCJY+Xl9GsgXRgwDM12kUeXFw1Gh5ieHwmgxuP
Xz4io+D8rrIQRD38ABkCPZ1b86yY7UsykZb84PNWCflXlpmjsN8qWyIzSegCAK5L56qaTBsDnS4B
YJ0lqCZgFunSp3e9dsiEwqgPt+IL2WpEVcK/x6mveC6n/Zc6V+2FFHURnPTalL4vnZ4JYb7epgWZ
5WssaRLZkikOJZuBSyAYeZRaZnEhAtSuu1FigaN1pBxSdbSEiAdE951Pbtc7l9RT4WRf4dw4t5vN
gVGjyf5VgTFE/YZ8PhUpL/0j0kM6L+FBIPDFYfBonQkIIfiF1sTu8CK93t7bdzz8tNosnsWn/SYd
suRt3S2nOhkjB++cO1+QzFanlfzeT8vdZS5tOY9laCllCSaSCUdI78zig0wlbD4YwerIyskjY0nx
iSWXLuT7te80AwUmEe6F2ISRMOv2H8pLTQjp6hQZK4S3LzHxYScw3asrRrdoH6CSeJIVs3upvpRJ
sux8feIps8rj5DsKChbKPzEu0OaYp0rsMuQrottkkxQ7MXMPkKpwZCFamzsibww7c2LCqIT3gfRR
4sVPZiC0YMMsP8aUnixPsPCIo0Ovx36SO8Si7YEpr1jVeji4kAsW59YZNToDtLBo1V4gRu1y2FXv
6tGC8XncOwfNER8gD9pvlINuoAJVHZM3BJ/33fab1Fy7Y1q1M0o3V9YtOSxmwnyM8eT6xs2xEPs1
Ga7c/2v5fnCxVhpS7zfiq263SE+Wqn0NjeVoGfte7bMETcV5a18mqnsK+g31E3bnYrTfCH/kJ7Lu
P86uTKqM/E4ypfu2DyWzxitGH2FDGTt/OC6s9pZoCp70JZpICCIYBkOqwbNwQdLx4Mz76/wJ3iKp
mNyR7iIPWtefp0L9IF7ysrnUs6awKeXTapLEjg6vXbBRYtbSm57b597WD1iCzHAVkCkSaqReDxoj
93xzchy4D402PQ63gwRpeEN/oSJyWR5zvTynM/1SOGjTmWV4fqq4avahcfvoL7EPOT5rOuTGOrbk
eu3Ger+si88Rg/CiPYFj7NF+HmNYQq3qf1X9R6rSgdCyQGtjDqybPutmp8cu47/OoT/v/Lsb+9ed
V0YvwsJv25mMGUehmhenXOhezeEjJ9bI1nfSR3swm7f4i4zn+Znc73Mor7IpWpX6ZvYII0lzT5ax
TQaz11ys9P2amPKfMhrtRl6+PjOznWJ+IwHJI2fTO0wPL61f9ba2UGcPGUX/NRzgaOPqPh46x/fG
kVp8OItNU1whIp+o3yGDkuc4/fggJ5SFCBm99QiG+o2ny2OcIESsKo0RfgHaXe9AuVQ6btGQmKLW
epnms93IXgdr+fXJMxez17d2QWze8s+jy37jsD/AHlgGA2cK/zTJgPl6B1qL1bg2ztWImO/xRDLe
oRyc2vlZ/Nyzvp7leWt4NFWdi4b+LH8ANP1abYZL65JGC1BFV35Pp9q3l9MxH8vCTKeZxoEZb1k5
jLu1wOoIinL4/8LzXE4dAFVeK8K6b0ezvwaodMrii9AeSNHtLJhWLfF8cetxD49b0fe2J0zjMfN3
MAeA/EIj6A4urgqSM5pOZ5xT50jSoulVu0moJ/v3sqOSPy9yQbWSbHOjktW7VVm9X6gTBtmo1j/A
iMbDK7x7xdg3saQMkkoNTP7nmqLke3EvF21KGPGmxyug18JeoQ/f0Q7c0SNCH412GKvgeFo3z10V
XgGEmnieCVTT2B1fPnMMUkpDsJnKeR6DCJLDpCQP8M9fOKw8MIXwbeHdQB/9dgT46/0kEsbSGLec
5hntP6SL3/jrV1w+GAYjaFa/Hwj8WHoSSOVwiJHvIDMyCNgFSHBc0/RdJhv8w/bDcZWOLv5Js2q7
n/RzfZoG9PHCNNCX4/C0rdeJ38EoPnknTI+KZe0qUT0v56Pn/ZzC+UnGZVkMav+2IA06kBd6kOyQ
cD+P/GopkW5fhfJnExqc8xW/XCVhHHQUarEvLJVQ8C5BT1eV8NKp+JxiYMfx7eaLQ48yPNCIFTzN
00L6p0Sgzsr50Aw+zkf+YdVM++joN2TyEsgajv1DSHhCdPXSaOSo7rDzNoSvD2HJgxyRjm54DY8R
jD1O3Auctp6OvsqNK0+ZJ0umNlMDOfjU7TO3li1PiB97OtjpApjiZlI/rdNXzc18Ya4v46m8zHsq
hP2i5jnS8g6PgeEaUQ6Wk/kKta2fRHnUzTMwoDOWk3rYTYC+Ym+/iPnJMcEw6RCl/TT0nOOXoddL
MzjsnW6reTI2UopfhYVz5NXU89ZTIgXbQMk/7VoPf8GIYIGw4J8qlHwRswMv82VH3JaL0xPPm0OS
xwE+IubO66LTVMFwbxyWk23jwIoMtEkTKYESxJ/YZLlCFE/H03Syn4yCJmqiIiLffdeGpxAK+kJa
4MhcmOOpPJVWMqbc31/w95sjdtfpLA+EKW3FCX11oo/lSAizRTrbz4wtzRf+LUzleRZ0PPjTi7JU
lukM4QAh5qOwCCpXWahPSjDckDxVp/ou3yo83OFO6wkQZg2gtSy2BX8a4w8Em3+Kxg8/wWyWz8TQ
gHf5lr8VGCdmb9q8nshhtcVGcZW91RPk+frNMlbpGlgoGPPGtHmGmthYSfM0qCdpIHtRtqV1xjcr
HxBVgUM/srdiW2N/ffnK3pJZGvQfOcZyYf8RT5V5MjNWYrj/nhjq9BYOlfQlRGSwD8oJt09QnbhE
NRtewtG88veTo6usju5+cvNGoLyXcPghInNKnUJ6ncSfgivOKsrw8ewW6tMDRpD7yXCPqIzmHByK
SJ4KEVDtcjTnxv3R6hTWL9nXaJUGaSDxZzcFyPR6sHIEOWJYbNuv0Qf1G4UkepXw6qpLYaUuy8lw
5yCmW5Befs+pRZvTndb5SpmZdJ74VZ+iNAibL+LUcRvgESCMp3qZ8l/ZwVRW8Y475OT20nzx3d3L
LRw6VoSLm9mWUnWiLg3OjgAFvezER/eGBdwMZdDYampeVoeKbWxftrIFIaPd1kEjrfNZ83YjgvtL
DvFmIuyeY+zwbUAezpHDLHCT3T8XXkpNdMIKb0FcTLZMVxnnDjo/ZvkssFKSPtXYiRDsC+88olQN
qsTH86kvHAyabq6xQbtXaT7NaWfPWu/xdwoh6MowM8x+eXLx9gDO0fZ+nQdJPUdFaWoBKcsFvsRE
H5/NfHX8vKyMg/kquiPIM/PjG7p0GMn1TDdfO+fWWgnsJYCHoIfkeXTV1YgSbsLZsb7YXYpbBHcB
+3lo5iWT/fZiHyJHegZFQ0oCcJbsHfGCSZVJdheeZJrfBpJV6tA5QW2sIXZ+9NVOtLB+47AcalNj
l0+SQOISe79yK1fnfFHOtCNSdH1+edFX8hzqKd+oz7WoCEtX8kFksvC0yZbgfOi5q2k1LVdKlETH
4Ab8PDB/IOlIiuNqhTUXejv/3Affvo6H9RUYXHGPf4ZfTzPe54wsG+v2dgLGB4gtAGgnQ4IRtSiI
Pl+lah8QanpY6MyJZ3cKFk/Z2hVveji26rU7BoPmb+8uXj22wOL55DPROXYWjOoMAr2ogL33a8E0
PlgDgvPYHodVSQYeKCGXboTZGPA+d9rpu/i57s0R303euWNQ2XvSMy4izkH2c8+YdT6AyuG91gaV
mUokGxrqg9ucgmfDU4+c2rx2EFjqH/i1oqvFFP3qXElWwJyfY3Vhvb72oMhmNYFpHoIgAqq5rd1t
wS5Eybq5uJIB/lqdoyAI5quDAYelm4pmj92xO9NCGEG2bsK5RJf0FpsMQsDPkw0GYXgSI/KpgQsE
iozLDhZlgQzuYY/pYrPaHYhTl1/O24MWVWt+Qmzmi9feqYJ8wb1qLJJm11vaF0lGVvxRBRf75h4Y
IkgPvuptxweANNQWVvd2CZC2efylJmBhXgKNzRg7s2JdLPZP7eQAOem4ZUn2OGRNk0n1knhdiIY6
/N+hFPvjQJoR8unTm51UE/FFnwvL/VM9k1SSVarF4LQqcEiRwno25M2D4bClp/4lGDmXQHIkp10N
XCTMS9iiBwIV37Pk90u6qWE9zebkpreRMRkWvMpHUr8wgv1GxfxjdopOUeXLM6yNcUnjOCLObss2
FJcCu5T4VKCkaXB2HcOCErx6EzvC683PBLtjfyoxyWDzn5Zh4cpRP73yu6vXzAljd6u5SO/u7B29
4c7qJaDicFNsajsg4Mpt5vzf3cPeOgX0EWeHp+wP2GPyBzFuE8gv6ZP6ooT7p2xxAJ+Y1DOBdy1x
ubNXTi/P2uKwiVo/nkmLdLPcb7TXdArok36iZVWf0o38dOLLfMJ02kYKvQm6bcIaMwhpwed91l6l
19Oz8KeNDlMtaJ5PUUz+w8V/JBv6TRIeWNaDKTqazkGUe3fswk4+UfGYj2c9K70p6R6HoHy8q688
pw5hWNXafVNaXf8BfT7bi36ZMEP2rXs+b4rx+wFwvRcIN/83HkF29+8aFTk08h9OhPAjjTtAIteM
6thK+24m79Rl77bWzRNy9xBo5p9idbD2k7PNzpOgPF22wMobdZPLLookv3uVvc4+v2bPp9gSQMxV
v/RO79J3rXMd2f081uip3mig4QViXj+MxFZ34jLfts43yxHvCE956SYFvcFm1yzbZbsRVdoZxlPu
jezMv7r6Lv6UVvk2eSpm0CNps6pD89g+2hRPNO+0qLev7vlDW33J74lNy9eLnYNHxgcz21RoPR08
ehPllLh5M5n1bNONc/JPvujpGzXHVwZaSBmkoUYbVhIA8k/PjX9ZdrTzUrMNB18Pmsle8i5a1Syl
tMyfsqi0aRol+H9idDXeXRfJTPUO686mmfRx22I9abNKh+02g0VJv5TIWsrHg03XKNvln0plH/3S
V9eHKPeKqTbTA9XOgvK5dvb2YU6ICda+0lJ6MmiEZWbhJWjMxqB8idOH1eQaqhNl2TnqKg/kD9Ft
Bq9qJ/UPb6wwFbaO+HNmeMKJf5JPYgfYK2/8ECzqWnu8LibkirD4jmyyfcWX+o2glIlBNT56IjvL
Laaxr00PEejvLJl0vrwSds2Ejc4UqfwLt7CbOUurAywNv4synsaESZgeSssFJg38gIn8Ir4Y3g2P
ecncnFsXVrSWmEf/sjg+K9w0DtomFh573VrktG4ogHBt2bup/SGvLrayEzatSzvScTrzk/qVsImb
WwTCTnwZv/SNNebvRHQlrM1pfd3qLiYobBAZkq/qtV1xnjFVJzWlLeBaZLzeIo1cmf2EYcy7dnp6
4tisEKjSRlSTnmHLHIIS+6Fr9C9i1TDX/5pTw9f/OmHGxyI+4UKSTjKapTg+jrHZYgal5FvnlCfO
GXhZAqQiF6yV3v49o/8TaBmLY3ICIDux0NydwskHOKT6EXwnNyMx7Ox8ZuAiZukf+6sNGP4I0PwN
x5Gu8tfl7hCISwrOhKQpm5CFpo06pwlx5zyNqUiJ8hG8lvYry5aUfZF0n8mPrE/+c1kdjzAvQigv
K8BZPx+1rh+vWnng07ZPcyJDd++uaXqOQ8/k1Soda4VVp/3vB3zvmDRgLnCmsOLGJgPF2L23gqEI
yqk1umxyE6eHk5caG9SSVwnwWoaRg9CZEuWCEEKhnklOuBqNltee4HKOtsdMt7X4y8AP6QqjITMN
DgcZuPe/b/G3YINbHEJU8NxS0Cp+4+9/DUBs0PqxLoB4Vf1UJUIXQSyoT4mN+WU9VoOMLJJz/lz2
iGEoIyr/35f/DWqCtwGHwF9EB4Bv+c93kmc9HKwGfpmxPzhdu+ji1UWbVl1iomZ48FH/+1qKqBJi
NcaD9+5apbg/HLkZYEWaN4cPyFynayRdp8f94t8f6nsjvEO3hhw4FY9y2FGo9n9+KuFU13l10MR1
5LpuvVqn9tp1bTt/jlbpchUt/SqKounLfLo+2OtrlJg0KxtrcBQLFrc9ESj07sBR1q7mzhtrzfHt
ObU9DFMXE9mcLEofuJfQLxT+/td+uiytzF6NPle0e1fYKK/Aoa2U/+uP5ETflcf9Bxvsz+hHsGZg
hPnzg1W5IpwuY1Fc29OrvXOPaOUBNaj2i2nuQc+ZP3nMqCGD+5zb4XGJrWv0Ff3Z/vv5DljYj7tQ
eKbouUewyMAQ7+XcopjfTm1axLOynnb91oC3QyHUXiNs+cQqt/59tfsgQx1DuhGOZwC0sIcJkbh7
m3p+lYS6OeM9InrN21F4a+jrxfAeVVgfTOwKdbGGwflLVh+CA7tlQ39+yNsTHylGvgfOj08O8i8D
TkMVpDLECu7n88cisr6kRnuY4ZfQ/xFW5ck2ClevLINT9hEStTXKXEl3L7hoZDbxg/0XLWaVhiAE
Dzw4ThgqI3mEs+GPWrvWHTyPCxqUEr6IrrK38Tp68PB+IajDHet0EfCzYem9d0M/pFKmax1wg7KS
qBUNaKI7AYFwkVS4Nno5dA8s0ZiXFq6G4h5KVr+u+VryyPRA+jX9uRNeHr7ouLeyAtw9u3EnXE+X
jv7JoPNTosycD1yuS+m4RCSczWdpyRnP4Wg48/fhV0nGmB4xv5bpdPvIpP3XACbTDBdUBhOhR+y8
d7ci1UbSaZc6nef0Mw++mHwW/ULIfdoZZfugffdbEcfFBl4pc5Y2A2m7P8cMlFKjzeS6mkggaJUj
9wf7rHi1umuzWdbFULrOfge6bhxCQVFwaNVdQzLLbogUvOW1I+iPtsVHt3SvexrnTSMdb9p+gj3r
WbSV6JYA+eaQLzPnBOPsKi4VkCDoNOiuEkgl470wuSV43IydrFu050fD9L9eyF/PSL3jWxut0e7r
vE8nBQX8TfIPtP/wxx7lkJVSEIruwZryXVndTeS/X8p3O+CvXTe5EgA7Sk7V7GhMr0JQXXdii0C4
hWV9gXcIybuVL44y8Hu0xixx3T0JF1tLZbNvwwvnlFuzEUabDNtd9UyG1LW0qkPh660Upo0lGYuz
eg0uGKZL3a6DQnHrrmahNGDmvZeccQBS6CFrDz7V7xYTigcyUDVKCVxFUAz8HGrJSMv3RiyBOxYz
Fsa6C0fdV0M3B1/PFc0kUu4QX2blVJDMNJNtvFgS8UYQe/ZA9PSbt67SOBcpapAqo/RQ7jYquUhv
55TEzMm+X+R5WN9m7XWndALe6p7eWWeDXAOOPNjbknpdfx0UWxw9eBq/603uAWo3DcxBMYFjxc+n
0Z7FAtPzy2XdODKE1wybKNxXTbx6HI30xCFoQHdKy9rczEcLzLeFy8/x9fPad3tW2qW5fjwIdG7d
qTTZ7YwXF57i4j131rHteYPm2NkUJI+ZJDL4/iPzx99r7XB5UuVIG2Ld+YVgKDKmuYZWTPr0iZ4Z
O2R/eoILpewfvOh7szZ25p9XultKjbhlHHfpbc0hfwwN2ZQ9zFY8ezc/mUEfBV48YVF/da69RTwr
4T++/WCHk3iNvx/1/33Wu0OUWIuyhDV2MRnjCklwJFbW/Goc4NsV4UiZcrJRMw52NfTnIrzUD1qp
/znU/37Wd6eqc3WVjGN8uCDxBuudZA7BbZSUuv1RMsYQfMErffCZ/2toj4eqnQY50/wXQqUq1eE4
bo4XQixHLqFZPtau0/q5jHoP7htHKTIPPZqyNr/OHmZpDE/07okjeBJxghl8p2Cl/JxYSjw6G0ps
XNdCNCUZNLUoo8vV2vROew501tUL4V6V1lK3lv9+17+pMKqKMmj42FyZM93du45vFyO5tXzul4sD
596aSjDlK8jYhWW45QpKLj50jvoaT072K36sfm6PGhPgYH6GR/bvm/mts/y+GVbcYcmFRnC3sWt6
tq+lPTejwKh8BwMaom8Bf8AxHlzp297h7olj7a9yiEXNTvV9t5SdRkJ1OufVZU2T3YNMj7ISMUBp
K+/iYHwF0G8MPpTkmIC3EIRpUk7ADA6bpQzdG++jZbPsVilsqrN/2Ro0Z/wcWFW0EwjV8+azmh6f
Ey8BvIndMasSWcG5IzjynzhApGo+j1/UFXWLvK5A9pfJmmAxbM49bM1kuna00r5A6K4j/qvx20j0
V6f5wPJ9G2ek/Y5uTkYIKX8ToujyVpN3Z7Ykrs6u70OGroQK+ejUEXRPzRl5ozB9kryS9huJ5Rat
JZcgzgmX63HJq6bZclAc+EjY5ODoHAt7UgXpdn8zr/QCUtN4rUhUdLTg+jqQ2xsMvFZQAi/giCDj
y9gqp8dPMs/sFFW2yvc1I4vGyuT0dWSuGK8c4ZrGgY2cgofX9gVav6++j4lPtsAcaXzBnYbwqMNE
38DPbfipjUNnGJ58+idlOmLNeK3N/P2qOSdWIO1xztnvip45wKFrDCts8MK+mwN9IVT7/U1RIuhg
MONQ4Ehb6soarUprwBdRp+X4YBEBVh4zWzwtC9JdksFOnVyw69O/R+b4Pxbfv2/m3hi0KGkhglRj
s+RGmok399jR/Dn5CI6wdGapH1r+A0sNZZhWv+YCKbYUOFBpONL8XH1qHTffOGHaiUuR1pkSYYHt
nT8wviPlzXpPbXGBDWxwZoDU0TnieB/iOeVgXG28XRXz6HB4BMaFuc5QHCKUdfcMFA0Pzj75zIy3
1opnyTtNZO82SCWIoUZFYb5s91PD//fj+88lBJACBJJIcdI4h8f7VxmKnvfU1lWhRhdw4dTrFedW
u4fzSksaCqLncTzNTl5F3fjgusOufP8MMcfCqkzlsqJ2V57l8eUy1g6ZEsUQSUdpGmVdHRx74VlL
dkrdu+yZo1zFrVn2mlgyjzqCnVMOm/qy+fedfK/Yv+4ECS2i8UFEq9w9gXPeqBe9ZwCBx1ApwSCd
qxUY85MnzZSj9fm5znef5mTyOp6sMMin8MZPkZn1FR2s0SJ7jqKVXph+5D+KZPp9JFExx1ApcIas
aDSIP19NqhndVTrrSjSKp6QoCbShKvlLgIM+Tx9VUd9n3/unMNTKY4opY+Da/ryYdpHEvjnrAxAs
Lm/WPrhZ9CigliM0IEEmMwGmameSBc+v+xwXdv0BTPBfBQUOPIPPpTFs6t8b718D8XrRG2Wknc9z
mX7ikbzh07qis1elf7rLrjvYOnSHg1RZDeK7w+krzjZygjgWq8QS2nMvW6pR2w3ij6p8MEe+TYd+
PRvSiwYEg4PEvZy7OV/buGt4NhGZepSWZeBykjB3sbdDSUFhv3sHSX6K12wrT7fFxHM2FvdlL9ra
JF6JQrs2Q8s+eEur85zX/Yw/nE9e30JrqT7F1lIIlnsLo+8H69TvZVofuGt4/wCrQim7K4yvZ7W9
Ho8nLSqFTXUVrTJdGog9Hgea/57L+pAqDtRN5hC+4nf7QX4t66LUcjUSsNRAIoTfey8zT/aCp1yf
xjqzOQ64bLJfDaAY1jvA+/+exf8xfDAaJ5tHH9B2Gqd3pRDmb/FRKLRhFk8HjZxqBcGE1hBpQOHG
f1QFDp/o54jgagrHOozZBgjyrhqq1Ty9qBkj4ugSqKesXv6Hs/NqbhVb0/AvooooxC1JOVjOvlFt
29uAAImcfv08eGZqtpHKzExfdJ861b2XWPELb6Cg9LBYII5r/a2sZ/kD9Shrbk9HwrAbp/TnuIO4
F3mFU2ecJBoYQH1fVhfTdXcPpikv1rNnx3K283k5tou+K7rX34rcOMrQN177MolRRc8YE2fw6dP7
ZQl85L0zq/mhMVGcpVZ9cg9/KfoKM2d5f0dKe0DyxFnNrXx3D6fnK3QT64vN/zSy5Lf2N+VYmfLZ
BI2LIVJ3GqnysUbeiiWfWDvtOdktTvbioDsmXkyPXNV3QA7caNzm6kbMwTL8M/LgZm7zpKgMnyl5
2qwaGqZbMGrI17g7Fy+Qy+L40dqXI0d+3Gz1OvRAxIWWApXfKaXDISM9V2oMFbqs/2YZBqu7WBz2
a7NckNYao0Zm1w8Qg+lIPpDC67APBi+jEBtJpykMtrHfugWsP998v6DuC4N1ARUXdevwU3IA2LiP
x/d7uqaCPaaFPnQlnOKgCfEBYKyGvmnvvPLzXRLivj/Z8jr3Pl9cuKLjYrqyX2/Lh+VYc+Oqzj8c
bPAIRk3alpOQwRJ7s5Gt3SK09jPTQUx5/vn75u3/pH8P1fdIiqbhA6/oUCoG15U3nZTTo6Fr5Bz3
BX4lNEI16nZP40Zpw0X8HomZo+SNsw4p+88JNNo6yaqKixFinh2bL5v3xSFbHRb9WaGftDZfH6eu
Zd19rfSxGG+4WfuhyRAwIkUAVad38nPoqJASNe6+7+TVebHBSXS3WMxm5quxtGRz5E7Whq8Q8ph0
MUnLdc6GQsz0c7RcQG9VqxmNG3kDLHixWUXrl5fggNnggR07tXme9+XrGnDDljcBTdjd0lo6r88z
lrla/S36XvASEh7JY2F+gkp8/33Rr5rB/U/sI21MQHuT3OGBqpTLJMr6CaHbvjkvcEj709nurLGe
sfD6cri2CBPs3we9Ksn2g6LbiIqIROn/qhI3mUa0Zi5IEL8AMXFgQsd8b0fNcRW4j9hY2Gc8aH4f
U+7fv5/bG7IIwQBFCcpD6vBD8+ZSidG0b7STxPiW0brvHSB05B0+Gyt+yQWz267hM87bdd2DZ9K5
MdKBvbqj+WwNaUcDAcJegmf4OsRqdVb8qVA/TJbHr/QgW8UeGeDAOZh7Z3aemMXMNydzKITrDCGu
erQAelWA/f4B33B+lKd5owb7EU2YUL4k/IDeZDY1X7QFWCbUAOY+rFOqG8sKcIxnNY/mdHFcGA5E
chPX3Jmwn27lsRZQX3cfLMi35hHhYL/1htXwLLtUTU0D4QE0Gf5BnTkzZrCReR1/X/krQEn/1X1n
WFeQNJkAKPh5CrsqMrq20/wHceYdqgWSB9vu7tXby4D26pEA99Z5wlCU15AYF1rasIuWXi5nrW75
KpQDeokLaV1vwjvDvWybhwP4TtKHvbo+rR7PFtTmiduaI9f47c/95xcMQt9c1OQkOX5/rrpU7G4l
vx7dC9BEf9kDJEcm99YqYqAqTiVR01HpHbxPAvqrQVSp/gOFlGWzpoiwuEBQiG1/rKR84zLVdEJ6
fC/oUkEA+7mM56oVsYLTpdVJJpDK0WNtEVmY9sUdkvL4jvT8IiazUn6Slcw5JV+417poOvz+wVe1
/X436SRdvb2PwhEa/Aw9y8JyqtQygVYwdx96YNx7t3YpnuzX+Epb28e5+B67c6okdyOb6/qFJsBC
nJizy4YG0fBzBlS1EI1pXOirVl5S0ZJwrJQ2JDFiPtLAuHVBI/NEaXVKJsFFNUgmBD0v/LPKHgJM
2WMNN1glw4eh0ufA2oGmES/kOcWl3+f21uH5MezgpAp1okphHip9xpS4D5fZwjzP13gp4ylKwNOb
lUxGai1XCpusJ0YzHFdEy2jPDaO5IGzKCKMupGmW7wDcujvo+u5068+kxe9fB8Dq+saj3U+srPMQ
cVoG12+gKvnkNCmLnQdYf1GukjXas71tROVeNtSq0VnpPsqZzpUsR/MJ/BGAnkvJWBg1LCDduRhI
W8xO5wdjVSXzEDUhIDkJDaXi5OaP0jskAucg7jWEAr7U+2Z5wd6dAjd45X5IszvI98IsmHk0+xpL
mRlfx/cudduFjxIKSrCgweRZNrWztxx1CnF+Anx4dD5QvcSzg/AjEeaq+lgDxzSEOYZ0+md7yNt5
AiPBAZTslza+EPnc+BSX0Wc3RV6pF/8MnYtgBTtftyr+hSnthwJFA9XG8tK/a1cVTpHnkTOq9lnA
z6eF+0/t1aepCKNwOzgosX5J0uPEkMlJn7DiWeJU+6YAaj9gx0tfpKLdKfWJsfxJeOXPt51lLen4
zjOCTlze7/HqXfZKy0fraWQPXIe+/LLeCw7uKinE8C2SE92Lk0kW0H7tYDegdGUrK0C0GNxUjgJ4
KgZx/lmSM/8+8Pc2vpqSHiHdeypxbw2mpJhelAg8hkx54MUmAnWrxaK3m2C3rSHNOTAQ8Oudj19a
N6Ie6jzclroxxQ3gqqw69U6Crlw41PYbzkSL2V+gYiDFMut+buMvao4DwvprYvit3F0IEGJDC2N3
cHvFkQcindvtYWVv3nbVfcQcd2YznwH1nT2vzcrpCzCtCQzsRHHgbJ1m//erGp5uT6Gdyoj/s9A/
r2pBKc/TY1JS6ELsQE62nbZpON5BgZDkWCB1HdkSz4oqLE0E+Wk993vunzJlpeb11J+Kel8vz6bF
poHmVEqzpkYOiMdBevan9V0DM1WoR4b+ft1/zDTKhCg9Ar7n8sQDY3CjddFEyBslUx66HQfthQqA
9fa2iKgBzD4ASaMqBqOFxf4an+HrffVzbHWwow0k5mGtMnafhrtvfanrL0i/NVUn6/5rvhqtdF3N
MwP2XvEyhiYA74aoMTWOPYOyExs5NmGm9VwmPnRhztZO+PC6jeajnd2rewxNUPIVtadGI8s+7Go1
adUGUcOITy/IpSwv0BA2bm49LGYqlY4SKWJKequRKOP6Fe5HJZAS2cDAg4eZUhUpvpJL0O74THvn
ckvE1mK2nz1vLeTgV09jd9NVwwesN5rbQDd7hVZCmMFhkcVTTciWKw+giByJm8lw0Te4RzpGXvkj
W5Z+4PXtAOZZkoAAgrmms/DzuJzaY6YkBJmrUqfEjT5QUS204D7W76himmn9eUz2HQKFWRbMEg1t
Efn5rP5t/UWe6VvwcaZyXkje6khxyQ8Ns21nU7l1L2nl4PRt3gEYi86vXvgsdu+Kx99RNWn20zC0
TtIq10kB5NpMIzgEnfgUG1vE/hEPtGJETQQJ4nt032mYDFiJ/xqdHhFNj06Hut543V0jbuNmcZw+
CsXWL7cp1LKTso7VWW9GTu+BzmeEyYrW/ZWa1VF8PRbrLr9LW6Db9PykEMm7Y/Po5YCmNcglre+K
jYKenaL9bVCIDo5OimBMFT3ULYyyeFFXNV1prLKVTfCmXg5Gqzmq7Fun8yqhZt4YnUkW7+iefx83
VH/j3MxqfYeumyTNT9kZHs4hEyJbqDC2CJHFwqEtof36yoZOjo7cuGUVYZmH1lLTuGfttJQuqBF1
KB95J1cHWtY1wSaQ5bUnz9v4OVPmoRejbl3bmSevYiGjtY15qd9k9jnpnLCu9gI/vbk4JwFa2FFz
vQ5JZRWtgCmM40hZZurrNNBdEWRuVCHk05RmUQcORp0zPfzQ4z8jr+6Nvdb3jUgWAGcAuh68RNIk
zSv2fL7roMK0vb6PkC6qyK1eaoS7fNw6rUv50PBAoVYT0d00cemeZA4SY0s69OrUlROnHkPKfD+A
P65tQvp/f9bgCEgnKfQgAfQHjgaeiWKkyL3dLOLYfAfYfVjMlI25pjGDELULsd54uqd7ZM9HoqGr
Dok8+B19yvfPy5WGatFcEv/7RtXNjS2YDzStPmY9CRLz6rvfV2PSp2ZXn00BBrsv4P1XOhqxfNQj
xUjo5zU72dhmp7VXvGeTQwy1jmJHyF5w/cnGxwwrmE0kt00tFQRH6KqVq8YvbXfwVRvU8LHILF53
9InQk8/3l/xPlhim0oBohuMaTHC9fpnG63OMFlqCF9upMqcJ1JXLa4Wy2lFEOUpfndIntXlWJx95
++xN4Yb5fyYTdFrcolueLut6ascl18bmkqHnqd5PkWS8C9F9nBT3mbfMy71QPuQyxyFYCeVIVn/V
1PlemH9mahBS9CyCcwMD6MGurSclsuCq0VLcuLPDc4gKmLt+DR5eKZiOjXv1xPYb4p9xB/GEXGeh
5Hvk+BF28RH2yCL0MuQLWU0Tmfik/qokaATdESbK66FqEVu4JCRFW1kP7ax9TOHpNvq+AKYq6yPb
5/akULPWUQhR0K0fHOZQTSS1k9itqx63KJkPi9P94XCYBdb6j2bR6DoeavNptHDZz/XVrv1n2EFS
rBzFTC4z1qKd8SB3L5s+DKCxQ+gxo3K9Nu6SJ+jlgErm9tgBva65sB7/jD24KDI182Iv5pOJsVzE
Sx/i2eHwcV79p708JY5Vwyf/fkyvsINyD2IjJKA+Dz+J2/PnrYCkdBWIFbfT5Ql5pHRb7SU7h2d4
6ixvjwoMkq+z+jkeCXu+w5of89wPCyxn0tsxUY/sb49/LiOtC2W90TvlQacKi65Q9Nr+NTY52hP9
A3I3cS8jI16XYwEBGyBNcEEgcIcB8HNENnoU0Lfryx3aR0N/B1Vda4eVBqJ9i8PHGpI4yotb2Vze
Q5wFOTgy09c7+ucP0AchtOcHJbhpT3nIl1Rc3nNrEVuHyYO4mK1JCa2lPf9a8dKPAXGvoPYEfDJq
9FheUXpRKaj9/PA6qYxworDC/WZ+091wZS4Ca2Y56atvUub5fUPd+kzoZOj5oLxFRjaUsamDY+UL
RH0k3SsGnC7f3h+S3cNBsIiiId9rjzw29tioV9U6PpL2Vl/n77GQymA/iVlzIc5mVMWMeV+9ztns
qv1itziYTLCzhkPpHE1E7LBF5avHmizXcS7pCmkDJ4hwt3eG+znJp/iiFpdpnzys3rQXFAmWublL
33aeWbz3af9+DRT3Ym6Rywpo8mwn5joiV9tCjzLv5gmmlMe7jT230h0rMl+N7L3rLionvKf30QuB
b0Kq8fPnNVOlUKVjzeZ333JEc7Gd4jqj+7CEhj0fA8jdON0kqHTkEa/HR0cZloTKJvDQcjoWu0q4
q5WNcEmRbm3Noze1u+gr0UCMpnfFeQm3w5dFJ+L//30XXheOaTv++wsG15qUh3Hbhq1C8wWgBCyf
t127ZTXoWi/+wqKbrZENsf6cgb9bcwg+Y/uxP1Q/7zeyHgVGI2CUflMMDl1znEwvE40Jt7GMfmud
3SZgbHf2V7VBAFlo+ZlzoFyfI7dcv82vhp0Qb1HygtU5xLK1l7wxhJgKpDpTbB0RidPj7xN7HUX2
F0nf0cNnFAS2OAhWxIxMQMn4MOzE/vNldvsmOZgnZBTn88+Rifyupwy/iItLoYJH/5LG0s+dm1e6
dspOHKwVYgDm6uXkO6WDYyzsHJfLbPee3D9MXw+XCg54B+Fu8YF68fMWDldxcR47Z7kM3SVN3i1z
PrfmX/bdU+6QVYPGWiG4vnqp7NUL4L3+KhyZqv5Q/fbTB1OVCqeSak6vqGPqkqmb2fpi7hbuwlyf
v4hj8rO7d55fjyZlhTvqn1owyi2/9egR4kFdpDhGsj/cD6kWhZks9rPXQDkxgy2M0/bNVVYLqjdr
us6gVdTS2vLML525Paof+F1iHc4Bdn4Y0FAgNLggfy6ffC6MyGv6i4ck2ETL4q1Z7xQb8AGUV3fz
Uthclm+qI4EvPJg91qK16cgDM3ReX50liNhk1poAZKEUJGN4j9vTMwEt0Nve99j2n7+uOqqwJrqK
W+LOmD+9dODGXFgjmADu89cKM/R1Y72ulzDD559jFNYrJgHv8vdbhbQpxGfxu4f+Twh0TuWoi3DT
AV1TO29ImxPkVtA2gNHPzTWlvG0/7pfwygthj2pJXgWbjM6S0EukLk4MNsgGIz1qFK84y6t8uqXS
Zrex/tiQgCHRafkRiZOMCBLyouExcot2ozfVDG7t2Rvj3V3Xygc/ZHBTFiAWArDA6jeU7qW1Nm8p
3AEAp545+3DWDvgiKn6A6Uauyuu8/OfAQyZzIJ0yQ5Y5nt2OeEx2dpPlxu1hgwuW4C+oTe2ucJy1
BZLMd1rgnHcjd9vNHaCCVMFzrg9Z9EHQcjoHFKL62t8KIslbEVD/O3AwcUG3jrttuvizrWYW/Om7
yLp7GtOd+ObIDI8m8BxqEzoIY3VoC5b1nZO2YOIN7kGZdKeyd52dsAtds6AssXAJoNznZ85kdliS
g35jY0BCfSJNz2Hm6K5WBCuP1vZ5Le/WE3NLODMWS9wqkOoq/bsJCCYKwUNw6Qm4qS+n3CBPL335
ZMPvmx0+AuvoPke83XN9EVn2WB54K2DSIctCmaWhAM1oED9kHmW5KOfixHfA1aD4kJHtZqgNAytw
HkUei5HtePM7YTKRhQHH574cnINSOmp62XIX2VS833agSUOLBopDPvK/QHXefMeZURUvLBBJ4pCA
a5THwkvrfriXl81m5/YXMn/xHC3v78dQfFdZNQV8UQYRBNgNFtF3tPbPVRcbhYcjVprvyiZ3tOQO
gLBiTGYhyp2EgFEzG3l5b2QDoPnpCRGfaCzgYPWaSS4mgtIWO7JLudnhTiGW70rw54yZWyHYNGqm
out38zrC0WEBDXTqHdoPQbMR4JD8hSEtoN1iVIJyHiLP71Vt1WNnv8/2BqePn0g8A2aav7TBcjd1
ip31Se1vf9eNAA9fLPop5raw6JWdrdGGyo1ghI4goSFKM71F/KCw0RuVl+GJyFCGUzJBLGhiK7OL
Hbi/T/3Qop0OHCBhpY99YQBDqhg8qZ7SqYEQKSoH5+UlRERpR5eqfMqwJdntMKvA7xZijLPGkhGd
PoTLZkinbZNeEY0wyMNSyhlT/bh1tEj6eWHZVKBJh+3YxpDK1i/6YBzEdF/QSU13gQfubA1MGwmN
moTw92m40k3up4G4h3wUlRGkmgdha3oU86K4cLVrIP243Hlf3EVvTdL1gc6MUx3U5j05/+/j3tr4
WEGzyBpQeMD4PwMaL4qyOPNY5Tx2EBT2SK50dLbOqTVqtXjr/ZyqGDWDsKNoRU3l51iFfGnDSc0n
PtWa+bTKY1OYa7wMFcks34iqPSA3q95/BAHr3TiUVqy7u7uxd+zmVFNr4A6D7E1va/CKBtCaDC3s
X9GXF6L5t+9i3fcD/krKT4Y7X40c3mtsCauLUi94eDpaKLwMPt0z9JwqRy2upsE8lGe4SgqTpSfb
TTgX8H6o93IxBim4dYX+O+Tg/Aa60Bp1WqrECpgfYUbkzXEtUogXoX3u96/o3zlnp9zf97t5NTbJ
t26Pf0cflCaDU3epOzUToSItoSJNGozDZgDdBbueY/zw+ya+VUJCL4SIBCBvz14ZjFZnnSSdg5pv
3WyCLbZJu5N9AEHCefX2xIPERIiOjxXKRocdhMRtJlSprNXy6r8EFmqnjHHCiisc0jpsLWIzSboF
stTzMqx3RYPJxQTRmaBc9f+sAsyJyvXrZPrh08TVd5hRhB6mFlnl/D4/6o0sf4q8An6hgHpB9w4q
iblwjs6GfFJWBBNzHcxDUTZzFTFvFUn7s1c7YieYfvGiXi54ThrWJDJmYf1xQjg2FZHsRONORnES
SU8vWCbxlxLBYDPcWBNc/4gUp5q7nQ+cT5LN9Dydl4X0bfTXJPeVqbT4TvGHNMUi9R25kP6cQlvl
ndXlTUiNK0GTT/qsu3ouj6mH3YqX+W4OHZEZmPnp4KSHZYIqvHbpVsKlWGg0LIRKtwUPdJGYf2SY
m3YBwjYiOK62mhVJ6zScw6aKV4bRbeT+azoMeSq+n8t7A9Q+VeuFNnVE5ejkwbtWuF7olsfc1Nvl
Gd/e35ftVlXsx88f1AMCMWqDLsjFTW2hCAgiWQUGLFOLxZYoQ4ZwDEMh3cjx/h3QGOyTooyNYzfN
cPx1Cruxj3Cqyw32PzYSoRbdUXuUTXpzZwJNAWNMFRQTzZ9vQnr0vCwTBXkl++p8Ur93YWWGUxln
kq180hw8NJsQVFr+WFKQnQbnP7kqYCPyqE3xOJHHZvzWraUhp05/gWdBGaoETI9h0Z2TSlyl+Pyd
75LmScLnbpMLG8kjqQtHws5rBgLPwr/jDS6Qk1CLdXku5FUt4lfHh6ryrNRBDtaeoxnNvXr+0MsY
7+gthsxWespYeRSNkcdokdsz4uxuGlIljRLbUCM7VyTLFzRLg/Y95fLxpKfQMzadAY6toFucLc9e
a2vnjXpBpvJc2gAvzQZXZQRfwvo8k3PBUhHESCSs0rxuH4t7sXpOpq190gErQdauU9m0p0lgt3nk
XtSPOuDqkJ0ytCpfG7m0bq4F1CX6D8B5iXx/7gxfr3U96hRxFaL+jbXcCbNYj5qQtGwnM6PChA9m
0e8H7rvVMIyxJzpapSSQgGyGEcr07B8lteAdgc7jblLz4RAiI/+wcZ9Wd7pNLy2d0wdyF1g7CTwu
VMOeOwrDW4cWRUt9VhLMCIzlWJH2VpCGoSu8H2IHALGDqcibY9P5J6nYJbnTS6OglVrPcECokAH8
fQZuBir/DDXsOWmhOvH0rJJXR8AXGtJb1Rtqi0eeNK19x2eiOj5pejoW/PaxyHDegaf3yFvuarKw
n2tdncGVNyWVhScgauIfmg2LGXozUDG3zYx4+2usknIrXafRAHS6N/5GnG6QdeiFmGle4our8vIh
eH9QG0XI34mSuaZ2VtHGNiVmFNAXVffuJ/e18pWjsBmlhtWdjramXtwgr0eimJvXPUJttEAI/0my
BymALDVKkgpa2+/4RHXOTLqYbE9YNWSoYitbbL8aHKAaMLOXTRWOocpvHThSAHY+fTFYH4PH0hOb
hF6A1K46xQHCjoWK0nyJ5/g+I52tLoXTZrtWw2A134jqPLCBthfNUoEno1zcWgicYDLm+XHNluCC
/Pc3DZapDjNwpGUmosiv70qHaNk6z9n18QLPMHsMA34rZIb/zBkjWGIXDh6jsxEVQRxGDZtipX/k
wbJQZ0L3dvSQlR+b7VtnmrVGF6OPTaAL/NzyUyFtz5NzKK68Gk84obJyFDOFR6FcCjhpVptiGrh6
dTSDTMMCjMsegWBjn3RHdiDiHXU3ct3e+nYSlF6ahx8zVQflhUTtLnmasvk8HB1Tq6/qQtnw5U3X
3PnK8+/XzNhgg60mnVTNK6epSKKLaalTIBpco2Px+yDfSdXwViHalajGsZ5XkIGTdBKlpE7FlTad
+YqNH2qzKQrBKhDnL5ZJ+RbgbpaIL78PezMroGCCJ1A/LlWlnyubiXJhnC59oczd7BbKPL7DNRP4
62FPEn/sy2XzlXo4zcaqFjejCVh01ATxeOcKGWxfKRYCVahP9Sqmd9M2iX2evKuRugaCb9a6sijx
OS45pu3ZFLlESEKV09QMW94U/EErQnEeL+Wuj0VEPbFKMVrU2ZOnoTGba7aGSNFpi8aeJWsQd2PJ
BiNg4uRlV0Vr5hckb/B2ywW7QyN7UpoptpiTSHguq/Q+jKb2JPmSDXx5aQgUjWzHSuJkCM7h0m2F
CiJnWEO2l1etmsw8HQGg6UgKfqt+ydvyP7MziLXiUA3qaUW2jREIMhWNLT8pJAXzI4D33O7t+F7a
dXFIXTpIm+CjmoUjr9yNywxhOTRgQB2AmwE/83NjeOeyqGTEoDb+Xkmd87z4oni4KTa4ilmGPVYw
vPGU/xxusA9l7OAzACzdWoxXurjO1fsTCus5aoiIFKIItDCKsS/sv+DniYMzTEBLK71XLv5un/1T
tvWCY1pUqAP3Twj/FpfXn+nlj5auWsB8wk4839XVWD/o+iL9MeYwty3FMDMyUEM97Yp0oQxWpJll
5rTaCDb59kD0ODjW8Nunww0UZ6pQTdH/9Y9/qEf7qYPWNkS2UXmM7zDzahoJ9AzwTr2x2ODVq8Sp
p4rUT1bVBI9GVPy1RRsn9vESL8QoXldds2z0v0CbCYaJAXUz0up1N8EGk+hQ1hwvepygDH+CW2H4
9vhbcXMnAw/5xieBEhkGpHWknE+aF5GY8iSfyBOTeeV0fWnUwzp95D7tX56r2QASQbWOlhfV2J/H
Rg8vVdTWvrgJnwp8TFOrRtQae3CqSg+4e1lHVNw7C7cirFSTL+wurGgu80PE7f8jPyY6UAExQFyB
jDYkxQphN2mrkvywUDOnr/OIeeBqF6DSmVWeD/HpPffDVQvXqid0pDAfKXjFkzGu5a1jhrclerR0
fq7ltISK3sg5F7/fanTRle5vHFIHlz+iaDnJZwZXrFaLY6lB/3wM16HvQFBmQ9qGatvPdcBdQgna
Qvs+aOx/aLtmr/mECoQZvdeUfJLESjP4awQtTT2vgpGG13WpwKCbB+2hl9SBdTG4z0Tg8F6lJc0K
+QMPc+xkshTIlWNj5KW4Uac2KFPT44Jg2RcmBgfdz4tW595Uwb/tyu0OJ5slZtAocB2onHpgOp9h
/YNdaU3/Lth9VzTN0eLidYjUo6AJIKb4GZKKDmabO+/YSPE5Xpc6VOXEzMn5PUpk66J4b9rZyBnr
P2mwtoxGiYx+G5nNMPKVT3pYt+FJowmzobn37jYIcy8Ohblf41gjmtZ5Vpu1WY6iSftFux4Yknmv
zt2rPv/cVEIplPlUbKP1aTKPL59oYlqRb7xxkZ8lJ1ULdlTx5fduEKeR7fT9R18NDaBBhk0CF1Eb
7Kdeosb3KeBuetf4Zi1hRYIcpj05WeWydKp17Ri70/70Gu0F1cE3b1X/6dBsweq4cHCJe20WDa5y
nV0p9vRPq7jtJtpNHgwroLHd0P6XbQwzsq8Lrhk4XxFx+Bb2oF1fiCGBMy/ANv4Id7hLlIviUM0E
Wz1amIzs4RpMLaoy051iVW8iUpzz3JEWwjp+D0Us0JvXbCN8Yn9g176Z4D3y+164kRozF//MS5+s
//OIo+uPBkcbaxRBaPS67l8aX39n6y0QagBVI4PduFR+DDZY/+IoqEYxYZtHn6Jn+YartevLacYU
ldivivbkaFUSPBerOo0kPDfYcf13cn+CM1IlRIF+fqcYECobYqQ99Nw40QI0PrHe4+UDkfosMnts
gvG0tO4BV/7+zYPnvdc7nvTSr32WD0+ccvzPgekEFTCf/PDR22qfKDaj6hvbEJFOR3dik+CC4J/K
6+5PvDhCZ3ICiAsP9XOpj8z9d5/rfw7A9e8YzL160oWJJpxCTHd83z62jv85Me7Z4zTAn06f+ir2
59nFnuBvgj+bKe711o6+oj/eZ/tA4X4RPpa2j57jR6tYAuZLeD83W7Qnt7qw+H3KpsrP6/C/fyvB
M1ch4gJDZi50TuMiXdLwMWOsdkt5hA7CUVh72FdKbnmap33N5FCKmykVftmOUFnMsZ+ey+FSR2+g
wJcv9S05W6XaTCZD0Rw9n/M/lAcZncwSTRHn6FvNrju7dCeV0kKuVMfd62hO3gLqqtU8opl1Xp8u
Zvt1epVo2YWz4zI9RDhiC9YEh89Pr9sl3d4wPDPyCcrAsGIXflwdOxS5rQld9IsTC/v6vPK5RcKz
03ZY1tlpY0+kV7gjJcL6hpWF6zywNMHyL4soh5btYodnHFdhaJeE7VQ90l0bzdSzE0WxlWBThhDk
2fbEjbbu5HktuNhBZJIlP0z3cuI2ud20Lq1dtXc/8rOZ5M9SHf7WRqks3beROEFo29CcAMM+QcWq
TsfCZvqYFod6c1T3PbcMczvzRO/wYlfNFwMHEytoIKUvKv4zzY0hW+YS+FFQYNDLErf+M+nmaT8L
ZgGJD1dLHLNejk/eEzyVI/w61Vae221II+Nx+qViP1hbZYoqFkQbZRcjjfu3ytDCpOxd28KzoqN1
E38Uc7+w9Jl3dNvYEk5mBOUNwVefO1G0Izy2T6aGLuYukc1kj+DYNngMUrdWzEKhYreQGaOwy8Sc
fqYpsq04qvjIrDx0ywDCxizrTE0180Vzl+Gad1rl9V2hbk6xXWMvCPscX8xiplL1eorI1p5S3BTz
3hRQ+UISW2nNjlkSkHCGmhdZaHl5UGL2MVPa2Ol95M9F0SynZrVFvJKbH8MlBYqgk20l2l8Tk9Hl
3DHahd7hco9U7GYKDa2ba/DlHtMHWTvAcoCFdjyt/Xh2EhwKgaVsSem+2kwgGj6JArVBs9SsInbO
uXU23AY3bTtpLdYDv0Vvg992Hcz0I4Ij59I9Fnb7Kn2l08X5K/0QaC4UrAvO9Oc528e4LH3JaS8H
FKl9gTfL4vHyOlcJrFQys8Jtw13zdDxuJvqiTu1aCUw5tYEPgMvszLP4JyvdpPdlvNgFjb6Cy9y+
eOZFfGkuC3QSyri3id+XHUqwwWyq3KfefQSvi95F9CKdl6mxmSR3/sX2j7b/nLUmy6ZP3QDVtGJd
Ym428xLk/hdxbebBKs+XmWFfsrk0sduzJR2tk7ycpg/e6THzzLpZHsuNJ63i1PR4fEWTgtvlDR3R
mr3OAUeG4YzHquIk+f0xtEVEdehneGbu22KxKYU5O4y7RENXN7A4Q9ppZ2ibOtgXBi2XT91YJall
pPtOt/nk7MuPlw1+20TCGu72JrLAHiooxl0rmcK2oyrDKbnM5d1EtttF8YdCSl7M4pOtYBKPHTuY
tceLZ+Gl0Cjzc/CahZYR3ukvyQsqUJqdiKYBN/6TCOL0Fe5Pb9BAlacQ7uccTG5HWwRF89f6U9kW
ByN0En3dYEHlLzGqW+aRKazZqFHqXmLL1zDTm/puHFra39PEFVFVii1FxxKr4FPQPF4JTNGbFFh6
auIK+Bh8HTMqPvB+w5N58l78DmtWtM70xJQem9jWtsxxNln5OOnBuFvhFlAdErwILk4hzxphX/zx
nzEUKd3qKXjPv7QFLMq4cLpHGddgkjfpUbw4U9ZsmWW21rgpp+G4SXE2jpuDks1DPFAfOSslehbI
lUcWh1gXTNWFhZf6jOOqIfRZ2tu42bkT3fIfKDVhcaIK6F2Y1UJ5TvahbkfICvyV9vrZjDBDkDFm
u7yrhSlndnVxPCScV7S0FMW8FOsgNs876Ag+ysk6In1WHDsGnQJplaCN8Yl0c4v5n0CDfI2tG8NL
eMpd3BCJZ8SM2o2hzzrJvU+8e0p/2WN12nMTFMDYPFNG4v/IHjOjaFXIblBYVWVLOpiyWWrwyZkd
qla/t2bH0pJqW2Su/5bEiy9lNdcyS79LH84xZ8OOKzdrrJIoeWIVW6Wd4RjZvktYPMLOwmyR2Vk9
STX6qGgaVcm+wmwGv1hj5onbIpy34tZ7aCU71RzpTn3FQ5WTp5pHRFtVR15nnlWXJv8Ng2GSJs7L
d9wuL76tLEu8UXFVfvG4YjflxtjmSCig861jEbNsF8IDDCkPLEHhxJ5dp7OSN+3QVH/S/eVZPTpZ
aucXjAntoFhLk9ry+IGSYZ4oefPeolmNZQ0Gw5yjN+UVre7pCaezP8Y7tOf2SWUfxDPeZmwYTqpT
L6uzldxPP+W/Z2xiOUalSWralc5/EHYeS46byxJ+IkQAhN/CEvS23QbRFpYA4c3T34/S4p4ZKTRL
hSQ2CfNXVWZWpql/tCZv0+OZUGsur101m4L/uLPROeitn2VLbXLN+B3StOEVtaTCZqBW0i3LlaPi
5jTiHeu3OB3bd/1JaXbcvZDQPybf0S5EO9afNcnWo+/q7j5Kv2w+jRDG3AXo7KrclwfhwDPXH1uC
DdFUjI40eVT/9iuV3SwLGg6mRfk1mecodOP+ouVbZde+qGeDVVZs3xRHNX/E0B54KlAB9FaYbQR8
WvCi6Y/8nkKz9a/2xSxsKmgXrts/ebYsfjP1/LsBgxIX4ehI5EFJ8mvTqo6JLja3JLsauVtHZHJw
YT5vmJLLG9MIlNtZYzsfXDgEUXeGYd/vH11MyUq5szjG8ZV72hu+VDnz5MmRn93XFenAsWvc/Fux
bqvjojyktZMIbt4stdq63Xea4BpktuIq5GjnRergpI5NDuMXYYXL2+SDJkPYKeOqI0SWAkMUnN2U
9pCti2gj3x1Oy9awYskiT3Fh2jQuRuGDH+VNEMduPHlDGrAVrAzbtLOGmdRAAMsAlo0Kf6c7yz3F
tBjEOMEF2aes9255qGKIL6uI7fi5GmxFd+veq65Ym0vHhtV46JkiaPMjVTc5LbCGv9lZaUsfWNcL
HwVIOjGMBYfJkiAftmCZOZ7u6wFxBZ56ZHpc1f0jB2FpmFb1WR/iZ+EaK576tvhiO18cLM65enkn
iIRvsWMxbUeBC8+3PQeK9Ko9o1bFrACyPj4u3tTBSj6B9YVslf7IEVeR0NeLfLp9o5vIWSr/wgEk
ZDo9TxxEKqUhFNZi4sl9EJder7s9v5c/pSzbo3iZUjvUcei1i5EzyctE6rAVsWtQLqOBY9cW15q8
nLf9tVh4GhX/gCfRuMu/OUlzN11yniClYdQljPS+qfaFbvOljRDDAIuga8Kcb7Z6VAqPq6tOLi78
EZ70+jJ+l+NtupPzlUo6t/YyL1Zm7dX0qYld1Js7dHhDj+a11XUcV/Pt1Ip/mNf+Ur38PifhKIr3
JvCXrP6VsPU/A3GbFPV0L9r0ikBL3hsErWOLQ4SEQIyF7kRPvNEKo4YlfaqdvSj8+FI7hIlHp4oc
RrLO8yUj3hz79TmJbOlZ3C7eCSp+3BhLb6xw06s0Su59cu6lQ/lv0cqfhF2YOkYgHoRvpBu0drSY
/eCkp+areCd/5lgGOv2ubIE/jhaMTXfJT7mtX+TUkgJOhG8ifH3BC0XCK9VVtrAWnrJM3wQUCpW1
+AhPlC01aLflH6i9v82b/3G5GHDxYUGUrhsPHP1/LlfWo2oZ5yG9iriCkxMOGKnY2Ww1RMzntnhH
UV3ut6XhSDgsEWTgdMMW4yrySMk4jn3UJS86j39u1cSUPcERulHBELoqmFeIFW8cXXERnnXp89i4
CmdOZJ6LaZcW+2ERpHzc3S2d0LSHm5U2q1Tw8maVq7ZIHicxxt1OLb381H2UsVdKrty7nbBWSked
XmqyYFurUJxOXZmMFII3v/CNkXjndAS14BnzNpc3C9Xrm6ChwirWwnDLVWNioOHjH9RvpMu85liK
yo1B8O59Qxenh/aUcLtdVfciwhlvgWY8RQiqnRseks1ZqtxscjAUiAlmkxyVA+mYX6KY19gtj8mm
7CgBFh+6GNww9VWSkQTmU68qNovBrzEjixzaTP1U7O/PN1z2Nv2Ttg4/FdolHkvJaoDCJSejXL9H
PW89virKpVJcKK9wPTQuZxlP3WS6t5d8J2+lZYG0B6e17IXiDYQ1c44fw8+8tO+r9qfDbiDovvLZ
ZQpjZpGfptilQ5cR061E536dgvDlcaDbtM1048k2umIwchgxVYv5p+LMkZt0jpr7UWebd2apxacx
7vBqYfyoCfheJZxi+1C1FlttxugT15P8OBzptG7yUnCozUZjj7ikHQqC4H50pHgtjTas9eNHmj/d
I0qmCu0qEBV3nm25Qg3lCiriyjVkY9laqNi5qJlHyB29lkbWhnOnrrgyQ+eXejQABK2wxnqdXCx1
4OM5yBSJn0/zZXSPk0r3WQYIc7s49Vc+MNoZvKEWAIgBUmCpTrZf7KQI6wO3/JEyWq5jZzoJKcdc
aGiCJScJmcY0O6tqQd5U0L00kK540WCG/QJ1YL7yltJ9315vnnSIiZF/S31EAu3g8nX7fJnc4ByW
C2/cETOyWNYEStys5B2r+c+KXL8/MXu/reX9Xf4RbotoSMlw/Dvn+X9earO9p+lCwPImDtqNbPrd
SPb7bbZxtZ/Xuie160S3BeDRjXliTcIvcQTQn+uPfvWAPXfM5rfMlU/SKj92rVVtHk8MJWijf2df
t8QTgvtbqtv529Ta7TW+Ysmfbqc1+xQ1drPbmIyW/0aU/oo9/P2UIh4ALE5cPM7231gloW57aTLS
9CrtAb+Ibr6SM80sVbrELhf45L2oHsZ+931DXzPaTedMaOB8IDDpqIPH2NpXeQ29qrSE2dL2RImj
X6fN3RhLMzB4OSxQWp/wd4X4ceVEAERwIxyhCpLUzTY8aOv6qgbKVv4qtkXmmIGwnD2GjemnXBsn
YBq3vKg2/ZEb+5G3eFv8QYCCuRvn8D+uAH7/iozoA2Pw3xQftVbLvdboCbcUCCY/qHv5Iha7CDKf
2tbxTWjfxtxO3mWvro6cqI/58THp29M2Ij573nc/92BE7UxXd1/Om3tQIs1ZZX6ywvmb0kf+tmxH
T+Uy3aQLS9r3Tk7FOupAQ63VVn55lURHunkmpoXYsXZ2e6n3YAPpub4DJZmdX4uHsj3pk4d5Obtm
pDP33kJ3w9fb3dPwgnS5PZS01FOebk/CI0iJOe277qymsvqVUjvRRTuLhxyzxMkFx5BWvLIGB55L
WPQMsMzfkoHYXZ28ZE9xRotVaEKFTouAU7fzhBX5HcKPVjvtMUMCOixbW/wUX6T38twwtCoO+mXm
XwVhZernq/uucYRvXmYm+OP4TR67wD6Q8ZYDaDh57tAZDYkDdJQEoRaEZwx8jGUZ+SoZFTvjsyCa
z1o42r7AYGWC1qTT4h++kRgbb6ktXWnscIqjhCpW5eW7LrT6b/MpOVSv962R2vftcJmsxVHULQyU
mmXxZiwTwb558ntykFW051YMKnR/mjbJZ3g2f/iDf3iwaIj+5cFCAKCyyo5BKRLOXxuAsBmEuz4t
0quieJyAWWQ9Rp3Yb4ddP28EwjdAYiZ7gX7MPIrAEb09gchJbvPWJ+5A873v1zLxLc/zpu389JO7
JFYOkpXbVSMfnfql2rNogTDquQ0vU7glthxQVgQ8rSfBAoNCIza99pzMRMM/L0q72ckvU7YCvwgJ
79Yd8X2WbD7A3LBSNiY8lDWFdXVbHBnOBNPKX3uKQ8Uk58wojc9DbBfgBCTPUK5BNFTLpC+fHOUw
fRVIcDnfjhmmQPwHm+SKg/UYu8TgIMRV7Tq2QW1IXJ3e0wsylz64fTePW+hNYH7wxLTCwaRzQWxh
8SS+0+qPx05xqcIVA/UJUAFQih6q8LPj8NpcixQlrg3/qq4fnRLjCSPro7kie7LCBG2X3q15YZHm
+G1MbiQTvwXCN9IqAkK+qZKdrGMPqlz5qcAwSCo36ELrydVCtP52rnr3Zf1RvfSqV74MqcsTo3nV
c57wETYnXwjQl1jYmcrQouwrtE7zqd3s20YX0VZZwlMYOdohpkl2koXDNdA+tc5OePI/FrKthdtI
WEmTNabB/DPnq3FFjJa8JW0v+mJ0GVGcWWdz8iVy4D9vRHK50/nW+WLrt9i9Kc505LgI3xa8vTue
85ZLzwWWvFjyGJErgipbu65s4yNSvFgICp5A6KNib9wCNMREf31PiQv+1f7QNolVwE9oFHtaA4CW
rxNJS2tc9vufSHOFhbeYOJr4C5f52nIU5ttK8eZDsnCZdAD2IAPINPseAm08d/vyGRcxWWVQQqVp
Dc+Nbgn1qma14k34GSS+hKNi5GDaWb/SD0Lk63vpVW/3A1I/aoViMXWW03p8JwAufypWeeo2fOAF
7Qet6713o49iu9joQNqVNdU2UBzhYZld7jPZMr/SVfXo6wSCeLaR7kynXLHkL4VeX/3KX27PKVG/
qVPT/m/QY4EpzZrN9+xBev6URPTbovzf/QJ8Lr4mbFkpkvbbGXArs9lQpy69Nqt78UpT20ZuV9mL
b1DOMF3fZ6fqL7LuDUBl3xo5s66iL/un21l4LcoNt4JjVby0s2u+zgea4TZ1/rsB+M3l5u9viKCE
fXl27thm/o1gL4o2HrM0jK+UKDKL6L7DLc5V+T59RtrTCZb5puOmNzo89PlKJzaOl0f6Awmp/Coq
+se3+H3jQgljCeN5k2+BRrF53O6FYWtv8RcFMPwhUr3fa9j7AnN2vgArczuHT7crosnRJ6AHBOLu
tj+KBHq0xcsPeKAf9yUar9jpmmVYB+MPmK7OYfGEMg+yToa6EcEK5mxnAiKSJoZ5WvMHZtE0HtTh
772FqbDUSRn4y3r81xKwiNVaLGY5vmp325D8KA0UEJPpLAmeJLuRvtLClzp1o/chW86jF5OipyFu
WGq9o3KOFBi6LWN9Of10LERUtj7t2hBIyOuu8FXxp3jze/VUiGAMHyJTRbYay2OP8fisLcPmPXyj
Ce94l8wdacldtB0lRw6XSBUf457h5anfdtt28vX8SRQ35Z4S2XTeDUvDW2qb9fEmnKvK1pifFNXL
Wq/o3JHc56OAJpoXegAeXjXNJm6WauzeOD6rhc+2SpQvexziEmcId2KDIRePuTQ5RHuK+Up80rEb
YVasIeDkowwqqDszFtChpWLvHLvSwsITssivpmlFP5JsN7czAy/IUf9Z7dRnEzIp8Zp5NXJkeeWw
TNLdHDphQeEg+9oaVEfajJndkB2JWeBop3uR5llb1aHTZHCOy1yyYBHFxhr6BzbRGQ6ls8t9mECj
cKVliwY+PubJaQ6McjftFvPDAnFEIxpQfKnajbHmBypSEDETKm4M0msGLH7lyndW2YJMRd3e4hGV
oUyb8xBqtZLDjli5j1F8js40uwU8C/8b9AMaC1yoD80WaA5+kGMssvrID586XriDYPcfPUi8SEbk
PXac2AimeW/kVpSBcVlVGsgzDJrVXcfeapnYErs/N1Kg+Q88NH8DZ7+O91c+8HGEau4tDVQuj7Bi
mYaOhKQ4jc/awSITBACi0BSuGvlF4pqseFNfait5kkDNRNBZUigGp9Q8qbNv+GLjb/+BRXe3G+TX
O0qzaBv98ITRRFc7g2zPdZFY4k/ykEe5D+412yzyZ6F2Gf7orOmkQ7cN6C3GjTI4txPDRnUUkbU1
H4RfyIMfkrtMeRy9m+nU8ZMUP4GKzuKu+5FIR7jOzTrNt2FH5003p+xBGnqc90TnRkUgWwiAU3aE
yq1eSnT5vds+/idKs0npKDdxEVS+8DnVlj54IrJchWLi5sUWZm1EPokv+chwe8qnjaS+5YY19qvk
iOkiKX+Au2yF0E0hb2nfZR92sBsurfIukUbS2hO7R/dwsGlECsXucuqno96XxR0Ozo6Ow2BLqs+u
EknznbGhZVNWcOYMxe8GNYmEAvkxqHevsrIVFI9O+kzDLuLhmnCDPdhPWXMMyYmfWt2qrsUrrdP9
SVs2qmverfuu121lsNKPcC9eSLAXgTc4F+HXH52Uw8OyqbsNYgYiFEPJoQIWWNcbNsO0ngZUXjwb
0RDk546f2AHvAp2WyBwYQe+ucel/4sGdM4d2g4DWwhUvBo7kub/o7Tzhbtjm4PBR/VX6Qmat2MMa
iPC6eE5e+ZzKk/eqY5xa8D87YSTCtgtYgpYnXtO1Z9Q3hRVDS6c9BcoTHcibc0QrlVrFSuFp3JO/
rbMoTO8RGkuBd9eE+cSj1EkLt/BLVwYsWk5L2R3FJdSgAPwHIzE/0XhRv2K3WhcrKn+907MlfzZv
vfodH59R8utnEwxVsx/DubKuyqUGgvxdA2/d3sSLuG5aW9vVvthbNFVJ497eEl+aWBRjlupZFX2m
Jat7hxEEtRMazXCyEsQXdKCu9ol76tvERh/HcYpzkLiMIx8FRerX1wViAnvOLHnBRTZ9ucZa006S
B+BeXcyn6NB8Gc9olVu8aJnM+odm6lZYDeiaPaLxMB5SKg4OXbKjq7xV/YQI3eSwAJU+NB74BLus
6MbGVQrTBnWyLwMDMCy1DGz22Wi5nanmkIZy40nb8CSsjOchtJqDOjgJ5/4GQbviKchnZcgF/xWI
lb8X1kiLg2Kn0DQH+hMFwlhntVWi9tjgtVjTCje2dGcCMzf5EQBHhbbAKdZrTIvxv3jPYcRrK90p
pt+ftNPogzqM0yqstjpSAwbgGArjQreeql51Mdj9e5lXNTfs5uiEb6OzgXSGcAReJh8luvTv425q
XcwXNaS3vJbxVjP8gcckcYzR4xzm2F4cGAE29TULJBg46AXllGM7zOG2rndR7hnppkBDu9K+zO0N
+Opnfhc/xEsP+QInvBZru/mAJdYT+xY7w+ZG13C5n+pvo3SGFNTHqb8B5NPaK8MVUHXFqP9kTjYU
cg86e551/7ZX74dUdIvjCKQHjHDJNHfxzGph07l3zuK1uRE5kjgqTAdSuLpb8m1lgoHxllqTsGoT
+871lZzoXfnpbq4aiA94cpC/8p24Dl9gqIXWSTheob/X2Q5BDCXKyVfSgcpEoxy+tarbYEJT2BNp
36GdvXaT1+ar8nWQnPaJafpdX7VPYQI9A24fuqPgCjBPr9WmPMeRJxkOrKeyzC7Z57CpOlsMmNFk
ww6XeWYrh5qRcKdFdvMd89giV3DqH/GF7msIKmQBoEj4szQkKX0m7n2dXPRt+NqzEf42riCOwtcQ
9xBH4bYEQu+EG2PVgaWgb/ErP9kkFyaGY0Yrd0wOw7OwlILuGbSqj9xZtqLPBaoAbhVg/3eZenD5
+lJyu9ZNeErnpTKs9ZSkiX0oeQI3U7X5Wlheq6mbrur3/Ed4l6Z9JB2a2kF3IXTvYc7L/GiH/OLm
jPUnzy5vzoK0iO/uVf2ZzrHIalygczc7ponsucdNdwwPIXWlZq67f4457OtxoTzVSIIGT5XXle6L
0SZ64ULmgwvzYzJFputqWndhkJquGDozlYH+rlg1mssZa4wbrVxCYMNiZJEP0Kyo7h2FpfSHhlX9
VYZKG475xcNTHdvlh+R38RsWptfhINR6NV6MN+UoroRltWzWrQMvbBeBCqqLCYp7wzHO2N/sEb2o
6hUOGUy76EppWIVO5WN06zPIu6Pb252Xugl8yyO7OeO0WzjpcuEgG8UbVf/DIKP9+3dnjYxdYp2g
gd90rHUhsyob5+NFPTtgFJFmzZCzhwRg4bvdd+/YDiSopWFDCDwcL+Nac+7rbNWex+f8oO9vS/l5
OE1PIpoECDrVnj5BPG4H8ZK8ID1slrdAX1VnY42Q4Un9jr7CdROAI2UX9Zp99pUFnrtoLbhw5oj5
01xWH3+Y1P5N/Mf2Ky6U5CgoJA//xihVNX5AsxnnVx3ZLOQXIVGLeJmwPEatyK0F+RxPuacm3nDS
bqt6v2Ci9YXz/Dq/xECY0OUGhd8aag/Hd54ta/iuwINazRWfUgCP8VCpuxY7aIM0LeRUwpXBqpo9
OgE272LRrt9HYnVMf3xP86Bsjm1ulSAZsXUQW6dnlj3eO5dEc1qjLlubik+nP+AWzvs1OyMSEcUR
JLzULRMZH9YIJ5ZHtYVtxna/QjZUzeeMDoYIaIZQYTUgMQb7+BLnHXbOMoc6vSmZ5NglLPNv3Bu6
s3EilgVjeaDzGdHU6LdIAcisgsMobE283gW/UFyTseVzcSqpKWyDHCoqDEBcwBCWAZk69L7VMywi
qoJkPwLPf0N1dWdMGdKrznMgWn8CnY2HSuC3ufCXO/nb0B0ZmZSOUZZfZ8XtdGcU9lFtPdJ0xCUR
zhF52JMlAd4Cm9uY5UPfFwcmHRAxFChR7Ux7+TRHr2K/NIaHlOs2brN1uk/8aX97N7pN9a2702dY
O+XG/BliN2tgduyILmFC8unRCuLmTv4GrVNvaQzCVwUtT+lScrLaLV8xAG+jgP0NdFF3Xw9aMKXV
/JpfqbV7uEUeJ+D559sBGsPqMIaPXAJ+O1IDwPj/+7FH/v5vF0vTyePFxEwmMOfXITqax6kgeCK7
ikACD+kVarUvwVs0nrCwJheXep79VbkGs3yaaAeqh9zB9Mz9hND1OB+or0uJk1ayMxVbAU9zDQDR
M+Mn5hW2odvSZ3jVVuWxe8pf6w0amfgLlBL0s5i9GPXTU5m/oKkyQk5oHuyXeR+9157+Wq7zjXIi
X77n2UuZdm35nJwNr1vj7R9hbgLs5QwCu0HMIwzJDGvadkCahlDPyzn0H9P5Lro5DjQrBfn2gZ4m
SvdjZXHilM8G1hbcG3daw60Bu0xU69gSCrs0vcWpKO3yDKyeQIFaVQsKuDjKr2BZQLVnzb+tNV/a
FPvuDrKUI6feV+8Uumo9kOejwxxeEIF5tx2e/9k7oiBlC4JArQXbLS6S4oo7lLrxoTohW+yDGXAo
W9YvKTrbhZ9xCtDoJCSx28pTG/RMdxv5ZUEPvlEXDj+cQb+9KFeTbenZuuX+MDJMOG3JjEHTbUVE
aHAF9yjPtCN3NH2ZP1A9pggO10g58iIwQTQrfyRCylW+kOe+MDYzQTEzA3CjmV1p44rBR5Qf8oGb
4iARjw6Se+ye303Zp0VFX7qVdOt0UwiWcjTB1zjVX+nAIx9mxYhsuJILHY7yDjktXOVV5ZSmLah7
9vXuGWomB665+ua7ywDG6/bSvPf0nYx6O2k5xt783B0R1GC+sKDVcg3FMfyW1QnmIM3PX+d1lTrp
GcCbKY0g+zWPEoed5kANxYz4q5HxQvV1HXseGd6bVgaOfFd9FrrDQGLgOrBVUndANEPE1t2d767a
7e6GNSG5ZMQvDsN3r1upN29GsIFimdwZDYFrrPJo0o9GwcQJGzy0ca+aE+WHuF1DwTfD0tyxccpJ
Sofitssk98HLlq3kF2iIR6fr/QR3icabeHQbR4bkn60QzwnRERm7TPv2pb/f3+a39hsFeX3kkyqY
Lw3vcQ7u7Mv8JhnyhZQIiidKR+mnO0REg3H0disddKi2I/lkfJQ9DBZfC5USa2q9ZkP/njL1JNH6
1umzge4vSzc0+miCqgda6tPCIwed76voO9vGiAkEZilL1e2sdlzRG93UcDKa2sxOzsjCU7seSCvb
ZnfAd7up3Md8SbqHh/qOTJQGGvt7Qq8OGv2dvC7uAZOnNJIhQaAHgYuhU19LGU7uMx8fgn7++25g
mvoGs2s+Fsq2oSpsFIUOwEPTiISHCLF8lRpubbjKH6gk6V/LBcbED89LZP9/rXD8D+tcyWY6d1Od
X4XCGj3RLu1suzg8DGkiu2aq/e8T999Aa8zX/v/P/Vaduq7vy0Lgz7UeY0QJURYIVmWXpwUS2KUO
40RjEQh2br2D0NcrTGZBCb2cZJfTLTC3QG4uGtE/fK2/nFV/L5oS+ZiwtCbb7OJvWPoYp6NmgKhf
R3YNrTbonsIKpjQcbe29OiInHoNydX+KAtOw9Rmot35oYsCaLGO5O4x4JrjviBExDELmtk7t/75q
2j8h7EdSL+bRJrm9Mtuxv5apeZ7lRBLj5ErhBs7tfhhOw++bvGfaAiS8X+YLg0Pf2/WrvLAUNNSc
iepOXjfMg6xQbpvMQXpnfN1ZBEB4SX3YZa/Zwk5eC2SUFsdUh7K4c0iYGZQdKBEXnMU/GjXEscKb
tplepJvDkpX+c9vPeMjROGC8aWwkbheDOiIZBxBFe0ZRSquk91t4olj6Y3zxb3ZTDzAfgQS12lTw
FHk4y/16JQYSzxKWhKNrSVOzAqWkpujP9/YsMc6sgQz1U8qGwqpFi0KzrPcOqhQWwG5fBTrPR21e
SO7Ywj9+g0Orgj9MfxgWFv/sKX79io9//z9v1ALVg9I2YXS9vefduRxZN7mEqSuqdvd6L1cVqyOT
K01uCIS51sI1pVgacLu0tGGjip6JBA+c15K+/vshMv/0vX4bwMpYEQuUs9FVlSzFj5aSE/oiaVO3
p2RHoJOVbdErv0uEL3SErIAtRfaz8fUsrzBdXiqv4iv42atMZsDwkv5M+3YfO8BUu8du8GhDuAXK
ks0A7yv1E2fc3RzZNVc0UWuSUDfZw+LRZtUvMHy0Qm7k1Nsv1foRcgsXBAvlZmevKzz39XO3qjcL
X3Ob5Zn5+lAFNZuRzfpPbrI4o3Mffn3nf71Pv73z2q2b5UE1oivQ5MXc37JlzvjoS57JbMda0l7a
z57oxl7nnRYsK4ZXJm98Bbz2Inma3wfCLv5QrMyPVkgqD9G7YafbNDCfRXdelrtkR9s6f40v7aY6
JaAMXebRSeTPYpD/sAAiBqiMfADiszm6bL1MB7GgEOCb4bAewzYNqFK5mh06UJqeNmCoRETFdoid
7e4vGpcRoIg1C1+DDfUG+GPkfvSs2VUJkhV7TLrHPP0k2qSJnfWN4rcB2xYH4D8ipXwErsg4WrcL
ki0rUs8C9092J5Suqot2tXGY1Rb7zundu6+JtsDmJkz9Wdvlfk0kErqo1lbthReuzTeIvEFFOO3U
7vij7KGIepdB7avGMhydmQRIJCOU9ZpAcZLSi4k3oKUF67ASB1i5vpqI0YOb1x8L99UkhCimdqJY
xWPg452UIXqKn4fgrlgKW/qpQ7GOVokLtnKct81H5tF8XwnnJDmSylnb5qnlfy73yoEvgW3rcPyJ
H8t1LNm4nFavgovF0ITK0RLBYthHgHsIYKkeAg4nOzOt0RIPij+VTjM9xhHpS93XbFWNKPCAetEx
Ex5dB4rPWprP4bdUnXnPlsoG/zawb7xcR0d9uVk/lWeD7oknlpA2qQ+CKS5N/OQJP2UAMHweJ8NP
D407HgQHmDTC+619mSkrbuoPz+KyB/iaWQYYB5tfNi48JNX+f58Ksvrvr4EuyiJeFiaenb8eV9mQ
izhfKdF1dNJDQgvfuB8w90suj12xFFstOS9En2odvoEfSi8mEn8sJlsv3WYOl+ru9C8tK4Pn3K59
w63c8WV2GEoebI15RiKz7lb839qRVTCai9Dr8boVf8yzyovProPbPFoO1js+Qk+ghf8o1s+Jqy6h
iFCdz4H5otndtvQNzHHv7wgjXJamnH4pvmbfcuhovAifeogixaNE135+Hr5l4KPkHZU32POSSchB
1EoznDuYdAKzWahWvnnzAlQRFwL31lpAKOxVc24rw6eKHVKvDcAqIjr9wZFOyTbea6yt8fr2a/UU
LhEtViA8KIg3HIpwiXbmmY81EF6VgY2Y0Ga7Y6muWF4D+6WBXS0+HwCmxDi7m31tr73U7zgXXOaj
5JOotanzR61N9vqq9DbToXUHR/1peVA3msc647lQLP3QIa6wBDc6DIFkH7IVkwTbdKKVXztW5AGR
/WyXOKwDrfqdZEs+1J8tvDJu74rT/Sgur9EWIzo0lo+NZu36Y/BG5mtgb14CUFKXp56mr/frp4Wn
+ijXjYu6zQLjk1noenpGGpLtI2ey1Vdlnfvd8iVZy55wFpzUZWdnXTo1vE3oIuJ9S94Z9zT/SEv+
BeSDrsSGJQb0M5fTkSPEKzahP6zmffKRUy5iHwJ4o/lIO7ficVhpJyJCdoyEfuuYe3Wf+uGddw5t
ypLu7KVakle2vrL2+ViZ0VcgPDAWNSG7snV/6bj23yyc7qksG5joY+Q1y/9+a/71pZERNCDU1FiY
/QuE+Z8aX2Au1tzuUXzVm4fgCcaWtmz0+sVPDq4+swHD9CyzqDq8FHqgfpb5anqAVywxIrnUOHyC
W+RlbMM89EzhkwLh1bpav8yQM7Hmh9Yni1nxI6AC+XsLQbXpXpUY7EhmDNmY4TOaVBKK4RR6Dhs0
vrdx/RBS7MqFWwisw/1hPfifECiNl0LICGvTRCTww389JtqiS8rqNkTXAbi2DtSNeNXeESKuGlTR
zZFd/bO6qV+l5c2/Py8CsFDWQgfYGRfy5zT7kIzGOSZk10jg6u62fogg4xChVFZ4um8XFtVkPZZ2
jQpXO/JHfHGN2B4Cs7OB35342KznV+HPcZjaP7V0/DI81xfSX79Q/a1f07q5g1Avoivpzv59E/ts
sbqKPVrtEjCXQ+gnPuQHaWOyTmBVruaaNMJW6A72o2+6O/Q7Bf9oLu8em35+9XY/AKLKy26XH4jC
DCreCI4FbLejJ+jk+gJmE4Ro7bELvnuM3f25/8AHkpbg676uQQr9+Cleorzcz8fpQKtQLMMlWl8b
db7PQxTULji/Uzrvk4dVzf9Rdma7ilvbGn4iJBvj7tY97ujbGwRrgcE0Nu7h6c/nHOkoOztKdC5S
SdVKgcHTc44x/s6WzKf18Sp3MB16ok+gtvUD/ZOajTMxMUO6Aq8zGxsuMGPlzpQhCaOrtRXnAxDg
43thIRaGFrv7uoxAiWNqA/QQ/n0phNc9Z7kyzwK6wyxQ5pCT79ZgTAndv0x8H6feyxdOSnyfsMwt
ntzZjeOuRt0mtvCv//mx+5txHbdIwTqP1CRMNLS/VP9Jd7/rVZklqzdxM+RY2WhvY8Y9VnKqCLOk
4Jm0cTWRPKZTVuLfo+LEBGKM7J6+FlzjciCa1Gh6OBYEwarHD5Ddg1mxi7Xmoe/jX3gh1lbrsBGP
gVTsw6IkZBa/iNWuJe8EQeJnU1On/vMHwwfkb4rRP3+yvyzCLs3u2eGTcwi5yby2WfkWEpxtSwS6
Rq3+cJDubGEZmBwji4ah0NP9GjDVgbsQf+PtZefrwp6fRPiZxtXd7p82JmDcWuZb3vlmVsE70qZF
ICwGK4o9YjRYEx+LYztqOR3Z2DWmgc2ak8xKrLdHHep+LdW72dBfrJEJ4ydKGX9osTplumER2eqS
iGFojoBgoH9EswCr3jgfi9Zr8bHXB/sVVfv78nH82jwtc5bl8mEf/qVxH/0XMsO2RE8My4zsZawt
/7Iiqlp5aMlbSFaj6DshQ5U6d8ihUdo0fnQcHV9NEWiZU0f1iPGcvufAyJjHpwZNLlwGyuxdvRWs
zq3OIN7j1ISe2KpGLgYkp+oeA91/u+Q/rumvjQfmcTIZL9j//5dJWVqR8piqFZA6NTS9WMTUG/5d
Qe34oBdvZoUQYKjwLXf5y1Q5w2F0HXz5vRwNbDheLYoGhHxA0L3Nm/M+Mt9/rtMKvM+WnxPda8TF
R0Gj44I+NNtMdPMfcMxBigx31dUTVQWzdEo2Eg5JyZKoQZ94TBuDxMaj4Pnwi600FSiqTy3o/31T
QlZl76IYAkR2hwQSHtVs8vg6eLYc0A/S/hUWwamDDR4b9fFdmLJsY++IP7feuGLOWWj3Mb20GaKl
vYMBfCAKAs19VnMNsfNr0p+XiEMRKou+8onSW6D/grnmCVJdfDNs6EOH1IMcel0qsvGmrTEK6Ze/
1RvW7nVtUt89DeYjkhrUN9EQytIMegzxOJ3utShPxuXsNkOPn4wW35f3Rdoav3KrGo0fz9mIFqdw
B/QtcHQOO+Qzd/O77PAtlFGoZ3foO1b+RrJsgIcoY6gtPD7IxpExiXYhu7LKarLqEcLh0VSaw8Vl
AJFXcSX73Ux9Bp8peh5OP/griMZrAjbGsGKyUN03NowHWOlwEmT/s5TPt2qsiq7yneL2R0WIF6yi
jVtLR1I55PQU6Ddy804rFbUvR2sR5jo5YxanGEWH1i8bjCAaG2JRnYXP820GXTpAu8VjvDmsJVSj
Eug+k1Om18x+k6QPfngi5g4YEoXP+TcoOLTBUhc8F53HbVmOEM1z3DfjZPa2NKsZmM4VQABjUARx
jQ2fPJU8jBYQGzV1PNrROQ4ixIIQqr2v3cwPGwyrXnMQXcms1vb9l5nZwEXfmcdQWWCbaBDD1lBz
zxAZYFKVMAON9GXxcqBzcDwcuBLVvncOvDtcXQ6MMMDDEN6ditEHbI85hgXorOFLFNEVkwnZGURv
hi2T7x434YykqhZGVi3B71GZ5OsW0Ia4FbGogD1MHvFwIiCeQ1ijMAfvuSTBs47rLw4CXiFbT9hN
3uthibzp7OrSGlYwXlBpJdgphFBlDtxqIEeOINZeMm6i68PSNbv8/XarqjkWl2e7GSX2+weaVclu
KtsDF7bLS4b17NCVPsfMskeMGrivA/f+meb5Anz4/aPVtvg0RstKdYRbiN/jB5m4/JOyPBJL2gul
XVU9xThfH8I75BZ6edSjLWrACXRIlbxF2SwRy2+Z5QiSqfK1Xu5j/fxhxd2AIgzsIxUG4bdeI3Q7
uLn75RTEdiM3YQTXIWYfrEDp/DjmcT/jS1zp23PSUENc95/xIyLruga/tPjguY98/Uuf3kZQCxjZ
oBX068q4zmXZuHpQp3P/gNbgZ4higMqitlXJbl4OTMYmsZp+N17enNtocs+8A1p1GfeE8TDd/tsZ
K/zdGJV4L3EkyfjbUMT+Zw2rJI+6FV9UehoMP/tVeN/afUaH8dAsmKdeup887NG0Xborj9IPnX9B
5RmX6KXhAl3SFf47KxRmCvXNNaFeSNYCxMfCQu8Ak8q5+hkPUpcBejVjEV5DhyQBN5P3iuoqsTX/
ER72g3HNcAJaDR2xLTwYeEF5rD/W9xehBdz2weT+8NjGipr6nqYAyzfjPm/dEjKyIRKwd21Macs2
qGmxxiEn2cXdofgZDce6BLXEzTI8Gu1r4mdvPLxneRZCSn9vQPEe/Y4TvAPdI/355jQRauGhJ2wK
ki8PXr19/zAA9pODKzOEMhiDhAnxCftr0J6eP3ijnUabl8ucEq4/C2WAkVca9kN82eGguF0Ul1HX
dXe39dj4uhAZr9PWmD2iYSz493lNaa3EtwmUTyRF+qSkqURl0ldcj1hfcWVhu8lAXAdBMrs6mq+4
Ay8LRomR7nEQgHxWL6++iCqFDglZBtPfNr6fGYAFUJzUMA05VBQoda7+i/HAHeCawe/jjyMi4s10
ZawJ7ujpVj/8rsXQ52NLHiM6YNzJ9WkmcfVDsHyoxa/zfXKInyeYMm9PnEgL1AGC8VrRuI4r9mH7
tRrOYTkkBhf38Xm1w+rtQaPcZtOXi7XFXbSZ00PvqQUTxpq2b+33/jG5Rc0YctJ5wO8ykuIRSoCk
YtLgd4waH2Np+xgXDhMEnfIVDaCDNBMCmeS8JiOzt2W8SL+FpU5GPgax1yWeXbCAnCrMtwLM568D
QHWqzUOUL0frEd1Txe4QdVOqBMZWB1/s7Y00t1nKgWRB2LquhIq2pUK66qfTZoSq5q6aMnvaLOVb
2V/ZPQT7AxcO5wYrO6UjDD2qqHO/RzSRCGLgz8aAAHUoYVVg5/O7I7dmT44yq5+vMzQTnx278pil
0EP5bLnUNIRUzK+LO/4n341o8bBpZhlcw/yszBX/HQnr4fR1unn1msJXMtmjK2Bk4AY7DW9z6DZC
hHFMP7qWN+k2/2WTXMj0TSp60Hx7RYuxRGGA2ITNaV4x0wDPzfu1FCXB222C7nRtDcDLJHEA+TOv
cA6u9DSFdTlvJtImndwZyMJ9XGmoVNsf1WZAJMaYoAh4STyc2we1DtWj1IaPjKBUF5cl8YXF1VzU
lpj4XPEBMavNbZ8HH4a0E93B0gRW6f4QDlf8vMr962h8T8ajqYYtrrZjbov2Z3JY36OTggTJ/p4E
XpKhxQknKOoLavvR5LURT7z0E0j16w+neqDtXhYQsD7/oPQPsYDSg48vEZRhle7B5auCkwnIv7pi
ERxhrJJv9KA3zoNWnZyxX+CYuDLuF510kk9UZOPbHIaHMh3MC0bHRYDqL9mDP5vXWAddKWNtJ6we
ixz6nYm42HstCpEiomKKxMhr/JaM+8C5cUErev6Os/RXoAqalBEyLqb+OxYb1h2ogYrnuFi3p8dM
216Z417UPcRA4Wf1CtTVaDKclnpUEMh0kefXC1i9QH1uFevGFXAU6v/79bG0BUcY9M1IhinZ20YR
ljnBqYrFZjHK6gOjzfIb49IzglecFdtKZ6uWflJh90oXr25+u8V6Zn9Z3k+wRp19WH4vcAsakbzC
eJPdmy1nW9zs0frr1oiqxlRpUENxVRn4w8loB4deYsIpneB1I5W4zfTTgE1xz9V+N4wxx1mQh7IH
XI7QcvYNeaVddtbnnOvN5rrVg9dYdR7Ww8nHuSNsn/CgrESzmaXMFVNpmQ2Zz+i6TB3uTDen2JhK
C+HSLDC1GBFSQvUFUuFoVPFYjzFosDhf4o8zuOAUz55kqJwNWxVpXI6BVqRN3r/ABpEY3FzZZybu
iSfI1AvkTK+o20J/Zuwepe57Ic2vx4FbTvyHDZXhY1XffrrWuXcAPyaD7Y/AiO8atxD5JbSBWEMY
96l8po3kidj3/pEu3lz1gqFn11rXI0gDFhhQFAaQagJ1PshdipJrX08LY8aau4/3xXvrgkb01vnF
CSVqbxmTDvqKNbPevHNP2nyiPfWgMQ7QrM7TUzLWpviVPGdIAvmCWCWlQ6WCYhEqGcVUPr/OGTHB
7lZMVsrdSSb5urWq6LvTqG0aQwyH/nuD98iiigZhalc2pShqa2s45ZtjrFbN3hvF7qL2YSrbj3c7
cXQ2bAquhhDvtziKUX7UnxafFf+HoI5kW9i2OygWFI7uc1WGtxBPMU54WiKo0IEePYL7QmMEdBLP
OAlpuKlR9AUSvIzOuE2R5d/ZssbCwcl+YWrXosmgZbhgO7s7QihDlZkrXrIbnpRT49+npAVQblXs
PPAM8v3Tao6ZZghISNCYvC2qPT16kSfBCa4gP9WC115oHNxkLx2s3Mln3FsxVfhXaarBEQC3/Gnd
lylcGtASZsMtOmN65WkasObDNrhhTBSp+3oqjNm2V0A5EurMtyEYZb/5qmNGeOUCvlca0DtLGBS/
kJQz9h/OBrj4Usdb+b5lvKCYsGdvG474KaWzEnO+dZz7MDjdKioZvvHSxYqYn2kRouMkQ7K7u9km
Z1ScUPvwZChmTgHQmpQ2wjzVjWukj/OoPFiDX9Jil/J4sJDH6aonPwXDjbQUD95TcwruAgHbmWVR
4QvxaEaniZcIoh+UnScuuAFtVV1+laay+0ITTN5SqE/LQJ/xK/3B/89v+Q8UG5IBfFgy/4aiJvxl
2pOrTV0r7feAVBUQuKGdbRkejzA6vZ60wfl+W1f9GKJ52SMKGZnj7IXvWbZthJlS0g8nUFK+M63j
Dos3a1Stbq9Yl09atf58T/9cNmt/M5lSkO+DtePWKxEg9J9Fc57e6rRQBo9VZq+3gvlYTgSXOzpg
3PfaVsBcW8RUGVMBw2ndJdxLJMOqcfidHywit/bwk4x+VgQYYgAI9qilYumM33okchO+1hvEqQaf
LjTJSlu8zEvV2Pp4Bm4GfAEp0PQpbCCpLzBfs7h/G+IjPX8wvnhEsP7bHG4o/02P8OePq/2FESg8
pKc+SrX+4waMgSDhoiszkQ3XhgrlIy6gDr36GQZEyhkqAaQLD6rRDOjiyhTEWhOIrVtBcmF5OREr
MWrC/UQNxhzTy0mkkxO3b6C0YW0u+BJTnsV98/vhlcCm2qOO+8wcsxAL+r3HVjTtJUxYMP68j4Jq
RR/zvpYNNZzNeLx/f9fX8Il4zaoe8N3ap73dqtSR0aMBKzQAumQe6Mb98sWP0ylPyz380INUP1m6
SC4FFM3NYGjmW1XkA9SX55GW3Mb+KZygNAImQ7U9MGErlqYUnorGRXFfGhFyLL6YwiLyCJKjDQMN
Ww14fQNyYNERAoZ5yn2cGYpq4fiVh1prFUOoBrqhAPaVzv4Nh9kabEWHCyOKBqWCMK3Al4FYC6o8
dMI3WDcTEd3ZWEktigfQxK8xefunAV1aP4uCTFe75bFgNlqDsGpUPaCmGnladGPUO1Pa2oDeaTw5
EUc++LnNGY+9GHH91PhpcGYOESDggmXhPS1A8jV0Cc2md8Nxxd5Pqn78P1z3ZlZ+Zz2WEbY15lb9
2baCd/DVBl4fy/gX2qdL/W11P3wdhP+xKf6CEUz4oB9j/5IMLvez/mLzxpfyNsTGOCGO6Q0SSSOJ
38ZJDSY3Yw6WzSNDpQSzgt8sJ11jUkVwv5qQjdWYgBB8qaK7YLm8r+AlKtN5ExBNCvGCrvIGyEjV
OerZP11YjPX+aizB7aZ0SQMnaogyLSOKkdKsZzdj+XbZdT3+4bns/83h62cuX7OLEI3eYMkuTX1s
PAGAqaA/sbNvrDxE7IyQ3oiw2jTK+Yk+63warrh8Nw/myZ7LA2elGtTGPOI46qOAc9QNVwkgBHaL
5Nd68vYJCLmF9oa3TSdXJwUvgTDEJ+9oFSjw0jVmMj5ZTx6tI71TuXmY+u7CwW2az2VKOunGpah4
GDZMSqyuEBNzqalhekQy83f0qQceuXrh+ml+I9POcZxwb2Z6ghI1/pJgHmLj+CH7MpZN37wvFrg/
rPShywSVKXgVQdd24tuU96+92c3x/MIX7eP3YodTcQ9jmrbOmCrhnLokMcZGpViMA4ze3Wbo+NdA
pK0D7BSCC93S+/RyF15suKo5hUWK4jL40ff9/xvTJ4iGYMW6u5s+gmloxzGjJmAx8pgEJxTdr7+z
V1yKDt5zqI1wh30AEifNiXeb67oD+A1ln+Amc/ExtPgQf6g3vtGqHR93TNBiQCATHlHkp6pTzOO4
RdxuNCas93DzqY0pbmKFR0SJszPlYz2O055aAtfBg+34Mox2q892b4sv+seurdh+eObQ+xgWhGx1
vLja2NPNhpYZA37jlnd3fmqHr2FCEKRGQHrmPB1+hhGds5HcHfSK1sLiUDIBtWHiHyZ4d9t+/MLf
vVotrmzvbPcYCU5/Mf44xuIlxkNEtq6dpwTcSfk4goXWvwbpUAykjdvYli6hUfnpaVrueiWFHYOn
2zjG93iWt/L5zusd+i6YoU5pUeGh47ONOfvDfAqxyXwddwM32d2nMQQlc9bv5pppeYtFZvmNveOz
vK3hwww/1sFYCS9eP7QT9/xVjTP3EmAczF6cu3x/9hFe6MoWzbCA8lKGsZk4/fnENdgJu+/6dWwt
f8WxtqgP1uV1/n1uvjlTEXN0+hijE2uF287G5CbL1tKMHR/BSxwKoUfkIXzrZ6GA/dAesOwwCjgZ
Vrs4ZtNDwJkIaDNZXBaY4SwI/N6Fai9WHy0phi8CslgzGx+H1nFXvc3Q9xcw7vtV8nD5yu+9RcGA
Fe8nu7iYHY+hZhjhzXRhPYyvC3YGwz0L4ymfyfZJgVpgT29f5zaf0sW9duDiT3GuAvfn5W2+ZklU
IoZPhCTPD3Z69nxz1z8xvYIwos772cXH4dVlarAjzk0jXDh8Di1W9NMi4srj1us3a63Mfz+bBbcj
phhuMMowlG18rOKPtWtIJqZPHBQhDiU+rkg4aevGZlOhQkug9HSm3StAE3PwNk0jhzId7m5L/oQ5
e1gZPxDfDVpfTpvxH4Fy6ZyI4/wb5RdIQbNY7b/aHUNpqB6mZviFsfIgy3uxzyIWGMOtD3dHxVp6
gpdpHOcg1ajmCCe4HObe2uNezQRO4xdlrMlOVIZ8a/2ibNaacUzYZy4vc4Y9g+d5b2fx+zB/RSH4
zT7m7924sEU8rUvrZZsZ38UqNkOJwOnVapFYvnsbg5n0+toBBylbg5k5K+4gr/brWYJhu42P2tDi
Mbb9JwWSTgdj3r5Whb10vcSlurOhgf0+K2PB+ySmjy1yG8a+Fvj9drn+50px+LelE6m/KvRM2ETD
v2Bx0vNZDMt3+lzdDXTItVERmo4ECAf/fR0v+0WVGFPZxrs/G9eI+peiGa8W/1LCjf6Gz6QQa/5/
V/GX2vp2ez4fbctVbDGNrqGRUA8sabHiIuwkNJ9gxhkwakwm8c0wnub84AC5QwArwdiwdhPYhVMd
xTFfPaoWUnYMv9/5PvN/+br+2xyKZBHiGHDGGhHw8ock608ckrxMJb0Z6Y/Vbf0di6fH7r2/79Ew
ZFRGc7q4vjl2aQMOam88hkJ0FKeYWf4bAfxv63tFFxSR6A9V+4N7/KfLeOllI787LqN1xQ2bc3iY
ihDd96+Ak6T+VaejeXuCl/rPn178g1bxnygo/vyQmSWhDyYfqf11/el9m7qrq+9AVZYFI23jOgaE
glJgfQd+sUyF3kCgK718+rE/rQX1sow/c1EkjEFX7JfoaPEbLtIzKE+YvkKNwnYePAI2Gu4dczWU
J3Rz9cd8U4jj3A76GVAxC8Yorhl+p5E4xhIj/ZWYwcH5kplVDo+YriG+x4yBsdFe+5rqz9AGjSGM
C2ki5c+F0dri7n4Z8fZQ4AdW2ppJm0ZyLPaFAIG4PQqmuMfl6D5jIvQ6vSMMdym9RgO2ntv5sUnB
DBgibLm7I0u9L7If9PO0fw/sHcYN6NfXqILSgZPt5uv3VO81UAPGWjBAe3e9wbmxNQfJgOa9ji+/
Ho/ge6nr5MaBOMpnB+mi4Tfc27ZnE8yAcbc5Y7CX4Rv6/JEUs/Cvs+e/Z1n8N3+GlBxBIPsXUoZM
ZtF/3khJE56C/JHkZdvzGd+lc/3tWuexGPBJ10VuiHQaF2WOhScaem18F8bDC1obSTdQi62L3XWR
IqOX+zoHnsJGwqjDQvdKelqAmeLB43vNP1SUvR9aE6a06zUEQmrIV/DdVKJZTG626nEPRrNm2lj1
ipbis+4onLzEl2eMN/q52I0QJS2keG+8Afjv/mWB4HInW2jsJ0ZH+XFklXuMgDfkEjNQOpzq4Fks
3x5YTWKlgYzgyxLm0k9Ngki9PPywqz7O+AEx5mejuNorLJJQafncUUi6dCxryKGC9/CHUe0VM32H
l2lPVZ28N+LqzTSHOQ1Kb2WHdXZwPT7xoQNJnryi5xjfld75sHOB+WDpBKxWyQRtCx4c6MiJncP+
u2L80Wz5PmmdHEAZyYaSZ77X2Cr4AG+r1IeVBBW/l+ZjjcqcfVkGD3Qdl+T0WCEkIxJjovSTB2MA
Va3Xi//zEw4Njhv/H084il+SZQXs/zQUH3+Nhr5qo+zz7TphCXzWA2nQ4DhwF9webhjz4wNi//Fw
cYu64OnlY1rSMAme6E1Lk6WkrEZAIZPMlqmdN8PLmxkwrpJO5+rTw7mHSr7OZ56fv7/pMjlh6Lll
qzcxt6ms4X6A5rYIS7/bqpLJmISeMSg7+mppKyOhsOVQmzGqxnjKuc/wElHwx/0tL9k8n3wxxIY5
Gd7WnzOmRe388ZtPcByb3VavieQMoySu598T/h/cgOmBbuBqXRkQ4KzhZqDdaEV+mxDnJ4cWaqXx
NGKWaY3YBWwoE6QW9E3dEKXWsuWDs7tkxhTKQfcrYHciBvo8mY3sYikFzalgHhkpQDrXqew9z1cT
Gi57xXPFuU/AInC1zZTdkDKjnGFaiiJWnwPuxtKmOYn7SvG1Gn5psgSdgy0mUtc6kp97VAHN8XGs
w4qlnLFuWqSZsMyi7/YVSfbXHC6ELc7kPH3vrRB+zUURUNwiRoY0cpjjtGrpx9FP6TT2B2V2FzxO
X78MB35eIsh+RbzVk/djquy9Sgd6iAip6gq5W3fbKZXbjWK6thg4ZtZjdgjSxOkzrrDp3b5sRIii
bkLESvefxQh1ZRmmSFcNnTpo8z1/lsVKjNT+qXuPX7PnGHt2SEXDfRE9Yb/BFGW40mJ8SMms+4pu
fM9FXK0rG2OM5QMUGi76rTD+eaWLrOe/LnXIR2hzZI0gKX76x2H3p8Msv7WN+lB1BVTOOpAb8TX3
UjlGJCr/FJ8FDnFAcGpHSMVRoTfVXeyI6stIZZYZyMC+gi1odvV7XUjsYsjotthYv6a5SAak8XYx
r+tCckZGiJ8gfWi9EY8kWG8NipDb/OqI+z5ncK4nuB2I0FV17wFmwOzE+N7gazNqrKqcpJxXyixj
kApmh1skkLe0EKF2MFz7yQZ2tfjWJnOptcx24QwPCHbtGj/ozACVvkFBKYzX8KImc1yAXwzmb55+
nfJy144A+qv3WmnyJL+vxZuv5VZGlEZrDy74POH4XRkIZIX425k3iHsEfAydASPslw1RY//aH8jo
SRYDjyqYwiNu2P51HszrlL0gv4fVstFOqohJmNtAtGHzziwVkACLtl3hDBkF46KEFMJU6hjzyuhN
mgOmHyVmPeCbLFl0e+QREFhDyPpShvTgJUeBNuKcD+Mc75mr+7zN3ivZAY8U9VXZf1qsLdi1WmyY
dIuAP20NJyYfmHmFF2t7Ge6YIfS687f7gfn2MwKmy4jQNjpYQac3WMJ6cOz6CsaUVaZNdp3MhCM9
CJyObol7uebygaCjH+jXmN/0onb4nncXGlW2Ukn1HLpZt7oubzQAQ+uGpwk3S4KkgIXLeAir4nAk
DUE4bOAfw1MA45URpZcBM3ZpxbQexEp2Us4CjhKF4SFXX+BqT2tu87PDsVBXuKC+kT0a6omjFqfP
I9YEWWpj1a4r/s1X1g+qdJg+Z+qTNz+/9+vww+MHxIlDN/MbTbI+aQWDqbe/4gxvpAnilYNgqdgu
DXHo0Q3yY6xs9DFF1eiQ8pVE8FqEeSnY0FDqFFFB1UKqOqRxIL1FT+cSXEQGPBmasCwGLhXcw2r5
s/mVtQ2wJJ+yp10itBYwkgoOKzhprAVFi8HxxOH68aut6g+3HA94MLLSyT+LNp+iFS7wJPYPa2aL
1xpgm201+8BAsW8rHOk6KaxX4D0jUIAE/8YXUmR9cQ8ktWduqVg+3laIIs9aiBnJY93lNiou/Evu
SPib6I0wg87xHhPKOcb6CzdyRpvos3lCcbKuidOwEnSewHRAqEDKz8zk73cyA/Fmkk4+WHM1Doj2
oc/YyU+5ZsoR4C9/fl/dYHSVDgOsmRwq6R9sO+8eSrMr2dk8V3DFOUofDgkiyvZxHw+R6KEB4qL3
DF6AzShXeayP9W7IXHL3xjaSbBfZ+OA9+USA0D0iGSkQUr+uzxKClNwycEVdg3edWwwsuUTKMjor
CrWS9ZqQk8QMjISRr4WFq7g8UChhT9FhKIJfktlC4Bjnv8gmB/MO25bwwDjPq3BxDLUzDgP3sPGu
P0ix1ROCa6za2zsOl1Y5S2YaAqMYezNo0BTXwrHbQmdpiePp+gm3Br6wygB3OeIoK91uLkwQZ4tK
0C5lyHIoA/zBCgKcQNbNAnEwTLEU2DGuLpgP7BhXFE/7MOkizjQc3rD3fhwLwdO2oyFeOtbXh7X4
DSgT2xD7x55Rdp1XDPMgPJ3Res/f/fCgOWISBIJlJ8y9ljLVGzvEDm9vZuSd7oiQRAIidNo/zLDl
diVBq8mtIe/lsHWhw7iIx//FW494YX9uiNltrXDbbEzgEnQKmRPy69VP4GoTdxYBUcEnGAicpzJ+
1RkkS3X8eTmvABzv85j3GH52TPwSkw5EArqJ1Zh2ZF1glodvunB8P2ypdfSGQSx6pXSShO3Vwodz
9DtQ3Oq3nKVkX7GB1wEy9NGuZYKBC683eNoCtkLQ9u3DFnU1DrZrxi8jREHYzsEZttVVh3V50fWj
q2yHATNpAjLWLINQ+oxZrQpbjOZS2MhJVGFC4DSCl2a2io9wdM3s615f6+yRN7tEO8UK0cxCGMtr
DnW1mr8eC94UVyjlx37T+C20w6Sh/SqipLQ+mqd0uH4U0RBG4c3EAVe/sJwfjZXtkom4LeftBWgf
ahFV3zBuERlZFfbBO2E52A3uNhxBERdxj00DS+hn6mhkHlUmBw9V8DdSTrpigN6WpIy5uJap1r0h
mGdkw84b4BcMRdU7DDwVziU+R0y7BvaLWVVpy5+xXGIhYD1KHBWswSo586yXn97eioV0n2bLx9dE
R54MeUmzwAYM4n0Afpo5h9LUYqKmdBwEwUHlnxublM8TLWKAA+Y1+QRUMk+LQBB8zt/447KGMWjI
KLSidMa9Qcj2TSgObHWsTj6a8dad9wLjrw4Xv0Xq5pJ5DfEX64L7AcqkgAJjMGHaTFQUyi4Jn5BJ
NSSyjff4/ijIE0JZMocS0g468+EFtARf34b9FA2Yf3+vBQKYCFrsKVQAZASRPfGlIquq56916PAo
e4gNeAZMLgaOTtcGwNS52U6FEsExArtyTxlIukQF2bYPS8ACu3tjygD/0n3X8XNzQ903JlGAsJ3h
NrPob947jZpp8VzoLO3wECdW7n+urj503k55m4PNXykoc6+eYIWUDa3Rooi52UREkeDGWUMpMcdn
jQlKjSDXqNooh2U6a0/lAqemEfpHCIxrYpRu0HsTc3SSdqlXn0auEifwZmdX1HCIzQaWcuomsLC1
Vd57Xx+GmPMg4TWekxH+jT6EwDuWXJYQJovRVlxzE1gBmeBAIXssNbPXXGO2tH1Ah+F0eJmMOtmz
KYYhMV2ZVLJ2mSY8xtcVlRe7xeHpFPtmdsD6YlvV1n2bY5L1Ml4fTPWtpvKHUKKonmkuUupAvsfa
Lsho6nPkLPnY3fG/9GEvFDnxHc7ryDN4Pz3GqfuBrW3UFGcT9Wa9MT5ZqAT+WVJtqb//XB7r+t9M
CAgPlGWRdJuR9l9OtYrcEbU6KJQlyWOU/1h/oTbGIXzB6oFiWV/eHwtBmOhedSRuLpLuN660RfSG
Qf6dZhfm8/DfCuSxIyclwUIjdUNKcSnm95QP99Ihjb0kDw8scEiu1QxfAVoB4E7KHSILBtidQvX1
Bo9TH3pEmhbhgkAFmPwliyeU1Z5KVJ+AYNLVG5JT58qQ3dwDpTdRDna9YBR3V9wum/8v8+EL/Ied
OWokngiobdv+3OoTRgzNJ1ShyZf9DImHicYM5wgIKl8HAFI+YH7t1z79SUF2G3Y42IqJhwgughIT
3lVt01+iDuUwYZugCRLptvx3FWZxhzXCMjvCaecNGaBouj36TMQueCvOHRZxu8qALumeXpZ6cK+m
iOPsmpdCQkzB0xvCU4WGvddoulJ6Nr4tjSblMMhk67PKcZGGU/l7gEvJaCm1xFOHJyXN4WP6xjMM
uAYQuXa1B9bKdqVH0PJun1PZ/nwnFOoYCYmT97uPxoJloeSw6fSTwGN21nvaPsVC/gKRHWHeoK+S
bC6LJkakOhNOQ948766Q2o0cpQv+yneJTu5VwmzBnZNcnwg9//A8uBlqbTbfWJEd4b6R3+gJRQsV
6h3kC6LfBs71B8tj9OsbSIOHc4M0G0Ux+3+kTvD7HM0l9kBG0pj1IadFJGFCu0DqiqErpd08fXvC
c11CWfujAHpAzAQuJBKYnx0sffYg5QWavJudKesozg8U0zs5Kjn/zkOoiLiQYjuah68AMrG8uLX2
rSdPa9Ncd254yJLQtPmcNXTL1cij4FIb5/UJOaLr+7haVr+3Fwg5Z4WlRPfjO2b8VVD3kWxFTVvj
tIrHCYpgDKO6oI5vNy8XHO6tCCPTPduwy7XdlZLNLVqHdrGT1xRLQ27RuW6N4UreqHhhGwPizLej
CQAa+gPy4PgjZp7QI2ufLeywpYgagiHjtfEw39L/kHaeu41kSbd9IgLpzV+S6egpknJ/CFmmd0ym
e/pvpWaAkViCiIs7Nd01PVVd6Y6JExF77Qng0ZzYKVVsrBcEYoxsspbUaXaI5tompQ7CklNjJYNY
QFgzypJqqC2IswDLy3FA/PsgrbMPzrN3UPz8nbCDumcmlgwEb1AEPrcubecXXBCf85EVLE41ZDdu
Ab0VhAEwEyD0undEt+30ZBET+/302NBbNUwrh6AbwmI5VDMJfGsaymmS/oTTmSfT0XP9QINCvkvd
iv4DsJiICqblC3C/ZzqU/AdhgUr3vGto+CVfApCwrpAvvKkI8Y6UeM5TOj+iErIN/fZqawlv/mdS
D26cfDoODkOvJVMJ7QgBPxYGJqrYgddenudIQUjjEOfrdyUczGlP2W7HSIejhWSwmJyUidxOiSgQ
+p77TbSnJDozDxwBoczo57G5JOXCP8mGTW4To1EMyt754/oVUK7UpTvzAKMUETQlH0+rZn4xAebD
tzI/E9jKOe0cKIA4P8vagmlAO2nsBRZuP6gLNv4Cpan8rrGP8rvw9UPLnmLFSmtuaasbDpGQWOlW
HwKS9vG4QiVRfUghUhPadlG2UrY9A1QdtaB83EC0jMKmv6PBbmg3GlyqhIcegWE9NTe0YIdL0+Xw
DP2Qpt8EkcWE9NoXAhwo4jQjjy3DAZ2cduyzyAkNqv/3SIF4r0QCFGmtkGaAVXpAcXBpHgtxwizn
3zqtzGn7fHETVmgOCXYwTR7YyeutqtkIDuOxSS6oY8ICaqdRk/Gov6RLombIvjskHcKDAh6A+3rl
umif6idET2yCRT6T5rlpVasEzMNSCWw67/r7UUmqkdb5I8UJRDGIo1jLhuAlefWr6UX2aNpv5vGM
8aXJcHwIZvplQEMI/cgPGk3+SbTAwITU/47jRL89bowAk9zxiE8tO6nsjXgv0oTxy1mF+E4QxxpF
H85xdrjSrfQTvCOQImPDy++APzmgU4legI/ONboj5yF9KOqSzaxEBChMI3hLHrEOH+x49qoDMXiA
B9uE/ET4krW2uQX5dHSPb/oEuN6sR8GOJtseafP8PHhpC9Ei2is7bIw4AbPG05k0o8r9nHFntK/4
1uns1sKEmdA4DQoXUlBuyJfbk2hvXeSrL8hbyOu80vksc4p1z+or0/R4tmJ6RyX8ww71HdTX7vG8
ZyoETFJt7FPaeT+XnnCaju7oFM13iLSSZkBftNtwV3tsTOZcPE79N/EV9JT+St+puMoG0RWhHlTs
uToniX+2AaIWG/UOT9/+wYQlzO9dhimilinxovJW2ITINEz6XzHpQlsW9/qwfPBFoTjhc4DJ4KA+
opjKAe8+dE6NM0KSxHTnEIfOiMKbywlBfWGnoe2/RG3FGI2XwkLjOLJn7gHVpTi0gh0Ovoyhz/DB
W4SM0p32Fr2Ta2BcvAkczx+QIbL4PUWezp9tsiBbOkkHbFLupdKj0Axpls+jOkZNVWta4VlyahAK
Opyx1W3jnRcyZ/ud9t4w/d+OI5uGhOQQ0qIcucNXgUg/P8MXAFBPWh981pAsfUR5Zt4Vzw3VMqSG
Gb3aPYJgIhYX3EwfzJJqEslT4RU7Xw7YT77VKBPhlUNUAU0tHo2F3KKCVrc2xs5Wg4YkPZxegf5G
u25LGQG+MluVmS8FsglMlxbbD7AlSKh2/Yf4PuiGxxHUf7QxtKo/8kfJb18ZvwcEDXjxGGTyi3V8
+Dv0xO/7OjGrKAqKdcQ+oohOX7mCvKRBIR3VUTnayyQYcwznyVnei4/hIBYgSHJwFiSFQZxg0Nqk
oKcVJjA6Li7Qalq78qEfpHwBjzcPADyoG57j0D+ZFBxEsATym7ljDHXkGbfGc8HpiA38dJe9KORU
d9rsuM1WHB2XMOrPdj/rHWSnFP/WKEC2KIRo2oNZMdFoaqjdEl2yF43TRYw2vFnSR0n5AMmCuB2h
ULpYgtWscFFc03g0S+hIfERZQ+nYRoruf4gbedMhfAVasq2noi1jqkQwc4TqI1g0s06gZ0BSred4
DboDyuo00zbs6jSmIYq8ayz0IpOjk7jZljSyW60zhx3/fCi2wfNpZjyFdvmQvwYH7MiXVEMpM4n2
EVZGiLid1JvL3JgaVuc022Q+WmBJCucc8GUzI9XpBS5Ln9eiGgALMgsc5O1TiUa7M/N/U6xqHpO0
/Pq0wj2Iwh/H8DnsLY8FxaaURnkhWI5W+p1+B7GDkoO+RLr8KrvZLHCZ+S7i75U0oZveJr+KR+QD
koVlu5U8Vo1JsSS/5xQL9Eirlja2xkpc/GsOtFfeRY6yIb/n9Y7ikZ2DZyrMqEJZ+D7aeLVwM9qs
o73KOc2xpyX/d35EcYgoH9vJ4K67zzcNRszr8yB4ItBzE1edJ88RLYIweeDz+fZpKa8C72JXc3+N
i9NUGkRNj+FTPYRM3NrY3x09XOUekE1Uc0pKCJbdo9fPKxfonifYxvyhdmn5q/npOG2Wuhvvk0GT
7akrCsYzJCd0/p2X+S7kDnU3conNwnU5Z6BFz0D/NyxryNbx4VuixpiJ4+PUYaNYRSsdhQ5RJSPr
5NYb6qPcs+gc7eMUYpU8Pzq4nFgY1jnFYTCRUue8GdGN6DfktDzEI17uImscKCzMGkamXbn6BHA8
OoPGpsUDrbpIs6+RTmg29GgM5UfvSB4VLbLK25F1XFQPyTKyUvvs+DaPTUQ6WlVzE7kJidH5iC+k
WvBHPH8NWM9uHwxP2+QPTCWE55gHWhe45Dt5oy+obB6OiMtIeFkVpmaAQDbkmZzSQU64VA/5Fgj1
upmf3dEic0fMbnY+h8xI7OAEbhVeRpOVslDsGK16R/9uYXdeyh9FrxtEloiqbH5IdvkSOcHQElI5
0rxc5vxAVA0RvvNgV3BWX5mb3IHQ4XXz4x0Mn3myru+QR1mdG9GCE85OU3rUYbSX6C06bzTT6JUD
HUjDm4URDrAi9HjYm8kvunOhWIyNlR3OUkuaG270dPa0x/O6pJhGMuUd2x6yktCXnrqn6OCvh63y
DojFPTm2l+4xWrTE0Gv9+bTAdhgg073xJiIBxQ6YSYR8xyYz7umf4VwBR47alv1nHtlKNX6pPmFx
oAQst0SK8VaZC/PTFJr9m7yJdugUaCxol/HsAPFOx4etRKZrrE0nIRsluNUTWTGQFGTcx7uGNqkn
jMbXuLQC7rvM33HIdkknTU/I1QgKV2AoafFcwVQGAgMd+wHajVffNx71wxVSY3DzI4cGiNKCS0Cq
57KINuVdROSVO/GWwmC67FzDTjxcGe2cfg9pSX5PW8aLEuqLsQJ2GlvxXeAli8hL9tTkPMI9Nq9g
Dbxlry+CV3knDYq3bK7SdIVzkGG3SzC+84tbWBJVBih/k36nrPylvqCzxBOHr2uN3PhRJo/SL/l0
ZBB0iFWPGDOArSLptgls0IZk8aAhscsMxBRADeN3jnLwQk62YTFA3eBVWploaYV5ukTcvsysC/3Z
MUsgfgrDwfZwmXcO3i0ss1hRbvs3MiHH5T1S7hdcB3oLJYlTzPsbCRttaJH6WbhXIEAjT4CIi2+P
OPz6t2pmXZ1p7iq14x7BpFNhE772FzXgn3pafJYeBIDcSR0oKDA/CheO5oxe+PuKGlzjVYyD04RQ
riOqYYkmL0sKjyMWXbg4Oq6YuJQLLXTHOKZOY7olB7UxXYJ2tOHFlS/5C5Eao3vnL0uSo65hMVkt
dJL962h/C6wo/dMsRuMR+gvNAK6oa5p6BfbOdF9KRlV6ROmuj4dliPz70n88ub4tOtGUdJI9cEAg
rKwDhgRWUDdIQv96JF3dwXCH3951XlWnFuvb454wlAWTRRTinPxasGHH45U0nIbGpgeeV71B9JF+
+cq6pGqSgbQDMYp0FRods/Ol6RKuDMJ2Vk95frYxghKW7pMDLSt3mbN0VVb3EtOY9dZBRmr9HaAN
4pGrkaZzAzIOdnwDEKQ/n36U5boYRDXSnTUNXOG7utK3AtG6dMNg+N9WFOXHda6eNb6MjKMkXkw4
f9Warfm1/zCbm20ANx5muIlvn/KUNr05qhqTLNYY+cAH+aWTY1CdRaf4Et4Ibb8m4V+v7grIlDUn
M9ePPFL3gUpUosuRIKBdaYhLVU7vz5xSaBtkBf/7i4n/tC0yYGURSKoxxNQo6X8+pXE6mXqtFeZe
Wabv+nz0MnoO7xAq0XX395X+6akYLoRIX1GAetLPeSU8ktOw9sM0Nffa0vdoJriL54Kt3BgYw4e/
fovfLnIt97nwqFWfcJFuVhywQJ/2m7+fQh2G8D9XUAaVFwcQE8eun++rjrtSLf3Q3JePBGjzM26o
CRl4/VW6L2aE+bQaN1a8yz6CZ/WVf842ldO+Fh/GU74vZsRz1IGsgnINNaS15mL5Q3aqeqnm0VKz
85n26M8vu2Idb/XFaJd9tvzrHLOqZez8/SDiL0cpNoT/PcjVgKuiEnhC55t7qCIFnQMT6rf+a/SO
zJYSTkT2SJjcuORvy7OGcdxwfAPbcL0RGXoRZLHaGftq0XvlkzaD5mQVU6r0dwLnnuXfl/ttMdJU
QzL4ToKJa93PL6W1+qnNT62x51TmRG52KJCp0mD59PdlxN8Wo+/XuVr0Uk6xetE0xj5BLBwRnEfb
1g0O5VxepmC/0rGOHrEZy0/Zw99XvvWAV6tglUa9nsY8YOmFU+ry8PNiHI1u7Sy/Lk1QnllyNdlk
3F9dJziefaWUA2MfewantGRFimTyMSgkCg+n3sXNHtTflorvF7yaY1mtxOEoCY19cB/cR5xTWoRF
WI3NKYYjhBAJ2MmFu5l9K4D49Vt+v/LVpIjCLjCDhEdFrroh2cQp0oSbrtq69US1bo9oCQBuPPv7
Q8q/LSqGJEsiGBOV3sqrN6xI7UjIal3fXywJOOZxY96ZDNpsQt55Hj1TccQguHDkh5P3Ysxhrs4p
oTmYWDs+RkwlVeaOsw8MPvsWUFT89dawrIcVqBJRmVezyCgq49Idj/re96QZvQ/cSjyFHYTYU0Ub
VRP9/v0ybl7xaj4lJ1E5pqeRvpcmFVEq51lSBtWDsAFo5sgb02vmt0bcb1PY+PaQV+8/E6VcidqT
sSddMtE56gS27P39WF+xz/XGwe6nq5qoSGAXrwa1IRaddIrP+p6wG+4ojRho5zinIPz74qNXHG6f
hs88i+1i2S1pcJkOqwnpW4d8xkSy6FRBr9bYFH3sZD0oakmXT5tJMz6ga5+SfZySvZpCGPNk1GLN
nP81xW3KPVv0t1O7l28FD7/tId+f6Wq69Kla575R6ntuApYBbWO7jwf0PsvT9O+3J/+ydRiSZMBZ
I4wAWXkdpvRJV0dCpe1lW/movGZWvMR7UI6PJrWocbTN9/UeswYNSemClqb2k3rB6TF5G83SVbUy
Z8BkHqqD+RRuj3d/35r0y0tg7hqmRsBr4rlzNV5jpclrqT1rsEpgoHhkCfFyT8gVIYYni5Lfd49P
NdkMwIRv3ay/FadK/5Tj6cX+fv2rwRtf9OqsyVz//Aml1SfOON+TAnLBDO44qilP3RIKc/SYAS95
phoxB6rr5adx5/79IoxfXwRQ0cG/Vh5++rnhVoVgtpFfaPvp4yNyHHu9Pk/WwG5GiH3Hr8hzPNv7
8Lw9Q3p85znOx9vdeGxZK2vQpU1Wk5k72aKqclESTg7qBPXUxJ1uUwbx1J3OmfTT97/v+Lelhrjg
f3d89eqMy6lO5CzX9jQmOr1XzMyH80HheLv358XCXJ5JqXJmOt8IhIxfdu4f171aC5S8UJpSyrT9
43zJf3hT6z2vZ/1sT8kcTKfz5ePy2Qb6uFzvX9e8OfTS3ng8yN2Qij6hLyVbMOMoyTubDa8M9au1
4WU61qDwm7izbTN2t/Pt/+f7uprvWRaYkdBy35dJ/jTkYjaYn8gP8qJfHR9D15/jbpHtbqX9xd9G
OGomTpbQFVXG1s+BpcpFGGRmrO3Fnb+p93jdv1az0fZIFN09kAS8sQP9utgoog6IEk8CU/w6M307
+UmmVFaJrqj7ORJphu6rNnllCGuT5zcW4K+P8LTiPwzUQzf+xJpkfLmxtH4d16+2C6zgFZU6h0p0
eR0ShMk5HflSr3JcwsUdUqPiSKC1j17pnpxqfrGPtrCBGuoanu8ma83KhkIw0pODeWPnEn8brUPw
B+LSFHDUGH792+sQBDmUuwvd8Nn4WR+HLPVzlOItQk194jyg+fu8vzHOfjmUGjhhC6qIzxxtRlfz
Q/ZDPSgviMnShXCfuL2L2HlRAD0pb8zEXxZPjfcrgRvlW6v/kJ+NeCRFRllj3Yjjy4nm3sud8QmN
AOw7XMrKFpPH0X0Ar4U+nN4KKouEcX0eY8d3nIzwy6C+eeMIq/y7jGrDuVIZsjjD676aZKMyIuD2
jX5f6c6ZLAryjjcJgDgd0+aE9ly5hCzo9IhnsklCqQmdiPZkUNjCdJXaIeglWuyw0EQddEYYhAKO
tqFd8E5bXfRuuAC0IRCE0xai4Gv4zBIHzO/v7/evdHSwMTfZBnSTGUu483PEHEvz7Acnvd7TgFyC
eP+gmkrvUAdPyLp8GrMebJKy89cd29OOndq/78kR4zRMBpQ+mlfpjmzEx42bGi76c0bpGi4jkq5o
OrgW82pQNdpFrPugrPflNPYgPXs1lpHp3phVHp6FU4QVVOXRcszgK/JzBKBdG5L4rMh/34n874Qa
7oQTMOGMYfxzMvU7Q4pinzuhCz6wgjvoR7QqieN21334JJ45WNHXh66DL/ihwvJS3lvCwAN0qX29
qrb5MwxHzGrKj2QNnUd4pRrrUxoS6NeyRpuze7gZ6Q1h/j8vD8NHJK6aiLr0Kv66JLHWpMeg3lfy
JIaaR+8+htQ7CRwlPWMMTXaEF/V+9H4r4SL+kqjgbZkKvYaAgVXjaxP/tvzkRZ/oQmFc2HRqOwf3
pOHe24zfQdWUiwtk4Obrr9w7OsDQHGSg9smFyEkdS5skVsQP4bhT7goVHZiMT9ZW5e1OAoxFJS+f
8wj4Y05QelBu17DUwBeQhY20BOTtM8f34YdA9UZkDeKvqToDfgRs+WX1MjscXsiBg9IEP11PHjZw
cNQt/Cj6Rlz6juNlcFr5HwjZI+r+5NXV8f39PZ30OHDg2MbPtE3e2Dl+OcMO78tg8WDPZPW8OrGN
+tasuryo9xLlcG0JO/uJtNNphjjiw18xE1EpvqK7aQ83MwVf7hJXw8RgQVXI7aiG/k92LDa1Sg1H
VbtXnsuaThjrBE+A7vBJnUy6pcHYfjDemyeZgsKzAXoXwzDoKR8QR0AJ0I9BEYUKeoMx6ph+vOPT
0HS9BVsToGjwxwEtbZ+lQXvn9ALwjzjtgwXbIVlawtbcm0gt0FsNQNkanTWwZc5L1CIWtOMqG67Q
r9BOOpjJrqOP7LG6xyU4vaenQ/1UD/WKvC6uz1hMHNSX5CnCtDWBGTWiGW+FnK7C/O/z/E5Ro95W
z2y1tByVCmqZMaUilulUGgc0rFUTuLTtaJwMb9h4RiGJY228o8cwUjDRbB9V1Jn76KHlGfflhtYw
/UE6IPnzlyhop4VVH8Q3fJDEDVrJO3F9fDFWEuwowF5PxzuIWTSr9ksaWHVu6S0/nOkOxziCGu8G
fSWLQPZKO7E4cuV3GNQEr61yY3x9TfW/vvHV/tS2vSq2p7rdg0f1klXjUPv/hAYK1xwOtdVNTJtv
AkwP3njhRLNioe3S+Rv5Tu+4p/5NqRtRcTfuNuFL+EBJ0Ksn4eq012D+ApJdDrVYczN6yg/mprQH
vqm4xrJxpYJUcQtshW6sxsO6/+/zcKbUiSw1+Xp9CaOoPYoxTrZIg3HaptWN7mTaYGk8pF9ANwcY
VLZN7ijc40fIsDq/cdbbx5+UwhiU5kHZd0/Jo4w9CvpjuILVFkNQKmMgevgvILnAFrJbB+J/owQK
eoN9gyhoLI3q1RZb5u2lCBRmWixPRLqyTBrIaQ+k/F6/Nie3JKGvbsBRlvruTF1bsdOLHUWv4ja8
a3Y9yjFolCTYSgv3umQpnlw5tPLaTYJ9dbnxhtUhPv/fGwaLJpHWIglr6Cq+TaI6xPffVvAgS7VL
fAmkpZJu5GBaReTxJKuqHyPQTqNFr1qV+KagXEz1j6xcdSwamnxEN5PRWBfaITw8TcCxMMfp8Wjs
oxCTIPRLuuovazT6/iW1BXnkKQiG/Mt7YNwF8VAv52l6ZRIlxVwrdEfHi1ro5CksGvH8bBQrMXuq
w7lBE6oBaEApsJbNIpszoVsEryatiD4COZVmTvVWfHR1wPjvCzEkVaLewg9xeGHfXkga62reaUK3
jUIX0cYpdiW6wk/WcavTWv5OT442TyQH5tfFYcD1gqUUjwsYNijcZHOVnObHsysHE1iYpAEfmPY6
zB1XvlHs0IapfP3hAEmQciFjRSr9aisJBTk6df65WQoKrsCjZwXm5kU4eejAQnnasvWPQoRfOHeS
4j5ia7UOsQgm/Juc0TGLF7epAysjcJaFzwyAl5+gy8IQJFMmGWTcGAnnOS4WatMtdO29U0+eGnVW
A8Q2P6+042UhjE5udVmcpbc0RC4mP8V15owMlvJOeS8GR1wdN2G0H6/JmVY5vxyjQcojp6Yvu06w
jkaQ0mkfFzN7DnzBVtGi1ayPp3oVEXtiWyWytAdnJz7S9HBhHTrT2pg8+v6NE4388wj7ny/OIQOg
goivgSlfxU9p0FyEupZBd/HNSjF+6wTaj/E8BZ1wGpXMSEw+cQyjeuUm4unB91H2aokT1Mu4hFEQ
3AuaSbxI31Eu2xorjQnP7ISChteuqcuL8IS/WbYIVGS3Yrdt6NmlkTrOZOg7t9LkVymv/zyNSTCo
Cfj2UTm8PhF2iVoXuExtC3GJurASN6PRRKldvERRT8qyFzXjuEMzTDc9SsoJgrhTaEv1qnjKpImR
eGJ1K6b+uR7+95ZM+CsCZWfG69VQldVEbwRfl5YGQ07vqXA3WLhaGZSCZt+KdC719AjL9yfEhWm4
b/ycdt1dRneDKSAwP41zwoYR+taTKazkzG6+1oXH3HxpTWQUFkKSmN/McSkw9y3Nwn/vQl+tCVdT
DcNOBediDtgcma7WyFSu0qKPOhroItx0tI/8TEWOfgs/AL5Kb5BOd39VEgf0SY6f4BCH+NFjC0Ai
AXtrHsSh+1+GuVEx+XRlnCW1JysfyrGyZf3dbD4CFhIDuKFMYKVe6mmNl0DONn1ECtwHmHEWvaum
n2lGA1chQWDpP9QE5WcsLYmXG51ISj+B78gG4yxkZka2ShqENs1akd5qSXBOfe+kpxulkavo/+u7
kghgoBmwbExWop9LZVk1YnnSRsaqVcAi1nBF4lmbCG6P7E3vn44XwTIjMBFUZTLD/vujXOUHh4sP
bTOGZNJAA2P+mukjRrF+OklNvID3FNM8hsEesw5tHR1biCmJ51Ma4K26e8mlNS31OLv+fQdfPkw/
hwWXJ5xHbsXo0L7wSN92CrHIhb4rlW5Lx7qhT0oadml8PI4RvXSU4iwyuRECA+fYe2AJ/KcKKoH2
foQ1hJjjMj8a+OVgLTKyRtiyjUkjwJY/pk4JIbC064sTzPU1Zswh5k4Ril0Ts4xucWTqmvZgqYH8
tbVRfFaa3UCqAE6au3oyFd5UfL7IQ+FD/naBt9PZZn6Pe/ioPiS1OZY4Pp+X6r04rKr2MXdoTuf1
IKuWMX+skZ4vs6eyx6nXDZ2/35j4RVv955Xx7Qg2TBGIw9WIkdT+csEFL8alUl03E8yJaUetpkMt
CRbsBuAmqjJM6jnzQ2QYB2NOg1AU0VJQkAFXjT2OP0lcos3Bm+7rL9CL/OinGBLB1Z3g5jV5ow+d
U2TpJhPNoznVudOtt83DwwMq7w3kt3wM7mxC+xg/hs6jeIaPKf9MBzZJhQM9yINd4jT9OA3Nb1gN
vrysaFbkd39+vv/9Sn6mG75GsaGRilEljSIenWA/p1BwMY/GOTKSRYDyXljmiB5HqIkcVLoRzbrS
4e/L/Rs0MGd03rxO+moweP15OY0ej9bo0nhxkrZZ7khdjsTVkfWpWY0AQNzYWb9ipevPzbMxR9ha
FfMrnfZthmgFW+5F0tI9nOyZYL3S/D82t2h9aL80buwyvz3awAT56qVTzWsEzlGTSEpmXbKohHue
7oKwD+AhpzGxPTT5jaXvqtXk67uZkshJmjBRpnJ4taVdInIiLGrpAjsIDMcG06uhIqxNP15xPWdA
Xu6AW/z3hzgtqbgUQ3fu+G3oqB3gdwOUbyBhGmOGJS7euEGhA+TvI7ovI36BA7pNoP31979HwdeG
+/O7kK43QZApoijJdJr8HAZmafhVkpfHhY/n3RHJw4j8lGysa+X+AlQiwCXU0KWpr2GiGJuTUrdb
88lATBcHezlHCy6w7RZWX+9zKDIlisgSAGB4eZbS0Y3PetUENbxpoM1AkRUZ7MuQC/55r0JfV1LZ
H8XNsQFgYAdW85YtcAhADvLAYf7vN3M9iCgAm0N5jD49MiUM3J8XS5tzeKJiFy2K8i3ot/5lJREz
B3difB+Vu7+vxaLHn3b9GTBJESS6r4aeuaurIeEdSWHe4lWSBm5aPpZqsO2AwZ3O67rYVrjUgGts
LvcCL5doLoVFlApW2xFXo+WTJZTHaeu2JCrMhn2C+MfoMVVfnk7qe9ykToco6YTOWj7u/Qx9oIoS
yhcsqu2eQjDWibO6RPZ3/kzOz6wBIo7ScZhNmr6wiwv6DA7X5OcnJ2z3zsCVTq+5CTqCAEaupbFA
CmREMzcKGaFmg8cUqj30dcTGsSVvb+XKx0lcqlXv+hIYquMiTiTX1E522KHnFyCPINZP6YDPw9fQ
PIyKcnORQS+ONmZsLguQ+EGqzrIwsUrfqtDqjGh8NUvACrId9d2yaKFWC+T9UfhU6SyJR1aNDKZJ
obEX0MsTvFM1mv057bRIqAyjm5TVR5p8GgUUiLCz2mgW5NtSfFH1aVoeYum5SZ4BsUD9V/OPKnFE
6XDUDobhZaMlVzBOhFGwSKDthDKnuvDk6eRxTihYVfbdTCBmC9DjpxTcUfQXpBqaj1iBggohyE9g
BpPh6utlTqIT/P1FkJw42pYVTIdUBhSyv/BRSwEYm4HXT4NqPfwYhZwg8u0l1SGOtHcVMJhApo4n
f+QC7IhS4AhNI1ut4MAGx6ILLK3yMqP9KORoagIq8gGsq3roiOlnUsy0vkfL2c66ILXO6EMR8v49
pofMxtWIlqmHkQkWmECGPvz6twVf8P2Rcj7rybIA/aTxZYwzLkqO3t0q0/62LFDXVzSuhpku6dSf
V9LFLFXONVvL2dJgUvuTD2VsvOGecGNF+M8Cc/VMxHfUJHgkRQbe+PNKfdYGcT269Msi31xYpqGm
IZanNGNMFNZtXB/uzfnlgEtbfHKydA46jVb0hQgPgQT2e509jeTPFJreFCE6NaK6WIY645080IuQ
OkE5QddX0M+NBdgBAbeaT2Uy04mtYavQvsgJ57NZyDLkL+PsKfs00A7Bm8FLpJi3x0PezaVi0mGU
7MNIeG/RV/leRhXlSfowmuUgHPY3fn9fyPNLbmeIlMnUj6Y+ldFyI6LY3aWZlzwb5YqwlJXi2D5F
2T6RN6LyROTezpqLh4Y3u1ioBAjSALGr4zbchdlHzZ+4PSKw1dxE20jm6vISQRPOPtA+d+E9nX3g
dp+6Zjcq7zptcUa637g5ekHAHAcftDaSRbRTCV3okVWw412mAZ5i9eTMhKMFdbSG4nE+2uFpxrPV
3aOyDFjFxsypEbIHaadgs5Fb0msrPPfCusANDXxvszXCbRbYHHsQphMAaIgIHzO0J+jlNMwkJuVl
q2GoApIFvxIMnM6HKNt2xrKOPRy7Gogi573CbejlJDnQsYIKBQoFOOm1AUtjZ/Cbg1WbrswepBe6
H9/cKDR9nd+6Yq/T65W52hNC1CI5iEC3UOqzcWJgs/SxrDIWmb4UA7cASNOj0ptTHzJH7ybSfHnu
p9M2srLaDvCgfqO66HvJcSquz8ak8alIQNcog3fT/XvS/jaX2OxE1hUCAky7rrfYKlJKWC8prUID
R4EoupiqDps65OMbl/p3gWAOybKoy8wohdP0z8mUH4+tlhyrjIhQocCXDMceZfba4jzePSbIY2bt
vTT+vHHV4YD+cwpzLXJ6ukSYTQriKt7J+miUZoavL0otc30T14oJM7lvID7WW+ns4ya816R7GT5f
uG/DG/mDXxJMxL8ksVk8yIJo18Fif5RUxZQE+HoeYLkEQVjo+ZsAFSRnPq/eYEPTk4qmWOeh48Up
GsnmTLdkTiiujDqJwphvFwtGqhsiRh+TFAkebryiXz6MQTRrCiopIxpzr1Y54RjoWafLKRIFWA0o
1SLL8OhwpwuYaYtSCz2Wrd04Qv9yUYaAqbNTUG/l9fwcDZemGrUnMcNXhOygojawBz9CfepXzzee
7kr7QRQ59BAMjfSQAYfBd/V4cl75aarjjZlPgzusA0jUNMYmipGHdo2VnQ+COkUpiKhZdrv4nv9D
qddA+TMfkhwyiXgOoK1XXO3knf0T2/iq0yb0wrLOsTjDU5Uu61hBiU0JSFknoCgiJzS2Urbw85kJ
muaMlYq8Q9B3ei+oxNKPjHJ6hAkNi51X45+NjQPkuYN4uKRL7VXG5zd7ZA9IH/P4TeOQzFKVPnbd
u0phOoaCZVin01RVxqikTzmJ2KnB8gaR8byrPiDzIhQOEKa6MvaX74M/AaZk+izFhBgzXkwhQCJl
Hl7n/FtVNwtoUFY8tUHID+INvhzK4RNKaclSUg8xdmgsqtNMwJ+yXiLnFXWS3k6V2TidRucJnAdJ
drX0/3ldkr9sUEgbcgRgq78aHsdO0/OwraQFCDryZRxYZZHgB0VtYBXipvOfo/IWYfJKp/Q1Ulig
WCOGDgCTTqOfY1LPO0lKL0a9oNIkhJzCbeUzBsaiOZfQiZxqVupjlJY4POpTyfRG+erL2xlKEKQf
8I/pjQOQ+nXFH6sX4c33O7rKEWRZIxTno1ovqxaM5ymzDbArgjaVknkLP7qDyKWWEAfwYC4jO0qh
yokhSbijk/G7AkjISvp+Pu7icN8Li/P5WTB8Vy1xkCV0PKdvdE/h/CXR09BSPgA70EfEo8Jnf6Qq
c6FcplM51AdzVDseuhmwnTPifX78UFu20LO08DEx0c9IcOhxlKvHMn2uJMytRXE1iuh5lRdppVgB
raAY5HbJZ9zvKrOdtv3OrMjur9tGnuo1wOkCQFcyV0mgy5fCi+scTvWHeakXaUgWBj1/sSXph9Im
YmtM2L/PsC0NIZ5rfuR06iwRUVZpjwIgnqA4kFcBCES9ufQaBONigU9fMJfzvQh5Icz7Tx3zkPaC
oUpBBRvQnfrRxZ9hiVQTXohBvTDsLbWUPLGXp2F4z/5oIFE0+xX4vajEawy/lULRAAEqzog/Uwkh
URwLwBjiugyhFnGmSsKlFkCVH14lnFy5GkvGoW0XDSuIAPMwg85RJHehIkz9S7staTZJ5LcjOncp
NTzBnOUaQLTarYEjCFm3jppFKSiTS/hZD/VNamYh+c+Kuy0DdaJyDOzFy+o8EbQda66VdaZFGmOa
QcOt22f1s5K3CV8qoPpZ6zMwm8UphT6EabmKV2URT2LRKf2WTv7ocnEV8rqClk6C/+PsPXcbx7Jw
7SsiwBz+ikFZlmzL6Q9hu2zmnHn138Oa7wBVroaNc6bR01PThkWRe2+u9a43JJqXv8ktAQAyG/4a
EaJJVqXM+JJ1ZwFJCt1W0Z4y+a4yEefOt/B8bEXAPOcpTE6+oN9RGMId8M9zY0/IZ5uTgBgfDwUy
6cnVRVBaeJhGjC2dpG3l7aYtTxHfyicQnpC2YKdWW998K8xNgM2QFl7kXHKqxygDVekgeukfUwtn
g0MiE7bV8xCesunX0OOaGq70BoNXnuXU4sATClhJQthR78rqI68HOyfNJZfJUortLC4dtbvMBjCi
8j43iscHDQXy2fw9M6H6jeNamTBgo9JsDiVjyBbTySzr3Dmp1wi47GSa7G6+E0OYE5Aa5HIbTjii
RcGjpdTbTA9d42VeFu6s7MyJ3D/MrUKhcYTBVYRHc74TzDurkFcxvkyd/tZQVqYataB+jML7mlm1
fm174dfUgx6FkycTe4ODlawQl0zYiEYkc4kf6OKKiFFMr2xmfTiGos9Bz5pRPGs6GyoBOg0Rpy3X
wvfR28it9dhjGuUsKyvDHG0wYG3oLzK/SC4PIol5tDshXX6OZaSS/SpmDxvagjvio6nFQEwDNWiG
fK+JuKiwm5OcnKCqOZja3TAprqo/KeHesBxNf5J07LPJJNbqlWbgPzW86dNdnZziAINZaXTzoLYD
DGqGhvDVCBGwhYOYdBPEz1LsVtVjTS8yBmSzSjCqusyZZlygY9nRcDstT7o83NadshL9XVy9S/1b
N94JEvknOO7xm1YFAcXkxOrpJtbJWuO9GMiNg22pnL53wroD14paxkjxu9pzwBOyW9h523tN8Kmb
N3F/6OOIXOPIQw4tYfaldndahHQcbxgRKp8OT0XOXyJOtwwTgIX9IRl234HilA37KsGhtXIYkN6k
LXZkDxGXNTc4b0oGYWgYq7U73dpNRDcZOJpkqnaVqSbmsNukLfa+lGBMBvJl+jVILtebEYAst08a
Z5SmuGbDeYTd0CzO+EWpbjm81+ndWJ0SQfIyC7egrNkOPHep+tDn6NwT6VEZF6PRNnHwKxLR6Psc
P6G8MuQ7ScSJTDtZZe9k7JfBSg4B4mQ/d4X4JPOcUFHHDxULnQMt6Fdz+WHhgcq6i3LsHIhTL3Wv
iZ8LLkYfPoyxo+Y4Wcq0D8Lp1ODFUm/4xL7dKj2G3dOqLx1UnNmMI1XQbCNsEzSmWv1DWYMZU81w
5C3L3uoYkfmJa9DVpVQDXXZSe5IYFWwqMaXoX2K8lScqkqK6Qa8Ade9iiuFeNEgNELXtgEtQrrz2
OtqLiTEIK131dbcsrE3HtHYyLyH1Fe+JoPECcYvrn9eKxAJKh3HhmqacoqsOG7+GW5DNOPJapLMx
uTbEyPNxlu7np3opAtteXsexeBvwMxP2TJlsuFbwGhPMyiwJ5gobuxF3kzyeMwMsIWTQoWs7sXrs
mcHzvRSlcWByMqk3oQ7lbyrvawNyxdzieKXnP/VlSwf0tcYAY+WOkE2B0ulLXxZVkpX5M3PDsXZV
AwzDjQnknta9utHwUmictNyHWBVP7z9U5gtQ/s8HQ+OWdNHUFcgof5dbmRRmWmIo86HWeOP213Dg
bmPunixAJAyBStjEw7UJ55eEN67vAeX38Q9tiLp8u38uwqQrZZuQzyF9QfOTJJ1aPZH8cyW4BtmQ
vFQWdz8q4NZLwOAv0qHGGAOW0XAyQeSjbSyvJE4ozV9HRE6CBmJS17tLFBIcuLJ+z/ph1fiEwGPU
QdhjohPRjv2/p1de8JDi5/P9bdT+mSNRI6p/fIMFav4DeFNQ11dKQHmXEK0zEGyPywTYht3kHzmm
xCjcCRoWDvggUvDgbA2p7cxqpgLyETN9stVw1sUCbRp35IoRB827TLlVwKPJOdJgRbhUY1m/0U4B
xM3EicTdmNiUM8FFl7xAcmADxifrs2fGoV1a5WmQKSPXZnY04PSMx4Z4u9iGYBe9ldoPFfJvkeN3
j+9ryS6nTZPGFSq0wFUBp8rj/I7s910OnmLh1cSd0y3gLsvwsvGuo5Y0f1hAaLL/awVZCpM8yJXs
oS/9ZRH7op8GlnwAEQaqwdhQTTYctdF4TRhL47w3OrPy0OL9Vtuydirlt1C6hfup9OdIc5JkHcl7
EoSxRzN2uJr3+wE35B6jB9ljuj/jFXNk5+c413CiVP7iAUGO8H2/nzg5Emf0HVhZAja1G2bD0YT1
j28cCtMtjgyNy3LXarzqb3SCbbKjzEEdmoRpdCs+EK5mSd4x3S+/szcvg3Bb9t6I518NeJg3RI06
Cb3NmRYV5iwWOfkOggxDSrCuGkQw2sqtLZHPdgosKHobRXNU4VkikM46UCNN6X0yfnL+18NG9R0/
vrFU5qoVWdfkssub8VWFFZm4g7Zu13A8BViiCnD8XsXWD2Km71QtNRwRBg2MdTyGWUTPhYdP2PiM
nYdrAKySnN3e9h+22ewbfN8CohGElvwOnnWEeWyzFzeUliYB0pA0KDCHVSvtSUYtvE5cbQoVY3DX
kvbpsSs2snpjorI2wl+8deYeyEU3F+rZSqShBp1bbOk0wqrp3NvFFTNT199vZulfbteym/9YTV/w
qjJSGrWPAvmQA3UGbNpcwlOzorCpk2oP9H8qi+mzmk1P0fJ9hL810doz7sL+pO3FesRujM6vqE3P
SvuD4Negl4S4TOTniSQRTuHWCImnMJLnpGu9Qik3miy88i7DfU5zS+OCEvap64pt3FsEo2FhFmJy
GpdulOfPuhDuNaN8L8ZkM8zqLuuzO6VP8bca5YslqKdMweEvokDupXuzF07l9JEk0U27pCRAfYyZ
8YdcTQ9KXu6CjvFJ5I7E7/jYLGJNWqT13px7z4LzKcdvclettYRlkqKqYJoxscOzNoZYie8nftRN
eqvIl7HCflcaXDG9Vka196sdt4uyYqQthu+UBpfeYg0k8IjicBcoI/n2+pF7vDEZRwUT9uVg0D1m
aiOdgrTL8pdx5sgoF7x+Far4SE+XKuyvsjjw3PHKBzVqg6MgiDigepVqYMhPJHLDMEL5qDBoywBa
Kr6OKPeOXj+DeGqiE6chrSOdssgjqApM6jXyQEpOrcKuZzCppbxIMYYjEcKPPT9gh5lnP9DPSQM/
Yco8Taru1Ji2F2KhjD9jQ7tv1Fgw4neWhY9GHZxLbMrJh+8IjYRU0H+Ks3zTi7W+krqjmIeP2jjz
9srNyyjtwT+I1NEaxQUYxOQO+1dNiqBrQpH2MdWUvB/W9m+JzD+H9R9r+8sLf+iU2vSVUD6YVzoR
b7iVTN77TKE9bE5DkmJEz/BKTBWUc9S/B81ZzRiv43PPIES8pkzHJzszTlEBKL9qBdt661K3xNef
NtU8d+tZuoWa2d8IWLyOq7i9G/uTgQkTB4zscY4mxa1gdXhB7Ppy16mnnmz69JKEG4zxteUs5rxU
x52BUXPRwUhd5nFegZPQJRgvHX7hRXwe5atGOTAeKuVusB4wfMOlK9hEMaM47UhmgcTpGTD+SuWr
AV4RJbjy+HjPUbUXBNpvYpwvtZeAiBnzXsm2HK+WG/SEKNODku9w1dQjPzszGhpvB1gr6mJ9a2Jj
32+M6NIZawYS0fAoJvgdb4LzpBy0B27PnqUFptcPrMuNMa7DgLnxG4hx9Abmh3EmvGeFLKAcb+Bg
Qw9RFreieUnTGkK8YpJDQZ44tTz2iPSOw30ku5p6KjGwy45ZdlzOv+V8VcXbvrsJim0fPwiLuIlM
rbsAws1wbGOIjcQVq4SI7/h3+JKb2kvOraAHGTqK+rNBvZAQTOoy7smzt4r9mSx9E8kNEOaLTYCv
ZiXC0i/xkA/uDFxQb8phY6bHJrkvtDWUbQxVB9Nr3po3TuHvF6i6FAvfrc8vtWDfJTH2NSKusAkj
2/C1ZkhUpuHG0D8HadMxYq1LTLLMrSbc69G+iOftMAu0bs2veMH/1PXa75DGqziTIwQweN0kEMJq
XNXMw0jWeHmvXgKvmG/ly0Skqt9uAt5u/vgAHmV30kWCXVjN2zY5ifpruXQjNWvQeOhB677/rvJ/
fVcNkjohgrLBdPPLd02UgjjqTEKG0q1DDbnSjIQhM1mWdFld+5LBD/L9/hDp3V2ZYDhaR6RomSmx
XAMygg8/f5mNM7YMRz3jBTo177XSY4Kd3LZlcRrq+bakF/r+os3l5ff1Af150V9L3Wk2B1M3ZaYp
wS1yDNO0lzJW3EjCThRZPjYOu22zWf6bcJZTOxDw4k7Y/Bu7UD+CApjBhyC5bGJqrkbYUMA269Z6
bjEH4TVv8AP+bRe9S8sf+l+hfEUOo24Vf09SCOErERbXLdPXF9TIVGhy7M7qut5UBx/VEonumgNY
L/ekAgOFcdSUI3XL8FwxW+BpJnciZTO8fhqchFhn5VqVDgYHhOPsrGCjDg8AHXN/Sd6Ybo6GO49P
ZKs3EsfXD/j6ghv/eyMX4ZZCy6P8Fgz90TPoZl6Cl0SMpq1rNYBT0tTvJDzsf+qv0BT88FFfmC6d
XMZtPOk8M87FTUUn9KA3N9FHtisCj5QypGHPOKInrQe2KryRPYfNW+CY2krZ9EQY74MTNd0bPtrM
ajx52hJF2JMutjgnhNhectL3+mXcY1vOiiW7Zau9iM/MfgHhog/SXjh+mdHc68uQJ9rWSOT4deId
VuzbaGutGbZtxg1cl5QQRFjz23Sd3MwcWuoujDdSbOePApmasUv5G+wsjkCKUreRTymG1Lgsr437
Tr6hHsWA7im3RfkVY5nFwplIsY4CaK1PxCY5sC4/JQzt1uFaLtflUUFHJaBVdbWH6U4G0IDYtBp2
yaPF8FlYE75jAvMb9/zx+02k/le/iJvJ/3n2XzWDyDLEsc765hA8SGB0dv+U3U6v+gPbl7Ywj5zk
lXyKF+N9OmUf6jNhMPNb9WI8IpaqUTHZuMqJ791T/hq+/v63w1N3V3+Yj/4j6RFvi8L1IzJXvI7M
N+XVf5pfzUdC8r7/El/Ez/8b1fz5Jb40XYPQjGpTGBKRtes4IkLrg+Ev6iuIyKqTFdaxnq6VfvSF
62caUbFjDc7yVip70F8SfzsCNX5/Rb8Hyd9sKX05u/7YUlpnDV1TB+Jhos3zE3SP5DkVVuvpbX6X
CZiKiOQGUJ+nLZGD1qlggFe3F43yzxCkdar7bh0RnSMy+dNOxTHpk5M2IdezVF6CkEfqWf3lTyGO
jQVe/AVDm6yFXpy9aOqzlA+blgq5m6Wtr2OCW1TuELRES5EvogJWtsWmLa7ff+V/yQP0Kn8+hC/1
nFAm/QwDXjsYvD+m/FPhZCXpSLpgjS+iDuT17ss333/ofwI2aLAR6i60fMC7v++zlU25kuk0SGpO
dIwwfkSw0sK8JSyYch6U0isB6FRILUnFZKlKkI0SdickDfQVCdIYOB0IolfLpGjFk9eH2QVi2w2v
tVqGWM8kR6nJt8C2xDQARqL+akUKrDimgQRvlUrz3lswZsTmOhUGFtZARFrzlkcBmgVN3HQyXovi
D6RTSVzu5T/L64+v/QXoqC1zbtOpwD7VeNIhy/Xaw9hg8FsRxMgc2CQQU+2mG1g9YaNdlWo6TTPz
KFQ1BmFZ/ZKdUp8j3im05SCsJTBpbym7QTbXPQBmR9ic0NVOOS7F5kvR3YOsuCVe+yHEv1IM3QLS
ePQiSa8N0CR5KkyyRqYlwK4ags0Bhk0WvJgTE8eidmG2K2QvI3tZmXXg1MZAP3+XwpDvxcHN/XA/
p1xHtWlE+tTtzJlbuwCyyDkTbQMlktgaza03aJOwSCRTjVA+gmhhbPNHH4DOThIXniI8KcZmBmGK
wCma47f7TKOmWquSm2lbvV4zXRlb0nGcUdqG4WVOH7EHGJLJVpruNrJChpKXfu62QvGDr94XNfn/
f0L98cC+jm6HIakbsVYPOYyeyeg3QT7dhkSsS9sih9nTw+eDziUZ15br92lP1al2YibwVoaZw/hS
G1DMJhkYeNfNu6C+GMNBYFrLrYlaXL39fJvWD2pyEJtdNj9J2KhHMTV4WJb7LMghCJC1Q1dr5LJt
zE8VPLHvt+LvrfbdmvxCxBtHNYjy0kwPT+X2jQNqi56HyfPpZlzdeuR1YrtNQOLvvyVy4Xj/81eB
bdIHvfaq5+/bdnWYPHLRn18lVzx093gg7IoDNP0rFh6Wk9odptcEqcNDSde/Li/N6ringyNOc1oR
AwpLiX5g9WN1vFz5n98MbquCE94iDPudqvqlaAnNQDF8XYsOGk6sjFbqj2jSGJt+yOmDgsA0nB7k
6AKojY8z5G9m7+WMXD1vEB8/wQjFbBRXfrLfhZJosMy2ovOQdpDihFUdMJY0CUq/CD8pOr++2X9f
NUQny8ILRYeI+ffRqEaW2TR6Ex0Gyp5+etSzt1F/zpgk1soFOZ2m9D+s8q915NdP/PIaLoJaaRqt
jA8KPteogdOHmAAgHIrF2+/X2j+89eWT8LnToGUgfPzHeIVxvxXJWqGcycLYD253DTSnflMxlmod
KDU92KS9gHpkuWG8jFf23rSDB2X1gCbc+PX9xUhf+5DlYgwVmvjiYihDYfr7RodRHfaakiuoViy0
oMYGVoH3jpB6fye+ff9Z8n89VAMSjM5/JIPP+/uzgkFLm0HksxiJz968zXbjRiCVzauh72zSfQzq
7Ag7LKxXB4YQ66vgdLaKkv/W2pYxgoLs7SfP0N8M2z+3B5QqeoZlZ6C5kFA7/31NzdQMYwyUdIhO
ZoQ7UzehV/EYGBMzKO1j0YeWcLFAUsv0kvbeFOwihAZucIxP86vxKVnu+KGQsdDupWkHuiCQH6pr
6yo4BNXOwJQR7RIIBfnc0Rl71Z+05cRicYF/fgEeoIoGAmH5ovpEDvH3F5AEsZ6SMZvPdeDq5Xs9
eQ1mgsaGls18EV/kW7DhTLJltGNHLqAAnCGTkegz3LSF9ZA6MPpwiSYReXLGs5CvhMqh/QD+J3pL
vtCfKPfDzlp6HoncDcDMJSlvfO4HRFnwA+yyB3FcmZadP8WN2zKzluk4XHraGSvsVeykvpNx6ByV
F4nEnMjBJKFbGTY+CvWmIyPFka+hZ9iQxAtAc3D8TV3hjCFuU9JKVx/ZMb/jrtt0qxy6uEQbAGPH
jizh/gji08UunU02XIjAlUB9DvCaeTdpCwUU3VkFc73epvdYngynmYoeHsJ2xJbfrelkneS08PiX
kHBC5pRVStIkE9zBlRxzXRLvZdoi+QkpzB7YPLwEqmBlPkfr4AW2MyoRnNIJ8yYvZl+LqxMST21F
REZCqhrA5WogpCm1M+SOv9qTjsFCtXqezBV9hS7smQqWIR2xTbkHvJAEcJxICOmWIFBqoGM1PZrV
MX8tiEkmWinZ1A8ld4jodvK4AFzMDdEvw/38GnFa3ErBJcWDAn7xiZHCD/v262Dx6xL7skf6tEmU
QdGnc+jv5IVqJ3EMmw8Z0zjNJIo+eBDQqBVM60juDa3hLDc7DVAostR11O4m5dMgVS0ONFdsTj9c
m/UfB9hyoOAEgo/WQqT/e/2ngZm2bRax/ok1JP863ky3wk1BuuXsWMYWIpfBKtsqyJfMbRVvYSGX
W4MwMDCxlabY0etMdMM70kfWvgpWSXrTfDDf+hdiIDVpSTKsPg1ypNpVr5AOCRII1LxufrsuCIcB
VR/6ovt2WHWSy7gyXi9k7Ks4ObiwmzZJheYlItikwHIZtje5OSw1KGYZ9AbZaXikuSulXkG4xT3J
sibei4Ojr+szMRsAAbvySfrVuNFrgYM62LcdoiMh8MtTgvW41chUpDsF8FRcS7BxAsnvQsJRBIyk
S1b6m7QHOOL/bk4MTJ9IM7FhBxUIDBwY3Qqq/7spWM/wwg13tBx4iIheW1fCPGlaA/Bku3tcgxbr
Xh1OlY3DCCAwcc6JnWI/vrR7NmJfaufpSJ4MMWmPKV7tPkFKsiMwDEQX1sDQWFmwH9atLT76e22X
6uQtjYUrDE55C3IAHXDD0m5zKAOrZDsTHX1Qt5M3P7AZ/Jvw01gvIAYzuANTfNNYj66krQpeVIxa
WizjV+3DOLn5JvfteyAo6ZZscx9R263xQvcO7B6QBrbnp61LDrktWmXHERSacSpbt0tc0PEFLiGI
jNyTIDvN9R1Gk29MBZWXdnL62maGctc2B191zQ4nIq4qjWyCV5XXDLf1dfvSX9nGk+jgepiH2+Qp
J3bIbTqbSKrk/GiZNi4vLQmpyaYibAd5Jl9yDzxkYRXwmjN14sggvfJgrFTLaVhAH+DdVowqzY4v
xKiWcGu3PWM6JHfgODbQ8ogHjG//5OVPifUfLxSKE1HUdJTJ/xvr/dH9Z3M/+cyAx+sDIXWs09Vg
jw6JYodjCMSEttU8PgkpSteEHxhM/kf2UKxwblPt+9jxbvAvT1cvof22zWzvRrghMIRMjBVRM3Yf
rbzZuSG5Y3EabfcrwugJKoUUaIv6PkafsXqavSeocTdIiUdXPzraO4ZwDHrJGFqBiKTuEyMklCPs
3OCVBDbpqeBXeKS0ru4DZLYfBnc+trfHwUXj4txIq+0Wd5vz+qA+nV4xL9Qd5VaNHFK1xJvzgf7P
bULnGdO9EK6StUbbKV3Ulavs3OuOaCdvVzhuuYrFzSPz21890VGa7iCIP1qXxw6m4Uq7JB3x9HW+
Zt8+nerVqepXHTIr/GaeIYgV1vr5tXB25HmY7h0jAufubhM4lwf5eLH5cVYGqWdnZi0n+26/58sS
covlFD3+Yb+52i4MtNVhd/3dPWx+bb4/QP91CqEAMqEoiypCJKgzy3L443EPgzKNSSPn9/g4OPEZ
htp9e7O8fyP7Zjz024HnipvKY+DyrnWsNSmq+HLt1b266dc5x92wQnsdOd9f1j91qQRZePGYQluL
IZdkfgH1/aYw/Qxc5NCUD/+brArZRerXEknX8nNb2+h8g/lD+NEO4F+QF0sr6kBNQeqgUKT/fT9C
eRiaLFPLG42gLOLRKkxbVqzCJ2WTvpn3OYY985ZaxWi8pP3pTfvvKAMbG4SbFHKSbhi/29Q/Hgbd
VziNURUfGutUBqkjYEcQ5s2tziE18KItt/iFbS2yLKXurocozEEcXyrm/kbyoXJgG8Rkz+2bghVN
GHwu3HIGP0J9NdX/W40c9+bPK/3y2lWDsgGzS9NDRR4tWePFbgwuUvn6/TL42pSxCnS8Z9G7yDr9
61cPoiyLxbQsWQVMmXn4lXkW1GMm1auZ2vP7j/p67C0fxfDaQlxBfgA8rr+fe1yqRqJqfbI4MRjt
Lm7W0wDzCL+jch2pP4uv/wNyxHZSYoGx835/v78/MCugcxZIUg9wn+EBXNT5KvZHgvPGgfn+cGWN
i9X6+y/5H9sKKEBZ3D+gZsjab2zujwU2lJJVRzE0SLjkUeNBVmBz1SZgI8o7BxMGgwEBVgo/pkD8
u634YAZeLGxLlslQ+fvbFvqsBJOhxgckS0hStXLJNkvTdi+Ua1aOGrnheGTMn2JO3n0q0V6cfoJC
/l1MyyUsZaLE0YLX39+XYKZzDYUiiQ8t9IAl1XIj/yqC/Thc/h9uso4sjIQSCIGG/KUlq9U5IdtB
yQ7ZgndRWzlNvrNYtTA+4bvLcO814gzDizT+9NHLbfyzG8RKCYt3yuCFh4gc6QuknGsGqoKBVSzL
F32+JuVnpxytmIzA7oJHQogkWLlGw26heagpvCL12hSXkZVuGdBC8/n/eldxPVwJoiV8BmTxy2ka
jVPcBFXErjK3Rn5U/Gc1Y9x5rMFM02lXlO4P9375hX/dACQ2GvxHU8daRZXML0B+W+tSm0BwOGCx
itSmWkSm2Vsh7g2sfAdvxpGpGx/i8aeN9Z+fiz4PXINngJvC34tLCK1oEtB+nFrzGpmIy2G/5jBC
puqqR9d+Os7laNfRbhCTH16VxtcOCLqrbiyzT9RhssI04e+PNgVJ46Oz8d4R11Ri4Rl4VLTpcUFO
7KejNz2gyftft0HHuA5WW0a+xVp1XOtqXYjxWlU3QEu5+0wAprI+iN4Kh+fPT9N1NrtxfbUP8tOz
m5yj88FdrbPUPriv9p3gfEKfWyGj+f4J/mv99OXrfDkpygZJQtaL2cGIX4eGMYYe8Qpubauul8mG
Ln9qc7uKjenGNIjNlBc4sBxar6F5EwSorBqUGe1Oyajq9edSiL3vL/A3i/jPJcZbAh8/fByIgMKi
SvmypqcpTQpda7prTZ82uO25viHw6yl7rbc3KFm8ZG3Z0s68kXbzZ8FYwYbR7Sg3sZ147VqhmPxJ
3f0/m6DvLmlZIn8c65Yo8PJXhPbc9swR0+FlHqpjO0unVL3NKsWdg+ZVY5Qj9tWmpw9lRrIZ6k+D
VpOTZNVIBN0aC34TM1+uzxCR8jy2FUNxVPlFFV+KoMKVobzG+scAJ1bGCyHlrYECNcyvuXWRipdw
ZuKHQeUskw0fvybjuG3sOCSTPueYUSqML20oX14sj49ic4uAjBzk/rltmfwo9AiNuK2m4jgNwDYN
+EYPYxL/ge5F9z9TCaSKOeeEK5YaMFK2PkdClFtAmFZQYDNMW6QbUYkCRV8l/icng+0PFzYMieDH
UHaDhSBYQmsePrta9LI8gYdaO+JEYHG7Qy0jdP6maHLHD0svKbJ9V9Ef6PG6oJcxGQqN03ToaHFN
aVeVAu08S8+Xfc+SiFaonzT9Q44+LStDDAt7Kob0xqdhJAeYq0jlqVFpl+yOyO7Q50ohA2jEPTfa
U+/17VHXiW1DE9UK2rnvfSTLFuzO/sGQSJxn1IQzBt26AKUUwmJW3A9k8o0xwBEtZ/wQkyo5xcRx
1pdOr+AP7qRsiYLFmlGodmEEL1WQmeinr7pVwUH6HDXCwl28M3yVFLHS2GKS2gE08fUVH3QgeVhO
zVYNNrALV9IkeyKOXP5HlhB9GkrVYZrWBh/qd2uhPmmdjpaAMpV/5gpZmrnhxPlRE+eNMkW7QD5m
le+W+PmKODkMQomx3xIGLbyIOHUspzTSG8q5j7lf6IYtENZsEHfYxO9BRv+pD2x/PKLC4kaEuaLC
EitlrGeg0xqL8j3YBSoRxOXabF4Enmc5Q7eIXFb5IdNpWMTGFcP5LDbROhUrF+HAajY7pxwQuFxl
RbAROBxDSTlVUgJxt0HCVN00M2qKCXpMQb5hr8EbByMwBewzgNpETLJ1+TToPHsjUF09mjiHoA4F
ebkLW8zoJAmpqj9s6gQtfjLdsT0o7DH8uGTjqZxtSxptDQVm3dc3qn9seyKSLelQKPM6lgxiAHEe
EcLM0T1xSHewGJ1KWyDccqXLYIVK/5IWr00orYJAxzI8AzGYPWmsj6Y5eIN2BWuc419hAokoeaAJ
kM1XZPzY6qOzwzx2PhbTySQy3iAOGs0K9n163a0H2XdDzd8l1KMwR3NWcF8zfCuvUp95acrrJJ4u
ZSLtoxyMqEU5XN7OBqBVPb4NJOZoVyuEMDC9I0qrzXQth6+Qc5ysquDuV+hwLRscIxOx8Ajm21DH
D0Bbl8StKtdhTu5aMXWaqdgoKtYBcrgusfCc4Jgo6Q7zjy3gQaWEN8ps3hsgIaIZnCpMXgXA3j6G
2tFRtOZ4JkVZ4FTx3lK2RfxGa0u6ghuaxV4xWOaGO2S5g++SM1J/tiJvsymaPB/NcacHdkDSdzb6
+NtFay0/YuFolyJpsDPGrcisEjDOvNppHSq6bi0C5I55e0ozwjcVgDzrmNfIsh8MdSfh5KYSXdCV
0r7oyVnmVChweNaOqvQQSdIq5SskgEtzKkF7npaCVK9yJ8giOxbUDeyzlQ6ayv5WBk45UtgFFDZV
0RxqZq+wAJYzwuCnph7hjTRhZvmpjGSVInuGMFnwIDpMZIT2lZ5yxedqxkVHdTsDmTdm7zQB+p3s
JKfdyQ99bxI+2dVVZKyiIbnJqnzfxcYl0W57wriDzmeOAYoobouEwF0ZwqZknmerYuB+JFUavrKY
aY+qeqXIRyJaE2kRVx4EsgpZca8aXqtMr5nYPUim3q2ENH9Xx89wIow3/GhMorN1ld19aVDmmZLd
CQAOgoSWFEg/bnYpyPGYH8L+fjKYAyQPBakzPApjMB6TRPVE6c0MAJgN2VXgZZcZOBxrZ85fVTH4
DH3N6aNzHKsfGc9cnJWjT0mRArPnkX4wItio/LKye0mYNfnTRw8034ek5XTqs45xtBE6UYR4UOaO
3or1Lpoe6sFEv87YR03hRULpJkEY3nYTVtuYh6pFDx0uI34KJ5p6n6e17I0F14fq23dOit6K5epY
yFAWJx6FAFHeXJU/eJIe7pnDYhi1vRv8e7zCaNJ2LW+OgC2R1/U27Bk+INm37mPsT/rQxyY1OWJt
sm5ZwXP70kntDpN63lEWGgjER314VYVh10A7FqrJiQIADSvcDJ30S8Clx58Nx5ZTDEB5dWuWW/V7
Kw4+tXLeVThLTOKMdeO0qYPWwbdx09VstgIuey8Iz/OAHmZWbEyHNO25U+CqNTBVlKv1MUl4mRdH
aVgG3Mv+b5LxzmKjaTOundzx5XKtLPHgUThGPt3reXu07g0JJN0gb9kpiMEWzeQj1IXnvOncpXRG
3+RYlQ8rxLdVWJOqF6I11Ekyn8P4NYrnzdwHzxLlLN69TjURdC3JZx1/y0JKcdF+UxEqAogx/so+
oQcn7N0xjT5+KBEXdOrveoyMQFMT0TJha2tJX9qwoozGoZXr4Vpu9XV8Dk7ZyVxbN6EXXeHhQCRA
V71qdsLmzdzm4ko+zztkCQQ4Y2KzJTF3X16mx+Et/1C231/Z7yb3y5XxjoC5zmtKNOWvAICBalTW
Ba5Mvvgv5qV6UJzgIuN3P23KA5m9h3JbrOd9/xg6I/5uK9vtl0hlNz/SvnqUtOvabZ6MS3EoT8UB
Bj7ErB96RnI8/719NLH/H2nnuZy6tm3rJ6IKCYHgr3JEIET8Q5Fzzjz9+Tpep47NdJmqezfbc3ox
bSSN0EcPrbem6PkSSky0Ir1FNPvLYru7Xg/35t6KX0lobevSo1wxej3N7j3snXGM9ApZ4zUsdE4n
xMu80nTvrp7mbl/tlOpHwPOtrWptkCsnYT03eY82mIZoja/NvQXJVEAXfCcs2WPkh81W59A6W51w
ZdQrVgv3k5YEFHSp5rlLJIKaD7/ZsKwW5Ut3R+7JJW9NEtuJi0YcJ0vH6SmdTZU0dMEa+n7OdIYo
l4eJauZGByPJx8OSAk8/YjaHalIJs4O5i/2S6WxrqPJUAHHCWOb4JK/JvcAH6Ry7a2tpZcNtNyFT
Tmb7YDiranx1KN9SOEcwRndyBqc7nU7Q9MEfDm8SaFv5ztBHvVu1xywanWW0QzDw2jlbl2B8M+ph
K0aznWRmfI06vBd3VLMfFDvHzPGdueMj1Iho99PzSadTfdgZMczRnGuAXWma4sOSopc4nU7nYIdx
2e2gm2xbIcBW58ZyBrnQ2Rghloqu1GhMunp6M4AuhKT0jxFp+psZ7uywvjU9kzqT1UBHcJyzkNMO
+mBjGrCf2lOS6EZTDRsIQbuKTxcjTBmUbIzTw9hRDaNAwNAnE6n4uhmlhlPrZr90c/AO4h41gFTz
05Q6res48WagOEPNXFAZsIXFsOIkpzi5VYc8DYU4dOnn3Zxxc4fQHsZpFMGoabi19G5kDo1axt2C
Q+Zqxb2+2+vJ0C6jjXC2rzPuYuU5cW/t0+mPIoQCZ5Wr5biTDaRa5NHj1sNlLXlrt74bXkJ675ue
F7IUKambsdVCH7vOcFytXNIDCMSasflinIfJ2snyZkenQm48pnkTIJnfoyc4iWPGtV7xT2HrepGS
SMxl4rmJf2Nk0BUQe0aa2bvZFFRoGTIvjNgBvmFyAOcRE3No3R3hHDA6JbdXDhIUh/x1MjMcHk07
p6etC0/Io2zqHXnUZGslqVbzieGSHAr32dpKjQkFs9nFHOV3dWVt0QM+4xA0KoP8HsY9sw1wEjEL
2432aM9PLjxB9c51C2wY40wrsFvj2LJt05o3b8b0YXgz024rbm3lRyM+Ym+3l1XUWmy7vrJs+2jb
z2nJOHWg7kjaC6AEFj4xwJiZTz1kBrU/MSjpB6PdPbeABpK5KANhhoEijXIx+fmHrXVoK4KKzF0P
cCTM6hkxK6Tc61JUef0LALXAXl2pUm6fNn/wpAOK86NZzT4ag2s9WDnTetGvE+OaYdH3PJSZ3AL8
n+HVXEXdbXVwTYOGx8S0OrNq3Npb9SmqYuyAkpCzpoFNrdPuG0uPI8k8XVzKlfa9hRR3lZLglbKY
309I1lSMSCtQBRoYD3+wy6iINvLtaVD2ShSFaIBBSYMvfL2c1YRWqVk9+ZSkgKYiF8zt6tglo/Aw
LlGVXwUmbF6I381w7HmNpRHgnxtecGOHGQVoOwPV4tMaD8/LY91ruxFxm3GK5oNIR3TdLjnVY4u7
LvSOwC18wt9GtMgoe3YB8T06PBA1LVodIWZ0bh175x+LzqJGQEZrfXdJT4mB4P3G6hOqGMjTlRt2
sLapduUDmsQMq9Gs2mrn1lGhEKUOqpjHwQl9qYdV2hqBxuPq9ApWDOpiqgM3zaxL/a1Jsqk+/vsg
hBfs30MGllUYckRGRFGKbzmT2aao7o73NXVOtd6JYz/DAiZODMr9abRievk7Wr3YoDe/BL/vrEXD
nK0GMeaHOqM7gc97PR2B9NAh0TaiWc3VzQnRgeX4/sRdh0rPFUOytrIyn3qpYkoG2KfEvxs0odbS
XNUdudE8rdVcRwnTkREVAzvaFMyj3a7aaw/g3R1IIPENaXJTt+rMZGMbw1RhXiBb8ZYmPbofhiT/
nkkkcSr05rguSJNVytpb6u3+nM/uByR7mzw1nPeAolbBwyQI7wBPkDrr+mpq+HtOrwe2hxMGRMHB
6IHKHZ4g4XEBSA79zC93qYynV9mc8A/kHCQgNu6oMliZk7mFzqpxcJcIU86tNO/XqLTerD7iPrCk
WPRz7rIAWuO5wfmxcHhoTI6ZC2CJtFh5dRHK2fmL2gDSM181jvW88BnfwnHJDu9OR43D9c4Zlyof
0srir/3wmpAm02FWgA0SMYXye1ZZnxWO9/NlBk33ZmdctHZlh4O5/KDL9c+C5CKyIPHLSpDLqW8l
z/XxWj6qOsW/C2CoWZXLoGJQyfvgSQCl/z3X79UuvCuRsOeK1Cko5L3NtHop6Lf+aQPiNsjvwWBt
m/2rva0Il6HWXwBR/fty73VNLlcRTW642ag86e/S3PfcYX7rg1OL9uVhHo2T3MypkFnr05r994XU
V53u51RBfqnqFSYJv7uQf3O9CXDUxYJ2vExpqG7eLfceAc8YzKp5cDyae5iqrryzRmx2i0hXyS25
ZRcWP39H/hZ3PSi78rXn+8qo5J6RndECztpVVQtUfk1ej+A6Ojtfr1sAHx56l8uX4lfBkdfRF3HM
r+/KLs4o0nouzrVDt+h/v8ZZG5CU8wvOxsbh9vp+2b97BF8C3QHb7p6cha9wqF2c1/k12vjLQcG9
OZBa8Z68Fn6Bn9rbJwemFZqF7l56bUPq1R/rNtyVF/6p4OZ6ZIQ6sO/xq7QM4cufIj6kvruY8gNF
GzFar/jf3wr9W9663Xf6EPc4K+IR1cm5BNiAedQIhLC1clRayYn/3by37e3dtYsEhwezi4vn5sHF
7Z1N1eIQ9gBROg9+D8vO72+clZP38m0aVzCk3tzFA08/EfG9NdURMmiCV0H6WwoipWL+rcJ33S72
yuGgXjItvpBLQXzuXPLw63E+KYhY+OPGsH8yNOi0MjLA2Xk1fDx620Ml2OjW5YE63FxobVZHq7Em
WhwNKxtUUloV3RytDQ13A2Ze68Hj5a0nByVEhl7BPjh3V/rjJheEy7yFo9+kgbV0C+d2hTNudEbL
GBgZbYn16qBxXjKKd7woMGZHEGDGYg4StnWrP09Q/xiHWevvDaHkiz/he69RAWVMZQhKFLWsvhQA
vhUHNpXjicbyp5atqitPT/rN1fTcIYkyVUYzwHALeL4f9jWaBbfgGBW8WUw2vrqxtxYCduG2/Uwr
1VK930SlIdn7ZZAp50h3rt4xnLmqWUH7F7nmmlorprPmvk3zev1R1+KSu0EeDca/CImw5jGCBqx2
DgpVlhicBdVjZzE9ufnaMtlEuSrK6cG2sU/uo+f44BVr80yt7v1DeovxUF2t24/gmmj3u+Vurrqa
LGwlAZO+CPftTVz05oTXSm0z1FKlu2pdo/ygkDyJfQrWpjmLK8m2tqShetW8R2VrUeVxF97T18Nt
Q0ln8awpuxnS1EgeaNXcNAueEqrxDaL3p0cLt6V0N2GlUa6V7KV/jpRI8Wa9/njeuEBzZujpNTiH
JWwJsVarHz+Tfg9SnIebC6+dcu/M+XjOFE/116E6QpI5OUy0oJBs/Vtato+0iPPUPhmNqurrRC4X
axbfamCBokunGMyr7M8gz06auZXqLNgnEIj5JP1JRqWrmFwWBVTvFBzRD98nm+AWr+rX8Bzu7UtE
a0J48K/t/VBPt+31cDtMsmySpqmbVuyNaYDNksByONyIU7bndUP7jrQmyC1EoXPmxgR7F6EMacj3
k0TQVwf7YprQ5pkro9Xr9YbODJLVqzEhiDjgDcAlQNDS4f+iZQChIlre+EoEtajLAg1LEpBdRyDd
0Gvh0eQy3Xp253QRluwSg7HjC25IN+fRERLQU2qjVYbcV6l+Qn4vz95FtOz1sUQdjgTGBPkuSWE4
6+cORPmEzgueCDgt0TErkwBOYrG8ST+z1UKgmKcjuEmoFY0W+G0cQzxo2V/FGySy7/gjosUwt57G
ENfm7kC0Zez9vCmjIr+dT4uWbhUtxLq8grEdXcybScUVIgej0+uJAHGGc5jxrJRY04U5IUXQS8jy
8xuoX5Bt6DAAOpHY1doRYPszI5XBnsV8GUTpV0dzSXPZxPJIRGiEdgBDJPw3JzLO6E0zkIKpHua4
NTBzhMM9vMyrUeJj+g6lCh6pb82BL86tSiq631+eWO71YHM6WQBc8N7KrEn0dIAXVf6mV5LX3ng4
aFMGZb7TnO7WaIOs5CPbXYgaPES3qzB64+oa2ckkhwHxeKB4AMnpimFemImdSfMrNypXgKHGes2M
NXEnC7Gfa2M0SWd2NqnVkLFwkRludweE3N078MorAokVXq9Omq+HFE3iyWQ0muy9q1GLapGY37O9
NbgzokXiAzBO3t7otmuTWlQdrFErlhskjKJN9fVSzEHfGAzEiZTGm70ZwSjDlFsLhhzIskX3zteN
MsTEQWDFyXlVg2oQvJQy7D2pS7pyvIqv8yr6fVPpHkJdmnlwzc2gWu1GaPvwGolah9zhnYhTPocb
C4JG4G05GaF7sKaEX01imebGmXNP3TLIQ0jFwNTJ7xRdzWjX/IwMxv01jjKrhss63dsECwZBOrkg
FjogW1kLI65IwC2h3dE41Hhy/OCtOZYb06ie2hVrYZFYJPSE1I1/lReFJXvLkY0ig710dUvPyvaD
jU1OoehfPBFpkH8kS4zrveDvr/+W92D4dh7enAGZ23N7Za1xvBcWH2gMwE4WezKD8nWwVtE5eAYl
p+/R6eVvvXJSYum2cvWVf4mW9fXkWdfrlWAnkINCVqnRZFOr1MpwKKd0F2iJ3tuNpO0HERmD/MK+
tatp4TY9OJVAzdZVmCMHtwznw9bCkndqbBrz3gNhVzVU4kNjlZSr1+AeXFPO23Wd2InjpLtLHs7M
f0TLdJ6ix5asakq8DI7NfbpkzWySI0LP89Yx2JJ5gpQCJ8g+Nh9tNck31gM1UuLzpFJjoErkodr3
eO3R9yQdIQF8Z4ch73L3SrfU1OpXd+ltHD47Xk72k346p0JLndrhSAuWHvF199BQPfgA/VO70F0N
K5Ee9duX0HvW1PTc/fvoL/7MQv938BdVcYVQHiy83KVvB//trPdn2/KNgx8T1epAJoXRkJSg/I3A
MqYjZa8BxRUrPWJV8aVZmnUmGSMbll5ellVjujXrfXNav2HEbh6Zm4UzBfwx/gTQUn+GWV83DIIG
NuW8Tk+s8gYqLB5vOeWyvmvZbnrtKAn05B3NXgV+hRByHxZCdOZ7mwyedjRH1tWCe0X6kdCo/yHa
Uz7dx1v+eX3fUOeS+ygk5RjofVXB08A5iC6OyqbIBYda7kNiviCf+X9xy3/PXlSB5YF3JS6TiO3b
ZJ3W+9nyfl1yTRKlcqZwooArGcoBIKaQaDl1a902/GxWF3FwyeE0pqRY6+NPEJzCz/z7P/dSevOj
l7Py/n5XuZdWpyU5Z2coh232+vOEkZflwrlPPF/bGtxI3mhC2YuBgD7wQ1JC+20RIyz0v+NSekPb
0HKag8ySe5FjONwYMQDxnRE+TL5vXXBF6p0sW+KKSGGFFc1JA+2rfzejp9ntRi9T3pjW63/vLe3X
JfLttiSV8m26bkVltizeuK1OL0kwzbSwv4wzfo5sJ7HSZfbRqMYpZ1eDRrNR96Z9c9yi4iC4qTXI
aWoNH27rNRp/rKKSzOy32zrdbvkzNBVaRqqXl8D1JeksL3K9aSr3RqbL5KBZO66LF9AMxIpj242g
Oui2o1qNQ5Gfw43JOKT3RsD/vEa92JWz5UMW7q3S8+9Ke8t5rE7XxWG7kZUm+lnirEkrAYWeRNY8
vbWegPrThdHD1ZF/nBk1OW5r4ijImG9c8ToAgdQX8JKSW8Jp+Bp+OSZLTIHr2lW2S+NhTNkvD2M8
ZgJaYss4IT2IUGmnqHQB12yhpzU4qL/O6mqzuTe9tflhhn7fWyXgzLousMj3GHW5fK7Uyq5cyMjJ
w0r68krDG0+WTSaT2giLm6YrM62YbhpM6YN2FlbjU/JT+5mP+W/Yv93E26Y6Quu7Xqy4CfYQZZ5e
MnzKwFVeLrSskZTtjf84SfFLXFdtdAcYGyo62Jsba3dtFqkJjot4w5cPGZzfN/y3e3vbWWB+lPyh
oheyBD9aJnmG7ZG/JzUEtd0JAYwq/RqRy7QG1UaTURp7+PehuOZj8c3vtYr3935/64r53xErgcxH
WUKEzn5urMLsuH9c+wWmTWdxJnj5DNEZbbYowhrjczJJ9bBghPR0fxqSX2arKN255OtU4MRFsUXf
NjUZw8ulf18Us8eciuIxhJ+45Pz9fIrM+JvhkJ4fCq4wKBVxGX5eY3YsFWYwXWiQJRjI0RhkiPxS
gtync/KUD2fdb8/z/Vrvx+vhutJLd7mW+4yA/fm3D7P16QJv2c1i7lG45y9cQAuufp+gJlf7e7jk
MP5rtN4O6+Kmv37M9vNiJtrwCmXfTUToQVnz78vIff5xGeXtHJ4dD+vL48lzPILHdNlYZKNl8Pzk
7PySHgIPQCsAilnIqb2KAt9W13l9vxfvxaKWIR1u6Z1dsJscW+VR2fvk4rwhe197iCuVNZxRWWjv
bsXzuOszLTruHRb+QI7gYKS+m7pRF6H7AOPc+nv4fvPjflzwzcwB4lVyB3zjjCC9aAxTsSIuYRPR
XeP/91pvZitful7V7Y1rhRjUnEGdZ3I1OPnzGMwPp+ZvfvKP53o75StoKRSWdFNkIQlNDnRKLdhI
zu1JhMRjYxq2wi5u2adj47Xe/lmP3ybw7bQGp3g651YVLVtHBf8SH0kQ6JRQVUv90Nb7hrH+d6m8
mbzn404rzrLPzEniCXgHqZwTJ2Oakk5w225EubYaNINGPax/cn+VX1zxH8Mr5uXbjlgfHwflKOsU
J3yY4Df5E7IVg+Z0Gn7wBt6KkP8+55spfMxWG/VGPjvrsGwou2cpC5RcDCjx8afpU2UJ/jV9b2Yx
f3xecucDg0oiCu9DXMMey4e4ot2Fp6Q6aH6ww7+dmj9G8s1OHlaVlbrdckXN7Yw5oiWYAL6Cc/fy
73DmCCDsm1Xl/0xoo/FhfH89CDQRxEaYEIKEt42ioA+50zYlLTtNF+nd26nQanywMbLm/xnUb5d4
3xPnh56f0eCVEZWIq52lk4ldcRt4Sn9f6dOzvG2JymO3vd4R8CUoVQjis9zDLHf+voR8xF/P8rbw
H339eVrnuYTW25J0XqZ/f/xb99l/q53mGA0IGkKxhbdHKCjXYv+xUrRsW9tmJL5JmYFUtmGJNbZp
4cN4/W79v13t7WlWp3MxP99wNWxIr8c2JvNITo4I4O/H+tUZ+Hadtz08WxeKq/WC68DCFZRIKRds
BQ3U6d9X+dUofbvK2+bdlI7n+aavatkiLXrXcJet3eUHaq5Pl3jbrYvi4n5Y5vLiNm2qywQVST//
wSJ8GKsXPPGbaV0q6/51s2SsSKingAfIRD/tSrD8MPefLvN28G8Qi9VyEKdki8HGK1hXMpT6VK8V
rf+HOaGkrQCkxJd414FbLxZ3Xds+tOw4XoW63YfjwSt/OAp/nZRv13h7lKK+nxWeBa5xsTdgTqxc
vTj4pDr863B9u4b688DbLrf347NIvuvSKhBymquMPiDo0+bBY/j3iL1ECN5MjGgkMGb0des06v28
1OWqn5ZoZWhZLtFDNViFN804NRW3n1BTnSzDPIzNH0ZQ+eXxflzzbYMeb8v8c6XvZIMefQRigGSz
T2nAocYdF+HJXjWU7to++eQSyTN3/35k2Zh/PfHbxr3TL3gqPPcskkhSrXfzaR7dTyHib741wSkF
Xs46aHBLb+Oq9OfbW14/cRXr7lyoxJE4lIpMWpPCBKkwqvEvqIzR+vvxPl75bXT755z+2G3O4i2F
vSFpQioYK4pr8KHhgwqEqT7+mCr+5aT68bhvg4ow+GqdK/K4mwHU3wDTPqzTVzz/z6x9G09ZU98M
FTifh6IveCpCB3GVQGmKFLbkpPCzKUhJaqxMIUceUYjbxh/G9bfj6/sjvqucF0g2LHJXHlH8CnEO
JWuP/oKVoyxIvkb6iD5c88Oo6m+2Rtmrq/spxyVzo3x3P9A/HJSfPv7NzOTP834/X3l9PKVI4Isf
Nrqs8T/mTH/z9gBAPO7PB5+fb91DuDKD/sb4e7H/lib5MSlv3t7miqBYUZZFaVpoo6hIwf00KcaH
nLkhDf4xEtHklt8eSa8UaNmvKBKtvmcA9mpli92u5LOcR0PvVQWA3m/mtuY83kYLb9/o06IYAExa
24sqND0FEA4Q93TRCVm6R+e4MCBizrB2QOVLXgFuCIqOtd3GBmJW6h1pjELMF9Ww4Xyid7f1XHDL
yl6xlQ9vw0o2b6rtee8wvNX5qVJvNjwDRezkjwgfmNrcPHKq7gyooOZLozTIa0YR7s6bAfcOWmt0
6OaG96xg0eguUEFqq8C9KFXC+EixbE67jaGC7SapzzsLU6MQShm5bFyQFqWQmjcOF/+ep0XSXEA0
KCBEc3+zLrq3gORbtyrsQdq9wJF3dtATUr4eqmjvobVwAnXjzypu8Th6zMEgU8dC6v1iLuhE7QGm
2thoVd9Anp4MWlChkj/l6R+zKOGhYw/FNZDj2nFCr9b2Hjw+tTbAuvjbhILvg28OMgLkPH/alet6
Wd4v8wtFnFJ5ycYeCty+1yELHHZ6hBE9cOpGMlRNyYJnhxj4erYA4J0zkh6lYNLzUm72swQAfO9i
EzSmE/AGo9qECHJEGlkyplIOkXwHSXKD3gfBfwjEXwzYK4PuSrcBb1NLuUhdRW4liYXY0uX3+Rfq
TxkQhWxjkssY3h3Gj49NyWoIJAB0QPoqAvGTflqTdDV9mkbqgo62XDdyXTK1AGAnr29JZ0/IJo8u
VlQjaUB+UfLNRIE8YEri+wDbTCrI+wmwUG78bEzYUeYESJtUUtBJ5EChPOkCHQBDzmdCVgBX1KOm
Na4kqEfuqP0FYiCOJZdE7iNcIzU8xQ8PgiMIailyBM2C2eTfptMpmjbJFA4KsKMcTxcatFvj6ZgM
Nzluj/eEmPNi1Ps2Z1e9JfgNxKx48d545tSlkjNtSBqpUZ8CDbAuoe7300rRlMq7hqScvTYFq8vP
cTRQb2gJuuZmNMhzLW32jFyYSgRXb+zptacEYaG1RL2Bt6f1T5mw38pVlFVL+F0lVh3h8M9ld9rf
L6ub2JHnCHFk+utKJxhVDQTOjp3cqBDNtwbs4xd2JII3JzSURN9wQ40bMQPExVCJ0dHWMEtwY67p
5qYTG5Hjh39oPMJlfQP4BM2em0lRnJI7fbN7RAUnNHLd2ouVyXBQ2f/bEP92PpfZPfkiaUR6hN5p
eh6zy3lF71U+m62NS/AIwHHi013cU7xMFnE5u9crTUgg4lreQYo4mAfMhV2pVcanD0HTbwWdH3fy
NrQK+q59bcOd7Dun6a2FLFxPR9xohhguPMK0K5qoRRaW5uNm9otmDh422l1uRn4Ml7vWOdb3mrB6
3U7wAJvogNMSO1/ZhaV7AkF1Qwvow8i9guy3I6UM3VNJJwKn3fIdi/s8VhS4lcosBXBoi3Se5Tq3
ajG8e6vJrA4+rdun+z9vFOLiytDGS5QwUAnE1nrwcTnKZNVAX0Mnd4tQ7846DFWQG2SSaML94Dcr
v+WrEPMGdK3DT6oD6fy5aO/FuZY7bBUlm2eVjhJdYnitM2F4RxceIoUCeJVCdh1BmdfHt6W/xytV
N2092QzL6bOrVY/ZLT31Nj0IiS8ThSNlhaSTQSO09xzOYkQgEm3UT9SFUeCQOBnF6SIrJX2PkmIw
865gBFn6x1BJT6N5a+Oj0BMAUQpX4QEs7QmG30utNMy5ZWub3NxCuE3K8ILtskfEMVKczr2jvXTk
B6Gvc+9TehtycJF0gIQAHQseIJMvQAFPdhm0/1yknrxZVXXLVb2LJEirBKy4XM35jyFDW8j+3j1v
jM6vREyZ2iNacSXxLl6Q0W/e7UIv9FeH01aRpJW85AAagisbguzKslTwa26NZpdud9BsChr/64Ur
L//7+2ZeMf/7glRgoSUYhMfxH2qg6/E5K1x1bkYaCvhS3Y4G0dww25kG9t7lVEkFGbWynwYnT7Ps
NFVrKbiDrfmxNEov5L8nNCFZnhRVSSGdVhEv89vYzKFEn6mrk5JtWqRaOrSX02lX4lSCcR/PofpE
0gVqb+vKJnd38X64iDeTSxP+2N5ibexHi3bF3yRL5JHaMNCdpHINE6VBN+CThrJeAQa8YT8AwgdY
EXrp2sGqgcpk9Gm5k2l4/Z/zHqCwme7MSVqrceYBa3DBjFUj92xwHGeP+OIOcQpWto9zBpoHT+EZ
vv66xGtra/GPifgPpCPTJx8G6lGmlYoup6VrR250ttsvABAwxYNJrVXciNpEN11DigecbQDWvgI4
vguOFDMiip1NSulBQ+BkKi+wAUeTfz6aQbNZ7XZJJFcDAHf8YpNWn2AgWDrS9HT3TRsDQeUJcI/W
HncHuhy9PnLdGx+1J6IpTu6j0TzU9nV6yEOMC37uGt5J/FOyETMTVSnVOvZOjXXz7xX4xSb3zxL8
Nudv4eT6MT9RkjyyH4YrL2coEWn/bBjnTbobBfq5MpaAH2hJpi25TPV72lg4M0B9AokISaWTT+/1
Yjwmou5dsLIZd6aa/+6VzJO5sFf2wmaE+eM/+CbTr5ozLqUB58V0qNBI6sast9OMw92oALtM6EC6
U/i4mLuyWeFCDB5HXbqpH0HyQcJ7NBeKtSqaTxoZZxatcejeImxnon6CvZsbp7HSokcMzt39FJeX
dHFhmhfNeONKT3iyn4BigxgTJK7OM3Hy28gvO8UX+qhI1yBbMZYFqQPulbZF6bfVpZ/UItCvMwKW
LJImbOb2ogOwURCIeXCWD2PlNLYmLg3AR1+CY3QwQTHg2NwM3foEGoPW6bcNC+WVSohUKsMx9rZh
dT0HQ8Bd7Ae69VYeklOCdZCzJ7MYHpOVfagn+M6qkCIBMFFNMOJ8JwH11wvpE0ADEl4Lyljji/lj
2vBkydgwdTN72djR3YSqFejgNCKZIgsXuCwImZcvPBLUq8BlF6Zbo8IIp45PTxyJl5tFs7kvPz6g
Nic2i7FBesg4icvIWuqbM8ZG3paRYukbGp154FVjAVrCe2ldIWl6Ne3hMwp+5e/V/4IPvC9+FdYw
RChKkH6+Y4by893htiz186C9pDBLPMJSndnC5EkDMO+lKViqtlvzWd+ZG7UjqdVEIKwGwZS1cLbC
Rr0xsL26bIkPd6f+kj4TAkAIrstkWWHX+jm76/lhfXz29TzpJbm3sNVhoxHMUAh0xeVHfgvLQVZ/
Wvc+rq3f/OYfV39z7tb0CD5Oa5wlS7oXgbb3KF91cPyBa8cPMxYwCIRFLByg5pHiPGi/FUBYlmFq
7wbLjsY/e4gxlmOWGsTdaLejSKGESeFboiWJtQTfzLsgZC3WTr7zwvdVq0BYgaJ+YS8BLj1oAGS1
RV3iA8GT1RvVlV+tT+vYIKJJOcNbdYxRj1nrm/WCDzYO0xxFo4hPtRvTD1ODvO0vO4+poSIE5Zyi
6NrPuZnd9pdD/rBWskrBPE2XnWN7fTZROu+XzHuZqByyYQMFsb1qQaytYvmJxxGPhaHSyLdm6IMy
HJtX/7sElWCaBXT6Anh3X6CaPgBnAXnTIlrt0wc4A2FBkoOSwb76tAfb9GhAdwLcWwDrA2nLCZr8
GSFcxQbilQjECyCD/oI4C3IblSKxd7bYvQJGF9A739aUnFGsIZyXN3KUtv/eYP86ONCEwSgJaoje
Spiq3wwUZBD7ozJXLlm+V0nCi11s3Kbzs331j9nxZK3CYqRpBnB6VsIathz05dfhvMrxWN2Nny16
gJ8DeVoefZOdIhiapT20P4Tou1L7+1bf6PBxDF+3qtEBCgSXbqE352eRW1/vaMlfsnDVKsUqR1B0
IOGwtu5eYWbA36NAfq9UF+izm5cOPcfqzmjuq8XWzqILEwrZqNjh1MKe1vToEpzaj7ASFT+VQr8g
Tz9sFvdZlC5JUHRkx9S3lXc4z28naHguGfA1gQbydbUuDOmpWg40cyXbYReczK21/u9Fxyn+OKwW
MCdDH+fcX/0ekHG9zEqnJcf7eFyocUi9NhMJk+HBPJhrZ1U/sE/lNLjFW04Aee1oOtmYeKe1Gl0E
CZcPJU98o1mEHSgtJ2IRhtlEEiVrgStOUmzC7WJEXQVcKu9eHGm8lhf/1cWxI61xpyGApc+P0FqA
pCUvOU26+EUqZ8eGVugwlucNAbvVBW3WkX4bNThbvSt9bp0wHFfFb6cHXRaQgcvY7u5452zb214+
ZDO6RfMm7TzJI+h0xgXaw592tWAqJl71YBBhiC4NlZMLhZpgZYH3HgspA0aGYfnKhYsnIOZsHNZP
HqjwPlLEO7JIEH+RKPl7RRb/Seq+ZrpEdKDTequ/QO7f3PGCvta3uSUzPY+WkRooyVlc4yyDOCFZ
NI9eP8qZ7VoJs0rKCX+WHJLrtnliOkUk11OvT5c2+FUoJZjamxGI3/KJPPbfEtPbXUra79tdKvfi
6TTfcJc5L2/6Ly+BejP+NHqnhteYWfVPna6Y13frq3Ma6oomLk+eYP6tRLE8FJebTWF1yc6jK0oD
xrL27OQ8EgaQudysdSSNaK1ZfUdDSXDoVZxZeHI3SLnNgiWKVnAMIYrNjpmvonXt2H2GhfTcfnrF
sGSuBrOwiKAR/hNZoYK38RZ3/wD1n7A5EDdb9L0Nc5MCe6d+bBHWruukUy8+pTwUYMMzDShzchtY
ro1za9/o70dbUruYsNjtxgTb5rn1UK0LPiE003hA9J/dUKI0tKWZJ50Qw3fWKjrPTF+gi+Dc/Twd
OxXz6RyGR3cbXAkg2mRHTu1ZMq8/PGQ10TZ+xhd/vzfXSOuZlU/aMK+T7F9783+r8M0u6s/7ebbI
oSW1Yg+cRzezk0ukDV4hz9qvzfAQdya+fYLLj9eECcAvarHe1ubMIcmI7Bm0E3WgSixHPOe9C2j/
aEG3Qhp058KvQTJX8rsPG2+bQJy2MTnW2d58HG7XcOssIBeQzjdpsxfDgOqeJeCdLB0iEPlyZWV7
qi42AFdBmn3oohccyg35oZxRdvtEA57YsqWlDKU9i/hkZ+AIS+6X7HOHgEdcvHkyT3gcTF4hfJlN
flTy0l/7H7DwLlCMW7wJtpbcDLEOLWDS0/+ykrTmzQzdvgZqcgGW38EqEzHcHeRRMDrSUMBHSaDq
0GeYLulxWMyMXIEIiz/qxM1QGzjSXmW19lYoDXuJIoB0HAX6wchNJwRPQyD3PAeKHAva0E70iV4o
eaDYsk6Inbytp8ddwlNxuB9A3Om3GpAZxh66fBKh7owfJlWIJZePFS+ENHJbOriMNt1b1ZUJGww0
YrgfCAAANhMHvr0iy02UIXw3T/LhEm/0UlLdtb6VgqEaDPZ4WzVA6MlQuivBc7dd/LVqF/Mkrk2N
BjgjTToEV4SLPAKda7V2tG7l4janKy8JQSCNNYtGB0CzMzcdwhcz8ampytPvSEHLLLQ6c9BSrZaj
OEVxorIsB5FLTzcu9a1D4t0fylrhl2SJyBTKSUbcQruaS1MnP0FKRdaev7bgLK2ExK1yx7I0JP2D
7Xrl+UfS7CcpCeIAiYKFLskci4sptDN0P7ESM/aEXhtLi9zTudPkrvP58otDypSvTkF4QFlBcmge
GBsJg/eNbBsW4yt0JM2Ao031UHDncHrVJHzp5oDbkC+2F0sNZDqJ/36DNAzzoPBLe/58vl7SPFdi
aE+O9H1cj0b7ZLWj04Yu9E1tNx7sasenkY9O/qE294olw4zDcX1QCKCuuhLNN8s5895bKMbRXdo7
ouHpOASndrKDp1lFdptoTB3ix/on+lHPrOOT3Qlb+NxNe+OX6E6jYpUnjK7QbBozp51Y5q1eD4MB
Hil5kCX2n6DP4BRHSNMkjAgpHBBAUQZAVIvGC422eS08xntz72IgxhAk4exLaQGCQpfM9Y3BkdCw
MvMeRTefN6xpYB6R4nAIF8NZgqFARJTaUQdkHYYjxg+jbIHZEcqXxtSTEkcd/6QV8uYDc/DALuVQ
B81ZFV4zSwLR+qcCNlQL/1Qv307FN2hApby7zx5ydofYMMnuMTbjGOqhk8mexrdidRJqk2ypvx6Z
u+XE/h/SzqxLUbXL1n+lRl0Xo6RRoEaduqARFcW+ixtHGA2IvYIov/48y/i++jKMOOnF2Wbu3Jk7
MoCXt1lrrjnnWiPV4M6ap3b3ZSmiI9CpPTsMTXf4epmoa595teziEEiWz1oWUMufokfqYQ00nV7d
3n23Ig+Szw1JLSET6+H+lT1WJG7IrGkcL0RGEJCoJSBxApCxn4AyfpWmiDAk1KLyX4d6em00u6OX
7tFxrOaiJ4JXmfyy+KhsibCmyzKRz9dFCcsmEzq5ZmQ2K0ejMHBtLokAV34gK4+zgjaemFm5rC/Z
DO8fwYjYILaySY3uX3JnjEgNTup2lAH5qwqjwW5P3MVLfp+ggUKlxeAK3NQ9cExIzZDHCGpNekWy
u0kFTXYilEjznpQGS4fHkL1mdvJm1ICHKweEMRjgMcv9X0s8jA2HpFGwRnLU0VLzz2CMquOkQ7b6
hophFVtvB01ckIUJf0Z/phY9bFDjKDSooYQXKP6gZANIeUJxxTHGS67JjzugkHl128Eqmba2vu6N
loycIE0zhns26/NYYSjHkQis2SvDkOBcCmr38xQqSYhPWwFiRTltyOmF4ZUvr9ADLQUyvWOaHMUJ
ZxkWQk4sJMO1NAhJ6ov37Qcvlz2FQugdilvqnjVJesQ8EdU9YCDeVq2FoEy2Q6amuCPI3YkUHFMt
9gBIRO0CJEzDTZW7bhhbWYlUCsYIALgN5xZS0as4af+23CquAVrXIa1srrorlNWIijSQstjtgyLe
/zGbd1hH8vsb29DKS/seQiRKj7SEAk2rhPINpUfgbYoodan0JDIvWCLvaYdJIP/1ufL6dLv1Gp8N
vm9/wrS4H7RsBsxgKesSJshcaHaXslvkjXeQmn74zjDnfocQK3lf9DuaHP9MINzSuhwmOJBhChDC
sGYTEwiK/Qxgd/gJAMFryDmKJHuKYaGPGHZGFs2OQDTkCn3NlzYvMoRfC2IrJ8j7BGwXqIbMpTPr
YlfGC894hZ2r9xIikCNgBwOWg1p2TcF0+jzfO98wd99PbL9scf9YX0zdkuUnB7fgbgBwg66coMwy
6tWDDxKEf154UvX4Dsyfu2ZV1JW3Fi4w/CqYn+aeEPnLG5asRp5a/AK22KVdOM4KN/NurYK8Ru2K
KeCVP7u5n+RXvEw+8m/BH17Hw8+h1Q+v3jbqsPgFLsImYdjA7k7KydwAwR/TGkzmE0RCaRo4ATTA
j2yuyMyWVIqTh6vhJS4hQMXdcV9faSSjyyHPWArSdHNvrWtdQsxJn1pxyOJfR7OKy6uud5ddApMO
Hm/Ynry8jATK4yQnJnJY3l2gM5LELkGU4os7wIcoqkayzcmT0yWAOb5pVu7fnnfvXekIc/VkTPhT
AnAZYCGX8dp4EmYdjXQYIhnGDCfC9QAzREm4Cc7vOGrJdzDlRi13Iv8IhkcLVBDW0XTXsAd6mItN
1r00ofBda9R9qo2VD8OgqJOXSNhE5WMa0OQKEkPavE9JL1gHcecNR7hLS2TnaxIP3j9TAT3Wh9W8
P94HMoGaQx74JjGHP9iyF675bNkjuCKyQRSaeDXSQZmxlf22S72EPRQATyaDyc3Ig+Ko9zJbGU47
kNfd5hv2pswu9nseQkLdLVffc6uA88QgeZ2veqXlT5DWe+22T24v6G/piiuABCrdl7JugglaAZdh
uZVeHOzfrHZJnQuKDDsvzwuA3G1fKNIcXdbjCMKGsPiY5R+jRXCf43eXCZbpkg/z4ogRpWyeB+wZ
iCjn7R6DQO2pOxB/gelAfjuQ9bgknFOdXZ2/wQpnokoQy21ogJTEay/sAUwRrAXpM3s3zKmAmhCI
haqzvQVIBN3B1I9eCSTb82AKrvG2lW2F6LLZM3hAMXMgIA6aHGFcrcuaZAyxQ3fSaTwKBm8CeAgy
MQ0+moxawZhZ3QXtPzwstln3SAEWTtFW3WPzHrADPYuSl4VWcxhtdPzzfaAhulom9cpw0a4VzO1F
o8oxjpOOkxYQY+RAWcp6xtWJtfG1hu4nqEMjKG69GWzdACBWbZkci5kzJdp/VfFsIEMYx7PDh/6J
yR2naHOq9vWO8mFAUNnh46KhtclwgQwJAuCvgyTZKaF12SiCA8fo1vJtd8RAjwjuN/ezmEHgn/sK
Y2YJd4/FwV+B1MOkgwLPYjjzimNuTGaYEFSyzh3tjSi4TSX6QdsDpDGPxOZhS9RXafDTcdmOX0k5
ZBOyHG2WYMiKRX01mFaRzBAlNcuWHmCGIKatNzdrLciLKlgyaM1DKD8NHuYQ5hccUBRBA1admGpU
p1R9m5dXg37DyhRTFXExwWvTJ6piox4FxAVM0cvdI0Cejyn6FblM+ePp9P73JIpicjLNvrZslX2J
pp91eGpkh8vCrzZow46E/BAy0xddyF3eNPODf+zajBXvkKDt6xDpMimL4NwvG8mwNGnxVrbo45bz
d2R+G4zPC3NZDjtQdgn1OAKYhDhRzs/9Q/dEEtHYYs8JuOox6wyPvUHgt3vqQAWh90FkJTGcbGXi
GktBD3McXE5PTYafp2v2mNVXbmck8R6ny9djmXxtSI0oJG5YDTa9Q3PVoMq0cq9Ns0Gc2mfdcTT2
eIGyh9S8YPp2ZUg75Nqc0UQyDX6CFrDkuHtALeF+Hd0uk6cM2UuhJB8dRNlSTmBNlRSmuvm85m1e
z/Ubu4VPWXbQ5nsP207AZmMHdGlrJQ0Lg7xag54JhEmf7el5yHFP2rHri0lXjbQGf6p+fwJkyPEO
AR+NOjra91ACLlIFESYTRVBhECwtijRyejnv/fAdvS0bYZUufbmXRGqrQlcw3MHq2AX24LtEmCME
lyh1P+fzwvMvVL0+W1ygNSahcU/9XJw5Tp0s4FT+HJP+CV1LoSnaq+5GNxIETGIpevqNRsS6ZwWI
M0qvfaSELIfiFmEUKdLw06W+fI9Q220H8uWqW0DonvZND4hlPN6Mlcy7Pwdzlqkn7kUCkpC73o+v
2YRMTP4ArEZ2ipfZMGLrma96V9Q79A9tsbJeW1XyyBPKeApe0VzcM6OI+8eDn2adQN5AOtDDJuJG
0Hqlks+Wsm7SHS3v5V2J+eijiteZ2cu57XNrcvT3vjDJiAQgkuElipD9o8dhdwAuORLVuYBkAvqw
0OR7TkhSsDRuXvw7lju32SPmV/RSYBN1msLNpZFj7EYaDRi9Yz2e0UsiPA7pNsL5LKe27HxGK598
AQvxAN/3yY40/YtQLEkriawJG8AM0iiN8EMNksF84czZf/ldFLnEewypCKtNT0TWkwnziPIlQY2I
6RNmV79/bEh0Iwy5iQRp5Jm1iPiVzoBfJWQOnT1pgCAAIz0Ui6Tui4RH98T1/n1E6e4ND8FnXzrf
RfB5bEq5GSZexHNCn5CXRuDDx+gnvRIssS1MdwGlBBD5+m6Ac15Klz19fg6zff0cqnDqwg1mLBSi
GzfyaObdBwAwHjZfBdcbl5XQeu2lKDWl8HoZ23Miw8mZ6RK+SxB6Cu61JPS9uI74Y5xhW9baZVTe
qXGzFtwxWX5MaSpqGx4Bgt+gdMvfI43d8pcy99QSqoTG12hO1a141Oz9Cj5yNNz1r/hry6lZfmrN
2oi+QcGbNqNd4CWgHIwLMoEnwBg+ZPAQZcBZpLwScTOQqJKYlvxv9v7+KUk960vgKqYCDpkSlpqt
bc/iV5WaWcxxgW8PT4lbB/FBe3o/TtZehSfYUYPeBYvoFhbhbfpViZZBoS0M9zwev8KcfG3NI6z9
6luPRfmxd1t5W59U6gauC/ThFAdZ3iTeCX0Jexkl1gqaQgoQ7Tm2tpQw0ujWk4y0V9RPk+uRxbTy
OMj6cEhe5ahjD7u6vl/AGeBZMP98BctpQzLsxl0j5mkhpMoUoqx6D37JfgsmYIXaOTkC5Qcatzky
XyQZ4WztLmdp8D6bdZaDWeqGpFP92Sz1LlPMz2Jnwo4G5lHzJ5PU9ToZdNrU+6Czs7MN8Cj12WvJ
1rnmCzDhMnMGHHT8RnEOdc23QWnlSMrZkgTmjeswSnl+FsM74Tc3+o+Qss//ND1wYEooQL66lIDl
6paHpReX4NShziS+YCwa0io25AnjQd7D15PKFeQPJIo86jveThWyVGFoUcny5LhKqGLJkYDP2ETW
JvRRnvelTkyE/mLJ9yZ7p9RVqdtv7DsTceMW0xFyBso1x4bXrzrejFAl8WAJjWRUMfgTLzTuS/pH
zSZUlMKw0xnVu13CmDqnngSGUmuTj6Bil/rJK8iQyCSdPiPARo7JMLnupfMprJLJhK3iPnGxjhuc
jo7WLeqOOwcqQD18Zka1QmJ7skNmsmzS72oz5MKV1q5tBAveLRU5tmrZpTsvfOH7kN1C0DEOlUn1
Y88aYw1mwbkrWeolOBEbIfFhLZ/cM3ZLJw48+fcBopJ/Tz85bQAp+Iy5r/sBCafX9sA2hb6LN6k4
YLFLrLuHQCzAUugFgHON97DxKpW1SKzCOZSm/sFVekmfTi+QXQTQI2bh/JYIbynec4DXnOZnApkZ
2fl4qHGDgNF0A21x3c9Q9rUJawB+FHfTf2Ioaz6rnT3QmhaVq1Hip5GPdK4j54GkDtwepUxBZAko
5F1Tgeh8OYtZ88syIS0UYrfkU2/kUhwOYOevXwYqsgNJNaHxuQN6YMInTuqv69u6PIykd/0GxbY+
pwCLikr6k2LgvVL+UIbB4dOoqTp+zYh8HugYp9OxyKtnAMX1JI92dFef3V7pD1TNwImLyTkA5kFQ
ytLgQJzt3+nZxJEQwtnsozkdGMOrT9vMAf6gS7NZMOR9pYsiYTtczfrpR/mEwFqTu/lxt/8q0NUe
6v5Ggpo2yxl+jBNbm5EhlIyur4+udau16MAk85XG/nXTK8DHwNKj5m2yHqxb20YRZaEZLnq7xhGQ
6u3aIpTvH6LtKAkxUu1WOYbsjtm/TDYR+DY2lfjcTJJIa8tX0EUJU01IWMdl9VnREWuR357JQnNi
iW8wYrPvhc44PWsnVaHoSHF/Upkk7ysw+c/bS9GpwqZo2wU+bjSyJjafmNjs90xc3ob2mwZCPzkN
L8Nk79Y6tT4d45X2YmBME6IhujiB0S/pG0+znP7tc9PjhR7XDvlBTcFJ1d0kzpoAGZdST6eOC2CN
GhLHHEBIShLnBrwKuPY5BGBIbvXNPJ0BQpLA8D2K1zVNTRL0K2b9RgqNZzQ7oerWcDhb+zn1kYpD
obRydG9HZwPbneBcdbevxWCt+PZ7SW1jfoEb8HbokTzs0aiE5UI6NK9p/PWRBged3kmOMr29XOjl
MoasCBs+ntxo403jCRo709YlcTCleQcIPLIDTulDYr7qe1d/jwkKKcnNSvo503s8dmimYqbO7q1M
neoBckelse823IbrNRpwsVXfnJlvFEiNqQa3OX4x33JyW2zhXS2YiMOkhBipX3GgQU/UpWzrRxfc
tgF5r7vpWe+38WG2xfYx0ivOInUMGt4fPKSe+9fLm7rcXuH9O9BziojyIE/xYdEsCn4fo6c4C91Z
qFSj1NGpeeRttmodhcZ2TdrzpD5e5MdG7YUm6xY75bvGbQzxXA0XWx8yRsh3SLosRdxea+6tV/a1
YU47hQGtwi43+eY7VJ+jbT+m8cbb7p0idP86os14SMOAGoGM4jAhyjYKqNsY2c+Vpspv8cVJF+4J
E6UoofYdceu3zp6TdXKZVjkUp+kSY/bTK8+5h+nNL2Vk95lSvEa9c/qovOnwfvA47FV6epTeOe6n
Tzg6vK2dczIcqwFBH44Lic9yB/diDIef+6wMDZoUvZ4/9Pa2taaXj+qimSBxvlEmohNQ5pVUoVGE
AKxndW3lmbmnAQM30sF6654w1dv6hdqu7lql2G17mw1tpZpp0rBPL1YeXVbuiZC/Z++CI/3UtUAj
cvTWvWNdISamCxYNxfk2W69CS216UZROMUs51GxnrXm65ZY1ZzvPm2bpGps6f4qRYk3npjeUPNjx
a86pZbfjT5qf7NpXw0MhB2HghA0xvZJcW3GuAGCjHa6hDOd028XcGKZoMTqPElSk6Mfeme0q5r0s
6BNS9Nr4Zjqozcw54rJ4mS8BwuGV/vu//ef//Pfb9b/ij33va8f8t11OPY7GYef/8+//j03Hqgkb
265p9gPTIdHXCT4OST66vu0Hu142OkfqaDc6Ihr7OI+Zt3l/y4JC8oeT487Pu0prNS/xhKSl7vKy
xs3xuHatp2LAXwkY1j9vi+6b3/fCWuW6zfeVNB9tONcvbmV8RiezaKCNsaB3Ng+tQ6d8qxKYvqc+
q3fx+mRYflAjhQBia7A/bANPhUcCyG6xyWjoy/UPowxb+heVVZR6O7QbLH3Wxq5xQ5Q+vH5c+uwv
5Zy9RQn3y9Ubchxzpo6OWyeXHQl+lvWs8euvRzVe73CzeGHSCen74OzNXaHyJrPRpV5xMXMm9sjq
qjeaWRAfZlWaHtQAmF8WpA8LzIrXwdnL6yZ24RUy2Up7AaRVEBve7mwdAuiO5f99+O7Mocfj+c87
fOCQ1fJikyiHRTba+1dk4VtfBRYG7KSpTlcoCyJCkBSalLMFJ3wKYhwsenZkRjdSKbcamb5BikVP
wvpb4elEnXloNxdR3+i/Y266rWfuubf3DGxTi1Dp5U+iu9/evvSppnM77gOVR7Guoh9yMzUrDHC7
MjEbqHWs8DysPdHUar/UcK0/L/MQcu3LPLePh2o2mqjd5E1HJxbG/bgFhXPfR9NJrzDb3b8dJrVp
ZXkY7PauBgdlQA9pM/X+/sLU3+KpP2/lYUqpt92hXOlqNiqxW3+j0eY13G/cI2dT8xQduwU5z5MQ
7h7O/JgjfwzywxxRVtX93iq45PZTf8tf1x/2eBMqYy52dv/+dNoPMi2rWRqdQ2uEImqYj5vcOtut
D0mcj2gcB+pYoeZKjgjALqWFwith6KFzJ/jBvpdE8u9XV+VBfj7o/17detjLYnVzU486i0EJN00l
siPso+enUOvWGubc7iWd7ZPp+1OD9P15H4nd8VovzMqZ56VPPe0Rkib6yuGpDoPNx8w9IJgPkjfD
o2LN4VppilxLDfCJbp98mJcrzBu+yPVRQt4ldsbnxt/H5L6C/jYmD1O/rB5vZ/PGmJjdQ/vmo0PG
6B0DcxbzDsP32njTpt3kAC96aaZ2Bdy+AFjt6tWp3siWK7Y8d7oKEqQDtfmqo2PEfmhccRcOF++c
yfRsOr/l7RtOtnnv1K/2N2Fet+pZZzWseLUuEBHIwR7UahNwGIPG4G18KBxzuPdrT+WU8nr/9qgP
S+tmLk6xpfCol3vFU6GkfqYrhdkhAnQ0Ygg8Fvb1YzfxjcHtKb9OfzL3rYdltjvcDnRm54CvfF68
sr3obT+gCvlx6xrizz2s9GhC19u0sE5uaXWzhxbc5UBgx82kkQSYKi1xnszPXze+mkrjctusqlUs
Eb8fYFau3Izayj6TvaW9Q49ew2eaAxymtqsjXtIA1QDXG/Jr7t3CpKN4Ooq9v0/B+yJ4fC9/3oQM
3NvrYLWLiZPU/yiMi21xh2dEmrWb6HNXDe2z1s9Pjk0ddeNlRajR77a72Hg3Wjbc6quYNnNqY9Ml
A1LoMbh27OnZcHYH76S6MQBg6Zkcayle6+RYCBZrGOfHrR7K1EB3tWYFXf7eOUFKmWFPPT/VXGN6
iUzy5+RTf4EZDDC01CjDTpE4wuDBw5+CecUp6bbdq8zoCTIhmqZo0U6p3OAUCpwL9HILqhd/tfz7
6Dw2e7nT1bHWou+HbZCPasbDvCFaLK2NcmN4IHZjWAnRh35s++BW+IdtJ7n0Vnh9K+Hp1l7QYm0h
zYdYlQP5TwucQ2EUpAye1BWQEPoHBmQ5p6mGHAf03rd9iy9D1dmrEDnh51uNbEzj7btXvele+Ijn
uRDQWKz9IeLuVktqUbhMIXmjzv9JzRsaJwAYuBigVStGgD7kx91LlSpGI3V8mm6JTG4sXwCOIngX
4SNYXhrA6+IDINVD4QVb1hW7Wqm6V2CEKR7Js/yBQFRkyB6tV5zsLpLAfp1kEFja4gIZ6wSgS5RY
u3EBulvcDbxBFAWZBAjhTOGqcXfVlf8HZRVdG1dHmYRSQnQSJNk1X8D67TJelvRYpihY7W7ippFF
RV7/+1u9h62Pc97UVM2o2NLU/u6Z98ecz+3zJSlr+Xk0AXIEcCX7q5Mi9u7E2C9aDmcCRXvFlwLl
F0M1ARCVQj4vFqFi1ALtbo2L5njnS9G0AhUczP9r9HaugFiCrBbhkyND+20fNYnEkS3TyQlR1ff1
elkYGyalko0KX5mSdrdpLNJetIgq+1lLmIt7wLIJ+3t9j4Dw7wP300yQE/XPiz+QlK/FLU5vcnEC
7vq+RU3Sq4Yq3X0y6kjkio1Dq+ZUOM+fnZRPr/xA9NtdDrqax5zlp3Y8yAO9rtFA6Ximt+ImPBLX
U7EaXKIFjv2bJ/J79e7q8mO6/DHkEif/MV2K6+64SA2eWm0vAC7b260XXz31zXLjcEFpwobcqbtZ
5mtbL32/tjdDnR3zxXTVdoXce2DXN8gg5b9UGa7pLVr7SRLQbn7Ryj9Dc6TPVpMNjbL07okFdYOe
s39NaDB/81Xwb9DHEI+eWdXPbbjxdKz0V5a3bSjTTX0zTabkhNro1EiB1c+vlaDysmmXswU1rMQt
l/SyTk1pJ2g64hbQ2PSW24C/sQqu032w/UBCZeAB0FNSNwurA3Zuo3fw2Wjfaz27vqsLVFu8mf0V
rH4PK87+4q1G55AwUyaHzq6V0Wxi7+2HGY5Ms1o9LrC3WgH68PxwVuZpIzk5tUbSUua4vSZupvg7
TIXAu4GkURRUgwJzXrt1G64tqmDH+iJ2di2gEejsVa9Cq3gA7R1jDuiFn3h/1zGg7xDG9Z5ZeGm/
pNq2Sk8vA/knU/yeGvzxkvNyWywU/K1Gys7RqAKenILWBPMLSv5sqfWufZoIfQDVbELbv7j0n3hb
vQO0qZ3KUuC3ZR47ZLt/X2/GL/D6t5t6CJoOG/14W60X55GOkwP0XV7Bjo7b7nWWtKteVr/2knat
kzbjqPi0ZzcfzVu4m+/mWXfVyhZuYtUrUDL23nbnWpmr4O0GaR9WwtWz9mJIkE3OPaN9GSs9s6f3
tKgcmk+EDb9l6d8e4eEAXSemHq/3tfOooFJM8UJlQxWu+JWeK3L0cTL6iyYcH/s1h/4nyoViufCN
4OQ1UH8D/7uU8TM4xBQxpB759yHWf9lPbfEswZoECahxT1v+eO8Lc3GuVuLLeXRSvSJxberMELne
FMZnXnRKyJ/wl9xinFoCaKbv1ei8cvDHLm/OxXLnNd1NV265cbLBAsSLqAb+ePXJTaq/pW62hnsB
4j4acuOq8X0LMsxiZ5X2jruss8LpYKQF6b2zXI3echoiNAj4ARzZNZQOoc1u4dtslhJRKIQYiq/4
+j2yqEYW0YVEJsLZNTichahHZ7jT1JjH420AR8x5WxN39Mh1RUnaGlOIh0wghFhWtWO58hGBY7VJ
j1wUlRC7dy6cQ6ILohJRlc2lzJrXz15G6BGjza6wBdC7oTuk0Q1Ld4EFRXWuz/fT7VRvHhv7pwbg
dB1jRB42baym6bxJzAZ+UXs4MFb5VrMvR0aMeMur3itlQjezWtKjTTofaT7hLDvcMdixo4rqZcW/
d8P1C1gseDKC0lV//bKnNP+iLvPcO36kgLQfysDqAdTGsAI7l/ASlnz0cNs6oAsdy+c2ziBY3X9Q
HuCHOS3G5rS61O+f6vJ8pfSJILNmOMWxnQ3tqfy1neosDEcjEVPFu8p6Pc2/Pnl/XUV2cYu2tBW7
vK9CzTdp7EXfkrvoQuKTr+Jacg84uW0+EnjrdNIuZkW9Sj8c+VjdeJRE8agGybJfTVx+VaqOmjbt
/m4XGG+XT+Pt+ll7i3ubiJSxvYY5Fqh+RjQjBXvhMZxcoRYcR5vBdrQebUfp4NiU/n3nplHP2cgV
mtBsGlm/HKtrrxyfWouQcoN/alnhoX/oH4eXcTZed9fDpL8a2j1SrCjpHEO8nkH7q10DZEvv5rh/
9asIgEiBC3xMVPamZGwN8incgVDYykUI0kg5gyoJRSGgMFBmG4oEZRZa8mlLbVlZYhKkNCkiol/Y
dOLumSpMTwfJibgs5J14GA9X3Ma6mwpXqGOEm5b+YVD+ItVqQYg+OjTfIWDtSE/U9EN6EFIDogdh
zufcwD7n3mTwGWoBIPNk5j6s9Tw5H/Zni5m7p/5d1q1ARYQj7R5XDWOit22qjfKptjNIOp1K58IE
ik3A4ax7rXgZrpdF58S/jy35lM1VeG1iUt/KmjSoa321oKzxq9W6EjjKn+2jfZT2ttE6OhGFgETQ
vhJKcitpSlSyaUpfykPz1OSA4aN6NVeSd7Uhn2OnDI8d+agNPHAaqxZ7T6RENZIarWf7+kCHFy6d
tySUQMXF0lOlv5gQu6uwHIQSbkPxg+NHTS+QwjELEYXAPz6AG4s5dTgCrX9+aArGdYAIG1jhxnSB
prEexFspKccfZFJbrmRH1/v5ovUsD4uhxWjVWXUymtetOqdGrZk1cBziS1dmm5xsRA2oCrl+Ea6M
aNffd23LzzolR2xHfiexTDfrLKj3X+G3FUJy23fPw0P/TGunQ99G5MtvruPjsDaNsX8Ym3Gztrx8
bF6y8QGjhat7Gu/pJLUfXuBPWWEtvNy/8aafEzeHFgU1vtpYbl7kp3kdnRU3o82cFlLuo0bHvGYH
1WAdsD3A3zWcBRZBYc7nHB7prbV/kmaYv05CDJM0AiJ2T/Uh0k/jrHLZlUxCkSNKAZBO9bBDrp5k
S2DVfHZ1vUG1soFa9q7Ik04qA4ESpUmZUB+/aKMHSJTCPxLeLvziQ0MgNw4WOudE4xXnekyeAm+e
LY8MkN2gISpfu72g7iglVzl6/n7m/wLz0iKAs94mzLOQdz+ssJVVKsdYU3E4bhv+/uOy1ObKOMde
zRqwl9hPQqBfZLRyORNLPmzRyNoecNfqSafzUq2CcVOwaZu3emq4t1d9ejhDIVBhgR+c5DXdOjql
0Sk13vP0yeP+DHG+Xf/Ri+lcZNvt4VjuOQqvOrTRdFiDl3yILKC/v19KBu77ofv9Sg9g0uZil8fc
4En3vlWrH8cn4jxAmm7x5Dq/oObfLySn/x9Rm1VWDpZWciElrHYXgTTxjCGHwlZ8AtL94lfAlRCF
40Kh8h93BswfV9rur8fD9ZbuR9VwM7R4VTunGCQzDHSEOBu7lPFbb9LPXA1Wo9U86xxeDi3murfz
EcBRoEuvzjmTH3TxoHBWr0X5sjbQCzm//j76v8/rP+71YV6fs/SWL+Red6OcxqMoHPtlhBlgP66v
8DF5MjSaQA0/3jaOLowNvYbs2kN2opgbK80P8Z6glPN6ePyMCX8Hxktp08Yb+zYshuKXuGN0N+Fp
srAdquiXjaMnbkHZvIVo+0m9TZWF9Lcbesg1DvnCzOItNwR1E1nVWzpShgnW2bRwHeId6R+b64WT
I3GO6IBKi7+/D//PDJLAXKeBjoH1XU2/b6l/zJS9XazzuHI+UiwFA9S6WRA/Tad+v4ZdM9DjMx2N
h3lv4AOv6vb+iNHHpWeTjeJm0n/2Yn9ZxVVwsYpZq6hVzC8e9v6qkV4sNowjVo7JXI+S6QrX0nH5
/vfhUn9C8owXRWVszS1ppP3wLGqh3jQz2x5pN6ADuo0qEI6SQdEkmdp1TO/vV/v9mf51sYe5urvp
abZRNscR5nqdDJEHWMNg/2RF/Pp2/niih/lXKfdWujC5SCXYDtSG3knDZzus/suiE4OXio3TCwfY
4yy7pAsrORwSOZjXrwoSoSJah+nwEq4JCpq2v+6oQZa6H5twN3m9+idoAgiACwBKZV6LVI7u3sIn
BUPteH1Sy/ylyGJhr2dCWMAtQsXf7vuufNEqt+KoKKcRms/jZPO+ezfrqxbp1LFzXW4/9AN56CEs
hf8NLzmy0LZA8O+nvraEPA2FdU06+CyU+VmFxz6I7cnAtRw833jsRH9JzWRjKcd0tFlBLTW7yTui
2eEKLz3/Wm1slH4JrXfdrcRuMiOJq32sXyDQrP0dsgNEQjUXAQ6de0l/Ay3zDQjpKLt3/rZuGWBY
K29DNoZ4SvO1xIF1tZ6prH7QAs3JuzXo3tWpleKZtss9u2cipsGO4hkX4m4Z+G3n+/6Mj0f88VIe
yuRySEdQ1WGx2dCKV+4oHyxKd7Xz1PahboZ57JbUZgZJd3t1KlfnhIkk6FrWzAf2GYU+7ynLo4UJ
VJCUuBZUo93nJXFPip9fHHtLx3i0Av0rQKOuuGq1q9BTejE0T2ynizhQ4BRd3HjnbnOW78EjQTtS
WESbgOAQvlv9ShGr2jyMdQcfjtNbDKhSunEUez4Or6HQ03CU62789XCxcK8pisXp++oNNeoVI8vz
5BAoc3W8Hj7ZhbQfEJuFDREFHvqF6FQEHotwx4WeMpPVZJTBIjGRUZRObYKpRDndIMF20eVlyx28
6uDiu0fyC7QXVrilMuJrZ7eYWqdnWM+PBY7lCkbcFXZFQlQMQb4vIjNRzexqH5Uhd1LZ+tsG7CO7
dDDYu+nO+eLU2krNyWCPSR/w6zPjox9H6MPVH/Z+xbKLXZYelCEMCDQQkPMOmnOlMy0JEsqv/Mm2
rFZ/bMxc0DQxisWBVWdfe7hgAvfIsrYXeygKFtEp3Z08EHzKh17vpByae/MlT/xKPZbLIrhbWyLy
GDUxQcOVJ8A3El8j1DxijGehXRHvBuReuVeZtdtRG3Lx68Hx21NY6KLEHJGAShazRIJvU3VHsnOX
t+YQQG2MTL76h33J7ZfotEhOu6i0oNMPBvSW3jnTkw+zDgXcP3tGo98Zi1DG0QFMMpfKGBCST/tf
2MuAmvea2pciRApuUv5akNyk7mpp0a7874fdzyIRnB3ZfzEsrNq2WXsYVKWiFNvqrmoNc79wiTsb
1cY+MGlaikICau+B0ttIFDvDNY2a/37te/L0fSuSa4unLtQsi84l3+evci0JglLNGiK7npiM8hl1
/oi2qXMc1kSjcaJS9Kw7xU8Y9/7E/7rqQ451NC7KQj9x1Rz8Im7QJAfRC03JcRVQEBTfQB32tOa+
gGgV3ioAj+D9acLBb238yrI6ehZw/FxI34bh/or+iAbVjV452zSNGvICwOdq5MCvUDWfrZ8fQdT3
574Dx39cJl1fobEfuQyeYAGiMRzJVrhCxu7ee7Y13AOyv7xZ7SFgO1b1vFq1VMYYyTrC7XerZQW7
tha8bLw1ndoh1HDAQy/18UlBQyZFyHNT1G5IXZEvYGIQGI2/TzfNlqs+3JVQKLC+I/Iwfmzgu7LM
asY+qQ49VCSK83LzNaa86MhFjYCaFEXJy/JlNKqjh8H4xUd5wsxIvKApYDcLul5HHos7Eq3YlqM8
qLOrxKiFmwh2BOnC1sHl/4jfJxtHEzU3+wDwE7VgkfLcFQ4DdAzY6LYdIKhe4PQc4I92u/DaV/++
NRX1to+hYNWN5hGacSx8Vm4gCG1RV+El9s51NKMbh7KS05Nq/3TdnE+RJSKAxExEuthjdSvl+8Yn
Yh2K8X5foamlVNNRlSCLQQ2ROxOvj21ji6L/p9dvUGMXFSOm87gwhOhb7t7HnkcwyB95iELDdw/R
F6oluyk8AnGfkT24QHFkuRPaPID3F5Apv7Zl3DwQkHZufgfXVmmS7IVewxu6icMPkcIYDZGxfTbe
vSdxtS6B88M71jDPrWK3zplIm43ve8qWNlskQ+ZuZA7XVH9X0aG9mUMS9KFA7ceZ6hL87sd6R4+O
7ra1Ha+Cc3vXorVENxson8Z0iG88jRjQDiSdG24aTxCWnyABFp46J1WFfgsmfJmH3Sfd5aVVQkil
rXjZNdvbUHYhyOTaRJnmH3odmkjLaNqD4wc3esk4Sh1lYgzN/n4kvSJg0aPqhAkdHPprCnwQypf5
9DwtTKcc/n29qJLo/BjKf93qfSP9Y8OItbLESE7fEe9YrQIGVhzgKY0IFFDTzYG+/z+v9wAJZZvt
YXO2a3CpgY4Nn65IjaReZXfQ/Q15yNP86AfY9f1VPGaVxm2nnrZVrndoEjr1kQNs3UrTBiLOsH2Q
sslxfAjP+KZrECVWw914P124lTAdE7Fa0W25GFSfbdK/nAW0F6/YgI0014VQ+336Qq5Wj5XTdQcu
cR3lL/tO/LIdF0ER2IMM2aF36Z9eoNV0Ib5kufestP0TLJMhMUwx3ORMIt76fvkqy6qamsfdKJ6s
Is1fvRxCTBGiGpWRv7/sn1a6dytboCACj0pFu9ez/5hcVC5NvM0rm9ExyoZfzg/SOv0LH6ZRR3sa
IDSn7/OsoOyiILx4ioFVftkr6H1iEXrQfk3lgt+fdqtqtyxPlZQJlzRRPZ6ok1/whivri0AluAOa
dG/kJUl7R90cpVRwrevYU8Ve6bMz2sRqoNG7JgSvpvLGSRL+X9LOdLltbNnST4QIzMNfzCRFapZt
/UFIso15nvH0/UE34lZZqrYiuqOOVToqiwSBvXNnrlxrZbcT8yBITKflW3atfYN5Q7chcvWDflAP
6o1+Y+6OYp4S5kfDWY7pQTjr1y0CdiEAcjooQXrQ+CNfp1ezv0tnteMKfwqKZ0h9GNRMtoc1hd6t
OGMQdNPSXEKYCSMTX1k3AQsR/L8/KGlPAD9EAQRuVOviXvsgefjzJilmapbtmucP+rHxtevuuncl
kqLlOPqLZ4LAywTZ7tf/57t+WIiiZVbxKPKui29dt9+QYv6u72KvCQs8JYZw8BC/YLP6BcXxs7jD
JDizJCn/qTKA5/78sHKk9PGWZPQrST83f63c4VTetYs9HAycHmzlMoVwB6nwmqcFHkyKIB5f3F9Q
DQMwCcr29loC+VXtv9+PdyDt01PQ4RWaqm4wKeHD/TD0oVdqWc0eeiJjeab/RX8NqclInJLc3Qxd
xHcVnhOt6fgWXs7sm7jBMCYDAqX9UrrVcVls+usCa+bv18aJ8B9LRDa0HdJkToH0EWgySyOZl2TN
IZrFoXpU/DkwQhozNw1E1MmviSTjuT+n+FLWx+yGjqE3ncSb9Ka4A2JdfxTXSij/KM/Gt/Ice3S9
Hykmp+v+znwRH7v7Bl27aU+JPV6WAx34cxUqF/0GTfE58o1j/ROGiniF5vak3mZXeP4dpses9ZXc
1SUHWmJs2totJsw+vlf3akhNbB0Vx3xbDys9sTEUvZwZGzSV3XG1FRq3jJ86J7fdr+RofRHfQXg/
3ysNR2NAXw0oHK7onytMUkpTLeY2x5wVQsYRHDxxZPSDqJ3QMTPDilbkhh8ZJb3KMbj4PwsKM6ra
O+ZtOTnQ1xHu8WkXckCNhAMuYF1VQUlQf6F8J9uOMGpXL9hFYdvEeBxsBDuWZoRyBEoZzWHZ2w4N
ZAYNpxD1gDdmmPCG9FsDlTBFHYQRhBHQ2EculzFQTHy0fBmZWohh8ftLpPjLcDQehVd14d5VLuSv
H9pV9QAXqoLuhyEm5HPatXcL7Im9BZy4Krw7jM9wP0pt7Bxml4p4hd6DFxQ1wOA1WNWs1ys8kOmY
bU5/0I4RJBs3CZen+l577E27eJLgE0goD/jqoXTEU0SGMYYTGKglroS32a14Er+VbgPLlM68VwRr
2D1PwRB0jymBc3ns4SHz0GeYAQP1BaqYcxMkt9EdvVM5jH3DTb8x4MCN7rLz3zeJ/F+bhNaQRSCV
sQ7+JFYVC73Lx5wdPL3JRzVoPSzejhYdqeFqL73VYB/froS7ej32Byqg38ghD2YArOHnl5lhQrjG
7HAGulIyeJgFu19E7LNqHTEYvb3nHgX05u3oCHZHH3b1BmyB3iDwYOoaubtvE21xiFQ8eCe7GVlc
1UHyy0vp1fBT4CODYjV+dMidJtTd3PsFakk1vFsZCfTjEzcPLA60CCaWBSF5cSIKpdzLHQMBxOzH
VCp7+zbyW57vTKBGIeEMHkj9VUpFjeukp3kkkB46JQ0bCNFf+DNflVcyp2NzoscJfzimiFjhAwH5
NXb/kOGOYVCJa7Dq96OOJhW/nB1N7gKYBJQvmsDnjCiX4o7ScDdoA7u/9x//vhdhGv/cjS+qgHWB
NfTInzksHr8Kgu+w6YcAzVx6ZVfMwAykwPxzX/fjmNZz1NNHestJDibKyo29Z3oLiYThg85xj3qM
dBZX8V/vhhDCMos/DSRGlmdkdjm0NjpvByjC4eDvChTMrGE/CtCedzLbghGccPhy2up/xO4/rvtD
vRSVQilm4HgP+nm3mBOBz9A4O7y79xudh91c5bYAhVZkXWaYdJrvTnBRgIoYA559voXo4UJ8NbOa
zNvN1zFpim6icN/Xrdt5+9fen6gd8Iw/NJBBWIHfkUODOUM8YsIdnxzCtKfjajUjussuIMxefshv
VL8jramx4MDKA+EJvO+9/Y/eClLZF9vzP7IcbddVkIqahGbrw8GvRh2geFpmD+aj5qvwTGSKgY0L
26kmGs4oNxi/knDDVmfQJkC2o2GqE39xGdq+Sj6ton9dxocSKF+UNBPXIqPk4mRH0WyFu/qvvuhs
zP0nBNfKrXZEbncyflpc+qgEbyY5FLYWLIDP2RPSRY+m6uPoC+fIfmmOnHxsxh01AI5s8DdCHoJ+
C21POIdfUSaU/ygb/7iVH0qYrus0Izb4DHsSTdzAUhFzVPeVpcXZEBEmetzmNWJA4+jQ4E1CBuZX
fuX8lG+JWlxZF/z84vl+hsrx7f/Xjd0v+l/lhmZa8VIkPF/DjgArIE5jj6Huo0vlw8glLU6NsxuT
GVlgLPpdoxD7X222d9jr0+Ol40XrV9sX2YfDP8rzusnyeH+8KykRV4AP9S2mnjsH044xQCSxBJEb
gtxf30/4v98GyfyP+lJDQqgBjDDFEx7rn/ehX/XKquMse2C2DoyxPfr/DwL2jpxfkC+RkGFoN7O8
doR75nvF1/hH9KLfcThgKRafoHXDWJdc5Qrd7IHOXaiSlqLdxuhUcRV3N/CDwAsSvkNhO/nwF4ac
O5eRRomdhz2SLtYzICB2ZG9v3zCD3TwMuiYMiET/fxyCdmgcIyMHkjdShcWRgurUhDmO4bsPWw48
sP+TYF/2i8kH3y6Xl0ci6bCbrvNVcYq73eJox9F3CQnCZyLvSjQ2bMxrYuDciuOj9mXYF7JL4wi5
WxYuMM6Y5SZhibR5e54huvurFbTwMpbqetr9mSRn9UvKNAuRksY/NKL4W4+P9xhQciDvapW/P7bP
jHOTc2VnWCkGCm8e3p9PzWz0NS0GJX3AhRY7vadYt5OfPIx7XCS439zk3ul6ZwsqNn8aFFgk/S6Q
wt5MtzGYpGcSOKovCsP/wtHpkYKn7ip4naEif16UMOvSArUmRSM6/Xj+TVvGa6igiTw8HsNpF2e4
bx9hQmNyIELk0p7XG1Ra1Qum++JDh4VG405QJ2V/fFV+/P2OvbMbPu403aCyZ1otkuR3GO5f+x0u
+WYM3ZTCJU8v49NaeLRuM3KP1G7Id7Or6HbEV6MnYuI6UPnj9+KbfL0dYWxPtkwSfq2d1bcGxU4R
GkyGR/J6i7OZwliqoMQ07jHDxOYKGX8ThfHwRbX3DrN8uHooYPt0TOZjMkbqQ5zoxKFlBLqYPAi0
1nxsZeBJZliQ2eIbc7bU7/31/Jqc0RGouHZ8JSVAH8ST++PtLdAf2sS8M9MZPy23KlbUTlUb+b7v
ddcsfo95aJRnUXgup7PQwv+eKncuSRE2+O+i7ita5BkpWF1UBkaDvsjy1e0xM4Jyco3oUCi2jEB6
UjisdErp7qjy+3RZEGfHvgAXU/SVK3l7sapb5o/50nKzdjdQVoXcGftfw0+jBHYfyJSTSxoau4MI
i8wgJo2dg6k1sXx7SENtcpSQn2Daj2WJHyy929YUpNF8Z+2+88A1vuygr1ncCMXuRZPvpgnz9ged
4WdKYstQ48PXLCnw+wqn6zQs3uhIXUqMCS7dj3h/6TFgyQRc97zRMNgOjNHblUUl4P6dCibCOwi7
6+d4O/xMoWDPZ2W4xeHoh8g540w3i7v/Tn6SkmD/ZuIvlRkQefeDV7IZiYCikgP9tHr93RLh10IG
n7Su1P0Q63ulPyMF4mcJwyZBnqgLlUDqz9MQVtFBVvxSOdfbSxlfN5WfVX4d+yIaYFzYLKfvLgrn
Xn9eu8sE53r6nhAfs7Pe3UhDuPZPrXqc8rtm/t5oV5J0SeInUz7r0iGvGVwwhi1yoOk4midRCq0p
KLcXRbrk2q1y1SWnTb5Ruh9R7K9SGNf3uXo0+6ciOWlWuESHyQoHfrW6r7QnrnBLvQpjrOVmNkV3
SV1E/LwEN4+HHJ+M0mmMX/F0VWHmGB0i+bxFgV4e43onKszI1/AIbU9bey2016MSNPBYgEJ0Jg8E
2hBa6lUm3tdMj1MxBTjI5skorgR0R+rRQPgyXa3FYWRwEFSDzY/LMEuDjmVVXtXS9TIdRfW2qJ7V
9CwIj/z6yGRgJkcwWoJ3iaGjxRdhCkTpsPA7VsiVpU0wTq9af+4ZLbu019Pmi9Z3M2GYBP7EAlUd
jiRbEkzGb936Li6wWPqzNBw2fG5U+Vz15yW+ZMMtb6kYd6N6a06vPd2x/ike/GYIe9h4ZdgOvloc
uCBeiQ/DjRp5CviXWiErgJ/E62GmMGu9AavwLZCTUCnPg+Vv2KGl/lSHU3OcJl+Oj/p0Vky/UVDU
dKaviY46OBq2ECnKWScadv+Cmqq4vekyOM23qXku4+dxvpTLTV+fOxZJemvF30fjbTJPkfaU7nrz
GSNT4borL2LdBLl6KOA0Nq6wOBnm1bqjMaq3d4TaYR5gpmFH4rR+r12PHKswfpZw7F0DkB0QgPYv
Ygsqv96PU68vfX3zVdUZ29BKnXi4nX7lUEWGUBO8TAx74SgLx6QItSqYALjEsNQ8YXbLB+m3jF/a
eJTjIKu8qQpyeouVF6lOsboyLfb21FSuwME/fe8xfSPV6Jya1m/qTfCgFk8a/HT0xCEUKWgQ65mh
qHlZB1EwdnRmFOn+Vh5fFEbQFmHUh/UUcLFWcRQ0v+eOrt1Z7cNIuZqUo9zfJoZT8DiLQ4MzNUFG
9KfY30y3x45oOIiDV+m+IYbV8iJYWIwM1b1Acs7btI6IRdS7e85c22b+HMOZVD2+JuOVSorT+0Ln
z2OgD8dK8NBYLG7S+61wrCrci7aw3i5TdqiyQyEfSzYyvg3gmtVvM/fNxV9UPx4dDZK7ZNgcy09l
hJuog+vPWDop9oqYWlZeQTMcH3iGTVVuUnsN4AQuW9ldORwiBnAxtmSz8TdrXQPbeaxgJzcpArEJ
BdPt0rDtjsYWDHyDL0YdDEWIGXAy2LPkZxlhaX8HfpfH0XWOiScp4XlyeQoyKoIi6GdfSZ1cYosH
6Rt2SKvitYrXgxoo3mJ5Q+vzbkmLu5DfznzvqaknE+lw3rK8pLgYmM9KWIlXP7vvC/sR3yrVpb9X
4g1ueilCQhADdorsx51nMkiz8xLDLyo3kuxRsZvN7Uq7o7MLC07wCrQjLGvLk0n0mBqAPopEmFsD
8rV4leHA9tEwYIpdTDk3pELkl6sTb558QS/doGumm4wt6Hqs5jCTT/XmznUYc1ymvtgck/hg6sdK
9jHrVMOB2kyya7BT9SDUV6UFdwyLsqBvjsUazKnfI/ZB0k6rEtZUtPcsWbvhKHvcDFH2ZtKrxp/O
5eRoaJPhdWRZqBUcgdTSLbMFwlV0ZdEdOaIeIjbMz+nCVjhFOBWxOfubhvxiQpIz3Mm+WvotGh9E
9ne7cm1yftdYhIMNsQcY64RzFeNphmOqXAnP+o32qm+O0vxoQAGuMz45zj4ov2OIUB7redD9bH1c
WW3o4eAdQpVDSzqFd70PONQ942priIdtfdhqAJ/tPl29DoJRd1BRN7Veh5p2dIxbrLcK5BGedav8
bh/GB42KAX3pm37KfYyX8B/2+VJ5GnUW7mBPbHKNkt7Cz1R5Wi4Q76riFGtkVaf2mqROwEFH2Oe7
DkeFIfGPA3osUBrjGPUdwf8wUqQ96/sN21NCbQt6we1zp0rCmlt9Tgp3W2ztkcih96GZ2rV5xrJt
TL1IcEeW8Phtmu80bH0Qx0IKTL2SWZGSh8Qy/kEEbLvrDboW4CeEIOI7m99RDWIyWYD8zO69m0kJ
APxeUNQLbs0IQ7T3V9r2kkvflN5Xx2DlVEN91boVLXbN2ypPTHZKXkHwg6cEtInaPLLzN52ie/ba
7UnLAyP6uUpvWvG0LDDYcKpaZNso3soefYEY2T0UxFxCWyKARzaaI0nSV+nuO6/yLwnnx7aLSN+x
x91GvjfP2JvU9rweOt9CoeQbwOPx7mNno1JCR78or1GzZ4MwRReAcyVUQK/nOzE9gm2uDJfYxWpO
f2lR721AooTLsOZ7jkxTJic8p/T4Irg+60tX+vLvDgV0fiodXbvK2+8CtX/pxSg6Txi6LXelU5wi
3Gjb6VZGnYIB4IF/AxnoYf8jpxhzFsPHve+kgcYAVVVedR5rF4sCDpED1lYMccxfqTd7B3er8VT8
Wk+stCEQT6h8UHKA8J1Yl0MwM5HjaE5+gxbp23zPshAx/0NauPf4kTyn8vtf0l5Q1h3Nbw1hyI6b
Q05OnaPyZTKa7ohaiNWtiUVo4bH10bjplyTofP05O2gPlCnqF/2ydz3KpwdnifDGKFQMuOZUEv8q
s0xziyQhiuV7DUQKZLOEsOr0GFkw0hb9sOaMomcV1+QFzeC8dtcDyFPr0U9bR5eaVabcj0NtvJTN
3YoOKj6kKFuGaxlbRDz48UHEKoRsIvOVJBTnm269NZRTDm7cnnrFbRQ/aV+oIaPpZi5JT+6H9SgJ
X/S33olRnz8kNGU4nxokuQ8fUiqbuR11QbrHjwa79s4eX/SX5A3hZ/lLx68vvpp+Vy/xD/VK4aEi
n9hmJ/mif/DeF/p8EdCWIC7hsPaxV03vL9eV2ZTut+v2KcYmVbhIo9Oku2FkTgtJdyWEnGs4qV60
hXJzsyIA7JnAjMbOvDXlU4uaJ3YT+qnfNiZPoMdqfJuTD9yesWXrLYPELRz9j/USltCdmzAuAp0x
VbKnzvTMjikLVQ0UNVCFsAPafyEXE3QEGm6Mq0Lj6gRDttnDyDGh76GJ/zJyyt5Wa6B2wSOLWZ99
LXf3M9K8qttjbJz14mEdnIbRFTfZ7/aNiptgOB2tJxUXl8elcqc7Au8MIYTRFMilv4AJPstA9krX
+t+7+tFpysqHcjRzTbpviJZAQTQ8mB24OBBpawihDPZBxffDPAxPCrQX1eH076uzyVSi5gs45TNi
waVA5UVFp8qKjKDiz62UFqLaVLRX73dDSwxsfm+K0wgvnfbUgVUpngJbdfaMb+sjR7viC7KXvJlk
X1qQAUhNXqIGlnxNTjdPNBWMqxXATvTME8cS0Z5TjeYXmej0WKuhzmzo6wjeH/yiDIX138GXz5SB
Dx/lA4odR4NiSRkbJjkw8OI80X/tHchXtO0xv3CmZzz3USc+/j9tEgm7MgAfy5Ak9QMhOlWWsl0g
EN8vDGlCjkgryXSagiz50Cfn2PyeZXeRBuY5Pi2DgoG1vHkTCXoP1qDrNowcVyPR790OP53JGZFv
CQEKLpI5GOfPAh5PpAnc7tGtaU3S5Jx+lMtRF0+1lriVcCUrb5J425vXVgOw5MVmsKF4Ng8K/Ssd
0bZTkj4AVwzuWIVJ7ZuNl8m+kgVkol1+GugAMoLXckoASkSTylFAW93+2OLbDqtg8UJlFqWu2lyr
2gGALwHja3/MZiin/KKLhEDUjzPZGKGe8T1vQ32rjaGlOd3AQvkClZQ+EUrfH/M/d/sDAKjGSTag
PZLu86fiZ02x/BAxPjC/oRd/wYnj74vq/7I//nm3Dw02sxqXPl14t93KF71o7PSTiwhjJLe9bYg8
SSjJXtz6nDHj7OlZIDKDkV5l4465BwBp4rXz0wKtuSnvTdGeB45kX1TDbQ2GPJDIdhp3yYO0PuTJ
7rnKI6EsSGe/lz1pCf7+cT4zZPebh8WdpEuitWN9f273yhSzLO5F6T5aUdeUkEt6Ly7tzQRuwSnL
TUQ3PZkvK1ai+GKbe8KTWb6OpSYulW/5zxZTQ6KvQPnu6HzNXUG1k8kl+dv9fL9i9H4WP3y43g+Q
ZKPkozrHXG/3ALwGOLURK7E4wn1pcglGRuvFHBs49UIlwBFs22t9o3ZUUhdAzMXm/8ZAhoA+WPmn
PnYQf7+jnzWG71cIrxvskhtqfGhtaGZeWLPVS/cS5A5zF7N0qGeBHF/kl41hBzQDmF8g2eAdvWVL
NHggT9JjSN2eEhzWBd3ZvVRyys2tqi82y47Qfzy+iUf/e3H7f/9XotSpTVP2/SDd17/TE9ksqHN0
lV0aRCJfcYXeW81/ea+Ph1q3zEuu9dwIfEoSDJAK3yyORnc7iZdUuLQgaOOV0IcauhSm5aHLBh3R
PKtzE4rZxDNg8eYkYjgFew1OVbAUOldhlsbmVYMnyK4q76BTittz4XZ0Y1N3iJBxOusGqGRDsYWz
ajwjA2qaS6zfDc1laS7YBYtcS/fU9gchD4XSo1ZU8Cpsb/XonDfXmXK7wYjVuboA/5/sMsgB0BCg
OydYwYgd8zhueHqfhflAnFw48awvltB/H1z/PCXzw8G1LGWmpe0o3cN5fWCOMf7CZRg/GtiZ3uPk
3ly64/gqf0u/i3dfLN49Vv7tmcl/ro866YwtF3lmRutGs4uxTM9YdcRlgA6qw3GkmXZOLWD6tRAK
zNVo3RIjkjhINrzDD0UM3cmm9J+QUPVO3nry6n5xifsO/9slfohYY62XemKxhCVyfXq06GPhhQCl
wPhYgkkLCLn1eB1jXY4cZ8TrKlgWt2ocKs1s9oBbZKY3K2EyO+VXvCrpU3/3z81vfghPfb2rYDXu
n4lmGN+oyZ5xO9ncPnMt5i1kjv5dLc9F7JSttxBEvzoMP7d2P1zAh9QDQbWc9Al3B6xAU9jVQH22
EOHtjqW2U0O9oVWKeUPm6T/TGzCU6VfFgKLcXTRX3twRf7vhiyf2uRP/4Zo+HNBxLeuLKXBNQ4yz
OlO13AQrPkLjtkdDGf+13t7Tyton2c1pl9b7bLQtcuTMnWenwc6BbY+VNxIpZj0BcY87vCVHJJK2
tDgFqFkdNpn395X2mXj+ft0WRBoRwjHitj83w7op0lJnnXRfmgQkV5u4Dgc3RPEnl9S0Tsew284p
mB//5WPcX/rzIv/nrT+so7EtRww4W+lejLwNPprpDhwiprPnhIz6BQtGvg87af+fkyZug3To/YJW
wATVScAi+IqJx1cHyGcG6Ieb8mGBjZuVjJG2b7/RJmjLnZ3QLJkcA6nU5Oilm6SeXnkce/R7FJhF
hlNZ/rDjU/ZYOfXgzp1rCV7buxFDUrCIgwQmOgoOu62dX0v3KsUAlTu1wuyzHL94pv+X2PrPnf2w
GEUlk41UYofqmp1uDtZkUuF0sss9pW2iDV6ru6Pm5vAQuX7WHViKFXR9KOAnvfpa72ndodb8FQNG
mrSYJEAElh053c+sWjyoeZjxUggkQCA2Z0k8CLyD7M6m25IpM1rVdKXJyRmxQU7A3/Fg8bOaLd1J
exo1Dhtj/zH+XA+16Oj7AAKHzLFR9lSHhCKmGoX7/DD9bDvAXYfNQ7aGrAS/fpMUB51CFRga/Rm3
AfH1ZdkViuOSnKvxqhOvxe4sC/v3KW2u6DLDzWHuhn5qsLgSbvToujdDzkwRtoLp0A2JR69FnNj6
9Ryk+mE1jxM0ToE+By0yh0qOTIUVV8tUiV+cg8Zea/5tF3zItfF5N5uiY63VGkU/nY/DAMvop8qQ
k8hN2XqDZ8h8+mCRryLDkXf5aVCoHDoOZZUGezE7ZFZQW04Vu2Tli+VbqZ/BczW9VfJTbc8b6VdV
mwsuPACmLja1jBrZBrYxlafKrglNSHbhC5SdWyMGEZ7ZcB291NRJGEue7q14ugY0hqQfESp9ni+T
MULzZoOdsW1OSS7DIC0dUpH4xVqW//sk/Gcpf8g06Y5LM5jQ+1a0ILjObjd4RcSixF/WqdA+R/Rm
HNocFSFUsJmPArdIdVLFBfidcWq9G19NZgV9FSTej7lPD07D4gwJO+IR88OVLVtljoPQSPdMQpm5
FNkWE6dm3MJ+FtkmY54VZ750THo0XXZInpzF+tQtpyy/6vKree+UgZkHXRywkWIxHElCrMu2XYoI
EO+itedevpXlPZtc5SCHgV54WhOaDBccoX74ghoIVVgpoQ6XGbdk0ZkV8HKvt3CSvOaxqJ1byUeO
lXYMxtVvUIyPAd8bEV22QFivB/FcbdfCFlb0PmNXbz2NZK9yaRVwUtLdGRavBHCywkwJCjhlYK0Q
BplEEfnz7RdBa8+6/nY7P2Tts7itlpjU4Alv8uzKvY8fmznbpBMqg0p+5m+R4DRf5e+fqaR7pP/n
IX7EGxcjnTQrZXkldOegfsKa+t6/VD/Fp+LBxHYdo/uUOTeWDItqfLZe8Y1TXnU4p0wfw4rvlXU3
MTYytjNMCs/SUb1GORYxgmi4y9/oK52ZURVgkrk8FrcyYPTuOyO+7kZo6X357YtbuIeKz7dQl3Wo
laquSx8OVF2vy6zLCfuK7BbdGTtSascidfWXqXHT2EkZ7QXxk4HR0HzxiyPU7q3OL7Ys1Lb/uA4U
xhISfkUxZHU/+P9VgDW6mitySUiL6C3g9LaFBbFLPEZFQHZU4DsNPgPvorAXxrQ+bW9b7Cmx28K8
Zw+vTiSH0uSVk58FixBuQtjUfoFcF0diGrHT3nFAeZ96ZCoCjGuGIrXeRLHL0MDamzlX6WAjiZiO
A31vzKveZEw4sFPNPMwD9ISNZCc/YcdYpr1SINd+w3suUCpcxXQ0wxVhV0uXAeIgpZp00PtDbO0V
FRNchvzYxjiNKq2v1V5UXSmMVl2CfOYaw3QOQdmL/iRPdK0CDjRN8qTUX8n1hDBNQlgB+65lgLiM
GgGM+HZR6EGeWyvUtXClDQuKh/GbcY77ADAehwr8KSSa+oyuphW4eYLiSsglmSEFfzEm/IO62cpT
/0BwZjKRIYRSRkf2i+z2feV8XFkyG0WFJoWYwvhQrKlWElmVSaxTGfiT7im/St6FgAGLNTzjZduk
j4X5Aey4HYbwv1jY4n+t7H+//4eSDStQIWo1stQG2f66r5/vhE5Vg4LhTXGgzsDxmPe6+e8CVQa8
PJQX8bGRT3MTJkZotW6hOPXqgfOS7izQznqsHHdoK3WgAoE/ktpVqcs3GtzpwlVf+DaxwsoK4ZBo
qSfyecGEpkOin9v8gsV4PF4X4406npv6qCTX83jbp6D4dpIwbsftGawYeWnha9Bskz1oAhomYJzA
ZmcrPQAeG3ACDBhtxyynG3XKhUMmBkUZ1IiMVIoZ16h9y4JwnAaC6M5yWGEMLpwU5iRE8EoCifG+
y/uSUTwyKwF2N/Mjs0CFipLvX7M1sEavkvyxPPz9iaj6f4Es/34iH/Z4IS2bJG2E61kMZu1kpgcI
afFLb7hGF8pMcoq9PjukpauWXgSDCntj6ZiWgVm5tRxO/fVgeLHEaUOG5VXVVdN7PEtqgKr0eZAG
vnOrkzxkYCTt2bQusnjemHsUDXcbaiaYJuRE2NkYboylduVhDIywV/2dwAqSb1vyPJwcNL/qzqN0
bqVzapxS5VaCJtKd6/ZSqVfWGGjAIwktHMYt2YPmASt3ZpjWO2kKhHptLj0oAJNGCyhn8zM9t4Q1
AX7Vu/2eFnkD9J3Nb3TPHGGJeFoUxM/D/T4RqHVq09WRzUgHXKSp50iM77bIlvbj2dH2wAvubBtv
EvWWFDZWqJpQdNxZ9yGCQZ+LywNBrYS13fjK5spL0NdXiXaOxnOmnfvskjOEq9eckpSIXhTs/8jZ
rqbv2NiwRXOmY3E6IdpgRjt0r4TXdlpccXBiY8ymbue6n7aXxDrwsVc+F/zcxZ1fLUQCmw9Fhrx5
OferO2k0qtwIgVdHp9ZVQHZxNLjrcN9p7BImROJLb3hoqzS/Wm/DohrRE2FPcHrV5q4uN+NvFUte
JmQ/C3eM51IiB38sCt4W+0w1EBmkSkSx7JgySQFrDkw0dZJr4ggB80OhLgyTyOtUnw86pIfaOMx6
mFWngSiduPJL/Sg9wyUtA9k6t/1RXPw29/P+yPdzezDWQ2ocZOmqdXmhXmaFsMcT+EGAOgelumjp
odnOA+qeyIVA0iF4AevCRFdg+AVO3+4GNWnxZmq3yGNLF2QjijvQdTY4S7w6s+WfVCXwgTM53Mv4
hprPk6SAWV1z5GpZEMGC4QBDVkapb/qRfjTbwIpDgXlyWbBWh3XdERJ2bhw5FTNhmQUywvJ0JE6r
oI7cMfVnih5MmuYdNTdwvyy8GP5FHWybV6MOgWGHvwO8KKZRQVa+TAZY/DdLehg6X9gOsJi20mvR
sP1IAWW1HS8ukJvAFEV8kQRiH8Y89NKbdOBsb2X4Hr1kuJVcD+DXCNPIVshmmWQE68E8qN1BN4O5
hxDkxN8xwRwQzwCpMGwC81DWAr3an9hZd7NbIxaEC7HahrZPZ9QyB4zIQGm3ugLtsdXJr1qGyQrw
/XarRUgwVBog1/lPPeULjk45Ccr35Jl+Gh47anuQH5h3RBMOqGe5a4udY9W6ohkAfLbaL07TdmLg
lzPtPXEigjOad6LoCsmhvk7AM+Co0Geo4ATdVr+GQMAONL6vnsdQfh2xDsQ38HUIKmad/oou8inP
Cdqe8aMN8XcmCND+h58hOhroBNwoyLeLLU9B0eEExFDAxI5eu+PKRLlhf6TTHEyMa4iPWXOVZtdC
ekqyy6ieo/5iiadouOEncfLFUfnZuIeE9t9x+UMOWA+bMa8LOWCk+Bu7YfWKqxlDV8Q/qJqoYRlr
UXlgFtHkMebPhLNLCB7sznJT8gwFvq4LVxHYM5tAnJwhIsPwTFxd63Bgi9+xkBg+xw3OTBer7S3y
JtVfDChIzpaF+eqbvTdqtj65Re4b8JDVIEVqpx+jClba1aTf6NYDJ7NcH9vhkn3V7JE+zwXY7wDu
objY4R6Oj+if2We6NJ3UzxlIHD37A+hpzxqV/KYP6eBr35fv5PUWnNCj/DxhioVAT3erPpzhNFrO
Nngit4fRCZtfyO7YQcXyG9JThcWMY5Y3inb/igk1XPsGz0myeeZbc1ojOivd/LFltD1zKygHmSvS
PpaNv8qnYb1KBPi2B5htHfjW5pkU2ozzIFgLLhtRwoYXGIPh1sZOhlOeo8qPCApH40LaPkJMwS1h
xEdaYiZ4aLzidjmeh42WnL1VYXleFfiGeKHZIBq4VxB7DiAkm4e14+Akd9sLWxGRIEYWZ7i1RR+q
CG8Vu4I7Acmysstr4ceWedJu4qzHNn64+MXwJsLThk9SzBxuw4OAVT3P19Nx+dbhaGwz6wDVAR53
jJP5xVvHj9iYWR55tsgYldqVDQ8klplpEGueiALcVazGBhjSfuyHBUg6wi5IZ8JBAdq8z4QnFLTq
Y/J/CDuv3bixLQ0/EQHmcMtikZWjVAo3hGRZzDnz6eejZ4A59mm00d2227ZULNbm3mv96w/TW20s
3LiWcolEb5RvfzMj+MWU+a9q9j9WyB/VJO5MhTpJCZ37RHO+CvGMyxbsymLjkFdjy7BtxRFWwwf7
mQS7od/U+ZbNa45XNQGgsVOTpfklaA5WxJRp8CijfCVSQ3KSIhIAfJBsCwIkLTuADXTq0lYRmKE9
Ev+CHun/hMXLimnINFq6of5p7YDFziRWky/e6SB4AO+6l4IIccvUm05e1KkWH6QFja/yKj4YxqZY
hDkMj1B+yVhkecx3tXZXoc7gMRdsIz/5+eIG2me7Ztuw4FSIlUQoOv5bI+1ljG2aN5IOgVoEhrvM
PjvXR4j0XT7SG+xeE6rbM17f2O25zUvisqcy3M1hByToef69BP3HMYQhWWi7DEkxLf0PkFOV0rSL
SnqS0qK+WpWyA1QrZCSQWu90uqZkTz/oTOQe1Ng2/way/iMdi9uOdYGOf4ii/LHRakrTaqPKIhLx
KJeh/xyNFi/obWpuJGGnlxdFOaTWVi9PzALVwAWXk82DZrl9cu6NnTUeIIjrwm3ErjmFwGPHretb
24aoiPDYy7sw2WbWthCOU3HWyFk1+me5uo6kE0GxLJyZHxkAQk5tT8l46Ntzkx71YqcOf/FJ/kcy
gAHGBR+LCcF/OQ6IaWkNtU6lb+W2QkN9iB4KVWe2TjJnVHmqbZ0jkYKFc5uKgFwUojoeWbRC00HJ
iTqa7rtfsEjFWsB8DUSVcmIinXcV63vtmlerFqkrgw9zBZlcRedMbjVO1p3T/O1jk+V/PCENVTEl
zE0Xk8E/nv4w7Uw/0wXxnsMVTG3ERVa/klovxgKagztxOTfCwFPiQ2oy7FubzaGFpVpv6GcMkHRj
qxanEedxvMbbg1icGus+R8+VdaqsOw1JShsK7FaejOJcM3dNDmXvSRwbqLNwXOipoj0tuVpUdFTC
yV5ANtDTg9YvcbGdqSStqxlsGygoZ788pdIFsxBST+ixSbntDwirkuR7gok9umhbBvTLyXOtrSPp
XGaugHt7DRYOddSWONjDtUjURLKzDBgbztiu/WRD9xSQWi478FQVivOB63USUNVyr4ZrcHEyYzE/
YnIxYnMQrvuU/I1VvbAp17R1IQ593VrRN6J/GZrDaGxjY1sC8yT3ub+P/b7gPSir6pOCGnPts4KK
7p5uKA5jVOGho98pKPvCq6djKp/l4LmhaDJ+1ingiacbX8xXQeWXkXaApIJ5xJNO7Y9CHcVBYi+F
oWIHiIPx7PxoXqeQ77Ua5HV8lal5bWnrtxv94N8ZIN9qTj3W0Z3mPZpWxt33SPOTlwVZY7yKT+9H
zdHKN9qMtSdonomZQ3SWu2OobqX2RGM/Es6S7wsTi+JzlBxGGkvpaMLXW1XlJuovVhiTuvoqTodA
3RRfImw/GCxwlMxTilMDngME4dLpCdG7DoMR+z0k2trO0rclKLtFAZ5fIvNeFV9a+QTKI/N3I6Ka
IMNKtENb07iI6SUcL2Z6yfu90F6leR9g26o/yfq9m699cWzUfWBdEuOujBcpeAz1t1xf9OJeyidL
2/Qam8MVBVdym+udJl/i9ihLZ/RFunodpRNyolF8KfxXhEYhJ3t7VYKLUb9NRCVrTwkxDeEeAYwW
IvrZquYemRGNra/sRmvj491P04q+Q75E8RH5TmbuUdHUiMysTZgdEAA1ObyCnZIeTLQ+zVOIVing
WLqjZErgEqvXwdx3iI0k+rStlB7icC8iXsjfW/170J50PaDNQ1xFX9wQOGSG7IHPivaY83eTUwrN
lKQeMhY/F95cg/qSmjcDAwcUQsiWzH0vPEfqbqSsmVvUI3xOu1a+1MktFd103hu9F+z5uZQv4bwX
iI6SPVM4AS3qIKS83XZrphveBMUB86+crh+/BWoFgIZlyOUNGZk++Ky6oeiW834ivgklWOjp6SZD
2pJuRwRo6KN+6aYKfqdYC9oi/c24MQ+2R3OmWPR4z3PmzuphynZ9c8QLl6zR6YPXQ2SGaztiMNPY
J/Ix6Q9heMoQI2HXBVEtZEZwlKNj3zxF2lMTPOX5e00j0jyJ08cYZXR8j2Z6noPPqf/0+1tRfTOQ
rqJjB2GAIx4AQNoG6ZYLt6Y9fBOJXA1ruVOyskvRxDfHtvdq7p18ZDI7ImErPOjd7dO4uMfuQsRb
wfLm+bciAiJzAVR69dBIW/5WiBxNooX3DBOFxUYngrzbUWEDprDGEZ/J6lNTeEq7nqpTTKsibSv1
WkonU6AkfPYlNFQb3djzpylL19oIKIEhyjCCmtdxtJ74bFh1BIagl1OWX2SEKU2kQklnXbibATTE
j2R6RlHni+eRcaB4yqJjQF74vCrRhDVXmWua72lwyisonQejPhrcAbxRQg+hNlgRa2IGydtqzOHy
kHjuXSMfxeokqA9T3PhMbnDu4h4ukreNJp643ELaatl7Hpz07sD1zbyuCZB9nso9ZjMSkh+JG+vk
LJ95HRBNQ4YJhwRrUfH4krQ5DtWlPbQAlR9M8BZ9YnrgWoVpz5+NfE7imQ25Ek6ReuXF+KYV6VHJ
1oLck7LGr/O075Rd0d+4Gr5jFTzF7bKCMq6+uhhUd9VFfEDQF8wNn3KCgDHdcJ18M8RwA+8u8Hgv
ZnfopK0qblRlpzOToecL9p3sDfWXZW4q8xUkiR2VZWOoD5UjLpHOBT/NENGy+qv0CQZ/i/1PqXv1
l/nH/PJu1o9BfM/CV0SKXXUp6i/ewzA+50jAzNcpvzOibqJjQeilTP1msOn3852P1VYxWCoQMSbV
T47UakYbCmSA9nIwXzXtpyKcNYkdee0Hy/9G4WtPauH8wmA6AQTrdnN5DoOTDA7oP8/JM7ysvn7i
M8iEE3+Ucokst2bTqgezPOX+c1UxOqYtu4GV5Xx46UsfffTqgxUB5yTpDnJ5muvrYLxOwasEPTw5
dOExFM6BcGo+BohdylXP7rp/6pRrrT4qqKX108SwHSwDc4TJGSynqrH0SQkWoS8CmvgSNVv7Qik1
KJBe15riCABBq2R2EoP7YQ8Eb74NwFCjw0EPyw4mWPnNcJzJuFjZAiU9uLFTU2A0nhTt9dKzEL2W
3KZVVMIMxuEJHC68d9i70MD2TP7dRHbJDC0FBtCYr2VcpVeZB6PZDyox3dq9NW2DpbgIiD0kqfxo
9DvUvbG+zhp3xnqCPuLTxDLPpyVeQcWRgAiYS3+q+JiUaxlb3sSV8o0MvjDs+2y7nLEmThRoaU+V
sZ5ipDPbanS1zCuZN5OcG3zMElLWM+jdrFIkbQZrV0WHOPNqedNFnjEchmhfJkd52In+jcSYPDpv
Y+3drN4F8y0dHkb6yr9z+qpIaBhRk8+3vvIUokQIhIk8LXdMHfK9J/b7PN40+qbH2wfd4aUGAxp2
mr4NTBfbLMcSr0g2BeMUmyejfY7CRyb8yNWjaDxa4ymxvuP+SxipJGIQlqMOwhCBML9XxP3GnyNO
AvI9klz+qm59h+OPMHhLSTCKKCg+M6L1+gUe7d6U/kuZbvM1umTDVQSqG8B34wKWp4oa5lueX83y
OdXfVbWic6fsGX4K4VuR/AiHbzU5KeUuCO6l8ixGX63yrKr3Wryl2nYud2L4Uw2+zebd6t229obx
qlbPQfw1VM/hQBXEf2VzV9FuacweJvE1M9e6vkr1oxknEF15CH2COHvX7LcSScXo5rjkubxX08lU
bwWCbomxZ5h/M9fyQc8E8Fe0JUjHPLN8EuP3XnoS8dKT3kLpTRBRZTkgf/VrIH83+duk0vzMK1+l
4rtm4skQN0njBNJpLrzuyZp3RufM3xSrKECjeW9JmxFRm7GanphmVjghUP+B62FXkS4KsAhtSOPm
ynWKbrlIveeRBtcJR628jNRu9lzsA46n3vPLN4UojuwesLGSGMgh9RSMC/GECYHf3YRfNM68e40q
2kke9fQ9SLaicW1hRd6YoZIwCIBRIFWBY9ufTHMXokIft1SjwH55uOsoKUkEAr+PId44QcdA1slw
bmNUxpgpcyVgUkzgk32u7PlCcjAwM4e3h1t7C1x3S5Un5aN7CZA1h1fAkyTyZiyLdDSCDEBXMSP9
4OCHDsNJhGY85zcpWU9PaBR7iD2mQ3nf0IZOzti4b7BZKlS32EYR5YDVKcqRFmgbTdPiXNf/RJ+I
ZFac3HSj3wJIN0xaB0+RtoK5VzIHMpNcYe2KzsGAJYqBornKfiCcZXqZ37imCKk2e1u9gvzEG+vw
WmoWJYSPoTMDOJ2KB+yLmS+9lReDN7LVMF7j8DQ3WeOoIpqmXSFdpHRXwE6pbITJKU8r5cTgcFq9
cBpw5mzkgyzb1s/ojRFq/wBJPNQgejuY2VDlTDfxt3zDGqIms/qVeGm+UOuRBphdxM8ehw7szPLF
B78bvKZZ+x2UM7t/pBBjjLVsB0+QbnFl+xlw+B+mwp5aZJR2U3Nj9vkxgW1yFT7CyRbZvfyF12xc
5M/+keGfsIV9qWNKj1KAUQ/Ax21B5fFZ0+xmditCYMny7ZcPTuaUIe4P6+HGHb+n2Pbv7Y1WC50P
9zhh3Ci49Tuas/qhYPkB67OCnkUO9IE0gwaVY+DNxl6TvZp4Ly4YFvZLqiPsXib6yJItrEuF9iBr
CKtpBTf1CVSqa7el6YgN8qEdn/8kO5rijkjgBw9uVoSFg3gKpn3C8Ssc+2JvzHCV3ZwMV/DjGrDL
7RDrfRjJzp9OnYFifh01O2E+KgJV+0qUDhbGCsLGj9cjvCUafJ3R0WaUdhbZB5Tu8Vpmyi4wa3AE
eFcE6n1L6bYVt4V6AAuNw+1Ue8VbV2yzH2LsVjRmqLVhovhuOG1UawMJCbt7CC5SZWfAdEgJk4Om
uYvgEtNaKstuN6mr4EfHaJqm/mN4CgRvemJoyHE5r+A6IcwsNIY028rcIL8vaUyZEoAR4eBHNDa7
2K37CiHYM1CtXclwtId1JeFVYbCJsg9nHA48bfkD3hS/4A513BvdYRiBRHHGJAceXO0EUBONZWDT
Q/fkdB82E55RsjsWq5p3JK9rxW2tVQoHK/P0Zq0zKSY4Dj8grAix/zWxFxTLdWDgprCb4X8eEfMb
yS/pCYnCXIq/7g4iZFssBfTdqDoImXzcwcL1xLoHjESK+qrkK535Etz0etMy3Iq9oNknJJgLmzG/
dd2lL1jjG5WxVWvL6dGv752JO+8R1Vj2xj6RfCXaFopzXrhcvILQUd3sJM6GcSvNuwKv4obF44mL
YMpVCGsID2Xl5qmX4wIz2zkuBhSc6kGE7UDbYDFMddlsMtBVnBeFNSrcQXBYlqheS6gWwO/Ub4xm
KUYLvsmWwXZXbqoFlnVzdn6Sr8lbe+cZY+cP+8MQPAJ5bZL8wCe8o8TUyw2XpfpeeerwRiRXjp5L
dHP27+eMcZq+ZckndDHyqrA20Jtg+DFuz2ByC46P65HvduU2oDhnxfLIlY4KGx5JvL4tqk2me9m4
GBagTeZ98wpNsZUmkIMtKxiZF7J4k9bQ2EnlQcSFM3eN1h1Cj2kJ4uXZWkMZZ2DEoxsxA/C93lrr
C/mDWVyO2xgCE4LJo1XBdG5Cs+7KnP+MCdDaElop2ZEA7xuOy4YhVw2Ygb9TzuG5y5rFlyHMnZlu
S/GMbFeRoom6HmVoulxsJEAORNe/MPjWjMIWr5E9DIJxxhdi2bjIQGHfk7A47Lm1tiytVPjGg21A
N8lgVO/Q0o7mqlKgVq8IIDHD29R5BXw2LMZS1+9tBMw+sMrEOXySN7J+1tEIaeewO2e41Q27QvSi
bxi1DehfuAzP0ToQ76Kcomf0naO0Yu5Ol20+2kt0Q9ylrSI8sC/NdwDGzhhyh3gXiDCie2XESMbg
gyCzsuGy0Tc4TK1BrICWME5gYw0rrCNsqcFPWkCcsqTDcF5Z2uI3wJgb7LGD9Enhka67C8QelgNI
MQRITijuQJg48AgR7U/R4mJRmXb3NSuerG05YKHaYafR8KEFdArcb7edrglhiHfgJClafSy+WEhv
gKgysgyxVI09/ZOCYULiTzHHTovxI7+2IKTsYdUJyo6B2kRA4rwydsFgN/pauYCfLYrOdXrChQja
cUdYzUHB9gKDrcZNvngxMWNKdZTFE3NcGJ2cujMPzju3gJEwvGPqAsawwi3ZLwZA3bIBgr2mCgrU
bZW6TGk5v6Viz+pcVPMo0H8FvvgpxRWrsGJGhSmAajd3fiY+GtYRIgN4y8Ap6a+yC6b6PMDeWpGw
SzE0Etbe2RWhkr88SKZFzrWSMid7Vu9IT8Xe5mjkyeLLrHqZNGQ/AgG2h4PlAumKMtm4n/1zLf9y
jMi3Ji2DBNUaI5x1VDr8qBcoYtkZd6G1bktXmnbRmf8by4NW4hF1VOS9MRylZK/XzB3X8Ktj3akp
FgU+RFx1dvJwaZX9YODB4ynaacquLUHYsqurGzM4sCuH40ZQTxBtivERD0e1v/D7UnLh+6vWVYQk
GWwz/PZMR8ZxJ7zm0bHsbwoHcXwbAYQ7D/4YtikUQiF5wDA556OW75tf6GEN/VhwQ+jP6rrN99q8
rWVEOTvhGLYHxbr7PFXzqW1c442BOMcc0YRYOdROOTjTkin6DrNgqV0RWso7lahxCi3LmxF6TOO+
n7ewi3LJY2HDMouQRNbAw0A3JFM6TbMZi/2Usjsx8T8lJGg2N8MnfvXS1FdOZEoVTdqgEWbfgKPW
OxxfiyQYei0+AFjJGrvRPFTZVUtOxgSRAQBqpwGfAPsICI/2SbeJYbUYvNQWSQrlBwz9dMTnTfKQ
MWNhIS4XDwjMjjzdcc0Qdsa7cJzNZQBSMbtJt8Yyw6d/OHYYMJl4Wp0G8YS7gvSxiJk1DgoC152o
xadgZSIPBWzuHehyFN0WsutlysigIuNB2i6TVTic3DCeY2NXx55hrHmypQbCglO0e4m2qbiJ1lW3
rurAQH5ncVphTpQeelJU0y3tRmRtouaoiGf2VEZ+U8jQ/qIxIoPaw8QGyIqo7nRnYukCMUm8qPMl
n86x5s7IUuNNN+wtQPLilJhb7r4M2wuzAtHRN6N2EvRLaB20fjMULE23UTYVHRqquG4fB2yHlyB5
8jFjVuJHGNzN9MqxrOMvZB5M8xonp3a86vrRSC5Gdw6NSzocE/VjLGgCgIN3jX7k0JKqQxrCc2Li
dMTdx+z2Psu8civtEBGuKSy07nDPkURvEIX7aQYy2Bb+dQgOTfokdee6uOXJaR6uzXyDsrA0NOo2
H3cjGinpZyHQPHPnmOo7vcH04DYoZz/bqsq2nF7D/kkPz91wmLOzhBO0viGy+xVwVZzpnlbo6Seo
UhmDwxWELUQWkIXSXUNd3TO2X0xPKDnjahW9ad/hi/qEL4doc/MxtqESoM1pKblQ3XZ/k8X8owcA
hmwwCXBwtEzxT4m46kttZpbiPTy8Dhg/K6/do4A4Fa0aqBRYm1BhhWvoWwNOYhwZdDdMvNjb8J5l
kgUVB8iFmSgqYXsgfAURJ3SoHlbNr69GD0KdCghKCnaHsHghjleIGULHrN2F+VZjkL2aKKAxdma5
omEiMRvHFMaGwEb+qsU30uCRoTPB1s+OQZTChYOOjKfuVsR4LdZ7KMD5NbMeRlICWNIileJiLf6I
syajAFoZTI7yO7iezyZNUfXrggGIIzAiDNsOzSnBcBJQ+2icjFtEnqd6ns5gcsKjZVzR2REzZc2O
v7VjdjCuTMY1VGi1DeSBgaLF4GqVDrCvVpQ7fmgXmKFhh+IYQFHKakacACP31zdp3oSf9Xf3I3/g
QPyDDg9+F/MnbJYw1aG4w8tmwGCFqVWz7IeWsail2AzxbwK00eD/ESCAJ+JDhhdGegb3HFuXGqME
mwKdk4ZfUC+ABUCHgyfFLzQaWGoWVlhjczTTOtFK0++hwcIwh6JQGCHL2LgPcS5Nutcif0au/Byc
ra2F0eW/D7SthTL5By1BY86Keaps4ltq/DFRbruumPOsnO6quq+nExyNhLlviVI5TJ+l5pgZrmkd
pPF7VikTh6Ov3Zv0RzCcmStPM4jZi9qfW0ux9fzexrf8C3xczDZ+sPUfGbtwUHrSwmrYm/pIe4CP
xQnSXhy6k7kUj4JwH+uHIMPZ0m5d+aZHH3Q5tdnbSm6tekTnJI8b4tHMMb3zRCYV44UaXUKVMO0g
fdFEWZmXhUvdMVcnY6D7hS33wNRKewa7SF8bhlst9DysPrsLHMIWRW50jVOnZMvrXURmlBi++kgC
mHO2Kq5raY/Q2DZmOsH00x+Al+PqLxQKY5n3/n7bLcnUpUX9ppkGthC/84XmNPSTyFKnu3Y2P5Jk
H1VuhL7TA+yKjtB8VNmFCsPtPxLQlyXr4BlwM33gdkZpJd6HGPfu5Hmq7II74Uqi0+v0Q2sokHYB
veWkH+bdBFyGfzCkVn7b2MXPzCqFxUwG/EBLdtzY/AYPJ7njp3TXIJiAl3j+nsN9OA+fwISanddb
pCJRTTw2EkcvhFRorLsXVflbWsgv4sT/3xDIDBqkfY2cEJXcKJOp/+83ZArTPlXjCGAlaR2TLW7M
g9wWm1OMBcCcMgC+qTF8JMMO5GbXWA1kGTo2KLg1ILMOwyE9BVDD2uxhFB9h9Yrl9S0FCSWs0TTe
ccEYKMjk+CVnwINUpxAWD28NYlDSJDvNxGmLh3qGaTXE6UnzPyB/sykyBc+ywhvK6iDHQFU03JFc
vPYx3eV4xTgHzI6Sy/8ooIPzVZGiPwbUYX4jYUh60xaAvkeHjWJ6knc8AkKrr+QA8GzM7GD6lHx5
rffMJkD2XY4sgKKOvgTtkKyezYoPKfSCcnxtc3K0+hwW4EeU4TAZTvsx4iMzjyU7y6yhbRiRR6F8
rUE8+iynDlK82T8Hg7TLCrpK3CqIcFgb5m6mF4/87jqooctdtntVsNteWZdMOjOwpkwOIEyRaUWR
rDWeiRNbzouIAUzLnMobwFhGkQXspiXSJTALBjmUjQBcvoK124CrFXpErYTUWs5ukuuo48BnGX9k
IlCjCqMZkb460rX91Cd4YT5EDPW7MU+q+G4okGVFXj3RhFXsq47P1cSgCz3U3qvUPAccA1rMNJ4e
2TimECj4qRMmOxnx0edCopi5xESpBeVvXJxnmqOooSvjukol2bSs7zFZGKjXCSGijvUml1UH82eC
00cXaq6d9c0nTC3bCvyXuriKevuYAZY5mkLqlhLLEcOovRInjixexVW7C3RshSv0mFBShQLAQEGJ
W/IVeAkNySmXn4JEOwStZUdZwZgKf72GtrrFjZm/9TkrGHq0HAhearabRPBqwCc5IOwdIqEUvYUI
BvICMSVdaIeIMPf4EQA0pMtTi3KtZAlzHXzd857WSrt2zXTIF1ZQ0z430UemP88mp3Im7/L65yg8
LNmt2tSdAV7rAkptT9ZTE9OYDjuDuy7Sk8rwlVUEUcEmioJzMo+gHdlWEGXss/y9TnExQK9Lcypo
S/7Rx1z9uq/hKneiaxYvpgygiwRwLKZdgRPwXw6t33fP/9ssdCyuTVVTJUv/Y/ccEkmb/DyRDlM1
0ernYDyIMRgnRhRnz9gXWsyTx2QT7mCktPVmgi8K67lIDKpUCKKQTalYzGJnQmSKc+2WMmZMu/Aw
TMaqrqQn4ojdmiFK0RR7q+6/hrZnUgscXJnXCshkiLI1U58MzsX4Whj9JbFYSkSAhyWQiaXjFBdH
t1LEUVGH+v+cNwgGYK/5agw3FTQQ/+SoJXo3MJ3o50wkWQFJafJDppsv+ioXgOVQO4Cw2Bp8i9jA
wnbAy64s1pKCOTe6Pp+iFFU3kY8Q4lNbKIk2EYx1LeNcXdffWhfVrgqxOw+11zCKsb4rymNjTlsx
S7+yyr+0MvoeKP8datriOWjZf4I33rD8l7Pu19b959bOTmhpcJ80ojH+KDGGaihGKCbiRZxslNZy
uBLQXWEkTvHNSqMhxUIc4PbcfDRoDhlBwKpTdoz3DEJWOXt+Ki+whpG+qYptPk1vwVE7GcDW63lh
DsK5U8FxBcSOa5jiNHRwr6lqsYGdnstsl3xBtikuTG/ecW7jxhYv8dER/sYM1Je38cfbRM6OKFNX
dQSa+rJo/0OAZoZTV/RdNF79bK8hAM1AN7ZonqlxW2PjW6voo+zW8Htr6TRNdoxEkkCSM3umjcBU
sH3c7Iw9dr7qu8h8x6k0B1LbbD3BT6Xi90qMInEiFzcpOOKjZ99bmI+v0w4RywnKReXpJECrQCSb
fiPREa+RJF3iD/QCvcwKvMP5yqEt9sFD039GeIGROrArKLGqRwvtIOHI5U4mv4a2WMA0wzYud3F1
F2MvCbc41KaRJ6cXBr1VD0dojQBB0XddcopGb863BtM3u8Zy5DpHyBz2jcr5gEDLdMLPNnpqy3X3
ljGm4p3zyRw1jtseTs3dSk+1gkHI0niJ1RU8LQOHFJ3qLOs7mY+26L4VhpOZhR/FYRxMOxt+ypHr
qx5okMlQcuRbVZyV8wPDUopCXaFV3dDEseZYDqa2zrsfDQHZTEc84cAYyywdjXRxyDDzvcPgOHD1
l45R42fzNRDHRRMxuxOKm8jVVEbpoE3ev29hf4jbli0MuzkSgixR1PhZ/INI2mjKVGRzYVFquAna
wJ7xXIRzC4Os4N6R5e4H2tr0t+OI+yq8S4m51GA+/ftVLGrh35esKnMlMNZZKyp03t+X7Fg2ipr1
Btk6+meOXpcPRgc7p0EOvTT5W3v737s2r2YusY0KPvfE3/3+alYktcMgC/oNJJOZEVSAl0xDzN17
nGN6je3ESvyLf+HvEr7lLpsKEemKKJPHY5q/jCj+45lUKjks/DnzT6H6Ez2dJa1rwzW6zyL5y538
xbz9/Vb+9kryH0eSlMXQov1e2SP4ww0xSzHTLGBVYJRoIvDl1vpdcrFQFCWJo2gKoiAcRZv2KNUg
FDgN6F4ufdSc9JJxqhBV6616q2Ej5kLoJprFcIKMFXcQlMeU6WuR8V47AjWlpzHMdmqmX/99afzO
8f7fO2daxuIOr6Om/bXb/ceda9UpxoSpV/etABvKdMe09kQsXv79VTic/msJ4ocnklBjqeSx/ddR
LqmdFHHCpuB5CLfQRtRUwA+TeCSTvk2xs3Bx50DkjgFlAwPV0b5aCDmcIU8qe4JjHDBpO8UXuHqt
E73n2xY3Qc61XfKuv417+QmpqIBwlwTCfl2swi/rJVLt+SUkktl0A4HmyJbilfzG3xv31k2rXhKg
C1t7SZ9SpzHWOv6VpwQaIBFDhWGHiKsHwIJXbHmOsLCYWOGMvBoc6y27G8OSVo40KVM92WNOdFQ6
snYKwpwiZ3IMxt4Lx1R8nVzjPf8YDhPx8VQA3iLfriAGbHGvwdVTotIEbCogH9m5S90peuFRPeFP
ra/LQ3wcz+MpeEKZmN/wBA6fjXEVYpz5l4Nb/efPxiSqUdVN3BD+6Mk0sQ7lXh1izOjQTuEiPRNY
yIgnCklWK3THSN4kqLExaosmeKsQANT1uaflESuG3eN7TAeqceCaSmznI9yA4UfVUmsPASSNp6Y6
i9KLgNzYEgg9lD5KxgJj857hJTjUsJDe2vxlNgoPsXGKbZtqgGuaRwCTus5eE1pZo/r4y3JcntI/
nmJW4/+/4z92ZUGxxkiYm/g8sgyRGFrxrenOkHYagC4Qmkh7MKCixPr315X/YZ/SFRLPRXwhl6Tu
5ZP4j6dNFERTNzrGhWOwrlO3euB04odH8BLUoGG7yt4/VVBA6ByIH0QwTaJSmBpLR41pPknB7b6y
XKZT6LBRAJbIdfS/PKn6HxT2XzsC/q/ARGj9Fx77H9c49W0vCSMAMj52D+NMvMcSTeginv/u1pZd
rVUv30JHJFRmCTWLt9NO3C2hLChUN+kluUku46Y1qkZyio1tgamEPZ6lM5Sm9/kCae6u3Psfdbpq
dhLuwD5xVc2aDcBGpbnSSU8b+ecIQWIle5RGzoyZcP9KzM1q+a919l+T/fz1xfflFQz+kdyz+wQe
YvNNXsy1T/aPaH9Qo6MBWg32kq1mOOa62sCbXVubaecggCC3ihz5ZKU6nnSCabyp90+yh8+UDbnM
3p6DD8bDpE+AStmtS5Wwpn4i/2h0xPUTRRcv9x6uzu9LRH3sbN3PyHZv258/saRym5VOnk1Bmt9s
35ZIrNjNwXFiJC8WSVTMTp3YCd5hXBPal7r00g75osT1cGBup9WSvNcA8Cxx9cRBrs7yiiSvQ/Eg
aMJhu3Hj7X50l1CfJfEHwGFVOtUaYdxa95b7h+eNp3p4xW91KOnJjfGrrXr1IX6C2wkLbp+wQQon
ylEHfHYJ4dybjrn1L8ymVmQXef2+3esXQhkPupOt2MuQY3n+lwxchTDtU7uVL9GzWdr9S0+G6rHe
/Axsyca5wP5hrRLvskTU/UA47MgX/ZId5xcUXVmwqiDdrJ/ep5XqAeuSTKSuGj4GMOg3GN7HcT9y
Q4oVweJraZOex5fgp67YqWiXe1wBVsG2pfBsbZ+bF5/NS7m//cht336O11gAOhMRQXi7e4jc1lfy
qU0XNxd7CZgTX6ZNvCZAC88sgr86R/GUq3V8KYkoYnC7ljfqRt2DxJBoTR6wLW7HW8IWzL1VneUu
aOvsYN57Ql5VB2v0rfEebLWjcmx3427eEevhzafoAAyzwvPB1V8Hd1yNa5E0OILggPHcnhi09JGB
1WEfRoLX/A0VwX0rf72f5R4TJWv/bO1x9dI5S7re4CaHBQxf/oH64CVbWGpE7EGCXEu75dtNhMqS
XrC2dsWWt+Eub3VJXMIJnt8d15iAOcyGOZWuPmlr38+a17hoA7zsUO5z4l3Ie3WbrXio3JQ7kP2K
qYoJQIIn5IAH8dilpHrhirFq1yCoLqQmf/VlHYoNtsGu4JornAAc/Rg8oIvY2Dvz9Co2nvgrIipt
wh1JVFUIfgLS2w3EcypbYyu4+vp/ODvT3cS1rWtfkSX3zV/TGGP6EJLUHyupJMZ9D9hX/z3O+fSe
hEJBOtpSndqVOhsw9lpzzTnGM6qpzN0pOrlXzhS3czTXn1guEHyCEJkyjRJyA1F4LI9zeiI8w8NP
ktGcdBH7yFdceuRgkrdHw34cjEbINYZ4PeKlsPOOK6xhzOTG8phv3ImWHWnpmWO58VT2RPsFrdek
Y21oPcIjZ8KeJWTSevKOIs1h/jsOpxbnljstz58sg3+X06vNVdDqvEuFk7ZqpINU4OMe1/2kxesb
IBbtINhL9xCf0o3d7ccKfrW7ncNK0UojbFcIfWJzHKCgx1JiIGTAaA0e2Rl0W+L0zt42fJCrPVWn
SQOvCAiqSkH+c287X+r2pPaRtjoOYBMbEmoMoRd8aLwQjxgISQboS8c0nSACdggDLoyGaIMUczp1
7l6WxsjPTpcHulLS+c6udmvf/SJ+U3oS6Xh9PjBh3xtdi9QwPb9mJQMFrwx3TJnP2p3s8yt0xX++
7u+vdHXt1SwqQJdKDObXzVRewdR97RzlLyTSaXuAUkPznyS2IW0Vx+braX+B0WAny3xSf1prjAcv
yTTeArXnpAsVKH6kyWjri6Noqw/ig7kXiSuL2umwZkAHopatOB2/aqQEPKBbOZP+SOk6QeFZblSP
sICn9K/pIUmJ5gw9FDe/c12/Ltz1l06YNKc8UaFJdz3faJpI6NrTmco5n5CmIwcfZvbUnD4QLSct
jZyjLXLiDyji+vgtb+/cc6r5kwb0/y/3t9e/OmvWqtSYVl+eVklOwuVx043Mx3reeqV33pYeRAI3
XHVzr3Cgm1CmNM+J64PWTygaKvpO62pR7f3PinpGJzoYlulWm10g9I6TNbp9ihoLfdQ8Xw1BrMFr
tSBnj0KgWENlmQ3ceLIXmBzMcePv61W/L7f1B6c0ivfClRaKFzzGS+SsewROk+Pa5wAB0skjb2CT
Lk7zbHqxmVWsE09cM3RODtkrpubRkPmcutS/wQsEtMnfvTQbdlTkCBVrNhanD2VyJldVH1ur5KG8
2P2MmnuXLtGKeIknIY98I6plglN1qW/Md4BbI3TOpC03HntyaysrRrZe9Ezx/hRuT176ob4c61HH
Oapc5lvmLNhyjw/xR/PUeMxVUoKwCClY7E/jeEWrm+xaO1xKu49wjn6gdMrl8cEiFzV6wNDwgvvN
fGGvv7wZO2t1wSw0snanp2ZWzKoZlwONqS3OsWw59ar7owP5ecQATMCWnTtsTYRxlnboRE/iemgr
TRQObZuhPJNWyq4CELJWW1v866+FbbgAgUjgZL8ERv9gMmEh1i9/kpjkifaDNGc3tI3xeXYiHDha
pk/l9LX5HOzVbrRDujbHYuQkuyc0eWOUkHPtUE6LP8c/2CY8YUHmA1vk7NPfVUuI+HNESfH0wNxc
dDj7mdaoUqCnUnKsqtEWhMMu+6vZPO72Q2ErjrqWHEajM8lR5q1L+tzk7MVE34KsYS8k4HZCD434
CGtcaaOjE7+deELObJ0YHpeaq080FISz1gun5SwYF9uzm0xQU4yPDitITrDxI+gp+wVpJdVH8kpm
DVVDThRi6eUAIWlyj/LDkdRRa/Eg/xW2xYqwvnrPxKqfgBJAW/5ojUHsNSv4ChQUaKfQdynkwH9a
C3rmO9UTPTZep3KGC6K5n/IUzSN/a5JMoiW1NOLcZiTMzCUunwWEKocRyBjLJSeEBdlLJDPC6577
l4m8rQ9fsbNzYWbNON6f4H4zU3AvC6gVI+zTjzg6m3Gwgwk5kZ18Gr7UG+ugoPYi5tlRFzoJmvSQ
Fz0d4D8JSki2eRSzd7zI0s21hNYuQQIY3q2vcJNvh7O+LtWwPl/0VcEYqQC2VKM2RK2Npu+IRnp7
xB1URZvft03p1umbQ9h/X3YoIL69rK+np6gtLHWlUesj+aSKv4x5fKjjh7NQsYHSy5mgWfRjiX/e
9py7J2+S/YZTY/w25DqTWsdpA/U5B4eSv8yQncsqjUN+8hcnPkWyRGlKUToquOteVk+bfT16y0e7
xn6ZLBK6uSimeJSkETx84lMLmw4xRVY1QWU8hS5FRfdIFrPPpR/PPqmu59S2xejBH209aI5jjmQU
YI88dZ9n9rPhdPS8pfgrVnjz+QP0gaPzZPrsPa5eXh9EG7WE3dmH3y+l8m/j0eRKKpjm2eSH3MWf
VzISdLnOzqm5Cg4Yh1tOAtpzLBIXwKeulmX1KOvgdKyXLngfbDFudjp0MZYPtH64H6SPIxNedHuJ
E5EyqP1RTx+CykWGig+NrT8AWlPdoh3//q6voiv+s4XpEvcFHCxTkb+quW/ff3MRY7MqQ2PVBK9y
RipM+CdP55qKZwxa5nslwy01pxJh791lyFHRWW6FA4oRSyHTcBnnd0qYm88BV1AdEjV0ruVQTH17
Q0WUd2FwLCzPYBocGxykmT3GF3+kyK8MLcko64UjtsX84fcrId+qIA3g6jKpEgpt6qGu/fbCdWxV
mZCmxipIJ3KzwytDGqruVtKOAtIy9/3lnW/P4FBkOAp3JlIQiNQXR5dGQYcN+uwOc+B4KurL43mW
3MUZ33x/vDsmkbTyVe2qwtW1c1q1VYNfz032wjN+JVtgujJyTFtdJDPsJPnLnXHTcMte11c07v/v
Ja+aMVZZKOY57k0vOVm2IKzP1Z/wWMwk8J+/X3zpZm/q+0sNn/7b1Y+Cky63hlGuSgrUmiHEqP0E
M60R7ztUOqoNWJquwZvObqzt/IXowsz0cPgO24jdeEy26VxxOY5TVB0Isel9TAeLnz4GuG5OTysH
Ua8Tz2gAewywRx/tMh/97abiYie9cSPTCUhM23fTbbQ+eckbbQaNo2c2C92UFPH0pV5nE6I/ZvKM
fdtpRwIqrZHvnR5xmDTYE12BueHkuIyGLHkO1yt8IPDypqi1Kd8ogLWN8Q41C3nxo7xrWWyVaW5j
IoloqyQL+l07mSlb/XbM7waT33yqLEVVGRgCFOGx/3l5k0gTjGMc6SuBkXk6wqduxhu8j0GDn4mi
DZmfMvv9O5VvLYjfX/OKIisctSZRZd9YQbeMTMdqnDLzsiHpkZAnJyUK1RgXAACbfdLOemUZfeb1
3Oh2XbRIsyWHs0qY+M2dJujtK6FLlqQyrtFRo/28ElEfKNXprAhLPcJDrCDOpxI6A5vATYHyNqWJ
QmUR3FnWvjJjrh8l5g7/97JX93efqX6UW7juzZA4SHmsk7Rn1C0kjdc0/5L3FJxBLQSBiDeQ8sEe
yP+W8jZDaFhjrYvQ0Z4C64+aaPNammFHlzFumQS5qSqrYv8In806EzILRDSPDyCt6a7Vbhied1bY
gbXDUgLxCBqQeXyVC3VnorOOem2SRMVBT+V31erXEcvt7zeBdPMm+Pa5r3bF4hzLXR9UCL/pGWYb
XDbDGcM+L4buzF1w8Y31yoIqzdxviGv+ZzgenqXMrE88wPDwIA/o2hPNf6ObRNG8vDuLv3WsH1Kr
DfhE3EdfS9q3JUsXeKpU4sxWvuqV9Sag62k6eY/SZcQg7lQ+pKdtWa+jysujhUQzN5zQ1s+0ezXc
jVXaEA2EfhpEbaQqVxsDAbGXQsrgQQTRQwwkVJyDMVDwXonFKx/fQo47SJFOiSsvOuTji4xC5IRS
/fevWr5RwbJpw8SVJYukcfVqA62qUhCDy1n10KAJTe0YIL/qAmW8DF6MGAVpXoOzjlrUlpYjA5gz
TxWMmpawt78FiG9Iq5toKal33tetW5A5uKXq6P00Az7Ozye+0as8F9Q8Wlekmp3FjrjwvRxuY+l5
ENmcGB2dZPJPdZmwhyWV1++X5e7LXy04dddn5yY3jhxOopGEpK0LnitOxzLOUxdUtVUTkixB8UbF
/7/cGt8/+tWqc2rNSG+PmQk4cZZ0ntJse1hnPm5U1+89s3GOlKnACbRZT+Bv6gJnNJU7mXO3SkwA
S4z/oVFbaBCuLkCmKMeLLEiyV5/w+Wv7rJqpHGPBjFiDHgz0T8YucIYeBIWgj+G0Y8EC1im0f/tW
HSfG2W7KRd3d698otx6c72/s6urEkdxGikSW9XlOW8Z6JvJ0Cd51Rko1/YJ0qiJ4sqt3HGBQUxfx
4vgavOf74tA+G1jZ8xfumHrfbhpHHHKgOMJCfEOad+dkaNx6m8zrNFWlz2WSRv/z/i3VDEzeOTcw
po5BHoHsQ80BGp+m11l/0PKZFO/L+JD3g7RC9VeVPO4DZokOqviBZKOtguNcZPHPcWrTRz9vj+1G
a1ZJMU+x3bM81WuMUqxQyAYjJDay26cev3JztOUebgG+WE3E2oFVgqLXNVAz51CIEa/MACphtIjz
ZWwuWd34Kb9yjoGsxPtIoXemw9vV/B0FRpMvpNOLqC3JLNNlFymwgWbaH0UmRN0R557fH72vJ/tq
0wUdh/yFgxkgM/HqcNu00cmU0wKOFQMqkrtfs6lc22emPu8B6em0zurHbK2/MiND4UUSJwJahfGK
sY334jMZpmsLr+XFMUpmGWI+S5ZIwJ8Kp/OEjeBi0YGnWT/9/qal4a77502bwxGIdjGHkWGZ/bat
ZGkp6ZUmmSswl2a7QN8YWAtFeYRVeW5xns6Ieg7OTqR6nDzQSofVnar/Volk8PqMilUTjth1qJiR
1UczrqNy1YyJPxivN4ieR6PW/v2DDo/99ec0RJYDk9dBjT1UDt8+p5+YVdSlHXAb1ZOtA2Kg3//7
NxdeQ2TQjuEA3ZF89dzUTYWkXivAVbWjE/2IwouqSYpfsF2qpsuCRyx07Y+DhzuvO+wn/3ww4tg0
XYFXb10f1AagHIJjzVxpX20AOLtxP5esWRkeCmXwCsfKIoh3F8nLhHvVrXzzqsoqF1aWh1P91SYc
55qkJJZerXDXDDoW2Hm2BGm2sjMXr0wez6UHca79BbpGzMYhpmlHi9MR1idtUr+iQslsqDzFxjyU
8/Mjff6pxEw6do7jkqmyPorGYHgeQGH2M7qvmBjmjJcfgi09jGEmS1y5nbxVnurSLMVMM0Lk4FUz
YqYWNUPN52Z1eW0XxcGgA4MfJlnBL9nhVykXWGV0qBvMTc8u2V+VHe+Z05gzoBw7n0Epfpmd/9e3
wUEyZZ8UI210XrysxGnwrnq4qkapF30ArRRH/qv5J/Xyt4guVDRO32CAKO/K/vdvmWry1tesSBop
C7ADpX+EZqeT0ihmXK70R+0hWgQHYXHZJM/Q/FFisRx/qk66Ktx21bs4L7ze9elwF9MCrzdNKa99
vDwx1174e3+voNndgHN4DJa6yzLJD9qJMD1vBY84zumFxn+5audnA1IFTHonYFwdz8O58BTOQmb4
DNA3NLs9WG60+pWp5p49aa1AJl3Ic+A7k8zrJo2n0Q4uJmpha448A+tLfzuZkt2KkgIElE3wz4hT
gsvUYlY6uL6X0XD6HifTYMZsn6+elOeJuckBzh8tDx2s7U9Ehw6sZ43BQU7MEZrjoRfrZM5x23op
M00sHQQMzDpUZYaruanHFHYluAALxvCzsEe5F6dxanwG0ANo1O37rehGb/oCyfAieIeatEhWOX+p
9WJQfbHZ25QpX2cHNh8+CeNqutPHueGWs5ZusjQPNnTZI+4slfdivKir2sN06BA/C6nTXKV3lkvl
Vt3Lrjw8bOQFWurVgh3qylFCiF2uoArv5EP/zH1nQ0WmO266xgQsPl8Y1veJz2SevmXwQEOZmbfg
Gi/Bg4UK5c6teWsHMTh50ymyTAkB3c+V9ZwIuapwQPKE6umYVOTjfFoXbgUYBbpJOvgQUog/T3w1
W4QT7bZA951ZNmGS65MJNaCeRMpGOj8ZyjY/eZcT/rFwZuGVTaE03Hmvt9Yr4jTIQyZ7QWG5/Ple
VbwegV6GFefD/FAeSJOptw2KEtW+4M2dnmZkkAy1l7DE411vygemByXH4Q8oLuy+0Z1N49ZDbSIe
NyR05JzprvaMsgsv2bkteGjB1GCtJZMBIvY9kvONk6Px/VWuPrRSlKJZZKK+ysMnw3fbdo0G95Q+
SOH7nct75/N83bvfNlkgs1Zt+OBoaEOPUi0Zm5dqChdXo2OltMa0aopRLS1z0NVtMs4MXCB2ro94
O7gMrfOryCzLyp8UwmESRcSKgdWZqWq5PDWRTRTD72/3Zu1D6hDaXdTthvRVmXx7u0lFUr1uQknW
u2WeAB6ZGLmLWviYYr6ZnS8ArYbwKozQWjENLegod+5H6dbmbSJX5jlWhgPj1cMsl5cy9nUtXWRG
D52lGKnnwQm0Lh9RuKd7iPInNMUi/r7BDWTdO7EN99d17fD95a8eXUHqLL/xo3Sh+EuYeTpc6/wp
tB7FMyj53e9XWxZvLRQml5qaYCiQrlN1Ul1M/ESsT6vmOVucP4mwXwk2WNAJag1m1AGDZ22GrGYo
dt8Sp/TIxBj1a8nNvfwzSAcXbv88TM5wZ2/9F3Os75WVP34r9uHsuAFd7zYPwpsyy0c9Uzx2ILym
G4AVmAUzmykN7Hqbo+fMAKC/aqi9l/B9Rvyb7voL9cXfE24wIgx+g1jzuK48NETOX9+tZpNUsP+q
Lj+mMMkdYSc9YfOd6m7v1cvqYVg3LvTDHwFnreSHbkpz2FHH4gujNXkTO/lfjiBssoErbeuX07x7
FraY6A/VZ/FpOAJorv8U1xieJtTeG+U9fqKbuz0ytMff9VzO6jf6uNEyfMLx7kjrGqkPSIuZ+Rav
tRdrf8LYMDcfW8ZaowEPYVfIApWNvNTGGGccAulW5Ro619G2CrtmRE12wAvgJNyCgq2urA34APRJ
zHuPi8cX/wEdi1047Uy7Uy/evN0UczhVDkPA6xpc7dRA0U5Db0L3zvmkFJ8bYxr5DwbC5PDw++12
++FWaQIoCoTyfyacWdlqehrE6YLTf0EwWAw3F0F6IB3K81IoHNg4TL8Y8Cji8GvWO8a9hVe++Xir
iMAtRdQM1pmf2w1Vsx8mhWKs4mDZ9xtO1LX4R4NEkaw1AxQCT5xXShvWuYq5croG16vUC1g0Bft2
OA3aTVI8KgYNxfGdq3NzT6AbgQ5eRgr/1V37tvQFWdDjm1L58qsJ3h7DWicIQwCTtbBvBvp9SNhP
5QnltKohJRP/wyl/frk7Zrq5IeuogwceNvbhqysUlIqRs7T5XoAJP8+YPeevsbK6KKZdm4eTBIxl
quOwxrRzATcG3VQz/oeT4XAAliRpgFx/AQy+XYrSv4RZXXIyPJEScxK3kXnPGS3dvNpcZg5Kls42
P/z820sIYWkcVUlX4R463emRoGbaY0bgscWcBQcO/skaSwT/WHPrs7NmQI9MZXY/0eHmAox9ZDhm
i8xmrsoN88TptZYNFU8qkSebCCR6sIWjEIMMTnbcjmK+PgcYDx1FdLkFxXs9MEkcjtnXO47F1kD6
Fdq5fza81hQKTUgbY3Ux1wltEN5DCW8qnNBYqgTPRDcCCCSfBJwBodyZHYZ1VD+leaSFw3yaOCOx
e9bzxwphyoWhXYHCyX9X/V1CpxdUQQUEcK5XMwBA1gfInIARB3lOJkh310CCpNlHBq7qGLzmPBRm
+MAsbc4ZXerci7LkG6BNmVH1NwONJyunpjTBZy1H6yI+1DSysl3FaxWPVusWeIOnUrKLJaflFAM1
DgBxMwphwRVjEEwKsDNS7KnLK/Q+0Szx/xgCbbJVcpwZoSdki7IYSUz/dMTX/k4/oW6gJUSYB50r
Wi3NZS42XmDOqT4qRNU8EtHozjpwa4X6/n1ctUX0sqM2VaFx8zbF8q9iDNIBGnhyNuWYqDfPZ98V
zAUhO8Tu/P7ayr3XHn7+7akwg95ME7P3V2KxIn0HTC382CyZ5smcm+DUzGkjcyXVlyJ8EsUDC4H6
VoufpT9P0xe+pua00zGYMB21plwuni0pI4AiHtGMlKKF+AfSTinfK9mGavnnHUxSgkSPh3GerFrX
DTMryiKzEGRrny3GKcqV2oFgNbosBJsZcTzCMH2ooWLbcOXv1KuUpP+8No2rYSehVgSmYl19W0kW
neXEDKoVwKqRhbq9W6F/YYhNxgrZzQsizN2Dv9VQP5oTa9yfobjXnuY2Y+QVcwQzcw47HUYDYXQG
W22X2+6jfUzG8sTHq0okoEvoiMOQdroOGSTb4UydXxaap8yCP7AZJswKqUOwPUB8ZI2w08cGTYAD
6J7bfsLfeTTfB1l9Yj9p837yQgPbhdyzYO49xsxsBx9YXJHcJ4iL1vR3XlU+BQeBqTwZTAp0i2b5
h7ADKB8viYBzgy3auvYj+OOPGa9vfLdERY+JAAAqbpvxcIqxn4p5h8r5PCN1yn6qZhtAaPOP+JGk
hAtbqAokmgBrZvZIkGFnvAZ2uUTwaNjVDIXiRMBcYod7zRGnFD2j/KHdx+8XIDT7gH/6Sedmc21E
LppNqCUXMp+oK31lucUS+f2GzKaV/nb8A6vOTpGCQe9C0L39pMk170YQPpF4i7P3BgW5MEjMHmGO
jvSZMK/m4p58kSnswVlHsZVtxTc1Heb2gAgZ9/cvGPg5cXJryw2F/zhSbR5CwVjUs9qDMWidZuP6
TYNJ4DLNQsdOLsLecMBRuwjJxg0xmeIM1V/kRUjOC0fhEzT3MnelGxXdcIDSFKoIEbbP1dEyjuqw
qOLG94jsUOETFOZHnPGxoeudgXHlwV/L4CCvHOphh0M7SjqKCMq+egiL/rEW8dxGz78vK7eEAMwD
OWKIDCgRRl09JF0pm5i6ImMRqykhooRkAa8VITnUxflZE8kyvyDXBohWHj+PZjA5l38SjOZt1y1K
E9uH+ln2x3FzbuB4wbA5hh8G1o9cvTOoMv5dSHiYDdggusgF5Fx0tfwleZr3FwigoC2n8rxwT64x
M6bP51G0rGepBzF+2iy6g++YW98hOACNZj7Tl8KDsC4P+M6RdUFJm9Q8k9gp0PFyr0yOmxDRyXH8
xCxhkjzRcJ7Uf8oRHLk52lhbmgWTxIZnEKJTCTclXo/jgUjwJnPwV3zqXwaJcm1OB9jXJpmIeAt+
/36MW/cMgjXDMhSJU+/Xmfjbsp+cQiNP29jaReiQ+2nqBesawfFBW4cHcZtwGcKVhmju5bKPNuGf
eJd/FGuBw2K2Vp7iLa6rLVyIaqPM9Bf/3d9AGXblZ3V92ckbaW56R7TgrXsawYOU7GqZzVsaOppT
PksYK8J9vVfmmM+m9Tz3xsbGWFgLWLuP3Cq1Xa0AxyPhXlt77H2/f+6bz4qpflW6Ejfn13X59rmt
JjmrVZ7Rhknwzzu9vJD8JUcC6OkdZELr0CJ9bZyUZSLYMnURjrMU6N5ct+4V/zdaiOaQdMTObsp0
Hq6eEHrM+QWmQbdo/CV1SolU8jiNaINjV6rG6Nj79uXOhx/+kz93TfPHS17t9VLYhKkZ8FCSpQQs
K6nmxZTRoJRPaDck8p+wdup0mdy1h9x+XQ4WDOJF+n1XHY5eQgUjBHG/IHymMnYNO486rKSkR6Jo
Rr0cVbaC3KsYm/cus37rRucRRwPFyEmlB/rzAWfGbBl55R8XUjBpo2RTmxtT+Eig40paT3wuqWNr
s1gK6vJIzJfO4LkAkNeraDRjeFHFZSX1EJAFJxmOrqlGsCGccR58RV6rReA050//YPTeGWd9YBxM
OJBijR0XrcOJXjdhTVX+WUdvCkjY+rw0iZAwSC2UodEi8QnVlP+gNa6THQSQEahAQ/jQUkqISiVB
NH45Q/AI42wiS9wTsoUEM3TCtGB2mo/5+0R0VNBihbjyEAqSpKnula4fi3w0DVfMnfvn36ML6Die
HpYLesnidZP5VJyz3LowpiRFrieArp9Sb59q5xhOUWEzVTakOZJWn+SP86QRZq10p1q9Meqiuw0J
Q+KxQRJ5/W22otVH/knVVxkxolld2Ebwph/q8Fns50r4YiV4NqFchOiXGfcxDs9m+uYy0cVNcZ6k
Fs0dZvds/SaZcRqVbn5nfbnVbDBNi8ukoBHSFeOqlyhWhsDPyx5t9duFZT6YEzHpym7gCo/NZFXP
OGFNtQ2hQAjQQSCzmfz+JWm3ylOL8RQzAA651Mg/b3j1cjGFQJIui1Z0/IwQ2gzK47JV9LHQZMuK
1DP+RGfgQkoLGel1upIyWlPBE+MFMqTJrVQeS2hmhs3TGQerCwxM7Yw3mi6V13d7FWSMOWV9YpWq
w3FWfoRnhzNeHq/T83MeptPqyFRd3V9aea6YoxcUslX/pysIAVJf+P9Z7Ru/3tX83NrJORRwY/LZ
RXrJPz/3KcMJJtYS66kMTm9+6hc9rG+SRB78Hs749PfLfEs6DMXgvy93tZYeQ6mvApM1rYn+sIIr
4opFPOk/LiUoGHMawTRrdl13IXt7OICqoStIYzV6wH1BLylvRmICFNJilV/wN7galnJvh9Fu9HV+
vMfh5982u9I6laJl+rIXIOXIGPHkrwZoxXrYX7K/4hB7hy8Gne/ALQu1dFSi9m6yaHxugq8/z3Nt
WwnVzsfAmxwdgXvZfwgv5UwrhbVFo8xMz8QKizX8ZJlonObQCglA4sxtyboK0TvKOmY0TZn3Mgm8
1ZGQo8um1tHjg9M2DJ/E12irRqdlmTKYpDkwAKd5iwi/a7xsAMIgI0oFlkJIFoMU3Ho0ECy2oFit
85PQ855O1fRkckIGFBVCCxawrmEDk3FuHL2U/DYDhrCI/kM3CG59jJDSiMRftoQdpsSRVKwGx+O+
J7D9UlLvtARoQrw2jZ0YwXaGFFexTLdWMu2IWu+OuyKtHDVaVZXp1gkKIjObn6141Sbt+6lZJqY8
qvJqUvRgBoA9fr3tHL+0tDSqdHOkZORYA5T8rHwi2byAJDb3JGscNWYwaHP5C5C0lLhe1hwGq5xh
q+62WjZJ9HIdXui/dNVCR6TUwi7qIoB7dLcFBRK0tI/iD9+I309RNr4kr5GWOeUZVL+8GkgIqQx8
r6LXTDELMrfenv1+TbNJEFp3oNuV0pB22hG7fZ7mjAVIDFI5fd55aG7UPGBpeGzYiLFuXmNItbZT
y6MV9YuISDfI8PVBGhe+k1muAV/LsHvNg7IYyOQxzPmV3zNV5ovyR8eLW8j3nuEbzwcdR6TuIu+F
xuDVM2ykbaJnYsZKgRZPHueJC2/0VLpq9BTGwrQ+AnTcZQWqK+46c1yS3SAA8SWSSYDAySIGO4+o
QCiGxlpC4WZsf79et9rng72VbUQehlPX9IY4RmEnSlwvXoJljeSjrvCO8cJvXktCQTgrozNvIeWH
ixRAXRts2uzOSe4GT2gg6/z3PQxFwbdFpBB97YxfiBkKPjw8/1j5ksvfMhvCitVFPJYh9L1oIBjO
dzb7Ww1b4DoyMjjalHSGr76eXk8NS2/MjtINXbiNlOXcTTpGFrgLyZVzSmtXMRoWvpZ56sfstJT9
BXS5O9/CjRLyx/u4ugJdk+liU6Nnxi81ubiKVzwAsf4yyJdM9CFu7QZzkTnpH+688vAJrwp2Xhkt
mzS4XRXtqnitorhVz0erW5z7tQlrXuM4zFfOH476ekOsDB3Sqh2LmA7EfrhGd17/5g1Iscf0hH8G
YM/PLz9ua6Ps47pB58B8AkZFtQB0uHjTpvFkza/w6SacBJfSzJiR/InFOCAPBkBO+hjjRO13TODc
eiq64M2f4qWxww0ww33Kn/0NgBvoi3AxGCsZ/TPp6w+ak3kYOxenV7DIgiM/C04GftWWHi9L8jbG
3T54QOfyouDhJ9B7ETAzI4N9rNkHYcz4fkrOENQORCWoafBrTCMHa46DQ3EkuSiy3fxJX2FwxOLP
5rUUZv1Gnxyde3KML2/FP1/ct+s23FLfHpr2Ikl+29FEJu1sKkIWaUEVQKBAePXcwjOBdz36hGQ8
/BtaMd64tZYrOz1Y62gfr8iy25Q2tHkb4Pg4nsMO5newPSP7b7+CxIaBDhXNXF0Tf4ILEqPdHGxL
vsBzNyGDfF6CaNDmw/8+5uN0TMQ6XBLIDIBcx++/3yS3Sl4L+bcykL5Q9X11mL991lAOq1N3TK0d
rfjSPgaLHuZ6ZrvS21HChkt4yqVfDo09cXxZ0iATwCjUTGcHVxXHlHuH3FuLuo4azlKozmTxesCd
NEZ/0ZIAK3T00KWWk5BsSRG8U9rXqiXQawDYGQbUw40hwT+qV82xu9NdsYau0fXX//09XK0YknQW
OrOQmq1WzRvEYf4ajW7HFwQbolvV9Y5tvlib25rSGv0tnchmCNw2KpcYQ1gsaMPwyFJJMypFQE6W
Xsjpb3p5M1FNP/oGPl+syn6yC46z8OJUbyc6stHUWhlLLZ0I6eoyj0i8OVSOZCwMwU0+OpqkBC7y
vDhBO6FOa+cFPWNEWTlgj3QEQ6oCcLrQME6AACfQEV5peLKZCdaj/tHHRHta48qTqx2EZvRYQDqV
EcLtmbpj98Z4GxO90I45P9RPCEguL7pxZ7u+cZTn8IfeihEl+4F13THJu7Y7VxK+xZ7kxowFTywU
u8C6w+wUx6BtXia+iNQAdT/ToJB90UQGWeX7unrL+o2UrY805cIp9SoZsRK79/rcum3zzJhVYiVV
OYRn045IDUVgY4/w5ph7pZyQERipC37To/QWl4W8PflPweVJpuw3KL3mkrZUtVGtUOXT1/TkHnw3
WsmC5rqwZaRICNLp4vBrV21RszDKYXzlH9f4QiTa7AnZSMFL09p5fKe9+e/OxRUbvI064yXD/Dor
fns0kz4IU6tEdMQQB2/M4D+AJ6t7jBXvGg+Mf296CzXcYOPUaCz+Z27y7cXaTiysYypLi7g8lBB/
/csf0LwNwwOtJls5AAR0PE4KqSd5dFvgKhdj8AemandCPhGLkQyohOiZkzjNlXjSW9vovFEI5tIh
+ZunhVYToJxB1KmJJkqjeUF5lhJvUtIwE/Js3RMq1R8RbxDMqj8mSjTuL+1oUneY/I6VXeTRQ9Qx
/cg+6XHp8I3JbydmHNxSfIIui4WfGBhRpBl4GQGAzs7b6kQkfKqPA9x+cansLjHxE6bsJikiRESO
KZD/pP6jQ/S3umfJ1xYyrFOxTydpv+xp8uqHPjrcWW1v9GAMCVMAE2zYef942cJSbqSokrVVMTAl
1F0trUWBcHCOuVbnlAVZoaiXIqG1CRPUIWHVPUfuY/aQ1jQWRdA1ZM0VCX1GWmARiq5jBDfOn9YV
WNHusoiNe1XEDZ+nheiM98vtgeLvqyf77caojTzsiN7TVpd6fiQUh1TmblqjTuUgF06P8qKhNQBy
DkCpiclhlP5tKycBoEcjebAwTIuOdzrK60Vv7g0IfRj6xnF5bwx742H58Taviq1TXDUnQ0+1VWo8
M/w+KTMe3fri9T3e6M3/8DXKEo1fVClUuF/thW/XxNfiswIls1vJy5x9/xP0s4y+GYFUak8hGthv
wQTyVEbYzhw0uOScAXNk8+PEcKU77+VLrPpzt7IMGqSWToEpM7C5as+e/AiFjKadVt0I0fHId6Mp
SXe28gYpAZ4X/q3n6F14o+R+FJYmeKjuHd03Pv9op0wU6hTauah921k9Cw6KLbwnj9ZG2N/7fv5t
8PA28XaIhjp42K9vo9gSuzL9f5Sd527c2NZtn4gAc/hLFitHZekPIcsSc858+juoPriwy4YLH+w+
6GO3XVUscu+115pzzEzUjmZ+xvWS0mCo0Yq0d/3w3NAyHZX0Rv37F3vb7y95dUvIqmdMOdjvYztn
jHvTOk3YL5YCrvz4gcw4Ghi6d5e1yzgHMAYRREA643baj6S71ISP/t9PIpaBvRDRFpoqRtBX5fik
CH3o9zE5zuXaEIgAJD9pUOtlFIfbStftglM8aW9BBOi1c3BEUuA0K2kE+I+owxtjZgwAZcobTte/
nNR4XzzfGBFnb+R1CH0fFfgf4sI4WoSnVhdcR3xBOC+s5CKl64Y+LLJ31bVyWifLpFxi/jH0Pcqq
G0/Vn73P39/H1YlxtJJKiXmHRwQdlACDD3BzX1t7n1XvPA17dmk/tCu6DMY6190t1iU8IciqUPqo
ZGDc1J79/Q19s2mRC7Be/34OGDKlF4u0G4/BhjQT5SW+ix7ap2HfnBnI4lNnZnAOz/gyU+LgV7gR
7Vvq1m+r2PXTjbbW0HHD8B1dT4fHoanqqhmNI9oyVtQ42srpJgTFq+jsExCwBCYNxk5OiWT8rp98
+jDTYlAI19lM4g+msXp2l/R7WmP1eEYXZ9aboQIrJG2n9GtMCUR+juGqCms9Jup4gUYXgU7RP0jG
rc1v7uH+8Vm4jqaOTckwxav7X8iLTqpKeAhEQS3e/HXMkRN/52Gw90Q1rCGngtl5HNxx+ZjAKPz3
3fXdb/jXq199mWEepIoyGAneQXq50U/zafhRkyNAH+ir0FHV2yWxe7Xz75dliH/jU1+tQpkiCjAZ
chp5u36LHtV/iqNN/9V/KS/mVnrQnXinwHbXXiKoLCUKlPwOaneyICf0DI1go2+Rl1Ub40NZpmtQ
SE7wQIvVohZ+8O+avUCszRfc8BegYdg+inP0OoE65/B4hBIf7rpzWTPj9i7moaeF+mIRLLMlgBiL
MTK1YA4Dyo/AcbGOhO5sRZmI66JTEp2tZb3CArEpD1PtdHiD5A2RO3AMAU4tLMS3+YM24sC1xdap
3g0mYqsCaAxtVQ5pNRRC6N2Qk6j7lsCNYC81HHzBgH4F751bywvjIsyMQaw1+BNnekxifwDcWwZP
4sucW1m7kHkJFnjPsFAetW2wzn9iTt6WxM1ZFx65wZFfkslVsSAFi3aj7r0f+Fx2zaXiLE3sBjBD
en2bxslwMPGokIPnSk50VL74pW19IqyHufczHYxVvigu445G1XJuqdvdntDkBybqHlKV4TVx/Gc8
SdlHtq98d/gwL93LdLI4mqNg24bApLw7KFacq8xdbzvEJtw4kv4F0cfSyDQAzRQPEAX67yuRLkeN
HFUMpmYQ0g9cQ3iBNOcL+OKNTfMv0gIavCLtAHzw9Hqtq8ekaaxUD/HJH3vj/ilESUscaWurgEH9
g9oTqbbytEuSEVgE+Hl8S4R4DiTsCDHQuud+PNT6rtUWDWSqhrORuhaY0sXDi27Q/+gOkgWuPIwg
z937yYeJ38z49ArZ0aM3GeZ1tlU69uf1SDwDeW9Tz/fB8RpREKpVGd0ULjG64gSuWWTS+tt2up9w
8JPvXoW7UXJzAqXI2tD6h4Q2ywTTQ7PVEiKZ8SojkxCXlbFPHIX8PtmZOtRUjbBPMjfglEDqzS2U
gvm3al8T8ZphZeWCXs87p9k2URFWMiuES2YEKDXRK3SY2cufEmZq60OZ9iAP1O4VX68wkOysPVOe
TN22T2gG32HpjeKt2hJusw8Bk0E9GVZ5vCrI/2nfpOmzVcli5HLULGPVkFwUX9txQtT9t8hEucGY
Wi4fiIWVeEwRZtbt2uT43+zG+p59s+WhgxCYzZSDIN+nykYeadQvUFSgtaQWKsSdoTLxuVjBXjFW
RXZShb3CKDFfl+UqjE8oK6kJJHItu0NoXhQmhuYw2vp4R4Uw03UCeUd0PCftFRF3/15apT/nEdyq
0qz8QTilc2z9/aFQIvpZkc/lrfNPKpY6Oo/0BgAoYMwR0xcBy8GELfHfr/rtJ7neR3591XmX+6X2
j5ReLayoaRHYOEW17lSnI86xZRYFqWFTfpXv1sfAGASEIquSfGkBLWaF3Xj2YK0C8VjjWEiX9DIK
SvNnOT35vosCVx2O/bC0sidVX8NRalNHnnYD2sPuhXhqBYUN1ohx5aWHkdKUkT1ZOaAASH6Jlgrr
/q3+/d+G9b+KNK8F18jbVbWCXn9M6cqMJsf7aNPoCB7HheJ9SBJOhw6fv0C+oaS4uS+ToEd4SoJn
F8qOSWZ14qZ0/QsIgoX2PElvHZSTucd0+fc38t9Q/M+v5P/rSc2rNcsDQD35sqLPICigNTFOSWVP
JseM8UoswAnrWR0dUTqTlXwnkerug/FahMVTYNQ2oeoEcaDn7so1t3dgbPhrkBjzgDDYneR7Nd9y
w1NqYuJGHcGvUyEhlS3890L7MMJHS73TxmOFGWRmhwnTmaJMTBbdsOWvGfyf4EZkmEiW9Bk124rt
d3IRagfjj6Jd8i9+z3da0grBxiu7uBqQQ6DGthqqPPnEQQWjP/4GwbgPfshIq/pDZy1BqTd0nw38
vwtTPYdkIk/r0N/xK1Z9V02nmiAm2mWWshb9baEajhAR0fbe5edxPLKeIFRHC5LklAlrLCXkg2BV
X1FTy9Oej6sS6Kcu8/ypiFnAIbmRszjNVi4uAmup9clkjyYeOm8x2k/yg0rTkTepeUcIBKSAEiPL
UWGId1PA33XwP6o3dOC3vvm/1Fa/CInNq9rKsIrKKgnU2InGsVPvaPyknUIEX7NKNI6yKH+CY6Nc
iqAkI4bMYv1Gh44++e/vwDQYQeIZ12Z51NyjuzqzeEJXVhOWrEfO/9lDsVR+0EW3qguRS+E8rCWd
yo7f1W1JhCHxfvG2IIeOJOGfc9CaTSQVjN9WdK1njYW8RDtGuNwyEU6S7Ej0mElgsatmV5UrCXQA
yGbgfKMtJI6g0KZyyFsSPDuhrCfYsEeWZIcZwaD0PFfyxTzmzBfJTTxZSEG4K/CMLsZjPJCR+FaU
cGEJk133KKec/BAV7kh0CzuJSiPTbs6tvJIeNPK2x4eIZG10TGjp4MixC7FuoQoWd+Ssm/6iN9Yh
UqJsiWaKLbSEDCjjX57zCgLw1ew1ntOrB3jQ44/soj0y4G7eDHOfn8QHkq31j5ZagljceA1cRtIR
kR102WnkNdJDFQfpKY+dOQZ25jTbhcmR3aHRFI0rgY7oHJMgeG4GjyvZquaqNB6n6SDQDPeWjQFF
Z1eS9dqedHTBLJikMeQZIXekkbmIiPfaoUUkGLtyt+St98RbU8p8DjTwnyuChpErXySSysdttO3C
dQz+XV33ymNvXbppG1vL6mAuA1abR0I4EB46/fOEL6V6M7Ibu455NRf5331mqLqCP1hVzbl9+8uu
41uh4YexSAjgIUXFSTpFH7vlQdqVj9JueJZ27WH+f3x7QfIQozHnjL4m0LcmqTff5o+4m4/ZM0Hq
FrWxf+bAM+7lPQg64opX5nNz6DObvBes2Dq2PRWau79PnqwLWRSZXS71NZ2i8J5basccjlyHHV4i
ZSPeDSekHcEBuecWNvi9dcYrvguBFu3oiBv74QREeIf3qr7VtPg+Lf6y6HNFeBoNiSIVPxAqzKsp
jWWEvSXhRT4opLna3qUQtmCM2idVJE16K73k77J1rMWDtQYregj2MlbaAyHqgWVHe+/Aaas8JmfU
AxsDjC2ip5nlyz7w7m0juN5PwblEwn7UQptjF8Ta+HFm2BKZe4zS7QyV8e6TpxDx78RRqN1Xx0JZ
9fsodPRT8OXtrbsWfv0lPgC833nAbL21fmKHjBli7cMzsbK6uWYEdMbj7d1LF3yRT/2s5bGNC6GE
+3FPmVxtB6CYTA938q4UF+2Jm/yHtPn3Kno9mfm+krDVmP0ZKBLM7xHhL/eWosllESflcEhpYNI7
BBqBb8UBrnNUFtMLv3yo7RPZBA9LDGb2Dya//s+PTzS/R+djD7n1PgLPR/njPK+IsGOiyaNv92vT
LmxY7Naitx+3B6IM7R2Gflihkf11K5TkW4V6fTv88iGui0E1l/FDe/VwWED2s0kHd3an1P0h2CfR
2f3ctvZT5Gz3x6/Meeztnbp9IuUMPga/X9uf5/3z3oOc7dsWPwJHslmEl0St2JAKYeXOmMKEKxAS
bkCyrv3sO/OHm90ODMtWLh8bhi2YUvonZLG+GPbT4+Mlc74KBwjqrVbqtajj+wsz6fSKOiFG0h+3
vhRWOsZDUq/epNah1pTJyyKFZYEQN/JY4JfVp1w76DebW5f5O5Tt+jKbAAkR3Ih0nMV5nfrlXvFr
UgD70R8P7ZbN5STgeH73Qfm+4fzmQPdOfKMIqz5yupPvCkfIRztrGdZ2RGQBSIVipz6I9xZ9aJnY
ln12pERYUQIHMPmDS+GYR2nD6XoR3lWL4JJsszfy7hk+Z8eMLIf3ZD0cEe7EJzV2pAOJkCv/HBzN
j/yV/ujdzPpnAWJzONxCOl2fNf675HMUFh8eU8Q3meqXzx1N+lR3QzvtFOUu6hzqSV07Byf6o5gP
60uU/vj3QzlXLr9fZxqyNMo5i4sIrr6f2V9eryzEoWI0le0LCVmzQ3SUJD/i5iurg66/jev/+6vR
kkd6SfwWtsKr3aUqY2MsVRmWb7tthmE9J4Ma+fY7PLCQlvL0GQmf/37Jv9zEjMAwvKDspnhC6/r7
nZRFVpx7SpTvE+AGYXYI5QNCxT5yh+4x0PT1yNFNRPPLvC+boxUJHG9vnByuIwj5VmVdZ4YjMfbk
hr4+OGSe37eMVPL9IFwa81FILNeLlENeGE58MeP80+/FL7Q9ZP6gBNDphKzC7k1OyFbMU3cUSlLZ
tiXDUHyPVVysdHEkLwEMc3KZGCQWzWfWP2rEcBoEOjIwOg8RpNMwvvNlONrx4AZzRKdEIrFjDW+U
33QiLCZ6sFWXteYvxd7fo9rq9Del/Yynx45iJKEdP9lyfBGzi8xoNpjaWwfrq5blfFnm8GHN1E0A
cDQvfv9qWiTkWYHTnGIjOpuUjkuG7yd1Q9N/4z+wO230NbJXbsW7f98U8312ddf/9sJXq0vUiFWU
5aI4AwnHcdWABuKKtzfS36T5iP7Hy+AWUkwWUFNRrkqHfkqwb6RojEdp29Yfgr8SQVuOi7TeWqYz
SxJ2krJlzPHvT3fdDzLJcKf1LTEDMkjVFq9nYE0yDaYvmi3JQTPRyVup22RDuMkWxe07PlhMhNm3
k08H7zPH8SQbqPcrBlcrEAtIFEEyoLqiDfvfj2odfs6EH8Nt1porvnZsV5rrGxuZMV/zlW5ycIUI
sfJF5KbLOdmkxotETOxpcsWFuozcYkXE1noEtpP/iJ8pjfS3ftsQuzK9BtAj2rWw/Pc1uNak/e8a
sGfRtKGSvUaVDY0qt0HdpsdSHBwx9JdWZLmCz4MX81Z7QHX9Z+A/svpIRWzHyZvWRj/Fgl6CnN/o
zf/5XiSZ8D/6cvPapwMG/f0+H0Y18zWl9HZDGtB2/IoTGu54hM3QXCrBu6K9ob+tgmg/5wc30Uj8
7bufykvt1qTp5ju5euIGuTbMyA+s2dgUEKgwmcLSq2WnTDjeJW85WOP+cw5ftlLkqmrr5hPF6sgZ
/RYkVZ7X3V8fDvqUMN5k0s50cGhsCL9flK6qNaUNLZkOCZmc3mlqOXwxgqOfyGSyt9BxRu2iZ+0b
BEIHmteUyKUY2pfAdECErFynFLkTzc6PinFdh6Xm37fQtVTl+xaCNc4ECQb6rAD+/R1O0qBPFrqZ
fbPsL4O0aKpFyFxr2ugEXMh2mdgjyQ5Y1EGoCdtiD5SDAAGZ6AyG4M+lS4M/HBY9rPx6YXLTeTa4
glzeqagbiEdpdsEpbhff8VVk8Pnystklz5KHWmRXY0bP1jEDASII0F3Li0h5aOVFvc/jt3Jf+iuD
bFL0zq6BcMZy2TOk9k4h0EF02nsnX0gQIPIlJ02rnw9RiUMmBK4l3tl4Yy39ozUxrza/Xqare6qo
vElgJZf2xV44cSTLvxVsg/Wo9osUO1Sa77TKrUgi7GiSO4UM53mhPmXxni4EIpkCDc49vx3AfkWE
SFo5moF4z3+E1ykBq7MYv+TuEeIE86WxXhbKXp09VzbDa8Z6w/8uaUzOk7FslwpV4tITl7AD9um4
9KsFOj7CWKsvpSD0Z22FzxZfYbPKWeh8V1lVLMUfvmDr4YIhERCCPiWGaBO+Er3hHYVk28N21FzP
XKM27fg8qqM95c2FtheTm9bVpBPahuSghTdGide12feFlVkv8FBB8BWvLqwWC4oggW4+tqnr9Y86
uqQm20bFZ6O+6v3nTcLHtZDhvxv+lxe8Ks+SVEblaOD1qQhJriY6FTWpHqyXOZq9iGdOqbGlSqYb
q9lqNPJlXL6V+s9JVxe9F66nOLYLSpowVJd+UdpG8fjvJ1K6VpH+9w5N6mLgHxRU17LNqu3SCV55
saf75qT2k3HfLJpFRbpXwrGvhxDfbBhMc34cOJ8RB4N5fT5n6s6cUkHUJrEwuGoXNXNJUGwLAufc
OQkPVaJdOr5LWMwiWXAuJbgiWBCMQ9Bz6ND2dHR7Ihul2w4O+P9FuQDl/D3mS+zwwO+SKtcu1dM3
pXAx73oZjR+FH57dOKxvWPwT5L09HL3elR2Rf/u6334lzlPLJ6m3BNYtw+8fwRYM+IK20LgOLmSO
8cnaGxuSfl3/zHeWTiIFpb8CBVi8amSLfi97TW15D0+7FCmRwQ/RMV6aPTIdR3RfOMsa9tuhtN8Y
5xymZcGMEhPS4sTF/PFGC9k+PeBcpAx4blzQgfTM8o1pP49gmMp956bn4anevD+2G4LuQBwRvG3v
LjceD0n8YwvhYxhofVhd5obC9+//cnjJ4nbwu8jqHsQ5us0xcSSHR/8u26jbagPpYFmSIkg73i02
AKUgEopvc0TcbK6ToRPKK/NAHtKSPEQqn25XQkdIXWIQ+XPeJl7Fh5R/4kOGjF1bFhtvpS0Rs+8M
l9VgGa66NbLM+T+df6FdRu/ikn70vDIv5sQa411z+PEUudJBZko8/5O4+VL55H+5P8BCEVqDfPcN
zfoaIuLNae51fT1/zb9en6u6QzXaRB2hYBw1QgzbbdQcGriR3l2kvoXe2kBZPqynnHzYWXDTqc9e
ser61STeqPPl+XV+2+p5HyYBGiwNNMmBsP++kfpGM4l4l7oHigp1eEMW0b5LD/WK3V6FKVbtGOHm
zYoVGvMU11AFg4j2mvTx1/LGCfS75v7jvdBMx3qpa/Ph4/f3UvsKELd4TI9NNW0kA6VoWCAeZRcZ
3rpBXI3S6yTKqywHpxTCDpVit+uIYMGszuIn9zTTMbbLD6m3kYrBiRPSD+M31uV5jazQs9UrnMOj
MLg1LNRZMSrPf276LAdYmwCSxyS68Zn+tirOmElgQSp8dfH6M4VSzF9s5dJeBixa6suCvTFcBOJS
fIy3meCEc1DjvruzvtSllC4y0qoym+Te9pwHYEj+vUjLf9m2fns3V7uI3mmpKLRqux/kT9KbU1Vf
iLFrwQXxHxOUJ3KM7IShgjC9C1q5zyFnECDfMEGn+99yj1LSyEx9kb17aJAarNZPcVXZtRIv2JpJ
YBBF0oO0m8qdv71xsE8GTQJEqFSmv98ak2SKemwEzaP/5WPc8lzIiNPyBH5012ZOYzGsZgOAO/fa
XIqDtbiVcfuXxxXxBXxgyMr4lq9dwbkfJmZtohwi5MH1aIR7xSGjQyL4ZLb2N3oS13PXeSudC1sS
4FVeFRPy758WNXjtmXkt7U2UvrI9fTBYk7fqE1aD4b6JgXeTecLNwxNaOOSQhQ6+CMbF7Sb3FyIZ
YOKNQvJvt/Gv70i9qrd7cyqrPgjSY5h9TXm+1KzHoMXzz/Pjsx8amboUImK+AmPVcUQiRTP91FlF
mmk9lxvpdCeEH3NboxVeyUJ0i8dsyG/c3d/Hkt/WD7wFGKdBUGKdBopxXZSNBB+NrTzi2TFXaE5G
l5T1TQVfqKeLTSYxwhkieZ1hF51iV9nHO+qO0+i2Txh1OHrDHaayYALnRGeNIN45NlZ1pQWceSwd
/MGQg3ZFkqpH7FnzNoK07fee4hTH4o6efvrqo9bcz2qgn4rdUfz8/NLX2vtIj1NcUOAebj4Wf+yy
8ycGCQF/DrGO/F01/rLL4tmtxEbqvbvwKXwyUG9RGK27LS2CXXr/77XjOwrr6uoiMQZ5puPng3B+
1Zgx9CIq2jTFfUUQXrCYmtlWIcvLebSsbxlPIi7hwG/P4sJ4J44bZun9Tcz5/KBfvwsF5AlNG+RQ
f7Qp67zNDc3XrIdgQ/DZkaOG/DmYtnX8cMNX2NP1mYdzODo54Jd/X4Dv2+fqpbnEdMNIocG1+a3y
++Vi61rQZO0gTHtv6u5VELNpHi4IfXsX0wIM2ZtKQkeUdB+NONpeI17KWF8QUIHegG649dm2LFla
vyCifOH1mduFHLjCAHvzY6qI23BIXDV+y3zd6aA9eyqz6rap7aG3kColaxiMhxyl+b8/FACNPy8o
+xIYGThYHPavBa644AN4Axr3rYSyLcNesSvqbdIwMrX90S6N+wGwlLGsKQTCbO2nq8HYEBSAil+N
DoqMD2uRIvgi+8l0kMhySJRepBd/TnF9i7NVnbFdfHiMdttVYT4WI2NWZrSdTeEjUQoKe71bZKqr
BgxQjA2wvNp7EC2CV5YtTKlxvCusJ0nhqAypJluUOoGC0zGCaQbIzmoPnbfOslOhsqe7swf8JXko
fqZM8Swy/x7VcxA55Yv1yDw5eJZ/5sQx/5ieg9YdGVel5Mtvc3aN0pm8bUGoCW2C8I6EdTquBoBt
GTWW7ee7Xn6A7ejj4UTAKMbbPt6O0kVFalLzxg/65PgVXYGHMAS1tm7LdwK3BARV6ntVrbpq1Wc/
EtLXtFUc73xoeoNTfk/+x/qtsJZIOVDSqTjBJlr8JFnXiYEX9qxH50z8EWirJF970q6TnBToc/Ge
j6sYp4jwicPBwo2ZHPpoQdha3z3Ihitjt5B+5MF60lZaWdkyvCtvF/qfQraGZqDxPUryuiPAmep3
7ibZUgPMqzwo1b3cuR6dxB65KJrTjCSio5XB51u06KjaZeY5zB9AWeo+CSSOj7/qPfgSaxZ4352y
balxOndQttiP2YEM6SUo9/JZeQ38bR8BEHRqfav1NDscMTrJ04KfOgQ400UWIjHHBkcG/K1+5rtH
dkNUu4Zvehnwd8vPFoRXdRU3R6lZxITdd4cIXznR8uqm/XareW4FMv9Rjua/31ce5XCph8s6e5Fl
19AWsrZH3hLS1jQX4oP0mGhHvXAzJDELCdOSaDdk2/TLir46koIn8i2XY29XO+uYqRvKRSQPer4P
B6di7tQvu5O1JNyxDdc+LBhizmS3IbmbKknexbrDzafpW2jYGbGo5pY8CNhuRrXKOaQTQK1upMgx
ATOGT3W+NIKlET74nRsUbuutq8gRM0dG0JHFD810V7CtBOCU9a2J/a8dX/rxpdZLDDRv3vASNGe+
H352NKAUh581JAX4pwnze3Mj8Zhit7I6V8hg+SOB5euD+xBh4pqeKRssZZvS/GUPSxesTj0CEl/d
+8k+y+5FzVUE16KTRgsIjxQZApU7qq7snRS0vk/FsGjRYo7i0ctPBc+I59bJsmVigxQjIO1txi9X
bAfbIkaeb1saHnAqb/nB7O975edY8WE3wXTypMXAawd3TEz4meg7meBp1pNhEb72DxFHRFIJ4kXU
r3XD5qcc08MId2G9M/3X1lwW0UoynzzO+Yz+tCOW6gzR8QSPTDtMxr5Sxk8cGas4bFdetfMZi/ZO
li8zTJodxMx1zRpdawdx2OfSY2W4i4gahx6SVZ/C5liRvS1Mt45eczlyvZ9Q5M0SBsKvocj+XuU1
tZL7TZWP5x5hWF6cjeqio6cJPRF1z1uCXE26k0y77NeWskmhPCRvJh0z0zHKrwDhOrp+jdVwCg5S
splYDf+9NfylIQ1MlmYOSVkygEZ1rsl/2e9CVU77KOvG85CeRmlVgmwmjKB89v1NPJEu3TOwIolt
ZZavU/5jak8yN+qN93Cl75xb8whewBxbeGVwzVzVnXHX1akRlOO5mbCEbIfuHLambVhnwX/2UPR0
6qIMbsSv/1l+zy+KocoEe8yPbyHOLx9cVgUhE8TOO+iHZpE9xEjuy0N2au493cnfGI06/iHcREf/
PAZs42vrjCt37z9PP//96dX5wHt9hyDERlsG5h/4/PWBuEWIPXaSuFd1/bGJifpATV3MUZW9UzSq
m6IqTH1gV6RKBsGpSwXIw9LOmLy1OhROnEOjUpVHsGGvqt9/hEO1lxSa4XK9lEP/p1JpL2SQkavF
lkG/dRjXEQOHyoIRGU4vYjIeIuRlgSZsSmU4R3n2gzRIt2mSxZRmi9yfHsO0c5vZZScml0wL3w3p
+d/XgLnYXy4C6fBzeWvB6/zjBD1kUMnUTt7JQn7uimGbFG99Q6qEqycfoQSeS/us+sKVRgM9pbEU
JYoTr951vejAFLNHdD0SGRyh0xOVGtFihALSYp8ZWd4MAvW8oXmly7AQ689sbDaTHxNVfABnTCB9
cozOUcZmXga7yqAuEAs3gIbqxdhF8E30JsD7fO2fMEHKiIiigzmgLhtLJ0NsqilfGVTaScmcDp1f
Y4S2ojTuNBZuhdkYHQXiaN+e+nuBZTfRB1dgajJgBC84W4rpq5VvZWQcgintA916MgvOfAziDckO
5Q8t3OcmGdzTRpA5iUY0tKwKBeGipomD4rY1+Yogitbxcll4+kJphn1g5YdSDp/HEBdKEIV2yWHO
qgHYeeVCbygjBAltamV341sTtD8n04l9e9BzSFHjeqBkiPGhmTUjKoFHMV2UBOfFWGam4kvHhU4w
1yKT31SPhBrZwfG3VqZuJ5ED0zKOLKdDl+toZCwx3RaGBzEGm7cULWXxqLdECsMZMrJzr/0YFURC
WbxQR8URIHpO+Wep1ragoTokW1yY3abBszCsBdnjfFZtJekRpQqjhycebddM7xRlHfVEuEtPXSQ4
VizbQassa5EDKvmLFb7vIh3sCv6panRrNSXVRuUSIAaOo+nsq7BdhQ50MZgs0mE3EQaYloG3AhDg
xh3+t6fcEjUd2peM/uJ6JBwMkhf5sdfs25R7oeFQmUBc0Nb59C5RMsR57SjcsVK51Ah9h/ElqEyL
oMfdjPGdd5zr9caS8JDKmBMJIrnusshZlTNXoMsR2xVO75yg+oTbYdvkGR4Dd/AvY4YoUng1IeD9
+zL80eFh0eUEIjN5xB6Nou/33Uaq+jyaogLlxRNoXAKKsM4isUOK6v77ha7BXxyXNXJCaErTSYLK
cu3cFUxxDA2TludBvYDQailKNjykjM3xLekP2ZdbL/3VsJuzYJ4fkwOxpkBnb2He/lAgfL8NnSHl
rCiafZe/f+BolPRy0rXuoVnMod2q8yN1ejqs75yhbgwV/mzfzB/5l9e6bihZsWYUYjE+7J5eDofw
7q22f5BmvYqdZ/cV1O3aue/tG+fl7/Pwb3cTL4oXDnnPdw1xjXhOROboypCPD7G9OCxr5xS6d91O
36w+bHe/dZyLtkmc+3H9dblVWf3RFplfGXEHFQNSiz+UsnGqCZNE5/VhcTj8qJ3NZG/ubNt1iSCf
xx33u5vjjusH5+oFr65vI5t9k9R6/pAy1koPd7M3a8Yp36K+qn/WQ6R9s0iAg1Dp1l8TlZhHmk3Y
NPIOgyVrERLLoIe5m3BcFIgcoFUAC4GYmrUOgV4c1BkM5wKLUOjVEpRZBJcSl7Eqn5P+HaxwZ15G
q8SK9QSaTWP5ScLxFGvjW8VyV05vqX4ZsalEIinKBaSz9mcVfVjBV5g8QB1ndMsG1narfz+giqb9
MQST+JgWZnHmRzikzPky/FKBjWOuTkXUkHraKYi/WZNNc5uWZ0PnGEAJMmTCxau6nd8mD5WgPgqn
vH+P5OY+hR+Z4mJts2A1Wb0j4QsL8a/BDi27z0z7qJCa9FrMUTbe5ENwVsTocCiLXRt9tcFXIgVU
UKB+wM2lAKGCFgkGnR5zLoNKYs1hFjRjvig1Wq5crkZs137dA2hb591J0wJHEd77Unhj0B6Rj5cN
yknINdsaVdImIwai1YNs3re4qfJyhaSFrV3GH4c9FyuAALB+yuEhKfoMxUJXyKw3R0jQVSNsEQYh
VQqcpCfpIAp7V2+ldafss6k99r51L5tnRRMOhVNi4JIEh8tTWTgMFNsv6TjFxbkYCo77r+kzULuL
grGLk9o6QebUEkDrleGaKuhciP1PP/IOmnonsYsiRKH8diShE2192+E88L0RqsNbynEyo/XLxxkU
ZRty4pWyYad15dKXi32in41sWFnhWVd3tSLSx/bvp6HcRBF5aVrrpu9JwzsYzF3VvsjNu1hXaIGe
Q5jvqtzdVyIgNxB7g/euCPouqeVNHlMIR9p7MFj2yMxdz9aTFa/0+FMz37lNpEdUFNNek56SsaGC
4Z2otOecqk8zW+K7EVpnJKus1Gzd7NaID6nIeDWMGwM2UbFYDfIhTn9i2pCrJy8E7nOoizufQbuv
vijWR8qXWAjUPHXCHQGGkICl3nzRG981uGc4tHfGTyC0dgZkJ9Axa/ndPta7F61/bqZzbNTnENxf
j6FDL+4FsK85gkFVgadei7PdTqGh6u17bzcNzKIekJsCDPOcSf1oJcBc0wZJ7iooIKkNL5JFhaLR
S5DC56zjFhO2uIxXSZg9hhmCEr2iwNmro2AP3FpqKq1QEyIPHmlgCK440RuDrSSF4hp8xEvXxrtK
VRaxv+wNSCgHg7RPMW7OU/ieQoIUsixycinclZPsZOkyrXP6DBRgHMMb/pkftencVJsqEteaXrnq
sMZ21dIzoujt82ZNH/MoiGfVCo6Jl23S5kPAekyO69CXi7L4gXTA6fKN0t5Xg7YQeAy0IXNJO1rI
8eR2gbeVQsvNUloqqCtAi6fl0CH0UfBvVC/NNA0MY84hyxrNyVCm8WVwwE8Kk2tNL9JoHM3kxKqX
G7/aJ2iVdNVA1foOb0w8lCMzc57noCMO0ccl0CAs/hizn2WYLipP5WE/KrX2/wg7r+XGlS5LPxEi
4M0tHD0pUqTcDaJUouC9x9P3h5q56P4nYjpOleqIEkkQQGbuXHsZuzN1wjNy6mpYTToCx8IzwI0a
FfMabt/qrUaEKOrXMEpf09hwq76wJ3Fw8qB3LSHfphat7XncdAK+Bvgll0RLB1/MYrYAzZ4Yty75
HUzsiOGKjgZNhAk0a0mgQFIZFuR5mKY/jj7Uxd2oNa4wb6z0MPQQH/Sez7js5hE7nH4AEoUX1p87
ZLBwuXYhBJ0Ihwsz2kfmLVauET5USy695TIeS5VkW/ITmDVGSyiVmDcK2Lta+x7Xndw6yMl7g2Py
krFR2Y3p63r/iuHgMmgRqvhaWeMY8LoMpMB11I3Fn9HI7aR8mEWwiyT1BM/yQ65pXluIyRqnkPTr
ILe/uRQfZavGoon7OdX2edx6eUVy7bPB/DjOXzjEYk5tXRF/G+tvFeys+deUTw0Av0azNlWzwxTs
NTPd5M3ipMieKhEzZjY1cyJjB8lQoYVqrHgc/p0CPK2Rb38QCDgqMXFtbr7GSbyt1HEnjdM2FXDk
WhB+C/WhtGIQbRgeBSpkmOwFgJLcIcfI3WTSdhPqxrb2rOQLyNGw80QGDTEeg4SDyqJ8xkq5MZnO
TBTTeHVXinIwS+1QBH8kEzckZSuTEIQ3vHivdOGEx6sNDXQcGVjIP8uBwSsehegx5YQNct/HyJlL
0WD7uhmHGJ9AzUuNys4jOJywogp12aYl/0YbnezKFslCMPixZDmsfVlpEMajALMt7CDjTalnJ6mt
16SVyfhrMTMkDaaI4q4b0t3Y/RWL19hKfcVobsOsHKbmoxnjTRtiK5O9Z3WMfSyuYhkEk/yujclB
b+fTlEu4kh5yjMcMtBIGMjJl9pr51i6khXVE0ASscSNUlbSwDfnWsiHti2MMjiSSADMwsBlFH8V8
LoBEJcIbYuKlJwOGLCKzIX/ITbdVFPIOEumgauFtaRZ/iOpvBE6XEUEijgAhiuQFNydQsEloEMwo
1rsEK0pojTepUFlmuYgSikT4QDDPOlk9aoOvJK9z+rJI7ZdWvjfywiK1tatuchscewwgQajIbGkv
Q2AYtsD6W7OuhBKqRy5NEYdHHN1A6wJiywiOZxNu1qduDxH8s7d+p+Zd145GF58bPbpOVf1QiHBO
W0wRBob9bHoNr6ppyAa7jSnHHpK/KETjJhVuCDIwludksnxpUJykBuXgl7G+3xTdeBiy/CQYxGun
L0EGYBPc+8jaTVPutmm+X2jB1NVxkPdSgXvi4KkFoS9NCgDQeTIdmyI3XLWBLTfErpQljhpFThav
vmvc7IDY5Vmf9E0anCVKnmzK9mZVEX67CVNuwmB8M+IEfXLkmjXcOqs6tTTBiXhIIAeUk2hL7blT
tZOqOkGXnuUURk75XWXHCrv121h1l5Eotu5jkraEsGxiBTt5mAcZMiyRAAatcfroLgsg4DM9xSCg
OtE3cTdf8mmXFWdVAu9HPzR4Mvpr6S1UcK4+T1FAS+WSjZ9R5YvFGytRMr2XXfSilzFMwMqX157V
mkOZM7lp72JyjhpysgBI1JYWccUqJRJmZxnbtsKSZzsnf/XsW4Zvq2PTa87XMTolLO90vVOh3QTK
i9mDMmOjocTFbpCXfRumdt9anlnX4DwTdJIViqHBhySXmx21CGuJdaAH9xIPzbEssn1lzXcBl5sM
O250kO07lJ+5WzZqhVOkBhon2j31etaLrqFVW6O7THh/K+VrNbFuITsfDUepfoVsomx9NbJDrEvO
0sq39D4PLD+aP9eWmzYgYRasOj31gkj0oijxU0H3Go2qQ/ibx2BiI7NnDNhTH/NI2TUN9tZasMf+
xtWBQBT9YkAPycOOTzRzzmVnArFaZAH1VIa7b4m37BBHRyhPtEVRJOGVobROh0a15rTEAneL3iJs
BR1K4cPSYAobT5efYvWVCtNBFJqzwKnto10ItizKo60VaFP/huKHbMxQZVVn/pRj9Zno5LppfqfQ
TXSiAiFy6ix6YXeDYteUdnGDqnEs3WX5CqIX7rNhOZnyj9ApNhY7rDAfYjT59Vicc3UGcwOWU3YS
VGFl+TMguVVf09zRlg2tls4NBUzAV6sKinO1fJRqfqpE9V0qtn0m/kaWeNTGer+k8laNyvW+neP4
xAThFd3J4tyNi6eIb8tyFkcKAWrRgmkz106JjpSDgfIhKjNq+GxbB/GlG19S81LMx2kWXIrQXD8t
5YmOO0v3BevW8XsQCMo6ViYsXrYww4QqVqcFY7zPC87TmBzKb1n4UhY4djMHYhIhF49J3ZVfRRLh
kYLUoKTdajlB9ZbU22Xu/TA9SwLxGLT1Moq1pLMOw6S9gqE4Uy3aNeygkO2XYj1W+Q1yrmrEg1Lc
kvNVa++19czk8Dg1rJqkscmhBVisbirlqySUrLNQQw7BwaygBGsUuSyiUOddU3stl9gp5Y+lmdyp
/FhgAcdU4nH3oVTIwKAQR9Fvavwk4UeNLOhYgjin2RvgFAt64ix4FzcV2ze2wHXBFudnCJFYJ0Fi
82HcfnrJWxijwuAaxkGwjr212HMReayJhCqUtNYeMxslLJOa0o1JhO8tWn7UEIMhu6AJiOB1tngk
zOW/XWCxnBX3XpTwGYQFR5CoGTf7uBrdGAdJ6TfNE3ZXx4wyrRm+zfDP1A6uNV3SmCo23xDU4kyS
YatD5cTsJKrHVBFEFo+OiTNB+TNxf5XZcGyNTRfGB0NIPPY+th5uxuZUxpmbI5s22nwTE7qRAkGP
KdEsmH5bir/eCXN2qWNcY7EnjW0VpDpuXEVryR+RyUvQzkpW+MPCZZS8Ufhc/Y3oio3Le9ET8Amf
Gx4m9VCz6WMoMqO115jtrHWzR/mpULXpQ0SJqIzv2dprkuaDJV+5NNnQ0i+QNoN1JBHjFpN3hSH7
qFrbGSqMRixMnO8sc28Kqpv3+Do1yo+hBxs9ps7Qx5MkBI/iOuHwbzBwK7tIrRfw2k/KIH8UcU3Q
1VdZBoMUcYV6anK7zbWJiXuAEQHpqMIO1agS30TKniOsHzTKQ7VsbTPD17Gijs00PDxzlcg3yW2p
fFqr9+M0cRL80ecl8/o58YRl+TGQDWjFIVB1ZtL+ppIqp7Vkz6mIm9mL1o36Imur7j08jWK2MasH
IZPz+nmVB8KGn0kQ7CrEyVK2tdxL+scQ90c9EXd6Wb7UUsrqr9Eu4RjzunqJW/KjwGMgc7t6QHrd
HJIgpjEYYHTLGrz5jqsIf0qZpZOiJtuJgIbxY9A712orAHjVj7v2zSLcttfkYzD0LuZsBrZOOXJ3
Jcdkpqj24fjJpKuju4WcIyAR6cIPqHWnpny2E33cSWKUSe9t3nqh8AM25PXcmjVrP28PykMzedRP
FoiAVv4V8JPELmJtNwYcecXyqDCgTa9uXw2rdtZpqJz+FqWB3mMg+Sl3GBzrhvuFnESgfuUozfTc
jfwBs4hswbT5qqhxMkZyUlF2WMu2WEJPqr+EzqlN3EO1aF8mNChAWvrV8k5jMlTK3bCAl+AgNMR3
WSKXFkOSJtCPUQcAk0i+siSbcOhe9ZLHsQiIKaaqEL+nodtYbYe3qKPjXVyF5mfTHK2mPJgy9F7L
2GDsv7QlaFKx/8krYyONg50uwAPD6Jps45ScxWOAwybNn4lmHiCfveL/crW67z4wv1o9fwipieJA
g4/ELvlozehIGqTDdX42zcwjHOFSluSklvK7agSHSEQZIm0BoV9G/IQtJlDwNLaWVBu8l5TJ27mv
Nw0hk8Ic4XSQbBNhE9C0yajrIcB5TfwZA5FgLU9EAbC1GOxTGV1swYUJwHnG6aygpIrqzEcms2WK
9jRm29CQ/445JXxr7OeUem5ORVdb2l3TGzfFgGkxMnmFVJ/x3qpwXKLdrGtYjoXxXrbI0NIIhRHl
c4hKZgxwrO71hzrp+8AgK7LXN4aR4+nKRDX2OLNiS5dsgTLZm1CaLj8691ADSJNWg281jaPSfxej
4WrGxwZDv8iS38R5OsGOmZS9sKcpbadQUlLQhS5PXaPmldUkc8NF90ZJuVjiSYPdG5ysyU17trgo
arSMzDx9dOn1iUG+ncpN0X7xdaR5V7zNZQ/LAv+nmXBKRTjNzbhrZmXXpdGHl+OjQ/7lWY4W8KoM
OytYK3Xroot3Jz33b6KOJG2iJghGb1jEY27iliJrjmCA2qAvQl7GCZ3XesMaYMTW195ojgpc1dYy
Lq1Y/KYd2cwsVuprKPV0TDv8LFqVZhnTgjhvevFHwxEzVh3T6rdJBrHBGF15BouycH2CxtJJnhX5
BUcjWPJnJYt2on9I0mXKMKyJrlKnf6ntXWgYKcM3jT3fSExXSjtCJpDSDSUh4rciMF9SETWG/FEq
hj0wG8fYlpuGLxV/g3Gk3jE3gx7u4r/j9DJKZNH7WX7Mu7dmjjdK96FPxyK3tl3yJpiqM+rTbqLz
jK6JToA756XLrpXmBsMtJqMLIIc9hrwrxIMqYEGoa1h/fkiEww+lNxfhthiBsSBbJBH+IZns62Xm
S7N6IAXorg6oZS+JQkBHn+6qRKcQsBiYr8EKvgkA3gB2MrPXECUbs1k2OhPXuEvNxVmRjLnoD3Nh
4lU+uEM2vsTE5lk/s4G7CH3MKfo7Fj8qFku9BNfe0im7QlRIpienN6MtvdWnFs8hO64xM1HIcVuk
04z/VmQM/mSkHyP1+jCHlKeNranSXU2uSpb8mcdxW3SgzjKZ50xrK+cJDVzW5PtwnSZkvHbUiHxJ
+mzjOEG4uq5M9I74dhl7E1N6R0CmAUCgr13wXVOEH3O56hHstFA5F/PA7LAQxawBJgM3ArR+zOXC
WZHtQNHsBcJNEVqusaxjWroOsI5EI/Ni6zaLqzDIROuqgev3JlU7xyFkxqbA1rnKryk4nV1xRgyY
S6bszwhwe8zgrVgnKoWRKbbbdDBBo2qniSc/EQ7KyJLVWox7xS9r5aQjJRDy61TDEAXiSAHaV/PO
SrsYavU2bLM23Obw34gLBEk3J9tKJTdsyktOmR3JpyXSnT6MN5UxbLRyDYpBSRgbR/ZL2QDjW9W8
ynIFbZ1lPrX4bkCSaeiQrvs3XSTgLiYNd8CUqxGH91gZnMjoH5YQbYomuQ46WYqCP2YdY3NGcodb
RW1B7RJujXnVA3+QK2pC9lMLa4OY+FNbbkrKGcyYw36NqKDggPBmYY46zg+jGC6RRt++XpNYTL+P
FPQo/rfkXvzvf2aNl2/YI7a/fvvNv75gn0Y6ud21JU5x2cQ2RGOIu2xSbX+3u+/u9936L3/xunPv
Nx/XBHv9wQ0IEA8KvuNni83X2uFXeTrPSFz+3YUePwgJaSfLkCfxtMi17zdyDG88Bp/ZHrY7e7Jv
/Gxae2K33Nnxa3x97uzb+sXHwmN383nKbrerN+tP+Y/3Dty7fect+J+nz9bPZq2w7TvvHts7fDLW
w7rf12O87fjxYT3+9dGdv36mO4e3Pocf8rbrcfFjm1/kj78+9u/91kPjrdYX4Yn3xK18LDe2ySW+
cpL+acI4IcC0Pp9rffL6Vje+8uk49Btf13O1fuHVYVLYd/LieR+bA/s/D62nZn310IPrsL4fh4TA
xOGF1oNDWubvbuVm/RR8A3sdSnWJ8uzOmeUYdvF6ivkwfFxek1fFEuRuF/6qYpt24qm8NhewwxuX
mj/hAZ2W6nydTqV9Wk2hTxVYcnQqdrjAHFYxU3kSzgHpzO/PJ+dlsO0bvqz2esi24Gx2No9yuewn
qbg3vhX4nHzc5+3Jp37mznoBn08u3PPp24J34/pyelxOpz9tOa1cdf9250ztOFqfQ68fa2Pb5qnr
x80dm+fudr6B/ejpciEL935ZL5j07yTd/53K5+4vdwq30e1muutvr8/lfHFz8ML/7qHb87Ye4I1D
Wy8I96rH8a1Xh3dBxGfvEvf23KxPZihcbvfNerfcNrZ93HBPRu5gPyOuB4e5PmnDX16Re/7fK/D4
esMF63W9rVeVX+OVvfVbHruhUHLWa8hbr53e//scHuYBjmgXrMNnx9FxYm5PbqT1wq0f6N/NzQ2y
KZ3bv5M5XnMhucYYrEfda1xM9A4GJH+jN0GinJJL0tFJK45GzS7Im6qLjkt0QfNVrN2iazfCkrsi
OGwfoJgJT2YOV5F1rMt7hWocd5yiu+U6vnR0Twb1NhoJaYrAC4DQC56rRl7s6rjyS8lwXMXOEk/T
8QBQF9iPo01a3CbCLavIxT2LZyK9deLE8mHYUMNdJSztoQJ8YyKcLWub6SgqxYV1h8Qj3j1BLToz
lbc5ACb75ukZ1TRlGuoOHXu8uPOLGFtX2h3iZLgyR6XR58u1YpcOGTvHy+pEXwV0XNjJJyCqhbhP
cqr99pr1sdsUr0p1+8eYjNCqNHB5qHF1NBgiYvF4dJXlizggp8HR38C3vrGC85L9GiN8nmbaJBBS
pz8N5OGG/cRjrADY6J91SJHytnWX9LVXMz8dM1hNo7i9UQVvmu45qn+zFQskikyeBHpHxKKlgx8l
7WEMtbdCKbZxD1JbkpKJI+mS36VUc/VIdkZKKTFCABa9NsMzDaEigRanzeSbwvRtLMiJA4XcufnE
b54W8imWBrquUL6P7NaaRKDv9lcpm3M8pD7RXk4sBq6+15cvYdGhZGWcJ19aJm+Ue2eNyxTVwC+X
zo7MLdzyMY9tbONs4t1A5s6GtivSm8x2zARFqNunmIKq0ONae01ze6OK38mT5dSC8p3OtwUJukic
pCUADQWRaxAiUMNfbRTMsN9086BA5Y8omCI77I5t/lfI8eTvSKiLA6dfVIyfu11am34OuiBSCln6
i7xsZQy3tdXEVSFgRdtVmeImVHr1tB1n+rUD4j9tJgWtd2t23cls+TPpHJX4Di2MezYjhoyedhzb
/SlJIE2twQsMjkipj4EuYQ2Yn2rd3Mm0rEborPrUu2QaGsm9H0R1owC368l5ESk3ITsP7WsFJtmw
iS2TFzOXvYFNpNzKXt9hT07ZO18L66gOe1rhe7NPPIPmrWieJ+xcoakPyQ0A/xiSmgbyshUUfVtr
8FPFAh5yDBUZ2kOZUrxkw8/UxLg8lFz67QD4X6z4XHVemvEgD9uuPaQUjnLcvuDSswkl6ygv2qmJ
ibZtcOahhdITQAa37aGhhEsl7WZNuLowWsM6zdgGCscV/VqRr0WnvzyTndfJjPYivGQTbGg2mHUp
HETumBUnxRCIV/xWcakr85medONmnemVCT4xqiE1dr2eYvWdA04rYoiaaBd06GNBURPZU/i2V7o/
8aC8Wkp1IkMPtmwmgskwhUlh8BJhGBNP6oGyypkxajB6jYtLDwpnG42CXQ5Ve2nZuOvaXq6uSvmG
KnMjdUR1L4W7CNZp5rcppO1ZTbygZs/UkHUeDYdSm3x8GU5BTlcPD3e2SK9JjSnorNzD1E9qw2nn
gmAINhombMJJehkq5W0JV3oC2ZLsWmcZ8je+hEqLx5H1UPleI6K0xFhvGqpj6bdN+pqo8pGtODku
BmMv8rR5stP0Q6W9Io+Bl5KsJlr4CmffZvSJHiAJtIc14r1LGnOKKWQjV8TvQfyU3YlcS3Pfgyt2
WMUKzI56he1ZvoalYfvWG8qjFH8sLXRkufd19VTjT8B8p8RvJZgfiGojUAt6K398QEGeI5VQvjv9
gJfhPL/Lc+EoFlPj02Rrb6AQoBNsd9EzbF614G+XKPY8vWvIZirzUGctwPNnLRAHtwz++A/8/zY7
L6uwcaSMDd6tKqP6ts5IW+2R3qMm7yPL4w6yDZHPz2xFAmArrTkcsj2TG9JAHa+FdFMDzjVFwfYW
fAdpNeAhQUFmL7j68qpEpXfNgHwr5u4Wk9nRKLyRfgz7stnCB26AjlIdiw5hKJSiJH5t0C2tTE7D
/Iitrw5zAbA7p58mR+8wucs2ZGsiRGHrBhs2JmFPyqnRl7/pc6xxvUMpkoyHKPxJJIX8h2tr7iFr
mJBLmujahPltBWODCNNp6xmssOYaP/MPiQAEWOZ9gxHJFM5bUcOaW1X84Sv4FhdfmBAGUHKZf7Ek
VX1tASXmXXxJ+URIMCDpQ7SQ7xuqoH6fB3aa+9Of/mWp7e4rA3525y1JvLiI/bbf7XfoG655CzzA
6EdyQuo02r8tWWWMe9NLNtad7QZwVwzz+EV6IYHAkU8ak4eD3MClx0QT5LKGmUXP31/C7BUvuLV/
lsTuv+PL+iZsVz3jjlmyp974P1e9wXOl+VnGfoZBj/LZPPdMc17sCy/iNvf179df0CvceuTv39Eu
NvsHsOq2Q2FlP0SczWX+Cw5spW1suUfZE1hvS8WduOt6lTSH6dQAt2qIUoZFeot0+p+aK62mo5NM
6M6yl8zBDmP805mikknxxJ6toO6bEKJb4k3MbPZCChDV+I1ZANnk2kXHnAKzNwhOWdpBjQLjLvtj
MlxDXGtmhlVavsCHEDh5gO3bBMEOghslatDw5CcpfM1H9dipq2f44oj1ahW8fEfq6CnyeCaxjOUj
IZqJ5sFE3zTNDvguXzP6AlVj/hVbeKKshQIdq2z1j2M65i9cYxoP8XQqExVMxHSzEg6U0X9i9GPP
a1ckofcFlz+p8EaAa2BQxgF2GwQ8vTXBRNd3+pRGkhZienIDyFWY+OOqnlkxKlIw5HnwKiXbaap2
gyfcCuSTZv1WYnuYLB+aYJL/FflZRipRpJOwDGckHk9dmV1NuEFS7knN4hkGpVyZojIhngESWKy2
G3BFQn/mm2bQDY9hjfxVyfpc4Jmb7BbNXHQ05IGYtJnIr+kRCY/CeBXqp2pcKgKVsvhXaKyfvq1f
hrm7j+xHRVRbKZ7tWk5eG9zyqgwpagf1Xodk5Cxuri7kj6KzyxT4Pln2bPBmqVvrkKuaRBMCKBt9
k8QAb2gzZUHi9X32EGeaKBpMewRwOMeUqPlqpWT5lvyeBk5v4ow40U7Qpb1RmQj2I78ORt+UL538
G4VI2Rod4kt7o1MFM/1TFPSPIae5rFqOWn5Mk06Dqd4Iu7yl/14RiAYpIqo28vSEkzZZAWyr8jKG
IiXmBA+r9bvwxwCAw3EN7ZMguub4FAfISa1uvjULqWyvRm94LfF7hfYqzMNZQAmoYekmKuNH/l4U
KCuVPL3VfNo0zcnhvhpR7ISgMiTafoRurIWQqYBqEmubyoQyg8OaWn5oqumzkkQ/E7GwosjuERaF
mO4K2gv+tITkehaquLnYRuM1w24nF4B9i3KbVzRKe2YHYN451WAdcd4T/ScudWcKfklWyfLZTSHO
gWI8kpp5gKaGHIOh5wNd8hksOTqMpXIIeuCWKfsoAf8V04sI7pqhMnS1/laj6SrFgZ0K5ifcDSk+
ugpgTl6SZrLEuzi9hlQjUuNkaMbE9jYFP7M6QulRoMV4oY4/R1wwAEiUT4df5nVchVuSnLhn8bdO
qGJMNkWpm5vCWTYQj2of2nStxWyrjWji6g+KMln5MKCP1G9Gv5t1/GBStiP5nR6nETQvk4mYoiq3
6y31pkW/FZvjaVfLw67tkGyo+Vmf3baWXmM5/ZaSwzyTHIpbKXPwwCSbKjSP9EcR0p9Y0180RB95
hkZbRHQ5fQvRvp2e4iLAMNQ/+hBXLRzi6wW2JuMCPG1BXduqXzKVuVCgQIRUxVRljAYNeYRtnW4z
4uDiIeuYgZefMSSo6rRUihPTTKfQ+57i5ViLV7P9Ry6DEpqx9qSFo475BoaPZa1Dh9NHi8gQWTVR
VKxXVjZbiFULbsKlgxlPSi5WZSvRmXQX+DF2wlWSZm0jDyQH1Op+QgcJJaLOafmq6iUJyr0SRB5Q
10btaUlqRYRIcIjJAlEVBiTd1+CR9FcoqfaoPBbxS5S5wss3Ug2Z10/xloVkGitMRJH+wDnaMwXd
raKScKbpXEBsEYK3WrDeF007Rcl8gIOAuzt7dd6SltogO0OzQ3whmtEm7ZsEmiFKGTw1dGb9WRyx
0cNzB5len0m220VMwcGD656BC2usQxRk313GngQXsYaWNLtGWqpC4WKQYcJ2sG7mIn/VYIVmFh5S
Uf5fZBf/ovP+Bz39PzjG/yEt6ypDKNvKWl4qtMQfZbpVsDbpvYpwRaR3uR8sXvKpYvC1ePCra8Ta
OaIeijF7CGxWy2zZjX+r3LZOLwmL7ncBbQGTY5oeoLCZM9PApfR94j8lp0h9vPDiGTPFkNciGiO9
vfMxqGot8FjmVLLHX/7/LGpZ+3+FU7KEdk6GJi4rOkTq/0mingq9aro+y8/yyP4QSkr4RzN+YgFO
SdpjFc/siNcBLmBxAyjF3wC2Inx+JxeGkvuYfaKwV6mTJPY4Q4yyaow+yhnTleXcVz/j6vk6n5QO
3z7D10bKh+dSZy72JqJwNhfDMRVKmS7dyQWmnsq17R6LbNlmgSf7QpiqiFq0hym9x9N6WwnXtsLK
PB42GQkxSlf6eUKbEvdb5knYbV21rQ2iNqEs1TDMotmeCuwdtr3abpeouLcCYHXJLaw86wlyKr8g
iCoFsGAb5ALWdXboXg2RPd2YHSSz36p9tqmHyYlEIOBig1CGTRtzZwzEOZONmdY+hntA6Y2ukM91
DcIKSsWDtAwzkXeCEu6LFsGyVrtG2dHSYobWdeTjDsJZkAnSKYsEOTtGQrR08gZjIUT/BHxcevjb
+NYs4qnrHiUtMWGkLvmZk7fMcmlSVlp4TWj7IGDbLfQqjfI8LsKLVaT7pf/VjB7wndCcatmMCVGi
X30D4qDoq8h3NyqJlwjpn3E06H3MJ8wT+w5fPrqsbfVIDJzK5yje4YnT49fSlre8/aoJUaGpNkGp
muqnVDw7MXZLU39dWOIjcTOpwN7bJNl3TDThsDGXFy3T4cp9dvOjGChZYCRLkh9oDIPwRyvnrbqk
Lt1YC4fUtbGxOqVoeeGjQChM6SKgSdYT8IpNPaduGA+3yCAhAJ1NeRpC4J/5xDwrVSdDwwQJMK6C
VVU0j2j4EtuZEdd+SRWqHWRqRoRVThqt9JFtmYmn2fy0ENLPJAZ37CiUyrfi00DK9+ok2dWIqw/8
DBaEWnnIiGvZehGEZZcqI0R4pHzhYHD1n2YPwxGgRBJPCm86sv0uvkTr2qVcdR13sZDwd2SYpDVo
hTMPj8h49KYCrVGHBHIyxkvIpqeJVo6FAQ2lZk0RzZ0a+SG9rYbNRltHbwNJdPN27v4Xb1Ps4P9T
jsLUpilIynQdJyXp39T33+QTVp3ESVg04kuCmGxmO0t96iISJZpx8Jce0S5c2ANMA6g9LOXc8Yws
vcJdz6ZTuLCcUMtbNvmc6e98pUmlAn5DKWAP4Zg3Mdl2HwzJ5I7n1nvGvtryuYuj1/5ZXcL+a34k
ldt1/zIEChuRvOoBbqLYw1BQ/Uq/tRfhGDyYjADEsWZ5N+4EJ0BQAnuEqAuW+dHTvoXFS11zwZEh
wLVxttXfCbsGCs0v7bu+WR8rOmbtOmtnYd0mbuuzcWjghICA3hVfQb9gsUOGxYxHhF3AQDiPGHsS
gvuB5Kt8U3/pvjy097J39T8Wa8/vcucmjffBTngzHuZPoNjyLkLFMXtse1axJgnzdOhhH2VQs3fC
H+FJNdliUpDsAWWIk4cLkWDfNNj5fURoxIIH4Tp0Eb3PyNuZLC2G0YCtBVbpnGvMc0tXAOv5Gi4N
DiYGWC60Whu5KvkRK1/kapyD0IW/2BzSE2OveoWGaFH7v+lv3ev0nV2ai/xHJfDx1ziU1/hL/sze
hYfwVR+PPaUZWv2Ldu3yjXSlK2gyb1xbKFJfLef2tXyX4Dl5yeSW91B1xA5Jqt2c68EWQRaxzcTT
YliFh+OFnZ3Yvq5w5eQMX8Je2QPsgrvCfIHGrCZOJPs1xZk9fdJCMx2C7qnFSYUJO1satrnE9LRd
kxW4A3E5hmhDD+0vm47qOgdud2vJzBwc601Eawno5c+kZJS2F4K72MIXpIext9tP8YdpUsaV4WJd
096BrE2lo49QZvyYtg3wKzJ0V8YaydUlmGwHgsxN4DXTL77rD7Z5xLnEL6iiKnuZoVq7C8tH44xw
jyDYd86KrN1BYbbs62N4oi8sAtOvsR+PPOib7/k9ehNOxt48oAwuL+ZH86Z/VGcZp0uT7zkZxm75
VCD3g/AUTtuel5/5Fj2jR+OXB9y8FCpEaFvkKSUQ62yUy6xtwaG+Yx6a/g0v5bcO7YAAQS4Mtn0Z
gClPgDPpoCBKJW8gMq11cFOKaow5/xf55X+mDKK0X+cM5OCmRkKlaa3a0P82Z6ARL3U9yMUX+Mbh
LaZz8EoVoO7nt2A/3jqcX//KDNH/Iuy8lhvHknb7RIiAN7eEoSdFinK8QcjCe4+nPws1/4noru7o
6qkpQ0kkCAJ7Z+bnVumb+I4kONn1G3xcnHbesgzTuPeVzaXPNTTdFNfCJMqur/0pelXe8DjlFPx3
daP/0zyBw8WuG4cC5GGkhP/9cId5jpMui8VDKP4oCnIZ9pTmOqF57kW2hSR1oH87acPRsVk3gd0H
gxPnopv34tGvv4dc3pEdxVYK6ZTWc8zuej3CtNYhViQEnoEe4Uw89IvybXAC7CkmulI0QTJWxBOz
is6R+nhbp9k2jsBhiqOcquC/rHG4UCK6L+KdCikyMNtNJ+wFzDdVAdLflC4Bx5b4+iMiy8qH3QTM
5OtMVaEjZzTMoraZkJkkw3fq3zG4+e8T90tN/HvZqysKeRloI3X8sv5+4jTaSFnt8PsZ9QkvNxWt
u9NAI6aQwSblE4+8RVPfwwgMiy3OALslkjnV3mhSwm5AJAhlAdX2fx8V4sx/+0B1/KGQjPDB4orx
9+OKq1TKMmUYDiE5132Ik09vTSttoTZWOjtVtvCxrOyhjJTX/MCulgnivQuI/nasTSAqKxgzX13+
UA/fxej4ve+Wk+7KEbG74jcMSdQZz3LBZCBOPKmoWfhOi35ylMxrkUHffQ7xm2SV7gHVaFmbybI1
sVgrAarzoIIB1zO2uqHlGbJXMSYUZE63MOP8jDFxSBKhP6p2Nl6XX357FvGFnTVmCjXb7SAohypP
bdjJw0y4odk/GbGIq0/03KeopxIwBqORvayAewUJW1NUV8+/s+kpMF/K/CbLiVtDxS+G9FgtWqFM
eLEM8LVGDa8aLMryFUVKS0JTy54Zm5+1UbutUZwD1Pie5zkfx+V35tvwDxzvzK87j/DAnT8VT7aP
9+O5WHmT6x35hqN35KGjxxeXfzgeVqM85vEd/HK84rQ8qO+ad3MindpmEHw88p3/99+S9TDCa+AZ
sAsut/flGfjaOVUP4RdPVJx4hKdvt8uzAorf+Y8DPd6tBSXn5/jfr9e+exzenX8u386fZ052+sWf
isxbOUKmuJO1HGx4kgmjtiNYu2zf/R0kC9U+kjDKqy5xHrwCX19eipaMF+CNsvqu4Ax6/LzEK4PT
L96pfOV8FFbLwSwZIh+hfebUffBiHx4HAkIe2p4ngV7z2nzF88gO+fA+tvwNGoZ3W/48e5RV9vl+
9u43Oo/VQgFZvv1M0sjyIixV9vL30L5/3HmEo+VfssvIdvnj/usnP5ZvJ0X6LPFx8Qj/usvLYfMz
svvBV5rVXeEzPPJ31f6/57e8+xJoMm7P4PnZ5qY43gdfxOluxYFGPJ1uS/we2h83Dur8oUBUSUiI
5l/RavGQ9UrIHLwFnWQU3gff5G3PPLK8Nd7g8nfQTk4AxI6b9+vx7cICgbey8CMWBsv2BlrP2QBp
//U7mP9CpvAW/J4fgwnCty2ED3B4F+rFwgZZEPoFwecxMHx+X1B+HlmYMJjNAdiTxMDvPASFY7eQ
Cly+BeT+xuOxs1qIHv/7qSs/uPw05Idfz5ctf0AYgEYB/YCvXuFZQDqBDTAuXBk2MkgvcEWW1+QV
OHb+wZPwBPzjf38J+PKa54BQsV7ZEDR4c6uV3BXvQrxUExSDHyEs+pgZ4YS+6xvKtiMyBJj88rUM
oY+RPT+PhEF8K9pFwPgeLXa2UKb7eFPNIlu+v/VvafMTKiIx9MW2ix+yIrjq04TQDGXONKAFLtal
DIDSLmrQt3FKd6MRe0DRA3Q8cYTcRd6ihcdzjS5FSI5wnPv0OzWCyzxwVVAdi9VdNh7K7qcpIGAP
jEjH3jyhqjXbGrsrFc1DCEutjg55tDSo8lM2iufZEO1eWvstZmXqAlX69qS9xDRbwCtpWEHbW8zA
2p9Z62D/Nu6M5YaZ7UWqo9YwPWP4HGQAElj4q162kAVTt6nCax9pLGL5c9UvDuIBmE3twbgmbuta
q8S9BLiZxIq6wab2LdIYT5Rtu/cZLI0lwhQxso2RagWNmW344QtIfZ0+DrIIhY+JGI0HaFXC7BoT
JZJjIQCY2E5PREjL8aFl/KUoOMfHRJtKBjNtZc2oGZEMIJHqb9XoO68ofYy4J3N0RLQik1zUYIqn
i5uIcQIQCRJxST4n1dlEYVxDVIpmBsRYYWalqwx0qv6gXYOu3tcRnGnzJ1CxUl2yT+NRPRUdNaAR
QatkTeiyTV8yIQ8IpNBlJyqIGGJn07L6TMKdU4/tKWRMq6JyzUIS/cyPLnrt0H7lU7jDrIco1eHi
M0sdMjLR1N4r2Y4MJMDqfW4OEkGni/mM2SQ0TbWt8ZHjlvLWJA2icOS7vsTMV9z4AQ5r00yxGWzr
QbFlyXLnYjsr7amVcc0l/XZ63tLkUqNCUbd0tzeyZzi0njSkbhIFT31DGJgACgj8qF+YGzpDARqZ
OeoA5ENc68ReajBaCmPhoZTQAzB9q4oBtRkOgWT4FgyqitaLww/mLV4yVo8B9Jt4HM6FqXzJAiUx
KvkE5SfxZSBbJQCHXExew6cyFHgzhuYqrTiTXIG5zgzKf06IRwxwrIun75Tpuj4e54GK4CtQLLeQ
FulK6Wb3SX7U+agnhsr93CIoEz5y8PMJDWmNr1kihrVXo/kkkX0ouOXIQ0cEnPmHJKd97inb8cBT
RH/bMEfQK6KkUSXIgEnhaYyqz6HDc4CoW8RUWpQ9CwDyEwhLrC53FEPu4mOqyFxO0erKRNQbwGFN
Me1lq3vVxGukcpkjjtTp4FMMB1VpeEFRuWoHzKAMcdtFc75CWD1NnoTJTmU8qV3lwDl5iCH0i6Qa
6NZZbE0bMSgo4LHfdVYL95Ju0HgsIsTG8yto+mrxh1MoXQSl9fwoR0tdgJK8EALloEQlCqLjY8VW
UGJ8N6mbNhS8GWUlZjrLQzWXTl9+ogmW04cue9fDnZ50JOsRS9JNNy15HCdUuPHApFE6lh1KP3TY
oiJxXYdPcwsXqZBXbYJgJrc2kcY5KuPsECni3veTdRNiVWhOsIGwuCgIu0PrJmrc+hEi/UH3EMV6
3Wy4EqIpOmgxwSGwONZuV1teTJRwizmtjquepaSU4dXjmKSuzyRabCzu3rhfzzEkgRSFAQsDlPp5
p8eyF43Tq4p6vDCxnmDebcjVWUkEW6lOWvWdVcPVwKt31UbVtVb0e1bfBO7bvl0ZgrXhXr+YxMzp
TCuUZYkrjNPcA1wuMY5PQP9mqa0nJVkrMvpNxPex/1BM5SpiqhZp9jCGjgh5eGpoExNzlaFfKU0R
wLM7I27TFcaAE5LMcDcgiu43koDJ1V1aeA1L1AV59UF0LGoc45IfVYL0AL96xE+qjqtDB0PaT++S
Xqx76dgU90DD3QzHn9ky3NKoXIUTqa8Usj9Q9DxHQswA/6Lkjw23/CAyTpZqD0+y7TC+BFgE6kRt
KmOEqrk++FnzDrAM05cOR7pPA4oJtp+yQgwoH7QM8ydkmpU1EPP4JAQsyDgqxNYSAEWwsEqi9+ss
OalClqWa7armFGC7KSSkIFGsNbuyeArZYoGUlK5c1aLq1n27bcfY0YxozYCUe/JhAskzwBbkiXCA
slzX5RMK97lqz+gzbb9+Ycc6m4210xkCpLsg4R4lcTI1mT/E/dkIQP98ZaNFgRNKz50JHLkIDrmt
tDA8d1iRWgu1LTEOShd6fih5zcR1yKRVmuBqFO9FbJCVygWD9FNW25NZqh4qTNgI1XmEZNxb2VnE
y2oAscbm4ERqkCtagdsN6ikMGXDwNEVB9HPxErwY/uckTmhmkPXABWzx0gwitCuL7xf+PbBKBwOQ
XDN2teakImMC4GUzqFD3QdUaAPlywWtbjDKZ7pkB8sjw2GF0QJDDTWTuVAFrFKq6lq3POCE6E6NQ
SbxXsA74oo7ro68cNL17U/ZlaUGgARRIq20WYaYfRQz/1VsJP67n8VKcN2II5zl7ThW3R7AEtRrD
S4wfV2bByEC3HDOEBhBJj7kF5psx4sKgNAt5azDeK5AvM3zWR3TVqCIYYm8NK7QjprFzJq/RgOmw
B6pUd4Ssuojxlx5/1USxoLzSRt/pRECZiR1ylmGfTYc2sQCq6Mktol5SlMAyHqwzsKXAHibgYzEw
nYs9IZTWQ02xooOKzN8DQMBcsaBib6h3dJgl5DuGewbwQ81WIjLpV2AbaiEdG5PlGoaMj/FB1EPr
gq/STwdkdraSqLY+cetTh8hoV/Au9krlVU2fykVYCSfGh/DRhME6L39MP3K6RHFavbdLWnDRIqB8
ditjW5dXsCpki4o3+B9zljHX+hxUEVfhiMvkYnKjZNyuKVHfDfA79Yywb3BpyIbMhcVVpg+qku2r
KtnGTb/L4AcpdXSegoNkuMFibnflQv0xUHz0WLebRKBplvrYVQwwG1xHrCqduN0Z4TE6jgvIYCJT
91B1O7n0wtY8VAxw06Te0TcrfuX1AByQ1gi/TH2I9C28PYwhjOBBNhm/xbdEmbjyQXerXN4oPqQ5
1t8oPNYCMC6CHlFOHyvglwBEOwRXCcHVAyVyst7fjsrwtNC1dJwwCiO6Dg36k2xxnZgIfxmNkXgd
hlT6lylFmwE96nLMYM34Re0loV3plWeg8u1R1QbMOmtqGV0HUWayPEywimrpYiAGziQy95h29yXz
cPE2L2oCarA2kgiXP0bo4YTmHiS30b+ncNdamcRQ33+aY5zbEGubxjFLDfKFDr/6dRa10lzNgeKO
M8ISA1ljo/5oIgQnrLPWAKkT93kCI23yNw04bEX9JNUw7Ob+ONfYSjOlNBlNTbBRLMTXSpTxzmny
8TIIKYfnBG9Ax0oYLDJApKzbmOJjkV5LNNgwYD1zCHedHh1ryeBzMNYBoEol9XY3Fds005yAFKMh
IyW4MuDi1vwMrFo9+YJxg940cec2e2g62KIy57cVX5nJ9r7yv4t9BmXLZzenkqpUNCRs61mdr5oU
Ypwmejr386zUECenYy6rRE0nGxFu4tRsi+ZO8l4GWqw8RhBYlyPSmD6nyTZJ7mkmMYYCmaQuioGy
8yB35wDr4NoZpMLBXmUlRsqhxeSmbtyuN17EiILXqEGeBJoSXKuJ89IWHFAnDrmMH7X+rsL0Idi3
bC9ZAyf53FrSuQOdKOZPE+xfGxjotHZOmSXN+s7SuO5ZMKc03KYcXJmQ955DQupwv+wlPIHlfcNV
I6QQcTkHonAcR6oygLAeyZms0pJa3ODiZBeZBVsOEHnsDwNuQUY5crX6u6yETdGUCOZZcKq10d7z
OmAuV24iSwewZ1oA/6Yn+NVUoLcQjwkDC3+vhjW90UR3gHSk13gCYEvcNjhdwlxeWsWAFDurFY9L
5ehTJCTpwj0JHZnQ8LEUDsqyPSozF70ILI0cHEVSHR9yvJM1OLNDEK4N9Ws04Yhwyv1pr6WlrQu4
79SFFy3niX4uFrE+1QUnS3nSUHECxEIqey4OgzZiNegv4BpztOvIwg3JBbDb/F6P0RMTsmtd9Qv1
FJ40C7+aEmjOsiPiLKJmNWdLOjeNhgmu4YwwJHiHTOreS+ZJ87Yr3ysCjKXD5FXaiYlvOj5rTFW7
57k/Zd1RbWE1StgMKJivZCKqcK2IH8d2wLAZqoosryOLalysM2ZAYbkvZo9ggya7V+YW1iPKax+Z
qJC0aKjzizCVsERpJGI6qcErzKcuRg4shq4sK44ITUZtMRkFYsLDZlQUFM6dXWcHEb5EmKvU5CRE
sGup0bNl4dpCZ1DXzYk1R5r8T4F+uasltmS84on3DcEphI78vYx6N/E9fEYdUxHdthfsPkT1FFZe
EX2njXlqp++uGpjdqvs+5hkAzcL6JZwgeWZoyWeu/wSgR0fPHFXbnoFAq8W0vqzKOlUbG0rWhuwk
+TbAx+Nby8Eo++c2f1BhfwgW6HAA7amdLwofSAOf1CIjs3B9fdNp2IGK2kkMTvQwW2Tt4q7HX6RP
s51RYXcV47ORZydI3BdKA2SuoGTzXUJ/kAStV8QHrTsw1193C2eih3dqgICEhIL7orHSzGjPcolK
3DyUyXL+VkgmLOkeVtdFnD4o7aoruze/gBnLxZZA4FISSLifFRTdCLfRYdpkTGR7/MIti+9/VvHX
yY5g6D2TiqDIPMt6Kcv5uCxdgfWMBnKZEjQFWc3JPmaWLFqUCnie+N8ZeJYFRmAwVJkAIyNYONLV
KB/HFHxR3qZL/Bgs6iCXnS7aDzKfzSMcu+VCGEh3poQpaXi0BqBPb92WMsacvNq4RJAaW2m5ARlv
sawJEPGXLsAn0iwdIwhuubeYVeR0E7BQRmTxmFKO2zp8zoetkqFUExUCNyiRrIUD1TypjbZuJCId
r+hNuaW/jS/mAu/Kp/UIz11/GsE0TONuyPETNzEo1rCCB86CbIcCFumQV9oCIL+TdhLEOsOXPdIF
IUlnsEl7dzPX0m5RHuBi45RAq+xc9G0c92nG5KRkw7SGda/JW1MtuRlgM2bse1Ln5gHGLdAKB/ZR
2JUXwAaxBY4rIU24koD4hK4zBwRsw03TBG6rmZzOjSY/m8CBTYrzhxidUwx0Yx0hJSnDogLnOHca
DaSuFD/nVIQKPWGLgO9T0vZ7PqsZjKaxIJ+yBRlEK0S4ew0TqX3YDTi6Ej0G1nxSG5gLusSbieVD
K8iXYUZwU+TrsbZQ2k4/3WhtapQjg9xeicFxJwLlpXZypzHdWz3x9ZG6GRsL25fS0eJ6N0eCq5kd
l90qn3BTQ5LB8Ajb+PnMbCGhEspnpN37VKk3okV1jQbeomLXFQF7//pWj6dEl4+pKh0SGdFhheCG
nCKsHQAXtNfSeJ+Y4XXZVzJhCAgDbapNp45KSLjA/MVz1yvbmMD7Cj/HvdLtoolVED88mCcQeA25
RrwNbhvihd8TcN3ilRHBkmivU/9pWQh70KPUc/6c99uySm6ppVysEFaxmaNxEhDnX+akgA+Eb0Dy
YhA7HcB7F83bbB39aePLW92gI8i/QNWOowiJLCZevjeJgx5Bh+XHQX/Nm3M+Hg2qDMDzZisOjPiK
XL+oNVTLGAI3lnhKIF66PPWYXfhG5YyiE/z4I8dkCC9GT3UK6X9CKIKsZZQXMWeByrw99H7p9ryy
wsjURDZRs9/peApVKoNCQdiO4XjuzZ+y822VSUZd32e5fFVaGuKJzRzrmsUJqaYihm4owO1Qxg3o
3IR5M7tX2w5crdCEEfKSHIGdpAwVMNT6iy4zSEmk4VFjo/WL/pbU7JlWePtvkEz6N1oHdpgWMK0O
p0v9zTE2FAXfZ1ilHLuf4DpvyTg7mYfiVj+LG9X4Ax4s/Rt7TNcM3SLwyFTh2/0dj+ulmIFAPaBT
pRh4LK0bjB2opPjyoZ4x1qbX3oVgyy2bkj34MC8hTOEfjsH6pzOyLGF7jkUuPqCa9evrf8GkgzTu
M6XUsU48Ve/SFvJ81UIhSR/MH7x05lf/p7wptFv0PT8sE41OIwbPfIXBzDMByaBTGMKNOD/3NoHd
+nxmoOFjmiBT7zGHtcV3YxMva49dviBpUtSt5jvJaLe+o0D0gJ5sw90KbjUUxXc6hY7hDkwUgvc4
BZf6o3zMuPX286ZF+8Fgc3gTQHlp3SuI97DsbHizIOAE+o5EWsMNtFGD4UaocpTYxiWIAJ1qdqIS
15kVzuKBuZIG/MlRxa/YkxE7I+HCycf/gx+wtFD/fgeBDUsyRALcTekfZstq6puD2evioSXeMArv
GDttitpLfN4tHbDYngkekTTsIYR5U0XCIxIae1b/GDHwbz6vFolkoiFrcBV/j/VKAvX/wmfIFAoq
yoyekD+us3gN1ByioMxtC6tx61QaKAuaP6DO2r9gzrIokiJEfiGXl/Kbv75qZROzc9z2Ul/dKqGG
YU3nDaKyhRZqNz+lvHizyohZkrPxy/2VQQ/Nodoh34vqb8x4VMhu5TTDiMVerVzkX9+Y7jjTPJHe
Uj3K7FJG9zSDXcdWYxIiEZ37QX4KxwxB15OK915b6nc/IPeNcKGb2gjnltJbhDEECxNVFQrCZUCP
PYwwN1d0YqipxHUpTg+5L9EoTMY9yUqvr0JX16WNKmR/sMs2/sVyGHqFpIuypSu6bvxuCt7EmRHm
xvwwWyv1kv3gDXrGCfaQXatTu52erVf5BwMQBngP2uf4Gb3X2/zBeIWWscC/PX31e/gG+CA+D++z
DNy0qk6z052UzSp0ardxjIuynjAwWBEk5J/1cwYFCfHONrmF3HIwMetV+wMsIE0rrIWYahJy1t+Z
AcxPI7rgo7xnjc/+4CH9TztyWYY7Z+qaKLP4/W7KXsYIzCYsvI7w4AbEoM86fK6b9tPa8/cflvV/
WeX+9lK/rbQWAFmfDbwULKxjdLd+ZfKUiIvs+Cps26fwu9kMxip4+e/X/acpuESHgj82VkrQLaxf
LMK/rK44VlZFhcnLcSD1lE3OW/JaiUny+pVJvqr/gGDCGxyd1HDfFraR857/4QaUzOXi+W0hkhVD
ZgWQWeH/x2T8yzFI+jQShccxzGf9h4ECXQp2Qjfs+tzu2txznBFMhDrI0W/JvnsiKCW5D9/5Y7Iv
rvGn8YIFFBzL6k5/KH7LrJeX8Ta984Exl9vEKtKfVYCrtblqXyDol8s0dtVurBMigmQ93vDGfqGV
5HVf483wkjjCGiu3DROuE26pELnh702OtRW9bKufmbaqTnLApHatEEmwhxYtnIKn0tV20UN6IlnA
FY6gGNYaEpGHBYhrXaRLum9W0ku+Aci4affx2rxJl247fAjlSr9W+3wHOLavn4aXYqM9qNfye/zG
puJbeVMe1YtyVh7S7/5o7uNreIWXREpy/hxvskfhzXpDUfYSHoWDfFIvw0+KeuvqX4wzAiJUX471
lb8G7/2rfOlRm2LFeQjXyGPSp4Hcxl1zw1zqmNMNHgEiYUnLL+r+aVx3jwBV68AZ9tMeniwKuOsf
rjvx3+6tv37ov1HNJmVmJtW38kP1Xj7cM7faRTqK3a2pvMTM8gqsrXF3jE559xNFD2H/I/eXEaSY
W1DsgO1x3Z3GjXaoPsQ1ht2wcBF/xRdU7claXMMHxXgQ482N/AMzWIErmPykX+azdsMwCXM38slT
MMi9+BI46nrpC9SLupYemcAIFqcDge+ay6bG+9iFP/hNfBL+J9QJ4n4k92p2o4qOCYEEcwVPc8w7
p1eZ9qiQrD2TnxKyV8IQbhladhklwPMYvKmL6hgbxmIk/5rM4bHDbpipJ+XF9KmHmKEsjqPzUZps
qtUViPmbeJHXw7TqP8VsXxBeeGBO/gJ1sKlfevWRqA5/XZ+ljc5geKetfAr9N6TnOOasYsHtziyN
AdIa0U3R20j9cdpwarUbXmCI2Z6bXfgUdeC42h25LTLGAS2JK/KCB/zoopPlr6qdoW7ArFI0vOxz
7y0z7uy7mXa0yoDOrMsOMpMy+jRiJyH0EMurYZnJ7ojTwBrMd8kbz4ZDT2hvT06WjR7spAjrAcAx
3/p4y2yyl5JN00Zj9hHCjRQxv94b0h5hYreXvtjX2PnBcLb6VemPmWCnr/99Jf7pOvxNIOGLuRIF
GQsv4i8KRxHnhX6Vn+Krvxf+oMbQ/6V2l6miyfRUCS9UlN9eS0lNEXg6ITTohwoa3gAAMXP8e3kI
H6AhFs9YE+KW8Cy/J1eMHKVVcyyOlg3nYtXacOBs85a/aK7u5HuVUGPlWH32WGweNbBc6RRtD7Xd
PqUuWiln3JmPM/Ts6wJL2iS2ODAM8if/OgurCKHoH3IezH8pJmUNiaKyVHEypfrfO4UCT77ULLth
X5QUvf17Tq6DKe/rRXBm8tb62U41HzkWci4NL6Wyh9eACBVAU1GumclYEF4t/vkq50WhoWRbWlcg
YBUKaMN/VczIjTO4Bi0jJgZfnYSfcXfKIPMNGhasEP2l8F0Odz1O/aNm4IHR7jTjk0ibQ8TElgbD
JnLnICQKyOR8iUKYIdZTW0m7pqooL5jecFzB9FFPF73dlRTjQfgpyRcheRb65gufM5Ls9n4Ue01x
CUamyrVTYtYkJR9+2a0bRTw1Ps5WhnGQA1g1uDIadBe0DQUuk6aeMC1+qMPg0qC4mQIBAjl2JglL
Qpj9gd+p/eunYVlwKFUyozRz6ev+uqMOUidLUd0dcZlw48idDyQYPQgr8CbCIVbhuTk2drbxdync
NNAMB4+Mg3+2dtFberIuGRWaPQIYrxonegAF30SP5gnqzkri/yBUdu1gPTGS8m59+dfEEVubbdP5
U/1l/FtVRE3+/9+H9VsEhJghJs7x8Dy2I2FVjCOOcJKt+KAW+xFoD5kf1hmag7MvagOGInF+nC0v
rVwfqfFgy1AbTvpZOSWF7cdY2q2qdbKLLknFANAusDMdt7kXXNpNu2s8wzWdkuBUpCaucK9T6KZ2
fGImcEKXxvoJ80BYJoKr8kpkXvscsAxHKDsxTUDlSF7zNhw3VrgRJXAwvOLsWLfTgBAfewihpjj/
vW79G1dWNi0I27/qRvPXHfmXzzjKlCYcKygQ6CIYReQ33DWUc7frAP0vVONoEc5cotZJurc76xjc
pDUrRbBSb9ox3xg7MAn0AY238OWJPj+BavYqSRcsyogTV8WbfMJhI/nIX8U7G81/H720bO+/13xL
nByJR4zhYSL//Qo1RLkgg8HKr0QdCeqPAAyZHRmxWvM2K4+9vC6huqrv2p8KD0jO/3hlRVFESzRV
YndEXf5tpTJ9bS5D2UCEuA022gbhmhcd2w+KuEv2nZ4zIlxtOq1IX/WeaEsUobAl6dITgrHxxbG7
wKYHbh/xdnD7Q/XcPM+vJKj8dM/qbjxgqIdDM0RE9cE4SSfx3O7aHWqxQ7kXH/ybSb33Jj+UbH3Q
E5sjvq0VUaaIW1e48h3g1Pu4y+Nrc2gPPAodc96E8BCgJAEfrnDNGxGpYg9TQB1cTU+IpDbdieqW
Dx+4MLoqngVrE4PXy/gCZjdiLgVyRx7iY3ZE3uWMHk7vC1G0sVMPh3qolOzcbv0obaQ9ERYn5USA
RAyz4Fu4NmttX13AkPNzcZw3mV3u4dF/+wf/a9zAfeLiajc5YrrV+BHdlZdk1126U3VSvPxL/jE+
GXeKjKZdf9dvpcgJJjtzMav6JKHxcdwFh0KxlXX+bFrU+/DmQFedRYkIR+ULNBuoXVgrpGzUDkZC
RKw6IGwWnffn+DNjy/ApXGAKVR2MSAcxOFI23HHYIgRolcMR+gOKyjiwcywWBpcTuZJWSHAcwp5s
6NVbcJhfMaGrkmLJpX/0GjpR92nYXHyGLYGTH0O4JxAIVt0GXBqjAxYV0W7fcqw+GDrDwoKJcrYe
o1PnVu5XRRKl3WykBxxkypW0bXbSA5GIb9Ue0RTrfR7Y5stMTEO4kvfhjvoaYRSCkdwue3e64kbx
0+140mN6FPcUjupLfMltf0G3qfE3E4N719pOm/oY3vlRLBR4psyRD8NB2E0w8laVx/B8m9JzSKM9
vMTH7kN4A1cHieH39DtgPu0YCGiYsHKH/6EG+GclpaiyKsokWS1R979y5/+yIAlGAQVeIUMtA2HD
Gd4PN1K1nrlUjfDoUwx2f9B/LLvY39cQXlDDjd0wVNQqv8s/LEJ35l7jBdEKoiDNA9ylLjCzUCn+
92oli/9crhArGCoLlUn4PPKLvy9XoTxlZada0gMobW9uA98dRRh/j8z49eq5nfYmJAtmZ8KDMHI1
q18QYBrNwzwVkofdpC9oeCxoRvmJ6DhCj1NhR4ZCvs1verKN/BPyfTHeJVAe1FcG1zLICOxeHPm3
AP6QSVBbEpH6yuPcUGbjZc/K48g1wsgVnq3ssJc/T99K86h/5w+K+hW+3TUPihwy/cnFWYYL0hwP
ffY+jXckgQytiGUoXB1T19pmWNofVEyJ6+klb118o3ty+hAJKlvIfDKtKfR1VpEX5n9qewxfUtmt
ujNitJjQg5YycwhhbOdHhugVzZH6KZCFSH/5AYsNA+jxicFNBZcLXlRfP2YLfASrhdYpRvh4HLTP
4TAe5fY0a5dwurR3q6ALWANQdtuE5XaI3hGnSbYEekEYSbCG40JNDKYD8TJFXOlZwNcbUaAsW+sH
5vzHBjIAGMVOZ5GDZAlfaz2ru1g6V6jCTtXs1RdEjog/pxtDM1ficFYVbwaOtcp5W9RgNGaBp0hw
xvZVtx711wRx2Jyf/PYmEBaE1+uDgNVFfTaDQ39JMCgjHpV8X4ga9YEKW8VQft39YV4jLVvVv1z2
f70Wf0MApnaQcbHS4mvww6wG0GtVY8uziTCJo2aBM7ywWIizgz2niA9ysmuo4AaM26ZXK3zGTa7/
nEzbXzNqzbRHo9y06SGbXTVAo/pIn5kCDUoHATc7iFrdtVTJCIUjBot6PgvRQc/2Cl3fjU8f/kl9
FeRnDVASpvHKvGOR7O8DBStYTGS8aOG1OjR/5WsYXhGtqDvcSfHqT9afZueamm2q0NAfgvjL1+C0
oCFcNJ9EakuvrfE5Fm8GpQtUYJrN3FXtYI9Z2Yx/EwiNREJNcySlm313LRYuCkQ0hk18htawGi46
AcLYpEMVwBAkuRvdukDr1Rzg2NTCUUghjBOyi90rz+IOgHnyWTNbjLrOaYe/NXwGAUe6GV9huK+e
WHzOr9yjo7mGTlyHDxI7ItEaPLfCDQbDVzkHhpNumYBWUIGFYrW+8ahFg2wdjQ2VJybuvba2PgT5
Kn7PEN6d7khqJ+13lG72iUTkhrHPnmXsf9c4Ap3IH4ZFZYTAuCsUVyRb2MPaf6LMHaFULJY6KhHk
V/OG74D5EO3NJ24oSXEZ9DRumzwFUDrCa9EhwaWsReoEW8frfgjtmmYyxeBiP5EAqz7nWNr7KySo
keWweq6N/qWOS1v4rE5l5Pawio+t4sDhrGW73qpHth1R3vgGsw3P2qgaYwnsq3CWX8s7AXpbif90
qz4zHkG/OOxqn7w5F8glmF0pfoIWDmt49HDIqR0zfxSZOSYrn/ELLi7YlqxUYgUal/PGIZo/ErSa
+F7izPbMECJ81Dwz39Mgwjhh1Lz9fxyd15Lq1hZFv0hVyhKvoITImT4vqo7KKMev98BV98HXPnY3
IPZeYc4xS/KdC/Q7iL1acw19OvjXUwjIrgYs7Jx1LPusHtuohzJf3YQHjHTyTsT0yZSOEf9aHaz4
jyJ3vrzMNUa82fQ6ex73qoug9o5GBCsy8n7ojYutFgDdInAI9WQOdn0H5KDc8kh3NbqTVS1wKL2T
7wH1GuZaM74wv3bTWv7j0WLQZHigkFr2Pt+ifnq9znip09SXRfycu1e4zje9se42aJlhG/oEOVvt
j3EI/qXpRc/skamz6VQPjpSKIeYTtQuXTIEQyhtOAOMmY1V4irbqWjKv1wrxQRmUyZDt84WIH3bf
QvDbIOoX3WnxKF57cEHytovI/l42PFe8Rlgs++BfqdHItASrElWx2DeS/zIILi93+d3Qzry7r2f3
JYrnYGFppFqoTvOXBJ/Z2/KBiYFDvbUyd2j2qBzy4Q4AumCPcuL/8F+3I2RQ/WIgpeNbFEnaVuGc
2B06qQ5pTVPuG/HA84/pj0wtZGhwleLlaMVIG4kYUG1F+cYZHgH5lpho+bwOE7kjAAthOZBcXyMf
4k6OM18t+XpaDbnz+pJanOy0LQVIwe9QrTr82WrDx5T/SxlJAEAJ/fkBX7yuvELexQy6M5h1P4r8
22pnok7KxdqcbZQvNS07kgND86rcL2Ys4Pp57LGCUESOebGUNSBSLze5Ss5gh5n3PsHyLY9zcMqo
fLl7rYpecCuPp4kr9w7szlEJWtZWgbhCRcwNTN37yaKSxRfTBcEDlcoxgq492kJ94pwep3uuxDbU
GKW+Zuya262W3Eq+wJwzTUg0HUJvuw4Rvi3VPabG4PRub0I/RAwPUV7aYNrM/dFDYaoivo9+1RGe
z5Zh+3DjV5tGX5I/Tc5tHA0Cr3DmFgc1m/D2xr8a5qVWOwB6ZkUq99fZPBXJnj82enx3kbFpbO7b
fNfO3wHcNTG4S6/nGG1Q1WIIq9J9z3i5WGNx5yfkpHENnAkrfgDCKBlyeMsCdHZNidgAJvWVNQEF
QykUvr7yE0FVKs0g1ArBPI/sAqabCqtoScnFmxnJgRcAomhZELXXNx0EczyS1FEgHBr7xULaRx38
wGXEm+f1VPnTTZGOhKGulEZY49JZUaI6AXnAs/Edlxtz+FyY68Q4m8ziUmqoODotkk8CtxSmPIKd
pBzJrH91fSOgZGWGZyqTF8rjSmBphV1bfrl6+zWrvy16jKyNnFpuSembrEjB+N5rlnFgGJUVHzpN
XUc4ddebViefSplwJp+eqeS/UyuENyZbfs13MhAZNI/nJO6y5klz3vpj+i8xvhKaDWmbQYtcQC0c
lpibjWiJNJtslrT8m/kqt4sD3+OCSyE8F39wBa4NPBGrXJMqkfBYzMm2CGy1Bpv2G3OS8PhN+MzJ
vJgYc0fFx0LaJiz9B+mDJHQBsWj9RVsMV7+svVTnTmtIRmDW0TVM2Blfy8J2qJkPfd8WCNS3XPui
rwYPEyAn6BTihFYREpMheZCEvFS1EvoGzoidEo/E3xzTJHRG8T5+N8lauWjpgBCHi2m/4CfU4l/j
z/jC1PavMRyQ52RUzSUEtGQlshS1ugWh0Zt63GCQYLQIC5abnCOD+X/lVYpXQYzWt2OFtpmYKjbs
y/Cuvn4k1o+mEwxMT7RVmYPAd0Ws/uVDZACJYOsNsyFPEisc2s2bMMJsBKM7HyiKQgz9kiVkV9AD
+Vr+oBBl0nmLy2Okbkcuwma278N9IVs47HS7mU6qDk/W7jXGRsyRInTjB7zFBD2dqjdvE2/PmrNj
DHaBm3JipDdWp5oDO0NYxRu0YU7GB7hDv559tOUS30uvbPMY7HR5bBj1rgQupt4OyUdfXPN3Ggbm
hCVGqXX5QRkwzKuo5p96VeWI93KNU20W91A3TK53QBcrVrO9+kNTU8EWGOXWFiTEg8DdN1GLEFdA
Z/xJQEktOPotQHnoxk7hCcBMlLOJuBt4FcmrG5Exf35WdwNzRUJ6uAjvBcMniACdLb7WcBUQNUgJ
EwtEw67gqPACTuGeJ9+YnfGdN2GhyDmiMQ8prZlYPBXMg06YrBsAhL7QeNVo471b1Pbi8A5JXM2X
HN8sAB0ElMtmOAoyzxSr6mGGquGpLnjLaxnfk8jH0j6cBNMttVW14bRsGy9svvLN1O5L5oQGxbuV
zwdD9wDI1Yn1+uZsLmyWTlwhXAROtE3ouC64J0JLupgAcaycrVTpjqyJive7gvCwcCECETJEAUnH
PelrleyF0da2L0ATx/w8iV4k+FnGx9lmTpf6RGS9QhpzlI0w9Y33pS1XLhxJSpS03IAaOFH5EZVI
2Mk5Tq88sSMBen90h33mwCNNX24xWdox12hCNuVvF30otV/ovtBfgDlQw5btQTrGD86kcLYA1iSp
3a2UK2K8RCHJh13XnUerZUYP5aBaUUqmiqeaxEGcyRkPiCI45b1jmPcES+1gM5UQ3a68U+QA84qO
NYJG6pvGS/jgHE36ZS4GE81HHyBTzLFz05BwZ8cARKj56MBniWfcQQQvmVgq1vBlksCPxgfYYq35
CHO3Y9LKe/ae/IouEjqIGiVzycWPal7xBgnFDkIlyyeubfnO57MfjI8IehEeo8rqoSEBusZnd9Sg
POXwrleFLQgWcZo0M2QJq2u0bOZe5asufo4HU3J5DIvHYh2ZW2EEhrTCrA92kjkZubAEZZZLZjMr
dPgcL6Y3rBv9lEYHasPAHpYLbwblMpFjit2fmuCjVrbd3/u1tAeSEN4H9IacT31PjzJsBu/97tEZ
U2sFXtZfcIf270AJGx8H87n5g2qzaZnqCa7AbAlPEHmQ0jJnsbj4HbtrHSPQ9Wbjji69TI5SQ7vt
9u1BT5/4KbwF2ww9cvj3wIY8uELy/s7iLwyshizD/4M7zoZ8gdTYFGgZxAYK33kqWKQjJd8rvVcA
SKLd29Y3g+RAqofRVlHpnsfKSS0126FiCQo+SJ4R9TM8UDZRLaVI8yeHaJhyLct28VXT2+1oFbJV
9515twWrhc4yNyiihnf1DbBnJQMXokjEiwqO+j6dwfOomRXU71M6/RzJYPtOAXP5jR1/qlgvLfLF
EIGTVkXo3qr8xQURPEInuhl8OZAP6QSj1LYADtX4aEiVWWlWBZ3uRGOT+NEKZwlkBIeKbwxcUkcn
uzrFp1qzEU9W4MHX2pb+QcNwQo4uUDybfoFYrCUb1VuF4XHVnek/iAGJ96QU8Q+K6ici2Ty8MIZR
7I5dVn1kIocoJT0MF+NPu8XO69YSgSw6la3RiiDnwWQ1WepOVxlh2NM93sx0bVQ9fnXN1+2KZxT/
z1ZdKYRws9RdkHJrVyytzf3Y7gICQ5iFIn9F3pgtleIfX12jPLAyFj/Fv0XnhgE+ij1ZY5VTLwiP
OySE11BQtHa0TdmLDOZFR0TRrYS3/HRFIM2SU57w4wTr6tHEOu5Zd0PadhPRWMdE8JMwX5mxlwhr
Uog4EHRho7cb9O/VI4+v9DxKvpVUGytYiXFTWcaGT3hvSvsvEi9MKoanBtwCGETdiMRP/JqQtzC8
cNwxhIy4M5axRKjcv56kv/JxKvh2wELOz91rrUk/cvJUNb9WLaxx1eM9BeVrI9G1sOjo4K6M/muR
rhBSjMKZJDiGSq5a+GzTo8V9TNwGQSsN8xfnzzF/IACthmb5pxOA2H1MxhUtORHUIOBxBDkzsj+C
YYIV/eVF1VwTloBApBc2U9MR4uOEuDDJRnwVjkBiI2E87E4M0G0s09C2vspbgNoJV2m4+OD34gLQ
4UuBGsI+xyXU2zkzfQPTo0xHpx5oBTnHEybOl5y6DTzbWjgOUDdHf9F7KSZ3ZinCCiMbmsDslIp4
ETDIX5mUwx1stma7jsg0seWl2DxIPOOfplb2r+idIF+rhdXDT/meTiXLKGmrOCDnE2MN2SS3u9LF
DP6eDUa0rLNndmfBE//l3RLJRwigjA1GZ3OjpZio4YVh31E5oFG5/1ItbggcYlhAUObVQP5NI+m+
/pmbhZXcuBYNGc4N9Su6curN9TOfvBacaekgWwCnrAAJsoLM0mJroTfu8I5VCv76YluZV0yncuHH
aujEyXVM9uoeKR6DHVbBUmKXySZGXaeEP+1w0oJfzrWZKErTGVi4IbHY9SlJXFY77GrR181lv8vs
8hSWvoGoI7FRjZYsDNW1hSATqSycJVQP4tfw8kKKvyI58HpfiZX9xs/YSrQjH0gFwzNojrhtQwuz
hjE/0TWYhd+pu8CWDE73j5BjWiOGIjpUGjqpG2s13irAY+FfBpMD6/S62nB5tC9H3SVIGVqLG4lO
IE1wzTIT+Qrm0ytllpIRCZpcqpLMYPXtV3tCi11YKtaM7th1xxx3JDHmG5FCNJB83nbu/BzvB5/F
9G4bxJdNE9gwuig20nPI3/LY6g5Kj5lE/wRPO/nGUzM9ZWTs8lZFI3UI9vi+52dIUuK8ixaHXrWH
8q4na+PAmdE1Z6nawQPP/wj21cxbXt2R+EfiPixwowDW3aiZhy2uPIrF5YWXh2lk6MrSTidKlYOL
jX+csNZfDueCxQcjC3aMYI1A6rRu8Nowi8EOVembwXxixiMsU6pONYnkypKXDW8OyzmZuJCJ2Uhr
9xSmjIM3ZeYodTFyLq4ZDKc1X8EqBR5tzd9Ja9FqDLiPyiudpGiPT5lnTYGe5RQobjlHBxthK2eM
O9K4PMxmm0o+s5+WgO7PFyb5aN1DEhDxJbnZfGkQGf4Bn3v20k9g41EIL0zmwHFNq10JpdSJHH3N
AmyChp9TOVKjOLlAbgBdBuu65Ve9hjXXX6HtYSFNfhhH+BW3FdjW4qAyFzeFh2SQYY8yK0vdl7nF
yCGtGd0SgwuUnVDaVegZDEEkJCLvrTfQi5zW4GeYPWPc1PoPtfXr2iKjVN+VczTtsZqQek4kBWoQ
pA/SrdwtrE63GGDKt/Lyle9Qb7/X4/qqB1o5+3yaC4aGPKTjhv0jD0G5OOPQrZjTMZIt6trqIkKo
fmR27DV1O1B8mxEUg2UE2aywuAxzlyWx8cQouorf4oLPHqucBYMPNwRpKPSqefGXfpr/GEtTK6LG
bv40IGqLEUwu3VTz7JUfBZ+aib3m0XRnHjcYvWy2O6AQ6XbqP8kNozto4pcz0lP/DdJ18EfhtBif
zDxmle+sFQ/3mOG3zHqQ16Gdq3g15R7ycHFxMaZ9xvz2tSdWNdO3mJLl4hjFZ75D3Fo0y6J6KEPq
LngS7hhfBirumZOWHVvyO2dngbCWP/VOCytDGSU7/sR4mbUsA5RklXrVST4jXIoJXCNCwTbyQ7xX
tslwNJxNx8FpFna3ETwDOtPbpdVYLWoCxAoaH3bJoPQpu4uDzLnM0Ks3/lIFaJ/D3nRZnbCspqmb
3krOwU0OrGbDkADnVI8x2F6YHzrVSBrvy/a4QGJ4K+iuQFx7g7IB8wJidZlT5GuHSPhoNVdE3gdZ
Dir6SZa3kitVTjlvqthvF98m6tZwY46erKCB9/masJ5GwhNgsUoU9jw6X3EruUwKBEW8akxuKbED
YNLZPcxYkkDXtg3pOIC9+RNIcuWpRNNEDnO2xWcmMlHlxyznbX+l5oCgPaWePCHKX71oqajKX2zR
lsL38MlyyCvwPSbLr9DjeYso2JYoHYRLytriXvBnQZjIZ/a5gU/5+CU9GHVtWMXSKmnQcf76H4j2
HfEaRLCqCNusmmcXxZ1f+OECzwqTXS4Pji6eEawFFaSQdUY6KAlKsH9xnqvv6NzzorArslDmHlMa
jI11sGyuyio/Fv/vVTdBT/NXLEl6qBmafKRNRZo2WbnTqs4YQ4IOuUVzY+sROiVxI53xotXFIxM/
xpff9IaTaP8mZV9XD/MlIMQ76txaM9tTQKqAvCzDxkxgNq6oe2J2Bt8Tp19oPjiIGAZQCjFlNoNf
ifvrRXybblYACXCiI+D7YrAfTM9CIlaZy22jQOtJXA393iT8Sdx/k9JYInQ/oSSND3/bfFb5fxVr
scz4V7kDtXoMnCPJVrGyETuQ3flJRVJgpneleYTy8+VImJzvbAnQ9qmLC8MDkSEaa4JL6iKnWGoP
ZcP7QtgNBt6Mo8p9yTY33C0E9XsJ/zHQKok7X7giAwyOSwN+Q8vuxR1/nPY4rrkmXvWhmd2KCbk/
5SgT7uV8qZDSGr967KH8ibqlsckc2lyyqSGje2lBbN/emL7JTK1Fp2dPED17jMwLR5m+qfSA+yxT
zL2OhKsQVzlCh7eIgui6Qj7ogBs2JI/QVZa30Ddwxb1WbB44JoMe+NFqQZB28hWuswRjpYV/v4h9
zXTeKX05ckhkI3aNz1x3Q2iAoV+8tsm0FbmUENuolvgx10xU0ag2+x61xTsAat1E3sK4ZvGBnPsB
cORmId0k3c+IwOkZQy3DHR90lD9RoTN9+BKwtBzlD6hL+FPejPp7CQ/Ejj7IABW91w8d1L2JvZwg
nA0TahCmTb9Te7uTHDW2ZncxQtFdzu50LL35YVB4G34prZgaDR+V7o1AftWdkbkL4Rk4xxzkDB4q
zkSsyzmauc787ed1dC+exq7tXSNY84oEu9/Mm+DIzhvGgWoJ3X72VBVFCgFrrJbwTW1ASCyapVvC
j7UIqWGQ4BAmTwGEigUAa6TtoJ/vFMABtLrtZ2MequfAMUZojg1l1wHPiMUh+Cg9LUC+BaK9IJre
AUgFdEq9xm5HFMzShBlB0eW8GiuV14RXNdRxXuVmwpVV9rjBO9iEPnGi5Ih3CCgxssWtS56mCWaf
1pldGPoyuKz8ckbpgo4U79WZydg7ZpuN7iPi1Z4X5zwmxYlbLj4W9b9WOTBRT5XHfP42WCvoMYbc
U/gbx1v0czZLBoZ4PIKmL5VWBv9n2Yw8KKjQhOoSOGqxG08aQNmngFBDL5imecyPl2skOV/D+90y
rwVKNgiMG4S+r3SXR9bAQ6EE26a4YRJ4w6XNA7mjnMR9vuRjRHscbGt1/WIYcI51Jv7rwqX543/V
LyAqRF/BTyNg6Hs/H3bREhO/DLxoXzaruWNV0/3iUUSBzWf25oSR7dNseuVQzmdASilr+JAFjPkR
9hyWjnqsv3ImXlK7b6heJqLe31+gV7PJ+WKI0jbcEQy3yJcM3Bf6lbkzXBXSswyLqHFVvDfGOjVs
lfkdarxqVzfYopyJue70+mjNvUHpbkykmF0gwqZIaz75o/GqSb90EiXtgEQBttuevmZQrapW062l
+YPjty4xWW3eXkWNSDc3oa/pr2p27mmiMduWNG/IOTKwOgoU2K9BdmaKLmqsW6IfhnMsHaJrG98A
MTLhSj/F1aE86uR/0UL/Fi2ywnjlFt8FTBVIucq/ksAl2NLGdSSVaF5X4GFZoH+Ij8xlHG12P4vE
ip8taQJUABmYLytcw3wjHpQ9ivxawfoJgn/VtyS+LBH9QrpFJjH9iHQrpI5dp4WfdizkTyN4KBdl
RcXhNZ7AAFB+vjPMyWI8KUTtCFzoPas9BduULV9F5Nahl4inIPvsWnbb/AlOKzQUKQrGTNuhfjSc
gWBni8gqAGb8GZSw+BpMPgQcpmeKPhbYGYfEd7F9MVTRXDRprKWVVfOtGOwZARLYiuRHDJRrUmcL
wxNVGaur3XZn6MGd/ttpv1yTUf2zOCHTuA4gT/RLvm2wOBk3zH3VwgVkxJ+FziZxlGPubAV7tfD7
HK6RpWeDrS1Wafoh6NSHNAgurgV5ti5kVcnsbJf93kQ8cNYA17ybttezTP7anZEe/15UkKtJvxv1
jfYYqCYAOYfU2fw4VCToEYd+Aieh5JdAw1yxqo6F6HQV55LCi1l1gcuu7WWt8m9j2OUXyHfpQVm1
5zQPaCD9mkkpEwggdMss289knQWoHrS9Env9ebpmXuLhLD5DwJeY4VTXSv82sZEFymttMGQHrNWy
QfFZTepsN4tjbq4nWi9sMks49eq3Wn6I8z4IfPJyoNQchfIuABEk9eezA8Jjx1fotC/J67ZReRfl
bZ35BBAioQs3mXYKNXu0A/I2llBQUOuxxdJqZA7TWifK6y6gZoJUFxxbdsOSJb1+SmmdB5+visti
KYU7nWrgDchZobNuKSJLt8UyGROdTqI4YOhDRDfH3MFovgr9+631EkldV31JghxrKwidayRA34Xu
dsCD3/IP10AjlTdECyztzvjWeMIEqOMl6hOVvUaUPIr6OfSXymowxqUh+693fnvlldpG5JxdBs60
2CW1E3BsQiaPtwwyWTIztPxWJjv+KX1hPGGlI8oW6F1xzGQ41bTHUXmpWkv8SXnaZaY6aLdp0BK+
jtGBSYX4YTCPfPcB4CFa7k3YNXjv4RC9nGTcGpNV4fBni6fHG8LhsofR3RPzmnMURkBCOpZinx1R
bw0MfE45GYVJse0VZMOOYNc6/WDH78D0VyG2hG86CIaQuVGPVDP8bZINdbUWfvTo+RuK7RYe1dxs
uj5HKs6m7l14mNffeHwyPTU+QxlK96e6ab6iBITQjlPstqxaX1W32kiM8iVF+jyBJldfp/h1Ypir
oH+WGWsQmeWosiXOl4CcmdyhhdUZz1/D1g8YEhU2PthBtYIP+sP3GbkU/rCi9ie0WB/iD7hEPuye
H/cJoQAV9OQkCDRJjMg+w2ENZYNaDJH9nhZzV5v7xWcnfG9pDxgduvpTODG64miTR6fMCD7CO+I1
8Wb0jPNkgAbYJFCks5UaWoawBbsStbexOkLo0xi5itvuqMJiXo5v219UbSMDU962TtcNXvtdlX9I
iYdD1IQCgADnT8vtZj4ix6rUwyLwkFWMF8k8yME2pkmSP1kvVfUj8cP8qgD+f92V8rNAZBauZG40
frfYbR45yl71kEUeUT7ISRfrBDTUZijthDUHHJTRp9nOKfZDCCwRjcy/7M31gRD4T+ALxA3Dwge1
nEsBC4ykwyxpph5tJPVhJNzqj3HhIFKY7mZggwLjlxuMa1x4soRnibX+Hscw5HXiwHrlEddYIbMd
ATEV3F2qIHjXUr2OJbc33ErzDdZriLBQr0cbwbhLxU1XdqCx/BGYC6LAEBIVmQph9jty4cL5MvaT
6rQm+4nkyPaDMQcLXDcEg84gqTAdkO4pWhEH4CVhae1K+whuI6MIhlUIa0viv9BErxk6tItz21+j
wmHNwvK00v4pYom4xILZoFPLJvbb2Pz9ZqQzLl4N9HUW26LGntymZxxqD4cX4U5YWYlVXeq8HaqX
LpzpQvkbM5xdJjvklr18QW/RTd9g6LoLlNDmKuPtR+KVv4V71RZehMHv/S7N+GOb5gBYMU+vDM/e
mluLsL6FRvACC5YjWQ6r5LXOdHcWv8x0LwQrCS4XJV1iSd0ebWMa/CrGaVIYtllCuZf+XjD+M4sz
RtwicWG4HbnMRo3sqA0feblcvHBa7F7zIZ3fmP+bMjAgZTCGiGq0as3J/nSL6mXbY1NAUrGNZL9g
Dc9p5oZXNdg17PHYoQP6RxiirE3cb5dyr9LDHvPOjSdn4bczX87KX/ya5joqNt133Pgjnp/yoZhX
+fhq/hSM5/R7/PqiaunHMXLiESm9bqcgAvLNQvn3emTdXnqQ4EJ2OoWAWIcuXcaYDEtt2GN9b8He
6xa/zOQK57HZEIiJ5iN2K+XSU9D90mxrnk5PmTpGswmqf+ob5EQOJheybmw7BDDM3r8gjnEpRVZE
i11/NWxcOVUJRklsvjdvViFsjXUuHGI0BYxnDHLBrb/+vOcL3rAbh8RWefWfTIvu6/W1t8lEGc8S
xVVzTHiW3PGMLjyveFVknVDVjo8FKoc9KinyWC4rAC2MUf4ApLDSLbwIF6Adr4V63znK3xCzWfZ5
bapwZrYSHBmy02pg42fZdylE6geW+2QDWgwiO/lLznfj5EeZTbfkvvxsclG8MQ0XWTGCa1rPxXYY
7rApXpJDBvhIQg3WEeUubAjFfL/cJUG+BNpywZ5zqEgBbn/Qkvs83HRgyHCKaJb2CeCuwa/BzDJY
DUf9MtA6fAS1N6nnLr1pxd5ILxNFIwPYmsN5pDuh1SY8RQ8vOlKPjtqZHf0KtQg7fyLP4/j3a03j
UdXHCpIQ7k5tBWF82AF2zNRbQjRkge38T9nwgX4GCIAZmoXIbBKHNWH1CfWxd3rm9Gjz1H0z0FUA
1XXqhPXu/r2VllxDXonqzhztFF/OE/2cQWlKPCWSBDZCW1yZLCFC9V9IlXhZzw9a2hL/63ugk+3I
FR6l1YspIQOH0mm+K9ODTpLgSSEsB7F9d9XLpbE3UQqu3t0DtM+9wW8dYdNgJC9cmHUweOUl5kBV
PmCN1N1mTg6v/PRmxJpr4MB4vnrSI3vIaLhZFCfFw1mKv5pxFuqraR4n/UGbjOEjg8hLapbk5foH
rPY6u9Ujy14MnSjg4lWkrTQu/jVTo2jhdf8fe9LkiNM/ZDpKeO4N79W77OYEAusZriMtzHxGs6qw
ZQ/JJLiR3PmtpEm9iCtC/u0ASbaeClgCydAKDeE8XAJ2zgxhJO1uimhJsWYu/01/DI7TO7s49F3a
YXgTBV9UUYhZvjOmeLRdB+XjvaMqLFa3CBvIZlAOrBzCB5RmYUsq0VKYjiFaCKuwpZ9cYf1gzT9M
2Df8aGE5t0d2G5vu/qay1duo3jW/gbk1FG/eAFCe6dYrcBu065mtzidGZw1ClG7J+AcdXRRuFtFZ
DnciOKATl0GmbBcTRYZfp4Bk8EuDt3ox68xTFqOtL/GYuC9QeeYnun1jWV6akwF1PiMwxPguG09X
roJ4hGw6USBaOWVv14HO/3uRCCIe+FtoBPMQOfZuVu5v+SO7MPMCkeBN/RDZv/Xb94MI8r2yKgSX
r7/pD02sLJ0S9Fo+oEXkgcZWoSbQLd7t93S4cVBpgoDjc8pIh3JV7G7C1kw8EDev4ZIZHpmJdiXY
U7kPaWSm3E83Mt+VYuRmz6fTNKPMpDfl6zgM6/aRozN9T9er3eKr4y2QbdNE9+MS7BLWNzEhMxDt
yaqv3Lb7xdYTN4f6K6B9hN+P/6M/BVb/YBgpQ2NqK1vSXfWFUJbUZIwhdsaj1r+TUhCTPXK6ifZg
sGzjXKGbI9RwZD1HYDAAzukpaL7WbLgYA2nTFGzhIKczzuPc7mApxH+DjjxEw2gah2u4uMuCaBpB
4Gfdx5/mNgxevgOrTjhpu89/W/PaspxltpjvrmChnM7YNyD9PMBRIfxolT5whqdFX62yj0+RUbSl
K01rAlJCq4pvA31FmTxg5Jjl7qN7zvQBg0O6o0zToxfXeE3fOjbbkRY9RiTq42oFB1XJv2Xi8Rca
LkAsQAzRuf+FneIKE059zG2zF1wKWGF+zwii/pupDoLeyhesv+MV/+4rsPt36fn28SzBBXIDh4vD
EGBVIVLLxHgB4FDmBF7r6O1m+pqwXldPBWjLtJNk5MEdt1qHfCJjMuAE5b9UZYEEEjzBK7YCShD/
e82WcZMnR9/ydmQbAkJ1C4t9sclSv1rsMhl94NtlgSiRDoXT17wxVpQWm7mA5LZE0izj2tg+Ogy8
JdsqAimZSm7NC6iRMaDlWlfaV2leTIbudoErUSLMNmP81wZLrkvG+sT9EEXUWOAj8/hmAF6qLJ29
e3KpWc3KenTL9cA1usDRuV3enjJAdwXv9UxaMeiQ14Y5aEhINUZoDYAtNE8ZSyuxZsWtEIfbhDC+
ZuOZENzD2dzghAL716UkHGVEFg0FlMyfFjDjygCji4Rt0RwVkWQuGw4ruyll13wwLpBODwqdovVj
jExQPgLjq6y+9bfxAv0ORTzYlwnFmcTbmtDsNPJeiK4lVRcW+gxwXn8pxauOjjvqsM0Yd42ZcBNS
wS6cAEuqxGht2L6UdUCkx4vClRhq8lmP8/xVj9+adDMlPCMHAHjEGBAMhsiVRdvkcxdJzNlAyScO
ioh0j0C23XJFa+QyHMIT0/tu1x4BMt8x4PHG4zMGXItDsEW6se4++y1yACy9o9W9Fd58athhrNCv
8dA5jZv7mcNgOvQW3wgztOmCa59Qa8h472Sd1xlXwXkkEBwaM5c13e+S8gR/3sCAFdLq2xGAqMBc
WWX15GrGwrPPeFQcQ337CCEVuDKdefipnhpfV7zC9limDvf2QJfJL7PhS7qZSj6b5atz2xap+rJG
dLgunvBVKES1fK2IV2ZtQAjdaVP01EO+wCQ3qNdmtNfXIlIv9M4I7ueSoLQDwzAKrBGFECEfxwgj
oAA7hGEWP07UTvOEgIFgJT95voq19pWF90bxoTSNlugP4wGhuuRI1444QWHV/uDJCN+vudgxEoGn
o1nyYkPnMDyCnEWpzf0kObpbGJtwH4HvXmLSnP7YJJGbivzQcFWmwcwxeTCpT387JBM7rnXiQpzk
2W+VjK/3FknaTEIDN/cyeeahn7skKTkLtpXJMt9Ia93NKJ3Y+o0Wmnep30SqZa46u1hm1NM0+Jz4
MBxydIRv/x8pascvIsjBJDJ5XYaa0393NsYB1pA50YrFRp+9+Vlhk2iTfzl6xyX/bdZpATdnt6T/
cMTUF2tncWmoyBU82fNeUn8VHT8Cf6AU9+/c7OlzuvcgpfThAKJA0RSq9Z+3mdtm0n6CEI2qPqYs
iKyR7kjZTvVer/cxZVD2fz0iob3nh7eCQ2v34lPesz8nzoao8NeWv+x1u2wRGy1hEfDVZtUX7Nnc
oHwq/nonmZ2+JSr4X8kl33EjlzyXI31OiAMiAMfeDbddiOmwGKyg2fJgNrgi/qXn2vxS+s7j76l8
VVd1vJVihGQcHSFKaunIdrnUWKsihZ1x/PLSUTe0od1/4FloCcriT4ev351mukp8jljeBJ851yXr
pmzcRLkTk8TFdS2u0ZP9ZevCBC/A1GNfcWQuntHPIO3UCUE0aSvjUt/KP8xneCI7kGWCFeaA9hFl
MfynuzxkAFaJp1PIkIAwdnsRCsQ0sbvlpxAB+8JBO9tFDwHtZDcAmaVjsMpDjOPwxtyrZT2FNg46
A0rYaT52yq+SbxLNUf7l/WM4mrTosat0eAS5i2jjPPWCm+wlujLjovo/js5rWVVlC8NPRJUg8Vay
YtaprhvKGSQIqGR4+v2xq87FrrOSE5vu0X88wiZwQMu11XMHy1OkHJYxHHpClTRb7ZfcGosMLp1l
n34DeifJr/gtw4vFHoE2TeqWpJeQapKAFn3LKjBOQINm9vlJC9F+81Bz2W6Lr342s0B+R1baiyT1
6qA+nXzY6POKc8SL3nsA2ak0cez/GdlDdHnXNfS2mUrWs+p1qBiUMAD6zSEeI3KtPvGTtM1TU1vz
5u/TL9FPNK9gRFemcinPJ4EBYeH+PHSxRKmUYZQ3oXWiYaknYI7sbY2jbkf1mkF8q450pbEJfoEz
IZ7ys5A+wyQX13lrE2kYMTUvGhjwtHkY4UqVrbF0KTHu1t1n4ZdwAgQAZagJJFeKnO65AyEBUUTT
EImg8cRk/lMwuxFpItrzl4U+8izFxw5i6fX6Jup0SLE26EgW3LjcwiNGq663qv5ehyFpU5gy5m75
JJ6+sDFOmvroGXNythGnaBoyi71BXMCsQisqkkcVMSsvuR8VobpSlN+PVDoKw3/YnKXMo7FFBNqX
2XC4qD0vYfmtQ0U+g+e95jQXGzwfEgH3DP9oAYbHdIwCz6Cli5GciFga6bpuzJrEzQjolErX3kDz
MGw/mNsA1tN2vqpKJDRQ7bN9B9aLdUWFC2fTXuhI+VSt4ZXgQGjXUov4GskxVSErDXQVe2e2K/Ch
7StsLGg9pK8+ZrR880oX9owk9DcivQ0ZJViysiAkS688p8Y/qfd0SgJfNtWydL4un7Ril8vPFC4s
QA92Vwp8+f42aICaOVcHS8vNFgQ9Kix9SfLUk9RIa7olKNvk9VU9npvCR39abov0ruP9K6z2qFBK
3W0QxKBhGyAaESb1F2auVCHudwuLHwyj81ZXWfELxouJJkQ9P869rNmFDaQZsxohrzk3BgSZGl0y
Jp+TEAe+0xss2nvw6M9YQSK+rdhTt69rld1zWMHMwZCaCfanuGV30ezN3Hru3p9HPdtmo10Fo+gK
7RmdqwRH6pfqqiWdleu1GaF1kig7Zw0j9WCyEUc/SYMSPisGHUrRARVEuCFPE7k9cG4C02OnKaiY
/Z41dkNFxULaMqYph/e33LsRnLxs5X+vD2KqP73fy2R7SMzv1B9y4jXZgZm0a/3yWxUOAxvdlzBF
CcGpU6h9B/jKYeL72Rp0vsz5Bmg4RvBrPjHgQh5FjFbkFlAozm2b501lJVMEBkRm1tlPB2vXApHX
4nKYOZBKMft47ybrgSKU1ilXgAtlH6jGrxo6xUNYp3eV06T5TjcFgcxcWANd5LjuHXUGcikdUTXQ
jbCajYf0X/VLO48Eara4N6UX525PG55NAkP1h2ZpkZUm+KT/Do8VoAo6YEaNzYz5DAv8zWitolzl
5An0S3JnF93x/Q7wlxkENL03DbilZsnCUiRxNkXWLu7V0q8qv+/v5XwffyJHeYuYQymSRAm9ln/e
r4i0Dvo2EKxclt3UtgFjkrPnisq1VJNjqSNRZuyq5NFR8QTpr5P2yVEw1a42VPv5mJnskW/+/4Em
yh8RVJIbawxEVuXffekm/XdWuUZ6i9Ce/1FLMnPIlxg90Yv28TE+qq2fr/9RQdGRTsbt67u/CNyz
pdQFBon1m3IQ6S2dL55rzYaVHixEZL/FN4AQJb7qjTXIC7gIT/UbkzeuZLtfGc2uxjRwDrvbQH25
+9xXWKbe1DeGv89JIfKTFwe4ddFMzpXxJ87cz9WAQ4SaJod9xIxDHnBz1qeun4W6E9/2xDofIlP7
EywRThpK3VRbULXvsL+8J27tE247FBmDQxECYsh6KW17nFYTp8bAmB7nkBr5tSYzVxWfLq9ZeFSP
SXVV6vuwTQvvRXMw+k3ooXmPagexp1Shu5tYjjZ/JCyVYi6js9zEGEvNWWOqW6R8sv1kikkBX+Iz
/1GBDyMO87XcjYft4CA6K6d1D4EEtcqUU6lk6hZmNjvr1A9hWvGfA/3w8ZbTpIdfwE3CNHWgdEGo
z8Ymmp47b9r0hU5HIPM/L0vBUqTPEAJAW9TIe6V0WBKzTpzUb4hsBqC5/Rpgf4DnsM4x6OJPAraJ
6wfiIm2UViIxtjIK8WRDxICZwXi/zSJaF6nXspuxSbZcP7cCXoTixT+V6V4iBu0bk8lKOwtnPT4T
0krS+QWwpSg2IITZ6+vZ0WRBcJl4EiJQL5uDWFkTWWe8+NrT7Foj48abkn4n0fL9nYZILxFOO9n8
rGTEKXxrh1FbaMqyUfgBib4+jfA9Eb5GggHdgQdDyHq5nSeGqWCKVz2FcYONGuC08gpxKQlkLOHC
Um+IC1rZbalVG66KBgBx1aodTLk63RsMW8bonPBFW8lnrzYEHo57GfY1fJ2eL9pjUc2gG17rJPci
FUbyBhBYZLRKnWCq8mZLrN/rT+Jic6Y8V2ZZGp9LOn43WgDKjiN4TnIww9rcJ3Wz93ijLvPniaT2
TPbhz2csI/TFyoZNGFnMy9elhbowS1sNQmvQbf7i18cX+m3zseabNJ1EOkn8hewhobtoh22BVETz
MGBBAgaQKRJDh0+qCdHWTbqSd/JpyLfgReSdGFjeFpGvbcjgSYLsy7jjhcbM4DlIerj5gtZ0n33u
EzJIF320+MuvHdvqllAWs3xsPijPhC9OBV2iJ57QA1ND/x6fOWG1TUPC9MBVnwqU6csmsGZE5vUv
Vq93DmjtnG4qCeLlUW9S9FvbV2Ux92nkU6yYdMsVagAzvrPD1ohS9iSG0WA2mi7QfbY5v13JWqSb
OV4wapE5nyIf/dvxDZzlhpcvbs/Ytzky2aT7noyXVUWqEA5vZOG1m/iXHL9fEowv+3mlcAjTFB6u
TY/cwYKNN7mWxARBW8NxbqqcEu9NXQbDloxFxD9G5hbZ4w02ZNKYzZkUgSRC39u7WNx/0L7vYeuq
1W8CIeCUy3eOad8eumUEp4APlEJXAMiZz2QZBv3qR6E7w8noX+b+xl9u/zQ/HBNUJdgmNQIcDjVZ
jW/y35OVhj5uq2nWje4Ck+CeWwTNa6HVqdDKmBcaNyixehLiQecMJHh1CPWtluxHs18rnLs1V/ZJ
4cJaRbkzK7aKuZkh2FgIWAwjSAO7k0ijthm8cs583HfM5GYgJD4UUIFcu/iFB01T30i9+AvwmYTw
dROkd2NYK1OatrEJbvQKsvb9vnCBIdn/FDI87BjnyJWQnE7nHg282hLDQpgXzyWCml3IP3w72iRO
oTzFlXtg2i996u86aus+s4ZfhENUTzxfyGNhrt+li2oSnP6U4OnYIhueh/YUqIWv/jtFtAfss0f/
RqdA+91eQuKoD1Lvqj77g4aYCRKQRxAFeumLWGxoumCg/DHvUwpc7TMs54b/hDHAtQy0g5WaZ0TV
Lt9wZPJK3IBdZOTHXvNy9GDcQNaHgO37d7kIBDQcE6xpwozRxTYAoNna1A67QVgz2xr94o98f3Co
Q0ykLHz5Fzie7mNvkf36u+ncBNjXgZ0717Xz4X1sGk9B+TazSX1GPBQubr07h0VvTA5WL7TzW814
fRixXG5hvKNfAjHW4wGyiE3lviMHIrXFfyEiSN+wXRLgLoiYKBc3WcgguG8vwsZO0opKjCid2mvE
VXrw9D+FQ4UUOBRjpnSShYUKyFktyu+n29wqpwKsdNiB8Bzz4fcA2EifaA5B5RK8FyYd6VB4K1LO
OJQYuRCyKW5mwwzi+Bltvs2kN8krRea5DhfmptDM2C51G38Th2EGXn4EAKpZpo0Vrct7dcr24UGv
ppsC6qLY03/yX6QfZnVsCPNDgGLrFC4smtkyQ/x4lCybmV1zIWDuxXMZyJkpuPiGTFXzkxPvFhMm
fnBmO42eKdTzkpOxieKKyf2GiuxhgYmj4uRcNPXyqf72G2ArXH6KC4LJUk03vYYYB1w9kFKndftN
rTpdYg1+vksqj2KgBazCWwGts2IE3Tq1HRZMmM7tctHjrjOTfsF1M1SDlp+HLWqYtGVvPJYEVJjP
+UH7EOFq1Z5Q71Lx3tZn3hcirxs7b055v+I5ql62Lzs7tpV4idDIkBnyiccDNwJQbAIRm4lJnj8Z
CPaAw6C2w3qpT5rN159x5gcOT0xp8fb90JtFet+og7PJDsq53CNO+tx40+DaUAyIyxnUJ0lz0xXS
ZgMvWusT8NVw9Qf078lF4eq04diXqVEHNwbxQ5Idziymx4ROhCksGEE9Rw8XQ7aPkRuGdFpUV+2A
8IwCDhJHlA2QB7UnKIdkVyVhm2NgEjYv0m/iAaZljw5DcJvGKgsPh2FjGQ+u+wmaFfZU9Ni8POm1
lLe18sZh5nMeVcIfevjn34foAHLRSAOar5+BppvId0SwahgBpAU3DkFIBUpDRhJPKFU/I/Tiy2C8
AkpmOdOLMS+dBHuyYlcISxBlcOtFxr4rDbOunEb66vDFTqEN/uz3FbwayAunQpR2/DiNlfgz8ZjL
O7Z3hJFUkZh8bIYYk/w1E9Nau0HTK4KJWK+r/jP4Zro4zjwuH4huT0yfXN0apwGH8OovOgWY18uJ
E35/IegmbExI16q+RjvLMn4ZB1iIgb2W7Nw3O5OXbqTIQuyUfyxkttnsxJ+cszmPtTMMDjcZflDG
T5l9LY7X7y8ue5oVUjEkX5nWzF70Pic0N+jRFsMuhJvrYG7c+JgQ+IXgRCDI0J5BWB8if4jsAoeW
h4RISa9icuIL405hIOJOpyOT+OGJWwZDAyd3NlJAcCjKikW2+eguN15uimRQOBl2zat2D5FRIjyi
sYfhiT+CKCI2zB1XFS6jJMt47YuNTW+X08L+AZH1BhjUF3Zii+OwH6zoH8MGJCp0x2fJL0T6k6qa
Y498xlgdVL+GXT9JN8pjUePccpPMOBoZifkD2AeExsW0bVh84MdAqfI13oCR3H+JMiB+abBIpMRw
Ssab320/39WACsc0bokDs7DIPCr1cM8tjrpdrHGuZuZsUbu5/0oWP+7sg40iyEBRbJgvVMVVoHXY
YcC42XZbcyqTIx/OEv+VdtBlzrhpfhBKkBVN/jw2WW0JfMe6YwLi2s61pPgKVP4xUjvH9RVsasHG
w0C2N6igk3HHBxBFxn6+FLAvuCWqwJrBaSRSD7a6taQV6K8rrkWMO3eiArB6K3T6TWHiH4ex3X6e
+8mUaqHOCXJGgC8doaWjEhGkBU/WHQjBvns6aJSpNNG3yPnt8pB/Ez0cmy8nZYtCoWwZ7PQUFfFA
lvU/qKE8yK9Y8eRbtFPnJCQt5iv2oPkecozaRbYVH+MARZurJwGaMC1YBnVHimziYkcrt0Dz0T5+
fGZfzSV6H02SH66APOZvM1wZt7rmOagrKHxoSk7e6YjSuZ98vMFB+znqFmKBz+JXOnyqlbCcCzZp
pzGPYKUcBAntq6mRm83VDSSPIGHFRmVHxsqCGL/GH5f9PnV06yBbGNIczBXzX+7bZDA5BCRZgmNY
OFdbVAI4yE11k+DNdtT9DI3e13tJSg0THEETR2Qg8lY6QW9ccrTkKHBhXWI7rb+fvpFDTXoz/22j
JrEq6uN+U7z4dyTKXG9XMFKLBepcSrJyq8JJABOVpdd++VHt3ClQiCM7Lf7mxTI9aDAZSAldyFM4
Xb/HLovA2CfXBEE2R/IdkaaboHUkeCZ2pV89hUrmF3hqHcM32THM9BhtXnfKI+KVCnqn81KYyBvi
LaOR8Vx3N9YrEpXq+HZhbrntbNI1EzJQ7jbkoLNEe1xmdxAtWVxQhgPxOqNUjhFvMd5lCgEnr+ai
+FMvbKueUHFv4BbyaKyZH0XoRCxahu7QS1jTlhHz24PRhy+s/ga8ngfT2YkHmj/1ZNBGXY5TYVpR
so9AEgyVjEouzO1SRgAI7eSO/5R9m3pvndVByicdvIgPZcHnnqsG3HjmhCwJB+Rx2AQeM+sjWGPv
CX9IjdLZ4iDigw+Kp0cTFvqs4Rf0CuLe9Di9HSROzZZZmhwCcAenh3Lo+Siov150uPhINDmoDMPG
xYHtAqhUWQTi8v0PE9d5cPQjpw/wYP8AWqX0TgYDMKXSHps7UBcHCfwDVLFmNQqRk4s3605FCbmI
PQRB3Q4n1aSM7tyd/gXWs6GGykJmiiBpwseIA1lIxByw2hy7C8aveskvWKfv3MzN108wu5YHlX8A
qs54WcOOvYj0lsGaORHFmdOwGwG4u+TkMcreq91L568HEu4c2CIyRNx4cSF7ZTour00RsG9/BgdF
j9OSYsoHQDsceTxkgYGLGYd+TDLr8LnjTR6QKB0/7ZoTtAtdOo02ifojX3vUcI7+wwTF7uUK/zTY
8lqHEyBmYwUIYsxYZ0dMxgw0wGAisJb+mGr9mFXJrMCEimgC3SFvH6JycovEu9Y4VDD/iWThMVLD
NLv4xKzyUgACAKIQooFIc/Y337zbL+F1yanTWUPrzrpJoR+iangjhGpMcv4Qht3KfjtA/iBiJGFM
6+08RyUPZrbusP64HGAT8sCuynCRBJy77udzHX47Sy7tbKQ/ztL2LzIWdDMADtEdEJt+nE52/AP6
X66j5JqQTAGTICqd6sr4CEj8RpwtUijTrj+Ut72W3a59xMDnw4ICvJ4h3vzgYqOUS11UM2sktH0h
gUAb3BZcfEIrgTHZm+kLeAvVKhHAO0z7VHmUD/VNLBZXU0umZGHut8sO1qOzeA2g84W/2o5+c/pg
SHkz5xxRfBamtNBjlXL/R9cMFOukpUmIU7yqTvIJJQaGl4UxHTyaG0AxyRY7BydGSD6I5g5OgwoK
1/riMuxi5g9SDyHfpvKwxe7FJbUI2BeemE7Ie8RRp/AhenCRawtWmk/S8SIxdTx8Ns4KNm5qUDOr
+SGuF6cBGxVISHvBoeK/Wpvb2rGygt78BCLK4XjugSsAHjOcaPwTjM0k/7G05SVYcQJlRrtrdBYz
AuZ8xvy4p6McWMkc3cQEQ44dQNQnzJZoA2XGok2MEgcgB0SJaETtVnwH/Jwpz6ikrba0gHvnRCXA
8s5W3QcSDc5MdqKJcPxYNU1vm9ac/X6AwkC6Wp+bmxogpeD2aRCgnmZHPuO4V4NpPdwp8g5RS2g+
vBhzE7tKInhjfMOD2a703UzdYQF7OcxASLYhEfGAJJEbJLGt4Zbiii188UI+zxWcsC0wCpGqe49H
moqxGXF/4tam3RHD6D/GmvVfoxyh5dsNt+1mCB3qio8gOsNOBEslFqRF5IhYiKewGDBUMx+vkUxc
2HEx6LCUJpPLUnwMuWOzU7AaCejGWx1ZwGi0RfRcCH5aTkzB57FOozz3tH+GckWUA2Y4+4XAo8RY
Rt0IJ0dYcNchuXHUCE0bsVgLiXZhm5zNbn5AjY+PjJ5n4Y9Xrpj685jsh/U4rtNoDan4AvUni4tY
LQQZCCZQizMvRBOP8Epol7d40XqG9PdD+PrgAuFuJ67AC5TDGDuFvK4Ks0PpQJZBIA7bSnDCZpFB
M3OSIKOJisqNXoxBlARJ/NRIeSPd5zZgdpygb2gwZqHYxB+AMKgFOcaJyYYPI4qTofnqcZGB8zd3
vH8Z0SDcnl4gHiE+R4srtJrapTe67IO9egWMpFGSJ1Xi6xctttT+S87N7nQZrkxQPTKbjrzH5oeb
AwcKFdtcRHE7faGMjYmffIBWSz+kDeLD5Des2D2Yvj5X4Y50/G1OMlYMoEAJofg/GHME+OB+xI1P
+NfJv1z5YW8fxeXdOjVPh5OBn9stHlF15WTOR8fgQyQ+MFfBrP6FOWKH24/9XfqZpgr25drlWjM+
3qyHa/ql/BP/ddld+p0gXCSu7QmhzoewzCR4kgcNnF14OgYJ497SmLF+uu/RGltrvpbAvzS0rFS0
I/BPzYoOIAjuzNzF39rmuSRDvQQeRDw2CUUtLGsMCPgS/++4YttsjhgQOk/x0UAwed7e59JF083H
UpbYgf4xZLScaOES0gFfL947LMq36WLLTMGFehv+HuJL6w3/IMi59i+nr/mHSa8i6xWYFpgE8k1x
WXnDtSIOxcXfe/7Engz8Ef5y/US2wSotDtGP/v0+S+pSPQxMpMmJ8Y+/jBUWfqy+WA0ONd3EAHFa
g9TS48b0fumX4Vab0FXm179iVS/RFIGkbdVTRJ6+q9mfoNwo4DwBeOTb7K6fU7qaSfbgb16W8Ih1
pO6Hyd80eg33seoQcTMGLAm5zgLtolqKVyxRRVzyxhfGCgVwHZpIq3RsKISZ7FhcvKRgG/GjYt4l
OyQ8AGjg6CXx+GMTVvfNHpYrVNSZ46aGWbaAs8vV33gQk4tE8mfKHeiAh3L9Wb8OFBubL3e2Qyc3
3CYh1AwMh0vk4jK7TuAsVNiKTnjm7rNBRp/1mbJFZTv2YQMPgHp1hBh3iTr6d3blGU1PnYXLAI1I
8PByqczs8QvRfGl2HW45f3y79I8jt0PczHD/APPjSDQGUxCCyrjzXiPPG/hb0Igz1+LwiTccBL3K
Ibh9DfiqVlVxoKyHMbAKeA3EgyzvGLQZsxQUnHa4/exwas0ZwfeQBTPhN73IJ+2f+oOda3zAvfKH
YtSx/FBO+mC/ZryOuZ5T+YYsmGEWsEv+V6wah9tJoh0A8d57tCXHzJU9KcB/RCjBLcwdLfGYCePV
fIlNi9OZOEXkCEB0LJjD09xNw5XqcZHWd/lS/hAb9PrXrv7QdaKmn8YnoP/ORLct+cNO+4emG6Sh
ejofEPUG8bDZAFRO4Ds5KItxyeHUEZ7LnnCp32hNGqJn/qXb+pv8eOZ3fKacf7OfQAB2/GKJQGk4
eAlRH/tYY6sfukFR3amljfijTy6IA0fZAe4d4DBs1MUiV1D5R9yEk2IcMkg98S+KLoHauSOaoDfm
EyngEiEJuFRyyk/thkKD97ILEl/fZVvSRNcf5Gl/kWHrtyzbq7sJq5j20yfHJ2/nqJ9QYd+am34k
bODzA7glCW474NdkrgQBYf00LCd3/i8u0YqB7+JoZzRiba+JHyDkvrjNWZE22o54K3BiMwJFfqe7
07OOfvAJOHVuUfrBsuI9bqolqCaLI2euu/B6Q43Mdgm5YNMGqga1x+CDN3uX+AUKjjPHT/b/rsU3
ws3C/QTS3Eb1ws1fhr0PK1t4UNz2wbt+Nnz5kGB/PCm3ZoIgUIRC7sFIP5Jd/rqBTjPNx9TOIpxc
NQGq87d8qmL7yWMlBZkGzd/kxi5ActKxhomFyTiMX4ApGzV3qM0l5D7b0D4zSU6nPemDSmLPLkor
aidafXUocnLrFupvLq6UzbhPQZJQkImAt0CIAFhBLa2n7g59E0kBiOir8TmHIfJT3nWQTMFVvdk3
d2Wqe7+Lf8XyfehHmyk7OkEIxF8Tcg0PqIP+aIdmQrQUl8eNWZXuNd3FQjHtroTboailO0Nyn+9t
P25n9ZIM7yJH3zstp3ATcXSzoVMKdGFQZ4Ng/0GSzGWP3U7kyEGmp7sdFngOqdITzlF74T/RHrEH
QFUk4HG1KXWkohq/BcQMcZHE54gkSum4ra75c+6yDZIfI20UGJP0gb+JMyv1Izx294R71k1Zqtc2
t15BAAJZE+0opus23Y/CtfgWSReoNk2/7LEjfFeRxceCZKAhJD0ZcbcQ5v7zHIb4Nq1OQHpRgn/y
aSGveIUuCd4YhyHMSr4zuj0WR2GX7g3uzdOAS63Ta4Mp3RACVd+2pBuX02O5bciiS+iC7E3edhoe
2RDpeiL1WR7I9eEO6M2e/+BvEMMq6Vp0XSC8BYw3NN461LznTluKCleFKmfkZHgDWTeT2hcGm2WX
MZOjJU7g78T8T5cPjCuqsRVGdiaIcpXf3b7++geSlJ40gxQvqrGROH74DdPjY9vlANY/uLC5RfGa
FKcOS7X82j+7ZfYiLmDT78ncVo+Ki1jQiRUnFPl5Wlw2xiXxWYI0DplM0B0TQlNMNzYgsfoBws7f
2Nd3DQVamw/coLazzxWze6Yf0TcN0SEuHXBPBtEDC1b5p2mbUDLdYRuBWcM3ALGUiAcTawbzyOge
BRSy0ZpoIPvmvjK7pU5MCOVshTYcJIBLG9XoOtNJeTXCYFTI6MZ1zwsfLbGuyCfok9bLu32D6Gaw
ut2wfXOR6QlljKnqvj9LH00elT1BtujfECMrtVz+QLp3yqEhi6x3eFZvwAEUuD/SllKiTFnG2q0x
lkUd8OZ/kHgTggG+AXbDDV88/L0nhl05yDtkAKgFZjc5FRZC8RXN/3hZ23FdEtkP2wECwMdFzTLt
aQrROkwJHqg6BynJOlhAU8RfHjjwWENXu9IpA536qe3+eQTiwPWHdJs62HrzSVf1OEErVeIq/ZZI
A6E8YAAhE3FA3DrN/zDaGGw+hKqRNXbnylS/v2p+k/jgDt6LpWkk3F+nA3WgMH1DyzDg/jUDRomx
iq9I45wy4WBAkavD1IxPqlOvnK7g2oricHUPZ4+ItTA8g0hndaEbIsOmY9S30JNQSYCLwxy2QoEK
YsH3DFKUqx63kXmxyhhWyPEDW0MHzqO+UqnN1CkJ/7jag3cmu8FKVQdjJZnRJM6xogf5T2ifdqzR
qYp6dlhg39k0R7r3kisnmLDh/GrtAHF8GPDMJVgWkjb+GU/rU3sJWoZZkPSOhEe18l/8z+f+cQBa
yaM75zKb4ISmlFg/cM4S4YU0P7v3doUuYjD46SS3zCir4pUmlY70wM9KKVyKsrm0gJrhzSIQK2Tc
WLwjP+X4yZba/SV9g3k1R5nsHWKBI19aPZ2jphEjKZLBAEQXEsOqL+cdORtb/dswkCpAoCjMdtSa
bPmb1dlP3u9Cw8vLW3eSSHpKfzN5tXw6OhlGBmYIvn7Yy4TX9G7M1vT/tMvLdLI59aZfH4/6t9Dd
+ME5np6I/BLNhVuWpyfL/RM3NzQYDGP5gM5RFp32YyAzJpFhimJP/Vqh4o48EFeZ6CNxPdetNn7M
xr9uhg2LCwjtcWQOtt+JxF9BWxEh8+abpAr8D2+SexneXK7JsysdWkliy93mo635PLzxIybUjK0l
wNtGxiBGqYUsfycYvlkUaP/qi8QXP/5p430GAlydRCLWRvP/uzeRTDjuNSvK/oHjpaPfoZl8099K
qFZ712ZrwwUqCeNmsdykJGuHjhT69Z5oFGUjjYFW7vDpYUodIXIai2/HcNnU54+BfDCcaoT5KeZz
iybTUoB9/Pn9uTWslch3nB/Ugzi/zmSzq30soNt43IfPO/i8XB/bFCSdhdTZchQomd9XXwg+KohP
/Wnq+X5pRIiYjrO3n7ert75SdKJqWM1QbByGaA0qq2Ck5P+ZaOv8RW96MEONM661mitXZDdXbvuv
98koNs3gfCpf+XvUirlKz8QQ48FHXUeOf6591dJtGDY5qS5fykP5q8/sA0hyidfY4QkpLkK4auSd
8krsuviVpUedXqT4EIXn7PW3DKE8O0oeNOibEIml1YQkp/l1Zhs70e9hp80MdSNfMfgVCZWUhJW7
bEYV4WyR2azfwvVUMqD3ZOMpfuU9HRXZ0wEql75CBSkGq5peH55447Bn29iAcPbMtSt0HJCJB+aL
sIHKkkCAZzxjsq9Mw6sJPCOTte/Pr2r/JhuKjAcc3OSR5tXih425ChrNY9TO7iFW2pDmHTw77oDR
OTJhFnD84w1U9wSmxsak0ehDorwAsl2Mvq/3MuuWVnQU7RtSA7gz1qtkCYjpuVW+1/POep34qhqE
5Nw3oeXh8nWvvXNxoHoH/1xHpv8MT8U/XBM8PsTzR9zZRKq8nPw4f3FBRiBhaSit/upwMyWvAiDl
t5bM6dKb45AhIktjA9FzIEhqbx1pUj0sSo1SFESB1e75zbqsEFf3x4bWe4w73f49WyXpZTDgm80B
Zg9MC/9XhW4AxFHxNGVqD8J0nR1K4ZK9di3mixZtZ0JG8QY5yuyH/jziHhCuEiiKjg66jjBni2TW
7MpE8ya8nF8c0AUTQ/7HP0EdHnoo4Lttm3uPud8qHKPThQpJBFsZvxHpXuHCobqbmXAfCVvqN+l5
jnANLtBkhYLp5ZN6/qrt53FHTjAkm+7lvyiRVwNmVxDI2So819Y/bsa6+UU0JBzPfLKe2cn3G/Iy
qEBgil2L4vDO/WD5QrDnYcLVSHblt6n7DtAM1Wji1O+gWzFjrxSCtZNtRn4szZ1+FrOy8cqBPMAm
sK7O3Tddzun6S2j21YqRuNrdnxZyaqgFv33wWOKz4FhPukReVl7axR/hmTRObcuCAo7/ka4YnXDu
ZXaOs2fBlVJdvsDtlF0iA8aOh+x9UHEkrKRNBkG/6xYGHunSVSx1IFEBEw8mEBIeUjJqdthRSBDe
g5fC728x6dlvkn7dbiW2nkGcimf8UYYIr9u6CNoAONetpd06D2vzujlFITrvBXTTCrKxAANlVvPo
4JTEM4TtFzRKMbNjDDSJYyBL8vVkG8+pA9kMHg2faJlZipMShmwxpFsxNoE32l/QfNnVCUPBhyBv
U6LZ+WLTzZOYqwWv5YUZc9vWlnBDFhWRL6sQeMWWVYOSO5qwIHiePIcuI188/ZKmyi7PCBr2kDe6
HpQr1ktkQjV1fSH3U3wFLoSEmDKFUvUcCYtg97mlo2iwdK8gtxj/KO0AlGBKVr/uPCl24IxHn/7J
OvMmsRdXUzJKnYwuopfDzoHIL+JzeqiuLxo8D4xL1K80t7MQr6YMcl/aPTdupeDKh3Pnz36Ef0kc
cEPrFJul/InJ7g/Q3dGW4RBureQ05CAXtnLnpfvcuGZYqlcIGqvmCIOlIvBDZPrznjvqt2iQ3wAi
WP2kX8C1zxMjcVw7srDlUIhwo6juG5F7SQ4b9SBApoggW0+EKDGFZNXF2wzQe84AZmPo5YV5/xC7
mdKysmy86pt6j9KpUS1i+FCrVUpuFXG4EVhHf4qf+ASJfVjpYIFUxCBekacOFuVMCs8TYKjyYw9Q
gi9m1fEPI3KdLzvYLLKSb884iETsCFd5/bFLSwjaNohVpCPMYXA0S+GmgXBnbAi8MIU57oor3TDc
/DVi4wX62vgVLaCcmF0KETeL+OlIwStCh4y3l3Fl18zcF1Z0wCQ2E0hTX9nFQVNMXTPXNCDQnz9J
qBpIKXJc9k+2hh+QSvFrFu6KjvALXoBwqfJuvH4V+hjJ9+yivfy6fGb7PLx09V3F+pL/4YOQ3XeQ
PoOKu4m+lthDma93BnWkzCWsyH95duzDZd1fZgrGE3M10cClg7e15gVTdnyAyMnOpEx85HWiLqVU
XCDZABeQdU8QNpJFfAmdDzVb4V5AIDG35I28ViC9RrdZRbpJouFC2rDLD60jtPuYSpZq8N/iI8H9
aZBDr9rG/Kck6y7yXiS3Gwd9PKu2uBuUgNkWESWqhlXhSh9EkBqpXHG0zEjT6gns/WCw/4oezfQg
lmRqDBeCcGOIa2IzKMnDafevqv/CkSuhnUWYnanZ2JRP4ip2r4awkSGYt36CkXA2tdfJ4Fqse37W
+rnDZUbaQf1yWjJqjM+/Bs2KjMp2XFIEqgkuiblVxAAX72Vo0YrsRW74UXgqUEgy6ogbvLGcvhG8
5CqlA4OhPSZ9eYeiB13Pi/X6R6Hwf5Sdx47jaNamb6XR6xGG3vyYfxaip7wNRWyIsHQSRZGivfp5
WD3AdGU1KjGbRldlZYREfuac8zqw5Fr14IS1zQZeRtpsORlMZV3imIYvJA/6U+1s82dS9kJYu2/4
pgrcesbNZefzAx94uwzySedQYTiFherbXVtVCBqbNbtYbYPhHvZUaBAl7u8ZTgwQvbCq7eT34eUK
64VKIk48HQohEA+SIqQkjwOB7N+dcpL4yiPZi+bMn5Un4o7V64f6VOYjDPnqFFPOaB03Hbxg0BJk
f0N4h1uGTtP0C4IK8HAp7Wabop/ne7givmLMb/no6ooFQwblW8GkBeFEEGFnYtn9tstCcJLYlXqG
xkykuhV/Kf1gj0FlOlJwC42XX6iQ6w/KDOGOmXN6kGpu4A/juS7uezP+Sg8cUvXi/iEBK3MvlH0A
ue3WbktMIO/jl9Gfc9XPdqR/KIeb8FnAjdRhY9pDfkyun+L1M7lRxBzr8St7Iz2IugJ86sWvviks
otJuZfcucnmgT8DJWt5V42vcIHJuP3pxRTMpenUTajMYxLvm7pN2M9tMVECEjS/ClYyHd0hfLIAR
YtJ37cuTcfaD29LmVmXDcQ+wPUjU67Cxpr20EwEWtPnxlEg586UbcqFAfIOOpGKNWs+LGmxb0r5g
pfTw6mk/5nBT61dgxOdzadx3jAXyxu4XkxxicopjuCHh6zFhtLAdI4ec79QG4oW7/Afu2r/1DaQX
bHqvUqDUyD29O7u5Q4QVQIh8gsU4JATfsx2H6E7WHXMpgEYvEs1KvrX1FOrFo+2+2Dr1SC018WOw
DlG3XKvQaVrwlQg93JnNlwScphykiDMfsC4gyS2ezUJJUCi8Z9syQFyZOBrOh6YFk1ddGJiokon2
pSJB9Ei8Mefoti3a//6S1lbGxMIesWmu58Rp0HXOe/h1WzP2o3uobrNsfX8cvrA050ZuiAzPjoPg
ZJMVQn/pBF+CUO3dIWM0U+WJdYXcIO7yZGjfMb025Z3kineY1k6M8ZPsdKt8Zbwi3IoblN3kglzq
wmsJgrjCAsbQmXm4TdukMsQnYXWtQEvdtkGUe4QcMMKAg3gop0yIKvJveBeHKPXfyUVR/BaDfIKx
bsWix9+udmrKZ/JWOkxkYSQ+uxduibzecw/ALnoirp2iYwp6BrHxxS8dkB3RK7SG9OOhktzzEL6e
sLqYsJrFSZCRFtxQPuEEz0Cc90E9aEnqFHeQX5rrEn1D+d5sipUAWfT+rq19MfkkyLyFSImdJRyc
n+JSJHtDPsoMPWs4FGGcHQjhSWZvzehjkqKm773+hWPJB0rp51c3vF3T00Ng+rGIskOMPDTblBxP
3Rn6FfUnNk0y/GOYNQDa4A0FjX9AlAp9JhMi2Yk4I4BOCGPFy1hZskyoCjIfbk7pYhsIcJwyV/Zh
Foq8QxjnS94C/iEiUhh9K2RnWT5164KJN64k5IjwOpLT/eUJmTOBv+HkH/w9Jpo2U0EQ1wr4wEHZ
SRpuTwsH9FG40jfhfZ+SMkVX1OYLaQ4EAcbDm5IdiiUBWMMCCMIVHh+6OY/6U8KhajrI3667Oofl
SV86t4fF1FbjXAAIlp0yeu0K/90dK0DopmKbHpOHfFW37Wy+oHWJEVOfdBkxw7z8vC9kcFtWsxRZ
svANd417iGbAax4aPZFLSEs8vmEOInmzZJld3W5Hu4LNf05s2hGv5rzgaLWaD9UW0ZdsGyzNbcoU
zJ6y+Q411x1jbcpHC55hjKPdlAvQCVakLgg/U+9u3W8qWZwb4vtMtmVjFUlYiF+oqxVlRRWsoEnB
GdzuOVRmbXBdGRj6U+mQRYFj0TU0z9TC3dyn5+R9H7D+bxhwraR12p4SfsHxadsK+shVoTvZ6qsJ
dVeBaIspOsFpkGCoXjMrsbHcvXN07lSqotE+kggKzyVdJXiaKtbQ2yhMby5PDfVpvnaNnY5tKsy2
2iMRKlJgD1Hc01Cl8B35Mmb7QtAc6yReqxItXzlvA+VsQl56UNmN1Sp/nxXz88wlQoVH78822WdO
iDG+477xZrzB0aIKLllSKMLmDQRtKmBAnRxfEC/5XmSr8VWecyYpK8WrgvZLKPcRRqTftbZVyRW6
Yv8Slhkgif1UlkQkYg9yP9+f+/rcEAR3xHpeLncy7kjAKDfadFzciVxjgIim2Bs3Yma3rygWyOJa
3drIhS6nZZeYoiglhZnl04X4GzTbbmf6NMjMu7wFmRIKsEDpaI9FX77h51a/k66DoRNqcU/dGg93
1nkDiRF4nVNnzsXPDjb6uZjIFh6rmxgFlRDhiqe2LF+z1yhUQvaKAppHlau7MxIRSVD3wVWBFrXT
GK0Er4Cuhfn3jsotylZ5tJjWSfc81R8lkHwW/UgNdmhvefepE0hCi0Jyz7qIf/pTxM3uDiQJ9dDU
HKrOJtukKvM4K63JaOCexEGDMg0/mC1Rg8huEd3raHEgt78wp6Vj9Y3nodHC1DjKzw1RM7lwfMwu
KRUbM2rqikeGeolrzYHK+jBfexSmd+qp1aCuQDOoL7lXrnVYf1C2kQ8CEWZtk4wAixsdm3BhXRzG
0SUwZ7TNaZrP1eESynGnX384OPCY24JOhI5iHq1LY6kmfNzrRy5hCpNf8BXIkNRH7qFa8e26qSvd
KhyRJduDbnuo9tWqTwJ6Wvp1ZSrV7C9o4xq22t9lvj4X6GQpma8t14S/43TB6k9by+QXoYAAtcNy
0Y7Xd8Lkn5cMiiM4GxRAdImEXICr76UhwJAJWbClGvZ1pUDxpcUPoXFOvU5r94hTVOa6F7S6tMu9
vChj+mf7i2OSMAa8hd/lxh8rJPdWAs8RjcalCvTPYU/zz4h7yW3MLIcbO0sYNTow8TlAWg+du8SR
L7p33WaXYjQtQoAloAV8DPsVp49ZVRzZNfIPdCcDFEzYX/J6gFEiXuJ2K4TPQL2Id7p/GUSswZOL
qBiCWvDB4Md1KKGPYsb9N+MEJaLpnhK5buNTLsOekbDTADl1S8Nb4DpFwFMd3u6LEuoL6buS30MC
TemrJveN2ScuTddx25mkYBf1qssDlXHq6Cq0ScCJeCtfkoiIMJKMSWFI988oLKlMNNtcxq3LUEfx
aZytns2qv3P58GCptLsvJrDNuCQ4Rp0F9C4yqFT8mEJr744x2R3GvDQm8ck6qlz9YSthqq+FH7IG
Hj9cXHT0JnPvM8L38YsE2IG4GXwE8DEtPvNzA99uyfn9Td/BMicURLCImpnfyXD23lwXMzGE7zVQ
eXjU4N8GC14L7t7jkmnTjKuG+U9N9b2Tj1x54hfMzOLS3jd3Hk9beRjDqU8vx2s6kEn4drlYb/vY
Pz7ZFT55dnB/aNOJAxB+qmXEP4hLk9p18B/nq0hyo93SQGEBONexyFlLwKrn9J0Aj4r4m8eCEY7X
Txc7vbQQ6vDJJvMKKSQcRG6gg1oESXGOoC+A0Ik/RO/CCdrOVAeB+4UUFQP+Wbd8MOjvwHXghQEH
MJM3gNRtYQDz39yyUI+doVjLM2jsDIxhXRJWKamLJxYGBCE8JF+4hwOjWsnjm2B6qpAEyIQzf+7L
5WXW0M4QqCGdR4hQx6hZujgAUc93tPN2cVJERHnYxlkT0YRTNKf1hprKjKbkcLa44dNDQ3FkPS56
5eavSSgfM4aLFERQhInLWYjKethlQdFYTKWBx21M6rNneMcaTXfwn3wC9vn6YSQIFYDLQTtcvFWf
MdbGFW4DhIgcJFAb5qxv8Dm8FJzXI+1t4skEAiEf+rqi60ULDeIJe4xgHWTqN+isT3vhyzNmKKhu
cNKcuniGU48PnCx9DgL2YvSGIx4pdDr6Z6aJTKtaEUNp95mEUbdhstxE1nQex37T74eBAQmF0JQX
g8s+vB3MBDOwMXrY4PHwoidWJXb1XQFU+eRvPtDnz1FLLlGYMwUedlyxij4VallYaNQ/cN0h5/SN
M3A4evzRXQ46gXGQCa1Jn9xVMHzZkS1DN/LGyk8MT38Ej/OQYp5ifhLDiPMXm2qOSzprExuEEEkL
NjyxCes5SHAvo56aagbMHMw6pPoaLFvBIm9ubuQDyZEm8t+X8pSDJxgyM0eGALpLriFDHKxhpheG
eYEXC6+cbDX0kg70gCnEXA7oVgltvYMXONi0iZRTHOlrzCp0e/jADJopfeaS44t70lT+KWhIlpz6
zVmZShuKuzhF2XTAWZC6J4sXJYPohqkhvMAge802A8Md8km6juQheiqn+MLsa/RTWmvYiuQLzjlx
b+DOBY4Kbvpe9G5TL2cLE1iW0eRjJW+YNbGJOktBKun2iUM+7V7Asljc5sIUNc3NgyOMIc5/oj9U
JGS5M1KDBz2wwGrJ6R++UB4KAw9+TzyQVdmRIDdJGsYnPHCrqvwbI9leXvLlqDVG1JbJGzlNtnLz
hZtNsYZ1DCeL6P1B/h+g/vbsbcxeMKPyKH4fM0v9wtGHsvlxC+yvDs66zT0FWggE+PSKxOZcr8/3
eVTY9c+ToSYSL9ofhKhTfZ2WL5GJzxGv01YW2KF0i51ZuA1OELiZWPEPs1lARfP1zJ93JKBzU+xg
0+k2MwvysjKygpZsDXEjMlkH2IWoAENCICpFeQOmulE5ys4g+2KD4Jvm1uWYZwSovmJb1YQpkryU
JG1uFihaxSLZzubu5MxTO+A4HP+qKxI8w1yThaQHwh7bJ657BnG5q8i+0G94+/INGwf7mbnVEbso
8wO6FHyWxs93D7ySjuLsvRl4/0RsONdLMl6okzhXRGJwLPMgAl8ZHj8Fi8cZhx2hQLwFRgycBonh
RERqkFLwCEZCx6jVEws7QeikTPT2+jYZpgxIIdkwTeX50o7ydsEMmxeh2bKyUdVjve6Kr/HdZ6hD
xUTVpuUXqDgDQrwVxXfSOWgvM+Zb6ZT8xeS1+WDDN47YWdWJvdlNRcSz9YEoYjjkkzLPkUy7fvlh
+q4XePJyW06zkvHxRnP9U3rpIaXgzrlU5qkrHGfdO4NJM17pUlg4Nn+rHY6IPWSH+B5m4ipKIA1d
OsHD8ym/Ck5t6c6OD/yt6WTU8D5bsOsr5v8e115XhHxZO9pfcR46iFCa2QP4/T1tgE5+CNYQyQls
VnZalwSmS9JcSBslc/Qmoy4npzB4DABsBwI5uXRVoFnEj5/TaHcAmZ0yuJnZYKmWoyINaEkXD2dm
C2sGpqFywvfovgdv4iE4AdKJZifgNIO8BNctWh+TKs9nKEJZvJuhR6ltBcbea4SJ2iK9mFu8Mekx
f97+uMPSNcMN3GLuOLpe5x+rNpC+U3CZMzv8jdzttj/yGid5sptvZrlTv8R8FDcDajDnK1xnYDMM
1uimyg4fZAtlSsQo0aWcFcJhl+LsB1lYek2maPBAiFfMdevsMCgrEWI4SOj1VKvBDLtKYJubDbX1
UQRJH4zbiPk8Cv9AAP7Ci5a5+oK9ygBn1cEw4gPRc+fhVGeJzKmOEagFNKfPMV+YZGdjIGpfcfer
fciLt2EBhnPtMY+wqjcNcweEfNvE+xG5WETI4uSc4pNeyXvmSOSgK19DOOCxRkYYgVufj9s38blx
7XI20+skD5/nxT9WikX+8vNjD3Mab9y7P8pBSV2XhEFHiBOUsGrdVytieCTZ7WjIX+EV01a8Ew6k
kjSl4B+BQfuiWQVR2LE343n+wQmoYel36TfysH2CrH6wCYhKZXcaV49vzigKlBvq5m0+7OXaiWCN
IaMHrJkPIZb1Uzf2RhtR4TOMFOMk07Z8N/r2VlofgvOA2oAVMfCO3W4oGqltJLzjx6CRNp1pg4fP
bkvablhLtGUqLJ0jOAHIOxESNli1yCiNP4tOMdbfwMpBdEp/TIwyPqmJWRHX4AEzGaGCCR99QbcO
gQy7QHheL/AADHJZIZHsZdmqAsw8Xwob29zoPEM+dneZzMi+bLjyonhV8yXxOM2bhtWb6pKCORLH
QF4f1tEUTZuRKwoVLiJTDJo4xkOeAh5p6VTHXsgiayYzVggGPmAKERM78WELbxjlIYvh2eKvmB2v
0k8BK3WgeuRaHOaEW7YpScXzEawsSYBMue7tvrGk91HZD+GNDfWeLPHvZjCjtjRCFgXlXHu/YsY8
uWFAXimZCZ+v5ouqLsbmZHKjPPUjjzrCoIdBiy3dlwHUGVhRkEc7hfRzcHIQuZlF1TMnVOeqr2J8
djpPxMfV3yBNDCq/217f0XYCPzic6KNsG2QJuIzWIxHnNleoTMK1uTctLA7fYaije+Wxb3HEq5aY
ncCio0tHZRptriytkZN5y6VKTdQjkFPwb7p5Uvvez0JpBKHAUot4YibIxHqVZ7wYcfnFXC5aNRSF
1F2k9z2w37ovqIzJJaP0mT0C7jcNC0FsZ7nxH6sSjpyu+Q/se/mD08xns5YXbhPEi0vOaDC9+d03
pbWxpqrHY5PGJT9Ql7XNLlGcyDjEVQoT8vR4bsFrBrrkfltNBmebayG4Mx3zjVBMzrOUHFhwzGZS
PHIhVvjmbXrbFQGwLmZKXXXL4G65YD941xFlyQ+D4XAlKhouontFMKUSIPhCaNwIa+AJ/eei25Lh
Du05uuPhPqkv1W/5fAvGyEnei7UBASqfgx603sgJPSdjuXWpFwBeUgT+CwgMRLMmIPpMgCF2xEx4
oQ3ENr42uhUmTkdtd3coxob+BK8pkN4q/cz1c4tthZDbyoI60RKJnW9xt6AT0rhqSJ+AeaPQMEmo
u6aESQVlrZdIdndmIq1vHthR8MSDElGkVyJkx38+cWXUpUzJ0I1C5tLt54VjS2T8AjcWYdbTR9uo
n6HPL9RNLvgMfZiNExo5Nr4t7fBcA42UDCyFwhhMqN6qX0K+mgb7kcvBaB9acGS2NAWLL1vW7avx
d5E1Tjg/dPlQIZFqH11DAuy5RilErNknk6zWON2Ng3ygkDdHBO5zIbrIza5q/Kx1viAvbXLYNdOU
vmtOI6l0xJwYawbK3Lntd/sdWfg0ywScExExN1/bIRQxstRfMaYuwshaXE/3/gzgnvHeXlFQpZ8g
XTRfMYr5Gh2/13w8rx9UNPS0vLP7ohLOTFjEKz38u3KRkj2iMBluAcgS073Y7ih1MJ0SCAhgHA15
OWlsaa0vE0zMb7hOroU9ylEaY8qTNvKHHfkbrHLJ4lA0ZqDAqLFc6FZca1gnckyrdYDhs9Lsy+Rd
hZXMsZScasptoAazmS7TGUYOpEe1FtAO1vrbclzLV1ch22HTyphwWPSN9f2loNejxKKVj/aCCn/F
BSCCa+zdfji+0ncIVz/652wjhAuOcP10NTdateTDRVdPgvpMZ8JX3PmGZpfJni7ull/onMzXwbfK
E46KEKRK28ciXEeK+i3shOdeyAKV4X5C9PqRamla1j+5CywV4SKIdmDEg/UFHg+ErJZTiRIImDx7
eh1S7uPdeKXAm8Gk7nHWJ72g2hACzVOlkrySBmaJ/aLtvLujfoF91TK+dvU64yihpgRXxQ6VuRWL
GkDWpMB3aeORY6Lnecfkm16WopOecmE4CtWB8j5rl8AXNWbfJCWZfLDJRJZmpRl5DaBpS/FG1bgC
xhyuZDnNq8uVKClKDtkm1g3GUblBz3wjSJn/gkHmutupX82CDlZYwPi1f8bnirbo41FhTrUayL2x
uV1URMTBMHAt05dRJsE5YM9XgP0t7G+olsTe2IMl7RiXS2jAiaiWN7kBFkYewisHlRwUxsZcwtu+
4V9NP0oYY+aYeDkwx25Ds6AZovKxhhcVdBmr1HxJrfhcUsCQtMv/3jueIDOECSrgZKZDvjFX6paV
+SPLa0nyRaZn5f1J6RZUOqzi0zR8FChNdijpc7fYyacYaOj+c/u8Sm7BW+5YJCtelMI1z3BkQxFb
HXUQLdUlBRnE4w4bm8vwIm8S4JJhFXNaGj8q9xh1O0qBZDvorxU086+umkIlixW70SDWGKelCNQX
t9WYZdECvYamcuTyKpyHYlXvA8C2Ci3wEBEJAVwLdphZNikcWMrwrfzHpn8wN9tqpX/fTGwJqBc/
GVaEiP4pFowfIw0HUnqVL2P1wGLbtAdQgiMcuRTVDHYLBx0ARI1D3+fIyMImXqbNDj8VKCAZnn5o
ffBR9dkK+ItYzLz1rwZ5Vgp2ASuSPAtX8bNVg9a1XY3iF44TesAEqvTuKiOKxH0qB4pOKCY3ujGH
WpZE+TYOUhd1ULoYnmudQzkbPO4e87oXX59wutISNyde/TxNMv/6LeS7a7msM2A2Gzn7JwKymBYF
LykMzaEGJsggXiKs0z+0HDIc+4qAU/kNClHZBWDKneZp7VZtV2KaT/cUJHyVbFfIl6zP2T6VUcCU
CAICPjx31zRWxHyyW9xNW4Vc4zTqMiMX02YsxiT1RXCRMPIB2GYyIYvWc6W/E+L0JQOmfNaJLX1C
N+xqR/nsZ1sDoBZDEhpIttPjIpYrEzuGxHo+jgYSyCxetwkSar+CaApd/20ajz7t9JDbuAToK1N9
aXufsZmhuzqhIMyKcj/mINymKXwbZja2+phXyUr+JtTpfnwkmxEYj5R5GMNnnpeO9mMqp7e9TifN
KHoC3YDbAPMs0DbRpZnh3ES0t2LC1iSvCiQAxuD6jtUQS0Bi0AFa8CnkmhSat3atsbv5Qaeh3zN+
u8nvDWWfugW8TNON0v6ozUSFd2dkPG95+FhBoIt9jT8oGuuQ40BKXxucSIaLxqniY5l1TQkzYPQU
Gvo8EV3mFQ18fNKmORRuG+4m054dmV3mkg9kGFE9HkZzr2khZ6weZuETT9bC14/RnpgKER5TCCk5
5HlH7/SS6QsQIgP4k4EizzY+iE9HyHIuGIUv4EE0aoi3bmkDxgPiR+sJQfkQA3KiAd8zLPENt1vg
05dlYfY22xKgUMjr6tZjwRIDgCML5uSgvEcNl98upvKiUwDNMm/EG4Bs9HLRmLzZ3lZP8JBo4Yaz
fAXdc7kpFWJcCdaLLcYB3dz0//mP//m//9dn/1/x9317vw7xvfhH0ZA2mhbP+r//qZv//Ef5r38d
fP33Pw3DEGVFFxXZNCTZkEVT4M8/3/dpEfNfi//j0eeaMZr6c8eE9LpECITFGlKd54XszWcCSxY5
+9OTCTzzmTdAMqpWHAoEFTOpTLAqm1yXSZrX0A/VuL9TC3tQo5kh4UKyU5TjrHwdcZZVMemb3Cmx
1cIXaWLYQ4sEa8Lbz3h6Gca1OHRm22ipIaPEuyeC3nujXVoQLz5HJ6W+YyR/9xscxYg9W5bnyEfe
35jfOgYhOIG0p0Hd9/zc/HmBPsLVymCiff37hyXqv3lY0i8Pq37c8igb611HA4WWCNeRV5PT5YQf
CZbbcO/nOnm5A3XnfFwh4S5U6+8/gmT8x4+gG7IiiZKoCtP7/Lf3NTZGkQhKTJ7ED+EgFfZpqSsb
e4FpykeBYWOgM1gClx5Rpr1KBxbcQHDXZ34RVXsE1IKIQEaNvJ0YOERDZp/i199/QkP7+08o/rqi
tNqoNGHIJryyq7gJ7BHeL8RgMHNwU0KML9DXqsugHwC1RiQXRmC69SpglsWNW73U0EnjUKBST9td
DzOvVMNoiZXrIyPOnAwBKPYcwaDoZB9g5Y0Z4e0CewjnKGGyXyoql9wAYJsKkI6jLXhChcZlxNFe
mPs39zBZGeIpw8GXK27xdE0UFVfoRdFc2Zc2BRJDz/zDyFZMN2CBw6yCAaKtYzvD0VB02ymgaA0h
F3W4WG/+/ukp0xL6035UVVOXBU3UTVUVZfWXJdaYgla31aw7GrtoJ/wUSyC1eH3O5u+tc8rnBhkR
83gPVyBI53iqvBFUhFrXE396B+qqz5DLZmjgxUhPcbB3m+UtUK2f5jfLUPzdx5T/vAyTNC9is1Xv
RxK6fpg+usfvzjV3yf79N8tJVn99IIYii5JkaIagabokTMvt3xZ8pUnx7dEP0vFsm/O31VnwFquV
K9ssF32vBd890yBrbjmhfzBfd8Mc6cWPvfj7tyL95etOH0KVdVPkjJQUTfnlQ1RmPTyap3RcXVaj
vXFdL7c+K2f76tAA7Xyw49/8wukH/mkZGIoiy6quafxCUTB++YVCee+ukqqJx9licZ9P5Bp3I86P
8Xyv2VsPQfmr87QO/u78m9/7H76oLuiCIUiCoEqCKP75iwrpTImuZisd87m9qTbHZLP3rnNvuV6H
jJAQZ/wYzu43T1f8yx1kKOb0RbmDJNUQjV9OjGo29mofS9cjBegSz13z875mtOnPrMJHdgjDEwEF
EkVoHWDuxm/WsvKXU51frwuSruqmpkiS/MuRqvd6LjcxL5cgb6eDm3SqbDtL5xfb8FYuawy9EQER
8TzYz/feFhnjeemspbnjfGJv472illq/OqG1O8vz///X8e8fTfnldcwGQmC0PJWPrHmSw+YB+ttv
bzl31ic/cXz7d69Cmn7gL+uOX6iJpmzKhsBa//P7Hx7dY8jMRD6W9gKuW0De99x9WK43ei/k5znV
3D/8btH99VrlBRiKIJqaKeqarv3yS4VGy299N2uPSNrnR1KR7A/TQRruNW5I/Y6QInJ+d4JJ/+Fc
+dMv/eUEq8u6EpJMkI6Dd1np7ls6d4PEDrzK58WucbMNLXrnxW/qLWVay78+YEOVTUWg8mKPTYvx
346zaysOkplm8vF8WcErAB7V5x3RIW+jPZsHbPB+vpUCD4Hn0uFM+wJqnfuovt+t02Hxu9f9x138
50+jUvZJhqirqmaY0i+H65Xv/7iOpCrRazsPCx9KUk4oi6+/2WPiX8oWvrOu8Ct4w4LIJv/z1+6V
GJPv7D4cHw5LOcBllePb8ZZ8q2G+2P1m2/ylBJmesC5rujydotS3f/5tV1GpysYQh+PiUjsXd1XY
Lr9xz0xyIQTey+urPzB+2+1AVNy//9W6/OcTVFM1U5cMWVN5qpLC756exL+94PwRCSKJQcIh7eyZ
tKzLrYr9BJ7Ba0IZStOLMNXPlk3GxCHg/xepDaQkoQMSbVO0mwJjXotUOpLR7jI8H5vRVoynXWQp
V19HwZJ4Rtgry1nstUsVdhMBIzoxhQ5JOnXtJl+Ms6eItAzt3GxLP9ZCOMJ60zKrzdC4Yhd20FaY
cpp+hcOr5hn9Me+P19tOvu2etx2GvqiXpRNknrjHZcEd0lAug0Lb5H3wIBz5jmnYpu22HTwpIzRz
6yO5kIsikLyuY/Xe0uCQk+ZosatH3rXxFW1iz6gmVB9ci3EehaZcNjDv3R5Ht4fDd71dnSuG2gAj
X6QEmYlzJ28Fyg+xzWQIMaXBjS/xitYqkPeQJ4idrh7WDEEqxxy/8odrgjCRXk4PeamyVw1Dh5lX
TRYFGQh4ScYXXAQ7Gr3rBXcuCT+u3sdeWXyVMdeFEx5UjNb9YpLH0ukzcSZ0GfjFvwGtl76COWwO
39Bujx8ffVA853gRxSupxxnMakq3+GJYBleEoA6nH9C5eJDKrpl71FtmqXOlQXTpjosBAW/OeB02
mE0bj7AeyMf8gCXAu0oJzJDC5hwbNvRiSEHCWvto/FJxBsGzoyHoENYSwlwee0w6WTX4GqlM8mEh
rqpnmEWbm0gux1LBVQU9PASOyE1vWFuEhsh/bzMJZQo2fkkTOoFC8JH5wMhwSgA4xKejYekRe1oe
kk1L+kW9ig6xA64O1UgizISIFMYa6OwwiCV6EQY864fcRfiz4Ie1m17DFuTqUzUYPmIsi9bNgVUL
1Q2g9ipbiBSJFcIKAQJt7giwec0vAyjLJA7ONt6eVcAXJXJPAWCBZDVgNePD3y5nbqUHkYY9goUP
whEePr4hAhw3GkNyqeD7ZGidPQIOhtfRxJbNxaCS8HPMA59h4cs8fMG9EvmCJSLGecmUQWdEPgE/
mK2lXVABK/ShTnYz7X0z2bDSjqqN2+FBDrf5zQQTQDqOuA9mtOinQqDOQsaLgJIQy0vcn9JNzA/G
xluz02Gy2ix5XLGnQsBQ8eSyEDngh0IrynyvZZjOQu5tTXVMbHOfNpwGqA8wl6ZJLexmNhs9/mYs
bA3AWITtbkUvV7gFICU5/OX+W9Qmna6K8om5e+N1sYetoQliTRBnTUNnpQjezpDVW1wixlVXwwff
KogeBA8DO3wY731Ifi0+GuQoIL9juo08NrJuORIaHKDjZc+U6/PRkXGkNbbqxjAn20Bt1g1bgI4J
v7vBG19kkIKQnE2ztLAvbwfniZxokdy9dn/7ihmOaAF5D5NAst08MLa+ZMYCt1k8Jk0M3EQ71n3c
bU3grChM0LUtZYhknHhkZREDdWetI9XDXsTDh67GPx7pHYQDS3ta2DPg9IHxCSF/vUCv7eOGKq/T
U+6Rg4D/7r+iL/CzKegFljwYA7R1QUy3EFtEJeq6S3ZSVLiki6SijasTTFwArQkTCJ/GgQdXZgSs
I9GGwIYvuD17YjyB/1YQi9tHdawoUstFqS9QUJd5wCTRDGbQNAfsNQ0ntRsOUDILIrdHz95P0pBH
7d1d3uUf8n4YamAltrGAuKqHCGXeJCQSupXDZzPxUHTF7/gzrb0Ry1eSl+zy6kjJommcDhYh86XV
tQhlJUwELzdWRPIIWpBVS/ThUruVqhej2RaZgzpON4kfAJtx5f7lWsGT96MsIDywJHANfRBRo6QE
kYJRLe76zi+KfU2agLFj/BlnG8GAj+azKpvo2LcbnTE7Ok4kGKWbftYTpQEgw61jhvyuDD9DsmQ+
KV4emOVOoRK4qhj4I+6GCPO3VVft4uEwzra4NiPI1MoNy1irbWKEq9DsV4O418u9EXnIM7ASxPOd
LEhSN0g8OEDSSHf4d0ElA1CXdqO0U597Rd1nt4NjkLs0ux0acTtURyXdSxUA2R4zhxErqjZMisNV
DNhqOcsuX2v5Rrjt6ucBsf2dhR6HGrLzNJiOw8nWqSQ2JiPwh/NJ7JxS3z4xVDDWMh0/yk6TYbUD
RCrgFmnshuolF/Z19TJcd0+TYN/dSB5EvQXqAHe7N+7jg/GoDpsH96DB4xjoHp703OpdOEY+mrg7
ASvy5tb8pvz4V7Py/yq6/1t+TIWWoCuqQRXy5/Ljqbd1orU34QBzs8QEYNCOSe0gptHQfOg+hLZn
DKHfRyILFQTI28jZBJB5YNFbVwl+FQgaXFlr6PA/Wl5LHz+9vgyUMcyTQGHAPvmYT6G6LaJP5Dd8
lbmhwYMM6zdcXkvBHUq3PQjsfZiUVyfOCBgNDB6CeYTw+hiPUu4Nqzr3JAXDbwBtW4BPxFzP6e6W
0M/v2pEIRa6XF6Eg4G5Zyjg3WabbPjF/cKuDYDoiNF/dFd4b8BWodyleNtaDBMfFE6gsRe2AT7VN
jKI0vArEu6+6VfXF5TXDZ2I7kKlexAvZHs5QH2TNozS4gYLOrFmx0z9ukxImIXP9cdBFp0YCNTnj
ziIERxtm6CkyvNhVGRmpJmmDewUGLsTWhXYhUnOYG+DQmDQ1s7AeXfU96lzGbuJjWXpXJAH9SuBx
da6ir5LHezF68PgzYOADm6D0bjxVP1EW/I0G8WziQfWZXGw1lDSSl0GpX17HUx1oT6wD1HecHGca
XPiAYyV+Vd+hBEUwGQjVDkClkudncYWkzAlg31D9SBgwOXDdFev/EHZeS45i27p+IiLw5lZCyCBv
U3lDpJSZeIQH8fT7o/c6cXbXWrE6ost0VZZSAuacY/zjN4PuaPNySywEeZfevONPODnkuTYchuGA
9FnXOYWXJQG+jEHQXcJzJzNZnxblXLgXN+yMUWQLa+u1tloIx0zZmBuTPhAfsFdu0Gr5jscoAcn+
FkU9hJFbycbvpOU/wQbG3xv3fz3ruqGJVNumafyJXUtRrPWFGIun4Rmw7WEfwCwfgy3RiXEJdC2T
0frgwScaYigPkFk/e3xzRARQBvYnOXYfe4zuVq8fZH752hMWzY/f7F7zGLft5iJsG+Z5Sxr/z8yz
MWzlkcYKDqt6Hq9PD1czfxr/UNIxb53zNQhXUF6crJkuHBuksgfgSm+vGzMSfOlrnwDgaXHp+nl7
GyDcIaa5D4v8wSEnNb/m2T+Q0cdChGSFl74tPSxyDhzR/xlwPZUX1ler2xHkLTwJiFaMz0/MvH4t
WHAQxvGuyH81hOLNVJo+X73rPYkMQbIiXET82r4GHKCpzTcWkRGi3Q/n9n0wFy/zE9pGY2J/5MTa
RS9mKbL1HwxP8GjxqpqiY1K5+by4WXcLNFYl3gcmg/HN7CxHZf8w7KC4lBCsczzdjVVxqiB1jiM3
/wGZGMW13n2aJbTiGNAU8rwLPSCzMOtCKNXPBZepXPLRQhnDJBgLu8yBMsk4/793ZH903P96SgzR
UsHLZANc9e87YpK81T4KQvFURSvN2gwnhfhOL1xK5pzpqIRdfrmAbNxRf5aOtNPCS86sbYXcAREF
WrtFAVljvLLVsbMbJnPSyss3Wf58M9H/y+4JI8TspyXvE/YyJmtnpprBP2zs6t/hin/7FH9iZEYq
yIXWBeKpHnMgkZ0g6VSdgCcET0Ags532gWdxK05bmR7RCRG4Ev+EM7jkCGR6DxNqOhXZfrOk9ikR
QXKY3wyc4g2YSLClMbWgQkF+XszwLduNTgzZMjYdwY0wi/zJYW0E+/9+ZyT9P34oU5I1UTVB3sw/
euUhARAsLD4UepoR+teY3M9hulEjD4t36ZChGjKehpPOeZR9B58FJhqEc5mMjUchiPYc2N7EZSyg
P8Bbb/reD79xYL+pSU/MRsoHRQS+P9YbuxRyIYjdnPo4TDIyIvcHkwAUopz6hH2HB0ItSAEIMsiP
TqVhKNfgJcaKJFkTr39EAP2KfgEH9s4gvHmWu3060TGNY979YDOIpFmmLAoc1M865FYDi4xZmc8b
BWvcl087QxGLhxp+hjY3UDCgfTYGU25SRByN2elDxAlDsX3CnArnNnYgn0K4KGKHwAlGOuI39sa8
Hha7MlwQwykYgMU05+uMSCB1lvrz15q9nlMAjj9WQRBr85YvhCu/ZAiKPDJrF9zSHIfUgCxAHDOc
tJhb+JHAdFEcVd3o6JQzUhBW2KEMd49AkHThl26nLJOW/AQ3Z8fPHKReBrmI3cQU6XDsYEPE9yN5
OQR56297dJ3IFnq3zr1/QM5k5e+Y+L+WgCVpGlihZih/YkhD2hdvqReGE4+AVK9KYaM1c6FeFcEm
seY5kwhvplDSkyxe8nTYnua8MPhC+N9xBkN+dlC+iJ8lcQJ4thON98JAZdqeiX/uurGY0UcpT4Ht
1EfyJO8BNPImXrjNhD5ra21N+dDL+4Fit54BBwjAE1gKpMiNKRQppphUwRRlJGoJOJzMMFeBfopE
pz5rzvARF1hyTKS12dl0fAOpkX9ps2AEWjjGhisNEdLm9THwqF5KCO7fAYD7UX/gwAG7FctMiPCo
3uF1DDYe+PGW6ffZ26ejR8Ms54xRAH3mOQwygXNiYsg2DlYl+Wo8ai/y35lVYW8+sUiW3LLmsYB+
p+BOpE/PYvKzwTxQbg8TsZ8i3fVxqaUow02I7B5/qsWoWKEdTUaDM8ygcHIZd4zuOxlwdp4ybMd0
ga+oe8hQbCIeORU5CiT46fOiXo1mgzhQIw97knX9vuP3Ix21dK4RrAoZEbcBhO2osan1kcPsPEJm
fkHWscqVYUHoM1pXC0twRKaGLTJDpBKSfrHrTVMHSZ/VzSLkwrD/mNYRmve2B/pQE7ryPEggtuLv
bYuVHaEVZHfkY1fMm8ktmdFWgwEMUxPDWK76FdYBuojhpAMl4HptzBEBgJ1k1pznCXMVVIIu2tsM
fT88EMlB0vDOlv99TzT0vyOl/+8pZ94kKpqiSsofALElmC8xK8zhxPmk4dyLOFImrNmBuZviWIUB
BTGanDw4fZYUuBPFB4CYsbEJWPac2EI9eeXBqwKFQdKHGwRCOgthXe1IA13oIkUoTGwC4eJjvtA6
VFZ5tayEPThO207N3Km6Jc844JsiTNWZtoaZ4F09NPKhHRrQHCcS6hDAp9GvbtZB0UL8MS9BuR79
DlwK9TZXjIdZnCMa1kmJnRjNFMnogs4a8T5dMaxP3C2RdWIr8jXiB+6A4eUtdl9fg10dKlhAm0Sf
4+nebLx+CvlX7lFTbUUVh155X2BfgvZpxChAytgwb9o67m0LKja2A7dhGbTTAIoyIcSGw1qll2jl
KRFra6mddBcqrAI370mewvefeLsGDQrkRWSUz6YkyW9Mf8HLkbBgKEi3H5yiD+mnEU8l+ZkpwAtr
XedIpaOkkwVPmYAeECTIx8BGGNtnTyUfZqKsqOHx7MqP9cvFwocV9xYcvg8LCogl32KVGiqjKy1u
J9+IGmpcNtcINZGBYILGi+jVrcfnvljJHCvmpABdWpSrAds/thhQov7az/mNj5FVdRdgtkMZodQL
CAnclcDbvBNUqDKiISf4Da7KoYWyvfVwo0GBsSw2Yj+nFPbwBCJAGzttHJq5kaP1d+vZSj1J54/U
nIE7hwCKN8vfAZJQx5KjAdGPwHYsJwQPOddG+qt/wp2pFqavi2JA2wbAPuR3iPsIGbgnMut6fHDQ
ptKOYSMs0xVzTbY933pjQAxq98UGkdru1WNSBRayrWhtoI9NAmgl1/oDjSa8mDmGXeZ0eApu5QY9
/QVWLNxbJ932bOE/PBaP/jdxMQgVxpaUxHVfcXiTwferOVoNmpAX1hEIeJZIAJtrDTnrKhMJvsrI
D8WKBB/S21BPnvFPRU/b7Uwkb062hkhFc+EBwn8k33VNZiDSTzhVU1Sy/KOhRcI5BDYoPggXZvyk
B4+4IXRINvwodThjgDLQBnBqrKBLHemT5uPU54OkGtgGHCLrd0oMDCcJvHpvDjECWdEzR3KRcmDB
gOLem6bT8Gw8+w/tA6U9xKEjODNvjA7Hm4cwH7RFHkyCkwxu/IsVLLKjFdsuKmAeaOnoX+JZezMe
7U24kiCH+T01yYvIYAJIghhQ3Y1knMKlR29OMnkWu9wqy8nqZW8tUby04YUhhS6uUApIyB38LZ+v
wNUZzZREHPEk+Ogrm3ALXEFnPnke3ZzeyQWqpRjjf0iZ5bnQ8OgyXIJbCDo8JpbNkqmzeXLlJw0G
w3PsYQgxg2Q6I1GHVfBee5ilVDbku4w2FV/GUSe44hYwVwh25UKC2Yet4PuB1t3MYeGKR1iGzU13
etJbcPeZyA5OibIrhKuIassjeOW115PdG2sHclqO8SN00nvX4qVNPOlctImLTa7kbiVomCdYB614
Uz7biTx5asOCRkB2yHRZDwRqbINrj/H3PvqC64dSKlkNP6jDcW0DQZIIVdQn/TwNbUxhLnwF7QOb
JhuAaY8Go/vCQZQ3Vm18a3YOENzoq/yKSc8c7fXs+kgYzoOvpFeykW2mTxa7ok9weqy/NGEWSiSV
YIg4qX/hpzTThJoUpDxeEFW4xht4zEXwcFKma0PMityajRwdxdKaP+URigXzksGNvxrPaV9TNEva
F1darBfQ6GUXCHf4rN/3Zp8semWFEWBXzkTBflGafsUAsYE7SsE06J6BtOhpeSbDJ++uLRyvnafe
nKs9XHm1NiHTYS5dPW2R8FLDSNt/o93gis60n6TDiG2Gt003I87urS0DrrYw17j6bxdPNuGTdy4u
8axv8EnGDGzJs/JMtrS/4lP7zQ7RBfUlfMjBWCMV7pC9wfnVN77TgxthtFe56BYlgDCgYS5Ysahr
m472L36nT4VEy3OCmifiQmRDi06JWOp2ujjFJ2rbiZOLmWLrZIMsconOfTQTlq8HmgfgQ1ym2AAg
B83pZq3l0KJBnbVYgiKyBLMGJkM+BetqAGudkVsXDmscFnM0LnRj6eS/Fw6y/J/L4/9fOPzRTNWB
UPXvVh9OKSw0ZSaj2caEERd+RJrQpU8gfvWZ3RiRW/NVXCUOPjQYEwlrni+MfLtfcxXjjDOh0qL6
w0YbP3LOEdlGG4yEKzOPeATgThPhhBpy6CoPAdMcdvAIQiZzvPHUlo79Q5gObrqpEMs5dTF/333r
6sfb3CXvNUPX6eBWPNHEqbAlwyAqT6RrDKthy6nMrj1gD4fqmKOVkdCil6bcV3TePJ7MRe1sUd4S
e8hXHFyoIZf+OXHNb+Yz+AkV/ZLqNjKxwIOnNZ421s3EdQlvwX6isH7GYcUMZfeD08s/yMwVUJTG
c84JM18zjWNOpJ7xSP1gubNnFrKdc5ZQGieI09htlsnve/TwQJn2jNES3NHoXagesQAzrpBZQdF8
Ok6Sd4S7ru/AVKpdYjFbYBgX4zRaaMt6qsRuoJ1MdWndsfF68OM2/pruAFXBpfD+xsnRnLHXI2q+
CaPNHvwHi5or/K4WWIOQxuivzFmlLuG6txsuDH8J4G9SPsw8dScFi1Amng3/SuZNWGHBD4YKj+f2
mK6VTC8ioW4PNlNsUmf5pSfxAmL2BHGzLLIZvqp/QF+skUbxdzzakixoirCJDBNcevz7/zMOf4lh
XySW3J+gTA7MLuNFVC2N0tYr+NGuwlxx354pPNOWc3aZaIse+JGUstblpqLT7TCZUmaMUy0+AAQk
Am2Rdw02nt5KwCjHDlnOxVJr7dFtGmoeFqDwoCXHJMRoTYBA6M9CpnoImtAMlTNpm5AWRI4MMACC
Dnr4b04XLFcgN+PAEZ8wn6XCRzWLxCf6Ebrp27XA6/WN/FCJdqb7i0FyabGXQrwd+C9fhy8cq+dI
8oeOB9xGIpBfII23wapRF+OoQdtaPR9ptGn776v+f5vev19fQ+biKqKsiPDElD9WfQeHJfIKi6YY
VxX9wsx0eLKwkSLCAui+cFWIrbEwYTVTCY1idG/J+Y1sQ3hQPODvMdZvAAz4ls4a7DH7iy4t3jM4
KWiLMiwoBu2HVwkxwWEOi4Gr8PHGjYP6yBZn/lacWTviQfoTh1fN+vKP4QuwmrLYg+pgB3sNmZyD
oolZNOU95MUt5XknzKreRmFC3yJ++dSsHFwBIpaJNtjqbHCCOVeR+ABkXYTmCZu3vGGy4IFozSsS
eo4tTF8d+RCgz8HzHQDccTXbf61jdrgVy7rpZqTWiUx6Pxly8tAgOaWg1YC82QVwS6HUa+VZaTkv
2SUqRYim8UFaDydk0QXcCWuhsw3i873iWkIVlYEwKWWs8TQF3Y++xmQbqqlPwqTx9w3mDDjJpmIP
OHC6qA/AUE7okEKQMQk2K91CXWiX4aopDttGl07pSJND+kTZwnx9asCcsKb0MbiAiMwIUY0t6MTp
f94BsZbLZEcgIcHs2kIA2keUQpXG+0AlsGFnRyrn9hd/h3HZs/RdKCV+MqNR3sgyFTCmYo7pY9oB
njlutEiIcSRE90KCoMagxDGXJdLBxbBSptprjuso/b2dfnafvUcbNsl2tXWWz/4+cKULZjrgyTi2
jfh47PbqlAcLhTFTeAUsLJwmW2nT/gh7r3W8Y3xKnxgR8XJs2sL0kf5E+SLFvDu7qXQdxsz/iW4D
KX2v7zfuVL7x4ytHAMmhcMCy6GIiZgnFT6HY2OMqsx4ODVmk3cUymTEuInlDa097xIgPL3FGHiEO
Suq1OUsbKibBDp+MFKVfduac8A2Q6i2lD2XAsb9We+pMBBgEnfcUUBl5CsMMS15MZMAM4mNgkfzk
sHzfOEGi9wDaaG5+RxAfG652FzC2hJo2H/dv7B47dtFkijRRBIEZvZwY1M9q7YSwPkUbUOeOrjFQ
W4UUWzhbdxBkPsuNb2A27dTDWSxWEhcVu5NkbkF8G3e6W3/pdsQLVsBVSXq1ku83heU/gLDyXxzC
f9tBIP6rsP50aK5/sC9lPzDfWi8Op37Xf8ipDZgVLFmgw7oZZhVJB7gtbliiuOSgdlWupOYuTey6
PoynjOEaSmKRwDfqNSR8IKwMjUf347nfs37CT+yuZISN8Gke7y0g0G9zZWPX53ymgqJDJ5cbiVWf
XmAAqfHco2KG9037tawtu6PYXxL/dKZgpR4XDnTptI5Xf3CMBM0/GUzenu1CRrFMpdPuWaAUDxT9
g2vc9Pto3/KaVY/3zWBZOsYJHXSDUTId1xk/S078mfaXjZHywUcHjp1qO6zaXtPi1u9YYbSkeMC4
iLHlK2wlun5tV4IhHJUHnvEEIWrrDh+Tn475JOlR0kT/pdqgGQVl6x85OJIG2obqhN3lC0y3e1rm
lDnsVUMkjQ8Z3c+1/pWdZzJMh2DTUNjz+Y/xKlwoLrOm4hme0R6Xq/YiMNqjBUmuwrCQEE5c+fMe
J8JD3Y+zdEYU8sfIOSAXTziUCduWDTb22vmty8CePJZ0ZzGemlFDcMijAZ10T5kqPpm2uJ4IMy4p
mxqXlM2vtPs3iwae0mtW6nbPR1KxGjyErDP68DFHy+kemCRwcYhe03EZmSJNG886gNZJpewvhTIT
H9q97SfBAeEKdjNh/Q9nn/Z3rur/ImWWbCmaKjHVUaU/ONJCIwxJ9W6HU8KjWFd2ApiCOwu4ALr5
bM8Eg15jqYBmAsNWS3GKx+TYh4MtRIx/lXkGWoitRTdPD5wF7/0xPRMwQScW3kE3NW7VpCYklFhy
zNxnRrwkLPJtLQl3HRc5SQ709id6hPT2D6f6f/hkiqhZlixJMrRJ+Y8lWUV6JJbDazgx2eENC74t
foGmgKKgBhB2LxYjwgcgEuzbeNx9mu/ypJ/1ZgLUxF7XjUM/0FGCLNn+iCHG5wG3B5DcKP6HuyD/
J8KjIkK21PFJtkTzT8Kj9vZLSj/eLIRHz8JZ54gnTw6mSi72E0+q+sMAyKEMxj5JhQ9Q75EWBpdw
1EWhX645cj5wce6bOVO41xcwd7UQ+GAfvsWhiJ83nQNH0lJL1lQJ8oAcbcJhCV0hfC8StEW5W9bL
zPpk3+ldsYGGM2HXGRbEeKXYuBLiVK4ttCjCMoCYka3DiLgrWyVaNZ9ID2OBrBqiBvb0+egbYACy
cBbeylvxZEiOCcTXQOb8xPpiuTbNMvsSSQX4eq/7X2hHPklOC7p1FpiO/+xCv3kuDatyeC1N9nDm
xsyLGTjQaBJ8MrOO4pINYcszBj7o01UNE27NChKNaAsHkkzWuBV2bvbZCXb+Uz3KaOLvXicexxen
zIuX4Yx8ovMvV0ATUOKfpNnQm7/XOuLgYw2N5VdHqjUrePwv+QIZDKkPAcCUDequQPuzk3iK+wbg
6LTggj1g4xCL7fZHgATeAf53I/OGqNzXlFJ62zhsgeUNWPnE57I2os1zlM5eOIlBADGZn/ExOHj/
QhqID0JohNHEkvwoTrupCOQg269mxuSZUXK3sprZa0wln1vmD3WWwr7OtPvIqI2PTeYNYjM7xe4F
QilQU/WLkRlhAv8wSmJY9G9dCRob04CEbUlQhP/UcxSdLoutKrxP7BSjUb7o1B/egRk3alIIDPrY
N+vxeKqJXx864AduRC7VprYAGe2/6ZJL9LvkgU6CPR4aAN51Owm3Kp5Y718OR+mD1rm4ooVOODSl
ErKJtWMkJa4gGz5x5gSIL+R5uGUdQ6mBBc7RaoLfzQiNhyfrxLhswEHZQNFsrhQGy/7DgyNM3jLT
KUy1wHI5l4spGMeW44yuBBCQ/ioF05mD3tPRzKNz0PD72Kyg1XxWho0S2MSwPXxthXzTdidq/Opo
ESvKANSYiyvBVXFn/cuorfSPtfbA2U9w3tg1EW/aLhErWj8BdptH+h/knD1lJOaGcAkhAmD7jj0d
gR6HdJutCw0YAWw0urfwDL6YUbfPmAbihhfjOYC7yARi9yqmaTh9Qy20BXMVOcKNZc2W1gTnsLpk
+lIrVqSzoHkWJukPpXrrKrf+hsscHjT3ZoN5cQpZbKTmhkwJcGg6UEzaA4ctjx8BxN1UcgfQiof8
TdTYp/EicjO5mhwOi/YGVlq7T05h/ydx2wXrBVpvS6rAgiCfG3wNUkVoktgW2BAW4SXKFmmxfFkT
47NYG9MIbzJrXACJK2yVxwDv8qQuWcfWBsOS3AXGyF2D2ZsO6Ybvoe+Jgr7p38gF5T0VeXUhuRo0
vr8pt/LO9r5jXWL2CBpC4ZI86kd049Pl44ImTKNaApwZK1qP9ImtyobiQDtal/o3VqftAT9mH/H8
Kvv0T1bo4mhJxWNnP9wXDM5BPu6ItwUXwRoOeKw0ZrV4DdgJirktY/eDf0qiOTDLLHHJuhOuxkG0
x00Ab5/QBb6avZ1h6/+QgY5TJU4xZxLit8OK7DuKaFc8MlK1FqTLzymnGTn0ePNE65LjoLDNXX01
vDFzV5OX/F33ZMLZGZew2FCs8d1KBg7lOnhwsWPSZUEqsX9g8VSrmODmrU6FN2zZa4jh+a4J1ZvW
buKGZ+7AjRsGabRSpmI1s+Ygs4z6qemLMxCOtcqvEL0ZdD5kiWBXJ7a+wXM9VFvcN07HM2VOzbpr
poClRzYwdjJ8DLMr85VNuaUQYP/Cke8+XOprQmILmbhr8wTJwuro0cjYeZ9fSx6GpenWkGM97C50
aRaRAYIMc85x6FQn9rcKG6V9uYLcfsw+mwUK4mDjn6Q9L4z+3HK8Yg4XGpoOIDC3ChV8Pte3zPkM
O90B/vI71MbdmJMAdhO44McBwAUTfrJP4inbtUDS85jECB/5C7YxuWIw0dQnudp3qMnE8SZHSsH8
CnVsDEl5U0VAsc6IiJsmezS/SxilEDJzm7Ft+DToy5nl/LypkzeY++X9FP54DfqMiEA4i0fwtRmY
+oJeB+djl0aWqyOoTiqshgPRSl04IVHaNZaI5BW2rzch2Ivs6THgjWzwd2K4oDNhT4E3y8M/YUBI
FtAuI40vQ9313yspSZX/baeH+GMZsMRUQChUXn/Hn0xTNARYA/0J78WGmSkhmAEexZF6FZMbI1D1
Ny/PaU7DCcjgf9TqNakOqnIIFOY9OCUFh1jamelK8fAuX4IsxOlW89eCdRBufb5I1EuKOT5K0Xg7
nqPeWddO3bASe0zZXP6FGK4M7MBDjF5WItznZCZh0OUIxcqwDjJ2KsE66bZdv0GHYVh3nTUBixdV
9DJi2k+mm7KTYsyOxpBCCcMGAZsTOD4HQrp64TaWGvneFFZSapOB1H4Fxd4Xty/gyNfvoJy3IgN4
Dbjwqvw22KINJxn7C+jWxkfeXzSRGJFL4V34c1G9VupawyLag/uH5Ul07LwdRQUEY9lcFeJabNzK
2AzdXUoeuLgx/Q6iZxOd8SCR8B1uf3Tz3BprGUjNv+OoieGMWrkevDltg6r+hfsTdDEAteh1hGUU
x2dsHviTnEddOYG9idX2H+4+1fK/3X4DKZBsqYaioW+yxsfj/8CPQhyZntr17xOpRIL5iHqQP/Zf
AHkzZpMomXgnWHR+pi2eCdW3pBVLqzoU6U1DH5HwDKhp5nTYRqkqahg8ihQfMn987/2rwr6+08xi
VYo/aWUtRHLQpehuxAI7ByyJlR7+KjLCC06BikiogqK0ZFj3ZpI41G60K7p7IbbYxOL58GZdgGmV
BbRYHRX+G3aFQWWEoYMVW3QdVHe1PutzfZV7BwUKvegr8L3wrRPJD6lionNjZapjoqbOdK2YdwoH
tPT0yi8z0KcyzTjVv/g6pYw/otFBqppXqKgt43swftP4541FS2OQt9XjVwEvbHyY4eerEscAnlBW
mx2K8jdJOxtISGeCkTK9grrBNMCrhklAIm4PKbin6m2wwfPKrff+qtRD5k18heMGmzdDXKvFr1hR
VwF05a6OZcVMJFlzEPpNROfvgQmH2Lfxap+D93i3mLtz0gjlNKrO2MfXIpOe+im3a7E91gnR3dXB
e1+ESanjIA6TKynv6usUp9jqbxrV7ZN1ZsDaHk5v4v0ssnMi/Pog8ytyBMa4F6D9lBSknKwAiYBO
ljWXQS/FUz+4MmOr3k5Gj3gGXSTS0FCTfJPdJB7hIvzQTJjCLi7O2CUrQH7GUU5PJvNbUQbvM4BB
ydw5R7AS8jDFTcOxGHrxQCkeGEW6DrFtUZkAxMciPGTJOgpcC38Lpf0I7kW4UfTfmuhU3pecu0q9
kIzjO142EiE6EHrq+CiUm46XaAwIAd08IBTndYrITA0LV0y3MiUDlDtuEr2f9iMyCVLe2qRpjxVa
dvCcVF3FBj1aslZ07li8zF6fhrRX5U1WL7TkEt17jekO2J8MBleaMlRgPFp9fmCtlKzT90VufEfF
Uy0O6mnuDdiF8w/CmW+6cfeQ1ZWqOZ20zLVfuNjRPTQZ4BMq82n4uAVCrAznb+WeyptO3BkDUBof
+Rh5S7H/EqXloEJ6DmciapqKGfm+D2gZw1nXgyzpxNzfK2QwL+vDNFwTasgwUwakKpeAa5tSm59Z
wAOOiYbnWKOSZs/PunJOjG8rvydWxXq8sUTR2FGf06KmZJdXpNTCDCT4bwofvmntrkC/MWG8TbZd
stCXISjrD0MGxX4J5G9PGMHHF3Hpo+Bp56DhjXVCw6VBEiOJWod+y+iGAbOJIGqSfxvRzoP7QKNu
YYW+iIqdbDGghvq9TlULCQU1SfnDymFZDbsaIyXployAU0YQ1hj8/HpGpDD3G/2uYRHLy2+TMSWA
9m4hj+tkhQkmMZN3rP3hiWXpjMKKcXv4mTT7oln0KlmkNpYz7z30RwiLNaS2xukXDAGI07DwFCCW
kGFod6ZegpxFz4jpSHJs3jdTIqOJiUKU770KP2teVuOaBypcxqibKwJ2/GiSjBbMuPzIFFzfyKFB
MpG7NTIET9AWZf+Q0u9ajtaDgStBfhDoDkrNLbJ8QrB6eAMBa7fxqRfmMoRGZtpSAJSaOli9pBgD
6ft2mOMQhmcN/gtRvoYLkQprwVtm720kbFCtQfAP31NaqNpcKKeQW4pMD3NCYcoUAVox0zSCnnrN
Jn1M2mvGHK5g/PInyjj+xT8GWNYT15LOjA07pwbtUTAlWRKSUzXsIKiCcDG1xZM4Ak8DNXw7ARYU
HJmz/lfGfxN3VHeQ5tSbAbyGpapi13epPKRDorwQhjtaKUF1dV/FwBK1C5XBujMSPh3sBzbHDmXg
SE19vurCruV7HI0+bObUIwHRvzTBUcnROYSXV3keoIHT++f1lwCBm2tq4U5pbWrdpRZ+GaMHX4Jr
kGh6Ezm8GNjTV+tWORvBSAYJ5d8+3xLDKEkrhmBJMycbpGF6X2e7BGtx21B+aYaLelIHxzy6+HU5
bfNzVQEuHDgAu3ie3UtCftn1bBUXNvK9grnxoWU7rjZjJG/s8/jW3Q3iDBkS4KqYR9LssSZgTEVk
i1tTcsnkAcECHENbi+x+J6lTC1wHB1OK0FsEY2UH70WFg7lhMpnW04yGqpn6zVFPVmxLwQ6VW1qN
Wj/mxhWdExwuYRSRSjteBQyX9E+YcthQY56/Fr7pfARocEzFPcZ+DoPhOL+Wa8CzLvhhETXwyTCy
jz6l+susVikhIC9GMtrVQwiW7bLyoQ88G/iPi8LKgK6V/Lb6ioDTl/mo6PY9cnMLYVPiGJlvcxKJ
9WVckWAwk+Qz/cxdWsu/cv6t061bXe+UJIvT0qnd5aUcFOWXoZhS43BcjfnKv2XBxgsb4ZXzcGBu
xIwLFpa1M98LnFx5nvJsp0O1XPrIW0RXs/b45xQK8CbNvq4OTpFoyw6BpaKTQAsrOS8T+lB5EhLR
5cGDNCBEMdvuCcwk0/IdQId+7eU3eARXFZwuuChUioSKWyVOjS3k6fC9VV8kJNKADwvN2sog4IFy
t+SzCL2vMeC/bIjF68KL8MZtjhRkxdsrDcQZYfUq7vQUnvjskJ/WAcQhE71f/dloX00srQPUCAJM
paZnpvWRI4ZrV1IyjwosgL6ShNmMgOlVgGIMalz73ujFKkjmnbj26U9ecLaBpF7h1A8fL8bGNcEx
OjP+2AnLXVdIkxy0VpXwI2KCV+hXmbpND3BK9q8v4yeGRcbjVL/m4VCgPXVf6SWkLYeTXUu7briV
uMf4dH0eNUDHr0p6qzRt8a4QEXAqtabnmOGXzuIyOnwo5Y2vL3x9ieinZQeORwc679zqt67/yax1
jwYIiQWecB5lof7+GYph8hqubXLVG2R+22r3Ath8Rhj5WtDksARLFBDFZ9l8IvLr4DeEC5zKjP7e
+J86vuXiSvahFJFegEFtrxN8Rgn6rUDLDXR/PihuisYb07iqR7OZOX128lR8T3sQmorCY5Ew7dVA
NNNT4e8HP99AilQHJmct+VXxuqtsCDwKdL2BJZNTRzUj2TA8+PrlTcKYDg/aIYKYOZkgfSg+EyAd
2AJ2py8+W/y9kyg+DMnWFOqF9cKdMDl7aKx9QMmYkrtYRLVol5+acRtv2hAS+v0GQ6ZFf99fhLfj
w5FD9ZUY46d+gHUoM+s3kHj2YlLHlpDotnrzQnmuG2OVVU5e2gAPx9yX/V0wTJhUcFeJcoGcWNcU
Zt2sbuK9RmvX816Dldr/aMUFHyqnzL+i7CEASSETTOBop+wtPkrTAomaBeVWQUM09Eup/jQpyQ3e
ifJ6vLJNoDiRiH8axzA39GUaJN8eVMoqX1uX5k3yb3BDLMM1sDrEgXWwGUYJ7a5nLBY/a3zZYjzc
2GTjfQmZRNFO0aJak2YXOeIjg+vBQKyGGtNtOsjeMjRrA0dJsDfynrJNXKxS2LKcTC0/AObyFHZa
9lFB9coygukXUfnTJpSHy7S4td1Syt64tboErMnEIMFTSg5JCFEJ4oISk2lEwjFaKFhPRLVBTzUX
JTAwM6b61sR3MWcLX5iwFSUPmeMpF9DZIVj3D+wp0FwAQGCCrcvbaykTysR6tasdoZZBcio5OAE5
EQ2UqwBj3q0sbApvHtAoZyfYa/oeKCuqfvgW1gIFLdJNgaiCZC/FW1nd4VX5ZuycBVBgbwPWxcOJ
GgzJwoASiVoQ9v5wxJth6uubgsqLb8WbZli/rdUtyRMCeuV4BrUZR/irla+F/q6a/yDSkTT939pN
C+K2YZmKwgAH456/t5tSmQe54eU9BM6TkN5z5VuIPrMasUQAJjZ8iuUzFeEdHjONY0D4Knmf1NyW
9tNyhASjTVZNPi2GD5W5lftdFK4JtJXLdah/MI8Uha2hXN5CAMPyK32fhWGtj9bRztvYm/6p7r97
85w1SMFcoVsrwa7B+FfZZaj2OEOxpK/BCpa+v3jL5ENJFz87dsOHCMgZB3issb/0m1eyR1mPnNOn
T5Od9pHpn8Cidb+WPWqQGRlMEhv4e2VV7lCcIuKZzA3BeCJczPdnQEHlPZP0NGiOIW7GoYd0Z1jQ
qg5by2DCvjloCKnkaweUSNWh4eh9y/2PkIQDYVX6B0U4pbRHIKld43blyrQWReCid4dapYSrTHUr
No2/RNBNy8OwUr2llcDbXkj6/xB2XruNY9u6fiIBzOGWUTlacrghbNkmRYpJYn7687F6H6xqdaGM
bfSu5SBR5Exj/Gmd4Eth7hSOwNEcehThdcWKwyKoV5Z+tBCkc4gc0QWpIOAQ+INy2eBaSGtKnEAL
WZHQTYABITl9+VzEjiguJvJzfFknPdzBZSD7IpZp0rOivf7QqDD/K2Vk4BiCKIOf/YnGM0nFUCqz
7kAOOXarTyRGQf9/gUBMobZG94rQwiL1ffp2BcgkTsYhVo0YazvfEUyTWZ0Vny4ujpx27Zcr3CjE
p8geifmoX9yrU5KCZAH31L74kbj1V3pUodtfHVwe/ItLCwMvhVU551CxvTrVFhmiPA1m5CkskTVm
XswMt4JRJnuZA1tZJkbl6c4EXztmB1KrLBVVSUJYx+rui+RXoVaZcL4cGTbqIgU7Vv1qMczzxjL9
RlswBzlZiH77+n9ULdmKno0D0q2Z+G1S2hwT6jiPllO+oZCNTwBsHfaXdmtaseqhSb1YzYldQQXt
OBNkDmMDG2MCQsieQnEtIKmKHW1PPVI/3wknhUq0JtqYVZScJRxAFx3coA05XpG/wEq2hu1OfAPo
qB966QZzQ3aTUdJy2xXHelEuiJvE+RBiHWJXUDnEo9C4qZ+2BpXDW7e6+YQd+BytMNBHeIejOnvA
gkQXLHr/PlLMcQX5N1vDVDXdMGUk3qJsag98urC7ylEiVuTFcyTijEVnCs38V4xGucLowrq/UTiZ
wNP4SUDZBf0d/YUdvjTDBkM2BHSfo9Y7vOGKOv4347QMc2FMPHVgM0CP5EuqHd2wqF/Rt01GO2or
woSCzlbpqiJ0PNITrO6bVor5ffmcfEd0kq4WPZ4KuJNLgmkG7vIWnnHn45R7Z9BgYQ1PSoYOO/6Y
aM6k4HhLXw3nXlpEOFbgmkgk2Ni/Ts/SB92vBNkDgCy2nNDJOP+GqCQcOtgy8rvK+fuNVf6ru/n3
jX1gE2it0gxqWFQHnHlRuJQ4bYyEcwdmP2RYJCz9G10mAwS6c7inxDXQPNT4n/CG0FArdnQW16Pz
AawssEAIL6fLmb6JDaUDMoZIvQyezU0ChAAQvjmyysnVRYVSgDLSqCUxcER3+YqUH0B6/b+EAj4c
Dp9YE2k4Pj3uS01iVGo4SauD4UNmCq0VCKZ5htZHgx5KAcReNlPMXJBTxAXmMTwQ3/Piz/gT/VrD
xnPij5oDUhBMawBtMN3LvpGUfAfnZqd9KB80nxZ2dSKgbQ9W3m/NN+kMCXZdv4ZPiletzG3/AfQh
H8Wj+Z1v9XfxCNhBcRLTUvpqdu2GxGuMhY9/f6oPZpQjR2T84KakKMhMR47TvzfkAAC47tRrdZBL
pwWLwGHDBa5sadTc6cT7A8VdivEM5Gw3JP1R2JKBWFRuinMH8Qj4UdMjAp8dyKe19A/xTpWygU5Y
IqsaHDDymJUzcScF/WxXIrQ8nMYGTScrv4KaWv0TDkzjWYr+N2oq4vgAUmL4fxxogVCdILdgGNQV
Bl908O8RTRuna52B7ok7YXmOYOLgrerKNJ4HBC2Y7Kv0pBDF4BBgcOQcZxFpc9ozYeKSW1Lskcci
et7ojfrDDPkDwdxUMQbUcIlVTFVSH5aexrzemqEtq4OwA7KpoQsQfUcWyao6TNYx7IdXaJBPt4/b
c0V0wT5ed0dSRDhzvxEFrbc/jGn5T2P698t5mLAXvWwG/cLlhKmDuNGN9GmEdJh0IrK23glrIEhm
TLagOY0OZFQ8sDC1tG6cPnQu9zHiBjkjrsujGgz64IazNlhE/XlD7vPDvfsDye7f925UQv+GQwRx
mxVaz8X2oyAuIxdFs3Byxl10RAMg8xRbmGMQ14m16L86fLIKR8LTpjzev3AUOOvf4bne1gdS0LfD
alhVO/2L1fNGeqyVvwb3KZXDFY+d+eXw9xn0y/3wccP5/TY/zKCwMQN90FkXg6+aAwESVgzGImBg
O6WtRujezZ5I8CjHbYIviiBggCQfFXZsKOFOfbuebu8U0cg52TTKJQskB/bAmKpIAo8wIY0PYpM6
8pVD+m3gWT8MFHXEeP77CTRB000JT031kSJ9DcOq7fLqcIlnw216QyqdL5CD4YVyredFMxfQbxnz
ttmYCpb0cyPeqto8QsMArNe6QDJ3iJ4gVqpDRYjNb0J+XbSv9reduAK4vYAioGSETrtvds0bh4Yd
/SrMmABxgkW8CBa3nXGB2Y7J0uAMuOCyW7b+D8/pTwcDQ9RkHXm0Ymjag82BOJkMWhEnfErS9iiD
IVdgzgWu21sxAx8GBk3GKW0zMnYYV7vyGD6x1DT4FRtk3Ywmy0DLUr/gqsMXg+SuA2flfv/DZY6X
8fvD0PE8lEVZEXQVWNZ4JO3lfT65G0p/O/zSn+iHdJE854vLu/RdbdVFOCXwCtmYuY82KXm19ZGO
fkb8KAe/0jaxNt6XMF021chiENtfW+YX3VphSn0IBAdL+6ei7j9cIa7YMHCO0AxVYOl7dKeU63tT
V7TADtHsOou3rBC+/BFFhDjggbUBxZlTcNF3hfwJCbR6ajYtipNFN038xFdmwuZW2KJ/ROGGu8Xr
7Xg5uDouAdBKJggYfNXwZpev4tkylqUTbAJrjruGDzrf0p3IdvPmqz80exRVG0IPWd8X2DL1zzC9
X5VkBXq3/fsDEuXHgfTP54UKLCiqYGjmw7oqZOnQG1mFr5JOeqK0C9/774auIAyGre7VPpQFHxaT
h5zroApQolK7Jr4BdxyyN20SPleIbzb5/OpFh3JVr+67cgdvB/LAc27DtZzfV/kqPgD8khvRkHJl
cUiwou9nhG83C+2tq0ysYAsHmKqiWxQMBnqQEzicqdV9NAsTr+3JChrK7SThugOb3KdISX3mlaMh
/fKaLdZg1hWhX7GO4deRVQWN8B2OloWjzxaZHTOWoPhy0+JojpIzXiCHaZ+Jj4WUiKEfnwLxFgY2
OgCrBfFCxePGGJ3cLmBl6FDgXMQuJQLfh999/9C3+ULPfli3zMdmwq8HoZumYnBukzE9+PeeIV9b
SSuKMj3k+3qtnJpZy4wI30woe+kXZo3C6FTIVsFtKuD0GWiS0DBQqfXwGt+kA50EhKDzy0xbciDb
ZXv1ZCwgxO+KeTZH/7SMIMObs+J4W5G+tbsdv+lqcfdqX1jdKZyFqfHB2FvFX/eFse4/risc72fC
UaJsuq70GaGAT0hU/eyJLY0MsTH4bIulIFb7FkepZQab/rLpF/Uhnk+89ln9Yaj+Z2t6vEHjCeG3
TRVmcH6Nots4MycUssaW0XJI37DW0bZ4Qc3SOYiZr7sBHKJ8NVk3sKpu0+w5mxdHkhnKD46goD4E
DY2hFuMhZdtycuHBY2H5w8VKjxX+48WOu9RvF1vp5RCXkzw9xMtwoXKkPl7eSEfHRKj86p4hrn1c
udv9rCGEiyLz8mGsDFt0ZRfgfZF8CD/Rp39Z+T6sxLgmyQwsWdEkSXjYFq91queteUkP+Ih6yRwQ
CF2CayyyObyjhfyDsYGkj+vG397vYYNqhUvR0b6lz3y6o8XYyQeGDfwIJNDymTTgFp8WikS67aMG
gBbMyKlHaBR/Zls4wI72y641W95w7A2AdOLAesue6IpRn9A8a5ZktK+QH+7zXeeUi4kn+fk8XdFc
/aa+AQPkiOgPZ0O1CHczbhbQr0T8G7UomzeqgjOKYtoWyBPpfN2QDGM22nPKR+tsVZhQGrZBG+iJ
4++xOYg4Q13IRRaIf+D6kLAd6rdk13zGr2OhgOb6OwJ+pCVNFQHX9hdjm3qr/eYTa98SDVDArIEU
1fabQ6DCakYBdseVClNGl0MUxHV06/d1vMUYGKaRAzFS+cKjFNoDsiCYQTRtbwgkydbCy8BVF/JC
9u8zmvG0aj6395duN3nrX2BjFevqu3+p3gvUWS/S9L7RTx2hpk/QoCjaCVUmD7QhrRrG9uhfRCcu
BYwz7PBVoWFDi4VWJRcN3xQ8EUDuu3mv9gTN3u6W8JScxWNypl/DqyWvpe5fp9W3us+mVLXJ9vIZ
lrPkRT22nwUas2nzVSf25QVqHlEPkNua1fUtZWcgLLJYaVNIL4tyOmzJTPlgkiJ9gYm9pkiihub6
hvf0E9zf7G0VpBQ1+n0unPmG8DKwkaQQIW/zI9fJmfhej8EA3RuNCXJg4l1yNmgjwh4ZcyHkCagw
YAEJVLB9Iz/9iFbErE3LRf4D01j74xr+v0n2WHgrWVVmE51JZhwn53QdzSAJcOBfdk/ZtsftYjKL
jwGJkHgTmYsILdFbgcGAMYpgSlSImo3oi2Db3T20dUwum2fwHFpoVv4pOPVWXOnzm0vs81M5u+7L
zxz3tcvahA+ogqb3T+nrdQq1Tfm40u7dtQfjg6a4VFnC8+T178eGXzrDx9lNfS0IgjiW2/IDzy7W
FHIf8iE9qNgsTM74r2EhwAQuZo1zd/UDIu3mVVozfKzbwtiys9sXH2+tF8Nh4PnVNFyBaFuSEzyL
K9hQ8mnUU/39IqVHv6lxDf79Ih+WvPsN1K5quUg41ycSeX3FzTk5hDtIxPMIGShyUe92dEXG7zsN
vpuP/Ysd/3AZfzxh/X4ZDythotyFphLGyyDhqoNQEjLS8UQUx6xjKicn2U7msruelbt2Xe8htHZr
ZVnPwk/J6Qkxan54eOoP9+XxpHFLwkztYiE9oPzxDP8NM4xNr9msOHPY5Cucam0WMPz47157nhw1
EjdE9NhYEdgY4OnTElIuDqp0Mhx1DvnTIm9oWy6OzMMZY3IaOoA/M+jX9Feb13Jxf1Z/KLClxyLv
n0erw+WnBhL0x76oIQiJcjG79HDS5sGclOVN+QWuMXFhk621Tetw/kshnALfr3P8Q+LV38eW9qdj
82i6+f8v4OHYXOhKlSo591BaqYfL+2jIZsDSxzfuBYcPcsVFoj4Dl2BiBREAgnqcfJzgqaJzTR//
E98U4N4ISyrOoLFtZJYLyxwuNIu6kyewAK3J2+1UvbfsiNP6cyC91geXi0C5Yjt/ll9rKzv39OUw
ZVz0PnIbW3Vy9++fkiyGcXD+PtHpqCmENeiaoLKuYb7473NMEybXdmiT5hBUx16aaek0ucwi451E
+4ylDeOrWEewMHrm3fdiMeZUIjUw09cMuPdGW/dFJwUu/QwG5AHZsRXmbbowtVlfjMbUhjC/iPNa
XQTCLgxX2Q3+/6ILNvJkXkcrSINDvFeafaC8tnDaEI3rqacU39K7xll/smnpUPb5NgtWUrUPipOR
zO/xrJKWJPfhF9bXy0DyodcZ4hh9xmZL7Fmnb9Lio0xPvQ61ARcLaV/g2FvuZWgG9UE2dzm96Pq6
vsVI5PA/sZKrf8X1IqRL/CaT3JdR7mUbkJhNmVhIfil9ElecTiYZV7hpQG1jdVb76kcs4Hy81ZJt
0r1W/HToP7vSLYYl9qj31tV7xsU0a9Zx8HQPDyrR3MJLp26aZFMnp7BdXfU34fIZ35+rAZdHrmDJ
5iDkmFy+VsJelY9D8BRw9lU3EhhucKq7nRB9VcJZaldNsxa7U3M/ZNenLtkMJvk8u6RYatG8CJe3
cBnKizrCMW6uSIu2XQ3Ym+lzvjrg5YAUQ39QpqK6mVx3Rr7XVPKQ5wDqV6Z6ulKrhV4txPvNksLZ
LdnwFV4XbWfLeOUkPq+lRNOyfzLzWRa/llcQtV2UrcQBJvIbCmtuiZrPwuuJS+FFBfGlIKgOx6di
mQzze2epyvQCwpdACiJ1axte10E440dBshhu2GYOIKHRvFNnOllf7TaIpuqwVCusHLR1bS6bLb0o
AUsGrOMlN8NGloeXyIuA+35dpwTFJwv95o9etCAM6K3zmcjNhU1RTIsSvtE0aGkWLW6A38XyCuaf
rSp1ll7mvCtXUg+Iq5esOfLiOnm6RGDteG0tQuzkCA4q97zPpePXodfysbb9dTtRpiVcEIgR121c
L4xmc9XpQM4b1ip5UaB/g7QS2sizITxyJjBqh2/qBcHg9kAruR5NyTWyK+F/IpZCytNN+R0V6BZD
35yEOnfQyA+w4WzysXRxz/DFScHAIxwRHvkaVzcmoZQTBt4KN58/1AvCOR1OGgNuXAbaeGQ6ToIH
fosF2RgFQE+SPwxUJ0IggDUDeCLva7q8C2+Bi7/Q2Qzxi+nipnsjphPo8ddb8D8DwwV+5/6y75su
swbrf76N0XDTetwMLhbvsZGehdTacLPYK4oZvzDjM6bE6tGHG+YhN9B0B1TZ4JCFA/MWi/6ewzJJ
Mbzv1eV8zJfCbSmtsCHzEYcRlyoZKzO8jblCPhpXi98Tv8ZPIUvi/kfnVQBeQoFXuvxm4pp4YeBP
88tGAOux8fUSB2MRTXwxIFOTTmcuBYALzEXeQNIR3Y4JdvQ+eS+I8Ti8O7ydBFMDGJSb2W4vV78/
wu3CVB1bPl4zpAdEeh98EBUq9/gkUU5TzI/jmyWkcWqWklHe4XNFuI/BnOuIIsQIRcT63xk5t78u
nNEB/Mv7c/d4WegAFAi8IEOAu8fl8F9+VHNuNN2wcys4O5iCjS5WeOe70hfAH1YB2DgxDvKrG5UO
doFcJo+cRY67Q4Idg4DcB/5tqKO6kjHHUIsznjplwfjE+OAQ0Whgn9E48NG55kj3GSmUKoyI8e5B
KuXoz2j69VPlCyMtnhBffBTejoHAb8kxxhxTLubXl9/Tb8FzTelZaQd/UjiQRvmQjD3U4oxPJgi3
Rsb0CZt6/HkYbzi0cTt4YwnOmytwdoZPUS4Zt9xQDTOF62gZreT2R0t6sGR7JqWVJ0/7o/H1UeJa
i6AZGwMkvrDCiZq7ujS1gUgZZdh9cW+z1xSLXpwUXox3SjXuAkbTaK6weAZIpf7J7Is6RjDItLLu
jhkQNYl3rM8v1swQ0+1h9IJJ4OmCl2Ey3htI/NxGPoPBmKrgKdmQmnkQeTHaP9SmC32fp83CGJ8B
/XEwHZ8uePvoxjV+QP6bwi7FG+VmG6X1wRjBipsX4QtNXXNzqSf4BIys2+sNby1hmaO+6ZjgFhhX
gK+HjOzb7j6LV96Av4LcdCVmTbHFAGMFr/o0TqS/wi4e/UWdGzRpcXaBl88Jj+o5RlA9/n4ZkjpB
gPZYxkY8KnTzFxuDiAD4TBnFvHxwmoMIAMe/lR0RqgNefeQuGA5gdIcTCyzzCpvxRaG5K69+H8jL
feeVKY2BuruljIAXBYJVVTO+y3to7/c7nUE0qXb1GZzQaAbf2qmD8Q/fxq229329v30q7/FrNWKZ
Hg2FGnnngSs0qX/PtBkSxAyXFQ+KacLSCLmFe9zbyjEA4OC7912MSVH2yv1i4VMguUYv3AfaBarq
T9gjCzJKSZ4dDwLMBZG9PjrI6BtbEgosjFpVNmnTuq1x+MZuuyD6NFjjTImjhepDhW/pU2pTytXJ
N/xGbVMt8rE2Hk4hWsgn6uhm3Rxjm7k7DcjmgdqaHQmrnw4rCnJW6Od4ZTwT6Ay7C3cDF5OI/LP6
vqNlokbXMAcPX6nz1XdOMcbH8KVReyFLKxyoiVgR0u6XPq7kMmujZZW2ME/p6wjNLgKgnvfLC1gA
NhlPwYf4xW+XAIsGLDirA4Y05uAcA1fAKsZExRIVujVshBTarUeEhUjknsQ64SCUNwc3FmFxwcK0
qF/LchOj8+NEbIUC3kBeZjgwP1LcInB1gC8Fvz6wEDbDTBWBygjDaHwMQdJt/VR+Xl66N4p8IBcA
dVhltAeqXbeK6MgEXiu7E9GfEIo9uPUSoH00P5ddiGYCjc9VrfoGzSTgNcnRVa+Q/N5B8wb8AdQa
yLjA+zys6DLi9kJg8eYlFAXJylD1JngR+xfyLDjxoVZ+6jZI80FX8IQgFvxS2t1ZfyIYGn9uQkmZ
cnQeuq/RGQ0RK+m4lJyDJ4s+l6vDm/TNfgehsHzFWB7wi+B1CxIKBnIYEJXQEJpyn9DmyEqv6SEG
5L5STXVMTsO9vEPsc0MQgijRmFOpdolbpst0W+0FgBFWevxn0DkMTObYAzzkHzZ2dzAH+SFKLixO
yhqKpsdTmLCEa074iTbPMKz62RS9Ol2g78oNq/84TCbjpymoMz5ghyWbrkJrfjJTV+q9VD4BU+OD
ijC9d5XbVLjNQhQQuIz1HmxC+LIQUbtyfKSDzJ694IHdBKIZsEayoZ5Ohll+YTu1xv/i59Yr57zE
BNOCv44JhYrXDzNH8cTUR7ZZpYxu3E09DakpLUJ8jJif+YKgDi3aDwQk5T5wrkkVcL+/lDrqaRnO
a6V1s1yDXFSV39euhSqZEql8iZ9CViQjOGTZZJ2q3WiXwOW9liU6Z/iMCgsOKyO+jg2bmJ1fXFVb
yOW2xYS7/RiMRYOnquYZii1jRkPyR+Qz7nvslMLRrxAlQV5M7+qs42maXtO6iGRy6MDQJ9pp1ZNd
4hecKpPFBI8ifa5iNq2y29PpuqMRlSIvKfG5XinylORTpZiPVNNyX8iLKjokqDAR2o8uu6V7n9iw
JuXaGdjQJ+OkNseVFx/FceYxp+RyJJzAI2CI6wUaCIuIHUtRXaYfOLJ3n6an5hVkkoKywEFsTArt
RmLq2EqzpYq8JW/YMyHvpMVsh4wi1CPSOBFH3cRFsNDvJcJT2k9zvLWA2GOXH2XFMZKYXxzqxsVF
Mb2Q0yh7G3Z/HGCZyw0nABumDEB2oXshfhGM/pZG0Qkrd5aAea1Nb/2RTB0aknyHQYSdBSOWxuJW
WML+wsL4Tu4KB3aq6d7BC4gl6yk2INOiQ90PMPGj1d30b/pLl7m9MYWxpDAsb1OFkho+RUlfDt8Q
OP6Gh1+xOMA33CmchAIv6rC+dPtfZn7E0yfNIpKmKQEfemQpkw9snAYWmHhv9jqUg1MKLlm6V8Mp
cr81P27Ka2LSlGurKSxXGlrXyisvDssj8rBYZ1xi5OugKQniTUunKcdLFwtxZW3OZCKytW1FyUYF
MXmVk1PWTvsJ1LKR4FHVq2uzq28LcquCyDPGsJzFKPpW/KKZXTtfSREeLCR2ueR+Zeyv6YWWVKkS
CUyOgi8k9uOYShN7jT5MUDgJEMMzWTQUGB3maqzdeK1bybl8hR1shs9oMLBxSHFQjGBSWBDqcW/q
Y6/kIHcMaHaf0C7xl5yvK7sHwEcFyOmbIHY2GnaJGlm1LRkwWpHgHXDOIAHsy+D0gmD/pXzV301w
B1x0MKajnDRdnZZcBfzp/sosh/3FL7ITIkFuOJBjdF1t4smX/nXrIF5ZxOiMGyLjNfq8GvWqXoiT
qYk5XryuiCrDAwonQOwLaPm2NgI7Zl99GFZkWwQUzLAv7ByBAwoUmH2tXZFHpSL3mOKRLhEERepa
ahXnYTtizTmZRRYMBbzxdXkMvZAQ1Wc2OCBZTqLoDbxK7OCuA1aoYSrK6ZHfx48GY1AqsJkKT8OS
OV/izo2tHIxDJirv2VoqDrnZ2MoRAidAP4tglCAoQtBF1DRLRcHudQ0B0WDWAVAwtTgp43PS+x1c
yNGG3GMgVVDFKdBYwUme4dPAPwChTmwzxtNzbV78DIuD2kN1bvROy4YFSdKttTme7wwouZ6qxKlh
CxC4l5w60pJRj9syHT8eb0ktwGIPmXeW6V573VxeWjYoootyQuIll0cYp2etOozLD7UwtoTR/HY7
5pmnfmkLEIS+GGd3XPZeQwX3rX5xboCAHpqeCm/9Mgs2xdqYGjcffh+5Ipf7c6r6IWEV+GmKo7uQ
hJ4em5LEx1mRJWTSo6j2tHFhRGkHT9+FyNngTY+8FVvgcJrpLlfIYg/rMxHdGh0yvT8sIBsPs2p2
WLwTOT8BOaP74C1kxCfmeJrBsrP/wNvvrkyV5/6DWRpHc5V/Nh43NOvRpXDKYR4Fo60Ryx0J3R29
OFvixS9eXFO6YaSPmM5BKhLYpTb/RHvG57pi5SjSrkKf4LaBNxwzmzj2Yz2VZ5ob4HklkMbnmlht
f2sH7OcNtsXGQgpUz2FxcMjA8wOSKZdCiZOuWEUnLIe6jd2PSrudnQavKtpFKzj6nDigy4tH7mg8
+JzsTMOVW5dpPVYCmHnPK6QMdL+Gd3QuQEPoq5hzVcfhZpeL52KOPgHni24aYSaV2ogcEO7nMTHX
TtzNABFE7DUqRDJeXW/TYEB9aGsft8HvaoRgPqzPSWd30SwhPGZyGqLpnZMtdnHFsqL7PpJrlqxd
nXGqtGUqHDWZOD33mr7G8lraq8KixID1B/KJ+AfKmEL/UhshT+Ji9IfepSlJUdBpan3AOYVaCzN6
MbB13a7eAcVhHxJBJPzU7H/EfUcGIjFMuDRqpDVpjwaNYptMwqhv6kMkOmnqhvrop1riPZ46cC4x
LEzoHbCDxPaNspEEPOr7m0v/F+seOocV5ibEiohWvCbJGV8Mqh7scqU9MBYlJAo3eOH0jgXGgnPv
f2irq4+g7T9XT09dJZaaJvoDYiIoTUjHu6gPzZnmLlRRE0QO+qHpqIdkHy5QCGCBztfYloCfi9lW
B4Ju97WTsmCpNLBs8jDumIajr3tTnOYbbwOAeqRJ8/ssPJfexI/XHA3fObZw4OAczJNgD2KZ+2f1
jo9462Lhy7lC9C4/GZSK4iP4MX7EX49GhBcLO+mB4FZL0l0h9bg60JCtWNZsgzLnG24jdDfQZb22
nH7eQW1GZTLYMKpQfsN+Q6NanJuzxPqBHOmFYpImNPUPhQvr+N0KxtUOD/6xo0T3inYKitsIRIl6
v3DBVX3+R/DaAOQy4Yv5hQW9cHNSF8YF0Bu9FSUP+3Woti07MHbNkOkpdXoYqLy503Coxi8uczE9
6bCBVN0bqUEdXk8UjUfio5BMXIhqusGmxvsrWsgwmrEG+4SAjW4tOWMmlZw5jOA1yAZdVuPGj1Wl
BCeXNRcmFSJttmUdSz8Lt760x6oLif64O+mtlX/cwBgrOjaIlzjbW+3u71CD/OfnohPkSp7qGA/z
b6AhBVBshZteQZhg9YMmmb+rm8upxLjDAmOnau8OKBJatrLPy1v+Jj2pe9rNF0roT4iG1ZVTGWtl
9TaWifCBaFtP71jiccigZff896s1H/GnX6OI1HZVFyRJEo2HUXSVYz1TMgieJW7xQOGnC9FqqQ/H
M8HanRzPFNH1dFBcg6ZO4IZUnpjqKC5x7io+QsuBtPZkrhKAKI3hIBg4AR0Jo9OM0+J8LCG1HXNM
et1h7dJNjtx2ShYnZ1nuxtTAncOaHOl38yWIlOmj5Zh6ddByTt4iehwAizOEmgjJIdJl1AMk1Yz1
AC5Wdo366gAPiu4Xjj9wjokpAMYV4b7bvWy3vSehnCWKNqIwYGdnwwGr4DwIg81ueAnTogKDRshZ
Hg8K7C7/fnN/gccPmJOq/XZzH8BlWQ6SNFSL6jAQB43O1xZrZKTYU9sibgR3l7l4+WZ/zOfBUgRP
wJyPpCPGPhs70QtjRCQlZfZ9heeOFJlMyNoi+wduBNpof0AHRKMhmEbs5bcf1n/lTyvo79f+sIJO
0kmr9nqGrgB/IpO+Myd4QoxQVXod0oIBV5FRGU3UakPvCnumU/J+daQZINUTRgI69Tk8C6i+WOPz
MIvx2qlb8TLl4aGOwQgG7Tw3X/5GuUlKOt7jnCyYBbA3sbTVrb8/DOkPAOC/HsYDeq11jT4oDXTa
NJ4WsMAI2rki5bIUFojaNTA8IYhD8LSlmVgggddvA3UJPe8N/YlZuK1OMDTEd5VHQStgfV1xZv7h
Cv+4cvxvuJgP23zW1R0aaIYLMSXjSv1LynE9TPYYRpEI+Fme69fJ1/2lYUd7UZYlpzz9VeHQTWU+
sS7Pt/iHeyb/eXVQRRxoTE1QzAemmpGVYRllAqvD9/3UvuP3+qU+118ZEGA15slhVSa0lvKkv3Gn
8qfuvf5sDxriUouT43Bm3yUniHHK9rGp3qRn8+nvt0z78yj93wWOH+A3dpoCMaIN0RUd8usYigQz
KbzYt9QWgNZSW03hA4093rEjOp4FLQ+DvOsTTxrXIpooyO8TtgcXiXBM/Q5EgFL1s7ot63PAPMS1
jLEN+RuK+LdLQTlhkeSlEINjj4B8HHb4e3WHyV6+Ji/tgRKRoo9zeTpigZigIbK35C92KopIShqU
Xvrlh1Fj/nlcw/Q1yKGHGPcwUaM8irW279lvUOioSLgciGENvjz4CtOsMMiUGRUPePB15LqEo+UH
85YzXPaJyUNGl4UQ3JLcJOuftjaErtvFiT/pMOc4jvzqUiP25l6Seqmhj0arSyk3jNt+0Z2H2KZh
x8aFZxnStijE51HACYqVHrcqi3vA/aBZ8ylex/uIFxTLOeUBocOUCuF9yupcv1RgE1QNpILgdk69
Rt9CZouwu+8C8j58BLoovB54ATYmHE/OVNHc02tn37Hw5yySQDCDL+tN0EyILvo2zmFUspSCgelU
6g+ro/Sn07GmS4KmoH8c//+/x515V8vWkLnpk9KpT+3+tsGoHzpxzSN/u4P7fhCEiD8SRTESfNT3
7HDvt31zrN4abgpCaFRqHIU5B/+kCNP/xN0ylVEuZUBW/0+8ZF6ZaqaYIxHaxlhxzWC/bkEpSRfB
04Qu2giDkHzstPPaRbOPB7Y+hcdY7lM3digldwMljKNDXLbNt+qUz+jkT8F54JkiuPUxQMJEDhPz
U+5Vxxuc4pnpXF/wQ5smB/ziyE18VpACxeuLHTiRs5QczKLc2zzeT+bx4oQCF8ZasP/7SiD+gcdi
CrLIYZhjjGg+Lp691hb3fgJjLXfBn+q95LIy3T+N52pHR/uHN8Oj/rEmg7jD+ymIGsecAFy6/j0C
mlyWO57A9TAAKuMcIDptb5+4yyx6JZkBeN8SPKy4VUhU/KyNaae5lT7rJl6drSfdOibDkXFxaDDs
O9dYZ+GUJdLzt8PAnej+pPMqxeUQT1qiQlA2ALPh58kUiR+HJ+RvEJzwdvEEnJpv5OHSH6cpaF9S
wkCcC1I/qE6Ri46SCQySZQy2Mno1+1dYmuk81ui0z4GutJxmhas3vtqA5fmG4dSIFej9ZQBbrsbr
GAvBcCaUMqlXVTglY2/+rMjz5DoreR2THi+eqFO9nme4qdRzJXP5ta4i1se9G45G33KwcTlKyDhl
QaoABKe3Jw2LQjyROJqRSWX6cTXFtuqSzmvyaTDehFumurIxjSJfmxCR5tYM2sqtM5fvhLmPu1Wa
+//8Ya15YHSISRs0xJp3Eaf1CIHi3qp5fFgDW8CbrUMLEJxEH9FH44v/wxsKPiooEHg0R61fP77q
foz5yQLAUfsq5x2St6tjmMu08AGdJ8W0N5ftUR2DOEb9gACaauuQElneSrdPnCse6/r/4fgA3tRP
QeKC72fQRH9xHnSEuLAHIJUUnkgMEw1Ltor5TX1nxQCmV1SHn4NqS5j98Hdc8dXl+/yD7/BTs3T/
AdwjcQy8C0sPiB82BOQC/hDaAr8JyP7PiwDNYihWjoQJfg4vAMYDsDVgM/+A38A/unjE3tsxrosu
oAeWDeScX33e9tK52hdodVxOOygB2BCbbno5tFQlTqiNODbILbdLVqfUjWXn4i+ofZFmEJ8TQnVN
WlmIbqdIvwUHzBbom/feXuC04ynqyH5AT2ho/Gsz36QAG1Rx+KaCuNPd6GZGaUnlHpyZzIR+zeuJ
kSUM/p0oOXejLqIXQsxMzQ8gpZCOk1HXrbN8BW7Opea8ujE+UXBf9OfAthix8LLxmZ8DQcuI0S5T
8PHbq0EMC1Qfjt0vneAZX7w+UlkNF3kCtlN0XnQ9cH9zvLs0E9KpRrLkVyVaEsBg55bZHPRUkonK
XOFFlUXrIHuuglkerwQMxjJMX2ycwwp1qYSeWU1Jp4ijdYNXCT50uQ+NK0XDXOO0Y2nGosezhV/A
QAD3ktwX6I+lR/ytCLRKpyh3xQo3QzTIC/m6bJJ9I65DJA8N6uVjKuMIta4Jq6jduwnucwjzA1Zd
zegX6GXc8JT5OBWbl0u4gXYW4REnzgwmHmZ/4hS/t4mybMpN2SzTcjEwee+rjdz4TTXt32XSmSUf
ZzNYPiGAo9R5uVZSPWnYsOdkCcapM7keuzDfd4lqC9FOMSZv5GjMAyIs+YushCyr0xOkLVlFfmcQ
3CneTvJ9Fyo7YlO46A5TrK9eQZ7bxJymCEpEJeWU++G+yyO8XcvoIzExoMJuiGFYtC9Yy3GNF3ln
3o1ZKuI9ho0u0Hn6zKX56R7lfle88tmYZDhVFYTNJiiAWZp7JODvt2gNSSEiGknKQL1Fu0TLc+ng
E9DKuFhZjUvNwlSWMD5gNqfXeZx4AV6y1fL/8XRfy4kz3RqAr4gqcjgFSQRjwAzGxicUnz0m58zV
76eZv3YV4wFJ3epenVZ81z71p5wf3I51CpNTqVFId866xpOm8FJkq+zKUfIQC174O778xyRfmffH
UjoeZasnjw6yptJU3FrxMY2Z8wFNnFqV4m+RB+I0xSZ2f+FGsvoZ/94n4hNvrNGmxh6QJRv+vpNJ
bPDVUpVOpRb+ZhJ5zqoUytX//rs1KViaAEWGFXDKBO5axT04cFU7ozM+5TtzZBNSWP3UFqyACUgT
RyufvF+qvLnleAOGoEYahs4Xe3srq9C/YuFF0gb6tf3f/8cOtWvvvy/is1dByJv9lDgc5POjw0Xq
y7cKvvhQ/FlsvuzeOXgq60yxXgR4WHnP2CzW445jIQ2a8wQcOU2yTIksIRHyc0iVGpksM/2hMCyy
wnN0Xz9y8XL+dp++3cG4Td9mkuZImcqTJbv+2FxeptuXPGX/qp6+x2UH35YFpwsHMe+s5MkiZ17p
JXdpjbNv6aOcmcvGcVoUCfbItQ/cMO+rRhkcWjjCsrdrJ3voXGGU8v59BOeZ3Y8Ajewv3BL8UWFm
e6nCAH2xY5SHEgoIfuAmELjo85tD49JcdsoBQDr/e5bLljm5rZ9ykzoNs/Rdhbg0i3OzWHA6u9Q0
mTLDmgYCHX6mL6e2Ifn1WPYRwxkzATJehvmGfu71jICb2MXTJYiFeVNk25em5tzZ9+kP1n0B8NRL
hEa4jLjxIp6hY+5YhOPWdYiVh0wGiJBMUKjUyUAqhIA5PdR2I87uZj3/F3ZDIZ5BY3WSXrxfaJOK
THLE2g9zggCge8wty9tg7ZhloAfdW0zCzCAXmTGm9LTxaJ+aS3/3He6BvWVn3l/308MA96LGdX/c
2va3/d2g8pmbRcv+fXgnVd6H2v+jxsrnbnCdnCfL/q0deWA3gIjYB7kyOfiGiufJpnfsbHq7Htgs
NM4lvOGie5w2DSENRbkkl6TjhwQ/srBGmSTjfrr2MvzXyOeakPjH1qzUJtXNJIcmiNgODKXmtiMb
Y/vWfkSX5qVZSR7tbX/emDZKSSnZ9JB6N9gNTNDZCF9yn3Du+VmNTr30ZC4GcCQdkbHCIvlrqtwn
i5/Tc2hzfHW2Ia7G1QeHrB/6ViMOK9Rgiq4RwMNxZ9U7Nf9NBYPunifxN24Tykwhlc5GabSajU7N
bldMRFNGtF/yeEiDiWTewmyq3pygkqFyfpkRqplmX127rhrUji5K/bE8htghVbqeFB5JAbia2AYj
To4V8fOQBzM0zhVdUEV4dM5sGDSX/qrFRd89k/oc/y5+JFYapj7X/VWPf/hg2T8Mtp1pY9sJ33eD
6RQtU5+6cWsHwwGpW+NG6KCC1Y9mer27miOsKZDkp/i7+gnLgheakaMAm74g31KCH649rHpZXs0N
dSniowPhQ6R/cLzyYPlXBxc/6WFqFiq4tcP0mDb2nbBFpocrDd70KlUTd/WTNncOTa9neOvpit11
iEJqSw93g/Fv6vM6UYfXXCf6fH92Hqe7+tEvD7rn2dX3ZYAnlZ/9XK40K/lhBvwUpdndtr5NddKb
P7f2vBFWxOxn2S+3gJkQ23nrLtjW5AnO7Zvz/qG57qv00AzHXK7wN3MohJVa/M2vDV+mkS7K8Ygk
FFZTWfLsf6KioMHTsRbkAYVQVL1lerlUtyKkPp3kJ6nu+XdtxRx+AB/+nDvXiVXoWKEbCG0elN9O
QjNPzUM79SfzqQGDzeg+QYuz00RICx87S2DeL3XvrU1zMxDM+ZyLVH7WYuGpPilxOSDm/kAfY3YI
AWqz2nGYL9dOcmHZYGSu3ATExM06yaa7Bp+mAQQJDeKDiIDKD+rgsDhsoibnlTfVjFkm6Bf1XWrR
yrEpfZdWa7uy/mLt7V6WC94E0Kp90c5jm7RGPZ9KvW56GKZ7Gb5vAhj3Iu6gN9NZ0WvD+wSqIuEj
7Mh2pHmoUhMoPsJwV77Xk9XAJS0hAHEP3Pbt/etK7drZJWm4RAEh/Y6osx8tAp9iKrKimB2awB0D
lKelcuzzbE3Zy6ZSKNCI/JBeTI3w1CnWAWg2fsJiydkQ5jLCxQtzp6eu1Ocj3bH7Q7rxVwvt9bcs
7MLIgJnNoX+zSJIdWQsYN4a7H6BX9opiIoHP5PqITcdVvo3A4QCXrytkQFWv96YnHB7zwy2Z//ib
6mrmur8Xb3jjTgFRTdB94rvkZsiodSYaJZFGuGjRGwuP+amchN9Oxfxv+Xf3gz/SMonnh25YPEHn
1MtOHs3Dn9RHeah3xLxlPyMXBQ/I1jLGOjD1jGwQzppSdNTooEXeDDCf/UV0aZTB7DFZRfSxtoP9
o+avITxiBqiKK/WcYxXe2s+hnfuu/NnYt//LtDXSaeAxxkkwD0eZcCDdcNN5/t14/lJzpskLpSPl
dNPZor0ae5Idw0G0raNooJoJBot2/WVObPcdXTa7PKA2BEH6o/TcqJwculh+aeSc7Xbc383mWIMH
/I9cWph2hpNBWRvAhf6i0L4/ZQfqnNocsevjOoln38m3hI2WlPSyfw3Vyn2uFeRlQzbg6SlPEqE2
JMOTiG42KNnVTr1rZ995HKJtp9hayzP6+ThGy00EQNuUsPRN/C3AHhsZlmXOq3T2kxVAZFXzCBxe
2nLwTkw8vdrve0baqzUgPfQmE3rbOQ6FYHwRrupIuustQcc6wQ92iQWc77bpjp7WiPnrndBVu9uv
lRndPn3v2mURTNx9Sy80q743b8d43tkMzGSvsapQVCfRyUxe/BDad/alsOmKoWUtxnkwM1j0/Og8
w5/L/nczmW1VSf4r/1asX23XMAib6MvuwJQLJupT7+7D88TBomfcnM+d9DB08MZFmlJuFX0Bj6hl
+6lGvl6uJ2bayOa0+eEhbHFrjk1PMKyXTZ6bHNTycbmW+gbKEublgWscw6h0An3TctVDaITzApQw
f8GgHIcGCCrsbiBReUNgy6WKmDYFgT7nGvY4KbSd69vOsrPtL/uMsZB5EOPfPqABDlmsAJZMu1xc
/Bwn6nhMXzaE0BfzbHwN24CILClV2lyIM4NxSwu055xuaF12mNICLCDdjSUrE95Tx2vryZdeZqu2
lwUiz8Jm/G/Ifb9OLoP8oVoOm6RSOHlSgsNW7Cx9kXwiKCLjVz8/EeaRiFJPpuyrrfXQgbNpYs8u
tfS5/W+5GV2qps0lMCQo1bH5YZGKsb2VNLf4gUcFx7byacu+3F/UDznWX1vEvXP5c1FbqrucLHrO
dZNnNnJidri8JOU3SdM++dR1EBQWrVU4btma9y3Oaj0zZdM8x8Wv8+9+uOjpkw12mWmaTSk2xkcN
1x7oCW/hSe38qmWD8JjxhZWE8iiE2Qfm+nkYHCfpOKSHxsq1DZ7BGsIEqPw5tCWc4Ow34Kv1o9OW
qJLqLRMBeEZz/r6/WBD68+/6//91TPj+ipZfCOtB4+spPF/g/DZRkM8cFU2J5Qiu6RAOnRgnu5M2
rvubsEL/bfzWmFpUZtJZ0NrvHPZTnZrgi4+HS0b4+Zi+u261Ka6gQfI8ZqB36nIzNYk7kLGlCBpX
cd4e8Jjh9pjNnWDr546J+rAOqMdlDBlbNuEAhYaGJxyhzH/iJxWx8wZ3xvBBD8twcvjRKpQ3hfF5
9+EetywE5mXbyrUJuKyeEBb6s1NTQb3FWCUKq04HXBqvWsXfHfMNwYf2fxb/b0uYhJ3Uy/d8+UlC
TrBMqquIKeUJYpKjzouxsP/UnYbQPLBCbX3/Wjw7Q2PF2hEcWuNXBvq6BQT6PGOlDsqT24CcjyP1
ktQn/ytnVM1e1sfvDx17SGqheLcRtNQwqvyFNUZCKZBqhEucxCnGltjTPp5bFHwVdFPOOISND7ID
uKznPojYKOu7DpgltvyDNDGWz7/ddR2wpP+RY99Z/NiLzdLi8NLd1zhPRvloKcwVBrst73PaoR5e
duz5CmiQv6o2NCaAI42eJx/YOpetOffDsnsy3uTMJ32QyBbjjlZQGZt6YSZvneWabqaFO2dpQMKM
urU5fZPAzCbFAo+CWXoyUoGvBw0GnmCiQ5qfX4qCrF64kz6XusK6a1AMrR1by1zPnFsaJaOqW0F7
9XzSfoZtpAoyGVLfeCjE8qxatcs1JbzSX9//XbfvlH+ngX7q8V5zpHBu/eMctV4ueLcQ0XNmNtJg
EfGMVouZgwgmrgew9yl5o2eR6yg40J74LqdmVWRuT2ktqXRXbSminvyQzYdKwZF1iXBhGDUU0kBd
wsB56z+yaLuL9iQcwu5SlwDBY/c1Qe/JaIZzVKo28teT73NPixY2imNkYgbJ5IVvzjTwKeh2nEAs
d6o/92YcZ1ht1N8WGuoGMw8Vgfmwa2KztMCLNSII684tPBCGBsKYk684pBUVvE8A6zlUUhWYwEHR
YDx9whqEZ/E884yI3Wr+UmqAdmAsYl4dV0354nD2eWkWf9cdp6VJbn8yWSgFMFfoe6fOmFw7Hrw1
0yLE04Lr77nWXFpk2OObRf+Y6tzOn6ndKMMbq8jbO8l8w4vtsyGE/VdkzCnG15RbOHAbBE4gbJ3Y
QOdapTmbdgz0fd1KD6Ung+Xul5skCmOIQLdm4SXTECAVdACAOgpc9GRADQfjUVL4o6PvVIjl9n1+
JU/gJ5wHlCMGFZnQ/Z6t2xz9XK3a53IYW6eI/VAtQQI6t7SRBUWnKp/mS27RP08Kn4TiVbLomapg
LG0l2oIvX0wl1opLxT4KelNoS6Z5n6CW1fVPqsWxYKxXrUJihYBr+vW21YFP8IEEL7ccj/d7JbA0
9FkLIM3m0SnV3dAAaOj4NwN+yKR47oe5tBzlMjI1s7LOy9W3/pqKE3oejeVfkoJUIfOgTLpzm7E6
lxdOkelOOfPKZLK1laTEBCFz+vh9noTfV1q36cv6SjwP/2BvozNq+WEujAP3kKnUx/uf4ux1rqGH
Rb98LQVG7jJ+R+4ZdEyPlwpMpOd2Ztc9DOxyqdREQXP40iappXbdEOkg14meULGYv+nbuy7JMfKV
qYT5/OQ44/VaOOVraQzFO9ikbfZG8ZoC1B1UMA7nCunmyX5tt/XbpZ55JPlsPTf9jw1bvkVX9I7Z
wa4oziutM/M4LfwCgw0+nXkpJO4OLAgrGHwZTvsUPNx3hpefe9zFDrtLvsu1Tz+nwb6z7UiTgfm7
RDaH0jefqA2d0q3JjbUKvTaSkuB1aeqASFwlq2ldRvlB0F2+p9/v72fK0C+Bra+bl3Fy+M3Us718
xHn9Fwbhb/r7dkhmQUoF8F9bCkdnVxlN89F9JA1MRXKdTW0WAfRaimd9ZQXhwbD4Pv2hCxJVCBP1
7+rPZdda8WBf1qnEgfasumlBueVguEodOV5zm6+yYK1OrHESqNSCuekUgkIvYhT/3sMlkX4sTRf2
GZHRAvpCCB/T2ewzmIS+GL1FrAo/9PpsJXajDCklhKqKX73mcL2ovm6k89X925nK6NgIEi27ZEhf
EjnCCWwOsRio29uG+7fEbv+JQ12na5fetNpj1x8dB9KiRwIJRWRuqsfXQ1c/z18MPIVFwjSUn9x+
Cnqyq0nQia8ekqrmDoBWfkLfyW69bcHU7c1bf6U6ieSTreVeLAXn5wKKGZ04+SLk5K0emsmuORuc
Ya9LBhWtO4Nv+rNqLrIeSwm3jka5ZzS+vLW+aQjMjVajYDEXaPGq0kYlWdpw5q1U7EBsWye1KVWj
rlRYV52bA0as3Dg596+Pd7GUgheXxajgDMtFB2HTA04Xxz6FOtMPE1uhWkn/KZ0ac2nIBPDyKNg1
eWfuclF5uBOTuuHemBTGdWzkdZJvgR8YZpqZUcmcgHsR5GJhitUtg78+XF9D+vooG3dpFeuVOMU+
sMTcOPR+aEobm+jQJGi+bZLMy+2/+V+mmHJzX8+8AAVOqAVZD2qFutDV6iwBj3yWajPmfI6Sy5aw
/WqGNEqBnSzauW665XgcHDurRHLD8zK+cRS61sajQ+O7s02I3919+4yFSqajfFt4xb0h50qqdnnn
bt+ej25D6evmg/kh2jv2f2f3+N7NhoWZpH+ql5Z8eIPjTPwht7LD7+ku4UHwMd2N46u99jUno3Ox
cRzN2zKoOmfK7DzDwmtqWMm3tp+Vd5kNQFWob7GNcluRffF0EZ1HCyfEsQq0Yn2K2IF291q2uVvU
rudmfjDf2rSqqb9jxHnCKpVsCdKIbWolEVYiNIB3VyH6C/y6j+RGnH3k7pHP/FY/nqI8yPx1c3tp
ri+CgaIS1nSwmHevXKeKbcbmRb3CJX0L1etQIGlv+utcmVXw8QKlL7+IILOemMUyNUngfUAnnZ7f
4aX5uTp3kLacSaZn/uy1suQ4gjP2Zv0uEzCWslLswOoAQZ4JWeK5796eXy5z0cPxWrADTxkBJuXE
eyrj8Njyr1qkoSxfwP4mMpTcBInzVL3Wwn0J10vt4gXUYaqzPMsKFs1hgC1StanIbvj3C7ypnUbN
fgHVe2SCW/VWhLOYgi2PR24vLNECZsN3VzQ/3B3TtgQQUT+VUsQDRxi1qXBdrtp1UfCgsJPgcqwL
muKZRfDZpj+tyq0YJuWzID9k3wk4a5k0fDgIh+vhr7xG2rMptUCXrUSR5qvNTJpXFgxW0pGY51ou
Ewz7y68dbAtJLWVNkZXwWFvexEE7wEKT9sXwIt+B11V4twTrfthRXdwXIsgXayv1WcTDyt71ESyF
iJ49OAjCZg38ruKwGs6iMzI1WcV87sXaxaLUCwGtqZDgltM1pIHzu6OC6w2YP4EyYvDE5n2Vy/ED
yak0WALEPUFAEK779EWwpcNNkI+cFwCECxcFsntGBSWN4Strk/2PQ4LgdbHkDoHDjMOSMp5YSKst
aulfSDzFaw1Ixx3qerGGVqaFQZ6/nl66Byt91ty2Trmo9CKyfMb48uxILt/gHzbOfHr1ZRepXSWa
78u/vzAaPAwPYGmDZLp5ohtkpV+4Bi+F2SHm1+AnQpV5SAkz/u/6rmF65a9awHXcBOWBHzpHaty+
Xb/KVFPMl6+Somc+qA73gASiXJuNJxk3XTTq8xZ8gPzf3Z/Vn8w4TMvt+zQ+8SNwHL5f3xfJ33TC
jJ/IyNGTUPXv+m0hCr7xeHn8t+kKnl/8Of81cEXW4VSAlpjLLAohxYZ/rJMNVn/4fpy/Ln9K/0Ea
cZZytQCkwF0jzzfqv1KDdnyfFD5mnzD5Z+IUqzq3hzXBbf9n3acmSc5/Hx/SqixftGlWlT/jtfQB
U4FLfyvAshzh5ifcLeYvBO6PSkkgejiNBDoKX/05NMnRf25MGbMa1rO7fuXtEc268y8z0hDhgbex
fLeRKKe4WBusIiBX1VvyaOrFJpkJjAWYHt1eZtSaGcdqsvm51mE+XPbxJtnU6Cqrp+4uFeEp5vEt
7jFyVzeDAQCsBpcFSUpzsdMedkH+VgMSgkI4BkgZnECWqwhn4Jb+wmCovMxlrTbJIFDwN8FZpd/X
rab+IXNWEOUroH/qneObERztW4s/qy6zxhlOoqPn81inuilyuEhOx7q89tdZk8MH7I3pvZm9NWBq
TPMw77nPygITIEVwMsIZsvMWcACP7cSw8VuRKgqYBKiBS2RicGYx8fzlIHS7iuoKrjIAJ9yVfHN0
6N3nDe4/IEigSbiIq/FSSBz6fBC1/TW/h1ZAMzjN2mwmW/4nAric0WOm9ZzUBQbaYc8pqSyaDnTI
qs6zII+jGe1WfTgQNE7Zde+RrZWkX3nUeaxgAGa3ZHl/vW/jXak+r0SLT5elsuOCKcQ/XXjjhKJr
wTUGr1WqzwrBxyk7a2qtCCHszLV/hKO/F0jZdDM/7a63HxxstjKNODoZjIrR4VrnCnj7oY4+jLi6
SINxSy6cAvOt4rV7K7RvB0laqqlycJAmZRYn0hxKfLaVOm4T+JY8C/asDeghMCcWiouH+JiOKwFt
IT6zm/ShSew2yWH7Ns12/8u7km9dfnDa1u1IPXDpCaKLz8vjRbnjlrtLtZxLSo3G/i1FuypfRDq5
ThPaNw68j4tMO5Ees+wjCgIoLIAdAkJ5KsdaHXAF43xW0kKsZVxgIsRwULdoszSRVMbnmKOC5eW5
CG8Pv+GuTdbgotrloH9KcFf7Bsca3gcW1k9F8qY5SHmVZCdMOwbxb/FRD+xir/Jy++E/puYKmMdM
0uVONym8bN/OwHGqDxlrgkhB5aQxNJwFznPV4PMzjYqT4K92jim5C20zhToTCAeHgzRlfK4eupkl
cRx6+yf3CB3DEN5+/ruGyUGBZQoscj2ZiQyaXpUEVZ9jyRlZXpSjSZOKIB1822zRxguuR3mYn0j+
FPvFI+lW5P1kThqnc7/8t1x+gSJRLOLo/H8/JerkN0fkzlboa8JsmuOAeQxjJmEfUAhOFqL/5g68
6mYflZ7lttv4NI/KvFWorOXl6qmdfci5V792SGpq0ain8WHfV58e598xtrdnNf8xMu3gHCYn2b+b
RA/eF1KfBosGc2Sh0C7+tZj22aYLOoab1jqobF2bU08tvnMKk3dk3y+0oY9syP6nJnVuX7E5h5fM
x/0L6fITQCdkP2NhXW7O0p9K/hf6faQdKAVrpjlza96/Cm2gHLefyw/bKZHdBORKLndS27o+9jVK
sfGQHWjHgGcOMwhNTus2rRXR6NzHmJvAlXVCJEVqBOCEjoO3Tmxm6dfZd3FImx7m8Ihyiddq6/Ng
SbFFnZrHXH3J3kjlxVZKIViO2COtJwtEJP1PWLVFmuouqVWVNhC2ktvsxRqV7SzeO4x0K9ROnWM6
DNVkQO0fwbuThnQVGY37l+1KJgh5yG/NIPAeBdyCCgsD7O+9Y5NjZhge33gq6rSto1gOAs25z70N
TWww5nHlhQdk5cP2w53QhuTwLP/VKjKkl2TaZufqm7RrI37PDGAZca58c5iTHZdv2BrMzoGb26x1
FHUvZRQqJ6vu9pUnXpR7rbxXXrPf96QgM6yct7XUq0ihcS6+9TdYeFAci9plVy/TbVWim60cC/rr
fO4UOEEQ1IXc2AVl6Sjhz2prG9S6mbb7RCFE8Zxkr/XtRiR1tClRgYSc6IZOJMPnXEJw04N15dNS
fqtMLq0KZ9B9dP8ufRXe8lmBTxQyteNB3G01+ym4KEeIuApupmFmQmSNkxE2AH5O2WUs+VXteObU
F+1+hSkJKRGZ1BTxPoCYsuhIBJ6RiE2m03xc4b3MMFj0quz3nKKtu2Abz0QzWIRlXAjEiqrQd5FO
Gc+fa9lvKYzmlPzTuH0Yf0iVuZ5FaQq9Q+J13l6RZfH6Aj/hbmrQbl2j62exXF8tObRCWhboIF5q
samv70nqq/wnn4k2ZSHc0ZRx+5DcxLBhh7ztkMz5LR3CdbSQ6UFH5iv5YcPD6bK8k/F4iv2TvbxL
b1Fa14X8ZGWM6xbqezFb61jDzrma/H2ZdXz6lV69MI5L416ASF+x2EvnGAIuplPZ1mrechQCgEzM
FsP9IZrBSnaTC9U43l0j1Kzk5TZLFMpWqILoG2qzTR1MvzCxzDXazqK7nI28tq4kPqH2FGEcKBJU
rkCYXkcLGTBLNHrYBBHY0T4MqQulQ7KexWfGXua1o/DkWH3bbDQvxHcqHNJpIa6AXDnGl3V0D1pT
bbXYyA6v21m84bAsB1twFnsTrLZ6/ryw1sAZOcbqPLGRHMLHYzfqUvnsH11Ralrk53Ul0j1yMXWA
OxGZXxBLwnSiAxSNLn3jpr585ttQXCP3PClEfLB9SL9xjxHDk6gloz1KFCvVbB7jYqqKfBMPEqUM
ZFkm3GpvO62vjolaxmARtlUoG6m1kzu+bruqU6lGSLeZ/5YiEB3+NViJoii/so1NKHt8ndZPqCiH
6pW/a3ylBtVyaCeHaEGn9/b49ehuU/93FcnEfowPzTH1Q+hP+JQZBQ3QIVLmaF8uxDPwFLPYxYIs
XJohY7h5zOrFaifiDzIlFQ0bmW7Q8gsjg3nDLEBVmBt5UhJxd/303cNjtlwhczLZmNQGZo1362uJ
mg3PsX1NtXar1vbYPJQLzubPi9SSAFnKtbTJ9iPc684ikG6CTxkIP7Vat9INo7ujk9v7b27VygmK
5pvBFl9IIAaAzzg8kT/23OzMzUTj7u6nG/Ofsvab427gWZbNqeD506q1ecQb6lGLe5VsKUn3x+YV
6vvkId0DZPkg3c3iLX9V+dWn51bpeq4dmHWQP9WaFvthno5fBd1fClil+indpCHZjTu56/tq3Mk8
KC1DvFLBeodGOe9fgRhLryURr9QszNAMFYe3y653TrUMZqF0j065wbG9vX+gkYtzZodp3ahaJzMA
LZ/bXFsO931uaMj3kG/tNfLHYpg2YUaNhXpnz2GVZJYfm2OSpujbvkyX7yq85/9+jEa1mEGjVu+8
w52q9sQjV+POrlq7xO/bZqtzi2eNwwSMTlwfda7RSGZN2TfuicDRi7Rr8FDl1AqKJHVYO52jAJNC
a9QZHdv75i3+6KhrUx2NgGRWl4NUfdUZfdyjGjVom/ajPvnYCNveDmA19CBCxcXqNap12vGiQzMZ
j7uZWv6TQaM6AUtTG1EoRu22Bi7UtpkUWo9au6y5x3ahVanPB+Reta46zqbqhE5OmX1zV/14xB+Q
MCj7exCOO+CKhMyMRuZ5lHqDmlVtjaunDqk7KiPBrtpp1TujWrVW93978qEzHy1oX1UiZ+1j1C5/
QxKtBZxhEztu1b3rFlss8a7aqrd21ZGCo06n2plc4pNb72LPqvVDdVE9tw+MctVYjYIGo3H149wu
KUEj3T+3c7X3R9yZSLnn+ff2u6VSrbQsyNascY9Cl9PR5EO4JDqpNabtqLqdqbUW1baXpKNOq6Pv
2oGFiv50QALUWvVMrfZhPNuTuDrp1FTc6iyqvdY6asXvH+OqArf4UB0tqtVTrX2p17PVSa01eu90
8uiUqXVUqv5a56B4x18D+l6u7gf83zjhC6RiuPstJ/wlqm2VbKNr+9q0+UMM3/VblDgatvVselCr
S0tdpXet4T6qo/V35719qsWdFlpD0ZGoHX7XTRxLprECbQ5zR0Zz2DBLmeOJzaloW2hI4JyFw0FB
U92ek0oxLt16t1M9X+6sxx+HbLuYfn0s3svOvFy7cmgUSu8C7jL7JkCSx3Yw46aR6xcyH+AiVsuk
XHgbn4bH/Osl+3EstBbb93Vmklv+NztFq/PrPvO+EG6743RQIjocz7+Pis3dPNpdWHugcH4XUmKw
Mu+nxUt+OlpyszpFxVwzmzlVN9tJbgO6goi4r1AE44GvzILEk3keo3a4QdwrVafSFn8L+qY9Bw4z
KNNIFqjw5Su1C3yIoau4N1695haMD/mUMI67naokZyyUSnaQfAUDsuN5euDVStuZoYnZSV+BRygs
6ayKvaxgltWxZHN6yUFqvf2dAvG7Lrtp4AAC4UVf7iaF9Odu2buPR8vudv02m7XeJTJQPP0fjLPF
DaNWLWZwhjV4N6B98rJA0gUGLb8Ixlq6krgVfuIVqbvo7LruH2YNwDo76EQUDIzU7yrfRR5QwzxV
EwV2o6XDptIAmU4Uh3hvmhBpM6xtUBC36qNYy1OwUneNo4AjAgOTajUPM6Rx+svGCbjzD1g0tPWO
PC2mHG/UgcKHYPlMKfNCmw/UjdSH5YAJAeimzMOrkmgJrLNlsT6V+EPWC0qvRzQGm3OsiZYNz9OB
52E0YKDk5gNo5T2uocdp2tSo8Cr6nHLsVSqGhqQHaj0sAziXQvPu4a97edg9tpUj+LnQnseWvi3O
pqWJiNKZ2h3fLWW4bDUAbqFZfZy1PUDfxnsAon8UUB7J1vsAY5+TZvVj9XViNGKlshtI0co0ACYD
yVM1Xd9S82ybS8XsgtSaAYbB/2iqRepeJifs/evq9fwBjE1FeUpTakUwND7SADyprRBSewf6jy+J
7i0F5UDUgDBBbVysmRL6vwfbY0rQMgWNBFwwfT42yvNkCvPW5qsuykIooOOAraSfO0madBhgjmIB
/4UpI1bY+D3uddeR0MOPc6jXdZNIvdJwbmisgM2YEAjDRnGSED6kevKYCr3Yd7QO9BV1StE0juAZ
leEQcgTcAdLhKhBIbxoaKBMlLMxp009k8QF+9icHgZfSnopcWuEnisVq1SkZKyFgAjhAK1wBz8IP
qxWEi5nVGr2MZk9QnDVlEQjORxvAVAU6DowpcK9UV/zvrXPFgbGPk9sN7C/GulrZJTtmH5CtY7mT
4zl13ekD4h7wRjh7G8JR+fV27ZZujeuxLtBv3QC+dacjnscg9lqnbHNs9Ocx9O7LAsx9cqNSPCVz
SgtSE4y5WedUMgc62XE9QzO1Th6s85Qsk9MpgR12nUd5YQRsacRMKh/KiUxjCTyIQz2jivgmfkec
C0ZwAM4/NuBSOZLtdJZmCo52vN+4zEOWFLVH8GT0IsWupLKOFkGdYuNgMOCIG3BD1vO4zF30GB35
LYjsiW638BQgySLfyHWyWjVt/GUJQ/i9Y1So1DCRztpKDWZcRcgEGYejjFpHy2eStbm6+FZwq+yN
GdkpCgjT3BSZEiWG7G0pmR7xnpD+SHZ9rbm3S7JTcCDlfMM1ZFsvCuUfHXfVNaxShxEd12j7Ayjy
xCBK3z5rl4qdG7X1V6pXaqba6f5Z/h4AhPNZh1iJA5yDpBQwwAHrs1D8nE0e/CS50wd+ANd5bK/w
JbdJgWdxMVls66dikl0DT1RG6kbMJsyLAx559zLnbzPcnZIxVZqwySJ3+yfMJZN9+SU3zJ/ix+Ry
iwTLVFPLJsqJbZ+PQWuF/uSKkmY+0jI9SWyhIJQSVMoTUBvpF/rcVqaF01go4Z4ILUZ3stLxTUaO
5X6kgKGp/B4Z32ks+F/j2o7JTXam98ULqQRHexrehvlsdcVQv2rM6Bc8W6Z0j2VYvnFB4gszegzL
xEPe3sSAdEPdh1yrSFCt9daDTV8Hr+24/FlpZSHM4Vow75eiTQvPAXOUExagecYd4S6AHjgjtTZD
YmDmYM1gMtPTOpluyon5EZM2MPbFQ+TlRXb2R8BAlaObRJC7vbfdWJ9ipzP0T10JaUf4PhHJ8Kic
AsXxMDKTlWlknsLCTisKsKATooJbnlepqn3ys5Bi89/nVnpJpUhh0YF5liBHLcdvkq8i11xItDza
ST18srAjWEG4jxQKnNs+5z1Sxlx2VP4P6K3J+kQYMTvh7HjnmJWB3EoIpskkGQtcKkdQVkEs6vzP
dUA0jHLVTEhPO+4SxxeTzWTPx58itRCrZjzu6pVOlp8kUc2DVy/vkiD2hc++EI8r70fOdJt6hsCK
WkH2C7fyuTZpTaORLAUTYkDWQbrdBPDKORsF+af04l6a3K3Np/hKLoTMYmTWYRS0HxmQ0yvNCMLS
wpZBgudZw2nHA+RNBEN+TlizaDR73laFkiRKjyKJbhd2vYwoslWS4nsuQDkbCqSu9Ir8ujvzU3xJ
QQMN1Wk4+VFBd7XgQcTl2stLXFz186e/uuCVWgbytraq/dlGSMmfZVj41Xv9tvByFAuUdDQy/DmF
PFDipLuGAcgrcqKKPgfQXB74CPYkG6J62C0vRRoyo+8qPDxHWFmDrjtWx8PSuC3iE8en3/Jn+RNU
It9f25MsrbQJ8ZZvG0XIOoi/u3Rjz7vpGiRgNWnX+Htjvb7c3ucYZFrC780Q0AzL+3RAHUIKIn4/
H9fJTR8SLbNR+WvX3tEr0L/waaPQrI1rfzjnccBPvXrOl3uxj+pL3lviTDK8yA1xFceIlQzJcDTM
MjNAlUe3vErMEZ1dnPuoTWR85OYvFCQ7HQMMlW6Ox69wL22D9BE0HLY9Oo8TtAoOeqfYhxQE2+ef
eG/thlpSr8RVor4nrW0SqYuXTf226xFvPbMjjz/VDd6SMQ+0jgOpzXIfECn4c/9uB0fyJUytoKah
/VloCHMCRQ9YZ54JYGzk7wmgQsJ4qNtiijbalsOpnf70Asqiq9Ak2xWtLEmLKxNnSe3mQJkC5V6j
QtHJE8dKgglbiXSGYGUUNP/trfaDzp7uuZCkEShTRxfSfXaVeCc1jR65fuU1LwqAYoAzGtFeXoBs
5LN5als4URDLy/lY9dlPe6vBpL06/VIPLrj6lUiHoCFbOKqPdcCs2zey8i8x9jTzjduQC1Z9/CdX
TzeLuWqu/6hPm5shBZKxSD0AfFEfB00VtZZTSP5zq8KasYqIKtdyc5ROskmqtYqZsmr3WqESPKRm
1OqOeMQ3uUqR+O/pI06XjGlSApOQYuaspZ1xb+vhzwRqnL5+a7iElSJAnkqmdaWO+kgY1HKcy+gY
6VwJSOJo+LYfqghP3+Snv0ikweiWpjo4BHSSyqPhbzsoKhDfnBDwSp0TKBhTmsnMR1lI7UZZVfw2
CHkBg6+X4Gei2Hbg/J31c1JpQWcyCKmQ39aH6pZK7lAISkOHyI6m75BQ2612veP6qY0rbDvl6cRw
lJatcioBeeKj2f90I5Qm+lJp7Zv5z3tilmz62N9I4mHIV/Teb5VXUNrFPwske3YDRDaNCr3UWdjw
Kx2h9i74wgkQKAQtnY7TcmoQdSCFLXVmaI25fWhaot/XaJ5rn1dJMR9nZcKzwR0S/aGRLXMoO4lK
vsL+CIrKGY2Vmad/wmLQ4pAclo1VIUEDLwgL4h4++n19qtI4t1Xq1in9pantsiapDKUUpW3081/D
/LQwDRnVk9HwBirC/6PpzJpUxYIg/IuMwBV5ZV9EVBSXF8MVQUVl118/3+kbE9PR07cXhcNZqjKz
snglLonyaJ4dDwSgkO+zPNMMIFNMLbYu0egTpPMKTvajLrUwmCTgrQwtgCxvCHrLPTEeYh0wTWSb
y2Go4uW/7/GUwU65Pj5/uNy/seMXWYBiNj/Cwd9f9Onp9PdN5gnjwE/5HV6BYQGE/lTWOGBI2q5V
X8VGCZb2hzMDBOeULFUWoDy4PRODu+QluHXekknSk21JtoGpa96v0u4V/sQ6a5SJJkDpPbCpwxvg
2M0sArIGvuYVBO4dW6DjIOK9ExdWpk4fMO4BZk8ZAW9BuEn8xJTfCEc0WhvmNi/Py4C3MwNIzT+y
nVGWi9brR6dYMwYfBDdNMcGy8cGGCci7FlexL9wUwVdfS9GLsafkdi2SXrv7xUd1weeMxSbbMAjQ
GS3TLoLGqDZ4MvNy+/Du1DT1ImE2HtfbIed0/M0K5I/4/YDOKBQksz9je4Dfuv5Qwj7Q2Y2+ELAl
AtBvunq9x9/ZhO7AwrYU3+YbN1lPIFm+2gf7wL+PFwgJSDeFkphrYzZXuEXH3PPGD5JEsyqtO3sh
3MrTYRpijBzGk86hA9Go9V1C0whn7xSVNScxRShE8YhIUV+DCyNtJhEA8kMw3xOR7H0JUyCmMA4k
pAUzggV+lYAO0JqVBtVRUCHUICDUaL/yUselyw7JRx81GC/N9sU85oONEtMo1jmIKr+UkciAt5AC
RMxBzimOJA61fx9iz4MdFtG8CrQt3pBX5h34zJyAVjrxrhAjRGrsi3ARIsAnPubjWbmcutwLH3zB
C4oYpfV4HUI47g7YWkqI4xXijUSvScWwePpr+8778J4Fg4HSumcl0oB7RsCCAM9kk39w1hMZfum5
IlBtVuKDQjhAIPaDngvy3r2yCZURGxi/nfWXbM1y6nDpfMFnjkXZGpK4oKkFXyMX4yFB5bLLAZkT
NBM64bJFk2LqOhj8DtmqCtoM/XQjzL2J8XsXZkFURVj0JWJihbKyz/0rXxFB8QGoPrwOcctD7Cj6
1deyJwB69SfZnfe0KzkNdZN0dYDnykWUTiiP1X994E8ZO8JThiabPqrJ8PpONPmanPkJf1/+DD7z
bvycU4AQn+nxWfYgTTa/iKEki5Hg+EcqbVvRzlG9RgEyBORf+MwXBNFklrxYdj8rSAGnuPSE5MiZ
97MxT8EOpYz+4mLErg8bt0thdLmlnxICfXuouZJeL6rzgBAwn2A5HQ+1Am8K/G1LtV7lcAh34TcM
1vQeYHUNhEd7Vwwbhe122qFalAbW+m+bd2hlp0x6019QGS+q3odeDoCG9zIyuo7W/7Oy+Xm1RyfG
HjYlWsmfZa3ZmzeU8lF9NuQ4m37dkV/CmeJHvVZmTzM1Gm9v5A02qmqBoGfxXdwsHE/xpePt8Wbv
ppxQaltjdIwAQB0sxvX5njnyuSu6k/gfhOJwsRnxipYcf7MvnhnGI+XYgOffjrCpQDWB3Q4KRMZl
9elqrWwI59gcXET9HOkb1t/b37c1EC81pHyOS0Fv1WVUaJcEuEOyZ71yFbeltqsn188Vo7QHwREu
1jd1f0kimlKxhZaWjK42wB04KL5qE/sNn68V5wwRTDDe4YdJYdtwbN0jKsKonYJ9/dm3JU3RYUx1
NgUan3WMJ41bEY1MZevudObyHPtKNArUX6Rnyioon7yTgDqUV5RUgJDef80XRcwkQ8x+6EVSw2C0
o6DEkTSdZ18tv3SlAzmA9DW7sdE9vQ7yqROky961RJ/cstuLcHzI38LLBgzBporSGTIb84ejZQ80
d1rsQYP0e5RqLW3yajwa+tQHeOaH0l2qvNe0wtBxyDHw51ZmNJpMfTTY198G6w/teXngpzBwe9Yc
DExKTODWOEj9vloxPoYQHw/m2aTRXLbNjoU4NsD27WGN0JwhlLjQVJ0O191QenB8a93TgO10STkv
dSmj631aScfaGJi05SynLBMib6e2aB47TWYUhSDUNcLb/OHfrPfm81SvUAdRMyHR2qUudqgf+mIi
b56n1sOiN7DaP5MIQgA7meMp+th4GfIJUwzMys04yiYl9CyBvfUzv9bLvl0iejQtyjPFIvT3cHtu
SnpyovlCJ+aGf/rQK+bIY4lhmbqv9RhpJ+Q2Jx/dVKZd7NC275W4CPi5daVhbxn16f04XmfaeNF4
kn2gFkiT1N4xQ80Yxnr3d6Dhej2X+B4e8/wlMg3uu/ojCm82HT+7BujHm7rxv2bPtS+tYY7obKQ2
EyAsIIxlPCsczPJRTaOc9seE1yOeg1bZcdjQDwX3vdzq6OOFMuvZN7czY+XPXjaeTkHj3ayOx+LS
vt4zDO8B1CWG95pklu7Q2gekmibixAVYnZfNvyoVBotYx2xh8ke71FOg3ZWi4wuHRpA6FxMkkEsa
n7g8mcbMDwMkO9fKaWv1V5hkTEDtiuDtxhtQSmDlu5m6n4HNZfiK8/VoRtJbA8wyOINjrOcmzQJw
3/A7DmpooDCdPMmqN2/9yiZF//A7jcRlOCnjaw2DnlWLsU7nyH4mCsWd6p7y/J47VOftCqZiuue4
szKLKGcSLx4oE/wRs0FUjDcGrQpwSmbdjOfowdXDfZbaEsoTP/NTpvBQo2bUJ44NoNFpxXPDOIlS
wE0GW3b5mK0Fdk6/MZeW0WrjcCbQnS/smXBoWmwCbOg3FaiQuWzyOsw9+oGxBq61j15IBfUOsMw1
CSfMhDaqUEJ266duYnbpgkP3+mDAI0fGK+LWQ27BfKA1pVk2Db2d3+yBkebbb+gr7tD3GWC5RDTD
ckMhOqAS00waYslcq7ZvuGqMoIDlKKlJJpA6JbUSISEgURhR0+MqkpObHs/SBck4ZzYZM3L4TTXr
mYMTKxJ6bDe86+NjDogt+AOVcwXKRDCz5K/aM1R0ZTLezYHWmDtIccAwW1Vax8He6Absu/OPid0U
Y8BekatsT3Zrtav+H7XxcEFSP2YC8L3q0HMTkZBRLZNztigJe2xiZKPjk2+RCjXrN3MU2R5PiJPG
TB2eqNOxo1XPJMyM7rPPEsBv83GKJbibh5e9/7HHRhxiWXyi55bB40c0y1y9TYkRaCho9MxCl/37
BAhcRZ8VUGWhPc2vl7qxQBuGLto5YWyvsukvvxDL1DFqFb1Muytc618hHAYtpOBNWRNWxflQMw2u
98N9uncpXjFp9zyhuokdHy+Ax5I62zPdyy4D+25SzTEdzqHeF5WTnOgPqO+1xp1/mQY9L7OYx8vM
SvCwZxugW6PBHjfyJXwb5ole+qhAdQmpDi7GWndTTnjdK8JJ7Wenwd6RtpdNc2XDnQ1nipPoT7MD
Okj9yYqV3l5gWNKP2qexADUHXmFgD1arD0fDYpB7eBpSIOormAvP80t/Bb11rk0giXQKF42b+QgR
gQ/XHyvxn5fBVl6N9CFUdjEBD/4uax/vXsowvNI/9F30syb8jQrAOAcrctrodaYWyc0u8lY+98/f
hWLb3QFFauqTdU2DC5BU+8M+pUmO7CtzQbD3CXwojKB0iZn0DbNFvuhq1g/jhWZH9GJXHxVJO9Ze
LfuGp8Bk+liGCufJGx2n6A+HbyUu9SXN04cGhTbX7vWnOZ0j5NTsbY9mMtnKKJSNzuJpjc78rt9f
tPO+JVtWfUx8WA4NZwQxfwQZNtQmpY3cLLN7AelI7yTEBeBm2QKW4bN9zfoYHqqNXdiZgMRkv78D
A+PIjyA1YKtdxAFXyt8iEsn5PiDee83IVcJ7pe49zOQPxJMDE4agayhkw7wBCyAqGTj6zIxsGk7r
JOvz35wcZkroKlF0ZJS7ZENXGTSaW1iH3M13Q2184qQ4y0bfrS06LlCitcmA3+4nbqI5M795r9aQ
o5E53rDYAAEfU4o5bGhLB+HFIvWKsMVeTe1e62h8YjoMzHrxQvHsfWY9vRTtW+tLQtUNBbbAFYhs
BuZv195xLX+FjYS8WrTkguXM/GJd2dWsfx2YMmSoVR9qv73wRBmpEcUY4JEqkdu6mQw19keIYyNb
jG2WXrmqcHayhzB4uMSAkfGzJ37uWuo1QRPcNz9/hN6eA2ZYAeFRtIBCWb1LehfBjSjSgF7aNbUJ
63jH6LBz7Wwb/HTmdOK082l2yKa/6KWnRrrDl7exFadkkwcWaf/YhhsEE3ZD0e8zS/bOGN1kyKt3
lL6Veel1EIp0XQYoFM6+Xk7FTCZYvHzXoUiES0ArGcK6Enb1ZdTU1hAunzI7rg9N4V+LALhBpbH5
xZTCQfSK9BaBFcEpbVtQOJcYVXCP9fdbGz4outXGtTWG/0br/gjeD6/+LtsLEQTbP4RkDrW4GrbI
6jS6CUG3l3iea22rhqK/Brw05zIi/fngj2oVbDS9WN46K6976TNSqfnecUAPuTr0npdXzHKlkxE8
jI2f8SuEpeWEaY43tAE0DyNoRys5i9fphJMUwBIn8genvwIb8yBMIZskVYNWQZHgNSbBHSiqoN40
nmINH3UmVYoT9PVae2BadVXm6Mj7YLYNA04ZAGwlbWuDGM9rjJlbehZpTF4nWRpf/WGP0OxQstOy
NW5Bmwxm447/IMTtUmOFAcA4I5OANix9WsAJflxY5wPTjrx6zvHWIBWfxKff7mV+Apjmpzn2mFlP
tDIhw0CrtYV8Jb972KwCXod2kmzB2viIDICDv70MNZRIyzZC+WGXPq/N3Z+fZxjAfEFjoY5W0PcH
/SsEMmS3Ql+sUn1fiPZephzVB0gxKDaoxwGl7vQ0YUZQpLyqZtVsYHMAUF4pFkjco9UKTm4z0BDk
lc0GBABR5zggJxY6KDZrij1anWwdoYf9ZoTeh8JhxDRlnkek6CC/aPBI0QEIBLnEIR/BcrIZJZv+
gbsEtZm2UxrV/fzBemAjJzllC7bpBQY8F86MAyuPTBN1gslRJE06LrK2GayLm1ut37FutsL9SPrv
8gxoFEYi6EjqmyhnzGb9IDy9zZFEhIVzs8W5V64gCifc4xFmn4x8BkX+9sdTyS6CgYkvplHMkL56
byJ5QkUjJ85At/92h0U0cvZ24lNz9yZjoiB5c3f6XyJPoAC0P8sYwLmMJPx85mTOL0xHoscCoR0y
NA5zCKDKaVFbQZJQwM+kgV20X8v7WRJvK7JrPHIP8MNiTlK9CZajV8t8/rA7LgPJ8caUHZlv9iuJ
W8E1VtAIz9nHLMJMEIJ1BH4/OD0OHJ4RFM8fQskGv9/AVJaH76QJ+1GJvdKT8jitPoA9xDOmAijq
S4VjZXhv6hxe7bAhPgEaonyQsK24KbibGkiUIL1gCcE+IU5/aMvH+hcq+mZMf7SgB5wCwVmCEn8m
A/OLEooXAeoCz+DiiUDJ7eCi9IF1JnXbvpyfqxzg21UYcFqooUSxlct3AjHD8AAlNRPCem2wi/VQ
0vMDA91xaRjk7xcyPs97dFYQ7jXZmtaPuOiRFQmBVXlA16RTKkdIRMxnoZ7c1gvov9L4buNJsUFs
PBhbAKMgx5wpQMtg8CBUndQBNBJs2Z+sk0c62nBP8AlQiwL3BcGCyRnrSJSYzbBmgve04D+Sbwjf
MDqBaALovofAOiYkRwcgFeBcKCfpCmwBr40/PgyFgI9w8xpS7i36PiAzRVYppI5/3wRK43eAucDi
wOf4KWwR3xFUK2AU6QjrjRQJieYfYDgWPY44LeIzOx6Y3aewAaFhFNn9MCwfUMnEgG6awoZdYqGO
yw03A7dc7qfcGJfBy6JM5Uf0kyHMHZJ76GviCfvw0JQl5axzAH9usMysdwSOzK3BZSCfBSH/91KA
c8DjAkin6BiLA0gQzBDJWm5GzdgR/WE6gA4XEhUjG+R7IxOBG0/vSzQNfUY71J/J5BdtVQWdez8X
MyWqZndh1s62AbgFZHjeEz/zitPeJOaqRLuGfMoZOqVoCYx0m9HZdNo9VLDrRqzLs/LhUFjtgZhp
2RSyxSepVAcBer9rokv2VHY5kyeVKSMUhBMsiK9ZF/p30huiMsxQNlwJh+yOtY6t5wQAkNAelSmQ
K1QNhDi+PrgEXAXDeCb7Kg+yxc9ZA/BrYIF9Aflxj8hGKufns5c2lIZpAxqnasxuoR144bSkocxC
UzlFsM82AWnF6z6mAjc/cIgw0bLp8NA/ALRVPOgceNIBDC/VpwPOITI09MTvAz8abZhhgt11mLJI
NcB6mcP1FGSV4eqZNLcUKi4O6Kdgy2BIGekfcnswB5BI0Fs8SVG8UHdH6YyYe2gcn+f4rFy5J3JT
dX/iiiF92YUEe88dJ1seiEAr1ZYBXqBpQ8uAywQlWDq6lRnA7n3bI8ls9HxB9DY9DDEgpcDHBDkd
TPorCct9GxeJ5/KET/vsfnpuGa/+ldHh1kenYh/wZbogC2SWoD6bEjUyJBzjAkh2szlN74og3Y3M
+MyC4I4fQw5svZyTSikoDiAfNYLZd6azsdKDks/oZAgREMBwoahuOGHP6Hxopue8KrH6CesYsAkb
53f5tffGaJWwhwKGAGz+obXIergJxe1ye2JouxBRKgMG8qxYmOCBCgupEWcAkEEuwllOUCpwfqoC
RX6IFVwZuRn+PFuIaJKyMtB8dsLaf/VF6wbeHCThuKXLr0wtLic9QRdR5p1aWkylQZGcdEobsmZg
31p2LnVFlNuz0WslIyu/TJ+0Lm+1LXGDiEiOfURjCLFCNGZIvd5C5CiRIrDqdMrYLmOTvwZFTfUi
2JfGSWBBLSwF+fxdz9xPj6r4Lj3H8WbRvmu8GS4Dj59/bRRdv9WYM5s+DVbqwHoJ2qLjylHy0ffH
G6WiXZWZW8baYbwm9BBCOqu2+B/1MVTuT2my0pv69ytQ1jAEyOs9DboDSO593Z56mNE3jlD9278L
D53fp3iOuFHAHT2c/8kY6giS5TVBaEjF1ZZAk+lQLsansa3o3bDj0aPpIKFaYKQRbqwYqc6WgCiv
denOCStbxIDCxQt3arLwd/SOWLnxjOY/zew+eaypw919phQnlQEOFzm1qd8pxWYIUmvmPxuQHi9+
zi24HfkTSA3mH9wXDP1zmWv1rmeTo+w9ZFeOkEPYnyVtFbFTo7bEYQX/fBy3HbnVklP9YGKQXxGs
HcGo9lOi+VgsHLOp2GqE8lzvTYrwFX6233BSAOZoBHr5oj2IOI/A/tyhZJpqALCdBY/uyd9QL4Pj
rzpeJ8GPJziMkD+QldIRfKyO7WwKlDZhN5BdpGGo7RfDA8rA+4mQF/h/GDXB76NKXlHAw9GxXFMA
QsSqLGx2uCGgIrVnW0lxGkgeHBaXn3M9fZ15KjyMftROy/mbgByVjdtd9da0o0RYDbaaL0QzZIL8
OrFpGdib0JPgPDzs1zy+Iuxfhpd8VwXJ6T3fH3+r/bq/gl+Uo37EagyrJWdfwlJJ53ThnXa2+e69
uM/YuJIzC/Zm/w6sKJqbuvlhvBELnHNtyY7FHvaYxlsU3WymGSuNuQACwZS6DWhgCUmkojbuIEwG
yeXfo2ljp7smLCaZCD3YsUA2P5PET4MsKIOxixkp4IqwSnuu+osH0ca6PlIRPdjusSV4HGXy97FT
49DROtic2cmcmurWJnXDXLKwfk5iwzMfaVLhfIOC5FIcZzdPXmVXAmuOln3QXnMi23jLkLbRjYcF
1bKhsnXSIXhsDcKk5NxGittMWlo1H8ZmScyKi8IEGGryMeOQp2LHf3ASs9H6Ovn0Z6CHsIFymU9P
p3WRVFjBfp46v82d66EZpt7FCuVr9E2FOszYfVoDB4MIa48RR2Pd7T7OjX2zg+N3BlNNTo9CJL3u
bSkYhUyQwyB4nT6ncYjehgjmeZ8I4pAHpogCJRbGm2pDjQElf0AxQrNZvKo27PJQWgChJ0IWzjIi
I/6ewASJC6cguiOBHexP1bKd/g7PWX2FemTMgCrYeePZO4KVhH9+HDgNeUPOUPZitA3oBZDTYJND
FP/FRU5/4yr1R+yj2YGNjM+k2OIPiK1BiZnIuG+R5WNEhowOU79FRpE5pa1U4wC7IQzC1K4mHQY0
ITljpR3kiMOJGVov4hM6VmSlvAYSqy6kpyDdPQKbOBOyRc4DNi1ej8cJ7oYclUoqAoeo7yaz15KD
Or+gdyWDey1h615LUbmTCAaR4E/Ig3hvxu7KLd/RtBIn1RbbCpqtx4JaNvicHyIYrIg8ZgcNgDlD
kaZgEIfAkywFA0hKkLHvFlojIf4jgGCg+IIoJI96m66LxggmlKHnnYuwOr5Eb1f1CVhs42KSUE9A
9fqVy+beu35C87uAR5BsywV7xl5ntrjS6u7+sKsucNt+WQh45qmZz7qTpy17sVdgbAvJBWelnD7z
2u45o7Czy6+ENErmwYgTlBMfPw4kmuE7uhdCOQE3XZRu939JBkEWOQLruX/lzGWYuQ84T4aZlT/k
C8hP+h5xsgDlkqSxvcAV72SOIkxa1tVmEO5xKUId8iSu+1mjyXBakHZjXR4MzoV/d2Mo3009G0fp
tsvGAicUIITbSRsY4TfBFx8IGP9IdVQXyDFQ+JCJNcqK0BBanjFh4qKfI84TQRxDChCHFApkje9j
Vku9D7pgShhirYu+nR0vv0hHxhq6UqDvHGTrxuOcBJ2S/vrMw9DQkPSxE7k/xQLk9cc76vfjHQF+
KdrycixCmcln2McRcUOj8Vkhsn4SUZqin+oegzkjyewvo7SUMfrHyyLToDC752EjGu0C73NwxCfm
qQDxotthdGIecr1Nx1Io08Ni8kxhMiYJN/rYX1qZqaFjP4OODh4pVofT9NhdVNvHmsaLUkblG2J4
lbJXRdGFVw0jzD8V0Vuuc7mtlRVBNq45Nx4+VbZqf9pi7xMDV5P44ZEAjIOBAcI1UmGqMEXA+VxK
k6LUhi1/oScPhCCYo+hfqt9hWNHr5tcvzCvINx7htBbGwxNkEH8c6sMpRCYsxGhTmPYZ9HWEmuG4
RcJOfQ2adfC7ZqxCBBBqEfIQtoDxcEoJwBHgPxNwEOcmhxQ9lUHkZafvvOzxrkJy8hWGowPyHwTa
bJocaqw1XYGIJMw9KB7mEZQjY4CS6jJa+7FRigp2HF30f9A3+/31Fcnh6wi/AolCt6oB4MZlBOZ+
JPD60aLlhjiTjs/17hU+diCWk0eiyhTbofdD+k2ai6RdUV9XWiCdmUhMIXDMFvCblhNBbKYAMvhL
MKZDmv11iJqRnwNVk4QJtrzCbrRSWQYxF5Crnah3lt4q7bBu1wy7zdMbVusMlvY4vtf7bWzc5/01
Drv9tYJcL0Sj8Lcpytf2AEqcutlusL5Nfqc4ojPPuvTzHWGm91yyTSu+smMnya+ImQYnxXhvsd+/
Vshxybg2kmDDiijxqOn1f9Pfor/obZ+Xz45WlRRH4UimWGjWCbtzMKLX7LHIp+RZA47G247U124J
5oJSXHJldtfNikrwhMSQKIeghNME/S070xfKGbc57ocd+1jtvvCc3Ou2d+BR4TnyAaK+PFu1L8pM
RL8pDLNOwNWkLoCZsfajXQ3kGDE79St/PUD5mut6Ymcg8iYZ/QfbdD5C0/wzGpwRxRGe2q8Z6gvq
Wc2G3VY69YfAzyrtsgMBjlHTiESJOLWvEUqysyO4ZpfnPPoRgBLs4oB/UC5UXfnprp6jz+gSbV87
V/ZAdnc2Q85VtqjHgQCCc1UUeuOAftMo0y5QeO59KsX/bVtsTJy07P6wplD9XxWhKScTRw26Fwk1
CbKvO+rZZRO8gnyFIJMp1Zv2fPxK3e6kFb0J1Hb19r/eeNGd7S1arXvYO/gDqzVxaqFA58g8JvtQ
iEr/wGGypxJYmiqWjzE40ka5d1S2MGQ4iQDvNEZv5FMzJcpakFYMBN0SM8Kl+ALC/9ai7TIorSFO
q9Zj4rplf/s8fucVe4XVEXZDWagcO8cyxLEGY5POmu7IoqJJ2NAJLwDMAVjt9PhZyghmrhSNYUmA
j8VgJbFOQEDJuDpqDjRFSRXPfNoei1XtfI5sqX8W8REuDofaVK4wcWN06Lhjom/RAcCZAUTK+yM7
hHKhQoUyAzZeJttdrFzaiPwETH5utHS5n7cbGMjH8r0gVerF1v6URywZQEhGByHNE7c04vYVZ15Y
zuuWUgEUWjp8GWNRkPrQovUmVjdjYBfe84helsVLbkMKdWKeZ7MXcuotzqboZFpQBk4fTlzOLI4y
ZhCCXpJn8nT0CKIihpwFHxPhNnHDb5Cpv2OlKOCBszKU1yOkwloa/LzuOt7tCW0Lf1hoHfph82SA
5e9qwfCyV0IkrLHTYZiLHVRYCey+lheKpGZkrlxtVEUj6xd2A2k6mPZnykSy7uoORQfm3oOo9NFa
ANwKRpS8yOouxmd5imLTeFMRy4KB/QIoN8sdFVkVUghfElOoXbWXMXukYDDeOx7Dh/h7TcJMAPBd
S0cQXS+7NFwwFsKQNJS6oT3xPwFHHaOYDzWSzA801ZCxw06f+O+gIN8DmLvKp4RaicPoihdf1Nng
/cm4sp/XOAuJW3+uHvr7HEi+hIeissZQQrrc+yYNWHD5GayYUYPV41wAlCC8gpMilfozcIVuJkYB
OifeXHTh3w8t9bmgC2zhxKIKCJ56OxW73p8bEVMYJxlSYuM53TN/w++RZ985YyVBkIGmjEg5wn9z
iYzgzdLlO8wuBykRDxw7gi6WgnQq1B7AUqxnplyulqf7tbeL1wnUDSEFW3IYLwZU9mwABO50GP1d
2ZWqbcliYaEdnhuO4n1QOdgP2R/ElZ05hqURqlCKNkQwLcJssWGg8WZ2HahRUYYqyQGBIpOc5Isi
JcqCRqiA7w7/rA9fUTmg7Ejb2Mn/0R6QEjs20ce8CuWoe+gicoBhebhvWsPvp/WyXX4WiYfFtIlY
o1pzcLHC7gwaxVan926//i4z5GoQclQShEqUnFmGkFcXePtLMVFWvfBx+JwzV75A73Cckr6ywSpX
orJVIjLI2/QOJt21YLY0ASCnBpuUybbgKEaL5R+Y8UCBZ86hgaEOtr9Fje77qw24QCEs1e6YsMTq
b8cZwJbKHRcjA3h6DBVFzcTe6TESi/phCX6H/awVERfE4HevQ7d0XmZCMx8WOY+FYtm1eDC3U+lT
VBo0dkfHz1LvmF7fgS00Ojo+I4jE9kZmxcHNZ03IE+9GfKH3Fn1od7LYm8/R/rJ/M3lS0Ihy1T0n
e62/rFLtc7zt0FKUkEHENUb32D2ykvfb8khbxT24x2/6QX5yfHhEAO28d4bUlrbkuMQE4BuUJ9lj
vbQxgtP7XEq6u+2ULYcE2DECOz6Qe3WIKsUWKadWtcfRBTtbQT2SbZNPSG9DPoGfMOukQ+9QLfCd
DLvrNBgY6VbZdILGxRPfex1lLgukouvnHDVvFzzAe26HEWT3+ebRxNKnnJY74SN9m/nYkNbf9W13
D6Wj5OEBAwtH6LTsrl7b3iRfgCFyiH62lLztvdcZEK+YsVXzbZIvBJjUb1OQhDAHKQT0OVGT8XCn
iJJMYnKHfJ5fei1HmxfnorQESFjG5/bah05/t3rHYibxUjf7EeUHsjLOVFAScjAACxBAmfYpW+hs
WSAU1UxaQucRTQKLMQ2I+9jQwcReP/zpQR861ESrv0aVZ0yGmoakGD2e78fOpDtTQL9Rwcz4xCbW
mT1D/icv4/Vt9VjR7m7VwTWSvoloxcDXiPTT1QvhjAOCFuuSF4f84Rh4g3I59zFnfzyihZpTkwi9
AiuGditUZohsmvXQ4aHml85W5oSlHPXyWHW2TDgz1om9HdEO5DX9bZSJUNl1/GbyPFfwPsWs55HP
cFglZr82+GM0f5OPh6LNwlpzJa1vc0wYWJfZqvEaOwngJnmQKUqBHMYT/L6nhWzsHIn1UAf1ZGun
0HQowLRXQAqE6uzGJopmmQRQhPEVpn2AtI0pLUFcGW0oB/YhHsdzWx8Id6B30j8PFJg4wiNRw2G6
jwjrmxm/t9/AaI03QBAobrMpRJjsviNqnBSahIMrwG6AFiJvxAqjZxUhRc38avSCKUw1CSHfwC2M
eC3TsmK/EguOYAZIYVpvKT8M0L1pj91Qb9jG95HoBUUG5cvbr830DwTNhw2j/umrHQ0IH8OIJSCC
I88HQYzgp8fPhsbl2DMKdUlghagTAfrgJOw7iPoWz9nLUSzIcrEvIyDFpef8QQWCqMOkWkowGw9j
7A0vvxU1vcOob3yCnjdc9fCy5cfUWBvEW/UqnfMUvl4XuSIR1CqHbm1taqe/Ifzw3qtCvGEARKol
XsVuz6t3N7pMGoWzSth0kggPAy23BjZ/jEakoerFqoiLyD42zbncfbgWCZIPjOKlt5f6AlJVaMyy
as2MQxA5TY3E/LFBuISBEK/z6KlGicnzJ6x6zx/zONtQgl1hSxn2ydXeiEWbj1GuyH2RVb0ApOA2
8LXrGQSLQN39u0HZNKXplEdTz1w3OMHNn3hOJnbB7GE+IRCpV1xFTbiJKWamNmGHM5+gQUII1pL/
0MQSXhax1PYV0oGUW/SeUXFF9wTypPUuAwPTKuxp+XzGYhgLaR6BdhXSL6xRTckdWaWOIaeeOij4
dUI4Nr/UeFvkzxzQk/sUyB4bqHi+17+zCyAYCr/+ZnDT9js8tyeFhwscPfJArUCfIQ14yZ+ZLGp9
jj+sUEJaqVbritqs+mcUXOx59L3zW+M1AagY6OhvtOH8xlm9zQDjteEMzx60RNXkETF54snbVhZP
KvFtcjs4Nue9qK0qIBnADrK3KnzykMloOdgm1poqeRt4ndUnHUdHwfdUE8SBwHoULjqAk1j6KFp3
pH6dZBtzTu8NOGrZJX8RMbz1mX1rqP7UE4AlZJDVWpiaDIIhtbIUCYzt7mHvkVjdT+GCQDKojVg8
k+3TVKiQZwoiFtlwAcyImyvTgGTvYmw+tt4XYHaX01Rx0YoBf2uv8BXUKwX7RZIrt7dmP4xd9r9W
hS1RXuZgbGIeMEyNz7rbkGiZZUO5gSdP8s1+l6zHyNyoNj4QJN8XzwPHVGGMEZigY5sJChtUQ/sc
RlbHHpIM4mhZO6iZzXY2WgCk9BbJmmJztVA3PYMo+Y1NIOSMIavMH4RDbB1ciGuzB5sf5zZ9Xy1p
VnoJ56IF6sLq+E6QQcFOiE7HRuzEMwy23jwemhkjV+KJbIFIX5N4MiSct0rjtgD4RgB0M8aQCu8j
z7Enyj7ic0dy4jOQO2Rf93oDZodfZX8AAuEYhEgV3Fl7wVJizcy8/S1qDgQfDRFpGc3MtLtZHBOT
qLr2cYf1ygtMUepWAXlJuSJWkZHM42/xofl1IeQ5FZPDY70RcfHDbcC/n/htYAO8grjiB100/i4a
n/1aFquaQjf9rcktohSywIf7d5TFHQK+FO3hwyUFlD5Gz1a2es9DSIwgVtEHxySEqHgGbCFeueLq
0jkCJGWbr54BF2ML6Ubm8vVbmDyI30P19SZ7oFWSBi5DMuCX1tulDTYHDBwvJ3EXOwFBz4EZwRpA
cllfWwjJG6d/+ZY2wlILdsMc94z6Mlq/512fyDU1vjbwTPcCw1X7aIDhlVOD3V7gm7/gL/yKEarQ
nIklgnrYrtapn1k3iw6GIYvOVIzEojDbFzEmqJQ5irD4tXK2fFHDdJtSjia0ekB+bJyKC2hMuriE
E43Z42+LA6Mi3KhK0PQZ1jiYMZiPRX3oXoWOdGRSP66/UBea6QIXBQ+FL1p+uL+bfVuwr4WlBWFK
zbDQTo3p+6q+OU5uOZW+QuzQOBS9nVNF2Ba0rU41/x7oF5VF3wQSA7gcXprl79DW+o1cyB0KbSfH
OIsW6ovkcMbRWU5/u6oH1K1lbxiwIhgfe96dqggLtfWpQ4XRTmahor+lsW7Iuf99Y27iCQQADIZ9
4EgXcIWSP/Fvlg/3s+2v+qBBPmh7/67XsZbPEZB4N3GgcCxIaxTACQxXYmJvAvakjtUVUwLYJEOI
TvBDoIOhLFWzBssNIi11UQo7bBaAbdHAluzKI8PvIlRoV5lbhBSF8KBHa9C0bEUWhj6dtEQ88L6T
EWR2OafwBjVa5l/q3kXMTgoaIrGr2ZWizP2yOpnOc+BElGoeFQ7ElXeyKSoKg8xif9KaZT5lECzJ
Yyz6BpKUFcaCxtsvtQN4V8iuTb0BMhS98BgIq3/OWKEKRg2wzNacwkUHGTR6vIDomsn09BO2k6ez
Xe0NmasceCB9Zk4EyOwXcKZ8QXdvvHTMxc0EeDiUKBXgXEztwnmaA04oZrfDOn1p1cDOkTniQQOd
SeULHibt9E1pJUC+hXW4QzI+VnM2Aooyfng2/cfZee1GjmVr+lUafT3E0JvBzLkIQxPeyt0Qcklv
giZIxtPPRzUOSqXSSMB0F7KzStUZQXJz77X+9Zv7qp0FRwrXwR154iBBots8URSqkLdncGRYzlzE
kl/Ykdl7RswzmVfv5KDRNPAnVuvkSNoC9GnwD152QAyQtiUvtGN44V786JQYO09qL1wmUJdLDtns
mE7v2M1XDc2SeTBgDL9Qf0bH0LFcf8TJy3dwLJ+SaDk4yR/ImdI0g/3BZkItcjI3LGki0R4oFz3r
BM3DHo9/eRnYl3vB1iCCpmdEROx6OjOfNXAMRW5Z2jHsd5bhR1tJ/6mg/ptK75QqnFXj3ljhDGlD
LYz3+L1Qhtf3oQMxfVjQvsP5s8n9eGx37IhMDiAocNKx/gIGv+z6S5Ndk6hv9kwQy3eeEJ/DHUFz
cIzPF0ARZh7UvPQ0NBcXCl4mNvyKZmUYNzYYBDIzyB4r1lnBxQhTQ8XbYMqnxUDBXMryxpPjDx/w
yGVmILnsx2DNYOg+FKNoRttKowOLilLegZd7ZjbdFTPunV/O09CNcSi/zGOSvUn5pk9F9oEL0gHE
ktdz/NI83KeMO5I4CZapuNyY46ABnC/mGIEFDZj+HO8ppdfSm8/5R7NlTha8qAolcTNiX+A3lHmj
C9MRSjBFv8pk09qZHy1nfr5BCMelnmOGQiOB5jQFLOwg7vqzkpUojH5DLixITHA4E+Dl0ouqLznM
Qa9d1nQSLBcab842jgsbhMEOXQDtOdP3meV0K5rOrexebJpQl//ehwvm8Lzq2fYP30wcIRlaW+sR
dgTNl79JjnxbupaX4b5z/cN4xolsK7ANvfRc3/uH2DEP/ArzEFuiHkv5GYU4ty9mgM10oZmYgKBo
L1iYJS5AGy6Kojay7AiCQLngorBK4jVkWSEJouXDkgnbWmZBcHExF8f0yCeCzCl4xLoxgreIMqyr
eytsUULSiPOPIxikQDoWv1dctZjxt+rF4U7K/C0MhavNAyD42ECN3U0ZINGWog3hjwJxLO6v/GSm
7Ab8/N/Ie+DDl9r4P8yjgOCFEg2U8aa9FUvpUT5kS/3Qs2juuVEJQQIFTsz2TZiEyOIPV1R5qN0+
Pok11dNqYqXLDIfgXD7Vd0NHEF5zZvXY8ACoYN474EjCVPlUNcT88cVmveDFxjxtMP2w03hudI4l
2i2uECSf59MWZzll/Cnavqxb/ftf//O//vdr/7+Cd2xz0iEo8n/lLV1UlDf1//m3Lv/7X+V//rH3
xt9qhihakqgbsqyrmi6aOj9/fT5EecC/Lf2Poc6qyCyD7Hg9YRrucBCdrgwBqsmF4MkReAU37DGK
xtQAiR5YuMlCHq38CQa4cjPAUnHIfexfKrDns/UsOX5Ib1k9F8Bnd9eBAeSo0eUV118wYmLHYQNL
97Dgt+ET+5FHRUEN194Xy3DFPjevzsMLXVj4FGyN3c8Xy3V9d7WKoau6KomSYpl/v9pQ1PQmLJv0
qJhrCbXDlYTro34932AtQWxMnVLhCJiRmCm1Do+2RcZF2UazhX0ZKdeFK0m2oTDkcK6GG+LxkqyU
cE6WTjBMwxuhofeStb/Vx0Q9aj4+9Pa1X4nFqm93tQDvzPMFu2TcXuuvODCot42iPwjyo7jSGfTg
IwqNLvYsayvcdpW4y9AEwxeuPKOda/FGi5d+a8vWUkWORpgBHsndUucEVDdCs9EFz4QMTWWYLFRp
hrKaEs96x8PLhIdK33aHpElrdhZu7YGD6hsVuy9PEcGrGD6kLoN73fRyHb+rsSoZOK4pi9RZrbgd
1ulXmNQ8vfkvT0TWvnkipqjKsqYoqmpY4t+fSC3paVCkWUJXjD2JW+I5EB9IEEqqnYJTIjyGcEw7
IxGg3Siv18xuIfPXHklq2CjfhmVKHnHm+vgCkJv1nmuuQZvGeh0wI1h2nAOxHT/0vkdqnDBAwSZN
1zZCW7Lg/3oVigVkNcL2cj3I7Yp4MaKeSZrZEnMfE0BEQdh5FePqWF/3AOC6Cm/i/qo8FeHOb9Yh
UwbjFL9cMYqH/RROLq+NsNLQaGJhLHr9U6d5QuKYEM0IhjOQN7lXvKejOWqEqppy2vQAqTiJiStT
RM9vC5eJdobtEA7jZHdQiVlfae+IGQpIpPG7piwraxUhy9I8eYQCRq49ODKlpKRvZNQ4hasaC40Y
5m6eI1LmsV/fqTcHpwoX+qGxoEZMf36ClvTdA5RUHp+saZYljQ/40waSJZWVlWKQHA3qPmnvS/t0
2GQGwXAr3zpmt+1V3KW4EmFzt2mpH3JzIhPmIK0tZaWZbqTw3TZac5JYzqV9zR/8FbC72k/RzcvN
TH6TLKKRybgXhGVcH9UOyfiqTl/E9pGus8PqLXD7Yqa+SddZ/HJ5Bbz3A8eAFpzaATPNXbjvmfdB
x99kxJjtRIkMLYb40x4pe3VSgn0sr8mK4VZmFUX8bXTCFGNb6t3IWnCkxowKxoHTPD2gojAwgrnt
m9v+Yq5rY10Sdw2DLLru2PB/vrOq8sud/bI1l6rpd2FrxcfygdulQu2k6GeCaGI5gTsAzcxHKq41
ve6Gd2GjIW5ZtLgfFpQT01pDeY5LyZR5OBbTPu1BOoVCFGHxFTyOaKOxGLVmsGPuwSEFJmDvtE7N
HrgC/8SfL0XSv70W3dJE01QMxTDHY+jTKun7OlbUvIqPGgFI0qoVHY10bYq7mycP0+q1Ac6BxNtO
RH0p9m/RzYsJfloxsQpfI9nT+jFSrnsOaBt5puWyBHS2LSYVFTjY4WY5YrhOlD2m/8SjMLQzqUx8
m2EUVjkCTHCmR8wCsCiQZsMifEj2PgqQkBdplmH9SF+A/owsxEULX5LGjN4I/R9mibpTl3BvKdwr
GGX6kulrBedbwjJmARfBapwA/04mLq3D8Iu9hzgQVUfcPObxEAh0vTjXcswH4tyMEXVtrvig8BdM
UVjt8+gEms5b78Okh1++6bqRZADge73cBbVbNJib0Ao6EHUKFF1QoaD3Y8ANpEI1+UivLzUrjCba
p4bNHmJsv8RiLHg0l3TR9fjsmWmJTGP5htYU40F6UrCmGgye6Ef8Tp6kAWe6GdJs42bLuJRCtICx
pdnRs4xVTLxq6G/UnGEOvIIW4kxWe5DPcmzhLeTFNCvBPpfXPy+X71e+IVuqakqSLBnjnvNptUiD
rN967D+O6RuW/Ywb5QM9qXUiY1L+o2djRCmu+LFIiUVGIh523F5EQjgeYNO6SGkkzgqUDPpVzukD
tm4Hblf01gZO/DLyHWHTQalm4JbuYVqhT3rI98rjzxchjbXE18rK/HQRX5a8QB5VrjZFfDQx8Q8s
lShY+O1o/5Vbj6II4YfVrwuz3Fqagam07CXj5O2GY5OaH+IEZCYuI/xwl7mUbH7+bso/X0dJFDVJ
lzRVEw1FNP5+g4sk6Fo5kEGijsaLakJfQM22EnUQiBVbiGiuCBQoCaOK7BBjzkc2FJkl4jRPt87j
VCkDTyOzLHFa4pUqR2q39C5MriDfIxnmOPL+v76wqZoGRZsqfqyYTysiapOiV25DdBzald49Cy+i
dSd18F4Y7matNi3wtDTjt8twShnBYZap8LJDVWrXVbsxyR38U2tnjXjXUdJN49WB5yFUrJhXaPFd
z59wZRvvu31IgAN4WO3+fAHSeEf/vhq447pkyYpCra18rXOM/KLFZscFEAl+yLfJ4KTHrHdFHEfu
d/oDtdplC/ITDG90fuYvh7SqWd99vEmRZcmSJmtfC9+0vfqir7XREbQN9wy39NJ2HkDXQzk5iaA+
hDBIo27bdLubtdcZdkK+ZthINGfkcrJ0dMHyvKW1BnM3FtllVaZjlmHQr0PfjiD+l5dZXDyFDzEB
WObc79wKKDadacGuJa1i5PLjdzYG5gwQk4JV9050l8iAFVtXyy5RU2I774Vo8s1HctUUTHtZSRNG
wi8dbTFIR7c3yjnxazVPlSzGm9PAVTlHdMgtxFjG0bEzGPNWcPWrdwUW4eu2M+6vGBylpXVfG1Mu
s8Q2I3m90AIzOtI3UeQGoFfnCml1u9Xi7VCuSN8KoncZArXmkTBWg8x1+7K6D7eEron4V3f7S+CG
V9s35ln6UnEB0K7wvTffbtZIKLxEd9b1Tb56fN/xXyYFLrKH6ikz5/VlEgJlqrB3XJKZeKVgCa15
47ozfC0aK5Y5A1eKk4sjBkg07DrZ5fWRy45G/2DIlPCk1W2ZezfTJlOOWw2RTSU7651gR0K9FJl7
PycQqT8lPeSlWTC4mPjAE3wqTCIiebQ3N2CtS4wf9H7RERauOQWjqYF8y2MKhfH2IHMIadIYbie9
gN0n1nuZPOj1tkKWoi14haynbtY78R4wGvjJ1BdCsMDNVxHuQDna/s5/aWuHIgNERlMWPgwyc6T8
hgoE7/4OBF/FuxSnVzDbKLdbJCV7xlniPWQXBlhsjc8Y4BocX3DCnXaZZ1s1fsjbtUhe0SjrY7hk
SHaMEoNOhTyz99Gzg2l0+AaziQFFBmiieqZ8xq34Grp4S8usoC3gw2WLhbB+j2fIGtfhAJ1sDpdp
1BaVTyOoZNgj4QEmGmzWZa/NEPmytQEeAptVD5o1EVyfWBcDdNcr+4WInwygA+46/gxOPrNwqTqr
5ait7fFxQv8YLvK1cPVw7Wim5ROICUPF0RkdVhh43Z+KkJ+n5l1pt8AozKtFBlUxQccwf4kymfba
FEpsoC06jnoFhG0mASUCUIQ8rhfLK5F+A+kxKXq9CV5hEAXrDgYSkaUIOWAgD3nWjHsbmNn4pIxo
eQ0W3Kk8XGBTfrs9ADL51qyKly30kFkVuHCM5BfIm4TBMM1iTXHmXxmmLgIWAmBNPtXeGPYH0aMk
L2O8vOvjJVvHvJG2dFtQRackf8HjlqaFqz3S7IOZWvVTzRNB1duSTwkPsXmORwlSu8NEu3sBqinZ
H1wrnnM/VegaeWmDG3GyNCDnQCYucFKN8pyXVjqw0GTG+XSFgYbCZiGBkxv3qQu5FFuIbG0CgkOJ
DNityn0euXHv1uLrFWQK+4DCC1Mmi5qDjTqLY9Boz+xr/KrK7q9wg/rNpqsYEsesKBmaJn3pbYtr
dclqWUnYdKvZSzAxpgc8JibjnKzCDyf8rcr+ppmWRMvUZVGkmVaUr1V2IPVJGOV0DDGmHxGjDYcO
K7Rc2WJAYd9Qlp40pMbN9IXcsV6ZwyclR7B8TFB4KXaOxP9Yg/k6nP+qQICXnateVK5kfVfwnJhL
gIEy5WE1UxqwP8S7CvInCwYfCzpgSZrTdpieEszMBX1e+VKhgnpGSIncTbuQ/r5Ezgl3Cm7JwPji
IJ5oPXScuy8UyuPUQy/nKlLqfQ0tyqu3Irg4M64EyH3eCdORGFOu4dA1Z1BXeud+Mw5IISHJ98XW
eL6MVk04EFG049CDwnEauQyXMbhhuPcxw3NR+w8unConXY9LL1tDEUg0ctfGGS2wrhCNioEQJDKY
/FIBfHsGW6alK7oimiyIL8shLIYgrzszPqqIrnAXy6fkXqmkNoZeyPTXWqnFQagwONxdffvGmDu4
FzC7QxV1Ic5mw/Oi4rWMNSldfrm0xHut8fLMlhlzbSrtDnxC1gFKPAW7ZIGdbIIuBCQZIrjArgtO
zDgSliyTG8ZDWN3fK+QhyTMjnEnheJAU6sa4HbSXKFmWsFyLQ2WR1DMP4HenNhlVdW3nJ2lVLAy3
WIxl6zY83hhr85pBdgE3310LLy9dRX0WAR84F4RJKTWTkRqijy0IRAfsR/BwaxcK2geas94GCrn4
Tii5/fXQHaHDoRmBB1IW86jvwOL2MqrH/CntDnm+wNyA5yPtwnwR9nO8ckbXddOyc6K3ul1QekxT
U2UZ5esSqZgx7SoHTb0SANx5V3Ze7T4KVko3hS8F0psZk4HxLdSkZCOFC/Yp8YXREi1/imUfFsUa
oUZTPlPU1pfKgZ9VJFt5wKf+wQpm0X1Q/1KmSR9V4Ncq0bKox2XZlEXpo6f4VOYOeVp0gajER/rh
MpyltdviUQBH/zIRuzEgjSeM+VaF4Tok6QcIwfwDpXaVxpX0OeBl99SddfBJ1JDYEmqYaqIFApJi
frm9hE4s4lA7LyCJliQCjOwq7QFoKMsfmIfqiMzrNRoPTsCu8SCEp8Y03BsEoS7bRXZXrnwHiaO6
wQl1N5RLTYIyglyguIdeBPO3vZe8+uaKEF5xuESsHewv1jR+FTqb4jAREZQsA2VxKTe38lFDaf2W
iscIywngT2zDFY6mlRgeqTwbY2v2jLcYwSHWE68rwvW0AZkHwwDf1krqMiCQZZVuETdKcAiC5cBg
Hjst5FwoJ5K5oXoNbS1+bQxpXlR0cQMD0H2Jm4LlFupKA5fS7BATUNUOIZgzQmQKU1AsumK8rNpd
YayuFSmPXjeMdgMM0bXUvYlPsOHJ8GJlF8lySGy5nnfSDvm5Ue20bCNluw6ojj0UZVPPjHfdh14S
nNNsc/Fp/JzSsK/B1gx2tWhf/VUdrnAW6c25a/G+iKHjSzvZeBMbr0i3Q7ezBieonIKy7vYA6cO/
T0o3qoj44ub8cnqY4/bzz7WnA9EA5JkMBvj5p7VX15dekXwpZhKgrASsJVCr6vsPtUF0VrUpCNNL
7xVz4c0/WEiUkBolz/0r9OySUC9M7Nf8lh2tcpOd9URnHiyGMX0WEjBVBXDyQhxZtDY6m3stmJRM
DsiXCdmiJnBFBAMfAB6VcC4gVh7jexNU5BFeK45lgJyv0aPxjKCGofuu3A/mGp0LiQ5a5w33ycin
SBNHwj/lMZ6Wzs8btzYimD/dmC9oxE1VK9lK5fhYP1GhR0/CptxeH4RVvZDs1tG90iL5gqoXpnm4
hQu16+AV7QT7NuOfXc7FOlkbU2XNqby90PAc8BmChMrEzYHuwChdo79ZFzA03ivsIbLtONJjBRVe
+h6/t8Q0h7/tM/8c+lAnWH896i/QhOT36rWT9fg4OBDFXTzZ92OmObae0Gy27fLnG/ifbeunOzjC
EZ+WVjjc0rhoWVoh7vM8axtr1IN8l5cTA8ct9TFxgkV+6hYZ0ycsW+60V31feZIbQnR3hwVsmrtm
1a0DInl9jwjQZ5kh66z3MPF41DkhGPBNkkVOYQCZT3WaU3A0HpMDcBX8f2kZUUR68RR71VceFIaE
h9ap31FRwEgztuIeHUX9FC2YZd2WmTv2RXfiO3HTMZBw4hDlJe3NLQOV0bI18aTaxhqeHAY0vTQ2
o3UJgpf0WcdU+U55rs7pAQMECeejGyHvnqrhyIUToFc9oVGil4BrxAjT3xTzPP5lqarfoQyfH+xY
kX660Y1ea5oRsVSHTXPszvlWfLdAzyCRLGRexSHhWV/2QKTNMlcWgKi0m6gBQtQXGB7eY9N3RCU6
jLYMEoY09RGpf/OErR+8yQP0HbZGoijmbYm6GG5vOQ0Rc8+lX6Az5futyAL/k2VLp2T6+2UovSAL
QTPwxpzQfVivWFcu9I24vyzGNOlgWQBkbsw7w1bPBU8PO+LghMF09FhzJI2MGulc7uNFOftlIX9X
0Fv857+/13j7P93eyFL7VjSv43vDcabDXNiG4kRD7tEfEPnRltFUwQ2OfhkFSOY/wcTxjf3rk78M
LmWprITW58EGz9dgefPtGr5WgyUHpBa7N9dNs+YMZZJCAGuJJ/FbgusJol1G+1i3It6EklPR0DtD
uemMpYmmApYFJr3ypFAXCq8Tlbrg5KPypnmA2BG+Dth22Ck0v2ZVKZPgMkoE28AWsODfCZD5yblv
7Is6GyB+9JMW+ggRQfwGWoALIDFixfQKkEfzNZTlpJtfSNch7qeYym+YrIzMS9LB6HhvjiIe6tsC
uS+s/sohmztO94Ch5OMAX48sxIoHH6rbzpgP3bx6Gd6S8BkPmzyF+jfHLgSkQ1lVBla8M7JpEqTe
CPTf1Q0N8Qh3QSC8zLCmL06+BV3SlcxZ9NSBtDx2OEucG7p5Xm1sWkHhlPlVnJeAQhqxPy4cFu1U
Ao3hha0gnJ2r+jy9bktDmSo3PIK3cbBKu92VWEJYM4PvQbBSmxPzvjRvUJ7O6NajGzKjWU7AgeSJ
UIvNOaYJqKsYMuF6YFJBly7c5gRqM+53JAnBZQT+YnDZzxtowroDdDACrdCyrRVMYN/cA2oYWNbp
Tp9sIEcMEi76vzUs32wmkigzEhepR43/rMlPq92/qtZFlRpmNtvhD1Tg1VgAikdzdoWw/ApqjvcX
7DD3t11M0r9BK//2yePPP32ylAqdVvV9fNSpSm9eEFEAT5Vo0u6FB/Oluc6Uk+UyGxr0KVsXWtQQ
2cOreBdGCGGnbOAKxpQYu1DBkimMqCCY6ZIb4cl022tY1lF4Za9tfb5mKy22e4jEEMBOo9zgtWxw
+55cm2kyuM3FBR8tsGHCi+WyDFkanU0Iu5re9Zc5L57gAwsx0Ec7LBLd5k+NwoWPHCDWAuQEq8nd
QFqmECrSgQkioMkm0cEnj/0wGrmJx/8kB+CDjyOAb6O5xDsAs/wr3GomQhuiLwgYXwaGi28/hgKo
5DXyBJhlZi7ND4scOhb/L5ZLzk2BncqZqI+97R2cRoNMq3BFe8TYkvWVvfTP4xiEXu8EO6ouPbZK
2ihoRfwKU4fxcu6vYsbXrF5jl1oruFpF6TKfwvmNHh14BcgEThOkAniql0klYaWyaAIgJxhuUyWf
pqdsQ8CfrE2U2bVfSFcP4hLkKh20QF/E43QSwGzev46yNu23uuaXdfMVZE/Tq5BrYRUfq1cNU6hH
ZfTLm4+9FG9HmK1RrFYvkgKCPZrP+8k5wBLVnPQOLKafjwr5n2Nx6fMS/hibf1rCQ9eISjbwVdQn
K8DH5E8SrmM4JUQMW5sBUQZwxhpOiPqYgmkKNiK0a/VKclGZ3Wt32f3PX0f/7et8qfhuWZTKScPJ
JTEAwI+BhM1uZhxZks8MVOXn7h0sHvu5VXZgS+7xA0kno5paMSYRKmQbFYyKYzEZYUCPj/R2DgqA
6rF+t6TpIdBm4Am4yW3KZTIdBUMB1PaHXHasPxeVd80mTUtEK5nPCqQRcBthcy442xmwLqW3ny/1
g3Dwpdj8253/UmwqvSlqQtN9wCxxsImzvaExeEALR7kuuLdyfl1cOaoNyVXDxxBNePj681fQfrvb
X8qw0FBuVa1wt0XHQg5LBEflgS+Zm5DjrJ5zJOVv9VO1xMmq9pLF9a0+5ztjOxwQ/GboBvRpJFKi
6bz+p/TFmMsPwp65uYsdxaH2GN1eHomhg/YRL0GugG1tVHRL9g7xiJK8/+UgkL8px7ijhqrIHAeM
rr7c0eyWFLEZcRCIjjg30USu6ydlKb8b97f7DFh1K86AcQaad1hUI7EWiA6ews839Zuh8PhG/fUt
vtxUXY2lOmwZCvevRr9UthEJWXTfyACMep9ar0FxrJggsLOth8ssfCjt7N1nIJkvW6Sk1bQvp6no
6Fs0jbDy9cju6UWZ9QTYFDaFw0QCvdVFmUH2lg/GO+KQahGqo62lLM5+vpb/xwL561rGlvPT7tBF
YSlIQh0fDQS12Mh2dlM7ApmFtwXjtMvFTmFtY1LVzzI4GTUs+KlO0f7m34Xg/DP6Zbgv1xccafRy
25dLyvRCtPGKwJWrUhcBjm/cB5mBA1xTdZ7DWN+ZGP6hcUCGS8/dT6TrtitHvZMiQBfy8B/4pe1T
v6lZ//bAvlTxQ6NEUd9ykcmzfGd+SLXTk/FqvbZOvC2xWVlDySb8aEFA/Tzc9V7vXkdn4HRBi4Rg
cywDEfXIKxWtnUFKoseR36+wolgzVukn3UsLQORIGN2chJOO9XNw/OU5fX+g/PWcvhT8uhZKfTmw
5sR94F5Xlw2awfZZiialP4kOGd7SXs0vOyAp4HEqDRMb0mieg8CVS0VddbAXKChuswuyH9VF5E/K
6Jt5vD3L8kzCCRKLRnli4pGwxhgE2omB6qGfWX8EcR0/G8UytaY8SR7XyH9GD4eqgLHKdc00ChWh
T2qTLfy2gUrfb19/XfWXZqPuE9GXVN53GK7KkbAopPiDrQ/z/uTjnfUavAzz6o25o4mp2zAbSTr4
+TNY6Gz1nTmrcO+jAKF3h1+0u26HjeHPGrKh5HFEZv6hraZU0kfyANNQ7AUgISERwcIeBaPAiIZB
SfBo6dNRMEEvc8Cadj+68WJZe8ZFc1rJ4JoOs9RkOsGAnba8Ypo0VVyo3PjoEOqg3inu5VwuG0Dt
0X8CUwtOJbI/KOKNM/wxRiFkVT4IuS2NDo3NAQtZFelLhvXKsthEGxGu9xrJBGYf/RxV2bGBsEeF
f6+WvwBv+rfbKyMB3aC/k+l4/74Z9BefiU5Gtwty2vvbGmNUwvueePmZs8Eqr2YX9lysj1IyJ2d5
BL1+rq5J9ODHF0xYMDHlYFAmRTrPFBu4jde9fWc4Xx3r9dXNVvq2xbcDeS9WK8PoR2Ww8mjmP/7C
iojGSUdR+uHxxxpMcZynpPUY2pivPIMIRW/twK8nSRRvmV9esW/QNUn86+o/sIBPW6GfholhxNT6
zAIebuFcRsszTBJlMWBRRBZdsuKZ8toFbgs3NbMZc0T76xKHhSfc9Uj3itjcx3ycSlszD7ZvjrZB
g4SAa6o4ONQTBVAhnpHWGCU/Vwd9qUDeFrd4PVL5DdH8+pQ8aBcGzRQ3P18aUz6e3D9KkU/XNv78
07V1ZcerNOIYHRCzsBGDvZgsGoTEKNMYjEJHoB5h/BqQtQECTRYK3E+c+8ptix8tLqqhc70tteRs
EnOPLw+xNkSqplAo1jdxFU7j1s0au0pXZe0Of1goOCg0TNbxSWsfshQ0Ho9jGBxT8Q6Ln4Bee62t
gjOkl4g+w5pwPBqRh4+RbCFa8NRybyVwDaawI1Ve/Q/LM9L1yCprSow5vARkBTczTDkMBrMXgIg7
mGvVoVPmFvDnE9geVHuEGPPcVdZw2E/NfjyfYaNebBUPt2AJC6DieSauORwJU40lF/D25/tufHvw
fLrt8t9vu96FQRC0IvSxB94caL/V6ArcYnOF18GTtS3uqm5K4sVK3ysut8x/qmztqO+jcKocg9A2
n7JDcKaafVHJneFCHm54anFSUtxgGRJMlRd2e2mZb+Ntv1Q9xmsGMlppGaNQ9mf1Oa0cPXZ0AbrL
VO0mDFvQZNcYhA43OK9zOifG4diGF6jYCNTZ8IbhiTYWzdboiYbX+52kj1jhzzdG+bajZzJMEadT
BX8g3Z/WY9RYiRjdWI/RM0wByIrs3Ihk8HrDQLyyS2WV464C0kOOAM//sm6xvkWl/VbQTRGOgKkW
Gh+6UPZbrHig0UnFJghn/AbRJlmgya6/w4ZnOKnuz1/d/PYk/vTVvxQTmRDBMvYpqUMs04udpruC
dBdDvEiJsRvsunxV8TzG/lWwB38uA+nkyZOauIVO9NC8ljC2B7gZw4IywuEql0HW+MoVm1hYwB6X
QqdaGQF+oBAqAW5R1uI6kZkQSRfhWwN1A1UpI8FgbjxUpo2LpiHPqmP6J8JJWB8ZxbAsrQGnTcax
NSfaFIM/KHw953k5l49jaw8NFaPpdIH5sGxtqXwCQnakvYxpUYWYETmHeW61Q1Tt9erB1BG4u8No
dxt7VApG8V5e7jBqSF5+vrPSWL3/c5MyINZZqmRCH/j72zKkaprkMhtwdzBeLqimoz1WA7PuhAnW
XrxHMfbzBxrfP8q/PvBLURWm2m2QVerCfht1hOzAredgWl0MZPFTzGz8dZYgdbzMbzt5LTRTrETq
O+i7GlicWz7i0Yct7NlaGjwr7KdwUak2AWFcyixZFfthzSBxit/kCMfzSjGbrO3oiZEp+x9kXYZV
1G3VWw3COCdZ6rHHBxxD6efhoeT8VT1pT+lvmNP2dNlCZFvfrvPsRFAFfsJefgiX1VP98ttDMMfm
5aeH8KXkCqNWaIKxP29eS6/Y+JQx52Eh3zU4OiJGZ0REzu04Obm9ZhuuglknqxkXxMfLrFtDOuZY
HIlgUHzQI4aURQCIEx254Aoru+ZefRR34lEhf0RCmYsfJwlG1XTw2pNs3+6rY3FGy43ceaHvVPIx
AIlPxnuxjWxzjxLkAqH4BsEzwC+ieku9EAOj7FidKUBUDFMPMKJa0g0xI9bufhsGfN/PK38tly/l
Uapkl0s8UI02DzCBKbfh9cj0xN6ObcfCBGULqnV5mUm/nt/SL0/F+jISbc3rTWgsnkqlYIRk33wn
Kh1fWQD+MzMSMN0IbLGfNdKkxtDgQmQ9CcjTioofTlFNyCq2MciCZkiKfBN8bVo9JHj+EekKc0ED
UV5CYyxV99avytb2o2WqOpk0UySyYJFWuaLpQcDI1VPjzwtrEvUuUirNmuPGGA9T2FDmAY0u6LqK
vFC2xevk0rmwvIGR6uyJpQ2p5gpHh8inZRZOcYyCNyM9inurnoloKg+J7sDKKs+Kgg/8BEIEnXHp
39U7gEnUANK6WIp/mLNm9C7XNZS0BHd30ZaJAeB9kr0smedHhm++7PT+C3B3KHskB1w6e5DnmeV2
Da5gcz1dtdVcFH/ZSGT924Nek1RTQVUgK8b4/D6dZ3KVla16yzkUJNSh+4u/8+mtzPOAoLx4l6/n
tpsp2qEWdoG4bkhBjl2fVhOr/mFTX8+yeRzwzjpKwy6h0wQo0B7EGqPUByN/tNh2MsxOkcJ1iSfL
TiVtlFFty/yDQvwsYXZCXYSb+IO54ZxMhQWcBhUVgKbOlNzO/aecobnO6PtN8p+bak393soLyfSG
/ChKTohTKjQeaacIC5j3GHAoyQrCTxKvETAZHMTIWbGPIHy7n+kYOyN/ZkRhLAf1pCpUI+XWqNYV
lYgMtDzI+1qY89dN3HUMLMJhiT2RpdzRdREwchOetepE+1CyJpqrAzoOE0wnKqrbMaNBGgY7yBRd
S10V+ENxFCTPhnTQwwUDF0vzzGTZYX0qh65gIGs6ttU56L0aBxBssGOnKJ4Zz/gWI9fcRphFK6Iz
SiY/nmCg8KRZDPPZvsx+k5qbm/jYSIugfrDie914yUAwKn3mA4xLd9KIHnEA6K9W/gfTWrhj9Cvm
cN+Q11yP2ZN6tTdbp7M8qXwnW7LcJtIu4XIGcSMRQ0CnF7DjJcJa0JZFdIgJCsDXn7ax2KpEsVIB
NwcaoTTxzBjJImasN9SoNwgOzW0tSCeBcJpyl5TbG2ahLcHywYs0nHHmlzZ9cQQtwpaFTARNXXTJ
Y3mdkaMgCnAo7eocbVMDzW2wS3SvX1fWXLudJMVmXhEhHAJcauZZS8AA1YYHcxb4Xu/sTjqg2epM
PKduIPEj9EFLU/UnGef/dHaBHdccRRCfUjtm1b3RgPu5YeVi7xMbo5pNx7foGuLY9VExGi3cU1S2
dAordMMXEc3ri55hO7kRShumJhmGVnr4+UhXv21hNdWSLAQbovEh//n0IpaxJft6KERHmdTKmUTK
Cm8N3dkw1/fdH1pTeXEjllebh4/Ca3bgTTBeL3/0RX9veka2HB46G72oFHxMCj2SwtOCDYtzV9j3
d/prSXT4BInfL19b+7b0+fS1v+wfXSJHTWH40bG5eI36puozSZmCeOOT76/bcpeaEML+L2Vnttw2
lm3bL0IE+uaVJAj2jURRkl8Qakz0ANE3X38GVHluyUxdM05FlcPhyjQoENh77bXmHPNSV++mvPKH
Z7d9cuVV3JD+9gn2K2OcSVTGpHQSFvoekEyE5YzYKROsPjHhnJrt8rM6x/iS0Az0cwMSf2MCkjAW
RLKnA0f9uUtFicv5A5m3PXJ2X13Ot+Rs3mufStaPxb9mKigATBUfwk2dlxtt48lCQl/8OJhOF7Im
T1qcRqfrXiRXdC4PYLgSOIbge1dmMbFIOGBsqg6LbAHZ4DJSoG0RUbS+aIgQ3uG6ZDMgR8vpN7Dj
Kgd1Oq0W6ZI+DCTo5LOKsAltXnyGAKagN9a20E5ZBLz3Jl9a7sqESj7SsTlPoHyayuPyyegOh5VJ
UhPdClC3n/HKXxaUOYA+TI5qK1ZM97ojsLM4BVSK5OGO0ZQMrcMXD0ADofArdiZ4jtWhSKa4CJk4
F0iF8BcwDWNGTRbhOvSn1aUo5gFQXkjmaMbeaKTD6PGcYkeiHsM4GnfoIsWzieL4BUcz5XgqnWSi
nVlTCWFEcnpAxMRrKbZraH9rVlCVUST4QvdQlpw0IdSYJ3dOMjSZzLpH+BCNLZYz4516H7NXViwB
vcqYatfVKgA6t4ftxY9tPsMdbY5QDUZX3ko+PGyMX+O7EM/HVI92ljFA2KKrRg8WPA6ghFwEs2Sw
k7oiafMuWmZj7BCkBVpYxTboN5W0VrEMIIprp/k7LYemmt2TRnwZSP5VwH57um6KetmovbQVcDtV
L4Jqi2BBrAlfWUP2ebzS41VhfMjjXDHDWUCIVr4NnjR9lpI0Cg5QmZj9pGVz6plpjobqZh9QyRpz
AXacEh4TiLrB0lQY7sPoxNu8JPOanhZDBkz9CfeQ0C2fAn9U1Arv+itNPbjbpJPHb9cdtpr61TgK
2pzkpkAkMXiGrzsOtxlcwYvMOQxhw8HHTnwukTt8iIzIMAuTk+URGL1GAO9+jHhbc+IyikeZCGAH
cSRD0IoEvwLG9bK7ziucBlv/l461H6oGcVJIjsPZ39fZn3xbkvjtLt8cEyKj8ZpcZaqYvgyeXRbz
/OIe9TeZvIs1H7GyvRW36hPoJlpKgYRXPgqlYTPHnjLAevvQLsbZ21fxWmXYIIJSt6n4+D6CO51z
bHo/nWi+fdSbsv2aqFc/jDjl9f6Y/KruZNce2w5GCURzk2pnXd72ioM/qEJGIM79ZN5mtto8oIsO
ji1EdjJIYNaFC3oNBzQUtMdStuOjoNtodj1Qzb/xb3vVvMxssL0mRol1Lzt95ugto4PmxcwPKSFw
mZ31J19f5hyOfJLJJDv/6nwRBl8qG0yeEPBxHKN68msSfy7gqXA4RsFbqSPHBk7EdAWkEG7Oiyqs
BPeRMoOaxS2OEPfxECqchjjBywQ6P5beuWn3uvzOnm3gS7bOkbrUUKU1C+P6NErbrXmZHFL6PsNK
uS4K3TZzTE0bhIyARnx3U3QLE6uGMgeWgFOlCFaMaCjv//4g/eDHZZ/+77fztaF/27CtUtZS5cqh
Cp1Qajr9UfnsaI4hFLvQjc9J9o6JMZ+l8Pow06eMZ2RK3E8a/uLvKwvTQ/rMcOZ6pq9hwe8ivTsB
ezihMp1WGxHCGHoNij+EwionNKdbyCdpRRIIyjhO1yaa4Bn+7PRNs1kQMOLFksM37ZHMRCIicr0x
ZTtsFoztQWf8/WeX1HGn+8tapd60ZUMrkYSrzKMZpWvP2rnD1qX5VS6MfEZ3oMT8qs11dS6VK62f
B1A3wq3/HuKOWArgwHAN/QZFrVOEYvmnjizjpWmsBSKx6o3sA/OiilgiJtQHxhqkZzt5vMDd3jAX
QrSoO1YBcX7qdVOG7tGMIhnzminPg5EvbZNRwN9aigsMajmaVvoRV5tBSQCzNZxFzUy7ziLtGS8X
BuOB5i1kSHrakkNyBrJaGpTo1idetAnKsYHEJoqTGR4VGgzsNCDgi+uqBCFTrSH/84WECO1x+Rhs
SPioqw3B7bJ4IIyIrwdPE3ZPWv5Ju9VDTAHnbjxZJI/RS/suszZ669J1cnAlyhyoYSQ9sGchufqP
ZlXI9qyqBAghQCQB+aN7GzhZCmtoLb4OjpLMtbmizMAGlPVTUe7pvroA4VjJ+ZsZC1UOTki9x9Gz
zO9hT34ecX17/sfV69vzbwie0Bjj8y9Zq+uGzhGsTBD+0gN7vbvHLvL3Z077sZOgS4YlGZrJf8dK
9Nv1Cr/SkkjgpFoRKHgKQpLhtHw2WpjSR/DJ4NT4ZW8t4w3E/ZdQBr/SvfDqCSCVmIOcu5N0whPZ
PQ5r81V9hS1fzMkuVH7pj3I9kT/SS3fkuRkrFfR+5Gl9BR0Siz6r1wxzOOT3+j6A43ZFxTP9+w8n
/1hGf/vhbsrowReGVKxihGL49y/92dPm8e/rrKEl/NacmkX9Io0FSr+khsHTNwbbkvy4MJZ3tsef
RTffPsjNWD29yp15VSlxvbNhkeMeHiAvJ1PK1W7TnGJEu5CBKNUnhECKIE8P5Hu9X3/nz3duyI8L
zLfPcVNqm70nuWXMtx2bS/AV7SrYQWyHo+0upQcMGLzGY5puC3d5BzxSedJZMR8Jur+QMkTguHHo
H/7+kX7yH4PD+e8DeFOftaGmou7g1tDYz98AJgBPKPbV83CMwDhSO8KuvD5UZ3V+3WrLv1/8x4bv
t2vfVC1ilCeZoHDtbDUAOHuvLsyx+2csgskdzYH24yFH12SZfiE2Z+PmvdZcwevNhEvFEr5Nu2xn
egu8ZnqVxoT5sYSzowtHLO8c7PxDvxppzmhoY0Ye05E+cdGB2jIX/Qih/nWnWp7XiJSwayLPym1f
nCVP5BGwdCIhA/e+RsbWa1PKUvmFAWtGgh7iqpq9bKn6D8i65JfmrNCuxuIsz/FgBvd28p/rrG8/
8c3K4gE78ix/fOYJLLqA/PzVPOpvdApn+H2A+nR34Aw/ibN5kv57i2/e9tarC78ueNvVaAR2GCqa
S+e6vJK+52OhgegevXH0a2mNsnsf+p0uzWDiBCdgUCQ6+PLqP6koFTj4GdxxZEwdsR3tnVUJmtNP
2/y3D3qzGlyFUvfE6Er3VmL8J7z4KNyCDVPt9EmpERdvDaQ27YwDQI0e2JhysODUPiwF4z0sOBVX
2VIaNp22KLAMXdd1/Eyb0/SPEdRUfS/Fs5LJIuPQT8mfZ2+1gQ2AaIaWkMMFbl1orPBB5PGAW7zW
R86h6qO0QD3t4eQlVSCZcHYzExuVdus/J0dhqsHFjGe+4NTt3mtmNAbSlQi2O9tyskSHQJSwupRf
zWomHqSe4OToFc93iJX0ov0C405nj72AKqFaEePZPCGZSZQpTZWI0lrH4co2M8bkGTa6IYQl1AaD
v00+icW+0FgrQydH6JHM3L2frdt4blm7arCHwcYUTRpea2xzfe9CyhQmFEh0r0ykFh0YBpBmH25F
EOpHaMEII5yQ+L3dkL5JwlJVnL8vJj/Pq759rTeLa9GKneebPPDDo36JX43cxr3uISwPZ0CVQA+O
9XNr3+2gaOPa8a+y8duFb5bQa9jHYefz4CuPcf7Shyu81nFp5/q6HM8IO9A1g4D2asam3XajuQ5D
1Ni+RZrircV4mSnzpnCu74BaaPH39KPBkdb9s9fTctw13tYLN3J/iLEFQR8nbld1QkjQ7hQt5ZNB
guGb98LIuMAJI0yR4eL8pp/CGBNj5d9vsnxvHb1Zsq9FL1ShwrtDI6+znIApPvILFDfqatABlzkd
HRDg1t0ZIVr7Qp4R9NkaCnsMLQwEHFMCu8ofGFFY3gJXZibh9rr3hv/YddRNXVcMUVflr/HNt6Iq
UXzZ61OffeXC5FCmnUDDU5hIBgBFctLL5M5d+QHpMnY3NU3RdE0VoRn9WcVdWzPmIEy/UNrHp2Cd
PySE86QTYedttV/Vyn+gB0ve45P+HP9SPv/+lRg/FRWShkbIEmVdMsWbhb5vO0V13SZ4VOCBAaxH
EAUZi+oi27GMZBD7R877LHURHuzEM5KZlrzOmkJ+kjuYHMJpPb+G0wECGfkb4hF7o5jOTVRcjEuh
OiDZVpy0Z1raiHippnW90N2PsIOWM+XEbCU25CGm2lDizJEpX0CatZ4E4VmdjyhXLZgpDL5gFXJC
eDBOvrtgnqQmi8ifE9pAI6epl1JtRzr+o4kJU03Z0XJU5WUOX/IO4Mb4SXnz/WbdbFJdrsVaqbfg
VrqJpti9uQvj+ZVw2npqeHZFVkK69olFq5yCPzEd/ZjLqwrNPcneTHzA7nWzMGGOt/SYHm+FciGq
J007x9Wp83cSIVCrdNFdajqIqc37K9L4G+wnwmvRlO8SMvnMZUn7iR6vBo6/mLcmLIPHqnyI+p0l
OmQlVaSJEAJYr2JvzjYYKMxmxjCjtlyi0jIrnBVFNbNOlTCB1P33h+nHJ1kCLGSpBrMz81Z1NfjK
oAR1yOTMcyRv5kF3l1cNLHxCxBbKu9EvNZzDxKKTBozE7Nw/slt4+79/ii9l2+2KKln0okVDQvh2
24VQaRiKZsv7dIXWNxk2MFsv9IZeGk5kGSGTdT51WeL9Q7T2HwOERyu9/3JJFLN+Fq6HLUu9sCSx
4++f6/9zd/77uW4aBJ3l1ddasoJHYVHb1Ud5gYpUMhyvn6wd5yt45ySvpGOIJd745zsX/2lV+35T
xm3o+6rWXQdxyLk4HF1C4fbDswS7dvglPgv3WiHK+HfdfgGU/Tr/MXWcPjd7aQ9RqbiaXz8oaJPi
RVxRw9FSnitEKDGjaTblGzO0T9QF2kawMU0oZIPRXe0chfWe0dnEP9Oomg5v5Wd/p5g3xhXtX59O
0kF1aqakil9AhW93opAlV1Y6VrxhLp4jgG1nTUKQah6vj9hqp4ntroqDtU4/4zkTWs22HOFC82pb
O15mXz+rT+0ZEURKP5hqSyI4JrTNkwDlfwecdtUDdHuR7Dee+CnD8qnk0LTP56O9+hGbCz0ATsrF
L+I6aObmk89urx5TC5vYjF/jFwBHU/cDMxEpxO69B3AsTf/yk39JRr/95HlkpH3Q8pOX5IMxojga
trvoIIg4aAi27Vo5VFDH7y0Kxk+PnqwomiWqGvfcuunZRlll6JFcscXg7cJWSWQmkuZ4xqhmUB84
3Q/erHlxgTmAHr+IF28dHsZ9xi5XtHRY0l6FBbgQoqdZwAqAImCRJvLRBMI1NbeDBdd/IrLCnXmR
HfEY7bpl+ImNUl8BNAyX0U6fDosI99T0urQQHqO3fg5fzDfvlwAztXPqhuzpd/FVJvdg5ULHIUPS
MSuY88ZHsqCNZgGmmeiv5iNW4VW/5d8Ktu7eXBKvsdfx9W66dQsA6VkgQMGGTMJUla64QqSdvw53
uBR/Ww9shBLgIeqeC500eilI3hTREX4hiTStiY0/nQqZy6Tj/5MdhKO2leAaURW8jRM8B1TOqZwl
vyOHhASOlxNgFxio6IMZxP+SP882Se/0aAyOvEbILc4Ibv6lriF+m9R9FJHEuS1pgSE11mbk1sMI
g8A2UYdJ6Nzlkqg/vmX/70u3xJuixq/E0Eh90GAKj/WJL4+D5HWTEP1F9h95MmgRKlvl7KZOG/rv
BNIeoJdYz6iuTXrHo/MzJeR7p37QJLe2jGXyU4Xjckrvj7mgciZOvSMPqVpaHunkMjyTwI7m2p3m
j/Tzw2uwmqmyisbx5uH1wziVG5GHt7Zx54U4KGf1DJfXaNMEr/73VVr5qcBAcfK/V/v6NN/eUDG0
rnl15a6lCG0n+YWZscqzTkTwy/Co4de0RTq0M/8RG2CHvl2aevRQJ5ot0ZR1QSnyXk1ZSIPPbARl
eyNC2zr8/UP+uL9+/5A3+1gZhq1nNdwS/dd1Saf+nQAwdeL9uoKGJIuH6dlxFCbOccdc7WgZHFj+
5vV6uE5Ql1ufOhg2UH5pO2mPf/9kP/Zfv3+ym01OiMtsEMeHbvgA1AetZmbZhKFXl7frk3WHcf3j
dk5xoepw90xq55tGQCIlquT3XAyicQNaoJ++d+v4Yk39d4htTO5NuOnhFIx/BwDvzqp6Q9g2DYM2
lCaLug4VFQ7UV9Py+5NipE2sFoO7brT3Fl36QP2utYzHKTU18ENGtyt1BOF5BbwNOStvVAF+hswA
PEuDMkuXed0vrvghOuHim2htKJ/1OcJwGWF2aeUzBcpPcg3txHRk76GG42WyjWfypQqfE568QzMs
gSqeAvPJL3cdIHJm3uhPC3b5K87QuANQyXhtCIqp3BJjLMz6ACV9t6gad5poBey2l2DY5hp9i4PP
qir1xJuL7fnvT8XNqfPft+rmqbBENL690Mtrqzh22hP1+1QDzRIYOyl4qpj2F+ghgzEuAESQL5z8
LN7qes8iw6if+tn85QUrQTI2NdPEdOeD/xd7OHEEKYcjuzwNtw0u979/aunPg9k/n1qVaDlSTEso
0f4s2CxJ6UVXV3D3KQ+S8WQ0iOkR7XIQS7W9KD2rvcSgddci72YYJmnipNaeBu93gHz1zkcx/jy3
//NZOB1aiiLhGvnqYXx/2CI3qkRJL3YWMIwP6QO5ygnfzqyFQCbaaFSm+DpsYYEdeRbZJFNMMRJN
yTyddI/ZsX4K98Iun0LemIPMnrwbk71ns1RET+8isTBkBk16myjsVUzQOtHJCxTza56nWUDUOnqI
xDmZDnPMuecETuSgiScjmERidmiFILh1tmV+Mfq8FiYJVbZLTUlK15P7yjNVPLNCIuHFrfAKRIp1
6RHLXrIhks/WtkCFWM5ZPp1oAy96RRtk2r+3GFWJ4lhUcDiwP0rT4Yyidab4C/fdnAsOoQfHMUEH
6x8gweiRqfK025eoXTiITnTb36Ki2nCvmjnAsMkFgeskmBsHY0lT0C5m1mJ4NR+IRXpG7rkJOOjG
NiLHI01623/KwU5Hd7/CP0q/f75BGB4mx3xTldSbd8DrdDF3ff26C95MJz28w948qAobBw0XMoYW
NfgyY5bdqTh/fvW+XfamuzAakyorT/IdmClw66f0NGykZhq/RpldTg8URyWJPKjrNHOqTOlxzWg+
cVYmZgk3yNKa3Wl3KPKf4s7/3AjDQK9k6Tij/qVXEq+dVKtiqKyVEBkZ44myp+WRmtMyftSJkDlE
VKOZTH1+pes5wsK6hW8ckvC1t3ZxuBODfKqh6MmpAUJozdRrbuXZOX05QZhVJUB9PB0+/M8EGS7n
BlooMcu/1T+beAqHjgMv0wADH2I2XCyN449pTF15n9HiVKyLh27AwxoqQz2XSQAQkOqlQAquFLAV
nSi9RZ1evqbEQHRVN8ePZRWPVeo5zaaQkCKV+N8N5Lu8xhJHW21aF59S6tIIeNC6fBFGz5xCseaD
4Dc/rulaV84uguvY2/bBg2A8R3Cm67E9178b7q5KVxWnNWmGScPaNUKJvatDZATWg1XUbZ9LCRND
ew7i8wi3h9uEZ1/Vn/XMifWtcs0XFjcoB4ujwOZ6iExtrvruVhIJb6tpGkuEceV4Wgp9KZre0hK1
jaJdvDFHL55FpQlZmtmzMQ9AcDXyITKRmUIftYpo2rBIg9l3yejwksQRxpAq4poTHCRD8pzRLR1v
naYhN6g4Ye2R4JJBqx6DCjYzmT3F9aUhFT1BG1u61FU6x81AQ2Czaftk3zdkmaUing6skGQPIs9k
iY+x2gDgxpoYFzo51y8DP4QKsVUXw1URc3DsPsxet3sr37lXJBsiqh6/XWRJtnGjjftyHd4gFgKL
z2l9qyk5H2+Jf0ipytvgyUrX0Oav12WIPa5CpykR/2Uh1gycDH6dmL2m+FOBVGbRg5sTGYP0289Z
RnErNqr5nF4/lWypRE+WuPH4K/VsYwbxLFRPpbAAL0YfWzdPSryomfx7Ec9EtSjVRdRvJJLotSib
itaqJLauXgUlrolX1SczqZzhIZiLyhN2BgUXV8FJpSgOg7bO5U2NrAX6WRYSvtKHCAEIjakdCfmH
qKNHpV5XSZURdyLijdKHjC07urGq01OPbcJHATNqbOP+rTfeB3BqNd3qXJd2HhHkRfKsg1e5FMlj
WS18AHS1k+X7Bl9mazxE5auQffr+b614K2qP2pyoWW/ErUDfI3+FqQaaemvtw/8z3nXDCWAkROix
r5CLYoRdw5WyWZ17xZ7UDQY4ksKJJL2kme2bB2xBM01YRMh6vYtsvWvNbGiMKS6Ha/PUySfDhPz2
mKYfQr2FTUfYvFaJuLGWAsCcAaSNHZUbU3WG4DM0JeirCBmbxd935R8XMoCPlkYrw6Dn9md9kAuB
cL02lbYztcc+WncKKRevSuyUPK3B6e/XuhkH/rNqmvTEERlYMEBvOjpBk8im3njmWmC+PUpUUeu4
8hxIj3D2k6WW2GW18lwAHt296u3PA9i/L31TB0WB2lpx5xrrQYuWrQmo1xSsbe/TBSDLtXShbOpg
XjnF1ruKtrmpIJjU0+lVw40YlkGAMJbAqOLoGSCD7/Qab6Rz/3w6i969pcFkFWX15lvo8qKk5NZ3
RmFbBCVWv7MU02gBPZcOuQTePA5RJyxljzSg/ik2tynvSOBuZL64ZpP5H0mx6wpzlicfJidfq/NW
hZWt9Qb+LeIXjDAiFVAsnHVMh70R0C6HMGQO9wqEn8pNqnWZnqmlY9e62alrN+yLVvOtzWB2s2tD
8uPIlyiZTBIPdengDFlY+FI5mSAcI/AkUAinJPNcz/x9Ltx53n56tr9/mJu76qeemZlBqO2GbOuH
9cSKy3kvzj0IeZ5nq9Gdc+OPl6M1JWmShIj5q5/5vbw127gydb5EzZ2H0QbXTSGsuV4AwN5Tfv39
Xfqyj/y3C/f1yJgi1bJlWDqV/e0jU7WKOUSxYuwQBvLiSiHDjYdoco4AdRRzBU4D3S/bsza996Kn
DwJnDt4zH0OIjsCRHY4EgjZ9K5Qn31wFoF20T/+61zK43rTX4RGtr9k5BzDRkpFNQHlrA96Fyj/R
ESH7dHoGBUcPcB/SA6YSTQ2PLlBgQFafhcJvsWaocOq8T4khYE42RBY8tx1ioGQJUyopT0XzS9QW
Qknh2O0Hcxt6BhzuTRet8xJvMcfttgNpirIBKysyu9x69YU7a9+fM/h/bqEqW2DcSIhB2fvnWyeF
Qd/4WZfgrXyQFA6OjYNCbSAQnqNQlzntdfX3L+2mDfTPFelkG1zNNMTbGZ0WBZGci5W/6Tn7dAdD
flP9fqVgUqqDtw4NqAbaGMDb9M51b3rp/7kwR3w4WcaYMPVVYX97Nru4Ty2hNODUwfpD2+U5A2BW
Op07U5yWqmMQC3x9zfJPLae5R94JonhDwkEXPfIPatYTpiSveC/1oxFPQ6hNWumk0lMsHoX2zAME
wVXxHI8I1bz/hUwurbH58/fkXkeBc8wE+k3rdHjgwhHsO+8tLJRppQGOB7KLM3wFRa29PmjGNhts
HsVYJRblgVGYAmWrLN5buABjW4CC491UD1Foqxy4unWSz9G9wMlSkmV9PV7NnXolPJQ8EDkOYbid
c/hrw8iVvaqorR5FDLrJXjTOaksBjneYBDABZYp80TBe+lozcZqMhPeajigIKeyb45+7HYEdxVFm
AFYM+yo/F2Bry03PvGfnIZUqsYTAJF4MoWPomwpmSTxv5AuzQ0qwhngYcZ4TwdvMPemALtG30DAe
B2+l54/82sSHINoL6b3O0vj43q4QEhFquqibmiJ99Va/fed5rtaC2kfBvslPloBzIF0VuHdYkdoa
uXL/xueQQ9z8d57yn3YzKgpF5Wykkbmk3bxXWp7IwSCYhJGW70ZdLTtOGRmugtRckcdmRUfLx7ry
LguPGpoNDCV18p5QfZbWR47IREQzL+Aai7QHCYwriXlqcTK1RZJs1XreGE5eHzpljV8fKh0p4iSy
33ld/pxw/PO2MHlk0mDSG1NuenJpTQcQJIawBkUF9YEzxa6BdOaE6jHJV+1zmHkAQwCQkyfprI27
TZufrs8Wamq6MrbnvgbI3765Jm8CTxBSc8fbqA571vE+rBxDQkZy4NnV6qc+fNI/wnBlCQTm9NSK
dEnv3IRxq759fL5/iJuzfpWkfSINLUeQLdD8BRbnB5T5+3a2s9BtGv/3vdqUOcfDo1coDr/6WN9+
5LhKTcUqRHOdJeuhXkkJ041wJ8nHPHkCO32nTvla2v/1wwGLwomkW+ML8ufSH15jhGnyUMDtNLem
Q1cBjh8dR8zeJcTZt+tJtAcgrkbugBYG7z0BnZc+4/DbD1OCJqYQSrVhMQZF8PtVtW3Iam8fh23h
eFB06MNod/rlP1QXTMINlTaIYhqWclPM6IouNgMiyQ0t2SIeg0mOLX0iWFwakbf9nXdY++kR/H65
m1egz+qwHaxW39EY1jBSJeHxmmwieZnKYPA7rFk6Y2eOs+VeVH6Z3a8sX5epdhSQ2rXisQCGUqS8
IoBS8iGd9zU2GheVOmVYCDA8U0RmVeJajuJpL/W2iGLI4mwUImtTC6QJICnwc5bXZu6PIC1oUE3j
4a/s5q6roqUhWljlAPWiE20WW7RhaWwYJS4BvAF52cD2hGBRvfjiPkdQhpj63uvx4w2ScRSyk0s8
ujcHp1b1dBSrg7ZLK1LnzU8BhXPUnxJpH8e/vMERZBR0HGWs4hzCuk+Li5C/xbE7v/Oa/lTE0J/6
389xW1JYmaa5fhIHe006xwNhIWni6IpLEJw7GTQkcr04E1xraRYWURLEEpgkGQRPXtjDYl25ySGJ
AX2tSte4c4fufbCb9aPp4VzUjZpsPJDa1UpPbak9G+pKdrecL1vzTvX9Y231/UaM69m3FcSj8BGK
NEo2Kdxr62ylA/GYa8WgFTIV2mOm0uPFrvL322/8+Bgo4yanahyhv3Se366aplqRa5qg7zJ0ihS4
5vi/dI0VoazfqJ407E5oNg35QotCGmYiFDG32ebRWSFDdnCylvyIbRpOLXkvZMTPTRuQB8I6EBZt
t9IBr5fIJKHBG3yL665Yl+JFkfdys46zHQUMLK7ackxSOfP3Ibl0EZpVw0FHZfoPQrQIK4j08xBU
RLKmHKEWIcabPBxy441qW/elLedOUq3bYophy4d1zWha2xrZlipRU3aK8lwmW68FXbKs6zuHcvWn
m0eVoBommhJUFLercFfWSWgF2DUnjHYjXFLnaCfaCDqQo2vPzG+rd/CI0k7cIwR/GLIDQ6XhAjxp
R27dxHtFIDt/qhembT5IYNA62vlYFbb5hCzvd5qTyiF4RqekLP/+rf/UyCDJxKA+YIyhS7cvv9IJ
ZeDXyTBmBbYG0bQVEkJYotlCdgHWza6DraikPt/bt244+P+pTL5d+PZtx8tQS5mQZ7t4GZ5KW3TU
VW+fNIPcpGpt2QhNt5GdOM16WDSPp2FBMCTC3mShPfsIJPn1UX/1HNpyM/2lXSb7ZCauySm+lEtp
i79T3GhT8mSXPgh0gmxsYOUL4+WlXcersRKeVTssuDB1ORWeCSucfkJoPpC7MxUWzGtt/iJAnPWd
heRrLnS7WRPPyLlFN2WFeujPN1u2mtpyqyzbpSeMEqf2nOjMhIo9x6bw9b3eEvohTrIngnPXge0e
SEOAxR78hmcfPwvnYWcQ5fjhP/TyjMAGLKe/rUP6hOuTwKMJ4+2I6J93haJ/Ynwma3WXr5HG73A7
3XlqfloQv/8YN0+7rgZ+o5iavO5I7sj8o5T96qmrsLS5MpFKo5L63sztpy4BKjqwbSp1jsox9+bW
JU3RXjUl36nQ66AmzYk58xbRTtg3S8xek9pRe4f0UyDFEwa86plsouwhWJvZVHiHZdL+PpVPZT7J
f7vLBhD37+K9Qy85bez8U1gNb/AqyQRc94/y5plp8Vl6ktfXbuJTJH8FzgvagZMbSgdxbjgoCx61
8zCtbB4W8rdn5oRcHm8azako7zw0ijjuLzdPDYMqunKoXmnIKDdPTSVrzdXMBHPXmdhif0neWyLs
OC8mAQQafznohJhL3nIojo26Sa/LIBiLGppk1NkaBV+cIWMHRF7GbFwMUZhrRVvPe03g/A1wS8Z/
8kE81/VHkZJ2BrNv/9KVi8pcFdeZSDh5e4zCl7bdK9IhRoT5ha0qRNhc+SqJ1yb6oIwZYpdYk0Q7
NHAjaxJP4k1pHPIAtp47ad0DPT+6EmT/sod0dO/1YwT3OBkICLblbFGEBzefc8A2mBbRAgJtEScb
mXi1Xya+DzaaIQe/7O/86MHKV1d91QoOG7DnHVLvpHs7H4sA4WQrj8kCqOi0OUedE+PBlseggCW9
oirZkqzk1weQGmL52/NPpveY4BPIFKeMifpwgnBpkAehO3K+CwubbatSX0sPU+YqgEHgffYgFPjD
ZGuhT8y0Q0mQRMNddyomZbltjXqiuUUaO/Zk9gG2LXpQKjjGKJxl/sUdFsSo0HRgV2M3yLO5ap1z
cS2wpVkTMBScv2k3sIvxew+8ukd+6zLuF+x8HMqD5DO6rvgNyJceMjc8fuFUDgxOo+hIq8ryPq8t
84x3f4xQvy6Qgl/1tWw85e6KLgjjcITw/AmzhqkGanNZQ7z+zS8o8rCLZsXKkzd9vs0gEQLEynYG
cfIA8NqFT5qzS33rwOhEX6wYTgxBi/mf98A0nhhkQVlVEizUAFvkXO/WhuwMLSnbCD0gqM+kbB1h
vy9ngzdXGQy2SwHXcPaYagc+MRs5P7UEmN61+XdDaQ8zuiAr24Ip7/T+LxeMkunwiITqM301/mbN
XAfeuvGR6JdzLual82IVxFODQDXuF/eukR034TtzEtZ0QuqEcxadfX2rBjNznJI9SQJMhNju3WOR
hY6ZyM6Vh5W7S9eDLiLFSwYWwVjGwZnCwdJ21+BIzAzQHcWwr8GvEoqwTKnTLlGOYRbQy7XR3Tm8
/GuhBQpP89mCuUNzT7xd9KwyCWszCs1d3zxxdr5GJ70+1vmJQjCLTrzF/9dq4OZ6N0ezwPPSptbS
enft5tmwyDMHMgNA50Z0CtdWUA3iCpfmEI7uXFj/OvX9sciN/Ht1bANzAJApR/5c3/PG1DpDCsud
Jk0w96QbvM3Rm7IX1uOpXbSDdb/FBUZdACGLYcsnbU7oTctqo+2VjwztMOSmdbtzV8GDt9A2GPSJ
46P3Yocf0qnYX8dsrvahtxMA0WU51V5Z4WatTTv/+G68pEtgqwd9yinZ1snnoHyNfkfAZvfZMZ9W
j9WSrZqEg/ytv5RvEi6ciTXX5mNbhUnsCTRGfSY3N4PXUR3ATr+tMbs9i2toHaHjO2SP+TOwk8aL
MZfkmWyTIb1FgHgpDVbYGYQOj24hebuDTbDa1tgDr/Z28BJZIafKi/HIuT4lGcDYExupgfDU9trk
ks2aYzQnZurD3cY0QmuOktN0U/FHJAbugegcEMutoodhUx1Eislqpq+CRfrJeOph8CfdJ97p93Kb
QA9yWAhhezy6Z2lBIsV1r9rmSpsQprkWNsP+fzg7r+W4kW3bfhEi4M0rfKG8o3upoIUrA1cw9fV3
gH0irlRSiHFOs/dmi6QIl8hcOdc04ho1A1ZnXgNTSthiy/NwXYh77inJX1Ms7RNSXTCbWFiL0/60
b6bJsp1KC8G5vcW6A3cIw0aaY07i1gFKZ9rNS1rej8bmNJfeDi5hkC8o3fUlViITayO9IUonpIwk
Zygve3OCpG+G3sgnIm+O2HPxKYWZyxzlDE8YQIRNY5P/E912XaC8WV46M7fp7vzwCd3YhjnD1uPl
EpRB+dKH+MuQPcfKvSl8aWZMyyBxyQoqXcHLHXb9a1QBErYi3gourEMns1l1QfJu4egFIUd9Np9P
n8qYHunG9HZpa+HmBXOFVLM2xJvikQzfZrorbdGTiCYqtl2QRsUW4t0mYzXe3Db6hLSaXfmkIupb
J69He1hWV/94cS+dfQSRcNEaT4hgnZduGigbyzsu6f6mL9/Mn2RLsDLuZQEydnNlbUZqCJskJ3UM
T25cNCDaYx+qxN4RJfB5C/mbHNbcVd7ZJmjakbfcxwj3sMzufC3AEYk+Nczsgzu62fU2rg6r4xt+
DIdZHnBX0wgp64L3jKcF4nkJki1iuNSrIRPJfcQihiTsMqcCqCSn6mfm2cEDI/Ex8Cw/85cyqh0Y
TgHBg2yAuGH6Kg2aiHwhwggpdPN96uQzDWceV38uUBnE9pnAKjLEa4c8tBWuATt+MdV/FHvUPPN8
n/mnACFg7Lylmzcl3PSRtW4dOAtzkuTH5NfTOoOKDOfJSeEml47gqYwrhNGn2bDSNupH/SQuTzMl
IiMNToTunq6OvsXIdmE4SMaqilwsy0KXwwLviISC40x8XpQz3BdwhUER0TsHX5lr6379qETJQl9C
jdYP/hWK8aTFLScssPD31CVCTCGdGOv+6/iK30JJxAQkE79DyNeG5zdyJqaXPcz5dE+u0ZJkwJ69
zmldBs0UildUz8tA2ySusMF0ZPm+ObqKaz2J3mENW5RdEo+jeqymt0ULlMyjeTrM+A9Hfu4NG4DX
hxmxAoeq35UjlK7iNdsgZJyipbUfwCK94/7yxt6AEuwRde4W+aQNfWtOc21dPnZvUPELJ3++uAW+
iDJBuvb+CwYbwU+Qy0tvLz1oTuxmczzA3AEih/YFw2CCx0/ADuwxd/Br4ubO2y/cdN57m5E0wZgH
XROskoWKqNXX1gXe7975S3hR1vmsW0FTMEbPWmI+gMJD5goABwePO9980iJ9+X6K+tBy6DDtni1H
eLk5e3PT+CzYfu0pE4S/KyE4LJ8rvApNv5uVMwO/tx2esJfnA0Og8Qhv/4qfZ4GKVQij4jRRSa90
8WTwy52I8xXs8QmUGcQMTu2dJ/Xr4Fih6RwXq8d6RqDuhGkMJp/uJxhG6ws8cXw2CXNMxsQQEelU
+kzdzBk2oP6uHF5c4pgD8qzYZCrPwuS4Pju888urfYQjd3QadyA7aSt54oxwugC7Qjac2jLnxuME
Al/QcD/gxm2vEZm4TkEAAVzSJ4VbnNgL3X4WH5s9IvZJTKDWcjxkFimfORm1a64/RBowcu7w+Zgl
u9PmFNZkqh1WJR4XHuphB1rnJ05FwuqwSZcX/j4l6VbYIjkow5tfuXhjKpPOeTm9kOLlZB+W/WC4
FfGzUAAh75kbeTq8HQN8YKf1VN7gn+YngTynYeac/C8xKLn+wrk+HiFDIjt4SOb9+8fohSnaH3iO
+mrwwVXTqeJ6uEcRvtT2AMNUnukhLTzvC+Xuk/RezAg0ZdFjo/duBsjacUXENDv2mz3brSTYQ5K5
QJIjozRog47nHMJCdSjH7QyqoT7/wOajsLE3dZ5alvuKEXzyE7bEHV5aZAF7cLCzPYPIvb627ho+
58YMy+dy1e3qrTBp5sV4+7n1XbgYB4ay4snBcoQt4+g+wZYr0Dg2nxwwLCcX9+uhdYcHELvoBBg0
TQlwlsNmXQTZfLAPj6MMez425KIspA6dSdDDID2yd7lMRsQCFp3dLE6oXShmtwyOY1gsZFt/DHO3
X7QLrBS4Tegqlh/4iPqAGBOZEdz3cNsZCPGyN7yvwn4k23vRwriG74aLlsJoVwKpcz+ZWTx0AYEy
J5/ZBljFTBgxKQ7SmXeeo8nwSUp2D3NoDrW3rj9wSpiSjcd9guzvfGGqHaZ+4X40wVoOpghQebzM
CPUX6m89UFRPetLssfzQHnJ+jqe6FEC1LKiLAmXJ+H4cZ63bz7TZeVm/xGEdtMvLon5Yf6lT3kFH
YFzn2yw4O1mUkzQ72F+n6RVOLPyoQHsmnbbie+xZr9MkyhzqVE9ZKZhL63Mr7N+pmySfxDvNf+JI
gfHcMkIOjsYNjcGJvnh/HfZ3QTEbwQNsOuzmA2iyndCf9wk1D54U3oUuVHmBUATvtR0znleszx7x
ASc3o0vMwBJnHeYfPl2rVc3b4JIwDglWnbafjC47WxHCAkjFmL9O2YodEXpodjEXJh+Dc1p0vNjR
6QO3GiAG5M3eOK8QaT77nkY+i327lhk3gx0tKg7iVXa0v71mDICYvTwz7kivJU3OjrZ7IqadDy7U
Cfle6i/o2EzM1QlslIk2nWRgFLFzjE7LhNQi1kHDzkUb/znKwrm1rGZmZWOrM2feWcWuGhbRadtN
SY5ZEV9LDZRsktfrLHZun9mL4uzPAeFNTGXMiakrT8dJSQ1rzp5G9GPzmbuF/Z7O30EatpjSoU05
MuWK72CbbhNgOckZyC6FCTqRjv2lnc3OMzB0rmGcPcmXmp7cL/LlQzysXIwKvWE22PVUsWtPY1pK
GUByID1VE+p0QqXnTwcn+zzOs0hw62nh6i8POTeSA3WiPbwJmVuatuAyVmgP8zzzxrZ2+mIY32Je
f/HxvLZc7crI1kiaxNBluYa+HeGX6CI2YROCMkt/YezNgIxDinHmkxd1DSXRB0HwWqCejo/LY/aJ
W101PweXtxtLB8Wbz5B3RVv1eSWhro5CDzLGa2ABZotnZfKFQxaaHw4NQ4HLQj+LYdxTltoPVUDa
+94KSXmNLomz3o+XTSZ5oCwfBtvOwCdx7nH0l3FVaBwa0m8NzJRxtm0XuJAFTAMwZz9+2KHdWYMD
2I4bNChdlkzTDsbwXR9tNDu0yFWGuuwgst2NG4rmA1MiP9/UNsgsNWj91NoXahmVhGvxtZ9USyPs
5vkLxBeX3VtwovxXvXLdLai9XSzZbdXewH/vVMIGctQVUNnJdnummvPz+XO2IfjCkdyO3NFl7uRR
tmwfdUq7NtJdYdTWZKjUilDcnljsN+1jTrF2mmzhvFE6x7M2jPcSKQX8KIVGFb6nO5wCQFTl5Qz7
h9TOV8Ps5KdLi1lJDZKdGAkk3rCLmn9p2FHx+KgSX4vouEa0soc+zOM8UjFtz1E3iRIvZovFT8Ni
P87lqURJ/tZ+3iiICL55O34Cwamb0azfJW593bK+bRqsugZnus6X1zCZdQ7TVee0zzzc99uTus47
F/yICcd45TfbVqivG/DdbGoytcR+9sN+Xx/3839sug14V6opGyqg9O+b7q6xrKEtwBegeVgIog/z
A3yr44h/NPjxjdlnYG9KBE0PXPB09W9JCAQlknpmBYApYF6VtDIPW1GfHupFep7Qi7GA5a/L4Rbd
yKyv9iBqgG9X9u/DohKDM1HXiAKpRNopfJHbLYDFBjhUq5uK7fVhzs9AijmNhuQesBkwXytFIGlF
v+aRFJcptCtAIAEbwC7UL5Or9VMj8g+6yTjSLXNkTNAYgeH0+13RLrFsCHizLLgHsIwABhGZYDRN
e0sxHEmfig2ZiN4PL9gIYP/xLH456khI/KX/hjq3rMsbz6ItIdBGQ7xu2DsmIS8HECGE4IPkkhnC
FdP1+vex/5CzcMGmaPIPLBfL/IPNKh7bs47MbpFj0zsTyiCj8UIdLP0gNb6TiP03h/x6oDskW7gh
tj0kpY50H/L+07mZ8tbL3QR4V0zGUPLRDls7k3SB6YHfa4u83l6xN7v4pN39+5qlv2FrpizrigyB
bXQx+v1+p9bloBu3Tp4mfeJLoI+HuKO9jqFPl2ywc07ki3tSTiN33S6QZSgGjFmMCPtcnh60j1Pj
aXCoEZ4qI+3s3yd35/7zPzdK0xHtyzKfvllwvwyGxso063bD9bkxxmzy/DzRTwuVnLNkYw62XCxE
4mvqIKl35RW/Gs57g/hAFyYndDxV1HbvFW6l1gQTY6pMcOSrKxtvsTA9NgGNrX+f7TdD837oQgI0
FJ0Ghah+yxB/OdtB7dWh0pVikUzIR/QzH3nvNA1ATenGOA0OqmydiXJyY2dPqQ46wRriEWj+kwpQ
+YNbMo5kA/63LFqqad6rABUatMfrkCCqoRzuXVG302N4Vh5wSgLSxKA5L6ZjpHm21DWHJjbiP6EJ
MkzkZQ/ZBr6mefkg1btBKUiHRk/sycnr7YbN1D6WRz/TYXLowNtxwWkBvZrBvRLOgtn/T54BfzZm
767kDg/NTkexMAVFW8QnD3pgj/UHWsGbG0s+MsaMCEArPBXhj+HGd+r0/xl6pqp+c3IV07xrtF2s
ntZfi7bNnOMy57DNoBQPMDiZ61RhhDaF59UphGF0ek0+SuSuOH5g9rSrVhdCo0BdHHV5mbWONVpU
ejHRCOw2QrTjDqafUAq9FKt0fhEap6Nrrc8PRD4MfrzCzPjz/EKymjxLKeeU1SVMJtU7EekQBGwW
z/Dk/sS0uPPU++9iqVskmoqGjqT5bkISW+s6mKlRLNQ5qqNkdVgbV1t9QZB3opmYOCK7lQRY92u0
7dyTXPp0lG06bOHNlXzs4NfZREAL/zY42pbijfjPrxRrsygOJf+wBvAVsApk5y5MKTPtkijcGzL8
NzxtbcIp2ffhVumfFkZIr5sq5bl9wKPqtDc2KmhRE3XP9fOY/LfowtRdsPyue0iuvD9fzFUQjiTd
VUZ7X18YQrCrGt1H4kgnz9ySY9B4gy/7nYspMeJ3qkbALbzxCP8tcT+hZNEXiJA+ruHlrRWwURk9
JdlcCz9MtN/L5d3swKSAPBceoM6LeTegzFLsjbN4NRa3eGo1UWNM2EMRJSun4fE4y0AsktRXy4dr
uR80hDjNS0taEGveJZvRV+vrVZo9XdMAxlGh4pa5p88zsk6Trx68sM6frwk8YBlD5McSm4o4En4k
x2h/WSFZgFEKyrBB6VLclQQYUlm9cRCNxWlM6dmV1qKrNynwx3V9SZ+EIroq0Ym5oYqKPNLOIcqp
cYErrHcNtk6tbmN5qjWLqlnkw8o4vUmXGZ0m+mv0B/VmbpxdygqafrT+KC5obZGvLI9hoARBzpJs
V56WQvWgwteLMY0lhUdZwNThF13l2G8RkN2ApfZmA55ynSf9WjXGFuju3/O8dmcK9v26/HYb7l6X
i9GIyelgqotp56wBiXrXF2wRL3cLGgN9oVk2wZjPw77DH5zWxc6IPolkv70w9u0l/4rO03S7/XI/
gEZe5g+iI/OKGbYeVE/ShDChycWeRjDpfdBkWuqVvQ2n42+ns8zHB5tr3tFAdEzEtCe7cNcdaMi4
p29cM5h+74SPDh7qH+PXBXf9ULil10U0aPFbOc9E8AKyBFyINDaRFMBgB+cDOIUf3notRJzxwFeW
qoMt2kB0HfvNFlIM2lpbdkA2suBhun193vM9JgMbIIOLfOGTz2EATsYdIbsB8A98ZSci2GXvjZfy
fEQmUs6yhRBALek48/En9YBkaQTDKipYtrjLq3d6JQGaUybkhW0+P8fnK9vfMCrsVwBYADD3+tBw
PDEiY/bq6XN8Z5HZtsxH+B7zTLpRK+pqkeQIwQDkj4W2LdsR92Z8NJATt6jCfDMA4OHhyGx8SALk
Q3QsW+DP5EpxarV35TGOX7/w6N7eXl5IUF29r2jOO7MxEucdHZv97L0/giuxMYod2gz2+ypj/SeF
e3KmEsgXN+62HJHCjA766LI15H+WR5ATqwR6C+9IrSB4YO8Ijof3mDZPjp9EH16wMhYWArHijyTr
0fE58MWS2LnEPQVxhGwa4yIYMu5n6mV+yu9J+BYOOYCbvP/8jvEI0Pg9VBDMz7xYTu6Iq0fMSWh8
xCvRNQJE4k43M/nzZfZYusEKsNztQMs68HLyZfg2P+AXHoA/A4JgUIcAdLCMVxw7ZteZ+nReIEq0
Hx9JmGMMjR+V7XkY5CwWIM71ZHDNj3jObXpc6fZstcE5xcEC1Llxq872IsI2/HsZMO3HEeYm0yDS
bXIPbJO/jBkMQ7IHQeFQPi6Y9isHEPnYL6LFMwHBjNo6vIIN/Pehse0/Oh9f/37pv6e2P6ZvDaoW
FR718n09YHVaeju1o+Di6GryjFoEncPpFg26UwMzXbjHTdTHft0F9MKpVGmK/3AKf5190XxobLpw
zZHv2tJo2ypdGyBwj6+M4ZPhivEdNt4g86Qqo4seYt4VcNrTj+TYvx6aOV8zNYwHKMZ/3yWc4qOu
9+eTMcpNVCxJm0CCwY8CKDgVexggsuIImt3RfDUWpeylEuWu++MdMP6yUccS7/+fxt3msL4QXXXr
m8tYp6xVJ7XDb4SJHD2a0wDvsDQvcOhwXEXOnk/TUAvLT/OZdotLRyySQkQsAR4VzbSfyh/mczGt
IIlhBHDaV29UaBChlCChNlvRohlc+DlAdp/ylJUanxyg/nARQMwZ0zuJlyiXaE3AQYMRecQie4p1
xeTfz/xvlfxvV3y31ChyW11LuTEXioVYlJyYOszkFdYZ8EwraYPa65g+gzPAprlc5wW2UQLwyRap
FwRT/NT4//zyijPncXTl+BS4FjQPottLT6X0rsPKrhdqTkRZDNAp5E4pRbceBcbCMj//fSl3psD/
rZoALIoCb434t+/i4pft0dWS9XOBSnQhAxkaTIYEWQUHwkweG4OAKhqTxBP7zfw8NxFV/7A5M8eN
wv37+8vR9VFP+svRtb6zYHWwZWzfS5Zt3GZsOmJjYQpVVtkKU/OleEomKKI/1HmPVvQBqoK4tpZY
Q80w5DWW6aKaICWIEgef27CeJ776wVQ2ZoV6OqtG/FrNgOhozNaf/SON6AlT9DJrfYSa5xxTd8Ww
uw6L1NE4m7YgSVqaHImJKz9lHh0OmhrdcsCBwogus2FLkVrmeJM7FiPt8d/Pwvrb3dAU8du5yMDP
8m5Y9WWZCL1eY+Y4l57wxKFUmfST7qWMCVy3fAKl3ArylAcxZHtOfRrb9PhvBxd9b/1ZB9K0nSK7
dswJ1IK3yzzFosPyaP1iBsDb9XbbHFx50q20oIUPQeP2KY0sT3htHjAhLDbDjDRYI6LRw7s0tyZk
WLQv/eLALIYzQk7fYXjDEwwtldPJuDd1j+zoseAgMWqikeZujJtnbacuKCqxwe1XCiqs0cZf/sHZ
8a9jFvNNQyNu1ZKle+EOaXCHo4T9wOJYPFfiVLkRex2c0od2QGq+7Id5J7wTdGmnPNv4ij8j66my
NLppVb78+5H9tehEaMhuHkWqhOP07wP4NJzKPEvZP7AAId4zybsvXJh8KCfMJoAk1jIDVk4Mce5H
meOf8hp9pCSZxHiakmZIxt3E26Pb0M8CEXJ4RRwyfPjE80QxcWjJqzlwqSQn9FrUdVK0XpPFfqGZ
OxFB8nD4OjW4dCac1IVIhj6Ddabn+HopH123i0kIxprTLHc3Az02OlRVTj6EIZ0jxphk5FzHuTDt
C8hDGBanWFso8ZdZHQOzk/ZqP0fUMrmdhdmJmARN6fCEKd3TEFXkOI+Hu2kJCq+rg/wKwYnotIk+
LdOPtJiZJC+pGUUx+45keFNLRCyjuODWPbTavkvxGb59jgfJxWpRYqhZ5oUryZShhza4XqGHX74Q
27WknMjA8m2Gsbf5MjQYwZb0+HMrkm4mg5ScX9bE9gh9jwscoI01QXs2bOmKpBtCUCwjQEyM5+6a
MBF0NhbGaXUJDxInfpn1Xf127BcXJqIzxkulCppE0aEZpZtb65ifP7LLMRHyfMqG9p4WuKABTBFL
1EX5OZn0TBy9tUp5N8Yv1W0DqwzDCINknGtBEEI6L0y6z3SeiJjooSioVr+SYnFlXlwJL4wExc4t
Oz5pGZWYSkYcBEyrFbwkBq8XjVCNFfffo1z+28T060C7m5hu5/QINirL0xqHI8CGy6aAud7ve+2r
kMDObrKbA0qlh0+jBpTEYCLbHHBbynpewEq0e6YqGf5442Tyh9CYPywj0t8qkF/P765VcDlLVRaj
h1+ci3l8/srJtZMgt1FpFwGZqxfcVc7YLhuQMDLqUN3CIvsa/PsmfWvn7tcyQ8TCVDJMS1PvZ295
iIf8cMzURS3MyuaN8VDBFyGOb2Q33+DMMiR1Nz35xEmGeoJ6waYFqB6cH87jbzcDEr8IM1MycTq7
04VeT5gaFIeSKQnJd+/HMEI6Ln1yhQ5y9dGOq8QPEhathZLsx+kPiIr8hwUEk9Kvhx/H0i9Lenbh
BglUyjtzr0bqmh4NERcv1zWTzAr3O1ibs/bLBGbDcYH2t7H74fLHovfuMQDjYPIgydoItd4VxVol
D3pxrUdII8qQT6cqKUdP8m3wOhqZJQgYU5ettHhGDWdEbbixF4LTHjbyVf9pXP6lWfPbudxN0F2T
C1l8GfAuy2ZosOnUpF0I/7pGcY2c8FvN3GbeD3dgfBvv74AE1AxwyDCUtLs1SaolNb3UQwniDUn1
6bxqdjhRvJ2nt0j6sqLLDqNKGDHy5ofjjlfzx3HxOKGSxNfPsu5mCf1gVJZYnG+zPN/2TdDQpuiC
MxGUXUO+DennBFHN02quK/zERjQiuMo/YtN/G38KEyspK7TIwInH1+OX8RcbN0wxyhz64TWoJpBs
m0vU21QCxyoiQPkxFzCnxpTILqICHZbdd+EVsxGm//SHGeF763d3Q8ZdEXtCgjUgDt+9CkdVyIdO
T5WpfiEGIRuBcmiZyi4TlorW2ANm6WWFurkxXNRtuGpbtkwb/owdUj3ucnBMP4s1rvuwsqANq7Al
hMHJTzSniWkSDvkPU8d35+b+hPFoYMyAsSOLvhuvGN/rdV0q5Tpd1KZLMJvp0RZGk+QbgiuVXtNs
Y8vL0F7cZiI0SsFrbUBfNjL1JL3CZBIWMvTn6aXm9HQCswFRF8V+O2x+Ep78MeVTcMnUPDo3F8kh
f/r9MZfHc1srtaIukNwhaaOZwt5LP2yG3q8hkM3h8597CFDG2RF/bM/dv2HfB0dNJ5GirsnW/RRb
dUfpKGJGv2ibCMyh6ugTb28Q+Wkkc/x+FBTg0HFqo4IU1FFs63Yo23/qxP3tJii4CYkSuK+BQPZu
gLVG2pTdIB2IVCWWeBqLAXIREauflhApD6c2UVg27QZ5IjIILf2hY3rnLWpCsxBFhNKywpElHHXu
upTGpb82R23QF/TZFQKRq3GUYHxunK/RVYYqZ8KwVaJrSVqEimuxRGfrVoSFRgBQCnm0PC7kYzlJ
G9Kq5s2wKZSXtsqxOHvPcESRu4RwEbJ648+y32j187+nqz/M5SwqZsaQZLBUGyIGL7+PoNRqz2Z3
qZv57YQbyIU9k8lacJnGBNG20GOyrzx/yLsEo5XesYalOuB7SBYV3P48/jhisFPUii2dJgWm3Jp0
wpFsLONIWrpd/RhaYXHaHLtjcGzcf5/5H6jX95lDaaEnZDEA9bsVHpMRTb8maT5TZKQBFwM+8EAm
ZebFCDeFM5QOAAYrfrl066txfEbzdpHwaL4VdVTeftLb/dEMHM9Gwfty7D+w6ty3NbHrbCtdys4z
+egp4ME9ecveaXDFOOywe5u08RNuoln8Awhz/w7+d1hUd8wACvqTu8dXN1J/Ki9Gzq7VU2RinoPz
MWqrF1P9gYDw9wvEb4itJj4b1jdx4JcVxeok7dyzjs1gZjhKgVLhCtogvmTaSyopkY7ThkG7rMpd
ARUPtmX/ftz3y+p4obBfVBZyHJ/Ue4RGOad6XQlaNsOLrz7jbbrvTi9Irf99lD8oB9+HwQbDNFDZ
8y7fVQ1DU+rZ8RpDgFTzJYNHz5uNTkPuQHCpaA3OOK5ivUTV7tU5AbYkyKknAlWFXUsqdHsu2b91
ICO9DWnlh1ug3de0BF4oyig0EkWRT/dFnVoIBeeckjV99C7dvkL5dL6QhV1MbupbR2QiztPvifJF
jzzTCIuU0cCkw1LHzKBMWgJsD/6Jjm53o1HbQJLCmvAi3pZXNSYBFGmeXrv1YXCyUl81xPTo5cvt
anoltMgzTYGYGOOUEvpG7YbaVVgZKWoKvBuHY88jSdzj5bEbMi+vaDRh63g9Jh7ZOIPSUFuS2YKD
CAJsX9Qvoyj8h+c2Ppdf12zLkihyccdkLZQ0PGh+n8byurspap1o23hxCFDfuPH8+Cr6or8ogrXw
w5Qv3Ve090e7q/EyUndMdrHatgFVG+bFlM7AWvSB+qdW+MOVjavX/ZXJGg8es5IRm7wbkcktkw9U
K8b2sDfe0zCDyOoJN7yqQUUlJ/NQmP77iH+8afj0goPyqmMfDqhyt43UWh6xmMrV4jTmWzZYgq5u
CS7EP3iM/IFfcRPRV2vMlSjnTO1+3bz2ddYVhnJGWl5B9UUBhKAkpbUSmd4Xtl8LPEnhiv774rBN
/fN+Yl8CrIj8WYVbdP/s1NZMGUUV0i3YnHQbE0d7Oj0YW0yi+PcmuQopWXnYPw1we6Fbv89bpAbw
GyYUqJ4Ow10Bs08cYRkvSEILGv8wB9iAHi/T32HBe6re1bk6x5ZxontX+MNjkl2HSf40C+XwOOew
2EshgA+w4ba2WeXGsB9pEVjPNS3BHe4CkfJ+rNyj4pyfxkGFZ2Q2ZoN1awvtP2nGTwrxwtZSWcrr
LsI67aFenLwSOT5t0IXhE8I7wS/bbydkP1/opxEvrTj6mnYqrUK44A7WBn4zw4IQxylyo3lVe3qV
UeUKS/OrhtFim59aSNdzXSNUaUOILa7mW/7RR/M3T7batFqm02v1cMonsHhuWKjxFAmdDSrfWhr+
bYo3Z/lZ525O7kxYE6DlE4FMdsXhZUCSQKM3SlYNAg48KVx6qzbUOb/dXvfn5TUAVdMeZdR8N6w6
Cf10+qcKSgVaPxp9UCIwG1yUIUm6i/JteEzftO1xcngpsRG3bGlsbR930qxaIgd7yfOg2/e7w5eM
ECtqfWOJNzgEYqw6eIbmCm8LGGKqzYUujs/SrNt0r1QJZ/Acmq8ggMjnX4VlDWfmK/tIMpo05ZqJ
Ey9R1D+It+DKBpwq0XrcZendes8+FFeadlBvJZcEbnqrtOGCYqk/5GgiVOeG21kdlgvFRbRB8KC8
iuNRMomPGNUjAUYIt1AOHUebbrtbnLeJe4vOD8KcahpB5aaCt2XNpbV1s/N59XZ76x+vn8O+28hO
sqPgamc8tqCb8/YmNJJTmsArJuezXc8xTqMJzYOB+iMFlx25jynup84Nn0ZYzqndnEaB17CXpuJz
9QA4ge5YnzTTphpz1yzUjDRS2Y+twFMUmtS7mpg9cX/dHHfGsp9oUyiC5+djBtSDBbbqSgvqRFxW
pdS33q770wswGBCfgPkOh7x8J0p4x/XzXnPr8DxXp8VnsSalaHZaKQ/Vpt41C3E24PJDjhBl5azY
IH/eyf7z58hi+uwdKL+i/Yw9B/3amIbwYD9DpDNpBmu0vGW6vVDf/VER1gejaMcIXmNntG3G6doO
BruYf/A5cLZfX/vtqKKAlu6Wu+r18MTm+Do7LK+zclLVOL+F2oC9JKMQPdzgi8jM8snRnlTeqDHJ
V1XqtBt85wyHidn6EoKb5jf122OmPRW0H1fWa/2szK/v5ZMwV6LsQfPw7ZkfpwJGY3b53tACf+Te
mztrke/jtbHR6Cv3AV47o3CR5O10Vz/xuCAlfR0TB2cEhe43rW/Jw8cUHYEOPR5Ofwnx19F1D7CV
36l+kB59FVCWO/2mhI9OyMKBPchYwzN6HjOEYP3Gu8wQhSMwt15a77TSvoQ5aeEQq4nxiGsXp+vi
VVkfp/GO7uOKL16+w0CymnxvApz9hPgqDBr93G8+iezrUJG5Fe9ubQsB0llXD/W3VHauqxaaITsj
9FzEI0N+yjw0N+HJz5eln4VEn0zrrRW1ZM4/lMvbnoiMktRSpLdYpy4vLqIHbBx6+/o4NHa7z+kG
UbaYKAk0wa4PbrpVp8DD++ylbmyz8LDHEt+AtefaJwYkKyFCmFL4iNP1xm72+RIXaSL6CIYllGIr
ogVu9kQDP5qP0hwJ0B6UVA7lx9OyWJuPOqz+wb+64vsokfO+ej/bxQsxyibiWpsYqBUG+/gSPT9n
UYcgr0OsEr9iofCgBqOE4LAY+EUIzNbVS7tvgtgp7JW+PYSXyY0YezGsgiq4za/b9ZMCA1+Eq1K8
x19Me9+pE4M8USHyhaepMrlMLY4Xu7kvTvPtqNv59xr5B9A9rswWiA2oqYLLkXm3RN46rax6I8ON
jRB3VX6uCG/MX/rExAt8JV2nA3hVVbFuJv4ZVKZvPwldvGKYKKS3qBMf09O8TJcA9an40Vv9D/XJ
H90mTg95gzky1mR55Iv+Xuv1xblVMTPHoAWOjOS2k5v9LgXIeyZH74yO6N9342/FHvZ8AOs020yk
FWOB9svGx2xP17oUs8uOXAiXVS+CUOPoYbr8+PeBxq3aXaGHWzFEZ/AlRQMx+/04ZZ+frm1pFYty
4J6CjZ6eIM4k73JCClC1v0g/xgb+pYyl9W2SeDUWQn9sHkUjP5ltn152rVuzrsUvK8giKAhH1da/
r+2vN5H+IKjo+MCUby7BLzdR18pb2WUcqnMGGGXtTGL0L08Ik7qfCua/FHgmTTJSTkjMYidwN3qb
XCwvacqhCLFbQW3yqOXQT/dOvoufC+eHp/a30Tiy8oE2AQxl/R7eFLs0F7rOOu+menCexQvJ7e3a
NdZUXTA6fyrO/9yGs/NGAQDcoWjsB+4Pdx5AIQ5nDoeXiZ04b5BVXdLa4dggqgx+eGrjrfp9SCoi
VzTStOnnGN/ZP788NUVJiuLQX067B8Oe+7sN0kQn6J3Z/mu9/j8MEZoVIPbYUNJK1vW790zPtSpT
9Nt5h20q9eDFGUXpdOwdAmD+91PI78dSf3/XEjUpjULiWHQiqWxVeMTjGGm8w1JEE2z+MPyVP9QC
7NsUiUaEBBgP2nbPjxKqoyWerWu50PcXDw1udFtizEuxLGIYF9YRbI6QUJoJYmkPax1PXNdRg5RW
8DGml5YVX64jKwRuwemheIdZMATSNpkMgbjol8TyhujEpYkVxo/CVGAXKs+ZqrfE+DxT1fvtcx1B
H+abbF5IK55hTxMo2zrql6QhJOxF1vEDadDmC9F3axJ759Z2oG8lbBGSzRSkYCo2HGXQE1yCeHEM
cCL8ctJOK/whRPiMC2MTzw87HAGe00BeaQsVT4EqVBagEtSrJAbvDjvz7MvPqbOCcDdRJ8OzthlW
+iQODqE8+X+cvddyq0zUrnsv+3hTJZJAB/uEIJSznE4oB0kgECKIePXraX9rrX9anjVVtcvZlgWC
7tGjx3iDuiAP9vRFvYKDPz4/98aMarjkKbjDamLOMqejZ8Ziko780Qo3Cgho6UhzaGHbCSJcySgd
Ub4Y3rCjRORq9L//yrMUjub4o9Ns8Nbbdh5aNIK6Nus8/sMNnpORfyOhE0XLcd+RPaC9kNfEB+YH
I9ULZ72l/tasEUWwymHhQFB08T0cuMBrkKOo3t9f6U07JH/W58H7FDS2FZJV0OlNxAy8z4H9qYwj
klX8emwA9jgm4ni+ENDHzhvAtO/PlBJKXIQpTkVJhoqrTbdDAdUyGrzmup2N8GZxT4BGTVua9Tx9
Jw0HM7H3EfsoKMgO0P8p0Cs0TKIPjBw8FSImkIBxyhYnHxqzwJOmV0RV+m4+lMdi2FWv4nHQcnfG
DNIkj2U0PahM/iUwiiEvQiPERPUXcL8uszov1CtyYO28SXdyNlfKGYjyCrQ7rRB/UnVLIbh707dh
/KiOJybwXeT6cfC7umh7vdzaLtUyLhKsEh1h+9LcVrC6YxOGGrS/S7CL5Z2BKtEgiZzyllpZ4fw7
fP7qDPw36f/vFbgX0Ctu50EyKHwcbHJcmnLuYAayK7ADKgtqjKlDVNgytsGV6UNlOSCddTGfTBPd
K1IpRsC5S+ADj5PCAFRAckyhvULFJfC3XYfyI5imk+QF7eombzt5+++T/0t5htvH6klniTIQBdGf
ITLpqnTQglpZnEjzb4ELvau+uF39jIhj0WdLdjr6aIkkvX2vt9Jy3TIGzincXFWnwsDgwcn89XaK
liqt/IGKANHPk7mmVyBGjaRtS7s3yRbhWsiauOm0Af9b7dtpvC8epRF/WfsotrIcAazVBcDo5yHj
DrWsQiFiX5VdD6Gl05xIWZuLwWAeaIfs8nxq9iYoFmNkyBPdP9mn+K3fy0GiPVoZ9d8VOc6EVw3W
y1AgAIqM549lOMy7qhcWubkIifzXac6GpUEVpl61g9nNX5vhoULYKLtgritUXYKdjIBO1QJsQkbP
VCaD66uavsrUy1Og4y0qYVcESnqTMod073d2kgAQmOdW5fX90A6VCFbVwEm0XZdtQmMeUY0IZAJS
rI/qNvFyTESl+j2+uKW2SK/jXo52CQy3zP9Edrxr1vH1PWUTXJ+ZbioVGf/z38Phd9OK1fTPC3JX
7QUM5ldBYdDbT1VEaE+W0kdHIQUhm6E5FKGDdYZx0ERucN4YJT5NFPQzoGEwNqXzJAw3GDgnAVK9
PipTcYTYnm9Xis7rocKRImBSyG7WgX7Ei0Zlz/rv0xcj5z42qTpNBvpFutm/T1Cl6KJmWXtBMkx/
kSkd1eT7QYUaSAE8bJKy5fv38X41tEUc+vOAd0M5JPU4G+KAsvIkX8LxLVVX8iUea9jYhun7Lcrd
c3Zx6lthd729VmW2pjYOZCyryE62oqduixn7qXKuqHJ1xWflz3QU/wBdwxFD87CrhslZc855aZU9
eVy29B+okLXY0zzk+fyCE3y/mD6e4wPVhLB03533aT8FZZBki47kQX3By0O67TQUBcJyc0M9zyRC
0s8EjrU8d44ijSMoHZw27EF9EuUvabQ1ZUsqKXeqR/CTjPfswQ3W/jZhMY4VSpiQHPV74urJb9Xs
mtSXhVooHr33BG+t1GjADOzzNhobUjSh1FzqFxvtifZbOK49j2sJoo3ZPUml1+W52/Qipyh3cHEt
oHKu0Ci8tNnQjKlzDfRpZ+a+JSeHOIa00cWsLcqwM1B2Qq7H61EAUjTMAGjz1AY1BGqnKeCKHuDU
NtxBBE/qdWf0pmeQQP8ebcrvXaWqaiCv2DP36MZ/t+v/iFa99hzkJyoLi/LCeQAooXHmKoBB6Q8n
jq86/ZvdOy+oSGnpOEmcDtcGTMLQSkGM6zps/FH0CKrwl4rGz3O6W8zK0rjWbZBo2+ZFAZRBOcZT
X4gXBtSZBapUYIFxATmRgCHq9gW9bX2mpDVDNfQBavd7F3M/+f+8OndzUZGia3lp2+siz2OKfvTJ
VfARPq23s5AvT54GN4DmUUDrPTuPQzywKuk10l+z0ySt910Yw7uHy8N6nE1M7et2xh1s4PpXxENw
8LztJc2wGx2oD7iBW2wuKBZG21vu9TL05vrX4UBKn3IJ7mIW2F2rPnU1qiJm5SQJeoqnyVlup8FZ
nxbpW1jGXmiOMx/WN1901hS4qMurdhNeFXYQo/CAtJimMUzpFhrpvk+hiLxhWKIGmYfFA0TXo4F1
r+BsFOklAivfLdDzi2BBPktArOfFG4Xu3FX3BsKiVv0ZL0C2opM/R7vFiefhI2ThXwPQH3fwXo+5
lXrxBf4yCsF4kknZGuAweoaSb8vnd1W/eEMZuAsCpCA/m0vL3BxSFaO4hLxosjb7m8rULAg7U7Mf
OdX5aif9le83D0LQLxymCJN/nOV97tnzk6RNNS5WhBuncxv3KBQggon3N9Q3BIkA7yvTU+aash0u
HxFKf8HPvo9O7IOKiFIkS93PjEVOwCR1tyxZpKVs6cCQwxrEKbYGioa22gnlQLcOLm5dYQXoj/ME
JIE5zs3VtcHi8qQP/WrlAy+INUjcivwgQrGG/mUFFkAhrJMMnHDvMXpFoZbUbCplQW0WU9BszGTA
1s7flq3TMi+QOkXY9DzOaakhAqdYPWWnskM8YkswQKSssorKPcOjKpfZpNScrrdBBLZB0A2Sei8Q
TVq9Gp5fBlAVhe6fZA5zbWnK47i1DfRHjLdG91I2rJcFrSv6nKQofmLdoBjIt/WJQEmb0eo0T9Pt
69kBPI3x5YAEvMYSNJ6CJ+GUkFNX3dSwzuCd0iEOZx0Y8IvTp1juID9LVianqD+iKzu8sH2M7AEn
ioO9pd6WOqZ2ZHUDedkrAW5bauuFiBTG42iZ4nQ9V3vUHbbwxXToyZfdqcP2a0pdPwK9fnNRKspL
RA/m/nXE/S3SiXFy/dTuoXZTuWHmzvUvGc3Ls5uB4zs8WF8e3by7rd1NBYNRm2W34P5AC0HgRMeJ
1B/WKAdjN7DLj9weBfdK6zpM52yU1N1pCQarpDc6ZNjnSO1FVvf679P6S4WTCfd/x9Sgd7dFiQoJ
7F8V5IvyPNGphQ909DbJt4vbsoKgVQGAGpj0m0/bQGsfzHZDzKdfq4qJ5rYGBM6kZP9zvvVC9tmB
n6aLMgro43VeGdP5OiOlGio0/gYI+qrHc/zWoQGkrfMbXnPZJIald6bxdrXP6IoVlFaknXJqwTIi
EyXhKHrCzxGBvGgtS4NVlu/lZH0bDOUOj1xWGKXZIxRCX/DQXk50nFQnPk+yRpteAO5DHG2bWZ/0
sZPU0TWB01DmhyaI0Fqmt492Yj8YpyoZepoOC1SnwqJ0wiLycmkGUKQ+n0cwsrB4lHVL9cPJ1eh9
pb2XS4jKF1uNG0x5/XxdYOMWyaQZEQ4ug3AkcO25eXqgwfOdUv7r6t6NuK5LjdslYsQpE+0YaDaL
D5NXHUkIQWFjWB/lm4WZV6sM83iN7GdNYa+dXSlXUXI7INJPWw8lJIpb11FVj2/oSMKiYufKVgmN
rZylYgXGSDnNHu1if1lGfAfi/xkYAzGZ/kjG9HPWan56axfxSloGqk2bukCZVKihBopNgzxy0QW/
jU5rxY13+rBNMb8emmPagxXcM7TE8qmisy1w82hyRXDzq0nA8uEUbMPLMHquAq/a9IqX8uQQE6vy
CIesP4QdFVLKouY0cMxwCeRcH8y7k3tuV+cxLX0Bk4BllnjoxBd9C+HeXmt1MBURqB41Zy+GogbA
ECccWiGlY0hWIo0UuNLQa+P5oxbP37b61Lh7g54G8uOXcH0ctLjgGFm+OKkaZ7Gua++mvmn+h4wh
8r/DxN+XngFGFPj4YqxzD9g7Bw1n0fe1rTJn9wS5jcalldnDk7X5rhKiNUuFvbFTiMcRXWpqPHgc
Fw/wUn/NpfSebKoaZTLwq+rPcZF0pQpQndNo7ZfWzjgT+s/L3WH8DA0aR1Z3u39CwvBRReyeFiGG
45+HFXWeP4bjJbqpYXsZiFffm1QIvi6qmTFSXGnjUbOtXy7j/qc2REJiORjH3oNL/7eNyf8cnPbh
z4MXRtMUcVJkixhgTUpIyrFNOz9nlOLP8SSGG3zpvxT1PsMxNty0OaxB/aMJy114frsY/rPAyOWG
XQmG0fXBDZH7omZxH2QwdAQ9qgx6YIrvahptQcZ2hV4Ef7iYqFt5i8rhPhRF+QGMfrDvEEKnhYv+
5xHTzif5s0etSXzKjmxp/DdjG77LiGRHi0TYVqMVXbz3j3xpn+a3Xfl+3eQ7AUGxzM7ONnKFFLe2
196h5fC7cmO+65XVm0vP2qF4k54HH1SSdGTq6AmsDAosQgQXjtf4fCxfqf/obvHafmkprAZH3SCZ
+9msO4rniJuEbDWfReTbK1/xwEaoetG8X1fdu4qyK0r9s0gQ70+v+Xv11DrFjoRCwbG8tZTP0646
9j/p9zdH7aUNLX+J2DYAFrRFLNAqX8XYHPV2SW5PVPfy2ptBQPvy0Z8sp8k+R5V1DdRjpL/id7wI
9j1kHven5XlejIJ9f4Ga29yYya/4O4+MXW/6pWweeYf/tWb65z28i7Z5cz6F0ALTRUSxqUwAac4V
CUlZIxtW0bpI9iqI5Mj168rJY9aJkVyvVRJxZW8EDzCK3+j7/xlPVJV6eFGAcKOBR8UUYPLP0a7W
vibXlyKEPhwutGPB1tY232/bZKii4YCyZs8jgL9km2bXn+BVjaCLhlbphvWr434v8RvsWKgteBag
OK9gaqIZMKDBPKssE9SQJaN1SxltYX7Ak11dIjuZwK4Ey9V6oDH+PXc1EY/+9WruluBTnenGreDV
xGi7xrZOCSEl0bFPILQ+rwcuLv073GTckO7WlSEpOHeoaAslCXQX94pgYgByI7Zqu2qkfZ2pqWc0
bpJ3fGP7NuItQqLhyrYbUeDiQX6m/Jzcv27Gd3vwj7intZlsXPpZuEXWszg2O0Tz3vByBzDWTOVd
jFhGEzvyBLrLZccUSp6YA7VjDjuBQbmRoD2IhXclwf9OSAUwi+gP4wTpiJ+j49rE6jm9NuG2fPfR
qHiPZ1/XZ7ReXPMd15aWGfh1XeA7HeF5uTUDC2SYg401Mlrv6D+pR2WWhCN5nhRAlNpp9Pzv2y3f
FWx+n9/d6G3q3NBCg/NDINmf6Pn41LduxaiPvUtvFcWjpn32UU/utvrVSm+uIU0uVokyx8X2DacC
nYSQk78gV0OPoXONlwDZbfzJyH42+W2cy1hp2KD7sg28sC923+1CR6KtsuPP4GanyB4yNIrNeSWB
FXNPb8lr8dRft8eqdOOv5AsdndBJvtSLXS9OplMueLYYiXHdwSZogJglwvBYvM76pnNFCkV3qe5G
2HvgO6kedWV9AgWYLiRhOOVcfMtQJie7StyTtJS4Geaoe4rj0ek05c9aNzyqsJBUr8uG+hM11V7h
tJU3uHq3gd3II0Qao5OTtGMzWbcqLu3TIB6HqnPuuf1y0uKDsxo82Osof5uNNND7tPfIm1RNbEf+
HM5hfirkWxluk2YInVVBpIJ4d0YpOPYFMk1ZpSiNoWQgUMqOWdk6oowk8sf6+Zq6JUrYtUeq92DQ
iBjwM0Z8J3EaPRsAxep36vXHWUWpnEZoowZbBUWfsYFf5zKkQmTi2TLkFtnK2GfDXGxQ3wp9S2Wr
rIA+qZLhg/MQr/7neWCsTfMMaDMEwF/NKsWI/KJpdW1TGOmsy4A1Fgr772KihOzDb8guxRr9JGUm
qVDfzvkIl+MHiVb/Z6Il5g9YA5XdETqwYIrur4UmJ01+usAEi/A7LP2ZKq37PmhPu8aKthrW6V4i
/YpTiqHam69spduBrsBx0JGGYyx2Qz3k2lh9qqAdYP+mMCDyB05bDsjocS6glVLogmnPn7HquLn4
MZhU5VjrEPpNHaU/ufrTMFqX522Kt2qOwQQ23I2XRB/BdX++vPb7wFfD4bl89W/H6rUOlnjM6AwZ
lNhQYFKeS2V068/64frR3fkdi3VUagZCTFUUqL9Dzx/DpB8rbWRKnbnJh/E4HV82Gkiai3tZK1hW
NKgreeV1GLEkrK80MUaBjTA7/moUT0ZCSTecIlj0QYvEBQBbv8vA8XOXYg1gHOpCZ/jfbgOywH/t
O6ex5HbPAKEjZFzMcfKs7bQVwcRJt9g2ZZpV01tzMKnp7fXKzscGun0JDhHBs9Aal47azJgE08FT
H1EkVIWc88IvrSqw+zNtefIyZNiTPcvWDRTEFhgA3TYORdm3oZVkU/lvvN6o8s5oYrlCvISQuaHf
Xk8Np34OKIFEbhx5SWOda3cAHzQYXQe4U3hyNdYelL3v8C/f4xFuBtA2SoIGW6z76ohxOulpXsib
BOHlnqeaCLYuMXIehBs1XweDUXkahlPCqKk7JjLDjY3GKQUwoziEHXoAFWXE5Jj0sXN5PgOoQJSM
plOy0ehXKUtJejB/focSOs0Ky5JO9xtdmLtELmXpkUOaQ5sWVIi6rnG+BVWbdYvm6krZvjOfHoxK
8YQ/YwYHJGTQqAMix6efETWUw6YJOg6oo713w9NRYVFjivm1YTPxusDzT6MADRy8JlTvPKgBkZdk
LKArzg+0nP762v/nVLQ7Tml8LkJfKO9urik47mB8Zb8D8kC6bSTwRoPhTRr/+8X/7YBIOwL9InQD
3LtbTfwgzPPoeu5tlPBZ1776J0RXwHP7495gH18WJ/Y//z7gXZ4uRiMxET1lEh/2v/p3dvRHCIjV
VEmUOOxtquoZNKmtUqu7yO1IWvpPpzVXmpudJ66CFdgt/Wp6rrjWUf1S+68PzuTnnlSciegQwt0F
9AbH575MP7iYuRrVJmk3/k36VxN+qA0iPGfv1nwYpAYatL4bak/Z9t8H1n5HQQOXbgAeSs+QVcir
PwdcEF4bWVLzaiMTwU7uQEZUx9GlIU4B1Ist9ROyUYFFzhVYWQ+nmKtHtwUDHYQ6qEjryiiESGC4
OuYImqNjcVPgQncFRXOGAmrape/ISmb50dyQvPTs5tAyEZufx9X4krqXZJQks0R5Dh6yQn8vfAYq
MHSHTSHlxObn5+tSpJS2zHVQbi5+ZUc9siQJUdhVPygdov4QDmaNZFyw+/fllP922D7dDoVBxbI/
uNu9y1Qgg/6pKjcJuWWgNFYSerKyz4tV0L5FOkD80DWqBxPnOyr8jBrEUuDQA2HULKvm3YvNAyQm
+knvtiPPGA+m/SfppX0r1lfoLHBlAA8Bf5Ong49oehoNFvQUe4ndbQxbXyNzhKlGZvcwtQPes1Y+
Im4PZVi2cW8qzkmoxpxtPveTB6H1L5OPjIStKWJ1qCPo9/0zbXCTtX44KHbCNKuY+F4xx53+VaVw
PVNe6+EZvxZzM9g9YtJp2q8Y++PA93PNlErpFOR+sbu6t1nsRBN1ZEzToTqKnQpQISAIxPlw0htl
DigSV/iM3aYCeZjNKg8FOzwpEHldNZPLrB5rU0SOtv68XfcW7Ug4cPx7RPV/R0XOFjG/ATgCUu37
LaMSGLjam1ymQLEa0q5jNTt76FGt6WjA2Aq+Ut1FDB7XiiGuGrhrPpUj6bW/OXvohkEwu9LAfm/f
k1ekJ7J3c4+/Ac6OlvpcPYO9XIlkpPjUdv1ZNOtttd3lQFfJvoxR7cPudgQ3p96xleizH7aynQ9C
FK2WzG5zQDEWlQH9aED93lwflC0Ivn+7S9AOBHoC5OC33NMfsTkt80EQ6k2x661vL7SlFulM2iZj
3+sAKmITYvlePYG4Y7eYQLQwK8qJ+ZY9iZ0ctDkUzsCcgu/UlpoDDoXNCAXpEFo7XWusOGAJvWmv
vaW2RNh8Gi3kl/opGoVUCrq1vO4WybM/8Sel13fiTYu1zHXso+44b9/NY/Jaz4mGeH9rktU8gyPU
n7ux+gF/DE1b+E8qgyLaZs/yWYj0KptkViy6He6mKJ8gsrlTtuq6mBWzaJdgYBOv/Wm8Nqf+c7JP
9kVgYZw4T+f5nur4NpjoK/w+lsnBXzYT1LA38UTCxKBwTRiHA4h2uPxRvvhADdXVZsqo/rjtIa/M
s63itOgH70/bYiSv/j0modb/5eZQMIB0r4FBZ+X6GV3Ta1THfakqdtr8rNpqbAcrdSi8/55y+2zt
E8QGhasRyjIIt7JXZy3R8A5KsfTJpn336rZrRP+4jXjfzmk+ThAKgNfC7jE8+vtghsWDPReCroia
woCBWOhgrY5BnjzElWICShOqXiUhZuFEOq3a2O4r02RL8YdCJeKXgNReWT8jidXaotmdHBvdGlQO
wkPXxIYxt2nZj/LEeNpH9MDcoOfESHSDwtGQMHTYxAfQ27ijg+FlraI2mw551EAd5T1L4C3fiAw0
Mz66yDam7IwyNkboYWOE3Yft5TSo0sZW9A6ZUn+5elQRPkGUoHeipmA77IqSP0YgTr1KYyfGHxj3
kqvF5AJjBsqyRqTt3fzERaDhKpZUmS0K0xlWSLllrMtP8xNdvkuAsoDFEgstzoewlGEYuldkahsu
vvYX3+GbIhyWBTBTjwY/tThWvPYjpflOdeuDpgLJVcHpgBS0TOTtDsBia3hvaLFY53XvmQz0bEno
pfIfz+1HKMxLimd+ulAPBplak5/Y1PuoYPIMUKn0Q/4GKiRg1eNu9SwJrutG2iWY58SH07J4Lp4h
r16eM/7tETgSMaffY5K9nGAR4xAAL+JuEWxyra47pSp3kfXy8pZZb0sZxTRELFxkjXHnthA1Fq7D
EtKaEb0r9FqoEiE3K+RoD4fVCs3c59h6roD/39zSKZ0Vei5WhBcKMmO4mFDKtjzevfEzHjH8ID6g
pVmbz1Xm8N8wCCUmOWz40WH1+voeWJgYPZnu19cxHI5ie/31pVpfOI6PvpCP9NZH5I+YJzdP6MN+
rb989+uY2ovFAlrF08vFQsD4KASPpy9XXtJRPCqwvnRrvf5aC01j0Tb6kKyPq/X0hJ/O08vby8vL
E+A7ukUxdjP/5823jxy1tL7+HQb+g27f5R0GqA4DeCyrEznGzzBgxhLiSvq53LEFNjcVzfaNdp1K
TsuZAjXCkhmuJWTKry8OTh+BN6zUYP40n8ksxmlJ6Bn3mNjitRjIRKOwydcbus8lOskEFFub9JDh
RJgbK7T/GmW+Jx6NpOJQfOUVf7euhLCz0EDG0A9VZPkTvUvPRH76as0bRwHnxYgQTba3OXY2M0lI
XBfWcrf84PNylzi7ZWAvuZj6cPlGKw5RZAWR9hGEbkSXiTzEINY+9J/nbzzTx4czfHPmcGGWQzHW
hvP5XHl6W0JfRo+eAbeDujdffnAspxsX1gfepfw2+x5DDJwpaTTMgXDeWIcAuAh1XywzYSEON1ce
sxNKyKG1450A5exi5yO0ln2MFPltMhSf0+EH6BSeMd0mWxXFZWAadjmX+ROH41X97yE/sDipjxuW
UzwW1RM+d3BqxFH8FZ6iIzGMm+9hLNBvlbXabDZ9Bw7Dc2JhAblawb+fzQhhXh+jqucSkKyLWCHM
T72wjPd6La3AzsS0s3GwwoUen7JX/uN59TmbzTp7VjrPq+fPz4h5Jw5EtQfvAdTvea3iJMSpiO8l
N3/OsQWC+u8daErBklg9MxcpgZB8zvxhtxFnR0ljHOBJ6TOx0SmzDtpY3/DkRFjOrrFJyYaV2wEH
32OHiD0Pdpe2YikQgZNNMNKG7/AraKlCYUQPWgj7Y384hERK+ebGc9ws2BiURNb/PaEw7XzOj32+
CB3o11fMBd1FDR3JtNB1bod8mlSQbzO7yDxBN54o3/LTWN5lQ3FccXxAn8iMk3Xz/XWIS8MkYCKf
rfd9/k1Mfn/lGr8uFvzTRHZRpFZRjX5X7cU7B+tc33onlIjZLwzFwuHJOR63gSXexQyvpyenHbVT
xLBI3DtUjh3xy2OMmYEgo7bT4/pYjtAoFx/WV3/xdfyqmaVUWoYn3urRVznVkARjpp6cgcNMnT49
XcTUEgrswH2ZbTQDsEBkC/4CXYRlHYl33AQHY9ONPZ8PohNmaxiHHHujwEWkXXJEHDhusUMg8pWj
9fq4PdbW+ku8DOqf3zGKFJa4JJKFkAeLYBFjCQgKCm+Dvkso+/oaOJoEog+VVUGJAeDKmf47jtH7
/cvS0Uc7gyo28ke/mKRakibG+aLedvTiDfEKheb99L+A8zJ9Uq2XKdGYX3JdvmriMt9frHnpEqRf
nl7E9eIBxAd7LiISWmEvzosI2vMXrHxZd95EDOE6vvD3q/X2IiI6tHmH4MM8/fhInLc3HjNAPeFN
SPAv395eBvw4XhIKdicmLYGA9Wy57KzxZjy+2LvDZrPboG1rhd7me2p445XlGfYnc/ZwOHhjQsvY
Y0h7ntdYm81ByJNVxJWN5zG9PP5nfLAOBxDS9gH61WZ1sQ/8/8DVXdhKfWd1EPN1PLA3K++wApXw
6fGob5EzayUWUdO5jXbjEyfEtsk5HFgGI3uz4cCet+KNd57ywNEPYukkrIFNE182/y2dV5vfb77/
tgMS4oiHwCv0vJnnzhYz+FQEHYLIYmbN0FpfPM/EDHx9/Z6KDdM3tVxbLJdIi78vJq492e/3260Y
R8cjSyi1UJbf0ZfulNaUoeQzDC1j9T3yPGncMgIZp2Lg7WM3R6udqbefYNQ3mnx/wbZP+Pop1n7i
TpiV7n4inj3xjpEzYfatxXj+YnLxH4Qa67jGomD9FHjrNToC2/VxzbJnOEeOWlvfD/3quxjr4s5Y
WqP1V+yV1vqJM5uKXzw9MTn4nrV9zer+9FIzE6as6ryXLGpnW6yi4gcbzuX66d9zAArzX+YAQx/9
YHomKgWxn2s55IMgCK7hbZcPX0o7GJ/HmheP4bJSG69mzUyenaa4MJN/dzsDIqDiFgsAG9YFdRDq
xgxn8fGGx8J/S3nhiplk5TMiB6uwmB7/588vYpEWSzreo99TSMwmsfg/BbOCBp7IFDQU0sV3wH3m
T/wlw4BvCg9y+nQbwktxmYGluDwl0QIWZG/hvz81S8QQiEsGNxxeFNdaRLH5C64PNR7PPfYnskMd
byx4noFNZvz9WbwC1siPD3ICyWrdtwavCBWPBvqcQ3HWwj2ClyJ+kY7hpGKG8SZWfeE18aYO6ay4
YpaHI5El8BPPhgOCWKE2SGZM82kKlbGtkXVLp+nIgP4X4mJtsFyhJrLVnMomefw8HE7zC2vhZicz
FaA2iqkhpqD47M2g2yLDIdbDz+cZShcumkazmUhYUXiCOEiVh/kSjUN63blbOJmDne/q8/OTJRIa
4ogern3oOwdzJ8IADpk2fg18BtFxuHjM9cNq4LL5Z54LBuRqYB8qu2Pdp6uB20KFV1Dm9PjIXWUp
DiF0GwyvN4T4MwSXUTu1M/BSlsD0ewXEFQ4wdo+NwbTxbtB3b/hb4kRsC8UMtjqSJ3nKEHkMhCYa
zBqE0wJgAmyuzaUwdRBrORAEUgp2LfwL+OSVeG6xZP63sF5QPji/RbjFI5pw3aZeOGRRY7VBect3
S5iQ/73J+McHnvGFmGTYs/oLodIgfgMfcvjvWYTM399mEQIBiLCp6CHek/dRHC6DruwXuwxQBcSr
ZFFQQsAMs4XrC/eWNXomb7VwrGFR5kS0j9b9aPKiwkRoLf2FT7cxosnJMH9V3sMTPlgOjD/EpRbC
9EOxBUoMagIZZLD1x9307MTLDrdzDKmZqpF9Ym540iLDYJzuKq6h9LE+qeUATu6/9s9ej6jy4Q+L
YUsy3KJJ6Qb4e9w2rK4l1Vs/xguFJrUhzLEFTwRR/idlYLWyI/luq7nfP2lLY60t25eyxqFriKSw
srzEyOMP67FIetgd4uEasv6L22GM9bHK23Uk9v1XF6bxNmWJlSAxt16CgpG/V1dwVCu3v2mVZTYt
CA2DVQA3QUda4sFiL99hZEWpnT2ijiqxIqOkhbbFz0DX70d5l1cUljAJbV6qmYkmk4MMj48Y6fR8
gw40RED/84KMftVzBkA6mfIQmakzoc0BOhsr2niFufszHbt4G0g7bZ/468FQe88IMQcDBkvtwsLJ
TgDH3QLoVVmPTumwj5QHikvc3VH7GpBWVhMosE/cgMHFKWY+fdXKkgu0RsLPbNjO6ln2NZjUy/gt
QxvpCU8vZ7DTnTNlFbEQYCDCsvJ1BNg8BuxCacV0fVfkfORXlLiowoDDEYtVjs5NH0+u3BY2pBQX
bNRfmIt0Eid9IWwyVJ5jN5gAO8+WbOAvSwPbq7e8nfeHNevj9jyiYw0oCHKV+Bpfpudu3WU0cnFq
JQmsEb0XH4kdTERqx45P2OKQybl9HFYFmZ1agPAHuw37+1OBjrpnnA5AoigpPJiCvd91AO4ve1Wo
RwLu9F0n+HzfhMmp+P/+H/n/LaIuD0y/KFjIEH9fUjaNZ9j9oMZyw+0mxxHsNr6N41W2yKjHQcFg
yvmTUDR1R7VXe6Unj+IhPVEsBmRLbKti5K7KfebVh4T8KxmKLRTQHTKZAwkOW6ZP4bcRv4toOMB5
HoPzAXEN+21HdhnDvInwR7MbcRv1Kd2Uu84t+FAcoUt0RR/iDFiWFETcHcIaNtE5XtRk0pN6VPB2
HT0MVb/qyox9GpuiXIJ0LF3Hn9MgaRHDTyul24AURzx2UjSJ1YOiDJ4qkjZI1KOc5lUnOtDN04UG
P6Bvqfo0+rHTXiADIJzdNYc8fIB//JWFcFbIzfVx9YQWSVPs51mZep505/rcbjRYfH36T/WnCWwg
nES9j4fdmr9dAk0xCdZQP+gA3vW+iq43aDpJaja5jxFSfsaf3Bzi19WDnFKm8lxV5mbv49/j89cC
IV6gagLJMGXTQFX45wvMy6CpkyvH9Otlbn4o8RNOYyUswMp/kNI9OtJdQieVZ9MobkazOZUbn5wl
+AwSVy72frf590v62z0T7hM0yelfyvdEv36p1H3trDSbmzQBv6AI5bDmpZDmkfbus9L/+2jfieiP
ohNX8M/D3bXYcqPS2rhfN5vy9tFeAlttjm2iwOO1BlTz68M5VlGTD7wQkbg4ITHBilFC06o134x6
Z5arGFTBuQHCKp+8c42JlAGuUc4hUv//GMx/nundFEtzAJ+1ojYbJUEiz/Z7kqubkpWVdkpx4tJ7
wE9Qfm1j766MGBF/RL44y8raULpmU9A56KduUrazfrc3E//Q5NPIx8gTjlMPMHvTwAdtKZ5zKQyZ
tLbfs2TVY6oHUjTNsAPWQ8nLwkdD5Y4dw+J7d4p3U07uNwHg695/w785AyKYhNUbc9M+9ZDIlue1
caDQ3S+8B6NG4bX/GjU00nroxpIB3AeWsxz2b4p8bTaq/66jdyiJ/mea5JaZJ4cqBvkjb6/hRukO
XASpmyoImUVm8DY4TdaoMkiL3nWc2l3w+e/z+lsIMsW0IZrKsAHuhkiSnuvMuMTNppLmufTe6Puk
P4nUpz6nCF9XHzwICop4wrvrQLcQTwKCD7nR9+r5xxiJIhymg0HAdSjO8ypMrEpTrIzmVp2j5eLn
wzZOIYGK3sctle1GA1d0SjmXlytgIZHbSPuzAaejzhzdR/HW+F+EndmSotq2hp/ICEQFvKUVEHvs
bozEzEQQkEY6n/581NXZtXbsdVNRUY2JMJlzjH/8zUirwf7HfkQqjvKW7UiW/2UG+t9eeZ4a4gus
jma4HwwP9/9ddCinL+UhVe3uVi8jQUMV93QKDNsAGwXVyk4Tjxxq4bwMl60u3fCpM0YvrV80XmQW
kdkXp//90P4y9Piziv/jev7axNv59Kk076bdjc8TJkUYJ2K7gMeBCnP0Qx/8WWDKQDWOGBTkKoKX
dchXOOzlAc2e0XQLpbRi+gIQ4NxW/mU7/qMq/+sR/8fV/bXxP/q0qZ4Pru6oeDJd6bw3+yf526uM
CRIEevzjTmm3mOWLujXC7UMrCDN6AYKmVhK8iLLcN3B8tuIy3HyAUBbiOV78QkVdPM2aqTDoYrNV
zhQqiH+3HwhjDMyVOx6LFIQgPBBFpvi11s5t8KQtmDD9y2z4z1jhn1+QFwZbOtay+FeRUAqTPEkj
lkPRDzOmLkMIr0qJQTApfE8EjqDMgsEML9uPA0lDfFZeXh8ndDAfGqmJ+7I3D0ZeQNOb2+WNT5Bs
ii9Vois+wJNlFBauZb5lrr3sqfqTLfAeHCEMxetkj2sEhSwIM8zt9oivYBT8y9r6M9D/X9/ur/5k
NsqeYduX7U4iQ1qtVlUN+1ETjk8jj/QChvYDDQb1Cm6R1xqGx8dC08tz/dzoEtGddqDoxQ/MzZz+
s0DGpUcO9oIeYM0aMepBjtRgfpoeU1krCuzeZDa6r27J4PO1Shfzk3AMV4oVnzuWZklooJrRue+a
M8athwcIcQFaL5Adoj4gUMR+rYmIGWotvjMAL7YNs5KP1jx39RUPkVeGVczcbCQr/WnJEuqt2hP5
vz5T8w/esijK3HIBhoAwMVlgKDmDpftx5ZneBvIRzuKPtOCFATMhXTGT1OYIXYXoxVRTlAVB2qf+
NKXaCFZvA542nybrhCFdOmPiMbNNh8Fqa2MLs2gUBChvC7lgZ82t5nQ6xatk166jNdkvam4p5gZl
HgKVZkfuUcIoGqDjx88GM88aDAOE5fu9fa0zX9meQeqGCS3LQjFlAI1lCpK+lYyG+egm7oj7YVPo
jNEGHngN3ocjG8OJYg5GgsiAwVNBTLiXIsCjZ1+RNUUkIw0b1jEKzcADwkH+A6m9UUuT6L7clC9P
fGUB3UscnhrhX14ncTJsV/9rxf21vXZKO09nozfb2TqHuoodQoObNX7Bodv68wnkdibgRBkSWJgf
MNgvvKlRHwmT+irXhc/0O13IU03w52pyb3PC4BftaxdPSeFyWzpfFq4bGvTAAq3wq9YbbvDLftDD
ItV52e8A39tsNKgp259JZGY4r20TfF0VA/mGy5Bp3+n19nl9z9YpblVP9bGmj06XEdPb8QK0hOkW
0MYjgMek6I998BiETxN8k5Kt2FkYD88BHA18C2pPmOrChdRzk+U7fAr6JPnlNMF0Mwny4A0iz0T2
nFqbxgiBvMj1oHeGTJHr7ctmPYaciPD3PT9FGycWBqkasDzeKoJBRuKTxshFMzP6BT6g+8JmGUAU
4VXBI3pfYqGCrXOrkcWEHXqlNauR3q1H9tgf6d9jTmBw6F2qw+QFmdpEbzVDYPszssXdHPO2KNcr
dt8t9DqMzMM9UJo91nIoMBFZTt8jHc+wxBA/uuL+skEBIuR6nLhRFELWsch14UV5MEtqaS5DUwb1
bq50O+ScMrTTXsPK28wtnAqdHIUM8pTZetbjwLyZb556LGnY49TvwVxQwuBA78Ha/mWcjN7wv6zD
MdRgQcQoDD3iXwfXpHhOx0qStjuyvDeMcAee4DlNCXAw6OJLysJtmAG1MhtediWMkMe+UsMd4W3s
3iTqErWrTfSJ2+gCdLIk0m/Y3JjZRFcAYA1B0fEgmc4wgJy7OeqaXj5J0AFoMt9QAf1uXzCNnIXL
pjCafS5ZUunXyVHIl5yQFkSPcl+UfpPjqfHSi9iNnLgwRgamPfGKOO8HxhmLxG2qpbIW5t5cWT0T
k0C1chEent+E7AjnvrYuD3Zu7E/GX1A4Mmq8lN/mx8kxNRknsn1EB0nNvwbOtyjocCw5shNYHm4t
mGTPKUiFqtjMiGtSVCxtryzIYRPxRYhG5mCAJWlCUAdc3UC1qbRQ8mDxNX6G78pNlyMXkf4rbsn5
0ZJ63U+BbMZ27IRk19mS6OcMyZeIuVuYR6jUEM4pzS86XMaCvGatVp2AUT/67ZwCtU7U/330/deT
749SgTEEnMDxX+d6Rtwd7Oek3T3gcMwh62jRDt7aj8gOIl9JbUxSrwRHpBztd2ScDgxZtaeE/XAi
bMuXho+V0H33uHovmTkY8434Ly3Wn0v4z63yT/6EiK4DCvs/2vdOKjPSbqR6Fwo2PeasXlXiPobM
E0tm8jwyBE7j8/++LX8SNf7xM7Gqp1wHuARU/s/qd57I/a2dTaCyRsU6mVZWPYfWXxtd+/1UGOo/
SuoyeJ7tsb4RPN/iDwSslfewwt1GwcDiZVft9F9q8vE/Gwm6BziusNTHg3rsr4fVEsdSVGH23uWh
LnZzW6BhqiWci0YmgMOoIC85O4v04O/nVJtkYMpzsp3bxOgf1r9y1f/K/hkqcm7OHOLPBIs2qMx/
3aNx8imK+Th+78JyQsXShffPhIJQbpYf+aaXYm3PP8pmkkeLYt7w57lRlIX2am6L8aT+t0UynJd/
PTC+/UA6JhIIJtJfFdy8VG5h9RweGAOk6Vduw4ZCdcRrrr3Rif3LazMevttfP45ZA/oiZY7NLfzf
/1wfz6YVu2dXvncEH6cfLUYPO12MUe/E7idbzL8wME9hMU6+si1ZhPW/jc8n/ywfKMX/38//a9uG
4Pt4TqL6vSPdrodJe1tXPRM63P8myxvBqoRxB5PPLo4vPZldtT0mriLZYqC5ex7G3k003run+az0
sdcLutIdK+H7Ud/rGyYd6jzS//fbJIt/ooz+cb8IRRtsOsb40vy1cp/JvJOEOn3vlHL56q8KaQyP
9UwyEuytkcnVer/qITsIZuQnpjlKtMmatHvmLg/vWlKiRsb8sxTbRS7oYbpK1vObag71t6iZIoaO
WBN+mcXXx/aemSX4Y46lmd3+5pVe4q3f6W9yDTZ8YM+Z1S2mTtOq8Oz6fR4a09XTHKy2X9RTq8op
jrHXzVaP0J7E1vOU5kQiEyxfr9+xfvuZP82JWWsvhn5qO7UaBNwlGtEB0MaFsLr2DE9nBsG5r1LN
bNTeCpVAh0hPY6zRPXSKPMkfH7BwrawnKRidnnpQG2VzIoOQPz/afAP7lzTziuAwNFIi+btejWO+
Nob9lNnI4zl3tiJsjW/xS8RdNjNufE58GLko5Ft7ZD9ew6GRHvuB75f/SH4dmTnzCS9zpqts9dJ7
9xW86NOeBJIb7SA5wnxL9+z+N0ORVQ6OtNPPWuqM4aNZXgSocn+E9jcauVnvKDe94JQkY6FZC3Ad
b/pU0MJjfGCiA2Qv0V5rZWsKsxXHd199TelxIDdXfktacgWK/XAmei1pJmuVWpvGmDr1WCIuosbF
kdZBVbwhKiGIcE36Mef3F8NvE1wmYXQ1GSKHBc8DNK/oNyfmIzMfl8n9gXm2PzPCUmuw1TOSU+RO
zHDV0Su60Q4yPTZVZvOdFUa6otTCmRXLfPo0UfsMguxRqStHSNvjAyhM9ByEzJ/TdPNxoCcZkcvM
2X8aBHDslc3bRU62xFbFobZtfwqfj6n8pFbxC21oKPZQV1fEJfP7Ea61nO0kBUxtwsVlcvTQe+Uq
7x15P2pDAu2E2kfHRggVMkDXOVrhFIBvbLgTe4K89KrQMlGNwcIgU0FEvFBF1DRaN1L7WFQMLxWI
2tm5drk/bUDhO1iZBGjWfAUrkF14as79r+JUu8pTLiMZuS6WAk2QbmFNb8oGO1O1/7052Xq+Qh4W
8DWvvU+zSFyFG39luATEK+E88x6ndxCRjQEBe5DO+e91dxhCKOIDi7+M1PzcnBWo26NdZc1N87FJ
7A4CxWXqopPzcqu2jQib4YHO/zFmzngbQb3dC2dMqlZsBS5XLtEvXKBvTw7JUtkOoSa/1e98WQTp
vt33h6nbnyi45AOF0br0qn2xSQ+D9R5ASee1J6i2VQBOkFxjp1pnOyq4p92fE7ffQEUfojpmkGWh
mmVq/IBEq3Jk4XF8LY9PwlEBtXBhJ4yEAofxvzfrhkLxA9NPUmv06ziuPLTbnCqR1xOBsnLHDwey
ov4p1ZY//m3gxBO1/Jt9ZatuFZ1blyqxbfCQHwZ20yDlg5/EGyTe+9oVZEKr6T48Z1dE5jSxyfJ5
jH5fgAAPj1sBsXw1OvZr8Zxu6EqJQ75QJPIRvOI0P5xmsInn3/gH37n9kzlluj5spHeScsZ2cRR3
ck5NGR1HyypoUQnBsLokduHk6/eyuQvXboP4nBK0DvAkTPDG3ZGdbGEitBR2iT+GbyGbMRRDNUzU
qFfT3wwm769y/ZzJjtnFWyaKv8pv/1usxKNC0MzwLnVBfxE34wBfG1t2MANwZIJMMrfbzncgP2XA
EHbyUUWMrH4KL/SlS4QXxGR45OONwLs/CZ6LYlHsn2tpxTU9fGgsRr72SntuN16xTvfkOFjvVh2P
zdnl4dfBY5t5kheNtGxLdZ5fH9s3jBAFFTgGRSr2bvWJF78O5jONsdaHfTZX0yA9kbepjfYj8GdI
14fGNstlQrjECW0KS9lGLH0OdxWvvM7f3I5X0WEXbg3l6I0xWWgV7XiDcJJtRF/Q0EAsBtbMXM30
xkUJtMx9WRe0bs8yS1ccE+4EfkvAt/PxvvbWIUo36RqZ1T7zZ/ZQ8Bdf8HvgsQBeeslB2QqSLq8/
dmE9mIGakjOB0mxgcydDgccQxCTopoEP2C1x59DYMlZjeILPXU4iA44iXvt19jiiVAmnoa+Iy3r5
nRoImgfFHmUtfAMVY3G9P0EBhDXz8lIDN7VQdd90d2OzZuOw5urtmG0iVT6D7k39CpqnjS5XTaEH
bcUvpVDLxXT/gsrjEczpgI69INmzYUOv4W4YkyDcVt5tU3n1SI3N6QHL0vitths43mNtgup28QJa
gXs4Nsbb/EtahhjAQASO98lYnR5fMz39Ypc0ErdzwJVq9X2sDqMtkTPycVMvYxCqIUpHOM5cskpJ
Q+rZqWlSMjI9fNrDMR5KTvh9QofwPBxaExxrDJHf61zOUUEbQR2sjh+ofLJsylgl6fwyPbxFn9bR
SRevn9BtTmmoIrAwPVGbu1G4DjxBO/6OmyXbRW69LQOmDHEzG3ZocsZlY2L3Y4MFp2hIZiAggEDA
qbRlILvE/uDpzvrV4sMxg5yMWx38vcDsAU4nuiwPQr/x8nbhgb+XvC4on3fRik6DyCMrMCWrXg2n
QqX2kiYD8ugP/j1UUpVroslUVsqW1t1vkO/u8Q27NaqB4bfaLzCOi3TyUyEdALbKrSoFrIJQh6xi
SVYvgbmW1jjTYl+8jvYTiHrwqVpnrlM9SLg9RXgGuCInvPl66Ue+R6ROYFmoZk7KlZJxXflUiy+w
r/wSdozsh9cPev+Am0zR4Ey18rPiJEdcTc2jAUHGQXvG3H33gJUgottuoZ1FL2O2DLcZxOsgW8gk
kTWnROfwxO2eDHgq+eHe1wQAHXj/bysw2tYVVxych2gVcUMpI5TjBw3AhwJiQ/YqZC0Uu/nptt50
C0l7L7Pv21bgoRuPS26vJ/AO8nU45DiBRTDWhBQQ2iF+OQEGYiC4O/g3x8n6+I6t4yuIqOYLTQIr
gHziEfCo5uvoJ9OjTl2znJwEVmZk6LYATSTUeRCpFg9JTU/3pt+HRZKtNh9tsppeOD3FgWXvCEde
Inx+QmoM5Zypd7LUJzrfsrmPyPDSTTwPw91oURvYpeofV8A6vTFB70YGe9Qp8sTviSMw2bgtyPfO
oA69PM7dCC5Zoem2uB2TBYasz5joZo35fL0Qdw+bk+Bhe7dB8pMtp0YXoMTYwy2fqgF7W/BxSbcr
A1Q2xW5d7p+raBFthZcJmqE2gbyqegevNZpdhQcOtKHJMMMGMne8Ary7V8jVBpB2Nrb2BpcWq1ry
9d5pq4t14eX6vbEZEywwmkEol7XpSBXt8XVGmtuRNKLFbe1/rNCZu68dZQaWjFKtivfnMjxQQfnS
6aXDMP9sMWvd8cGtGRkVm/UzXHPlNShJ7fCAcOVvWFCTHPrg8YWNlmT94jRwn26pnIyXi3KKBXeF
AvNS17GJmr3ddm7qhNfwZwxT3GJ7aPTbF6emLC9j7cFDAtRsFuMzhn5Upl1qmrfMeotkfY2oyn4F
Ldd5yTLtyEAKUqmR39Tnir0WI2H9tqsdjuhOL6mVwMWNbjlboBfUcgqpgBbkbZE5Y47sGQQ+yCgj
y8GyF1WGri6kM9K0ReuEu3zgz6zZWG/ouWR1OJdkPuN7QHfVUn8hYBJZVple2tlY1c2pU+LUcx6f
5bFKd/RUGRCwuz42FJ/X+FA5o0Oerw+l/dDoSdovIuM4vyiGJ0t2HL5VIwI9YiexGLEHO0+SjypX
wAcQgAgUjDLSE1btL/Vjj7SAr07ZNDvS2xN/CQAA17/W9/n2i3FbARLPpoXN1MNgHiCYI66HHTPa
v3SjWG6UTWh8VsC+2a9ULmpzOsdTcyHqxiTBQletbYzERxf8ms9oh9AetPrb6k8DbCfo7OyZn5oG
H5nuK3DSn5rTza9O8O02Q+WywsiLfHmt38bEmmmyR/NocpqGmiYlkOYw8tUNRb3LlmRqgM8Wyzm7
zi9PE8rjljqV64ThsCFDanFsj7GNRPtC16B6vfFY4t1rxQdJ450tzbl+HJ7zmu5zW7v1ULYDJo82
KcIuJIEP1o5MADt8rDcxf6Mzn0EI4IGm57nwurl1Q0xyGS3KdfuFZ3qJ+qRCBr9/QuHd9SsaI7aA
esum+rCgq7c/M9NDJYCnls347zZAyS0iMA8Ib2q8z0eGKx928u/ZmtY48GbnjtikfEM/gXaV4+dm
4TMxMqovGQt9TEVqDVDc/Ez1N+QzZDPZpi/U5kA5FDL6hY/rFNZsma6qK1vW64dq4shRwmTnNjYe
6mruh5vSEU7ATE9MwT4A808tbcxkpvsRhMSn9vrotdvNNHiGhfH9NnlSvIVww6bG1F/P9BJunWPU
TEJQvBj5NrnWa8AtBab9FExjOAueXnwz3tzs3Hj69xBixaBlKTGuVszi3mkEmDSLGay82MbRp1Jx
lx+MZlgnicTsKPcKE4Pbp7qEAat/GH7ZAKp2qbcLZm1rcdW6uKhyHM4PmVatgVptMoPVQdXCrCFL
LKnRcqTIht6bn20aWrmiSQgw6Jwnd+ov/GyrY331rvUVemhsxkxqRUOykYKLE1XajHzm0EgDQr9x
4q+RczvxsY03d8pjy2G8np3wwmYVPlzm6Yh4MGRD5enAXbZ8hhLTBT2KjxsBMpyS4I6jUyx9TnYP
04DjXBdMvi0Do8EoxcgShDcwBxwDdnAZNBq2YXyTYmkon13u1cPIeOzv55u3ht/SBAL3qWFk7Eea
zIb53W/k7ehXURtNsq2e9yQFqebg3mq3u3AaDzlwzc9cx1iS1g5K3jpXp0O7g1Oumv5A0HxZ1QRe
NIMZixnJpID8qGo9bNe1Vh7nPgZATI348r9sGclOWEqusXo8DV+D3DzIQ7nd+PJqw3GmlofZmeRV
SlPAkgmbZM1hTqIApVS/na/XQ3VEYVqx7REGanUoMvdNUIHyEPSyfawpy256tsAI9R28VdkCHtCf
92If7qVdxvsS6rwsvjazUCtjoETY9xrOThNgqHeECn2aU6tplnjmIEfbuX/tRVWFNb3JucL11CaI
4WkPjsP8wtMqqLyM+S5bJKvOMjbVkq0mWclHCJ2lhhOsEgzr60U2jJZ9/f65YVYSKLIxXlF05G6x
zIxhtE+N/NMc31zraNmeYCjyFASThX+A9aHNGIedBHUYTfm8gtupxsbw/K3dsFdzEoMIJ1VL5+tt
sIBiC9s+DOQ2jz1M0+XTqn9gR7DO4sV4F0N9HvG2xYzrNqmZWKgFF0N9TJwh3nVIJZ32pC6m5ziI
NE53RXXetKCGYaVLhc35oWqrYk+GS0bdyVOjo3Ifxhfm5lArZ3DVu5OwrmlKfW31PAuKGi9wekQ1
MrY6o9ka+IV7j9yc5sZnz/Gn3dQRzfIB2IziZgiUHBgQfCf2hsynXTnFw07X+eqiN+/VT0PYkJms
uGWqlh6iO+Y7oWZseH/MbEVthBB7Zo8umMotKZzIvVyR6ujVB8l9XNsRdgPDK+73Zm3ySfHw/lAi
Q7gNM+12sjiBqj3+zLH/4jSuTWostqO1qDv8D8WbM13eAEZx5GAbOde/tNt+vLrZyA1UZ75JDI2S
6CtJUO4PLx8cPZO+odw+9xNDPpZeVqOUIatw/cKzbKpCniGvIbM+GyF4nh9bcLXJQdy6jGRQeSxr
VBRkiKgshxKexQOBoeJNnSPgQGU0dm/QPDa6oj1+yLs0KOI2nPZ6uXgNr01zX5sAecGf6gZgRcus
6pf0qt9IBlMy15+36l0xo3Wn31TaOkCqYN20iSqQBszWM17PdRcOQ7WYodivrtUqNwvPlChXGN71
CHyxVSQM6mF6QJS36435tR5zTd0aycnKNFlQ0k+0nTdUGSLSzo/93BKCwoGFzJT9q4JtD3g0Dp4a
LtKZrtsfhqUfs1IZOEVUqInLMUtwT2rIH10+MSJ/qiY1ENq0UHvuwb5OH4hAXncczvfXLyqfhdvh
JEUNMDXMdCV4FW75BZtEo4MGCNZnie+A1mwK/02FQzjuH+DRjFYlL+gltkUsKMp1tL3Z/D02gNir
zXfRVTbpzUZaSfNZ0j4E/IeZC/+G5sV7L2U79x7++I5fDVgNPSKFv3Wsvti2qHwHEDLxhVW45mEu
Avq81ks7tbU4ISKDiT5JGZVqkiisJmaKR+S64V9JFrdfld03KgrNHK0hV9K8XePtqLMGgNiUv8lR
o1NHT+MXDrsvV+jxFCYb7gRKEgCM5jC0xw6tinz/o11f7hWzpx3HIgAshQUzMTN9elynX4NJKWCm
aX64kWz6IVvJW5dNzl8BAxkACeqWI35iN/Q/21DvPNKstN6KcQ7oALdxQ1W0jx0ZdIj20LOBaI9K
O970gLYEcXaWFn1P4GScn2uG+AhklxNNoD0dzt6X/br/SCp/4AqIVWw6Ut1Hm8LNw/fCQOW5nmw+
30QBmWLNEP1BptjcAkHrDMEeecWGbNJgduEWUJhvCbNj/8TP9tAuXoaCton5pPvY0dCCGMBjyBYi
qanZj7Liq3Jy7qFKlOZ7BwGcbKhNbQg75rgRPvIBWakdluacqR56qHUNTpJEKiTO0R5cVgHMpS77
jZCG8JySvew+IDtERrMJdzXkdICKK+SD8A5wgHFHrl3oVGyW/THTfMBFLAzgF4EwA8gz86Bni66J
O0+NjvDhEqWwArgpLG6r8Xfi5erbuNPyMzPXOo+AFarq1o4oWg6vyuZv3lRQlby4z1YXgHcORH4o
rgG0MmIQq891uw+nECGGjW6fuuwg3LBhj5ohld5kv1Qr0Y9wkbfJ7gOYmpKAGeuZNTae+puNZXWC
xBEZXHA+NjqaV/YXBjHnjw2zlNr4PgZIogY4UR+7jZf8uMqOaqsz62Nl4eTWNGY7aACILS524s/n
FNxssFg26EdpRAvgHxKukW7T9AMqHAm+L9T7gzTjCpGx/DvkYwocNYa4H2NezGLHmgKejq7g9oM4
+A0vUL+p4tlHyLPD8GHJqtx0sIYQGvNVlhIYGzlZDFgWT1TqkPGQPwM/VTAIhT17gYtKS62XDE1P
BIePLtyg0RZ/D7ResgbCwcEL2ME/86C5efVK+S12ZElTbzy9mpXEprbgNh/CiSaeW7vczrcyR+Ft
6DeYK9AIavBALMDKbezMLy2nqMgRBGAFfY4vLwMrUcy9dBJiaG/Ye1kVqOpvxvRUB4Mv2GJKZotb
41aXGhUTBkNa9vf+UhpjwAQKld5sDyMKktE2pQ1N3dCkMtyXR+pFtktqFnUgncArFEzi+xyCjvGj
cGkWIcow69KH8qQl+JobCqllqM1jn6A6uPpjfFxnP/nwQASvgMiyY7VMW0QMjHHUiSeYmIRXvMoy
BDIqPIPS5R5eXpeZww/3H6gwhvZQvXfBXR6oF/DCdqmt8JL6kLR6128GcgdGFw47ABdGBf7E6dPG
n/XFQ+8f/AHd9z3acyOPhG0bvEL5S0Pl4RMujtxkAJODKbrpTJvSiOV2zb1TsOrhVsSLl8h07aVY
si9b2sZk6a3mu03UqBfnuSeFi22BQEFR33CosbFv0MedRzxm8o21+bazbmvESqdi3wbpZrwDiAfR
oHbA3oBmZBmvGNLIgyGyeho+KF7NYL1DmMAst1Pvw3a3EW8Dp2i0dMB7VjMmGgbsPsYULzVZAFmz
MZ+UoLAJ8N1Pl4MDrTZzrMaduwrY3fJGRCPHtaxJarxjqTWre/7FfIP2CazuDMLovrURikqw4SCB
KDja0/7HRgTrxBN11GZsNCwwaCus64Z+EZ0gOnY3w1mR3TVjYcBAJvoawTm/pWTl5Wcw4gez8yfU
cYnbRCap21YJwZF6iALVfzt0UxTnmTGyUv19zCyAUPxmXNhW9muARJECDmyhU3kgdogiAWfrVYgq
/2WHZpHoiJIeW6piHiQu85lHMsJNxv9u6KEZ1zVTEBidtkMUgrnofq4ZvRxwUbgfahQ2jh+qlOoU
vl0mH5d2m/xgMt38HvNluDuONnnHTZwPXBwIyy/14UoBpxfkpq+InYwiRrKQKweSP0FohWaIpzDb
j3im2KCLC6Y99AqySggIrc5jqchU8RCyOM/1AifJS54Mh2G8LL7ow/w/4AZNSmL3nJSMdl5a43Ev
zbfOjCH7AqcCS8XkCT9tntGZxfxSaWDCQL4DxlsCmHRAKbHoIFThK/5bM7Y6JBb2nTgQ1Ue+MXX8
5mEw53j/iA2p3+RQLhnq6mAVVB779iQftpGZbHukzaNNsh02QghEjLmHhrwzfDLHgFJVljujad7S
be92oTadm2Lq8cxpiBmR5sv3TM+nKtaAx2FLp3Bwj48NHdN6AgatJ4ccbAd1aKXjcrOqGv39vITY
jJzwCAppZG4mNMH6o/bDHs/RmtLjmYrz2lJiMO1efNzZAgNfhpkI39BywWXQQ2cqae2uW5a1Wk2p
DyMmJ6c3FdDzS7mmxsua+/H+oZXfHLvyjAQbvTim5b2pjIAyGSXlR0sagti1YbW1Fslqbs2uKzqz
c/Gh/V0LRriKl8hSGyY31/SHdDKGZwPW+qbukPT4h0U4WjKYoPccWmubdwvLSwx3GEYaIB+wkCk7
1JZYyQtctslpDTXPFzkUpnBWtWibmCNogJla5k78WrRPS5gvcUwSKLdODMpSulm+jwGDklMIkGjF
I1jkN92arlNvTTG2JNQBZSquLdECSBXgkjIKMaLFYMK/fSf8G0IcPma+adbcTAYmWrGdUV/AeAEa
O+dACa11s3L9QVkm/j5IanMIDwkkjWP2NiCBDNhPeHysJyuOVt55a9jG5quC0BqmMCIh8Uc4yzDf
+FFqYh2nzozSGRscUrNyXbKIL2GiZrN2RybVJ/66DlfSLeTTS7vX9wdP7me4cEJx9d6aboXf1yKh
YMUsbPtZYHIe87YzQ2jYUSICMoYBmgxOOvVTD1RShwzMSAMLNVsyJGdqxHse3K7n3jFpX2DzDA4l
9E62Lx6AoBqOURJM7NCI6EKkj8bEQfydlmrCBAlvDjGonamDXuAEw5AHKNkULmPiWdvgWB8bKjpu
9ACzm7KI1nB8Cpj2aYBDVvKT46Mx08Nd/F1gSaLBbC2Ik9ImLgxaiyZt9UDC3hr5WSi1J0+TzJbB
pqndUj3Xx3Juzsl90hg10IhR6cl/7mh2n6kB/MV1xD3qNrUMiEoMgif+1rSlx3gTvLwAxQXzbkgh
k47C8AFte8qRT7l15uwjVQTQFZ3lmn8300d2U/D2IwhdjPalHUAS9vrvEAeUKeUKM81DHYxM9PtH
wceDxqxCynceHBF0zEWZFbgfd+JFvgXj9jhF4QxzwmJ7n2oZOGjjyBb69oGlMzbFLRMwRjzUKeQG
rEu3+uFFhhbIkHzd93BCbzMzX2Ipti2MqTNS5WB+F9kMeROzs+IReHvCoG2b6wC0rLEPq7ta13aN
fQnHnf5dcp14B6S0lS116QbVuGLQl3X4prCX1059fF4B9S2MzkAqmzuzVhN9tYK1YDBeRKvUfZIr
7ZR0QBI+ZAZ5OkYWWuvuRF0p4e4AbKcyBXscInJWQFbBeHg2tQE2zJbZUqE90mErYQVVDD7wntMQ
9LuP7yNThYY59vmz6X85PC8vhjlkuVDTfPTEZdI50PZN4Qo2/vodMwcO+U7j83fGmGYzjNaIp/qo
yTdbk/feN25lcpozkW0t+Q5HzxkfJueJnQzi2BUHBdksjvBbqciYZy4CBH7kpj/0i2MEBxFqgqLP
1zOwNu9xzVFJaPg4Jz4NLlx+bNOAFMz36nZqeHDDPAyucjkU+r0LOq1D/YEo4YkAORzEbsJMl9nI
GITaPHaXh2yLLwOzOLW55Ofvaeq2WzzEpN18M/t+T3japlS5jI1HrjDj9im+RCO5jamu2y28AnBV
XN6/JOOxHeYWGZsZUAozaGl7DPXy/jFFplIzBgIjS75AbSYqi0MoBnNqDWjUzz0X9NnUuVb1LBRy
I+5MLyawkrV0NT1W2yeOyQO759r6nB+LCXr7lYQ1hvFxX9cxdAuXkQYqguNw3j4BP67Vz+PyhA33
0ic9403j+TI/kiMBer8WcOGLToMeU/DWgje94OwZvKzkGkjclOsbxvJLT2dMO5nVOJloiFTEpYUQ
AkpU4wnhYvzZiWMX6+Q5gBNFSYannPmk6Sp82MNwZaeL0fMQxySCaalTQw62JgCVkdP/SD0jdChT
ewm/IH9QVZ4qH8Ky7AQ50hpa/z+KmgySihBWpO8JhapgGBo5neyRQnsrgdUtsmn7zhPQuXdm+jlE
U3Iqna6y8J9KDAkcR/YatNRJacyRIZHYpHYM2dJj9n+Encdy61iShp8IEfBmSzgS9F7ShiHKwBOO
hHv6+XBnMTXVFdWbjqjbEgUCB+dk/i5RXXHKPLdN8iOVjngWzFlluUaCL83HxDcjvCNEADDlc2fu
R/NhIngG7n3VXMFchsoG6p7i5z1s/E8qfjgiztXpRJy2Hl7kJ5UnE95XLawLohFS+xpfgg0m/YJn
R/jYXFrC/dKFYGfiAz7h9NGjlzNNdPLzDiSc76fb2h2+SQI1dS3ZSb4f0N8mdfdzywWDQ+8NfCqt
V52VJV0k1DiGtbO5wJuz1N6UlbgOP4QfBtv70umWO5b3OMbclCv1KJKRe87Zjz0iwN2mreDaMOEw
3nDHvhZ0F2FmAcxMfxCqvggSr3t/3m+dfernX7kf05+lMHSdOtMIyWI/uHehrfzxW+So4RCC9BNb
X+xDPKjI9fTgtWd/TnyJQ/cucHHsItCY9a77AGl5cZcz2W5+GEYKec3Szjd3Uk6YMDZrj+xZDZEO
KA6D1/q24kQAmbw8TwWUSm9rN/49PpAcwyMlaHXfoOb66Cg9nexdmyMg60V2oCfkJ05cJpKky+fu
9aGRNTPO4zVlC+aPNzR41AP6FpXc2rwwWAFJqbOjOkG/O85YdnhzEOMgLbJLbgqb3QT6fCBsU1YG
OV/O4yShCMK3cpuesY+zn6jje8fD4hXzsy2iSHbCYY0DKl6O2TZGKQAhrmFJ2WejsxMObOlOfOYY
WtRouG7vBnsfl0WRQMWDDGVdrNMP7vhUUfEhs6c4JUg+iTNZYlPk1dV36qm8yCfgI3DuYTuLfp8s
mJP4dHYPcXZb8Js8Eebbk6iALGUDIY1TONtupflU3BCPc7auuuKdCInYHuDGOd3LeQ+nqPvZN70c
97fr6RhN4IOXvisF9DBsOby/OqUgSxlMcsu0MgHEklB+ZALyjvHZc1bDC7NXOAcBag7aF9UlGA2E
Nn3sqicWV/7Mdvf2GqKgid3qg3XsV/tunDWAT4yPRPhZ/MaHfhEO88nSsxTYvT7ks+yewgC8dEM4
2jzBuCR7pK/yyt/Tj+rFGAR3SB2SV/eMfVv31wEAjuF4hFExcw6O/3lMvlg77DEM9qSy+onP2mG8
UqeymlNqLTau8f44fjSUUJMVlEDO2457mmMNZdXja27nxZdweCxB0j3C004rDKJdZpdAhKGjrNVT
CgHmY2MNF8lFCqovwU62bJZAn8Y9azfU/CwQ/UT4Ts78Obde1pAEvZ/Jb4/SNijA3l6RoxqQ41zS
N3xhw4gZnGKZK16Ts3rQThW9hG9e2w/k7xk0+duTyXEzdHrKXsN67mgDe99HJzEjyFNk9BCl2z53
ZelGTtuvjE0eBsAw9cQXfXV4OnxUKXI4J3j01dkpIh4JFcbER057hL4zE3quiEht3hu8KRpr5Kra
HFY7AHuXVx/ZJ6O+HkRi3rq5rB7pEgYZsMXtSRDU7ccSZaF1mICfngOTgIrhKN5vFSQQISU3TyZT
GK2ZsGRnY2uMwINvaP/3N3PVxUEYz9Nsp4hOjWcKMdvTgT2+/aiB0nkpNKBGg3pJWKjIdu18qbyx
9ZGIcu/KFS9NscLQd842N8b+UtSA5/+2wyToUI+iQIrrIgQXZtoPVPKP0kwiEnphXj0ON7CIiDeY
+SKOjoBmC9KMv2tyk7spm5CXQPefsm3LqHjEc8obO7RxwxX6B2wHuEztxAjMY8FjWMmJI1yiDSOS
2JyYT0XXTzKt3VxAH6jAyu8wKDir2AnVIF8WnxF5LnbBSinZ229H7KPFgnCnn5vhJ6hjWuDbOcMa
tMF5dBc9cZrwF5vkSBEMDIbBjboZnpq5LpHT82OdPQAiopvVPKrhYVOcO+QcuEAv2FsfC2XVdOuO
mOyYeaJgJ3/2Y9XFsJRsDVt8y6ojzACxmlnQDS4jCeflPPmqKXTCeUF80uK2Q3iLBJrjUwHWmjyG
TfC6m3u26mwbxRiWitWM/KfODkd/iPfFoTg8Xn5n47NFRE6JSFgMCbU/iIj1p/OTJo6iB3Qwz3Qr
6RcJgxD2wWw1trMSOCfzGlTsKnPrwG1HgHzUedn2gPGOQ1tp7Hry9NjSKTpyGMSHCOTGSwx/ksRy
uhKMImAdYcokrshX65o1YU+EDcs8Vr21XInU4EGLFwLLNkV50nY3uAd4hiifxzFACF9Apl8WGhoz
M/VkOZ5HvLhNQ/Onx4s0zZ0X2cFNy5mZUgTURRS7T7V62qbCuzVoMiYkhtKWzI8h1J0b27sRy6CG
WVXbD8nq1qpAoXejn9cBY4l7mMWSihvwLlAlFrp7E+aDIOx6g1YRMFFgpLWFa76PHrbMnwIKZ8ql
RSVcPw5D87TJSXfEsQG5jLOjnj52SpOvrnHsxorkNQVyXrDbQVScAii5n7Ki6NxAFMOeaUARvYqk
elaqwHU140In8XjQQPOG8LUe1WVFelEbd77CCNQy3ItsPGMjL0Ug7/EJjKe9jyoZrlWQJ0s1EudK
wRH86sd1ND5OTzP1TTrbXppkOSqqiUuGlkmrD/0NBSlj6bQHN4VXPkJGYwS5/GEJqi0rb12O1BPJ
XZzTwQnnm9DsHlWgN9YhKR5bndyoNLvNQ97jKqPXUichOh5IPMF9hyIxxDFSPtyUhlZCN0c51kUc
cAA03OmHfp6eeNhCK9xiXAS/oRx6siHQj8h2qm7F8eEkSJyjNNqOUejz8qvVMq9F1q067x6HtBPe
67FcFm0eum0mzZMWv6O6rm4wBUOdn/WcrybsHnyDGzgRdFLujCqVb08vxEO3xsNLeAVCpy+E89iz
A7VwNwXjI1B165QS+Yavy/jXSiuIGO+BBEqqdQmT0CziK2RzXd6FvAmtEH1HLRrZunOSlIM+5kbW
4zyTy/04mpiv4z3Q7fTPD6N2ntY16Xnzu884l2ZP00kj2TOTYiflOmO3X/u+yLxWFTdPE7RB/Srp
UW4KBgBzLxcoZJ/I/8pznA+OYknBaLQBJurvnPloz3q5yxuk+rIfAi2p/FEjs4uBqUkWhH3bnEOA
xqZL11Pd/RSwoLaGnVNs3fhx66WHs55NTL88QibOCERWEcmiV20g3FKX0Y/HdpqOYEn5SRiYXt5Y
K0EHVcxuMxG0accwq6RFzqIAYWvpvmI3aEQcx7DczXM/vTNlFs5lE1V2a8ytjkpUYmoBoxYZOft8
2Gax1p5njZkPrXJiVK1MIFMc2hG8mFbLwWP4tLUaiik/6v1xTDEBwBSiDJKHhRaNtrCXUsvPtdJP
ZarlB/NSjeJHMjFgkkySC2goBXVmoLdsceS8COpgvtLVyiAUquFNkX1jxJdcAXGGwy4z2l2uLoxJ
Ks8CL6BMCw6JJy+SdauOevjas/A2fYMAkWlhY1gF8ZNzxtgVNQOmQQ/RjBD1Pd5EcDZliSMgr6lD
hMQ1eCFE1X6Gp75sdoLeoY/rxBvjfDgdxi+rQKhs+FolzW6czOpcxpaDJKzBkL8akFWXB1F9ol1j
t7MeYNBS+Ck8my/yUTeW9PQAiy3GMI23eayLSxXRVj4yf5cwKLV3C4F6QDnrk1xZ1tlMkZSxr3Da
PhAraui1MqaBVNlbF/derSefJqh1nfzWpr4Jq3mrt14k/MiYiAAl54jol7/LvdNc4WtVp28XTnFX
Fr9d5HUzR8xn8X0/sKZKFIRMpXeMb/OgbzreMgjhhKrReUqk4i6nbl5YSU9S5y5QpdYpY2se6AD5
nMJZajvju5sB6hs7RbPNgSj6dkpy2FTy2WoXzZWsEKNdg8ikgq0LSwnFwR5pPATFLPjV7w3ZCigV
Wq+AriTwGGm/XjjFDUDDy8IgbD2TiFjoS42HQwMVBspOk7xJFwHyYy8tZXb5hgArMSDeZdOzej/6
wXKQzvZ54XQzXGLA6zkJblDaP/LekmbZwjqif/gRVtla2PEIVvQd0l7bv5+Nd3L1u1mzRBR/6Lkp
J7wT7u8tPnEzLIckK8tRGJG3biTXPBR3ZNmuuUlsoq3xNLsksI2Fx8XLiDgxBy1Rd5RkKCybuVxi
YC+g9dzQgZyv9y0ZB1Sy65JITRqqF7wXqfHl+XVNfDZJaJOjML5Nd8FHnNmSGL8Qfx+714XzCOGM
cinecZhzj4Axjfc/40TIiCNmAw1t4lz+pDGeuYj+mR6mK7qR4IhLhFtVLIe9hvtucG+/JFZ84uzX
z8JqErMzxQqLr7kGkDF9jXNi9vsZhCx/97WNnYC4SNt893EYDY4szcyZf4UCTHc4bBiv4PPssnPH
nQGGROAEVGqyI05pJTAj8NRENa9rLpdQhsRFDJM68vUswTWA5VNue+YdPhZl0VK9PgLIIXXenxVK
cXpRkg83QunBZ5jw7y4H/ez5ExTAAvxe1OMFwbX1lh2qXe8Dw5guQOlJx/ITpMzcZnoEGhKoPjRd
FwapFgtKjqW+bNGzVW5vTpkqAoEy1ol7pCxM1DdaMAoLi+i51zzGc/D8yalQpqhoHTfu7AHNFc8n
caxonyxyjSaIhNaAXbM/WR5dQbWv2FXcwticwKrAhHBVpdiu6DEZSIay2OFnky+NZm2culF6hfPr
DORLe7gM4cNEFF3YBT961dN8Y62hxLP5d6FgBoE3reI93CFa+ZAY3nmEWwLFakvwsztQuFRks7Nz
kbTOpAdXaGd3zHTriQMne7Vagg/OWX4nENzyQyRS3lwNo8OkssgN8GHNz/EUNEqtcEyWEavsGG9f
qKAuxkzGZrHCeELJyUmMf6LdVgdSXzftTptPuAQalMmuYcz5ZmSST8gJf57+VVnJwGIE0jIZ7yS7
6/RAlrx9OyRTzowx89rtGsk2CDdJ3tCZ3m2jlLO9iBiP8ojscIgPZkmhGXP681n2etN+Z4DjUh+d
1u83/bSwnIbFtpUsW3Tkt+IdFV/+HZTrAooCAH2rrhEGu8I6IwGcvFSI+1/b3ezl2S9yZMk+8P8c
NAhUuPvuW3Jd6Fpa/CAFle534TFBv/jOhz8CeWkuSX9Yjz+/+hKxEUMofhIXqYYyzeamMZq4/9Qp
tik3jl1cPJjnJ4ZUr7PzTw4peS8QexU72Pj8M6jt69rMl/GLESzqwVrEAJ2WI/uP1cQCYM66tF8F
LZFNAOsayblpOECEkNcYUPYkTTqMlqPcvxhBwGv4qfxW/NPyETBKfG2dDHJglsxn0t6ZDsU5jsY7
/NXX0AOkkTLqAhtRcEckNDped9l6HNwxRl2bYV3+uMgZuA6h7MBwwLzM1jDyXX2Mj+K8RAzMC3sA
8X6rV8Zs+bBR/UVQ/Zx+MnHp+/yEDPeXwvr1La2bbbFNggmg9vWDuhkO+tmaF9dfjgz1gMDoIIWY
bxlM9G6wM8AJw9HfW/QKSHK/8l/hqJeQtaXH1A3xAaV8EeIvAyB3RpYNcTHtwmTQUPNhLbAOdu8R
2x4/SdVfh4uheOMxtnuKwkrzTWKQ2Qm4xfTxSOnl9W2TCLMyDBJhMZ7DC4u+nrR5rW5zHD80R5k2
FzvL3D7cDpOHy49xfjA9hJ/E/8fFPhFq4DrAUbPhfNmF9mslnrrlY2F5ytfrrmwtiCi4ptQxmSlY
baHLiTSgUkyRe2i2PX2WU0Lta4hWlQsKyw9p1xYhxn5f0zetvpGt6ZLqvW1aUw5U/p4/7Vt+plae
kmYJ7lHcUDxU2whK8Wbrd74oYosbo5ppMM+ttTJpx/PZUZPe+F4amo8R2kVYpqSujthRH2xOe7Qh
tceRxH8SsfODphv3mm9lO0YZPvRNCQIj76z8aj8/aff4QUaNFulaa7YVKZ8oB6jj+wXKTSuFeTc+
RQh3KyHYeTjgXZTXxpaVTizKlNDVw9ecGzd5gzWf7nuidTNra6zKdUO+EG4f+8HD85TQ1TkJBtoQ
HF3k8bNNc7T/3jY6ZTGE50IQZuFXEa60S/vRLfvdw7VMW/tkxPXzWpjIy/h5VOAsucTuODmyncoW
Gy7kSWswq9kI7gb2/QXFicS8YnK3QrsidMItNYcnpFv7AaMK99xsN67TkepGrKHoiHf+Z+JiSo9o
LtQic2UXls4kg36h8H3dVV/GSiEA1bDQiru0ZalMJ0fiK98P7J+fwiJ7q/k49o8/8nXzD05xFBbi
XmWSDF0OYaFsg80xguA7SvKy3tds0MROMXXpta3ElRIDUSpnE/c8nRw+ouE3U0FUIt6R9Tj4Fazd
UQ7RnVSryNhJYdCdVH1NmSTa3RZlr+xRznKR7bq4Q39TdyElEpYMqpyyUJT7w0VjH9QUVAbiEVKC
nMlenlU1ugGgmxesNBLkSwS2rU0W8uG5ZBSmdr1h72R31XJxIe2wO37kCPBeCBSY68QaQ2dU0pvT
qNo5Ez2ndVYTTg3eVxBrnAUI2RepJyT+a0c+CjPC7pO/ioOeA5xHiBCf7GU9Avzqc7t4MsfvMRGp
W3nNm6WD6ITL2pPbXUN59ZELXNOIQPBqSUtpzdNQ0J2RX0d5gaiEmt5k9KPzOk11kTpVHR2iomRX
siCfDsSaRHMIbztn28iiIL1qBkkQDABzBLpSgt+ndvWSGNoigYlhzv37S/kVh1VeMhMU3t/gtRp4
X/pb/T7K0qUeDMNNys8x8woah3WY1Q6oHnoTDJ8UXImbfYjyWZc/HwO71ZYzApoM9YFt1kvUGkL0
U8UoBMOff49wkP8z2dRQJPn/Ahz+lq9h6l3ZPPviebCY7lMgKuyWleE8T9UeJt6g6jiUMrzSYqS4
BhseE7sHupG5DWvyxW6yE9frVPnh/RAFuxc4sidg7r/Ecij/GMvxl6ucUkL+Elo4WCBBcl89D2gV
POkLdxNAHqQLoGdieqggYpV7Pos2FnNhCeFed4vXldaZ2GCcnIadbuN7bu4NjEX1W4qNY9pQeGGf
M3alf7+j/3RDLVnVTZE5azoxIv//Ul+y1hhaatRTUGkeWgBiS826Pod1TOP+739K+s+QJ0P569+a
ruUvt6VSjGf6GPhbArPWk88uD0wcK6/e08nmJ3tYvA/Rf5lkKk8JJH9P/CDhl/keCgCaKP7t+xmP
XIyb6lHT8XqhFM2jfMRb3CO/gPQyRW5ti8GvHCwCBPokqNUkkBHKvVyuUc1Z8mXja+0AGlia/k3o
bUUzdrU+HFVl27aLkb7l3++S/J9RrgbTmk0if4AtmAY75Yb+5S5FujDEhVVUh3KkFq/a0hnZU6oK
FzqFZQRvVD6ShWZFGznmGFK+tDImLJ2YAQ3nVsU8IYiu6vGW4Mog1GJq7P9rduk/JACZBgNLJclg
ApT5J4fyL9fIXTKrQnxWB21IEdKrtOaBkFLMWN1/eYD/mTDM3fi/v6T/LbHlMUaPUBCa6tCrmdcX
sitmbhwSCxh2SA9+8uq/BPfKsvgPy1TW/5Lh87e3tzND8/XIZJKMUINFSBvQZTUmAmBcnFLoFqSd
n1GKB9YiWhBGYAXGaWQg0zvS6petfT0nDaj9oF3do42YSghlgTRZ5xBPLx/5GeiQMEJPiOlgU3nf
oBj6TZcv7G2yL6hEHuSQL7mDyGoNJ/YDEYhpmAI7XTy1b+y4025CVdloHrk7xW/D2Gd0Y+jihNXz
HW0EXSKGTnix+9NuLwShQitjnMdt/QAl4EiY0guWlOzZydr2bxc+eBIjof94L/b9fTLlkHQxP3N0
hVzNgF46XeeBQT9HpUCEZr4R3oTtuBW2mqfNDRQOcK/SB++TRQ8Er8iDscUzzDXDc8lHGWM30mzi
n+Bs+SIisio4q/0L6dxkkyVQ5+FjJ6G+pOmYat/kfLHIoEXJyVHDncU2mjtIwRKsPzCi6D7swbQB
vaBqk6fL3KMaGztjwNA2gzqgYqQBw1r71WOxlyGVFkIxB2qsclIus3zLjOlW2kwEceJpiLe91xgo
MOuI5upjB+sjo/0Y94PlQmw1ZABA2XLoI3IcfkK4BzZpBYaYPzgS1+KbmjN2u7hfCHf+66HNx3FF
vGokIgtQv6wJIvUzdtYV5JhLY4k1wSwZoEJOArETXkRnpqbfIo2kmO0yBrZCi6cxDG+9FVEG3Mc5
thT6aCIOKMK2XBwKAYJdIHrFM/4+SOaodKDni9TBmFKCTAJApHyvMGOqr13jxUYd8YcRFqFzLsJn
DSR3J6Yxq/3SQifoohtSUReULjqUBMc6zKkdee1Run4YwvsTkQxCGFff6Sdlna/G33oDvP2SkbAA
AHDIFRdkQc3+gVbiDdNp+1Y69G2vQ6sjdCBKT4+Oqk2P0sIdmmv432b0pSuqJvR3GCl+aBPP8Lqv
1gGeT9R7AZOHHqL6QAZyF8PFM/HKOjCZWbXMrEDkk7JtQtEIbZRoC9QpyK5QxojAWOpMQr0MhUOk
AHUgxFbqarS3GrG8JwLKsxsS2I3cEwr70Mhs28HhpWtlnOhMFb01tCIo8wm6rTJXcAQLTd0W9DkN
SRNEZjdE+zro6Z70TbILrc7NqfAkpNNESui4Dg6IHGJeM5IhJkeprXDQTFEgtrTpoFOBzzBJ3cvl
sM0upeEIpd3mbju4UmTLR/CTAZXrzmJA2zJM3ZD4RbAjyX4S6kCxCZfGoMebHYGEIIOX7PAnx8QU
eTJd8588hhZAdt9/juf4OEED1RXwxbxW33rofykrkPYc2HpPBEIsIS0HHe97IJMLOqeG7qyxCQ5A
P0DG4GfpQYw1ZIhZkmtZ72VzbAa/7X7FFPkgeFq2GUzAmp4iFuk3ascg1TfIGRQQuI8QvRV0Kap0
OpM794A1hVsRHgqF0+tcbtOP8oiiHTJH4TqeUz9unM2nY21iX2MSleLvAISY7dcFg68Ta/GaTzDq
hJIoX+mh3hHuC5OVEl2ORQMDwossUTTe0/3OGR+PmE2gM5k1P5CQZybKG/MICyKyBhhcfYNMCSKW
wBOrcbTHuhdO1qzMiBtQKQqdAfBPmsXlPSEva9ULznOXWi7cKU06PiCLbKaB7e5RvqX1Su7nH0Xl
TUknw3ujv0NDpQQLpHjiW9aaq6P7WGNvxp9bHRQkcA7CVBK2lc2k/AENYmBzhHz2HGeuijVyDEg6
reJgRD6rfmZGUN9VccmKrdGilPQufk3TYHpoHpLPdrLdw4OyS5Gg5g39plqVrvw2kLtR/xhOdzc1
v9jGipsAh3phTrONYIQhy3tys0J1bvWnd8t5fBCisU23wdgdjOaCTVQJJLQEJT3XfGNeH35oYuuy
ydjGg/tBvxqhXRev2YCtQoby1T0R10t6gkX0z6xMjCH9gyQbexRcU9xp9pfGREtcTFumnur4NisI
jGrSrvqtK64M/yGjQLcFEYdb41Urw+WV5r2Yhx8GzH9mi7XzgKJhxCIUJyfNYFfF7Kq+NUBhmJJU
iuOAzkvIFuHuFR+q6NO4uXq9qPWlAWWFKKIPRhaZJXl57D0B59b0xm3rRGowtoeblzMxeaEFGC77
TxKIPyZpOtNNg4GxfbxHKSn+KFVOVnjNGbSEIQU8FW4H7Qjp0ZUn0YhjScbMn26rLXblhek87zgJ
844jlX3PVVz1y+fg8Jl9Ptn5kP3MmB/Cb0mXcHtbVsDFE9xufmGGwG4bnzRaAVjsFosbQmObuK3n
CSUqAk7UbeRnCPHsI9qJHUCcvM758u+9/5lCRj5m5/qHVzoC8CsRWNKTJYQfzG7tBqiP/rH8wahB
q1o4wo4cTSKs8vdioSPiR7+xbLZE1kJ1gVlXmGJMD4vGY0ovAmSVCPKFpZpkktK6RlE5NZ90fjAj
OanZ8/SrIzD157UtFslS+5ySsaRziyeW8TC10/9qQbRklPGOwYP55H5/4iTq4eTQYaEgBePCjGRO
GBoUB7UMJ36nfGK/ELV1QWoPD8OnMuCm6yRYeMkm926HgnADWz9Zg1P4wze77S4nsmHyPz4n5zxr
9XzbdiscKraVzc54czXiDTaFd3NxhCGhn7T6kws7fcFpvBWfkxQXHyKg5Am4dNaSqsngoodLKnSy
5BaJb+mqdWvsxYEMWCQROWdzdXz2w+89eapPSkc49hl+qdjpN7/1WxY59ycpwKD9BBrIa+CjbpsQ
K2bOa4CuyR0igdQC7c+sLy3ndJk9nemb4gYuA2Fe4I3EdYaHm5OXl3gtb6IflFh4dCgxvzELczen
2a/n+sLmfgS04Ndxhjq/WBYJu2Av+EVJOSMeY11uJuMjnAxq5+gQOu06WRNRETolFhVaZ2AQTBsR
EYF2NW/w8CcixosbuQzLDoEtK8gOf4HJi/dcDp6eeXMLhkT55CnAmH9pTArCrIbW9iD33u0YofXP
nV210h6/gmHvbg5BEoGiO/Wl+VahXMgvZtNr/O5IQnJe43mrFuSgqURLz2Rcgjiw6j1xCT+6J+xL
FJ0eA9enKYBK0K5DwDYHw+7Et9x86Tdyz/F7xTknO5wMi+RTPmo+glqkIizz5nTbWj/lJ8xvhdUz
3MaXb2a4+w8/qmdy5GDCQuoVTJ8nXtPxUP88KWrZ0dgdhiVecFf+ki6QPcwK5lT2xWXsEdO8uKGL
u447cJDIv4+esJqCVAYn2xDNRg3mYEIB9/H0ezdPSI8anHPyUS0MF6CPN1ROedPpKiYTeRbOkHEt
+FrwKm6xe8k4IOwSHIeHO8Y+Jhr5LrF97HAZKsvJ3wsjgnOJkWGYMIvbwpx3WAK4noJRuGRd4HHy
cW50v4xGcdBTeeGVxGlAMyyAl8fq+dXvrIf9wg5yahrnRcLZxaCPIWyIEHNc05OfjVShyZtIcKVT
ubf9OJF/l9EbyOueaXh8idNDmjK3nH5nZr6wfW6JkO+98ViRXsi8PSbygTUzJ10COETc4GzVQF7D
Xn0nTHafZv4Jp6fH1N+LdO1+BRbupAdHP+mrBKKxHO+mT7DioyIxSThQ0PXLFMUkdvGJcsJVa7kq
76Vrsjt+GZOpVF3eJpmm3TH0Ci31JvyabNk6kkfJUxziUtWPG8loGfkzrTjbDp/Ykj8get96B/fn
pKQjUxq7FZwG4wo7jtwVgSt2tebxFrgIug0y/Ncdh8YWJd9BRw8B8UrE9g68aQFAjXaqZiiguU7I
YhO2xc/ISAbMHTM8GtkCTDhgV8Nh/qYHQN4yzQ9xUutt73yQA/SJ5f5YI+nkr4V32cCLksFY4BxC
qGyhmAKu7hmVeqZ7BBb4wWZGQMUq3jy/lIXBmeGFc6Vy6Co6/gx2nhkQLeeYhWcffx9mMAAnYZd0
UyAEYOr4hYWx8pgzQDrQY6XMENKQbLeiUsJT6GH7mRTsE6UbbnUGfxlH8Ea27MkTtExSV1UXEd9+
G9a+vqQumBP1+r9LxDjFkyENR9ueU5J/BUaPJz4smwWxdyGAM5/jgjnVTnoQltbunGz+d+sn56tB
ejbF2pBZ7edba8E5Fn4Jiwt+yokUbQSnm1edZ6TocqZzSb1D7BLwNhyjA/uibc053Kqdict88fg0
PQKJpTXydwrWA6EsT3cSzhIg5Z8NmmZGDbCJ7yg57ypR1wd0UKwBKbXpCeFHCck65pwCN19reBHo
ZcmaG9YGMVvHbtOTJbmBN4GfnpX53JQdJiAa8CCUEFhYbPa4eUQmcs+RjM2GUbnGjusu1+gz0AGH
NIE2KTURLee23zz2709/wq6hTUJcCaDnvOcAPoRKBKkTtjuzmJvX4S4D6H9O9cn2Qa4Mw5PxwEJu
0TO/i6f0Tb2DesPCvpwaKRbqfsHRvdtVIIjtcQhzz/SaxudXyCnejZ+xQlHHZkLUSnrzVJMT1KY8
kZewTM1pSvnKfYyAwUBLSbEHwmt39/pQr8EnWTHvEVC/o897PLTHcDs9baoY3Fbmx4XyQCNVKl+W
Uyw5pUfmPjeczSKX0GK1mD1kQqjY/w6EgTIwULx/iy1cR6Bsn9OrMb7daVxQwtVEP0FiaZ6MPmkk
XKxrvOhUMrf9UplTlqm87r+sxk0PGc5AkHa8fbNX4aNdtFAhojQi4/QBDwsekt8c4Z2I/SXVlL2s
0CV4icu3mtEn1jyUk1X5CEZTynQ857/9ZaAgUe1R9558GpNS0eXThFKOGXORl/KUrkZon8zTBNeg
9P1g+wGyRQDB6tyi9aPIcYDHWaOFY71zTlIDL6FztWx+i9yRgqpgCuCENi5L5GDaqsR+CcEeLdJt
y3PCWNHaKTXANWqDydXo3pvPyiLY1pP9/D1SggdTFFVb4JjixGc0oD8wP32BPJLipPjWfuWV9htR
cOK3IUvECu3bstzAcAh++tZFjuInm+Jb8DV8VQSkUdV8N7voAw/z6FiGy44KD6FDz/aXapkMQQGI
sM8C+UqlnBPG123LIBxXneVRLUPv6fD29ezxExiBvp1cvuqV6dcSC+SN/F7xVDff2TiLDkLtkWbq
yMOlQt3TwMT/NDvZ02PO9ncK1+5embMk9bmbFN289+X6seeTy0P6XXmsqOpeSG6yV4lP0gkr0jLC
bHw+2W4o5k4s38wbA0T4dT2TfPmLkAd2JHH+QvKN7ffnQv3ZQ+RotrRlLN5gLSsm+KBQUfAIizB9
NscR37szZvG1f1c3okRL2m+jM734uSDhcZbfmykbNllfOEzZqs6PfbsfiY0yHWmdwfJR6vK3GFGK
Q+ZeHB/B07JD4k4PBXoQ8lmhJHSO83LPYSmcOLf/HVnW/gnYtDQmQMmipWiMu/7/yHLa6sNLavLX
ITrxFlFzs/d7bbHABHodr80PXiIaerIMcIE2frEuiU78TvCF3rZFupo/Ly2bGLFJLxyJ3Ty9IomQ
6gWTAU/oMiA4p9qZWIT9xAjq6OCHu05cbjX/968hq/+A6ct//R5/myQWh7I53trsdahXEiZQ2TaR
KlwwuTG3k9ToAW9tNfkhP9rtw5y/PurTVriafneomOEwj7aqI0hgWYwrWYRoA14XZLntiWwPkL9P
g0RLryX2FG9qgThlylGxYHkHO1rpdB6UyA4OXwqqxrW+XoYDYElk+IlWlYGoh5eLmgog/E1axBcL
2e9XvRM4cpOjub/t8FrsESp4OE0mv2i21Zk5NgNpmmVfBSFYuGBh/siSqBepNhMsABAESBu6uwDk
Fyk1vm/7jl0fjXREzAUD5gdbZgwope1hoOAU9o85Y3Pd+qIfv1pi6jTPoAydWrpFxFcI2KfzY8To
Ao4BgizWU786CYq3zSpe4NHxlMGlSg6/jT28oEs29xR+gOS8DhgPS74Ryd3zatvs/sTSkbNAzfmg
TDK+gB3n8ZVSac+E+W+D8yCkKaKKGEhGRmQVErzV6zN9nu7MOZLxS/g2Uo5MIrjhmiMJYBeodvUn
TeJX53wmH6Tkeu0nvw1AoM8/Re/8QtCSzC1/WFSr2yTTYorG+0XfA138txkHxj9QHLJl6rpmmaYq
K9bfiAddNxu5fynPA4aGTJrVFLT6D+d9tSmwPcGrkye41p/eMyZIwRXeCnMJ8my8xZRnp+RN/h/S
zrOncf1Nw5/Iknt5m8SpJCEBEuCNFQZw792ffi+z0n9nAiLaXenMnKMzxfavPuUuF/0TybiAozoC
9zEnSKjyvfWsDfPkUT6huFceW+hfmh3ct8cWgF4GuxY32olEEKt7W7hlSYIW3tSFvXYvU5RCGesx
mivIEbR7YPAFdwhATW4nrLy4SUAdAPtx0KEbeUSskWZTvZkvAVgJNiUq8oD3tAUMk4SDv7cthIKj
mfpobEFdC+voQ1rpPtiRZfDk4VA2Ms1xoiHzc++pPI6tA9rfKfogANSRlngae90W6h7aun5nhBbD
HCPdMS+3pYv8PGohIY4Cf24j2cmFDOXAZI1FjfTRXCqjGCktFIpznk0xgsamvGPCkcbzH8JgDrAL
Na+6nIXFwjp1rQ12woCqhV4D5dRhbcG0Mhadcyfne6XYDcMkBYTiPwTiunzgrjSXMdq7t0xK1LHx
c91LFDFZoLOrqrS+xnPpr66X2gydlOZDdRxGj9hHJmubnY1Rqm08VC7lE+cmtAWBCTtXZxFDbPyt
dMqaU4scol4ka/RCqtloWS69NMYCwTHaNhvgkDnY6SVbAYnrrbf4/bz8+bWxOWUNW5ZCY+vf145T
JRE8n250WVDi0Dc1jXF9xJk/benBKEuU9vEPGaBqm/DWHxL03eB1en/KemnQ44g+JUwFQLKp79UJ
bTr12XsNwpUJ3oMMwv1DyVh5R2mjREhvDQAIMo2egBv5/Sukn9pyeE2IomqIMi1H5Wr0jUgSy1hq
qiOnLeod6IMWyMZOqaUos/4zXyfv1j4+wq59bh7jo2qHawlpK/lEg/9oAq9cjVWXxYnyNLx5qvT5
R3Tu79UVUg9xZLsfwfyROm/0QA9AOsMhGgvZPqfn1HoCbXVB1n/d7iw7byBYzGKqncRUuH8ps3Yz
3JPhoMs3Z4e8VB+EDcVWfBQg5FNxA9xKtLOqXgmIgDIJ4F8f2E/queQnSJCoXSOYQBUR4BFD+SG/
/T5ysvizSweeF7JlqToeS/8uAL2IS3mIq+qILBqEeeLxokafaBSWQBblSKeHrJLOh02/D5aksvSP
6ql6iF4gAwJ1z9YKVGNelnGTn7yZ85hOMctGGmxBNvyE8zVyXy4n+fRt1AoAL3ZW0L2lNokQJqKh
yNevSoiLsHajPR0yiO47Din1E2CMR40GuYwdiL6aKDacCWf/tXgY21gvhPuje4q7jQ9w+3Pb7SD0
pk/DSiJSfmxf1Wweg5gE7vmC6k/41H/Av150Z+7sjVdOUx0ZxRzOXU9PadGH8w/cKTWoq7bymt61
8+4Ak0E48I62uefmXJG/T/QXyFTopm60dbDUPjN33iyKD1mnvGJAZoBX5C2a5o6ksgltqDJYrWBc
r76Jj0xfguxNt0XFCBsWcEL3wn16z6bG5cI7Pvn7HFmbjsJwQx0ctotzhDHPB27aM8gvPKIf/T11
zM6xJlSWS8rAjCVlcihrHfebBhUO1XdqvICWAKRCggxmBKZ1cZZRS3r5fdFgh/7DYfe3tcu3RaNo
jpGy3QYs02DYXXIgwbiKALwB4QwSnXImwwLr7US9YMW7co6jNV7a0NeQCBhVCOB/+tOOBihJdrMy
nsmZx4QNUDcyMjSo9sUf+nxhSUEoPcXojJyqO2vTvRmb4a3CBu61XgDrCdA8TvCanzQkjWQCR4HI
Z2mwNqFu09B90O4Q2X4LHgtnjpEK8G4y1nv3HQD2rh521ODszg7v8seAtEvZUguc93MS2Bm6n/Vc
fPaO/jugca4savpgVpkoLrWVDPZzz81EypeBQw1noxrWS/OqkhuP2jMA78jmNrm28khlKfu5U6ql
GhXFG1PxQ7hLCAKARZJVywSw8O/2LQffH4xezY6tc47cXR+ThXSUwek3WQntQoRifJTmHJjJGaWM
lo9sXgEH/v4a8g8LAmNuXbd02VIUw7xaEEHvO42HRewxzFu8Wo59+gGqzSVZaov3tJj79SVUD6GB
AU3noL8/06V6Uw1yNEv0kpmzuHGcVawde++1ynzsz3WTKoOJZR05ojrru/aWI/zX1XZ1YwM4Ermy
ZR08zVdG9NeNLfm1WaRxiNadMCdbGVJ5FXkG2AuYgxoUhH5jmUuLBnBBjaGi26bQjK22atniG11/
1IBQXd/94znnQJJQAqYl6NsNmHgjrKeKtJGHZK5yrAgZpXnEk704uzX7Pw27gpmUqagc35Z6lewo
nhIrg4qrYqS/NQ3mAWNHEOzacJJBi2p0zLHGgsHkTRpKUelRF3GHoG+bDM0i92+8jTxO8vWAEvpY
ikgCJmrG1SJQiyi1rNJKjkG70cbCmLGyfI4fBFRL1LURnZEkZ1lAmhTavU9D2lSgNBeXGktwWLEg
qeZafvIQsyamrt1iH8ML+32h/gQzs1TFUjFZVy2ggldprqtJVuN1EYrV5ApsEHUgLu3/wOak5Elz
HPV4LAA14UacNU7Et6H567FXExV1VRR4YpgeTR6UNWvcnDVEoDP4dhGigVyHv3/nj88zRJaFBprQ
lK+el+kZX6OpydFh95vqIY+Vha/sJKLhMtFtQT7//ryfzOhYfqpo6qo4HgJXwLRQ0Kqy8XTYqjBG
a1qRBp0tsVz5nTgfGY9yjEUs3OvBWllUhAyqhKOW31bKqMuGz1qeL/Q0ubvxVj8UNSxNMlVVl1TD
soyrt+pyt+tdrUmOfnExBc9WpWwZC7hMOReAcI6c7Qgo54aq3ZjucRVdT/dfzzWvTuVadP04iOvk
2KDAjbndROXqZ8Fb8G2s/hYq7fsdYIqqpMmKpkiWikvmv3eAL8F4FSQzPXbUYIhCMFsgAM/mhnnw
yfC05sNvXjp15UdvDTLT6sITNl25iwa7+zBpOqq4yUgbRxGOcvQs+Td8ZKXvgNd/X+9qLUqRr/iJ
6mbHkbqbtN3ERPMgLUF7m828YKsHXrFss/4Vf3P6fWpNiA4vwEniT6Xob5nwfc35v3NjirpiflnO
m8a3M5O1W48m6MmRiCOYpwv3FeRJvMQD5jF61ObRu3IHc7hHMe9QyBMUU0/aQ0WXRbkv1xR0joCr
N8MLjS39iJWmXX5qsGxftHfnI944FxLLZTt5jxAlGiDLVLO3UXcTAZQlUbAKgQv3memYmqAeNgXG
NHmRFtmXJBgaLQsVRtpeQP8Xg5p2Uiz1F8Q858Vq26FDRqUSPAiAKpRkq026kJYx9ANk77fpATVW
NF8UxOrlNVEThRni1XBlHeikovgtPxYbd4G2xA65Rwr1o/yoekdaRqhLRreAq27ZdFz0N0TxKdeH
e9DSqFr0s+nFv9cWwrbCNqqe6Q+VNvGtyRpBy23xIW6o4AK0VpfUmhbhfqz16Iv0c3gol8mieaK1
8Jo81cti/vu+/nkOqb8YhqzJmngdboBFzqpaYl9vADhs0a+GD7mhvXtnrkW7H9XpTvIF9hhIoXI7
ivEZuBq04HPwv5pB1ZuTZMzj9WpxWZHQrNE+sxGtX6kTdU9XYkI9ZeNPX5rJwr3HXmxJzUudF+sU
XEd3Ke/rfbnKX+pVeU+f6qPaGsAV0MlZafcWwlTRjbPkh2vVlLhWx69VZJDYV9s7rmNN05wkJUVH
rAU7T5fcKnlywlOLy0fTelOPVLJV8cTRhanc0Q6hT1D1wqIQX5PuQsBHLd4FntzSQFeGyuZs2v0+
I9/vm/EdNUlUDJG737rKv+NAKaNO4R25+gd0AzhvR5WB2FkRa96+Tb+fr0CgMZAUMRq1NPP6cZ5k
FV4dcdtYE3VKMbRcwOmyozmYz2SmOyhVHx7opNroDVEK6BFAA0E3a3d0gC/RDLo85dZOg/ekXFJI
1MjkN0v1Htz9aIS8hxcyi8xpXRM+T0rEn6kmIH1XkJe4SOWRnAmz4km4B1UU05Oz/Qd5Q2GD8qM+
gw1GOXQyAqzMpfsc0dXyZx7J/tiZkDc9JWJA5JvwARI1EmLvv08Dn//DaSsZYMOBXiuGrF8XdBo/
TGtV7ZMjjiCf8BMX+QmS/qgdZ0xyG0zTPFqhO/dIfo/JUK9vqDKhjGiCTKG5O69oEg8GfuLBIujW
7YEGBpjF+1FXkUbrWVsx2CMCtPwCjWrE6SFYJ5rFfYUgI6hdz1xFT6ZKKouTxorMCY4OtbzgiGcA
hDQwoDNs3oAeWCBhSpv/suVjvrTeVehNS3hb7QZ2Da0QoFgYqNGAXSkvyCOekVXrFyXUYhp3MwfH
J2Feot3n3evTHgyAOBVtVOVn/JirC+rUM8pTzzXGIyVg2r2cAd1cCO8IxD+WSwNxFttbiWuw1zQM
izv8YO+6VTZ/RC4qwlkauO2RJ0DmoROCEqfEFk8+2uXYspefYMpaqPhFHCWUjfgqmVa9A7O2XJbL
FK+KlcjAe++0p7GwwsnsLiLBrS/Pz+16ZLzCkgaiskD3fAF49sXsOzrYwbZBmfMsvVhL+gdLAtGd
XIKBnhYrKCvoP0JU/JM9qwvlOVpFK9Q1zUXwrq7bYQvhaovQhtPZFbY3vJa/kmSq5ptBmAwPY6uK
0Odc4i5Om8C00fdHF5ZTWVhSVppQj3kOpBnAk5XzwVdsHKDq6JOs9UM8AfP1Eix8gAzeCqMM1vIB
2JiKkL38Jm6o3MPCx4H8jWgPcwj+mQIOC+fFAn4SfR9E8vaIScxkOnXYD7L68yUjAspsg4szr4VH
JK1vdFzo+oOTwXWafAVdYZCIEipED+G8lVH17rbNMeS3owzuzOozjbUjLe9uZE4ffMDLEKIAR2E2
Qfss26KyD2x3jnTulErxXhlfK3yAgccT7JLW3EjkBgAF3nlkYI7GBTQpeD6AloW51e7JCVbIhlJi
QulnlJ8yk2RZQylzCkin6pTo4BOLkruWCw+rgrty7a2aZ4vejEJhA+gn1OrgPiTYniobEEmUPuQp
ckGcztN6y4W9bZbFe4SYR91vGzN+AvZMRZACOSRBb6y8MaY2gor3+PTtdNugKYvFzyiDL9rBCpFd
fif2JggdzXOs4t8VWjf0jxhbdHyBhr3l0zfm9aWeypiuCXfqNrnzHlvuRmk2rJKZSFMJMS+kxGlj
dcrCkymCFpuoHYkkeCbhfDuUn4D0kc1FDYaoA1jytKUex9loTEuEwGOdmljwqG3AvIylONJOoMPo
d6BqgMQusuXOaMtkUy7eQSCzVbQs8QLEGl1HqBqQ3bSgrIK/54ySIfBIAhb1fvylcqZTTgS3gfhj
S/Unod+YL9KFR3N8mFJImfyxdg2BFOJRgKdGIUQX1B1i1i9F0k5iJdqX/oPF8V/hLUXzTpuATJ45
iDwGW3DnvEkya59G70IZMnw7+YO1+sRjOD7UycIEqV2UD4ULclsJl5FXQdReqrRwxeQDMU0anpTl
ohHvSIk+WKCTBJZ/B9mO0M9vAA0iJ4LO8bRi64xLLALp09sEWKwcqLsvSC0AkYLbitrgvgIUse6x
UUrZgMNoaZ/PBJnmyUSaNe8MJYbl0I0mAJ+QuaODOaXCPKXQBWQSDL1qnUxphg4ZIIEpO4ZfN7l9
Ri8htLxBKd15yxcOlwsCraAtuqdiKt4huI72cgY8zR3RmCZkS/NNAqY/al6NYocg3kNiU3M/TJ/w
ZLozdXcfmbOjCTYPOdgpgQTRof4MtQJSKXL78NpP7V38SNcbSr63oRGMfjcE/MMIM1cfBRUUTAOL
KoH3Qf/6zxms9RKk78x7+ECVBB4qVgnmaHDIVuNTPFt4zM/EODQYOSwVGs+vyCHMMDg2QV+CSbLl
Rb+WAHlCMUU09i19M1ZMCUgZa5Xo4FLeheTcp94mGKboT9rB+D3eMSpxAUNxdAGk+VC3wdZ5H3qc
deCzFDZlX7uFSfuCr9dEvCePHRX3JsJWfh6j9gFSPoqcM9A/6H+682gLJsAB98adxv6sJ4AffWP2
LFOqAixi7MdwrBqW5c4dJvUleKfRwB+9j14w1QKaTVySPI4b0lgq55gtYO6NEe48d56RG2ofpVP4
rs6VT+Ai+UrHifekoOaTgAnrEFsoe1gtwdJVZ1I/i9kv/oYEUzuqyPRxnCYrbVea5BGlucJF2Zt7
++itldBXsdKX3oOQmu3GjFR1FyYWGaAw6otqrAYQseKs2gE7ZRKIdmZw+YV3LnhJG7FgiNGhu4L8
AkDmBFfxWX7Wq50Ag2dD78JCawHY3X7G6Q28FpyHuFTVJ2eYB8VOkjUMeLbhXfkCVejFwhGAu82m
VWcDUcOEN0Umr/oQATLSsNwSfyEXMB7L0RMgawPF21cZtYF8z22wEFGHfRGQ6Vrp8/Adg84tK28u
YzWtLlWYWAAgx8MfOw3/iODclAqI7X4K3Fd2fnbnQKKsGbsTUB5a9wMS7hTz+iURnJ0sjHtuNAC4
dNtIw7iqN72DfsDI+OWj+k0LplNCuWpScewlk1nu3Tm5vFKfadxoC/oGUs8e0lfOHEkxIqDBBky2
9F4ttEQcO0LWjea3eaMn/VMAbsqGKouariuydhWAR5XWd76mx8cE1pRfH1PyMcqQcmUgRbjNoKj8
HmnK30sr5ldhhZ6bomnfIv5aKRy2V54cM5Z1fNL9rS8666Jq7A66R2QdnACtRdpgXRoujIBiT3bS
UC3U247jGlNE+DcKtWAX0P7g1MvfX0/6Xovk9XTJMEVFpK113RBU3bQU/SqgFmkuBvWUdPK8yLpZ
LXzGHrqHxswjiWrZYr4KZ+tGyUMfR/uqxiCZlqUZFFThzV7np2Zf56YUKDHYc8DYoTk1hmATesqW
aXGS8D5GL8ljkbqZgAS7RZjQAdw2o2brVaNpBYV8i9h6VDDTcGZVkctiBvl/q6zm0KQQHYnmLAUM
ZYraXZ/bg+ftYv0plh6y7mQCNIrFepn4uK8Dx+yB8kryqtTsQUeMDCc3C3XLAhUwOgVl0k+JzPwX
yezvELMbZdD0UDvk5q6I3nTMRUOpwtNeXKR8RwpOOqCJ4GvFbGPS/yxiqhbUmW9M3/eupClZTB3V
ZEukOT3++l+1+XwQqG1bcnykGWkMCtqRTx7G6CWK9AQLys5Izz6tQYpHOoNUDm+/P1/+afn8/fyr
7VTmUpJECc9HW00MkChPNnn9qirnoCRCwIoC4hKCeJRxDV8+6vT3iEVTMp0MRCgqev5a1Bde+abD
jwQE+PvbSd/L/oyOpBuaZpo61Y/x7f8aHTFwqrhuczY7fpRAMBGxCdxTG+4iC5nRsWrVnsfNr4Nk
bd86gFck5oB/c/HGqfPji1D0FQ367hTVr+qrvaQ1QV6l+ADXx9JfSwHEs/itj5L/33O+DqO/Ptij
Zud0chQfZacF24QlH6BxRjfVbgyt+p1gbcq0sWSFaobOT1cT3za5lNeGGx076FLDVI5tEaUQ9FSd
Y+U+Mft+gckuKplbityWukzgd2ANR8tI4MJDFkRbNGekUAfxqYTiBY2iQ5trWkJti/Klom8lY1ML
b4aUPyjp3JPrWd6dGtBmEKcwNLVVxExvrJYfiiWyqZky0giSobBq/l0t8dDTnusy3LfTlzJ8qHTC
k6qYRcbR8GxeGWWEFDREnc9VB50syBA11HF8ulBzbW+8zA/XlCLqI8KQV+FlxgX110QGLkta7Pr4
GKH+lS3Y0zne5DRe3NxO8/PvX27+sDxh9YPPgsetiZI1vs1fTyuKwTFDSQmOY9pMsKhIxEYTeVhW
kAwewov7BrxGf01PoLU1uGl/oGjgW+iCGJqlKBt/yBmCVXMNzxVpJheYScDO7HeArtAx7Xdf7n5R
dxcQPXV30iEmeIHgVs+Jzxlk2sfzfN58YCMIGWbtYtZGXd7awVgL75KT8Sk2C4wMiNGgmwjArSQQ
k3PE/hYyXqeA4cantVQqqCv8YTtTjPLvwepB4a5nWftIZ5+A5vch035YLADadFHhVNEs+fpoqdTK
RW9ShkFA2etQ/HGekmfLt0NcDeE0/mnxkitBZu2gU6u2yfIGucc9tknu41crHnEe4kf7NGwGFNM4
mICNhLOV+QLsqeY3I6vTU+BHCGSmFzN0F0yg9ykMpEcSS5HGsTKRQMaiiBWHoLxsHDfTt/RMVvf7
Z6o/rQyZSAnVB+7nb7CnVmwDX/YT/9hTaknu5AV8/FNwJ2AjrB6Ufb0m8VqMBBnz0FId+wLfLeKt
iRmwQB5UvLVQdlBBOSOGvQ7RM3/OHwf0q4pd/YiYFXGvgxbx7y8t/3A2qbKhmMg+KCa7+aqrFMp1
GGeN6B9Bl5bKQYgdYNiEDelRaNbReA9yypTAqhFaLIDzwwoKwNmJ725JVX/UBKAhZJG/OcEi1W90
oaSf346So2Vxa9Nh+XezqVXWWK3Z+0cNsU4cA0Ic1BZudGrMQwcvxd+avKFBxPf7qCjjZXcVa9Hh
FKk7m5xy30Q8Qk4UJ/E6tMYxY20ek7voQ9Xm+me/a86+AJIrXJpUbe4CnG5fYOd3R9+z9QlB2Itf
bq0Pl/4FRB8y+iO2hybWMb+/oPRDpKwqKlBRZs1kdK4GxqT3VTq64x1NWQXLXyKGuU3bQ0VxLssp
FpNK45wb3ljiPwUJPNaiA6zo44+ro1aMkph8wGUna0dErTlq5Tich/XeDE/GaEpU7Bw/mDyu46aZ
pjGovHH1wK/7/fPHEOB6ehRNJhZXFJ0j/+pC9fvcq1KPr5cRTGFFsDQyfe1Yl8I0J0J+14s3Hvjj
hxsWtzhDbqjm9ULMRFV09E7BDod7pRiC+8ZMNlZuLCRkEhP1korNtKsp9ALykAI6Jw9OBDAMiFEQ
IL+G+MDvI/B9Aagiwi+GxGxoCvvjaggSS66GOkvcY042AEM+2xE7RBC11WR2VxFGNDeG4NvpNj6Q
yN8QLe58Sbx6oOv0CYIrPLAS1plAH97mqglvNbm/ort/pvbqMVeBhaLlfufGMWgfeS0lhz44CeZZ
D3YhuCwyER1w85BCw1or5VPcYpoJJsUhE1RB7HkEGgyG93hjrL+dQlfvdL3qQ3XIOo13UhMoego6
YhHX5a6QLsdEWZfNrnKoqJmH3x/704CT6pFxEghLsjW+1V+BRuLHjtxUPFWpK0x5SOdyINW2lUs3
MsvveS3f9/eTxtPwryfJfFrRGr6LANCuxDQ8RQgtPSoSDp/BbshwKzoUPSVxAHHqjXDqeyNfFTU0
nxW+j3+xjf59tq9QZUi8yDmwt7hxLIQyNNQNEfOOYYjnWDuL44WjoQGTQuDDK1kDuZndumiU6xPl
6jWuBrvTjK4oPN9BIXnEW62z6EKckTZ2jU2pV71ZkFQolDXup4Es1q2plm89/moGokEN6qJlFIqM
ok/i0zSLI2kueM20GYvC+XPhPwaDP9G0ctX3O5M4KMm4Cev7rH+q6E2ZKzd5SmHuVtKr0UtrYt/f
l+O3VWIZY+2D6oOoa4DxrvMysROsuOtN79j1O44b0bSj4U5C6o6EpJPXzfCSeGsUPWT5cuPJ16Nz
9eTrTM2oZSWwdG4dYhQpfc3QYGmAMnQCYQokZaiP9aJHlLNX70pGq6xuNKK/hSFfL2DSiKYMhkbW
9bWnIpAl9K0BXcTcleG5Te2CpIuMNBQWpXxSaUBQ/TD+twCvr8eyL1QVWS5S86u9kXmNNLiW4h21
ap1Yhzp6syiay4sKXKqn3NiJ11nU+LAxS1U0yzCY4DGI/+sQsHxPtNpO9o4Fhl9YCRYYa6wr3Iii
tdfdAsxcx1fXD7sKX6o6E9MgbL3jgERnfRQHMl7tM3RIlICXqZTNqaAb7YWRzfVbDx+/5O8r5uvh
4NgMCRzXmJL/+6VxrA2111ZED8GDAqSwxpsCZ744n+dInScKylDSQ2XC8ZA8kFXoSVVoD8YLDd/X
AU2M7vR/WN8ysBNVob4H+ODq8ClKrTfqgRcKi2xeVIeiO7GwvMRu063sXFRvQ2hDFYg9bZLx/P70
61jqv0fjfx5+dfTkVVxWllF6I3jRUE7Mew+bLN8AnEKovm9vfez4Mdejr4gmy5nNpEvXZUwlCamb
OjmsW/8cF5+NcqFHWGX4urmXpjgpRMvBmOjdQrSNgcO35wLLBc0GdAyFt39nvY5j2fEMbpmowJuI
gaRU+/L7UH4LysaxVP7nGdcQvczr2yJQVGIkdQyTBJYSITKbSITomuALqG9vhqY/reZxz4poDkIR
uuZalHJkek7TEJzQSe5tqkk8z6kXXb+48XU/rRRAIDIAGVmS2D7/jqCmmsKAoQYxMP0yp0TpFlGf
TnuKymorB/QI9W1lkMcbwDrA5ovEYmUrzMT0tWvAG/R0hdJiaSavN/PEn86uv9/sag2bsedmblm5
x7Cfckf85+wCj3lTr++n8dZ1MFOypZsm2NR/R6EVqkIq3NA9cm750aJKllx+7JSbH/UtFB5XE9U1
UTXphVCzvgqFTSAwAyKEPMlHz48+UENjAxiUk0OMfpXoCAn6elAXNaoPzYVoXIlOFUpZ0cGgd8cr
ZV5xIzH+aQn8/UpXH29mjtWLIjGpYF3EeC1ml9K8r5LdCHOWmn1A6+H3RffTaBuGiUyo+JV+Xa85
S+07NzTRYCE0Ne85l9RqnQ0M+/H3B32jn3yN9l9PulpDmlNkilNpwoFSg0FzlTpO2AD16dd1t+7r
Q6znswwIaTDkFGRtLscA2LWK95FlknkpADj2egubMQSEoi0TI5kZnkQDfN16wDcqYSJAMhKDc0zC
ZgbPBcgctedGX3stVE2XVmt2I2STfzrz/h69MbD6604Pk1DKqlAVDl9fAveHQ4kK6biCBMJoP+aq
Q3zRCldOKdtShX0zyJxq1wW0n6sn09q32t7vj12wERCnwA5pfGtTq7GD/fP7+I8r5/p4/vtVr9JL
IzF0l6agcGjldVCcOcBMihrdrTPsum4yzjJkEu59iy0laVeBR652rew5ESOiUo5F1Rc+U7cWET6k
UjqA9jI+bh6cX6SPq28z8GyBviBKXxffv9OQAxdvE81Cw2a4T/uZod5LzlZTdpzYqvNApcRod14N
3RVlAOSjDy76EgbEBmcbePcF2g9t/mo1+rwvwLs32pTiOsVGTMrBnlNWnmIVI4CVAWTCaZdRf6m6
bcQlHnx0AOmqP2BAavfoFafM2GkNBTMEEx1haoFWJ4RWl2wmYqDf5/OnmNmgSj7GywbFxa+78q+1
p8t56WVJRkYVLyJ/0VB3zlrwCUWzDKQXLYTu9KqCTGnlcvX7o7/60tfjrZhf8ytSw7vOVAYni4Ra
SJxDluwzI9jmeHJXuHAIOloj0MKzBidtF6nOutsMLnonSTgP1KOqHHzTxfnrjs6gk6F+bjnL3EPA
ca5zAOEfgbgPVV2kwa30nGF7A7svn5rGU1v7i1ABeOcD7NFZt8phoEYQI6RiNS8KA93jLuXnqPr1
ONOllt3XDdLzKDyBGOn2jdDYgXmKLdzrMuMYgAd1vVttqJ8SOAq9/xmW6zTK70wp7fpxWNxZxKqT
heVKkPcy+OV2VtBCqg6ZfE6HGzv7hyN8rC/rAAkgPSjXiUXXWHXmJQF2WuJC0Bj5Aql/8J9WM2mF
G6WMW8+62t6hknZCqJDGu8LOiUZZMUz+3oLIxgnk90X242hqMoRFfawUS9dsGDI2q3G90jkABojA
oClbUjRJX7fCQmpnLZR2E+A96j63WOHKeGpfL2/yQcUYS7Fwi67SQjVxO8J55lEdcpt2oaWtBeNV
Vo5KM28tW1QwgEkXsghoB4wNvUU1uFfNfa3cifNAgafeyjDooE2gHOXPYEcAwKF9p302GixTDI7p
0PnNE2UHfHucW/rfP4QQhqajCUIdQQJqP/76X+dCEFW92pVYNyTBa9kggO88t+2LKp1T/xhk+gxH
oN9n6ltwSNFSky26dXQJqaVd3SyZ07WRN3AJEpQrCWpjX5ltg+sA17N1iwym6WOg8M/0jM8jDdA1
UR3/uXpe0ilil5kF1l7MSKyNgYTbAsmAdBgoJyHPpwFW68Kb2WMIO/ICs0OvPbs9RNDsT9uAWfQ3
LjJABM2b1oSqj+WBkWxVtH2ALlbC1i0/K1zGMZpLpAejoq8KdksdnnTUL4W1E290uo2qtE6ateJc
wq5G0W5baTtveKLENK2gohdNOgnItpPwJJdvJeSlxKbgmqD1UKe7RqimmvHWawf6LBRhrQHH4xhZ
urVaFDMH4F3j/JEI75FwN/FtOyQaei311O+2CgI+DsFSgw4Bag8dSkh6e5EkeTLQk0wQqXbbPyKI
AlwOkniPohK6KhOrhrDjcDmgUd2hztNW9wSURrOwGnGbPcQVLgz0GTRrbxIV+FA9Y/FNr7tJrePd
PfABiLASGsv4kaKVQde5zYc5VbX5GK/gK7ezhKcCZEvlxLbjozmFeVPNfTjsmCQC+Rx+C257tQGV
FX9GEIXj6+RANZOvApzWfXq6DzhmK1cCRrVuewlEkGgS5I1+F4qgesP8bagSEGzbFNUeqAuzEEnd
EdPRubWdquqsMVcNmhiFNIqmgoLGkKS/mOklj5JZzYBZ2lYgRivSwh6Qr4x5CyYzcHcSvp2d189a
JDIS8yPi7y0Q5cbeuaFZtyX/okf6bHXoROVYbijRQer8XY44q6SNkomrMiTK7FERw5cpR/RaUcOZ
BIcI5QvTIo/LkTAOzvxVsanxXh2uT/ife0xaQ5Nn5En3C5NOTtUGdqBA+9WOIvaUOeQ6qgYdGrqi
gu0l7t6yghOCBZTPsGs1XZPdJ47aTfYdBuQJ2sVOqM8DcMGagbgbzdgxotayB1OQHkPRYM2sStZ2
6Fe4Zj2J2fCFRlWFmYXzmavY4yTILlXA4OxgJthbwjLCBCgxXl15qwCm859iQhlRS+6bQt8XHcUb
BzSu4yPKFd+nWma3Evq5Tn1Hbjhkl1ZAf9VEHqty8a3CUgJFT31sjlNHjJkMVyrXhaHaIma0Ei6m
VIMy0+Wq9Jd+cbaAj2NG+K7jcVFEBSWkNbXh0JkGmrTViLIdbWWizFCvW1dbVjVCO9K7rh3LtLRj
PifAPTE0RptFDt5PRAutwV3EQ7ROpG0nr8BE486dUfnzN4LbYba4zigMIeU/D/18lQ1YtJwzzgYz
QH0gAwdQDNizLMFqWrDX+658J3WRP0m5cW6kkj4NGD+/GS/8dj4ouV0ka3aSIyL9Ij00ZbYPOkQM
5FfOhaHYq9oWCKOAQLCAcrUxrwL2OEI6EWYlypE62Eg1hRsP5TIxNTQA0bcCplCMKwWf2RHPBSlS
J1RVPWsVsZ59WMMCMXefpRuzwEROeKVAMpbcFKiblgEUGRq+3pFQ9hicgdTSv2q8459pzYvaOAsh
3nAkwRpai/7BUC54BUysdAc8BLgpKkux/Ch0yYgMTMpThrVeWmxLBxuykE3K2m0D2G6WiPTDrrDO
GlrocfwmFRWx8FM/6PDJXz0D9JzxMOqCCVI/j9gUquTeuYgnyxoABPHNUlDFRGdP6kZ8ASL31iUG
76p7mO8F6OunE/pjunvpcZCOPfTpOc5keAFCU7Jj5qFy1ALckr3H2joaLYKzXYGpp3Hq/GcTUbgh
z/dGelHRq+5OUfghpfgPwCiUlQLyRrds0+ouy5GYRKA+hg1ei+pKQCSExdcqBqqw2Z2lnkffObip
MmIByZy/KERzLw4APNPYCJojFV9s0UHB4qtbye9cFRbzwCYOMd/MAewHSTovHA86MzIFw1OhHLJC
mccyEljFQcSu3jhYgCuCUSWfE52K66pAq63QnXmJ/iGLpkKPDWYuYSfaqEBbnxXjMNQXh+c0OoLX
DCjuosROu7HMSh1wcD1UyVF48z5BLcwUL1qiFzX+FsdBbhiYXqitG9mfGOUe1O1/UXaeO25jW7d9
IgLM4a9I5VClCiqV/hAVmXPm09/BOufDsWXDwkWjGw272yxR5N5rrzXnmEHIKkOdLX0DWGcZoWcp
iZc4eVdV7FW+4kzffxvL29yKt3QUJTVY1jVRet6bR15Y4H9EemeLqoX8r7DJ4p2XZCZ7hl3ivzRE
fUVupmNVg2My+6J55wLoMsnD+HeBIv1RtU4Vw6SioqVEG+v6UGqlqRqkFYdSSslhIElJ2RjuemD1
YyImA4CTgyNNWbO1/fxbI0hYZYnpi+8kOYKg+/cP87efhQkHeA5FoZl5XVwmdaHFXmW4R8okN32I
0ebHts/equg3rvSH9MSapskyHXjLpAuvyleFUtkF2Qjzwz1StQTtRQd2XgoEO0qImrM3ZYB/6fpO
BvmoaalzXVpaU8U6uSasY/ul+8tKLWc0LnK8EWGz/P+/Eb/+dNrvdSqYCS9rM8E9dv2cniLUAJpP
jABvD9b+VqD+eqWrpprUQcjTfO6DK3aOSFIZVdfUV5JTz6Gqr4Q9vTxkfN3wwKKsWSfRv6NXMhsq
ZP4MwEr58d8f/epsg4EZ2SWHGv4FCoQm/wgaf6nRM2XsAyMP3INnnqkvmc5kl0g6JRLFy7ojjczl
kVw0gnSj23f1JvzfhQGPaDwaVNDT0eeXC6uZm8Wt3EdPCE2X+c5Aa58dkGUudEdZVossm9XzZ+Sw
N7Vbv5+p/rzw1bMopY2vdJ4fP9FL3XWnif2yrnHIiWDGsDPF996DsUAYfK/NyXFY6064GLflO7Sh
jtj2pT4jH+1OX1VrZZi9occ+GHRgH/xNDkQ6eqlxai5ufEfT8/e/Y8Z/f+LpFcKsimzr+pjhZqqv
JUJjHdAe1Mal7JYekYhQ2itxO1irMnpRMTJ5LO1bq7kA5ijGGy1T6W83DSX8xOYQEfepVy3TKJb9
UUgSWPRzTPeYyknrtkHl4NIxNmCQbz0dV/OV/3xmZkeMYRHhyAyjf388FKKc1TgHXjTeAZ9BPFl8
x58CYJQP99S/R9vys3swFBtGkHnp79zLsCGwdW/dp89E+WHjGe/jXX+O3tx9cVC/xQqD85R4D/Jw
eKvbGYei4tRzwoHP/oqjDSvuF5kXqjAJ4FI8fYFd6DCzgM+jQpyZn/qj+9it4ZWdAtzzyV5dj6fq
vngtHvNn3FL42lrY+mrpyOeUhNDOsWh/CHPsQzg6iCj05Jn+lL73D1EA4L148nbVE7br8oKnury0
B0IB9uWzBHgUlHfy2FJ/EByvYpGbkQ15/+8n6vdl6L83V2MAqasYof/A7TSBxIhfiaxDaK400XFr
CMcLIVp16GmVGy26v3+Tv1zsas1LmljKpKS2DsV4p0n3gChmUbTVg52fn0ROtqL4odwkd/y+t/33
E7KvsdVwQmfQ+vvjM1ZsR10kYpDa9A6JHQTW4KhZievhjiMXjoWKxNE+tT//fWP/uqpN++l/r3s9
yFFqIzY57FgH3ThnKsBQJPTNKkEUTYhH5q3FbO8BZYv3AceC+igAilXONfae8ZbM5W+LBr047O0T
alK2rl4gIWm9PvTU8lBjMfT3IZ3IWvtSQWxpKrWzh2o8XKq1b0sjas61BjLUU9bZ6sYN+b3Z/58v
QrN0QJdMgfH5XHew6M0qsV7iQi0XRprN2gA3KLV56JHOZBIuFs+VkRTT4Tkw9yGGEh8VUBG8u8Wm
v1V9/Swa1wspMy2ZmfA0ZNKv9pyu0IIm7yLl4MeLbpi1gCKFRQjtk7wsohhJIATl0TvszdCcTfJr
zR15MyKu0dE2mwVy6VKx88R2e2eMEFavOm9VA0GvOH2DKbCLn3M66gLNXEjlsoRV3K17y/HHVdYT
C//S1u9q+BxmcBnvdaBh3kKWbTpzFnojyN4PsmqX36XBmQ4JwoL04wDSvjnljPrP6D0lwjPxCJiO
pXBadkqgY/Aqhoe0puW3Ar1S4RZAEJ/e+BZ/VC//unFXe6YiBa7BFwO+bA6133vLd/kasN4W9zHD
ykmr4PjgEcj1qH7ifQpoItmROmYPgpjcDP3emKNMJ0X9km7Luf5Im4m4+Rk5F4PzE4q9rC/9lyfN
2j172rv4gmHzJdybnJe2+Rf+GDAhdKHqaFZ/keDEyPmFbElwol+31ivlby8OjwgiZEM0CS+8Wjoa
mC96qhbRnVvW+KeeBu53WsItQNedHol5LWH4ChtD2WVaS8sO/9nwOZiO3j+1/Uc2EhcyfGjx0hAx
YRvg+Myz0r/h21BJaQyU09ivTZ4eE70wgbDSez91s5KtcUvl81NU//GloU4XlZ8Z/nWFFQhyYkV1
AFiSyIH7dk3+20u7RVl0YEAD4VWfPImYV9ODhSWX7oVD4sRKW8uQD14Bb/17JfiRMP3rx7l6htrA
E+JIGpKd+E0v0IeS8SZ/Y2Mdp0Bs763/wBBufQgf/qfvLvvH/NX/hKpZnocH7bX5hsD8MLy198Y7
8rzyXX7Vn+TX8VCchQtpamdNY4YGDNb4Dl6h8AevtBrdj+GpPgav6dd0fD8Fn+bZAk39hurmwXwi
DuuNcPsjZjdO6wXghH9/XmQSfynbjP/d/+vVxvR9rdQjPd5JkpN812fvjW7uOXsp3qd/pwKBL/Hd
nlmJP7yT+EDR4l+yd2KQLwq3gbgz89s/Cy/yc3unfjXH9t4zyHkSn9VTgh3iLf1s7y2wn4jP6bGm
pFTPEkzArwbgVJp8HOPI+niRX9P39N38lIwZ9Y2cz6SH+CVFZjuzXvJ33OiL6tx8yBgoHP+NZgbx
a8TqRJ/jG1bH1+6uezTfyc58p+HW3Skn64RbsHuUTu55fBOf3AnNLr9DMkEFAkgBx6v43mdE9PiX
9Kv84neHG6Xo33b2yV/FSIFJI7SY33f2skhEqcQCtKuSecpHjuZJaoP6FeMb4rGfIdnVAyvj/qHq
VRH6GD961l9OKEXWRlmR9wyQ07nyYUCesJbAKB/qRxkUV/PZkqBROof8Yr43CDGc0Zyrh5vF/1+e
ot9+iqmW++WnCDpZzYdySJ/MY7gjwWyKKZh9FQ6YEcIMQALceGx/H5v/bNgIdMGwyRQNgCGvDsOu
TrNIsrr0qXZk+8J0waFc+kFL/PtC+q0LXX2Rfhz0tCXiep+kB5UQ1Jrsi7aFp1lVTqeB3+gUet8k
0Jj6bGxgOWBhL59cWosJaNu0g2bOLqJid3K//JwsDgNsJT0qBQqAcRHMx4q4wfhcwP/sulkUYp4Y
js34mLNNcQKcpwNzBxlbbAvBpdbX7UCdr4k0pICB+kf6SMtCa5YNqA33uS42Hd08tbsfBR7z7jgi
uDGIEjcFedtbHQjpveCr9xkGiDJ5K/TLv+/WlXj6/74WCzsC5ipMeFd3S07H3vQEvhZ1H67PnMF4
Ep7MdbqVSJwAhBHb6g0p7PQnXj/+eHFoEHDihJJ1VUCGWlJlg5gnuxgIELC3qM1spViaJn6tbsBe
BdG9XN74mH95KKbmGFICc7LtXnsdyrqX27KKE54+Bq24Yhl7gHiZomD+faUfG8fVx1PhH+korjQJ
jdfVcy6HRpJGsVsdVBkVxnOfXDTxWwvofaKUyZdtYvf1koo5N7+QBejVms6cIPUzlTC0lIAQAdJr
PeWcKV+dOgeQPFMDTHjAZIZojjMoF0JnkLHxEQISlotKp8XP36XVz/MqB04c0CZ/7hkI/fuD/UdW
efXJ+MIQoVg/M8mfM8ovK0YmGLTM+yLdAS6xRXvKFRRmIIdmzEHhl2l3DUAreED8U1pAdrqnmnUs
ZmCExXqH6AAjeIeaibSt2tkyG4EaM7GQzGX0oIHLlRbNqVxLC3MpLfSB5Sh6AJ22mH4he6NsXk54
IXmjfYCIStcpnRUikc7goY+A6X5+BvB9s8vdE6pbUHYIosB9pCsSAWxjXwFpsfYAtB3paO3psw+E
cjVTcFYHMwZB+jy574E+1PNhMRKpMxE32nl6IqHFoSnOWtUtakgc+bwkfmcAmj39OtL6H0QMVTwt
ixE4CQdr/o75i9Scn3+f0BUY8WYKiBg2vvWw7g/hNgQxT5TIzt/S1OY1m7AW4TEgWwVx1CEk2aza
hsB0bnyHvytnf952bWqNkaRhmArgtt8XfSFG3FFpfYa96RgjpHDLL5qjTbdUwPwI3TNdQpTaffH8
7+v+5ZVH8Q58ntMxGHr16rJVafZ+ivZ/2luZDlTjZSie9WA+inulArZT3ljVrsx3//mcdHi4pG6A
IL5WDlXlEOvwbeNd9h28CR/Nm/+qfqvf5FHIp/5xeKZMGUgnp37x3/pv8+x+MNopeR/fktfmcfya
KhNUPsInPZLw1lo0FaTX75HFUquyEqFiMK92XtYOz2jcJNlZxpKhsfVRkW514YehdfE23PXfA5Fo
g6M9/ftLkP7y5U9rPAp91kCGBFffwpgbmebHLPXKYzZ7AlW9HJfdwmeJF251Fv/yEen/E9uC+Ui1
WOR/f8761HV9JFHxjsmRLB9NzlcaM1yd2MLM/zbqDUZDT/3SyCMektwW9bVV3XgG/mMn++U+T2o5
HZgumA2VdtSfrA3dDfBf1gm5YNN65e5hUM4u25JY5nkz+4yIt25mR9M+bTUYSMojEDUWMoPSpwPx
Ysz2d3fvT0+4ru0JQDT9ncyxzENpIl0R/cXsnaAfKOHNPtukHEdjJ7zDKz1bQzqxSeSbHSbwCrEP
dv+gOjkriXwWCaMYwREhjtzkMxaGcCXvREeZy0578NiRfBjTbEsDldFng8zuVhl2dQqdbgrkCkSq
Gi16hjPTN/fLIi4jSMN10qRPIt7i7M3cGDMAnl90D93HGtoQ19XWtx68qyfvj4te7Ykjfqy0qIXx
XnocPzxiWU+gbRpSSxes5dVAH3M2AJcjHk1b9PFCqOY6tdNu+IbhUj4l+Vb9TjVyLGehsSL+Qfyu
oDNBKfXn1pkNNf8M6YP1ZNIK7YyXqYXx/CKCEvskUTdbwknrDTv8Ftfpu7IN+EIfhPNAuNnGmP7v
8nV8qM7uqn9ocniiOpi0eJM8jeS2+jZyQ1cCpeO0wrwGPSqS3sI6P9deg0VMuhC/76GZEOZy6Sjf
7Zu6Cz68cGYiywMI1H5Bg+Mcuoxhn8q7DnbbkcMi3B3Hfcke6elXcNGPtyqs627hH/f7qjUq+5jo
c8mQkIraVnFWvX0TbdyNbl8S+DdgV8VyPQQ7xZ3n+b3yld444Vy3Zn+uT3OALiE+X0A8VyucmUVJ
6Hoyhr8DbaxqbzK80Gby2SR5fWPdaCJhZ/xLdcdywxtOR9Y0WOF+f6iNvq8tXYibfcupW02WZUlY
a97DFO5smSaESVuid1KLOEJ646EG7icn4kQEPTmYs9YDjaghQhr4MlplOSByKj4DlVgtZepHZZKt
xwEJ3ere6HGsJwSaNjlwqmqpVDIcGsTYo2FnkwTkITM6p0DA1yfZ1h1aB3Vf0ms7jU4tPhkG3uvG
aFZqAAhQK22tIGpIpFCBwt+SZWq1xbaU9HnRWnYtE3ASvZU7HdZOEFAXxAqSajJXgznvgQledqwc
kywf1FyjNG7lqLSFFONT9hkVHyNZS0O68iQAORuZP89rTScZAtTvCDhc2GzVSOYAOXB+m2LFw7A5
kIqpN0ulPuvQtNwOnbHx1ahEbXlcSNlE2WdQcR1dtKkvD1XJGANFiF4Gq8LD35/dx2g/qkhdGcmU
+S0StdAi8fkKQhBsGpJAtFAi8RwliXfYPmArwOwpSncW9eidMCQWlCHuyIBMwjUa4FRNyZ3WvBXo
ZCePIeLvswY2NGlBWroShZdKllaGEaFMIsldKJyqR5gVdJcaMaqydYX6oaSt2hVfRbYUPH81SoLd
ajQyRpZyCWycK6901pUaZYQwgGCdGG3hua8YiGEhU7rHHhZf811ivhHbu8b7qI1FK1t2KBxLHf2I
jnN8yoStH/1Qm7kgzTx/kStO2BULIUWGlq2q3rIF8w0o00xz600pE2XUnbTgqS5OQNbrcpfQ0K1E
SqM2XI/ivcowySdIvqlJgEylZeHGS5NZejqgHo6QZBrdwtPbhe4r5FYQeehpsJLrFF3Ept+1HEjj
jsMU8hDEJWQzJW99yKBirO3KRTbmLwokWXJYbd2WPipymphoQT/sHLk61S69ILd0jKq1A11YKlBL
45UXJjhBCKWRwrXsr7vopI9zQ6ovIRmBQqk5kYd7JbSIDSFgOH2zzL1ZvsrancRrT9OTsAdvL1uk
bkUPk1RN7HDYmMLSEKxTjWbGs43hS81qh1xCA6mZuhplATwrMDQXOWGYExbFCkqLvw5PYvMVo1VH
CBkkh6r37uEb8B0N0klI/PkEr5xe6KawloqOyVpg666YoYVLTzzPVFpYFRkusRjNgv5d5X0owcId
et6WLjsE1anTWamKbUKmSs+HdiKwLMaq77fSORrmTexA1EMBG1uzwVwgZYpAt9/lx1FzWms3kG3/
AqVlYApfYPNzkJbU7cbji6vRFTlt6YwKLw8SH0cdnLqbkvUgs0JJTU6GsEDXB6+nXHgJ2Vp2Xm9C
2YGJUNZ2KTrdHvdH+chrAoIythadOW9BztLFwLjrWMKiWI2PyHURWCoKdm+bdE/Lf1NBIMJ66ulv
doz8/ewpjE+CXDk1911kTC0g+jWadTdewumM2qVOHqb7qH0zddiNcb+tO3yEybnK1y6CoF6cILi8
D+iY2vFRruhRwA3nKJfEDrAJ29dAKLa7QAKyDGjUVLaxe6e5i84HxdesG6RiCtqmViKLPaV9nOvr
MIl2bmgyQlqhmJi19BoV/aKzCLZkOBGx0p2p/4hC3hnyl0KUhE/uXZF/G2pB72DNiqHmD32JuiUm
pJbtuuyBqj203ikpVFttlXlZZovQ+hx1wnksZSclF8/qHH0gTj5O0WrS9vGMrdxCGnc5o9B1DJNl
Qq6b31R3umnTNTxaKG7H9tCn+DwGuDxYfGqRr511vGxnKq3hyrdzXiiFbW705YObtWtJ0tgqyOUU
L1Fi2UYC0ZP/MswS28y3TfkmBKT59unBTHMYPDhIS39Z9p0NwWDOuGAhGPsmOY2D4eg5cYX8j696
RPhOc05b5OEEIefZoioODXWOzFoalCNs3lbU1gm6n7xTF2PU3fncSPpvM1d2FwUbnzXG8y5YxQaq
spZsk5lSwHNtT3ECWNbdpiptKJSxlYHyseMk6/VQkXhQocMV7gpF+azRyMDhVphoZzw6YZ31PFJn
Zaj5BvfTH2rHDXZ1s2tVkHDji2esdus+K2x6CHM/NxHR9tusUlDdPvLAUEy8iOmrHrwP0UUznRzt
uT4+1sKJBqmhswrAYUxPA9yiCnJyA3FxoiX260DwSGJlGQ8Fx+ifBXVh+JmjezoC+prN5Ywrazb2
d4FCNla87gYqNjAPBpWcCxnRIzKO1CV1oCkogQwAD0D3ZhGEpzE9d8VKzncaYVHqiQMlTy+NI1Yj
pdrJ9Kb1AT8X2ZJReND5I3F4qCBzVZIP87XA02XBWpWkS5x9KcNz8Vk2yqywNr326omS436a6S6k
Wk2Ss67tR31ceWbuiKo600Vt0XGjNSZTbmQtSmnn0V2hj6i5/l02rFpVXsklb25NR8PtlgbRiKlE
E6gqF74JjDR87eJzl+yn3w+6dV2SedhAnS3VByhttuoCW8cuZLEhaGG60SptQ9yQmM51hZaNxPSC
AEfWQgPRwmPT8csHhdtd9kSyivRCTXPRtyfhIlEkGco+4gXBXs8WIO1lY1m5JCWN9SyHutkJxyEi
6+jgKpdSICsSScSozwKznFMa5QUsq3XRfVQ023VTPLrDXZ5WdpQua/9ELxmnCylN4rJQ73qx3Jve
pemm1G86usAx45Pa8Ji4hES4djF8SP43jvAZhUvH3tk264LkdomyqAOL2cvn2BKdzAhe6MQoxULs
gqUxttuyptPGUU5aqGu69nZU3UksAGULERLLTsB4drD8WZTJT621sARgLa8ipV2qPw4kxbgET1dk
BIYfPtquoVlnI/uZruxFcg/8bjHVdwj27FZ6jNAmtsxjWspIvfmW2DjQBTOHVB46jdHrSNIXcTQ1
+xkmZKeqzyNJgWRcxhJbERQJ/5ubqeQPCbIi43msxl2dHEYdrKvUzeKKIwvSZb1rYbGKAOgjNLeq
I1b7SDF3jXlXU/l2LWI3IM4aWTYIFSJUi9PW4Fb3YUa8N6nNUgIRF023V0KDz2Ymw1Kj9Y9mKK+s
buUrW4FlLQ6/cnxkrboRvMQpZePkpqg7ZWoOg+B4471uSscTgZtR37Cc5yVONVLPS4O+csTxNk52
Q0WYkmU9KbG6MhkMagpcVXndCsNHXXlzqx/fQqteVSXNQo5tEVBqekt2kqMShw7bRCc1EWZt/iHp
R4Uxdjm+RzW7geI5nXtxe5pZqugI1I5N5KFtmo5by1IYnFQbVmlSrwT9PIi+U1OcJyIU7+DHVJW6
CLir5gCX51EMyeBOJbtqsMpqR8MFNBt4GzF7L8SAMOk3yXpK6jN4EVWbU4fsPFzMORt8ZehztDCQ
KcmOLiDEE6qWoL6J8hbzGNQL1rdhGxh3cSYeOgGgr5WuO6vt7dxFtZYka1X8rrsv6kSdQ0JpHGvD
1qlaDLYc3ag5nJpzeTLZt+m9jsCa3ReMelV+Bsb3QIDfMLxISnWoEib5fvIqN9Br+wjYEm3LYNXw
J5XBocPZMTluAzApQvOe18rMtfJHXybG25sVPr+j6cj3Tafj8FQ3ylzrmJmnT3l4HysLQosYMcON
VZBtC4yN0q803+nGZw6/SFReUhHVWL8wq1Uk0FeQNrlFckEi8vY+TAucL5tAWtK5FbTzOn/TGlYP
g8WaiDh/zD5j5jFazImr+YpY9A1xP7DPBEG+EoJNNT1q4cEwURgfJbyxsunDEkkfQzN6UZLSCZnb
dvRZMQF4vN3w6WLl2e01p56g0lV4P1YLQGw/T39uvBW87qq7EzLQ7qq4DUR5aaVnk0KNy8fjczXs
EPMn8kPcJ3PPO1RUykVefsJWWmThzqg+BLe1RfNrlmp7se+cEpZzenbNr0j5GtyVLt4nej7XvNQu
m0sCsDQzp/2AaIC+WIQSpj6534+M/rMIGGC7FCKKMaNbt9N35J2B69pMmaalI9E3mc8GnCv3Yt2Q
GnSXE8KtWCu/BRWcjnYiXIyCoGSl2+eoCD0Bf0Y1jxWR855mhzQ66+Bbl5+TSVem3U2LaMA0TBDV
mY8RRVAgBZFnKi8y2d95Ed6u8FTVrHYpg4inSr9YojfrQOVVuG2mnVBTSNLFJFGr7wXNHJ84nwpc
cW+X0XEYRyyQ5M4giKmsVRyf8j46ZF3x3D6LKnn0jAgkCeOqdEf9EbVnqSXwXtHsgRJFMzAZcgHu
ERqZYib6Bw1OWMNU7RhmH7JKedJESGk0qni7ounTVsquIRicl8bz2YPhwkeLetjECVatll+M0CLk
Hwpaj6nWCWqYs13hABn32oxkkHHptcjw5WcIE7Ou+XZV1y4VSoj0VZU5hNXU5xQJormoRxQ7hgjB
jXrQIEunA0RfZLe6Z1Nb9pc25qSkJSbK4lGcqAnIjH5vbih6Vo5SQduW56FeWDOBUNOIlqJ01Gff
6DtutYn/7N1qNG4nkJ9OQhcX//16olb4VqrW2RPDwF3PX/vmoMDZp9/GgehBnN0SZf45HeCCskpQ
nMb8Ea/v7xesIKMpuc4FjZm7IfXGeYVAOo/tG13IP5tEaNInRoqMcAU78VXnUxij3OuyJnsaF6ND
xgANWoQLDiPAWz1W+Y9vzEDxTOOLvrM+gXd+/0Cp2SqjGXOlnOAjY5EiVPqo55OeNSIh5MbH+tvF
cHEC8gOpwaxjuru/NHTFQGZsnXCxM9kGb3yy2fpFWAqbcnO8caXpe/j9QcR1qas6GFqd4ZF51cU1
Qk0YSGTNnpIZzVfjLNvBinqIAJHUIaMoUjFNzdOH2r5x4b9M9CmXJnUd4Dzaez+DjV8+oiznI92L
FEhatXLFTZBxxDvj1EFHuxNx8xlStNTKVWZSbadrhZ5FQECLHlVrMC5OYOHXJMzZXeRAR3QOonqw
6oJv0Y/taKI1L60xnMlAY7wWfCqZd2pB648JjEqeR/b0UkXiTDEfBYNSs3/p1E8g4mpJ34m2IfEq
qhEvxoDGuSIjd30K6paxGso9IhkGQn9FZTWif4lz3CnN2kjuhG7j5ivKlX9/Pcqfr5Gh88TpxK1N
YZfa1dfT8o2JKumnByV8Zg5bAnt61JXjUF1UWJIFAQHeo1tdzPw5CXQHZrTg0hnV7pNwDqghz5eC
9GxER109aJwuENT6X2EJd5vU1qJ5FLSOtsOLwRrckC5ulXddSErHM9SJWew9Jv1XmD3f+ER/ebT5
RKZoSIQGEax09cYOUcgjZxaImKullCz6hNOI9F6Uz3L1HMh7T9qL2nZQt2F+rPVVI6+yeEMohiQ/
h82X5C86Il7yS21hY7p3US0lySXUXiPlPqpfhv5rKPqJgdXFN57Xv7W/GbSJKKBFIt2gb/3+SlY+
ppJEq9MnBuXzO29O4oWHNPjzxu252himLvtE0NQY52J1AKf2+2Vojeh1pWbRbixM25RJxzakD3mQ
7bTVTiGSFUpcwl5IIJhgg9qlEfq5ScnN9kWAubfURX1udYeyeJQ0kiD8YRWBjMjHwM687kTiaTAm
355qzPQ2XI7tGtT2UhIFGAz0eus3VzdvjA1/VpBfVpj/zg1MIETgWtjprm5cJLiDmg1GtReH6iA3
4XuKdq/MinmIdH6YmrSJAmeBxmZY4a6UqaFoQqni0U/vOG+gG7GWBb3FqKhXndLxTpLV3HK2M4ae
BISdJT4K5GZXY7Hs8FrSmdPbvcnZLmnUuS+/CsOABTW0E04/Mt5qBOwWvRCUcmq+CIGiUqtzvh2k
Rc2emEJfkRJHIGBYiD+MDUJHaXigiCiaV2pdM5gJ1cKMc6R0dEmgENNWdpT2STPP8ShcmkBYeZ2/
0rx8LiP/LGLZUYu1FpZ0eFEcUICNqbizvH6mNTsr+sgGvEueaVO22Eoi274YknxhXmTxXZFviHSu
h8X/+SrwbuGswlqt/ARr/rLmuk2sxADFJrlWvlbt0MGxbTMCIC7Jcv79ICOA/X1n+eNiV3uY7Ivx
qA/Mq4S70F3mPs3hRzfdeiZ99CWlYe74xHivEnkuojuJNmqFOGTMZkMyH9J7bon3UgqzLLwTra1W
zrNx1VoPubHiP+l3hO60T8wWI96JlXauceOA5JWZFbxNMeBvQfQyMvrVtwTajwu5/LCsGW0g9DZb
+r6PYrdKGCp9G+FzN+IeftA3dFvTlRWuOOCHnKNMx3XyGrVAs6hVClPHlHdCgH1mE9TzmAOj95yP
lyR7zbQPpXXU+3FFSHuaOcFXHdoScStvcf1u0mObMZv8ohiHp6GTz15tiuDAaWI9FfvZIviK2dWM
HZAIRdu74kJ4GFfUqwMq22DTqVTkmDOdoLEtmtFzrFaiewcG2nYX4bvorbA6at1JocHVb83gwXQ3
8UBLgQAf0HUdvv2KfsCkTst2RI6PtECswZ5bm+geJXv3MFTrsbAtotISHm2VRcBi0xcQiu3ydq8J
X3641YdVLp/kcC3FF6a42ke+S3fRt/JU+quyW+svlfiZjxu94rS50oy556CR7YVyRns5DZfyYRS/
TN+affbh0pK3yhrW+y7jHDRvGQLdlDSJ0w7yx4Lzv6f8R6r5y1MeGGFgNUEDhXlyU8TKU2AMjKNF
TKxe/twuFLWitg+XbfWsCegXCCN7jRuw+YsoYxy2aVjZTRD6sT1W58QwFyan2qpk+x04MRDWkjTm
vA4eMyPmx0+cEB1iJEKlRZJMLz4QlccgLxdu/9phA44yUqYkVpq+WbIvvlZgwXwW6rgpZmbw5lkL
ZNe4BxdDSBZZe2zuTeF9OtFFrY+5TRIQK9PPD5CRDsWwQUhnfev6py5+0n8dxnLepCSGBulrqjd4
UTtbp+liYQkXKKJSIfsatBaHHrPrpnHaSvpqsmau+wajJHyw0rAu4LIZL64yb+jdrBr/pEhYfRm4
BPK3PhYEeGgspeNrWRkOQbp2a7hPWsmAoAveFdrZoMiWhZ8+xVgT0vpm/sRfNkRmwJMzh+IU7ceV
6iSXq1Esddasai485uvJ+udtvRm5zQtyeRY39t+/Llr45ihNJ5ypfrVojVZQmJ4oYwerl0PGlHWO
oombic3y3+ujNp24rp9SXTM1zIzUcBCgft/omyZEUxsiTfZUUHHCpRwNx82XyGg8gtST6uJxNJSZ
W2nWcxGQV1VrAPBJNrpHCEUs1YZWUpcSx1RdYGCg86JP2D0bRbgc5C+PJG5N421F6M4UivogoRPx
wNRy68n3YXREDTEYimN1x0Bcqul3XRSzGtJ7tMm7Peno7jjMuuIYSzEWb0YZJADG/WXkjvDiugzG
WwLqulu4Xe2qOPzZMyaIHkHpRBojZ7m6Ke4wakNtBkc9hoqPkNcT1wiqjWoe0jK8xLsmWqfxU0m9
wmgnXyA/EjQgSmSqIhUZibsWqHMeYxFq5VyMFl61xiAzpkspdWQGrN0iHJYSbzGwlep53JPX1bx5
9+mmF2iDPmFpomygNtqWk59vHygrDBrB/b+/ejwgf/vuOfuDKJdRz/2QfH5ZoSqpbKwiUYOjby7T
/GnLGzTkWLxnJLeLCFK0eUlKIM1zcR7gD0T1SMIl7jc2qtF8NgFDqQ+wmemF7EOkp3AUILWpi/yJ
yYP/GY3zIVrhQvKiFW4OFzSF6jD6odspkcdDMHZm59YmYcZI5rzKrZ2XSDGn0eJrwUAmXEfDJXTv
hnRZGNsiXTJVCav9ED0G4j4oPiNjW+HSMQDTHaLsUHyP7sYojmnxNMSPLWSl+kG0DoNBr3qb4e0v
93q01l2MI48DkZ/WoTeWirtXDTr4c9k9JDmhZXde9uW69z5dRZ3/a6sg4hbm/f8j7Lx248aiLPpF
BJjDK2PlUilLL4Qsycw5Ffn1s+jBYGy1YcFAt90tV2C4vOecvddmlyfsCmnbjxDMH1vZNdhTMY+j
60tKBGF4pAI9W4xeE5u9I/17lER9e4zQayxbfrDT9n3EzgPW0XZoaLKh2mbC4lBVbqnWEh7ZYAsQ
KCNDAviVuPNnd5Q5oCXTa3ccfPQc9Z4HsFVuusGdSybFzoJKXPCm23C3drjsq+T2L6XqzWgFzFMp
c4hvOaCDsmNaSs4858DoA6EPCHhRmqNZBqF0DPtDHD6EsHUsOrRedUrfu3xnJQ9scKeZcEyhOo/9
ptW9wvBDacsbquSpGNsGeTBdm+Ycmu56ZXRuA2YQZ63EtskZJHxonkiG02RXkbekWM4ohe1e9thR
qOhBn9brBuIH0pViU8XPJYW1crGS26IIZAQZyqGd992bmm0qhpMKE7nN1fCy/NIKt4bABxNjR2W/
GB4TwaOvhyhhZX62ePXFjXTdq/UNzzNlXENOgB8K7bZEFxA7cutfLVvFuP0zLvxQA/diLyjrPuST
Je4pRnIo0cZOVDcRsYH6Wc7uteQG9mHO2LV6KOSNglr4nnF9zIhZ3DIcNcwtqVM9uhzlDhMWW38v
qrYFc7p0X5Vb60UBZ0P8mbXRrENZ+wIK5tQVXxW6kU5icDW4c/cmy8dE2mjgWPJNeD2WRLuVXize
iExNMHVQGe+r2M9gNIa8qq0qGxg+mIvhi0iE3TZbF1+dlJyq/NiiHwY537pa5KwzHxq9YvsUqVtd
DdjkUnQTMGoIt2K1E6/v8KhLNnCx3xEOCcBDdYaKVO7t0gXjffkxo5BD58ZDerqR1M2VBjmqOJ5G
kreYvqJskxi1awUAxNMJqq0c7Um8OqK0j6JdNm462h1qMKknlaWt2jD+5Soek7OYvlNyS8JeZCJR
PuvxZuDTzv2r1D0l8nPPRDy/ZxjfFe9zQ9fk1tIDAX9l/GORb5RoL2PDNDe5eLJg470t3X5Uz9CF
JCaJQr9XJy/Gq6ejq/P5eNLkh/T9svtyOPXjjSI4A5EMXaDSXm98XspayyMnBoZ5ayacSocd78ye
Utrr0QaW5lz71vQzs7zYCJgF+0LiIxTCbalraxkhs31Hw0Ut1dr8kNQ/cU67fF2xGqotC+NL0L0X
E1vj11i6qM2mtG4SzWEeoF29pQgaxVGnfSxfppYlahe2m068qSg4F6T+Bz13UO9MJk7cF6N+FMvz
LB8G1l4md8k2xBysESC8g7YYEUdXnubiZZHureIjU70Iybvq85u4DOJbZkiqw+uKWDEgQCnMnpwZ
XhFLRuJZlpsmfvbAWkOoj1a5XbbH9CdOXk5M8uLSxskQw3eePAQhMUqIn7C5h/VLM9/l8i5nrora
AVQq0+6IJhCD8Ah8CR0uMTExPYnrOK1l7tJzW+rVJanur/pLKcLI4WEOl6654yLqdIe3yxSfA2ki
tLCcUHeGaFtlpwjWhsnM058/YPzopLl2rpTt8MIw8UBQaQlPhvEMl5vnqsFaK7qRHsBVMQklVk9C
fy6y+0I/DooryUeUU5nuTZM/tieQSeyry+QYpg+RGdpCss2QGrQ6qW/tMWwvieJhYo0wVPFdvDa+
TLIT9nuJEE7rMgkvTXkcZobD/ZMspbbRHOL2ABYqVo5NdGrCbSO6TeGLqPx7j9+UjPQYcKhOpHua
dCx6r2QRm71G8JXJNTdsasSK2EvMYujECKH0FQBgaEdYwkj8fh+JD07Wu9vUAmUkEPOMrGkKX2SG
SsUl36nz4yAeBuMsxFurYSfPxizeknLg9sJdon0aOrM1kI+aWfPMfiW6j1PzWMmHvru9EnTETcom
nTEFGBvjzbSOkYiJJPIEw21Gh5OMZSQR3TgPwJAhQqWcEyH1SH6d7pd4x2iIBdBS7iQIVuF9uDIA
7/rxXBjHvLlNcEJcDNq7BfMhr7OCKTxzLa27owTm0EYu/FlyE54sXCm5Xc+2HO4snMXhqU2OBapF
BJjZTuGW6oM03daIT4gs/ogUxGbUxDsB2n/p9gixWcGjVzX0pfiiIWLZavGzUewkmi3zAJRwX1g/
lM4n8pYZq4EWiydzaPO5qtoOn0AIKW+DbNfwkyHdkdXkx/l+nDy2MUPtXUPsW98Y4L/aX39tPI21
0aqyHQMG+6XPSh+un0dBLQGMwEh6Pqcf909YKRJnm9+sgvBoy4QoyE8iwnpypm3O+jet3l9pb18L
gt8/wpcRTd/qizSEfATNvrqvCHZs8ab2Xpj/eqEzb74pdL66Kf7zjb9stRelrPprpZcMaOr79B4v
hZP6SJoMLzlghnFXCwv5ybQ5TX98bJ19uhV8jLV7noh2HfTH9PLtNOdv2//fD8EXibGkTlUlX5GN
VehgqIT6YQ+RbgJ5odeO+rzIO7iM9I2/LTz+1t21GELQmdZA02rml2qsnpaMbJsO4+RRDQA525o3
Oqwm9nfZqb9ky3+eZoyoioIhRKPAox37Z4lTl2mtqolJKpuqg+fjHq4iX5JAeMiXdoh4NHkVAw9B
fk3Ql1AObetEvS+fmNTY1KI5rgsj+5RhMeTFhBKYgTvF2aqJaaoF4her8uz8u2D5m+sC04eIRpuU
D5mZ3pcTc1XajAnFslwaAjwPFaSunRTva5ZcEU0lm1QVHI9+kUkjJlywLCg5kK/pu049Wh8SRJNy
fJksl3xtYHTsX34ApBuVB6lDsvQgKGdiZcx5h4q9hA0fLO3dNJxppeBDbq67dngc8e9L6d012apT
AGsJ60e2rzX6qvc9NUL/QyPq5F1yshjGjQ0iDkkQ4eRvIiYt9miUHx2xnm5rLx4dn9B+0wF3sYw3
FITXTbtLFJdZbJ6elIkQe/qI6JPUDfPwUEFKvGkvKLSLcxn5DZqg0M1Mf20guh1SBoSEOoY4npfs
ZPzkemAs9e/D/9VbzK3KsdeZBBpIimSGqn9eMnndFXI+pGCfIdAoGUpio71upPku6ivStOg+jq80
BCQNnre2WfjkZnP1SxZwRb0fMmohnnIV7T9tgENMUvy/P9//kmW/XtOyygxPt+Bhq18/ILDGLIu1
JDzk6aHoiq2ea1QUkB+H4T6sJa8NBX/d9OfDj6UUtk05neoCB1/auXIVbdpWsmHM0CF/lMwHwI17
8nR9Sc8tp+FyVyklp0kPjKLaXa867VShCRYxo0x912EJCtqdkqg804Bni/m5zIUAdVZT9XtBorJS
w3dyZ+1ayQ4CIZQoHJ2JrmzcX/0xMtHw5q5VS/s5gvDBKBYxj0Ds7LEt3pELNegFcF45wnLKpsPV
SG/jgt6/qDmRNrh5T5c/pfeaPiMh11IitbPMaagf+6T0clS/IgMHmqoRJGXrGtuVGd1kuddo0Y2a
Id0WOyR/7FVr9qGTaNgVnadYD6jtYYqiNomBS2do7lAr3COWaj+qBvGzg9i9/ZGklGdey8LYblMe
qb1HNHoZdIiiZFdcrmTE0tlENiXX91WIanBCmvzYM0e7vqoIR3I20TrcIQh7YXSakJ22aLLq6Bxe
++1cmFtBG3dEbuwsVI9XR0v6zdwxQxnqfJexV1NqmGzm5BZpeiNmsmcaZ1OTt8UoPxmlG1KCS1q7
bdlpSWimJ7Ac5jq2IoUCynyHhM8cg5J9Kkshyh4/TT7rUAw45jNSEcz0VKmVMynsBmlXAEaY6Pq0
YuEnZXOa++kWfpwt9cOtkCz3NbuLUcy8tRSc/ULRNjqqPhwbSpe4y6wcFKvGkDTdKVm+kRAAh+ZD
2JwjjBVLR987+ZZYpq47hn/cE1/dclquNnOlWLAopQOjDcy0Vz8T2FtS33nRD6v1hPcCKgFXwA2k
SqYXkttZTyrbdNW6M53rcrMW9lhJVB/luQXfF3Rj7GSIY3psfoqyyRwChqptVj/k7VNGzZtCekQ6
Ta9wl+sBncTCRWFMNTZB74gOrerGhjcqpwpQZ7ex2qCvd+K4rVEvR0h3EVE59XDTVY7RQGEZXlvg
/4ceERMSoutj/2TApoQ2qQLmsa/KQ3l9HUYP70EiIPpG3eUO3W55o58sCkeTHoBr6Dgs1sd1InnX
B+1mVj+X6oB6n5Tz6kb029nJb6UYRKuftIFU+SAan6zXWefTnJH4iScm1DxKQjUouNr46g6TzIEQ
AJU+t51BpLoh38IzHq4y0iFnBJW4x2jN9W2aW8hB6zb5+tDC30VgT3AN+THBv1c//b+bFhQ8/7/4
/epp/tbM08kWlLEsJpdrt83Y+2aBeN3FoktRE+/KercsSGg9YBu0ONRzX+1kWu3TkzA7oJGjIchG
L5+9/IxTghOrzqeW0Uj6CquzVN3eiaONOLrAHWt33ptPHWk879ETvTxA/sSQSZco8eOG7v5pFE/x
rgAefeh+IF344HgUktM03gxsjukMFRgKxH9/+1/f7j+XORhtk27tGmLwZTujRMNC6OQcXxThdU37
XYDiL96UQUw4dGlgfuDBpQ43RKfs9m1xDE3P0lD+2tS1sCthO/Yy4lbPqujHOeEL3iIh9hXLxcrb
KPaVAD1GF6mfc1JFQLpuCsQZ2wXuGGtXtYE2UVxscKsI0ZZR4nXeUQG1aTCNjzGXU/adC+7v9zVW
W3G1oGKG+zLOnuerYEqWHF1SRh8acyUdXfR0py5bZPCZcmHRDHdKFEjoQi39Fp7+ddP58+A07Rq2
zt0DB9YMGDAVHuaB3SAdq2pPTnAbHnGSJJ3PyFJJHpTnOjH2kfpCzT5ZzjV6gHfkdO41FJ2eyusn
o6TmMDaAqG/0N0k4mzRgEp/jZ3R3luzJtY/qQ8iOvzK6NSexHjvr52R4euXTIpxkv99JuW12XnOg
6p52XfxoBEtJvz/Ig4G86928CY1Xrb5VRkiTeyVlJx605fugPSr5bt1OFR443fAuRkfzGG5y1MV2
tsvgISyHcT/ilO8YYdWffP0b8wWcbJttBo4Mgg7wEHUDd9m7qbZo7jPXQkRoMvqvg+qYPk1uDJjZ
6Wlc1nT7VCgSyyOqPx5ZcL7nz8FA8uIt0WakCKcLJ9dAmzGufFeU/dr3f728FezOoqiKJO6IX7Ze
YynLehT36YXWqHZWKpyr8QctXuK6cQHxZ5qkY89hI92Tre+vHeE1EO71U0EpVa+7YfwC08/6pmNL
+RppLu07XcXKsIkiR1ulwH7d0qazybaqmyA2fePUJ35C5wGb8eSUoVPgdyTpcbKL5+U2/ck4jvK9
vS0+wsHB4XOg49L47bGmi9c5aUaD0I8Wlzdn7YS7W74iuUSopLALR6X+ioL16jAFwApvoa78Fkfw
l1oauwCbVYCMMsCMX+kzvy2I4tgZrdAbzIgBOJCmcdbseJtRNa7+Z2iJzurIXuEOuBLsH8WGufhO
dM5nAx+CjXU4APrmLntcWg6eXzvaXi8gg5xwm1xSP3bfleC6K39iRwLHsOxAwP/CNCD7820hqLam
/bQ42fYmeLph0+aMtuW9C5AjMB3yt28eWudhtn9iLrMn23k7mPbpbqDMo+O+pwtEJC/PsDOejRM2
LCfnA2s3pmPcYJNxfuIz5RdH21n/fvOt6fUvewYmQuygFVhCqGX+3OgbWd4WVQe12ixPPMNNbuko
3vXFlv0rLoMp3ApYWyPxuw38Wr795yr/7X2/lHfdHNb6UAzphRFJfWP5zWX4LIiKtOW7gerqMd1Q
Uuxz2EZ29uM7hAHypm/e/stNlhWxLo4SzhnA427v0mujS2fH9xC9aA7eT57s1FuCau51IrIZUnqr
p7CzV3s+sd0IFiV3OC33xUaBTSLYPiY9R7Jzt7xjMJr60aUKWKs37FM8HiT8gi9/Zzzl7oR038v9
0s/d7rW6YI14wkJ6QXEBE2DljayvtP6l9Z/M/b3Sp5fpSeBmZK7hdLsiCGaGN+tH7Ozb9yfV5lqj
d8ZV0tqomOzPTwxRjCdTN/L455lXDFAle4ktPtw3u8KzfMUdLqrXvjDO9EiE8ldr0zbbwPQqXzQ/
2+iP6Ut3m2zGbbhjqDK/RZvprd+GPxeeDL/+kH/gWoODsWJYzhbto4Q8Wq/hGKFPBHWQcqQ6B0MU
t1xj/7in4470JwVWC94Aocv6/1NfcPh1Ik11UwSxb7qmK9+sMhg6pPZ6r7FGBSsexfCsW0Q8v16T
CduvA5U57xkvmrpNsL4suiKUuKjeOX44l1zLoTBwwpvMsfiV8GsluODSurCX5KfWj2N4V/u+se8P
BylQgpvRXt93fZGcdw8R22kOIioOqsmhTfkzZlqALSueBS83se64Mvn94sS369qg27K/IlredPvp
Ca0LvzV5qfWHEM6dRGgvE3/5BpEcJwRQIq/3Rj+DNSrixr875aeav/Wm++tfVZz0lhXGRqnh5sBc
WO2HjUlYgyO4P4EX2NdAc6hu3OJj8RZPZneL/JT/juHTyc5lgJPnWDqJC+PM/mnchEihNVbobYjy
qto3+8GmNmCJMT3BBQ18ji/xJfPlHys7JnSMD7ZNvLHlrmOWm2kvuJGPbSWiGrKz87xf32ZdmjQg
FEEQvFBzO7x58PDycg1SvgDfZNhS3LoTX3D92ZfDU+cf3t5E++fHisrALso/V1AGVjAgNfGRyiGw
+L5wctcP7tWICN5Ku7SVwPz1iuxJWQfXo7UeBniFPJ8pht3U5sde1nsAju0el9oG6jonTIKmk21h
CNoPu9PpZffx2Psf7KDs2APJ9oP5so8Q8JLxMrlX/epAEgAATwN7tH0Ibm9K+239Ay1J3j/l2PJ+
R0I/fDratCspyvklu2/rjzytn/QFCYVtPt3RNXfXn2HuskWJxWHIzut/aX8dtPWVSNBy60Dey/uW
19CQda9Pq5Bfir18MNM4GS4Hw4/uyqNws35nw/3u0amu6/t/1mEwPposr8v/VzW7OpWjQhQJ8jaO
CiU77Z5lVI9jGu57A+NadHV1iT6J+clw2pz9Fmf86sdraHqNBudtekVywnDDxTxrsRtSYq8Vw81g
aQ9Z4UR4LppVHodXT8kuOaiIdvx8MjEq6+wRysktEeNJxV0x0S4C11G5SqVsB+bsDZOixchO04+8
ciwmLP8uI9YV/j9fXJUVSJqg8xDa8/9/2zLArOtjqbSii2UG/Ufsw6PCuU77hNqz+O5p992bfdnB
T3GR0+w0oks0n8srSS9OJgeFvAOfcTK5FuAXEhZc+tYrvlP5eTBuB2JoPs3vEo/+Isdko0TcKVUE
/C2mD39+a7VX9VTqaDq3WAqeedbbmNpc2U/tx38fXuO/Iqo/3+nLeKMrwixs2xx0EnvLKZzcME2c
GaFIqn8airMgvoWVt2bMCsonIZboH34q1mettDZRMeQbwk8hei9K+P30v8gfDX1yUem3yeofytvn
q6KgkoI7Qo7nFRR79SpH+IBSGvktqlyTweN002Z3cT84NJpoDl3yJj/2sbZbhsHpRfib8tWRQtmn
2emCr7K6K0FBx3lgIJLik2vizbVBZMgVWE2FOxWvYTx7ZnPppVfdxGXU3oOl1qVPq+mJcqk2GZIp
qb2pwnE7TnwkE4pDBqJdBtpAT/rfx/jbs/mlEtbyHr/QyNmsD/POss9olLxiu3h330xu/jpB+P2y
+bJLnAk/mqNWGQ7ZiF5j5qF4pSsoS29YvWiYYt61BrJSeMLGpytUYbypSfGraJzKapcruP3xMJJO
UlufGfMD4luxptGiWxcJhX7e2VS+4zb9dYcJswFdnWFJ0Kr+vNRjRZszIQaXE7HDpK3Y6E5MBpYq
vo4TNSX5RT3C6+RzHi91T45Sd4ytG6H2++rHkGFy/E5+95eBD3eERbKGxWoDM+nLQYxLSSzFifFX
51nA7DhEwOAoDL7zDRl/XdN/e6Mve2tQ2ak0LIp6CBOLFhnQBba1JO7dDNZPc53zQxFAXJTc6nlL
VwDz2sCso6YNpA6bBRPLNQYcvJPaLJCZWFTic57et5a8E1LH7PT7NB5vBdTmywhkA1rlYtwtIuFA
dHWtzFGqYjvEva+b/bYnvyUimlZZEKkud1N6iK/4QfudlX4a0ce1/pB45sUfIhdLLh2Nbi/PhKho
p/k5kWmjsR2p6JenV+bC9GTAIuTkwOVnyXjM44xW7XYAZiJKbyOiaW42zywfmTm3ZDQwVtHM0luW
2ZuidCNl39198l9XuN8O85caohmivhgSzqeLDAxUQr3tARbCvo3Z22WOejaOtn6HzNnFN3OHLJAn
/r8XgL+OaVSmhKqi0xj6T354ORtGU4/jctO+I92Mnsp36U7cWX4ET17dws5lMiba3Yt+Ni7Dvbn/
jv5KcOJfHqO/f4IvF7Vk9XNbScZyEz4I+COf6SR1j5xDImvfyDs40I1QBubJ0nv7LHxkP2asC8k+
+WF6BiUw+71j+qDdV8hLLZtNwXzR7orcfhb2yVnfx3tzIz5p23gb6WRg2f3L+JLQj/6ZbyF6haRc
8W5ssNl082RInAXNYkHsspsDVqHVjYDFpqaJecJ+wDfBEytRW6I/GNf/1i0sUja9LonrBiE1NyVE
rdnOZQAHdkSv5Z4+Cyz0xxR61+xlvMJ7W9kSDnsmojQOFhxaNmJrI4Gxbk+3Ov23HyNaGMtHyDQ/
dHQKUCSRiyzY6Y9C2g9shdnu4wrhsCz2OOPn4JUCGo6wPOjJdhCOV3GP9Vohqwt3y6mlcUECGiXE
j5Q+PftSj6i4k7i168E3b8wDCofx5xodysZVs03gZ+wujlPtd58WsuzbAe98B3c5SwO8rOJWVQj8
CuZnHrdkZ7tlitIggU5lx7f9m7XrbspL+6DQcggdvvs5BGZiG2+4menUv9L3Xhys3NWHvBH3BFs4
KNQSryT65ZLcAZx5lOBfDlvsChL0AqQ8d815Olfb9JSQu82IzJYu0gkjf0jzjFSLOQjv5Rvp1TyY
LtXmpdwOgb6Ntuad9IouLMAiUJ3zi4WFwZYru8ay8hZSqDW2aNLrw0tq03zPL8tn8g4Is+SnRdmL
AN28ap8QMffDXXjbPc2oKHhifcZHtKmGdvjmPvxr0+732+DLkpu0s2CZWT4dexTsQHui+tTL5Vae
poOUzYeQAYbONAso7aYRSX1kCoxwM5rJyMaWuJtxp88pznih9JKqwUkd7ZgySh1YHp2Zn2nH1kDK
DclZunkDZMtvdP1g4l82ehaXrMJ+PmNnZryfFE+LdBtHhGZNz2RRbnFl34iV8dCr16OF+icLB1db
JZR5f1MmoSO2oauidW7E40CrM2Pq0ZJ5o8OxW1q/VdLbRJqDZqBwSYgMZNxTacKDEj7IQUP8Yawe
SnPXW/irm00SUfkLyJ0gd8whpvk88vWQZsQAzoch8mQUSJmexeGk1le7zuEb5vtCLp2pVlyZwlIe
nmn3Yq9FsneKzQvsR4+dhyOuKh8jccf4XrIQS/RAVidMhoUWWLXpiibmgToLxukwdJcZ0lrNGTer
ZxmFrKpKLl7enToisqzoo42NMzKkG0kNbwP0VwlRdCJfvfhJ3KRNjm4mecIB8KEbXaWtbn6kmNnl
NS8OQs1oHFcne8O2vcjpDDepJw2fLdktcnIwKjjHmHFy0F6SFnkFQ9gi32vhmSWhLBoATYIzzyQr
6izRSACa8MGwDiCEAkGGK8MnHLRdO6r7UnleuGPnpvKvsxetIoFU8OXuOTM+Uuu6D1c4EX68aFYD
ozqAYtD6W4hgzD2XHk5+zCRL+Fkto9NzPkYzgaVfuRV1WhGEOQ0lFJlqsodAY+od4V4/oh72fE29
yqkzMKdHPJI7+X1un+YEFbfYbAr1wYRGJxo83VQTw4dhm+EruwSGBZkDdUivR5gsokPkmT/CIeGc
NvVjRlFVRGfLTH25eYwyUhbnO1F+1nXF4br3EacwgkJVbyieKvK4HCmAuzt/aegPGbqzSNFGV5F0
YhedMInMinFscGAOM8qudleXlJ59xSgkdlVDt5EHTml0zIv6kqYo2bmrRMTHE8KJ3LA264kSurcw
fRUN2r1MCAxjT+cf/kl2hs3jVfVzBFbOSp+uy8ZExQfoZy6Ohpx4RY7Gst4u1MRmezHYOJEHt5EG
k0vTYcg4wfBJsbn8e3FR/7bP+H1t+bLP0KTYWrqU4axCTQhSJaFe5L6EFLMVBugbtLWTk74b97Ff
rUs+lP3qSHsLl+uP8mk5xUQCLUGs+uXPRnLRZFwvnU+9ZN5ldCpIucsYcnnTD2sELUZMqJdO32jd
frn8vhbb1NmknGuWhhPwyy5hkVR0iVJfwgKYPOBj8HTJWokAMzMRsJwOCIuL2ZzQTIzt31Fk/7ZL
IhyZuGeTzF38tOsB/q3UN8pprDBotUd5BqXxOoHFqYuLEb1GS6CwWbpeWjaR6kfbH8IzGYcKRcHT
GrnILErJAfM9/PuMSmvp8eVwgPY2SKuC3U/z4cvhsDq0AXqMA752sXjREO4YWfwfT3z2CWhS6Gzp
33gxfzmJ/vO22IhX8z04iK9Wl7at9eU6dsUh1PZ1t23GjDsIfK1o7kfhMiZoo43czqidR2pWLcIQ
locej4204aE83ZvD4F0r1Seetkpb3CoAy5aYuo8YQ+aF619OzHumQJH6kHQ8mOPHKds13IUruHfs
j4IccokR2lq+9obqs64nPL+VurHXzwJRFhrRTbFu9NLKHa+3S3djLiljfnhgiVju0YStwDH0xQ9R
9FDKmBU/BvNDUxHBK6ovIsDWEiT1pcbcMN4YvbQZs6tH9KmBB7RPrO9Gs2uT6OsRlUBAGKtUzYCu
8eeVpeeyOgy9wnXtEs12ZV9CWQeKOcCK2J56Gqn/vnL+NgqWcPSpXDwGYWu/apLfLuU5NBb8vkWE
oPodN4P0LqCMRoP3U9hkeEBBkHshslYads+Ln3+EHIjrfWcdULSzLETpXgYhS5UnWG5zDUz2aZ4B
pbw6sS13yp1AqAKSh2Ralb4zfk8iOnKeHp6WeoLimsnm39/nbx0MiQtxNQYbQC6+5lF1dU4W69yU
sCDAQFA5IaiwnyqX+eQ3y6j0l5HPGplD8Y2fXpb0Lw2pYZqNtohG6wLDZZthMJy8Gajs1X/D9iLj
GLDdYk93/PObr/iFF7JK6WQJJzpOwl+F/xedZzZHcTkQk37A9hYn3tW8mMkjskpF8EzmgSno4H+/
498eGEBzUbXKvLMFqfvPqzIaBk0ZF7U4xKpwBI1KL6PddVeB9NOXGRl4mYsYbD6jNMaSFnT5m5Zy
ByaBjEm6RimGrYXJ7dW6v2pBJqwNElpjeUwcOFdI3iCDIVLoFbId8gjQcY6hPSsYvAwwAbj9I8IX
UobtTSrukOGsutphrF8GyfS/KX9/oSi+3H6yompAbQDNMMD8cmi7MqmEosqVgyCv8yd81Z2Eyfkp
ofXEZsIbtYPZ3hTy2crPQ3HTQ8liXJIFPCTjc4YVHAN+6Erg0jRle9V32oBY4hrohDu4xo7blya9
4umyVxADx2w2fYERZDY7LVu1H+3V6coj9ArhsQLEbOxSHcZdgbV6JzDrlpw4e7TgGV7+fXr/ds/I
YEwIP+Fqlkh++fP0sudIrvMYyYc6S7Zg8K3oNRyOxCUjCOXCBuX2joh4+uY6Nv7Sw/7jbb+UOMIU
TWVYqOPKYp8Q+6jDmxKfZg4eWw6Ews3jSMTwUP3su101rzm2QWo9JAuPAqBXOE0ATin7mkeAdv25
ZDXsD3hbjhDt+uSUIxMdwzIwksdyIFj5MmrMxxCYkqFe73jgaMu48omjiZiUrnCNpPXMESHimDqE
g9jx6peWJ6+xDhO4XFpOItfn/Cq0D2m645HiKtS7EcY76RMjqtjrjhjjjeJdRvXqhOWrOTDUQLfZ
bEBdYaG4mPNhbve0AwoZrwztBgC2hBrIOM2l6+V7yfOv/t9/rmbYK7Kow0vSvwo/Zq0V1aXW1cN1
VnY9AkJcUBRjg+bIWAk17aeo9Y/9bLkTe+wZC283HJZ+P+EQi7EmV2UF8i7xC5O1HXFfeLUe09WN
OtCkmN0aV2MsCAEICsKhFQ4Es0k0beFa+sn5Xlaec7CgwFL8auSZOX4zELDWm/HL10PWQgY2XVCU
GsaXVUmv0qa2elSVonhcA00SzF/D29UAXRw/0gZC7NPwdSPgpp36mpHjdIVpAPXLS0ogWfXVX3cS
+JVrYkYLNhTx8olRl7UXpxC7GBoo7Zb/LWiaPUmB2gNvht6KlS1mqCVzvELWiFGNHUX8yZXZ9xcr
ncmpL9xBm09XYvRAUppmGFhw67p8djONsXbxpiz9SdXR0gifoUX3o+dVhv4wKvW2S99JKWuMrQzj
dARwwHWEGu26t9KPO7vGHDePwGEw1Ct9f7CWIycZcJ151K/8uweDEgDPImEvd7W4tTPkxs3It8st
KHWzlyzK0zjPnqDJ0LghahuYUMvmm+eF8pceHlAkrAFsKUSFJMQ/F5QUAWuKDqnBE4v1ubObTtpM
qDDi6labLtd0L3BHV/tB840EOkT/MFo7CA1RcpwXw27NS0wKcBw6MoOBGIUCfaqZTl91yJO1yXOj
EsuwHJUePzD64HR4V4r3Mvtmd/trF//l+uJb4G5QgIChkfqyPhGbiwp6kuCb2TFGll32do7s9+Ig
MVDaQfL8bj+xVg3/fT8L3phJ9q0uf7mew6oWmrxuy/t0a6LJ4FmK/tJwnlYfS7z7LvdK+cvbcXIo
GZCEYRkyv7ydKE/9NCnzdICDabqgRDBG6p/jln2noHryz+YTzydJD4hTtkS0b5IdFNIgXhgISVzl
3ByLN+Dcfus+yt30I8PFmQT1d/Qoarr/HhZNJE5V0nENcHC+PJ3ycO7VuSqUA1dLfjZXLxN+7/LS
vF6tSxQ9zc0b/xyuG2SZ5nw/BG2OWeyECVCBsRleuuZWVPyEpHg8mxmP9Qf5oTUgNLmSHoS1r9Fb
vb7ozRsPPuEFiyqSbUF9a5o3pQ3wDhbpR5/fC4YtoUwTyL+Cg4ijcbYFidjsJ1A8cXsndfsZj6/8
1lRv5Q8VyDyFKdLRVejstiEoV3JdvGhwza2hBplKShLkx134USlPSU/coj0c/oezM2uKm0m77S9S
hObhtjTVDAUU040CMJTmoTTr15+V+Fx00w474mvafm0MlEpSpjKfZ++1camBQmjgV68HSs/F0RxR
JXuZyZrJU3dWTHTgvB1t2hgraJG/mnfMPesi6MJLf2/WALwDTdTyVkuypqXR0+VPj2UejjeUpMzK
Q5KyrZCl7rtGyOqKJ3Wl33df8VqaH1rjTW0oVeDyXZevAy0YGIuXPcrUttrM0s7UN7a+Qd9cvdvy
e5GfpFtS75Jup1l7AwKMcYOJ0UY46lvDQc8PlUPhFHVsHPBKNZIEcxsd52jnEFEmZMQuKtKKxeD1
aUS6g1923i+6x2es8s6oEdgZIaSVyv/7SucbzPVjiLFqhkEmxAmEwP9Ysld63RlqV5h7KW9ZTJzS
IWLN/qYY+6ZADzVgBSyPPaGo0UIN+5jH4XLZD6sott9ndXq4RtMtCWErE15S26MvT8HtaGhYolvR
JM70kXIpFmiKkhlcAg0kaUeqDBUcK3tsaCxY+rGfP6fhRq5wzUY0FQDuqOOzhi9VzQ7McYSxXaGa
Ryq15wj9QrlQC6oeqhi+4hiRXTu4Dmrpv5+XP21l/uu8/Jiwk06yLIHrO/Tjq23dy/CL2mXbp49O
25IDSv+ORohGXEkFErO+B9KFSPPdYNP39wNR1T+NduDM9ndhB/vDD1TKmEX5NF0qZV/UcEvOF0o4
jVx6Fg/kkhYI6z6Kgp7Y85szCTZ0EwmsFVU+ZrnwkluulqJDy24WHpNaLYeJvVNiaztq+F/QIg94
zHW6Kkn2cTEQRF1l7lZc9B1yUuxoF3u4TU3MoVp+W0FqmCMZo7qxbUY8VOPDpdV+acly06Y0Q2y/
zPpTj1MAycGAp3+QBy9uynNKHEAjevQwRBWM/Jr9MCVNsCzl7TXXdj1us5ySyMWqtkuabSRIRcp7
P7GbzuKtlTp+2mfomwxzoZJC3wXBDrOunJ2cSd0ThDs62rqJT55w2U35pqBeOVaojCnJDt3TYqVB
38yrtN8q3cU1MyjcWG5RrMmvNXWMS3KKKaUghuerQXYi4J+NB8WgUGzLm5qirRHPuIZ1fGIwjCvE
2gBPm0DAUiKdxODZ3umTHlyXV5U6y7UcYQJQSxYdUryt0XIzykT2pTnWj02LHgXKWWZvsFpjx+F3
/izTl1Oi22tpfREdsraijQOQwdZPEv3YWdr00eCp+mdnNUxlkCC42/LotW1Y4eSgYFI67S0bKTnb
tva8MTOiGAaTO1JC7FbGDzWGe1xi0KCw4pui4DZUqLEu4Llu8nRTdRcPaluSvy7pvFlSLdBZ9dVF
8tJzAeWsgVSOt2TCHU45y0n32otwKHZcti5O1jpUr+zySr4OPk6VM2lC67ssd1fADU8UCdIV3D5q
flHxPKg7aaG1NUX+pBWeHVW+2qB7624STH0lcPVMzl6KMWgIkdCG12ogoDzdYkcIVS5dPLw6TXTU
uMcTGaq/NB9SrjUEXqf4TGCPm2V836n9DYiyg/pUFhGk19midVlvDHggloa0kyfL34fozxxBUX4w
NJmyp0lWl6X/NA+k46RESjHpe81gIDIh5Pp7itWpSvMgHdnKAKbj/Fiwv4EtR3Zxc0WgHUGHngYp
uPTpW0crtMLhb1sHEnnIu7ytk8ytl/I+iRSAzssqs8IEcH08iCct1BONm+HJZp9odB85t0Vln63k
0+4qqHjdPx4Sf1q9GmwoTIVMQWLhfi44NF0ZB8O42PtiOSixvNZBBovShnWVQ80EE1GhPSTeXe2A
ArOzZ/4wZGDTSoq8rlnW8vxaS3za4CY6k4Y4Q9Bvs9dUrci+iU+5Tr8pKU+OiaAAqFZCHY1n1f20
6KtCQQ0IXOVyre7/ftlUsVr9+eijcqNi7NDhVlpizf4fhT6j0np8igA+yuUoDSwwZedmtIc19jk9
TT9gSb20g7ETeQPdJT1ohbHWFpYquI8KohrUipkh57kgDcWz3V1/ZbMEXT2kW+/ZTKrdoQEl1qOJ
sXJyRVTr7v9y/KzGVYOgAp2c6v8+/r5L2DbNTbGvxrP5uEjv19ifqA/I3aso8C4XmJbKvRoTVUH/
vqRv9MIUxXY9YlKpcjZMdMYRf6cAmY2bHG9uflCmba0Iek46hX8/XONPq2tNJGcLQxFpuj8qSVNz
TS5z3I6HyUSQMiNJ6qKVSq9q6dW33tW0WydtgcfdVc14VEt9LVkf7fhedTzrJLr4KGP6zlknwCOK
EaRPhzTARjxmHNqpo2OEdowMk/hK8wtudb2nYVTnnpk84uNMkq9UxTqsEbLQTWEWk1EOrFGRgCQP
I3SKN+farLtrfHuJjyYmJb5Z7SjjxSOyyYD+sduZamA0svv3s6L8oXRpsOVQwYJitDV/JgySalOr
aduUD7vZL9ZjePdkBjXsxn+8zB8qA0Cp8TZR9KCS/rMye22zPCt6Bdn9Nt04zxj9cGB0X2zA0bz+
47XEkvHnuNJt1dBFFYIZ48eFJhhrUWtVW/ZXltUFQTy1c7KnlJAhlosvkS75BruOIvqq7Mlc1S15
1cZLzkpRlv61vP1TX8owFNLGIBLTF7PFTfkfY1zTrTiu5OxyQrsD2UiC0CedS+cMFdku78FkqfUH
eYNEWZn7SrvrJPLrJ4D08ivPGEzJ9MP/fnb+5KMxoFsbJoOWaEn1x4K7rPopV8dq2ufAlPAGIBeg
QVCtaOQebMtnT2Q+aGGf7ttN6V/5R0m4M2XsVH6/k3dZ/4+Vrtgs/rxazCE2dDbaZHQJ//sMyZVz
kZWxU/c88gdnwzw9kE02noHI/f2d/+8LqTJiYKZancYc7bH/fqF5kXq1lopyjwemtF4pdFNLZWVg
/LMV+qcWjmHiqaXlQc/of8p8136uySi+yntS6NwRPUKjHNDExv3JJoio24q1M4vjSD9UA23ZFO93
vRZNObN7bAzMTZe3mGyYHncXlVatKr0Z7K4os5vYAbXGnXFq0vKaLl9UU5OW1Z7Dalw6x+XZXoQe
YX7PtcXvlPZeyGbt6Kuw+Q5NBgcHz5ZyPWqoS/vqGAcKjoVeYFZnadwiVbxUpj9dTkvlazVfM504
V5MclD0xGOTThWq8reEEmct5AJRDIc6oSGlFtcfhZ7Ljc/VS6RbgY6frKxksQGufp/6xhx/BkOOs
k0Zi9ie5OvcA9qxHrQWKN2JKYwu8nJV4G7NHI9W5G7PDwJEm7EahY0bFKRs/aSH2kgfepeqhBDmu
3T2kgJDysKzeZHVdA43R49qvJ8VN0YZNMcon9aQMoYgT5UJfbdbAB2d6JcfEZS1ADAPxomKRSxWa
BPeMCrHeHhTWFnJzMCkMWnCS3KsuwNYm1loCpx2iIcQ3oBCRjUNFsVtWz5TJ/363KqLY83NcUPxH
8UcLGarfj9WBlU4TQUfwYVm8UHG3zM+y2Yp9go4ckzctzyxW2HQt3atVn//x4uLR/T8vjuLQIr4Z
09j3nvA/pq1kkMuG9QlR36fOQ7y1ydz0qfH8cfdr3pIx4f+r1IbR9U8vSVkJAyywatj+/z0841Q2
xtww8r1wPy0eSDA8UNRPAmEw4loCKfHwBTFnwUXzTHfyhkCKiTnoArZRH3hXQ2StzRomRKjetes4
lILlHiATEa5quDwvz1NghmaofVyOgzdiwOhdWA0e/e5gCsTvwHC9hLakvL5+wnfDrSKcKzOvZgXs
Lk91YIOvF44nFmh8qC44RU+lCWU+Kl62Y6i7xOkgf+j2ry3fSBhSmLwB21w+5u0QqCc1HF2BKOZh
UO1s95SGj8361CNxXXkZVhnP2X97Q6hRuc0u4ghgLXhpiGACI4kw9eRhGlqefefgn8FcEkR+/8Tm
KaSB7tPerEPQg6GzkV7iV+Lr+SjDfu28jGthuZH4duAuN/wocLoMIA+DIt4gkOC+ekfkKnUUv6bx
4mtYvoR8GaqJJwxc1tHGaWUdo738Ir+kTzafRQ3gJ8Lc5RahdBcHiI5ui0/caAEfNzEC1QsuOGGN
Qwf17VPDg2tjyxKmSeEeQzO2hQnqde8YuIWx/aVwH5SdcNklK/H7u/CbYfT2iiOaSU8Y5GK3wc/g
ctJdbf/7IkAjXaXetPpUHwr3k6lwBUZ/JdJ3dff1GWKZK26Y5k7hngKJsOp9EUiOsAfvZ4w9DfcY
RCJh5evW5sZ+MDf1+7CWfBOnKP96TrEDYkbgp8xv4nWvt+Kit0dxQMQ2fZvcYt4nZ+As+RHWNt4t
4mCRKJ5gb6NwePz8/Hg5nysvZWWF6BnX0uwJ+5fhCn9R+zD5ZP2SJT57KTazdi9SxCGvhsJytB+w
/rHB/rYomath29C6LNmWy4/LsfFCUNJ+/pg+Ih78UG/6YDqRHxyQXh7ikL4xfLAZ6EnD2ldCAj8D
wvx8inphtpmfZ+xqvKxr3nc+ZOhg4s+DPwdzYMFyxfQmkstbL9u3HvZtzG+L+/J2fotXZ5k3obhy
QBgPPw1cA1/Kd3oUYF19f90W3nl4pcDrzvfKYSKuGGuAazxKW4gke8UdeVm2Z9/eLefU+b0nB5A9
+PtMV7Y+SqeJzrk4B+R/bbD1c2Diz7ZwX0Ur4Z4TNjjxQY698Hqtztf//1dhYiNugess7mHZJSPQ
m92Gu7zyK36nOflibcowP8ViWAVgBL5HAqYgfwj0A0C808CsstzXnjCtiREiXFoSvxgpLo4dGkV4
9MTw+ce8+6fVONEVJqU/Fc3iT9WQVdgjFPi8PwIKvsI0693oISYsU3J8IHOp8TSUb39/yT8WD/7z
JX+sv6IEXX3mqOUDzTjCKTCCIi/co5R0wbsic5kD7F0MKnuvHeDZ46FjWYh/GcBvmB2nYGe4IMef
7t/km7d/mVK+F38/n0NgjCkOIyBh1fZj+VzInZKgp1RuG7//mt9y7/UyubbzqQ7rgmlY9q4v1z3S
bbtYS8hCd1Ec0D9LaQgwu2e7PCD4sqxh+RyMhhN6bM46e6u1ghWJnJoE4Kmb3GKwLAJT8jQDt+FA
fcAtpwcTjbd227e3fz/dHPj/PudMlrqmDbCLB+t3E+g/Hq1ZbxZdnvbjYZEBIRIZr86if7F2Ltbp
4uDLH+Jbc9L8ziT4r6sfJ7puIEmziEcBnZ986sgc6OnU1V6uOdRoFrcjFHGSbjL5PM4UsOllyM3X
THOkJfpVSZDtxvdlroZybZHplkAcR7JQYsVW50NfDlu94qGCCIg7zb8SPjbP8W2MM1BHOWZcofHZ
S3yHA+fhMvYQH0g1XfLyROSmavmLTKsAjz32kVoRajKykhEbap9Ia03KdQicoe+w3FWIPClenJvC
lHEVxj6RnCK2sr+WQZ81d0XCU2ZqwxLccs96j/R5IlSeLbJJ5bL11Hk3gaRy5Gc0ust40/T9tpLQ
CyyKS/eAJGHgQAr2eZQtKbivkorpfNle6gcL9fAYsMvzRIyYo5Goy4MVe1o00BPq5vPQyKfrZLhG
+rUU2mGyBtQz3akk9rtJ9ovpATONCmQPae028u1iEQ0wonV460l1mKN2pekXb1lo75LpVivJOjWf
lzpC3Ha2lOeB/ktW7SMNXzGpjDElpuryLtEwqlKASNR6OhNyaAzzS73c9jT3u+FBpb6qE1I1Kc/k
5Ci9FkyKP9BpTVjlWwjQUgMMyrFTPvi8JaQuGcWw3jo2WooYm0W8/ERkIq9NAZOVavOcLuAPIxaP
WrSyYMjKY+R3nCsyIRY0DyOy371xRVprcHXw0S3DB0q+AF9nWCvQVKKBRfGRLJ15oq/rxYThzKho
i9eaPSSGMIirZrsx532aPkbqTd0xdRR73bip4y+zCbSrb6SPaKuJubjMOzXG4yw/j91MYkZgXW1g
tRB4jZQXuk/IuRUJcXw19dheM4JhQvdWPvx9JP5JoSn2nTbaR7aEGCb/e8FpRf2kEjCq7FXhL2FH
psVvKTRQJ6h7iCZsE48DjC7NubXKkHJ7WezaZfK7f6nHnD80WAT3hXaIRYmE//33gdTCRNnly3Jo
wfBfReIymyE/ngq0eXBI3I69naSCsRk7Ku0xlKkYwDZPIDjl0bQRadKaYe0dZrhrRuiyhGOyXV8T
rtE4LO4w0diq4nCCFJaRdEGTnvLSAgOEVyorFNIYemgCu+lUHpxaXltBBgngcldfbmf1qaaUCE4Q
jnVC7nMR3+kK0Q4ghrOhQYjSilQDVwUT0iKTnwj1NG8cAxYVVKRE+awSHJLcg5YQoc73byQDUFIf
zW7H+aexfR9ZIrjgCmIK2F3ZwGejRD1Ujmuoc3hFAjK17DdW5MB9lj1+UpqweErllVMXfkFI5IU1
qwzOR8uY5V4ymuaOfmzxSDITSvI+0tWt1qdn/aKuo0t20+koR/T/g0aUAi6bffRaGnu2Hy2ybNAm
oLdtBedz9BVWzermDhXZ6jyvq/Xfb1vT+sMawdJQOIJ5pCUnWz9ul2TqklFWrvWxdg6ibr+kzSaz
NVds+AXbQzPKnYzrL7lCu6utj/ryVvPQcJjQ+9a5pQwSavS/NUSkxMCvOuWLRYVWGZuLTROcudIk
JxRTK3WKjOZGOVxvLwNDpM5f5gyt1DxD6iY3uBdkmGavR6zAuCViq72hZUM4YoaLJ/JHOu0FfuBO
xQs6A6jI7/SyfGkT4tun7k6/NL682DcpCHmTicmZzGAo0t2VgmzCYzyJQdDobDTl13IIFQ1jhHoq
jXirGIdJPiXQrW0ErBpmLptWoQ2ej4TBdTKYbkIlQlKVI+1EnzeB0szC80uapkeqQYPIKBpP1Eo6
ZEKjVMMj7r2xM+C7Kes2uXyNOmKxadhJVDlEOXvqs3vxptXyq9eFG+RRBnM+2FCc5zxoI/M4jcSz
a8IyW0wH60I0wmCesSpb5XArdZfDAvo7ikEsNDA6LOdkKI3nFNFGSc1tSme/6uC4jcV6GfFPqKe2
3CqKE9b6JdCTgwbJGn22KX2WZoTNkKC4fJvoZxPlkorxs+/KO9w18aTQJbNWiQN2WcvZzST0gtPZ
9mnQ9sTHmtdmbzBjLNoXF7ihHrJ0KDcBWqgnofh22iWcqnWKKEtL2e7H9UalJHdBC2dU6gG13Nyy
FIhaounUryixeQHWUTa7TlLg3p24olppcsiLvjXzWAQS+fg5XDvVNgosffRPWQlZblE2mUNkTnGK
rp80J2/tWdleZRrJ8cTW096YDP6KulKes1npQbOJYgvijjgjIe99xAPYFBOmsGKN3LyQMSXG03Ma
AcsCEEo1y0LFypS6zw0dqYxJVw/9p0omA9zmCYD05bU005urEV5g2pV9f86Y+xfzWxDYabKfw7G7
VstWa/nJVVhrlD1hGlT45YbeeMvxKwH9mwFI7pOSzAH15FQQhSC5N+AQqaLPg2/M4+kq08fV3Tl5
sy+jT4hthw9CYSNrE2ZwNe/V6SQNzEbXV60edonmInmnymWqZ4mylyjtGFYa4uZ/QH4iOxPp2NJK
6N6jSeXExLghQaE2Fs8B48AQbkHqWQw0E4Jih1KcqzyYNmtAg5Shctd28m5ZWLrxTq36siUmk3FJ
qq8hkVjeh6meIBT8PV7b6eqqNiQbBHctJ9ui6thI4CEz85ejyqTevIzlm4wTX7k8Uh+UqYVVKbtK
xlmiAmEcm4OuHnrxPigvJgDAp1WKuMKgthafr1gZuevk9rOKv+acsUJvdYinXRHfVzVSTDGAoXSJ
b9Qz2b8ykaNQNvJ2VSGd0y/5JtW3DZ7OljE8OUezbwJCRW4nvTpMCtt5yNHiqg7pEuigIa9oJvKY
H5L3WxSjtbO3yVuSF0ECfTMu06603ogMw+iG+81hPmMmzLr7pQ569hv1gKCaWvF3z1nNnk0OL0Vi
2U3pu1Hi9FPo5EznGBDisiDT6CgjFXdOCT1Mpn7UhYmsHBMB2J70TQx3+6IOwaLOnCrDa6tTbkgI
DBiskGFbYwzk4au1f+XpL2ADE5y/qceTPROgTeOaavzS+50uBb2y4Bl7EyVJCroetduSSm/XnYkQ
9Ek7ceUK8nYMwp9SipDUXts19WK5POWD7cWzTFfrlhoymYQExVRIpoB/9MBL7NuxeShq88m5fhJQ
E9VYQBiwTTXcTRd046Xjahl4VeWAMtcTKXEEdLOOOrJMaiHaGmDz1KFfVdVHR9G3wUPmXO6cnvqI
BQarM4lxLXYzrdkEoWvcl/d5ku6QkTvWjFrA8fUZObuh7GXyIlQKwCRkUGGV8iiUSaSK2F4YkEyS
gcCOkhIhoUY4hQfO20Ll3FBvqii+b/rXS2tsh4YKgNqz2KBjfYpKxU/184V5wm5KVOJAKUD6ZJJ4
1l0zC1lYcxorEExFjdXRrarjoiAv74m4GF2julMMws2a6LYvR1xiqJAG1c/okZTZ40BozoQKV72c
bVtDFd+44zzTNo8AqymFP5GtPjFXXd6Qpl54fta5cRbPTTFke+lZyu8Ky9rXV/DFGO0blcyMmuh5
thW44CiX+gUz7zWuT6yPNwuRI9g/5yzZZubnzH4OvXJKq9HKuSK9W44ni3docJcCziKTnLq5Rc4X
PZ/IngC54atui3U64s7skcPplE+1O03lqTAoq0uCmFMlToyFJVtDe7I8BaSqOe6iWT5zx7aoRhgy
GFWOeoVYAlkUYmC3b7IQnYVSslHjXhRnRry6jUF6BIB/0S7rpcNyLFn7735HQ0geAgLhFgJxWbbM
9TplUqsI7Xhy01q9u87nwnolbGw7axgyY3z2Ko7QYzpjJiPyPuXrE3bAUy7teH+lRFknKX/JCWBb
Pp2qX3Ov7esUyUA7Iv+DNEjUmDN4jSyFBmRHx4awqCwuqr622ZJtHZApFsgzgLsRUm6mv2V5c8TB
OibdRjBCpKFDiX6T1T14ZmSzmKSyC9IBJriclCQ6n+zxyCsBG1a0bBSxDNTCrNyu+q6AhOP4MjCr
xmCvxKzoXLjnPkkPfxdTHQ/QIZb+UVP6w+7Cwj9hOSL+CAPOj/pOp2V9mhHnvU9SvBPJltxOlem6
o7dEAtVonzT9HzUO+mn/W+MggpMIWEXIUhAH/PeOJlNJdrZqzG+j2z7akq+oq+aOPO/kSIrcnq3j
Kl8n1LUFtG/Yj2xhV9ZNumfSkPbtU0012/GuWAgBBlHG67eEJ5Gx8clabYXkgdo1InbaEDjqwU9V
wbgC8UYRiMUsGbrTuvQmLzqRvbYeApz+FLXaRyUAkYpti6fLc+J/Sgd8gcfsEN8rT8l2WE+4IuVV
wq4VjvhTey6wML5agbZmx91swYrTMRA8KzOETeBn4SXs1t0T4Sln6qTRfcvy2/L0DymcqaQir94M
XzLR3J7y2P6ytmBhkHvNe1S5myboKH92j/1m3uSVj0kCAw0FC9fwmt3f9wrqNw74R/0MXCLCbuFg
0/9HOJOo6thk0gjq8DnKw6w+zvK6xz8DExMpQcU6drzL2zVq41JCATR6RrdhicKEd1nN1abfIfmh
RGF+Gjtmn+YQxyE0OQOPPhMaNkIXDCVYzx2mW0D/lPWPBXGIZr7JrV/VeJdSLaeZbfr5ENpdYFQb
o16bUObo+XXXdUaB2Qww/9npjhGnRUzhrmSTs+LqpWejfyWTfn0tAvmAsVzbxY1vzaTFrYpP2sRq
R8Ul2LSZh8GH0E3DYmD6orRl4DVfAQGOFzd/K56VPqhM93JdR5SyoTSw/9SoJ4/gEMxgOVI9ym/k
y7aBGAlHQd5MhL8wXIfQwN9o+9DbKBQiPnvMAvm9fafK1OzUI9QLmGqbfCtM4wVl0WsdLMJCt8Jp
NY1+un5jAnq6UzftB/r0Ttn03RansmZyA/Q2dLL5fVxjwMuUO9Y6EmFM9DTQCcNqeTFx/8abGqLb
Tm/Xyysdm2OMY9lLUCk8c2fxxKeup7E0A4x3au/bBiC1r8deA0CyuydJeDQPF21dAGa6eVtYND1r
7hZIKOYoIyy86agG0icNToA+ToUGGlQFYtjt/MRadgoLGdBcu5ngaK8T+1ypK2mb3Vwxqhc3ynSs
1tV9Eej7xl6Pmy5kRZjVW6S6MrLHlWF61y8VhQeWlGg1hGwglrOOMX3Ns/iET1Na5c9/v9ERCvyh
XWqzI9YNeqaUbeQfu+IuVeplnux8D+4cnyFa7nW3IR+KGURBYVHR+FFdI6C2HYgOnej58agJh6Cl
4wWX85Ve24GlDP25jp4g/UBP/BTZff3dP4D+8k1nE005AbOjvEhnCSksLUnyqKAjGjQFmGogHvlM
Nm8SRlGUunyMIRqj7+6VEwDepi0oXv/36wo2JSwFnySn0xTo1NQrX36l7M/R/MJ1T6eqhXYorbSP
/IGF32+MZQixbauRTS77ojta3bHN+P6heih6F8B3/e6DLvpO9EFE8AfkKoCW1GpWwLo9IpKxYeKk
ejTDKXDurfshgOccDqL/JwXVk2h30Az37B3IPcJTmHVr11zTGsW9nfMzRaNzYJZ1Vqk1MUWLt4N5
51GcuHLz++SaITF0G/FrUlcRf2GK1rdRaG7RtG9tPqFuRVO2Y2p11lROOK/F6lcP+g97asnoSu6J
YqUFK84zY5JTKXEZBVBQcF9zTpLAJlKE5ei+vh4rvhD9Y/i77aO6BOKstM3I9RQNZaofHCIhWivx
gkPw3Qriao/u8iHeSnIn7ozr/jBzZhjtnkKH8EHcAaLrCAKLrqV96/gOTUHtyO80DYenyCPWCBCl
QFDyX9+hbZi49t5iglG2OuRIAaakVepGnnW8fBb0VZbV+7sRUHt1xb3arF4/Hx7e+Z/IdMWrtvr8
eHoyfIPmKkSR1Yfhf9wOHIvg14puJQ8rzka2TQMiI/hxgo9srMUV1Tz9Udx04izNvO2RbqWyFw8v
cbcOXv5ghzMPNprYKy2wuYvEW6OR7lXcCYTGbeQvwswYIgr/qgTjoxYoNN0BNIBAze6YYGh5o79m
aIjB0a5UiKMXKl7Ek7k2j0k8TEfRpnWeBTKVnB+OBLJNYKweHx93p1/rR0+UVImuWx2u++wY34o2
+ujjreaIf99TxZHG+h4qqid6wMU2oBFMnOkOmAWv+Q6mg8PJb0ls2nJVjrKv7TNubYkTgFzcWJUo
BoiE8rL1AVXnmvE7AQ7dc4XNQHSMgZ0WUAmiUAwg8YYmb+aCG88EWfuyf9mJn8RrHl5xS/AJsBtB
c7fs89tlr74NG5s1MiBVKxCdf+iqZ3aJIf7+cLrXvOFGoFyx3nEIw03LT5dW7GR8dDDJmmruGlm4
AZv191dUW54s3nt8y/0WRCFvKawfrht8LsF1Q4jbHW55xvVVZYiJSygagasRVYTBhzg6AbBlX6dz
6Vi6W4wKiKCMCAKcKJri0WJk0A9zpR0VVt8+5Q9iLDEpiTf4Lq7bO1WAELjV1uCpT3a3tBJtzZRh
MbrSmqsS7sRIEZxiqMVrRqYnJgGxQlv/+h5yyB78+FawaqHnMxsyTt3c6w/ilNT3gHG53wqfRZOf
+DzVIOi2r7BxA2MnvkZcZ6RnJ/GZPKjvxVfV98a78YTr3VeelKcm7M/QbcM8UHbglXAdh2wZYW9u
qdeF5BVsk632TiUuXPhzxkbOtd4rVrf8a3nPH4jQ4laiXrImupZhPZ9zT/xwQhk5UA6Vv89nbff7
s4L+Kz7E4QhIL+Trp5adSpje8CtjU+hSE6jC5kyhelkr7xxMkN4raA6WdQVl+rLiK11lXWy1XbZV
dsiu8xu4mPcJPZ9zdbicoC9fYr6WDyGFQGjhNwgnmpBFzLrZEhe8zU5ELe8mMuTc4sRhcxjdDWeL
MxchR+Cvgjf8fWJ39QsrmKCBRgxll91JMDxN7/YL2gbUCExTTEwEvTJz6AKz6179q994jWccElfe
sAHkg9XDUfxr4/UBsSj04tXACR0a+y1f2XojGgPR6hdo3AFcfO9VG/wxgWDTao8aWFWqmN54M72O
N507HUg787Nnlr8+OuUAlBGI6VV5pwear/gCpwog08dPwxeUfhOgE1D3w53hxjvxs/gvD6qguoXN
e6eAvQXyemDtkqz6iKyd5qHf6MHvj+FN5Ydb2+SXGiS/urfJZ10TkjrmkW/hTb4cGKER9s9jADwO
qQRx9s99kG2skDyZD/QLj7B46GeE4v3afKJ8s/iGOeAdE5nJ254D9cO+n4P6sdkj2lzNQei7H1hD
boVYARcIv9QAqti6Psg7MK4bBN2HGH1ruYKge4i30qY8XG5Aw96M65w/1Yf6UH6W/J5ur58ZdFpK
5gQ+r0pODi1tcLtEraATwRrHY5hSHP+iet+f88Dc+cpjvE7X8Xrh68WfpNAMzKDftBvFJwViYwYa
X8G2Y3156aBpPYofOz3iZluzpvMrzpcU6sHvc8XlYdHid2/Lo8yVcsIE1jAnjktDTy+gu88ra9jB
+Q+XySMrjuNj70UUjQ9IBkWL0LBEqDmExkOQclXviuJDnJwZUQjPMPo263w1eizeuV0MdziON4aL
0vSJVmVg3/Wr0+4XEWgoCVS0Mdej+Eni8OQA6g932sxldMLoAwvcxgn7fbNpNgJn8fsmqO+mt+QF
OvIvcbTcKMH1Drc+74oa28McyM81IQQFXknSbHx8/+58C22EDyGIMcKjuJ2Nrf3hhM0Gc4w4VQr3
ZMJMKNZgfPCAQDq2YgJcSxtpg/kzuB6uobh411Bf9yyHm8D5RMIaNkHFGbGD0meh7OnYAQlaDGjm
+c19h96HnUKI/JivQSjDexaTqVhRjt/P6IFtr1igIBbno1/9QunFQuhyE7/W4dd6u+Yc3YvthiZw
0OIjIHR5HfML3dqr/dSFQ1jx4mxhaJMHMgOhZbjMe5s7xNlKW0ak53yPWXqaGPUBzzuPzQtUXvYs
6Xp6I4aKW2h8EH9T3lRvRAgsbgHnsb/lEZrAwydyMrAYM6Rd+tUtbFVmgnkzHbkezxbiIifEIPcw
89riELXPMV6J6UGglMW3/v7VMaEQoMUv6yBkRvnRZrEpTgkZWLv1vFqzYLjfbicf0Y9gMwNcYZxQ
ngUaLaQ/v3VUqCF5zjkeg0+QmznDKNh56vG4ci9P0+0vzlvp/ur5gd8qod807n9RlpU/bkBwhcBb
gwBq/eQfmQoxZUW3oL5yoFgG5ltuhGSy2PeQ+1wRmXhreX/f9ahC/fJzd4/lx0IupBAdYv0o7eBG
KIZG4SVJJ8qvhLvBUPbJPkFYYr9NmwhVB3oBvO/9Sn9BCDb5EPaoPwjnmy8/TPZeav9xTNofhP7I
lyyNXqgB3kv+Ib4vy2Qs2tSYT8awMyQ267vqKyXe7C7jCYTTb14t9fpSvQNIq8Y1YcIqO4diqz5L
qJptylL8e6ATi8gyJQouiLLe1XcNo+7Hkv6jPEIx6g8n0FJUDbE2B0zO2H/XqcYJr93YsNmN90Rx
UfwuFhiL+PQ9Ud2gFoGIiKIcC39qw8x5s99RsqJKUq2uupvXq5xg1RbRgkdOcr54cbeyf+GXb5pV
zRIMzUjmNZhrEfF45E6TKqZHRzjJU+wPrEl18X8ThVsd0qCQngba2ndWu7pSZ2IIcPsOq+TqXfg/
TEu2ByTZAeUAaUvd5lb+UP8fZ2e22za2bdEvIsC+eRVFUr0sS3L3QjiOw77v+fV30OclSQUJcJE6
VTlVSSRR5N5rrzXnmBT932hbENxF+1F5zj7zPe0o4dK8YMDTr/UTDv/Zgd63Sy+tvBc36Eom6v9P
rI0DkQ/DikN78krDqhztDqH1aNfJ2uCczj7HWlXbjUTeXScT+m1rwqr7pkD/vqlMU3BqWgsmc3rW
7lW5mgD/mTClvJHxXL9SNS4Hf+hauJhk1Nwa+h3/0Chj+P/PtwfSj7uMPiP9b2jXv357XVT5otFF
4iVGD+zRVa+gNjSvQfqdix+jTjQPQ/wk4SmmyeIkb4zNV23liEQfDduutq3qNcBoKjhLroF0rr/7
gkPI9nIcUACJlRxXJa9ko4vvbeMMmTdVka0fFWvhi/qshMYLd0c8ePGVS9fY5pPEvdzbBIELZ0Vz
qmQ7kncW9/Taf1j0ddCw9MFaj48h1a+xASMr4SMSHPFYedrSH9/L0j6aNonwowRToxqIfKgB1WFT
9aWt9Q+IeCKTHh0dKAoMWDiIYSX9jF53Py7nS5FRsOyq/THuT9OinT+O9X6QTzMI/M+BjkSWUj2r
1Gb3+EdbHzDIS/WetOdM2JQTNu+r7LxZBHyvoZXh0V/7G73Cj4GmYq+JlE8aks49t1tAc80Vvw/N
rq3drt5o6h5+F7Vn/GwgVYws3F/oiGz85Nscucf3nKq3SnfDGgxq3Lj0xukrOgWQ0MF41OcHOnGC
sheSbQMJ1dQ2wIUbDCitG9Oq7o9NcOBKPZN+gzD6m1GQBvWh0T8mpFo7WjnpyVvLPPjtKt+N8bEt
PMk4VCy6AkqXg850PQGuSrdTJtCRzqZU06haW9Kehh1/aS2ZdUcf1qHGrN7txLW+Tz5yhR4DoY9X
g7va05g4hfvkgT0zPRnhNaLVe+Dp6emJIIjy6XKEG43zz3TICI6QnCI7BowbPlRg4uiuYixIJLat
ZCDw/1jH/mAk5EFYoHsK3jYU9L+tucqU+7M2y80hrzfZqaXPvgHXSSeOgyknpHzV7yVSCG6SxtRs
Vb2Qysy38EOlw9e++acKoXuwAZfw+Pf9SVra/L/uT7++r+UB/knqqCNWIoXlK3uWgy+988E5o/Rw
gu1SCqa7wP37C8r/1VYuLwhvj4shoez6bT3P09zXkK5MF7z88Ib7xuGwPiHFRzD1LTkS9VdcAg5L
tJ9kuFgp5Ugpe/RUA8aV7Uq7lYyAHUFY+82/7Bz/3WpkEfgKgZuLZIes1l+vRTNIkyA0kKQnGyj3
7gaNe8flty9/vwR/6IPyOpjfLF01JVX5mgj8dM37PibmsRDBJ8Dk75UHvfwIp5iUbTDgOokLbDTp
AEHOgNcsW25oBLRp6++xLD4ZMDQZla0aVEFizx7YEisSWltDqm2JaJKKiVgIdzVs8nPUF88AOKKC
sdK+yus9Ws61ldSbUCP+AGFkFCWOwnprpDCIipmRWu/1q6TfphzBR7YKdJrN5xhJtpaeZmp+2sYB
8U3hnnp5NoGBk0fKXGQq2O4sk2lofWqMHLcysx2F+lko12ZFOkxh2JaVPNW8x0ghVnC8S8CXJ3IE
WcStOviHjVT60xepSIrGZWagouu/3dR9EoRmLBjJIQ2cpGVGsZDnmavlSKZRI/TDHQzH37/UP97X
Gq8HAgBrjPUF0fjpS63GGXAWddWh/yDclNokf1W+QTllnws+P+dT/m28WG/jj/JdeWov5jcDzc5r
8y3+tL4bt7+/F/WLPfb7U42XU7ZUTbIWst+vd3LWES8Rwe66zK5FiFC4Hw8FUoT5HDQcY4RjF14k
RMRCuNZo/+dv8oh2bA7X/TC6Jr8kT0mtvwnpASWVjO54FVPWyK6u78JubWZb3Ew4tcaatKYDE3hr
w6pfkuSbMa4hx9gOMma7T77mxdk3v0Gbw8SFTlV8Kg3HJBCSyTBhO7Tw6rVCF1MJVh0mmITFeTMU
H1qzY/jFPEqWNkioKe2+t6KdMFbvbp26hKQ1wZUYYLpXRwg1sbZtIatj309vJAmawzbm5SJHzB4M
mikyUypJ21jzB0MUy1rDnlMWUc6qMp3wGnSv7IQWA7LEFTKv1PaGtOvJscyJZoY1/pCTu9MCQssv
iXpTy1MsXgsDV5PTmHR1UhkCw3Wi5BJw1edwib+hSa7HB0s6gbzU/DWWlcbuK0fX7ektJMYTMaut
vYDRqJRL45+6dBPQceuna48gB6WTuHXFBhsT2r0s3I1IKawAld5efpWJfwLanjixuetJBGOcRyB3
7cX1Ve+dalyZ8HdOZNEm5nq+UfT61Bdy/hi054W6U3qavkNwhoAZb7VTmFvqVePUHaXsLg9n3XTq
9FZlm+hNR/GuPfvcIKecmic6oJ4eo+cBZdJ8RPGl/LD6O2d76wq4MsGqLVFbmtQkO7XbKuOHjCaq
3OFqtzq0XeAyxJeCojc9D4PTdTnmQFvuDqmCgmiTbcBjaMljN9oB853BVSCwTmvxqhlruPktYXoo
0z/01onIQZuZbjkmrMMdgUK3+BQ8zMFFkTyZjKe0tO90BLor8ljAYTCtV8pCV3a1uw9V80Rf6l5N
n4EkUdd4xvhONJ4lbYerj79pcKx4LYqPQuyvAVfDH2SInLttRCG4VUTIF52H4go+stPSj3egrQOn
QEGRvvcpU9JTXXGy5t9qu5aGiW0+q89g1Ij6RXhO+sLZ6JyatmTmsJUTETztWg4IMUwOOAbhZ0Oi
Ez1n7gzmFvQUnnk3anJTChfO3Kpbtr/onKukT1G7o1cYiU1+MrR1zCDe3MfI/LO3LCLEV91p7/0l
LO3mij6ifRM3HNGMCkKsrYaPggGje5syZ9EOou6p3TPduox2Om3G6bOcUJid2n7jn4QOYohu9+Uh
stBPcsJjvi8AnzZWjbgirlXcpOpVp799bUXALdY2itZD+koTQZi8hCFwzCNOaddvdRFrVHsmnrBk
8oh+eKXH7hCcZgOTA5K0e9Db5ZMykY0g1O7I+1RtrPXZAsdgpkpvo3yV5ytR3cZRiE/DP1OB/ntE
x1mvKqiCwXKIgCx/XSylJjX61sJICer9Kmw4HzB7wUT6oZ5FFyHA6u+r83/FHpAFJaxDFrxMQ/+9
I5Dl5WwMcrMA0gh7X1WoFJ6Xud3fX+UPvY7lZTTCWQHVYm/+rZiRxgz2r86nqpxlxrJSTnCRVjsG
+fa/0gvlZT/9fbv5+bWWIvOnvU/0Oy3sy2K6JFROpxKvm0Ki8Go4yqbTt3sFs99yfHa09+ZcK+50
y5nY7SX2lNFuiaXQ/vHh5T8VAD+/od++UuSd2dSMcXWorZ1WXiTIO1aElN6iERAhjSA1ZeGnL+5p
PaoBxDT7L+Cfv83re6heVUBco0BugIjG6B/lH/bgP14ugA7szYYKH/bXywUBvhunSW6PYg8Euh3c
rBOXtAomfVRiugrCa9bOfvdoYgTqICl3RblPYa6Xof48RjyZubmplIJHfxemFzIABO2exZsJ3VOM
VLTT9yVHNF+5DNI9FJ6E8k0o7xbNhUGGo/mU6VwJ2PKD+laQG5HKm1H5MOaXJQM9MC9ND8yk3FoS
3kqOwGUBFoFmRK4DirvnaM8gdTn+vOkUz4rC91nJoI6RGYL7aYCFMJtIh/xzUB/GwCtLZlb85hFN
z7Lajacq4PGi+hNVExs3EjlZc3MxtktTgKh5HDKGP/Qx57cJZ/P3SviQ5UNncsIH9hUo52w1j89k
y8wRKqMT64RFwtPFzzhCO6mFnJ2cclsb7021jfod/z1o9wGunJy11zxZHRHs1qmfrxEuhK6iT75I
UE3puzrLxJWgI9C1Z4P0r8IRJmL/FD53QrhiqD0POqYesuolZPhmhbQoC6nu4uItFp/ypdQk/6B5
F+YHeVBWjUoeYY5+hP5MKZ1anW8GcYha0L6OzXVQyLsUpXnim9te3nQhLzMfDJE0BQp24VIL4P7x
9KHK8zsyVcxdOt1V0xuES8pOjh6/iu5x+SBZ/apkKhogUvlhAclg6eT6FUj/4/eu5bjUv+Thu4z9
rmgfRe3SxS/xsvejTYwyJ625CbJPs/Ci8EdWnpCJuVETOZF4j5ubkhK7PEfwJDleoBnNSU1h/51j
Nu9ritS46U8W++LjgIONoZaewiwdPrOcORRT9ei1pzMFQBW2Fje15qJgtlO0L31BJ4J0gTDYRxiS
v80l0/9mG8vEg2kML01MDZG1lqLpNof0J7rGHuMPo6bWgbHNYkHUhilym77DF+Ho2H3XgfHryuQB
Vj93uWrniPeD9t0wvoUF1Az51HYv6JMT/QWB+mqIXixGrQqpFgK11+AVHd+scg7jJ9m4LF+zqMGM
IzFLLELeFh1wn6+rbjepORNCwHBg9Mg8CuuXobvPUuyi4T4otbgnUaGtlF1Fyq91bubmAGvqUika
Pd/aSW9DxNShvE0D+gfxzbc4qnF1Em2rhMO6T/xdOLbXCtBI2sncDC9LGMJMDEREq+VNFciM4BxY
KE5OsHwoEiTQxg/jCAMQYbISCg9yn+FWu1YTxXhZr8exc60g5DT34tengfpEw7EK8D9TyRjNbtKi
fJfcWOe5lY6VxiiAw0pTo/qTIYiiNIk11ZOGz1DiPhG0CyZlGclRlO0mbvZO8MjBGPoj3c1aOBSY
JwxjN46HGXtgHLzo9BhFjrFtHSAVYc6t+g6o9OEb6B2123UqIwgfMhK1ZRPmDzMtrg6tu9QjGom/
7uw4oQeELFapv4+8gxxPcLiZho8xHZ/otTiFcNT9t5Zhq2h+zqwnZXWYlUvWo/fwjyBeJencA0ZW
hGtmUfzuS/KJ9HqwYx586K9W8lGyDGKCCBS7JLVNQaU6PMXCszVuC7lFvv6o5d8kS1hXAQlAbovf
rykOWZy4TcEEDX5vUyOrrzocU+t2mskfCp00fRkzHoUl7h5SGstCp9igeG28GeDJPpv2JaMsyhn1
DERT8qdPxgGMqVdnL3r8UBTfSuK5p7pDD40V28LwXOYrHVci7tgI4Zx/7qcL3rwmePK5+6r8TeGm
0Q1mwKMbRkiO0jdfPBAFYhnXUVUQkW6D5SEE/pSLb2G5b1L0J2y9d7V/GercrmYOObSxhX6bwZFt
Pl6nVdZeff0iKu+B9aHUNMv0+zD+yI0KgRvuG9pnfvs+EOAiJQ9SRWgY9CgR3sV0tbLXZvzsdCZ9
WPC1bR94Gp8g7F60Gj1DhIGZ3I+emrwjaqYmgoSYogp3WrkN8aBF3VXq0Du+qMaX6bLHC9lVxCqh
yJuH1x9DxeguRJOZAsbZjjQfhn4TieKmUpmfrIuQpDXZGRMOpfnTEpI5Kwb6kpdp6Flwz1FA1GlC
vO4IlwRvzEfRi7bRr7llJQ4jzE7NDyW/xpwdxwnRtLIWFSfC1yYTmu0n1mYK30f1OrPZYj8ZxaPY
0BNhpS5RzJfddkSkPgl0PcpdY50JzDJ3DZk4eD2r7HEk90jSL7nCrExZZMmeYAxeGa47AFxD9RA0
6AVIeG8VD7XoMZSfKvG8LJymHLlj4l918FZtE+xbWsBy+4Z4w7SFqiYOmzE1y5oina34KgbrTAyZ
EhDtUNzC4GWMbyFi/pC0D5XNIb1OXHqJ6L9Y8FL5hygCUFm6No3GHv1Dznb5vJ8Dy5HIZBERWxrT
3pgOFWDDqROBPl55+oc5Pk1R7yEl3oqNp2ubWjybBVEuOok27JRxG7FiGKuDmpHuVX8alUDq3Zqb
W20QUBgZg5dnVmPBAklj4Wmay3Ug6Q7pQjhf1mWrEAX2mFZ4FGz8xliSsSrAANQ5E+sFDGaZQqV6
VILAEfLaLQf0L+nwkg9ITA1yb4IRY5Wyk5pgGw/vpkblkgMwTZETma6h13bKs5EPrJJwQjucMkH9
YsyXEcX9qKj72EmgfLHDr8Ckr7W+2RjBxzB/M5STaFzl4SktvxdMqmdnEJi8Q0bXsKoZYbrp8x8i
LYEqYdVrElscpG3OkRBzVKQjSEHNb7CH9eZ6Gp9THT8ZrbJViOgyPg/4Ezo0zlP4YZroPuXHYMjs
RoS8YLpThSU6JK4A/nW0+AGCm5XccjPaiwRGN1Qzk+9Ah+dU9T2HtEKSmcUGDtlr1YUsKREDbQW/
5hC8NREivvjOmx8bhJj84sa/s352EtBxtV1x7gK8I7Tfeezzzt9IdOh1Kjgj+QG4V47BC8jlmrWp
JaG8NOnsxUxSYGRJhyaicYDIy+ewiEc5Uns7osDJKBwk3onZHAX9skRU6ZhmKn8nTs+1eWrFV0FH
BSNfe3wZHYcFzpVpD0Yj3pgEWeoh8bN0R0m61aS7L76Y78HUcuC9i9BdDbPcxxwNBz7yvJR27Y0v
s8YGP9YTLNYEaCgASKa81egkMib8p2UTGHOfQ3/tTFTEg34oSUObwGi14m5mOdNyJBgGRsOtMbmj
9SnEhzTdh5iPTNmpckJNVLbJzWTqtt5nTBYhX+Yh1LmHJHgB4q1ETwo9pnmlokPIP6piwc9JOJyY
VNaH2QTupfc2qbtSfZoY0PUomJdrXInI2GfWg6xwTWaB2Mgr5o0SMKbQZC6vnuqeFDJvyV4aDQSx
oZcJnll22Ni/C+17m/s0r/DRDqtx3I75ZxQ/5TrqheDdCrMzniNRfWok1LYlE/10X2T7MmR6aWzr
8q7mD7idSZM5lCzUEjoSKiPDGWheWNZuDvnY0vXvZ9WveJH/nB9JUNAMkyQFU/79/Jh3gS5HUnts
NDJMl5KHNlRWG6u8HyB4vqkS8xG5cUU0dcNLOD7nh3IZmhwXMMJTUrZ4A15NCfdJvk/im2nAnG6P
foGKiCi6McAptLhmhEtHbOHICEobIF3vOhmD31bmuKPQ61IUov4oYszyPexEh+MP3+bzlD7NOOZ8
HQfUTW07p6StJfD4E0ew7CtLsRNKqs13lFB6KwVzpGGnD6kXJrAjRBxKZNMbxl6ViTwzyFepMGxm
Z9VobdKdnYAgTjHtNgEk/IpTkSLuiNLYKbD20wBLRqCuxcjkVhRPVv5ZAPMdjG+zeimNHjOFl+on
X4/skgC/eMIaPITnXCIGZCKBp14Xxr/SNv+QekFb4aev6reT9ZhHphYsR/0WdRoSID49O7tP3fQ/
ndgVZf3f746vbv3f7o7fZOPKnAYGuxZ3h/AcBTfwYcMhbvpDR9WvFpPbSMM6BbrFkJKgnSYhL6fk
a+w+IuEKKYA7FhwYGSRM0BNzZWmfQyNui0TG83VeilnJGjDhvdfNZzwyRabPldWsEeFmGF/68qMP
X4p4coPgJGk9eSLV4hFcNSMquqOMWz2I1mMakV+mHfX4Jo+Y/k3ZTcCWSOTMaLNmp9qVgO9VypIi
YMJP0peZx82n7xWyCv7jai2Ckv9eLUsnmAQ2J+bzX5sLlHuT1IsYVxPhENbU+b2ta4RvVheNg3k5
7vuUbsBlMNaddJzya9uv6oPVOFPtTpKXzi5Pih/aFDAZOcPZKgmvgB6UaS9aBLFspiUSYTVuJkr0
4ZDpOPZperOQMaL+tFTSQx6IT6AJ6Eg/ihutUSl/Tl6xHMqDKx3Z2zI0GZ/YEDtMe9tQcIz+HozX
9KmSkV2Za7XdDFgV932/JRf479dGXu6U/1wbVQfGa4imRCbxr9dmUupeEMtgOKohWfWcLDJodkHl
UgQpWgxT9iRWLxJkU8JsPA2IuCr+sHSkEron4CieteflqRppE5C3i2isP2VJRz6DrZuuxNDs72/3
j2MsdDoSeEIwkEDXfn274AoMP6Wuvs1u/vBtMX9ItrCr/zWP/OPrmEsW8nJNFDxIv75OoU91XrVl
ctTYNzRnUq/SRPZZ/ynFR4ghCg7TxPhXPPIf2qCarEkillgCCtTf26CjHvt5OdCiW9Ae/nCPjaMf
U9cNO7CMABLYqot/5N/96SU1aL6iqBp47b6kRj+1KUEVBKTn1MljUy4ybYLllBWHU/kwbah//vHl
fXXxfrvZtJ9f7beJfy/4cqAIAJGrJIZoyoo8Pwg8WalUkzX7WbI6dcrR7PF9ZMxZgJdpUrAuymnb
TOlaUJTjEH/KyttYXTDRK4L+YjFTDRpQYFX1GGH6TJL0UeQMMg3I8Zq7YdbrZBRt3SIEM5PtEEO9
X9CwQlEkjUC6DdKW8u5lxvOqFUzowulQZwXZKJdqUX4hSMnrz5CWVyGwmgKPZMwwtEds1fn41kja
2oqJzhQeAvlBBhVQsWn60VvUHMWOs7/PCYluSbyT/OwtHKNzliL7G9Zx9+4T5mQcelaBfqAaA9Wc
WbmjcmqLP8h5F8Zpk0eqp3cvbXvPLHSfMVN/3pOYSUcj+fw6/dW7ELqPRJlOoDRQcYrjfnCIq7wS
Uu+k2MlihBuCxg4Zx5vSxh09injFebVG7p5qi3nDuKDd8VFHnz3oiyHD+JoeK2jn1idRNBONuy4j
mhVhm8/hp8ZWX6kFqisC7MjRjXHBDqRwDrl6MDn7G+r0HmlEpWHrikbjMSp3EWP0kl0oHXfCpBD6
6eMsVzyfz7RAzf9+j30hHn+/xYhWl0XkFDy80m8LhKrIuRl0lXYwxlMvI3v5HlnWRvFDL52CIxyX
mEgMdD+9wildzDydNWpBU+NDhdbEB5J3iR/APXgqpbPg95syug4DvBCWQEnIT32rwufey9CfJe0f
Rd8fBhS0vnnul6cRcZ/122IsYa6uWEq1Ix15oqVrqVp1OHU5Vqzi4nuKtGsSHzKZrUi71OY/3GjW
n0QYTEYkGo+o0kD/Kr8uer2SKkMxyOkB8+N28URJ+DUWO0GDLQSIJSvEiPmsdRfmXLqVd/WWKJUv
r4d2nl2d/78wC2VHc6NNvS1OSEbID3gIH+JbpK+Ec44h74oxUzj7F+PsH8Wdeel+YLAa3XSre9U7
DA68ZCUeWwEJeeAiaYGEWa+nXQ0fc/m5f1e2nDq32rbYKFvdWYiZWPT4uwmhUvVm1w02OFj4sVos
V1+mK+B51hc8EpTkZ+QG2HawlWAV4iCBE0d8ggaF5w4oInYMPvAOywTOhMrL3pQNoC9P2+fuvEWl
uo0/NCJs6tfSHbx5y2R43343XMJuXLBY78wrCdx+X65Ediq39aE8LP6kfLtYXZZrtx/sJyAIuPLQ
aK7Gc/dl5VquNac7HG+LDQ/78FO6XWxdCtd28QTJjoBhCoBjiQeHlhqmEMRse4yXB9npb6IzHioc
X9hA3cWdtfjJRCh8XFb1oqR247S8JKBwPMzgACFwgrTAT7Y4BjHWYOaI1wtSUgeW+Yh77Bty28VM
xHe+EE270wyzcqFGNhf9nTxn3qXIxcqxCzW2xltYPD2LGQno5W1eF+/LhV1gpzxajrIhoRPz8WI6
0kdb4/+2Zzz+h/p1sWctZkDMQV/EUL6WxeSIj4pp4/LjvLzHxWfYgST93/8oxQYHTxO/cfFVZTid
4EC7zYq/JAxmjw8eME3W5HXOXTAdMTXzJpc3Qg+fH+k6ds/xukR9GK8Xd95yX4MJ4UfsLq6dePHF
fN31i1klgrAZXZbftvyRiwMJaerq9rZcbLYR/s3gLX9GCuPtKy012/HLcOa0WIJ4Dy4Goa+/l26P
zyrZk+52zJzpuFw+TEQu4A3PeM64OLmLdGH5CZ+J3Z7+KsTQzNEWTxlf+3I1tf10rL4cdf46wxmD
N+Y74x7HhN6JtnPxy5zgmtrmAzxPBQgqqUr7wBlXj94tJB0EVTuc/nUBEsbWDw/eMKw+6DOt4HzY
0oUzkzNeNNZ4ktwVD9fxdnGSyOcRkufzq4PifXGiRGSyS7vqEDzEJ+SF5In6ZwGs3oog9YwWyErZ
pafuoO2ag7RT+CHtsgM+/i2d351wNPnF1XYJKSLndSu7Br8CQCNGl85tPkgDfkZniZcFkg3gT3Xd
bspN5zKcvEpedSj4PYKHFcQzcBQWnr6tN6WTbJUdyab4SfrLYswhyQILTbZ9pWTboZajg4c/p/e6
a+stPzoAvPyj9LCBuIvTJfUIJPpyiiwWIJ0+x3vL7r9CCO8uP4LXcJNucseWV8PVxA6kYtdB1/84
3OR1t12MB912xohASv2261df/8DYwox1F+NeETxjJ+MDOiwGFqTNfGr56/PzaSh9du078IzH2VF+
yPxnwVscQA2WpcXsEd1h+a0X60ftPMPOwtrjIDTDDkFftnD9556PwrzyU93X2HYw76CS3nd4evIj
zDqopavIFffxjninl/btf1cgcwu3fsuwYXRnfgZ/13rNvdjJcHygnnHa++L9SN9go3kLBRXHBKhU
DrRcS0QULM/4FPCzDnbtZqtsWWrPCyTYtAmqW2zAdyokT8Az7ZWf0ybexdhHYqfgZXnJ6//+SSTM
ScahIWOdEmG6LjRXvvPAiwAVqGvf5buFRftMuAKZSNsCXdVq3AXbxmWEatggBtHpLlDYxTzV3bjY
XN1ivThX0IB4qWdhkR5xhjY8odAAWXNNx4eKWrOsEJppI/TD/7W8tYU+PO0ptlPquz18P0qmfbch
M+a0fJwFNlzy2xCOb5Zfvlw+mpT0DmNH3CRf8GLCNrDV8BnX/aXgZ+UylJs20bXklxMbw38o1ne+
6GlteYsHCq6G52PprdjWYgjHwLE305dPx9ji3+f9L/+Oc7vIG1rsO9Z2eUd/L5j+dNLR0egtqc/E
7Cnib4fjQUtmheMOeFvjnteXdvD06i0aWXqSe0FomPZGwf3/ek1YG9QYuoYI/tdCIxHJwMorszqh
KEdiFyvoz12j9OAvjSioNU803L+/5B+OuTqnG+LwDElccIW/vmInxm1Oey87WAvVBUdjs+ulY578
62ou58Lfyk9eBwYumRQARMTfys+pyftUipfz1HhWXoZT9gm9gXmJvkIEhcMw96bV2tj+/cP9qQMF
h5E2oakrCCi+Qs5/OsUF6qTXzJHyW+v2nS2xFUK9PuZP4WO8+vH/ei1zUQSTDcEL/nolJVm3+qKq
ciy5ur3Ath+WMziF3fpfwYLS0uP8z8XUJOSqnBqJDP5dshkrUzJmxfTQT9wpB3H2OvY6w4lA/FZr
v7ypZItu2+6A6aMM/tXX+9MtIxHYCGWTu+Y/WcV+kY9S1ObyIahsnoo2O4rpXQj+cQA3vh6w3z+l
vMQfqTQcCNX57QEMw2wIJ9lUD5kBvHgyTg1ZqINqrocp2hjCN04x3wq8Hl16ytGSLe1F8wydJkBh
RuPWMRCGWiLlVYHJQOSokIWoKKJLCWEq6g/c+XaRB+BB8ucgG4698uTXUH8QhfQIVwDerAZqerV0
QibSBccgA0Zg8SgLmq1TyQj5NpAYh4xvOo3cPEHeN1TkGvwQSdBSUvTYhlcwM1gwjKnpbzqhueey
sQZEPKJBqZXsOZ2ZkObSd6mYaIqG22oYt43xssyJhxE5j//SpLSLZcUd2sKmGwHRxA67h/GLNYQ8
K4zWVho6xr5kQlWJNcFePwxQYDViJYYfJuv2IOHPSzBjxasCdLIBuq+YGgif0lkR50srunpU7XLd
OCs5YK52eg1CUB9+1T33wlscjFtRYRdCyy3rl4A2Adld9L8Xi1F2D3HG1SHDJdS8foKP0F+DfHqW
Gi6ESbnVQPHptqkObFT6FPtbk0JPl++TvskDMiH1Vdp+FEG6JhN6NertpeRd1gUuTik4BUzA42JX
8t7VwrRzBOKaePRx5HYTZ2f0uk5kyaCioczW/kE2URmp1nqu1S2YrXtpVsRLTDidWi8r2CCXefhF
Mj+m+rOSOltI7wS1ZVWy7sCZohl6xbzVPhSBW4aecmgsO/1e4+HXUU+uy2hNY394r9Fl2OnDxE/E
p4Iad3bmw3gwXtLv4BIOHOxAsD4AmDqUt+xEYyx9JZCVFufHzImxedefdIB+WLrOMwyNHZImRnjc
wkgkZjfZgA7LM7smk/5MRumNZFQIwVtTeBbRpxYGogVu7HM3rCsEXOJOxA8jdbdFOil8JshaW0aD
iwtQgqRhuQr54NIEgtb/DApuOoaTfqLaiU5HuvloG7Sil1H9phPk1qTULmTCFTW2Rj3xkhGqJz3P
KBqQaMTLl2ggJiqbhynP11aTrVUGRgLmisTHGwTL3A91r5wSryZDdsgHL5K3CcM8ZaBAKqzdIHEe
VcKdGl4zswchIYHFkbiv0b/EXUDrUEXVRR/XiuxYCw4SpMmcdgMehltojhoinvasGMg9lHqvBzPO
fXzxQb1PNGWj60RCqFSxvmYjUzfrk8/EOjYYf1WJGxgP5QJIm1rjFSDcrjICb06ACJqx2w6YvhGZ
hUP4Ks6yPbZQi5VdXNQ7IfpmgupMl46tttNUDE60GWp15DTiZNmPFMKj2qubICZ3jidTnSEZ1BJ5
UpKdqPFdSCDx9s6sMoOX+1Vsvgxia4cq9SxjA78H+IIeJkubexNRxMmfLITrEhNAP0qbQNavs4+c
OYxcVY1Pln9N/P510EL0auhdmfLEfG2j9DYxU8r5lbEpn8i25Q8GeYM2Ykq3orqpNEJjCO4b9asJ
RDSwEHawzPUVumWa6zOPKMDrAK6PD5VcV+wE4unIvS8E2VqwDHDestsbyEl8I2PRABC7CkrR9YWL
iBVHGQGFVzqukzUyOrXxuL9WaJnWmApOSrYVUAPEqrCieeuJo2lrbXyIx3UVwvsC9l1yI8RIvsvi
I4ZSVU4tabLSPhmhbIQl8Jr+OdcoTdUFl057beBIlt7oxWymZSSOFjEa8vsQIi4qxYtJVKjRhVsY
dIexaV76tHQKOfxoYqZvKAz6AWaO9NkNwtVgJNW8xUVyS5jED6jhWzCkOWwJsRi/GxkocjIHWvmm
IOVI2AjaCJjOV3gc83TLU0Bni2RDv8QlQBqW3nDoMBSiGEOuUMgPwhS8zNgQRobIgJNXIP9eVLVj
Lg3OROxRdifbrkGrzlA6b9707mkqPwM1cdPRQAURrqqZjqUkH5RcXTNZhv9brUccNYWKAxynaS0D
XasVnkR2k8DnWJ63iAUfAS17iVSc63DYmGW8GVRlNTcF8ZDxAgzemCT/zTmgNGJj4344pSLh43F9
kfEAmjmFdGQcUA0pJlhcTsI9Laaenp8k4uXxJEqoAjCVxKewVMr3DG0NO0yrsftK0rtYCev/4+y8
duPGsjX8RASYwy1ZOaqCZEk3hIPEnIqhSD79+agDzEhUQQVMN9w22oaZ9l57hT9UCQOR6qWPe6e4
ipQnJ1qOcxYcxNvHgJNCBs4rQH9VmWXm4bzM/jK9qY1Dj8p5hboCSNscGxiT3WMgeC3rwQ7xyfnF
w6ybkzmkZWsF3tTy4T1ZaPPBWmiuNGRicBHpcx20TuSrW5PnzoB1eCA//CpeB7jTgWmtlT+K946m
3uQiNnPPrCaZDv7SNKCOwEy8IKE7uyL+pXNI1l3AEed02dPF2JjqvBJjUKI0flAS9/C6EJGOlJO1
1zfnOtMf2hptedy1DO0EdgOD2n6VMrgrQG11IAEL9ImR7+nwX8hpToAh8zWkN66H0nwNFD62GG6G
Gzbj57hHszaoMWFC03vr0VOOu2iRR7QtmitMl+psdhAurdMVsUUVMyfgbhe9PReqcshE1NsvIDyG
AVUxK2FkdNlzi9764MAeytraU2sGGJGjp895timTem5ct1cLp+GmeAoSYSLml0V2oYzPEnAuIUpt
wjzah8xsBRgBYCkbmky+uS4CfW0mz3V18tpspoX/eq98KM1yERQZGm8gjSCvm4yCFD4NNr5TScxt
E2sszfXJT2attosM9LVMHZ7EdZiUlUsjKDalFjg+nGxPu1Nc3Rh2UlDJWAWaFin6eEKG8mUlKddL
vzXTgc30O42OWrtxg41ncuBFd5rGHzn4OHs1RFXF8AmQgmSOgNuG1FyLLEZvFHNAEHWJIw7uC8wq
XKhOEotrMIEN8kOZPA7KxlawVUPkiYjQVfjmCfIqFN7uVCg3ygbDMNEXwJcQSTVtVDbEsqAWLhrs
IN1JQbJsZehsFRO19QAXH35mvjIYaWUanJsgng+2WbX5725qf6t+GYZqkgXeHaPJD37cp7JMkDks
DTA+Gx/Grwm5hoyrBG7ziIRwXiJ8pR2GwV7To0TEiAk/MJRuf34ZN1YDhuwSYgGiYSG/Ppq4uToO
CrpvdVvlmjrZAEcP/1zCvVyhlJYPur39nQHMrVrUFGXFVKnZcHUd14e4nlRBUWfp+bmbNg+og9tv
L7RK0ruF6I3PbDLRNwCcqxSdHzfy6e1aYkzl5KXZToK4jnNaGoBZpOmVR0upeQ+uKybqCAUnCCvl
0nPvVmiF39lrH4X1aPV/uYfR6k98ryuk8JruImkl0MCoTPyM3XJmZcDVvPfm6s81hVbvrr4AKwIM
pbRbF93WGC5T9UgJA2P1zhdXblApgDlAqB4aOoxyRvVkXTdhJmRRtPHC6sXtf4uMXsSy24tX2sSX
Nzek5YzapdeB2QLQWURPJZbjfUhbLARDJ+NdJVG+9N7qVyzgBFqF50HvtkVE2ewjPLJBBiI2LDAJ
t4x4eABXUmcB3pQ/L91vnSkZwDLtBP6FtClRIn/tNFwzfCBd4NXnbi7Ow3OygoId2BRya+XOov0I
CZ+/43ApeXAKx6xXMcGlfL1UAtivKIw63goLI+N0svUt5UDvLYCRM7SqMK/h0DsgBHvEvD214QpE
mA9WtuACaHo26+1gSQiLc+3RPwTp/+i/+P+0v/6/4hGzPWtZ8WYR7lzICFJgY8jo4t1D8+cNpAyC
AkDeVPC4Vwa8NgIUl8fkTyIvEpK/12h/560a45H/8KzKEBtVMgDzGxO40gFQqKZS76WTsGb6Ztkl
XtqDup2wppX7ZJBiAX2tJtEfvZtkv7C5XYekKDtxPsg+yge/dsQjQ2t1EDmkfTcUdoGDDImLivOW
mfU8PkfIQyDETh/bGTwY/CnweRGsTQDVwUamj1/iV4MU9LtlbxGF20j00SHFAaSe4vCzTRcpZmCt
s6k3WJar3BvSr5dFZc6aRbym45/ZKI6YjSOSAYVzTM/I3RfGq7cxTyWTBHB6xmMxEV6l3FH39bMr
8cdsZau8CtUsXluPkeb0R9JZ/Xx9kHYM97u9NNdPNBQG+AM6CXbx3P2r7I0uTZDUokTE5RJgInoM
jvzgztDNRsm1+qNO2mMLbFbYgJ1MX5E8mg1UIlToXhYimmTJttm2LyCuLRFA88pH8Sf7c0Vm6a34
FdeTd+kBirrxb20hSxJsWv2hmQP2A3M3SEsetLO1+Pn7f5Cux0v98+cf7aqulJrKA/q+9TfXFZSq
Q3qWNsVKW+en4ADJo89WLmqYC1oNLxWkYBDuS+NX/SojpIs0XA2sYdeszL27TxJM0boGqRb3OV4w
al/J6/wRLnOwj1fNFolZERbEUVmC+fX2nYTnwy5giLz5+Yn0ccD7/wUNaxA3Gg4Cc9Rz9S+mFmXB
EPB6KF4hrhKNLq6TXpxJkbwQ/TKfdF42rzETB7DYag3kIgYqyV8T0RhYbXX3UFP9NXBMNjrkqhBG
CIl8SGVzqQ5Rq0/EFOQ30ub9Lhz+vK/NvGyAClhLKUb8PRwIwerDVfbmXs8d6GwM7djRsABr7cRi
OVXY2Cky7hb6ObUBuw3Xd9FT4PTqg4iAFcz7DNmCAZiRRG0GUyg050ruoREMEwMp2u4KdnbQEfdS
IOvlnVA7zhI+3qABAIyDQ8X7a/QG+6LUhTb1os1VXtHqzACPpNa6SB615E8YGM7PH+xmYFf+ezl9
dELJndbWlewzk0J2WC//yCjvwR435b+eTv+hnAfUb0V1R8vi9jr5dNlRXniVXPL2tBEhv/kPRR1N
O/fXxT+6KZvdECEyeP6hluTHS5euM6Q03It0yF0KY8ZEfrp1/eT5CpK9ynCZBRf229VQH8poR0+V
Stik/fECrEfeZCCz1eYkmrhrJFMZtH2KQXMDZ1F3/8Q0ALTEm1GRToWrN9OqaGrRDblKDzlSHjLt
KWgQcA4rc+GD/W+k1yhDJTP87SHan8oy+hP5u98fYtpktBMPA2S7KR7gPZvGPeCkNm6Bf6wLMgkZ
RQ52lzWKFVWi5qHSW+06ZLLrZu8qMtLKrmuUqY8GobvVi5l/7aYXetJ5cZAARIYyOKoSYYK3pnlW
/Xid1Fs1hsvSNZMUqK/VusuQDqnl63+6RH/KrOiVpnGEs2H6S4mfdESdeomwHgHRgFVeg2KQoMlW
dFRTGOF5leA4tr605SJCU++Coqz814i7WQBlRwZNpXToKCezimESn1Q03tX+aOXrqLyziL95/I3f
zShlkHPdlxJJbtdWg+ZwSY/vyqRdw0rAQySmEBdZm7yalYucUSUhzrItFfdfjQ+1nlWHVnuMIdxL
9JEv2q+mT2eAtDZ69+wDuNCRIUmNad787SR0a/Vljba/1yCZHEm7OkVUrGa8SRfnGmKXIZnTpFgx
aaPBWzk4D3T+K73rmSjSrYrF3VUDuKZHj4KJzWVZbdT63/+wnQ2N9tQwKIFVPYoeWuNKVelfZSSI
B/3pGNSBsEX2jrnpz1f6ltoipqVZ8sAQN6js0D77mqaFvdcEStSp5ycefvX8fCW92P9BJWvZLjLn
7SFfPGww/Z7l9s6cPTrC8jCoXt+5ifGI7+MmkOtGsEc2RMMclVTCgKY02lxBdSextzNEzLatvZzt
+8l+H9jHZWM/zDf2i7NihB5PFwu4WPa/9Z2X/vFSvxzj1DwcdrwNSSNuj2vLvjTl0ip5Fdn0ebIF
nHTOT7Pl3LYd1Bud6ZwbCWdL++/GQeHQWSAA+f4vdO5JOA0h86e7GALIpxrM11rZT7RWhVH/9Lwl
ldtjw2GHs3Z9/Pt3PmUwuDudwlUwO7zfuTSf+9a18cATLRH4Kuvi67WNa1+lkVH261JoHAuoNEJv
UjBNdcTwGAvIwaFRtF0ppou4aVdV0KHt5uMrieh0AKOgOJpSNUvgjrkXdIaVYNuZ7blkZiQ29cTN
zK2oHjolXClyv89k3Ipz0zYRXM5Q78IoSu0RxENU2s8p7lCkEKdyJK807YLJd7j01Su0zXnmcRb0
9bqFnxcbMM8gJLj8P4jh8OfyqRRJDCsAgulMuLy9lbxn5l5FkNLMJlG5zzxUskkQAuG91zkSlXLi
WtoksNC52OqQtwr5V2e5doahlgiHQyghSGf1pJXncjBQo6VNrHKgifnMh86WVcJM8MJ5lz43cg34
VnrMLdORCgnkQ/CXImh9deOFYYS/1Kux1YPuYbCtqXo4chbA/dpQth3yAYoCBCtGfT7JJoGIeGWZ
3Nnp39R62GQAvBXm9RR5bPbRx1WlXujkqurX8lWdxPlrSSWir66IifjeUcP2Bj0UqmtGYjWEDwh0
DNkU8qRG+Q1jMSgUxomMm65OUYdTWQZpUmLEmxq4kDHoUHDHaJ/iZvpzaPjYdN+2w6e7Hp2XbpAb
rmg16pmiBN94e73N7Nled/4QIJaAqubJpn5ObXRqV4s7eb15azuA3hhA6xI6R9YoLGGxUwRtlChr
cS6umg1JpmcxDd0y/GiFbbDzo01jLmpzUJppN8HOjKcxHUqZYZtehHYLsUn47fZ7Zn0fkzsVOzHG
jqv0n5pOEN7BSVuY4TzyS8XCAcjSZZBhDXdivkWW+Dq5UAHAzcEmvGMaNqFsS04Il5iD2mtzxPSB
5LhEfRE9umXC3wvYprSVJ5WTgpGZOK3A4kWTnrh+whsdl2R57j7W6wyoqTgRUAYtnfpOCJFvvzLD
kFVgDKL5sQg/RS+57KRrYhC9uvmEL7UFeYe1tn00nI2d279De3VIncWdqyrD0h0vEvqBoBrw0gXm
O0ocIsvvVKG4qufLbL0Vnee9NNlrqHgXuLr4p6U9//uwmb7wReaPdeS8Eztj59+dm/imvTfsr8H5
UZENOnXWR5Pg06PH4jVPY7eQ137U7QqqE8n/ncivujC18pek0NZS88u0DtAcdAu+MrrwXYlwAb5q
IrhAeua6QKEPz6lmMfS5OZUNNEMrtJGT4qlmVDSMJHKIqH1zJ43/hvAe3fo4CQji/KL2zVU5T56f
t3tts0cq35zPXv/YM3uOPN1LjqHHrt+u3heTn/f3t3bf6NJjARk16mUx0xN57YWnsjrGHr2a7CDD
S6y7bRDulBJ/+QDRK5inG7fR0AhD06izzSstOJiuwp3P+IFm/7aWgG0BGOcfWqFfz0DXkwPvouNp
Vq/w2ECjfvC1F7fGwsdsXdhKTonyYzDxJuquvhOivzV6P17Gp2uPgp3ftWkuNoG4drPdxUWmSX2k
2T6hJwOzWBl4M8FB7qAK4KN65zvcSMEQEKZVpzNxUMgAvj52kDf+tccPbY1yZEd2rRbrDt8Zc+X2
1lQRnoMQLTYk2YNjKbwkqPHpFxZnPPv5Nm7Hj//exked+2kTBSE8nUyrSUefn/PlKzCcAVo8p2lE
AipPdubitLiXct1I/IYHNoaPTaCnt//12SPcLTNPVa5r5niKOtWLB99/jKpN2qyZMRfeKpCf4bBm
8Vq5kAGAaUBw8KFWV+i8UINicaoZWx97XiqNeGa6j2X7wDy/Z9XAFLSQrPqXXLbI32rNxQl3prAK
18rTIC7w89uTvhWXzIyAqg3Jq6LquIp/fRDAR9c+Uzt5Gz50u2YJqnxznQuo+lNVb2oMpwa5rvye
5+3Nq9LqZfVie4se4Ner1pXZyFrcy8T7NYyOTT7bH+fTfFcdV4t7UVYZtsDX7ckjyqZiIbykS5Iy
2p5VoApKr7UiFlDPF4brYoT5kyJNegG1NHD8bkFUbbRmIgshU6nWTnCqvaQyQ5NK2GKf6g2MLNmz
qxa6gAly8VKew16xjZSe69WfJEx1+uuTEp50Wppi9xzXoFhcdHrlbBk3EALy8k6S842kQjNAwqoI
Ea0PuNpHm+XTqm9Kr5Zy3PzWSbxSsRwjEQy9x5ytr2gAui6IqSjwIaIM4WHJIVv+ed3cOD+H66vy
QOREN3X8Un3B1XVL092Nv/F2mjelVW/Z3jHCr2ZW7nCkxzINML53iA68VVOBguW/9yvUAAPubINS
3EJeF/0G6imtoH12LyZ/a6Z9vB/D4IynKuaQ/7rCLJpXFmI9jAKyB9fA+EqOFgUu3GhDfJQW2QVa
e2/tw8J8oVwnrS1jF9sFyUl6aUYto8m7C0bGP7+2G+Ga1yZz4pOfGrT5RjGzizWzTBpP3FYY58Cs
gzQgPm9I/0Bt/3yp4W8ar/pPVxrTbetIhpxcR+1aRgmFU6HMELRlW2eoEaN3gEwrrpk/X5Kx7q2L
frxyBWl0eVwwpL7feG7WtFsceCfasrD/PW0b+0hWp8ESekW8aHKZnZ6kyb9Xckxce4A9wKxA/GNS
rtJZuSC9mUQ0uMFb2XsPylNkw4qZYI2yKCZvzC1gvQg7+UGyXxJnuumA9B4ffv/qbOrc0xTU5ez0
/viCdI694QEhpv6SnN7hx1QBYz7gzItFiA/AX7CqmOb9/Py3opr836f/EH/7tCcNN7DAJQo9eQCW
0YsosOU79YU0xKpvX5VEWSN0DgjqUdpqltfUSsxQ2cZYQW2A7KWmzY5qYEjEC3dd7q+/8jtPJX9P
lYEVQIiFzUezR/3IYj89VlAUITKaobc1txKTioxjQlvDyd0NsqW7yxqP6nm4S3fpSlxf0AvLHO0l
ubOftds3gQwD8GqYx+P9bLh+KYhm4/NuhX2xc5/SfbhPT9YMVMUqfgiOOXXPLqtmwTrDNyfcK3/o
0urMC1sbdumjcURcdtnO0exYoOW6N2e4mP8mgLtMeJaQ4C+PzE1WdAQxgJxfHnNIv4646+Y/L5Fb
YYmQrQ/qhwZec6ODLwTTpgeCyA2a8xBmSQoarNoV6PhjnZv0x5+vdjPc6BJ5Crh0qMVjEEbtpqGK
M2y7Ls2dVyGe0ta24b3qnEee9aRayKsi3wEhTLGefr70jdpGgcMIXBeXVvAX45UaWkkoS1E/pGXr
7QzpVDuwl5Ch5vbDhvXqTJ3TyZq8rw93VsqNfHC4sMLbZS/qDFi/Rv4oUEXBbOjJ+Zvn5/3+fD7a
/XHoyO2Y++FBtb5zwVufVNdJYsCnq7pmjrYkR1AqsEPEdZS9MaEfNIMR/kJzKVPfpfTvz6/1Voj5
fLHh9z/txThKNbGQ4nZtZruihz+8I6CrxuHnq9z+eCYnO9ktfd5xiZV0SSb0Me9wMsmXe8icUw8L
zeVScI4o09vQvqZT2Wa/B5NhLGavi3uB7tbx9UFLQSxbAzczStqEQEjauE7ENfNty22nFyw2OJVj
5alh5Fxbqh3IW7qLqrITpEMZ/K4LLOOZ1fgsc0tFrDw4NtG9qnf4luPw+/muRmsLa8krai5X7fxM
3r99biavUAjPHnLEb1DEnF8v/fuL8+gs6nud5luL7POFR989SLO4lRNahBcYhYr7O8vnbXcMUvAs
MpzqOwf5Bzrl23OiRwHrQtUNUpWvy6xT9LQ3tWt3nkCX6+cYTYP//XMUMG7AQuI4t6fOSvxzMv9E
z6eBifUOz8wR8+m9zax8b20PnjgYEDNUJoyNj9QLApxuqF2uKE0g/LmvSR1wl9gJuwi0QX9gPQYL
GSu/et6vvdfqVwBjDQ9SOIDqQsYR5QEBT2GJv/pBoJaJJv9+3ii30nAwXZyPOBUPHdLRggikQvfj
4tIxADAPsGoZQoDeRQD0emKUeielu1XJUHaKUMPBxxDiRqsAiv+lrqWLvDX2DF3kVfHUOTi0Q/PF
xBEv172LjtPM3OOyNpjUgpZHPj04F8/tscQHDW7sxAcRIGBNdT1IyzK/c7p9wyFSlXCDhEJqSrR4
xNHrMMOr3kdpmmzyqkDcD2TJRXQkC2nNajsM5V04LsBRUYfnRnc1OBwJwkqtt1OFzrjKaLLw7pW4
tw4EbgrUHaN1nV+MbsoSjPCqEc62kMAfvHX3qIm2CnNaWWfzwQHTmHobHE3m/psLbGDaLYWrHZ3U
yr6zVm6ENApREdwPcxIW9Cj3T7K6F65donEivnq0oh+8OcOZk3P6B2713sVuZOJDe5Nqw0BvR1JH
QzpTFdu4rIBtQfTZwUiGSqzbj/G0vBMqbqUY/PUmYCVauJI2Zr1FCqcwbUn5I+n1HRB163x92UUT
i1V25w3eCL9frjV6g0IaMI2TWF6XTJoY8aFHeb3S8E3DRsjMZh028xAO0mItiVA6Y6zs50hxTATz
/c6NDEtmFB8VhWRUG3CllMGjt5tcS028hnm4UdpfZXdg3V76Y9Y9C/rKQ4pL1qddefBKCWD3BtEj
p8LF5c4tyDdugROBYQPwS/bdKBaYgaeZoafw3pn2RosrQdpygk3xoCMxci/9Hv6y8fN+vtjoPNBr
K65QXk8YjjsSZDfECPKdXt85Xr9BdYfwYVC4GzKQye/ZsXwNmhR7e3mrJzzUbLbHB4gaTn6u3rNl
gODFnXd4a5PwDXWMoBhnQ4L9esxpRlIkacMmaeFD0QiaFZMYa0KDWvXnK93Y+gRFwNCD/BWbf/iY
n9I2/SIbbX0Rh03SoOcQztJFi1P2vdH8rc2okrARgi0YPNoY0+NpgSJmPNEWk+J9eVCQHdBWg482
mLg7EEb5xh4YkOa8OBPVKozivz5T6mlNklUqoiK7Ej4gqgxHQL7Ro3uOf3EA4ZOJMwGqeb9PoMy3
OJ4bADLsGMEg5oN3dsOHJstogYKOGUochOWHtOXrzXRppHU9i4oR+PM2O263a9NZL6wH13myFs/P
r6/ZCjLK2rOPkQOdkLi/nM0s+xnZu8P69bw/tvaDMf270eYb1X6zsFNwcTZg9fU7pC6GaeGO6b29
UEv74GQz3mk32Uz/wimaT1cnvEf+aZOn9bbP7Oft4lSc3hfulFPk3mPyFOOnRJXKkHVOM34ebcOW
ubYUFbW8vdA9QrKXQQNWHrjp/rxab52YIPhI/JhhGuyNUfItS/Qx0DIK0YBO7RJl7Fy+zAeQXQsi
dt0YCHMfRfnU8o7iy+mCkV2TwvggDDaXtZHtSv3dyotp67b//LIGyWzMLt09uNw30bQh6H2+y1EE
BNRzMXLV184gL0r7zzlYnZP5cfkA2mIoThBoRPzg/XCvn/w9FR/a1uQ3EPZl9tooaJilpOSKauE9
Ah7XFNDCd6rmaBYrV18NlhJ3vsUQGr5+cy6nadCSuZakjI+aOLRgIApmsEm6YKojbZ/66TKU3KVM
V9r3Z7gxYZ2tT0P06RNxVYj6ogagXTTB3HcRVxmwDgEYXASZ4N1ZD3l5JxDcGH8Nd0hnRiIJHoAC
X/deEVjRtUkvzIFqEMLcTWLES4/qLF13zeBEB3IPOEBJQ8WVURiPnkBsXDRj2ptoQg0gqVZ78umE
yHl2ZyUr3zMGJvEikHKTFjVSB6ODugnSWkndGve0YMmsCjlkGvMKusY7dPDlal+Cu0ZW/XrQ06kf
AEap8V88CupWLp6tbuInywDvS21iYByTbVLjlOTPgb6qIW9QmOI6p7p7CGya4eTiNkTnR73zBN9P
Dh6Aux9ODl7vxyb4dHKEqiRcUwP9Yvr8OBjJcM7fSnwk/dfBOCC5M5j5aNuPVptCcJHRvWL3W+ro
WwrXuvPDMOrPV8c9hGcRIPamWkrneObvoR54K7x7nnCnGcyfN4g5t85vogLi2i/XRcPv17Q8eZML
YY6z3Z3078aG15BGpB9BDQQectzN6qK+M8w278+KDcrtshGxjb+c/Zf9n+ywtMvJhoJjVzykR7hf
i1PuHO58ixvljQb2jXiI7IKkE4G/rnT3Wltmfr22G2hDRT/1q3MDwt39fcVqUHIMpPTq3G67aYKc
/Q6FM6Rhrphn0hT9OSh8JHejzwTsjXUBw8pEG2EUgyh0ylaGYXWO7AlaVdvC3m77GfP30j4vl6hB
cMyVs8385aVYMgUN7dOJwwuWhH3nlXx0t8Z3Ymp02zRsYzgYRnfSC70Xa1Ha7tVV9mrMwpd0WUHQ
m7cPGiT+p+xVfequAAOlo7tE9C6ZkxjMszfY182iPxqGnbx10CbR0EFXsUXE3hGUZa05rTHL0W+C
ASitZDYpB641u5qo/znVe5OhBVM9W0sT6e8/GSpo/ou1xH2U3CJ+u+5Bwk/hpE4vxrQ7yppdTOuD
hu6XP1fxOBJxYhYXg1TqAhbCUkbVSlNgyNn8cVGc3rNVuTFiZUYmcpTKJLeyOO6f18BbfF1g1cjR
CXlkEReiJ4yyghpjBwdaaeLNoWoCZCt7CJU2kt7Zn5/Xy0djYPSVtGHmNDjr0pQdE9ASvhFCyo33
WDF0KlCmUhC+8sEqGLa6K5m/1Dumvsxe3nN0mIb8txl6Cn/KpydhUi7cOcMzx8BkHqjs0VvNX64s
KzSCUKJwglfY0lgzz4B0TdpVu6D/gpBQ9oLJ2jSYXF6tOT5UyKABUdte7Wx9Re8HQTqnmEZ2jjrQ
Zfbz0340hX562tE2bZI8diPwyxuZFVRCgbEB/O/FtwK7Lfv6InC/kM87lFHtafP6CGTPSEGM3Nka
NxJkvjuFNtxHulcYJH6NFl3hykxOU+28ft5udeccTo5zcfnAaMqhFXOavBuTw9O9sd8QoMfPzjyf
WgauI/8ZXTSvcKa8XruPEIXWAGcYkQngVy7fecs3ijWGQpps0J6lP8ujfH28sExiWfLFdqO3qe0S
9KSlBeP0UuF/07xpBOgudhR4x4OV3MbSdpV250C4dVqRGQECFmUdPdoxMr6u9bhNFLdFBUcC7woI
cYIm/gxBOsecWFOEQBxzTzPwmNp/g6nlFJMev29jUv4ZtP9i5yAepYd7td7Nu8KsE3EeKjD+GRLI
T0d2W9dudek0vjvaDfZrtMsC5xVI7vl4BAmSr/OFTRZn508Qu52V5qychTD5Z4V0T++Nm25gIZm/
0P/RRRJVWqmjTF7yOwM2R9FzUDyvL5vXP3/AAp2PlnOcbqLz9OLoCzxZnEO9qO17Q4QbudeXa4+O
BllLqCFcb8jPEftAqG9Gp3w5T9f2FGDfbrc4ges7TO5NYW/FW0Mj1LH7sJikO/P1/SOGKvlyFbV7
XCc0WIKYygEYrohewq5Pl3CORRnnUTsopmq6RXYgvJe03YDIa4OuFitAJGX/ploUpSHlMWf0BuFc
wdrn9UrifEHiHasqcxPoD5q8kPDSRiEDDxFX25GBDhlE/hawkM0p7lfY2+mdZ/fJL06GS+BM+cmU
kRifYQPm3x3XDS9lFDeonUGvMeSleTAGNBV9JZmd66pQ3davW3FKSnXOHPsYOLb9svmt/HZO7Jen
nyP1jWDFRSFn6xbCZ4Y22inMK5uusjgZORSRvMlIL/HHRt9Fmv58oRudcz7IUDEzeKV9PgbqC5qq
d+ol7oF76nP5XZrRPLctCiJ0Pkmr59FcOYoPoJRpUks7b2Nt9b/ayl8gnDszluE2ffN4fmEdb4e8
4s7NDYXqt3dvcFZQOzEp/cBafgoYfla1uZfkGnktRwUETdmR36EYvYToRRA20AMlQ3IApOa/OXZt
6QlUbEETQrQXwez9ak/ujDRvNAB4XVT+FLh0dKGTfN1CsksJGdLD5o4mnbMFVLc/9+zdZePMp91k
93gSJpM78eIjaf3+Gv5z0XFSa5qJ5PaXS7sRixkq8MgtScaq9N6qwW4BNqcFMM6W4ql8ffeRqLUe
7s49P1rw41vAkpChF/m98k2Gz3J9wbj0YfBII+ca24MUmDbxHv3f2Tl/0v8FmC9CpZ0DlF568VIo
l/2y3kZYdOKK/YA6STEDrL+pz0o/AZXrLpKzPhMxFH7RsJqaW4/UmpeLneIV5SgwGxw0+amKsQDH
TCPJFt06QI0f11FHePN30tu1slVGIg+AEX6HB8it035vkCGmc+2h6uba8ueFeCtjga0OGXnoiGrS
GJ2UlEZ2qVSSB9p6dLQRApu1g3cTph8z3ADVYkdKEVZLyB2Uz+QWqr4gLJFe6JzwSg5pjGo4t2t8
Tx60e/6UN1clXVoCFDM31BJHgd3Cy9HCRADcfA0wUnyoFEfA8y6Jl3CUqb875T3zjxfj1BhnK90J
6lrH3UxT5uZlMYiHozPsOxfBdpHCqvXgzja+gUumRQMTSafBO9zgKCGKMhicjWS11M76vENq9+1v
sYm2WDPYMjPy2r5MFjgQ3kmCPiLzeM1i2QguR9Toh33oSX+KHqbhaWKVRAKyg0/S7HUGZmp6bBet
HTnTF2hH8uRxAXb956VyY/A55Fu0JOicAxQYK3y34sWvrS5ONh1qX0KChAqRs8FEIol3l3TR9y1k
AUzC+g4XKNiCwvHnG7j92KouGdScQFfHo0YZ60m9jLzuXE8xX1pYC6L5SkUoOHLSdfUrAvYlzCHk
zEzgXii1Pfx8/Vu9gAFSiiQg3S+gpaNOiaRWFHyC3J2tU+1Us9cMZeDeRlhlAvcIZVxxRp1pd3ce
+ztrl06byuMO6h6G9O2skOWqr6xYbjdJ9nDpTmQQkOaRgA8akCeYbiL1cp3//Ki3+i48JR4Mgx3t
cN2vp8G1sMSyFilkcLWaPJtzgwMKVrVNR91e0ml4sF+0FVZbjJgXp/W9JOEj6owWOKUM2F2embVm
jHLYQI+S3jCTdu/OO+R/Zz0/9KnyQuRUkISzVQh+9QLBcn+qPjWn8s19QY0regN7bzjtUT2p5/Ri
w67BNyNAhthg4ts996/xG9oOdAyEZjtwWhnHbGn/Qdg6qnN+x8OvcvHzm9SGlPfbo4BeM1B4p4s0
HjhlUVzk6A8Fj+K8Qt/tL+JT/qOBjjvMIAcBut0Ab3BfSrpu3ZE5ImsKSsO0WqM5j5574QTb0on3
ws57bOqZF04s7IhJpsM1onDyH2/mbzkw4q0ILhLGw5XFjxLzPnxVvMW9KcGNYRNgJ47rgbVDg3Us
16EHfuC5Pr6KmuzES+1vMcxBaYBhKoiCICzue4bIN3qhny9ojuJ/XgVtkepwHYBle+02oR2EdgQA
GPRc4gh3rOBeHjSE7PH3onBnwDtwPBFz+rryRcj/XVH16t67QgGG3O10KwGlcZRDXNwebENEZWpi
q8hYXJzuL8JTgnewMLVWbUG40/RTb6SJKIX852Y+INmfAv31qoRV5WviHkEPFzk3hDpYQy7yBtMS
uezYTjq7+y0gjM2AoN6p2abINnm6UNLFYNGmThLNCfGXk6Ye+MPQ8X9HGGEucScXsJUg1cCBFD1m
SAmtgytcOlAcZ9d+UmGcJ63bdhW386qZQvGu6jsb496jjba4Iqa5JEc8GiqvqdQMDm9Nt5Whnv+8
AW/giZgPgrykyU0XDHzE1w9qVE2ak/vEGz/zXlDYOaZkN0qGHV5+tMwax6sKj+BqlUxDI10bFsaw
Ffh2TXJgg0y1QptoLmrhmbi5SIh11BKSKlsTd97qDwZvvhlMRB/F+LyZ1Oqv8oqy66WwL031C2T+
3EqDvZYog6acbaX6RJaCewicGxXVl+cbbRExijo9Q2sQhyXN1slf82Z17eaIaBi5dgf6oQyr/9vu
+O/LHDe4stxq69YK2z2t3rae49vGChz6sf5lor+Kx2YG22pRtlPpTzoz3+kVWjAVbTQai3AinqxX
CbIODgfv1e/g5bKrk1l91p5kvBnn+rRe/09n56ePP+ZMqEkQ+0VL/lgmQAVn2nWWkxLSps72eKpd
6glqmj+vN/nO9/iwEPu0Z70kc7vSCIXzUzPZ9hv9aX+20M+cnOdLCEotXs72rnw4yesTZdw7uPw7
KT1TyRsfacgKDTrPSA0Zo6w0NqI0SWuyUgVVIVRZjX3xVM3EY/7crdqHZhbttFmzV3/jB3PUOVva
YBa9BofubfCicGcuTg3+3zdI17P/4+w8mxRl2zT8i6wCRJCvBHPO+oUytCQRlST8+j3ordq323Hb
ra2pZ56Z6W6Bmztc4Qyp+cUB1G90AniSNPFbueHM2DmaFmJztwQPilI/ij0VjaFN1EUI0jPQR9ah
OFsuBP2JNm3QC2ndjzieTgp0gGY1C69PuEYkTSdcBUeRcaSoPHla1z61sVW5qq/EHqq3se5TxJ9Q
HL8DN2wggqEHWw8g5Fc5vFi3dtpvWvVFHJkK/NW5MkwLC5J1OeavCkQD7+xB7NmSv/dSak5/v+I3
kHxQQEh9iWSMtKS/oQk/XvEjb178NBa9iThPV9qanjjHQeIb4UY4hhOyOegWF7H14aoVf+Vl7YGL
JCaqNEGqS//eyELJiUJMjItFYRxCsH+akZGY4+OIYtGHS1Uf9delqqDmxwPWhbTQBKjelIYyDDC8
PmIpICnaeBrYNNo+lAG+s7h/Lkd8hNQYNTQymt+Xs7UbRV2+jrJDn8LhJhwNgbNsamPJaKl9DELM
kjmzptePZQZSWSD4Gtba625z0xiFLQIjEwWSW7tTm5wre4TTp6Lqm22PlvJ/bvClOHITbvca0+Ay
AAkVIgCiIM9zmYPDzoTYCOMPMci7MOvH5Wjt/R6P4PKo473Fm8YuGS+atB3xxNV6vFrnD2/6zW6l
VchSegdqXRVeN3S3lgh2wyOniqzKsKExjvSxi8wqYIr+SNHL9vb8KYp8l8fBoNTIl0lnaCa8JBee
JDs3vAhluiTXLtc7tNqqNQFJDWCfpuXU/IQV4lPfTOgKtFdhilm234I7Pya031Tz61200/Gj2UZA
zkMo1kbhFpBzu9mGaW/Jjt44NtZPM9lgDrRIzOexMUdie69sw91z7O2x49rXTgKOO9N8n59rjlkv
1qjLBARlXtEJd17ZLkuzloyAQ3g07E35gfE7xH/MiUfYNE+FjbhCfuqyt4/yMd/I8+s+m952+UHc
CrN8+txyjq7LbXhobNFNKGD04qdzCNfOqjw+x8E6PeTjx+y691fFRFmUs9ta2j4PGhgP5BcOt0Pw
RU/1cZC2t/V1rSyai2ICw35STPLq18bd13bliF9TaV6Mb+vnlNtaxRt/pe7yiTzPJ+WUxIlfl74z
sO2utswniNOvimOq6Snfl27iZjs5a0jO0gO/9Zs8KCC9ezvbEopfd5dddjWuF4PSQJq27GtPUVuS
P7wonXtBBNT2P8bHb4J1OB8VDIw+NEXel3VJ18Wt3TENZuN4tkQUcMpBc59iRiQM0+FjG5AkUyLw
W7gGtTQRHx11de2F3dBM13Yf5AJnjDuNO1iRWyiq6Suhk1Y8RTK0v5fZuzLbzxt9bRCF8sV7kCN6
kw0ejV2Cp9vCpiGtLTVnBIy1VFtNJmZiKZGOVhtMbr25SWL9+jCSnTu1KYf65t+39K4+/uuWXsau
KT/sR1QnNKKmRo0vatpG7jUmGRUccpxbXac7QUvvVgLcaSn1wdWeJ9r84a9v11VVB6SoluPKhOSa
3MsbX9d7q44k13OQhTMFsVW/CrBKFCf4X0bpoPP37X9nfq9nxo9X/xrk2A+t6dRT9bnY4YLey63U
uPejyrhpl7cbLXER9RprH3WJfuVtJXF83eZYc1vMh65m0CIym30SoL2sH5+d+12HvT/x2ju/Czub
v6iYmJc9orYjZFW6ZdsbynwEN8ZEaLkzRZ+kHEUD0XgYQSufl4EllSaU08r3RmxNEYVvNU7ckfVJ
c+/t0fDzsasg4edGlqh3JGtBN9E/KRBw9nXB7fCm0DxAKE/K2v+nmPZNRPlzrrwWHG9S4F9cUZUX
leXQUKz4LxS7Z7OZYh4HlrWfU9Sw5heMeGzj9Gn3foPoqlJgkQpKVfWj9Pf7mS/P0lW9klU+TlqR
fu1Kxo1VdHQnJBKdZEB8Yj07R4RfsWu66PuLlVh7BUcoew070SgG+CxBg3A+og7epOd4zqB1zMkJ
IvYfmvmleJRKLVTsBYRCVGfk9nD3nNP0X8Q6AiMKfCFNh47YGevdmAAR66S01R6I5y1+ViZ7NdiI
zkmedbA2KnedzqeC7b8BI+Y0GJtI0Efw330V7BC9DB2D4IK4EvXSA4wAwx4MAuyX7h8Cljc95+pK
TQh4DU52yvW/39A9DwS7VKOqKw+l13A6N5Ba+Nu1Hn0UbY3ctKlY3axR74TuPZEM4quz6MOOoFaJ
7u8dgZtgmkr0+yhafvNJfyyN7CarduOBllQwkqaCEXbqpmw99QH9G5nyfIVoSffY9gECDvrp0Ol9
1XtUkDprnKSMo92VuUe5M9CsqO1ZR+AsAwlBs4f1ZL3v68S+5CG9B4Za6LkZzRYeavo55UXmncsQ
0xPr2rvCL47wSHSQ0sFe6sMovykEVw+oAYWDDFQV4H6Pshv7mEr7OL9ntb2MUum18Wzn8uhRx3IG
U0ar0bxjbex+KEK9adL9uuxriNjMG4Wc2CHp5FzArJEl11EtrMFodj2sUd4Rtx+p/P/mH6AXEKKq
0MgNiKwv86nWiDJJwDF8oKIhQl+hoVJFAbIEB1iDcLxJET6Ma8NkVD5NOf3ESZDeTCQ4nHQ5wG79
W/y+urEk2nctG4D2TaNTEVq0/QjoykbP8SGi9BNmyPZjx/rtdkKHpcozKLA2XuE1me9KthI/7YWy
Gz5bw53XP+SrMQ6LbquLmBXN+WiIqvesKiNgHABAfWkU/dPN7Ji9fWaNqMU/ho9ez/ywst7AfRVU
zP9zY9WA/VhZQDrcWJR9f4C6Kka1FlKlrgofXUNm1rNyHxM6SpFJRz4Q5zURDq5Qt1216LnecxZ5
uf7/Wgo/7+il6PUsc+920YKqxIFoK918RI11m6P6U7LypsWnwG1DpFoQyY7+sUzD1VaIQ815cvRV
fnZ5WzD8q97koNmGIOIAOlt7r3Vfa4u/A5w3dSTa0gCsAVtpgAlf60i3TMGsQiiKsaPg1aFnY3US
nhuTun4zb5PGIJvjlPeFHLPTuy9TfFuXEan5mMg8PRW0MrD2cfX08PdNfUv6vuyxyLcozE1QsXQ+
q0Dhx0wIJeRjy2dyX6I0PULtaI6EKvLk02wiYLOgtXC/mtevulsznV3hm/WDKJPblQhLy7ozeVgV
kbclbxDqvoHeLY3wCFSQ3KET4/FnuFZpSS3s+YZFu042alvOMZspfaGjhHrRozIb6EA8PdRVGAUR
rbmR284P9cljhQS4jBeMjp9V03L74Ry/DtMbZxgm3vuX3gV5CtEMZlJP2WHLKBlFR/zQHpT/TUYQ
TK/w2pWZn0LI8ntsspqv4adSL8eZSiiPX307sK27b8iCQY+OAqlQYcHklXrHv8tGVTCV9cSnXhwW
5j0e10qw1IvIJfDmaZtgZbGOaS7TKhe87KQxdkni0JunuNriOV3aV+Mud6WLpkNaA86O0wVky8K8
fRLXe5MosBVD0SKUoKgof4tF/Hjnl4YSZH7m1FkBfejPu3G3FS27hyd0GhTb0PB1Bs/pGv3P0b4z
T9cOAcYTTxrTN8pPEc2bnfnXrbws+8vVvgUejGzyvYyuJJGGxWGE6qkwwMzI/HuyvxGgqAD4lFDr
DeBK2mvzyY8uYuo4zceyPm5azaG3t4eXgb27DS7d24BQ1MKIeZBVLGV4OQ1LIcKJW0DA8W/dHxUz
09dt+HntR0ch9MJVlHv1gMkmhtRK9EqcBAUPS+pE2FD+fefvjmxgPJqGIgtkLUT8f0/FwI806Rpk
wCZwWsPndKOm7aJ204P6ML21HLGaUQ1KuI+wgw5G0gYn8fcd/Ct2T6VFrbwYGT+w4q+xiqCllyRt
1mw26E1sIRg7FAeLe3sh78e3FoW8hWctAJlAwuq6Bl/oOsN2W9atwb27Bbyej3tGG9wg/+n3gb5u
DNejJUJR0WGa69f2VDX73nnqw/Xp9Hpab97p4H5k2fu/nwKqLgP1ut/9eIzXTThzRPt591NhrAyx
z1bw4BtgeA1Gj1p2qkfnSukJb1TExumHYFxwuno6ysnBPu0hRp5g/vzoJsgUY8KNb/Glhb0bnlZ3
CmsLn6eMdQHPWNA/vtGIzBriKtT4ROzZddzQaPcirqpqoGqpLD+nzYWArKZs1iNT3roHWnvp1bjY
Bgr8941I3XvuLBRXb7DF5kaBlv0h9PqlZgp2x09GTq2TPmGxkBzJ2hYEhzdHL9u7mZdds3+b1XrB
BjSTc/R3l2XQ1FFAbIpARWtbEkrf7WhORXYSLsOTcG9L97aamCVmq412QTpR78js6sjgfcL/vEEc
/5pGrzVv5SGKLjpmBcoeSKvSDxfNr2dPM47rupFOfOPv9/0dYf3zulXIFZTXkUJ4lZxxJT9OUvke
TJS8hEgvtVMt0w+q6A7kRzwUwt6zcg8CmukUyV7MHdO1nbYSAIV5hiZyLPO7ghkPpm2B0JOlT8Sw
74Tt5fbQjiTnBJVRJxx7SQAy93IlDa4Kp6shqjy6bI92j0XWDenJYDw+HOfD+uBAW3h3GLPWKkg0
oqFoQw4GD8uCtXiK+qfOuWNZ6/p0q6ATcNNrbZCF0bbXG1jrkE0cqB+QjqLfmS+1VbhFQOV8a5/h
QuUfFZ2/u2//+/NArvu9TbmxesnqtlMDLqyBmkYKqtnbKV/j7v2rRL91V1jDMW2kqN29thaLr7YH
FPFJuaFu4XhwQct1qlgd42Kp+6XUWu7nnendmhqh2UP4+e+ZUY3s651KIvJmYGIg4XwDkH+cgTUl
UeFS/PeG+lAPpdaJ/RUMvXsxj+2WYH9I9b6b0v9cj22TAjnUXkTXfo9MI5cu3tMGTXx9thpFw7w2
T3cKtk6bJubthteYLgT9UMNZyWgoHgKhhqYtIbSlFIJx3CvzCR9gaMzKS4saURnP6Xs6NRg1Y373
cebI20XSDrS2GrYvwpLs5lLvXDEDhrFX0CTVb5RRoqKt4k8Y0hP3hOvghnqzB/ak1Clti9fciMVZ
J5E/pV/yu7GuDKTgZ1eMhpdnR9S0XqiSh+OYpemeZZuPztEZSl0CDIyeCfE/+Fh8U2H+GWxor3Ab
AG9rzZd2SyPSLrBo6vZiM3yaw91Bbe3oQg37ypJiVzDatajgdFlKky6bQp/i8hyRsYHQGgkmPuyj
PcWmJWrjnmnSeso72Lb8Pfm+3/ZfN/iy7nO/TvEtb9jsgqG+EQxsQ43rBAXDsdpZ0FXWW7zyxeGC
7jhBBx1WW98moxG5gNV7ttPTMmkXcPMQnfiwLN5gAumAsiaAAqEBgovu73maKo7kYCr5XBS9wjpU
ldPZswdwhjP6UxnwTduIa0HBI8aubMa+kbw/1mDzLgValFP6zFJMkMxKlCBcRPL02hg8LvtG1IFD
Rmv/gXVEmGwK7GOkaT1uiVCT6Pmrula/o+7o6H+/nHe1rzrOPlWMDIIaWsrvIZC066XRoEJJeDwu
9bHZ0Dcb2Gs6Ii3fiMw7wCz2VUmf52tO3daHV/AG38IyQexSqEZHQe7k9/UbriyFNXJFipAJxECA
5Aid+C27axOB1lb4R5ju/OuY6NZ+T++9t2V3rA3qEyjeplKxtZi4Gr/sD+DYd1sm5AI2MLJmUIQv
NZxcVFzsqpkaoO+Nkox5LaGI+wkL+6YXz+OTnnAcknvVX2eg+7zU3YZCfp4QiB9cU+kqpj3ITbB/
bXfotj+87WoveF2K7BNwChrUfUGI/R5t8ZE9LmoI2hj6oL6J9MtCMsbN1YIEr/X16JcztgbLGpW7
eTbEUp4Q9cNm8EaGE5LRf+7g1WasvD2uyk3iDvo7GYw+TiQckTN7EbQnz9ladwzsD5TDub/aPAbD
fthfYX3+sbT8pkCHShc5BiIw6Np8l7J+rEVXSbyg8XCRZ+JMiCWjWeJJsmooX3l92PRWgfCwMqLl
+u0rTa1U2f39Fqi8vHsNUCcA7NMe5x5+vwb7GjcvTlwW47t1l1vg9sNesSePFpZ1G+UbSdSfHXUd
tFH6P5NJd2oCLn9GMQW5iIBiKxo+DvcvSbP8YJs2TDvHDLj6fVajy8MqumJoZ2IJ0ggnV2DcsgUf
NY10oW7gxxIkHamFVbdoPRyjfFbQd639PMutBgJIVvNIl7aN3SqKH22J+EtqCZ27bd5uA4CneADM
nlm31rUDo5g128LM73qkh60UfPqsQU7pINnkG/GhBmsladmaFaxVzHqs6AGH9faldRsVy79DDoJl
NzLhnxpr71KeOtBbNGbVJlXI1+68kORqPQv9Ylyrq3s12t4r61Z5Fj4D417bulK3pOF0/XAGv70q
r7NBrg2xmLX1+4VCngLEdr9i8mZiLVJ2Mj2gunY1/A8L+O3y+XmhKvr4MXNv2Q0747ptL1bybsMS
0XT03MhIURoNrIV+6WOW7OmD0jCMHnBa9MTO52j8CfLybhupfLMajDPSN6+7Vl7mbrOI4fg/oDVA
oaw7w8AdKTYXfCYf1Bq+Gfyve9bPi70EVFGc1iX3DkIwKetmpI189dKSakI7TA9KCvxTgIGCb+L9
vnfQdPE0vAd92/Jw2YqvvZqMBZ3dNJ5+p0zFjt+4oXV97xTPvRDXkZelsYI9loIiqevVO6p0X6VC
ijs7lWCWZT2JViVik1mJThnWW3da8E1pKNN7F2oBa0oc1DSnW6Eqb7awuTjwhBG0Vy6gaZ/eh/Tu
O1v8dyBohWHdUlVzX44k4ekFYmZL30UJhNSsu/7sjunUUdbxRrgEJtYOnkiNLnLaJpaZBe0u0AG5
FwKh24xb3S6WGPq61tClY15hsO8Sja1yBYhW0mPXGrkdiJ20gFcXykOnftq/Dj+5GLxLUaHeExo3
ABzJCNG9zN9G/LhfERGlBOZ38XkH9IAU8zbpqwalBIqowN1kOGI57ar0U6zz7kwHPsMNYHZR8cR+
X5xzqRlFIlWdVUP39jt6m44+7rpj+Gp4qmlG2xghBVEpqlWnr54tAxP40DT6EFq84QdUj442LbQ+
DGpem/+hgm/3xXO8STGltCLhMLIqACTOtVsvX7qbxwRndXlfAhZ/Gl4PU+WO9DRENOAAoaI2PEQO
rn5ZxLsm7vBgFUx7nMS6qBmq10lwgsytooNhOcwsNzCTpUZlGd+69W13ycxs+VhebKwWPulwvDnS
fj3Tyw6IdFguuhndWvWqP1t33Z3HdBxgJwAjqI3DvgRSqQqkKogmyO2taijE+Q/d70DCmhYtuRWb
xeTOjJzHncT/8OrfbFi/7u4FERjED/9Zyp6G9beVPowIxENICfsxVGC3PbwPOeC/cC3eb1NCZB+s
Q1P5TgV+bNKNyrk5byTPQVSnsoVZoOFcW7hla9H+70jiXfQO0h/NPE3EMheTut8z+iFeL25WUFKp
WC67eOT1u541O7bb2xSzFN1wOAbwcPo/8LTfrCWurNCrFsHpiq+c5XrsN5W7THwMcMBIoXxEum1g
hNq6W3T5ml2cdV3zq7LzuhlLiIkzqo7glHwrP6SdTxXjd0X+X3fzksV4SSxfE6FUF+C3VoiLjA8i
VJ9w2LgBmml77XyCVyO2oCriV6G5pECU9+cQyOVSP9nW9O+38gZmXjUcIPmT2Wjs0y+bnH2/xhfn
ylvBZGuj6rsxXHq/5ZuBrHe/+NNMqesT2TxaupFApq9VCUz37FTEWLVW3dCnne+N/Ap3JKEohIo7
ZMTXxpdzxaqx1NQqy6rSu2Gs31qVvjGKPACePXBHRmOkI4o9GI1QopoW/bBlcDtTd4jE+bq/+nuE
3k2eCgsDuKPqk79iHeLAL6RnEYFrT/YQZxPU18BYqVbs7yjPULL9+3LvGgqg7CqrHtQ54be/bE7x
VcpuQhbAa9eGONY86g/stZY1dXeDcBVhSwNyrE7XSrxajca2BLR2Q2PpKn64j3c9Nu6DlgZom8rC
4mUbUh2I93LMxOgnCLmVLfbJ8V3vLvx5tyKut62B+NAH1sgwOzdfN2kOWDrp95Zj+e8RebtxUPGA
0YXwA7XilwUj2lBIUrfmLy+DYC9gtpp1laVrNODnEE5RVr/1nKXdKhu6TXwwCCHYoolXo2KP6xgp
Wv2TNMb3yf8S3dBqgbNUxQfyP65KihrVZWS5wHYeJQQP9tFeCdvJo5OJ5p1Oqt9V0QkTDGEnB3pE
OKbCVNGdfRIaUYnkm5Gj92LrktfBPy0LW7e7CdJZ9VohCvxXHHVaXmCmtQ4dhXqzpcFedjtR3r3i
wUq8p40LtduM23bdTFSdNkQCdPDavkg9p+jDCC3GkaYzGHWxl51vTsvBq7CdirObYrqZqWKKHPSF
YBw1xnncV5FjvxpN31C75SfekfjubGkAVWLXRxpA/f76j7OluD7VeyBSXkSFzIDDecQi3qw4D7UR
zRlj6bTCGHbp39PljUJIBU/lQKuaw1Qp/kk7yuctatxhhWzS1S7oH+4GwF3U/BbdZ3fRnqyfTWOA
9dTcazlMW98yOidh9mHXeFdCw/GFdaxxrJLbvSyfa1zQQ4ie9yWWL5ayco+y4c8vxJB9sZ2b91Z5
16PuA+YyFOsWCOS0/6nF8i2Y9TpLQVQQuGEW0QTm/vvAdZI7/e8kLMd1yUyElur0HVzqm2YMMA2h
p9CIpxcqe+tI7DZsUzxkeF/b5hMsA/rPOZKd2bXbDFpP5EKRbGzmeljr1IpZEbWcYOVfNr7U0cJ+
qcJka19to6lUEZ1XMwXJrNQMlxJIT1v35IEnjq44ZTd7mdTKaIuJfcVfaFlXvLbuheGm6IlHPTlk
HzEl0cq9caIOmsmHQOe7CvbPcFB3plVbmae86tkglCzalxsd7RAYOUWLYAj1jpjPDaxGV9VBB/So
XJrViV8YWOk1Ij2aLdqOa/p7qaXA0PFArN0EPetPAkrkwYSFY6iYvwGjMD7Kp1ap4l+3Wy2uH4un
Vj6yRlrdLnA3/F57raRfn8l62LVRePrEs6m20H8uBp5P0URgMPBsfl+siFPbbjbKcmyLvavXvtUG
SEFcA+vvpfmu9ECT4X8u833m/Hgm0cvDEvZgDq9maLc1a4ILZVV5+JB9vutloq8uV61FQs1/AD1u
ELIo4LMuJSNUDKeyObkAY5smneb4Pn88DWeMQuKnV/atqPLPKP647MvOI+XxM76WQjlGjubW9bdp
brrkrVBAET7MLefLbq4qysLFvEEeLtF049Zkvx0HlhOM7kVPwxVjm4T69SDOnrYVgtI5kwPbF8NF
AVaCcvygRKTpedFCnqTpLy7NQcCekuvilsIXNaoAxWRT8/phYOS3jprTHzXEqOW3VeaR3L4f/n6j
jTdde1hEAp0cisKwFV8e2XlkYZyI8X1Z172+SD+noQsAiAysZmqGxx5SI1y7jKFL4ORkeBzMes0q
E11B7GSfjSY+VjSlYXc4pmmg9YoDHsDZV3E4KW2yTCPvqKeodTVW907+obrbfHc6/bz1l+2xXktk
5+HX4mWFIL12C2vcbKdwBB/mcwMFBVkHE4PTFvpSj67aEtd3va5BFE+6dTp9G6Fd0qx6zCmDm7Le
aMsL2wysshsZmf6lGoklGvIgn8fgwzjqNLLJdBrtqoppTHBPJr0BTMPBa7WFSW0lze/m91qw4gE4
6rXQbDmYyj7aNP7HJMe+dUcLDrGcD4NAPeHNylcFkjKSI5hJ39nKjyX58MI0vBXFHdJ8DYdE/f7U
EQt050rXHgS0Klu1m1lPiCfGzaalbkR44Mjh8waDEY7NvYSZ1uZo8IYI0s1Qwe+7HXmittOJMvd6
Igx5F73+Yi5vsp2yKBQDMZH7rRW381G9IgNUbjf+GMcNFC+VFgg0h/Eqjg8ggCzSpI66IMrGHUW/
rO+DfCD0mxwkRr1rD5trpR9NXCsyhY4wqHX9fjou+uIYxZelOE5MbVEgnwEZBh2DhnH9SsfBOD74
3WIU7YAMjPKRNvdzQ51cnhhyRqGBObchLGr08A/NDggvoa92Mwx3Y0Pa1U9uT2ujc7BW0DSCO5R/
2LLeYRCRh0IXlHABLvwr9Kt0SldIHw0Ro84cxQtE7Q4LNM2SPq14veqAWjBVOsb0k+zmGzUtlJuq
CjS6Lwopx0sCGCrSPUzyJFpqc2+E6Ua8pFbe9odC5/KVtdAp3Yj90BBHl3VjR8n2cFs7g2iSUFik
bqz03aE9+8SrfT8pgT1SlkDa8R/a2o19tGhcCeGc843kY1O1hsdRhQb9qs0Wi7S96M7aEj6iDMyg
3h4Z6VjdgxE/Nz9zIt41XsHjiZJc6c9IVBF+n42BcnUF+1LLqZdTxzSCdgb6DJy6S0PgEx2Uts6b
9fjzai/HfnYJfbeZwcAQpiuie0w/VXbRdIndlVXTI6UVUT6lEjxV9ZXnGtOOOz2f0m+8YD81UrZd
vdO5TWn/tS/Lcz/VNRf50mSAdna26fcr85QTGqD6OZhPO30UTvvNNuWQXtl6DOJViAZJRdbuwG8f
3qqohoIsuN8bZB1V0qPR7kqodA9hOTSwC5PLjp3D/Il1yIwOKAgQqo+t2snqpn21QlrlZo5dXawr
ANCa+uJ5mM3cehcYas0KhjNpUo7i1poquDp9Guuj0MV1lwJnQns70xVTW3rsptBQU5Q1J89ONyHf
Gz87GgUaj1fhjp8VuvWp37+6XzYgnFm4/PIPSV+afMWtBuJAta+2QZXUqG3Pe78jNDsPNL7CiXPa
70eN5V5uASvebOtQC3rb+2DU650d877O9arwInSWI6s5ttLWXdNRrteFqhBd623x/e2ih5us9pJZ
7gqcCyvqmK7AXuJvMszdO20xVDjzzokMC2r4emq6veXVQlerPaqqiAmYZv5oYasAmfaM8Bn9qtOH
zf2Nj6aCeA7hHAh3eneve0oWezUsTTIMDNGUEXV4Inq/ZvZ52d2wB7A+MirJTuL6NsI+w6DtztfX
0c3C0s3CsOOpq5Nb2x5dhtxhlOgxaz3qf2TgvpvwSDpVxEKye/E1S4nsTInVPMsGntfVHDOTdOVL
kM0MvnXaRaoihRngVq7JUgdgVOPxqWUjvPHjqQTJ0DpCVaqysXwJfgEqJHRYJbEjqIazB1ZoQ0OV
d9nWOYjz5Gjv47O8c/byTtiFK2Hq01wZPSfqSRhpC4KdcvLcSDO+Z+it0jNfVeeNeXwzrsfnphzX
Ftkx2zTmNBULyrd0RmfBumQt1o7hylvla+2kLsqxcI733l6dO3th+hxfSD0O4arc3i/oWknt60aY
FedyHu7FOf+UbOrz5lJp6NriufHWzlqYyTtplp5pA5WkNkd+Pl1Xz9A4CmeYOHt1XKB6F++Rz9pf
TsoZaPTGhdC2jKfePmj2nwt/m8zp66Iovs8mz9NzkS0wcW+u5FUt0u8z/5TOahvlXHxlh3gnLdF7
nYJq1dbI2H411il6f+sbgj/0uFbxTlzzYTs+xQUsE+/4xvir6hZczGLpEBzN1UPtkI3drUxfaO5u
3GNzL61inpGiTrbgzrIu0sYjBI+36Syb8M3zeHapm5RwcSZa0E7mn8fZQljhhOvowkrzdGXV/CqJ
MzderLsnLdLjWR2IKDS2kwhkexVPuVpjoK2B0IySU0kpeOR1/G1zL6/KRTbhEsQj83TXXDUvehUm
1NakDHNp+dj6R4mH3cgXvXl2t4rSwiv2dvJC3d02z82a5Z6aUjsOe5etxPjeGCx/W/N4+MdC9KzA
0atrZuNH9TRzaU+jV1xg6R6gcs5QZYt4lu+LJaNSDfFFl1fplBey4Adxmgh0RiU9V1/zt4+5Sj96
DDJf3QSrW4SQIfe14gmls3D2T8qD7QZhZ7wfqY9luhPr/ulyEhGj2V8z3c908lp+lCaMp/M8jA9/
vp3iWXJKp65n8mPymWuGX4Ruz7l8rq7M8D4SK9irR36Ku5HPxUrcqOiORrp41KpJGaylqY0eazC6
cL1oH+wVfvAxl7E8X9irSkEHwbCvYJcy3g0o1OIU+SiU8Kg3TIWVsM9RVTrd98xhbZGSoq+CJovF
2dtnrs6d+mELALBL43ZfnHm+cJ/uhbMoG8mEk0Y8okQc7i/H+CuDanZwm3RE9fyu33fqIdrV1wS2
wS5smM0trB8wxQeNbxunO3UtLB9z7iL/yr/C3ZUS4rJYajeztmbeCst8SeooBNRJNKZDPpOWvMOF
ssqX9UN2gPFHvD5iqVwZQmbmEtn7mbRi5l1PjUExEpYJQfWUScqSmsQ7/0j77Dmncsm6mKVTedVc
BTe6PDoraefyKpMTUvrMwBj/WwQ+pvJSXoYW9ldfmCut6QjVMz1ZqJvGkfcPQQMpkGqaMJFBoNMN
PNU2UrUT3Pf1IwNT21xlw+WF1I7xvrZhf9A22kYpUOOpVI4iRVeP/KPUaBXgL9hAxnU+mD9k+GAc
g4PMpvdAGvVRCSKBcH+ix7NpLOKzBxBMz2eshHiPoiN/qVZ0PK0d0qV2eDLo9yk3c7ww9bCZWUVU
4Qq9fmSbY22yRrcMEkkyDkMc8hsmKtO1eq9XiyvVZOuW6dqcdIN74brcq3TRRa6CCvEm3JfVGqj1
Bawx2C2RazrWJEOYeiuyt3k5qZ3QMNuVk2DPdpDvk0W1PPhcd3thU5H2122GvjxTs/nFMk4mDHUy
ycaAkH24iSv3lA3qLftcPE1m/DVsVe+FOCfexwxb9UFyNQfjvX+iOccY8IhVZvQ9Do2HWTvKBcvM
C3uM9lHZVWN30Xmx5UI+J2i2sG9cT/a5LumMgrqJ99qR93clWcaURzIjuOAStG8zFroha4l1y6OL
nBt8kqOafK+zYtykPe+OlbiobTVfl9dwFZ39fe9uhXO4ztfyzGOgvJW9ZKaUk2Rz3ahzXsFKHTyP
zio6o3gwdlYPCky8nR1ZTzG7r6VhMast7B3/pvo6AJuVtsjPCWYAwT48cPpsy7F45DA6BgzsdZuP
WJ7eim+/fkVzdSvPGguuSwi3Ula8yFr/vvZ5yuoJ6xsekBtXXat25M0KCNpM2T7KjepY98Njc9to
TK7nkdFVF8W0PMozYeqsm7v7gd0uWgerWGGmsTpZpuqmflS7ON9WM53xfOjZ8bqhwJdPq7dxjNhr
LlteJoME338BUeqxLg+stjonl7ygLiEtLhAfZkwmYVTOhZG6pRqbH7IjCQ5jC4pR2drb+xcbQ7Km
XlM/OJyBGJ9mB/IRZ8kug+gwxYHDxBneDso2+Kqvm1vvS2NVsgy0UI++VCSiCGM3zvJxoDkefT0P
0An4NL7KRzk7ToLmlvD2vwg7zyVVua1tH5FVZPCvmFtbEVHgDyUGjCg5HP170d9Xu57de9WzanX3
MhAmM4xxzxHuke75RAyrMwICmdSsH+fIRxCL3a0zK9ugVVB0Ox2zSaegX4fazvxn2Kyk1X1X24n1
ovbvpJjcs6GEReLQMmp9W3fLbeqRyiksP1596u+rTbBD2ReIM+GcdrR+j2Fpv/2abtXDl48ub87d
ghAcLlhYHJv5D7+0lYNOTxnD/Drh9skmPl1PxSXv5iZ/GEjRVZ8mIKoF37TGrLpoTbeeWcxMCLlb
uF7tpqfs/PSYCddTXg4UxzhUBzS2snv4Vad3SuTb3VOcnlscjF1u13YAjsnXiBtPunSaipwOY4f0
teofoYHiQ2Ju8m1v3w8zC2UrmXwjHILt+/yxpYRnSO3cRpbTrW8foVycq2Ko09XVmXevzhb38NVQ
Dbn/zW9D5obh8SED3yQDNGLlVw7fvc12zwTKgAd0zY2zSD+xi3qAUYRj+UzeP6hRCCzCwHHzk7OY
jDih13ZeHo6okxE3bJzMb771nvk8BjskeLXp+hiNgLPgMUarSA5f1rbgxCfpIPZMznl6yu7lJ/xD
yIKRmW1tKD1GjVN0M4jLM5c/nPL0UPj5Gp0VFrQjlUeKI6E9OkRTg2jevvE2H34/bA7SJbjka+0s
gviES9vpBhYzMTludTAuqGbnxv8xZMmb67G2i66PXbAEFb63GkPCLLiepA64VYeU63T6VNklG4bh
fEO7bvW95JQ8tZ2D44pudMFZ7/PDiSp4JOlleQmBLyoZY1jkGPeBZPO+Wj/3RFp2VGb3w2cf2LWl
+gQh4gk+y0tYX9ye0/cxMp3KnbgDSxAK7WqL9hKlw4T4wXVBgzBCwf5yfCNK/JypaV0PwrHjZVG2
7aXdZN3nDetGWj0PNzKINtnxzoyRl599u0l37ffjbNjixjhed8Kx3ogQmgj2SxpcD32/5wgQyzSu
YKe7kWG3mwJwsueGR8FtNz1fOtYXiZ319nqQl5Vr2JqnR4P7YWNsnztpq9gyWBu+fF+ypfUHFbfV
bHVz38v+PXyG4jcxkTyOpWHsD99nzZOtah0tGlfe0Dv8fPb84YtF5cWhvhExnJ2RMW2odiKEhJSZ
cdIdNs/5/n1m2pd7xYNy+ufcxqn3wlo7ysjfteb1Xp2Yy9/D5y6G8eZ6EDeFK343ruG2h8buklNS
Nr73CEadzyHy3sgWVvROc4OvOxWdv3O/v1P5KvHqjncn30Snh/cg62qbrT+bWzG68T7bJl5lF6v4
0O7KneoUW6LmjWPgKt0Z2p5at1pIhGe84SgbVxLuW+EzVA/qhV37gUG8oXXp8cytL+Xh5VWrzNbC
z8csD/lGXJJeF4QQjUj72knPrVOtYmoDHgxXYJgvmALh9z4wIgY/XVBZ1n0iX4xjayYLCaIg9vf3
XY4t9r67H5pVu2HKpWYbIYWlzuUeOZ8cXvtBKbDqR0zUeq9u6D26hTTlOzL64SfEq4pjjBISENO6
nbX7KHMlWzh+Dule3tS7fkrVM9mSmBAVPf04Ba68qx24qsVD5uaHdzyQd4+T6jS2ET79AhXjGTy6
W6yKVRmZpdOeb16+eRxLv65GpfNixZOfHJKDnCBVkGvbXmIyYgfGSN5Vp9ZRAc/YYnZP6gyf83Nl
NwxD5OmsiGW6ecuDazsSUcEAlFNwTDf5+epn6+dOXorW58KAGsf0wCjVh+xUrZRFsW53+YHRk9w7
XKS7jEQ393m5H8odoxQfmDxQMNXYTA7Pgwz10edQX+rLk43NsQSpAZUOgRt5iqsdnwfDlo4s1huU
PC6jRFtoSHsx+JLRKvCBvIbBsUDM76KT3gz4YclfOIUWKO/B69UxorKWW+qeaBDhDG/SMD5Ibtwb
9V4jvuMJFLdyudr1gBgwjrJF4UrGX3HTi5GNuFS56/k02pat5ihabyDmkwl+8z4bejHecQQihlFD
dLg8Y8HlUvbmKsvwfmhZKtniPaMx0rG9EM6kIUeEI6EbMUIk3j0PVXeWRKlYweW+fIE3p6ZfqnXh
xt0qhGpqhSxwYS53jeNnd6dB7Tevbe4trMtLz3lemtUL+J4ODPsBCaQ45EmWigvRKKEpbnkwjpob
nZjmu7Q3yg/IyqTkaZt0qKfdacKxQSiRvLhYays1JY0xcWUuSot4GONYuNwLUcQ8bMzA7jm1lV/4
JscQYBdefIjD505BTvV2SDoET9+/7qWjjhju+82RM/OLeGmt+KDZ8rJ7aGDJ9nO477u7Fi6SU7QQ
dyft2HiNG4GudrR5+zxwFM8rudWx79A5tPyzQzlPEvoi54osYWFlQIwlL+8dKxdwYyNBdHi9XC/5
Jd4zZMdrSCnBULPpaA0Z3M0AZctcE2wWtmgRaozw6+bnPkNwazafexIqI3M1u9wxSZmiwkqwjROi
uwujeF5NJKtzpY2N1wlGqvNQOIAXwDJWAzyNO+RIjRw/Sqxm0bofmDm3bqb2fMEVVsrxHga2sVW2
kl0TVc50o6xyOpBWIpRgxH07BiRgZccydoz37TfKyqM5C3UjdwI9OEFtukeS8KN0LPdS1f3wAm2J
NApRKG8C6oGbwfbG+3t4DWNhkLbDOrxSVKxZc2z3s4GgzKM9bnB6nF9JB1XQPW82C1SU5JLRAumP
GpA3XPIZBtT4OrXfwSnY5mGnIaRucNP9cyesI9SvtjBOnZ547o2TYMdhGnbaS9zQrDcYV7GRmylD
wew4yfpAWwjrFCicnPPws688wdMWzDo0uLCKWT/G9sU8l5fyBubob/qYKXofculj5DDKK2FV8Er7
DHi5hhcDUWvFe5C0Bf6xasKkxaG0RQLIy8YDgi8iJ3J4ihN0bV1T8/AHXfA1KjLiOQji/emAcg/w
3SK6A2UI+xzSupPjaTmmf542qcFQO1ALK3xgpuo6u+xAIYE5aT74AG/a7zuO3n1wajzAvrH97BPq
AW4VMkFB9hRQ83gW49R3lG10FtbGVmJzkJWzgA0FAXfnrhMxVjy/Aq/ncKlqjS7RnXYvAAk6hfIN
vjnHF8ELTtyAPvaaNcvh+y2DQZUt54ICNhkggK0I8xPE1Iao/G43sU1DpRwBBYCwn25jQUQfjrqo
7lxy6b67Haz9xVAMgw7lAvhrmsJlKP7ug5mpMBnmxkDzOgRLFG/l0Dh5/zRAyRwMjoVrNfJTDoET
0sbyVgMyiEZin2QX7PwlTHo6kndXn/R9YrHBKBy5MxKmzNc6vDn06uPMn9c5RzXyvMz2MCe+IqT7
fmYiDy2sxU0ZGrgO6GiPmf04P8Pe93XI2PKY/BU3gkcOdvfwXZ8JJkq50830AL9cP2bHxlA48ubm
VB5gbF1b3RzRTjLyDYXA4us0TuDWO95Jx3SXkU7CSj6JqOL08KBMwzY73RCtYKCUwP2Tesm2N1TY
4xR5cTt4uJUNxzFItN1d2evtClvdBS8zOVVbfSdsZdDOA9saVLxBh3Ykycw3+q4iKOg1vXno4+3D
SzfClq9+lHjsc9KuWKebIMzsyK22TyoAWK3/8cuNQEdb+i73wTsUidfC1KrPIlTLTmJ//ILtxfnm
Zqfch6PMNEKDLnWUferE5/gs7KWwd4qIHPdTh9x0mAWzeMAL0Bb4IT9rwKfWKx3SXvoekdhnfVuF
9wRNO+Ssvscuv9rX6w82bw5RwncYn0vvfsb+t+x7n3OvHPW2+hZiDTJuzsk+/in8jf+nsyRwn/Ss
hNKeW8ECr+FYRqL6HzNfBmFJ8x/H3An2QfhhT+Wn52Cv/DxcfQYIyWdiN3yZEnRGPuB9QEu7V5RE
c3grnnM6CwCUbmTnRQ0XT3ZaB0qjYN8VrUv9YqWEBb1r1yBQusf6WNm6PbxO8AQ/PBlMAQb4Li8B
YE2z04tyjA9gFPmSbNGLGuIKaf8B5IAgy82zb3ZdFRwNt39p++bjZAAcgwjoAXYI3NvpdcpvZtEh
33V9SAHSD4SH/fJuZF4AXlw2FVzPGKabbF1aspOBtDVyY05AjpsXHbWwdcodKP0AGwnzLFlHx2IF
GOT7aquE+rbG3XYQXABHeb6yF3XrgxRSfAnMAygQwc03T9n3PDpZCAu7XRZreWe4tP9zKXdAKmTm
B+DBrL/vFBfNFHlpPEoP6aZDETG/TTNmRyVboiX7HTECmwivUzgIaIIWYOGV3ADCy8CNsd9ZkQsg
9UoG4LMpqFZ+qNkkoGSBJeqLt+KhD+jk8jf349fn0uJRolMH0TAlHlMgpOR2iBCZvU/3L19hubKs
OwwUcB14EUOVDdT7KHi6EyDCjs9L5T4kAsgGJQMGqPkBa7x+jo1jsu0gazdErC3sDN0o/gygm+/q
i9gBSWggY4ISj4yIfIlOV8gdALu0qB7d1n0+ARgL6ujmsazrXXsR3PTAQTFbHC7H/a6HmDHK2RZ1
0Ku9qJdEHcUH5TjqW9Wq64H0kBNV75UdimG7emHUNRdqbt7KO+YsRQO9+rvA/TCqv7OteEgYpcqW
D4XN5qawG2EYsxXaUy6YVcxKKoYpITJwSDThtRpdz1PZk2GmCDHW9eFdHxNE8do/2Anhn3Ay1uU7
FPmebUsofMMguu8W7w2vkbbJ3VuYslGzHnChtusK51PpvvbyFvufo+AH00/1qrJUO3ap91cf22OC
xaDcykcMcofabS46ZD/4Amr3hfHgyrzGiTAwnOSi2uIxoRzcRT4ml9cOu6l8rDuTKVY13nyYx0vD
17FKZxij3geMg5hqWzc5YAemTlPfzTkEpxUm6l53ps7GrTd6H3S3loYyeF/CqtxiOuV446IfZYA1
P8hX0HpnFe1Mo9dhrY6Mi8C0Y/R/zNfNRcT7xifZgTyk5IBxsI8lE5M5r7hPxT1b932IMJkT6Ng5
1KQUB0Pgy3btcYzmt8eC58NsO99hJl3GLk5jiygv0U1ZW5jHDUfa1J60QZJ6P6Kws4jZ0lKk95GE
D32Qe1nY2gT1U0ptm+wDh+FAWe+68dJ8xde9KmzXga9sFCyCa/XEadImcPQTw8vVbrv+sTjU+N0P
gd+5IjHW73gGHgDb61qwhG+8hH5lNZssRFIHX7nVhEX4eZpYNp9nAZJET7WLS2eE1YdNNdTt9yXg
BNm+0vEbzXldrk67kqj/h09AWr4Oudva6rZdt3ZDSyr8BRhqb3u0Q+uxfRes3O2a3mJa1u3H7nlu
PdRGu8I831g/tvzH7rFPwlwZZOFrn7vRXjwu1S1PSNojORkILSzL0Q6/66Z0elts2u1a2WAXxsnU
0lH1qtlUAuFuvZN+StkVbEQPY3Moe/RK74QLgOc39CFjt0UisjPO7GJdUUUHXHcmGottsn6ST6+u
S9Bn2b7vZXBcbxkWLz3zCatML7oFx/r6nLGnPyFcZaVFmPawn4Z9DyUa3n2uKR74JOUW4fNcYBrA
p7NnDfIDjewHuIUOhEuYW17PnT+CGDyWXvfcr32y517inTPkbXqsrAJFGsFVtBU2t0vL6ur8DFZw
oBy5+0G4uQwTBZKZlNFOxfVcWdKG1YXBlRn3vgjW42dJiTYOEJYxWlrChIivWfLfF/ln5umnZqNY
X3gBqwuzmaFtNnj57+doX1xKV74PettuSdar6PDaSxtah8ZSvf62f9KYnrddY5X3IaEA+qd7SGVT
495m2jrMUfzP/RODeKksHvuVY03vex3dsmyXbidIkn1vm7r5sY9AMVgzot3draFQw7Jev8AkLfk2
jIa67YRP5yUX/GiHYLpIFOhiyl6ZTXgCmO2iXVl4gViblJlhHPVt6QU0+XU36SpM4uvnWdojFL3b
Xt3ez9WepXYf1d0Ckjbv/fXMhOP6G7ro0Q1Pfn6e07PuJQxLtyqF7zeBR6J3daKw4kKn/vYdEEPG
jAowsREUAAdBJzB6R+2io6qxlvhXvE2EBbBspVAJzPu5PgpWZem46qNdEYqYgQc9jx5VQqY10/Xq
40YDwneXvfpAIz7AatTNiaKbnsVtrHo1eXM+OoAFAbT5nKuQqXjt6Md6iJdCGPQqJmd5fu+Zi6Xz
sQq7dnInZ8eywmPyA+qAdtxWX3D1HPRVrLDWnUXpS+p0CNREnzOH5+fX6jEU9szn3GFyC9vaB1+U
59K5ubcjUI2OUii7tI990tC1fXmuz9ExRclpvaGxT7wE9MozliwIXmHSC9tdDyMQlrxz7KdWuukZ
ZrZVOmiEwtN3DY9l7MXO+NVBEzBYa8o7ADDrVHR6gCe7sktf2Qs9s7Gr7vKHHOhQnz8+SPec4Lhh
RXcA2G9oT2JLobEP9pmNGfDTFSCi7vnHp91C2NnVHqP6zJPdXPByPRCNEbYzHh8k7OdW4rWOESaS
KTtpt7g18GjqB58hkGvP+wdnPQiXWWW5WbcDCcNkdirWALYnWmup7J9+7otYDjsIUGxJMI4ZwpUa
meIy3wB7FOIp6U7Rqexq9fFbJ7cAH+IO1b/OLbLbQQubkra8bRprhBUGwA/RmEDzbiAYwecZBqlQ
dHKfN0wQvjL2hV1aolNgC60dbd/tBOgTbS/jdnf6xbBr+bHhGC2k7AwGxe5ZoLvf0Z3n+7lkZHTE
9yHlgJZF0J5JEgm4SRBSr+Z55k4SXavvEo/JpNCvfhZ28IOFIIUUSu+OeO+RfU+shrxW2mFKeixf
vcMqpInZituzOhAL9Zqz+lv6vHZK6+cx3uF1AhGOr28RsNNg06AXrv5tj3z3hG/DZ52w6DEDd2qv
f8KRSTXhE2ts82qHLOPO19va9UrY6F4nVirr1vki+1tUG7sLj3uJ3r8HPf+/OmC/Ar1J/4Ebqisp
CSnDr9DhhxGR9vx8JWsKZ/AvXO4eA3t+CUxC9t6DHaWziKOrRlQIpixpMvD1QccL3CfJtB7SatOv
On6tRVeP6jmEv4S0xHpGsIc0ykzNZAqSL1OMiCOCdEEXB2l/0GNjTt0WwwxGT7MasI8n5+A2bAbQ
2hExGwycj0m20MAy52S4dGSZ0vTefbhzv+QB9TJol9X9GY9nw/EScpDb8EYuX0yIdbx0niNI0DaI
OJMg88EpNr9OhF1+nQgD+aaMt/kYfDX8ufNbj0vu0xtjIiV/8zp+jv3HnMJCkAkoxHeIX+1Xuccc
oU4/s+us7QJGoi9t11+VCwUIOJTDHpVLXk481jeYlwblYCtCWYLvCy7gbFJ/RfPIim0I/KgTpAyx
O/WWKryW4vz6TWrXqDSPeI9HyZCY66E4ec3k+WcXDG+jctofacP0S+oNHlb7BYHrV+eO4yrQOAU7
Ym4K/0Uxs2W8qibtIl6nVCdXx+r4MyaBbtSlGWaDPkMhjeShOhZG3fCg7kxCEkYvvmcUBjkFDPRx
9+72UwH5OTg/zNfkNXlPkgluFQKeh+KQcmODMzleXzeC7cpFNIU+pKuIigF6S/gwxNrimJrO3x/+
RykMcv43Js1cXAV+sISAbd5YDftsUJsjzNMZl+BS+UrvzCfEWpU9EwvVy2qc6xErDAXCsenwUw8m
5AgI42L7nBpfmPvxwUResehZ+qSdq6PPlzALxiXp63tpFkEXmo0/I7LFnungQ5rhqsd2oz/4EPxJ
eJNoklunwnSJhdEY9AnTVlbpFCvuGoMBMiZ7mBkHnJNTQrmuJ+Qcg+B4w1x/NaEpoHIlG+tnJxzT
xBQbExPjPB3dzGpcjB8zY3Ws56rfvkefaeZ9QLjfbz6pRxQlhVLmch995q1z/XpOmwUpFEw2vDRb
dXLlPbHkOwzbejp4b+N53+uvQTuoTY09TWPpiyvAsdhfLRBuYhNdMomXr5WClQBTk32z9bU8U745
eIwGnPaG8YT6dt8stFXuKsv39DprLKb3V0nsN0yXBeQCqH+Ypxuyk5MvClAMVVMi7x83t+mkZm8L
InpPhcmTaPJhNO5+iy/pqzezpUFsoZ6nJ9s8d+z2pCSau5X/ddl1tVMClrM6PN2GqN0Bl+yW62OI
mB+lZkUwb59ZqRP/RxiUWTHjlq446y8eA6u7MUW1Bjfa3lEA2CNPGJx2F2vaTE3nciFT1yYfdnpy
h9NoSLM5phnYsXl5mpAYDpyGRU4z4Q2dWg3t6g3/lsX7w87zbyLyV9T0vQ7kG3WTUkei3nG2jFie
ryU2P8eYkeIyf+6CcTLM6MnmKxjJMwrXT5+T5Ks/Ten6ZJr9JRb2J0r7d3sUiEUVSVFgkBJ/xVVL
rZJmmpj2tsrynszyMdY0JBbxOkTGDpEN6heAbEVJpdEmiMfkH0xucJNoWAMWCwquPkco8MHiMxiZ
8Ygs6Hh5YpJYU97Np/EEmVl6J+vOzPtLIuEfo1NVAdovEotQNeKvjlSSpo4b4VYt1DfRx+KQxNF+
QdAz5mhyKe7xVikfENXNngUKXD1oFHBqrkPStxTdEhC+DZEJdzgkMG3X+ejDXG2rclo+Z5gnIZdT
peU1OWmiyTbv39XkHxKnSXvUDFURBIiD+r8SmV9Skuat0SsXebBsyYUBcbVDWk4LPxpEnp+/8CYo
fyBOgENHJx+JLAbKPXcZdf9IZWlFeBOCXpA5GdRcGQULHlPBZDVPgPnJ6D4zriYB/HPxi7AEtpBf
+EGUatBOHxYMXifNiya3hTCTJ/qkrw+lYe1UUwBGFrJC2D+u2QVWpJrLo4qMzSeg5d+7S+wSLX7P
UDj9JXJ0ZNiof5e6ap+9IoK+Bi70ZHZVR30DjZjV5lU042KsU+m1Ghbi4EPFr7/lM//klP/vrbsk
b1jNjL72a3HoQZKIpZC9nXaRL7L5dQa75RhiZ6pxByzfdNWn7q0lZybW+YfzXkoV7Hz56G7dp32K
jZnGd2+izkU4oF6zC9YAyst9IZ4pF7zseX+jJBH/kBmpkuD7n9b+okZpH/3n9WqI1RaRO0sG+nff
zMbVGBIHhFr2tzp83fr63TcaTAQipSfI+JZ+5cdcjbpR+oF2dYA94xnRAMTJr4wDuRhUFb2j6h8j
Yniok3qj/MJaHBzZt88esMNQxXCSnK4jfaaNklE2l09/TXX+Q+y8qsGkqFGZDg6P3+MWqDWMHkkq
sZFWB11VDEwBA199mf5z60bfq3GLVHuZk3i6+ElgGHuIgWZYLDK4E+ba1PyLlP3jRPpng34Njdwo
atzmb4OctdEzNstilGtk4qvDnnYzM6pflk/rJX3pKHd9LuvzqJ3nyfxRz/BASaRYSfWo6V1uL6JW
Xp9JqqlfQYlZsEnmd7UZZcZnFlOpHI5sUyY5BbLz2GqI1wx0P5W++Cnrud4TzX5v8xTcfvm3JfqH
bMf/6u9fmQJZ3v9UdxWRFl0p3TOE7pN4j6w3kJQRTiCZPMC/Lc0f8f4/06+reS1LZCYw7f9bqPWf
qdbvJWQf1eM7BHgtVTRw1S9wYA8OsVmg3xOgwl9E0Z9Et/afm1KR4L9v+gyqW/R5QZBDlAy3VAEh
fs2dVSoQkPxE/Sbjm17fwLfxt+X2JymoQa4odDXi2Xn9EuI3SSpFIU0ICBi6w2VvsFrhZKpMKjex
WzgX3j5xH9XXuho3Y4Dt93yaTEnCZktbDu+9gZJ9/w3JaF0K6+8RIHtGkMko7sNB8UuPyZ8gqpui
uDpKMs5G+UKZZyMBoIp/cJeQnOv3V7IyqtKxNId1ruOy0yqSlwiM+a431e3rs8/v23c5+txJyR1o
t2E+jdhPkBL1snobEc75+6S6DxMiETxtJT+mqpXvmm27fIM7dgb2nufbvM4juK6lUWRnXw0Vv/Xd
Q3TEYvY8B9/S3zLl//bEv8ZAuUYxxIsfaXu7fPosLtgur9v7lp3BrNvImNtNSeqdEbErS1yIs0nn
gvqSpB39+2VK8MW88uF6gDgGcnYW3N5UrNidPk2VDWXvLzJH7Pr/f8ZHhPKZbEGIU/RfAOl6N3q9
Zz+otrveQJ7C9nBuTUIsvqLxv6+KP6V3wxJMiiykqKTJa79uVCZqbrQ6EJJC1gAqMAJlh/xq4wfz
kHQO8zWfkY/mGbBt3IflNKZeIYm0emAeSXIjCKe8aIM9SQf6eAGdVDOb2j0PmN7yGy8vvVOWQf02
vFJkiU3AtGU2b67nU2v/5TG0Py0xHVmidzSqEtn4/726ozS/6y+Rchf9qTwuJvkKy0OB7CJzFnKO
8ltNJ8SUSsUwWsaXzxdZEFdKkhMUEQ/K/lgyFp90Ive+VDzHj0n1mCpCMdBiad4fxL1l3J98FJMV
glG9gi15gOU27VElNHAemamur5N4pl0EamliDMhGlGu4O1dM5RgS3qZKpYUv/M07yluw/W2o/jgk
Z4D6qbPYFmBb/xaWAhvmDSSTZMcUixfV1KbRXnYfGkbwAnYyAhWJB4MaBTlZTuTmK4pWwXMms50W
2S9FQ+nawB+/onrgp908pHFJ/nzPJJq2I9qKpu1tfGVzlC3L50Ig8bhrIRfvX4fGzbxB5IJd7TMv
ylECLaUxbiHClIe9cx6YLwa9GBMdktNVcLm8TYZexWBG5nY1aikMrZmpMmuK4RWhnUJuPiqzif4Z
3qxsIn9leLzZ1HXxsY8zRTgJNLw+TI3Iof6m8j4YhlRToZ46xnUnWt4myVzfVEtpRHjnhIhRdpDy
9EVHliOy7DsxLQyQQ4QxF4MGOljEtzGgAt3KOJXkxbzHdMAT4Z5MBIWBMCngpzgSL+WDcf+qQ1Wb
19BhYBWxoXKjDjflRYp60tSTWF3yqNewlw0CmG2zgX5uiRl5mBh+r1Z0fLbEm4zuvVFF1RLDFOzI
p4JGeoPU5lt9LrkUBNkCIx2bRIBJR3j4J2RBzCMSSeyPpYzj+WdDsUOc5tdvdigaBq7+QMLMgnPn
AQv+UPwsXj1omMx7bT5syDlhdFBpOq7RubbSl/ixFTefE40VEA1JVONEB+zc2Ssnq7d3c1WygIxu
U4TpmdKuVjIWHibUjJ+zPGvCfBNbQvhKJzD2a9/quufdof/AFFSbPdWsGb56Gokb5TNn13T172f8
JEQpwJdBCUGWf2r18oXa+tLdkfK5mi+qdFhAiUItx4U8V2a9TYQ8T8maN5ty9GTnRYZoZRbHnhW4
ny5E807WZTKWsTPALhJNmmLyEWYZRInq6Kl9ZU8z6UKaewSwdCPMhIAcd9Ofv1fYs/teslIPQTAI
sOQRDg1xRBeFK12HxCcTFbyOJrVVjJ9fhBZO82W8eWwxsSkzwsGMBU5+AmGWsfXGtmMQym6yNFVk
931w1ygMPOznw/u5N6u+PkMSv3nfm76aRa83LZv5q77c62ncTmIqqJMb5WP6TrJJnCyy+7hCYVdj
Albb6zygXrBqQr16dW52SvyHU1eD+EjypxoNc6/uD8pmrBaDqBm8wtipZTgzB4YfXUp4l+EBM0wl
GKVjvBnNHs0fQAWlT+vafqnj1E0wIzyXwnf0HViSFaOJOwM/ObfEXwihEJg6Ikk3k2aAHyyj6mhv
ppl68926BiG/la0S+l/ggyez5T75PEb4PYo1vASE5pYWMUHECTC9GKbHEd8Z/hfjKz4kY2hm8Vb1
Mcg7eMIpfiNsnhbdls3fu8/LLBIzAR6IQxWba7S6L4QN9OqRNHppyyt0TMX6GV2uBk8ufQmiyTpz
Key9VDB4RTNDm6fRXBHMiqtG2P0ghKumf9EKf4K20DzCviJ21PtGpzT+sXmWk34gpSpsGMlIXdU/
1k/A9hATLE6jEX04PmMMGZw1LL11+Dj3qSuNhjDFbDA638fULB71se1Rj2cBYwnhqfd586Wy+b5b
CXVXsmagruApkdeou78Blh+N9RsCkDQvihr193TqOP1346vP9f6+Bm3iGASOQSEcLXNWXja6PWbP
LUlBARZQAnax8vgG8yqaSFQUgUg0mpTx5L2uMSs+l9pfYNQfN/RGt28UKcBrYAP571bF8q2qs5tS
Ll6G2S78PnbManSHO0A1tWyOZIM/Lr5OC33772Mp/mlb+I8bi7+YFtkgN3L/HleLB0Y+guH13JST
0X/KEnxaFNLAyL5uVCbQNpkxR0H/exP+tIH4Zwt+IciX3lPvuU4LoCZjJ3wz9TDXMTx1j/zXCjh/
RIA/VcJ/WI019dd2Jf0o8gfDX/n/6eop2ZDGY6IwuWVP/YrR/gr8t3/ZqUh/QMkQfAE4BfxA2Od+
waj0JSr1q6oSh4qoh5UySmdwWvrtHsXND9GzK8Ku6iXwZY8VGnmzTPCcD/+6WROV34AOMKd1YK6r
WS6rmti19B9rt1/fbmohQFSbjymfYkl4Eu6L+yyC9VqbG/NgEm0+vM/H95k2f25xR4wUdiDJJMNp
8RqhWL44zlJXFH7h3HzczA1YcZq5vBImFe81X4Ih+0lhmI5ut5kHS7iKbGjuVsJcmj9noK4Hzowc
65Ex+cygoZ8L8zulm9LF61uZy+PrSaW6djRVx+UinSnzmO/eF3Ulc0uBmxpLhM7xPksXCvhQuBDZ
kVP7ST1CarchxuE5w2XiBhZWKQzJyfKn8ZY+zmf3kzKnTNTiOpMm9xn35EgKRk174wxTcjWXJpSS
mgk0UppTUnkhgng12IVvk3ZKAD13k+Zdyx9T+ecf7qBZ1+bP7PZNSzhP+HkW2kXbeGweWZlrPBO1
hMbt9oWzqHMXAeGmT/4+KAlQTOLxY57RtZTGDV+jaqOPY+rp6Dib2MLRC5wzfn0btPg6I1SoxbnX
0BHvETRwkwSooo3UUza9L/un5+QV6rMiRE+BpP+PsDNbThzptvATKUISEpJuMzULIWYDNwTYZh6E
xCB4+vOl++Lv4+7oCle5yphBQ+Ye117r20LBlNAkrKIqou4bnfwqohwZwJ8UQkOc2JA3vHwvuiRO
VCOrWSdW5xQewheNCy/Z0+s4RlQ11T/4cRoGZaTHh/A8V2+m41cAs1ARFseIzun95yUQVMXbCOqH
2EP/t+IWe59bLrUe6emua0UgVXZdHPMRfnW+2QUA6TCj5gPH+iVu6FROKerTOqGsT0CtHsYtsEoq
uKBZIW+pVmrVaUeQXqrb0dFZjRt+dWRBmKkVKR2wI6vN4hPLDusBZTae/vPfFrFhqg0tFqI6GJO1
5VIXrDqbrlqc6g7y7ETRNjXxI2YsKrnFVbaJ7MBMIAGL1Vqg9MuqqLIbiptMCZRxFe+ompVUPKhp
Tstgl9T0repwwZcdoESUHKJdrp5+ixdJw9vuvh8x6pEQ4UNA8uBh92uTVz+fp/qDi2STPjLWHKvE
YKWd0rN/ZlUwzIditvl9Dnf8HhbJrIrLzFs+0ne0iEs+HkKO6B7C3E23zqBnt+Mv9FnpIjxx1DtS
gVP0gECJon6mupDwKvHd4LvBp6lNXo/fMbOBF4RYif2JXtNTpL432SnXuref17qg0t2E7MLlFMgz
eAad2CP7rfk6BK0PIyZXCY1wES3W59mt1/JV85S6V3gIdPaj+h9Z19eNvaRumRmpHamswF93oM3/
TZY2VHsJiy83Y7V+zRiMY1RGLDsKOawSyvRbvtSr3GgTt6XaXS3CEEiJeX/UpWk4036NTukh2KV/
nekufSM88KZjfOS31DxTcOycXnyJwIdzTXJ16keu8L44fb9/rs8h3aTGxyI5fC9YEdzu5EXw4kW2
vBAb+O3wHWj8eEkuySl5rFs/t2AR69yCirrHoYPCV3joXDqnxIvegRXeE9O/gVi50NNqwR5c99xQ
UQNewzM0L8cAejNYVfbBkZ9OIULJ/SbSfSs0Q41P2XdPZDyX5Mq2tSNvbkS7ZD/ZJfcQ3XuOABXw
sOGImsCLWsRY95DlwUpc0LFQy5gA3t9EaoEcOjZH2Ky9vEU9Xq1XHGHsdZkNZKmyog4dg7d4IP8I
RY86MGzJEzg2x6d+uPVpRf4clxla0B626XhwHtCzcdw8h9n0sBzv0xKtizLapnp24A3A2qgfXrGO
nSmj9spcVZF6u5839R/oM/AGvPwS7lDwDW/RX4bsryft+QQrhgi1j1CSump80rPgevFM0wdmsbTl
tafTlFFHZPo6b6VYvfi9/+jyc0f3tcgM7VTner6Da88ML4k59biDTnTsXri5V+6T+onryxgnIz6p
HZlT89NIXzQP3qlqhauN9ubq81oWQyt6su0e6c81nT/SJlWb0DSEuszKHKgX7F8URNUPbx5S13uD
MaliWKLY+gs2JYZALS8e20VWojbvBuACz4JwR5mFCxvtEr2BTVwBEZxwS2ojO0H1Y1vaanFmfxko
HsGwYGki9F9HZsIQqU/3PIQ/Dhx3ixVTh+ZI3W91POqon+EpuXNtTghj1PFfrlYL1RcqF8EtrMJW
smVTXuM7nkBLaGqru/iXb9G5j8qrvOhvHvO70sFAb7lQfdo773ZXX9kRL7INjIPfVbvACN4Tnb2z
manbfWJ7qzc4hCCpohsOS32pt62ifbpNy/wceckxcvh7zH/eOQdW+KJzzmd+nyN9tU21RIPkbc8y
M+Mbnu7iGyyWB37vGFN5HLihziMI9A1ZKrTnlHW5/YmS/YcC6O8Jxu8I61eCUVfv/am6IYKrxQsi
I+X79pg34i3cdxVuI2OIN4xUCLNPLmtl+l44nmNiYcQurAy1llDw+1Q+pAyMyODn8/oZwhPILtXG
yglRgvqs8DgI/AFsuVPhxqHjef87NG/9zg5+n8uvaHnv1Jur1dozICvB+d5tKrLqPBpUYOdgubOr
TCjnJlhODbWDbxzGgH6DXwXMcAdl150S0IvmEKBU9/Xfh/aPkPrXof3O4/Y76/bQzPN7nDkiP8VQ
9ACfknfoMQPFB6Za8AwKuOLaa8ZAGiCzutaSYMX/7+Nw1SX45+12dbNtmQ7t61+XqHae7U376ry4
1U+ZXwTK0EWzAqcEEBhiFSjbWzGNNZgAREj5dM7YkwFL2wP23JjZpV1wLBj9R6JqK/P5dcKMIAST
OVc3HCXJwPo6HGXPafv7E0QAsncFLQbVRGLnnSCmLihkf/vtGKHWRAdDOk1kQ3AjW09JSdjrsaXW
ICU+nkJ7gOyoLuEf7kJLJWf/dfa/8tbNFfbko7l9j/egoWxhvURVjTRP2EwiyAPQ4Tag4xnsBuP7
5hukhDd/ELBLZm/NI9/7ztzrMyJB07yhetSWCFpaaMnNnn9qmf+jNfPXevnfffrVjyt35ZnVXL4h
fGScwEMxfOsj8+Jd/Wfbd/Xg7A3qumuY3Zo+Dfyn88OydZd0Dz1PsR4xcVBV/g1/tLxwGozZW036
thJKsO0rNZ7sNXFg5QASVA6b1vxyCI9GunuFb5BVbUPcq6Tdkrc2Ve7RGZy8FnJfKQg/Sglj62WT
adT55q4R1B/nJnI0yphha0MvBN3Skfan5uS/3zbXZclC9qbIE/9/Fng8a877sKt+ssDkEhw7+86F
xnN+J13DEJGx8NlEUFAZBXp46RwSL3+n57VyG4xxH5It+CYn+e+tZP77nv7bYf0qLBn1ofRqu1aH
pUeLsYlBNGK2CSE0rrG3JV7bpW1AOC5HSHQZtaNdVyUBZedFxKjDRyxUiugUWxK7lso6yJO8+J6q
f8lKw0a9XbojnMWPEgYaq+tP8Hq/SMqPbNArDlO5X8L20SNu43JV/nj2VSaq8gVlrNVflZO00f7Y
xE+YwQwf5EOyiPSJOipiWr4UZPAWv8kdSsz0HbNeBi0VkCVvwkEVRtiEbzaoxCtzJPxaxY2HThmo
BzFd5VIFKJdkgRh3M9FwmSrIUoHJ5kvnX8I/8G8qXGnWTqQTtChE3CU5Eh6qN8Op//z7CAye5xA4
ggMnKDR5VxVKbuMmUK/RCY8g8SMQVVnhi6i7HbSDe4qQcoS7SlQa/wTn0Ro+03auLqn6Ur+hj/qe
seIjrWMn9KRI21ozC/HvC4nbH9bGj/bSPyzN39bGr8IFSlTHPTo3zaiiuHDmWrvRLq4Sdd1NsgrD
V1ee8kWsShZkcOTmBhWEDc/ZxOrZ/AXfqe5p9ZNzbdSdztoExIfc43GVFamMT+V8u+gQMapMWMVE
tJvw7SdPI+diSLaJVcJzW/ikSCwnKvSLHqNDJEkqdTilLbWuWGVIjZHCWyT9dV8lJaqCohIK8KbR
hnREJVw28pDEchv0cPgGnJV0SyUZ+sz6STibgcogncAO9h9wbZNlqgNWKSlx3U9yqtI69f8yeHFT
VaKkYiTnJ3VSFQKHzN0hclOP1vyPqAkMGiEco5TRmeDqFNpPMg4Vr5f9qgFSSFj9UzNQKYhKQG4E
ZLfoWtz66u0pAdD+IPRTf1XMdkPT6CdT4R3OQYuo35Y2+q9GDrcCjzBZysuI/mNVWAALmXsJR9JT
tQLQfMElayV0xImQ1NbSinZEp064P/8z0zbFFJXsqTi0lVyzC1S7CvPnJKoWoY5aZVEnasjqdBze
r07pxE0vAesyMT+IH1FnQWoz+1N09AMS+68l+dv1X66LzeP+YKI0nebn0Zwmp1gg/dppbtgoo3Ou
/XxTRhrUpoDMkHIIjLAaKRpDAwwhULvwu2FoubcIXdTHC22OCJ543qNgaT7E+DAdmzG5Fj0+enur
4aklSKV0MXaWBL5ive1fCqltlLBuDMyTa/mHwuw/OEF/XKZHxdIFCGm29d9oBr2+Llqe9YKw+xFm
03ky2CGm2DijhR667eCFAJ5/0KL6k8hEYYaWUg77i8FRQVsN+fXUR1gIFBnvAYT9E22U/UkJ/N+d
+t+O8Jcfu9zvx8dCezdjwxR7rXgBtoCrI7BowopnNSEEa4cHrUsQYknXiM0JQHowvqcOQKCdKIQA
OzevL2K26e27NXT5rwSujdzKmoNfD1nvqYnUD/4/997B6cuy1os6Lrvdx+AmK+m0ZWrkyxeZazt8
JeP+BtyC84cAs61CqH+ssr+d4y+n6O4u9e1iN0zqhEDsmQ4gyLxcvhU2fBPPjdHqlii0+Es69N6Z
JWD4az5nkn1GMzplcC2NBlZigD2GZ13oSe+IjN6aoZGpIctB9/WQur90Tr61E3KfgVE2M5kG+wEK
S6CGwyFqQv9tyq1/TSr+dkK/LPnWOj8eVnVVXl6lQGZk8WX+FI81nInyPqDgKB+WnTaVG2U2VTXO
6x5XqmxR4k93yTP0+nVHJfIebvPS6Sjrh1GTk/8+WsCgf7j+v3b5yzJvx9J6qV1e+VPjk6bRzW8s
EAbBtPHd9/xRjXaXCA3502a0OhA9Hvw9LPs+rYy93bl9GcwTglKzTl2bGX4tegCqb6UK4w/5Xz7a
icERUvgnXahIjOhIyXoHhinTKUefo9s7rJ1Mf8sHc3yEOHLDlXoHz1afkdYWgAm46Bk3yLjZ/eu3
Rxu+CzuIGb9mb0e4dIslZTwko8YjqoYCXAS4I9iVKJnrsjVVTM9V7FCRV/MnYWHHjMHCroTGlRZU
H0ADDLqIfu9WoRyj9HLdTxukBbG+lpvhYpoyAC6HerxmagtxDMFITzZ8JfdE14rbO1gIxw672no2
O5i+C+7xWXSDwwiFtOGZkTUxMyD2p9W+jn0fTSmoqsHpiwyb4T8BhgIqHbY13xibrjj4w42/GGx8
YEF6dzLNvc/83mWyZNG/U+kURVsWu3Rk+AUE4HvIlqeMuz4Djz3yXoiQYd/pdDJkbo7h1uVL75rv
8MZNe2WYWjrxD9fnwcs7ZIRbzWgtN9JZ3hM+d9S5iWjw/tiGjeg5stfID5LKbcDFKNcfs5oxVKng
3ukxGOpiePK7ih66k+4FE1RNLoMG6aPuFQgcs8ayFPa6+6Bi1XkmFoVHWRox5DoUOEsK9XSGwcd+
XQKfUWH4jILrRFVRL64/Z6lAnEnbmkPkrOE1DTSYPUKaIdMsRk96yRjGsrsXw03Rd2yJ6tbVEOPr
PmS8B4bv4NEk7mpri/G78Z8e9ZBm0YFcwJ7YTgajfSvtaHXn7kNxdK7DWQcopf2SxPyipeeu+IkP
43jd/6NY9b97Uc/1AK57oNbNXzZ8v3cf3vuyaEY6YtU2rRKmYigg3+kUo31O1IRWOoXjs6/6UMRR
fh2VofNBaTxTIbsqkisTQZBO0fbKs2tqY5TmCZTPwdPFhh3CPS0LFS5U31eX2EWPz3NVcToSGah/
Vf1p8aF+UiVIVXEqqVv9tyGxlVn7px3/33n+suNv83JSEkec508tqEy8zypRs0MtX5WuVYkfaWo6
BCr8NEgb7MDym76qAqqZm9ghF2MCJ9EiVcOqCG60ZPNTcfurvKridqJy7KcW2omduFjR/z4F519r
HX+7Vb8sd2k9ms3mcmvGlwC1zWg6LZN8K0eg/EKjkyPcytiv9I0wJ9MKE9EbmL0kMUSBx4LseT5F
Q5a4fDSfWnRhcmY/ccIIckPAshHCARPtuBIoex0DnjgOSnFfwHoATUMghy+m2PrZ159iHIum/z9w
s3/FOf+7M78qdreFUz/rvYdyWlZNj532Pq78Z8oI25FZOHvI8GI6X0StELD6IM8nNpT4z/4U7Q/D
x4K2o3l4yAownuC8BT3bfp9KpexP3sOJxRyd2ydNAmoNEHyuCTfNp34VZijQ7eVxmhHpHnbyqgXT
KRN56zVzQPFwvY2yV8RU3TOA4xzTRWlF6fpse/nUhVg2zZyhf1rq8qUFcAww2Vhk50+igw/bf8qG
wwYwxzRPyg4O8znLKzNwSNUohEniIFbeLaiolzGaJ/KsCvv3uE+SLF/pufJxVDlpnDf6YnCwiDFG
ExtDSkRx71I9m5Z+/FLDl0jx5DEUMuA2+w5jnL7jf31N9GhKH02CtdMlx60ZHJw6BEue4oLu29oD
pVvLkIFUSwCMIbfe+sBkBgPXH1xgQWrEYFuwaPzcEdM9vSWub77JGL9ofq4vlA7i3OG2bMVkuk9g
QWBAidCHsowAOEEBijkdmk07NTiZ+1k76DNVJYAY6vFmuHYD5hsdRpp41MziftwUjBx3fK50uJ0t
2oJ6AMfG31qO5kz++PuOn3PZknc82kosL1zsYtM9iWOLTwV26L7kg94wi7k7t5i5jB4+2gkT3n/y
irKph5s3OibPbSGYMX1JRk7fVQA7PaEarWsQWdzPCVCdZ/ZSvqnsjqWSKHw8BUH9TfQn6lTd4GvN
bPJQutmwv8/ZDkPZxfcwCTb0sy0XZNdVOgvGMOvHQ9Mfb3b+spmTc4H65qzve/lFh9affLVhU45i
miVy3AQyXXvJIiifTHpdGehj0p21zewZsa8u1pth3wCUzNi93s/8NZ59OCSFpF9bAW82bYLOd+gS
dQPizKcA+P0JeCkU2MsO3pf7APsGK15jsrUY1TkxSnwFBms5rI4XVHpyXtFmYQ/RDGapU8kIbWEf
Qo1sIVwMdsNSlul4m3IKaj16jJ5dV/04DYKOlwezhUA4IY4vHxcE0Tw2Ldwiz8AyEahgCbIsbCBW
d0mtTVyzOJYdb6zkdJ7+TKZWPKRX8TUpp9lUBzwmnltewsuJpQf6sjAgfoUascE6aauaWdTcE0Cz
eeLN49vDB8cAZIROBQGLO2aiiy1/lqdiiG6GZFZKUD10GLOYZD5ZHIAylCX8/peavtiiiwGBNisg
zDx/qGeIOjj+pA2eqqriOmi/OJTK8EtTnCa3Ks6M4cTZ9tBUeCIZEez8p44TGz72FLUPiFSZGbJR
fr+PJhqHsA/SYNPrjtc1QscYzX4VTraMAl7WRvIz9NtM0rFkwC/7au4IW/VBQF/QDj3LL/bxXkyo
Daihv71kXU0RmEJaNsgMjN5esYEgET0/bWXVEtCQJ0y1nUAgt3WRcqcvKJ2IccygsPi6IwgyUQl9
q4DaQtI3iON0uR0sTSGrfH2O8LrpbRKM78Ols0YeIz1LBWR+ipi1SaVs5opuWvbTrpMiu/fM4jGU
Q6VYpmvNH/aR8qSL8+iOQfc2gkNAjcPxWz3wAlJP/clQBjNkhrrLLlg8NsmWKwOYUFHfsBvYJ4Te
+9Gbuo0pvBYzsUG9bkfTzYAxBoX+JdDyrfUcTUBDtLJdfyMG5qg3OOHqihW2ia+7wKHNQ/CwKZH1
+BQcXn6xv8knyVeYFxbWt/J9r0OPWOfatYNp/saAqCnwFjbvTLwKTVqYYFVzSHCCPAyLF2nBagTA
hG6FePRW53C0x2CKwiVKlChGOUwLvz+SVTF/ngjZ0cY15a4Wc/iP4ezh2MN59eBH+U5GaMOrGfFV
9bW69ld5/vBzrHExnb5Dhs1vsSmvy7ueKK2P5zLfA7OFly3IiyJxew2j1nGSPMRp+u11G946PPur
Wg2gM8qybwXtbXyVdR+Y80vpVTkfu/kxXD27UJzj5S4RRMVHuvENUu7s8DeLmmt2g5lHmHXnfM11
hB5PgXmKTNgT75FGN6uoVVUVdObNRmQ5nNg7pk7bdkr3cH0vYmx1xgbNMWKYwxK4ZvA6I71VhbuK
QfqaAnYLUhTW+B6hIYZVj999lrSKg14OqDZ/rzbmXR3HcYvNmtdLsOrihfIm09vlbFNJAxt/6Y9G
DwCXYmVsszYkVB0Hzw9nOGH4rSyOGtLku+5hyd5HdcAspXP1oX/xYxZh+hqlMYfU/wJNWp5Y+RSj
cYDzAm0GeKPBj2JHcFL4xjqYXhGoIpXlDBCU5iqKPjZ+fU6HP5WEikGPMvjqU2cT6TYbrkFHvrWo
9Yy0kLkOfk3bYs+44uQEXxYWB7qeKZ9GlmoXl5fgNs/1oDiGyWATiQQv/Cq/gNJbm5wFTPrXkqUF
aQsGJwIl+/Cv76K0vs5N1pAE0FG89g3IPvblSG8aecLMp7wEtoE6rEwKVw4aoZzbpQ75UC28MXVk
IT3vQxuPq+NWn7X0YIcvx4fTYM1w+CnQD/E58dS48pV1e8JnN1UMrfvNn2rF9MbCBcuPi2CSpI/r
nFLPZ6TkSKemDip/mxy2EqYDDDGu94T4lU55sHx33RNNlsj+fKlyIc8mVnKUr8U1HyXyKcNqE3Ew
C1stQeSNCFYnTdFSV4gk+aXYoVS4MtlMptP9CbP9knsgHvikyxIDyM3yEC0qzDHfGQVO1VT+ZQIn
LMNz6LSKKplXs9V5CJ0Sj3HV1zxyTUe7IDlFUA4mgwvOj9S6o6nXvwTmQVtBBqHCibA4BSt29mjr
D1ofu2AnmA/RuApzFdN4Q8XEMJ/zJGLlSC8JrRUMYKAFXrD1zRmKrQMlcRQW71ExGm1dUeni22p3
SivXLoGuQMASRsdvoO9bMdpOFTmBqo+feybjv+J1gmiihn9kdwCqHt38MxUwGmRiFxd6TuTO4dJh
1YO5M51vwDs9okKDI8E4ixEi93BFh6NifutgWg5rpMjCFaRXl/BCMxYhEIpQb/FmdiAuNVkd5Ovb
4QexBZHhhaMWXAzpG8HVBelxD+P2UbS2hGAk4L5NK+TQsTRIt7a9NuO5h3hRhRuUnLBJgkmL6zuG
b6te60/FbLR7M6Ec3tDdkkZLnibXyfsemUBqEHx5UXCIGG+GvABRlfCtydEOg7UJyB2RhdoiF2bj
K4DcyhB2Chfadsr8u/H3gj4c/p6dEDB08Y1hhyeCeiy7ASuOtaSRa+6BM5+es7oM7+SurAFi7FOP
sQXIOYjez8mxZ2j5w+Kevkdz8810PuQM9oXXcqXkY/QKuKwbLpPvcMhv1hNxJMsNIY8PNtFejIhJ
A1zFwq9ihqaSXiu/MzpavoSBTu+WmSr0MW+XdED4HO/6F8lsx5s6DvbjmajXng5+8qDgbCHU9+zZ
cxT5tIiiUx+uzys1iTZukGUQdFVHef38KOXQjbunniIHeOkivsInLZ9UPJw+vSqrTj/23e7yPaeu
Zcox3z8pI3Zh9XPWLhJ+DI8w8PSJRgv3pcy3lCp2cdt/goY5h5STth8PhwvLOmWzI7LOevBPEUF/
t915OLIKOvj+c7d78VMOZzEgNNEFZDNiWzGgYIqSaYWlPX6OCDjMkHFKaYNOqcSst0u0by8/K9h9
4KXd9F6AgJwzWZysMa731VqP02uIxrEr4AWGeKTf6jfHdavqwC7RMAPRNd4iMotbYPcv08993W2a
oAcjn2hWUdv/6Mz0ULz7O3kmnkctZyu9+UeHQKXbGrsrXbSCrufKZdNNT8XZUvxgQyt2Q8lQyCfM
mYQJLXlvPqxyZNK+Ql/nFbw1oFwkvRoFHNpyJjO3p5ELxSjHALnGxvcQjQRWBV+frPfBQVpEmXL3
TSUe69vtcbUoy3Eu7ieyZYytQJS0vDGLA6O2K9oFSjck0+IdPUuxia7kTk3EBJJiyz936EDDFwwl
3j7QBt/b4pZ9L2hVKg1BW45PYQqErBNYoul7oHc8wCefFaPl/uEhPvjYukYA7OziG8KW98HdZn4G
xTvQs2LXU/OL1M61d7SRt24Dt4dw+IXZko/gRqVD0lLe0BCHQuwuezs5GBBzFOEc22sSGz8+W4YK
4TG5jgiPfhKdmeFWSwqa/ag+F6894hh3ubXDj5srz6Izm+0O3Iur6UN5MCEBIl7ci3sCpMvlCrnU
jzCYqGrx5zNgWIZmS1hVYe+Y9dpKGo4iaR1tpVIi8bC84nIOLK13Wr7kDZOC5SapcZRhpuax9wdl
RjAybcLsPTys8GnxxM2pwltB9tpKM1X0Ptuv61tq+CCfGreRtuEAciVIe3IAqAKbsD4xoxTYry65
wBTuFNRLQX2LegVjXUZuooIEK523/KIMDdEQKs7np2XuFIh1KSQCbIcgbdUHKa9lRYYHO3fo4hqN
aPsa7nYS8kKJ/TOlPUVvabnp1lVYeTlJ1n7rP/w7A7GigWrNNuUE45lOLgGNsvXmAl7EoKZr+V+t
Swi+9wc+4nb30akMHlpyeyritlZLkHtRcqiCu4p2p0CgaXMVFrZ/Gw7AETYXH/QrcDhvgjhy6M5q
WpwSkyQdptxSEn+qAFeVcbflPtwOoeb10T2HazjbbfAUKJqPTPhx8CNZ+Qg3z4S9qGLTa1RYY0Ox
CB/9vMA/1GKlKx1BcrQa3qEmfCJvBbPZe9a/6kwH9W112TvZdIcqIkV2bC/dfgPrKuYGzn5qRiS0
mB/fGz5CRHSIYPJ5ga0m/wvnaA5xLxEouQf1T/r+ivrOWba7VFEyJtKj6TzcBHs/vA0ZOxx4g8G+
INyD1DllveDUv5FnCQzBjB0mdzh6DFfzvKWWWfEiPDz1R9rFv+ZMzYbbHjUOU4VWohXOmT2aUuV9
+Mb0dYhNkA+cLRifGKtO5eQmRujI8l0Z+gSGHycDDYWUFWN4iiHZonns9C2YPhOXmRpDyUddwBVE
V+ixmEHWKJmWKF01YqFFgruRjPDBBSPqj7BQuF3i1TViWYnfBqsCSVTrECIq1J574LMz78nC6C9U
Zq5KDORgPbB48aaovsH0kPciQD1EFrUa97Hiw3NbHorhxuDxkxks3uT1e2H3viDjiQ4qHDMPsUEa
ROQ0Sk4UCzZnX1M3ivURJCQPPHSlDLUbzMERc1ERHkSQoosrDUZ2h3BAJvvQooLB5aGIE6rHBgna
kSKp86tcIfH+2uGYiTAJU19yvvKYbhTu0gKhX0+Ii99Y6EN6pKJC3qzUL6HvGG+DcqwosL7uWFPa
E5TIyETmhROviJCoZ6g+w6omMdiQe3FgOHSWqUPg3YtmdWf28fy8QQvzUYT0jXZyvu0RVJqLwHwF
7L+wjYAzS+guz9dkpyjB1KR6g6cEXE9/hYsYpPQccBGMSOfjpRal5LRD+LjkhYqNmU+IEsEJSu0m
pxURLl9djx66MiAIOFG1f8ZrmvCwzKUduCea/gfAnk5XAk9S6FlYlb+9vf9Vgn2WJBfwQpK/o3UM
AZakxFZuOGsDSrsLv28TbTvcNmZfZ+tS0gRaHig4pGTXT5FRnaSaokoqhPywCYo8pKB3iEaU9ovT
oHh2V+XQySjtDYDyiLB0Kfn5C/9bO4mBipJVkWiDVTPXDmUlSDsebNdbp8S0ZM2nZ8pqajjJ9JzM
zWB0CGi+SRVtsmJZKx52FaLWtriinewfYjLovf+OB6fo20y4AYfkQ7+TI+GqemX8kABlerc0qrJB
E48IoAaf6EgiJibpnbl+79mLOvephyMWLnwdm86G5LbT9puf5lrDPb6wrO7j3XzAYUB4nPR6Fj63
R0C/mh97YThyuuARO6pvdPc7eoEaKJGAKeDHLy4YbkQSjMG301WDngya+oSf1wPtvF3wEwsnZBBo
CADQ/XCruDoFs/tOdA05e4CxtIhVRt+wvhyP+fcCiyxBqjC9+/Y3Aaml7e/AQW07o7lNBut8suZt
hgxVPgpZQj0enb65k8QUKpLdhw20jQf/pa5lqyQjJn9/DkJTHlmrFDHvcl6EI4r1fLkjBpzhCXH6
OHA77HSeTuLS04ML2U5nPQjC4P9v9Rn1lc+eAexdvm4+eAHTlqiQU9nMPutpFViG/2bwhBEjw/84
L5++XHZfO0KXdEl1joozyqjMsDCbHXRnR6L4gnF9x7+6kdFf8GniNWPpjNhTVN9zpfU7+La+esb8
/ZLHS/fu39YzRlmrx/IKMZo9rX2vKXZeceq08aZoYr4SAlJXUstlWNWcnMAe2gUbkrgG8M9dEXfc
tPThM6niiZbZcUQGCLA9ZgTnqMoJDmv8ujyPqFAXI9VtV0P9383HhYixwGsrTqUALwxHD0zvha2F
p8k92NYxjpoLoohYcLx8o9d3evrKsTzPk+c2pA6nAHmqqT812BOQ5G1gLFCFaUQZaM9eZJuNSeHp
6G/lXBXI7w9/RUJaufGcoYthoepAx54S2R2NzsNklRfb0XxOTDVWxukhDo+gNSCXkiyYFdOFBZ01
OOuckzy1yeTlA9FyNC5kC9ScT5eVhMMOaoWsuI3uXabjzxS2YI2W56/VM2BK/wqLnQKBAq+8nHyy
+odP14DSbyvDo1Puj+dzZKMBKTx82/oi91aBkYqpWpSwQjol+TU4OsmEuARV681Ao15DCZQUFcvm
ETNcSYv2vfktWd2xFCMjgwsGOJW2kO0mbcFavKJ9oK7OBmS/YDs9iBi4QoZYUdzBjatLeZnjMAfn
FQ7eEdH342MjqE2juamqYPUgn28GikWXcIm8u0lWBrnUgtS8e9PlN4AdqCUNaHysGy1yehcIuVPd
C50bbZXs3alxrF34+u6rM+inxKuSVoOfuVwpRrSr0P48ejTxdcQUEYqM1RlBaL6udPaYCQHm5hhv
XJ9ef6vVuQFuu6kjrjSGp+U9euZ7f+QcpGbJSg8BHCiQm+YJ/Ti86zlh5s138N1HJCNbXwyS0s3B
xZyoCwHxypDmijgjMyjppyLBcD1wKrs+eSX2k3eu5WtDHxIvuycdGSd1X2PSfWyVOOXePTI0H7mH
n8MxuKQWiTXp7plhe8CKEoHMYmUFczfdKfCWoXcNVWJ7unLKLE//sgjuqsqjnQu7mBzWk5sTmd29
hIJSdLxd7I2BjANMqSYww6YM4BMsPG9ECcNaxwMi1kdvggL0jfbU1I3mihJBzrNp1veBqFBzvpbg
1oYxRWDPd7tGD4q1dnDYFgc9muCELtQ5uAFUoDYH3Ihrh0e4GyWFOALgFvR6lLbaMTPgXn4LrVLy
GdOrKHaBAV1fNPrGOGvsE1YU5AgsgI2SRDFnjH9pL/+QX5kn2PVO4AGZZ9rjRtfDM1Rv8uvl+W9b
7jewrr+fQg1CtHpMdmqP5A0tQr6DT0IevxU3pxlfQ4gYyGyDFk33zda3QAUER1cGH3vHD2x40aZv
W3y8wg5DubNT7S/Es44Z+Cf1IVOEvvJcXLycNM9MPhdfrb38xvGM2vj8a7JJekFbqHy+jGwzjOFc
DVqaWHPtbv1jQIRhiddBplXaPTc+XaUHiL/WuOsA3xY4q4Ce5JwKOivGh7/VjOOrGn260TxLT0N9
tfMdKqliTbwXUb+kHwNIw6Um9PBP3XnWwP8yZbqX5iLiVT26vKAMxaTO+uvzd38RkEI9VWeMXJCK
yQT33CE/f1OaOPRmi+HMi0pQ73K5s2RX2t8nO1aqDcsNHW80S8LTTaaP/hKExXL2CrdLu+K1qg7g
3uUMageqKIAjZreuUkf4LPvgATldOsptI9izUrpfCFTAFxCR1RiMNDlinx/c/nqbw2nAOTWvdOdr
fkv73h98Ytj9/CV0TaLbvIF9sfo/ks6rSVlsC8O/yCoJItwSBXO2vaHaVpGgKBl//Tz7m6pz5syZ
0K2ww1pvWqrJw2yd8IhYhRjL0DRwbfZmLNup/zK19Ky0tkBF3gsiKcEvEmec0llCQpEBQDhFbe4H
AdFVLcmOoTqTsWqJH2F4EqdMYKx1+tTxmcu+Gzr5a6ZrvM7soJnNyHXGc5R3E4oKygHFCqfi1xwY
LfcBQn2Zf2g8JghVTbJFyCxEwjKwVuGECQhf2HbG3lqRRbZwM8djw3Yx79Tz9YS2hit63h/v+K+v
uUSM7GTE+3GbW1CMWRwFiU40zCAdxT8yJ/NY3NP1Gxy8hfgy34LHGzRT8gE4jrKBicvmVc8JyKYk
VLyBYj9yVxCNOTJBbbGG74M2RhEBf6HMKDlE7wyI/Tod1NxJL8wnGCpCDH+fQH1NJr3/O0sWL/MY
57T9o2DxDv55yyroUT4as8JMYUFxFtUCWIuwlD0nq52oJoeDyMEW7QofBd57W6TOEzBIHDVNZ00m
294s9vd2eg2tK4LU9QFBhQrvxj8KLjaP3Gt4w6i6PAhS2L09vd0FhEK0auL+6i269X/tHt3YWWiy
xNkagx6SzBu6D6SydklNb9fgweHhMkJ/CMrchb//CuZaCur82gzO4flFrQEp1QJ/FrtLtzUumT0I
7WyJIO5c02OQKmZYsUGDWa9Fj/pWuCk6hhAZ9m7XCnKmI4fkweX1DKCwGqJquQNVJ0qgsFL4rOe8
rGxdsTedmCy6A9cU0KUSOwDThtm/PIpopuQ6l3LdrJBWPh5eXPFuiKhonafUWdzceraNskBbg/2+
boNtAzZ9AMr4rqiNiD26U9mE7sD9QhZeiCHPL2PIeDJEfSQDXyLjj2NadebofWajtb5UAgayvU0i
Yn/lGXLMILK2VqbiZCZClq0W20Kqo8uOAARFhB8Z1vgPB8HvD/ClxAA/oJ7/N74Bk2Qi8zyU9FRm
MuQvv6nlehP8koUzQEf0mOtkaAiQjRFJEcIPwoNVk7qalQ3zu9LN/c/blJzFHqEWC4igbU7IbvE7
lM0F3VeyP2h4CrjXTqRFfp+gfw1RtKpGJ+xDDpUAitNOlBJEhWTjSfZm0I03NubRyG1HaBdKllpF
QpHEJw1XWvX7HtD4dcuRson0BSn9glF0CAgi4NVp7ySQAl3wpGGOtxBdpuJfDcVEafu5hA6t1/S+
zdZEaZj1JXI/x0c+g4SdzgWlOXS0AET7UDGLFYS8c/X5d0vkBj69NT4+S2wQ6FcNAwKOUptUak5n
wKDrJAu2k6ngS5EVZOv/eeapsjzo+6kQt5AwuxYR5NvInWyF9JdrjvaY6K5J/LDoSsUNAJaN3pZt
wq16SmZr3JsLq57V/q/FFiQP+wms1t9ZVfxZifBG0Pw1P0eefwnBLQO67kviAbBV9nx+VmYorc+g
M9paPHk6UTNrpwdKZkFz0/COma1BrTqCs+RXfwJzWQxAYER9Qp++EToF7bWAMcssHU++S6VOv8WW
CH2G/oY+oUlQLQBM/SIMYKMofTVoPFC9nBp/ATQkGmxorCfWyruEl4Ru+4xH6MCnmT7+6sJ6Vygn
bPbqXEyV2nVkiFJnSmZN/LKdaH5pUTordi72bw7VSKC1+fo4sQMrbFatR3KaobKHiUTc1R3J380W
TBE7vrYYH6uUhjfZPjWRukwBKrwrGb7njo7jIkMrPXtaAdV8f+zhbUkb9/kGzzNOMzuxheq8u0iT
3MLjbDbXy1wFjirtIgRrXhtQYZBBCM52o4fzQhvM1GQaQ3FKZZQB+qTXSFOuP7aWbZ/tvhzOa6gj
8f407zNyeabG8kHpzyPrrfmo8FMJUTSXYhZ5rZNxwvN2qOEK/OTwBTq8EPB0G80N1SEb4IMx7KMK
TVWEK4AIVTHJgKrh33FSuOrQ0fe4zN5Wd9JUfpvK/L/f8vepI7Bnkkc1+7rRyzlRUzNTBj/ZpPtj
e7MEoVfO4Vr89QMj4+5ohDq4OFkEcMtCKST000/zoFGumKxXofVqF+cYWx40FQN11Vux3I0EeOYo
Fbg/HBBLJHJ2+VnH8VjbygT+vQY9BoQQqwPv31CbDnVLcqVy8lrRf7scva03OKri2fNTvhdOaMG0
v6fCwb0gaDNkHEKNKAMCzOmZei3//AwK93XIM5eKUPrOmYvZ9U7yO+K4Roeqjy8qXLkqzzjRis+h
I5nqicMjelqvAxlU/Zncmpx/s+eka5h9VISLrKrEaCPMQfcm3KZPl7DYeLhIlGCIE/e9DM2HYT0b
K9tU2TFGq0zPBT/X2o+N1O5ldlWYEeNa+Mk394qPVdSxXasP4WOTT4OvD79ROWHlEfilvef12C+4
Fbm/bWiG3aO0XpPVz8/H5whFxWL1Qmz0C1PhePTk/+ZHrtS3CRJDqemwtLyn5QHJ0PU4t6jmhxQT
tJGzb2AeX9Obhp59SugQSWY76uAQRGe10q4NA26bxOqviTA3O+iMC/N3+wT/yiaLZkBtIAX5miMB
SrCxNGB0Xnk4ctnGy3SqOky5Ng0u+JMYmSOacGAoQKzO/FPBW2yfQyXfkCIWHFEEp8zPHQBpb8BT
cf2xy3dP611sb6I/jM6+iLxvtmCTJCAR+X4pGk8sRxYWfxtT6CUMN1Cgtkc8M984QdKaB6U5n4Ms
+LQoQ0RlyETF0orN9vYUp1gxk/5qZ05L63+nu+Xy/HWZMcS6E++Bb1MZ3nneIolNEq71i3EhU34u
cOUGmkE/917F22GV/ZDfn9HKHSF5VwdjwtZ8+Y8VE7Zxiet4qT7objvzohNlVjgDzg5QpxSRLal7
qGTdtoNdsCoaRqufX8ayiWBmR2O+wWsAizRb5CsmpuU7SlNzQbQYigay1+znH/3nEk/2eU/8G9Iz
P3f1kkwExwmX8EonuLPMMizDuQ02gAeahSjBTNFJ4o9n9T0Sy6OCf1P8xhH8VOGIwayzmmEG/zQ6
CZqHBnUDqQd/qr8BJPIFR72c71zzNWWoZ2WuaOpBD7/mbkP8oGa/KMAtb/OcP5aCh0Bms0qBE+n/
1uAGu2p31mifmZzTEnomkJ94AYU+L81e0BGiuqbGNL+5zUtlDuRU9T8gPGOHMc0CZJGbCd2iWi7f
l+/buXWJlWAHfHtGsn7wlldRM4mUxYcWEMXjTl7hGVeW778D8PK59WLD6R5mOz4WtXke/r53HQhQ
dcELQJ18SjjhTqeGY5MMOG5DygPF6eliK2MZf7AV+9Dxt2ieXPj5Y/pYAY1zCNkAfbZ75kfYdTCV
fqa2m04qX0fMdb+KfptJEszHsQx/TetKlpiYOWAQKKa/WWkwoH/coMnDQQLJ0nt5fT4VoTlQ3K7L
obYBWGm4zj7zx3a3K60L2NlBnI1hxb6TD4hmWTgXd1zin3QJrPV9LpX9cpecACjMTbjavHRaFpiJ
1Q5Uwi3nJe+iXLBLu935SeYOKizKCrmnYBWyquIHLqcYLr42NixZHOoIODLEIickdFO0CYJBUzP+
6VFtsaXfHMv518IwsHvNbCGcEQADT45tkC5OVBkEiUyZ0g63sFSAG6Hu8RJxPxR2vKAoyxfwgQfx
ywW29EbjozC0g5ruD23LIR04KarMDoIuM0/ny3iqTC7y/gJJAPZw72qKCrJOuLhFFRl2jrLkwGmo
tlZGbEs/9KHXMOSIbHJrKyYC9mbKfLdgH2Mi8XAMM9imMwPjY1rbSUhDHamIpq4QXio+EP8euetG
9LmU0I/5Vcgg+V6Av/Oxe2Gm+8fSe8qO5RjAe0DgkA5h/0KlIPxEXF+cJSMAyF4wFBRbnbEviSW0
eurd/jXlQaH1VtdjQdIazfQlAe5AmUTd8s39o5LPr6GAgF1ARQzK8N2LHgsFbkttV3Xeuj1y8L/X
WyRa4t9DKXwSeiCEaRAtZn0QYssKRLQG+Vkj3d1Shc5PwztnMQ8UeqwQSx0IFYMZkes1or5+/T6N
I/sUpkC2osxgeBYVqiHscQb9O+hFb66v7foQzqU/6kaFHmkC9NjZr9VXtbTBFiHRji4NSgg5x4IY
T6I2OWQN94KuzeDXWLx/GbcX50Yimf7DvkngQaihlhlvB43J3GD0DfxBZ/qUDJAKJNHAXpB1RdrS
iBeF2HpC6p2ZQ8Tan+cUKOS7hfOdTCeW0sHqiCY8dGJYKUePJ+N6kpqvP+gonngKvFTYCjpdIFHy
0lSHLutXlM1Rb6KGeR6Q8CCAvHeEswIPZtomRCDlxhvkVQYjhf5gNSgBLUFsHRpysW1jiGRdI5Dw
1ClAZOmhtqShy4+leJcDdFRCXQ7ME05i0qKA9LBYwUyPaz6QPL9qhcV7nhJy/YAIy5x1gcHIq6dS
M0mS6SO3rmuEakB4ZQmoMOKexoFD6319ThMoIJu0T28b5373uGXtvGA/0sIybubhiAXPPChWMAvl
/m3RNhCoGQ+YcUV4Oyc31TWdnJ3Ed/0oM1zNNJgJ0r28UAxvFBqKaEdzN/ZaBBUYCazOEyVHvg32
uYIsIDGsQEabS9xaXYHyTAL9mAQfciwZTmkt4pUjPO/yUvF+Zk9M3MA33e9vShoK+2XdQDSjKASx
Qbp0WgTjX80NiO78XUiGhXNIhTL8YqPrmEx25RMAxZEDYFfUImBkB9QZiwFSlKe9bz5CchNjbtq2
pqqwkQGdpDEWrwkDGEInZH/oqJ4c0M/ceYKvnz5IKXDyRk4BRf2eodwja4PSDxNXxtK0XuwdQHWx
CTj/Zcy1T+f7p0lB24ogYjBP7o93Y3aFLTB4OlW3Y778Bx3NpNM5VTtRJaA7IUJHCnT2GKSfRP1r
N2FQqJtm4H6c18CFi5vqVmJ9t5L/JvAIZ2hva1/UkIkjqbCDJXsQfJqrNbYailvDUZ5umwJLW5mP
8gx+YCkAetflhPYRwEKbxeed4brz0DtfdkS9j447Tl3onXCOgpW6bPdMnUIPItoJrE0Dr6BQ5Jjg
1AwtMO08nHUKJ528TAaXPjqlNB2EB9CbsMEJ0aBi16KgkvdPclQSJx7eB4fngJhfK20InF0VzUIi
bHNE3NPXjFD6dNPYWPTEtPK6dz0pkQBMdF6Nm3M1aY4htkJ9A2CrCKUlbdsEgX3r2wHx9BS0F2NT
J4uRvCS2+/WawMbLimMwZ0VZvUbBB4mW3BLmS0meu+N8UpeY3ZyO8GICgPMJw3sg857csGbrDRM7
WmePGW0En4H9TSY4URSjQCJLqJ7E+ezDFxmP3VhP7c+DUxW4tVl32u5LMItJZVowjqjGfGgxLOc9
g4YnvfT1LzA2c1VC3QazITkBbdDXEz5riWaAUy/jILpuHlzEtKjbfA6tTVluaVf4PDgUY7qiHABY
FCVFOVrkGqVwRzLMWyKjeRKjmaNhEne39yBArdgPZKeH4DVj6LIX02SgiAiclB0+MIGPVsH8IHJU
aXC5kLc7RpO3h5dIDSe8NsvtFoOrUCzFhkkszqyUzR9kRi+aatJtJ+/C+qWtTFdajYvSPILF/BXA
G8D2XobmDE9dtCGIKfYL/pMECWc26EjleaP1j4GayyOSQ/Z+wj/V/EOK9nbayjv+GNCunhLDH0dI
k0gEBTpNZA+knumPphIyvpV0Bdppx5yNrdvqScQ5DwNaFUgBsdYe3MhUHj8+X+Sj0IHxBYgOQFb+
sOESopu8Gmhr2p5UxL4PC+ePngJ1vjtE9SWe6/dL6U91cT5z1v7TtWA9JSMGzk4QoEVIfcs/MK+p
eaSIP6DHXA4oSHwh0MwtWj7yCiDHxhsOIpuWaRZjLBISuJ+FQvRDsIV8ejjdPCCcKVkcj92akGZG
hvNiAQfHkuVvDIsHoMxn3iL8y/0ZYqzSXZGJnNBymbOP7xwj3gQPwSGeyNvEe51BvgQDdUcqeI86
wTurlsh8Y9jXDooPmEkYrBC+y8ETtYIy2+2e+9B2hY8K9FPQBbhaHAV1omiqXSw5grqUgaLFAvIR
braO73lfDzDSUg2O2ORgMrSK5RnRSaXOxv/rl6Mz43kFYK0cHBpF7ozMJvlsPt57/m23bDfChSR+
IwfgP7EtbtszHihzTBEsn6ctvNoTcQVjY+uPdW78cqPE9g6FjUBXd/F0WSiz8QlgA7QKiREEn/CG
xLQKaL14frMssRV/9JhGR37i+Ic66GEmTGIT1VFoPS9i6AwGlcTZRjjKrWyhKfAcshlsY/uZUb2Q
6aOTIjKVSIdD8cGoy4fPrf/yaA+/NOSEorQbNDvjahoT/nAp9//zwzwlgToIwg7AoYOH1fiNdt7M
NRKkrOe8TlfRmoUKPwM9QCr5B1GWXx11n42HXguYITw0SC62QMZnhEbHzWoT9x7VzXv63ahbj4fJ
KLCKou9RXkbfefjxk9YO4T3sHnGynED92vHYIepe49aLmYloG87T2IzUmgto9rirhbN6QZdgqLPi
QVBH3mBuhKvQQF/QLbVle2ptJUBXEBG9DjBb/SZQn61dGAvu1D/Ikvfit/uav4gLT7PO0rdDH7qD
zLQ3R5eNXpKR7yt5J601E5IR+8/vyNqPPyZcCb+3X0Yz+r+EXiE3j8xiBlzITJgNiav9g6tlKY99
hz8hhfdH+8vAVTryVM6ffCePvQf6SpL9OGydAewHqKw8CWch+qrMNqaUk68flL/RRQhahndtnYJP
C8AQHJbzzNe+/qOwB+gCxkQpAEyGcAPOCWr4sWPCbXlAQ3KpVpJZAVkQQaivBhv9qg58xI9DyUVT
3W9y7mpel4FG7WUjmqE+F+uPRFJLvtNvlSYLOpqkw2W1W0KFl3Nk5mBV44lwg+v3HnQPdQe0aDlj
Uw4xDA1c6efKIqU0YlpYCtIV2tfCRR5FVfwJqu2b0XE5c36kC+cPS4e1p49n0O0bIUv1pPORJ42+
0l6kP7/O987JOYstI3c4GzcJ3d34sovPCEkS8yZUKKE4M4VidNHjOV/wljLrz/gtaSXmHPlfACc/
hYRl0SNjd1OrmjywXNp9MxlWnOAltwbeeHwa1lfkxlMMu2OCt9Ydmf8CsotSsJZKIKwcIWS1MDEQ
rI9xY+hSs9lFuGVEp9GvmZyWL8GN5xq4xYu5jF1jfja0+UgnqPiL1mW8AfVlhO0Hexhh3ZZBpgkb
WibKS8gLYGuWzQ7hHzM024UMrB3geGx/qXUyjMzRudwPqqmYzrdvNE/THZJBOktBreCCc+JYUBGZ
+8U3kFpHz30GvWkeasy1UIuc5rznkvtuPZ6CpcKg37fgjvU0bBdBtZ+glqYRWLNrMdwCeofuu9+F
kqX0QcdF65TEFQ5NmK4AFCMyf6Vs8gvLiEYmC7oh5YdfDFHLivMS6W6wHx8iyhNrfNvr1RQ7XkcA
+TF8/GzFCQaRZX2OhNBKju7I46c/YoYhY192ebp+ZnMVWNjOjyHDHse7mgu7rF1tz3DIJ5Kwp+MD
f9FWmum+Q/0MBzVpgD7gaDa6Hzl8SSKUZhyqpECROJVMyDJgVZeHOQ32wu1RLHzNFKE7SlCfgWEK
USkAvcOACTTudU3/0G+DF60CY6eukBKsJPs58hgkwMy9e32kz9Jefj/Nbvd0wLzeHESL77Qucks+
blPEb+2uhdfewh+q03yM55KkJLAuGtlHAEGYzGmBBkzY8zDgKaq5hf7O+JuZmPI3lRe0RKhjQPNp
YuVADJ3g+ma5GczJpMvHiYShRu4tcc/B9HD+mfl7W33sj8MaSEFKxgbIKxiGEptkGEATCGUc3Xkx
x7m1oS0dHL8oZmx61Lerfj3VcFSOUHxGqOEY6UCaxjJLlu/PkTEPIdn6Ia0hm/WN4+1Q7T76rB7Z
72wT8pVzixLMwBz8kp2kXsXUQYb7wgjyHu3zaPuUvVc9+aR2R2ZA5I8G1jjBCbjPc2vYWTlh0JGl
R0HSXnU/p+TTfC7s59d51V5ezriiiNxPUWlNHrmvpQvtF7CF9rNvVnFz14dW13qj2Evq5VPf1Suq
uihEzIA+HlbELONdSLgp583qC2zNMXDNiQJAIy4kSPhJSJ+OghFYi7o0Uu9TVtarfZOUYcXkThK7
j7d+4KXw61+abf6FZq+jb8DJpriNGoy+zBggzKIunB6/HJYyhI0SZZjVtMQlrbR+VneA0jYdJz1q
ylRJSlvVLhqH611NJk/GlVfegMzR6cOwn8wLsWNBnzPy42GVM8pMFRUA01PjC0KIojw9FNJYUJaJ
qQlPSv9kjmjk1ThyOh9KjhraqrQpJVNTZz2gcY6NgGL2Nfyhb3hy20PGaA5jKostDTcRlpiVrBIj
LRojNgGsQLXQqswNsYqGnLm7h+q8Uze9vDypMxMoU+QUlfsdnxJE5AO8LF5CuZ0t3iQgYJXl0mTL
/hPN5Nl2pG6K0SYlIMbTMltOgpyLjSuvAuxUV7DoMqRsQ4luS0ZQ9W5V9RaaOSiZ4Wda6nZZ0Emu
Xu/Ji9AjqgHkTMtW8jXJH8hcP/Vr+3k/vGG4RQAgm9J7njD7M1wyxkGhrZDtqJimWA64p6E+Qn/M
xNUYHSEO/KxxHufnNF98DTwHtq66DdhiASBrc8vKaPky7fL+EMiiuK0MfMFxDO4SSeCu546IDHnf
tOtw5GmPn0qk7Vv59Y3SXFr12a6HKx+joFojWVIzG4jp8TnL0EmqTappt+MI/RDaQDs4onSwv8S9
4sHZR+QzwKr3doyyn+aMXkpGE0leA1+VCGy+CfNOAZi29M5Dw2amOVRZHpBzgSSkdFsQj2Fxl9Ud
0E3P1HVKKV55VF4aSrTPxPjAqNhpfmg750npiMKs+WGsN/M1xvkmIv/tazeND+4CZY6eAwhwrawO
MiMhdw//8JqdUo5HIgymn8t1gvd/fpIlj6uum6m3HMaIJt3hRBqt3ggLLv3mUQUUyIprNKuWAeDe
9y/hAMM/Iv9KiMd/0gSqWT4XVAGU5a1dATJxmCOKJzmQm+n4mEHS9eeebAp9g2jnM2mDBoxppk/R
hbNTkWiw2AgtZzOV+L6ISHlhYTA/P/1E6awHE6sjEJDUGiUU1pYMGxj0s6Y3S//Nsxfhi5a+GdOV
8+9fhhs+X2znvsJ7X8qzjEv4bWVBjlW9tTThBH8gQj/WQ8+49n4biw0RHnPVUhlu3Hn1LJ1p1Hol
upvut59K1/r4PqsbxhOfUNjpAVmCE/CF8ar3DEkInCneq9krtKQpWDTNuD8gq/vvidTgjcDMNmA6
uDF2GLsUdF37En2ZWUy5A5hzC1WzJQAGCn/OIu7JQNKDhHZ52c3IptRJrSeP8PKQsEt81sTX3St6
7lNKuJzmD/0x63KhyA7XAB7O0owOlELlE/bWJp5jnc0YO0jZOBveP1ijl+G68VsqpMNw8Wzo900E
WWA7xqlZNSU2rJZq7wCgioXeQVyqTPHQ2epPBq0qf33mAsAF4kLmEEC1WU/Aqd+v5QNXm2qrCx4E
C7HzdIey9UkKJnEmw+CrONDGn2wyminHge6+JfN7av4qwXTFN7CqO04RrgtoF24wXTyh9l57Q/Q2
6wch+TwwoNVbolopjRUD7yVLh7xXzSS1vrLTwCAuicO56x6IDVbYiAmP8Sw9D6/xnH9kcCSDqZt8
SDm2aoePaCxLjwJTVe2QSTEuAf1rSAQ31pATSifJ7gyG6ATy+2XD73bNQhl5KjMbQ7QutgHGULuj
YRAhA3ymbkzybmJVErFPVgkoQrxyZA2+l4KBOEyJqhK8RYEcM8eJaURBpvvGe05oQJ9NEmK0UXMW
RKEwgGr4nskOjQJeEEEYRPP3eK+vixVGyc9GoS32gSfR3hwa9AQUwINLvigHTn4IIeD8746cgVRw
FMQUoJDuHYl2kapipkx5d+7wLicTA3fuT0PBtMwImOLz5msmL6yf0/4i3fqJrnqP2WA7/E2AY17o
RXnsG2qQ79usyP87xvcRFIZmk8NFo7wO12Uwur5OIUglrO4M+xDCqGMhTTXSPPZpaJHTdKEHaecS
mWTbZwelso/nEcYIJBLJria0OcR4nNtMdqyAZBNbIzN6V12Go2OYz1gl+r2CK9zUHvL0b7orgIdy
n7VgYEmQzCfFFPlUP5HBZDnrFdufzkZvOlIO8pvyV1ppLSYemq2DQaB05QGOG6/98FydYqqVd23F
BbeuZjc8zpCUOj4qMCaK0Pe0aECynPg70XVsekLjNJqWiUc5VS6o4b4MDPigOSwtUFnwUO4diNLJ
EJG6GA6c1U7miql+if1sHb7HeORAq1Rv+xNkqyHr9gcRj6PJFmPfksZ93t6ka+RWf1YqR+a4x8f0
oAl21N76IGnCLoQuA6kBYcZzYNsxSs5FUgq8t9j1itfQzDhDwjo1TmkonWpFDC1idmLKH1YFOTdi
FsRrbA1W6THi5ykWM4RuGsYthhNZsgDrOXcGf1mJVrldj1aVO2KBoC1zOO8dVl8NoQyKNWRbO1So
OG25fkNi6nEaDYk7fEyQ9oS3UsVf6OnoXmA/rQLKj/yHZB9nE572B+nzOmxtxDqAU2CqmHWfiZ/W
Gyz1T+Wn4XQbux2gTczUWKAvXhcDh0HBS4tfgJuViaCZO+Z8v6n372nUbsc9EqaG2ex8QqIa6F69
FFGUUTqj01dUoDxtPKiA30jmpUlPZ6gjQhksO0SisiNHLgCrPtpFGHZpK2iWvgFNBLExqLTIj5Ww
nNvKtWaGQMUM+ovkjmDfQdZXzZX1LKs2ogFGx+Vow9+LbPeQF4PWRe6vDGyJBotm+mc0xTBWrJAM
9ag+KGVKPMqI7XHQ7uHQ6w4wGgN2VPxRFVL3dy+rvBQEOhbB8KJtjCVanIZGPLb1kBSrdo3bHQPk
7HVWhHZMWnJVDqDvT3nKjGamjZmfY6qDLzH6mwvkgYrzl3mTy6plQ1KvUNupIE4BPYX2O6DdQco8
l87RnK+v3cXqIqYJmmT3XqYM3dACjcCp5ffBdRDfKFs+CBHu9C3Czyj2aJZyRzR+HqR7o7oDY9N2
o0bKLgXveSMp++e8egXDcNPhBwL6uWvt9glJVFmajZlvSK7ldMx0h1I1K8b9Kb488L+jr9lA+o4Y
Dlibhuo3xyej3sfImKc6u7XX9jksycvC9qVQ3+a/HM5hQuXsRPvBc/XQF4/Qijovj713+ydLRy7J
129ZBx8ptdKrEnOHeeEx8vGgjVb6wByCjH+WL+0KZfwe2kyymCewp4sXko4xK5Ut+0V4CKqNHZG7
ltz6hPnKfzGLdag4b4AX0nwjJpWhM72Q6J2Mz83lQT12Rqxj7NNztY03VKZfmuxrT8XCkKyZQjzg
HB95cQRFByVN3AHegRT5oEKbvByCznFTn3HstVhC1EW8xgeOVBVdROoZoTUERCOjTDEhKjH+pCpS
QTdlBxl+zFQ0p2cOl2oZQ1+KXFHOkI4DN83IcvBXIimai/Ry3r+1AEqk+Wvoa7oHcyGv9O0I7AX8
yR2xWvx3zgPJ14S7E7gzJPGI9l7/jUu7uzf5qggdhp1LhfW6FJzitIL5LCEot9xiyxh01/gRYBDg
Gz1fGzmcPC75bIR7J4Ys1YHNNxGdf3fc3CiePIIpVeQ/tep0AdqxK2ARYw1u+mrDEwe4blvzhnrB
UyVzJVfWUVsyYL1EUmQmC5y9AIFbD0Fw15vH58BtLHzcYOwm+PfSnVO2iNwV4C9wnswGRUalRAw7
5zNOq3zOp+fRefnLmjlfJyJkpl79KgGqbWxa8awvHAAkBii8PbAtlB7LDtiBc6EDM6XkYD2AlYez
vxm3T+VUhNIe+H6D1axybhvX3+VBgffdPM/jTfVw5meWmkiALS00KagvMmRrKO9sQ7YxHw3w6QAV
MKautCiACCTQvOJtg/AJA/+tX66Or/tqNXZWWB03FGqA/9E6TW1+RUdqwER2SiErnM+fv6cxo5Ls
+ZmUNtJcCJiAcLp1ZvG1N5sCZcHA79ITfhNgGAEO74wjfkvIFa40yC9nw/4z49f+z3DkH6HFijiB
uQ1W5A1k00/q/m0ogW6xd4MMcLDBWwF+ghswihk8Q9Np7seodwvOuN1x4b25TDAtMOsaRCk9NSkI
BWmJ6coZ8+pCDkDefJPZq6NemytWCNbzGSZh8UOt9Tq+YBT4DIHMue9xppj6JBjcF+rDVqxfKvIA
9ZzR7oEMnngITMY9CunvUc8sjGpvx7z5oJ9w8SB6D+eMAc7/WDvPHzkYAEGfK2eAnOCEwX90ZwUk
pYkzjfx2+tUdMaQA0LqPVYtgMyGLDt+rHLaVu41iV9OEH5xd+UUFyF62R0PsVF9K1Ie5+06bS90i
CADw9TisGpGqjmboYXXbNrIunAoAtZCx/8tfX4LSH0yv2EamYswTaZ+Ia7oKRUNBqqWr9qS1hDzc
lvHCnT02vDSbpHiTeeUbFvhLrG5YmZmXYuc+GfPV2PpTyfWmeBYJRhpgv46UiMXSMhbIG0aO52VT
j/w1RmLym8jfmqdMd7WoLcalORMk2vPheM7fauNnLjoe9YPWZaDzBzRtYLcxHqyS9VXA3Ds+M89H
iz+jcrXaURaQluYtto7e7PG1iAtIuKytISinU/ymJ3j83tNGZO6+nP2QtZGiEqsLW1UxvfBFsYJU
S8YFIkUQM+2nFBCDP/StruGipBtN2MTlHhETHgqT6xSQ7FwNsKwNxhOBBbpLGgK86Jioz0I/8Tqd
MLIxX0GxhIsUAA7q+9svSmfMFENvBOaTce0/7+i78E5h9svAjjvk60QINUJtaunMj1wOyAUau9Aq
W4FInt++kMh8nPFuHdWLx557eDraVRCV5hWoMarNYDi0I4WoVJzRNvJMTD9WrXG/zYoPrRrRRHkL
vvLwyxGJcUva8aFlFy5FGprheHVd496yW6STrPpYXLx4S3CfZFzgL5Muu7k1kV+kwPWP1LyLwScc
eNdfNgjn0Xz4Rfti/OBbwWzdC8v2RA0toIEH8f5ks3UILF4oofmfIcPQUAvbrbnNQXtbbR6MRnZY
8ZPBKggdi2yQzytTGqefcjFdl0dMMg4hbEjiF9nGWTwwDjVzPtWdOTEUSOAtY8oZb4ASl8bkRHiu
EIvpyJX5WwRIi0dK1hsRXtPDv6wkwvNoaNBAoz87KBWEGqj30IIvQbzo8l8iCOUZ0z9HEMtzJjRY
A9KndhGKgtqiHAz36uKj+vKl30IgoQvJSNOhueXrITr7+hRxKqwPVWyyVJMpJWaPEZLzLsdQb/at
03rCS9xNL5VPQYQ8AZel05h/pf13I58APeAL4RyDvET2AKfkWYJZmzQibQVZhYlMMvlT9yXWOUM3
02mzVZ1P0PEjVv28WlUrOoGfHDE/7Mt3xjR7VqpPDcokwrHLX9hFETGT4v/FRPBEUzpm82Gfz4Ot
7hHB5KDB2CWxMyYXtoTWw+UvGoQNrh4snXMxx8o3Ng/Nq98zbOnXmqsNf0tqvffldl1O9Q3XMaN4
yGPDhUVU6JsHKfT0HZwH6Wu8HjQbbnQn1ABT/ghzOhhB9R9J57WlqhZE0S9iDBUUfCVnFbMvjDY0
KCoq5q8/s/rcfDsqbPauWrUCoDTfJ33oi89TFpsU0Wyl3UXhQzPhmesz+cLrAJROWZwn2O2PWtbX
JgUcQxvS6xCHiqAS7+TJbfLFYoi/YuDlw/COj/FinxX+cbKHMTM5im//HiiiyPaY9f2Ww49os2DK
4Qvy+j0GV8ZkD5h1TMAL38Bv8bs5Bl/3OJG+wdRmUFbvwcMpSBmkYwA1ZNOHEwAWjQfm948kfgz4
+CUYTHS8VAar2eyF4gtQi03i7UKZAShXN9oIG1DrzVTKMZgaAPtZdfQk+9bp28JeY5LMhx9cE5Ji
+Xc/AGWBX4UjF0jMkgBaLgw5rHhropKnZJ30/VZ29XXFozXB2Szdr/VYS9oIG2lJiT/2LosuVJrP
CCiM3GFH2WopcnyKfyL28LMXmccFg79lmd6hKcGj+vi46nPcfmLyoAHGwpY9trBjtkoPMwZ5XlFe
8qTNCA12vi6Owkwazkz9nN/LTqSS/UCx7wkwOyrEFguFvQk+GEvDekQzaDV8AzOYtssNZur1SPQ1
Twna8Ki360Y9i/kVyB4ETlc8L5i6T2Sq+DdRlIPtTjbD2T7atVdxUAIyYyhgTuhk/HKkBGxHiv3x
bwnhUTayOPPnigV7mRXD5cH/GWNlCCHt5i7K4RvOAIx8jj5jBKBUEdlLBU18DDdX5BzdseZBX3tD
cZQEwOa3+kHuPkAukoNuIvaHu/mRxp51BBCEuqpF2h8MpwWN1KtLaIiCOX0nbUHR5ZEme1OFESTa
GmWiMjxa1vMGtaNicvvVITVsJNKf6vcMNx5ZS9L8okpIXthG4OXgMUw1aNaA/Z6bLgUYLfDj5r4V
IjMe4ZPXnTwZhMnCwZzSf1lfbFOe7rvnGysFUTxmgGxr/NjVfqZ52G2Ut6CXfHs+jL9D/ICTZ/Fl
e2RAEKivgDpo0Vsk5y2YiNR9G3+4Osq/pnSHkz6aTe5lzfnkH9jnIEFcsInFx2V6mVYD8J5IHwoq
fuIdgd2hsTrjAI+zCNIwqIo69F/EezrL6O9u/VLn2+O929w5LWSC8j+OLzLwmyr8FjYidWxQw2IQ
U4TgVh3g6AuEJNAt69ofMdHsTo8zOg8q227IkJduQA+vPadzdcrd0+AhtfNq9NEnJaQEPSS7Gwbs
c3e39tvv9FgNtdourmFxTvYuCfBKAOvNAMtpr3MqDRZwgSWLEmpMEnbHyqbr5ai7V7PWmm/UHky0
n9RK+ogTilxm6NdLLQJx4O3cK4fX+7pPO0DyLQuCKTI2dgn2qsONHNQOyx4aHiAROxnVPw5OVp8k
D8ZxYKfHIU53uVdFpHhoP81MhapFb9pg2GapeC5cZlWNLTmXmV91iHFsbBdejuEx1pPLBt4J52AI
ZlL4etruTVpgKs2gRLnJwIZUVpBrPZbKje0+YqLy2u3pYH3USV/rxV9pg9ebrXUi9jheH/Sw+kLv
StyI/ibxgBMlKT5k2KAFAo6sb1bRcxGqndTRvRl9yZe52Ubj3jjKG/fyjtqd2aWGiLSfF3jr2e/N
FWsaDmwdQwlLudrtBUMNTrc+/QDjo1kDMDRTtVnnbd+W8AJwwG8x1mYNIgOEbkDU+NcGvi2t28nq
f4FKIsERNk3WQQ168fcrfIESDsFz6VU4hjIRrVkGWFYghWL+jtphi3sRZmv4CuD2HuXEXQEGcrZR
7N2SI9PREIiOd/8CGsT2uxdhjXx8epyj+Qx5Trk5b3kZYKpfjsZfKqxvANdFg6yq+Q0Cq4PZM/Be
oElGtv9E++BRYnQAwjC5zChvb0+X2QhIFW+pQGjzHdLSt9uomzu0l27rMW3OqXpzum1okcpoj4z4
Q6V1O2ZGh1mEdYr4eQ/dvTwSllnRDcD9OBnBc0ACuKEQ6Bv4Z9vvFogMT7hdkyESQR8GEqWUdjlh
oHBhN345lc/ECJcqhEVwFkkr7kSKGrznOrUhBxgPA8DZ2hjitqd3gxfhWkSC2x3SaL+P0AAvMRnN
vhBO/FxbwZt4mquvjM9bXA3n3capIjh5z7UR3z4W8AJNTfUy3xApCWzFJRU/N36qd8snLDDaHBVo
nASHDt3NoTN94KNEdfDCtM5qnsG59rt7t7i4xpYOq0v+zOLCKB9ieWlBBzJug+bBzcWDBEsh1AuU
AIiqMTBsA0tArSlTPCCYleHVwQ464jPl1X79UJo3Xme/KZhznf3i7pWGldOakfEY0VF9Iz1TKRhb
1pOC+xEwR2htkYIAyUBAgqZYhdrO0KRJo1kDc2pfPF5s/fT1V9yrp9Du+j9vrCN79rKaFuwggH2Q
DCsGAu7rOmV0ca6sAErdMbeUbnhuW4+HfaiD+ylhCn4i0zd9F9ODmx+z6h0y3mi3kbJALmqvesPu
vPdzHTHj0REUAugkZyUCZeH/2DkqEpwAdIi7xHXlYittLj7a4ccX0o4FssYwxzxsujje1wnLwsq3
nYAGDPMWG44J/D/kA9h6nQNV6IGKeRvjkk+l1qJe+zjrD2X18IPRZyFJvM5twcb0e/p9L5g1Fdkp
TbCPhBXmwv9XBisXvCGHqtXozoc7ytV7+PmEBNilETDed3KUR0wK6PqwMuDFDOdvyxvuqiSHvkHU
HmQ9RkxjPeN1CqwGjRHVY/gevycdkReBd4G45dQWhqdv0HDGVwde/gByODS6l5gVvOgKWmmU2EmA
WCdwScb7hBABQXVEDcRYGkSC/3l4zehNR7e3idX2121ob/AeIU9DEYEO4SAEzUjPtCZcyZbzmZ3A
vo8Ug5ftIxsEj50opKEmTsSq+pU+B0TtirAnXTdexbYP8cCpp+3oMK74jx3L0QS97A1R9/QhJHn7
EUmyIEi94MyHlwKaXOYH5n7YXgbe0LQuZhyDp7W9OQdhePzpbIQPBc/NOgwOA+USBpP9zkBKkDbu
CTFy8Bk0S20C+6m17cGFL62LTxbHhxnnVkeHwDtX6ATSewjPjtDR0Wujjd801TC8bdgdMGPLmbKq
YzR5vb+0z3u42+FRlGUkwXoBv8qIEfcll7kOs5fHoCbqVmJzWWJ9VI5eX6WjYemeAWahdJ2eTs+G
vdX/IYdQJHgw64Bfec00j4dB23AzIo37B2xvMFECqfR2FcGlCZzdDHKXXTAMjSdcvbe5U4XDtbng
2G3tLvMOkw0usQcMZ9VT0HTccHNW05X0TBvgXO2y0isvw7JQGxp2dpoGe+eKpBa+WJB5h/UFvtll
nQ21iTd/hwBJGCD0zKXT2C3FFRwO28Nh2sEqHTfETRxjIEgkbhNeDe+EdwCq2kWH6C/nPGMvnlHT
dynEXUli6o3xLxLvRDav+Tz32+jHhFJ/CFisIj7ROZgS9zFaQ+0jdAeAcbw3X7uJHoHBwOcukY76
PNAvgxAb2jSrwwDJZh+g1VKpqpm0CcdVOKea+KydMnFKx3xMpo880kmrdnf3dcV00s7fYVaLrecF
O1L7vn5Gisb62RsObLiurRW7iYqklOUOBehZcSPwcrp6VenLzJcuF7SL4DsKgYn0kwFit7gddkfD
q31k6Ck/Wdd8npFgRx6tkGgtbYwRhbsrBRyFtQc7APPVlt3gJIuELNlB5OT3JFkQqKByuPzJmIon
c80wlEGlD4v7GcFkZrHC1BLTSo0n54A7bTXNsCS6Wl0GD7iJWWvZw3RQ4J2asf9RBwDFDYYo96DC
oD7k/VxHzIJmg1UH2xYRkl/PHkqmPOTMhBfMVO9rMiS8wntlY6Y1J0fjZAXiOT95tMRFDHonlhLj
Bda760mmZCckpQJNw87eGa9QsQTY7FpZN32drV2ms7qRWb8s9KfF1DjHO8jnnE5ryR8BBDvAEXKv
qte5RkS3j8D/eHSADQz+EQS9IWK/3cW/OEPCfXeebsU97CjCkPqa2M7UMQba4u1Uw9tMrOzjBzrT
0o7BKr3GZnFuOpN3pjva3usscc4C52FCcLDFHNht22ucq5mXizVYsGOTwBCqcAScbc/J0YD7OoQF
u2mhe/zLOCxMY7jLelswPTo0Nqi3+To43MWsWuH2w/WHdy04njm4DNeTycTMzKstDl4xA0sqpRZt
su7cC3PDdTlw87lNfHvtsaMEMGdza28Nu6N4eeWnGENAeVt3Ns4pNoddAPDag2lc4VkMO1JZ7wEt
KGw8HuTz+s6kxWIX0wcb7/pkd8iXspOOwOnXpDm8HO4Y8A9GUqvVIzvbXcayuPY2Jc8Ig/mje0AA
71ANI262gmA/9Tw52EPQ/56NupJ/JN5c163eFZA7d4d7r+aVt8G6aUhxU/qkA5TvGPX2vT2bGV7w
f14eCR7THBzYHlsJtnVXKyjH2W2tULZwK56gwyznTtstRo8XSPnbBylng34ymAFLa1IeqRN8nY9f
QMKPqDG4k7CJyGq/2mw7nQX6BEiZ1g9GO6MU5fef280c/RgTByPFUPzBiAMMe0/4DdVe2qbCxuln
Fs9B2iFME8P2N3ugKplQhXcUM/C4CapHUR9cBY3L5R9IohWGWMFymXZ/flTrZSuS5nPF6YsWhALU
CA3EQIRExUqfKq6AK2zpmxduwrx7BPF9VCYwgqC2s2f1F3WaXJbrZrWmm+AWtQ2OXuNHjaErW/CF
oOmbAyymYYhxjeCuG/bF8OHIMUS+WDeo0B7lyT5lNB7wq2Ax7smBeDWABzDFUG0Sh2OxFWrVHCJL
gxFmi9plz6Dkxs7KoQ5zobbOGthbXcdMpeqpAtELI65PG//xGCkCjGiqYii5o55N4PmSHUq0AuVf
BbLjPKJNrJIHw2zOlbKadFErlfZzT7GT9Z3MezzM88nrccZbR91u7OPvQwMIuIxYRJAo2cXN7yGY
I6Np7K73Ua15q23rBoxlDNMbdwlVz57T1+KkbRICy5EUx0iTl6r1nWHbp+IMFH7DfaxP8WadPZaI
hPfJKREaMQxgBi9zGg7G4dh9yTs+DKhxGK0+EdCbrZz9GxEdDeeB85jSos2w5hw96Hnt1lKxjrIs
mWf2J8iokLeLeMeqV+QAFGYX2qP8+5pMsIOxGdJ6gxKoWMy+YZZU3CbAkeTZsbtore3VedtBHWzs
+JVTysLApdWg2t9lzGrpSim6/q7rmOxnsRhil3ro8gDT+LIRRWoE1VkMO9uEk6EqvrBdBpMHJzz0
aCSRTlO4DCgNpL+vlCNJ5krvOaODW9/O2MrY0iDoMKFh/8fubAtJiNRXBRYNSTrMHfD5hJBpViMO
S6dcEFzm8CwE9/6yMpy/03eCSHCEtSSVMwevWB0fmdUyqMvOAOKWnu0TmeAVIxEiKeld8NO3t9sV
YWlf0RdxUMtDQG/baG6nNeJ5EFGsDOhghzcZo5bPFF1F1EypbT0c9IC2Jt/JN0ZPjwRTRNknDYin
OUVf+hbEsjWomkPnSw+5Ytth6eepFjIYfjg6sJBH45n0Tva68jkeMZPl76vF0ArIgo2J+Q9PjGH/
VRsP1Ii2doCWdY9veMDjiG4XUQdMmWMI8bDZ9ZEMMDzkmzW2fQSdZiAsdbvt42syqND1WyAzuMdy
tV2cQ/LfNSrnK9f9wFDzGe3uEVNmuQ8IXKkBKpaTgefgg4vX6fKgHeY9GNVcUEPcxSeTNQ68hLFa
5d2hcME4G2O3IzKKdLi7D9Y6agbJa7t1xKyYA1nVrMcvRu0Q5ZwD/i0ySwGq+3MOYUyAoFeg28ER
G6kZQT+/X+ySxdG3cZDXLOofJi+fGaBgRt1hoRObFEhEOQ24GeHelyoLoxbQ7EPwEfg4Qfe9wvT3
R6qvtysfm4JtE34TX2cKW96qxU+jvYVRRhVGNUeAdXqLEWizR0GtYujndUHqoIdAYklpp9mfqEeI
M8IURIDlAJdz6izvIA79funukTacpJjCIo5JfhFy5vAKp6XLMUKjLB1DbpNqzOsu3TyAsSZBhyhv
Bk9OlQGPMEdcteJz2ENI1YVwwaQOOIyv9JdvMunqab5kVwRXHUvoLE0H1Xh0HB8GZNSaitReDrN4
NFjX5Mmp18YPx9xn8uYG6yDjS4gRYPmkvaW8jraceH1Go0FGi/JyvT7PSU65CbPhSlG1GXIqNTx+
9svN3au9wwwmK3ZqYbaWd/9CLK2cc8d1a/mkL2KdDFFH73pYZGiBRmHyTZ9W7qJvo8gctsYUh5Sw
037GlbDBvHSrZoBDCe7seWjh3RDLC+XhhEsKl6vCpfVEjy/bzYnYqCKUaQc2967o6KQF1ZZEdKxv
c+kN2LUfOsfI4Gj/tYA+TlY96+S8eGZPePAzSjKSjicq9q+rkj2oY7H8tjmWuDh8nn9TU4pZtdwk
c52ogCM/rEEA9BclKHXYyvanYXghDWvaYxK1BSiVgdffQvZ4I5ASG7pP2aEgS9PgSGOzY5Ck2eeL
c5wX3s0/z+mSss+2CDa5y6cam8Lb1jldGheBnb15YjF/itueMcbkbf5myn5zXm5rYwxOYC4/nEHu
0/ksbpQFWAz3NiWqJoxU4dabWLwtxewXLaOezCmvrB7O9tgsxvLf7ZCiGQHj3YE08Q3xhDvO7k6Z
7vGsQ7dzYcCgIqjuez8pGi+UlPanD7uBI4+fg3uImT9grjiyIG7IlqyHXedY7rE6WpsvP/HDlyxz
5ngtuh0DPMgkYIBkKjVtw+u7D3Q2HVi36I5A51vQeWcv9syW1Qt58PuDiqHRM95n/HukDDq/t7iZ
ycPXHzOfOQbwtSeXGLa3voCeat0moiCkkwIxh22WiGbvZeHozU0tO2YP9iiSQ4OknvQIq4qjkawp
Zcxs181Ht3j/o24YNVDiDB6O9HdP0qyKFGuHAXEiIPrYJjSzfcaM/ufNKnnGRPo61LJsl06+5Piy
etYAkIVx5dPFHSSmjbVnL2KzmQU4XcZn+piBs7llAHyZ/o4ikBp8SGmIMN5FHehj0vLCMBPDNEYZ
fE4xExKKkmzHtUj6q0Kqeh6TrwkjmK9FQAa9VjyamcdBMGfhAZFZ0PekWhuwQyI6YX7VDlrZRfDs
SHFlRjWD/57OojN9CNLXsfhlTtBQ4GA6VYZ4A4Hx7Q6w56aP+THpot2bt59O7hw8/Eq8Xkac9Ja5
gmi+a5+0Kqbl2qg/lpFuDzyPiwzDdnYJVuI+fZj0eZYGL0yRODF1c4aX3oFXHKFQY3uV6SUjztEV
Lgwj0r/HBluyAVNvyA5v26Xsx1j9gVdBe1l6WopLOfdVZUbXh2rLeFgNtJTWmvjonrOfG+QxWFuo
8JkE5lQ2/pskz9gkTUGiMvlJM7wlhtg70Vt6h9iYNqHKVIRfxxl94GvrueFgzW8DvEV36MGLDvvl
tpN+kCU5DWNaZkLDEpIjkyGQP+ZrvyUhcgzeAijg07EIi44ef1uHpEvCdSc7H3gB7aBr19G2TJgd
dbdKrGXqsGG0wgx2NjrZtX3i+/o2vwKTpeEB8IIpBa94u30PISNQchBVVCEcYvrK5kk3+5Kh95nM
EquNW8eTrNzveIvnGI+8MAt6ab0m73uikoXd943pcfEItdXVIRebvgY6yYAQCHw92ThQtHc3FTVI
zlMjZT7IH3NZI6SKJ3Ph7D63bXYwFSey80CPdF9zxI79zhEJ4dpF0r9+YUt7H9+p1OmTKIKG7Ria
eSpeRWcclOTL90Cut7FAbNfU+IWHyRFEn5Av9yEu/2LzhEOS+PF/4zpTFrl3GGoh8n4IXHxrim8R
M16O167bdWnVKICgm3CU8dtsAE4b/2inDhmo8xCyN+CfJPHrkEqxuPnyiLLdQ8OjHA3zYML7GXUj
CmD5CWoEOLIfUblwISc8z3uH4scROSNMZw9BE845QAprOlivHMvnYPpxGFOHOnL4WcRw9FPRVN/8
znAnWBcHk5gQvym3qLWuvCZ+L4bcwV8lHNlaqAHHAhglotBcC8FgxX6EjTPIBnJnVJvhMeiEH2gT
vZUcJpdY44ngT86sIzPtlwM6KX20Zq3XNIjEbFGchPJITWgaqMIN6jYJ1CnHxhL3r2hyBCRhSuXu
+aTsVhSDjGtpo5LrVF4wVSWFQFYnGXDIZognE+7yNnkHHEFPa3gjYD6ng94ZoCoablectpjuS5Y9
RQknM+jPlBNX+gJKzD0nMzAIrH0fiq5cDaiE8/O88k6eYd/WfSePL36RcAUNu2c3T0oQnJKeBJ+i
gQXQ6wXakl7NCM7z2xpkgxqmtL9rSiTKpO8fO632aHJ4A/zdJKcRxpjh0X14GODh/NODXnFxZRB9
YRPC/pxrzQjUXH/dp4vbwALvPh4shSUA/LF3aOG5c2BqTkEfAhFuPRCg6U0pb4REH31t1cVywsco
JgB9AoOu0nuM2n4GQYKj4hgAVFBSgqw/HEIw7+5227d/fxlXITvcD45MYV+wLjglGewj5uwHduk1
/g1Ql/25DU0A1pd/6WNWo44bft4f6WJRBgfVAokogxoXGJydyL5sjZCN3N2+v20PMXLZqsBadHBU
JNI9U/AKMjmAwMCAOWh5JLfTc9jy8TPyXmw3rBdf9XY1786agjjvqlTEeMT80Pr/bQC3CTB6BFDu
wEUcUg7Ncg8T+LRHrFUvPE5koa0V8zwRZoV9yp4YVctWL+5HrUSN+y4jaJbIk3KNBARsSj2uKsBQ
tJ9mosuuuZsIs8HJpb244uS8ZXtOsE/VxX2P4svCy4AT9GMl9xiWB/Y8AK9ol7awEogXIDHSBGNV
HJYL1SDLjkZpzWAE/hFvKfc4i/suHEh5s91B4xjsfIxYzF4ov4PdD3ZITLpYl9NEiFaEXELb8sXB
tjsW5/Xav7NQcsIfYrDep4v3Cvtw6wM/RnJC3i60XOu2gaKXfrc9R/x7GMINhThBLtpUDxgA/lEv
2IrRIzifrA8U/bdK3i7cZW40Nh7ENOu2HK7UR7wdv7dief4+FyJegL+zwdCQXpQBzg97E4tfcSZg
sGyqKpY+bVcLqcjYROS9CfeB/f2PvMEBwW3+LtrEtYW4cx0DMk8a2B/EZuFg9mbj5zK5M9lO5LXw
5i2gdtaLTkkkAYrUUoTjvWPMMWlvQqTZ0BdlyAemfGROIGnMvDBLPHsRmwToAgjEOPCQwWXkFbFd
b7sxNDwfl0VnfeLgQA4bduegAwZVvTQ8IgNHwUTP1HVpXZl9syn+f2UwOtD9UsAlzMqhoYgvFL2T
TAiISBbrDNABW5z6SnznrkAddK0A5rnsUr7sIRjZwMxnfclaY59ildUETclsiv8TpPwBVnxgGzu4
p5VwW1m08mPwOIhAT1g+AK3y3uUNr8XZkS2Brok8keecqo3/YGbBprsCQHlBhupRy0ptKI65fP9B
qJIq+LZI7OUUxGvSXEOUwgrnzU1VgT/2UZttH7+5L0kzPMV/XDfZp2RKIOCD3NgnjCWqYu8wgSRG
RrvsVezvXuCuZjgU8xnocT0yT3W+mLsr3//X372DJmXvkmvHAXMkXJLreETWsYCPD9no7zmS5//x
o7przSLsCjYyJS7SmkAx15NBk0zWfYkme6GDJ/eG0gegGkuz/uAQLNaqnc8eKWo/Xiv7DYkFKNgs
gyf3ziNlWCOk4ZEOsY/HEKoY4BZDDlkhZbCfvd1j8MZ5S3ZhOcuONLD5kN6WaQ8OJlxBRPQthybK
6sZy3PEBlY5bqEgop9nAnu4nzIkMWLTHPeaGXTIgA94TAQ0Sy4xTCiQqZHD7TCYtNAGtELv91ofR
SwGIBxIRHyaHIcPHv6dZZ67zoa/rc/FJgR3UdBuzmdgY8+eGbQj3s3t86ArxDBwbt5J23LYLoCbr
Pn5Nz3a56Bt4+gO8cByTv7XcR3sYGpRrKU8Lc/qk5uTnKeB0Wuvs6dbZ5Y81g1k5qlqOMOo6v/JG
VX9AJNGb2y49ARUZdxJOFSoXhlcYT/VkhPTIPpdhBSee9/qa3Z7W6m1/S/t+oWPMk1YnbLtU2XvM
Zdcv59x1Vlje92CcByt0SstvjCzNMWbH5WXZjAakWtsRv1O835hG0YGw3bHtk1XTX3AObMqtxlqH
nsKXsMZn5yG/zb7wQziOO5Rk/QXcGHiE1IGokZ4xo9pf2rOOZfyqRNardFCLrZgKCq4sznzK5vLk
2BHCHygZteeLv8vJx6JIT2/BLbgEbdqL0EBwxg1Ho/W3fI2w99t2z4xvMp0fM+OH1CJz4XH68vSh
wnKB0TSoKhlrdgbf/h7fY2XTXfTCfSaD8RZyQT4MBQIPQVlQKlVlleKmAWOtDxtTSIRsW0iB3jb1
2KxNAxmuadOomRzmQQySAdWwddhzMLXdj0N5hiaZ3YFLe03lcco9mkTWkfw+RQ40dpZi5FaETLRj
MGA2vLaNwH4IKlUun/FJFlU+kpfa/OjQyn+UQc+7Q5Kk1MAW70Jgo/CMucocyMxlQRBM7rnCKQvL
jrpkwkQb5eZvH/kkniS8nZKTQvpTgEpk6JhWmcftPtKjNdM7jl03kdoSKHMFH+Q47JEu/j+cdkUR
GSQJ6djbyAJvWKaYYJemPUrUBWa5azza2D8qM6InxqB8ASFYHJDNhe1HYUi4GxBDEcRLzTXMwnIA
Iyzfthnr+/7Ph5TBHwemhsVkLKPQYothTIWkgYFrSDxBeg3CqU8zRrLpiNF3KNHILXo/2L3CYbnW
uzwRZIB4s1sVqwXRpSkCU3aJ7xwC+PUUqhTfwCdGVBOPutR+yjI6U/ee3KJwGUoc736r5be7DiyA
Eo1s7fEwPnpCB6XlwUqVW/JWEtbua3ZKEd2mA2p0StU78otOsMlczu+Isgswl97+Yqv4EtKvXyVk
0hZaKiLmxWPWLbwL9tA8JEDq+SD3lEGVVWVyvjt0yvqi4ikubVYhTCWZaFLns+j5tUDwNTkFaojQ
r6Sv5+YuIf14aw7KeY+pLjrW+WX8SkpmkPggAmUw8YepRoskmU+rZ8x5REHZ8oQFf+FREdDjY1FR
jKUW1CXmus2G3t2AOQc5v5pDhi+QPRFaiiWNhpA+5UUBovZGD8Nihdf42MLoJd37OIFNSn8uYCFF
RD3ojfi6PbUMmv5xRyrUjveEW/Qwv3ogPzrB+DtfUX8UM86oPqzWF36GxqiNZB9LO5hxkBZHPLns
eCEKU+yT297xuEI2eKqCcmvQmatxuYUBxrfwsDBBYmTxtAEswWBXKx5czhIdNcjiMsnJ4Gz51Sns
oMaxWqz8pQqz8RJUb/+TcrOZfMCGy3hSVqczTynzL3GyL5q//aicvDeo3K6/kEZ7oy+CSgCcronp
5Zd7f5pxAXBwRiI+LsCbeO+BsUJwKYRhMi8wvjE86vaOB8FUHyMAL7BLv2/08TEuZjebdq4dPj/p
fzQrT9AbNDCG3xu8K8XO9BKccDCFRL6TUZBQewTaFb/W2vp2KZ73IfhxlZymMJP2O/7RAWeAte3T
hbHj76h7nujGmXua+RaVbQ9dHv0ZntDz29ygQVVlviJt232OF1mHCmX5Zt69+7K/PaPbnAFJNe1S
TUw1ZszGtk7ufrHLh9gqMwTCR4cybs9Al6ybv5qQXDtRfO9HmWEzCS/dCyKXKZml8B7q6X1+Fcka
quknZdt7DUuA3FcH0RWFGsGefy2k4OR0C6Xbls8J9Oq6dhJFBC4A6VAJDQHQ7RlNgrB/eGLA6Q/E
AsOgec/pyilbMCeJQMXNTf9vCkaBOXi2zCuwa4A/EnAx/IObcPXRYPqQkfPCz8/Mgiu62m5nSpUL
MYbSUBu+5/zgZip5mPdISd/kpYagFYmSSjFIQ/ukHJaevhg916j4cibPbx8nDe4Wro1iU9StffgY
12k+7NR03fUIQ/mpKqwgSHRQFb9Ez8JLRKC9gyBZWTkTHgZak1cG0RSJcz16I6cBILmGkKwabAYu
LiMY6dfbN49hXo2VAWVexyXHDzUUewMtC33LCk21VvqweDr0YF2rYqLKrc7yr/PKmLncMSw7D7s8
Kngy02T0RuqmhIs6QkR7IkmVhc3JAU/LN5YqtSSIW6auTo9RoQcFE2Tmo/5hjYxyoK9KBR8stPRQ
mfrg3ouWautX94Fg8Ohgu6e+ndc1gErXxyzL3AcQGzDaurHDoX0Dj2x5GDfe2yGmendCvGn8FoT+
fhMoOm+x5uvug6aNu4YkmDbgrHdLvVjXxX0fXABLQG8wvmQ45l6cw/xwMy83890K9Wl9Id4SIqiv
IJxusGy6uacO8PW5CvllN7wuuCmXkeoxVMeghVFu54iU0+rQZxxd/NaL0rmSL9LBHu8nHzw4gUu/
3baY/RSpcguAp5/2YsYfQFXs9vRV9QwN+f5k30qIllUq7bbgz1rSGQnaOJOK50Cp8P0rXtkAe3wc
t18ZJtxpJWE0Ov1x1UZIBcddNuWn3aOAQ4ZNJ9Q42ui+UAfk3g1aaML0GMAdbl3fhAxONEBhV7+3
BTDBe/Puc3a5twVevC/wIdWjo0X7By+2tBazgzXrQbaifQWrrGdnRMP1BL324eZj00/3yNZ9/KT8
pMc30B8AsZ+wgQMbvk6Oht6IL7sk/OYbFgNnCK3OfUGyUp+BxN/ed1lASr9yu/uhAh+TK4IM6RDy
AjoYXp4i4s6LDyw2UZQTuYaOHs67ltzFSAKC7Gf0QHA/oBGuDuNWy2qDnQuUUsZIZG2o+d3tH/L6
iPpBYbeIAiHhdPEK3h6+C14frwXmFli68cib55PdBQOP6wBtIaFyQRkpHsEiz9nx7OSbLwQHr+dy
0NqPQR7VS3zrWuY7aXM7PB3jOOs2Oo7O4c0j0WeoBGLpUIa1YWrraoDk2lMmB8OBbighQB+QZqQU
WL0xdWmZ07cXlubNO3vKcJRbtcP68vo9Xx90cH+waL4Ebj6ACB2S0QNqPeAQEqoxqwfmPUiyBYf1
p7CYdbpkaJHl5yq2QO9foG/UJ3+N1oFD9dUKupi8ghH/FIb9md3jPXbU/C6OZBFFlEFnRPoI3Nlv
nxam+unmIf+TyEkO/de+eOpN8nTn51n/G9zhVcMqNlVisrghv13vZdcT7eMe04+tuRIAoG3gp/I0
qvGL2R/8Pk+bXJzCO/sQRAXXOSXKweq2afR1tCE6Xc3Dw4QN5iyjSABGq+ugGzBrhvFkVzmwz52e
KWS7NyrPGguHkhDSZYUiZXXb1RhoYI7l1i+3IN9CR5BonV7uueMeuvaxIxKEy5UsCIw/nDzVX+aR
7TC3e1evS8GxzrMrtFtbCXraoIs1RW3/7mHpctGPyRnvlqH+JrjMP+5ahrsft3zkPTLw4JMd94xu
psCKanRIzp4Oze1ujvaG2/FZnx+vuTqvCPvGK4K8VR8VMs7GKCr6ADkfVKnAlgVOYMAVu8MOb5Re
bp3JVDkA/tVPFx8y+e/CbuY4+AYMVIYNwCCt8tFTYZ9y/WxCOL9dS73bF0Ka61DZXtfv2u3qzkHD
4Qb7mkd0XSsc8ijt5MMoCpu51kRnPE8gB3m1ex5p0T3hQEweYzx3WnHpIxltATNb3VAZHSHJo5Ao
reJmtzZHXBIGFbGnLg4GDAXZbZVE9d5M9CSU4vuLUIO9RbdvreRDbHWAdwfkF3ZVBnsQpSBOKmiB
gLXuYPKUzRqpVM2CJiTQBucZWmwP4kRgcce7nhrm469VpksZKD4dJbnc4+Ps6RzTjqt4zaS2DcOs
0Eoy+RnjLe2y4v1m2DF/W9HJVt/mDWR6O/bh0qCBDX58yzcc3wr/EqY1LYY5zuwn/BH/up57Q3jP
7hAenZPdbLG7MVPGmsxFv3w3nj+H6KRMW5pl0Pno21J3q2Uz0dlYYovCmnDxr9OvAvTu2pNkdreL
ZfrdOeOv0PHK9uDYt/jeag/ZkUoEVz37Pes2brFtUR1s2ow0S0e5mcYGf59g+dXxsko+hUfeRg2H
dpYvuuF+SHp5q3QKSkNSwg/+d3Zg6uR8YiVsghLmRXgHVnWwhzevwRSTW6dlH/Dps1Uc2bI2Cud0
TKMmRRITOvBgVazubsiR8ZJkS8JTDc9sUnfP3rhyScgDhN6BarIBze4vZGI3hKwy/XpSpsDUTtHd
sLQgp0A7Fvo/JZIqzEeB9jEgNrPK2vRMBOA3zdtllECUbU9z6KWpz253tH7DdL7LaDEZ/++YttDm
RjcFypAFMMegAewPySWUKpjiVaINNXtzNn80l9A4ukh8pyNCAYkVf9keIJ3npef0tk9ek+ndYztA
cKcPEVL4PGavCINp8o4D2OmMvtgmUcd5e7eyx7zZcCp3u2Xi4ubVxMBj7lcM2ALCNKbZ9II1VBnA
Pl4SUJ5zgzixEJEgswCfDIibRwUIEQMTVCnrBM2WJJLNcBin/fCSVUus4XAxWWKg2OC1wO7FQ5hD
lBmQqKtz77AqxWU5e00OWekfMgxb2A0RmVP99EyNvDdSSJiqmQzv7eWUPTaVYHsd4xqPR/VySauh
bmD8azWahZ3Y8pK21VBH8a46HJ3BOSsauxrWRbRf1pPWIeMi/WPpvJZV1ZYw/ERUYUK8hUFGBDHf
WIZlzoCKT3++nvuctWvtU3PPpIzQ/fcf9Ktd8c8o0eOkjWnqJ8ZiZLLSFcsE0dLVbmFqBfQVIjwJ
2NQvdR71MhjfXhHDDPQMSGqACEqfMbKHtEbGJO36DfphpRLn5CdQOjueBGTNTU6SrlcfVAfpYNK5
YmtmHxjhzTSPjL7jtlbcxhw1cufeEqxuLX6Ho31MNQqAOIkhJs6/OLeWNMHkdv19+ol5jeqEe6LK
XD57dR0VcWd3RXJDnbajGjM3Pe85ahKM1+Vy6j7ACvZbxEsTw31IdE7wDDDm24nR7/yj5h37E+/n
17SJQcAXLq0Ffa5JN6geSTF6DZEY3pK2q6szaqlU5906+Bi8d3hs8r3qmHLTKbZydj7Tg1/BhHxY
v1Ux4vOPbMSVHusxFvfIyCCmTnqTJVw8pxnXQWdsmGAZHQjh3oFq2gr31CdfW//I2vR9cjD6Dbff
V8rHygD9BF6Gfm29+nnZB85TjYmuxp2vtZLXArkn4vWv2u1JcmEUfdaTe+kkKzAZByKIYXW9k39j
JnH2X6tnLyiu7uMSlKasp+4KPtXBQxl2sEQlnoe27WhZ4jSc1yVA8uSHObMolUXdmBq1M5gB48oY
uJsLNuT2YfEBBAMhz/oTH2Xgw0PTyGtQTEo0l3vL355sRuxsvzBJPsqh/vG501l4jh1e3ZAteHFs
tvPPDsPeHE5K07cTMi01A0rJxZpToTmhHd7szI/qoc/a+tnHMxpCPz4GcTI/+MkFGss9nqaNDJOJ
0plSu1D58spx14EQC8Oy3aOqEF4/nvPjtGdXHTvVJptpg7xMiWA8sVNfWfubw42B3p/UNY8Yxm+F
2XL5HRtFUAKy3NTq3LLCdse5sJLbPFdeVOts5d9xzQkKp8axk+dofu958/bdShqTJCGK88GqxSgL
Sxb7yZjEPy5JIDD9Hkm5OGFgIxiHsmE7HWqoZNx826c30WfV9g6hk1gMH07M94jJB2sYWOhnrx5f
Fqwsw5AI9aZVo3clD9a+4HB8fOeXV/wTPh/cScXVfj56lZ4fmn54ukC4CzmFcoLx3vbhaiWdHTmh
wTFtsOiPR7bbgTpRHWFqQclVRuHTknOl8ebRLmguK1SKAfyqmLLsnjQZ4LWKIGXtOH05f1mWLA4P
Wwbot1ZsQHFiuBkQoi2UI1xT6MEy1tQ1NVzD3fNDGw47gpeJbkyVXl5H+ppOwM/GnAoQZiEY9bya
hRBvuFC6zNEbyRG+Fboau5tIwdi1fxBpPzMeYKC7rwkzaRhJDcAuZ3XfVqN7itfBUAxFSG4eow8P
aNXY7degQAmxOa109x5cAwmvegZVXKti9HNMNn1vUgfYkw6vo3O6xI6TI5BEQf/gN9mAF/+u/iI5
dSvHuYyF30l76RKqSU+xUY8qP3lgkzxcSvUJFzdFR3gKL9A5jPXZvbvPgRFhaCEvnUo3+vjIiEnc
YKN8+y+e7cum0vTf2YkaH9MGZNDINWHk9D4YNNRovNljmsov3MuVFYaJYU05fuJv2HFeDocnVwAn
XXhbfZ0GpxwXPt8S/aPD3/4950y2NfoKMDM6JeTl3MvZflCLg2/FXQgqQvLExWly6JdJCGn5o1bY
4mEmQfHEVcrn0eX80wLsIOh+yJ2kej2Bd37CKGPTSE1YxQhqoElDUrebwdSb7tOvU8QGzLQKGltv
8XA0ij96eRs7Mn7Sb/cManUazim9Ru/Ja9VDrbMc6C5Wr4Fp8V6+eN2PcdNHE04bJO8e8kFXzC+w
20MpzuVPfQdF1sqEMnPkDyifewkJnXU4cHmAt2Q5e3CsfxgH8N50vXPwuFJofhQdA8eSrl5cR7hC
8PkXXyNiUvNaO6HVsXd/BDsq6b9EoIEJHoYkI1qTOScbPSP18A+N1dfphJcEQJc12KO4pB6LpOrE
VtSWoJEP6wpmDgfDcNV0zwW3bzfU3fkU+GwDmB5mH9rZCeuIokT1Unn+TVyK/TMxjpCZ5joGVrzh
WBOPb+MPCJgBxOp9opqXWqXUBkQQTA3rSGYmbP+Y7Sf2POLhc7XXDZHhwyO1Sbc/2p0+n4hN7ci0
Vryv59klfGR3t7RfQ1nnTbHREUMB5gzem3JoW6SdFVxft+1LC0vB+OiXXGNj0ky8l3cJ2WX2kku+
RE2UlpNOeC6dn2lji76q3Zb3krOf50jBHYZh28+fKLk4j5ZLvo4AX2pyvx3luzo6ZQ87rAMKAzpK
w2SH9vawB5vu6p1J73tDu3DA/kFxtlcwlcrYICvXPSO3ditl5tMODaFtoJO0vErRcrAQi7iaPZwn
HXz/yngaFmUPkTDVKZx/IZMOX/7Zbizqy2pzokorDza/rvbzaXoPyC14wvRUk9XqnbTFOeX0tfCJ
plPze9tJ4xMazlNoXxdkiVXE49OneRvVukVOLpulv1dfsq/uLP34StCL1RygwmGP6C7LMUFtPkaZ
V7hhdyLy9NWSRVOz8fOs17HpXm9tK2+v888AW+6TNcZK2GqMzwpxe/j2EkrLVbKHCMvTT25OmNF/
yjkRCggyZsM3MaQ4nm0/JAqXl9HY9aA8wt5hFEYLxXrPACXuygmfICIEB3NfGhFYFzsDdUKtlrPw
PWRflP+osQdZuFc+xgFdzjrf8MdUIhzupjvmZMLbpb1G3OhC9/OJrk3sd4LlBDlOTEIobT54TzJd
mE2a/ckL7VIKBPUd3G443sCAqBA+E4dwhCVtF/evdVzfnosrupkhfI8nXIzfF0U16pgUhtvR9e8D
JJWCBBCOsNvhgj651jAnoNpWSFjs/SPEjEM6GOlkuobTMZx9hanJm1OvCCXshI9rVLB2RQoxpBuJ
gtpzuJbfUc3eskkE9icPsb3Xa//tmt/BbJ8coS/eltDPD6mC3kNuzO8+h/PBwQrIdHW+3TEybawm
nlk3L3vW5Nf1YIug2qiB2HAPtV5QDj/WGy42TtmMvtpEDAGx3TmyAAnARk1HjwRmQkZdYRzd5uQd
nJvO7mlymBeAUqEzp7zZHxT2+cn8lTCCqwmiBb3iDGETQT/cYmi8NR3onJryfRokL8/5adv2kEjz
nl1+QItkuXZhVrm+3BIJNUEyvrvjHPOHucYddls87N3HLzHfsltpIyjn+PKArf4FsT59GkusbnHO
Z6l+SjE5f58tH0OiHcjHVhDF5tchzam0eqmvRznGaTTTRZDk3J2gQm4WyeMEIDSUvtg2hwSTO605
Apm0siKBxh6VLezrrghQWDWaHvvaydrtmj7UzcPiMa4tgDfK134uZOvP21qFvtxSvTnrocv2xPMA
es8JDzy8ja+M6xXOytuq4RBDzvOHFSoeF/mtn7en5IR3cCkAFOYKbhl2KJdGYmJFq1a/FVXF6avm
DcrQ9tsKG+NcX9+8HZswP1mkd2O1TJ3jsCPZCSHl1xgohMHlI0Tn4Ix/izAprnKuhTQ2oenzu5d7
IEJwGcBBdriW+gX3tLftBcRlAgVaN4hEvArMlPekbzpt7rbskFFyWjst2G2/c3p6C2D0k9VQT7f4
unyQwVs7sg8Xjbb1l1+1AwjT5tktO6tVadNNgS9wmJkUTSV0bzsJbZ+XwdBSw6MmMxrOtpVmkwnW
qMQL7xXOSGdUWkzyt5i6P5xtBigdknE3mXSQnDD6encDdnZ2sq/TE5YlgG4B5iy1kvUFXEAXAOJO
qz2P7tMM/AvcwJ7gyQTj+YBwmn8/qfOczvZ4C9jtZD+fvI+FJwcL+ABLJDvhKFP8wz0RwQaQ/D8d
pRbxd1VjVdwVNyI/Qdcd3gmrMX+u2zVfaHSt/G3YD8DkRf7knChYCKBDWJZbbV/X1I/jZTbmodYu
FnA/7JiRNNT3AdNSKsEyaRnUjBz0XHNRRqVlNxmfXSBtxwDU/HzhzLXfnGrf9P2xJkuAO/vQmlbA
KxGUlsrOetCEsWyX51v+e/TBGPTokjWnpwXRLEYIoHfwHh1ePU6J6W28dIyknVQ+LyGCmQvr60Kd
hfmB20nBGLEgcljSZ4BGkms9IyLthckBlbQxQ00cnsEYvhOSTM/qnJNBT13J7zIrievAi2TbDeAj
k+dAZASBgJQW5KWHP2d8dHWLWqumwH07SW5MD7CLM5ngVw5MiDeu2yKHf64gmHwmaF0seEkY2D29
JVNt2JE393O0T/NXqv8xSJnEpEz8GHg33FeMUQpBGizgQR9aJfmAusfEs6a5/1fCcoshaQ9ZI4G8
UEXuzPq1IGnKq9c9GITeKcOnvLk22ROZEbUL9VsYn/SZ64RpsBjC2rSKBzo96zauoh8QlbqML3Zk
eMVERtYyf4ZCNCHEcZnB7mm+LKXlzGEJj2/lx8l+NXsKY16YwWQblhTRCIiSV9qKn1knxh6u4slh
Qxdhr/kZw2RmPy+q8Zc1j35vT7ByF/UhPB/okJ3ZGioHWBARJCK9sUcPrJX8KsNUof/G6g9b15Xw
ataIuBFqQ7pjzv2btTYtfksZ8NSojbCWY8TLOEi2F9MTGY6LpBk5ykK4USIBl/CYDpS5P0Fma/Ni
eAbsD7M76wwYvDR1EqwspulxHcIhN5OOmkF2LHAI1/gOkDpgV1WccSzp41q4pw/vOthtt/AWzOxJ
2lvHYvIwgRrJQEIbMNJnCt9/7r5M/G8BTBkP6drE9B5QrpFRpYZnepjoHRPsynwJWcbtN/x0LH4G
/widUMgyMAqyVwpY0IV/Kk+IMJkqxFEOMhh4aVrxg2voOae0go1oVavmTl7sM+NtRAu2+qyWISHJ
/r5nQ++p4e28RswqYO4OUARs9qtDcED8leHZjWiQSeBJjE0ws2pD3xalAMfoyWsmsO5ZdqPSLfk9
m1ivQev58ZNfylgw/npvTP5iaGdmmKDhBuVBV5xBYHxglM4n37B0hmO1QmIBkVF8MQ5zIQqfoYaL
Sgvqt4TUoOUZllN05GjemX32tSEfZlPZj6iC6J9g8SF05+4QVrHdQl7Yc8yUQf3ZM4FXg32GY8Ye
FvTLBz9Fx3TuH70mLQKG12c6qqdqZW+Is9hsbriaEd7QyDhUtMxRUu9Jz1y5P+ptbDML1dzUs/bg
y1yPHqV0On0cdZ07Z94lOqPy9jxvTrOI/0QLa0dRaT6YU8yXc5xjnxKtKzP+jons7Ml4udmMzt9A
GCb6WGgHcObdvpR27kyYTD1CLaC/YT8BWR9q4G0kcV5fxf0Ba+wdv+JmqANyQrPqwsmAm9gMDU4b
meGhiUg094511ps/hFUmS5ajlstChHsC6R26k+SlaJR4WlxhJMSTBYTAes10/ijUNoXaD4+QBcSE
NcB92J0t0P3z8yCOQeCD4426n5eISK3fjeAUKuBrbFpxJoteqYS0Hlz3vWZ23uDVMD7miGOvBxjg
fSF8gnIHBIqV9FJ7Cy5QJpTqHiaySGD5x/OmS5w2pgDcHIHr+3h0BQHnLWbUzMTHBaxM4Lr7Byi9
UOr/BQPkLioitofJvT2iA/k3jHA4hCuJDeMhw/I54lKDrwvxewDbcKTFOCdNm0Mz6c6Jk/GPg5dn
TJlOeUynmAkVS3Uba6TAnhzpEimjfJoOkLj9gCGkvd+VvMF6opF4C2oEqVEoKgTDwTpBHhJoeXdz
v8IYCR7YAodQ81DDNXw0hOJigi/PpENUUQ3LURJstbwAl/yj6HC63gpfKECMBCH8wfjbCFkXrnFM
1AIxlJhOw35rT3Too60jREoQ26xZY+mhJIVXHDOa2RJZEw5b0Z7uZWOMMd6m/KHL59+dkeALEMEL
n79mi/6onIofzbrMEar62AWq3ga/QGSWr5Rf2sRGiQgaMsm5D7MTMkC84AeXfI+1L+Y8iuBmr4L5
+1u3Isgi7jk8IVv5xyzRHaIV1mDHpFdvidKFSccXkAruyJ59eLVTBlbefwJEdJzixnFBGCt8OkKF
h2XaaMLmvQ2uH6wW2/MyQhkyaE1bfndaZKMr3Hcmgh4JpRHmr2B8aC+7VCcEbonPxUk9ckSBG/0M
La+SrGKYYc+VIVNyEby81bIvqrRbcAouIzzF0NYzEof1B9FU5A6GIhRbCO8Ei4liVo5jTr9QzrBL
rFEDQOowMyHziUhHbBp/aN3gJra5yvfIOGGpcMN/Azyx4uuwnrR3iFJszEqOyADtkynH2R/01uUs
0pJrv+EDcbvL8DoUSX5PqJjJk1/9iYvxOazHPdQl4+YYnncxPPpHLDFEmA2enzBylAOONvy+afUf
/tI3VI8wr73XJMr73/kfGk7iCKAnsnW57yJowvfh+urw9jyOYpb9UxD12NYHlyN2ePWe/6AR/ZP7
FzMebynMJ1REfVFYrk0QA2wiQDL6F8VSTcXH+DkeDYydEcK6w2Jy2EHJISzc50IfI2dqUu28AwzN
IVGKikZeHOxf6Bp4s5OPs+KpMERXa06V4QDOZLvPvc0JiGUUhHkoYRxxAyi9MB6SdwyJ3TFWD7fr
Miz98tBxbFJwgxxsCIz0+3CMFGeSPuZErNFf9OyfF4VXfCm3kAf9EetfuciTROu092uKjmvSci9p
c9KF4brEO1QOvR5kVmGHwM9xYIO4zAQ4VF9KBiuF2nNT6NtNywN9WN6BZb2rK8OlHl3KxS+Tt0dt
AC5gMGaZlyTS2oKJgYeF5LHj2qDe+DHWfkVs5gD0qUHt+pxOOtaM45ELQCiGsNBH/Zn0L3LrdhU9
9WCfX/DQ3HZwJPzzi+AU+UAhboZMeNn9sz9W8aqLQjZiLtAJmwdF9tTsyuyFRurlPTzhUXQ5xJ5g
DxqdMj0uhfMIyooz8feuaMSFEl07T2yeWqqWd/jqVMPP8Be0yYPAaYBt0ZqiDI5wxZAB45cLYL/g
SBhxAP8r/r1AUEBW2BnYQhHYNujF8GWADkNazf45v8D5IHLq1v/4vYCBh63N8fWc0+MsUf6r/A6a
ktfTGnys5F3SI0C5e54zK+INPFnEDCG7ATURZ0UZ+fNiKa5Qaa2Fz08rKucdCwsAMsemE+DIpgHh
SD+6gssyQ3DN6eOvKw17IK24uuPeYTIlwy2EKhmAn0EmmOgHlJSBOIBmMTjTDfEx/zwglg0sSVM7
Bqx2aKybPt/PbfRPETg5eAows/uh0ahIbGbws3RaUBBEtshYzs86AWa8Ea3gy20vKO92+KOhkRad
EN6brDgRxXYRdho1O4IkzH1UO9dENEFN2NeMeoWe3u/P+oo4X4zw6GnJAlE0lUNc5kbt5AkesnuT
2cO7sOdZ4/HXcsqN8KOE59TKTzFyKFGYyjjqFAsn9Qsn9aVOwcfecplQSOAa1L9tKruHeeopfruT
COEmukqRiPZ8JD1IKXr+exNlOQYlqtPXA/bFvOkzjGDskM/JZ3xj9Z7AGbG7wdLO81UCYootFnDe
UQGUKjuZ/hJvznsNkkAXt6Xr5pll1M1LG5WB/Ma3lHhuvKghm8LTMjiEpda+9RkSGE6WM9tFyIbA
nr7Tm6/MNeG0RVAE9OdJyCunRnfu8Ic7qkkFL7PzOCVxAakdwC1f0HDuSmbZ4HGEeNiHvrY1bT2h
suBeB1hzZStxZdLlzQu2elz8afALOsdUSzhlvGVKzSFHPnE0VjOf4pDDyNtLY9IzrNUKiEb3QytG
oC+ZsKTQduHneHO+JTAEbkGpprJ8zsDt7zPkSqAkpQRtjjY9h5GYPWVkZTZ5Z0C7WOkG8g/dUNhG
rjX8RItoorn44vL8NeRUJjynLlOUhryWZ9Qa6Yn5ZanRu6pf/po1MxRM7nW2xIjZrbHqwejEUKbq
DjFJQSc/LsQP7Yw+p0c25BcZu/OyxlI5sBhQ1ImAqxuQfQgFRRpuVU2z/GVNu+DKYOZ2Uz2G30lr
wjTMZbqN8yjBb/YNTLjNJ3kOmGsdHQeyHe/uZwR/HCPtlv1aPQq+mlE+TQnjCzrbQeOFq1o3u9Jp
Q3Fzv54OZeTLd37hI7ask0PymHzUG0ex5L3TXa2rvownR48VE22vZP7+jLHrQYYvhLUkhMDBPDVm
MWC+2ouekIDmLauNGGy/kgXeDFuzG+TDj2AxvF64cMbQ4C9M1FBtv8mtAmFn6mhp3nKg9Qvg59Ia
jlghLi4xDNs7DC8Zfj5ZfO45hbqk7ukBnGguMwxDBgJe7Xd52dPbv5KZX1j7uzZ0J2hN25psKyAq
EEGChGC+vehydEs+FGipHjX9Xx+E326Nvh/7B5Gv4TQhRcPfm2sjnBxBzDnYwU9M8fIt2SdiKixF
tdQ6WLKfLXUmug4uWlyEpOgh7B418mYfR3YQCtGUlepESaN7FxiBIC6gCTTS3DkfEEcwEL8Xb8FR
QTuHN/s+IPmPM67CHBnQrfz3AtUGH9uzkU7O7tKHsGcBuiv/FO5YJfNO2k7KNmgJtKpiKqbkdMhp
J7hHd/oQYdBz2l2C++Sc8NvLRx6o+yNOBaZkO9NmVgWGAT6FayEobOh4CUj/z07ybMvZlNUWsNmW
A9nnSybolAa8O+CVl7jYIRhdiZxQRImmd161Yexzwoj0saOMsWgMNHd75hq4Yh3g4E7TDJbbx/Tl
vziaR/8PPt60/lQXuEd1vNOK+cu8PfAqbDbum40Bpxn7K4VhFLY8SRtyDwG5La/TL1xj1LVTaCKu
NSRFaxCIX8fe+Zd6cDym75BMIFY3E3KmJN5f9LQIbNC9oZijontzpqA3CDAnOdvYFJDHcaU/QtIE
hd+ZQZCtrP1UWjucJLmS946pOBtggzF0yVpQUFrQnxi6MukBane6/Cya1E/cnnH0AXobXTobq2KX
AGJekjhNuQe7HoNPb+nLz5tMxffwqW4RoZmqOfgemAYZdNj/Ok5rsfSPcevivMMHKvChHuh5M//h
TkKRj8xbhmX/uhASD9x8aYMO7h9WeF17yVDxxCnY8jYPx4zLEC+uwBww44L86dZu7993UXpQ12m5
TgCyL4RCMP6wQ6gzo09mNJgL+jfc/Any8y6zbsxS25aguNy2LBCsBbrefn3nyjr0W9w9nP2j7dV0
wf8412EA+p8pNEaGzoz8KqTCSDqFn3WywRy5ZiI0afg6q+786L4wOgBehlwXcrGFmHnYVBRLJ5sc
AnEi+Ttx558197736N8WVQ7gC2I6Dj+B+A6cN0+3F3YmcFi+q0P0SrTwCXPAP6Zz8EDq9KO3+Q0N
tTnHzUE94HBjbM/UFjZCC0bdu/8H3t0Wd27ViBlG9F2gePYp5Rg2/v0AGjstEFIW5UbBIJ89+Vh0
qfjzBgEdKKP3bONuwPI+rr9pL34jrAMoXFPSUnZ0BmZW2yadUXhc0RNWtuHgvV0Ihk6l2U4E8GkF
M5XZjjN38uvgw5LlLfjAhWQnmrwnevTtn2cVQ9kTC61yawpW+8eeVawV5ovjqyK5QGb1VxVCjnnC
ILhvf/ynoDERx7R78Bx9DW6mU0QQrmEXQJL5jYBZJvVTLgzQkPTwr2jYUD6PijGOyby07Bs+bA4u
gCFkBRqqgAjm4LDD/BbqJBxKZpYKE3dzrVtcAnXwR73qwsElxVXGkaVD6lXc5YuEa3sk7xg7QLju
Laad3CuPFQws50zBaRWDq0sq55ljjsnSjQvxAt208DscrLPBYOT2IqhoDE5W9PRWC3XzcnU4OU9Q
uhEXCTOFvbvbGhBVho1021608ubiMTsAxPCLDEq3meynxs9i9gpmT84vdzxHInFmZ0QAu+4M8Ruy
FZn7nezjtAmkakV9Oc5oD6RsE3ijS3o0xTB6+JtNodAB0KvsyXaJ+aMMM5bcasUUN27qWDIYvJqP
et+2OkCX5Nt9SKSOsiPlpG26ObgJhWr+t74OztGtoAeMLwnRvjJc5yoFF6buaFG8gBTrpGq8XAWZ
wG8nO0jAv/RGgQwdgzky9wPkGi6LDMUd4zpG8XzDW38J6Zo/uLwPX6Xi/mL1iomI9Camw6Nv0SEs
HlnDKRm6QIy3owq91SOOfJtF1smeMdNWTW25s3z6Ar5ydPCua9GFM+P3CfeSW45CVhTtTEAMvkXF
o6is2UuhlBSlbglbPW7MaNogEQr/E3JFrG+muDuLIyvn2B2/Cbzqgn8GiBOunf5r+r6r2xo1Bj4G
YnCYX//Mo/A8E0TwDd1w7lxCJsyQF2xyRV+ONl66R9tjHjJvfZScrhosQ6a0HPzMr+U/MXjUKES/
ST0ygZ2pe5NL0vUeQhVkr8Eiwh9GizuqlUoRqwUHwaZmzQNMcSgFL5oZcfUXFvkrGzdIxO3gcjk1
RtxIzaDJkICSUphdlGWqC0KcNaCUl39OfR41eeE2t0zxowMedy//JPZ+r7WI/n9Eew9TZgaJGX/m
hB+n7yk8c0xS3hR2hduVz8Rz4I7Fhf71NHuYevBqmYWUDygd9UwoyAhGtFUjwUaW5cq621WzanYM
vjil4+5LxJZdzzoZzD2Astl99rs7THnBXdiTgsA2vMJtZIXbcR6ROGkhN3ffvCxu6Ah7tA/Zf9y+
eDo1MHch06jhneM3QFh+/lgAtp9PfmZIPehkh6QDlO50w9akSCEH+EL0eOALeFBfrqjNB3aJ5Eth
B9keGMho48PkMHnjCzn72mYzXg6gb2ooyIkrjzlFAO02TCvheR0Mt4ofcFF6HPtCEdpvev/MiExU
xuSALgDV6tcnIDiXHhTiOKxrEudgWJ+3EFdZCPsU1gHHC3WT6bSpdGgXmRzzsFtS2c9bDDNJ56HT
A8GSKc8t/P4LqYK+MP+0RTe7TQ5DTjwXwabX3kA8F6oF7B6VsfzPVH60YdRJ0QRYjkO2ReH1BQ2l
b4jbSXSHaNjB6wIChoMfKLU3Efc2uKnMl9g+UrM1BszfF9IPZYo5x+EoUvhyBt7/QaYn34q4K0tf
57zI6+Dt0UrAVrTDrMcPPrtjZyq/nbZo54+dJNcj/3GLQIbD0kI2QNx/Ukg3MG9sI2pECGA/HGES
9zJ5YcWMDrN0LChVusmd3ID/4me7/y7uVmoO4WJjscT7I7oVZrR8eseJJW0KCY/byz6z2y527Iwp
L7KcbvwbPNSdNlKhipy9gXZ+4EN4oUcNzsNQZsK8Hl/OeVqfWA6nTwR+AbPt+GbK2cqWWJtIn/JC
ijnbpyguhAkE8T9wfNibW07NZlR6pc1jIiZrihPnpqS/zts5S0yfwQnpQJ02XWkrZNoQz6EljbFF
rlBnve1pbNu5FBkt3t3GoM5EKF+HZv+GDIW5i2hAjadbexKPwmDSngM1xYAee9rt3XbSKcXy4o0r
kDwiARnOfLMO5UCTRlkIeHhlM0fgEof6jlQnofrAGZv8qLnAVxdIVhVxIXNn6nld5583jx1oR6sa
EiF9WsuB9p23IdnAnEzKFStxV3O+PBV8+NhZhbacUjf4X0ueb6XaVIFp2gi7bHUecBlyuVHiGvFU
H0xZAOEn1l04AhJLAvscHhCCnLnmTuStBxdnF8Dvgy2zO3AW9ghI6hy4xO5MPG40X6WAGrJNMlj4
hz/2mtzTnyn6FTiUNCPsy+dTSScJB3uF/Ro32dLONM2Ckz9mSgBQgyS69GrOZri90DS/lLtxMpYu
flwEN7QazPtrHlUx2xADoAyAxuv4mAleevZaQ2PUSCDlBy0MLsQcOJ6ySnUrnJuDQjkxldDDG4c6
LWnLhgB0LihO28MlvyDP7xGuGpPXV2nhI4EPzgLzec+4Qq35tw/bEwiCAh5pL3oxdVl9lIEVnRAx
6bOnXgteJzrVbTvoJuIdTgk+7nJ79Q30MI4ZfInQAfrAcBoETLVHGOOt23B83n4bGy9MXsAm/tRD
OuTCiiqIxp0ffYfwjUGOoIfc9mOq6eE1uq6hFlE432w70d0nlV+xlUIOJIiR2je8x3vy5YPj31ri
eGOFCZ3y7XS5eNjRBfcCq4z6LMx3nDLIu84uzSP1fxX/wBxWUxzwKMG6Xi8TFnbIxqgsknjavhG1
vrxVVMAAbRSECIjs8c1hQCH0RTrCG54YrBbTMYZ0g9vOvDE/TzVXbTGvZBrEQUHIEMYx/L+Cg4+o
ZjKMwoaoiEH235BGjthScNfKbrOv/F+kkRAUohvbzLQp1zw5OVFXjrpKUEt6DszaXnz6G7drmIQa
kMtrg0qZqWxShGQ9AasC6jIBeALluUCpwO3ilwQ3Z0OxZIqxGoZ/Q3N4Gve+HhKSPWuYC4NW+zEu
eXG4LgBhZz1sO2b66O62nBvOqE2v7Zozwtb+KMMCHeEGiVZkyq0l0806bSUVmo2okSy5IUd6UL+j
0+6X9fqdBfftfXPz+aqgifUhyXxwF8TLDd9Yyie4SDfPTIgiO3kqioy+4Esnb3vz7qzVcYt6x3vD
ZZOi7UppBzGN6GS3TfTOd8DW/OV/L+u+PvUpbvL7nwLsEEJLSJe88+3EGLYe8LZwvSOKxM7uztvl
RplEsHIoW0kzx+Nk8PwoPPbyXvxNpZejlUlp3PqUP+5lLMCqRn7OiVZQJvtvpTCCmzydilKRhyLq
L/Jgwl7Mybc7xa1cRvOvGHuz1X8ziL1P1Hd0mn9wQ/1uZuLOdEll0omFFcS641SLD33BBHujjvo+
rOjaUzzltwT2PNfAaRGeIDpTgreaPGazPnrV3sYMma6IVc0Rzx2xk8FQBoU2/sdAUo/ImDMb+1JO
ynzl6j844mkSwgaVn/hRUJAOrpM341uislK8kxmCEOHC2cb72bJ+iFQPMcvtGp3ipkfzxhxLtxc9
3HVemDi9FZQIUbu3M8nGgi7y55mRfSUCbT06QitpYwfUY/3BIHAQoHaAY0r3AiwsjXVrMGkuRLc6
uDT4kD7EQwusJ2RpR7yfPO79AEoRpA51ZkqDzY5CaAGvYVHxNUf6dt6xPWzrB4IDuUXFvAirWXYJ
hf3D5n8NkBuKiJKH5UTMOJLDSMuNTBp6tt0WNqHfzFpYAv5YH2e12/J5isgKXL76QskhUQuOGwlb
dz8C8zZrlBJ3HC0Khho099LPI9frQIvMmBIodnIdqj59LwOr57/n2ZEjMdm3ORc7Cc5ZBCfhKAtF
AFkl4vrTy2NYi6pNlPprHJ9NXjsuH18ckG+uAVcFo7KIGDucgDYaqj49IPCXoe/EQK+Dc3RQ1cQN
WB9KSbB1mCkcGbyc7+CO0drJ1/84EpXfWbptmEDUpOmSmndUddHgF/62B6f8jhd/UpNhAty7fnnH
TUjXc0Ir3QqFPw3pHZL/od8l8hyqLM36X2t8gqb9sjX4OugSpXzsBTuZr2hMJui9d5XsrROINwgu
3wdbdndF6vB2zFUoZiCcwRd7C/hIH6q5O8j+9IYM36LtzX555fgGzGgOsbFZiDcVLlTOgm7KgDQG
CMF7GhTRAziKRrUNWdPAYIR1KwMs3dtPZlsJUeAzmaxACz1AKyXyKu6NejEgQ7+dwNASsN2eEWwX
Fuy/N1OKu8Ouu/AuDOuhsE1vbdVO3vM2AH2Ncply9hk1tvS/9IBSH/3YNZIa8YbjcJ8cDjjKvthA
WOAUnC9ikAkzjsXTHr4ZL05RfkZ05fOSfqOndNi4jJH9Gty/pIWldzaZkrSVxr4jyPtjwR98bFy3
YHHg0FYGLbg4SBG9V/w9qAqhIRYgh/SFycwZjckRV5v90OAs3iBpF/cXuFEUqHikYlwjE1D+wnHK
HUF8WPf4NYXWw+eXMcwO1lcH12TELrsmZk0cIj4XungLntQy+PdFQITLHy7RBThhOi13U2bJbybg
I3k2y6w/wL+Bx+qHNBqd8BqEPpAFb9WfwVTFU376Jswc5DXAbFDv+r3U5BXzznM59vH4J8Em1jEm
AQJZXYc/9dqaEwJ1K/QpFG78YeYoKvzlwgTb4MvALlp4HwUzdzarVtiFMMvCBOpvitOIPwkeXWk5
cpuT0/aWajDHGoBCSW/2GlGz0X0/hvBDZWhaBWjVEP4CFZ18ux5dNxjQUPV/4nNqbnohrOvDsOtN
Mdl0ENQUM+8XHhBxtLxWdkqsx1DUZ2Du9Ef21X26D5a7FmLa4B0iXYlEDufq+Dla0XSdkFGttIzR
rfMFDfKSI7jAj5jiN39edKvGoNf/hWeCrga0i0h7XxMKkz4zhmA5OAcknBxHp9XPrpYWgUTsKpyd
kCLtUYK0HIr/gtjGjQ4FZUVEa6tjYRUMAVYQ2f3ofrQo5SCLz7Xwim7jRz80N3u0QSQKUC8irAxv
FBhUkbSVlNKt8Bkv8zNaHZ4bGQAihJr8HM2DlDg5rfiPG0YmhfUZFeknkLegGHUoGm7hZ4uo7p2J
gKVeLxPRrv47M43DIPp/RJ3XkuJas4SfiAg84lbIIgkhIewN0TjhvX/6/0tmnzgxsWdmTzc0ktaq
VZWVmRWjuqdaoJ+25DaA2Fiku1uvhIIzOicverLPPsDfu7+GG58ilm29YUvAB1FxAej/7KuhikqS
vs4d0A3HeuguTq/V7tfqfMZbT8XEkWdCdzzB2tx9ZRQMm2ydblOELiTEl+6hW/kjcE14yjx2NOLp
aZG3mu2Tv+1I3lm0noj20U7E6O7afbJ555xcuTH0lMn/gObkHEDQUyTiDHJWfDDwW7TmpJzA4AlD
Wok5Bpa2rHRcfiE7Fs3KEpoIXCHormyxrfKYZlxtl1dyQpaJMZuB2en0YrZ9bAn8bXIlCbOwt2nv
ULTgCtPa21T1QyiqUM3xs6QkQqRiXcI8w9p3fvPpBHlng3hbYqWwfp5Ajwz86APwk76T6No447u7
PuTY63D/xKGldR82yabsF3AdLcESKEju6s96jMyX0gmLOzrXDVfeAWgNuYpSBNECKwPawc4mXttF
j+m1R5cY1hi/vGMErWnLBIkZfIPOdwzs90L7jCimmBiTGn4EmJIldw50SlNQfphiX/yw1DKR76Eo
328wgG41lSag4p1mUI+DQq1FdOTeajH1N6CwDDZ2j3TOZ4+n0xyfGepu7SN+Lt8D36DHOvbeqN4n
5VlhnPfKM0ANgPsX587eBfyzeQCcAgB1BScZREDx5FaI4DFjRPtNZGcuDRGT+PwHDXLj0Z3GE0vJ
OmfBQMgpTtAHHRiPtUMHlP6OXS22jG1SW0yZlocZ83d88a4lZzczYGN31+92pft8Jodhie9lTBxK
h1xduHpaG3NcFbITKc3iWYD9JeHYlakgbeZV0uLvc00wgMslVtNrhl8AIgHOquUHJ82qhRLPy5kk
PMktWr3cjee71VjuQT/zs4VEiKVKw9vF8sX5DKFHINj7WL0DRzD6Apq49DvEYKvhn/NqJQujL8vJ
IrOVRdgbHTCKK6+Y8hHmnffoC1tTJpwr8l6jjw3mc3ycb+i0MdjLsfAeDSK8P7b+ZvXEUOw8+mBY
yYBfDsTrxqQt2ODX4e9qrRkQBn0Wixezjp5sDkGqWxkd/g4d8tJ1hk1TDcwjedlMPG7l3xZkMRS5
qH9oNe7npSkEw12HLYOn2z4TbXED/RDzKXwI58U2yX05Oazqk1JvMEVJQKIRjeTYIhZ4JRY4gaQE
lwaVXKKx6rjEeq/M4AC4ETzvnEyRj5ZgciXPShApwDn4rQdsUo7hGgsamw/E+GmuCrSYmkVdzoeJ
HGYL1o3DNZ0kjnvxM+opy0NJpPwgdCw+WgHOzb21z9NqQ7GhV7LdAkfDS2j6pEeN0GixZSqYTQf6
hFBy3UYP6okT062LncJo0iT9aABS/2euCdOuPHklJX8N7i6uy8AaYOklf8VJbAyqNpMCGNc5L8SH
AzA+Vnx8N1midyYW2bsZnqYPZ0FUonUACRdqPBkyghTVipJcQIId32Zbd2DY0B0DEQIK4cXLZ185
RRY7qM/N4g80YqiFSJakxeB+HEQtaiKwakq3jV2HiutVWYGLJ0GQcIZk8myzDxoLsqsCKUPAfSAv
4p82TC4bXgLkaPQTaM1ZfAeFkAdI6RQySIVBQCkwGlXMwSE4waNg4inVkgPPDkedEwn71kVVNISw
jrUUHFcIOy4QnNDDIEmQRHlJsriRy+ud16FmtwaIKnxILR4ueFXIrUngeUJJf6oNbkmNZUtXoIXq
G9Yn8KzJ81lwqbwL/t4O2ghgf7miY7/qQsBJxV0wbJQ1aGvEIFowCrzl9RaUc+qN8P5wj/gkN0ix
a1IjJGjqZbRQZBCjqHRpW1MiM6EbnEH8i9XWXffVcAAqlRpIuOmrNeDjiFN7kkimI+Ben0QtCG4X
F0NTJKHTz5I8EGJAay8uIaROrzMtQYeGud2vyH6hTqUMUjFEsJU1Ya9WshPY7YU9kkLqmGNEdBxt
4cr2pnvg2xz7mCsJ9zaEwV6JC951DpO7xDx5msB/5UkhMKIzpSY6VTJRiBwfsCJ7HxpRPtgCitao
tyk5QYFBMYioo30IJ8zd0Icnl6R1nkCk8AA03g6pHzk2BwbMyurHXndzBKGjImy+gRFhUtrGdZmr
5abwAngIP+L63aLrhb9L8kkGixXYNHUlaIEGTmuwvAEFIcJVM2qy9UuE/ea8Ap8d1jhzrw8d0uji
SgR8CEiDQZKsKO9+XqRMcGvFUQSNJTyHtTjAjQmFTbIZTpegNyx5roLBBhhLweW8j95zrvuxgseJ
FxTmcrA5SeFHVey6pvy93N7Bw7xm23F9YAze2RTDzTIe6FPXaMtKtznadvfd5ogLftJvpHlOEYA4
4MmBWW1b1+zyh/HdZ8Bg2TbuYG1cB/k597AyokhMDgPx7c9hgVEIT+cYancYwCtYdQGhqBjX40Pl
USbksyGtalqznuMrWVNCUUUtye5m2wiKArGgyj+OBPAio6Nb+MBTcZ89YYFoBCXHuLXxdoE8Ma/+
pYOZ6DecwkrWTWzEU/jX0gzgUx+qLphAAMFrSm5ZRwghR+I5sxl4JXcfjr/FcC6v3j6xxVjoEh/B
WreiibOh5S/T3I2bmr4zi1P8SMQCoOZuBPi1Yq54aTMfKd4h9iB6y47ePcZnZhccVEnp1fGsxEs0
5tE08VyhF0L+aAB+2ljZ0JV1PgtRt+rdZodJSWvqYaxsK1gEIapefqJX+sAtZtM6QIod3P0vjFjK
IMwhFhxeDyjoLAKGm9B/3FCmfXHkBMZf3dkKZE84j+m8KtsYxSbVZXP2JSNl6AuT1TBMZ+aJ6XZL
nxb1xt2cu2C/rjza62OaZNglA7NSEG4dzLH3DIdhfBp6GOQ78KD3UJA1hUGz68XXlWnTA55yxXqD
AjY5OiHebsyshE7jGsPr9bD+Z2jau/eM639QW+G+YSrlr/GT/Yb7Lpd1hbSMoSC2mdIS3XE23XS4
ptugzpCBKwbD0Rrackx1JS9JTbSnbU6H+rzYoXhh4tTq6U/bYE4VmeOx5mTeLT7pxybPggVe4Xnv
s9qoMmIuOI9c1HYKWyQeG0aF6EDhoIRKLI4uOx8T6w8yJ0KWdbTODKWKY4sEZbBgiaw+PGkhTk3i
siIGe2Wa5OkmrbaV0EH/5Y1kPF3h5qDq0TscWC3i/NGCovBvRVrBGKLa4uNOAVH5jLzwyIQS7CZZ
n/pTHnGsXLtp5sEuZRw98UAQHPsOq1ym2K9u6bGL/mrqVlu4zeu2fbH3l1hmk+rOAZwxcAi773DX
4UO1Fd0owakE8M2uOE9uwYY3lkdug35Kw9Styb44zorzT719xa6+CO73z0o5o3UsA1jczUONFFAi
G0UTOOKQrbmOBMDghw3U5mXig8IdP6ATgRhB+mZWFZ/SL8H4xJyG56L/HtTP8IPJhIlGsEENBjSi
0Poohh8Gb+BCsg+eJNEbfrA+IIDmaUCcJzUCkCJt+qDbx/8OhJN48SLvGk2gRf/7IbKXV0KyzzRr
3imYJGATuoCcnMzpg7/ePmcU/4NCvFEcXmd5h/hyJQAVegaB00j0CGTAV3LqhL2PPTGImrv00dkc
rfLgydL7e6VnJyeNH5Syd++FRzi+zNhhCBAvk1PiR0HWhxWzPK+P/pVofPoDRPFYMATsQWWkoTT7
cO2vfc5qliHO69yQ77/Vwxy0PGcOWtOpEq13HpMw9ovqigHXJRA87+4zdjt7oN16C9KQFAlPTAoc
gceqMirO16rDJnGbrEothOacW6EVVzIfk/qp9QHv9O4vBz58Qtw5x4c27E+o3kCq5UGdtc6oiK9f
wB+gVwuLUWE4m0V67BqpFnNAXQHNdrJsZ23euJVMRppbMr/nGOW3wZXn78BtEocP/h5x4kjkwHUE
sSDzDs/tyxJjTQGTW1hhfYzaf2EWQ+EsNZddH3ENKoOdvcMYVMpC5goRb++9K4oIlBzRwW46RFyR
6VG0Eo5qzmTfzb0abPgyy5c7EN7YGfuulgP1C16hR+ZhygMWVIJT5N+axLOZZTr7EiWl8inanCqu
RggopFXbBZQqJ4a1pXM6OV+6aEMXYt3GPQZQ3plV0bBTP4sBjkVgrStLzMQrhlHImoSJx8LUG1Hi
dXRQkTH8Yk3D49Mz8YMThH9hBAGbgK1A9YGdY6SSVfGUr7Uc3lnVA+grH4RuC/HkucBz0Wt4p/a5
p/+XV7jmI5GGK1Bgrf37P8JxCff5N3UuQy8udJviCneUe1Zn3MZnwixkQnnJYySGo7C9xqwa5Pjs
ZJp8dTNjEvuHm/lLH12XVAycv947Y5BghcNACi/GDwI5c27QdvvS/LCMLkdNdImQK7iXCJNV/k2j
ABi/aUnjgrW+u47RiTE5xeIECHD6wsC1yZxzjksNaOCsbZ8m1x4up2dEuv1Dm1/sAQI/MZMOxagC
dK1A+89FXx7cZbborMGD12YrE2n1O6xzgrceAwnbk4G8WfbvJOeu6IGmWLMCZUAOSZmfmmr5lQIE
Pj+SohjLd9rub45z1CS/cVyyzQBH4pkgGGMaSwZjmkYGZyIZG5kePQkzY91mqEtwlGEHcQywCOw6
g2f1+wxv7ZZeJY9tCYR0DT/H7ZbUMJyjNhHG23gKX7qEyWzGSD/+zKKJlvkEX35+J7SCvbEm1l2u
cDShdBvh06xVBpilG2BPGIhabI34cjCa/ObZKi6zLLQZSF+/Vszzpc6bzJhxKzUXn/t3f7gADMBQ
quVsGYhD9Au2TsYkZba9lI1asVw7366ZBVwol5vF9Ib4Om/Jy///V5bhkp35cZZJAsuV7+zfz2Bv
79pZmqGVY2kRD/jZfvrf2Fo7/feYGGdInODDMFnBrnkkFooJTsYi/z1BfvLM+ZKP6NudLMu0djQf
IW/zMN01CY2+wt/1aDPelWm04CBsWM0D+n0QJV6a2/P71Izh8eP/+/BLvei/f2509NapzxRqXs16
Wc5TEDY+dBZHXMCH0cG/21L6fTIe9IybonsnMeHaYiOg6mEMOmNO0EwRBmnUaGIcS4shFz9p0htv
uYwFNCM8/t6LeEzE1JXurXu8o2EjsRL4+olXcu3chnjvZAfvQKrHlA2HSQA3YgBRO5yhFGt/Bjxp
rSKtJSbQTSZKJzDjL/9WiCa5kDBqWWjXPH3Zkt/5XS/gfGEPsWBGMeC7EznR6AdzGBSxFt57RTJn
wJMJ/LNoEsUEJg2mbHJYvzg3Jw0S8BqngGaMweGb9iGoUGdLsi8iHeXpgP4IwF0rx4//jHSjyQlx
aVOdo4TL26eomcJcHk7DC5JddBE0A6IiCFU373/BTeiyRwa9GveGWLRTSfezYrfCJhZj+NVt2LXU
yGq5efUq0RbFhf9NqtaZOR8YDRL+wY69+gtXQX4I3amsYJt5P++Xuy+UMP1rMH0m4Jaww9DjVuj8
kO8Rl1DzdndLtKFO8U9hL28b4wY/+woToTSBUhfcZ8Ce9XGpZMu88I27nfmcafJixdMzPWCGv1Qa
boz9jDGHy+NQM5azqv3pSAqGAbQ1zaYhw2idZ/verkVwad05clPN4EAejYJsFJAHQxl+tNXawLPp
TJeyEO6BU9SpBA9oATdQFJC3sBkVpxrONfswyB7H00g7iaxFWxbHX1vZkoSBGoRAjUqWiqyGfjOV
Mw+OyKKHaSTKS7WOkHEyi6FIql4jl2D9se0VZz4tqibtMmZBIohsjUMoULSX7Hu78Hf0DqHRY4gt
cmJ56tw9o8tO8HUb1jF/R31SYDA5M7PivL8fah6jMd7RUUa/iEc3U+85J/iWlEmWKDQPrQPOAheG
u5wiBsDv40NyS7H08R+dBtkIusRkzTUfvC8jO7goJKt3Jt+5zeDVuaSXdMewp0Zwdp4M4qghl9Rh
Qq7lTVeXG4fntqubMXmgS5ViVfd6EQCIeB+0BAPNJtFprmWuA0aNepGRcHsn6SYkVxN69hpSMY2U
91TdN3n4m+9hMJAxOZNXf5jdgTzW2SXHHjrQ4bGH+bi1t86MXlCpoLetcO7vGJ9EqUqht+nURmf2
bPu1EoRdbKs5tYG2/ZKevhFXyVZJXmVpD9ZQ/BPznikvWCp3ToPSaNNhQurmDzFW/BwBGzR7lVin
hwA+JFMfIJGrA9IqlojourwVxQO8NXgeCXCeFoWUXKi0WQEsFlaQThmtqAKHm/IqApJ9Q2JJXMP8
EvskPJBnDcxJOzc2G3msfV87ZwTm9IHROF3ZzWUESHn/37SvFzwTplvuZ9imSy3AljcWT80vLnUY
LbvjLK7ZF3ycESsiOOAbGh3DKnWujBFtdHK32SlAp6ykxOzle4ZGHduF1EA8yRLy4LY+h9MuTQhK
2/Y3gOcE/ZVTfrx7+VuOmGXqujbNFxQaPRV6K/msYSLmnGnRtNv2Xxi6PtIosR90qJDImGhiSWUO
9izmcNU9yYOJkhLNoK4Sd2ckWhds52UmcUXhwf4go/w3MUE7C2j5N9OmTByV/3KxLejktkKknMhO
kUdj05OlfJ0g85WuHHT26GMTzLWVWtERozA6LJQDWEMiEq9KV+ABGPJtDhu8YDv1rmTpvu8w0CyM
HMvPfN/1XWyBLbfrkv34HMD/zi3NelPlr5NwSXylV3MdFth+uf1Y+tns1pqUaZd2NRlOtqeEFcRC
nESEM0EIzNDGg0/Jm0bPKsm7uU/APMLC7EWHvWg/8Ex8tnbcGFrE34DFT8L5g1oYNMv4NzKjTUBa
o8J3Fx3x1+Zfj86JmuRgZz4Z2galNXZZrsu8EUczO4lQ6BxE+0wE3MCZtXXlThpnE47Hr/kM0P6r
dixCYjjA+DyAtN/Buku9/Ou/2ic2HUG01iu63x40lHo0ndRr5prl5wIqluaMYKbWLLAVsBTA3BQG
JBEzqSdNWB3N3n1+ncOwxHfgfne/8X00uIEvJoyLjEjBw0+/CBcQ6lHv0z/3bhFqae6Nh1cKRv+n
SAYRzRR5c8hss9aO/6YO2yS4D59DfCI4QdCCMxHB6DIYwn5RmiAu2fk35zVGaILUgu31GJc6df+q
BwDJjdkC3mdx9e7ePUCK7lxay+WcjcCt2Jhw+KBtuimaG+pqhbVdB9qDiz7SZvocHUdrS5MGavlv
rWmsFDL2DcpX5bc4O7DoVamwkp/YltzMlztTJGSCB3DPg7iBchXaqQli2ClZiKI1d5VpqenHpnoH
qWT9n3RoAOiUsi917osO8QIh9eqc/eYkiW1A0yOvm5H8BEB0NT0DRwhXw1dziKJVN/9rxMJ8J4hW
et/4OMf9ITyGsvq4OmfwfnhwzawRQin6caYKyK+2IR73vTLVDedH8AymXewtGf6lORXXIfmZc50d
KFhOyx0o/xhKzRRSFnGt4WH6UrvBiroQkx00DFz9BhdywsOf2AKIUgfya3DILRmxJb1xI36sNOOP
T7/52ww2g+1G7OLrKF/Rp6hkax8PpWrCcZDTi+2V4jeGJlHJL6ff7glNK0M/GGPAHV+xisAh+xgp
hfcRoC7gVjWhxfVlEsAUk4YfYpKAt5JVkRMwrZAZUy8XQXjwIPdHbk+DGYduTDs8cqEnAgTCbvMa
VNLt7AOsz8L6jOuLaXYOamm5WyVeaFme4wtd0mFxyUxwDNmlBw0YqcjWhz+0VJEoREquBXXGrQN5
ktm0GQtFREjnxAEzTxdJEAjR2GaMigCm4VDh6DDAateLJ7DeGzSPfd7BoAGsVnnm1c9TnAxAaEel
EcN0sQnvNWJ127a+yGFsz7Vf8G424gnaHcECrTGmVMwZR3AbPphWqgYPjRZfvHAEht1zKUBjWBtP
7cUCjteJkabrEHajLfT/ZzkFTdH+Li5kd91vD7I0I1DVroUYmtNaWywCkD8qb52VjAMjaJOGtbfM
BaS/wDm6D6eRcGktBLQroX6Vj13Fbo1AK5NZnDAQOC80Sku3DRiVE0OABjV3QAHMWEodnIeEUpkb
yrxpV98pOBVMs95iHPWMKqXbhOZ6b98cWu3REyr5DTkSbF6mVJjAuHuTCExlUmTr1y3mXruuLGCw
AeXf8ajAI3X3G5X5NvUgt5wcKbTaInUTef5w+ePVll8kViDd9kks2+r4GjSmjDG9z3bR2iqxz8nU
yX6KkS6CIaccsWsrdqcYVUDwv5LrgY18GCBN1zzAEYX52r4R7nQOkwDRJaQPQmm1TOcwcWktb378
jxK86SoXINGSnCilgWa8iDMXWxk1QIc0AgICYlyzPGdSA0Ou5xtfr5A3Pea/fgE6Sw74tbqhr3hQ
p+PA0eLlxo/wzDDrnTJsZzbJHNd0kQGHtUll8uUU/LaRFvIT+Y5DlANgwMP5HfFgRUAfWHhYWzj8
WNswwW1Ittj5dOQc8OqoUJ9EFtAC/YvLz0gucki2MSB3bVvzyAsDtIKEzbicCF3WbNOIBUpCTYWM
SbKANQ4Fjjeee84n7Nrt+nCPXn/X7QPB8cG6KaWmG4adv2r494COgucqtiPw6xHjhJg1Ou/2GZbP
HixOHScWpGSisrniB8y3qDcx0scj5cNEJ02rx3gKSyZhI0re6mCgym7ZfewzLJqgSTH9kwwS2Xem
ynXLSX7i+RlW7WAqWQMIZI1wEGODsuS+MfzGehzRySwJfvGM+MBgPnJBDcPdWp/loT2b/UM45G+i
Xok81PWWHE8kKJh6HHhLqDfkw19zeRsXe2/qtEMrg4qFP4/7YGi1gHOamUP5nL48Oo3BKIiimOyB
E1GIF6hADLbgQJ2AeYGgcQVBUDwYOMfWB8NN+cDT7PvkxADIzsGHdFddZwj3ZA+MCB1oiDdNOEZm
yA7HXdPgLcP6Q0n8+4LkamumNqmVD4XQwLqoTDzQ6Ls7SLtGMxUYHY7Jm12kV694QJwINYyEfCCt
9+FQw+Wb9r/0t67Wh1oNpbBDcCJ01dEPbxlfUnAwPaCSg/kJIfhlvpDCG7YcRKGzMQJCpj5wqXsy
18VmAEkx804+ri7pFOyGp6CRTWGyb91boF8iY8gFFwpL9PCmKec6PPI3JT4WQ42FIWIkUesXFzk7
64xG1CcSFXG/c4xmC2tEWtntR4OIWQH6F8IuBu73N8EWis0+rCbwo5065ilafUhqSIQgvK7D46jo
QqGFtaqYS3HhBSI53AGjKvETfi5u1i7FBkRpGZLoruNVbtaB6JWw3WiIW/S/rQUsAEeoAZGY10pM
ra/r/4JRsbMPB/Th7XofvzPppqmFFwn2nCpjsBxr8aQJ37yQuNUii/sVSL/8A9eJrY+pFG9pBRiP
QeAwmYtwsgcjC7d1oWOTSNI6HulVynNeiscXuwPurbpDavUIa6O+ZOIPTZYmjGcVxzrnZoLYQOlg
QXZV/DV/OTo6JGkfRcyQjRsrg5WkBoMQe4PeznoBaZqO1dQlGgXVAVgmON1kpG6/ZTlYTTVaLln3
D3xUaqacnSDOqOo9yJGmDM6yB0iUYPIZ0Pm5R4JL9OL3X1ezFJB7Tm47xqzjesS4Feytfh2tYgtr
PuqnEfTI14D6N3zG5Oc4/BBZAav4GDoEgfi0YZuEanRz1nu4VU5gZqSqBVBdDhlQGeb49ulX2vfh
PSgRwzhUwLjY+ipGToSINw2Ig427ag93G4v8lzxMRmm1TtkXd4wMoi8f3p07hV1HIVnOKhR68uTl
BszLDxRLnHtniGdLUhdJXRcgkQCWCrkMH2vYOUcEhFsTr2oSkjlxMOzuVUoWONKE93aVbMvfjFLS
yxNshVxsrXj9fNM6jcqLO61qIhTnHwO/OAdiurwu3nOk1AJHAQ4CIe8wrUnRsQ3yjj1Z/6lqR5Nm
nunaMNY6WIPPPXjnCkWAQ1eQYWzb3mmy7TGWNqhjWtEN230MLkybw6dpg3HUfaaNkaR3bPlXW1KZ
ypylZ7QGGH4YfHQGzS4xcyeOcnRgy9QIyssN47jr1r95OeMxaT5/tfsYiypD+KCJRx7MXdYkXQqn
FznOAHOCXrHNScDbVMI3W+FBSFCP8kXdSdgek4fw1EBsA0BIbpHR3UTduSJ1wW6gz6nhlIlQeA53
VPgMWDSfatPKSUA2zNb9enom9Heo65+tFxoZ/DdwksOg0qTq5F1aXc0jCCEjOxfOJ85EGv0yZpPK
4U7QgGMCSg5J5IHjCANx7Pe4HN3H9T5BA3IEMgcrmtIvTN8CalB95x1IYaumzsMWLoCOFGc6NxBt
OIcePpJwb8S2wS1OIFcPQge8mMfQSGvdB/r5IwIcZBlQK6tQqtbRll8bZ9rhVYyc+nJM6oj4snXg
9H3HSMsDUsWKDw+P00e8JGXlVyvon8b4H6/wsRj8E3M0ZFQmNhCJDLwtxkBP+1QscB0wMWNHr+RU
KNoELi+wGkTNeLlFhsAC+oILXZIKRQjBAoROc2x1eG2jWrcxNjqS0yIa4CibwtD5gbSKLoyHbZUH
BWIfQZc41zBns6Pz6NPTJ2GnpzBojpR8V+FdgODx5tQs7VqvFh8puUgTBgmSt9ZCUu4zkQ2xnsj/
d0R61N3+E7ALG5YjchQm0aGnHEVPAu8AsY157X9MlO4oHHAt7yF34klyPnGMvXWuJaTyJkYHTdT+
OB9xLEkVbHAaXXmOcg8SW468G7dlTIcnYvLDWPTWk9KL46sGIXYlfj8us5GYGwU0/lWqJx7FmrMO
BiPkRlyOmLWCFTo/RUYLOZjm4lftduBlYrSKuUIdh5la17A3gFIW9RCHzvANyxbDPMixB5R21ABe
0VzJrgbWdQ7/mo8MeVYmOwVfNigF/+Php8/fZPGwZbGtJ+v2g7FEznVZhw2J567uyb797f/h+m7j
B8GLKEjEnZM/iZ4aCYknTSyaBMnRLoGIabc25LTOxWPNc140maL8dDYDVC6Q6sGLXjbkTmc9kkWd
//WJNH1KC+/crTmb4IK7GKOSgTc33hWyxC5o0LzyCxs6yrAvmAN7Sl+uDqs3jIRSuGP4dlPR3K1g
JloL8wB2De1jlS6P5Nl993bqV7YBf+C+KKu7MQOxERT7tZDmEaUy42kfg+Z8ol6Fen2yaitxVkL+
h7DGVv6xfWDQ4YH2WVVZIR3KaNhDzIEAyO69Du4+pOyriHl4zE6dMvwoYov5xVf0Q6O/gYC4KU7v
e1Qo6WTUwFzQsKLezHCZvspK/lmZkpw88JilrBwgUdgN1qATABCKFx/7CL+i/OFnnMPdhXOPSpkb
icmrc4bnCV3BATgFp8i9Cz62UKPw0YBlRBfCRjmUVaNKDxqaRsEjnUMQ92Oyzhsk0VCsGx69FVg7
00taPneZycygJ6tec95YPZIQPdowvhqtOy4kVfve8GrYg7Lmq/ggOY01xgG4mNuFE4d25eEaqNNM
42U111a1/0E8QLTauVeIVBf7hg1C3nqidMRpold4Du7Ux4ZV3nSftYhmfu3eKR1/CNCBI7la0LjP
Vr17nAGuW00go/riC2CYTbPi+M3+f2M9avhPj0z/OVz3CukbJTxK0Im6uLukEryimveIGogxOepg
Dhx7VIqtO2Ce75jDrjsN51QBmso5p57akAsIpAXW4jy403fRDMwqbEK6dXRv0CZSut0c1pevmkI9
vEsrU2sRALfqf9dONQML21IpFDqcydXeJ5YHx9XmcNsHm2JwB1MG4ROlnLPtyKGPW39n6sgjtcEx
dLNkhNYZzuUgKB/T2t5F16pjcLnnGGKqsM5D6K762IavFm9THej6iywFj9Nxdeve7yBBGO+VvGxK
Z2X8/lr0IPq3iPu/5ThvDq9w8onUnyXVEqQG3Kt/+RgZEVV0raP+n8rltXVGt9LhUzDj/k8InT4W
niYHggpuHlRxpQQrpvARrhlOxGiC3EdEnj5Nso+pVV00YMpXotKViTsmg1dv5pIH2wc9BBtsufMu
FX4e4SgLwlPlamhXY87DWNcp4+zLy1dfx3ZOGUWKxv2xH+NNqxJp2sbBH86HQ7QgGOxtuig8/krt
7t0cgrTi0TOuUp4pyeSDvE26psSWmlla/yo56lOY/nhiHQnoqw1GZPAj3BLHDe62YKjdTf88uw/p
aI3lkyk4DSLChyOpK9x+6mxXQyJvK/1XEEIdIL1Rjgjir0YRs+p4v3fyBRCoW7zvsmF/0yrmY3DW
QDeGqoLxc9i5cxKplzM8e+80DytUvsxN+7u8zALuY3PkoM4hvFkCTQrL3N0OG/aBVQPoH87LPuMe
plk9YwV/O6bdph/q2q4fg+XR4cpZX9OFclQDUyTe1X5C+EErfeYRlklfleN+uoyHHhX+atEV14xK
OnX2CJpNm/t3gqxUYhDINCYZxSJpcLeZMXS1150n7l97wRhoSvDHQDM//3og/ULD3pbxYYYAw1+p
OrYZYYpuzMNGgXf0Jf6CVvqhH6dKhHWIx+Zs5sxEffBpV9PUw202Bn+VTS5cAPsJ2wCHbKts3+OM
SnkWk8eStjAtiFM/1zBryCZthAhUSwpsjxUgJBUwGGUVUS50TtKJDwUOfQ5yHBlsIarAprcusRjA
6Ic8ow6DoYLrZHTwRFZ7wuD6EhzRXVn4KyCh61didGtWjWTKBRIOITXIKAs1AbF5QJWm4XKDNVfl
HaC7Y3J79R6cEFzFxNK1iuMhPkM9oncM6JqxJHc8GiE8Wt8p0SP7oRBq9Nd9QWtvw6RxQ+7u3qIj
Wje2Z3uXrJ3SsDG1SrNScIqOrGbsQvgK77LHHPYW7eMjzcFTgv8r/4b3IyWUlm8zKPeRgdDbhTJU
4hAVA6YRiBQJO0CB5I0ffYv/AUMx/eWGkXVqjRDROviuTC31pzBZxjzAxdfEHWIQjAEIctpNnw39
Q1Re3SG1yhF4CmpWOwSoQp3MSGbmA1so6N1q/LxiifVmPttNVgTzBgZcJTlkWH94Y4ARlb37zvz5
qLQMT3YqF0wAAN3w0zGZLoI1ZLvCKw7+Eb7no8Oa4aMv+QEEApwBx3yN2aO9pvsI8Qep92okH+L3
F8kk7xIkYCW+Mqgdyv13eKSbQ9RMS8SqYu/Zkn8cH8amTUePiSnpEcRBlfT7EIxgFCRTG5QWwLsX
kMtSlH8Y3fsDFthYHOJqF6hE/4lx+WhQLbiboEfUZ+phuBh7MdwF3dEpxCyA+wQQ+MIf6YtlnXM1
OzSfMf/C1Maw3LT7cHw6wgyoj0ARWN4s8g5wPcATjEb2yGQLQ7DiiF5r4Fv+ZcfB0jLcGjhPA3dv
kyxiAysymv7IiCzAEx/2DVLynIvtnP+BEecrOTPKplnQjrp7agDzO40ggTwF5C+aeUBHgowyUVGH
aWRPoFQNvbmo+oUwKLDLZF7a7G3hA9b4e8A33AIVK3QKrGLnn2WkqPxow9zV2j6/W0yCPTgQjHOH
v2HygWnXSoDX6W5a2PqvCBxm8sv/47fz7yLuPhCHkiWY0twZNfVr9AdBJ8SmhKeWKtBEZZuMfu/X
5v+iiBh0V9qZtH1mgLnlVZFakSfXLv6QMgF1e+KImsTc1q8lQsOELE287gPvBwGLjvg/Fhu8pB8f
lntEAQISqcayPAXEFXUonbPZ74cIcWHDj0D0KS1UE3D7Y8znBCLS8wXZLncxHuOoOGKoQ5uYPAZw
wp7/NhW4Q5vjk0AgsPCRwGEkoQXaOftCbmaAIn4c8de6yRVBkLmYUDZfkKUl/yk5kGM+4FqQNmlg
RaBOAbJmnssale/ubg7qsmDELgDZhWQrqoSog0aXwe9TU/rx5AAYpY6yrH12SMstvVVEduxEZx++
2iO9tWL/GYj384+LAVIjNHSmpij0Hw7fDGzk5Kb0Y+3UrRLtql12Ar2/KGOGeio8hsOM1p6f6kU0
qHghtXfQDJrwIBU3KRT4fQZfQ18VMcmwCrS94bdhd1k336s3BT23s2JuOKnX8ZfIeEh27d3klDT4
+w2mMdrpBgomIFcDYp3olSTOAfcM9z6xehrMHa75C5nsVFNyJ45fZ4CkvfWiUU38hhsJzsZq9IIB
1++Tk+pYdf2JGOB0heknNwEymvbnmSoPF0VfLPN1a/KG0TCZwp0t/l06524eOFnqNjocvKYt7xPe
FRNWHGM43wmtmieYJBiv8ANxuXv/meGd1sNuCaXEgJiS+zI8vNqCR+omCZjdGYZdwrAyvwpz508R
uLQVw3JVWUxH60ZT68OSn9x91vSIRjG2ZCz5ySSCox8xs51D6O01U/2ZOeBq8CPgcmsz5ESUNw0v
JiXURlwHpByaOuk9ILKtLSHnkxfyinfIA6Jl4GfbHmRXh667yeLcdeJ7Vx0z6Nx+U6zCSXZyQQEd
aEs+fJGLgEa10550AWQ9cGtghv2r62tNCizkD+g6UJghImm/0fT8OudBEdMWr6fRXcQLBlKp7F1X
UVlK0c4cqyBIAMQpNYBtMdflFC9zqJ99bYw8VRVVm18RQoFxFoE9BH+rGZYLCFYtTT3vsGUZMwCd
XYf4D5BAY8nKpKOfFTrch3WLiML8QG75csmxh9FRB5dYcwkRixZBp5CSdHO8cLtey3vvMimwGDeJ
4MQ93LiGB7ViE8xwnMAKo0TZ2KTlCNzK/f2CZE//BvsQiVMZH9wdfRDiKJyzIkH6mdv3nNTkbJWj
KwgHe5szIiK0lGawFI9UtBvTEI5LRqNg0YDr/48PtKfXqkK8ytiNH7KiIKZuANbq3HmcwQki+LEV
7Y1HvX0cP9JNkAEDspRRLlAtbEeifd4Zqr0gjaBOZwDIN7z7NwQa5hngjRwOD3V12jhcOZxPKl1+
HEbxuagGIZ2GDJbyX51nj6MRovatyE7fjzXd4JAqzCHAYGVMYNGTxz6S35vlNsQCOjvxUQ26jSua
jGhbhAX1cWcTQdA6/tYiHYmiMp2UAfmZxcw1iviPiMmkXlXHtsgUlWt4IavwddHGipMy1Y1S9/tZ
QXq5LXPgB0mwwB+vx6Jy9q1kAR/wYaMzzFVasR3Z9VwhPEo+qhZLjriHHcYZkntwdmclniQambf3
xUF06dZsN1/W0vQYkEsxLcO+0oncuUd0ZLoyixJVeR9YJB1raJ0+u4j3UDBDXkN7vNyH+5uTItPZ
96D/QNCAhQbRaAZau3FKCNzGikvNljKuNQ7ESaOvQaGTUjKfp3zW1ESzXR5tO5tMeX1HdsF/tb7h
nTGIouHyMXu1VhWMWmNGuxCc9YcSlY9TH6GpJ38Bl8aWkUYhxRsTdpmjfQvHNPgwBKNqQA2PoQK4
rLsd5FQLDO+zK1HzaBlMmvKrKHhKbiF5WRh1tUqMV3wOxt9Wo4a908O3/wC9T3g7fZomadB5WGjN
KcHbc6z/6tbZo34kJaX+lJPe6djqimslQmRgQMyyu3Rip55IrtzHDi97t+fK45zZx9bZeA6+4QtC
jW3cUNDkyA8wyw3In8TcCWrAehlRg74Lec7alqGNPGww0VHn3C9z4J/sUtcAEdKeY8OR4qmTnKe1
0QkPa08sh/K/NMSs9kV/rXfJ4swjJeGUh5rNEPM4JStaZ5rvtEL2au585b9PV16+HEUnG0UdqUJ5
EFhJu7f1gJ2B56JV+9Z9E13WXn/jYOIoLYbEFjv7E+282TmbIJOHRYTksHXgYwFg5vgx3hg3WJwX
kv2AIg3rwydYH1Mng0p3a9PGfsS73rm/7XPKvZHCIRr2KTrOhllId7YD5ZBUAuJ5sxPjWEfi9WGj
xeSfnNlplkUe7QxQysWCKSX/Y+m8llRHlyX8RETgza28QQiEMK0bokUDwnv79PMla6Lj7LOmDaDf
lMnKypIIxWCE1vtgOgsU+/wNUAFvQpI3DrTlK46gqQLjDHOThoEpjFzIJwwHFl76cYo+K8pt+8dY
iLJ8zVvMusnDymF6kakT8n4HjDQMS5zeo9lS4QZuPz4crgZ2DVcsfrtuD4QAmp9omIHcGeeQLak2
5FNWtuxOIy4VrMy2v15go03XvTrzFkFY0+qTQCinZSQGjor4ioRzZQBQwvMkTjs+DbehHcfOym2J
p0qURQ8kFDaJ3UPkqn2LShp7EUfWe/At+0GEI1Ai7EFveLL5payvvEn8a3xmNu0M6xwZusQqhAxy
vFdGCeAMpgp8/oHJElx5Bu3s5jRHuKXteEq+TCxk+Wgeq0CVkuoxUWjzNb93eBgVTnmJRhqiw13a
dmcDAoG5qHoqLfKJM9IIUTjgAnryZLLIed1s8aLg9xzRK8+/bSi01INWAzIdqqYpFYuVl7cY2/Dl
QjEfQflHKb7gwuvBbACkeWecEhU5kv1ycLjSxPgE5OYKwcSEEyUlMH8wDlf0i72mUzi3vjvhri8W
fg4hmy16cgfKg2mU+XECmAMLxC+N+n3DTWKfVadZSE1r9I394rypHcPznMZVm4+xRc1FS9Yg+jqu
zfaesON+dW60xX1X8ldNmSqO7n9rmlT1j1H3Ni2KFN9jKJAajqtZUaBRdmejDQQ7UiZuh8X0HUIf
uiq7pQh8UOVVhJ+piszMwZXxhjiQT1SN6tHRXi073vjQJdEX9flA9bnwZ4xRe1N3Vz2jRIs4rcm0
o9d+KBxTPsZudIaon7sFZCKrQYG/Sz36QW2KgkwVr1Mb6qWAm8VzRW6pQ2O2FRG+AUjZUezDQu61
NwYsPaXv1DpXNoc0R2lhchlyOpzmcp1U6AhHBsIrd8mRJQ5eBCW0Y+8Ye+YyoAvRTnYLwlGh939b
Bt1uza7Ru6Yz1OcCRC7J0NCMjlEdQ/LjlhXGOa2hhbL90aSGZ4go8cUc/bydXtD0nnHD5E9cxnyu
TCRGys5Ds7HtCx7nCh3Y0YjZHup+NZRZSPn+xqQoStaEkdiDa3jPa6wdFQhjhMLsBcEpSVmpnvhb
MJfCI9zr+Gtn62jg965hINkAv8SZ8YpMRZaWJ9KIWNafva/h25IwAh1ruPbP6FfPznzA/vNmeMN7
fHTaKIDyqmjQGMsHNZXhi3m2FnPZhp0+Ou+MnRgOJZ95aTAygZGmP5CUCNSDgG8tniUptni0/9FI
bg4vgd4WSRpe7DKw20a/FcGEqdhNfoUvr/QzSyTtO36aWC4inDd2tsOJ0v0UXeMNSsVkUYniwv2h
4mWfKYwLLVMDzH0AvOA8iGXVEkmlg9wvymgbpxfhRWGA4CO7mhbEAaqwjLJEr+bELHLiFetmni4m
U9cXxMs/RcCIOVfqySW0vIYBmET3BxWTo79OX1QtrLeEqSwW/22s4xvqLDecFOKDqIrtkOBT6ihQ
QES0K0INlDsvFGadagISRiVvh4TyGxvdLdwBjDWblEozjK2m88uivJ0XIOIF9fLq8M5IL5XFj359
5/z0foMD1IqPvWK6buEhspW2nWt/z71B6AsYXQgKIj/o6hp9EPI5WVQ5rXYRouGD8rxnqgQbcgGK
qxbukDrvbztsOt+fM+MaIW7NwmCnkOIa/v4GI6ZZs9sSqHlOSv56uBwwwHNMwkhS8iVONEhBwifE
2acJDlSjz/9EwRTBA0QJkDBgBh4lOg0uvjA6LRB1hyPl9Ji+aDFvs+w8SdUAcYWMMej9Jwh+q8w3
ESHqRlWO080smhKSMe0Va61xMNRtaZYnzuXb4nGXvQNKq+h5Nt0TuKHDgxI5HAzE2FS6xYGi5sDS
kMILqyGnl3Lhm5vBbCHN8Gw7n/E9RU7zqiwFzdZZyKXsuMBOQ16eNxgg+CAuJslElfELdbedXYOa
j4CzvyfRDM9OcL3yYlLVqXGR2UMgu0uy79cdhDSdG9HGLqgy9vigUegoOTTDrVWpM1TLXDs6h40f
Mt23W/HfyZ0SwwixD6q+TN+ZnJAoXY7HyjdpaSeA5vRaJgMrLaA4JcTesmCxylx+NtamqKmbSnFz
yJU7MNQV7TXUFU1AJcoSuKi4TcNvtmEzKguKaG2DyZDMjDmZFHQLG1qSyrb3kGnHktySYi7SowyD
rtkyH1XAZesx/owvLP2IudaFV0MOqsnMdI5ggPYqyDgnmTE2HpbUhLzLmNjNgEfxytq0oacDtXZu
zE6/UDIt82nPrNMvpgunZGHUvueNDwseVvJ3LnpPnFDULp7e8k2PEWFZhPI6D/sdw3Nwh8xd9/j0
75BnR0WOU8NkURQ40INHnnZnBtg8OyiQMIVZirT2IGRiII82JqgE16Uk27bDcoL/YNlD6tTWt3OC
GWycZRo/JcCBaJ/Hdp1M+AbZFWt+71ei+7DcRqYOAsRwVGGm+4vmFnYX+aUG0+HtPY0GR36VMa0B
pMYAC6Gs3EWHrjpBq112O7jIUkoG728/aWMJnjWv1S9Gs945P17NBpKj1L6vFf0EfX0s8X7+RjOL
TUdQ6uEycf7N1N0Dpfmb24TrYxaoVaFg393gTmz712Rs98UESYRIRWEcVvgXqFQJHxoxF0EhNKfE
aPyVe+h3/N0nq7aB8HQQDO8TbpzjcUnQMo0Y1ImgGmYLgY+7ydhEyngOqUG4xAfczBVErNHw7FzM
cxy0nQDx6GCPA3lFKG+txIC0NaNaeqgLLFC4RwSXbW3zEcgonppjwiU/I/6Eqr4cFyrUXBrvsMWb
8SEXRdDqizzzamBg/1Z8ujUSfXX0FX2YgZx3SHKNHyL4w4IzjhuEb4fjBVNlr5FF8VGHgSgHgsoB
9aj72egmzVgS5PYKt2BoJLoy1ajTPSI5VXKkZKP+tqIrAjF00PEY/dU7NgRJfaByk4AEGAXi3xc+
7zK+1iTMpUvDGkMWnI9V91gxK91qVMFM6tGT7rizN/hHjBAvgKdjkZ+Tll/j/o9L4XpinZk1jjaV
MagCC2+XD9XEsTscHBPutWZoEgx8phTNy8FlDX+5PQBs3xtOlhEo2/SeA+bQAf+gDaCFOpKSBinL
wOjDICpfI4IRHL2HiE3cBSgxaAr4kMQm5SBmAd8o8VgS17uJ68+cUn+KUr99Xb6c+oDcn48zrvhc
pNXvG60CInXnvYzGlAB6IdCJCIX1YIdCWw/yN9PLIoBExufGyJ5KnbZtfn5qJzZEpx3DoJNc6i/V
47YcDET5O0P+g3zTR/ewB9yHl/WW4lpweODHQC4cn7kqqzwsDyz4JhsTuU3aF+tBE7Wm6fjmQPHp
oME6QPSHPnWG6LjcegJccoqY9uC+OGYX26DES9MEnCJQa6mxYg7YIZsIFRJfoJCU+bx2WItJyJhj
PoWdatC1FzdJbqNoLOoJ6U1EpB8xstoLUYGYkjwAcIFGGihVG+Qh1J9VMo8dMmPLoS6tLiNyEuJm
hBY4Gf6ur9l8JN8mQy5OXWopKIpiJX7+lmP+KIpSY+4nDuuMtMO4uuR32VEYwe8A60qfDMZMvBlo
QxZ+CryfAaVOTtSv/mE1kU313pwYBJL4ajFjCMXueHqi0EFwDzruqPMYfAe5ESQsIApafB60GWE/
0zQNKAeB2iC2sHlyXpfiy9pMXDJE+e26YWNwu/OC1BEMZuPEtW6mRsKZS6c33RP0KCJiQB1m0DI4
zk+mo0djj08Nfj4gqGXN+olDx+FtzYfY+Ii6IOzCb84yywGOcleJOp7HYwhBAuTFhpUkFui0UE8L
lreSQfSKQmFanGCBdlPWp/JdVtKRdyBOr2jUJ/R0tFFvTkw4KP2wiWe7Dfhb/3LUWBGe1XFIozg6
EcvrjSO6XtwUeWZrygnbGlkyN9BJsP7YfCc2+Oy8zXNMD7ZC1YefXccVXoAO2vG45quAsEG17G1y
d14afuQ4VARBiBLHiriorzkIJTmw6x4MZh7w5sgKS7NL0gi+Szx4M4wY0qg4ZKRtPYS8bAoDBgVC
m84vNkS9nmuvasf+Fvy4bkvhSm2h6lsTWtZWwe5uR3RoORlRBOSg0If9kCtHupNUX4iNOeUc/A4l
BU6+rAZB8goXFhb+FM4sn8DBP549Kwqj/Ag3la4xMipQyi56Ae7HMyacfLj4FVgajMb1qaPDHqHH
P+knvtpSKZAUVhrXrPSAbgAFUzjpHT1n3HbF/KYWB8RunWEduhieVJXgwtEbQQYHT3SNnv07J4ML
1rZPaRNpc6JKCxBWbe1iVLw8MAlYi7nqGWrmhYISOw6tzZQmaGG3HSElJfRhI6DgnWMAyhkuHwMK
+0idWz4T4YZDqpwb+uqaZsr/e1DRoO6EODV3IDVQiu8mhcUtiZSjkCBrQO4jLxzGVCzWJnH3LfA7
NLfFtFoxdghM/2BdhtQgIv+6oMXV5YUp2adZ7gsuFU5aQJFwUqAH3oKHZBUTqCs8KV8OD5NFxLPW
AIL8OkiSbo/c3zDrHqOSJga1Akf46SJhwGT28r4FcsBl8J0M3xTi763QyZ1F8kGnnMjBtHeG7dkG
y8GmJRMpybuHSdtajTr2dWM1mRJpP6CDtq068E6J/qKHtx7Rd+iyITMMHBaM1UodCofg3xIS6oQp
zAsuPYZWdjKZEHQZFZoAaTRDXEnNZimSBw4lKswJ+wnW9PJ3P8dElVem9zR7YB+OA0BEf3y875HB
gw1ZRK80y3w8BxUtxhUQMBLMfsdoDYRPxnEtV/OBivwa05owpQ75I8MVcfpj5dI0iS7dVVINhHqT
QQZhizEl4UB5nXwqjIMdEoSAZ+NKn2mBBYCcstFvKr0aAiYAtMsk4BXvpojivk/VyXftnmFAz3sB
MXJdrZAYZEkRzMlKRiqRDeAbt2syHHVvgwtCcOHS23ADEj/Nqc5i+O7m+DUXCTGMAAkfk6g+4N5T
k4I0y8kA+KEfBX/Pb/P9uu37dhdYg4VR5RNyA3bbGnOu4dbY7KcI4qhwUEuE6dM0XJejsMJrUP5I
VwPEn4bcStAZXhHNIiv0hh7lnRfXA549HtgahPpBOObkLTo2BS84KBQuOcj8dqEKv5wYCTfmkOKd
urBlAj7hGkO/prR2jw5DGlNDxfHe1ztGlF3cLsPFsBr0gnPhQ2402iYiSMhHcpzWYLVbOhIxT3cQ
TPBoHDFnPef+5uyjqPGiv+dqW9zaUBKwaYZh/yJesYuBEH2MQAo3m42iR7UGRVnljwXQmJ/nDn11
Tu5zdBcXDzubXalbQZa3pn8DbD9PZKHAsLUBISkC9PG1AHhOjg9lJVh9Og+sliEkTJU5TNQRkIut
7RJBwPXgs3R4O+yqODY3TqnHUc3w2knd6PuURNykS/5hko4kPk8U+nRKqrMFuqaFyoTBa8DB8rg8
dRckbW0s5gBCHDGHpWjFEc+lkjHLGkF0Js6lexlzgFGLqGJpHwcEHlokNd9SBJlx8n4MVsBF49Xw
QSQpr1MpMvhddgEXjSDMy0PlYmOhEmZgQPUxuogJ11A2e9IVXfA8dGtQtAdjodCSLIyu0YXqQp3C
p49NBEg4gm2M8kRHj51IoYb0k49HbQtGF/3h4PtzSPtYYHRTQJbrJocalMlgHRzg0/TqsrkqfaVi
FGA78DfL0GIRSXJjJCroD57T2MpIcU5tw5g6hCSceYRNCjN6WZzrW4juLAUvDh3a6VwTIsAmYohW
RgMDQD1xGtvbxD7gmAwuTswqlhMAQpFFpO+DWxSpHyPvZDdh7+PIyVgwmEGsEucl6fvszm6IDSDG
HoAww5cN4PUQFTFZGA8zRDcEytkuhDFHlxxPR5sTspTDkHQl3PYEKRtdMEMXdMbPaHSaCoGn+K3W
EYNNcyLOqLDwTDor+COHMHWFVe+7OAT8omLicKonEcAfE67xa3Wq7ESwRLmR0/cPTuIvkn63aziq
CJQ8C6AdEfsxKjlRytZbqIDSKM7FSVzbGGGe8a4OED0fSI1u4N7ByoghaTi0LBSOvHbsUzFy1xF/
1cUpceztPqiSOfnhOw9eiimpUOK4CAlYOzyehNo9/9oGh+GWvkcOPDcTaTdV/hW+4DMbnJ0oZKAC
MDBKlqjj6tJ45kjjfCCrRH+hg3tkerROH2efnwZKYYdk9jYTdQaY7Y2fOTm7iwYHNXXB1BYBWigy
Eyaah6FCscaIUDBSRPfQb63snM+DlcB8cIyIPHUr4OamyKAwtYWb67BmihRk9XK2YuGzAxxZKh40
3yhOuEaK33OsQeou7Ak/QAiHTQLYMS8uMr0WuCAJZmDautn2jwkFi2X7tbuwOel6x+uzTHwP0xBF
GBc+hLgbnA+13vUXlJCIeyxYurwZU7UvEH+9zTQv04Wk4q0cFgcTq+pTO4H4NqIkOsLOSkZDHeGu
/avNwUQRJb5wtxAHs5DFRkMwSgm84FJgvdzkMSFaHOUZCDw+JvMxVZyolDuBB0ZQiviT82KbzDHC
2WGz/BxmA4eLw8ShZGW/O4QB9vkw+k2KnZhFDvB6wJkgNp4RuL0msvQ4JppqRDVWyRyXcsV4kTzF
rDWn7yuqFCww7mtzwRSki2lDBmVRlD7tRd0t4ZTMpGRCBVoYCRw/FEVQG8H73ZFo4PKP9lGiFbi6
+0F6Dp5uXKWooQZxJAR0cyp8ZUhecekiRLRxUyasOY4gBgc8mYWAD8S5OGMEMn8BEbVi9q9EsS73
ArkFLLJvcP5PxsTHZ0RMzIQqg/igz4oMeZGYvcRtcD1ZI+IUPIGDnddZE6mA/EHOW8pQMrhG4oBV
x8TGKH5GMQkEMTaHo62YFAoXO4UpEfDI60GkwQLhqVECUozBQdXMIDbCwnMw4y9l6VxOPaEeh4kA
keL7xUcwJa8hoMWTcQCwoTw69wF5M95AKX+uEizxie4Eqhc1zqSmVobjAVrAIOY4IQII/hdDPCW4
cwwoPl8vypERM+DJlaPU5JYDRQQ4mQJqJbJPL6I5HCmkZXSiWiyvYo4aC6OgDCeRUugnck58rBZs
mbUHf5VSbTSmXEgoqMSQwYX0nxI0TBnJgJVgwZUbxM7U8Te0paPluVK+FIHbXcO/EstNeBLshopX
QACXMBMsrCYZBLeGa+CUaIRNIdoUFiVHO7CTtlIs2xx6gcGscKicydXhddeueqWhI7hvEYmpnLfZ
sIOX8Fk7PZU6WUN856xL/JLO+n5jkovShD9bGdktFTEX7kPxR58EKTWSL7QbiJBbDzh8Om/iMBHz
koWqLbHBB2RDBdkueVLcEKnlfZRzmCxrKaCL6ggYyDiqUnoPLeKEErPTsNIkD0PsT/+BCLuexKR4
EeDFXR4NOiTfOhHxVy3uO586kehXQtYIAXXetjjLZcegt/ls0ba2cLv9Fy9CItNFkIUZsG4ZJ4MF
FOkBn4HVanb7mBQuOJmRyylb3Lz5Yj5xSxnCtdSKy9BPcVsix8LcpzxI58GLXyYMYA4E5QlcJp0M
0H3IIEXARfYvqGFZT06tjQw2dgA2TT/PSZ3QYsvjqB3wzFrZVsj5jDLpn6mES7P2p5u1vPzMoXsj
XnSjAUYigWS12fm3xuHL0CjQoA0uDHKrpN9SXOWsBppJX5pL8/YNaWWP77X+8IIc92gFwwg+zDah
haPG3yNhYakN+IIcJ++9SSNUQGYuVG3Vdcmv2K6ZCRhAdc7VAbQGSwiag+jc03sRSGAJLqZpITA8
KBsW+TMSDjCqxblMublTogowHxqD+8s/in14ayKlaMoNJLIbYp4G2G6yBBGS1I966EsRokkbXg6C
QPAntoCVS44lRtv0bBKvo9RBdqS3xwHWVTPmdKMUE+cZgbsiT4F+tEZFUNc6PDFNaBZJCKEecjJJ
QuxMHY9ZmnefIenQdRkhSLiDEcCqRMp3IjBUj3yHe4WX5WNzZKcATpkICkKOEH7jvCHelXAIlMjC
TYinuA2K29ACyRFvRoKFc2lkdFHiIYTcIkrScvC0XK4KartIkGEGqDoPKflSA+Y/mIRHEGvxAFU3
4sVEP0MEhzk6vHWN5/ZRd3XYHT4XaQG5apjEeYzIIWVDZDxIUD1rT9vZgR3BoOzV8yRsRUY03QeM
rCJpPUcytk6ep7EPbS8j3iRqXmVklSbCQE8b/CgibhpoTJcxwAQr5iBsi2V5Bh404wzgK8MmKDt+
FcaNnGdrd3JRQsViK/Xgx3l+suCScdcSEv6kkvsRi+tIlo8XJITB1PHfcn/IkskH4Xun7wFm+Es3
xMJgb/N8+39zAGcJrqDbYtMp0nEmxchsBmLOKeFg56M4Kb5QDtGzA5gpkomDVzuOgIj4Hqk715ow
726BKAA7cprgpLAPU3iG0PNJ7mkMx/q9JlCvkORSKxhobzU4t6xGjH7KmjY20GGxA9oIMzPIifRQ
zYklIxfpb3GE6CdWF4SU4cej6+hMAv9Cv0npXQ4uSmF3n21ibJstIhuaBN/UTIouak/60vBxL98z
BQSQ7uGMqisNAv7HdGdsOx6/Rz83vpKLoG6dpj9vc4jBbqH20PbyCF8oPQliaIRsfEQWDrOmQq6C
btSiOyGMsenR0UCleyQxQQ1XekyYqQrBiYGi6AbaTg3RGRzJ1qy1mc2UEORR/xmR5/X7c2BfaV5K
QYv8VfnNlMCd4dwoHS2gavVLPLL6nGirwmwWFvJVhDqVHpYT2taE9xGcuh2cAP3tZtOYIdTdPtiz
s9leSmz3PX6O122L1u47/Q0zOFy997IGMlyg1/+hSWPbewAH/B782vQFre9t1OFIzAuEeHqnbicu
0vO4NOwwyEvTDxDefTkVeDBS1X7D6ZJwFROXe7QzolCY0ijUtB5MO2VCpl83PsBhtYF4bjwArd3i
623dev/m0VTj72YW8nq3/MqsAGPN3p7scvG3edA5VPp9zje/b+JDaqUkD4Jz3l9IR0VMamc2FZtI
XIoVxEJNwqMsQB12RJHvp2vU6Plu2DsGS7a9OjgmPduW6Az7VHNGoMuJTKHGgTadBHerNbgQRP5r
x7laE8JrvjQA8yHlFYLtA0KCdJKvXCaGm/h8kB2skliUbGDHxu3LhCkkB2yEz/aNROm1g/Q0ovnJ
3SORCoAnDUj2k5Oqc01AACCI7FYbDhISuJCO+dFXBlci3BLTwgtjmvQvatbumvfR1yPc02HHBb1N
kq/BpZ5Iy/VXuVuAKfZREA9tPsHHP9K0eUbWB5ETm7sQPPIjnD2bOPgcAe2q50XyM1Bd9M+1XZuo
8jAjp0maxCy6giJLKvNIxMTFpadcAPBY3LKEwICYvoxKPqZ0Gvk13EccTj2IxBTgmrRPq5ywHP6e
DMqPSsokkqH6jbhB27Hwao7nC935Cs6I8BZecGWy09SswYkZk8e/bmU5mx965anKCI3B3bnTPDj5
gZvChMVRsPSWf4VLUXpDifJtLCkDeSRWHm6LgpdM/zehDLm9cC16A8/Ek8y/GiZAnF17NPr9VYVZ
JeVl/aY5SjEUAU/RlDQ0KOEwYWuFogZUwvxAPfpkrp2Le3MP9s6+weWhkkz59MI0HfEQ1sz2Kxaz
3jXXQMz6nvaMu0Z0SHZopTCtDFwp9scMEHGpetV9woxH6lNMJfSYwcCTuGs6lDY0gKiWqW7pDgyJ
DuUZ6YJofKE6hV8/hSu2EdohEtEIiy56G/MyRNqVW9wDQpPTx9kf7KKJQehX0oZ3BoTEopILgcj+
k+Wl6YkoVLWmMi2yZFrsgAwitQIsn8SREeymsb0agC8IoaE4SogxflNTedHxcWPjQEcyAix9/+Gw
zH/jFvOJGJEBz+oJp0Tz1lQmWDExe8sVol5cDDRCp0z9lUnkFF9Xzo5fokhMzbVjnfOC7u5NpAXT
f1Nh+S6Bc3D5+YoXn9ksm8HqkfFzzkQdYg4D8zpYQ/7i5w49YQPTRjNYlxSnRW5ZWW2Oo9T+9SWj
wV8KMlKfGgOEXI0reFC/FEIHvY4s+kHbDPo4iIyrQZ3JJqiQPZzCb6IHc6NeCnpTdRvDG794ZiRJ
g6qnojD1gjCBOG7EEEqvX3PZZBzDnV5l/R1FJv/lqJe/gUgQUo6mRL3ogP6fqA8LpTvmF/ho4s/S
b4RXrUmtJsuIqhp88TY6Bjva41Xh0md7wHVTs7gYeEKMILRyrShm4l1w/dC8UcbUZTjR+U+nPRvI
//HKmlry57GQS9r1Vd6RFgQFLcIHIEvqTsr6I98yPWvM7cUVjEUIb7tSNVQ5GPAIBQKP3fh3sLUA
egtyOdNSpoJAH0dLWu9cbuC8VEYnVgyoOEf+nsY3aIyLBFSohmKJmJwCgvQk+moRldW/N3nlZcqM
O6Hmtr18XkJlHTpiXMRxm9RDzqaUQLVOWimHGSpwZlm5DuKYxEDw+60c5j3vrAgUGRWst4QL4e0T
He5+gJ0YdaB6Cjz6K6DKFTYxGqgFkqA1Ko3TseW9XKXUFWvQappDyTxUEXna2i/kuEljK4ZagolU
0LOkU9mLHKYmIlYWiwXQ4mOJeIzElAmwgRQetfQxeWhAs94Me9aifOHtsBwXdndmIvVDOY8tHVtV
NXNBq0KknYUheuyw+tLsIF9tOfQFPN0XETHN0wnoI7Hpy6jx2z9IJBF11yiJaryoSn75ffQeYeTr
xNNc6G8NidjIIzadiabNvB+dJAXqxP3hEtaMCipMjuNwS1Dn+wSkgoQ6bCAJOKEuGCUGg9fQXFii
yWJmqFatSI80JVzeolN0jfdDT2EURV7yGzJ/tTqwSMT6EjWh4hV5IcDFGd+o7geZprtbO/A/ZPXl
3zqCaTD5gdcQjIVNTVlL8lJtWhsICI/BPXqQEwLWUUJ26cV3H992L8r3lIrIRlDZYngxbUNWlj+J
+z3qr9M4XdudyQvWMU8gJSsf1CnjsOikVXClFaMm2EW9icwV8G8OBW9VjsBmdVuQD2EnKo4Frged
4ErK96bMStTeJ0MTjRVGMOhmED3JxgrgMMJ549k1E0SzBznbcya1ojIEDUQHpEdqlywWBszoP/aA
2F5bRfp5cYCcSuJ/h46uhBUumRZEoxdROK0sWQbNH/gJAJp8gz/UnBLaNP8o1rNSNFek60RTjb6E
ibYZwpCCrAeOXjYJF8CIlZ5QeOLKLr2AnQICV571/SbIA0gY5R8KhZFPfqo+6UgZOH/26JJIM+o+
BESh2F6FMeyQoWYlJQwipm0hHa/CTapM4GPVqApxyRXyo9Bsd6ZErLufLTkAwGvOwhLmplfmJ+wV
0yq1KKuG3zHyk5OrFhiBp3LwKMKQ98tjnXsMJEjo1SqR/WbrX10ZMvEnE7fa3F6uyZLTyHZp4AIJ
OerGeh3xi9XLdbHWyOJgQJ1mVPj16Kw5yNhVZLxQfBiUPPqhd9OCEBmKAC79F5AGLkA4/gxr/CYD
aDn/u+6Txhycglo/C/Q1sdxkvKKI8K95Ff4tEx/Wy4axGjMCbc5rakrOm9iafyHs77SQ50Xombv3
RHLvAlnnaIvsjNJXcJY/QBCR6hJ3v8EQM4RuSLJw1TqYaMizD0DOR/p9qLxi0tS+n6qfGbmo4Mtt
rtCvvB9Uz5zyXM1Gd5j6zDvbJyu0QxR67e29t5m/ew82Kk9JX64kFmogfDHvizV9f816Z5o1xw9G
QLwYCsDE3t4Tzjwza45tzIXwZxqRiELR3oW8r/FBCKIiM1P0q22WqaYpooArQdZG80rNt8gqclzV
CsqUE+u9JN+k1+4JIJ2rOknM24SKZR0jIljC7sV8TceewuzCKvWkE70DeTyPOjeDRBHTQIxhp7KH
6kdnSIpqUb28On7xkSvogJxpe2TZpENa4aect67AoltfToWKU+xkdCa0aUlmwF6iAwZxwlyFD6py
0v4SmYJD7FwaxEwHiMT7r+QK32I46CetqnNsw6hjp71swI1KK4RGgCy94m+baMoMSiTpewxg1a84
jFHRUJRLWsM5N4Pm2yBkK5vv5SohNbsUOAjNxsOba8ySIjSQKRAmtDKJl9UbjxWV0UpXAbkCSHoi
GfwrAl+01/lvUtxbqhUQ+MBoB9TiW5462OFkgDozzZWmygzdFyZKMFeCClneUaxAJQPeF3v4scrj
Feso7J0jZjYw8TlV+ubi+wv42rV3+NPnv/gdiXlu+s2Ax6a3esrsFAg/mD0cRhPdQbFKMrBE34hZ
EImpbT0OYy+vdQF/c0SKKHHHz6SGGvYzeSYSHc1zTIvWHGADzEn4FJYu7kze0arFgT0GmkdQyGJW
+9RvF+AUX53mUJEPX40QFYCgvngmHWez4bML/FdD2Dl448Q/HAi1aCpaQrrXenTXENJ4Fo3sy/f2
fUBpCt1uKtrEBSrB0iLYmQBE3nFFZVrKvh2gthK4rYmmChneDa4tHwk8RcHXcSAfVZqsw/g2VPtf
y1HnnzQNjpyHBpYQpXLvk96ArmVvNTdjq+gBPEEJ2QY+CIax0a1xahlM+yfXqa7pdrDpX3+hfrDe
D6b1Tr8KeMD35P7q0lXIxeplLZ13hQGCZnzMQrIarSJJs5TQ8VBGepEuiV+G7k5PncCU+dyGbd0K
erbx83RakXvBGxvzlQ+9hfwJENkujTbLOZn2ZAUU3iG5VTbbAX7D9gDfMo3aep1tNBbui51Vyh9t
Hg6wq4rfFtzzYAyvTq+OYXNZXXZ4NI0okAre5m+drOl0dNAj4/JRl0lr3hPiwK7E7OsVKUyHIg+A
iHuMHmUDGRh/MfsRmtLuX/KSDRPlR/yUG/3HXtU/vK3r2apbn0EtO9lbrO18R7dvdAuaVTRVNxBj
kT35+bhrtL3czmhGyl/2azVE52rRJymNV267W/WLCcBLiptzS1cA8DYp/jbajsi+Ue8H/UjAulfd
mbMgvWQegXvzwNdZzP5x/kqaaZmGO/ACVOoAcDp2jRKCln4BctCHWyODTcEip9Sd6jDpIK2iVtIv
cbaO6N5zK5Ru+4sTAyUIl1xU5oYK876y+uadXmomCGxZdWSE4K6PFthjO1kcIxZlgigGgWp/N6FY
cUEkF129ddT2kZwOG2DGINPU4UFtKvZ6QdzITibI8/dpckIyB/P7xCSkmMimgUg8I9WY4Xa3azXw
uyfUefwhkucEW3kuvgVxZYyy2PL4m1HY36kEaQggqUW70Ch6T2dPkMn4AsTx+ue2XeyiKzSzinF7
25XRFoofSdzg0oLz7ydn06em9yQ6cSq9Iq/6d7ou6XAwLhUzfWwxSikADBIU/T1n4MVAmzUdXLjq
JegLPbHOe0vHT8dgtTnZddhRDWIUagMTqV5hmns3cBVANEAd63iyi8Ldk7yaz0F1T4BXT3kCYSRM
+4DakM3cBjnPxSGvWDs7mNOMRXa8gVIihH9xew1yk5xRe6C6bAVXxiUdQDiLfYrPvDcukYhDL9E2
K6h+kYC1rIJkF1YxTBO1s1GRIA+6fg2A1GfOrD/iNgdv9e3blQXC3/eYotYoNOOoyTUiNMZGrWyK
BfRtc1Qa5EBIjcVNZnXeDaKMdtQZtrMX38YEZhoy9CYBrAxR5cTaVc0csTFEYTxonuqBwDOhQQAh
EpCIvhnwho3GodMTfCQFIMJdFMCv+0W7X8M70h3OMCrS8g5rO5+BDYLGQDsHVyiTNez52WOqTLXu
fubNwRPyFFPH2rSNa0JUxyB0E/IurS317nH3rWcPZ8WUNMJxgf7wbwZMB4qAvoDl+i3YyXtKyGzn
ZP1bJ3riaeAM0wBPaIe0JiIddXc9flDQliLzp/tgEFnZxgWgj7Dn2cpn4wac8TIaVYK3v4yiRvlg
VoeX7c6ZoTtiHEtV4lNimzFhLuC7wYF1rskHPZ4ffsFNQPFgzqzcGmLFs+5mQsFW3kkc3It/ABIm
B09QM2iYigMm66T8ye7bI+j/1Iree4B3x9+ZKI9s390KbfYNr14HjaC90lxPbk59detCKWbuVtxY
0w6oLPpaxa0zil45z8qoPgEoj1OEoMe7VVQEzR2zH+xiyXzdFdgxbe45Q0sgYlofb2c9oS6vjdmD
QXgc9g72E+En4NcGtruApFYBdORXCAt9Cnu0F80g76Ca+QNqWKOUDmuAluXJgvrmnTIotfpvYlHr
3rgiH/SktyOS6S4Tb4z+h7INCZYyuOhf+/sLnwdeiBmvj9rEhsNHX3Nr9oMGSJPSk9ZUqQ9ydHxi
MmcqjP/IZWT2a3YdX0idd1ey9kGHCWkNNM8/1Gvekum4dTsox2Je+W9QlgJxt1WiSY83fzM9BkKy
MumbxPUFiXLVPv29ukwK2ZA7NYMN1BBlI94u7fBBPkwTuTKUhVE4vx9gBGp7tWkd6hShyrNXo6j2
JLxeZyjIMfrB3i5eIP0ijoUY+0lBKIpkBy6WgGQ+F6Gn7+8XRUE5k2/KqMMf+7jNLrb2hXb2pzfz
dpOn5s8cN8Yreeys/uQE/XLfnRwQyYTYEZz9DwJbL2CSlqlJGjClLUwiSQI6Q2wRq9WpIN/dCHN2
b9HcUlIA0hipAitamHZHTAi01X6+YUX+meCh8ctD4btnFN4Ue5yzbSZoZk8KsbGeqEgPL23jkRcQ
1PcanfOVkEPh63Z2Z3+t5FIGwBZM/M/A8/Cg0s2Hd8vfCDm5lMJ21HS3IxVjrpSVpWiG9gi1kGQh
KJyPBF/0kevD7YbbrbHKkJ0NdGjwDKLtaijFP19IaWG+mMBneVo3OGgTVMr65x1sGDitUkJBKwhv
fXWgkzBdZ7HHtbVUoTx40I4W/ovX4z1x0jS644ig32t2QttfR68ZWjIQW/kLVZLIK9eDE/37gCji
ym3mHaItRdA0hguEenRruG3rwBB7p0aIDj2D+QBJad7RGGiMH3T0ixpt7+NS3OB7rbv52VHUVyas
oTEPqzGF1AWOJu0gyBqSqDAqPur2DCFe54Pm6DBX4++VbJJ0HXhoZi7R1QedU7fJuJO21SO4XUpu
WQjEPrwG1d47IdqSVuoR+ZOS8yTNHUPSYNYqLCoDkFxw4ZjePP5GOBQDxhgCx2xuMoPbjbgUfQn7
wYOCxogCddU/CHehUrMjd/cCg0ryMmBuWdqatMAB4MSCTzYjIVJoxNPoQtlR2ECh8qTKmqeh5O1z
yquEnVCH+pO701/5aPlJ2wpR9+kcpIfZW4BtWmjap5FA9mY0Zz66TF3AStK0gU8UzgzoYTJQoTGk
vReHJj8HGX8KIYU6rCLns5kqTkIeBEneMzkQNv47vTVnvpvRuhkP5hmhKAS9SF+qrD2+jZTX+cUm
vhg0splz5YS13Io5omczurgebfdm70WpCKUcbGWdqwdNwZJOWAN1xFYobhbn3OxDXGpam+XdKcYn
uxHVTmYHzK1lNiL0jc0aElUb6liX0SNqT85x9VtmOtm1TdDIJjvjt6AdbO/QYWo+UHevueX4ZKNe
0zLp8UZkkZLrpD5sRXW+0+fA+5CC4mv2IL/fw9zF3kzO1it4x5eLMbuZrew+b0Xn6W753CEhWCda
xZDadxocuZWwlfpruvUbbufiNFAP+60F5fnD7gw+ktSSPM5hvOnhL+ybRJR5aSwXUpFYmx1NIhTL
ETlsJI2V8QYKN/o0Gv4c+x+7E5jH/nPvIIPR+JiH5G11gk2vWeOZKluveQse9tu6TU4+AGEproMI
zCmV1+6uOqybeLK/m/9mRMASVImzWPzcUmwxcVykMnVEcVw7fEL6jnOy4voJQyBJjW7/kXRmS2oz
SxB+IiJAYr3VLhBiHbYbYmBAiE1iEdvT+0scPsf2P54BIXVXV2VlZaINxH4EQogMtxEsJ1IVJg3i
F+A8Er57kpqJSFYCuOUXe3OzN7mcXFDlNdKwlqIS6Dvu4PnguicLBinjGmxZSIPxfw0nDhzpfX9n
c14Q9yHBBW/OBTyB0Xt+9GThkA5VRhruicPjNilPOFN8zmCY1whFYpmBuC8bCTZy54mjMAICHp64
wGfv+MQ0s7xqMciIcqAmNVlAgAr779bR4BcStF0aUp0q3Q15WZCF0wFqxkVZKkzEk2cbUxdU1jHS
YE7mTqpbR8CA/f5bmWW/CFThosIBKeUWIHzvvb1MmgN138rEm9uk2KIGfuamlnqn3yu3FrwdwIBd
RDQescq/qKhqV/hKWyVWAgVkypUMTj8XH98fapMVRyib4tWBXwuXD2LlkwKmMeWnR1TP3i1WFfjf
2hf6zC9gmyuLENXBuEp5L/gVkHmIIN+j6+eBVRYMclhbB9S4KSmf1D80w+lsdFL3SYahMwRxavcc
tNw7s6OMB58t1WWk9tzRBDLFyao8iV4synpKmkMbsiIunL4FCYuL0+rWGaTR2FcLlRSsT77C4+hc
/hw4L1ouNfLXwapO4GrR1m5GuE/BYUJk1Bf3S8WUztg7cuLQp51kI5UavkHfhiw3xV+DfX0nklRQ
+IO5WPNvjulfInUDRHE4cuCB+KibCmFcp5FYG9xcbjAHIbQoOTBlKrTZyTsd/Pwu7oIKtRNfJ3H6
vjc6aKBgHI+Pr5pma3jiIrV3qxb9TruougQrqnYa2oitWjKGKhhYjxKIh+qSUEbxmWGxi6Dwo/PR
QDdUJnsfFD8uzs27eUy7OB8s9x58belJqBMxTD4DmQf/QoAnUObcS1I38pW7VXhouDfhSairPX3S
x33ZaVg4zzWN2ItzceZxtDdwMrIv4TGGXWJye65ujYY/8gphlT7PvBEu3dMqcUZqtL6D55QWI23G
XXfHrKD2g4Ok1dlnANgmljqwGey8Lcj/SIt2pwFnL7fvP9no6p++jVuNb49s2oMMqP68vRpD5yZ9
3SYzqTW/cC7oy2RheWa2TQJX8tdEB0AvZarj6x8HV//aNhirRV3Bpwt5C1pcFfrPdo2XzP09o9BH
V9eBl1pkeG+vYrf8LGwiXMOBw6eTx0kTCik4yyYFNmXqCZ3Kh6xR3f/LCwIhR9IDycd67wDn7oDe
qf4Ui87AS7wRS8GyEsnfVXMdr07m14J8jqQM0YaVfwE3NTv7nnHhyCuz77RXMATwwHzdBZUycReo
jyYM5DB4MaSLFQtwlv6Su4AlXQuoFw9+aMIow22ylw2WqLjW4nKYRsW61D3Bv942R6VFcnUafn1W
4e7tgjKT+1n0shs+M1Faa1ZlGIJQ1OJ6yUqU1kGYwQOlBuq3xN6d8MqgKhLq2CBkkx3hsEYjDw+0
sA9dgynCxFqp5ziGfmi2OaHd14A1RAI2wc6ld4POcePOFBBik27eOQepXxnWYpSMAWhop8c1TMpk
h8NdGXxkV8pwUURwpndwiBHkExWu1mNSVvmGOArqAGQYSZzk4kvVDm77wtuY6cBBq/cGrzrQoUgR
ooU8AtkNdMU3Fu9hw3lCCDjQ8GYwm8ROCoyylKY77Ey2wYAlWF6lHss2bMbJqDmEtRk+O1sxAiYM
H3UanGK1ZW/p5L97Z7rmAZKbKcOAksEW9guAH00jXCEWAfKuMLWmgAI7guYxKA33GCuqySS/1syH
WqMyT0lYdVMWKH6u0E1jYI66AHBxRcTAhZS/BdR+sKRApXwBqf8BPQE3O+9ATr6i2aL+xwlk/OhX
uztQcMTo9/alU3TYjTvr0GME3M83qKF3i84OkTk1lCt9tAL29rnqnKaVfgYJwc/Xzxz/qwf+Trvx
t49OC4pbLvX+Y3j4PaL3gjgQDB0MpF/g3+qN5+uC/glIRo1DMLijRX/cc9x9/soQ7Ggoqg8qDugq
k6X1JzjAhasElVVGFpi22RzTHE8Sfw/VC0q4/JXGWTdtt6aHAeEKTejVYVOfE7UthNK0+w5dgEbA
dAg2PtUc5e/Re4COeshp5R0YQQ8al+6HyW6wHyJtOXz3GpQS0t0y+obJmMe5A3DonKfAWfCnNXXl
YvKwXw3B3IbDC5ouKHE7tSHlLT6xYhwr8ssHk23bdKrj/Yq4/QOe6V+eNtLGa396hyafhW9v6hbR
09lPkB2BC3O2lqNqL588PXlvmgMEkU8gajnvm3TrfYBKNNHodw80qptwYl/aUEi554mmz5l04kEn
QelMJmf06w7A+kxH4s1poGycGJpUnh8ny159ragogdqHW1qQKt7d5CGzjRcDncQojxp2+vGT8BBV
e/vJ1QWloAVsrckQrUc7IZ1l/BE9qg284/7FWT/7RP+Uo6pPmmul0WfAN5cm/dLPsVNHaGViwC5e
5wRyn4PGCKc6qnjZngSnc44NxKf46ZSHQsAksKnYpEuo4WnGj5gG4qZnAEXWuNIpEo4mSY0XREYN
ZLzsqS4abLiAzGfbPwgi/GKecV20yfjzb2x+2ZeIOxzH+07ZqbiodhDME5Qrfg3n5T9D0/Dt9sWL
D3+Vph3/ukfkLj6IKhiQijJMI6zfmK0wius90WV5Wm58t9tTl49+tOhv9mAyZY64a5T6iDI8NDD9
ss8WOGg6Lrxa99FOwyVMqlnjbZOQF6aNQhy/owZ8e3u7+ADw4RseHKsE5R53yTaNXpy/3sflj9hG
ZNy3hzx2mPQbjm+GdhhwgGfLhIA6JGPW/Dd7SACnE0BsNPfsCJIVYSAUOg8oSMwO6LbfEX1m9IUi
WeWINXfbZzfOwCNou/aeiN5UZ+gTRe4cVjknhldCJJKEHkLr8NSlcaC6onB8ZpKHm2WJLj5zo9Ym
SsKPT2FIj4ghmfkcobw5gxXT6dv76G7UVavkAYjxNaio0sqJ7oXwbqS4yQ2o68ERoJ8xrhYSp8Yq
7sanrhRFN0DIQ51oY+YxWVsQTaKhz81Q/7hHDx8XatBjMAEOK97+4vi8bbRWeepDSWkyyoacsOKp
SLEr+kJqSd3DlXzQ1UvSNOF4z8EL+r847ui+MhhkggXLamsB55p6WN0jXAb9oTY4sYX0br3uS2Tg
YR+5I0u4adz2fjarsgVVlyL4Rxjge7m5c3xtxWporFR9a5p2tfoKPSokN6i9VeRAMIakq3noZih0
BnXzIU9WJ61eSH+KKaMIxyPv9WiqAHFZGjeBIay5jDr0L2Bg+XnTcrJpGtO4OToQK8gq0cgiiHDr
O0i9bRQaWUO0anq9FX8H3CYIru+wPn0L39EuMyHAKQiTDRk9IuNjBTAERUsZi5vNcGpFlj1i/Iks
9DVs/BARzoGc2QpPaCYqO1p+CUTcB5ubjAdFQ21zEBvnmlh5UO0TUUCRXBBQSSkkhOgQuInERWMu
rE99Wr1pI+CRcTHJAHFfQqAAL/2ZUT5QQHCycZPgT+ouiYpJ00SHLD4IZKmbRpnnxHPZYGnnXAP9
i6wDqDUINMSSF0/7Sq+LwRimBEj9Mb8hV0dw8jF61WnCqQSFYaGRGmZ78K7SLMeMROn73GYzZQhC
MsRHUMG5DyfYVzLeQjlmrRjhuCxS8nFYupzgwFyqJJoghCkcYYAFum8KnjePLUeQkmrWb4yyEPNl
o684NLwum3nlAG0xCWt9XOvlmm3EvUsMG7VrvvzkvrhGdxlQdUc0V/AGaJs0S+S6cEZwX/Gg3xfo
UQ/7m5q7hxyBV+byDD7EgM1QDUOeev9KceMfO3QJ2bq47TFlmIAjE2zY/bSnOdN0y4k0Q54P/xvq
NmpkoDJdUlwKvln1kJ+jz1nGYgQwR7UCj0dm7iXboz8B4sR78rAA65uTnHVmtJkmYCwIvkFbNJsa
CD29T/rbHABReUty215IUU9OV6VeblgNOvsWMJIYc0W7waBJv+Q1YFqaIeojYl0prQExGyQesjm+
+McqEzKnTXde+kFwkNGeOXlM1yCIBEmxI2u2v0pfUsgibdFBgZMqYYc/1OqwPwdagHsSXRA5svGs
pA9StDXf07QhcSZAfDNmFwaCJGQbrW6JJPxlv11MqoRftntKf36l3A1XJhzfH/3VzReK0EBhFqRX
v7JFAWGHclu7NvDwO25XcFaHFXFZ0L33xYo6lxiuEh1gxY1VaUY4gPhbm36mVR74BcnL2LTjp/Nw
G9L/Yisi/0aRYtqlN62S9pJQ75kc8Yzv5mbvTjPF8opJNpjRfkpgpjuHD73nJtyr4/g1FqXgA/FC
M/7PA0l9PcG4e8eQXIgftb0mAvTBhTXNiCpsZTomnIRD5knDuM1C/ilGWb/oU7xZl/mTZ9X9cPZB
d9yShNDzggeDmMLboaXJgnxAbVPFk9inl7X6sgsJuiywTvPZ3YNVNOysBQibVvzZ4G9Ajo8aDoIf
s3MfwLa2rjec5Ng216fJkSfgNP7ePKMaPbniK3xzYnq75Klfx4OWJNepCdkULKFES0VmpZOJ0+mC
FXGLtixEEhEqJ5Qozt6q1WlOHgQcFI9b8ctEFbPwdyPKEepb787icIqfqruf3fuHU7uY1BL/ELeO
TN7TV/QKTCFIpasu5QkNORopqP37NNQaYFtHVCPdN9+pRfP26z8y2JMkO/pDIUxRqaA8WZjoonBQ
lH1AL0qabvqduM3ihscskOqBHgwTyiLmmZrMKI9vJXi/1GH0CwGzztQ+ilBspysKJrC4PPPt7ce1
taognH2YJkhj/fmsMFyCHiPnCW1O6MgwpRFUYdqFruMhWOEgP9Xpu9GxvVZbY0rGuMRT47jarfb0
DCHah+8//mjurAjjFGq9zXrDQcyxA7IPsHMEnTyzbvesp8foCF2kSgcSpU0ONAh1RBnSkw1H4c6z
hhETH8jwgmc0neOqZVeGcAcYTZ5zxpS65iCyUpaiji7sQ1OyZeaR5NFSAk/Rcd3k5NutzkFfge5A
JQYk4xgbyHJB2kmxSCMW0ftnIAZ1OjkQoIBat7CgqdlNr+LG5JRzxeP/7PDch3F+puYn3dM4nCgD
GjSQnN8CZhcMMHFRhUPSr2K2mpPGH2JEA6KdARXCG1WlOvOY0n0xwtdffxV3PDgyjF4ymg6ESaOV
8SdOHh4Ec1s4HZhA6z1r6E+5HMTI3HnEgakBRzxSiNokRI2BBvjqOnjZklPGLXkf2hRIbpIp9nrq
Ke17YwqFzTc50PZaFHU8nzVPLYryV/mBwVa4tiVwhvdkAXu41wBmuBIJzFk2SZF7emC79N7mURoD
Oq5RkHISrNuotN3HHuUY8bIlQyetJ3HehfIgwIjU3wjvAx8VKOQQs1Vyt7JpFrxhm0DxFgyaodFW
6yPH6J06paDOuCdKUsOLvKD7jRDZRe/Qg3Y+yOWgQIzH6neYYfx7N61Pc5MFe4Xtvwt/Ito3rscl
7DlFFkcFuk+bXiG9QUO3EVYQ24awjuMm86StcYXgyL/iUIUkyh8+ZxCuoLUEAqTeHF2EiZAGsBnW
SM8rNpMAn6qz/9lvjpuCybAalmIoMl29UgDZG875nvuZj0szgxAt8jYj6mB+5Jnkblp6qy9hlCe7
5DgUl/P9ZdCDOcAR1wZ/EgnoqeNNep/diNjs+ARcgeIXnrsIps+GY7Sf2++QPUeNmNILnpn0iTPm
ERck0P/HJvR7g4XzSZlOYzWJvvXk0anYftuQHOnIULJ3ywvAADRX9RW7FaCKhF46U11EANiX4OeM
5b39dIoi4hhrPyJlsUWaDENPE1+9KlPBgNTImP6qz6PYInWpT/hfBv1C5grABM1UJ3q9bbTL7foA
39rBu21i3yw/0fP6Pi8hp9wkZpd44loRO/xRWxiSShL05eEB7nvcG8gIBRTeY4gAGlFrxjFIQtw+
Mb/1Ab9XTqdeSoKIL9ZPWMdAYqJgdk/dEtgmJUhI2CL1VIYOBhxTpALvqv40+kJHGxg9paRlVWra
uvMaNiOmY8fHjhozh7DZe7inUCFPef/NIa9aRnlns0PohMI71EzxWhlvi/9zOnbrvRRrq5yn1j1E
6HHXo2y2I+P7Mv08ma/BqCcBa+m7B28PhDGSecsLg0YVqkgwOhkKtBjYxyW/4eeTXXxz7BEDORXm
oA4G/Z9TKEOVU2T0Gt1y7zaj1sZinjLR9D9MM7+GZvc1hPr0SzdpubM+A5kPX6m8ZUN8Du50RaEZ
aTYJy6wAW3pfqOa7fwMSxvmm9K0/lGbQGVF8FtANyggWnVKg1futWOP5Gl2EaSRUOyEnpyHM6Bzp
X5C2wbjl5kGrGnNh2utCvMUDJRkHlcfnKVwTmvWC4OHaL2RC2i2CRaFx0ITUuzNlxgkw5DJWJy4Z
ouuDwU5WNq90nepVxLRJf5r9B6PumvMy5vCgki7Ga1O802PhMCW3/LSOYBhICOGr5pNrXKcko6o3
KZEw3gLj+cGvI9bfdKEpNiSa54IbwPQiPk/BkEqQc0kdg/8eXheHoTngS/w6nVOfTMtDRBNV0OsQ
6e/gbl+HL/9u/9Cb85tY/UjBE+TLz7xze/TqMlZpMYArUMKwyFM1UqNc1fx+W4od8t2Woqh06Ssg
AciLoBjfLrUNLzacOxB1rFZfxU+jG82PF+1Qwfrn4DYXfIXnyFzLPadOpxPP44AESUtCZa/Mnhbw
tbnXam7BxYGpBsMBkEz3MPkZUkmS5tOZDMc6mFVyq++MTnHhUnQKsVP5CDVMWPfSU4W3RMsMffwQ
PIk2f9UCQdO90vPGfvqP4hko638s1DNO3RIHGbvR5dzNt1WqQo5x8CqNi/nz2O1/aKTKQl3tZhzO
1rRaj+Dvh1A4PM1e3hHyBXQEuifUuLzPGow5DX00TZR9ICXBAqJsFP3h0EZoijjsqA5XoiHkZMgS
g/vWVJJD27LPv6LoBIMLEpb4pWRv1CMG5GODVp/shcSJV4Q/wLYiv/oaXxLvOcMVoERZh57ensE2
QwwO0cGmXU04Z3TwaFZKYz81Ko1dtxrLfEi538uTKN7/F3sRKvUWqigfxPgvZ7zF2SH66RmKMFtD
v9S7O8BXE5ChzyeAQJtP24WdQlZFAqtqWov5C5h0KVS+rwaJkuRCb0cO+j0wMosah+SDB6snzNSH
JDPx3bAGqZeOzl2mtmiSaCDsGSSI2qb6PzNa/8eYpOg9UfaiY+bjFLG8LQApdGXZF7zoPalg9J8c
i+A5hwHD5t3/O14fBttZZh3VOMTMkl/ksuJpqwYXFvOfzEziiv0YJtW5AzWO3u8Yogo/8nZXH7E9
vm70aoK0+KK4sfCcviQUfz3U3RFMINqTWETFQNY4lPbkXhoBUU3P5UPa55TjkamiTFcm41BSjdeY
0LJ9HotDIqMNtZArTsO7j9VNbbYF6OhG6sMrnxXedsIN+o3YQNwIcu8dV5mC0i9ISmzBL91BRDlN
qQgiWH2Y/0EQh4m+Cifmyb35JgRi/ZdwI34R70RnZPvyCuPNmBuJEhZnHOSb1grP+/RlFT97tDBW
ipuk6S400+ntwgJQiBWAiN0S4XGjUVQRrFkqIB6Hjf4mw2SKyYBL6cwuriyF9WnE3ysuvCtPidZt
FzrpI+eysOTRLhpL4gO8m2XG6vuyKTTOKhiXWZ7B/QDn/Ax+X5niTcR7Fd+yF0Y1ZK1GYJB2QhfE
fVmDqStz+gB2mZyGcNF3D1Z7mSYqdJISuipF940T3Gnx4QIzDhnMUEay+8GEEPqzMH9h9BuQpqVX
deqASpgdAwi+MEy7c+RNsY4OyrgzJv7FMbt0jNn/EiD6Rr0AF01uk5bqEEUN4ZwV+zVRqq/THjw2
hHPdoZMVLTmaz24D8C2oE+znT8ctqLtP4dwE9y28O9Ph16AabhSbhPdQA9AVZ2hXS5/zMSiDyS5e
0MxpicPQgYcmh+cQWjZclQ+pxZ2EQodkPdyceL54bx/sTPPil6654nkmhGp9bl3yUPweBOWwFqbL
zv3iYiGacZ7XuvUooUFINb7HHbKI7pM350mZdLziGh5pBRUD51dbR754KYgaLp3y3qljW+CeNnCz
P2RRGQgpXPkP03A1BuU4Cy7x8+Pf2c3BJ2JD0Pbcj06LnXf6obmPBNxPmYR2dCIWy00SzFf4L9fL
0XLHQPJFMIya48+w3Cc+/4BUrUQIpmG/Sz0gQXyCkIADJC7PMRGfH75D2DsPztf0wIURI76rW+cG
p8Gjs+xffsSYXJ1Z+rXpxS6jf8vIWBI8XZzgGHm3TI5WeostzkdOJsWBwRsiyeIEY+3L6oPJYTc3
j79smDYdZAud0+Yi2cjVc1iJRJ8QKghgmDDC1SKZ1JpnE3caRFdgcCAQVlDSZhCDllKHzZAMmGhJ
EzvrXlN0JU5d7gnZSgxWxtOCtLdK8RNPOKqYLuxUylaxgD7AbJoK6yoKkw27dLU5W/fTa1Dvk9UK
9hXsM9xEd3qqbgRSS+z6Ir9+2IwENWua/KsyNcrWNVdA+4uo5iOGoIE8KnZZh8Km86H69ZvhZd/R
XTWQKxAciWIMnHnuFhbCzvltZ/znxeFgZ/D/AFWRtW3tsmCXO7BKAT64GBqZd+vGBJ9UGRDOuw3q
vzqRzvOP0tc3u6jstRZXt2KTtMLDokJdBhUfBwPWqJxrbnzYwGQYcg5KO64BA8zJDQEJ4WWyVJki
mdcoFP+4UFGp+Vf8bknRDtDexG0/l+yU21vfs4mIRYsm7VI+KFmDJLJeVr7ab6sY6KBkt9k85zT/
eFMafQwaQO3EOEIqJuD1cJPZ/kjP+3Ta2ksIiFVCwnp+HsI5+b6SdDLr4OKwtnuytxJnpMJO/gTI
3mQvm+UCFK30E7z1YBd75w3wt7hzCLLxYcBgyrrjTl26b7JROnvOZk9y7EMvA09x7yvSaJaW+sRy
QQR8x4IXoLy/MfAt5X4qzTr4nxWLTle6YoKLrFpDG+HnRi4jr6lXh7u27LemGpPhbGR4zaqPr8EZ
f8k+XZdl1PghJwL+e58pco60qNw9pA3S2E9bbQBCFx3JTlJ1yn9kkMTppf1oWAX4HG8k2sgdOlqL
cADD+GXvJqYWSRXKmlYNS47/Yo/ZtzmXe7D6u9UyuuvqjTCbmYtbZvXpANA7nCGmp2/92FVwDAgS
vLnZffAp5XH7yjEPvlNiL/BMIpL3liPC1REvJkwaIJ+xxDjEtvDeiH9x4exJhG8OjBSPNmViPQu8
UwovDY11afEtksLr7z6W85Lpv9fHbbmweIv33w4N773LtQEMrPTJKy4zFtmDacyGm0Qfn3bG2SrR
N316z1lVF1B5Ouk47T85h8LWAC4Mvb6nl1IDUsH7h7A2aC0YUwEMY1Ci9AMn+MS8z92+rGvVDuVg
7eIZPeiBV6tYVwt+tDFg/URnyJLrgvGtGW2z+ro1OIS3gsPgyfhLN4MISeIA2Wxw5efQyX67t3WJ
9sPiiA/PTxKl0Y7EmHbtyb1fLbqLpa5Ij/XRFXoM5zs6DYimoMOQMQ1JelOz6hXnaUxKVU9/xxcA
MnvWpyfJI3oB5KFnfHJeoMgA80yc4UWbuGYVXrtLQ+egk+VEknfxzJf7qDvcR8ZxXoD3L3fHMPnF
Kf28/9TllTrH2fo5IdHwm/RdCDV0EEtI1D3caBiulIVpokIZL9tFaQvykjb04Ix5hF9uVpNTmCzr
D0DxCSe15bBwaosPo5BcmHWZ7SZHnCmga3abBXYu7Ytpv02b3gg+tKadQBwCKoTiarBIqjOoLRjS
kF/Elfah1H40qajgkr0LmxucTypv6wbsa2DSxQP+bLNbE4+vG5rHkT5GA53/3XA3vBiA7cnc8Grt
W/SYNMkTyBY+bg3ikKUuPxOE9jOM67NLWPLT+TO69B/gbXVrNzz08UiJkqq9nDXaWMJE5/j6sY3M
+t0HL7eyNTyUXpz7pMrM9gwa5nKWx3UvATR2GtslviSZU9ZA96nPBoKtdAe3p0VkODg0PHu7Tuto
NVmRUYVu9hlnkvgzyfr4SdRZapabjT9uHYuOuoelLCL+id3s5MPj2SkhsAKCOKXZ3yc+P70bygRH
a/dL1/r4qz3GUoeWF57p7lFgUfF6n206PoTc/rcHxyecPp3s2yWeNro3/orBl1/vYeLs1fm5O9SG
4+TmJBGvkFKJsjhedmnBur3NWNUsNP76/I9UsIaL9edts4Vus+ao8IjiI76pdOpA02XvpOwUq9Kw
P7G5aLXcI+tzRJzswB6i+3K27xRPDMT4H6r8FgKwe5u5r7yTMJoH01exqkaEN+Myx009YtBsXnf4
+QbT2jvOHRqze4t0Oe/QRSQWtOhxPimqa0f3gZWMtQQNcaq9am8HTyJ5EHtKP1OMxkC/q73GIimo
Qfe/Lfbgssf6HZW6Ks7FUWTtIVuzpS2eRD6u0vuSa4L0+a92bcDvW6xOQlZsbcC2LM9OkEtA0L4r
mCCwizPDSrjnF7ZfmE9YqxltjS7fAw+YFbvs8RNNK3qc2V8vTBtAsyvGoL7GhcXrW97FRlaUEtqN
LlFpH+Z53X5Sn/LSiMMfful0Imp9xiuSoXuXvgR9A8npyuCq2i6t33b6+3LuUfZ7+C145HGV50St
sAdXRIR0qNyoR40prydjKD8fZj9lQcYQuAw5Vd5ppPEc5UDJtwmNhhOIRouQZpXWkMj8BlLkTV9j
PyqjZTuQeHRUsTOjuJ4Y7btaPVjeDnLagiqVZXYLO9TDZIv+W07jpD4ow+GfFdtjdJqc1CtE5sOp
6OJh3n+/aFUh/dGjQw5mIv4q2Gp2hQO2xE2oTDhMw8caPZZFbYexAS2b/d7Bzadrhrmw2j0mEtWh
2a/GmCJ1627drcwvUzDkZPXXQHCm1s/3rlmP9vbj6VeHdVk94DhA3xCYt04Ci5rDxLmiWr+PgLuh
meOBMDB7qrqq5INEOdDhetdE/B/INZ3syfNqtCCrXamaNAd4E6Pmoc+dAzGICrT8wdF3UPZBb2dM
pJ+jGt5q4rrJ9+y2RQFjRrvPuW1RNcFLq5E4aROLCRjDyKa8ZbDmFFvhz+UBTanos354e9y7UH9E
bQ2ByC4lIbsRxADZKQxLb67JI/6DLEZbTRw5GRaYmJaiTraWdQGPAmE+uROAww1nDeCRE9aUhNPT
7wGmtNZDzq+HUxqBm0hl4Iqnc2NdbTdm70k6/GAgxLuLOz7eWNOzZWCH4cmkDnhzGr04VyCj0xW3
d8Qm5myijEmbwsmp2kyiU9NargnTWdRaTMGAVivWD4EKPNkYqLUiw2jZX0CMYbSWIYujz1PRMkM8
BNIhMrlc1zHc8xoWyBDDd1eUEi5UtiVp6dPfGCDZR7cQtUGo1p/oFV1uyPffRH4GR9GIEx+ZAl6l
OIYCNBjh3dlPCl72AVCNahQOHdSa7+GTYwgOZ4rncl+jJjcXpzrqfIid9oqDscN0JcUq6ee8AggC
kb1i0KipQg6cHGJmnRnB4OnUpKC4OrVX6gmchgxFe5W1+ueCfG7ULMh0uuoL6MmiAgZq8UZ0zN/1
a7NT3Gzn/WP/HmEXut71XwYv6aVDTSIzC8hFab8t/fr2zdifaPW0p0R0EOgvWKzVEwX0HOr9XvwI
1tHqCVTY0Fw9/CNB+HzbDKfS/gGplPGuvwQuE1W9Nmutc8bxP6BShiOfu0qhSVCe2eH3QE7//euV
M3FQ39n8+fIqy/Yd8oV9mOxDc33bpkervHQ/d+YSNShJI/QafWaEGnFDadBTt7MIqXUH+2toDEok
43xpfa7ZLyj3HEblTtnHA+ZtNwor3zvXmv2A8P90Xuty7i9pw1FF34ZLxl4bTnr2j1T1cBWZSL10
L6X+Cz1J8o6nc2ja51fHOAGJMAK0bF/qHaxV/KvURJBQMG1zndTwAbNfLQJl9Uq8bOXdTwPxCF54
Rkg12qJR1o8owGL8pQ3LZzjC27WaN05Ldwcj0SodvGY3O/n0i3E27HZoqthN7VHKd85phNwR/AVX
GEIjpf6j7lyU8JYRUg/2OjpxQTGoNgNgtGP39hFy3s0eDRpP2mayXGG8YpXChMVUDFcmDJnwNxLa
V4UXHjp/rYBrezbjEvvCSa8e1M5kYqB+M3msn/IRZNR28KhE95bV+ZjupDbKts19kG3ZM5eZMXjT
5SbC7E37XnWz3yUBnQ6+1CZ6T3m+SaFRbeO1Mb4jx3G0/aeyuqzpzw3uWzg9/j4Q6hP5XpsWSHbb
UqwYD2G0PMmxjr/QbBiSiakrAEvpjy8RoRwKI4YTjzczjTXQ2cb4EmQB4YroXPbr3evMRAkhtZCY
BFojg6i2rOfsNWghQYh3V9+iV3x3Rw0f8qHfHSO/SxWOaQiskahm/UmV6Q4p891mQqyMaJX0w96+
tp9UdhmVgsJKdVf/I7eKL1/aPU9Hihg0XNCpS0vh+sl67NJMetjTeu+xvc32t+idMnW4vqO5Mtpv
r67RU3rf7LkYCkqX9cKWgklLa+/dJqKaPfEdUAucocbtsdTP8jaA85PQLBdSn81u3rO/XtM8sdOt
8XIvrc4HGJoiAW0RFjot4SwEkRqBAaNJDyHGQDhYkDQkqGRy29Y5pZmztVATeXlmBMTZw9R0NtOw
HJqrfCOqLLMHoDAECU7t3odoghr0xUGkmzoPngkozVjNF2KhT4+720VerRQmdDuFJJuc2nWsTjRk
zMblsxGLl7jBfCgrgTQ/gH5UvEF+A1vCbZXa8zQDhqF7A9pPP2cM1aC2KoHhQRFgiifp0gMJ0FQ7
g/gKOmUu9Tpt9j/TJWQ1hgSHoI63VD7yCHmg/Xzv1ZmuYqYG10ueIFPyOyenfqdhQ41WgynBOi8o
9CYlYNpto2euNa6TDE+/y0/IQCvZSqv33IpqYRBrdo5ZSMsR+RciGBlX/rDMtUFZ17ISejJ0U5to
rTZ6eYRL6Nu+zxIIhlcr2VYuQYWgNDud3GVDbpiIM50mSZwpPrRGF6LCVqnObM/XFQn3BJDLVXmO
VGf0NEh0TjAMKj2sPe/0Fa74EtsG/Xp9WawmbUVWL/PHHO0HUo8Gp6hd4EJ0n7cisBeAf9rdOXo7
+ewzr/RpfZOnFJYR73x64Xalj5Tfn2k1fxrRZ447LppTZas1/kP0zc5WLWcZq2GwjKnhcNQc/UhA
jil1VpgaIeQTHfIn4ohHgdvG2jzvlsLc3o72+L3l1gjWD0ZhDIJpN0mYurOtdn5GRqc5zP2di5Pe
mR9o9X+wX4PPbgQ764fb3N5nthzT3RZMGmwuAY0ADEDj+mrHkNFVwTf4bLzy0sZgWMwuaVSiUPdz
bB96y7gWtuTcOrl0zj6TnJUQeyrv+oOVWRtns1MvdXI/HdUDGrbhNaZWdOOa/YPlnaImtCSnNA+2
gydKeOefM9c/qdPsbtqDwWjwnlYxC8QgTp0VNtphemMTgILiusmVZivs9do53sUYgr6tT93ON9X4
D0ZD59AjVOdYrOU2zoOL6+YN6QKhvKV93fCTeffJfdFAw3Z0pWu8LVa7DJ+7Vv/QtEooNO6r1m7x
17QRQwAJ6eQ/R3QMRJVApJo7pedSsAwusiRdulIqNMNBk1HxksgUdimaQIC//l/ib/vMMAfrfQaN
AJ5LSsi7BJ2/pBdk0313sPfrQy0/mWPaW4z/olZg9mv9Iujs6O4MxX8YFHppIzYWHYajfzP07v9T
nDGwAhpAjmvAHUD3b8JQ/UzWZ5M/XKM7ChZUFmi7BZD7Rh0i3pOXE6flj3u+7XCduEspoMEooafF
qoRsgdBfgLaZMahwSWKujAaV8NTRMcBnsOzfp8eJCORponwNCpSDljMv4kHYZrNR7z7Upxw+3N0w
b//CMTdmBjKTx65pcprm+E41onS13Q10G68ewyhY2CfwztCBhGoh1gn/InNCttirz2iwyKQZmfWk
FGERN31i3PchIe/gM+i/cxd3wDbn1a2zXzwDlgin1YwtUwezrLBe77Tdu++g3XbbP/9XQgtaZI2Z
K2lZ0qwjFladosNZ3kt7b96eoWKfNd7OvCW7lJaagYjiZ32fNUYvdu+dVNc/PkOWLVgfA1pi00lF
sMkUJqGHAiyqLkn4T5PmJ3jWmPX49hM/yNq9vDIVQH3piu9xnbEkzF55kND77cEVerLBSDjsypMn
UqHSiZcxgoh0RmtOi9qoxtjJJcCBE0mNlsNaPA6UiDAqhtlkE0JcwI6+TZcuHJ5+QvICXYd2ZfR3
WF1IYdgx3CxFlmJFUk/rxvtrOC0aSu7yR9r35QUb6K+A5gNxiD1DwbB3MPtc3TSIqVnrwX6jKEAo
cxtzlgY7ol8nNc+ibCp3VxmglsaQiFa4ICfWiUGM0PyGk9Ifyymt+VjYDff+B/NdV/dN/nN1vCYv
ncbfX4tuKQJgNFiJwd0WPrRQmmIJkxpYbZ4ZHPUZQRu9YvNn13mH98FyenLOi9NoRySgskzsxqbZ
OQa1yWdBZwOC59aOo1/ZcuYwrHYkkuI+7bslJ2fU9MIYOdtqqCgrURF9qqW71ThzCpuJkOrndvvt
XcKyw9x0iVDXfVAZHSwiEbF3J/FCbOHb8087aqN64pbCd4e2sGegsUoeTNDd8qkDwggL82ovO6Iy
EOhQRBkCmVoZkRA+Hxd68o5B1TsznlGhkmOkmg2aOkYHO0GG7RJ7+1wNJn/E8gC1YJyPS84e5QYW
IlnUHqxCHqPNYYrK6w7/VFrRvSfxBfdmP2WXpKM3qjSs2w2DSt/rMpznjk7dqfel+nIg3G2Qwv6W
KUB73g4GVVwT/tO4KVk8OfyoCBcvyey12KPkLRcq6IvbGBVU4OERFbgWqsoIkf0u6Qnt0Lx4jGlP
+oy30hyC5eLlO1KaJgcp1FWgW/Ylgyz06kZMdLUzFIX3NKu/PBq+sc0Ik39Rg5XWno8I+YOuL/IU
dAbpsDCRS/WoVhpynh9kcurMIMF0RyuI2dUY1gv6E8s+fQi6MjTsDquaaV0mNJUeqKHS9/grfi6b
K725+EDsjKF5bfdrEwxpbxt0MavEbWcJBugfx3kIqY88K76BdMLyuoLpNGYSSLhHl7PbAkuNW+uX
nPQoqFCNLNzL5EETGHmEYguTdEuyxAtIn/wcfmYAO/CIKZkr3/KwQceeavGSiEh6/JOFfN2/xBdk
Q9JgyRoZXvvc1X8knVeT2loQhH8RVSBAiFflDEKI9EIRliyCCJL49f4G11772muWIJ0zZ6anu2eE
YHwCExzHFxi3t5E4CzSty7ZlFt4jboMBkDfm9NL3LjIOuIpk27iYwdqbCGTUhBhWI8DOIbbWK2kB
Cpmu0f+BJTlvhHySgsHifYuq786cHvJccGexAcXsnNIUKxLyzGtIJgXflsAig8qpb9IH9r1k+dDh
JFcRySrb1/gO2V3Ocff2y+Tpo1OHngCtQByLu3AHcNyxXpuXfQjbewpJ4JANPhP0bOl486LCmMMe
i7Z/yq1fH6Mmp+sIh/Auk2szFT5Th2LqZiofV5uzuNhI6Iy/wnKKhIgknUhsTB6ImA92a51nssZ6
a2RTi9viQFk+bWDITF8f3nmZ9fGPO81wbAdyWHT8PrDC4kLlD1+ClSyUkwvUOvEIpfgBB2hs3itQ
Bwjgoz6nd45PJOhIH3wGLiiMExd24ZllaeGzaeI5pBiv8fWOuRqqbkgPZLA+jRgSqeWaxnP4jVRq
mtF5/l0VscokYdrcqv5daVj1BDI2Hcwcqe3XenhveOvtXZ7LKHO/g4S3aZ9AzkHYjWpBoIBLfzYe
MNrQcdj5oLMm3XnCHTzaEhBd0jzOxRpF7z3qe32Tv6gjhSx4gxi/f+cmQuK2tFgIooTJLYmSRyZ0
ZDYrx5Bz2BvLE8FR/KJJVhokU5+/m91xxSxaszWXLlGYjxtOy9Ag6cK2O3qiBmtunjMg77QbgTh5
+vwlwznQaKD/7cLPa8dAxMIm4EP751CDtYwnhCHtm9PuNrvD5GEpFm5voV92lfEkBAvaS1/phbGL
V2nGffX0tA3B0Txuv1a51I0clnJtZsCZet8vRtnBhXLGbOsXTg6M2DYBicynJzYYV6ux09wCuVnT
LD16DGHrKxPlr04P6q1rhBJXhliE2XddIWl06YzAFrjx1/BszN+h+NlA06IbtqLFQgzw99vabCRz
AAuzso5DUcdrenkwm4rZftpa33kpzgFP6HfQKj0yVUmGmwHAwhS/4i4H4s3aCk1YFZlGb55y0pwM
zoM9ZN1l3POe3I0rAZvRxJEYQEvucvk72pzvLCs5TWVWqBp/5w9mwsqGW64KswfugwkDuRRor3Nc
n0iuce/OU7kWWSpzVBl9VpI2W42x5GL4PRMDZMdy3okX+N6+/iEEh+fB4UXho6d7G/tZKBumpE1S
H/GMmuFmWNJXlq+ARR4g9rEecRVXWTWSfbCkrHfQPVFcLOOLU52IGQVzh5VoW7JIOVgTXo222J3D
r8V0+jbi+dW0Ehrb+OiULJ/KOK0aSct4xbXHu5dp6OSLpGIcwvRl4eKUCOsPzKTvzsmetlCaMaUy
Zwsp08Tr7DwpQi0BiAcj7g2OE8E52iRVUJ45neVjExJxzTAxSoUWLYVZk3HXeL2TjpIbHfTsroO1
0nfiPPbbsLs/TlPesqwFkXRd3Q3NXCGwWlmLThg8pF+rGFSCRd6nVVfQh+YhD/NWQi1tj77A1i7k
fZ9WIQCC2c6+jGKeMjZ806MUogftvwcVPa9u21cUlhtNueYpUzdgLtYBv4VR3++EGhkCP0LKTSKD
ll9xMQ5g9Ptjffkk7fkybniydJiEzhcBlDUPl5aGqjSuJHd/CRfEaCUoU7fopzxldl+1dzVHgea+
Q95Zt6bJ1/WP446OPOtExsLogSZOC9A6+ctbqED+m1W94DdM53Gw16gyG+YjbQb7lDHgV0chjUeF
FEhixKX9BRCyH1YH0w+sNpz1RngLum3zFjzWPbM1b5jsgm9knFyBsMuZtBZlBDtmffbHwXyG3Cqt
9XrKi0zvi1ZG5cf8+ReZvIzwRt3dY12RQMEp/UaKezNZ0ERIDg4+wpmoygqtolaknI0PBTim9jK2
PCNo8ha5lNxdokRSpxoNIWaRd/9akbCGiiirDyinun+fKMWHgcexTiSnTGpAG1IZc3c3shfuCXu+
5Ar9B+E1IopiN5jyrtmS2C6DMqWrG2guqzqswzdp594gktpdVldJd6RN/n/BJZ9ynJ3CHikiJnfr
KjuSrE04sPOVSsuTK0FtYLipfAw2JJ0i98h4Ce58xJ+AG/a25KQNkvuSqQay7IWHKUxGJADk3X1X
bFeamDiJ/4Rw8Fn1pKQNfOr73pt3wWhxfrFVvBaFgGSiMlqAAoyJ932TifT4MIs8p4deDOIgK1zn
6vBNyrzRISLfp67A9J8gSwpL/OBGZag4EJUkPY96htcQ3VmDzbZPRTXRZQq67EQCCGl816ydrikq
NOEhCtKJxMcRhL0PCCL8Q5HzSAvofwe9wZYW42pBdWqDBkUQ9PiWDECRkpNfVPlSaIl/FQ4ztpS7
IlRiBjaJGx0EooIARBJBpFbum5ybcuUk8T5x5S7GPZPPcWPeQsSXI7WhRi70IA96E1SFN0ql+wga
YRe7R7Ma5LwhWlto5HrpJQRldMC2eLx07ARCIrvigstlEC8toVwKhA88yxbhzUxYDIEAJqRRngzw
bg1qfg4bxjZv/YUi4mMT1FzRTmFJQOeB7sePudjFgVB49vAFoV0JAfVns0K6s8Z5tWSklDQljvE+
xv7Q65EqSlfyC+QoL/8GkQNOZyL5y1atmgh5I4AL3hCt8WKnuyntB7pDM2YKiDpDbkEXDZZ8ySQ/
mb6AwFHAywJjaGy9aQVBSsJhUwjUouS740t8HyqY1gq/fs1bxANGKKpP1L374B2f3e9PvCXD3UWl
UeCeQPWaNKjlLw7lsdR6LKHdx/lGFfZUK6T6QAH94T2r1801tddzoLmVcxuw8eNW9HE61I6P+dU/
46Ki2VlF9F3nJ1sNtOCVNSFrt4yTf3WewZeg53FbSHyBM7yH2/WeQQ5CdaHGMrIlzDjdbwYv/O8J
IEXWMBMCwG53+aMmhCLMuc0MDtnMNfjae8pEjvTk3KYHGGNTVhKKnOXo/Rv7zQ7gld4c53QhunOu
tUgz+8NDJP4xb2Ck97TPBuLYiYCBsi92XgQACXQEeb0/0ez3WCERwTCG2u/kd8DNiqzgIqbKlBVL
XAD4umf3xZXtKQJ/bCyte5Rj/BuIV9jVV134FOSjJ/6vTXnS3RviR2Wdl7ByXrsN9qX02i872vM0
BWCImOdxzznE2KiE2M/499XHOg9bfm0q9iVebopJsSoeUBHMPRRUTjoNugbXiVcXyE8aKkcbNGzX
1P1YdzAxACxi3DvDUHYH65OBwGA9yE8SLoqHbviQnFZ4ynseZXAmbAOVdGyJ54L1ws5PBBVWxxvR
ThBnPVJQ6gixesTgFsocJDbnT+QACkYqG2gezIg0dobVcGrY+sRfDAslf/tP2IEKguBMrAsLXGvw
bhBjiMKSFA9LhSn0fsyPTPT4NaQQKj3S3CEmD2IltorxTZiHPBF/8YHOjsZmSmL5xUbsyvRrJ3Ri
33AZfrYcnRIUDnor6XDIot6nY8MgUowY4s3HxzcAMqO/oWnDRxk2h08IoSqV9NfpweV0cB3A+KjE
NgZ+rg4dBJsaHBsr9DRC/tqjFk7m8epsr7KUFO3t7Yc5LeK+w8d6IB+QxKppQ9tdchVZGqMTexNI
wkeOncWtvwKsyJVz7gPociGLkGNQQJYX5xQGcItWxE5j6cs4GcXNTUDnRHGBITiJliPiI9AQtxhk
9wBscgFjIRcAMia0MwCFcX+cIbuHxpQZrEspXc7o5ZrBccAKkGiIZeD2gkVLP5RxM4JIM2nCT5Ul
SSlbcvTm2GPyx7YRShR+tQCwBWnmBJnLCwiShSYP0Ildu07T1NgeIC5sOWLp5vDPfUBSvmrBZLGv
OYTNRIuUhMScMZK1AbgoT3Ijs15a6AAE8lGxaecjsf9OOsmDZOF7M9EssNvkPG15sD7iG8fBEn67
29tKhn5xFJSnINl4aBFD/p8jXBNMl/oe5jl0GsHs+SW57TL+nehy6JJ/SolNT16z+qRFZ/Nsn4lR
ku2wg1h1FZNp63CFi4X6w48g0JGE3VKZ5VMjVbhkjeHRBNyWdIsKEE0hZ5M6IpiNBYt3Ge8WJIQV
T/25OArix8txYcZSTtyBTyq/OXozQi50uyQnRXps6pPW3myPL5XT7MHFmFEBK12bMSOceA3VUxG+
XY3HtHcyW8RIHzdncVBaMqmV7ZD5QIvmpDAnCSe9R/rOTSUocv8piAgEmlUNa0dljnlz0XQabolM
Tq4pkskLGD4JkUC67eHdIVKoI/nLuQU2r4JrPjlvD6S6bpm85r3wwYlfcMq3t3eKYStfN+Pj+jWH
peJONIGGH/BUlnEJngmMSqw9p3Qi4Ni5CtisA4BK6AZ3+1go5AlEWO/EAGdvSSNzE49AWitt4ziU
WEYMAyJEa00TF4z4bbgThZOOJIGeFbOSC5v3Te57HpSkr1SQ0Z3fpR5knV48STjIwZzdz3qJQ4AK
3LpWenNN4s/X1epO8rli1hhFh594qfv5sA0BYtI0315Mvizp3MWYgPzXhri/n7nZPtMz5nu3be+h
y8YPkf3Uk85EVI1wmkDXliBVmBii6uAk9w/ewcs79uxmdXBBg9VkTFqeuOtszU58mwKrkh/CszGO
kKCjC2LWmkaqvR+c/kjbh42wA/O7ZLc2yGXUTI3A2/bsKcF5uxyBz6n0jXgWq82EI7niicAP4Nes
Mv31x2o5mz36UiwRVnHacOhUcf1IW7cSGQoqD7ncqOPnTazNEACOIcJ+4JThGYQVBPgthLsX8z7z
MUSwS/yFHfuh/2MLv3/6CDFdpS1K7xmFsI4eTUG9QNkKfEP6LfGw72CgU626OxWiGcT2wL/cEKjr
dXqT3ODFbf8sen8NMIzk/TT9fH4A6bOML2c/C8dVsInj+DAShjfnPRmxhHkwNbigzSWfiTmllBhc
AIgBrYF0YBBCeQ+MEXFi0KssZ7EY+eBXxmC6S3p9yGRzcJ53WCosikyQ/qc/oQXaSbSLyUhaeF+H
MWbmGxW/KRwfUV3BNZMVBaVHhEoC2ag29at9UnW/bakktxBbLaPvP7aVc9Apj4gugzpIHmtyDr3n
VVeDwkZGgZ3oa4IXDJ9Bm+wH1J6q4gRMvQeX6mIixz22+/Pe8DFthNjPp2p0nCgLloBHuGtAJ3mQ
4X5tZvClBZk2UV/SJo7sysInp0sow/MDgokVr/b8URb7hUArIQvIgQmPIhJjg5IW/TeoEIjiYAGb
e6uvAWmY9EB+rDFnIpd+Tuv1eaBM6/VlbxySAmIo0MFfc3pKOsHr7+Uo63P6pESv6PwdfMWVDOke
3WtqGppMhMvl6PCnEoPeIN4iaF4ymgYaAW0cuELAnhd4ew9ABIXYJKwvAGDYX7Wf75oInlj7LHf/
DicqAjznv9vV+c6qzXmS59D0TjLl6kTeIyJxLZCKGhipgxSl7Zfhi2ObLv6kmuRDbXOUwbSNCAop
LnSl3fLnb0we2zidtBKYzNB6b+FSmbTg3zZQWKqB+ns+Idz2iLrL6QeTQPl1STpuFfGp86tOj3R9
RZ8OTZOGnlP87VkfcjEkQ1Sk0ZqxENYFHoNN4mI5Bbx5Bm//Er5smeEBtSLo48OXVJyYKzh3+KFX
s+XivVOczkJdqBEMI1DywRN6AB4Q5dltDCDMURW0jeYOt/eV8JyuHpoxlusyas2kT6ZB65P6oz/A
KBfWYifqRN9B6Z93+wlPCE2Tltxz18BniHE2T3+ZlckXEfVxtawhEwlFkzPljnya4E8Ah9s+ePb0
yeQIT3YnfVdcpYRM1QbiBcKBcUmwlloJfTdsTqkr5W5+7BlvvLspdzNG88xgYjF52TpBnB6rfmd3
ixfjh+HhBsz4IhPA0YjT3PaNp9fdvSYKT09G/bSbqB8ZlEVapwIGzWHm0YP/wswrdvtxCc4GnwK+
6zyOqexNw5Qxq4zvkeawrO6rYdyTLLboqFIjX3w/Jp+OM9dIEIbnU2zZzZ2PmkH3V/ht7V67A1kx
6q4Q7owDqAMBN8WcU01bTqhAHP6Q0ScKTN+nLZx+nLthxJAvQvc+e/txvTlMPsihGrvzvIof8290
saBF82n2udGcAf8MmTkJ5hZfYjz9BOWFdEvmPWhz3g3UgZYeFR32Px8R8u4R1mGN+V8ZXtyDexu/
vbdXp5/RcwCDIb6O8uHF7QOF9PwDRZjgMEfkq06xUNfakdF6ZIVCjSBFtMnKXOkxStEuX2wucGvc
Y2P505MjbsWOk3JbiS8zQTD6Y2YfMAQh6w2p2d5ruvbrx3T5tgWqoOY6RGKn8FzzCkTagqyWkKsF
GKENqE7mWYdqA10Njg2cqfAudlRbTKlKXDeRiJSbaUq9shyRdUocX/b4H+/OcGkvu8l2+x3eguZI
tf43tXnLmF9zrEvxyLgEABLusHHeXWfttBpMGnR6b+6kA1a553CsBiAF8yYlNPeZQEnGuWXBWxy5
PVOavQ/g13QH+rLGx+cC6tUBZxU0WXp/BV516YFjieber7EOIjFhBJPMQ69MKDf15NmHZimDbmdk
Rl1zmwhCQzY2YekBkERdZqDDMig5U3BAmGmsj5VAJ82JQuX+ozGJvTCcg0lbD7YYQuKXLTYdBcJd
6eVQvo+vJuxRqvQIK3tR2w4a8/eOWUwyF7mfwvWjuyRZigh7FX/GCSGEKTm7+qmgB1C0InMWSRct
WuONfSSBYdrR+NHDlOo0KymELPEREstteGcyB0s2DtTghdhwQB4ethAzuWTeLglsJ1bi1/xNxMhr
Or8y3Aoay0VoOQ+3CS9LSk1MKPwPqB7dDqeIPrQ6SDcSiATzeWUgFxH5iEfrd3N1w+lc05EJQPqH
8l5R0CHBO0Inw+3V4Z/mUttilR2Hnc1315nJzu3/cejaV9qYJDfF4sNdN5VQCqfDiGosmR9GxzFO
Vk8cjKh1LQC+1+4hIoHapjYa1rY66IL8CuA83WxIo+ePMI6bY4GJ6e6+nAeqFhtFhr2flWlvkn2j
m/kalWy+9upFuigYKtIBH08Xt5X5q3x4Hi6Rm0Dz4V+/tFao6NvOcya9mSMQMeXj7NlHkX4vTZlW
utRjsbSL0XwMV6tYQD/Dn2O9oFDpl+Edyo9IeD5WzAeI+f/cahHAoCBrDihyA3C8Qni0dKdcQEuk
Gv5pdHBXmZhRveALrwraWKCwdRhLbIPF0TT5Xtv6bcSGJ6hhE8dcmuFSffHdm+kCCUjhtnNfmbK+
ZlL0sDEssQoDse/6ljbADG/6MLFznE5RBCJvZ8KvWPXhesYH4l+smKsiN+xjrVa5qU6lZ8Z2iu57
KqQTBW/Bk558SlxmVlK9wiXpep047zgt0vrtFX4B20lQN7Az4csevNqphq0h9D+sQ2BbMytTodUo
c9HI+Tj0U/gjcdAe1L4AbRQ4XiOshXgr3C/qNLhYgzPYuZjH7PkwLX+5uZKlnmgw0MVq4lMoFG9s
eqZiW6bpK4YDT1g88bzFijyMtAG5LauaBUOutrrrfoL8te/UtgAG/BytL0uK+oZJmIHFBZwEocx+
OcDbRneyItRVf80ATMiSIuc8rM1LvLqRXYv9QMfbhHFJhvJGtna3cugsXE8TthC8NAKc1y5Nzg/B
TkJEGaa1+4yaIS2xv3fa/xPkqWWtyu3FIr5T0oMj/CmulFEQyQZ3R+F13Uwx+fSgcBEzlKfiC6GY
BmhNAfgfHKwLg27pgd4R5x/oES2Y8ogAcvEZ3exU0OcmjphdJ47hU5B045GMAgvcoQkrhmNlb0tQ
FoaKMLuWnCA3i7sJEJsExKkFIwEIVCEu/R+bGab6BD4XPbIWtxnm2jctiTkQD1U4EjeIvUwRoFiP
TDjvDaTrg4g6bDLpmgF0fjDqnowIB6NuFqQvH9uEVIK/UUQbnjCHIiFgEiJjRjvMeZwx3BGLStHX
S8xlbCGFgSuPZvLYCItEbJMwli1CZq+cDb4hNgYo8smmNJ8xjGb6e2ZbB2X1KAZe8OFZmHTO/No/
SuX+9vdQlgA80crLpQgAj5dIXcTET5zhF3BQTTNIXZOXhYGPT1JUG9QbYnUEB7Ri9hVvJ0giE61M
6ZMkwasfPcRzWSt00ifg58ExLnPziH/8TCYNClD8vxZXicpHCMCA6kLok90LOWvQnZdBSb0tRayc
fYAQGABBOzl4nFb2I3lRLBs9jiJL3JbFZgBWBZf1y5sIIoghNmPVGA7Wh9QPOI1dkM98mgc4M/IA
bsoCCREoeAMn5OsQUgaAMnMthn0eVwjlDqzm7fZMUHoqMpYnp/tI2hIdqkBHiw9/MA0vf7xJCvLO
FO88JjeBKWM1ByAoe45qkr4S2g6TU7pOyrN/30h7QUoeoCHJ6g4WI4LTLIsR0hFSC93zmNaKZSXD
7RB0CwUau1igwKfwmQ3AR9LLjFPoaz096SfFKIl9DO6EkNRB/Q1/BKehCRv9djC/XMnwrFl3GFwZ
dJg7PXH6e11cEjWdhMbHu8eik7b7ZZ+cLmSK3eTrx4dV1+n6b/MQT7/MpxZAFYK+1V2dBKn8MhRp
R9fzFAjsINbY0LEM8tLCSYlN34hCkE5kzKHoZ03Xl3ouNzNpfp3wKNMtk5nVFHyw/e3Y+DhPAjc4
AO8kp4Jv8anoGk6vsDrhcZDlgIPhKyIB9/53wvCKgMtbtwyZrSwV3sWXUvkEKyvJAY2AEMnDXOMV
uZYRsnZgwSVQGLKGJ9z9dCd9KiGCnqGOuYbEQ+anyi0xXcBZ3d0919BAL+SFB7Iwegk3Ei1Zq5AV
q8EJHpyVIF5A2LrF9CFsMxZZ8aFRcHgOKmgsPUKC5Eisf6GTiCsKmI4ZXc0F+2hpsaLEQps1yQKd
vWwkbcQOHKWkuiCFGQxknlZtRCQ5V9wh2Sx+YJKZJQFJlrRUEGPwwwiXHdUnwYrI3+SvbVPzz674
YoxGMl4VPQ70dvom8FhwQreR4DO2JCL7E7M1dDSDNUrTVTF+jGTqBCym2o8+iExx85eZTPcZVasG
baoF4cs97K0edyoPlOiC70t0omtJ14b9zanoymPMNsMbUM/k+v5tlwkaEpC/5tXv0pAuIDY6x3UF
xkW/sOTaPcAx12JEhnRzr5eS0faRX7PXyWnt2i2il/NiYQN+Eq9TGdwXzg0jpaFIsZwg/TayEEuH
cChL4Yxx2INDi85FDvzEAWwuGPBKss7M9gzwdXRxYpaTkGOTt0uJDr1rKyUnZzCF/Z4+NRHo8icO
ZoIvysiJml5X7ffdWQX3R0b7EX4J4ybNzhRfxJu+tjHNw6USUwRxy0FfQtlGGGcMlPTVMMDp/+9/
6dpCSbRspvHzbX2S7Nj3kPGAhbgb0gXs0pPE7J8fPWK7as4m5PldbzuJzDu2YtSc8HsVy2YBTTSk
c9DPkbjh++gy0XZXJvizcP9JwyEARzP0ThB/Tzpk6hLBzVCN21v+wPoFM/3OwY7D7rY71p5IZ/Tv
XW+O+C3nDowDaMZvP6C+Wlrkydj+jxtNuw1h50tIBOZrvF1l1Bk1QqanfazJ82TwrMTLTvx064Ot
Ku4DOLCpQ+yoTtaPx/psWbSViaCwFZ0+L0RiWIWthnsDZAovNEayVPpasAU4upUn9UsRKcEdD+rj
VRBVNrfVdJm0XqdlCqgx1YI9bfng7R0gHZVojakzXzUC7G/SgRQ48hZ9btVxAa8QX6dNSHQ9e427
USEOhtRPu4Y8j/hJzg10vieXIZYSjPeAlkurBjQC+RJa5HNQREQeALcri5DxwRBDTKME6bcKX0pZ
1b6RneDtRx9AmDDSC+aTGquMRh9AHS4CYPlHiPcdnjDduVWpt2nn0y5s0kEefwkXVzYco7v4Pmjy
lT4dfvr08RivQL0pgHN7y2N/XOkS9uHv4W3uaY23IgQtYfyWQWN4g/MP94P+4pVmSwN+AVAWEqqH
cEbpNGqjvS1AHToN6QVM5Q23Ig6ntPs2P5V+6YffM+J1OvZWkTXXxd+HTOJsFRWX/0X4b+xK75M8
uFbk1HS8XnqLKqwBM7kMhM0DXn8FNxSG2AmFAG0RCndwO94AOO5Vp99DqsyNtPln+04Sp04Lh1aP
DLCQQRbZBaoupSvd0/vfeXDy+Ujum7T2Zkj+d1icheK6IAmeSsKfp3u6HjCLqkioUk1XWdeBFLsn
hAKifeAucjJ3VYA1fpLZRy+HQqv1p62lXyIkkE9UgrcogL2b1+gLpcPvrd5bWBXURj6NX85uXh8W
Lv2UPfoj5OvvcY+6CAH62wtV+wzZ64uDRz4WjzpEKZJZX6mJTqObp2JPiCtZd3cbt3a4Ysybtrbp
O5V18zobrA1Oq9w7ABwznElA6twDKcFCn7M7bDCso8cgFXxDO1bRMyvYLfan5Qiziqnq9OPkJp9p
7oAhks/XJk07AJeus0yrnHlilFlUnZkCI6T0JGO/jxS7WPWdw+gZAg69MbqHoYecn8ltqqlCmi1c
hE8agqqpsEkeHvAV9OfSfIa0DKkwkW+IrbvqcuOCdJdwZj4sDIa1EYvgZDBMe6mnblt3gdupkeL4
EAttDEEA7erk4PRMuStICnYBaZj0/7EFRnohwV5ZC+GGZlaKqSUthN/9Zd7JJ/k4BV2xW7rLB5ck
TX0LH3sMSGm0QcuWpP5su/TXcYkPAMiwPP8YTlhMSjOLc1PYk1waoQKeB7yJCeHxR2+XtB/4xiF/
gJ10k9XBW4tPLiwUAcYZZ44Jx83DwYgKUHKMA/JwpGe89I9zxqKQmqJmXebUSBSMNEpb1PTCqPqQ
X154XP3EX18xO6RIMbMNDMpYQCY+DKFoAaGIqwQaa5L9UFIaOY1wAg5d2S7V8NfCsvgKDCczXM5e
5XfEZwOcWucBQJhjKaWsmKLmquOBgvyO1SUrQwpeqLLUiAR2OyVFa0EkOo0kvfxSCMvvAOvvoawK
4Re9pDZysTOjhqaDyy4oGeVFKMi+WeWwiPYzgApoBOHNfAw1yOrFSLotFcsMKSFuBgJJd6kkp6XZ
nGGpYM73xhxs+uypfcDrkgdzxwTM/0RsPecVcX4nb+XXtQTzbySydwTafKRPNuTlTKcSLjsXt3cD
ZHs5EDawdODDeRDI5DIGrH4CnrQ1qdwienUkcJ34EXAGahZjg4UKI6wUDEjBkJ9QoN/WMmH0BhqZ
p9VwwaHA0I1i00AJcFzTGoFes1kizgXrZR51+RuC8rXFB/nDFHVK8QpxVw8LtE6sxs+gJqkgV0hy
aUPuLhlVpdQpXfPX0GBAQpNw7ONdReNfECDDl2Ut/T/KGkLoxSLlQKVjcvbLsPB8NQE0EOkLgCWe
n0QqWicPC/0l7erJl/Y03JsIAYanxDQ9KVRoZL/d9lzNyVbheBGtZA3RDmaJCPGSHjIvx87y3W1X
sHC3PSj4vbCX2D7RBy19LFUtMS2FKuX39NNYqiimdjOSWyv46zlWUS6i5R5/PjDEl04btaHDQDOG
msqDhNIjv69JWxeqc1cotmBeUXeKcLtHLSq09I6xkHFcefye/B8/3heXJkTlTEeXqd9dfCsAZ6Qr
uXfFgpGEqozWa9FLMzo1XlOz4Vx6gb402AcKptIyJ5waCdezJ2mvTLKsYQuJEv3oktkiJaAIFjr9
OdZIk3Ds4VcL1bVote+A2GTQIntfRg0xdhaj5x63PY+PyMPFdlmGpAt6+Zi07CVTfBATXtEf1hD8
4UGhYOQFGYgmBWjvgAIcytSuCZxoi2NL25SB1lW49AcEWGhWcJsUoVbx+iHibrj8CCstCFcfSm1g
TjJ+eZMV88plfDtXhJ/vIClXfCTi3tJpcZUrRrP/xi1iZkFVzj/yQ4yWHh/ju4evOsMD6SrDE/vP
uhIyHHWscWP0588e/e0sEN4z4eA9WVAuM6f7d5HEUADfQIthdBV1i+a0kfhzqWSMEjNGL54YG1wh
zMoewv8CG4kfhwtml4++YCbGswhQJ/R5ZqKYrGmD0U6cvw3lZ5dBtYFmTW6VeGeKs1jf+mDWNEYl
L1X7ZVzvEK6tRPIui+HJkoEJJjdP6qjTGEG9ENdUqvYnJoWMmFvgnYven9Vo39A0YMnHR9H8H9Zy
l3G1HR9NLYsJ7zbReV/s/osFVWYtNAY9VlPX7eO6dzA6Wc99Y0Inz83FafCHdU9G2OnVmNF1FtoA
Lj+KiQn0Qlri0WkMPDepd3gwrL4YMzSNN3EYaX7N9D5GwOFtzAwoVqok/zJjffzf3pVhRHx0zWyP
XkxQy+HwwEDiPDVkSkCX88V8JDJp7smb6nG71JWA3G37NP8CAVj7gPn0+FyKagHLwvZeBlRULK3W
tGJKSG+v35k4IL6OrTXoBo+88g4YTqEhGGckVSDmijeD+cZYlpLP8TTYx5sM1E1u2cmUWkU2SMG1
vo8bb+ODUZrXm6HuR0BScZDJIuGzTqg4gsHi7TycMdpGjMqPFoj+x6arv4Bs0Kb0PYnbCKuRgUe1
hWMBjYOvjXbGovXZcdqgXtxj2mq99EF65lyF73jEwZm2ME2AGj7jd8CQYDHcFOlRhxDY7TkK+Ix1
Yl6X+cJc3C6pyrQ+shL8A5gV+sCVfVCPlivsmtGbMh3xejWKk/7dVsPXHHy1TRV0C4h6hEEydGP5
x9gCtGYniIYmBSxOI0Ru+apHn3mHC+udp02Mig2IDkxhdCpcL0Ehps+erqKKQvsrPJ7jujk6deAU
dVGvPaiMqK9udIJzOgmNUBmJJE4edws+J6szOkQIfsdv/bhG4sf06R5M0CH8zjVVAcyk7EkfqzVH
ckcp2Aif2CXw7xXzSGNtpMaPtVQT258mV6izoMKo6mgFUSdy+NAbEg4+UjsIhvJ83/kT/Iqa7TEF
NjshSMevRA5EESMtHQkt7V/wVvyrtx+JIwVbR/Cwu/dcScCWGNsFWOAwgDtEjHxOWrBSiJ0f7gAt
WNxMJGxyTWj6Kk6bkaQpYm0qWi3qpTRrSVvpi8MCIWTN4N0u0Y5Qz15CBbdrTAHswpYL34BK+mZi
O1Agomh4wyU/Agb/33f8gbx4yeb3lageTcRW5xqK9/d9RodsroGgc3YryUzMccS+Q3pHdxi1BQiI
ChlVWrr7UXSMj5itdBwmknDKWsCzV+aWPKwH4I4s2QMt5dagCSBwDQUUWC5OXmvw2jCFYPDYnTx8
E/dxjq8G8Y4RnBPcNJLKDhAxcbe55MBRdJzlL0LsPXmKL81xKe1BEpzmiIG2EHTbfBb0ViQVtAc+
oepjFjCpE9YghF8uHPphjv6DJyCRMsLU1TuEjaD0G/Tzo3eXHKDgYgk1WFaJ0H/ffnvQa+n9PYgA
Xha/T/im0rUgTQFjU+1L1mG055Bsgh6/YOCVwTIWSKQxNKk8cW/PQF9/+kQahWRTuxQeXfJfW/y/
N0ptJ88iunSSj+1OPG8vdMrg/fCtI1k9XCVBNJvBj7Yl2VD7lxGxBqiOhRSH+h3aOc8iLB/RAICu
0d6gKsDQiIwJiuoCAOfkf4RK+6RkZIYsKoKahFa1U+G10mSSeuZE+vQyVsJgkZQY0YJ1HOdeSJ+M
g1qmhu1eFgP8xlLnwIY0gRp3Kn2V44SbIGxhVkAXYQgwz/bm9rEloqnMRzKEEA4Hfix8Jtlev4La
oNZB+ZnbtO8tyq2ccuFF/VEYtYftAKXVUs9iqe/0+UkHxYbSwlWgzEbQL3kr+XykIGEoTVLvJr5i
LVo2MfxDYbvC2CXdlgLkTrIm2aES0Hnku1QjTKfDRlvdxIKD7LZsBUSz9lA1wYJ92hfCf0t2fgaX
wqz5YnDaACgZxHbShs5TU4G84IwOm+Zl1N8tZ3T3ZpUFGeoKdtwD5s29tsNsnFmPaaFCUIBjgKhg
lEODDq5JZ1qcpZf4+mPujnGeC91TcZn40PNXWfbeVqgQ4ruqr7LngFIZCAJV6TFtgI1nlH4NlFLk
Zty/jtuZIsU1oNugGaN0AwMQ6ucbIQA5u7hBSScZOvgH9jduTR4wVo8kksywRciibSFhhWBHEo4J
fhsU/uA0cbk6kQSD3RFLPXX0n67UHsrrP9dw9NCB94cnxd6nfaAtvESHfY4/u1GSQJe4uGTgO3wP
NyH6qoPDEU4GH0NqLYb8Uia3HHy3+/Aqz9h0XlGeUYpz5FPekfk5OuUynJyw5Utx2Nwwvg0HjPvv
ScJe9CLN18OReNfiJCxGphjb450vMnpuioOZ5ksfqd6R6fN/Ihxi/BdH1ajgQMdXU4zch3/THmL7
ri9K+4/IoHgQNrgmTd+lzRNUkJyxzEw+HD1RFbzWR4wY/IM9+hvSDhxO/3Ijj1rkBIP74FHpDNpJ
mftHa9b4rhEhMeC2B2b8jhhmm2DLyGyms0+6dLUfTns6Lga3RW8tiUaDC7kWy+Ozr2pWnXXXOPA2
1uNHhKFxbjFS0X3C4CbRyBfPqFJQb+YYWueL+u8FhEaySn+GcTatANYkd5J0o6l35nh+em+KumkD
e5LeiHmzkJBx1cSwZ9SLH9wmg6vRHNRb1F9w3R3xw+yvlC1T0Z/zpd2LphsMYhwYS/ZIt6YZVWSK
9pqRJN0EfONYy1QAXCLrjZpqcERMRnryOwRtGBv2+yZyRMvS0l5yoe0hJuvw26eQZ0Sp04hEkr1i
9AnNdvb+XHow4by5uRBjVB7Q2u23JXDiZRLOrd92pd/KWEGMI/16cy/sa62zCvCie1MKW/kM1z7c
8QTv4bW6WCeCxcyY/hnVkFcBedQBbwAZZG3yUi/uOaTzed8JQzRwTMUC2qB7k2ppP2rRO8dTU8yc
wYYuetzfiUq0RCE8fI8BSCRinG3iZSu6WufZKThAezJTynwi0q+1nqa/UEU4M2JW/H4Lb3aIZBKS
7pOIcZtXDOKEm3OAt9OEm4BMvUNvv4/bfmMnzv0+fWSIkLZfRIeEctymei8cY7XzH/NXDIIrPEq8
FIJDcHDlT7eUOtpRA4luogrMVvP5CiFZjA0pGMDqOOw5bQMyOtGNDlIh2sqVwh2YNaDDnUZNGzXs
rDKmFgzBmo43l26BTdWIoTpPKosuRUbYXUBw0gbaoIMhikAPrahtAWXQQYZj8RFt7T1mfMB5zDZA
rzEZspfC4TQPN3uPOVDmtJg0OTQAWC5Q7/+xdF5LamtLGH4iqgARxK1yFgqA4IYiDDkJgQhPv7/G
+/iUtz2eASGt0Kv/pHKPSbaAS2+3vDdhEfbXw0bQBTAzJ9MAF9P8nM9j/nrMzWAlD88aJPg+cs7k
cic2OoEWa+xElg8ydQA1eo7wHUYQHWwBAI9Tb3SffbLRg11ijkWvHfFv3Mo/EA2QFb0dSLcZ2jF5
4Oxviv20RJJg2k03uJs4sv5ECL0VuJ4nvSo6Q9LmNgOv5+OfPX65I7juuHaKV1wAuyQisxFmRvTA
MN28eOxlI6QYjgM7PKOjRpurdM3I+WWe9uEDFQeX7gQANp73FAIfH2IrlEmVKcxihG5thEpG8+jg
en2WRDE3tUYdrtp7Dnu+ghyAItzs/3U52bEbelwjZAT6b0Lfp9cl3Crph12zGn+ZM0xIxXxmOx/K
xR2RMmJPEfud84VCw/8RRdO3SS8LVpkWsRaTAzHuixJEPlwXJcDqkNI5Mxoc4ZKaGcjN+mgTnmDw
YlfkrTaH8dv7JizqCKEi+p7GID0SuWZLbgdwDgd3rJyvkocg1sn4RK6aU1x4Wcj/JASbryEZYQkf
9vVUNebucKBvbcyJU6jHQ7QnGsIPovcGcGcAyn/YBNKQNwNneoW/SRoGc5HPSfdIKpmWKQtXG2SJ
SdOhG2dnxN1xVKF3qjuq5VEpQK1FH9IzHVgQmSoyihsMFOGZ0wnLcAehYKOk4CygDKXyeDoQjO9w
9zKUMzBuXMcjeXrG/mwk1JXiJbIWzn+DtpHhbCgV2Ya3Y2FB3qiAt2MR9x8n6zUUATrunblRU/JA
bLHp7dchz5kOOkBclakMZ4FtxT5jp52ojtE2Xg2mO5OPbujHPSp4yBqnh9UBo70YPbiBF+MJE5W6
Phfd9hfNzT16jzv8ZEd0Q0x8KZTOa6hbeQVfGKOM/I75LZ1N7FRoLrJYspCrSrp1X9aLNukDQ922
fWO5boQiv+kUWA+N+wRBUREdUokbCSZKUlENMhbE4Luh/50xzHdTJUIoFKnrHm4S+EtPpK8p6hlM
qIfod2Qp+7c2ou8CsLp5qtVEutAhzqS0HsnVanUNuMUHTFn4mPZdDZ7QjwbD57IPgRiXjpaYuQiR
EVot94geLgjFY6ROsjuN1zlfpMCOEbyIMFP6g9Ip/3EKI5p7RtZzQJqS/arjAHezJlBP0ljGuBIc
C9DdHIGH5U2jRkxK8xqOTQmrsmdVeR0d8DMztlMk6gfn6apWJJP/5bZrDSvcegF1/hl0WQFXhOPh
BswjaweLRRXsh/KxP8F8deppStvbMafmK7g7sKhYZxo26lW2wDKAeSYmvmeYYFTaP0vhMlhcKIt3
zsFp8bCQ9cOyMtkb4WY70kOXp4rbrrTN6wSUl7HuNOHpDoy1j0ITVaTG+f9m+IMM0It+24xugl5F
VaRYePSZywZfA3c0u5ZizJ6LfbobimqxlzwMozcDth4TFteetdyrHJqu+NmRFqAnKLypAxnoUkQK
w5ZfY/zIzBBeirxTi4wwqI27tWgi+hyXxeGhb9D1GV8YgtGejiNHP3vrNJnmQXeFLZpQhulcwKw5
Mn0knYoKBoLLWDhgX5panQ3B3/GHDtUMUo7ZWXQxOTMkPYDei7mcQUf5dUQF2RddJGUPhI5POP9D
ghpVXqMGib3Bd0jbaekDsaKBmvTFJei87LoNqxnRNka9q6bEgEk7uC8nPkmTct/TkgMzhhkUzg9S
uR7WJz1SDtEtMHzQkKf2zZS8xGuAvWbzkegqPgIGDTApF5gGiKMtnwWcGhDyhWC+TZ+wXLQhFaAl
IXOvrXev9BlnAzoB0slEeyq+jviIUvfjKflowZKo+Xnon8LM9Lu8491qreml4CFbOkfUI7gOCaCE
aYFTXY0eqefLOxSaG55ebYjZECYeGn/A8qnBp6a118HBSARfvauBW1a/9b/r0ZVqn6l01U9/mzWm
XajfMQu24H8vD6V2GXEiOB1NsORtBqtv2hieRnjjnNAwvrR7j2mHw1hz8qktJqC3Q+ZzCz9LOR00
9NdkN3t0tCZpPn98K3/8wlE5GvO9dXrTrjAOiZDkjw1DuGtAroJM2JuN7gEd4TXs8b/2Emp9mxPe
KTnMAI6JzuIU8CYe2/1udQWqzx9oEP+vsoPX4E04Bnb/vpR+WWs0anhIz/UB3Un71HbZuh9wqqw3
pgA43m26XtSxItIkS3c/rNn9RfRn/6FrlAS/fvj1dguq3xCSmitrmumcOD/OUx3J2IoY0yFJQkEA
wGgG7F1tt7IGFN9/q4dXa8O/nAh2gsXnhuoeCIPVlJRIE3HmZxklIQyWqNulvHRFZsOSIGzvgxMd
0u2wkXyxbGRbFG8EkT0G1Eo4RcJc/XpPLK8FjkeJknL2XHSR9e8cqbUpdp0rZBln7pdUlf0FQigI
HnNYnjC0MYRqst0vlVE9+/697SOo7Z4hbz7dNlbY2CVIUSuIJZDI7MQyVE4xWzm6l3TxNqkHnkaH
GIcVXvJsHLcxkKdXew8WNmrGZkHdeXavOTUcwNZAzuBP98TaKMCqWOdfsNftyLeAj7Kg3hYPehGE
4Xm3SBmD9dTmIe1wgvyaHeuxUMbXWj85wozqglVyYM3eb/TFd6D+B9RfKARoT7RDcvIGV9ic79HO
5OCtU/ycTByuGBXKaO7XSJLiM/ei7Z+pMbExOE/ZfORE7j+ASWUvZ8OWyqqMlTcbU8W2IZyAwbDG
0upMUUBf4uknwlsX8OxiH2ORXIqiEnuxJZMQDctGpEhYgPqQWlPp7mxOcJTlRXmvnN9nz/jJZeBQ
AUla2Le7GZ57wHIIINnLx3dAR7i8FOslyBanXptuRw31jKR16BdfTLNALXnAl4Xi7TkBLSho+Ybj
UDaRL3sXNXSEBS9Q4jZXPI5ZsOmOeQmIembXEKONCsSbB9PFCEe4yAok1QsHl7PVQrYMF4SdFrI/
EF3jor9Al0HJLWzS7h2qTul9KSxTEV0sWlAGVqesm8jK5Lz0XOKcNXoi6/5JR4cvBFDtCS+i9fN+
oMIv20BUKIfvqBlsp5hHqDTPOSDr7eLCMKK4M79ANVSnB9Flhk+keMSaZQjXttaTxQPl6NZg9dgj
/u4jAJDmE9h0U2O4iqt9s9YqPOipwCmMsKbHwRc4j9w8Va9hUMiJcOuCrvKAjUlAxyeqXGpvqK97
OA6orwxlineJtD4RRL4YKHvrMarAdjNmDacLqcR7NPUNZXPuolhweOVPh89ek7HAQfKyGGD3vYJU
01mpHRNH1mBwNtsr8gB6qzM5Y2cOKfj6NIttrbU+5mPTwxf77mJDQlFWmb14m3OsgkVW1BtOworQ
G14G/m+BmoEJxwN8dl/GPONUftsoHKrqs/kp9iRyyRpyJAwX6QXpDsllfKJMFx/5k3bfEHjhkKEQ
ytDZLSSf58Ew6BLP97UbI0ytj7RTODrCSu9k56DPiXZuMbCwiCXkesjxa7giZCW8mxeHbJ+ZIh0v
Xr2d90d0Vtx+2Fz3WclKg7WAVzlFxwC5AKHdez2QJpnEBJ6DZzF3OlllCTd/HiCV4ZrG++Bprfom
OW/6ntvEwJ10iThcEW0YpG8SVUVg3sNbRdJmJiT8Olv74ncQdKlGlxCVNuEaGPWbwWICtEN0nDEP
DuRw8E1zp8df+ib5N+BZacso9faBSdWedqYtKqO0M1XSJm2jCDWx2TPgXt/PmhJiKXOZtNJW2nF7
e+I8MFXSVwoeyZA81PU2vME8uxFZouZK1J7yyleW9bOd9rhhXXO37Bn8cNRci1J3t5SoyLvzh6qc
VEEJRenk0rbxn4pWQ/izn9N50yI3Zfn70gFS342v3vtErHBSEisujIOpOJ2aZli6N6my93YrkmST
lACZm7/no6r53dmHuBNHJBiad6c5FfP8ffjHPrQnN6/D3/fhQyKGBqlsPqBQFgm/YnRLclIkoX6X
JSkzu0r/0GBy7v6rhSGYShLl3YekPvhlT5HRuBUzscdSnHE7cNWHBOH9IoFKUu0xpOOlu9DufCyR
gfRkk3OByZz9jF8ethmEIGIqRoQVGO4W9NnKrUP8TPYONr5L8qGDMgKejmhlUkNihrHTB5awjWnD
ZZwuGdvEgnX0Mv0HsFTaMwHdAwAk1MiTzLcTCF4Pj+Z6LXxOMth591N2HQmaXIZ07eJb1l2ezb6v
EEAFvGi+nbmrwL3DZN1RoMMYBMLbA9yssUEobQl6m7tz8piUyRZHPkKkQcmPPq8OLiveGmIbJ5oE
OrBK8HUhNIKg4x33MU8dEQbP79SoR3/ZtaQQ7wkeq4PIh9wFo/qls4k3B8g9f+Gzovk2rikvADwK
DL8AqiaCBQI4J7nF9wn2fgICQUW52UfNjRjc850AwF9DSnqCQABhaRhyE2ZvI/6E8mqC6Upw3874
w0oFA5MGaKekqlYEsnXpYpb6CQ6J3iJos8WH6phnh4BGYFaJdjsYjBZO9OHX5wTPSuhukx2r3h/5
QMttQljc1iSRbAkkS4sS3ixEgre/4+dLm9vEKPgXnMdDEtvwLZFCklzGqOCpNbBj5SSDdbIMS0mC
KrERJyqbeMmjuSvEtPA5evI12gtey1dYsPGnlkchQX98O551wlgkMkrSz96OfL75kNuJ8TfHC2A4
17Vd3KVj+RYGRU/fa8wiOJlShWGh+HfH/Pm+lJbFllBJaV6opC/VE/oThjodRIQApowGUqSAjulG
m+nBQvssQHlKZhhrSppfddflH2h+7LK/q80skzzBs55+5c1SuA48Ak7MpZ7K+xLuZBPcxs3dakdS
2DhK0zaRzxXKs4IgbHLA9nck30FKbmnMt4MBERnrxvysg05bLHeSk5dL0p5kXCGnJG2Kp8cbku8H
JF7qBCVyYRcD+zyOHbPlnNOXmPzcsNX/mD3ixaGdGHOvbbZy4n2NrQMbYKdDb95DF5Gv7KYIcO1b
3i9gNTwhddDSN96BECm2DvB0OMOTnpgBCJ5NWCmiIos7MDwQOszUcZ9FhmHAQBK/cxkKArtLCh17
v76MBaonGBptmqD+YppIK0m7r5FB8KvDPC69uL1g9kisYcyofBEk7bSMpbBUZjgILi/DZZWSaBBt
/Ypc7Iqff/OwB1YM6L1G1hBAutZrl9nAexUyT4HSYZ7MWvBMenqdQzGBu7MA+fc/XHNPzyXK72Uf
fwGGJ5YXcti5K7lkSV4MevyiMYBYwwXu9EfGn7m4J0vSFxIQzPNfksEz4S7yaTwLFsfbbS6ES3J2
XvYTdwX9q2pN5inyWbvCvlvfrc5k6Bl4iTeW7VFndLOesmRlstz1sFCEyIFQr+WDOVw9vkSdEnJl
DB4ZQFVIyv0eKIHVjrY4V75kyWIaPu2chDNci7h0Fi6GDP03QV7uDvtHid/aneqSuOBCqgEl7LLD
V7TBUiWtQVLIDWSNI1Zg2E1vNO8kJZDNem5t2d9xHjQOS9kQCcXVT5MLfya3GOOYu/9li2xop+XD
6VKKy0xjS3Eq8mTRhER/d/aPhn5CWTHZcoiE1+yy63AgYkMc4TPDvFO01s2cw2t3oWlAz2a6DKLH
BOhjbmxZQqla2MKZmbXPBknDxDozi7pE7G6hnTb0Fk4P/A5tW6s4YRp3VXv9KWwHt/iR1TscH7W4
p3fRvP/W3b5zdp5pe1GmZQUB6ZEPCrF7IPSvK2KepEaxgyu1+Ew99Z+KFt6cMx7X1glInZ5JiU61
NF9oEpITdB6JVmmjq8aJucBemgAOzCSCzo7Tveh3RMoyj0Q7IcKEj94aoJhGw53scphzRNHQ2IDP
4x27rORNk/M1ZJtSIKfJhUjBLvCeAinr5pbafHwoGDglWtGvca6YlWSHMnUVdgQyLVyFyX+R/ExW
TfH3HKR7enNvZ+sRsMhyw1oksZt7swt/pxtgA+bunXdHv68P07Z5m7LZos8gtv2Jketjr6msG/b+
ipCjdzZfnx9P8L66Om8KevSgBs/rdTB6FBwMDHueqzfW2LsPmkbBNbxhL0DUc+3Mp/Ph+Y/kvSqU
qMUWx0N4QKJHIuqEVQzymPQ8dtw6LHxt4fBJh0QoZgqLCouH7OxnbLj1eNnAYsYUe1d2Zs8VA136
XB19+YgJBGCGnPX7sp9KVHfT3T0obwacvXsBSrtmvOoYL3wQSW1S0rb7hLALdklxS3kbS1VaQcg/
a8Omi08QIZEI8yhfUYfzm0ZmF4pCsKM5LVc8FGj+UAbzdTqLqn+ke6KmHw2zbGF3C40bv4ADveSO
TwouakQ728cwWJMqhnMOXVO/pQvAGyjNJF9BSgW7RpOIl+Zkcnbb1OgvMmsgOy8UfdHAc6MCRPcw
msfRB+2elhj+wyjW4qC/BqR11mvkUgOOsZvRnQ6I9DsrVzSswr3mCmEPQlS+ceEf40XXsmmgOcID
AYVqRfz0ADAFlSv9W4kp/QEge3HME9D+knb1xY1eAfKSCgBHTpWsCdCIAebQfzYA6fYur0SD1WFc
oP2BkyB8647VIzdNYNmurdjkTCefuGW/OcwCRCDHMqEeY/mCnT0vPr3pnNKBZUYml22OVJitkUje
kS5e9IxWacdqW4+LWdEYHYuB1p5DIF211UeS6NqrmqZMAC45AIb8FI3w7b1Qzz5XciD6UrFTnQ/b
OIlG1M9235RIW6mf787Dl8RrWjJkSdH5uZutvr4NtqDVRIho6RE73ZTYSX91uGs0geYMe0SEKzTO
wcSeG8MVwl2bAEdGzdtrrlpox6RpQ+vfLLFn4Jt78W1DACAtaHDUgKP4lB9AnuUgkT8zLC4eFk/o
rG4+9HST85VGPZ82xt8UfeiD+4cO2NwO0QyzgNemJzpQHuPgaNNb60BGcbuED6LBBbiEz7TeIN0E
xgL/w9hKyN66jg2K8IVxepRmxPaXGpAoOWpLTJvoQOg+VvdwUSRfWg71ugNFY63y5SbUJyl0Cx/m
FAAs7BuxdZJn0kAq2qL9lmV4ItIbri0apjKX2bDDYixuRdKkR1GRJXCJ+rE/TjIMUVs63Rtp3OMm
BFsDX6MeRORiRhczrq0mRAaU8uK26m/hbmHluKELIVwT+QuAD63dPW6u4o3YF8MrAgt2fxhuiCeR
827QIO9PxZz38uvxcqnImRpdfkpcIKpJd0qfc0ssj14hObAwsnXnEX0fDCBxxptCfhDizQ5oYTCE
mD+i7ymQxVa8P/bWB+sAJnmG1iL7TJC+CxGHe5tAAdklN2GCiD7lamALMewE+5WI+/AfSnFx49Hj
6wDeOy/kz0A6tMGAcbNkjYMXAg3oLARAAC2aEzNjNpUOrdaG8Zid0gtTpqmpS5pXd7BIoEEM7XmQ
+i1Ex8Fis0cwImx/8EaETULJp9vjSY78QaOzB+DkRT/fsSZ0f5TkNDkaolF0pn3vES1uURMijAin
BWlirAV4BhfTl+CHXJB4aAqWCJJPa5/u0k2bDj7EEEJoR8gX3MYHFoNddHbF2u6Fz5ZIxa/BNuc4
7/UysOBa56wPhsRpdqvZ/QgQl2OuPTApPVbMRgppGBfaHz2AM4pD2+Y4+6uD2fZDPNIp1imo5aeO
YcphNz3agFN2x2B6pnudv7gPCh48Behj0KMdoYQAxqE1KVo0v2BL4T8YYonCYJ85eK7p2QhxFbZy
GTBfQiOw5hZKd/CfbxtCVdZwAV2hZ8Cyz7hRil6PTU8H8EWRLKYIG3r2ms8o+xAgAFytZwOeShMA
e4NZGLR87IcNLMOe+OLr2EaQSXcaMXaABplj2Wl2tjq+OvkCB/eAMUV2g6LgAe6Uek/2mxYNW+A6
mxseXYiXaHmITv/Z6LaSV0ubPDZvHVM9ij1Rp9JJ2oE1CZyEYpZkSP4DasXzWsgDpgUJ1HU2dMIi
5bVpi+EmkIxY/1+ux0cEyEM7M/U6E+ymJNDFX4/HEPa09RVYddP28TNipwESlWaq4jrZw/5xK1GH
ItFjieCjCW7bZuuQjq/AX9NgIa4O9FLsvif2eV0GvshfJwGjZ9rCp7s22VzErgFNB9/GwKPDaf+h
/IGgMzdYA0HUxAnXgQBJK5Ch6yFTdTxAbFwIMAY0wMWMzBM7PBwjQBBF2YEzBI9M2qHeCP2HPE+2
viiIhKoEH2WEawtLgwnNBA3C4ppLcKtQXEQ8ctE0OCWIOAB1EBsNbF7NZqsT9cuCdm4GLi/SEU+e
8O/5JoYO3+nJ71uNl2HCeR40D/h53HBtQ8NaZ9JmrIi3UKJdgPQcrg4tmzGSZdcbwALAwkvX9zkS
ESxU+niBJTopCjroXBehel8bszIwnMTSVBJ54ORqoFSs3xWrJp1beqX4TYNhM7xgBOIWhmUmjwsS
NROcDRV1vCziG6+rPykWhEIHJ89xxqz6ZpPlbUM5QRd3I8UYq7hPWkrBu/MLhveLmjP8WhRwwoL/
Hc+Ejva14oZmgUnKX8RUH7sSo1oQzIgjUEDrAkIsu4BUeFR6LMY6FNaeKa400NJwVGf/YTVvYFu4
xjbUwMUlJbMG468DG0UveoJfITw9aGxLzLa19ON3+FJLPsuYF244DFfswwAUIXgK+5XMKV94v2wN
DrIXB8APr0Czwz4zVKHFcWuJ4uhPd38wPk0UzRVUA3ueIriKsXZ/aQBphxFk4VJCJAauyv6z7EOB
b5nsANR8FdakjeGzQpsIkvURw7t/1oTzFGojRTdIP9GCIZQRS6g/9NjDGwIMDBuaS6GHArGh1MGo
Yefxh+ZyZ7KjH9hFDkmTiYk2HDDsq5qAGWhlrNfdfjPJw9NMvDaOB+vinZILtECLXUckWCK1ulOZ
0n4/oQ28QyMCHrGaeKaZVdyb1OHZAj/ZFm2nejDqyTAGaGYNEK2WCqUS2PxivjJoUN+wJFkHUGlf
nJyTibqPGsOY0y+gOT7eQT6hsV/R4yfGPm+zsrRMZH9PsAfw/53fMq+WN4ralD3HoXhlNg2VRp/X
3wBpQw2EjUAJfQ66yUHV6Ws/rZJCXFhELVvcYq6seQ9KYsxG8JK5It4CAVOouH/Ke7trg23YlQtr
gda7jSmfhXLvOBQ30pfBxiR6KimXuriAwc1kX2A63qiHRYEmq+wJ2dl+Wq4Rxr1Rv2knCkyCr6w2
d4Rye7GYF7JRRtE2v4/FMq1vA3lRkqtxg94/FwdII26SzwLqDKG0dyJeB2FlNbPSOAZ8Gmu36cve
Jongr5s2BKIE3pFiH6d9bMdE7r8fVm6Vl7ncpVu0o8eIrerAXuAzU1IpfIyFOIYP7F4hd7Ie4zPO
V/Eue1NLSkgAnXoNusyLNVB8RYiVBnubLp45QBq/Rjtt9GJfY3NhiUrGsnzg2cVM4wAHTf3XJRF1
i8ztly4SAQXObydSETcrwy01ktOmE4zeG1H0EZsEF3mtMr1OOrBrAnmhkt1x1Ai2YjZA/QTojCYV
Lg08qF6KL+9SeNhi7CvkYY4vLEQJEx5f/gHTYg9DRxx+hQDN8ak5Z2vBoYC7wzyB47OPDzPGbuas
9QbuNipbBCRmICp2Q5HgsVVTFCZX4fbgdgqulUGpowR6guYsoASBKX7446ilT0fsDVRP2oEIHNE9
XvO3iedYGQDTYPRqNFcBXfvhpG9Pgtob0HVh2CCZhkIm9CTJy5tMjq5KBBEkt64AGYzX2iuNXg5+
LOdJNWt5v114WmPA93KoZBNftgnZsOfOVJSRMIzwrNSvd83JpifWYVwds85yFGwJPg4WD/sNh8h+
EFEBCWapJ7Ka1uRjSjuBjS9JIAh8lkQc/H1w/LBRnPi7kQpj47lpEQFH2Oc1miOAX7XiS4AdqCV0
e3HYe1g9c7u8oxqgyEZDQPXdNc5+N7/2tf1k17Ie7BFPC9leW2BBEjCGL1YlFp5LouOxC5eH7Ysa
HzuOXzuh8Wv1pSqiXgDnuf+BH4H5K8iip04U0SU2jDHRwNLfrkxjczaUhccYcNowpDgCiKcLewCc
/DFJcWYbq7srhBY+EO0Sd+BcXCJrgxI/V3FWPYyo13/woNhMQ5HXIUj4h1EXZQmHgenh7xBWFCoS
+otukdvm1nHbLDoJLfe9Sb7OVf8DkVHpjl/1/lzrt43ZbL2hb3PmUTgQUQiv02bWG61QznVhaiNd
TU2Jx3BuxsyVEEHBk5MLT4KT93wEDSSSnEGiU2HhOTdgNnFskmgP+0/acktrVpAGtF+QzJmA9HjY
MK+o3vaUxc34aaVPsyUZfwew+YihGPWBFhrFabjs6Wdvdo7Y7Sm9TpyppVh4MnlZfOwTEOWQT/Wd
VCFcZJpEBH1iyoCvt8t+jyvCL69Gv27eVovrxkoHUdZpDT3Eu3FEI4V18zT9MUlrawxr5AB4dy33
FPehSNPyfIFfiPzY5wTm9PxkYPg0fAEdTIt92TCAP4xuobDV57f47Yv+JRygjoH/AiSBz1gR09O3
ZmhF8deQXjYd21//6S8HuZAO1/uh5bRzxAlNxC/7Dan1XgensQdESgRTBIrNZyKcwjmxJIlYnXEf
MXRAUbrFMX67qMyHwjeLsqYLi4ZvLvCPzOjToREvekk/I8IwqzbzmXCOECbSwTVIP30UJRyeU3An
dE5UWOLiI9rOD50PHOPNHY2ok9thBP0ztzi5exGy8RYfj1hYsZp40AuUb8Cwgu63HF7flvTzaJLx
kx0LbYlYM9arNx6WJ5d24nfVjQ84XTVtUtJW0KhIujwF3Vj0tNjox29rv8DKDUf6omdzkkZzqjLP
SUCrLTI4iVjjxt6140uIQiQvH2lUcHbjUx/cbotr+/0iTJn3IoiKYzR3AbLJpl5xMS9PaWkfjAdP
RCsjTEI1VhzPSHzV0YsQ5ydeKt4gOzBOOc2RQ3Q3+tnDeqwkfY1YaGwrz5s+oDmIQ+li+hT3wgcS
NSDos9nkRkNjms9auLwcx2rYm5Eb2gadI591oxyt+Yw47Q2GlNcN04UcDpefvW0xBd25V+eJxRIv
xP/5eI/VfgyPiUwh8kRpiCLxIb4gK3nH29vqzHCqJC7SfcJKdJqJcdoi4ME2CG+PhtN6QNj6rmvW
oVEXSw7jm/WD26ofYM07Q2/pdTDyGG7Z5K0zdDfAttGVbjkZegjhKnoWpVVT0HjzxeNnk9icsSoe
MItHbF2UA5HVWZXXhKlq9emwmrzRN1bfWo+6eKd9gb3R6oXnzS5QR7wVxgYZAuvwvvokfBpuMcKp
hNuB5AqqEbeXYACn2ukH1MVZL1Fn85mS7Wi90nteqSHuUpsaM5R30fnopHZy4yCH7fAVIytUIfTH
HKyAC4/Rm4rEbhXV+EIIAfNN1FXiDbC1+q7oyrAdGAVeAtuMwrvm03e1EHR1F8dU9NIIEjOBygyv
+oxUW2a3MGSwRWINpuZ3ivGL+jBYJCzUgqZQ55P43PGKdw6UOdvSK/HDgg40r4mZiNZ06Y+BHYAV
T0RrRozEXlwQPzovy0SjPJ/JKlFpP8ml4259sJEjKwQNe1BdzhMzSia2F8HaXSvGQ2bMoRICSCCx
fi9MC9+4qhZsJk3OmV62wfFA+9OCBS5gHIQc+KWUBP6Cos8Dt+ZRyWbWh64rn42DCzAy/heOupDk
WKcjhGLWVp0rhaJ3drAgkpakteELTf0yrBLSwSSj+2L0JzXdPL2VA8d4oDBsf19gG/ykjJ6HpyrP
EUdvJGxND4IiPEEJy2ZoqzNVLF7P4ojG6X9nsNaQtY6pgc6tIXaPUpCY9V2O3rMJvWPMA+f7t+Pv
qrZIQpTNu171uX685oJBtnOPm35ptHfwJ98EZhcKkTtuA6IOE/+8Yf2gX4e0jtkjI4tR1ba72YXc
5BYqrZfRoFlO0coaVDDc+hkrQ4hOmWlcs1uO7xZ+OzbX2ps1k478OIudKBVFGslyvRGncUFDqDLq
lTBR2wl/vAw4km6/Tl00WXIgR0s4/a3YBRcEsOKc5rXtAed7T2GPbtxNNeSzPqySI2AHCEXGiNSg
8z85IKKSHB2CKws/78uLd7Nv3HDmbFxJO2HlZII92cpuHBR5Z5by4o1HnAgV1ZnANIQFGZKc/fHk
NRtOOxRtGxJsqKde097DXmM3YXcVyitrBju60D+7mphdNnxoqaegl4hS/L4Sh9kfWVbJuDQ0lrsr
SjdxMqI3qet0x3QYazQSFl7mOD4A0MktJKgABtjGiXQGLX2KyOOATTulMHyO2vyYibPHhnqC1gXN
CoeScC3pS/+06ft0FlfJcsbuwFszCYmroXJC9crfmeb0n+Z6YYQC2rxMkMd6yMBkUgEEHjL3Zr3C
GzagwKP8kqVBiLsdm7WHNMI9H/55Mriz+02TNUJs/cmhoWpH3hCssa7GDoBD8dbaiOrgxXl595dl
dBUGawLRUgJ1ad9nlAWbbIBckqvjsGsoL4KCxalrLAUZc4qgAvzwQj4x3yqNW7lrYRgToBxaxEKL
FLoYJ+M+/bEne9+Zs72JiOLprZMkwaJBGm9Cd74bBS88W7rSILQsNv2+Fo6pEvlmH0skDt7+mDLG
D/Fz4nydII8GR4uvWtgxY2aZ7x+/XIGqQ+QzcAzjf0Xo4+WkOQgG9dAIl3BQaAxoxWx2H9bEqgi1
GTmwsRZLRfEmShycqnkTaWfMeE3cud9c187l+6xW0CNQAHjY2TqCO0v1VBjJxtB91L6/WPV4+Qrz
WRzOClpVjvj+6PglsRzBkb1pFjaGUl7T4TlHEKqFWjJbNkevqMs/lZQoOJjl8J5cfCQwu2rbYan3
0eifrDwMYXQDxyNd/zrpJS5tdz8CCYQfoHFCZXFNrzjd8jfkUoIID++mjSbjaMM2Fehiwj9B0RH4
/my7K9c2OZua/CzVoMWYpDT0U5g8MS6zFg+BuA090mjRwncgoNxFSadxQA8CLYW7kK6ONCS50IlI
+1TqH2sQoaT3Yiu8BWNasSFvBlfjNQRwCiBPpLesSl7RnjuF0drcG2in4aAoFxCDDkN2BDGMUIwl
6/PcxhID2JRJ1s/Y3XK2h6Qv7V2edUUYuF+s6U1uEioodgM6WtxTQpi5fXStjJAxyD1no0mRwkW2
jcWbxaNnGRZ3MQYUY+ssFpOFtBM5AZCKJKCGzxNjkNNJxonSZN2BA+//Fp+rOaalt/b9ATCu2Eaw
U4bsrQ7H7iYt4TNGY5hV00rTUP9K7hR/lTHEveQshTsl5K6YZxvOyJXAziwMxZrOB6Xx2VoxaHTT
h5fyyGUccVLhspgLIKcTOmtcJnZ/CSdqGR8WOZ/uzmIDdnkNXLgNwGq536HV9Xs6jQhXy60lCzVY
qXAZwpkQ+88RvhmIzQsGP5OInAkhhouPnAOUJEMynOWU8dBRljjpJesMFyD+PUmY3APGXWnzbv6N
e8M74VohLcDrYsBwAcUZy6rMp+K+GxapleDa9Al9tJa629BqNxbzT/qKlpXnStAxwXsbMMRedm/8
cNmixwmPLLSWlhHKtMaYD4c+lhRcR/H23JIOP4hZDhhS/FluCfWrHy7DO5fN7MJzgsqEtZCHenL5
ujgMykey3EYkd4mS5iempQRgWdA0W14oxwaQl/IN1Uwcy9jiGhoyD0I3Z7Z9oMDoMufEXYQRp+rc
fKovg1XU8NmjYItQyPDAZIGWQ+3TDENFlrzCwGWQSUX5JSsJ405ZNWmkNk34AyEedpZbjnIeNkcN
Hocgbxe3ZYnrwI4TYc4AQ6Yfxo8WU0KelixTDC+h0jNmfkOXO8Ftcf/EQwTph5QnccUaB5j2O+y1
8A+BXBHvtTJR/BwP1a9hMY4wKOUKrNxllGCZ5Fp5zAY0+7JU8r0KTLhQjsSwXEimhXgECE9hyi8B
Z2J3xr2HfVRpJzxFQz7MsqVRDEKb5KHn+S4rdV5wmQsd7pS5HM0vxtWDNb+VXKtZi0ug9SNPZhny
QQqL4VbqPBDADJ6KPNyWEbIMMG14ebrNUL9sbLPNkCXowI2VyzNmFvQwLdVNfoMlaLmsQFwcRjQU
GB9YBfl1xM2DnQQ9XVBbqlY+KuN6zNbEmZ3OvSWPmEchXKYXY5vHxMiA5sq0YkQW2KSy8op5SgWJ
K03tgGacHaRp7lqgyV0T2PivoX+hHk+OgMRzluKDoUyejNitswxhdQm5h1HCJiSDm7eFz8S7pbSc
Uv75bObc1wg+Hs8j5VEKOZE3xe7W0v76Jk9HOEHpwPzjU8qToQ7iheZDCB+8yiTlKb0Ny4WnAxsE
kg/XN7Td1I0tuUOafeRz8e+urcHYD7j2A+QZ+BO+xkTjOq05nNxUsyfyQ8KugA66sjTZAeUeQ4Hj
+aSBFjFh5D7FfT8uR5JBzEgxxWOlsk9xrqUnqnN3D2uNVecD6YqBeLHXtL3WgM/suqzuOYMGolgO
kyvOn6M8ZufmvMV1wNeC/fXh9RhHNo7hMt5EfVgbcMIGFi+2Ec80n2MIhQXVQducMXMHbDAAhfpq
pQEO8cnl57ibecp/LEYQT1D6EldbJluLT2BD9JgINMmNx4wHwhrzRjxWCtEAcWqyYn6FYYM12/Bn
eQrySBiWzeOHsKYEnFo9bqeLbITh6uZQ3a5RERrsd9KjYHviAUE346NZVtow3ZjmUEjJ+v+cLVhf
xDEzFG+nyuZ2zcRztLu6cV4gE/nAMsKCITbzDMeac1wBSbTpCX3mYVw32wWOIRRfd+pWaS8AcEiB
T+ND/7ma8AdOF2A9e+3N7ikhI6VJ+f/GwOuzkV2P7RTrL15rLIWQHBnKDS2Rt6WiGNuPSW5nl+hR
L4oXa5fFVDwH3rQZpV0j/RDpZTyk+qfXooYtjmGU2vRNOBGJ91LD+WIzto2O4+umQgzpqiFqRzXq
cdbluKNyTN+OpXmQ0Av4HZw6tkqDgzPVyVBHpIgUNSSpm17Dwed8Ae1qIM2J+0DD9+ZLGyTYf+TE
xe0a4SsSksbMKUXaILvgw5HsTu1Mawi3kn0EdPld32nlvFcVim0UhyyHtIhWPRhgtK85A/WzT9IL
+QSBJAf22MW4wEnjgv20JzmxLw+PDOwW5HjFyWdCOg1yi4wWOqeIm7GFzEwsF5Bpy8yEvLBB8gDv
YR7V4dYalYTiJQ/Eq3I/AbFYx8UvbQPuA3q9GDFBNv0d+moTQ1/APNFrrJl88cVi4FDzxzn76NuA
cxsXY1p7F6uh4TFiIiRGKLs44WqC3KMJ2K2SEi/IVxv94I5ygVKdZmLbydZk8xk02KQvQB/5P5bO
bElRNIjCT0SEiAvesiOriKLeGKVlKa6ouODTz5f2RE/3WKUisvyZefKckwLeER4DLsr37PAjpcM1
1ofLoT49wJFjbWdOeWkIaicIAjxw1porFfGexQIqWOpzE5gwjyEqcsVyl8koXaGegASn5UHsYylg
LoDYOiY2MvwGW6IZusm8S36PstBCCAizk3qauqZj1wSGtyM2O/dRUmOjRax7UpxmQNTcLq0hYwa4
Vcl9qR3h8Z2G50RIZhrcgHVHog+02ROs/ou7euNrBtpnVtypFFBCzpa1vitqL2ujfOcu8LUg6bpC
brwiOkhZNt8sF9z2L2rpN/UVEZu16G1s7lhJERSN6feO4XO2eG7xenygEGt9YDcAAOfwG7KEPd2H
rNs7qx9X9rqM0veQ6Qg8lON0MmnipG8jaiDNrtODj0iDhjekh9FpcmfRhG9PNJB9zTJE9hxFXgiY
ZX0vgtMo811a5TxNbFpEcJYYAGyoC15nViuCUHBYvCYv97RlJkXHbJjKAyjIVDcj9n5f4Is4FM18
I6WZdPJpwfMpCXRXS4Ie/r0cEawyALSwDeJOCgRAmkFFXpMhYOT1pfFKiCLygadQSgm6dEUxnD1N
P6/hhiuYbVBrmJlTOQ3u5rr7tqDhQJnDQVxQVrxPvQ+2vsaXaQ1OX3JQ7kLuIDgLgWRruxQK8xSZ
ijBMZaT5xXxNSjKSBIjiyaQZrYS8fMz1Ifh513vmeMchgeUONMHUmYUJQ55sYyTGY/nbu092Dhvv
wZ1tDtaGiLjwfSN/2MmBK+QGnuepxjHhcO+sHO5ydAR8kgyecdGUCRrA5Z2JOmRG+Fax9DVDlniq
Fhl4xHK+WGELB4LriiMZdxdXR0XcF3KmqAgqX7zt/g9kAqo/84NIKa7DPpz2npVByxTPdZIG+PQu
qgge034guj1IN/okNmeClyC9Ue5s3h7ZWQlij7OIn+u+hN89JfbOETBf5jtutsO2/zYB5c4q1+51
IUfmgJMfnQd4ltMFxlcULnB2OONfBJ9FafYcc9NbD5cNw0z9CgOQ6V/YgIqv09PRWNR4Wdc5/mpO
DeWevQguGYgZn+CQHgNc+jd/N3/n8Fs9ruGl9eWrv4NBrEJ4161MxpLIPdfzT9HeSZYpSYjTz3w/
WazypU8cJpOF+Et+AdXT3I3vEFsjoA98pGbnsULuk/VgdFZ2H76+TIZpuRGJYwVXH+GWtdo73FPf
9IKKkqECIHP+Cv48NcjAzmRrXKDmlS6KGOHt0axgGBdgo7JZSUK2JAX8pmVMwcS91GDJTZu5YioY
IvR86Qt2UsWuWAY/SGRIxCYdhDIGKhq87hHdYG/AK6ugLpYpShrjgIQevjU3cIncByGLRRm+E/GB
v7PuHZJEelNAi2frCdFeZclq0V6i8xdfsGkUB20Gl+HWSRXAqpRVnt8NtgYuChAT2f+DjOqERs31
Qi6HJgNJxCE6bTiOSEEQUQlgeXGFNy6XH/c6PHr3FF2j7eRCnvpV+BTlYknizbExThNWlZy4MiXp
Jx81DxHjXOBPctXMWymcX+uGk5uFSPT21x/pxvyJSnNMQ3bvSncYl0NCrvAcMUAQeek+2JrvH/D+
30uKzo7RsqDFIyyq86PXjK/zD5PqW9bjd2s+mDU/cC++Eu2nOA3A7yw7yOShqTldd3c1OwnM3TUP
49pWImFbvqGjzSp7U9mD6LG11cX+T5m0sf3igHAF++ebsSWzmqmjwWTrd0Bfk8Hk7iiQYsLTrGqE
ahnWdALSgY2W+SV8eMVuvcy6eAZIT7roA+Qif8kAAlshUpIURtEnf4xAg6UumknvEuTnZg5K48jA
QjDj60iC5mWz1409Fa8c427Wt7twvfO6aDB8RYTG6pG35z0uWdyV8GxgePisnn5Y9FqwARrcYWn2
gIXt7B6qnGyrwCjGArYddBDJ0E0cMwigJlRezN7qQ8jYGXrBIG/7GbctvW0PhNjWQ8y8RZ5Kd6C9
6qzopX8nl0EbxJ3kkSCurpCFV2Z3QwYWnBBK7mjpohadwOvowZjAY9aqzRM2FrTVGw+7Pa+1+KCf
V3IZNCNsRIaKymwgCJC8YJuAICYye6+bk6i6NN7o1+AWyMpZO+dwkJymR6atiuMYnsJklJiPFd1f
TWg+fh9hu07r+hL0fxts/WqjSxZQGxos7pruxm4CKaHfNfvgjOh0H945YgJkVI6bVZu7sgVNRmFP
+L5QbUa4sFwSxNw+h+Yd3YYqfAQYLjhx3Ui9GGflYOSO84IGO6Q/VY7GgBmttIqxsDgOzAfr9d26
pOiVoeVNK/oODx9F63K2/UXODJWgC7GlsfSbdfcbWrnpOVZIgWe9GcMWlVH3D9MNuONrRgKLz3Vv
XU/rHzmp+HVMP3/qkMfIdHvrgVvik6PivLNlRNoXYMO5RsY0HKcDmuGROuywHqAEZfjd9WYdT6g9
+c2zsUugQKxvoVr3aSHQaHBKn1tyjMYdO6VL2EJmOoIX3UBDwdl6dJye/2A5LN6A8EPY3OjNtUUP
P3MUiN1IHdXDu3P+W3IxjJdM/4HWQmtpfYSjLGsNstZYQw1CP12jMxQT5Cc964w+012mCrRjQhd/
UWmoVpbaw9hnsaWqSbGkTJCE9Hjm5B6indOPEY6QP7IsIV3aGf6Z1jFCevcwQUBEHJMVWPOIhVYd
LP3yYcHrb9H6pmIc7pM7V75uDIrX5rI18w/JR/M2VUCmbvHYHIbN5I4neXR1q3Gben80CNrcH5zz
RdfDdKtyjlzYSBJGysXvYwL6oAMEFLkor44WqIrZLTrAs3CRAKKdF6GP3MD/4DxhfkLNGhSnxRXX
VBq8XpUcx8Qv5+ggeYm3m23EOgnx/Ol1bZSXWT8jpTNr4t6eoCpithVkgx65LZgmukBkR5q3t3QE
bQd3ZyF4aG3K4WNyHJ8T2ozEhw9pgasuKu/EZgYZx/2DkuxlXFlE+qa62LovWPzoN5xBY5UT/Wx2
RLip9A19/uYG6BiXzW68PxDuXpsTR1gEfZSaffKo60RbqcV5jLwIDsB9MlBN5W6+K+/1NveqcUOt
ke7W+qahj0Naz6KfvUMmo6JL3KWHs30m880hAPy86b5Ty40uJ+tMYBtRDcKYKGPpPikPEuE2vfum
oelOkUcTi/qM+pFGKD9SFFL+NaPaUcd0TD9JP1TpCEB1LJCGo8Pf06W5/FOow5vz9iO51b+D3dzj
pHQwzsE5W6bgPYKrzP2Gq6TTvtg6rN3mPmyhBjUGa9U5ZNqMHX387CCy7qzO9M3J3HqivumY0Eb8
5+89lhPc9brFAT4IMiJXKYibyBXfICJhqIwObePEjCxcG4JPRsawDLtbAx0tldzWGKBoccjWAElQ
OG0nEp13yZK8g7JjdVjcJ6/JhYKS/ef1wW28h/hLeNXzc5BuqBmChlFZhxUpDWHk4V5Gywt794hQ
NN0nvYPNm+/s2MF8Id7z7pCzbDR05JZtnH2ZEIF4huIYJdw9JhYB1+25Z3V/YAKC7OYRoMYv1twC
hiNKNZ4rsk1rcLPO+fUHReuUZPq373RDKCw0pANnhhkAbS1pDYqDCUtvgs8Jzc63o4xPf3ufzlI1
YAW/YydAq7+cwkgImfdYQChi2h/70phlyGJT+sxwpFkAsfaHGvdmqWsWNu/VUFxBp6Bfp1LxQ3NY
YzQKfgDnQ7gZuMz8YxnA2xjizsKHifXnkfNKN3nYuBi49Ogvq2Najz+KVwE3bFevUTse/NJBO0Oj
fc57MrZq0vcVGd+RDSzMurIprAyI4SPFmf69vJ5dWZ90B1/2LkRY5scDrR7G2KIIRVLBvouBn4b2
I7ZN199rBQUNbicj8DBVES2AkMeX5naswYmBePqdt3Mlk1zdVydSUuJVH5uFS0XLmcC9TfBAhzc6
EXb5nx4zf8JpMVQVu0V/t9lPXgBPaXdv9+Itix6j5cNtAd0h7FxsuAyrJeNJoLKvjnBSW+aD9mwq
/sKYtYJMSKjt/uIcg/PjHFoeA4vSVyCGLvtRQ7mOvp/55JMB6j33XuA3Sq72S4Dt07pDJp+emW60
lfnheFQi2cN0lGJ+tHsbDdTVPVEeV62HCaddsKFONCDz7sK+Udc1zWsgawobcsh+wZVHycYegvVf
yTG3m/eZpHTpD+I2vnf+VrefzN8ZI7wWPew+QSqmeheEoSz80VEclEddiR2yRL0mR5oNF3ihJivy
WXBo1n6l6AY3Lvre5j0+Yg7TpxTqI+phLUOYDeeQCDN//dQ+1A1DoWpn5fqEbRsn8XBgKOuth4uP
fWJ0oLnNzifscQUbYKAYrs6CvL99Bsu8sDV/0a3t5/eCop9aMb9SXfH5dm8OqEe1Q8d5D8sCTJOb
DK2uWVI0LGjQQrbCq9aFGweIMwoE8elDotnGpIvZG9TkuuCbU+ctrWqFAj9EPsuxeODwrsxqurdl
idm3PrraAEAa3YD7dDCTNau0H+4TeePS5TbdO+TrqLzBZDYocAkmClLA10almBXNa3aiuwdSL0JT
DKKIkZLlt6KHm4FHUt30g4OteveNaK6rFZUmQYk6girl7R0ZKMYS4uWHoIk0EIlXdrY0lLjL6SN+
pvDFstrfpbsla73Y499C8BqZo0ktkoBU6MMuwmKae27DmDxLDU9Z16nTFs0nvhA13R6cNwFodjC1
ck5GfiDLyPOPBdmC2bkQ3Nih54fy8GT7XCIoPOE0SR9rB2oMqi8KfyWWw/gpEIvLcistprf3QBc9
Piwum+NYwB1RUV8iNOlvYzvS0fwVbPW5eq9YRcnUxVwzI0ZSL6GC3WCT5Fwn5ZAKafj03ojku6tz
Qg5RgYkAqnjdoBofRpBwhm2mhGt8Q42KvsVdoY+Y9DRZJQOjxzQKCmclg/YWcE1jHFol5fCWNOgM
gKC1VTXmQ+xbciOZH1KJIeRt8Tq0+uVQY0D25nKgYhV55ZJC+5hsR2rxXC1TJLTEm53z5jZDtM99
5HTmqGgBtienaPlCnk+tsOKuG24XKDF/b0UF5ERJ+MGbYIxMfvREIIrf0+g0vApN78ReHBatTY8r
e+8chl3SIY0cTGH71D5ulytB1PXEuIZR95hRnMHUsJFAaxlT2DQvQ6S/Zb6dDDiAn77xetpSpkOh
Nc/Fa65F7fw6wyTyD8tPFUOhS/gZ7qdbv1ebZ484WhunWdtHsnkH1z3C/daT1gxVCFrQTOP1n6Hq
VhBovBKFsRbr1lUxGhZQjK/MI9djrurOAGMQwJtxrbKynNDOvswT98G74BSPoR5WDC4ZqUGfLGJz
WbSuSJfN/urhckFxVUUNsuy6NpXixEogcm4cj0zpmuCSwT8kRv4geI7hXPycS7ddOzsI5GlJ53N1
WWAU612xp/0VUwSuzVVFq0sNL1nPbLOgzp/+JRbXBvLc0Y5bkLSOQ7edaDSqHi8pBt+MOsEoGtRD
M++zQnOfoO1849I/ezviJAuku3RaaH4eRrN+gYDbPH1f6yxWmrNWRzfkWm55g08/6FmE3/rk3nEw
st7D9rhked7RosIft5VgrhKWZj3cL6GuCrYm+qwt+sibdzCPSHjNzSnqpWUkniIDW+bA98jeO/NG
dcg/yW1JLn1xTlhapy9q+aFUFkd/AA25TkA5ngWp6wo7gAIgk8PHs/hHfAA2xRgCs4nVfUKOJY4e
+HoUGln4npxXXd0jtWhfzAeMUq5M1MNkIjr5aj1uNh9M6ZmBYt83IuFfiSCY+Vsb+b/YSVTOcsqo
AfAWCgGdm5VqbPPg4j07bXoAad8bBHvmocOXe5q3+RFkmTyIpZpucXbNOtPuziVqgG97paeGirEN
mJoIEAK6FUtbSIw3Sq/OW/Ytr1jFULjYFP1teLStaQ9p7C/s4vZUZyUU04GWvZs3YAatn7Yp1gsy
W6INzI1FHlLoFx44QxXhAa8czPa/L7QOALUdsOQfJhD/XN7WHXcjgKN8n1b5De+o3+7WrZeThxp1
sGrH96htvBmYXduHt4UVyfFkdhvnBqsdnhckCjRLLyZwbIOSlftILnrBuULMh3fOdXMaql2/ifaE
9IqvfMtPWZ13udmnzSPsKPb95+a/ppf4AC6bMZn1EN+nGERwT0CQH2pMImacSX/W+VsOmYHwV2Yt
Wu5HK2Hl+7ayuL12dMRljt4pe4Zw2X8700t2rL1mCnz/0cIr4VxGW8x6pOsVwzoaKlnc6qOFD1qb
Lxb0zxnjp3nk7NjGDAwZgc7B6sJ8flscAeKj9jChQSr22YdOSx4LK9JZrKKE07yKFgwlpbdwyYSZ
U8bvcCE6/NmCWSlmb3jInn7JAAl53LBnHwLU05JhGzodBgCdvzOkQ7pdTxwHjYWFO10Ayxx+HfUE
W+qYlZPQraOPuMB9YrB+hpdY3Dfoo62v02N+ztHrq6H+xym9cnKpms5ofXwQYy6RYw6DvG0v/3p/
DLY84oUfU4WEMsajiag5z7CLHmTxeod7BgSv6K60NoEfIuOakEGMoAXS4CLBsRKjlK3tSxeZhu5B
nHKCUzQ4++ULpJO4cvGewS3AqWFpUUVzZ/JutsnfhskywSXKQWuFCLS3Bn0Kxh5XBZp/XF7wYjGy
7aTmJh4gby0+LA+0G9kIaQtLLfkXWd68n5UTCqGK9Jl1N71MrhFVOsWOfdQNKWY1oOA62e7Njm71
USw6+5Q8S8aDdNE/Oy1G6VCb3fkjMyyA0w+xsqb/mR/zCNyZboWSqLMS/7srOa9FxqHc/Lc2XY4e
9oWuNCAb+DJeHly5iKwOHrXpGctU5EBMaepA815GvXa+O5nvh7vEl/vukLL2b7QzB7T61g/d/MBt
HD0plPI9793Zh0tw/sQ7Tv/Hv7FlBgiRSGK6wD1wst80GJyqTZp3PXjbKq10v32JGXWLC4S2D3db
d/8Olo2p4DwwIJP2yq5T1UO9MWdtvKAaY39J3prZr/KLbu5AISEdcrbVOdvW76H6CjT0fG2CoXP/
46I7B1Cf+pYeDfr+c/ADT75hGm3N3Foan7hUUgLsbtbyKLzS/c2ihctwmsr8rGmyanjqQIlfRi8U
yLQ1lotyemcPMAJbwDaF4rtmTEJNjfWBmr5c1KBNjEAStidMcGiTywVb4aOOIf/nV81wO4ViL1T1
evacsVne8oKlf+Ul3TEN2bNm8iTUch7zATBPmWHCv12gf+TxZJJdA44pz9La3U55yJP8e4PeTaUJ
TQIq+xXvWHtH9/j7Dl7Iu19DflE2sgnefEMVzoL53db397K5I6b/Lj/RN36BovNCRu2q1PxCdT+G
slO0l777Iq9i76ZsmP/4TOZJyL9UdJAy0XQ18rieHf743/9P++xUGyhL3qSN2QPew+tkVxpj0DYP
f2/AC5jHWKBQjz6vFv/BgWVWCw+EG97qBE0THWetxTutMOJEXj+wXzfzDuhLPZe8K2PwNFvx8ufJ
F26Z25X6W8/fyRMtW8uk8Hsnraxxedlra7Qj9Rc7U5RhaHM1q2YCCY6riNNr6yYTNmSL6Yfkl6Ev
EKJdze8AQTzpZ73TVtYCmaUvTOH49fhgexepoOkCkpGk7/TItMrfz/iddK2yKIsB01va2algqEv8
PjMXGKeQ9D3v5gxCdZlX2vX7+SBsoODS3laZA9b/fXXoClyDPoaCe5eRm+jMOmg8e7Hy24u7+LJT
U8ps43ug25dCyVt940OfOgMLltdTCvv8SS/FLlIYP7GnGXct5A8v7GXQ+D0lH/z2/e58yYt1exft
ojsyUYaFTbrz62o/+ewt3IYRmKb7iYzYkH7eC++ETgZSFj8K3pVp6Z4pNJBg/X76YGzJtdDm1+LN
BL9Iz67Fh5ErTGTozuVLDHwcCtMr42+ZbMk8XB3Vlx4PLMUXKRp8WYs5yNgQ/NuWzphPVGHgUUh5
AuTVqXyJX2xazS5ecBbCA3wW8XGlai+BiWMl7DTWDUXrXE0Vh7Ta70Kj/6TtvrNzFf4ioiUVD98P
vxU32Y5EGEFEgyoWwH1Rr9t4Mgg5TuZCP+hHypgsSZHwBDuwxO/gHgrTxDySWiFSwHaImoOCjwoF
Sy8V3Km0ceIq1OIaXaiCpFTZOz5ma/B97WNCnXRMLhFuVih66DW6J2w+aHVJXPgQWijWIzAvfNYi
cQlTYj3lEc0qWnlSyZlPryb3PX37cYfJaYLVWHGaKPYy5acISwDQZNrmiLFSPT1EuJLZh6jmTQf4
S3wchQ4lGv9gLbSlwbKzlPgZSDJJUig8Hgrcw4KckJRHPlOa4riahl1bjW+BDmCtZfRhvCe+YKS2
TEm4ga6KKXnPQrqpU0EzTQIJJ2hupPtL0nWyVCvJqE05kjkdZOuEOUFdnFyxuxLZgvQJfYZY0eTD
6k5s5eSh9GtLISNsMeWhRhVMjpqQt8OekENHaX0cQ/yix6pQyMovZMtynKSAl4QTqQFbe0tAz5Ts
hLEcflV0tLucFFJhTLQEQSYBoIMIZh5Q8PARYl635X2CrtDOpmpn+BrYDAeJsE9WkK/yTD4IqB3X
OwzeSMspJz1J5QmxWOx0xMcPpjFFNx8k3fdvuU35hAsTZSnOetaJE8YfuomK3Uam4fDD5B0coKbT
P3tyiKWOuBU6dFexO+NQcXL1tC4Ah55BTdlHscGxX4YKhyVjzxClcBgCwdOlrbnlzOuUnIqZ9mOF
s65wTjOmXGRy2MsN6KnPpcOXfFJrwv3C1YpXySFmq/xawAFOAH3PdrrZcM1Gm7fBT8KKbqd9O926
dOAg8Ek1W/G35rOeHlug88kVcZMf2fS3UUeRdFw18xIaWO97XbUoDpnAm6a03ONNz8d4iJ09B8/K
xeSiSW+3oIXhdN+ge1oVfTBivgQDQvjzQUmfdXyKX+kQ3AKOEz3yc9Hzb8F7z+70WNML+W3Hr2ms
QGWUgSA3invZtzJCiuJ+MHd8wS7wKmq3A1U/LBielhfJny1uXWyLyziXhrP8Cs+smDsYaJH39O/G
eunIe8tIqvCg8sAOcxXuAlSyGKfLDPTB0SL6QNg9OWKmqX0gpMuH/TtC7AN78eFJKtilc1ItbSE3
z9K5O03SJHweqWZ8XasuYdiUhqxP4drBhpieAl+zST9ub7z/uyE64JJfp+XAWEJLIINBILY+DKKP
S32Mmhp3HFd2sPWQpu5pxsthuPtS5a5Ps05psdETCTi3O8Kw5Lpmk/x3Rg0CGAbbDSo2gojf2tj/
8bhJsTpz+WY9jF6AuM8Wn8HJ6xv3OdvgIPDq3YopFQv2hx85Wgd64HIUoXe4zEjQIiCLCpPNylPh
JHzc/V8rkceceY8desw/sTJtUk4eV1DYJNqCPb9ShF/XWJGKlYdc2nIkO8xN0CKOzHu4RHwLt8ff
TVXqcz0nb3e2PkM43gjP9bdzojH8soBJdkcBS5TFfvqY9Wj6Abf3xh1ezd8DFtI8f/x7mw0xZn0K
TyEKdr561+6MPyNcmYacCXroD2c3vTuHUHVV5AMjDqe6UEef0f6vx6s7Y05Dx+AtMS9Y8NI1+496
hl2SrXCeWom6wAYp2f9tfXb743bGKtfE/u/41yTgDrXRJExqrU0OIwftM1IGIA+Vx36SOsE321p3
DfbSaaZsOGgcmJif5XlOA09yGmAcHAQf4WwpU26MJZAEeF3cpB3W7Q/3INcZQDPmtaX175Q+5pzO
DsCFNBxl1cDuk9tCGDI374FHfvp440gzsHPhIEEMcRWzn2UEHNg2fRtE1l9y17DasHgTK8wM2oLn
634urwl6c5/uJ0aohBiJeCmoiOjgWLvwwCQowCJJaLbR1wwoY6Xsf1vCuJz+MoSPSReTyhz+iEkz
7jGz5is94VAQkqFMk4si7CF82AZfwOnGHdYZsceFzf/0qpWPpVUBsT/LwI/gmEn8PgiRCWc0KkfW
eN9vz32Co6CXIJzykGiNUyZrbAactbP8JdS9ZOdAfSV6gEpJPSiVJqOIeCUxg+TzYNCgvPPrI53O
T5HtE14O4RW4BqawxCLqUEBliTf+Ayr1ihgsjVuIXWLHKny5DD42jyQyUiIS7kDx89x/4I14dC4j
X14OPp3TOpNweXQSdv82rpLX9+cmOls1VqeAkgS7vINfHix4sYlMknt2CIQLCCDvrFSgjhbjP3GF
tA7egsmVNajb0qU6p16H5djYuzRCg/GBjga/y2GdcXtDCMr2LJK+GcKGKOoMIXtT29yxAmxMWEeo
jd6AP5hRgizvzGQl7VtJqC7DCra8fFVuaU7XmeQAzBO813DzD4ATOwFhTz6aqw2NSMPOzZzoPg0W
34+KerDp6A2yDvVtIYyJC+iRQ/EdT4n/nS2AmfDHJJWBSSTQ/cuF2EPv2ch8A6KhFM3SW94Tqzfs
H1aJsuwD7eOWMLA7cBPNH7SSVCHc/GGLMWZGUZobmG/wD2F5ExLhAU4mDEM22gb6qxoLuAphW5rG
pjfk/amND53oQiYQic2SqUaGzSA1U1zgzDLFI880seTwdxnWCviV4XDFCKBtGrbwLQrDS4gRgl1g
VaGPeUTR+WDCFGSc5PhX2R0MLPCXY89oqg4mLR9qFfOK4BY4bv5VWuawsr7HBpsoSF1uajNpo5N0
7aL03YfzhHN1t654vn3if1ZTeBO6RJHvKs0dw7fETDaTJn0JoCc41dWEjVljQPWDP+BGZn0eIlJK
zmXmZNxwN1KOrCp8MgUx8pClhrUBlJRbkBi2JtD3MMqnUZTMcRuHylk8TXFisvHb7JsMJ7NllAdB
w4QZbhdxIT7awx8OMj/aPyEFHo5LYw7oMP7RMIl7hGJYxPCQMLY53DG/evky6wjXQPPt/uCbrjtb
U3ytOEVIYCd7Gz8Yl0VE8aFa/RHmbIg+DHJiqjIeJjrjp7ZYAspjYoo7Ptvji7WjgelM5JNxFqN7
Hfw0sFe2Jl7pmKlocI9YjniKl/RgKzvxUeZtY4Uk1imGzaZQLcoMagPF7VCzZV8cPNMNZpDjK8jX
jQ2+AOPaTSbo4RPGW0NYK/OQSVYPC7cwW3582vPzz/z9p+OnroxK/Je4cG7Tk89FYiMusEOO21we
YRjORsUBhO5xmbPFvquMsPwLbQbRrW1+cQ3tMmfLg5F9/FFGc53jrg3xT3HjRrzwb9Pv/sRMIgtx
lrK5LLf53MY1a/7dKgPZy/we8uHtmTjoyaS7OXsUzvGoqozQDsVqP5wbMQ9t9gXHEsfmlXzIxed0
iseMNrSZNXWe9l0Toxb3x+UoIGHB7goLL/Dr8G3PZcARjlN9l43KdiEJfUw5JPu40Bm2xg7yAXxv
mw/n/QUHgp/2GFd9n+Lz2S3DxFmL3/M1ZCeZqccuHPyXNR+M9j8cBXUouxm7T1tP8E2JXd1w4xNm
NvJt9OQ4/YCeYFe/+6HHsqYfw/2oJ/XLgthAi0Jmuu3M5dbqj0pfG6nohJN2wrw2fRwWS+9p2tri
k9XF7uIfybJrS4MAcXFq1PJFH9AAWkSJ5tm5v90Lg4/OsdY3dwUe6U9z6a03FHAp92Z/0kcKCvDB
siS9BKlUhBhNUZJlqpdl6G6IvFha+92sfSZBJneGX0ycIVpQxVq4zO6NsmOAVfag7YNYsO5eXVp5
2IF7CI7KkbiS0zyouK+lJoITHm+Wvk/i7+e+j3k8FQZ1g3eJPgW8R5OPkEqBsIuBNaIaltnHlXh0
Sx4sEdvF0bqdjRXOo0RPIqLVnjSLy1DzJKbR6vCUGMYNbUOW7FtCHJemcCTKEprT6CgXJ2R2SG6/
gquSVfsD8xemNjksJdeqsaXZ5EC0iKLnE6dXiTFMQGZNpyKWGibiKGbsJGsPpvMscaHrE0n2YQCp
IZiih0NksslY3q9W9ddOirk5Ng2y0oILVXH3jCsatsWscvhz+eVn75E+/O60lTOz7uIeWb5bOJDS
I7KZXbRlCTrGheTs6xT1CsK2pzO7he0/3GmJh9sMDoov2pU7fVqEddm6NRYjf5JGxrv3YIiyaBkh
mjKIvTPk4EBi9i5HWQJsSXXhXEtzgaABWVIqUwjCuWrHc9f2M3V1dFZiAQ/uS4td7E8Oxm/wd2YE
K+x1+stA9ETDuKaqxGbm9fekYI1roHUB5+FWErobuD9PB1G9TNaFhuT8jmS8q551uF5Nmvm043m5
ikgQxjgB5kNf+0z3OUMNhL5sYCRkRXkCI15x6OCjqOQAo5iDvRLg7wPh1WMrItCFOcuXhMMNc5gc
M9tw1Ji5ympqc8EbrokzIOsDYxBC1n8xEBWOHNA57SouRHdderNokexmcmVDqR8YsLRlbncOMp9A
RU/4DOvmW0gFEe4JtUfQF1QK5D3Bi8aBAvsKo53ZgoyJg62tv3ojR7RxYmxCJyBToCssFC5IeaA5
aBk7Lt8IFT2SSsQOH14tzsJgvybqStpe0gWBvhlEgOIkqKigyHMguvOlkWG4WLbMpgHSUWwPcHn4
sMlbKOPAKbFQ6+uLUkV+03DFRJ9UB4FAvg9/CVbhLhnk/d83FpV7Bjr3cXV7gVO4n9rqdIe6raMA
ivebpbmbqGw5UHJGd0L+o20P75OTb3bgwEhatIPqhAPENn5iMcEN4I+u3u0siJmvYCK3A2oxf4OZ
tUBgKJJgpC+HDqKe16hBTUIqPsMKaTz8wZ8PrczE8tD/NRMkDRATgkiEcrClV1mWrjMY0Sj3Nr6D
EtYat+E3j5BuidKYaSIeaZVpPJzQPKz3AYYAgQhzj6IYRGHYXkxR9KIyBOMbXiddadsXVbJPtBrR
WGpnHOtE2FpdlrZPUQ4zGFuyYIlLPmJuZNeoy9iDZEXavHnCdBDE5kIRUr68egVmxKoKyXgiNQtj
U13WzcxNNzfV7JK/fnu5AF0pXesU7uaDrgHHwZIrSGNYMsvoA7iOVpLjLKzewZPx5nswY+MBJWxL
+0xUd1wYu5QmHA3P/s4WJg0dT5kBX3oP+l6ok51XLDoCY00id2WepEbKEIvhoz2ZEO8mtUnYe09/
9gHOtuZEcg1x+MWfmLYjgecYf/76MAe37vuvNzCK6uD1R73lsD+6kYQWa4FJtm47v8y+xltYr8Yf
jHLhsIYvpx9BBufNTmXXdMoH0YUhl46N2TDaaVhK3O7k+Mivg54tLmhiWQBNHXtut3bwzcA10GJe
9o2h2zsWDK5rXj0LLnaAcwL9gtq52NaIe57oWv+J2e97CMMWQpp9AnyOPhXhLU0FGSipcFNM69i7
y3dAisJESIhLXko9zn/U09qo6jjFICr61K6oe9ZuFwvTI0H2ZpcU4rzNXlOmdqj910I3vDulKUgR
3WR/AMVJjKu1uHRpumkI8bEMNsDRDpNsAwXKF7/rNO0k6xQ2ix4ObLr6BzNNnyZAxfpG7GLOC7AN
JWWaSV3muz5uomnf1OINQFG6SVFd8mVugkv2/A64SHDgq8kch248wGGCeruyW8lrzRdvJ93KPB6h
H6iVOWDRBtiqvI0YtRZhxm6BCyGvirQ+TE4uO6EGCICLrkIWfoSTDCtJSNR7qRIL89c3MsA6eC73
jnVWbaFF7SzKc7BfTRcQkTVQ4Evdr1dwCQrCqACOxma9DducDFe+FfeImOKjQUIsVRiEdoPrhluu
xA+8Y7XSd7ZffVByeYhcifqQYvQ5wag2Ut7BRt0a6xuzG8CIwRaUPIIwT38EHrGrQjsQ6423blyH
73HLptBdaaG02XFiwM8Q0swARCJA/pM4MuBuOWxxV7GgIpAT8aSasPyim/J9xCPhNtIo5aXKhjwa
DYhQxPtefiwUFHN3o+3rhCUkQG7qcliPBUhE8HVYAD712V0KPto8OFmCN4y0ALbudXTybqlA4fS/
SIloDHLZeJrXiirm090Qb8DX67mRj/f/jtE7IKF9s8sCFPPPnYJ0V3CeAS+rQqTIG2B5MF8gXj3d
8A8NFJDa7uoypOw1V9jp0+GHCXUyP+QuYGUz/e/mV76TZxX8wnin2ilAH/evnzEew3XTkIhphEyS
dbkMjbQzXnqCRqV3p2D0bEEJIW7CyGYgqgtZPsYzufEeGi6zc+K+4QtkDc2LkSJXExWw9dXR5mrA
jAbgixWwyxB4gqkJDQ0vsXegjkxQATovJmgLoeBpVSGuLQtZfynIHZa5zpfFoAZ+lqauiytg2mEX
yFEro6b0A/smKZSwoAP1HjArbqXMR4iFH7PmlhG9cmqbMZNKSb0whqGos82dPZxQBIiqjalHX3Bo
hbamHArTznEg7FpkVxFIO4fyTloyYLU6YjEi+ePOXMA3WMJJIDNsTNz7KL3wQWiNlpNO9HwwyhlS
bNeawrKF1kpKTdEqm+ORS86G3UrP3eWSRlU4lyDi5itE/VhYR9zTDPIkM99A8wlvAZcX0qSMLyLk
QHfTMTZtjGpjhg+Bafnbh1DKREMlbLUt6ilmg5K67yHDMW6gGotDwEduiY//utjoOOE47EyESzdA
qrt1yCADtgHCKiEN5vt8qbra7Jy38cVDynaESM89iFgj0zgK0JH2BUU3VsWa1/YvFTJ4yRZLICfI
Gri1/EfSeS0rriVB9IuIEBJGepX3IATCvBBw8E54Ib6+V9ExMXPndp+Dkbb2rsrMyux4sOm473J+
TybJk2FFmvsB8jyoEx5UeASVRG0sr7vI+8608AjzydaWMYa5e7NVQuMZ49LSE8v/HqErG3CADjtD
JfiTIHKDDU+Awa5VT4EAvE7w15dDCNqIdgVlIGoaa74SakD2xv3o7RuEc3em8kb3sYyVC9szhF4S
JkNaijfAYHKcnbdBmUGPs9iOEVRc4JIXuW5G1HO92bX/GmjuDVRrvjlMjzyMaZU2KSWkwRET0s2Z
CpDPJ3igx/smUgcG5ZptgEeUOkHm/dF4U8d2LFmrFOBajGsCpSyzS8BHAhAKgzfkSXHkEGS8k+WH
AgZ8BHQLjKw3HHD+POF4ML9fgp/Apxy4qiIUAR08j24yrf6xl+x8eEV8frYkiFzfrngjTqgXaZRo
TiLMSJAtMPDOKoZxXM7kU6AmoF7DLAl/5M0LzrSgMnSKAiqaziA4i2l8LmxqVrRXPEV0tGKYTC8t
GEu+OclrWjwK+Csd0OAKRueKa4vQqmJgLdKfLsXIEviV5mo+3YZ8XFG96P1dzoSunA/AokhmORj+
+q2poMTITgGZdIpzkE1P6FFaR0weI4J9uDNIcAXsdMsQySDU6ReFbY0BzSN9ru6rlqPp+JLUVq/7
NlFCn5iJ7P3GUSm3e2R71BTnQ6g05l3OVHHs4SYHq4zWUMGx2gaiwOFpeqU451C3ecd1q2W/I4VJ
QCmEly0eQrGr+fnezFwQSHasalCiisqU5JlrZF41TY4UHBz6MhmsUa33lt3lgYF+xD1UXRjEz1qI
zVt8Bvs7K11JQsSxBvl4ZAT7Ful+u6STdqDyp3MM2MThZjZDfip7Z3BLAlYoVkTcWHvCgF/+AlYY
MTe2vuP1z1TO7BqqTA6tMBB2TtmTKV+dAbZzzjvGd4yLd2G1vCPQw1n5MMLhHw+zLKeCphngELZP
IyxI44d/IN/gtiR0NGOdsKq2S4r+2R3HAyVUMv7JDPHNaWXnSizXXFTWYYMpZSQJH3T8UPdLElu4
aCas/fqFdACrlN5lLWz7hhTTK4niF4+BeWtjhVbegq8iDfBs1yYain5OMGBSM2rS6GOG9cPZUL53
cT0vXVmVm7vFsiVzAWeXqEdb0HWrRaeWEoZUdMa5HIw1gH3bkyeWmc/+TLGopWU4mAejVy8eWEui
CVJwckS9dAhkwt1G6va255SpC4TDYopGT83q6fFc7fr4XmAeg4iZ4kwW5Lof029QEMleBNlLlcZu
T/Mpw1Gl7uxD1JXO88nTvwZRJlZISWgTF9pvUUrTuEzYdO9xtekiTkq3GDDdCpGmcdqg+EnrzZl8
BoNjU/Rs6JR+frS2Lh9rormojcgOJh5HjiiBOWjKaIdOsSpJvZUj86oKMgSs1Oz/unec7/B75a4x
UY+aUPzj5MTzqEhZqLwO3hYnqyW/2JphyfDpSd4mvmuMgmhiPTmVoGKmBX8GnyjxWS6f6c6rPexb
Y9Q1aPQR933YJl1KgwDxOY4ynIGTF69V+vMF/m+F6snecEMdchvj8VONO/zSWIy7mQlMMOe6mRZA
KYaN1kixVbJIaeXufAUR8dMS0HKy7uWTRBN4k4RGvseWajP4yBouo1WGdRIgncUC2VEr4c3dGY9G
XxBrn7mJuy2txarQmElZ4QsFzYcfcqbQTLLGbfzZi4LbvpwBkFCT8GbJjZkpO7PIcHd2flrGU+zt
U/Pvbz7ce0j214M+f5PufHDOVNLjsYugZ/nv63ad0WOFm25QPKcXVKGO1jPy5BQ0JwhEz8TL0aw7
hopG0UAHq/k3xoJvnhbVJeaMuPU0FTPYkzt7lEkOkLYniaqf8L1sXgKNmXJay4sxPJDwebBreO/g
0kVAmt2xVPx422PKEJIbtVdAEK6OBhM3s6t9uo/vd+8DP9PO9VP/Pg+qhd7sbbEmzo7opEt/1w1b
JALcwv3J+dxY3PM3/7NEAaqJGBbEpwlDSERHFw36+AzAd3ceoHBftLh7Hwzta4IUE5ueXUz8gVCx
s6/jchyjjp17KHYLHbGqoXuvgqk/96maOxIs39ZuiHZvu7hOOIC0PAKwucFsL6zHpnkPuuSPnSaN
GZGsOyD72vWqm11PStU+NlB+pbVq7V9mE+x9a3XG1+wyqqNOqg4uHqImDGOd1b6njj+JvjT21r7h
nZCyHZiZQ/XzRN9/jNrgBm170wySif51ZkqiYFYMH6xg9jMAFNwPHuny8IIG5UlUEUstW+aUt95x
xnGGNj7e/cAm7ihRrjytDnYinHsTjT+u/Ophrd44SWEyb745+xldNz/pl+VpNtAuFfWgTSgsig76
uVkVJjiMYhHQKv8m4glTdtw2nopFj5kTcj+B9xaVE1VXh6Rmo2LXvLTtavky3B3B0NTKlV9SJ5N7
1a9MvKy3TevUsYoutQWJC4eoPuOUpETasKzizqwV1kQwYeq5aJg602wE2Yk+2193R+TpOE8dlbR5
xv6g/IYD1OgqOFTYQihP3Ll5jUtzfjNh9whzC2dsZDzMITK6K7NzYTWPNjdMZFkCQaYxRpeHxhSY
KUNu+LJINVpQV7ZM69a/75K7efK1q1vq5mGtUgANs61uYh7ID4e3t5m+USrknaUylPF1IGvykpll
c3aKb1Sjy+LDNwDPTUu0J5grsFeebVKPrWnXU9z7ol2bHzrUDWG1pwtz2f7l4c57KrNpDug7LxRC
/xjeadHGSLot1iRmm7PsGH5D4O2e3mve3S9gA/bjHiTCOWDldf0Psy9DI3lCfqh/eMa8N4cLmH9l
q67wboqrurE3GL4DmQ0aYGXQJ3XK2QcPmzlGWAqMj2hNTDIwvqRZOO7AhG1YcLsWpzQOHZ91beJS
6U8QmLa8yA4t83KCqfNMl417NnMhiGHOnQV0xTv0aHrSnRnil4gFm586MDTXYt7jK5Z8H1AgSBkg
jro3huyji/TMdfx3mxDdAllhje5WCKUBbtomxGmeGzPh00ighcCErBRURQOslwaUmE9cIz4wdLvl
Wgc9FRANNy6HPnIt2ELwt/7h82J4+MmYZb479JHxNPR3OGqPOq6VR9nOy15iL540GbFH2Y/xgduo
LObeiEanX3IudFkSmtRA1rcRT8+Dt8k7SPRyBuNOyUZF1CDQEi6T2BK5ub/DYt7yjaBmCH3DJF+W
YdAOdkxP1Dv2JOlns6p+CCZHDqPsyWajACJe7awxnDuiKGRIcbpalRGOQKQuV+azJO/oxnTiAUlh
iZKh7xtt6zDaunvGYh9M5HFece60A0xg0TYekg54Km/3GldQclvGyRsrzHpNhv3RcWMmpPp7apy3
d3DqZbui7KaI4StC0/DkejwZfOHNz8m/5iQxgsrczbakluyovTmlGpSEK/yciwJ7cgYexbyfA0cZ
bDJ8fl6R+ANScimkxbNBM4MbgQxTlHf7bSqpBnMP/DjxLVgq+ppcRTI/Hly+BzEWzHFm3UB3ZFYu
4/Uzcl4y3t/DlLgbRwSSrAq8F0j9YF8ZlxH/4I0bbsO/uzo9UqgolKsUxyxXmo7Sb7ia2ZoVK45b
Jk2vf++mucdZdhdoeMqK5ypOvRZlI3YDxbbGf4rz2VWI+G4w3kjD2BMP2VUxd4jxAaj54VNnqz8A
sKA/Nsc8T7Ew6zT0ZhCDFGCWDxoD3CRkSR2WbMt+xavqzjfnZYxVRqI8Jm6o34FzBZcsCjCgQmcG
E5P/rk1d63M1IlINHuhbDbyitr1qeV1fEixZw4/TCHf+bdhyG6TZnJz/sUUflYSRy42YGbolo+Ku
57mU2diw8udW2dtU0YbrTsIX85usqhUg+uPq4AIvQVvPt9MaNCuEu63Bt7+KTt55/O3fnJVuETNf
cHQd/muDcXL1XsDkBv6Xc+dk1T43J2H5UkxlGxIYLhamVw37Orv1rjhV1MRame8RwSI8UnDYFFg8
ysTYsUZk3hW7Ti66jyLL44AQk9uMBWujzaUMymj8xEyWtbA6WFkbGe76ssZIitWw2eYn0q/EivaF
dBluRn765rOwfX5Y0JGD4yP/rUjw8ufpphwbdraTF+TfKdHsDR80z1arqKbmKuRzGP0OuuCoAO3N
+I2dHI32JWG9bjY2beo1yVcZ9v8BN+uQYObJ3bL9kS9sHjtE/vAVlivO3yzQ9hClhFz6CG/MItvQ
n1aZxmkIIhTOiVDJpfRjnxTtPo7hZgGrA1vYs2fiuAgLE2kB5WD0s4/jL1i3Tg8MRcbRGjkrMfh5
9dGPYTb3axUQ5R8LXHHtCIibLtiSQtTi41G0Un4JGMQszdMG+8JZEy91bD9lhcOZUg4TtOC0cU6n
juVZpYwXlCBCV72iwbmBiIMqPTEhZIQKZ375a7FFOpt3mQNgZmLWYLY0w8weQ9GKwys8D1rMz12Z
2XzQQwuZJzxmG3qtTYP6SAwizVi1TzBK8ACZiKrJu9RIOC5D/IggdhKUpoIEMwXqUwAIkiTJkZ1Q
xwmWYQ6DnQv4DjhzS+8kAhvpx1lGsDcidP2AYuCgd6VRLNNzTbPxct6TEg9r4AncrxgiIG5A8TjW
6SnI7pTbsMObXizmD+wQDA1gLKRjD//H5Htll4tGbzvoEIHLt8aEH/bpOzkgKVsoHI5d4dOcAxgO
XWpITsMpOBY1w7v7FM0/7QNGtOKhroQtXp35kcdG+4NDk7fGSrX5Y0YVqz15q2b7Z2O4RIsN1LWE
lyNEiZ7gCZpB/gCmxNjv7RcX3HBbzPNS/uBaSUoDcxG8RdKxqCV9qnkavZnxx3CVajGLK/fg4bld
PiUXevKAg4gZrwcydlkelz7OTa8C5RMfB1Ks9mwWMkAhStoAFrRhEpjKVaYzxCYvtSVrwbYhBXW0
guZrQ4NoN3Cop04EOHo5vDYfKeGbILciqNRthdKZEVrws4LIXrXFxX2cSTsQkAYGdsD0FGgLXlwS
zUDXmIttIPcG5FD2Rg457HzdifueQ/2CHnUqPoDNbE63twsEK6Xmgpe6253Nk2njibikzZadheJU
DrHFRU2gYe3c0jOWSqwN2foP8f0P0/3RLv7mc4OTn1qOmUuKv6gbVP4c0EGMbBsYRrfz30Mhxq8Y
SNvKDB2ABXfZXh3eTncFb8n/R8nn6GylnEHnJVsT35VsvLWgKZjk6BgPGLaC235l6lQpL9toUH5T
TdiHmeJfPyYt4zNRI91vhFbaDu/FvTC/oeisKJ1E3TJFduWMP9Z2b9JiUqTHB5N6DcVK5d5Ix+la
sYn4p2ZkwQ+tKewXgqL5uE3Fgw6HNDGcIEl4IgtuTnuTGX36XW/TpnfdVDS4vpzwJNQ4HYebUg5Y
eJgNzWrPZ6fDonXF9sZ+hy5EQn8IS6RawPlWt1bwJ9QNEirQGpO/Q/6TqLycA5BSa4A9D4EvGt4G
FnFEf0d+8ucUFOS8HeeJtbc3EmxqA2zLdtPGzYKGWrYlrhOhefbJ4azEF5Se2eBsoNoif2Cf++fc
usxQUqYmkh20NJSKfco8ZwRzYDmSSDeiiBUQcYdhA0O/nAeSlSgqKD/nuCWTJiv4LrV/F1slCcVb
0Gh/anMKFWn9MvEkva5JklUbIVaoIJkaUcq2vRReEfQoThvhIyD2yg4RUi1CyTSt7TCUw/BniXXy
yF3LNz47abbJw5E4RcgZvdkAigE4cRhuck4WrPk2GzFsUuUTSpEGWR1BFa1WSB74x9HMM04TjhU5
1sA/V7irSw1m18vG9JgfbRwg+QJtrpV8UUon3vlBIkaySMmTncKzjccU6VMHxGDKvT7gz0OKaYq/
kY8gjBOcT3dlFUrpV5uv5aptrnxO0Sw/2zd3EeZYP7Bfchxyo/326AO5Oqo5YRsBbwn04HDxplwk
cWk52xztWzt8Zyf/EM33ZmOztbqoCo99iTOtXGYi7T9EVLGozRxUIrDTa/g5yO5pjGiINMJRzrfY
c43O7jPLOfA1WVO/QrViWVGwejkpZfmGY/9FQKBY9uN2LK7zXF5+kLXF0U/J6G/yA7tIRilYsdkz
x8md54sIYrLhjwuqTT70NaHAoB7ajQRmlcOB8ibir2QRrQSzMbgzYH+ggSSuSjUDJGKLbG5a2V+r
cnfpVrWViSjCLF47l1SeAouTjJE8IiBUBmcnbLHMR7HXsth7OJl2kV8lHZyr4Z6jC4r9rV2sst1a
3EMBz1/g2YxP8cmxsV9hr2YaQ8p4fsAYtnkYV2w1fiMQlFROf2oYgcPb/Dm4+BM7q7uMC7EbeUXB
W384w/XT72cEd8eudfn6Acolp9SdgGg5TZG4itmZAuvPhO2p/4mXQNdDQacFgBTN6VLKERQfJ7eB
lyFFNy8Mjd7IayJRvCYZFmISe3mEpYNpKpWGWLLCMgg8KLPULQv/CIdY7oxoIAiwpv1fMAW+KOBg
DWMvoQiJWHG80fkuOX1+fhsxf1hz6svR2XtsWpUJT/wNx9Bvf1ClOn6bImz4Rq81ZslgRwwKwb/b
BvwP9Tm4v3XMZEBFZljhM35mN7hjwxPiXLLUIhxEcJkAWE91DCePOJIy4M9lEZc3+acgnmKvzYA3
FwBz+/1ClY/KSa44wweUHvt7vu9Y+xnGgjCuHbicn2iN2Vgm/iFPg/MatEt8HkXi0Y00+zS99F+p
ZkMm/BRooPW5MOFt5Nv77AbfDTPL14KceKOMlxQSzAzJocS944T9KVbTjNHfvFciIiZs+/jRlo2M
9otaDD0GdL2gxRj4QXTggimmc+A0cA+gyolO3PueHttIT7iwBsf1fake0LzPgznsWQr5h7GIa64x
exUzkQH/tmNMOGjiOnmFdjDGeFOgKbeo+Sg+XoO972KMIAAb9xYtEuh2jUoMz4+2W94thER4NeMn
WHM1Of2FJcQEZAlMx0D7dWgwZdqfhziwfbGTpPJYYsxVhmJQ0bRvgyNj2zPm0IWPgTw74DlQr4Vb
2VlbFo/JbRUSB+GV6Yinmy/xoWxy7ONTXK/3hDwzzSLKAMGWMEdM0NyAkMxdogxcwANeFdNrxqmh
60RD0AnWu16wD7E3ODNvxEX4RGukWtwR2E4u+nCIjbWpL4D6IXQRjnH9qeXhb1kVmEInMsW1xf4Z
9+dOKG6paMX1EGeT/jPoTcidt6Gh+eSC7tNQiv2sKFRY66jVOYovMdVP06Zcc8lpUsNf0syHeTSK
RKmHPPuYft0P/0HtlFCyYX3Om1B7eVLO8/5HpwtfzjXmXvAy4OIFudEGNJyW2yVtHnqr0MdLTGZr
RLvKHiZ2eFw9OfNFIMWmTuSphT2yRS2Z/AzT6SHZm3aJb4XxyyVB1VkI9LBz9CcnXYbvcoBNH6l4
+kC2VLYAPoJIP9AzZowRsGiEc3QLtj8iMiTAxk16XW7lcNBHO9cxuxmiaq+/xdwbX415OGNmXL7x
RCXPjuaP0S4iOy0x+CeflghxOWJxn6IMq0zkypyJLXdKqus2Np0pBnu5zYmLMZhHlYtIyEp0+Vzg
7DIxeQY64Ow84pRI2eBmVhEhC2LG2rsMm21i6HUGbkhkshv0JbQv1OmH3BXPetYoNC5tDU5Foqaa
Tw+9pn+bHbMPh+PTWiIH4/uhAXGhYFliW1hpbbnPWFTgWqw6yDXxwBuwTa3/8DOiIsTjqEYhoeYa
ZrQk2mC9pYSAoOeNlqseOatzT1iOp2yscmOffSQEe8zsf2kZxCCtaULhfNHOlBV/PMDj/Un+UtPG
mgSNJpZuFNSPArfbPo/e3r8NritmMeQLsH5oO8XiQJgtoEyqKq0wuXe0FPuo6/dcutLaOX/9AmEe
RzXjVt6zZSrLipDsEaHGLJmrd0l24S1vNSzrTioq9efJ6URl79Fr+aUrx+TFy+djCoe7d5/dE2UM
UqVRjDxy69XHsNKh3hMQi99UCeusAuuKVLh/t27kqO/IkAdTUrjve5dKYWPxrMPF+BHBsDwZODBb
LdCtXsBFXzb+6HKukDDEVvBcABR7PCs8JoCW8gScQC6wcyKUF3ACHgd1PR/Yr/IU1bo1ooqw0oVD
LUgiNEU4dblpeO0whPEJkXYiIqcONav4OJxP0ukjPvZVOhMA97SK61j31XhkaQCbS5ARPjWvl+cQ
sM/kQKaV3+1bm7PrizdYHQF/WZu9Tfwh6E5FhXXkoSLLMiQdM6tAGATMsdAfbs4PyxjaG4aRHVCI
ri3HPX0iGWMc+lIXoPL5kVjEqIk2EyJLp4uswhb5YzRiIcZuFKZIuGjwJgcO2Gu8XSgbOmQMSURA
sgNqv/0SheDAmhh+qdk1nkSTitKG1Xc0weDIW4JERqGy35yjDy+5qrJmX/BEa2r2wYetza/PKPzv
itw2foAyhcZYM30jZhaaJMOny8D6YAfYPIFVZ6tMBAfhntjtFepPvNBaKT5utk88G8+3fDX8PNg2
omZfIJnj8rzUB98tvZdgV2xudcR7CvK1JbhoSOuVUlICdsJ3H92Tn3PNLNYWqc6szZxC904HRUX6
ST5euzCKnaPGQNMKq4/ZDMxC0ZoAayImxpCehifbZCtBXCspeHeeWKLiIGRnD/Loj4z8U56q8ce7
dqXniksSsg8OK/bcu1sqAn6Yc5by8U8xR93FfKwVDKy5c1LbyX9F1JIDFFn52yPcNP4yxDDyucn5
1ZMnZXSQAZKFaluW4ZFN3J+WK816Mh8ru6AJCKQzS94N9gwP8olY027NHHpzCsiK2M3uoOOxsZrT
pl0CoQljlSBV8OQPEddXq9ky6c/CtEnQNoTXCY9USG+/YoxfC/YAyxjpysHCBlQkxSOUQvTmg8PS
oRkWwJduNQXae/kr24iVgW4B9tJkUYMKSLvi4bsECR/yyuu9afj7YHoEy5G7TMgnLpgDODPQwBDX
ej4xENuNdoYnQz4lnSHde+0JJBWJ3oRNHPfCn1wZ8xWWo/z3Pb3aO/7MwZpgRIlNyQtCwuZL7TnC
9hDaW2byQHCKtnsLa9SHlBumMedAnYGVgbMxwcdJfQaCwuAeVhntA76gqwP219iXWRPccIRZ/MQG
fm0zuwtCIwhGCb9/JZYRU0OJoZpJcgqDCT0yUNzgigGgc8SyjYN7Jlp1oYSlMJYhsZk9kRDUW3Tj
GbRxefCe0xaaEzwVtk8zgqsAR7Yb0wsrOrpAu3rM/GN+EQiS1BErFJCZJNE9wJCJi2EPn0YnOkbn
nQQjY4CNibuZur7BmF0oML9Ih5EVjd/LxgBN+qiR3hl0RG3JeF+TuYaXZ0TUlt9I/pX5KQpfjUId
RE4KFf7D1xhyXEhp+llCh4NbyXCGkcqst1TCGjoXTmifegj/8aWBY+j/AM7tz4Ojm79CIidoDuqw
sNH5QHIBF99NaKKxit2zZNszLjRiv6SZznA+BEHQBzAVOc+tR+v3O3pcCIjfKUGlwcJdzKld8Fai
8ccvlM3TL6/2PWmNfzHnWDJEu7WdsYBl5IKKixJwXvF/ZN7uYp8Zo3wNKMVB11Ap5aO3R19OgDtL
UA6iFU+O4AnyBzRQxNW2+9A9tN/MdfrMTtFVQgeZRA9LD0o8OL90yLqsQeQFrP8XXTQJSaSESICx
vFRupQ0PmYX9Hek+umgKqRiq/+Q/2ZBIqH8Fkhf95dRBQxj0g97Q8/ip/rjvMNsBDbP5ZspK1Uwd
Aka4fMp0lLuAUvGWYXUp9BGKevH0atbBfvLAmrtkL6JYQvZDDrq1EoEgOtVf6IF8Qtk3FVAHaqWi
m/OcUmPh0EwWnD7Qgdy8Lq4ayhn35hfLuIUVp1lh4trONdBhWla/eIV3mknO2oqEYPfSda6kU5Nf
PbqA57dJTpyfozecdhsBi92sTCA3g8G4g1MuIc9TFB0ADVjyRfcJXjKSR1I65+Vx736a7uvm3VDt
DL4ANPgsWS+q14RS0Bh2BievMeVR6R5MItQ5P484YywbUNKIiQ/9z9tXMQEdgi0SOtq8O9c/I0Zy
hrdJSQI6ia24mqqeOnu6B2xY8a3+9NXBtesceIojY9Udflv9Eu/oxuCxg0k/cAzz4uynvkp4JL1v
Fc4fXEDsOnvdnAkTLIu/nbCBC390Ogca+UBfZvG327B7sGgDTwf3jriYTBjGd9f4LqlENiomReOr
qEi7OK9ROdU8+Ed3Wxi7WJOMl5rW4OEQE0km6NYr29IyAb6/yvTLntxkmg77yi3caRtdvEFAAQDh
EcJusKOGFTuiJ6IPVOHaHX++qz5UUXjozkcxz8z9YGiQXjGLyG4vmz5WgbZv2ycj3G/xJiOsmXkS
nfGaAAlDMy8PYRXaF0S/p6A2nAc+bJX7Yp/stRYqMsWL06jykm1hcEZ+ObyqJr+L1udLi0BgipjG
2B3vHjzf1h7s+pyh+rjvzCb8aqf/fVtb4ptwcWNM7UBf7rw7ww4G4XeWOSVEuv1YD49CGij84DUG
iH9Z4Ck6Fra4M+kp0Ak58qgO/h84SYvOjqG16jU9UKF14vMh2qMlj+bYOTkHr+RYwNwVw1L2R/LE
a2LMdbROMNLp5ei02r16eTr2uwRhWs1Dyu3WcbC5AM7Glz+QHEyktot57TfZxG9iELSToZVXyzfe
zranjFFIfNgu3jczl1r5gHEaVAiOgW5+CksER1f/lXf8FraqT1+J8WWvrvYF71ln+4K1HV0f7CxC
xM0HwsneE6R2p6vXws5hhhn8DTOJpnN+pgYmnCRfro7n4AmKs+VJ7rxcUNqaOVQaGxWbE+fi6C7l
NFuaHpU3R/dP/g4l3WGklf3zyY2fzvvJdKXqPin2n5MGw/8Wo75O+8NmVoPuPZjBx+fmDfpCaTSk
NGtbVBsqNtFjrsWY7ZiyosKzvwVtt3oQcaCg7cxgs+Nq506U9DrBRBEArQyuznzvGDzrpTOvwn0Z
v1seyqJHwzfYakofu4qq/5rsOuY7vfX2LpT1bo2fj7Vf6qWjdFnRPV35+xz751739CfDqmWJI2La
XV879oFvMDc7TDYRPXH0HyQTGd70juoYHGfzLdSJfrMxVj/Pk/aHnuDv5e4bDBZzErXx3ars06CE
c39El4/7oMLAYJonnbSbm/P9Ds9gbH4DTePNbRFOaoXq3XvhTEERv7efbbtNeYt8qWKOuGnVX1tU
BKXmAPnDiJ5bgbbjfOJE31rbbqLS0VT+G3CoDlCVgC+W+ftlv77xsfmHL38d6ngykqgALIKT0p7Q
85b7flm3dqQmr6tzI1+yCrt5HVZ1r7GP513r+odapwnmiu7x6NU4iWtm+fDnxqKRnIN3243PQ65Q
Ocd7f/mhkqTjYKHdOd7ODatGuaG6R/t2Meno1bHioy4qXcRYoL9hDn8hmDHeaOAs+LKxQMG+QUUh
KJh21oHPzyhWGCKu7Dcjt0f0J+it8JxA2sJ49Bx+g3vFJPPTk2HnNnXxdyEwr2C3wP0cCxyYUNLw
zKeEOKMuxStUNA7NJCCMtr2uCAnm6bYHreDykfk8su7ElmnOb8snggumncKq2VMjNBWcfBfK2aMt
P//jUBap3IFX1EbvCMLBkUN3Aass34PaQfAPzimYKNEB6mmLgwoHaPmqopg4OOr4inrwMmrgDHVI
tCnWJZz7gtVDDFHhotHosz3FOEJRyzYCnKL4eQPsBE+p/mMMgtIN+IfNeXrzH76YXmnB3LpFjVjK
wV0yh5hZSa1BB8gWwC/Kr07lL/hklJpH/pRwUvmIP4yYcIQur9BKdQidm7OLlWwXY33tdG1LHxxG
p/U2v6xf2MwujYa5zQ8z1Fr1mA7gjr8ulFSD698IlN913uZbrPADhDIdCvekHjem/CDf2LtgMIBH
rTySNKT4sffQ2VLK1xGIPA0o9akBUyKFmPAaXO+QgohNyW9Fqs9dH7G+k2t2DV/9xxVOa+efpywC
G2ld/9zHLMb6Js1Ry+8sW1HIqO9SKJQdL3PJ0LNET3CCzQa4RqqZM8ABNVjX0iM8txe0VnRyM47q
8OaeZOPSRnfepw74m110u5ql4t5WYdMhwMGeT6r4mtZxTYTGVfW+JyAwxZXRb9ZtqEx2GCdoXuX+
/bKWWAE/MBztOMYv9tMct0wxOMBwhUP3g3jpVFDgBnt0Vm3g1z9AHdwdqDY7OOmASkudDOTI4Lbx
q/ZwbU1ePCTsU7iko/I3ofpekApY4trjc8AYnaRwMOEmNdzWWvC9wal0/wsG2mej+zrbZ3BcaYxh
Wff02KcBc75OC13a4Bao7nnYDq+4ULpQW9Q3qMPmHFm463awbNiLaK1bM8He6bW97fCMLwyGEXyP
OJ62oPM+1jn+Y3jKGYvuZexQTXi/KcO32f8T3xvmNBZrUKwhHQHB3jgWqy2wU0wXbNgCq7WWDkEm
JQhg4mopzLzt0S/rTCcw4HEZE5vgzIdMY23xhdFt5oS0wQeNgd9lnA8DLxImXMabfhdHBugd7Gwo
e9mCEC8h2qVnoE1WkThenIPzRMvEjOY1vKATkUqcBhvdLBOIkEksEnYXVwHf+zX2wvtB5NiPOF3Q
9MIHRcz1ooSQlZYjCLcbK1G4XDKBFvnnCIYjosqn/xbESDilEtqa9GyGXuHPBUgC7RwLbiPKG54G
bDvYgfY9eutrfE1QgyFYyNBCogxbQmQlNZROZ8nj4QjJeOsfdJuAEYt3YYc95yM1bsUWT8H4kfOg
9EbVqrl4DUXO6TQ2bXxBAm684VlwfUeGumtbcStb5rkvNA/caxZzzX28BTggvOyaOJ1z0PZYz0wX
zv095A+GPuKD1WKuidvQWmnJ3D/GRyg6k3kTvHzQ0TWSt/OhB+H6pwpLFVtNJ+UJ5DrhYzHyVyKn
F2sE/P6nXHCo7Hg8dRbchxG0MAeLWU1kWU8Z5gK6Qid4MYU1/GImcvBTWDT+PZS7yf54dHMOU64D
vhItcPs0FcI4X4DQcOsyO0u4T8xvMdwr0dqg/CBKBf/fmabTEdNibNxs5ysIOIxbo8LinJXbiW5P
dtJNcQBT7YIdtEHeh5+o1wQXByDzDFrxq7tcLofsE5i80sRPioJMo63L4oATtOkJOaJhdjmFiPqV
40Hoa+FnNwz/irBGBDvS2bugVCwJceeTcHT+RDTyQiTJOGAXFGsOxhxNfiGPdiGNF5ApcAxSLZCS
zOeQBdBitUor9oIP5FuDfqNLWAleDvrFWuVNKodPgYMNsDgvDhf3gzt+czcPVDniaju5QKbwD7gz
hg8QlUhePXJxS02PY3lnDjWHyQaJ3yg4VL5M4DN3Bhg3SyBeeFl+uWignJkwzSM0WOUtgS3mnsgr
UOQA4tehxngj/TymhEdqPQVo8AUaEGmrfRmCTaISJ0QRsORgF1fe/h6dKuwNtRWV5J2PRMH9tP0m
hfjFV2pAvcJ+8I0d+sTI/mpYQx6Xe613eGd19Xfz6+cWMSLRSE1XHfBGRvyuMGilN+RUZQrEuWOQ
2B1qtGrEWbzcL1Jo79u2Sh5SDMsak3fXoTClii/HdKdtJGXDuUI3yY9rgA5vh1ZgDl7X8mgyb4SO
BTWgIYhSikQtwkQZkcjVfEQGjRkyAfwAx3QRl2YkMzs+rSH/JoGIL3+XtKcaFpI3MZrsA8sBd5Z2
2bT2TFnRP9ocsEbQZo1SIVDS2MaUTrsBMGEX/5eYdNYsAO6xljOUTJvKlWdx32GQRG7WSuajiXAZ
LU+sj+GeVHjMBBz8zVKhtwdpakhY/QcrB1dNf1o+Vts9uY42iF69U8J3vtNcUSNRDIFJUIs1HXoI
4Yo09Lil1AVAnoaIPiB/6JxRqZY2wsWX35xy8VuG8M780fxLWaINKU1A6kTuJpwxUafiX/TKOBnw
rKLPw6IDpI3jgeicewQthz2IhW63OSOUxj2MVZBhqMgH4OT4C0+ynRl0+/YNigJuDufUvoHXHy4i
gbh3EIbOWCbRt0IyiZ0CLstC1UaGXwiFa5g9hjzhSAgtB3T72KhNeIIO7ORw8YGAQjL4v7Mhjfnf
hwczOPA+FoN1ECFsBZxK9t3FAiIDZ2VLyUVkSKiKqERVC4Udm1Eu9SSc449Zt6Pf7mTLfPmE32JI
hONJ7qoAL1LAFdEKrANpKzcS+11bEldFGsX9Q/q2VPimYIglA41iuyycLaMNoJFA5L/sMdlGJmwd
mjgz8OBjM8Krov7TfiA5IDrPLTuGX/C2ecXOKliwiB0+DEgKPc/uBpRKJo+Dyy8Do4Kj8rigkJMl
B4tnH8fsYoLNsvix0hCE60hTdM5DhJ6h//QUjjAYv6yQSSz5LblQvLXIx+ezKy8mUjhZAk1yNQR7
1ZCRw0SKPYck4hqkuPDxYSnEzJSHF1RQiPWK+8cuA+crKdzsakgBYB1q2QiL0pc5QDTTFQexCibN
xidyhB9trJL8zFXMDexQO9nDibgBcsFmsxlWCsAj/IerSxIln0YeF3kzCbjlAvArYMDnxTnteB3I
FPksdFAkFLOWKTrQI8/RZWMXy4XeiiYql/og25BvyvqAE2EDNWjETgTo3oq33SIe47tnwV2CNzkR
In4zWHeB7MQngpKeroge5JL9UhQJ3t31Fb4HKAFfAhsepl253UKxyEVk+wWGth8ij0R5yHAsQeew
zXKnuXgy0SmHEMC0iCZfhZiP0dZZy2607ImaYTfFoF4G6Xs45YRAuEK4oAFF00viJwo5WUpCsVjb
McyOd5yzS8t6XWFnG/0XeAt/ckBavHfRIjX7zG0SI4tMlt9+hNvxI7zCJxkk/r3M59YRGwa0cpBQ
gthPuIeSodvK5CajXRHlSU++TxMI8zgTlQkeb4LZyyX5bx/CLjTkAgc7VmaJSuTbk/suctYnRjC6
9//6nHBuf7vzpMnfChsQve1q85TYKTgmFOM257AG4VR7Qn6JMEWeNbHnYzmyHtHSNlyexl+OcCF/
KlKYpnsesPKIUcYDftLKOAP51w8O8vIZu2Yj52srXjR5c+cnPHvod+TV5Uoy4GaLN42kv4iO8B1X
zjOGhuM2y5609cX8X3SrWNmLx74UB0K6yXLlmooHzocb1PtH03ktJ84tUfiJqBIgJHSrLBFEMPGG
AowlQARl4OnP18x/yjX2jAcDVti7e/UKOOyhv8R+PhS/e8kf5YQjWTIHTDZtGGMQ6HjuhrMtMVDc
X/IsMq5glItEGjKLcEkw8YsxrOv5kZjXQyMVgoZMRUgdQAjIYIPglnIomzrcDIHCMQcmmqft90z/
7820lcaaWlV699IaQ7mjdiPoznqLydcbiHEyHlv71F+8POZYMPot7jxeghILsJmb5XY3/+zf9SAN
el2U3P8VI625EsKWIgxK9T7MuTsJNzbaRhnDr7eHA8dciqrlgC59upSzz+mAhdyNzkttVLty63Tn
rOE45XAuZbWS5YUdT6o4WQidboV/NvzPAMEXVFDGnVB6bYAUThOn+QhCeS8wluGwOO2g2TFGSxpr
mkDI41JorCWLX0PPMN+BNIOjOB1WtR14AEpRaBKXb+EALG23NCeB1nRe3HgtBoMbpoLImyjs7pRK
Jat/jxIKkuhWgcHZsubzNmxVr5q096qbM0V+x15Mr4dVnOEoftqDkk5Y1bfcKAEdmIiPiVRedTKv
h003UdzWhxFnCzrwj3EWy5y08TuMcka3KCFTy+W06LAXEKx+rNQPlad9ftr1iSE3LJ9f9VAdLnXQ
LUf9bYbnuzKN99mSCInGuWFHwYXbY4E8Ns69Y/cwF3s6HW7RDo4uKuNmXLIy631zc8XPhj0MXauW
q3Zp9zJKer1HU4NynosZZg/KzYT0kpIVn1WodnGf+ewGREKh1aINebpGMQCGVk56YbeyDXyhx9m6
HHcTUMCU4oMOf/pgIIUx+uKELlHRnTvu4ViE9KiWmKihMDQ7D/cJ44m2h1vhemr/fGBNXc3AOMCb
wuQA1BsXJXBKPNpfZgHqt3nNMNjVZ92ZausLsdygD5IvUKla2EKT74p3hfbbfVJf6JL0atVWiTI9
WZJW81yOkXtl2KwV/MJMb3pete5KvuI0Nb3MPg+HStD5UX8mLfp+XgEQrLUw9jE2wS+6L7Rh9G+b
BnJkPDlPLuN9FRTYjABrAO4KhcnYIJyIo3JURDBXIdxaAMk3dNxuRa/bzFMg3dYfyajItGj82n97
ul9f/+u4GQZfYlH3GL7+3nbbwWwuBX8A27LRLEFuDVGGMSrBlZp5EzwALzkxQOmDa7cnFQOieP4H
FvS0ylFJ2OacDpp592v7/kHbejUReVgbJGSPSWx1He56Zw+YGNegfx9LOXa987CZnBvLO5bhUZnw
25sPw5woE50670g/aZVv3h1P8QFpYeL8WaZ+x30h0kvOluLiCaS66sN0Hi4KQyJHvYJOjeXLb3uF
LVjL8Nghl9HylIgD6xxnHkMW5Ylun9qNz/cV0bwjDnS8mGW2GjXu0IHkpES8vJccVDt3OkfGD1Zv
dj1dF1wF7YsVYBVHtRVg5ABqg/0TWurTZDIs7FsAL3tJRi2xBEOcYUw9TMeASZPG5q1yLdAvd351
nq859rZqdB3qI82s1pgghh1zvH/RgzeuwBcmQDDXQYoHcjrYDRV6hZhJ3UxIafUheCwgA+EXgsns
FctJ/i8fxCPeXldwEqZZuTlpgEWOk6s3wabPO3op2uAz7iorj8A9AWH3kFJADo6f0Bi9rC7Lyvpx
Np+AU+Vfz5Ok0N5UObZGPQ/+KuaKTI7aHlcQgwpX94ypgF/99SOozlwtwnZ+QUTYj/cdM4ROdeJP
25Kra4PyMF8qbr3/0N+L0xxhkl57mQUlhyngghTgIJ2NGc9SDm9MD5U2fLuhudnAUgZqavPa6BNF
4fhjOR/CUvtUS57mL6xy1gXGedJxQxgnGNXLHX6/TXuJ3yF2kNdJ9qOtuz3X6bji6ch+BNBgj8Px
GKUD0AenyNtwIZGqewXcEkwa7hOz5rebmqtPiKszBt6fVRKVrCNHoUZilyRWn5MVxi38diTBXojd
xKkZQw+h6MldjHnoscfdS6LO1zOe0nwRh+hODknUD1RJTrt6QroU43roYLAAbqHu97DTEL97Nbgc
is1kdsJP53TyeLErlT0OrvYJx++BzM2JJouQxMaQA5wWdEUrkFSmp4L9D8nS3P4MeWdijk+2Hh7w
RJsz4hpdeHMr8TLq26fSf668cqB2WcScvo0Xt2YXjanTSF2s5A9jJnyw2zGmXReQOfyVZqx6+vg2
QlqO2QlmNXydMI9xz+wrd7vqmmfvu14VrhKtqrU4cA/pj1bOLmKc4Ghuy3vtMYxifO1Ao7+D2Z0n
ZDnnXFP96MKcm5tlA+ojF9h9mcxgRwFb8U3Y6BiconLwVschHp+w7KVSm9qQ9qgwgDNZIS3An9hF
yQAnBWE9ok65nBzFhnYf2zdQedW/8y7wujTHrFXUYgN7+hfOWaaqycKvIXA5qwnGKShPxZ3HEsRt
yLI8Gw51r8+FEzPRgC/qwa8qggwgrU9h44RCzQKbEdkaMgdccrusnXQC1qIh3pKLTICxvmltSFXG
2WwM293qmHMIQYDIgLKzBxh4YtYzHS5VqB2eW6uGbZMxDBThG0IHlsFJSiOlrVJYCwr4Onu4b2UB
HRahkTJsoNMg0/lhP2fND8jbHEIS2si/kMUWJwus6Oa4i8EjeDEgFDRHTF5rD2bTE6LdtDX0rU3l
yi0CUg4N7URi86LDu5r6qM6AO0Ikf3B7afIhicPagVQH1nFxoDRNc0QPEBWZqggPngGmY+kbGRC4
wsJQDjuLsyW1rpgZcJ8jNITdtKL+E2uN2P2lWBLyjgFTTNhf0sjIg10APMTGwjhoublLy+FA6zEH
MR3Ry4VShFFy5UiiEqUIQq0FSNEFaow4hqAjhCSVfPHdOQOjBX05ICG69Cn1Gb8CaR0U8/6UnhdA
GG1uNWhNZEKUEx5Ly+ZrVEIcAGSJkQ9niwmGjd5IDwCecki3JHyj3eIvdCB0wHCUmGAgBKD3/1MZ
bcipWxKkMq2PBdX44RDRykCTW/PT0jAztbE4wtzEX8IJjcpwdBtffSnv6TOkfxTvikuQ21hdmL8Y
CrK7UibeseQQauzHRQQIlZReFQYjEq6XjcRMlE3PoYbQlJY3oln6ZnGAf0iilWjpkjWeP+ZnCMbx
9R8pHCX88NtgaLrZ1gQOfxDkHdpuHSiSKeFs8bt7uYM+6OeZzjyZ3MzLjzh1QP8LVE4s03pIw78p
ySZdKEeibHu5ku5dIc7y7T9/jjQGlfUZC71f6cnsEXwj4e1zzvjlaWyhJlDn07AcBGLFs4vfCPNX
1jn6WHVZzPDsGhPeEZ76kx9pzjEXEhoRK+IJXyPa9se/GK8dR7qD3ST1XsS5Wa/j2TPYphP1T8SE
b1JPREZGv9wztS2sM/4FLKmNiC0SGi1gyyfKXVXaWkKIcgpmEnEqxeLC6szUWWfMDM6uwRyYYPnd
yfS20sYqES/tlqmNK7wdDFubwTDGSXxMM0N+DdIMOH+GjXZkjCIDUDf1GOKhrOLbMY9zKKR+YrvH
CPCx+pLwEPge2i/PsFU4EI0J0gYVR0LPKwJojcAobX2zm5Elc9JmvB7WpfyE332F6ekBJDnubaB7
AhHOcCroYvNCJ96Cs09hRHje6iz3f/oNRubfMiKdfjmjqLiNiTAWMYSI3acn35Q7KGwG57nCXD8J
O3DlmZyN7w7A/c2Vf8ggTrFb3obS1DdD1s3NLUDE5iFKIwh6dr5ZBcaB694ScSQ5NLZi42kQZpPF
vqJEZZW8YkUifk+K2ELUJ/HYYUCsuZdZ4ndYjFgEI0CkgcV08OnZ9+nclxlOf1VEPcs47asbWwm7
BtMCw4t/MVzAopYpmIz8GJP86z2pcjFgcLkQPyyIDLWIgpx9YEgy+mAsgRSKBksERWcU88UK2ulE
B8L4tul3ms4Etm70nj0cQCWkvN/uW3o+ARlaA+5vvwnfQIS1KwIU3cyW8O48nFT/qWHoOCXNWFp7
WdkA1EA74C7F4/4IrOd1NNj1pm8vXpbubfCZ/LWZUus/OiohOK9t9ALIC5GEfQVfA8nYyo9VCI2P
e0bAqWfQm6NtH3Ri1uuL6du/Pa5PEUc+/Ax0QUKgQQdw5LWR+QJ5SxiRXHfoGR0uUK7GATq0GhHg
/A+2fW6LVkjm6Y1fDPg/LKBc2ttfPRCiJSDf/BFBo7PZ+xg+EYLM5hnWnCVoI6yy7G4ydZd5NDho
6iB88/54Fa5VB3LnFMddBiICj8lm+kdrQQfDvzCZYql703I3FgsCoMfPCCom6BQG/w88Ugm0gd8y
hz5v1fMPqAUT4yVmNRDP0btgvQP1PtLC8+w2BtmAYfmDcSJs+wCjUjQokkJwdlh8Gu/u5iDJPLNA
vVDdBfl6oEpP0etE4Ciw5/fiJCKoJCgB3MktasRedB6LrlfAGhKAQeCQfkIKBVx884/sr2AU6Q0g
BFnqVP8iR290xZxXzpSQoslfg5Sy70Y8JNSmKSJVrpQR19fuxOUDMMGuNOT0DeBx/VVOCQbBalY4
GanVg92ix7zdrwhLj3CFGl2CJmTeA7oqorQ7x+NhxtAnYgflKi6OfZFrrRQn5X5EfXzh162mNfcd
N4cIdTS0G177UI20B36U9QSQDcenHEjdwgooBg04zy6V1z1eYTDFowza08XPPqO4mL2yQFG8mKS+
ck8ulXYPjZ3f7/ha4jL2am+EcXQPLl6y0BiQkObncB1QxfEG12f3xmDl4uib1gP6kfPZXKGHIwuP
ycEO7mXUd7LKzXQI5Uh5Y9wmycuDGabYEOviGS7OGjsf+cqBrOYGCOH6TZc8NwrnTuzE1S1gSxtU
wYPrAZJWzsDy6WiL3SVUIOFQNYM8N3yF0odiGs12CudMdTtvM9tXBmaBFYZ3QD3YiJZOVrjNEosK
zexfglTFGQEDr930weGOxwT07aad/W1fH1PDvB+7mPNZl9ax8x5d/16lV1xWL94t+CZ0VpbqG34b
XUY1EOC03rZ5IE0nEwWDIOa887TvlFen2SEHJkwLjnobVTw0AxF/spzGmw4LqMASzjBl6rrcQ9Ji
fJ0NG9W54G1UoHOgBTcogRorTrBQTnEchU4wuhKCY1aT3Hu0rDZb/ebC1p+x6LWt7AZHEgd9flEp
Ri5TaktC1j/By85xyw576HIJQc/tVlQS7UB8rE0+4As3XIDPrvmZP/aq1wkr8FN03YaXTL4e5d31
Z97j7tahdIJ94si2V0nGGqbDr+pP5KnFnK0qqFmMaOeQxPdQNPIU6TAhmR3OnQXfsocj4adlNajB
JzV3Ru60W8GLtRYzKVA9vMmg4FxOKtvq9BJTHQK0vvHzYFAH+bNz9z8EtD1sBhkFg8WHrHoG79/j
2y9tqGwvVD/bzybGtQr6TGJxEtUxcy2LB+yYdI+hCWiTHXcwfhZw/BzcVDxQPw6tdxWtR5/9T/yM
hTKUL7KOo9BvbZvoNrnBM4BXAVHxaV4YeYTvwYUZitc+CaPo975uLv6tGeYugncN+s2V+rYbJc9R
BkyQY4aWw+Xpj7XeiFog437BuO3CAKGzLZxt/nZ56zpy75bZBaN6hDpUWdVOcCptDWLFhlnYZR3t
RUZ7UJ6Z1gB7gRZg9VaPdiAL0ErIMwDPabGq0b5OyXGlCwSYM0isrsZ5QMGH2hE7kaMx/xjRB3gu
T5xe7NXBZX13jUuks25lNoErxD/oo/SIyklfP/YJ8dhjjURJzgzmkKzdLXQhzWfUu7qqjnA+r3wN
Ph/rLWm3cATapf3b/X2UibkrxlxTxM2jxHhYT0x9onrcT5yakhK7PoXNVZveZN7y3foIiUWaxL3a
czLoHT+V09b85DzmEXxEzVi5SrpZWAwu2w60V+TnEAOyAGqyeVftrL34kOrKzLBxjBoy9s75u3LV
XEf4bzWEpdfuLZv/tuuf1hkaqUVZ2PLLY+G8DLMkFU/BjkMzk+sCtRXx5aXzgk7t41TRNtzqOrhC
8TvcwEu4yeclmDG+vy0rwxWwZPjqnVn3T8qinCuYWIgrX9Qbvn5IKsbz273Pcex94HOB0wW1cDX+
DHuQMtkGC/xBO9Z9cps1y/uPSLYObTM6CEz/5Jy9QPUzWgPZM9EW4qtxxxCig0yt89dnXqXBWLdu
ffakS9f6RPDLGJBIgQGuDeItFn0KIZ5Pw/xcmVXJ0K0Ita0M7WqYCD1z+YrawcO/aMPuzy8l7lRZ
if2+Nm5vSmG8c6tpbEN0OA3+gNyl2qKgcYu5rxgBa7rLEPnxsAsIcD8dmeJ3ZhzaCoOBVbL4ZXIn
dvriA3tFgKaFl58cU1N0dRjdLklzpbs4m8xskLFMz+NLYrMT8Agg+wylEYaqD1PlfmKrRf6AUd/o
zhAB6D+6DNk1mdwg7cvNB8GpOSY/72nFhdI22Vib6afCF0gddRm4TM8Ea+M10UwVTwPSpYSipjNH
QYSHpsR8nWIEorMfcWFs2t4leB1ZJ1kl9sJwUHHnQ+HhkcVsUWsxIxett+pdl7Sp48vvG7bqzyvo
DmvM00pAYbMZVdseJOeGyTQHfVF4hdlx6gBjuzcGuAiAXb3C7dOIWhQglSODQVxLoElngOV+ewJe
7aeoiOfU+zus8WErZJg2yIRdxhjGUQIfK7axXYgJ6X3T2de/HUPypKRi4reg/mBLo5yZih2JNJ0a
ZAKZKVbOecx9R8MnIydRoxjuN7WKPayiQigdLJ29fBiPv63VTMOpZ8lBFDdEGZ0jV4fCgNcDJsOi
32Qg0OVphUDCwLXhWOCh+h41pDn1hnfkeNFou8aOfUBd2tdpkyg6HAPfoX8uEEwJkYV8ooFt+Dkc
hJjEy4dTsvCrXp8Dn1NZvyjJOp62ZX0KENSHybBhePlBeIYi5oorqAj4YaTwNs70hy+b6UaH99Fm
MZO6aBQ7H1yL7y4+udxxUNIxdIUP7lAp4ZdNvgWq5+s0W0jEsmQuwI+Pt70z2YxXpybp1eksDkzO
ZDym7FOoe6HMm6VlZ5H6e7kJLcVOs7ni4j+ZMoqA/YXakOWE+As62MZrmbp7w3qxjq6DelLO7zal
rkPh2nidZTPOJ/+mi8yMhyr2M9J2IAG1DOpCYAZ8gXOGdTIeFtxFRbyiUxB/CUxBl/KWs8ibA7/G
Wki1MggXIsqJmKpyWLgQHCbGVMYkkxczJLco5tE9O98KsmBhkWUJ4Y/dPlzc9qpa6Ks2YZOfQwZk
wAEJRbX/dmiGZGgujT5DNrkQIQ2JelQCJ2diae1eB2KXLldVSwRDh+f850CtXec2ZZ2CvoEiT0gs
AAzf8SDsBMtf8yRo/4E0ZDjMowEcelF/Gy/7i/gvYchbwmqRkZ9U6H1PVjWMLsn8ZdxO+T17QRmQ
4ye3tXjEKI6M+kXT+HHfVDgSY5EhDKvRf5bwlIxh35LZd8VSIMIqcbJh20TRBTRAaJiAVYAZyIUH
GJsOPiwdX6MS2kUhTe0Isk1YJKn9YfeAdUHuFT0bchMGS0FMo1QwZIMmQVskbldi0YYH7vfznU6c
6tC9j56j1ldjd3b5F0xiMZPi73N+Hn+ulPxZ+Y5Ybkhn3gSQjsYQZpnFduiuVb/2wCdpsxkdUdY4
LV4Yti9PJVzoBBpkDqIdWxC8eZRiasx89mzjJrTr+fwPv1DcvcAO8E8R4q5wToE75ZHAZABquff8
vilp4+D/8FkeL+FhEgYlgidekz/Q9wSxl+fA+5dnGe/wMqyggVNXyrSAby1EWUl1Ox5vdhHtvTy8
PuH5Egq++O8VBTKQJxFyuGKjG+IjZxjxht/YcXuk2Qi13Jg2ricuBob1ZEhyFXIpo8IzUx/meYA7
NsM4Rhd9XjUGH73a+HfwKwC/XJjiUu15GvOuPryFLr4afX41oBxH8BvsNsFkZAwGiikflxDs00Rj
Brq9FIawmD3G1gLa4pf2bVBxydH+Rw+H5zXsQ6DpOy1Xc86rG50xNLiW23e6wQO5eQ/A7A3jRa5E
xcuP8jcR9QFRfa9MtiXoE9By5L6CCnOQUKCf1O0B4ClomEH5mOC/uK6BHM7cgjq5drexwS7/HNbQ
ruhnULaLn5jACHLDy2dZSoQT0UccrM+F7CHsDOmFRUIkcS6CYwpgKPxIpD78YYRhpfOLi/rKI2GJ
7+HcAb9XiCVi+MWdXXCHH4Ro0HNjP8cRlpJj5z0DnSeVp5SWWtgQcuvuoIDIcuHiCAAR2CEX2JGR
xr9ETIOvhKEyQ5HJhTG7eueFpDPSXwyYk6DoEQHVooVLg7ahhyPkXshRaA9tMfN+yQTl6/8hnx8j
SMlf6hRCx7yw+ClyYxOXROHFjRg+GblhoeH/gxtj50UOLnGJMup5yFTGJu8QChbxPoQaE2f8TbMF
pyD61/kMXt9MFonhFQdmaN5sLDynEzstel1idsEwiVq80YaLgQaW6oTh3qxvtPEiseF1Cd1sQiqy
h00t/bs9S1zycVfC9brxiBNTQXUClQAPk5ePm71nfDOP+V+Ycy1+ZeZGRMo8FrzLDN41QypMJKRw
kUP8lC8qnAow2BLgVs7yCJ8IFJ1CovswaJJQGWodMraYVfGs8rwygJIDI4/4ySwJe+RpuXYJ3JXj
IjwSkGdZ2cFpv7FG7DTE58DIEvoR1aUUG7Jsrm33y2VjW5hh8zOR0Ap+WnIk5eeZmFrArTj1NksQ
68MhITbA0bnwDgTB+3wiKknsCNaXH2HJvNgS2GuoYlne+V2gyUF1TCayA+88uWjhOIkzAq8sV5uU
IS+6CXG5WQv7SFxuuRqBkeHF0jyaW14Ay7GRGOlh9YfMTnbUX1+sAECylr+SXiQ628LpyN25xmGf
t+dyhJdg3WsodvJqshEj7SxhiiGqWvRssHKwLtkmmLchx4duCAUSoE4dDX5/c3cJyVdcrZBK//pL
IaIIcYy/kPk9F3qScIo6Xk6AltzJ8keoTWxDsBa/RDwIx7ZNYaQNXqynMkW6wM5z8BsUYUSo+nMF
w6swBLVlJJowSgKBbVjHZAWXyY38wuCbPpZolEvy8m9rDcUJyAlsFDE+BTEsiHgq5xyHCub34pvC
Px4jygkxvZHrCOjB++FERJyt7jdOGoMdRIhcJdwIXEOY4EgKoyS4yY9BUeHPV1eMMuJMZYJfII9L
XchfoHwsNXLXUX0AA5JwSnCKf/9ighQm/125vDRy14GkJ/EIEtqe3yQlHkh3xdsKkcIiV74DHKY2
MxTemqxXvYGOcc7V6Q2k7brBg+swAsknn6CetIfUZH7lJdgVNnwm+PNwEKrciLpMghmgO8sFdpAp
Cy9PeSILJMw6Ckb7DJFLlmO5pIRzhTsxkCFETtqKf+uuga5zu43esBpl7b5semSXyCIrtZqw9BjY
8H+MDDz5uxSKWwVuljwbVGaHl28d7wGXu7SCaigF54voBrktpOyBGsiLAX3DYMKzhMV3573JOXsG
nb8RPyUcrxe94JP8F3k5Jj2UkUxTqM/lXpLC8kmWRvLzX+1O7cQ9JwOXg/ARz+NWJPO4+vt6NCO+
3IpnfAEhOqZAdQWe9jTPrnC55EMmTy+ayhRNvPQZr7WScxsqcM/Z1Yb3ITDUOg3qNV4Q8tPCQ4Us
CpDB7AkIQChgvAfgUUSBPLPU81LxAlpxH4rtvPi3PCGyA72JbcBcuAJs1KsW+3vDZR67lGAT2eml
uLl4olvEis+Gnj38NYaQyIVg3kcb1eczDeYPEvxBh57rh66EUqDw28zM+fneREq8TgzijfaKmQ7V
jycettQHdrGK7YyhAl4GJ5Achj873jemYkitpKSifBC6jshNwv1e5JR9c79flAwyoMkxIUQAx6Qk
5N8GegpKjK61GId3dOQqQ980FMH5HZddKY6+lmu8uKwrMHTB/KXK5eSzdN5pZqpR5UGvpnhvcP9B
IfLdpllMB2/ktAestq3eUGxsCHPi1MoVoQO6tqIOY8KYVlDqAzkV0iD+Q2A7XoqNf07NwGhEzpS0
EBg4sY7LjpATFgJ/IqgHN9gIrX9BRtC1p/+INLsNWx4tF2J7lLqyh8ZT2Zll62PXhfbAnu2L84As
Duye0wtb5lc0BZR/nkoBgqOo5BkAm/CZtWIAI3EgHlosANOrfMXnktxh7seufac5kX5H1gr0yBjB
SDsjOInG0eCGQpoNkMcHDSGGRj0Mlr7QC21ZxUfqfo8gBmC6uwubfUK+kdyn3wbSvfqCoKnOa/4K
UEGw5OEb0HEOkiHUtfksH8wsiH7iPpZ9h51nK2iNOB59uDllkiBMTbmpZIf6V5jlQyMqbWNON4fd
qWA5tUQP0CtKp0N7juoY4yjwK15GekVehheB3ghBb/2vDvzYz59mKaTPZh/7KqnFsrbo9DNi1Crd
jsKA9PonW0vuviIR6SFX/5VuGXkB4ye84kZ4PCRUPKfvQk81wMb/Qg8DKYrh4ICqYEB/TPS1nLC2
wgC68HqkTxfTf51j5qUMa2hIfTnIHzuS3i/2S4TpcpzlT4ueVPpThr4vW1YpNcQUjHWtxemRFU9O
Th28l3Kw2iyTXU7SC1aqUGVrGg72evKdpU4Vzq0sC0Kz/X+Nq8pQW5ZFiNcuwBb/9V8Fyr2iANcL
UVyc+CSBQxjA/8piUibYdKU+Fd43IwQE7g1dt4AZ8lhB1+RoK6xDJVNt5tmwaO/frfk+pDiQflSA
GFkh5SHkE9pfmOBszo4TESu0RJuP45z4zMk+VEe0++xA0iSr3JdsVKl7kALpYdEAH8hP4Ij8O2DS
5GMuh4WTypFqU1RLoSXHT8obkezIdx//qL8czD/ZQXYEXtfDflgHcuQLNrizMzvzyiwLJCbJDiWc
A+HAyjwOTIObRcJxpJwHebWfQTlsY3si8cm9oZxhqkw2VFzzyHvSaUXkkUzx2W3Fnw0fOUtZZOE3
xpOspgMQCZdqz61wHZ1+ItQruAGf2GTnzYefcrcft3QZZb4htfjnvmmcihWo728J5aIdYWiigADC
VDnL/Xqz8l+BzqLkmODjMO2fMPTDpUMf5DWClww+l+7UuJZk9HSD29kquSnXGBM7LRTHLpzrJUUB
5IVRP8wvHDSDi9pur4oRs32QYprgBIK5Wy8LFkcaUGYKvRPyUErHYfJwamrWnrl6u+MSE1JkpbdV
H/akeV3X0zaAxeK+VUp8rdJpPst2ZjlNT5+5NtWHRN680EficHNgkobkG2OglFUdvQg2AE+M52Wg
mi7ufEYfS8vb4zEKpM2H3SXg+QbDCaGF2wqMib6pBvpGF+f3BYSCGTGEk+SEEIl9rRoU2NiKYTcU
maAZGFBe4ojPWF9iQwAsAHkHD1I7tx6uqG1VN/HvYz3U+9CNPuQGd4kQeDE46rh6iENQ0AS19wzb
i3L6nGaROniG3VMfRaefT+VPvq3mRaT5mB2FxfxRWrtVlWDh1V/Jg+uRxtdi/okx7UoddjPd6gzu
20xEJFiBYYqDALOPMTmeP5gztSbYtqyKKwc3YaAS2zKdlt+DSJ5oN+aDxQyg5AFlgNGFB5W5HCl+
jjF4OfqMLr7hSVBC6XSJWIZfyKHz8CxAZim/PkJtnuaNJeLkDp+1NeF4L5QDPGyEzc0B9GXeCoR7
gWiTdJhm0J2g+f93OFso9ReVnw0uIzb/E+AKk9oNFub6Jp6rwvoA4lmJRzkfC4TTEaecK4qHxehY
gc4n1CWBgVBV1Nf6Bjem5MQXqEXzdMH5oWpJZFD4RWyglMNvEjGgQDJy3uFrIDjCNSKOzsiuBV2S
AILqgD8osngoIkjQYRXALIDAUuBtgUgFDpQ6pl1g38Z8g3Kftki2G1w/+HiwuEs8mjR8Pz9Xv4u2
6DCT1R9dGrsz343o5uzlL8QowCShBkBAbr4Axx9mtLiQylucXjwBOthF2GH0Hw7w82XpvP2epT0t
Yy4144WK9PULAM7kpGJ3xran5SfIfcgntIqK17uRbCo9Nr04IE6NEFkN4EP6JGatzlPZ3j/8vVM7
OQ4MSBYRpVM6YSewMcYK6rPNdXE+qcyLb6Z4+iAgPzw7zhOmA14r5CPGpNuY1y3fYMcatQ+9mqqh
YQzVp7548Jh5cx1k3pu5GRfw4n31qtiqFgD2+d1kg+NmVfl+QzUPLAT/N8LTSUFjMcjAm/nfzNRL
+T8GXe9FQerioXd4bPlLtXjO3xyRQyYWTFNl1PP1FSajyum9MFY8vFlUo3uUz+UbDyYFDA2M1R0R
z7wBen1sMalqrZrRY/pePHnYY8rD53iLBhUlD20T7YiUQnQ7fMCjYke5OfC7mpFOEuUjBKIJe8Tj
PcIeLRO1YUQl5RYkakjmT9iW0nBxI9GR+SDFkM7X9yhhCtic7tEtfC+aUUExEQ/E/c/AkZOgSUGh
aJ0itnqQ9AJgqBhVp8Lr+rJJiEfinQ4fgJ1GJJ18DcjZj2qqgB52oGx5p3LOBjQ2aMmYcHqPUOBw
2jP/5nB8/BK5njIyBk/J1FRG73FrpfPQG+WX7tcRD+X3T9b15D1ioOkxjxvI18aT79+oHMuIH9X9
ZqyTgkX6JVj0DSYJbl+OPmgwuGq2T7eZPd1qC4sCYSJUcqCsrk2sjM//eLvllcelx5t/4/1ccWul
6gtu/F/b5tlu/ge4LF1o+eQCh6t15deOeYnBm6YwtfJNyqz8Okta9JLRTp1Gb7ws6InhUI7f5fHZ
eI/Z82yry87ZepWkBAc549A6zDL43tS4jM22xXinbOPB9pVxPxTLJvXPMIlpuPv2mw6zbz/rsI18
uzCf7G/941UHd2EXVPyLOtxdAwN8m/TWj9t7D+p40IePiaaztEr8cCjBWqMcr6mz04l/CNUOrobV
Y029BmcIehjNq5tMo4IYqYr/YEDC4KukOQXct24ng4pMj70qG2sgfKhXadrigUY/4BkqVrD4n4e3
bPK4hTd4i8oYaVNL99Pa6+YI4WjxlszgsCJ8m7TX1fgR5vMU+JOitQIOxfoC/wpkGCBFVh8q/IIp
7xLaBjQXnWv8Jt13GZAN9f6rAy4+C7+iOJTAT0adiZPty46dSTwTLmL2gKLjDl3J+rTNOl9rmn0H
X4PcQM5jiCet8AYp3/IWPTUlHqUQPnnI6qQ0vOLXWrjwUioYGMOCwhKuis/IM6eqTH/1dUcGIt69
TZvCvUTMqaFbKx3AL3Wf7mf4xMaPxaF6Ti54O1Koyay2uXs3BbUlFKMQ5p+P3Q1eJy71FWpYPw/g
J4ohSIcxYBIUlA5wliBa3K32sNirlhJb9e8VgIV5NNzo1/z6nGjlLFtefgxaOaUTXslwT7fJznw8
J3cgpYKBxg6BEl61o85UzyGrMM2tYDzY4u7ShkNyYYZCm0uCNoJQ2uqJblaMhZhs0stz81M0ntAf
lPzmUM0/lHaUuOwly+dEdFQS3ngZxsZ8DdqWc0ytGpB4zlA2hrQy5lZFqdsel6ltABrBXZp2OWC3
QTrU9juvD3/z6jN+ampWsQ8KtY9PXES1pQeDiNOECnQ5rofLog/b48D8/g1QcFetK8ibq693LHHF
jO5oCUAQxcviFbUUG97SY8DXS2NlQEoXW9sNdQ1flPiAMjwBEHUZNJfHWt9rtwEhWDRZw/a8i5ks
fOQMSToBOoMb+B3VTWx3blB11dLtUf0GzKVxvMbiqmgNP21b0W2m7lkXbJcqM1sKqN7A+phfSC/C
m7snGQCAi2t9jUI10qPey113ds5HJQ0BjnONzRWYh6rz87qZB1yd8eyDLJcJfheMA4oNl5QK1w1F
loSoAvh3CFrpWi/uSGSvHShaTovp4CU47/XUzSB/TG71rMKhubYeBizXbUzJ2wF9qYBmIBIoDLBH
l6GQLXCsICOBHoupaWahVr3iRpLjmMSAPz7o37ETvmrdAE+0KRBq7bZcWF3YG6h2vKObpAsDSH0N
qPat/iJn+WOlqOdsN3TybMetmQLh+L2+QYh4brSlRATDcwXWQGhiq5AnmSP6vQ2RY6SQahBZGWPd
p6lrOE9/57auCKUEE2+8kkKl8LSu+aJV6mNQBJqe4Kw0MprJ/bXcTQwupSkwQqivjNsPSz9d0X2I
tHBUhS9GVqiKwrfDwu7eo3PjvOBIkVADMpk8gxuYDRcc3phOC4c1ljysUibwG4gpShnV0KDTxssy
M6sfYRKBTWLglp2QfJTzwtOx9EtCSoAMO1+ZNDAv2aabatleQz6qlvAH/5LS6zITXN0fLpaZ8JR3
cNvz2CMDMvlVwndiFcsd2dIpPlT061cf1kl7Z97u9D/6gJs+aOjdptl026Gnp8dvzHr+c1QqSqYD
i1Q/7FAOVMwpOanwbNwW5u+4k7sa1HLxRCMynoYIlZQWfnAH6waFWKxab/Is9qtHz9rhxQciBLEF
fR4KlxOWNAmCDnQc3oPYYRKfousPqxxCMu0zfo1bduXDnX2zttpJ8Lj478oFOHt5wlSQeb1YH+El
2t7neF9xfbi3IX0eKkxk9sF9pqUWT28Ayw2NkfqFwuACTNT+4YW0kKgmFCdusT7Tweamdsz1wU73
k73CqViyENBXFyZcsgfcJwFf98oNMhtnWtpj3eRi1t4Om1xmPjEhhBtovZHoQqMtJs8tuWzTYXfa
Dgui15WozpGmJYpZhlfmG3aPxR8/ilO7BcFed1bxJAULcVIsgTTTGEmAWgsVPIZl9lF85ltgchBf
GKl9zUXAOQTQQNwJPKsSXwN9SMbQfaGK0ORH0PWE+t2bwNQpqZhdjQaR8QNhoTGHe2DAAEueIQnC
NQWY7rID9PwuF9lWgefMIHWIH6r1+tGPrwBEHIRmcmF2DhrNFOrApnag0eptYI4oM8FMIbV6yfyy
MtjCS7vl7+72qGvHEMKnr9nHV66mccjwj8IXLh0x/NQDFWHBE240AENA8ZLN4hkG0rnZYnEXrOHS
999Tmt2GNQqUlv3nM+wALsNAYMeSu+rDusdYSdKbH9Mz0pK7qy44hRviJSnsuHr9uLILtrQ02vXt
S2mpi/bw3PZvunsFR2nNY1/Xj4JUK2koPfwnf5otmAh7dptUZPQ0NgjJ+oGGcwk00qub3eDpTZS3
cKWa/5F0XkuLYl0YviKrVIJ4Sg4iihhPrA8DJhTBfPXzrJ7q+ufv6fnaAOy913rXG2av76Q9eyVX
cDuix9tB7+OsfTpPhFGHSUuYqrDUB8rapNp5Dcq0mZ1GVcDpxk4MOYmRjRFSk0bvFM+AIxQbIXu0
JoLICXAkYgb1n68EcxEqESieKcQ0tnSiiDCVoUWPb88ptzhrKmdPz1t5qCxpDDXUUjscLUlhkvFL
Z3vAlrNhity166wffaSxoD8bouvSnu4tLr36gR61A9j2oYbL2BmOKYzmH4hsjx2393V7tHxFDE/z
Zetn/7Rcj7/jGsBad85Dzi25QixhbHk5OOB8ZjxvPI7FkGMKnIUXwCkBuQf96VMyoDBLf5tttn8M
dl4gfBQCATO+OjR4uw742w16YRntIa6GugON1CWmYu3euJBbPPdyWLVn0BhhvRWkAnRXRaq4xl/X
odh94wKwZoenC/WPq050MswrVIjXoBkC9BlY37dXMWGIA/hE3Z/55KSH24+oEnHUvjgGEAxb0aoY
3xlT3AXMfoZ+G0ETmZOgulijS82RrcSvuG9m5x3xSwDXpd8C72p8gbHb4x5fgdBbnWFSsdOt1dPp
rjoERhWchf2oOytTUK3xbXWDhNR12yenwvsBHufR/dFRei+0TofgaTiojukTg1tYRBRl8CjBOl1j
DJ22CgpymErQObEyeDDwAfODKIbFwARDTZ7kg0NNsaZ29JPPAK5sw0nH03aYdJlCK3b3FvWx35gV
0ZXZ5MmitHgBSVLn0FgRlessWoRYMHzC2ge99He/LqwyPaFa5OhidAsH+d13rsnVMC8IVl+cqP22
c9VC/SkzdXzd6GLpl1d3q/7BlDYPsJYcGuwXng8Ywmh2B3SVONUbcnXnPqZxhmQcsWav7+2jbTY4
RHA6Q09HfzQ/Pu07gZ6q+WztlLWFyyZmYJMK6FQfai/qVwVshmmv4tKCNH/Xg9czgmvp3v5YyQC7
oB04Nw8vI+NrPtcTTeOkGpUAJlDlFHqDj6PNjyEx9Iw9cfyEVlKBRiDMg/Xm9A7+GwYxCuqWp2Nf
ATs1aeCM/4JW3HXvW85IDTIIzmcQZxiWqtHRBrXD3RKhbJE1NpLsiD6fjHdExkXApGaoWaghD0nD
IJcTwzobzvuAoJzcWhq+H952Dof+EaJn4dxfQf/o97nYyDK/o4fqavF7CV5YDK750+2PKyLAId7D
bueKhwU87grH5mQ9+A2r66hzCs/BLVAc7EfT1nbbsm+T/rBXOdBbsBR3BbMT8617AM66hlPIu/eH
xGNarV0/Pg1fQTWIWw9oj/+LDG6OxJEd/17gxWen7li84ZUGhxyxnTIsvBr1kms03qXGbecT6kkD
uRPo7941C1Jr/qrsGlDTMsk/jZ5/j4w597C/ASlO3qeQhy59QdCzDhN19DzZ3Tfdj8ZSP8oyQVR7
MMwWhDlMV3cKV5TnwVdv7pcIT03xLwzJfohJoROHncrhouJ6e8e5GIoLNNoi5LG8M66DusoBjmMZ
bB/KuL02M9z1/AKt8iwZL9W8nBq2YXNcj+REnj/MURE4w3BK2ZMw/5dp1f/jAZnC4PuVu/rLOVbu
hUFSQQUzXo/er/imjfRlD74O5H92UCGa8OHe7Ey8RsIq1NhCSJcpTKGuMQuQZHS7IGz7Hp0Jhj/P
yPWqXkGv414wVaLyAS08N5OKG6UOP2+xQW50mx2JlrDkaw5LbldelMEnOK9OHKXwC53ikx1OyQ+B
FKKluJro9bR+octiCGiIcX375BL4w7V0X4wBfjbO1u/5VfRl66+9LVE8odDTMVvhHrOfffIWww2g
BFhUyOlqcJe8vXt7yfMudKq/GqWpgesbMD+y5LNVAV+J9v/EfAFeJR5p+4ZtvrM8YcmmRvXd/RSJ
2GrvyfQoTBy1MN2Ch9rLrldMaF5MwG+HADwInC16z+rl92w3ux82sAwE/m4gfqP1kC7LqoDO3XJ8
mxL7C/bFzYjbjVVjnrO7rjTVrPvOj3bpMelUkN8ATH/LO/qAKy7UXQCInDfQ/O50RQuLOek5f+Lx
BIia9N4YiCUcsdXJabhu3IOqhWsf7vT4c/WZhFHKYYDUgymKc83d0aEjrH6sfs6Vo4+W4oJUBbNh
6zGF0vplrIZbGBUyFKqX3SV2jhQL3WngkJWBCs+p5b1eGbUVbPYuBrDTb/Rgl+CZuyLAYfIAGQOa
dow5V3f8xQEFPNs9wDukdvqe4HJjkfz8Oy2OoHoHW4lr+La43jn3hO0upD7pmnNU5tEBFiCEJdJ9
zmMQufScUkJTCIMJmhfsB55EegDS0I22vb5fzuG+T8lcTttPr4BOanZEffOM/rqE1BIq+8Y+6WfR
ZhQ/2tPt5AU5MjkxoetYCN1oCDNGN9QovbiG4DZv79oX+K99UyErGzmRAr5mFPhAA/cdiIq/M3iC
jlb4Zw7DpzaqGp3QEzhN3ZdvPKH5fTan9/bIc/vk9Oxlp3Wkd7lmp0xhWMDiu3SsRwSqq12LqO4v
KXUMdruecy/C/n3euSy+wK+P57DgTfuzE7MbfdTV5odWVlYWHiEtzvHSU560I3S8je5qODlcTAoa
g3s9Wf+CK0xs+mtdCEtQQAaXEQsRpxOaaDyIzfgIT06xVAaw1yxSZcgn+TD6l3+Q06qGfdOtlsy7
PEVIJ0/BxT+ySf2DXO1rkhh/VDEAoDlHwi3M1u8gv0M/J+USQcD3F+bgLpdXWGJ0mzGO6wKX9CYH
aXVlQniflZcQGQXA1dFcPV4MP+tAR0zI5lN+aQ77JggnmJ9m552sGcK8kC6726O4jO4C6y/qAXRX
9BB5xrVCIfc/YYRGdgRafDSzA44Eu5JUSjOlnkdDb56nGEukmYqrAX/Uw4bFXBNrxP7NO8HivlJu
AykSjFrLhBBLHqspne9Yu7rIZmVg+OLjgXroIc3FHw1WtoKCS80BfSC8QjMrjlbMWFqnMUMmYxWg
svCstcGNAATWosk9WkOy8coS7ID2zcWlDliBH8ExB/SD9GSkl+gYgIb5uuuv2am5W6uiQMW1omVe
xAvMzM2qdK9rT5c+OCccKgTMpfvpAwVDQ66WgLlOdt8V5iM3ekxfkxUHGszDD6kOvcZyH1yfawLC
aKefntDgggxYgO34Y47wfdg95mer53Rqa6eiKxd/iFPefjo0xTt1qdvdrGfdNwU5dvgzycA1gDCl
BqMD1g7eY37tWOl67eNqzaVnfJ6dV/cpMiVoJ4FWW/rRfoWfrzXCZAIpwMncEbH1mvfSl/nhrlit
vrXrO8HNgwxFJRfmwG6O+511rRNU8y0P5i/IglKF8pdfl7qVMarf3fECsjEyeWFj4V1myIbJ0Jbh
8wXiq9lHiQF9az3ihld8X248p88tpmS7Mu40QIptYQLCVPyZ5SrjUfuZMe3zVbHPD74gKkKanY4v
pAD+BtYUECySX9c2MPM0E/njR8T5D4rHBLtB7pL9sO9jdnI0oYjoBH+DPZhTh9juQGgabjDQYjPl
RM3yHFbdYr2KUYLczCQXzec3RpTRG35M1PDVqPA/ExlfFf93XZcN6RqQPgDkKzPHCCOo5ikbWJsW
NFnPcnDbJM/TNLiYg3Uy9GAfBsxpfma9tncta1SX5ub0NeceLbzOmPXlvSdr8gXawvOcgDn1cML9
UBK2VcbG5DB4o1PbS9UlIkEtTtOvMTNs6lywFSw0CrPisIXOgoj13nVvrFTnyT9+UD85tbhPiPUU
X7/kMndTn8hCfRW1IJZQg4riEHcHX2WA3cHcUA+4PfzLEF7o4Gy1/nqYtPYc3V671+jonXm/l99y
jnEv1YZ9HIp0e9cfPqI6p1g5T0uIsOcQu2Hv4xcrQcOErwHh1aFSv92Ya92BhBh9o3TAP4mtm6eC
Mp6hjXjDERvGNIhEDF9lZALwwrgn77vKgK3ByrgtNnOQN6tOflDoCbqViBKL9QlBrgQHhxYIB4Qd
kN0SCqDZxOxgMEMQKrcdWA/CEz7DmZNEQKQrcTNljsYzS9LKDTkMdmRmzgwnxANHuIPAN7BOIfMx
oWGLcjpznhSYBzxnqRF8+MBCqpCHIicZ1+mYKbbMeLxQEeK/jtvwyLDZ3yjr+pYn//4d7Zz5gP8I
rEPWGELxtzufHy1lqA13aoYjPy26V0VdsKLs/6udnpKSbyFExcuE3EDmEKD+PqIQ4Kr445+nRsBY
88N3OrLbtWP2Sue9kxg/yFhodabAhTfcqLnajN46kRJpEYPE27gcAzJIBonGsO/ugUl0mK5dWEJQ
G10lIgYBysadbAWqIl5cRjBdNA19aBmqc47wWyAwmRhloUlxEaTAcuCD0QlHZQgH7J8+RBggjOuE
W8KIbnDgcwqHJCP0EVAMaiMFvLCUQCC5jsaSF7QyoS3DtOROvqfC+ACW2MoP5D+iG3swoWTKJ1ee
0TEG4phALITVCEOSVSoknvw9lP1UfuIftxNIlAdMHrFcxm7yxh32DNxr2IXl1z/KtXxmtg7Iu7CB
5IOzx1QTpmJ8eMbSByvgpheUV2SoceH4kAUPgyyrOpK79ZhL9Ayp7MDv/LGQqQWeO3oPnyFGh0PV
emDQvannZl059L+a/H0hhFOfr5eyWOSJ/Me4+fdw3b1OzlLiksD0ZonD8Ga1qXg3wN1mZy9W1GMp
x0YuJGoj66CZY9Rxt0H0LTZ53KrEw+Bn6bhZk0vm9KzvspP2YLhLSEsK/9ob/Xtad/wWMndB053K
tSeoUu4JSYPI3UElheEMldk1MZPC9gnzoA3EarHTkv+1kzu2VktxP0KoIJ4wHX6J75FGAr2OAQ8+
y1ALvibmCaXtOB+kEZW5FFVIKJbYuFKLlAPui9j6w0+JYRwi/yhRmkBPwAviOWgGa/6OvDjEYzWi
ewEd7tI7itJCCbuLTlhkh6FzGxS4fuGCPy4xXVJBngbtRJJJfmFB9oNq6wM2M0vjYvQwS++OVPF6
+0H4DJRhj0tW83rrBBUav7vbnRUDeLfy66/9Ksw3Fz0G+N+Ak3icxKPRZk5gYBDIIbjO1OBHAUQl
ChF7zexJu9lQBl75wSUJRKemnmLgZOZcTI09LRefci7/QDX/EbUOLk8DmhKNmqlHqBGqkiCV+yOC
hVRc0kciDhAWIz+GeIHzvucQzzmVu+ltdrvSMzA8v5hLQD6Tl+1Z7eCUv5c6+A3QIV/n6b4xx/q6
oHYeFw3/pEsqmmOxzHq7L84edvuBMcA9Dje6L3E5UjacuSzsWMAYdLwbvKoobcxNEahYOflVpGOH
q/ecOn9Fr7xFFSAn0ovgmUAoe/epMq+IDYG7QikTstHcmCTUSzjw0AigR4zhl4QGvmJY17N9ymPU
cgC6oJAJUfmV1ElC/87JcZl0ciFOlWF9MI2nTVHf6zpkyIAfXRjuJOs7GSfmaXEGAEGJQPPFbB+g
DlteZCVIxo4wth5Huzu7kvkppMVyCN2LCv5TWm3GiuhaGnK6yjSucbYUtqbs8jDBzXfK7gc0Jyda
Lz1iofV1O2H19zyarRhYCCcnHNCHP2d6D744rjHRBkJ5OK1xmYl50/doMhlyH857QW2qWJe/rmtg
Nvdn8H0N84DdiPiKoM3HUKyxBxWKfBNO1Bu0aT7Ct45L/3KqGe5Qf7pbSwrwYy/OI5r18TTWApka
uAEqrLg3aqXz6JAam+vfi8Dqpaz+UbNsB8pKnQA7e4p3HnQ7Zs2kNHgvwK8wc+vz6B1j9qQPgmbe
rDJRasG84rPjcfJwCBiwTqw/UMXwwd7qPZ9mO/ilGEfGfSlEeMB5WrojdhirNXvTJrL1hQWSOJgb
F0eJFU4OCkT9nz38cyDhA2c87sQbT0c/BSU3/5jemUYyYuF57GPTX9pJ1UBL28FhThXiMzcyXlb/
av946WZz9RWAcLNAEqVYt8Udl7QOi3jtdpN2UC6u0Xu5dtlrkyPODnxFtgEFqd2+pBHitkPlxI9n
fBh22D/KQPaQhlyWg/XY44ZQDt4PT02uDJmsI+rA8DemTeSbtFn8asDI5pr/29pZ2z1nTcn8oxxE
actAPYSpM/n/8NQZLNIQPDrmMz0svzPSKSLSgkKdbBAFsR0RUvaHvBDk/iRSPqaVV8Mgji9jki4S
8eY+TQ8xCIA6xONz8CFuB0nqCTum2u6O1ZWx+kewbRz6IDD1wnugvoRnKjNdNXwMyiFYLcZ/0roz
22eu6EilO0MALTrWl0sKe9zjzBNhuBxlskUxqIFn3hvNkPF77fRtLThAPWP5QeHwDA2nbONBr9lK
8mE2orKQyPg0jdWBys1/hgrHJ5OtnlXWkBCsPqYod5sPDgdAbZiit6Lu8MP8qflax/3ta2u9pFq8
ClvZ9DfgyyHexOgI23Odp2yCo28f7wHwDYQTul1QYTzNF0Ekd9tgcpp3V/8uCmps2BGAz9AuBNHu
/rMvEeMs1HfjrSByrw084+80FzNgVbdr1EkcacJgT/htZa8/GObAs3A6sM7QD/AqNQDkTFkw7+jD
W2bXXmGRgtUyRcJK6MTChcUTyhgLIxdhAkAJeBtq2Co4bZnBMX8ytc0h+226OLMQPTXAzIWh+6Y9
NmINTeO4l9DCiiFMmT4CLCqEtMKwG5cDDZMEHTtlCg4rcRdjRNizaqFNgFHeDPqROTwxarFj6eIx
/TnAGgbhie+4vy4aJnm8Oj2U+dhgCuM96JNBFmjH7a343okjpEgbz2hCYZ4lcEOpFBSO9+MIg3kE
jA82jrZtuAbM0MkbhOoWbd9oCvwQLOEHURXFpj2Guq3vy+EV1Z865nvC5i+ZFjD9HpFYWA6LPoMB
wIUtA/LGXO9v6ERGHyzYDbp4GVsuFMgJ79lBflzHg4Z4IUpXhgSIcBvuQ9fmagDM19hGGnnrEZ40
572nhlvP22k3Bkr7LM9zYLVnD/U/mn8VxoZX5rrT8ivslrQl5EqwOQPytSiPMEmDVYn7PEpMGIrJ
wU4wukYNguc4RRpAK04h1uwdEnwGCCFCRiKyGJfBj0Fy0Rd+/IJFZDZ+b3DwMKS3+BQjBSIXXs/H
mZYoyTOUv9AtRKavD+8+TKQhjI2RwX1e6kO80FP4lbp3wY+vQhRqpFfvaZKCg7SDVx6/vC/2XEhI
rK2ETjQovHTnFn09yBMYfrXQmDTXQE9ZTJ+kEZXEA0furv3dq6FocNRQHIVOHDizFrKD0qn4LSac
jXMZtCurPe77XLC+v4abjdBdhZBx5a1JFjl4ALrBDxgcdJP2xP/c3N7yDvfQ/+BeAhxKRoHI5jXs
YxbdGNsG8Tj+JRIXvCZZ/hm+x5+RpL1jT7Z6+yJGHrWCcyJPEMjtD1uBOyMf7Hvu/gUwEfhzyzYB
BgPJheHgk40FodoJfQ9LhZwTlKgc4ThTyGD9fzrp15GwVsT9q+fMwFCAzZyq/jV4/unhJYPehZHw
NViPn/sTDRPPPbYOyOBLHEiuI0YMQsvuuSvm5Rs0ETOFApdNUrHpNMwcF0GMNQGsGIV2Xc609ZYU
vzf4BUFtsCEeW5wzbJwz2AqwMIEl1duA2O8GHBuc0JzTLec17wN1QNFWeTEAi/VAGgEg+OlpUjgN
vEDjD6mBw6MuSgRUi0QBKhMVT5/zn8gEQLYZWp6WXec2ZtmgfZcyRNqYtwcgSMclrQoJysNrdkwf
g/a+t3kaSAE6FExwAYVU+IxBHim/5AflyVYLq+fTzW7qZSd7DtVZxz5HfdoNId/zw8TZ8RtqNOFW
dvwHPpIwC78UWyKb+/nHj3mbgmv7QFiXCbn2Dt1zzBQ/YpYqOlMUoTQsEFSFG5fD/B8qDNDcw1KB
F8c1UzBjgHrrSWc28iA2nYNrj53m7XY8Ttqne5iRxKDElNtOe6s5FBuUmj2G5kZQ5601M9t1S67p
y3/5xx2xhgzlbkwChUrgP6AX8OPy/7BQRHDLoLBqUPXqQYOoy/mOuA1AA57EVB49LdVSGjJ0RNTZ
yzLmb+Y0dzRWwWFy3zEbdgthQQRrgEx1VPtq0F6qQcvqov/VmPUSXkqvhwxpTo1fy8QDHgTiwixX
rROFJNJkXMIafDlyaeBPmK94jM9+8yJEeoSHGB7nq4yhCc8IAtyfDQwXneMqlzbxaP1z+8VbbibN
kuZRah8tMBmHVtVV5tK0jo40eZs7AM4jhEYSHoP2Zr7Bk/hIcyyuFbIziIWDSKfOwy9z9C5GTGLf
BrltvKD/2O0KYB2DDFUDsOLoXeZgfx45dA6VztMdUPRfaD50nI5Vqravew6wwyXXm9mLzqoSJJiT
N3gzmieqprKLL0bg7Adtb+EG0rlCIYEOfHV781ZeOjeiQTwKIuUqzEKceajx66xMZQ2wbsthFZw5
ohYzbLbYrGUHRoKE2YLYY7EbY4gPeC5mEzqe9KJSETWl5l5Gh63O3tdbXDIO63XJHFL1Phsm1TjV
CY/DCGEu6KGodpmKOKsVmCmA6qZy0gyWBzYawqwANbj/CWMdqzRY6GKMj/h1pixnZLCINZqYNfBL
bOy5q6L2opnrI/fhfPduM8z59pC9KnRV1wCywxVi3NfqbBp0sogOcbWi3Bg89wrsvZBd+SaAU7YS
/FoENTlCUj6XYAa05zwhHiI2M8F4yowuMeR3Nd3+78hQe+IHSgREwcEkG/JTiKaXRRM21I8uot5F
Kzlk9eCGGxntO4PEENQSN57wMuhPCDhwJd6nxuUCW6iQL3nCUPUks35ORclAqEgL4IPhgwmGKlCH
yLP/dwqmwHSC7CaQhw+G6gIknD0pG5Uoj3XcLBYQ/huujqAkhdOJmJ5OBcADkPrh9KT5jF7ZPvzn
9DK5xzLGAF0D8uhOgQIXIppVcnbbWBBFwFpS1eW6W2/klfjM4ohQ2FsqNWK45eDkAyPMpACT9FhM
L7GQ5YIIXAFWJliGQJHsUSaECDIALIND1dpGK7Z6wYC4wKjIOU+4oXKZWJy07jVdbe0bW7YRdIKH
pJW2nL4DxN1lKIho6WGrdKxgMYwGMChpx58guZA3GCT9qPUws281gPVk1xz0H7bLbI078+Q7JFik
BV2OQo/Q84bURaglF46mtfn6UywsMCkIUGR0utAEvmgaLONnn86EQZqT5+S+DLGpbpcWSqBw8sUF
kXu27NndtAu1wqnxEh+pT7wemJUaw1Yml0LCUTTTzeTswIAG3j7y+tP/oE7XcnVgwhUPGEo9GXSs
ctRTXDBGE6PdHMacM/BGwO0pIxyyqu03NQCSPa7uomvFsy3xoCQfEseziHPRAAhkCgEmWMX8lNh1
CKYTdm3ERAiOLt5+i/A1QMIhLkJy03iw5QdvAEbigCaxhW//wfQXqzXRkzA45QsW7jmppvicMdaG
KMcqhBKT9bZPxs6gc9gJ33ErAVCDGoxwFBK1sOWZ58M0yRSSYCWFnrhUvH17iihWueWGhx/tYM3k
WnolNkqepJN3/KMsMMZUzlClda+VlMMfLY4wWLXJesVMxT3PWhPZWc77OwAUPgdybM+6Mb2SfKNV
zCQTeBKXBkFhNb9O4O1gZp0+sh7cIZ/aFVihLSpumfoAasqs6QY/h0YNVV6uuHEABnqwXXTcjAUd
2Hn86kPRvTH1krANwSav9msCzyYVDZ/4YVQT4Fr0KlgrMI1iX4QA9bPx/+2jhIQIi4C7zTLCl2GG
qxJ0XBrhYNE45Z7DDLJgN4RzQxMjEkB4tQrbq5RFHfuVtNioPhAciZUJ4P3LvovOMu6Q66tK2IX8
oig+cDshEh/YDCX8Kxc4HfsDAVNh50/70EH+gaVpjrUuGsLF+M0Wps6PNt6xsJKQFqfdVBpLhKFP
ZIKwLZfC1GdnA5FO8sVCCsAbj8zMpuixsFocQKj+Yu6pMuR+LdvwTkeGlwsa56YBgyR2VUhc2DtB
FudbsPr4j8y6zlYNp4qdAHS+MJudgiyk+4cTIm0x5PDDCJ0FaPPXEUvGMx/3MDLGvdFheM5uWR9I
YNY30KupQHUzNTIQb91pSK7MwWgfnvAZWwTjtuyJ8yfuMRjSlPawebGemIx5ApqqiTJ+kigAd8D5
Z8fOuHTT8LNIFFhlbzPEPRvsZwo9CRtTArF42J58/b1P8211nJOvWd8MuR5ALFFZgENLgXUYhdPf
9UFMK8IWdHcqfthHsQHyqumktHt/1b8cw7ZLap7h/i/4A+eI7snNnmJ4Q6ykc56cMa/ZcZivzl2a
JQFo9TmABwZBhSsJXhi0YR9uwBwAcIwAnAF+qtywz9Zcizfwl0Yk23K+9obAoYNferS8fihWPJoH
xcqrZ+vkMdPdF8a/xIxiX3TMf/jjfgkgH9F2+sfFKcLWfXP5M9j6B/XwnX2GCOsAYP6OIyN5kMqo
bz77IsPIF1gYANkdHpnqHf7UDXXQF9yKAwWb+NvR7NPVJU+XqZsSP8KXpYhD/3tgwDB1vra60DcG
W9UfV59WAg/iq9NxrsNiRJwAFJfoA6rXRV4QnPyP1U3Eyp+ijJjPGmLUH+273ccZaHkb3Gt/tAGr
PXtp0xCM2EK/hkFA+FcJ9mfrbn/2QnAPgmReV4/4EE4md7c76LIb/DMbGnIa8AtWhcuh8LZByEUv
abgq56WLDm4iAjziynlE9l9f3DRwLKfVgltiT6Yk3zoTkR6uU9Lq7/5jefc1Etfl3rfowoqkYsMQ
1+Y9EKj/+VinkGhPeD77Cz7yXjs/umfOVz6y/3gHyPzoR7FqZ5s9wPoVilekp/hXR3iHT6BkP1BY
fqOJODF9fUI7plV8fQfUOmEdlxM17+ZrRhI1A0hqFD4l5gTIQnOs3/E5uPtgcrzBm184QvviaPSY
6v7dPZ8wYDqwI+EFDzts9/D0CAmGnCU4Y1pw3Kw/SXglOHZJUuyZh5t+MyhuLDtI4Ev6zMZ/4dc2
/CzXUPu4CMTQ8laoz1laDXpCUuXcy1jPYS6ySquYT0w7rkdiN1WgYewH+xdpLzgglAT43t1me7O7
dDaQf9DK3lx82WEawlfAk9Dxq9PmaxK3TLbNMy/cvaZyUhoHt4HRZfa32xPUgwprxC+eEFfPD8Pl
E7dpCIyIV7wy6OAWYCrjLp7PJ/9tv+0C4S12SAS8gEKKusruhPqGucYbNQhn2UI8r3moiNgELJas
2HLQghq+v/ly4mvy7kMekXDiwGMFZh4s+eRaZR6mCEmhi+0NLqVY7ZcbSTbQQsTG/bBJXh6v2gRD
dYAhhBbWR+v2QqOrL8rR82Wyf91IXWjg10c8MM+bXUP12cLeeurAOwPkAMsjkS8991YBuayfbufl
QPDqnKKWMuHZqkh2H7RxCyOo4OP93bOlc8yWGiogs2SGQbDGH17AAM8NDmHTiz+5rCZIb3VJn6ms
58/e7/U2wFNlWQZG0S8v3MPVYrlEa9mbTqtxV8FCa99Cqmnzk2ENU54UGourORgMLgQbYkJa2AOH
ONqh2MeTi9wXROhoT9eG+VVsnitgbYnPbi1BYeiKpwSwho8U4fS07Ye/n8ma6UagbET/QkU1TMzS
0MT6cCyHETmUABNgFpet+KVgAQCggUUlpQFuj5r7tqIPWQKgIdOW7QvSEetvCoBYIU8CCZ75o3J2
MBTsmUrj0ErcOuFxRtfwQzSEbZXMql2YsEKkwD4vW7Hv1zZWD0Fwpmq42HnOgfcnJ7pB8Qj13Dvu
r2Sfw/L/tWdAnMU8KsHIfktti0j3EstjQldKtA4Xvv+xtZv3xod7cj3LF3tG2zsm4HBj5r9Jt2+3
jpxD196gfbMBeTrusWG5CBPxaavklUjeuBjIFUnhEvfHbfiXffvwrit2hbOzh8pHWC1lYbU6sgjJ
xQQ1vWJH9M3R7+73vdF2fPOjt3W5wa2O/Mt0HHUC+9OEGhZLK8pn4flH61X0gQZg3rlMxJVmUSu6
zdHFLDrJAm/ztoWa1M0a2ossjm2pMwqbO7OIUaye7CRfLRbgQgv8ANcx7kPQo0RP9qU7tbgZpzXZ
ptCQxuLccjbtE2qzOCJ3oBtNxrPDYEa26SruZC6NKm58S76FIzZOOGzH5+GqMTO5G7pCwx8wrSa0
lPeKo2NOUfxyF7oX05FBFGeCzLRdHDNpJTc4QjEJw//T8BbnGfburjqDKm7iFli7Rm1tH+yVFuY1
VDEujSLPQLCrleDoQS04A4cwgBRYgJcc5x+aPqm9FotGLhzzbhuoQYjvSFxd+h0qFapWgH8AIya8
aXrIUxqmHAsCuJoWABtVFkq6Nc/zQrw+hAyYru0gM0LXDWCLEKmzDjPQrhTT0pi0BXRiuG7uyY0D
Jdl58ng+U9eEJZIGbkH0xu7qM2cqByNoj/BJ2nAgYdTuAo1CF9r6Ks4aK2hhIOkG2Kw/Z3FC3qAY
LUFeHFIng/DNyj/WRasaf2jtIYiCceAUukpcV9Cn1aoGxTSZgBDN2yJdHc7YGrcahWawDtz8KL4i
OqJwJvq/nOH2qhwmGHDykIg3XRzD9wmCoDVMjS1xnvy4uGhGbTH8OJB4iBAF8HcfgxjH8IYgdwS4
tgorIMQ0zdimfepPE0YbVxRe0qr56wv2Ju5MdckHy6uRC9VL2BAwthChQN2CxYK4Vp2JW4vcIf7s
4e8IsbJG4N9rvwXIhHhoR6udfnJwqrlYz61t3koaNbQrYughZk343lHr3rR/QaAIVU2cH9FJcWpL
MuEihny5wholZRCMqmTGlgp8kWUHl7QxPSAiiSnDourLazDdcGjw+SzSKomUqHH0u8v8hM9HPAY3
jGdLqZ1Ci4xvsHBzoSzXIJ02lzmOWcDN/0JO5gMy501WILbrHYtL+HM5Xxo6D5cvwJ3H8rzDfHQM
Ru1g46XHqZaCfnDxkwfuqfK68G12KAM4fd4mnm8u8xtaL9Zt7Gbic8fnTDPSJIu94DNMaMY6fs7I
/xELvdMsu01hk/hZKhwc5oWjQIy4CFOENsr38JIqEQiDMGr4N2nKB2osRCMgZ4vHhtXD1ZArFQSA
kA539s7VCfkMPdnaF+Ata4pnyApwYdGwSuoejgcKDXKZ0m5na1tYFIIRvR2VKc1i0ZsAbumIV/Hj
fnA8BtAFgOb+uX+aD55BFTgKDujk07HjG6WYOf5NGC78cAC9OcK2bSHfVRmuOd9wQWKyItcySVik
SGNu7EV33+YZZa9ccdNl85LCgMdBCh2fhR3FjK8SeeAyGGIFkC8oSHITU969vTgRvkk8jgxLoIDz
pdiymJAoJvuopHbsT97sPZ4hLKGgZqwHuHhMVy8qBfPWlTWE89OcewI/gQyokRtk7MrvymJYxFqt
RnL5JKfV4CIu6GXpgsG9DhsoRZfk53N78ldJ//pBz3kcrjnHPKF8voQRpERZd3pE5sSnFiLh2UMC
QVxHAxjL28OUSQ3m4XRtqDr+obPAMG6WiTPQ8+apjfs+WscqeumgPal2cddCCH3A+bP0MU7/TNdQ
H48Pax9OKN//S1zsGSIvpzOS2QP9MQeTAxGMgRtqp7UnXWLDeuJD0gFf3I9inXssmPf+I2LAFTdF
uIQsiwSMBf1QB2ot9JYt9klsL2z2HzDKN/xb+mSoOqCYgkbq2CmYD4ZgF4eMgRuuSj2G8t9Yb9Uu
I1MdMzdl+EOdzT5OBR0Rcfk42wqlHyWq/dh9OxJUT2jm2Qoh1FgX+sh1SmIT1BrI45T4RFmpBC6R
7DKhUlIsizs7th6MA9vwNGyFxgapLMn0vV1haawWxT5pMHacKi0sCl+fMnLPLItSHndRnuJFDJXi
PMQ8kFpj8sGeIHubOjKMOfUYrSQvNT1FNK4/Eq16EMEYeYGfMeZS0Bgu92Wyp4zY0+psJuIaU96d
CZYxdijAJH+MrvAUUtkqfFDGMnQxXfY/67cFm2U1BoBKFAVjIpm+cxJofsstmNL+zY9cwLOd/pby
haEU8UHPXEArpnbZszD7DW319V+6AXtlRIAANCNprWo34txowxn8cdNdt56w01cPU0yFk2Mq/BQg
Diht4HtBEhMKJAAYimSJRt1PjvZz3gsqjo5/BuNiyMckhvB3zA1lRiDLUkT3wYEyHwNCdP/sJ695
yq67ivlrOMWyE7wRkZZgsPeQA7gO8iRppnneYwdmlBosFocbYLU9w2HbdRsv+3d+BphiY3kNGaON
7HOxUuzVSnEXQp/mQIMdzXbO9omfJAVIVvoH+N+gLZvraLXiaFtcBneBsk0FHJfFyUnwiYTi1BpW
bfi7fsAuyFbeo2nGK/WB2zXGg/9QntJ5oSJgikLEHeO6VF+SH52UGDnDZxJSD6RbSiIxYcU31X78
7HRHobTGRfXsnTpYf3OA4tbG2cbehMY2guIjBgbwzwHmvO4//Tlj7RPV1oPar7cVW13s8tADcKcp
Srn4BMyMJdsLBjkQGkii5bKLX4KZgHzdL2fiPUfEIY+LZjJMF0taWYofmwqomshE+DZjb5/1/Qtg
A0Fie54/WmWSuLvegv+s7rl9zz3xt/tydpAg5bOpAkvxHG44590sbXGkcBRK6dCDGlHbiw8unlJf
1L6ZJSvJl5a/Zc9agwjsUHwH4R9z02TmTEEDyYSKLOlh0sBd5k6Lpb6kAr//o+m8llTFojD8RFZJ
UOCWDII531hGxIhgwqefb/WpmZ6Tum1bYe+1V/hDo/8AeOMf+yKgp3BEMeunfy16Y6uYseSczxXE
1ilrg+YXT+CTvXGgLucpc3XEGWny/amKMJMQ7IGUKvR/f07anNKri1OaajI6Wlr0+pi70jONsKPh
uZAlRn6RriFLt4o7AyMakKTm6JOgbI5SLIsb9uqY9bnEmXtHP2ew24m3GWNzbHK/4yWQ+wIVS24g
3sWI3NESFyUxODoEd9YbOb4Rbgib1rzBUTsuWMlkXdhYMAgvki+v5w4Ua2kwWkPDk3kaYn9uu38r
gDWCX/m5sAy+L78sghzU/dZKNdjTNu6ovyFIJZCO14lkNmcyNv0m07c9L5m05m+Rk87xz6H0ZZkb
x5ggj68D3te4Z4nM7XOGXeJwfOG4HGKsmjwALfx12xbrZtLt/g4f1wbRdLHNdtSHDbIzo702DHCS
ZdqI7QxZuq6TIvWyTBKPiNx45Qa9VjiOTKEuAw7EKG356DKzQkOMJUvnd0uSXtlRINAc0KI8jPy9
0xp3SKkwQbHzrrALAL5HPvttHDHb7qlfvK1upG97WItkUMCInTFBKlV5T36EIBunJa9oD4X86W+H
Yj9AImYxCbja/VUrWSXly29i6sI0qolxO5f2iVWuA8aQiWlXAscr3ZhTWsNDKOfzfAjOBZxRdOqD
k/PG3w3r/6sAO7oGEtGAKkvWPUQ+eDSO8NsNob7eu7pJuATfwoOHQOqq7SwLuFedIdWKZH4EDzri
xOAUtPIfkFiOfcs73YGwwsVjdEuiDhrwAfLHUy/dzy+oLl6F5Ne1CyHm+QjNb5Sd4qve0bIpqF+s
NIhGSkewuipA1uo1XtFOAScaLS6CpzsLDA+b0eGRdUHtMXkHjbO3QpoSAiqqYfSgvnj6lk4FoIPm
ENj9Ngq7D08N9c7VR4HGXSndDxJ5mFLe1AChkztnqm8dauYgKo2MM/2yAiG+Se5PPiN8dN9K+r0F
DxhZR8yKAar1rfW26OyJrbk/LC4Dbjrjuzbnyy9olAgwNSftzPdxfaAcpsr5rPOf8P+f8Y++Kh49
wKuzsFiQtjLQl4Q27xT999Mrj8FSvbrWvfdOmDjnXokwKHBw1FRXLLJN7a0K2D5VlyFGY6Z12JNg
EvvDLG321UjBFCfZN2jHBO1vsH/SAmNq03vPp5d59ghk9oS+HvC0I4lbjbVOjG0K2ZMz2IUXuskn
DzEQ+qGU/8EIbJZA2t4LZWSUHjM8JIJrn8zdwDfi5y/LqOpWQjmzsm6usryN9uGNIzHoo05h7izJ
LLJxkXutHzXsnWlAi6ILPRaWNO0XhIYa85b/Qj1toWvxCvzLkXdWr6sb41uGxHeQEQdThj+1A3YO
pZ6XPa0diE3IPvv6wByI1m0LekLuPto+YAu2bDTWOmwjpUa0nKOUIuqp2KfSu5DGbBu09PAipr8A
NYiT53oJ69xpENQIYOTK8/n7KCzzFrUBkY2un09GAViYk0IhPZAeBGUThD6ZVUxFVldUQI8fmyKV
AgUNM8IV+GwYATKDbwkkJgUABhyNLOA957wjVyGQ/hkQOKenRwzJp8RfsrGCQ0rHkOM0bsfoippr
0RdVD5hySWRnQj2lYWHYhH4YaL7f3isIfU43ZB1Njmb/8XV8/NJgTe4gfuGHjTuOhhJEqwwthasw
PakZZ43IW57G+SUswHD15u1BCzgUji2eBU30AcRnGhp/tMjXyvky8PGUEeMoMuc+TQpzujTm1APj
Mea2nCQVsZhYoANAtgDxCoXiL5q5Y6SrnPFrMhwj29ZcDBmWndtO1PsyEbsPaT9Sgrwm0XcjAkm5
nb/d8Wt/8lWgmBncjntA4d4aQs8Aub1p0N3gBqW/LdUWt2EFu2SeAq5sMRMT+aSlxTZwi8XGsvUG
6dgR/qbK2QSO4U0/hXWRscNeA7oYCEtGG0hABuKCDsxbxYXpMM3Ce5euD+IHPiZkkqFwnn+8Jf0N
Qd3H5jsCrBKMScaQMkOxg6ylHTcPcN3yq4t//ItC7PP1VKJ9ivzFw86p4GS5pNmQtqGbpp+uv/Qf
a05ZKT9BVH1iURtX/HRzRkdsbMAetMeAs7mkAl8mR2PyXaEiEz0xlAccByz8gxRum2hOa6EDk6hZ
TBoGixPwil+Y/AHRUIq711BJwGTZHwbXIEqaEYpXXKWejn4XdEdXIVciK66hcqB0KUeFrwhHUIPe
pcyEZqEdSTvhKho8C8xBcqG4SY90xHIl2aPvygV2e3cTcU8GnT4Xhq7WshCHFJ7CLsDSsgfYO/3W
8Ox8gc9wzDzR3kGq4uq0d0zl1OhXkG62znY7yRsyimpqnGzQFyp8hLfaz2ZCBVRm268aAOVfgKQB
b10hvq+k7X6+27Otmbv98hQW9CbEEG1xafmzbzwL6hKA0lZlwMYaOv5cA0vkeq48IQ4ZMuI0Pyw7
4+5yLVfIODX51Apc1Oo13raIX2BpFroPlNpzPFh8Q97eBm05+n2SA+Tx/gyguu1udXSjGLE8KWe7
OveU2+QDyFm/p8bhNtRFZI3JV/NJBz/fnVg3ZbpAb+AIRtfXdL+wZtvq5teK/fkEBe6bew5YN3kf
OAJ5m0VnSDT544dR78HDgl30SccWaHrSwyuME45aW/3YezpEit2cSJNv3l7OfY5iDMprqEbgqO4O
pgYOVIDEhPcRf5gUP6bdbuOGc/d7ekK2Rn4cPUC7V4K+xvQgCirXw4VZWStf16GZHjLJGtCsCxEg
7S6KtYXVkq3X/qL06mfwvbhtnDqY2J51VN2oFTLyC2T2TGlckrelZJ3wEDIIDyajIuSWkBbAd/Ey
JgduD07EaYP9oxUMYwafzRfysmkfDuHBikCQVCEqXGodHVmNI5Ax2/pA/9dicz9JBNwSIKkMv7/u
qZQMGyEyNlkWLomLEcAvmk8eiSGJvcJM9xcsOVtCpDfObg5+kg4KKUN87eBofIKV5x4nf55ffyGv
ZCcJ1hgfJ/zdHdSTCo9ynhQbOU8BS+pD9MV3QDFDawcYqjMtFVdD0q6nsl7/ZM2JwyYgGOKiczfx
mgzIzK0Mki4k3xcaXZykjZecdCcE1vnbJaGvXsy14gPcskGvwn4IkqKpTFrPu717vI/CzF8B83Ra
0Q5sJw+jgU5W/hluvmf2/sWgH/tAHh+ICyIjrn97izpfZS9/qi1dd8Umb0PJ2aJft63Ybm+ZbgXX
+f4ya9CrM/sRvEQW7lEQVFrS0/wlbwCzqL95RasE7cr9XyHqzrVBzwwpa4DBoCN+3XaM/FrvM4QO
olnkNm2KYFYBzyfNcIivhTGwbqEZrbhMzl7QPUOkewIwfF9BwAtBVJhjyIYo9nvHq5VocnmJArI/
jrLBcA8hVtLws0DVKue+JD6fXBMRajQ/2wsULQAhRsJkhRlIXfsipUAm+AUoIhLyCe0oh51+hgB3
c7873Vn9OOov42wIuILjuek8VTkXxaJTnBru8N+nlOWQ6VHik91PrkeLda/vaLNCUbDba3qHX1JD
XySPjUq6ZVpHIcK++1nHAsHDwalO6y4tgpTmgkwCyIyOhGq3AY8XVEoXai9Piv7plZMuJdy8AsW+
GrLNB5D3JCzbtypoAOx0N/UPHJC8XukAZEMpAXsQYv9ou8O9Dgyhvy95iZT4kpvZfxSlpBUQyfrR
qiG3PypQoFoYsCTpWhuEmYKR0IDOPnksTRr7ubGGXEXmvm6gdRmyLwNc64sNAX2x3xtwJv9e8JEk
1o76r48d8RxgYrzeGDovHYRnvzemq2cPt1+QBY1JEBCIh1u4UvZxfbPhplWaeK635wt7lkX9Tx8e
K0mE06KJzlTPI7UnLM0Ia2eEw7k6XrQvZpFcVFh+NObvcY+tfCTd114k0zdadbRFOHKTpQ9ukZML
XiknaBaP6eyVdNs1d/wBm0rRxdiHU+jVsIfPDTVWGbaaDl4s8vZZUBlnVPQL5dt6j7Xfk65mWeBT
gQju0Y4Ug6uy6o+RIhTCcxQ0F/yuwZllCdKfFiRWZvfMgEwY1fTxqg9gkHfwDukB0wG6jcbmtEce
IVeKiSHztWC1k3v1wDSwFSA+zbuXQ71JSxXKchPZObd4IpZeQ+YfXx12LXsWDvpwQ3trhbyE13yD
KcpwGvy6ReUeoTEdu9fwCXIyb/vqz1FN1zoGJ+SYrkujGpTZ5tKYGEWv0mJqEUxP6tG92TNxfM3T
CjDFzSsAXB69LLzUHevoPoZ/mNDKhh1mwRyVbKFijm0Ufz7o9PXzKQGKPQT8lc7tquj/ylQ/KCbS
PnRuyNOuKoDxWL/vGxZCNZ91Ux0sH0jZltHvOzMIxjQ4pu1f9IYmevV0YBJKWzq8b8proPjjn7uU
Rjp3Fq69bDLJJdnRNWYv0GlQT7Rr6dhcFRbBZXguO6s9n4qBmCFXTrJEPk3hhCJQsy/9MGaQ6ctr
jORVZ13ggtLfp5kMRgwfBw6bOSFUlgQXGZ3NPlMFZm8sNWAEnDeEXEZGPX/c24DQRJQGdVwNuTUX
KjAdtgEwYhj4S5QGHwFPIjELk6b7/hvuS+DDKexAMi9RBhOlMBVS7DN6R34K6HuYDdPjGAe+HoIV
jdpnQqUVYRsEBqLYsOcAhN8HNywN/qwFMCRAAtKc+vI8vaIgXwNwK24GVTcPP+tn5FvArMwYDSmB
2fKHMD5qD5lXMfowYzO25haJacno8LEW+FoRpSrCn9y4+BO8yYLJ5wS5d+wjvuZ9ri5BEiFCgPr0
jNCTFdkp5DtjTuTaO/afOE0BRmMEn5TJuftBZ0wsJTQewd+HAogX2f6Xt3zTK1EP5y73jDOmmooL
Ce680GyK6AJ7HqUNvGbjIqG3j5SRKLuJRv/XF5gvfCIoETL3OAYNKhc8WnG6FvSjjHrw3cEQ0Byk
CH8Bq9f+rhb4MRZB03ER9tjQQ4J34W0a0A8l4Ipk8o9h5xUoGllmcOof+wD6DiieOSekNrvPRAQ2
nglqneKJO6UdLVNM3OmMZDBn0sJEwBdg5bhwG/ANpHlZ2igE96h/SVnm03pA163j1gefM2Z+TPBz
ps4Qtf0Hv+sDlQA3p5vTdlmbhiBnZQID7JrNj2Z06rcIiUOCNjMLasxx3hHDmHoqevyCe37OyaZ+
D7e9ZP6UNrtl5rr5oYSe0opODqW2mDy4OErwtBnitcw7dJDNiIqaTkGxaCguA2waw3x0mBakt13F
Bfunm/QBRipVUr9K39g9CHGBM55c2oB7e5XTBWugZ6eV3gBz3OxtAii+MdU193JoKnZiDJQgaS1z
5zfIAsanZmJ4+xtIefELoTH4tLXSsS2k+ol+kDNIRDkFjuS90fsBlwGzjgmcrq0OQNzooR+bElmA
WtoPpLQLWrnpFFdMAAKpZaf4KEaw0DFS0NdLMRScS+iQ9yIWVI1RyoJN0L90OYr2Y/b2vI7BBqSy
EtA8QBITeQZMgJYsopIanhIkhKwuqFSGWtTzu8Fx/966shNesG7XDCznczc8XEFotTukzLsdqqX+
6yBkKwRe+i+IIUuDyt+9jFtbP22u6aHSNdcPnFepX2NztIpIiIj8pBv+y38lzWTteUAUGEu3QWiW
QP566IsOjj5AxFXv457wYQcBTOOStKmeoKD0YmqswFnHTYGxpnwXQhXnPUcm9VwDcuwPqwXeoNK0
ESxQgX0iIFv2y9G55TLyfW6Kt59PhBKvR6RaIDAp6k8b9cSht8/3D8T3pHeCQDU564kGLyGSy6f4
G4YBf71o5r4O/js2I5ImBS4HGGNwJieKM/bnrhu+NgO3Awbhjuok2rAq3myMLcCmIPKudc64UqLx
7XH0JfARqLZTjuqCzipDBw/c6+RBL+GNByfvVPTHUYogRORdTSzumFzXkyakHuEfS55DJRNEf85R
tKugBFwWzSn+wfoUFQQ0yXNmNlCTTFvdF6PVuY8SCzg7ul8ETyTqgIdLOUMXlsyFUMy4UvJKOYbk
OXnhw2MvH9x6um63oJaOyWgth4wWrWL6mMCspG/xcUBxLNHRHRNonB6Xg9KdpjmGp+EgHzEAAxBA
Y4OmFKMcmbqcB/nAT4FHzMDBgwwQ+C6hhIV7Q39NhiBj2rUxlx4wAzQQsisyF8p2NFBoT5D7kdq/
uWLjnIvJC/tuHpPXXtmQj6ucBMcd80uQ0lTjIPyOqSS606WLX0DLJkC6zA4oZzjkmENxgZmdyqkH
Wck59diY2qZEC4p5JhkaahXMxnDW0kJ1f3M3S3nLBt8sM+7OfMkMG3YJZBpOkECbGTPkLrLBmWPw
vs8GFY3+JVu8SrXORmyuPlPif1/YOYyUBy0iKl1KtPBjLM+2v4yAf4HJCHQA9TmNFAB7rtewibvR
h5lzg8nJKv4RkgJlXmBOi6JqfIT3+J3Tjx98OrnPZFyLBsAmOWVqxDKYphFlM3+3aw8YpekkZvB2
aog1Y0ptZuN7nduPP60c/WgjC31r89mL0kbzy+qnBQepxW9gFURRwbXHJqXToPqOekxP6E76G7kz
DQe2PnIT4omUs8PvqCKKUY+PCVLQL7w9Pfugn7xcKcYXVWSG3QVSg8EHMnFShF9qwGG2fHfyiblo
9/d9O2gFNtdxOLSTn2MEtcsEpfL7T0/f1hwAjgmE99QFRNcq+ddlmke0Fvz7Vkt/3YebR9cEMGxy
W1sQN+1GUPutYMGAGWgeZIDq7ZA/9QVKeI6gTCALFiHSgFL3m0DPvKt2j8RHdKEc3W0hP4NcBW/a
8E4zfcd44gIMQwaGyIdGOoBjUv8WGRDyAdUNupfoIki6e9oQ9Gf5vr3Q+6ZrjvlupG2o4qgGnxuO
A/h4acO7baB5JGXnjgrbjHx5oqUlCABwlEuL8SwII4RuWl5Bi/JwOmjpadYc6ego1LBxRsCJ7T4/
rPNAagi8VNv5zb4/l/CORuHbO+U+zZHJ9x7SUqvRlM1sGCOrPkSwsAXK/io+DbcRSZdMVdp8PNzk
6RkBWEqVBofzSR48+1QH5UdTh2wCWYH+Y/4dvOPkOi67R4h9GJPeuneknSBoUUoF30HdzxIa5n5j
bya0TjglDed2sAqUKGv/71mysREo8ZWOiTIA9Tw3eyZgUu1wIel2nhitqLaSO6++GPwVwW1Sh9ee
DsUNlOyj16KgHeS+eIAYiwtlrKTP8FFJidoQNrQFCNM05+ducrdEpKGTP/+MX2SugjQBUOw3IPHg
4xoxPgUQDd3G4ZWgkxB9kRMxHERS0I5CEYkPMXFtxS9WoXwDBX63Tr6HtwdfxHuwgJjY6JZ96iId
idh/+nC3aA94MDBxfUwW3XXpAHgAMA+zKdScBd8wTRaTb5o5KCjw9lGzDQzWH3I8aRY1+dCplShI
kIOygcZcCZrLsRzgtUdkPfmEPi5pCykN0TwRzQaP7gMiTjXI4Ixsooe68vAx+6CZeFxmo2pmLI4Q
+M1u1cGRlaGzhWzfGfpB+hyAMwWhQbuoHKgJ6nn+I2q6D785PoXZFsllHluF/Gd7LeRK2tTzfTsG
zrHqHu01Ch83+xtzdLDEMzCyYpJFzCh8TXR5aLWcacEcGXWJ8BJ9qkmbtdzsFWG/r8SicwL/cv0D
965TNFupker2HdZh5WZJCbao8vLISq0J+gc5cwneLYIW4S38DrIXuLS2q2KVYkY6A6RdSw2lYymy
ngvap6ejU4TN6Bkb6YM+34CJVh7Rkzu6rL5s/PVof2bOY9HmrQNBj+vwFbaxkbEiUYGJJ7jWeTo8
zt7Je06OZHB93IeiU/BAS1Dy747BNDhbG73zWo1XxN9P3MBUDFs9nHMsN+sVac5cgEVLKeHki2Oo
OFXyBQzdbQwWbfjtfRFBEV/gE4uDD/C8KjewmOSg1OlLpMeJ0Yd25NYzsT5W0LVRkOL64e0bJNKL
5IQRrRYR7czovLgGRE/WK9oUaMj0Gsunl8N6BadwdcWGuEqOQ+WfkkZjcBzKoFgw3Lgg59gDT7oL
lpKVfp2iZW/bPSQ6ljRUuZDdU+5UT6/oatNnFwUz8On7o1eKiXLtim5ImxblxVa3Wvw5uguFZY1e
+tXPAeCyPV2kOkkTT6IGKkwp4Kwb4GRPlDpwXbASJTqBHAwUBhqI1q2c0n8uSp8Ef8Vsnj41BG9t
Z+wagCzAcV8CUEVXLHf2eu6rHUjdnbNfAhiCmcBxrTLW5DiFzANTEVFLMDWdwjUnbdqw5qAzt8LB
dQXNYOTNZoX3oU2JARmp6K3FJlRAl0AntO7xavHdaCGNIPYwxHNRTAE1iBoBWw6MDAwNZljEgqBB
d5rjP8xOLmuNp7oz7WQ05xjLVvpFXVxDqVZfADoJr3s6d1bXGu73/QR7DlrgyBiRw6CnB7ML2BtA
UVcOTvGRo7HyTvaXTdH5I4h+h3K4/WIrfZGwvAJIJ2iLc4ramFgFCwxNCNR+xYtQe6uw8vPoxso6
nFVbBFoaQhMyCKPrBy5RgP3jp2el5+QXc4gORAO39kXAqMvN+7iXLnQe1VcQPZJfILIhFkAKYhcR
Z4RI14Quki+ebfs8bgyavpzpak8fPaABy0lpsiVR0vFEdEz+ZMaFOyLze4iMHYS1AvmXuO4eQeSg
k/zXAaWtCy8d9T26TDmCXlckssk06JfirhgJfZKvuNI5FSgrJoDkgjDrqXgk5ZTkTbqECBGeXAOZ
Kxny89yiJyZ2qGRzkDwnwJxWC8m1kflBjoU7it7QKvwFsocQFI/hMcD9ptgB6cW7Eurxff7yb1MR
vmEfKDGspmhNveEK5P8Uq50LYhSXkEGCh6rmzuAB8HpcIzhHQoRi3O0RzaJ6K0pO8mNEEOsITeb7
9+O/yOhDO78iiNOChiFnTDa2BiecAfT5ys5269/k7r9x/Wo5VSS2AWX3Nmwgm9T2f14JTagdgiwg
SpXBFVoIkHkOywBoP45pFj10mJgeTSwXtBkuVhh1I/WCtxgUqmPcDNXOo+m+B3pSxpqnJ1X/FR1D
XpL3SSwkoxvBl18VutIPJJprRLB4FAZpRvyblt3vVF6RfF3hURrLQvcb8SdS3auoycQ1Vu1Nt07k
EUWXPGKswngS57UqiiHi8UVZU/Ihvm/3vkKQwdDD/0TyeQ3OyycqWXGAKaG3w1mC6YWVQgDGf8N5
ipNczahCPOIzJHNvpAK4l3fbYIQWjXGFZdnfF3wLioWYnQox13QqSBBPaJZMy5HfkIB+3wAf7IqH
2Ae3NO4sQVvt6FBsLp65KUkX2/69fxFnuwpNlFhUxZrzlwuP7mkHZLNoXTmjQQhFoTMYjUZ3/+l4
3kkezxsm8rbtJICO1vBYmcxpsPNJcowUqJBkeCQlTkEqOHwgUVmxwAEVUZhDN0RjT0Sn8O0VgWh8
RBkbI4oLuzJGjQ1tADqRPVSjAamMpH9MztExutiHkcWtxjkCQW0I9Q1PAxfNF54d4G+pbMMMKPcb
o3FGjRNJZGWPCpO6DZKfEZJL5oZYwtFZ/oEIpChCBpamnPR2/SsEWy0800WoUKMQO5H7EiEsRhED
yiUY1VQ6N1QYEY6diU2X1uFxlE+3XpVSlmPUimg4knZ8Amk8OtgQrdnKYoj8o9JCuSEQG1fGrNiS
XZeM/YPzQK6EEr4YpzAiFHGHNpdKiuNVIN03CxUg6aAhLxIJ2h6x7+n9IHbvl+SD6MAT+knOxAuB
b7q6PAxugwB+5GMMEg45PtEHRVPvX19awjB3hgHkvxckzHHpnt1J6qVO5+SlxpEPbgXoEqIO3+4A
BvOu+IEi+cAvepioST4YNEFB56FXciGRvROGokRGSfzeHNlk782FmWy58qQF7/jhvp2chLD0JBl9
uZw+ZNUkWSwhnoITCSkEzBjIyH7DH0pX6pjanaTpTPy4o6ojanvCyVqY0DKb/qr3xuBQnkeOsBkB
nWpK9SWRMEWnjfa6PUGdmgB2gkgofEQJ/+xBVNmYgs7LKRwq8vYaTbGXK+dMY4K6H3ky0wyYo5WP
aZ27bfO6Oa3Ieshh//T/mLrNAKLxYnCscj9RA9onmRV8NupbT/bJqSNmj0+IXhIzXyQqX75pC9v/
n3Dij7su8ofiZs9xQYNECCSyD4DPcapuZ6i9Dof0QQC4S3kNGVgKWRmeLulS0LuWUbK08mWnSVEm
oC10qgnEELBql4wINSEbYPDoUNuhUABLxMefwTOV6qEBv1/MCYWtBz0RutXZBdMlWkVdJnHeK2IK
CqRKI4Ih6sL5ycfftQUFY8Mjg0nvaBy4chaIrpqCKOKP3FdBXExumpyeAuCTR8i14qusAxiwtjpi
PGWNPvRhMXeCOr4S848ufWJMpBujnL99fXHSle6ttOtpLDBDoD3N8uNtXz3abyrdbBOEOJLEzkmU
JOkr/UJQLZynLFauh/wSKUWTY0mJj+QT3LN+v//x+/JpbqEknSIAsghWCO3EUsJVLuJlJOwDRNpq
Xr9GDdfctjjEJNUUMb97tOrJMmREQHd1vKFDj6EsxkOCdbK1rTS6mzGeL7GIRjVjHZgw7PiBfM7o
feluCLYVlWtMttGZOuDnJdh1eafSAxJUC7ND9qUgnlkuiFRiuQSW8TTCDImCnAbRL4DCOhdUhVxr
Ha1TWV9slKSx1Gjd0lHg8y9m9bLbfkEBm9YlUhseCNniRDmBdnLwG5qUaTxDTGEYU5MiFlOykypW
7JcLIxvp8dfZYHNwP+Veflx1/j5IqdE/dZt+jiwk2vfsovZ28fGTxBx95leya3Lwv2zh6d2msjuR
KEcGUV4l1XzEGujN+rwgQoWzRW9ZshXAUoQDeeG0VSR+rBLK9vFxprMJRSpXoouI/YisjCjqyb+l
tWfSLrwGfJ59Qb3ASfPv8KGc5MCQ8ELfRHawCthJBEDwI509QzlHWt3jjOTub7XIU1uo8ja89kKk
apDAIdTheMgvsVHM/+6N6oE6Wuv8noPtZp4G7U2Q6gr6FDJtEvyWUAQxDxa7AZVFS9zkSEG/geNC
FAQaXeFmWUNQIAJq55sE+fPgWBEJX6ZT5ICseZlJyzPTN6DNLNbLyt8URrDal34N8umbrOKMUaEI
qhbjmq7Uz20fSgzhzaBhTVoZvtMywuOP5eXpMS78uq+1Dk8MuSY0JBmTnPpiKfz/E4u0ys8Xa2T5
VSRI3AFcLgCcU5Uzozq2PQRlpjlgpAOQZplBzBmlhAWF09nXwxHYjLNrFfy19QuwAD7Fj17hjBTS
HKjk4nvu/As0d9+h7qPC9wpiOWIYJYqmMX8qh26XzxRkgJCnb3uyutkJfQpyPPjVsBO4IX0RQjk5
SHZ5pEDujljmhCHdWEANwFCYAiMUgByGqFyYQ4iPNZxZMYpvgWW3EnGC59vCEz6rH9EDgF9K1pQ+
Zl+GPbO74rk8R7Or/cls0Lm0RYHg19+VrkbUkparyw//2Ijy6Cjr/oDaGWPwHthmNdB+YSAZUb6G
FokLmF4J6V/6amQtUbEB9YtcSUibP20MoZx17iIfThnFPxvdvVRKQG9Ea7cl/ugkS9dYpJZBJswk
N7n5xUiOjr+6IhbilEWa1MuWQBBsCX0ixwsKbocmEY15RthkRHQsArNPIAE9QsrDI15pRNnAwQOh
joYySlRAUMaYD8gII7Np1J/IfJiS0/0twIHwXZPWDA8IsqMvMHSSHwezCSfC6zTooRd0YygBUF2X
9IntglUIQ1MWFjNLwJCcRBDOaPvWngwxu2asThtzjAKRAWkJOpPF7jxfSE3kPv5TsFxo6iGhZ0+Z
0I1ix5utwqc9+/ieJc2la5J492hRjVvcBtQkvMeR6oQuGwfWQMSZrB6aP9N07nTzws5XfOEzrkdF
fF+YIdhif4W11x+6eLbqfD9eQVAavVoBboTQqjN32kmp6KW1413hnfklcBDew5NBryFdcg1+DItj
vqSbzO2Wc5ZuWKyv7DfVys37rU+g7fxLfFpee8U+H9Wb86jEm3bfnJWTF/40bGZwYRSgtGkUZ4JA
ZazOzqOw7lwkVactCKUM0CxNSF9kPoQbRTiZypqk/keqJRNtu1TKCCj6lAoNJmvs2Rx065ta+qBs
YbrSEhs1498cEG6+xqNhi70DkCu/oOu5LbfqEg6q6Ms9DkfajEV07K8G2vZFDcik7jXF2QinGHUN
Elid/sjwDncwdmNgBsYcRHqzJN4e3VaX8wW/GZr6dK0Pq7me2+o856owRqYNND2i8QgIzhKXGAuL
B5p9dHp/Q3386/7A3uuQWlfSaD6nLcTXn5TPWcxg8eXmmDVZmxbFQmP2ixAChJ4WGUDvaIuuBiUb
cgsIlj54qA+U3vkgAoFt8JwgcgIrMhZWX7pfUI4ab8hM9w7dGLbrFVIYpIgblmAZbxWRtsfmu9AW
rX6+UYd1RtvmqLsUVDnJRm3jJiHkjBoZKJcZLaiGEVAvNDMvRNoSeEDDx/AArua18/WbzF/BmQNt
TlbkkYiuMfvisszzzh1zYwJMSk+k7Nw41jL0isZqH7BjlsLOeXZemFnhM79XZpB9OLiWx4bznemL
El+8j60i+AdxoF+dXH2H9mqIY9Ecf5imnz2x/ENByUPa566FOvGtwP6l+yk8eGzYwhlMfZDx+wb6
8Ko4rY9zBnpOwYjcyeIFHOnrATQ2l5BdGIW/59m03Fbxo3bUAMsK3iw+bBXbsQTlVnnZFLEHsDKj
1sOFn9Og0sQpWiw3xKbjgfdWtzo0u62+Eq32LFZ+gDaG7pPAAeQnPA5veCjADik8Dvh/IPiSaAgB
wRg/wz559x8xkSrNki9C6dUQlMx1ip5nqwc6cFocPaw+gHSsAXuXNJkA1CQrBoGQQNFwgMcXfJFd
XQ3v1E5iDITJMPqfRfRj147ytZFoPe3ifCGfiZYXk89VZA0xLaEh3T5RQrZ3heW2cRaEPkfP8RHQ
3bpAPBtyl7g3ZqQg1Uj/6ByUsBdxF9xextxf4O6DWmiJjV5OmWA6bSVooU3LyJyWprgfo6MTAW59
woABhp0eXzG+SkMGmx8ZxH5nw4+BHhZgOxArjHoBLvU237anufWePb0fIkN96fTNkao51nyJiCn0
lVEHsVNHHXJRsS7DKOY8Gpmbo73qoF/VwcUtuDIwh0hjOsReLdESptbA2HPQDG/8CAZtZkx4sm4/
MYqbSQY2d12tywQp/88Er7aOuaC0ZxLjXTq4pnXLhOWek5Cg2EoqCxKkcE6UpyWBEZoa2luKa/ln
kpVzrAyBXW11jF6fC9hsDASt0YmYwMHVr9bfWeY9MUh7ofVUe5b/aAP/Ok/5qhoX2KXc+uch5Gsm
+WeXUU6rs4JFwfNpIyWCjfYBVY8KJhGFtkIhShD8L8+xq7qchyf3A2Io5VIyQm91jHm+bqOAgqUa
C+lp2dXReR2sreUziahxIGerkc8BnkNLGySn6hyxLdQ6SI+kbbYbi0LEKmm7otbNaZao6/uASfCq
D4ICYFk7usyYmk2Y2XdbOxUfJbo+nPNH29LYdHZFsRLyqpvDKtbGsCt/H5tU4yQ9n0u8enhY3S/L
ADnYgJPoxNBxZzqXOXHtOc+7P0siEHGoRi0b2dYtAYud9+WwWzZGBWOMV+c0edAIpt/Ca2w5JCXG
+LxZURtCoOE29L6W/TJprAqXw9xXwOG2v3EOD/Jnv2lQ8C7mOkJBR2/F4c3PV/1noOBu8XKtT3g/
+ZxX1ea3IGT+tOH74aIcXJA0HRQIKgRGE9Q976fhf4BePgMj81oo7JHl03XFkbqAkYY0BbBfMu39
L21N24RRhkpMxuc3AKgFYBHniQz77rZ/Yexiq+yDfR1/DtwpQ3VWeKvgGbNG8bhFWxpFGtwSARgW
DtaQp6NLlqqj4LQ+fxl5ehiqTJj+a8S3B+AnIJ3cTlhb71G9BCxfMROflqyvaqrT6/azDlwC9CFb
7BUoqxszQ8j8V7lP/n+GzXWbRJdyhGwVATa0aThKAXVilspEkAB0hb07KK8OyObP+r0rwQQzz4Tn
uuNLd0JW1UFEV7T7ON9KYhnYHJT20A1quW0YR3BSOM0iTNAxi6gGlwWeEDNArqLeLtZhA2vzXYm8
IvXs9hX/Rj8NT+RqWqO4ws8evKP24TG9UQR8hggj//nzAPvjoAYERpgoVVhsCDuQBDAvMdD7ADME
TAXuInUE6ErEaTAkYIWh5QvNBGav3WKgNIOtXSCt7WgYB+5Mek57fVKhiDjWeyqjxwOIM/wUmIDS
SpnWiI5RTFd+6+hxy1lp9c9pPhwDyvY5ajwGiKygyddGVTs/UPzintozKSZRSe8aoyo+07okXLXh
SmZrEwEj9scxQO2XNeplw88aUMYHnOUAecPvGKmls4i27p8INS4/aQ1SrBi/HhDFlZcjLNy1OGmw
+S+9ewwIz5wqKl5Ob/hzbNuboy9ANKsnpDhhTHof2mErt8lpvPvQmRh+Z7mHxHjKJsfPzuVHH7fN
9L3DirECNUzn6w71R4E0mYX69J3ojjEjO48RNh3d3NPuAg3oyahzh6jb0RWgXPUg1/ibTvqhZsNR
gvI0fYSAlGuOXV5ybLLZGTI7GJBZyENm4S35bvE57ms4aEOC2bSRc4PDr3tFXwlrGCK4pIQKGloN
p9rnncsOFJ4BRL3X4o0zcONipKQ7+CZObwkCm+B50owx0ickgg64AWDwwqN3i82uipxvtoamdEEu
Gh/kEQhrH44bsD7bABGC0/CmwV+d15YyHSIUETFhNPclv2P6Ep5QU9yYLmN+fcQXBi/B1IAehxuk
0/ZCcgrfRrv8j6UzW1IU28LwExkhAiK3zIPzLDeEQyqoTIIiPv35dvWJE9Fdp6or04Q9rLX+ad5c
WvqXfyeDxpeY/ihSKqiIOBZ0rnrITgM0lKSyb6h9mKgOajyMaX6pvCHHcnPdCrfDwSlFlWJxugzd
5DLAfJpdIC5gBYHf26UmHNJkAFSjibA+gM38MdZsHKK1x68r6mf8y0DiXmj0uO+kGefmu7MeykS/
QNQ0y+jBq6o9+BXERSrhk6UWMXzPdo3TjDWUofq4Dj7EahJ5HHDhLfXV49hfNPti+w2Vg27nYUX5
R8FEYTBafMa8LzRiIe3E9LYcuQlzPjwG/BsGtec3gfeS9wqfYbzuE1Fl6PD3veYE02HGyYqBwRkG
qCUtK8wN5w1ZsYQreKT8eu1WueoQRBsa9mrKhIIx+I/4AeEE15s2uHxyV3Gw4UAUokWhmkLXIzNU
w6rZSifS8uXlO2ocKdS8bpKGbXTHcLfP2wqHh6/wKh5yERj3Q28vurOSUgr6r+aliItKOO4brs34
gAzoh5mC1c71KD92+2RbIEG2lYtuY0JDYfX4uw8DQW3H3GjXRzlFsOJpnaLlNFLGAim9mJGC8mcL
dffBVpOAnZZvfGK0OUkj7lIIcgRSEqoE3BiP6wORV6/TbaMTRQBw6N7OAqWqx5mvR18e1bgGncG+
D05LbL3oIoYmGgM+q1AoaF4R0dRGj+jDVU8FLaKGEoLJrSGtLSNNg4NFhzEeOzy8UsbtOaZKgg0E
1X4MtZSFJTGroV/taqP5mDdaCTyhR57Un74lXF0hXj89+Rt+QFi+IfWMhIwKHs9r0eG6vKbGZRpv
5Y2N93orulcPiwxRRseTD15OgoGFu0hzKedCqGVw8ww4ziiOPhbUWAysIXv2zScsMIyrhLtl9MPS
QIf59Sbwj8OFrjJgiQo6dzRb/qFyR+9OHBpU/3SCb3AqfFZmFa/hs84vIps1YqPLj+ifgT6VmuKK
w+E3l1ahasGEfVNZhuHQxdfgY0X5hYuegwgAEHc+zKA8jiTBIkzZlthazJG+8pmZ0+4/a2UzG2x5
yXAjNGZFlMjBux5jll798BDWCZ0/37Zc6sMoQyTIDYol0x7rsCvjm3Cvah57PXIerAAjXXKVMHHt
T2YcqHAwJ7ii8BpOORKTU7aEMDnjVMT42aiXRFt5JxXm+JsJdGVGcJSjuw9JFK+JdgnfBPorAcxo
wwhdEjx8IV5Fk8CD0Gn3AXSEfu705GdVJL/NYIf1j7glUJ2aOgEVuT2CQCKb5YBPzG1GrrpPiXX3
KdlC+k+Z66Ez90hB8SIIR5stzg+Nj1sWF2wIt0xnXcE+209gW4ZvNEqUKlsOlt9MiPnhpWI5AbmY
wn37PuJxVQUz9QQvEj1DiLkOowBhsdVdBy4MO2yvmBneKbLm2VHbszaFgJLXYGVTWM34emYYC8A6
+ZdbwVGJUcqM2mBEIIvBwkOb+2W2dYf+wRwr517gg/C30LhvNa7pfY4lgVhpfBeBOCAd0QXlb3iN
eD1AfciE2a3iIaVeNME2VJRpHIBojLZ8a1j5RGPUW0Gjbnxl+9U9hykKsLaTHSd8L8IfID57owhL
ja02vpuEg7IAJL9zMWd5nVkpb2E8Bc99JrwWQA/WzAKUkdXhsM98aQiGpe+I2BBSHE6ugmEXbt44
yB0EgCQ9LZHId853nElIOEW+EzqdjRirST2LjBvJiLfUcmkVDmxNtRN4WwMXJIoOynwya2GjsVe/
1aQp0Vfpx5/IacfEgIMeu/Zjq+KxUB2h0Avz7H2o1W5fE8pSbaUg2+tmrz5Em3IyjLHyeCZLpHMv
R9a8t51W5qDDKpqQ8+Ekwa6SGkwDD8j1I0ayrVVdB8yzcHtQL2C5y2GMveMdju6W1cPrULbPy2es
nyOS2pFbWD2O5fyffUTBvJI2HRHGO1gQT85fwYILZS9Nl38ixBTA0gyx04uYbMO+kk7rU+SI0ydW
Q0Y/Kr/Ox4yJ3uLI4SVZMnsIh46t9egL4QhVDMcBCi0TpqqDTnqyFxY/dKWYi/3jw5LvxStjQtyZ
oXOCygobWpDp2QvpyNxTGrObhjjsnshid5GD4Gz/gxpPTYf0GkpnxmriYKg6A03Xjw8URZQEp5cf
ifMw4XDctw+POfQHSp0zee3F3pjg2CVUrVwx0Vr1YD0DjChipsqGPj2eAZ8y3nB1C5KsA8f1t6s2
624jEweGsFSyBflaJMFFX5QOyYWy44vfIWLaWzgbPIwT1WB/woR+GuEvtBfbC5c0irYQn4vqj7Q3
Zpx3rOZE+FoOP7/xoy+1oDkDLBXiPJFcsz7xk1cma1esHJaZzkn2Wc2EX3FS4yWcTSO6pkg3OGSr
Iyn1siWt8fiwrD2LIbYvWx4JPRQR2/jL9DA5M0thWMgx+j0LiyBoSJQ4YgrKwKxCSfc8wHXlogWR
eB1SzezTX8hCzc0lw70Gsxr9GrFBFmearPMG+NqcMZ8zbb5QP0ILPgqg677ms8ENZnLSt4eBZhQ1
P0Kx1fB/gO18X4ud8P1nb4zPGZcNYk6HOJVFbIeyD21puEDFjmObIArwbBLM6cSIJGU/ieuRrcYA
egpNVHHAtMV1F9fjxyOIy3P7gWegfP5l3u+YynuLsFuGixS7ygnIArN/IcWYUBNS8YU0Vph4r7A7
BYa4Xi6lFXI4zmDhCMeaibrin//gVMRCNPEilQB/LSei0GY17V9neu89Xn3WBLOS28ucEMdO81cX
trTOHfWEHcMHIg+mWkyN/JajpvmeYqT4lw81M2JMPLqqv3+6cxIGkVdzgKthxxIqIo0SgOOcFIXV
c1Z9TRIMdKQb3P2anf4h7oa4+1pypemq/XyOPyqamzaeIt/hndDj6UImyymMposV7FMah+R60t4j
LmKPzKop0h6+xxyV9JZbGAnMUjDspycGI6zBzboyX7PXiEkJhyFVXytqJnWq1fPkfaFUW44OJInu
UDv+gt6p/7RRi8tikWoc+PJu/di4f/3VWV5AlvJjjj2jpTOBCsRBC01Uju4nlTmaCkD3PGV7BSAV
C1/robsvgR/rwTHtO/ziMN4h0nawPkAMjD2AWNOWgo+WD5OErFihZ6H0xuj/go1I5X5y84L9EPYB
5FhjDl5x4TJOTbFu59UX14zoLuFAEdFYfxXaLIcHzlgHMgOG4Tsq10N0J+Qd1nfC2ZWcaWC/Fwo8
zaGFTYEVu93vMf5ym7MxytqKmJ1xZkHUVOmalf5kohAAVJBgw3CdiYFs4yHg77FF50AWrtzuuiR/
DQr6I2RiFsULcdBNOvw2YIQABZKlydJpN2suqgRxoJEwfDR7y797bcapm/VJiODqQo4g1AgQmmGV
/LyMaKsH11zp9FRwyO/6eZFJi+xvIy5/VNhCSX3zRtfUg1bPFA7LrIEpTBBExAn7Hv6KDi3HpnU+
CRyoMmHLg3Fyk5YOHjnFhgEjBIRVhgsAIKVIZnOo9WnkiiDzVNJBBR79I/aWGvIRlTPhtbj8sEIY
a9j8+fQ1Z+rBuISWKBoGiCYQW/PReHvGPgwXgq4VXqS5qFDZpDjl+Nj8DC89VBczB1NKuA5LvYZ0
GMMCxbzDZ24DAFsvaneGkaa+E3AonXONDwMF9Zx4OUwr0YYQemaXa4GSnF6r094KPcGLEvlNWESl
02RejvdDpFLfzqEN/DnlzbWEoSPI/FEckKI4XOPVUY5J7+IPxH/DS36N+VXut5JL7SGSHIotcRnX
3uqfVR11/1Vxf056bBiPO/yDiQodHcIZCHe4jA4EPsBl88ThXiSphhPPAjIMEYY58BcqnjyuQY5j
AWDiq+bha4fxiPi/sek5oTiiKMT4F9eUcDyJR+aMspW3yhEwoaZnkizoIahNsIWb4PDpYIfI3wpr
23J6pnAxoboSBpPRDJOz9dJfauYfr3yIyOHvz1+vJ9g8Cm4ofAhmfZRKXNK8XgrdG4gksxHB7Dmj
ssXXgoyXkg22hxEDRj+cQZ8A4dEW38yW3WQrU2L6aA18ZSW5uddkAPsU08ijCbLVllC0OBDxM1UA
vdENCa23gBg/InYmqVi9YOHkbRp/o7WObzu5ddCjk6t+zFqYAHwFBnosywj6f74SZhdiQn6Sw9dK
ECXKlchK5WamkmHgl1P+Y3TISfUb0QEXglplDv4YXjHOZwgoeJaOYriuT3WIVg04nq9aOvVEOqGP
faKlx5ZvJzrSepHA6b0wHKWHhGph4gJmhSxXkTogvM+sa7iFx2Kg7LktjPtpyXOHlBU6Tmr+Ce+C
H8vQoWNh5YY43TjUQUvDJl6PwEuRevNw6cxeJ8gLYRppcKAqW/l7Hcg0YKjOTI1mi2PpxmQSYJOF
aPWPGaLIbiNw5XTzvJtK34EK0bczxULfcVaYUdK1OThaJDCSDIAmR+wwYZ38ejrNi6UfOejgs/3H
hPN7H8HL0DgLmfrgsuLp7jezftB4uxpaD07Y4zQzx7JqlJlb92htzD4SLJtcQsFM1zMPsvplKST1
toCqyVp1PozDuQEvYMmAFmX3H9/6cKyAXpvptIQmfIQy1SwG9NsmpktmF9aw3qLOWL0CM5szS7Vk
LOvZnOgTSN/rnPg7TTqRdIh7x2Bo3zP/L/0s7rmXmsPYgxYDwRbuMMWPoXFUJCo1VzuRvGXKiBLO
/PlrVjBauSPXx17fU+Ce6lia2YOR97PjXvA63uaIJ6o3T0GGZLw9dOPW19GLQFer2IZmD+2dK08e
dZCVi7GOlwIjBjNeN3xnjNH6hzysnR2hS6BHFhMfILtPbPaVuZAKENXTMsigGFm1sA7e4aX8rEfm
trJHkxc/phLdzbsgF4i7Dq/nY7vQPSA2DDPr642kDIos4al6ohEpyO58+WSG0zkh4oGmJiq8Wyby
ekUw/ZLGkUmzsKTY83INdc74SoXKfeL5bmT4bbvx0QwkLB4YcpjwLFrjPqnDJvYecFYvgKW9dRGS
NvQcer0RY54Pt2rBjPCN329FV/iB3zIULdDI1TFYmEGo/Mf5jA9KS0W9vsdcHmitYfp6775HqzJA
cUSZ26Dt+gdsYERRAy0xVfuiDDMLVIQI9nBibqz8fkL48rSfjVuBxBXXH4PQlN5dFJa0oCcirn1X
tYt81nvaZzwLaD5u29EH0fBAcdSZhhJ7EPTSTdIE3fuY+LhmpfTJcYVxC8dcaXxQvh6QiMBFgsyG
V7/ifd0fieEPB699c+TIsHILkZ3hZduK8aEwOv5a98bu0z+3R2UQyECBMMI1a4B4LHcbeSxyAnnR
gFIjX68WabzCrWkK5sUo5tacuH5uP/OByxE5irCbMFl8ROr5BfUKIRiRkApkAzERpynMfWhhrc7r
vxFOZ/ZWLQQLPRs4r3rfj+0+36kmbgSS0X33bDAqzOpTvx7fiTHJrlId3OpTdVU6WC3FwO7VEpCF
l4JBw1e9fZxepVsNR8szpyGBetDgFlmsNfb2qErNR7FlzQ3IPUU89Wga9y4/nX5/IelYALBUKFmk
FwOZGB36d5rHUfNwitRXmahJK/Gn927+bUo7w6++wOBrUH2s0QsxXjKvuRe0+Dzc1BJm57fN6+2r
8VlNNPvbo/cYTJV2LN3OP+1LahkT4wypWApVrYYh14NfDyKTuurQlwio+HSMLQZqM1bzvsNXYBA8
mKnPZcEbeiZbJrpVbz/sb35cTS3ccTVxEIfTXPZad1Qbi7ABmcYk5MO8/+3xf7Q2eFM4JOtPc3gm
57RE0I3frfIKs2r1pMdKS1wr5OkH/eSL6UYPbHwZD2bJx2sbgJMvRyX5JG+nRUpmPO4BsZuV4ugV
13jLh8UxigIEfJP2ClhjCOnO+tDGEYfDpFiU9JysJsJ8LOflMaZgwtnPd1OToW5Qj6cxUJ052h9E
FC1BylyLS5qLZk5Rjk/M0EiAiqsp6satmkEaUzbMiglJA5CjyqfEpnbqnYdXfhBoDHsVxwlOa8o7
s8JivQNzTyiTo96SKbAoP2HIwA6AqFC5cYeIJRdtDlmapDSNpW75vnFz3A6j1JW5kwekX3anH+WG
BCsR6CeRvZICuf263cfr0ZNO+PfrBiwGC04btxh0c1SDqlYfTx+ixk+24KydhIPbwNMeP1iO/fmj
5yvo+NEAZH6cYBcF92vgD14cI99l2V9X+eaX+S81+L05W0CsYvNeT5NX+ILspVv885fs8pBF1yvs
VvQib83WgEbNAeS/oX1jxvEydtrz+mxRzJCwBirgyJlLaoTO1COevLXTL+j2v9jOdHgDvM+zTNd2
0zaKVcHvvONmbFbPZdkcP49raraoberpQ3Ie+TGG1qEYP6LBc+9ZeC3R17hWeQ0cvW8wIuuYCbM+
cjTI4K4+pRt4mJiZaNMeQGGczsGl/7LCUeCDQBGLuezfaPMkW2lmPRMUiy+wkVQXctYjoGLBS+fu
CO4j4MDOB7aL7y61DLUVHZ+0K1BVCevDGwHvSNotJPNK0DtHwpCN+Qs2tJmLAVSDisnUwZGpOK3v
EiyC9w2xQDJ/sYmOCJl/GdaI/1mZmJDTQXz52OQf73pI3DIdNd0CHHenT6pyIXOEQ0Ud3+aHI2nk
oj/vUNFD6Nocxo8xMprK2Y0kY17JVJlmwlE69NzeEQVNg/JOpPm8+FoubvgVPtnBnqM0nUb0Ar77
BSsEPIZzBFGXusRCdIb2l9L7aX1hIiNN0BnH0n0uD3gafFVj/KzM3dCgepWs3b9ASS37o5Sds3eX
OJAX7Dc8c/JwLD5w0JgepEASHLixTTRm/7y2hNzI3Ylo5R2frKWG7Ps48RDs98cl6c2TbQ4sJbjn
QeVAbfTmXyP9g7N7Zkppjft4WESHZPrse/x1cGSGXYrTMCAlgd3LOUM1U+rbZ+i047EBSuO7GoN/
RrFRTWM8Mg+7DgRuhCqoDz19N5CsmCmlZs77Pp3TAJQboYQp3NpshBdbdG5SMN7JE9f9wjCpVMj8
33D5R4HiYoT2VwCk52SSzyX3Zx6meKaND1Bx28r6kLY9nfO3GEzImOnsLYoeKooB/2wXBMT5Viiv
hhv8cc/bW4K7BLJBThOE/PQ2JSchp83gCvaOFSZRokwBmSWy3Xxhlkx2srWXiVxO0b1qG2AuwfWm
DeNWCWfCz5iOwYPzxNoQ/eU643SizBICgZJQIWPAzNwYrLmr2C8MMAqz2UksrZEjhMu3nkHJVe6+
+FYiljNBzjBCYMSAQx9N71zYItzNhgw81ZTjsS7vW83Nh1yw5lczW4TbqzEL66M6zxyxUOf0oI9T
A6Dgg0Y6frz8sphXxK8Wr33LUTEs1rF3Z4lU/mhVAlAqGEswd+vNFc0rVacchipUGWLNnk422A7r
QLp7rFMCCH6He+qn9xOUuBqCkDwf9MM/zG+xnRvbBn7YTGYtZ6k1f2chPnjCJqVsZg4HYDO5aePb
43SvQw7bdALdgc6qu7uKvlUQ2SPg2ACA/dil4LHZRIcmalX9vfa5frAbuOHBBlPX1slyTw4DfUvb
R7UKB9VPOxcuTEfGPd39nZaqbu3vb4zhzdeUibiEokIcj4n7A+YQXBoCreVSek979qBn8MA5IPiA
LwQ3L+aLiw/Qtg3dQxdSCEQBiLeM3/WJTR40QZHKNHB0rrjRakejCXoHqxsGdQHf++HyVmH/kKXF
mwP4S1YkqX5V9wm4jK7mafUR9L94Y+YHMumQh0WT9m6c0c15M7PDK1hQXJKv84YOATcN8kfA7yV7
+uFbUMLrMnSyeGgLufJ43FBxaf5MOjJ8rea3bvqSAklBBkLwpfM3mM/vDDyh6Bv9szjA0IKvc49f
XcstkVlvhMalkV029DAMa4ZCsgk5f3b3po9zt6792EiWyZTm+TqcibUBptAxGaOxuMkQ1IVdcJ88
CgQgyEIY0KxBQ0VeLqgGxhB3c/55mefHyI1xVoNsWwAh4pmCnbUhL5fOyZlAmE1Pusc9LIanlNhw
oXE1EoED19ZD0BBbAFeHHC70E9sWRqQpOc6IkJ20tUaTHjKUm9tbUdrjSS2iARguLVNPHX/WD/Y/
XbXGDE3Mh2ogsnf0nuZz6q0v8M9RwpGUBAaokNKD6h7h5xW+lZFwgcHORy+M0HHc8x6I6ULExGuQ
Ri5oiMX/3G3lO2FSd5O0EBp7P9uI/p7+fQ1PGFN9cyYCXwmfCN50bExBn96+ktewI8QEHOoZ2nhb
pLExXSEfAgxNTNFBDJlmd5L7UB3IxR8F+EUCV8trn46EWe/sPXksMMVigzwYkTwbE6bFqHSSUcD3
FwqozwlGKkv6jyHc6W6pisfHSj0txOktmXHFf3br4oas7f42tJAR6IWACb/3XI/0cRH52R83WYrq
Hum0Nr/NLqE6l9/WTTKkSWO+OWtnkOb/Mknw4qvWQaiD9UZnYkzBEIOZyQO2QBfR2sVB4w8QrM2F
uACnV2wENtP7koqK+f05o+FB4POFsejeiR8oeUVmtw4geFCq33rwzzSFx/OE5m0Mdw+nRgfhKD1I
xsnQLIE/DUXZSFxIg5P6FkJxvCT8Kerg0viicbQGpBK9aHssGbMEwitVCDywQUfWj+bZOCD34Pna
+oK/kQ2sUeccH5ejSoO9SKCN0OPj+W+O0FRDZXIQZT1J6Bgt04eTIj1G+wo9KnaJZEN+1bcJySOA
rDNuq9X3M+HJWZ+7jVeTOofzZAyW+Rk2XGNRR9/Ad13QdsBJgVm8QTRZzb356wXUMCAV9TsD0Uyo
I6nIscLh5drXorJLdyR73gvUoDey86/pvU83iz++WW+unR0JXD9I2A9rpEAIuS7YJ5gqeauRtxnS
QysY7Vh1GfQgj1mvYjwsgncJoE8fG0+f5urB2ITVxkPNzcHpzngf9TkaMLShWiDf3U/P66vR47es
X6v04wzqUIMqcZ8qujUYeDWDIbp2+h/aC7Bp5AqZNxJQcz1t/uVMwSpWnpZ+WzYW5De1YB43Kg06
yxi9AxOOn24opXnrjZUIlrcGZ+sDqeQ3/768VCOETOLE4S7WPO0eFYi9NX/ERV7MRAbPDfM6QmYH
HysU+5ElW4FQfzhwKDbUHlR+s3HIycC+pzkmcaDRUGs3GhnmnUMXLv9zYGGwK8QoZIJk08l+NOlM
Ma+kGvUN7rTdoaK6cbFUP0WkhopATpsCj8UtMLaTYn9mmFDq/wx7+sb6pVKG/I1kg0P577X7+y7d
82hFqpl/YAWOUTBpE/IYP/Z4PKdyHWsTdEjYIVCD7qY2rqf2yBiftQ0YkzlaCyG8kNXx4DlV7yPD
P50k4bo685fp5g/48YNFsqtNl1jjzNaiuMPyMPxPuNZ7cg+U2GeaY6iLh8PtgiZuf3gM6MgUJqLP
vss4DumeGgoLmHdp7O7btrYlONTGzR+7pff3CQ2XZwBhG9utZbP7Gq4o1oqzOxYhlqVh74Q/LmmF
fdhJc7zL4dxgQthDEnOQAoTeQ+9lz9cDnNTeiFGfLHuilkZXKIg61doPEacCKw5cuu/TojMqoP3m
3+bvHBMkAasvDr4C4++rIoMjQ2VKHypSDojeGhIIyzhdgNL/2BI0B5NIaA+sUZRRnwFlxIsBYziZ
3wOz+4ef5SSKKCaz5sYK+0tpFnLEMrEHsLwTMYo25E1cDtXukr8lOclFgIiwV2h3Py/ERUyxyGIB
6YGJPHInmKKdoHEKQStfEbC2BFOuHx5NMnMKFiiNvnkHJEL+49aYiwg6zqhjJDURaS/KwxNMmRv0
a9QT99VFWY7M8kyK4ZZFvE1crJkW4e1UexcdSX3hZKmz6rMznfvfogr1NROORWumTwP4PLwMp9ZT
oYAw7pWxEJoCJmTGRaT8QMsofSfCGawZ49DOUx50VLg1jwjb6D2P9tQJX7+vBfPQeMMc4/eBq2Bu
ZMaWXBVzsehOC4Li/rNs2u9l0pc8TMGx4KXqDfAqEy6J4PukJez3L3ANLzCnLItpkDmL7R5GDQx4
Jgiy4aHdBJZyu8bcTI+HNwq8xrbtFQdXqK+A67fXns8E3ZpiwT+2x2cXLwOwSxglReAv3bnNX7d1
RN/DmX30AmhozEoMZclIsjhhJ1+Sa8iQ3LwvVq+oXUFUNhdv7yLPrzdndbdXYLHSHDkUoUa4jnBl
t2YjG+2HEQC0zn9cFuRAzRjzxgCFBHcfduokuLT1XB1MKxIIg37qD7IQioFy97IrbDHiIuMQhgdX
B7Ln21TBE9L83ZZKJCWRCp1fnCwvgRe/7YTgWAf+Edwa3RCwh04E3Syivz1R+eG1DwN0PGvlYIaD
oiDigTNXI+YtvRlrXsKfoZixPVjKebqU4hk6A5pklhzxrYvOZB2y/siEouLijinRvvC/AeFGYt8I
bgJMI5BVWAbn58eAuQHJSS3Xd1BIZwT13Prth7dJ0u2+941W4W5dzHh3REvIHzBDnNPqzZICFAWY
WgSN98u9RFukCPkII6NfWboutTHHRI+eUx1wloHW2kshcwe9+X0sl9NLWw5bCloqF5xnn5aCfNGh
sqF4RFYAyAwIkgKpCQEWRLZslTBChcvq5IlVX2nP8NaCdd7gIsYsfkGukUu+Zg9akgiTAmSlfRBp
PZ0wH3y8QEKyZSYvCjgXsImY+SgYAbwgJmpvDFTxLrWHyqJ6mRV3z3BbdH5BeATkOr9YtBPhDRtQ
OCFMR6n7h/N+XoAI/TWj9WiufLBMDLSYSlxPyLZRPp4aI/Qn86JWrPx2YJ7/3PdsZuz/pjooJ5bM
oFo3QXLdWVRcbtsaN478dwMOkXPYFpYAebTlX+nZxoF0phYbAKF+p+dfMmaBSlYbVU7DqNIPACoM
VkO0dNBMzV3GMBhN8D+V82N9bMdTWsPWOoz2sZHNj0HfWN1W7P1Vn3hfMI6bSfoE6L49paVcjIAy
2FsHIV7PqJmtHJCx2h6SZXqxh05AXWV2unPt7967LsZrGrKPBkHOur4edmK3uN0HInXTW1GkxObg
ZmwLr3M54vgRxuWZHSrTu4CVWIwqW1ywSHDK/wDvECZgzEi3ZlROMBWJoHntoIbmB/WP2s+cal+r
WQTD0ysSSVQAXATtnIIPezh2gIA25YLZ9eI7wk0nL9xNzvl1IW758YF/aJgx1bURvywF2xYbz4sC
1KaDHu9Ms8tRKYwD0b8isWUsIdlrrewZ3WsUwkO4XHZN+4JB4d/9wY2mLbKByBFGbICJhoCs5GHI
jPMRjG44mVC/ALzdLLe3dV0VmDpurK+2iIV1dEpbyO5AubMU2sblmo40pXZnyfXM9ey90BzOaSBj
fFmRSoXXfNNy8kLudYEYov0TxgncGNlqC+Dj37hcwyh8UZ1bBHCLgQWH9Y9bbkI5LqRu/3IFQSBA
Tgkty+gn9hwkAmsXZp5wCKanKgKWs9eJ8zWWqdv3XfsQoHtd5X/ebxIQKws/wkUWKuD25wzCcAFx
KOW0B3cPmKnZ7mgskLl7h0kWLivP3lhaZBwwPBd6tJH/To3d2+lmzzA5PaFdQ7KgbUWo6QFw4rCh
WymqQFvz1sJEOfaNZ+XWtHqm9B2PrLaH/M3+aUCGPeHoRitHQw8n7pKKRHShqcUQCp+xPniUWYSZ
bv3mLRMZa6F+7Mvjs4WdV4eLbifcidiAsrXCosQDzsPOAXeVqfAvgd3dGNeFMGrp/sVHqevPId8n
OAAi798+5zC3zT1Vhlz56tfJ81mjB4hKZCxsAT3oIUVGx0SxGVYz3WHSYCyLj8fux2lH8Hm5IFG6
1pvMRhDwJHtM4rdSQ4hYZXifzVrkThDQRxdqR6nHEAD3SIyB6y0d6QCC0V6EbMy/cPdRAXkn/qsX
nL5GNr+NK2OeVFNDMT8ypDkDXoktlURtxT3HZbiAyDCYbB9baqhrH89daAIXBvBRSqHCBjXFh46h
ktc7aWAPHsjYEDIh2SUth49i/l7B7LtGPG1jRiqJNSby4SnagQYEDkDNtOILIL4Xx6OIjGA0ua4X
Mk8BBBymUmqgIYvgmwAPXyJ5XC8UHFOpsHBFJv5quBW9s2DvMP4RlhNQzwXJyKpFjD38Te59wni5
psBs73wbvD0MCGEnvmfpoIQKIwoqEX5jU0F2ojBPxdcvZHfW8Rj7fdRe6nk/fG/+EUOjCN4hu064
tfylrjtvAtf4g5ywPsFfyMeky2JQ6qxRvKJvP81kQAfSK6hySL3w44M/a6fYj8Pr/BkzKkdoDn7G
KMpcYgGOcXgDyJ9bn/mMiouYTPYLe2vNfFRnGEFT/rNSu1dhcpLxk9VcJfhBPOwZTEfZATfl5haQ
vw1lpRLsp2IxKw9MijBKFd6PKbMUaJibmaPvIWWLmUeUH5pL8RME8L7NdEzUWcllMlM2zLcs2E4d
CLpwyV//diRtolHyeqiZ7HqJu6oJIMvwMwdFsF8C88RCm+K50KwW7cEe0gh9q+AfDiagTs/9dkCB
oZ4xQd0KS3ih7uIPKQ3e01mDvbylDKE4xdzBKIUIhYYj/JiyWMRdDDtREDywHSZLlvWYTil/vpqH
nqhx+4Fg470GaJwQZZa114KkIVKCQILahF4AYAwBFGgQyhGBPjHsmTIrnVfY8hUw1xycR2akMTig
PmILzj4fiFWkE/yxQQAJZswCHnAxHvCCUrtfOtjl4CcjHqlw1YUiGaWQ1oQgiLlFxjKKXZBiKNwF
/TTP4F8gkWrEmfvrHOZEx39gGWCzsG2+/P9jylBeRQoDmNk/IhbUaKJlmd6wwGb8O+KLIkHDAZeu
gSJFhvieskVyi1nzz2FTW3E8pzx/ePt97yHsDYhI8ynHRalOJcRzG/IKnnHwcRKssVM6YDFDEmOX
Yskd8Y91D3U8rOyiM7MrtJyabaAzLUEx+ea8EfzKr9C3i+xXHF9hQk4ayaKt1lZb2GpcYbJx2/17
rXg8+EsVA7LTdw5XfEApK35/AjMdDdexJL6m433EC2fSupTJBoN1fnBkkhFYLr8ULFDIjNfL4k2Y
zgtrbcyxziE1QNj17bbD5KCpqPz19UXg+mEO/6tvgHlW4eUtkpdDHWq3B7ofLDDMslThw41+UC+N
az/0wu2eu4yS9ufc7ZJkyWs6E+Jj8y3+ys2Ll9dys4K38bQpFfLg2Vm/m5njkOYcp2VqTisC3Ude
MCytONzoQT49cL+PaG0xXDvoksv0F47F6A1MNAS3Eb00LJVCoUnunw8gI/auoBp1xsr+MO2PmYzx
/eq+cRGs4y8OJeYLnRRTZHaa0Wc8JNJH4qm3iks7nSUc0rMgvUzbxD7mNic3ev4ElzN3yHDXyifF
KrjrVjClAqNNenbGDmLTDs83A/vYy/ztHPAWwPkqt4OAp0MHEoYwQZ/jbR0M7cUqWXhbsN67ucKX
oLVMjAYXly9FVsPZw1j1jqUnrPzJ6h524ynwUecFG7iEBu544gqvE3sK6YCkTnnDOEn4I+amLhK9
74ve/BprBvKHilIv/7rIrsN8cr1ZF4VWBa8R87LqzT1yq/P99ncI74jEVEM6o0yHoEGT7LZmJwVM
c0qDsU2qCDuK3EEb610Il80nLbCEUXu6f6XToRdGYWWxSkZ3ulF04oWdK9bthC7tREeHZLXeYTwO
UYPRuxtPmSG/JgziFrTUKjPkCsWJ8IS8Pqwrz9m5aJfLhTIW/8IEds8m8egIhNITY4Cp3TdMfr7M
4cdp+Qwy8y2+MKykh8fahiX+DrzF9w9fdlpyk4Z0w+huOT2uehZKFJHvjQM3A2SaMms4pR1dYG8p
HJ4IwzED76r6lAKbclOaA+ae79xgRlocbuYRuTZN87RyVryprdR3aP6vi7uN3ZHZHKfBN5q+cXdb
4Yf0MPEwYXDH0f0HQdS4neHx8AbFqFCaMINJlgdp2xxfx+RnvxNratqNu0qZ//ysVWKMwqkWBIWz
wamE5njbZVDvaUWLrb6Cl9/zEvfynHg8LtYzDg72W8zHH7sFG3NVThYwXHXVfIMKrxNXk+eqFTOq
RDxN5xkuhpRzHNTW+zvuP/b9znqlc1lofil6pYDZgj704kkFzGLAMYmec6ZqFKvZMrlEszTEbHmT
YZvNTf9anWRKn4j7hUwFOAfKk1QgTi5oPYu73zgoVePaCKG/GEo8rx4eTS8SUYNOnXaZNFteB2Kp
fwpz2v3tKBqinLvZIvGN/+p/LJ3ZsqLIFoafyAhn9DaTGUQB5xvDYQs4gIoK+PTny+oTFd1V3bW3
WyHJXOtf/7AEZAeiAp3nXETsUoqO/+8UnUBo/yqLFLQQgDWKQtSaguIoG6fKai8A4p7Bq7Rpoond
ozx6uy2wpmD7dbpwkNl01+sp7G52QeZp9FTkq0rSOltQXhTPhiQKrJ41BxMM5C8v6K67oTh0mGKT
vckpzlmqzEa+vNKBjBpcDFZqZD7v0SxJBEsyhRkETY8UOcyfeN83Kj+5/dAD5QZkKzrdbm+Ospd3
BQcL+qimwzmeUFjSZeRYBAJMCAyfgKKu+FXCIH/p4DauHH1kAKWCZV3FrJRzJeite2gRaEwYb6DR
ciLTgdxKcTG5OZ7WEcDarWl3RHp7D9nQfQrfvWXeBZ/gyvCbDmT0D5nA2cDcZhSKEEFERxH5b2T/
TV9x7TEkxCaIJgBmHJUe7Beo39Wi+oDjGx8YhEZn9fxjgHe3GnqoO2OOf+MmmNKGA1sZQBH7Csl0
DH+Kh20xdz5e1Fe/e3ZE63Vg9FQuOuI7pKoxSVDEze8qpjUKeqwOUmU1foGqCCTtTCk7emsdyKZx
l734jesMmRQ36nPKdBQnxuR6tXvHzsgC6iaEJLG7VN/efUBx9wGjfBp/c7j2O+eviwlK5Y/mhODo
7S/hKTaadFHk8jg64VFCNkEU3WG4s5zRbHK0wYWEJq4gObo9eGQV2lP7/JoQJKVnUCVXdM0R8d49
cfI6lQy1j9NvdFD9AeYrnJot1qF+YCV843ZNdY8O+FDxYA1zo6O0bl/KIz2dMRqkTPmow3uiMFMW
/hu1Lv4TBhKDKnocYAncvKRlpipxncggLHoSmNZmdLecP+gVZCC24aNGsN5ARSxzfjiYVCct/8Tx
q/yPgNp4Sm22YA6zs3rjpxoquo6XohNdaSvp+OaQUtH2qN2CY5JLQPY2uOxpGA0G8nTqB6em58C1
oGOefmHtKVb8awP9uqSCrq54T/yo9fA2wCYfBu9dwlhRXXazOUJ2gdzPe88mcFkqOY+QcNb0EfxL
UcEp/nEwSh2iCDsbrqZSZ7BdcYD3OeNU9NYJvLMKVZjGRJ9OcZSfj81D7fM2oKCASNYH5+4+qBD+
pdChnhvo1Cj2CHHFJDX4Izw5/YR1nVh0c5V2qeZE5zcURpROdq+vn2OqFJxdYAFDKo3bdlvc9YQ0
ZZx7G7YvCgDojd+cZq+k5ad7VL0SDwTWRU+V8Odx/rD/3wy3t0f9KtyipccPVHXgDVJJb4a5c7P4
HIr9ULnYNIicHuSth6+3frtY6K5ALJm5THALubrZvpMYHj4Z4IR9l3c1H4tBT/Yo4BuWzrirv5wx
wWjrDyR2H1knX0NoEM8wkx9F4mQ7/+xmwHMlf0D6ICa7cCyyD7AwvOD+ObutPr8pLEy1fQNGAElc
MgZtGD9TM+N4HcD2+zDDFLvUvLXs0v4wJdUbLINwzbCfjSTg+mn2iCB/oYVo1m3y4z/mE/vSt45M
+1Vb98GE3LQwNSBgJSZfRX3TxG6Yq1qg5S9bNg3K15+s+YPd2jTCfUdMzcb+WI9fNado2+PMt/OR
QVaVbofsZmgOpmtVF3u7KCwrFp/mxjvEEGBVCyxh55DzZgjv/jITHAvTrzHWaqWMRy/r8w1UCByB
51z/ac0bQqch9iM7V2rguzTYYZ0F37S1G5yWMpPRgaVWQb3FNvr0+VoZ+GsmfzQuD+w/5A+/1x8+
HGJ8xifqa2k45RIGdFv9jDQxn5k+VNUbmHrP3Yw1zGKDjpEbC0o3DKz5A4gg07fU2LyXAQ3dXeC9
jrkKynsmo8oN+caDHdH3Q1yaWSxa7+WSVUEp0auh0+BE3JML9x0Gxm4Kg6kTWv6GWIDFbwINZGP4
u9pk4ppfcUVWTu7/iNlacfo2Aoq3Mlf8VTr8JChUcBbIRD7W4XG1KVPdHz3C952DAVjppa9eOMkW
fxBq58F+IPf93aK+OpXeYiSE727Q9GULKsb9jrFjh3nKGSLTGOtF0Uulb7g3A5ddNYsdqxx59cGl
sVn5lkUo1yQ6Jpa16X6k71urv7+RkhpYfDS8wedja3PDwdX4V4XtxP5iQ0KVC6MV/qRPAnBMqdRh
BMw2xmaBaTfjT9vdULI9e76/zzYKeGzrQbfnt0EN+QV/VmTzTW38njK4aOuAQk5ZZ8VuF0vbxWfG
vsAUG4dhff8SmFkaqwcc9EDat4Xdt2/bxZ36/ydfy/1urZ33MfqL2HWDZIatYz/2DQXZ2TL0qIK8
MFx0KN8Npn7M6VKmv7pB30DlCCAyde96YPjPNRESjj9cB4u93ZrFC5dLykKUMM58g1fd/HAoBgz+
cW2NYCHjXRCrb/V9FYTpw3TblJjny7uuULW+j2m51RczWOWz3sQygk9X36y6jBhr7u6dfXYy3EDo
oe2u+dfAm9K0K3+S+nSYfzCckZe1AmyQZ87USUR8rYYC19wOcGOZEYs2L5XpEGhqJ7rCdVFekZDr
P2aX+UJH7x/ByC+M1vFpDrKeCMbtbZFaj6jxyxNS/WaCJyjzU54eHb4n7RejEp09Zw1QHOE5ehfB
aN3m1ATzTr6IvKj/H2KRcjNYqD4wpkjb096ZMOjesucas/Fitdpkc2h1qSTtkgkX+/L0Ep6XhAKt
uy4ug7KzOXH7Ym6FsNo4Rywssbk7qAkit7bUKaCrYdNy/Q9R896mqrpyGEaMVHuSZSU9KmU9ri25
GVtG46u5MNTAZFYbDVpS4zHS/62jJw63k/iqdwU9oo9s2OPs49K3CEf6wfAUgeQ0sTkB6IvonWwp
XbU4eIY5ek7fSp4SU39ItjF/M1NesrcD4aiKtOODj+5ZysL4MO/FMxVGDv6jvjLQZ/tx6Quf/G8Y
hsfRV/q16xuXtk2PuXBz2XLYdounvncfwZ6dSzWR/FMHCx6tZ1dHM4EZAyq387sXBg/cWASjhgYi
cTxrt8xex+1B8xuSqwp3G3QeYYi4/SY7+zicgwIzN1ZEMeyXYSNx3A8C3jv8eB/y446794YzJhmw
EVgnilmwWfFA3Wej9QCkkKWDw+d4wl02Kkh74wn0/JkKfOc1fBEkkkOV+YIcZUIGPqkKDiCh4G8M
PlMXgqUv+JHAaR7DSPIZ1R9mzexImqlijob0UjT4ql9jqgnxCsYobKxkEhEu+FmQojMThuxzJzB4
pYr5IfSZR9dFHwmCOP5JniDpxq9JTK/ILTeIZqFc/LSchup+ZI7BweB9EZyo3yfZ1bjz37I7O1o7
2yIKg4yhtVbMrF64IhMxGqJx5FoNZxE8t9vnb/QQkSqFgXhB8TEjkk5G3PtVzKzh7E5kNOjZX/80
8v+wg+zSAjLlsn+g1Va7Ugq6NhQXAggOVwzDGHZRUf2TXQ2JRQbTSiCvumhgcrIX+dO3j0XtiOJD
XMiX+BFQyvhkPOkWczxOS3fVhzFvGdz746bCHkRTmbSF/4UJdzX9Gr5EigKaZfxjVwzewR6pyhpf
V7WjfpMJCs3Rxb8th5gxDyCZr8j8YT0OGcA8YXYIi22c8wq5ArULe97ghalrkT4kNF5sY/0WY3sB
vUMR1HNhDFu82fp1+MrMH/r4KN92EjLF6rYE+ttqsh0ngNtR02OnyxbUv6ysf0Bjo2RqXDUVr9l3
IBH+eD66TOF68HjTbshj/QHW1cfIp7t6srkn3g/wqIlbd32/kAvekUpUabx0m9H4wfemewcQY/zh
MIEfSzdbP0JwIjCG/W8JUrT58BcscDfpCPflBjkBFam1L3Q3M68x5IC+2BmtE9EV+rcSL7AaeUMr
YjaaOKGLbemDOVU6RTkn5NfOzIqjImzRmaMW9+ASAQ209cG+w8FbzmuOnh/T9naKSy7iqvHVhc7y
PvtPvR1b0H/GMlfaqnxFYLDeB57RB9Hx+AtYV2+oek5/Wq4pFAKo0YjvwRMZj0S5LVZXR6ih44Bb
ll5tVTVgvAsEL54MkGBKWSWSDw0zsukMlqziz3ZnEUxgzZiVOkKJYVwCYtZy0MjVpmGU12vNeMCx
DCw8kJzrvOOS84J0OUusVWcgxkyeFdVA0YcZhV6fOoPA1pnx4KjU3UthPVDzYfOK4qtoCNH4lSbi
K7z1Bz/Z42yQ3wJDUF2jkWvrGZ6GCD2ISpN14OZRQHKwuA+cB9V+oq5jHO8hpbkEA5DSERRfto/9
D2Dm/DyoTfhnUH5pDH9CF27CMLj9xS6VhHbmjLr8jJqhqrkZ9qTBcY7JyHXqwk2jPqXQJyil4CfA
DrLsm73PyQNxZd8fqfFs3H7TS9hXDL2L6FVjPSUV7pSYIU6AuewgtlNBwj36x2p+fSgYKHW5zA2h
HnT5HAn0B+BVBpZ8UPvW3kkx2U7daMls7XoJr/DsHzesGxOFzVVoGGQH9O5dm9eGHr87wQdLaD3s
sJZtC/pVD8NJCxBmE15BxKy6wiR1DQmELLPa8IBUdn26BKWE7zjLfnQqXSYHhCOKj6th1SHq43L3
V3gg2cilmZHhTaNPcnJnNAlUVeKY3CMelN77dEnwDI4eL7tODNgwPeeERiuZYqGXuNhNVGCCIffP
fR8vPr4Eyw50JXml6yCakI+2YpxMMLuySEAeQp+jRiswCRjwadRLPEJhJZL4HL8XsEhC3Hnp4gB2
ePcA/gXytUGc3HnHvCLoDdGSeK143u+kMt7psIcV0PW51GBNOX0YFx85+kH+QShC7jq1z13zYCW0
8XzCGElZRIAy6kkESkS3ThvH/mRsUzTLxvRyHHuDlkyJBIe+ietURwV7KgDt9dggm1TfQkPGpEXx
re5LjDagohTTD+VwjLkJ+hAA+3LJBBWR3JlP/AOZy86gUMxZGH4vPyTM06+Am0H9wSPBzo/e1xyI
L1xV+Epknd1hWtRMgeSyZRIrw2XlrxlGKAorFCjvnS9GmY2LKQnkJy2zWBbJpurs22hDwGDZklgn
jeXRZjIroseyNaelnwjvaXNoa6YaJUCq6l5chgepVYleS/Q2w+B+oCP/Hsmj3rT8D0B6gQegzntc
vlG4Q2U7n0BDqHYOyAXA4J8vj2HGY+zCrmrZGtlILyNFBA+1q5IJzAqUT7f9AxyN8AxRosPyGqCU
i1FrRvg5xO0uGAZY8U6GCY/ORTYvteCHASB+dE7VgzNSAU35Ii54lqAifY02jHW9/iP+Lxef0wU8
FoOwiOdUBaWpgsldDUrqiY2xX6jdV2B5kgJvmWH/AJn1MxvIoDsAMDSfpQ0OX60pQgUTDDtu953u
11ToRIX5MyiC+qyw6NftGwQRmidoygYhh6raZsIIJQtVnDEvJn9/qgqFebKKOB8tFY68QTnL69Ii
WDOn3xJRyeN4a6FNgWgsh7MbcUh45bcF+cGO4Hd4RF8gGxSzlOwxquMffnsrZrWIm5X9CYRuKkyA
+nC5xG7FnJI/Ach6+Evxg3+uGJIyQ13AWnxN5yX0STGavVYFRvWc5kpBU5pIOdsW9FMl8uWMv+tp
tIMKMjzC4nlRe9YX6puMIDY0o/hVYcSDp6L5EPf5vxaWClV9HzTEp8PVg/jbgZBYOn3TrZCSMlHE
sxw67c2NHwvGAxjVMBvIZV1ZYFyVSBe7qOV8vCxmJ7RPwwZ2IkQ5LnE4YGfsRoRMvE00zNz9MUI6
FgZCowtZz34/Kkcm38C2MHDxfUizY5XbxTu49ki7A8a4ht1Cb/cIuNp9GXe3TsB1id77bPoYjVx4
kvrbwhteQmx9s2np3WoXVevqUpi/BtCG93EfWO+WXWU8tGAU0PmHnDRjJxzQ7du3CWc3hOozV//a
Fhq2EliFE9sErpRNWbDIY7XP/P47fBM0GZqv6bxYyXVP4k7hny/QvM1dcAJ4GRmnD7sxlE4eiBPw
yIJBQo9lzslYzGiMxn8FPhyoGMUbokLf331cQA3G96LhDP/oEEhxKb3zYZe9NjFMxsq4+qPaRDXw
RewEDNCfrvIlBVnpU3htEDAFQ3OfN86nhIbqoKO8fj2EzgTcZvHNqCflhQCuTpfEU/eB1/Qp5HR5
GhDa9A+XAJdzWt+HOglGko6GhxC5yzkzof+R145SVrMoB1cdQllIfS30D6RmsZtbzdRaffSNIfGw
tlsOoBEDwzxbjvXWAH56iAhZm91Bk+Xjon9oOq0eI71KNLX/rt3nFz42bBa9WiU0bI2o/8jbETnT
A9oAoCwBqfqH6Eq0OOX5v0vtJvagA51aprVB6XYmJyiBrozcD0jg5qp9pH8AdcLdmMVNY/oSvcWQ
kduFI/zMypG9yk2e1ilFtkQLzTLsbDQEEnfUJz8/T+1kbJLLpXKR4pJVQnWRyNvXTz0YeIC0+nBo
ZWPYL1oftpkcAglljLf+2ZQoaUXxc5Ll4201IRveEr0zLRzH2Q/fCqJZoDvcgD4U+VlhzD3lWKJI
khxtGgcN94Idm4O51/G1VIzr2Qc59+jFv8JewTZHGNiIFx0z2f6ZkBdA14GLySdmshDicT80cINo
AfgNJ4px2uegsTjJl4y/py+OlpbLXIdzmfHPmNn+lDfG4BcFNYSpkfX27yXTZhVYT6Gg+AsSs+kR
nMsFx/C0bw0tpAUMYqMPzHp5yo/fjs85oidBtzF2Wyb7f0uVWJTglD+I0TFTyKhqZVlveMC5PBkO
/ZDewlzG54RqVYZcavB53pvyLc5VGbDF4IhUMnEAvGdir4H/4BYNagoVo2GoLXbnIvrpn68+fTNM
ZHwCEE+EERXvf3N0jLrO/16Dox7TvkU55UFbIDriSZSZ7imBB8VIcQkLIAIdwQyuvZrFI2HblIq5
9+CEr1H7R7ADg6H+2bQhnL6DZHK8r5/rn4uacR6U8/0n0+8bNCTTGEZ0CIjMezMGDiPVFxaalRwa
1Am1X3rPd3DDBphtZXyPcEb57c7US83xlvylpHG9L0FC/l+C+JBngbNMT3djYp2At5XC4MMpNXa4
VrgyUUJU8nfjEMSnVWgzvB8Alwyozan7zDjWErMchYQ3fZRmoQuRiS172rbffw98F4ppGxCdK4HI
BDthCqjjDuIeEZl6j7q+bQ7cMTsRuM2iGhGPuMPe/RGVX4HrvAsXeLRis2iJ+ML6h3S+GP/kYLHA
HAdymb5TD9+LQ0lhazAOmZNzP1qs2ZZ/UfafKCXe0r0NRYB4lluBKchTQSsKEHxiFnVqtaETGi0W
NzeVohBKAnVXI6GH4QuljD4l9SJ+tvGy5fd46FQFFIMoMJch0s2FlQyliL3LQasMBXcDMNN49zYl
ugFuE5JtCIfazLDr/FhtvBV6OmRu9eBB0lahLFA6sEercd7Co4B543LAM4rr6x7Im5MZhvRF3r0l
JKfeGgkDQ4y7EuYS9iEwriMMHRoJwNFTx97xhlEQPGgEHZR5RyL7xD+/Q0a1RskYD/UVy5ZCGb78
dcF5puF2DYqF2vKNNIqdu59NEZxwQk5zWVTnUNtUFNH/dhRhvnMx51lIKGa3sJApU7M9qKnl6WFs
vxUUBLcCrABgev9xEjlecnxzdVhPPxGOgt7XoCX6ZCavXLAbpIaKBBq9vW5vgXznp6ioGbcDe9DO
LUh6TDiYmxowk2p+6yzJ6whYNUAEtOpPtORAldLPAH8ZorwU/JbElHYX9vG9z5kF5vYRL9hWV5OK
Gqz4vojEymqFAHOb6xts4e6vOtHOXEE2XSpFLk+ipKHmzSiyOea5a6J0NDwASD9T+2171ZPZbAPa
zonx71fgLujcx/ptgYvryFv0aWdRGdIfWwpVynQ8yahHQWlBfv3221JZQa1wtJZBKr5X3YUBYuyO
mMCOChF0VULkdRpLoHOFoPSP4/3f6wA1L40j9CJ3vmwHj/hC7OgcVcrjDFAjckTz4rku9fQOoAuN
s24Mv7qZlz2C4sYoSo7vGkRm05ELSlacZvmcwL0c+qUiC78M3pfSHlOf+X77I/yM6/mUe+YWQekA
gALTMoECgu1pTBJo3ckYH0dapKkZY1TAMh19ITljWw8UpsnEMVqTQdiaVND7GP5BbgA53Ks7yH8a
vRBCDJk9KXxWeQlG/C2gn2SzKQzm1Nt8tmW66SGNUGIpG+sUvmZnCmNvQPLxXde2by3xnMaMrqhs
no5GSQliLICgVugcL/gqvQRi1pnyBOJUAfMD1dzOLzGldqAFx3Izy89XlNFcOAgWrfak/FijxHid
h4men4mXAgEnPbKP5kcMB7JLj4GNABhSjQhsBVZ1fmCgIUg9ogzmFMcnlrnWgHoFqSqim4QZy3Ba
wFETReW9IHLfgFEDpgavpQLGVl/mHehsxmiKgDnU+AYKsuLubB7MmRhaGOm5ry6Siodcqaya+4aR
wexJ96z73CjjG+wvtW68bk6g0rR4oVW6pEtCIjUX1hCenabAmU3lgzDBoQVRYOaxb3SmGklKvY2W
nXsJnuEFUKc5zF7mhiRexkFtPbXhN6kVW72tav0+52djw72/MmumME9kxiM2APEAGS4dY1Oftd3s
o4PaGK2GL0AnpUYKCNzj4QHrE2JP3SYmjAe8/kavnFjDf9ga8IovOlvLGGigVK/cCOBYMNYXvz1f
zluBRI9YkvnqMxfne+HAnUmsC1mg0GYJWRqBC3GJVwPXYNIxPIxoxHYei1vh7rgyzP5SUj6wZtzN
/v40qXxz9FKNBtZMDbgY1enF5NlCn8dQhOHMb3kd8K1wzP0CZwUA6ZAHshGPgn9B+KEsHSyfqUU3
M9tgQXXEf+7vYfDzx+6Gyd2Muz6PXoa16a/Vku8YQ8ijVJWcSol+Pml6PzXPYwe4lg2WfeMU2j8w
XR0bf84pGeyOTBLYE+hJWzOGrTDaForJNEyUgfuCEvstQtXEK0VIhsOZl/phPwKQfcvBiZhX3qO8
b2IZ020kMUccTKDvAnZTS1dACErtng2mdCU2k8qpjb2+97lba6gwOJurwe4/LdfkjS8lzhEmbcu0
DUVGSadyH1GNWAK5TKmAVXtta/o/U5TQJn8JFOx89sAfHsiIxvbpg7haNGARY4i7woMa2FgjTrEU
wEOxhTTMz3TsEyQ4TcfJd9FvAD0tyUyqc04MDaLJpO4DsNkxokakpeCEdhjX0DqKfXlIaCvpgKj3
UU019vPhQlXI4i+K66vRXOeD76YYm2kRlQqUrcLOFbWPRXBzk5kNbaLKvOR3Lz63yB4mf/vOIaqP
acpvoVZuWwxXXn/qQz7HZrvx26sM6Y+Xuq3LbIi7BvoP86EidkgcyKZ5Y8EaSNittH7MvYaYhsHZ
cKbIH7+u927c99V7TUYD4nlQJ9mKvPdI3ax7gHTwsr63gOKk+IBVXjc0ffhHsROo6ugWBBwQv8pg
FYIbTasTFHi1lbC/dNmoGXBC+BHQuuJxxh+6D31B31LoDbFXLTBs8sRR6fCVfue8DyoHOGOD88Mq
Q/dMUSYLfRHTNj8PKNP4NCRh0aLqj8mbxxDG8NtM2wQwg0rBeIL/alb68LjasUlyHKBJfCgrisFD
Ie6zhFQjziR1THAqqhaF1zrHNFTW4mLvuxlFHyV3CH0/h5i4Q1V6VmowCkO/Mr+/ifrAqF520+o5
AdEFVu6/QPx3b1muv5zf/hs2JtsUtHV+6g+0YRi9CBopnexn9lykHfB+TCLFGS9vDEZh7J1qgLCd
HVXK/Ix5OxZsiu5eTAD+d/PZkWJXVCAObD68Ytv5Gn45Fv7moY5DnCuX7IxG6rWJXojg361Jh4J3
/iB2iyJF7ftfeSx3E/bZF4db41OmcP4wSX4ELr2oy8YsOdhy61Qc8MhCsyYV0jtpvA9CKf3caQnN
uaphIKnLMRNj5vvH4/tBzp7G8hI/IpD/1IQI9UtQK+gZkiOnw4rTwjcoe9ieKKO4Z9Nzn7bwfizH
4FZ9RSZg/nYJ1Ii3mf7VCZMi4w1x9jpnnSOXXg85btS5YlTzR4TC2xzeOA/291nfvI5s/ibYByOP
DpaiTI81B/8iDfMoTj3Gq+SWFzAG2CvlfmgzbuNQ702i6HbFdA/+lLBm/tdAwB3AlNh5ObtzbQXA
4rvpeLsKmJYvblygRZd5+ivafcVezXI0OYu0grlXfuD07iNBYZ3d5wGDSByriFEAxVKVO7WZTcPD
dkd1Cg24nDN7sllyii7Brkn5dh4X5qfLY6Nx9Am0JOOLYkDUT7PPpPVtDNJJ3gq6Zpei/L3+LpPT
HQEQs5IPAwdND35DatgZzqd9sRgsQEw4jZhnfmTv3HK/1hDT31w/ZF4NReZxl2ZFzOYXgn9HOElo
OQPoAE8yAwddkbaMDfwP2R9EEITv+gO+jn8nTM/4jCm+CqbLz1kepFiWdgjo1st82q5xg+B72vN8
rB9384hTTEwTxkGQbHG2rGHC19jtjGDj3WBJWZ1IXW4RvCcwcLy9evD9cr16M8ofG9wScV1clJUG
igZMVZ1qhvcLZVQayviCbotSgoKaUQctVnwdiRh+TMDh211vvpioo3M3y9/sC5V/prIQd07e+FgH
tWTnY/40wWwnpRYS1xqOr4DPxdudvCHJUVerl0VMtEFylWAjxwiqetk8v8wDuRQQXv5NbnDfkMwf
1YYiBvAeO9YdbPwuFzR8UBVWGduNZPs/XwlQVByp0ms/rfhC//u6GXhwq92G3XvDbmxjOmHFA8nu
NuQ0DZjwJFJyOlPqtCy5eMM2h988nsV3k+LFpzdUw+dynimbg5dLTtp78bCuqOvecv9lHUBOmuas
VrERGfuusVncnzoWd3j77dHlqfWYTQlXP3As0qCiyWOLWyX+jCRPKc/linS5HFNkgJ3mKqu4cdzk
ZKjGYXqmjurJICb3XlUIofu2FikzqN1d2ABLSkkbLHJIwDCR7GDT7ckNYPSbURjbVcjSyKQPeZn3
oEB1LsfoxxiQM2KjPA3768B1oTYp8jcmgvT6XExOHnm+LcLfxfh0DFr+BagqjfzQ+g7lG9zqpqkT
RWFUDKydswx+Z8UCgPxUb5XRMV06R4Z97lJIQC3iI7vud2kspF16oGz0+jat2D/6nJvafNiryaul
V/ISf2Ti0jnMztyhchrHvA0GC3hjcIlu23pANP2tdjJ+4wNhY9FNTXzDVljGZ9DR+XrLppVyscuh
1KceBnMAfkeWoiuBBekENimNTOk44tg4MtEXJLIGe2qjDMTE5W3Ft4nXyf0vnsTYgzAOww7w3LYh
eD+i2iLVG7CBS1IcnpgtSMVlf/2BmxTw7t9089yiLq6aApJgn50GeC9U84yWx49fr+97GDBMafhP
wBgKIG5KdcRNAhVDTYbyFeQeIpR4oddR3ugvMF2FVZToihQ69DvxXQDmiIBRjmE6PhYTvLCh1nzc
KqSCAuFFZaGE06z97MOdZNKuYEROAdFnMwbLe3LmPlzgEvvMmePZMv5v27QT+voT2LTsON5kfZlt
R7jtRFiGBkxy4quAZ6egC14CUv1AuG3/TXkQy7PXQkpvdoEqZtCBt2+97appWR85qiLX2UN1Jbgo
pb3UqBGfDf+348Dg2rpA9mPi01NLp/LrmDk7J483DoLi63yi24z+J7EmxEs0k8N2qERgh7wntpPr
XmUE9q2X4oMP0NQP77NhYXxe3qi1LnO7Bq54WlVnkY6Xl1aUNT7uFoqqer7JbMQn2b2Dfu6oYYEd
wiuMGdeON8DsfWh1MhnPz2F8BtWCyflZxXnBGd3KozObyOzMKKj/Ca5T+KS7vqMCtBZwA1M3NYbD
SfH2XlfrATXj8IJNNmDJMg30rkyiR2bcP7QBbxdsozVaoB1bSEMFL/uHFgGKKS4j5/g3kXut+W/E
QXOwN77WWyZvqYTzj4ht68xJBaJFtlRfxMhdwOahAxnjpctrgR+M/buy/oCoSKdFiQLjnwAttsXz
EpL80/5XD1Pgtj01lqLnexoZXMCnk1TiAT3Czigx2cvudGn9J2nUAHtQhjb32b8ehjbWpbHD0UE1
qCX/wKyhI0H7P3FRJ5CD7TOfNjGPYGdtdA4ujvjr0Q3elCbgeG2kCma+sBcu3Yzy+wo4wd04ZdvF
OICmMYCPBzrPZkVJPQQ2GQL7gd3kwGolzAg4/pi1sttn+nimeJz6Fln9BNqsHX7aIixW4Zl3UoAM
8CSc7HMecmNtaOsw9rcNNirYlov1chnCsmKnY4eA0IqgaeJ59FVsgGzzFoOGEDtAhXK/qzAk300V
Ck8bGaoSMAHc2MrAQnkFwXzAiirV0fpt9eWI7oS9ANCVN4kFlprCYhwiEjWfrcmlISznjaQHK88J
3mS6SjwgBMvJ/V9CpIeNptdo88AQ3ICchvQqgZXvQx+TZ51KYsfwLQqxg7hJdl9/ZFwGcom5z/tC
N1XwzRDz+y4G85yzTvSgS2K+55CrQL7R4DhRYjrnZ//tIP0TtM7Q7sAn90aTL3ZJ6fZ1/JqFisaS
JWjuHFEbEkVqCli93uRLgcrgfBgq6JzLzoff8nJ0by40SZRpqcMPZ0uC3G9usWNistCZv/Tld8NA
BOkUCiKNuTkXAk2K2hmugb5+AlLqfat3/I4ZQL+ZHkdjW19fAyJd5hjbAYPbeFS/Y+yLnfskgmU+
7cp8hj5UCSgQOTCSBHAci2sw8Uii5MumDjnVF4F1+R0jYGe0+Wsq8RcV2EWhO8HciSSZdRUOeDPX
tgX4OJgpFcxLv2RiidyKpXaCSbMAMQZ4iu2bFQ6DU38CfZ9GuBBYiXuh3bbTLaPag+ZoDgO51CqM
IWZgN703ZRDCzyq3pu5d1dwCxsX2kNKmS9P5Ys/8L5KlwB0SRpxYalzeSduYz8fgraKcpLEzh045
WdO8/4tEeW+wd+5b+Klv6zl+mnTiCui929MoEek/VwEVLASnEl87zGwc8D/LNBE7ENjGXTjgc54T
MYZmAe5a5QCUewQAr2r8LZGru4kbUUQ6ZktcvRv+3TgrUq6qoNDXW13FLER5Dq9MC2bp+YgdDSXy
QzjESJtmOsN+ZHoxo6jEuxTos8PzebGf+uwPKtvcuR0dJYuOIiK/e5GTmnOnstYTZTGKqxx0ZOQh
MK5UYjApOtqhQVxcLm5odd/TKuKmR0z3Opp56zlQ7ZznpDRY1Ak8jAQVsskw7ehtc+UzvoWQsd5q
9oHhEcg2KllnC/FCaVPb4WRC2kDCh5qbtTPF0gyWooG4ZK7s21DobLdKzghQ8RSI0Jip8WTjB0+r
Mt9m0XQyzztccWc047JArVut6AStPy7/YWx+IS1DDTVzgu5wEGRkZvQt3Y7rSXxWpYD5z7lp8s3E
9hpxV/kBGsABUanMqSHGQ4A3cBdRuypMDZVxoxXqgTKvfzf8imrimREpoKFuoTatSAyC3flj4FZO
LzXCrKbmuyvOwe2LOw1kUlxc3M4K49SD2MCxu8ppJRUNnp6KLkuxkFoVlTQkTtV89pnWUF4tQnw3
hdahTqmMMRj+NdfxDX/5+I6oa5js16Y5j3AJ/afJrSyeTjiUSu2hxOAlv/5FBFPjKDrJzaFqAI9i
DKZnBwojoJiHEvt1GD9fQKqorTyKCTxOrKseIyP10GIRXPORJ9AskjJgCZHRigIU1WsHJ3V9cl2t
2cI/DOAGx895Yn4sU19rPhGvWAlAVlmrtXErHaYze25ex54i8q0MpglCJVDBNi5k9PfaSceZfFHM
znFIaC4i6v3EjKW1iL7eX62Zl6597M9Ysw7prbhL4eICxtaItYobhgTEs8qgsgmeW2iaA93pIxw0
Joxj4GxwXgwpGVu+zq1kjfIjuaANMyE4VQvqjzPdCbKzDabcSDmWBYeChxhe7Zb678i+sU3sH49M
t5BT3IdPh7v7f1bF5o45I2/K+TkmhiEPu8JC04l+SvwMjpmDS+LS0sdgtU8fQnXr019XOi3C3cGX
6s+Bo1f9F0HxI2YG06ehPlvd/QxBgBXVAhnztE6B9b6UX2rKOe1wjV6pMlTZhSwAeBupwaWYqHeJ
9GieKdJpQ/vDi9HhJfxi6NOV29bhsN321l1E728/B9CrgvnNJAznauAvJAoKvhNzJGZsmAK2Tn11
++7w3FUNOBYmpqOFNbdKNm3nfyyd2bKq2hJEv4gIe+SVHgFBREVeDFkqYq/Yf/0Z5T6x496zm6Ui
zFmzKisrkz8Udt5BrA9Wq2YUt3nxNl9wiq172g04gNi302vxO2I5PXYkmETbBePwpNrZjt1b6vnL
yth3PqhalU3oDoQoL9t8moJAjk7Qlwa0+Kmpbs53uzwYQZSdfEk5k5Dn5F+6LROTAHQagGXoy/B/
1Nqs+vX+YrM9nT7ueBIOdiZxGZ5TotoM/DVTev5oGfxaxw9xhuIJOX8BvEvaX4Mhkwu0RWia1Tg0
GB3xVLl4WsbEvpx+TT/lvL7Ee9dOT+NCmZ3GO/sFhMBHp9Ex9O668zADdTC3lDyIPY9Dgwm3IS30
yUXGl7Bj348iANr8gOgFGTY3E4kDs8VJtLOSF+iI0TFhvZOIiRxI6nG88BQHbx0vpq2B189ixNin
NvyQNRu9SrzF8r6Ty2ZCaZ+tnxYa97szOnlhz8AGZm+QdxKLiD5qzKgVv+OZ8gJsQCr5/pxxaI4A
PmNCZ3zdq9PUlQL9zHnBs+yi0oVOCj0qBlX4CqiyYdyDWg/4sEwvPRlRRzqIJuOg1tuM6DmQDstp
ltn50WVx7UfXCXqi6W+OKv90baT4xocgxHej7/32GBmwfo95cBwGVc75QmTJ+wP00pmezG215jE3
BNoWUQy8eu/2ynAH35r+skU6SQpDJ3TFXs9CBJtyAkR6Dc8GWwdaYQ+/KIbGpC6LDn/2trIWg5ea
IQDFhFrbjPoMxO6HWSbzlp6HrkSKFASUhzKZyozaptWgEGdWTZ/6DDshfgH7gcOLCHRCRQJwkMYn
10dxJOFCjjryJBrSZqSBR0fEt/fMi2VWwPEKr7cuqvw4wZhTbwc/MmIhuRqr6g0V1UYaAM/qhbG5
AGNvXsXqO98cHLB7o0vPyYTtBplKKJGQPqYMRnPru5W+faI1UrrPmNVEW/ljTG82Q8vgb8KF/U3D
cZtGo8dgmoVtng6uFKRKhTIfTeWMCvtOiBhTy+qwl1tiLJHjg/FTG3sja9mghgWOpxlOA2eYZwAm
Ej8hp8CPNNEis3GlO9/05hg0HHo19fWmM1wpqHryztce1n0UqqN76L6gHppn3IAKbd6iNHf9l3wH
addCYVXpu/7Ydr9zhgiwhV1pY+Tb3tuvymuXOF9STHdNRvwbPfPyJ5TVDAuqbwYZBu1D3qotqilh
BeJ9tGB5dPW+yhfMquSoj8rxaHpk2BqNYZYgjTRCQMryslGy/fp2ivAiL0bWBx8XdP15eQZBlJMG
cMBtxhBkPqpxt8mJ0fB6iJfqx9ge8gdtKGQYKCHM8LXJTyl/mDLiyQR1pVe3aVfBZUlBYzb5Pe+O
xQqixqTnTViiRVxOzi/0hxNrhjw8+K9zZPCGqWsUDPTgiiRNhy69Y6HCsVwLLCiuP4lXZ11rTUqJ
GsfXTfEwCa94BWGK3eiYSd0zsNcKH0v1IePKBMw02xLxSCsjYgNKEq1BKMY6TPCSTKbNExuOZ/Cg
gnFbrsu4PxP1+d5l/JIjVzSJ7ugnOzJTxJHGq5CPsdGvGb7RuGW5wC/o2kxJQyw8sVFL136Ra6dM
CV8NLEYk/8o0tJD4L6k3V0QuiISg7PTv7BQ1+R3Az0T+jAIMWxrrqYU4UAGhnkqzCY3xmH8L1oN+
DdMeTXTZWGcuiFESaRFQsv3cdkhFfoYQqDWiCXMmm1AszyuwbiQb+GxwXIEKOcfihjBKW1MKh/Pw
9WYDNyFE6u+AAgZPOYXeuc3AlqgXTVA5XVLqkzYCEMkk2uFsbFYPJopyNFAiKs2+6YlfXqawNFpm
f4Nyp06UDMPGh5TVrsCB9a3NLG+tI0qyY2hCL2+cyNEvjbs9MS5zRA7wmuTEHVAIokuJpis+tQrW
RAOK0BpJqTbOYwkBGYWZFBG3tGhYP/cMUpU9W6hMkCeRczOjKmSJ877EdaGsUPq0bWzBPhMKGJzV
p2xeEVoKGZQnRedyFuTu/s5rYUd9ZuB6mG3x8GFcn6yOwfZpx+iCK7Cotjp5OWrJMmYOGgWY/ntm
E9KO4s7Z+iVV4BXkKafsw3HCDsTIgH68g0Uodyvdj3DRm1f6Zx1RFtUb5NtJLiDYXI2E05PHlKcM
LjTRl3lZYUTNlYZycVn7j+h6YXOFnREPKWeH+TJozT7rr5U7Y8JQ4jHwzpElgsZde2IKEu3dIr1O
sLISxUWes5T1xAPxS1elxXkLrst/ojB8KKkTxBIqJD2ifMpvdwtfD+5Sy0o/ZwORa6SJrhwbdpUI
Deg8JZsmCZWUMgmbpqggM6CSLIL1lpDiPZscmPXEQ1ouQRvnYH3e+l12D9siJSaIplhaWi1yyBI+
schUUdBwhlNgpKK0Igab5P05xRzJ5dqZodreGzPFSWKMWaz+ovDGc7fBViupyDWrwjgJDIEMYD9I
y5Gnd8PaXLNrqU7vgvbTgtA78wUFU8pIlyzK9aFAy5THUgE66dRj63vBq99j+plw/JCD8BuTxd6v
xC5g+yLpR4WVEt8RqRnY6J8RCAO2hyRVArnArKiYJZHcE+2kg72YFm/iA1stzbK37Wvk472WW6Gx
hxWqiIbSqkTbIDPVgLqCm6rDJCnQKKusknkrtP4IOYShDrbdwtWTGx/+ZhjiegCIjPSNbEDESaSV
kaY3DI2+plTiB14lqcrXJoBLT/tjnNgl6FbkYcbC4KKkQ66U5nXnLSByHbcGbHXZQPvhxyr2fvS9
mKA0SFrpDCLDmWLDo1eQhX0Dhtd2QjDoAycjLQKMjpZz/JthV4hzY5WJcetyt+AoYlfJ6aQOakwn
iG/ijtB7cYOe7n0mVUSCvgNGpYym/T1sGrMD+BSgvwo2kPBvaEYG7RGDmNjTEGeADpyzIZaEfOlY
xnO6CP7DfQ8YfqsUmfXtiQY+XVH4R6aSdGkiAjAwUGkazuOvyznyhk/DRiaj497yJuvKaObb06q3
1Wc3653EMkMGMxxijrS0lQ5XZWkkE4PlPhtaFC7PAcOaS3W6fC6HB8uAqbAB59yQcUwDiBSiCMEA
0uCYS3GffBPnpzWWOAHNledyGTxKutkMbeV/wbCXzXkBq5Al7SUziynIYPkIhm/nerKXA7hHQ6tZ
E4XL+GUuFPuGl7VqlZN1r8ReCSRPv/U5ZaQM55n/9Yy3YqAfuTNLlEj00yxOROUSo8UtO/JHrJ/H
ovLPPybVJFmXzt+MTcWwDrzlYEiv1nKcremdxk0EMo4hLWcmSmfdLowVK36rOuNWaLf/0aJFxvfx
V3qOJwZlcXP4R+nKR5HOHw2abtcMaXgGEVM7erMSLqvilfP8wVeq0Xar4ygRC6JzHJV6h6OHIfDH
iH2OAFrSN3G74E0JWxFRzPMWsWKA3cxLnRFFJ9mHsJ3iw8n9HX7nvXnucc4WYUnmeUhDklBx/Hhw
zGAvy55fAzMliCi4CNPKsZjVNx2vOOwpOncjdjx8x42iHoqCGjWsYy2H0G5gMC2Xk4rcNx7Q6UVF
eZhsZ45F+88AVDZYcQmXvR0T/B85s8PNiu9WtCYpLqt88M7wmOb37OQTk0Ck6d5vghw9C6/okLVc
HbqSr7lmJV+5z8gvHydIOAbJ2dCVZYzJYdwOxcnuYBNBra4DAm5UL0ZC4xhLhD0509P9zL1EWqQx
o4I04JM0LcTBOCw+wLhSVkgSayXb2kAvFXUoU+3Ro9U07qWEW0nCa6C5ytnvnDvLhJlMPDtkBC5o
owORMTvJgGKTGZ6uuBnIa9LKpaqgEg+jIt1FTlLbMTwFyj5plessnSQ6s/AT7gprDrhtzx6HEtzw
ZjUoEjgHz1XRowxbKBKjLDxahF3C19rjXPcSZQpUJ2OSdTALvARhPFI0nlybHzHW8JdedqvvvHF6
gmvwauqQUdw1zRCTdMMoh+QbJ5vJe3KNkMPUBo4cUcyG0r8BLFt3rT/m/F4UyuhLd+ZvrpAUsuAI
QR2F0dsg6A4CDsKSpH94Duu1CA4vPPKsCgUpPcZUqz/Io4fz5X7dZizzHfOC8XY3q02oJCx9Rm/T
vftYNs2Xc8Y1klF0ogBhIHb2AYxo/NOGF5g6bGxK7e8sSTq6zqJCIgyRVJLd4IDXCuJQwqOpI4u/
mR18B3amtGt6UHsgDigQ/IcHGdq9mqzse0FA1TupYCf/MyQDssP9RMRet8XJpUViiHIBNJhWh7FE
lEQZd6E3+22NWrZFP1QQCNjC6M5GfYNODD1X7KqPZjDXiPfM616GVXqZHgPIEHcmInuT3sJW3lRD
VfRc+K8KuMRZN5vWAt7bq7qYfa/bBED2QGEQOLxsKTKq7vD6HjF/BBezwcgpocqBGQDTP3yscbd/
tqyTrUH4+oyeHC3PqDzgsoXu6oT8K9rR7GbJUKGcPHoB+IKBzo16ZEc8aGbTKGgDFv3XuC5gC39q
Oy92QozluTdJkBBML/kgtaiR8msGX7SPpv1BJIVWG80TleJt0NX3HGgLt3sbXBRpYPSNb1xuqilA
oELZhVvmZ3BoG/0PruxuX0NVjlnHCKOWv2kr5JSkMQGFhIEROVuZ7IM6ix8rtkveCGYRU4DRIinR
HaegZibw8howFaRaqwbn71uxabWInmHOxALdABRug8POQv5LDvw3ZcQT4IvhGjwJbER7FBKRvJK0
Lwyn/R4YP7xvZI4kAUTx6LpkP6C7j5rOQiyTKccKQa/VGeV2EeWNDTVQ2mQZU8PSi+lTRbdw8vXI
eUjZ8xyLKfLXvWpivPaBt9o3yKXRO8exOLsILLxgDKvp9aw2sgeGjy5124P3V39Nvh2zksh7sb/Z
LYCDyQE3V8B5ShXSgZ7xGBW7MWOwX3YfuwueeRSxfxHYd7Y9Vw2+jNrssEcHLeMi7GvPVhAO7wbp
CVTBVmYdRKmi75eiCyVR62KzXJr6jry+a7euXPcb5oJBonQzP9K+It6TBG3aTHT601EZuTzYzF+M
+mGGUrBxAL1Gj3U1VU/SQ8oRaOecEGseJCpz3jSQEqy3/r7im5a/GF5EjRycnYCylzySc+oZH8zo
08eOZwxG3TIiitz0uF7DoNE5X0C8jPxJRwCzcUGZIFDqkSL9giuqmqYXAWKvpeBDiJRuzdW6kieb
UfpeXewdH07TtK8nEeAMS0ryw/fVooehWQeiYdCubJQ9R/S9eDdULakHt5Lxbv9+I3O7hxiAyqGE
aceOHyWfpIrJqUSBpEUNt0dqjz5SnpHOowzv+yGZLiXmkfBBCqUN2amcsEB/oJhEfk/3oJCq+awy
nESO/yaIr5ow3jBtREC9bWNfWy8yLwoRQcefLRY1lY40FR/ifvsmR71dyF85TJirYgOZNmdolJUb
SjcKn+taThvESRnHptzYtUBRknrYDWpdHILJ8YW4RHGzs0EFbf8rdnKUbEs59rpBQcOvJPg+/dtM
agugPkBCxk+1UB1T98C5C5iRkCndFcwelT4qQ3ejToipFNUjGPhKM1ftlPbLptegd/2iO7K6upAT
xr0ZQ1wj199vWJ+XAPd1NFVfay4jCv2bnZlUm7Bcsdo9SWfUBwUi0x+E5mr14Z3g09ycj/vRV9v1
iHEh9okaAcrsh3RiokbbAafepaDZRrdglsAMgSaONOSY6PilN/i36DBeW6T0mGQaU2amX66CDBCz
PjNmqH3AMZEyilerNn1aSorow13ReAP60cgxOXAtDiNhqDJZatBiyhj2iD7DHsGVVQ9f9uxON5Ar
uRFgSrQ7gpzN5EvHYLVhJAlqzykXgs4LwIQmCWfu3n+OQU3pZVu8xu0lOP4Zn6c5XXFxMha+aGFe
cg9FrkNsQyhd6FJ3fZYy9dHJY+OHeyGfIPmIUNJvDkVJQWQeg69oyfMpuE6O6I6GocSlbAqmVsKE
4J0wOED0d8FzD3OTCXcXOpjiyXdjGpGPR6nySbdaXoHpJrNwXRg3sBu4+C5ULgOi/AA1OkChPL97
YDnFFZiPOFwLeZggQCRmVFHbWXBNdC2+Eb7wStBcaiZQ0K/ZrPRMsad0Ui6h6XJBvoTniBqOdk9B
cIbcAYmiIUIfPqDtLoe9ZClxCaHnQ6M/y990NS5ch2alNxL1tyvFzsXtBw7ExRkSONgdJs5xjfMc
AbN5tdjcbHaHvIgETIQNmCsZXEhhQF1OQW7CAGDDOq0bRSQ7ifJU8OML1sNk1J6dnh3ENiQxSQUb
UFhaMuvDjqdGSMo7ouIWr4rCvMNEMb0uknAEzBgY1N++Hb2OJl/wEGTMVAvpumMBohjSCgfqSD+r
v0RqK/R/Qw2ghOYdo/b0xLkndnqHhxBzPaoLZD78zRV1GK/s5fXBnMoPguI+gxyu71YvPv8Q2YX+
pWnG/Bf9cKpmFC/mRBXwh0vwBnBBHmLLo6Bb05d0RJ9mB088W8CrSRfoubSc8mbvrh4wqt97c2ai
qA6gRFNl0dV9PEBP90FXqAQnim6oS4Qk3ID/RKzxAkPSqFpOXvdpPXY2rb7BcjusrhRbIEJf/TAG
iUA8MAcJP5DFxVvN7X7HrSUYgnEdIR2tqoPr6Gjd4QSDdROyjqHTUhzsm70azG+XHQce8ubeX2sV
99r0Tx4UR8B0T5fc3pI6/mTfx+8VJIE7s/qAT/Qu6M8YXjU6dvTkX+sbFRVgkzbtJH03fs70phSf
ixjOL0US1WH6IrBUXw43xthnLCJcE3o8pYYcYGAHTFoDAJGsvXEMMPboBDpp1LKKviyA6PsrcoCl
Spc4qtzcUGS+p77hwmfSdzlMrdH0DLpMNHtZrJdKf1Hl9OlfdHimZCdZ+F1ER7q9LTNsZnIM6h4l
5I2lzqg8uWNy99ekIwA6Bw6opk5VgTSyI3SQJihG+GGN8fDtQiCElNqN5hDwBPhGV3YqHGbau7T+
c6zcOeMooDpohs06JrVjklQwN14JCvaUS6TjLY9GAYetWTl8VAeuw0blQFxqem/TmjaWkqHQrDL3
zh+wguxGAV8f621ft1PQ1hMTunxHT8O/EHY3J12SUDXjBc9moDVnA7d98f51KYZq405HB4zuOhH0
dX2FBoCFCy4EVDAICWmQzxmTBGfVkZa5uD1Tyg9oBuGeR53vfRR4cVzoWLglOuqvDHozsGFZu2Si
gmcs58+p0GfVXJnGlEnAJLR/qoHuzZw5IgAl8GkGY6pha8yoUzlM2ppF4xTpNFDdJjQ8IY52ggEj
S52MgKOG7xFHrGot4I/r0BbhwD7wkpSqvw+m3TEVQ71YZ8SNqKkF51K/JsA12c8bRdWbhGKaJg7S
kBzWPN6kPfzbl5hBuqR6xNeLbWMajCOYmV8YhuK7tmewG1+gGalyhNLA2teGZ2cPIloltG35IFHl
pE7mvsVHYg/DVWueq/T7XqH3liYm4MR6gSnmaR5RNCctZslLHfiPtEqwc0i9KFWyxM3Ea2PzReuU
JvAy7y0VvQfxVLLo6cIwB/s/ZKxgQ6HFSCyiXz/YtYAT9giQu+rNScFW9C2kXuQ3EX3UeFYSA7Z3
A50CvjGFsg0j/OnSGzdjJNMm44FF/NaMnsnUW7yfCDEG0IT2MzmDRN9GT+9Nj267r5PS05yrhDDC
ruEMIrmgr0kN2vOUGhDDBeYpISwKn/pg5qSzixb0YdiVR6QuRuRvyLEbvfXtRUex6YOucRlxEl9Y
L8snM9oq5YEVIIjHjuu8vHTRMdusAcXYl8ZFYSfWYUQUic6JnBiZ/47bBAAaJnIl9JkpxGwZ4fEJ
6PDEBoLEXoGL23bDQGUDUseKHCgM21ssL3kPYNXa0ZpoRqCLmzzw1eTvHuwdbpXy5b8UHzQOGsYh
LkTfn74Gu4JfKKx7mQxLhwcGTbc77hPdy+1Lp9ke+iRgQmYR7G2F64AIuXH+g3d/8D5gbofwfieU
QI5Q7aKShklzdgQn6GGS8pQGE5JzFmQF7tJruHdbFoxep9M1RSKu23MWU3IZUu38SQ87USwWDe1i
FyRdoOaka0nFvvWHcKsFS2kGHhIb1kGHC1Ezg1RIFnr4o6frJKL5J8gfy3G6DAAgHaAuGASXmHLG
a/pvgnHaWB/MenI2joQICD4Q0lk88OODyiB8p23/0DKASfh7YfXVHT0FNXQY5rWYW9MMIUpwn0nh
vh4/TIiDTaElnXlXBeZDRmyJdp7OS7i93nHE8b8XDI5AuO4wKbvDMId9Mv+yZmnUwnmfD17p3UDC
z6H9laTnEW1sg9rL5tgKoGKqAwT7cPGIhYuV0i6oXMIu8BBAMSoVacFjXIPkJX/4gQV6TOl9GKeA
iVC6ot7A9nZRcgfNgwrIHcLoTHcELeQfIZik2s2E6JHahL3AagV4ta51WFE4F4itYU5VIGGEzU0H
MGHv2xF8RDIHBes2lFV0WGl3j2qIHwMYPXPKVZiWgXnTECQBOpknW+epcMoyDDTTE9suQnKj3Ia+
I9Ac4qssprBiEhJiEfddzh/yVUqUvzy/QWJmJ9Ba663WHryYe0wrShJl9ATDiBNJakbAPunCc3oX
Zmi2mSSbUgiQ12DtbSzMJFYna4nW3HHE3XaqHr8y2p6EqeOTeqLOu7OtuedUpytLGMzDlkM21bEK
uwYo7puJzIyS2nkQuAioaACncmq+hnxCOUpqfJCBolIPKoHDmU9PBKB1aydQ8DHanDLXzqHFLbKR
4WHzSnlwolazbfFaWSfN4Rp/IIWELunsHIHGrpnj2I0QQAd2CRQBmkQc8LtfmTg4UIv9yB2/rBG+
uue+dL8TMnwiMADFL8szYZGik4ubneSTZ8P5Oh9b9/AIA/oDsMwiYJ70I+oyFStccoEzkI1uZ/2J
mfE13h45NTugrerU3Rgx2HC6spfhrxDvh/4pdSX9vJywnRdXejrNgvIQ4meAz17SXyWeitET1YoO
65+cnKmKzcol9zexVEFTl9EUJs5lUpHmGxmWXAO3OFHZ2XCLndMy0E9usuZe42/WGXA6nAcUsmDP
R/iKoIs3TgTFuLP8HdXQGbefz2tzrjjM1rBQmQnHgFpSkJ3Z5o4aIgG9NQj2rJ4x/Xw6JRT1Rt4I
My2dmnC3AYJgGlBpiocj8/YHUm1iEPedlpz1lHRP3qk0FMXH8NoufrQPkJ/f2mUaUhB3v71gQMW4
d8goaX9Yl9/FcHLfxpAbz6PUQ8gHmDdp5oEWKqN5g8EaZtmYPuHbfVGsy6xZ6ZRP+JXklDwTR5rP
9MJRNqY9MLcGCujlENo06cPDjvcvQNGb21e8dY8E9JwlyW7MndxG9h1Hk7dLnsuBZh2YKjVufv0C
vnZoVXD80GEjcSZOEF1e9tuY1yijM65rHDZ4WaUNYPFZcJ9atyFamjJa1skeFAtGDcl4DBiMwySk
FOP8CJs3X/uwCxovQyXf8lky9M+NZ1EOuuKKIuQOTz15adk1ObpZdFa32N1xGIJsTVKUk7uUHa7M
0treh1z1xDih93SfBZDORwGpp09fG+fw9oTQ+yIuszS5lRdOawS3+C5VaUDGqz9OFwSerA9Kh3wI
akdwCFoQ9YYnNATOWMIPbpqtMiHP1OUTkZBBr2V3b85i7+zfIZnRAzZr7Ryi1p7nvsdMhLZPZ8LT
737RQTkbD54/6kCdvbOA8sRkItIGL6v98E/8hjT4OuBJN0CLlNELx5g+7Vq1FZ+UUc84tc3310bX
q6hUffcY81N4WNJDsr9Po18a1+3sSTNyN+iB+eoVtfSqRL2fg79td/ZmoTbggSOvbtTJrefd8fvo
J4djdH9ll/7qe5u/rv5ub/MpvbNzZXT5ZnXWxYcpU+uO8WSHMqb9jvmh4wfGMpxsFCKTD4jlAoOX
KjxqPhjuiVGaHvpQ4/60bFj86VvG/OasGX0sh5XhvrQbz6QB4a30r32/pnmL8r+XX3pWC8W/C3Qk
pOmJzzez+/Kvh3HdGmn6Lha3ICja2WcEj5TdvvakHwwWBtntHuSEAAxfQg7riI2ISYorJGqFCuBI
WcKJoNDoJAYUnNeg76uYmJbA86IcZuScWK3OXuzemyfFRQh4ekF4BuB3B70ylyjzC4up56nEhh/e
R50g/ALSoY36p4L58j+QCShNwmnw78HTpPwDXJr66PShcCdczRDa/iWN+ksOX8p38qqExt9nFTcA
+8kTUNaUI1AIxueeWflwL3iWMPCFI1sgBQfdqTjZnyvMuY7F+nj3Q2TcO28erKM9Bh/G+6/16rSq
Slu9SxO6D3p3YfBEcyh2eQNNbz4c5S9v3VYnJdpjsuu2y+KydRoay2LxNR5v83inB+ls57DRwv51
uqsviHUzcadmClxOBKfCa3ve7yFaV3s8/jvVBCEPjb1dUJ/jz63IVNJRhfBgX2CcMWuMj4ULWWdE
CR8S7rLuuGKqQ1wwWtCG74BgTEwzsK5azNR8CvjGc2aF6VOvYFtRSQqQUDyjk92fAoY+puAjLb3e
PP9oOOQ4uDCtOWWIyQjx/6QI/lqkqViACo2zxdSa07jZ9NQZscGnYyP84vOHHIBjCoIKDUgaIpQh
xWNEOUhvGZRkUkCkjxLUzlipsAwRt6Lwl4QDRzYxcujX8B7IcaiLIDCl5J1rws7fgqRAO/MQm0+7
lKjjHSIbTVbjVJCdEbfwmLpDmzpeAx5o145CeiSvqY2OHXCpRn75nXmnJ6G277XOkxb0YgF2txFV
Yr4zOwyTE801egxSlhCmCfEP84JkAXHUaHKYUS9hxXixD72oe9c/L4syoDEpoPg98nef8ttUZnha
DUvWDN802p7wq4A77rSMaO+fIJd8IXHQO4xgpedhf3myjzkAVVOl2COvp6JK3+PuTMilO5g5vCi6
jO9Ma+p3Utv66l9JiFm0OApD9xDzdZoWUW/TBfIPxbIjhHkEQgpeuh/txrzdmeP/MwzB5mgcbCn3
6Plfr8T/x4SbtEVtR7+UJFxXyA5fMInnw6EZSWMS8LjLwBRxvdmgrIyL85C2E3NvC2e7YO49uJW+
ug9eoozsfo5mBflTpsB8Stpe8rrE9zbcRJSkGF/RaN2IRecN5gWTK0KiTpUE0zIjspEfk16OeiU5
bOV0H2Q0+Ox/G/YO75nSRKR9A+aaZU0mCdI3yhvTzvTpHRP4TltzR94oPkoQAqP2+IyTKUtzIATj
l9EcA15vXv5qYZwhfqPcBlbDEMoP9KemZG3/NS7GldkQZyc43scI2VwPhSEbVReHjQyMi4YQQizw
TbLPAEbrTFpgkFCMhqBqXVvRvJ5BzUoyI7X1C6lavShO8QOwYPhsmXm2QHWL1Euyv7Dk8kLpScP4
TpsQojMlUrn4XgjCfg9HG3+luaSK4XkJQwvVTVwplijZgOfqq+kUpm/jRnp9ZzABgaHRRyYKR6vf
+JQ09EmYaPpDaWkeKEPziGoRhQVsc8njMjGmkgmke8CUEMg4maTGvI3NWDIblRdBZczDwrPfFCPs
JBo3xEtWPUuM0X6BJ8TZHWVtTBxKKkaKPg9ArYiuSdcG7aiXnUt8O9Ifhkdq3N+UxrQXIMIwAAD6
+ZRRJPwTsfZlz/G2BVMmeyG85YXwfj+THbRF+MMp/FuvsMMH1T4uCUDLtph4wWY8ROd/Jw4u5SAr
vLE6zvAl5lhpWCTTFW6w+Jh02epNcD3qxIZ4d5LBH2EFtP30iPII1V7BiETKLI+t+Y9J8YJgL6Ui
qRhIctIu6MV9HG/vAohs2CpAOHbSnycppgQCeiROb8W72CmWc3wVQI8I8nmyV1n90PNlXbTYVgXP
OAGsWLMetD+NTcmql0JHYI9F0z6fgwrYRuC1OoefQFsKUGat1fqpWANviPEGD6LBNl94zl9sQYdB
yVrwahggVpU3IWZFlH9JPyATa5uMX0YCPzBvtaTFc8D9CxwQM7sfTZDujHQ/WWwMkY1kTX4sakMq
74XZuYBCylCSIIvhnhPZqq7DB5O3VVgP6er1w6/X7nCa2BfVOXcghhFIIo5YwVYJlICCXRS47K39
QcdMcUh8uxbu1gdUhueTj80A9+RKQ+NoP9d4c6A6EDjI3dSV/1nNlEknQsHm1McyxwY4Yn5RVId5
XsDKfWnKsSKNRFaIFFdb7l7X8DwKGiCYtx1i3FfpWJR4yc33KKP4MWTCLy6a35jdW8FaSxy4PmuA
WFIYoeKQXWCKTYlEqV4xjspSAYDh4PcgFfF9ksrS1/dB/P/X+3HWH0t+HnYSQFtHF7xKxiUaOQR3
++VESNCtIlhhp6i7MCEe0SzkbdofkxwcNI4qKEA4Wh+CG3gCxJGgk7xSlxvHjKSHMSj2K/NDnnOD
TjgE8kAiNDlg/UKCYudhNwrJzMBgQDIAWG0eU3a1IJWSZN/9BANzh634ECZq3tocaA2FfndMUkRu
n+4dbh61MRAYG5Z3Yxrnl3XxlanBgLIALVRmoH5BkRlAH3YdE1Yk87BmGSf5mjgw5tWQ6B1ytN+o
wCD6yBGEi154SXNu3J3JdQUn2zdj7cMWhRPwWgeuSsKx6ZYD6jOojIw62M+YLsUAXtiEuvnFbvoO
44A6HNZZi6bpDjYDTZze1aWe2+l/WzSFmcXmEZ1Hv0xNdT1MgDn/2THU+syMMb6t/5pLnZlrrjCK
CPsbuhVcnJRoHOieV+cRkKkDrauviwOE5cxAeFhf0eNttN2CgTR6ygMmfXoh/HNac4RH4ntLj6QT
hhEwZRq0G8sJqhgguBM5cQewtVwz39M/AwXg4dmG2kQNlrLPfu2Cro7/FMG95tjD3HyHokT6xDB8
3UQ6R2eUXWM3/gY6YTCgOsPJtFuRK9JmzGjJ952QDUr19U1QOgFi8qLbiqv5hJRlV6O4JoVkq+2C
TajojvOlWIyIAEKwTasenbITrQRgEthZZrJ+jwB4sF4vItBnfd0FRuXZQPAnzKxTSbRkcYOsRrb0
qSXJSJNEYy9uZwv35CqEU4FW6GrcTCb0zGuI2KFZ2zURkjmOBz17jlZLJeK+xU6LkKQa+8Hdg0FE
87HlIE/sonPG1CCpkN1xxL8aEH34du8u8raDlwPD1O0Prssy+Wy0qDeytYNx7uGfeogXm32yH36z
XYBQdaoESnAsziI0wIZwDuHV3QbfeWd0M/GmdTqD0tWiBgZ5Rw8tObfLjCYjTxrASEvy1hwTG+dg
c3IPUZg1LgFVKJa4J4ojFfvInvOAPHIwe6g8M3ptbMVjHH3KcZv7TruEybcW/0Vg0grpKtiq8+TV
X1/F41bmn2ANINphQtqCwFViOvK1eBolR9POvIGMUuyZb3w3kTrePBhKLpOm+WKyoxK1L9SVgW2t
zeTG5bcsXH/1WByyZg9vqWEKVVon0R0MOpNHeOQIb3M+NmnK7eymr/rlSDPuRsuf9802Gefbfbsc
iAC7bVjCHPV0yiBST9Wo8SG/vjN6ZKmm+6aaQb0lrjZtr+Uo9K2GuHbaB9DEm9n0qmmDSduDFIg7
VwNsvjg9p2VVI8WiTMa3vT+4cDoexm//7Hyst40GJV1yKTNQX/WP+Xt858uGMDDo2DI0StHZplTw
mLkm6S69teA/qLSgfMHQLPtLSDJNwFtGXfhy9+DOYmKIiB0L3FWRj70G++mCawBzp4HuMs8DWz9+
uje/yfcXl+ivgyCYWQ5Yt74CjAwowMqrRgB7/LgO0Q8XWPgCECORiOCYb1JaSGiCr0zbghMW/ZU9
jlYw8h02uXnn9GwAkP+9Od01ogt9IKyaDGkpQSkz4aS6XSiUcloBY/P3aORJ99Nx7hbnTIuVoXC4
9XlVyTs30Vw+885vn2DolM68ZyJo5NXUGPtBDbPuBBjPtfSdr/n0m8BCZwe6sA/9evACqXxYjMbx
Pg1DEjwyeq7waO3dzqgFQevo/MlKaboHG8cBQ2N/gjuK+a0BsIqnranyM237JtNn5+E9uA77G83Y
B7hkeg+7gitZU2k0fc1QJ9vh2bsGH6SauMLo7D34/ewy1fcxOjx2mwFSfh4S9PDE6i2RWSZLNTTn
jBsSd8i6ODsHZQB978Bb/Zj3yQ0icjf8DkRpDTUwo0tkJtIMxzAdDDV62tMu6tunwcVRvSOsA3y5
0Fq4mj3TajNYB6hmIfbt81km2k2mKDDQHDca9sfcommgOUcPjrGljr4DLexElffG3UTmKUt+NZ07
GOPgYYv89V9a0KIw5fmCieGqwNqjR/UwlzhX2nNuCL8GaLZM5nB9+fXiOdd26aG/wC168NnkrKZm
7KIt8YSHR2ogY+U7nobgbDvzr+1izcniKsUZaEYlS4+ZbUONj2xYA341rUMaLmBByHazJEoOUXkp
tSYoam1O/pYdIPHkbNB0o2tzhUMG1EKCZS74FO6rESt6eucANtAbsPhhbv/XWDMSC/CCtDgBebYc
fOyPTW9Tn12dGvPmaZd4fuANn8YaBJzCmeheU8DTjmJjKCzpuzWr+U6IW1NlcoOuQASkY0ZMCOSB
3azkSmkMRfz4u08xXA0kbMjhoK5e0UnS+M58mMPIGLdEBn9qq8c3pY3IhFhbn75tRhKNtBsdPPF4
hBhtZg8IODXMiw6fIBsX0JkXSlULCYq3AQw2pUJ78beZ37LHFGuklv+xdJ5NqmpZGP5FVAkSv5KD
mFP7hVLbFoyAIOKvn2efOzVVM3fO7dNtww5rvWnBuQOu82+r4OESoeln02ugs+UVXOGlZy4YKIG2
Ubg/Xtx5Vx5Vx0Fy4T0KMPhYpJBM05d7W1/WHfGW9BAECX/9swcBD0DnLiec6xDyUYDk1z0sTdTe
UAm1t+eNDDgmcJQiD7mynpkS25E59W+JiJik1YC1IPEtM/eIHMae8g6ck8mSpeDhghntGaR3auzj
lRoQzSJH87+vhZ1jX22ulGf8ZDEiufjvd/26B3GZkIlno5f+WQhLmFi7jGY5njimqH5Ex/ERikf0
MfwD3RuQsNimMk4B8c0kVnnH+r27U9APAq1Q1tt7VPj844enI/Ay/hpT6OghcY/x0zNOdwZtgikx
YpClJZpOrKRfMA2+pcpfEhGZOrgwHTIgHe+DnxTQ6RXeOxRRrlQGYCMqG0DcXaKFY0AiL4GNglYJ
MtETs2KJs+XsYR3G91TmIBUG3woOBVUKWhB6r9wHCLG74BxnUcNiszhnuFn4ACVB1oDfzlHojGoS
kuHhWGLiAR0Jbd3/Mcjl3y9+9zu2n+w8o8b7xE18HimRudTGw7k6pAXLlnWS/Q4knDLWmA7ywjYI
r+k9/SZyYt93ckjbMasCXkJcgtK8VkOGpsevVdd57apE8FBP+vQZ92mJ6o4zgUP94WvJKyCxITkn
hFHPr+E7qpf3+Tksl1QiYw0h0Xv0juRQ8KHZtNno9KA/19QYn1ca8vHHJhvVyWCqTiWKCSUWkUS0
MM6UFDt7dQ24Rri+2qCCWhOvkckBiTUWY2JuLtcMVLl9+Kdz4rK7c1BZLDauMwEjmKyIO6Ww8Byy
U5BC9M4va5PVWziisIEGg7Vl+B1ikWtA84kalEvbHbqHwjv+CHMwMl9O/oXEDlc84dfqvTXaFl7b
iycggIAa6AeYnJ8gvjF2AwEKMP3iUAXcqXwA3TnhFj7uCd/h8+9rBsLx0QA0OWpxlrlFiN2New2B
CZ+fgrVPEdxx/XS8aIRR/LULdRut2sAdiSW7PIkmR2ThcM0LaOMqtCrBz5F6gMYSyHNN+AbBJWLj
gTGS0cXKWrES+UsMOeCjjl7cOAZfALbEf/A9zXbHt30QC5zOkSOKRpjPrrDGKKnxZ4oTWIAObOnT
aSkwyjcrLc7tEe/NF8tBJVtFRLKII40+RkTSHhmO9E9pQveoxmymiHKaB02XAsH070gQFjoedseO
pQqCCA8/5CaKW7SlbIJahxEVO6miNMh/+Tm43w2+4uvJDnPmevdKXpo4yNFPcbHQ+tAiDybMs7pT
S/YTZZFvmqSgGNE5yTCMzdqAujJE9hJorCuxnh6+sdGxrZHPTt48k9jJaaWgY6eZvBFR5gj1wgQn
Mx2r7P5K0ZXPVzC44SwmOfB74551KxQNnALxP69YfEP4J06rLC5SwyNq094TpLjFJUkB55PQ41PX
87ThDD3WHy8794BuEQgm4ipUgwuAiTjJfygZsbyyOej2OOD9nBVVpSqrp+YdVXwXVAy++ZPxgrl0
377pMKXXrn11TIPiweNxhhDN7F6ZSUN/zpL/OKZvjM2oDG8UQ8fDyxuCvktoKSsOM52BspgouOg4
4Fh572Tw02zyqzPEOs/5nMfWS0hiem75yfDwWhlUhhP+C86r5QRlOTo35qzbPUewaiv0YwLIhlSk
t2OzDNxuJXQgH2aPea+Pc4X7UrtQ2wxY5Wjp9DEEdOUBShRer3GzFqUjcblJ/KNCLBw4w3usa25v
yYSx/9wes+EVm0iGEUKYaq3zqP8Genv1v9H9npwR/lvdeNguChZLsX0DHBsZdJr/vEVSRtHLN1aL
06OMsqtbduOuml8s+Kx20aegad8Ao4F5jqRDPXDP35n6nviGkWbfuMtGd1qxW/IgTuETmt9lN25L
CgJmZzCZ1anpH6nR8uUw8wcv6LxOMFkWQv7z8qavdRJB69/sFtZZdHnHre7f36NL4Xb3WJcjqfq5
/cqKbTGUoxpX0ljOPa0Nuod3Dm+g1X2i6n5DGaEw0T0Bs5bFXdrvXrvvEmvVTXXkM9cRlFOCQK1P
aTuGkJrul42rcfcZmteaW5P2Sp583dctvM75bn53jfRB9CwZ8jau4VXbh/eUgYKkCWQOZi76K/iS
MqrVM3xllGFS/y40/zJgzgytBM82Lyeddze3F2Mu94nRxiWSfmmCwudGDWYFtyY0SR+zmys7JH/4
8iuAo+yJTO04qG6r1zD+uvVructMR6lIOja2jTwdaicZw0MFWn/D+3/9cNLVs6tGv/IYeJ0SW9VM
f44HcvBSlsM6+iogFLcsliX/Zk0ayW/OXtug6v1sByiS3lHJ/Fosz39fxFEsXFtBWpyT7UzwGcfq
MxDJteTFo0UKVsiw3CG5fsRdCLxxm5SuG3LMEG/MsFW4WudFiqITLxa/0vK38tY470OauEm91Cje
bB82FGkLtRcBUv4MyfBqEQJ+Y8ClxMBPnSBvrbeSHopJEqKqfEF9oVWdbJkdgRwLJCslCiYZ2onI
Y+aHosGeA0KHYEMJJ72AaYGM5ckWyJgLYnqDEwUNYebIKroGEVawZCLykDCIi2ygdOILSPpy5CwO
Cwa32NeYFBCMOClTnyygttr9dWkNyDd4elv3k7uIKHIyw5wZOWiwk65f+rxFHGSArPAALY8GvSZ0
RUclLAJ1qL23D5wetT8bDvmztblKUqKWIjsLA1H5gzfiie0C5dTvhGpkHqh2QCC2R9WIEmYJPE4A
0hQwMSWJiPQLQXM8liIpCVCTr/Q3XEZzdFHuQXFKkZxyRXe+eX6o4MGeCQ/iX4IS4g2TnDmRBN/a
OQK9gRZVCD05ggRdSs2233Vjysr7eM2bJbN/MRvs6CWQz0MCV7EAmXj4NOEwtLv65/YDwi8e+D8W
B9WJh7rvsRQGNfAllTAq5EHoSACu2IxDH6hfVPvqDCB0kSKj3QqFNXLtCW59UeX3szUmYrBPT1gu
jqgmKPRhATMXf5o18E4AXmdUPsgVJ9CAO8w0yY67yI8UlRv/Cz3Mg+Jqvm/54ZB9AKy0wJWzhXDE
jmfx0x9TkrkuiKUS+Blwj2SLxk+IoXA2pK4P9u6jzxM42jl4bsVY6/lUQ4MmzTa6La02N1uMOQS5
kdbq8hiok9GPQgx+FpZ3G2vaSBszdBLTLLWtPCPRlahwqjAhYzMXiOOmiBQD5UAqtE1msMctjj+V
AqJbOOPLw8sWwaafTlF2qBr2AsTtTNZ+3JHhygwKcaonqAGwJzDE26+FuDC6ilVLnTG4YBwmPR9s
lcYQ6nHJH6qd825BVLMf1oC4vJE/E3ra2c2BQ4SJIzCA769Lng6wtkFjKuQzxQyFJ7cuLuZGdhCA
8dBtoUOtZcogkFFP4ktFCYrTx6triBtuwXb11JghFAA63/z/X2k2an641L4fOGgh0NFx03coFpzq
DiX4Se8zqUkei9vFl76jcgKCtDQkp5ZcqkAEzx7JNvSNtVf3nLKVD23PH+M9UsEVKu+Dfh7QFLUE
TrbiMJAjzYog7FTnUSFovscZtmF7+HZ2l9uoMJPbj75/1147v/y8inTX4iHFaPPI6WGMt1MVoUQL
vdcIDz7wPcosUM8zRVrIDNx0hwgFrOh19pWSCv8hjwdwi7aRew/9V2q3KAI6+mV7aIS0i38WeVSl
aDIL9NbGkC7bwIohhrw9c5SoeDZa//eSdiikbYS4Zz/5JU9HHjqqCFLCJpZ+ESAUyZOzkwE/7Ikv
7M8QySiCDWDW6IAOFHKbl/SyxdgPqQc1qgRrlOKrQwvtdGJYSjlKoTAOyMuB/P8tiJ3ZoxxD/uoD
Rb/ueG8OtHE7H9sRFbc5fX3Yb1eFLiyaFhTA3qhV7E3+Nz2JgfDfDLyNZQfUiKCeXSqL+gdRpzhn
lksGx7cAr+foGl8mymdpdiiw2tv0XvkUJ8o3RtZznRSEA1f7NsAwINslfsMb9rYBgf9WeMfrR0ZY
vpQzDLCoZo9IdhRPI1zzaiXPZn1po1xfW/VPadLnt8f+40oFmIw8saoJhYTFqiWZ9z1vvovy5epl
wl39Jb3eU0ggN7iE8OEra1Ndnilvq8l7NPTfw9KT2/jB/2O3VePXcNbQLpnhuUxu7yDj6nVyjSxa
mekyzbaoaIj9dzGHpIouS07HYq7dX45arVXEHVtpkaUXOJHF+/hcCwcjHgP6HrwiZEKlJUdwlmrk
ct1CiVFevf1ab01y91yV/ltwCrCrF4GK6LM2w92XvtbIjtcIJ9DzLKFZ3sfGTZqfwbj5UdOmTEsr
fWkJo2ZwoEBFtH/4mhmEIruIBd9toGPaB4AxUAnKByDVodtTVXufX2304c+biPKiaufCICMCsAxa
eJ1jBGnXTCyubny4IvcRWUD/xiA+8Vw2SIUQGDLmSxidoI24FWEfL5s+3lrCgrOjXcqooTxUJEKF
AtdB0wArKzRFXKqYPGbDBRpEx/36rE14YwHVhmg+8RYfKNsu0FyWgB7gbrUxNzRMLFsdkTMhAjQW
m/lSdE+4oqVkKQpklr4vOGghgBWuz/eGg2ExNBG38QI4+M1g20I8vN3LshmVAIFbjQ6C44QRxliD
QI4qvuo1ntxL5wDPOheEqXBaDEON0xBybgDzKVgU2AHYjprJLKd+DDOrshMoG2j2ZtzAvAXqCsCv
eG0oDnlM1zGcTxenkNnbNFutB/F/UIAiAqVaj1oBZW83Ar/HvXYjukTD/jpDisDSgTARKlThVDFC
JLhf12J4rHcgtHGSZrPeYT4CqhzW4+4woakAiwjF76IdDc6RTgYsfmrgcMMJJcuawkioSSYDImF+
Kr6Uu7FRuO1RcP0chC9LxBUMMzDIaEmXwvgFcbEwXItFJEJc/nvkH+QxbHfgEmy6tA1AIaAAtHz9
ukYvhdtN/Iwb2jDgexp19FAX1cmFzUgiR+BA1SEMRQcrmRyaJcreyXDDXUV4onM9AcHYxkEEsSmA
WpPJlZUJiivUDhQWIF04iXbcVejOqHZ2rz0sfjwAa01hrex+z0Zuv8zv5Owl+0e30/N+vc1OBHxw
OhvCaYl0fswvC335SSpGUMB6ukdkl4ujyUxXcbWK2qNgrdFQciHQ14ogEZUxeajUyDUjEJRAeLj+
xmZk9JmOjvuP4rVdo7bzKbS4QrPpP4kOH0w5qULHCn4sstMm2AOQSTb0ALZQaghjXxH24+GLX+dW
YGrVv/g+ycu98LBLwE5cIVSy+PspncSSPOCVYF+QxO5wnCmO3yEEJpCKyDzSyAgkyCcWYoOMHZPL
/D2YcI61Aw+LM53Y5M1pOUB6jBOVYnpS1eApRXinQyfkZlx2BHYNHB7dDgcWx8VtUXi0faTNCGob
vkmme/N04W6wKEMLGM0DGTK9d6YIy4Vb7EyOJvpqrj/4LJERgSXh3/UgJz5rGFLTR18jtBd4ZOAn
lBgFyUvsNTR6mOVYZywMQXJyWkgsOfSJ14oVc5+9kIu6N4QZ1xOvCnaW8CAWPcfxcqBDQpv7g/p1
+DxDl+rg4bMxQdF8Ft0tpKilzaRu/kRcKWK/AhVEisZalygULwuQBK4uj70usHlewLcQRg4ZjHX5
PlA0E+om/q/KLnPev8LhxHcTiR/iu5KSTca7Y+5Z+/WbfeZ3c/6Ru6Nda76GT2NPT49YCqupWEA8
fvGoKD9QWojE3Og4+JfgweM7UMUKPKtAP5YZHIyi/KqCCEUa2P4cVwXbAB9YioImYV+z/5HRSFv9
Eew0/3D7+GjV8VO4XTlamj8tMGYKmzfP/QwMBe6c9fReqCBV4i2IwIEXR8NW3wEu1X7nfGi0xAS0
nSjj8cqJypoT6HCoI9h4dFYKt5QBQJzy2yyFlhNt5M7yAZP45IdoiUODavNDHMz5LSa0ModEUC3D
O+EZt3SOspvh1SjEqEeRE3enZgEJyh3r7AyU9BpWYSRjCUULP0B40ACYRXKgghI/4unrfOp7qDjc
VCBNJLhu+TrwQH41qkSRavs6E42DWP3WUJD5oJuAgwZ+OM2bA7cGtqMnzPWBZVEmxwLdhtCmomff
jK6YwSGzZGl0HpGkE0hqSlmtSKzl8r2+i3GfofFB3KN3TMLht0Wu+KGuNZH82+p3i08GHxCNCJV0
n4cfGEgjjsqBq3B8ZT5tCx/uKhYtRKBHLLLhy5kIa3ANv9N9FMGa5E5wVJIiIFNXod0+e5Y5Y/hs
sUMpcWvHEmTu1y3VcAgGdg2q1a3/5dhOXmyzU3OYD35O1p4EPghmuGunPbYCPn978oCon+8fJjpm
aaQ3o7Qt0EJ0pmcekOU8NhgA4VdDafwO8T8E2uZgniyB2t51ynFZckoqbiQ79u2gu0/SbS9uP5lu
rHSU7y/QE61zvvvtyLhE3nc2PV0pJx/cw9zFJNtM+8nx/sJkUDjHnCEb2EgBw3DAOupp/fKy3vke
tzX8UPnx7wyc/r0fdDEfEWkwS2KHXonQtTsoHDUlnwE27cuY1uBseiRP/hOjb94i5+QiOeiKniwQ
OppY3pxRfxpo2tCg9vqU9Dzxcth0RFsBhvLrXMddHrYm29x5YHG/aJFyjpoS2WPhPPzB6ZKP5Mwv
oKU0If4peZSMvQAMzNblr7hqB/RM7EDucmnx8T/b5wuxIaXN339ZhXBp+OpiNb4UHmLtCwbF4Dvi
WOtONFHICA59qm1AFsWvxa5Fz8pZHGkhP+nMbvU+S4SQlLD8sYHs9pVe3lNjLL/d4fgyuYqbjpdv
eQbHyYo+mROFqDlA55y6ASGvf/t9R5+IwbmQJYcrs0z8z0Ywx+eK79bvi5ALGpngoUXD8eZWoVAG
mO7SJU/qtdNPw5F4+OQtUav71/B+9rkU36atDUNwz6+2MpG/LrirNyVjJYNsWqoRmQxVfHm57+k5
j8zbdJCqHLHPmSQtm27M2cwRbBKQ8EJaBdDXLD/y1JAmoHza8dnb34U18J+euRoE57VMKInzHgGp
jR6L6+lRJxzaCowqyG9fRdbHJuOaJpqQFXb7oYrVj2uuG3QDb7edceXKuY3NSaDi7w0lHng6NgN8
C/limIBBe03CgZRNi1RUoFyJBrs3C6enkta3WJ0hRISu1rESQh4pl+nfOGjgc38uvjXWf3hJH2ij
q2f5Je9iibiAYxoFhcW6IGtwL8PDc5z6a8t9YR8WbBvCXqozrg3+Q+krNJkPGLm74LgAwamEUmmu
o3oQHyxzdSghjW155yNyEhBJPf6GVwwPrxm/4eg7GpCDLRKL4DQpK9AKi8Md2x+HDr/8Tt6ARnPm
ACsjE9HwseVHvnmMYuifQn63Ft6yR0QzhMmQVUmWM02hEwgY5IxqR8cKetq0PiRBAUFDBtSHG0Jk
UUnOkuRtcHa6Tz6YBeoAQuDonL8HLPujNZkDHYwzR2UolKF0Dv9BYvTYNA38yoLNHPLQxRnbiMlY
8UkgDGxI+/ZrQRpX6ERyR6Qii0loHW20MYJWgk5zH8vb8gs1sASYdXl9gi2CpCjRhL8C9L2BItpp
CkhnLghKcWGLMB2KIq7EiQg2oHJzTnD+wRD/ahYBBPGBCOAF0uCk5tICXBP8ItVB46Bxl05qwceW
nghWyDHxcRbN8ULFBbHOj+QRnjkJHMtwyAfBrdz5OoSq7A4mw6DfZovLuBuZ/nuuuDku1GUbtZMh
QtbRANgGbWk0BDL6Mycat1pUbaXVffTF8d/a/baI8LgE0rpz+xEsfFBtrr4C64F7DoskSgtkJx9E
ERsUN29nLuR+b/ohaAWemhgtwG1Kf+osUSc4QblvvKOOF5t3ti7QRL3RLg19WkO+HrLMyRYyQxSZ
9uR+g5rujJ9egTK1XuO+/cto8iEZwoRhEWpUYmyQmvv5CO7nWP3d9y1Zli3j/EA+eU/F+DNkmknJ
3t5q2+f4zcsBaBA0DMulQiTG8ECGELnnFbgWd1y1GiZ4LQ6vwBI0DJqeWT7Ba8Qme54g2vnLkQk+
PGPlUY1CwAmx/FPQYbwUc/QNnnxcQr7esZDUmGws8do78kTWWBQPZOrh6jzxmlL9yIWfkx7GJJ0q
Yy6ZOsn35XrgvyKsAYHiCwkLJKHmyfEVEQZEPGXPgZRV3BMGUPiTAUpzWLHROez++lihbQOoIfjO
f0eDteXT+qjr70j/uJ9IeJk25BmcVBRZwWVC4DNlUcek3etvuf96ZniJlYREKiiymlAEkdgoYFmw
ZmgxKsg4IxcewEBlPYoBaW/GfTk9srxbpKP2gWY1xC7zcWaFj6RwmqRM3snnwm7kFOmE6xg9MrDL
C+S38KhZuCW2tOtdcPpSzyWDKAtvS7W2t8QvMeICkxZCvvPDpVBB35Wh/nl61paooi7os9HtgRe3
/0SD1dlwLDM+37wnn2wi/NbG8lwk397t+YmyD8AC7lid4MG+DYm0kYEJMOxwJfCzbyhdqjT3BT0o
RieRdREJ/dK/rjowQT6vKUT3CVKtIEcZZJDL/OJrm9ukXhQoIrGhfDYPzgicHK7EtTcF9fEwAMPV
cl0LaXugpYMJ0of4O3uz3KBxm1geN6Ee1aGg1k/i6yac9PYIUY8WHPkQEyEDOjakLyIOCAhWRAoE
ZYjazPmiA+nRVDBFDVXEB8HSEy3ig+G5e6FEouIyZu8Y7jhpOfqokvkGZEGKCAELSYQk6F1UKveg
SlleHHeUgyLNXNCTxyk1F4zvtBQ5fK3PTExOg3M0RX3kvvEK184PzrIp1ydPgUoe2t10GYHK2LuE
6AAhrbkgWhWc6yktXdK8ovuauxA0EIpspIu0Lka8MYsEIwWly/y2FMJEDfKCssleyzRMEucvqAIn
paipmUpio269g7Y6HBtAq7yU6Yt7Cvx3JhooMUQsOPCgWT/IB1Eg3aFBOGCP9Lm4lWZ9TFcyeoxu
UYkWsQ8okcYc7MhfTCQ8shCZDX7eBjIyzlrUfPmCfpb8IBQsjCpy+sQcvzt7MG98bXL+01xrCcIy
LnafRPWKeUdiruwqtU+UV300HeDtYPbxxQAYLl2uHyFlYbIu2xf7VzBA6EGCSEJx6B+E3vskGio2
saAvmAWBno5BSlyBMlclrn7EoxDKEN5C3zME3nbvMaKsL2sR/R0XVe40B8ODKSAJ1mB9lWEpI5QQ
pxLlU2AkRA+h06Ovqry3i8MlfEyb0fBYjNGxUkwwAvPvNoKfHexML5ubzn1TpuIFIXSxMUk6v5+0
Y7iZHV4ScFS3gne/oIAR0s1LDKeEjo5cXwKZHivGsMWzmkegE8rWM+bxKjPa8JVIrjK2RhY51+rY
WPbc8xEymZDIs7QOpHiBWY0HDWnxSJ8+8yH8PLi7zGeDuyj5ARdb94Xu7sxUC6p0J0tMaL+VxEC3
+2hlwmbsFXfIWAl6HcQIN89kb8hpHtbOqncv4d3t3VheDdwPIj7dRzVFkvVI8V+jCpHOeZnPh5y4
nMH8NGYbITUauEDuwcs/IjZkDtvqGb2Dwr8ClkNlMr1C/Oq3tCTXzCmjRzSI38cPIDnsq7M20aPQ
SPw1pBa9vHIrR3naXKAJnwh5JpKrTS8Mbs3udrEYHC5xH14nDNVOGCrDk8zTPLAikVSez+r0dqpP
JT/4cyr8mzf0LszHlrDZoUPlAzQMesw8nm2I35MduGI6zWwIHnnkbxIDcWHkeY+PDkp4CNuPPuBI
GXxod+qqmZ4TLZRH/TiLH9N3JA7E51iPzdjYGluC8AEq2d6+MYLDAUvtvfJX3YOQf6MiJJMbMwnS
w9zhXtErQnuLRF3fjs2CM3kMlgumXk+FwpY6yFH2LefBcgB5eonI3IuM7WDdMqjMy+NLrIbIfp08
rp1v2owrH82nFNexcVJzQlP65WNWxsroXmJzYHbcdfsZ13Ezv4UQxO0iSzTGMdiXUPXP0+9aiq2/
C+82t9/ji7fXbVaCD638Duo0Zonoi2PFgduihKS1n3F6x8PwM3skolrK7NueGJfnqOFsGCsjiBNi
rKpITuvZY/beNTs9LJ+OwsV6/ZGR+HIePrYmBBQdC8Oew3qWQxJzZ7IKD8Y5utFJYwBmxNGJCeKM
lNIJpQHTO6wK90V/xDxSpsi4dVqeI+XQrB6zL6GPzBHuXemPhn869MzD4+zodMbYG9EOzJ6TR5oN
ww6E5omp2JWnLdDEfDCvwkvwgijn02wtOHMpKB3Te4YWMfnnOaNmYCUPkl952a5YY10WCJqWgDch
GKFtfVWiXu9WtJfKiSxJ+VBPrQ3MGC7p507K3JZ0HuBEhMwMMiW8ZncHSftElrr6Nptn/2NiXsxH
ygWvNOMlEUznQO8r6MDB6sYy3V6OHdoJO99WMcFT+qkHYxhhm+ZCnqgALexnbjioLfsMTbNsZ0vz
6t4NJhQ6+tkBfDf3LF9GJbCmM7tHTcrgcCqn0pZQbw1wOnUBH1495cf8yHdtdzqtAOPWrrSN/HW+
nJB8HVTcZjGa+4y40TG9pILYnWd7ZhyLO0jfetRWPoDyNRm8bAon/nfFgqaPplRD+8zdL4bxurA+
CkrTbbYejvjWze9nSavcETb1XvA3+7HFj8WpvDfXBsE4FijncAQh+PjFOtfkAc3nO1K/Ht+Zf/9C
MCcKoWv4CkAPyKTg5MlBtAzTFvKZ2SfR3RsVEgPWx8ZK6pEOgSppd/SFI9CmQ4QeCEwowXsvGkLL
KxNjdY3sI+JCBFjpNaXeogKDGrXRo1A+Up3UOC+uK/SSISYI9JeHJb2PakP9F9MNESUjCjQh6IRr
hF6YZyHXpb1/IPMSQmYhcgLlfUPJUTmrHfGE5xMFF1XKigQ+ZI6ZS6PmT037SKIo9QAmW68Oi1Qh
ldfwtDk1eDAV1aVGM00DBBRmuogEEGC600GkcM1nPgIow7lxgjGry5PIGxeC2ekUXJ4ymywEZHWi
ST7V4eDBba6ShoCKkGKEgnzMvvYsj1pH50dKiBWv5Oda1HlD7voV97x/DUSUUPIkSaTeEN4bcoeS
sih6LopecpE2ArZ4My1ASLauRIvRHIseQPQN+g+AFeosM6o39eFD8UvLTH5BctLdzGdYgbv5OMqx
dXOou7iCw6/X+XzAhMTlML4ve4qTdb2nCaD96twfxY47t43ETURIggfU5TVBHdSkISNr0biSMkJ7
L/vnSErJi1KRMzO7IWRE5pu/YH2pMZoAyDc5o71FLqslMmiG93TvPiNdyTT08/Sv4HW5N1zczmfV
pBwnu4bWNXjEZDLYfWQR27XMQwCXpI+IswiejJB6MjiTn9FHQB+uhuJGwZjCNCxURPaPyQhnSsWV
wjTfu3+ld1r31DEuv5M50SdnhgzwmVx1IjMtgzJMGn3neht2F5tB6bgYTRfk6ZqqQxKDQUyLlTSM
BkwbacYEedwD2oiDBO67+oecWYU/TFCu1Sb0K0NfRVzPGWnchs1SBSakN+8GiSszsSdX0dEB5GPM
bs9hre1AgK0qgGBS8bCo0VmsVTQtxER9eBrYc8PPRlAMj1dwaTj6gWwozDt/cP29IdErXeIGUnkk
ba3Lqlzq5Z9FeVo7L3odoEfTlb4+NP+9GiMUaJXdzQpN3VeksaZM6yHDVeybIAmuiVom4Fh3FDDt
iP+2EgiGgRSR/zFqLbEWBv64HMvSgsTibmRRig6hIylSo15mcvVb9YGdLoR1XNwT0UKdFF4pszEa
KUmmTW918C38/E7bqkghjzXDGIJYd6eSvcIUDUzII5q8HWWX7HcMadEZyv4MyZg1x2fuTSxnZczk
TCbS5wjIq1/gAS2WHgnrVqGEJ5Vn6GSMGaFemmToM9ev2i3/tJI+fXPt7Bx1c/hyWe8QXKMncNT2
O7u3M2uvwcMzyXRnpW+E18EDkOAMvBsxCRr1K5DJ6vWwL8n59/ZxCUfpWwdgtEUaYgYPKW7X5h+P
EJXwxQBr4bkJa3fLpC+sMzWUiUuAWIbMSA5J2gLKDK+hzKG6ryoagr7GLG63nCOzc4sWzVYq39yp
jHjEAY9Kk4ikL5v8g1pyOJXH3cX7WJTddE/W+CN7Fy1Qp29mvhred+C0Py0BvJ/JQ44vpqMbkXl2
3wjeka4bUdbawC/970tztN41mD1G0dfHA8VvUwRoWJaEo2oyTNBSlos25Yp8QqLCb8WD3s+2V6Yb
rF9Ur+uvp3BUlBNNT4qlwVnf2+RDRy/y+78ekZSjKy6LzLv1DlFynXkaoBbNJ9I4c0uEzTLhMyQe
9CLHuX0ErRxUpnN5hYwwqqulhXkHsOgVVo/gtiwqlH2egZQANOwVScx038sjrmtFaNEgBV6za/ze
1GH3oxfubWPco9vmirbhESNoGCwyPXoaEVANe7yq3c3Pvfef3CN8/mrkNecU28lcCIqvS4uRmGDT
hUhOtRiDS5N/n6fFvB6pM+YookApsL2Bc2B0lLeWGZzHsMy8uDySJ8plURQR6cUcFR1TTcIbKTRD
9/1zpibP5o/TBTmsfZ+8JsxFZ/P/3MkUuMdf+AHFFVPuO/dtJK/r6P1MLlSQa8QUOeaT0bnxHtlY
qUnGWPBwP2N9wNHiMuLXWl7EECb833Z/T7TPGBEja+br541HakV1i19M6Y40hhS+cF7npDAZaPrR
1ypOM4XZVKAbyd3swPDHuepmD/dOpT8A3ZPcPmxOSlhNvjRxXmg+Ika0hhrta25nenwLPhcbdEvZ
rS1z8hh9tlclVnrn+gg02dUxddXzO82DFj+4fQmmUekQjKDDE3OoZKc8FSZpquiyIDugbbg+c04X
h6f+2d4Zvk5orsGQZEZOiVynAonpGFXsB67/lRYzNBGhcceHWr/XXOuD/Pe54r4M7/gL8VUYc0LE
EHwUUE3o8JExxNfXWI5QO99tIhGYtf4sfHIEbsC4ddAlr0PO2LS3X5K8I9naz41UjDJuwzv4S9hB
XU2z2tHcbrau/hRQImAs2WWNXiBjQYt5y5Q1lStzS/HRbq6J6nwqLAhKR10oIu/kwcg6YENT/KJn
LtSUmhbWywegYGDFiYxzxB7EmjKK7+wzDPPscvORNaxFl6sHIZWnz2Qwq7d59CVVi95niHUTJlaX
1m0R10xuIfgHZgTgfshln02fKQYYNYLz4GlpLgQVVAahWp62EUB3FSiKH/jFieP9HOfu6ySH99hC
vwVN3K6z2S26rjstUXdfbCahIds14K8ZNQwcQthF93QbuFXQHIbzecVE5+03UBbq4jl09EX+J+/k
ed7YKlQENQYADpSkEje4Kx7ed6VumAH8uQTfh9P8NFzHTAVESDTr4jcYwqTE1g6kF5BH39l3LWqC
fcwgb6rUnwaeGopirx+HWM3+edJchWP4+HH0o2SIax1Gj3hLJekPHdN1OlpydTMkjGV3Vjyjw58e
noksoWkDUAfERMxLy1DRO4uJwd+UzRVWCzbYAwhpx4ZZkqF0UEdqyB9ktM4lpjB2W4Db08HruZSw
r7pqwo/QqXeophcN/Li87QeI9c3xr5LmkTG56vZT8poRpDerhi1qyCP0vMZIpbhesiBpwCVnWPrf
Xd+ENxQfTJd5MXva70EobcUdN9qs7g7d7yePpHqaJx/dL8c9ddH43oJ8DfdnDBoQbcO40f0qC7rG
kekiRtff+zvo1FFL1FaZtOfkmUEA2txojyK+GmnxzjmVlIEtoWjUxlYzeRMIqAUN+/FjjBDLkV/v
ao1LP0dbqD1xuX7VscYJ+OiizGszhz++laOhxj4nBys19dkQsX6GOv4Nx+wp0L/zz1QtZu0/+VU5
+j5/iPQupZT0oAEh/g4s8MWYiDhv6Z8P4eNZ8R26wgyv0xfgT1KQr9E6X0b2DZnXgrdjkGjz4QXd
mWciWU9Qe9e7Ir210xfUMt6p/5F0XkuKI1kYfiIiZJAEt/IGBAgKUzcEpkAYCZAXTz9f9sTuxtT2
VANCqcxzfneo7gP2o5fzSdmwZaHNsJvntCaP2q6ol1sEeWb5h4gSu7/U+APJ2p+/Qy8lvhokZ1ER
4rH8MKrzd8Qe8vBZlMOFdpuIxcmNL45feFgkbLekCioszAa2kDf9+dhmiurYHqtm+01yY1JHZdGZ
C+vlVuA2tTvEh/khMpWFOrZeWIXnHbIrik8u/O1mI3O0tyVkj5ycmOGfsGNoyiZX3ZTRZTBNCqi5
D7XJAxVOkgdyEaDcJfh2xW5//aL0dDBa488YWcxjrybFqtgpBF7bxfwGj0YmyN4cFgx2h4VwkCSh
ZaF6G5zSs+yWh9YxZqD2lCLDUAnFEXcaTsUygHBEhHzHxDhFCUHmMoEw2oqJr9lGnesoYywtUANt
J+CYjldPg+v6dnx672n+8yHJ46/31bsN5pNjbN0bJitlTDcKcW8/f3qwsnTxnA7mAs3M/+rI2NEQ
GHMZExrlVXL3NAA4EAI4TM367nRi2/NtOtn/tYuS3tlVsGVX7rK0cR+2VisObeAsYbsEmHWg2hiF
jFWEvPfaX0fDEDW1/bTwzK/PnADeB4inRqVt4O8Gr3KfPzQgpAQyk90CFfE+kcrRR8i+y2dqnBRi
wa/9O/be1s+99E+P76hhzddRIBwtW4PGk9/6JeJ87CJQcVUA8ktRuXwckJQBNoNdlQfJucba7Eu8
19fFeX8BkzvsPdShy1UVDE7YEtDTYcj2lPl+AuynWT/cGytNNuSQfpIRwlvqc6LXg27CzK85tEF0
xfG+D1G6JTdfWeOpm91J7vrSFSgHEaxXwltbWDgwovojrwJXSyk/hbubuU1u76i80sPvJjpIN1wH
wk22bZUpgRmc4gsR5M2XbeYL4xRQGBgBSgXIAUaPsFeMAJQD8klB/NmVGOOrMVYXoFPyezEl6ocS
HANi59x9QAEBld7NA+MSGVvv9ZHuXHa5r4bYGKPP7Ilf4umXQZEAo30P8gUEbTIOW/zv9selnLab
+A3AEeqRNHnMb6vBVHIlOw9HbsGcknZ1T+jrUa6GWihbCQUR7I4gQ0+cta6OZ4rQ48x+zKF6S/O0
6/Be9VyhsOlhRKGjqNY9ftS5Ej2YR88IxDNLUOCaKJVXr02PbYHlxNEq7Hko3oUL7wEEyhl/0cHa
BgHBYG4WyEx06uJRlC4U8T3YLV07wKLc+MYc8K2cQaYxgWW4GUbyulrcQ4MxGmeqOQhCaa02ZqE7
YwxrmN44nIL9GrEfKoikW3LrtUk1f6HUJTwhodkbYuH2i/mV1V0KAxHAEquA30OvrYLT3Hf5Do0k
MxV9fptuL98h5J7XseayECSkyaSc4QAACXpCL9/P14gPUK30NS/54fT9wkPr6z3fErEKiBZ3+XwU
ElyBdRLzaw65LOhjaf08D9ft4cXGiFYD9iCRbaE+1VxlzU/xNeoPiiOtP8lg+/BVtyaAF1oh5g3x
g0K8gfkSyjXpxQJPxGcXKxNICqmAmIK2JbzAeiCfRDtAdkH8ndRom3mDCvut0GwVIHAOw/Ju1p2H
gn7m/Cvefe9h9Of//uoXXh5Sl1hAS7j/yV4D4eDZI1jBKv75GSc9Pk6Cf1DGrB/J3sMNtIIAOgh/
7+cA/swrFgFPK/KmMItH4R6SUXZvCZNn+JvlOp3fYTH4nOSL8cyzZW5VV6jswnR+S4xTMcHgUTtk
YYRkciyI2aoIn7gHyIAmfZgyiYepAYyPOKs7YZL5RfknBHYC1X6SCAEz80aiovxA2cQGGRODLZUv
AlsHyTmYUc5QNNiAzpKHPtgopR72gfcSqUoWMnwTdfn8k/n6J2Z90UO1Y2s84HkqZl+oFty5N4mx
MQGHjIaFDLFPMcuU2WhkY0RrVkVjtYr3VNkfngERgB0P7M7Y/wxhfioH2X+PCc1SaGxHdlu545Ff
Kx5fAsJxTQh7hccr5+3eL9FqweA/gkEVPp5+/uXgvB0eYI53ed7DImTk950Iy2pgERUPNTabp8yX
SQt73Q5AUp3HA36jdpqhM57d4vEsO+A749ElEnT9leKCOD3eGXZEXJVhjm7haxTJQKQFimliSEuy
VRMyoHsb8gqN2S16GMtCmxQNk37M59XWIBRHCaG15OeRJonOTHKZp6zCFrJNpdFgMMsfh2y4oAoA
RUHbrX8dHWjliU4qfL28nDev3EFqpx3HHkvnjbkeYdnXZd1mvGs9XP2P3NKP1Y9AJKwd+FfgrwQq
7kZivmMXtQz5u5PAlR/RHDagZuiJMLIIOzt4okkD2/vpGkBjfJ3uXzvlM836ZedIpf/dY4uvqQox
szj7UwaESdAKrF/ujcaCT7gMWFIT6Ga/U9npniDzLauSASN4LKLsSHlXRvJZpdjD7MVBOEDHZKa/
Hb3Twx1c7jwET3ece+xuisu+ySQPQHQCjNjFwyvhJx7mBwkxMNAIJzN28Cw6zXO/n+tSBKiR7X28
3fqkktmH0ed2UT525RwtO2Jq2qrWvE2x+7yGdrqRCJjkQkDMXAVGG0/eUgnyjd5azNlBF6ZGxgbI
m6XHGn6ebwBf2zJ+zvtLnzn/GjaaJ+BumyZI3nQbaNYp0VU/n6kQld1CDWgGq+ZHMOz/m1N/sVrn
pDz/0wLHGYrVE6Ox4ebdqyJmnKvRI4ISM0xwS2HhJ1lnUe3FGc8mTpnbTegXf4rl2B1w/+82vg8K
iiwSdRRl3r0NPlU03qU/kLjy25Rwle4YKPy65LyC7DWu5MFKDahmKAERHYhBVHjOCOHQXN2wkQdC
k372zhvVCxOkhpFExXHzVLQ+zGfB+E33KFIBVe34yBwJDtf6PgnwM8cn9Ojt+r2CJJgZMNTNEZPw
yNUD5I7AzC8/ZRbAx6mvwaj3Mhz+psbZWy+U+Xvk9jRviHSTOzUvZA5TsSgbZ4wmYKRD9sOsBKIK
WlJzoypCXjdqhKYCbxUOZZJUR5Y6v9BRZxGDcQeRcYbGOzG9agr1ikiLve6900gaYIwh+dMoljik
cHZSkrQIiX8M28iTy94h9FYLyuPAfpAKhGaWLxBlxtVkOtmUphKtluTRZZWhfB7Fz+no5jYoUtEc
/IFq8OdzyDybArXd3N4+axbUMaDN4aw3SB+1JQP20CsedrukZsh4ykLNeful4aDRpNbPS1fnsfbb
GRRaAG7Q76MvH8mGjR+5FVIBpHqUoVecPyQ7ztkDmRDM6aG/IoZapIeu36DuBv4Cpwcs/OByyRxq
fSr4V3mSLuwC8uQVGnzCaf37QijGodXZ4xn7HHEPJX+LRM1R2DPvHNUXtnlkLqhjHNmmKstxsgAp
DMS5sUQhKdLiOMEvuHfULWI4VtaC74dZHvdRILpTLlDFffZvxRLkxDB64ZgOc5RGfEATjzykPYyM
c5OcdMdJSTfb2WLM8pp9dhiqNUFe1BZQdeHLkZIO5pFRd7bBCTYMW0QNKG0y5P4vOZBTW+rN17oZ
hD3t59BlOsv+d78ogjrW12/3iB0P6RJfe6LTzaVMl6dF+6ceDq9XE5Anv0ZcBDhPhfv5O/YaxgDj
2bhGhebkKwkTMJ9RRIs9S4rnwlZ0yX59/qTiLHWH6xNkJMBr8CnvppEzJa0kbZhG8Jih7cwUr1+z
G2OFlm92fgOa/7oks+aNdSssBqcrzfFZrRhhgS9niGxY/RDbaWJRRmBZJgTnGo3HucrxIGVhQfVG
dhUKu6RrvA5Whvq4IUTd0zm8Kr+WA/D5pjGlnDmzsTg4DmOZVOS44vks1s0eKBoLtn8brtJrhIfV
UOyG6Wc8aE8/e0fKI3j3UYVNCynsYQyKykaBjObfYcwa4oaPNPc98gUIqHjD3GPfoEXkMp912KGS
LDl73aoMuJdybVXEyGBQQIc2skaGjXmP83yIGUGi4bSzR/ApXcxQ5cABoqtS50pMxP5QqJNHOm1f
UckAvtLH90S/qW73CG1ZF3vzcbNeB7rVlBYo91jooElfYrbYIVOGnDosofrCS4GtKVWCC8z4LF6M
8zuoqGUo2cfe4OoU0O5p6d8om6gyUJ28oRRo7Gmora6wxwN32GLud8o1nQq+Yh4Rgsh+9y863usG
WBaUGbQZ7sS62O9F6iyuLv2f+yHGEZijpchnsAT+epPeUoyVOd9mnwjcOFTYNwXmQ7iwXR9HDsne
IXq/gAG5zB+Q0bmI3xBOZpHwMMY7if5AYR/vOQ949tCXIsICdAcNGXKgw7ZSK45oTLtZSu95Zrch
tABRwscyaJETCD3vS2C94tQHuNtploAFXFK+bn5hyZwy8b2AxrnP4AYGv1Z+P3er4sCcyIE4vyWL
UQccYgvE9M6DezhjvlIed6f2ogNYnz9Uzl86wKtIcIZjGjMRzGN6GpYRJNxPIrTu7vMdZgs0ms57
kipot3+PdAg+xAZBWXRmG4TRqIYMF9dG51aIX8g/Q9A4uqR6IOv/tGhQvjy8uBvx8Mxbp04tsEXd
aZb1iGiYB2Y7MlqO9EUTprfciEV29hMGRaTLWziIx85wxXxx1Ag7YdAVzC5SrXVnvR2CLjTSZ0mT
YmxFhZeSmaC20Bz6GWPxxIRJPiEyJTtAgcXA27ulwMlq0xujhtDRaFZHh0+BG2oEZ/1+Y0rg5B0R
E7f8BKmvrl9zyS0o2MkN8k5SC00rJ9yQTemRToUkqnNn5Lkg0MJqYH/mVAh8FqEAZlw4iVgQspDY
aP8ZVMrUZ/Owj1Bw8Cp8bawmrhtqWgl6pGK3wj5UCw7pbWtToYEgHm7I3AZOQqjaEr8UoWU0KNv3
mswxaziRHfI1EUMPHLjRlC15j+q24S+yr1sv2E7mcQaIYV2+pLelYGZAp8cHzGFwZ5rowcOvhzyy
/BOvXV5tMohJDLiH15mSB/DUkbSfkhu13LtyrNt/qNDYhwHwPVvEtghi8gPRDQdmN0kTF9bVzjbG
nE4BtO69prAekTBUeB8u0ERs4uon6SSkhUy5pWoSN5LUTNjcUD/lly8iVsat8+035mT35GNk7tXK
0SEnJZWeZqpvq94Sv7rTzRaS0IE7CEnkwDzrVuFoIif5Eai5Q7e8IuEOhR96v4xxySI2jYQwBNez
z5abXNotKSHBiclbcPjmPX6gw7SHpd84cPWTpzmpHIJvENbU1LFPK8+ctjbb2kHQ3FY4Q71x8n1u
y9cE5JAeS7mvP2PeBBMh3omcJHHkEhwVJRwKtHvpPoKGOwULrn2dlOFvNBCsEMJ6UKDNHoQtOchp
SsTko6lUWSralFz8MEDMzcMtqpQmHrrypbY1L00e82dp7vezQfsjo2bbQm7gD7AMbyTMJQT1M+vS
HTOWk3w/co9GVj9Mhv9+HuIh2U9vlaOOQFDtPFF5hpIKpbUOliIDu13dB2PBcktJ3jZHnwPvBFOH
rB4VH8251cZFQNe/0Jb1ZY9m/Ro37pecyZ6oz9/bBSiRioPBsrZ6IjLdSc9Im9nFF3hZvTYU8/Mo
BcS+xEFqBpmVzIRXahFfIp/FbL6nMFPVtGUDhSB4W9Wiitul/MMyMJfvvwIN9w21cXhPbqvXfLgt
FXM/RnNBHk51kFwuzHsEUI9sIj13gAfOgg7OQIG+DoCZ309eAOZF3DFcvIjHIcVGMIqAEp3cQY0E
8RvmP2k4CAQmhSCP0RLdpZ2AbkeS25IeNw7HoWa97HF4m0uI8q5zI9yfRtsnA7z3s9rVUPTBls8V
9zHfP12tN+mvboo9XugYkw+spwpAlsS5S18KKexoCRtL1fyApAKbd/TZcNaegLYNJCSqpy4UbK5X
u0C9pxFzoezeUQ+fifSfPADaf8KW4KKBy5iLgWtIjalFCUzowvFvrF6G2wPpHzoaoBjo10O/NjQv
T1BJoaD8UgHGoNMg9NiU3Lv5QxqhiAzk4zQhC5482np3P6qkTD0jDCVsH6w7t4jeG2muBNJMYzf5
sr2g9zhAK7v8z27JVzLCGlivnHPSz58Hw3vGgoPfXedPBDZrdUEsHpPLH9YGisitV9l5iCNKC5Ut
WhO+0zxpFdu4cOOGRERBjbOB9aTdmPmB2dI6O5/4dtOXJ6OzlKfNL+OS37Fm6T7F0AFBZKy4IzNE
twfaC9EPArt8ucixgzJol820niHBdl+7IiknbIcpxlpNcVDBcXL3aIjoTe1GJDTxPSNoRg7Ezk6e
2sTwJMR3lJgifskfRQ9XSCIH88HujgB0UxKkXlr7wlPevjY0XxTbRDXlvG/dWIxb+768wUVbS8i7
EAPO8+SeIKffb2VkfJiHCvtOt/X0KzLvlFCuJugX9G45XohlIC+gz6UZq6GgVmZvW6itnQWs7+tc
C6/ze2zw5ElTWvkCYOQ6zYJMMQcUIEMHKqxXrQn/uKI77K2ajv9QXd4If0ZBXVuFYSun+wFMFQjA
gbiE4d9+SKbrXVq6+7pBPtCCC3wX0rLdSYH0YZyEUlnG760macnMC76d995Rllyjbmu/GiMeWya0
U+2eUIqoeVw4HFo4CwuBNVzHHh+2oW1nIiO+L6Temce/5YeP4fMD7Dzyvm11acnChDq9snoMrItd
tC+C20ostJeGZdvRQvWz/gRfTCjw5oIQNAqT7wRZccyQwaDqxUjMbILuoUJPOyNVGhmj7EEg6acs
dT6c6WHlFMRNkpSJ5oPYzGfpyv2/mzxeQFLDtTDtWto+D4MFe8qboMMr83/yw1s3r3M1LEv/IaS3
+95lwQqQmRsDrFKmDtfTXNA3GTa/weOfr2v735/xc3WpIBnWiDDgvU7piNNaxoULdO5IbSSyOT92
ebpy/dZd8iRYOhz089aYoDHivw9utKkdAfeYDyyGNiBF5ykXPq8M4RMjpzWUIwHLRfX4Nq8r+XKb
p34274fIs/qgnbGlbVGpisC4dsLHn2neeHrlTL8w7C/46EQKyh47NNyDGBg1IF1A9GCizEO5x/uJ
NJV8KUei3mW8/INYWd1qacHxFxEiN4ieL/v+2BiAUjBdbPcJdxKGGbuNMGehive/RyLBqBBCkbB2
IxdOjtAWIj0fu/UCusavZoVifVHyoYEU7wJSw6/Zz6W8Uf1XCFdxIGXkLMTp/Q+hKQ/7iwOmQdfg
GnuL+A1aRceIbz+U0cXxhu0F1X8FlGlrMeJQdIgb2O/aRpSjDqjCiT0B49yHrwRUVzS7IFBUKNgZ
+B558MZTHBI0yPxZTk7J4olur/ANJ5kyLLeyVZBdjOToMazbFIXXFWvYaaeSX/zHiT9ProxN3L2Y
44bbpCBncDTbz1h5DD6af1i+97gD1bQGP+z2+d7plEC3OxxnftId+RgSqffpDPUr6oYpATQ+rjX5
SMGBmZdU1CPyNAYTvY9DMkwqPA4TkrHC0ek2DlIjGmLr9/bLAQgSHi+CPoUocSM2NzHTjg6buZZD
3OLZz343BjYZiJFiw1ukZgE7tVc9VvJxiE4X0wFz3WRmtwZXzF6YUoQ6UfYrhvgdvyta/n4NCqGD
rtNu0mBPCyLhPxRZmBR+xtwGiTzJG7apyuEwLNYfrGPCtlURQJljxWF00EaY6DGYs1L+gOVcKIED
MNpXxbKG9XqLHssGBMI4QOWciAt+R99h9C2SO6IL1QRcHDA0siYFFT35SX64lduC1mPLetcWLNt4
WVL/7Gf0kvDQfSgTJDpEH8AcYnqGV5TqiYSigODe5f6gQGANRVkbfDYI1VuGOefI2nBFOs03/LkT
StJP96B8VubeSbsqN4MJxswRAXSmbpjj3Co3eowcf/4ywku++ChWvSyS4eQ+Rk5+Oa/ppZT1NAPQ
a8jA5oeH6T9/mGeY/t2nJYCPiQrfggJNvRri8juLpseR/TyCHuDOfFmU0civ1tmamVGwtOisF7mF
JMpc0tHWvjqHnAV0WZOy7b6nj1nlqWISFNhsEfIpGNxaWbQ/iOg8YVpAzwD+SdgRetELDTY5LF82
4JDBSeRTvMh5ZhPXnKeevClrHr+v0qWNSx0QsnAERsmREL0pkYDy5LO8qxjlDEGaWzWGaqz5jt5b
r68vOtchDAcYA50rnrsQAsjH3YgRdO/Vh3INcUl3EDzPVwCr02f9WH8chNtEIieclqBwdTCWfBnG
F7QAd5v/qVF/oqKedf/LM4Q5hYLVXEciyQAbCkLggmQg5HVmj/a+Qcc+CAqrWSA6Yq1heOASfR4z
R8IDUodP675Qf/4FapqY2Mgk0A9CrwdldegmhJCQmAVa8aUAtSoi4eWt7pUcgWOw3YneQwuluBnW
aE9gwwRVBAfsNQG+GGo1DoKyMTlnTm//C0NXrIZAaOz3yyEjmhyV1HRsB0ARL+io9+S1Rk+BOklk
rL38UQxKoc4HxCfbze+ltejSuNJ7+KI40hZfq4B2JW/aazcaYZP9BcTqdTDgdCyO3PDzoYNjvdP7
e0LEMl7qpMgKNypaHkIm0aoKGa2v7C0kT2B6HQonkcykhEDV37cJtEmbwNuP54Lh7MA89Zg/x5qR
MCGY1/De46MqYtwQwyxu3Lrv7INN3Q/ftMHzq7eJe1N3uAqiRYIOZms2sPo5+H6SHLeM2yZNH6ET
eZrMXUKgRiaQEIiTFyK2ETEUNvNWAA7gFcBxwAmC8VPCK2+EGoh1ObsHw0XUQar1IZmC236PoQAB
JUNyZumkdBA6WmvDXou/za6CDUu4jnrWL1JAjpPObVxNjAofeQQ3MDTRe5G7wIPE5Hee2P0CLtMt
Jo/DEREJwDY2RR5HtOzwMDh4OdFm7m8UnZdYZubwdw+A94IYoDtKgtuyBvY/Ixow19Me0aAjhdmh
mLwDsj3Y1siH0El/+SU+glFVkBNuM+nXyDnBiH7/pfQAp8Fhk4hABrSFtgGNlHOcyZK5IgqG720M
96lY0Rn0mTG2QmvFzaN9nWUx/mWsqYpX4PslrIdLZerUkXHvPCKcBQ9v7FBanYyHqU7VqYam/QIu
0NxD5vBycixL3Hy/iictvmdGNzCwG3UYWjWeMeIKI5Xe7ru8bf45j4WIRCBBuiNSe9app5GplYhk
VJtQriPhSHdPNdc5Fi/p8m4QcZK0I3bp2fG2WIGprvRdx2RFrvGJzQjghcdQ9I3HmymGWYJrHq/Y
zETIyzXB3IPMP3Uzy+BU6/y5zlAYgUADrDFknElk4OX3QOR3jJcidTNF0d9YHaDkYvAr4TtGKHl6
k7+fyJZG3cs/8LMG6fqKHj8YAMsA45oFK3gyZyIGMVBz5xk/5t06Dsf2jz5rXWOKDVnZpgeqLi9T
LcwADYsFLfBIhDwD+fyAwPBVRc+9dd/AHbwQMOPqe5AJiZ62t5EqYJtMcAKgs4YQg+Gz1MXNkiSk
F8jFmOSGpC2+XagE0UujO9ujkzdsCj2+pq9LN60RNOLouOqAOfNTOnnbqAXdl08gJwqG3zRQGRT1
Bc9YQOaD4fyqA3dPs/R0YY/ySdpg7mvs4y8QPBRlGXNT1kvdD/0WLcwVZro7fU/CIM5/4pxQDhm7
9JGHQmy47KOsIzHeoSe2jrTczRVP6ZDxDGBEdG/4P9nzjF8CZs3wZi/jyYPYC8g6iiTEkdtXMIYj
w5UgWLecvSgAmVpdf8gVn1MTDBDFoyS/e6TxdRsdOwlm8s4q3PcE/clnTQARKCk6KL5TAD7IijEO
Nd7w+HSL3HwtPoTqk22Ocst5QWpe3ZK+8KCo4lIZiMHfG2AugwJppQBWbcgxLs01aS6Vp7scN6Pz
feDdtzJSIIuo124JtVjsqgLfyVifkVubqs6QcCgfi+9bRHGlddCi6sKv3TnfavGFRhB0DBZc1RfR
YQ88jh1Ps55AWPSbMY4JYnezD1LJsAJiTqHfP6ue3fPG8389MNaL/kwocrafB0IOdVLMbt00BYB8
2Jq0HALZPR1k/PgBHpKjjQT27bc/+bLRPOJ7/kGWQhtEMf2D/lyk2zTBfS456I2nKIJLMXzlvuLs
Yjs/EBLFKX+Ls7iGbCL9Bu23gJphhxD44iaFWIu0Re8iraU1RYrxI3PlEJcLYDZmo6O8SD7zFxIb
JXo+vKe+qdLwuai8IcMvyR4mD1kN9ORZDM3BACmDgiC59o3cvaqZWe16Phfax1952W0rUOeG7Rr3
7ER7LzQQXSSznRndkaUbHGXty9ZWRGTs8IY6GuzAhMMikEOSAybvkJM8vkPkxOV5R9vd4BQ5ZKvB
JY9p6wjos5+/BR5PUvaSkXs7SRPUka/V01E26S8mF1BK+ZCdETxzUzmYc6ChETMKqTmYzADPha9N
2rTRa4NsDP6Pj6AO7dtm4DPlF0rhp9uvr9CTM8UHbm7P11wUXUVcNvApdqV4ZB3INOoAjqldHD5f
lwYzTSrJp61s1tVaQQatEo3LDNZmfQUHg6MpMOaQJZY8Dx9IvN4Uox0EkjJYyOEb7xIGjXouYGLA
vu/ljbuU1n+Nq0FhU/hf2MrWDMh62zXxzR0hJXRJtJ3enXKWuaBuhamiW8IeEHZOCR7KlmbvDogS
UcQ5AjVCNYcBqLB+wEobJF5Xa+jrbuorruz8q4hNAJl7LIkhGWCdRljFI3WSUkIS53S104hvkLsC
Ot5TfWUzrTVrH2xq9+jZ3YxAuEnvzgN7M3UAB8iYekTx8omCU/o+aRfPrWRYdTjwC3cNzbirzft0
GOvMy9CnymLgy8shMbcjlLd1KC/J9d2l8O7cD2gnQrWJEmPYEcdscNnzfoNInw49+DRbcBhpoE8p
IzwIlte6oMDbs3l2J3lWhqyu7zlFS2TD4HP9MPPZhXOQ40jskpip/eEvKQCr88A+s7fQCghqhTku
BX1WSDIaipoBR9kzKDPms/J3BLdfuPs/pIlmGWn2d6nOBD2unXuvDnUGYCG5nIrybdtRmdIM2Y/C
XCNauRiza8yOwGggTMXEK4C4PskzHi0kpKDxyOsIOXHk7S2GEWMipIIKD2gUYedgCfkmb9GR8/8u
9xUPd3spEBssSLciqyKdfEipSFe3g0T+2PfMYGQm72TxgGkVUvi5CKd6S7yz5DQrMd7xscCS2SPu
tF/gkYVHe7pAMkLoqcilYPbRb77M8Ze8EXIRj0VQUepWR+YfEa8Kw7zU8DuDI7R453gRrPxXa0x2
WDMTUrZJ/3J0lGAGgJwrT8ZEumEM3bxQpxCZQwxRMyt2PI8LxE8+f6DgiQH75TRCTKO7z3kX6Kpg
k8mloKbgUsGjhTC0PgC3bYsJjc1gBk93JYoQuVyMKXiyZ81V9mhKBRmK3/26MICUKCQ4okaDR1OI
F3vEspuutgiC3/D6jBZ6cjQSG3CLVQYIxVVwSzKYVvAdw+dC2DQpWRmr8VgMqd6ewX6Rw3hnVCqq
OFoX78n1wK18rUUehwZpiFgaSANoLX5M1Yh+e0OKHd8hgT8Eqg3/WF7hEC0XCAopUE8xxwuRKdhg
cotRujwDkUON3aE3IzGm4+uSe8htIzzkSRBEEYiMi84vme9GlyPkZXaxQurGilBY19RxRKt+DiTc
eCwvlBJRij262n2YP0OcSQCeQ/HRe8O4mzMHdmEs30hKT5xXCZEpbMpoYocx3okseremwkWlU56g
/Q9PyMSY8OMHw70W0FM0KtTnjaeNkFy2FbwTLsjLCEQPEQeSanz7VMt8OcTaBMgnBG+q8tuY7Skg
NVdNbdR++oXGj04g5Ve4q9JlsHxORtMMxvGHLDJO2BZhAFJhuw4jrFkIFjXygKQPAmvpQnXNAUy/
RuVIotEJtOGfyp9A3dCYDTh3Zt1s5BiTl/NiKQigmBaVb1m8DsF5mL8YQiH6KNx7mJwAsxp2eRIS
SASU/h5Rt1LWImDx8EHbxWOYrXn0yTYlOGYCkZ08Et48n8hwI4xB4GnlYcuIEaovvbW+/ChuKLIv
dYZ8dbjOqPm4zjXjdAtcMjoLlpwfCIyr/cUJRyKTiNEQpCSAkynNoR3mqZjbiEOAK3w5jAgTFXVq
z+CJX1MINGuiw1kOYiJESGzS3Cz5EgC7p1+AiiIEUFzZH/u3j3TFJUQjwRJoCopVtffz7EdEsSRk
GEvT4yvBxIwIyQZ1pjZcEVkiPsXQZMne5zDOfoM0UqG+RbeC4Jg+TDCq0c21xaROGZMssjaKK9F6
Bm/WMSIa2ijRiq5u1iYD4xlehoguR4Rl3APaESTTOpHw2klILjXYyhAtiOEODyL4Kf2nU2VGFfux
ECqLxqT0+p8xMGaNzX5AR7Rd85CSagmoSaY21s4SheVxJaaGdPQaxJOY24slO2igzDVnsz29RVh2
4HzHkNGehp1avPSe1EaXlGcxrvLxc+wvGQLQY+aveGfn+Luu+dpFIpU4BYoV1hdL/4VAcAyyPz6O
6GPxFAUzkWso+hghh5JCMXaNMLXL+tLzOIj4YuASRr2BBrBNsRP9M6ZsG/sssi1y61yjTPi/BRJ5
QsIrdXN+j4ZJJj1ee74TtKLmc3rlHBnM3hSCIrfxKDi+X5pKIiIcepuKuYUrpIqxOvv9MgnxG3x9
OTltwJ1XGaMwS48BkOrxSC7IezLypiLHk8XIDruRGEwhpqAwxs2S5p4cbhCqO6uXFZA3PxPRjGMb
UYVOl33zeQJZbTxfEalg5ow9xDaWHaEO4JBuD8by2jT2ezd2czthnPuS1qHDqsQjBsc6iImD713i
t9CimScGqTVOQir4C/JmAhWuecwWIWOx8xH4uYz1BgFjLyI8FFRmSAHP90zcilhdqGzB1Kw5DRu4
7QTrO9n6X3vLU3VQrG1hdzl3gbQ/csf+ED1jTGJhpDbTnF2O9O3T0xMIRA80BxCItjSogbVHQTsX
cDH8hiV7I2bhcCjyJGUeTQacKUOOmXpDZqrziYZes1XYMDjKpvnxA8FGSA8V7UwJbgHC9cZ6EOlT
Hwg/YCDJnnyyK6tMmEBvjniicOFDm40gSghcd0qWAju+SnD1kydRE+kdyMe+fg1czYAP9ANvH61Z
YITa7g5FMn5QSnb4IF8UlNfJIzCmm5JhlmQz8kGvoQF621haQu5LUns0NCbkLUKAgdWsGEqxQ1IF
mOq+pogKMAxo7g01CY0toetIM+4rBBokwMh46dOZzK3EmIMrNxWTeNMZ0rJtT71oWH8MDGKnJgHc
GfA43xk+ixXYYcoGl3mdXlGg6fgu2bV9MSeMuWJNkIt3Ven/QbFRxQK5d5txLN6Ml8d4T2gpx6no
EOmulTOhs4tW6D/HidICu7w3NXB3Y31KLvEef85wPFa5zAIAVb/xxjDPw6ieFYDmeHsd4WXvfQzv
QPEU41GsRHiJoEALTOt3f+Tv2m2Vwka9D6VdTr9+udgz465zqrjnsYBGHpPOGCgnbQrtkkeQLrg7
9GiwEN8+r42oiqu7TSBMHNHU8i41BjtDpAQs0ddOSOTLppVfsT9wS0asrYZZjLQBwBW+ssRtSMct
TA+vbevWJHY8o40C4YN2Nj18tvfDeFGR17Q/Q8GxCkYBqVhrSn5AebonUkXoLPRZCaV9W4FZDgLc
hoG6wKO/Jm+GPCAR9bTKViQuQWUhcRgsyOu+ORrtDKOe9EDzyMtIsj8yt5jJhIWYNjrk/dH0MmZn
KiKM2D3IZxeDLHDwCMW/XUP3GO5nKkQ2v1/2SM45hS3jLUHp7G1tT5roy5r9gvexBRPLwbP4spg+
GGFRBw2loMO2I2owAUscW0ZOwR+aCOYqnALXZHt1I4T65I3R7AYQvjQUuYj1EHMDLOjGDU+YtSLd
lUKCyp3TAE797SeZU3uzbQSszqaAN1bMLeTgm/0xd2zFBFsZDE1ENGPRNk8tkgEUKHxWujPTHCzm
dG+80t4vmOyI5B0kTOffQlSpAgTm60jIoRcb/NeeJSdnuP1CD8EKEyhI5oYZGCwGGBJu7Q0q68YG
LE5xfOHUS7QKjD0i/16MBWAQF4Fw3HkxLHklJDod2hYB8v7NnRBJIn8y5FIhjShYjp1NpTNYNjxf
H3M2Q0aEsEeQ9YJPpRrw9pOOIAuGyTScwaxcq+7BkqZiZIeYKJpzuXNjgZrEIW8BMpv9hysPSv4u
QzfE0OrpMISh5JRGsIdMtaB0EDvw+mqfsUddY+UiiuYtBQsVBSg6i11kC6Yu3BiICmYHEh25/Pcx
ubvEaAzN3aGeg0UD4jHeEBoTfVEd0Ci7VwClp3kYQdaTiuP8XJ5WOBJzB2OmD3YUlVdr8h9H57Wk
OpJF0S9ShBwyrwg5vC2gXgigLsgbBDJ8fa/suD09PT1lkMnMc/bZZs4mZPNW/bvPrxiW0soO44Pi
fB/CTeflR27mc8ZmLpw9Z7ejD3ay4OtSQN2PgruFy1qNXwg/9jUWXk3C/TDG+PENJPsmlJm7ggtj
waNgQ8L3Qyc0UZvmkLGwzoDhOp5iBYXXN7vs/CDqXLYMHtFn3//YmzPiJWcuHo+6l37k8OtMH5sE
fm7tznoAYQwjlV0JHlc4xFJ+hDGiOW0ZYzNvNHnfGijXkYfdGcw4/CyWEAj+D9s4Q9VjzzUXkE2J
iLyMtR91os+nHSMPplrOQVBbWLAFkwgnuap3tqTryH+xsSSP5PFhbvIH01sNv1vBAOZcNdj6caci
aqxZf9kNec0cfdehlVhgiVOM5T+BZI62Bd3dEa8XV2cfQjRyVzb9tKNNXogXU9qYm3htnEbO5aQC
JX3+qm2/jAJx+mjL94ydOT5k3PRpTI8t3GFYUQSENrS1gqhBQxuDn7+gOBKHI0pIlgscmSk0kwVn
OMQN41TP4T3owsqQiTtOkxDSl/qpDpNl++CZINedMyRtiN2j8woZJ52/bruMGBULj60lLK+JxZez
E+4vK94DDwZB+H5kDLI2FzhPsCYMCG3zp18j+aeZYydlkSOzEWUCJ+OMBmX/xluvQvoP0cL+hX/H
w4B0MCfcCJoQFl/H4ZTPz/AB8LUDpuG8rycxg47JW0yRScL5boY7OavTUeZzNLQurCYhT1wKFZsg
z6R7LgYmOP6ZoXruMUAtYW+M7Ru9+OEd2G5BknHNGYSpMLS10yWApQBsLvYoHDwwm7j8Pq+XTb6E
S8wmulRWTPP69YXt9FEK+bzESBG7rm0R1j/tPF/CIPdAR2iMdeB8dUojRhjrD32nMR0e2AOsKRPY
l61HHLBTzWXsF4hhYGEtRDk7LM0Zolu+R4zc+1mEqhBqIEW3hZ+otJTREsP7ek/Q8hY1Kh/hLT4c
epLIW5fjaS79QgYEfQd3o9VbJSxPkDGPphFqFfST+i7vTIC/SBBB1bOqiXyC8qBQM5gn6p8le8rs
xQMDH+Y886OHzZ6MohZqCpItL6L5IL9ZRlo6uOjiLF/Zve7xz4WucAquRLSFTV+Cro7rP9vUTxeo
dOWso6Y5Rn4BDw9wsryCvBTECFxBDu6kOlsbcCUyLnbDdvR3gXnF8FMeKyzzpf1n/tl4PYxnHfLC
BIH8OKYu2KOQiNjviYh96BvUDE8d7t1LmRRAS6IrTciFZwkw2GF4hkPC6bn8FX6IOCosUnUczz9n
xsZ4567fM+NsIkql4b5JT5GG88Jha8vkapPAK4tn1VkHdcI17LdfiY/0XF1c2nMzVM58GvS+xnYE
9/GsJX5xeNQ7GTMfY/tl/7h92+CyxUdMQo9hgoQGyW9LEX6ofotNg+nIB5pdfobWqUMWCN//s0Y5
qTlbqvWrCWlaG3wwRN8L0FwqfvlQ/ThyZChszUwnlXNjn+sjZEX0UvS6gTp9kY7MG3ZIF6/gc7ZL
N+F6qEjpqPtpW7lDG8g6TquIy8dd63LVz38XxePss7dyQoeXsckhiFyqnKXMo6mWsE6FRoL5IcWw
4ubYN6XMvp0enhyOWb1T/os7t5dm/D+42GBq08DqpjsGwBpNniP82r4AK5iO4jnK3EmoLzRgSMCg
eUzTz6n6eM7+71khs70wcfxCIBdVhegZbE7G3sNIhIk1qc9sAeSTvty5MRFMF4v/bW8SGFwS40JV
CIs0cC6DhArZTU4i8x0rDyq4jpylF2uaLb8PygMmEkzEOL0frFewCuZNbuRiM3EQVRfj4VNCoZHP
KQgp5BvRZ06ZLFJ3r/efyTm6tlCl7F+O1ms/3dY/KCT3DMEvtOD4zTrNHD+1xRMxMY5UUH6oZgK4
/iPPJLX5PYUBx6upwA8Hf/X0M57r8fiun7egNbsYUd4Hagm1zry6yaRYp64KSr5MmDh82U9oTq7G
MFYfQJWMRdg/wDoeOIOAtR41vDfa02XDMHNp0PEMoiCkZmSezTHt4FCPJGmlQ+OJ8dSL0ErTaVH4
U/B+oN1ohcvBOxlRADMQBzzDlM2Lrl8moTqGWXrCOhP2/ilsy3SWkdTLyhkwuKi8IXVbbLqjXYIa
y5zWiLbeGPoNPyCYEGYyyTEgG2LOBOkFzdNapf9UV+W8xr+RkN36zriQjZ9z5IsegCFYSaMIv+35
d0G1Pu1phh8yl88Bpvn5qedMhYiNnql9goK1gEUvbLI8IkF/LOrOJUlFcY4QaJxFQrsPGmm85+CB
OGiCA9iBgS8AonwBZCL4/GNqAVAuYiztvcHwuyAo7LJg5/Ogf8DdRsvrQP9yI/hY2HTA1MomVRXI
9Jm4JhJ5zhQiMGfEG+FpN/8fO62YIob1FUFK9IcD41hiT2E49aTuhX4NbPUn+EbgvU9Uag43r68m
wwGrxy/EJOarZCazRQTRGdBGlsP/P73hg6xqw1ImpBtQ4oFGx4JXi4QY0yy4R8Kg1OYXxCFKrBfV
55OWVHJxJYlOgMU64oJmoWG9ZU1UXnouqFiXuB5jw/WdqRwENf/hxrPX4vL1mcCaFNU/hsh+QaLK
Al/lIPabmNhZihg2IEIaZoiRptxWARkL+Fe/ctChPs3m3VT+LYM6gFnLdsUogrbbmNS0vKdkz4Iw
mbxPC4xAlGLFIsetF4QcCwcG0vSRIFdZONqZc2QpL4+JPzwFDtYFeHPulgN4Ld4l92ptBqOANPdl
BuFUmFX0gIBHeSevKC6oMZYvPJ1j3nFEDrFDVzmFg9yCvRH0x2hf2SRkkYTcX6QulBrdpL9yugIy
MKJ2cah//vbHQV++/if6ttPmZKxkMlRLKL0A+zONIndG4JAPTe2b7OQ6HP6S40sk7TJRXhU7A9kI
ZTxu8boPFvGTW6LICRP8KNiAtJ/+YYKjA3D9ZAAu1V4+FfBC9zVjRTze1pbPvQTW66vVJ0Lu0u95
EF/VaTZa8Ca8GHLtoVQ9llX6z1ib2wypIlnB7TGnpfBx6IJoJFz2AYYuuDGPi2+oyf7lid5Bhh1n
0ZBy4JNgslGRl+fbJPdIwMzon38wftwo9Gcjgj5fZGF6Net/QTqIfB7W8ss19vayxYxnwl8lVdi8
3DJggS3y00xNFGKwcEDemNqBz/UQTCcHkQjfTJnJSDM984u7vevVP9sI0kdxt5hXHPsO85joHwZD
OokUpGvS4PKsIPoxTYNp+DuMMBGgjgBDfXEstB4TBnG8mzttl70xKvm/r9JOySE7wE8BbY+SmfEc
N9hChdLaKgOVBb1SZziXrdB+rTV25G3t1auEGfwFK1etgno7NqE3g+36hiAA1QT9gZYTq/YCUGLC
syZOiSy5gfEAhnt6AHOzYNZehhj76J/VUznBTewGSmOGTTj7g9I7XT+26rmF1JLRBEJSYheqLW6d
iFWgC0bjT4KyFloHAc2Y2Q2POgpf0H3ejnDEtKfpEL7On9Jt8RQwKIHeqIXknWpNCLGzmH6RWkP+
03PZaVPjmtXBe3dZ49N21JbDWd0fJXozff/aai5MN8jmFN1QLRzrrIe0h/kOy6d4VWBH2y87HHvU
MX9PqDVxydvjbKbJxFftBmAXsC4LBdcERjYADKUUdH3Rcd7bqQYMRQZuiLsdvFx7htzLBqT4/c5y
GB/w8SHzdvg/NGjP5YBRp+7xi2IknqhzcAyCSXUWTob9j3VPlsaKEhTiwtzYszuywvvb+0b703UO
mscY1noHJC08G6+RPfn82VC/9VVjj6OBc/lB2ODS+tAVDKfqIR34bFBVMQXYfe4lr/SimCHYBQ5r
A1BQmpPF+xYvnovurBquv7xQNYE+KVSM6VzXXNY9DQqU6YjZr73JYMeNsG0X5DVH/wv16ehezEeS
J+ZUaAgty7l86SDoexmlfs+Y3bMh4prA/gUIw4HNvBt0M8ON54kx3CoFPcGB3Zyg3kultcz8ijGI
tteXzdGcCGt+FM3R/jX/NJ4KxQWa/OdEQiqUqYgBPk2v5VuRQ8EowXprApyAM682J4S46uVPDngI
wRQ5+up7z/EWh+7+aBDDYD5lX0KdOOudAVZE48MkvHUpa/u1GY2FxzSH4HxE+DKAdhu2axmjeiSa
+bSDcvpHGuO2xuEBY1IMcVB94/nDKMBaJotiwL+XxmZbSWF+NLZw6DlqR+AaA4bEKx0N1gatysb+
wzwJNbOr+8oJceZXWhgYmJSzEjnwiCBcnP/8XshlXzxNT1lJHoNxbS37UOkYeQ2OcEVTERPtzWH9
uo/2rPZkI1NURePgCReXQ8e1o/GzmJ208a7EKZU2UeGjiHkVjEQRGocKkXqGifkfgl1oPPP9KvEs
ZoFomCg8AxxQcNFots31yQAOZOazVWymjsrJTL3PDw7KuKgzP8Fpg1knqN07pAoVmU7If8gsrV11
qSmedcDEGwq8CyKbC+pe+ksgC+QB5mEWTKPfJxjRxxklc4XB+ocnHjOm5oY6yIqcd6gLkeJoZ7AD
NjuqBepshoD0owMvoAb77ul/7k8f4ROzF/RW8zfmbAB/fCAhkoZ3R4MK32Z2Oa85iO8XMAmQG+ZQ
E4A3hIcggZyuPzb5u20IZ6dZcMBYcIxEpCJQWxWANWMdXfxJdwaDTwaww4o2giOTUkHgI8cLY5Un
j+C1+aoTXB6ZYyCeJDEVVAigAtsS36LDXDbTat4tIDIxJ5cXz5m06ghLczBBezHGg6c5kahwsBxm
BEnO8Co/WPvO9NvI69blPD5F2+gHjzXI5yFqIfA8Wtn6n0Fg1Wv2if0Bl52zEnQ9ZnPhF5NQaRtT
E5GGIhvOR5vVqZ9iSnSZ2eWkPuyJVySb+1hA1HB5tduQyIHXQjUQLZpHLhTSOeVhNalE5nr3DI16
Li844KtxqoRo0M3/SdrvWaktFS1skomBHl7xEhgvbN8YIL+cTA8TCNrYTCKkel+tADoNzJg3hI7k
X76j+QqN1dmiafhgFjg9toADU9Y4Km2apGrOa85gftrvt1QXjpSvSwakcDKF0CXGMcdmZyktBrMX
H18NpnNA/6v+nuac3qGBSePSEgpXkZ/QkAuT/mMm8A0q1cVXQk7uX3uvMuEcBW01ETIKmIInyrl4
jPGNwWBompDy4VNt8mHyB4f7RTgu6vjuZsty4Jy158Zn+WZGwTx6inlXvlOg7n7IeTdgFlPds6lR
jN6J+vbpFUt0vCAYOc/uOc15OVAz8Ay+ExbWiyGYdDYlllFBsucCXe6UCUOJtpPT+8quhqwGZ6ds
JZNjwsJMfckSUAmWUVvmKycJOJlAASTlIJyu+qSmRYK07lnxzZW78RVybvskBtFWJ6B0FiRU7w57
nsFF7gk4QcxJuy92feOMkD1Am5MItGQfOPBmjMuZvdbW7d1eCcsqnj/x5nzuEsaGctkk1m9lTdN2
Er2mOSS3GD9cOAlEe3BQChJD5z9Tl5rARNfxci8UYchgFXza39ThMErOEnGx9XIUgWH/YrOJq9xc
Qg5x1/8lliiOpSOLk/dUiW5ZiYPMc61cbpfGw+B7OMhuZv4VyPS76NQbYFvapKxAgKj1ibHPJwYT
4vKa/BE1Ll1yxJ5ek4YNR7VOBl+Mgx4f41xp804W5h/wAEiog6bxfQvTno+JCB5zGDkQbjWxSeee
Qee8qqMZEBbURuiieC+hUnxONLStSjBSJ4SsQx+0TziO/Og4ETKEAX9nWcEp5a1CHfEm/6ne4PSH
BAmndSyVbGlSIpxGaM2r10wSEhBtYbRIT7B6I6vMHA36+kOMw3GKKM1Z/12ij29iR1AXUcS9QTqA
aZ/QE5tx+iaxrMVbzuWKm4KwldefPXL7z1QbdhzXigzAgq7T9Lg+kC3ttZdQ77827eXaR1sdOgi8
Pc5nIQT/MgkK5MxvqGqhLbJAqtYngDcaZjY8SNxJB1GVAkWkTy858abxdvESQZPuMVIOdSJuFJeS
mhG49n8ts031pU5S8zPQdbHNJLSorrmtCKtJEdnC7gUxJV735YJE8xIJ3aP1WRHtlkdBUQZ5Fyhl
8IaiRLhuHOB9XDstXan8AwM97wMaTGYgk/hwiWcfJCgGZtjpIkVchQXfrWQgCMqYVAFjEqUIRltY
nsz14F1SQuC2AvwKsIocNZl2d4snQndoQAg3Aqn2imFSUxxgqbU1JpiIhzGMMhJdONAt7x28bnKy
logCVnEhybea4kbeh1oMm3lGctLvx+u30YNulZ0F0Wc8R8RsPrRH+nc+Az8wEOzhIJOMotL/fRnb
l+PF6ffWLNQ9pG+v3EIHFYgPAxTG0YY7TccnKiZmqwWZCdThz6mKmBnPONB55iawU24m7OjEkYFJ
czcCrkWcDM6V8EjKe5sLmRi1bbYlqQAXRkyf0St8naw7CNExEUv+WTq004QvYSP+Ii9sN/j3KGi+
43WFMwl73g3TXT2Cy4XTL0K9YanXgYYcMY7nGQaNwhdeuY7ea7bZBW5fgvnOGy31y6H4SYuZwkaz
ANqhVwYdTqFl5YKPz5FuhkZjYlq8I8L3u5PtCZG+9wj/V6ryB+4c1bqFJg3NF+SM/GsajdiLLBGr
yUmeb0bBkz6dP81Sdeslfd7iYxAefJIwqvi6qb5XpOlzK8KjR3futnTx/ugViRXaom12BpPMUbzf
sD4Y7GURuV/Mw3dULay8dIl/lwmTwm5cC9UlZJ5qnXz8SoOSjx5cfnmQHBhCEsiNTvu9TS/HCZ4V
6neR/6AUSdS5Ci+McOtbmjiC3ZjNYZ1Ba9gWNvaQAm3+4Df2DdX+95LsRr1H3nFvBAkVzZPiJkU8
BZ2Z7/MTv9KJd5npW41ZsDorv6K3I5SEIxtC7FkhlWAy+NQcFOyth73VuC4CiRNAcN5SG5+sGoqD
4qdCNWFlPjS27pF/3fyybM0ghjh//7zGEDSgElCMe6W0YxcqhLdHjvRUmnJGQbgyMHpLC/yFoGfx
+fPlIjU8G1wfcJNzZ8HiPirPqShTB8y0z5cV+9/YvJKBcdOu1mpYj5YxqEQEUIrUFGlqC1Vm98qZ
nX2jxQW0Hwg89r+IopmbJTBYK//zWRd4TFIbLbDrHegVRboGSHPnQ0uGtA1/GnG2RVz1Cp6tCgKX
ETFXMHq9ZvnR5u0ZhllrY2F4tqSFKi8bRE7M1uxb/pnmTYgxwvWboYx9YWeGo4k1oYMzkBpCSIh/
pD+gbvVmHNXOK4rpSMcByKMXRhOsW16ON8NnVqZkaV8J0mg1IjHGsjmNmoNu/oKhD8854RmUgRH+
7rf4OzEUtxp8g1O5C0trYzK5gOoad+O3tAUf0EsMMlE4zoSqRH3oB0SRELdmXeV16VJSDyPkMtX2
C5jApeCHBE+CjLIqHBgzyy6xVFi4pRaSYZKt663dLIb3TwrGaM80YV3D5o7b5pnM+E+xS/JD/L6/
yMqFIQ46Wm5z/WxA46seprntrm+YEnTWNRoohHPPzUibD9/fUbxN1hyz8gWqhVBL0aHxC+WptoLN
HvAEg5oB+lFdyJsc442gg39w133Se5fyAiYoRjfZtDS895x6UOC5DWOZp1svSOV9BlASGa6+17j4
4WHFGiLymwUG9vy6G1OaFEaqP0IZkq0bTsqxmTltN5PUuYJtZfDFEkRYrNprxFS4UTPLBmt7dMz3
Ab5/i5XxDEaKMClSz/8W3+1wjv/V/1oynt9zCKMQSUT5q0eAxzAm3yddci11o9IZk59OxbPFXMtk
KHSiTGAVjbDI3NkqTn+KN5or4GuZC9zIJh5v+b1M7H7o+YDinct20ggiW7snxaQl7iIDt5tAIodl
sIagHFyo6XIITDDdqEt8oyMG00ZjRT+U7RkJeepN6HEE3RM/g43VCRkss+rv5Lk0DqcFHYbgUyCH
OfEoEGTMK8B0cHp8+oyZzb8AiN8YMU8knV+w0a6W5NZG6kR+DIpPnyZ1s5f+12FBAtRe/Os/JF5q
c8yEjO+qoB2hcoeQWVfCtU8H/b+biNMQP9LdkHudv+5I5KzcN+9soBJbG5vNk0dMsVVvEDel7xsY
Mi7wH0bleACAigs6RyMv2IBRsDV4amN7pjVuev08vgT40AiDJb4ogkKZefolqCvnwuB+SiLf2PhD
WRywEbfV5gP3dTS9RF7C4JXOd4ETbY1DnWjPt3zT9y4vyZLHz7zBiWQ3kLwXfmC//Yv853EkFDaf
MZQqTMQdZcXppcFDu3BG63eMwuAL624EfBBwjPyUPxTkHoEwUEE3QnzUzrM/MMy4H8u98Bnui4CH
go8afJNjH6hnAnRTjZpTRoTKDNWjJGIQ1Yc3egOclpYK3VoFZ4usq8DAUw/f/TMD9ucYbtnnkDR4
PJHTMBmWvJgfbOZ7T2KauIw59g7wUOb1H/UAJpmtEwGNU7dMsYiufizcvF+e/nZGS/hQ8AUMdMLM
VH8+nYhMuSnYuKKD7rYIbj4Q3W/UY1/hSLCohm231jbMv7vPWBnE7PTFPezd7IGvxQctfzRRnKnh
JWoYDbAUTJ8p2s/LrVB3Kj/RY9Rcqdish55tO7xOt9ogdNEUTHmErzlgJ+bTC6TMvLnJvRjmT4J+
mZc8hyn6YIZ93Owi23zhN0KFg4VXLkVcO1lOgYiETjFBYywqMsGFtrz6o4w4MuTMbE9TYeWWdIR8
mzUZHeEmzfLq8MT3Vwv4kZq9f35WDW2qdqixXIfSD7+OAYV2wzYzfaOxQirHelGx+nyF1B/qzwgl
PqLsL0yh2uYSybzxFPR2NCzbEnyQj0V1y669b2/EGPVHRNcHTI6s3h9Q4FThc8pmY63xFYKkol5g
s5yldpIqc8q2OwkkNdK6Kyce+FuMRztsfDg00FIydyS78UL6eArU8kBZvb3NZBNPTAaw87hyS5ts
pxstsqKxrYx2LzMEh3uzAwzj9tQtG5E+MpReCyKjpJtPeUUoT44lN5vqlqru85x+9Alj04hjpJyY
FcaiD7lhe62A6Eah3gWmHrwAbC7Dvsl/6gWTGGRZR8gxmAOdLjeLYAmwe9ggGOyAAP8rf0kp/0Ui
0HIu/jLKYKADc8XivvpgSviVEi7UqF6N7h+QIwpkOnNM+pjWyeP37d16cQrTeOBI0BjV8ObhsVDj
/cSOEo/xQ9QxNdu87iDEylpm5wSQVMjACuNVqTjY+zNJDHTIUQcdsLMYx1h2cJCrnnx71eNd6lWw
yGZ8EVx9dYkpOGyyp4nBsoFVEoMLe/hLs5liEW5y7DWYuPAG8XEvNhZByOwLPYu/IexrXezpvWyG
V+q2IZVxBKiAJw6CNI/3NfozgCQRcaIVI43eVVHzkvEk4bGCNgKGH+3Od0SN4NRYOdU+/VSGmUsJ
L149JPlCLa9Y+ae9qzUQ1QTMCPZs/UH9Yb7mG3PTTY7MsMt/JNDo8Ln+x7S0z5KwdGAhYkhEtLb7
2VhTHA7nOwoVzmjvAprpwx8SU/BT4xNtPmOsPlPsmXrGgxHXrX6VJq40mn7LiVK5ifGbgty4bxyi
YU+3Zx5dCnn0Zm8ldlje+DWTknd+qi5ng3WhYwVqjS5TuQsL8kNGyyhf1EBnz35TvWdJ7fIPDems
zN+GqWTvTVo0pMHpjHk7xfxz2iinHNdoV4FISQ4inluR6ODAPABXjklyfqnuQDGEW0GKdwC4l7nO
8blI0vMzfry128DZ26zZJnFQhlT39kbJVsJGQjoUcDafazqNL+ZHHQkSDm8gy/L/UKUlo0EuUD3G
uFToExPwB0vUYUqT6UOxnRg0i8TxYjA04P21RM41eCP/8/aJTJHUsIFvAF8P18w/hosA0xQSsAEb
t4TeZfup7lCmFhcwPok9Bk0CnTy1g8FPhA2Bo7nt4jQQUmwDKtDBoMdL4Y3BunCyl9vU3pt0lCWQ
Z45ErrwWYX9qeDNfYY2z2092SoBo38v4BmcEyJYJ8oRwO5GtjqphGEsvVNBownFcYpCOiTG/l6kq
W2wkOS804jl8PawDqiDJVqA33LWKZMAf6DnqjlsBh4Tl/J39D0i+Z1GFTeMID7oARJIwrUGQL5Lb
k6SWkQyLx7fxU4KeRZUejZkRvVj6C6527HR/9J0Mw/FL5RwBc4L4ILSz7BQNxC/4lDeYG1D2oXe5
T5SUdAHiuXz0Jc6w6/quWtePifELlGUq8av2dVx4iB+I7tB13mCGDS51B5tcNUgSsGKfQdTPbWzU
sM44SsPkhQts+92y5MAzi8vsueBdMmDWH6w2jGKvKumphcXIS2OlN7PL2v6sWU3fG27Gnna01vxU
jGThdeOMsyua4yg/IWV6Zks+vX17rTAoZWY9S4OoGxNOzamBuHVuQiff6n92d8/BaeAxU5ieDYIY
4ANU156zPAYnIk7CKaNHk+KruMNQ2CRnxU/JZuVJGXhw1NE05wgJEEXpgLidMU7Tv+eI+RU8AYte
+3ix5xmCZEeCKgxJh0S8dveEpQ9qqYb1a12xZyE8f50rIF/6gFL9jN8aPHQLSC87Zi3DKG0/oIth
QH9NTl73j5jQlnHkzDrztAFGqMBwZ8OCIDniNAKKeGgEkWZvCg2sjMYR0DGusW7syV03NxZvkHKQ
LjPYN/H3xM3oMabcfkn2xY+m7n15Hd0Y19pMahKcgyZxt4mLbUah+Ul+lA90Pbqtcpvs3iUhY7/P
LrTOQj1a7/T3pHmvNMtrCqw4gdxH6xS/Yi9jyq6HardJ9NUrWbX2OY6mnINUX13ppQf2UOxYVqiN
8VoBNd5IRCvt+FZOF4fW5EJYDQAN5xBuBICTZAkzH9tppE3sSjLJOm+vukIFJgCaGG4XNwFcn/4q
iOhI7nlg3wy4e4SLvappqu9MXex4hjFO7tb5eWBFXTBkISFq8w2wPCjhrXyD2hdZ2kyymK1yFgeY
vqBm4A+IC/EAUEyBcJb82VpzTI990+k3CI54fhD2uSEIDXBKwVNmSqVMoDKU7rPyU2z1y7jaCMd8
ze0XdjXHskRs0sH3p/uL99UyMp1u/2Q4YsyMbibDK7m4mn9ukcq/YR0Wvz1QI9FriN0hHDGRxGHt
0MhMdd1sER9HmmtxD4816bRDEejxis6/RoAKd3bBuSsfh3TVGssL1WCxj2L8xx4KVlnYVWkTk9cO
dw9ZmqZrSbg7QVtFhjqMK/M0wszKxUMJlh/aUptJM23SQWAF6+9Sm5o9fB/GzoFV4yoB92Nt8s7C
m6xhYjTwCqc5TqGcPD5VRCJfTSxiqPSoVimQjMJjzmLFN53AM/iLPudiC1+btzu8/KnMew6MUaFq
ObD8Fqw+G43VMT81E/jywKopgzk3nedoCB9f9C13bEaSzDUgwYihiYiOYKiP7IMDASm7gpzX+cMh
424sPux6GcYPJezbBRhOepPJRGOmBe6xzPzyRoIqHkbu/3klvCuHvnI0YHYIAvBkp//L4iXGVno1
xrkhu/Xb8kDmIAw4RXbJBafvAIhHckExjLuzV8loOj6Ik5BR5stRdy+kU68GhjE3Qly3a30yUHok
dD4pUs2IZZkusQtavakPW8yG4tkbsj/dv9becxzAU+gMtmPtqeTZ2VGy9HPmg117/iJJxtN5ppKo
1iWTpASrXrbVtJO2Fyn40C/DzOoM5x17DPWIXSqcLhZaAk14c5mEEqIvbvGzgHmYbewoiAsnGQ54
mROpSuu9phSi1W9CkCJzMfzxNBvsMeh1mtmLKR7WNeP4RM5PjW0ARBFIB9k6h7H7mT2JUcfcGZoV
KP0ZRkJtLHFhpH7QZvZl8tpJ75lQ9SENGX/OymjW91uC1o4Su8H/rHTapeRmclPzEBj73c9Zb9VN
ZT88Wh0lgF8pzlDMn4sEYog8juJ9ra8tQhTVFYN+qhU+6FF409gMK62XMOWu8IW8wMmFVog4CI5b
j9BmLeT6aInBNxFQhsMZyT++N/G4xfDl0W/xg+8QdAmXQSBzc8vRTMwHbqvWFPg5pAXFveDIpkKW
0VWKtq+1dpSv+VXLnPQKKp8GMG/g7of2bQ8W1vxjaKUFDKJmpGLg+iEFHeSlKszWn+1zmMgHTjlI
2e2tEPiy9cebwC3EwbP24w3YMbRoRE2vow0BYCbeT1rcgM/KX0U5oaUDwAAxpvb9muN/GHgAIIJp
w8A66ci/BnJ4998TTGEoDqgb1IX517Zu+kXHzLRxrAocbMBNCytS9CoB7kz+IP4rOXTj8giV7DFr
q8UL/tlBmj3NMyM5fZFfXGNBk6njTJOauGViXiSMYIT6TRiy7r0+CL3Q0BEekJBSEggQ0JAiUf7C
GKMKRr+2TyYUocJwhDNgEa5C1sg/rGU5qHT+zBkfFPjSMry7nGENjPsbPUz9q68ZFfzuP4s9/zLA
KgErSWAK3LQ4W/a0i9iKCOGpODow+2jxPRxHuCCSrAFdoHZxHVthEv0/YR/EERRtllMC87JN9BQy
LGfYqeFyXvPfAn7frd3tGTPWDo9RaEXMatIy++9nMRcZB/WY0XqOzp7xHNRnaKfJWf/hNfQ+vkoD
TerN+BFNdxhGZb88KH0cTO3zY6NTQlJ5JS5hP3/lx5v9TWheExHis8CPhHRTkE6+VsLiHk6Uk4Ka
0E6ph2kA4CqJXM/KqXdv1hm0IKyzImNC0plXHXaZP0AbH29Aa8abEZjLYnEbzVaLBXYxaEVgxYHx
8iwEgPeQJiKS+e2PeoIrAjojp6R7Y23vqN6L8SP3CneK4xDDKeg8jttuYvAO54oXCSJaBozu9NrZ
N0zeaycZf+BIGDd57JDl7HLI0zsx3PM6ip/J9I0fsVP8cs/NEII3fI4REe2I/BHBP0mb0LMAjPPU
JKJE7+RVmQW1HI6wcPS7YTzR2LXAIM9v7wOzYfFdc4f8zaNwNmzeMEkWL3JnjpWj60HllDRCFlmO
5ImRCc10mWshp6xcPbsxWc2vHm8naaLRhZGc1tKC4e9/61vs+85YTXD5bKDk4TGVPvByQA3BwGzE
V0f3BDaPscna4BtDmgo5XbC0vgTwvRQ3Pha9n5lu/IIUsqlx/Jkzy85vOCctbbQmvnxxRvm2SrDe
dHoq086pinmC7QWLcPmB98WqK9gVYcAnwIhumS5Gb+eJ+BMNPnWfPX9ftnEB4Or3yj+jw7lYupfK
IcGiREHFxdVrvtqsUwvrJd4wsuKQE8KtqYnA2SQqAoUQFg/0Vhzus0kC34oov2cOSwQnwHV6UA+A
VPlEAY9eYyUPylgBXZarL1z5Hkso2M7McN5mIK2YSoYdYHEBr9PhdzDnVzJv+Hlf0CteJHBd0hw4
qUPelNyT6P14gcwJwXKWiblFLq8toN0czzr2WkIAvfcHWimEIxWSVvoK1OfkVaxVmQQk/CEouJOY
qL+gbZgnDmFzCUaXk5Qset4NUQX23b2HeYP1HVytyBR7jo4OsPdLXkFeOf0XIK5iHppZ54iy8xm8
tYCB6HvWx6tewzCFOQ5Ztcu82Da0wnl203kwyozalwPQbP8hQWrDXEK4SjXDctZDM2fbSeuDUR1e
2UIQN8nfgZdkoYghXwtRMCVwjlR0xy54pE4am6NFZrDVSLPy32psPQO6HLowjCEvaxoCy9uzj/3q
5fw55dlA9M7S/f4jPYQ/Ia0MX9oF7JRMQUXdzNGEFxbGY2yiu/g3WnleeHn9shmusUiEOxyCKYD4
Uyv8kOiB1bIXhtwkFO/7y3kvMgF4UGIzo/HnJ17WHsq7hdhsIRwLhijVO4J2j2p9T4vwxL0Q/JWW
ft8HCm44q/gXniv4oQOj99WuP1S9XDNmgBkwBAmtCXbO/DQ8Jdm+vzPOOfS5s4JsiGGukB5HGzd9
IyLbvPAyTybKjQIBx4psoxxHZZAB33IYMoHJdrQRGxqD2gm1IN8g1+XAJo8HnI1kjHmygiuOAkeI
s7+zesH/Fr+M+XUicBjhz/h0sx2zj3980YzVJ49DPrW3B8XkM7vKDGK2AIO5J/s93gX8I79I3Aj+
Zt44bFDD/gJPLPh5pWNz0T68Z5Yun5viDZya6xuvEuwgvoBXHEnCxbKy+GJMivjOFC6K+LJmwVbJ
1YiTsHa01uvAWX4rPYijR+yykCDDiR+Z/Z99PMVpDgildFrhmFQJwkPu2p7+88WK2Fmlsxs+RNDQ
gGMpgTl8h2Vy/4+kM9tWFMnC8BOxljNyG8EsIgKONyw9KjgrqIhPX19krequ7M5MjwpExN77nyre
krxjb4iNoe2l6oP1t6gkx7HBcarucNfEyUy5evE+wJHb8UMJG2zd5WCGts+sFAUDF81Pt5gQ8HD4
8H5s1kthx5Nvur2YndkkJyo8oPSPrpiRQmEZpcOj3Kboirz9sPbzsfoR1xlTgTA++93Rm0Nmz0ni
5L7Hca0ep6ciYVELVGLdX97FhPuLSPVaiwjlMSRQlJVv7sj3Hxc0d+roj/jZqNn9NaumFnqIEkWD
jInhz9GOidMYcDfO6xQCLeQe/q0YDPx8r5oxj2Xl3MdXufU+25QVSRlbK3iH0oZO8mHtM5PfAw+g
dpl41xk3yOXFkJoIW/ZYMLyOH5Ky+HkWeiLu3FG28wyp+X4OKR/JCkLhDw8xXv/HOuWL7GNYYkzA
F9tsvj26awCrrY4o5ZQo+a3HT/EmzKzVT5zANPj3vh4PcsEaytdtYltIVQQ3b4PdwUjZq0KHVd7D
uk7ctm0IIu43biaYn5YQIhisdw3ztr2x7+6VoJIt7Kg2Yx5f9dxz5Sm90qxnesjEChHzIcZUwvCP
WXr4WXX57Pwl+P7q3vM4caYiy2l8/FIWTEdwnOWGooFgTOa+EL79gaA4gcXgVaKj4eMcZatEEkL1
/FboRSbuq80AnEQYuknzWUMlz8dNG1LMjOH7ULtL6lb5POP9OyVh+F1E2R3S2ReFyd0qcMrQ54/r
KG+N9Ofovbry+523e8MAiubyoqfX/tNsH1PGJlyLH/OK1RXmv9tbVZpL69UnGpi8NNliQfXXhQn+
034uPu4AgyuvRYFESCdz7vO49U4NpsgNYslXeC/XIK6i6UcM3Zp7oB8nzGfLDKyKYA+Zsmlw11U1
WKCw5unlWcWThpoXcf5IbDNW73cBn1HJ4k+2hoBbVtg4Mtdlrcbsyx5HEvMkK2p5iwVjfTu0sPcX
DyIFJ+/kiNEo1SDsJUFoqYKa2AC4hCBD+mjzwLfzE7cItE0YpVLPuS5nDiPaNjR5rNBRX1B0dqPu
jqyEGRTWUYH76fSQJy7bM6CUyo+i7t0pimsmD8nvM64u4x/06x1uF/8GLkRlrF/BGJopi1DGdZuJ
QFzZbzPCGFC1yFBq+bKQ47C5e4rl8hTMMfikDCLh9L6lwdjpPTPBnk7PPTi7aBHXD+dBeWusptPj
lokKqY8YE/NJayGltGjHK030dt279fe2ydeynkEY+t+wXDeIh5ll3K+w1EZVZb6Ir7s7CgroBrd4
M3DvxB5eJ2iUpyMsQ5TxjoZHi+XrJDrBFp+RJUjx3IwSks7Ng16LXT+6Zya1FqcP/bl7okPveigG
9UKxgW5QrFGMIumFioUvT3701C9oZM3pbkBfOjeOyL6e7uHghpbT2dXRD9hPhX1pb9JWX+gH+z7c
TZr4xzriscYP4StRjMoH+g0A26A9ZRQmI80YMRPJNO9GZiepnzcXXDc+ZWYHm3pGJURPMYbbIg2n
J2VwvTIQYwH0jBeeZxtiTK1KIcDOzdZZh5P3jEfxw1/3PIxF2BqfVnpJTjZ+Hq7aca+c6A/iBp40
4ZgQazL1+tQl1DDiQs/dZq+kJWPTVzgc/BL2L1ZOC/umB6+lwiQVui0mlfOmBFDpeZyFHLMM9nxs
KBinwcbEd3ASn/ce1UROVhckaC4+XaEiEsHY5G/b1T6HtVnB5GypgeDTB9E9WxB6n/uK0E6+xZVN
FzQTyuV4qfwMusrjRkUkDXTz+x3h/p0+hUpWHmfjB7yEvyNEJb/Lg1iAk69hQnJN8C2C7YlwC468
CckVyL6pxGTcIh502HK6RK+QpDJZ0ohw9KB464iJ3eMEzjH0SDkTVD2Rqi3vKGrHxvJq+YQHgfVN
iq8NzDDwC6Yy47Y+pUJkzy3xVlx9tvF3xG1QBVN7+2SnYMjDg81/ueKhNyFb44rzghdzYHC5qMHM
9H62uD0QM5lPu6c8IGHGsJnQ9/ZvRO2eArswRjLBGWAcYeBMa0CLm7vbs7tFt8rp3nbT7Cm8PXMA
tUQ5s2oOGLZ8VFiUY0k+TT2qFydWWxAPIQARttFEg4GfwdJ9MrpAjsxomYvWCEgOQPPdRV7wLXGl
TnORKjNNyucnWvzciqnHOFJtno1ezRYxTOO+Faw4BA7yZm1e4RUp0FIDHcI4piKuBP4ANMirNcA8
AiJvY5PUUlDbvJxnz7r24tbZbr+5E19reFkN8jk7flnYWncNEQvL1913aJ+R1ZgOl5PnkgkcCLbi
X0N/5emiljliOoPTBSijyDbLMTRrql1VRd9sjr+73KPbfbSlE1M0w7gH0Z6o769s5TJnTHLXMbQv
dPxdExNGrhuqQwC+WLOYvX1QRuWYoZkpFTbepdhwkxbYgpFXLPAnQr3JsfvAtalu2y1NSYEps7Bm
ecpUSVHzn9DERB+xuBwDdwx1h1TzgI8xDLvCfhBXveDwGyvZ1RTj0FcA+3+5JAqICCOO/pSgD4rY
cfvqlS4vG+8VRFwha1VDEhT5wdvuTPSZBm+h76uNlMeg6/Uiuh9oYzG7ChaGvCHlt4CbgygWSlwM
i/YeV8q76mTHn8WeZ9QrMgQ+DJs0hJ/d8cdHrQYZwey9pfWdb44ctHNO+wjzfOdtN5rdOgaIVbtQ
MM1feCGp7uY/CZSGKAgJrRf1PtNuNkL99X5NNMNkX+zGLQ6ell2tju39G6eZPOgbUftpf+iPqkhv
zdq4etUwtGc5HZiOJrYwsw812b9Dl2qLmnWoytYREgyRkge/HW4myI8uYn3G5OuHgEZLMAz+JXjJ
xm8mOy3HHDrVT64nWG79WxfxV2CBcZak9wzbIgBW7KQ3TJA6MFSSIHjNhxhMmP4/eZcuEkJoicPg
hPY3ZQjU2PeH5F1aXSUORmsyh4sMCQQWKiGE5B7v0QyxXDDwz59ro+8POsmts/nBY5PsK6oET9sL
spo8hnU1uVx4zk23afpdAMrNGKPvP/DSUU9D5sLBCX39d0FTwkTRqyjer/tLkm47Fk4+JIYN/DXm
L10WKsSuR6I6l1STe11Wdr0scbdc6RcR1ubiNyWXpy2FL79jnzYW+0OzIafvmjQin9AFMS1hNtVZ
JP5ztUFf1FBzEGuDJenQ3vzmGxiA2GBS35VI+gbCai3P5EVMW8sKQyi8iC528KXOxxAeiZMKDape
eB/p2HPycVgC1MacVUxKzF6izV5WdpwN1GChNtt8vL5Tk8hU+VgX2h32Zn2GaJi8rMrqE+B9dvXp
l5wzKElNWJ8gQ+1aXoG1ZCVi59b3mxUUGO3qDd/jcgE6RevTByyRe07f6GEd8X6DrufVRO4aYWVe
75DQvYv4dEgtsZkf8OizrnMLJ9563AGOcTsbpRWnl/uZdsP+gqwH08EMcxca2ziLHggLqbMdtqcz
mmjHEfh4PpOSL+RgYUSin1LDXcJyzjQhGCTKf4q8dRZuz2Tv99TeZfdkM5/0gwnGHBabGmNf97Ol
Y/NwaiLiDwiLeacZ5SgE/t3xL+Z27F34zBmKKL62VYWmfLMcJdSOgOaw4tSl/rWOcNpgqoEIuPuY
cQTlPWUo7afcTvgqnI/EJQq7wzemVtDwrZ0drWYPVoDHFIM62Jx7wnG7lIwOE1A4IpJT4DpjrJtF
ZENo5DFwEszU10es3kWXR4wQWQtH0kXxT4pFFG6oAN3kMrQakVgr8eeAJigPj6f5V5lWV+K8gcPa
tNHFW7iJZTloNaKfv1D18A2tmwivaajsT/FROr5kgsLVzOHkxrvkMqX0WCYyuUi3GLsj0sOZj5oz
HFuVAQpOKsHjEKzOKfPDUSF6i0S9F+JL8YBTtnbfCzxGcFOhgpI3h9p0nRw0D1Ll0OrgaCQBV5nI
fmaEeXVlSDg2Y6f96Sv8i0WQVPdg0ckEpdVf//1O42hAvrgkKKU/BXICYWtLC8xuNANzP8ukXhw6
V0EyOhNa81Av3LwtiUKoxPSAIlCQoRSsAHoXF54UdV6GFe4To013xmJjnkqs9w0TDNL0CNpjVKm8
Y3GSaK+GuN9FsKg4OaAq7bg6TIkrGEamcbfdq+2fcC9fsV5/1iN8480GdiFC40DSz4Ori9GsPLxm
g8WhJRgEs1ka5lT6zCL5a1xd80b3x5i5NToWgst3N2dMgH+HcCbd3fx1s1+gfvKubF8/uDaVlo5t
mqXMYKeXfYL6FrztYc4bH/0rkfe3napZcAccjke3P1qjaNphJPexmElP2YLgwHXFgTGp7+L4S8wE
tiAqKZrRSUoxqeR2ig5tKPXUGmIaJZ3ihUOWhElAEdwXY3syoXlP0/GkhqFCgXyKUND+MJV8eAw4
xmBn+HG87MuyPAl0i91rnLMyKLcVLYtDSZbYbRDI18IjccB2YCMXgSM1ara3mRbBLk76j7idc1le
s+SBUPGxpivgqr+3U0CUeaUzb7/9PcwrQlw4ji9br5z8bu5+6sgj53CAVLgYg7du1TxfMzsvfmlr
c36S03ErOlUueGGRH/WVr3EfpfAMTiNMKxW4lC0YZWHu87auq0esOT9sxgwiRue1yu4pbviUaeP3
cjHA00z5hp0k/euZwe5pEfXM9xJ+Y+aR19R1XgcoXw7kanqsixsmORk0FrHyjvuSMqRJWfkn1+fd
SHm4SWMFi1cXlerYlMCzPcELFIEIB+vTdXkoWZnWLHx6wepDcQAg8pfDWzwHJ8YCJwsFdvMSTOBv
+0KoZWsfIONOuWgIuiFdYecBnCkVHrCjHWxLoPCHvKoM+tmTrheObx7CTKMHfjEx6mEON7B/SDdp
r5Zfy1dOD0gk0JeWEE9kWx+t/HroDjqmBvcVhvuGIfLvZvGX8EdwW28Mqorpdfj3uVkXMKufVUO/
Law+DB2IxPzzQs4vq5rOfLG6KU8m9pKnT4dDFZnvIR+qApDxHlPRXGKegBRQjbRSHNb/Lw2/DBag
/cDaQcBJha0n1yXDa12hurgU6ignW6uLYUbE5SR/EXM1vLpIKwvwgiLQiqUGmAK6KvIljBvQHfHu
WBBq2ayMaEoyUAAMQueMCbY43NlloeqD+dycLM4sqO1JAoLnsmU5sAtUxpf1ZW5wjlB0FPLGXoWr
iYVkwHdPVKcQeMmj+Kx0Nv90zo2pRcJLQiRi4TslnjfswFp2Qn+mOnqVI6ClRnRo8Thy2rFh5HIW
wgueEI86DWhq5V8eREEY+DxNaOadMKQVH/xxHReZvc92+5ZHAdmW4dCetVy1EnKwWITs/ONvViop
wCIFFiHuZAqGgy/0/PAe8a1ym6hLAfjVwfcCzgrGm8X4tAfUAQh0Cv8zLuU97foLaLWMJAlRVkZd
2QQGWDmXIToblefQJInfuLU7PcnDoRAhIDkfZrb5P+eBCUXFYGj1xJmbPJfDoSaggx9u6SfKpZoV
cbZdDqWwCnhAMrymSYAe3z3d8bEkY5vGBTF8jw4JJwVHB8Hmght32QMkDUNw19OYl6hdEnkun7bj
duIdAB8WaWhYJRoV0D0ki9RaeItdU6sg1CiolouWguO1uer+f36Q81UK9+IiTpkeJ2wl3uBhHc72
Qd4n2lP4382GY+gRlpvvc/erbL3lXVqT7816sfV1zrM2iYrVX1fBMy1lZEYg4qc9hnM3FJtL3LOP
ES8iIY5dpg+6pn6vcnvU3u9tVk7R8+dXW8deYNTTxtmy3BQuyE6JEhDT99dmcGOraI9DX2MOiBi5
TaK1Y9yca9QvxjrnhWb1/QdLGFcpHCDtIs53lVelZSV86PCY+9hMDCmuS3FM+86CRVibJYjwKf5a
14/Ty537ACWQ6PK10LediRLbDZjWtMIQNtuDSzBn0R+vFAO8zeAXUpFQtB8jdO44sXPDDZY6jgIa
hCrvgQVLDeOkkzsGLI+hziWqXO211e6j89uv3v6ru8r6pB+LE+eOya8kVSOAeYQGtcZAMa54XvXR
Tcc1goYDKzQ2Y1oEBA53RGEGl59yevBmz+18RPhcETG4gnGzGE6+w4dshtvsSOOV6p1pCU6IzxpW
Vt9XSYRcUh3jbpZk9wmG+ZnwjXn4ULE3+sVckFjJ8Ov3plMNcrRcL0w4XgizXq/gPtzykx5dVJ+4
/lva5y1XF2F1L0nfedUz8Lcf3jCFNWSCiQlL3dhwyq54F3SI2yuEVPsJXgaWdfQayNhTNEmvZbez
0qjwewD0XKMQrkpXFiAd4hMnz9o+3M746czr7fQszOWDw9sYqQjXrT5ktI+vJGcGnizUWGwykMlS
Ar7xP0LzKI1ivDF+FokHxIDTZQyhXL22XS0ia5P0w9a4ZT8rj+06E7+5BhLCDT+T91zhKtckZ8yD
n/aAjRPV2QvhpGyJO6visb/aCdPH79nShhaVHx3PkJNYVBjeGAFAdsOjT40vfb/wqa2+d1s7WWQZ
42xxk5xZCd9z+iNpXWOuQEOJH0GLcD2sfxnmNXbxHb0rhgECnhG5D12/mRtMpxDjT+pzwnDuwkAF
wBp9ReOiMxyYyExORowaqeX0P6P2LcWoftWJYS8Ry6FPu18/kyXk/wILsA6VoD1AX4pvEO/BseHY
baZFGE9IInNNQxkUnV8BHg6E2wAyi5vhQn0GC4Jr6BZdgYAYkx+mpfB4cR2RBlfrA7UGfTCzBxrM
AJYiTNgyPZXI7LAJokKnPCESQFAaTXu62FGKmUC1PEDvA++E3AZ14nNb6XbJCaSlUyroWcIU9mqT
a3Cg2R7pjGLaJlUasRfW+uwywTJfJKrL6mR+yfhM5tpoyOV1i7vd9646j0MLpr33w/KWDQ42hQl0
wgjetiTjW8R67PXsxZ/ZrJ6wxU6N9ODeo1KVKL47zSs51UxfWkEnvYhFQJ4o7d4Jmq+AP0Y4oX8P
8JCC0SPeS2D0DWBXDEFRDbSGKdNS1TSP9cmYyUjKsAgSCUpUjIEiD5NGSPpgLQ5DcOwmJ9aqR4oM
rqKLgZygXAai8q77PUgDKBj4zMn24j+95y+gppsDcWQsdi4crF3Xs2cy0zDsFS6OaBh5XLWg1YzR
xOBs4YBbo7l0sfXT7EFyEwEpiiVndr81yRGiieJudYcjIhgxbcT+ccdaOS9nP8RI6LAN7wNdEebc
VTa5MySw8gdMKYfF2sBhXrY72NPSluP+yjRZdJW38S8EH9JX39+qBVEP10HD/8aRoSP3oxYJvj27
ZAdj6yoGo2fusPYQK7FfETSJVABuYCNWTx4uRiDL8DP/EI8hyXgUmq7mRTAPvQxWnHIDi3J0fTWG
u7/C7vKuWC/cX84f/KVi8Vjs2W/Luxlh5EN3SBch/z7dNdoXuBHb4/4IKJcBKNLkakBifRxJzf1J
uT/YMfh+N8YQUvTu6dtE04GMvDSDABNDpBMYqTCjOfZYF8Knzjiu1NzGYL/XrM0zPT4mqCNR8uRH
YK0tIHDBRGk4WzYHpG5vh2ErJyTBYYWzrX6ipj6jLUYMgkOtrdoYgsjFg7C3k7tstZ3Oz9NFzQPm
0VxPNEQNJsBsp493PeQDbPqoLs33fYTw6Y8e4c00uvwweVSsjZbXwXYRxVVCrDsE+TluAjfFV3sw
jwa8pb2nkBbpeKlMxlH195iI278gm2dz1usMAP0rsOI7DVOIAaCK7SGjoDL5jey2sM3RdwKPpHAO
vYwebwQviP0Ja5hlzx+PJ1fm3Qrm7N/N+4zwK2V1Pu44fTHvprvrFsJzRNEzSpLpe7EbxChsg2yP
GmQN0jJsGLD/m0bAKUDJ9ZTjHjFzRAH3uFpdE8uz45rJJaiWBqB7EhFlJ/6c/ZN7qUiH8R9UBkhI
RX4KepOGnk5eBsucA4l6rIrb741zfAyhNqGKOvsXAqH6nIRWq2fdh14fSguS2mqJZKukyMuv8m3i
BL1qo3zDvhO3MxRxZ1/Huaq0O4yCDKDqouU11fLxZvJjdf74g7JZ61Vw7O3eldXtc2XQsu6/gweC
LPfrPzuUuC1s0HqAEe3psEdZTpDf5PvtmA8O4A5Eykd7dceC04gWrbaptyFu7Os6OWf+4I4vAupj
4M0c/QZ5kHs48mr6SZpVb5t18S4yHwaL8dVbRmwvuW5xkYYvaWzolzDqXhWMu+h5sUzIBi4SLrm/
dT0WBfAOY5pUER7fUxpj6TkPd4FPJbZBWDbJlhoJsxJHaLTR0A808ctk62MN3sxSAUHBKx4jUtgJ
s5cAp72Ttb/xF1o2E8v9YwuhkqFS+sZE0d33w87uL77DjFO0l/3+T5cLRn8LzNL+WO0LhDKoqzAG
mO3zsSFffmcSZTbmDtikyHifB4rfE/warMpezH4iiJ44SvJ2z497auKMMNrVr1hAyXV7tAIU2FK/
Ww4DPMb9gI8AtMXNM6wmergfv8Qk3GpV/okWvPH6ZAqV8e81u7aDPMOqzMiQO11iXHLyeqo9FrcF
N740oEGaHD0DsxkEpcZD+0m/KNw7xVnsIf9FH4ibnaSumU4+T06fiSDMRdpnU6+DEooavAf2c20G
5oiubAMLr3GnB+DLaRYzPUmYi7BlM/ti7nl1erRa8v1edT6uflkO3qvvjfnYKFMUM/CetKq973WM
IB45nw0iBu4DxKR/7BRL5fWwb68nT59hm9K4ZTf5wCAH2V5xmeKpidxCfyz0FsNhINPAsl6SCRvu
YA5F4PcP/PdlamkXbkTNSO2AULNWA46L40o/6q8dhuxAir22rVn7Id4uu6JMFG2pnp6Rk0BjE9U4
7cFczHOmi8aIj5Gv48wEPHkBUVz75hOV39FGpMSy7pkFo5KW5FrdEHFgsIPs4KOIFMJjR3oN7Ua3
nrkPFP/CdZeQxJPF+3TJaFM71rCH9+fkxTPX/sbdH+drfw3CHCsqJ3DbB+hCTIDGCCNgMgaNpmKh
Pw6MlYs57hZ4y8JXRp08xoS4EuHXAWD+jKX1DsCbVngrzdQ5gj9msEDKInB5Xs26lmRW6O4eL3N3
mLZcmskh54k/K28mA8dsmb99ct+Z2X7EiuMjy5mzsKaOrt+ivMntTtej4jnAE1Q17DTHqM3stbcN
9vnUmcL/hPyY4V2gZR1fwkw0bP+/HEvqPwCjASoeIhgdDE6a3O4hEirlCTLeV2GMtfUZMn4ybz0X
/Q/zfNjEDto3MBuDY+RJi0b1iGeCkcFUBKH3sD0kwEvWM/ghKlnkKiGE/AV4AJGRAOysM4U4HRGy
cl9hmGw/OOCslQvgU0CSPX7NMRUgnrhRTiChbo6/f4yvlnM0vXBhv4R35RjAn+foqSuXYWPuIEYm
TAUbcvZvDBhEU8jlrWN+GbDg92IMBTHGP0FpCoLIQKd0f20TcHU9uVG20lyBNSvINx2blyUzB2Z+
sL5gckBbOJT7y/7wkCdfZqMZ+CGDheQ4OUDqN8eck+v7y15rDNW/YD/Nd9q7dEVaJuhTc9nte8fz
boLuhrPhhREQ1lWoSt8369/cXi2mLIqjvnU6gy/0oVuD4cnT0L5TbmOr5l+lM3i7HVxkM1wyLOTq
HBba/i/oXOTiudSl0fMHpf87epG2afrE/D69lxZ0W37kHaeKlUMm+Y6gaac2xtScQ6j/SDaeQsSt
XbSolz0ebo4BZotBH/02swCex4dgARA4/6xHQWOfcTMTpA5c1ZD8fbJYBtwzCOcw1dBTRGB+0NPF
uuOPJ/2RF3fDOFggphwqXiWTHcfyb35Sbw/PtjXNzeQ3m+EmvJPFUa6e+paV0182xjh8WTmib7xv
GvEcbn4n93F1+i2nasLPz6vqUbc/Kqv4KzNtXeC7cO7FzFJO7anW8gvEWh/z2SbpyXodmSW+iHt9
sNnkhnhqiG/YW8rX/k3mPeyH1qwPTvbmliOmnf7w09FJIcOomnsOHJlJ7GzYBfa/uPpTRTdcrMLc
21AgB9Kj9OawnPzbktK0+YxbdxvuAtqAsu+wK0KHxNKaH4UBy1c5mLJiwEIUyHF3uotYsav8tgoY
wEdYYetsvIoHCJXQtBW5THEeEVgqqP4fceclMDzhkoPJ3yXQP6wzJRBSm57j4SP2PxXsO7K98x6J
7slUZE3YFyhkvqMJ+j3gZsyO+yRRRdVp1CitA0/W5e6CvcIWRXN9naXDWsUFeGz/axI8Hn6e816K
DvHdPiWftD1612MVYdodtYBofY8kBErBBBQfEd/J5jdzy0vBijgc+a6KgXRSXMQRi6s82c0Y3B4b
r8fHX2P7aWYMSqjRFIhMUeUeUV5RIsZGYcOCYjZ7CjX6rEE38WKqTA9OH5cdjAcOyZcaIPfh8P9c
kGyIDDf0ujaFKHs/u00H+xKnhuPKa1DuwdKkqUGbxx+G1M3Uw4NGLvPYEOc4hyiPp8FtiIyfMCza
YSptfAfe+O+VAUQWPI5VndjZPSoWGM2rU51CUOOrcpzmYYGvormxl3lXByMpS7vySfgonV745ERC
3Wrm5OvheDHRVUwS4UNpZsYD1YphczfZH8HHhldVF6ADPiJn2oPgqWcOGL5DyaEH0G+MXLQuoG8E
wnCdYNVmKzXk5bFaY2d+mhTsGjCCS7CyXqgj9rxtjJxhwBMRbdii225n6uNyxhV9Z7i6yn8PLyNh
xq/QBz7sfmxE5GmqN+bPjnsmTOFei2OuoJIXAHCfoa2b6vnLORI4JY9C0e6GmGITwdQ26UNqfKNJ
ojPv1lXZKOBlKlpQtRUygng/4pTIRzV2z6KB68eDv03hiY7X39zpqvO0TdykvcU5jGckWjck0orl
TxGIfmDR+dcEcIHgg4iHCmFo/qm6p1o6N6DyPh8zV3uaekqyr68uUMQo3AJcoDhavy6i1ZXPiz0o
PYBx9IvnNn9wmjd2NrlTMIOSk1J6SY79GNva2nyQcJljZoquyFj/JDUrDqGY6cA/jwk3N/XM6uje
V67Y9AM1ESxvbOBeuzNleBh+Npg80+AFtL8Zb0pAJNqbjXa1eo2NgOkmQjbVH/mgtKNRBwzJY+WR
jGEr0o1gN2VOhobJzgbe+0+luePRiaRB5TCUA/vapRx4wEZn/P0GQpPtQxj0lq85wj+HlkHBAj0E
BdHv5vSOcYb3CGd+gJSsPX2dFscGi1ZpMOzBMUpxclo8D5qlhwVpHq1u1IswHkboSkjwH+U9/2FM
IVfD5XF3ubhgFnjJ2WCvWzWUBnkr3A04fjLEw4J59upF+71iKvsTfulLNA745brJzG8PmOlPdfOQ
kI7Rv5qry2bFvGVcP4my+efy/wQQ5bviEegIyciFvqmx4dtli4BEG0Z9MEoOkHOoRdS4xIQdYUx7
ECnwSmKCP/gblOZK0DfAuaT058S6TYzvpBq4v4dcfEr73JWLgLweceNdDogrQgUL1H91e06yQN8h
qPJCMfbE9FdqY1yL6dYYpD/O/oKQe3QPsv7TwLaZniQosIJKZW46wa+MtS80XRmoH7FSLMhvOBzh
XLR+Sf9nrY4pH9f+gwLToU0rVYdDUA7KgeH3S0JmXC3Lw1fmHfMewHxCTm4uhgkfAF4mg4oBE9Uw
uB0WvLDhaVkM6JFxdaKwyay33W3c4tABF8RSgvlGZfadH0EHjOYfhw7GJqTA1oJBh3GbGxcszbe6
YhDiZ1dTdBTbvnU923g6NFsaq6PdfrKLfRFfzHgwak01DMp++32zu+PKXkiOdFWrdpYLfY2UjOZL
RAZlj1jcKYDDi7Xh++vO4gNWOP+Vdts5qYrPWvHU+IVVSrkq4iBoUzu8mLbwBjg0uBjIb3KIOPA8
hps2FiT0Mh3lV/KBb4LSLWIdW770p6O+CWyvEMB6hINybsoSCHwlFvqMZo4fHdLNrRaWrN0EwJAH
bhCetxjDxq11y3n780yCS5Rr/+JC7PzFUWfy/FOhEpaArDp/0ObqYuSWjh9C2BC8pzs9duFYfuGZ
GlGG/cdFzl23AnTm4QfiQh0aXcaGxyiCZusufSgpLNfGXlwxf5sEvpx2OBKIhpfViEKdV9mwdzaA
BvMVgwWWYnD1LOmXQP2ls7F4ENewfLiiw2T1g4DqT9+jo6lUQeHidViF7kFPd8jLx0d7V7l6NHX9
17gAlzzsOjErDVjm7oUAn9Kdf6M+8zmKWbMkxnXe5QZQh42mcAXQcItr9Nq8NiCTn8p+etDh0laQ
7/j/DXMhU7+a3H38WhlFiiBiOkbSIQ/jKnyEOL7okAvMxd9f9+r+tR3hbZFoxPFfxGZhgePDvA6+
PpuRBGi9zA7NCD/GkTm9uyZDbPA3oILu2LE20j10DLPaTpNwAxoW5cEH1bfpgM1OrA2d4uG9OPih
tCJWgxk/turE5M8tYSXJe4tvozN9YjkAdxbo3NKAwnyLiQuEtorUMF2q9wBIfKiiHk4GrN5CzMJL
GATNhGvfm1ihK+lJUTaZiQQuhOcAowHWxkx/ChmGwTUIrA3IC/ecy9pwOxCh+VO8EOWuA2h2kcnV
ZF9Bqdq5r46DOOvRpllQPThtfv7bYAslqMQidWCFXyDYN3w8hg0AQpCoYgg5nPhxRM29QFD84SW9
pCDThNJ9mMJwNbrYG/aw1XUgtKW8yUQNcE+hDClywatHLptqyE16cXpQpPrQ8GC6fAWc8D1ccDN+
ayLWJXzmehKSJCZIIGKf7EudDGzF+os9AP3A9sTp6tGLUH+biwHB1IKBF3vaObX8knb+xIqwjqmE
jfJL+onGZmlhP/MQPIkHF1oa3CyApEWAvpdNAfJsyrpsdpCcHAtuQj8dSf/pzVyX2d/DzBhAWe2E
qy5XRBNBMnkIueNW0sxO5z3QDw8KOSuVXZ6pkU9Sz8w1zPv2Cr0VXkDL9Rtz48/c34B7+gK1FfTW
5BNdLKj/hSuC0yKwPpZkFuEnJzmtF/B93mAnD4ddhDs0nNwEd3aWXCc4RdMnH0FlhCUdZ7CLm93b
XgxFyGKqhT+zWNSGQ6KU5BG+yPIGz9oAgyahB0Bq41ur6DvltZtEuhen70Fyt4YGcMXx6bx1xqNI
7+WoIgeLQS7j7r/lLYXiO6BZHZSK3d0n/CfhbgI2A/N2Rtfa/syO5ss5sNihwDGhIDK5KhR1B2RO
KFx2AIjL/+rwyxVCz7/eP2vRtlajSocrcpoh6O/Lw20G3d2iFcR8nCzL6yg6QaexOd5CrCBbaOmw
WgTf71OTp/rN2WDRAwAVP/sWKKzeco2D/pS38BxdOk77tzbgf5tApgqVu7V7gF/gwnXQvY+OJdbk
k+5r28fuTbHc2xY4mnEgQwo+IcP6Hsd0y8xXx93rHYNj9uvZ936oyvRBZ06p3zrPehCqWRwBgGrH
BvssW94ZF0iMyPGF8l9zqhByqMUMDA2AB2oO02PAO9nPkBe+c0Sz3pd5GlbEaaFgK7gEw/j8AiP1
ryjquDXHLXsoTKCbNNkRsvBfaHTdcwqHsW4tp/cH4alvThG1j7EnI3AQjtN3VmGPtfi4mPCmT3TD
3/MU24poGPQZxa8yVN8KbqExQjKcjyPO7B5BgBuGrBzDzc45s8VxzXV/0+MQE+4wTqTPLvSxLKzq
Q+u9hGZ1ZDZjwz4+48QJzIFpSgXDBKe0PpmFcOEZp7JXX6Mwm1hsLmePk/JqlvihhB1kLJuFwcCn
psLldG1CA5HAm9JqkZdqUQM+HQGIdVNQyMKeK6BlTDr4sl3Wr+e8wZwcr5bVpbuqHqu85AbzZHw2
lH+I19FEAhc7UG7b6PAJTKxa4VBjnoyl9aSpvNdGc2q+PjZFbew+ZRN0hm7WZekOjjxe/9F0Xs2q
Yusa/kVWScZbycGcvaGmTifJgIIC/vr9jNW1q89Zu3slFWGMb7yRpI27PS2x7j4xlQJQm2R1rKE9
pCbmjTMzZ54G+7ZOUGw8BGH/6AlmGh+M0tf3MGeQ+voSlkvQ3ctR+GCpyjnNB40RaQ8MkXDxVBkG
j9icgXE9mbHGlhAG8yUOXShQpru03w3NE+OFTN0P4OiXcPvTXZq872Q5e9N6DrXFFeic/k1819oc
kXAylrOfO0y+8oAalnUrn/fwT+LOfh7C+3SgjZGhKI8LlHuin6/GXt8XV/9FxCHFYnzugR5NDU5C
gqgmdlKJeWel+pecux+mKf6tUg4ZYgYGWIh7jSZx/sNEvfv8HVXkxthvFZrp6jfVvObf7sk0JoTI
mf4wWYHUvFAxwFYrNGLS+0OzzANquBIpiRI2QYu3QqJTE/M5iMRid3HauNJZU73rDxOIGDRNhfMj
0yljPVQwwSVoQ6u7h7ZB4TCBKqC8WUW6R7M45G/t3XgHn0UdJbM9ECJeYU9paSV6yuOkdlICI4lO
5mTFC15XcZov4wMMXfKiYa24O29wdkWP5N7tCfYTIUi1w7wzdIe87ReSATpU/9BgWNdhwNfDRlp8
Le+luapiGR63JE8CsgHyVmuf9WtQY03gd5XJ7GVwGlL6cXIeLEikY7mJjXI3SCfVNhaySERU2fSN
yD9fYgRjxHJw/KL+MezGkfTolnq71tZH4ytRrwEfz+G7+5L9yG8av3mnV/fTLPnz2XTXcSFuyUxj
fONY+KCOqcZXf36V/geBnY3uWClIVSYQInghbn7hFaEAJZkQQDzcw//we2JAnTU6kgfE6MuXWpuH
PCeBlg/Hv7XJZFjvczMo5AXdKioxgM/yeNUjcLXGAc9+e3d4OfF1EWo7z8jV1NhwEYbF1L/xhNPp
0HGAUkQxL+cdjr0GJSTrFOwecwxkzGhyALzX6fSIiEAue7d988fj+z2qOSy/UVQ7qbYcUGoxY3Pm
fZveC91Ami0P/BEicilQJv9RllnQtEWaOc/eJYbwWcQc0nrYL65Iz+0AQFvEcsOGXe44r/JZ5Xrf
0kNMThrgxPLOZNZT9U3uzm5Ux4KDg1cb4eLZSrye0h27e1SkPHAMeAWltenP7vPHYAKMTuUmC0s6
aYjys7svVWgxExRUTC2jA41eCIIRNtCv1TaT8xOsE8ji78F9qO9RVbqr1QgJw8NXVryxVHO0pbA2
WQ1kebEy5NnwV6GwQy3d7uaVNFKMQvTfhrp/1yFUN25EqEZyd+vw25IHb2cE+PREzO8UD8auPTck
5NCx9nJHvQ86OexACNFd8AA7Izz4xHqqLnlK/Awn1J4YgY94r2CgA/Jykem+iNeyMCFiZXxLcZ/a
DDZ16T7OxNuyswyuHj+RFX4/uynLWp5+5WDYerpiI3RrDzn+sNb6Yp/he/LlOyZZqnIsGvfIxFLz
qG1s6DE4DpwMX7IygcLgagov+SwgsCVY40Yowq8nONJH5zFC6oNgRKj/nCwtPIL/Mh0bP9Hgx5TM
ZT5NLymeg88S9w0Zb7NikdI7lFgpuVq5W/JYByzK1E90XqeMFUq2D8Y6d99RMXm1loK5Zvw9pLve
k+b6dLjMqmPLssccy/6eRH1iXSc9ijeOQ6sK7IzHZ/9ZKpeOeWaJKDvnL8yFlJgMGuPSHJuJiQtx
ZGeTIdssccQHYw7YMCnHxkxbm5ua8jltle963TZiBG/piaZ5DgocRIYYCh3d5cA1jjf9+E+zFykj
F3CyfYuePsEN9mKVigOp6ALdz3LHcO8unCXZO8kvwOMQ0ei28NJTeUKxoq0bPmm74Bnggw5o66Ku
fnjsiTbmDDvE3igfh8uX3ZwhZd13SEBNVAzA19yOqtbV97dfIoFeK79V4bSLzyGLjTXRDTTxOYNf
s0MNXKLDPDUPZja+a6s5vK6WgfLbbf/IgjdAnYbz9q8hB8QIsnW5VSdKUIPCyZn7QFSP01vx89lr
ElUXxHoNFZSbxzyfv0FLFA9qfLh/rt9ILDnKqvWcAR1Z8gMpKAoe1e1EAq+rMm2EhNoQBjH8e25J
sKV2Y0XOn5/+vcNRzoXTKWxAhw2B0xwGQYt9eNVHhXeLDCHHkdwu5shslV+vBalF7EXUIojEV3j5
3h54eZRGj2kNKT8l8X/yJZYxJ4kB5YSIr+C+GuGlJXoQpJsI3LlBvqPEABuxqxgD8pZ42589+Qso
y16Y1vrvmLhogMLkt1CCFyjvaJpjaD9kszVgfOu+iQXOTSB843xnFPxF/EvlEnN4LVkvxmNzzN+M
GG2X2gvpcKNYzkumxNMcAb3aX+qS9Rol0CYPPKivbIe9pPcK6lOWt3wK/aDgrxKZeTD/xJ45vBJ2
Guitu1sOxibHmb/vtvC/k+uxzA/FsRKzarHQT5ymw5KY/DGJlxlBXOM+HmkMNtqid1lkCH6XC44c
1LNhhEC3Qux+staoya4LDE3YppAcZdN0Tmjd0uBLk9lv0SuyHV6n2ZQDqz4zJmYey6t+xiIDZw0j
XpEC6ZuE4XG97gPrOSF5fScJJcWSAqDtYJ+E8Nwsu4u3SDLj0WwXVeXIv8OZLuIzIyX8YqNkYBPS
IeYI7D3ifHjfNuxeACWiJzXnQC5sXUR9IiQl/ByIDLGpQV64umrIBR5/F/Ue5I2KCX/EMQY2d8fR
GX6CzZkYZGxzqbM0sAA+L/QJ2PnEWGpTxg2OPYAB/UFfq5SZ4ftZU3Q2ebvsfxx+qEJ/21N0OcIs
zuKhun2sbL/oMjvMuvzUeIkECD+MGb7mEmImUhXGjyVBUDZ3ykVlAC+mQIToM/kHyhYMMnO9C4OU
czZhCuS5qIbH4RQLqgavCu9dt8lrC8oNHaVRx89CZEeqfduzr+zZYziZj5y8cNK4dtGFOQ2tI+vr
Tue8ifPCJkjT7c8cbXyuCtCk+pt60o1ZSIR1qb9mjDFrPDua3rEeB3MiEpWwDHZnXn5D1+rnlLCq
RjrrOroNwiTWkJhrpGcqtRhwFF/foJ25scqFwNrzyX1ngFcypsTqmrhs1Bvq6k7q1ovuPGEVnCe+
4VDBQNIADW5Eb8KWleQZ5AQ2oJ2oaIlGF1hSTkJ8IbxxhauIZ3VHW1D4JHSiHhMDPVrtGUaF5Y/A
C1ZUEdbxOT0mwm4kKqJTJ7EHU0GI8ddED6io94a/xBdJXQIQSnyCEui6wFTKb+D85S3Py+WsdwJc
psR8Sb70j2oSnBHLnnU6dWvDRRrEIiASBURC137o7Tt3K1KT4IxSCGPibaxm9j4+F9ke3B29aUx/
qvVdS3GzJv4GNH8Nj3X8Uq/d2V/3mBHyBEkCixUldnpR50RBnMRtWJNt5TWRySUi8IX03SEqR18V
iZIEE358jeXJx+CLuXmA5ZEnGDehjT8dYxT0BpXbFtWuXNyJECjwu0k5oN9UvHUyJRzYIovGRsgS
3gr3PiMMSQiD6XWG8w7aTdiMP+7RRbKm2F9bDlth2YV1gcwnDdTNqRPEHIomQSO2okDNBnPsp1zR
8tKduFx4TzGMMsOPT3dKQMR/CmKQ8IZiRmDGBNyJhJMrX60oPURrRnE7NxPe5JrSB14JI6TQk+D9
RUfhBe5xz6124qM5ZFaqlivcv+DvkGccmrFkwedV+AcboicgpZzl5XTCOeYRBgK/Q4wM9xcRauT5
uImXzRHCWOJyPUOJT/7eEMZIeghPqLA5CyeyaECWcJUZLjbY+E5L6tsR1dJ88xbKgw8b+ZEPRE1c
wI04C+atewaJtEDEqXlSL/2G+lXRNXGfG2wjxni76IFxSBYcdxj7da7vFnDYGM/0beofaTi0n0uC
TMZ73UEbwQWgT2c5GmdzFSknK3Pp9D9STNQm6V+M7rbMTy+5CcYX4ZAElGOOcJnCMBKJ3/Bf+zWv
LKNh/tuAdyDHtW9CLpEFVK/zPlAC/yvE5KllhRGrFBzy/CKq2yE9QZ5AIdBBcGX5nM7NObGdQr0O
+Bjc2DYfu+Yf4iFCRLVjgzuOgWYl7fCSiAeWKB8ifQyXA9Bq4LxOn/E81kJOUlDSPGO8qLNBzCqW
rg1UtmKTUxNSX0UIyvqJlVmIrkm8TtylYA8Bj1k5KapjtN5A3OJuFvc5t+6Mu/i/y2DycOC13Ovj
c8evEdvCGOBQvO2BihLuRKEUqzm136TaiUde3INEH9L0rOJJJjvV+/CXhrDwzp3bT3NJ6MelLHzK
LHkK1/QknhPxZH39N9eFoz6gKyUjDjHo0vKC1BXplLrC72iphNZJLgyjWMJRDDAE0pXhvOxhOOE+
F/kHgTHdSaF33b12CCUU9tvzUuiSCf0HTUL6wau5Fz2gtXf53rP5obBY16ikIcgJ0VMhaiuPoXxI
Wtfnt2J0rlH/C6tx9dmqB0xYLVPKDQ5rN/z40MP5pKkjPI8oQ2CeVf6Y5g35+Zc6YxvEQebp9KVf
rewGsdAtzxnqihaETQh708HxhmdbiqtvgC6QdhxOIUhUE2M2NH5exqohlZgr0hHpMB/95FhEawid
XWVaO840zq4CsC0EVFxqYjOOi4TVDW3f2BPBIcAo3iqlgo5S0PEDXkqajGDDSL14umSx7vyH6RYX
8PTVt7PeqDaOGckhqGxSZNR/C/0BkF9NAPcHa/QYeQTK/Gk93DVniOV4FOsj+xfgnfTvRbH5guE5
Ci95yNAkgH76g5jUi+UV2iSfrYrw5qp+qZ/QbqugD/TiTkcIXxF6s3MMZ4Bon5tzix+j8Zxk4owU
Y6vKZubvpab1mMrsHWqKdLFkzIBwz5m4x8waxdk12K5aj7RmwpVEzBNiC+6NTTD7zDHH8VCmiDls
ftGle7VkgWO1Kccz82eCv5a8Nu6jjMdeVKNT/TOd0ZgFkMvW/Vy80eHd/CNVUUiU6uOJK8ASgad6
CMAxIeUJ+T6HiILbN0Ort4ACfLXj6iwvWilEREsrOYcTR5OhsjmaqCgy2Lg6m/QUwGf39294WrXN
v6EyZXUERX7xkKK3PYzmiFhq6w/l0/ZtTajsyljRNaQHHTC0+AAn+kKFwAkxA5J/Ah3IIUe1LgKo
jox7foO78cOSPmrdFJQ0qA6z53EtVglMkIMpKxPxQgnJXzDfiY26BglWvqBW1ntfkJrcjrPPSgx0
byw4FqJQ97QWNnJoffYk87AkhaIZu+/FyJVFWDGawMi8EGRFrIdJkSY7TJqFIiqIlYfljN1Y8Os5
zZ3UOrNjPkRkan7hkWHhQVaPyXgEpt5YqpC1Ee/Nms79EgqxS72pRP44OmyOIohi2C7tElyNGaNv
0UHQGM5G7Z74t29IdJmIlhIhSesr/DQaHb5FLKUnspaYa6RxS9g93zlf9ke2FffGloi2skOf9qzY
i0T0Q/ObhCNOU8JX8XEhYxO0bulPleMEqB3MpfHzh8wRL43QuuBuvryPo6iZV79pZGROW9KMKHYT
tprGf4mb8Auy2ttXxSFiQRmLhBK34Z68E1qdux2GFEsIjMJsxaUpCYFxvzuJIC3ivd7HlBaC0jq1
pV1v/k0oxEt5OB5Rdr8iVCJLLnDhkrG1Y74nAIXpP+MZ6HxoLYIecv5QMpei080Bgw9lFjw+PV8C
6u7Xl8AE/CJuNe9WtcUuz7MzADcndUy8FGS5IMa+PjpyHIxvhkjS7WbIiUivIBQCu2OB7ZEhYkbz
spAS3bk9jWbMjFJlZDA4YkrYiCwvvaczmF0CDQz5XUxUfBFLc0sIPo/PorCTw5NffjLwGUMxdXlX
BLki8dl7TnLR/aGcUPHv8J4XM7K7odPRJlFNfKEN8YzM9Jz4rB5xDmFXxICm1Re1CGjYRVfPgHnm
DM0CtYYYsYkKaIhi2CazbNna96msOWkfde/lG6OUvtQ5gMEPwGiTWhtm8uIAlzi6rj4yek4SDigN
2gDtq7RkqkCaB/WMSOEJmoe8+xuYFbkIBFZq5wFAGjFBpkUj3TAYnoHkKnDK3gWxdGBvK83tGADh
4OlEvkfgiN9w+PLNgduLQ2SDmEv+e6rnplxV0rpD5Vjdf7PR7vPeGLTRrQevZUlj2s38uRc+SFY/
WHxp+gJjHilePQjUZvLitEor+2OjDqkV00a0Sr8+7PsDL/8sElLYNorBJrkzlnRUaOgIPwEqdIPf
Yrz/3h+nLeigts05e0piIUyQ9BDO4BMNBxd1QEXFWMPehBp7+Tkx8vP/CJOogOy4K2+XZ8YMi6yO
NZklBz8scXNuQYZe8+KLvrot9w1BfWJaZN1Y9HSJHZuBReI5TzZi1/cVpayV91az6n5ZeB2oeplh
FrCDLiR5ewXitDp3f2/Cxr6+rX3BrMh0/LGREnsfPOEKC8p9sr6xRtRCMF5e5EMtRU8EXaSSiPBz
iiDEKfaRe8gYdwQ/pGtMeHtYhPQXP1mOiOixxtZnJrAw1zLo/sC0Ob48LpgRap4fjuwIbHsY/35v
9FZZxJ93ZZPORQHLOH24Daj+4WKQGWHpuHnwcjLoZLiuXFogcqIuLbTsnFkZ7ezly0dcwvMllDXj
wQLecxNWpBhsfjGZSY94gW00/MGBv0zfGBXrWvQed1b2A7hJ89yuc8xxsj8giUE05RWm4KMIhf8j
GOav6jF0ucPUYZT0HvEux9IAQB+Tv6OPH/GLPG22Kfth8p94ekANZwRs5M9FIy1qG9kSFiAzvp4u
+YYy5s+JccwcLwl6G593YNOwNTCCMIfjAt/wREcJ/ByvhtFqY0bhtI8PwA3gxVJv1TZ6prkejyx5
4L1ohffAkwGvVlB8N/8hodLZMiiFjeMBIiObKYFNHGn6JDNkV/3tHLLtb5kjys7HAqCQUBa11Xgu
9Uj4heNH8joQDD6aRsuL9aM4uPGtggXkuqC6iCIC/j5XZRIgDmfc0/WQeYWfMY6p64pMeGAyQ6ak
0hkw/EzVnPZi8ATemw05+ig3Ob8V5XayvyVUvy7vCMLGuum3ceckxUan6k4luBFz2RrrJyF3/IAF
aF/KtrqXufTq9q4Bgn+FJA5ComIgeaMsU/l1wEGqVOyKX8ApwbcoA+7FI+7DAxC/+VpUQ1+G9qIZ
NyN7TrBZGE5ze9Bwv1FVueCOrH700QYVWCFNbmvWNnq4oGk/Gt1XFdoFXcHkC7iTzFrWAQXr7Zji
AsUrfuT9PZt0g7n0h3PWEvKpxns/nXNCoQZmKlBlI+WPZbJHAA55/FPNsGGb8MpUPBc320NPc3eg
iXsIFKgZ3ry2gaPHchAPJh2AD98QXjNfO9YvOzz8ZFzdItbk0Kz35uz6g9/UU13CY6LEeSjBF7eT
wgnoSTbwonnMU6GBkV4uvA6UUTpPoUmtGM5G+TLaC2rrOnCge8zUgTm51c7rjz/CPTDqLSg12DKk
hw9I7LHoBFH36UGNvxOUkQ4D96D3DZJpscTL8L4EwRgkNJCYt4XFMUQ++oP+wNtzckU2/HI/fxL5
GPBeKD8JIrW+WnTfvhwUbObTllGIGV6uOsPGewlnUvg2PfUZKNAQra31ULObMr7+kVX5rNZ4nYof
vHIy9rNL6xOx9yMvJMU2Jw02pv3j7mUfJNz4EPLgixOEowwzCYeUYSQv1aXpqFNQfR63FysEj24e
KEfG5w47HcsoT27rFtNyXfh48Ihgx+BgkEpDNxbxCnfkteR2Bj28LqCGre8OxPxqDoQYxQ3kA2gb
xYO84a56axlil+K2wjuBZdiYSEeoRfRV1IjBikTq/vCj0q6SXmcyMuDbrETiZ9qfY3uieE4G+mcw
VgJOIQ69DfezCVYyqWkusLsYOLng+HeFmwCPRbu8ga66jVP0bKOJxvpceuxAb8HIyfuhe0BK/kmt
B0IXLQSrXJixOHcFr1tAG2r9wABh3RbABF+yt1Qr75ynbt/NMNu3Hgzc+qMhhvAGqZdhj9UJ/MYl
P2HZ3rc0dwV6CBJe/9HhfTbOmuhDTzxxbFZQhtK3C4v3JvCdqmCBtQstdekwoTKI6pb8oNU76FYK
U6t8US+Gy7zOsf2SUojC+fKGiAkpa1g5pKEsPpLH/codmt0htf451AhEYmsbP87AiGykSlQq0fPC
0kixb2U3J8ad0wvtUht+hmE/GxLtBpOLylU4mNjavgRaWvXh6+FEWrUv/665oXql5Mn5DCf9OQ+6
kMIpzlm8NPLOWBQSek6KpmqKRrah/w4XHcvIneUK1cPzCQm1hAS90vMSsH5D0EEwEzAcN+D0JH7Q
sNN4HZR/jdmmVy63bFkzywCTlKvBkeX+CYkKh85iWDvSgg+LDW00gaQ8dKCZzB7ZjjLt7xwA429I
N7kUmisQVRdO0co3+SB4nGH1ii3GWF7+abdz2LsxfWo5XLbbsyrXY0Rx4BOz2gX1EEgFMAqEYeK3
c2LlJ+wMwLMEEJMwTBkcDjRDROUHNwdsXl4bS049gKraND3WmIvJ9ikw5AixNiYLOihekfw+qAnW
Qqs5gQCzYQ2BfWb4Kiy2PV+dk1833r1uDovEt2dp5mEmu05COYZMq3P0c4WtFB73ICGevXP47u42
GhXA7Tagw29nkG5IGjFpEhzTbdXnvN5TIDp5zJS3fZtlYboqLoJ23ZhL9DKT5y6bcGgUYj4i1aPX
sg1KEl/IR5h2PyO+RNQzADG/1fQ+1QlfgMXn/ySGX1guTpEE5XJg5uD4w6fgy0F5+iP98T8aqp6O
hof1bT20TRZSlE4FbqYtWBBw5ROo5j0Oyz1pHFBI2lio+A1kYoSp8WRyxEzCO4WRTdCBqIHD3cN6
3k3py7aaTUUuCNH18VafGra2VtbDY34qaBS9XuqT6VBhZoGrJ+u+salkv1t8vt/vtJ+lHn4csWUM
Z2fRk8ttKYXZNF+PPH0vM3GxKiH5nUlUYwv5hEshXiTCizrOOGG1obKUF8FdT0RHSWrd6rUpXTAH
3AikJglF532TwYHwH4VDjbX7mJOCQQaa6vsgiSKh/zW50eBOXsBiFBA23kbEkdw3xdGkJGKBSmx0
gK+rd+YShstE97QbngyKcFB0SBZZA6g9JItG05wJPTXOny3KljjHFVUEijdatOzrwEsM98X6xffC
HfSG2rJH+vnG8tDZOCLOHZgsTykVfxOAj2xGQyVX7BHLZMGTXcFduSv/qfCXuVMT6vuw0sUnuq/A
UKasc5yEbwuFiRxCJsjIe+x8kgU5jEXVimYH7nYiXe/2EyLhFQE2kVwtPCPfE7gyzo0nJhag8JSc
38ek2aWLbPZB8d8e7j4dc6gs0ft5uyHhSiKJuxEWCDgHot58g8mWkz3VmflSD6v4iU//bxiirzz3
YLNcr1DcVw+Tw/I9fjo0lwpEmEWZab8lqJtn1NiQsT+jaAd+DRtAnDI8M6Xnaw5OyUo+CxXVLRCj
eDohjdczz+o5mX0dxQKM8UY24sWhy0nO+zrP3/zwwoDXWD91YKI+0McxOSgOJTjddBBcvcUvbKb1
g8AaZeNzBiXgoRa+0jErmhRQM5a/PxSBeFV43yIJu3vaJaWB62aXpp+mEdU55box9o3Dmsid+iaZ
2gyeZFn+GB7/LZ87wy4DVnvUL7rhS1+//k67P6zxFIGfu5c7WphtRIit8xzNkmegf1YYr5rHFpuw
IjIGkGtQqJEt9dKlmrBU52QxIrXHbpKjxBhaIxIp8eRgwXwjUdXG3wlbvQZezhYBoZpHcjmRAgTU
335KcoFbPCcyTzWmCHH7EV3wRL1wRP/T6KcW33m4Nxej2ejc2QZwnsLsYWvPCS2sV1QzdtRuo9F5
q32nOZl//PEhAN7YkFNSC2zCB+lRUxKuAgPWTNbZ6Kx6mYTJX/8jqMr7QXW61R0/CZCAWJxBkXFF
PSfZmfYBu3afi5yGAmJ8XdCadb2lqGF6XRdzPOSK26xo0AjTaRYwmSh71tzV46IIWOK2yEPlRBca
ll6gCy6QRQFXoIbvrfnXOronCk8omP757kk5h5L8gUsBN9nlEGEANsGTo8CM/jIMs0G5TaeDWTbv
SZkdOq8A8+IjVPwRs0xB6K9nHnPTEhduxihFLIfg3q9zLhbrIU/z9snsvlRET+1tSvEueiB7SBXM
20mn9V8VVxnIdUJObd07j37MIZbpKAvIuydCi1efcqQ14S0gd1ic+BTfmexVZIJgGF6yxOQuK87o
YPLOShQBnNym+VLSHIkpdvshNdq00qlMAyHndi+dCunQVAQEvMH7Gx9RCrfiPofmRLlj3wGt2g30
JWEmrGfOIxrFHbzQwyuPYFLkhkT5UYpui7sLoHdsfD0wf5NYj9//rIqEZAZmjGaaLRfF6opdmNM4
G85IiIEybt0tHum/1KRiyuHQpqIlT22cI8hv2FLhbikvpZJkQvSVxtEUlAxAYq1gQ2Z3niS/Jrnk
AFujCIGCo+zgg8eSrbny9kZn1z91QphTLyMcUqxpZBZAO4HOMdmKd8ZW/zqZdJflC1xu34jjt04A
GnwG/mPavCAt4NqoT1lq+B9RFTXOzy6xzzw5szymWwkPhkEw+EWatgcesaf7tIe/FI4ye84H/xhv
M+7EIDpaomH4siifeIHBNO9EgSJw5mf2HcZvD3QZwo9GNjIS0fyQC/ykq5n76hUYx4IYl7fPk/4Y
uAaWDDXQlipyn9QxAwo5gfghHBZ09KEGMpp5/lkTaQ7nIGfnZC2/g/tOBF+gqEJcjkvOG9Ake/c/
FO2RHcbXFDRUcxoOgVinlz+oaCh0vgLwYUQSVw5733WXCV8Oz7BQpu5NO98AArIvZ4pff4QNLglw
x8Mce/r6OSBCwCMyGuMcGa50XwIf3SZU75yokmwhhB6A+KDaDlUPwNA1L3yQbpZSU4MUthwXUa71
ET++UVhuO/sTtOB+z82/ckQIpsEl6dz7N+gTsuu6EFzsO3Ra0GBYA+P4SRwgG05tjF95ttyNEJio
4wIphuCfWAFTzDspkrh+jhKtu893BExg2cG+05576ZK+mLasgkiqlbyHcYu6E7fNB20EPz6oI+GW
INcXmr5wuHr3k0nCt41TV0ahjyhthcunp/+N1a+fFyc1UH9ZjclmJfMT32dpXbeaV2OZqEgB/vgk
wIRg5/g7v7DCA2cwpXfCpfiK70Mnj1c95JsmGjnA1+Rxihx51vPpbYLoYyPsnKChbKeSP+Oh4qlc
Qq4BJgEocUoG2CPhQPKeyB8ywFU4NycJRgCZPyToAY9jW5wI6lu1WR4WaQDUg0R3sOgctDtUv8tx
HzTUqPHjlFDNZYIQI6U6c/piI0Vwb+6ZX1VXQ7uq/Cl/xNbuyY0M+vjJaZqEFXAd8RcyiiFX5RS6
QPgM2FVaiftd7N42wxrNxxyvORaYK3n23mMeUxbagm8QrTRHo0m27c8gl3YemCuWhjLmzMKhYCst
8mBwn6KdFlhRti1YwM5YtFhZbqTCrlQOQrr93D+h0r3HnqZRIBIvDaCScFsTd/oRYReCV6t663nm
kEXHI7KWwTblnEADmrw2Y77DBpz/H4t2VyfXE5Ibed74IywjqZf8khCB3M4MODEQ/s1pICo9mNGW
YgEPTcQJ5B4QW0Hgbt8JTpFg3gU5A3mxeIYArx/cn9Deze/rV3Ob9ZDfocRU1fbTPDL8O4xutXp2
RD0zvtGzctt0p9uGgy2njh3GVhQA6Ij4ClERWoj/Gggx3oCHFAWmkrv+xbeEWgcf5Ik7jS7CQrKa
95y1DmwRHFfgtjuqbcXkN/BJoQfxLVH187MYk8XZR3ZqlB4MmElA82yLsK0WZx09i7g+n9XgBzGF
ZkN/khFSjNxkMGYKJfehsKqcICpkKrww2o9G4CLqjcdjB75NtNCjDkEfmX3AyhC4mooFbJlINg8u
LrpMx+zKEqNpzPLvm6WeR5MBoS6WLP192dELvnm20hFeMbC9qTSk7cTm7CswcgTq8O+gmzm7ytBu
RtQQVmIhH2yVBa+D8hbMS5pCE5RPTMzoI2Haa2dA2nFn7aSPnQHdMgXvsNhSxUBzTVS1LoENl0wa
i0xvasrIuLhDgBHojW6SCM7c7T9O8ksYCeg3LmgYL/LCkZ48px1hsptyUVIAOtVEi5fdDNHlU9MQ
S9cF7m+ivQm/g0ZbxOZeXyG62tMu7eRpcG2su4zLbWDd0EmKS8hYJOHtUVEnW4SEJMNoiHcCX6Tz
nSInJrcIxyFKeMLfCYPfKTgROTLlkfp2nihhBBw6QDHaMh/exKI02HZcYh4Cxjc4sfVjjQ+CFUG3
CdD4WjBvfnW8Tm62Nd1dIwFCD+0PzD4hPThgKaqjCkzEQfOJ7IOQHEB4OyIH/D0gD2oEdqdwTvd1
4iCrbfpcAw6+iiCpJun9ALmBDhkPxOiItxclbTfamczWo2aDT2lguOkGqrzscMtOl9RQQ+JK7Esu
fbvmFuhFB7ARPzlA10U4HSgS+yv9CJicHw4hT8IjK6YJwA3C5G82UujRRKDDJFZpDoHRdrL6NLGR
7NJ5BzDPYZdP7Ogrg2bnBQdAwGcEvdwVWE4HPxVI6N99Gxfcsz8dqBpvVZrU1bgN1NvNauPvtvx4
2AFUdSsNnHfMZ205otwIHPe08PX4ew7n+pmmSoTtHwYw8uaYuZQtYnyVKCnNfaFtw/s07racGvSm
HSOqxy8hd6sRkcccKu549kGxmes5qDch6nUeHZFa9cFlgcg5gI6Sab44OHei+mzzXOjgo3i40PKZ
33l2DTEtVLVblX6eL1V5C+wPBi2fP0QGfQPAfh4ydIbfADfKk8hIjLxn1PtN7/A7TEh9IV/ngnJR
VDkmDAu9/HB/i19/fYooGtozxB/zgDLBNrXIvvh1DS9bGiS8T3sFjBgHBogDS+Ffkaz4w/nI48c3
14R30DvdH38noI+cLYf9lJXihvyQmDQssfX4KgW3NewFJQGcl3uUrOtCGEv5kNy+WBLwIgiag5C9
Jc85KG8yK9ev7fWHRjDrfXUh6DgTylR9CGdBLxhAglt523n8hCkkglK1GQMavoKKfzi/kcZdTNmc
kEFyoY/sBzyneJhnWAo1EOJweGLivh6v1iNq8QF7ykyCleKuyWyZs5I2rvuxfuQ4ghiga+ljezja
iiPvPc5ezIvgr665aMN+oU76hbkhmiBCOHy/W5+DROpn+ELK6n3ladZaV2AQrHeNyBlWUp9WuhRS
yVxQKVySW4ZFubILGPZNubkxHONBM+JsVcvRl0eH2i82AkbBYeI/Rhdwh1ZwJzlZxQfwMjkYbUQd
gFgQqt5PAyVEZo3pAtnQ7nw5n0EI327JxkY43MPRMSp4X6/r2dTl8/VrFVNzBtZVbL9wQvgn04ki
mGLoNRRzYXl8LF6rB1fuTyZIbi9XAM7uwB/5fFYhi5P8DvoQUow8lVsXglmyNOHEfAxY3A01YhNn
s2D34FHuiZD1CVH9P5ZIgJY+ayXyHz2wdqwVzP8Vvhv79QekOjF1RO5Cx/8R+43MlJ06o+OLNUqP
JYAQNJus1w+hdDgzm3Gabpw7E1orQFFxawTf3sJJgJ9BwPScfVCxoIcWb4BCM1yWHkzFKARzBWXE
5ECai+G3e33GXZ7R8XKHVh0TQpYA1MPEZPgTyDlz8XeSE5S5HB8UbN18epANMuUJEX87VaQiTWXu
V47JY6KhNBZP3H+PO6+vqS6R7dcvUURhxWbJM/2HZEju3C96TDykLxSEVj4ResGnt24i5hRy16OG
BqZK6KZY2UeeUNfWZwwY2sP5opP3BayuLRHUIIbKLBkhGjoSISEsPfY1Y8l75Fgkiy+JBAvRJ8F7
It1wPBd6PKhVuN5ihjTAv23MwRgymMc6YvppeUEEpowru2vuMg4wc3Ie7G2NnKjBstql7CdOxvxC
2J+vjnfE4oYDMhuEWxjVmhCsIn4sPWHQ59a9Ru0BQiVgqhjODSYxaZnzWPyrY3g5eJWxigA3VX5K
0azF94iSangGaTY8hgxgzid1hUtWDtw3rAH4h24cxpWKQ/tWluJMprOY9kMtIgogZq5AdrM2OViz
tryc7A/1MzGpPvalSADMsEHqTFrwTNx3DAflJSFfPEKB635CyPs9fgwky8Lg2SF14nQ5PNBwTHnr
9MNAX1Dfw2RVme5r1+k406L6gtahAPgieDGxH3SKD2HCNXbY4+OofmYMIe+SezwEoEAnIkrKoy+l
DGTnaSKDEqnL8kG/L+kPC+IPBcv9cPNuzZmO0nQ0SZ54d8xx/6PpvJYU15Yg+kVE4M2rvEFCQth+
IaAZIby3X39W0vceouf0MN1CZu8yWVlZRGqkcJ1+m7oP+cUJfaqKUX+EbJbk8UbG9b4zn1RzJtVf
Kmo3m7wd1B5JywHcCOXeCckq0/kqYYN2YZh6e3i0hKFMswq30TpaueVemUZeIOXJNrl2IUpQpwT1
gmNV6yIF+3j0S8GtP0Oz5WAVqx5QdXCjmkKrwu6n6J9GlHRpQaxhWC6/FBy29OYEN3b/CkWlfn01
Lz2Gm623Al+zcFw1Fw/PiVPvI6V4fbwGFQoeTJU+zmuLWaUUNMsdxFQpijLBGtIHMNzaZxAavVG7
UZ12KqoXrbTTCGvuI9iF8LwvJCV34gej9fP8xcKtBwiFgDISTtQCusKulPXZ0K2o+lvEOCIkk9/W
Jsan8cO4TXoQH3l90giOg0aO8yF4oJLL0itQNQHkKTmHTryrDugNo+eZTrCSAxmEuJOs7jFsbQEz
Oz/EuZz35bogbkZ1kFrtlRMmGHsT2g0xDtXK6NMZAw+8mx4ynqdX78Kc6XGtjxVuJwUTGZ//mE7D
dDhn3YCO9WzbJaiWLi7BqPz7ECmGr38PlyGgAT63/ksP4iffzVGr+HhVqMVITTF2g6oNt7F0Qa7F
q/7iuSGzMKB8feyxiXiyBOuX0dGntkY/E0BC8qzTb+LW8jqEuAm3n2bESv6ir9U4xJ/Riyp827u5
x97j3wsOUbb9ZYHYLdpO8e5ravhJgagm9Gi7VXG3V2ubzJA08+k9RYGd7uddTFwwm9ykfrKLVzOj
xTmAmTG7d00TFszGQbtX2XpUAagk/SLp0Cq7T+idpXT1oQJa+/SORKTdgjIHVryKGKT3KCU1EOvS
eBNjLCgfwHqpDJ6vrJUSDw1mGS7hPeF6S5F6MCEkkKSioI571F+fDtWtzehiK8lX/JjSylBzy7/7
blFxiYh4i2IPzR5rv5k9glbEerkbY/mdau9GIILponxZguF6IncHdmKIHRxbDNAAiX6aEyDDgPnQ
Etfpo9RITic5JjhSZPdXWNIiUx/8aoDEniWtTTjeKVOlwM1fsHLIDuH9svffS2haD0gnIPgwc+FP
wRVj6i4xTHwVRdlFaiIGBO2V8ApjWdXDHKE5Q5Iod+vcLf+e7DcdKejRE/Wv3GqS0Nfn1fqdj0G+
BQ4ILdhGwSZGh2yVnoeghcJhKRzgbUVqAxAa7ylE7M0WV9CebocPD50/AnpCJaoKGxjOG6bGiY3I
uZt9Atxg52w5BBKnPfLrsETnMgw5csx1JIikDegGgwa/9XTpLKD+SpmTPgJ6d9S3wAAgHZAuaPoU
GJvF/L19BHh1wzNevGOLlpzOnayD5jnrpkwa8mzJLIGp0D4CBtMhPkQw5vdhAJWKiv0PsV8QDTqU
TYhSJTOpW6w1T/jn8VdPc/wPrvNeLGR+Ym+oJNNM5M/WsLEvWA9EHKoOTI5vrf3iVmnqY3zGG/GM
UlKkBAOLtYNGgLOLqI4fTFQuJCfPBOY608PcU7TNtha5p/H0Vpl6oLbIEtQ95idlKnhR1kK+hHoW
JSsNm2vQe3X2rl47RpPfO0T73mf4XFKueLEF5qWghW7Dw73Fq6dReC2sWX/MoJg2+0sdmsOSRVmX
RA/0o0mpcxMwPoAWAlhCHP0I1kDSFa/5AwWjltFY1pYFw+D6jLBgMfVhxLb7m6PJFB23Gh6G1UUp
ObmHf+XwaVy9z5QQF6lWD57o8ow2PvqLBNhIRkJ7om3arSPHQLtCcomueNKX2Xb2ydFv5KSWNbQr
LqPbHOFekh9E9yI6pivDTfiJNsHKOobMHXfbEH6JaLIj7XXDytp6abh721X9sh3vCVIg6kM4ZMwR
GPJ1fqNUM5IqGV+wH+irAEG2hRBtnFPvQa/VT9X+OMT7N/fmAL3vjSIt46SdzugO+gVY3IKMBPgP
rWL2r0b/Yg5Tmi8UAYYn5Ps/Q4T0SGlH9DU57WyMuXhawyfqFI9fGlbg4JlLPB+XTm8llNPejFD1
gKRX2z2QRtwNpnIvEbRDVGJtjajrrCyyhWPY8jfpk1+u/D6D9g/gFi18FNLy1eic8yCQGVrNz6PT
ACvsV93DZDWu0fWZXBcFZGF7BcnMYm7JoWFtoRGhEXqxnzT6ISiWMUbTuFF6DQsvniqzlCmQ6jOX
6x9G6uymmdQMLgYXeGKxkvZYRxarRsKUrBUzq5c865A6OqIQbf48h8ucavLFpZJaGMhRxR2Eui5/
2h+8p87Ojas5IiBMtFsgON59WFBZrJ9V/wnn9mkDe9NoAwbslM3G5Gk/7QnsQAtfZN2cs/12WR9M
nWn4GjvT8GnnW6oJ8U7vKS2+7o4JQU9G2OsljRpVfXXqqLp8T5z00lYV+GLugo39iLZW2ah7GZUk
e6g/NGZFokN7SEp1CDXFhRHnSHRSHATHD86OWCmzECgL5JSWXL6OFm6P/0PkckhTzVKg929mzdbP
6KeYx+nDKrUaQCelvOrMXzbKROgvQCU4GcMhgAs3cqlK9NNj82siB92qZ6/NnHaG+bDhO9zup0Gr
K/PgaYXGoBR2YTNZ0ytYUW/kaIkFqbHfXHB2f8XsKYRAiIpbwbQVfEZ6g8c/ReSGaUPzihmr624q
DuJ4iiA+1L6zD/XKfFpdpgQk3WnMPcm5f9w9AumImJV7BtoDrlKxy1YLWYXjAKVn+8ADb+KlIWzS
MKPVcLA/zP4ZMVMSmWN6Sokmeq2VVekdvf1YU0sYb4qVWzlPb8ZDW/HdyuokpakeE/Ad441aCe9Y
B1cXu1aHgqu5OMTR7D/KkJwIorvVsLB1tzCFrAnWH406JQ9pbZvR8FqPfJ3YUBs0+5fI2XMb185l
eMw0YWdrBXreLGob26qbxzLY2F7Av/Lvkpxa5jtWz4yXtIeO43rs8Qh4IC1rRHezxQNB4UY/fHFZ
T3YwnM+HGcqbWmQeM5VonKgZ0Qj+6taY4C4s8k7aYS4OJTB29IjTdGEPU8FGBilcO8Sn35VD+wYW
1kIVwZwWcB+qk5eZ3FCECngoZoBW0hzxJNZNtgxHeyMKl1vjjmLPweXkMy/4DJmf4LUhSmhC0Jt9
/MlJo3iojHDh9TYyxixhaJo2E1LNHZ5gEzTHD4RetMCryMxsk4Y53xiwJJpe1QJrt2dIedDQPtFM
32EFZEvzNMRGvXffll11uuLIjG2PexRiZoy9YeFL8CdEqDRfoTzr6KLraMDwGu7cIrqGDb9wa8nr
YKL+tYCjGdE4/XNxZ4tzYVSZYHXN7r22c06O1t5C6Y3nVzQsno/2H4gOLaEi6UhTaGcugQudl+SA
Cve4YCvx7t5hOixbeWPfIjr6UT5yd0gsPQd7a1j2OF6POTAhiyDA63rgLm+viruuwPTC2+oulghl
HYby3iCPHH5YMmysfVJAOQBjLELGmNut4DUSnsVAGHa1vyGwYgSa2FRF/zF6o+DSyptr9l+1i9Sh
wybrPsBSwbO4Cq1kbKlDX43f6Z7ZPpy3y86TSUEnzBxCVEjZ2GiwQVtxmQdsr+n5P/xUQ0zMJ4pj
jRwbw2kigPk3gLrhEAsSCdLW9rFonCHaSuwpE8nshMx+bf6iyDGdxvOjpWNi1xzuM4gTyxnST7+E
KeIDmqbui+6RVmUwR+G6O6UHg8MwBog9DwRidgZN+5UsEYtj0I+XzjShTVZXduiewbClksTEhuUm
fLnP3il9uWcEoG7gz9hdbxNseydmTlUX+Yu5Pailae0Rd9u6Z9xLCKbGGD0yNcVeYJoAotBlx+lL
wWq+8aq4GBl2tlzbxoBmGb6KK6XrlnV5UUxjDNEpYyQPulnzRjDPkGVTdznkKgIxWU+7HpKjQ3CB
UiQLs2N3YI6tMIIFRt1+NEpTL8vKRrBnzsjNPaRah2XYRptU0ozSK0P1LbC5vS4ho8v94YkZwHgd
v5M8F3jgTpLleo9WflsRHLYPc34fo5jkVjZGyMK12MdPEyVPkx5h8Rmu9jto9O6kqCMvWGkvlg0E
vawwtCInQhY+LEkim0bFi7WDzogCQMnbdKGns/NeCXhtYYwKnzkbna4EF7BY4JJBjU+RbUTcOCyF
aIiw0JzCv+GM73Y5aBlw76EznPyK83E6vZ2/8XddCUBDsLXb7m5QJxWBnxFXgVsmxYC7xJEb/ofq
qVn80xVdQ9kj3h0Ry3TbP0QorR5NN/HBB6QOiqScn/y3jfyO/+PQKvA6ONIAlOFlJISNRXWZkVfy
V86aO7354U18JFJWLAwiQvdt4YZ3kOZB8wiVaaYL2uMXU0K0oEUIGj5cBK14/jMsRAXqG83vezTI
OinQAzkeqL80a+5E6y9aG9t0xe9RmaSqzNFwcD4MJL8VnXLgP1U5wQ5fQaUhaeZDqBmh2gaa7sND
iW3sce55Sy9dptazVzMeyQhHk2XSPTMtk4X0tLkZS4VPwbTiorppoIZlMQQur7IoNnZQN/iPDWRZ
DEPJgioxQIW+LFrbNh4lSy4KI7B1uEGK/HNU4KpwcJKrl2IY8IIsQRSzy9gTGgceP3V+STsMp2bc
fjByDKyqejf0OV7D08/l55xh2mDIPVxIBda8TGSyMmEZGg93SJhCkVirmU5G8sSWiVgm8v3oEeqK
6Vn60oEVKMwQU6daglWAiHX3hwD41s6m2G/vPDjrqL3pAeHR8W0FjlYe/U62cvUKl9DGDrkrZ/tk
1YwRjjJlh9xgXXHtwyxAYq7l4u/mdT5w09f6kMYZDC8TAUBZfqBshLVmmRiDX2WuvJWide/ceTqm
7WVEEZiiNaaJE5vPT/jTGHOAA1V0WmXfxvH0NKIitPcRWYSjSip4g7i78m88kLsUfXjkDjqfyJni
fQ209odD054SNX3MWU+suG5SYaDJOiIHJyNEkctqo2uhxvSe+qQY34uiqtkkK6Et2XghdMzUaoLb
EsolVEes0rfZuzAXDQ9nQpO12qzX5CbY7oHfdxNl6nySMnW+pSJYYO11+Qoc4+HBzpqLDaJ5UwVx
MOhIOjppw70x8WarJQ3HlnaO34btKr8taEAByVUevzf/aWAofBf79/dFYV9r+oHVxAVa8zmsUJYm
EChNom98wJ9J1xZD4V7RMyGx/SDq4d7SPoZvQ7Dv6aM5gXhu3ZF7rLJwMY7EQXLPOdmC3ewX0d0j
VI83UTsm+iNvLVmw8qJDHVJlAZBgteOO4irCL5E4caH2N3tW2Oso51iTO7f8CsWERWlQuK1BxScc
I7PQ6SLdh4SnVrxMfsfnQ83lcpnTT0k6rYth+yg605Up6txhrVpWs19THMKXur21Tkn/Vr1DpFCO
lBwzpNBR6ThLitNgZgcBR8M/Lpqxsg6FlrJE0My/GQTLy95rj7lbgttddA/5qKj4p8j+EJWmpWS1
/X4ONXv7MyWZwXquODi5Ew6RNJrI9xDt3A4yPO24iBr+xkXXhcC2Rgf52b45VRcaWdUlEU4PtEN9
OWjOtl9zEL2KGXxidciGS7+QTmfuZnDrrvsU/boPGIp0KjIUJy6Qe7jRcwV93mutWZ5otbAknzZN
9sHTJg17229IZSf/Oao513gVrr2q3eC7Ogt1ITLwZXCMGwyiWXn6UYSbyK9Z8yhIV1jaM+ifauBv
4JBCTenUqTesin8PnsTo5RgVIPLAp/lwGnB15aEIY41GolxHj2dHa8mMyFDu6689HxlPY7Km6gK9
imZa2mWZDzyi/m1TSaJT7OM0UfZBTjyiv0R+fIja6ck4+yX36l++yUuVTO5cMQJk8r5WHBFY0JAL
aIz3TqAnmp1I0oGUWa8sZ8UQso+Kok8GSfLNFttn322kTNr8Jshz4Fv/Eh+XTx/BUQfyi5JLUsyz
w56oE0/rdbCvRD4kGo5WE/p2oVJoYQFssPAQobXE+Fw02p1yqFmDREZ1glX9uF7lkAXV26UzukjF
bXbKBjHLY3ggiZ0thkNS9OEroiOHabXYO6Zufi/20mc+E1Gicja9/i7lYtBLiD099OuOQNir3wqq
DvDrHl+5R9bvE9Tcs7XyGcwNT64WMyaXAod0AYAcKUOpGgCtyt1PZGBa9tpdRS3EYhj4jAUW3i0r
okmWHJh0HupRG5laE9YFkOoWXhLWFhFWRA3010aKYTuNZFBjdmZIIK/XzGxYaIYZJQ9NYZK5fViN
jt7Ra1gd7+2WPGkCoCNv3pybI1AAaAE5zkaiGISB0ViJRsIsl6RNb4qyDpbS9DrW8pqBnJWQsLxY
VcCeokvFjswEBW6L4QK8q8V6tK+BPvXBsWH3+tu8gdT647fJcKRnUKc80bsgJjqLUIUISigMZbU7
aQ5cVRb8iwyv7j4mdbfyqzVLTFdzfoD90b94WCtmor0hbJ6I1q423ZVsEtb126QsAXnz0C1D1305
vGWNRiPCcaJtbJdP0rYmTz5EtI8/F/fxCueWodWKS4ty/sTqEBKzOrBCSnFlry7feFyGpSD0zBQ/
KH/tWC0AlJbV8BuYzx0ZmZr522YaZnzeqGYsR0LxhLHsFKRCRq33W9bVA+FZ5upU+GbFSrJK2Nhm
rK+2vdQv39nEVxoYiqgeM5X479bS4aEjcbxOV8fBlLnKhRWPUh7mrkHM4hcZc8P7AI484LJLuzEP
Wa+bI2vRsDi6/MPKyvPM7MZBnHlhGDJh5GJNdKxaT5ZCz+DGw9S9J7jFOPzeJptuOaWv231y0/W1
GjUjuvJglETleDWezUlPjXKf8Wv2DR1j65Psw7Z9m9YGd1SPN4AA5JV2q3ub0txgLGvcn5JXW9Im
wR04Lq6IYYFFgECVCHNW2awPVGihfkD5650Q90FOd8LZeXEq/Zz3a8JuYsWIJbey1DTFSmNttX+q
XP7NaTIWrs3Xwxlp8T8cxe5ahsx/OduVnm7OMyh86N3+M9AO0E16OFqAm+4Npn0TuZNyUHfJYdJT
F+XbOwE+XV3ok2i9UYaxmEbjgr05F3gTLMudTzCP9EZEwHrq0iaVNl34yMh+OKVep1eZrCAB2pUJ
OA+JBbERCmQqSfxQKh446KN8nLv9zHf+zqes7q5jJQ/IJLk067o7fzIaeeHBd5yJfgJuWlBPD3zM
PS/vbcanNcD2u9GB1pOjDbN7yxnvwwfBr1unM+4d3bjUknfMhRm+SFlqvfLeRfPm2QpWYKUVj8r0
AeEZCQtIieTk/Hk6ytMEbyua8umIs2vsx88va4QdivFosN82PtwKMG8tw6e96VZ+1/NGDxkAtiJ+
dOW9rD2URH/TMfYhBfOUoc4sAKjhkIDQiGgAOaR7zguE1sS3Na1Pj3oeT6EYyPtJEu9kvaBCYzqY
edHxRrfJ6/ceoMzMGPACEwQZOyx1wZmEpSIbQz3gp2bQyrp21FI3s++o6dZxmKUQnXGgXJR48Rwg
78hRkEHSOqwY4cRMiPbPk20iNKGR3AGP9+OGMOUuEpLpw9r2wc2dNyOH2Clnex9u6tZxTG9chBAI
QtsBBgYY7guyESJ70Pm9e1hD8W5cn5lW6c94Dto0wzTRW48eWIkF5mA37NTjA82NBE78A/O2KKWA
1WKs2bD+qrdyZH/u2QvE9UCrEDgWPkv4oqCbjngyeHmIusLqwHJ2/O7OpbCBxfhDQZdhGEXoHXWI
qF8OrZ/cBe3YI5v07Mly6O+wkI0RhiicRBOUdN2Dz/1iG124CYovZLdIVCMqzNxvfTLRBtqIBFoe
sJT5yZZLgjFmkpewntUFkNELUBx96DVD2Gd9ZlDCbFIQuGGmDZn9PcTTIHmozIYBrt9TQrYaJ8O5
Y60EXMu/yI4LYJnZFExMRZqK5XRCumSYbex2/V0vqRA9nJfzoovhZmkzdTJ5hE6vGKziDlLE82JQ
yiqTMhHPBGRRh1kzwpwFpZfCLEHsTBzEgwEzCgk92job1rqWLudD2jWZRD+Llgex2lhcpQyEOgac
4rs0sXrREWDRSomsc7kP4Mx85RA7p9SJELp2SwiYKCgXRqroF5wFZC0e0s+uv3CPerriJQCKonjo
v8RGSgnm8/lUCaVk7umqcq4OGzesW0nXjpklsExThrHG0y7c+544imNbUUHVE8qS5flohOanSUOa
HrngT+YAmlIGIoQFD8FhnseMMWPdtUkD80y5ACcA2iuwpmbbhuGvkIH/hQpFShcP561g14f2C9r6
tATeAZCxWa1EPQXiXSusobDXpoj2Ro5XuT+1NM5/Z1A7FP85YYoKcysIY8iSNW6E9FmD0UGASJ/W
5OGkwwrLgK2E4eYZ42bJRcmKBZhpIyvBIEkYQj7w94uZXdHW+6tn5PkWT78UCM1WsBUUK/3gqfwj
w+bZAIMQNP7h48qOSZx1p1ivJFo8ArbUUl4/9UCHQSkQ8Xmi1K1E7Ar4BGLuVXyFQ3I4NOGSoTbd
S5f+IkbL4iLkNgRNqRrzoRAGpi1/rcyWDiNch36+6SqnLZNbfHnPX6EQZb1vYvOKcEg8RTSxUvTt
h4iHfuNRQnJzSMmTmBhQ7A/6Z5Fa6RJ8kXNvEZycQZNXiPHF4EFfgGfNVIDzQqFEJfumD/isdsCk
GZhndfsaw0v0D4O2Ky/2mXAxOE9s9yt5p7jV3pNKxURmgiSCegyNYF0YyXM1BJbD5qIw5s3JML8u
VMnAp2NRrhyo1LtjcegDIuYryKQhCRFIfHpNG+0PzKWLQd6w6KvCYZiLPajX1L0vxYQqj59nRahP
Sgp73DqPZQ8pypUXIL2YVb6jh0dRiUKc2UUPmH6+hXzSO7gCZDEjsNci86f4We03rGUpuS9aPmEU
GThJ9bOFnKo9rg/q/pEAj4ZZ2mIp9DnNOyoLjbSCeAOcPvo1VcpTEYOWYfLVYYeFG0B+fVswNOD7
onFRg8ZNv4CEwK+Ux9VMC68xeE/g/fRgQogetnVfKO0n1adRx3zDHODSzQsSfigY3rz1EDIyM48o
xQtogN9QXKEpVKdguDaDz3otd/ZbhkTiCDli/hxtqB8qCDwYsxm2Fzv71hcsTm1nsYuqR2QxnFbS
mkIiLzH2ZNqZkpdDbUT9nerDAwtUQ6GQ2WH/WuCtJQuFfoRVNifWy4aqjiABhFu/FupNKYMBKSdK
Lu34SGMn955SDnp367lKkhWyBdzPybz9cJuuISZOwqZYOe5YbfmZErXSzsgcS35nj8IVQSA7VYHh
4fcJTPD7RpM2VOjY6XrLjcuWs7ukPpCE+JLheNPkiKiBZu5A0FUOOe1qkDzCAka3m7iJ2+3G05ih
JIRbVOOmZeDRs0+aGdiMU2Q0d4ZUbq7Ae4s95uUBTaCxHAzNLFfhjIQh478cOVWVXHP9MFYAAxJ6
1Lfy1MyCzORHJQn8hSRcmXG8LhevH8W+w221QC0wSRAV+J/T8fWW5h/yfZIX0NOwPCtrA6LFz6Ue
AwIUk1P05QbzP9sz01QOmo/ecTMVysgBfmuZHHfNoYg22Bi7CKzFPDF8QfFACWxFQU+p27aJMygR
XSkprazrQoARRQnEyuSd8dF/4OL3yXJPlPCQ8Qtm5wGCWHl5juDABgVBzBXoAgELjk/g48zkvnCb
rJsVjvCRKr/qCafLkSI8l7BwdLabDLPR8iAUtxWg61V29zlM3hG+tKCQTQn662vB2DnAUqklVtv8
QhmjyZ1Qmz/+sr67TbJJSUxDKXDZlAMpZ6sYqJIlWQYfE1Zd/NrbDUdhOEpznlaNbnc8IETYgKnW
jE+G1Nox6XGqQ1KspaCCOxaN4ECV5ebDmPEYLCcl4CdjXDGnGAUOgEcTv5MRaMhiltimbWg6yb9/
30GdCTgjFJjf5BF0xzRT6IgJsw9svJqWLFW9JnrlTAaJ9E82cxpA6xxMik1J0Q5MM0sRMZNX4eqB
0/A12GyFOTszxJ0D5+HyWFKC4/RSSqkKncA5Ho18tkJWbitrlMWS8j8VXXPcQKqgRot9h4Nb/r8g
LcrMin1N0OHFzB9S+SdlwcuoBdk8/oLVGnNlUzPNWD9puFQdkkTSmoSjKOK5E3ETqBFC93LWIq9N
pEiQKeq4Y5RtnqHq1Phbd8n6hg8ck36mHsm4PoswkDIqGjXy58F3XAk1Js8MzGGN0JbRAdTJYoaa
mB4u14sIXidcqAL8bxSIEY6ui81wAyKqffQ1T5nNCCow3ibot8BY5rQEgSfAHyCARSOP+7CEGFxt
5S936jkjbliLOEPQaSrTYLHPUxa0wM6UlWSR0dEBgZUjPJpMCJdc1ueIbaa7veFud3x5NmdENXnE
k9Mzy3PuzZJDEypT3DF0wJzqkzUKvXzlyJhwELaV8ADuRepRvOg5DilkVZnnl6Yx+gbCoLZ6/pQw
NpSRqeWItTAcnoiA0NshsISZ4ao8NmT5EgAGed4CudWG4gK0T9uxtpXu3IgtJuxCj4uohz2vlyy8
wjxZJ3r3e/cFDxBGVMnigzPwccoxMoTsTMJ0Huv9ezCtTyEWeiAbU3ElgQePVxYUE8itxIALBgFt
4Fi6zCzDvqgWo8eVr4hwd/zE9ybW/LYMidYMsQBnsuYwBDVujgPR2alkevdYiNboynNDXpTbzMcp
Ngb/5o/oHT75VYSeWBJfukyK6eJOfO2VQFFs8LfySmyEqrvFU9iH2wWpEWZmwtNJU5Zk2bDYYO/3
79PT+iqiJhoy5xAm15a+KXx2fA55pMijsfYKep++B4a3NbNOKEDwdwJRIfas/v7GZfwn5tITRM31
pfmTgJbBPlj7Zr8zwCc7GEOibT5kiakFx6L5CkDMIDZXsPjzs3DWcLF89BWNhb+gqdcsYGcx4Q3O
K+u48LF2jIyy0r0xG8JpEj1ChpfQVDfUouZMKeSMSaIl4P17IwgpRV3IDKoWsU0Jnkk3wBxZRLQy
RBSxCCwvLikID8Or07sAyow7rHrHkJrBnxkCs2LPk4S93U63CimAPoyEFafahPAwImxuUstYo7MM
nPulQJEHVtBAJj0kmmYYTtCkgHUMiRsUUqGfNi118Tht+wLeyHQcksRlwVxqVAuvIHibFBC38KVU
UWbdZ+uS9RjyXXUxA8RfeR+anCzkcSQ/4e6GD1Tdz3bnOa3yZOi/RV2dtglGjfo3luF7ARKIGLUW
67k3CytIn9NgBq+NzrA6/YAIc37wd+jp/rbQYTwYFPT3Fzdf025gX6JNOos5D7TPKRfWoTHtoln/
Pn7VjQd8MbPU3VP+ZGobGHiGFM4BHSsquQp77lmzgnYZg7utYW24F4WKotkFRgiNTsWcRiQGnkCE
ZnTDE5UCs85UhSV9CihrHM06YZuNDgWFzZZR2Xv0hD3CVeoestnK0dD62ctdM9YDqin9uWsInzvg
RnqoNTMWjZwV4ri0tgX0LhHyV0X/67CyfzRD1S/FNCczIaYpwYFmw2RMMGqJtIiQpxgIXLTR0GSQ
rLn6YYzlfhU0at4Mee4hDRU2hbszTQEmQ6lnWE+EZxfnh31u2Vf+htekdRiCLVKFdC/rBD7qmvuX
JBQGGSs0Hrsnm0BP4R1TX/iqQIgRPt7hd+l4sKm1wRJtdqvYF06+QBeuFNPt7RSjYvxsmOjRn8JZ
V82oTVoKKNO9EGlEuqaJe0bwT4K/Jvod+gstEeSvibrf6D+E1NGhlCetvaAW0jNiDPr+l5PadyGl
dn5aUYNAomX2//1DFJrs/hpJ+7HfT5QEEz9sYij2d8B7BheNVP1kQPvbLBa7BU3QdONV+gevSjnE
q8SHkGhi95VlUzbwFNuRsOBq6V3lxS9klR+shqvTMj/xBV5D0qKl7xKW7BtNH7exuCkDtfYfpg/f
8fvJCm0/47fbYpQqc2oeNk12PuMcNZGJQTMUYO+IElGRufuVXByb2whlRWIeShum6jKo8lPyVDej
+Nv1XpNeKEoTKyAE1j1hz9aE2suoDvPk0cCtRimy9Vqqco5GXMIymXZjat8q99CSCHqR7v23o0rI
keoyjHW3SpcyZG59iCpA3xrR7wd9IAPZd8llueUJMmkGQwJaOzJ91cLr4fvhmF3Gvh3RV4GnjPKm
0ef2tSIKJROUw5qExzt6mS4XY39z+dtl735oXFXj5c2g4Tt0gRgIxFDmN86TmUenU3f8e+HzhlyN
TZ8zOpEIrhGtERq6XUMc/HifQQscikdQJcfhuf7ZxtMQWhU4hNgE1imahfukPGAeJuUt5V98WcxT
MmAI/nG70BU00deL3xa8+eaEcVnW/KSm1AI+D5UoSlzi9ey8lzvEx37dmwJpojovJRgiMPJAQiiT
Iy7J9SDuN0a4+Uo1WyTTvT+jZP1g9xyIl5hhCL+IMJMPhaxf4clCpwMuajpzav4anIgaW4qMM5V/
FZRAkPhFQryt2e0yzgvOALwFJU5dw3X7hs1asgWFMLsvI2/Ao5APEnWAxQxv2LvCOPcewybkzRtX
81cUzu4YSfwsISPSttm2J8bghlpiYeP2yDrlFZVewT8s0mzt5LlyDaIQohvoBdjlnGEVsDLO/Aj8
ixSSEuQhAG3SNYSeLNAwoWO0zDq6V4qCVdud2YRc+qeVk4nLSYUSsAYnLMCnTAMYcY8XEsUQmWQw
QXICyICIZE+IsyPjgnKikGjFCTGzwkmJaYm7ISyBsBSGlzGHTyfq5Qr4litFRtzcuIpfy1IF3Fsj
BG6MyDyI3a2QAIXsEYYJBJYwmkSg5HMmjuSUWv5eSmHegf5kbDmeu8Xvk72U45IjmqNFuFs2iVkb
RoiKMm7yirN89VYLRGWEGq3Y3jRUg5E4+mV+cqQfFqKjg258yScrZmcEImFm4QtwR61GBCXCWH6e
A13tiAiX76M7hbTwG3Mo0QP1XJ6spZVZMDZsMqJPYLNw9NJ2R3yHJiKZC+XdAHdJ3SDvIfNmAZnD
4ZddMY/nqFoC+LGibHY2kgnzfXIytAI7Eb8vEkz7COVB75EiMXlihxijVjz/+X2/50hp5WxEP3f7
aDhOzx/862OSqX1CsGYHTGFzcHSSOO0Ifv/EGmI8HUmA1jdsTZYOVN2KybAtvSNLBTgTw0GZjrUN
IHeiWQQTfQQVBwEgJBwboGpn7JG4iC06lZkVho7fG4Gk1eCFKUV3xcKO8ekVc869udl1IT3WZlTM
lTLRXpwyiaZbzBuuMCRNCqbtDSaMwAuQijotMJwtyUnMZEiPaJUQG3ag2yWJpN2vwWhZcVa0szvQ
tf4IOxCt2NuQbsjNGKIy4UAirRi0pUoNCV03JK1JKSLUOhnPK5G4doahnNCrQOvni5r0I9Csj2sH
6TswWYcJNmiMln16ub32gMEYqAjSsUYXzT7CUUeI1KLcDjCF5ymZdJ14g0GvBz2hhypzhZhCatUo
t6B+T9+i/edkL4jo0vSBeikqG6LI/EN1Tyoc6mxB2SMpLCZdzIg0/vnAvME8IC5iLiVmcyYr9r0x
3Wl3nHy/n3ahZF2MHVTyzTc+zTOPlNA0g5jWtt9//x5enxiCWzs9GdOxyuHMvcb6KZ9nBiFcUUl1
wgf+8Nwhv3X/nN6dt8t8X3L5RzTR4Gfqcxg9a2g2sAACwemKiBUc02AovrdcdKLr/F+vi6gPL1yh
Vp8I4cg4xWByQfO3lm8HR5aPltETqhfkVdA50Qwu7g1uDzZxKOr7TnwXrBV0yGATPP4pGat6X1ur
gk8BP0HcVZWkRUiDxUtHC4xcSPj8CmG1eJe0+pID/eVyYhoRaoPFisIPaERKtHLa8coiGWthBDGZ
JGMMuiLBUiJC1q9sS6k7+RapjJJ5YnG7AQCx1NvKb3iBL8ngquBCTUJ1cIYWfWGHSsLQKqisEqdc
pncPa1jD7DyF43ghbsxT+qiOG1VtBCKRbin/HglKpZwN2wSSD0cUaKyMFYV4U0DUF6wDbaeItuLc
CerJVZhQSQYpj8PmoUffyiH6cI5tG5MrROitDxZ0diZjleGnZYiLenu7obJTLo9UgAzXw2HgqDDZ
bxMiqKZgyKBaVrj8cy06EXzEN1M2hsF8iBeIa+YQf4q/BkzhFt9ZIFxinjFZlhmwLk1lYJDjMZGh
bTNY+VvNEVDCKwe25gJmZg5UgNVl1oIj3o3Iqio/C2RQoeBHmp8UBWAAlSkKaHRIM6hRkH1ipVV/
FIwhWy+8u80dbePkzrSFjC4WCALejhckI4ayGFVbddyPc/IxoiMdX80hqz7SIBh6MFgoILSZczBU
tkFIyrz+PvJFYaBFV8yJMSSlXv2Cp7nnDVaALzor5TVeN85e5TbxBf6+Bxgio59BLMhVL9PThqv4
x1PY+C2xWlVM5JKphqu4rZeUwW7dk3/pPm2yWtyZru70RZfBVHg4In90KIaoTK5SFfg5nxtAS/Br
rFb0wWrQJrAUjN2kqk6x4e+3wWPISbNsuQRshOl2BwMhyaeOJFNKZJiII61KlslSIFwA3KApxvor
iO7hGH/rf5Xsw3IClxGpgtoid6ErxvA72HQZm0HVp53e7QKparcFKwsy18Gnn4g7Tx8/nOSdv5+r
dKwy5MuhLDkR+aCWFUj6aSfofq6RIdN66BiLOvk9zz4/+EVy4Hbv/E52HKl+BFWNoQmG89ODJzno
OQvdjN4Cm0oJUrSxjrFLLv4mYfFUGQUKQ5LxDt4ugRXN705ek3qK0lu6ofWJIns1/WN5tKjtt109
+ae9jXWjEbE1rrQM7m3J1W8kS4BwPX3sXFPV3MdPkd3y9vcBftDAq/3u2Iv0/DuV3xZ8B6TSnGog
GsXL0dpSMbXkqe5FZVSHELahv55tVqWgDgTJ2X3qVrpRSdM/sQ6oelXhqUHspB9T/Zw3f99nI8xf
VhtbxzVxSymW/Vy6tDzlP5TQ7LOhLig9gs0AibnXmo0GgYIIKRQyB766JNKqEnSxsETU1m3VOWhL
GimD0rGPBIjgF/DM2NzfWI/QnebKAQUvWF8HTABC1LyDk1YofmMM7ocON8ICO4h5S37h7igyuVrd
hDHgetO0A2JeglPAF5VUVBf2EDA3MCyEmYJlhejhDzDjsnD7LwyGiZNdhw757eIQOpNlgnRXDsCl
A0m+BwmOkd+nfwfEOw8uQikBTHlqxsxFACpSqwJJ1fcjhlQY4q5ruKZatkR32tGGhE/BkxA03/7V
Zc5AOVR33aW3aChIjAoJ4f/3xzk/3A8NHjT97B31gFHW/n4c9+nbuWVyrwhTGGiJP4/nqItTpMXb
6JJxTylOzDwFyhxYomi8loLCu0IyLDFH+YwAdSOQ1sre3/tb0siaS3cxYVQlEKpLCRjKrKLxjCtm
x3as90Kgn7DC4gWV4j3eAwIzhRrvsQZcUWqhtrM2eZY+TUT4ktsJqFmK06i0TP8XY3fIiZcdpMv/
SIAkcyhdKnXiI8v8lOKKBxO26bf8VomFl+uiCODw7VSNPSI0Bs/SYUQYOgbeJxh1sS50G+mmklVc
ADyVtrC+cL88bGIMfITIrwQDrIrvwydk4BOezpgDTR/2VJg450DionL10zgvZKjEnFVpNNNFfv+J
thDR1fXwHlE95Phy9t/IAeaxWI1oqNNm9x9L57WkOLZE0S8iAhBOr/ISTkL4FwIKD8I78fWzNj3R
d26bqgIhc07mzm2kElHh9XPPzyBZcvzVH+tRsEBNTHFKoaredY7/56+Y6lBNhR/KF+ov1sp9O0gR
tlBk21HWd5kbFBwmY1ANWhJqXKCk803s2Fp/ywQ3phR7fJl+ifWXkgA4eM3fB7xJ0UEI0Gr5aAIG
g90fD4PeGPmmN+D8phsPk5c9jP/lcySAWFChUN1qeFVE+2NyZu/T9A2kPwFDNayL0xTwO0wQS3IA
S8DGoQnpq2E3kdnQRVaJglqJPKCKgEdJxAEuDCd0iW0etOF6uAZMBimHVt3oVeNqCJRKlOlEu8Rz
wclfHeEPoDKFcUyNgJQNwTKQwa9B/jHldVWLQQ4kjU7mWGPXpzI6NwveUvMdyqdkOFvhUkPDv7f5
J1hO8RYtKxOWUlprV6bv6Bmx72DLnmjsUJ4CKcI6ssrRsEy2Dj0eOne2BdZw7wYh8x7UJ9CR7G0b
a5x6KFScg1I7jh4SJHdL/cMNAlJo8aTwwNgGvQyfogGvx31eXHxJ68sv5HPIXFArTEJXcSzl1FO6
UWzcxgSUBEb/eyEbU8NFhsl7pHNUluEJ+fVpqrliVmT8WHOL01KaM2zf+sakURQe2pQp53VBFdp6
4nuLL7tpMBYqheX2FiJ3owPhlDnKZlhOZtMajDWxHKn8UDmdVsc2chY5E/sUwKkEEhd4x+3P6ru6
ehWvKLYwMbN8qsLkfFGxt7qc+eRmWOtx5Gza4op+4DTNuN/YEncBCde9U1wtkImkdJitY7onXHsP
fqHXqGKuLTn+1X63DQfn0IqtOggfkvgCq1IVWzEiiDxzC+kJ59QvW+M52tovKhgKKYaVoPjMYKgB
HmGRAuUzrtMzhTV/WvWKbOi5zZVET7MspaX06paTeppjKp80MDq1XxtXtcUddx9ygxIzlcfsHovg
47JIfdY+DzcdvgK1qc39geCaakok7oJFnAyWJZhaXDyC7OCVlEmxtT9PWx6EpK+0L3N1kmp24Non
FxB5CRBQsI9io42vpV1NnjTtLAOu4c4/dPqzrunTp9OLGqzAMmjfDmNysL1r69ra9bNft11iYaXJ
8bRQMlLfr2ASxKZs49uMXDbdRufkH9LnYs1VW6OUZDFljygCAbKic+Uy/KXUubBJJID2Yv08yNE9
d0/o2sqOSYr7Gw06HPFiv8qHqeGVWKUjf9DEq+vX2lkZIU4EimqgfBTm9DjbL7zTFzqgHQsk6H9p
gEAtOA0KISSEUgG2PBm1rMbU8IJ7WAXpEcN3Cijf1PYs8UApLnhm/7yoQgYUkZCHhDkSN7rmKwVP
TCqkfFSOWh80xP2NYttjOuV+d0ElMlaFBxHbGw6LPqXpnx519GSUxjl3pubaYuO97YSZ7W/6Xez8
m4i/LRaU3EICjsYc6hMriPoIrWD/ftc4WPsJQ1ZJanVEJloHNS5qk7Qaifu1Z4cBrtJmd2O7k2Dp
gtkMiRGgNay22km1Nf8qkoCtav4/G4JWhc3lZq9ZywHGtJXqNZlXw2/4zbTUUdbxqLVEOJCcQ+uj
hoIb2NEQPNSvAaOpnOGWa0qyxWdUg0lD2GEnY0XQag56JeyKoSztCAL130hVPY3K9jqriPjQ0uIx
sZNc3q0xUBMd8T7Sqs3xqX66aQ+jONLb/xZqzo0m6T8OZEvTqkJTMyxeHt5xncHTlm3lOiLqmk+E
MiXW2V2qXREj+N+YWJfv37HVEvHK+Rs158yXIImMSormG4+5ZB2KN9TXh1wmBpy/Gg5eORimdmfO
HHelyqZf683fyxwsZ1vbiFrwWY/biLuLRetHuuOcIQFy+GVROeiSosbRR6PmY6qq+q8eqwuHaIX6
Rh+LxfTL3SVeFU6CrYK3W+Bm6fJTIK1oeKkMmfhmVAQQVscqxAbASKpcBWK8KVgvhH8IXPun0kO7
1hlwl/wKOs3UO7qN/gmm+AHIiNyhcE8oOQSi6oPR5eqBAjrguWDRX35iuilGtv/IILoIzCXTzEv/
0e84UbqzKLn06959+ZLBSSMlnYZqPa3rkjGq0tT9JKKoulZcHUImqtSrAro5RGVI/rVUZXAY7LJ8
HzcMz57wAEEPGjP+enrd7fqlOxqrGwrRcounX8/HIMK3ANBF/4hyFM996j6VSp355M3SqKqfsnbA
UsesXcWxYGTBBHx674IkS8CLWDYqWEToXwJ/cNuDW3Ndd7+SY/lvjs64U4+vLpY+EM8vv/615Hu7
FJ9HBudOGAkPOreoaD+6WcC19Rc9Q3pAdCYe0PSu7hUSnADgf32+wIJKtOvt4wI3KlgAnZQC64o/
TEBYh9AGgQltWi1U9noxnSQtMLqGLJrWeUzxDY62DbAZcgxK52NvZtXXgia3PZTC3jEw4OYbwGBq
d57hfVmIcgA2PB/DMtJK7l8PRp+nyTJlOEOPUjsl7iBAmB1cVkf/hohk65MYkJy7567yB7YROoD4
0r4NYJ5+RD/FXUVIFvdWs14gaN7lQVGyNCpPylwmvodva4+H7qjcfC/frWMNFd0HU75BZUGNsh1U
cijFXzKB+e7bihc8WPz7nUnN5ImV8Ss8ks6ACxgxikBFSHmdw2it3eRikdsOVk8RcQj21/jjbr/u
hWa7XRyZhJzQXTI4vLjf5R2+E5tsAVQkW3+okdAK+9tB6eVuUJRHpytRMsWyROtOTekU1KBG77Qg
D+dlRfdHVHTM1TmFEfbCeLF3o1tm/kkU97m1ccqskTzIkPluXVZFPLWQRywwO2NU2nwxaTLt94tb
tobuvtAnkoG7tppsSkzxCK0kH/o4eCI/aVVgGrQezTroY+Y9xNLgPGJx6CApHWgvUfm6b8538Z70
HiKJQLZhjZWbN1Sd5g8CZ8CNRxCUp1wKJR95u6l1dHBn6oYeZv3x5YAw0OZ/8it3lI6ZN5/U6Sj2
1mQTEsEFs3MyqDXnIKVAxZWQR2jOSbLZh94LvAS4tUXEu/glou6IZOYo8K6jGcRezn7tbcyWKkeC
Dq7Op/eI8HC1DysypHpkk2K/3fuU3FrcWB58chg5VqNzZOwO/KxIx5rd/zCOZrQaHaDL1x1cCCtp
YfgSPr6uYlhqXWdRGVQP0LyRPm7WfXxcF6YnjMCgMGZ+YR800juGhjXgLbq/oUG4pf2AeuFt8RpD
9Z7iF5lUpy+KLchjzcLgm1S6mFzx4MZfe8OHuDKs04AXE3GYvAWfbCZS290GXrJYebIIr4k1CZk6
ACkP362ityPMYdd/rK+tUmTCTN0pzQHz1SdRMfzZ4YjgxbWenuLVi4wqTkplQvqaW1ip8UF3IOAN
VIJswYwpcOPBL00fycLCJ9yFdSAmMkQ2v257xxg+4z+84HAwIw86fDsvQhMI1+s0vEZwezkn9ycj
nl8nz37JltLPtaEevXoYuESodi5zrHW5eyaMZrSnjDJkzpmPWTVwjI1jNegow3KmZi1izqGCPz1N
Zh/Yb+6YwjIhmnAAoPr62iepOH4rhh+R4GeO1hZJ9T8R3PtPk2RtXZh8UEp+1Zbj28Ija2FJSqWj
uawmKDPpJT5369Y7L4+didauD9+G+SHGDnMOPnDgDDUTRBJjQCGcWMDhUfhddjJixqyt0GbktC60
S3ic3cfFbskvd5EIwyJ4k7qy6Vexx2qEBz4YvurRtvdsfYY4SW0DLX1nZl1n3JHs029a82YEzkTc
q/3h6hTUp2UU4vX29Q83RYxDX26GpA8ZMmXGD5hgmrvBL/DZKnvkp1GgvluXDj65tons0PRnvIlh
lyGT3MNTD+axh+o9KDBX4cNbNaSK/Gm96+t70fogpaz8ntuPW0XWWI9mQK82IzvRh/PWMXiixmzg
1sP6zVb88T+dL47q7YfC4PDLkLCWUbvHWUFJeYkqrXdqYBlwdqATbbyAiQURDu2T+0pe+AhQ+QV7
V/4UlcWeUXKJY6JKX72mD4qGYrMyEvfssoKG1MZbIq40JY+mlBiwpL9h2BOyILlhC0FOiK0vqv17
c7vCeaVVAFU24Lleg29cb33TC33lln7aiKW1k56uzlfp/iin6hPkz/1a5wkflkK1I9oVvO9m1hUC
9ekwZgn200JoTtZmrF3mxBefI+bYzZwGFHxN0pwNDUzOQeqLhcnRV+l16BaQAtZ6H2REkzcjhkKY
L9T8MDaBs65PRWu8QqVGsW+w1/PqlGfA0nQciLJssASK4KddnuY0wdUYMdOGycU5qHWyptE/u5Ja
Ckg3sHQwYckVO0bI8piiKwT/+PXm1IxYG9qfSSm8R28UVvgJCWOvdlG3oUkWbEC6wLDR3lJhXfzP
rvPYNY17t3DybmPR+WruO6Eo7oiwnxTAUaDaQfDWzKgaa0BT6FehMF/866iBCY1koKrfSxMjvgaY
qEW6PmafY+g+/jJoZXQ8T4J6xEhrbVuoB3pfqvKtr6vQQHGkrqrGdHpZaNZg10lzSngTzlCikQyW
44/TJaoMCnMBaOMxYTuttY9hY0oiCL92HbR3EplJwF2kFb+0BDoTCWKYdNlAB7ZMPCoJQtLek3FF
BYaItW+dxgdKKsUaUUTPAcFPf9mo5t48hgYShzzDNT9y6OE1C+o0BNr/U5OeoqhEbFakXzTiUlzu
/RhvlS/oxWGklqQUVtqI6cBokmPrMqbp9t7AKhw5+Hx6bL3+0CA8GRbkqA5VpVcvFigNAv6N92m4
WSr/IYiVzW0brmDAhL+Jpyk91Tkodu5RsUP8lbNtlTtmkCERJKWEKUOyDaXjO7ZktfL9AxDYMRDk
EFCD9UrMZxd5zXq1sAaz6yRSQd8doxTP4bhxTGU8bXW0JqfgnzeY5nyvNqiqHhvBHDdU8vXuex+q
AaKCVt4gBY3/TjhWOclRPsO449EUwPJwZgkDGc9Qm0zLcWzVkLn98q75WJDeHhhZHAf1yZNULl6O
axKZXWZKQD41hDTVSaFVBJgaVOPCstHbDmiCuFKUJzxuwZa140aYAg4y9E3VsMRzchrDrysywbgT
XX4Yfv5eXqn76ZZCOHe7UdbEa+9uvdVX1qb7lkkP8XfzkCYHoiry6NyDWq80uTYPo9ck4xaf2RXk
d53zSC9fQnnSM1BDF5Z0+j5KX+QLWCzZ3ImNovtNf99Allgz5wbLRjleCtfgsKjoOkptc2/uEMis
Zp1aLxuBeQElIqaGqCLvNep27Jvw2YMDuqT1pMexcSFjygn0Vo2v4IvAdSuTZMgTzf2GRQYe5QH1
jX8ltnwBgjE5go/kAT/KaQVS/84Hy5dXWX8YhGzdOa6hyqe4hjkkh5yZ+AciEfb9NsQDUiW9kit2
0M7pWC18d0zQV+3hATjEmAGY1IIa05Q89Qtee9wMsMAWAC70vOTqJQUSMe5Qr/hYi/COIoNis5aa
bcOHWGf9VWDWqTqLVxcIfpPY9ZmN4pQLf4xALDemsJfXtHQuH+sPclDou9ihyAKDrDbLmMsThY1Y
sw2aTE00NA3XvpXRLFmX6BKp5wfS1GrKSWVJFrRaaF1+uoKjnS3ERVWzJMz2/1rXDNWeCv3d4C7B
iJw9bePBR5Yd2lqzZJG/6zELN7C8GmbgEeqDW1tuMZo9CFcV1M7WxXeU+K8cPBs0qKj0mpKNV4IK
eBZespcIC0fvmZ6x0lJLCZPgTGlRBnZTgzngXPYNd/DqnPkKv4bU6kDw+luebpua/YtgZbBbC5ED
ImyVnXc4oCnPncOSy3jsiX8mQy9t4vMy35/j1vDj0QOX6c1+e/W1C/juRiJGQTroCij54QDexT57
mN5QyMvDCTyCspZeXvC1zoTO0pK1CeLzuUlDq80CFwr+Yc+f2NZ6SKpDkOEfRqwOVOYCFwawheCf
6hzF7QhMRW3qkx9RU/62H+Nji91pXE8/4yph0BZYqtKkzizdDCnN9DCsJKW/WdtM+SIr3j4k0hFJ
dh4h8mZIDLrKor8Pr2vNVKXOfuKIKLEdyYfRlf/XmFjzdcFKgDKM+dXv6r6eLjSXlevFez2rWgUA
1hej5FlbLyjN6Kn1OrOqml0Jy+rdE5rpp2uiYtuHm46mtXo/aLJeJhK2lqC3zeHZp5AXRPldtI2/
l9PgT2X2pn+jcR0Eco0XS6XGlizjrSLbM/LypELk1h7d9x0YoWF//y5PezadTfOI9pJ3+NLtDGVo
Vfb5Ye0izNBlm3A7suE+GROcMEtg5m0yJigEFYT5u/VsUAhOY6HVWsoLTU0IZPPA+ZWVCBeMZ0W1
h8Ciev/FtAYSQd6j/MhG5U6QAyKQwWc9SMdwSstSaHJZ960KFXs793HMAvC7NovIOsq929viO7d+
Rmiy3cyFWGS8ruwmgWrYuIuwGEreJrhARKigqj/B9ry3Pjzpz+6VheXcP1E35jzDReo7vKQGVEpp
fXJElAbC1z4Oiov3CEHonnHfnsnNPilD3EWrgIiNwd+Gpv5Ws2EYmlQpgxd/H2ynhxQB8gbeI4sk
sAcc8rhI5w1jHD7r73/FRUMKik1amznFqg86jbUMpMXVe3QjkfVsozPEgQmKNj+PSlSYkXwqeb62
yW11IcYEqSHvAJZM/I3zxvc1BVugWgRhNgqUeb8lu7a4fawSYvr2tYuqrsnMlQHo1Ws0KaC7G9Pa
jcstcwhhBRw3ZbhA77fDsNmI1F+pjTnBPEELSYpy2auvN0va6UAEsQ//vYb4g0M9w/n11FGZD/mW
KaqoUHdiJk7zPb/MZNYtkryXKaQARtH8EM7S4h/k4HGODfR2Xv7TYIDQPAf/MNmqsJ4eeRqGa81y
zzjpS/+0iwrYMHOPtLfeDPI0XLsueYIpDXXIoBavReYHcN6uRBoTg0BDyDE7K9hfFtkcJvKcur/n
IHdxRk+iz7VbnuOiU4jK7GGXiNFwDwve6TEAK3a5ciln135wZK/pK2FoDPt/LeDAbjQPY+Ijy6KJ
XqI05zZ929fhNi78bSfbeJZkELu71b9L63BlbahRmlGZYjqBv8CWUtJIZ4PZqjilREUTPmJDPwN+
IV9kXxxtKAtxj2VRpdJAqNoeS8Wq5M5vq0SMC/kDOLjt5oX0uabIO4X39e3vnYBRL9nkpeEX5rht
gYo9vY89eC/AnXxuYrTyQKMBQRkoFcCbB/fRdYHNQMyOAzzdQhVHeUnx9yFIimkK8d8MKcw+4pMa
qQTxZlT2C6n5JOXEQkr7cZZMj3z+bnCKal1zeiA3gfhCu5rbk2hDPWZMKnXQx0nmf/bKQjwFqzJJ
77jQzPqfunV92w1S2oibmFR7l0XjwtDJqfDQd4qTXZuM2dWrOZvM4ltVgVsN6/yxD0mFmrJTW5ZD
EjBwESeqaNspji/DOnOdDoDAl5luNbrMN/1y15jGOdOIqv0i4+BLMrG1AwML34b1SUpIAVi0ulcy
qa5/eff596JSh5d/l6v2WIgTaQFjEKPZ+OMeuE8+bhltreEXiVXp52EFc7Sbf+9WgiO/l9q1Ua1Z
4SDZ0T6DxuK7uiQ4T/q8eRvvwfTgGKtyUA4uuENQS+BmWhk9wMQxXgGHJ0y2Ap4tERMiKw2hMKFi
nwTLYqC9daMjCqGJILIMHkeBAYJUbjCVWvj/sclAFXWh7hvULjacb7EVHmDBzxHz3+gU3aITtUTZ
T4rs4Yb7SM7prstixEYrzFyaaj0FlNVucbF3G6PZqAGeebPVXldGYLDqjqYVYsf3SSMwVqwpuEIO
XoPX1aqN7uzcH+zu7VJFtluQszWdJpyVASpLUnFRG20jauoB89T2DrR/BLNNWa2X9oUFlhDY0Yau
h5IXbwwwwW59koPX2s+Itf0t6SlQS7O23I94F8aHDPj4Np7R8DhgSW5jzRXSwVE0MVLsyHgCmTBl
gmY+FFqr54hilYF6onfZpJiXSbiPmSkzwlgYpPrqnebw2wFwIvSGnUcz0FebrW4arbeMPvW81Cf0
8BiB86tL60CN9oY6yGXjkhSgEcpSAvHjE3k+MxK2wJeXv9nWc3Ddc4x5YYtllNOJXRqz/gtEyxPd
GE/QQJN/UzQbbhAqRO5b+nM5xEAScIOL3+AI+ccAPzJOoBmeR6C8WCDR4cAnzThMuDADzBua4Jhv
vN8ODJVwp4VCj5kZfHj8qFJ4HiTvYi/tXReIqKIXiIsI7sDCujnLTZig2G4yVgw+ngGvfN9KuKd5
g11cbm0mJw6uzGHvE5l+ggOBqbxHOdM1OiTE1+RfpE/Q4QKMCjK/GMucEhloZV0KQkhNDy64kusw
2Aq0omYpSkWYL5SPjGDHIhrduNWe3RIpv5eoyLcgHupIqXBya+DGJQAebsXonb6Zxcuw0Pg5t509
XozJ7QHFN91+C8cWDGG24RlTWeLKIOdS35P6nFG8mpGynCuLn4sXaMqsc+f+EwefGqVX60mEqPnx
doUpFUNVmW+olls3GPhwuXrPhUmLzD3EVazqGW2fyZZDVnw5twShn6M6DVfDCD+fiFsCk07E6OhR
S1yx1X3B2Y1pCPh2uXeSZ37qZ1bKKZjMXaKvUFB40Ls68zRi3Bs7LAesDM+F+gyqYFXE0hNg3RIL
GuquIfSgw4Y21i+0RO5h5qfRnhoHSgNAJCcVgZU4UiB+eGjM7/hzFcoedUPzOsLQFIs/UWDVcPLx
Rjw0vB5vppnMtSnYZduGLiLlKOxaomWBYa4yiYErCU8RXot6oIYdPCk/mveA80Hn6VDJafD1oPDo
Pa0hNSN9rYR8plPWl5hF0SSp4k81POWAdzjWwOPgZI6WR78GdMKzqIugusxcyqWU1iCUkBMVZ1Dj
VWRNyLvp7XXtWfNWOhtscpxsjGFZYTY8EHzkNR0FzxALBtXWCSYUDocDqLhLHnBsK1ZsQPRGAyqp
n2k/j5CnORFsgIPNqJBn70OnBeHr4PFXJjRYPvnHqWQd8ifWPvs92+mvXaStca5UiMy2os8qI8m+
POLBBk7RQkmvxnMHP8qrLRqIBAlWoG/hcSnwUPLQNmAX01kGzwWXjBEsNIFm8+GJ/iwrFs0JNTjn
LuD8aXp79EUsQu/JTaKBXXVS68Em4juu8vmRCwB0qPUykMcrKmK+lSWMBuvHpKb64zovWIiopVdA
e0x/eGV4OBvuXdAXQBHG7qyHeBq9A9AK2eZU2ktOoDXglKACfTML5fTL5xELHYZorIF4t3GiNN2+
//SxcNDARDWjhB0EtyYfQRhnMxD5YpvAoGvC5WGPeM6gThcmmy6EaZ6U2h5HFiE4rN2rRp1LvOmy
AwCiFkeXQQ4LkVs1ByJZd/C9q9uoHDrp75/UBSTpejDXUSDeocHVGLmBISpbA2U/Io0gEPsy3bo1
yP5ccba9gcFfGs07a54sUsHT81YO+I0xN41DgTpXNtDiSsLX1Jwc+2LCT9D6EcjA1wSCl0mcyx0m
L9F+ThQOcxPCEIdmUo8ERfMDjCgYAqpzJkCIK5xAj/nYRXRu5PqEDCzQWbGdg3OAbTCFMsnQ/jDG
+eJ8a06v6EGKf9t5TmENMxA7ips7Q/73cA0f11tf4yWcvigqmaPIuiNHeqUQB+xiATrQcStMm6lH
A1Xf3jtEFbfsLvqqlmtobRhgMph6eoXpe/wmWa7Qfrk3XkkqOmJx2lKAXZGgyMIg9wrtnDHAiaGc
ftaArWNE57AI8L+hiSBb7icOLDPOLbdsRhUAFnF9jfliXPNkvtho0pDgkYFdONwwHiSYQ35NvJzk
QeV9jK6pwUSm/Rjg2D64rY7UARU2yALXC1IDC0SdoV25uU9oHmpSZbP4tRnXXg4su09gkgNPKJUH
tzPNm2ykC4Bi+JcOoAxVucvFzGfRUJbGiaUfNCZjy3wCDTnnK4QxHqx8BE9nTrwtj/+eFNmISrr8
8gqkOjH2Bxwj15VpMH+g06OI2aSIF1BEoP+l2KKx2TFbe7md4AyTDmx+m8ATKwYR/9SBI05jTVw0
L8JwesHoGQkbAuYkQmrUmqes6xRqou3SqDMWOLpFFPz0Stspr89WDozNvgfcv9y6LHU/s0GWw9/D
T22Qjxi4CmcG4Tf7TCnch2EVQf7lR4evznrTAcu+OWUCpzqYj+a59cLfhb54Zj3CK+m2d6vdNcYn
3J8rUS3a9D6hAcVIVhkYy4FxKCUF1UWCz9ymc8CG4+bd/pj8wuhDkc2pmm4AdqAOnN3KFEz4Ezfg
z92xVbu6aMdFkQObYYRtWlMwhTHwd6nEbnNziswjqPrTn3PjHwHcrz+ABacBmX2GNRsOb0Ajb/ji
aLqQcM41gMBmtVUFQ3kTKg6UgY8p/nEcGtPKzHmuzfSEieO2f+xDRQC/lzCBxCqSwKewliPlcEOw
cesE1RydfPBsP1cHty/V0R5m3nkA354R7yUIv9Q2/ma6R63kTD068gEiI6gj3tXPglO8s3ZWj8Wd
8XFIbo5bbXIaneSGxcrBms58Ud1L1jm5J4QpZva9g4G9XSTw5Bae4nye9Q5fq10eNqJdcFqaAII2
lq9fZx9/IYyENIV8W4WrE5ddAkmiJ1PqcBPcwsXV7oFydkWYh2cEAAYHETXHufMIq94n5BnxsuRu
Sc0L9X4Nn50MdXM8w32p5L3RpsX7mKtvePeadZaYowogCxvx3nn0Z/59+MA89j1/tcTs6B/8sD2u
Ok1iXMh9aRXfOA2W2OyB1xrTM4aNWbPewiR/tMEzv1+HbDlcFNsoUvwPZsvtLIVPkXUbo0Zzc6Vo
PHuvX19VXTHpi15EXStT2rqxKwOkkFfqz/BMg4vRvINvq0SXYWVJoStn5Bkdo7+7UQI+PJD3y5iJ
VDV9mZZM2WjKgeiSA0nst8w+E/v+6JdBj0lpetnnjfVJ86nhzICPITI+0uNfbVW8W48Y3op762+a
F87KoZPNS+iISL2GRxWVvKJNm1DHChJFRRc6jfwWqBY1vTCsmunU+xnEryI3+N6p8oyDif14dMwZ
mKRN2EyLJZcRjxmzjrBLxZjTLQCDCvBpsH8i4eCEMEBWnTz6sFAwSqIjwIY2LlNSfxkEihJPaUMJ
+9LK98SOlgJh1mx4ZIXnM+scw18k8ooNao2tAA3tnLDUFisubTwBMlWXmIMNKEQsgfBncJpS51Op
v1nRUtlykJNHxURrIfAa2Ppus+iQwECciQJNbgPR9ekXB1laXrxWL3BX9lZGi4lmhg9vNgXP5555
u7u5xCRXnkvs8Da9IhOyN3ZcN8BSZBw1/zm8MWUrRghdqI4JqGTKisyWG4/35lNhss75QBM/gaLq
b62Ev9kpiAxOVlHRuZNh1znEWcyQG5+K8BmaUcHfLGewrObv1glWe3XYCE4RLBQsHGhcyzKuSmoL
Sq+4OHqtyosP5eMD81kZP5gFTrkanq3LBsTcYtbMiUtDs/Cgv7rY+ejg8N6A1jSAuJaK8NNQCZzx
0xCP4QMnzOT+7kC4uAHy6BJ6HRDN+rXe81u4w4C5AZYL8GYDFeHShiG0bMdhXU9PxHymBmNEanGs
HgnemD4XOEF0ZRn3oMQ/dCujZ3qask8tgG7i/YoqmDK8FNe2HrU7vqmN9tveQcxGa1tzg3XCWJVC
kG4yt+S8v22WqGcImnEzLPbQo1uwXXdWB/oU49qwlLmHwaGX9R79F0LKuD6uwv1t4XO+sQ5Bybqk
j25tGCKPzfzQWh2byiTt3xQLucdrbNNW/nnDqYPZQV+xjymhYW2sJDbR1S5/bHkW7g5EoTec5x6i
DKQK4XdggvOi9yLCTj5vIHIdMJTey4dpdIMZIS/5t3d16vbVsHZ+CcTLrWKnYR9H5XBHjGMDk26X
96xhZR1uomN3Ez0o6aN9F7p1YnDc3/BJEkPtY+UrI7ivnu1CkVC0w8f+jErYnBzTbHpCgpIaCyMw
RgpLM4I3ikskGUm+utuvtDFkLdwFm+YsqmFqYn1CdFP41wHPcQnDF2hdKbPLQ8mw6th75+6CTLfF
FwuNRgjEReZoD9KJYyTKP346BHBfhlLnFpiOwro5kqWB8kSc5/d4g7OKe0AK/bddP/Ca2OGzYXa2
BKndfWORta/2ziXT7WPN2M6fRJzvol2CJ8aN4iSzvotXExxNsWujfTqLGzxvTcLfPta1XbLunIS2
CehLP4Myg9HD8BibuOQNZ9GLrSIfFt0sKDkZDuWmRyA3+q7jkg/aInbLqazZAWpMf63P8jl9wOTs
7qb7tA7nb8Xx7Ml823tkaHIw31G4Qb3yxsKjsfdxBeF/5bd9usNtsiqTUt0qEw7DWsgFhz6IOp02
hyfAf/5VfhAvAeSgJ7dO9veabikXF3UqwimkazIF7g4l+hn23wcSypdV7hB/CDAGu+sCiQkkhpCE
MrlqXdbPP6zxjq5/3vlFEKUXQRwEDsdmr/JwioTABwV35mwhhnYBHRm6QVLlPsS9A9jee1m9LoK1
aHFwDzipEal7AxJsFivWe1UN3v79YPVvACFds7n/mw2LbS56tckNtcqwA+GpyGOekgTiU/JB5423
SbxbQpHakRLK8vt1n/3CGh+IpQZsJ8Kwl1hcPlyoMrfOXHBWTisXYFX4peqG0wUwr4SftwNTm3JZ
yI3cMzf0FQOoSAiDrdEO+xCQWWeSoXeHK49wIqx479ajA6PHKfOStO90b61jc6QO+GGTM/WCbguE
07+gntfwT+9TAZaoeLsY84Ej/MsLbTIV8QX08gLYo5ksP7QeVOFgqvCXOnVg+vTtNy/laDpxxRkp
rixKOK0uT3adsQFa9jOVf1RErwvUeWDYQdkPgYUalzY5BahkVRUcAbfQl9olHyFmonIeFS32PYi5
sqaF88PrfAbpOvPo3vioP+n1lU96DtkMaEVejCOMqPInLhth2eKxST6HdI6hMX2ZO4L8xp0PyKt4
olpaTt/e7QaKDmdNsXA7iIDE2svKiLxR5GFPbz+kOjnLzQ0PlfT9Z/j6nckG3G4YYsChYQN3S1h9
VilppOY0/6tPi3zbyz7lTuHhZeONXx/MyKZ3Cqb9oATpbdcfSEuEQbqVCdbu18U7T02zaO+vnMk6
jitkIQPuA/XCbzw46ZoJ8s5hNO9nBdTSnKBmhTsY3HWUj5gi5Vf3SWuGiU6w4wYM3/08HbDeu+7V
KXVam7fFX+7dICm05jkeLWSlQtfkrByB1NcV9Py001zmE2FFzt20/M6AxtvC63C0HUJ7tlbbLis8
S72ccnC3KXZv0CmGWt8eFkCg7oynU4FgVk94aZgA9LQ6pdwLD/tHxGNlhR7A1F4iEM5yCH/E/dBN
Y7LAen/hxezBpq/uWgxBkgBZKyWAnFmEPI5kKIJMb0JHCzcTFp9a1RInUQYjQ4xe2GxwK+AH/TMG
EEbEM0MH7nLdJE4RA33CT7nzfzdtx3JbXLv47uGKwEvAmuRgc2/zgu/3obDBOaZNW8YGtKHHzHBu
onup+MrdESsIUjOVjIsimgEknJduw5+2S5Q4AA38h94T4jPe8u1tzB8YLDMkmvHdsuSQ7WAX4YYi
R7ypMf7FcXV7iylpYaKfjxHgQvOpK22ojajnSdcyHi4b9rAcQSMcyi0O/UefpR1rer5PemB0PFsm
xCe8OWQ6zPP+tOtWoSt6ljw9qr/+4AC3SVolyXnaqps1xEYU3N2JLsGhH/0h82g+PP2Swiug+ATs
eLVIPrJlDMsbfplACWaPdEFH75osunWrkeiAPn2xwCtRZhJhQTnBznBNSMOlZZpNdtH54L4e2H/v
vR2RNpCWQWfcKqBqiinEgDV4s7H7Byggo1KT/Zi5GWnLKI4YwKy2JIxWPb1g22huptfVJ/gGp+59
UAou2pGyjZ1Nj96Fmw2m3t3Oa/ZzlV8tY8RuleydU8qQzn+w25+nJbK89d3s/t0TNOSAXdLOouvG
fio8+zqQN0UGtySsHmyylhc0dQl5vt1jVwdJeHbPxPnIX4U7a8pVN5zuJnlRXVA+Qyis4URBgmnH
7OF6cacq+gZdmugcakB7QaSS6oPSqLdiFRmtenLGUrvJ7zIhCl4LWs0I4wvv3N5EWcPdJBtGN85h
MJuQ50p1taOwOjoHcByin+HzDe6Dk/dPZHbGUIMzbPUXRS4Q2axIz7b23vlYfnymFNt7J++JQ9Ys
zNobygkMNxD/BgzuHRwQc+41u8ZrX/27X7NNWsjj5ORdI8O5ePXgFWfuh2oWpICUkRoJJQuDmfvX
IS4qlBxMunJVQtxK/R5mSphcdehmHIgoaMBaqhIfVvzHGce7gOUTNEmuVqINKSMdMyNgJVxNeE7r
vj3HuxK27yheYfwywUJDHirydJKzGTHv+RjFsyym3o5MWA38XmROpcA7NEj8yzPEIOaDO1TVp8gC
1MLWhOcdvndYiXeDV/NAw0cRgyXyoXfuqCvO12b3PsxoGYv0wkpakRG/NDhIw3EQeLQqawnudC2V
iPmEbZKjyv86N7JVBENILv+1Fk1kRCwMX/rp/taB2CEAZZboeeeRlk4fx38Zmy6HL7R9Of24jPeR
37lTMAzaTTFM2rntTKcyRflA9qiAdhT9WRu3hOjjKT7gATOFtWc4S8SkmrEOjNE2sb68pC3q5vaC
jtiBNIKxwQsmiCYlLC4mAH+OQfL0bk1N6z3Ue8Mh4eXgzIDOvJAxMoT2JIu/8wIUfhyu8FNBxeDU
0Bu3yCqwFgJEke1ALalb3QwvfukOZRtRZVaupActdNzb8uEmPRkbgTPqpZkImuTpCbCgWaQ/VCyM
rFfl2VCOOA8RE+9hJSpDYBlrrQIu6gt4gUoGeGD1fF7ryImrc/qlNMEXgHM2dsSzljWkY3PD2EDx
YDC4ZtqQcyRbUVhzId2HZneWMG5vGYSklXmvSkTD3yl0Z36FSB1yaGGyx7teDYTIoHsGNSkO6zCd
hkarzoq0ccl/xq/goWbDxRnHQylL1vIuyqJn+9S9pPnZNhb3tmKiq0EWke3Mt5CSHdz9DQsAPAeY
5uxLOjM9jlyqGaNlEO9+bmeDLQuinHEeVPRb+2yzvfI8nbpfTO5qE7KoeygkArNzGVFR89uiikAA
BhQyx/Dg0wmMsvYs5JfzB1iNUQ4wCEvaDvT4twsOopbPUr0LCLcC5MLcfSJRFPk4v2ne1qUHFlEO
uizDYhnDnJ30ylcrALl0v0j7EcBX6LDhtngMDUAdUWhFn/art6179SHsMWT3jaDkkm8MSew/ls5r
OXUtCKJfRBU5vCoHkIRIhhfKYAxCgMhgff1dzbnlOsnHgLS1w0x3T88VUB0KD/Oz2vcufPm7UBry
0j6lD1TlbYfwE3W4fqpGwQK5pwpeZUHXDJ79zAObQhjBENHM3t56TarhsvCWCgXbkrbUbeZpuqQ+
tuWQgNXtJjhZw6oRfs0b/Va/ZuXhyy3MFN+fE1sRahAX/of2zfQ8VCnLnzWfyxyvadR9jPGG6FzS
K3X6Z8Mdc2wMwU3IP0ldehSB7OObW524Lt1zG9Nqvxeo05biZqnkXn4D5lK3SCvZo4gIr9pvUkEs
CpOw03lPT+xKDyJ0FHQ3BgmWAUgDSaK/o/3kzVcb2ppNWs57yj+ILpJMojslgHLaePe1yd7H7/7f
94VtquFcaPJ05OaLtNXCnWKfPMH9hD70wA51TNdAI2o4vuTUJNMNKtQpaunRPzBjf0UvXi8l5tbL
vY7TRLWGS3wAiOGXhAUk0HSg4lMMHSgMM5O4cA9Ogw+4BD1nxylQ/abmmMZUf1MG2s7tLLi5xVBb
x4q9jxOb6uabeY1vnw7QH1MOY1XD95HSd/KPZBfLwLECJ7G5G2v9TV6JdtoxN6m/Wq2crcFJSr64
Gbdxhrq4HNhhh9GRC6U6pkVbY7N2Ce/6Y+1ZmJywy65yjsnCpAQj5NyzxuT6F52AuEPeLkQR6opO
qwHOqrjJGUmSzc/VPB3Pe8KOS2HuRuWMw97BC5LViIrV5vIoR57XzPv3rW8QuS1oIddyFPTojGBe
2tw6Dea0xrsvRRYYWNEkvTCPE5+1OXhzOJMiSt4itROwid22zmHXqm1JSptJ7jbpT4wl1nnGmj7P
DnAYtFqOmsk5PK10grb9qyfDysw9zR5oj61NZh7CjOuTI1Zuru216Jk6K/VB+YEYTABSSS5B8X7R
nIKnoe6kLPPPmbdwZrxZUtOqtlGehbd51adoylp3zHPIxY2vXJixW71oM69r3bqYYvab/pX/vHot
8lYLD0xKIM3tpAEOWTHafjZoRZnrrtf0nE227t3YNMFsMnfrYk7PJaYE3CqrOdPGi0I+24nf1uLu
rxZgTAq8enaPycDLKHgxamnb2q+It9Itb5CZsye8V2fANapQzHCbaISo4kEXc7HO3lpwVGZ2+KKa
y2/GYgrP3m519k5h6bJC4gIQLDrMMq7r7FVKCsSeMKnspZIpaaRPKy51cp5lk+Y8myz9nVNhFvA4
n7On9wx7aWVrPFd8J4EDeAPNMAuRqxBHe08P0IY7xB3SVnFRG+0aONdXB9dI3Dx18yrEWjrt/tVr
+3evZ2Mi2rNTTdU3Oqind3T5gLTrE/3ZWAQ4x0mvY+wcTZxdvGSxoIqTK5qL5q0T9aJnSKRoplRQ
JZW0GJQeeD8zvebdmI0N6ALtmCut27HmZcpunzTc5agZI2ZkmNR94El+rKSppPyrdP/ixmDbr4+M
/e/JI2ntDARgbfugNJQSwRZC61BSlftv0jS1XDvSofOfodwREqkZ7MeduBPXA6lWlwPKKG44sVMJ
0O/FYpHk237HZqpOHoKBridTikaNbzdpuCR3akRjrB8tvR7OPS634h7Z07chsJl5HdfoRx7u5tgP
wG+UxobJQnoHCiJsWL4mMHDlsIXbQnOEzotWZuSIT2DC44YgnT/woXtj8WosMbBt4nZ8IHq+EKVn
dr64DbA3CNjEGPPdKKNZ7xVX0u0AHkgutU+m59Fk1vAQ/eX8OLmzBpg0fouUoMXBfBwcXUnaruCU
HTIFnhzv21qVs4LPqXmXN+c4CRB7JDsSIf+OXYInTmBDnSGmELq+pX8PyQLsdOfISBdRG1cz1oDw
mtpqx2cX5jkGEBxktkaqNQNTYO96uDe+c5xcmEwt0nPrMihcprj9cKu0AiCoz7w6A3lj5F4QIOQS
B5Ra/FDhZnaPyYY/bUgAEz/jEwHW0cWilbHgiUSH9W3TCHc140gutIQ7vtEc5hC+kjc7BKYQf6oo
9kq6X2W/2Omb2DlxxuIUQTZhFgEZy/DJFrJfVYiduuaOuhLloNeYj4GDuyzOTmumG6YZ23H4HJV+
jUcNU2p1qKwkzvGotLFLlmOBqOSPTzicjUa/SOucO08Oed1YjQPglt4iPtXEgDczkzGa6NK5UZBI
6lJzFi2vYT39S/rs787GI1KYcffj2+BEFoaehYxfZac9Cu3ehEvwGLR+cCuQrJhBsROTFEzpXsgx
eeIDb9GR9dY0n+NbdDM+kYZ9AN0/epfg/VOOz1jOOt3paV5jsop68okAOYOY2SxEZWoHZ7zEt6yL
3AdXGfmoPzlM/yJiG1Q4i1Z/99XxqmR5xiXofl+CV1TzCmyJn0F1VLq4pyHM/oIkhVYlA9/CM77S
gjoTIsosrA5KEjPEexiIMJQGEnir9JY+USsfnTOYzz61HcjKUHWQKqCjPiXXMePEKVt6K0CKJ/Mv
nkIoE8hj6Gzn3iO9U+Ph7NfA4cFz1PLIne0DmXlzciSXfVJqwUG53Txn3X7b30HJ1vxdX13jlZuQ
DkQ3szO7DC+oZEbH4DaohT3w+NI7x3mQ4MnNP4qJgo+VDuvVG6qWOT5shH8T+FMS8ODoNqLKZGls
ChYNhw7UJ/Sy3yExKvvgrMHDxXX6OHxfOdWJwd0r1sVv4xwfgw5ZX437U5gOPKCw+DSL20ERnOLW
itFj6wljqA6WR4HzJJIC1tWd6JMxoRYj3Ab5G/dngVNRsrWbFvAGntAJWwSnvTbnwhy0jGmHpBow
BTYeJyHgmKM6/civDuKIFcueEDa84wK+Ii4EMl82B5ZaPsyDkn61Y9mx8w0Dlg/chA2dxc4ihaEf
oONg385MYJcXQdnq5T5HAgBOrKNjAJpAolQj7ZSwOWXkPPhjqwiKBTsbB+qOd/6zRV40LD6F0OzM
S3Pm5cvlYQYdfp3gr2C28d0m9In8r6/C6xhsQFqHkocVxgqSeukqpjzMr8kpEQ7QcWp9QQNMOCKt
hgdspcTxMC6tu19E3eC5pHRCxROU3/Fw2eS4jbe5fnMSdUFbeG8ofEcDx6cgX5jKrU2VFKTcYE5K
k9+WGMZFEckbo0nuXQfkAl1hJ5e39hIIBTSJg3ahGhIgMxVl3ZAKaPnWSBNxbyO7r5t5mqWYyPHG
eOHZ3cMniOt9QW9DVta+6M5KXnamx9zShRDjHzb3LGt8BFq0zpCrHvUdsszj6zHldb+tdZObI7Gy
na8XqeuN+9+PVdlxRd1NJQY1fOS06tVE4t3hspSIhzzHX9UYCiM85p9Ogtkv3n0toz4o4/P6RUlK
3aVG5dy/9rsIm+jk2g00oC1nGUgr0MfQET6q1n+5bz8PS7/n5PbRbm+K4Bq3vAMygDw4DsHLOE2L
YU6YeiKGp87PPQatsBgeyVwF0+0dHrJXbPZxTgCMmT02Bnirg5VMINu6SXfeTXBqf3rbDYEETd8V
YSNiorky3wMJn+SbNnnS1rhWFQ+RwvIiH/9WnsrnV9jVAcfJUvDvp9cqCGXyQT5gKmC3Ck3Ij29J
cVhKS0shM0EYS0t9TTGZB8+0iZvCbNBEL0wAdfVQlJ/uYpTaUIwcwzhOKxY+rYB5+K8VfAwBpc3p
6nYpMehhmN6KSLwbUcfujgmBOJLWHO+h/lEjcJUn+d9PE5i7bRGl/dSTatK2oM8J1mWUjbs7tgg4
AWNcg8vWaGKDdL9NtGEUETAYilJIdjiVIylJGFIWogxudUJvbR3LUDW5eSKEPnt1nAVqqSrZ2nAz
f0m7f0RRBIYV35zWoKQ7lELdGrHXjfbZD0cQd4lLdzt+ff51+dr67dGVuEzeyc9PX5Ll155J+HOO
7hF+Ahjh7b3vOsUQKvKS1S2WPUrxP/Yjcpa9TxG+fzLhiiv3QcrLbawC9ixOwqq33UUpr35QPVd/
nr/f9gv9dKRactEfQjLIi+76vgUhhYldZbhNYOb2UYHhXm+4/9ZhirIfcoVadgRSz1/1sgXgR66w
yPvv4El3b2JRr1oz5MbwDFDsg+UDDEIWKEvRV2eov+lmqZAfMTjDGwPyHj55d3rH/xm83fV3Oeqi
FHTe5p2PfDj1h4GkXFeVXCybv96hXfVf2NrzINrW0oOt+P7GTE8QAOoa8qAa5I2oCdWsyHxd5W8V
RHHsYPybsjqy+p2HjnRyNW3UWx9yLkI4JkxzGXNC8vWHQQkCf15Co3vMp+V5p3RsbzBn2vhU3/Bk
kG+0iD4KEfCljoXYiVBeMVf4ctdyT5/b/SQBy3kyk5Q3KonokCX9S0u1+lKmCR35yPygO0gNmNCf
DAQq1FGGt0ZsyI2prR9pCR/5cRte0x2vSRaV958tvs8Qf8ligJnF0IuyninGx2Nh2pYFN9ipq6n/
AF9V6/V/74LjNOlYDeCWg9++Tk9IyflTOkI++splUF7D3x6OBjeNFysWaVcZpl61Zr0nMJcAwwqu
K1DnOFUYXJmM9rneWDNDr1RjgDU0ed6HrvoYCM1QEDDlXhbtkcetoEU1k6azuhvLJf8PVxkBxEDH
0beeA5WKmEuwCsx7lInOFOUJLYYihjLs6V//4avFAJgxTFgN7TuQn1FpQoxFAp1fVmUIrEzKqs+5
28kGTI0tlI2TNU6N6Zp1wPh+9JKysZHQeIuKI5rP/DcupwIwibs49CDb/umQv+U1R9kQOBq6PrA0
9L7UKsjrR34BKhilpAJpHz90pNQTMZDwK2z+da3ycaRK63fn7bwsKcbA3jEMntsBHmCzYyQBBwhn
C9Bv1hvVuhEqRqeSqHk5Ts3UB2EqgAJYpl4HKZMTeRaO2mEVjAq7DbNC28iLA+/OWMnKTaMJlkno
ToW1qaDy5Z6dHBxOgghwFL7IahzSJKUxM2QQGbu7dvQVjAPEwo3QFPUZzcsFTcvItQmp9HYKTBdU
YUvRM8EsSgGQ5ZfyiEToVcvhhK7aNyQpjb5DoKbR3MVgpfy6EMwRFCsxdjgoXIJPkFMkIvZ+hAiC
lEw4DEcV555e1/D+gUOkPZ/k7zUBxUW4R9kSHFJmn5xPE5zP/5En1sRY2QgFnCMou8+7EkV/kkZC
eSIzTvz4IntXORdzsK/AC+0jWM/eobUEqHA25NwNH2hQDnw6kZrzIt+QzXkWxCvFD4s4zbkB4bRg
VbyO/yPTwh33BJIp2IuB++Bud6oT4sOo9PYcOigXCXZcyRnebBbZkOOFo3ZniX36d9DqvkvixwNJ
hwKjivJXEkvcaziKdSZyMn42Er3TP+aJCDJGeUL4p8NqCeL39gqXYAD0wX/yYcBUc2ARc7uRfXs+
ACwZcALzX2bBY2eEGDCNzQn8mmDSaX9LAqlR3TFtUD9+sinRITErowM2Tw40J+BIlwnJs2IHtSNZ
jrfu1TuH1Tkda/mi1yH7nPq2sPt9juJ2Xwg3uRTxhdJnWEXnXHikL9yzRviZCNdkYvL5B4sZST7x
oSR2cek1wsz4oJ88tRySZJE+PV8749Zg7jnsoyk+RBxtHOwHsANGhOuDoWXY7t4dP0kPJMn8S3o0
kVHcAE4C0IXK6RAq1u5Fmvw500xej1BpTJaCIXpjhK9EX/t0bpbu+kgak0HzxZc2y0dTbcemsmQG
X8zxuPS1rG5ctpBoOrQIGlGs+wyFN7xBS07agUjFmGzM1P0IHI34qkPVBjOCD9oo4FJ6SGDAyIAX
gXsRTGXEYj0elVCL7aaiaRsSAAI+7JiNlXSzIwcj9WEk4XE+80tZmWrrFWpLk3Qzx/TaAZNkAgsp
Y7UHW7KYLGC0+JnSg3B1SmGhcJrH4QHAtG3mzG29kz6QXyCttOwhAWLxPdwXgI9DIyHdKFgst92E
o+Xaj57gSIBBiBGeulAdZWMVXizATMmtRkMPn+KXEPz5g7nxZBJtwC2SMxCj9WY269+7NI6wjbRm
fEH8oeQs6X0Nw02EnzFTmubV7yEVhvx2pFfEXBN4CjoexgGwfJ/AcxZRB5If62wS0Kr5ufoON8JM
5AFWzJJoNSom2fABASeilifMFAoeNE0YtWaIzgA6SEbDE4xrZr/ZlVjBwydLijgYnJebdPY7IDCk
VYdRh6zaPoux/he985cLeF/eNrvJddbEPHueD3oACKRWoChMuJnOBVkcUz2LBGj9Nm9foHe1RW1x
RyW1ozXNMzj9nv+XTXG2Lr3W4E0tA9UMN/u2RgjDDy4JUfrgsH5zzh6Axg6xNOkCaOR91lDNp1Wl
Knq1PwxIgwFp0wd8//jsVeOWvZsh8drN3sMtOEBE094T9Ouy35lsQV7mHaoyGwsaS1x6xg2/IhzB
CFMbwcvpLDqLLT9I4B1txKbnrKtsgJjsOMmZFWwRJCTn2VXmW3xEIyqoKyKAowojHz+s3bQMqlAg
xIP0I8LQad0cl9GWHYUeVGQoZMel9xp0wgbNj+JHbhQLxrOEOAPFbvvcFmvnje4bl0+AUklfKnYv
5YvTWwUYMNG/y5juJCBkCMpYxsphtYFDIFiPyYEMTCv2H4CHcsAaC7kBcPAqKfkUq5PGFcqEPl6w
PFmIdigT5OnGlIJ6R6adf+ZgzIyhlhbNI/i8cG36HHG3VwSCzUQZVj6BRVn63NOJy2Wj0blz4ATR
iZjzsmKtnQldJfPqHtbn9/AaEh4qdbJSmAnwZzCOSOCmFnHn8xbjCzu1hKove3Uh3mRP35EbMvNA
GZp8PaKaYlR0nkMSuImOGd2wDriSzUEHsJa/dm2FnbXo7P3bE1tMJN01+CmPgZfpWglglV4dQvce
5GzoXG/EXsIi5wO0oNQzRPfDffCL8PHN5eKbywdsdOB3PwEWigblXzovKXxjTer6q+YKkoiwGnnM
CzNN6DAm8RsMWLsuDiGMOnsYRx6Hnigftl/gJCIHxODoNQS3VlBiAtoMCX24RXFgbwaeUccukgNU
eAPz5hw2GEb6WTGnPJE1/zYfHaXiiEA9oKcAn6SwJOxxdfI76mxfAlvKDB99KsgQUwiSucWcYq/U
Sm7aWPCzwQvp1xVAaoExvL0UJE24cA+S4xk8cGYTQn8gHblzhvXBrpglOZqQnDOHDdwAkYGVt2Tw
IMoKmTLQD6wzh58aNIPhQRuKQusBeKAo4ncKBz5yJQIcwRVCnFBN+A9XY9ozznCMT4uaiyeG0bQO
eNlMX1HtMsaRY4aQSfj3C+gt1tIcw7LIUBCQhZCKbLaLJ+GgFA+USLgi6A4jxR2sohHiFUHdHJ8o
X4ijSs4S5DTsz+yYRNIfDPNz7I0bYGUMjP1A7gqrLVKOtx8wjQljNFxMFiasJP9jhWAqdZFtJSoZ
7+kvBm/wxov+H1AO4pD8nUkONtQMGAuBxD1glyvlJOqiUSU8RZggoYO6ksjaKRyAaPGIFoSBIcoN
rgFPEc5IhTHaFxQ1Zshw4UIBjEsoSg6QmPYycJDg4yyHO2FOTj5E83IWIiiqkp4uc4cJKjhw62mS
CDzj3WnicfW76M+O34Lj6CEqZA5NGqKOBsrfHURhM9FBIlUrHekuHwRD64o9wsmxPtQ+dRidRugK
Pud5kyXk+2N0HCvNwp3lJh3qlmg7yzRG2AroKRp8O2mxGW8H3JgJgQU+imAOLhCOz5SNHnniPegr
A0EKerHIGUXshpqE2giUM5InESLBZeJFyhDRS1CyMFa0J3ZlO9go9siJ/LTIFbzrzNHl+il4MpgS
Soe3UX0htDoKOlJYy5agxKrHGxzNMUK68I0Glq3U4tlC9BJqAf0+8DlDooVPm8pT5Scux5ICe7Ka
D2R78ZppiVPUx3TMe+I1A6gDjEg3c/9Kjxuzkajc8RbKUIta1HTv4rWAh8bsuMLwF08quavu+len
mr44R+wG1ZnyhKL2G08m1bBWnD93OC1mKmDHYc2etl0MPVVEQl9LaqvUsFG6FVnWqdxWHmnYtWwe
QUj1BAqhM8tSbsBNe6ztl10SDfNBPdyJdv6BaswejYgiJCK6z0LZBsKSj8x17UNkVew5d96pZP9p
YabThHVjQ3IGKwV8bX5GeqQ/cFiZv+5oJ0ITFuerG8iAWOAsgh8UGeCZpbOkOcmNjQU2mnuhZgtT
zppaACAdoVIU+3b5vmIY7PFuhkp4eSpThptKNa9j/RRYyHCL1FjLq7by8Y0Jb4GsfLGSYb296fWB
RsYR9quGLuc+CSO4LF47XI8uQd1k4Grs3Vj9Z5Q29tg38xDm5Dlqf5ac5BMN530D6lYWUv/OQs4J
8hM2sq8KTmZWO6hD8LScFU4vLHy9Z2NdGZWMXCQXZu7WXA7PfgcrtJvxmAqYrn3VHAWKXfdOmVTH
+YuQxYHMf+Xk03IGPmDPA7ZiESjWeG9JJcQbrdhlrQasleJqvsBjMw5/Dhdtw0pX9IRrnLCKicds
Vy7FSkmdUImvA3g7G/Q4jw5jkGmERMDayNP8DqGp0uqSf10Zq5qzUlXX1kPP1t/R7JPqs9J6TbWn
lf4J7CNVFt/jw7VTimRQolF/c3UVPgiVp70lfIhOKMTgZs3Ltz7/PSbhBXwP9nNBAUTMjKkUIsqy
Gl7Lg6c8WCcOr38p5BgFy2jvvMMLFANaStIu9JdxBY56QhiM/kKgqeY19WdBw4M5bHmPAaUnufkm
Hqg7l0XHq8zqlClkYOaDe/z+6W6Qc3KCxWX/2LWav7c2WjamCHs87MMXtsQxJ82ZwYQqDY6T60ph
wnm2qxo1Jn3USgkvf27voN4yl5QKuef48fLPXbaWZaJTGG1JnX6omxel0QrwiqbVuxIfARPrJLPv
2AgiNCJbQpblwxL3qz9VcD9quLBRupnvpVkuiVd70XWGvqPKeRkdBx/FSs7ePoRIOu+gm1DD5qK3
Bo3+bg3BaTZQbHm90in9amGeusYRNW9AH9ZBbXVE5dRxjvarMF+fl4MHIM592ZfJM65/N6F+jxTt
DuC8kteiQlD3s0U61lRJ4dG+JkX6Hl+T/c99fPVV9AN/8EVPG6ZgibNbj7qHZ8u+4ZaUmfsmdYU7
LEHXj+kLQXp6SA4J0qD1owif4F503QXe3FkNmpyRPV0G7V7UhaT5o9TNfe6ss38ad3/F8T/syrpF
ZQlUO4exjtU8yr+36dV/TStf1el9fESa9EZgKRJHaScxvZPkkxq6LdG5RVRZc0Us3/7+h1cgaagZ
yZnagh4WRJQiBzf/mLQCbFlBWaPtnNIQu/kFwEyVcovWdGpYB9g8XSLI6MbLUQOvLM5ypNHYpv4u
WYRfNbxOr5TqVinsXWEORU1VXOBl2lgcQmI5hPUVJBKgAcDj2NYKA2CWbL3H9FHaUKYWLbQCQVds
NEGDmnkm3d1rW/UYSf9f0kS3l02ow3Y7N5nUtH+6P52Ug+w+Wybv2W50ELN5R/+XDU8jWPkT5Ogl
KAyUpC9qgv8+detUUbCnkCwpPJm81HB2pmT3KMFCfES+vCJZoscrIAQCQIFCOnhTdEF96j4E7KP9
B5zP8Yz5bq+5ne8/pzfMx+D9h+9lLOX8i6I6QhVUlX9GB/lwtIvIo/guhROPh0lZBeZELFlEK2SM
I+oqBjAUAZnXftqX3O+PFrEXtORfDY1YA2ce3KKfv7xpjUJ71Yzz1zslFqDImd9w53Np+3kqLiL/
2RnsGAgfw5A2bhAtg4qA0bGP03CXP7bjZbxNGr/CMmuQGLQWknBRJl+YfQHKTwrZGcCjc4hiuHnz
L/gSNlw6QKowBsVAcJ5ypdvxk1Z6CPDcExzFpd+Gj0OBbFSmdQAgIf/Km+ujgnkBdE4HXaBsnhr8
UcdOyGt/Rck0Y9oRe/gm2eiQmlYZqUFiz3yjVTrNyFgn7TlqNsiokHzA6/4g6SQb2vr1ccvez1RL
sZtVG8bmOgPDMJEnsfew+0hSRTSzkT5IGCa5CrKjbNMmlKuzzQih4oIKKiAUUonDgPZyUYJtE5Ou
oL9qYTifG0iu+5Rz9F1gsWTm9tcAWojDCW7J7Po6Jyi5noIx585oSKu6nG512zQe/0OZYAztRbdr
1gnofLZ7u+OdRxd3N4LoZlaJnYCdZveRAryJup4dj4BE0OXNQKACEklGRAEecmASCZaHXevjfm2X
sMTXhN2FdHKL39d2AD8YHkUaE6CwMS1d1rd1hzpASDrJgRrQzFAIN0AACwgiwKOHUKtFIdl8Oe76
p9LKJle2aAh9gG5Q+eFtUrj5giKDBqgTQXSs7FUQ3NGjjbW6nbsXdzsk+7QenKxw6jIcS1D5O2eH
1ewQSdQJ9DmRtHqQnIFbtHiuJeTFdnAK96s7jp4JmFmUTVpne881Pmm/+SnRrtvv0XtHrnHjXVEr
4HmfgOFwLFkNqVeVJ4PdcLp3qDy8YQLHMQKkC+pXSek7HS3Hkqjz3KlcPI8aqnFAk6DoDkCdhxiW
CBGKwWG0y819XAzPuYmEhUM3rmNJsRDsujOJD5ck1ah00LV0JvcAoFHxcQa3xWn2SX4RgnDgbENg
dSsj6/rHaBNPKUeRLpSgCBmZBARCxkHImQY1NJ/nhPPKek06IXuPfRkiCjnM0b2gqMmPRgXuD1LO
J07qkS9mngBf2H0q/wHJ2TVh3FXunjDUgOAifqGckVIjfoj+oSRAJ9zFMjj+y5fKPm/EgUS/NWkN
DpQo5pECwqV7RxeqEv6Ds100wiK43Iw9xzC8gQAYFFa3P/cAMCAA/ciY9WqIs4lGqL9mvj7Zck+j
YqhylrJqXEevRa9rPNGK1BiTPw4veiKy33Mssi9aaxDTu9Wd50PgC6Ff0D3JdXXA5QNYaIaI00f4
Vfl+d8zb/DBrY3WwZ5XsnTNQSJXPy+zr6AE+qPymndTnJyppswFvAwoOjsvE7EC2rJhWiybRB0hr
1ygod6kw+MhrQsKIHVwkG0MDWPVO96zC2cUU3U64U0IJxYuUxowOjCfd0Efo0BmFmqTln4BhO7x7
h1X9B7ET+Iywn47ZGoD9PYk9FyVB0Xaw7J+9F4DSqpm0OYZh/IVko+hJ6P+OtlxCiw9NR1bFHgUc
nwL9DRopV8bkTSSvLQbAw5NsAPsf5QNATX4HR2MAAqnc98CHBEP0hc0Qah4/mzQdwRGK9uAoaSVL
1djBo0LP2CBgY7ZqX3nSfPAyPYw1PZE/gtazcD168fWvX0uAhCwFmKIahqg5KNHfbxfUBWn/aJ6d
I9DF2Wb/KAFHGNIPsMde0osI8ojreiay3GZSbxjNnys5LcJMCpZbEbjOdUZz+dHSz4YSRKRiYalr
9Xe4Rg1UKzhrBoenLPsktGr0Vy32mA/wADXSSVH9ats6Ei/AT0BwAGMpEAWtY+PjD7Cyn/tMqCAw
E0AhQlii6DBG6Rxqig4e4CIihtgCzV7YA6+RPBHIniQc8AnGBRAIKKF0l3oaDD4nLbpmaHYw5L32
FIZLmDIRB5Dyh15Z1WmuxzOFLeAzWR0TGKXyU39Auj1iO+XEgqQkc29bh5kOmcx8zKlfRLYjSKvh
qQZI7UMV919YnUJ90Dn9sN+3jMFiLFIUbaqbrFNFIgulDgvWOJm8OBFBIpR8bYGxOWuCPEBXy1dK
GPOeQY8QYu1IYD/94cXM0zgAvYHgEYPxU55K/RW5M/5YKVU6wT5Z3P3nU+mIsdFhCFmtfW4sATxT
2CHRAXX5kJTAYb2Q7AFNaQauorxF2TQl7uMqKqOVpHIcR1zchoXCdsmmqU3Xzha68J1z4CgU7SLd
DPt6yOZ7gwmvsdY6s1YYv0BKXxNt9KBVVEKyHjlyJvsYxobmx6hDSENmivofbsfrbjpsNkTpTsvr
kZg/0TVyUKAM4JJ3iZJZ4LEFucAZvWQDiVYeHuaHuVq44kiBoxk91Ohjq8ZFGvzCWDTRdVGWCEyB
L9j/HWg9qfqXDNTdP0a9WGLbtt37wTMSg7lZZY43xbltnjc9arYL8nGsaFAubE64EW/jfIQbGv1n
6h5mFLMrnRwvcXt2Hz7i6MoXDqK/FTebP/wzUgf8V3057eMRZWUxBSRYt9VliI+PHEZbH9OFfRtD
haXZwcWqinEAdlGZQBUMfmskwXENw4jGePuLB3CwQ1L8/LrKL6b8qV/NB4iJevLKZhsvTGjxp9v6
VEqruKOClqXrlTxUai4wKbBkOYh1H6j6McSgGyNi6pJlj9tvUuNVnTbIpRf0N52drL/BLQU+J7aB
1y6CV3pLUW0ir7qOQU349ezjlqOKCKEHVzFVCsTb5v0H9T+TaNMjdfzUF4BdouAeEZXkmwtLuPT/
SNLuSYOpQvDTgvdphaTbrr8AVcEen447m3924D2MwdRqs4fFXBsf/CebcQVoCV84mUJTQtWy3nNg
lT7Fmle82zt47+DL24rl4vtC+oW4OptSsgqIEzTixgj9qnzRn18Y6KgBlaAkrVn5BePMg9svAtug
PcDp3LnvLFVe4TxsCahcTutUltTJ0qv2K1q0g9s0i+gc97IQdBdGGxvi2tcRu5XTGDiYDqtnoCBI
NQ2R6DQ1VG2aUpc+0S0xDLV+z1lOFYWdOQqP4AWdFVSsLVQezhPI4zisT3rOg9Qmop6IqKJFwvn9
mnbxKhqTjLbpQPALou9uqdrK0i3yxI7xI7zlTpWqsNGMehZOBDV9hZ4vrYXqvQ6YvGRU8J8dikgB
9qUyG485S40qjGSA5vlKnHAZCHbvsBC1B2jj5UTlyerQe87G4xtIm0OahRXXX6wK8JZbGZCa+B+/
B2Vfau5yQ3VDMREsdSPNm5ZCf0CAv3l33Ig+haGN6DRTScW/Eq11zyYoOKCOoMHhbIzhA4WuZ2Yi
8Q7vcUGKRv7BCWngcbiPbnSnwqb2aTJYkKrmC/1GzX7Nk+ufJX5843zlv7JP2k5xqIlv9CdZt4ef
psGwNISZERwvZe0TDtV+PaDpsIMhFK12XZ7X7/1Izzyk9vy2+9llVotNs/RXSwyXex9Du8ypAX2G
bdhY2sxMZGSDIQdLuQUcRcOavX2DiJw36YninL52eDRMDghHfGqa2YyvYFPNP2P/Q6R2/imw+542
yBXmfyoa9rE24hhwGoB7Z7a31RXjPwe8u8JGi1luV3YW4EJXyuwIuP8WfxHpRXIJa/Nb8DekjGDY
lVtYuhvwvZ8KhxoGAYvzus3FrA/97bQjy+86zlPrx28DITeznW2F4scuQB1Sz4e5Tc9PihHLr2u/
HVSQZMELAPTViINrYyyKOQ9Qsbt5mFGMRtKRVn+P4Gps0QwtQnsQZdr/gP/h1ILfnbQ2dO2yOpsr
TdXAlDGyJrRFAA0yAMBJxz46Nm+n9DB2rnsuAL/zV9Ae3n7phk19/tW6oMZToSfY63dvzSpoQzq4
1ekr2oJiVlaH9XVemZFyvEkWRLczRmXTzxcPAsI3M1iJzUUSDpU5FMM6zj6Dpv2Mz84NyQsnMqkH
Cs5BowpPWO7N+t7OBkRHCHdKjDQT0o42SVel6UojQOFxQMRJsx24kr8Bb+IecWvDs5RJe0Whwpr9
qIptaGvmc/gYHAP93JGgFVYEFheOvDI9sIiac0CQ7UT6iX8KsUyyCAooutCEmAj/SOTZsutkX6p8
Wo4bZGGAcKIcxl1KkW7z9k9GMN20hBycfqUlrC2W3s15JbRNmmXoY5SHK1YSGZK791nbJxWGzlBc
pERIi5tTlRAzsxusNtX9lQYJFEIGdgrkLzzYIziXsdFLuoQlmBCRtW8nVwie5vxTzAO1QpwDdQii
Q+qWurOElgTk///CNJFZYjROs2sI/7FGNbJ01jP4ENRv0MgELKJTFE8TBQkHSCk+NdKUhHw8VhNR
JWCog9ghKRzQlkRSSMnNeDwm32ZVeH6PpJvPQWWgkFXfFGVIsEIOUkD6CF+mFIPHNo7HcEUKfHYc
RoSLJPJcPNof6tBTIkYXMggdOZ8nPpkoGkZbOoWPGIop1VhRGmIT5CnMS1Ol1yhHPvQ3/xlywbxa
+ADblpkNyzBN/fXGT1NIi/TIDCB1hvhhTuYbFVFxwUjWFAjr1sXOot3iie0oftIj+FDdfju543Wz
HfrPlfTBcD8oVxhXiqe6lE+J9WioFEt1sF0eQwUeWf9akhEy7mKJiAvZdM8raSm3rura1uubg4ur
g5/i1cYFAndFFKU3a3b+RTrRx4OaLb0zeHx1BpTIwaTdg7X25AwjCokbpQ9Ci9IHWuYtkUOhUAb2
BdR5fERXxw16g2JCJEAxYBOkrvuSqgMj+pFiSgaD2YlcCOtzDQxgCA8O8u4HkROXLFBICdBlIDIT
HTbCZ5YPmi/SlHXTQhqKKhpJEbSf0EA9bP2cMA/JqElw9KOizc+hdD9vYwMvJ4FlhvpoD3bGbUAT
8nZ6R36li6/wZ/oTfoUUoMcx85ZFaYDUcGFcDPqg2kwso5KKo4kQUnVyzRdzr2IyF0kooOx0HSTd
8OXADNxBuknb/ZRLQc8hZY6ErOylVIYL/tIi2iIh4eDhQUE6dqiuEO5eY8HDY8NkIwMhXWz3T14C
7y/dK1/MgQr58L8hQYBmcg8Ujy6dxuCBuXIgSQp05IARAiTTFOGVDdYq+JHGWTRZJ2LCk5+Zmw2M
w4eI5BsVu4Pe459YXTIrfaAKAFUG3In0xDosN/2cRh5F90ySJJH+YEVRlfWtv+uLTYPXc+sMe4u4
gZsAmWn71HfqgjQTDzP9nk8q5KF8kj5Lvzd9SjzXoLf9GVYIV4/r496ThFXEGv88lc8msdVaW401
usab0lG2yja7QTahPg70dw04YUhiy90n7gwflP5H7XxDSd0kt1r/e/YJ1Cxa6YBNCVwx0P8QbBmz
+Ufd/imu20cIwg30tPQO39NRDEeVOQJZBDF3WxL0z0uTeX/eCd40Yag7uPTwiyaPVj5G6Ixxu7Dd
G5eAPD/Cxp0e6M/v80dlS/0eUSWKb32grGP0p36wZhY+f0UKXdrIacGXef3LmneNE7W4ak1w8b+r
/W9kteonvjQCBO5Xk8vktE0qrrgCaVeXeMD0e4O53jfAHI1u9bjD8rZqrw5uatuFL5NTCcZtG5ck
wgTMurpGEPEDf4i3R0HAz39Hk5NNMxP1VP/D40L/M/mUjDdgPiPa3azdPh3acXDD2puWPeCr+Ch9
tOKEcCp/RYku8FtP057j1YrrkRqWBzbllFQZ2w3ze85fhEXjGOv09Zqe2zXWs47p0vAmiiaj0Qhf
/z1eL79cFn3Od1zG8BcLac+Eun9Y5vybB4FRq+r+GSvK+rnX+cxFtbjhAm0bZ1xYZ1P3JDvbiy+Z
/+fRyLtnlrDPKfGXWBuVPEJ0Bg6t/NVgOBl/2kZUAsYhYBTf9rzuzPuGi9DQdQ3dP/3bcaD3JkH0
rWeQJV207jy06PtAGzlGkLZuI7qccvXfnYB6AhEB83mfAz6Z4ckT2CN6xIxGZsCwcD2ROQkYavv3
l0xIblGMwMkeDX9xm8KimD6tap5Bf0jsdhn6X8/TAw7MYKReM9hLY7JI1yezheU8X0Ne/o1DEId0
kvRnESZ0mBRAHJxsMLiPVn9EUYG5pZYqUe9ZC5tEHidOzaPR5Ps70AP6j6cz20pky6LoFzGGIu1r
EA0BBH0nLw5BpVEUxAb8+pozyFtl3cy0g4gT5+x2rbXd+DaG5D6oGVBElxhNS8RtvdYDehSX4Gnw
9N0IB6ELHd07/laMPcMbQgHbfsz+GKhx7HRmqx8WmxNLjIFdbY5ttWZ2Yq0K0ajCutMPhBjXW8QQ
sxjgXUxqKIVAlQUaIrpGJQ1gKPwfSmF7nmW9XjxOx3jow4y/exTzKcUoqgEXKpijSYQoSDin+Z/F
4yGVPEx885ngKMKaaCH1JaY9gmx6OPxN7pGGUML7mFLRLVjyIWYMUKuYLb0UWNs0TZIEw1UR8MH/
Z9LNRe7zz2EwhIz8jHGy06HD+SJeov/TArhUyGbsn1qYJG/oxjTYDsmsEsCycTjuBV0yT/UltxWv
Y7dj2XOKBgwjCzFNj5NK+5zthNgLWH+csD8BVDAl4AVqDc+Dh9DtRAlGlKQrSaJO1OhyDrZhc9Sa
PHYbjZFjE5hTLeI9Nzo8HytPUnEM1GgBPQ+HK/Cj/CxssEGzyStynbNhgmHGvWJkuZFOFwPzMhL0
MOC1sZudpJMMuV2OB9pcoxGMfDIqBhtOkNpiggnWRt0vd5XUmgNS16s+gVOPB5cOg4RTOGQabPck
AzSHKn9G/94IVgl3DPjr/p6hkxwiy/6d2f0MS+zCSQDgmxipqLtPGRE5l4L/SDED5vSVHpELVf+h
mxW1Ro0XVqvZHDWYTPyo6djx0trqDnJzP5r5mRJf9yhuXhepG4HnYyRkBZnOCRNsJi2ZDeilN/L5
xdzlgbYUl+hNcqGsM9YUic5ik3m9qIwwEBLw5xCf+Nn8Jq9O726jv9kD+QK15fd2cN2MeHeZLPj/
IAUwm+8jtlnEiuK+Ce1YeL0WQm+77q57Zamc/Y2W2TO6Y8Rz8tmr2S1h3jfdysJg29foS8Up5Q/5
bwjbxS9oCXVf3Cl7kvNAW8lQxkdMKZmW3Qr/TgAix0yfTbRKEMzRXfVhIRgWvjZyvON6QhAKzroG
gt6oBbDbxHLrB20eolayC7tqn0QDQwBMRN4XKMWGzwpTABH7HQJkiG83nELBIbXW5umI2BDEBzjg
TaMyIVRelTv0arF/AqOOPlQ9I7TQYjJfMERY9Wf9PvEO7wroKhlyPFlR1paw/Bm42CFyGm6Z7oC9
SIsU7v0+i8pk1XyZvuMcQFwilBwS8bE0RtbYAwJ9b7re6A+9ItpTDY455HggYQdWhESP998mz2JZ
V31RbkWap6BMMCUHutcESw30qVqGVIalN4RAZdh6xq+CysiSisRWRlD8Ih0DQj+KqqRqrFZvKe7z
BMJFFhXlFB8WuUO9OwQwbK183dJe9b3dAmsOG08VBkycoTMETz6kVZCQQMd6D5coJyyybXcRA7XE
HEoy9EHTywCxziOCRqlZ1iy+i4DfNwizjKzL3QI/Z3ws1LZGrEq9nfSOxYh4HtvJemLwJ0jA5TI2
M8i23mwOSP0745KBHfMbrsQxXBX4/gPpuHg8YlEYmfQ+BRjaNvERCwGzjA0iBXgcuQm8Qy6IXdHv
G0A4eQIGGx8OmmOMxI2j0RlFy3eMeeiTX/F5mIsZZ9zgVV6Wr61H+gTx56W5Yw1/3WmGljzJ1fXV
34frex2f49qZf4Aj3AWOT/Lz3VmLkMsJq7bLYJrQARa06rHK1IKHREkAHJhwxwCF/IuXACsyQfqQ
LzP93Kl4avw7Bf2BAScOsi+2MVRrZ+WgQvk0rTWmxAYPuPu3CT+CONE3ADxk9X6ZJkX5hSEDWfk3
uPslantPmBrDiI/cLygzmTt74gTmKMHIeqMo7ZyMLS6/HtZA8z00ng7hXQBE7YH6DvVXGN5AgBFX
oX1+SZ4YZ2GRfADXW6wbSrlRDfwgL4Syo2O7GDuZv83kGCOixNIbKRgjHJj4Irlrkz8W3nHBVIvo
J3lvHaluuxzOTUCUHsTDOYO0HzPJhYdo1ZtRGkyLKGLIm0y68B4A3fVFKTIbc7LDw9DjL4Q3DBnh
pvhUN2ioaOyKLgxrhb7myMryf8TQXbCdv0U8tkv74g7BnrdGLw6dQOa6FqGHEKBVTIVzuWbCBJQx
r7AYPDpdUGFSwyehjDw0nvshcc4Fy2rElnsEvnXwEfHmoxaNVILmI4SzPaCe64d6o85cdvoAoe4n
WUbnpjfDDqPTKGNSh6aM5KwbdSePI0coKZDt9I8y03lk0DkLy2mMIJLYVMwQ4HvrmHfkhnIeJkMI
8FRXCagzkT9zh2g7bt9RXL3vEnVoGcDjenBuecMbRJzuiAyL+S6ElIeaqa/NTcunzTMBBsywVRgw
88144dOMqZBDhnHSpqh1nTqwDt+ylyJr6oATZbUPC4RNeRyAVvKxnCfqmG6YOgPl35h2cWoemSpA
iHHbf6r23YU1KO0f9nzEoTK2jg3VPIFkDlHzZi4dwxF4wmxfvsL5ZuaKH96+xy1fDgaBMkyAEqC5
yWJkojR5eUHym134G9SYpkM3KQCfyVOmfPzN3FVB3DmIlZOFtAFTZv02z55BSwwySm9Q7nYnMD6F
vc6Z4yKZJeNx5pb5Fc+JSRLAqMiNx35cx5RFAbrm6t6jPBHrMuf7l0PiinA8ueD8bbgdNy23kBiV
q0smsTOfquGLseEbT2WO+lvjags4e25Sfil5GYDbfXri6wjDDRgI7LgbdRmeprtkyhUOeITNUQEx
dSYdjd75pWq+fL5ffjQaufnZMDLJDeVYVN6TUVuvHA9+xVkto/zZc7Jb0aRL3hU1osakQS5DCkQI
yC+Qwhw4Q60XTBwJF9eCzeBenfLTJISknM7Vc05HL7zYF0O5EKzCOrta2ge+qKm4mggHe/Al4ATx
qVdpYiF5fi8uL1X14HjvmmD5mptsD2uNzqADXbx01Z/Y/WEruodsTEOSkh26EnY0Me58gG2x0/sJ
kyE38/T3CVVwblcXt8UpQ48gwuf3qPL8Ncc4QzOEHf1Q1GbsdRPMA5oRxJ0Mn5+HFJd7UijtkgII
xWvqRp9XRlM431W//9Po62MIDSwOWu8b9qmJfsecQFOzdDxGa4sReWFWp8EDThEXv0AY0AyHWay0
s8RQi2W+NKpBJlYYNcCvMMNp98hD4nih3kIG8ikHLPFmdpfzaK0tuwNNPcTzYDASinFtW6Ike79c
FrG6oAXBOVAbWSSh7FAsR9fyGxfIDVoBlfOxpfezTvvoXAGx6RNA3qNF3+1gSYashoUp4xkSsbU1
qC0+Xf1cefGz1Uq1gSqqRQRHvjsVVarPlj9dfvG5xhl5dasSJnzTUqvZ1lAPzWVayWblDIxMybxa
dT9z+4UE0hyraVXH6bjXbjrKG5LKra4L36d2RbBnoMJLIVNm8zIvvnpvxrrW4rh6LgeS4TUIdsdA
M+DHrU9aySRo4zXIqx58mWL6DPPwGhVRX+xTWWjQRlaa/kLHOU/lrx6AxH03lFmNhVfC98IDGxQO
jd/5KwT0H4IM0g3cgKmDYcpvvEX3YId8QLZOq8hWOR3486WeKbvsyv4Xs/piKhQQ1hjE5suhiOgZ
h7PJVQjBr6IdXUGgugi/H/1ZKiA3ID9/SQ0OPEJKGBpQJs9wuLnOGxhqdXihH50a4tGz1exeheGy
OapvVOHCUa+3iESpyoxJ32EGhQw26agqCTWyqQuceGp6sy/MhOkn7Z8PdEr46zpRtoq+sNvZv9G/
/FDHCICDxB10hadfxCEMoMAq0xZWOCUfhsoX1GM8zo4YYnwIkQnNb1yBhhmP02j12a1Dtpd7TBrw
nrTJhJ6Uhb1z3UvG/MTvK1WhTZGU1Kom27Gkfy3aJKLch6QSIMl3nmqQkNdW+cIxvEUWyhJ5NQN4
SIGLMmzfOuLNqERf8idXgeBJeBCC2Qwlh/A+6mJE0SBiNifJaDFudSfUwTDVRnFGby8vGlzc9H6l
rW1NsLtOP+OfJLZnKlqP/sJ744k5VDwsZ25tos+kyNBG5zdgGLWsFHsmb9DZJ3eUdzCwA2OVvFik
0//CtOI+s328j4+9EmOWnb9Vmr0Rf+4x7DoZ/eWaF8T48zlZrm9L45XgD3uO7DbezTGuene3thfi
TCBUSKch0tv64w21r/sDWfAn4trs9VpeYqD61+g+ciOTxkQ9yX04moyMg3etvCpoNWITFduM30hG
rZfPpKkmgcXCtwCRyrFok7s2DVJKb+I3ERqDa55X3mnLmJpgndFYUtgMgsKWng9FIPbUV0gpaAkD
juLS+DvRzGjMNMamYaRvdBSsOy3iLGzndTb8VTvMYuTAt0Hx+RvYvIAeG4hU/OFpQdfBm1RAjoF8
UyWthjLd55JOASp5iLbYNNAmIJhABmGOyccPRed8X5RSCqfvTAsfDBTIZeX0wTxYFxyHf8vxe7zn
xInQ5eAw5IS51o3HLvk/2FaUzUD9IQwLo65g319sD1nhtVmW9/9I/LTdQyprW+A0uDFuBWW9cCyi
B8gV+A0PhB6vhx4HcRJFtQVexVbIGPunQTbXZNnEWQq+zha4lw8wVxPgQ/Q/xepJW/NHUWPOnB2h
xu2iV5EZBjKUR/ALWPJMCunHFs3kYTouz5a8pcwSJ61LXjSRFYWBJMiCN1moy1uHd6eLs+aHQrD4
JoEWwH34bwklYiHfsYhsaOXlEh2Aelx4pb+4koiWUi73Bo+pBdF3zjEfnrOpvD0LiMrxwhuRqgaP
bTw2g/aZmlri+7k5XR4pYG8jToxMGFhTAoUf0aA1wUCL3hC8bRZyYmdZt6QvsSmkiJXPwtYhOeU9
nSSW+Y2XVIHOBqxZuD8BDtnu43i8aVy6y5QgJB0jkE7NI4dEEK/YG0upvJCSG6vIDtWp9klbLZlf
KFTwT0tFWH7aX42V+0xP4J8o+gufXqfCNHAe5AFks6UwSCmm7hg3pXzhZ/gR5csCoweiJoNYnS71
RcjxDq9H++y/GUMU1kdSn5B2xyBXGRB/it47zuDewBtX8xSs8kDLXhjJoPKV547nhogSVLITyvC/
6CUKYGlTS0QxhDI55sA8BUUQgjmmKFK71iQ+EL36MajxVgaNT08+QCz/06k1nRPpCJxV4g/AA23H
vL9vfeMaxHlY6d65fYHvvTb34Hr4cTYieoqhQlBSTkE1sesegNJIOrzJqoD9SqBxHRiybv50gPt0
S63Syy+qCe2w3QzbGd1kGJaQgzpAdqA53SDxUWkdH79y5O6RF900UFheD9mce+BE8oe+ULT67MBi
RAb7DNioDFXpgpassKzX7g8Idble2+56KBP1wqk5p0KsJcAV81I3quVf4bZbBR9xAqnrzi5CFLlA
ZFVgSwSQxDDPEBg6FOzueAsgiyuV4qj30CLN25WDXUFDwO4F62OktUSnYrpuFiF9zdsZXnkfEHHO
sRn20F0/A57CkN0vOJf500NtpjJVWs/+8wyZU9tqnJxrr/4EGBBIgbESJhotRg89pocYTqsbL9VF
6KFs/a9zin3gBzhqHj3OBOp0GGhfwGveRksug1rgVQvlIVX+whMqieyIjdKGeSXWllb9pNNlcIcJ
OdPLi0Q51Kspg0q4+Ipm7LU1LhAPTHOmOC+NVvYsCfxa5aa3yvVF2ntIRLkwnMokm/wGznidPId4
huTMBgIElxfQfH+j7M82SHbWRHufAz69JlHsQIY5vLZDrfsJNKaqlB9T+1L6eQLnDtchhGp1Vf5Y
XRVwbZTW6ZKU6MRXo5t7aoAgiTUxPkoeHYivumnAKdJ0g0QdDvvVRieJCB5tXNpbNLJRf6kcnYe1
H6ZwAb2gXjb+BAUjtfx6uzRfFvEYwXFlmLpIyncjYjbn+hDJY0Vm9/s0ipKUn8ee+WhxwGqepONn
DBKQLoVY6sM8iifsB1eyBeQ9zoEgZBbjZb4HcsgGv+xK81o+NL75BwtOmck7WG5v9zHSc87im9fz
ns0vYjNVLLlkP+w7xOQj9oOOzxxaGqO4Mi7Dc63CKYTeU4NVWWT5rAp8CB0hq9SKa4qyeaV8KJBB
uSD1n0wR/Dyhy3pPz5Qw+DHqgHYQhQuRyq8Q76TffaTFLD0ZGtFYi0AAsMk+qf9MruDLR5z5JYYN
hHVN1Rje8kYYbIq2ZZDBEW9wg2C2kZhPxQjTmM7Czx28nSNPqMpvUOpUrIYW/hfDFUg74DaM30hu
Q59UXGHZN/GwE3S6vFDUDRgnb9KyWn0SXIAj8ChAd+a42E7LIEpLTCsNZDW6dnewW2HtooG/SbeP
+t1PPMYKTJx+G9vRYSMwOAl3XMdb5504HBlDmwBWaULl1KDhjoL2bUdS+Vcuvp37dpzaEmsiRno7
lHS+yakNEi+xijA1D6nYScmLoOeg3n6mWTu0J8eADrw1eqB8QH7DQOrg64A6vS5d4VjoNo27kOYi
QRlaMZh1mJMEPMve0gJ4tpifyLWwjQXYfSruV4GySe50m9JXyNh0fCzl/m+HCqtaOXfb5ApFOGqJ
GdJCDSwh1YMdctFRl8x9sj//PSViACGI89FwZ4ulZXTPu2vkTw9JOcbLpQFZvniAWSDq5N/pr4Jh
zOLSp+Sl5aJef0XjlQJvko2u1duD1RdllCtj8pVrGxKvRliLEgIUVC0/2ohMcqiRMvmxbaoywPxH
/KzhDbBoiaY+SdukLCPDu0stnPvX/I2B0hTN42sYxOpSOkg4+aRp5L4zuOx0tGlCw/Kh9/Ue0K3M
d/OQRPdZRAsceclCmj1S/WdWB+GaqJexKpv+Yrm85SV953kWp6mZlmGUHCriHdV7Cdk5q/mDJcrI
5vOfOIzjdJggk8Z7mOC74Vyd9BkwTe9qPFyZq7VCUgdwGIaU4HZRRBzTJVjo6eVksW3DQ7/Mszf6
131eQ5FXDwTRaAKx6vG1fZt7YXB/bDfwjZGq8EUGw+lYr9TzdfPUXbA1jX3kaBs+tsM5mcSCezS0
cz6J2QcdEmwczxDFKp6qIfPHYBv1KMRYyulUGK/Lijs2wofhrnaVCKwxi4Cx8La9xYLYiOcTZm1y
Xcrk4S563UeFTWsNK/uWFu87RKW38FDpVhdvQFcowbxFJSxHUIMBt+JJXMsToud2I8SJ8J5GmUjz
LLDLSZHzSs2CilBjVY4KU227zoWmRr3xNiNfAIaF2oFtGqE9FMikUphV6eutIrHsGHeyH5a/dn+t
zXwjJQ19AGgbP6IwpQmVIC0lyQDO0VAnuqUmRghWbWtHQJeSuFwfF0EGfT+Pyg+LoA++JToQN078
o9cQk8y32TceTsJkLsWb0KdqzG+QFAglKz+gNQ6ws2trjSPED1jjqsAFgbMC0kwvILtln2E8UnZr
HMMlWSUl2sc4OPt95wa7nci6E6wR9ZuBWrQHaPJqs/r+EtJkNoqgv0tFl//pXAmwK+AafQWKBBCI
G2vV8VqAXgZ3lGQ2U22zLqHIYSimfXtYVh5AVPoggucYa+iWQBgeA2LbsqaexENcCt+Wz+nH5EoY
AeVZ576gYsZKDFUjANf5fRp1gKxDS9vfzf3BIXpoiteDj8MyKEkl2M72LRhNgjjge1ga5LcIypyf
YzB1TW9Ne/yKO8cVNz10T2vorv+Cik1Dmi5kmoKI5VC7zdjFugufl/tfa2Z+qsPADQTMseBP5Etq
03MK3xsN63Xb6Tp1XkFmIqCuivYWU8QIaNvR9wCDmD4Na5aln5V6twPVBVkhXue6IB3atNeHZsee
n1qPOzdMkqsFgpsEfs0I8/DsFEsoj7zkVfAXqkbwR8wjmG6KarGNKxoFDAS90CrbUQe5yeskFeZ+
vEeUVlZv0Vfi1z4Yj0kfxbjynBzj98h+EaMrGvRZ6ItYtLE7ovwl0dcxZmRG3nP4oMICLcSQTDDX
DVPcbPn8hkKu7mnQJ6A+flF3vH9kRLZ3UiOWgEMAxOGRu/8ETeJGtBSgYqU039e0sLh+zXbmL9xH
wArCBz3dq767eUZkfpcJwSsqRUU91BrXJb4v9VCp5IMVy+uFP2y1LfuJKZToWN7BJL+iV0q88/W9
q0z5O4E7ZpfbL10hFFu8t19+iI7z39UPkIP8hDzWmtS2arSschwLoZRgKoRD6HlZaPwmDIJpwx3O
mFx47Thxr5Qja+xbI0Fhu240afxuHi17sYFDJZ0z6Pxh2w79watrlpwATJX9DIurDzQH6wOguq/L
1X+4KykURSgS3cLgsrxg/WDebj/xuJlHS61qHTYP1LGYoDOPF2xCCh+Ud9jSvbg9JSGaPk1/G1mI
NNEu5HSO0zicT5+qlB9tsegUngbNVuMKNJx1YCZP9RVUwyhtjQaD5iUImZDMZbTGPZJkqkXQ3HEl
PUozvSxr15vTLEsFFjUEeqMGmAECbyM4z2lPD+1i37r1Q3xDYEkpcfUNhWdynJ9Aja7quRW4xewK
qbDiZM1xC5P3hJLugZZ6MT3Qea+kpiE8ZcTQAGX7BewQgE7fVWAnzYE9vXqa33xBW6+hBYWpeO9K
hRu3ChuIfbmZWuB0sDuUf6AmHeng2km55j/Um33It9SX1w1EChjw4t9FyDfJIxCmz+CtSX0YtdIh
k3GYEsNRP6X3zKXr3keAqGbYUCJvqgKHQNTkZ1CnN+wExxKjsHJIjQleDkJ0L2kB3KUa7x8wPQyF
bJZihD07kDQHfvecU1X8vp9xNJj3rrqrtd1cKZa9B4oZ/zDOlvh7gyT+yuJEE2oTAfxa8MbQSq7a
hpyAq2scP+PUWXShpsdkP76cFzctbdJJLiGdy1eAZfEpvIgNaUM9rUPToohrD+tNaOXL6NpSDQfG
GD+0IOdUf2wD/VI9UUz9LnhqNCJqPGA53albOlxgAyeTxxtMCH8UGVx06uUFW7qftslEJrwMvttP
LyM7wDwATpl2hfT4IaAFbkf1gajsi/bEe/YRM7YHk9Hn6E0gRbYPzlWoADUHvA0y6Y9mpOMcoj+V
GHGvlgBqKT8DxwB5NvYMcUGd49mGLmwnzQNKDbZJKaC3JOgNqenkID1UT/A/JmDIA+JXAVcecyjq
erwe1xkgoj1TOvmVo/5STTZDbCbQKzKnYQnVvI+0tHJTNMhG8R2mLZcGZdo4TWYWw+5aPO6wnN1l
5degunjdBpfemgguK2TbMZJ5P0EFXRsEOIbVl/PjX/RLPARP/Kt5h+t+umAweKK/YfEjODxW2auP
ld5ueofo7gaW7j6tZ4XF5wvKEF9RfbB5PAGVL34HpdFt9/f+b/iXnFt/n8EPe3axJS4YVUYXCGrj
6mA9/t1yH2VVZluH7ELhXd1ZUag3HV3LFwzCKvPGGGbI1qAjXk6P7TcAIl2Kd9A+aJgh7bEDSFxu
/UzLL6/9D2Y/0p1hImiJx1dG5eEWIMVN853e+C46Mgq5THP5IULnaUaPvn2c7TLojb0DsMrnGtu9
tctK3Xrn5Svak/LWOsjtLalY7G6QWCxX1dmD7Zy8sau9vM/J1/MbDZjJrvVzDH4yEHDx/unjiUu5
p81EKCYd4613nCBWhU7Ee/uh6bn8Q0njlZWvJuhR/CJWUj80KgTfF7CUlfvberArMs3bidn8/xUh
yt9kdwgLDBm56xaZTANxYgMZaqGkAnV/JBQIaGBdMVUAan7nsoV2V6FRtiV233YLo01aGDELrhIU
8ZLtnxFjPwYfrRPzcSgbxGUI4lvUTb/gBdAVKh1gk0Bhn7PbGFe8H2/IT0LabXsAv4fGB6atMl6D
VNb/oTJAIYJBL4XmZfgZQ/Lqnfbh78sBbnS6G39xMLoHcFxYXgKH8e38joRovBvDQV09oOtBIlpk
gOZ2eGD2BERYKCCHZpkgsTJm0Bnds13wUZO9DTGp3v0bnsLtuMKa4fKL90qNFp8/+w8v6AA87lZ3
ndfhHCJ2529MqrFuIOD7PfnNaq3TcHf/CqkPsmd6jsvh3f2xWW/WsjfqtHfoJ5n0T1GvOTlZ4RA+
UM6/DeiKDvOhFt/xip3RA/QPnuqvTaOBnIjTbAvD2PKajm7xdl0jGQkj7k/VRNYph+17Xs6wmlTT
HPdH9Qz4FLqcfDdPr62z3LY4To1K87E2/0gLWWX0d2mcObVyTBDgRL2y2th8EOVSVyY3+g3Ws7c5
EwEXZyRWaGUwFODItVAB5GlUV8WXw/jtSVWmP/RjIcpPHvpKIDxbuSIRwESgyYki1W8XRU1Uw1fw
xeGhoPdLOIyCSbvWuYAKH74vkSPAhZJxIrBQ6u0IwQ9B4RERneOc0wxF7XZV/w426W3v2KwMczrx
tgfMCve4PM7Kv8GeSATgynRDfWDwaYX8o32XVobl8IbRBl8hs4HQHmkAFGdsH0DpdltZRPWUy3Q2
UUl7DZ5q0anJ6Q/37XabclJnkdK3kYliQybuzacOOBb3Uu7nUBNg4e0p7mpBsv1sRQ+ZPzLqMjpn
7SmxST1kNKAyhfv8pLEYlcGl0Q5D0B9cAN/awFf8qgfk4BQQqTJhri9Um03hz/w5nzNuUcSGkTGI
9CPQEvAkvwQ+Um05VfNPegIqmCGeBlDhK57WsuJAJTUdWgn5PuXKbPGaSL8iGDc98Bs/sXJqp2jX
2PbEowyOyKS9BoM1cO6v+MA/7/B+U2ZQzEGQiFMD7hYTrxOxQw3eIFFn51QHWcrsD4s/UqoOsnRa
61ZTsUFcuLLi8Acwr09e8mXoQ9kkx+YmqXTLaaGzgTkOKRmona0HeeK9ApCz38DJzWLgxK34VgBL
+bDGj6gLY3XUrBaj+tbfQ861rm8Ry+EbqBa2Dv2jurrh7l71gF3fPzdIS8HcZVHqo4fFe2f9uEsf
svdOufeGu+ztOLLWsNRgo8W19NEztijX7YZpZI1dzLkFPmrQjSJVC3tqNpKskHnqKK0QG+OOtxFH
ez79iL7iI+vsyJEvSn+blHZK46ONVCWr4j0eUOzFU4AdnDYhh7Azst54SQ+QEBBhF1/prr1fqLkM
45FC+Du3fSLTU8OY2hoB+ufYor5McklQtEiI2Qlisva00FF88NhU77w6rkSntimX8oQ1vv4Gtsq9
/MCpgYVF4KNm5pfipUixKGVgy49xKFuk56oo5O1SJopiwW7oqpyRLbHdt5+qjFdGz8ZsQab3GZ5v
lX+dovWjcn+eLTfInTivKkeuqlVIKY969tDd42z+tl65YADo9uRYyvFNhqYc/SA6GO0Saetr8we5
A2bzpA8tNVeYcWQm6oFxY3+GOO5POl3u9As1+WJSW6BCnF4G7jrTTAIgamSXxz9Ew+h8hh+P76gP
Mp0FjZf1cD10hOmOr5yZ7ecmOocwdNNCrwaj2QuFJtu6tI6oEPrfd8uzhJo24gbb2SX5bn1Eu87D
BDkBaPYfaDx6w1Z8L4kn5Ca5DI5c1WeImbllRqpn7LbX9p/fcJAR9Rq8zc+Ab9CJPPcLMJovg79e
aYEp4yUfHikcLy68WS1SV/IbRYIa2L3vpbnzd5OY9uUT4N8L+wjNgi7sk7COROSmU2f2mSVnZsUQ
3Qos5UTXe+/cWSUpJX/MYf3MFQoqrXdkkWyBaXl87rfxscLE1xoNOsUHGdTcOeBPi3tUDPfdXCxx
G+zGNWRUOqr3waVG+uE2VF7uj57YVRzQY3IdHWS78HNDbgkbP949UeHjzHBMqJhS1ispoXvmXPGO
L46d4RCwGzYUJ9UXbEJNGFJQAfkF1oq9jR18JRiwRQGnuV3MKhEGXEweE28Fx/LvpzVwOiARMfhS
0oDGeVKkdrSNN9ENaecmWgPJEzpY6wI4IDcIn0D47Rr79m0/158MC/iQ16W6F9U+CLfvGFPEadEY
7hKCxGYtKnUR+2zuuYCHR5QfojOSEtreQgw+EcN8rfT+0iH/ydUOwNOkN8lt7yY5zA+rQnuLzMCB
vWKv/CtcdxVXKKKscF59l7EVB06PL4cMbF+j6aG1DXLTLi63PSELb1Glfcu8vOQLv/4RrolyhRLt
QzIcyiRhBfWyu2jUAp6JD7Hb+xpSMaGYYnbkV0ShmBJhDDbBQxU0X2EssgfT0NigDnoHJnSTXffd
qXnbR5Sq+4mQTRdhU1aj2mGlWWobxt+EzXxw3lylKoup4aa9vafZgy4TRvFMJKeT86Dq5gpzdPuw
nXX6FFuar+ECCczEVoSdijI/f6EB7EAj0HanqJJNp6AqeQv8Ei50To+bUCvQfVfAQt/lMKVNqmA6
ZP1k12GTtGqZZpj07vrejNTEnh06pxcmJ7EB3e65ZBS2jfLwiZJ6Ok5SUFNBAogxvQXK8UFAQ6GZ
YtvSWttiQaeMujHOXOYVntBSVq1bD/Fdv83rrtsEXOR/zfT6GIA4P+PSujYUw2ZPgymL057b9OEQ
EKVS1ab9C536L5fYvdYCAOhTuwZxD4+DjghTtvghqoQ54AYHhaL0FV9VHd46Q3BLJYp+GxLe5BLb
I/7JkiLTmKCafzz/Ib//N/ubnZebEdMd+fk+FaGH2CYYQzVhf9ZAZ978qs4Dt4CxvwVoEcQ3D4wF
A4OIuLcUZGS+m58zE1AHKkmlr5LIU8Sw/MvP8bIJ1dgbBtOBEaTsAefDLpv5KwLh0os5zjZVpXTh
bOmeIdOjIDWp6ymJv/PRg6a+qAWBO9qidbZDzwPZQyzHPrphljhizwyM0xOLSUIa3GZ7MvQGcn1w
XITrNWbEXG9hl4SWrZOq3QeZuX6BKZL6A+RwgsPYEpV1K908TxnvK9HMnnFegickMLn+r+EkdIni
PBOqrPHzH+/E93g27pAlKCiRDehKCBbwEdtY07BqQHGrGlYtqW0Kx4D5cdNgUtxNE0t4CUqtWoI6
3r6riEylRafwkKpJdsBO212hifGdMPw5+ukf4hu00hBDid7vdzsgDH8M6VIt5ndhNdh6nFd2zI7c
IKt5jWfOlBTM8UabeJ+xT6giULhHCD1vzPMUrVbbczaq8e7OrIw15rx1QpSx5BbmQodYWYMzrsg2
ENkcTTHDCY4S/+VnBp1NOmh538UlFgJS5ckBOrKQYBLBmOC88OijPBJLc5OumM4B9dzx+706SiUa
cGt6n38MHnUBbyIb6L79DxLDJYaweZ5xG6mKByvrQwHNv2EQzQRFdn4aQH7z00LlDYcC7MgObyoO
i34YPSBvhD4rN4rKPrP3RE6skR9I6NDT16dmFjUeYYMl+bLAvTE5qzeAGaEzgKSboCyEZzKua+m4
Wd+MThoaqejVuhieXeo19FWGHhjpO7Cw+zo2/veW7qfkO98vhdHH9PulMjjP9xgJzKi2osqCLBbL
d5vrVEQhlVrKhSFtdY7RQSHzqU6oFq8+qOcJx131VzSnPAYIFmbrwY4Z3+ijcdv5ls3LraCraBlB
8cI6bF8TFOoXt8vdiLz2iIAA7Kr1YByzLnsSkqyXCaXiJBrxGoHfke96mizY7ttKVKOLTY7eVZH9
Nq2gvexQ+KenZgM0I0zGgcbyKQTz8meOs9d4//UNi8thRenscDsrxJukjAOyzvvNtoyJ/8nN2pZ0
BbiDJSNmnc9t2GHqYSukJd7wY1Z4IhMsp+YT2tkRcMha+whntlOePLRHYTOctne4hx0yLQygIKL9
mL5CeA3aTHFvn9q/JDAHDkn8GWyed9lbnsC8XPCQwgNtMRQZjnRKy9NKTAWVoifkvtK8mhymH+Tg
DBArInEKefqeGtMmGL0MyNmcyairwrP9cf4RwX2p8VzNPdFoKQO7YQAf4taZLk7bVGJVLxyJ5VKR
E5BI0W/yPWCqz/APETS0URgrgczKF3zthxBdNcwj9gftr1eeNdpqwEA+ELzY5zP1ILe9Jn06X7TX
IJQ2UYphSfVDu6yafkPxkDG0jSt/4Z5AYPba2w0A8WSvhfAY/00mXXZ9l5hB+Kj9E7i1YBkFtVM5
2T7jm2rkkKjQvWZvD07qqPXBTZTKjZolnkKDuT2l+21y262iwhXUxpUnlO2Wt8MTgBikCWvjgwX3
M3Krw5v+CaIRzrt7N6yfqAzYXrRnt05+EOSiLuUoXJ3MnlIJhosC68JhMJSnqNKABJzg5GZ8+apk
IXfgiv+3GlYJfl6scG668oQ/Xzbd+qDbalHZxV/XIGBvBq8HCB30o9qFlMxsAy3+1FiPoJB9NC5L
KCijy7JA0MkPvE/4pP2eFe7V/oK8HRNVZjfBebGe7+PXsNScrPO6tM2meva9egs6EWBuy9pWYEt5
s0DO3R+l19UzTYjnWojMRpgTAq6uhKmlNOLxvbIV1Es4RLcDdIQ3fGILlnEjsUUbHSsYrJXwash8
0WebQIA2ZRdBKK2L5t/Ojo7AXk6qOodKHYf280oLZtCw6mMzLkynP+N78msEJnV/H8ye9dz9r4iK
6UeaN/dKwe+9ndA6LnwIBgFbRxmYJmHiFoNCT/eA8Wh0BGfXFoHgphLCyVJ/BarfnxusBPimtqhu
S8/7lJK07Ytz3oOU8QuAmdHKttNogzCRNpKQA62NM82GSxE9gkRHYE4wSF8nCLtRHzIHZeY+urZD
2Bd3oEJRPLShwmkY/gTQNLJFlsbDdLViKZ4h99JEhaQicQSPIwbX2NSSDVC8RQY3ntoPbWtXbyw8
FltHeUCsA9Yc50bSfwJlq1cSvXCF1uL5wUItmL8AT8XqkSUC6olJ/cHqn+6EYFIbOmYGKg+H5ir9
LdtvDJ5gOjRvoIyrblEPuESTb4GHElKx6OHduPbnIX8SM2HCjTh6y6UQREaWtgg5dMpHrmFpsAK5
BYzDv7QtZAa6MU1OEGG8i5wJ9yPcxWYJUKFubBencP/BXWKcwzh9Zl8xGIZmH5IJ3egR+BV9jdbk
nLUitQYczW2vh9UHcg35tjGb1VDbsCm7JyWZ0Fy1dQP1nR4lA+kwJD7f2+iR1mxOzlMb4jz9Tv+Y
jIe8cyiF4WvK0G+wcD5StVccTF97qke22ZJnSKo7wpUviqU014efMzirXCVj0TlA4hDE6uW+dw9R
BlI8esaUOQXU2FFzX3nbsLC5Ybp3/IYvLA2FW3juExsQnea+89lj1YclzynJKG5CyaZRRkPffuga
Fwt/HlwREWY1oKhHR5Hune0/C7dcvK9NOTTin6hFUpz9Du6Y6oE724MOMs+rRGb3bVifVIDA4wxN
cnPNhGyOd6TsRjGOaiBjXanwCAVnH1AyAUuxAIYDDt14y4uBZhH5t4eyB7injftpwl3Ug0EOQK1i
0hg9ImbwSHqIf2oOmI6Qt1SfBgPqmVxa0H76DcgFX54GXOBdUEycmw4LirKg6SjEENyZL2xpZ/6L
0t8ZoYjpTUI+JpfEqzPOpeI9te/rdhRNW2sRqIHcWu7B51Dq9FWqeSU0i2PifPZlGiTJrC9s5PVK
exqjKU/A78u4pzfAFqwLbRo9drnJGw0uIoEHgEgsx1YUA8SPDkoCmhl7mqhMUc1DKrAV8/13DouF
s+Xij6typAIhyMl6XUwZlwuw/EY5tsd5OhLyUogQGN7LegQbsL8g0bUHtPDyAh7lypBEDhdO2onY
Gotke9oqglHJH8WA31ahOYUOCTuknaegpr0EUjS2Cees2m7GWpw8Cmoz+bvdNJed5hRHwxyOoDUu
I8ATBahvyls3FJWoJAaFDhVg3td39/19cpL0ikHrgU5krhyCMCgf9qX1EoXJK2Czu6SfDAk2a+wj
4p8gyy13EtwOQAfMAG94PARBrPjckAY5er6q3uCRdvRD/NC0HQ5QrdNoUAJ3W3j3loOtMAmiMsaS
LCeGa8NoE2t85x4DbajalAOQVifwWFbMPsP1dJMiu0mKTpQ3tWTqqB/qJJhTiwA5QAcKguAktJ9J
AvzQvrmp2P7WfvP8jz20R7CB/AJA+QY2hYdNgUbLTJZXvpgKMt2310vZo3iHoJ3FWRrEyeqhU2Kg
GM5I4TThXHBZpA6AOZ6MOUvXfidr9RUiWLVwSzZuCcG+M0J8sghsuGBacs1h8ZeJUfDwC3SzgVNh
R3JB49YG2qH5JHx5pqqp+ybqEAegppIquAisy4QDBDCuvPMZqCImLQIQwNprReBDiA4AE4VJh5Fj
MmHyKeRrzWqocQ490ku/9iz4JjipGVE9qKHTM9OlwAX3ljgeAwv02XAdaOJeo//j5K0nTeKK7qZO
hxv6ofmORuU+umTvCMcisTf5Go1dC8o0Nw28pano9VEIzVSrcOl4LEdEf6EpYaKnbrswM4Gj1w8/
ExVaneGc/CGWjoD2MPLJsap8fqVpjFPelqk6+ewS3KPfAbvhX3xCX8sR037csvYuBwJyHFpTN3Ks
FrEhQLQcRgf4zOdAeByZDtmCIiogamZJe7bQ/dBPk1j5KN9H+arkb2TSy9fI7ITu5+9OUYKlJy74
W/5DYfm5v2rznRsn5/VlGCrYsKyNJCI4r1caCV6Z2+uDKogYMHWGCVLBy1ljuYa2Cn1YJflqoyCB
sBg9SkQFYUZyC+yC4fNX81ly6Rcz0Cr96lCl6oJ9WXbbelLtmrVTmRAD3f5proHt10IFCpGpI7un
u8/7oHA/vCoF03Uk/y+SywF+RvMBIpVaa3WBhsRPw+teoiYzAVs24H54aFJzTxNrCld4kO1huhWs
u+vvU/YRXuFE/hT3zdYiPs8TTldKKtQd40Utdbnufk33xaj26Jlz4Np4AIXWcd9Y8djC79MbVTTa
SVNcRsqz8hFw36QCI529v8fKogriWpCjsJLPaDlzgnx+QyIvlj12cTxNDpbTYzoig3PEVyj08AI8
oAbXwBWRVYDT40/rOjm7gns/wZLw7jgI3On1X+5IqRGuw5g3hyvAW6NV7rNgdVh95U98cEYqAtQR
1cgHjyNczvX8H+nJFbiIQ9oBAqL/vS31P37fQN89Uuf1jDHQiGwzzkogzJYvCiHNK3pV/ok6p6ER
/yF9RxWPn1FTjnvmC9418Uz+gnwbAJdbxW3HZiEa4vu8uEv6wd9sA+wRb4y+Xa1fybkF+ablW/wK
ORolQkKcIRh6buVn5lMzatvzpt6YS0rpYUkNiud+TISe0nUj6naPeIpZ1utW4unka4cZBN8i4llh
EEMw47P3plOaD5FITwXDANoNKv9j6byWU8eWMPxEVCkgJG6VEUHkdEMZMCJLBMWnn6+9p6b22Wc8
NgZpaa3uv/8wUyEwizL2Ah/pzzYRrqbp3PAy5thrk47xWOtDEgj/vtxBJ4qmjBeUSyIX7e/iOQfB
QD9+NflA//z3reLsl/yRRjES5dpygvJhBQblajvnP46ng7iBPxY3UAxT5BPz2RlyN+EUZgwlJV69
olwVpQHTeELYx2J1I8Qt6hMzMOGWmHRWta86eqQSHyL54ZJJbgTJXDqjlEM7Z97/FgmZ8MDkH+FF
iAJWEsHNoISx8OAlCk+NhMMj6mCYgNJS5e4HKo4PmceXl3wRwPIvHl1q9k1NlIoZCPEzmd9/FN/A
RU0K+hJNrnAmxVZPJaJF4s0fPSmrIBO6aW8XqzXdmnzZgv31gkUmfnAiU6ZkgMm4i+WF5WNJKHvD
B4OAMnku210olKVfr43AiltD4WP+oyZ+KFiE1yAV/tRAd1pQqaNpDh6kt5tDC2iRvBeJf/u7AFQh
SU8fUo+Q7OK3Flos4jv5Gbl7kHa49fq2msJ27Jfj7k8zeorB8XllIIE3uYEHkzvaITQU/iVsPWV8
3cNGaPOFrJ9d5b+BNDy419zxwMBSWTieu7nc4pTwj38YmniLgoBI1q/sfXKgXn0VR1chWtMbin6K
4xA8VPcb90qoBEyQde7tJgQd0dtpNHxghrjFC6YtWs2kX8FVuIysYPhhB/tTi7GnyC4qBPo79a8K
bV5bNkzbOF/5I1Re6fZeKOtkPC30eDmLhCwupvAclXPWJfSdgjNFMAb5Y46uPKf/Cgj2yaEYrFX9
YkUsCKfkZSv7tURL50P6UckslMDfGw82dE+uCBlwwlenhRT6I/5AKIpEmyYbFLGvjria8rRwbTM4
lFqvQWpDig+hNmIJKXxAWIwuvqhPXA26znUle1rLkSlCwWMO9/G5ohO79AwWE9AN/ZTCD0Dv5sbK
7+LnL5Bf4E+xl5ojQkw5ImVDkkJrKjcq8+TXyL3+sCTPo9JvAjjrAsGIo17F49imm5OCV1at5JgI
aTfhfTPWcLEwFO8z0BmWCj0hGzBfSf74OLI6vn2DY1djldDWsWex4+OZimkv3HfJyGas8XeiPDj0
CFThogpQxyn0V4h9uN9SwMJYoAvZ3iKOJD4/LYhUG2yIQsdXPBE3xt2VbJGEmS31kMG/ZGoO2osn
gSR/xV602zQryOokHDR2ay+iQ3Fw7XCmvSi+Oo6IADgn5SQjdxEfZjllYay8qDvlurG/8kleiOpf
7PEFgyaxkerIltZDUCLpeyxJ9rWOq8TPUEGhIGYOXe6WVDEF2UOmh1cZLgntOUgNeR8mBslNYmvj
b2LL12UbLfpCWQQMJLSCNAp+Rrjy2phbAjRmeEo8fuILUpNSaUw14APu1KrgRVqwHRNWFynO2Pym
kxve6xd0JCYxJBKiQsANCuh5d4VxocyXDb9gNAo2wqGC4qV8UW4+woxwj2/vOTZwh//2PlNj8LF7
pMjJsA2UG73FF9xybIxUOMCohgHMr7ElYBLPBaAqJwjJJdB5NYb6dCCLa8tROW5SIGqHycrZbZHU
NEIMMWgmn4+X4cYk6GelOmcKTgzX02g3J3V73oSHVQ7z7+E8ZxXu02JEqwc4ncnpMej43iEZAh6A
6hfs7OP88ICUoZzM1LuDJjv6tFK8Jx78MM/cbJnf2XS7hm29w3TdCqyQjDENA4LBxy/dxXmy+/N4
wRkGQyVYjh+0Lsl4Z1/D86Q73nlEFdyDamHB9CUTAIjNwLd0gYn4H+aNwWaCFTnM8eD9S0bYTMKv
yrAd4hY1hYrLRFqbHiVKQB3Xqx2z9Se+7Bj94BTU3fDLkbMMFxUARL7KFgqXpKft7wvtYUftNeeZ
8ww++6tn8ZuN8TXCwQpMdZBN6v47KBbiYvMLBoutjO53wKj3r69d9h99/rr/kiZR8nfml/0zdFJ8
gm7xc1vANI4HNzwQqmWlS+6YpuC+V3nnZFI1sbbu2OdR55By6s8/SZB26V13ozYpT7uZ0bTsN50d
4Znt4x0uYXq2m9Y431meAmsUCTBcT5xiSWjDe6D9jazDudk+lZ4qXh7V8/Tly05T23qNh3778GlF
X4khk2Cz1yTgu1YPHSfwr2531UkLjsYPMAWqRHirtXN7DSFnXm/h8zuoYE0llI69J1V3Gr8G9uvs
8hqtc8dW3uG3dN8Awe9exwrUOlZgBjCqYlJuHK4UoYb3Qlk+aJphd/ighTOAddtYq+F5tnwbfnqW
d4sjgj6hsoDi0IxV6G+Jr/TVYTbaxRoj7dJt1aGmrshV7iWWI+Q75eV3TCfZeZe7rR+g7NPmpIyE
MYqEJZNOzsy15TKF/Dyih9r53k/ZyUCOfqimF3kWLNN7pIMMneHD1kqnzDcEatGEiWv13Zo/LT8n
jA5bRkwrh2XpfFfEZGeKUGJfpQOqzc4F6BOkv0+uGtZ0EyJL0gUJSf1bKR6g6CIgLJ9aWPYH1XRs
zRNyOK6j6dnt1GtULIVFYTQ+yCFTmfYhRWSa29VEHbHP1FjWwZIm2k1Dd62CZWHUVdpv2jkaSz6Q
VKz7XtG4CeWZYndfQbvoMf149+8UHxweF8pSLrJywKPFMRo745PAmF3dJlBM36vnJa7H+P6q3lVx
nGSj/ry1oMIUgDJjjL2o040kDw9fzQWvmlyDBhOX1uJD75YsOpAu2AjD3w7jrPm99s5kiGezD0Wy
C1IDERWSLUFVXtRdYnOmhLf3pB030wKmoxKwVxgemxPDvaKPfzhjUo5kFUNTU4/S4w+RKo3pZtxn
KbyUWB92u0hkP4PHuP3wrZabk6cV3x03f4ad0dEybQefqnLl3FNnUq7yfd1PjN49en7G6iJVBobh
fn/zdi8lkcCy6/DdtmtIrBX5Oe47qFBvtammGal5GiBJfGdYMrxXvVlth9lW13y1jrTCf9+CvPST
xL09UTMsUniFUTn4vN3W5AdauGZnI+dJcWA5jTXbJe4DvhTlMEcdBrsUAB3b0lwvNbx0F9fXQRdb
gNzROErhvbzXmVdipbEq9mfGydgdYgyqzJIeeuSfyyEfmMEjd1guykY5JrlDkt64hLm3Pk+xBInk
Tj9dhdv0K7puRBJ+iQQ5Y9GAbis0bjRnGLBBf6Wz2B0tZs+3OVxj/x7tMu/GLBEDme/kp4wZlYEn
fVE37dh82T3skWfz9nXI1fE9aq8ubqu0b2iz2naDhnKf5XjtVVwykPzT/WNf30t6h2ZbPGZffX6F
ZBOpP0/WYf8J/SN6jd8/Vaef9Oaat339XDXk3vPuqEva0nOFudE1rBBsfJjfDrJUeoWcQRGBl5qr
rW+dg1L751EuUacjdpvXFcM9cnfYljqH7Dto1OBW9c3X4fMa1u9euht2tMGz07fitrmHbl58p8pB
fXjJg/Bu3bHItOmOlIIu4Bu1nzG/lT3vYxw6u+jzATzszrRuXKTjJ0e8ZvODtCnqxAjOrbExad+d
10C2mEfwPmXXlQFk+XhN6i+RtWpgZIen6Saw2pGhHJSu5KZsUc5Adn3WXLzCVj8mI1e/VN0rs069
GaqogtSJ9UI2VVs/d4JwHH3y1XmWL4tP+9B0V8Yj89uzJ4rW7vCqbHR4nNkh+4iqK2kfus+LSxOC
S/lzroD4leMbH5Dx80LpfSDR7hwl92rajztjKprwyySFxNBrptYcqRD42YguEmYNYbt7eNcrE0oU
cWTj9vjDQBjzUQJbpKP/ZcOi0pIes0KTKVEJgrKIAv+90V0J0DNCihzgz15vCgCOtTBeiREnqNC9
ZsDCswUcMQ553WNwEmioICJc3hjmYKz4b8A9Q7ES3T0xgYvQ0KDAD2WGKRlpHDdLxnZiXysqD9Ec
IROkb7U8FwnWbILxLs7IGY5BHOo2xuIjxguJ7+JOxrBkI2wzGdvNTiEw+rI/YYhfM4SGNOUJ61c8
eGD9z8REUPQ6+BrJxML/YmIpySbyBvkMot4R0tpOpony60TG0V7T5A66SJfklJdu9FH837ly+OpR
c+KhwtWHr76XV4a+gKLeearQLFscu3Zn/eESP70KJOJuS9CUwrO3vIejYpQfv9MMpGqZI225OA9s
3peNGnZhpVx9A34TyUVdvylDipQrDcXNpWKo7eskc6qXncDS7zjZIgGGZ4VSItKmcQcTTmLbMByF
kvMafFRsodgN29wLICxedF+DdAxVnvkVBQz+G4MvD8/LyQr7angPpoRwXjFQjLPBnSBE/ht5M0Pj
bKc1v9N9H3Y4vvBzWddO6HHQrSODftvmzc+VgK8Q3ITIEjXOtYeEohPkp/ha2O6zGxhrzIbQFHUG
OkYJWO7weXgCV68nivN+DTOibwjtN/G+RFWuLwxhIN/c7dxyKghHJxJudt+peht0jel5jIFNA434
bd+mbzbGF5m1wEnDxrT1Nkq7Yk+EUt3yoDZZQxLSx2d6281tZcx3C8oat952L/TIl+mLO7PG3oZN
0j62Bl8zUPqL77TjY6ZOlVnTgGN843fnBl0BGLvqmJfglQNHhzvV61+HNzJijsY8DVO6gkuPa9SG
HPVgiHJCjGO/WE8DNoTvFrVqMjsPn1XQqd2UWjPE1EyBDlAIqcViYHFDlmPg1AODBIOywYfPjvld
BALvPH46t7AdaNAqkPqUe3VzX1+Yx7CrHaoDVI/zN9BzIrLOn7Bj2Egq8CKgdzYAjxfMK+CAAop9
oy9iqnl3cG/bVv1HKmTft3ABRZnQjTs8IPCD7Mus6jiUyy1KSd1WNzuv4iwiQguhoelwS5C+t0/Z
uJzmC/xTGNkzmHs93O8uata30Q4xrbPX/TenlK+HnzZAH4V00FrX+Cs82QCXGaiD3/aqdmhkbtO3
49svpsDHwrRb0Ejbtk8MMaxO4fhQDujjCiSL1QQvS+cZGAlKQePFxPB4X3B4lfudHtaK7ZjXwEmE
XWHj1Ef/AFHEO0ErnZ4D8+JWmV0yHP01e+era7bdzrS5enqrV5neddjtmePjh8oLPyQyj5BUCe01
Zw+D57O/Js53aDB57Vek1/06OdFYNDWrsN4/Xp7Sh+iLgtp/UHGDHgZwZ2HwlV6xevJufGYlBCJC
FruQiZ15FGwdgC4JPW3f3M+QEc/X9ov9nlpQTd0nrA7nndFx+moVtxYdCgaktprdRk71YBcpuAOJ
+6LQ+Lgl6qP76q4Fj+O78dSTUROGyTlLLHCs7jxtN2xSRMCIjWOikBGafg6IT4+dQbfy8I2xpB5P
xi8gLSIvziNO0iaoVfZiLQ+uUP7Bsw/Zsv1yoVl0+h38zZ0cIw5IIi9H01z8Bi0nORYfyMBRbT/i
s6ffbCgvuHuqXDcejppdPgf2DdqrJ4L0BVtbBTRkc5MSiMZXlJihCbVZkv+aeTHYQTv01VnL3zEI
St32w27X7hWS76TNypfnAw54K1b9ghiUwRuCDZKa67yOMjISVZK3Gp6k0Y72cQovn9zwT1Dt1bmh
2Q0OFAdrW6LCOQ86iy7Mmq/47nagIbdt7l17VYd9Fn7f/Lo7FN7DShfFJ5ffYxPuRx3Lj2gLLdBZ
/0Hy1cRi/MxEG0qZsn13GdKfvyAvnWUl0a4DU3fSaQlz+/bCL7VYzIpJ2WsP2v12QR2ENTPGjEDN
8FVNO65CbEjBXDNkioTkWpxtKeP7g8m5QXYGSkNDnefrDMHS5NYKgN0vL/tXA9DAPhzsW6nAALTK
zitbYRkxbZiB/qOEeoaDW+8yF7SkFP9JUqSj76I9+LmTe7HDI6Om1ne6TxalCnilR7vc2bQm9TvU
JypsdnRrjqVLMIv6dkrmsJ/xDb0xrkswOoJipa4M1cs47lA6EDw/fiESK8kNjro/0IRzn0OJjoDC
wBR1ifs+Kstd8Gnsd++8qY7iuafE146dcVpyvw4Vvpkosb5Bp/K7W6NBw/lXdwG5BuDLeqRA3QxY
vASyvBsy750KL2slvCq9IGJsDER8n3XW7STIRk9ELZB2WHz38MKhnA+MDgf8qNKCO4KIz6TU3WpY
zs6UbjxbXefZeNnI+G3QQk6LHzLP8HnjifvtvCgeqq3jiHRvoCAw42qQ0T3bTfXM7o5fMxXtDGYS
rVt4naauCYbztM+pw0hJwQGSb09jHMVdavNLzJb/mx+v04x64l1TOXzAfXu3T0jxi/8H+17UHly3
36G+oGqg37iONDOsd9H5GYBxm5I5y0NugFAanoqxeDbkgGdhCk1+0d6z44ECXJABY7xGq3OmC2dB
I247Rzq1JcmJcINcdXNe8Olm5b7A+axl3xeP+PghQj4sQUDRWCHo+rqvZTKt5g0yI236DLQnlZO6
ubjtFe9xlGQ260e0tR7EnSsGqaWtJRwhdNpDPussVdzmY0c/m/dP42jrMyPgFgMA/BBGo7Z/TeDs
5DB5cIekEwHbIG/Spbt42/wnK7VHRvmT/ShM8m+DNMe31NpRdLBM/Nb7Zu+EAQ5ogUsTt4W96NNb
lMeHS2V6wc/5skKh//V3Q2iEEz7/NrlF7W3y9l/Q8vwXYOWVZyjIU7fB+kH1VFgl9guBbAqnAsEC
JAM75DR5cJSa0dfyrpo/wQmTjyhy/2uFZmM3PWJTfHUUQAI5RrneXEAbUAsQ6xcmn0+ZzhdmF7/c
P5kh2i3mM8N2wy7QabmRBrxEWMWvFKGvuGZxLgyQudlMWd0o5tgmTy037B+hekAv2wuPRAB7+GJr
E96uvJ2rhzrD/F3k7Mm/eW8HmZsdA9YDqkb7WwGXteGcVhS4L7wLrlt+yRRBnFwapgV9XuZPnif1
b0IZD1XTN3+5ddkw8cnnEW0XMpgAIa+wSvqvfusIEfNhTwDacrubbr+G02BguqNj5Ba+6LObOjh1
x8tPiI/L4tyjHAQXJHbzhjofrAfrjpfP5rNhEbce+GVVoOFaLJw9vQEIrjfEW9GPjBu7bEtgJTNW
EqmewPHMredxgXfUVLxsvh9IytAGz0PadHG/yE4yxHlDf93qtXO2HE65IurYtJ6bXfz8oejkxDpp
Lmu1hYDeubD6DqqF1v5r0j+PalGl6/NmCbfM6kujoOzDsn8S63Uq7M7oscIa/+o8K790LgSh4sVF
nduAjxIm2gLRfs6pWlVgLcj5JVmmyNT5HXayWlKSo9GiR3IeqXtsHSdXqlbnaXACUcVPZpe4YteX
JwC/ezadW4wJqw/0Il7rFvcYnkl8mnX2GH1fhwTmktx+c5FvZ462ukHYFRbx7Pp7x3+0xXEKowqC
CnKYO2oE+104KN32PcCt20SsmBTINfZ3vm2fnmNkChA++N52YEjmpDCYCxfOOP+DIDlF2n98NbbG
SNVWuhKdLMSpEkYxkvLBh3Zr0Nc7QrM5nXH5ENU3rzZD9Yi2FyeDn66dzYf8+i5JomIyJ8x8K7jO
VSQSa1V3trW3b77UqT3eLbypVA2ywRd+RzaiC1hXa/f2tpfnILz+wopSbCpu3F4ufKOoactRnA/1
FYUW9YSLTEyF1418zejl6FK14ZJWhoKAu7DsFpj7uLCbFrMXJd4Ja3/mfwvFwg7+4r6Rc5VfZ3H1
rpFkFshjOaPmitr9WXiOZuecljTstthZ0WlBiSIoBoegAUAfC/G7/Hv4Ci9boi3fNCfgHsqisN/y
wZ573dhAbtT8PQat2ESa5X0puaS3bAWjz/EFhNM8XAaeQq1COR1BoSQS8AOtgFE1IfWK8BX8eS0K
AIZ4X3jeoonMxDShN00C+v2zGH8nv7iQKHd4a3+0td/L1+VpaY06LfgiBMpBuKQTkPN+rM3LzUc8
kercoXvrnd/MWMpsCNtfsr4Om6iq3PKLUfF5+ibNRIK2boTsJA7O74ET4o/jee/lCE+QCNBccqw0
d8TDdlBHVEqMbOyNcbrMBztYZUODmcNt/gCT/PAgArLh+jEnEALM6cXQnD6dghFlPCEFAv+ze3pF
4RnmoO5DMWwsL4PG5Fagpb/PO2kSzbYVtUy3C83X+8l74q5Mm+qyz7HhydND48xZfHcqRqg4Y7kW
iuQSumLK42p77XWlRRvO2J83RveYuxwtJw3VaJUQYNOl0GptqS/+vjcFEBTisebeqJFOZR7dG29z
2eBMknIxmmX002Fp4FYvIr6CUVM1ICBgz+MKtrAAyA04UvpvGO/WegMKhrfO3VYOFYc9BcCAtpG6
5uHmPVraQyTDkFmHY8ZTqctG9JNvZFMtu69ZviUUe4rjP1Hgmtjb9ctWB4q3LU88K7eRzkOB3k92
HRMeH9ApSSCnDBrXmEY0s7xz1Gj+1xqAJ+SQtdnMnJSc68t68dM6KZr9GutiYjKr9+/fHYS3sDVu
jUVNTTit6hkSQsZDCER8CbRRGnaJcJ7TJ0rGwmQ3on+ugsWGGS2gEucVMcDeNYYv02PCBDUB7BOt
JKRf1YiAqdKrFzzA791v5kFHm8ZzRo6MKZmsvc9sFrT2mRl0kG6Q8I57Dg8xVIk2BPQHXmYyAr4C
PzgXfAQcnDkO71OHzDqprKhWiKrX8IHC4MH+Nt4ZJAueyTkoe0zVMKPJ5yMRNYZcguCoj3dvZCCn
2c+FElEH0KIsjL43u71/wd13AJPZEoIbjMQnIb59yqhZKdELBoEo1JXJxS3owLycZoACp+wG3me8
YElIHUXbosOvZDsSb6HcRsf3XBqTgGq3Phi01l2qGG1NVhs/TIk/lMPnS7LUOfpc/Jer9ODGFABw
fPhRbwxFcqNHugVa6abzbzHd8BToGi1civzAckf5eKaFxeTrjM6hcRJn+AQ/Eu4pwvkTDITapTil
cOudzts0JoyB53aUQHJYsgZpANL3sAWuaZvfvcWOH2DKA38FHKKwN6/WUHzhM8vF8aCYzp6TWfvD
TgqwFFw7vGopYS3xqWQ9HI/9XRLrubdE2NmdH2vLT/eGXOkr0+m2iPeXzXFdU1gIAZYFOZbnECTj
0kfsk0P8lBXcobV59jABIN/Xm1hOByWqXQksIMLcGYD3jT6fSAWJu4M8Qk6ppynTb4JgtebAWxuP
qMCgzKEdoFLPJs1Cv3mR1mLrOduP2Snfd6Y777aqxsBdRr/wleix7GKmUbIp0kdWmyr4Edzyu6Ro
MW8wYSrcGOwLHlQoHZ975rWpTNlleea/nK+gEolTcuBj4SHkSDQtdlnaNL3o5Aiz/cKiuEQPeqj5
rlcW3NgC1re4tN3gRKYJyhzrlD+9bdrYw+tadxv8ZgcooAcJ/pia5wvRMoXJKdRvI/WYxZDhiXKA
4mz+RrXARMxtI+wxnOAZrsr14M5ZOjmP2Mks+4wKwB+1wRVebmDAURGzLfiavpBLrhu4lvNPMId0
JY+m3WkFLSKDhXoFhYA8C0pqE4Z4GcBgrkucTDplVMn8GPuNh91TObHmX0GUX0nEUI1E0YMy7gxw
TCUyEPA3vrp+uRBS32XCDHv+nJHv1diPLaUBjh/2s4CPWy6zPNpC+uzNX0MOdf87AAssXOwAKCme
XtkQi66f+ff8grRciNoWQNT6dRJi8220jesRcgPeMSBYB3JhlAJNcEN0N96+IOsLbtXH/WCvr7LZ
fXYHQcxmvAtCLYRd2bSgjyEcnnHY3npdQIZx6em137Xf+J5hnY3jwB31tcBSCAqnlFf5BAwCEbDm
Zh+3y2CwY28NKZW6fT9NnD0eyVQifEYXEMuOe0ibAIXs4V+YodCJxSWV9SlyPmXBHYAsaLEdQhlw
ygWrCXcn3g2aTaYlvOyfL7UQP+CZ/k6r/nQv60u1+c656Fr5KH9L8e76U6aFv9AI0b7+MYLAtZws
Zq1tH2Qrq3umShJQjql88JhkZAx0kMnrCtygghhb+wlh6svfxVG0oPjHMCl0UowH0EuWj2h3opa8
eJjYYJgSKg3O+iyd+grnwyodv+dXTHPvfsbdjz+/SuqUld2W6yr0pJBh9DDbC5dPmJpY3/S7Njd2
yyzpPmPHm8rKvLsFqwPYtjg2aGoVHECcL7JKhAQiLdDnhvvG/EDcGpTo8nM/e2fDo9ranjcKu/Mb
bpP1w3DlMwWmLHj3u8pNpy0GQUWww3zm68U6z9f10AKSVFyASPiRcHWpKWlAQC/ufJ0i28ngTthf
MCCAO97NXtYN1Av3deUgSxmpQx2FEUrTUk1JVGGL0AFONediOL/tXnsDjSiWGJLyd3897NOt8LbJ
cS8dRtQY6+BcDHlOKHJRhddg8autOAeHCyYHo78o1fFjDRJjelXu8yZaPL6FTLBlSJzSd/ev+2ny
2333qRXNnQMtG0BVPO1z0gAYInD0cevxSoW8QXvnaAwORCrIl3uvaI+3aRLeEpuL5JYtb9tav3vA
0Fk36FJntImv4rfZJh676DcQXUV7DYrMIp/gUrJp2fEr0thbPFqbccqdCYRrv2Uv+6FzoBHZzuPH
VrhkCo//n2o4EUIuJl4tFEPA1aLY/qSstAosdcY8lVbFxBqDz8LVhtfrPn4/2JPeuuiNptBpxpfE
U2ZwKI/IcqnC4SfC5nq7g2T8XXr14Gp3l/gYtFJnt7/cHR3ao5v65QXsTYM1xZKeWL4yuI1xrrOz
JeP14cD+mXGQdAV8pAVGTYhYk2Z6Mnoc1Tvxj1Y4++DJ2XE6+5sb7SzGWbc1/T9gJIXrMyhI9+Lo
vnWCv/yli3+LGZgmYAYOuBBSvoDOwL2tFyYVX5tBmH6qSaOgwKR0+EhSRNXyRhhgjLrU1XnPor7N
MGTDqjp6Kl4x+cTtMEeH4rRhUQJAnY7NBqAe7Vqr97hxBhO/4S2aYWQ2zuXjYp+eiEufCo9A54MD
QtS9n5os6Z/3yEjWXRTSOoPep02HzIFf+8k4GVsHiSmDTllTUJkPXCTNibhHFgwhh8yJ188Wl0x8
9zhvS6pwd5V9pmw5pAlSzKhOZ103PsO0uheFr3ASfgMwYhppD+cM9x/dpTk9UE2CC6lwcj2IKBQ1
+oMJIjV9KmNCmccBlDXOeYrfGCgP7BUUACIkMaNkszukPcAh0RfeoJO1hVXH77BGSLH69Ti5em2y
JHiDKuwjNbiMqb9Zl5RDt4wbkaxnCvKQX/LNZFgm/ic3HqqVzjwD7S9uKvgJ2DfsbjTnk1Hk9lqh
2jPmxlF9OstPBDBCg326/BTu2lcHMWnzF6RE2+F7kA0YPp+MGT6infVIXf58HWMxewe0nFIZvQBH
tG2G9OrZ46DCMgDlzqQ/mT0Yql7JBKbi7DN282kufswf0cV9pI57+TOK9ihlAmx3YScyhUde7yye
jFfNJGaMyDAx3UTdkwpCf7EpABfusazd3LTJ1NqnK9pnane3G9bgY9rk1Rtdf7wR+WEpE29C+iQy
Bg9NWoW/rYWEesoVGEi4ZEK0RpkG6twe3/dX0mUKb1yOP/6gtR3UKdwHd3P+oM2ED8M0fcWyZpTb
in6IxU0How1aZu4mGOrPhy7jExoWS59BAunKJCqAWY2y6Q6qXFhSZtbsBIaXwyrDis2GuVJkDlN5
8u2BG+ycbCVCPIVQ/ShtCbpC6igJW9IQD4cq7hqMaKYICxPMDVUwF3jikPzYQeaXhz2/edOgdV0j
CoZGHQ0GIh+9UAMz9P3g3Q8FTqx/ddMdQC69OHkLRWwJ2rTxvOgPWTslmXu6R+rw6+jLL4RrPyq2
t3Wkgja5xcRb3Kc5NBGajKO+fOjkVPKhJKz2endrmjwU63rHaeDW4J21f7hvkc7daXCiDTwENjKd
j4sudcOy6YLN3XxBesBsuEnUljKmOKlX7z4M6U4eMCgVnmpyyVjTdsms3b9FVFgTdveYQw92T68C
Lkl+cjzyvee89rbQGQn1g9z32+k69ceukVfYt9SrkeWlQdF7z4vep+O3bL8eoRa4TfQQ4jlK6pWQ
kAD2/d8xpzXO7RcTsjD7uz6/W2HrcMHDcKm8nNYb34l7PSuVXrt0NTyy0MNZb//+djU1wimFuYWX
s10gWMxKqv4+vYMYkhXAMFT4axOXrG5YBaDKp094TDIPLA6QNcAMYIlAsFm/echqhtDR2mDLsCmN
izZ/V0lgUEwVQEntSJz8ameLRpCrMGYFV2GvO5rL4X1nkO3DpKYU/FkPEbp1w2GMw4VnDOLhc861
wx4I9+j7qU0Dm92FXao4OoJy09ceGPVbg9d13+AJYue5/Typb7s12UQfFKmqM0Kz/CALLV+IbJLD
ybN/RBlZ2zyqRAbq0ebtwSRDPDGdUjZPcYR134xdf6nlIf7foG0M7NEkergSPSxccVwdNmPtmLM0
iRIiu49+ezJzRnDoB+L3W4VUH4iQH8hzBC1KPOwn7sgnGJPvq54e+vJpPK81QY33vrvVZMXcBaby
9uWyOQq7GHM8G0EMyjb6HH6stb5M0et+MoeVMmxxXPovnkX3YrJFONrosTdJR3IQKD4w8y+OFMC2
uf4sBU18U6eJjGurQPTG9u9NtScE5HIat2yQfEplOhzExXMK0RSIGq4Z2x2z/DnfIrVwd309DsEZ
3Un4cEPczZYUyfe2cx0rlBj7vcih1P7tJo7j4KZE0hE2rAIWOgXPc2gqg5fdsCIoLTjucTw5P3zY
DtstLfcwNvoSG1WM9w9km5d+XC6oRvtfCj59EJvrpBGJ3xNnhQJGgm/GKjJD9U22juz6JqFkLJ+B
abfi6g0Bf1ez3GoH79c+GL7l/uz65LqX4bEzUlCTpxEprC0c6pSRdQ+0u1tyIvETBdxfiwel7Nhw
Hu5zHZ8asLi5FVn5VK8phUGifMUxAX+CfmdxnJC5LUd7CIzZH1ZyoU2UVHiUvSB+x09kdBCzRRaw
v7Ht4zeMTb3YFxqz/OwYce61sU87U56f5FK85/VoD9SCKUcvvs9uGBoX41gjbHqUL/Pl9s4tLY5c
11+ozGIdZ8PZswFsYLXdJlKxYXzldndIeh7Af4L2+LRb8x3ZhxcMSInYRRqQFr02fOc7gg9dPNLz
MlDGYELs2+HL2eUQlpMh1EGOmvgRWk/P/ITb94BaPugTABdGFpyZiwSgzcJwYszYLuoQAAvPhJD0
tUjT7BEDzdNmFM4m6EJN8Bgii97u3/zkZuO6JiuxOJLnCEL9Qudo4KbSoBa6Ra/CjYckKRixFWxf
eABKmBC916WSPcI1V7ctje2OaALGE1S2Pkk+TpsVzYONfQhELPdtxFxDLoYg0KIjPK/ZaZj69xuk
iH8hEAhO7O/O3+IGBIXGZUPik17spzk0qbyutHmkavML22CC9oNZIg6pfw3hzXK3Om0nP0OkDwNm
+cf0+Rd2tOq437Ni/7YzOLM8bGtXzGbwwscWhvuRxfscGwHVrod7Xm/g7+Me5PmejxnycKmxFPjH
ddcsJhcPA5SPrqyfWMcmT3LZjP5clFT0XvvpQzoJnjfuWyQB2ajnus6Y9i0g+keUWL/PlahLmVHx
ybjOyEV4ZxhqAC+IbIH1daOrQgIyk5/iB7r8FIxU+laG2LgW+PEu4smW7B6aP37v3vrZy2uJKBDD
NzQt6l7W2N+1xt65HOIMCqDwgkEEeiI35VWDjbDFIEP157TSfC+aAH+YO+7QRbaSYQEl6j4Urc4v
UgDRCYisq8A6wqvXrSEMzPG93xsqEcL4deUPWRUfLnosl5kxLM5GDOHOB3ENqgYwlQD2RQfMI10z
Zthe5292dWxZ5OyhBd1uOVPYY2iSKVJAlTwtGpKrEYPjMO2oHTTTMf6SGN3hREt/hRRnO7zPh+w6
vDQ9GUMllDuiN76P5f+b/Fk/EG5LPNd6iHsEURcYj0uw2jbGlqrhqrdGUhZNe6L6RHY3lXNI4IEP
3TVXlLMNKd5wPA2+0RQkR0SScptYs2FvTlYDA3uMJmpvGOeBOIiyrtLTP9OAv1/LVcG/1+akhGYV
CFzWneWn52B3/4+ms1pWHI2i8BNRhcttXIng3FDAwd3l6edbdE31SHcfg+TP1iXWnZ0fGaJpojgE
pOwLcnpjnPpcpvk6LTkbIFz/BDE+pjVEzNTCuQyEl3zFGp01UnfAf/Y+30W6jhWWnW+nwLax83RW
UGyc/h91QL/SARMWnyOR3bnKMS+Rmpv43Byv/QeAZ6PU2UaXtVnw3slmyQqpYnxYLGMuBlgR3Uio
9wwBaFr13kO9+6bV/GMMfZ39fN5ZpUBV3cQSR6vMuB6BiuFKeArEjoHyYiRg1nJQc4TA5+BS8KoF
b/K09xgfzVpFzuwRtR0VpdcIfggCZGvrOrvP1sl7cOldxs9ugSHY6P7XAEB4ZnLSCHkI7hiflbxb
DIsEzvKF41qMvz7ZLCxC1BIBC6/a2WS0JWjDfX2HLxBtM2LN4JAdsitRhewKB0ynBNHJOd6bM8xj
sDnsXOIuUKwcu7R0PEaGEq0eg/d1MeMd6gP9Ic9KjhAiGD81PywSPu2WEUoM8eskP7wXY4918gqI
r+gRM9qAwr1nPXVzau0zzVeNalt+iqXwhug4Rh8hjrRATPNLrwsNCwWZheYflZVx9nRR6efB3eON
swmONF6YgbAQhgv2cFv5hFIHGhCVd7EjnG5p+Q1gZTIf8xCijg4YZ/Hwltzt7EKTvixkxZB5Cf1j
/uXCMb9BLJymjIkEnjrF9ss8Y8BWh9lXsiajQ7AKS7Pv7NRrMbElfDTs9ezzd529oODUWEWfl9/s
m7+DG4wneFHJlR0jwkhIXaLkMSuzuWKi+Rh92HFHrNMGiof7Swekd6tdJpowCe6B78ZE1apkz2A9
Xfn8oe4XX8ZtwQu8IEBPIwg/Ch0mE9V9dMA/5mt+31vlinUGN/BXQbQNIOrssCg37GLBR0jA/oLQ
G3Gp4BRtT/7m467GSGuf4AMjUDKvDxs8HjCoAJSOdkNAEt9pdY5IdyNr8SKgLRPAeqyc8lZw5yOH
aAVAdbnq3qLn8sn2bLjvnwGn7tL7csVAMNh02drZ9b83vrCgLB64efKIsDx707i/7ajm2qz+zoZ5
8QsMNd5Izr/tKjrlOF+IKSpVpBe80nnECn8/S9OoiOJ/u113gFqbZYO92Btr+P34ubh0DlZzwEIR
r3Lzhl0ZJe70jNUofoIg3FG+Kjp0s0Do6XhBoRNS+CC1OM28tORZ2AsJvLbPcYeaWX5xa9DGvVtK
tyWpKSBsbDmbhKkPer4v7KSIlm0W7qjFMbsl+wAG5UAiiYtMnwDQ6PBUzauvWqrC2FuRgogvv0rl
Y4zKQMjZVTJyQqx/Wk1XSAdAyHfk9l722KLMPHgkHGpZchrjK+DV5C9KhBKZ9eKyR6CKOPA3M3SE
9X1nkuXZtMk66D1f7FJyd6QyKxEMeebe0fpktAAbES10sotkEc40c0VznVIy4h716EvLb8IrQUC1
MjyTfhjfoLYKDt6VZDQMB68QSuG0ZnwC1bJDJnRkS8aDVJH4q+2YektxSO+B5MN2ERSAxiH9Pf4F
Utm4AXzQG1aDhKsMJNBEWu5M4aEU6pr8K1eIH8zjr/j+8ju+AjAECL1/ashaW/M6+aJXGx1MZXja
eSofpVjbR/A6Ju39S3QMeukugP2QbJJf4Y9PKCNgc9c+tPXtpdGnZAtiEJlDGYyqdPzolmRva9Pe
duXKKLQCYDeyr/TS9PnAm82f0AzFNRIpZl/SIl9nGHthy/oLdS9jIucwBlX+oTHNLLRzQOLI+Vw6
pvQj0q8JUa7WgJARl2d28Ap5GNiir6wWkxQQ2z/gOUNExnJLsFmnGTM21E2G3EvuIGPsBwq+oA3B
EwD1CdmJsaXm4+Gf18GdEmm6jrnMkLfreJ2AtSDGNVS1Z5dFGS2r9WKcY3nm1MQm3euwtTOXTJge
Mk12Hvycf6qp4cP8+6Zrl775FvzVQaFIafjEX9d4G5tBn3f2YKsWAv2Q8ArLOJZrUhlGUm/v/p0G
h9nLaPiVlD+BeSqgzooiLsLhLt2ZOF5LLpGuwTqWP8EL5SysVj5kCr6/tBWWTC+5IFcuAzRCo+pd
sdRo9ZmPgTWSjhBTQU96Nn8IqWyReeWTCz7qWyyWjGom+fOHIek/EMxe2QVV9HbKMuGCLfa1qE/H
aO0AZ9pGf8usYji3/N+jyuQ+4iM/zZBGmFBFN4aqo8tUZMys+kLt6OD8LMfwl9Mhrsp7Di1gboIK
Cz+hd+DnASyVV+g43jLcjgEoUkPnhutCdWF515XiCpjIFJY5WyeWJlYL5ckbR1sKHQQQCo1kaFnh
aZadTRSRgIaifMjAahh6nV4bUUEWzcvO1STuve1RYLJWNTr2KErvRmTYaP4pGOg2UeBLxgtVo5x2
nfovjruzmFaZ15UgA9a9GZP+jNhCjaJuhsIYiZDXArENdkCq9NIU+dSFmu0vmwrpqwXHgCGjDzLr
YV0IlqPpqAQw8RK97bcN9gHIxqjJjNqOXJY72jTR7RzcxXzArG/i8U1UXF74yGJvgBhZEeej3M+j
iOWzD/kisKMUqiBqgdXfFZpR6rd/+jsrTyLryfNXHccVn9Lu7rznNNjl4MGDS0z9G4JVizlLfx4T
/LPZCUzvrw+z6HfzPv3DrzpWqHgOT30t0wrcsmSmCKu4Aqs+YFzFqztpzQTxXXocXRae4Uzl8oGt
rEREZIhCEUZrQHrG+bfDGu8FXf7JTgcOuupjiuoKMZsGjLCo7b722DxyYWvEBsAhOKD7vDaQo8zY
twMJAUgkcWVe++9jj/DFhBXAuvYFR3MP1aWBXPoW8Im0uPr9oecx75AlDvDAAmqTUlOXQ6WeCETz
gRNXoDiCNpEUJQrk3S61zEANukygAZbTg1OnSbqkYB5nqwWg8oNbH/EGwonPSPfArkr045IW1jJ5
VedIsNYqM4FSxd8VYFKfVc2wY/bevHvBMmgFXdQ+g7ehC1MgQvZytnwTCmhZJrKxCRBIRLGW70BP
L+fkr/dvt6ql2IYmj56Ei6uPrGnbaJXlFaZsSGflvHl5sqGRaZ3U1iRLot9JuKtppUUfkO5A62qI
/6Omteo1EfBAC5KbqS2atD/qtOZlu2Q92vc/ngDfmNos1SZoAahYhBpGRSZtU8ldULCOsdnSX/3T
d6jZzQgiKavsvAvc0jDswI3o5fjaFmqRVXqpq7dBMe4L+Rxbi3LKf7HJa8FpL+irHGfmOIYLKsp2
5+mCg/6EldWyf1R45CdXqBkwx6MK/t/Obvfvy0cFu4GETItJ9ZYGnEmcftFWsMfnTf5UIjAQ5a0y
KGyZeaO9iSsHWhZmkkgKII3AJzXyTbzqrR3kl0O11ysE/oS1A6fOv2CExknVdLCUndu4Bg00oJTE
MmApt6qqEsskVJevA45Gu5W36JolYIf31kzqQrlkczZGl9R8IGHKocfp6hrZLj9pg6r6z0FdXkEr
O1cj8PXUOqlZ33YOPU4op0GKFmtp/IRS6OFExBypF9wg2QISQkuEbvp3GlieT/p4Lbq5jwApIKHJ
VbYWVe0Dv74+jg0EQcyR6VZVCjERmVGRDJkzbylsar9qjHyupYB+qapRKXbju0k2WPGKmQ7bRPvM
nABCkV1DTEMZAPIGNcfbkXDqD7ODlB7GFZL2om6iIRpWknL2bJFcJjRPQ2XPPg+viguKpp+AbMgU
5l+ZAX6L71OmAHo7q/aDfkQlSxz+WZRXOKAOOTMkGZUeXFHfTUkg9mlMf4lmXI5a/dbCvkHm0UUb
GTlBCrqaZEv7QRWXFMvWZiw/0zdGBHWqGx5msCwAn9GDEwzyoTumeSwzLq4SHmUPczjGAa3LPKhq
uZHr5kAvmv17qhMDCt2hKBxSOmaqioaJQ/ZiZKYRApJRCEQRIuy86zC3oNZV0mHMUmcatOaoaJCl
LLNAUVE6m4OUc6SosBuvOzuO0d7Jfx9nSCiNSt1piZz8IvGYOpz4yqDCvLmVULLZEsNUy0mwR8ua
p5sTwbcLiBcjyUjx1UQROXcSR6ivOYILSY8oKCjYSGaJDo0QRIQfS3BKKVmC4LMq0Y60rbje/QeO
UCSTFpM0v/75YkgmTEeMoZ2KUgFMrtYH+XfdblSROYVF7cIpMnRHutwrSmPppPBDNJfikmhWfdTr
1gxLenIwrHmPKrylC00jzsfoufiXr5QOKPsKhgLMYR65imohLzBBoAojIDklLoOmkBoGtvBTGMtd
Yd992FDaXvaVH4PrBPeNmy8V+YlZz082Je1JgvBAbOTnzQ3ThgJ9SRWhxYCRDJNJTbX0XcczHQS/
m1OMkxtavMyZjHm7Xd8GQxQZBjgZzKGYDurq6FTy3P7qePKu7gi66RbvhsdSkzORTHPJIHKTTB//
Ju7UP9/t+sb8EA4NBgpQ8mAKTOsHq8Z+m/Uyq4NStzBknLtN35Ge+OvDqE2Yytanx/Rjf+HQRNWs
nu27Ncbw/q7PuV8tK/7n6N1HNEHf6P7kfe0ncOJQNXnPgAGdXAAb8LBYmATPwSpqjF9YfZ8W2zmr
gOTVLtGRY9Nm1Rd39mBAmJ+gMe1V3bxCLT+Sm7Az6hf6BVRaB+y9KyCfGVW12EUSuZuMBEaMi4G9
HEAygFM8OcfBGjPR77LoN5EoZZ4P63xr+iXWaMxmwwdeWyj4NLjVdsO7LNaJ00Bj5k5YRwOBqVXR
2aDZd3bOfNbb+iwn8efgXvqtsEukxdmpaHQL9n5wZRth5iSNP9BnyaHBYOoUg+BiFFK1RlorflIW
7QXzzZCpRNo/j1beFo4ve9DOYQxrjb8qWIygNnXzrilHqYFb9bGSPK/mCreXeNtn0Vs6WK2gJkjK
ET4tesZM4p8uPH946IhE3CyjfDdxUQNy0+gBvjc2ZZRUou3XnNByla2S3W4tNoA7kd7+ulAmypRL
nT0D5QXgSlCqLRR4ko3FpnsbwjG5RfNG73xE/iS6+Ofs4ABZPYNq/dbMF3YVhRcnp3vfYYpyCmH8
jned+uCBEMl52ljeGyYrWLM6vNvIV+EClh45mv4ex105Lq7S0cNnYYdWwuHpAmxENKrlw/wHamDu
p5Nz9zLclSL4+unoBSo0OYM8Y2lZtZ8N643HQAIq426iJQJmxtz37osaKGHWgAf/0HL5nBp6EYX0
3AflCZt9C/jkHkBW4hsjl/E9Lhp4Z7Xa+z4SyBujMLHrbJjOWOJYpeBxie9fCXLsKALKy9LXL3/T
OmB2yFmbNRTv0ujy4SB9ARByz0tu8ygtgks0OWdPZKP2ncl1+NgC9IWA264dw8s2KtFEV8zdw33B
WWCru43WTImODH+SE9nsjlRn01yf2m/WT8YeWZLj6HUj5JS6TYADtVqIhVqJXn6Pxgdff78aUTX5
ODjjuiX3zXBq+A7u+KU/nHewB+LaiutJK77bKIIgpCb1z7tN7cV/AZKAK5Es9BVoST1pJjJyZL2G
meMXjFxwgCl8XtayWjbpyHm35F4/jKT0gzYolxXim0Uj8XKkeMbu0ywD/E0q2Tt4IQym74ixH+e1
EX8DBln+a7jxr5wBkHlxBf+y9TRqNPZWvdQv34IieJPadVYoQPJA2rrQMM8fyP4H88Keh2rF2h+W
D2vDVCUpF5zv1gPe3Ac5z2vc7KzVq7Od2Aci5CbaX2et27Q4GV+JtWAn2SycwLDzi50ups7VT7ot
Zsey920fCHclpzzxXgJrgtj8YLVVMoXUw3LxApMP90N1JXX8u9E2aQMuqAA9FTGwc5wiFbNENo35
onuZn+oeK+jKC9jS3Tnd3W1rcLsM52eQMKUI1mC9Mt8f0xV4t/fjr7nq7ytFTI2PV+PQivcoXKx7
Z4KYX+E+lywUX2pff9LhNtyP4W34ffT4/pMixeg19Fe9iVNHsQpPgFWEvCHVKpN2XBluXuNlTZI6
CM2lpB3KWQPO1nZ6eg8eV3it7p4HoWEdimnj9Fev5pzF98G+tzpVoidsrmLDf16dFjRsydGdT+1m
y4AJeJnXz9mWycF+Ofi671pY3r7BLsiR4InLzbziSn0GPoMxAEA9fgOaz8oruxFfbRgNOz1KZru3
RIKfhoqe2rYnyS1CKPy6Nje4P94sntWHCexDSnOpAATweCIGDBCkdv0rMrFcJkZFW3/4VOk17kqq
jMJrQ+b/IrKAvt+4nOyl6OU+5lxUBOE8iXdtzMGNKSjiBReAPO0ps0z5S3MYHSQoJohU8Ejw1NRB
nRV6UmepxA94j+hc2Y3eKrowioCRC8QdisnGLH18WF7E8o1FrU7yhaOwigY6e0N3wWnjn1eagm7s
frPSz+B3gGsAaMp4Dka+Bmqw3vVd2iHp2Z2XUVrsyKCv0t7Pmn+QHTWSpk4Pbwv/y9iZBoKHyyuf
nPcMoUk0Xi5Vq0LdRlIA7m8hrcOcu9WWpmOT/MgC2i1TPoxWvZ/SqA1rBTHQXpnRw8v4Ip33gPnq
Vs8GC2S0KJBwZFU+4M/4Xu/Ney1sXUIMtYmn3DmoOgX37OGR/UkaCLnaIH2evA22YeZ1Nk+N9BBN
kqbRAPdeC/i/ewc280m2TfM1LDGEHh+G+CB72z5sIkyFYUvzq2TSF8mB5YDA2uAdSE0ORR1X4UhK
lxMhKfxmB6R0BEOHnQRhmdFP063yO+42D0EDwtoNq8SqU7LLtPKYOXiA/JyreQfBxy66EdyQjWhl
m+4ZBue0QogTa/OEk2K5U+hVrWqn2jkvCz2G7Jf5J6mQdqGUtlvTFQswBARG6gNhvp7BKVyyl3tN
3gUL3dsMbHhw7xTjTbgJMaFE/WlaPtoOpf8OrDJLfSZAL3vf8u81+8W+bQyh6nADP4D/GK09Rxbw
asMSvIo0xeW4mMCwPk0PSsDReiKjvrrxPw7rhJ7LfHUPzskpo8r1SK7ZN14Nm+Ex+PbOGbinRRnQ
VlYPb53ruLZ4dEqLd9w7Ofq8enh34XUaUwZG7pOCzN/BiXo41WQToahYQq0SP/ZhtbOKin5hKm3P
3B00ScwIelmbVKobu+7H+Ti14IQJatN5u03n5Z/Se14IHt3rDXCk/liOpp9oHZajh1+GPYPEe3cd
1r29fXDuwCQLmC461fD5Volhi7rSZHpWRHj8bu7f9vWbNdIy6s8hrpk1/FvB9jPhPm88+N13Fgyj
EdDCaLKCr8xwU6QkWKCtrbHHFQ0gTw3tswyGOo2dmsQl9RKqmlPoDcF+fI23WXFw7aGmgD+su892
yaGzHhclVSArjGsMnST5hOXwADx017kuNlD/GOh44L1IykifmbAXpKNCaujWFpByyt4KAaxB2eOD
WTlEigkCg1YdB6fCBqXHu/Kmb7sdeC8j01Cq4/V6jBEzJq7gt+Gn7L3DqCHa7ZvFDc/ZDd5k0ZlA
PdU71MAa1RUGdWmRWV0DrljBNFBzkj7n2RDB5efSrBWQ/mpK3Za1fIZQmI/9vbIHYxGrgSEyTh9W
lX0c4RapdJ5i8dwA93FNYY4xojbNaOAyCWH80X56+YIhzAcn2fV036cK+BiI2A2elAtvZDzBH7MV
wjq+ZMI52ecg5WxvioiQdQ6azmH06H5tMdM4bbKJ51Wyj5K8zKjN0uhlMdJU4P2nPS691KtdconM
Kx8JoN81qBpoTn5dXoTLogkhtB9BtWkMqEEIxu4dqZJR0N5hBRE1O4MomJg378FFNqeGPUoZEcl+
qmUyDGnfebUgsoBKU8KQQvlhlEJ3m36GwEAoj5psvyYGNvADBFDEs2PaOyWSgMwEjAo0EHik0xPI
S+haksrcHY3aPW7YPykcTWe5U2GPlMKb/MnRvwOkeQB7MhnVmHZwtgcRD9SIOe7XJsq6UGE8mMha
SHwMprGFHzEMiRyO2dkEWqjzjXv6i7Hk3tVgsY7rGHNL9+xe43Vw7O0XhXS5dZvtCuwMr4V9m+aS
+NyZf7dAZLXLYO/Ct8M6ECI6FoKDSfvFSP/GOB9Nf++bvlM59xQcxigQfoTV30bNuJqFNaMeowIH
IrWffVOe0Rnj8WHBW01X7XJw6WuwjRYLeu81AyH8SfsBGExjjUzT8KsTHuFuNfTafRYIExOzHRyT
F2xxaj7fKYO9zRA1QyaIOTtEGLfNv9ymgMvTdDiVXIJOBsrwxt4Ccjdvhgd88M9zFHUIYOCvQWsk
nDC0PGzWfNyAYOF6fGDFM7xx2G3Ae9rSDx1dDwcX40E2bTqF9AowhVihZ5tmBQWid+8ZA9fNaHV4
ek6c4hUg2WcGBPds/mldg5WmeQsLRwTvjEn7E75mL37COjskZSQY5X16NY/Bs/3xZcxX91B0AFYD
cvfunrBkuJr4iE/PkNigWi+5R3jqTQhdvJaYTg1DGZh9R7fJKoy0tYFCvoEtmNDHoSmEgMmxVx7I
cRxNBFsx5uzS5F1sMWKvbjN8t6FsOqcEPjshbgXenVUXmikfeuPRmdMyoQulribqbe1bcnDArCr6
0uexNkub+UYnbtxAZATVx0NyK5hcoyOU5i1SqYNa1ZLuBxDpWYFdU+sMB/1v3UPYBorW3q1RxaQP
D3EanLR7u86ZZeyoSm6Y7Rfg69c2P22XPONrBtT/wSgauvRfBXz8Pm4V3P2Lm0ehO9szayoYV3RS
V1yFF0o+TEhAo6KkstyiMcddKKU1nzsBWsbfCDNdcJ4jOTCUXuyz0BdAtuDA1Zu05RgDOY3TLq2Z
yde4j65OdXxGgUqvuM70091WrdXs+eJ7lfB+v9jhutf4Q4mm17TxX4xbPEhrVJx6sH1juUFC0QfJ
4DO9Y2rDMWY9uHJ0irZ8eO2CnNZCWHkIiYG/rJk3zkahW0nxr4SyGn4kTDGxwamnwA4hgn7TMr6K
9byaZ9OjYZNU3Ezww7fF7rOvjQXMwNvdWG4cLtjKOS9602CJMssqWZFieiCZEQAsghAHbccDDhhA
rTp3En0ArgXLdnvJ/XDOvY/Hn5DZCkuLk1WDd6gYFaEN1lYlLh2t+nzVHRyi8lzhreIW1B8S6m9o
R47YdBGw7+bd3TkBli2ypG4aNTzT7a3XdHiwWP+AquyHfUUuDCnYkPDg/rzVzQtrDfgI7BDyt8Fw
vMBygEEjgy6KPlcxGi+EWhvcSN1foG+OVBQG9/nOfI0q7Tqj/6s3H2BIxY4rX6wdTdDBxf7m8kzd
RVXFuqWOUuurZlIIH/h2KOUTA+jSpMor+wWfcf9vTMqcgdGjyFvdT28mWM5sdtGoDiODgPksy2rm
wM6rDbLAQd+JrfS4BtKgHlQZ8vAJhc7rA9PuZn+YwJ6Yc31xEpZhbi2JwUahyoEBOIIPrMBbFKny
sPj6s0RTzFMgcebd+Lf6y5DwZZpF23JaTFgCNdODOc9BizPJBZ6DjP0CEU0GJXQylVgVD+41C9JV
apueh3+MZ5nIKyk+ZpnVMTkWLLt46P8qI/jzYJC9sGJ4pIMtAVax1GK6fLPZoSIhEIZs/si2gEWQ
V7Cjl4OUCzLopDUtd3SVGdE6eANxp7Rccxz8ijNuK/ZY5gdCtwJyHVxXjeWm78P6fRsMuVg5ZADV
wW3V8jNjX5et0F8ZnXjhseug9o+hMa/EK3/iPByqTWYLmL5LMwCAXWLMpfPe6N1B+BDyoJvQ/rks
U5tgfRnD5zIm0omQl1UZbg4OYWvmYm6VjRMyeAHKAaSTotGZcnhJ31GDFnKioiMg2J3NdsczOabk
ihHr6MyzaRRZlbAJ9wKDFoYWl+qo4qO2Bo4VTIZgbCgDcbMvAONZgrOG19abeD/8BsrkqOIi40iV
jIiAj0aYMcA9i8neXOMXw5WPAYuZt9OM1z7dLv41wmlYsQb4D1uepHrvMw4nC9+zd6MNvEPhAfGt
GZ0ZmRU4smxzXF8MzbVpOAayBvwc4rI1os5A64BqJM9BwRkzluRvK3FerN/BErpwI0w7QFB+BMkB
WzwsmpxekdixZnENmR9xzmUH3T42s9YPr9A5LpjdpS8S2m+IqHp4SfFIxuocrOWSLBezybQRznG2
JPm4YJHcOspYZQ+v+ShCrFvbpX2yYlLPfopNvF207J9p1x6h35VDAl32uZh/2ZLqmXrth2ZoWeAW
4m0PSjtlQQIMq10DUktaIZauEs8MkPCmihtNzWDndK4cWhe7DOPJw0XrYkh6yUiNAE0Jhw6NWgwh
D07Dy6jn/+AWTRuI4Rd8ouYGe/bZ/GDvburFIwNUVv60eraN+poxIIKwSIEvCIUTCnCczxv4NhCY
5i5wWhNpcDZ8KJ+0NEJfAx3i07r5hXWKcK9wVN1tcggOY3bYZp7eTdvtapHCtrXX9Gu5YVNtN3+6
BN6yg5fW2iEQ6vSIVsZtQrspK2T76bF/QSoKVqE9gK2QUlGDRHZpjgkJb5PjveHR1TijZNIZ11DP
r3PPp6CrSuZULRoGUMuNtVTp+EelyQuRU4giJOhuXTa2DiV+FVllsF1i07VomBDbF7x51kCVma6B
zLZo1qt4XN0ZlVyRU6/QnHPyoidCCXRfbguaBc1Kfu03AsQoRlNlM6hbrN6zrUsmIwDtHF6Kxsof
WCU7i26DU28Ygd25vw1zNZS2DmCCjCcwQOlVr/5Ebrm6HSa3crJUry8hTO1rulqJjGcgOcK1iSoJ
hok7G5pspwV1ngVK/huoELdiAofT1aaLdMOvr6+oXDYbv6a8+7YqnH6wrUT/Y3dyBX0C9uqJIdGm
/cVwGCkZkFnaL1bdi93yjoS/q/komp9sjWJFzBxK/kUgYd/DLaLNYMGaLsbWSP+DZUE2bFUDDqoz
cUYiB1E51oSyR+k+EAaLj50zq9cdy60DaJaF9HWODn4s3Q1rtEv8nUF3hYER5K7NOKOz3hlm72Vx
+Jl5uKMesRjuXkbjBqyO3tew8cTdZfjzdrWfK4On+zp5CqzR0JYQfXjWfE82lFpcYj7H6tHplgbA
AsB2QnxeEAv5PhSaV7OzskxKceZ0P35MGQQg8MFH1OaJlbtxEFA1pMRMLmsgzjsgEhSZjQCxEcbJ
RHJisBhkRwI4Q0O2n1wk4B9HVqasnqhM44OfGmxYWTCx7gNvCmcKuhPs8nFy5jkiIoLcsQcH02cs
KM+Zn7L8PVTEnzOctqPBYsE7NutkTynur2wGWOmIIte2udSmhFPjJmixxNF2H4MPFQUJlojRZ/ga
nvuyy5q7EHsP1tFWlQX4Q2eV42tMAdfgSahw/mutUSQyP92Xf3CCXt05B6gO81bt1FCja0yRlsOB
G3IdUxHTA4r0F5K1wsBEVunMw6KaSfdpNEBajd6+7jQdvmi0Nuqzq2mSQ8qAKQ0rIxu2jFlMg1JG
y8sduF3Fe5tPeNp4VDvOZVpywMBpTemz7I/0lf/+ZWrHj9u3Dz7gyl1K+12y11572gk6GopYkBhp
/lMXa7+Ciztoy1IExNlvbmPkKJu4i8Of9xyDs9sJeluEwtouOPa1mYAY8EGhC3U+9gnv2oR/LecA
NDGJC3JbtpJ8EUXYoarPpx/W/8pOISs7vA0VjZGmNw90Wy8RLESb99M0Pla0nSLaguVkjfhejE5/
7/bWY5SO8haCMYSQI63vNs4QWBw00tYfSSK/hY2R/MdbaV2aVxTxkkNp4+ep1oh4zlgZBQ3S3JKG
jsGLpP0kHkam4j9Aush/xEQI4rObp49ISpS22DuFlrdVWkJ9BA3JWgq0R9TAXwkOMoijTxpEmegY
L39CNluX1An1Bz+/LOSnLfV8XMKMtjgEg0d2U9WAPqdRTThtrr+J6wLUWNw8lq4+RS+/y0kuv6AL
8oNTuuspdsBKZ5HO4y9eBwXzPOWCCdJLBEDxrdUtMafYD1a9jT379CVZAK2hy3cgUIJWaeJ4kgMn
EJwbALIHAMXkI4CI5OpRBN5Cuez6aysHH55sE7BjyBGwjgd4C0JIuYFYNIGah+lD2KLkrqctHKma
Vi6IAAD7Cdtk6u90sYXhZgJhCcyO7kGEDKFxpdRXAb52Dj1ePnggfBUAlOw5SSDGnRmiAe1JIGcH
QA4IBkVPIPln/9E/5M9IYNYKUE4fwUh/nR6wwhYkrcFCurl0Nt6K4lwYGuUuoVsBEd7Am7G8gf9R
ZjP9sbd/0Iv8S1tfVWUDnyS7sOFs+Hf2XZND9h3Qv/y3yxeDafFJdphokF7Gv30823iXTsPnJyZ+
GjFk23t1RlcIyjzM0cokAyMnZacFFhTcWKKffaRYk5M8YB1zMBCF9+7e3eUjpCiFctsfaGKnUWNg
P20JhE94Sq/9upHeHC5t8wdYSndk8Tfg88GcATueOg/Yp6MACCJWBsYcrDtxteogN8MS4+h2bHtQ
twZEmR76yRqQ0E2CpmKmliPjq6xHuoRJQQke/ZSTDTotoe22zhH6ATHSxSXRLIUYahwRmxAUYpUB
yQOqgYoCGmbEVd1GwEPGDEEwhtZd3Kh/LkU/G6BjX1UB9O+MPmX3u2Jqf4RV+IfNENa4j0AdIxEZ
YQ73fjEg/7a7+eIc3j1UKXOq+r+zV+ww9GMc7skqfgeJXdWKyV8g209oR5NW809hxVzAMVcv5dKT
I7y5/q8aOM8XOe7dR2M0MGj/KF1gjAQ8XDwA6jhXXAxwTMDh2OcbJKYYmhWvCJDPYn4MC1RoeCnj
G86AL6eUfYPKtN02WwTbHDHEVKvMryolnGdmH/dv2SsTbCipkQ+4MmCXpg+4SrMdjLBAiiS77QmN
hYFZwF1IUzZigyg92ynCl0nkRoYGlTmZFKeqAC8Rhy6HFy0WFlULEDwxqF4A1n+PLgsRNlhfFPQm
ic4BcV7uHvbIBezKyVVOZ59Mov0HfGd4Qr9BfB63wLXK4pNZx5b5YEjhu9wzHEGcrkMRH4BvJkO8
LdIPKCrnw9D9BRidfVtb8B3xxegKkTAhLjhEFXA6ALMQdR6Pq6zZUhl1shllSSITVjYo3LN/LHBB
zDB02cSt9gk6Ca+kkMB/AbbbpSwmgQsO9DZAfRg+eDKgiPw4olZOQ5TnX9hwzYz3MPtdAjVKWLxG
DOBNm42hzM9HbQiHth1xwVDe5/ALSxcQo03aOk4KHRCNM1rOTtow37kKbXZ8PKtnw8UbbYGZbSXg
VEXwcwlUC3rgPchBQiMnnoKCAuG3Jiw6ozco2il52U4xzjtwn5D6AWi40MnajYGF4dRnzCGt8bLk
SkU1TeDW2OHX4dnt6cWZtkeaMo8iMwhM8hBCavjfGEwGP/AlAlGLR9F8Tqo94lPM4MBNfG6sM7vg
6CcwF9dpPNaOQ+hqjIqdMQiyDxAs4EkOgyxLKZ2EyljIyC7e1gWdPIRjIw7q+Muh/5mxjwGuUVcR
HxKsY8lpGlKWrV4H8gekaM5DPMRdh3wPSK3Gr1cwjB/2MfpACXuCkSbdJL66mt8dYfVrR5EU7yI9
VxRew5gTCaXtl+BKAufGlz4zFM+8UbPAGumJP4y+FyFG9atHU363qJBBZOOACsgP0L2YFkB0szCk
VgUjxxxD/SpZmrvLUswLBLknuOic11Ec0rtjrAOIL7YuP6DyWL3CWWhCD6i16cwI6Ix3yL6kBTUV
9DppXrUWfu47IIdPDB1jENlPj6IZOKLyJIjuF6y7/HfxE8CWL8Z99JAyNeWJwRFbrWDhB6hjSWgs
XA4K9RO1dJurQuxCSEYdF/5aCEtYRAk1p9nQQqQIOhw3UnN0ml1Q9mD+gRtTg3vcg/hr8enZ2fVU
cQO9YdrH3KbomG3P4xWAexQtZBhnobdcLiFAMHP3YIh51lLfYD+UpfAV9t4HbcJzBIuFOFAEEskZ
sgEdUuvAWwDKDetRMLoxBr1UD3kBpZp4aDHH3/Mr7Icfc9vlKPBhAMMoDwAu5ncw9sgbpuosJi9C
T2d/uhuiSZbw3QULGs0oF/I7UXzlglxmW8sK64ABFrRjfpAfS44tnNgnjsPWPcHHRmJMaEz1YTAz
eSF6sittOgEAgcKo1aAJs/Knc1nML1aKY5e+7zyKNl26AnJDrodFieNX4KCS7S3yhNQ1/rF3QnDq
HjquqtKgOma8dC6D1X/Yq/aHi6UFRYurzlu7W310FbO/vwLlMwwP9gWcS0QJ4NOCacSOFZD0qncl
OnaTsomvKk8Moaqb8iwoV2h601URQXMTL6R4kRuuPVKXhCYG5ceNsVAmMn1mcSv56r7Q6M4yKzh/
v/FI9seihIsaJ9038NyZjMQICAgjQXwY1izuJ0QGGZ6SDGWZN+e85RxaHW3QaClTXYgDkQ2IFRRr
CY6EZXXU14WIYJIC5TgMxih+hdr7cEkwJ/Y4erMZJf/FPAQJteUODpSDir9goAr0ikTApqkGebN5
0yJerdpC+SvzyxT97FwyoS+JfdkPmsHahScQ4zKvMtgnYM6pcjHEY9Io8zGRAeAtUXZBwgV9OSzb
M8lpdXlo4RNvsq+HpwlYXBlhSbPx5LfcQoY4jkOXisuFI+VPXHBwMRwd/KLDA4hErvWmjegxlH7b
+zZF3NduM3fSDgaIP+NC+irsy8nuwkABRQChx037FfysUIyOyfp4YkTzdBLR4jJ3uhqdfosHC5kH
G64H1gl19K+ZPlphrEGBWCriBfQmdM9819Ez4EESfvftWPG4S6Rwhbmakxn8Lp1p+xdAwAxq6kqc
VM1UQSy2Zp3CPjjkm4vVOjeVjGSQujRjFJuFJsLpgqliDvNbN7ZJiXZgRDwMlKYosKQjm5MLVal9
8qe0JctlJ2iPeDp4UAaomLRt5aY0N7qMuiGik3D1uCQvuxnQkfPQAjSlOyBBNHgaeZX8LX+pTKae
QqiLd8Y0cl7BV/GdVUHsaysrJ0huBHmYw8gLH1DyfM1tzg40qg6/EsN/WcB90GVhkDQCNEVh9aR+
/CC3+GHxjWnjk4KyFfOUMLPlIjwddisKi6z7YjrHnLaIcYDLiHXbp6Ee2W3Q0rybJCYVwrdh+MlV
QRKNI/Fw3BR0P6O4BTtvlJcofdjuoH7YYC52jD+s7pdn1hvn7N37NI1v7zg+Z5fkHo9crhBDPasW
oodRMhg1ijuEZnoH2Cv0RJ5qPR4VTwq3M/VO3CpW0zcYOiNlea4ouq1WzWb2jVQhV19uo+JQYKXY
Vn2haQxYaqDj+NUa+5CBtimzyyeXQ6KzIM9ZnczBbLc3Q/F32H4fwytwJlXKDJPAaQg7BGSWVcmC
bfc533qI2ILE02ecNZz0yarKdJzunYmAYtTo4UTFS6NQ3v1H05ltKaolYfiJXItBEG+ZQUDE2RuX
ms4Tior69OcLq7uru0+dqsxUYbN3xD/FAHjIWRFhXUbKps3WrQWVzO7eJTJnHMvbCQ66RxMLko0d
BacW6mH06kDZstGPtm6LQ/kHlgshfAXb5UhJccFhoxEvm8GBN1t+8EfJIZSOWnxDTw5Ql0hhV4A1
SZ0Z3Tmva0cJFLg0eYTQK8BuuVKMoCbjDyzSZjjacOS4X0iBF570ysNyzzc/sd2/KVrvjFDkvBhY
Ioqa/505kJkX3TmCLeHox0A9ebnUAw02PQQmZKJM0D53/ZnLkc6jKz/UnCkzMTFR4Ug1ITJ6il8a
qYr1r2FZttDyq5Q4s5TYZZ9AGmaCS2IfuSWctWokVQHGKOF/NA+/aWziOYWc4+CSGcJSHswpoFkw
7PVUVyL+5lwVR+UDf6DB+U80Z5fR6SSqe3+chL/I9CPTsgCQ5EY8/IrIEHHk1yIgR10FtfOmjeUQ
7zzcCYeD1Dxwib546fgskwknBKG0DBNHREKv63bgXEkrmcwm7FoEyQ2uZB5wDJNYACshRsgrvIQa
LrGyibv8h0rRfo+VlA2k7T1saB+b7umfE1SGvThtBiKuH0LeweMwXIkBkvZ4MVx48qyvcpMNUQNF
y5hJL+cHj6/sF+MWKCIswXAKwpjRMEEzUQ0zeFYPpFuS6UJamHkNIs7GJZs1lX+SM1wZ8w17NnsJ
G8+7p/yt2gzSlrpiQG3HSNP+e8wsSVuK3GvKGxIWivlLVO3sBghdHh0LZHjnYqTnI6OJp6g22Gak
OGQ7vo853Gl9bg6XjpXy8SaAD8GZDEuJ9is9evFtUPlrkRpBJ8RP+8td43dOW0yR/I4R8tfRKfVC
xwV/G3XwnMQK5TiVTow+RwmIi+g8YxLHQ7m+sxGrRgHNuEfvuV2bLDgBK6EbIspVIgR2rB56990P
e5E9kNK1O8Eoeh2fHFxqqYmEQ9yqEE3pg6EAgMC3OwmeZPU9qGFJ042hlD79ZkKItpZoCbmSmbo4
gHlJDwtX0KESZPX+qu4TTI8UHizSM1vcEmiJ3X9gckFvwYBFJew81RJJ+CDOtAGrp5//jjVWttTI
T4fkVn4a422bjviCo7GR5mzUg6WMGsX20uCHt7jmJAPgzpXrKIZg1TeJG5coH1mGBnX6YMBEU5gL
ZmBjh/s983dfqkypNi653wWAanmBBG9LOT7Yz+goKf8kNfv965opiDjK5BFmD8N8LOZuAtANvxuB
Pv+raNpFMTCoeA5uIS8EYcM3yOLgxz76skczPINzmhZR+kzKrPWAxTEPgJ22Z9AmwBbydopgJZQN
3PRvlDfqz37l32DWZRIjPDbmbKxPMekdR9Q0L3azXwMBBXyybRW1dokWWw0YPcGLzPvAQUxvPG2T
ypvMe+eFFpOnjw9dt5XsX2nP402GIzxIehPcBhvp2L4lyXqNnVT8d+Rs/jodMQ5yMtKejoM1TwGf
JMpzJNJcJeaxql9bQZGNiDUeo+YWgZg0asLxWPaJGksB4haBlwbQLAKvXeednt3mElS1tndUOKKx
AtWqI1F8aZRgi/65X1KZAIRwNHm1a1OTysMvZSTIE9jSq4N0F6hO0Jf03sGuQdXxwA5BoocgAfia
KDQl7+vRacneCexI4yEWIqlBZf72I7TAVYmcdLGY0Hgz/Ua1la5MIUZ7AoZmgUUrKHNOP53FkAmI
nHwgdiADtYssFTH3WNhFyWTk7JSRwViIK/I8V/8Ud7JnSP9GnBL4B8AVB3p46mh91KwfBMFqwCyv
7nPy9MlrOHs3t0ZuL6ri2sdnUPE4oDYVbVtjKNNfERY72h+jj9G4Vm6L8SlskXL1mHQZ1KyVb9D6
aTDE3nsbfBIklSFhdKr3QuszFFGgsK4WYKJ7d/QhkZnMb8u4RTgiEDZT5IiyUSCQnHmZJGOQpiM2
SoMW1CG2gnk23PIHwutW0CYn4jaQi4PqDEIJIWRw7UKHbkGYmAjhnIfQhs4q8TIlUdAMfsDwyYB4
4w4gc2JD9DT4BdF39KZ19Iy4kHNALvFw3oH+rRU1nyX+4wwxK2U7MePUe1KtP5ioxkOhU/oj87/z
IIkLDzdeT4uFoJvDo4mVqkQ+ENeLe6RLEXofgP3CCdWZBjh83jtX064Wp79y0J6ARcnhZ42WldMa
35hadWP/aPOznoABn1gRws7snXmuOHNbfDHbh2+MhZaaUyX8To6dK1CsRaUu9Zn0MNJJyX6LolBx
DOB0aV4pf7ljVSKt1XjNriYeXq4TI4dSEUnCwwqVpBBiCF39O3WGDc8EeBevbVfH6eYI+E3mAsYx
HoceTy+/XqGFZaXBFnN0ng9e6rflCdHxQuNiV+ysvLPcwOaMyihH8IayLpb5vs2tzX+lfBJb/i55
+C/8kk3C0QBrGCTCCu68GIxsxffowIhklZALsmC5VqRFwQoD8Uc2OdJUQQRUnDPQXt1nfjLSgvWZ
4ctqIkh75YE7IPn7TevTOheWi6joJAcQAINAD6fifVAvdrTZNZQ2ppk1sAJ9c8493lVNJ7R7sdHD
oMYfbosZkF+BqEa7U00cR00Ky5HZa/Rlb5TRUi8+woN67J40ccTJjq8nZX7PJc1KLtmXjEUQI5ML
JaQEEfroRF6IZ2pfdtDKj0AtKums5JV+RZdEVMhpb1H4sRBSiaiQLofjE58pKy/44H9fllMJvROs
TY6lZtxYHXIVYnyPxGcbWrz7c6Gg587gk62N7pNiXS9u2TZcQrF+3TshQZSb0GcUXqwhb2CMn0Ed
1ClxOh1Sr2aV8yyIm8EUL87GGkl7STdmOm1/Wc2ENT4RjQVj3MX0yyj3L6mEjUXZAa3i5O9iD0oM
HK64iGVzYsW0Ke/H+PvRa58INAR+CGjCDI8+TCD6+0hoRBk9Vo7GuK+8a0Rku0s+pH/l3z4u6S3e
oTPvnLxb/iDwtobIQ/PPZrl4Afa/HauP1mXPlqryw9WgPaPTUHyNlk72BXQU+dZ5JthxCIGpIiAH
Gpyd84qM5ALyzuLmTe7GguZoCApoSL7BPBRniAx4byLBEfG/zpt+IXV4xbJV0q7wrKF9DkFEznQm
p+RGHJKocy5JM9BX+0XtfGlHKgaV3TxrOGL4n1fSTkjTaNhPpAkRecyAGDw63nPzovGgdqYZMami
G31JD6zRdTETpP6B5/vwJaGkplPmW5Yyb/8V1Yt9qLpccpaRRJsLzXQMFf5UB3D0wW/uToxiVaSA
IjlpuzWZHM3s+auERh2SPtrhnUMbJNV5rwRs+9BKYQ3AFsqSN2j5dTL0zaGkcxB8GyHeooN68jzr
EUDoKdh2JUSESs9CQDkljl/bMnjFJfCgQyfb6Zj8ALI4aQle/zqQXx9AkYjr+0ybLwt9NrihTrGm
1EIgTahtUEvmQrHW4XOMwBVYJEJwizqF+avIhF8Hqc3oounXGDkImy6NoETGNLoYkT3ZRiiJpRBj
gADtl/DSQsSZ9FIyFU7VuI6I4IQOgpxw/jUvZdImL+w9HXXkaRPDLL00YLHoxD5TztxstSbPVCCR
weyVVIsHlGCLmvH+dBp9dg/Z0oUslGJZ9R+AESSFGDjxTiBVDyLgrhmnhgKBYVCU3/0GWw+oqICh
CqQIYKfc7hYFvUq4WVIzOjw+Zi1MuuSV0U0+Pzbijzv6rx8oes2ei3NmEvSuONWIvYKNgAQiykmw
Kry/gzbM4p4QZT67gKsydUg6IzG6z4Of2x9+ExFEWMUjtrLZnkT/Lvvr2/0Fr3kSBiByxIEK60ap
Koc1kMDWe+NdleORPgwN67/tiov562IJ4f4tIrIFGex4B0umPgcsZe4B28U1PaYWkw785Yw2D4Mq
mWG0v+QDvAmBmq7GATv7broNieR038ljUObwo3SjTBp0b0N9DNz4VpFzqUtmPsEpo+RrUdrsBUJw
KIyMDGdey5PqosGbBZzEwA2fg0ppTIA0uhdkT/5tCIHkH3uQc6Lda7oAEsRjyMmaSvoJwV8t99BE
n3HAvsWcRGvuN0/hNmUYL7qkbQdPza245Lfiyq/Grx1o+S1f/NcqACGVA150zk85DCS44mdOl6tJ
9S6QDL27vBNpvlHhSAgj57ygpZKLIHK1S98YX3v1EIfxmfT9HSmi/XOPiD3z17SQTgdc3yVzclZh
9mmK7fyQn4tDbhDpeKTHl90/vjNec6D6x8yYnAanwTzgsNrcWLjzoDXZYiEafRi0RxpvcSxO+SMS
/vv9onLh7zhTWCU+O/m1UPj5FDfBDsGzTP8lmZ64M7lQs2sP8zmVygnoveTdPWip9p17/zkEfFpK
s0LpY/HHgApRy1dGxKaKolgs8S0KB4qhMrcIo5J3ohEqWQJpkUnzY8if2WehOafKtTYfT4fOHNSL
Q/48C9jSM9lGP6xmlUaZGRBy93ZuRKDGlf4s2A5wdMLFYZyzTtR2DYMlpsOei6oBthUq9jxsZUT1
8kRb0fzvMj6MgyI/kHtN5LK9Kgz8VgcR2+RKtGpJ+tqrdMxE+Wu6R9DUvOzo2XyA8RlrkPdg8gUb
mjVtAUChJ8a6JsGAol4gUpdqLYTL3vVplPsQNmuc3+ShYC7nlSUG7qWSe3dO57QZB4orZvExg4Rl
wCK5eScAocp5UCk/aRSBPQ1BP5MXmV5yDTXIr/kMvCrkZOkSv+XtTXtb3MHRpW+e97jtjo6oleMe
jK/gzJEsGhQgrsGe9XXnMUQWKfnnwCiWRxhRxAN0XJT2yd5ToJ2OoMMf6pYdhcdnM1uupMzOW/Sw
9+TlLq8M6AXavEGhjfMlFVTAgCGUocJq0zyB+BVdfUI8agNh4dO3EjVrOEuDLlUGukJsI6zJm3/8
OZ7dh/f0BdMQDTORq+w3ADiyBV+QFjjA5/kxPQZ5nlcued+lYTNGnbcGsphT5eJsTWmCMT56AQIn
mi0zAvKl0WMS4yAjwbsrDBgIu9l9EeedDWWwICxjFVHH0luQR4cCvZFOBX1gNBPjGNHZHALgn/6W
8hmdC9XFCvD2ARIoiymX/pIWbRgzTocOB2SS0WAMACALSazgGDYg4VFAigzqFgE3f+yxfvZQE4tS
sqYMIlQ5+dC5W1DP8W3I9hpphNioBevQAqmt+LrVEX86uC1oEUtXGQJ5d1a6szoSsmqxosoxCvMG
43wVUMk/86/t7ZZYhs1oLBUMKo3Vmi24kBiYm7u646a+ob52tW5+AbbFprluZFznHIS4dvMVexT9
oDRJ18GNoSzjV8yQUJRUC5owMry8Xom6jFCuZofLuaOPolWSGYvaBOxbjXfk8+PrRr5crwAN2BJ5
2c+N/lUzmcf0bARnnAI6H483iWT6MqZ9CZgTcxzyPKGz2PNm+KSVdDc8ocf0lhrjz/DkVyxcUm/Z
cOrfLi5k/dEhinXv8FiK1xvLwYCZfqOm/yYBzzc2zKjf5+IpUFvYeE+4vY8VC5yyVDLnMYQ2J+rP
/PV0v/E7bvZfceWqPbA+OkRaWCREokljxCY1pTAbaE0x5eKyZloukHiyT54+RvddhtCMdMMWSovv
r2I0AoNaVmG6LwPPLiQT7vOKZpSUuOOvxidYIa89swdAxDGZdmcQX6ByUiSKGhjZN9jZSSSzPj5A
F2OYKovUV4MpAd1qjDq83/v7sc2TU7JdjJ7gs1v/iDY6jo01U8JCsM6F4p8y7s2v400g82+I3Qxm
GZL+x6p3Pj7aANiBzIPqj2++4mYOquXhArYoc5irsP8DsxjM7V2HKXd4NajRM2wcmi2KowSgNOMH
NIav+ElnQj2zesfBNDFioKWLjV4wGe/xaVr2frDNxcSBD+2NtXjef4OLsMGSLu413fL3P+ZWjT2m
uFY8vEGO/n/FBpEw0N2gfI93HhNPhsNn/ubNechOA5uDyH/8gWV70Tpi0UogUsN7hWuUPCVx6UJF
SC4kd5zF/eOmysWuECUpXjgahIm1eoyQAA7udMUwQjbqJlE4X7lTh4KXEVVUO34v0EaC+RILTmfy
obGyyTkAldkPmD6Ko5AHeo95L1vouBHZJnh2ElL3LwvpyaGUpB8hZgO21vSdnkFeeROehwHHXm+O
RIJtuUeBHvI0wVmbYM4w2HxejNC4KSDiwzNX0C/ZBbDQNVwcVPv+aYjBzichAndOWKvO0ULLpd5Q
5UL2VdyxiubqmVyjhwUciMTkFokm+usQOSHb5fhO9TT365zLzxVbjWs3AQs/uAKEr9g4EXbxC9EZ
QfkTAOa2g1YT1AXCM+PmjvWUmHjNz+3C91V/IqTi7Bej5wtqLARF296RhCc07D/XPKUmWUj8FQXP
ep23kas0Ri8yFe/Onqpb9p1vYDL3muT8VeWXngF0wdPFq7033JPf3LXhvHMI22s8sMAZzR2eURTa
cocMGf5bsZdSZHhfT4Z5NDYf94EPTid01MsyyR7lbglOwhJjpKcELtBGYj4RsAufaysUlLENtA0C
9kU/WxbGWg9aEIlkQJlrKh8KFCAIqfak+vsXnQVc37ZJ0r8wUU7++ZWQ9gPdJQ08VIh/d6VDFIpq
3jODOfpUhSwmhCmZgb9H8S5/X5cmJVbOLqMX0H+ha0ihTho7SvHnAucX/Thhv/DVTzK4scKssAMI
gW5H6xX9Ka5+J/Btl7pcuiFholBRsINYBCjTgmGMkR8JcQD5BhrAWQ03yb/+WgrGrtIZTKrNl/4C
Dr92Ot8VKg2FvrUCS+8+2JBkQia9i6u/aWsF9H64p6jBkC1eEzLODT0HYuHpNGckSaU/6v1Ovj5i
qZkPOfWElKLUhbq0JUOYhu+niPYHMMd+d5KmFPs7AIZdt0rZECnwgRCQu62gSkGk4ctcLgniBDwi
BGORckD0ez/U7BgeKoTv5hUnYFjicloXAwAWqgwAtHlNjA9QjP9aiuGBfeWCrwa7kodZlgWliocJ
nchGJs8gpkp4wa2nLnkDpI37ZBu9oLZmvDsBK8F46T0Edx10uYY/pBxpDp+AAKwtXYVUmZdxUUi/
xOuCJSIbHFKdRlcGcW3t5xYBSde31sL7nYt0G56zCuxCcqIXVtDoP7203T3t3Fb3E5tcb5a0N09V
hlT6DC/3641E1T+wdc0mkODz2T6T5UXT/SHbULrS2Y2AekYXUVCzKPkOEKHFl6SuiiaSqJeo3NOt
SvnIDAfGVaxatM777LhodfeZ2Wt1t1mZYDbATSbLtxnIAm72lFjeQJnUmwaSqBEpnHCOtG+SQr5f
iC3p5e4GjD1QJ7ru1Burd0/ueGLcEdIVZrZwon37Im9UYsHR3v4FuvWeiEKwK2Q12X5RIGlxT9eL
5ObrIZWSWzJsYaaMrshphRZ9YlfykeOxgrjmMz4gQxumCHa/7pdhdIwuMWMamj+hDbsq0da0/4W0
pU0GVt1iVqIGrziCXRU6FUUZeXd4xqjnKEZg+kUkyPSX7r3fWtYyINWn/VRcDACiTUMsUXBYOos+
ZYFTUhpukBk5ogGQ5cz4leA6vAUDlBSC1mC1s2+/2XTcKRW+DqODT9X/A1xlSZ/t/Ul8fqC4vJHI
XiEQlNUxO/zNASy47AFYX3y1nGYPaVcjPEtYOfEuaFdrEne/KhTpEm4pxCWDevuHKVmzL7EgwWsl
hcQuquK7yzQfpFw1o+jF7KJxFEErKETrvIjuRJkiljyiZ0Ft5HvuDEjYLqSBOO4ZKNhe7mldHmx0
XjmmvoRSI/wRiHM/axSE3b/Dr+rsVtLO7ltgBkxnEFC0xS15DObxMxOybV98NnMAmtq75A+6Xh4v
YAU4V7TCmNvZZZ17dipA+L8OuuCPS04G3pIkL0TgAf/J80v3FkFtaUwakImu0yDJr859bLlmcj64
7f+1UdLOC2xgyDNJUOSaGEDRrUKrSfDki8uF4jhti6WqskWfLkoaxJcmv193icIgg3iMCN0tSfdI
S7oYytjWkCFtieAFKykq5Fh/U9ga3ro2UHG2F4w9zsCLEDbDAw1UeJ/xuoCTFVZWmBXwTuDDIFem
20Ck6KSihEAPACRbT8da48PjCD3GFt8DExMhhfxtozj0+Y2QyfwoJvOSALmnM4WpFonJOsj3lEsK
9I64F+SiMJaIulNu73bA0XlNtEny2Ejp+vGpdzkip/DY862rreheiDYDAqFl5fxHRow+0Jb0Vpsj
hWJ+TgA3dhLctV7OvAXC3EkbLMiC/VJRSUBl8cZ3hoaE0wf+AUiZ05RdEm2LnNkoVclDuLnekKlY
PaoYDBEyr8yJqVBuDF0JrK5EPwll/pEAmwffy2Q6eIv0jIJabuSPGkc1Q9AMD9+ZTw1XRnGKScO5
B0M5y4mXRdMDufGEA+X9RtuA9xTRfYZo9DhpoIhDQAKJ9NM7NxotZsjC7+kZAW1y/DPgCo1SGerF
FiJSsGu29prjDsJcqhhuhpLTob25O9xcyJMWJQNGN6+OQKUz7MgnjP1bn0+yYjm6vKwkCA5kO8OJ
H2etQJQ+fYd4IcpWtpGAi9NOhU8jIgY7iIc5tDXLYT2YgsH+lidePxarIaqudRRQ+dtjeWMPIBJf
fEOE6Lc9mrk9efYt9P0fUO8LMHVGsH2XhA7In3VOKbjpzzMIUWjPU3xnw0IUSToQeQ0ON5ZaTpRp
h4yC9r3BmqW6pxEuDijE1gWO7jltAo+I3ETUYRQ5XMw2yzFoUrt9swcdE/0yxs4hKSo+g5tf3q64
5biObOD9L0HBu8WTSuvuGT2KyrGJQaJNmhjOe1+GCjXW3+CxJZNIYk/H9ti0oSe1Nl/fmtHiP9nd
qVNu7m4kQR8MkXvF6CuvW9piAAhGmh5QH5GF3yRN+OojLqIU6jT7lHPUcztCNvZYumcC/QjvLq/6
PsE8XA7hzX2hd/CV7jtWDRgEXkfr6yn1Z6EXyh8Pu39M5nxVTCgPYwla3pPwluzN+W7rM3EKfyhP
ufrXyeXjXt8+PXXIqiDbb2fPCU0BNf6WkAdbwoF6+c2FAv6orDYW6Lv3+mCuVWre105a8AaZCIoP
aAmdQMjOJdZw4x7sVk3IlNs+9E5jqorXqiRvhRWr0A2lJ4X+GTruHs511xzMk8u4GYF/WuDVZQeM
wopsIGubdRiRHFZfCB40o/26OdVyeTTOROPpLHlgLgzM48vYKNoZ2wAJsest/jh+Ur6NGfpz6VcB
SCQJjpSrWyRtA9uHtFdjJG42O1mztnFltFuyQrotMg2/HSDet0u16bM7+AOwaLjIlGxYTxKFA0Tx
cutQfqFIne6H5W9ddwmelYGNRfANbPbkO0hAiqm1BdwkFjWP0gz/Je4VlrAQmOJOx5Qww+wTySh0
Nm9UGfwMdq+C+eZdLGAT19l8Oud+iF98knIGg1t3ESWg2kWkklo5ZH9UAJ6ckQtZgybHQr7i/lW+
2X9ye7l3+oxIKbRsnQbHi3gnP6lQZ7w0moC7Qv4Ykclcg6aBXKDJQEEuyTadD7S/xgJKvcP90ttu
WXo7BPXodYN8N3e46PeDYxTbIfICw1H4dhl+xC39U6b61mZohGQYtz2DMWfsZfy7CPGadC168NjA
SvUsBkvffAPhkyQP8wUaAZVn4KFdH2sUEBUdIstrS7KVkFkvvDu1ex1AqSUf11ztB/Q2ZKuNoOUs
h8hGeOMNXWwT5BctDLl2UTtu3JwP+Nyp0J2bmMvP+d0iPKcVM8n+5Oyy6u7yrCq6w2/UuLkiV4jZ
C6eeQi6I5RtDg7wvIkcUsp5evSEAxpZZhR+KT96CQG669yjOZNKTXU/HgBpVMnqp6ABCRghaTz0J
lzmQfUF+VgfLKd2zpBSRFRl9F2paM9D9KDFTpJqghGOUg9emi/NesweqA+MGMkdg+ZY8DxqEI4CV
YyL86TBzy3Zeqdahgceb90AaSHPjfLudUa9nZfi04Y8/MvK6g7ph2gb7DF+Lipl8W+fm4w24g+lp
XA7V+yBotKhU6ui29x6ZMrfJn8raHMWtO1e0duuESRYXj9yvlDwXnzgURAn3OD7ywU5rVBPupWct
H1QkSCeQm4aHeBe3m271xWOoT0GKdVvl6SW2Zjfj6Hw4h/Bu3/Ao1BET52dNoq2IscSAtSARY30H
l9O9ueSycAqwtzMF59NRAJCZYgE0+do6r9l29SK61NbX5ayvdZhKLqDCucuVFL1F+Wb8NWpTxwqP
U3Whb/jBt67Anzeiv17ctUxneGFY0gTZBpFSdN9CtZqTEqDtkFFeaJPzwzsUrc0xfzIMdsBpzZF9
i7S9fc+qs/9JjK+jJDV3G1xpMQV0KThdIERsBXKDuOKva8WPATwQ375AFL46Fu+ENmFfCDOxMXxr
dPoToVM1wjLt3/N9+EgaXbNHT4qkkl4KELpht0Bp7GNHFBNU+OxW3tRpg0LfsTuhV36BXn/5Cgj9
yYnzzz9Aw1LAEm1AQPRkiQZR6kjYVIYBg2tfRxYqgC/TntCTBz9xBKI/qTVoxKVVFK4N2Yju0zNI
tcH4bbYOtiMoen9We7v8ZnfFEynHP+gQQCPqXA7KLSGJ3EXwU9oEELfHAn0Q72jkWZMmWYNElPP8
OWQGAZ8QLkphTIfltnvY7EnxA+8Vu5N7+FvqzCppOuWfSCiipe/P2PSk36KHmlWehQtGAqRtOo0A
+Ndmy24CMCD3RH4pw5EvyQHSqGF/hj+VIT33geGIBHrzYNKt0Ljd6THv0bXCZPV2j0Xbx71IFbUQ
WenZayIfZeAWqfm0dGzj2J1eYG8Ynr7BCmZ+anXuwWN4E/AGsApPSixylCjo8vORGhjhsVelzEAJ
yz45vLTzcKgb6bPF8rtE0vCv5ZYNeCUa+cuiScTfVhb+sEQQxXPb9C0BgErga8SF7im8eN+ZyqM3
5LVoeoAkg4Bzk5y2HrgY2CeZYWHdF5CRp5q5fFpi4YWcYjP3viT6dW4+4zsbm0uhjwC/kDRrLhiU
3eBgKuYsskByz3Z3cNXy4iqJYdqmBDNyZ2uc6niPUUI1gira/+1CVKUgglNeia0LWmAXbqllIc/3
7m1qdng2ddRn6WXGBsUQ++GpNydEoEuAQX8I7gb/jbNPNGyn+NrdMyYeiWpNHCL82XL4Pbplb6OE
3/Tk8W1K554qHYsOi29Kz93PmIi57h3oZPw0A5LitPEFMzJTGvxDXBEeZfmKTXzfG/k5c2+v3QOv
cYjVodai3F9fLvHzD/aztHeEEUJEK+49b89JQ0VRqZ0RwDTXlulc3yRCwuUhVB8fNFI07WftfYbX
WXtcB23AP35hopBHCHliTw31Dl8jXkgjJK2CU468q4cMx0LOzvg255ZiB40vfUacp6J0p8nuGdTz
Z2/wTCnoqbSJWwivscRw00P1bkiX9M4byJSWj65cDeldsG+QXvVwnr0K9fO1J/CCMa6cOZrKiilb
bDqbx+DDjqJAWTYdPg3U53wjz5UJhFIg59qY8Y6EZREUNHmqJh1ibUb+BPMaX3GDqf43WJHRAtHu
gLrpYXpkVz+Lmv0IpRjPv+xLhIIySVyS7Ct7iRAKDtVLZ6rL0O3BUfH2nW3nHL4fMNCMvjx71/jL
gRI+ushvnrJFvnK+qZbW/OuWg3LODxRkDeKIvmNdPEDU1znM295ReNRB/RheiLGmMWaUYUAtRg6B
gGy4JoWUpO6ERMK9kAO1J4S4XCMWZExBHyo2ByEC51syvPR2MSco98nfpecxpAh9jxN4dAJ6RnXq
0AOZPBPgl6h3M1TU3uJDbgosmgXWDfPm3mABLHvYjnb20PiQ9kQoOspB0goQ9LzwILP7DSE0BLsc
jd5dywMGJzCKU+l8+Qn64oWHPC9IViL5JhMFHIU2CAOJ5N5y2kuBuHly9PUJeTOzXj1+LoFyiyJv
ees3DnA2fIZ3vEMYAt6K4VR8JHT9xIAwBGJNjm8qFSGIXUAdHFw6FH7wZ59H8Kb4srZ0MrCPa7r6
1TgJMhyD2z6QvRAHTfKC3NVztcdsIsY4CUuk1To0ObrRPYaLnyX0R0II+ShcUMXqYo9nA7lLFkNz
fBmG8RCaEBKGxAjkw6KoPjv3OaeI9BM3zgvkmUy6h0yFWGV7x6insVrNheiE0dUUZ6ADusTQTEpJ
mOV2f8c8jMwUl5WAtOSQa5sDaxgpDPobGQrFuD1IsqK5eWEMKXYUfHP0Azg4/cZK1WCbj8UFi3R9
l2ikFKkINTbzLrNIUt/ZaVH1XyL3DGz0xKKrd+ecNC+/pJfgVzrTnMsfzxfPPehzvfFx2navDLa6
EEoDPDEjHz4948cFvUpfyTy2Fq8ImcDs2yDk6qaEZky6ZvvJEaw5jRV/NMJ9yn9k/hOWTxva30PX
KZzeu1C6KwpwFrPa4y6JyJG2QPQJaKhZBrCZ8ZCO+ocuMuxOMPYG6LgoLz+zVkdGbzWnKH+d9TZV
pl+eJU53HE8Yj16y5UmvkPJ/4j/Xw2ddyNDFLmQAGflIviYA3z5bGadVl4IW4x4B39HfJuxL4Soh
FItFTCYoqXh1eAr6fZbIsctqlVyaDvODoz0kH15TREC+6H5EBCgPrwjxVQaHCvAsVuyf8xOQAuEQ
gDxziX86eUJzZrO6ALNOMSmhNeL2EANGNfWzDJzQk02+bqpi1GHEHeBKdyZ4/8igsHA5CIRvxPHZ
E9eIO/on1UyJjv1d8G18dShbuKBYgDCNTaUh0borQW1oPFe0nntgifmfVtuIK5ySTxLthy3pSdd6
kasF2wyDhwBJSa3xcTwmYsdhA+399foN98t7IjSTodV1aGUK3/azYCpI+l0tGGEPORCrN35ybTq8
N/GEKM6yQUg8ejmBULfh6QUCfMqfC4kBK2yOYMxPLsVW1Cann/KGPEnCdxlxe2D0gZgitCK8ht/u
flQDntPD8rCjxJukbLAilGyyS7d/KQxsneweYtXnQWLGeTneB3XN2PiOhDFtAz2z/igpwf5+qRLY
0bm2rjhnh2EfNZ6CGSk4BIDmIrR7u5qnd3wOEMNlndCmi/gHPADd+ak7F1BS9m18TCjtWvn8x7zM
QJNprllWbnhaQxv+/cEMbmkldt65f+zLMvrFjnbCUUemdM3xycqAKmo3CinmpIqGx17ualtb4xQi
2yYKvDFFGl27kZR+l0qPD45+CSdyqCcMlWAglEhyll1tURcKeWNkUnJVcHKMvrAiTPBiuhBWHk70
KgDWZU1dgwawZcb/8Q8EfdAqGGPfy+uaUYR9sII9Aqi+zDxQAW/vHb1oc04xuTAAliGUGJqgZM+D
+lOIeK5W+2TLZYlVwjEogH0TZ8GqWjWONv8lkG5nf4nrle9RS46hOyVoxDb5CPibEg2y/M1lxxr9
mq4xOyanjdZVe+IDRCl/bnpPOllU5cN3kzCw/q5KTkbnEfOSfP8jpkD/8BFsMti37rMUflIZ0Hvv
EwLP+ecWUCNWX25FK2661fRABBsi+hfCeqt/GOk74MnAXzIqI30vt7FZ28UJzRCqBZkMNB9YESqZ
HHHZEoTBqdQO+SZmDgTwBtSaqi07AmBHXLSNGQIxZC6gfd06+1h0eMJ0a4QEpebgAW5E3RNo+RfM
Hp1dka/zJu/kyLnEnxe4GTzG7uKcTdHdwX/8QQuSCKQhOJX7B26i2tirJFqFmUk0R0dm0YrK5Y64
iYFgHmubsw8/vc9KB6MkZmm4O3KcXh0qiT7W46l8MQ88gIVXmNGtBrT2jjwkAiaBnjg8Ls/aIV2x
GSn51QBhO7M2Ni9n95UbTRAef9QcXDq7JSVFME/uocIV57q+C6LOOfUeEuf+NWz1g8KCeQ3Iq7tq
/GY4gS1aL7x9JRAf0GLvCLF75c7ihKRdQb2H2GsftLw2+nakvLR9zEt3DmO9ss3Bnr9C0VUwV4nQ
bzJIMz5fSpB3eELlzEYUSXIJK9h5ItB3WktEcDNuQcgaR5yPfrbDbNX0O0Zd2GsDg9LEUsCydXTK
KfIXuUJAwm8bIE78XkRYitbmimiKAHxMEb0/8c8xncRpucTSkZHqxM0EwbK6acXzLiCm2UVu4u+T
d7Ebr/cBs0E40ht4xqSvtRMqCoHjeOIoA0W4LQ/p16UBPuRl9MJh9IZ6l5Fny4FUQBe2EhkAZiHQ
suDaqSV5hmr/tTlGJBLLq7174I2w47/8zS0WM83+rNqzG/3Mpj0rNxpKYm4Kmoud80ZMBiNl67jl
hvOwPbwxAyGYaw4DEcgDNGZnHhObJ2YF8LfFT5zyYvlR/vDzZzEdh2VFcVN8urfJPHz37iXaEMar
Bt+MfwZa/wT4NPl0DVgd3EigaugsyKXfJmJl1f6AYdgutMGn+9sqXh8eDYH09sG9c1gib2jZTF75
ZmX4glbMKkK1UAjTwl757ACtgvvzDJXYWC+d9Tb4INORBJwBIqwnOIJnoNwlkN6lK/Ef9poJZx6H
4HZYLhlA29GmFWLfQsOG8JEge20KkHoM9ELLgf9M9zR3+AHvlm0NhODAkyhHJYPXxvM/01V0oD3G
xDgv3pNH8qheMAPmBJxrutfa2S2bgzc2A0fp/7Pj7hMqGwQSO8IpUT3N/Ut4nlzCHFX9JeQuCkpI
hP9AFpwevniwDyq/ofXCLuKXWNrStn/l/QzMRc1ayZqjd1Tm78ENxUZW/rU195KXf7upgpa4zCWG
j2gAG7OMugD1QSpjPyPTv+b1oBoQQRQ9B49MX1j+IXxn1i641UEZv7NL/OjNzeAQ6wyjfxH4Ph/r
Q1IksL9fu4qYaIeafaXffASa/aDTTUvpOUgwuQFfqeSvz5eX+NB54B82aHeBu+wFcqyGS+ch0B8h
4XtSI2u7PyRZQmTgH4dK5mj/keyHod6RnMGNBl4ssKEkpD0IyL4DEDjVw2upPQr8G5T+eE86GYU/
AroQ6iulrwhyWEnEI0wGIRcOWzgN7kRUIhewV3R7yEFj+AdwVY2x7s42Mvs4rgTibzlqDz6Jzies
Udc9WFMm8pkzaTPguexwN3R+iBjhsboiTV9C4f0fxC1pN7TIQrzcxjLyZHYIQikOExgHkHJXnGhy
psoYNGkM4Ii+TPWsO+HiHMUv3HDDk9ffkvQuosV5RvO0YZtvh4wlk4y881hszJIoRzhfnMFfvIiU
I0iAvS8KdMUpmVtE2isFnRbRzIhbcTxeRwOV90n8xRLNjvB6gHwMEuYtWUTzi73t5+Gw6fhe9ljy
Hj5+LlI6tEVhe9HksRbyDmCWYkzp/kfTeS0pji5B+IkUAUK4W3kJBMKbG6JxwhvhefrzJbMnOnZm
toehAf0qk5WZhdH/TwAHma6bc1G5xF74YdvngC6Qoc3oSpOlUSUO60DGwYb+EyhH0jAYZU+5y8Pb
5E3A2Lhw8bH7HaxfoZHS++k6/1k+45jjz9SljC99kyRI8hcTFa7vRFaaQFE46rAtg67uDsELDtsM
8ifTKgJkZ9e9NfPhMZK9FbgVQJx/aWFihz9W2REuAkq7xZYF33K97BM97FmWyBh2SEwh5TOhFmY1
kowiFGqVlWL/SDohhb+WM8p+kua698eA9I93A4haHmoKaIbhZwSdS6ZtoWpjmFpjSt9SVEdZIS22
lA0FxLWUffgtW0i9Rh4jRxJuuavsvK9zRVjC0boz+6SOwDWKqXfwpbXZQ1sCakBYtkkNWj9pdxcp
hF6CPTzA2W8Uq+uGqagZcRIUQnEdQkeWYPHAHLTFmcMpAI3kHk+TOw31SusuHm4+5J0IIAc1D+X6
V+Ny05Ix1NXnvh8EiwBmXYl90YzxWnD+pqWppRExrN1g073BlIIjpyH1M2dSh2HuCbLWvl/whbPf
u4KY3/Jq4CmYG8dsjIOXrXE8M0PQ5RiTvta+L3oq4s6JfnwpqPXM9jYqJ5Z7Xlw8Y1DhTFe7EnfC
8+CYLyowbQ/cdUyyvScL4pi+lk4I6N8NSq5344rZguFcB1+qtyJWJ9TO6KLpTZVKLeDqEoiVVF9i
9qCydDJIIBu057pj9CjBtS9s4FmGlBKa1A/PgXxKXAySLDoextJMk5jUYo6i/mJxBioO2N/zdUbi
HTLWTBmYZGllkaW7k2fSQcMAZmQrOrKC6Af74w7qN6QwBvoYxD4BxsgX4i5FqsKgRwMq31lAhPTR
wLFC8HEgeWROMCyyGQUq9ANo9scb8KmFJV/nFuEOAUNC6yEyN8556IH3pOXNcHQYQpZ1gPWBrF0j
wGEe4AdwUn4Zsrmox/tUNsTwgjnkvQ0e5y+6Ob26M5ogfu9ymrGx0ebeISZONGNDgJ8xVDHF82KE
75FUbvTP2EgrnL14M1C9GOs4A+Sgbrg02PGL3zPCarFeIK+5eOIsO/BEJUZVXiilpeWrcW1c55SW
/Lga/V2bPakYKUKEcqwRcyNs6q2GGT7ZyyVfiTWrvQK4Shg0GxGY6SBPELfKME/LMd5/55RfCQGz
UcFGlwpowBOxMikow/qEJkodRungT3hwybHl8r3rtW9AexyKFagvLrKse+6IOH1C3toDO4oxdAQw
czBIYqN5TCTpYZnXtAewOV2iE6Zcbg2GWgmY3PvrXQYxex2AdvlA1p16H8M0p8lNBs+ACPgJe/eA
FHlkxp874fAEUykP3EMnH/TWS5SZhFpFyQ+I1xHcVydkfYh7RsRxmTWYbw20OmTfg10KEoC5JXGo
FN1Cfk3NbjnaBRW4SlFxQn9eRplVn2CNTL8fVS/st63Rh6ATywhzsDlGjAqYyKDsj+nW3+PSYj+s
9+RuW8FFgoU5Ly/vbyZCRr+RlK/MbezSQjYaF0rhW7gsAbQEGHt37nCZLu5DolNSGaFXawS0I/rO
LI5D8ceW6CLcTstvMcHMlvgLhCc0EofUdPzDBMrRkkFFdKfsFSTMPiKyAjGgEF3Hqqoo9qy0QOVP
6q2gP8eyVKIB7U+AMn3DcqcUw+XGuejOIHXzJ+W8RfdZFjC4UIVwA9Vf0MI2LHt1GlWiPdoJ0Y0y
Ovr7aDugYs9W+UjE9nyOomFuRTm+jFDXKdWIQF65W4tO+NB6dP+jXe+2ytkGQhOBA8zofCXjywlR
AyuFmZ9trt7NwS/OrwNREh+sSd3GRPrwusI9lCLhEZiYc8gqJrwmUmDo1eg56OcREJINkJhAZyUi
/dYw9kGg4bhe2qUGUYinYDG9T+VMTkuksfmZl8haTDWIfIGhM4BkyEJogbYgiuZYT9mvBGCBpoeQ
CBiGARUb2U8Rf5EumqPFKm/00eIJaLj9wuUMtgs7RilncDgQtrWacM7vUNKvUTNloN+HCCUi8VaG
iU9U+9i20lNEzPeLdgJKSfgM+vy15JwrWiuHfz3zI0h8W5aQOTRZuS1TSsY/gz+IFAcb66QVOAFZ
g3JpvbFbk9zDxbTpLRa8AMORcyOsJnztKHnsCSU7IGI/glXFyJ8iadMGIfTYuFglH3PhZMMwEpZ+
ZdxMeV1qXgvOZ8p6xWMJtsE1oIUGBLniC3Nogsh1v9GBaJnSEND2XTd838QNZhdZQXmBaxxK44tp
b9DsMVOEAJAlRwfMEaH3En/AL3lVG/S0FQEsfJRCcKPD5Gpswz7GCoCqc5p3tFg5Cj+rc8eY5hVb
wQNGZlIcX5qPtbkGSAXegdUIdwi6lpz8UMaKkZyjFei8xxX4nl8sFfq34Z3Xkp4AikFz4SKS2VBd
/S4xzD8++IufdbZi04kl85nUqRq4ZucBlAooDPQ1ZJSMTP3ji8HHYy5R9kpTQHR0J1C9nHSxyKLT
+kvpIZuBJ39Z6pAJoYXF9Y7FZBn9HXO6Wfg4OXTsWcTqHK1A+8lmMBSQVT1bAxLQFxaesY0bx6ZZ
7wX0iTIFfHoKOLx+d1RWHikIqQk62ip4GI7wezLH6m6jSesRjWB/xpt2nVzHsBE/4S30M9ZcMVz5
4tYykrXoCDT4HMynAObcjFkMl492bPlJGbEPH8BxwJX35jPKGc4U/WdTWjliwRmchM9N8B+82Zs9
fjlMYjnuaVdaQG21ZtxAgdUFYPD5F50DZhSPANAUtNcvNbjIeLuH2uC97cyg7FxkaVmbCAZa/ZZw
z9/2ZSTV4z4GWgdxILIAC91O4hWdF1avwmqtm28Mad3R4vTMHh9EUA2ew+ffiRnodvnAKAPEhYrg
8pcti+sXcFnF3i7LsYUHEZYRNRZzbPvFdY1CjeVn1I3FuNr5UvA9IvwgTA0n2fDVujXj3gv7SIvV
7o8ocywGqEqNAjxqv/ic/xlUNxTA236rTKPB5eP/tX5qRgLFqsI1/V2DG083NkB1EfX6BdHlscBd
5l/6OCvkM7tdSOamV50TOmKcjDy2jR+TXbtdW50m8y00TGKVKhd0RVL9QdoBoH2H+Ivj5sncK92g
MhPbUNVyBe4MjULd4QEeqj2hCrCBF1SYWSojCxqLaNeqLa7kg7/vdMJwRTz1K2UjMSiw2lZvNPk7
eBQFyYDq6O/Yf7lGpxyXnEfbbKpcA1LzGfv+ljvxypHpEpFRjvhMIecIKBi6yFgA5jXuw0z1icVn
p9oAkL2gzeU2ZiK/xYcAmjbHcv6ELGEwGpie/HaOOXGBoP4Y+BBYGWBiVgHJWUabN4xSCbO8v1XV
g4c+RTV9DRkaIHpOGN47+GOSsxkFbByZQRruYOBU44ERwRp0lki1gjFmFYHBavkayfnELj545McW
1awEwiqUe2f2Al4oKTrQK9FX4sl4JwM+5ys223izSZeUqBZx39mQfzc+7xPw2tfc4zgKTwn1H3UA
txbrVqi+z8yxZLZyhq+/aY3SNGonWlfB7m57TpeOfpLDjtkKjU+r7plFf0WByqLUvF2MLkwFWk86
ivCyYoWRO+vOWENICcj2He/RWBvUFbHZeI2oWvALY9FVrdupYmHBboJSavg0aMvO2TvndtKvt/YQ
Gvzpck/ZVGdDjtk6j/IdlYi8TDfBdr58sXvC3VDIXcNiD/EjfArEbDyCutwbFuK61vaagRZ7q4Fr
hAN4QX9heHFDQpvGh48mFd7wtECva6+NVER3HB83gYFGHKiP9pFFbp3nWOZHOHG0y+wXAMkiwLjh
YM2ePhuEBEsWyrpPOMxpB140pKXfoy/ptBE+OyEiIH/JXJUO0Bxg9WG7BxYOYPf4oLRyADDYrNeM
O16Lxbg03p0aZbdMDVx3gLp0D1jOa8+jd9QnduEYVXcfnILplg3aBhQXmMFbO2ngOdA49fX0DThe
JsLA+IRyvx6BMyeGNo80p+f4x+JudCohLcDd5wiyBublNBgTM8OQsmPbOlCOFPgUyxSU2slndnAq
8I4tlCRItONdu1q1V7gYcVPDQndZFtnIz25hIk8HcloTQPKMENcJGLci6BINrgIaXg3YJYp3oZyV
V/TOfzykZqeSaiQb324u1PBQArmV4T1CCl0fv6NiH+8WBwJ8/4QGvITZG5hqk/CDCPevEl9JA8D+
vkzOFN1Rk3TQcl1Vprrh37Xv0Pg0GtMvRGo/X86vU/TALyJlr+Jg64AI5wnpHNMO/u2wE9cJv1cI
1rUw75jhPdn31u5wLEkvT31wbpgZ7tHvbYAmoV7Q/zl35+g+V3lgQZLT8rYTywfLbhEjievajE+R
ERY/QP3n4Sx5rd/NSvxvrGV6U+j+jIzqE0kHd7z4CvoOkRt4KzhSiZ8AKzN5YlegDz8LoV/VIMVD
vTZioE7ILddUa+kyn5UTba2jYSzTHDB34FMudZqnb/uxtUfkYr91xazn6UE0ricQSDSjD1+owPmc
zCMba1x+tRgUlOhVEeAn75edXYP68sGZZjfr3n9hJmG1PujfQrfU5r6INMss2dfGuhyx85lhe6y+
o8JqHE7qzdv0OS904DU0LjYEJiYfbobBDeXm20VqhQUHBrRMrO1zoxgNX3Zj02x0Yq2pvlO2UJi7
ecPbtKDsnYLBxy1wPwNwQLJLpcN8NJvWohxUFrL6vLR4n/QJbfCptbAZ/G+6mM8TEhol+dKV0jL6
EsgGL/s2r0ZLdCzI3ojNu3S4BubixKj3lOOF1S0tCUylqJiWIiJA58IKvadb7jFoGJ8Wm2gTFRdG
Gz6c2G3UY/RmXO6oHhY6jS9qgof9ItNMc1hsmz5sThZV98dgEXM54tRZvsigmbVkby47c88Pup4a
MzLSx7H78Sz0+OMG6gsYF/82HqiXrnOg3u2rVwiePhirlt5SVYJDHUAgtjSt9N74dLReDfa8hRbL
6GjD921AXsprsaPk5iLUAgiY5jpr3+anAfGo5vEKCjHR4uyh4Bp2alwfVoYtYSXFJ+bgCUO9AK6Y
X8BUiFVz/CA2jrH7e8v1YJcokADYA2GP09F5AMddggYOJKSs7g3kc/b3CS7IWeQgyWJswggVd+mA
aUe9jQxKifTp1ttwB3nTJX505tbZggwd4xTcaNKTFzCoZXeMySusTsgiN+hIn6Y2O7pLcD7YaSiL
ZmV5nc/7dD7CzFLVFPw/vrhUK3bkYg6xmRRhMH48c22yg5WZVDPHiI0ZTS3edg3IdAUu0gf/krqe
Ez8EKz5Eu+iJBEvuKec1QyUpKT8fbkT5PdJ6IWwB3Z/nG7vUOE5Z8+NSJNJKbe0pUBNGAXmThrz3
9j/OjYl3BUsHC8sQ2aK0adrY4clDE34CL4tqQZQkit3wGpQpIkH9qL7KXmGi/QEUxDQhWEqMWCZv
32lw84asjZhlULJqLqmagybxCtSIMX8JTEYWVxIC9aNz0ucVvZGRqXe4R+0NPSjz3DbELPlZQwuY
Yub9HrPjRv8KpxNeORcKm5Few+q8wVFxetKZk9KNOT6OZYRDGdwWmVrjD7Xpj3HszO3tB+OaW/zI
iANLEkc2+i4rgxsXLrOPQqDyk/Oc1MM9QwSnY7C8rAL10t2uN8zKotmUe0bgBCST4Yf0hvsKBi1m
QGSGNOs8OfSUFgwyWfY4a2327CvEMr1dmLOoNcxO9ppzeUKgK2fYbW+/UaBj2x2gCmRcoB+nQFVc
ADY7IB0RWwrer899omV24Da9mA0sZP7MXcqWZdfExjHO1kfLP43f7QqmV5FccGRqxSuv9kVbvoCN
ULlpjKu6oZZwd/LJ/TD/9dIgIoPABIcmy6qPVw5rjn1NFm7D2qUBKOG/e7XhZme7dCz9sv+ACdS4
iugz/EZE/0h+H4+zg98IcMBu8WTqFL57O4YRexfmp7n6JLvFZowRiNCE3g6gqw52GlKhRc8wJ1nA
RJU79SuhweRw/rNolmM/NX35aU8rsQYhGpNyJpmJ4ziB3EolL/gGIIpLkfluvv7qmFxVaY8P3Mw4
gw5rvz2c3LF+2Ph5r36cpPHpg2gyAyA75nEVn082aV3bm5isWYDwfSBPrBPEvVATxWv4hq/BNs5h
1rExGfAJ7iw5+ezt8ThjVo5LTdW+Dk9be/+3J6u8OJt5lOOVculLNHjusyMHNumhAe4T1ZZbGr1j
UIuOwWVei658ygnzc6RmlL7dPdwybqMBH09lgoxLD612n3RtvzaWXdn7AV5r6b3onClOAGs8tqAw
pGZfn7ANGYRc+aDah/ZP/oPuoNTY9NgoOOW58B2kKmbkycq7RwIHl6KfD07tgQIOxi+MgSHPUv1v
pw96VUiAiBthLVEYcMPVSUYb+gBBR+rJIUv8Vl3Lqa/JJq+29nkZyTZCLxNYPbXwI/1hxJSrmqSz
sJScYG+cwi1kNTMqdi/hKbSgIFEcSeLDs/mLqpfm3oIV5TC9eUhVg65wZfxloqbTehUiK9rNX5Md
YDV/wxBKAzNAs2LrzsluMtfollpfPIcffrGjWZNMvxgqNXkO1A7yClnM+mf4y2XHWmZBWuyc1hra
FnD3ygI2mJCCWQiBaXG4qrhZAhUBSoYAo7qTisbNLkYaCcOpar7LVaswSglA94JAo9tCdGrM9GSt
dwbJKV0UeqfGKdzMEQGWMtu62K8XHsd5eAm3gRw82EUovsM93AdgRkwYdArULsr7ch/U8O+EbeDX
aI5qKbwLsTQ8jgITihCcMGVsyGX/dVScB/VN2xiNh/+m6pbJ7wlyEl0T/BqGFgCAFK/0RwLsRf1T
7wxbAIEPBouieeL2wUoKvBGYQBPWWaVjwA2h18LQ/PaTJxuctS7bmNasC0YfpgGNaNYWoMvWCQCm
U3Zm+EGTTra3FiNZPmx3qInCY/iixxOzAsoPFDqsMfTfFdxM80suTtk7NMo8WkCr8Js6fjkLeCJ5
w8QJuIpjr0z/9piGEjXAN+gtdLb1tcciRylIpD413cAwYGMQNPhBfACq+7WQmpErVCJmQ+6i0NbE
R0eVo4jTwQWyPuu7uQ5o+TmsH3a8CHqlfSw7YAVgAatU5wShFJgdF41JLW0GYkTuC1BNeC9ArQ0h
sbJvAokFTWVhGgM2Yb2/l8sby39bZLIfqCDQYaVzeWFxvV4+5vI8DcSLkToNjXFXYsr/s9EVbYE2
nX/DPfhLwNi2tIgYs4glhrxpLe4T3xneM5Mn2UyBa/flIlCDxGQ1aTD6ny8+lI+/WXzL/CdA3YM7
/+1vR8jciIowOU14hufwBbW+5F/86NDIvJz1qC9vH5cBHq74lSEHsWcrq1McAwpfnOsbpvcLFHrP
O9k2RSyFkI2lYNG9yKFMS14BKKNXB5iAPiIL78s35qEjg26yLc88yBmTIvL+UeXlXFf78IlOBNby
DbIQOj+Eq5g0WT19dpk2lLTfPYQAb6+eB/c57BGLHpMshBWWt8N0h9v+Y1dMewKPiwYuV8b5UolM
GNFyAmrueUA1k6Ik4YNEvpfU2jks5QUlTdjdLTQBqHZrhEYoG4w4YFn0qvP3suLwBssjSO0Pejuq
NhhRc25m7F+ww2HcfXO9GvrFj8gjRIYq+N8ZVtYzhyNVHu3rrvV2dzc32zrYa7Xqd9Ia3E2iK0gG
p79AdjQnZj/jxu9CCjCgvz0dhs73ip3jGuOh/HP3KSrSdPFF3Rgy73YuXYsmGq1MuQN0GRjd+sYH
bsffh7sStA7vZ8fMmCcxpH7a36/MTMc31943b4TyMW/u28IksTg9zBrEqCfeYtsLXGEMsj1cffu5
lwX5aNsxWuYPeAM19dh59mydiMH8udY+1m34dF/4ICefnhpl6PfscVFekwvzXtbuIHGvgZtfvCKM
U5SGdftwaqBxzGoBysitldZmYZmb1HkXvQtNjwEnt4cPOt/CfHRWgqpO/WCwZbdlAtJOkeahXGcu
AOPwOuhm3mUyBarmmAzBShgTY2PEC6mTW7DUZU3A085QsYYYf3UYgPM+assTn/iy6nwoMpi19sAA
wsP8CXjZVVunSGGSE2T3SN5KQJ6JGpb77fKpQtjYE16gV4X8sueWlR85Ch8xYdkzZ0Mlxobqp48W
q1ebT0fNvXg5vJIVowODc1w48Uu5RZ0Mk8RJCQKEgaaWYZiTCqC1RkAU04zTiSyEcekZUNAzziT+
MrWQF6YSLi/RN4ngK3B6oN4VLJ8tEYp8R2CHpCSDYt9oKZlUOeu46ZBFceRvnKjVDTWyZMtnvG9m
v6di7SDiF4VCwfX8PZxYoUlEHo36+SmyGD5AReM3UjcQmxJPF/rflndRd4LUazL7LQDvAHCW8eqU
J9GF/K7QaRE6c/yPFTqpZn6ZTy8QSiuU3IWJwTMf0R0+ojnhDVBlKGTz4azEsdNM391G26gYo0kG
TqbceLOAV3uouFwUpH0zwqih3Do1DnwhKsoivpoQB9EwPKvktizJWdil68b0J12kvCSKqvBSgL9A
jk15w7itTTIK2xsdDwxBOp5So4JPWg7kemCWdnbAH9ntopmX8gpIuyP+yQPxwTfgdnil726x9YRy
NCm3VsrbLE2OqHahdkVGiyteb/22iBDXeQr47bhs4SYtMN9oPRtK3mJVYshNIn+H5A8yC6NJfZ/Z
kv5DYOcyWJkinJ0ylYBrCuMQcj+mX1qGBucAvSdpg8ujp9GvkGuVg5Q89W2mep0i3RhdGbUemwfC
n5oGi0NCgI60ir2V6k/iRmhQLqh+UNGg06jC0WS+p8XA0K0Z3Z+9bP2IrwDA2pFwoxhm98L02zTs
Yyi9Gz8Ji2zaOc6LUp3YhYsrfkoqATQwleGQxRc1E3dGmTObDVRo5SPyCRt0MSOmzKU8Eo/8l/+V
djX0/Od9PouRl6Hml8+ilhmUGFgqI254FPVGnYJCOZqwAPlyTjeq98PbJJIowyrxMhT59x/y2xpJ
Bes7/qnh/JTA3H0QmKUrltc+eLLqBSlsf6sp0Lb+QQoKFvwgEfg03TJTdcn6+XzYP4ydQRpeFRqz
QrOnAhcqiNCFDvvfx6nv/OcQSdvcoOAEOOLiULbpU984c6200MJBraeQvIAWhC9YkjzLjzNGX4S1
RCZmC8mPrXKiaapWvgBzYqHHvdKmm3CClf5iJKujHB4ZOmbWmJ9fvJ86dyq5FoWI6nvLPTQ+GK4r
oCzElDpxE1XcWp8qzcsw7TRTbtKwDKeIhcNwKqstODjd2RLpNkWOTNJh0jBBxxG9RW/Ddy7zSmRN
ePqokhKgyQAU2/AiJ7C9PW7gqtglRN/NsJScx19q+i3fqToLXgV/IRIKSpfkMVZsQYw9fsaHtb4n
Fl6FORKblSqwYmUyUA2O6JtfLjsKYXtjUWX6TJagMmB2BqNMB08kul9Yo3qfQdUutD/tLzELZtC4
7H07zCOTm4/WudsFx+BLxTlxo79asY323zp43obqHhLEYaTPjFPwb0ni77G8QfQQZJEUasGgfLS3
AzkkX0YFwyb0iJR9pxpi+eSIySgBgbKbcy3Q5lcgdkUl3nrH+EERb8AfA+5FNDYXt/4RgKhILgfF
fsu9dmXWRdExolPg60JrfuldeujouAtVVPLEDWxE/VegBhBcg5BGB4aPM8JV7gy9QfoRDrG2Vmwp
tgG8+HMFITFVvujZeGgktRNdSp10WfdOqB32VLYYVsJjLLVUzRNpEYGoiD+Mii3CNhkQen7vh/1C
ni8FrzHz1zdsYio2IFVAVXZmsLvuRblXE9nP4iA+JgUMCQ7zbh7K+LBKiVOl86xD+95CN1LdvptX
ea0kMv4mJ/kpRbH/+Zfa6OIOIxq+QvqZ1PoQrOklgPJByBkJVMj0VmqlWjKtBgzzSN4zZC+LsF1J
jX8xikGg/qTsp4HSj62OU1RqdGdR7eVczuwqxYcutaMXV8toYe2Pfl1Z5Dk69UwY0rSGcRGqBfRq
NdsyTK36qLKwa8JtqXkeblllQCjFHS1oMz9wg5HX/DsvvYjNNXm7L6NUEqzZp8BzRkYHTm0TFSsi
VnYjlLxYhB6IT/J0KeI8yKfMp3HkOsPDoDkltmPuz3yD0Aolv0WePHI9gkvNB3pwCmRcgyhF20Sw
2zsU4jSvxLefJ8POL1L/68NO7ZXfPQOAwO7EofIdP+PNB5LxzKdz5l0TUE64z+BnPj8OdBquJW6s
CmQZFWRK0YcR7e/vmeVwxMSbJ9stj2EUBcxNfUinvBSy5BtSJgFfkfoRgFuBE2J7dYKywDDKTbCB
8EX5sOIk6q+CEaRARPjDMuUIN56tfhSjfwIBlOgCdSLJgVTOrTLFoRRk04O8z6qwHTx4cwieY0fK
SqAy9wZVUaM0LXYeiMBX2UCMGAa8/2hu1MYETQQO6F4Qs1MnyfiDwoVHdSoTqQDsgB0wf+xXaM2a
51MzCwoM1elkWxC/UQ+87y0TfcuAgVTvTMts2fxaapg4iSImrYEiPv0Ka1Uwx6CVhV+g4oLPMwRR
AJruY0cXmpNHFlKjlG7OM93GhJuyVyQw0uGC2SAkOCezLKYJbfAyh+XmcfDa0cuDpG4ucWVCSQDq
8AUNUuJUW1Mc1RkI050iw4cXiVNOWAN/UslBC2sf4Nhs477psb1MPjyiuFDOYNQ1KIUPVJMajtdA
PV/29uXxfvZYDu9DiP3NfGyxF6W64N3I8oaC3a08PX/KpsiP48v7ZpRRLAZ2N9r1rgHgL4ktbq+o
RjkHuFRQhiHUdXd82gQoYebkPpwGMM3+O/J5/UbTyNyL3Lu4b4ivkocWo58evCeKHKrxPjqv0Why
+WOJGR/lqsjlzDGiYwAHO0aOdMvBE862PNzLyUL9f0vmcMDzmOjxzclkD4/68YveBJektuTKUBHO
p/ia+c0Rw0GVAzBDZ+R4FTo4emXQtBl7c7SobJsLaNACmKqeFCTEaf1Xch8tIjO9feMNqPEOLzcH
WQA3I0dYnCQBKzlTSSkv8KmlhaiTzxHvJjDS4kIkQRHCoMaz4NRYuw5hAV3DbgR68uJ2lulPpa8Y
qCRLGmbfN3laDitUgkQ6XPkRBD+pRWBlAVHUUhWXqlJuDuPN34kg/KoCN4kdxgCPnmAPO/vBjbzn
cGDhLL9yNHYqiWQHVcN1QDR8Nt5RTihViMqu/mDvlUNBUQI/Z0uKOl7XCTXFHTcs+XGeg4Ovsu3g
QgTrao+SghtEH6aIJsZF2sChnwyTntLAGMrQhhaFkydc8w5iNuPWqFOACCE1WiqCjW5lQmbFfXnw
bogW8+TqsUya5ErnocMoeIRyy9NephLifpTGWAJ9fJaXwZXMXAOwXuu5zwTXt/ceXphUyRsthwKK
4phf8O4Qm7mIdRB+mkzosMH3171j+51s/ayX+YeE5d/MBGZsbpsBAFbtTQLXG9YEe1FkcvACHMN1
iIBzqvJH/Ad23ZLzoYfNPxCvm0aHqRjTuJBgeluYPTQvHMqbi33oj5xTDcS0OQpJo94DRQ036/K0
OqDRQ6WkS8ueDDuFkIuddnrG3LWG4suJKHdvgzcYLxyiCsUythBeUgE5mmu7/ZvwtiK+0TAGV1Yz
zEjRmL+QMxDijCtNaW9K+NcqRXNgq97iPFg99QB6IHRWRxI7gqCsvxt+xo8c9w/gmwtuITi4jfdL
00iqxqh+hLTvxb2Z44T86QCYeEP9QAFD8INnScooBi///fFw6daG9XrAOBtUZ9Oo4g8dHmLrEu9W
H2gzuW3ERbxBMG01YiOwmOSxmH0/No3+ibtzDgzBbOWEl+h1cD12z286kVmtCSAKhEOz4917Dyhm
cLGAeBpYFmjSxc1Lot6HbD75jS/ah96pfWMaVLIBmvhD5e/WKeKUFh3Z9V0eY4Y3O7pZdxacILX7
Gg5tDvgx3pnPQZWr1u3ryXuZnRM8OhFagdR9TbNg6vgsCI/vd1YZMstgJ22/78sKj62y60OzOr5s
vBmrvNkPCZDVLOMoO7zGWQfnymxFz6+eW9Uv4Y1JGdw+JomiA3FjXoHuxTl4OZUOg2IXT6uY0D2q
Li0YL5MnE9RBztaKpL6cgYXBOIR6wJB/P9y2WHlwfzjV9qbPZLECe//rmBfoGJxf7wooUuJd2Yd3
zJ6F98EpkeI1M9tEPIMzZqS9LPqsrL+wok74YnHBRWm9sQkntPaJzyOxjrB5oKNmvTLD7h4LIaJq
k5FUtanFWgXiPfHyx0PdcoxVcaO8qrjwL+EUEsX+g8MpcrWbycJhf0MXJA2DmIp657oIlUBbWG7U
z+yRjypowgQRq+GlIlASgXwJIFRZIrdcElca9B8Vt9jazIvdcqvU4n//iTFNRoMhCZzWBlKd4hai
TAAWxTiarEaRsQTmSoD6iL70VYsEYvAvLGQ0YoaWWyAgLMKiwWkxXKNES2qTChw95j2tSsQ4ISpM
QMKEGLD4fvLGeF0IPD8l3bjPOUahPc3OqENpg0GGmKYysGGl49b7JGj80c2rvtdwVtUTRQ6AAAtN
O8Dke5I1PEJGvi0BAqrQvuCyrdmEaoiGQKu7cZegvafY557mda/ItLzKf0i7ZnIY/NNXF+lQZfcF
nVSr0jQchik01GowYQEgk02j99MxQ1yROF2aFBl5qm2VsS3KBioOnOyIKj+3ZFwIF6caTcCbimcl
a3wB+MBiZD50PepFZcmjmgXGnbpVxARuke5Om17gIHL4BekwmEJ2KIBtoVDEF5GU5+SBuLpqc5XS
iZaQ401CuqoHpbgY433l7wFv2aY6RwJCNH8hoqhRvZZJwCTafiG9cRWXpdaHdiFLMObCa/5nqFZt
IWmlW+PCNHZ7p8/lIcmpjcASuKMOhlkB5wZwActIMQwr/B0WAGctEWaDbcQ+Sjhn8FgCiBkQs/QR
zRWJkA8QBL7+l0+Rm2YOHOUrWM25W6rcIBryC+Sgi1sBEjg3GlCdSzqVX8tPufYTzVSJonKSFxRx
dYA11EbV/gFSsAc5eCpr2U/IKQKCx23EQrQiiEXHkmESHETWDBAQmcozYPqyBVcnnpY8GpG++DEQ
3WPmKtA93/EDOO6xkBOfPkuhif9+ohBJIY4zSiOVo/SNYIB2ivUeSVjdbRG7kw9TdRMWiWTp2mTV
hWLd3LAcSPnf4sYFTqFDYmKEupSIJxBSOCcYJ0dH0mqBGqk2igh2KcKRhhYoopoiijbYVIkL6NWm
dhew9fcqtftL/YKKGBlGak3j07tghU3/0tviXN8WdKK3eARpUBWmwTX4FfWGqisBVBSg3IsqoVBB
QReXodaZJW45PiLoA/j90TvFOVUGVqZUEaZb9B7RNbo2adCsxexhb64O4toXSsIiOV7CqGPCbQvs
wZqCNXJ2VLHjw7rQLrTNvtWfhbcFy++gnaO44w6wWL6XMX1n7U2v0n6gxGGR30StIPICJjsNPP0W
QCmtq8HL/wZ01qDoGJg3eRTuLMRDl1MOSIqWdZuoT2mpqv6ngir0Cm2wczT2r6J7LDnHm2ckUr89
MHOvQhPeU5sZ0z1umg+IWl5hcai65iyuJ8YUwVJhUerMAAERPuLkfd77j0d4g4ZGauAV/gnz438x
RiyBC9yTWvM4vtzW+SV4ldBIFpBgsuXCvu86N/AS4qxnFDzwVQjfuOaVc4dvn18OsDQ2Ev03KY+M
5/L7y4hWORmWYadDFUQVATG0802oFg4Qt2ZOBd3dEtUL9haZC4eTdZ4wifIARsAbzbJXCW+9YmK6
mLc9+l+M38tc2j5mkawQqQf7dMf8MIeCWsEp8huXprdFdcAwi3Y/44XDXDYIMXh5BjeckTjI+ldf
D3um8F2HLfaJjosqnOBncutZc/3gIwvtb6hyIH1N/zESjhQZrLjSq7imx8mzdfCOfmV+7N3xaLPm
dxRPldFjgxkU3w5NNDyG+xg95hlk1VtotjbB7f9iQYgQu/77tzB2WWjggrPFdM7kLdYaA8w+saxr
3v+2yx3322iDE3wwKizK6/sfhVcpyQACqnAnTG/bUquqbVVl1lt+mOhhdvRxTPaVfWIzwEdMRYfB
krQx+75ygj0JQGmg5B9SQtm0PZXnCIahlFz9CCNXuu9I6z5SbkC0SkiWnBS0QzMTYwgS94wXTNgj
8TDlWalRNrUOU659fLvax055/giOHQMh78Y2nmwgU31RbVgDvJrxbA/6IA1YOOE2w4TTm7afsFd8
MNU+mYgt4zDIpVPptvt4XXB3IF9st6EEziFX4N0G6go002fhN2iZi3Tk3yhduXLrtX2YXV9YZEwL
fPoXyCnF/jGsoh2Fh/XjZWPZjhEOBKWznbXqPZg70dtPADF4ER9v7GvvH3Y1OMMBEcnIpkAw16M/
mDHIYQ0WBpZakBcTmS+LY9cwg9kAAhAPaJwQcogylsERhbIWiwYsbpU+cwD45bE1PmEIjikOxm64
uiVYXOsxNSdJIn/l+1jc1G1otjwg6NrTiFfaN7TZXLoeygK8h4VgSTsCoz28saZea3La6IzJBkAJ
v5EAiAPb+KZVpC9PqrWP8Qv9x8CaZHScwIg5zCaNHr4ho09gpfiYlEvtD3CmSzW0Xc2WKNsxiTB3
3nb1GwjOjl1mklhilN/NXER6i9psAnvGPc33EHJVKQjEnH8ZbWegquh3MAUcbsiAJpQVoPD3fN8B
PPOaIGTvBFtTbeCNGaDVAFIhIfalG6VWjAQDM5GdG3+7kZVS/agv3Q4KuPiTMhBO1c/ax2MSaWhX
Nz5+UJteHzlWuF3xziyiKso/wosmCIaFap3WCgra+ov+pzCn8NpOL4BlLZOJQ90xcXL1CaVvjGnO
Q/GWROgD3iguHkzMESaao7NJ27KFmL7UJg+RVRvLxi08nX2MICDnd5Kbx2Xrt7tRYAd2CnzRPT/B
4rtdlYA/IgkJk4aOGYU2R4GGQqvL4ui62vhSiUUwslZ7zCaCaq1bnsPgoj+089yOnpeSf6NgMBD4
H8ADEIuVSPzf8ODW/lhFC5PgxXoSnBHHHa0RGPLiRM2DHZa1akkVEuQpqJ4Nt5I5hQRKEWR9J+AC
A55JWqEXyPpJWDXQw0moscYO+6QSlY72ivo8KLzslZWuVtjpyHIdw9c3mDXxkzF6/3YocMTYtzFk
SRQ1ySylmN62HycPmxQ67TP47uMVvmshn8euD6khht1maPva8bHa3+wPNKs1yHX1ERSrze/uHX1r
cFUxTHFvjxSCXdV9MiTboNdc36tUwPvN4Lue3ZB3VouJKFTWix2qp/VneWCyDI62i5q1NjqVzj2+
7uzrYkvJsbOzN94/3evO5RzzRsvy0sYoSpgyc0hKFm6lLM5HEuDVqGMARWiDJblmlMTk06e0nuu2
U40mFxLxcwzvxIFLV5L4YEHOR0O1vDJxDx5RLz3ntR3V3epkxza8F+j0TAUyas7f1AllKia10Oek
0hoXHwTEO2oQ8iF90ztE4cTPopXCjia69HD4hYPCLII7OAMvhB2DV4F+nIYb8n7G20LzcJBW+iPO
HPhYl8EFwUcBTwspa7FCf94EyZVLI1LvVKJsTHvFEtqhAaDUxqJrn04Ev6mO15AHewT27VzWl3Wl
V+iVUa7sqFqMzqeZ/5VrIAKHbmW8GcJdqC0ufwdsCZjsIOrCduR/NJ1Zc+pYEoR/ERHsy6t2gQAh
hAW8EEiWEfu+/vr+kjsTnr497WuDkM6pU5WVmVViMgRdBJO7mKHNO3mQJ2jEM4jbTajQVEiweEiT
abnGbRI2vFeeZFxCHZSi701MrCgwV91I9ene/vgfZnUdJ+LjfHrg/havOaiNxCuTOhzwA4xsXpGp
SUsZKM5JWK5T9HGq0NcGasRWgDYC/7iN0cPMNCDsASjnr91dy8CV2nJzpo8N5e4gd5ordCSyQAaW
oRrlBiF5zzJw3s3fmTx1P5XDuIYfq32lgc2BS/qt/wT3E+I3ydZ+SPeDmogkezWB04BETQGbT80H
VFp/gCmoGpqrjJD7ryePlPaFCmMCPQpNdqgKGaF4yC8ps4c0l3iwDSqUm88QBeB0h0TeDY4kf03j
C4VxdIq1PnTQUlyZdWRkjIcxh8MXk+sxKQ8Nh8isB1QahQ7CwQV+5c+1QRKFRwD7xkHejLhPXuVf
U2NAJ0q/wZ4ODWC8rCaYPflTQt/5CoRTisIjllaZzdOwoUbQDulOBh23Qqg//chWQjAVUhDQPAIk
Yb6b+ZDpaESgC5ltXTdLEiwcXm00bNTeLvScT9BywEH3BErWihrl3yiph/9JPkarbDxz4F26yyDX
Jq5X7BMoPmhW0eXRxCmblCPUH5yRTMX70rF4uRZIB7Nb58Xvk3mUjaGPiRFIu7mgXIl8BH28sEBg
aKDgUqq0mf6CV55Q1v3gBQJAL12f2OfhiXR7JvgricDLmERFHDONns4SBLBiTa/EN6ERnEX40UQI
pSgCr7ATsuqwM8H7aOElrT6+C2+r8Cr2pXsxHlGBVv+FZv8dtEDSbOwvkqasKzyzu5xoyBNqBgax
BoSnf5OnSXFvMvZAk4IRpA2aLzw4OtkEPARdlMGmPbFnW7/NxJmz3ftjBFqv6XyYLKEqu3qnMsct
EWodvM2E+cw48MoT6EbN1i2PqaB3LgWCgcZuJJ7lx4uyCv6XUY0p5wZWTbja7JITGdDvqcfZcifF
JTjOtNxZ9Clhmr1ufeB+JHU/vLES9gHFpHXVjKKqz/yyr0NRa5ff3rJmgTm0CnAhop7y1sEBgE6Q
OrUE0w9RVMCyAetZszjDb6N65XPdwj4VtRAwE78X3sfVsLkMDy8KtM+I21O3nuHpwh3JFkEFsQi9
zPz6xJzMzDKqLnGoHFD+BWGjg6/MjgLQ7nx8Gm3QyeBqWeu7iWZpjakRNdjmr9anIKzM1QV4h4u1
Xaf5iF6NGvvbf6deTUCcXvATnUXMBDifW9MusYlwFbqDgPGFIeoBWxB6ns8ZlH5YyHQ9/fOLPphY
los1DYOV+6FHelI91Y4zzrXPqDQH0yWJAhlhsACuThARpq15pQtmzdfeeg3qdNjRwPBDzAwAVb+N
uh+78O6M51VH/sMmfDrBzO5yAODXbspvRg4rFZ4Ewz6TYIasHj6Fyp6x9/fT8JEZjktPZHnss3HZ
06/JzBPnJP8P+8Rxlzdg4ILJMw04NplVscT7Nt87l+6y5O5vdsltsJ738fb3SMldn9Z40P41uAZM
vTqwzOWqiUZOihKmqV1waGg6y7K1D4lNB4MFX0LHWuva2Fu/XFqtgRvQRA5EV706slTVmDJWLegU
DWMaG6yUTP5qFdqEEEWy47SkNgnNnTETbGZLtC7kii4WHQmKFZwsjSMeWDf6Dh2rNbv2FmaFaOjh
qdDfINhCuWJq3uAzHWMLobpU/1T61+HOnvzDGN5WMOMNq8OKyxu2Bnp68Kt1mfC9vAYL9z3bpFxi
kYAFNFlK1fhKwrL52f3oylqTCmMW22PmOzCfbbPUVEwKen2zBr2bqXachcDiy0dLxsrTYm028Tx4
WhALNR+vQgWs39Sj1OiKkzE5omSQsPVgtqh5c82QQV3jfIZoRCsAOMZhWvgXxm2XHH3Wc9JGt4bs
j89csOcllyArQxbL0Dr8L1gVVYsy9zWpJ5vRLZdYAlsjDDO8aorRMX7l+EtwO6+9K+4gj9knFKjW
YM7NFoti4jJ1ElI5KgYO9S8XYtvv0HMg8ywoFiA5f12CDw7uwHv75TccjcylUNWQshtHD/XYV3X4
BtTX81mn8pzA5WKGbsosxVccSQAyBnpiSM5Gp5dZ9ijU6RmVPQ3YwKqeT0Oa39fFv3AwwuB+4/6y
iFlYulMYwRsMpdsMjizPDTMndX5lkHQ8N2B23gyf0LW5rNisnwnABBYrdecS4VyMC/Tbu5jYXvQn
7/GO2gEfpH7J3+S6jVia9B5gBQWWSmXtrhNGOUeU1OwZF+Ih5r6a09kZlDDAfFmU8D20JL0ewhBQ
GqvP6LYDTJEUGpLHCPrhAcSBztstFZweQ417Dw4zbL6B8VAb0ULZe7cQjix2YZiT8t86q2SVjsTI
18ThKhadc9Di/480bPgIzr7dg6cOvA8JpEO/voUHxPieIwqq8TAEQx6cK6cvzFBqyY21xSJ6P2+k
O+qb1VxY+mpSYpwFzpIRO0DUYD1euoQxpyFzJRiewl0kwlTsZaWPNhLra1mu3MDmxuORnqWenxbf
BeHNkQZgqYu/mRa1jj4REDsTHsnKLZKtSb0iPiPlDcD1p9ciljTNe//AEOHj/Da8jfesoIuPYAT8
AByOYUi0RCkAZG7AZV080CnFjxcelS5taAIKDpTMl7g6WYdzRj+mLxV08Pz0Jh+Pp7G3a1aZJ9XK
RAZb/xzwp6d0tDs41r8gXjPpCknxaqDv08F5c/Ppspa56x3qNBxgQQE4gmFk1805ShYp7U5Htsrx
bTDY/t3V16cDmk+E764GEMR5D/YRNd8NVZysUGkgORVqugiz8H7ZvTlFcDdKzgZfmAsAkcZFtYJq
VHJeNb7NxteeKTkX3ltdootPd406XHKUgwPll+HBuJT0Cx6azqjKgJusFkSJe8DT48DHtolRsJyn
4uHr29u8GFKVjtfd701nhey9Kro6LjzuZKjvRozvHspXpjUu/LJbdp/crHcXPHVen38/JUy6m8VH
PwQXtNnYiP7pM5OscJtYoyAyP1jZY99bM3p8QxxDvQts+N+Gw4ABPAnsE523lVcDwWlQ1ldxMNG+
UW9EI6tLXAzqWX8+jDeYjwxvvnS95NGS51dt/D4qFnZRvTeAFY0xvHR1E/7dBog1Uax6TZhQv/cD
INTVc9Wvo7hVPKOlgg5wBRtw/kWVaLWPgOz718muTSZfnCx0CjQmZuscMIUa8VihiGRDaMwI8Q+Q
o4WLBOh/Sjer5NOwwp3NRrZSXE2KmxfecHCbQBYeNYofkqFVHULB++6/Z9cZ/IM3CHmt+U1rEFXQ
Tbb2qOCgOBNXQUVi3kBqlRX36Gysz8amIf8wWFLlo7i/IP0Vs3YzwBqa8IKwlVXBUP7rGCm5ZNY0
1IEW6k5bhyaAbCOv9BTn9ydDej6DCkWBXftwFUiLBs+Fh1feoftodKGEgbgjt2Xsd0QqJ4LAHtxo
zT+QMaDTMGc5hG/0JudFiCWKKAq15AG7xltvBxBbVjiSsgPNd8nfo78nyTvBST71lOZRHbkrHE3p
G9IvEaf3KP0W3nGcOD9vursYnkBJsPDZIP/qcP8uSWuAFRvfAwrR75JqzVSA5nBqSC5Z7S5lm2sE
g8Hy7s8CAxwSZnnVTAkeed6IyDW/7O4qzE4EUimfCThBZFpQEzPUX/Ox6a3A2KOPKF4EYA8UiXCD
Yb5YHsRPQrFmATJg/UhniS7JaYb1Pqv6HwlQQVysWlGFoX93Mf/Vr2iFdyAfanMxW9DFpxiaEnPd
QTBFltZ8cXEPVYlo9YoXI4xDzPZaf01y8sRt5cvf5CbRDiIfRvdF8QALeOWHmfw6FQr5UVo8JLGI
K9Z0bVVRi8d6SKph7W2xSqlyuVPZLlkELVvvsRf4QNhQXylSnU714xscaFTIvHqmF8xEhuG+c29o
buxz5BzniT4fxe7WiLUOSXdAuYRSikUNHdhvz/RIm1Rpj5SSGKskkIMJUZifU2tV/VF6ps4RvhxY
DnRKmNZAgLwKHT++dDPACyM5ZPMIVZfhw62pvkKzNfWPvtsQFhCkUn11NmaOAqAMAHlJRYWHZkmz
GNIaQKKnL7XLVpzUe+zjo5coT+pEUdDeenX6yTz0njrRqv1ZH+Ty8O5Qc3GPclDYlEIfijkuJ3xC
KQmRFwgnoilMiLAicZy9V9q5IoY13pTOUHPYK7zaG7LrmioBF9RDz42IxvjN0sJjGfYy8Io6w0ab
Vm7kJVP/gwIsYiGOmVEeCdLL4cdiRpPfvNzPc7aAlQPx1UOfEHMij+Av9ONEBsF+HW2TEJYcLUBs
1m+4LvFdeazzYsjvjIiHQFT7UvDoCYDUXAEDOU8OxNJUrVERWkGl2UH8SdsBPbQWtvqYegwwCVTD
r21Qbf4z0r8E6rMhtNy/Q0/xAABTdzlibVl+O3qFzewMslXG66EzFdXgHyUbi8wA/5UyLk6S4qst
wghJ3rv5VU4X7C6gle9q2QyZS7UywogTTf3KjH7pv86l3D6llgP9g4pHRU3x8YJlJCXdDISEOkmF
K1W3MI1QSxohIXU+KlHuKXcG9IA7tobH05XXP7HFU+j3QegEMT6Sf8CwUiddzD/JmD43kBAEUKQi
ZBqsUg4JIKAdV8q9pRGpBknF8OGgZ6kOtEv8Ic2oOK+CHIQ+NbFAIQpUhdcROYNf4wasvDf36ThY
exd/TnuDVoveLOXBQMLYdz8Aj2BLMLYeULRAcb/kfq5AS4eOeU9ULfCQnuj6qZ5syzlx5DU4iDfh
nI7OJzhHzBGLd8PDeAt6qd60GGbaBkLx/knI/0kF2IE2aSDfZA9qfqf27r8Q5aIH2ZGNQXqDrwgH
KWKzSN1D3bTC01KLOCTmquda/IgQhcskCzNr2WhlUJdQ72ck0Wiu4BmckjSmVU7EoD+FHI9YnZab
BI1HUuLM5YD9XeXricjwlRYHAZwBbEzZvg06IWx1dnFLS711sm+b4YVBW7MdzobbHt/wnyz8XnnV
3VadNdf4MnfYd3rlnybzf2HbuUUKaLaxWwybwleeFDW9wukZ0Za5kfR770mso0INjzMMn/mtMC97
mwYwyAJna21UZWRso3ckyFM27A3mka3dY8U5Ilb4BYi9HoJmudfBIPJoPUui6+KOeYH/zmGKnUqd
0ZU35F7ShPfP83sOUOVW+TkdKOqifNJ7/3O2CyaHc+ZuElKF5+w9QxFFrtDB1cXc1bgvPIiSXwbO
gefRdsR8QRsb4KX791TN6eMhckQAABOPZFgqnRubKSFYQqy+GRzhgD9hE81WkdAYBiGiEfyV3VZD
ECKiJcQaeQmB3VWMyG5O0ROOnqQTt023AQ0ef2aAH6R8pDubBClPxAg3pAwPDwAfRB85aq9MCx0w
4sZ4AhheFsmNNDyXBF48xmq9xlEG4c3ZruEerr113mo70PwXBHNSn0pF6qywGIvcg1qnynFBEEJX
kl2t95Q++jEQLR5kuV9Dzlw3XPY2SXVOWUDpPd5iHPXleNzhA7bc9vRNy/f0xPAlf43DlrddHm7u
sN7C55ZYcpu0vaw7gUVhNYPH3sgqGF6L9wQNniNVSoTFjIRnS4JFGcfC/6T7ESxi88E4M780fdMP
R5F5xkykd+4zeRQy0HW07/L/oTaCn/PMoAHzAOnJg6xzXH2HIdP3Abr0aI2JBvNB8S6hqrIDHcd0
E8CskSHnGeKy/EHaSfJCasYtlHvZ4EGXg44Gf/Cg4H4w1DVm6hJjZl/ju4tZ+VhcMNbX9zbm3O91
Ds7Nvr4VtNxeDD8yduNWEkfsaWnpuXsYhhc4vgUY+4UQSvENxy/cav+C/SFjo8nh0g/Qv8I8UWTO
WEdrkG3D53DkLNEYadrIlAeXLyaA8dSc9sbLV47EKK8Nvng1Qv833qWIMaBbKdlZ05QdL1Abv0bV
4RUsBAkbNN8C0/Ribwn2/rn8tYcL7Mz+CvCXB2Og/uDuAwH654t1YXIBGFpBsQqo4jKryS0Rb/4V
SMTJ4baL0RbZB10EgEH6Qd3DH8rs4EAfcnidsufBHdlupR9B5o2I9R0CONd/sRBnrx+8lV+aILpx
E24SZ4pJJ/DARIS7QzC4n61zBs2QVG4VSDJdWt5nKLYMmLoM5+V5DKq4g53MNpwAcRCYI7TChXiH
eKHnt450p3iiRPOd0+k1l/dIHmTU+J8vU5GjiIyAbUWG2yOYPJL6TPFxs7CQ1pDisMJ4wsMNIyZY
zb3t6DREs7Lc86R5KFfzPRE/7Uiu24StZWkGB/4JvdrR0m8yrpVM75qDFnDuMEUov4DwjMr5e6Kj
X4wmPP0KoArVdiec+p8TJMZkvPYOlXvBOckZlVRS9UL1xWC0+OGXaNov3AVDcp7MG8BvkkKPMbj/
1OlkUZwtaiqVfoCz/00pfVp3+h/4jPsVczO4iGRkr+M3piU+qpdjcGAOI3SJsbhxSoyLtGWu/Gp8
gSdMolCFwVi98R25Tl5NXl908M4SjSMCGZGUZDdKLgEPC3cDstl1twVNo/BRiY8aOGk5qtrxOqn4
b0zMmBh9wXPFuWOlioUqhiGv4Tv6ecC5vzA3Zv33RNHX/k6FoDDuDLdLDC8gE1RB5SDsBfU2A72b
zAAvI9B2MXGlzmTydKlXi6uDUtAclKOW/8R5atzdW4BWhw/TCM9+o/uESn1l1uPjB2/mL/IKQnVy
b3cLj9jhafL0DpOSha0OtrS0ZTfdw+g0antXUijQmnYZ533TO2obXCaFDcY2wRGov2KcbZE3Ztek
wMQIF9rq4AKOLAE6kHTUCZ8e3JotghnMwBghLd9eoacl+tMpsJy7HR6aJj7AwP44SmESj1e63QiZ
u3NM2o3ugw5Auk3PvebFrMXAlj0Ys/duecDYbZgvT5A4uN1/t+yNOz9wOEjHK4Qh+6zKfymqxXV+
j8MUseRpihlNdfThTcYHLMDxrBl2KlBlq90iLuIq2igIIN3qaItHHIcJ1jOMRD8a6yUCiOvTqjN5
ZH6nbdavAUHO1z+3E3a67f4TJ77yAL5A225GzcHGxfVoY69gZTu7OXDWcIsXFnfWkFlfM1rdjN8a
FuQ/8ssBX+jTU0oZfPSLcQrucXJoXph/N4Bq8250Ahqv2PlusJ1rxCyjBDQn3vQB7uRDd4LSIG7i
dE7LObqk0DNoRAHIEYKdft9r2y3k3xHYaXPwi7PqoXtyQbutP0z4WpwSkOZ23WoC40Gc5EUkMyrG
DnnfuUcfDKcAgtPG7Jw80H1FDdr0wKxuue2sqbyJr7xUJ7h6daQYExwKav4dNJmLLtw6R3i/w2ee
HICVGTlHz3zc8bHCBm5tsnjKwMVykl6PYVI1UPsSvKngOBvv1r2Hrw6CK0yGO0zgNS41AK8jOB+G
QYMyhe/kNWP4UEtmCubxbTZrLipYOrdAPFXr/bMf3CsuLjE8pzvuWIiVnr17KdgyYI6ru9j7vyMP
Avcss+HVMUzZ/O2A0Jk/ipD1h2YSIp9V215Bz19YV4iJgBMoKCEfD57HoBivGIm4Ge/nKuTW9Msg
DreZ9rpLOdTe4AEPNppZL/cWv0qjviP1YIRQbDaBqPP2DJYhYoCat+29/AW9ZY9syjiOrmasgwum
AeKR68b+zvJ9eDX8hYiF+WbMkPeVhtqTqG7Yh1X7MF5DHUgBvIpQppGIxdh70IM0eG/bu41bHlS2
GZ43lGoU3MMUmidnhUsO5g9T6guNQMHGxmzrd1SCrbwyuL1hLdxNXP+5R8eohXLx7A7nKUD0wWqA
aB5dyjWKvSf48/6b7+uQ2Y+2XS5rP7mlKpupHRcBSQa4AJQlDoC18aTnClTBhwH1kPONCgU/hoX6
CIbNphlvqfW388uYTJEmIP02kB+hYSRpwM8aLiVem6j+7BtnCPjMHDqGiZEXDGveuw9tA0I28yqp
JtOq2XbTCr/LtDLgo3Uffgu3RhtEAiIGnD1fJgS2TsXkcQ5fH0Zwqe2NVsVqhgi5v+CNVPAxdxOz
6vAOk+j2u6Z6IJgzV5PIilau1+o9o/cAWrbsxEzmtT2C17d4pdphyudSWYnqYnA4oEHJsqWWIq2h
qvtX83Z4KDtf2oQ52CWiEI5XvkhwmgCPpHd89Xk7ZtF/pT13iDjcDAFKLcLR12sq7fSoVUBDVQO+
ACc/zgNPb5WMJeNBniTkiOLtDWCN8lHmUg//YxUzxnSFK6BVmCPTty0PyjoDCeqIEvRvkeKg1WVt
FwoCBgA0K+iQ43AJzV/UXurCoM4hzN3m2OMsGnSyky/e+QNH0jppX3z8+crShvLbFL+ujn8XlAL7
Ruh6dq8Q2F903B/Wern/aWJ1/HKkPtxhjLLzoWJ3FZXB2ZnSBZerPcI2a1nvVqYf5tw1OP0++D8W
obDx9/d+nKAcifsOIszHCSv8tWCzMgXzC67eLShzI6TelhryyRpj6exHcntQz0SZRsqNF3G57bZB
3uSFhS0GCajgBLE1RN2B2jO/jWHtkFNZzSW1bbM7HQJ4iDpUSRSA421Pd541qBRGOawMZWtcmm4p
lk+9ExoKfV/ZLeSdpR7Yy9JbdpyWpwYO28zbwwRk78F14KWV4NS/zHyBZykpMIsNpNyhyEcQeZCP
V5r2yYORvMmUAIa0fp0PtOfQufLemAQAzqgKBzICGtPx8223zVMQOUy7HaLEnWcKuPAAwfX99Mqk
GhYvkA8zDvu6QHHTNRp2y66/9+VfgHVVg+4DglGLj8At1I8fJ7F+g66SSAr/yORK/pgHjhkfzUHB
odqkoM4RzGpq/MDlKv6hptxLO8bYnIXyczf63EXwCYyVGOsGkJdjXu6wyBtwSQX0RTvinFQalxQU
C24l1y9MVfgMwwzZGg7tNOE1CGZB6r7mD6o9zJyYQID7QlRSgiP/EJAKi0F+Z//k2mKNKM9XSZPj
/oFzEsmixGFSYVFpkHdKTC+bIIlBYkYDgg3QgpIcVvYRAp0LlWBwmZoxpCHqVeotZC3KWfOwxMX/
+13eA2BIBYFqM3SDoQBxIOtiqBqOFs23tgFc0rupnIO9y3iUIHvOGIgZDMZ/GJP26OFDWpK0dtak
OyymPSVtBqBOdYRsnHobaBGShtxXmE6OWgBQBcqKRY0jtYcAMX4dM1Wb/ADLKZxGoFJPJgNUpFVm
x1yt0lzNZ8ZjMCQEVRRtaVRVxozWOE4p8HsaeHW9ujA+syOaObWTmtw20mZKsQQyg4TEMDLRGgiW
q48RsyUiY1VcKTErCIzV068Oa6Ot3xqdfiCwOHhRT+XxskUnKeVjiLExdw6oCPh6bySzgSaPepMZ
c7QYRGVfZyKLRFoj2rqyd8r9wIBH38ZRa1DhMstOB8P5Ay1GWAZiYEXcWPHSTrAkgXSgDILtwYkk
TtBdetsL4uF+IP2YBFMca8PCYlsKXpL+hBNQJw+wHGCbJNY0RKRy0o2cPVF0Nii51cWgcGS5MG4Q
QBmYvP2t4BWIiBn4irjY5iURsCmXzk7WhmzYoejtTcOIIHNLSR1RxmvLyDmM099dzLgaFjMm2FqX
obsYzwYbewBRA5sZLeA9zb+n25DwDwqKRdeETv8Lb9WHPWmoPuJnGFp7SbCNgzmLFRguCn22HbIl
FialriADXonvuxlwNBUXdxX6LukAdxfbBR7v1qd+4vhWpQeh1IkyGZYxjmNGvYQWlkMPGp5mwgFJ
RGsKSelHtGmjIKEN7x48m67xRPORkKhmTCX0cKmjZ4KPwFfZApeT8JDODzHcaXq8UPbUv+BuVIyn
K7ARCGlNnrHmEI6wycCVCkQDiQbYQGXkAvA+oQaszJo5GMMegLGYZGwBNbF/jlmmmWARAKdP9IvD
6IVB39OcxzDnye1A5nUkKyrD6EP4G5fhU/LuETgN0dHjEbBR3RnMmJo5Y/swDoibJuaDrAFtc6JZ
zxAyl8uTAemFIYE6N3jMaHbwkueBRsrX8Pkf4jpHowljEKAMwxmefIceDVC1TzIRAesLJJ0BPPFO
krM2TAy+Fb5Id2hncGb8YoxDvP+6Stx6+a0bRvJewb7IQJdBt50zSx8GeWMkKPzow98seh2oaahw
Ybo0WREKNh2AlVq/0WcpgybxnYmeGOE4DF9miB0Ad/eLPBJJsBdClWe1SYozG7kKr1vpiifI5BZN
/qoGyyBsALcpHGTsgg34M9Pc5qDe87K0/tHNqOIoTs+DzhI6USMAhxcmnGBR3+Qqy07Axk/OwQzI
1phVupTzfgDAtxmmU6kiOOwEfq2Q9OXhwRgsqwaTZZaMneD3Lh5BOUbKYMd+xqAR+mKyGtj2RXn/
QBvmI0vppN6tTPPYTxB9WKk4M3FpH8aOhZGOuB7JJ6tNHSs+Ay8KXU3Uox14A5EqDoKINSiDIEIV
GLzuEAcwe4zeaZGyF9hCF7PEm0Ut/oN4cEs7EbC84lEzYMl7b44I2T5AOWPfgdxzaXkeYtyx4yYp
4DgikvrEBnw94GatOEChPHK5yj0+HOvcDHm9FnyQJOCONrBX1pqZBXaoS5JtEvTOgXyUoPPBrOKA
oyvic/0c4cX0ChOZyQsiIxLkm4DXCLnRVs/0+2D70FZ9XD2MSZMBUI8vRbam/qrYBIr3ogITqgNA
gBtOwoPF1CaSczBlT+h4+6DVl6764zah5GYcKppnoL/h1bXMFATx+kJbKMHXaQI1q+hVIUiifmZ8
BAg7Ua/mRV+DQpd0foJBlyua+BN+xyvi1rTh4Szbjs63AGuCDGYwzfMp3Zw9/VtuN+hjxeX94O3b
WGABDy88wZAdR2Mad6wG1hs8W+Iag+nEq2YyjMkRzcn8DDctA+8cXD5mUYmAJBgyZLbbC+NMWYEB
Gclhio9ygu2qvEfiRXBuIwGUGW8gbzUdggKwsAVpCFYXr6bBi3kuJZ9wVuVVkY98xwi+Y6J4Qonr
xlFEuIki2MxmFFPo+CQ9EB/8qMFhzbAijnKLCL/Hxoy1wUZa9Tk4Mz4AxmmczbMkiRjLHXydvai7
Fk47cDlaJPQUuU4bgbfwv9VWLpt/pXN1Cl/1tFJY4S6WiBGPWW5BF1sayGKwijujWpfJebjwEbEI
rnR9OA5pYEqnqFtEOCNfvRqAzJEbJfZMfkF8pjC79Ph5ncZNyCyqFYfOj7a0bFwwc3Z8uNrVu8FD
1V7GK9Kmpw1yrNwJAWvMXmWUl6/x1S1DEzcZgIODCRtTSZHNHFZeFpaXMbjZzKhOXB6rogyh6gZZ
tkIgrTptiIqsMuNpEKg1KqJF2gDnjlfYgyWfDJY554iMjVivMyVAT6fmvjA2gBzeh0gauOWaBc+g
CWRYHopQjmh/jFkgrUeJIOUvcLUyTCtwTqW/i81OxT2TVa5ZNMVf3QIHJnNg1CYYsCw0Ic2Pqn52
g9svXWZO40ZRSyQHncxyVDrgYUK3iV/EiAMVnXoSN5IPfQ+fCLcZ131+qcWsBmxVByuMLeREx3ti
KoPWj1XLjtt+N919Qt1DCnvss72Zx0L0Y02Uw7LE4ehIOKG+NqJFKlcMSLoqUOg+oNxSw1gchypS
ez1j+omcjeTFOnsQR0e3ZJ2v72pIfl3T+C01y7cucY7Ps2X6Y/VJwhHlWKINMGA0S/njQsKrKOi+
fyM2vNIZWGiJCneFV3UnqA+YvSTkG7yBNk/k2gNYvN0CD/WLQcpH0FFKy24hoMmaombFUcj8AbIN
QVRby8QfgWQZnplQAY4AolawHP95gwB2sCYd0LhYZtBMVACIY6E4zJbitkqhDkJGGUD0+NBKms1w
rNSyV6qkibydQRUmPGUG4ZYoweqQl18V6yU6iQiyeDKqDKgD+ko8a2pZigmwSzSJVEOqjDVcNgB6
58xPkFEAFmy+B4x0/jqDxIX4V4QgVHdpIWmEB5f9r9+jHqvIIy/fj9jGXAbkFVqwOlKyhI+hnaeS
jY3FMaXsnOWHvZE9MCdjiLF4Y8/Qd5BWAz36EZOPbJKoMdPuxmOz6rxsyOkNrMAg7uackIWp9zEg
m7vsVcXylNrv4UhWXUau4EdkTmSsJy+cPdhZgyWxfe2Q+2EmzzMTfxK7/uUSxxCkFjhlYp8orxTS
JDINqOBa/DSh+fqmy0ASSN+7gkLkZPShepR2jTLZcAcIHwYsgQcH57RtBAqU1KxD8SKYOsrf2AOs
pFF2rqy/8daqSspyJSB+49ED0wc+AaGMiG/bg7Hn/YxGA6JGyPeIgZHuFpXMkwZCO5C7XqXMOCGo
SfwSbaJYFyr/WxwsApq89Bjidwit3JFP86lH/1P9dFaJmRHdoc3f7KQ+ZuDuXDta7mi4O9IC/5eH
60/ZxCkTFX7BR3RDV0esCW3azUhzeiolOWdYx/96/ipveeRYcdFBXDOIGo07DX5RFUHcGTj2zUM5
nvKc3NIWe3NiLzd7i5XBAcgxjEz7y8WkvIZ5IBjjDQmQ/J1EnDXjJtoUCjiKjGLsn8iXDLgTGG3O
mFBTht9G67mPfONDTcaxPaB/BbCydymVsCVdvd0t9iH5dmtdczR9uCVdJ520mAoGrCLVaHcLsom8
SLhMBEU5spAmdJtxrTBev+cISspcFwV5LaYRj0li1VWv5WTVCVsW1YfJaTIv8VEpIuQMe0L5qaPi
bjRoQxyZxsFIC1AKXgKCyfD4V0aH28K0G0NcDX5ZD54YfyxcEQNJrHioj66SlUymy/jLktCoiya4
USd+zbqFfhR2RgoUqvWfs9KEdFpeeVjT6CBGsVDN9nSFuo0umm14KW/m3Vn1Kf4u4PLMbkRlaZ/9
qrMyl5NdF5trNbX2cFR2ERYK+Axiyo1j0SJgEcFC0rEJkInYBar16ABvjFnyUBIKM0Z6w2Upn9AO
hP3HZxBKQ184D6v0u9ZkNE1IEgktXjgmfMAdf+L4xNBR4RDkM4YLYiD3PdbIN0XTDDrwJpFAhKxQ
IlIVluzYoSeGr3/hwvJ1mhE3fgrXECYqa2kllSIJh4cP2LQ5rFEljGd70lrxzwG6GTFp1KfnIGka
lHcw9pl8LuWVqDzaI2eLzB2rJbFQqD/YuzC8f39/N+Yvjik0UziKUMBUmYVaXaOOmKE0caAn1GPS
hJ4gmyjMZoNl929UH7Shv3eXLzYPlIeq0dpZ6C76aiGrkCV5dZ8rwnI9VDoGI46iJ8jUwi7fKLd2
Ap1uHnEApY8SnYcBDQj/RRl8A9Bji8RQYmjVD0C7wiToCPtlUDI3pD2ap2hcV9imAXUe+Y7cKQRq
DnHA1WkAIY00k9e+QVXeLO9W5qdAuOEwWrlRiRMI9923UejeJIg9ViY5TgsEh3rAYbt+U3ZVvAPS
ywZDPTemZ86eFvP7AtP8s20MAZWNJIhglMPpgCRdlnoE27T5arKwzpOKRaVBiieIgEs9ImNmCsn0
CibYAMRmrDuLCOuvAG8CPwNYo19gHsj2eYbDWoOSaBtoxA9504SO1C/zReHXG5uB0ALetduwFSVl
sx7Pj8u5HxrtoVIeDhpNbNsO6qM2pb22lLQ/GiKn6cQc9qEr80msoZw8UiQkJ20hBvTTjuDIyM30
Bieys4zvpQ4KLZdP31FR6gaAPy7aUJPYCZqlPAjWSlqePW+c16q42r9Q/XiwoAf24rdDqOJQJQic
6EmDBTFSIZImgzQk4hWkjdGfdaOz7Cw1jmCBPZ2M2KkkKvh0D1WMynlRoCfBMYVyxYrY4moheLOF
e+TevqGH6EyFtipppXYZ1rrXwKVxc9UxdrdaHA+R358z5tBm9Kq2nMz45UPyQTdgJhzQsSxOn8t2
V5h/nYOLPGfQNhjZCEn+W/RktNyQhiHHhzyn6krcezdKc0A+4UzxwzDmKSIxO2QkgEUzhyY/3OUx
qO9xScPounziCaPkXyaDcRwFsCYWiJOYCk16zJ2NqwJCWxzNw76SdwC2OpafUl62oPjX3FVcc2ED
oVyc17IyPocdHt4q2kaPIF11U8Bi+qVjoeMUtUaEhfj4O9/2pwXq/AUKOfup12ScIp4DKD//DNF3
UtRcEkZ8gubF/pAXgoQLC4bHplci/kGsrXECEQQYdsjnps1iRsM08nFEgHlMTJHDIKON2UB3/C9L
7BJxR18AxUPktm4a5YJggRuxqBwelw7sXwKe+v5lm6LoZvCEVYUM+/2n+VNuI8pQJ4YWFvH21IuG
CNHZ52+TI1i4nepGnqwMZRjlB6vkJUo6HH5AEW4z/jIQjmnwtlgxcZiQkMCBcWLFhlC5Md6dYS6+
osqLzN/yBAKiHrWs0nEqJHFRLj3E3g/PdUPkVLj/AoQ01GygTaLe0aIv+U7DWP0oBKXR2ZIuSSE9
gh7N1oIw/rLw34lYmRbgwJWnIvti0ccxt6PXSNPqZFksqtgP/ZbRG/X0RISvCc4EFPy2EuB22R0D
X4thSlNs76XcqAbzouYtHk3dlKWWjuUTh1mvYY2tKWZXzLba+PduyWsZ84fDXZvHDy9HFqtCH4is
W+dt3CV6bvQddBlgMqJdN0FAXs40TbnKNpBKkSLkY2MFyQwPowwbcVwpAPcU6SG+PsAhUa4QJ7KH
WfxolgaPcWvna+Kx4cuw0OchTC0+Bs+WKrwNBYicmX3OWTS5faMohwP4ujIgnuQbB0NsN7IcgAtX
Hj4eXQl0usB4FLw+d6TiOFIIUvJE5Aw0gZz5VBN22A0PBhdxO6rIu4EWWSYIx8F7hv2mq44oRhpR
KMgMHIi4rG8tXM6SK206JbdXk3uiMbsrgFU+QLQ2/DDyYzdUORqKbjAytYjrLLxgYKPGAw6lEKS6
erDHAtvsLsAnTPLzLUGibrTmyCbvDnRAvIc4/Hq4KXKO0T4Fs+NYJb2cbDk1YMPK5pu6bkt2FxFP
weURc89XO6f1Nou2cqCOsWlZJzZ+/4hzGenVm8X26uIO1S2jLCPHYF5cTLFJv4J0dkeMVuZU+eOh
X6wzhlaS8ONVJcIX7vFs2KoP06xjttCggReDQS48nZFX6zkVREahbTXHEnXzjIC7W5w8R39pK/MY
libMSGVgueSk++kGqa6535nF34W54SgBCz4tUA/zS3i0F3M/fd6NC8Ljp/uKVgHKvkPvZrwx7ioQ
txZvEo4aPuj0Vhycjge6DjnInac0V8pDBLGVUY1Tozz9mKVRxz0ByTR5xwaABge3nDQL6pc3qhkR
PtqjFjSo60AyALX68e5Kjk3zVjHBGCFvdaLVpI5NDyzBmvFEfUZ6SfRTpSQFyJOUDpYXfMGYzviC
pgXVNrIeBiCQ06BjPVqHBM3sIob8X+/XCgf8pSqfNCLeAFWrsQCemnQGHWi1H7q+vF3pzay/B/JQ
ZPakOgkPfPBvVEffeJTJMSk3JGqHwsK7IC5wq6Rmv9Vwl/LKUYtyyjvhBlIC/gUEKD/628kaJjoM
NqhkK/LU7gnY16lxjtTbwdp+nqIHKQ9T+3RsLn5WvfRtv6wV58V5AEOZc/mBVmfNvjndzXXbLFgk
KMOQIy36+5/q22603QPD8sz5EB4bUgrOgP8JjZAn4ATueFJPjo4eCdrf/DhIz9GQJAQwwTmNgdu0
xtk6rQlj2G8UdfDINQWBDSNHrrwDQvs1dkNiGzTwYAip+SjJof2DppwOeDO87T6DfacExb3GgKrj
ZPjTZh/tn5PXIVhS6Of0R8Lms1vqcLbfsw8y0Q7jEb7EyHmNA3hPGR8DnRP85XBXZoBe1PzN6nFS
hSu4H97vRg4KmfhxrUdyyqm2n8LNCKlHEu56mSP7VDLveZNCHkCSk51E82mcVyiTzePoTMMa31xz
+/S2dJu/RvqUW9RyvVqLny/G328/t/YjzaEBtklgNcVVrZE3ANjaiXdVM96fOA6oGB9WXUXi3pu/
D/abXqDGTDTzwwZLGesTiJ+IpwxOLi3EYb0V8sQWbCJYTKOfo3exoPNM90RMv1yjh+fADuiVvCna
P3rfOAjNLWiLO/vnoeGpCoC0wyOFvHLIYCPirfMfS+e1pay2ROEncgwRVLwlg6iI2RuHWUElGBCf
fn/V/z59du62FVhrVc2aYYCjI/I9BvVTQXexENz4MFDfDvVfPjdAP58P0+2MwBINB7EcTHefaRDL
VBtBRJoz0Qxy48ekYApusLir4OhNNlqje6Kmwl8zag+QiptZBkjGo1CPFi+UrxS8sBA3y2FjnIUL
3LgZ3uCnCgpnhfUevuN2YaMi1sWQ2fdVakfjGJPSwZBQFavfi6XepVixlcVUZxPYtfFqgHoxZbt/
qD7Gx74Cmw/YllrDf0x8GPUNOf44ZAuG81g4IywjBPqWc0BBsQf0yygvuaNX4852PBWaAy3CJBv7
eY7DDSs1vpv1KEKAjB/oAneL50qGxOK8BiCl/WVNI3Q79mQDjI7dIVdUKjOTNBJGTRyh9PojXkQw
cKAdCMg0YpgYIKcy1J3K2dbGABlU3T/rIXWYoAqjr0/VUd+gEwAr/xti3huUPI4gNJ87uiyyaKjd
S84TAwlXzMbXxRurbal4pw6K47+Z3IUenu0QNEAQkXKF6ke2AraETW2qDef1tFFVIoocXxLrMMAr
A0Nka6kqRNxJ2t0QgkQyoq7jhssYiOv4mEw7HL+waISpoewTv+W2xopqned4QmVz2Pvs4CdYgjxk
ykinYQ5rd054pusNBms8I437EfBeHBWu4Lv4uOam7zQv5nI95ZMej8+2mewwnNUmnGa/E4E9d3vB
kUjl1p0dNw8nqg/lhUKCMSDmlXB0e4oNbH41mv+4KSmNwO7ulROeiytm5BgL31bNeYvZfVxBaOMK
PGGzCFFOC5rwMDGzDy7XNaussGCVUsVgZxpV7mjQhHF4gLV3KwyskeZv5JvLYr4ktFFKkcYI/hUw
SCOzfBXWOleGFus9x58kZbrFnMWK8Acwhh1naLD+2MeA/LgCasMkRN2wHuFg13N4EI7v1UJ1aVPZ
/tjlbRgj5aSWKp9CSna20fpPPdsaL2mEMP4i8ZRHmA0ImE2iVxACcJTw4ImyBFOFvnz7AFvvQ7E4
8JYF8/f9GrjM4FHhFzJ8pspnVJIN4rgBvkU1yLZssj/ePaSswCEAYfNR2t91At0l4ZiSnC/x7kn8
fvci3Mu2FpFJBJbUzM2kx+031trNGFGuAX3wzLfY7TuvQaMKpTCC070IscphrpBz5xuDUO1ilLnQ
XyIIwTSnOQFHOcreu5Oqj0jUHXHmVhKhNqbSrk6/vRwTOy4tRXbulVzcppP5VF9oKWmfdxQXbswB
i2nUK1oPzvFSHzxrs8+T6kDK4p79HNzVuEZ3KjJZOAh0UjYbDPxofXkOIUg5gmtyFseY35Oy6qEP
O6LrgPgMhc2EichdJNEceFlh+VNerBivdD0Nv7V+UZuldQuBkSjHR8RyTanjrWo8IN9vCg1mg6+U
gJk1zcGCIUGJuSNg5JSdrPezmHdeZ/F5PWUYy0NHgCkta89gJc3VKDXmXQz+LKnzKbrRlx79qmBT
o7Yz93/8lD3vGBEEKBN+Ro07ZFhc82Siifyb/TNXTCT0TsesYsYQwzUN5gBImlWHOAQz1hHnMdXb
WsU+yxzltE0fWo4LjyTev8khu5qXA2i1bCHzG5DNCT5jafRZSQ0n8zYoMgnIvPl9zqtD64wVr6/i
ob9c3lEIl9N1T2Ah+bSJQl3Pg4i8C8pnQJYvVnIN7Lx4sWVG1OyBsEN4Wm3ye52l6gx8xYtvD19P
qMy+wPhiGssJmiPJeviEgJfWvLoj++ZcvN3N5aDhvTBwiFGaM7cdwQ50By/NpEcpYZyrL+vQr3mi
IQDWtkJa72Se2c24Zqkn5mOZXI05qbJCVZ8jrIPRInKgM7Ha1u9BZ8FOD8H11hcepT/6sawY/7VN
qDrqWAlct7MSyT81EBAUN4YzGkX5B32i7+yS1WBdnuHtqw5MORis/lyjd+JReXLQUoj0G1Tpx98w
Wyq1CR8XFKtJo5AsZEEgYFizbQCJlfypmIurxHrno+YRToNInWhAe7v3v9pCSCTkp3DmwAb9229I
M20FAwfD4T38kb20xRcmMvQQRxAQOTIgpGU/ezD/TSqzz8WTi/ruslf278P142mt2x4zCroYDmT2
i5Ezosfq5zhq1MgOPXZHeNy04FLdKf19sgD9xR+r4W5NUkLPlnfBfmuBz0DhQzGgaTCq6xA487lk
K5ruVItXx0GBJnwqdr//oK619Xm5nyU3sYUtItuj4UIM5vPiPxpCI7pZiyiGlDdIpqQ0dGcFkh8D
F7G/b3WWD+whTWcno0eRhzeRlWAD86bUaYPlMFGm528zWsOlru+ztGEA85sf1mj6JYCMlI33KhLR
196lGQE3w7c/ah4Yp4udCZwuBe3qbTXCjCH+C4bETuZtLdw6OuL0PytN7DAO992JYGnyCwNb3KmG
w9KE+506iQERpOdWdG6CZiB14legZwk8hA7e7DkK9GVurB4Fppi8aWXMhKczjamoU5uSrhPaoWKS
ixYQnGqLXGGSOYGtLwlsFQeUs3WbPZ/madLkH4f4d6jzP5OPr+3WI0I5ACBWYX6yh9webOMhove1
lCh4LGODceWxHG430/KuzmNW8DLebf1yXzP425Do3dqYfcbkImhm++HqxfSGy2i7hAVU82itpFsT
Hh91MQOijRPRTT+MwLzYkzEm3uMHBiWnoHCGFRSbDIDD10FZ8WW609VitcoQ4cboSFfEh2T5DOuW
oYppCKQ7kj3357UIxmZihiS/pxaNPEOzp2XbG6PSTPs1p3/dL9q2H1/Y4GBG8XBhLkfGHnlPC1gf
VF1X024tiwuHUIso8Kir+N8tBWyPbEHrjGX3D/rHReDr+9IOzdksdWYtI497rlYvst+i6za//dXn
BOuvzcQCDIVNHYSsWgpchurKBS8o54VvBzNtBxK9hXggIeQY1S904xL/Tc26VuYMea6UDT04MDMs
LGDhlmGa8sTo3swuPsbqUpi4s9gBgSXFyOaZWBRnsF5bPQHQXCh13QdIKUvK5YC6YhcI22ELA9AL
Sh63My3RXlWCNxRtjCXNUiMts/g64iot41JoBz68e58+Fm9enuMufqi2mTHevEYwtwJUWq6HU0nA
DQjyoOWdJXvga13AiDFqMHvj2/y9BAhp36z6BvEB0mLthWgFtcJq6iMICq9H9IEOCfXwbLc6mFyp
d9Sc4Ye+E8v72lBg9ySEwvvNFrMofaiui309elz9LiroUZtU4y+BFiAM77PVLLwXsaHQRF5mEwVq
GaSF/2sG/L870zr2IwmeX0fFbJeRIzTrs0UDmELqe0Zpw0WXiezs1le+9ndc4wcEf/tm8xty4DHF
whRZw1ji6bwdblQDO1yexGW9ZE56n16836DuK2PebW/Ggm2v31ioAvrPN6OcP758L9QWfEGnT9V8
LmEf8QmLfYFTv1FA/7dUuwobLKPSzQkkQB7U4fCDRADyiXnRoLm4vQkjHCnjMyjUD6voL66D0Ch4
sG/Dz0lMllP/MW8H4ioseqJr1HB5RNhY+N3wNYbCKZJZWrPfhJnUxJiu6V2CJnKoHhn2bV+PryMM
gbynd7Yo3LAD6ngf9+XiYzu7Tiovx62n6dG7OThSDVLrA1UAt5W/r8Se8V4ZIDB5EuttKEiMpqFz
hpc4wStJUlcZzVIXhYqbbNtu5vewHpYEi/yfMVDUjW4z/UxI9Y0qkb3NaNDaITCd5BzpM/YcoqQl
LBoB/LjjNoPNQBuzM4YUQDeTvlMG4SiEZ48B1vjue/RybzbmxJOHex7RZ5jErBNY38N8SJRUG3PL
dZTIWFUyu5zm/jzFEFkS/EBIZUYJJAaizWJ2dCaMeGTDOioZgDHxhn10UOFzA3fxR9vS7Y39GIip
0i3IHHyRD0/I4R0jwfDqg1GXvldro6TnX7bFEBshpaoRLPOEq/u1F9KXAptDM1QQbyPhHuAwueYp
C4hTZA+aSO5JU4FiwKiIVfrGvqu0F19iErF5Hj/3QGkl4jIfaTRlxZdryMgbEpwLqDgD+NqQ4Pgb
vlcliP2HRQjHy5RToDbMBeW48CqpEUZAueLaKDRu2QwldvEMxolzpDpITkgBeeDzNoX1itNnnmf9
JmFfyAVfN3r/z7w3ZjqLgxMBJHY67Sw3N3hAIcbbOHe1DRpkqv58RxnOMS7AXOuoeEbc9DFtcwlD
Dbbbm3d9mMPnFK14ONxuP2NcJ5DT9dIhpimor1CN9XHvvp2ocqh9m1huG2+xuHIex9ojwJwTiRuU
BLOisIafDk853AG7GDKIYo62ogpiAHOZqK+/Ov+oclbi2OICr7Zr6g8WAWQaMcvgO66MAJmtl7yq
UaFgqbYsSoTTqP2h72f2rmCs9AkVp/02AR6XndlBifLBxa7geeCHm7gIsugTG0BkBV57E4mLx/b1
WZjdZSeQYgx9dvANxZEUS5VaZCOBKDJE1aKBio5rxjQKis72sjHKADGWKrpXW+mB0mhdM0N2gbJk
oEyQ+gXVWBsUpMF/neups+YX4n0UdENRkrwcZXRhl+HRNeaHOSZIfIl9WMV60hhRElL0N0wV9yvM
kKwmksAGVdtcSiQxLJMvwVcl90oKTZnKpttWkG7ln0rruycoV7whKQlRBtKDAsRSo1O8ywKRH22B
5QaMlV2ZdFOIO0nYGhenGkFnbT5C+bCdMcd13AVoOfz8DvBlx8zpQ9DnxHn0C28HbHvIKmOaSul6
ox1LMOZZ/1085kU9hwYQAy6gVPoHEdNDnxPyk8iaRKZwBOnjWKKoFVcGqnYaYkbv5NUsXAc/Drmv
oiyqBjdrusNfVHQpb1e+rnCB+ANt9/8/yNCw9JNpMi1Drsg83SrLF+KRiylD3hcAKyZtSJgYQHwn
Z0ZEDq/3j3q1WSEhv884Wsnv5tvS+Pyw6N13LAlYXjSDLQ1sBztrPiZWLBAsRIJUDC+rT5gjSsqd
BvimEdoGRQvVJfMDMfOhgRIXDqEb9FjAwsm9XWDRMHcg7SnHbwy3lOP349ax3D1hs5ATg8tOm8YP
BqzzOVz5vaCQgYRFC15wRmHoUDYILMvo0k3tciTFt8zlK7gdwuxY/wASwUXEU/zniBaLNhQnEiRm
uGeJRZv0mbzuHLIQGyTeeGIinTocPaQOqFAJ5KwguZf9tQmojJwTFeZmiDwWq+meX3scSXzJ5pqL
bx3l8QUzuQarvlqwt7Ozd0j5FDPywgb3sjS3FVyH6VZj0clsGw0CnSEEeMxp4FPQn5M0irlMNstm
xI2skgmQ4j9vEaROhY1obaHZ6IOCKm6HYtxy7b+5/DyYIAUsXeoOszfK5tXpvG1PNDc1XnsVxXJf
nvPlQKzUpz/oefnTRPU9lDzJnv2iq9uxNX/+cgJU3A7YrX/xmbABcKe2qZRmxuwAvdTbw+VBtnLI
LW124lplqiNJApuwRVoukAn/RjQy33YACZm2hMCp6mFmXTvBpGhBYnqGfkWbFomNghFm/NV9vyxK
4qv7xXsJ5qc+JXOv4Bl+RXBYcoTQC4x5LGrad8Vw2eLH4FtD8S77tx1RMOxHD/PJkIm5yaaPG0H7
LP9vVjjy4DzBX5UHH1hl5oZabviizv3LmO+BEdqgnUL6+4IlsPHEKhcAg2WwGCBbYX2T14iL82uh
NbC32tDBMUaAYk+S7AN88m73QJ5wKNNdbmhjIqo65Jbiw+3Cq0vmdIiIoLTgwXKSJ3na6PLkKszU
FYvQ5rMHsVKQIbptLJGphIQigGUR4hKQEBQItZNOkyFDiFAo7hqpVhg0McpnOcFddCM/ncVHyKh7
UKhY5KKQdPcR9rASz4UwoTXZR9Gx3MGgcDFRERUTlbQMynLYt9DP/rhw0FN8n+iboaysqRoymgRf
BsDiaQr6S4B6a+kMpsAGfxw0E/UGc1myAjJ4h8qw6bu0BptRc7kCYceEZzOib6IHojXszdQBohIm
WBgofRc85wy9itnVBkfelZOSIG8R3UCbh/9EC47GAnoGpYmtksyn7NqL91pYFzDN2BXWggFTKmE4
N2BRN2X8/E9h4Qubnv/5KO98Nh/OT4J5IC6nsFjE0Qao1V4/TUDiOdJj9gkBFFNhZDhTvPg1ZEFf
tovBeieiNKHPiVDhd6KAgD6wIDlvBjnnKSbAjr1YMHrAQ0gUcSrQHVbgJB3cv0bVtoAy8B5k58N3
D64vacUMMLmBGyhe0BPQWc9kmwLY4Po6CjONy1QBxGvassX/0yHCocEs+iisXEZpZkYtTaf2hJgt
DtdhKB+U7xUsyifuEN/UBem0C/dD6Q1+c4yEFzlYa8GHjw30LSDzFGwBCFJQfZpqQkl5vSqCDosc
S2d8KsW6HZiTt1eRz2aK16wdhgB/+xiZCkxlKwZ5ZcMFd+0wM4NuWcFQDu2mJcSsCMJKq6JAY9wF
JRvi+NV/yKyWF1Eg0nY4FXQD52RzhYxIDKWmMetbHjx0uiM46APuVgxTnM0aIylm5tA6Uez4keKi
+BHuKfxgQXxEUikFStf5vZBlwqYYgeeonBxMh3zcS+R6v50Iti5XjbsHzsWfh1tsBmgRsYopwQ+a
1oZFEC6EESXjFjl0oYf+yb68QqZPusUaMVzjz6wMAo48abB7h7oF6h0/K5QENuIr5FkwPuCM02+b
Y93U7fHEE6HdImrMV9uETrqais1vZ/S8MqvSoOYIjZ1hIxS1/CTUJrxvB5CTFQAE3u4TKuIKavpW
FQkPDVNP++tYutbhNPYCjOkN1f4M6blrNFmVZXcYjYubbG5UQFeZ/zup5izBw+A0GXsHz/Mm5s2b
bfjB4Ia7RGl6E95o15JXI6bLtGEPNziklSEXDGT6pLqQK1YbYoEXIbqsX1ytEMzsFxBsYfl/uJPd
8RkkDCdIHkeXtaZCe1gkyBwpbMyjcBV4cnAg2Yri5E9YKHKts3kDdJvTB8rjxinrBCZYDe7GnreB
4n0yg6ZGm944DVtiYBxcl9sfxIaQty/ZL53FbXwxqtHZXD1bRhnt9KOekkz2sOrhd6ps4GVMn26N
D5vxKEn33e2YHPQ1GFqkF+CHBRg9IaMDRUKM9bs8heLJ13OgNi1Tbst8jdtnhyq3Qcq3IakhmV3i
xDC8Lw5veBb3hW5jQdufL2FBFn8pbbBOKSpTCthTB5IQP0F1igMNB/HHkWqWQuQ9hMTpZkhp2DET
KEv8VtSIbcol0XKX/jVmxuDiHMtC5W1JMyI0YqHP7UvvjIWSLYceFTtbE0Cl7cMW9nMhspzdHgY+
QpEAdBV+MsEQQmXkFBPlh+AkUs6zAe5GGHRie/mn/mNN/6OKi/iT7dqk2rHZV2TwSiVghNQ+thGJ
KoWxLtFSL5jMLAZgyqmzGzB6F0kukh7+t5kgybFdEYkiZ6NryxcJHBp8CXdkULSEXykKGOGTyvOB
wZ4H0q/7nYrggM8iw+WSJ8W5FFTFyYQv59YwC4TWtNAj0hdbdntRH6XIYzqozUT/3ULm3DGvfcVi
LBBjDOhhC+pU89JH3OmmQ1GaID2XCj7QxnWwWT9ouHAISXwoBfrg9sapldki2wjeRC+nY3fsE4Rq
B1sVtAZOEmA1DE2KG8TsBc8s6F5QA+kPIV9Dx6aWZdnSLBPF7Fy6Vg39es0Ct1QXwuTj9AvggSwK
FrhQM1ViK6v9v/Ydvh3C2DffKDyvLlcXlhFWcrBtOFEoyiBZyHG4h13LKXph/38QZcU5ECBOCUCl
ckA3nScaQ2ohinEDYsY9EZuusEQgkcfnI6oC7o7UtzwrIwrev/mnL+b3Ij21YR2g5uL15ITkYGBa
IeqmFNgext0i5nF6Oo1ZciKF2mdbml+GlbOBB9O2F7C1QuH08tP/4in+LL8z5uoCWJR2xi534tJA
dlVps88tCeyS9M6zv4+YKGsROwTzkTu0Zmm2WYiMc0xKmGgRgXjAn4n37OGocgCzGGNzS7YwhmZn
M/iz9utQWAg13c2pqemSFzy/VE4OnZLQzjjBff8o7DiRJ2ssDmjVDgcIdYEM6Kb+AzkqzX2fJ3+F
YCAQ7HoC2DmzL7EQUbsQNWT7wr1eTm/B7/my2daEpMcbZX/jwACLHhSDD24striBCnlLmKvpHGOX
PoZXS4fxtMObiSHzo04TPXWXsxe1VJxBpzKPiy8RF9ERCo97hryC2FZq+ubWkdDfmv38jEfZpi9b
PseI5KGBTjpbGF5yoKw4MgTXupwWnG+CtYrfIUSGp9UGthja5vh0OHjmkPMFZUTIrslpHO55+//0
DtCaYX0dtelvmIMXASHLCtZeck1xVqNqJOIVRAaGsRxnFCQ8l6KHoSiiKFmSYWe1xwB5Qi3jmUBN
B54tqtAI3xmPLPiVIkmOvkoUTYRyBVTB55iwlN3fhiRGFNKo9Z+2wFVMSh0GiUeDUetvHLkiCaEK
jpD1yWqx2aMA40ueAptVZH7jp8p7aU2QKpD4NEnmrZG8uX1Ep4DDJsG5Nql0vopdNDmssGuhi+Q2
S4ctD2MzdbBwAdUXrjkmWHVloyNzAaYpFlO7P9fNed9anocDxzFEXcj5thMPElkm+uH44wHSLHG0
h0Ef2ltv4oEh490LSnalCIJnw6XkbnCzoYBTDBs8Pv90XaK2/9pXB6cgSrkIlZ9B5fz2wSyvU2bM
IbxeNlvRlUn4hHPZtW32dVhgvIQrqkwgNPPdNqlB2kP9oHfC1C13G6u9QZfx8vIFbdTh1Vchh748
BLA4prZo4P406tMbja+IheQVk0UPNTDX4hxGsohahA2EX2zK7pgAiFkeLO39g2mBXDzFbY7wQORD
UWfu24OyjbSLWHMSaPq0WC+r7PX1qw3CTD5ky4OncsXkM9p3bbrHF1pWOHZoF8IrfVkVinsBhjt8
yAhIkBR6FQmNe4aC877H4lnbMPmPj/cwX0BPaxSThjagr7tBsSGM7hqpb5rND6FUy7a+gqtfYBeU
tLbqw7vdlgxXSlKwivVHd36fefkgtEjk43X8UExG4d7ZwGYN5ehAV5wLnAz2TXyUIubwgeMrl1U8
3aBWOZa3AYZ6F7oU+DdgDm1X13AgRFkBgJZEd+VsdjSrVvob5qOv4f0sPW3xshgH7fV2GOETGTKO
WNHu3zxAv97P/qAdkjGEtnygZQaCrJaUeufDTAsx8Mq9Z8cXJDcD/jUT0GXy7Z7Qjrr4ymKHj53X
dfTSbfar1zr/mnpjiu3Q169hNBqT64v1kTM7nzUhZdGqYKJ/h9M6qY3vEbw6P04U2hPji5Di45xH
sAGfOH5VdCLXfqvrvBpYQ6lvL82sM7hv+Mys8Zx/fJqV8fzxchv2lfjccq7Hhtlqm2+G/fiBa25j
e8knaNvqBPkc6pX7x+NGZdrwkYkUztQ/eBxyeduwFXMhEW4a4jB0IelVg+4H9+LNAQfFkIIiYXOp
iaJzkjkFx3QETCI2MT9MZDouACPAyajX7+0IsMsTrNAvJpx76wlg/rIvF5eDmPF5dTGX6XCNhgGq
G57ShEv1eKb08Pn2IjJLKE3vYbJdpOw868+93x7IUba9W3XpJgTHpUhHAeOxwLKypjGumsap6jml
q8JEuDCn4JZcjBPJGlhkMSI1Ifg8WSKM7xI0apjKs8RXOQsnn5/f5q1FwePBLHwxoo87U4ZmN6vb
CF8V+7f9aw446jpoElI572GrNuZ7yM/6tS82ziAul4UOLvWZJHxW2B3E5nopLQtDRDSbIEy2Bu3A
DDsK+37x9NKNMUxITYsZxsoEo8FcYWO2ADf6E6mfWSzOZrlKhiEklktlpSQJmx9+4QHaFLcB51Go
F90n1U7Zb5JRy6ZCJVvSITCcKm7A0QyokFSzizoMHVM63tEeEKI9bgxyriFqNFe7xu2mX0roj/ua
V2EzPPOcc2hx4H3Hx2O3axDyJYKgyxadd2lRFTGLQwRbejFeWhur1oc175rstFQ337X9hjluwzCE
ZfzcX0mm4Uen93n5tN/U6kzoBm1c6oB1v8MPbfX7lJ2uvCK2WbA6fPaQQzsqNuZB7dhd1U5FLtb1
7xtiRLS4e5BoNo36u7AIcqBk+3Ojv7YBaLBrA+pVw+dwcMdL/vcKFDHj6U5gj4GsH1KgKTzksv7j
PoJk1KBBSbz7xkb7jD1s6VXmX4BHkbsPYHq7MS2uztvT48aUYU9YeM8zbDZ1UvYG5+8IqmRtDhK/
O1p+S6uLW6Yy3T2H9Zznmr6ILzCPn4RIzJ6zH/aiIttRe16b7EYpQlQY3+FTkBI+whpSPuDUGoYD
sYzvQVc3qtn7Zj9ER1YPz0xj6Hmap1ZAeO4/q0LzPgeP29jdyc9hItAjh/Gpmyy7W9gZv0891hZS
IRwiuv0kHylwI7tW+jQg/nHTNbs66YN5Aq+qz68V0YeYJH2bXL/uOezSSwBhJ07dos24jdKzX+n2
W+iDDZSX3KffPkvnbLY4dJ5FPZhMzpVdzM48YZjlB4xHOqznIg8RM+cWrmU/6tfKV4DA2JTQ6mMO
CxH5efwiO9TESZUfTSY3vP1nGZ5HZWEr1FIcqyQ6QN2dKTuB3+lAwHzaI/4K0N1ysHVlvnLhlMj0
MLHe9JMLBSGqPv4JO7GqPEIOm3Ex6/4sNfOeFZFSecV3z3gnifMuZiWsK94aBiU76I3Qn5s4EdqK
xzZXp8ONNmnCcOG3ko/KhnMf/1m19r7znAXI5zjbr8Iue06dRormYap57oV1NSgz//VYVswe2qSs
fXOPTrdG4oVBJokmOpOA99n8sjW9sbIqcPDzeD/gTUyz3oOO+Oi0GVsBYKZAHTPGLmcTcnYrtV8t
UNFhU7cZQvHbUG7+NI+P/ZR708SECoUUVEM7a1vZ+jp+4yBUuz+8ejvYBerGVx/jV0W/lweY3yWM
NnIo4VZK4S6+ER3x8Ujx6MUejxMms5/UCtCucPxpOoDsc8ZSHGwnEHM59ZR89oQ70v/AksqdDaZf
G2uioGVj8GVVGVQPt3xb10lCL44uoWVfxjlnBPsWWbbPfvqJSt1+XADlMx44gHcYwrAja5e/V7Xh
eZJgwv1mjFw9jPOeyHveSk1K0EuPbszU30wAnhpGi1edKfG3gIfSEyXx5hx9f25BnCLhSA3r3rBS
6wGgMU5sjuZ3ujrTTb7MlJwZ9gtiIoKaOStH+e/4mlWcwhbv0+wl7peLyX0fpszJz2bpZqzKPCCl
B0ETXon9Fhc0NYZtc5j9nGLKLN9S5xy2HRtsZKu/fBVW28PKmYKYOa+Ip2/L7IIwL27rVuYxi78T
uybOjZANFnfildl53De7/sPvRWLriU09G6bxjB5N8+3fr5aGvPIZzV6u5pUcyyoy+trjaHuY5mw4
xONgIUBxJOuJORYZidc1Q92P7Tvr39tFRvOZju4sjs7Zw2EipZEQoiNT1xtgKVR70EOkTdd+k6zl
SAIc4pjQiOPGb3cNEk2RKQB5MA+KaBsrZ8F4VjR2WTn4nb4nQMTTpUNqPC8ZJhyYWzKGc3LUwkWr
tFXETW33g0OGOELVH1KRx8HtB9TXNn8DyqUXCFPp9tpm/vHH11HVVwpzs7zAou6ZM93It1Ckf25O
hV326Z+7QsZnGvBSbNwggVwk9YsptuhIEZy+rk7MtMpV4jcQesVCZbjtQoC8TWQX68tEAG9IyLyy
MbPxsCYUvI2wABDwXJpGX7MLBnxeGt/jGx0k1EpoqOeHzfFCvASzPUYL3rra3hEAwipwLkxedCuL
2wymGdTbaknTpBYDpfS+9fB6myytBl5+CNja6KQYCjaiDo3zEAwA1dkUOqDIIFGtFH6DB/xj0aPE
glnjtB+PeNWSCJwPySceA8LfsHlH49p2Ug/kiDaVMt3c99Yv+1saVDWCWTxIDqJlj8+ErP/zieDp
w2WS3g84DaGk/93FkIfR6egQuvibkl37ZR0vuD0KufCe9GEDizolanEn/4gBoMGNu69kQepqK/2Q
mh8qHIY6dLMlDAUbyr7WAHtEhIrBEv8NfmG/gLTEM9nklKDUY3cDqLmnlrq4QfqHu3+s9JBgQbz3
jdH0Rx3LNXFhYmZOnFCg0uhgxvbQ/Muo3HEashkgAfxBTPtZYDF5P4JSxCozAwF0od5hpGEUa5B3
8ks2PCg8vPGmYo97UR2ia5y9mFk52nand0ihMzdtawMVUjWYdbSO9HKKB0IRU2ZMlQuol+kUOCyb
n9GXShi0j8mygqMoiBP754Tmh3OMtkPm/OXb7m1QDtQkqUGRJUWRTzwWJ9G32yyY2TwJ0JqhNZIJ
n79br3tvExdLat85JcByWbskpaUfpxedsIk9WO/gbpB9hI2fCMu7C64QP8puz8ed8BtJ71xxRUDz
CYqJfowOjrqf8Ut3lchNme67SLrc5Y9wcmN5hamMaJ//NOri0Ym8sr8bJJE8UgVqwso8iRN3m7do
TGhtJm8MQI0WG0/4Zb8xPhevXiQAes61g+kwwPXtOKaJjxPMBq5W1oereV30DjeXPRTv2/FroAER
sklcIMYbF7uzo/DC1Za9ZNBHhI0UgHoGWsQbvzwI+16X2UkZdPWgZvMyODex8fnaGmMK4005P35F
DfgCQ6wvXYnZIuv85hIRni7f2Ei8BlgBw9/w+jqMgxvU32u8XkM3qbiVPZxi+sXTSBX//nJ2zxbi
jA8xRKrVxYCGJp122yxz9I6bXas1KIZ3DOKGrO3XHbBKScP39l4ctO7yElX2rQu36Wk/Aemh7Nob
3Vz39o+e+3n6byRosJcA1qP842YvJyMcsmWciZaADpjErRTr+c07/jAx7+cjkFNTCZ9batVXqLJI
/gxiiXd69h8DMUkoTsixPTrjZUpgn5hMW8rPed2dxrLXwsrfvMf5z7lcrZKb9HO0k06ldzVT5B+/
8B73gK4pMpND51TPdYJWkFoeUtgQcK7ZtW4HdXmL+IYOptQggUMtyIgZxwq66V8x04k++HmCoQv8
Ks6Ua7H+1IMMZwY92LSCap77WLJCd8ZwnfE9l6Pj9vZazVBy41KHM5IHyMVBFD/xYQbbdJ8AJ0B6
uG9fUBvQnUKK4t3MlaedbnlUL6Y+TsiJdBpQyEpfG2enmrJUMT77ojQ2M1ik/fFpQjMAxGrliMNj
nru40XRAGpjr8UyMOZfM8QZNE3UQkNWbjDtxeua5czFWmWRWMGFZc8zTA0ix4p3xXVs9zBPBi7rD
xUAdNXvv+Bf0c+JOZAfesCayDxM7hjSwnzCOWheKAb8wgwzT9E1vPIa3YxxSEbh8rWTFNdXdFqU+
+tUxTyl+yv7Ym8we9oyYx2ACV6vlrIIh/isELhin/njQF742o3/Vwm3PA6aE4G7MUUO8vU7chd12
GMtHgVVD2AQeojhU86RnqHa7Ygx6gB1PabUWhlvmYWHNdaoIlbyOLsHLtGUCBRmXtde2zous34q1
4WE8MTOnGikD3cl5JzPwsbHV7w/WDgfLBUPi7wHxJCedaFaQV1tLfaZMCM+cicks7G1GMtbA4kW5
Lzf+xPWHEjSGWtH3YDKACqz5qZrVasHfX/a9xPQ8czIz4Y6+zMnmZVC6mFgQgMULeJ6G7XVv/YHi
gzZT5pEykQwmTDvn4yUvb5/nQhTSBwlxKaTFT5ZQRiR+/rq9Dq+QKR5sKND1qG6NG3kSmJ33K5vr
2PBUA2aGsawYR6MLtHl3GfIBCUK7b2uCAb0x/BAeRwI4mRz1Xr5l9bx+H5rrhJFkPHtBaAQk789k
jzz1+xblAM5aKWYCLZkVb1inUMdtiGJFfPdQTGaBMu0wBhEhWMIK0HHWJ+PMeeNvuZahE9WNBSeh
Ek9oBYvgbKjC3pI7T5obqfbPE9Ac2w/tpSWUdd65rDKEE52AJojwqh5baHVSly2kNElE9IDI7rNA
XDPl3WyCHo3g30cG477PprDP2egm+E2JPUhhoBwdp2MKIBouzgPxtrnK+Hs3VS1KEkH8pwyxqTGm
wrZGA7KT4OKYnPdWixEdnKQrFeWF+CWkHigc15hZozJ0HGYXWsShH+NbLbM8uISgBZATW6jyQBh7
9pVJE+lhMsfCbpKQUbqqThvHEk77w0eoR2I5IiC+QPupLa9xP/6ZWiFyFaD1N1bc3qzEvQUfeZ4c
gFyZrgHeWEBfYvuUYfKB2V4nwmVTcylu4LsQUwLsRQPUwabGFN8Q91G6D/SvOska1CrqQsxwjogr
qSBAe4gNvA/Uv56rqGzKlw1O8xeP7rHHhB3iLmyrPRHhOFab2ryH+ovRYTUQ1cvoxux+y60g7nav
nb7WfduY1MEL0jDFq6N1Zcr1tDfrtsjvWVGy/IWXJtIKbrmEAsHx2HN84KLFeA13Cx6dHCLXmpuF
DwA8MTJl/M9y2eSob3FSAtz5GCc8/OuWR4mJ+JQbKpSrLv77TDBPCGZ+eDUzFvbpdp0kEt07T5ms
B7F12EFYOBtRlvVzxNK6hy6QI8hROKpwzwBcZ69/McwTesA1ft+JjnodbogAB1d8buydZjOix/Qn
HcDTgevirtILAykytsQoeH1GPQRvQKpelC54ADLQjr4b5A9PmQOBBDIw8s5Muz+7M7dejLQgIzME
1ue4TEMXzvolqBpkDAr4nIoe43Yeu4dzWf5H05ktK4p1W/iJjABs0Fv6xgbB/oZQt6IgNqCiPv35
ZtZ/Iqsis3Lvciuw1ppzzNHMblwWSj2qfzrNnF5aMjRQuEz6W+Ej3Daz3SmnyrxybzO7ChHry2D1
4aOwdtaujncR1P3nQnf5ClYM890MTl18ABMUAQpuSkj/wCH+NVkIuOIWJQItQzn/GcAGMqvRodsQ
pgVzKYY1s85sydhWDeXwvKMyryZfSn6qCqAiLjrm1pB6ZgThxakH3ql/zTsI7gmK/zhGmiM+6LBM
ZLYbqKOx+RXUTnNepTM+R0hjcS1h2mpccIpvmzDjy2r1sJqPc+d11ADwH7nsQnLoqlswECZYvUaf
87KUfH5mhe711AbK1RIWjg4YKYtxoG5/7Alnp2SUD8L4jwECo8tlvWhv/8xMFTya6JNyjlkPM+Ji
3uQuwpFeY7boxJppShv2FBHhCUgH0l97y9JCEX1aQ6UswoseAFH88N6gstrpuMMJ+FJ3rdp90hCw
cu3HqGn89vIGRPD/owACHYFtxJK+FLv7HAUd+5UC3u4pHWNCUXvFv44/sNx2vIJb9tkyLmBYFM7e
pg83y6Anu7wCjaJpkzfGjaIdz/lJeQ12mW7uetvvx+otPr4YlTfzN0BE5QJGQWghX2GUzsiQZjch
SItFwOLGsdElpNvnof2a0R3yK+q4T9+hOYX0mOqkEny85kukz/Vq4IWv7rCCy0P1HrxxBaWhECke
eVPo42t5M7qTrz9ni3fGtJLHM1BIm/lBynq+HeTifGhhUMhKfm03L2FFxU1LHJD458MvaQXERBMI
kuI5M3efv91j+vMgbjLVwzDpM30aEoHMwLZ5mc8jydFfRz+ZvQkTjkp1b4hQFgS6xs+telSewVph
jlivyHKNIf3BsYMWqjOGZp/52yvw8aeCx19/ZpO5ty58ExWb53ql0nEjYlhmVHiBTKgIpfaeU5pa
EhNPFNNWcsmAXC4mQRf6zUmqjwl50akUuriCUlYP4RzdJ4omyTKIdPg0GFTBXcNXNDWyuwGbPkwB
e4zxc/vQrL6RX7y6w2TvzBlNxaYeKKp2sAz9MFuipfg4KPEQeljNLvkVrmLwTh6T5/SGTXNGGXix
X3cruTIIQDSQW0rY8eitRsEWiCJtjVKjojYwsnXbbEFv/2AArLyN7RsPIEaxC4RiF0Nhf53eW/a6
czO232FlfJPSInPjOk1azGTIYDFPI5RQUOMqhjWQVP5OHfoXU4l78x7TA7dvn+YvUu2s2y4MpfEj
s5VRtPHZk7IBrfqM/wNKQYoaekTyQV6qrbI84Y8Ts2PeD50l7lQfZks19SFppZQp1cOpXyG42PKh
BxRbCZe45PokSSmwUTaZVjfH8zq7ggaO69B72J3lc3RTDZQdhTNYnxDgwfDpHgoYmCsm3HBnDYxh
U904XjbJvEOfz30Ik8o8nqaZQ3eYHC/zswPKdywmX9R6RnIfaWHCcoVgQodstC7BD9rCEbZ+/nCK
/Ynpx90syXyzQFEBkYMsUcIPpTJ5rV66aoZfC+XJ/DzJ53XYGqKWINaoMqvcbv9pZP6ATpED17a+
cTP9vOzHF3Te52+bysyHi5qR7zd+CHPJqcjh6c1r+7Eg4cetvdNmsGbHGhMpnVw2X+80JYib7Z2L
s+EC3jc35zN6JKVmXoMzFiTTG/Fhl7CEY8Qsm441M7mixdV5X2mStaFOAtYaZ5W2cR3II3KGWO2y
mxLPAwkl2GZ/bHp+aZXJD5UZ9yeoJz3vVBmvk9Hm5Dg0PqKTYN5e5MajTxNOQ6vtvjCWJdG5ReQ7
PxCBG8HX5mDRtr/Me7eth7k13j2HdcHPK/6q8Xeo82guzmcLDK5TOoNgENRRn6HD9g6EB3EzdU8M
CKhU/65Xa/AwNes1Y+Wl8nvvZJdvvss+8+oPs6NZb/5cWzc8Wv7uVCAEwl6tZvaKyvUAIsLPYVGU
kdqD1/aFfCH/gQLuGvPMnID4xvqV9HkaJW2obh9A93ejbFtt5g7Rdzg41jMW2SksQS3NF9guqrVO
2LT40UZPs0ty7O1m0gItmvOIqtsMFHLxGZjN7OL1nVQsklX7Di+UI84ocuO37Tmvs3UhT8zqY+zC
TNW7khjOsDY5O30G12xTqO2eJhFfOdsO7oAAvYxmEwQUy3rXjRqZQ72WxWQAha8xPo3I9AG9L4Ph
fZoWk6xts0I6GHnh4LLlTp+fnoIYacuGdf1RGtqP1lbDstdo3g+jqT2t77d7K61tph2ELRk+h9X0
Mu7TwRlPbACR5A3+3b4vrDqO9ArP/88RR/Ape15r2uCTd+Sluw+zd7Lgm8SDxfhHAwnpA3j1P7H6
VsVywHhv2hCyrLpxedwoIw19wW2BkRJDenBO4bb8awBI1yev+ZtD50PxooRci+mT+3S1Wnj+y/7J
fuMQVeX3yQ3/hl1ODWzj2PT9O900gq2/yot6kJ0hUbVRLDDVrFd7cov5xShvRArBy6jp7Y8d9F/A
KiJAfDeWplrZye7+vFPP+P0mg1Y0uB1KVqEWsI++Ls46xZUxi1+OfV90EadUzrBuwgEsNgyCbK0g
DUGpGC6gZuxNGjZT4qp/o6tunU8Wg1K+4C4zPENazImLtjn8duxrEQxGZAsORY70DJ9hTFmCgQA5
z58YTWBrwSrFSoncSgZ8wnuk43gJvQtuw+G2WiL6zRAzveC9Xrvh06i+FuA5o8/Df1k7mChAHaFr
gmgFW3d4/hu3gRAMDe9njjjIF1C1bhZ0/AzQG4j42NY8bJ2pyTNAQeja+95w2Xb7uJRwxPyt28Ea
47Y9nJKygZ4XZTDSUo/LLmy2fqIGwiPVJhA44GJrYpvfutu9NQXlF74J5CniKfFPf3+Gh3wHon93
89SUDwmEJ2TkEFOxjwFkTpmd/vE2SJIDUH2Js8J5FDHy2aMPR2KX9t3vituorHCjmmAO6cFjtGcD
IAq99qn8OJZpDbvLGcMlOkVxvOQtP3qeC9EORZf2deCXy5Tgd7RvPK9Cndfht9NfMvzsB93Vu7Ku
miXKdclO6SOLx7donr3AMrLG+qjGwhrRTQK1YHkALbNn1dgTlASlZOFtXJGEjlqo9fCbn9/qcUxX
HvPoZ+UV1e7CDa10n7/66fOsIxj/FIERvTwQIiXv9KqyS0wxLpIvPq1W8migg94zty2g6ZUXeZhK
anMkuo0C3PHe43pDQ/W1H6rbcdW2CR+Fs/nxG8lZ3br8g8DA9IHMEm3aEFvh44Pij7q1rbEekxqD
JBB8UJ4+wtSZRmLV+OSzrk7m49gpQSdaIMOM0G31S/CaA0IGmyJF3lRcQS3yv3LcbgXY7qoACW8K
dczKFOqEPsP21uozExABCRhvnol6aawA82jqYiEV/pzwdTJHjwX7Zdf+8uvntFevIxYGZIEwz/8i
TOkcgQGrarrpHR+K1yexzUpLe6Mofvoc3tKkOsctDOlfcb9YZtD70MTUqORNBQpe4XXxhDHSavg4
mQsi4gbD8y7rOwOeW0bVjICt09u+4tFgPnTUb9Yv6mpmnXuDpxliWLB5D52dHgqx9pS8d3eqZXZh
eKgFbLQIwQj5rJ3B4dFQo4i6sDcbnKfPASZk5eqKaygNnHq8p3aVCl3G1j7OL/c6HKa5f3/s7z+/
Jk2LfqPMh9fF6+tcvpvB9Y8NotSGbCCn3FeROdv5AsCp3U8+1/DBra68vM7s91f8034Yz/E/k0LI
llJQsP1QVjbhR0Um9ZO5x7XFfLMIul/vXcdn7Xj62hpK3Dx4NEkObpJCLByIEv/TZUrqQulQp7c6
eOde092pzYt9Zl40ybm1aSFg7uM5xk252L8UqKdt3noFZLWs5Zw+KGR5hTeh8JV5zuLbw9erYb+E
aK4ap2PZ3fX1ya/8U9pWpcyK17RS3B7JpGX00fwvTIbL9vexL2+cb/ojpQStVykUHl7Zcm8vX0k6
9T8ZcwkRQMHY4TnqdjSz0iY/ssp6PVTW1IRRtwZLz3f3N1JhAcPHGoYpLd/9ab5C1Gm9vg3ia2u1
bynzdHjquF+Ihtfg2aFjk022Ht8GdMlUZhRS2Hb0TwuV5XZFCvEo8WI674tiV7Un+WevfJAxvT21
s3nj0v5yPsUIgdHzFnw6o2zUR4J12ne/8e09q3IcXmRqVX9c9cmo7DQ5D45vIgnz0r8Uo57VAC+Z
j7PbvSdZy29DKjcH4Nf77mbJ3AxMCxQawCnK49qn3Jl3KYq/ZsAA+Fg42hOKkUf2z23ZbYx2y/tC
6npZRyYhT7PHyOSE+cAFcuiGyu5VmMlHc2riWq3q8KMP+JhBbh9T6SwYA3/m8z5KCwkiZNpppDZ+
N1Pla5KzXRde70vqKA9dcv8iFfdO+bAHucdXph0EhQFElca8UksX+TSFl6Iw1Ne6+Pg5j1ug6MZP
5Ji9r1WAVBEUbH9avgascqFevg71mZTFqlOzma3J9dvr/NWlMabTwXpq9dnTarBTZYwiOSZSkRsE
gQtZ59/pQAfjCtzO85EpWCo43fTv0+IrTN/NPv05PKe4HbV9Zdyzu/7LaFS79t6kLsANMdOYURGv
Tpqhy3KOGNXMK6gnuxMGE+DS7rRtLDrTxqwD9ogwHQvdl+wUsSnGzsKbDvypbl1GHIof0yPzMsmh
UQBc4TxdTp93udZUcMiBYG+IdLyzvJvdwupr9msSJE9GjhbiivnN2SIXvBAs4MKhECoDTRc/Sj0c
k4s7/WMEV9urjm6VOkN+bC3P3gQQoT5MgHHLm63ihWMOCHMDttX3T2ugMjAwM856ch1PTJ4G36g5
+4XxwVmnoZ072f9mDNbgL3+jM6yDxRc0hnA2qF7o4sbEev4p6BbBrGszz8Mupy7ZkikHt7546bSu
HSgXfmdg4W9RwCLRhz2OtjflWRuSJs/cKINooQLqhAmdCzsokvikCfHTwOfbauOonI9pGZfZ3Q55
RvW7MX0tk2OCINp7N6Y81fBcpdUb+CnZjQUlkorI/dmYaFm0pcJFOjs6V96EiXVhinIs+Um8YYpn
eqAX/X3HCZrZti9mbUHbNqm1j2rO69GTApt3nLYZdAdmbtMNM19pQpaF2TW3FMWl33LnwOwwS2hn
2cUYUZCFeR2V9I9Xid8ltJTWtw7A8UUyeo4BPU8+MxBmmqSfvTYd+4xS4xyfx9/g42zqccuh68Mr
v6Rd7ZoEsEQSQYuLBw4J44czP7YimlXaw9vFWtSwUbk6lC61eU6eNxa8G4yLiJLlO8y99ximXZgo
O66cPLr5iO43P/AwlmGIXnODvtOY1Zj2dOzJZnX1R+3Jijt1MkOqDVib1gZm1xle1NsjDj3SURIj
rGfgP7uTNTTT96C8lAGsy8XTwlLqPrzOsAB7WpbGbJ8Tk5lWay1+oczo4/SPB3C2h0mY/WmrzFf8
fNfFmu4CILG1E0Y++HTc7b8ppJWT3fIfT0OcF9il6EEhrdiFLxZ5AwLwrCUk4iC42EdwDzxeWG0c
1y5s9ZKK9182GN6je9D1H7WtTrTDNmHGar12p8NldAR0MD/uOBgK0iOaKBagFQj+8jW0n9VqeAx7
5J5TY3LyQkVBnSZsfNJT79FEGWFuhRlGBxGP4ooTRmv0Bs/fFGgUepm7DZTZ16gLGVpd3L+e7C92
j4uxu44EP+KxunuJsuSrBw+IhT/ILvaZsAKT7h7/3DbKHQUOL3WZjNB1nsSbU6zkeS3pktfpXqSb
mNq+zUYc9j5GAUFwXp/I3OuBIJogvRLa/Y9pIkkerjxE9CJo0WLf6dg+7QNjjX+u07/hBGMA6mtw
PNsthx2cYYDfqaHRsDB+p/IC8R9uzl6OT18DiA7FC0QP8KlvDEB5jEN3HD2/low/eMikpMZyLNbQ
kKwh7TIkAXynGoKZm5L5JFYqy+70J6MyY2YwECFA75ADFNPWOlT5kwHSL/SgGHz+g0x/oNS0qqgG
+ska5Hicmc1fgKtHNgN0FqPvD/INzdkG2Wpu6zTEUUXQUHhj0MojkoEJPfAV2hsiLN0Iqtp/4J3e
lsFRM2ceQvl2RnI98GBAlDafjihOwTHjqD/sWFoCLMjV7gwMuEa0Rkskmpk5lw70hNwNuYAdvQOC
n25ufYgHgEWEqMS4sXzYAECTaVAR3GBBZ6shBL8lwL7bDWEJkUYljs6YuMO5Rx4nZCDcqpmefK1T
L9DWA7xacLAZ0TMi8OhYfeIgwKaPmTg9NQ7gs8Fl7E8gKC00HnvEvB3nNqtRW4pxOqVJkGNCIzx7
EbVgvwsb31jioZ8M+5NfsEf4Qw4Nx85e9LzMdX/Idx+rwahx+gPjsn3by4i79kcPDZM/IgSRduwa
FjR0wHh7HVZVOe+tc0f0FkDNoY+yxG2NOpNIPOIi1pWTRcH8NG1Fd7OOuvOtjRfHP9HEY3XGcQZ+
DhIRiRGQwDDVQ4vG0JvGtITmgJE2Mi9REvRpvRhRYHWv05Z27ei73x/keRGzfd0crrNogPEJKSDL
pYRL4GbTJeCVC9pioJNP1B2EEys+7CEEt4EFfnE6RME0m6CrQbmKNDTaR5LzdLZjknKQDoije2F+
o6jrfo7i44JCBiV4WIf6DO4IIsxgTBSMvJxgyTkSfqbVqcxkMLIXHdIaNQt6HByqnh4tK1g34DtX
qmLlTDpgvPHhi5AFf98swgkJZxmYmWB1mVni4IIdlIEniDL8gGi2SEcA+rlFPR7kioLN8BLN+gG2
4e45l/EuMhqeyUvwmiTQiYLGbyZ1Uo1A7DjleQjnrQjUDrgsaMK7e3PuHL2K95kDdDqZcwqu7p1m
0bgeiiRHA3OzxmO2WBKLulSXd5GUrLHo8lo+9jj2fIvl1JuNW+w80e6yBfaxQZVUhjOx4e3oS1YC
uABeYE7pAyixanVxv99ex10oFnbXXYMgmfPCyjcnIxjnDMvBZC48WaACYzeW1c5ubug/oCbVxKxv
z/mnjviQdBTss5S8E9ue9z2zHorxCo2wbV+2iMPyxf1ISc9TffWi5ZJHf/K2IVfaXe4VC1c+hfXg
0ISXM2tmWCCN5AJW/DTF4WMR1SEfZQv4BKkSHghMe24yGmSkJoySkbnMVIadNeNGZoni+MAyxbse
ObtNWqi7x77Wbwe0asYTXsBl8XXqIVeDM0xz0smT6DeJ/aKjamPVryLCFQ8IkCGWNJgXkGfbZh2/
/mmmUTR3wjso3/Fr/HGGmD38gF5GCDODUYVFHco15M3zKFZbuRL/kkYiScCJcB8j9i6KlkMzeG4C
RsMwv4IlLfYFG6UT8YezG761pY88gPMB3qhM6eq/rwXeIcl59Ku4C6GzRnJ3Jv/xhScQUnwD8is/
VIhUX2M7/zKXMWk6kYtw3d7bM8se3e97JJAcaWyAAEaFRZC2LJ8ib7iQFUp97ZMFEMyZ3PRwn+rt
eowVR2kCs/9lpvvzwL/cQjatfFk2y9bFeqe2q2FtRRhR8bZvObFX+oAnsBii/hNFVCFSmsfhTtaB
zTwzlaijA7tHBLJTE3sKu+FTx5yBPayZzmjRMVWVWcN12uPtdhwW85bgN4ktVb6OjkWM053WdUCT
CLAysBrCx1KznZpZ4z13rX90y/TvgcaU9QIroBDZ1/34BXM6XQIFs9AX+NGgCNb9ZIn0gh0T+mOD
k3BbCTpYdgnh8Y08m5ZY3ZxzW3b+8e3jXkHB2FcHW1fEivJeoYSDfbKp/GxuyfrGv6XfNxTmoS0i
yW/4FZLaBoW2Q+yTX0xns449ygH5V2UNV21SeD7j45xwwpv5XpawxbAKVcf7emVzS8E0mUQB39Ja
gPrjfzZLn26uAdc9afwjNY4QVD5Gs26407a6ky7a3i77WsBpZoF9XCi55Cpyw0/8ISSuZz8DN18s
129U5oOSwatxoeOe3R98vvh6DYc8Kr3JdWtzjkPdSa5mY6jrBcHtg0/0Yw7AycKMZl7f/PQOXR7h
LGxphjnod62icQbuA6VlOYfHn3xYN+F5A6lDvZFq/H6GKVYa7N0Yy55hlGCMTIA0S5NAuhIapYh1
QPB6C4hfr8WPTOnzoq6cizZ81/bbgiSL8GIF+aeFzuqf06i+0geCSiGWGASl4p4wgGFeioNhlhyr
UWJ+k3mfioIYmUqxP25Cm8BsLPwlEFFJPtYr72UXiv/CERARdx/R71OjssYz93a84u1Z68bl5vTG
p/mgoWkA2M5tzAbnXLe2CWLU8DDQAJpJZk1pNIUX9tmvrprRh8FsdAo/VXxqxRK0rBz/RCKa+425
qJybTT2BXMupl6pun9rLrgWAtUgP8KwmXX3+ebohTB7jxLlypKd2vlQNMKFodfvmAB9ZkMOu2Kt+
Vr++r+fDtwXel1eEUdcL/Jgh6sDrlMz2TRe2F1jFIcVLAAYbnTKdexf0IzX/UdloLdq4vllMNb2g
/ZFl1xL2GtO8Sea0rGm5WzzXK419LjjpXh9tOxZ44KqSorTZvSez2RmfYpsYkH9k1dqsEKmIYxGk
AtDCL83/Fydi1R8M//rjwYyfiw9rgymNPmlNtHskcm1sWWlLNBcM9WsCAyomncrjuKD37YyACh5A
6Wu8/Av7p4bn7ug0qii5uoFufSk+wjsunMBUPnVrbbeJw6jta+Z2XyqyNfp23rrkkxfb0ww1Gbym
t1WOhT4I3lnEnyF0lvYQ1geaZOKWwssE3cnm1vgPROPkr5WmT+GZwbfnWR018W0P3XpYeNXZqmPS
X9g/3gHZi3joU5uCP52n14eXIzSi+8NWQqVyxY1AbGAUWFoDWF29oA3pMf2XVi7B5h2TR5/vFXGM
A21h9GHuosK11xEvCamkxol/xhQemAAJgwMY6VYWw+fhy2DAi7MJxMW/aRNmMGGBPCrnH3uLpw7/
FPxmOvYNkbFUN8lr/oYdPWovxUDqtyOsDokGtBijxzQCwgZgFh84s5n5C5v1gd8w21KIDjbFY/AJ
MeVARR2TmaP4YirCcIDzVpg03CvbP3wwBHk5iOOxCR0QAsdK8TmkJLA5naTJ78s5x6yBI2Vzp48f
v/uUCbrGUVdbCqmfDAdKv5gBPNA7nP8GfL853rYwvAPq5YDLpFDabpkURS8qO59APzR0abJ8UhV+
uFQi68ktPms8MN0l5yoy9K7bDpbRMs7Aro0vqNx+9bJZke+hpYNqY6Z7zDdfI3OmIY+iCJ0oCs+I
zBTYHycTTgXR4M/JiSQoVIfc+Mp/973fsEWKUs/cUWew92A+VfmYEjBXAM70Z2J/yzbgahtwc/Tg
kpVb2B24VTCtMK8lVITrveEQXzNwW0IBoRNBDsUN4aggj1B6qyjScafnCEsR4T9orwcbkRKXKzF8
YP9hT2IAc53U+IO1hzFJ2ltOCE53prkgVyFMUyqolBJsTVhWatYYKXrzLXYeha/RWoyhQjuPIWNB
vGhYiMwlcFahz2UEYsykwucXz7hMloicw3GcubX1mktX0fYufKDG7ZjXWR4hKMFyoTH14Q3TNeHU
atgpgfzlGs5r3f3F77kXX6YLGZlsXK2hui8WF58v12ziw5TX0ewqqcWXnB0eUe8s5aep1i3gaAta
+0sk4StXFkk71ITmkztQgrhS6zYp1+fCIG29PojLTkuyCbCwW11TaIcM0oaSAPTvERnELFTsDrj2
EcQs70CInUSCZIRvqhsRblMQrtcowjH5FTc2Bim8HdmOX/bnfyvvYeP2EYLHgJxWzsA7uerdsP7t
2WekFHCWPB3wDIK5UQd36xH2YnXdN9n5vZ6dmle0/cpwPr9ORaPzpVNoDO8Prh5rG1LewBHbI6HR
wQwkVOG2uA8lCrjFEdlb33ddBmNwFXUzFlsR3DjEvx1mIi7hg3EfcAHjKqS3eCgG7XFBzJa6bEP6
mu3g1JGaV2IjViVCdPrtuInWie9rxbMi+BgxziACrajWbvLzYGIy1ty/cID5ufsM5IDLkfHD5HyR
fGIyrXfqDjWiBA8McIiQHgFuO/ZvMx29hNA6HTmycTdS+X9ll4AkinkrOwelFIoYMZhDkELMw4iB
zUgChZjmjzKy0yC4ec8EP6iHfU3ank46y6HC7a6PGw/HDETrg2yY8AdJ8PqXebuTBVZuzoF/2P+4
OP/y3+b6mJTzgPcD5dxE7oA6CqLeQfuLbx2YOWZc7eJy5M+6nh5OmG8CeTxcFn9u4M/mHzSoQTSo
/QhnJ0LG6R+HgyCipBNLbQIRvN0rrvkoRGVeyKkUL1+0+vLfAKpUnBBGR36nbZwPMRFQe8NOEsBh
Fmd/V6zm4+6RrhQs4yum+sa65a6XuEIzhhP7EIaM/uWZGhHwBk6vhAvcs1G7pPjsk13DzjFsVliC
GO0AxtUPc2a4FYVmPTG+lF2lmEEOuMTljOYG2FE8WcsZYKj1s/FCjhR6Bob95jiASxNU8WdcWtcp
Vsf00LiiLwSbPU0veJfmHSR2Bqhpa2bCWf8tUO69TbrQ/kQ44AYgimuQM7pFTODdrNtEelg1t7pR
7T12fWpw67J5x4/k7iZXG6nZXPOU5ZXZc9wbt6Ny2Tq74vGIPhe/yl5cC7MaXxhYaciU0fahTn95
r+V5onjV6Os9TURiNAy4KbB1iK4en9p2gGMIjrNWfjY5L0AmNU8zXpMHdJjPhpgXt1g93b5H4+08
OKgNXFETbXmfe81k/lrm+AbXIe3az6SrRJZitU38Y8V84zmGVoTzrGZsOw4035U9RhxHAWzRjAbA
zBeaqmKleRhDsW9gewGrxGTbiYCBsNDGrEk190bMU3E7EJhJPOvHk2dxtxMnoHrcY0/lacJnK3MP
2B8g1DxQIENExQsRBFh8zG4saBRLNS6KvUgCC5CJ5MZlh0uQQYhZ+kegIaZ8f9koF+qeOO98eG7v
CgEwQFUf/C/81hg1rQd6xcoms844AaiRHErTLGJ7KRc4ly6Te8JyvUc7MUSTAfm/lFqKBhy2BDCU
TLIMNzfEuhZ7QsStJ2RtIk0yGJg2i6LGUZwLZJzZz9428D8AzZh+ncKUNgYgCyczPHLwX/kC8mPF
iyeqbYMSwtSz2rbi0KfSHlPDAiWm4Dc5hxgqnyj5/vcfsAK8fjgPyDKYKfMXqil45Zj05W+nkuyq
lF7X++zQ5Jntf9Tf/9J9mdZBNKElXxKPW6KMExd13A7mnclpCybHW+w5DFwvtkYX/JjVM/y118vL
Al8tcIE3Wxx+hZLULD4j2UGLWrLJQqokl1CQ6uHwAIODybPM7hsKdrTlWfKnz/hdX4cIJEbU6CNJ
G5HS4PTXpYPEu33GffigVbuwm1AF4tVz58+3jQr3Z/ZadI5FjL6vdRFX1yx+W/Wi3KLonGTjHKIN
uW8KCB5HhXigyqj+yQ8R28/h25Hphvysj3RN6MI1zusdjei/8/tk7Ijt2b1AzyVO+TcTVZNYbz6C
HrXqRoYfos75DDe9QMr9f2fz5jq7z1qIgFCCBWkAYKuHOHYyZ9dQ8CgLLuBad3bdEASvjqnmhRnX
Cc4iaKCW4gSg4SUFNnbds2D8aBI5KYRm0slxiamWwN82A4aL2Unwgbh6qSNmkti7cIQzihPrYnAj
WEqAdh7RjrBZgTlhFsggB1ePNaNlSrEPRygKBk0KvntlvcleUPA7GYvJrJjK9uYL7OaUIxf1tmU0
Kkc85eFkh0OD84pfbjNqRnJnwNJ+bGHmFdKEeb8FWFeelkSgKZjOdEQaC3p7NeZVEKj2GI+7rg0S
wme1Dk0DNxbm5yxz30RxtMe9dcUK6SC/5ZDodCyFf9BrtHzYXuCrL6eX2w/Ioi2XRSxTgBJ9uBzV
1CHW4Y5WNdbjN1j1Aw63vpvEWGvIeAB96cTH6q9aQvymS2J3gYlNHSjRB1kw0xWUmctDu0NEt/bX
69kS+gCIit+EYGrP0noNMe403gyynoKucQlNCGV2uZ9D+YN61y6pCZ3i54x7SM9g1SkcYMGRYfUd
jSeTE1zXmRqm48fP4s7pcmBczUdysevIm8/Ha1tAGGYSMb+LCue0PY1Bsj42vFxQsmJFKRskc3bz
2qdjF43y2avA3s6SzNlucLiQYPTTNl+ATAkmhw01U5YOVj/4nqs6lOBxYINsNljyifT07ilJFzD0
DIr2smhGStLUGBhg98M+1QVyXX9zHDUq77LU4GY9jeWy9MlMhqnKfgP6OjlDc9VCGUnOZRf7me4Q
/FqL+mB3sNCwwsDZYt9b8S9/Kv4nL/pO6lUHflhnAuiJ/GjKaKJjgQNhiXI499hTB/Ej7EYDXxCW
265cSipF7ud0sL/9fQjDfkJEUQZ1SFeZPP1opFWHtJDuBHNH4m2Ypi8qGGomE/fVgg0H/o9DZCKe
Wkj5aZHt3U6qYHQRxUK8khWO12aKqgt2tsVsPTendI3pqO9WRG2Z6fQ/4UYfYR2eDw4v2HMxrUUB
NIEb7uzQfpA5daHI55sleBmzrWd0Dmt0ycYjuDvP62jzROEKDzTEirEfvaNHJ2lJU1MiYXB9pCeu
wswyt347kS6oYgnBNAdzLgjlSJxw8S0Y5cejpnaaEsD2Nt5Q1MxQ0s5Uikk58uChYbtJk3znQNQ4
NQGZlrL1k49HnywjnM/yJV4MhNIQ/wGrn665Z76jW0wR+kQXwcnVJy8sfbEE8C9t0fAyTjEKKFtM
Nn8+d2zJVDKXBAqc1od3O3Lvqi2BCcMxZdWWs1l2rQKj9r0csc8ws3G5mIw+Z4OuMou7K2mcC49K
1pilC6hzJOtcOcgRdomrcrXe9I9deOj7zY6GcskwLp70gzcl9H4zekbSbjwgibxJ2W477eHOJwoC
sjxXCkNg6NaIBBA+LOHNdcNZOZK6Wup4YkConn+hcOl1ID+GYRd8aAq/Z5xL87pALh9h/4kHHD0x
68uoEtXI4dxzN7hbGFxTqVfWhA6BIwYRmmhJLlFrz194O18E0ByeFA0WO8xTEktOzgH+zL84lll3
KERAVCn0+jgpxTjFibOVbRxwFtzLrs+8FmjDRPb3YHJr+y+oDPPZuZCXYxJymLzY07IApo/1njyZ
q5oFowQ2MwgH0jzwttFI894NBlBn+zF6MZmaUohs+DTa4dsxfrBj0fXazA+RuJ94HvAaOEPt07Tk
DCelMh8S0IbowmqNZyqFkxRbDIQwlnqHdZeRCRKhhIBUeeLgRnkzpp2IIPwv5x3b/B+sS2aCLF8Q
bSD4ccuOIrpFc/x4GWO7Wryg1B1r9OqW5HTOnFHRM0Z3xHfCIpBF6vjugQwpfbOniuBbnLfvsKXH
WXCZKGxTMXUYe6/G2bVSBzSYjHlla7i/zPeKs+zjkHE+eJsFLgecYqssbjuv8WvMAtVxnrSRAUVy
iX6MqOSKF0E2dWa3AIJmrKz5KBFlC3b3MbwmBWpEhYij1IcNXXDLoLE8fJZyG2Xqh0Ez2jzvwGdX
T07rPKsZoL6N+1LB07nj36+gRP03NgDqkhSoASkLBqOz/yQjs5mWh2hauJcakkFfoZtqXb1eRKoX
gz/STPG6/oTMkdsqB/irZVQpXs+HT4xva5vRCERmklpgPus5T9IN5yHEXrLpv/YdA17uWLWf8XzN
g11EMrQY2IHCpOjHScJhcbxTxm8rUj4hDvRrkyQY8wSsA18bFQBHM/ZYregGgX8/vkVVPL5ymvwb
r1CdLp8n0/3F+47wYCHwUh3Nsilo0psgYnpBOsfX1Yk7WsKn45I9gCItlqYYM7XI20ItVgQXp4+w
wmjvmFqWgGdfZlZMailpisqnlbtsZTg2KDyGBdYP7+SrXdXGdt0l67vDDTT7jBOF1wWpuhpvX8OB
jnHYOl1lOIE8Zq8hPR4pzC5XZmhX5K1sS7oW2p4XvjK0fuoxJTe9wtZXdMLpD5vVpLf0jtDPdT+s
2pwAUFkqc85cPYIfzEQPfwW97bLP2UMupea0A6r004LzNDq4PATSBT/Dw61FfXYghhF5UPhwgUZn
PBYsfPGGrkQGmpEnnbPD45XzXJYjpgHW/5F0nsuKct0WviKrBEThLzmJYtY/lhEwgyLg1fezdtep
r0732zsorjDnmCMonnZGJ557v9kd/3lOYaBm0VxcHGzUSIgTC6cxKJJcnvLh534uHuUW5MLrxUZE
1scILRCv5Y8yAkbtNjs+bK1jMQWLKAwpf2bXxsCYiFvewvMVMyDf36576wrXS4PDAId1bir2luBa
ceZtjc097pqZEqGhra2qmtTFQvrD7JTc2Fw/FDsAhMoKqykjBG5/1OQ8EOCXRRg8UjmCVjyc0cSf
tGuOwObv9pntuf44vDej5jhqop/Ig8uNemD1W2M4KibfkbYA5jLfrLerVy/gyDIV4aS9hoNQW7D5
r7Jb3MR/gNBcJG2sPU1uxqfkDYRbwx2ohHYPyDlipXxt9gMAANKoFOuAwofE18Fskz4YEOu1Azkt
zWkHvhRNbJCP40AvjLm9XsMFHzeVM+FZq4RqQHZddjZLQcrG1bgDjy3G6dM9HCY+UbZTNJXcOHsO
hwF1+XjcmeOHwb2OY/d7yHVa09nCgryQhmLwo8Dwx2/r6jFnw0UJExunoaCAw7zlTsfi+Q/kv0Qq
+YUEhB+6qOiB1wpowtQ7nREWUy965JcQ+m8GOciqoE6vatAxSDci6gH+sZgFFQ+3uFs3uEHiiXZW
yjeAmwNqhmD0/L5bw9bsCWUQE4ufk0/egB6IaGOkaQw2kDHfxrrRO4PwihfahUHHUGXaYv0efSyJ
l/YSlVGBNk4mn9xGRchCCjCqk/HEOKScrqtvJ0Wsb/YY996sprV7ddi5M2eMJN5I6zPggulPkX33
DyqwsCGPlkQIoZQxdnoVxeQ4pS92LVNmwp0ajrs4v4PUbDNKWQ6BLdoaVDsTZP0rIkg9AlE/oXsg
fev7Gq/VO+iDKKoPjKM4eQD3oPa6l9b4obJHxRGDncd6IopkzisgJf0e0nDhf4dyFrCdQ8gQTsBs
XHfr8Ofz+h1xHK6RKBp9xcxi1yZTdSIyZrlA6DjECIJ2b+sWfWL9DF8MIUGgeFPGBADWJjMWrJzL
OvH3aUj5yScuvNWzNRxvKgmjjUd8BnsmLcRbiW6XeqVrcP+DvImypyd8xx5IUHhaVCQ4jKkUZYYQ
uxcctHxooBR9I32e2Th9akGQ9+1316n5f/c3SP+s1WP5EW5/ftOjoctjYGR+LJ1Hbo1ExDxkYEHx
I+Oj5+hTXObYgLB+jPYM/vhs/5pAwrr7Jvgngw8VN/7H/vDyDiqA+/ABlzUi4Jm5bkUiAnMRktup
H+oOcakYbKwPVPpbmJMMoERuNR8GtDhMAIXj70+LO5v1XXc/u4axiLSbl4S8McyIKTPdnNnOSCSk
CXwuC7m7AqHPglR41qNeCbFAtzyvNMVcOLLnARZTJ7gcD3u3Y+oMnD9j85rleTviZyMWs/urtX3C
n8j2hRS0m3I6v4E1Kb82eF7LCRpbRmfvMOwLL4PCcAaeM+lMJo/l9niS0aagn8+mfK6KJzJHHlSw
BsjQRCg9Ph4AaCpZJ469xsM0jSALU6VAd/u59TUvYILr76JrPY8txsjw022NBCmz7JsQaasOHD/G
xpI5lbng2hkv+FKMmaBbFY6i8TrvsYDZOdkE80DrEu6Ytf7MgRuX50HSJaQQb0Vip2BKIPAmAkui
8YJ3eDhQkLBCZ9ewcifPE7pgc6Q7nRGhJw6dAKl7ijVcQYd8evh5DMZteJsfww4FFeUZAU4cH0r0
sGZ0FUC3oup8TDl7Ryh7Gwu5xBbbYfMbpZ6Odw5ee+YeUB1ZTCsur4l/T3Dxzj1wDqIEkOoL3Bvq
aoJE/q/BIoEEUukI7wIc8DJ8RkJRv/IamyMRi3AKme0aKLlpGCBPrSmMTmD7xHXehTkjNW/2FzFg
NUtAQCpVuvybVZ/eQ7h73HAO9xBaWjMXs3Tu1mvwBLDb4uu6tqnDSXRCwfRGX+PYCGaEETFfxxt4
IfHj/7BxY4xEfyTG9JTa13CzuYzFTGjVdBzlMDBS3KF45gcVmzDaRyxxkL8yqh4Unsg4QVcqBjuM
0J+Mlsw+VlgMTL9+tv5LC1LMGgNwY6MzbaYNFw44dLVaAqzUILfH+XoyLoRD1KR7cbu4SaVGH8iZ
WVjB69yOITqQ+HHF7JwPloaPnigdjjXaHgifT4e1aqkD4wEHaMQaGDlc87SPjNzot1OGAurybl9W
29T8UQoqGFQDovTI8+tBLWRE+2w8SfXa0yzfMHvl8eEyCFEWF+3Nc8iPyE+8IHhwcCWxpaMbIIH0
5wGrpDj4YVdOy4mFbEs/SR3AVG5PP6SwY2YM9CSuzsyRYRwTYeFnXRwITV036Ul47BwlyANgTdlV
BFYKe59UvDi/xO36AbGXk0VYAYDC4nqV8aDgkLDnlpLod0XHCzWURGzYB7zSTjxxexaxIXB/9PNf
TWvrjHdml8VjsaxWUFKQrNklRe1fX49SEEMYMkQzsGQT78ufU3MhjohbJRhZN1ay+z2sGCUDi4mU
iowKpG2A8H4cyHSwe54LS99naDKZ5JuJTy/Vh+iiSuDLmF90efTo6sFnC+jK2qLNzdHtgIstG0va
P2k5qS0KXBu+VGSmIpzIJxMQMWCUJdbilJ/a9Ea+CH/gUWH4ZXZ2uBbSN/08Wl/QZ37N/rKn2wUS
XMJfnVACSuZYDJAAA8KW/l8KxbSyZ+9bzi+UdZwR4DD0fmIyY747Xn0BCvjF7lJP+iNCDhgmMIrB
1BVx4kQEbr4xCIGlyGc+6WMmLpwPbFDqdUuonJi+RNVKb+zlLyBkkZsawJNILqOTkERWvp2A9sS8
c9SRb2cHiFd7uBV5r8aCFUmZ/baX65KRhF+vPmcZH3kSA28Dhtti8TfLO2U29+OfdRnRyhkj7gGk
KtLsTFtqjPlagssjoRRRzqa6mP8JsQWPvh8CqP9NebGSPwgYnTCKaRDf+cPTgiH7gN03oFs0mXhc
P96at/E4k+NG9SaKm6Wso7Z70Yg87gZDYtu9Sta9743LlnQaSslS8MWelsgOKRjGU4bov/mBoMQk
4lu5iexOI2YB8LMuSwCUXwz7k1lI11HgAK5tfOahkp4Y0WFlZ6qCLSwleR1eP676GMvvAALxB4ZX
8bb7HUd+Jbf7SXKvVOB9L20x9ag0RLNmzsuEMX6zMnbjbwhe3Fm8a1PG451cOlb6u/Imp62YrnzJ
CAFOBWYBwc/gDxC2SL+ucxYK/Gbg4B6v24zt2zN1eHeISYdvUM0uv0hNMfEYD4rwcOXjlVfSubbK
h23Geg47VLMUDcCSbopm69yPEUJ8sFEUD5oxUA/tvjRUML4HTqBbujm4KLJADUCI0qSO7lBjYOSP
77tkRoqrMUM6pfO/noVkJcFvu/Au4LUziaTdFDNfjii6gHQIb63ULQX0wTsAUXf95deMBkn0o/Q1
vjdr3HK44xR+W5K/mlvj3C9tuSLcBHEWdC6+6HNjGg5TWfBBxxE8g4ZaQrn43RWsMKCup2FTsT4W
65rFDB1WZ2X3p0uOrwNgNcAAN/MN+ihF5ljQfmm0fP4cMXukOu1GTFDufrWlv4yqJvz7snbsEi1w
Eb0c6bL6Yscrma2h8vGefksOAP+y12jbIxBZj5/XGAWWL+Pvy2SdDZIl3wkNpctKHdcHsGECHVGF
I6yQTOT/wOZDeZk7F9V6DdEMGCiPZXYeV+CNbslCDrx88W4RiRr91a8QLC6dmvxIzYv/wuCcUUu7
Mix7PG1zg1YdvSkE7q+xVpDZkd9GRS2kC3ptgSdTaGPgMNSm18wq76J+28mWCUcOfnA4xfYODXoL
ARkHg1NttE+rtzXPDB3Ndm/OqyPk4mqsyca8Gqcr7DrNS9Kx7qOzTq1sTL8Yd+N9gAcYfniwB9Tp
y6Jq/0IGewdDGGwjMfEBHqJdNN5g6EQR1l0THwOhWKjptpzG598kPzMFLPQM9g1X82aArYuxUkca
9DChDWdGlHEQAxuSW6msjwoDep+Q3iyhXLtxpN7Gmd1DnoXDutucLnY3POOxAVGsh6NDUCa7T7wl
LSE3U9G/9IUIXWFRoOmYwM0szJ9mrpvd9qC3cHgoggE5kBb+KF41Zzo9Xk7nS1AvEWcN1lcfX0/E
02BNKVcNtBb/BwvpGV/W8Oe2tIOqaODxrC5Bv3acG0J3OpQEsIo44WGnb7r2n/X+0di5pa+mbmN1
MksYKPcxL5q8J8DmBHNTVTyv9jPFb0NYpnBPgy9ywYKJStSK/b6p7IVjPhkrV5Pr/YnvOyUYpa8g
L98jmqX19SjMWnV3ncWsSgAdJuhIWJJgbjOoYDHEGBOUxnMW6cm3JPqnW1gKvHBuEKLVwK6GE16z
BMXaRhDEs2ETglaq5qlErwY8x7VqKtw8glDg82HisUQaEYgmKCWvrCSNxUHuwTxIEEGu2GaBjroE
6NYGxTB1HVVc8yeH5sbe7/soniiEKfUYMWcaRh92/bWplWczInOqyeBr7gfOd/oL/cbzT5QqpxOZ
ZwbOUaeZPB/sBYPjNxPBCIe349pAvLE574UBDGbbHr9K4xC/bkEENt6OJ1REk+smR2RvZZKx78Cz
AyqiW5gR9sTQYoFB2jnEt+Qvn25Ao0Hh9p3dvVnhEtc9G9GSrbQhX9kZKWCoohfXqamcazB7zvFB
uojb3cEx9TUTTO+8D44wGIlx5zfabD7jkU8nKvhZcDP8ejy2twWNSfawY+7tCrsna107HAn6kI6d
0XTzl7zxeBuoyoldJdSTsa8xJoX0YQ2db2ZzL2BBZU9OStccl/ZaaZn5MmwSInRZQTA13s44BEm8
AcqmYoH3d3Yg6tvWAEc4tDqtk80GABpq5dJ0qXjk+CtE4gthdagIrIPZS8vE9QrCQc+srjYf3ynH
+y1RXmg4sHdc0wrHOE/xkRgPCGEMXqFgElhsEGaMsdiLJfstXdqKDyxPiipR5mO5ypjwGYgPlAsH
IzzQObFSuiAa5veJ2AUfNnoHatRZ9ztD3LENH2zqI52Xhr8pLcYH5Se8HXSy6kRK11RazT4NciLJ
afiBCO7zhoqFuAzGkWyYdM34scrpEyFQv67DGpONkyp8H0D0xpKEi5N+PGDjCyE8Cw8c7aLiEzcX
RQhuCyL2rr46v5xiUNCSjT5WK7bbVnY/6ltURwi1+yITkN+IY5pzEN5+PcXSZcgosgJMf1u61N6b
PHr0nNzs5Vx0vSP09C9Tpn40YH5qlgOiuNs110kzuZr8UAgDsTxY/AbrD7Rr3QQfx+XNy2uzoMWv
FN1gV2LDIlze9MlVdny5NkAAPmH79UCDwUOp1jELo3thCs844cXVS+MC8otDj4nR/uFbmmNthhmm
yQDz4L72lP8zkp6byX1gw0mumYYzaKGmTzVbcDGH6LQyB7H6+IcXRmfONZQAh68v4t51Rc1G9fUj
aUaJKXHEifV2YcyAyHCYQUY0fhKVLu/3bozRka2vswg9x/j0WCKAWgJxoH9h1Qp+otrlu/+OP5RH
VyY31gROazbFLuwK7MvIq4E0x+FObXx52RQn0oR6dOttv4Lq/yOD5mEddFO9JPgWP50TeKHblM7/
OsEoSUiCPnXDdpqfQgUwvvN7xSW0+c30ZfGCxefeNIE3zpgp0PN24o/QaX0vsx7dLc22T+3De/Q/
wsPrpCgkE/Y6zGL+5g/QAf1JrolUTTrnJwfhQ/FO6dN0q8bt9SO4jI+AeN2cK4ZhPMmxIQX9BHnX
iYF9Y6jCArphdv1i6XSwqgSAQA0jVglyAj4nchO87dZxBwMTQI0Pwa5huzXTigTgCl7LU7RylEXS
Gh+RFsJsrxJEF/2MQ3UV3X28qhdL/FrsdXw9gv+Z7Symlo+yBREhrbms4IfQYZolZaeA9UkdpEQV
dw2b2ec+WTdnsn/w2xpvRazE5D6fGO7h2QG/swdQkQTCK3OUYfjyQiHbc3DysgGL5L2wsb2RH4Ju
cyCH6J3/fM7PjxPKW8SnkMQLIzFhphnEShxsI0ABUPKPNSM7QxoD7tbmFlTKE7jTI/kOlROS9HGs
B3GhAo/arwl8HmmYIZKeenyfpxEg4BSgkjVMgGzz4oe/kRS9AsyNMgTjHuqDeF20U3oY2Slm7LhU
QFcpHk3GcwTkD26++05BVZjS2h1qWDMzN6kHDEzKtPXjfsN6m+iMJEM8T79OJzuFaMdFfeJipak9
jl2fJBEMR6M2hqKskrnATsAn0B5tYWCFkJrSREz4Pg+kC1uxxoSsFO432yClKRcjIPiNCMZ4k8Y7
pRfAW/AjyFPkmtBWzEZwTSuaPubMZC3g4TYjp4x2HI4GfKmlD3o43gKRliF7wc7HNiVfDK0J0EaQ
9CnklylJIbi7CKVfXEVdzq5YDV6vWAaRv8MtQWEIIWsPG4emHEHTgdEILbmJYyO9+gqYm1JP5Sas
Jsye8deVViuFaHKEE08kzLrxnEBaVrAwOmi1PcNjEas7zPs0nhjJz13DGUH3wV98xUnF+Bo56d81
ejOnyJuSwquM77oZLcLhq3JF3GkGJGFwMfMnohEBDza60cquQFhfqj0EHYg2MoGNzFioKmUezmc8
a08j8Fpo19D7VXHZMbNE+mrh+ItFOf+1VZ2fA+MXbH0HfJZhyeJDD2VjSsZIO5NtDVNOxTaS6x/S
lLm5a8CARqcKiJpgmD265O7+I5sp1AWCZa4QX6lzZNCWCeAMp+LsgWWYJUEz9JhW5wkVRA6f9eHU
Q65XspVqpyVVG/hZIBucnDMmBc0RHMlxmaqTRPmfypDfjf2oxQqYICY0veX0NaoZ1c5GzCEw34b9
JEKGOaW4AwUbfXY7QN6NHpmLiaOFovVt3JU/TFIQFL5W7eroupEBfCF4wz26YZsEAb+PazZuFObs
UuC9PFiK+u7SYf2+h5NsdMIWUGUEn1nfJVcuQIudUt43s3ZenMip/oy66L0gstVmAy+sbzfSnNtt
9iV6x3lKAkCtDp+Xm2OONVPc7UjdXN5xb4Tmi2mFMux+w1ctuiTI49hAYBUhnRWd0U4VXd+e4Otz
sG9TMlH7U7AZlevp4qW+Cle9iw70uRJCWGrgjDRzLiquqp+rsJfFyUmXWVs4pXQ2bT2lPWRk8dbm
b/zzScZ53pxMdXIoW+YLR06EdZqfy5b+81sHk3WYq51gt84maNcpQl3qjbFwk9KmSLKseKd5HrPN
sxYnNBS0jy5nTSl5ihmn7L+DGNujlS9FN9kES74FSALOES3LrhdhAjEV1hGpo64p4lvHjOefYaDu
4IHQpIekmCFgY9NSZFAx2SfIkbC03Enfx+7SFaowDl7kU2D+H+OcYjlwfO8THRxyhCEd7aqra06L
BxxnTmpTtucJoMQFqjHaY4anzEUhMrAkn7hHvmB+CbTTgnxhl7INd9k/FQSSm4IywNATnDYYqT2T
ChCmGqNCSQy8kFDQ6uIfCIYnaCVGBWnOKSZctnsZscRCsPsyHiVWBtwC3m3ra/cAr1kOGeDWimKA
InJLXqAPuXv/3nRTvy+SNRgdBXTkyp5FSWCIIpl3LXKEdjtPBJyWvDfvOfxUBbaOmjudpycAl4uL
4yQByvXV1joeFzSBzsILFCoaH+ZFVHZclLM73H7FZ+m9rR7ABzqUIeinnB1g2Lhqz/0R0w7fCLSf
RAfdoiR6hVQuXcII113VBFRtx30hMIGsvAMSDx7TLRoRS427D4Jnpt0jo3emXkxapAkfXtE5CiJC
D42W2NzqZ1wp8WsrNgvLtK/Y2tbHzas7yjF95txC3wLJkqlVgq3l4G63kkV4EQTsh33V/U/X/wxW
Wjv9ARGQ8/lzbugkRo+bLanWd9NssNhR5zj/rXtRRaM3++rmBeW2hqnje/yeUR5z3hsyTv9o7yAg
IYLtEtwBAkCoSQscwN0Ja5n9+IbUcHc+wz66lGQuyyYcO8Cn1wa6ximBXC6c5viS0cWLNW4pniFr
8vJ0P0AZDvjEww7qvvvSCcJge00xwoNr8PFl1sKhYjgNq/kjeey409ftheUV67ZGswGn6VC1Dh1T
BYhvf4Uk9Iu3p1JFP/t5LMZzveuZsK/VZ3jNJ/az+CLdKSFPI94z+I33w8XbpRQniE/vuMWYcKz6
ZZLqfCzmb8BZk+L1Rxk0li4BLDCnbFG5N9Cihc5DZMjrtnEoLDf6nddUOOsSoWJ3VjgIymbxIADx
zOL18ovB55/DWGERTIhxvajcoEavucXdrTdmGPcYbRGHCWxH0wF2AvrY63F346AwBKB6iZdLlDdQ
6BZ8NegQd/BtpwYX7617CLtW8NM0Y/qWeV/9JbQSxdiVfQ6nBg4QpCWoxaR0ilArimZSxukIOaE3
Ik4Od9LCVZAgdp82FeMT9xZcDN0Qwt0QlxHA9YfTQQXilTi/mQrFKtfCvRxzeddzZVlqCek87enH
4LGLDqadA+XDq8N2ABUOhdHXYMKljlIU1YZOELuld53Cwyor3VpJy7kFiPjnE6PCSeZm7Syg34qk
EG46Llh7GDIN3QAshSsJUu1lxnS9sTZdEl/4Ihy/aa4t6cBEXjg9dw64VjHR5ca/0JnmqPd+ya/v
qkAnZAmR+G0CrMye/NHMEL2caIrnew6snskwgGrgNvvgwUqnzS+ncqUK1jCJryaQ4lLe+r47HG00
MRVmErUQZKq9k+GUeX4z/4TvKwoWDKL1Pw7Fy3m+AISt/d3m8bSi5eFaYXp89YhkgDbICZqKTnlG
+lKOGTYuIcIvYzRJBZjyh/kAHk1VRkMN1A20eJhx6yzwpzdTNQe5CNNq8IseJSgIhcRfVL7sMa2G
ZQd+o3jJCFD5rfTi0K29C7o8p918pvcbVEmO3+4ZEhiHcuTcqHNRPZqVElDBLjTBSXjNStjls2f8
8pEuzaSSCDof/gg5EUogUdBG5FSwd15wT0kIq4pxqoV5EVaTLnywj9/t2K91d5Hp7m2mqnb9M7/H
xxhyS2+O57i2aDhcEIJo1oO1UdiNnwmeRvN2pc5fmpTITsHjlzelvs0XjcjTR4sUfccPGSvoEMfh
K8otaHwvy4H5RYfLvszBH9/TmYLZvzVQieq9Iafyik2BoboeD1qLVMbbNcE8e88y4AbDJR3EQVK8
nkL1Z/6S9qDJEXOqH3hx4QPx/4Jr6v7wOBT9lMSneLfy0usepAA3/zx6r8ExulMdItzDSvE387SG
hi5DVHvUBpH89TRfHxAR8vVLUgtIRWrENOrCxQUJc0uYjMBCLk3ErcEoFeG4nI/734T++LGU0P6h
xQ41zA1wsQAaIXFnCGL8XG1zm5aRBhfgvBaU8H6kqCGlzO4tG3nP/O2eBJTIS+yZsMylFKPFTakl
8r3Oi2mHLWwmVIqpEQxILQqwRr0bpUuL5GvhdURvdp+WQT96hVqEgbQYK39wIo9703oMXRWxfHss
L9MGdDdztkf8yTqyR9jl54dFovcq3fschh/ifCPfFcj+u3bbCD4k074rk3WLffNkJDMvEuC1Tki2
5oCR98R3JXxP8pDdB2D487bYec6YtSy/y712sdrH5PvFDji4u79lhTvCz31gJ1zOO4VNE8EmwbJB
kC+JpUOGDMCoOETNPU1p1t+pVPPdc3u3pdV7pwXNEUYn8TfKanAzpW2Qyez/56QX8FSBhQJuU8rj
dNMK9UKZ2VrrA0rrMxU3V/rumICrHkAURhM06/BXDe3QIKYkHNq5Rx1oqiicwKY7/o08h2zWjOTW
wuG4H0t4mz2dfmrcSDYrMPpd/oB3gSU3yvhCSt+6zPH8rRcVPFBcT3ATg8UOUq+FD3cLdqn1XK8I
g2x+o7aYdcKQR84YX3e2LhEsKuOju6iL2BdSQWv5864oy0wSo8ht61aAdBjOb66a7aQJW+TxjXs4
/BtAscimOTS2td0+7ZtwraOyrOdX6AB8+8vzYUl3Vat3tfihHabZPPAiyKpQ6rttF0CeYgkUmEFy
MOCY+jpy6vErXh5YKy8bXiynL9s2TUBx6EqZZW7EzJo9Tt9CxiWPgHEPhtmcWbjGTvMZoAzEls4E
CYE4gG9rNpFs5RM8lIdSE1b4+p71sCD+Fx1dD46I9AiomHoYN3WNV316Zl6P5ikBNK+LOQxUmQoQ
M57Na0ptW2oM3RPl4Y8k6s89S/drjBiA8fK2aTD6do3RHYYRj4+OEQorCnb5MmaqjxW8Q9KfAj5F
uJvVPP22P67mzXsqXqa63FajzPmULusdS/yfx8zXBd6v+2ZZuk55NZE1FWwHFGMQzxMezqBjluvO
6h6rlSlrlsQw138g/RbfUgSwNxssMewLgACf7xgvSjqZgkHyNZS/ox4vMBC8sF35topdV05oCSsY
8gwoFLP0n1CNNau3w8KZA7EKdZ4T4t6l8rPI3Svmdy5CwPcL+RwnbqJNtmLewM8D0QCFAmcwdec2
A+4Y3cKBFuN9IV2Dert7r7qpxbiZHC7Zuuz6fMY0Bi2uJi+iaiBHKcan7zQ/uyYD5+1dZx3mDmjl
0EuN+lPEcu1BVDHo/ioTH6LZbVJkNnMtSXW0FedXbjf4nCDAjz6q8/4a1bH9y2titkbtTbWEDKm2
5Ki/xBEZnNCXcf1yc9V+BZSTb8XqORcyIUurWWCwPK7D1vgmr6errVIBtw/4BCKmap0hOO7Tj9EC
7p+j93ELC31IM3FEqExXQubXwH1MBn22+GfxQZqjTxuCF5nvYguBmuNa4fzDb0EjPKCY3zoIM4dP
WIOfIE9xmO0y+2Asx+yNo3sJa95BAeaxvGFQ1hzqAY3FHYieMqFwmz2YLWKY+RXiKLHe19Ntme1F
kB1l7mWRLasaVJD482sa3uweaIdXBunxEnbWkJrZYmDTaO/2x2m9pOfrUEz/ztToS67fp41LdvRE
f4WQF4PN8f1q71n+ECUAf9sDs7Erh6Aed0l2U/9PKAGydYvO+156EDkRGeZ+O4L48sXeYIciZyQo
zjBzz69FYw92zJeVgdVhhEuLQCnJex7AjoG/VIbdIyOZ9m0zy4xdsw8Jzys5mcY3qgH8g3HiyqFH
CigQZws2fv/IYLeL/VQ+u0wy7xJ3TuVZ/iFqbbbxRRrKzot6qk/3cSWL8YcivweDAAYkZvE4xdif
1Qv193kuk5hjnDMMU4CSLEIQGZcursf057Q3p7z4cm9CQJzmDlr7hfHQllt+Ue44BBnQ9kbFfaQP
QUChVoIGkPMBuEaoOGj6ZgsMTo6ldWutRjOLr/EmPFl2H7L7Kcx5jpDBvY+3EPpIO9uav+N203nb
G5juVnvuuU/sy01lJQufjg/JrXFtcEcXNPz4JRYvsxPp49ewca/Hhy0eEQaEDIp4UMOUrhDRPRVL
d8RKrkR0wKH/9qqMoQ8RoPhf4GUQ4/RuMExm0Mz7fM5yFBCMhcFWHzhC4oCKOqRLzYwXpnveli4r
55bo6wbYH61tz5iq6x+4Wy9I2cyrz6E/p17oLuWu1T1o9E7VuMeF9BRr7O78aaCmwlasBwIEu47B
zPh3koY9hx2WRgoWXd8X8wgn3Thfrz32pgi9zLsY21LoQLNZVtPGrY10qaxLp2jx6DhW2A+YbfK6
mXXSjzvjHk6F3a0vLy/URJKTkmuB8x/Ndw01wFIZ7g57+/MC4tyKK1saKWwO1QIEnH1zmLioDwvr
A/5g1kt0vK/GrZhrMRKtjf5kexocOwP72/Ey3ItgfKFmhenyO9wy7w2dMAu+MD6xEvgsq5efr6oR
VuydB3wEryXcHBKGPhQe38fOOb9wspvudYZl0Z5/dhBm/bRpyt9T57mXoQltPR39PrZVFh7lA5zy
EXB8g2JL2kcEseHC2Sb8xVX3jpnC0/h8og9Q71dQS9pRB9xvsx331oO5ci7GF+x4F7SsPSpAMS3g
ZIRQQRIzR+3bHtB+5pBElrBXhAafMS+KYhMnDyyXPm6FHgdL4MgHrw18au00EDZzWBHGUQ6F6cPE
TrfXvHJ8xLRRb6QGtJdSyq3E0z5jvkmEQ6LQ5CHTbnog51JAKKoITXxG3AI9T+OSHBYz+eZI7i8u
B0a9fnhwN1bpLJsUeKQb85vXBI39xj1kg38BTCCL4qgb4+fchY3l5EsSWS3Z0wigEiEL2D5+kytv
ButrIwdXX8GrMPKDaubAgaw2GZ+xZkK9y8zAY6B9HXLCNczTmZojsgXeIfL0LE/lWZ6HTN2Baj4l
O6YdSe4bVA+2GcnvuHso5pqMBh5X7f/OH7NTG5ldbtpQH3dmdT7DQV9kKtn1NWFc8Rj2lg9U3NJC
X+QHbf/CEth6i3aF69HuwrIg0EB2afFfAyv1H4zmwMlG21n/HvFGUvqrHnfwsMAtzLzOKaGoZIgm
3QPiPxEFcLVwDL28bKQsGY5CEyBstDwrPDoq0kGA4hyeiEEUQYgrdVI9jZJKEOrsPrX39D9bjuDD
vTIJWSCtQagPFzLL+AZ56ja/75uxDDU3qBN9RhgAkbUgPPeuI2c2xk85T2X3MRnW1MRvoAOZQh17
jit8UBb8JOAsi+3wSpijcJ0qSR2BIo0/+MEb1RTPLI1bfw0//Ik94XtVHewofmkWdm5ewKGdO8nF
TaZJAPVkd5vECGVA+muj40M7s5PfOmRD4tcD7i8SxEEO9oCp+O1Op9OzePLu+YtNnv9VjCScvuaW
t1gMwwtOydjwIHPWzGPRRAka0G54S7C9ywYMfngj55wMyEswn0v2DjYYAtBdNeOdVVQoPEpIiusH
VIJAX8wDzuVEnB64pQ+PhNHx10siP70MPErzgl1r2e5SgfNVf1wX8tRnt2vcKWZ/BekUcVBN54Fw
AYgGLnd3ND6MYfbAkDRM+77eMaxD47dYSqbg54UiG5zDvcKEgAi8cHjfIbuqBubKQgW9WtGZmN3J
MdEG2At293A83m8zuToc2vBjphTXIM6tl4SauYADC0cWpfZ+EeJn13rT1MGmGEde3aPqiuBqhotz
uwe+g4bH/7Y02yaUmQDYGKYQnwlFhZsCnj3F3YdtIctsHQnN0+5lCKaevumDp2tCrSEeRmaLp/pg
YNcNSWEwTQsbOuLxXhEwTriwpp8rrzFgMwGOLudNDP9vvhVeOvFrF4N671gDCs6CwgQytrWKH45r
AbkQsFLIhIoht1nZMMGlhFxEfCj8C8cDbspeF5wSHtwrXnN3R3e4EEXpRba5I05iHZGta3/M4P0w
zM/AnE/5QK1Exc8qtPANm84/P2P+fyZI9W78KBYMFZ2tnBtBSyYi06nKXcIIEFQx4dNXR7G6wJEW
0o3AQkHXucBpmIy3CAHMnwH0ZM7cn0U8DNcZLcRGnJ27rhXB5lh+WmilaoDb8YSF0rj8bvH0MDEj
wlH4CbYZCplgje7hxZh8veaBp1ju8et2hALFu4eNaA4l1dYmO5BlAh2/xR6WDR4dvSlUfj6d/oFe
hNer9kMIcFwEv0WPu7oMIKbNg/kFj2gbxw10aCDFHpNRXqnJNzI5fxuEzu5YC6135sXDSBlyrRjN
cM7kgGf3lkzWvpdqxtncErwzL46eaSl+ggrAM8OLaU0LnmNr5NNz0AnEhq183tkUGYH3cad4F0ax
zXLXvPnV8VYSKCn2aMwi7XUDn9TECcO4Elip7OZfVvX9ZZkAomJmf/djzCW7ZGnyGZnee+kF14N5
LqBd2+I8gKJWJ2ES4IYGFegvgZIMVebE1BeV4fGrxa61psn52CV9Njl7psLA2ORZxsn5iSnzlCkx
D7P/8DFOPvMXdI9fh57fLApXfnjpOxT/LcXEUqQEYew8tdiD/PPyeMZBuDQfENXAogI+z4RahVOn
pVDl5PRjTkNKTVJCxJZ5GXhT2uZnwdtib3FOct54rAGodaA1yfPF73i4i0+HWih5cExq++C5jjtQ
H5fLq+YuOaGCeZDkjoczsWceJZ+t8Tj92SQfF0AWHa/7iFc/h1knY9J+ks3wYJddRGN/YqO+2+k4
/wnX/PPb1kctYyHsdPBWGiNXWYwcMWicfPa4gDBgHm7Cbmuuhmlu4ounjoYWAU2rzX0yXH0PC2HJ
xo/F1Mz48lMHo7/hMHNV4Q6M2Aq+0c8DmH24iF9Wm38knddy48gSRL+IEfTmFQ3vCCMABF8UFEHQ
e8+vn1Ocnbs3dmYkEaa7uiozK+sIis5HIa1qukfIL2L0xTzp/QyrgA50DK7YZ4QKMlWBqUgH5nAe
j27KHgMK1XExatsAR3oHZkYsrsH6HsYo2gTPI+/mFz4XtazaHYn/V2WTUje0tV71OCZkNWQc5tne
pFv/SYOO9jmxM15TFqP4hUNHslYkL1deP6yUPRuAoCuXzbwjdqjZG9L8ovpYVrokOSd6Z9jcN/hc
XELT/p8b13W8RMyH9CB1H5ZalsQS7RXKFnqnyzm1wTi9sNEHLnH1ET5oM8TDWlZpHR9t3c7QfgIq
MZZIN06hoqGXrb+euC3aATQ1mM1W9oDlLayPCJ97RMwXOAxJXbfnsBTaenh2sIhx8THlkjj2Dgbk
hCBV57Pu/k6oDUKZWIIHATxhuY3gK32k5kQAtmk6oOCHr3yOlwrbZF8jpZsT9gylUHDwCr4vgT7O
v03XGw6neCdvoXy0Vl9zSWdXGiPqcaEAHstneDUs+0YLY2Yuit5RspQP6lbmKiJPEkJIPBcQbIoj
C6MmDjQMIIVta1iCh9nBzfp7bBLKEmcDDXV6+bqahM2jFf7OUSMY66sdGvsjzbL05DL6AdFEwGD7
9s8NCjq9GK23EsKXvJpj4bi0ir5mrfZYHBv0rZa+b+HbCRlzeOtfrbAREjjsXbYc4xwBwkwgSHFY
D29GCTSBBPvXRIEBg2/CP7zwaRz/wVC2lMNsTvojkE/CWKl0Zdjeq8G3y6+TpTJUuqXfmBpI4blR
xUJgOhhHGU1uLl1JarZJeM5WAaPkJDTQ/NAlBNlELg3n47dcf84HW0xoVOzHxSLaeZwMuWH5qz+Y
ZOORhyvPpXhG8JL18hBmxS1xH8dX1iDeGW5JagyztMGFjSG4rO0y15suBvPV0JB0wyMgBNOOPw4m
uodzX43/jbLxXhLDBs8j5yEqISiv7T0xamAVmCtHUQcZ14cBPAZTRZFg7kKWh613A36EyzPLTyQ4
qW33qW6l9VP0ld5A8+5LPk+/k+rYtutiq+pSP+RvC6e22FZK1hsLESWqYoemsX2nHvRQtHNw1U9P
/zW8dpjbtKBproEdlUwnQrUKQMO/zzG5x80iKMc9p5KNjh5no9UnZeedKo7fNnYiNiuYg/L9V8Ur
ywsoxxnAq1dPLcUOjZOAsJ1PfuOPaQ5MM/B2k0rn9skEuZmjZ6cGuRCvhX2mxL1iaHD64QVINYoF
J8eYhHAdIyaj5xKe0/W4ro5FJemcNAJO9GqTxdz/9q1OE+bsHn70iX60qw5ZTeoq5YsrMI3EeREy
V4AdrDOTokcWqJMMHrXAG6y0qhNhsbhM8dSz8S8nQux/XnVRQDNGjIXdrMyo4DAhR45j7xNVcks9
nb49ssP6lxeCh6iduSw6Ut3BtMAWeag90EewgLnykHMsZS5F+JqR+j85y9O6GpDkoNmy9YupB0wZ
dgPvbeVe7WHOmXdIuL8HCRf4ZmXxN6gfLqw6MamC6s0Iq6OOJothabImGf/GQcagL3JN29uRIHa0
ns5Ss2sbstk9l0uEWQ8jKl6xhWtV2DdnNHjATNsKCLxFPubSJ6RKRVM9T8AYWZIZkGobQGFDzKV5
k9eiUiQYymOYgZ3y2m3Wmc4783IxLQhonMZrgjkVLkoFMlSyU3Z7exK6+tX2TvjzsEfuxmSw1Cf5
nj4zSRiIwMaAvUw8DG/h7IVbedinPUHF3t3N4QGZb4Iknh84svMUQp5PgF4R9yhSUeyD6AlUWgTD
xAbB10sSpeW4zq/QDnwcUP50oud3mw2LEI17IcSxlsSoweIjqcTYg/BAHff4Q9btHrLaHeQuWn/F
jEbyHygK9FIr8qsuu+htIoJ+xRFFTqjWc9fwexbpcatpRX3fWrCJtyryLYN0XsZvSZhn0cXerbTp
Lmoj2XJKVlJ9yJa4UrZDHsHb5iGwH8ISVKqkDKcZfkrDKUMzjUYOYj5iUSOcxI59iYt+9CwJZgkq
LAW/m2iLvk64INWJB45N778lYyzC7sQ3LIxQcBeBpnbRVpsJwQ5BieNYWOuQIYXhzCUgxOuCjXJI
SHJ9y0pgg6NIY9eUbB6bfR9TiWaPGZJ+l8XE8GHbi7lqxQDOkpSJKkyOsbWsA1m2In8WoRoELgUW
yTT3tqQKAgswsruzpJxjUxxLMKZHQpOrOUINpe2mw0JGq8iAm5HOygaN860DoIX7oYs5SZy/cQfc
OgG6Fa3XO+CoEAn0o6CRClW0uPbRwy7nK8qCHdvOc0tCvTFf1ZbmczKy1mXSSewBk3lMvFAunTkx
7i8uDnEXi7cT8dAfot69aYY1pFYjMvW4Pb6RFCTPxZ/He9Px/zKfKn/cZTHrumyzT0OzY3fLYB5t
PSQ060diiaKYLSnEVN0oba/dJBkCRmNkY9d3oWt1BKIYOkzx7uY8U8SJLL0E2C0tWG/NllExNpxz
JMCOSJs2lckGug6ItHfAd6CbOzxufHIZJYn4ow1QowOVgjnqaHIB+oHmiIWcJEC0eHkrpv6ikscb
neatNeJj+nuhzW4AJ5pD8yKaR1RxQpZfaeszNU0rv7slY9xmqLYREoi1CjWL9gMNhZ3284imp+hp
mclZjwwfPhdQgp5z9qITWcWpxi+bLAPlKEITl/VBlPI8LH+3YFIETonnbA1rV/t+0wwN28U8MHV5
ZZx67DTucRVT75xoSmYcCjUGcVn88Unsrb4/T272t4Nhz9UuKT3HV/XTKmSp87cMscOPkXpldnLh
OU7fIS56TfogJwLNPAjSWzUSAYeMfybbk4ZjhroDcklnTvMvvZF67myXR0DV7jLskyIv41hgeqrG
9ZYq3N4NvgCHdd44jc8Z6CvYgBeI8TIPnjx8oB3W2rn28ndybWbHX1Xt8ezTW0cqU9g7jHTXJqVM
/W7x/9vxaUoZRmu1TrOQwSpQ9PxnvSiuBn7uCboghRiDaqoda8SWHjQBQQ5G9gh6mZjxDSzfHzx0
Zrb4xKos3Y7ZuNIzSrHPbxiNUnVOWoWNPWnBRptB6MzORHMa0bRjEdPxQzk36zPTmuIRvlUjdWXZ
tyVxW46bf2vdPcTgSsLmEKjw5+jF/iaksfsmvzNA7DWbEterfhekHkAXNee7Hqf7tG9/Pkh5YIFm
+DvWjHRUnwtKGkapQbg1TKSI4Dnihn/JS7AApl/hVEa/boSd6iNmtcD0W6DIDZ1V0v9j/q96xLer
dsZfTRrR22TJp2kq4yEGFsnlW+z2f1Ps9sWFrGFJsHpWZ5a7SWbAhKpBw3ojk0HCRuJIDR7jKfmH
GmtLqpb1ZrdkieqdJ/ywOLuJbXXV+KlwvaUn8W4M1fqPkRnVtQBVO+qUGSRyS466kqVBpy7ROJQf
yk4GGDD8YQp0kvJK41ZJFvi8UBF1Ig5wZ6ST7sQnHXCpcccIA3fynChRf+9mrfcTmbfEZm/CmY6v
b/8u1jH9PxIrZFHEDc6LTz0kvTnVtGn7hD+zpFmOrtSUlKReckZzChNEgr/NZKUCVD4BCSiCWMqp
fviKGmviV3tvUw7Gffha1e5aW0ZLYVTOksOkiOQB3LkGpH4xr7fT1dyP7JETQU3/XbI07DiFXeBG
ko01IBkbGKxSMqSRXqftvyfOz30LkGppVkNawNXd21lvqnlOBcY80BoCBoYI3gjvEbiRdT2DPTFu
+QzDwjttBSwcIjVQZIPqnZzyMn2EawrAM8oJ/RMQAgUgYIXx425QSeqRUHScU87B47gFM63QnMts
V7YEM1P5lB1VYtPjz4a2+NFtK7INSEU2+untuBsoGnylFHr7FYMYRUJ3e3Elvzf73InAUwkMb/3i
HpiFN+CH8oHMY8U+kOmA4SuAq5VBx4yunbEsaaHK2iN7ST/PxVDXvbkRrHfWMQQ2bbgQbIjxahBf
GEcQ4l9oDqZqiVTtrTMTd428D0IMhwJKfvre1lRf1GXnnOKtwenR2FK1Xi903Kn25KNaVH4D/aWg
Oe6MGNR+ac9s6Z2VWs1e6m5eJxsETACW0KurerXHz/BazrvO/MjkT/TGrT2LHxcrxjjQsPUb0SeL
TwxAvwPJDf5Lywc85PKoWd0xHOgyYuzVxsbxdaXF5OoAf5tM0SGQ1UfzKJhZj5VJuB4E53eEmls6
fpa0vBDEe5Ioix4R7Bh/GBoOAJgEHaf9mfRy8IOak92v5Qybo/dpypC1az3QsO7GQk870vW4RSLN
FzxpeCrvjMS7UgOutEZJcLhNdy6p+vNEJP3ODiezH8cMnP41ejhcBdsP8wnU/ahvX37eIs4qGJfN
gnphBOhJAyc6YVzy7jq9DoDPW7o3UxZj2vZnLZBtGR3+vKEW/NxMQLQHxoG8/+tDIgyv+mC2glvY
bWu86jbT7v1rFyL1vbIgbDFGNMOvaJOpD0xiHjJrAN9oHjZSKHc3opg9jojkrZ194+ssjtzZsDE7
dmGjvIHLsGAEHjdndqa2RxEz5CJYArAX9GHCmQJ/2BuAHXrbjabehs4B8TH3DZgh40U3RNt6YsEo
n9b0ZwC37KOOGk7cGwkOEDNn44wVhGENRbgiXdv/HLvq1HJa6nIwBoShGNvUy849Oo2PLeaNVAY4
SN43yWioPuTDdIO3rROOY0Hz5Q0weXEfWCY878yi5lWTPwLOo1W4zK5ig4M5Tp9uARbKceujSWhQ
SLWiZfemhldbffKyj4XTnflk49M+PYWARjOWDh/94TnhI9vWW8TF6NmrSC5PUWPjNEbhipaust3l
8OdaOdlbRjstLuRxH77vPaYfFPEMUumbRda5FCawS3k4WjsDJii1WDCfgL4m7TddbsnwpQdQ24/Q
tv9iGxD16OlY0WAgWecvI7T4/eeoD7oBfZv6ZvzSOn8J/WaLAcQhtD9wA99J77wAHfS++sMDA0Oq
of5+IjNH+xL0ES+hBvNGPbdhkHmjjzmqBftx8HX6HpGlkf6Y666W0CClLV+SzGOkuiatb6bfxJGa
gsJdMwp+uCDN1sUoXpjopN8P5RKQF+GxIRJVcVt8Mt9Lvew+NCHTkFgiMJNsTg4SNicKM2XRj7bo
bNQCHRmDr37pcNuQnh9h0mg1GJJcQ4xCkhkvbY1LyoKcMeGyEZyqXceWzneAKLJJ2obh10QfS5fO
GOLVx7YDG/cz8m8RuM1Xf8fJ8qbTbnnD2VdS0zsd7FiQSWPqR0NkTeeD1s/p3tXJo46YjzEmDX1p
zoyBbx+HuHmfKYlM3B9eULLS90Z6eg6cBIGu75chFcxbc7OQrO0CrGKdkRpb7RJFv7Qh8p7BKi1c
0ByZxragn4enV/pUaPQCWlQUkOP0MyqkkEQeLN/ohqRp71AsKKWwZcVUGQnteM9YZ6eTWIm0/vzs
DVaI+LTzvvh1GXIzCTaPi+SDfQnCIKDjh4lcFIhYHomTiFZ+oAqySx23iSQyZTigoyUfjHeYXJFY
dwhBL6J5jswb/4tjxiJZ9E/cMqrjDe94kOz+cJUtIspAIpVoEJ9FnbqGshYyq+67kJbBAsUH943V
AZuXulkaJk42FQEjsPDd5RQmhqZxayOztpi/pfm49tGdpZN9tdTDXmi+VbLeFKnMEp5YJY2RvuBR
IIamfIIFgUAZKnChL8a11GusEwhaGMdijh+Q1bj46PLG51GSDJ88GJmLncAvR7wh0MIvlUju4ypg
no1VKxhZme1pw2MzhwBAG826KKAbHpgymQccmYb5HXNa8hcjNIdTitOK+Yv4K+mxCpmZ9TRBs1bE
ddsb6DapZEYJLwU4IJyML4lje3aOwhbtUkAdBCNBEMgp1BJyj+IXMhBEwYFMQSOFwRcJIVzCQN/+
AbB10vxRxljwZRzEv+PSnYHo1LSopLZUNw8mZjGElsXml+ApF9IFN70W4OjswgKnnbwd4Br9VJ6n
A4QbjBhkpBaIpoKwwRjqx8Mtsa22OLrKZMOamhIVEHMpYwT/HK3SmE5Vm1I+gEyB7P2OQGlUphiH
xog8wHVh0ipvSPMJ5+SoqmLSUoMpaiC8pYXuRVIv4Y7B4km3U7C6N7NIc+gWKAWvSxeeqVP088pt
oC9BNkkgSVZt71rA3H4wLrBt3hvJrl0BW90N6HxMGAXxdB8xDN3Ovq/12bYqfzuCf9DiAENWj0o5
raM0BU9vIN3DA0N3b9gWfjDdoN17lqGxefONJxJxDthO38SOY0TZjPnZ8wasxnwzWsDm9GRatKje
yGk6VrFaAzQcEriC8FXfDPKUOW1LfRETA+TNI+kpkiX/AOMs0KkZIP1uWJAyTSJABvzbkxfbizFW
hz+SoYzNyI5SVI4NP+aKlQIaEPTeYrEqwKiRDv9bsxJjnlVsG4aotQokcGqWQiAJthgD/YZ4CYQu
0LehMStgsYUC0iINYDlLAehS21VhIxY6AJeIWLlu+IBQ2Gh6KrN+V5bOR/dQpTDMRZ8zKx4Mm1qU
xcQyYQwtxzcDWdo4Qn1LfnSpOh3ue8w/VUGHIWIWRtbvmQYa0UlJ/KCNeRDit+NIoEUT35e25oiI
p/iHd3f/E8zLFnp/ZhRCmV608iYQk2vvFin5AvFICMLqTEeK9k6o8WzlQsX685PXrcSAtwB3AEVk
XcTAfIJYp8dxCl5qV/s/RhLhs4/czC/wj4aj0/NlEcO4har83SmDUp+f75LN3SzXCDGsRAxsJQIu
4LFCsOWYogSHpDbIz0EZjyZg0WKf0UCMMaqGvYsKmctaIymmcJpQK5WljMtjxBLIYsQEwLXVILEl
RMcOHUmLnQeVUbQnhhUxujriwHwVnGz0C3gNJRb8ZFAacNp87fhawlCvRDO0Ep1jK3CZ6AxwANeK
y/QkimBAaI3lsRfk4zAi/qlpYaE42gRXJOKfpKFenK50JN8KaRJD0ooXxg9cEk+SUMER4jjRwdMS
AWhaMt/jbv1gQ4p/CnMg6SwjOfPlUqT/hLOUU6vgHWv+mRi6exusAgT22GED8Bkg3hKu9h6l3Z3Z
TFTKARO1nHacX8ycAOpy3p3F6Y94Ie+3OhMjaxViS0irMiIKt9brni4vx7AsugKsTQHOKS2AOyze
0buLeesg2BJydit1qIvNlSEBmP6HQPffZZ817QOQTrwc2/DtRkSLXmIJcMnJAny79A0yLZ7UxaaL
vbhjCQtSiP4C3eLQn4+MvlOUxLINIBIrCoMzahJxk+nQC59xlPd/vuenFjx3QNBoth1Obnh3hqI5
zh1PjB0H8gJ73BFthzrJGJgsKNNFy2ybjN/OBNbhzzDm4ybJtMRaz/xZYFxmWMbZwasWXuWmGILM
bNmK4Ejr69aEUzVyeVq0VoeCC3Wa5JS0L+LByRyXKAJCIzLaIsiJ3dQwqH3AidkX+L2CXhgkw5AF
WOq8CPmdHKp/E9gMnSBK3HVuWTZGL3oDGKz4CRy3E+RFHE7MV0ApkjF7nr3BpAXAcAHzSyuiQd/B
meNXp+3fAcAsZyFMwS1IUauwY9HOvPUZ0cOHXuPM1pIhoB9zlWxcQtaSaiLS9U52cZ7QjTZGO8D/
SOuJNMb3hczBk62tI0oVsB92oOLMOc232hKfVdXqsLw4flSpHWhcPvIG3/D3wB+8N0I7zARCOIo8
VufmosF6Qe3kr5OGAACkBLczdRLDm00PxSmKpBUR9mzSpg/zBYTFkdwowUYaPyBKpqEw5Efo7rPQ
Dc5lykbWOR1EAFmwISzrDQzsqUeoPtMFqked6ZyBl5B81sV7aA7dZlTBM3YTUP3M/TWAJEPeBauD
o96NAd/4lcJR0pDldZ3/eL9StHbYNkI1m8BiGHMErsmiR1QHmwRgIMlAZUVCkPES4ZILhMkFp7QM
3mNu9jj9HyWBiGS0h5V8wug80iKExpQrIWkK8hklFCnLihP7puR0VfgL8BZcaDDhEF9jD3M+ViG1
MSJc8qJtAcFP19dJo1NGNcORfv9L26j2OYSZkUUohOnx2Vg+ZaGkFvCEBkAq/qENk/ckuZdrUwcD
3zBMDmbLOxufyIPbQkdiqy+qJeZMiE4HIT5VB8Ul06cLTUpuBDj4Fclw6HIfa8xqGXbCfAjF5IPF
iOz0wQe/qfdkOT1cya9Djqwj2uQmMO8T9cvFOpuc7Zgp+H4BDWWJ2UeC3QoaXLrCQfpp9+clELiL
AmE6PpkpDppiAwXEyUKXtYBRBgkx4dw90339kzCHK8ITF8IeaRvxJIBoadvLlgb+Qnb2O7ZaPa3g
3F8zs4LM2h38LeniscUje4OJF+JwroRTB+v1rrO0oq1jFSwd548JWjAS7HALdSNhcvlDObUizcOE
JqHSRZCDsZqlmU5HxzF9Tuf1HEk7a4ulABlCGucKYrWn4TkMBbeVYm2eNAFatZ8Ol0HdUCQjw1qt
VCQHjQ1OqMtrQ0hNJBFiWLRJS7M+MIrdVm+/p7IeAlNQKyh/8ad7ARAhu2PpY+gpCk4TCXi0toY6
hYSD2c0qNTkAH2I59nOcirHe0ElwVx6vlxRY9PBPpn+06gPoj/9QQUcBYY/+wWnrvxnYHBycWEKh
J5QRwz4EH9Il7RUZGrg2Q4bQ2LDSvkutm2olaoRwb9bxtahRAmQES1n5v6lMlkWRm0SLYdShxua1
6+eAnkoq177DyKeeQSVulXCDX//s2RbL42xYwF6NIh6jnt1/IChyApNxXclMVWp6kqCWVoDWs8DZ
xrjW4S1HMSBnYkZeQXeoES0dOH/KdbkLZjh8BqxyGo7l0KGuoRlQx9FWw9AuQT+soodr+YccbyFO
zJFVkF9SM6na9o4b5dn6rMROTJAHWN40FSR8xcyHtvWa9LRg5eMuPZiPMOjSBin80a3s6c82smrS
S07GjIhvvcsIG5AOs9BZ0/3J3mdvPpl3TaD0Ns56qGj4t4Tb3U2AdZXKhGYhF+2zS9HzIUmYubsw
DBEbemSjLcXcOMqggpAOJzTHNscqoImERhlNRfEhKYIi6Y/j3g/iPTNGHuQF0OrIl9A2vcwgPxp2
9ZU/dvnkIatg73GgPaAZoQ4qihMG1bzmPdiP05yJe5D7kNpQ7Cstr0YV2Bs4HEwOFAqkCkeJpCdz
3G36p6DNNCkQPatzMX0eXXnVD7VflBy2cCG2Ar8WRp5j9yl4YIwMCY0SKDA/dG2maOlkoZ1A8B+B
m5V3HhZJ5VpGEeHS1Z4cHcpHhQM7/RGclcvI1wrrLWPry+gTFzxpylGkBmn3jzgkSo4nADVRFMqF
hNZV1ovleyHtr+PKyy8osSZDizbaHjj6KprABrL7OJyJtxeqG4gsdPguj9V/UiKQPQ3NjFtAQBp/
OOTUoDyQeKBggitommgFWpynZ2cOHaQVQ5F8EwBh5zTBTfDoSb7ULmtsI5aMLeWq41juBD9nwbVv
AYJVlJc/VX0IRAPh6ZNn/ZXqijDLTqW8qW3YcOBtYgZcB9KtNxeyU0MUeHHLeSc4zCFLmaIIlppz
4DenZ+MCARmjpcBzAJtQXnufuhvs9YryTubrSCJ50n+VaOIgL9bQ/4ODlpNlMnmEUTu0bwJk/f5Q
YAhZKC3AX9iDSTjacnauH0sjbzCXbzxpmF5cQzxUS3TlG6Ob5EfQdf0lXDID9i7erWFRMVRPLz28
tPqwiF3koUuz8wBq1WrEsUPGuDzBd9TrLHX7V/elUuDg9l9KsF9BZgHThjvM1xE8nYeIIJa/2gv6
r9kl0RqIiIlZjFcO6lK8cWAJtfNfDH/w/W/OYZRyQAUXMHwewsUccioTiYl9ICeMcVk73yOecoyT
P2/wpQ/zQMeBPBkqO6LeVRdkkTYe3QcLViwxFEPvk/LWMv0VkQKNzu/8aQR8Q3oiZ1zqKLOTifdi
iR3RyeJWhEN9M0Rho2Uu4a2bAm9R1XB2wI6fYWrcAsp3CORbugbCGhFfBMOY5jX08LweJvni1kEg
gAxml2mkVCQrjJ6dPtVtsnJy5MQxdCZBBZqQ+5S/4CMxlGCtI2rQ1jKZYoPOpr7oGwcU5qbnw8y7
GiyF+UnHs2/lI2oBFRj4eiwKH4BcD4krAjgktF10zuTGzCMArWDOwZPJYlcdhp5DQfqXwhP4COAK
+s9Y9CXIPdBKaPpb3eY3nVEbN6TaOUprbVT9ojNUo+gJ9zr81SlEQREoke9DmgqaHHVT6KNdfAmQ
jbp9rz3Umm0Kys10rdcSSmIvvyMAb5lTnCk+3jWR/jzaB8eXsuVLr/yFKG6JNfJ2FozoxKRRfjBn
6BRHPJM9KUMulO6PBpGBEQ5dP4OMJGXgUUOaok15AXEs56euBxEEXpMP19pMRqq3aYJom2dTpZuY
viqOI1Yp4BZFyFIf3fSB0xowKJRcfWlutrq9TDtH88Ay5PYYLQkllpKbgsUD7+9ZSDt2Oq1ufOQZ
q00aNd3NzmgMjVt2TB9PY0Vabr4WF7U+0/Op49TQ1Fv0hGEl8rbcHlSCiTT7dfbPqXuvpFYTVOg7
JsKksgVXaovSILMrLAbuMjrwgcWDsUI/c9fLbmpJXkhr7kZUTjOcLhny1uWb8CvH/6m9Ri6ckQnA
CwkP/WLDaMAxiASSNj5OWLiFc+BWg2ZD9bJETF8jn4M3FqnUHr2iIqpfiGD3aHX2sntH3xzBj15h
F0T1qmWgQGcpHRGsLRbAvj9gtlimUZgCxIHlWd30iyquErwqVPa0q57TAQGTw/amjANqME4F0ifa
CkioPgbvFh4GxzMN7Al1PP7EoymHhK/IIZ/VRRTQ/S9OglwC25MFqQrMILBRE9WgqKMzQtMq2OJg
puvgnhyQPBhivThkid3nHRipG1bVnYqHXXER3vqIuvRCu1tO+L/oGGmSvdwVlsU040BAU1bx6+ow
y9EHnBxwuotgEAOe/Q+nwmrEN7/97GWdYuq8+g63Rf/fmUAAKedwYNabl0JhcDkq+NuTxfawN+5t
sVnRkrCni5VjRFJI7cTFp3SO4GHkwQKH3fCEDvYE/gSyxaODzNV6RyO6m2zggYVvATfHBXh0rqBX
nb9R5Rg3a3/3KDr0DoTh8mldbw5uKazZPtUNZ9F+LHqHJmhQh5ZDKrpTV+u2KFN6zAtEzQsYiKoW
rnTwgmllVc8OCe/kNFL3mzELV4Qjvc10LThhbXk3tlBHNCMe9Kb+268odttU9Z8+IG2S3k96hmKk
2A303ZBhSad8A4aDHJIIROmUMdDhZhAzteLKoAw76oXgi2HSo7657aUoJHPCAZXqFxtooDnKpvoI
MFZz0rvhW0f+gNr3crLILUl7KaCA7uTRtZa0T4AID/KWtLTxYVLcnUWgI9kI2yplSI0eexS7Usm6
HPltJs5t6dh0m4jvqMdmlCcYo6gPozB8oyeMVSNYM8n2hC5Tk0wUd7vE2Yx/AOFJ6CnikwQj+AJA
+IxW55Zr/uJNGKe9VdidvdHAGkm7d2nLplwt2OSSg9BTUz8y4HOuO0gBMlxCy0f1LKs5HsjiHj4B
u3ggAngKvg+i1ldkcjLBgHoecASo9WoSN8iUivm7osQQ/2Fm0EU9yft7TG8b2i9m2rTvCsyA4u5g
L6S0kroDtK1AUyxEXRafgvQThHKi4eFpPtRt72EI9NAYKauGpfPz+bsv1jRQv6c/FEgMo+mIUyCo
3OJqzuVH8zqg8zAwbDsr8Da68wSow08eSAiBJYajARby7qILwQ1bRa4/UtTtTarzPkqki2EBuYYA
HVJisS1oa6hTUBN0cUQUn0LxfTDnsIFF25k7idA7TGTTXgft76MdhpwhNIaqBtFYbJ+05FQINWUj
TCJGQL5gMxENphHJHseLM+RVMP6Qa0a5AURC2dgDrIsHG8kuKPR8kOs5OYmhgBVQU5Bpk4XR9EP7
h1ay/O5zPyzDti+qUJwHXZcOivpc0HiK/MPFi45cQDBBQQIR6YVXhAcIzsh2MKq1LELm0hCe7uLJ
rTgt2+GicH30SUZZR0B26RpWIpt98lCzIseR2ZKtn/EPla2Fyh35YJYhzCCxn3JRdTzxLjoFFLzW
MMh16GSU82Z5Y/gsID23YcMMefnTndBYAZ6IhsX4HaO/sg8Bklfqjg7lJX455hRHFZlDLLkk5YGY
3pCqtEO7ErVOxjdibk7BC1gS95fsoptFTuY1Q09+qgIKNwyu6K3pMWgJmeMita8e7W7B5oeRIGri
XV1SleoXqy2AmTeHIKkjoysQGYlM4DepOaMhq/Y/vApyf7yRyIHebu6NbO/sVVeXFBhRzT5pqy+R
d0GkTSpOUd/+eBfFoY7vYubFR6Z9Ydm8a+lYASH1tRDkNOibcNDMTgKRvE+vMoXiv2KMjGojd3x1
j/arpIRyKlQ067T5h+jHg7nazQQuBz6YpjF9vDoKuVGbgVJtiBI5Pjoumwdxu8U2MuRgTMQfz3Iw
GEX87q4ZSvAC0gVswREXfehwxTKCN7jkKswyu+HYdjeEeydO8SmoVr3DBLLNPHNgXf94pK7rR0UP
Sw11sKnX6S2y45ccbKvFTuWoroEk2DPwO1u+mlSr8SNrVmxwGZ3xx5wInQa2IRwmjpx/JLkt1gQ/
++jWe465D6/gWRzUlnPikT2sAafnMRrVL1yGEj/aiWaMe3Q571T1a+jLoy61qGxbtKvNFBDIUFKS
3t12QJIHTYcISrZM357dHZBxP6KLtbCUQfseDAGFGaXqlrUXq77NLC9Qa2oAVjNpQj5Yk/cMDY8D
HAGQaKvXpXuZ9eel1R6T15ckNjCtqKY26hONfFT0smxW9mwDMIY3ON3V9cpFWBLJw9gFSL6k7ZIr
hBjKm4lOwo3ksS6z6xj6z0d/71twO8hXePE0O1F8Mz6cFbsNESmZgf6Mq5s87ws+esj8weoRNHKu
MbsQwQYdUVW1wROXUranV1QfImEQABZkf/QLpyOvWEFnEq4Q2NLsRBW471p3DTXcnfrKAoA2WPcz
2m8BOjOeMsX/hvF6A4S/bQvPQZy6mVJpQn/W9cWi2ge1aqkKpmeLsv08pmWCJBFhCC+P90SJyite
AptKRwAwDTAZbQm4hANWxld6mjkHYZ36BXuDRq0WsjjS4xRYJ4UFTtO+ybfxi42IMqii6eCLqdu3
2PXuA43ls6R3mF+MmOa2BYWuRj/xih9CAzq7mzN2qaiZS/+JMRXYvYYmT6XxsciR1KL3okVRp+Oo
9Di+a87uJiZqfCDbTuwCboE0GpFntzkS3lQXKQYt0IY4eaIO9pmA4FOMQSmjImXN5dIlSmO3k498
2uFDUvvov10QZJgNBmI8x4J9Xiw0n1a9HEpDUbocE5A4LGl0cajICR/DRIa6rfXLoq4RKKXI1Y7m
Z0FhtVmQt0sh+AipQ3xKP7oLbRZ7fDG7LH47PgRpiv8C7cIkK+lTDpTDTBK2G90aTEZyTosm95Wu
n1J84RdSImM3egkMqSK1Aqumy4W1o0UXopBxL7t0kbyI164Nl2DHFfe53lvcZZUjYLzzkJ+aq4gr
bfPo8IzFJPIqHnraESUuiepXTi+fjGccz+1TQ7STuAotByrNQVasHZ4EP4iOgIC2My4C9aU0MFKU
tDGjd91+IYIGiO+CA0gOaWz1INRZAN2VSUsL9xB/4Zq0vpLmiv5R/71qlRCkDOVSRHiWO+2UIBs9
UJwgvxxUR2YtUmdiVKQdjW1RrRDmgzBwnyOCS96e9ojVdxYv68x8axUVKOB73zhCztMCI8wn2T1x
RLjxAcGe3ZFTZ+TfjXugE4OjDWQJieTOanBKQFiuXHhLSlJhUqFueYukm24mT5HAk6KTkEOdPyYd
Y8LBV87G3/EeZyHEs/TU0VMjQMObG8jvbN07e0dGAlb8wxrIAzP4QzEzNsf4v3IkTzw0uTUyAZqd
Db4mjtnXcYV6WU9dV0TO30407pND2gPpmsL0Hzml0EWT8CpyV/go7hMBPUJ48AJKQr4ymEz4MkZr
YewqHxPwu2ng6Qj/URPUPIceQFHMBDW94urkQVQ1F5Ix4g39WvYLuk0bB50HmkicpEkhSQRaKehp
naksY7WgwsthQGT5qRhoA3CA27H1mjSbh4VmBXVCjQDf3dkZqQH6LRm+xq8wzFj7ksvJl8HQZCEL
fiYVK+QYzxKohJJHFIRcVJZSMmQzimyCO5fgW6DCoL9kofCMcOlzyyLq8zqoriqeRM7pA+FFuOas
rKojvbpE95hSoK5ZarZO4mT54IdsO+gp9g3UNxwm7sVb9EHdm76IaD/DvjuArSUh11nMVcUq4F8S
lEr6lKoN4ZkNR8BlCbCsUWUTlq82OAgTr/hKroNZVzwUyUVaJjAzWFwlL5c6IwYEQrER8JdvY6T1
Xck6II3Ct1rPDuDTAmsKvCUcUpXvCM3S8MKbAp7W8lrCKAfigaJ2yYP63815pMvtwrVd9JugdaaI
WOSnsPKqdogDIruuXgPTSlzmlvLqAyxEN6ohq6HS69jlp/LauPjKY8H28Bd4mFirx3dDpPPSR8I7
lrWZso1Z76hPuAuSeFHBs4xXFmAzCCz3NdIwjdalT4ZFK9MHPXaox6kZTE1TXPRptaXRjTcmS+eJ
fpOmItkk/98eC01RFMepx9Mn9LFSZM2ILoEk71s90IDGn6fUwIpwKrGA181TJZIEU4YeBDr3RL8y
WpiZyGvkJ/JlIkZiR5jMKJ6Op0FAR5sdZjO5cxLGQK5Z/g3GA03nH7Y36QOIrS0bUF7jpGnxf/yH
N+Fie86vutorC1WQDiLPfoo5E3WPvW7+MZ7szIOTpyGPj6dAF9md8LCyznbPGdKWFQ6NId8q3yyb
V/a+nGiy3Oi3lh3NI+U/SYckoFxdDjGWgSSr3GqPji6E8FA3b+atXlBxQ/HwIkBtWJ953gNylqXJ
nieG8bj4ggO7Ic9laUrTB6EGmdI/ks5rS1FtC8NP5BhKEL1lkc1iKL1hGEHMAVCfvr9p7zrdZ+/u
KhVYa64Z/vClUyYHPcuJkMjqkC95UTlzpT1NRcHIjv0iOHGgIiBHVxLNSYkEahVzPLGk5KdAKuDN
zrRFGk0UpHKYrSL+na4jsbpiw9BwZw0BTIbotK2xqvlwXELMIuL2bWGYAHmJ5VtALBBpGCVHsVzW
aIQkKMuZKybGyH0CASWJItguJjUAOwEfAfR3aayz2++d3N/yuYC6uXA+JDbLHSPSwjHgdsvbXbhn
vLXcGfl4nBt8ErkPJyUseDlgeGO59fdOS13ngC+dZ8Drkhvweckjfn9Al94xw6z37LT6idtmQwGq
537+7Nkt1sjvtrL8eHMd2Tu3gcp75jeGTffMoWX0ru4djVKh7H3U0z2FhdvYvD2IW2yM4572/y8i
SGSQ0yzBcNOChl6xMRMqMjHi1JBQu4XZ8NHNJ6Ujf9vw2H0iNSqOLb+tWGeTFcfgEj7QdD/2L5OP
K8Gnci/hsa//NR8Srz4qD1u9O9o0T1cSXYtfL+fSzUK6vWxR5OnVVoitsh/jPVdEzsaYQ1MYtcoa
n/3xz8Mp3MJ9OVpUG2iRLH85ztmf8iWfWNu3fPmczN6KqO7fXeRZuAH1yPDrUedN4DFGkLk4uuqK
6c5SWs9yVReN3yDa+xiZsVUHaIhjyM6Qg4v11vD3YbjxmlyoizxrkXE7WetLz1AeoUjugPyV3NcX
8fUBaZUxgjvjoOSvv8ivcsH/P6XcaW30ey6x5I9NIqrE1CyUOPvyCiWZKnvXdNK16bS7Gcsq68kN
kbnLi1xlKwMLluCWjY/fz+9xkowQi8Vk8kkSwyL0E9ciFmqMul1zWNgayUknAaNpAkIN2+GpJ9sy
9S6sopRsBe1gR46zDgzriKULCsPZykHA02ECQ7xip7NZWbz84k0Y0ZmhLFB9aPQzn3dxJFRrfcmJ
dYTUWYIPbgNlIJf4dCXu391T9xM9eYL1CCI14LVZ+TsKkpEWXUINIclLWKILi/L1BjW32cflEenY
K2pqvUTpdU3WweObNf2v1xoJQPitOy0a90yzwXjVmKW33aMvOG1AV4y6weKuB9x+Ub0VQyWEbtdr
TopfkyOlHyLdHL5nyZp2PIdwQBjgyGKoAccBtRz+dUrIkICDhAsdLI6LgP3GnUfYfKn5PXR2lz3d
UNV3+rl3PhjE0b96tz388fIYL0hRWgT/Ovh2ZM78DmoCiRXN8RZjb3+XeMPdC7yFTOzBn9EyY9SB
O6QMxw/4UItzugBo00hc0FI353cd58ijawba7uaheDvM1A2UcGBxAFVI7K8LH20/5vncvOWAOwOG
eYmghHZmjT+63HvV8jlEUL900JS1MnZ1Q3TLHgW75/jqnkKOT6SQ7AePiBr+z6i7SB1XddjnSDuk
Tln2nkEblhkYErKDDQ8a7Rd+lJjWzl0CIekzC5moTvUdBxTIB+ckwRUMCNOchmodPBbZKJlLhizU
q9tOllaMzkOdxcd3gz2zRzcpyVl4pymJEtw4QueFutcj4885UvbmcPbVRTAbyolnYIwDe4jmEWu3
1d82SUG2iPTCkZ/NUCqxHDBa+5sfR2JzIeGZia3lvBre9g2XBXsc58sdtJOxfIAzRa7mouMv0u+3
bj1gNncc5Ei/wDakrEY/RJJ8AnPeS9wWVlHuhdggChj15cs7PyQ8NTCvZXl6V5mj9T77unoBrCFw
nr/2ssJ6IPV7tZgb7chaQqhVmn/J9DtAjYwpOs2l7dUIn+u8cJDEomwaJQmfTS97jAid+P9kaZ9r
Hp9udD2BZ9INR0tUNm25DzSX7RpSwcMgpub8Dq9BCW67n6s7w8vk4oDA4sNiKCUjvwfBz/8ePQsH
brsWn8LyRNWRaXbKJsfKI0xnb463v3KR+ZVlvznHEjIIuhDWKCm8k3pUIwurUJgknQr3cx+h3jFB
By8zZsm9TzLkWEEWttsu/Gb0G72x5CRHa1IgsTD/sPAWpj5RzowNJKN+U9OLtNSSJr8BiRrC5vo1
Yohu10Fznr69I5bZEClBqoIhUzkOFpUnvHGUkhqwAPnLmyq5ec0BZzCSTYxJDmBJ3ZqpytLlHL/y
kfPPX4KDg117LsysM7Ne6M/+nWf4Xjfsv3zyh7RzqSpahrikvILHhEQUxeB+PhHH1CcJiDpn/MiV
r7wGMh68LFuBp7BL1K/hYjkV9MvCyw/DrdF2xJCD/tifJnN2g8kfLXmcZEAYyhPWh+ysJnf1EoyM
BiurakCIRGqPcTidhsL7vaQg6lrEZm9f9mhH+TJZf2oc6R2U+ugr0l2z8+cgSf7MptvsYc16G9Ue
bo7AY7LSHmqbAvr6oJLbebwjzoBqlqU098jayCWeTM3ZhaKshFOs/hqQfaSLtuVKs+voymJjWImN
3H5/rsGH8phE8TdsWUaJJcPggBYT304yJlJjd16LJBJsB1uWdSzpU71g8wIrpPa45E4d/Xtni34v
3/V1SPouDSB2F6zyfNC0Io3IXBISI1IWQjKoZPOTPtFL5NtMHBtwQkPv183VZwz7uIPXzXJWSY32
mpKd/j+xDleUnZkdA7tZN18EAJB1zE8jEAfSEmYz1RwNBUX3sLmM2ONlU70Jap6QXe/A+a0IhWj+
XALVXoT66TxzNsbVOoiD9mKvAznwYn6q5tCqushKS71f3OKCaiFpMSJFHXNxaNDE+WTeNeA5aHQj
7OoEokPlWteAkKYM/5MHpBtm2/5uniRxzd67Qal3nUMXNxlmq4pP+RYYxIgJ2rQu071yBKWRSfVB
XSeQOCBNKoypNStg8JIx+ahSRh5NTb3EAArgJgKr8x8DavE2PXeBsUA1YEw5AEjt0Q2jWKa3Eh8g
oDG/61CVFZcIBepgS9SoSC51LH5nrLmWeq7PWHMxrLfc5xqe7Afjb25Nu9FhKMmHbQ/3CHXM2E7o
qHICOuV3jnnMg1MHCfQzzIEVQpF31XiFZrcYZeozLRCZ73KyhfeW0+NwR9APyChoJYy7bOfFA8aw
+EO/JpLK2RjTRktZDxoAkyx3cuhj3bZOLC5lNyIJJz1I4ikpCxCKnLzok6s9gpW0lFAMJIjVuqje
PYAe9AoIyBNvub4AldXnkzUSxpdJDUFUtzVbV98o+8NXKsQt6A5mIsFIXToh9QgzZE31RMp/ff1Z
NxZgY+3WiJxVEjwZeeCCRlqNEfV1JYnmWZT332HDWfbScdvu6WASlgluh19BHV3hUpFi2NvX4mwf
9iAijpQ0hJR3lEtN5YFSnlIV6lt6fiP0DtrOUZwjvmlUBOaLo6zJlqCCeFSy7+jdXVKEzwiCubCG
WMEc5DCyke7jq5wSR1minLh3nT2r9qJQUHWsMN+hYbGjT0goQLDBsSBaK31Lv/xN2MuvNutTtPyx
li4+trl5dE+T+0pTiCmvi/6xk2FAx71Cf5Oh0sHB0+zi3JdtmekNjvgajNZ6yRlpLwFndNaft1q/
IJLpUFGhWJGFiMovjV8SoIOLPGxcZ2I8MjGdf7zUI+ab8gEjug9Ig/DemwyKMbOF1bJ64ubTQNkb
3z2OlLbhGme36RemB9gNemmvciktlo/hslfbALj4kKo2mlPpTqD5IIcSdy0PEMFAcZXTEMHVsL7H
sEpTA73LCoWegORwdIJu9+YqyD3vPY1jxg5r/ZaYX5KqjXKvETQweWQhQb/IyCfg9TGowVjo3YHD
kGJYRQY6IgM9WhgjnZfICeNDZDfsUO8eYCUwMBL82YymfYsSolf+4an46Kb9GsvDe7EMMfnuyMLl
qZCUUsi+/ijsPA4Hpv1FYm85qEcm10MT4INfLpkW8QAQWNAOCXQvunTosRGw24sMhsXNb62N9WOa
c/IRvZBOZxJrP7LQFG0rQAzArKLG7GHnIvhxGn0BwQR8z01pAWHoPY1e4BAEUjJ91NGu826MDarO
1pR5CNQAkq/cNVPcpNHflrKiBsDAqEWwmivnCZZkdQjB1HWhh9CaKxwTpUTdR0bgJehlCJ2pAyJT
I53nJ5R1DIVU3XDx9ND6KfHIVHfdZcKzAiAwE37QzT5MBJkFo3qP+NczPNUHOpYsoBUq2sXRS/fv
lW+9bRQt6c1dJ6tVtZ2CTlhB1e3z702NLqOGoQSXTEPxYXUaFxeoz+E10hxUM5qwvxIR1qtrirNB
UEpDTpkb2PHmmkRz1S/OanFDA7kdovv8B+F2gSbytVt8h2/wizJcuNgFrHT0PW7wQ3BFmE9vo4TR
+/S6/TLBYyzWpIy8q2fXaIERRwivcooaEyVYq0O0VZy7h2DD0Xn06L0I3oIzDg2MfVpTsQwd0INq
GQMsdT+EfojlxD0mdrN03nlRpqIjRzOpFQ3OD5UGVMUfNxuWDnkPWnQIz53sWRs2w9U1qb7RXfdN
vW/xMqowexqZznfcou7jIA4MpOpd0Iy1IAnbfSw1Gt5tne6qsrRvx1HLebwANJwxsxylUA7zGQgI
JtyCCHvU3cjlInPQm/mq1vuONrBcxXatvqjnYMShwMimOtMUuzkckHjJUS7Ttxs8bSI+BRNTbucI
PhkKL1qNfEHN4e5qHSQ4jjHuBMy/mYBTWH2D+7S+O76DY0oYuvr8ObyphDrCmSS3n5ci+/JJ6HkM
GvY7rvpVC+cLhyNojO3X2zGitq7SMa0NRCIunaavRW02ahsZfTeJCHZkhfYr1p3l+aC8cotvubUO
5QomD+Ba9u99JSx0P6p3XEkzJPn2sOOwgosVWHamOQjXvx2sUV5FJK9YDtcS7RrzSa2FNZm+HhCH
ajbGuHQrvkiR919DQ9X+cC3h7Kol4iuQcoaLswwfbWGoY+cudntLC+u3cZrazf0DWvrbeXzjZdXX
xDjlhAbCVj+rhulyKTMt9QZpwEH1dj7uIF9kOXVLc9+2G2fFmfemtn8gnq+p1p2XzIfaviwVFbmJ
D7Uyj+qpym291TEUThGLGvHPPw2NlmpZlPcVkbgWYzhR7xWujmume76rU32oMR2jmemlQWtGDTsi
IEZfKON00Y8+TC1zjekL5Faq14aqdiHE8ptz0pR27BQ3D5OrCTYM6xzAEuAyXN6aiF8gL2GG+D6x
9sFIxMVU49tyRxjeUA5+bmCwjh+lp+tB7ohO3XN37/HtJ+/uH5eXG8/B/q7PO8I6wZ7n10ZGAZMF
8aIsblg5gpTBi4wgg07Hi19mPdQj1t4qOdjlOO+ItOuBipD6inngCxRCD0RUnJIP3vMBlRz5iR7s
RZjBiXUaMPnNTxUWy8mVeMAMd8LQVxAdGCjjm04tmSkKEq/etu9UaV6TTdwKF8/S7teeHnblMHSv
cWzcwIpocySt3sG5/qNkftiUuWe+mYIT0RAmQMP8+Me94pxDmqENv63/7gfZffzyvyYX5Ccd4OYA
/Zi5gDdhkCVqqgx3+yDpxv05CsAUFSfGk+qJT/d+Ue4ZVIrBJTLnF2feGPF3L4hZr2DMkafP5f6h
z7duOfw395q+DRuYM3ynbXeYndEmg4hNm4Obnro1l0XKWfz9Y4wyhLQJHurRYTee7V2tgMGRhGMo
j63cr/Ee2Nl4qFzbZ0z1UuHAH3s11ab1pm6c3zlO7M6u0XY2ny1HDLAw5Cl0UBAtrKjeq2kTjGNn
WvPB2tsoIApZDkg2eICpzkgVFBwctE3zb8EUzWDuD5hw4e6Q96yx2b3QDrlin+8jBNjlCkcw9V4C
EuJgIHUCXgl6ZfrVcWHnJ2t7Zk9173HnhVFC5/dCGGsiVs3lAFs683IoaivtBoSJGlbYG5sHcCd3
BxcbME9wAnZmNyx755/wqsNLV5BG5bubVMTAB2gQIJIb+G4bN1UmPFvAdkcfQUveC4GJ/g2+HKYn
gfHoHUrFIZeiaKhQkEDnh6oL+ti8dXfymZlwLF5mrsAuABdVIfgFpMtqQl2ojeQQlvDdKjnKU8uP
yvGJR3pi4hlZR1cmD+B16fNLVz0hi1K3VO2fBw95aumgl1SU3ys1EsmptC1NclQRmKe0u8d3/OV8
WvHaJaDCg9xo9CjpaBS0SX6wWLLNzCXWpiO0OZBLKenkPt2kByKRnUJh3eawomjoDdqdwaMLspjq
odawrxXSWsye1QeHtv5vFlRfo+xOjml/lx8BdNCtj4s5FSsgK7IfBg33wSd+9w+YDAqu8Dn5OMBI
eTajxHDnjQixi2cXZwtM6MFgQYE+vZ1Mw9vXyesBprDzWs/MweTghWHYGCgcwroFzO+0r8ebWx0E
JDP2jKTGM1MON/OyuJw8U2BRhctZQOvuc7LxPkh0Wg8FgRKXsJICUeRR7PfmQ5P8oeEYGEkym77I
eukHQpsEtiZnY5iKugttR1qLct6l9iVm3EW4Xw9u8UTcdnetbasIULNAvKXy5qD4QFDeJxV5U/vs
zvts7/QsOzyxk3dHUhXyJ2jyQLCSwdwuI8sd+gAC78svGt9DjXYDPU796iQOfoc1F/df/zglwJ5K
CDd8HrY6uMPSfa9TWw+edN3BpyriegqxF6GHI51s7Fi8snDXN++SUxrRPEuO84b3XJ2269ZscBtw
7uwIFE01NtLt2b/J5Q2zeHzs7QwSTvG8BtYIVrAQX0LADUaDPYZv5Vt4u8Vi0/iwx3TLBg/KVhoL
T3oyqXrlNuPZ2m/Mx/XO2qLHKnm4jsQ2/0L2dKB0YEExMDAYKWiXoebf98xFOclPmLcjnChdQJk8
WGwFtJX8ygWJID972S7bG7z6lOWVuvtU9yW3YznGt3uH38BQK2zivHHvvSxnfi/EZvOJ9L2IS2MP
PfyShGlh0/m2nQMEx2ZoELrhT8lZdhokw3HLqV7c81dAiIRXDKuOQppM485Dx+dR8xKnWQbh/3SK
3nd68/K4PHiTnLOuYb9qzkkk9ibjVo1Yaz3xYCPZFMV/ipz7VKxYrqMvp5mN4gs7fcnRDCiVZ3jq
tcLdbQ4REDICWbfq3qE8VkMfz/GxYRHHC1rXh2FaBibnaMtrgkMsem2sDaAzOuYZKqCxaF3UGMZq
hjO4SF5cr93jlG4+Uf2T7rCo/H8Cw2+Hndu773CopNAie+QcyL0XfSiUVZALSUeX9uRWejv94wjp
L6PU4MomX7GJZeE1Fwejz5PK/etpvUPZpQyauStQzh5WMpuT9TvUN+2HZWuD4Q1lZsaqk7KYvS+R
30R6z2voBBhQoBDXUAqx7PpwPLxfPf60NcQe9APmEDYZnf42zgHq+v1r6MHhbh+r0TnvcwNExsSq
wxfMFXZPume6TafIXT9HlwurAoHViEr8NYQ2fJ4g3XuzK4Owyhfwj4Aj+A5W4k0aYNYn7xeIWbJT
1bhyKOTzRAyyU3Io8FxcpDuGhv4OXtcgWZTr8buhrj2q0ZxUlpL0e3NInW5tJDraiQPgls0ItLVB
od54+hVlJIrSFUQlGWg4E64nc+pXnshJEK4Y9W2RxIw58UmQMRlT7UyZUfPdeZJ39GsP0pMCvxGQ
9Gy9B33m6xwwKsu9qAUnGoIGt+dz7Y53JOGT3eQ6JTiUweM4egXtMQozDjvZQAgJk3ZSTq7XQKAY
U4aH6NwfXxHqB0bqNmsYC1m97gYmpZY6yMxQ/QPAYT22eUbO5YBLoB02RUzldRgcphW2o2VQL4Oz
X7vPa32K7QD3i0OExxo7MtLnmYOF6nH3OHhJ+FiTmShzPMSRB6mEPfddLGMWx09cOQTIZJAcpm9l
jswbJOTT/kmzEIUl3je4tJ1b8FmA0r5a7m2uXdQu4VfKNXAauefeNYX1f2cM4iBfbJbeCaI26/Vr
46SFyo3Sxemo1iROsMIT51QSpfTghXMLNF0CzVynoMuNMMl5RvzEm26EzSvjEp3hP8urXP3J8ejr
8wvKR+KsnDUZCBU9cactRPyGDEmEbGpmRFl8oETLW17rMm2Z3drKLFEEKj/qtp8/LED1uZx/wEZp
ccoo0VwwmwaUK7kL7hEgUVu5fey9Ap9kiMxhIYoVGfzWUcNtuG8poMloc0QXdfc+rKPjJktaAF5G
UGdajp2xV+8cQWURM4NPBzgKQF3GlX4xP/l0oV0zxLYn4K3fRl+7hKkHek4AZwfnKjMdsueHuljq
ePAjdJAPIExzGH6Pfr2LFY7dmic1lT2lzLaYVutO08Nwa2E8g6eG5NJXudqGxFB21lttGGsAkv7/
xf5zhPNJ2eEsFvPhBoD3ELovLsSCysxWosfBs4dq/LKhuDZJxwiGVAaU9y9JomwSdX6XH6FfKgly
4VnLd3QIn5hV8Wr8TA04u0DaUWAAkIfYWNgY/b55J+dYiwIXxjKx9PKyd7SynQxXT+mQERH5kv+/
Eo9ZyI117k0a1DMyM+S7+L43rwCbuen8f62hJJYZr3aYinrUq0OqLPlsOEDpKJywkIhgr+DVeXWM
hTBltUXaM5lTMqnsNrvZvFWqepiQe8K5/eIVgT10r4xufGqwe/Z80YXPClybntQIvYUuK4KLXgCh
7IPmgrsPtR+ZOiSJ3vR6hDzR5FYiz9GIUGT2UWtiH/I19kWldIG5C5RSeQJyE/mO/48FrvD/H5VH
9oFreZiQkAjxtSVezqWYgNEsIY8pkMwzfU5+kIiQMOWnJAUn00VNsnLYzl8+x1xevY9czgKlJPms
gkdbgBPjAuabYcNvADYD2wOjlBYGtQ3/Y5mDkodCCryNhSEP+P/Hk7eVhSR/Unh84icvLHhSuQz5
/F+F0AiNLl4NrhXvgqzNz61Wfn9TgiAoGaECqiAuvKIhNAH+4fsFSgY0+4Xch+hO2lww4DOYfnt7
yOLqcptFaIBvhgoo4BUKUMYgNIIYaDPSfoN1ZbgNxvMIc/Xq6O4boD3uvn2oVkKjHvZdCjwAdlcb
1QR2S8MFZbrod3l3yWO5v/P50ymx+TU4L4X7T4rIW4GaE5wczAZ0qqmAKQ6QAuCfHwu5D65PpCP6
YgvOVcgzttE7ocfX7gGQI9RwRfDLWQZzSOxt19+IqjlYOuTH1HizgUoiXAkA3aBFWFUooSFfGAIp
HO+GYMfnXdu3Qw88GOGeTAIpZ9Q5EJNlHQHidZnqA+oKAOoFe7QwR4CLZI4L5mg02wJrtMjS/sA/
RYj5JIC0mCHSJuyjh4fXElULnB+6p9OvKM6YRAy6osfB96oAFtHKQnT+ZLPPpXJccM9fglFKAZON
ACSJkjDTKvCCPIfSoFWIL0KQTwGxxiNmf647h79OUwyopAhJ8HiwMFpYzi0HyzFikob4Jf4C02hx
DxeQqKU8hcEXT+lxKeZxMQ8VcamMXQKJhyoGjEjdstMvYRNBd8PZjhoDctMm0E4G9zwISIrJ3wqm
hcyy8uiIhSjYbhP+sEzHCzomvZi2Lm3NZRxoNICZrdLdTcnN5P/RbtzCsQdZOWLmwvB5FE+N4BNa
b/XgK2ZK6IBpYiaODwMjK3WUiTzz/2B6Herg0zFkAgTAW7/VDT4ZyMAsuFvR40hHdsIHAM9GsnJh
yZZHtymkNzQ5QFURSzt7biHN5JtiKMyFW83hmX4zAriywsubp9/4sG+p6o5/zyEyDHFGf7aYI/eV
BnReQHd3NB5gG16BsBFxymLU733wcmWTiLNE44gRMYZ9mdtAxZe0zKNDc8HeBWDBD4T1MjgFkz7w
8xrryKBgYa/TU2R+PHhyd25gzn4jJgFLCsqsAeYnWSa0+gBG+bewptProoxtU88CDaAd+HeczRKg
L+rhgSgrc24eQ3u4tzTf3BpMK87L/cluvr1NyWYpFuPmczAcPyh8SrRwaT7VRvT+DYUr91uCn/t9
2POv4Vm9A+GaRuzcWHB0oBPJPJVWYpPUnsxi/AhEDBw9eKrvCVC7418zyHk4zbI/Pf7x7DENbNiZ
7tFCqn+7RtCilStV88t/wN5AnmbHjOChnon38mtZdMrCA7AX91N51g2sR04Hble/BY83yR0zVmiK
++8OobB2J4LWv6/PGRpEjaeNqWRQK1AZhTqA8SXu3Bir0OkM79wKv37pZUCHmARUXro5PHlMSNc+
jo7R+d5tnk68ZVIMmhGTacCKIx5lgZpyr+AoQJxkkfwhi3nGENf/Wv16g/BE+79pgrnnA6cFThxE
SlkkAVP21jh1AkhDe/rlQBkAR4LH5ZZy2Fkc0UjLUobVaxKa2gR5OTpadtH9vHhSPtUxfpzTxNp8
Zy9aMnaBMJCQib/uKicPjvrP0qfxQhl9XqTqE4vmL0yBDHas4Acl0LTWIAPg/9ZL9ck6LaRCn6xe
76XajfDbCB+oJ07Q+7z1abxYX5pz+kEVAGB2n+IPzU/TZRVIh4vYzj5gl/x6UaDuZZQIFmTMZgj1
kFdC50gfYP8IKJcOqy0IIO2mOsTD+2o5KIe0oJk2STtZL8EOAY0TOFXnD4a7YL2TMQPfBcorkEbR
D0a6YSuScSiLLb4Q/7Kx5qEcysJcEA4zjMVp1s4yNdCUxwBYU4fgHa6rHtnunOSFfHc89i21mXOE
u0pMpUzV3jO0hsjQR4CMhme32677YgAEc5IdvMLy/ahTOVlqfPTHiZD//Iqdo3ZNJDzPU8QrqZEz
aa2RotpmH/EZFFmOGg+tjIanqnuXU+dHyuzOaWfQFHkFbzBcvBC9A3HLIF4SVetrdGZb/Tv+C9xI
nhX7BEIELOnihCKWW76FppVuv2gPQB6FI4Hqid5DsZQOxMFwsc6MyT4Y7iuTWTlyEMUXRYhrmPfz
1fyCVgRyQuzuS8dnqy3GZ1WuAYdZHIKg0BCpYDzbhm/KA2TBANrHTEFIQUK89r9jP5TMkIIXO3VU
XUTmxh9vurBx3n2MI4BXjui01SacgwceET98HELJH+F9Q5dv448ZpaD7Ls7qIZbpV3UkVEjf1Z7L
wURnj40mLeuaeAPt2fmgQUSsvLCbDwVQAFwk7YRB2KO178Ag6pS10HRmAAkPAvWsTQSlmq473Mr4
pfhIQsaioghRjEGM6DIF+y/QVLyP2HGMvUGH4yfHIQSvhbyCoLYQOVlykGN3jv5Tl7JsLgkPSlJy
Zgo0BINMznnG33xOD3IzVnhAUmLKjr5yxbFBH3250RQsYyqk3Y529LOKNhjE2HI17H+WIfQajhoF
S6OPFFevCyYQyLMoRpBLwQhZue6wTh5PJ498USgbcYAHAAkVRAEQ0ziwUChxt7FSAOizfA/rdXQX
EthinFvM5UZaanNsxkQHlzUGjqNu7/gQoo7P3N0HC50CWkOp8ylHTpsBvWwxDaAsF4JdTb7ikXxC
t3+aLcgUoX6gogGUtiI7SjqSEaJteXU/9BdpLQr1hToUKEE9FUHvBzdkm4BHmu+zKhBUCTPgPR6h
D1zNKhyaWtFzUGBYu2LzXegPP8hLrtR0IKyWME+xtEOLojt/0ukRMfRoelmSHGxRKtkKnYTn2n/P
+rCTOJn5C0ln4AsQky9RFUf4gHxKu+q+aBr4TzTmF3gAo/pLvuBe9rj6GDaTKBCRt3VJNelXKOFw
WwTMgy/F1J0/PZ94GsUHp71IY+7Pdnvv4Bg+M8ZkGYG4h1kQp61xnY6DXbX9BMkkek9O/7sEuA9Y
kK2Uep81T9kohzecUznd6VXzcoiy534zHxXlzGSKCFIKlEkHqksQN6DDIv+5FRjEWRgGDycrwAlo
OAQTcxytMWo3bOamIufPwa2Bj7Uc3RTUT2obzUl9aTp/gvN5/cAeFee/dSDxbHPAiBDPCE4I59wo
JjXkbeztXw6/SBCaPcG8Fv2MwxEgzakVMNQL7uO2fe73euYAKLpOmgXS097KwwYsUxssl0BNNKiV
IHxtk/Gec01tq949U2xzWTQf6upyB86dFS6KyuSgtgkY+aAopSdNlXAkyxS6j0G8MoEsUguYYEXH
56xzwaD25DbuHWYnH416voVdVf8aSsUl4kyb94ij0d1dgg2SAlRDegv3PtwBRP78w3+XUmBT6Dyh
kN2db+kg1nP80MZzAd0j3QTwtpV2dJe84Myo0j/D9GK63cSvGszBm0DnxriVHVlSR4dM9aYevaQt
zx3JC7riTBhBu5TKogRDgYtuNgwcDMC+SjBRrDRD1EkkkdYgynb1Ea4RLDJOXWY2qhDAWhynpOYI
J8Ix+o/oCkzEYKMYBXrWSj79CarBAP4Tmm+j27bT8bKnuetJnXavk6kleB4jkomEoNJZLbAlcgXT
Z8bAgmEoyg6qI8XBDOTz/a4YsG4Kt9fjQXPrh71l3UJ9+L6kR1T0THr6VqCtGPN+WHIAJ8VkrQ9j
H8p0Oc05jkwaaD4U/xkq3C002bKUsvLtmoAs2t+geyReImA5RxOv2nDr26PunLqKXps/bnY3iORQ
a7vgdgNSoRjNzVW0QI21hUxQdHzSrurgZ/yckJWcLIXgSA6JgWHEl7GXxgRQnRtDw8sOPfKRVfRd
TuHSAJolsEgKic7TnORmvSfkKT63VIUXmvQc25abMokP71OxKBkfoGAFPggQWUYutCxUjIm0qAas
unN4zjxKSlRBToqHkd+0N7TPv6OUqllmdXXnE6P3GPLnonDZ4o+ixhQGByBD2vJmDEOLYwXuKXRu
sJrHmyu8Ms4SDI/hfcCzvEMBYcYXgKgnnSGbVzAWHSIEpREDIY/TtAER5VyKJBesUw77d/RwP0yd
FNqZyIB368NkQjKC2trVF4Exafu2SRxf9vzanRv2Tx85RHWu24UVRrvrV7tAg7lzmC+qDa/ZVxcY
mra7g5pGn8YIfeYzpv+TkY1JPlKbMzzmWOTth+aXfIeThE8NB5IkGDj7Gepb8Ay2o8PgwhFCZBHk
aU93eoDsJXiAMuqA5usoMCzT1XvFMpeUxrD3nFK8MBoConkuCg08ETINsIUHDm2NjJI6/OEAqdtw
THcckkzldh/ke3pEHyBSNYc5M2dipHDpyewf5pLzQ7YRfieoB2WueJ4tFhjEdGh2CHkz2H7GMykl
AQ3ZdXL5Ud4btcBHIHBMJ8RduPNNCz3Rg9/A6NNV8mn37OPU3ioHEcVS/Sy88HoB0xQCp52le3KQ
nGr099kQhsNfDKsqOEpvSYRtijrgmkDohFqDFYeKEeeUPg39QminCHvOHOhddbcHmK8zQ3oyRQm3
znpmMs4KXkmpzY4OnKkSKBIXLFzoLR4fGLbthTYiNBUg6oglcPS593i6PwCYlUL1sKHeqJ4q5k1J
M4DAYBchp1DGhe+25vZzIVEDkZfG+2t82ORUzNqcSnSQ09RhvkmV6qjzgnyo7rl+N9/TfDNtNoTF
5J3J0QIBGQ501KRXG22Ih3HhbSw0MIheUJRb9Fypr2mB0IqYrhbpELl//wueGnrwr9Yni+JALVKa
JlqHTK9NSy9ZsZth7nTEoQ0s7GfOx9WRquQhU0GjRCZEQpDqkhSy9jr65Gw3CHCSfmTwnPCe3R/j
GyErlZ9IPUuyNh4Za7OCz1ecINWQ/EGkcTDOojlMFCZ9SD60Mho1aJzgNqGIM6vVUOGDgU68iuMR
vWCygyBP0ei6+Dfm3Xwiint8bbjXFTWlOTs8wfBOKMcMhahTLCeGvIERwAGigeqewVyRXQP1/sWR
61Y4uovfuDcLrpAK7Kn71Bz3PMRr1mwp9DfkSJQGAweqM6UY+Egc5B10hxHzD0pN2PiJYLIyTgrw
acB4mXVn0CPwRRwb4xluMXDPjNSzI1NnDexA069iIcZCpG7xWFB5XYHBoA2zoLdNGO1wvRwmxC9o
Y0l/q4ecKzNxhft74cwATRme0sd9eVecNHtYJJ/BSAt4WmNQqUB/w4L+XsZAy4PYrPHZHk1Fn+Ms
Tuc8Rxs7blmIzTVTRikgGy1sUWDh0XXpCWudJJc5F9S7fTWXTnu7Yo2zJkY1IOcusYnLyXaZeOGO
0LgewdmgVc/FsQOofwkiEakhoiexJVj85hXmHxV8Dm5CqpTCxrT4G88qw2PY1rVG8yvDHpqEFbJc
NkOh8TiNJtcIqGIkfgdtzo2dDQ7MoOsNKgTJZAa+cxJ3IvRKnzU4W+sBB+aTx98swWE85VjYIUnE
ZM7LI/0T6QxEQDg+7ecWXaTt66CygOr9E3L9b3eKCHSCkBGOM5MDsxIPAyla4y0prnEl/7l2VNur
c4roRHl4pATIXdznMLHqSj/AIrbeoutB4i/gyei8KEdTEtonRwtVVP5aZqNqzUbg4fD1GXWMHEXI
mkdWjvOO50JvhySNEs/Dzjqcd9OqEtbDkkcFWrtuQ53XGGxw/GUBeMFV/1J3vw2UvPA6EFDOgp43
TVl4H9IQcOV4FoYiDSgKC2IJ9dj0jbASrTCUyEAjodbDMxUFPiO4rUjKtA0qL6eY9QgY4NToFd22
CWxxkxUPtejmK4DmTvPk0U3nLJWu6WlGiQ5+0m3+3SftaGVg2yvAUmgZVyLMTScnABTyvDnatwvM
5a/RA5vS//Yo+PIlLRDNzQFNEQAHeGISrpEYv4zuQF7/TNmZb4olntLq1zmi3WRH7QLQCd5iDM7b
XNNTkgRamhQjgCKAHbiPYlwdxDqthemHX4NzYzPBYTp5djdvKKXq8fAgU3i1Va1Nl50M4q3wdhIt
WYrMFQiXFX3xfoujDWNHen0SiFcPctVFm7kSbxPdmC7yKLIAtco++lXySQka9IRuklzWSSmquXCU
pKn7+sfSmS0pymVR+ImIUETBW4bD6IAIDjeGWSqKE87D0/e3/bu7I7uiKjNVOJyz99pr6GMABb9I
/M6wbkY3205eY1Ts2RkC5yEn8O82KQea25hQ864dguVwajfgi8gwjjShJR+U0+Sme/g5BK/Bknj7
8uaKLfRydsURYtlRJItaYElE1eUL2EtboNnusHR19iLwC8erl6AojuQ5U6EqUGIUkhjgapPBr3w9
F/jgUDSxX+Ldx635sdaI2buhfdZ7fD+c6t5cuIrlSAiNGknH9rmAwu0IJ6fTW6xFMrei84RXU9G3
nDnYXpNShIdkjZ4zGK8cpKULlT/N2Hc46Xi4AJrD6IZpxEIwH2gbp3hY/RkI66XGkiMOf1aocP8S
DzKX+Md+VriXJV3ISa8pm6+SxEhaWLADxk6Cvec4b6s9v2tYt/FeArgbTFoGwzmgyisuSkylHkI+
vrbVm0Clyb9vnwQFzAKYFWHDmGAUzkHpJ/WWf01mS1w5YPxuOGw85sJJouWcr0dMif21BJVc+Y3w
xI/5aLhIbNvpsOLlcRd8PsisWPxGOJxwJrX6cnISv0VXi0kVRx4amRVHJcxe9OjYzeFH7bK8uI06
vQdXKeMXcMQBnmSLPzZX94RqR9jgLwzJ+NLhRp4CM1zx+GyYhFK7oAr4KelcbQbNH7gfKypOUtKd
I2OCwGaTGn30p2OwerZunh6cjqLjP8hifZNnffn0BGuSmeXlHzYrzg45sOu/ujZOwXj2ELvFLKQi
DzFiOVF38T61EKNvPgaoRUflwean4CtdEZGuWFHRDqCOUzkEJxhIVc5GN8WI7Eg+M7ZR/oZvo/HG
clw2MS8RxD77nfXIBjPBH5FRnynK6Fh4NdwfV7K0REu9AvfhfNlEgDIeib+sAsL8NpbJD4khBOD6
Rmx7OJfFHk+uDsUkn//2oUbdYuXjVk4zxN9WUZ4wxVmsRRwwfXnz7aqltAEhkUXz7sR6+mhGorW+
Eu7GtAYZ0CdgqHEnBH432CuDZqRJJ8SjUyuSMIw/nXRTT3x0ug4XmVvwewkq6UvtFHKoizJjsTxj
gcEeLGtGDv1spzbUqcWttAtKqfZQoOpJJtR7GYNjprjZuHJiaEDy/AGLwqgNTU9XM4jroCXi6Ptz
5JKBYYAORrwmAhMXPBoyauSk6TPPJLZMUsNTlgrKg/HKfUFgXFNqU8SuwD1XQDC1j2uYbItZMnv/
KKBtn+bpxJnKI8Lju8EyueOJxy79M1XmikUdZdhiMQmyb1FKD5ilVc6vPGYZeYXISVmfGyHc6XQw
9EMU3xYBdhAEcSBCetsdypqRC3NVsKsIbUlQoTg7w2enoew52/MygB4ovY302yKuwuxASukXjp2+
lpyeKRftiTasYalP7ckLcrhl/D+42HNWtMBbNLVCwbnBCRtmv9OIni2n3cQOVfetOTfoiUOjWwA7
lVsQ3XF/Rm3WjpKJwFb+7JYsoUg0KLuXsA5YbjyXPI3OC/abn3X++HAui57uJG0NV+8BvVevNxcj
tLlpz2XDbDTQ5i9yHdGfu4xu8FzEGFh0XtyqDxK77d5j/+2yWNlIH5Tsw2yxm1mP/uceH8owuzES
q4PXSwZ7LdwQyWa7+UAiJyozpjYLjcKUmkcq371bXj0+oP/JUDCcMJ324DhKtSetRrbn6GXYcvW7
clpf1IXhtfounxoGK17+S/BobQP51k+43D9/x5iEFaCDMKWi5IeZz4jrGtbFv6Ol+DjNf1OeKv3q
HHFoY6Xqzhe46jtDwVVyqVosd2U1KUoDIEmwOX5NLpLczfFIrediZCnDO8hAxyKvG47O/BpsiiKj
f3Sf4uQEsMlCdQMgTORirmk/TPcQfgRpAVZRavQG2YefpWC4x/OvMv54CecBLLGIsVWXKfwxTPZh
VfbAR5gbi+XWyz2PyV6+qCPbNZX7JspbQAUkplCSfq9iWZRQYFGsA4XgwtcmNJhh9iE2XKOhMKlv
t23AFnphGAUnQsBTTrMG+b3/iC+HrSM8TLPP2IMRcsuf8LHBxr+eR0cRAORe+BQAvHJmiPMcPSjb
Ho7h2I/+/P8YgZAR6oBy8agJc8UjqQJwi1IHAJuGDiNYnheKdjqMGNxS5EJxSk+N9+XE2v4cphim
iBcPqDV77k0eiDaF6CrAswQWATgNn1FiBHhwf8cXzieSriQhGRz5F1ca3Y8f054wpcGTcgMVgmsE
hAEy3U3OFZRbmsA7HfErYtp5OSJxAu3HqoTunsqbsME+rHXSO8M4E8s3DziRtIDq6A3Ft1bg3g0k
YZ4J+wpBWWRFQMFQCUzn26ABbjpsdyI57xG4iV0CTEnm306X8B4q2ghD4smTiSj4SsRRAAEg3QK7
YvB0dPvsZcl1A8SQszNykNoACpziL8564D8kkmeeG0p7nmaGguLuK27iTsxnWKSXJaIypFg/o6R3
Ao46n98TfLWx7N5s5AlhkspTjy0Vedp8dhJkIXiO8VTaB+ZkgByOcVjv6U5pgoFTSDLEYZRdP9eI
DYBSLoGflRfgsd518ZcDy9HsLI6xjmvQMjdA9wj9dOnHZYkcPOmYN+0ZObKAbRDbsy55Vgms4Z3M
VeQ2ARSLH2OPuUAalyjD2O/xZMZqQ4SKmv0cz6ULZ1tFGq1crhBUkHon3iuc6GLQ1M6O9lt9DW7+
702D2wSZQWfy9luOxBouf95dJx8bn588jZGd7R62+EKwN8NKQEhC7+KUfXHIANN8fZkxPvxjSzXt
zpJhI+A/JQqtymO1JWE473TVswemeBt+kmcBG4t5LB5h/94SfnxzcdLn0SKwcPZJHIm9xeaNU6Y/
OyLWos6XBdzsQ3HzvwsJzEP9cXFGayHX2PD+HfJcoYV0sKB0AP8c1hXJzcRauC3s9U/koVwZtPPL
gVpIWJ8kQuaRJpa9CeeDFcQSGnYPj2V8OsVCI03xFYRovrJAhCAZsDN4fpMq3vHll0RsWmyypcJB
nwOKx4QWa880xSfmZ8JAnwTj3OFWC3CH7p6NVEy8hIvD7htghwU6H1A64IY5Y7wNdofrbJbxDxAk
RHOH/RC+3rgKEisdc2JvmngPKLpvRx5Qv93zwcMY/fX7B95NynCFk092TOSnDFPRPcZxEWwgivRP
0m2AiNL+Mvpj3yGsBb6QvF/4PTVthmx8HWZ5gKpp4HLDhbLPRuWwRZ/6FH+M59y0ueLBEW8hjvkm
1s87hD6KdjampqX0dWbWvwXOzdTsvAADNZZzjm7Ba7Qcc+tMypC9ANZduiO7D+ICkKfnX0oc0tej
8OaPR4vZ2+4MRz8GIs8ya5/eSI9BiiLWhud3nVFYZa0/BtEZdmRSTMNgyGjfGOfdbVDaN0RXJMfA
CZCGINPUIwzDeO9UI7/99tnnI3IiMdj70LSQY9c/4NwsIDFdP09RgQVpMu0pUw24/BjZIEQPHDpb
+xZi4CpBX7KfNvmC/yIbDQWd+NBMuWTYWIZifk+XFOM7w4mFhYfJNHafjgddxZ5yXPYoQlyXTZrH
IsouwCUbNnYqdFj4ZU+CimgSpFJc7f9WvwwbB64dafCzM82Q7rKHSaWMihhvASaLvQzU0UugcmEc
LIFTTHzXIflaGAUvzSLLjthgAL72EQZ4S0vlFbgaux+HoDWR33QCr8XtklXTOdiDa6b+eu5dxcGG
1Qi84i87WyJRsPfxwKOjV5hJeg/Y7cz82MsmeyPRf8VVqIIMLo+AhGQSU29gt9aj1IYaE87viHWL
OOOQyPuMNPqLGGtr7omL8YL4ulQo0pWp43hy9BTZWhzHwyHtl4yzSSrgTmiD6Y4y8eKRax/kDcqF
wGHURgwt2C2We5yUuMVdbUGkAhDjo0ntSMvFcLbzD8YhzGpo7QzSudM6Hgj0GXJK/oHPTzrZhCGS
48L974KIG1eaBsj6mHq9eXdi8EEZH9D7ORE7tHhvXaSvKC5ec/DLu5WkBby/KOYA7uNY9USAfkx/
8NZn712cseFRuryRPMZusdLxRGJOOqNEzgImvRsSr8XRFq8+LcatfzqtS59Vs2xEh2RKynOKgT6U
S/rTm+u3I7ZNnnu8et2gFy9SyI9YQ7EpF/grMDsFlZQm0qxtxiRiERq3QXhtdDObjS55zh5SPXI2
k60FabIcAkOgWrOziPYJOhsFv9gRP6A73jEEzzsseHqHLOW3P2ecxFebDc5MhQcpdOIr521KREra
6xmoUTEgw3ZBemIBkPdEggSY2bJA2RIlR15eirMbogyn3yeVWqIR0ej6HK2rgIuAcy+jUAFCT+F0
fh/P1dS0C5NelyRbfv13WEikTPzBVaQKp9vxzYu/GYSrjcijn2siIn0yPqjz+ORiyxRPFzJuk5u0
aiBwsCktAloG4VN+/lCX7sH8AGM94KERH1oDPYZRSceCU3gbpROWKHQVRS9GTA7/V7qTBeo16FL8
4+1PAL+7bAMxT61ALHxuE6IAVQgHGKEKS2uaA8nDjFC9+IymnZ+fy2hBPKou/R6alpWGPH07bDy4
XVI5YFBHng7TmCX8nxxWBYgq54G46w2e4ZySwXGn0okJHi+UBOEc5c9RHyoKfEsfTuV479mjISTK
WYt6ErtbJmgAs1ilSJkDQvTwTNstgG2prbJs0Qfc+lHIbkOiCT2NGyx4o8NW5rrF7eNgWSXjKjl8
ZvTidPQYqm6CVVGifXOZicpNldsu/o9TXADDAW64FClM0JPGSKgLxSe6T/lOxuQrDkaf5oP6Np/5
Ghufg3ssPW3MwBybapUCAUhlp7kUSrhAFFAvuDZ536PSg5Z9pdCXaac0YyaWueJBuTSUc/A2aB0j
G/qsrDjplHm48BcRB7J9wHPIto7XJhuWZHFJ6jRTBmnR2dookwgpB/xIydnCQyDunXSXY9jjmW3O
8JpQmrJaPlQFnBTwejs+Ffk4/AMijWFxu9ouH605bFOONWgZnfZw01iA66zKprMBR8HPH+atbeFS
jgU0WUVCSl8wnQXU/TAKfhfCyhBeTLs3Ab7c+7Afhtc/NF5DJnhGk2KWModTCIBFOLRm7ns8qUsP
EXmwG1ACdMebgpdnG9y7FFueV4ufyK6NblCM928Lv+HCXtMsjnyGHRANq9GH0GmAaTym0jfKNvC1
Fsc0tJAlm5Mrfcs2knqeSTodqXq8sgsksu4AaiXUkbdPwSU9IvV8cYwpUw909m27xAeOcyFuztgz
8RQiz5vcnpd/ocCv8g0GI4wdBPSyb03v4N+EulPiRuRs9uAPTidm/kLc+gQ2jbNyLwETECaPEpEj
Be/Po4XpFStfVJ5O35jy3NJjOBRvIEP49nPs89bT0z8xIgVm8T9cKiLa61H7w6ebMO+lJ3rTc5Wz
vuMP/2lwiroO6bcP0MeZxxVMVxhYy0QkBX0MMsLBly/3fnEWg21/sqXE9KVKgVwrqSgx/uqPD3vU
VRFdS8GfEZmCWvRAqUVJs6Ao9IdC8G3nzGFcwV5lQTc/8HC8pPFPwtXLIRf9irlx8EKuQJNDTY/J
yBxV94EeoTGKpwZANUZ0+MeNOW17K1kNLcq3b8HDJEUkqbXAEtdwvu8juYzBcTBY94j0XhJcw33C
qOfGklQZ2ySP04Amj7YxlAKVh5sMGpBZSi1/1B6RE+f5jamQUSXlV2he6QZCEFhzQL+BPRzeuy9O
Itzv4UkJ06U3aMX4h8yxnWWM2m65Yn43PS4tn++eYs+OEePqwRx0c4awzLqFyp+02N2FV4cytdeR
/k5Sk66KjsO0t2OZwtb/qKje7iL6/6cqGvDCWBHQgGpoJYcUD+kNDC6OFzp96lWD6ubOsiB4EYYc
Uz/uqjDN2JIdLjR5W8P2yf139aQr1nxOqYyM3dQtCgnlYYIJFghP7O1hLGEx/fXoAQ4Cfn3AHgsw
voYJxpYUP8IbEtXdL/cLg/iLt7/a5aRBQAcTaHT30C3orfI3IxFJS4GqwCAm/cXW/ohIWLJz9b5D
bowTeP2hkU0mSyCUTeoC52P0IHpFNFgLWEbHJfaq738vKUCMkZPiKbT9+PCjT2vm5rWY6mP6AocM
9aLOas25ayQzURFQTimAaI6oEx0w57aTLAhcZeegpOSbcElydxPu1anFpzxMJSXsh/9g/raRlSh1
a2/+WXZ5GyexQot7VF+cVs6yzdDXrYL7iMqOGhraWnHkQQCmGKcrXKfwiuZsfttEbkTUZ5Cop5zN
sQvuzhnCHzkS0x62gy79NiWMbA2lGxt9OiHOEKwKznZxi4AYMzKjOGKAG7GY3H+dh/fEByO+z3it
8DwB5T3gpsF07y1c/e4MF3MmFCx07BEdavsXqjnlTq+K0ORFjZ/OAQzzwdFIq/GB60faFS00Acoc
lFR7adf4AfyM8HmkL3JQUDnI2O8Vk86CoZyLMXgGw5hZe5dOgPJ040RAbdId0lFsbhPUA7jNQeyD
SQg4Vals8364LfRAF88adZPKDG6FdfJuPXwoMr1vzmrM2T0jPhbwlr/TBV753QRsE8crpk+TbZMz
KKxLvF+rBKP+x82xztFWVxbwXuVTcy1qH7L5sbh+ldn2Di23PXhErUGn9yRiCt5L/zu1ekaP5rZo
srdKygI49s4QQ1wgo+4xoRgr70yz3cm/xou96zLdQWpF1D5Djbpgn2Yu8ubr0dfxZELA3h6hNQAX
+0a7u9cZ6DBKB7drWA4vq4UO6SgwMCg7uK2Gp5nKGn536rYN3pMvhLRzVPa+ht88oZ0LnxGDO0SQ
nRMEpeg5sZIaGXdxC9G371vQFLTZgR5n7zd11SqDfYZFCOisfvE/T1XlWuVfWTw7ZT7D2znoPoOK
M1RXhEg0tWAHFkrEWwJPev8NtFgfVTnuDUeGiTpuAbjeGb1mqA2vvbMRvNg+5nXeTR7RGzRjeNwq
bXjjEz1CS91Np3WiMW6ljeELUsPbP5bh6eqX8wbW35V66OpOONrLa118CyZhfGOrXr4S6OK609mp
fVeZlY+aAf+/k66elCeW90Tn9HC/e78kQVD30FRU6zvWvbp3xkAQaNSwmVszg7gYQfMVtCqf6YTu
NCZdet4eF6TbcawGZO69ZX9rZX78tq4+kweNSn4Dk3x5GEgxO5zVH98IOrqHSeIVeTPvlavvfrFj
ezv7OsBI/0Ys+Bs5Kd/idNFvIDcQYYejG859bjwVUATSAJDUFy4+Ge+UX3kcnB+Mxveaa3SxB/Ou
8w4mGw1GKG4r7PQqHCp1prb4zajmw1mwayfvgXHDZ8HppNX4vnO/U/6q6XZV+25XFjYu2zG3yuCk
C8VlTgs6nhY/VTe7FO3Bh4nAYwJPaen965D7WBf3D4nZrRGq2eeEJQUuhd11sgWG4E3jIlNsTWRP
jTEk/87A0h3GsNqwNebJYze7hi3odo5ZtF7e5aW+eOky2wsoy8wCDXpENke+Sw2UjbV6sKYmH1Tm
KXRvY3BCaHLKGYyfNffZhtVj1ywPdA0X76W5WCxVMB673ITyX33wvm33uw26bReDuvbe2wHQ7ZAQ
vAanOfftuqcTeaH1iFBStp1H0lE1A8jZtXecyFxpguUCQith31rqornV0+1gDKI7Dz4PskCeBgwH
YdKxzWPOaHK1XYYDeEi8dKfGSRV7VzFedMuLy48skA1dvVPX2x68HbPLJyxG9wyd/uaeWyKybL3d
E0hi6W4vqqqiQyNaGE4TZu/D+35l0vBxCfjzyuUXB7qdcx8Dnu4aHnYyRnEcgSjsRrugGlbj1kEd
bwrIUK+CJ64x+6jC2LjpGgevwlQWn9fgcgxboG3vNnulfYZYtToY9Bxi5kBBO3wi9PA7YKLVPMgX
rBa7+Xd27miL7ReDTV/D1BGd5b32rPDwd3xhzOJ2GdBNjjAP2BTwPl14FQ4O+PRUgZU1pod+Y3r5
KtQdVQAtoPl2G3BbDUCCquuUiHQujnb0mpsTFjsW/oLejcQE3b0iCemo6q7qjnqevAYCcN09MkCx
YCz4/E2rEXS6/p7gq3J67voPJkKDK7XdV53QBu7DJpW3e7YCgpkeba9xUIvsevLPaEMLA/qPS57y
xyvHe4ZSN9X51/go88vGo5tB3SZ3Ltjdguc37PKRm9EHr4mP0gy1e/iWpkozWOxVswoIPXzc/fro
n3aTF6v1rWpDvRtAcZ7e8ciabevBvqn2b39fRt1zZDXV6xXU2G56x9H87/hxS6yNne3LvmfjkyBq
Yu/QFKU12dv4uQ1EoYyzp73vWS97vfMZydCqY7PcU6HC8+DG4J15siNF9pd0GM+jfBbgjOETM2B6
NvGtAUXylo8hVzIlNdseQmYle4kQ3y8QXs2RA1b4jcCJQeB/VUwKfJO1Afx2Ywj/fdCs/LUCQmUG
AEbcyIaJ6Sf2v8dsOJPY7q/XZ+XaXSjrdAAkbOYyOKsZf177ebfoQ/yARYu8ZYtGtU8wDBwLKrTZ
l9jDGURC6sdn2iaL65PwNnkg6YK0HiZnk4kQTcgdMGZ8IQ4eForX5Zmzu/l6TVCZPiSeGFOtQTvA
/kiu3lgdvb8SUfeofbRHyIaZ/9BQDGS0yvQ8Q1c0Zix0WG82xl8NbWYDfdLyMH9F/B7Tc5Ilc6Bm
gepDOGm/7c/IvnJqGDa49NJ6i3vu5pBmRIoLnvt4cCG0HMCVyQmb7jGeQMv3J8Q/M2YdXKABiPbi
QpdIebyE7hL1pRj3b1P/PfLXb8TlSBuGOCSBFMGka/J9/f9yAvn70We2ftX2P/KLpRGHNErxCa62
w91tiFmmmXQxsWTQtZ/wPC9GotyjH+OfBSMADHeZy5V3j3UvLkm/XFhaILxebQgeWm4gwvbhXRxR
73cAhj+YVSs4udZKJM+jMi3tv3bMVNEeIyFtj044WroP2FA1XONJsgVDgbEl7VkE9TVyNrEEMgtl
BnAlWa+hmZW9vbMIkNySuo5OJQAV5TMIlu+P1tooXE/4Sf6zHxA7RemnBOeh+qernboAl/uAIT1D
dtecpavGCPwCPAK3/XiTnQdcTDgj/4brdwDlpevBPwFtZ76AchDIREquDMVlALBTxDw2SN5AAoEC
+BskJz2c6Q+5W1gOHTUd1EeGRJgwAicuZswcmzbD8mJ1m7wC+uUg5yAB+7iuLaSfzm6wWRxp10S1
+XtqxIk8TYttEk/fCjDnQY3PTBuqLrkUcqTWyBPilb7vFavFmlb+P9xvy+PVgPjydfpeDuUa2Pk8
sTyaryMSCci1MHxFIEKadgvi6syhzhepy+pOZFAKTMxUjiEr2JrD7OslG7kBbWnD7KXrE04GuzC4
UHVmEuEDfzAgNGXa2QeYUzKE0w/QnanI+QQeQ+XsuZaeqCbwJGMiLuxGMjhdC4kthMWCQctw8/OH
FgR42nsVuGHYu3jOddrzfmF7PKJVuorKUqZhAg6c/xAMkcIxot2banZvjF3lGH8d1VuBMkLMEeUS
vu09xHQDzW6yIV78AeZwlOpCnCo+Iz4NEt4N1waXd/ryj/1VjagKewWlDdfeAY6SldMddnGbFgdc
MX6nSSw4cMRYBiWAioHDzCFdHD0LQcRAso4glCxaxh4iOZs9ZcV4zAJF9ZLu/+DGbED1Pfg7CYAl
cE1jwHV2YJIEsC+tGwt118BTcjaND0SI1O43A1c1AdP0XpE+4vMYqnf5hC8CSbVPsIJwdjIIKLRJ
zCVp6wJmVdd+3xe1nWezkbNeCMdIWoxURa0lWcpQPYSew5h7Q4OkjyCe29oFLGojVDBoqjcBYT8I
1QQl4D6Iv9O0CkGHjp517D/A6e9u2bCPfyyaC22VDVTWHmKfvFMQmnbKwAvazag0GVqpT8Z6pLnz
D9hhYer4xs7yjtkgw0Z39oTz1UQXaB5ccUKycGCZLRln52ds4MAREfkG0VJwdAnnnCCBIssDOkC8
9X5EhUeDa4YpNsNWIXxXa/3MEqGBl2nRZbLAPYXBtWEfsa1b6yM+1OsTPPdqcVEnTR3uvn5RZ8O/
YPmMkNP0zJPaYiuzCKxjeH0G3zKgYaGevxmAMNbCOZ6DWwfTzajRCq3RpRXQgZQZX7S3X3386ys0
z468noUxu39ntvPxuUKLc9Sl3Xgq2EA4BsN9PfQrCN5a0gpbAw2ZXAdDifEiKYe3J44c3eBcvJNO
qsd0rSfvu95n96cnHWGnfwtPBb4+2SOqxvsR4uXWsCTLlZJ3l90mx5hyrYGl6/D+ARDepi1+aJfh
Q10YKVV5tYaIsk3pvehM30hcjODpm2ReWZPn2vi7o2G8wEhxeN/8D3rufrCgdcLm9qm44s+cIpiC
uNk75ZcYUtQCPsJ013XM0u+ktAzqgpX7DjXMUkgQDcCchis02D2zd5uppcx7fgpzep41FwLQ4LrH
xxlxmGKUA0SL84f9APxiV8IQuye2wWw2t/heuSuYizyYu3/0IenGRGG/aQsFHeKZZoN6QvEGEHvD
locQs/VA9SlI96JLny+f7FwSngNIAeTKkScJa60hJ7CfBsdBhF0c/nxYpbBnKvh/lMm2VOx9NHkY
M7s/7jeOJnHmUMGvISuUlk1SW4ZYUqhb1RrOVGzKsDXFDlBZSFExcEDpY1szUdcC6wN5QkWHXSJF
1JrALRQ2ZPWSo5axyWq/qeUiztP2bMM0zhN2I9Gfs3X7RtmBfmowk2OeIaFIcB1hHsQFdAr4BKar
A1wxF8jvSFvS20SmkOCYiI+AMBmjiexKYsv0YLM7QXDhFzCBXTLwEJ6P7K00VF7ybw8KPkCYWDk+
SCk2FxveGTsbQQIZ0hSTg4GXlmlkkDb66YoZFnAfQ58QFNGdssKgyRVbzQYCK74DnMF/ulJ2T3B7
rhLp3NhcQCLJ0KLOoB12fWbrzE9zJigBkJVZkx4ggyLBJTE4dhGxEq11A+oKwId1+zJe5l+cV9l0
V0V7zOQ7b5J2SWbPgWQBNgIiMmtUutSBVBEsHRfp3/eng+ABfKCHOuXgVTo8ziv3G67XdSSzb8kH
jws+wApACnyWRDq2t+MfTMgoGl5Ozj/ESjNii6/83gALi/TLOJDiDTCOShZflAkdC0yXfTgTeB+U
LJMDnQ/tr+I7mM0me4TOhgXNCCYA/oo5OcSxr1mC4/4yF0ifpDJQbA4X0onhMmaLEUBGJ32GlXRp
5UjLtgv7MMSv9EnDueogbymsXrlZmOqxVYsROxAcBV6Ds/fJYxPJk39a1dgrbRke9Z7q5egdF8Uf
9T3bLXUcVmEhbQujhJdBgY5Qo8Kwp2iE98kxP7T96ql0nLtY0iTq0oJhVpecFZyEJkgyeMbV33d8
bY8UhzOzCb3iX55dqcuoIGuv+QzfTcX+KrllnwDZHJMBzhkOWVgzuHJwI5zoPoruPSkuIYUwJQUP
RQa20h6eTECpNqizhaqbHXgJYDpV9SdeBdP9p1cXhvQmbbut8SqGTtuQcgxwGJWKuGyCNG9cExaQ
92kghwli4QLyUvihMLI5A+sirWIxS11156GHfZX+XknEx1I8shxWDPLKJZSOxXpL4Cjfyju0gJKl
sNQbfGFFw/aIorewU6R4SLtMUID1pDzduQKAzu/v8IpiBcn+jyfcdV/oie7UM/e3vwBLm3UTggOQ
Tzdh/9mdtrI0vMvf08V8h6SEXmBagq4TlLpdP4IGUJF7wWM96PbM1Izu9LrYayB3g9JzVF10vYB7
VBDYXemYZ4VYiGETZzjcXjriy857IbHu5ofJHZ9bDbQgpJXUwZ5ewQNsIC3zBRHNoEPnAduqHlfz
GiizK5jSNQVhKR/2CfEG4x4xpCahXSpa9lHnOqJQtKaLKdRjp2T1y+w47XgrHjrk0hOoXn5G2QKZ
n/WCnb6Scv/ogkutgKYRLwXYQiluHpulkLe45G1OBxhargi6YGczM9nvMNqEqpfxDHFseMSScLvc
LnhDkNMZDpfnGVMgmOIsmZ+SSopcbJgXTmMLUYOSz7ChA6H+Q1YGCZwxBKQ76GcPNdTHD1KlmTnx
IOQWMwb51VvG2/GT8n3Ke2KX/8HxnsfTTvw0TzFlMQVhAi7LkPI7oHgy7Sbop0bfTyurc8Jxn8wb
ldCZg99oe62b2mXEJMZ17xW1/l3a6g7GNurCWQ70APneCcsaS91Czu/xdwoik5R3u216T9wCY/JG
qFxIr4heH+j1jakZacNO+ko6MEOiw3IbUAYgcDtFRygbMeVCcsGbMb79dUyJPamoL9gecIVzXmR6
BLdQS28PR0uBURM2hacv3/GA6h2cS7/kdTBMSJvhcdkanIszkn4wkBHljLED+aL+NbPy4jwTq6ez
JmEPgZQcAMHNwcM/AIU7h1yD+Yu0uqgSLeMd7Au2paOYqzPBQoIMibdNiSjGKWZv25+VQ0aasGye
0eeg8ADX40Me7ZNHeMrvgN79L5TUiGNrG4CU8iwcBh0mrqfiEJRTALBTUI62WQ0SSEE1o37ppFYk
wJalniCawTbF/QaINYdcQsOOFvyieY1llW9HVGP71dPX482dUAcI3+3hGQ4nH9l5+OWoBVLeP/XN
lBHY9uvce58tVHMz2qaP5KIo4QHCtKzKeUE8WYPzm4LX2TJNxJMh2E53o1vUHp68JqbaGJhEzekn
04Z1cYiskcwHzlV44X7hQGrAVzKUHnf6nXTBz3A7qa9IzdESsM3xLjlQhT2gJo/08DWBGLrEKKZn
FfcQD5hhmwVTk61VVHlNdAmRw9iKECLWM4ILJWYHQPayqntWr5vQ4HWT9uD7cLoY5x76j3A37qhH
QgUZAL+zNm52mZCn2C8zE0jg5vD1HBBbkxArgrKKcyhmEMKuTwHXGhzG7cEBHOYgbzrtBoeIH2mF
H2iIMSscX9lhp48FEAw3VMoBAc+B+XIenYgNxTyrN+cLb0fgYsPwa4jkmFMlEBo66RdDma7zIJ3+
63VLf4GBevOgKitgLXUVJUCT4pg7/Az5hSeHWIZHpGWLq30Brjj5LYA/U50Cg7fHkqowpFvekaLo
XJbPCp/jTssucQKaMAGwD5bSw6bJeQUFQG85zaa/GwIdWkpgR+iPK9wZoHZbLoXubnCIHiFyNTO6
9PZluM87rMcFrmWDY3RvuM14X4GteBhFVg+1CNrsBjuoSyAgPONYpX181nXb5Wk96GCMPvZQNB87
lDdn0iRCpguww5u1uuMU+vJYaxT7PEWLHjDATTJbqJGi2wqc4rsFneH/W/l58JosLn7j4qP46lw8
seob4EPDhDanCwg+WTd6pryHfSXzlo+lXhMmFQwDWBfkdzQVHQ/9DAOMAwzW0gGpKFu4hyOR4edp
j3N6LLYqAGrkit/1oVbUBPtBgyNFVSnqQ8wrOs6OFnO4TZ8kMt/Z9q+92m/E6Oep0csBLXZOP6cg
cWGlzUaKQE7ibhqisBMRu/D8ZBenl6tzFGMIbNekRkm8OAVs6RIWhU1sQFmxMMEI+LZPwPFMocsf
94Puy379UeYSEav9d/zW+WENU3mA1sbnaXU7sY4PVeMPo/C1tJ2NifHHpggDP6vnz/VR1elNNESN
oDHh0HI5DDkSP9BdISKl+N+vK0+PkcPsYVXcAglBYbLpPdX7H74QkO1KxQ9GfDeSO6d6u3Vf7BGZ
jzg1OiCR5DJxppexRkiK6F7z+xra/SE6sjF0RRWKolX+y5tIuXg5H+3kc9tOcC//DvMtkj2uCiew
qF+EWkSnpE/2GYecYDRSdYiFZBdGZMxwlXgSn5fht3wCcwhKxjdQ9Ef8SV4dKkO9FsVUIxZDbV6C
/eNOe9jB3bwzYcO5DYhM+HuuiRSPr73f6/IL6h73GQc3cFAUWlh7/J0wqjmtNVf+niMyboAOdN3m
sJzcIkxnioenb97JzcO1s8cMREwlF5NF/GATkjuDEdUmJ/+iv8VYlDYJfa8sDtfqv5FVkbJCtAza
dGVMrjgfxHghxzu3ggp8mO/Uswz5OD7y1j9em8upo+c7wrVgzOLz96yG4WF+dVAicecIcHIb8ZZL
yT80/uTOXrlCTNlrZBusL5YST97V30I+k1vB1zUrhj/Jj/IbmKUhuiG0ZTuH6rKu/XouPE59osd8
LONvD1aEF6p7yoWyuA3v7icy5nTbuDdBS6OthKU7aK2xlh4jcUZEZE3FLY3ZuEFvUrrk/nSIE9v2
tES+u3RrGiHaF3pq1AYDwGeFLl++8xB1YrRPAe3HgZKTuC50ok1nS2VNGcI3yIrrutpK2G/8HH8H
hAvKegkRTdkGF4rvku9IcF6b3NMLv525u88VwxqUhDa2ERFH4qMKs5j3qLvW9JO0qajq9MD6M7jR
u5pXekxQtVHoYxvSDXnh7OCf1nTmPA5SJ2MCD1DYCllzb3nA/g5+1SsJwOIh5OIK2MPWPT6u+Axc
aHlfB8l/Q04BdYsMBxxXuJC+3r+zdUCKvrmPqfjFiocViyV689ffAjI7T9O1pw3ZHlgb+8wi5weY
YM6XFtZMNGLW3xNDnXLAswv0RiXmYMfvyAoQNcHVeYVn95EtJux8cz4GGxFetSPRRpz/unxSbVXl
Ozax2/DZP65eIWwCD9WyY66IEPqjV8qEOYnVHE0nB7jcvl8DunqMyecB0lv8E2KZ9KJUPd7Jv8EK
cFjjXDi2sAp8HUzM+GOrdMl5SLhblMNb796759SR3C1GyxSitbNg4rjH0vXMZk1tvCDPTLIoRa2o
A3fX1M9ovGH4/4+lM2tWFFui8C8iQnEAXtnMzuL8Ymg54IAiqIC//n55+kZF971ddUoZ9s6duXKt
lQQcXnW9hJ9FUXL2eCf7LsAeE9GJMgPM6kdnD6TcadIvn55juWH9zMWb6rwUMQjZNIQdtPe499Mj
GCZU1TgMMr+rNdZm1jgbSOTmvRLB9SVVAr+yDYPzCG6bBEYxr5gQ7b3nYoN0JCDiOcMfk/e1Cf1E
nyahtU3Rfif9306ffGsrrBDnyqPjGfQaLCCSLG4OUCbgWJE3NSpHd54SDQCPGU6sFyskIMryYbVB
JNra1W7XsIsYOwLQSeZdONns3RcjQBlvmAzMIQOe5HHBmNXgkSMI8YsYSCtgbxKFiZc9bSyDftkV
PAVjvB3yDQCPluh8R69lc01mZgsh8ePmMzq4YvAVjgbAIbIMRKVgMk4NvuF/04Igu7cBpsVG6KNe
rqAfv7sHtgJh5j7LEeDDuPXIQFp0W13a4IT7L//SR+cLLR9DwSUXE3hMlOd4kQ0SpxuS1mNxi0cd
1Yzlo6xfFCh2/4lPLskSIv+pCVHRYBQ34VV9kUmAysobnTN5cdLutfF04kBxEswDDyyB1ppiXPQ+
rv4UXjabkzdE/0T0Avb4+A3GYzFuC9ilwU75vj9Nwb/oJcLppBZmFUfB3LX5/cSb2mP8VkGlYWjB
UY3c8b8jTMkH/b4hFGVMOrFxxDvlx+QB+NzbeULjefAByBGmJGcaygeUJuJi6zdCHMX+Gl/IhGEB
clGTGI9QhGTrJc0/XCNod3zgSEtLUh0WzwDlXVwqeHaHP5J7TOlXqV8tKCWeZzSC+Fm8mdQ0wQXY
n35xW32Gwwj8T1CqgEVLkGjSv2kSLpo0RtEu9WHhajdgtNusTyMMcQPgPsx7vGDmgF/CxkJ3hzRR
CXSK8LEIQJqoWeE+QqQCmYkWjB4T6nBkLtnS/PGMlU2v5Rp9yWq4LSI4sftghDC1If68hIed3xWR
oN2/rNG7YNZAq8waLHH4cqm/odPjCGuhBveESoeO5cTU74dHS2MsOFdOWxZWqmZh8OUItZKWIisc
slTQGU+SJ9c5mWRzAWG5Gmx6yNX/7EfkzAQGpC7fA5qh/4uHw/6yuUEcNuSRg6oo2v7ZYN7B1m4t
1pwHQXY5PxniR1BAWcMAqGFlOG4yXQ8RnfC7EIVyFcgSk+H1b5kO1L4yu0SWUPTEfOekyQ798WF4
rPGrl13oA1l9yHOCDmR8piM+pyiRcG4XYgLAI8hBMMQ+7m7ji84okjVxQGQH94G4seGdSF/IvDs8
SY/T+GPHDueuO+yuMH6nBKOlVC6ZACeqGBY+XwMaOlfCak4WaxathLgArJs+K4a4GGFsH947tf0x
XBP4t1i1yUxWwZUUTgsSpJHqQtJGQDsYNR0MHplTTu0k49gZfn4ZroTN91FwyWAMEvvn/BOpz0wI
waljQU2H7j6PRfFEC9PhAkRs84tkjYJnvdYK2LK3gDZeu16y3kAH2dGPdJ69uj9MUzqDoJbvAVoa
Mgf0MUAf2EA9/avDoIFwSgv0r0PFAcUZStJNNvD3uqlkByyEQw+Ng+3dW/ZesxHfKEix0kh4rWU3
y0kiHf+z5tCfct0a1T4LE0OTwRDKBv/nh8hsjvII57m/Nu5R+pRsfRJ1FskE0jyFIr+Y9ZuoW8rU
v7+HMih22CLQKIQBH8CiooWK7qpnsN0VYRi/O+kGsKhP3zlr5TKagATK11cKISKvQYt2ZuLshBva
IA3EXo6MmFQyx5IFIip9uG4AvX3hVlF/XCMsIBiAMxGjSI/o9HgEQTFzZCHTg+QBZsKFPKGxQsbB
CSobWjBDWcEsn39rl7a/kBolltG8Jc65tpvUhD7pvdOnFDVZgO6KaAaHATgZnURAyoL5M0cTmQLk
SnArqKxKZGPiu8P09gAlqlLifUSOjipI+oMnkiwaAgDwwLyMUcTfjoQDUuThpI3h/+JHIJPIMCiE
xoHNlf7wUL7CYqZhUPA66ouDIJ3ewhha4PSipHkpj/P/T/U/wMtV5gj2NAxg6Xs/xI4TQBJd/8MD
1WFn9ubqhtEMtHg/zrFFc/FHVjQaapGfiR2qBLUJzpUg9VB1565L8Y2ibUikvDndPTuDaOkDxQc5
PFqtS6AmuuJbKfZcfTNeQkDY0V+hEf8HmeP7RCxO/VKdTSKoMerVkwIEPs2l74Qi2GIygBj1wtKO
xG5hqxiA+nCjnQv5xKfV/+1Np9e9WMBTMfsP+6lzrA4pzyJWJGAFXXE47EzHADNZrJi8KHKwg4GU
QHH9y9zNa+zXxRTuII1TVmOPKyZok1TzdkVLTqTA5d4XxzB6McsWehxh1MQPRQJgInUw+h9G3PGs
jbVUaxwWTKfjMlw7c6c+s5QgVIghm43MEpq52G1NTmx6oC411ANpc0hFy/KUNOlJEULuR6O3JOou
wE5Fm1NEh654MPATMJDpizD0fbXggvtQPaFThiZ0GB2SzNrwccg9K5i+VBfRnPTno3Z3DAt2cXQb
ne5HabFTEooS+d5naM7Xxkh5xdEFb9xxEQ6L1/oPJ/IzzuaYNgEnrvs+3HtusSmPQOwGOb7lTOnB
vSbp4YzxoQixbVAd9tGuUUlzALF4eftczG4obu6l86P51cWHYzHRgvYkd6qVwTi/iKkTPkIh5p5z
u+hlrLH+5ry0QkUGPnkMTsHdxc0MkdQKzTJqNsSOCoZwcCjPdgB2DyURLTeewifxFabVVu3EOP7e
lSOzo+40MKRHz8zh7fzrORvTF+Ub05uDDckzBAJxEqheDgfygScsDSZW0Kdpz08nrEHkGyIziG7j
ucnxKYpDjDDg12JGhQYP8RBCDZ6M4ZaU52ts5AmMGb6IbHQ+Dj/klyHuaUgU8MiDh71aebjKyYR2
zojEdyaKRKPlXoMc8RLtmxr21R8/PibKgUZAJDBRMDULaN4c6SyDCdsvkgNF4ZErTJDqRLLrc37y
crHRoChgGjGMihq/rYgEH339SST3L1TCGPAgWwDvkOoIkJpzt3SwhyeJPNsQupYoNLacUmRLvdce
4RUUhe4ANkGL9+U4HFqTi0OAYN5ZOkaCyr4zDAUNjDN0MHdhFmEtN942nH/iJyX7cRdTj00WxqwX
nJCPSPJJ+uGQVNGdWd37i6dQbnp6jeQCpjnhjqEHjRlH4wR5TyEqsp5Fe5ajFPzCJHnBeJpOaxwX
I/KPy5cOq28MxBuxDTl6jAki+vaasSN9HzO3db/ANZAkVtaldC+FFrcmxdrpcLsiDgHUZLlH7xLB
hPiooR+QqgWmp0BX+TGmLYVDBWU4jlLDOyMvYWC9wFmBcmxr82o6mVtNCu9ouNj/LakV2si1bdEW
DrwP/LzEM8OKmYeqHcogmK23bPx7XfjLvBk6EBHoFCJqphD3qQbInLL99J//5QC8D9fXYB7TaJM8
U0QBiwVvgnfhYcYwkN6YtJ7Jc0iv8CpgOO4KZtMB71X6ZLzI/g+KBrwvRAPcDFjEFosQg1FTLqk4
pTtojXRSul61U3NaRswd2dGggtFFE9yyZbQbTrasH6yffXp2fQLNmaQ6PEewrEJEXzgnoB0mpcFd
D/v/9j/Ii2ootos7KP4xftsxbfW50A+xgYCB9zWpap7Mcae6YLYyy+UyFvUdvAtpKM+5SDICfUqj
BlsY6jWZxbZbu49Ff32dmnarJgSX//pj7TgWmS6nNUJZFoVUc3eVdaB6OB3nTeOa1jI7lne8g3OT
LxQa7MzN3OOYkUr2tKLGxmcSBXQ7BOH3RJzSR0AUzR084mg1MrdOnFBvIQJQkjYe4JWjX0hCfWx2
mS6znIVYqTEoJ4CVzm9toV+JDJqkkSSOTFja+P9wRaJeotEsiAmxjNUdEL8mhMiYwtTFXBkh8XRs
qHHa9zkqLBfLNbh4AZZKvEOIkpQ1Uh13Ev4y2Bw7G+FA7Q+cga5GYQta3vQ6gvG43wxwUoBwhoYw
QE8gEMfH/o0Wh+70cJBsnxbpcoLAkgw2C1c8p14yJx9fDFZQiskNRbb9nnyngCHikBNz6iA3HGDT
OnJosnMuxpAy5jEL8jChnXZDJIkYByJBe0KaarA2B90dHLD7rB3B7Qpn9xhvXKB+dCCoFik8/MkB
wXaPDPqbO7Tlrjpo0BbZH0XWpEHtgkQZCEDwXIxaOWnBQIYo7aQmb2y289WgnePbR6oppRwUCoos
WV1Yz4gwBvHlnBLQHGFw8dfbk8dQyFGikKkB454CdIMQHiL0Ti+3NyGFPOC5B62EkEhbbbuS1FC4
E7UAJaZqF1IAivHbA64CP5r0z6fF4DbMUrXhpp/BhdO2IOvSJvmiS2rctbtsnkt//M90zgPkqw4m
6WN/yTlIzxK0rmHaBluy4QyNHc0WCKcpxkNC7RJryA6sCO6bhOfPyO1DKvAY0IB/4mUJ94MJL7gz
fFU9YmYOXS5PhOY0C517QJq8bp0EDHDRGZ24C9JkY333BWiRoJbYnzFe02RVpNZ3DHr413XRJrUf
rvGVYnAhlSScM8xRKLRiMj59epjgaQRSMAR64UZxoYLPM+OxO29RP58C8FycN33qEdn6WHJ1yLtL
Ii7wEGnB8O0uhcaG3IxGO9SKaRwLp5hWcYRkWqzDuVnGirw9jNM4KjIl/jp4k+AvjS4etgh1Xm+g
n9DZOaIlTXxOVtDJq18EWp//tIIfBX3/ji2/DIHeTmp147QUJh7FuiiRQelPWHvBUCMkdamhHmeo
0E08aWcmlLz+etl1/KM5DlHC+1CMxYYZSmtzwN2S/ELICHq9BLd/kRte1Zd8DZn61/9O3/AGOC/x
e3UpxPGkeDk4JwCpfG1mAHEokTFRVaPfTSR5INMHVizhgnLOcNSJ8QcKNgxbTA/vQCDd++B6VCRP
uc9Z+XDxApRkrk29n45q/o0PDZ0i31/zJuKYjB5xsMy58W2wU8H0jEgyLRKEdLaW6EnCsACP6X0d
DgdigOF0yCrIdqlfhK+LhU+BfzBkL6l5hJMhRGhBUnvtu8OZSHVEaZSOMHoXGP/EbfxlFzoRjeSH
mDUmntrT+xLukeuyfEmSaKHzxawPstHT4SRP7c9JB+cWQ6xs0Plr4wOPg2srFWMr3P9Mua/QAoWg
icjxS5SBJXiMsXvkk6idOJw/uNUf8P0ie2iOFm9IHi2mXvI0TxQ294kJ5MiqpiVmPzbi/ZmU4DjO
d4CRJs5sf5VFN+bwZamTJwaRbArC0uBw+HNDv2DiiGGAJpiHIL1ir5n2qNQVOBEAjQid2bLDZQdR
IYiro7BPsNQffBZBkYErYa0nkxcZ9UAnxrBegx7Y9R/VbE7qf3W7OFNRCUi76bw/pMj2e/wU4WhV
siUJbCBNYqm1sVYUfsP9BjODFY9rEiOcE5YE6ROPQzgsHKbkhJCDHyEyn9WKLQRlRtxeZUWSGmkT
smDWABUU4Bt7lgaGEM+AMLEXQGFMJIkMlbn6DL76B/MXwpi/JoIuGx5neCzRh+qcozSOYhAynJoY
BTkcj4EL8UhDFw3b/d9YzDBSZcgQv1Q1xuP0ocZylsql9qBh4qFKzGB9R0yDhZ0doCSJ/h27B7/j
+lRZOIXAwyC68uo14B+H41aAOXbQuPHwWNuim+X0kKQYYBgjuQEcNWzG2OC9Tw8+8NM2c84wsuoF
q4bTIwbtAlBSnLjK9M6qA4wMZs49sYzZ1CdAG0k9K48sFP1FnwUE2Z9tLPO2ZFwBiS2lHJcinSMg
NwcUjQfvTyaa9/i3AOGLSW1wDAoWJKkUEhEkE+aAN+5k+hmeG8gTI6oqd5ezz/goH5UUXp88R26Y
qMLqvf7xAHlM1GzYQTj9vrj5F8CQzSkejh947GodcR+xVOEQxJAluLvHcLergYzcJbjlkhSXQOLG
V/DHXUmDAdiBKgCjxEUg7hpYBIxG4S+wvReSfNyCkSG61FusuY+7AXQYkT6kc1IIsO62i+sBJpWD
3nnBiX4dNxTHLQFEe3BnQ6jfYhZwx8Lg1SXzI07fKfs7IZH4cD7xVTLhu2Lup+k7GBhRfuFvlO04
+/hREJVFA5IgDlB91G5YkbQSe7/xJCgs9IHQtXUfOZtc2gAiBa+Tt6yEVyjGEphnokgP0Pmq7g5m
g6GoSjv2L9Tsx2Gw0fhAlMHNpvOQo2CXhYPC3n/ms9EAzZO9erkryr8/x6YBAirL3qfBaPN1NkbM
LdJbTxVeCguU5ezJA5fw815bxm9DogadEKEy4JnH45qJycwArQCIcGN6WMgcDjHyrCz6gy08KVgy
tgMwwBID6M35udWiGeJlAOT2RM3NPv+KDz6ekIw337c8rx296ZC+BmVCVnezmCrAQHFdbZptxQwD
7PIrUILo3TdrVwbOq+sMAvyJp3y39+UQ39aoxmFXNfhpa/UcImBuqEvhbSclxDX7Z9kPCv7qww90
Ka/tz65YtKOk1W8TjICMwhJS02uoK4aVn2FoQF1t517xC64tXKTcTjcolfVW9z62WHDd+DzGM22Z
1/aAMGoaIDiZw+QW0iDnk4yeBjDomQmX9mMF1s6xSbrnaHdeQluPzhyL0h75rcrSSQ2nuswz/fig
h3OZX+8Q1xc82GtQqw/0nLDVOvzKXmuUPNZltfnk3ndVRx3NW33cRpRBMJp8tDGkAWPF5+uR0XTk
4WijK2zol9H7/PjS4oUByLOcl+71EyHvL50OjBm7dvWH+z3z9DRcbk81hRATR4qAFIK24wH9LO0b
9Q2x12LawEWm1m54JY8xcdmlAiMHLfm2c4f+DsMkXJLalX4Nq+2oMkNykNTR9P7DDK98DA+Tmbrq
u2qOWiMaYZqDb3vN2NsMFhi+ugClIGru+8t7A5R4QZmpVtc8rDyWT5JMVyTKKzPhz0xpeFmW3f0F
XZ87s/5u5efqqph206jZf9Mmg2Qafi1GKwe/H6w7dDN2to30fN+xX1r/RicWR1Li3OS7+pQOf36p
R0l4D+9myH9YMddozPlZhOYF8wz6Df996V+Q8rUjsKOre9nTbn14lXmqYGn132v9OmD1GbQnSj28
aH1avEbYYV7emcyf+m7yca3WEYuPhrq/XSN3DMha9y78EsRgXbbBlVBUs70b2I+RDqumx9LsMP4M
h3QXktBgcw+3NUvYZ21XjlEEz4dr+hd8F0yuzjFGXwL5b/h6Dpt058gHLwnyihMDRygYOBs2m9fQ
EmU/Y4Q+SmY4Vd7FVKz30mmNDMb6AkqxL3Neacv0iTd3KL68ptZ287w7+t3Nk3H7o2EpEnUuRNFP
NcJ94PceFMXwWkbd1upVjUrh2pkppYYBB8eRbk8LE7mf4bc7k8xplP2flnBsQ3xEIalet0FGs6+/
xduBrsFdA/m1cHIxwtzJ2tPGc3E/u2Vkpr1botJrpCU9LY+0gL4HelMkWf86TUdwvO1EZ2WX7mXa
UFnibifNaplcps8XPLJXt2ed3aI5SU3FMu3kTFGz2NRmaHSmFjuTuc0J7XAUYZ7OUvnHwx6cu1i3
sJ9ElQCWKzdCcxNLJIzcqcp624rTk4sgy76Io6gB6/vRcV/ZMOu4bzMgijEQeqqrN/ojr5GEvytS
xurAP1fvR3vTfo+JVYhWLVHycF3bzfdfRyTIwDHWzASk0GmpkxLH5FUkprRiAloxt/JIikZa8pia
U4SqrVJ1W6EUa9IF0oETf5wnDJLG8QdfbH/faPnoggFq7fBh2uHtZTM0N+9ttyDbeqxjw8fQ559N
qdqYZ+sCqSW0cwYFuC0zoMG89XVVovHzr3STnfZ7WtCh36U7FHt/d20T8DOHeentfsaUHpSJ59zp
p8h9Mkij2tK0u+xQv0SlEBhdcmbrOI+KLemKsxaLdeNCGi6lKe6uFCmTLi3G9ftt2uet49SJR6ZW
7Ev79mdr+p3fIWKcKWhEFhzVjsWcVZy8d7RKtt4YQTbOUtjeGBgqN93p8SaDn82nd7YfzEz6oohE
Hml/4ZHYs5A//PaYCmmCFDvdtXm1j6G1VVPbcMd9faUzP95eY3T+wG6SSVlCPBcTqqoip2q2vHcL
7YzaQUtOgkz3139ocZvcGmtBLI0wgBejU6pN/c5QTEG0bmG/lamXQxqUrlotv5PMSPDE4TM7ATah
CwXJnDAjHlqgqLB2n8T9nOFqY5XudPPwbTi46NIL1Ct8TPyOjz8X/L51n+TqDNFi3SSnfrstagD7
pkVP2mp0sP7s8611zmi7T2En5+i1TMpZi/SCSqbVHuK4wYCxlHzfMlz9PYTXgidg5uNGf3sPmx1l
mZX9+e2Zqmu4CbwHBCjr35t0+sCQuTksKtiZ1Bs0MuG/gSc2GVjE1OHQvA30qVyRTbDshot065K0
dgcaCUZzDL4A++QlEs3LSJhpOeTeLyAu64DeMXyR2DL6rH1h39D2EnlM54jRu0wd3L1B5ngBGLq+
LbX7NDxaI1L8QOACvADMrkpoCuyKH8l+7m13HECu7K/Ka9Ye3GGsihA42jUyJRQGqxbEA8P5Ueq5
9enrDDix9TYTEbzX47B41arM1Q+RVQsnmKIV3qkfqqtvYHB4unZVRuWgrHWak59rdEJI0uMMgO/c
v0/yDK7SbZT7p6/ee2UOPwuF3LzCqGqV4Y0OWoKOgiM4hNUhIpcGdyHEK8bUa4wsgoAUZ3PB3Rv0
em6qqBY6lCj3XZHka2XQaAc0n6FwYfB/0q4upP4cOoYYPxeQiWxHbNs4vp39xe70XjSm8y169gSw
PXMSqDl29ZAUqq0aCw7V2gZBq8g7X5TkFp/2omkzPSVRLaYqvKQjVR4GdFRgP6pEa9aafXilb482
lomPwJk80mCmDHrtOMsmibZpwQCzrRHHlE/HwSvssrJH5CZ2l4ANegY6MSEfQmZnhtsJ+Re6C7gf
hQ1fdm/0Hk6e2fvHmCP9rTtf0DYj+JLH5Z4BKN8gBSx3m25l7/Wj3nEsTXXV5zd/W0G2voGq1Y4R
jM7BJu+v3iupl7HPWndkLl6xP4+Em0P/hnGhdBpPF6iT+wBX/F/wZJq22XbC2YwxEWClBE1CyvHN
HPblm/pFDBKH6RqiX6UeuRh0AOw33PfTzXEatt9sGN2tAMSH1ml91X2O2AhtfpXblhhSR5fxkLmL
TaZbP0tAaGLI7ZADyHzO/qOcs63PM/p5W1EN/W7UPmLOC4jLjgcAR+6SB7WFVYp+fJJSYmORqU82
IDUd6LPW1HS65N2Ka6Y3PpBbeeFJssfyElbC+Gv/pjLeaV3o9hqlwJVenBnMqbCySp3qpoIixLGD
IwT6QCAEiHL0Ld7TYY6nO2I/XDIIagx3H/z7RRBVsBkiHrbayDbRQ/26ML+zYdsMbj9PIxDdyKmc
J1xr8p1myhwoBnwjX4dCZbuffLbFsT+8nceMfqXJC5WFSZ3MPIWc7GoQG7WQDZ1DTxrfMhim85x4
bhIITvfb8BSzKdAlAe2VYArsQKNfUXRcW/FdtdYadvLMKtdWr6Ci7Pfvl973M+sy6cIuSTxZ5l1O
29rF6q87uNUqb/T0ZPRKhIz9ytztbXCFgBxf/bSg5GudoxPs3N8Ul6B8joroUy1+lGEvl39r55Dt
mMEyQBsPl+9HYDPGxljs2cFQf3ZjmHu590z9LA9IM+/4ybglcx2Hn+Y6CXVTUrafEWLx9gsfl83X
GpA3Wk20tX2zOSEpu9ib+udurARHWrvosotaDtMCzvZ5YH5c0KcvwDS0n5rJK8G3x/hvOekujHfP
C34qjWZVONo8ZgPSSfJ2GP3mnd5zd1O4BlvzJyHim3rpQ0D1W9cmb6KgG1HAFNEDJhP4ae3oqH0M
9/Ig2ei6n4biIxb5yqLes9NtrDcGDRaLneFwYudUW9u7o1365Og0s+1fPmmwmWe/s9/oIkHXQG8w
MICkGjUtu0EOvo05b2TaGhTJRSply2vrbJGKlw5e242Qfuxdx2YmMlDijS54qjesAVxZZsPdour0
hXwdFpbfOjF7LIUu/2/Z8a221zb9/DeCetJJnba4Y1B4Ud3Ubu5q6NjaLuzUvvE5EF62PfMTYg/9
coqm043Z2TbmC2dSFaSDvcu/CG0x48s4cCv1osEGbTYF93yfGvR94NjAEiNO06X2OSKuA+SZvyOj
STw2PSTgD5xaOpCZ2iU/keeIb9ak14wphr2fyY1R1jQgumkeiTwJtBYvko+6XaO3Fn5qp0tddCVj
vlLgrBe/h+qELy69+vcsekaYfUOkdPrZvsJHJkmcv9ZAM8b4z4UezLgDq4I6YCBKR5DDzMY54MTx
JVRIk97Dg/U3NttQDnM9fH4Czd2u7/F1BA+uUTLrxGqobRdjdM0/5ksCC0NPj42w30kYygcfo5r+
6x6aVBSBCaEByw+2hx1We/p+IRNN/W/GMEDmKnJ9mdv+hEWTWT6OfnYqVbTdBw12t/MbNKjSOxik
nAdXffZl2TzZJUb4voT8pEkG75wLl1lv+hFu4y+w0uOzcAuufNL036998fBeGsBR52zfjH43rJkm
8Ayml2Nl351Zc8lvu1rBHONfrxmklfqUQdFBUmhX6eSl8IzZfNrsLfUmOS9dnA9CDieoiG1OAORL
tvmd/NCbkAigcD689VFn8ymij9fZ3BncQm2LsSIKJc/EltZ/N1QbwzDLSZte9+08vnRBp1pDnYmh
CA0w3rdr/pzLLdB7dAb1tYczShvd6SDLolkqsds7T9K5gT/D+oLi0GGzT/58ULjkxHup8MLYxY6C
Sn9lktELQ6inKjLvFyRZ8BnMtosCc9ggX+/RnOEJQhztvfeIw1F2tIJZq68xX7U7010GOtboQtzb
lNatxeYdnC0ohfGFeZAMUHasd2RUvWcqapRLR0QVo62fGf/KBRrzt8vYyFcz3P7Qgqt6YOHjpBq6
d/XK423zUojy0sp+1Xz9jQwuZgWMSL85kgbk4dK3k9rjNX8OxGmiQI75RuIWdtP9mREXR7lrVhP1
i3OuFHd5c37L51mhM/VRbV095kVDzqU7xCtaXji5Z5397AIVvo6eaqvJkGA6ISaVukeQhKhKGzqr
nSaFG+Fp89niAdi6hh8tylF9beNzc4wJ+PsWCJ2Cw/WrPv/G5gOPmRpO6pa8GoqqBqfKZQtMMQRn
gNqi/2EPlPiTfNs+buEZg3CT+P5yzxAt8nhmXlROw0qq/CrUoJv9SDsdSycp21LUd8jB0k2nUM8X
l5vcFBYuBtQEvNaYhqNN0xaJsH28NlVG/+ERZvg60NML7jRz68r/yp67jvAoP9sXLdAvPeuHXQxi
7qZXb+nD6GszfBe9zsv/YHP2geSnKHUYM70/4/ChlzPzGz5g1PEc6UR0BqZz59j6hIb76fazNNRK
ypVusA0KBjbN6orRX81FB/wu7dX6sGqoFyVCF5/U3gMV0bTFC4WkPjh++RSHzXjfV8XwnE7Nrpt+
Jnq349zAoqG/JP+aDff5IhqQPFl4xdTvAch5sjetQycNWkb80YdZMe5c4/Z5WjepF1u0z+8ofhnP
6N9NZmFNW7CkZTaT8QYQNIKmFT9+I1qQd7WGkfMM23cPoZSeT7YrdAlo4V4c1GjR3M7pjL2NSWM6
xYmp47bbixy/pI73dbF3sHKv9nLqrTJGGqZ0K2renfaZlgHcBYFoXJo9VG5OZvUexTDV/PQVitWR
m3SBMghFtE/cTmPWxDCrPLvdbtA15g8G4rzeTQacDs3m0aQf1nTy9Ejas3UvGJDamjVMWIdX9AxM
T8wfrtGiRE5v87Ixtl7/vmcGkzKK6po6+T3+lmCyAMg6A8/qbMax9lP475jWCMasNTGtXe3pnel1
+GWYBwNUmuN7F3jRYLm91ul1yvS59qxdBFejx7HmFUwB/7kcTneDAYCNkPKVY7M6XR8Jg+58s+22
31H5mlGUNiiZcpuRSu8oSxheNyJM8/UfHXU2dc9Hfdte3bogTksePpHW9LdlryjcusWZqp/dhFfo
wFGRSegyrEw7QUFtRckQCZjV6aV52LeouSA+Pxj9gEfDb9wyiJhejpTtHf3qUYVI1BrkYDNlT7vG
bzClx8hs9pOm323iQtvoTE2oKeXFu++GPE9zBOuiyr0LoTQNP5gS8e3QLx73oDJ61N3Pr1zNyF0+
JDVgZItBdthS5KrD24FuNRRBvNrQ9gDZ0eUGw41K3W4DnHJq2dqGQhQWNvky+GrTMUfnVCE+xbrW
/53WdduFo02UPxDv23B03s5Ym3+8wvlFb3x/RDXzmV2DFs2qC+Qsj1Rcaoj69DCG18zXoR63X+Ko
R/xF6jN5IOACWWuTI2G2hXqhkG4/hqu0VDSKbLBov6SOvYPVfscvzg08Au9efVbhYz0iXNqgqBf+
p1Z11N0A2P/GB5ppazMV/t0DHQUv/Tjp4TWMg2ZDSZekIGRjMPTwLvZgA3ysVvQxq3VJ0vH5ORDX
kKsGT6ziXZqAZOpoVKwxLdDn0prlV2oK0RnA4YKLfmrQgxKdz0nrTzS6WGQooh2ohBdG9Vmq+4oZ
YAfAoLTuQwQ9Pc5MiZF7nMcoLTNBw2ogC3KYs3eTDP1QUPXHNIkBACjNod/pwdyqVNxFu4FcT6YE
QagyKOLVl6yW/g/WMMvCsM+FgiULnx3ZT68IClqSJPJ1cC2xa8CuI1PWOGECjsAVe0wepBWDwp32
NM2+03N8nW4//jBbMHQAprbKe6midnySUtww3SMsd7Xg7xhLwQkSe7p13sEWG7mj1QpbTIp4gX+d
3TakDZwGIpxic+xb7Kl0pHAnnDVNu43Jtjft0p3/2a1eOC1b9CH96W3e5q8q4n/TDtOnpDbEjegL
QcvnWPx8OD0t6Fm2+cY1kww3GvdRX7jJYgzyjI8aaQbHY+I0+ZrbEb7m8fJ1dY3P5Le5/P9Gw0+3
B+0nnJ90cHZvm2rJ1XCKQ+tshzLzBPwOh5JJdYy6nsuA+8aInLwH2csHYeOCl8g7xtMx0H4oLCMm
BIrT2XSbORG6NDeuhFn+VtfeG8rtd1eefemXpeMhJWE0PB+63q45j54xKBBokIZpMwaGqFZ67lpm
7aWznbDqQDMRBTGeE84dvhBCQ609Y/KEH7orDkOXKcdVCr/DUH74ZCWbwIQgU2SV7ZFOf0kljD1u
/4PdxvxPBQs4ntMkX3/+SXZ63xXOJXzJ9BAvQ5GREjiItjxMJCrQmPAu2AIAjOC3UJ2A4oHeDT9Q
Nv/CCoCen7e9s2YfO0PSEKzmTAcO77JPfbNe3mt7ietVNI8D0nLIHcwOh7ISw6+U2oOmqLaRo+aG
AOaYDp7KS6O7c3USfpmOAaWu27QfifpSaEyIqujlS8y8bR3cNVMckDeeikFzG0sVUv6ARgwEncfO
tN/cAkb9/AUOG1bi0QzpPWRoF2T+yVLLFB7iqm7anQGZ+kcxjIR2MI3Y1x53fhX110RybZKBD/D7
OIHJe4zWL6j8qap2EKi/vqhFhT+NbAFT8+s20GDZixM8QReGXlWrJwiSXZohKcTp2cdOCZ06D5fC
q2sniy5Pt6+GImv/k0aIkuoAFetUXz2mqPB0IJB/hDK9fvzxUIZqHsAehXsqLCuHcegSW2phXv1N
edmCHiJCKPdCfXCJdixBaPeA6tujwOifHsZ2nKrQR6EPwYHTNqZ9Hc5zm8FJiFL+jS9HeC1cPstS
dAZQNbcqXZ6wuWYYbpwr9KZMs0AEGDzDX7dnymFDC1yJdfXikuIPf1kYdn4hhNLmoFkOfQfOCwBg
O+gwylWdhRQkRhOIvHoyJjY9tOvlgyGycx2dzxcKDDsJOHpoQndAwQV6wyugQIUtM8cy+/CgXzlj
tDsT517wXe00F6ZECOTx6FMffieATfefKvoygraewaxjAC/h3MDhuFSoZeK7W8KIOs/6dLnP/xRg
S7ygPwOh49TowdhUa7Eywfhkdw3ki3WY7TBJO3bCWHi7GTMngdifzymJD981z174ZbbMGBUbkwvw
MWcBfIYL0L+xwAqf3hgsJacqeRilUPHqcMwwkq8bDYW9Mo0wZ7HpIWEbDV8B2JAJHSzC+RrLHBzp
TQ4HxK9wHYC8GcRLB0IbpKEI/KCIwdKP/wpvOE1wgdP+MpnCzUXX7NGW7UEk5enPd9DJdLhX0Bws
OAKUc+hvQEplr/O6oSgonBXiV4xW2I8fKD4L7Epgl0GVjtGlCJMG4SNANmyfp8tJU/voeOA//01N
HQ5fugPDOenhcc+nIx58cAdNTnq5erhFAknCgGLANM4H+xut6gBV5xU7txPh4OVFhgmdYB7A0fwb
e2XaWNiIew+dCnYhprcyRDDAyqTut0yVDSMmEYsqk5abKLUAa75Y6XBxEHv+DGFE5KgT8Gqn3DLD
Vc0roEBwO9SZCepBuX2D1o9bwBF3LpBvJ/8j6cyaVdWSIPyLiHBA0VcWM4IiisOLobJxngfQX3++
8sSJ29339N7KsFatqqyszNk9i+MuU2rQ1zSgcOFZIv4HuSHlAmRXVwFiTKxinwQL6bYZF75E2BR7
YQvGEIbEb6wFzgm6tVfCRlGucNSONUda6DebrvAdvgX6/Ux/lqv0weZkIYkeuuDKOmzENqMHCYo5
6R6KCwsZXc19zFwJk1SXn0oPmm4cuGOkqRhQYV/YLSK5YttzS2PYYcsGDWI6NAhIiwoKFnJ7Zt8B
u2162plwKxtfmhZAhfT4InmV2QMK0pjMb8zBsoR0fud8gTZ4HvKPOano7qDcwxoXqhYUN1yvQFto
uUYwcrCYU9c55gIRVjVAyIiy4AHFlAywZ4upmc4F9wtJiLIm0rpDJOE+eNyw2NM2/nUewD8vhNiA
/cHy5NvuE13U/nAILqEmSOqZtwGL9h5B7fFkRkVmymiibJz8pSK42M6KyoQ0pH8LcHHhfW2cIrgn
tCHg8ms5a52exWWF7SDXwG7NcSRnOgCkft70VrrN4WjJbWS58G/g4ImRkdB8cewib4MmQgp8UvIj
EGQ2KcEzbTKBw5PY9dMb0glYdP5VZJRXxagQgfmqmeImGhh/4ibLmMP5jeCtkuy1IvhHaCLBs5cA
OBY7NIkIJzQeFpDjLrZAZvijkLvlzEzxGKF7pXizM+4pYPUWuiDmu7Hi7dRdeFxYjJ4jEVfiqIBi
PuySCa11q9FH8XsAWjrhVEV38GGVTht9KRd1be8aIkLO2duRaQCEgKDzMQ3NjoUMUjl3SMlkCs0j
F+9l+d1pz3k22HgwlZKi6S5NWBC1ELX35Df8+NNp6npTeVLkjW2YccgjolXH8yyZI67cWHNrznLM
KoBCB2MP19U2vaaEX/o1OaytD4knmu9COExQkkqVMa+Riq4Dm+tnOAjj3IPayGqFDfMwPzT88fTi
ZyMYpKwm+MSwOTPOHhZ89y8+DgkNgvvjl5kLl1j63V2MWnKmPra/YD1rrGHtMkomI14tcQp7kTtY
OZrx/K6cfeI6IO7z5M8al56UE+RIBZDnOM0fV9jvLjNvUHvhcQ7jcWusXojTESdSInk2PbHZoB3B
oG7PpQzIOROSanahwpw0YF/SyG6KKOkdL+wI7dkEryozdOoW7O+OguS91YWweId3AYhjA147pdvf
N9SqC9NrT+Khsa2F8T06W/3Ocg7/8qPQ1FRU4auowxwaX37A74JtMv/MHzC6ESjiIWRe8ZVaCweR
hAuTWV4cgJhLxM0mnDIpBRV6s7IOKduUQX7L6m/Vam/1+RSbI0qTQiLkFWfoeVJmLR9Lp3+06Duj
9dpfzZvTCE/O4Q1ng9YW6SU3h6oG1Cf8rD74ESty2B5coJBXW9MfAe380bKu/Y2oAe7gqiOZs2AA
k6ENmpovfhWVVEWzjtfA1gOtFGPwWgA3gm1JNJtOH5nz9h9goQgXgrqNRhQNt0ieSxeAXnKkMLeY
WxKH06j/UH3E781uPOo70+b6guAP9J5512mMhZLJhCaLGDPS4zpyrJCzmGlMJlNyps0etpZ+BUgU
lyYHDM6qW/29429c39RMWnGH5Q0DGCItfLR+6YJDVeb+4nVq9gbpmpvDG+shNJftYVa0XbgrjAa+
pxGUo4XbX/nUoA6U/Y0t05ZlR52y6ZtmmTvvgjjwpdD2ePAhGPm1hZ/qXI8XSBqhZmnrZ6B/zT+v
IUxzCo6oADOMr9pkRcK0uWRXDIG6Hl4MPAQnaFWscMb9n+YZ7bKOPq8POt1Q00hssEFYsIac1zH6
1EGg6FLDMGe9IaTF8wc69O57WQP18YFMC1MaG50bZORQlSknlBdjOr+iIdCw9bpCVb9oTDjl+MUV
zSrDrs/Ea7FfiM5F52bLf92xjyBW43NeuXShJ+XXwsubDpnJO9/BhGD/4aRMEKVBv4/bLfKIaoNF
QPhYoQjKekVmprZCm7Sic3Sjo8ss6lgDIIByQpeepjK9/G45IrXpWumhPSfAk+s/Frjx0dgnSx+L
1wYF+ktaOouPOa+/XMOUhnkpJD9sCFgTvfoM0VdtBM/bkLQDOyO9v285tWlJ4vsJm4YFJ0S3L4YH
SrfQbUZrHj4TRjvFWK/IF0BOxQkSpcFpt9/qN9cEgK6XNzUfyuiENoqch+WBriP3gnX7HtUIzOF5
sh/UrnoWk1+8C+Q7NtgsobnQqJkLiav7ub4i5ccghZlTypHKTKuNQiyUJG7jGDTkDLzR+HJJa0qe
LC1sRXLdpZnTjj9Dzrrp9PBwdBA52FLhgb6XeaFjLu5t0I4WLMfjSCCMk0VX8fahK0qbj1XcQMBV
7SGFbZDs+XhXVMNaJP/aU8mjpNnV7S+21mdn0llqp8jHP6ZgjS8UIM0mCdq63jJ7DciRL6oRfMwF
3+LHL5J3VCRJ4GS/6U8DMiGeym06TtcaTPl2161ZrHhvzGtcxE/yPxrDFwso7WVyXH4FlHkhvdAv
Wm/UTF8mdOztGDI5ycRdacDY8tgqSXB1GVD+aQPySk8ofRk5mcMx8mqAVqqUVwIN5E7m9DSL7Qty
MPp6+s4haHdsY/B4mjmL6CGW413/A9KvLiJ7muKYgP2DxvF0/CNp+JFPtFFH5gYrJChu/hbI8qOy
E0y278Mmrrzk8Z8od8nOrAYjoysJerx0lEYO0PFZ5D4Lbw1Y3DZF0C0DyqOm5CnTLTV3OfOJes/4
w3W7Mouq9Pd2sSNzg6nRZKAkfF1oOpNKsIKu1x66ZehQIPRUvygRam2Rs2II1foE23kZpu1qwe3a
XAD6vBY1Y/Tyl7vpGHE1mIaszvv8C1ZBbYCWb/3gfg/k/dwtcNYHJCyvz+4OTNGXwppi2l1HjWW/
rFSTCH9xHZdsFp7Fr3NVN9Hk6mRAd9h0MugG/wYqm4QxRAab0PA45/Qa/TJerRzmD4hpWaXu9pbZ
jpdmgtPf6ecP4Jtvl8y/FKRw8X1IykfCFJ0jqCPJb+53TvOOxPrYdOuZJJelJY72x2xizGv1Xjm9
QpNRrL1Z3AVIGHGSyzlJIr5RUOe3MYX4wzIq+8RmyGB/M7+OOG29TWrDenEv8Igobz3+SRE3IsMj
d3381B2p3pt1lzc06F0GTGKXjAuIKNK4AO5OMDAcJtlrIyNP4AwCelakKXCFnjIX2jKf0lO/ihYm
8j9/ScpGvjhxcEAXF6khvQcXnmKDqQsvI+6/yB6Ipyp7OhzAiKKCu+B2Vq4owNSXyVml31wdzxi/
VlPoqTII8CHZSl8D/oMvpX4KaYtnjL3LdCxzv4xO5FJETGG8wNd2w7wds2FW1EWgtmnAD3DpsGYo
78oenfwSfilt3IOIQUsNtEVg6Mxjao6lWhKfwFRchShlROua4Xq8U9XxJv4G1DBsJBmTJs0yyAFP
UMSNJnUTGi2IM0XYBljPLquDitx6bB3xtCLxwSGzKaDIk4emWowK6e7xzr91zjFk509ws7uUQrhJ
kemTuqZvKCEco6E5pKd2UyecBbaUEvYBFtsO+dWgBXdhAf0MWdI4rtvL3YA5qQ7BhXrUYMxRZtgH
d9Ldi72/m/u7s96BHN+sZgLkdcUH9ghOC45DeGJ1MlL8joN6gazGRWiPCYonTbO6+YTaOk1reBlE
MP0iLlFMR5kcoET2A/4mcdF5oojk6VfrcTaJ6e/5YoK/whJvjfiOFbZFmQZLroeGnm+cLaRnUPxo
dGncAsC+vPsHpZSPg2YCE0B79alRalA8Khr3qiesvebHhzQTcwzlb2AhugC4urpA1Vo6tRiRyTlO
nS39X4CHEKx+sy7zWu+CjUywJLC317SoaFa2Zwy5qB5AQvESgwCbJVT16ylkXYSHLPhcAB8Nc1ea
ImLBgzQbokLB5KcUnE+zPh/sXK1md7kqSh9V6KRtxuhw8ttotKQhdDvrscI252N+51eocad1unjC
rwy2IUbh2DWwdgnRcFRA0qVaMpbB9hRcGJ1HB9GD/4M+G8wM+rXTMf5D01nF61gSrWT3vqhkC/yB
RJeNHdDKn6wTz6MC67pM0ClcQHmrSjHJf2TphXtoxu2tOveeAvpRrgO8pdhyHWHUMCvQdg/4EVDZ
b0mpDF4oA0tyhpCG3GSKQzYVTniChjJzFeZXmMokfSSoDNez6BBXtwFOOd3QNWbqBQsCal+RoeKG
GdwdtHO9BWqqqXUdBHsyi+MUAcL/wEEc/x/2wxYa50O3NjOkiGcEl2e3IWcDhEqLvW5SVLVrqi7k
i+aI843iTgzhYBqhbEYFx0yLBsqjjZBO8BGzR3HYwYhvZg9uqBJMtvHBn8xYR2L20Z5emVdx91sZ
rWHgzOMQIDWZePz/4tcACMYuF02DJnMdCFFK8YWkL70StHxXB2CpBIkgzX0x/VIVOxoOqAi5b8Nc
f5Ew4mcDNIxxxBhkjItmD/jrlXOxGeOsMeYtij080bNqEt//cJFANDLDiqGaIevEhClDsgwLkhKg
Yw4nBHHni0pArk51os+bIAqgRMOsiakEMLd4xk9gXkBoYyvV/HWra2GI9FePsSqUiUrmp/iMzsuh
KpScuOUDsT6dN59V8nWPDQe7QCuoAkmA63ingUDvwMYwWl1aiPsjChWdtQD4oxYr5/MgPiZhYx6K
cmKeo97KQmOBMIc1GHZo0GMh0nTBJBlV9oAEaCbLvC5hHQHB5IXFiMzTUziizYKlRoj8/OTSsnx0
R/qNYDrtVPZHbRuEzVafB0P+DPqmufjRG1w/Qo2SwuDmJfR6ZmgdPJdtadP0V/05hQOnIB8PViB2
uzHNZ5AwYGkAyCO7WkRf8obBwFbVX/xxGaIISLsNJRXhzaI6zelhMAaGJnu0c9LOaixe0PjEMJsI
JRCpgVb4ZArvW3QYF6eH0kGIfvcyEcJGXuICI6pEUhPAXrd2altXaxdXV3IPN5DwB0z+dwRqtScI
xItQELO2QG/pWE3q8fA5GZrH0AUstRsArwCIItuScK9U6LTzOZFQ/MMVICyKVAE5XGPSdt2cENV7
MsI2E10X0CPhrTebVMQZJXU7mF9fdr/qoUOoU2gDdotshrBwFzTn+WApO/EXZAdTPh6Ij5Q5zDvW
yBYZ7C8nIBF2Uyi0u/4XqnLqlSCv2OCRPLJ1Js0SJJn8EeDqgKkNIM+rd81YMERPKhqOrr9CfBme
Q3XuWMsLEHN6jMhyc0GeUfq8w9tT4LCI72T5b6g8+sTRb14qzHJ1A6wOeUrkwGBlSXOQN83zWmCe
W0ddkFcBif6mCUrvVGMFZ1MeoSHp1ksCAuugQbn/E3Pl/jwR8M86YwtgfONkjXjq6Go+uqkdVh/9
jvthATKSLug6cgb4Ytx78KRhQLJ2vf1fAogz7TLVRVp1gemgJC1h8Xsc0Xw6Wwjd+iiE2sDD/jrT
qs/mZhhPd1moP5dbgIoX4ZT/+rL9QVMK/pXTfdMxqfuIuy5IK7XCboYUIDJg6p2ADolMojqibTZr
fmiENe/O9uBxkr0styqQA7rzm+Lz7YmUg1HEm5Ld6r9pDWxGLhv40Ls80JHFHgrsDTJKE+bJnSqf
YFlT66EOB8PA4cdFkPgss7Rr399DiNn9iDM+0iJoB2AYPJIex5szanfmfxws2x1sUwjJgCPDLeIT
ygWRmo1f+RgQNkQADk29BNkAsllypBVdnr1dO6hAxqn9i7kIFq62Nlh+CTli2WNQWBgInF0MEKDZ
YIVT5tM43TeZlHYrnDDZ/1fW9mVFKOPDyQJFEQXvHcC7LnLP9kxGoPU6Ag2oWX188jcgUuRd0b4k
KFxJFwcASbL6GaM7WyOYPv4puPb7lQwctqmmtR2SUdMcnSQ5RvrcMJcvCpZshEL0TGVWN5EBfqQu
QGMOJlsGJiGtzxWwAEGHOgxOM0lrHmZz5/MF4+I7EzKZ9EPSTSTk/efhlRY5VJFf2rztRWSGbFag
Z/vBg78kDtgSQky4Yk/xQsCzImlhWsHRYEAVo6xnPJCznRE+AxjgNARvRG1f2vaMAfbhhG//OM03
XmGQDZ+ZcQaQJr7f50iu3MiRRLnLPnOol6h6ZCFm3ivmFOcMHIYothXHKAdiED9usEu4Loydszuw
b5cJaXL9n3pCNK/3+tOtxmC37n4ExoOSgPKWBbs3uqnLfLQS/+WsNiQVTxBYgo6j0fkg8HCrNTV3
vj0BA62WWepOhhQEcRfMWwi7NQn2ucgFNVZ8Mvk4ACYtFHYJaACQNg+coWzRu7I7PRfYmCJp1lQA
oqmX1dwTCSRNCoZRkH6hWAHrufGKzHHQZbvgpcIKLgotD3F0KIAXf+wNQpXLrHjcQmQjSAkzEioh
ynbN6OXC391ClavTk1/pItTC6cc7RrZBalGRU+vmmIbKuY057fjTMLFKhvYgmZQBMsIfmb8nfwqv
D5a/JTkXLRuJ5DQ0bMOdvBzaYhjbU6sh5Me7ZrhDenacH+D9L4o0muIpMrukfcQPXDv4RJp8ETEu
R5BDdJ3aZG/pZ0ImPj6eTJRbgtMahxJ0FChMeKeY6nLsIv8DKa4e4lAWYbnE/DLZwZNFRaF0nYMh
SwONOi/0yINn4vuD8t8LzoXUvs8RmGODPgYGrcDYbxqwVVuUFNCkmY1lxpm8mmnrMPuuZSwaKCGm
cuPtghPy3j/MzM2zhsh1zJ2DJxRHtlxWJ62kkuKWGb0oZBUwio0fJun9KITqLGYeHoLNXpEjPyjN
RtpQAsg7n7h/CEYPc86GPEl7ksdaTmQS/gt+AL7h598By5hGtIsKfyParXhrinHsmIeV5/RrAFSC
p1MD1KNX2KWjRsMPxdyLwqmAWmcn7JYibZNvgqxDzkFw+4czYrMFET3n9gwz2QYe/dtpiPbcLUDd
ZkzjjECZpmQxW3h8gBw0r41bWD7dHkd3L0A7AX1mQMUHjuHEGDwaf8dAlNb/BBMopGBFSxF9v24O
zGl2qBkUWRWqGnQ0C1x+QkCXCSwk9vTZhGdTE4YUV0gGWXLzrD/utQxrq/Pf44Zh8FMUIdM6K3JO
2UYhidQuOvE/AAHvX5TVZfqFv60aUD3OMmADR6h2hWICy97Kt3/4bp0od8GlOuaYlndT0b+mi0uG
d1TZ7ao8amxZF3zxixmkYxVgMvZSSMIkxkDKlhRyEs47T8okKnA4z94xorets3mL00p2bsnYMm/i
e3FErpN+jPzAq27T0Jau5F2jAYngfYsfbaayk5BOQHfVf5PVS52BSl4z4MqWYu2HXomNgF+NwuvN
jMQNB75rZaKAvLwO4yOR/qlm15uakdA/ExFEA5EyRSbzwRbk3TIFiPqYNdHGPUz2oNzRkKEfQzaS
Cm0GnSoxjgHcwu3wbtLhWTTJKHnvewRFuxgdtmmA2a6/6O2UCyEFv5MAbWSSTunP0czzUJcjO7l5
0poLn+uEAsoWrIbunUOWhAiEPNuvxqg/zoHvOQhjb9iydxEMFnsWp4AUMFVuOQcvVilIjNR6cbOw
kb2kszyBEUJ1MNmu3DXkQEwa4ZWplIJkmBTem54gLX9yJNnl6AL9pvvpQ3PFFwXDd9iZwU0Z4RIy
Ei2C5Ym0FVRaUqK7M91gtZZRp3d9uEFoD9LSV/FhLalMgboh1l6VC+cSypHNqRxjynhH7g6AvDYM
iTKEcewzxk0KYPP6d3DAN/lkKjrBdDjE0W2RHqCdWggIIf2DoQvMvwCEipCZ/jSdXQwUgUmoDHje
MY/47xAZCJPqjo22ygyzdMmgcJeXdn/RAViQE5zm7J38Cj3atb28vExkbQjZy6ONC5f8AD0EL2+N
0IEIYpRy+cKYuCyAz4ReRMFhLJJZytyv/kh+fOnnVJNRM3Sks4kuFPDmmLdZGMBBpnCrEkTPJqli
IWwQr53F0oYtuiD0JJGoOfgwgmNv2QO6e8M5s0mEYr6tIM5zZxa5S3b0hROCKMv3AS41pmW4JaTC
GmEBSWWHnkMsoj8TWrFI1Jl111QHJxQVUE4KhJ8gWA0G9eFA2GIs8zDVPbQx2Duu9I6Csh+4g+bw
D8a3L69K0BTaGZwt4VMATSRQkhxcit+m1kMg6kMp6/bom9Pr56/J4uj2gjUNRHIIbpo/FB3bMzJ4
HA5IzzgSJGkqw5EEd5sgiISXINuSB5sqDgw5NFBlge0Y7iYhE8D9kQ9nnzEquGIrJyIjhx85MDSS
mQv1Q9vOGBOkkRhZxApy6Gq8D64ue4FzhBzAtBgyZnye3B76BvMH9BdpmtHn8xbkcUc5uxNwIwRI
6dS/vIf3TTPZkTws8aqAsPghrPIQNqRsFgdLqWiXtYPj6BJCvsImasgPwljkVbJ/rLZNLmMdHFyH
6OFvCoRtMVfDrQ0hzvy+N3PhZtKvVpCu7NlS/MCU6C3lhwtlG31bZO1+AI0Q4OQtop3MOS9tYW4U
YMmiK0DA0XyQFliQWckoER0vNwEGSShkS5OsAYwH1N2INprDQmTCTYR/NASnyXyu0G2h1CARdmeL
Mf3ydPSIZt2UWXI4E64MGu4sRhmFSaUDxCIAxbmE2qvo8oTEbyFNMIHB5SGWsmymW/9Ho+IcnqJR
Q5UQYPWIeF9yWEFVQpsRahh/4JgmgZisUo7AfBN9J26VXCGRyMPkH/U334/vqXR/p+GmKINjJGOx
tQnrQueod0aV2a/THW4korEBmgLRKfqNmnKIbLHYpgFCCvag1tL6ZObimkhApXGNeJAa4/oJmabC
SRAVuRXbVNCesY6sNIOEv2sRZTSkcAQxI6GWWZ3/LB2NhhY44fggYEYNbto4hwvBA/MoEgJFbBPV
IUhj9Bi4q2Uzkw1GfCdJ5NaQcA51WFFsMnr68rPwIdCYBdZ0P4NjSGwmvMjskrAr6XlwaLboeXGg
bh4qzOqpyP3Om8yMjhzGRFSWGX4qhm3jElnKVEc1jWqfKn4qTVfwt47BhwEvScJV2jpSXOLscGIV
sy6tT4JyRQNBHGooqelsKOkSC5Hq7QOBkDCh7Uw/jyy1Rruedj/wYpiCmXBFSYrmzriCjs1QLKr+
iOvw6plY6et21DWBddrz6XmLL/AH2sE1SvFYgzRIbtzk/S5Icxjww4KOqT5ONKC7uk2rl6qK7DVA
JsecuVUgyVENMS++gY5DyDmcHNgOFPcMV40yNgTtaBmhkWkZoSoLRyvPxYs01L+EStqQ8JPqO1hl
Kcq5ApMw8V1tzMZIdL4xmybsZpyZmwFiNSLJSLqgMvpZSX32niWQwb8ZqoUpQbvIoLkwYYfmZmPY
tqPpfjSldYGZFseYhggpA3wQxouMYV1gCbg+9AdUnxSFV5Ldfo3TPDHk2aM+VPrjhnMmJEqWhhWC
ixIlbJ/vmpFA+iBgtsy7OSnS6Oakkbo2Utgq4RR5ea0cVILDn1fGyySI4t13hYVx9xsKfiUWLVwg
XymiT9kL472TFX/kMTqe9CdI3onoqF2RRJAUk3uAIquv/fAZYHKlzdSjX8TSJHp2YbsluxX0oojn
wSnx8YE0J6JmyPmYIt2LhgwZdUOwoyxUKZV3QaCPY5gmVNk8DlPUZh7QutgQCFl30GFr2jGA7N5E
orSJQhhFjefBLmfzqmpAZStUr3NLoZRrRjpBHTAPOgbhr+uxd1KZwiWZoVa7E4M0ZJ42wR4e95oZ
PJC5WQDFUGE8QDOPUCJmCeC06PWmwLscNApmtLmfuCIpyfEJjGFJWCeigXJfE3IDfC9I+xB3NssV
ur0aa/ltnf05FuimsaqbcsRzjJwYP6p7fYeCKicO82JPDJwKOmz0LkU0vZ1daf0cgImmXZLT3YQW
E/AQqU0CWJAg1QPKTk94B5PpLDX1tA0BFPID8BGlPWR1FOvWB4oQe003j8wF04rg1Gu5169PBocg
49cmm70gH3oNKqnn02sE4fbMZr7C0BH2KWi4Z/Q9aFJfFSjLYwXvlQTvAGsmOyDSkVCb3jbCid3G
6A/WxYs+JgT7BHT4A1hL7WXm5BG36Q7pc1C9GRXoK42vwycc65/poebIAjhzBCz+QmDq5xgLKIGt
IVFihyqrjK7bnaRa8qlCH17OcGwyo79Boo95L8oGUBaKpP2GPQnDbGFhC/ySGogjA7CPEMzYEeJs
nNo55zQU2eIa8OqSvM75j2HWkw8ahQ88YQRf4JHT5ZdEz0LBk7Q2giQ++zh70FkbtjQFD0XUBaJI
StzGQlMnhTHoS5jUYgEpBP+HveQ84FSukRBjJQRcB3mBYcbux8KUoDIRlf87e6ialuTyTc60W1Mt
0pv0iHRgTheci1jfsmrJ9+A8pCtYkiGpGNctYG1Hn8ZwZYVjauXdXqilDPp6gRDZwKqItVt/E5/9
bn/7dRDwAaadGtYjhfqMqPjJ4tIEVnjyTy1sTxqyeGmXwHTLaehsGcoSIZYIChYkNSbuO8Oae+7R
kt6JqB10WVb3I6hdaXfnNCRa1qagMpOQ0+AE2oLaNl2tLQ7LoQCmgbKfcradLPgLEZEhudg3G0qd
J/ge5UKz9dO2JM7DO2XZDtbDg9tGxuOgmE5lNIGQAAWPpwsS6KLURVOvMef2GR+nEuz6Dy8HCgtR
z4xv0NIUUFuSd7gIp/sa0axQ9yURhP4s5yvFC8g48LG72NLMyrtgRLRzW7QJLX26a8CvR5qCdfTm
JjeSC3jBGDH1HvP2f3vMlsyBlm1kCzHKr+4uyEtShqA4GT3rZuV0xh3pOXIQwfjxZGYY1+SquFk4
Wl7xpCAYQ6OMnuLbJjjUpv+kRybYSUWNzWZCyILUq8NEgRHECNN7GQJl/SzxigBV0Iaz0YE3bZD+
XTSwY9Y9o/XPrdgqAMATDEg8ul3E9kOLDBTiXK/wlqQtDWkEd/0GxyCVCaxhc6Jl5NYURoFFbCxK
c8vOhD1d4yWYvQ+CgDGzDcKvXaZSVJ5WHGBEJ5AIC4ySbIc8KN4zj92vOTTqGKznkU32DedJs4kA
aaJ793e+uZpyEecUmwUeGeYW2oCXtZlA+1aKc5pYymcBCzyCehpZUMssuBDkZENaQmSqV5XXm+jX
VwxkOuOCgJLT+CcoQJa23+hGChHdhf75oMnu86JoYEhteaPgBuATnFKOuoIxEDxU0d21FFUXEEOB
7Tq9gulpCeaZeehRHzGfkF8VNxQye9M9hl+XTcPoTp92dLG8myJ454VcwIP5IvTxOHN1lDoFnS2s
JeiCiYwpziAuOfKkm7QooMZeC2LL1b2AqpxdBI8J1lHkfMN+HwIcENkUadoI2bhQjw3a40SiLHqR
Yie3UdzbLxENLFg0sdvwTZM8jLPzGBUBFhA2YzDMIS14d9RbPAkILimHLAUb551oNlnsqSBpx9UA
RkPUAXGrxRuunLgGEgXMVk7o78cdJRXgYaX1wPrZcFCUgeZFBvEPjURIolQAIoOIyXLC4ZmKquHd
NnmhPDC110gKOjRWRVyJRrZHp4HgJ3XhvkfRR8ds72a/lDHK5EkBYgpqXXMzmiBIiTOivbGZtEp9
Z97nZfA7jHBN9vSp0NekNCeOiBBdkXdnqZQvIKNLwExyXzRAzO7SxUggFo5DMWbt1tK7LTAo7xlg
4rVKEM0h4UPqV3Ib+v6tlP6oP+0z84zkCFXhd5AkLcSYSjFakEvbVT1UhiVXh+pu110DGryAFUiW
uIskBK4gwaJfzpApvTpkOBhrkP17Qwog5KZKngWcE3BXm04w+3lruqKpzHkpadYC2iv8cIgJqrfj
twW7SI/j5gClpM5DPBmYYSRQAW1YPyD1uhboFTCM+CSdeRRopR2RvtkOtOSDZ0wRyahM2826mHuU
krtTJGKP0JWzBIDKSztya/llwgFRQQAeEhltT18V9DYQGJihb4e2IOmx0q5mbcHME8AZEolvtFRB
YaQCO9D72mFbMiiAUT6miI3yhAiPJsvGRZeUqQjh4UtaKXMKd6ssnjB1aXrJdZYrXiWsKU8RY5Bc
mOyaakK8pdHP3w9SkGIJG3YtnTBxYyPRZXoXr2WGN9h1PFI04xWn5QGhW8D1IjmRFdXmQiuDKKFO
MUJh/NzDZiTHEO4orOUkOf8hqJp6gDa8MTAEuxXQQ5UcXnPFU4d1KrAjzcSCHL7n9v409VwNd6qH
nl0vUB5O6nSTBFXeBgm3voAgaU2PIyreMGPBgAYZMB8W3OUaIBghRU4CTrnk4FCKtM07aRrhD9F6
yzJQn1SEGaTpBTiAqceYjujqAIc3LWdnI2NlOWb/l0jlYrySZQjeMPFEsUTTghZBHR0JHu0DZFvr
CR9QJk70UCpQm5jT45wFRqAT8nQwwWbxbKPw/wVBSvHw9PGyFmwXoU7h7pIQMGLoYD9DhBDQDJCC
Yt2eUTOk1Fu+FkZOw55bVAe0V/Q4l8T/RUuT2CruiMjyStnII38L7pLQLqDR1LE/wydLlj+jvSK/
suTd2p2+3jfmzd9OCJMbCtZa+qt8OuOss4D9DDPE3Bt2t5cJxqNYNbsVWZyPyil4feUi1iwn0STn
QUp3f3o5sbymHYYWqHBbFkSjS0hGB7avsTJRcp21xySVUnKnMHEt2huvPqkUU6n080I60XavNZ+B
LHxnQGXKZvrzZk2UQq1PvBtSIaiIwOzZm9iWytmcvNpjxN/bOocJBKAPuRO712vaH/EKWMNWATrW
e9JGYstAjaiRhGb12eZphmxMQElAXt4mYZyhKNgvL0uODa98KApjPb1vgLxIsonNLK/4tUq951hS
lmg7RqRNHLtAaTvheDk7LkFuOW2F38Rlsncg21hE/0EhsEIdQodjc5SLMRNpkQM4wPHG7rxNxD3e
QvYaRC6lXWVjJmRKGtjFyoyLe2HKwEyoQNkwEoc0NyaUzlIJs6SZYDdRUyKRXcy21l9zaMBHpBgD
HyDgMqlotsfC8soLmMwcrICIT6x4yOXBwQSSoNyiHag+Qz6d9BMK4NIoxkxotAa3sD18hXADUo7/
pvj7Ak9SpEpZ/LKlQRllQHU8yMX0ZdWD3lKc5S8jjiLRbclP0qctZPBMjijKRZyghY31WmFkJ8Yk
D7RLupa4h0RXf/eFcb4ZTsVLhsxVowDkZwsuBMMKciWrkP4Gl/zmseEOxnuyz0t93YMGpUISYisJ
REUW1d0c63POVadgxAHUiugbmxewdVYQf/K6v5vI6biJP7jdshCWyGvs1BLcMQJqmjbQZgFO58iG
MiA45V60kfM6YY8Rpn7OKUoz6o+Dsz67rLYuOwApHdaCOjlgD3Kr1N2/QE3kIboI4EUdPJ0TYqSa
4LmQ2VMxQp6hasZBWk4SAiwQnjThcBMigeZ9y2plU81fGduqE2WHJXxpMwRDpqr3KsIKAEG07xFj
uiP6skPmv7lZQqV3RYee8UM25mfY4typEwDymwcCKIcl6/P0v3vAiYKBikv/ORe0kP0T/CopxhQl
22B0z2uziujxylfngl2QbRHo9z5XIkhyc8YxRhqoFgYBtPXk5lgWv3nJnGkSZKlhKItpJaWByjnR
fq+wY9MBUrkxMiwW/s4KIUkz5bgDvd66HhV2BY9ZqKrULTKD96bPIaNd727vO27vHXGk8nLBqiF1
P0xS4YQ2i5EwlHtyuTWDxrB9aXEPD9+GvKL2IqfNs6cJ1YxrraA+2DLVnn9gSV6szWf9eWdsKzyR
pI2ORSJMY5fG65H5FsBlGdQimgER8a9CP5bSk97BVvqbNVK2pg0y5lnNUcbtkLf+iJQ16Mv2F8UD
dkaGs5ki7rNqpN1wd1EToi1F46j6G9dGMIrwnenpOOryfeZ6WJlV6LvtHp5IYxn63VFX/9EIJ/qL
CCmiy3icyotEptD2cMQWt7R3RtKNVhNcEuV23mpgm8sAKISUAYehyrB52tveeQpZAV7v2wZ0n5IA
M7LCFpNsjwkgMtotQQ9bRd4/xTmX87ePLhNylT4zL58C3crS5rGAT91wVW4B0DyfVkJXEYEzqBzA
pNCJaU1qPqcyGCZDiDf7ExwZKNqjQypKXhhq9qXhwzSRzGU4d5fnDRTEATEXYzuQ8oWdvfhNZLMY
Eirtl82mkeTlMQEJAAC/8is1zHc1CuoG/SBiHqMMK7GW/azIbVjLyeVOAY/cGejQ9AijRuyM7orQ
+PFAZm/4bTqa36Qpam8jslpYig9migFceQzYs4I9naVPCrGpzY+y+B/eE+q3TH8yDQMVGU7AnrjB
umIgRfPxEUh49ddKvf8uaN8gXIJ38XH+vigYLigMOtuxnGdPZ+9/nbbrvC14M2YX0xnVsD/8+Tri
pXl3a7AYhXvC1XDj6GxFMIv5nXvD7BpeReJxsjrP1elrv5lIou1uhE1En5zbDa1m9z46nVNIreYB
Cd/0a+2RAD7blYV4GxLwXBZ4OvcPh8s8MjhQQY6/391HdLTKyqyb39GNPv4r67hMA1VTVJG/reG2
YTVQ/WKyCSzL8K49JJexLFfPh32qJ62+3oLV9glgzvDY0X9GK9CpFMoyDYikDc7Eg99YBMbX/+Bu
+xx+9/5N2qf22Rb7TxlsaGnoQzwbDvbLLesN1161vSvpgWl8xSSuBblRUAHN1Y7B5srsA2GzqXZY
U+7sM33iRn3AIdXS7LMR0iLGwYhZ4I6alNOz2SohNaPP68EdZmATprSMgRvMjPUPU8gVTwXxfkwF
v0mxJQfgasFMRESkJh27LvR13m9nSPMcfTz09ys6wjRWruqRipVzHc4q6d7JwX7XZW3JamHDNrgd
efMiWLm1yw5x42h/52eyNG6OCSRF6Sfe8wwvgDfAu+OD+c+dxURR+8EAEY464Q1nInZGnW87sO75
+x09/t+8zoHSZb2Y6NLxhxzwHTY097rSakTlt/NqWZ9j9nwPdBqa59XjOW827BYEcCaWt2mLa1s9
Pu67NmzDjEBDp+s8oZygQTXZHdzax73oQCWMKW9vroFEZ1//26clzJ+7i4pGo/IOzFuuKNs2pVe/
ufs+gkhtqHjJ5WXtIRwDz+M6YwTNHcIhl5pVIWRzd5Fx/DRwCrPeiB32N2DArfE7gizQ9mjnXz/u
fYzqCZLtaK0EECQwsYj22h8JGG1XlP8nOtpAYdlJDn0AxDq0dVzaDxm/0dVT44ojO6aQ3u0ZVgyW
vPut0q69ncZ5+no7t4Z9RdDYiMqus3mTGBu7qL3Ab/YQlkaw0ce3vfOMNnRKboH+tS5fJmG/Vuuw
/hiGabxJ+xEG2y3AEVlDWpU0vr3q4DaQBaBOqfzP1eISypb/JMrcUc2xNxck5cLr1XlfnYfu1T49
lEa/DWdHotkJyprVqnyWDNlxn6BBL3qBepp3NgasLNAkkhlkihkT6Aiuylt5IoPicVaSumliaAXB
4x9JZ7bcqrGF4SeiSoyCW2bQPNu6UVkeAIHEJBDi6fP1TiXnZMexZQma7rX+9Q83xrDxjpp06Fzt
KmP+17lZv5Q4vCYtWquAGmojqTtuds7ovBVgLLmLWTjpZsasOjc8+mwAilechUULIJiQDIF9UOu7
oYpHTKyyZSC8WUFHabhDg2BH/vGeOCTyGRYyr8r9Z6VqkBQM4/1QfxI9pnJcs7BFR8Q1FCSUjk9R
RuVr3f/m/fIv44M695VWe5hLW/tKrvhm7VSa7H3cQD2JpDTuyT/ncgsLTQVrEZR+E6YubMoOe/rr
OUtAuCvmjZ3k6MpMfDbYWzwH/Ke2X4+vxf3l39qDVM1T3Km9fNda/rtb/nOKtfLZWKxLM07HQHwK
yYFRw8+yCpsD96DCRc7NJZyXYDv1+K2lcVzV80cWPgbPqnzSuK+V4rNyB5YZ+rckAqLgAbryXCcR
zrL/qOgp7FKHBULIvA4BkVuKVf1cU7xdMXiKyc0wbp/AvvDhqNWpCjLkzoSjIr+YYeYiHYckQn1x
86RiXVnzepxPQn4nUzcTnZmoRh4GHFHqIcYQiKSX6rAXLfylFNV8vuJnXzz13Uo7TUIJsy/vpXqv
JyiWmrudERTYzKjyR66j0YpYRvjkVSErmN1oFMGEuylODM2hSON8Guv5ulCx3xN+rNnt07T8MQ0t
XBEnrqqwxA/Zc5ffPuUXOjO7MxaZdijlbdOvNMu/DDh17JUJw2PtPhs+jEdwx9PP8p5Y2xWzx2Oj
t7tnsW9pZdK4oSFXZ5LiWRfOzeUl98o8eGSfFdB6nh/H2lPS8HJ8GIHVotqMOtOtMq97uGnjvV9e
hasxCMrwc5l8GO+Are3CVq++lr0+l1vXUBYJDuzY4+MhDow+XebVthtxQIt7nkoikTVO8ImbPb4b
nOMvG90KU2SjjLeyhVJBTusenurjjV47uhUwtax/njr+RU+vVgID39inp2EpckdRjAGjLHzR4neL
cNdMNgk+oi0t1As/RmR7MQMRrLIUmxgDBetzzvURYxgHH3/z/vvQGJi4i7qhSVbp5eQfZaCR5QTj
dDhMTDg26PwzH70cBsc8vztpnXoQshIKaM8QshXK7Dbzfyh2quZsdWi03ekPQqkbgl3hRP6pTP0q
/R66yArvmB69Jx5qHYanFl0Olv4w5k8IfCZyan8/rFlp4vEoBcOUVY5rg9Nav1gy9iQpMsDjYMKH
yTGEW9MQ4grJgoO4bEMrtrSQbAFpltj96DYogFvHguSFIC9Wt8Kj9DNz3qDhf33jv1THOrMx10cK
BIpqRN2S5jFmol9yGV+78eg1d7fFWh/jLckbJ2Qq7NgmsGIbv6YPT77H7/mgBKnhKz7eJVh3SJja
MTMhHwDRF2x8K7oNblat9NiiiLq1+JHbX1U/7xIRypd2c9Dzr8eWqdb+SRKNU/Uup+2jOzfWvDVg
0SfvYyXsdQ1q1Xf58VT9QZ2JA/qOAQ6lB3kiz0hhd7uxD2ILs3w6dY7SyZyPL4/D8Ha+Vb44zCeu
BtvDKKMdJ9GF04pzyhLUpSf557gf67ga+Tpem6TyvkL2PCn9baqvd3t6cs5zkgua/zJTthN5q83k
YpnIWyj+kjgMF+ZlkyVr/LTq4vyWvp6Gn9PPfRR5pCffI/s7jgAvr+ViD3bL5vu/8petoRKFxnMh
I5IUTOn7hK0jZ98Qm20atzjUr3BWqzYgO27Jp+b9lm4LEgoVz4QZA9Wm5yVBh9hDF/1GT5z26bxQ
1u4yxcGiqkPdQS7Oggja3KmFQAZQE7KEikAQuyTPKuho0rBeU0A8R7v+HM4iG0sd7GaDzHj81bkp
G3hfCwqr2xCZJ043mf2L2a5styvu1nPBJ/wnguD3GrN+MWFPFf+kfxBHLADgVuc1767illytf6FZ
w6EA8lI4Pd0C2S3AEWUkiVk+OChTahD12qfeQwYVoEX3eRf/eGbUZ7hCLdhv+ZsPg0hMu6Yxhdxt
wwlGU8PsHiSKqeFedi4fFI28mIw1MDJWfvHd1Z3XruMEpZL0qefIGzFmI/UgqSJ4c9W0HPCm72IV
1isuLez7Ej0h/QVHK79QOT0C2qkwhYQgXHAU18SUZURS+oQca4QyS5wznzvDK4gRXKlwCnC+w6Yg
8b0S94wEsrNGqgB3jELKOIkiNfXSmBrhvqJAeAQpvm2cZojFA5NcnREG7QHljJiWqn89brI8lFMe
PpMksnkGv9xJhWBahRgtrjG/o9vxodDpsXjgMiNBGBY6uN5sKhbDhKNvCnzYelqgBYJCoVNu45ro
1VHyY7JhYm7xZ4rHPIUDwRB7WPxTU5W+WEX+QIFdCGmxdsrxyGddXVpHuZJPen1fX6fLlp4fweln
OTdAQC+rAp8QQX8p15T4OD6Ia9OtOCtKVvJCPvCmJqb4Ip0E75RqiQgFihpRsBLNACmVdDyHXmLI
sDQW1inZt4RNSGcPZwohaHQmlicz2A5M50yxQgKW2d1/AG8N52cgNpbN7d/DfobYgGSAM1VjyT2D
CvCoXiWg80Rv7d9uvp64T2xIItPXub28J4WbeKPtaPCD4d1lLsUZNfKdNhf3IXcaICjDLtHT7uTt
XRi2urJXhKIrYrEmoJOAB2yIKIkVRxeL/wZ4uzB4ZCf+P1qipdmGKThzbAy861UzONOOxpsOJyiJ
wFViRqwYTj6W002yrpjrDUjmas3JPl/79153ZDA/zW/X5SecADzcHt4d+eloV9jFiutNoIP407hA
bXGmBXNZpONZ9Vi58qJeKSG/md2CaudfDw0KY26nwF0sOqG9lIJ6jhxw3/agaU6mOfpfD3KouJdZ
s2GVKTZ3kqvPpJFPhHIUSyb5y8CxPWOzyhiSrgecvy2n/SlCujLF5m+ZaY/q1YQNEk9Ow+vwDA1L
AjL0L+tYEEhiPzkhIwmdCu/WglhUEafHLd2w2VFJvk+XJVkNmU2XkPzUF/tO5NJRrR3+zn/whieZ
kSWCi4RYVawzbpCPrcDI1cAjoOYNvJ7h6HW8V68PxLfz7Mw5OiZYx+35J1SRpelzjdIEGTaXkeds
AjdGfII5SyRxoPXyPpW56fMWlbn81WytI85Vhv+OjDSYuCwl5x2xbEf7Fk7QvPB94lI4/ZJve4m3
X4SvXb/Q4Tzy1vJPcemYnoWteN2eV+VhSQC6Qp70Umw18EgankC+xouPLE2+UxXvSXz1va8QyaUW
u2ca4uk32uzqt5kZkj3yigq+pFxo7CdzceU1OmcXABgKr1hCCskSjkasLAJGSE4Wrq6xhNXaWpv3
8FewfOIx7Je8YLNlladimd/x3JvfP60HC/DfteVSGT53Xj3KX73l8PPvi43gnudWuTuvVrhliCv5
zZ7OeU8XNQFMev5WcRcpK+NH+m0or7FIJs8GtNd02z4o7/6tDG6mq5NU3m4Unsd088bN2aJUdfoi
vD/DCYaIe4tdm1h1Cj5SIVAcAnncHS3F4dku+OyJz5rKo1JamV3QGLY1npXG5XUnHE1drDBEg8IT
TarVWMSKPxwJr8+t6L6u7OH1ZRS+DBYkwlW6fJ68ZzoLrlPYw6GIWTn7Pk6oyaZ5fQ3Vzz1hxtV/
tVxiPoxMdVPjgMu0os9Drf3o/z6Tu4Nj7q2mUd3nXdCRiEUCCRYZsJo6pyWiJgiWRX1M4X7pNafd
3VMtZoUvSJb2A+pMVBJzUyDn9d5V70zyO2/kyOdR85Nygz+K/N5oXIXG9VuZLBVNnBIWgDdm2Ngu
nAuPw12MIScNjb03KUMpie/5HtDvp8RqRbITLRLeRdoS3YRgoIz8/F5MVA007rvEh3zA0XBxfyrN
RQ2ioBcr35zl+8lWU6JcCYdhCXApIGsZx3s5fspulmOnJmFE1b3DrPhTYR+1hIhPArCgJ/7Lq+MR
+6Tn90DLel/3sEssx1KWPYHxWXC7UaKW+V/WLrPSvTx/yWribX0CIOSjO/3cjJIQQvFn3hV8zkeo
A+znU8G1J1PlUJ8a3gqhOQ4bG0PyR+n/wKDFOMSpW6cp54mvJ+DS+IvdmaACQmk8sEh+4Q38CpEk
0G45Zx4BdI1UAzpLtqO2ZJ8+NQecR15Izqhj4IiHNK4Cculc+mW0TX9NGpNU+zfF2n3xw4SyoT5D
04qWHPd4lzkKRox18NBcyzxaTJLLWcJbhGKwAcgH/YRy9wkbEnXm/cRsxoJWiZMkcyO7b1dApEnl
wTNimMI+shZ6sNMDpoqjGrjV2Cl2P0g/Kt6M0+HekvFHhrB/L2dYTWBC6FmQsEmXM8YMeDxMBDnp
p/Q+lGASC3UxcaJg1ilezc7Qfgp5ZgKdBccLQb8bZHeWGsys0SDXBTdIXplnhikNbVrUejfVyacu
au33elotsMH/exSAsnf01675XumJ1xT+FN4S3sOQpp5NBCCVBJLkq1B7aNM4GezUOtxSEOrMsNsa
CdzDrVR7ZcYl+7JzwawdpfjX+CKFAukFdsN2a5s5ijo5HBlUYUcNBDtc2V3jMpgCJVdu5t3cGtad
syddjoIod4oVj3L3FphbS7nOeehdqrmMq3tY7drDFrQtO1PlgbpvSDrBwdhJpwupCSrVmyzyKqBk
+NKwe3MTVHqdME1XOct8XaM5vUxIpLoTedYLzaEFz9/rwX6LtS7sm4jkI8rrbP7h6qC450uch9ca
53jYksSRI/S6GhrOte4Nr1k+lXSFlP+0fNBiW+ej2Ndy4ty+VxYq117A218p06OM+2z7itMLd6RF
hc8UykgMfkhL+yZp6l+8Tm8R30BeGe9wRdyM0UGWzimW7TvQmp1gUZSGORAE8j2/PuybXb3oDrjY
8425Jxs46+5fidNtU+eOB//XnaxAvAnt94KRGw+PkzLBuSBeg5VHK9YRS3Kc0Ox+QN57VXhmu6+H
t8jlkJif1MOEZ7/S57WzF1A5r51R0vsRF8Lfv9GqDye6AqRpp1oEZTWcIVSpbpos8FVvWw87fEEj
qwt/YNkwnCoeP0StlRvcamOE8yc0UrKfEwICwgzuzHoH9WDc1IV3HS7D3Yjb08+9jAk85YGHqNb8
wpDY1cgNOL0PxTb7ST6xhy17yh/YZc6O54zxh9uwEVDB0YiYknMrZgCUBn4dXs/hjPGIw9ErxNgo
n6hBGEuJ0Z6wErrvmN5O14iUfsF/moAG4YA8gtCuwcu0X13HSt833z6+/qKRwW/87x4p3+/vE2eA
Tptt/7PwhVb6Za5O1hTm6/QAivZ9w/dmjecvVc7xMbO+WNFugxRLpkR0ddwi5s3x85Q53xZLHM/k
7BXjbM94I1tnjGmqoHmuqxtUqOeFnRut//auuW9kY0CUF3xwvSl3g3ILwOEOHxGtoVf3Xh6odZAv
uEAH+TSAPyTvwNqaXGen/s06d8995Ge2eu+nJl/MYnqu1y/ez9cE/y+PLyYvr6CMpxXEkkjakmkx
hNLln6q6gH8RXDDE985n4B/jr0GTPQUJhj2IVa54iKaYoR07T7YEN0NKvCrB8Zo4xtv8BsoiE0D0
8ECZsHP28jJYjFJ8JmBpaosowt7PIIl8lF/oPKe9fb0ELzXWUHvJwbnPD8TJRSAjE+fpWrQcIvFG
EEZRQONGhwd1Zj/8pLFX53xb26nj75PNKrqHZEUV7APl18djPvpC56sczyt2r9q9tlCx7Pfx8pyj
t9G8hjf7Im8I3s/xIzEdTLj4CIQmUPWJmEsLjNwpPs/9nL3j7enwgO/OGVtb6IM8bTH1fERJ6555
yieYqbTix1ZTho1v6ETZkjkiWXVO540fhjG7bAjdJCeR6AGRwagEU47LVHzaj8F/6wgF9G9SMwS5
SPDVJk59fLBfGcczl1EhhBFQDS4QVlrDijj4f7mN1Ic4utgJ+YMvZ4Z1aLAbSJ7GnxgaG9pFDper
MBdwj8b5RaXgWbvZ5QvCHHwY9gQxF31+f6jf96OB4LRDpdQ3WHSWdv1VEvX5+IGwj1vn4Io0inLb
0z34Bkgq/84iEArj5I11eX2+EjH0kW3P7Va4CSBoIk2T7fXOrXkL/7cz4bP8tWd/BFHk5jNb89tY
MI7V1T/ahSBs7H42R8j63JydMAQcBOuGaGAG18DFsBohdelrNVKWRymsXrvjC3tQhr2o2BNbMEbV
PUB5xiuFCk8LDZUnWEMvLGU+qu+pfdt33sdMd4UcGNbWkdl6h+Pl6J5nkCLTw4s5FcQWaP4eY39U
6424GUdYFD/FxxRn2zmDP45ue7J5CqETuUQwRbB4ZLgf8V1/Cng95K3M5xegS9gxO7+JNuS5hdHx
cOAWq+AiAimHilJhhkzPAVIjBaB+GAp94qPxJXyqjOtrJ+AJprMu01k6kcA4NK5WQUaaxAtfna+E
FYTmXc+mzNHGI/VejNEVx6acAsIRTxcu7sy8O2rII3R+hCjJttgrTmY5Cp+ZLCtdWD68OX69nG9v
Ure77PTUVZOgIePCkywQUE4uLaUjiCTjmu6fWA48Lkh7nRqDMMAEdUEOlPGlgna5Zz2zJ3/V/Ni4
k4nXWax9ezK1QXCZrJhMzBsnZuAZ06i6EGoNl2Q5NizLyfANn5/ec/i5/cbpUa+coTRdjeUPeXxv
YgsNpyzcseIAd1ExaCrSdarPaRaoSI+gfqzzUxlOAs7XhYXJuXiEpvbw7U7OvX+e+tPak/PVgNfT
+fpcy4pNcBSErstm4MPeHY7vF8vwsM+QAiJCfTnjdcJsF2iKJEKQ6NVopw97fz+/f+VQoj9l4Co7
Ct/ya7XgzkH+KzFOx3rt4e/73eNzVOwWxIQjPXUucRXpfhvgiHU/0BiGtfDRLxfFapgpn89Yw5Td
XEueijmgI4fpDheGYk3eJ5g8HS8P5TWJ67iMmWjbwO5odXjlJMzDR4ZTpu7f9rcfjc0pJ68Vl5QN
WYHszhzc5FxdNXwlrm8qVfuxm4LGxtISCcFjZiB8rJ0mau1+XbGFtfY9MIVwwEt9brcvn3j3vhYM
LhtmzFMuTFlubn8tg+GE1a8n3ljBG7/5/dVYc5yE7YFYO7FJeaNLssbaiIX+MPlSO6cn2rr40AIS
Rv8ugbWS+Atj8Zh9K4RtRbL7Cz5lSGNz+y2vkmucslXKHgX78AbaNwGmoH4snb9qofNsgR455jVz
p/C3RU3+j2iYRi9YL2Tncdp0SzN+uLf9M7Kut5XxIssoCbLAjEwApUV94E3v5LB1ZHfyxZ56bm3u
D9s4eZJRM1c8k4ude4r4IHZ/0tbNldBF7zHL5njc164CdY94Wu/JNr+ewKTMqWshOcz1DYzPqJql
hGdc1tlCTuzUbWaSx3SSp1Xytug6L1TL1na6JLfqJC63dd3ff2/+MFPDfv0kbHb4kL6fXG5x7VWS
lh4/zSekCNNm5SzGsCPVz6kdiRPBcDKvD5twDCzvHmSmx2ynuLgmQvTFM3xcq9OUgpDOiUZmyxTR
a8J7kO6eoe5NnYvbM+oClls04WNGss2aq3ToWYYIDAJ90SJcGu3vSTRgQYLy1s4yHPgdxtwb06a2
oRbP/Qqy8LVwb76I+Rj3K+MPIxAAgggq7TQB5WYNH5PrsBZs5EVKQHN9TLYL3ZcudlY5fr1QZ1jr
KtShFBCp+xQH7+z9z+0H20pO/lvjUlhoMRG1gy/Jbv3XkzB+o3lFzRZzeLB+SoSUVHnr0mOYEqIg
FuZJG5qpDibk6bYQjLwLmC7JwY7Y3TFuEIohNFcpR4cYM4bx0qHBt/PIY3dGPDxjS//3YjAR/5wY
7hiWqNDPyJNHXdmwjccHOFq0pRso35sZ38AhsWEpYqmHrDHxWzhJDK8R8NtfVF4R4ogY6uA/0Zyb
xpmLfvNPvAN8dOC6IkGfIaaYIh69ns8IS3tXSR1Cc5W7ly0LzM+IVr8sE/dTKB4Ee/5zybwYWEKO
TaSy3KBT76VLNVYghADGCsTCtD+tQHhvh7z2xweXUOyRL+fj48xzKOxypzY1AC0oDqpIa9BsYGYz
wwn4OOOLUDZhIvIOqZR3z+AARhRQWgv3cVrxCaw+JKj/vGAWi9lmtokFby33J0gwmRUPvw3XEt4q
3xm3EcaHUG05+jjKe1IRAXs4beFfORyUvI4u9EOCVg3cFyiLCY20EGFyCydB7xsIQWOD5NBhhaf3
SlnQdy+Ps+Pgz3Cwwb+mwQBlEhiMJg7QqlhvXTysXfhFP5QKKGxq7+mrO0H8PdbeUUFLhql9wj2W
QiscV0cKVf4S5yjeMbJrsR5nCy4cybGI9YTeCOBhJdQ0iSt/AoF68lrypbmwxmewB6kSgmPL/wTh
S5A8OfBVNIvOF2SBirWCWwWjfbHYCj51DikMz6HNX8VoW+SlPgJIQoEo3FhR2LaBdzt/fz84pyII
MD1qU34RuAF8KfELG1/e6ai4S++9mTA6hJeOo2p0Z+5MyjdBjsSjem9oR0nrc6yxPeRfTE5eM7wb
m17Eq09IhxpmaMdp+d9jmGzeqnM/vJ7b7HWQXzs8m5RZ/6EK36Cb84NtuRQSOh8hKHCOPD7qJz5T
cNZK70dewxGDrf70u7huuNIfVElwQo1Nyq7IGYLbbXT/+lfyAYGAKHw1c5C63STuXfWjwulWw2Kl
csf1EYIGO/6Dy7zbIePRyTRhMhGowNasH/i2G9yj5bUQKmJShl4Cli2WDUR/QEsVLOJbgFqXME6K
MZ6tGzYdfyEr+sKqZysKPfo4d8Dtb8k151r/bH4EAdhinbPK4WC5f1Rb4W65FC4ZPLpDYJAWDF+Q
73nzvMHMYhdEmy0iY5i7CT025H6xLKgp4X0fDMB1kySIt9t7Ji/y/KuOcnxn/1+8/XSJP6xz0hfG
jpwYu/PVAGdMzCLv89Zn+s8eC69oPT917n2urRhTYQCp7AzuuQ+351tkQKVLDRKlHtD9MWxr+EWg
VT2zGtDz7LMkC5bpCKFVZFAn+8tKZEoxF5Y25V7+a760j8uqnKdf+j0gnCxNUi7v1xJYnESp/PM2
m7hfyI/M08iIIvfxVYCJeSnxf5TWiXD0wf/j9/b7Dq2oC5OdAWfs84WC5RViQYMDGw4xaFWvMMqW
0A95NgXBvkQU6Ijhg+mrx6/G4dkHohdPxH0XEu1QOoppF3GDPaArA6F7GkUAk8zSTcG6NIwXGLvk
ICY/YlZCJUCaAxPWfnsLh+X9x/OqrzoJPplJZD+Az69IPb7EnEuGRBkycTJGQXahR+DpNOrTs5wP
N1fnDn8Ki1gL+cuUAOsg031rJWpHeiAYhXAZik/YhwurcyS6meZ7UOe39dS/AMbvJhRkaKBXma3O
jRGk2HlQzWt2CwWTmUrjVuQ9QR4Mk9AUp9cjUr+R0pZgv0HzPWVCUZDskEZIsZElPGBdOtmVopn6
BxUlFj9KkCzFbqivtW2NcdxarQDVhMqhI1hynx6eKF+wz/spIG3SZTyAWyEiCzXtZGMcLock9fM/
86Cdx7WEGQ70BehVEDl94l3GHRvgqT51s/Qg00Sua9AXHgAZ9+WCb93974XGngMQiGUK42ZIq3Qk
TOVREGFWJc0tl+CIYqPMdHPO5WXoDKmzEnG32CS/r5B41PBubqAI4RnCHBa2+o+11mW/wDQLE4w9
Cn6QY9AcsJI3Sb7kXbsbeK3+sktd58DNQvQCbnANf0gFaGKvQ90hrF4RbLnQODCpwJOP4fBV4ugz
1tL6zej3LIaz0h/TF5QKB5FR3AxOt5v0qMFRnm+YBxqPxQUXb6zZnxETwUcRVLfFhMleH7fNJwJI
+ReylOCA4RMM1ukRK8L0cp6Gj0lofHgMVQ8O+P1jc4jb9ZLZVwavEm5mujW+oYPmZkB4YYm6E9Ex
FoP3vebHlxnz9NvyddsTjXt/LhU9ltAF36PJ+PmEBaTQqt28HKSNY6kjOpHJ6Jtk2zfcdz2eaEHD
fx3dKocA5KMzMpUvQ400ZMoPuE/A8NGouQWrkjYYuselnpnt73TCbUAa8l5cwGDej3XLRlZHFqVT
f+jNq4l38NgF+bbfq/4jEgv04eVf1bwBIJDtG66MavAkwomUCx4ZdmqaEhYJ8fDmJk3j4h1csEXA
LBTCeUN06Tet2qWZZ6nzilugauvUpQRfK85I6tT3+DN9xc3NLaZz7MShp4/w6HTGaI/q0Jr7gqy2
fiPJuwkeFJePsVxM67Ai3xiomwEUabfQczPJe6F+X3W4f+/0Jh678JkDyqbY7dOav98AlrQcz9RV
OOXAqH2JaJ2LOW/evzR6IEa4cNMrSavh6ZnQyag8eYcrWhdcuPEiNuUYP4Tj6LP0e7g0y4s07y00
hk8abaAiKOITjWD4tbbgEE6XwydP5uy2eCmHaR+mr1Ahv5Vma8Vnu9ceVFmdmUcvhTl82L8CSEfv
YnJUn69gUoSVf5UZ944YI3QO5Kgnc6gU+B6qb1BecyNWp55GDov3qgMeu4sSbpg7wG8inM7oz7kW
9DfwjyrQbht0EcYW68gQpmHmErNXHdAuDwuYD4F+jHsDMW2Ac+/o3rulKrMSzrXpUwPcS2zIwicm
7xX+G/RfPKL1qm4XihX1W+MEu5uKbvydPBnO97/gtJBNn53LtCaD+IkCA3F1yCRk//wmkgfrdb2J
EnpUSBq6B74GyKCUS4KsaznGiryEOMaXyjEsVIzcZxrlat3OGVcp56mC7JpEa5Ayk2A4MyJlyupq
sAXdukAFdaarXvOmg9/q3HQbE42UPBgIqXrA49Un8b9x0gUE4LUoX7452Tb0rvoy06OGwRzG4MaS
OpG3CTAvN675V/1knKE/76/3ZNUJXr0jXWWb6FJodqCMK/JwSjpAFjx8gV987nv/Cf44PGevN5A5
kIDa7KKcjiFsVv3ujfDcLkeqyIc2H3QaUsYBULno3NAr5rG+el5iE0En6MtfYrrE4mZFOIEj8/ax
OwGEFDOfQTi9G6P907PH95u8W7+H+V1npMfmP/15SDZr/6jmzHVqDBswhjC+Wxm0K3nOKyag9+PU
ftF2wtfr7JJUDHORdb7YQ2DeX+A9iw35n+sBLJ7HORkMAg5IIMTQQyMacXM7gLEw/EtO8i6dT9m7
ZHf4UJ7btxgVA9IGUOSBN/kgCiFMlt01wJNGUH/5veYUHPqqH3H1WnVWw3+RnFFyGKekMGCv+0i6
jvtrkbnnQXHznkk1w8kXq9jBjiLL40cTKhvO5fvt4675ispoG7eCuzuV3aLHsbSm66AyQB0TmrPH
0Rhwi4slKt5nPJC5ehjMZUE4eoPTnJMQYV16JPcREyd5HQz5nZb7U8zHGHuxBoG7JKq5GyjA2rwe
4HDrlX8fj0MaWflP13kPNpc/u/um2dVU90SN1j1rl+DppFwNsIQ4TVnH44o/3F6uuiimdo16ToLi
F0jeYBMAvE/iieLnQzRWoWE4e/4FAcye9jux88NNCC0c6IeK6o332XTqcEHinpoSXL/lUhMjVB1R
GOBQx0B6gfZFbxGhy9riWXlvzZ0+l1OBdqr2Q/bU0dZ2fGv9mjWYsOJbDrA7+lkyQ9PPPF0D1a42
8+cYlnPle6m+3F4iVYOZPWTTnmPqvROu3o5aHW4vL9FCS3P5g0CUu/c3WF4ncZKeEiQuJJEIWr8d
DlncXXCyrrbteLo9/YIm7VgUkRQYoJbIb7k2d5VCFlQhWUw7n8x5Nv3cUWdTyHb5LOVBLbedQDbk
MmqYmspOb+2lqS1DlnuEMgKR0u2ohhAjpI6y0jdzvdg9yj9m+6O1kycLll/39osjhsffpAwy6iF1
xIgK+DvYKeKLosGTjdrLosYbxZjV9UK6rBVEXGa1114zpfWeHgGMy5oK0Fm/Pqw8llNHB/GxBACi
kMaaI11HkjiNpQpaJgHVfevUixTyJ9zxBy2VA2s3wyIxyi+ctmrwPmu1LYYV1pSQDbswYotH2hrm
3PmIrWNaIcWN6t/ovukJWm00p/m8xzLf6e77n0idlQugHd2yCzVKrwV2J/mFsQcGGSeV+EPz2N3c
l+a+brMp9+3mtS+B2Ci7OaXPV/JTiZaAvaApvApQGLSUANsMz3mnpQA3HU7WxcVXohFFyCOcyL7O
yJl7EJi5ty9r+wl2e2pLjFo7pBGHYbM2GILKG8ZeI/b0DRKBP/UsVyJMsgPZrvd0FdONpIkw5Gnj
42iSTEP+f6DxgDXSSqtOc3BvS4BGBWkdDcT79mlMtgkhiymQMHW/HyeQeFKCJF4uig2R2W5kHFgL
OBmj4d66g2U5CXRRdaW2djAiNjw+/4b+izWGRwRO8u1czk7yLe4xyKHquH3A5+1E8Ry+1waF9zqB
KJd8pi1nfbaWtKDKfLb1/BcpRM8T+WuAE6q7gSi5l0OGdoNApHTBxfSzcrs59WVBN6eK5RS03+V3
k/BTKcgxuNtt2dL1EZgAZBE9rvDOkOhDWWLaTW5sfa6uVbGQL7OH6bfE7u5PA8aF4IVLWDZatTLy
eba+MIPvMy/rgspaDvQJTo4HMWsM4fVqumiA9WVX27co/hLIlRM4LKBfhsT4namgFlsKTRkkDTXU
y1jpI27tJRpme5HFDaL9iHraOW1RX8AEG6AczW1p2ogEkRgvLnN9/UIfwW9VCaJU9grMbCt+Vt81
NdBL+SM01AzABLm43BbtR99mi229qOD3QmWLE++2K6n4p8DZF+hw+O2it+hnc4IftO+JGenc/DW0
ZhkMb1wj6W/9dxtmfTBWs+4SXOqVehyPFd6J8J5NyLEOlV/Xw6CBXET4dtbF0tsTO+P8DlBNtdd6
k1Xexphd8viaHzwg02Zt3H3pjiCL7dBhD2IbhMvTjdSIdrottgwijFBKGb48f19P263D99Qn7OYC
Utj5FhWpup51ztB4ZBbD7+C4pOQm0uWuMDWG3waTyRuCGKInBFdkkqjIy1Mbz54fnEofx9mu+b1s
BYmUVpLHzoEQsj6/sLR9eR/9x0KHf4E3RD+NqJa4wTDNMOmGGM+RJm8uhEO3ISDgO49SDtN9Rc9u
Tz962vTtfv/YsQtpa4NwVhRcLyfixVrOV/c9XdYQbN807Ijb3MVzXihILn1mVvfn3CxcC7Kt00tE
trJrS+t8B8H3jzKVYVr4d2DqPsECZ/ykrJoKYywg9Dk0J4aSHx8UW27/OawRwqYS3ai8Hh/zy8Qp
JJhgSxMHX8k1FQ/hi5DnIpzO9YBSw5yKOqb6kGqXerC6LBranMiqNkyMqXZTaSG3njbiIjen+ej9
fEksDVhdQUERuxWIP8pMfY/N/e75a87ec24m/VaxpGh4Ff6ridhq6nJlMqKBEar4te8Uv1K72hS/
ZD87JH8Anw2fmho0vhUmf5OpQ4MN6ohhc+NZh0zyFQOPEdBUBx46LdHsHTWma6RuGjrNEZ8cAiO3
GenBczZ05k/ZnKOkgrO3exyxZaqji+q1H/P/SDqzbUWRLYp+kWOgiMgrfWPf6wtDjwqI0kgj+vU1
I2vUrcq6WXlsgIjYzVpzYwZ8fe03xiOykwIBNARWg8sMa5cZV8GQhiKSi2uG7UcMtAbh3Il5UfhA
i4mAVbufOfZM6s49/ARuIHtMOoClQWI5KvzXaIrHDs5MZ+B+oE/JsWsNEGsL5/q2oAKVzjHmZSkq
adTdjOTekp8OL/n3lsLCR/dkPjr3EXvtFviuVFCGrManEovMz6mLlRq77xPg0ZGyVR/3h3yIMTUf
f3hCxi9iOaYH2egjAbYDQ8SLKCM80uaqNuPklcbOWPWSLpC085AyATuD5D/uXCqh3Js8dsxwtV5H
K5y/92KWcWs4FjTD3DRGl6dr9ZaTtMG5MDyM+UIDBMjmfjz/MN/zHgFzlQ3dyT96SbsBF3kGiw7G
SPwTU9V9su3JD4gY2ItkYcm7ocQp4SKX+Mx5Bz0/7JE1wDfA40gvEZERpPvpxfbYr2yGw02pJOK/
+wRyBoVp+eoZbeShMI4Le1gFyZwhVjxZKj+7HLiMK4HLRfA4Mc5UGfkRzaz27Bzf7/9Dn5iEx9Nu
Gsj1U3oF1GvQ8q3dNfDB2QBCh4tjBRsbY1a2b1CGOFsdUJu8PDX3NaprPANGjWUSkY2K6/Smjuzf
yNZ+7PlekfkSDRfURDGlvh8aqOdeCddcnKEKXZpx9SVqV2O06nusNZIx2gIraY/+fMkeTU3TL05b
/sB38tDYR0UxtQCv8728LklsS7M+xoIaVAtLXCQlh5GPYHC8+xXmpVvPi80LZDn75x8G+DVQ0qW2
4UP/gD9+9OAwtd9X7UDTlZ8cOAEG5ZEVvHbTYLDikaexwnVDiI3qdR/ZASTkiTmlAQsunoObeVso
l3ze1s/3MAlMZBz1Hgk1Wg9KJ3q0H5CrTc3fmi70gBVMjqDPXjH9NwhbZ4PGz3gak/tQuv+YTJyL
UA/10CtiH8OCM8n++usxJk4KjRVVkQDF4UMBdUuhSVoOp4JcPnzQHVMtvJY9naYjjkvymylzIoDi
foz64zYXjM2pU9P27aXME7q82Xy2eCjviAv5WSZZVsaaTdQPL5CJx/qaGfMAshduwWhpzbsbkQrq
73kDZxJQs1CMEj5/kEqsQRLLD3MlapyWYBfgAc5pA1HA4WW9pTu4xAx1xVCKOTZekoDfGUMdWh3b
a1DG9mDFGX285uDvGCFBq5+aEFXED8IRGEkX0edy6epACANyRzicGngU+XLcehA0R7iqvsF2f43B
UMGyoOzuxKcxtn+9kG28JWpqvRC/4WGM1ncUSSsYSWtKJOukhBcGpz1QeYhWoFScq3qEjElTBtn8
srE6SuhCL7le3xtUGRBVBTVajB/NEj7OV7Pfxt3HxgMvQ3FVBrOZ2yNhAk/3P77GFY/Y6smTwwwO
cULjFCUn7dp/lFXAU4WTULUzNI+KvQv7IyRqccarx5SKEi2jC59yTbEa5/IsRL2OMtSDjI0Q5J8F
lDJHBwwNGwPO03lqsjQ9hI69nbgHQDSpdt8fy0azgcZd421Jn2/NA8/73MerpWAFSILxDglc3EBC
WV6C4Ys0RWBfRDQDBX6YIvadXwQXHm4oOioCawFGKJa00RDBYYbxEZ0x98U0sH8KV8uHKQDAWkWH
kLKo5onmlwoRHu4LoyD/HRk9FYQMGlb+DF2tQBvR0VQw5lOGT78TkMe9zFbN13ij8XPxTSAfuUSa
x4U/4flMnUhbDi75XBPTb2Nq8/ecDMCipjB8gyG9jvgGfBhckcMLfpDRBcfUlEbUc0ujkybX21A2
o8Ec+MmjmVJzGuNK07uW2TRLdWgyM504AA85kGIe7n/T69aP7bKijIyUA4JfbOPKo2Q1NlJpS8rL
3j1+Y+bT1X/6Xpr60CGFBQWPPPeCv0T7nyc/Mb973L/1FoPYkJZtGk1YY68xjy1NQoo95rLf+b8P
g1NoemHuIu833fphXolBgX1K8F3e+jZVWJHKRt1tuSI+phJkOiisKDPT0WSe9pqfRH3Dg9oyW4Zy
N89XD502t1ghAmQF6ZGy7b/P4ViXUL77imZ8+Lw6JMtofuWZB6z279vcSYz5DPOlfIyBLQjpEgXy
NalSx7daqx8Am/YPQyLNWsUdkZHNfZrDH8r9roD6DV1cDo0lhayIeqkhLV/T/cBJR+IGkZIcSiii
QKgDwBATsz+Y8BRcB8jtI5vZ2Xg36HCJ6yemW3P9V2ux8/G8Yj41n8KeP+gZxYm5lkIvxfg6NNjf
y11MyiM43grTB3RBtJpFwwQOSklYHR7+oLQwNVF1o2RBmw72MtJrZkGhM8t9+qAJqu83yyydVuqm
IvIdWRBnlrtMATRnyRuIJirHal4j9fhw3dxGce5VcJU94tJ4Afds9aWm/xBCn8f0Kf6ML0oMvtjN
BBdUMYk+xQZv7aQTNiaZrsSVE170ikVTX874YzT6rTHKksRmo40t4c5mc/0GH1AiCSA7HvTtLg8R
DOzKHH4MA62WJuxp12dDd7czg/TiiNnHcmnYuteQ2iaicfG+DQXm3oT63K+P4JHnOMsmeb0YW3kI
BE2WQOKx7pTW++xZ+mwkwmRM4wMOoEKezoddKsoiMgdio3pHV2XRp7w7dBSvDKjgi2/AnNi6jzSA
kiZszpBzySm1o+wlo387DLBQOiYUX9ZAElCH0aLg+mBo5waRDdboLryBy0w5qfBknHPjXyCfFWom
SGhJWiQOUFhrwv28hHv7TyJGaYAfc57njME2s+R4BugUIrox2MSXChbZnGvKFISFwE1OXaYsMpA+
faP1xFSa8YJMS/oRgxEc7q0FpSlgmn3DwNB3V3psnjyTrIU+MnwxLeDtiKpjdbnTqyBO4gJlPKlP
/l72TBITuLyYKw2BqtFNHg3EHNAqaQyWnL+4MVlyxcDDbxd68vn5O2s4YD8rTEFZO3kwKdLY1saa
LqGxfG7FnlXPlin7hDve4/GntIaAQ4vdpNG3fdmJFXrEKjJB+h7CC0qHHqI/Q82/qzcQZ0s6BXkQ
t8ua0Rnjci31t3QOYbrvG333BktrKPgFpv80gR+ougPwzgyZChcCOzVWUN31F6J1ZhYhhzWFdvJL
ko8WBG/FRYjYEeiPRpzKueIVpzw9sj1Qgi1OgAcUfPejWdyXjIiuBxr/sflaYGqc0nilfMCwJw4O
hpBW66qvD1u8Q3aJUY0yFfLo136IHWdC37T3pfFa+KMgO5Ultf1xwGu1BBzJnGMGEsiXgbvT5KJ6
mWNUkjBsVpRD8eZO2FU0h1QcehATAbEfAit8bscr5chXScc2u91gxuworgEVawQUkpfOnhsc8ugC
2Ngjs4Vzf2VW8qz2xo6AQqV+cgYDsxwvmXQbozl8WYhcmPqX717nZPVaVbP2Wo7Ql34TTOnsj1br
Zcg0EiwmOhUbui8lTXVYuIey0ovaetSgBuAbMNmZvBmtPzX9T2lEAHyQuAFAPqhDK+1ZCa4f2cje
3iOcotrkodfrizKLL6PNeCIhgWnslKPlTLFlvG5wXyMJ838+/2UoEr2dyiUIA5IWFNR47rIdsM7g
cem/KeMo2N6Z92E+LvFeM75XjRosjiUsPyhPhP07cqiuZP/qgPH8aRc4RZmOHbn5OT3LJNMIpYh+
zNGqQKXrwh2aN/cXn3mEVrZSgxy+H9YO1FEE2S+Ly/XEybSp7sMf6GR1PmRClWwW877bBhojORG8
I7bnyUbgl06bh/WBPcw33ka4lm9U5Dnb1snJk4bmarj4a9B67dCuzfe9U7aTl8VOXZbmSJS/8Lvr
PxRGKQq4xPnLPRgUbkMc/lxRp7VIzDwkg3PUbGZ0onAZWcIuwFfr9HJLjdeDBC9FPso7HPw0ica7
24qB0nqCYQSrRHYExiP7v9rKFrL9IS1iCjH6YvTPqL3R7Vw5WjgtQkM1s76NqleuWUGDGTHjVGlR
Df0jjZUIl5lUOsHLsaCxQeuPQcrmBxUWs4IO492lQszMqN+7ED3HHpKn6AItSpxBFcAYpFqE5Zy+
kr4kTCSm6rH5cNwwU8aB0/Q0aWVSiPjLJlm5FPpuKrIbyijGeDdnvjkFktMp3JGiGMXQyBYnu1pu
kKOzlqfeQjWcxm7vzMsYw+1jTuPie71pWG4pNXKxQtNrqSXbPLIUXTF5LJEkXDY0nRL9O0Wauz6Y
Qr9+mZ6Y4ytkaRxIiM5QMh2m89azp/8mFAUUEq5iKtLzRGpGhGwSoN6vDKIO0p0QCI1TH1UeLVlh
7hksM47tTX65ck4SG4t/EAaJ4xbeIhSNNWdzNmX/703GP31JAv2JdCZFcEASQOwD3gldTX3k05Bp
XYnykdeUd/4BE8tlsgTzOIzrLv9CuZoe+mjPcDYxLT24wncgyqSjvGOGvRgETqeZjcJ+ftaYAahZ
4eRBkbpCjMFlThOsR0NrE6MXkcyNoDglS3onXmyGTLcHxFMHPePLJFlOVLN5zP51FihRXNheFLcb
uvx64IJsfvjloEdSvAWli6axNvJXsEvpKuhUxEar8jkNyaEDgNJs7tH9QAmMNlO1O3FD20UaoHL3
Ol33BHpsdWsvjJ4rp1TzSVOpxoF66BnSx6Djw8U8ttAB7GdAQdJc0U5gU3nqI/MvcZgKve8ZvdXK
CxcRdf5qWnX65sdrjB/YQkbe2719rz+EEtajsWt9MhbFDzwmpmpoxooGM1JjlNZTMcjFUyjliifj
uTmdXhYby3qjtvaG9kHqlvoJOTSRmf7E8EWb0eH6avPxxwRsxVNASY4yJ2YvY2cfuOjV6tTHMhSi
xfr6NLrptNLuNd+MeNA/y518BeqK8oTwmrgmwK5cXehKMyRLFo4vzjxnQxGOm0KxmW8m6avOJerf
59OYfk9X8Hk7eia5oT7mXd9gZ6B3Ghqe92xm/T27MSJrfpS+Q2TZ8+yINhFiIUsc7B7oGhuriUdZ
eXbqm7m/kfvoqyn4WUI6ii8BxxYCVG5Hxe4i/tLEGzIL7b3Irkx+Gzvc+PBEg3Vq8wpz1qfOXVT1
G3ps+tLcSSXjM6GeFgvvdKHDSNcWsam5iycupZK+sZNmyCjZgFBAswMsTmPW/CUGL0WbX2+Wcx7c
A2O1eqCb9elFDbCnsfH0+IQhtSSdxbqxwW5SatLpwkbWH49JT3+i7XDr0FhRqeC9ZXc84pfq9tPn
L3c+VQ8CI4yC9svCjfkX6bQs3SV0LLPCCEqQEZiNdZqG/nzzWnobFU+Ei+KbrMR8mtL2En+YRsLx
AdQS4ydXAF9fawpH36acUkufPahLNDpmyc6BFZkcfNQvIkBc4pG8qldUQY8bMh7SRdAeJIP3K8p7
OsRsF0ROhE1Eo9kthodigBEzajZ7Q8xnuTMCiohCQVHGgNDRn/U50CaaSPZ5S4pDYmpSVPfvzT5B
EQv+wcalHRmzWV3ZZ83fQlSwmQPIb/l0skKovZBMsUSQu5FL2sSP7pXq3FiYZHk2UdMKqIOCgwxb
PVkZIWWUGmuj6hN+PhwsnoUIqa/XMDOvRHRl30LUe+952EoLRLr/Zr5UpowXFqp2awnVHDVrKo8z
qKNEahgyBLqWmOlKsYWVxXoQ85ilrycnE/TC/wwlD6gnenJhjqDEilPmHGTmi5D8yTWu3IAkYEV5
FyUYnEm6LgxAxV5CPbHXOctrRQGrAkJi3TUxUSzkVCqEYgoyPe2Jf3/UyRMbXZ2dUpVZsEO/CEbD
Yk2c2Wz+CVzJwbESZWgsiW7h91Jl8ZUNkN0Jk8ewGfNapD0NYtV1fCL0xm9cd5t1PqezYWUzQYnm
U9zv5YVd/sPkgHaqdQ6uvPm6mC41s8+8Bia9CVeyexdjLL5UdzhC0F7+f44+bv+kvZRGRApKisLz
USx5zacjhmY1uUmoD2WZt+uM43ELZVlMePTfujGpYASTniIYXL/m0G6Rd9ZPE5nnd/H52x8fCDMF
cOaYe/qe5IhoVzH+EmPPKACGG3u3sfdy6D6tKKS6f5y99P7YRC0uzbYA2EkCzmHANK+RmDK5ZvLM
C1QJmE4e4ikJuCYSSkgjP0oDBOvUEiM6fwDuMvyCIDEoHL0FHwsf/T+2ybl/Pm+p5cCDhIWKi7vm
yDzeaS4MLGoAOgk1/8Tj08zPzWZMxQsLIxcdnEJ00HZAEzgCqc+AyqKzpsfFilIHTRTKMCKtZb74
qF0gZUTjhgAPlWyDGyokh4ElQKb+4XM1+xGlLXwfYmbcYD/i+yBuo/CiPEzO9BFcDIIfJs/0gw+F
Eb4+0utkTVHpy1wGLkeZGoOgm0kEDChDKMXES4AVW0rtDLmIRDGqnTY8RIuBTaOXruCb24ZIWJfo
cH338vEbjFf5ni4AEoDnLJ6N51TKI8hNjTuc9deqB4/oVDEQ5bFkLgSXNydZpij88ZATVFekSsCx
2cK5JPniMx8E0aE2OhDaX0/100Wxklo936j+e/X1ktYAttUahQzcDIV7b6chkDuGdtjXrdQrFw8V
LJLmhH+Snf2MNLakPzrQ48Z4nut7OFeXxPYqfn9iC+JpTpA5ntbRur0XVGBpNdoxPe2K2AMhG3U7
tm6Y/Gzk2GrrxQ9tBzuJquPniTFS6xnMlNosLiOOxcT5kTVxZrJFj9z07bZEhIwbGJlVTS/M+bYB
wxlqzSzA5ww5dRA1HbM97Vj+bUyXA4lI5PUvHI7J11E5rmAgUC7J/WffUMCNLGr6dhdcr/rXbo34
3rn1RZ3ltfk54k9BycuKwu3CdhGjctFwqx7an0gAgUYHr/kYRPy+YL3W3N93h0yRdQ58VeCD0H5e
lH4QDSyeFGp530s0Z4dQIBEg7V2OGGdXAUoZonaaIPtgr5chiyIGHPnqQvmQ+vFg4Go2u4eFFIXo
UuL0vWDnmeADawL8+oFMX9mOJ9qETgWxkxtvKfNR3iP9lY+kLLwKIAG6ND9bYgQAWnaBTOlmLQ3h
esXRE+5DXFz0utbgoghAXheCUj5j9kcgWX9no4fbZpCbnG8WkFjGFMNRFHVWH/VHhu/V6JC6kvzy
5qXTdU5TOm9lMaDPP7Z/JElhENWI7Ose6AtC5PhrF4OJsn5jS8abhgncTdF36HQsPxx7AKhLerYW
aRlWDTq3JVmsVRxesQ0gOLdavgc+Dg/hJe2RdNWRwp7xsrKOV/Th9b6NRIkSL75dEGJvbgYOMJof
6N8we7zczypxm59R7eKFfCiRuJP5nnsHhQ+wKYlIc81A2lCZj9Yoz1/VbOkkxuYL8GmiCxQtfr1J
uKRzU3udJ92kaZ89R/Lf647t5vBMnOz4hMvws/ov470Y777n8lztytSV8T9EZjbpgzel193izGjo
s3yxDM57axV+maajwvwdUhTr97em138I6nB4zarLIGJX6AXtX28dL/CtjtCCvE0MwfMnnfD7aDn4
mNFstHydn6HgCuTnVja4PK+ZhomoGerKReagXbRAXTuTT5ZkJpiPSYjjbNZbv8S8ivCkzfHukRwL
fwwNR76MyIzfk8cVj+o1s19ORQnVipLJYOQRVBGqU+pwQjfeKzMEDyg02n0/UN3vDH8wN+a1o9zD
WfwxLugoLG1TUQd9Umy02p0gIyNmtRoXGNpgVvmDJcK6hvs7ALUxdEZApqNLfcRFPTSLICSkp/qG
IY90C6wDQgjKY0731rNdtJGXiLO8OhgdH2QCdjNrJwP/NRvQzbbUdY35ZcX60+cAx5zcrxgZCMOM
imnd2THJxQQyhtK0rJJ4Uek9ipBm49Nn4+cisYCaZoEouNN2SLFlcF4nur2FX246HIYWAwdxc7H9
pv/qhexsgBVFi3dWjbBNEmgEmbKoUEHM8OeQcb/JDtiFZinSRyzWt7Z1wXBzSqHH+9r5rjvUB0Ke
9ML+7kt7/JnwnkZUDtstQVo574Mlcl4eqp2aUAq92NvWTiHKGBWaKgrBZloxPHX9u0fX9MBJM8Bc
0diPexzbzMhayYtSWHcUCuWlieGXXgBh/QahXI9mOvf4UNzxh+C0RRCF3lrERyb5u3xEn+zTs3vh
XUyt+sT3ffqy8ZjJCk4sHJzbnjcaUnCDFZc7UuQUuka9Du7vz+CsyMHzqLTOgQBMeuH+B7pg3UHB
6ZsEGSq6QxzuQoXWWiX+irA0NSddvJejCwzmj3POwNkAtNpO+vceD+dgQyObRm1WLJBc8YA78hKJ
B8DBDqvASDyhqQxpUI++trwMvWdwA/Y4w7rZ8czuU+uzS9CVFmO92X5mbypHM9l+Ui1pzXJWGrfE
e8xyRoV9FItjcnRQfXoEEKkQtkOFRrXbkekJgG6G40jjtD+WGMeQGaSW9kGJu+3lDG9vK0FgKgki
eWDNR8A5PaWnSVW0QNW24mL2uK3EzJ8JSE7zG5TzlyAB8vcanlJu/nAI/tHiaHD7d8ZQWkMEgtrE
5CL4WSqG97GRUN7H+ERjmTrr060GSK3Jg27MvXpY1w+NCAIOoIO/H2JBUxoj3DXiXTQBdM5Q1xe+
Nu4jJBerd70OVnmgmmMC5LGFxpkYE6zRe/vggCoY1Pr0UzoXTIDpeQ+CJ5VUQx2QKf5Tn4vQNe9b
dEn7Y6ZWOJ+1thitvkgMnfamDgWda1PavSNBL/nN5EsRgOIoz2ZIa0jZJfTTBk5ITI7TOdflp/5A
Bo2IHo7ZWeKYV3H0AAk6Fxby05jUuKNrP5xGY2sQXampDVmtSSBDjkS1w4do7Ne0ylbRts+gEU7Q
4D1/ztuWKqERAXvrnBbp9wfbbh3btQ9ziTw6tJXpy0sXr78h1AsJwnzfa3CNUJLl7U3OGw+Zukvt
9ms8dqqj+douNeFn3vCAuaH+mCFdAVXoH0WpBg0ZvZQlpQaeQeu9U+hSsFJKb3xoJlR+Sb+XRaXH
IPZqhyPJLhguIWKN8Ey6N8Vk8PF+2BwGB7G8ovkWoPVJzK5KbI504gVC2ReDXkiBh8w+xYIBkUrz
k82bLO1hgSlE3rTkigwW1LSRU7XT5CCnmNu6Q7oHyCffKL+eWbIU1hN6W9ky+RvaqiPzl+LHbg8S
HPRVAulqws636s20lcxCv4Rs/B0bi+Ylc6b69JZbMHm64heOhOYkZ0bWh7kBT6Km/4EWMADUhdhL
jxzSRwkplUVs7NRWOdHQxhJOWE0ErIZSArCsBUE5TUhWCXV7Fk+XmSg4+k+3v+ss2amOCUpM7oX9
oReJCH/IdpVYEL8hruXIbTWPRfBmofA/7gJeYvgywWs68oamvHxkTs7pRMud7yVyQcnpU2rfkr7i
NBTj66IDYg57hHbDlsz1Y9pyRJjj4LNR/NZIJq8Dca3VeILpz2eEQX/u7j8flrRRYz5GYDcdIB3E
2MYN5AxpfA7SK0c4pBR34MKVTP/60yGItXoVR3oKSKyy5XBWM924N62ffhXOey/K717crIb5fJDP
1a/VV2y8LIyprn/zBIAsURHSnq+NDlj7QbU2+9IUbVQKTeOp//qwnC2UXK8BfV6rHQUJALTQ+pE5
qm5EX55+9oTLIJO5ITvKIHyZ4ltJG7nTNZIyGux7ZqpWl2TdOaoPUdBRTh/7PJ41LgE+MzQ5eI4j
Uv8Z0SJhJeLOf416opsvNGAz/0yklerRfKJPxT4x6bHF0enaVpeRFe0KIWxgl2CPnuAlEk43YDYS
5+IKWjGXKZoz1Qc3YXksBIiOaK/VEdpE15fHjgdkluwCq112Tltdw32y+3rQ/1A74JaikVBwuf2+
T+qB1EyypYQOGXE2/VnztWnxhQ5MrtbjLB3ebHdjZPCGijsfpw6iFyEM7Sv68G94KGbdrk+JKDYm
zzNYsyQ2e+gIKfn+cdhoU8bOYQCs2KuxamMqniQegjn+fzTQk81ozgXykiUSLUexCjIpyIPed/Ne
sY/LVrdtVyRky9yDeek3l9iHeeV/MBnO6nPpfezSTKcdqhuGsQm/E1IjalXBc5WhODpns5xtRUWb
rxkvp+/eYIQTcw1M+S5buZ3Ov+iA2SeppBIUQVemHXmUmSeSG796Hn7N/EK0T4oervA74VOj/JRW
AcWj9uGkoTlEt5uLqbrkruabe4AT7jEnGd/3sX4/fC5ncQtxFDMk03zQfxmiQWTCFv357DbGrb4f
r4ob7zpeJSKCZRNF9dFU65Dr+po05KYcMONLIcKp1CZP3XDNMvF2KPSqy8dFPVZdqgs5d+egHxGp
TN/44PmjeoV676Iu+jhJVeGdoppGl5M0hCThperRPcasSQaMfwsa4AsNkAAlBZJ+BCvEYWFO6Kqs
e9mEFgWSCyx+lJdakh4EZqFRBsnlOWEaJ/hfclaqAtAdpjIDaw+hU2yyxYgtVnAFrOiMn5AiNI4F
2Cr3GnZjZtabYtFDZ0cgj+pq891JI72aUWD9Ga8E4eEi+VldFwDRLWbUD18KVbIaXTwUzx19FF7y
+bTjp90mgrrzkCdVz+Id5TesBfd9iAhO3gDzjFyx7XhDAW4BgyZ8r36lVz3WBTk4SYXqIIFtn3bD
BvX3qJ147PxGLkYuXoPfe/bNmIwkpEMgoB/UzXqoI9+qxWVryQCqblJxZVWb+JO8bvwOGnWJXRHt
QVeLkwf5jx+t2S57C2HAmZZUkxANvXT/s09sRJ9MYwt6x/eJPzuYaYk16FYU7JAvjCRjxNPH8A/N
JE3kyXsNPV9DIh3ID4ZTQKSsTaqPijwb8USXRScS4Z5ZMOeDlGlZIUkhJmeP/4chDh82Gtu+pTi9
c+h9McSPHCVQIFGIWSz3LoOIP20qwsV4sUflkU3NmlobgL3nNGe2QTOG9CMqdowLG6GPaJQp5Tyl
g6vif8m6G+IaidoCofxowkCs3P4mm+eBvLSG7kw1KAJ9h7hXibYvpnUB07cRh7wbt2QmkEqCvCkz
jwQ+v7yGTlTgnsdt+qLyPLTrlpwOB84Ac5Tb1n5QTEZfY/BwS8mR5+2BfCyFm/nyn/B9E/NnduEX
t5zbvQycDcbHoVvmv972eKq+XSxOryxQSauGdoQyDe0YSqDXpSoJsgkfnb46QVRH4UzqiynTTBjp
gboGUq241ToBUFjjHIYJHpPi3Eayy0Jks0f9LpvY4moMjiqv4am9U/Vz4/zYMecz6I8d2sHavC2X
kpFNyJUzaTFqz1IeDAaRKSf6eyEwGzDkcka06iyLYkud5zuc4VR52jLh+GpwTae0GMatVaBhIdSg
oxiEHRV3CQhI35jHuEVv1QBgvN65zWca0W115g2TVhBWkXdJhEN2WtoStK2P1/+Z2RyK+PM1fQPR
IWmig/HPuZgA+E4nJMdzc+TUjXGAhNF7W49k0lfh01b+QzEwZqbc7xgMUmOOcpekj+oCjlf1sShu
0dpHGPVC6og4jii1ZtHO5Y9L8RxpFirAQYJ+3k8KUzhlU+etLl7t7LUuv5P3A6/asqxn5QX9RO9J
jvUQg8F7cNaMZEe+rmp+K3CD4f1xTWfDDza6ITv+5sUjttDkmx1At0r7TjVsUYShWKNojgCdjFXr
2Z9RoM7twIY01dnKnAehAC9a87QRV93p6T/TyViadvk8eA18OTpTXxnSjB/cXtKUx64N/Ub+MnTD
Uv80DiSn/i6axBPtKiagDtw30epfzO23KQFhY4vGFN6zw/AhUuWQGg0ZdJ3seq9z74dRY/bsrRT0
2BQFqFxpq77w3NEf6MqTQFz2wUBNFBzGHR14W7qwlh/IsFPLgG3kmz91Ir9PHESK93pORZZRAHMG
fjt04uHi0636VO1GqNxeqyfSk9fkDTyMZ8ehjcah97DAFEZCkYjgDvLuDzV8UCd+C3wOjIeL7qx9
OtlTEJbzbJnGEyTGkrZ8Kmu3eRzfCaObJmlLazOXsZEC4/s4GjhIydQQ7N96tJesBzlrZFDRRa+M
dovwhPHVSzK25XjfgIItLTDrv6eVvP2UKrd2yFaxZoDdkzQvwsP4s6LW+bynY2nWtauyPYTZSYox
6CMNnfPV4ilq6Dkg8Y/wzvWn7Rk+rYntmghSiebI1srKDAVjoFnU70VI8JNw1iOyHS6R2gtg7rnr
n6rnRCPjU4XoHAlKORCo2jKztY680ShZmmvqgdUa8dmDqG+dIU383ULF5XNn9JPUOe6MELD7MuQg
hUn7s0oNEhjuBEO7AZGOo/1w3yxyQRluAS3m3ueyprHFdWlCRsuqw9lWZdMEtn8ZI5pxKLxLNmWm
XXsa7XOwj7T6YM9+pgQp2CYbyCZELAn6VeDMq3KNyFtlin13R4o1So1uWuIjfblPGnjAWePZr4/g
iS7Crie5H0DbL+K3sYMLsQ2t5/siO/1RQJ2E9GSGwj38BtJGfe6it4/xFgBxpOk5x2wS05scn2hy
aZ/pWHGK0++E3c51Gcj0lUXuHx2L/rTuzGE4j0Yr+blWKZbJtEKG6faD/IZo9G1oGMjcYYGac/XL
g6E8IQkjJsNBlfUs7fRAF/q18QV2TJ4zxzbbLY0gVPEirEGKW1go2vxx6eTKScaGhgEKXzveanCt
b2peihOZzxPV2mLZFXh8GKrJ41A8LYN6zoBGCJyhCLh6bEqTfAFYn9bIe0iKv36ieKa/c2zMPbn3
EWEwmfcbvTI4DRIlWB8jXdgwQRCpW4amTp/MFVqBI0oxVwhjUqERW/dX0aQ19mLgejowWUpECgr1
KOayAsYweJLEnKKUaWud/nYYWch4LhRqkS19/zQkeh83Tex/JWkGX31ct7ykdLAQwbWNeY+40uIL
zzkl31Pg8WtsGfi/0Ayj6RJFN3ZmBgfc+W0Xo5v7BvbPNv9cRNAj0FdD74ZKILD6axTWEAEZ6g4U
rncnnYfxDs6e8sD3/FrkoX7mfv2gkVQExtaPeq11VjoaeaZkRg9d4AfOiMpHVjM0fISp1P45ajoI
KmN7WwrnFKSDdhbhkx94OdMzhJLsrJLErxDkXGPVLhcFjQuyUKJHm6EDp1i/o4RNBBuJ6FoAbcAO
kIGqpNhknleCHK4M3I6O7aXnIWBME+o3+weuHXzVWEoxey7Dm7oxVQBtm5aDYvaA3M7tSU06m5/n
smIg/KMxwu8kK1ZhDeOEeceM1jK+DxzwPHhiSBvTzVJ/0AwZaXDNIMdIepm7I45jKXPfPbf8mWh+
2YFA6CoMR5GWcf+WUous0YXwn9XlOF3KD4deRTRn8C2FfHQuP6avG1rrapEbhhBnaarkq5yqzJdI
LRtbQ9gq+YourOBFfNgBz/3P8asty9E0AwEBUlKMxmC7ltOAqTMx1evEio44CsHA1cYITBsjZarv
RCJ2aeS3kf2TJvOOv+SPc1XKwDZ4fUiGtRkm81/f7l/59Clrsqv86uHJkHbA6yy0bk0I1TSrBmf2
h9LQO5383mZ1rzWYqxSXVVYsdEEgdjYmDViW7A7hMhuymeDZQT0MlcOVwcJUxrC5s145c55M4Ckm
mOOl11T90gOxRugvYncob99fv2xmYmJRdcqHHrHuKAwaRNvvubzpkWlSrR16P9VqeZZlafl5UERz
Vi+nxSJhRlsnoz2WOESgPKn8gljNc0hXZ5QgVyQ1Q32z4luc0Dp5G6FRsGlyjahIGytM9D82NxB1
CJ9EaKzCq823FB1O0elhNiiCYAHDmYsVj91rYDWxKyvOhwPCiJsA8yGoviw8ErZRVHtOh7m9SlHT
pARqofGHEO516D2dxf6xY4jWm1fDdFTRS6Fs8VGujJEZ7tiR0YlDFc8JRah6s1H+VanYjrXM+cVT
MroEIbRZTaouEItZb/3SLL7G3zvQPVux5/ZqFT2Y0eN/4VYHJI4TiK8rvQ1ut6EpRsyf1xA6kXZD
IBrPX/RkX+7IHCxuVAaS+a0gpwWLyGlFGI5+jubWd8Jydekg2y+DMKrYczT2bgyp2N4GuV1j1SFQ
35b1nOsaLrxe6YTmrel8uVkIqc1b+4+jM1tSVMvC8BMRAaIMt8ygAuLsjZGaJiAiKILo09dHRXef
zlOVmSqw917rX//gVGMIOSf9aPbGrTFXYMsLWXFxX+uWE0ijjmQ1UGRkGCf6yBbGP8gn8WQrZIeC
FBOD6ZUbI4yZoLSXIqBUzYPVF+GEiwtthZleHuiAtrBZbB3iIvKpISecNoh1Y+MIBJMoEKufHoab
pbzh3BSaDcnFPnJfihUOtR91Nn5FbTdXBKNY89N4OMD3u9o8FNrY4gey3zeVhvWSWfizC9TKzpjY
es/2iER8G58f6fmDIxaWk0a7gyAKAL/lxswhizXr1THW4qPFjJVUj9q+uG91lui2gpq7bkK8MBmD
ed+Qplo2n7ZKmWWMdOztvpiAoKiZ3als4RnNqvG5toGeVOLo3LgU3POEcthEnX2BbgUXyph4qxXe
EFEyUm0BtuMzd3rjtU0SFJrV5RjTGIB5LFZgN6vSbkyxN3mQl/3Drg6YPOdBQ7tzdYnGxHSQS4rY
dtpDQ+DGcBHAte1vbVfgLdOPan+1fUFbInutYFxemLRYN9Y6zFOsb/kIgGXbAsj6OLYfbg4naxq9
+X8uf+YMLDVYaVrrs1JruxVglAkaS97ELwilICcjWUVWO091u12XtbOKanDhQ5+FDMvXjwOrcIXI
bjDbrmEa42Iy59aRIUJ/SZpGzKjngRuH0cAcWJ/wxCyBx8FtN3rnRNGBgCQecLiTKUQ8sxjND13j
Y1YNTA/hzP7O2h9Iv0+//2x1ZFuDPaMou3cad+wQZQtW889hiLlieqYqLv3EwxZIuOuspgA9pcui
DwdPJv7Qfk584v9Wx2Kzgu7KuJEHWpCIEWGrJAvPWfmD4UC3RfsNor5PVkpnJwni2tRYafseoo85
UXlwtcoR7PGbr47SVC8WvP/KgivG3VSo1Pu4uFu9YjMd0awRETnGF59k86r7k9al8FJcOGOE0BJs
jIc/pAaY8Zb33zduB80brq6127UMcK1JhHGE+c2uNCMExKiMR9jty4mjEAfPNFXkwol3Xghjjyks
v6slki9rvAsWJ7bh5F0UUVVs0vf8Oxw9nA0pPANB22uS8/xabNIfKiz6cSi5p377vjxfWDAwdRXX
Ix3ZocWqJwWDWkN3AXP6F3um6XyCe8aCsHSc4uowB8vM2xPGlM+VSBYtJeeirdh3eU4bVBvoZkdW
1vhvEdPYpMFOiFVmS7Put2SoQulewj3FC8Pr1eBBy0NZjv5k3TFsYh0I6WxEtZiSasUJY6W5p/Wg
F/RN5nf1Rm1DCoH9BWrFb8tvSGcCE52n24yd4o+9Bh8jLtP4uM3y5H3nnHQ1fMVII2USOUHlHIqy
c0Vv83Wrr1veOP1mNxZuTdAeCWmS0eAhWXt4vsNj/rhO5d4iESXQ1WnWEPOwYsUemx1Mn8yzqN9+
PRjO7LQcPW+ybu6wIQjcODPAfmVuJQcFs67SxOuyu+POe4/r3162vrNHOJky638ECs8GHQYQaQQI
NJm40hT7ezZWdWSP8Xla5gv5NMGYnQFmq5OtYF+B8mXrhTcPXkcYF0Kn6wQBjGY/um970aogiW4n
GKE7FerHo1NHjW5PFHTLgFpGQ8XwZeY82giMLMniWILV4eWciBdUzthDufkWwE9RrSLBa+eeuR/Y
32kML/vZmVf2ddFiLYo3V+Yc+MzVhg9KwW29fsdkAIimyHFMv8ogvIuy3pG0AEhjBEijYJ8z//Rz
GWfWEfZLRaSfjmosl4tr46Y4InaRSpYRiOdAVbhrgYpaEtjDvu8l5VJ3LrikWqJvQGngcEfew8Fz
jNWw3aO1fseZ7EOg/Cbl7p0TGvN7m2qAeY8m0psQH/XbUIRJJg77x1jHmM/T6MHtL1Fyw/F4JVpr
y6MIj/WNQM2+LbndRwBnpgzEc8yPYHwMHt4qBqqdbolHTw7blI3hyWq9f6y0Dx5AIhzGb1amthfv
TvdBi+zrOK7gBVaohLlCd8gwl78tEeyOx/brc+jwdWEgcnv/3Fg3YOkC0C2pGGxU9HejjX6QDjl7
7LT2mJoTUAAh94OfSdwHd0ZFY1tmEsqA+UvwHQPOwZdhAhsFII0568sVo8HJVbR7LA1qo5yzt+eH
0hXRq07wHZ9SfciZwxgeCOtaefhTFCwgTmeIntc4ba3LS+LgGo2mEojhjDXxfNilYq6606mcYzlS
zt2cGXIbvt9zvONVaqgilE5DccBLLfiHM0wECveINgD7Y1yYaE2uxmr4X1ZbJOhhjqKlHneGMvJT
cV5Cd1JWsK0qnmusHWLBvXmfQYk/Bh1jyQxZnShCWZIurLWnYhIpB60vpSh06jkJpMSE+TRTwr6+
YIIl7JtJVDIXmWxvGUY2S2aKPeGv2CaQbgR3mTgKeQlPDp+uAOIclLrnmi4arIIJHVF5JWkS2BW4
7gjWTQ5bT9ndvuQC9B9b041R66p/395qZOvR4clvm1tT6bdPZkDc25BWs+2XVMqZaexpFm31fqlA
Ir/BkXFM4aRAjgV+87qlrLrWqeRtC18IRzz43ifspHpCuPi3zstHU9y0jBwXLrLzJm7ZRdKs6C3K
V3zbZtkDa+sayohD6fWunDFctD04IqAuaOB7EKFccXKZUjrBXS/xcYL/fX4o51FKfAD7E4HBUkyc
0A0HO8UoKG43QBEw7VP7NjyMzIVFJ0TmmpqzD8YQ69v0BfvJnzCkw8MBhW9lqwOFocXWnoHixBAu
ctLTQfK4ucXVHdOPF/43LPGQS2AnQami+Lk6zLNpVSW0ObA14cgEmAjBhDx6/VSHSMSlopMv/RSa
LKgW204fqTd3RDnyBsuNvsJORBikQmeEFzowXojmBlYdxuZPGpVtUYRQ0imK80uKT0U1a5nCYK3E
nX5Fj2p2xUxLw7MhkPvz4xpO+pkIfid8LEnGfGQv3z19AiQGkRb7ze5XQOcjqCstYz5FL6RCyhLa
zQvpLM+gdA+upa9MZg17Vf5UCXbyX02S3yM997NNxbiR+y03yacJaB2UY1Cp3k3aDy6feYfnJF2T
EmE5RCpRr5kKROmuju+UcXcbpqM4Y7Kb6Iir6VPh4MYfI+Tm4NnCVjZGFWchGAgx2XlRmIGjQgdB
waRBJtikR6PqBreMmjEPnAVHNj+WFsGApLq94/NPu1m6uLwwYG3ZKhDFYPsLlxfAXTbf+zcjVDjF
hOpBRWCI9knqU1U5dBwyPkiQkdHJQJrFjFCAJWcrDJLf5qPzKE+RPGGjozGhs1nf3UkCH5Iqa4wr
DrUyItOLyB+zY3zcmt0F8y4Mb9Cd/+dD8ks5WRssvSlH2ZUojBsofOS4MdtgWGdVGaN8mAV0Q1d0
SPnQTgLfYtEzttiKa/y3WifF1U4b3iwPCMTg4lJv29Qr18Wcp3Op0G2Va54XNiERSCBzbhOchtyM
clg0vrAjBf/zi80P+gRGUX/C5p27EpQD0Yi4vBa2YHY+F2yD7Zg0ZOvLQqstjnAZ+zjFBsA4wtiF
vnm0aI5yAgazgF4GVAUeeYUhiycfTQmCPV0rUmq8iMicrBziVj77rnZfzDSwIeXRxrwIwH9LS7zQ
Q9pZAYsGYXibXOJ8nTkVrkVWdUlt9oAjSAESLOO1VD2CNTTN4himQs7+h8ywI0+w/r4TXqHwASgD
StiLQ4Ul8QW1S3RfgrCUa66mtueq35bYhtPUx0JSrnnfrFZ8fOw++Jxvf7Wn/ZYdrucsf/1mi5Ih
/j44YMBBIBqSW2dnHwBoA1uyyXy8/IbH34mNfxKzf55LFQU5WPyXfcfB80lsWHDoWD3WAMwIuGT8
s0Dgx+LZQdqdALXg1Qj1auKwL5Hixb/a1x9sotpd9iPcLNy7use5xyL8R10ogx2Ufo+/jAxfP+MR
zeHdbcf2hDaPgfWnpxh1hXWpuXD+4eg+MxOmEkxz9cDmhu/lX64djddoBSb7OddSoJLdBArFd8IU
WEMPHkfy4Ev1sN6OyFJxoHfBlcF3V3erwZdjxvnwQ1qrPdqRn7I8Pjz+ngJzK4cjf3IAkPGJZJkW
89SFXBFUcau7TPu5JlgdjeEkMkGhvh941yzXJ7MytpCncYzaWZ10h3ZFyhuOUdFtA60wEnclDDDc
l1dwVYwHbGxm9Gy9X3xX+PEP7JzWR4G7Bo1F0K0KxJXDy8EvyeD39dazcd4zXFF98qsPY9hHy+ak
rzpQnwZCDNNDfi5bVycskVbfaLR4/AnR0RXtZoGpHRFQ3viPLuA6zC+pe0CsfQbORYhvoXd0tcV4
IUKDZsv09JmqbgoKthgqRn1WNJzUsB39UjdNP3xI+NoLNIrHPRO2Ys65P68jDcI04vK4nxXh1Uc7
NlXCu1tEI+pG5ksBwcz39WSfzQEU5qMFAqfvGXwxJX1pJ0UlymwscsXkS1LW16mvyeNujw8YRsAX
61whePDsKw6mq3wJBpo6jBO7fSm66Va7B8fSk5Zy9N094CSfR08H6qtyUNa40I5qF0nbrd1zVX6V
5LrOFu3pcSoxtb1jiclgidFqGpExPmVZnJ9Avux3Nu7w8K65Oaq7TQoQnW04mCrX5s/HaZw7Axr4
VflhJkFfvhLgbr/POL75Y0dwKQBmzfmLtgHD9eW3XbNvpzPcuB6YJMJdHjtl4fDjo6VqT0KFrAdA
e0jxdxvyNyPGhhqA5DXnjfKdKRpMjsEwpoWfD/OqXshYWKf7fE+E4vRJBswFYgXUbebC6qrYYo1D
KAnfNRkGPNfDoCegh5neHzN0DeCzn1mxpOdatL5G5bATYUdb6GvmAqjDEPPATB66P4woIc6XBdH2
TIbxk7jATYMxwvTnOx9YNbiPI0dSnLyxhBtMOaOIM6+N6sNweasT8meA9zt29JAe4ShNr0TWD8RW
BZYIKLOMEZRkE0nIi7Onnjq+A95WfA8QrEQqb6ga3vyhjXoqQQ7SIwsNVMkquwAIfkEKqAlxHY+N
GA8MuHC8EKpKLkXtwibDv9M+TuwM//WXL83vi+eaWnMLHP7BB8F7pt5VSDTQUGHKzPC2eP+Wv0/K
Asy8cT49uoDbTLXaWCCqXJo3KzIUlwg1sDkhqx4HZA+/l0i6PIMKKG73ChXdfWDrDblKM18bAgM1
DyoRlQEaCcbCBpXY1/5Lv9ZkX53AwyHF97ckfU7xxG3HzvsDEoeoYCCxX5Gyd3vhl0HFEQmPx9xg
QnIv0t4RZLx6/lw8A9JRTC3kuQW9v7rSHG5a+DuE19wW5EcCQBAQhgPl0+p/SjxbQsA8rLRw39sN
xkYsxxHP+mNW+FDxY4Su3yT381X3h9ICP+QfngnRKWANic4tgY1oX+HpGjjbxNVUWD0RfLuj040B
3ZLHgZvzLs0jBqqapWfAhHOJFFg8QSCmYoSFuQa5aS+7Rr3GxURVVpESfEyqSLa7vyx8cg48f6q4
iXM4pbmNmxVpu7HowGxwnvjyAWUVZltgd0PELEaTBt7nNPMgyBY8oMkvz5lJY+0/IUQDbxjUZuNo
j8fXQC1CftJYH//llttfEj/Rmgrhi4CPxZhrRdh5FaZ4lYI1Q9pQLX3Rg1u7H0ROjxm8HDs7wJiF
i9slx51aeMOBWHgDAL2SN0ypwibG32r92Q4GJA1+NUxRdxl1/x2Wi0VzKf0Vv6MZ78WCj4bF0fs/
j2OMZeZ74FE9L+g9gvesWPHMQG6D8uODGNw33YbAXK86wXUyJ4vR7mlrig+ZjBZTdkMlubmU+Dn8
T8hfLcO3ctmvP3BoIdI2pydeuhr1K+N98yp4CjUV3gl8jXEA3diavmuMqJr9bwv5E3UwQ/R8ApsB
gQWhcawAFkRbW6mEozAT24FhyLiZo6jbZJSKUIpf3ivRUxNTgzFEq1/qA/JAEQ79vV92lsI2YtW7
fHHcNSsZVARr7TeSIo4EWPqDa724Zdq1n1iDJumxv4v4qcDT/HgCLH/JJ2Ak/5lE2ezhjdkUTuKJ
vrCGkAHsUls0gZwpzLquFxhmEwGtFEydxfWgsPE6zzkBzK85467+hmOyof+9kobYSbpTWcNngRnn
K0ct87xwA5CwCW//qtuv+WtsjKfPQN104Yu4od8qI3zBpq18rDD/hVMIIwzi19NcwsU81e5j39vn
dHH3ylm/6M0JJ9Iae1iz2un2ECxv1pAOaawD6JWhYjZmNy0v1LpqMl49bR6wlfpzZQ5h5ql7I7DT
HfIGmDNoszfqqNaiJdvWXh9AlYJZjAmjwxKrYR8Yuq2bog+nHJv8pFiTSEhP+tw+ccKBopr6tCtx
5TcOzTaxFt/kIU8FylBEc+tiWkz7JVAef0C1fqIVAAaoEEtjgtleCCHCpBk6WzEtD9Uhi7JIi59b
aun8bebUjww9iKzWpxWQueTQ/+WXjmeGOQJO5kYdAQqCZ4I05IfXVqFt9b/TxsX2Eq9+aWQ4483t
LGRuk3TQX7mzIWlVFR4IkLGIDoH2B5QhDr/qNlhfWu/LY92ue/+IvUJU9WaFNfdAyNGxBESeQ0wt
cUby7PWr/b1+wc+e+8Hv9UjzcvkywNsKJ7kmexWLB0ffEtGUyI4YIF9CvKP8gaJpQTHNgfqvIHSD
wcFMhdM94NMBlDYEw3M/g9fgNnM6flTtLCFt8JHVudy/9SpNqrDwnktKeSBppOV6OQRRoS7Bg2Fk
d6dbVC3e4Wv14iUpC3G+oNAitRY894Pc5/+NyHavJeAAFTzAw0Mic4qeLcV8AYzqP3wLuIKq5WsC
WRNgQECm4kiw2gChSUO5+t/z8XDzR2YDoSXg1sGHggfFPJARiUUIUQkgnwa0Czkjda8a3HmRHePy
texi8UdDK8KxRRaDdZs1D/MI2M0WIyP7eflPrG7zg+brSbrAeHpKOJ1xW4kBqlkIn6yFx3Sygu08
/zrZHrHUToQ67Bw3eNuvJCpmG7Sx9Oq4pMAU4cQP+Xh5O3vNhOUL9StTVeu2bJkT7clc0szHpkyu
2OGSuYQbBfACa+gxBuExjkH5M14wuIZc21vyTD+Jw/3gWpOGeYv4Ff3q9osS2AFl702U54AxzAem
byK5WHFTZVMltzGCI2lKhwk0qc+Ab9p6mEaMCTlfytuXJ/xUO9yEa7tnq16DPvqPhJcb2cV0Mn1c
ZALJEG4hKZvsiN2DnfDLUI4W5Wu1G0xPmO8CIWp/mWzgmxYNmGTu8Fae7DexmhsTZzLT2IO2V/7A
u3vcEVu5PJfvy2T7CPTMJl1xgz6qMZQ/1em9EuXlvAo+uCObk5lOH+D9NzO2yI6a9tt8QbTZcIMW
1RocVEIaemjmk+nX7/wiYcxc3MhaLBf90L/yaKXBNSoZTKCeCjo/w4V3CTPkUl2aee28fBzQ7ysA
sGm7vg9Clsk0n966QJq9XcZeGh2p7siPgPEA7X695GNXnfWmZfRSmznMEI52dUoSucjkonf0qzCL
x/gBZjwr0MdtQo4DHQa7RmKcicZlDsKg7Bsm/8mNzW0L8YPRcvFh7ulg3jysudqZoGybldrukcDp
oRg30ymBYD9pg9y+JDkD8faytccmZIFQsFfwjACDlbiYf7eN24YERI7sxqVqNEEZXNLctuBltFX/
ETyw5mqtATXn9octpgmZ1T+JupGXH4KtqDYZbJkEubKZyd6xt4pgSE/1u6mQSB4sZXJGmjlDrlXh
oR0a5D/ZEt8I4BAgcIAH9KjMAQE6XttsyZSARDg2wZ7WJr7utT/EQfYH8dkxHuK+0lm1E/Fwmur4
UwjkA4lryTsO/i7dtt/KWyYf92W9HNsYmPh6hJ3ikNJ2i5lTzqUTJtRMSod8uG56s9IBD0ZCKE/V
rwVqXs3zuRxW5+v2dhrvi/nAr2ZvexLDVoUMF4iq2WV8xsoV8O2GTe0o0MQJjIMI3k2/DK2AVq0s
Jowziztfhy5Jatq2XEuIR9adp2IjkS/uVpUQJnxdMpDrp5KH74OZrsVYt69OtUCZBRT62ywmjGhe
HjO/K0//Rpyr26pwGwClN2bI3odOsvdGhVvcQsJbxkj8cXVJAAw1thwgqCXPA2m8ydsWll9GjPeo
sCdQUY0qyAPgkKujO69V+yPvmg2gIfeagIOZSHn892EPUHAcNJnwMP3TzfEaA2clSnt/DNT1xDrN
qAVopHVua73H4w1CBLpFrib8ZZAJTirmbhMboag/8Uo5SMPJ8ubX/stvw/6JK7glUtItYZJygQc/
zjSh98AC1WNKUzukLQ+CYbgpRknQMfObN+N5DSB4SDk3spZD57r7wg87Z+dCt1PFeu4xmOEClpwZ
PXDmgm10wvYBJZAjZM7B0GomHPDpff/kjdSz6zFQ8H2eZ3guuxCJlUP1J51xd/lJvUegbdjECStG
CHlzxMsnfMXQQUkidrW5fAbrx3y7DDsHBeEogLiNYBUqOtXL5o4dPhLaVY0lEggCbY5xjUYc/wH8
S5AMCia3DB4XIYQJ5KPQM3E/8fpVOxizsKGnHLJgerBHYaaS0Vy6qS1bd//uj2xoDK/l+HJbfqdq
UrnACN9ZR0DhjfvImrxSv4OmMdS2hDMk+NFatMfD0Z2zxjil5BcZ2Ex2wi7C8tDvPIETu1pgxk1y
wYLd+B4XP4Uy1Yl5aN0qwXjbAs0FAsJPyqWO/HvFlQkY6+AonHb+K5atlAoOoo5sDiDm3bogaTdp
bi3hIsYjTKMIziT2Paxc5jNWPgO0p3ES5q3zZa810A84nL6LZg+BxwZU80dvKjeU1xR/PHHH/VPD
1P04E4uTXvrjPC4rGLayl7898JWB+eEhNYEFOtQuwkndqidGaukiP3AeUMRDITkTfswcyiIxcN1c
jkMgdMSRWZ9Y78lrCd2gZPMrAh2WNvvWANUza6AeJEeyAn6gWTtLYA7A0b/CCZ/63tJoUdgdRxvJ
uMjBhcXlwB+ZU9zxS/6bhldrFjcIY6wRsXVE5c7ABckIPDee+8LMluyV/Vai1gQpaDmhPzxTnMH5
gYqoOdyWx70ayqG61kiOmCGaSqQAmvlBs9L5ucOizyC5u+KXetK0dGt4DzDW7YrkFKM8KH+USat+
+GDX3w+f6E9flopz238Rhn2dEUSBwsV13YFvSfxX6rPjYU8GSsA13DBaAYoHc+YiVfLgzw1jSQH1
JHbqxvZ2H8W5DTYXiQ7Z33ywJ2N7qkZWrbaXtoViidS+Zn0SEs4TxoWOEKaLNyPbRREoMYJ1WoPo
4UJ9Qe+mmoPeq/Ffm5c9otp/o4S7J9TvdP3rkacHzw2KVWot2k3OxFU+HzbuL+bLMWHp7JzMtgxS
xgmyHGJYmXGiV9aNbKW5Y040mdtoxrKrm0o8/CBT/skQN5o5OZMc2VVd5TwYJsh4O78dEOxEsG+W
ctFzSBQPJnfBe1ftxr/foYPmb8Zfk78a/xACRIvhUzXCEsJof6ZYArtPYR83aW+weODocaoRUDCk
mA6uPAzmgrfLvLyDuXG0RF9nd/tSM1XmWVtmYfoLUtrEwDDvGcVhAIOH7Y6lcIJK9sJBeCWtmYKk
ucHpd4VEjsiGdnVNt2B0Ue3Q528ZusbpYuJdd/r0vkxxOZuEqX0STYwrKGcAyyAGabxTyAAOg77w
8SOux93sGd2j67LbklgBt+W5hDPDE+i/PPz0rWpkMBFsZkpUzEarHgQEHTO3EJQ/NdQQdQHFPPSm
dhxqvPrNUqdjHoqBKEmsSkndXwYv3fmeui2UkrgXTVSMND8gk8956qTYJjCfNwbv7IyZhBzma+p6
VKNePj/OMiBLWrXjbBzrSbWuBuL6UChSOO6HcyYcm92YwzfnFiMLdMe4dtx/OlIl9LC85HMxrm0Z
O5AH5esvEI7zMyQXEjzGotIcsBQmH8vSb/zerkipg4bHgkWBgL8NlcP8Naw6UyTantGDWydviHCv
AKc+PNZH3vpNgLhzfKHcBBXhv1LuE5VF+/eEJw6/IZBcjDMUhnzn+4ZxNkkLH/ziX7V1fTrCw2nJ
oiGQtJx97k6NFR3a/Dv+f4fRy8ov1fpocaFv3UXb/+eowVhjIs3BwaP8MOcpMbl3ZwjaLdfX5XVJ
M2DpNrxF6BPew60dQhFSO0IZi1PY0aXMWNyjO8t/TJAvVvzKBgmJjRnXvF+MYs3/egxeGdXiYM7J
rctmkcgWgmr4aAILBSMWm6OKlO24w2JBWmXnckEPVbhSIs9HUWO9d0JPvIuZZaaWYytDlpCJEIh5
1fVENIxFsuoUzd68cFXqUpBNPsVzSTste5Q6U4wMf9WQpAW2HBoW0T6W9pvlnpvYR6WMARMqLzMm
AfL3McPJ5I6aFv+p3mRmwCMy8ProSInFvWHSxfMybL8jX06eWyXOdkee/zlNDKmydKqsxRBuULsA
7IdsBssV18OKEkZDp4qTBi0NE35tQ8rOe3ifH5d5XfH/F15PDKXxYjRuMUQ0+HGcfMjkSdWw4GNt
sh81+Z5ensoIBe6lvR3/pnMGdDbhLpw9aIt4Tklh4IxsnXrKxAscgocsvE/H0dF774/qRqXivPLK
jN0WHF3GmwTzhtqycalijdx7I5ZnOsbN4c2TU0EHQKP/iplOgezVV3L5ik21wTMjuFm88Su2cxOK
ZMiCFnPyeWd+A1IVmcHza4YXuMeoDZjamnCgKd/pdXlKOBMZJHjwP/WfgWh1YtNzWswgxD9cHvAG
JBYoJph4995QZ3Cr8FKxXid4DVxPaMLmsFj6oA/4jKglwWLs5mqN9lR2QxNCt06xwx6HaV3Gx0KP
wDFWmucOuuIR8tmId0Okm5EN5E3VOVFIoczMLEzYKDuGx2m0nsxyvoKaMaBCw75yxuPVA/v+mlr0
ZvdC3WIMry/umdZw9YfTn1H9cL8x2UMAxVGW4+SvRI3fbcr4aUgmmmYGDszW0XlWK3BVfjEBYdxm
NZDM+ifFm5FvoS2lcy8G90O+5DtagNDrVN50PBLD0iuCylSYuTpImGG+gm7xkrTh0P4jiIsT2ACw
Pj52QyFvvjcMv9mk3xsQCi7Gl8VBJefDlF9T99UAu4eJ91ri/wjOaEg0Xrh5YcAyHAnD6zFf4oSG
3GamF5q14VMNFJWBJYkpkj98dE52bivtxRI+A7NbLv90spXoMUu35LsKE7YzH+PL/2MFJAlTACfw
czwpTA02H+MOu+YdZUdW9BWxlfVOaI0Slg0aOioRXlKbuQZyB2JJ1Q0Tf8m9TdlgwAqUGWgB6NEB
lItdDVYo3ofYjLiA99HM0M0LvOoVonFygOHk+onbOLFmdH/uzIil5O7NXN19M/qD6yJz+ZXl2DhD
shA8eJACEfbNa1ZBDzcOxcspBR9u2+2M7SqUvBtSXNmabLlRlCFtlAdw/GrLX+mJYI7jgZKcOauH
66Nad2Pekt3ZaDX6H9gCKGaMGTriS2dcpGTrPu0t/CYo00bcjvkQ0unKLAgCEK3YiEE1W5Xx/P6n
PlP1Y20q8YQll8r0HeYf08jn9PeTC4Uxw0ozdWdPe/DNtrP/E0y2vac1m9VaqP9ckAaA7NP8s4QH
TqExL37mcwpF1o0vcPH7gD3iiYcIxHmPl7IY/3Mz2WZuyJgnqMr84Q3xJh+sErigLLdyeJOrfgsQ
+bYHKiCAFw+Hsr9caTEQlJvdaUAopNEJdG+eHP0YwvfWmHUkNfOpQdFbvqBGCQM2GuMP8fDHeM6D
kRG2FHyN061RWgB5P+cY7yE2Q08Ons7UIKBkRq7081j9kMdGnEUFH3DprZmMNBQIn0CaM5OCZWD+
wGQZMPMQ7dQ1Ia9ka9M4qHZqr4StjGXmpXB5wM9bBWnxjvaQ3pXBVm1sz+7ZpwCDiWklmKi538D+
Vu66I3EhLDozHDYDl9MOlhNojAScSlD6vh+bJ5Ya9HtWyEqmEGKB0M7W48tkZDtvUHCTTi1RfAVj
TuPC7ezbUPWAZwwK7INDZ3fismKAaiSfKKYnIeViifHl5XLfXlT73DrtbibqiH0gxOm/7X32nNZ5
NMH+GkPjtw1Vh5xVbEsM/BhlE04V1YR1FVwN1zK4VwOycNzjAPPgSbFyusq71Q38ZOoUF74DXJ0B
hMUfCDRw4JrTixzxTFS3cEaoU7/WAd/OkaUbSoB5iOPIrAZylZRmL7aeIjr58TLUk2bCrmwkLEP0
lyYfKQ/gYsA1TMfhEwuK4V/uETcARgrMpyxfyQrZkAQ1j7zjKtOcHE0t2zfcJ3EIk4fzXZkXqjaQ
1pZeRwmGvKQVOOS0yQLxu9NFQz46eb44McmAn8HygPWh2t1tXsKk7/zSvLCkQDihvk8vBRp7N/ta
F9T5M3N/9b52MU9WjbtKjZ5Atoxxr3t9bJMcKzqsOrHv9KODA2t5F0WwpEcc2qfDffVI8Pyifx6M
OvljguuHhfulcUGvdGUHemN4TXUfHRCPz2WrY+s3JhR9E0q3KJKnsB+NVccZmDLcTxdE/cDr1s3S
A9iHJyN7bOKr0+G5OtwHjrjsHBDjzibYNB2kNmALn50kQqmh8phRCtJqPELekWZO8oQIEx9GHmPE
iSWcYDj3K30bSRZtGJqxDg9180QTRaLbw47A1gwdqYp5wDSNO2F/AOMIbdTNQwSth6NDMhwosc79
V4bCySNbcMlu00lHEg++tO1QZjGaHN6hZIH7NnjCzUeUkuC8xqEf9tSwMqao10tj9/jBL0uKAJ+H
R18f3Er/f7wy+R4BI3SMH3AWiqJ7zN/TK3GgjQV7d/UHA8cnsSuWatQYPdlwGrBuBSCh08MRw3kR
8/Izz+D0hY+7+//9VLzC4f7i4a1Lp/Oh/eN9tmU4c+fzgHVzPWnP/co4EAbYW3R1+cs5YCEmYdls
oVzCzpiUxYZA9MMJ6y17NcyYVgPzikrvMtg2U3GQc0fbzWW5Zm5vCUIwDng/qtfa8slVYZfimZ2r
CMCftIsz1Q1tlK1DB24xEEDA3iF1MF5mlwRfxfhZ84ijLgNiHgIKQBbtNZJEPdQg4CtGigX55nlb
4sqkvgkT3MCMGyhVwUwbhHnWFm5Mb+6POo4aWuuGx36LanCrIlvXOCbHiAjIx3o61c0BZYNRhAxH
DwIZ0yBeC70Wk+G49N+S9eY/YThCG+faAKbb7ewOE8PAfyge+2d5HqNDRdTMHhe4hEWb/HaMQmfn
p27pzxmELLhBsMrN0h2KMhHHM+NF6NkQ9k07TJdIeaTPUx84/a9k+qX4zR6lTtDC6njZR4dm4aCH
o/iB1S89DCZ8ThErOzFSkxdGfVs54fvNyi/ifhjTma9TvT3O6q0a4iKkWLAkhiJM5fQD3Kfj8SHw
dQ9ApvQwNPwtJlGoAb3XCdnNdXslMrWbf351LFP/U68ZllAqv8NCNAc0NX5FdZQunvz4ol1LBvtt
5WKo40+2EOEPSgwqr6BXEVnhMHOggmIMFNb+u7Sg8NSwt1aY3uLjBntcZei8Qto+/qGKUX7Gaw4I
9C/jwtIGdh5iNvcztKlvahVS7UzgZUYBMnL23KGloDxrmPXAcDNE1aZT4+LQ/EPy27/wa8R0Ev++
ZBRft2M8pGhyYOphe/SH/QqJqN0SKdu892h2nwxQaTyJDxvvXn/6GhoXMBm0HNDiFfNENnMuPGf5
MBwRTmwNgHkeTK2ExnSMokqwYyQPlL5kn57L1P3sisZjUG5JWzh3tmQuCSGF3PAMdfe+UQ/iMiXa
Hbonzd4SnuU1HJ0JkMcy5UGaWDqDLwbnlUxc57HLtu+4ZQ4LCmw/bXGnRJODsNGoty/kiwegf65u
A/tPbHnB061iQoNzOehSkP5KmyJu0WWU9OhV3CU5avvGUin4oJWhmSZWdilTvTA/iNRLhvIGiL7B
XfO1GZ2zn8fH+UfSmS0pjmRB9IswAwQIXiMU2iW0AAJeMJJ9X4UQX98nqm3GxrprsjJJKeIufv26
H/taX6fr4C1tmwM0dzjqnFkcTVlf76as0aKByQbKao/QXi1PTIcH6cL+14QBlXutGCcZJFEGkjTE
/tK1aI+gT75W9LaDt30Y7DWrFD76Dcrq0TIwWy01m/5G9aR3wdJjC1yXxnqAdEQAh9P4hpy9RQKp
FJXo+9OpN4e+alwEAvaQBzAc4EWjDKc+9DFtVdfOr4F+4gGUjsqg9tl0Mf+OD+uZ0wYwrKBOH0g9
PbtjRy2AzPvtVGPPO7fjd1K4XVp9r+EiUvBZGbeoNewC7HHsKReGt5g5q8d8ceF8vStz5J99mXxX
KP/trS9tSMb6E/1le1rPm8ufpz1smY988jva/9kApPWd6u2IMQnovg9Ya+hMDDCUq4NOA34EKNaD
2EN4q5c7xL8eKNcxLh/vp0xRqq/1WT9x6dyQaLaXJTals0HYjjvRadL2f2F/8mEkBy9Z81C7MSRg
yEw2waF4B6hpjX43vJiDL939XbT29tNwO2W07zrXDqsr/HfB1gVLd8QL8IX9H+/o/AdlF49jtgWJ
K+h49yuxM1gRtbkE/dCM++tfb4QmSkvrD/0LhzdAkY8FTXy/7e1jEAzA0Na9gIzd/Dqd2aegLBpk
T3fXEEYKRmSmEKHWLxt4GPWd8QXqDY3RwIb3S+N6YJBBfDuINi1x2GVqDv7OYltsoFvGrhCX5o+v
bMGdo5762AzOCQhEc+Sa3KOhSoexlMGnp3y6W7z4FvV5eOr4nOAxwzTUzp5xTXG7hsi6bW+ZLaNC
gUuuwrc9nsMy7MiFP6+ZqFjDH1t9CG3R7dAFW38w7/UHYMihq7T5CZQS+OTIxKuOaCnZ0/kK1Nue
uSYscwZYi9ng8opUFef6H3/ZpVSGJcycHx+EncfYVCO/zYf4q+nrZ5RXtPH9k0sUfnrdFxrkd3RI
B2xzeKUyKQ4oIPbqUoa1qpZMc+XotqEKb/zdh6Mb64POfqGe9IrFhrkWOwB0MJSSb52/W3wc0Bx+
IHRXp5rrzUL9H0ru8PfS66xGHTXBFn5ZKGbf7axtG/6saIwZ3DymZxEvb/b4SwxFtBATiLIVNs1l
B81FKJQL6awakxV3mU0I1iA3R0vv/NKdxz2WkyT3/EPGYWGdDm9fJhlsFeZp3vCzHl58yucz4u0d
3iohF+iuR40zfGTDgWAIqtFjinXgkn9z4XozYsR0k0PKTW/ExmWf7oUCxQyM4q8no/tedXip3b2a
XytnF1wRWwEUaZAX6erABwDNwAncJopFM6T//weEdIeZvejWiU8yo2kCnWfuDAVO3mG0+jeK39ud
SpcCq5z00C1jirsHFYdXofuZJprNIYiQw5EIbD3snbedyRP8Xa13eQrxBImnrXb3mtytoMsY+G3t
wHo5xNR3/J5Rb/mzmvJLGM+6O4fSbbS3uaus+nXAOS5Ulyhz6TEhlluiM6HiHsEuKJ0R8rEc0LvF
LshFXdw/qAjSYyRPD2Wqg+xGRoTCPBV1BnzB80V3n5Vs2rGAN1TyHtDMzp5Bgnns5RA8mToheqi3
sey//gHchEZhONcef/P5Z8RG219neV0z1UFe0xDDRoEYLz4LwKg51BPw7at3bgTlLaw7QL0OQaSB
OBM3iDEj4JY+i3c9YmhIJtkV3Wuhm/DNJaIPd2i2aRrqWDdUTtv76O0utqNpsaFCwMgXWbZi0/gD
VsQ0mKXaHV8OqqraV/goDFswLISWATYGwQd53StEdPlGP/6rHl+I5y5n6NjzygxYYSA4fTQO6I5Q
lNPm/bTPaltRTlOD671ZHzzf+fjObkQNCD7EuWBrHbMP7fXBqzEsFlz1iwAH0QAt0qbxD05tVtrn
INk0+GqNm4gqKaD8hUoTx8FwuSEZPefF538yZwG0FsasZLC7PItrUIIZIzUTnHaZOSXAGL2JfEWj
v6/X0q0q3AamJ2M6N5+J6YildmQxZmya8/m0KcaDB0lzyyu+OB6jj5f4GwBYffPWaGciU+320Ps5
iuHgb9iCngQh/GprIeKXhVRTU96/yflrs6C8+eTVJRmaf+iv68l19+Y1K4YMQJyoNAetQPeq1Xh0
vRLAYIC3XFsAdVAXKJ9NANH+a3+SLhLhqK+1nziS3GW7F8HTdnGtoMv+eqjNnAzVb4Zo1V7OWWMQ
+niCUh9TECH3PPBvt1GTsqqbVlpge0FiZnPOaucfH3EZ+4u2NcAw0shaZe+OLGtoSt5Ce91vOfOn
NySa6Yii0Ro0u69gl3RyKDYwQIqOWtAJmg7YIpP+Z4twI+DHsJ6iQSP26g7h09KOJtSE02hu32ct
5vpLKmPwpoi94k+Ochi0959FXurI+WDa3HIoTkz20C94Ynff+3pnMF/rNCfBEnU/+vy2oHRpY3Od
HyD+gCmOAKv1i/oXiinwytkOVK2p8Aq2bQ7LC/n7j3DgQRxtNhwkQ3u6THPasqfXcDp/CY2Pbfoj
z+Pk3+ntJneaHh1AkVT+52YxvqjRriOy5p2DYcbnYlWuEtJ04n0K2nf6FeImnT7ziudOOGHs910Z
E+dN6ZBSiA4E7c3RzoyMyMO0ufgKz7uoIUCD8wB7uy652BJ/bBTEqCP9c9E3xKPSIAa8D40yEHO9
XZhs+PM9H4pCiHSFeu04I86+ONbK2+iv4NpgcoKIQeP5D9z8M11+sQx1fwqvjEvGCprtgGIyjyAk
aHpQRUUn27Ny9ksPXvjbKlFQxoTN4VskwC3cCnwuPJBRPJtRVfNnAgx0pMMeqFjmtNJdGF684iQ3
mhjHhXTULEx4pp4HjIoLOXi1x6SHiQu/jU71bMGDewSeI5SQPozNB3o2p5xTrySNaWxIH2nRoFV4
hODM845MAfhuq4NXYIy2ZGNYqs98MEEyBmqpLP/OcivdsVKDNN7JmD0usfP49Nk/LEh4WUcIdRvh
efqywFiXr4Q5J0Z2VuY9c0gS4kDGkSOAfUEc5xyY7h9UGJVtuvFmxPki1NVbVu+Ho0ackT94/qQZ
/hrbugS/vxG5Dwi3OC8BAzebA78eEFLba+aFOscq4SP8GRa/OtoJe9tjbFBATzaUPyvDOERzX6xE
c1qU9itMzvqLyDR7azR64ElCiOuNaGJeM5BHohRnYjTMzpaXJaHyt1roMh4QI+J4xrHS14KYFY2E
1/aKlwVa7VAPw4CAtpB5VPU6BVz/9JliTNcN/6qNl62+Pp2vEy+RG1bCSYiCuiYb4toDfk2Y0rMl
5xE6LWdFEXqRnRksg6Ky6Yln8XdJw+iOd7O+CD2Q4iOLIhNoJuHjIvmOfksp5Wx0rNYz11aaKN7B
P3PArcZklchuUbZRsG6vyxhMV1qu4U1yebHisBEZNXG9i9fFe9sXs7blu1uLzaGTWHdn3Si8odMw
OHHpWECzxhfL1X/Zwjb4Eaqfil3X+g7TuOJOtsZ+jWfDc4w4UXBFfKtZoJX02yDPJLGMgJvOuT14
zVV5lmHGUUXuNPaoDT1OC0c1Pv8EoAqnyPmmhZgNfCky6m1NGaL6wVOJi0ld6zP94195YErfmLgc
Kg7kG61Spfyr789CaAA9g/mRmSUnwKpkxa28izBhAKFta27pCCIAV86UanYM3jJvB9tdLjngh9HM
77mElt3IgdislU9oBuEg8E7uAccZ+I3CpPCAKouvDMOYw97ahPwuIybtzIwoFJm+UbsebbG5Bgkz
dhCapzLm1JQR8am9XgkY9sxfZ/zWmKMTsoecWc634QhnRKT9JJqGWz7gKWXkXqGWlTcLuaGIrw4Z
NAiQcZ9jqRyH0+rZbeUJp5pSlHrc7RmnxGuNbC878IjkO+PdQpFwDD9WroUjy2TynPZlkCo0gJlL
iNkY62EixJahR44jpRij0M02BXaLLalEIkajjhyCRXKqRw4ZYGGNPntBfESjI+NDee+/LNkTobKC
I8pjpTxIY7+7VOEiVGIx7bOem7AMw7RAWicxCTCdceUPZC3f5XnOUhPe2U+9doKvl8syNl5KkWHT
zAyB4y7WNg1wiLICK79Zcfsg4jdxyFC7KfpSb25HOxy7af/Glso2nUyvowO9n7X3bnbuPqmSgzna
F+K1fMW14NTrn7HGGjp6QceM9/IRU0xfuFgHMaeD/oh5lWHvZf/B3HPLDS5HUS2jC4gpiHPwTY5O
Gci8KXqu/x5jl77tZbgJPTefDR/PP1hPtpIkv+1S/65VmkLXyrDOQ9c/u47xxARtR7yqqUXE4rF0
rcef68Y+K8xL/Xi0hLKFNPBO3uPl15HbbXAxEa8ycLNuSnJ/1OVrFjEl+8n2Dd7VmGOLZ3n8TH2X
DWthrFnigEZtSd68NnFiNVPPb3lWMs/rv7OzoHVW68FRyO0iZmsk3XJtip/PqV7dC+wr7Vi+8WW2
ge1fIl2fIzfvF08HU+PZ3t9ebP8Tl2jtfub+wXb7MUsNR8idAuSS8JLiphtEUd+Zz6slnPXpzw6s
IO8H42ohfETp3KAU06BEQQlPogixkXHcDH3LCtpznNpMy1xXwsVoBkcN2u2T3Aad+HJXE/zZpoto
2sbJ+Z+Jk+ue2QXytTOuXw5d9tNygswglXFrLC/D1F0/ePlT5L9E7UwQpUU7TuZPZoOguzt5SpTp
UJ1BEh8CFRRmGiJFrBXZwPq3S6nvhHZD563MmD2L86SAqsruY8TQSE9WGxNA2BhRJrCtvijYzaHB
tkPFo+MzpdCsQdcZr3nfae2z+SbTA64lpBSOrR5JowDAGBV1heKjlr5MK3Erzs726fjvGDnnGXPE
z3aAftysVQvF5Vk/qAnFN0lx6XElu1HXFSq9gPkg5yja7OU06q7A9+0heh2ufRyyZOAwhIkq1ZRB
O/2uWEJxXfdiSQr6mGjOqltwKECtVK2HC1931LLmVtdaYzoUBDVof0TrHwWlTPmj9CinQYTb3zyy
GlcxMXl4ks2tZamq37Cx45vQV95imk2FVvdlCS/QnqCTzansqYAVau10Nm2Sz0o5OTQdnPj8epTn
KXAPKrc1bwo/qC431rAjhGkm15Xh4dLNi96yoZc/53mNTCgWjCdEqljxINCEiqYTf9zGUZwdd1JK
K7jp8QjIzciOokVqwp1Yp4MEg9oSq7Yet3mRwphjuDHXIo6ynjD936vpZABJXbZB/Tig6XaPZzoy
RwLdY+kOrHVPAdMrTKu8GoTtpycSzxGTjGQHLKcHF7ExNQUDIOSeULkXL39ylOuBl9JRT3G7ceBU
zbsCEyyOz/axnTRsK71GKT4BHJRptX1byMS4jyDFGrHpcj2bsE82DavCgaz913oI3+9OfmrWSGf0
E3tJbmHmwIAoLD6AvpnTp2jpWAyfeyUOwZSI2n/QEfEt8eU+5bUrnhgG9XzFKQTh8WZXdBDEWHIn
7v74kvsN/51h27wGXHQnEUDsE56gWizU2/rqqh3HGu5UM+72wr66/VVizwINjHJRsrWCLdt38+D9
0bAw6g3y45F58h4V/Mlgl2KkwqqrZGcLs7TaksC8KA/7vmLqUTSHjqOtEsHQ2aYbXYOi5SgcDMB+
oD2MmS1iAq7/v805YLDB5aCYmo2/Gx5CmKiBE4+NsVZm1Pwz6eIOHAtKqNWbyoVDwgYxs2wp3Unr
LfE4y3MUR6F3Re4Rj1s77/xJJGiapL2mtbyhci0fa/b2mDtxSfd8PuQiS6wFrsszBiKIlntX1Ueq
CtTkkY/NCXh6+LCwyTaEU6h9Fi+CJbtvFvJC/6eDMkgBVsUEla2ziJr6mrA5EfNPF54qp94OXFLK
Y4bX2CZNsUKc15MWOI01WRMx5r2mGL+GONZPWnnpGyKt/5rui+i40k7bJEm07rSrXLvIxyjYxGxX
Som9hJsaohM9LTNvASKsIKY11b2SaaMrWxV7vyzcbrEh7oJAQOfIyr+UoX7Xqk4yPwwbyYXrdtx5
W8B5d4skNXfix5iJiMgu7raRuOPfuFOwdzN9iuXTH78YSQhz4pcgALMf7BR1WldhX8vSzWqrM53x
mPHWu5EubsmC3fD4KMbbu+P6PRvrtM/kERbhKTwL7naM9x6ptQ7Yq433bm3NZv3hdfJWZnQVgvzE
xhiV6YuyT5L3TPQD7BRbdemr5NYfhv4zpi7O6CgSIypCJOGxhr5GeMOhcuXrS4K6kwL1qC2f2Fqj
ag785RyjnP1eXaj/ZNGid5GhmikqX1/FxWpjZhs9yyoI+ZSbR0qJtL3//+dywrq+oyAIZEy1TdoS
Ne6hCE2dcHTfJhUwp2E/58n1/0iGMm5wkuH/+dTltE1UYQwmC2qI8V3wuzXGBTV+ZWn2E3nzO1/G
8DXQGXW3aWNEPiSkVQTDpjtuk7IMRKFpHu+TWLUSl6PACc8fnF62Zy0Vh18+P396GFYIdP8qsb6P
t3mfro7FwxvZ5XcSy/iQsAQqiwJPO2c2a1qkshzr+bEMV3flZWROO0Eo8My78u88tINN1MUwnlVY
gR8eRQ9xJ3SqWRbOWpJcD8tJUnKucVbH2Dt1ec7FsaM9vlFJDdU1QHqOzqUlMvr2Lx3s60GdK1ah
euLxmPIjmMKeqWswLDettApqkZYowBX4wPIMMUBBNp0qBaHttDULKnKrPJ0jwxBlsd3mJxwayfkA
nDeaWGK/tgNaDzAO4q9tkYos32KL6jpxGjcWKgjXCpqyUhoqvYkpWerI6hH/oTJ5kTglJg7j+Aj7
UsBwGYDQEsHKkUHJarU/Mnfz9fqhpiho+hEOyszsYySDKhDU6dmraLwAkJZQY5VP4l0PRixqDfjT
2tVvHWXAHly35Tf2L8NtSp1O+hyIaeWTVl6wQ+Fa2SgChCnP2+/YvemYG55LDkgW81v2WYhOdsP1
GgB3erzI4Xs07zvRi6z7pPig/inxg6R+0E/iuWrYfUX8Zksev6F8R91J1YkbR5fSPwayi5cXa6xj
ZF57KP6ySQ1BVuF8eHe2JFlyAzP9Z8sKPrOAK8UFYZuZAbX4jdGjoONbn52+mgRUKIS8+df7i44j
mDI+LAwv3eaEXk16h53HdPA1oqLHtXOb8g4mFLpHLGPffPl5BM/jbd+Cta5UkfX5exC/qSggKHHY
bh4jT0qA2W69bIaSyuXf2/KjDvm9zwfEQqdF8o3uVoqA7vsrXHTbBwmKANLsJvdNY8bR/ThSfRUH
9w28pEOL3+SHrHcFlUh0W5pi0ucNd8Xhj1jJOq3VtGJz+ZRXzmfTfUYnq6kv2l1usa/Zia06pnQ0
Od4bWGaScx7WpK+s7RjVS5aVQa/aYvmbwJjKsZ6sAqJcP+vM9er1YX09+xgQZSA0p5XfkmCHpFrr
IM10Id7pG5/Qqvh8nS5rng9lIDLM4Ex9SUn2fdseQkpkKhmayJ9cXbYTnGPA+Nve8a5b3tMG5OQs
8hLSHtIA+K60YRgmg6QOuv7bryHc06myBt5lPxsVHqpkSIiRdhsbpBc2rfGic9lMipqYeqTsIhcN
2/TKoK/4rTVSckOXhNmrt2/KOmQG7pEHFAgjjcUP/AANp4jl+hARJZcnpWhsGm7H6VIem5BaPK1n
0MO5bBc/8RBFcGJzjs9UJD22w3lnVO19AqbmImkrEIQl6ZIYBvrn8Xm+3zwKdKLnqFV7LMswLjuG
ulerimeJWyZX2P/YDfsVVMFt+Ek79gMuHCsB05fXSNGEniAZNvxFffe3eY7vmwuSGP4Hy5MBsgiC
FXV59E85ieEumtBG2Ym+jjFcKIMDW9R3/zStwaedcwot7piygI6yuUkzBsMYaui8Xdwa1rttl2yg
s6ZM/fAUAFM7WLP3IHzYh1L0gr2PddMY7h0iHeKRAEnnR7T0m/AMkj1TONuAhrKzH+gDwkjZJWba
niJr4VYLe7d6zg+rPpaSyB302TBHvyJs0E/VzDvAH63Hgqt9AuW0nj4+VHOjY2mW3x1EFmoduEXD
ouJMTi+ec+mxtoBIWDlsBvR7qhpiPigm6PwDOa+xuLN3I9MBrbnM8JHEiQsbUAZN6dn/Umny/aOG
3my3lhBh+jmtyy7pEMmcM6rQa3OJodf55xyaFv89DZGs6CwwlKUlWKKmcz7IFwxmylkaM7g+PtqZ
bGnPXl6xACD9ZOBRkxME3t76Mv367dVnMvCrIcyBrtNZFW9mqkBp0I05czfnF3zdTtIZfZCx1dLc
bOvbsJuyM91lN1koPBzzGcdU3jFZZV0zBDWALKy9o5/R8kTypWfktV938vmPKHR29syAFWIL8lpc
/+Dnvuwf9/Upt7e/QTLeQYNUjShmMK4DQS++S3Qf2GxEu1IiUs+0mmpP2zp5faHXqyhrW8EXpIjX
e0379hLqqNuHRg2Lnza0Arb+6aUhidgfgt13REfOqnKRiOOjoHiirzPo7QioEdWWboLE+GZnGaPT
tg9YSRAjwqtfZCwb2wFBvGQY5R7ds1sNtZDOB1fVOiScIZ7QIj+9cEY+4t7asX+qgbA8QxGmYzYW
WOMG/8QvsjbRAoX2iVhLRsPPjgWCfgmX3kNPkihecdoRCGGOCoXjzOlgMYMV2Ka/ZjiP25bageuh
X3dNEcdwSnaa94il/hhl44XCSyDfpAs1CPd8is8Jk76KWImZEN60d4mDFbZyZEGr5Eiu8VNZfm16
e/QVnv5P9adHtxVBQG3M2kUHYAtVNLkoaXMMOX4QA1szc10GbVS4IAIzfZ6h4tJDu2ChqRx7ZAHi
XcSyFC1O2EFWtfSvuBy+EU1Txwz1DpyCDvIyOrFyW/pUSnSiPziWtP7nuD09xi+ULMqwgoBl4l0i
OFhwzJrOZVtTVNZYkwGsTxar/oaNUQcSzfYJVwUVDmgEkKNYr4IAlp2oBO/CAbXphY9pd85E7oB7
zdB4YoNUTyExvDHP4lSgz7OEu4jvV3+117ZGnZYF2+EJISR6AVtmFIu9FZ0PQa7rHC/WYSCa2ky2
HlYz+O1oDteJZhzho7SzPurhtVTf5pQy0WR4bl3jco2zwhvL5e+yN0WirUFrEDdZxxSNlDaoN0Wx
CZCUq8Bdnu+tuwv1QZpsBVNouUcfI11sivgxaOW8Rsd4kRs+aTI4JE8s3DqEvLfUPoU0Z9OT1n6F
VWSkbUS4oLePjYw9n79fAO/KviFC1UsW7lMhdIIRX+USuD7Orc+5bYplyzeimm2JhXeIWtQlXsGZ
0e0BsD4hCg6SQ5XDxe7ZPbvPib9Y5HegpmMIkqbIfF/dG2irLqobaSR7H+3K3ASc7/LtqAQbgCS6
bkbK2z5MjiEKSwANnWzgIaY/HqS75MbcxUYTSXSyS3FTbRw5GzafLmj+sfTp9Ib0r1S/RHKYbtVw
uyMJYGP48nj9z8mBoNtk33uym7GfaNej3wSHQC4THolGeORTLfVq3oWD38GM2LQMkFpKIATupEFV
jyCfghWVcx/J296ZhgExS/WAaUQFhK8NsMXPflM9Uq44O5I2QmrzK+gdv+iW23ywMWIg9/qrHgxH
aFZYZLlPQOYrbmI3bER/DPMWYHqGbYp0B5xzRoulOzHfSJaw8bdgL6SNXJQWZtP7pbO3POQDcqBX
Zya3+gQ6jSQZlgcfpcPtiy0CihOXn8w3wOxOPAmX4rPEjd1hC8JZxHi1K4qeFUJYIUxA19BGryo4
DMHoVpw460CLipKUA2lzPOCp7FVc2b/0o4jfWJ4uAFmRVZrfLO4VYP1h9LI2txT2DuQQ/Xx2w7tD
vDXRnmQ4ra54fenNta7Ho8vHi6Lh9aUx8r9cYvrV7dNasDY2x4L+4Z3ArY0GtfH1xEBZ9WeLUZuk
9KTUasxqeHZnE9bn2SWu0FYTvr6IUHkNLfxjddHHapEzmiMMHP4aPLYv84GasKHwQnHMsJ1i/yWN
EEer2+Q4GrC0JlrJ2YGQD2Vz254ashnik3BkdmSfncGoFmO2ecE5XolWmlkgPnYNf1A42OLmE1FA
3Ddn/5NpZurOWaxXEFQdcq3TRh3WRsoCBKc2RYXtCFG3i0iwLl8qrIoRrOTUV+lLwWmzdC7RVV6N
RhGZadICGaMBIkugdGZtrQDgjfE2JBN4IvYEuUb1BAdjhINBx08tjwHe3kFVoJqJShrqtHz+XY6r
gmta0waw3y+hJXER3fORZWNJZaF6GniyB+7LfZE7uTBm0prpA0My97jH6OCsoUrzd8HDjycrfQXc
BehtCQdIfhA8wf4KbFr5rwAbSg50b0haXTPEd1ZQR0CUvllzuMiptPnt+ITUu4MQiB3dp15mjnI0
9D9+afH3a5yDe6rL6dA2hkCDNgzED8612mwdsbKsi+hmJQ55WSBnhKJoE0SI4MMT44YqLix7zvxW
JWIfL+D5k5XjPjH88kvX2JdzBqggSerW02r7fef/Z07PwnNCy8E9IsoGrzK/Th/aTOr0h3ZbG1Gu
Mfprcp8NnHeM0YxTuihMhd3hAe/enXsoGjsXvIYCc2ezcYo5a0lgQptuVcPfTnZ9cfSvGOSwHsYp
Qb42JVzRk/FjMUhHmwYxAVbQMLIjLb0n/CQ0jLoWZAbYfWW6Z4Xo8KSiBdNj4dYeeMCCKmXe3rY/
zmd8VexlMH3yITqfJy/GYplBibSfd2ePgppLLoInk7mj/WOm9w4WNmtbKxO8BP1FdWZX/gcxqMNc
UM9aDsOHDch4dm5/La/L6k0c1MH6pczhS2EyicZYw+E7clabfk21YAKnpldlcG04HA4N7xjdU+K4
w5I6kR+ehpkOnKdYvQNkiHhT/2zmHcN7sZrVVu3sNOSSxHiXkk8MDfsB47StdtA4WoOKQv/zxQ9M
1PmeAaF1nD/sjs2QGK+6/DyEZ53RqKgH9Ga9l8wN37s4WOl+RT4xsOYjB52gy9d/wX12RLJ7ejZ5
wHefa7eu/QpJKL6I4oit42/YIjK7+qj/hqXf5T4CO5xpSI1/X5K2Nj8UF6+cJYo42seWMvS0CXwe
ouLV4wo2wxL3+vbfMX3YrGdzik28XkF+XyHSB/Yhv45xSMDnhSXyyVK/aO6AlkpjrbYWQCrqtVxs
YZSV2SG4NCXr0KVjFKyfBWwE84QfxaMBb6zv9KL0i8S4uNgoofWLewQUgGgZMIv+B/i51FMopA/y
FDLm+sF3L9H0aOPWNdW2h2iJ+TQLLMMaYKOow6nG8OjhaMkrwn0oA3wz/cb2N0evnUijOWmw88gw
EOG65L1rChj63ZwoPcxkgEoSQz1dd9O8gRHPLzaauXSVwYmQhq4Vae29vq5fSNOqd4qQ8je+2NiV
WhV/gvQXmBLNctM1NtqjuhF2PX1y98E9u+sMyhW4h+1tV6xRtnObYc+9Zt3J12kXZXCi+7aOKuxG
LWcxbNFL/VCIohbxygIk+H4XL4olTbOzaLVA4aMfIn11iEcw9bt9jTHttBpr0CI86TEBI0oxZAez
JawJvjRncZyTXv6RwIOadccuVHGdZPHJlRXdEGSzovmi82al57R6Ox0O0YECVl2vuOcIDu4zo5Wr
0EpH7AHZdpZf+W5Je9p+KYrO/vC7bYZ3YFOji4OW2P31aiytSyIyH8wChmLxcdZVb38wbmMIALem
g52plsx6LFz+xRBvKGWQYaF+mPJhNVg8ZT/45OCYoBcZsYOQY5PV0c5kzyInTC72HxEici4W/POW
HOvk+45qERyByxqeFlVEQkAD0D2wjR5ew8WyYTUonBi9woeBKCpqMOefT7UOFQdSkb0AorbB+aT7
Vt10H6N5D5C1kJ8ZpTpl1SWpQu5398litG7LOuQXuBNUSJTaL5sxTNoMZk/FGoTuJR0yeX6BB7Ii
on1qBFaR3dgsrAehzoDo+RvhN8K62C4xFPhnwNOneeWDUWFXhCn6BRTOkLC8yvRkkxXR2EM8quPU
8Gm/TB/oeTW20QGH5l7aCP7i/nz3b56+hlhyhVNd7lRI9bRs0tz4uiI7Mk00HQj1YOx3p4chHAfj
7HV1TRpcHdK47DgDhCOfEa6gyl6jQ0cfbBAOdTzXF+nNKHbg8HIsYBKqh96We9UYXkhXtTPIW3kz
G5jKqGQr6cM0pb0co40rgANZ5bDIUGzACijjIQVMjAsgMiyaoraIDTF/JuxS8HNeqmVXk6vX9M8J
AcS02Qe2nigoEB5HHWqWlz/ANgNKL3piKEswvaWCa/JTnUa4b2TgzaRT2uvgnWq9vLaLldmLK5CA
y5g4rqOP6hzTO810a1INP+P7mLZ7oUiZ7XgPvXaK1/DZeaHP2tlRA3KzTR5k8d20gZYifOO4/Gdf
F9l8Eusy5AqB3chzdjLYAoUIVIXf+IWRhgKv8BfywcOlkSQNYES7KfPDCsNn7P2W+0N0WJM0oVno
GhJJCOOuHW8H0WF0SU6zCzyZxdU9R8e04x5NtmmQygSAXbanyOuy/2jCG2SyPL0vB+kPEBm90dPK
GL9jJlD35f6dLXJkCIZompfUZJ8UbQ1AT9bnLm0WNx746bbU2eVbQPmct8ZMvOjvem4P5ruomGTj
NwANHe9cPY/bJaxjom0Ed2ofdGg2NNC2Uw9WU8LL7O6TTIuXu+2xcvTVq7qoPfTskqtRrbev4EbV
Wf9VxVG2gax0/P4N3ytzaEwHq4qPTrPnsIL+tZvOcedSKL1ZtG1QNVh9zocpcKj9jD/pgBVz3Sqd
Xe2mCmxNMidrEJato4PeNPRQZmSXBbL3oktSBebjV0HlBf3WtMcbx2nou8DEUTThqf/toOoGZQAC
9ioQ7MQW6pHz9q/zHo5QXdYgZPPvioAXAy/QW+IRXhAsRsZ7p00dOELU7BNqYTw0Beg3gcvu7gFv
jq+oQPYRZOQPqXZ9LtmwTe2ftazuH+FdDPjSELmWtwsHftJPm0iJ2C8XlIkKnMVpWthTjpu6j7IQ
SnAY5g1cwpFLp/+NWLqTCPBbZtabXe3X5CE2v7g9bK8Qj6PCe+Qsl9pArLw1nsdRvpE1P1LdrY+0
NgWOxaNTQmR/0FjtvcGE4qKBHSDygDiHsy2Vo+tJVv8yfeoPMRYdzD+m1XkpNAvC9grZU7aTN5ve
6oVLN9nWuXhIX/ZWnBVZ+YdJd8iaH7sne283WY9/Er+IQQry4V1B/q9R7yK0GzUFV7znlmEuPuKW
3Eac2N50MXxOXvYzaOY1Ma6m6n8Eixj0mVBHdoJHYeFKxsHTygI0LeIw1Q1ONzlYqkaHHhQOiMhA
8pY9piUys7LhtSRu9uDVOhRQmdNqnNMlNDMDH78BVfzJArtKEGbNEObc/BBosupRJzwTrED/NNy5
Zy51sBYxxQXc3l7e8nkyyIi809NwIdGC9rqJ6bG6av+i3Qw9TIBPpFZfPp1VULrE5YiWlcHEcYyP
OsmpknWfyo2YdR7fo8+GChR/nhAszHv8caSxaVPwBBho5SBDRKInCY7i/Bo20/O0Nyf8Maw9LQkx
Vv+gb8KP057sUw4pTpZuc97KPy3LgMLAoZu8IYYP+Xssyo1a+Xv6G8B2+TrAPjuviRsLjOz1DbEq
kJ/WpIuGxcMyCGPuIHvv9S7aDocasMAybNr05ON+eHCefx0UPdNbxECebT+o5eil7Lyvf4RfhtA+
+MwUD03GzXoCfmW0ygocUlA37+u8IyoXSACUI2G/RUIENCNfx3cHQLRLg4ourtZiMfwHMiQw+niO
9CEQz6433ifzcqiaqKgnXc7Ezltq5B8h1KiRw0X4GVIjkvTMMA5nL3ixe6DVD1GDmwuA4/bJaKZ1
Uw+oJyViVAkD7tbJuv1H0pktq4ptafiJjFAawVv6ThCxXTeGPSiIDQr69PnNnVFVUSeqMvdeS2HO
Mf42Y5ct5wpCF8pzZxwIj+UXbICFhjZ7OT5Dj+b0MslmT+WvF+dquSyX/Vt0Wz5DmcyYB9YsIhgN
1hpT8V+WGmA9w5wsJoUnF8RmyjQ9ufOEMqK4896CIDkGOEpExyxHPMUvTkjK3DzeVWIAxcIF+AbY
9KeNBdFCPjOiSX2J2w8w5GeT7euCDdt9ZOS30NC8jjjuN5c7mBHvSnJDp3gL1h2wxXMuhcjh0nx5
D3F6BxqxXgwkIjSV5YaVkJxYPCcsgUyGhVvMz+7ZHwRLkcXz8R4gDee0B6I9cIEFCc43mU4IZrVU
6mJA2Z44+Jma7DOzxYb5mT8PLum91Gb5sbaHYw0hyRI0lZJsRxaV4urkUYvPg41+0o8/e2ms+kSH
M8T7CigDBzYhayg2Yc12OdkUS66N2qRkna7f8i42PB1TOo9JCC4BTtafPueVD/BBQiP7plP4BJ3c
7MF6c+QaYDQ9nlfyouOCMgH4Lf5v36VOEuOJtP3rBANsyC3JzUfODkvR0/nsN/MaxGuuJ9vWeHj4
3Nh5zmZjv+l8xlPELe2CBsSXhfzX8T13/+PgIQN7t0fXpLBj/JGma35oljEf3m/CGaxMS0CQvgcf
Bp896ZJhL1KQQcf38SOhYlUiuIRDdLeBX0ivTVhndQazIDIfLQZ/Qp2bv88YIU6fmoYj2dsINovc
uqnOlpAEDIzkYUW/QHKuvL+mvvpsedt4NRvvOh/hMVI4N3GzUd1roIuv3HrcJLV7Fd+xOa+cnAum
AJWgw8IyOUVoFH97/ZhFMiFAddyLXjtuWJH7OrTlyeXIWPSFoR1tB+6d6eAXyClmzo+NuvfhaVRH
HMEPXsAlG94XflYG3AwrcdLxksJVUjAw6VwaYpfNmMXTwUHKT3pOqzmT8li3VJvziDWTXWbka0dB
pN3HAvEDWePcZinD7Tm5izTjsyNPCmxhy+7jy+v84g4xCLUmSMtg/UCOqVHm/k80eE6kwimPHOqg
Gk8O1uXrXz838+plXi15Mh+NUe+YYSEp/OLqX+C4eJ9AMy+Yt02lDgYfrzxSmlph7haxiAbrFwFT
gBLWxq/dj7EHhmVQBVpuCAc6M0vY5MhXfmHqPuZPMfSzAtjNH7O9gSpYgApIjClFlWCToo0lElUw
Lbk6a48YZEc+3e+8UY11g5+9YUxcI/ZiypyL3nPjPr/R0svWV9pgESRJeCJaC3T+9EPdCbni/ybK
Xx/E8GKKqPKH9w4HE3VCpEGU8/+DAZxKUwAll0pul7BwMFct4KxnQXqvvvBbZ+uM4Qmz+2vyhW+q
+cvplLeGIZMoB9bXj9Hj0NAgsrvK8M34J8K5OVavVvwgfug61zkIdSA2Ul2ZNzasWLzc/IzXiUSD
K2GArfWede6TbUoGrMKObv3Wr0BxpWAzbiJUcWAWuKox2Aq42axhgPFoS+5tT868xTKe1WuxqqvW
dUEFCf/++1+Y/oeyRdEodV9wFp9wIvFg80m+jUN6d8XnJA/cwr/bIpIJd/N3JSamzgY493ozDeE6
gkuHRdGlfWWnYV4gVjA8MeWDL/IAgxnMLl6GhjdIdU/17+Z69Mc2GjC4MrX+xr3TN6oP5eJxICOD
ChsOnsmLGHXomM+Y5gH+Wz4H9zd9BN+sTs4JNyBnC9Z5Nb7vdITUwGr84h5WSJVg7GqliFQyXvap
yMhWTeAliRMJa4jVhKr92vcp9PT6JIYb9x2JJ7MuLSKVuOyPScL9+G5Xbgd7+HJ6czzRkeJ0doa4
kEhXCtoMrlIGl3Hzz0c8BjUytqBg7/118luAqMDDRVKiJ9cZDVA8b2V6XtEyDdyNmVpZ5d6ZHJcE
FwPq5d3b+4ZniEFSJmebpNleJxBbDu8S+KaAy3iGI9ZYp3F5sHycUacPuVawHPzpi8FC4aJmRuBb
guJV50jppEiK+DI8JtcN7cPB7WkOFl38HLMZdH+bfR8CPpRP95H5mPV5ps7MeOdZu8qn963uiFsp
P2rrO1CCi2ov/sF743UZoNl7H7CQIdnm5X/tetZnxBJPMPH04X9O10gel7srhhMChT/JhQ96Sch4
pM75GXk5j2fwJtZqJqSPR5Esa49qFnuN2A6CGON8qxJRoMZ0SA3ffvckeEh46gAPaVwRso3HvPGY
F5LvpKGTmHNmJ3M64KhD34ZTdfGOShx1FUCKGBOwRyON4KmBokHP03qQce87Xhab/KtApoodcQ1c
bMkUBl3svaytOEDqHcMPulXnjl0yy8PBj98c0WVMaS9dApCQObT5EHc8zIwt1qsmbnlkyDIA6BCD
zMshDwumCMQnGAXbjgkNsIehDnmBcXqEKrgDs8wMBeA7E0VPjzATS4ocYBcPln0QlAvQ4ReQ5SdY
FFQWT6c1ZZ+EY3pObtE5fpssfYNJ7/C8oa9B8nPg6Yzz9H5kKztnfDkAqohJOex6Fo3ta2L0TKzQ
qEW+KDQZp6c6eMZmXjIqoakA9SL5VNhXGbrNnGTU6OOeCJpw3/YKFrkyOsI0cG3EJNqnnyPxbFO6
PrgQSFOHmgTDS9hA/OEc9UGgx98llDa2awFks6ywRiCSYs/pAXJkLPY8iz2ef9j2n1UGD0qpm/ib
3cnQup6ezoPf9wphhKvQEGMxjDTNYjx4l79XMlg8JmWgIJIHTo01iwMKQZdqjfzySBpMeLZuc82X
fQjFgLTwFSHfWP5ykBuiIv0/fid0y4J5Ez7wAgIpGVItXwEHXjkkq8V1e4/oeGnDa4ZmWMV/f1tV
p+fqJpu/DIyjXXUnDrPah9l+y0LZQxHfI3qvkBBfGYD2P/DCO5OmYEDa5OGTFZYxrdjFoYw/6WXB
F/EWoBKud9WUVVjgWyoRBxA2gEussih+EbVEF2L7rqZqyStwafjWNw8Pw1zjcqdYaGrRHl3gEKFQ
IGf4ITmVNqYWXTA2/uP85aFNrEEyWL2gIBJtLwVtQP1zepMEbpDeEII9o2JkFtPS77s9r/TR1tnn
JdjODnTP/x0gZijC+AlghmyfMVQrcNmXGFgeFRopmM6+3ADi5WQxRb30NkdZ3735GxA1FvZoSFIM
nnbssy+YpzYnmP/CwRiovjYB2/0Href+dfFNqUudvMPeBFKGEBwXzszoRT+ZxHmEh7ScJoO5MFRr
OC+IlxtLISwbp38e1AlS3gcA19Wu13CJ8HginlL9GwQ6eyXEJ6EG3rJLr9CFgsx4eBdg5zapDrRR
VYwJHgZPqxnf56NJvezN1PVNdoYUZvpyWvvltOXfIyfPIcyMnJapHvXXImtT6Em2Oqq8IaT1I4Ee
2H7cq7PVedRFliafxxnPARPqVMxXcKAgPPRmkd3Mj8VPr1lZQ4sK1GGQcZaF+Rg1rd2zXkuWrNM9
us0+Flc6nwwyC58MrD/2FJa642upWVp0fRqyn49lnzxMQMzkTrKPIWfA/uvfRCWTHyAb8ZI58hG9
P2E3ID5m/JYcaawdI29eR8Qy2BA4goCzc54rBNEfamQtJlSvj8hpIQhY4FZvgIwbRwRL4x00NurN
Xkv9buuxoKZ4pdHm9+hAg7ciAdtscO7N9avZZjA5r9b5MuDc6VoxBZzC6757r1mS1ZT9422eUWi9
pyNOzI3R0fBW2PLNkjZ0GgJ4Y4Yg7YnGS7fqE2qScIFcUHIy9fPTnpMPfDG5lo8nVXAmuLsGdG1c
ahsaV/onfOLkKacSKgCiDaNcwwpsSLxalGGEfDqjI8clM3xhKzT8VBbdRZYggY1uPlIMMBwSX94U
z20xgz/48xb5Il9+OWw1+CgM7j7R2oxrd54DIUci0WevOG+fk5MlET1vA/jx8h+kzFBXJNtLYv8m
qFGZbLj68+kz1rhTFKNwr8eRLYDuweKDIYi32YL3eBHqBnk9ii5zNLNETSA5YBVjmb36tANAAbNm
QX15REiS/vz0NoB/ZEN3UyWpI5QlDKUzYc26kF68AQ3++xwZi6fKVIlfu3MGtJw8ILcEFfpbDV1q
5r2CeUMm+1/gWzpQm7HauD1MWniIOV1/6zvPY70lRqu+2Y/4NvkytROstYIOK2ffLYFARay4OWkl
rXcxn3vNuh0rRwkVzqVY82+Yd+EAxrDJjQwBijycMMrpR7FGE+3Qa8kogUSq9lVy+XuHI6ilI4AC
49z496cbaLe/QmtHmGrWO1Q77iuezJHPedzzaX9hUeCRJB5/40y464DlqO4FJNX2L3vVj1mu2Hoc
GCAmG3XC8O7XnNsIPUbrIhFc5obriUuq4IP+us1Kih8wZ9BSQL5AWZolTW/uI3uif2Q4sW/RB/aD
pY6zl9PkZ51XzxhHCReGPgX/G3/dA7duNDqorfEkm2by43rRyL5Uni7XFyD9EMimO5G5YT6YQuNu
UcwkR1tITuVvsqIROqp9E/P80vukrEbBe4KkEcU2yLhY5lkY9swQZPox7eDV+6T3abF687ZZfQD1
CsWIuPi/ZMgZ4ldGk43GnQa0OQNzAgrJ71bazfTq5OQy8eAj1exiftqmNV5gXDH68XHfE7OJ+BgI
ZE3JBSa3K44vR3X9RZCRNE7LVQqaxjFrk4GaDe2XR1oJ5azgqM5nYOgoqObqUWI9whz2hTdrAHkf
3BnQBPYn/IQSNSRcblWGeYIjk7+HxiewcgTEr0S4TypHSJ5Ga7yBMPcyv0yFcvMueqr8VPiHntGi
YL9ivv7Hzj4WT8Dta9JD6b9ZfaNn0Pyh2+/mtUM6Ru0WfxciNt2hv2eV9NijxucMYtEajAXsxoZg
tdkd3UBvTKcji5rOOzsM5WNXmzWACgsVUiTZHHmpytUow5F/ppUDq/H8ux/b3b+GCh1sl4zZ09Cr
0dlxXjPG4xJCkaAtBGzC02/2MmIVG0vDBNigQa6zbiFBbj52KI1bPolm/IF3udjfUF7L65sbt8Du
FiMiJBa7G4qjEqUm6maGZy6Qn8V2/jXWhUjgEHCvOLuFljQ6R+uLbSvoNBjs0GlQQTGnCZXbkOP6
5q2FuPLBzupWe9T/MyzH0Mug+Ym25s/1kZ6lI2YN8pbDzQL6GMLjC86cjzkwsvUQYWAeSiATMLGf
OV8vw7eNjshUE3VFalza2uqeKHA9zZn30+eq4SNR5x4Nt9PhqW+q2d06PdM6ux3vf22IuxPmjFyD
mNaAFQ625WW+okzbvyOAjDg81FnwsnIB92noDkr7teM4bFb96ct+hSX1jgYfJYwkVa5stpwjUBoA
H3w/6YUt096fCSh9itmAB6qzRamW4vRrxAQDJEuAVrDfPrLtANmGmj4seOM5jJjTo7EMXOizK/5I
jQyvlOm6PLwcvuBTlCUm5BYz0fGMtaTGk0TFReE2pwc4MHC63/PLYN2yKenOh3/mGe6V/YYpQQof
2W18OV7+NcJyPvWQJikxdy5nSb28a3a1+2jRZhNKU4WsWfSXT+O279a8dliO8iM88mgC9XLmcT7i
BkEO/5q9Wbb9tzqlKJeB4xJKDnAAMB+zqz2Q4VtRQKILE2ojwUAJEyaZwRlYIuASb9ffkMugdLeP
qPXxbTKp9YAvurhYtwkiMBY8rl5WHnYvbdnRiGv0xNssHlCzczt7dOLDR4gz8BXhLhUErEYpWYvr
A6AP9Sj2ILbpIRVdGwQXN75u5AIaA+YJpn168U5EnfvyDIldqhDzWRvDk/7XoeSHW10V6yrJ5xLH
dywRI9jgUrHPHNxsAv0/MtYZcsLhtCGyhN9FoI0COH065+1gdZnI8CJV8Jv9pEjNSOIEzIT9vpit
Rmmq0x+i3kNd1rno2CHI2vC9ux1RoX/cITCMy/yBdq6cP13JYm4HRboH7D1rdMy3OUg9GA/XNCLt
VyRxaF889lioXScP3nhRGZABkb18LIEtQLUA9Wa9gmpCXps+3FDGEg89bb6Dx+m8fTw5Uq9Ul10i
De09tos+gq1Ecpvckk5SoNJXsHGf0dseZPWCrKDvgmDCrHF+k8/XaYNapVFo951CWEevGaMFxRyr
1/Zrvzm1tWgUCfcD4ByC2hbBTSgntgcAcehbkMwjPKzCGc2WxQ4yyDj2cCCZCCRt00y9kL3zBjMD
Wq1MsatggMVH/s+kkdFqvmyNE+zYSVu3BuZPNhX0Sm2w6GvCW5be3CwbHPHC0bzIE8DMbugsbN5o
jTUuosWV3cpI5QPmI5SRFEE7ec+RZzVB9bJ1wB1e4d3r3DiG2MVF8887hbCXTTnH4nAcmdNp9zKn
M8VWII8sIiC82aywyb0oiGJ3N32LHrw2RN5oolF46B5XhfEsYbmQ6uvG6zlm5IuWcjpxFZ9Ieh/b
Gt5+GZHwHctYAYRPUERhZcEFHZ4Z3P8y3DcmkFf0z2mnwPsv8jBeNwthSRuNBVhpBq/kugpSjB6r
t23hvjKEk42mRzTkwqCdhen4l4SWZWJmI0cgAvxFhXidVTO8feB+OOLMJy6wTEJfzcXveQPfsrLh
cp6H7xztoO5lTEVWSibA+DLB7WitDof3xjDDRc/DavxBDjERIpqwx80z6XVuyh2QS0JFcRzgoRCe
Tr7cMBxrhrVaeDjZJXr++EzgKwuQaIzmYWoG2+265b1B5AJsr+BnQQU2P32Nj3BjbOe1QEl047w+
77lYH8Yc2oMMDQwT8dYTPx1hkq6FYjj0TE5hGz8DRjx8+l6IdbcBX6Vi0/5gsN0Yc3W7FQN1+/I+
qtMitYznwkQOkJUeABf3Qud+gphMUX/wr/eFsH3I+MLimHkjnYcWL4IFDIBHHmWIx61vIhnDmna3
FpLL/o1YGsnQxVwI33TxiyrAMXhx7Pd4yDSXEqOqNPfLaJPdjCWBIlptcxGYLTp5e4kinledsKnZ
nXQYZMYBfq+LFsaYjhiUyd6bC6++EFPo4A4oaiI9GRosF2fdjYhRX63vBp8yu7SH+qzmV0hLN81g
ZWkznZIfMpqgD/Ggqvw8/sGcmaAP/GwgZ2+j4oPhxbMz8siMEz82JHOsSwLUjqQewOPoJAeQjfOb
t80yz6Ppc3ri979va3Seh2ahk7Mm0k7dQWgctRi6smcsGddiz/QUCTsmPxbsGdkYLTwqsQgidaLj
oUFLjUibhBRmDYI5yt0F7SH/28CK6NjGh+Ut2Swxsca3OCaYATVcFsQMeNhRR+Ml78map38b51Ob
uSVL0/7USgU0ZczFW0hWAxt/RuMunURjvkGSUgLCU02LLz33meeNBa7yN3gS8lRjsWJT8cdkWhwO
NxPjN72Wejrg/AJ8IPb37Y8OJQ/KbX7CjPuQ0OR4eKbwsKOfQ4QLmmsMdL6eLZqA7P7HuW62O2b2
JCNMImqQFN9wdfKQBh6QHX+rMDm+lpxdhW54p0emXFlVTnxZnG+EwLUpD7mW5SgT6T5yVk8nDdNm
HMcYRIvZUqHJOPj1EdJ3ZoSXF1UgY3MwrzMsATwPtWXa0Z2oApssh5gEFeGvJbXzsohifW/z4zxR
4JkMIB0xYHQO1TUhPFOyd8jzmVPoMrQM1yYExosNV4/EOWLjEuWHFxOsPElHvmdKvLjgCDbqad5A
EVm2FHqtyaQxjlRFEODxL20KrtR/tKTHUGQF2cJT3iamLSLSYGTIriRaaWoUEZD9Y8TIFAUEB5Jg
q/CSYhuII4M0nR6N41ShUAgOcby7hRvKKLvWQopOoaLHhGsQmyDbj3YyxOfpPJG4R6K5FIHKc9pw
xvdfHg86TStqKuJk+jK1AHGJApko4jL4qQ65EaOn80V0HGN0zyvCaP0hkmRHQDZPatE+Zk4sIH6r
kfhjqBYFwD5bKijzYbR9O7BHjIcvQ2OPPVSz9okkFRXP5Wfm8fMEuZP8yKnY4Ccg6cCjq4bih2cI
84Qe/mx+0H+8I8JUty2XurAxipsUM50N5tnDKKcDcxgUlbJUpJ9pt2XPPqMXjJuvoZytidC3DqZX
0WRFLYuEeAgeHM0/8booXMoTIMGbww/LGvk//Kq19UD+eBXC67QgVQyuHzd9Hv44Ap7m55d88X7s
Sd/jGFZpId1SoGKpoAX0vgdcfhlBjmUoT6/jDz7AkBKchljXHqmdZSjYDmZmaF5BBoEljK9oIqYt
cNx6A2JZGdTWI/ElKFiH7C/JEDR/6dD6YhyeqMQQEZOwpOxzXcC8ex/UyN2SJjQnzzrCpPsiP5Oi
zJ4JQRaJwhQV0vyI2h7NRB4XfrW6EX7cW/RRJPOaSYccL3r8WdymoNA9ojdQ0hQzbqtvj0BaWKIB
eS6I4cLSIQrx9LVlWhs0sEswa2R8iKhtSkPgUExLp0w9ZVMy6UC7ODqZU5RsANNSL7AexWrcICLy
r0Q2/+xJZV6h8ctQyXDoQOEkcC+tz2NF/BiDPvyd+3bWkC5D84IPwInLBcoMotavR30yEPms9xAm
vB8qnntDemBQkuo1Hq4eSCFajv+5gujiYYOARI7mL48RJyOn1Pkn8xBkJsYsH5UiexsjuhkPPR1p
5JnrSCg6ca2FLRECEY1ZGUgKQx6j4/wRyjMmxNX3ayp/bzOLrzhEeR0BSvhZiQ9mL/ynukUhO2mg
m3mbfMQtDXNQ1K75znl+hEZBLIiCDLmit72BTE2qm7kUOP4LTlT2N1vCGKfIE/d4Z+a18FC1k6tI
fBEmGhgUuwy2buMN2Ug/Zi/dXn1EB8AbH5t7Ygx5d/NQRBQWJW9PcGv+ffaaIFYiJO0mIDek8vEx
wwnwV2MJhSBVoKX94DqjM9b47WCPUVyIRlFNxEFRIZTsWb78N4IXKXzhvhKLt/S1RvxC8N94PYV6
Kp78pi9ryXNgqj5QyUEIWrE/jDXrejE9vF5i1hMfp0Q1ihrUExEj0KAlRXa3+Vtc4nNFhcrTOMjJ
govwT18iKvcqMLW3wUkxCNi8l1iB7QKwizgFLA5fV/h9dLfHcfolgZY/K8AeyF/8ZClDBAIJU9ub
cb14LCSzAnxZ/KibhupZ6eZJNS8wLW2IRRFTDhwQaor7WDwt/b7Z8ICdXqeXfUCXY69hNtERiuCW
M6ZV3KSTPj8B/9BlfIq4v7VxBaeCtjmudnzyd5taDPxmQGslGjbIRruHZ/OSDmOsZt2qWLT20Gzn
qqMRlAm8J/LkX4s3zyzWKRthhhB2AanxTGwF2C3EDA+ScHpj2noB1sEmHZj7MdsRP4NgebW/e8yQ
hWrnCV/bOCYpch/mRhIlbeDRBur87RV8Iax06rp0q7DDLIBTHZtmiQKPQ9PkaEY9ERZYWaYD97Lo
EzezwJ4HDsw0jzlP7CVZD73X1QHjJmuE0E2EJ6jc+Q+8QTN9AMCEfYfd5TQw60gwl1rKXpw++ajo
TNbFz0syVDdhqO3NOoaMXZ07QYSd63totn3vvf9V/BEgY0yj0QtNDydtuRV6LnqJPCVW16xY4M3J
hnFggArd43aYD1Khb4KgW+Y8BRiKLI1ppp/SekusZJBUW8m90NaJQPAMbFQsEezkLpo5P7dJPHxj
CYfSZFxEOuZqlLCrKRYK1E2oYiuf2/KNcrBGH8UTDiMNr+B+WG7s3xoRl62kiguEwsBLKxg5Bn3B
Q+SA6iP+At4SHjclRHeIO0dBke9SukbcCLrmZp6jd8C0B0+toYboeVLw2DaEggEU4R9Ei+UNx6ft
bStZv9PnJODrG+Mi4BIPMsav947/wXlxpfkRM1bG2D5WoInOdEj30XhCxuFQ4AUpE+Fc6k9/k+Fc
+ZPp/XWHc8ktYpmQXZ9AednpnlZvNVDM26F8WmVuy6tq2yDCZJQpHUCmUfYbBYNDLyqPtaVQ+iLg
KLsXXII25IsYssqGNT75fEaBT8KW/Dtcd/IauttlVxEKASQDwXn/W2cqynj2z8kj1KcIqzyFq4Oo
jIuXC8tkxRX82A1OMEB8tHc0aELpDTGBdg6tSm2qHTB3DW4XYdcOl1/QcEwoKU8Zldr+0GENAYFw
ntGTeM0qoOGFmE9cEvB6R8BynWwh4zWTljTbgYYK3FDvDPZ2p/R7SR873b70FRwgJVLJUH8YiwVX
YVgxDYw41YXv+eJUYFf9BMFJSFcw01rrEuTMy2IyxNDGp2wvqyK8Z9f0k90O5/Cdkhmtcv3frdb9
RfX2iSR/1e3frPHEpEZDV/pDkYzMGo1asijdRjFYR4tMm3Tr807zK6SHwpAD1IeWvjfRp4I4kGjz
eLtV2uJP2A1CqqxJheuy36yKB6tu1UQK6syHe/7jLh7QLtoTbb0UMbqddWdCnD79M3m72JD6cBUD
NGP2W1QINLSQIH0Fjwo/RB+S/WyPSCenGW20R98oFEmj+IWkHwApBUH87QvQ2CK6r1gKlD8ANZTW
fcCQLsn9hrya1WfF0tFafWxCcLlAJd3hNb3xPE9eA7duLSRFEhRyXPX9YqE8nRrB+J32wGYN4DvI
StmU8Eqx/Yz6i1yxkd9Lfxxer6/XPTxexZs8MKz7fsAqMgLHU/uq0QAB03i6ZKNg4/oha4VDRFPG
fTcj++2G6gdziBJe7560I7iKiWmOkvFlgzflCJFKlovVkEBebQNIQkQBsQOcuEX2Uwx99wKzOGKr
CdWReTt+6IrwX94v2XRAAdUOgvX58b8aAe4UzLNPmBoyRYCfjQUmdU60yWVolul9DMuybBD/v3Au
8r2iDuYcmZ8T5GGcIu+RpRYW+Byo5GOHiooMD93+JXl0v9gFK9YZqQHl4PyK/I1cSIPJDeWG0Bmr
KL8OjcvX4n/BhviFoBCeiFSwWGdAoNj+bjbKc6TX6DYg6uKMk22Fo4A6ikTzNf9pfVb0jPNrwRkf
hiB9MGbftF2+gprpugxK+DnVHvBYBAjp6eekwu7p/BgJGTn4KzVbIQiZ2pyPg4K+p9kcZ+F9/w0e
lUWxMuEKxgCwH9Sda2l+c2tCgmCrhDC3IckAhL7lLEBgRkQEdxuvOKTz+Dm/sjHzjMYdl4xgh4X8
GXQOXwjJX4HOW3SDyn5nn3jIqTPrUFEiATtiKNJ0695QvOQOtnrISgMj9yJElK40vEZ+LvsDCkUm
Gt8WkR992prlmKjdIeKsH/ayL9DleTKqbD3JuZe/DvI2qtp0UlpH5mBLt8M9+G3xVqH74NFMZIiP
0XiEVJ43mZOrTrj+FWl350/mk+S1OfVH/os6HIgWhFmAC1TcIojG96NTF7HxaNFyu2CTIYaQVk/N
6q/y7XeEJVBaFRMcE3fR/OP9sCofL0d5/cH1MnkHdNzYv8KqsSoHo0RxldIC3FbA/F5Gw40Ji4i2
C7BnLN7FHb4Qr80unggm4FMXUp3lCOU/DIUnP2DPIa8wkstY+LC8DXcKuljrNUFguFmVHgSQRR5b
OX2RP4CQFPHOGDkF69p1daOuIeqdWoQGdy7bh8fQ+J3+1vlYj7lKwdYN3qWbO1ijPD1LlljekHWB
f1D56Yu5VVoCdcKTAjIgtbMgc9HFMMz0ojbtztabkx6U3yYwgiV3/UA5GMBLb1Z8nGphcjv8xAeK
EQGJM88UhMErJPRhRa7hSUObXKZQSz64E+Y6Sm03J+Ew4ltCBBB9g42rOe/0jqUQn2/P6Sacmw4t
6bT0GIRqdFSM//MK8S/5uvuK+4uOnNEPdeu03QF9DVBj80zitIDypr6dEqEOjePdQrXhidCUlqB5
LUQvyQmciGIEgESLfsj0ngwwjVFJdI1fL0fYO54+QvHiZg2iLpMjCeyFJXH1Rl+Z24RmL3BfBkNb
uXnvLySaOinHkE8ok3uccE3azcHrD/iGMd7+JsDylIHg47yENA9yfEQdthUBWg+oarbeu/5SCdE0
sCz9yD36oXhIlR3fmNM5uoge1fsemnljuE7u/BCk6Jx++9++5UyuxB/N7ToZLeqkRGSX03jd2ueb
NdzKDmTVG+0TIaWdRSXFsnU/vXH1MC8sU7lJa8i1sjm58eFIF+8aY8H5mKoDy8wyALPJ2vTmYMVi
T8M7XWRvR7UEYK7ZTWu24C8Nc4lIkqlRdgPrdaB6Pv/5AcBdxHc5/qqBCgPe83imvspYRQUKEfRw
EcAMY86Ygq+TrxY/12DLoPBD51pMNICxdrahvZxyPUHlyhe7+onUiMsRPgmpPgcvOZPa07tFQGOC
mEHogr9lUzkAE+XQRBNc8fAqfM56+CNnp3OHiIF+yJRRBX9nGDvsIXMjYwblM85whu0JUyMbFGbq
NXvTCwdshkzQloQ+CPRuOsfTB2ThxcsyHPwVPiI0LHh8rdZ5S0IMYY7Bhkb46W0rRi10F9OLCyTx
ROvbo573RVNiE9frWyq4+Ho2dL6w8Do+UJL4YBW9QdomQ5ISUGlvWOeFprAHOYzsuycODdn+Bd2U
7Pj0g7DxykxNGiVi2XpLwieYK3sqaEx/1vz9jt2f4pXCBXMJ8Njh8YDNYqPgv1hKetEJGWsgxILd
uMp+Em+q0A8OWQYxXbBFoWSIWf6JUhaKP/EMwz8eINNfWBEq9LvnSbv62Iz/GL40G8MI2TpCkgqZ
lom/ZDNFE6uiBkG6hJ6BS5bpPOIhY8zA7sBXCIjzTkbiqHUGU5L/gxEyYQR/6zxsE2wwPlshGPfz
yH7NyYUlbqYo5uugnr7wd2hzykAcQfMe7ZWcn5JmzFtnlBaTx1qWcUyrfmluyxg/d2HXWfrFlMza
/JjRIIjIsvQg7KBpMActBnM0ecgscVVGyu43hlvFw9+Mr86bA0GQwbnN0sJ/bFFsEjVjP+NqUvub
hKgWZN4M0QHTLclNQpy5hacbf+b5x+JfbATX3t9dUtT7uI3cIY8U5eScsljzEwRXwsCqbYv1FSVA
kMeENZg+FrIK4of8IMAHHlOyoIJRYXIxlujFATi9KyNqu1NC8CMClXGcivojkbgE73TQ/MsRsRuA
nEb4FGVqfEeIAghq7BMImV6BhNHGmIJCRYrbA2WXXabezrhkz1DKMAQhS38Ym/BiP9Em3kWQ1hqk
gD3YavcUdyPqf6y7OdFH/e9hY3M80E/FOCiGuOexyki+kHYItb5oHgsH0ep9XCdP2qtcAKrrX12b
8vKr249jh+geUSBo0u56ZAFvMT5g/3hiTVHC7wvGMj+Kfx2d08t8Y/VDn7fkAY4+OLQfAOwCOpDS
N+05FfUYpraUyBz9Y2zieCcKkL0RahMfbYm+Hd3W8OMITMMoWCXwARzTPu+ehMNTw+z78IhfXQ0s
zauOIhdWmeKr1jEYfqwr52J7kjgkB1jCr4t+GvacesdjPLCqpYiLuu+LDCPPDrUcttIjaWQrZjAM
CwxmcJJnqxDOUhk+vEyFG0hjErCHPwfTiVkwgkHJhsoOSY5PHoI4VfYvSACwcs2MFa/aEzWVSB6J
q1S4/WJ2IfCanQLy4JUcWag6uFWRB/Jn8g+psNZn/LPutTKBhx/IGtDDza8J5zmI1/J+FJ4bQ37a
RW5KNIZiUdm9uSmxBgQMegABMR8PclAh0lTnHeBAO3tlhEUw9kDOa2vGtBhLypSFBeGg8BgiirVw
ZeP5AIECMOrzljMsiwwHNAZoo4fkv+cwU8zIcQ37f7jaMMUIlwrw32Klc8OxFiPz3b0D/e+eagfk
fAh6vtAzVLEX7LKsIsI5jfQk6LaA2XCNGvf6KEofAI8IGWA9eWPj4IpuEscLNAa1czz0Q/TmWCxd
wE76kNm/zQ1BHFvM7159fM1zOFSRojWYt7OH8yGk7O1B2u179kQoKj/meX51l6+ZgtoGAcD+dCBC
bvZHVmRIEh23w9kScQxFPAwYbYPGl2wUo+RioHlhSCB9CbOp5KX9DQTjJmTPaMb5uBd+iCKE7R+d
Slui7XXA02X/WOTRv1bOmpedsWIsp/29MkNo2MOBDCyKKL5Bt1eYEjM0lrU19wuta4cqIsFICF7G
ucvRcuaLyHfiSEYXwXfUXwr/3GUxGhPXz0LVI64bTYAjzW6e7GLDmcF0LPHsh6/s9yfeOlRTZIKN
SJbEzE2xK78gblQsabhMGeRpVp9VywKNrQyYejGWW+EOv4zJiyCURjQ02zwNMoGHeiiie65o02pn
Q+TUcNklvDkXNAlEg+GvE/oeAl7msOsmEpxFx5n0iRWiTgkoQw+R4V35B/lSxk6qhnlLz84QGS5W
T22OZM8rSepx0UJmo8V792Cnw0MyPe/0p6nHvcMoQhUKcvxyLqLP1hxyBIug4AHwFh5x6A0KW+/8
qP0lUmawnYf9IqTpx9TSmrc9Pjaj8CQ89Sh13DL4j6XzWlYdPaLwE1FFEuFWOaMAQnBDsRFC5CBA
wNPP18culz0znrMD0h+6V6/Qu2gdpt74XnPGJlc6PPYgNLS9v0OYjYqGBD2cCrjb2jC2KqMLi5Mm
0KQDVxlxOsB/tIazNR1uQLkBikyWIju/gBgfn4RdtE8kXPOj17iEvOdtYyhGJuPJPnlP++6RM2C6
YnFREsDSRM3t3BFUfYJuS6Oyv8Wwx+D+YxUDKOX06Y33xinahcfsDJixn/Q+6nFzw4TjPFmBnCpY
aI7tV6ZQYXPk6NmVEe+Aqwfmv/GdjiHVdAKm3bXfQ1LQAKnVPsNW7b29mgBzaBDhiP/Q1QmDtwLC
wQrpmN0NG/WAyXMQ30d0MNEAi2/wSsq07Mx35EteIElizL+f71PAUtCqakm34NbO0NoTb1F5bY/K
Ax59y744EDu4vY3Kr0v+hoIVTjFeASf/4gzKlpdyOzEawKDb+GfgHD95Rh/4JzgHxGcMJUG+IX+A
AO3+WBVqa6CTFIjvydPiAp9UIOOcVtb1azzgTyEHcO8JGTReHTDD+2lP/43Bd8GD7UQP8GLycUxS
cpmYTZ7+3h5Z+zUFt4eBJm3Ny3iSpPeNaPsSjCUnpN2RR0oglk6g0d3G5sDv4f4CrKafDdhC4Y1I
gVXcdocTInn0n4c/OgYn/fgNOEg7F182/aC/RGMIIaAbA8WAeDxeTo84PnROF9y7zhk4WJ0801WG
2QmeMH1l8SL3C7CbWogLkqEgAlpgN/wYPl2ikNWGeugIcWmkjmFyI1QRlJVX+iPE6GOtAOnhZ/E9
V7DgdwnceKiYlAsW3wemrY25Xb7TRpxIwJQNvtrw4bn10LKpWTUdgYOb3o9I9VGOrKK3voHZTqHp
sni5U0/AjvhNMicTniDHOFFRvIvHD04mgz39mUClsR5RzvzPglp0n/TG6DWe2ZuSqOAu+GlfRtGE
Nih6QxPax2fwzAzCesNvPEcd+0iJAD465jsBlxLV2nEAtHJyK6AVU8B9py13D+2BLC/3WavpFbvq
rJmCOb7PLqAA69sqd9TXtVhmHoIrpPE1SwAjzJ0Job9Fp96dExeECRzEgSEqKYpc2gpRxumU9aBB
tDb2WM13J3rnvA9MeTHBSti0DypC7NbIe4sEr9vjRKzMqGUbjG6a7GPCo38VLXdkdmsBX78uaHYw
3DQaPpTMRF70NbdtFfwjpPFzcJHQKD9XiVK8F5xuCr4coHx7Pripf+fjiGmTICFMoZA7uZS2XbA0
HAehrn4nPYXcEZTgXHFEEL9087zcxacnozwFa1aZG32soSXODjQvSQmQsIS1TWGBSuSTKIaCJV+F
dxUu4zNGl6vF2SLfZzoEaZhVKQNmJqcSMcECitpP1J2wvnEQaFnDDLqsdcyf+E8sPhr6OPYDvQRx
LCu9b4zN9+TBk2U1HA3isM3H4rA42u90iNE7fPUjEyoFYP5LYSL60EXP4hLqb6kmia4i5epI1i+R
mCpm4pjKmnCNsElgEaNoiWBgrxn/YVWr9WCUexxihnO3truGTwlIZ69p4YEQ/BU8MBBuOKyiGGkj
w2GfPFGyM4theu3/ws/fHh3Zze3gXZx9MshCv+yy3jB8xyNwNFXMvts2FAEuti/9kNDcQHzlFU5u
AWkFHk1zPsCWpE03aNUENd7+3t4xuOA7F1Jb4LwJwbWvzlcql2BtIP5XxXew+Nr8wAPX4TniDKMK
g8j4wu7bmX/Cz7YPzxuaWwvXtY7eBRm5WyC0UMMZNwGYVW7faZyV0Q93OjjNgviIAtGO4zXGI4KM
ruETIKM5SkBEppjbcG1ND9ourBxGZ0yvVMUcU7fBa3kj2ZKarl9+cBpFkQMlqS+3PH6zokFoG8Vv
8qHrRpSit8O2dfM/MF5K0a8oIJI/HGywVZmMIxo4pBiiw2NMaf9AO512VFOaFg9vFI3J14DDQPYs
bpTJ4sh1YT5DKM2EcpgdG5Xg9A1/uXYa/e7vjWf0hZeOHw/CI17+znwk8hhHiKVXNm5QbjeXZbk3
KuLhqsnPG8MQIWwTCyC5SFDhdBD21UcwboLWMUEwH+snSJt5tmW6s2PyDxlhfkgRPTj3N4pdngTh
bxDWr5X3gSZJnDitcovS27ujKRUF+C+5eStnMF1xu77D37aN1ypNtwmQ3duZ1M4E5V6nDFMq8BZd
sV9HgrIEBq31I/P9XUz05oGVgFOFdmPkP5gytb/jx0IH7GTciAHdGIgK7oQJyLNHj5ezRbxOyFy9
kDJrQSmrjjJS6fuMhW62GOfW+E72ONXOFP+jUE43nixPW9rUvjcKRf+uWD7eqaQtfWwAZlU+H15/
k45V55uhdlh3qCznR6IabwbKZMT1ioX7rgiEAOpN5jxQ0THg0O5xzelwFKsblGT8yBcgZd9uowEZ
WN+sQG8NS+QPJvj2+ic042by2qv96d452Mj1ElxX2mA1tV95nHhE9dFAyhnLNc8K3ekfrDoTuiJA
WvnzYC4j58TR6NxsroerQ58dddZfZ28KOjCwDYV3OhlMeJcAlbftZYv1BnpI/WpGT/scVCXzYRPB
KWc7pyYiCcj7GryOBaMIGsv0TaTRgFqgHdC0Awz/CBRsiZNCtMIaFANc7JZXgWBzqELfAV+1mxAp
SqVSo2Vgqv8zr+EI70YKLGy3jTFpscwoyRHSRjGR1Fm93vEBsfRaK25dPIOi5wAW4gj7M4d7rRBl
5dfBRI0JhjEn/xKjKYSMjCgonODq6DWUAPvGXPcbYQlAE4TZofoTF7/zv9KvH++9Mff5g3uUdGDg
SIyN2Fl7uCPPNX9FxVUFZzz2gc7gdmBCpyGL0n6VtuHg47uTzeAiM86QAOF0Kd4WiD5NGlx0DPCh
YSPb+NtOUFJSQZ8zZl8nJ3tYLZy7Y3eXn3Wx5PHayBeQ6FN8N+XOPno9AN2d9113TNwETc7ili1U
+otTnFNw1bZO7o4Eir/XmHOdF2eRKNa2og+sDDXOllpyfpK+iLuKgSlwHLAoupi+dZlOcJqQSAU6
orsx8nbz9hrjclrTHQf5GIe7J4INRIkgbBSHgHuF/GoHSBZf/GSOXaDsFSsGVVyKWaKF8pVGuaG6
AlSPVkm1bN/hhVx26vx41R5/V7/Bet2FmcggpSItYlicFU4gxd1RgExfFALgq1p5oVl+2SOmghLn
ixEeOCRSEmZJTGl4orRkKEoBUFj4fImjQDviBMOMlbouesw+Aa6pSH3wUeRC+ceuEdMmoZT0Yef7
7SgZm5AFePV9PP6Q0q3puWGJ+HCR0OAAS+hnnKrbntxG/LRzB4+BsXhWCGKHKLIHnE+og9BmusgT
DgFUa84Z9+WhWKDFfJA3x0nDdtjgmo6pZ4xxUyLW1NDi/R86owx0Z0cV1SniGrIF2hpoGM6HKfzV
pg7Biiz64TM1/TlHvOGVf5N0CPXlwSHDHXkU/Ymoh/FWtr/GEzA2vlOAPky+VtvRhAi4nzXu6oLo
WBjpe+DZ2So9hRQbsfjsvOyh2i/vVNcyRCHG5DuPFYqL7ppZgiGMpSHENMA2hNf5qNyxN2IMvmLk
MhhT6T2fh8O4DF+3yceq0/686z1xUXKY7DBZu9sNDqc1cWDSKyIuYLKHOfoKicx5MprjjGOzUQHU
nhZbtJN9AWXfyQ1zSCH6ymxZgU/xoStcod3nPVvVjBsb10SihQAx0TSerDam5Lw8gbypJ3EixMIx
upj7ZY2puTwyBnbYw+GeGnXDEd06PzF4YjLTgns7xlfpsknnV84X7h60VjPmZOOFgpB3pwavAJoZ
Bhh8bHpdMAAEB1l1YbCSNdCCjvgc3cGhuNeK87wz7WAYFcMY+rd4KKluRYYluNvMUVbqXSg+2Tkh
sTQ+UnRNbulqQY0r2GZHvUyH+a5k4YG8RjxQKEw8s/ISrJIjCJ3ZuAPrFTZMwiz81xDiLBpEfeun
Or+LaR9sKK9LWyBk7Qq3zAf+zbcEH1aN4TneKprSxxkST0B99cfOvqfUH6ThFG/EGYr5svrZe0p2
EWcgC5KjirGR+d7r7Qvz9it2ycfNaH5Pu39n8HnESQAC47TrXu3e5OQftFklxsyI9SHK7NRKn4uc
T/RRZyZ6nMZiZ4Q5uQfgxrh/TCUG/AoABBA5jOjbMUglXO1GG/mgRwR5xiCuVqtcgdQAukl7MEPe
bZKZBDKc/5b3yRk2kiieEBPoQWPxRu6wUdQCtcAb8z9QTP70yhrAxbavjIYMjliuGMhmT8AsOdeb
bGRhvxfF1wmjefoclOOGkj+dI+mgPb1dXjao48ya+RGCCj2FDYKHw8dimCs7E6Nr0K6/0NpsFzhM
WLRHLNk/lpZzKPpaqzJOCym4AOizPiyqqE+qWdsdud3k2SK1AKseqlVGcGjzqwUXDmURwnEHpZ3T
Teo5DNPorPcpeFe8OVT1MuZsgZt9uB9Z48iji7rsIO/kHEaueHGehIpXvrQwOi0o9zeGBNmIqjRS
aGkR6/+TmKJdUt/LmuiBUf40MMLxKqqlXVR5Ywyp9rorxcRYahHEinqMlxwWq7/gZp1mR3XIf2KA
5g4r7qHOH/bHPjFC+6j7QNwjv6aSVXYJVGjxVbgosmzhYTewS/jFyc6YckebjLMIimzjgPQ2d8mI
DhVemX0FIFvsdLr7jPEgKCautSwMPpp4Z5pf6+Qw5tx5h+jgdOPWpP7JfcA5enqjJaYNEeqTNsCS
OtpJq/0dat7YRu3JVGzKZga6BqftJ7Aq2U87RuEXgkbG2uGpf0EZa+vbNvvO8aBfD8YK/ZV2+TsP
DbDA8sdxCBWy4eKA/3rxflyIXeHhGaM/BZvAX/zN6XtVXEmYpQu1GBOqozOMlRhCYdRy/WGyg7/F
KBMfCG0/6zNmwK9Ee2IVTxspCR18G6Azo5qBmk7CobFASAYABprrCIcLn/4nbjAcPlQN7HnIySKh
nNa4iHF1yQGwN58acQYmLm5YITTWzfwaWBEH/0TxKOk7gYy3uiqHH94DCBPvTxVC4n4JaHv9e5og
eiqmHd7d6rMKh+lvAuUFoyG6hcbrRRWMiJkoG9/6ELUFLCMNYwVKpC6IvKqkEKExthjwa9TztvcD
V4IVqF2wruYEom7AbCo9QE/5WYeBPorQ0bEOG7v+a7zn8okiU9gfBBchJ2GYDHONMPCaulqlumQA
iC3RniPlH1Br3uc3DYenngUfMwSAuq1bRLfcTcz8EG5Itw0uZO61XojjMHUwFu5TGjtz9jAOc+Da
/Og/7KcnkvJfAL9braHaUIP/qMnfZJPREXCA3dwn5lrGyMA6wFxjFuPNR3SKT+sQn7vYUo0Y2X0A
0ZirYfaLEw3C0n+EUIhwIl9memAx1mItf0uqKoP6gV/cwrURVVsm7IjiiM2NQH8YLej4hEJN2FPq
YkpttKTg/WO+g/BtR5KKGEURh6qfgAZkYz0Brt4AphBnWjKLFTctFhQX/p45+th6hpXXciuqKm4K
yNk4Uj5MGHB9CssXvyicS8TRzBCpEMbmCIK1Q3XBG+Nx7nmiOKjCc0elzlt0D7BIjScHH5PdhGKr
YYplHzx+EpwbaBk4AB4nMoaCdIJVVnv69bF17y0Oy5Z/ZM/iZsHsG39Vi9hSfbQRH3spWVg3WBu0
Jv3Q0/NOflazMYv3Ybms7dB4x+v3moxnFBlRyXVVoqgi2dQLTNLglgGJU3p2OUYUGyRC7fQ4E/tj
KgnGy8vVGQvS2hlbi/0+QaTDuFl8CRCnS/zkhbf2sGYN6g/xLnuiSUa0CgUKdM7Yw7gXe/6x3uup
SOLmvYAQL8MFWFg9VbcEZgB8Sto2JmRw4WCMmBQ7TKDFJ0b1t0ryVrcrgi2JDy0buyClUrAmfnlW
4glrGsaCqjHfIXhVfRbQgghprqsDE0iRM1PbOjnKWBGR5ZlXgtKrMHkeGtVkCQcgtjUCfAkUHRtT
bm2H3sJcaEAODLZTaqB1iLiEE9Ozn2YLFRRHgOZ5Tz1ncIco5uSuPKw192Z8wyIZMljcEfYQ493F
yl6Es5RYJsoPjVEj4d+zxyydjUw+CVUldS6OfWTMXNxxRK4W4nf5pQ7GTLzYkPt9VPBBEMK/soQn
a2hzP5lKCG6EisjATB7R034gLhKMXT4878qH1GTwEe/kM9hpLJyFo+r9zJz4Vj2+WSmpiGVBjmaB
rQx6FoydUw/JMLcxC9U87xnDyEgNOtCP+cEvQgsJsJdwDSjY9lZXExIGNIkbNehPLcABnm4DE473
V1zw/Zue5gOdbPKxkawYhfxCKyEVwz1vyTNxPoAf/DssulW48VGS3JFiY1vm7PE465uGP9YQyFwD
UiSj2kSNI0CL79cdfe7vIpQjG3j3/nx4VDfR0dpufAslWCiirR8ilu4ENrmxrrn1J6SxzPgbXguP
MHXXhmENfJUg4zdIQz1hwNg5Wm/RvunSYjBSxwfgwnDmNS/g7n7Vy5ZlIjlZipbCcicpi79vJkgn
CWlDQohGn7mhkaKI4q8sqCE507ZgbSklHfx996P5HYvXtGA4RlHi/QIZEx5M7EUYoPTRnluv5YPg
PCwAyHHQUtr2Lxo8GK6OZPbGdnlmtRM4p9s9NchP08ZokMo9EmAQDw8UhglNpabIzQo28EdfAlF4
vGY+NJOOnggLac5jNyWzg12wKplhsEvJ8Vufp1/9HnVwhWsmOpVb21gGQU7ZpMZk+LrdPRGhVDeu
rWeAe303z4njjm2yBB/uGsyBGQ3HngsPr7MeZ+ycIxW227YyTzSaPbUIgqBvmB1z6Ykxkcr/m6YX
Dne7itOznkKIlPb4frfiYcQSfARl3VbjlWaX3KVlQ3psuN/24QOs9CpNGKcwFDc+HneXkmyH2j6C
UCYXUyd50lgAFqE1IJyBERfb9ksWCNdcTMGP0auE2p2LHTp1Jx0vMJewUtegq+8QDc4wBxdgY7e4
GMreTkmz44HeXCYFDZQSwKlo52wM+Pn15Inc4ghG26SjsQ0FCsA33B9nCAZ0cMiX4zapy4blONxy
rMscCPbGa2qECpQZUj5alOTmPe9Zp3U0mFrzOQm8a2SeRPWSOVe0TDrg2CtbukQhc6YeW2pksHRc
nl3RQJPg4jt5uCi9YezAz0C7fsY/7jWEJ1p7tCrcUZCSsM1mvv1W8yDDFQp6aGm7H0R0CvjyPznu
3eHUHVGDQHVKS+rKOC7aEJSRPgOVYYEdtA288SlHaPJyBRhjFBN6fAXCfOgwE+hsueFQEE5fiLWs
YkzZXF5m7T+mpVzPi5JVS1b8humvfpMe9rflVrhHjEfGaIiImAGMpjZuLQ8UBRhkTn2AO9W5aon1
ZLtQL6QDzBNoiI2daPHfLSLoO4Frvx5WKR6rzBH0r2VDHufxQCH4lb47Q3c50lCqcr3E0JX4NEJh
Pq+H6uQVLhsjf5vZS8t26aitlqkej/3CY5qrxbqXtTnNWaOaK82WcubXI0dMZ2zF1uJ9vGfYaKzC
8sjlI4cFnGQ+cgo5kulURQanlzLqHyt6WuL7KBKC2GtbHnLOgG1zY0PEHBQzgqkJQ43qtPxayuQq
6XJUL+kxGmqVeXbvCAUf2WjTcffAX4c/AumN2SxNUQo0zow5NMW6AJAwrZKWznrxvi6yYxssPD0+
NfuGf9tXndGH8lq4g9hmyET1BQnqtP9ZqFEGZDBO3AAkSafSQkgsOfOSzUm8pepll/zF4cHRBj7q
umXlpnKuGeHQWmgh8UQ2IBZhsCTPAQ/psx5f9/LD0z9drBPabGO9GGlesFp6UvXoLIjUPhm8IQ7C
uRpye3N5ZjUmSEiiS/tDQ+SlyLjpTEFUO0ZKUdoFVAxjbEpQVOcnQGfXrJku8KTU5QH53wIijSaJ
iLhicLHh3AEuicO279ms9GaC1halc/rYwse1ke9SH8PEC1HxghLCLPMCAh0RNnu63I92qdtS/oD+
yCxiaZesMGjLXJ9cnQVXIPTUBwavXAB7XSMclR3Hw6JIY67KFpRAUXzQbHBdZeYicLdtwhJiSEvC
WDkFcWUpBdnPDujze5tKcih+PI0dF1wvnN8TSj+OjwbB3Ejrb3zjwbRbFGFEAi07B41LlABhvGBc
lw+Dyzm07YgY0Ifm/gs63Vnd6EeMgOrwBw2+XEVCrbElvR5XAAOXFe9ZLiC4Ev9Pe+VGBVmYL9CP
2+wVMjIIQSfpWtHjGECqh0m6dYwesHqZsXZualHyu8807t0msgyU9nZ8p3wgFDslm8akQttP0Shz
CYhS17d+D22TPOc4Tk977KiDKJlLSskzZAFQI968Rk3lYgCHeJbZGDM/mQ5bsNvhs7n1/EW22hvp
M6kmPCJWUZE1MTyIk8bCRuQ9/PB/216Xl8rZ2LDUYi/P9yHFLssmjtmyHLnxaYbZdpxiVIhMn4Ju
bs0HQEjxPgcx52qkciL+j/Kq5IWTYhTZCFXIuMtHeOX+vSaMqiBvHXp0pXKXUt4mGP9BOZp+zMFX
Dtie+l7gEcHpQNqhMxSeKB4EqA1FrMgjvqiUJ/jdkY40ccuLZWdYFQQ9k3GZKSuwLOGwoYUp2pXJ
ohEY0aYn5NRhIqL2N32eJoWOlhwgqkDCiixKojW5tHbFeZeyf1diNbDQeFCM5lzurTtB2x5inaNG
FlHfm4UcnRQzLGhsd3sIQpydu1s6arJd+Rs5bck/dlEraNy9uETEpChRBE64xirrsWHHGPSw669G
gjMuNPqJI6LCMhzCucHZlnd5Dnk3kHDzPedxRaO5dKlI9jqGeilLHF4gNP5fhMN8O+xjutfibCBd
KIfFytk4NDK0Z9Q6nGLtuW3rBfsfHQLrt4vn74F7JtPz+5pXO4C80zWHlrJt60zlQ8OKrG6PuasZ
zf2LrSZnK7mDr1EqvJnX0G8eZ1AajfHDI8gNQ9S2tqmykzdGA8hCIdxsc/K2j7+EAUP0Tzl+oXc1
qMSp17XQ32vb23y7jXz1zN5nwxPOqiZOzTdd6dteCFPSINhcnwH8sRztw8xGO2qQwj33jfA1DRdt
k1h02IzIwL1hMiC3WPbxdwqCO6EJMiKLS8+xNoaKxU2o+j49kcZNRtPBuxzZdEyOejurl/nHZfqj
O9vWGk+NkMO+yxxjDYpQT9cLA5AoYaxsUhTD4x2zsNsUjeWNN83RhMW1qhkLSHOWYx1nLW27pemd
Rk5ydMk5NjgGODPxJ8cSopPi9sB7FMMMzv6x2dv26c8Q1m/ISN7v+G0Tn3uJ2uF5tL4Uiy+1mxTi
eIBSnoxsHBNoHFd/LAUD77oKW2Bu4vUPwzh18p4uL9N7SKGZQ9KN+TlAugSKpthuqSsQYU4pNOcc
BhdSiomla+PC0043vBzKALDAmV0yvKHWU4uMnY76rTGWK3d5TMyjJwUsJxkHqRkAiJmBl8X3+S8V
Hs2QM05aNd4VPSx3meHS69icfXnQGJPDQV2SHYZpE8f1i2/fot3j6ArhkTBjOUeS3fhbFPiBiKoz
yOR3ZzMHUAzVXKFywI7hd6SRbbyCQiIA3w2COllCvvC8Lk633oFpNDIwf5QO5FAIXao+W8EvsuEJ
cIcwFg99gsehKy+6AFlYcFCZNFrelBg3jGhfd1RLc87IMKT0fXDUwpbUReCzpmDibu5za7JwbRAH
PVguqd2yTLdLsOJ6yhXM9BiLwOmNQUlPikIxqqAi0FHZMueTX5R/0CmBD2TXk3uO58jdLiQSnkjl
QR4akiP0mXxyaErUVfzna3lw1EAQKEDcLnXCKl8zEOMppLP1y3e5J+Qn8E6+ghrGoL1gzVC0Cyh1
rDBmY2BMH3IZ0rnVsJP9yh7A4wZbSkuIs5gGUc0PfCWBPokX8UFhxEPbzoqEvwfXUU37XepgxqUK
/A+YEx7uGRrvYrby+AiYm9CJPFgsMScbNRlEfo8mhuJ/Mb/n0LLO4GqEPxhnY3JVPaAPPS45+ViS
RMp8XqxKxGWBrZfy3oM8Yzfp8dCPWSgpFXdsp7SVn8S3QvqWAeGkVGHi1nOYlTadtleMaioFXcOm
d8GupXOUOjPHMpUKzNPsKyel/JqIpGi3jQCcNmAAlNn/+kEozx61luYymscBZDibIxE4jGnmF/2w
jF/zuOgskKSX5bOvlgUqNBaulKaHbUmPw6mlhXeHHmbO5bcOv85MK7/sTE6rklEi65XyX1ccbh75
vC8VMcaITHeHmwUJW5x2CNLUaihPusaS9Y2IsyxRTfg6neUBm3dbCHWQ7QRTvBCxyXnwsm34or/t
rwwNFoNc4MZ4WhGaoJF4f8ogV7jhblLbJ5J+3FvIQcIjQPdZgoq8sPSs53F64DLAbZcwP0NcddjP
tbqUvX5V/5YHp6U3qOsOcSd9cfVjcqG+/ihWSYZKbW0eLlh4PNAKox4Ku66WB/ssC6ophwPFKdH1
vCXMqTrUcQrnwWcGur2m7kfu4A5L0l9UyDv+LTPuG3XBIRSytuVGM/kw/35b8YyBhGHQzaa0B2nK
NbxpWQYtfvo8GlgbkLkhKz1mXNf+a1JMgEdf88YUCBIIiTpd7WDvDjq3SWunJtHehwmh4Tutl6nM
qfgffmRI9CQIDz925hqXNRU4f4buEDpRhKchFQ7vkeQ8wsqwTxGbYPhyUOqi7LegZaA9mYhXkgGp
pj9yFn2Tlp3OQ9X5c0gtWfBLtiWDQP2JAt5HrgweJnHiKSuyvNIkfQEjNcp3mukPtSazLxsaWOyh
RC92/JUWJx/yfW54oUHhO/kKzKU3rbABhRCdkn407RBcDXE4K7DR8VHT3hepX/BPSb9eDInSy98Q
2D4mZkteRrJTPJ7+e6muFwBx77U8H3LqmF3aYZxmqcvVPcSGB2dYn7+/6lBE1iB8P2os7E3U2UCO
eBGHSk2mvm7oO8SfkZgrHKc4ISa8cALJUMwOUGGgw8HGRkygcCfj2by8gpJXKYbTHkTQw4lxJImF
6qvM72Wr4/fF80hJUS7DiNUq4cVTfWE3G41ehUy1wYM79On4xRjHm7vC8oHfhPizVkT5mikp3fP1
MH/BwzBbn5DDvTV5OCNGZg031MnP4UZwr4Nn3VR6dA1nnFih59vLFJbjBs/5CqK7jSIhPli2Rz4V
6ocd/3Is256EoX/onk2rSjBpKmuQHm7lzW41JjyyWuxm/lXdLuCEBfhJ3B5sErCiZY+nVhlvtOrq
i1rmC32kHOrFDgj4yz9htIWHLOfusa1TWZ62j23NQuEuQg3l0iqWMeUcDS8vnosZXymrJGiCOh7y
JBwqGJ3AP/s0pWeW19P8pVT4YVXTEUt6Kt+ZQ3sEObpK3DC1hxHMxo/l2t7Zk35RZgFSM3PZMnlX
lX9uRpyhPDF8inhDOstoeYejBcCmz0gSXmhyhZarRP9QSr60ejTvVSHH8Y+h8w2CL32YKzd9zMdj
3l22cIcslSvg5wHfUBhBoKVDtDh8GEC9uKYihcse2wyOtoBkLYhEH5+RY360TSD3TRDs7GWgcLi7
Q3UJl5oChAZQEOOMuwNkLtABXZUpgHxvkoPMX9kzKBMMEwcmm4P263WK91j9Yb+osSfeuXAzbhs+
fhC01L8g12vD+1rtpYdAGApo/A9gwB/4yzeS2LaeOTEv+mf++LvPUKSTHslcqXGVntFHuR33oCOP
rQbr6UPZC2i8CNiFGgHFXSb50j2kjRM+1sBV/g9bTDjVUEnKzerh9pZXBo5EruZkKkwHNRUahQhV
S0pizg+GbwCppQ/AeUtGgPD6yWbYjYjt4z5PnB2U59iw7TaudiFTNV/fzecW+Cznk/rQdDvMkSnG
6x30s46mzWYlFlIMHLQwJG2Fg49NLyciVajFN+OoDu8MsNa97OAhRgEphQeeky+5nNQU/zuD50CH
3wK+RXHPI4s9JWJj77BYpk49SBFAyZl+cK9FwvZbNl0DMAPk+AfhSV18uAROGfa58GaiLW1FpTtE
B7hT4OuEAQOVDj2TnPxcjJr/PFEQc7s+tNkL/hew/ssGE2ZtgCqJ7RaMTUd/U4YQgCcE9vgdfH7I
aYz5z5pbnM/GkftOoAMvq/xMWna+Ny1gWt62GKbhU0Y1g4QL0ICax34sIQ1q6+GdA+/78dZrBD7Y
4y4WCAx5kvCjaD39BaKum3ZaIgFRiZMM10rJHb6bzls3jQGn3F4f7izazJfmW68FzUf/ZPrEC6oW
Y+eWqm6f4ocF8tOF+oN8W7atpvEW1Ahwn3+Vgn3xU1x8XaMYjgsnQnYK+mYD/YdRN+fPYSlbnrrD
9loc7LUrrE9WPlQzs4W+gAL5A/EuvnNb1A817zhZTM2p8Tp4jp5CRUYBQDLvqRir3ZLaJ7gaWVxR
VXv9pdwxAACg5QcD7Jy6UVuHv2ztSjkecnFZ1degCW+boca/1NnTV5sqIGAcQunP90GDjo2al7F6
xhjUIixGDtEGuSBnJ5Uqtx94y5UlW1XMG0iXhAN09qi7AAQxEYVHSB1kFRT4Cq0TjmX8lD/uELDX
F/0LYk5EN5TIMjwAaeg4ozhY0jF0mY2p+QMOBBIAzFgUY/lmiKGPoeQP+HlduXfu5AIpbOyTL6XL
FZdClF9cwQMdtyuUORuGXf4iPNgo8EZqG/f+zXyxmoR3rHREwMecb0ZBOmCym+44fO0hm0Dn6O2q
RPGhPnZY8EMX7xM+ilgL5kM1yDI6dxtog3/o5TnPm1U8K8qSL0IDgoeUwwuPQS+Amf0gH9sia1i8
IPvzLacP9TNmuUEgt88m5YrN0w0GVhAgxEHDrD18uLlBquFwvaLgSFEY2tlwOmIcZceSzqJq7E0c
TKAm7s1XAb8NQrcIfGQWkz6BhdaLq7MAk4ErNmKO9OR70Utl2XJoBkvpLT07fQZph/E7PkpXul6D
sBvGlhqHCHgS1VGctcOYah6EzqIh+AQz1pFnK5ji3fyhmu1K3g6Y2D+fPPzvoa/6hovbYundFK1g
7wvWMZqniM5d3Pj5DeIie8rshY8xSDozzFxeOv6n0MN+krWDnZWGISXucpyabHUE7mCNciNTvx7n
DOS2+DCAKAadODphLhHe7AY+AyX35uluwE+Z962ZS4Ekn6mhr2ctZMT1oaihlcJtyor1Hw5L9L9X
ksfOKpnrYJFXnT8F/kRN3Hi2/cCK9Djl9OZCZlhBE8sUlebD+cUGV4NL/1gerFjegrjQrWxr2wo/
kPlgAtvEOPkLxV33CT4bbBZS71LgYkeKOzBnIK8fqotka/DrlMXuD+jm4KB0wGVuM1aHXXWJ2eCN
FdHwGEckQwBeU3TZKPa0NT7vzCdeQImgzWHfDHsEaWJGLZT4hxYyvDaYiSTO0Z18f+pEdcBKLgPz
MDDD9eVqcEJiuiwVoRZilh1Cg4Xrk9c4fcoYW3FimysqpW+3PPEDgCgID0BnSvVXafejOoGAPfno
gRhcxiDSB5cPwW3h7Sh6OLfuhiRmsz5GGt0Zqoz1b03hKGUsDa/b5fc1OGPQAIJXipsoim/Z4h+o
CLc10o/zNHTpuDSCCDmHz2+AIOnVC0CELwJr9njW8jIOWTA8iqpHNm/MBdi9S3qI+4Vj6NR5TU8t
gxtEycPo7AUelYZ5tCd0pmAQLy+m8WFySGdsZaeRtetg/PLQ75CJgPHy45qTlO5S5/esaC8ozAk8
9NlMIMMMLXxtJvtRJh3cVXwVFygF75rTSg4jahR3ZiD25dLgSbLKUUky9XQ6Ew50egCKsw60ZuZD
pynM7H+n1hCf4qH0/8CzeDZgT7ce58u/b7hXK0R/2mS5IiydzAu+GFAV65phfsUwyLsJt/EAig5T
uADQpVCD87dH/YMpuWuTlaKhV2avEVDWORvVBFlnscVUeVuttKjrbG7GpU2jCq96st9DqhKcmUXK
NJ6V3/VcrY6QFVXG/Yy62AR7N+bPSmMBtvDgUdEYfXUMMnyoBBEkBy7UMy34zo8cUEarpq5Vt0No
CmyMXsjf08dtDphvQCufnLdWK0tUZ/znAJol0c3my1neu4hLtjvx/TUcIydcqD4ekOolfQKA/7hX
CWBXAdMNdfMPF9xw/dKI8ivTuYGXaD9GYN7TpNTFu8WDs8D7CM9TqALa7MI5MDu/DOr4H/9N9Zg3
1taW/SzoUJ8GIElMdigyVU1j+Is5j2yVuDgcjJ7BrNMnzGgOxWUxgzG6bgDcpEugfdUNA1hK45Oq
4ogZGrMmZV2AwNB5msI+vfrkA1mO6tSq6qCD8Rk3AYO+qZWcqSMD8Hfm8016SwtflW7uWFEfI0UI
Zm01UgxKhV7shxg0fvX1FzjTVwGmE2dStzXTSYArNz/LGqRC5fcr6EUbg06YkSwHgpU4Djxru1Yd
5we8yQGFmzDiS8x/G7XLBSOtXX9OM8UYcU3n6crEg/s+QMf2P8wL9jjds0fTC6oqE71Ptia43NCA
Xk5xugKbJMVEvzmTD0N9Qk0pE+7M2Z8AhkRzme6dhlW9PvEJoHOSyf1uTqVXAQGlz3DNe5OOBxcf
bJj85T28C/ZP/Z8KKw9PkK7+cLDZobP08pi5cqrz2/DqQDQDc5/In4GMJyUTdtX8ecB5yh9d/4+k
M9tWFNuC6Bcxhh2Ir6JI3wvoi8PmqChig4j49TV31q2qvNmc9ChsVhMrVgSngOeaJx2THeZguCcQ
V8VcaM6swyLgv5bcI97TfH4TEsuEyHGCTeccwT0mFBhXOs4oRk0XSAYTx9XSG4KEVMRQ2DjASIax
FKWeoMUtFk6WUf3DIXi7FxvSHfFePE6rdgYu2/qcWifDa5txBfW7JbLbMzOOaAA9CTXkGUb71PUM
vK1tDApW28cjpeR80eNN8NY0g5YvTAfkZIok0EROJGf9zsdkQinUb9eMUlh+Ec6pusL+KMcd3o02
qTTCApDa2H/PBpx5EicXN+83U9onKf4X70TAowCMKIjQaV+OTfrmJ/4Qxhlwor8IYDCVAPwamRqe
5uulox6LoC4InkbLNHWCYGrSAvyh4xqwL6pOre2SWadxqMfw8dkxWZFhLTgY7DGT8wxmB1eTZPnm
1UD8f6w0eqP9iuBNKSyQpJhjXJuXRcWSciL2EsldSwxAfs+p5dEy0f53KMOa7B6svgBQD/AlMFjd
WznQETIujmctWxWCTzIGAiH0DMyIfoUHVZ6vuMSxcQRh09IuIiVY8xXZZFXnDqE7K6iGBvp8/p6T
ANAsftIMs50bOjz8QtJ7qV3zuLSOgM/5TCJwQBpiSAa6QJdKwvNKbzszBh59V7k4kG5stHoodtkf
1OdQnaj3JD2lpkG8SwzPG7aD/CUXiM6tgFjFe/Fo8SlE9Zhnw1sgtfunZST9LQcDcbmUOGUxtOGW
iUrQYE6yymo9ICTNPwCtTA3R99yqQruQGiSGjEMovEy9E2OwWVhQxk4gn6J/iiTLcaRfHYKJbp4J
JouxGJVkzotRMDtU1EAaR3J1Spx+mIHIG6AqigcNgJi3WLxv079sEONE8tDQofPAKgA4e3C4V6KT
uU4pa3FYBrpjpUkrlKkQ/74x8QYZtrnVvBwjAuK1i7N6qZPfsFuYp2dK/AEjO82CDSdKjeMMyIRi
oR/3co66Ei/A2sRftnvrckLeBf6dOz3eyJw/4TxsRW1izLWfMJ3FambxTnmwZC6XLbh8rHaDtjOF
CLlrhp0/YWD4dx5YkizY3yGkDpzwjilGDLz7rtNJSCuOJF5v8XawFjNH9G0Ugx8h/rnaGv1lZ8LY
tkjJOZFoTFEwCGuW++4273qY3HTS0ArE4AdvvLYUdCnw8dz/AtyImT8j0uHa1BAkIb/UfXBc+Adi
313gOAxJtgB9v/03Pyf3o7KQ9sz8RkzocPug6Jm/WNo5cbVPzOZQn5scGLbhsjEwrBXJiJWgFzNv
FNJpjYUgE2aaGFs0FusioUy1PCO2SbBRA3kt5FYvyDgwqKYfnZhhjL6DVsFS4Zm2OsH7AQQ6u5cF
h3M5+fNWm2aKfPrpPEMZWtKEn87rKES4PbobnuJqGv4DJXiBTA4XZMD12tVHmulHJoc6O1NucGi5
L1RawzBb0arFGjg9dx1uLt08eYehUDljug0XxejxdN1N72J7tSlbznQOGQ7gIfqRVwvtTcQd+YIT
Al1eoxDjAlhzEd4d5wW+wzeCBkCaQ88rRySexR/+J45Ymv58CDxjgpOQUbjGxBlSNKu7b+TOmpIl
KpNjhW4s+DZPvj1OQnjD9Ai6R6knrrQaU/VpPGxcFX/OcyaYEcYhviBRPz+nGQcWvJKDWqGcsf9o
C1K/LrJyFAhKj8M4j5IRvXuKGAGcKDZO3CTnhuiIaul0IPBRNENYsxsS2HnsY211M6ecQTI60Dee
jxx/xvcBVxJ6N4phOXpJvqhVKURZgIDF41Gak1cgRqis2835iQA7BUNIlF7ipND5aocCYqgGPgMS
983T2kpZRzJhZei0Uom1Apax+EpYbd7GR+BjLvP4OQVFiTSPSIaOsylFTnJGs5HZuXuG6oxWb6YQ
C59jGLiie5qz4skAOUD+OtqLr3WYXhL6pYDsYHU6hJiQGwx1fta3haYRaDZFYn+9wA/BUbCoQ+dq
yvBxdUucOarJi3+plrSOZx8jFvbuLAL8AW4ntC4WUidLB3UcYIZwwONSGUw/YgMj5UxJYOO/pnuR
Hpj/BfzQsLz3xBN4xgURjbW3yqgz7zxH4jUNsuVcI1yTvEC6/r3m8F/Eo4RebNaYKpLjjjFD4ZtJ
emRkSWlR42eDuByYvracI7CdcfI90uofhePTTRbR9wSNJVvxpUta3iOgBCk0nlvwJcSNeXtE/G7E
EQNrpgyDucr9tKFEEMnEvAzGQD0X7TgMOTMUvNvcvW1dsnwKAjxYXKELnnUi/c51qc2KIwigAIwB
UgED1YW+63McbzKPlL6W8zW3nw3W6foU5bCCR5QOBLOG4GaVK3RF+JvsroTqbd5hkg5FRrR+czs+
r08zCjQUUO2ZKwbN+m1+ml78L9sPc9OvBAfzc56xfUico/nq7Y7lgo8AKJ5PsBzSmB4DPTE9qYVI
zqFvChwF8YeEEiPyfZ1k4cLYBik+kGJ5ZIzDyFMjyVbDntZsfUVLWM9lZQ6vig45aRdltWEu60kV
67xpMcVlMWQCz8r9OnWqaKyHn8JE9wdzf/2C5UT0BZxKn8xD6X9nyNXrxTwZwf+Ej3HbSY5dEa1Z
zkI2gXV6nYhIBZrUXp3mePySwTCtwv2R/MmtJNPY+U9f+09t5zMklaf3Yz0frXkkUbw8T21y38vs
MIBCXfti/iDDCMzrp286cWWn1zFFrLImOJUgpRcT0Kl+UvLa4maP8RzAEKDj15TOJZXK9A1z0Jig
NSJeX3overdFS0ILgeZJaXwe3/eTvmH6AgtSF/9zFQEZZ+7uxIqOc2IZTdyb7ijjTUlntFmje/A0
vvdEMupuJsMAHOsXWXtKEKnhGT4mhE3whUpPDxVCTT0o9/WX7ayUtDZgf3Igo0m6Ydv0wih1jJzn
CGQHlI1VAhbbNAiDomY4KGI94KRYZZcDKRTZBI1R+PrANVxsNFHADa3bbYFYEgTShpfEGKyBLTWc
npCn1vBFa1Ci+QKZ80/7mKfD5FcivlqzCNTibQVZjZEmFSgKeozKNZkdz572FEWEncPf9b/0Z91J
82UHwIOjM6E1VxafmUgMaDhgOTWtmYRPuYl9vamnMpOMzUP7Iiuxv7Csid8JgzddMIKal97xL+tq
CDtJRsrUQp5ejzcEeacnL0dKdMwl3ogSYvZjQGayVnT74W4lwIEH3U6L4NxULbT1enRj/2iT6lJ2
tQFAv1Csj9KJ8UfdaZuC4QmLc291zgYLE2nQpg8+lyfm7Mwnu8WZuU6n0QR16BeMKfnt25YGQKfF
umkfGns8S6nLACEAUCmyHoKc34xYDE1tlDKpeLwHdGBdWaZsfAmQFzEQBFMQVeBtjhZlzve6z/k8
p+jGqdne2ERPe9XiVlpYVPAy9HlsuzALCA725ENr+Y86IFx6wsIXw6KDeD4AnIWWCXGDermYhWQl
qzW/HqI9xlHdaEc29FkEohE9s/XJ6mSYKpN5OYyK4ylq03fgSzvhxbORpn7yvejJJf6yy64VbHzx
8x/sQe2pJWMbepfms797hA5h79ArKBCd+E3Lt7bbqbX+Qk5jygfQyhGbbNjpUFWBgbpv9PgRuVpT
LzJJl1cqwgmEYaiyBO8MB1NmkGmPZzpV1yIqYlA68bszj2/hMd5gMXo6+4iASdylzgx/I572KYRb
G23S1M2b4+u06LGyCoa/rRfEsLV7ighFLJTxjipzXQl4Hxcz9tjn432Pzk08XHDQJJ4+qvUAU5gh
VDt0Z8Ffx9Cb+nM6dhicNNfzpSeJdkH0lYwMciijvJZ4P5zfRp4OMRLgZN5Q49DakZ6Pwrwc8J47
mfG3gvOaAKgQ+K4cglu1v8M2EYY/UOzohEHLwV5g9IZ3gvJjlo/zS6LgVn+KCdC8QOkMMJ1CtIqS
kE3wlhnplF1tybyrgss/mkkOBcrdIH1xgbChwHq0Pvs3+43sXDLc3yQhsyvve+2MwfDYB0NTxtTi
Zf7mbH4QcWIl5Hjs7e4nB6qEWAdg/oHvUww6cV4fLQa2UvBo52KnAP+e2ig22uGO3TumWNMDL6LO
GWT+fGm4h4RHIlkWL/t2dR8U1pvHrkXeQbYQ0KyQ1GR0IUskZjg6/O2hr84h0MDVGua633qy8yIG
Wxyqab1MIhWraZnrqnEuIYdZOCDfte4LrFet5DuLykYPVX96E/ArAHIGWKHa6CydHfkOguADPrGu
woJVULq56as3X76428YPNW/77d4Jo/texny7NRp0VTHGsYRjtShJUFIcrlrOic7ixFQmBE8z3ppJ
ZX6bocPfiCmHunspoMB0tu5XW608BWqYEIiJj4IUABgWb+fIsORzalcL2xrIckC+xFfEqqOSZTOm
OwK7EQQLQTtPDx0WlvIUTsBbv8MkKNfcC/K4qB2LWeUe6QQtBFs80UtOZpSzxe4AK5nZ9sUGSsgE
3irmMkik8+LjFRu/3Kvw6z7c8QGnamuyRF7GZn+KocxlgfIOi/+oVzCb/qfGg0Q0u4g29StqyxLf
gqV/vYgHHtSS3TfAQXFZZKN1HyGlyulFTEc6mFN8CGRP4IefXf5WMA4mTsf4fxziYeBKhlAhm5gX
fA/ZabVUscs5DK76NbgzJuyZJ/fnfdiland1NtSvLltt7G2gRliZ1/BsnsGlXOEQXM5lnCAq2nCa
GxsDTjzbihlv3nrrSrTxcMCIX/u+P/afqWI80hFXB/leumfn4aERt3iJ3veynawlb4PS0s8br4Vy
2vhQ+D8XIAuNyDHia6qnhOPDfYfEQbCJz9Fl3Q+6HcKPjK7fQH/OyDs7JYpQrUNTs/GHbmm83IEh
odnf0EThWIOO4G6M2me7GzAo4P1flievsOWMkd03lwl4MU/z6ajU0++KFCA/puPDNaty1fqubtnZ
/GUSnwILYWfot9Y16m0nPgLKRIBtBdUauI4XEorQJWoACjNh1qPX48Xjj8jai7DuYfbq19Af037w
cNFGNaF8X9Jy280Ulo8wI378DUAjT8kDl2UY4qrxjq6HS/TC36fATw9NBFRcG+RTXTXuVjhjfflc
YYFfMUIl5g8rzjZAL8NBBmRZBEML8U5Qccaz4YWts6GDYhuL6sjAwkEb7ZT52+GKWjgcW4iHsobk
1Aj6bcdw0WNM15upis/Mg8boZ3V5neBDbWJ+TA7KRvgJDthLGXNM+iGyWq73Na6MQu0vvt2NidEl
LjYPLjyLYSxvFcGbYu2HXev0u1fCoc9eq3vHyrxAFvqKTNodHZvGvusKPGkxLG/sQfbWK/rzynvq
E2dggan0rHNynheBkstHFsjxYM76K7KSfQOB/f4xNt8N2cP74zohatjkkjua/bKKTaFlzQz8HXXw
q2HFINTjFPZvN/YqLg0MjHRgvxhxjJnTUvtgRTDx62g0Rw5/McreLlpMTxbsO1I4rkxK/ABDapKB
fV4PA9hzCDm5rUulFZ1IX61594fLFwKs6hLJ6fA5R8fWbLG0uOG1jiE1C0xvC+E6/KcRRLZLXMDl
mNVU6nt+a+x3+PJcFlApvrApjptjeSgPtYIgC4XwZXUPf9nFQZb52JbC7lHGKnFPlY+RNiuRAIhD
DuH2tX4v2gHX7jvv5QNMa/CiRRYv6oiUhOUxbu0wIt77o+IrOda17MQGhFxRF9HpEfxYEzZvGUGB
nW+y29Me+Q+2SA4vijk0x0/T81mbcCXBRPa35Gx19sMemZ8F4xm0IJwXN1ZhhQiOCajD6sRtdGfj
BDH7fRf+Vn1pOjxQ1Z6X3+UteULKbqd9FgT/XulrOV4MxajlF/2iK3JB9nNX7Atf1IIwjaUQYxQL
oLqzq5B3TPw+KPp1xzN+9XtRE4/yUf7dbrxL9EGw5LJt3N/ukaKLuB6aLbAi81hU3PCeRAS2MEfY
hOBcarbuyX2hd9CzW1Q+N4ZQ73twMj5ukyjnGWoe2T0jv3cZAtyo3OLtudkiUDKKJLPNsATRmbih
xVOZmG+ihPFdNRbdGLIMtljzvNhjEw94s7NH2YVFCMXjOdTPazXqwk/wdfrIEUt8zT9bWHyAWc+m
Au6bj6S37dwqQMQbclLDyXovOqPwVA2ZLZstPhacB0KsSDaF7Hhts9+cPbNq/w2gn5mdAOtYz3u5
+GJ4LcM1UZQMIuR5eCQdtoetav1FU/f7d2aMMOEpOvlcW47Gzf4FX/B1yX/v5WSzHERPn20H9klQ
k4Zfbw4tAvSKS8A+NsqkMqoCeHOEEx8pbgjYAyqEHgmjTcolzKtexA6wezW73YXF9QO48cXsC/EX
OeAOZq+8IR6MMtQSlkTzqz9c4YS9AAf6pt8lk+bFk6j6RwClelHc316OcbGg5lfD25ZqU7IpsWRy
Jy7FUd/tLws0bZmv6mqBYi5nstAf9iWCFLMc+hObEGOhd+Y9nFrh5d6rwfqU0o79UD3ZtyHPneKh
xPgnGb+ckAJAxvYu6qJ+45CgMe3pzVh9HrJq7vJ+RHWXYjPL2rbkYCUFZzeWks+SaOpXbhff9QaD
hR5FfRkMd7KurmVCqWrXEJ2ZpbP7P9yP9/ctmf3BktBd7AZVSyFoy9YZyh9D8xF80VPb2DVzHBak
zQa9h1swcs7oU2CO8zRhHXosqQDy7HBYXcjGLewYr8IuNlhlUYBdOgRWUBc0mvBEtKxDlTwAbdpV
d5xmmtJlIxz6yOiMjgoqB/HIYgVlXdjKKEBnJsFzN/KaHXsqTTaKOEbXGN9IaDDW2VUt2RZkcnmG
6juSp+wjIs7RInk8WPAP/HNIZ4YcjDxWjElSAxYWeP1JMIknPrCt1QspWKVkfChz6dCLrpk8JBhO
nMZ4s5jBPoDbWZLxSNhGcfvIzYxXXQRXMxqvnnBD0DLYliF1FawnmsVvoKJANettBygjvKa0ghTZ
E8Z3t9mLVUaaN5L1ecaPzbE5/nxoEB1eFDMJFIM/UaaUJE3eElevloywAmEUoKq/xRbps0UsHOYS
hX7y9X/+Lbik4+U3InydWT7Zn7eSO7Fl+5Gpq0tc7S7ZO34i/d/+qavzDhyz22O/BA3gl0LMHx7H
HCEm/SqUwIQB63V2xWgSK1zWbb8uDxs2JDgVi+ez9lv6By567V9XOOny5UX+dWHDLB/Z+9ixvcqJ
mz3sa9jP+uHHawKEcXFPxlg54E89OrT4lW7m/WCyGngf+DiI+I6iYf7hQTx5J69yy7C3G9jYyLuT
QN4jC7KdGGUibEJY6Yye+g0eVbt7+p+0fzyTMZZCAmapzuSsjOV5kb+Wyg6dqABmfrXskw6reGzc
kYRGjiZ8YxWM+1v+5udnRg1//IDxR1zvar9zuBobvrPqTdCjOvl0JNbb4SskMvVFWF6j8zDIzkvV
LiNljwTclYbKBUu+bHkMcf4Rr1BGcgoHyVByBUnHFO8KZIf9Jos3vjznoteJnHJ6UDiCMIweNrjS
khnlPZWIjN7PaTN1V+QoCQej4zsZwQR0OlxAoOzGdChLnOstNbvbZXLyfrRUeaPOhvpJPK5S8iI7
85YVxHrJ/BNn5J7in4ugQhMrO74Ca5LpJHpktX9Zl2uGZGUoJ3KihL1lO5peUeUa7gsUgCb7Z9S5
z+Pt+KN/RWYZMX/8zWgb0HMLqui+utjyXxtPOBnEfSg40Wd9XaGcdDhHm/0mR5C7Tu6rIn8G6GyF
Q0vx78EkONNRDoNTPPIuLE62Pv7UB/Sz/optE9UUvHEBihD1Y/pcqz7Iy+v+/fdbQl0pYbOwwhx/
1psMuT4evyLuIXCkco5JflxIo7UmoEZN3CVvUGeE5d5J67XG038vG+uVVKvJDn+LtHZFmOcc8OiL
Hod1s3WTyXzkVy6ItuqcCKRG3JYnm5Bgyy2FxOWvysuDnEPkzZv0HJ4JUv6F0v1OcxsDzzThj0I5
vEWX1SW4hp3beEV6iqR96dY+i0BmjQbdM+wdb2mZ38DFGuvjV4GUK8uv30UTQF4E9N8RzAHEsUzg
4UF6j16rV9Atn1EPFb6J2Ysuh8vqgzLrvt5CFqxW3Wta5U9odFimHFXGEukP21ZB08KqoycO1OvQ
hMVpSrRXYeZgHX+bwij+kezGDLW8azyK6u2VCsriyr/5hJ99+9DA9Tc3Q/WeDF+MC8A33XO9k4HN
ondShw9hZP2anq3v+k0z/F5X61NDQ9qI2CDUNIn21sa9mOdVaao2ZvFE8d0Vy6beght2j+4+9Mzn
fHyfEqF33+WTXokkexhAU6f4o6DqZe81nY+8usYDp4JXiRK9d8UyPeTGDFddjGxKUFubPZLQRk+f
WBJRKRpZvz8pGGFNCxZnnvYyu9/VH5/5tlWP6nHIzkZj4O2CjpT9/kOycgWFV1QTy99WsphMEc+J
0Ce+Q53Vx0dy327sJmElH4bpY8mM3xuhuwgvLsQg/YDyFHsgROKx05iftFyDxLxy3NfcZ9aPq79X
2GU/93YssgHIMqRoSpFY3SnYoIjScYFKPcHclPMhwg0EiyYho5g1XHVe87pl3vligbFa05alTcJz
JiUIMXtn0iZYbjiwKdvyBlW3UdZl71w2xv44/zjMYN+T6WsPIkT54Kr6xFT4qSOy8d2gTrgEp5f2
9t8BwWUEgftI7bLZfodUw4b8b/uAqcZrX7XMPkfu9Tg4a9yezeKyuhmX4yX+QJ8BrvzbUCszDguu
tdZbD9Fie7s8pBVy568dorj9N0YQ95wJ9o+ti6O8vcWsxrwuM4LI6TdDIR4GBe5Nwx9rXTN0USUk
IJCHlWfAM58RSPRs8J5+7hrGCFdV/BJMAVKHjDYjZ/Ku1fSK6rRDSYnQgGzoU+//3SWx9QCrXP4b
NQsOC4/qBj7DgS8gW7Cy0UKs5y8Wc37EWgnhwqHCn2Pvo1IjQENgWRShEHgfaKSukG/jj7+KLv+0
IfwwAKf9OXpjOsvSzlkb/rT6cAeVp3j5TqFFIFdDRyjLGv9+RjP0XeTKUX8CY5eeM0q7htYOmbGx
BrivMsLuz9DFLNEUu2Foq73OM+Ws8TsviD17RQ6fKyjtVaHVg5nSTOFu4GAO1fpJN4Bi91N7PTWF
KqPBcRFnpxIu+2SKbiUchB9Zo5ydwYORp6Sk5JcM1VcSVwdB0Ggc9hCu3L3QEfsr2Y3B0WeM3e5M
ZurR0y6PmUyty54SYDxqpzwSXLaT9mUDbjS9NP9u7neq4IrJvUUzmNd6YxCpNfxRdoKQz2ILazG8
n91vCcDAr98xksujvXz8bF9bjoScvkJ0MYfpPVeG0/OO93N6Tj/HeR8pja0iGvYeAxDUILopn/3D
pJZ8B9x27KsaiVZttAseC0Dwh/uedvBxnJw1yiNIZLfH9LTq9iwX4RHFRujbpWu6rC/h769FEb7L
FazeJVjyf43xWL+syRqS6zed11hl+c/4FT6WZ3fglS4eOIs2QfgSySL6MqOO6+BGV3BOTsbdR/E0
E8KQF3fklZZoqm4xTtQumXYYDE1EBL2N3jqlN1kr/g/DWpR542r7w9F3hH7c3a1X4gnp5ZVHeWG3
Ybd468hE72X3uW+DQYwF6wIxQxwJJoBU7znWvu7JQR8MJ0OshO0qrpf9UGiG3TGCGmLTrPhS+Ei/
Cxzcl5geMtNX89YcOLiroDZZe6LqvgMq/IxTcDY2xj2pIjxWDEwG3qjSSyv8nXZLSmPvF6o+J2ZQ
z9ucW0Hl8ohIUS5SONYXP88JmNYXNTRAkADcdAkDdt1HCuvuV+HnD8CCbVosP7yXywUlXP1Y3Hks
KaL+FG+YlMEzKjw6WigsAh4ceSMU6W6ObK2uPoVMTu+zegIpC6fPBnctLJ7pnntOHfCYsy9hEdKg
C+HyuwRlStvjeTWan7bE9wSBwuxm36BpIlwbnBwUqqi6aoCwyqJrrGg1X+47JKxqg+yx7LLCuxoS
/ieSXVmi5q3Rew4pDVgfuKAgc04Kr8T/TI1GIbOF67Y+jqLyj2iHEYSkI6dxvNmoRfpojrM5QWFx
+aMBNi8R3cmuj/Yn4rWRqr/Cz/oyP6OtVIXj7cDBQQzmYYXopRyMzQaLIPHUJCMf1Gv/SZ/JJ71i
bU33eOfQsdAUnZLTSuW8cAidalt57+3DakgeD7dvVcZo1rqy/bXxTzUajJtOVrG4O1VYLaG1NiZa
cbTpuCmEExc4zS6WnO1ACb7Ryb39jYLNaqPLHlRTm9+jdxsQUdxv2OTvtEwvwkKthE23f0PX3Z+Y
YgbXv5NN+2qrdByKU/x17mRX+hUitUu1nX53zeJhqKu3XaxuwTs9JefoswWDYqF9eWbVVjBmhUjV
l1pOXhX6cPHINocLrNKNfg8b90FFFQh/yezNki1e5FLYIem18XFHMZ86JmJ+4zaLt39zsYjDL0go
8LzR1rlgi3umH/1guzTwx3NKPhsGnlWBT27WMvXYy0XcDAOGwpE4BtX8m4retWdNktq6R1e7JlWe
/iGVnfFZf8IxjhHFCj3rNQv0zjV4xrVZAlyrEcRmpg02tRr4BhQiv7eY5JO8RJHg5j+NU6SABt8S
8IBSRMMnU6NqzX90rr6yOJOuqRrjsfl2uu0rKIvFOBvuWgyhZZOE8nEBnqvwGVfhYAfUbUs5w407
cznVPTEUjF5Ji8grqmWQxEvrJZygbAzVE1wIw7d+OZyD27ZKwOguwU9XjWGK9QtQd36J1HlvAcl9
L8Si8bGJcZdZ3uKPe0dr+2cPcZb/ua14ZBbnxTX6OkJMVCLDowVnXKlE1WNhX6MSYwLi7XN+15GI
Q+tpkn7csSn0ciX9HAh8fgQt7BUAHujl/EPN37Kt3ybUdYjIqqhKnnQGpV7DgEclxtGiuT3jwMa7
rmwHlrrAIc7p/3EFIBDF5XKcFFFh3KwruyUU6EKeliu8r9M27TvtomcP/zbIz49yds1juqLtd3kO
KZ0YNgCgAJ1qH+O7+3HQGgAA9oeXnAzhtOQT+gA6sPJ0kJtPEJfFm68wDg/oQ+iqYi78hJqI3Ugw
dKCLRc+0XD2tZqloBQKkl3XP/jqVr/IVCk0W0Pb8qyOeRvH18srlM3tyhsH+Y0qSD/OKAlOwsTcw
WVSTwoYWvkYT8MSDInTB26xyrUnEvMP5WXBOuSVYmSCyxP+7yL0J2RmGuv4PdGe4pSmnH//9CWPa
ZvtO1PTFvWx8ShghEknMRgRDwZWNopydsPNhQyT7LJ7w5T75ZP8ppq/B9JP0KMnXV+ZGfYdhxF+7
LKXZfS3rD1d50ycCz9zi8u/jfA/NumOHOe4nGz4LG05ub/kJsG7BpYauDnhoDXhttNiQnyIshI1H
QHRedBYeIZ8pQtTOxvrxeQssOD/JYNktHss+fuoXcRhiMedHsTV8xe/DO7hGA20CPF0dntElH2eA
+/fonAgLSQnVbKQPKUjwmawQun2957LTXWf9bIOqJhJnH13yqayGPlrklIAFsqclEs1vp2LL8hpQ
GVYhWr7Mk5v04by9KmoAL+HianTVUe3BZnApBZB0LexR2npVMsDQkhYNk3e/smhgp0xc9dtCYtX9
DJRqo6jtj8ImLeaVfjELPOdfjn6NCruO2uXH/DrK6mOeDILa2e9ntTtIhdtD3xljr6y4HVOrr3Nn
KPbAzee7fIUcb+7Y4CizQDFaoMec3lafsKEZpNnLoJDYhf09fJPzCgVx9+sV+1N+2jOiSMc6Rtcs
zwlb9Iou5rHuWW9k/1neLKIXw2YhNj9ykPljokE0Ou1B/ATYC+Zv4rQcPNekj6dG6KC7hGGy6rzR
3ze5QALxBot7TGxYlA6kFiYPoJ7F9JGUppzKqcQilerhNraiu2m3z3CwHNDAg4jFnXvzqJasdwgH
gFahhqdCkPujIaOnE5gwbh6A/NHIa3X10PG99gCxzI3W9x2wJHgcvSFrwnpnU3Oxp8Tk6e4AVy0p
5uqM5N4yo3vOSjQelXwicGUXrmQvujMJepq93TM7ZcjQBkiChHgTaSjYHpSIB7NGz3kIixOmyQHq
EIV6y65+fzHoT8l6VKuj/IX4pRSfSBMHiqEieeJtN2bxUJkpODWsLrsyRefObrOHNU4evJ/JDC4V
hn0MaHfDw4nub0c7Zz92SgAkB/wORTQrZnQGs3JxcZeKs+FgpLLVZOc/ycTvFH3Xs9djB4FRd5Wp
SY+pI6K+AZvMS0b2ObdvJ+mTAJPJRd+Y+BMBMYtB33PH+AqMg/oDiU/jxfX4iTRaZcOoMalQ1EiJ
TqT7k4kw9gqagN/aIM7YahPdgI5WqFbpDyF8jnFcZ9/gbw8MsLrGGkHXAV3LYpRn7TZAgI5hC98b
U1Nsn4hR7EJV2Mae4g1RZmTQ+F7cZnbJxq6QnUUfminHmXSNfHQEwQvashTIwS/AeOfIUCV4pnTY
w33r3b3ueEoB9wVGyAT+BbTQc3r7LmPsFo2ch3WbLSfRl5VjhGGPG/9DKftABxaZ3SVzafu1v6fP
VA7U+d2XfQbszmfLx6Tmcp4ZNVVQ+2Om9FnptAaOs3NwinEgGaq28SYrAa8iGMQF9BUKLOYyrsTc
D3lzrIIHxjlVgqsQTPlqQyjafBbmTWial8eGqStRnlnQeU1pbYcW9Bpro5UBTxJgzCsp7B6eK+Pj
BIWFEY4l7Qywl1/kr6g+PEgHMKItJa2Cc9Dw48NXGAJK+877ImXdWURTpMUh8HdRY7Gjy2bBeHYF
bJJmiIQvvjmf8JlKuDlzmZMx4P3F6rCT+HiTVGX2c49L0aLcQD0Z+DBY5lschk7tYcYBv69Z1svS
B/9BIJrMOcj42sZuyPbddgM74Os9D/cA3DU45QMbSQQ8aqslo2K/wYMKFvT8O3vPeCT1p/1wVI1a
WjWU7IPzxB3l8lfAtVk8/N6fbCugrAzE0vtEm+B15N+sL4ILuOLGypYr9TiMByK0lLRlW9h3YHgZ
v11HN+8FLxB4NR/NeyFTIzBt5CAphP/UHDZpJT4z2l0Czb0RqjvzE4GDLjoc8UQvAry0oAqfjxDD
F3ZfCuz+h1gDukPEwdg4E0WhRJ38XaBvT1V0jVkA0a1ApcmSGa6W0ctqDAa5+tMRws5oUHLX3+hI
tyZjcHtAgdI94UziwJ6+0YW/WyMNBhCdVmlckff/OhhHsERa4L9A8754LBh6mqP52Kh8LJViiSMy
oOgQzo4bhoUyTgHqYqg/+NMTZd/oCB6zKIyXPyymyrGFtjlYjB1eJsabBc7yc96mUn6KOATcGezN
9J4nsZJ5oetBARlPKsDRGh8/OhtX9iS8u9pIylrvsnonVdDj6WsXk93zD82p9dtEayNCDN9pSWbt
tnE/MfZtMX5oqwFHXImuZH1lh10is9T/K+2BBcpUBW2KmAV6UuMUleT8Apx24wPd5+f5LW412oeg
CrqFOgfVQhLnTiEp3NE2doftoGTcorFee9iTwbJFjSJUsRgcBooBJ+S3pCg2OkCvawSqOHT6zku4
G8bf9Zdu/IIMPrv9kDgfwUjRMTcm5cRv/xujDY/Bzc/5UqBWwZjx4i26GZPoZZ5JOMdf/sVBWA1K
/56egwumaOewtApvxGxpS5FUOlLAPIqH5mrf5rIBVRr/P3m2se7/kXRey4pqWxh+IqsUUOFWMgIC
iumGMixFFAwoiE+/v9m7Ttfp7t0ruHCGMf7xh/TDvmXUCYcA0iIm88QkBBXEXGalBO+R0z2DdZ8A
xTnFpg5fEcV7YxANtCm8m0300Obn9pdPr2WEr02bReO+SEvLvcYoonbXT+9xMWtW/Hsg8e15zdMM
ng4XHLMO5mHh3WmCJriEjftzH8hIG/tsyZZGZSqQwa8/PEB7CMd00CPnOS3DZiH7FZh4vv6kn+2T
6L338Z78Fk/R1kzGa+VUHXm0Q8m4oEZfvijIwJTpOmrjs+twYGb8OG9JReoHlMXM9wVZsQ+yc+Bf
PqcWokRFnaMhW1lhWe1/9tUfozsme6+0BvxXDt36DSgHjL1rQmIMVpS1TVwBhI8B9he0KuOYIXGx
BICQ/Ecy2A1SMAf6xjWwxuwh9MVJwwTow4jl8fdK3+mZZiojS/eR5DYxKyA14jRM6JfmjY1juQ8j
c1GO8OKYDJipAXdmASUwoRGz5/S+fC/uBDgRLiZg0i3K/xng9G9dnr5Rnlbr90E7yscrgCgwGYYq
HNsaHziKmY2Q2dyTJxD8ubEEF7cwBi3jPshea5QkWcJ0jhuZshTAGZcYkMG3wAf5TIDUb6ULahAp
Vqr1xUAGQRaIGW75kML6E8xX+IMG/5QwauKicK2B8UtcT6EPYEoQAscXR6wccxfj65XmiyIiNFOZ
VNvrAahsSPf+AZ5jDkTBxfCDoLTzgKKPyF5Afihw2b7ZAqaq+zE1/VZ80JZDlZoyLWcv0Ays6iGY
NeA1Em+iUotgasiXMgEHmzvEOaTXK9JJGHP+aPdUt5KM9imATKk0UN/C2gRFHnU6Qh4VIM9eQzTw
pMMH/SBkH1UvGWugJthQFTLlwmir2d3/4X/fOEOosYQvc95I+OttEM3CpBMX5kMHlciBGKnIAR9x
s95fFsWu7UHnmwBAj3Cj/ZMpHzYKwZ+QgShSmb6/wudBIp7lblwYgYovXyXFFOiUv1IqH/jTaPb2
BvZoTScIEk8MNEsU4kKxLNcvXGr3A/BQZ8Dqn56993Qclq40A7u5BBeiMS9ut8EKOBl4udMZQr8C
FMT+xD/Mai2NrhuYy3yYAwg95EJDZpchPuVpP0RIuJZiAAqngI01jJFhkPfA61vS32B1zT608NXF
fP9CX3knS+JiqWuCfMjsgawW/FBO9Q1IpZaaPOzO6Llv/ZzywmqL69miFrPAI50Byduoj0KSCCh8
pClM2xrntsWF8Am4PFKszesTbIA1OtUcpIXn9oTWRcyoT46kAeM07vs0yAl1w0IKelHPx7AyGf51
xN6V/tnu1mMOQZUklXzaGYM9BWjYup0PV+lf43YxeAcvx8+CFoyl+eMtadISU40s5Qez20MvzZel
yzdlDI35MeF8sskcCKygtIYe1iNP62KN51mgxvKaygp/BlKGYeN3dk2B1JHMdcMHodH5EsHDw9B0
RVQlrTM1inNheEknuMVQcjGc33zYNot/bzRARjv7zK+HF+8M9yQ4CqEP3hiWIGFIs2p3j27OZVGT
8Vj7xWm0eO0/f2XwgktAToTHfRVdqJwLp1oKwJfh8DceCoHGM35PRUr32LuYinkDbTnbGIPcYcAB
x5ntJkMNW6YZfMci1OyBmbkfmzbA6NzKhHUguFpLAuWJ8yC82ADZI03iOaONiTNP9r++cioWlQ9M
TTbFYAlXgUct47eN5UfADwivDXUUklMocuHXuy/eOj2Je4lIZrcQJXAdElnnP1wyDUDGaocjdAZj
cXpZvn0RSFRxgUinFzIFhnuIpgZ4tJJFEqAT8M+u4shz2BM2Y3b7tegDlkiOGo88bTY6cdYmWTwK
4RIm54i3/bF7MU/Z/QIedCRW1uJq0VYLtyrqKZKo/YHRs8jt4we7OkXEjBcOjQYui8h8bGT4e3zc
Abl6DB7DPiykW5RvHnwXEqVYZvfjgyzPz46+2nqGXJs2FDoqrFg4KPD8GLPxHm7YI/ByRMx74Wqq
2+us0dAarqmtVwBuYfXUAcfDN8Wh5vc9wb838WCl+sA2BOqkUXlnu4UhdgHU5B4yc+JkGfehWB6u
7impkscCKlE7V8CBnjHM5R8r9xMp08GMYFTcy67hwBfX99gAjoh4ndPn5hEXDrA2zAtm+KXFFfhG
eqdjmJWSH+ewReYPf+A0Rr0nGSaFY0H/CBHys2/JLxvPZKtal0uG/z9fOj2ZgPYgWhZ+u8e3IZ2r
VhEXizx6XSbb6TUsAGeY/z296xRaj/62M4JbqFJBLCqYPBTT889RsFxq3vc2/ICpMkfkXdbmDCYr
pgEuTgmubPETfXSL7M4roaywpnZXCC9iLN9YXNhLQG4GNaCfg555Ob52LSy1BoThursk1mvxIgT4
irwHuU9R6vmRq5iv89ypcY0Eu/oDM+UI/u6+y9eyZGKho0Ejt9wcgir2IlYRgtcb+b1Pl+zUW1LB
qCJCZlbu6KrJu8YJH5H4jRAotIeUbi9ilUo4k88ZOBtknmIhuprGLSIVFk5vimQ3UlgiCZGpO3X9
CkcQL6GtBYAWFJXZurFV5IKIYWjiZL/cMgsPxO1ITkg49qGV/aLydA/LJWwCyA4/77LYlf+ozg+7
5wCYkNwhg/zi3eI8qKB/1mt2JzuXGGDsjEGhdcoyn6RER7jDSzaDXle0JJJHGK85gv31Wnb4vyWC
rQO5puGIpbT3oI1bP4oofOUCUonoEHNXXl8EcOtr8GZKIiIPra+urxEZsyQ1y/Q6H8YkvyOFPotR
Wqoez0H/BpApaBYhLnv451rjQx7VuzJ8uH30mGTo0qd/GGnVNDDj2RkIF9icHvLhwywDV2JCbdFa
U1olrY+gybz5SCciVLWkXMOsgbtMjeiBOO5IXgKfLxeal/NFhB6DVQyU+2GvKo6CfofIoXwxBNds
SBPmguJgugVvtn49RazABqoTekxPYsTzOeVmnnQEXpNaa4gwuW7et95TlQNWBu0C/NYL68KFLc1E
WOYTU0/qKQsLohnEPqfPzhae9eTrBAVkSMUr59wyG0EtKYjwqMiqheYd0+w46nRAbd1HLlow2qni
oa4aNWxTYAnRagJ6VPF9IZs0n5tBIINes4AIvKO2T96zbsvkHXD0F8igtNlUTjNacnjaf3BH96MQ
ttjgkDHDPTF1Z6MkeJEivyoixELrckEwkQOKuziDCmc8bixm3RaqruaQwhb3+CmJmlOdqzhsS97s
zr0R6P3CeKNcfBaXqGE6KHHuE1ftqCuMI/yHzxnqn8My7B0qdnkVXjaPXf8gHaCkvULu9ljh5hxz
mnQ72IOkSMGfSmjqAflxzcJ9C4MfvNRQMLckRZX2OR6EA1yTI2VR+oLwDOElKmcogrspQNKk3hMf
6OUuogHxM+i1e563Jm0OVKS7w2oOeu7H+824BmhZb4iOnZSlh3BF8pganO67m3u3mmV51OBHhc2y
t/163/118TWJWQ7V6ccvdi9GTgqKFfp0DOeHjEnh6hrXP8n9eTWn/5nzn3fPJvCUWopIQfxDoUp7
sJwMxdJi1hT3EfRzHb8k+Cyw9rwBl3KoWj0KMEJ9gCGxNQ/GEWk8/hMBzRywlpz0z3RH9ii2H2cG
yFd3GDLE1GW+KTNcq2J5AJ1OGsoElAEYSMjcw0P9wwnSsxSzmUIrcBsr8xo0lG0wYBIBVcVX4rvB
FuZ8pArB+WSKQtQm5ELxnuG/7TelAxVTK+zEdXjbMMwMEogNjcOQqu65o5m1wS2Ex955UVNKL6qd
hg6ayGDFwWbTpDnjpoYrPs3ND0cAUr6gxNzj6zKfYZuIsCDkhF3yOIz90bZa9+Pu9COr82sND+22
8MEViV/iFma2BapeOz///o+scgHFBlSkKQN/EjIZQt5Ijh+6IBIWfUuorrM9idCkDTV/OOp7hV1S
FRRbABOorn0nSyTA+aFLLhsIH7UuZGT4mQvt2PNvLg8M5jOw53lGj2cUgWaMoxpOaUevUqS0TmLX
wt3Og1uKvXOAnbAYMjKtIIHDHLHCXgxdhmKwn97xQBv7yDfHjLWwl/Ar40pF2a4QAcEuqqcZTg2M
oiAR4Tk5ywWBkL+QBJrShQHxWqo3YDrYK0xoufLYpGdrift4TN7A1wlR1ay69tDHM1mlLKpnfZ+D
8qSsnxRdkExtDksWfWPmTJd/8YdK95bWFoNTo0+XW3ilC6N3m8cKlNgHBjMktAaPrRhhje2e/cbF
njjzGduJeqFKxzDKwO+wGmAsDY1JARJ8LLM1jokmHdbbe00/SJRkezAdGaU7Nm/WJ30SuH0zQDOi
QXi2ZVgEpf+zLyms0lXmIiHVsakzaIrOokH6nogYIaf45/b0jgR1QgLdATBsMb/7NQQw0qzYTjJg
9i2Z92x1OsL0uHIJundFpiAAJRetSPLO2dTl4bPg/nGI0EYd8V1kHsUwZMLfVhMZbWy+W0h5a3Bm
w7SAUKaz4xiik7EH+tEie4RsrgZgaKuhc40ZZcVjpx9kXm8G3W+Pa2PyjLLDG0jvFYjKAw/a5N8Z
SXQmXxw7LVYP9myt9T217oPoQdUh8XgOiJUogCvlkoA7P2eeCXAdl4si4QewOoYL5xmUefxI8GEi
/o7qe61CDP9SQKISsuda3AuGunZURPzjgEGAyCVtloQH2SSDwn24L5g+wo4nAwQac24yvaHnQaC1
vc/m9OjlrGZ9k06G0yb64EBhMElDaHSBZGaonBHvMj/92uLqzqeiAGWWuu9EpZb8rNwku8dj1OAL
X2mBnYGGoMGFV8Ah90L/cYfvRDwZOeH0HbYE1FbaPwcKFqPt6wxHjCA3hpBfeSb6BfMxweRAuOwN
ZrcA62JfAyd7BOSwwh9BYwUPrmR+hcMfEoZ3iteqIzoYhnUema6AWMNpZTWmDCUXnnkV4+s6z1Zo
LODlgqdJULeHJM5e9B/YrFje/1IL4xpGD5Nf5hLRm+jWkTOaM96f31PCjL0zG1p88Rqbgb4RDRj7
nEnoewb57GbwPS3xegT+/cbo9sPTlygTJVeyhvrXzC0GVE4PAzhZF7gdU+b4En9SlTkxJQWZRwjG
FqNpyStAyQQH52f2eY14nKL+RMHEgLjFrpK8bAz3CDoO71gqDDgR1SnzSg8bQcqNDnT6ytmYkzmN
11rIkRfc7C+Z8YNQCy8pqc4OgQH4Yr4dxeVr0CNPbzOFzDppxZk4FW+AhD0eflYEw6ZQ0fgDpyr+
b1CouylctHd6KTjs+qtbiqrX7PvVlmqEikOZVttiW/1lyVk/B9nmzIMg0VO4hK612cO9O1XKoJze
D8rW6v0HW4xktBCFUwS5sTsNYMtiwjQfb+T5FdvsLEGLzDBuiin2j3cRnHmm7AnyRcEoeRTzg6i/
h7qMnIW295j5vxPbn3EOkySUVWXShjdgQbArxiUPZfIQ35EhMBXJdcqUuZ8yM3nSV22uzFg4Nz1O
tr8PXACoENpKe9PAkFP+B4EaKvX2edXph/Ba5bAbRpflF1cITv/8y7+2YP6QuJCoyFPlj8RsbTUK
nrtHRBy8k8FC7a9ePMgb6cnd7vmDWa2iUaujAt3GYbS/zE8vi0IYRfNREvTbjlH7yHww26CL7Z1G
bKfO+1I+Ic5IbzR1zMUR4c9anA+YU0N472wwUmRiqYSWfKoGzUZeM9NZ9KDvelRlKvSjR6DNqs3o
r5nXf830QiXVrAaUH82i2DyiBs6YvG9WcviaN7BU3lEZD6CoQV/iKF9IHGYZ5G70QsgrnuHYUbz3
QpteHaACm7z4oE3FWE3IBm/zEc3xdZr5OXRr2q/cBQ9yM4bD/RRpmsMQ7po0wLe9pA76u/xIc3cr
wfAmHcTrr//xGI1xp3z111ZwH8VA6Tof/IHUwM14u+9o7Hx9KsIpoORT6FcezIUr/wtxXdRMY8Zq
5ZzF1q2EVJfQ3WzVUtD/GJNzNospGGUbykJBLh6BBggkAJe7PqqjJlXNF4gFF509wlJTtZ+TKUIv
4l/lKQC9VTO/wYQgfvvDNTV6hHrYIvyOg4iKgkGMsuoz1wMYCK90yAgqw3c0dC/rbNrExJ+nInUT
v9NUdvNoZBstLVEdadDQGIx7eEAOnYb/rq7oBJiuVC5OTGmHCz02qhwJH8odpPvA4s+4TfvBrG8y
OQm6FBRAFAyYcHl4E6L9Q7Hi5Zu7N0adoy1K4WmZu1lcJ8zA1sOnkQtPgrabQByHlpR5YMyUOf+0
L6lKpyIfKqBkjmahPspSNcnSwfy2RisnJdn2AuU5+/ttekc2LzC4RLXHB66/iz1DO1gvDyFeRP8A
eVZseyYJTGtlAGme0ccCjabcu+Kk9g+ZBs0Gk0b3M+FP342yvS7Z/L81WABMPlLUvmDznBtICJsU
th81gShOaCMp3OhhY5mYONxCtPVImEDo2RY1+IoaCXT8BT0AgHr7ZQqWsqrYwsoYyZ8uyhfYe29B
6WX2L0OL9cfLywYe8CN+3PUPDbIi/r3FSJIEGljtSdlNgCjaIaTmmiJuf52nTBicPgfBqkPwDWG7
g0VKKg12mNBuRxNVI2LHAKT45LbU0z9RS/+6hK4q0xvnuQkv9QeOXOnsXDUqLAEqrxEbp+jweD+I
EGjSYSrteVAoTjCl5aW8zzrz5J7XC26zfF2nJdfzik+Ec8kMskhpErEvm4yT5xqCK8FkaK6eiyFS
1tam8jJIGrH+gFcMaTMOmmWLhkVE5N3d27LHJYoKeg6NEnWhFqFL0Tuyxu+uFlOUZbPbsnIueEyC
lupEIm6GSbF7I/CuwpHzs5vzJF/WxsjCZYHL9hHrI07wZ8S9Ku5WsghXD672M7O3xwJDErhsPcDY
944Pmt2oMRFDR2/YVi9jhAnJkwFZ54nu6A3FWwieZa/agxdbb6Z6dGAQ8jQPYRRMyyLlHOD8F5Xx
fLDG4EObMZVajzjqt4wULjvOlx/DAcFygI6pK/M7HlFYJRx+p8eSVABreCyBajiwWP9bba6mHS4L
cwwWJO/r9uYPiDdYp5xPaqDoQIkRg+vVg5EfQ36xk2BwrMYE61pXd/Q0MNC74bvN6ffUm5O05u9E
5d19+I3atl3L8R3oV6CdOQrv2mdWAIuBie8PlYEUjBrjvLwkHxtU48REuiXzQOjfB8aIk+ezvLmc
wVhi3afsrCzpVtCu/bHfbM7L9/otxDvP8J5cEm0u2POIHu3azxPJbxhO30xBRRqmyC2N0SzfXfx2
PY5/jBo+fp/uqcdT1uJhoMwbT4MkTCMTy3ELyk3JqPOGo9M/YwV2M3Pv7PbCajUMuwgnYBgYOFOs
n361fJh9QvRg0gSjmzH+TFBOIKvQ3Nyu9XPMYIvhubZh+x6GxmVfrfGgzrb9LXIHBEjQmGb45gj9
QB791ipVOTLLBGlR+j6MghZ5tZr+0JpAKgArGC5+5PnRUW8E8JWb/4AJkJMLY7fSKP1vPIhHMy2F
QUFgQ38l8JU87kFTq1b5qgiZ6QUUa1s5VLlJpiAGlNKI9R5CBSp0yuW0PWlz/IK65ALBk10YMgFc
faPnqTuRfswUxGOWd0n4DeAQLQE6d3RX4C5QAMbYJSB4UFPUE+cdB2UZ3vfVFunR5cjVRgUh/7UL
dYXygPlUk4DWbplVNTEHEdscRhix2kJlmQNc0hd72uE7Z1pcrHsSwpoHKuNDMSAAvTriVoJaJXeN
9Z3ZONqAN+UA4osFrx0UFZ3BghEhRGYi/GrolBIJeoggVhyIDBDROnDAIqVAyXUsgqOhI3LlAKfK
m/Fk8lr/4kT54wSdDPBqoMzB+QPtOQY8x3Faa6jQGZy9T3T+FfY0yLQJVEeGla24ZuWUiLHnkUw4
RNoNsOv9eD3yMXWk7rHQoOrzlCMBqMpahRQW9U5FctkQvZmbjHE+9GhNylwF6xRB7M/JNW64uuZI
CthUEmcsyGqNtB/sEunhsV08j+MTArnsbAO65syYQTfIK4HGBDxR6jR2/H+JRPKjP9caHHX25X3N
yI+fbgyJ6GxKoCsX/Oc4V+XJxwW09jvWB2qG36TPbbVFgZ1I+/eWuBj0S0xjiIHk7uBBCockGgnB
Su8nFc1HH20pjguitL/DwJL2wLkc5JzubF+ubfpodXoHw74caGoRKO/Ko/h5QqZFSJXa+HX4bb6C
QT+vV18ofVnyjuuoCd5/QPTQiSLuinrF+4Uie68mNeUDX1PyGW3Tq3dzSuN1t/5xzvJC1QAzHIBO
ef47DBjpXcJikQ0nLOEvtFrkn1jKcOhx1y1QSrECqIH7ewwTV9+ZkpQLhm+L4Rr5K4OpNz3odf+d
5Y0IX9kzo/4qRpGKCgdPBybbPYoGvOOpnanozlR074cF9wfms3vdMZKMHvGIL4+69KrD16MJ+wUM
RN5JzmB0fhfJdHLKs5CXlwNMXYVyWdlXTHwqJsmptkHkRhuDnPbfmDyDDEHs4jsmwTXAp4b5XrG9
0M5jxQIFizEc/PZh/Ds9j4+EAcJth2FHNodbuCFD1f+sZcxuwl83wdMEdh6DtpdQgRSoQekrUO6h
0qeG2Db79yrfjxN5NUjkuE8NlMhUiRtWS05VQ+XBrxXX4S88L64RZ8paWWVEh2R7ZklktIyxvGgS
8Uy+YpeP9szLqU7ykS7YiBh1MXa+Gxw+9FzfZXsc9XSR0cfIA20ojwfaisEJV+45k1iSFA8YBFAU
DPVKEe9X/tW/f3d+KBABpNWY5SocFOBzDVIc/QJJBwolFIGVNJiU/+SmqKn4cYe/Cbv8gYvlv19l
2gvfSwbU0np0GMK/2CrwujOfj+nFnBnyBpeDC7rS65xX3CVgUXD98r933Cr6aN2QdM21jJoMb0vs
rFbwm8NmNt6XyXt9C8ZLeYnS1xnOr8t2elmMLDl408ze93zGQZ4N8bobg6YztdOzuTR7n3gJrT/c
/FNy+lJyd1TcEnCDWbVw62QuauinGhQ1IvkWY1ZZMbmCVFVbEHZPYcCB/qPlPOSuAXlBgXCQkBei
EcRxcIGiFi5Tc3rsGloGWENMulHZ699Vj3OQTBN3HD/hlYBtPexsp0XYoCBxUOc1XQXsXPZ3cHY7
OMFljxidyQ9Tlc9KwJrxmSGV+z50yEeUhCdWrnBiyWJ2WRVJy4Hb7uVIClVN71ZSwD0BPYsjI+gd
ivkDFe11VRKuc/jgSx1Tp6Jq21az94wRNZVVB06CRv50X6LFO4cyxnqUO9WaraiGlI3fqNuP/S+V
AdU7bXqDGbg7QCFFSk4OfZyiHCE63dAcG7EHhxKn6bbtdAgpYCHnCS9X2nKB8Sx5ot/oNx9gvwS/
tRd8Dh8OVMy3NhVG0MdqzJHc0swfYLG+8EnLRf1zbVBmD2BmrBnt87EIfo6XDVsZtQzHnkOdeCVz
d3Ln40SMSUl+++2PfY5Qnx9h2zv0k/6K4xQ2JcTcDcfliP9wwRZuW0fj1hDnJUgIo3u/tx0dGMkA
2aG3z1P4lMxhAFhmKsw1JTdeePlDoOSHTGo8CqT9l0DFf5ZE+JPMb4h/GKbnunrTIQix2QbL+2Py
wgkTnw44GairGvO16yCattY50rwmaYC5BhOFKCiXIGAb8Q2aOwdhqvWYDE5oqYK78XTPLEa2A1ST
JpQKq3WZTb9NSMIgalzDK26BEQ4Sff65w/1InWOyzEVtMQpLRjzLsK2d50K1MJYyhWr0ddZlOEkk
+bpPSB+opCjJMDocz7CXZ6x7c9oFERMKmAMtMoTJCJMkdoiwwGKacugxHYB04YqWviLYCaNREx6a
TSfE7O/GCOkWMDmze8QMypRBSETIF6VOOQoGab06z+DesLR2ZD/cGZppxtAYmTconII/Xyp6Rp7r
vwKAfoSvNnZxFwkvjKLAPPEgQA2B5JBZCmQbcC9BE2coaclxx7h1ZHHPqxbQrATBnIP4+T+PB2fS
aiXhk6Yz6+eG5XC8CZLvjFP040hA81dDUAafDmei8Yk6HqolWZ3Vn31Bze7GAF8sZfZmYOhxZgPf
9Z3HSP84MuAU6BorDDYKN675SltA1jE0hxfBNTfzZmowB9DIcLRtnw9sjMY8Rqy59e3AWF4szmiJ
E4iiUIcDBtZ3EUFMWPj1E1BbttuND0ZSjwCTKgnKocEmcTBrW0CVWaILs0erXypA3rf1tk7XxRAW
BQS7Cd6kXm8t4zrBF6uZOGmesKwCeOqmL3geIMnxl1UE68I4o+4l/ouJki7ZAqnAmcAr4DsjJeAF
vohBuC9EeA6kbjIiOpKXi8VY/DOrBNNAvVuOljc0B7lRM318Q5uCLVozZUXEcd/Vowmsyy+GHEyf
zdHuORGfi4bHJPeIPtfhTDRldzhv43I4GQjNBnZiUGZw7uXD+LY2e4C3UrLSI+OPkBg0+IQWlbEz
Pxs/NPwFuop/0N4T6sV6eZmf+QKE2ZKaheXTZoSTbaa/DLQDgzUc0KUI4exjd9k3r954/4ajvsTX
BwobIHtQBTWueRhZAvQMeSZfg2g0kqN60//vKJFw88eDhDaHhi0jsIZsJkCLh/G9mkCFUNEEk34y
NBVXDlEcttbuYuCvOCfeed5aUF3MPv0gmcZDr8Tu/QpFmqvbPFAyWShQVjsfG2aKGqZA6HN1wQ+Z
KFGkMh7HmwSjqD/6JYyFxEroGIs0RCUA8AM89rEOkVZiAbQ6moB6RiD3nGNYyO8/bN1jpQttsr5S
3R9nBkD6gy1PWvbN65g1UVw2DDS+kxf1JYUPlUVP4JYFq5ArB9IcUzuwlYYT48yESjJuuM9dyeCD
FTg5gmA5R+EY0Zn4aZSSicKJM5J3xwAySJs5Y1qcVFAvujdYGqDIP7JIySbHISgY4uj/SfCaMNHc
Gpc+OiVhWqhNxjxvg3coM0lC1iEPMfkWyi8gZwxt/ihf+E4Ks3K7c0tiaUUkch4wVDA56+AH5Can
PwPUiWJeR8Z4OoQQM4V527gtTm8l7J3oLFCSs/Wyq5eeI4B+0lBhfofsmzyvCyA2aDi6bygp2IFj
1MpLJAWbLms+POOotzqbwPzmiqsWajQDN2a0Ixt7CL9+6Wc8gaxnACGxQ3/OslsSDTxvyURgER4Z
q1n0Lbx7Uy3qkZlVM3/iilOd1siXeFTxjlPgWLJJMwUFnHst+Sg2doY9g1IMTL4DAusMxdiI7pQ6
xMBszmNJ8uuHf8bLlAjx0/NoQP4LbL7BDBcYE/Q64WrqmBTdow8cFs4Nlv7QaFAwXX4TeIT5sTp+
kvzQw6ERDzJzYJ0LHWOHnLDS9EtBS9nIxQ7vFdLaX0Xjw+9HMN+xBU1ZfBKf8gMOVWPJu4d0m50J
c2AJRbWNL8uHwbQYBUmAqr7YZgzqIXTN0eLs+sucVQud8tiHKQ2O82/BUGzrnE1TZAIsv9KU9J9x
99ZPZzts9O30bY+wSFT2ZMB/OEK/U2wJ3qgF3MFki0GriQGodwbSVOBCM+OPez6qCrJ0mLagBxSq
mPvqafYRYwHnu0IA8eFA5kL87bSKtzv76/ktdAwC1xMZZhLLJZKsL7w4bGmSu3H6d0wrzLZF4E+z
PB9zEOeHUS6Hsp5zlmDsaY5JDetxoqASaIyxlcEw6ceV//KLjWp3ZjNvDCluYyURxGkkT9sP0TZU
ez/28w2jJeGN9AoeX52N+RCBLJ35Pn3NIUf3bw68+m8nioHLiy1y80Vwa4u1+I5AOciC8DRwfJRP
3B01/i9XS5wmfUPxex70Nw0Fu3HhVOOG+bIrj6gAEq7FzCj+uMhRWLEFccEi3BE4Ce9nCI0IIkuH
7+TK4uRhv0xypsQXwQ63O78kqNKuqK1Vu5zEsFAYUyHbw/ml7ensV7XWK4Y1qinBhStgHwHLsdJp
gjgXhwheXkbr1sjWoSGjLHpPXgCbQJAe4CteFReD6k0fhrRmI9KsOa1AkqGEYChivE6j+cADSps2
zjnu4S6jGCvxRuPlMAYk4tQDoTIbp2fCiN6fTcGnRE/FDr7oL3NHVYVpqfDR/NkjwB5aGr431R+z
DCw1nz6QHPwaZbIT0uwXAV7piNxMGuvW+PtN73aBUcFkw/0WwwAithZMlH0InWqTEdBtNJNVOhKd
hwBKeWyrczAIawtCZPI1V5Or94mf+iFzOPEJ33mYYpiMTxFOCxNgFzFcPoDawmG/QtognA+/rHYm
66sedKK7fQBH/fBZ9BKGvCoD1XiYFM8a+YlUQpk7GOhli732yymDZ3A2uWl4fIMAKZ7/dm5WvR3v
vxO/mMIL56ccbQrr/ZjUcRl/91Wtv1ZotgQNEBw5xjVh2bcGNDsNNHAqSIwBktKmmwXdeVA2/V83
9FwKN+NpUQeRYcQ5OclcRrKbYlVN+zM42544gDQAANz6cgxO20nISD/QQJDuhyuJBOXxiWqQtw3u
CmIM6n/qVt5I82NBNjbAn+par1fvwryNTZLOZndzedKg/VbLA9zHSJi8r3YXrOVqYaIoPL2KPzHy
Q3vSnxwf3DCtuSRpzYGzj2CbwxUROxgz6iFoykge8Iln3s1dx2ygx/gAcTZvRImxu/L/rvY/E9wU
UYHxMLGvwQme3pmAeSa1a5wkUfkWxm1WWBGDRy/8xhqAJjx4cDFhrdHaYPKWpotJjx6p0Rj+Ay+D
9hP2CBXSrqF6FTaiJWXhCQx6/XIyA2ZE8JhjY2FFqDABq/XzH0J3IIvnXxmwDOsei2QMY4JYIez+
2Y1HNdLCoTncgl1bf4/Z3dbMXziivFL5dChStOhPgiLSs0ELetq0kSgUR1hdqSGCyOHHBJCi3RpA
feJQBEO5GOSfTMY2hpQG0+7N0IQ5yf82B+08OSDW8KKePnLP9s/7sjMhN+mVwTQTmxA22Gva21WO
IAODoek8TRIyIY8BPqh8Ty7mPN4pxsUVa4mpPA2KbF6gIxRuTITPqTKBbQAeO84NYC36NHhQ1L95
1Okn1QG4sHiNXUz7PpQ53Oadf+fowHidbCCoznp4aXUMyB5jFtOXSB2MLECLpsKQraXw0ybc3FA4
6JRFPYhTHtuxm7Hf/xV1GqqVoXHGMW9ocWtWkYLStpkWXFFfYznmjq+hWzDLQ9sDqHoj8EGmfxt7
pFsldEKKjyp/8nYzb0yRwhkGDwttSs35tuS0BnOE3WtC4KGeON4h3iCuUO/U7KBrZ3oJGUldbZIe
yUVxGhg3rEV1Bo7sBU7ojk/aD6YsRi+L9z0TyUcs6ZWVI7il9jWtrwPU6z9PHyK9mMz0aFZIT6Az
g2CImnul7HNzFNZQOnruWjJ7I7t0ltxw18kQIcEes3qDukqX/iqM+NpwTKV4tv7d6MA8k5slhEbM
mBAirbkBzsYSXS7DZaqDD397xBzvWAZBO8LoGurizeVZ84bBPzPWzEAN4pe8zPzNFZuikLeVYtvE
+KWZ9/YZUjFlcv9rKA+xHKmDczpqJzPCOqDyTO6hon9sJurVVcfPBYhx5DGZ9nDrtX6svate6kRT
WxdKUKRBUMdAukXCIjx7UjRzproPo16KTDyNxkxMrr80tBUNL75ck6cO9RVi2xoYecGMmfW2L6wZ
6pOBBRZiDa2L0/iSKZZC5tIc6DmFLQhWaQ0QNUpw41/uNUHq5C4VItcZKcKynZQOjjjzTJQd1Hs3
7ygermw12L1+Fw/rbLKhZ0OeHSyviWb+MSGBPrqo9Z4uLd7O12n/Soc8ACEVwjFb5yhFe8T62v8c
umFW8h1zxXcq2jaUAO4QtFrjGpyx4wkXFyV4LcwInNa+63hXmwWXOyw23lTJge0DVyF4gBLu8ZyZ
0WPtcUtn7/FUpjD0XsbeeiI8394IRsBNEF8xUFDq4Ryo+LnvHXNXmx/RCaOZEN55jC6d25YTX0XW
/uG7Q8z9YzhAUfLw0pW4ETeMhRyg5GZsKgnjkjm9JHkgnBO3GLdsZkGDFP0r5t53Yx7SF9pX1Lca
mW6Njv6K4HGM+7he056+4kSidLSHCoLknMi7B3YcH1hbT3rgSnhqU5sTR5ZokyPsI1hCEH2/bIv3
AbIcPA8++440Bs+aiSDXYRJ/ttYEGcaVAZ3s8nDu6Nu+kwE0gD9aukRG4kv1gs6W334IJxSXmry4
2nnr/ChC0s/08XcLZAyoWy4h0I4/BigdFEdqKOhLlc6NxvE3PH5nGasxuOsL1gPGbrRj6LqcbKxL
4ShA0gehShW1st6mJd2OzlCHthWbDagCmF1yhTFHIehyHLfwLzFPjgGNuz1lDlbFDEQ/U2Q7M5BH
XoywJC1s6j7gsiFbZzOIbmsRqnEoqPN4HHDWU1HNVBC38pQu27pT7QRAchh7cRts4MC3zPRkqLdA
uLhRwrXIhHasaSeMHEqyLdadraFLM7L/SLqv5USyIAigX0QE3rzSOIFAePdCCOG9d1+/p2cjJnZ3
NLMCNfeWycrKrMFN8sY4k0MlNbqgYCTbR7VyhOCTFaz8axppO4mhI8Sx+LEIjnXeetpR5xvyKCRZ
NVi0niak+1dhFRAQehH4X7YU/0jsgKVJw5jA/66h49tQ+JSu4Z8XX18iw76Xa+ytrNFn3hSO+WQ9
vFSPaJ4H/fRWeHiGvVNhGIZx20+1RNI1sHFhZ/ZePlfF0BIVRYIahvcqlaxtvbDSvVkQ2RZ3oPdb
PrPPdz8lu3tVy3DO3M+kSyAsv72Kc5fC5ONufEq50na82QZZoZl+7ChXnIoui9BsY+iKNyYFtsAC
QKSU6dJhGvqwsWkzIsW9fp4vq8CUH714Ce/zmV+4Hr/aXcGGuwCArLhtCY+59hgfntyW7+IDOddi
nVsBY2fSNJS4kP19OS5ykEsZmcXb73LEeNrWiye6Lp6DBJBjtKHDIGrz3/DR+FC18RPr+jyA89vi
FTFNEvBoruVVsG1MuUSU002q+hrmHwB46GBiz/oZfEasQ4AB1Lxoot4KpDiK57q/ATql8B8ti6IK
epV+bPCYxqkHJVUAgTrHJwSLVh00dsVNj8vm134B4cD8AdrYlfacuIC2X5Zmu7n8pEd2yWNhsoya
4gZMhfzWWVUdFsW50r5Kg/snVtmWp7ESHsj4U3ow2Y1UXo5SiHK+hd3t713LFtLGQHZC8L4f99Ud
gvDm+yrSD2DXaZs3JIsn421j0trZPwCBAkNsYJJ5hWPajbvWBJqkAfekvZ0UsDNM3Ju2C/teU3jV
cTdSXWvH+WV1Gp41iAcKNQCVJ2KoN5UON2Fkycp1CnFPfUGhpETV2XY6+SXSWsyVsgs2jM9fhAUk
BbPr2pN07IXW1FPhaDyW5sbj+L5KDDpIngYWOKufjsGdVi96gUIQbjG0CzgmV0FtwXZMwi141LTq
YS3d9e34iHQo1CMrkh/J243XG3DvCWOpho5ZMiBWzLl5mQwU4c6AXJ8SAMnCVJNCd30zoKFjgmmo
hmZDNKstS7WD5eJHod9bW3PmTcwCLt04Fq8LXOcflKjgTf5ldiGtmw+/f/ZeSDgIMkrruQ13+BtC
EPbku6L+py4UnADGKnvEnFtBw0LU9947SOT44ssKnayQOw+C/nmMkaF5nwxyX9s40J/Tj/yeq6FD
sU+IBJdOooCWFY8Fu7HJ6iDSpMJbmQReRhog+0dayYz2OcVRgitHKAzq44JkeXoO1uOLzePBwXcJ
+cfjZ16za5R0NlOGGPk4dvxFeuGN/QCZejfNoKEbkJYK0dJKA4qF4ulQ+tR2hcNXovIR7sKAAOH8
qpGAdZRgY0WElHx2btluuK4ke6fOuYwvUlBvDsxFfN63cph7VtWsBzrThlpBWZMDO+OGUtlwBRkW
hNWWAs3T5tu0w1GUA236iq6Gvc20lFlIfX9q2x7FrLKd8Ux+PvJRnfKYXycl366zrC5b+/pHbOh/
RjT/g0XYWUljwB1xPdIlBF9mNVOXXWDXsJAPe9JXybrZVJEeLKtRNRnfXLfcVBFNdVM4A2VXnVwj
3jRpL8Yqh8JFHTnMBnAa73nZgGz0WrnmceAVdmVuxel0QGIH9qoN7Km9x2+RNow7QItEwjZ8eJYS
lX2RDmXhM2LHGcovGe/Ovc1JY+YiqAjr1tc0w2imRA5KQm9jXc2V8E6q2+rnixSU9sE8OufzwBao
3UT5jiqgFZ2LYS3z/1VHzHarPkpfSINbhmWNWHYonOu5dra5Hj8Gx+q1vnI8/b3yEgix5UQQKb5H
kaJBT9kBpQDB1FwVey2O0d79CEfFz7noTl4DG6JDj1Atv4d/F47lmMopR2dhvAXWSgxZ0VEmLaWL
50HGdQwDoz9adciabWr+KzbA+ooRfuFAvm4fvik9mHtBGSshsJYMMlDxTAWEVnIOU4GLf69ZIA2G
bgdx3p9jHXItOV8dFumjRJPGvpztt8Gh5GnnGMFE3ZdT72Q7tL/KlfDeVqXD9BhMP6X14t8JqHn9
q1NuP00+opYF9y9sx57gAxhDq1L1Ot4UDoX+tbbWkofwoPElmwHqW66DB2eMOUif8gfhtDBFYaiq
nAtn3W+duR/xMylqF1AqsgVn96y1EjWCZ5F05IHOn8ircl/alVnHAvkwkY+UwPd46Hc7Bvs61OSu
SXALVPGWKgJFL88pn+Puh8PoZzqlS/mtghGbJ+Y1u9L4je4ZLoxdyzdBvuyh51W2aGUEZea2VjXt
YdJK5cdkltwWdJtktX8Ky1GWL1aAaY5UQYTU5Ihe5WOV/TwzPfaW6WBftiVwKUVVddtqYnpl7mq9
8PgTRU1dgWydiy+OM91Q9CGczsDqkB1POFSX0u77pkAJ4+KxkyuE2jY5q1cpYX1du/yk1G3qoGQ+
ihlTmEosSe1gyc9mR149OVE2jlfDeFC7nM3yYsZaT/w3eKiJHfWP/DiWjzRK/Yc2Cq3cA4qWw/bq
icIfLuJ3Dn8R06hN3XTnK+vz/lmPIxorcyy1ZQEQk/Rtw8LmXowWJ+UhR7CQRf9ml6V8QtTFUamF
ncmQQqsvih5iHi+BWEEB1vFRVeiK8eLEVYjCa5W20RoaA4aIUBPLH6CC6pFUCJIc8j/8SS4GQ9Ij
tW9rYih5qodZvM4wDxjpk7hb0jn0LtDNKf7mv/nD4FOYTRpvhX9zYukJUfStkxNiQdC1+zSr0f2G
DGzKUWOgcEKegRkJ26XU976660Qa4YG2ilUhI7ZU13wtC70Qyeo8Kxsv9wxn1ZkvM6wezLfLJSOQ
oy1U7Q0LfXOfV482Sf7i8509fOzbn2xbESZuJc0IZTUf0pNDQjiycj9VuFAHnYMN1EP47z53HjOx
2/w9fXKk4c5wLqpKVZ/NVOU+R1d6VWnuZLqYDIUFsFW7pQ9JkWK7FYg+Zyb5mlOuOCbnp8TClfSu
TqGuxCdBlhadPuz1EzpTqDBvphWe27vtu2gQC1bd8ieFZDygYujOb1/BeDZp3yeFm+YdhbaYct5i
BPBFPOlxepzC1kQyQglJe1gvrJbiwc6KeA7x93a+vDnzavXAw0hBp5+oZEjOp4g9rQlMH6s0GlOD
CNWKejJeSgxS0zDoVTY/CXofiZKas3muSdvND9ZVS4Y/dpZDt8WEoBRD47BDV1uVoSxar3SusHt8
ZZp7BZLP4Fqerh2mQyGGMH9A+9z/U3XooeJCVcVMZl0FAsJJ6rY2WUENzGSbGZbtYU2XqJE576yr
mG/7Hg5CmKqNSI7tZcUDLJjMg8ur8N3QCWq8cDL9fG1H5lgMkYGoTy089ruQUnc80z+Dvu35Dikl
Pf9d4TagwSt7wv4khYD/ngfKgEPBhE6xyh978rm3GuZf56mQExswE8nCJYADb3NcRlU/NtyL6+o/
pYqwgfmAAs4aJXF2Wd3XfWW5KY8fIr1SGmHWKLeRaq8kGaLBPyiB2pVoqMG7Mam1vPQMbtnSrfJu
pmd3NKJC+HOzkoNTT2y6jrIJmzn73rpnw9BErpJqKzTMkAlFhW/pRAzmk81fOpsfKZNRH+Xxl5KA
tFCesmdU2jFjKsA/Gudg7FKUH8NnMV4keagpeYnt5/y+fKrtBmrC6lH9/vp6zzOUOKoPSrASkzli
uM68Xhx0jFq7eTycUdcvdnuf5/CxfuW0UZdD2BXGpsf6vgfa1sL/bMde/g0j+5Sz/ZTpM5mRWDyc
MVaF6HvfyKPymMO4fPYPi0xKgHJ6tCqhaeWjjVthrMAg3bQOMvD3ZWsjJjrTKAguVQIc7QO2M6QX
2pf9I2tksKwnRyqR4r1xTofyU3vmIhv/Im9SsHJRoIxxJzeq2A7JmfnzRwr3CZv906tga29uA+Is
KW/O6aZq5Cvd9VSAPGzDWF8mgQcJixXL1tVtDevB6xFEprJa2fkbbA1Ta7HuzdA0NF4Mm3TIIiJn
pL2Wco7FeFtc+nr9xKUAk98/lVTUFNQyGzc5e3XWIjaSBpkptVXSmV3V320ljpxd3Yhak/Kjsyll
TSVOtb1ksm6Qq4NWSkPgIxSNPNkgrzNph0jZh2aOTEKjSjleusl91Q+xiIfd3xv9smcxVjiVoMsq
oDRXrvBVoSMYln76cqQt4Xmqq0+YVc5z0lHNjenH4pjOP/A+MbJlok9wNpYlmUirt8WqM0T+ktXr
77n9Lh5RrCf0tPbqQ+s3977ReNKOHOEgqfATRBeh4ZttmG0lx3bwVVuSYTElbr06xFTVLE5WZ1+M
/obl7dJg4es6yhb2SNKDWDeSKt7HrkO4lL2bJYzB9FUHpPAySZvN5mdnFe9cuFrGeBXjxukG1kCc
ZCnSu7yD/SE4iuHRkHKLRfj+WV0bz1P+qPemtSDgPoP3hsrM15ESOPc5H+CqlEiWPyywEXKYaHC7
fA2PSsJk+XwrbLb1xLGYjQfYWqlWYhUg0m0n+aSppq7eMStkkOlX/AKDNP9f57n8LNEMfDBU82Ay
Rfrdu1iQflW3gLfqubyvpwuv9sPKqOaqiL55l5D3Khk0n1SZwR9PvHfyZxkJjjSxGDmGDFcSH/n9
F8SdhL4dx11rred/GujZckPILZ3429jKNfB811YPgyav2GlQ8fg3oRnZNGXIkWmeyhdDtElXpjfJ
2RD2CxmvFhMZp+Z3DR5pXxGVTvUVTiJWJAVxZhjiJcmvl+5k3975dZMcDwYSABjt3YYq1mM1VTzo
0ff5xDjRClfJ1+QVsxUK6amADK4dxxSjPjJjX6lFonh20QCi3WU3trD2kWotDUbIDl9LLLkmwgGO
EuUz9arFxlXF0mTl1X8Ul1/hTDLzhbMZD6uCaGU7TNs7DblIOw44ChgzfzNOYEMCOBHKVJkDFlJM
qC9WIw048sib4CFsIYvsBhp82Gw9fwx3rlgmhPObWxIzZGoo6jRR1dCJGEv5RAEs53pcNr/Ns6UY
02c3C0hjuocIe7iWPK5Q/x09q/EuXUu5+nu4bvrixwJyn5xW0Zug54NqWkip73NF5Ohq9mfXyP68
FpnP1zP+jUO6+lResG0i46DUcvIrOYrbWBlkk4YalNULjmllSX3gT8PodmyDVP3igJe4VLUiguh5
eBg8sPb4Bk2XBhmzRyteCik17q+96mjhbATGIX7mTdNlpL9w1sk2HOb79nt5K/qVT9iB5T/5zj9A
F/9o3kdrjbFQCzGaqdzP9fOu9EwEr2MzceevEiwzlfWn+aH6ZHEhkykd8at+XghWP9nC5udWuY8O
A1TPmr50Fw+eWzLGk8JhuuzpItJy4tEYTeicpQsRROVVKUruc6rxxZCj43PG9C/e7N6tc0GiMBeZ
vt7Na2mzuL9KkUT5PXoi7Q6k9OX8oiN8KBUkKEuiOma2rb10d6UlmlTJgsD010XPzVYEjaSvsJTw
8/SO852aDE2EitspXV0myXcV0pEw26m4gH7nMtJ1e7K4qfSHsrLN+og3tflRCbxqALRa2JApIcxC
R5J/qm3uu5vK67lNcEACQJL4FOChx3f1lCslpp6BKWgn20RaiY4OYOZO6lPw9foBS3l+BGK8e75f
KWtXKUi0I8WPGcgbsvH6ykxj2Xzq21Ds/SmuZv/Gbdc1lzcFgwppUljOvf2XNH1+5c//EIBrOdYl
Dcdy9zdDRZf2kBShN395JIfOp+JEFuM/KQtEaJ4lSgY8C644TotcL+UHEQYO1I9SPZJYJWrmX133
0hbKY7asJESFKmLrPWU747ErLdvvPodeypMnJJJkPfW16qmW1fCEWLgLqWobV0DlCToNisrWV1/v
BUlAmVNWqyfIuKINjcHj2uLQEvGpHkYNNKTG6Qt5kk7L7nvSerIxDjsqcil0r4hrlY/Tu1EMkRNi
H0uFnQFt2OPBWkc5ARNBOMCxQae81S3mDp5T/Ak1budVwiCxFJTx708p1bnAdc3w6zM1dhrgVow3
DgFDXkG1l4SHhe1sIzeLNkKEiHS/IgWqM3/3nPxfw0epjpZwWypXv0AjGohbu5KV22j1jWANUe6C
BEJJp3JoIQobLZ5KVz7l2/L8GKS+r+WPzbB1Odw4y3ZvtSUcRuCSs6uxilPA0PBsiXFdJCnCvDe6
MOtI/su578Uz65Rs+8lqupwec3+AYC3nYgMlh1PxTEZASKXbl8Iy5TybLB0NRAxOJdpSFs7ZpDvb
2lMoqMWb6RSQ+FM76QBnQFC7nRjqZq+9j8XzSeEyUK+AS6AzOjxjmsbVznCs9O6HJchxHYR1OhTh
aMsO5InIU0ctCo4NTtuJ77ied6Cveq6DN4kAefReRamL/WksSqEkJ/3J0ubnUjspnGvZUbyJvWrF
Didmkc63py+s3u74MjqNrrZUyq8S2RLw5ZttMBW7SfnW9Zi/zyYT6XdeCELbD5B7n9XwmdwbiVIc
s+xSeOl/O1lj+EOJWTdy9PzNnwwBuqn9MDb5QtwGSVSeWIWM8wz/7d7zpCw9Woh1hVw3HMwi7tlz
xVoyiNlWjlVLk9/L30ndN0+quvYaCnP2f7Ko7M4jNGENZK37dSa/y1T1g/r0KCZ1lgTYrxV9GatO
r/ecwmTDof4rH7fumAxdj0zokC1To1MILByG8bIKN3EtRsBGKJ+nkan3ZmgJlraWDgetcEtCIle7
fDHrWhhDZmJc1aNwVaSkYQodCXGSoJ3LbqM6l8+xHI2QM2cYQQKaEz1/72BipLMp0ELU6h7Kj/Yp
GsRr+sZN+SPcWBGJcMJTwGzQPnlBlnehf7SJdm4eK0IJuURiSbzLADQEMuiLKiZEO5b8up61u7+j
QlONZfJLVL1wS9PziiqSdfc5bGyAQoi+sV/+zCKVqB66epFu45gId5cpyxkLbNbMOlRfBgMgkHsm
/wl3HhBvC0vzbghhwD7IJl+0+vozga5GOuD+3LIQgmkIFBZ3HJJte02j1yRA1ljCx16XAprnZIHx
mTEan5QT39H5Rvn7fTJKjBafjWjI6jJV/AjKOrScsVcq3LldcpSrpusMS8GsSd1DZjDpw9z4m69g
HuK2FclF9Df7m8wFyU/wpqfj+StX7ImAovHlrVTQqMVG0eOMCPCGVqHH1mS0b22urUlidKICGx1P
4tVcapbxRt1oO3w7cnO+gf6H8Jf3f/Mnl6/NpeDwHX2dN3cuv1KZ0SyO5Z3FXCyfIzprcvN7tW2d
rqd57q5ZUgAjNPC5wm1TgChp5ndkaHrn0YN92yc0v00o1QwJgSShEyDJ3Wnqx8+d+PNkNQRt6shf
0O14+7k4NCf9awOb8W46ew7sSHn9JUOsCaAPNj6KT3VNPWNRexf7cFvTu4yOfZIApcfQX97Sn9QK
Tf15HGFmFkMu+Dtzu8B1o4Nk4e0dbl9l4eg24i55Yyn31hk2c4UcoCqnxzYzbqMYVl8T3mJwnNAW
meQNRdbJITj37r9m9etFSqDtvpPhGtvlGqCXHedLhJd1nvaZRyvbvW04ofnMYtqJ6bN1XESsYw5B
EWsViFta923ji7vfjBknhP8BkQcFROZ2I7Se2bD70n7u7vnINOHVy/v2e18gFDhL/H3+EoPbD0Mz
UXp8/VUwncceiE3WXzyFbxKzHPnICRh0RIYo4iTfmtryTE12YU3pWZ9b0VHukz9MNz8eT6Rzr286
m+6mo9GzeeUnM21rAjvR5m4D6se/N7IN5r04SiK92iVTu7dvgzP+bi/ee3VD4Y1471kHl69b/r/b
NNf2wybnq5mem/R1L+wnQ23qu3LN1rR9Hcv1pu7NF+XEU3PXfXQ/A4y4Q+rn0kn2vFZiGgIx5nR1
YeoyvY6Q636oKgCD+/fWihVTyGe5TWODdZsOxPejk5p6iWsv2c8ND/sw2YWDXGfZSmg/Po6FegH9
3PRd37GFUgkZPOLfrxunn9Xg//cEQoOCeAL7+UWcgVRO75H8e3SN5J/mgMo9SDkERZURDlGgN0ka
JZ9vLgp3ELR/nWb6WDhfN0Zkb5YlbtqPsHFMj57jFyQ2+vvApQGsT3z6+D38EYoe2Nwb0KFPrfch
BY0jmZCUtrJDT3a4lzjkP93472325GmQ7l+aSXI/EJ/+bZDppcVqYzo5yoDI5TWXtBzW1sXmeslu
tJO0d22x7HQOsn8b7Ua4ISS5Jy55/dSyu9ZYKfdpFzEWqVuIK6zrKoFQl/NP3WUc8eFURfCLbKh/
wh+w3hIhsz0hov2DT+KksLo+lM3frROnCzDfj4+vPBeZZ1juuDgp2A/AZnoc37L5hOyO4gOATYZ4
unH6cR4BSM991RG9zjlEvMfRXvp3u9RtF5K/PJKwKZfFvBlfBBLiwbCVsDKFt/OI56V4cY1oYtL0
J1wnrO3XgV8x/695s1EvtpyGy6zxULwgeYIXlwW5dW1R3U6RUfJi98yjZZhPbDW/mttncHiV4lj2
kuGVsQk8/NxStVtjWurw8nF7Wpl8pO+2AEfCATwK5ydcYk2IRYuckdvAV5nyzB8/qe/nPHULH8ha
n0x1d46FHvUdprvBSsw5qaduUzFk1X8On83ddD3Hh5h038yLa121UeWMMZ5PTT/dTYwJ10tvO78v
g8jAFXj3XoyYf99ySXFZ4TfYWTuY053WvbmG9kBQPNhn7xLivPuxSAFRtY6oBtB3uYvpEcTXgfcO
370JYRDnNt6Pwh22ve0ctLllSn0fxx4Bpnv4B/qscOAYq7x/NzN2OS3r77X7+DMA9CxIa5XWv0cI
XDMXnn93fw3gQTcUqVya3+Wgvwky5te+ZCRGKdKqwqkVWp3MYr8fkFLI87MORkt/bEigmqDrJVD/
UpCywB3/flJ64TFADvNkdhf5vi5AUe3N8EIUEUFuHu+JlveWnKnQmXkworIyM72IS2coW9y4kddE
57+k9WHcMz39LoBEOW+3n3vPsz8BB0QpBYLK08ztmd+D1/yHfIAxfS/67UWn4ref8HN/j87DSyq/
WRw0s533LDJOdnysvs0l/Fx9o2jz3aPy1L83Msd/x3UVkJ4+SnP2gBcyt6R4Zn/GRdTjs9PjK21i
1oXCsXH9DdVF39097Ra8W1seqyBhR7ETIzXaz5CLGFrqeyxsA54leMhdKJOstLrM1Up+vVKBPPzY
BUq6SyKQEeOWUIU3pRNe5MJ0bZULFxB3EibWkb0KozajROPtfxk+lSma95yz+acl5e52tLRIAXj+
hJvdm3Xg1S0gxm3ijSfDNS0dY6TZcZK/2orSUYO9ZplfNNHLODswG0s3lN5ZC4VI0bvgqFCz/cYt
21qlu0gNiR/mX0SqDBQJCrYUBb9/f7Z6BM7MspKubn+VJ8dnQZGwwjh+y+xBjjKysd/XfZ+3kn+B
b78LDx8bPtpRAU++FA+3cIR18SnRrmnd5nE00mg+RQ0F78C+wjxhiXDgZUWLrKUBK/arAqw6YrrL
3gATd/bZB6dZts8ORbB//NxVW6mB+2Mq/5iux2a1x/kG03m+RlAL1i1d3lWVPF4lirnpqzMxc3mO
760NFlffATWUdVBm5Iq0OFhI20/+BO/Vxp8D5Z1akAS3ms8/l7kA5KpAyvmRMzV3Z202kTYXAVDc
wmlt+hcG/CzKtFy7pte6t5U7fImZYoI5iF+yN076v4G0Ex43yr0EDnkSGcBMT/9wqDit8Zkd0/cs
Nj4+wxkIfOI9Al4v559/ealrXLHDsnd2hA7Q4wkG6VsLJCKMCYTzZAvcVhYY2uNVNQyOXnn0vObj
9JpAErZlAH7QIuXYORC8/SiXSXhVwy284mZ2GN0QULckvQAGpeG28iJzuuevZv0HgtfPgSma2V+1
A2zNHObVubZTNZsA9p65AnRVwdVjC7ksHFDXuLAW15UUHaVJa/j5jpr+19L9B5nh3F8srIKjC/9Q
uFHtNBMQEpxDIYpdXDkxtN2XdsvqieG+6iS+FyQo6sRAB8TrwkaDArG7lQ0U1BKkoxPNFESasObc
B5lE8EmE3yttxQlQ7qKMVdgC43Fx+kO0C/vRsJ7EIlMTL5KNx2i9yMyOos/sinVkiqsc0Rz+bZ1W
An7rwo5kqG9hfhHPP2ldIvA9tD7FRKp4+4qjUxI0+8CbizerJYfCrRvVvcSrRDF22XLWXPxSOfff
yna6TImyC3PcVHaR0uOGDb5s7tpMrBbZbqxt7S42dqEB2fDKy8Ia8j684BnaP9K7YPoXj4UGki9g
ArKI7mhVWE7s81LiziySf0vsq1qqv8zlfYHBRythoZ5eQlYp0T2ZxfwCPg/2f+60qpqTn1P/bh9y
bOXm3rUPP7pAMH+9BHxpfGcxOYCrgyXu9qj0xqKIVfxl6W2++isSe7sGA7b8O+suA7myd5r79UZv
jpBSIVmKGZL5UN751Ak7KhSOuRGOWQcrAxU1jSE8DAsXlnBG34/hdyndA1jQqCoRXCEzDgklCwCr
eJnl6ZlPZE1e82/ShqvCU7H0CTIUaf6tMj8nctrtkz+PXuOkuzJcI82G/84gBUcKn17MRtUrnwn1
+n1p/bceHi1uDeI+bilw9LbYBWKTrCb5aKjl8VLCzJjF9M/NVF+WXLrBOMtDkk1bMTJc3n4l82n1
C7GOWGAbj4iHjmydzSdNxZEE0HkUskZCSJjQmVRIjcXn0Pvqf3Asj2SWT+WsVnoSaLRy3XebbEBT
1zb7NOlTsc9O/yTMrfO5WWxT2Hg1sin/5JssC9ml1xpEzWMtwj56zJDXNlGOI8qA9Qftx8n39p8g
/PN7i0l8ql4BzVf/takwfOFtaKLSXf2uKCHQbW8eeShmWtumBJcjyktZ5NX3PFK/trFGfvpUf5Kr
MEpp3MrYBslapHpokS2tpKfH0Mb4USe4MvWyw12+TDKpWO1QqmXou0uGLZ/FqvRAfeE9G36rivQq
mbw0ka55UNQ58aHQfn5oWtrPOtmvPDYvrSX6j/XP8quJErgGLXFMkNT7mVz+QtPjL2t4LtNKNnjJ
Hsh3FpzTMv9/Wuu0CQCY7Mbb8UK0uWof2rdwBZL5xQCmtBsmZnQBzVPK6bDy0xEU7MQgBP7dhwoN
RlbsiPRCm0DnSp+P8rc9DmMUtUpzMly5cAxaJoMo7gWysKbUP21eORs01whcrEIH8Ni/TzpqJmYa
jwQqomTy7Hyzuo6ue+ItQe9vbfvkjTfsLLR712G4MonxNpdfaiRECwCZ8nUSSBvZ2SdaPCxcjM2v
sjeVMW0I6Laob/VJm8Gpb7OcYs04XLuC9XPdkrmH7nS8o+U6zicoHFAhUhoDiO15SCbC9X6j9E1l
F63az7P5pWUiLaiYoUyAOOi+XwI/u3b5g7GUgVMGOxLciDmxQDEWCV/+fQjSs6dB5Wzji8o5rUMs
0M1tBs1dze5N+dM4rYIkqCaV34cQSP6ANEZkrZDrxKwD9CN4lFLwt5JLqPAsnt0PWnuXfIkGTubK
iTvXv7NNiFFkQY/srQRUEh27G+PtPoEeGiAmgO84DbwnX/MdO1tF7+htT3ycnb4N66aveVZmVcOj
1lF3mD4wowZu7Ku3HrngRMkGyJBQthZVUxTD8cOkI6RWqsg244VJlktHGXdCngSPahobrTtHBHwK
0+VdL9WUPABrFECDF0swtQ8FWQYpqa8Zubxpqjv5vVjitpmvikABr/MR+FMeRSC1MwGQeWj5xZ9F
uLhHg4cz5b03Pj3CL++8z1MsjA723oRC0YzUkVIlqiP0oKHBFVT+9vdv6eMP01HwicycSzdLcLK4
qwjbhqpNmjmIzdUZllZabgFI/apKqf9TYRCjF7nWoa/Jwn+YP0vCCT3RbClbMjOrnPhvnsaP8r65
pTBza3xQCMdsgyWabgbNcBHqTPye1c2tlKAkE8Xq2WQ4jo3+5aBpdQvzksrJ/uIyf0f8CysbHf56
rMiZjCK/mqClwKV1js5cOt3bLRYkpvFecq4H+9n2YrBv4bg1mT2my7GOIdbKdiZ/+PokEZfNxyLe
kZvinUjZRfqYZtScCtYnhwVlpctUEtoMVotd/yMg6Mth7bKgCcje/I3u++aqipVLki4k/PKXhSDt
HfSlVwD1fXp7UR/A4KW0HlynCDkUNYbqxHO/UAdxaNTV2ZtV8aXIJhBg/3VJuffxd9IJxwOIF0WS
rfVFK9pgDNTOjs9D6QFP89noAoi9wfkcsqxTAHiQgQc+yzOayzbIaVN7MT6LjYBp6fjxB5buWD1r
0SRX+us2ifwahISG688WJKjs2zmSZMu77/GlY9x1ne/LJXWaOVpx23jWXfZrPRVaJlZfzfXi0d11
oyqM38+fsunRfAKOVFlceRnX4zN0s7/nRm4Aq4Dxvf5kvzNxW9ZdP4fmRx2GfibKh3CcUid9CdC2
cJTeUqKoA6PAxXsa1ZgZ1WItBYI87kfchm41r4auazvzlVfvNLbN8RinB/43pCWmJ2Mbq3SbxVVQ
p590M3dPIyMJJDGSI+O1BQOtKjHz6ar3Ae0Jl7Vb+1OHz8d6fI9alqndhinyqZuNDzTV1urDOyeL
D6rhxaMeGS245XX4INIPOfwlZtIy+YFvbqOh/plL9Zxeu+nppxltpTi7HslNGXRtLRCd5q/fXdsJ
384e7df8URc0EkqG1rp27z9bmVmumeqkhnrk+ucr3eKNN3cxowQ8ltW36eiA9DAK2Sz3BWaovdvR
lklHRGesvsVHERHkLTRIbuSegE80kwruav1/2Wc7uAyTdaFlvFsGn3iJJtUeOPZPiYtRqzAainms
f1LzWH35x7U5rARj/TVZlxpL32GkfiteOyEz9lBFIk9gAgnpWcHm2KH+bx9e0Tx7jEDQ0qs4Em2D
ajWwVItqSTpgLgGwM916fKV/n/3nOw/EdqAFwMNYDPPHwpNWM92zahUPfwMTiP08lIXgfCxvV2zk
1EiRF8MdKdxkz9POhLMDL5kZUQIxa5seB6lhonLsZQaZvw1XhL8PVbeTkifRvIUGPLkhHUFYb32H
wAas46CdrWXbz2pmuO4Lh24YxtoVQ0RnIF6e6rvWrbfumAu04rYElLjTTySYtPiVwctTt/LyUgJj
M/Tsw7I+5CSSpTVDK5jbLvDrBb2mN1+7myPSwOLphJIrnyKb8TmgTIN49EDp1G6HReElVgOyWAnz
Hnz45ikEO0ZcRA1R9/0c2NcNzQzwmwDUz95zvK4mKqmKfjd2LusKDcDjGGx4dIN9z3C6eZZlLYQf
CyJ42sdzw9sMtNniU6zuY3/6Wf99/kSDxZRrrhSy/TN5edANiU9j8KoObRpp4HIMycTbrIq2cLVl
addVPxnJfw6BEJVGGOxE/+GikCYQDyd7mhcKHZ9se1Pn2bAODr/u8nUfMEEYp34n8UJ2oMfY9SEo
D/1Q/9S7zaPf1Gu/3sQ3FSvJijt9DfsuhZaO7dDdtn3na+vcFnScIoDy6xyuPEXYE8ndk+DqUD3B
gIhHYanlyKynyTZNHJLxYST1xQBkdKPfY7t0XbjiHKH7OLfcrrGxMLWaJPv2IyVDnPKK9oYIyTKf
0+5rzrWf+2CjgZIE8DYxOrVCYug5+Py+4djAEeHKgsaQkmcts7j048NTI7VY1VQbu7byJdZIznZT
8u2V12I7C5fPerH5s0OS4tp9D6+l6qQCQJiGRzBWVAuG7N5lsFX4IX7/ZbP5zFwr91oHWhCSTbmz
3XtqNFHo6KrwWCTcHBNL/L5c+FBfCwCzh4wa4I292ht/PL4OmTkMQ16Utu3vtdBfydGU78/NmxLY
KxKjHugesh5mKzZ3RBI2OTSQ0VC9z8gPSJv4+qd1/X8gU2kfp+EhmdvPexCvXdKWRWR+hV1Wcl3c
aqj0TRLprbEli9DP9S+N0D5jPWPmzpRr8Z7FvxhH1bzWDTDHLcFqIoVrjKmfBiWCDoZ0ZYKX6A3c
5su/ZydOBnSaeCnfoug+h0qkh5g5uLJYJfhpg2kBZydo5RMlIKBDjMPJ5XkzY/X6RL/LiqY1+Qu9
vlZ0VpPcXK7DFcf0W/vYTBs0fQIVQHz0aUV6k1kSkSfWsovCFjsyetVTv+nha6HiJDgyJldTU94p
tb/v3Uc7nDEm+EOwbfV4ksqNOoPYLg8RhpJQyvpydurvu1pTn8yrrfZWE2fJmB+ZQqxUmat5ZkS4
axGxmxHIXiIiFDLezv3r8y5OxPixSE7dPllBzH+2NBNefjl4Qzas5CJa2dD+16UcpxOW9SE4RWDY
TZUTXKZP5zYSP4FuVm2TU2LoscDyIzKx2P40zlbGXMrbH4WIAKAWCx2e16N390LO5e84BAwUr93M
s/AoW32cknn0sbTus/3o00/+PTxbldLtV98yGS5nrkf2b/sAkXKL+7n+LUNBj0s/tmDH21LGTa6F
U+hsSK30Z/m96u+/MmwDrgzVQjuPrHs7yMDHZlfmQGR3G+gcl95+dvoNK7NHCEOYuETGMIBzc5UJ
7jMiMd+f31CCmvWUzaFzl50MrfxeFq8uUYvW721uY63orycDaz77sTMh7Jb2cOgGrJsogAC3DFmo
Ven8l/x5FtKdHHvzWP/8I9Wos78P0+jo/Bex+cSB/PtEAz/69/zTdXybDw81YLE2NaTlPDF2jvHL
tt+XwaecCAx1QhGwy+JRfVTfP4+MzuvdOPxcBnDqnJ08NJgqRtXXqZb9uRfSXHgOlByifxhT88+h
shmw/zVECJYtx2Y1SMtK9VP5VvUf7rgW8bAIa2gD1u9qj842s4tXNW57mYGSNeNlmUdHaTP9tP3t
XKgCuunHoNEwordD5lQ/Cd3eqVt9qv+xdGZLqmrZGn4iI5RG9FZ6pFGxvzHUVFREUBCEp9/fXFVR
UScqzuoyTZhzjL8lqZemgT7NrgOdRYpmPQ8pInlkyVwxSncUUf6wJqYtQhYHPDF2kDmg3EUTOSmc
cZDjWBOdX4eANhKfsgD0joVN5D+lO1iFvIxYAC7BQKJetiSt90UHZeany5yFKSHMniLkfe6g4iVK
i0Atu2eYOlGCZE0NQ0XUhqKuVNAo5cd0zVTK1AC+R5zn12Rp5MvYk/UXJ2tSMYMkHgN+vAkbhpL+
qhMmlAbRHqF/2Acm+Bd4ZfAdcuNyAHF6umBOV+JwZnAbi/72sWhRRYHMdHFyRTXFB2WvIR+49XLB
FfAeIrlg20L+wfPxZfb8YzjhqOQqfVODV8yZzRNhQkaoeQfl3mfngt1+TLCKukcISLJhFnVHYBXu
GU4VwEDES789hz0n54AIFXh0kHqae1mAr5CFqw2ccEicBjuzJGK4+Qkh7SPcFWKE66SZ3IVK7smG
94/aAgoYujRLkmEJ4rChRm+KLRH/hWYfELPi5cBcLm04AIhXNp6esuHz9mDXA9iL+LkSuwI6XkIn
IAKYbwl8IEglE8WrM/Q3q8FcJH0Ua8lvXc67iI7CDYPXauwM2DRoy+FhOuyTkOOHv4pz50PBSuP3
/UQvt+Rse781RUt0cD2phyoxMBVElYwJPm5o36Cl/ZhMq6UWcxL09xx67KUMve8N7r34tgSXh5wY
rnCkck1zok7YaYu9xBQ95aX1P6t802NIdZr5kKx0ftNvV/3bmxh9PhfAOmXDxhQCPTSuRq7yAXHd
YfGgAQsQ1ybDCYdmTUXfCI1bS+XcMATj6wJSWQlU7gtoCjcazstQdvnnH07qF5sa0Xeflw/RGkLa
Pkl9T5Ncsv04pK/S6W8eSGFw0zgN4tQ0ogdnnxgxHSjzx/Ue1FjIh8t78FuklNoArZJ39Jz3LIzz
zpsMQ+L3vcQ58EJWpCLwvyNpwdrO0DPAyf6a9zcvL4toWVs/GDaG059dU2Ah0XDGK2q+iSKsKQPK
nTxq7WRBTMcfyVLuK0CQjhwdaTnuYjlKiOkYnG9m6SIIouMyF1+ui9zYpQOPgKBmg/Gf4leWWdoJ
SGWy+vR3oLKaU4tLL9ZrxR52W6kkYeDuspuTCGEawwv8zqmVLUuX1FKX7GbvvXkE9OsR185cQxHe
2InHdm2ndMINA2GeVnn16W+x28k8Mf6aifOd/IlYs0eguSIJlXcRZUbtZ1Q5wdPuOxebPQXs9/C1
1KIBvVJsb6Kk2+GE6F9bTAPjmFdX/InhGs80eEBc+3CyQre37qL2JPjny2vV3/9mVHie38fEkfaf
LQblklUEiym7Vm3CYzEeyYQjdgI04R3hEf3xdDKHncdb7OYZmawoo5jAVTyebJUbmpdOAHeAV4xq
cHVAg3+soly3xU/nDCG3B79tpUIo8GACo2S0j4JID3Se6N9PR9WDB4s9YCQ2sdcPmY5J5F13uW+H
U96vJcfGKPpcHyHZreUSF6/zOFG0RojWYNF5CiX0470yu200D86g3IL9EurQnpJdjqbxMCPvL2Lg
e6r6gMlocE0YfCOMHPy3P5MMSoZo2AMlQcjFOofffpmfqYb9uwMD3UImBMbR7Y68AwffLyd0w/Wn
6bNqsunoTpGEYo9UqcokwHQ2WqhR5VNfiAMNxSEJ72g/o0p/U3lHd5UxIluK7MoodR8cUg3JKquG
50wOX1NIfHxn1KZNqQlKrK91o0sPrpGL7mspFgQDh0waoa027cYggIgo+CzmLLBkNznJhGeJGqf2
pO7q3Y1/5MkbwyVFz1VviRnUV6bCekixlP9w+ijEUzKRxDX40UeWPOMU4xwhkdZSA4T0j7U6B9gP
xMshSn8efhfz0qCQQnLHJLl9hkV4oCsUPbp9j8QYbX9B2xXCdDkylEVvSmQ6u/KZ5Tg5SSEDN2me
lC2444DCVGMw+39KO2mwFAZRoYONQMU3f5sWoTg2n6t0Iy1ETGFB15ZwlqgGUbuMxFxv5RREkg+b
JJUpOjx6a5GmUtaneARGLh5LrBQG0iPOhi9ZleQe4ud9BJQKOOW6ssoNc+9sFCbhfSHZ6abvcB7Z
ImEQktEcnXGV+pQKrlU6f2q8felapTFRjRnVgFTIjf9sJaHoGgAs07pAFesctx0fxtfnxeQJQFnr
EYcgpr10U21zmkj6TkJ3O7B54qhRdq23TLDqubELH1jltR2tOC/onUSKOH8D4gHnXqGzeY8ThP/Y
b47c8OggjlwMPwYiX43up/TEDwUMLQIOaFbdid2Z6Y/JC8TrdmLgb2do9i7vlbopomQxXCVrMkyh
HZks+BduF5XXezlmvaGpY0o3JIPsWVS20ztAMM57Xy3peSCVw+tP2/g113bvKRfgrNkIbGRBSTBA
LfnHGpGAyQmAdQtQhjt4RW3Vjk6eE6iKVdBGIF97PDPU7PGBUKHt3+a1DfbEbTarziSBog9E248V
ec+nAvgwPtexdpJ91EhIIxlQEKFx06I6TY4MCPCBJyAlBhwxm7BS2JAv5DEBdLNjPFJDRReJ2J+N
7XRbwHRVx+JKHni+JYJ61WNURQ23BhjqeXxBN0rFgHJzg5q71eAvOQ0XVUC9z76Nb9Rj0B1KvGZ7
kiY7om38yiNwriFrDNsM9WWkch25bi175B7+Po5IqlV8kWCs7lA5EQDPzx1UaILDkWnye5L5fw/w
bOSzVze5vYy+T//cPPvYQPLe0BiTASfgQfNF7CQlq3sZ3MGUREeXzhLyWt99Hx26nswGnhyCA3R2
C1z9W9VB67eSYbKXtU8r9yvMQNDOspmC6/gpQEkh9Cb8CaYpBdGmaCzRYOywl9l3++CUxmhCglzQ
jw+SPt5DxXYMREPrgXv7sJB3jIv0P+wTC2F6vgGWv1MMiPMBSZJgGsDdy1MpRLL1vxjBJy8jgRUQ
M8eOFNqPLx7spyt5EIpmO3/4iFUnbwd8cxj2pg1xwEhA5pydsMDxYaXM3+vyqoCVUNrhH7yPOyQQ
JZ9ytJCl8e/jwNPQoyziS01eOctR5XXhu3SzmkboRB9xTKLAo6gxFilyRCUPTMxMdPfguVE5HkET
OMfLHQC8B1tIOPPD7LlfUY68qs8t5Hj08ys3DSt0Azx2/9ISvNuspuuSUK+Ftuwv0PUyHqh43R6u
cqXRY6ohPQUwguqnrwFIXeJJxhuRLorD5MON72ZmG6oQemr895qDOVHDdaGbh3OF7SrmqjDYNku2
pL4/uI62vfcs/CzoqQYMEEHXY4c3eK6wKLRCOkC4B+64grrP1gSe0ihXLDApMbWQWLitFwPUaoTV
oTDB942tashiQjwcMVIHkx46UOdzlpnKPA3TI2s5CtRGn4PnilTQ1YHPQYwRAP3xIH76mG5xraQc
n+Sr2AChjZ6dsEJFY+yVhNBAaBFiywpUGAw88YeguhtfMNS4C272dJV5952ggEUMTKmJbGQb/tj8
b8Rkx4N0A5JhMSJEVxgBEh/7+PX44qZ5HUW9H7ktGCkOe3ES6tjOHJbx+jigEOHlMVXc48MC4oDF
pdrlqOuIdiM2oEVtezhOjdITiiyzmx0uSHqSjbxsbQ4tw6ywZeGOplcP0/qiIseZGGX7dsNquH4x
ljxobev5VIzxMpENTUIw5+Uf3PZri+x+Br5KuDtx/O2kP1dsOL3unKBB15/YTvhFOugWXNNCLVSQ
BEyh9sNRMGJJyNSImSQJxHhTd8CbkmxgHIPdOLi7A6/nkWdqqxeMZc6/ZYy7nB3qTpAhLOILXpoC
lD3xT3zN703FhnN8JvT89VkuyWWk3j1byh7RNHHqY6ji48LqsXr+qyTia3sYyJjoaql0xCG8eJ8t
iyOzcVgRaB4PxuA3boFlj8DTDo8OEZEmoiScE+sOtyxiPJJpwmLZOyO9o5mZtFYkW/wpT2RYkAP2
47+a0Z8//R/+Z3qcG3ZM6KJeTIe9ikGiPPJOfUna4A9zbx011UySyXN2X9wPoUzWE6myUbZm4rAq
vzYqvBUM9OLnRi4VH2u3Y+xGng6jhZLGyxf4OFS/jwYuNXPMIMoq1yt8SHzh/YCkmkWCbJbayoIu
w8QhVQPz8lw+fW3CSIwPA2e0J3IAtkZ1CZzVBWgcXjv9ONygTAPCIw0CBp+3d3cweWUZddjWtGby
ht/hUCVNbKgTTMXlU6yAEzwJYRHadY4qcneGi3/kTRJXTP/AAz++jzI31l+OXjqVZ8peNCS9sC/u
5BnsjstNuhahxN/JeAeGz99yC36RzOzwD5eko+FfwB10gp+RdlRvuTz7HoiaHI2EwQfl81ImWzC9
aMxnhTkkPT2xK4cIL9gvG38XZUg3Y3wWZco4EfgISfOiCzbs/NZk8wTRt2QDFQJv/oDcEEy7JbvC
a4Y8bIDLG/ZchMHgWGYt9Z/UFuUnYZk+LO6RCAr5cEeQR47CSaM5jUqga4HGxavYdOHlOS4T0mFv
U4Ui85SYbaQRBAix5IE5gsI2Tnbqh4eLQofZYEs4DlSxTpySSYWeIfsjNME+8eE2FeN4s7AZZQRf
kIJhcOTST5riOqetPPy5b5vUWYKzNMhiu/MhPJxxiMNvhaq5mQmZkfVbE07rFJsRl2JusSt1MAwQ
B3M6Qi2syOXxexQ2Yu/l87kgSuYW4H4aY8fQIH2gSty3ZuBMljwooTLsB59lRpwhvklKjPMjbxHL
gjcm6Tp1JNhmvgbksbmtEmRYMaU55bwVmdT3+ZvUgvv0Ra5Lb6EuVBMDKjSY2yeKPsVKM31fhjNa
HyeE8k1+eo6+nFjm4LNJCenckHBuH8D6/UTWE07B2eFPg2DTJqTOuim792+aB/lqNCsfBoDJb/Pi
28MM/kItyd+d7W8A8RBEJ1Y1pKfMrLbksknJe5n6yedCQhmGRJktGjF2pcsnzZGOtaI/d8hUsJrQ
zKz+QVfQ5ULIV7H8/dX+nvExHEywnumM1A01mT/+rmGkxC1Mh4fXk+uZYsvnKbkQOSQLYTmdkxDe
6DbAIpB7o/lGE6wQ/QYAxgw4tBlFURFXPqeJCACTQsnW4v5eprJOJRX/gS3+aZRE6gwsUH4ySX4G
+r39fY+qOdsP4bO//PLt/KUb8RERoEC2CigfIUzGe1/T7Z2GkqdahjKn6X6nWYnD7Es+9F1MAZx/
Z2lekQcGJ0p8CpZx72lwqjTl5MbnWGHdh4a0BwstREbSW6CtfsWPGBnJG64J9X9MkJCwqv3ARPEm
whwT8Vz5sn93nkvt3BxHdinev8Qs0ChM8esSCkvr6AxOmhxB2SpDAkaRbv5cjmMeO4QgcUDmBik3
Lm9nBRrKpMoVlxkpr4USkGEHJRxVVhcBDnRRbyqz9jwDwkCYY9JFeRFJCF+zppOoi+4bARy6WfQy
qQknM4Ybz6AscD2a/9DLj/gcsAoyUyXk9PTJNf0SF/Oi8I3CPkwCM04HiNsDmQjtFQPOjKJqhTDH
hOmQAMQkfPifMwOAvOQG1VjpgdVIwSTPjx8U3KhKDAZDCPh87dRUqJ4aQdfnuf7E4FQDFRLgThzW
Dmw9C5IAH7Fty9P7/oab8ucps+GsmSGXYJjF/NxYQ+OCCZeANEqCaF69xSlxBHhdQtUZUPaeXvDY
DHej5cuBnJPiN+X1X5d+DDgfxg6ZptjfPzh/SWbwNF+RIibCvpEzke47RxLN7qyI1HgYmM96eKZQ
4K6XM9Bd+sS749vNXEQZ+JA5l8rwQMJudPdueMELs24ndMAGiNMmcPtk1Lbh4cuKysQoFNuO6uce
iSDiSadCRmGAev61sB6hsFr9c1bJmJkpQMb3TOL9w2jJj643yfwTfyKOU8ZDtG2TDyrCxJyy6yWI
/SuLa5CDf0QCHWwyN/A65TIEK7fGJLcQz35F6MCWDCjBgCDybO9HeUuqhYln6G6qU9XiUig78kDo
tLBeqjngoj9zLH7c7Jgef2ckPolNqaYhLgMkgvCB5AKQHeTcIcj3XAN4DbkbXqtmI5GMvQMAEfM8
F52rgI3fJkcFgvExrRei3O45h+JneSrBLRCn5syXNAwiqbzwxa6Hb13qdKGtR+rcM4C5xPa70mqr
6OkaMTXTZC87/VX/cidZmf3/TniVMSzjqjFHqv3u6dSA0FkBeb5FCx9KHMOa3qU65zGuksGUhNvv
6uCqMDkRcwTSnbGTtUYV34mx2/M+j0fW19acA2TUjJuBI4MipmM//BiKjYqXSBc+uMzrBwjHdVoO
vwR1vp03YAEI3w6EAbJqzy0isWqx5qF9XfHZ6OwM1zYeBKVgnbLSQPdZztieJykELxrYY9eRZ0rH
Zet+UQ+9THzv5F+hxAHsfXlt4aDyVCw0YcBKa0Ly+cYiUGkhIjW7dbobk3Ex066FV61opp+r0E5L
OKVdSSLWLHM5mFXUzbC3Y1ZD6EV/9jt9NuRcg5FVXv+vFkb71GXzhhhktijpMeF18YfE52/hP99+
R08035dbOLUng6p5/AMA8qK4FdCPMjMLgD/9k712O5hLcTurSbTxX+hnzZHxm2bYvLieEXfAHidu
fgZWBKwDXwXBw0nUztq/1KesTmSOk/dKug+aPG4BPmigIQdzsstBqm7JWUbom+kYMTf0mIQJxnDq
Y7ZjiXBOnM9CdysgvwHhsIayLV3t8jOVLe03DW4D3lLc3Ix47fQgESfLKO8xtZAJlUYPhynPADzH
m/5ZP9cCwyP/nFQo8Bh0cAMTR+k/46kILKSmHSAWRZBAqCmBHc+ocOemBVlFSLutrMIPUgcvvDHG
dTgn5Z+RetZcO6v2yRYe8/Jlzuj4ce+EO5PewiENr91CZnBadfRKW6TH2WNkMiekuICzr8aB8+QV
hDy9eZmxav7US7XvZKsDe8YzxZQTP0z47PTcExJhsNp2+te3s+vLfS3LY8ekr0vzdo44j66hxe2C
8pS3NAB+Yt7nYwP64nsZhoSDr1rjA9uRz3AV2tiecYRwJWkxRZt2F8P6208TqTpiZ4stUZ9WFhoP
JGnssNjoGFUJIQEdiWDAKFRiBgNEMgaY5GFw7xFvLS/rk4Rdih3QpeBG5UHZ3pZYrvVDmG2ALZka
jfQMgkNMwNsvaS+icuQddSbn8h2RXe9STIcvAoq608hAmoJ6XKM6aDQpVgBGQKRofGmIdxG1KAg8
WkH/c3QNkFCvkJk57bQgg4B96249L/kphudqLQhgH0TTgwYbDUQACBY4FNVoClbaZYDTEc7Gy9EF
gBE6/746D3IZBQEh7+y7oNAZkU12HUKisWluiGe23kuSSuCH0ASRcpJbpFoThl3fdfnIQm/2Ef1f
ZeLRCa+HshLub4y5bPMw5Pmbt0HWWwsbl0DToaPIYCcWHSMuQ2tMYKrenApUeDwUrxUKv4NC/7ji
v8a6lhnVWlJMdS6wbvHx5+ytVDTD5xKMDU4X9K73P26t1ZBffJo8d6JtHGdbCSCuGih9hiEtLq39
wTg1OD/9vpDj0bcj775T0oK0iYISkLwuh3qw+cerAK/7FhpRsjZJs3CxtVucYqIqjpQ3gtXxRZCx
zrGmnP7FzHgs5sQjtieh7iHnE2Fhj8aoPrb831yFii4jgOYl4DITPVUzBnIWupOB3zgmJIt/bVqK
oq4DYQp9o4fi+oRIZtlwk1vVhVIKjOFPMo4IjmPnR4d3h7IgmGnDUxGyQAe8xMSa44RGMAfWiMKI
tnWnC1oRzeiTwUy1lnYU4J/IWEKsxeHBo0Hz/YU9siJwHh6N0Boibomo3le8duiP2OI/Ru0DN5Dh
jIauN/3NyinSd4mjAtsZWueLsP4Dao5dFHMOqRNkkBIkNKOPQM8d8afZvm3IXzpMRMpmz/8ATUeN
1xmFL7UMZgQPk8yRz3/OkN6LgSPzPj2s2/lJ0MlfPeuvgKGXnTsuSDLv63/035EJPi83Ik0czayD
C4dJ/IGJrQ20VE+9IiWcVZuO2ViyS4EB/cSNW9LezIb4ciV+UpjxyIv4cHMm8HN49lePLZ22yCxd
aT3UUQhEmNIHe4YSkkHepBo+JycSyT7mbStwtOQj7vYa4mT+Xr0DHMZAIWjr8QOBn5U2ak27wfkb
df7YOqwfO6AEhshVvgQZYoLgZ9mjmEs4T4jIs0QPAfq+fFlMQhht5hwmVkK0aAXo84zxHWsGAZ82
dt/liMwuA2ki/PdQry4fDxyVsZcoB4+T54d+BxV2LTDdoO+npVGvQZhZzNglbnZhsKk8dBgXRMfA
Su9IXqHiwKJxQwlZnngOMx3hVgD8AlLQTEcojatQvpSR5BOBtM+j10qbxQTgBigZjXGuCxtBGkOb
oW5E0D2gNjd4ep+AgeLH2AgyX/LjYGRh+4GRn7F2G8MArmClMasXSCXBF1ezDxk4g7ASeetGZ2/6
Rv0yDqTrwIDx50fT7jcBNkeyzzgR7z7Abu/dmywQPgDN647y2BxuMvQDQvWp8oJNRYXzaMP1w3Pa
9MBCod39+o0EohzYNAbbwLx3csEehPvRErWDbp8gooj7Qssqgis/hGRI3GgKiA8qdf0GDYcEP6hN
4Cc604Vc470BgSmdL4+TZvED+3fejHTaZw4huYpQkbNhiHVmnU7+lCkyL6rfQjSbMTnj8dgnUEC8
w3yFnMbDkqhzxLo4eVAYx/JOKI9ZTgi+9rARmPcIbwXnYnPK0BvyDs1ExgqxAS0A8Fhv1jlKnjMU
B8sSLQgi3+8+u4/cNz5eEwFUpf/9LB6riQSnXaNWeW9In9glJyiwQea37NLjSbGtt08Xp6VDCCda
H0M0FSRm52BeTib98EXycBcNV68t4s7cnBOp5bw7wFRtmZ0AhKDFCP1vCmYv/GRG0WNXmg7ImuXK
/W3fUEdkv8CbFDNc+nD1uwEvAEA4JIT3CJg8I35Pfi2hVdBl4Jjb1T7wGuenCSbFVDIyC1u0lF2r
OSclr3LK3DM63be/ABOzW9IzU1oaePj85/W3o4j4jgfzz8DMSHLl4IthsJFX0dvyCA4fWpGe5tA6
bD9rMEwU6R+OzZvofEEwfT/1FxqdLnzRRwkag+qsye63EM0CiHoFc4zpZKfgDMEE2RMi4+x0Pz2w
omu4Saet6vELFE7frAR8Jh4DaLC9Ia7iCqS6aQD6ixGuIlhBM9orSY/e22SjpZOjJBTva778/PpA
+SFENiJ9RyYesKfLRB6TEjz/2t8F0SXsPgzGVIcoIHgoraniUP84YUchk6ZTmoS8uV9eJZv1ymk4
eSjVu7zsX1CJsoIeSpsaGC+Ul6Woruv+WA88iahzUgEddLuYH2Y1OWp0L6FYyE4fcbRLthp11peI
D94LU3BUF3kGwgL2mIBA/n0IjoX1ZTIL0hDNrgCnuaG8Q8j1KWJJRGCbmEbhR/mO6eLgKEpRpQfz
WzCYIQU9knhOLWK58XDL6WgyGV5vQTKysqk4N9oNSGcSqy6ZcH598AYfR6vI5NMzzZAVs/1MaiSZ
1vvIg4OrMVPJ8uXrIIAve5lQdu+jfEarQJ0YCSi8vqoFMkGIXuF/+UmBLWYiu4hpCUYciUbqPeID
Hg+kksYrGm8UZZLvm+A+xbZ649MQQc2pCeLkjoEEZAPTLBkztihOQdNn9uHNT92ECEtAoocr7e8b
xCMPxFoje2B0TrXJA5Rks8FtAijGRyLCEfHeFpzif+QoIOyzQTgBdq1qBmQVAjGMPNUfOOiNkj0s
tt8tiSlkK+a6JfTPeC4fgDgV1MIg6sXlRHN+UKzdsiI+nZ8al9HAAO2BFYSNRSTnfckjYBiIfxsR
7MhcS2phZj83JWOKna964HULfqsIICQ0zEQMR0EVpj5KgZrdGBG/iJzoRQPjIBAbOFCAVAx0OsQo
/Dc7BaZjYFNRLy55HaO2B6P6L/BRz841Iwv/2YNZ89wf7G/4tWu6WHpbJkPRriJRb6jXMG3gNTZb
Z5jSxnBwBTYhAROU82avmIQtYmsCH0OQwmwBrW6RPU57TS4yJnVeF0KASOImWm7kPixVBKElAcbN
CQ0aDgEJi6HLMUcA0odkJJmkZS2q/V58mPOlCuJeJaLxYbG0zAlL9UXH32/52j0t5IzwEIQsgYCx
14sQKgB5EsSw3tYC4NUszRrxDOQOFwW0ut8y/ZNuep8vqWzN9D1I1Ex2rBq95CabF5wtBoPHeFtT
D8k4M+RvNx4EgWGOLlzwkxvlSUtlfSAURSL7Lfew//rDgd2LftvezxrNUcrRy8L5jyOX/iMEnjfO
h5YgrYb/CzMyFKKEHT5Fs3AfbroWn1Xm3HFIkQaO/sTG4ysWI8I4JRpyTCGJpfmgdEStQk9EclFK
Bdx5M5g2qDUQ/a/hYYFghmginmJtmy0aQHFR6ljaRJPgQ34t1XN5BSY3wC5uO+6yCLg3DToi1yuX
R/bAEzSOFS8LsShzor2PTF38Q981F0a66PFIjBhHMXk4ELAmQPnmFuDmFHQnAkDWQDPdIrdBpS5Y
RDL/8Q01MRGO0B+IyOS/g/5iZlqhlQZowTuVWyUohbgZuFssqA7uHObl1nnZwxAhiY6TlVWHHdH9
+XwxlY9BulcKVJQURbc5VsvmbQ2W4GKdCwy66abqtI652gYoFlrz4xakd4DkaaRi8Ai9Zm0AFFRE
dSQyqaGb1z+X1XrbI22enxjgSoysCZXBx8o2vSnoLhjmk8RUzi9maZhQp8C08tUJ9QUkBWV3XoMJ
//G1s9g7OYfCJiRAjFSlPqdPSAbsmNxjkDYYMxF3St8GWp4A3Ehx+/GXgaYTTnegksJpI9bdA1G8
dyAOjhZQ6o1yUXDoUGdJPNS2NjqDV3LFq6/6z9l4qzDW+ocEKJoUVbrH3cLvg1uwpv+2KVwwOAel
0lFxbmEQ6FuyqzGvxsdvSXzN5uqpnsqLclcDwoQKXADnkfEWQYrY1tDvV9zbgMiZ+XZvjmar86+Q
M9MQezMKzGPcGteeph/49ueH5et0D4hNn/K1vSpMDPp7aHQjAXyrsNuISJjiPAWuDn1Kthj+qI9q
CZU5kOALqsZVqvoaGQtcAAOjCcYIXA7zdKFyVl1FxxF8s8V+/4SbivmYKxCZkQ5ei24gBwmhSdJg
geWGHYY0avEistog5uGomDVHMUSRhjE/BEKBwpuFHoC0Qjmi1f54sJsF07j+QeLEY8OtWTHoeKMS
mz3VcTlxAulpRDqFVxgqOqXj+2mM3hZTRPez0ivEGi3RbNpffTiHbwdXzeFZx3zwWpzCohH15n4S
O19DSdYJfDokanp8LsV3L3NfUGSyuIHdqFsCv1MWHrBst6Wmmp2CNAg1fpvr5ARwRI6/Rzq6zzer
WqWm907kufGepkct0mJOSTmSAlGOItixEp3hcHWnFAEzMZLkjUoPMijXSxDRjDT9az7WSUnCZqjz
uwkUyOyhpo+CyhfYJAT8ouB+Tq9clTJfTt8sebKrCBLV1ha3k/R3M4JWv42FLuyBxms4Tc5ldBNZ
cc2JSmr0tlhwdrRCZag3uYj6FE0+WAp6hrxLjRQbBfpmYz1c0YQ8+2JSAR/iZYdxn8o7VE0rZGbI
R/bpGanuwYAPfEwE0S8vr5Bj9s9DJvM/8UZ4oyf6F3zRvqdbZmtSIgsM3XghkLmB2WwBl76u4r9r
HZgE+/0aD22ZWeUSPch3bCvsD9cswi3Nyz+OHpKhJXSqEPBFv4vITBuq1g8/Pq5+budmkTO6dKRh
DCdMNizSGHZhTiA+SKAAE2oITbz5f6LDJf4EYm7LEfQ8zTxqYjah8UVxwLrJTnsTQ0KIAV9gD/LK
xiIq8RnMaZS2AdAwxGjIBYI7GlZ8y06RmlVAlza5QgSUxM+wdNMfEJDEtjKagAkA3LRTZFAuckfm
Gc5uU14oxtcSuXkf77BByHdFw45YAFjWH3sdxzNFVPgCLPzbN68DYmAjRNvKP5L7fUvxSaOFnhtG
A5T0H4dHTM936lXGzvN2iQt2c4SKbcxSDezM+bMiVYR5k9uKJtpJTbNmEmPKAp99o1i5OVgVKLgk
irhliLE0qlmbGPzsDuRXIj9HGmwgln7ZqGr8moeq2RQrmo9FprDjSVYfZfD4CmB2xOoDhJ0tCQR0
mzMrVvjxFOxqJ/lCgTplsf8y/Ca4DIIbKytWF8EZ9E+vf2UivEvBz85pqlcsUhjEv0V3GlfRA1vv
eF1BQHfDiYbjfUYixBwLmei/PhwRybZ2jeaQJaNILfL3Nzi1AlhtFnayhPs8pYCZZrHAY81zz+7j
gcZ5OJbka3/LEUqFGJ5+2ut6bhoNguafhvnvDoFKYCO7rERN2Y0tKSHUmWcfEQg4+CFWYs3+oBah
5ogq1vTY0C5DW6vDb9PBx8iO1P6Y+UQBpptbWIu42I0C6BeJQoCq06YUVa/O7ASoVHrXhoeisZBs
bwnFmH5nv4H7dnNfhdE9AIu+LTUFpvo66el7Kk/c7eieAmhuzgARQjoCbSWK2mtYcenwcrmFyBvf
Nx7SMCufi6O1tlhmUY7ALIqkU1EcS8E9Scg3E1EwAhBxDCnzMZgIz/mDv1CmIB293g39VuGlfKfg
45VBrAxKf9EIc+OEb83nLJn+uAI4duwRAI97d772gKDYD+Rz3J0eBjMaxMtgAwXzpD0qc+hcctQT
MBCf24BU85v1IOGdhmi+dmT2vhgbf44Wjma5Xfwr/P0Zn10ddW5vqzkDeH+3XWtQXeWi2FXLG4FD
4Lv7xMHfycmLt7nYZmvq2xzyI+3vFUG53t3XKck2yLUFEIdfBEy+pkDxtQLAoXuh+6us/SOiC9ZI
p9SXiGyiO7lLD1/+w6opumhtjFXRwx+495O0p1U5/q6VueJ9lk/jMEMnIMGgXZ53q3ZeUwK1pNlH
TNQAcfKmWd09uPsPtWGpSSCeYuCQ0MdhJljmV9QwrbI+foSL4GPBuIIp4KXQq+nNYvfi2y7hmkcB
mrozHnCi19Np5Q4YG5gt3qh3hOgJwviH3Pm2ZxMcc4e9wM//9YgA+6IKLBCBiR9ubiIXt0Aa2AgW
/MgHFuTFqzI/IInYgSl0Yiax8DB28XtKLrzBmijSc6/cEi4ajvvX+pGWvhmmc0yjBxNiWKXHfEYU
hsND3py4bsbux0ZoSGUejeK8QrYMwEyJyBRyJh9BT9yBlb7wjH2cNmgOkQZASVg/q70i40OuUfsf
9GgBKhQ8nqRoNBO1dhr055s6GDpkjLs5BzkRouDUWEYeN+eX60OnCLH0OYBFI1Zn7wnzwh8RKR7F
XsX397viFOLzhMifA99ZpH4C3HOpEDp8AacBLsGSOXk6L/PmcdLDUgFn5dYTSIcyU4jWOcI1ahcl
bwQyw/M0nnHQcz6OOgPBKdUFZVTsgUK+4lOQFqCkgRbRZAfsIDTNNAXNpQAOlYuN76l0mtOLg6dB
tUS86Sc1W/F1J9br0gXvCMajorO+JwT3A34NME5J9cMU5gZp6iGUANp7/Ls9SkeksONjuLCzC9oj
vFstkmmaWoASxsaXaBD4D1A/0L3Sm6N8oItXRtdL5QPtO2+HWxaTrtD/qNTVjMwbHYDSgp5a4Gvx
mmM4JikApd6AP6vfj49lLyITyZNn8uSxRNZ1sE+E3Fvof4iWoAK0adHWMSuNCZOs/YY68P2YmxVG
IOxfyGaEP6//QGFQSBC61Onlov+0ZTStPGxcmAtkGr8MNdr44IFJHvY3QOo7C2x//ROALalF6yHj
KIyV+DiVICUu7TH7+NvSlLCoFJdyM6IBFVyBDz87Ec5Du4E4VSQwqeDJcXOwIRpJM8QpjJxhxsIu
cUgOKJ0ZLoZjhH6N89IPm9Z4rYGtMLAJoaQWyRhW/s1X5Ji99q+PXg8nI4sfOwEOAZIqIuwRg7II
iuJphW8Cec8w/lwxIKYfl8iKq8TM/KauxOV3KVFrCYlQBZPaC/BW3fnZvrjf2Y7QgLFLoAekP1xQ
bA80CsBJlko1GBInVxUoWMGxjKTVgKX2fgjvyDPINmNU6Q9sJxzfooJXB7elokmGCxn7BeInlkfR
38cZM/lr7dE+u/7O1JLPbr5GguT6i3p1jwKg99xhYoergJJY3hc9RjYR6znghNvcYkzHxshWVMhn
PlxB/GBVdnCYjizlhPFmmjuvMyLhggQcIOOgpG63YBsC7fNB7tnYeBrB+18XyYG9CFDVLjB98Jez
ZdJHpzcbUTVPVOPqwObJHpHjSqgLOJcSJtW//T2Xh4DtCT3NvL0+ZxVMuD1uLaS7ZF7w0CE4uIIN
AAzB4F3ZMypKZNctDm1s4L2+CwKscjeJ9DlChLpjAurK2LT+MoWM10w+btEYsNYNBhWBgkKCMoOh
dlXYh8aTBN4dCcz5RSA3s8+6m0PD35EsspX6xdNIE1NFL87yj0iV4dFHmYdMuIRwpzmJUpVVvejZ
sifrJpa8LnhBn5DyBl4vA80+TfGP8UQMPB4ZbKxfaAjEdGHB7casQdQ0gtTP8XNs/X6JgN4YCmZM
lOEwF+lf8np5Vjjsf8ACPBCiRL6h0w99x4gz2Pvt3xZw3vbr/iDYuDrQhktML6g6AEQzBBqXd/St
dIzfeJ2bj4lv5BE0sMeoEf5w2dAVA7d+mA4u9eq2H4UPD2+1LMoU2dntZJfthuWcma34EZxnjq9i
VeAnP33wyVmIIPbIXxuTs1NyZAxeTKhkspuKIyG75QKD1UOQjg9UMmQGkMbon6mU4OEgf8TuLf8j
6cyWVMW2NfxERiggyK30rX17Q6SaCYiKgkrz9PXNVRdnxzl1dq2VqTDnGH9bJkbFgedcj5Bzq89K
+hrpefx7P4x7I1PtAYyDyM3qU7uPpFPXm9xRcKg+9Mzd1Dimc167VhjKqU+vfuH9MOFBdLRQXQ5m
Pb4vwoJ299lQt/nHmM/WxOSY6X5MpJn9ZW8GZNwyj6a1q42cjt53V0F5n/mVP3B05B/cLjcfjnzD
+gu7Ka2GZ3YCJmkORR8CasQhC+EPII643U/2wwwZMHj7yCB/cPn87a9MpPGZYwJiI07Dj6k7A79a
3pYJcVgj/g3ZRxK51JbJJduRH6PMSMz6aR0SzBh82205iGppij7Ea5cvrjraPpaDTQnM0sHZjJn6
zJaWbG6zdbZjpqIqSTUlxH5/P4cc8Iy1BW9NKHemMpfGRjM2xpqtrvuFdoSjZ7lZ37jK8ZVcxoij
tKg5kyDwLxqtxdNgyw4qkKE9djjMcBC/TmxhxYnoctHC0QTcj4JpgCWdS67CU2Cn6wlO7yHZX5gQ
zFvEhfTcMDj7Eys/pTuuDtrFUyylvyS3GD3/Ks833tLKGLK0nGAfPrwyrIuHB5cnIuqlsiSMHIVJ
sYJrZ7wnYIKspA26i9sGvy3xJq+cDKFu1aNd4IL/LQ9fOHoaaXDti8g3+eqxtD00U8U53iKZQWYi
eBOEUk8YNRd4H7edwu0Q1Sdmm/vsRnnkndAZoA6mkLgeWeSW+th1yu0tfD1BPFk1VqUF7zGMWeRf
bouTj6lq1avwz3RsXSnorUyoilOxG9g0Nwo3SsK9fuXhEuJlflftkNvYAH2GUuuOSB/KHNp3Q1pM
etEJHzUeT2H2RWqTm1JI4sWGIDSCPdb3S7u9uUPzGgMp9TCapElcOZ5WeHBz8pzYduvZ0GWieIvA
TJltLXwFrxM7wOFu417wgJgA/X+1q3CXupzUzg+zXgTJX0A087NEX+fF64qDgUgIzi8JX7pmDUky
uAXIhgbURQ+m1em7u65Aoh0icw3tp1kx7Oh8pKR2GjuYOXCBX+0lEixTaw6verPHY7pVKIX5eS7f
P0AG/NEDdCoIP5LlapdcgOw3iG58lRzGS7280zdGvMcatBTUFDmbk63p8ADvzszf2myQnhBEh31D
CUZWGXKCoyocHzub1ln8Ke1W2d8Jn2sErqZzrhu8XnSCMyWsBtts19MeNP23ufPIZ1Ao50J3NEzE
WUBwDxMgJKUYDf9F8r9ZbTm7u7A9iopB9gl59aaETsJBDHChrXKcxk9mOZItIKrIbHt8rffIbmSu
QQw8Uws2ZynHufPevU+P0xNh8cebQnw6V1thGOdsQ2cEKhZOZgPnzYG+ZTdkI+SiJOkii0EPyWbz
6kagywDynC2nZDtCbTn/RCKLnDB+zIQ8VSsNsoBgghaRP+H227uVmZJHMYjTRKOgcIbUHXJZXAMQ
nalqppuJSeC9w6c5/f62zsg4K166kdafszp7bxGgwC98HKqcfnuHVEqXfJiWbzxuACP4Qbpjvx6t
NbJU8ZdSp0M9rveJ+tNn877Q1PBpzSa+wu0XlHV9meTZONaqh9yWdIPyC1FE1dpmHGiYAXbk11gS
Eq2A+OgMzqKGCexd5m5/ZBM2ar42n6h2hMK5YeJy70hMEW0/epMoOYlQvhO8xRch7651s1UZ0ZVo
aG6hGc+Z0LESOpZ46eLDQ7rpkOhZY/4BXg4P/XXynF4pchsJyUZwmwEt80HTz0UoOR9AYuZHfkQ6
5xlAoYk+mwZu+4cOawsBu8zvYlfzwsV0IxNd/kL5XW96DzU1ug2Q8+/6IeD0B+GrP6xtzbEPr6RE
fSDW3pI12nX0SI/D17JeygG66BpVbuXxBzJ5kszyU28Hs/GKEtFl6VP1J/Jr0UyfKY7+uKc0KH+a
xhyvCvhIGUH4K7hp1sjL6Lq5L3sIAHw3XP8QYDBCg39Bf29TJU0AK9SKUFOMrlyVDXvuSPx2YbEc
+pxv5JTD5gTYTYrl3dWCx+rujONRLEdMTRqSrzdao1mNGuj7V/2V++tfY38uAk4Kcw85MARd/N59
g9ZtosTUKCeYftHPj3CxRTwGfP9EtEme0y7qvZD7MozyOE3Wo3h8bPYgWsw2yO5J0eYvyk61jKbs
7qGJVGjRUrzEZIs2CoOSiPgWEInidRd9vKiEklG0y13/NKsDwYmH85YSRdB0yaPr5Gvqm+pPi8Dy
EE7SxISCeLK/CkIWdbHHx4IYnjaqwdNiTq4Jjpoz4WyZPNGk4rz4WG1I1R1vlG7UprRXZ0+rOXyN
bCtMQC+SJci6N3a6xbOmWRpyNAJVlhn3YCAu2aelL/C6OjpIa3nmfnUmRJyStwpSfqoCiulATUsL
RXqE1VjQGjYBNbzrJFLxLKdgj6UwWZDWkazwJjP1ARkan8PX7/2eI3KltaKzTFWtD6W9h0nI7Z6w
YwSDXyIZFe8Nafo9abEcj2PNYBAw6JfCAvEOhl4FEDubrJTpcmAgpH/PUjqxdZ4B2cYWiuEOACAk
+J4mp6+rNLQW0n+geHfeR9YimOHUQjgOp08gH31nX64GFfLeVGapJ/E3i1pn/hgTkbVfuflmxqMw
XeYhb9+E+aUlLeRl6sBlkxAV/gLNt6MvlfVOmHuEcNROVj11xrMXkm5dQLHqakzBTW80AG3YRWwe
zDf/vZUaassKhxoqx+GeW7I7JxxZi2cAWrOhMVExlUsakumwHZ5xAYkmnJyO9dLv33PeBc4Svj3F
/FpncBvrtntXgSKb6rrAzHnJTjAYGfOXZiip+fwb057eWlW51Y88Zg8SNhwasRS85OqKMX2OcInM
UvS4czSutx8ign7avwQkEUiCZwTwkHVxSZoP+RYt9bHzd0xBV4gDj2n75uQ7cQXoPtLYCSjixyNX
NSbzdjhjFLTS48TrDt8AT8r86yaXB+PTpvA1XBhw4lvJAoByx5bsMEZmMVEDIV/F5WNLZ95FBxFi
9LSUefqLUFNPOXZpqI3rreoT2AfPPzG/BqGfHp8e72C/HOEVROXMncF7ongVVm2cScUmy6brezvN
Von3xGd7X3+3EKjGl+O8prTyRrmhzFwTfTuzSNwcYdxe8QbxwGKBm24w2W8S2R2VNmlCvcKOYmLd
Q7chHTviKghCuO/qzGaQSVGbP1ygTnQTCxAhn1SrGofl5NTG45/XXH9gRL2vSKBDtXjbILBltIC+
RakptoSDGuteG4keWaa++jQ4kHugkmfRiT5e9gXdQ6rB9IaSHsjdePoMaq4ivqSGngjEuFg8l8DV
xOXJa05Y53N6FFbxRDYPdlBW7AX8Mn6NRFwFg8KMxi8BtcjM9lwiqxEi7sFxaJeEVpFFSOPWfY0i
U6iveuu7IFYUPddgrePv6pbY1kcrrOE3s8FcsFA39wDlconws3GZ0+6ziUsqcR+pJ2I6GWUJlbo6
Yy4tTmQWPZHONmIreZAZAJPQhS/GY8ANU2U8KkgieZJdW6wGxEWasbp6bu8YF18eJCOqfgxLDP4u
Yq/XCfiOj56kFBxxs0aAzzWQ7BGHPX7eeYFOwAIpeiAVBn4Uth2GKe+rQ/piIQKMkLG0Icyo0Ex8
mON3V+SXCR49pDVYC5ldnWbH94ldx2xvnJgm7lI3BfkHQv6/dL7xrpv+MD6QIOMKewIcELOuWbCF
elg6wRv4tbMptqzaZMmykeMSzWajQ0S/GJAzFeZr2bkFKWEsmYjMUNes9IndYnB0qlOGVCIudaGd
DwYsSNNeI3woh0t52MSd5QLiYbYcjxzmyA9gxVENb6X5aab5hoDR5FAFuWY1b3OI5ogfZIaXqhub
6YI3qgJJYdpaD5CicLVcMirh2NOWaagdv+wnWHAdlQ+M3vQ4mWlPTreOCOoQ38FjOXYY7l3OFv7a
MD2w3juaxpkWw9Dt9YUy03iBgaYXX+srwraHe7Y2zblt6z03S0b/V+6BYOQhCCrvGMDki+ZJ8UFj
T5mz+H5CqKOo/U0pqT4Ngzsbl3R6O52XX1h/h/sXa6PKh1ryuCgzdg2jJSoSPKe10FA75G84vSWR
/pySPVNAbD18eIa4C9+0pJoswoNIP4Iy5ATeM4ajyAVARik1I4R8tKhu5jhWMTrwkTO29U8/Q+16
m/W76pQ6Q69ECuOUDf3q6F9RdUS4FI704DJ2UPXHwZNHuWISvgeFlpj91eBcH1vl/nMgOOstpuRT
zVjcIqJ9rlK/engMf1bpP0yiGL+Vo5NdaAgAHrkBHYsvp7hZuuLeZIs2m03zizvlX/UwuqWPI4xl
s3/FFJrbEXABzsb/t/C7doEdhgAEQqY84v8BPROfcjb1r7q062apncS0jMPAKRBe8snvKEDEmxiA
XcIO0GbvUDRAUk+7e9cGRqyOOh4rZTn3epHeCeYkzXjuJqtcsUaYKYeolplriRAgMIeJwctx3OJV
OPLovYglWfJaNAeV+seIIkB4CeEgTBdPGp5SUeemKqa4b8PJBX7jvr/tSCrDoLmG+Y6e2+sScTYW
aKT8pCH4o6O8pE0RMIw1C24rM+ikeQqVRTZjVqP2YVooFt8xT5lR7Z4uf3OI1RdxVNh45B0sGctp
Y2/+tNmrE/ZNFOWbB2SofhmSoMRUi5XEJAR5wlGzIo3cJ5GNaYwnPbqHwz0Q7AeetTduf2+euZsL
ljX6mBUuNShvBtg4nbMYCfaVRg1UwLFauez4xDmAQp/bn3oOyMtO++W+5YhmhaaIpwaUz1dC1aCb
UEcOy3thbm6xvOhZZEvYaEjPBH+Ty48qkjTBNgkYm9CZYw3/qcMDKIWrA3l694hKS8igmPw7Mklz
HpokXTYnwOdADGfDEDvQgvP5RuhAQ8YKYleO5oejr1MQQshCsyC4N+XCs5WqMDIZOCNB2U3OE1jC
k/243fQKbnao7gz5D82wuEmIlt+hlhZOCoNtmpZ7OtawvWTHazQsfTCWGoKDsRV0d+BO2CNfCCdp
S//r3LstWz8xg8q/WEfmqDzMqMtpiJ55/z1+HlsMCZ3d/7Gh51j54GpSzL4DWAQZEh3MBkOE5hcH
lZmCCdR9b4nlfMYtAWs5glADCbegblEr7b6/5ao7DU8kDvFzV7+3hbicO9GnCEd5pGchQIdlSEI/
rp4ePtcmHoEIPqjGtITIuN+riyu36tXl2wUMSI1qAXyqbe/gKndGtOGZo4XIHmnPs4MClL8B6FlA
/0xpLFK2MnuQOE35aXi/kAfgyxEabkvbfpear4BiYhTgySiIm/vMajyW2AORPXIFXB1kWNrHQkMM
fwFKj0pgBdPVzsQ9BuiBVBcJIROu9bK45OyvjSL6uklXijA9KKK09mN8ic6V4tRGHJrPuN0D7Ft2
RenmuzLei8bLUK9eoXMQyU9WBJnYX8pdSRrmmrbxwogeYDufA83AKF2RukMvtojEBHkA3hHXfxm4
Jirmfq6v0VZ/VUPd4TApDLkVEwifrGrDYpiQJkQHhWXYIJsA5pXcFgPDqXZrDXcfWl4FSJovfJsR
5MDfsU8ixDgvlm+mFM0cEf+gGVBHqJUZB4i84PMhJBjyTjsM1vIaIXDxxy2PJmUEgC+Z30x4YIRW
ipO/EIUVGY1YSER6rz8/vdZMyCb5UqPgYIBkycIwsCaNh3AhwRXcn4j2oRnE2vrFG/EUxr5yIYe3
y/Wi+m2YM64mbGfUeMxfyFNfcc9aur/Oi+mqN0ZbTo7e4gxyEOJXUYUH2NRehkykZzhxqQvYjYCR
Z0FAn965JxMtOeozba/4+D9xWqJ6R9I7zuiFnvK7YDY/KzwkSHPYqrCzoR4JvsiUTy+L4FrkzSNv
hIkf/9Nwhy8sypyX9SWDLmGWh5B0//jtYzw2vK0oii/NtAX2w0K0hhVFT8P5xXuHeKVHsSEh1Ct3
PGNCcpUBooNPbgSJxFiGq9BmPCQUBkmih8tipYK0owdeo7E/IYMwiL6Mupm0as4Z6BgRsj/vI1jm
roZp7I/5HsvBfUTkKPESAtPzyAWcFiytB8n7GrEUJMxEbwuvE3XJOCJYwiKCHYiqKSAvOoyGFcvk
lQ0phhcAycR6A5rEeXkoIrB3Arl4OtBnPC22tzg9JgfVowqYMWdNjKU/8ju4MqII7+vYv/lv5nMR
BydQ2YSwSgY4D3nukwGR/3KoDKbRLezgsQL50kJucYMg1qJ7jbydjXwCbnHRwrFgeNVO8kYLhrv7
vrHH/p2onBhTJnY0yv74nUqn8OtoEOeRoxksJ3kkjMjMeZDJHByEJCLe+OxFxNlbFNPj/9N2CB8i
ROk8gi9rPJzaBb2NI+MOkiUCzq8nJkSAu+/DzX97cACiYPnrSP+wr79QIx2osAEItXqBtCNWsL7G
g7eRod24GxO6jxoDHzVoKuzSCycpNj+xTb47bHrWg8C93gWlz9ALLpggWcfCjgFjB6rBuESh3P9d
PVSI3UbT7/y9RoYM0r3GkpMv3/PuON4NLCE9VM4NlCqmfp+9i5W5Jglv99gNCZE+TTx9eZtpuyHC
f924IhTlMQ8oNyR43ZcRurxw3yqF0EVfZ/LIYklmzOoOwxVoAZHHBV7y1v76FcOsA4bKWZMBZAAM
3Fh4YvIOSMcisvZfz17Fdqqyd2rkptFeDJghHV6RftJ26fG9qxjQTVg2Bpl0Er5AgqtZCQKgA53C
j8yYDn/7NSYlbX9EF0x4SQBSNvHpQUVKV3lFMPxtYtpzvuHV+1gSZ3J/bpCAIDslYA77hdGeEQGj
D66PPfvgjka+1i0wcrOlxggu0Us5QjA5PpULCncRiz92A9ZYcFUwAT4z2Fz859Ma8Kd1P798VvdF
fvwGOnEG7sc8UJZs1iSIWsN5L9TlCUR7O603FYE0XrO9Iw2Li/FU5yCkfYOjWXzEtI8Wfi7czX3A
x05DYgx2DlXLdzLeyUG1+iye83r7IBt/jOZa5JnFGqLrn1dvic7hybZejIHNq/mDgumydcc75JUT
gJmRm2xfuKEfFznE5poLB76wAtCUZiGEbZgi+U9QygUAMvjxrnbKKPfZqmNm7k8EaHpQ5hVZlN8p
clhCC2xhCyACGbA0P/LTvsnwvolyqifOO4hrDP8nvvE3XqHtK3562uzhkSOHRN9PDj1Qr0gHAPev
PRlvk7BtMFNAlxGVhJFglmPP4iwk7nelag5gDro7tqDmAyMIGggQ8eQ7EGR9sZ/snovrzSIQk8n8
bQyRN0XKRuUUvZRLlOBmSewtLU3c3bxRjSkjy7GPXEJDlnSIcxwwENjs5Dra7hno1e+IGwfigsJw
EmtoqEoB97kwEOhBPCNPvyg/NzszgZaK43OmMa8H5fRC5hJZ5q5MujD6MVQpwmdZryGl08NnTi/1
ShiJKD6dXT3sR7PtcbBLKCra4/5LnQSVRQgmXGFtOhKT8w20mEyzgNoh//UztCT4ZA6nFvBWRKtk
59IvgfKJyi54Bjs0hJTUgMvw2GVYpkKFfDTAq7nemRM8b2i/ZuMl7yIQJMgX3nnq9Eje2dQRKwlQ
dkPg/vQpu+s9g7pJizNb24pqBowi1Ro9tN2eAJX4ZGAQFtkWyIvClQZU6cUWIv10G3q4KEJmyCF9
qPo41FPo57f3nTXLngCgNZ831Mh5aHU9bIdmEUXLC4qHQGCohQOHcAuKkORjkSd+3z/A6L6nfveJ
2pWwC9hkCSy+AeQJIS/6qRU3zdDkKHXpYsObaOhBvRkFCoWJry29GP15DLkfjWZka8nnN5rxOoK7
MNG/ECjFo2vhFKEr+0aCGJMPoZc/+DMs8B46s4RqaxJPYikaLhiybnsiFU2ocGKBLRCmzdcZeDhn
1YcrIy7Hmf2xeFwIHEBJDiDPZc1oJK+Lv/TvmloD5q2/4ZIhcgzkrxkd6BCI3o3mP4slGJdM4WOf
4co9CKM/VxI5gqkPMA6EfROyPOHLR11mFwiWXeDo/lSQviwvM7vegM1vCAK1377mMFwbxJvDiJ2R
wF9Pw0PRuKCro3nPf5I+aArKqDzKJk80XliyVx4QW7hh/W6j/nZRs+E5AMF7qdxLfg5/Pzzli3Kj
Q4vOeK1TcTa1J/F/ZtPxSbQDFIxIG0pV7qgP2aJBG1aCtgAFwa/yBg7WsY4QHiMhssoiujrfN9ok
+325zTzhnqHUizxFmc7J10613vt+1ixElGuH8TuxqLQwtzeng1jXTCmSGKcKMsTkf054vq61kG0X
UMrS4oV8ZaU6WPkiyWosoWJUjPesJcz0pCj42N0rj/6QqaVfCAKNi1TPbLCZO8zIrlxo7+kJSgWx
Nx8OJSM2WpnXT03clmwLp42E0GpoAOSopBJoZMOkhQVotKJs15F+P0jYYYKwsNSks03ZtYnqsb/I
1clD4pJRtyX4wIykSNLwW4ebcdPSH8VuYDR2zk2BIrgkct1M3CU4Pj7HFTmjnoIP0SN7zP6dNQQD
8Hj9VJfE6f6KWKHCxQBZ9xQz2+YQHIAGA+FldD4bBNbB05Uu4+VEVAUCRH0D8CamnBBxkvX6Tbw8
ghHgla/gZO6wEtIh8eqIYlq3hzLjcRPM2wqwPs62Ko5LhxK1sZ+u5YVq/o+ND+eiA0php7aIXCAS
NYuFEpqllhJq4Cm0CYxxDkCGwCo2TEuv6H1S5mBk9g2qiN8X9MlILrVmwcI6snPQiAonNgtMGJKY
3m3MmnC+yNUkR6UFgPe4Dym4YIizFeBkPWaiXCsrOZqsU6IW24V00dDS0+cLoIaN3R2hYNZ9+ptn
3VyOmjlYB5T108ri2rzuxjFsn2bVZhaTaVFMHVwKT+vw4iSNWkIediVe1IN8yMcO6oQxxecc/6Lp
9CUyPzgqiAWlbZf9WeDh3Wpo1iHisP9VYfSomdUuXSCbtTl7QY81exxX3JPsvPYJG9nfcEG5JWg7
rxU8pcHUxuNpl9HNlH5evo6hFpCX8Cfm/QV0SXAbAf30CyrEEKuwQjQBMbmuYHEBgMCEHcZgb7Ll
QCeHpwJRlsz4XJ0I5uGL1pbdnMlbKKQeFrs8sJ8Jz3z9++xBBX+FqhB4h/EONsZJPN4de4yFgylS
s2dkd/zRam+z3vLXtLvCGpPpgQ4MqySgrnMHH2ccRYoPQqHbTFDF4u5/Il6qLsY4XiEWFWOCBINF
7/wO7Gg457mbrJU1vbZvFqc+0h7xdWIkn2mJPZBbedtS7xePAEnlm/lAM4moPZqEWPrwdgKKkSU0
mbPPMrlFmV1ijUD645H1jjpplseMfFzvaSz9vfBk0i5poSXDb/DwGoClff1gBCScwVLXX18CEYRk
4/14/AGlkoHPDwyzTm4/wDZxvbIjE88pkR0s2boDk7P45M5wNjgypX9AvrllRJaLRN6jRXpLpAt0
4eeKySEGHkkgpBY38kDSqY5qjf6N8baZ6SrRG6I0rvM62NNILjm9WyLfiDnZSLUR8zjW4G0HKAKO
4h2d2AzlFiQy0crZ7nHif8S3T3bSi+vU751+iZVjw/ktTI35UT6JbuATZ5xyDfKIrK/MZGIjfqpa
P0PwfLfO/JIflGQXByeolc2Y4JB09mJwfNHP8lsbE0cW5ZpK4ai4iU6Ff5u9gztuJGU+UaBKM3PM
vx6NyTUAjEW5b0w+ZvOr66JAlGWdguTvia/69cvbEI3iIdQiY60F77gTUVBfl+FEmdc2UdYuA5Sp
hKw8UPPBw/mhjcX8QTJLA4DE+bXRkejg8EfLMmcbRlNDHKUUwOsUE8ogpyQGbACmRQbnw6eKifJA
lP43Ih1VBiB+14Hx/3+R+BFYIQ37J4KcIB2JQOw7Cjl+z4AsEcBAqyJAlq+svKj27u68fqkHnU9Y
TAXNSE2rwXT1bENMqsWm39WRxEjC3ovHsqRit6UiB5QQOQn8oHjjc1Cv0kUuTptR3PHbFpUQHn7M
KZSzlRIGAdKDocvRaWnWDRVMvkW/tMni7M75Lkdvv1QsMCtmVwdKjWmnRYNmJ6aMzZNrYMwe9QR9
pdljxSKim+Jm29xMKjTnTPQxotP5054hmUCyzDri3ENlxtBgtQFvrgqr7uQeJZieN+Y0Zvgjfmji
ATxDJfifcE5m045IUx8BXayRFFqyuY2W192H/CHwNZ7sFDRjCwvgsLGgrdqSf2vfzc8aV438M1yT
XyCy6737xHmQWr/Ca+7dGV1fUXL47m4yVtYT+cRYXzNo5Ro+CoJ/Cm+J92DGUiShTEdCc6z+PVJS
Q6JG68lBTkTN750Co5wD12Mg3JGKccq+NmIQhVLAKqC6gH+dB5vOI4p9cXWHGoU4/NE68VkvwVAH
rJvM9fymvE77pmJHmGqketytx91KK8RhfsNcfpDmvFc9877sTvgBf/lzuSmxTlPJK4zO/EM5MfnG
0yP//L0bdCyyprbEADiX5iCrHBxGRdL+wPwZHO8YrMheWSE7ZNwh9NQmlI708bvZYf0RUS/IdGc6
IgHZgcz2Sk45flRUfjPdSubpZmw1cyb92e3nbSWE7d7cevWjCFhhThgVJlajUrkkWlIRli8XslkI
3grzgNJjNgavYUiB5SZa87bgWvJREE5V8mn4sKL3FxdBJzBjoPFVYogom9YcrTuERD0OasUfna9h
56AAPCkIbSbW4I3O9HqU/gXO3yVrImLIEOm5j40+r2nvahbjlTarpGm/H/7ly3/Sb3ZfksxA7Gik
F37zw5A7gtTB717FMVBz/vkimHM8T2IGrIRsbqOFyKNE76Bt3z/F11AJ3jv3uBXXE2KgdbxrfFj2
wE8C2t1+qQZFcsiltqGKDSHci++OhwvgnzsVYjV10y4kyqEr/RrK+tSPRbi+dqB8LF1BlNFysLoz
3JryFgwRnatuEh06vpBbfnwFDcUQ5Wxgahd53YEUm/n24wOM4vzX1oQkFCTpUQTjt7OJhcBONa5k
9/ar8WUQCDb1wLlFyTBTDgbS6QaItp5/kSp/THhqc7Ameo0HlB+Hn99AQqnPhaQRcFe+muKLI+Z+
wsnC6RsMgrya8sNxuulz/snnapB6gtZwIvIcYIphBCIsHSLscxDeovvp4VwUFI0MtVcLxJdpQjeh
2BsIgN5UORPhslmZkTQmbJoUn9wishT0S6ZgetLm1EgQHSH775jrowPPopJkk8HFYUZuG9TB/UrY
alRMCc8Qtx9PEKKnxURgoovPia+ET3eAzefEp5/EAzFbDWxcjICZJErBz8DHDC45/rae2C3i/Iek
ng85S2H3cQOhHEUzB0iMAI/PAeQcH1ZiDcx6VUO9ncpD6WmcRPkKatO6QzzyEQ+PowMf6nqCTUwJ
5N9NaiANtyFPYHc+ME+IvDakDs3ByIlBmWa7wYZFd3i+MyH9CdHvzb0uqNtgbGL2Xn1md6Hxp3iT
nz6lg0a2NOesg/5ZKqOZMcfevZHZhDDAEJ/CHYgEErFG9OBGwSftlVieC4sl/kUWFsfteDlcfX3q
oMJyLfiWG9ayN/kALAHvCc5KeTv+k9AEQ9Jz7HPdcD9xkO3RVCF5vP4NZ1A2yrkIYXJ20uFdcvYU
mxe2UpUArkTAnJ5wKfBy4OSjc5CTR1qiFE+Jjs04BJychRINRs6WnVz0+Go/7e53uJn8AI0ZiTuO
nq6mwbS+71Nm6fcORTNnp4binNz2FVdAtZTCJ/0vA1OJkVmTLPLeNja0+te6ufA3ODQa5JZm5wzC
JPbpxRojFRn7Yx9d5jplvmliEvx8kUNONgf3WUWxK47E6q/TBRcdwo7rRzhksBYaGQgbJurgeLNR
ooYZqqPOgqboWTohiCteI/S6fsMh7byDPpYIQf366moQFWuqhYg2S8fEFInPgnYWOh8KL/fy+SAq
QaeB9ywWpU37cLtDH8saYDSQx6M0++V9P5znkcKZt5MuPQwR8EV3UMX9kCIfYsJXPc06q+YjEPmX
XE4aR4fAYRjFdatjlGh+O9WQEA66XN6k01Lw4jGELR7Ectzm1/0HCyaRetxOZKKAJ3AY0nWvMD0z
FyIV4wI/fxnmfxi39vJiPkFb6028HvTSULfocQzdyKcYjJdM23dIitaB420XqKJisi2gxYiTvM5L
8hHw7ZlJyM01XcvcOt47yOG6iewLW5k+PBNApcOiQy3CDd/MkKIPbBbnwVklH5S/gIBSJI2SiKnG
F6KveqJVFv2ZCPmWgL0X1RLiaqv/uFfneKZIrVUQiFzXqiOwJuGJ1tgUXbXD6s8AAHtPuZedijBk
7GMSIc0SgYOyMT5T0IQAJZ9Swj4Azgkfc81+roQ2780ykpJmWnl60BCuLKCI1CocEnnX+PNQaQw9
hYbgcCx5ekvrMPiVvkncinHSKqMlG8/hseuZbapSLLigHcxFXOVsGreBcf+YgyVIOXip/w0Qe2PY
qULy5iXeFJK97BcR3JgFuY0ugPmyeEceu4Q7EyklPt5VvpHj5IKiEMjYQLRBUZEy9QbnLwttenx8
7ZQSFnqEFIGkFKDW37C1CZ6e8VETOOESVsy/Olm1yGExCoI7DQ2eisT7/A7g5jkMpDWaLqQ2JMoJ
TEePcyqcxP5U7TRUfrWJsk+chCL/zmFtymYy2ciJTwul1+PszOwqePvwOfPULwFNdOvtoxz+pbOO
oDfeminrzDXQ/TFu5soIu7MyEto6A5EFBAf4CNEt6AqXLRGtrLWIASnusOWg3z0hU7ltUW5LPDEI
HMbYRAfx8G0qoptX5vnc8JtnqwniJeP7T3fXYIDFKDgAdjNUXjG0bryc81uMHAGu+2ZClUjz9wjd
2hNwi4X/a0KddPPqRCMVk3UoKiBUt2WcmToM4mDO/mdJNjKJ2sRSIzhei9ojSHIXghIHBRJZ/hcZ
LW/rMq9557efhwSqHJ4nnWH14SI5NMWRawjLGashLzRwZGNKazieFqBVjK6zlhg2wnq2eZw4zzne
mt82IMFhV+4LTGOc26cJXPH8w2/GengSKbjtMgmVtXwU2iSTz//3ipjZ/ZxJrEhJjWDpv9FFg1jU
oBFzzvgOa4PpIR5wQZB58hVy5YiMCBbTwfb9RMFioJBs9nydWPmc1KB/ZnoAa3Hv6KIqi2PjYzoP
kDAOb1JFoX7tdvow1wQ7zb8+CzfY878Ea1Qp9HUG0B7sBw2PLmZTo94PFpzJNBoMkD4IW8XPmOYU
KCZaOrjgElSc/QLUCIWP/95iOOJpM8sFP+Psbk18OSSQN2jXRM2Bf2k3q/uIaAi1sl5nmLs0Ug48
Eon5DiRPOE9Et92HQcrefSYsSMXAfrovdCgoizIUJtcfZFkycMicraFfnJXL5NIdKq4VZqlDc5BW
5b4+ICdHaKyGUhs/3ckFBNofyoaOkobsVK5M4fhCCTnk5LkbJz5UmBl6Zu8+3BOngrLi99SMGsv/
P6i8CpJQRAWE6kVF1cz1W1mJiZR9HH8OckT8g5kR66OAjoKQz14QWNry/ye7wAzao2nqHT6i65+Y
V5sQaQII80LgDB1BRHzx9Fn065I/Z2J2s95JQn78xEZb+gQFersEb/lVgLx6vPxFps8G1wMw8NQc
EO+ix2bDc1j/P7gkeLEVUzuiRF1rFVubUPnINDvgTJg+dl8DtoXSDlJJGJVk8SOIwgTxlnHRDNkz
uL3KSCMApcTjTaq/oYCCWcNZw2YcsmIhZiYvAPFatQX00yN+MdY4tMECmurMfD72n1ttkYfXLcYR
jlSjd58zqABh14T94pLPTMUc8hQ4z2AMeEJlJmGZV4svBEbq7mjiEVE95GAzvug7eduMxi7Z0I62
EwAzjmt/6ADVsAW/d5md7aE0zGoArsF/JfgwUpD07/FsWSNgcxzt3vjc7hHUc6LfHZgtdrNlu+yd
4Tlfg+Gh5ilClR9LxCqKKGaBewG/vGB1b9ZXSPJbqnT3yBxoAsl/tJdZ/MEjSbALxEKh1GQiYL1j
xyRCi4yQMR5o7JX3P0oGGNzm8opYkw5gAVsKQChLvoR0RDFSHxz3M7IT2WQBbg6cckNIzCd0Klc3
Ki/qJi7CccGEwWZ8AqgqwJPprl7yr/DzexTO3Hb8A4U6gh1/mICyEJZyZxGQ8LSqoP/YCYgsuVE9
6QbkQt+MyWbE+wUwGbYYIjE4F34ZcahzC+a/8P72yxyAFLwDheKqdH3ma3HaE+ci4QcbeXlHjgRJ
U3MH1axgR0ZDjm8BkHGVPwxeyNUD6cB5sOSUb3csxChngQ0nkxBh3xth3cQqyUlelAt84CjzPoyE
bu6++Ux4jw76vkZlMKdJ3MHU9i8p6+4gKJ8yaM0KAyWyi+MBCTtd5qbmdzZx92DadyiJyZ9GB534
0UdxyyOoIle+N1MNswvkGvoxgK9/yTc9YQEwavniP5LOa0lZdAvDV0QVYgBOyUERTGifWEZQDIgE
9ern+f6p2XvXnpnuv234wlrveoPEnJnNag+Mzc9sdFBk1pRs+IBbfXwpoWZROuXG3UQNbCyjlmu5
TA9M80+jUB4Li0cuXY7qtz9+WahGWltwUvf6Bi3XztaHhsrkV3bfB/0P5umW2rLFf5jWno2Ndfq6
4aJWFj1OBdoT7jwQdm0OBmDDYYn6sZh2/KYVtDNiBmE2L2t+cyitUt/5mJuHucS3mdk36sO7dVkA
sjO2Em4l1xXSY95d70ySqjD9QFVH+omD2Wd8P4LbRFuoItt5hnX0CyBbse5TQGGIGJ9ASiDSiEgW
OC7wPonELA+NsQT0KSHe1WemAzSQkLmG5vh/GG9XkDQxPH1R+vY3cm2AZXNKSrhIAR/RLhLThKL9
Seq3sLA9C3/nIRMsGMxUlpzcfVzxRMqTlLRnDlbIhNBJlkswKVIZXIFxFAzTWAGkKAsPUiv+2Jdj
cSToyr6QkyQ5uQu8waPJz/1IPlJ/uwdSFEh/GbqYu3xFsF2Bb0flyDg3PXymJG5ptnBooWdDk2JM
QaOBuCiB0RC/vOuYebswDmNOiwBxRP+LPgmlNLELaHKm8oxuZ14u8T4VjH4YMK398IZMZVFG8x4Z
6iDzoatQQjCGKVRd+7VmruBXxvmKJxsKWPi+MqRtfIQx9EUWY18WWOlwLhOcZ85z5LIQYJJf9KRW
QOHq1IRzDH0GdvypSEqXKDd5D+AEtKTA54goGg5VYmhlnPsvXPf95Muaek6Rcfvfg0Q+tojAuljo
KBddshIBKjJZiHis5RgkSPhAY1qzEYpVhiOghbwPxuTumVchsoIAAKAifUMZAtDF3C5+EeMl0Kqn
hf/pEZffw4+lDwkPxGTRBNsbfioIr23Qwdvuu96dR/YgYhnDVioL/7FrzztY38TRQVG3hCaHOWaz
aZBwgmK48cyOqWEdjQxdaHI4eNwgw0GEQTc9cK7ws2bXGZlFZpbisUjSU2PMkQP6NO6+MIq9x6/N
1W5wuIB0qbHwR7Y63mUxDthBOdPAxW4mM0TC4JANj8BSJBipOPcTdPG0vfnPrlZ6wI+HdYDhAYKu
NmyNmaAnSYlO1j1jjUCPyVNBqf01ggBsH/E1oLU1cjs7fK2uC/yzr0LAwh+NnZa9Ag7CYQBNFlFk
sBbS3BO2xB8DY4jKsJsFbjL/WIV37B7b8dc84pfByBQH5OMQzw/FRJBuzUfILmX8zfEO8N/2kbfh
IhVxpR5uS4MA47nvmVn1EicIQGVQIizxIkGz+7D5JL4HI0UscribKH65sl47EfchLDeJfIKhj4GM
D0Bh5i2zKshHAU5nJr0II+/bAu8BWMwdHib0ZXkMxrHDKHGtIZqGDAAzUT6rlSXdRJbNlkRU0TY2
zAUxUSZwAglb7fRifjkGPpYQANsdE1R1jRWU7Bb7r6fHpPe5w3lvSq5BdK7JAxbzl6+xom3j+mNm
A1PEXDH7OWNH1lvXOJt0sEW3rj5dr3G24Iea6/Bx+GyAHjrDDN9Cpqu8Qy/ZUqezA0vsNxsvMeEs
edIAHItJdqITt/f0+j2mj6EVypFndP+imFkgyDJvHs4GkzuvjYg2YySJSM3LY5LhgyJbFx48t73n
5VCYKVM4fTnvDCFNGbLAXwAlvuaxTfAYRw+Pg/zVfYbnN/nBWHoBHOFRxMe5BU+e98/oclc9g3j2
zRo8606e8Ag6MvGl/ltcNXzsEmmHDV9A6ISvXrv6rVDWJoMUhi491Nt6xcBWgYKvRIoCWfYANK9L
CVp2yvRzd+fH458jXJiacOCN3uytC0J9llT4/ad9Z4PiqvGbH/NAov+Difg4QKKSb0LN8UBm+zUy
mFYcTt5xhGfTb/PDbgMKq2C+6tgmAfsTfQtQvH868haUve+iUeusHbop64K2TJs0GLhzL8CHYC+D
Be+6FaSuNkbMNdF3JSgPsUe71v+KCVgBFwRxP6gCZonRJ4YIEOPBiSE6QXkbolHfqBh0i6wYvJBh
6bvrUsQ4wzhivvnBa6EReV6OchT2n5TiLZSop5lxq0DKhOGyAHiXNtWEF/DhIN7ajwOzG6zTvnNs
0ogPjGCVU+kyw9l+HEYEv4sPUV0zqOARIBhPvPfpeJZ4hpF8Pnk5GlS8TbZByrHUT1fKeKpGOjkH
mnMeVpr1w6wKqGYhsyAeAeoWelbcB56xgsGmODAwkcgQb7SrblzNmqmWfpgVXpxqYPQ0jBbIrg5R
PB07v/27hqDiQwi4PffBbSVUK6LDEHzDKIVHiBsAJL0WezEpueGq5SBuZ6y1nZYriPJmHQi3E7pq
7knZF8NmPZHcbY2zbDhoXfli13+InPC6AVnneW8H7g09madAUh3CcAVVb/aktcIGHRLFzAIGqH05
g9agVpDXJZmOTawyHEHPuMSwEkQeKcoXg3reKLr53BjQlCSmZyLN8odYZssXEAOm59YLAi5exp+z
7g6cKsJ4bTJMuCF5dLwRF445EN7VI3CalAvoChWsiODJNArHl1eKHbd7NQzk5chCwEGfWLHAOeWf
PokXhlX+IuC9Ze71crCKALBInjy06+yyaPAaxUzkDJW4nJFCwXU+4XIWXwsPmvgreOR3br4ewpgO
nGHyXTTj7fTLvA61H7d9yqEC5Cek6swYl5iHURZ+j/1EcBTmDURBlpNmXnz6SJgqFlzUARf/Oo+6
A1oLUjrIWfGQFCrz+9BsKVXC66pxVBuyqSIJh0u5JQKTJuGxx+uSGguqTvALYfJAcgGdSZ9L+Krd
yBxeNsxjt/F9wqAeOYqGIBwJHvPb7wSHXhmhLdITGyxECVTklYyihAct48ytlQ2tD+NG7hcKq9LS
ToPauf+W/bv5mlWLv4nGqOwtNq+WgORx7D93bxaAQ/w6FWzyoZbHb5KB3tbAHZF0A2NEgNIH9VbU
QK1zLpA4yUJYvJNX0AIdofTnwuQOyRjXV5ZKY7EG+uMOeWHXiiUYNJ231SNJ7mFU075AVejvPLyN
CSPDVssrUVv/FjlORC7fVy4GAUbR9stwhsaaX/CMCTemWe1aJHus15xgUMpMPChqLie3P+dTE3vl
YI2TKBAHyb5wC69eXI+/xi3A1iJ09cqZT3bxOgBVYLwQA9rTK6C9RJvBQBQGLbA57Mk+0FM1vyek
S3kyELQY18nzN6lKjObwmmjBbfkmtwYQmQzM37hxOzejD4wQBwVAxHjz3ua9/dDL4bYcVcTpeJHB
ZOcZomnv3Bd9EYlZb2TncFp9rmn+xOsUn+Ok8mvMhLMTYBM0piPapGraJFBQ+zU9l/FMbvgxQzwZ
egCZoMCa/wm1HYjFQGB2d5pE2KADG5FT9NxpHKcFmdiMUokwsFh5BQ5MfZw6cDD6y5mirrvd5zgM
+QLe40ljb7lEqLmPIz/rlcB/woF+VkJg+9BwgXNKgucLGjnoOYJhZRcQsSLq1iHiVOq22jA+jLl5
moAKY3lT78HB+Tsasq++Kmkshubdff/BS5bSHqc75zsuDzYH2UoNbtDS8/C++AXbKQyLJYynuYI7
QW1uWxPM7lVbz4+L7QJ/EKRYGzbux/rDEM+nlca5t2DFsALACC7hfVZ4o90DPR9CNvBZqCOUQTeH
9ysU9ZifC80dZ2dKy21OcWpeMFw3RicMokxl8ZtVjPZqs5mXws7QkFZoN5k9x5QA8ct5TPq7wnnv
eeILfvk/kfHzxI2XEQuTIcXEl5ko5Z4xO2GnUZBgiSzGqZjXwKiQTjS7XN+yx8iK2+qVEoi9wRwR
X/2emWKNdRqNiX8dmT2kB/8+KNFe2EJAsYFVzvBoMO0hSUVC7ZaroWqWZzGswe8JYbke7+g3rBqW
OrhNI+iJeMgiKKaXSneKt+MiBV/fEs679Rk4TWtrodv8CkjThSYbB2IuTtzVQ2kMsAiKS1+7JlaB
UHlL30Rob/kptMvwkabXJCDBrR/B/rCEQkCxMG+LE2aheUDwgv1cPHZqQp/DN4QOQA7WglAZPh6g
FLrSNVBlKsgTP+p+yTUDM7g7l7lMNf0ej7lmeUuxhD4/rb0UTcCy/EP1A+2VRaMmIvWoEXc7TlYU
4dzBmpi9mswgn14PQRN6VlIHox6xFU9bCm/MNaUxmR//rO/rTcuVf8IEMyDRZiIdhxCywP47QRYb
vY2QljmH1vcnzcFyQ4EzZxHynbeNsMHtDMuj/UCJ2NkYVTaVKC+nVJVE2mAx1f6MHK4q8a/3QO1N
XjABgewat0I5AS7DvfQzMworRklgGZL9Ra6gWP1yhb3Vc/zEexPwl7PmAn9LtoGwH6kwZBS2gWj6
udvAGbkssSK64mNVRsqaiac+kZbvNSJaPKAGTBejNqhxBK5sAOYfzT10gQ5Vr9VTmTXcT2zs2/Se
LMB4JsAoLtyk7aLqeyPV1lUoHOySe3K3F7Ktg5cxpmGOGefHwlaZQuDhPuaMJvvKYwLsPIMCsi/l
L5pLGAH8izmw1KRz+yHm0sfhGCZsB+/lbZ2yP+BXVsI3+hllmk/vMFy5oEie93MHZ1fsnT/ARBi5
wHZF8GhpyHDhlDFOEUOPpxlDCmMrZ3YH0s3igQkGcQdBJsS7JRce/CRoSXgv0YnCVjYpFgnfirbM
qbTj1hvN8zPfPYHVQ28PTEfKIUcHqIQeaXxDzMTXhBEWDZnXxE/zD6NHfupJnyjTA43Dnz6728D3
p3Z/Pz1INgSVci9JFohpMCYocTGhXQHIujo+dJPipGx4f7eQc5lhi7ZgDkBTZVJeM3O8agyEBHJF
xP0DTeGAsTegFMqWHQ5t5mPWgdpDtyGpaJgUPtrz3/k6g21638Q6N9UHpQgOHaSGf4mZgo4PeYBh
eJ1cYFpdGHC/vYo1r1z5U9//fPL4Sbn92ZxrmDNwElRKkKAHoa08QdKidXdQWHO524fig0+bycRg
03eHMx3DVhqH6dN5UmfflhwVCGs5PJeZ04Tz2vC0WX/D/nu4m4tPGBq1+0ZjzoxPwHUy/9jAaiZ3
3NA8kb9ia1AaqRbMk8xpqwuxDbYgYAWETRHNuURpiy6zGN99Yw8e5rz/XryXBSejKHaYRVkqx3nj
4u7yL736Z7/nGLLNYGDRBo25GcCZOKJIRaPXvhqUyEyVl+X86cYpocBYvt68ZvFZIcGJsJdD9CP5
DZXsGP4Ia9AC3Q0geyBdJ8citxHb3Y053CgfukYC6Sq+cHPsZC+iDmQtYqwK4j0ap7nxCoPnQnhE
Emw0wd1DJ7wEwmhAJCnP62uMeeP88o2P3QoYkJBAWW8Kof8bQ7Q4B26oP8QjYJYAnqhYePe0kHsc
eqcFXlGiBsSk2jqRM8QfIqRJja9+waKuBuTrgpHuZzoABOkzrwKigpsC4UU0rUHn3+PM6m2waODs
e+7xI/zhBHa1tf39cPMUChmaHMSamAAr9Mr3uR1lRlyY/yCtQrGyYqz+fMrrT5D5AtiTjLy0RZnC
OEsBeKfIubuDuDg9Lk52KiZIWphIbJTjm+JXAoPm2Vnv2qrpMmGideMUZH+DeMW9EDgKpM8VctTt
5hIyInykfdUB1L073J3EECH0+RsshGmVZnA1AWA2oTmWdnSARPaaJMEZw4XgbFygmj1BwQkv86g+
GL8NoxJwj5kd5s2sBFeCeKccuC6x7NtsvY3eN+ZC+YN/kgorT7JPW+L0PjZhgsFzunNzi7dobJAx
gyZdubYPj3k+Zz5j1bafgX9fwawZHoctLI52T9Z6OJyNgBI+f5Cg9BWwgshY5wTeC4oIE2p7l+5E
0/I3SjcowibUXz3Fvn9MeSKPTH+am5179xAqUUha+OTDIeTaCq/eA7zy5UDCwC7HeBGutsWkWhlL
Lv+KncsJFUCiNwjXhOIBppVywLkXqmhxtlK7A5a/iJfgCiISb1fZc5ZCZ9jqkifNGDHA2GSsHhsz
2TzYl4zO+EKRvSAiAMfirs494rKFqvwDxesxWaZ1dBOmpTbw6hoRZ8/WgP/WYHb2cDHnGIB95RDt
wsrdHj9mVJpLSGG4Q6vosNPg7v9Dw8KoccBUKyLZ91fccf5B46TpALyplu5dJ9zcEXDgPiDFwkbK
VoYPDys2zrD3vn8sgWOR6PBoiIbD3tn+wPameesFG0L8RNN8flmHkjaL/coUl0Fl45BuBZ1Uiq/J
jiqEEQLbeTx/nOY9M4AlnAoIK9JyNmeQWf3jFWvr2+QBq15PiIVC1gN6gQTx67ythlZPMDggN/J7
mVu+R51AGqrDVFjGgPHbZ7YdWKpAJ7CH0aInUmfdU2a5MJaMlgmVmwX1i/i7+D0WJbEYVBxY/VRX
I79Nce2BJX5iB3F93E68NUxHCgumJ8+LVR1BiAG2z0uHBSWBWWwK99AytvkZcWPdIiloXXEGARUg
OXnYHJgmxeACkZBbco5zSKA29DgGf6cxvE9mms6MO4oYEfo0pMsC8iPrU7IPnH1E0kKVKVyis8VM
OOr2rEID+JPTvu++/vmWrWXR5TA8DTnnoIMZARyyIH6EKRZwAUQ0rnnQ70hiOvqj863DFltF2Xot
vrEKG2LIWPFq7NDubZiaO7TddNW5c4IUXxupwoxhx2nKEbGrjEOPHyKzwGFMewUfQNz6JxLS+CQ/
g3v0wPPjHbMbwEYxzPG2nMg/c2Oag5KFMjTjIUqFCSxgMUR0ISmy1xl7AG8Zl2lUmClWO8KbDyEN
zxGE2pjxZT9T7MPCj/efeYkfEx5J/H1p2jArITKDKRvxi4vq0DPHpzvi1AwzpQvq2lM/ULBqj7B2
trFMd+VFtcSikt0W+7MTNHAE/H2uzR7n3JcPCGGBviIsIVjTI0Abh1iwzziIjOj8nCJ/NWLNmFHs
sLUVp2b+/d78XBu4/w2ra4OiFGbUhoY+/O4HYYsvO5btJiYL7YTaDHqhAvZFaW12426hr/Kg80RO
dJmh5rivcMAmrOtfQCEOJ6DwqMx4Zu2M0bOhpe0Sjl+ooSKi7UaHYAkyuG6dmbTGuMjTHaS4rdni
CsqFRjkgpPrwDlTOERaig0qFLX+8rIrd+2WKjC3IqgiLSS0Ewf+dQSMR3z/TPIh+EWwccCFsD0HX
wMpZmedHBMXFFifOixn1d/WWyHCBFQeXp2eBN6G84VOVIC+2BvR4O5FRQCGhQyIBTGao9C9cQff1
+LsXRvKwNId+aRExglUvo2QH5OEr3L5xlSTCUXF7c80ckR8F89xWffbzZGs/7XqTOVCmf8SWTC9x
xxvCywbXezQN/3JA8TBkHIHHErMLNYZO6Q4QXXPm0KX5mF+Mv4ur/UOUzScauNaPKFbvtYKE5b9h
J+ZcHH1T2sghVPm/QfoeDxEsQ5ckCBSvTszw6Ylxc1FYtJLFnQc3+ToyV4goetYIR7AXnf/FG60u
Hl7OQbaCGMZs7ACHmSEpgW43YiXzJScIg5qbOf+Rpbt44WBQU4/xmPlIyc37ENW15efKKVfCBBNY
U5rn5t8o0KekALmVhZ/3pOGlwMX1tuF7PsDsg6+qHWuydYGIcFsE4EAf+SXL5OETuMi7oj8yiSj9
ENqRw0TFXv/wO/Smo0mL5pzJYndsablGNoGbZ2GdTM3GY8UhPm5W2az+P2Y7EA4B+G6Y9GM26SFf
GnkjoeUxLrNm91oRJVRAJBJqTOKQIjlRDQxjXEErJwdupcFPRQIHKw42H5nJAflOELsei4oGmvlE
vSC9bEogAbHC3QJ/9dM/T5CbuWLkzH9F8AezPZCZ/PgZS1MAsrAfwmMCtMZMq7VWBBjOAFwdgj34
iwLf/fL1j0UPSGpG4we5lAexY/0HozPTmHlNUtolhEuDu2kzP4eX2cdpF1og26SyM/Y/nkX6OAmf
/Mo/54HVNEJYC3GsnfFdgKh2tnuuBGwGNXFVjkdD5xk1sxpBCkAFog40nt7XZAwFZQ92nHGUMXG4
uj1fkMfrGKYeOiKiTlbYOXgvkHa3WmuTh59hVY90D3+Rn8ih5Tmr2B2WmyxUliSxMawiACtpGdnJ
warzVjQSGIhjUYayCydEoYfeusw/ALsJcqJTz/Zc2P2jmIM2xydO2IfMWinuEXq9CWHIE4ZeQ4Z1
QMu73RGBqNVxEPe42h9gujm07LfNb7zR3JEr5J0NxJdR0gOL/OFgvt6e7yLux9nuiv2VzdLif0Rt
LILbib/NvWtIoiGFMEa1Di6rRKaopIwKNvdz9rNWx2Nn86IQkmiMkTEnRJuhYpU/EGk7ZAGyU86K
+yNrz1bXOQQZ97KrD8o/c+8te0JxHwd9UaiYfdxTEApwA5lCrs/BtmT8MpeDwuB45exKsMClx4BU
LfhtsOPCzlhhTOQjZtbOhATZQhWq2idqOmiTj7Ew4unIlRp4uPIyT8h0Q8OVXuR4NisJzoN5VA3S
QfnDAQQHLA1hGH5G3GHscop/xq7MWEVBt85j0kLNI9nawR412ZinjJFNdRAnWMff87W4KSxGS/AN
2qLMgukF66kHedARPHpnuxyCNC+KvRwlZO5dKI9QQDPqA0n0ip75Vg1M2fQxs5Ym7PYZ84fvDX+a
1dA6hiFRwhjgkg3AqFcze1iZ8LCaEKOzx+QDwxFUJ33tyQZHqk6ESXpn+7pfBpMP1gr2Z3PyfzWk
8X5FnPA3+G6tKy0SZDrdkSAJDKJLCXOHNe9fRhNZNurGelAy0aI/fa1n83Oyp/9U7OzqQEHE2qj+
BoQbDN7C5Gf7s6rCGioOo5T7tAcyVzp9mBY0G1zULTFlFjW+VhD1ZMsLHTWmbPepkFB1gQXAwXy2
KO3Nlmxgxm6cxfB3OQYOFxQjSIE/xv0Py1IqlB/yJKwykabtBOUjp8LEYcfJHyz8vjCPrrCG0Gei
gn7RgtEDQrCejHAYfoOUwSIRliTnrdNs/tG8Ib/MsZIwScnySogYBxh+EAyZ3Iq/MNLgHSUC9uPm
xyHoawC5SnYalPT1L1usLIoqQhp49yiOrPxlwJ+R4KZT0Rk1BXTfPKOp5qZhpf2sP8aq8z7XbJ5k
U4YsPnEtBmuNC4BIDBgsGPk1BPA1pAOPZmrccDnAmLMflDlCQ6GTVJP0gCUWJR4by1783A/FMrMJ
eYKijDmbJU6nLaLiH+gytzpAACoq4ibhoB5pZ0tG7iNvq9tX+hxSLBlJU199hffOD33B5Lr1cIP5
YY797z9qPWlAxHxOH/VitVvvWm+eiNTq1VudX8ArN4/aqkbjK2MeAoSgmwysHpIwZFkbEo872bgi
kaCxHvh9EW2Sc5wNYHh+/Gpkj8jvs2/Q3bXNtrbA08hiYfaEevaUsczrpJx14/75FYMY4t7+mpYY
0gPkZcx/lXEVfRWLS3iIic15cBhTcn8Xb7+HVCFHVsFMVgiCePKMht9zwSEp8KVSA2h9wnFz6Ob4
ud+pK9gCY2YqXJrNnCvLphxzyKc3aKceXNUQ4Jnr85C5OgbeuxARunhbUmn2d+9jQRARH8ytqOl4
ySL2i96dzwnUaxwpax5+CfvOSJ4WaAvxCUCm6yvm30ggUBnTWpYHmEMM1ANmbxz/TFw13TySt0KC
bSpwj5dDSbG/T79v83J1lHAMUEARRGFNN7X42bgkDChby+Ae5979TSsjW59Te9rhnAktzc1Y+N28
B3PIhkT3V1pnPGFhVK0w16EwRHdgoGU/E/dIQsWXGxje0wutOjScvw7uykPoDpGaIaBSeHWK3fdU
4BJrTUHYJZkj4fddJxUeWYLSJegBIDP8L5UerZO8VpweNIccbBLXUoWJMBj4BocMu/Hk2XOvi30s
mGEf8zO7sdszdjGUCAKfZItfa8KB1xnbNc4awu8240Tgy0U0MQoSXO6obnh43C3B51DsrgQ4XAXn
p1oLxK8+C7CYAoma/poA7jBjJ9Yz/jjilyFt9DFOxJ2li+xra7D6/kyMVlReuDSvuUUbgN3roljJ
gbjOVawwiv0w7vb3uH8mTcoh6N1KABRhkJdLlYkCyV3VBMvN4oA92gR/GV68bs2xlYroXK2jEnhz
pueDtbizJUsTcim62rCxKTrNI257q8uxnTGapfY1P65GviFCo0AHTv/9Mfnl9OeSEIOV9q8XSFsb
cNS8MzBIkdXwqKM2jAF3OU4R9+Qeq4wGiZ+vqB5eRTijbVlZ8UHBz1hPZmq4IJtvlm3qmTzuc78D
yQCSsBbhqWC6ZZDcgI5rK4hzF/TEuPp6L1+xepzgzLEwBWHcIRtpGY7vh6eTByMKPNW40e/Ql5YA
mUNRjgr3pt0VzRjB5FaF20RjiAoqj4XjFYwbh4jRGVxnrA97KeUy6xSaDpFLyDlmGX58xDh9nAH+
LLS4Qv1Xry3P5jfBt/vZg4iHVBjaUh/B+VgwQLYmYQnSBlETUZKzJi0nNE8qlR/FACu7ouQ9HxEb
MC3njEAH1vex0QAFdjB+IheImDDA1V4iiAN0DPj+33GREtjR5a/mSgDmQZPHnGmtrNE1otu5upih
h4RTAiEM/rEJeELwOenJAYpxkXp9XWTJrcDfBSYp2Ih3tu+Adjqg1AlUsbiFX2oDU7H6d9ajfbBe
dkl5PYXK2p9S7iBfjo4NVFlmy4wBHGIJGQoAD/I8MSf0mn2BI1EoJ/RlzopYRSBQQbAB6ab9FN5d
1D12OR6uaTVyQXbfIUVCCTbFHt77zlHOOUdBdpGh7ahWhYJNXLI7wX1B2hddx9qSBiOgrbF2JfZ7
bkY8H3H1S/IlnuaXU6idPYz+pAW4kuiZ9QSYAKosDw2s4c1oS3g3AVQLsjkOnIgasN5iCWXTK7H3
eUCxdWbgnlTW+Wv1zpcFjR/DN5z8UanRfhqodjNkwz+wOzmEBmNj8KZN+roQx+tTHKKOotc4Qql6
+MhqCqDeFc4XwJIAovikwAq7omDHcm40e1N07S9zXhQ+jWRQHf/ZosAXh0Rq4ZYFOsvM0xxh0xNp
TFypCDEBB4SFdSQeRxNcViOCDRtCuYnUdc7QuQ6cW4iuegjLwc4vKOWemLFUT5KqmlWIIx6XmQEQ
aPXmA7f0BemNZbjEvZf3J6SzlGXZ/DYh85rynXPAL1OI087AGYw3Cjrlwfpn3+jm+51xJgoJvXjm
4HZEBU44tbjxkD+70qGDBP1xREGMsDjE6dwC8W7S/mYQUeiN4dEVsxYGOS2VqzJo5gSKvzT6SDL7
9guzezTqLXb98pVIiupULxGL+mTKsk22M3iwEGwFrx1QCzUjIV+kLS8rNztck5wqwFDSm/2Ke8tt
Ko0gvmDmEmBvTpzLlAUAfjckkEAk7V3AKKwLpvHAK/dSOPduLlbHLatxmKLBTdQFJkNps8eVOPwB
MtIDmRVo3fbABBzykdmUVs6Q/IRM80uZlHDNUwN93RHvO8jSjrZMJYghJ/GEq5ku53fgjnChWNno
Bt1yKTnK5EWiD6ZLzRTOmUQhCmEpEZcPKY2k3gN098XGxFU7G2cTQVA5foAQWYUCYuGLeLZf7zLF
qo99FW17wpsJNszIuiyJmnB64xzmKmIioA/dTX9YFWRMBC9UmhghIk+CaxK0+xhmjeIxFoElj9wx
qGxxeWOqQNy6tGj29CFUp4JJgC0cE0FwT0MyutXHx9gJigze01EjtIEqZWiNEQim6bAAM86Bl1M4
qEIxdeJixjYJ1IH6UPfhdClQO9ARx6CPhJfRQhCBxnYhgA9HBLufCzHI9Yx2YuRjtFJBBtGpWgPm
+EVQMH5RHFdkgP68k2Z8gBzTp/mZn2qhHSULgxMWLJY0iC1pDMIIUgPkwcTQkCFBwUWQ4J0XbgsG
Xc4o2enPDgSKsCcyfDbpDoo1nIe/h60H37HmKB5UV+hG5o2QoE90i/LdhfQiUoSN7MTBC+auUik7
T4697kAAhnhYTC5G48G8yxi38Y+hRlm6fV+qtkIZeI0+dgf8WCeFxY2NPWUR4/t5YbRRcury2jvU
ArqdjkfE/GgwC4arAVKhKmJe5dAS4S38clCRBXQxYqhIvuPNHcy4AXEWTyguKVJ3S2YBts6vCagK
Xx9F1kFwCUTgycDDtaAK86hiqLGGhjUMHjMR80YSDJ4QsQL4iNp3/Dre7HLCNB1qIHvSDD7BhsEw
AyTvu5BDig6FkTV5gVhoz2hKgeNHcGQ5402Oij5zroUYQrQWJl1orp0fKhDFbMyhEHh3XBGDSLPP
HbzbeziYvM6DpCO3iwk7wkqgnbXIJSDUOagILpe84bRjxtiKZOqSZhHu8BUonJQ+QE5l9olrDNWs
LJVod0Qdg3AWP4AX0Yjd7sZeZ1IpAwdczrXDkdiNqerGcOr3gK5U6uJgR+NoSxi10AHDl2emb+AQ
xAXej99k811WqMzJpl3g64VAjRJpmUHYQEBk9/jdth0sJsEGokiZE+W8aABIOjxKS9TLn0VDYePC
Co97+P7ncYFBvcF0jH5i3CQdnld/dLCpYkPxFTQZ4H1gAfCxezTEx+e9xIDoMefmxSwZ3HO0zHYV
o+QXzuvKXrdqhFzE5JZrDq69Hsv72+TlSd5llcGwBRKF0QJYqocFbH3oFKqhPW18dx+q/QB469l4
kr+BFIFDOH2ZsqO3RlqdbkGUFyrjFnhRIuDvulxPhZyKd6BtfkYv/XvvVRz32bxfD1Y4WDyvlk/C
o4bjjUXCY9bPAvzoIQo/5RloAG1+VpIVa2RVILN5/55zzt32VJ3w8F3eIRT0bPTsd8p9xalOQmTN
2JPEn92XB5YQLMYlB5cCsqL7opXCf5vZUrtRcVHAGLY3uTzIEqN8f/s6j5KXyH20y4StzIW2N9KQ
vcJ+hPyRR9niuRgoRv+sWJ/lnRdqsXuHdD968gDIRtxtCWIkTiILSKuA/W3U0cXsMmgqIU1dcYRN
Cl+UcMetqfPkhRdvMto3U1xPehNE4tOacHW80eNia2QbCSomn6PCh26F1a7fXw5CdPoDTxO+BWaP
CajDD3z71awaWX0oExi8zYaUEgssgqHnxDjaMlKHyiwFwX0DfG+z+xCKIzJoT6VL0k67xKkF0sxp
SHOb3CEHSOfbrJsOCESf1rNzHrQToPkZ9E+qdEyMezieVTaj3+oGcaqzso2GkXADdbsJqr6p8Xyp
UD0yFQKNM4dVArEgm0uLxwTpwpuDdQJFv0Hyj0tz0nloaezPOY9EUKCYATDx5moT00o4xlNp+rQ/
pLj3OAkKATPW1uRGKyOzPafXCVoMRFDjHygDnyF+xwNGcld+YUMmPvIVylwsOLsKKprkiwSzWyCn
X6Zg1tXDpB7iA/5FIMmgcDTHXw8TCh4zBxuLs8CF42Jx84yif+GaUPZq6z2y2o1+bAEQKM6jLb4j
x3v8gQjWwIvOcRC36iXzYrvaC8EfUA6W4hPqa5LYLtNvOtpXLtSi1h3gIM2h0rqj/TfdMpSQPMnZ
cgQoocikgs2ebnmkOK9g50ztk5kgUaBI2NV7sqektdsdsRom9i5/s87JAwZTFDwUIBJL1DSM96ZP
X7gcX45IDCwmdpl5unO+M+mEdcWLB4DaUA/NX6nG0N1Tx4+xOgUnhnB+BcjnLX6ISeGK5WKmtMU0
0nx75GotKmf7h4G0h93243Rz6ZSxWc1w7+J5vIV/7hA5emsBHJYWU6AhO25Xrr4UpwUkQoMHpK2h
u/B0GtgUA0cZK85t94Gth6YoGuDDI8RI+mY7o1v/Y8kTdHeftsyjGNpMEMcvNQ7f0v+DofpYfME0
xBRKDbK4jCBMh+LVDjcC8bzFbTzCZtsbitJzys6TsDZhYA4ULTAE/h+WvvbwJCY2YJ/4ebA4dICK
a0jdmn5OdTJwwCIEo7EOlCMXOGcJ+DaEk80SDyxBXEqHfFyo1ND3a6M9i3iQ5/KjY1jJrc3mBI1+
OvUSpjLclFsiyD1v0BkRQ9aPM/gQHBA8Rc4MgrMg7EAW3zUoD5R/SdW9v14ytDEVXQqVNYZtTD9X
qKzZuRl3EcYttnQEsBurczoxBXBYJ2wP6AasGzXb4jHTg4aDzS5XP7KQi1jCJBhFwE5nRIp5e7Wi
Fxf1A856WEnFXPs3IKqBA0tpmMAUn5I68m9gU7qvubzf7vEYp9HfiirIljYaBTdbaxu2yWsBcpf2
PwzpKerg6KAiQigbDyyUfFhrK28sJIZYmT/Q4TDCZgRNzZVeXNRSjVXuD61Nqb1mtaOo8emwMdYc
AdXc1woeU/ENugUaZdrTf71t9aIdZiBvjbx6WXonkgIosGqGRsfGilHiKkDm6EnwbIfQJE1IGHP7
y5cFC9X5rcrgqwHLkL0I8MmshEHiFqHdIKwCCQbQjovEe81ze8fxa3yMBUk1S5VuB6DIrk7/XGHe
Ho35y74x/bp40KuFzXtcoBK7+4ipsM7EKpDJ6cNmCdMGlEsc1Rxh8wTLVFS+fab1d3zkFUc8Q1cd
M2YYlxYSDihgLDomeUk2L6bCDHPZiQ6LX75wBXFC6Np4CSHzwerEmalvKPFvKBO/FkJO2KB07TN9
UtvXaPN1dgiLASPQ/Al/9j1Nqt1bjUAJMGWSZuIzjhw5N6oJQHn9YYuWbo6jHQO6U4deKUvpzTNm
S8SJD1LqO1BfdVNOuI6g9BBhycnOXQIybCrJHQ9OVUDNVwP9fLEAEHV4khsR9mL3XEGmKMQPa5ec
KuAJ37Uu7ItT8Spf6ALuTgUPYcjYuDavfwSbT2jcP0ziKWP4xL/whwpZnT08qGs3jJ24v5j4BPg4
0js7g42Knw78oi9Kux2MyIJxId/BD+K7EdS+l+VUE/Rh3ieqRpHzgXE0Hi3vxW+S018hDkNJgXKG
w0IEbIb/cXRmy4piWRh+IiJUQPBW5lnE+YZwOoCzIig+fX47oyuqu6sy8yjsYa1//QPqAlrTL9G1
GmI8tIII4jj8CQBnpsVVxsEkBHQnNCGQuywtEjRMoTwY2Bg/8A+MU8a6pO0Gp78h9/8xcRfTerqF
QAloPpEnOD70bYb+P5wdz6DHjIOXlzmoK88fFxGPFs4gEeTsDLwjpvKcJ+hBXvNL1CyZz2LID/Xh
ZzY7BlR3F2MbdH8uc+Tp3X7NB5xZBSTFESEWGANyBDa717x/lLyRMESiJs9zYw4XKoR2wqwJiQgT
fTQkxxy8UHhzmC/mXYqpk7t37GCIwJBgYjlXuf6ODf5nuq3gqaCb79wcxTn+CRAaOUmkmEgkljs8
bAO/RNafnjMvo1YiidTh0mF6Cp/dFEv3K6gREc+TRSrazxmfpPC/ZHij/6380sbzovpi3TjBjd7m
LQ0DuhgXM0aejjYD4MVZiKdEaS8EjtA20FBpE9oRcEbhpn52jjWmgBxAGg0fafAxOA0vjP0DZH5z
gFnsrYipHNIgqWtG9i4XGNZHmGoJu6YnOrCa5zcypiOL9QQzW7VaSGXibBTokDTp0d0c8+ktGkyH
FnGEV3Iumh3Yk/GITpsKUuKQ473g1BR0g0vKcE1ekyx6psMSvpKsu9mHAxr0JH75xV4wK05TNOQW
ZTAPb08ElEVS0W4YtxTeG8bpAVENO3iN4LI0FMyJUdnk2cPqMNNhOamw7OB8QubEOGZo8AHfAFUw
6QaTNsDIvD6qy2v0WopxUs/Udxo6ohWnlcA/9SmbC7QXkhr4JVaG2CxR08BW9nla7hMdz9upJ0L9
OpqcJYJ4kYNrnBkcJ7LFxCjC2uo0Ly2MMOrVFeAW72imGIJSid1NBAIgAg33tVnX1Gl4DK1Fnk2f
JsMBrfJRTmGbRm8FgWWP8wJWMY+dIo437icCv480LbsXk0iQmVNMBDqX8NcSL0iM4TpbSlEvEbkA
OgbXTMwpRE1EG83L5sLaXI6ojm87TlPuxt5Y5mqPPi5gWr3GAiQhG8Be46UfydP9uiba6jywzom1
x77+g7lqkRJnwtKCCegjXmSkPCmj7/q+e/NpHPiyV+/tE2VPJpLuyg5mNo7Y4ZVTwHIHXjyD0KIK
bsbpABITJqxsavJqz/T8RZjDLJUcuk0XTm8N/vBApQucx0LOXWlbedxJFqxe6OiCb4u6juadG5OV
zapld2pjBlsadpqT9xy0gZkrZyWPyvymdx446GAgAS4A0we1jwA3HPE+CdtylR3UUgM5/H4UyUZc
7Ql4NjC0BBB+UbAAnufxHC8T3Cp44mOemUsQ8viz5EoAbIdOP4c5dDybS0LayFeNqmgSo0dwv631
WZ4zC1CqAKlWOMpeO8iqnGuSd5oPp7SSBIo+90J9LGiJqAEgKhnwyS5Bn7kzEKvkaNuKVs384Iwu
fC747ncgDnHFDJacKAbN5wEqk9X3+84Lut017FYtR+qQOHfN5LbGDImPCwwvuGsPFqsPsfs/pVco
uZ8JQrZl7QnwksF1SK3ah/DCDdOhkHugm3Co8ACW+dj4gX5x0NIxCYSNHgrPLN4jZkA6pTMyaQdc
Ee4j6K/T/KUKozzlztziJMYYXDr4fnDdaXw9cakjhiQmQZTmMAFO471ufnfizhIbHuC3YPT0cLFA
aN0jS85+zGE8VhQja2xB2HXUbYIsux75P2vJ944EQZ0UE1AnduU5anfFHFqrEZMB8zUOgpXANP7w
zDDvRCvSwk9k2M4cILf7Dg98PLliPGBMVWvNuPOouBy13JWP8QHqa3KLqDY5L1FaaCEMRvH8J99I
nqjeKfpOUG+Uc4jODI7oAzrU+n18bc+xmADj4ksIWQPXA25U3/56KsOui4fMDA03LBYmSRp4YTev
kT2NEsRiw/Rr0zcisWuwFVGXCuM9fJsmzBSYLtQ+aSBAyDfMXUbT3/JivvhyYiJRxT+zNx/ZV14O
V17ygd7w6dAMO8+TJzgTGrYe6pgY+y8znMfsxQud6BrZKNX2THthqSu1b+LAaxKNPoUgArUoeoSP
We6fVj9bcQrk5cIdG2zHBNF8pvX0w/zixfRiiAYccswTXB2jw7i3lRmDNN1YF4XmZ6oQnAAZa/qE
ZZM755ex6qbANFY/RNTNW5203mX/2aJGe8+0VcE0wW0IG1AogIxnetl3BDSgs4PRxuq6A6YLhRiC
70wLPhuB1mPWh6Y+kGA1YSNHPReBZfKyjN057o/1tRSfzKefo/n7xPmfEGnMfuMj6tPVz9fAa8gi
HOsRrio/sLW95HYFgXgk6Ez0JU/XKCBKrdXwMx3wHi9s3zONsm4c/k7WmflMHuvY7/UMPMGd+riD
KTXFKQz4FR5pOPSf8WX9WQDu8buv8RAPEjJkCE1cYGZ/GBgrWisQKlAwpzellLMpwQXkDmJhXg58
sojC4Mc0UbAVBilY+eTzd6+Mz991yjt/m5eWTrbEswc7fCEhAmGije5zgtVYHFJ0XDChmP4Uc3R4
BiqMQlhounOdYiNDBZxIH+IWhEnp1QogPl02lCTQjID2qqCEY8Bt5aBWwThlKrLLhpPfErNA60wX
hw56TJmsmV06jAQDq+Ury+450FZNfGFWO9jIs4I50+Fxo9zn+oJG0SwFhf0EJU8e3wg5fcMZGq2h
JMzFaE2s/ZvdfSkhhUPZkOfW80+ePscH9AHyATGHQxxg3IXucsMlknB3C7c4ll5QziVIusJlUjv8
obHcDm2aLoG9YNWBCf8AXKOxRmzG8SO7so6H5Aj8Jmr2gt/2zOhRcQmG+7OsqDca0n1PZi/WTGTR
cK7PSR6PZk9hESksBHpG5crECCn+bSK4RMuFlGHyxPZ1EBOZLZg+fibMPYtM8yqc02K8B/hfwnzD
efypDll75Fe30fvYW/aYIvT3usMe5NcQyjMHXChp0YXrdxVuPxIIBSkcPJnrhphWqJJPMZc6mSLp
63Vihv62b3jM1ATGYAxbzxUYgur4wB+Dpg0i1VJb1ztok5xMson729UXA17cVWHR6aI8YP3HBEbh
hDdEiAojArYiXV6zVZwF1Aq7I3CPbgnCxh+mpIA/F04GYc/dpYJcIa4bfvJimGpEE/AnHqVZYfbG
AmyDOiqAcAyTOXbViQzKAUcMX807DMM3kR1a3zxB/5InOJceZI8rF5YVcqSfq6/xKgPh/kAe8soG
NgqSDXYpoYXGc1H/nZ94R5MDCaoOAKsdRtADON7O8Y/xG5/RqP8GPjvPy/3PlBgD0veqFFN3u3Fa
DMarYEDUB36iPoEnHWl67wlMPx/HPA/vwmZ6ReQKD4O9hpyAkTs7UDaas6to5odxCQLmUVbEmPhf
Zj+YHOtvhg1/WzvNBjx9MH/6BfRhMiHa2QCO8OznXS9kG40vWHz8EF6KWahYMVjG8bbYqdagNBSY
Qpo5PLmcdDCJBhyrfJYiyBcJhESGyjQ39Dnea1/sfhkbCKFQKPxyKTNcEdPV85WohOwDbZ6Nxdco
7YZNE8Nme7q/BLvEVe1Te1zBwVGhcwRs8NMX80rkx384Y/oj5DuMSeMBbXFYehWyJ2AP++MrqZ6e
FCuPoKJCJWihQj6tQ6BJQIYPhDXYqxuDGMYi04mvBbokhQCOdrGnrRwuOxoT5zbXY7YEWCihqnNt
shACwWbR4v0LFMmyYCVeqLBIpBWbAEYJe0LiP0V83n7tw8Ops3N2ooYUZRtDYsb2/ARbTNIZNk8G
kDNOpKAxRwcpllIFUCS4/bcO5lCjPtkU+792XqzaebkZmR//AKGIBY1KjNQzqJWoUiHKbkT5coeH
RKY7m7YBCX2S3cHpIPpYjLMX19l/WhPUL2o2pkDxE34URyfPEl4zg5KW8QrGxnbp5rKhCXmo6it7
6G6iQcZuz5ciYlDlTWtdJw3EaJxCuUXg0O4Vyg2JMZMH3oWcrZye4nL6iO8Tdc5LdQjcsoHuoSvY
NOLAK32AHnSmKtWU8PW9mmsBl3xpCQH8eRzOy/6kRAdnN2pHGOf5VEy1f5ke1X8s67f5N+TBwxW8
UGl1nBvl5CZoIHbaTyRUecouZyZFulwqVKQoRtvvOLwFNTK7GjuhjssQAoJDLU6LZMjznllMZOe+
/8AX4kNlAhZnnXGcgbouRXtEGsXyPV6C+WScRUwpsEQQ3iTqWjTqAIe0YDobWB7fcVLsNpqtcSGf
vKHzmjGnsItEN8jiWOkOR1VndZsmfsGK8YWLzcm7xvCfHx7pKz7SftgsHpsEVpItw+TDpwSqXw3Z
s93rKYl4CoY332Ox6gWln/Xnf9Sv6hh6ETUU33T1xgguVBaj8ZmmQvzUAfzNi6GQnEZoSIpXsIlq
kGaUUu+DVdN5/IdFQ0jcYqzz7jMIlUaJFT4fgd0LNKswRoAhnqd5RGRK9luhkQ7b/QtqSfhbwxeG
uka/zhz+eYDWZi1lZnXf6Le9+VB1xlryCK+LAaTv3xjNO4UEzjp0AXVp3FZcVljG/Cw6QTEuvcWC
uwLs7goBFw6GdcjI1puczAQbrP/APyT5PAKSgO1GSberWRjX4L1WIfjWi/7qO5Fc8mtCOAnobV9B
QeHZWELosNEBPSZiZn9nePyxf2QrFvYzgJI1ZixHXI2FMANRwpmA4CoBdoEJoH3GlNWC99ItVfgA
SgTd2iWEcY39aAlJWQsLWqc3/hViyYlStAre4TuEsyt8jXG4HV+32LTq0SdNQSFAQgGyLS4xHqe2
1+zaOQmQVcji+2bPL727+5sMGdB6L0qxayw3xg6U9/9ByWHrQ7hYfVRKLYXcG34C3AyCsXnduP3G
BF4T6bGdL4HDPYfxHqrqB+nlDTleqCRB04QvvjS+EGVRO/wej7I8HQKvniCRoKnAYgE6Ouvw4+t4
SOAEpke4UfT4GTX+Fc14kJP+d13kTDgvexx5JzJxc++liFK7ek14N0Mu6zvSM6MvxptmvaXSP/Gl
JBd/Y2vzgHjfi56pSiaLSG0/wkC8o0cdIqFSMcqVEloFG2SYugAPA3Nf2g8OKF71BqXXpO+OGNV+
OKuIlTRXfBO7L2TM1HsE1KMpaqKOin53X+wkWGwj8P9LhpvqA4Im98W8CF7JLwD14gEnPcpvzmky
D/DEYliLjppAMATHT0d15SVYFtwE941PJeEvPvpST//4IgdEp5whrjbA+xDbCz6SCNZBRzgAbsAp
lX+szGv89RT8eN50tcIETkx0zTdaMa7yZn4OHsyNfxxzdW70IdtYgwhG+/QxQy9AwdA3H0kfQwGG
Bd9kAIuXXvtZ2ZpiVmhRsSik+vC4TBlnE/o6I7M35CcDh7oKZzIwI8JGXDBE3ITs0l95U/3YzPll
kDwQkGJ8oppkVBEwZxFdR9N2STCtYKwpVGXA9wxJgj4OfP0dv7TMziLI6DVpcIht+brnWLNzDPbQ
NTANdx4b6DLGarTqFg2ZLHBbGBmbw2OFPoQbhQ0EpdFg9i96g9+uhKgiA0HBCiexNON/Xu7eU+FV
9qwXEkbsi59bUVJRDUARUYS1rED+C328wBx3TrqaULh7e7BrgxzffkAfaRCiu0Uc6+hAKmjpqJ38
Gz4lgvAvHgc5AexO/tvRJ+jo+c75Qmhif+PdKGOGOVUWypw0P07va8y/NgvrG7IKXK7yBJOJ8Dcw
tZepCtYX5M+wWPYnqJKIr+1I7f5DTb5uCF5HrkNT2Zp9zEp/8EMpPSE2QMaCXwS5iMNr83GIX7qx
MYcsDUYSAPORjK7CxvJzguw9UO/i+cv06FyeCKwgW0SDDQVywE5gW5B86F/Is9ChNWjU1iPUOAuV
IMKxEsPQqGlo8bUBXDI7hhUIGOz/Ls1vCBcvs6Toxi4ywBr16ojC8sNZVO16Dhsczs+Q+pU9Qo3L
QU0Vt8DkL+qcS9j8UWGVs3xT4r5fWA2YS0ZJ+TXxrnEv0A9mtK+YQOPTDASMWz6QrBDr3qhh6y15
pz2KTmpmYLcSgyUuFhsbigTwrM+xzy5cPlb3btxcLS2TMMjj3bvDuF7e5lcSTlmO0JvORq46gp8C
Er07PezPUjoAGGUkmBt3m3DbI0SkHs9tQ6vVQf/opYxs6EP0tKVdvTgNuJto36yVTOl4LFjKdJbc
Ag/kDLwk9OC0FZzjPWM19IVJLFECx1Iy5KXQ3DTb+xY7ZEo3l0rvAxrXri/RZ3lynsT/we+GYcqf
B6oteRRW7FRoePVy5AkRB1qGoKQjElWrysYZiQohoR2hB2crqO59+vDKmUhLeKhMcUc0I1ALdPud
wmQBkCFsl1eVM/oeECuDYKDih4JnEIaHuw8klRurVA1umXCo8Qc4cZ+3esTG4YJGNUV/RQLibXz/
eEid3WbxZXfcuA04HZm/4TfKH1FiXq1iOM5YdlbHHYQQGPaLy6ScoI4BkumMyyqHQUva6ChTk74w
YORChWKUT3nwF9XkJTFHE3/nMBpYtKI8WPQdDKIV4EGKjulhRHUspD7f6JzdULqoJstAFCM3NGsa
5w55lrhh832W5yKrh8IL3Gww7UEBh52Q7usOSiRwLdrOPgbhARUYT53DAHtbp40o3vk/XN0jZn9A
c7zW77jJcW4aswUluIqCNHk6qGAgf80CpYiTE4BhQGSCjlT+JyW9xcEn86DezNyHEcd7in0SExfm
XLRMYAkBeWb3TeO8cYr6f3hF+t99emXIvngOxb0/wncT4yD7xvbFm0mk/w47nsK4KyGZ1tvbBFkf
EjNB/bRftVXpBqTScjbaC80WT7s05L7I1UXWoZID/TD6L4vCSRDea87PXUlBwfTawicA2fozG1LM
Y3APq2KOEZtIS4GWzpCc8BI2hjoZTAEaJvKHoc7J7YtsCERW3P3PxQeq9mdJU0Od8cFvylyg2RES
IcQHQBAu6++/0YvuE34JdMEahf6LCovM2cvqmww3WqhMT9HjOFjWRAcQuS2WA1sq42WcLBH92yz7
PPxDs7vNQSeImjgzlQEtD4oZDGcExkKjjlCcDolhEzQVxIjMm/Lpx30I/J4J/FOInfK4t4N/0iLn
+o4VAFfr5ffF1DdUyZcScmDOArhzZ0iCN2Dexr0C85KXNB8uJQ+8LxvNVE8wRLdiJvGNsYrjsGS3
j9XjGeFGIsifQo4F5sQWU6IfgsCvJ+5iMX6G3BChk0OBSbX/BSKNSGSz7jZaQ6QzyPDYQYTX4w1+
Z0XxxKbv7BNdkQP06Oyhz1o5CF4Io2Cj2s3m7rBff8uvW0TkhiF1nbUcULuCeRrwenxfPMHqiApM
JZv7JhKDfSK52dIIF8oZHe8Vwcdf7uMdzp/DufcdI7LmUsXorCFsnVs2/dCT9/wVgZDJaPzKnlRF
1ZFbZ8e/PWU63IEvnek7OJOjjjob3rVBtXSFccOwORvAwAkVmggtbIEzXkkfnTzH/qR2INo/rXdr
n1OI91ikDqhJW7yH4cdQn1Y0yVk/yCcMJEmaYTQVUOtiV8MMnG2ECnRToP/DGhIpnGzpQ0OZ576w
z+RA6u9uiBkEuivqJWGegx7b1+wWONhjPKx/rPps9vgCuX1L6pS0KU6x7EyRj58jTA+qt9YcLfso
jZFg8xONHMlX5/GvRzAu0+vm97T6mq+U/htXh8z+7XRch88paRNcQDs+Ih/tE5/YL6A5+FaL0AGg
DHn/AWygpmXNkcEWnnSvwmP+a1eL354u7EJoHHgLRb5k97M3Z0wPcIhimwuSg5JEW41ZvNuhzaQw
3WsgRK/k3BB2YFa9bUfvtdIYvIegu9yIXIZgIi3gAZR63N0Yt4XVMp9f/0Sb85q0iRqQhAfrOe0d
i6Bvg7fAYq808clC7JT+Lu4lRgN3YeLwMMrtDSL+jeEfE0GATjERrZihcx5Ax4OLBsnr7A2zV2l0
SblsudnRFyLAoDJkp43VxmS3CJYvVRZyQVqkVtyGD6oXP9+dE7ojHAYVZMKlCBmqsiuMgbykSmHo
WIR9R2eeBEEOYxKQgi3kPzxur94lJhA16GWjiMGQAR0KjgF1zbJedrsepCzZqhEO8lvf0Y2qcS6k
UDWV7p+CZIJsNEAYf7R4eiNyWMtFRyP7dcBv6h4UADELPe+euw6BYfQFIYG0h3DhdnwfEXbhxXMH
65Vqs6OocUuGdIJh9MP8S/XfJOaSPeKqf5/ZV3AvfOZVDK778Lm51f3+ChARjdN70x4X15i9SPY8
JcRFXHVEy7Vj5MwLNtL/K/zj59QlHIe2lhLcO9PQFK5PaYMEPhJhv5Irs3OSF75XeKHCiUOWEikz
Vi79epV8dtBqd8y7aRhq6HmNNu7h6Ys/H80cya7+ayILgTHEOy680/xxJw/948t7TnGAut/qIy6e
vomg0//iMDt0himd8XXR/YcHFWNXbB88Y6gvU90puIEpFgmXi8tQeFnqqbr/rUT5+A2G0G/n3+Um
j96se0prvIq4KvDynehPKl/UHeEvIUBeXj1jPMth2dmt9/A+H5J3qSPGYAA9MnyHf+hnhfHuwLms
5ORK7go/nfhXlXnTCLYO+JpfkuRjIw/GTw+7QcDqZ9a5NQU4MDjJ0WTTJzXwks9xg/rJZJ+2Hj3R
F2X3yYN0lSgfvvN7DQYZXsiYAqzAVf4TFmDj0MnwuuGygHkERI8Q1SF0dgrwU5CMFQBHmUhXWUTw
wno7XqpO5SGQbJEK1kOsgyT0T6Gn53LKcbUh8yhD/bxrSNVD2aUCjj961nL/C5AalJDQoQV6p6lA
C/+EO9Pbh7WGyUk1dmRLPo6O2PMBTSHURzIuzz5+8aQJv0NTAO6Q1rf5l8WasoCQXIH/3OYMim3a
zgDmM4hyb0++55Q4YmNNVsuSOSTQFcUKztpy+gZmGfnv6dnjd/M5+K007ARE2bWFq/HmZWuh6vXX
0qyGgvR/6JFyNjAr5gCKXilj7mHwnhJQP8CLMXz5TfIaL3H/gUNXH7psIthvFCQvYyAk1R9GSh2i
x8YlAy2FUYEjExwnqieMC41eiDc1A0glfYSDVIyCuFfxbAEVFsjb5ciYCvjn5Ss49n2PQxeWKG4d
PFVKG0Szi+dFYIPG+YEKqn/EMdDDIxFk7hSQpO4hX4yAypZkfvlD3GBeQmRhqyBTcIfy4JrAoDQ4
rMHioTkiW5FmstdLRzyAi3Nl0AqSLqatpOcxheYBQtgwwWbbYw/sGfUlhBPzDiH1lt42b2SHAIfI
JgOE5YuvcIUPUo3pJ6h1JqsmJJiQ4R7mRnXSh+Bj5MRhC8EvCmZuRHNTOoJpHAmDbWHbj6AF5sAL
wPgmDPfxpJEdIWUUT2MphMiMeOngodK4EIUFZxKgrTOk1UdkGIvFUyV3HaoL3JlYpEYowY1VJSa9
P5NJrYtVo/vEKik6x3LCeGgn2afZyevRqld2uwQYiQg2wcnqssGeizIHaZN9dYtNO94LEv3Xk7A6
usc3D/QyUKblnGBYcBqIQIQHwL3DIkuUlZWpLJVg6+w5L+w8CBWiEhqM9NFv7ITWFXda50831gJ3
PVkdi+6O0yycUtg1WC4ziuKDhXSD5y1unLj5EdF9E1IQFXuYeZN2MSF1MRHFgt3Gi1seSuuxueHW
oOKCUW8BruwKdwuaMAkEZYDOfHwh7oPAJHDs0v0cTljjE2rJ37/xyZfWcBMcuL4BGBtnJA3Esk+Y
NYJBMtf6E3l2MYwq/CIX64/rVT+F0qas4ADECMcFaxF6tCcduulrrw3dO/Ngxq/05OF5xgwkxYCG
VQgPK4FQySYgVsXD6tTslrg8TE7R7yCFlPb1Dke0oDeDtwJRbHkKxBZH3wKBgEXp/KhkT5sTYEPj
gkKEBWdB2M9+B3XWE06tY/7SEcXMtDVebeByHZ9hgZ6ooOFP+QcoTNAyRZCwRxobsDWv0y8TVmxz
Jm8EdlssVDGS1YErOXkXctbbDKYPXKMoDfF56nBIbxnGnWP0rfYduF6wkHo2F3daeT+jRPXTmC3K
KbvycKXDXB8mkMjvBlyVXAZ2zpNRIrKqjgJZc7Xdk7nMbS97AWPsB2OZsFqM+gyYmBgj/+V0+q5B
6+kaKfTQBZGVAb+NSpP74K8K1KCbv7LWY/TnF9v3ajhn2IsYfsVVjv0AjTpNsyNWf7HV9gzl+X05
tpeMWOE9Q1WH9RqKkAoxxBFy2tZW4bbzihkWgPEqlrZ/kdt3QcFXoSz8wLNf8fkeL28FiM2VXWgm
c3j6tRpjBwJSZs+nUVAKkJfy8+5/EqL+2dAH/SJIrk/kChW+zyQQnE/a/8In/0bnohxlw5ipFmxV
wa7HZmu3aShdJVQkJ+TabJuj6v5m73CUUDDscesFEnp5zBGYkTLmaY/N8tATQB25pPZ9vBComwYj
gcZeX1wos9EN7Zj254a2Dqqg+eEo+UgeiKoiQPVY2PW8JgPCc85G76gxnnwgKss9GI2HPc4J2SOD
6Le5hOI8ANkdS7sOVQse94c3CH8+H7nQYA/0f6BQz+BlUiqYF6/YnuPTIWd+iORnJfyf6C2weMQJ
bnLZTfYUlzr+bn2Cb+FAAKPgr4KfoowFByOlwzAexIwpcFgtTY0lhRCFT8i4xKZqv0dSPPQETosF
w6QCFpPIsmndSyLtHuuO7X/yRvseTZnkci7G0B3wHR7ZunOngQFgvKA9PxD1hbk0BpQKHRzTKh1U
hNdrn32aYK4xjkwh3gFlqUF7cV7B4BdWgSvyzioKmg3VhFX5L85ItGl47+JOCZyMZK/aEAjgaQkz
X4ZC+Fi6+gQCTFIRlFDNMeXkxff+FOPs/yiqYfk6/dnnYzVcDTWxSqDLg+11ytOFv3Byrn1DEiBy
2CbvTCbTFU4S5p7ANiZUK5tx/ZRlTc3tl8nuwiCCZKnNHYlg626KeMDn/7nnI4AjgqsFL/nxdK+a
4N7kQ9TfkFnayQ0t8JWCrcaVdMhHy5l3UCYSvuG0QI25PyKk7O2q8QnHVrGU7wvgEeOaykzXm8XT
EoZTYI+iO71Q74FRYXV8JoQZBWP2jO4+obQCW+S4oREiVOcdCvxF556trDYrDQZOWiBSxCRC5Ijq
NUdJ8ydgxprwIrjMY8V6eICiGDzPzgKHhOEDDbWFanB2WWdgCqhfjQqbBLgDqOEoxvFXvcetx1xc
6agT/4/lcFQljxUTFLYRPjAmHaWjZecrHj24zfzpUbEotky5GVEXLp7bHVVliYD8u8ox52nifAGl
hRn2c8tn5pCAfALrnwQKmefESsAOuAhafoq62ty3ORRiX+OF1HONo0u4sY6CcnWSzBEQqYYexX4C
0/MKKksZMbIftzqdeg40OcklqxbTd6uBun0PqOQ73KzBwJgjXp3iPnmz0RAEwyXHhOpifi847GbS
06R75JjKwZmIsoQBRtEHGwjQi/xmeLguVwRysOkAD1z8UMqlPnssSSWrsUSyP1SO6AHGX59ZIfNc
zM+E1ho+bVCiNnhZl22z72W/6W2J7Vj9gCrd0BpDWUeK4GGLfp5L2Ocy+GXiK0oXwcruY6aLAwB5
Jyhl6LDo+d1qwl1BdjM8RMbBQiIvxyQs/4jpNNTNkxEgIChQ7l4mcRnSKsJizX8toIk6OPcS6par
5CWhFqezhF6+Gt+C4QHNdWmSGgVRs3CILISbw56EjOLKAUgLgXDUoFpn9pCZWChT1SXMPU4kQg1r
0EhITSiuG7MkPvjlqDvAm3rMaOKM/V09HrKBHKKm3epIQv2qwblyhNe5HPTmJ1g6uKJxyF+35WSE
NErFLbEmkEIcatrsu/4mKmMbqCDWj/gO2kKLjkUYg2CJ5CCngOtEYQh2YNCW7Elc9q67y0pgUbK9
oN5kYHsLpTGgROECYjP6E1o+q4qv8XtG88/V5jAgg8pXsLDqeRUwvECxfg0GMYg63hvwOXIxWhek
F+QpyhScbwfNXLP61HTF+IuWnPP26RNNgyaZU/zL9XJy+MeWtAJoApMC9iPJb9NL8RAQNdJOdKFX
C9wJEgDgAM1Qh8bnQhWmLITGSCLNR0Pb8PIBY0kfx0aDAT1MMG5+XKLZNB+j2A06keELmlARLpn1
70aPTRAV9peuys7hCoEd2CiOn3TpFY5yW2gH/5ViVISgyB+f5a59oRyCd++kgxIjKH9JDOLbvSAX
6tFwTs1zZ1LrQvc+g35QbNH9U9WQVGsCS8Ffoq0I34v7ROjpOvdFni8jcLQ3D4wCkc1DW/1OWTIK
xEmbQpz+yC+PAtr0RO0AXQ2hOd0jIAu378t6rEDN26d37sYlRn5OcbVodlTN0UHYcouN++QxPu36
Yqo4OFXek6FaP/ykz867UaNoizelXTl5wKrVxgXag3ZBd1rO0ejRhT7muDmhRHg4QC7wdpFcCLgD
KNk7PCCxwqPFY6L28N+C1iqMgqCxnOn+mLvbKmelvJJXOuAipmn0p+LdSxPhwisYwQ/jTQn137MS
QFQ8jPtMhLtAAPQHfkBAB4EpOSydzqimsK5ecOaJljZL3DssERJVIswALoL/jmlebgw2WLJZC+GI
g8kaGTvocej9ySfgsP5B9NLcgpDQSZ32g8rXMRc2ZEZUXIzv7LRXmJRxSRzb8e5CSiUj1Iz9OsC3
8iwT4PeEVw4FY6pQe+nmbTJY3Em46/yWIXkzvqHt3moUlUhWGjEsZLzdN6sFpT1z6RQyg5pRrjd8
6dG4oyKmmENmq47fq45WwgVt9kaHEZU9gFw3LXYsVPSzqvlLVCorVwLQtWSIFAyGaDFoBw8s1FPf
Hnbm9W4W5BMSNPkNR5AS3iZsJgKgGHv9ELvJY/6CqDPg9dZGS4a6bhfgaviT9W0A7ycXxkzLSHyz
qRcinFvokEeEW2ji7wVk5nmd/Y4KOFkBB7S3rLJmp81A9847bMDADcGaUZ/wcQX2T5wL9F3wbT4S
e4MdwigDQtTI5NfkI6EZRq4Lb3BwN/n1wE1M/fsWYB8aQuHrA4eSBTiIOaukGZ7udMeH0mG8EBSr
Onul5deAgn3B+ou/8FBnD5PpS02AHEYZi3Feb/wiKgWq0EOAiQyIZOpMoBcmAvxDBtzMBxiuHE6M
JCnKmbnuEdxfiY5jI05zFBffxe/vtBjOBmvKmRHthuY0YRsAEZPw+FvgpGNiJzJpTbwtblPaEKqO
J9le8oLeJJSDe3SHaokHbAwvwe688XlCi48hyRCd0DDlvocGMWVqoiz1HTYBCa74qCzvGXFkyRPN
Sp0UhzxQQjbXafvx8gB1JGWX6uh2jx73+wd9BU72LerFnKkcebwnjIi5+uZ8teu6WvdYkYc7Sv0/
rOOJ5MU1GbVGF1Qe+ZHo76sENmhSBlL0CYerPLsEg/Vz9UuRSaSDpLcGl9WmpKImMuA8tR7Rl8RH
OS1Xox5Wlp6eySjrp+irPNJLsVWEaEtQWusPMmlOD2deFpfFwJVSaTPanOkYszJi+k7gHJgQaMkg
kjEBg2cKfS6f/xIJ5eAD/Agfc7Z5496DkyC8KVNEcVNGPe9j/4gZ5YHZrvI/HIZs0BLVynrgPVfK
mkG+p8bnOdm5szwsZmTIJ+8YAyEwrHsAn3Z6SvV9SZp2dSSVOMM0zLsS4Xz6661BuDe1ePvrs19s
VBSk5VR7WMP1Fyn5zS38d0BrurwgWVGtUYQMFYEg8JSXT7hCnxQksP63vaDvDWMkVQRrMFce7s5E
1CkxFDFfXTFE10LYvhwa4KG4F88HIa+/nPUnOEKHbM83JD26+gMbAdGXHvB999fFZ4db5/Q9L6aj
leLru2dyS5mdsUd6Uwna3yuFKuO/ju30Ofus4OcQ1Yv58KxBCNsLydEh/uKzrBP5D8HVpnVkZjyS
j0HS8uXLf92+OGobPJcCed1PBktsz2cQpYqJWHyDQI/OSYm1bLltyMUpp+Br+HYhsrnEQNc+NQmx
1iJolxrqOnnHtxR6VCbBBBvu9f0wI2cxgdi30HwMLJyL/4RTN5qT6GvL8xY/llOqriEUr35hRcv5
jK9Zg21tzUK5ZyOsjnW7iur5G9zkkdaTQfhZ6nG70li47UJJboGIG9FmIxwv+XJzcPVZNX8zdJgS
vPmmBOQPyWPWUcr0MrgnvzliG7TR029wEiYkKEZr+34cTSnW8NTjUlnmbL9e2EYnr+ORfNcA4mi8
HsyYhArogXMHvjsxUKIlJ1QojPJvTjVDDswYvZkgLNI8uL/RG+rSBqaH7cOpmTQ2ZikYemAgIXls
O+sSj6zv7vYnXD48ogFZNgybIzXDCxXjm4tPXun2hHsBjmGCkHg6XKe5DxcHD73HDnJwNCK9oV3S
78RPAXhsiiVZrExAUkL/goHDAKkHZlZOUaV77XZgrkd/eHTuEbvSqZAO7fFU/JpZL4ruHrp1zWXh
2E2CcCaP+ysFgShmP8tT2vekYIjjyMf8Ld6RBgnnE9dbHeI4uDh05/gVIZqE646unlrqmvyIpOf2
T0HWAimhRdmfZvcp3Q1E9uRtjxK6HhyQ0AaH71hJq1j5+9rwvrcVnUxuvNl8xZSTHwcc4BkoQwRq
Mm3uzEUqZy/S5a4Qy19MZpIbkHrDh3v+MXCdtFuGSNnDXLWrfKpzUD5SxrqBkkGHTeT1G6p9D10e
xmd/XaK4HTqyan6doDgD+x2gwiwXr3iYFDM86qCqZ1pCEwTdO08vc3WhYyRwmw7cFIkZd98w5var
/jh5UfQ8tvAoahh+aw0P1Xm9JEKQxK3fP5LOa1lVbAvDT2QVioreEpSck95YJhQz6gLk6ftjd1X3
Od29VxCYzDnGP/6wxn0l3DDB5Dwfh5Og2f8Zv935+LQoEh9JnbfGnbzhIU6sQGFSNFojrwimBRS9
f0fUOZjkWJ9eVvftK3kHT4uT+UFI3sajrM970sQfpTJk5PPxj7MZcismF5hHWqhzAlJGwz+3Kq5R
ryif6cNoY3YRXsR64018QE8KL1H7LcimpqS3gLHOa4ZrlBZ42Uk+gj67csdmbfPvzHqjx/FMzXjr
UzwDjAp8QM/SbT3w4C9B5gO9yzG+hateqlL02A8PzEHQGWfwISgOIFOWMVsCOxZW2f7UbewLSD4O
wJDGqeKCVnvtrjHSSB2ja3sUPdIaxTwBbPgLMj7nBxFlE1/j1umn7xMQyNUwYn75s6b5y/xELWoj
RgeMAXiOTAR2UwvDO4e6EK+4VbWjxOFZzchreyKu3IRPq9z+ZaNdZ6Iew9OMA2SxOZ61eyTZ94Ki
XdhBDQqGodSHhUGhzsvVrZ8RuD4RGJGtnRlyfPbX+JWM9jdtvJagzk4WgxWeeDOdNfFk9Pg8jKwL
3Hxc9thTGS80GSSlMh1gH1HCeWVCFbxUHf0fphuwjvHlpfYbRi9WQZWJ/GyMHfRrdKZk6FaPGOtd
Opcd5I35vmKrnlAaJH/U2HAqCvi02qJJP1CIKEVv8AlOwQz3+CteUpjgwKfYbHsvMJQSkseWgufN
gkA/k7m/Lf0D2Rv1te1Z1Rec4t64QsNg8Wn3xKj1zktYEoQG/HQMn08Av3yPPQtO9EcYtyGFZvZp
NSZTNUhQvRZ0wui4BcW5O5PwvBDCsYuSDp5fTezMZgn5JiagRyDwki8Em/tgv4F5SG/35Tq9bIgY
a1MIoXIw9XUKkUTv1rhqnHOMkOFkKvQlJBldEBqOg4svpMzjbMhtCBZOKAyvb7wFxNU9e2ojNkL4
kenV2gT384IS9TGXx8EU2zj/Ev0KHGW9lzMg/oX052Bi3c2hJXmbNW47trA8k423+C7upBk+oWyW
5sR626LfXqx/hhmYPdCtfrbwCnt3bsgPzOnuKQwb/MoLML8qBYItww/+a29Kika/7yT/u5pBzOVv
Bocf7Lxx/gGw3SSPHE8895rBwGn96w5AOhetygQPOt6zCt9K7LMpd9hyTsiKubD79t/5AE3gHD+M
VkcXRZ9+4caPNfIat5wVYNH5O+e3szPYz/Sejgt4YXgF/UxgfTay1h9BVOYFKcrtsE+G0fnSqp99
zcyK0gLHY+gqpVp6f2bHLWaj6gD+qvARSzLb+CcdBScIigMVhs/HKrOLXUJxnGNZgA+E5pTbphhD
QQtOxTvv9v3SNOjRbvK1mIBr0/m+lBGdaW9jftre06kPZgfF+oqQpAkID09e2YVc+8H6ZHxpNV0h
nQVvPN1PWbW8RXR4u0ZJp1rXgBmXwQh457YY4zz26nmBjHPQ6hkjgChMmi72Na13cLEIGDsvJMy9
Z9tJLtEeluHMrOPr9i/tDAED+0n+9s4xFaNd21UA9Z+r3gMFDqzJamBvErbVoqPpnyEB6+zhfhTS
kyHXWgGgZExTebmtZ/FJ+RYpYsVYBGwnDOdh+EqEHdcKRSo1AelO1igeG5KL/VdQ2qV9nBNr8DmK
WRW0dofb7+WAZD/mQuG5W3Az4aGA+B4YQSM2+RSid/NJE49OASxkHzgFgwqIe9ee3QmNjG9oktvi
ue5ZnTBVqpTvmhYfJnwMqHh10wlMCMbkVSqWMgv2D9S6hDnbjw5Gsz49lv/CQP18Vpm9b1Cx8zUY
zuev/TV6OzNn5PxC0Ws9MN3wT+hnFeM12VxVipH5CuQGx5vdOekOEMj3POT1y/g4J+dHfsSG+U6p
n4i4hy6YQBYKx35nzIo2lvb005MIFo49D6+mGM5dKG+uCJAb37G+wIkNhL/ddbt5+NoB97uwVSwa
2d7KhVAyDkS2W2YfOqHdpAwoV4/hUpMRei1b7CBNKhTIlDKqFcCV9RQT603C1wvuy6TWcKcQP4Vw
mvwCSHKs2C4aHqoCoVO338DBDri0bIqjQAazcRNzm0V7VlDgcG/ONs18mdYcKii3RmsUP6f0NZI/
aVlcYaBe03tRFaxKPla0WX2Ctg8l7XfwDquloXNbQ3XkoLfxQIyZA83tzbrLZ2tePYYRyZgsvbg6
foIurra8RJSIZ/uVf9yvP9kPoV4xV+PA8wFmhfRrEKZ42vLyq5CKkFrwQ55Ye+OVCK4z3l0ssagW
DVBSxr/PV+NevpqyaJPJAnO0FW8x07IFM18XrA72DHoSjKkQjtyUU9GRaEowE7chh+8wDQc2RMLX
st7CMsFA2p0cvo5Y3NA+8TD4UA8P0tMrnmfXAH741xsnj8OAK1dx17t5E9KqMULDFGByl3vBgENi
WY5ChEb5c5N7wgeBVnuGYD9T5UJZpE/3ssKhPUFHcw5mmoKp9IXu9pG8YKTxJLJqP2IiyVSUMajf
DBWABpC5aSff0Zqw/IE/mFmfeq4RVwDcAgHiQe1IKwakAToiDSiPq5g/ZGEhbhcyCuYbg+hNLvFc
qELKCOYL1/fpN69JzLOHM+LwQG/QoQ4dWU+zEnS75VzduH8Rx/l7iwtlyQE+Ns8jOc/LKcxj+XfX
oFSdRkt+1tv8kVqUCmG/Z/tU1Tw4eAaPAMvDiLsw4oyfrqeFGDEubbJh+qLl/LPBDQJ27Q3zh+2D
EoJBxDBnATQW2AI/iRuGuXFK2OKJpf1OZtYfJceWcKQAMOW5G0u4YT6Sc4yEoNn+0xbP89tqkIvU
GnB8aAppoCmBbbQz28eB4/PAhjGPfiGKtYfKs/xzenh6SLUwoXr8314JkgiI74AUrgMQ5uTwmS2G
iGvophsFgJE/6Rc8/4BE4bw4H/FnhaFBC3w5Ah7xvbBsz0fKt8sRdAhcCkSAzzsFTEmaTMH9jSYa
l5p5DRMTM/YdpSbPulud+cmHmYsvZoDj1nGzazze9hdEWlbfkR9x9SDXm8UbMyV5muFi060nR/rD
CeRv+qIHQC9aR3l+JF7lDOPyT5aOeLqRrvWhiYTARxPOYDCfT+UGo5k5YYAv+YSxInRJ1DF4ch9q
gpYAk1eYwIGOwdNnGgDizUPBHuNPEX8LhDslcm9sewkagY6JzgplIu4upbJ4w4vD5JMDjYy7f/Ma
RCVXaCOUNJ0CZXC6fTM/Idx892WVkwqD7RHrmsgLSjRMkI/CVUUiyngCfiRBUGJGXYLV5WQmDwiU
Bc3FcoBzk7nsUSKV5KYwNRolTHNHR5QA4J0Mb/Fb24kWemgWwBai4C1Bh/bFNxhZyFNBVj2GxoTP
N+wgeJlQ8xkyDiAv4AgoY7tcTYwayj43D6po1PHn61LklnB/yn8kmMn2AhjC7A0GF7eLpr3upz24
mkF5W4/utNRjm0zoH9tsf7t5BHOqh7HSu9vdFQTFFPrrYUWwJA8FhA/YD3PjC/7bgLXDHimkIbgQ
GtovKCaH3RiOjbS9ruh7ZrQPdXEJRUfIKxs8gtfPhlaxGKiwt2IoPA4e3ugN3+lGQ4+OO1OVwsZd
Xa1fSh3oDuL74ouGgY331x8Bk724HysvSkjs6jks/gryX85QnE+4tDBl+O4JbKEkAvvykXO6XzbX
liPZEXM26GbJRDgdh39Zlc31SUSDWUjZIORcrzMSZ3uTtpk7Aan5pHNbWiH6A1jnVdtDmPNhGjFo
ymcYrcJ8Q/lzI3NDyOfmLJwG3/zu0dAvxAg7ARhwVP7sCjefU86q8WOAJQGwNDeGOYL3gIlzX8EK
DlDakn7NPIXXHdSzR3DNa5Ccn31O/naoTYAROe+hZovxYIVgAZI7+/u63wfaTCi+9vBQO+TJOzP3
rM+pnRiuLlhFnf8y/7J+aGVXcc0xdPV4OuwATcBsY7iCl04WcH6LRiswPXB5krauFDCvaOxzKkCk
POGwNMCRLuJ/SIfF3I3HOZHZp+b7vxBwxO5ySv0m6H/U/h2PHAoEnu9zK0ZYX9Bczei8O+vpUm93
vK3bLme7ge3p9omx4gGJ8Cy5phd/s6621Af945kRtnBNRkuqh+B+nPlQ0wQDEU8Orb3Lp2tK2vlB
PEDgzaZ4QaH92/2ogj8pY2mYlZRfizp/OsP9eD3nBePF+2ecpk8Z08H2xviWYCNMqX85LNdk4l+L
q/vyLgYfbOKf3Cd4iRSfnQv+qR9+bgnfvPSxq2lUlNE+rCZShG5Ga/cROY8+WgF/RFDK0mOi6fTB
j9NQjGbJ0Oj32GygV8kdKohPvcqxPnIvqbCHVpv8USGwyFr0iMyeNIUWlWQGj8PpxMSY2pYWb1Wv
xKj6QQs5p7OIIWt+S8/hDQZgYz+xykH7eltK607jhMUPeE32N00sT9GYOL8V4hmcd+erFtagtK7J
LOEjHIiCgU6Ysj5eezphhAvffet9+tT05LP/y8E3vTv45Q3LtgaO8+4Xzvef4pTdPVi2gKqciPPD
+ciZMSNb+xqOsWYqrni4Wi2Qm/qK8SgOEFojmkAzgRrjFI0zsG+0Dbf1HUePcTK3RJut2UAxz218
+8Qb1/ELer+UTq3pDiFmROyc8Uog0Qg9dlL6OAEcwX1pfhuACgoqoAa2eopwCFMoR5WRdwJjiUaU
6O9suBTAEkfeMLiFDxPl/26T8Z4ipYBMGPCkO1gFS8Z92MBxE7oD/+lylA5w1O5F54my9WeOyZpq
FhMc+DCnEJC2VLt6yVVPQ+Qu2X0n+tdMjL4rvrXcSfARA8l6mpPozxwQ91uvOf7dm92kUOyDS/TN
JJ6R0yRzVGsQJfp3gmMLcXvj0tdMofiISCQKxLbedfuOBO44wcgWcljjHt4tygDJGh2nJkJpkiUL
LF12Z/sTXBMEZlL+KXIBBX56lRfLHSGGDiFuLpwn0ARs3jIwBeXhiXrj9M31wGZpUnj1myOVq9Hp
nV6CrAjLjUuVeoqe+jTADAGs4WxAhV4Qf6t31jsaa3/O3bmS2Ez0uY4zOeS+m8MhRa5llTzwBOMY
6MeYEgBiuf0UUv7cXvzS2+zvcYs5xsnHmhXlc5kii46G+zJ95ZDRPGYafc5F7QA3JqikDfBT/xFU
/P1KUL4QB4WodmS+jdrmRULFdLIqd77oBajM0tXZqjTJ4TE27s/kVdOZYMHMfjsUKgMfb/Zw4sEc
YegOyfqIChSE7rPtfKxBFg9ygTtnRrLR1yXAAm4bOQsEFzYeh+sXDUwfyar9H1bAEA6LI9yMe19d
nPF7WuTFhHqqY0WSwDICL4Az+TJeC56c0+7uyc1rnJnPc1523omUM+4vAkP8M57RbfmEnsOdVWuj
wj4PUESboAQ+mVenT0ZH5umBouBK/qA2rRZfhzvOGnwzXxjB54TzbtA1GtZ30ac7gBvCk8eN7s96
AUMMOLf6BUAep8VmtX3bL/+ybw2gK0jdkqrDV9DPMozdsQMToPXYizuvI1oRGGUTXjPCq0LRpyr8
2+EULK4gchcX+2U8j2UltxmJ7ZSfEN5hPHJE6TS+yzkiRZANlPzswMU3BzQnY/Nuwsu4RM+j5H6t
Hi6DxtMXOq+cI+HP/GEZUNx/HAQ/lNJlSs0Kr/AWn+MJFGaRrfgZTYJX+jFGbM3gFiokU3iTGq6M
Dq5a6826LAaLcTDgvBsEH+qJ2Zr0DwCPeANf4ZkBbTnvnN1ihMKJ132DUT/DY/PjlOu7No9h4nPQ
4uIODsn0EmUbluOzqD736oHgjtSc6YyDzp2CNL7vxsQ8Ug8n7R6OIawM4nZkJtD2BpzvF6L6Hq0B
DNnIG4VXCs04ndUMViggjFfGAvYJMyxoW6//QK7g0p2eQi7bfO9aapprRpfMD3Of6ow50Jxp34gR
y8Sc7l/9u3Ns/bkNMbRd4VFun39ys+qCLkSLoAxXvL/QUtikBzFb5PDAjobhWfjYbxJYoOMAQTuY
drMEFhUjMP49Tkeo35kE83XThz5hhSN3xyDqTF6ngM0m9fyFQxJeKfK9bsXJxFSMRqJv2PZleE/o
sp9Jg7fQzRezcwwMyXFLfbqbx/VeXEH9K3fW05ocarj37odd47RI6D1ArMVD/z9+t7oWN2AJRvA8
8d3jKISY9QfI0+Kv/8yeO+xxfTrJU8Z5LkXzfQcJBxjcG4RofbK3x3ZhXhYLtOqIBbqIuoASLqH8
sSXwutO6RJQFs+xi83Tr1azlk4sxF5yeDRga+nv5x6SGPwN8RyD1MnqiHlyKbOTeA2nBgvnmA52T
57X8k5n7lMHLmPTXTsV2T2r0iNkc6iAMCQzaaHt5M2NaaiGZFmBaLbMp0ev2PJRzbwuxwR1vxfBl
Tcvd4afCa8dlcQJTFxG1N05PeNRMsOf5ZJ/0x+RZJOAJchxNAGdESPoFUOSWhvW5kIonlQxg5QNb
S4c27wxodrGpV5gDiISCcdI3eJBCbzmb+A975eqbtkXF0PZkXG34YTYnsw5ZGtQdPwXmEunJZ9q9
3rCZDXAOucaD4Fs0xpjkybtHJruDicUuoERmZ30cOUMGB/pM2q7hKnoDnk5D1g+knNcRGHW4YhHy
FxTNzbYsNkdwEayZvstN9NszEFjd8CZ9p0IGaYI+tYMg1XNi2HqYPSAhhL0c9gNbQARM3CuXolRC
NjWJRsHbpqOv8wdmmuOY3FIskYIJkAXvUkpklhjP+Aw5RU5/uuejJQs8egbP48+BKPfuizHCE5Go
o9vneQAZwJpCysutTpgsk1rFXW129XFkMxZNXglAN29LHQ88Jkr7F4DzVvLa/YYTqdtL4FwCZkrQ
kLFphryxg3MLW/+8vlsMpRei/WOGiIPa3hnTBPDCdx7sdLQ04+Ttd+oYbB5CUXTHuR5+ZQKbZ/83
IxIL56AY/gt76J+Da9bEusKTRmm8FMHQq+PLA29GNXjxQUMYITtTxr0/izDZ/SMe5D8E/mNtnn0c
4FhnQnPTxQ2m2NEFJzeMkpDQgaXOlkK/7Vp/4cN+ZgO00Ig8fMERtidrnExswAy8Q4ZgLSthu8HQ
D/Ch7QFacCv77oJhovjZQh5IxuErqDxa/3PwWl96ahPVwD2+U7nAwHHPtNSck00xwd5FBE8T96et
uBKyCydwb2z3R0n1C58ECozRY1feOxiiwuiuy8lq0zvFuCO2ecIJgsqsfSmaLcfWE3yU0b9+8bG3
o85jGmx9jU9ahSjnTIGGoDNuBHGeIlSZ5ohxC3kyGDiX7tu7GYxd/clqaj6DKsDbH2tn6k20sdQf
qL5glLdY7zJeCsbLadFsJ3a7R1KQnfb0q6tRzsA+xiB1voJvxs6AewHyCFKqFGjVwb+6HgvqF53Z
bT3DVEyydh36doacGcLw/BFTgO7E1ShoqKgu9gP5aTHAqayKCJpFIoKQ3MfmxEMVYOMC536gOWFq
7UDdDkkscJD0UhuyM6ZtWi9v60fCbsoM0+1wiSYxlU23tscWo6117/EmRsyrPHaEFiC2ZUx4V58x
vvA88I9Fs1uMCEUXcsnscb10vO9AbX4hZlfsX3QIe2K0UOPVjSqxpxUlZ+2dDMgRZvrYZxOC94d1
EZx6RsaSN0cFhrEQ1LP38q5e7Q9j6trGT82t0pHL2NpkLHmNIel45wJJ43zdAhB8kEpQeuwhHRRl
XBmn/Z/dJ3Fg/MQXIhYz/nJcjEGeww8WmkKAYYIioh3802dr3vw2n8LixZAGBkDPpO13g177UCm0
shd/vFQOWP1bQ5/jjlyP8YLK/cTUmqoNjJe+lteF4HsafCxRIKlMvY3+8MiUhBjwWZMckYJTU+RG
bUC9rAtpGYKWshXgeLznl4IZTY15eKFsO9EcS6SQvsHSISUQTGKLaq0TX7ktw9q7Wjfv5Bhz9xZd
LXTmjADa+Bt/8xITPHzMb/ozRRR880cJTS8/eow7IzJELMn07jhM5+kGjsonw6oQ8iEHKgxOlIVB
lX6SBrboK/osq6NEYfgM0dt9Y1BtNN4r0YZjQ+4AV8bkeD3YEQ60PDnfmCiOA1WZDXOm4NTbUdKA
QsFh+VL2nEKY+iOzyS7Oxf+sP24/PUet6UJrdW+HxmnjUVp7DyZzG7BNylsTKsByFhEqB8OjdqhK
fFr7v4I+ndn/O73gKcRyi0pmS0g9cF4Ar/dvtsrGx7DIG+KhAL72DKsEsjv73YZz/qwgTIDagCQ8
nOTXcLB/bsFzmKp4sx+gUM0W5Z8jAr35q0zq7JFBieLm9yoNkDtcKb9QV6RsuK+WwgonwkNriGGd
IUGokALUFoYlwekoaFU6hzvg9ZqDJ8lIoLxgvBzXHK0DtW/4edsl/5RPrRkS2JFDqbdZk2sZ8zyw
VMpBQJjcUWixNVkPm6HM6m3eee2gJW1nIXN2nEFiJmOGGCHcQkzwwPLoDWgxSP9WZ4ybvjs8Vnqk
rNlBjABNjNs97FEfSDi+rAC+f8UVe4JeE9rw2nLj16TShj15t7WHauuB1TBHgCrJP4BcMcxFxhIO
Y8mFHY6bE8MLaE84rXlS1qSvmJXdK/0uMY62fSwvk1t2+94bCVSW/vCDsRKHdB8UnA+/y966SMwF
ha4SWcN4AxaAJYbWtNpnnP+ZuQNffkZAB+zxxY+XrJH1mQbAPxadesWIGI7woyZUBfbh7auKhvq3
K8jfHiiwrqCBP+0e9uqdVvBeRBOHq6eS57cY96k77huUXtTwzETg/tLqDVGEqy2QGohkK0eKsBsj
DceacaAU9GcI7Th5VDIgQ6yAf8rdcKOBH0VvWVlpWbPPtEZ1f7YLErwgQKhFe26iI4KFxNumQ6JT
FL1eksUZRKThueChWzYM3WVSqvGmmu6F/B+SrcCSlZu8xIIxeij6RVfIqOXbvnJxoPZrGBIUhxsW
0whh1Oofn/qxAfQ5SEYET1zDb9YwzegnB+jkdhby8hTpk06yg2FJjFZzsATN2fUh8/TxS8f5qixS
w0Hm5dCC00nJAb8kKwBBids4FdBRg3tq5WmwcXEPtdPx2mpzq1GwThR97i1h2jwzOLKTqUFpajlO
HS+cnPqVjp7OrkjL3eGAo8JmN84Gvgq7lhaMxLwzRljgySViReYKGi4nZH0Tvw2U9JRzKapwqiTb
FFsh/dDoAZU2PTV2jKrOx2H0ROeq6kFJ9gamoxEgNRHZFwU5GlloSEN1OmPkotzFw91Cn4slHC3U
n4wqAnpDzJQFpZMaXI4Bsbc/RlL99TEucIMgipL+xlswlCCs23kJjKlczir6EV4ELFVDsMshXI3c
EiM1b+2fRuBgD2s6EnMFZT3SvMUzMWKis0DcNW5yzpDjKiNkdvhWiVQ5ZB6YN9E3oWrBTwBLlnqk
Nvi/qvP8azu8jOlmLckiJwDDY0buUxzLlTNGOQ/t3yCS82Ywo45k0NaiJ0DkQcfBjEehBCCuaGqu
ETmafE4Zw1i4lrLHU6H37CfyiMV/fLRrSq0hg7qWKcbSweH30v5a+0Qp+ffBCIaRgASShc2LUgKQ
gJQx9sUvUHl8vSde2x2uh9XT/EGxU26XZVl6Ik6pTovUHMIrEBvlsqi+G1mgHl8y3v0CAPSt2mBq
v8bq9OzNIJywBOC50GI89Bbx2kY/O2K7PDBlbHC6kQ6jixJge4E5Y0g6Hy0CibIblV6Bd7qKZsrH
2pBiXusVwAtCQrRSFaT39stIwfqAEEwoMiraJAaIVa+Hmy8el+X3dBgNk44+HuYsN4DuELOjJ2l5
b0zia2M+9pm9VpRYAzGrHyyf31wZX/MRE5fND8XyF4wSVJ+e5ElZrNH0cOkn5TSgvcPfpvig6/sn
fejdvWHiCH2rQ8oCGbay8FSD2dsK6C/hYMssfHpmiZhWdeRK8aF7awgA3up0zTRIqXPeB4aC6gjl
U6d6EzvmpImrq1VqP1aPjD+a2KnAd5xXJ+B3PJgEZqK4R2Cwe/ZOmxCJzktrN8prN9CakznzpzRc
6JPekyXmNUZs4Gp0Y8QUnHC5UO4K176C/MHamCOJwZDueJLvSScbHIBCr0b7XZefs17KxnB3mcn8
aiBIfNFOWjxtYuo+D2swTNZkD0QS8tpLw7DYuDudNUU4KnOj8RlVhgjRIUg3dEycd3LN4AMsW8Nr
HdmvMj8vZr4AVVM/q+96ERINT/fK2NkwDKRXcmgYwsU/4xQnVvSygXBR0d6EX/TeJIh1fOmD6DSU
ssnoos5Uskj4a+52LNspl74MN+qYGzZmZLmAk+1d1FjaAV1l+Pr8Uc/Wi6PxEuTjeREyFLXC5Z1Q
LG4VWjRlxoCg9JGlgMpL2gUXdWak6I7XDYtGnmDCxKSOld2gFbnaglGLxgXeHTZ40uqCBvnKTfgC
BasDdgvSTsi5vLrxArWIoIyVtaOKckoyLCIPfYIFJVuyZTlX3VGdgU4bTGuweAbxR14AEC1wk4q/
Bs4zpLCzzXVshJWFvTObN7tr3W+nbGKcq5aTz5YeBqj4jsKVksVdTZnNXgyLh39gJfFYX4JK3QrO
cT9yR3iswa4X2fIo314scoM+mEkgwOteaoMXE1kd/c3mrmNEpkyG2oPrVFoLIj71U88T6JfOkaf/
3YUjsuLkZqNL2jKUwJZ4DEh3efJWf4dv3sYwlv2dlBnVtPIRWr7CSjfC7qfOlbn2xIJX9vf2VM5k
2TBgJlCfsRBYx7urEvIxLZ6r4C8BZrIjvgdHOS41g4erhmJIcx9/1vxbDAi9i8EeLwK/5YZKAHP/
cP6R/f63XhZ8CX8YXrUQLeloZeCKuOMJXRVqPH5jq4ey/7nIx/CbgcHAcbOO+4m2XMalGYYlfnQs
kHAGAqD+LqxTzGqC0uRO3o9TXOyAPKGZrLH6SYYWjvrag+TB6OmMt4Osjs8oTQn36c22nuLyjmUA
PuKnxRuu0EQdPo0Hwa98PtZO6bTyACfORdtfZEidPuYBxjVk1OBb6dgC30R1Ch8Ih168yHYIXS2P
fx+QzCZDUMLfF/MMvDE+W4y98aLBoocWHRk/rvg0NXDlzjNjAvLLcXf74LH4Y3D1DX9DE2uB2fI1
Uh8xA+7RnOXXz8fnPFkf+iSHJKNhNvmNzO509oYCDA2s666YsGBkjPhDi2GXoJ8n72fBU6ixtLR2
0i6+scBU+gkY1AtWW2fANrmohjFQapnRnT/uFX17dH4k7fhdCwYnC6DAM5XHdZLlxcaUMrI+lg9r
mb01mzKsMWAd/+SzXADG6HrCLAZvSB7FMq6WV42FMF9A10H4wnra2Fd7el34UI35hSLkUe6z4uMk
FcLLtJpam/lkunN2klWLxI8NSXtKCh51lcbkvdSEBKXnA/3n+rflToIYo63jpZ5uQQNmqqDtNml/
gQQAsjl91DXrkJfq45wjXjcyKpox8Upg3HE8Po6/ixLo74H/PF5T6fpOxozyBiHA/09iRoRdPb+E
HsOdQ3pSL4edqBqLNkNTDs1ZiV9XCjxewfB43Nj7827JVslxnlRLxvNJKe/W8Hv6hrH3X5NwwCFI
EhuH2ZEP3NnAX5Qh0GLW34GDbcK/ugb7jq0wWTxpU/uWCqE7QtWnydPld+PDEA/1GByXX3NmZ9NQ
o7JbV1hEoZJkid0OFEC89ViiCZUi9RQnIrf4AqHRJtaQAmiHf2M7wZ1UxFHqiUaz9sc9dwIj6+lA
+w0i6avVB+RIMzTYXa3MRyq11A0OWrkd4M6kVC2aMkblEt0c7lWQx1Blu5UM35IdaKaGrWUAZXXq
usIPclfJVHBj0Aq6kQmjM/6vW+SeV1JwyethLa9f/MI7lpFCQdlMn3LfUk6DzKd3ulCu5auQAo2g
mzXJzftzz0AMjW4FwjLPz76DGVpusenm+aFiBHx4qWrunKwd+LJ78grVyiXZwSUfk9WfkuLqx4bP
po9hI5bUmP8cDuRJBdYvtAKIcQ+5CBCmHA5Nz615KMUBB1sFzfqHe17rSLOGyoEObclI2EoFsEoA
aJz9/rT1miMJx5iv9cfUaoyTyWjBY3t7u5fIAFS5M/S0/gAav+oZCbJE73HD6gT+/F2FRnXaY4A9
0j4nu1RfR1qZKWTy1LlR3a5/7t9ybiG7ondNcTWsMNZiITpebW/QeObwu+bsPov111Y3L6Xv/EBf
ZUyG8kZhaJxSq+sA3gWpIi0XxWC0ODvkViCEgi0EA32snvo8ZYJ+4Y7cqdeTgI/0J5vF49i/26fc
1AvKL3rDC1O1COytb/jwdmzlf3ksO/Lb7ovociw2kB5xI0XfyWuKxr43yaHHwhdDrjtzcsXrZXFe
4+uDJx6HZHhz6KPMmb59ucnL1GlDsO3CzebM4wAZ8g+MFNX+l50ynhTbDE4dsradoK1WJlsTntLm
pUaC3hsYU+X7Ec8wqpMEmxZsnHmcAW4k8h3bITB7Hh0mHkHxPRbc4vSWk2fAplUvwSYjlsUNMw8l
CHSGbZ8oigI9sMYf2dJ1Fz8fOtKAKszX3IhcHiC3QjkEj/7jP0w+AHbhMlvhFjNm7YlERtbMaJTx
Q0eSHOiRYpJOgyvJaqg8wp8RvZbFX7bRAoxsFL4oEI1ANzHIe8nKSOZ+oemT0Y1sMlPnjxud4QyT
+uKbRHN1EHOfZtYdNxpBrt5LQY5GsqmZ7qiUt2SMKWctmJILuxG0P7ngh7/+tWpzNQgOwE8WXWVx
w1x91oYbVIZ9K35SWffcbW78ml/H8bwsxmgW5eLuiUeBp8w3Q9ihQT0EvJ0HC5vL3hZzRHGlsYR7
V5Xk6zSe2W63Z5y6kUxiR8M47vnSHw9t5Zpb2GQCE1gMWyCmHoLixi3Te3keCiqWA+iB/F4mdWB+
JocB32isTsp0I2tDRbPf2sqsuTvVgdlKwx0yTU3T7Gwa2bawcBVu0+0Y0J4rGkwKuvw/OZss7fl6
sl5iVbTFyEzhbVsORov+kquXDKiALzlLORKvaqSPXxoTfWAD4hbzlWkGBdGe0UtByoc8w4UxmvB6
CBZkKvyoI9eWb3LY7SiHbtaeTzGTFUiECTLypT90ba3VNHzXbM2dyRq5TZAO5pjJ4DIm80kiEitP
i8gcyS65j4T2dDN1W6dcnm1nfomPHedrYUtLzSyKIG2HFKtzXoNImerJttrIW+R2V3UkJy65fErE
OKN/ZZtDEr14gTFU/+K9sNh8NeKeVG4zc3z1uzQTVnFXrFwxdVdTUVkNNZKITFaw85MLRZDdq+8m
f/4jZCVHxWnBUkHZcCOqKhusb1zEpcI76A2a4po0/ewkbJ2zxWH+b80wZ3KCAF5jMTcKbpZpvrCn
WtkDJxsEPDuTLeKswRNQNsgwg2z12k4qReswxsD5wHV/Bh8UZIQcDWzKA3H1Z/EKAUqpDCGBGrSk
454md4/nt0heodu/TBihd0qLMxmRWtztil0IYamQEU+x5vE9CNOGPhc26ui0bFTUl0++frRwaSIU
8xYUDL+Kx5IE2FtSMPTAeIvvRpt9YjMBi+lPAkxTrypbs2B90KMczz/F/HzUKnbRXd6mSLFKf/Vy
+5+4TYSZ3LKkGvkweys1XKT/t4yHJiYJe9x2G4HVy9zjixzpLPk6qZdXaXln+0SRe9Hm5JxeORNA
ys6oojFnwmhphAZ88lTE4zQr8DTDSa/ftPsjpBckamRhjfjkwo4JM1vnZflEP9G/JXi8ym3tFDxc
HhV71WOdjHjdJh23cq4gs1JdADL4nrw2SDZB9Emr7zTeAjSzEfy3AwgXs+BrMSQCnRNxWVnkQ/F4
rG5Ziopt89xoSOTt6s/uVy9I20POmBP0Fz4nsCg4+Ypmmnw886GxHkp/S6bvgAVBF+xrqEeRVvTK
fuPBye6T4GJuMVREPPd19J9V9BfUQ0bItyFC3BSuPzqpcI0LfQQCL88Q6C+CE6IRNpt+monFFTuK
eY+KBtee13+EndmS4liTrV/lt//6YAdJSEhtp/tC84RAIeYbDIIU8yQQ09Ofz6lus6zsskxLq6zM
yAgQ0t6+3ZcvX4tjqB7lxOBSx7/BKeUmrb37A+OyAjV6HFLJK93TKXT5tFjgYKULFxFb52VScsNo
kb2EcytEJDbZibH9T/aw5JBD5yjjDFOg2nLyTHjmzaoo8xP5Cfe+Mjj3mNj15Fo5lFhZA41sHYPN
XZeX5nsWbNl8V2clB2QT91JIqDhiyrng3FruUjWBN65bZ8ChW8WFBClTnijY5ZOXK4nZcnKgiEw4
vsZDSlGUljFNcfNHWDq8Fia80FFxEetK8LgwPkHL8wGVZmQew9MCoIcJ+hq1PcQRxjjTBUf00cPr
2cN9Tie3sSYIC9/13vUwbt5Xdk3i6KqKU4jUXUFbB1ZrKzqdos8VwXS9n/0z8kZnTzXhLWJL5PE+
yyO5vf3i7qCn9fpGD/mGWetmqSiLr17L9nD0izk+BgTZFtbO9hmEwLBZTK8ia8Qze9MipsIH42xD
RT3OdncHshFnDsccewOA+AjpgBbMoAjJ68TUhUOp3YiA7us22GOJKC445UMmy85w2GEB3KPwAoZJ
PKMF6gnorU1AyC4LfkZBH4TtebFLLJdxYuzuO0seB4uQIHSvuZGPZMk7XJJrWIoXAybldgIhAHRC
DFpzVQ3DHCMc1hff2wYeHw6TzmuIkJR9xcgPxEGqQAtnDD7o3EN8roEIvy3NVQLmcP48usxLknKk
KVp4uj3qXd0VLSU5PXdUUPZG5S8K/Dvm6l7+dY2FYArVYGhUHu0KpCA4m7Z4fnmX71F6r+z0FDlO
LBAviit2npO2sPSwe7XLkr3sNNv2Es3hInZwsYfN8p7OX5TsPYmXXvr96H0HSMTckh/6F/DA+8sL
no7tQSnubb9Me9DsE9kdNrfHWRfsy6vLNSIemno9hsUDIx1dwfTJoGpnMkIQ1d5mxlhNORnlpKbp
xqGEEoL99B4acL5nxVm8J3lbeyRiaGo4Z5uzIVN94i2u2NC/xxkHuhO6lzAkUmXp65sg8nYIZivS
p2N8CwqiP7n1NzrOsEbYK5QMEsmGd4VUcAhSrCzR9Lf3bJzVaAjEmLQxcyMfltS0PE5RnYg4u7i0
NWHubENtpMaOLzUaOyAAEB37NHviTKvsCfkFgZ37SwdH5lcQ2XUh2yJMKhg91TwQ7xhgu22Pb1WI
7rTWHWo2Ig5LMKNhfmjauNwPFZymr95fdWcnAUWmXUYPZ7zHyMVmaitwT8g90Wfpn0bJshkAWFHc
+5HfcCLfB5yCEHPkNd5IlYHqd+Wnd/M2JQqgOR0mBPqohe7c5xvy5DQUgNmD5I05GoRsqIp7Z0jN
IXdhd/eX0Gqdd1G5tzFTVjEhRfTVyemvyXrlFAf38E1GPxhwHnsM2ZL2zpVOjKznK6pIQmko2zH5
3iCD6ZampL7o2Fo8ou02gtq6QWnx9N1yQUBPbu/VZVLbYhWgO5SOsNoDOra/K++9dzcpvr2TXqs7
YqGkaUZ0D6ktyDpW3DjpDWH57XAihEuh+nGBJMOPLkKji0LpkK9x8ID+DipnPvGQ/MwC4g3aSPy5
7X2ZEXmIB009GFG/K0FaDS99GL85ES4LrOno4R6sSNdh37AvXgUHrlccyBpPJJLQiMsrVVU587ZU
SbudQ8mCTjyzGgHGotBVJvmZQRkWFAZYHjfQRML27Fbfw5b0VejCnGy/uwGA8aedZJ1WKKMh7Ydu
IoWaiJBjIoYm0MZGxA3gcOvdFjNgQeBniAEPC5bTyUMdz2nlSa3zRUpRTG2mmjv16e0Mc5KY4jml
IES7kqLm5I3dKWhJa/COuu90uu09vDarYjxs48JtA4GPO+AglI6q3UH+aDy+euAgVbp5e50pkABL
2OtwvAw10gIcxodcGpYKNLxYWsI073R3Ybe/9SlaO24CS49FvR/zrXQkeXVz7YwvczomC2HFdHHb
+KLxr8LGeKJFINPuL3t6vHNJ8J8B/cOcJ0FDN2Ku1R4yiEwLZbzKak9/Fk0Tiz+N5a+nfn/R7CwM
wHuQNxk0Q4Suz5ZDqEzuie661IZlSAeLYWOyPPG5eDgJEk32WCVjOiU3NLMAJuA00qJdUvpQ2jp7
GiZL9PUZDmQ49uEo0JcwseYRXmPIiXBapuI9s7hgF8bE0wDYElwcfwsfyw/Dya+jsin1b1kvVi41
y6dmLopjHitHFzLVK3wsyrNTHL2MCuOZDRySgqOTMHHDc0XLaAgfXix3oSYzfigGdEnbHZ65FShU
4a1KWlGYkgIV9ciC0AR3fo9BVtlalHkCLVq4imPGxbx1ZE7HPDZ6bgd/EKOIicCLzdiC7Jt8eZLg
P/BG+xcB+5hlt6s9z2bfWcZGsKk3aZytbSkhvJBNNuwgtKZe7UVzAMDXB+vugIo7w2W56lJH3gf6
BUWkaUk2xEU0kmR5HLi5bo87jIOcoy7K4QukiCCF83R4RvF4fArJ8Swp4tcHO66cQp76bBHH15YT
3/PBe/hAp2P+nqp2yEDLxSQDkjSuxJbLTm6Q2GhfMtDZpflqBIS4W+pPIWswErcA/5w2bJquSxeW
16PrFK0Fx7U2ocG2paTdD8JCGzjo0lOyBWj3zlLkHQNOk9k3cmXujKY0d/gxKnjbIm+4y5zIs+Ql
wnjgeKP24NsL7tSmmepCBaHq3XOqFhShm2jEme6RyAqQlGNHb7lLRVoNTN0tSTN/5DlPadyZWv6t
2+1IhC0wdPhkvIzewLk/MJ853mAAwDTCwzm95Gf5yNU2K0Le4QUtj9LGpvRMr653nrOQiH4VYW/d
dmJkgSEZkSQdkdlBMpn6lYxE/G8o9d38+D0koeYL1pJeLKgBdCNsqG9f88kkoDnu4ZBmcu2oipPy
1MkSUCwnZiVD3rv1bdqTjGKUQHpxbY8CnjehE+w52yybVxzK6JzzFL+KO/UyQNx2gLYt/V8nFHwj
VWIv6PUsj9YFb+XNZ0nI9qRzD0IzRGHY3n80GGvbLdYYZs2ykl5L0qGB3u12d3Rc+1NfOdm4tEw7
RKWOIIYrIMMcCLDy8VpB1pvvnnYBf4MuvD53qpayGXSb4/+QJJ8nKGkn/W5W0fKVD+n4RtOpwK7A
mp5lD5WCJL4xCQtjEV9686xW7fmeTSHUsVdi9WiYY5gJVwIsLSyKueaRs3FOjUcMcngV9e/WC8vt
j72zIS+1YTBW3ElHZb8cgDaZzyC2QI8gEBGlpASj7qPjFU/QEC4cV2Lt+C5OLhBtEmS8t+HeDNZR
fYQaAI/AWQc5h9GA51z3HcJ9vtTO3CyvRPqJ6QSQMmUQM3WG5keWtr497jzlE+t2ErSKNJi83Jfr
XaBDgScIep8kTDKES9ZFWbBw5xfR8Qm84Monao3T9B2nTRmMcx9+zanejr3BxY9Tp9eCUYpeIw10
e3ZxpQZcrcle6Sh8WV90c1Om89JtqYAhsC8mUhraiIEo3oFJU4fL8FPs4JnNs1PAHsAWpwBCgCCf
wf6iHq2azuBSkG2XTdIKntoAqR8iUzY5zjOPS6dUAwxxZmN63C5Fae2PsucHDcBHvrKzzZ3UlpSS
owBSrNAmkqmh++DkMnD49jfZy9FpQGO2yqFo0Cx1z3eb85BFBKmI8xRND6FubEZL/NWZJwulnEjO
33n+EryQcgR5ZVTLWGNAzjCcOvQFaR9AgvGZ3Bx0ea1zBJ39PQZ2tEIr1eTM7Uyv8+bBpU8QH+/A
4FNzF8L6QdPCFhVcEj+mBDA4Ys6OiTeviQVBup8JaYkROzAeOA0bjtHZqnN38d8TbcNXwMR0lgDZ
FbKn6HQmiSEJQqPyhocX8uZLPUJpo7MZAojvx6b3AJWvO8uTBzqNi2grMA5RC8h0oddRDSOaUZIF
e/MDLby/mH5ZucjZUDhwZJ15FNxYBj1/mEiKcQbl756kBzq+JRKQLdTL+Hy3PrEfXiw0MNoOX40v
euBbb+bStt7kSALSA936u+nFaTH3adeg0fQlz3WGVgHZD/3cJ95y2GPZtGXrbLru8dwY4W3LDdpk
hjwj1WkOW7D+uI1PfrnjG/YgdxhbWvEgW6F95qwZwzgNxwy7IGX8djdodQVx06XsOrhZO84mN8wR
R9shjyKoSJ3G8of1MAWjAsqaI241UQy7evITpwNILwc3EBVW0ZCYKlzYaBGcfxzBhwn5244gKDMH
ZPF+8pnOKEuUkam10ND8OjslyENxIvJaP/DguwJRAi1vQ8qJ85w3soYgQxpRRPUv0ZqGUPAGmbyz
I1w2z4MCw87mh8kgeze8+To83R3jZMfZu8MoqQ6AjPoZWeyjEBxZoAJZnEwugBEQgIar4Rgy3+xF
Tlg7IUCLYMLloJjHnvH9doJN+m1jd/XFiWinswL4YuWlXjWcOKoNMi6Iw7Alcy1tl0OxpJjkH+75
fO6t+hM25FPAIhSr4gwS6AwC52zcsgMUyu4yorPqQfPqc1YBB7LJoWrtZlT825t/f3tzA5N5dNF6
71jtjr4fk+8edSW14/zUyx6Sg8essp1LKlAM2sMGQ97f13Rk8UX71UUMobd72L12h2oFLUlii2rj
eD8/8wbnhudlVY5MARPFNjcZUI5jD8JGkDXvNlE7Ha3gGNkjQogWT+Rp3ICUC+I9z8oHACjzcAkF
YOweEDskZ3TIckhXuAPOQJ+HhQTRZHwa3t3OLJ6Ki+C4g+s3q3PbZ36L/NYhA9bHYwgDvI7hXUJp
cmAZTR6C3uNyTqULeAsQRoh8Uw9RvxNuUX0Csp7Xuqc5ND9iF8QnyTnLc9pdsKE0fzzlJTmfQ4di
Z0OMbKrOvOVnjy6QYwmwPyipUjgTkKmktq03Hph5glrJcmnS/Wp1kF0smBhlgSSI8jv7DqKdLKHB
INPKsz0fqJ+Oygd7gghk57RZCKgwa7gKLp+akJ2keQMQmZd9oXJ/dCEAJ0hqdxifSXjUNZwve7uy
gUpNcN3rzgFNBX+81qxzJsYzah8OnkQKcOmK1JDaiNRsVvK5jkVMhGkxJHjCxVMmw0TrV0Q34fCg
qEFxn4dtTuuQNhGBr3UhLJXHnQfqkSd6Bfcq597Y8QdrmICbD2JyLgLhkE/dJTFg88a6k7WRCnA4
zItNtziBNef1iCU/Z4HMQRa3NgvIUxM2cE59wDPU7Q4yXJg2ehaURwYcnHffoEPtTdtcbyD1NaP3
KyQVAuKmC/X7wdyOUPSWDX4caTVsJscK+wCA6O5O4aGSFeT4m0EQo+M53ZGS0Bu0Rfv2NO3vwumU
zKEzXYXd7iUnqraGSLX7ECBOnb5id/mXI/lLoxFbM+wdmckbMsjdpRPMkgQWgvljXwy/3kUvT3+P
LhuM8KDJNR9zxW/jTxv8VTVc2B+cGkbOcj8w1c9L0lKGvgBRiiYurL3vmz9sffL42TRJYNPlZMZJ
zqnCI0PSUfh3MB34jeoRx2OZisC2I0BTwV9pAZ+PmOxBbYAcDOHm3vX7kAdI7mBLLFU+lGXTHjbL
BWbuzJHT6Mw4iRFVJo+zuDS4N0BqTKKb2FB5l4qR9BMl9iZo7ETGY837nElYFLXYbftAewxDobnZ
Bno53vPZeSTA8v4uxbaWgdpBAgUSfdjw8LGMGbwgo5o+Arp0sYISwTSU5MQnB4bqw71dZHMJ2OER
d82koNfAbD3QvoUJBHRpAlVFhNIGTdy2VlJA7bphSO05pkGNyNEV43oIQhinXr4WWtqvKaY60w7J
4MmjLgmgVNKe7rmSqEKrmB96VwTzQUGpy8yri96he5jZE/DSL4n8UGJTsugBLRZJS18MHYIh2WN4
BPaspIv82NtTi17xAYtde9qEpLtUoiWzM3T2NDzi2e/SMLhSsFFFEuyAdAaICaztZ8eJ0RzkQ4YU
EMs7pzZHt1PSLtvnz0G4IdRTobej5fFBS5S2GdGQYAG0C4GXXtVjI9cp/FtpUDpVjF1ELnKt5M3k
r7RfkCfW+Jzlrgs6b4DhSuhhsAJRUobB+Ij3uXOBJskTgQ80n/HysVPuHUoSVIUVgS/24+WqadOq
L4HL4/e0pmg9M9VAuRVcUA9wBsqg4NDtgnAvk3eBIBEDhD5yHbTBm6SSMUiEHdNy4AczpRSE8UlF
hU7Z/NGldvq0/QnYClfk5CRDa8w72lRXZwqu4kpDx9tfAXFXk/nWcx6j3CEnzDzy4su39Cgnc/ok
Hk0qJCQ8Rgs96XZAUaZc4q3BEkvgS9WNw+IYlK7Oqjy7JC7OVjA4aLJQJclAKaTyTzdhG79bWDG6
r6tDlCpa2LvUS+42r+XEnyaTwNpLZt241Hzt0W1dyahUWDxJK7h/YU4mvH1yG+PBDTi4BCGigtKJ
hIBTlBbgL0KE3gbDLcQL0KuyRorTLwlgxM09YMWOMDt4FPNdj7YzSomw/6AWkQuq3MmD+1iyB6bH
s2Mp0e7oZC3usLubvPob5Hg5WVg/NDUuhSwzdHOn1OFy0mT8FbtqhyzzAaVDYKzD92D+Hm7tOSCB
gHz1gtMm8wAGCxlJCUgQziDF7JS/0H8uXDIgPgmxjWMrDlds0EAqWTAMKxy7RtABv5mCrb59hXj1
oUzUEFrMsmvO4RYfvrq3ZcP2mVi0KQogcJtzjfFzsBXoO0rCo5+1+QiAHlwSO28dDg7fRIsrycqi
GDTTwfvNNcWcujyA1lfOBOkU5QBu7N7LnO0X+YcJbM4EPv19dl5I5Up7noEFl0fDELvisavaSMLq
VDXMdpZh5cQ0jLH4YJGwYRuCAd079IIpuHnEK59C1GihA846D4FinZSWAVi85DTHyg5SySylDqIM
5HZ53sPHFWwCGmRAUSBvfThlNaC1DrlLEt6K50JxyVnOPqycVgLe+VqgLX090sO8hPGlC0ID4oFv
uyPhY4j2mFZcPeT8wS1Qetoh/+Kg3I9FAGxpwg6cdQEqx9PpBQ3Phj19r12KbqqE0uIvLuBgd4Pl
A5OXQoaF481cJkA2Y6IHQcTHlyEvdOt1GQVzrI2Pnl4/gqcpBxIQkNXHyhBiT97MSLD49nH7W2Y5
VWexJvqdGT+4wR97ZIxyH3x8rBw83FIFqyYYeQ6NGaZDPrlZ68p7bp0ne8hy66QkBjqbiXG0Y+Mc
ks/QeBZkKHcfeccFdm0N0cWQ6+ofYm1EFoBPZMiw0ttf96ZnmFT28cZRvJ+ozpRcgfj7CgwveXHU
O5QHVAZPbEOlM7NE9Jpdx3gjQKAULFSUyGhfKnsIngyp/+yZ5OyF55ldoJP4/hUWZYivdtJp8Q4f
8KKLtBZlKNCq6+s+1ZLQqiqOZFclGWWgMQklfiPac/CZLzHZUzLtm68HN8YrwVGMrcOaIjzgni1n
hLQfGTR2naIuKPkIBAqtN7cxKYt9TBctbMM6g75B3xb+DNsvN3CtpNy9vzClQnTe1alLEO7eLIbD
bfoh2HU6z3TKhDAp0LCRDHe4QgNA7BYcysiZyITpJ7Hex5J53wb8pQ1bG92pct8xv5BlhDRibxPS
Zi61+kFIUF16hRnVElFEpVOA4L67ZGMdAwbcgJzWw1EKPgAgUH3RZQIyoEp2czLeZGc6Y1BnZ6l+
oZbehclrATZdYditPBjRrMRuw16Mn6yOsXRbGyklU44DRwJp7fIGcyapsg8reyG1O5U9T00A9iry
GV4FDUg7LTwr6CL50R7U/5GhfIPyjN282LAkxceiTe0NeU9z0Z3ot7zpBkFqdEhwDKGifQ3xzUgh
LyMFJKAC4lw9hg943LNcsHuwq65+ZPlGvBUg6DbqQBTVLHAxk2KlieFb7zVs1KyI7YGOHxFQY9zI
x/GHFQNF0EHQDFN2GqnpseFXrhIlIM1oo3RI5giRR+aySAGfcDmPk4v9uvpT5JXopzqIsrafCZD8
rsE3IKcjNMcjab1NvwEvODC7/sGxbSmwPKAgSkv/7HcBRpQKvjX77i0MYEnw8GgEOSHYRgSDjgZL
ErIsgQQPX6r3ClAOd2EP/KLEcVZqbGdJV0MQEDouQ9Jkpztm/GvNJ3QSOlf3FYDIFa2HEvSUi9uo
GC8bld15+sM180rXM+Msu1FOx7wIn0/6OzNYyDuXOfadS+MQ9zcCG8UO2gsrwoEcwRDUKvfB9MBY
57Rs02V7lQebi+Axt7zXtJ0sGLxrhvIkSXoXL6/pWN/kYoyzI7YFuMlQiy8PazG7OAs9BRq5IaPx
8uqrD0kIBHneejuksA1+qW9nuu0T3DbIboCao9TQ8Rcbpj9YZpZdqW6nDZ+ZP9Z7FgONmDWf83BZ
vnYAezRJIKT5LZmo0QvAc+/ZY3lTAb85aEKRMWUIJKJ6aoQ1CJjKhvURE+yhr+guyzPP2YbkB7WI
X0RWb2mFCR6hPA9/Ct7yuc2VO8RL8xoraP0LxHmNBdqqbO4/QxZDcvQ26knTaafrs5TYV2MZ96aq
eIPTf13nlr0wHGYahBx+C39EjDZJH8ifzlbEfw4NfmifcrMZ+89dgAqh6xGsEo3h37bt60RZxnqY
sCbacp/BupCD008Dnflo502MCB52Q/6sTJjvekOFwX6JhR40RztOYGlWAhA2gpXziuAg1gRZF+Bv
8zVd0UaZjqv05nbY9DJAT83m6jbTSgwCMcKM2lQkQ/akOmdohDSlSdiFpWEyMLdaLJO8LMs7Ci10
Nphiuw09aDv3QVEAE4gmxZj5dgNM1zg7MLwLzVaWQ4gmHWJg20vggbJawgeq1OuYTIlEE6trezhk
SV8hAmJ7ADn87dTRjhGG3mP79WYSf7RDun1E8VxTXVJGjIR/Qu+nMMMYvnYBrZGEGfETK2CgQf20
hr9VUSHF7n0b4s4zZqb9NJ922wl9ZXfLtKcQrd+qvZ7wOHjuqIhyP2ircEeGORxcJFzfmG+yMHay
iJGZge3+qTVWofyICbEXffZotonoSDe8PTrZvhpLlkAtyzpCRzHdW5SeAJurZAqj91PdIQxRcJAh
CUuvGDHLL+xqb97mFOy+RGMMCUod7VQUJ2pfo9s7yNoB+Q6KVYAyy+UWRqePM2yisf/Oa6+azfcH
Z626vKQchLT1uOUIVrC5THqCM0ewyxuF14XhoBOKtxb6QthIu+5tM8xPehDCv6SPCCyAmPn2AHC+
GXP6oBctB5NkcjqkW/JCAEmS0kDogvtBc5GXS9o+dHkZ0BizHaEBcwZgM6OSz0ZnoYawD7r3PphR
Z4xjyaxz57hu9u5rj9amlhMdEIoZnx4cQHQr5Z41tpwH1Z1dT9FsUeYyGe1vvhhy7oxbgTkFmNDo
Lx2uw2smFTU8+Ca26AvmS/qHEBNRKhE0R7yGarOFthu3W3/1BaE9wIpRnegdASZoYXfDKkAaDxj2
NqZjmedDs0Pz6GL6kAXeEzVjKV7QPYJ600xmx/iidS+zZLna+Kt9x8KCd0Xw2MCiI1cmjxioLiQX
TGXp9eHqqDrxju5B2CL++3yEBV6zK0FF6Z5AezO9I/klJMibnwCgL5SNO526dJV3VCGjPITCAPQ9
BQhBKmE8VL8SWiawsXGGcU6H8GrjDgQlhMXmbMLpk3Z7X+bPK/dluNIOEjgeCC+vQ0kinBXT2zY1
ERHjGsLwTkjWOurcvPnGcPugcCbDOvZ5APNxq+3wGii+noOD1UPdXU+ro3PHuwfhxTbd+6SGcIUS
V82kONN5ZHJaX5q0VLgSvsjq8R/SAiu9tjiFCBuQtqH/hsCN1NQbI6gxCAuq2mUyFXoBvwPn7wdv
ZghI7cgC2yI0clicb65CVF/B4j6d3XLbyYnbJHQ/LBehDlx97dXijN6dXV+/aHsPmxJKT/STCNYx
KAMX36MwuoZnqk2YpJSYSeUDpkjAHUJ1R4KpSl+Y3yE+j0mJPfsxG9BDQd2J6cHN6BLW1GmQyKhY
dcNT97Q6RTypo+ADes/RupGSBKZeQ4cWsTyNZOJqAYQA5fjWRYf0jW+X3qOMKiFwkVUemThFVKJj
jJBJVBuAHa3kTgKKYt5nNdVoYOoRFx5yvsupurCWH9gCPiccP5TsWq55gkjPTQj0h3DQab8v20eH
Ueb73YPnR0lmRUW+LLUWRlBJmUP4Wj9tznu6TAKFmPSm5MRQkFcH1UD4n4DEXYiJnWQABp+XsJAj
sVMiKl88iP/ODCdlAS95S0YeqKVpM1NC13pAQSyUIshzbx7+Ec5YbnwJ0witSHOBGxWm9lvfHLET
Le8y80FEX9DDfhhbRtmcsjZtaCX2ChRDDQdrlBKY5vXfkJ2oyI6Smks1kqwlChVYq58ER5HnjYlQ
k9w5AInHaVqYx+pi41LQ8YEmFJ6rgvqmkS6XBeYMB9rXJQ8OCsuas9N9JexcgNT3B6JBp4i3KPQN
G/dEPcBbANLCr3vMnBVHGSmfcyhAF7LmgVFHd50Iv/RsN3AQg+y6oyMJm3A9pWDlXhkurQEQY+yP
v8P5TAPwNnwVZtUbhNSUzsppCdxlW1dYfHSpHm5wUO3RqAKR96CM0Ys4UlqOYXp3a9eAr/KO1lmt
OWjgoFmYtg9rO32cug+/2fCNKlTiNln/g0kTeOWQ5eCw4o1NX+cgGGFkUCA3oYw/nWzVox366Ld8
KNxQ82hA7vmuCA73fp6Jnr1o97PH7VFzHPTObbundbzRmwMTGw2MAMDpuTLgiJdKRGkmUr4MqLBf
7ntuQfrGH51wCPnXpo9uq93UYzCaopzm6YIi5T09+aFg1SyqGYWYwA3GV1NhveEgir2u8+9//d//
+n/fz/9Y/TihjvNanY7/OtZIX22Ot+t//ltR//2v819fjpb/+W/TbOuW0bZMS28qlmK1VIN//55/
bY4r+e7/U23vDeOoNTcDnWxz222M6KCcX/Yc5hwOUtmf3k3/w9u1//522+re1Hf7xmYgBJxV9ipl
aNzsoJB9p5KxCgGOUerxm0jAXYbob0LgKsVm9JVfYzFKu+IqqSTIcTAeZiV1oIxOgycrtrsbILyz
mWIn38Uj7vsQtmn7MyzoMc8X3GKmG0HP15K9kBFb9tfNruBn64FRAFAyseHNCvQBqF4cw29ifVfF
itdKDR/MlW5Ra41+CknGdMb05trBOAp7vqYvtuHGGI7qrvf23l7drzJ9sKckwACEqNokEOBIPmp+
QaRHimbGdH8DZy56Zts/PEhVkyf1uydp/v3WHk5XbVVrl2cfFdOgQqi/iZyM+vlFG6L/Is1UuuK/
JF99BVvkW9UALUIsEY6pOb2U+5ROKh7eNICDc7pHxa+FZp98RX6iwsC1ESJQw+vceT6IV+B0WYVt
pxXtF+jFMQO2xrLz6DPg5O+8o7v3FfQK9/49ucEDbXOL294Va+VdpAWbSAkQYgh1PJTM6BaighhY
K2RZVqhdtTA+hEXcfwfH8Mw/yH9VaEaHYMab/PevZBVjYcoP4qIQvBgpQZJvFehey2UAOTp7aKTx
Irp3GV99vLeCVdT8htos/jUoyV/9w/g6riEyIK4QtbkmK3jxOOU/eF7feowx039/TQ90/h0LFWKL
HjzwVzxF789ohRoKk+sI0dqKak5QKpK+4b0wVyfqeAZdCQR/J3usWAIspz0APuTKtEiPEIX+/E7L
AUWGdcCP3tE8xXoiUCZ6dAnli++e4d18+CzRKVQi+eHf70Zd+YcVYzYtVTcVRWu1DOvvK2b1Nm+r
xlPbcprfXANncFFErFAOBDMnwXw5Sqoic4j1m49FaLD1KfCdVQBHL4MYDl3jSTcNy2COJUZ+bkxb
rBFaUVNmyhk5EuoQ0KDDGVPbf7jy5u+vvC3//lPUUur7a6Vc9GdfZ5MjphLs/UuATQaHZLBirRwX
G/H6CHUKZ9YX9GWGJX/UHDEKxujHAOG8BVR3tE7kQZ3AvuWGI4nPk1lD7qTMCh88Dnm4f7rthsS4
XzfqT7e93fr7xa917bY7Po+bgdvpUFb5NOUQTfuAOVLBN+yuYu+hep6Yc8ZNFkKs5+QkIWC0Cr8m
oxbm5ncHTizKJUU+pIFPL/3ocMjKoUyVCIOa5u7v73n7T5f9S+g2Vy+rvVGILyfWdcW6xCSXyPCI
H8RqcSg8Ri28JFahhvXnNThM2ZrhedGKzp/d33KVqe5VoWxu7LijzY8qxACCPbsJcCBza9mZINI6
1ut60GQkpAkDb+9hocjYQs0Ok93R5vd18GyQnrejOlkHSsT2YA+JEODvP7D+T2fVz8/pl4D6XK92
tfW87AacOwRAiv6mCIFSNcioxROQjK4j1FZAF7Cfda/pdU+O5cx8A/lJ5weD80FvJKnF95MgCWvq
HRuFFgDHM3kekWYMmJJz32c+CyIsA73/++u3/vGBKaphtZpmW20bv2ySU305tO+18uyfx5jL+Hf6
tWjqwyTfp/t0HSHA+vldPhv6vwFVCM43L4K+1Pfb6K7YxqAZyAY5jvEXJi4gdkoYvoU1EXXFM7Om
Nda1LVfiN2KoP+5JFbLpPjH4HRBlMfDUiJgcnAHPl0/9LF/EWyVuEkUrZiL1QOPXmSePMArfJdF1
SySsEX6Vd34Fv78pmmyu/7X5dI2g125rmqL+svl0w3ptTtuDBsT19reTM7YfDxcF+htilWDslUF7
VSQvqYCQVC8tqEuRMdysnDbQUdMzNU833N0sPtF4hnECTHR34OVogI2dHSMN0e+v93M9v1xv29JU
U1V03Wy2P5/np0i33ZgX7X0k0t18TGaRbsUIG/ude4g9c9bmRNXYKwdpGGL+KZVFhUjXn7aC9g9L
6W9XIVvlp6vY1df3WdNbz/4R0SotPAWb+BoooezzdyjRd8NRLIexnL5vnu6bLhVTh8xqHwPhOj8g
WtKB47R8JTWn2x/u0j9s1bbVbhoK67ypmr+eB5fr8/babdrPvhngdB0ZMTwHvJRm+BihpIrztaxZ
Odet4JoqXpthUrm+9R9W1z8/rZ+uQ07cn+7TXn023sqsfg6GqDfTzfcWqFlYnmz/CxxdijiiM3Rn
UDyq2D+8u2L9Qwr4t9sgyf5Pb39tNA7adW88+5KkyU6edVDb7L6QZKYGT/EGqtFW1LvkEp0bMqs4
rWwjdM+QWCSU8/17Klxz2uT7X4gyNsXhd5veyPwkIPANuZE3CjWmVwDVGsu/fQRMpfKNEjwkm2zG
r9jIccPEYDna89qSSIo1ufztzDGx4mcE8TqjMtiM5d8MHhkwKK8a8T9cHTlC5DC/IWNyDu8EECRr
ggtOo2Z04mzXPQkfaBlylr89kvRxndZ02K2A4V5fj6/0NJv+hgmmSKKPeu7DoWOYth0o8Qmh8HUm
Cd0hOohoOMFHwhEi874SN6Za8IyfsYSiDSxEfxO9yRslf5xxIZxR32SL6bFUYquDWVqqk8c++MF1
dmLIRWJc7Vud2j/BcJZzjAuiif37tW7+4178aY1pf3/IzfdKfZms+IFGaxDMCBdEI66H+Ea693Td
g8/zwoqdTgJ2def+dgkFKGM8AwseDOWxrohOX4cvNO3ipjc7uJh14fDbYb/0sa521SGc+cC+x7V/
cXtHu8Vwjhavv06RipZd2kwPVxejQl9zMoUyvbIVb/4W5gPCH0jw2JvJlh42I23xboJgN91JUL10
a7u/vwm/3gMSVsvStZbeMgg7qvVLPFqvW4bZfhy1jmk6+t3flwhdHu29+ocU4H+/jdpUNdNoNXkf
s23+cquvh1XrdFztrp1zi5oPi45ZnYMmVGbvdLj8IaeVbOLnQG8qarPdNpumqekGp9Mve7f9ejeV
qqpuKX7a+6m6jg/gVUilNtzH7A93T/L6X9/KVNW2bjQVQ+Fw+fsKWq0eTWV1O2kdvKnMobJYmwJo
zLoKZD3tDx9LVZpyl35+OyCGv0WlX47cU109zfas8ezD3Isb4azTCCUPkaRRYoEOR4FN34rp/e0y
A6Fe+GAVipU6xu4cvrEGC+OF1C3+Gf4MZVgieyp/vrPuEYDla/SLsVo3yD7lX41Y8tAbPr0tjP74
c/4ZPpEYZAbV58tHXgLddd4UaUYODfmxp0wA3ERzcY8wKPBreSRC0VYzAxzSllW0QX04WoUopaez
oMm/ytW2SHvNAAn/z5920EJXX2p8jhqIXWM+IdGxgrSNRkmVqjF/b1V86UhxTRBF9oWkKuN1IEB2
t3013vYNau5XKT8j+bQR7DKri4oMMZPSbIu1XaPLR+TjcczhPU/LmOmpFj8oBx+vv+H7uehGV/9W
6d7xcW+pfMBdpmOvk224QpMXbXFZvL385a/MXW6MvDjmJpl8gGPEq0g0/jwNfsNcm88on0P+E6jg
840pAEG/yU0+c0U0cwz+kX4NmMr3K9a5smYp9wbrDu6Twf/5ULzKWT4cbzMLAOXNGM2bDZqzckbQ
u1g7clzIiUBrpPsEAOQvCAdzUZ9ThS8jzM2rqaW8wv+8It5v3KMW1oM8+Ij7Kw9GvgCS8alO/j9h
Z7bVuNYl6yfSGGpt6dbqLHcYY8DmRsOQIDdy38pPf76Q61Tln7Vr5yAhwRg1S6uZK2bMCOOJO0NQ
iifhkTLnahdclh6Gz8Fx8NTj2vUOpOk50KORuVA9HIxPaW+Txc2lndV3EbYkjtaapsXv/MOKNlZj
62rWnFZ9YMeZuO4LuwN9oyY6MEfrfGoSDjTG3+JX0S5QEb70DnTL9UBdk4Pwbg0QKia5Mhu5KD0p
OopaTm3p0wfWHEK3hr+kutLjQxehN2icWDwAJ+EO9KMDGUXXFXzpKajlFvy9zWAh+QYhn5cw4hpu
pWCMWnm/PibPhivSW3YZqowTvQeT5ZgiwWJ06GkMIK+j6q5N/Sh0rRuuWIs+d8kw0SNTL9ZY1DWp
O9CFGNPzYTk+0ZXUoR6dQrfVqLhakEHM6w3G4qGHk9embjndqJ6omvZecjcaA/q0ecTqLgHjdseD
4/95GDwVA7UhJkOdLT6U6kQa0vw9QUkDlMsEn+DdNKoOoXeU2M8qitHLClEUqFRUIZLofzz/kgMI
GCNW4rs6ZuJPrC8DdZOOTKO4UN2OOh2tmoFrnmOeoqSBVRtcJfA6Tuxb57AAjEP7fPxcb+IGWmxf
83d7H13ttw0A+E9wSJZviOJaI+QUTCpJksuP4hb7SwGHAClUnQGlBEgphjn8rAlB8Ibp2+xH+cZL
l7M7ZjGPqKT8sYhVFNho56a9WY6wD3AZu1U2dM340PUGy/c82bW1YUcnKylSd+xG+DHGNp87tnaH
tg2WKiyufNfr2sYDALKp9yr2gAegOTezp+zx+aUOewK446N/WoaNDIxOf6xXT2gFa/e/Si+yWBlo
T4mVPMKIOKoD6N3YSYAGLr4vn7iYoA2G+BKgnQc8t81uMYLQxH9IxxK5WdyiXrUThHf4GqQucaFk
LGzgg/sbAD4//KwzdmtNtkqUkfM7N2kk2DDwviB1gPr8p21PLdr4UpzofymO3COmf4/1+0CQRMfh
XIoYHx/aqqrtK1r//hOkB9VoBJxglS1nan2HN986hx9Fof5Txe5DAShPcj5w0saXnqCVrgkUeUT1
GfRVZ9PWWB854ht1BOuBN6IRwuXp8tFbmOnXTscm5HITZMui3egWIyT+hFUA+5wa06Qz6HaXFGBf
iFdzLKDXveazfnfvWIS5dz4fvUE95M7ncSLcVNgoGSj6ySI7o0QzHyxHOl/FZT36EqEyzcIj4PxC
vUnosttDk4GHcn8zKVhZZ5ca67Vf7uy+HDwBnGhPCI8mHM/fzxpjTCs517FGBmyOHKRlXKZUl7N7
3beB4BLIZJFDzG282lzHmWvyYgodFb/zcrIk8hdcqwvbZpSq8TMA/BNi6YBGPk9XlwVLOhMccWLL
Wg0EFW6SMxD1ErgQUUYuDHnHNysqaAo9onNS8KnA/R7vRi7fbf9rABXZIUa+orftLWl+k4Y5Mg7V
yMS9cturQSocEjj/nZ5Kk44W6a2dY9ojKLzoaLOujYTF4LPoOTItQvokSPfwFdbR6Xk75LSzY2/P
SapE5k7qMeusxIOrogU0et2xMO0itV9QVmDUaDxpjAlVyxNh4HddWI2osHdh61T0AxkeJ4qiXKbI
A0gOluidelfHdo8lLa3YFTKtMaXlbLOanEfbLutDZ9SxhMzo0he4PNdHb9/T4PWYNEH0Hu+ADtu+
su+5sv/Rpkqfun4v3fce/+selJ0T/mP0dfsLmlbDSA26HJBjA2/XRo5aWhoUuiEwLM1KOYrAPqGA
B7wDYCxCMDy2IfYE2bHro1bCLU3cD+yNU0WWwtrpSP05qQqB5lvgkMf/Qt73bYtKN/0sTEwJDefp
yn532TvKHIZW6Z1pG31W7GUB/Q5fuCxxFA+JOSMxEnzMwBuP7T0EJMRrMQnGeK1/7ZDYmelMHgCp
gCsjOX1VafEj3B+wFIzZykgKvC7eyVmfEv8VZ3Mu4vGBP0BypkgEqwMotPUVAvh8PX65xMNJDwww
rj3P5tn/x/Ew+sFmRmDZAWRPr2LGxuDR9QkP1dVUPFyFETihUHaAJzWEUDs2Y4ym205CuIcR0zyD
9Ac1IlNJP0dB/7+OtRTxCT7Re/VXTtTkawCkYsZeciMIV3iyYZkUorjM1I7gjFOTv5bE8oaI49bT
75VU0jvwdapRRi3EdQzMGvrAHWFgC44UcIEYPhePNTtFhwYQPAQLhjukhiv+ccuPQ9poXxnxZmJ8
CD7OSSMpF7QGFgsG617FyqCOp6Gzykjc3hncmuvOifny2MsLkfYYjurph58iC+qefuqu0yNZjgP2
TvfUYgibLBbLNsyFdBM/JhQ32SLLhIZE7PDKvM1Q5zQ6meBd9WZ9rUFeLb5aBh7TNtMl69ESx6o9
q5TmeJOvq8TjCSgeVaxgE9xBeFL2yI/RmKkPrIHHrLSL1wyNgupAFK86BWvHYyoX3PA4JavRxOlA
sHo1+hpcu3gb1IlN7jS14kO6hSD7mCb3wy0XA+E2wpdhdhsEihe40EW2n5gvQjyYaSJWMmgBJ1rf
Q3iDe6YNd6zrN1Z6zUGPKGP3tme2tzjC7a3EWqKEg8WS2KkAXfbZYaTZ3apbnwWPhVcpGDOyk3kb
Oy8W4GJ65GF6nXLA+KfmqIP5u6biPfXGCnQ0F654kM1nL70RArE0pwuEO5heeuZky7sUAGk5VU5R
a4qQGqZrJJA7RxYyi0ep9N8iazzdeDgLPPcE7bhwZnhRkE+RKXgCt/w6E3F1KBoKnv0nSANM/x6I
4ZJrO/YuLDjLge7KJjwoB3vmK1l57fit7kDBxD3Wd9eenZzJX2yjDatjo+3EN/BGtHvj7RBjMrrC
nF7VoA3qtqiXLHR7wjKucDaHY8OnvmpdXcrwhzY7/tJr2IZF17Hacd7eZzg/ReuhzrdRqfSRC7sD
bja5lKkihCNmnfuM36gjE8XwupvgO1Iv2TaPVBciJG1OEKELumbz9onKJj0ei1tZD4PU4MPDp0S/
0ZJvJ0ba/Ak6R97rAj2jJR0xTLt4jHRlunh41q3q8u1oT4QmfM1jgWclJcIxk2OvJKQ49zQy1Eno
s0ONB0YGKJ0FjZzeZLFucFoesobRGqSt8bTIbp1mX89L65EiluXP8sd8kZQMuFx/zXK7rVHpPV/B
qBnjwXPF5epGPVr3lO76JRGGVhRNy0yxCS71yoh/WC+a+YP2XZCnZmx9MBdn3lghCe6SqH9pJXB+
/TUpYQvc+d8QiWt6ju26Ssb+JyITrKxDebidbq/QSkkASloVpmOOPmoPwuxmDIBxht9MNR1OjNAb
hreoaJfjYsQv2KVd31BDOJIxbLHdoKZ9BOfvbT+bY76arXEjJFEBY5UiPhxW0IYaUkJeGfFxdsQM
euYdIvtHv3wL/Ox8TObnzn43QLUVHZUfB80Wg/CcHSzWu8MN2zX3Z0Xpho8OPBd2tdM9IARdzZ+4
xguCyva6k9/C0kZ31kUxGS4AstXoT3+vQmUtDcKDq0p8B4PBLVz35m9oKvkvVrppzZA1nklLYN07
Xl+KMlmuiRd2kMZnce/W+iqhXGztb3YBVmRCMu0UQJIJyhXYOlAnqDIACl1/RYN32DkwG5OY00yN
PC43BPhz6AZG7OMCl9zDfQ+9DJ9y5AugvPwk/K/FKRbzaB3lX0xDR1ACpAfyyTIIHYQFrigTIHJ3
7lHQhm4B1Xh4eTKbrnCquc0Wv5o0K4vBOaPSmM6dBZ35vbUa5pTeEJujJ4LxtnDROxor+suqtxxZ
aDRuRry+Hpaj1S+NQVQLcICdbQg9wVQZ5guql5lepnGOUoIXIn8PURlrRoxiBzuqtVsNyaGGFwr0
KFvcoQuSjeYRZHvWrIohXUWdMCLNvW3DBl53sdV+x5LOSArsMo6tbfu6S6GzEXnch/suxHCp/jtT
b+gMKaMhysrjgFrknoRv/h3Btf6BfEBy1SUFBwCpnv+fXd7I98dNo2xUvbUf5vfQ6e52sUHNqHUI
4XFRanuFThhs/wJ9On897x9Dzbnlm8N8412hySipCbk7c2N6OCHBnVhCXJM8qaaU9rUP7DuDwaq/
JfNwY9uiaF4fJza6iupXxEJYfNdpsHWnGthx0QZywvt6gLUSgIEgGnJQ7IAUcglfFxYHrqaY6FRn
ZXcTRa3WS+NDwQ/ZFwJxkBUgkYlQEiE6woqA/3Dx6ORcs0OouJsosiPWJXoyOwDglIAi8qMXiJ4I
AcUXoXxIoTDxE2ET6/+8Y6NRc8Ho6ZCuCD1sVne9Dku3JqMQ8RKNqlF0nHpPoJ/AREB+2MFp47Qj
41cmm8TqOm07FnvhxLRIWSRhq8K+Vbz4dtbw+MEIPhE7q7f5CrTu9XcNksaK2YQxaAJXFLN8UyTD
9jPRhlkhxiLT5iKvg5A6jZzcnhW4NdnJ2S+P1LPWdQVa2oMpXFC9v/ullUZBgvbWeOxO6l0aGyJt
ZXW27UQEJG1N1izeyFywKoq6pXXtgRpo7dNGxEycH72n4ucgvbEU25H2ecsOSdbuLrWpHYAzeQq3
tOMunX9jLVoH3g+OAjUHRK/QTNgszLHnukIHHf9lBDX/aQhZpmX5rrL7TU/pi9/SfXNjtXEM+3wd
ax070CUepHZtA8jusaURP0N5ucNEUbVeVf9QOK4d4ON9RhuG0fiQFO/5a9Au3h57QxPai/2h41Zg
YXnqwegqMY/NM7yQitaKxVVgjjaYjbEwoBNwjrb2l/biO+AnExgI54bPiv8vvK6Nv2CfS7vxS70D
AAhaWMNpBYfuIt188mwBje6j1RWoSFCT9rL22B7fnolIWclvI23ktW9UECP4Zsv8pghJu0WTveEC
zIA5kN4esG8UxQdOVlffNTPKd+a4sXqo7pEqZ3/YzPL4Sir6Wqel8bkS4FAPFdQzjchnC/f3LPWf
+SQyIWSuLDewrYAnZv/xwJq75aYZzA8Y3jKsBJc6yXVwGUKWSxzmEz4YWqtYP2uQlQw2bUhI+sN2
uwGRaZ7yM40qoW/Ft1pSo4utOG396NurbI/AHjE/WwzolOyF9CFCGy+wbDLkBHKcp7u2uQOS2+NY
AMWufG9wYD2iGoNjS3X/3HJi5fofn0UHO4+cJywmHnSIVd+Ei86TFQBhTiHwMY9qzOt69hOhKOJa
6cGgmQSto2QMAQK0l7rb+u5EZTh1RRrQCFUyVYQSfa8dj3Y5Cu61V2qw8cIgkyN6oVA5XFLCNcet
ulftgtltUzyrbbZmMUbCR/GpJ6iNMBobxHsK4rRp1+zINIogUx34Ld711+J9eRm0ojl4gzbUDzbf
nFHgABlgW008ww4eL8oY5T3BAeLo1Zv99m3qMPvpcFuOrol5G4sHqHdcOw9YAkd45kkhW/epLlag
BeS/v/Yx6x+YcWQS/UbTNhuNZrOONH+bE3an+3J/Lpyqd70/XW+UgyU83yOQMHTZ7x2E12v679OQ
/Q/ci/844x+duphvbublZlW9I7o45Ikq5xxd4PbsodA3W7cgWVrh+pQWmAwcMYdmLbuP0QZuOLfW
xplItr3AGQypi2tvd3oqb2mwnZ23nX+/yj9TnvXI+61Z/kh5uubJNauKZjk5IddpuJlhxYUdFZuE
OGPn/iXMsJ3/g4vxPyH9HylqMw/K7WLu3Bjrmnq38epHiyvAD9Oq0CB1lTftPbR6CqrR27Sc61Or
7gp69Jxp6jGjWV9K4Ggm9nC4iihYdghAVgy5BR/C2AQoNIVGdHxo6iJEmAlKpVohwTRf82TRq8HD
DKilJVRBVNgGrqoMaU0zOJsOP2+4b5v9RiiEx0tQMWajseY0ovdYTAj1TN7dfDbG+mvRbIH+WFk1
WgUS6lPrrbAPH8a0KBLamld8J3iES2UzJwAaohDXJSChfNcc1ozn5B/uTPV6/U40xu+IE7aTHNft
ddwIHa5IiTKSSMrQKVWoFEzzaZmJOVLHQ6dEmRmwlBTZU7QPZQmaLmZuB3BFnJUzgs5PjWeHnJCS
0C6RDiQZvs5h+EN1uXYEQQmKgi/Tger8tRDvD9NqoDd9atXE2fPnPA9xfCM7RKQEblZjiJnzxLcl
TrNabzG3Bt4ibhPuRRClb5RT4uIfyT9lcqsfJczqpHD1o7ygbk9ZQgFCBOfpjtmCmYVScGm6CqzT
Ci6QTleubJXWc6VmlchuUq146GEdnl1/dDOi8yjVrjbSZ/DiPlNu+AH5j1R0uqEJlyCKOoQuVtfp
drDKVOTqJOWQNDas4D21ZwCEOilAMQ2gzjrngOqwOiwZU4r7IBGKNIdECk2oGBK7cHrw6avR18+K
RxR1GO26vQQ5531lIJUzU/ZOOTxS4KTmyKfz26Vywf2qc6NoimgGZhFequJgPrjouj+DgaRHdua4
+hlz7okYSxRsMcx4pjQW4ax+VV9AfRAapa/j+jx4kM8e0fYzCbq8r3FXg6U9Qmp9R3MoDzi5T/SE
1IOUEKyxuo6Syco4K6FIc9LndCePr2pVIa8QrBRxWXjD7ojBxJZd/+SvirHUe8888UdWUkljJQ2V
lq9TjOniRxi05gQ1OXfMXeluracKBteGU/okoOnOwla5tApqlU77uH5dED2NPqg++9gumOwKtGaJ
6hww+egD+JvXtAkRfUCpyx2PQVlTdQv1tT2QOspyaOTtAHzFt7hkBz5I+kJbVlaBvDUPkBHGLqUY
kUNXG4ld8ciFH2yS6sUIj99BTf7ivkval+7zUnXwlcs8OlA97z2LiCpAlNspBhSYqYvwaOjpHl3t
yh0zGFk0sRLWxVkvahDcxtvOWEs8mrOaWgXq2+x7GJK9fGZSOKI2DDinuoHLWRQjiF0q1d3T1HpS
y547tAeWmNaLT28V2C583u8bFFdl6sB6eNqhCZPPX9XVdBVLZgqHA+hx2GmD5q47H4mEBspfOvCm
53Dxdsr9qNNhoAdWQJ908RK+8Hg1+qyn+tbopLT0LaAak+epu28y4lEn7CAf/eh55MKZ65AkQRn0
STMXlLqZJitNfwD39AmM7DUnccH6UAXB40J0KXO/7R6S62aImuSWpFMPkKmgoAxbZ8prW/NTf4Ho
SP/IFqlIckS6wGOJq5BOgdZlxuiXoUmApAA15s3uakGKHroOVQJmzPJetE9jL9mPbEyUnTrLkHdy
6Afw+UbNZIUV72l4HWwis79JvHerbbUdykM2kYpGVCyireX61tJSI54r0Sdbh0vXJehVUHmewiFn
OVGwqE2cUEDlt4UOPwJHLSkNotg6s8zfwLxkednV7GItVEqdr4eUsHVX4dfCC4+J/XRMkLujFAj2
H8YAkUGZZuccUReGtPoCTdyWVYXXc/x1QLCWmLuJF9Z64gBaNfZtacxt43LZWU++ykOricClOVyk
FeBTq3EKR2Urs6hwRhi3bcRzfNDmMMRH6zTDyS/1zzG1VtYyxD4tjw6nlrlspcvPxSmqnJY3WKXY
34URYI5HnWj0XfRHy/dqkV4XQ4dyUeP70vrGJg95zeH8klzmydKcBZevrZX469neeuFo7rDYhuYy
PbwvrfhsD3p+b+l1SzY+brzKhk5qBC/v2jxTETcFQXs65cP0C1ycxbRVgfB+SUrzHraa1E2dw/vP
FXFPJAGrpyZ1h09jC3q/aqtOncU4bj4Hz0D3pHJRKvg59lAKxSwcImBncP4VvFG4R/0hgN0LcXzL
vYR+sh+a0Sy89tAvBCfbZ4So1x5tfowsBGDA9JABZKhAYiJIge2HWjjWwtndTy4Hau265ac7vt37
cDKtD1tp3mn5bjqtXXe1xC0rPCMqhMbGLblQTDEpW5QKIkSDPFsKsSAf3t7LqIhRddjHl24DTTyE
2aY7amNXrauBW9gNDV50ZPk3Gh6dsBhe4BdIFQcLF4t6Rd8Jy8EUebGwFlQOG7iZXSLp/y5Tb4x8
xgHdmsCm/NZoPt3NrveLrcP60zfDRhD5I0o1kM1DsAcVlWGO+Q46JYhZUZlqnOCMIidGVccSfaWM
osPe9PoVhHQrw4yvy9aoGi4KstHrHj9QMhrdbyCBm2YEOSQ6HyKk1JFL3x+iC1DqOyXG/fSdmAow
/nmObCYQMQ9VYwFRIHM6j77Hx9Tr3fGbW4sCBaUXXs+ImoZNhLFwcu/uv32sRFrjInYoRE28zyVK
Gwbeep/uq0uFEHIeOMstUfl/T5xBI2KsYPJGfB8l59EcEYzTKa5iO9yN7xEUugX0LruD0fg1xdP2
1KKc/3nxXMTlLqLMvH3sP11fHRzK+KXf+lxOVMt3GSIMNlpS6l9AF9tDYHVOrDcnViGvF4TXYQM5
t8j8yl8cPDhaa4DXKqZ4dJJTh+kmy3lSnKIDwGsRVV9mEd2xg/miUOOYUI9xC8n74E+VTpez+ci9
da9Rgc5aC0cGFsM3UlGI5lIC6E9y/F1CuukFNgnmCFsEGu9ZRZF1r3WmTj86s+s9Aa1G513fOKoO
hFxjv+X+AvsGbFWJqRdzksE52symQdqyGFQG4gGR2RO8C+chHJJqTC5vFd9uf1kMI8LDSMF8eC6R
grzE4vpsey0YLdfEP+Olc6hazvMtDPpGv/F0jPK2P2/B74EdEc7RppkJ6b53qJslF/mypRibOJh0
c7yPlrNyFm9mMQqcdgJoXMnFYWrt0ZQAbpaopxk10z126q0mrAsMgu5vJJm4uBs4+KyYNhZg2yek
XblOMyHVVEKc2A+VHd2T67L4H4wsurwqUUQ1T9T83ka3gUX+lCwgGS295w5arT/Pv7Z4e2wpJTs+
6VNZR2UqL7yfn2q0cl1DAGV8SWFN6IgUmx2e3bZk+gyM7g2i5k1//qFaCDSysjmAHVBBdEZrXUku
NyH9GimddRucOcOSI9jR8Qn+SWyjzaU0rXBzve8M1qT34qNKlvPGdepKdQy9RzkA5QABJ6Dz7CEQ
1cAjWUsHiRAWJiUVlUhVqUye5G0VzFnsarTneUBcJ3ZS4jfduthNtm8koOvF73sRbz9KhMEd1sZd
suqopIoBltzr6kdWSapawVDfhUmXvKplktQXn5vEjF0IHxbvXKCa6wms81kTKaMk2y3qyWP9hKmR
Ur4iVEhJa1LkYKzsxz6ElDKzMD2QnSMaSK8EsSwS4j0ZpN+UTCdd82ORMFWCTjk8pWu3lFcoMar0
qBrIrh+eyBz+uxpZYDP0jeiUniD7CIQWcPr4MMns78DfBEwLhSs/1uA9K0q/TEosG2146njk7PhL
dObe1WmUyFZK73EWVRxWXUgCYE2iC+ivDukSRwqbY+pcZtuuj6DXgGs7BjM+PBIO2xWcqzfoV6c+
f/q0SalagXuguk7EX9ubV/rRB+/61h/r3cqK69D09s46sfplLCSdm4xcfELonCIIaAAoR2rUBC7R
Y+oWZvcLNo3mryfSFNeGHkKGhGV9Vy5uE3e+5zUGER6gfCoFXPbU0TakMtVCulOTLk/RPzQZUWOu
3WX/CHQF4AzINE/BOAGxmkMhnGK9UD8OEKr605q78l+QfRPcC0MailfxWajha8mSCboSOqHvVK8q
uxuwq/Xno2hVL4upJTwL57otK91BaVRhGnxoQ6ESHyMRqrZ6r99eY2y6hoqQVOfQdTy+GgrGEZ9A
uVpxu6gzwkREl5mz7xGapwhWu+Byor2fMD5tP4l6J9of7fiqKHdP3K+cR9nHA6vdGJDl7SIpz20L
kxdRSMcnqibkdj/0fix+yH0c0ktf2RGMhCj7lFXQhqZUI9KMbOuEszwGnoabMTgBg5ABIUYtATKF
igsQPYIzaMd1SoQV4gHDlT9ukIbl9m9TYYnKkqhhtU9RuSkPjd/5rxZ/WfzoPoVPCqkEHWxXo7qR
2Jvo/xrHBLhWnfC5rcd+pZtrCGg4iCGoGUg8PgEoipAVFTdfHdgtu3gOxG7M1og+MAMpZ0Jmv37m
PGv4QmwJxzpkIFqVmFeBOku77Jn109jTmfCZBj4/JBt2i7pOQwhm+9ipRvtuJFBTvUZv4GGxadRe
ia8fgri03eR2I36tzvho26AnbJb7kpIT2zehrV6Gaoh7CGmhJZ3uQQfUres7Ifj0t/jfoUG3+c8F
Cv8D1ams6jfMtPBWlVM07Nt4Dj5BxgTgZwmpV1TvomqdgVzOnWNnTStxUTypqds/gjwIBFHXzV/F
V1IPrNLdl7Bh3Yn6Fy3Y0z09MGhAP56r+Aa6ZxRY1HnZB3awyybXuHx/cGsX6TpthD4bQWCnvv+q
3aNScuwJ55kKsgBa+A2tq40xUNQ6Ltnz8QYQgpI2fWAvKuGqQY8MQOYBvPCWjA10DvihA8KpFhwi
qhc/6XB6XZ9CEfRBeReV/vwJuAws/ioW458N5mvj9bGVFSvtUc0hOEPwgVhiF7Zal66QQ9HYXYab
GlRwxvpHCam8f5hUHfbDugFhFtIg0Kj04cQJrdKu9gQsI3RLaIRI4NKLEj5SApltUIiQ2pfhIKFE
LcabmJ0eq6ITaS3UKoo+BMmMlvtCfWqiiVIjex6j0S7e78AhiSDEVMk9IaVKk4hroDTUSanL7n0k
YNMlUDQZVU3iBY07DRQ/Pn+eWTNYaBh5D0aSwE1Bn4/iMdGOtNIqgfFgnolTJX4S/09qChIjVAuq
eGN72EOETmS2asizXh7ElhTHdsuY3qbrfkG95Rb5AyWfcVHl1tw61QITlLW9zuewLDvpgeSnCttE
apaqgWYFjjx+cJOPLCJ7+KQeJGMVybnUm9e8HPFom/gWsdoLSdZiD8WV5f3BjqpTM18WLvCkjxTN
WM+6PYUSF2IBhRUilR+F5mbnrwuEKvBlPKiZasgswafTzv0Q2+LftYPXRa/oFVj+hcKKhUnnbWXe
nY8C/Qcdc0N2WIh12YWf3rPHYqMrbhIt7wLHTecU6UshmVbEA4vRv88Kzj9kDKhaaro+ybpm4P2Z
qyuum9v9dqPMTr5Il8yO773j6NZzLhLjxpk6h3G7j4j7DgTIs5+fJp6RCLv84Bg6b+Hl80zEu05+
0Gx6/vcrq9O6/5ss9N9X5vxR1308nfJ1FexVACgRbGQZv4wJHB+/o7K/G1yDPSoqF6Rt2VUP8tSg
ZiNJRjBs3tEkmxki2Z2j9wEeHwgUp70Y0XnicWxc6yz6dIrn4POvf7/of65arKvp0Zlp+n/SPZa7
5c4wV6v169slOcbnGDMLCUwgFLceqPzFBymi+gZ1ls24aJdDlwxEOVzi9hZ7aCmeMminu3A5wdf9
ufm+jEZpiqcogfoYJ2AoOjN08mHc4dEC6x+fUGAttlMUdPOew0h+r+zVRXDTzgM2DkycO/sB3o3p
nQhwMOvYyUhJ6W9qFf+rK5EeczwzoCTR8xqe2fgjFXSyLudNURg4nmynRfmyR4Xwij0UMgbpkSkQ
9tOtGxyi0yW0uiZBPMTt55XzVpWz4zKyYOWc3Zfd0xISXkAT4afR9FqXeX97ey+KbhF8zMuo8vB7
Xw49AKEFmvjrdnljwdr/ZVBYSpP93vXqO/EZDH7As7RqjYjfVsqrdwuWx32xG1SbtyubAOPV8trB
BaQK3OC8TSBdrk6pue8HZdRotm82jpGX9Ep1PIJS1/JvdenuP10PLUrBpOs7vvWnlMbKtwv3fLCd
8UTFe+xvW0n0hFprEbvu4LsxXaVnA+ACNOfUavlRmre/pKbRnnf86qtQ1TyiZTiitNvIM6LpD1cM
jbLt35rtT6KG8qO+6XpQnZzApPLyPwOM02azbxbNZTA42T1vEa+MbzSZovtqclm/GMjnNlb98zJo
zYPRv486S2SmP57Xf5xY7ffb81oUwclaVK4/2B+SBRmgZruZZwsnaR4R3c/my2wNkb5IHLb6+3hx
+Etk1fw/Rr3rNCyr4TUcU5Psb+evrM32ZpAdfkWaLGy2SAdHu3H5az3ygYWXw/XgYreamrsc5Pu8
xJjkdT2i87TDcOcaJsDVH8k1lThoi5D1PUVXY41TzAYfu1t2Gd97lEY2W6sDZjnUsk9x98UkoeWb
mQrf5rA+9ruheXakuXpFIBDBb8f/PIwpPSPp09nsnihQ+4Un3aKKnubTz89LngRo2yB6aMZIGs/w
K/AonSjax9nyHJtoq1ZxxQBsHYr0VibkvdDK3G+7l4icxeRj/uuKG0f/yjv2fcSv8bUDOiQvg2kf
3HumZYrdpAh7/UGCch2jgXVMKsxpn2gIKQi7b+cFQrhB8rloZUYMVIyxHqXaPiojWIUdn1HVbXQm
/S4izr/aP5imIc4dvUqmHk+AY3oa3RfMe343/Dl8v3ReG8kMfAk4i1puax6e/NDDo7J1OH3OR1WQ
egZz4OEygnBndKzwCobpR5cAq9uYCfNAET/lSrs3ar2PQyQwiM3iTl51ByYq+XPKCQF1YSyHyw1Y
VWc7nXfn3S0MlQSpaJiYz+stKrJF0n5B+w7Ut4psaj1brg+OOsBqzCjYALMawVpsxsPshs8PD7r5
Pj5ZLUCP8WgUhIvQv/Dl1E5HBbrgchdMENRlpK/eZHe0buVl2rXTPmWf9KLPZoK6ch4VLcI2OK2J
DYZdtu7YqALZv8dTxL6wf14sEOhLZh1zg+3ABmn8Z3eQH0SJLDYYOQVjqkue0SvEupGmRhsUSc1r
lBvv5/PoGi+PmNh2dygBHHCbC6r3Kh9sb5Hf2c1TO6zMJwRKz6w1i/51ZocHa+j+eAXdEsX5bStC
F3cbd9Hfw9ukS2zhgXHBySW7f06Nc+rkT+Z5JBnv656C89QhxAvzxrb1ccs+d9xciWVxa89zzDag
hl60n79Y1c/5lrEP+Lr17tlmai/CJsJ208slpD82KatrV7Nq5lMWPDkcoztYr/L76/ZhaDdaFyr/
F5Tut6+byOqtAX0RpBtuhqjaUIN9y9xG67ZGOM3vLKcQNM0ZEgNmfBzkP7sxOcB76967jPsfIi3v
GFmEIczBC/DcLEDBqDRb33lkhAYRkxHmEYh6TvmXEZpTb4CtcDUlyq6dOJvEis3tO5Bp93vPLjBb
QC/qNbEgip3wisstAtJ34ElVte3oTHj3sDMhkPUnjo8O1V0CGyrDW48p92ttx6d7eHgDCs+Q2Bss
hkLt7QTv2WQ7xqJsbCYcBke39hYiPWCfHS1+Xd4EuML+VXECpNoZcF8IjxebICts/pCnMPBwn3dN
VBBKYgYsoTJsQjNE9GEG4/Md8habgrxjdoQ973WsN7un4hE2CiSHIoGoDqBQ8Suf5JPbm1GHsOvh
ebwdMzguMyzZDPt5fYqbOcrwh68CYiJpuNWZWziRrNvJd2QtOXpsNLqsXZjlZbtDdIlce2wh5TXw
kMmYAeHfB3ajuyG+B06CFC4NbTmfPcuWQfZrXDJI9/lsdgF/L8gf3kq7FR/HALcOw9ksulSGbKPr
y8pCGfWWmqfwHiDSGmxDiy6MlQNAqAcX2omv0FJOX0Zn4USW+WSVnWYxKW+zgEDHW78cL6lN4yy7
NsYd3KCd5Ni0+XC2r5GKOWXbi/QqwZraRl93ANW4tps9GNNwq/fhjkfBw0CfgHf5qE+UPDozOv4C
gCaPRJUEl3h//fn35fOf5Vz8/16+arLVb8vX/lTu3VJyLt25E04+mpLaRV0woawG/7v0FKMsS6cK
8X1o/4VBZAX/WBPw28kVVPx2ct87BcE1z2/j2xmk4Ny5YEECSiSWhfbq2jcDDLCDJvX8od08BBOX
LTB7uWO89Hjo+Tw0vlhtkOG7VaEBpDuPmt30k/kwtfFdPtMrD6MDrFFWKqsvu+1wn2cGfi8Db0dO
gbX1efemwtiatFPX40C5ZVfoRg+ij2i7yroK0FZN742vF0HPnQ3C9yydEcrsrOliEIsOIMjjUQim
64ZbSqGYx/tEez6IOiNR6AcTRGXsqjvTTl6HvSL+Cp6ls5U/qvtZzlQbpPyv9rgBe+k1oLv21ELC
BFk/CMbanFIfwmuiCz9+j5UzzkSMcWB+KlVcNOvOQxcUWkkDQYCqqxNPFG0uyFmCcqqRhRDfHl1q
kLx/72hATX8EarVGRsA+AcK648Dd+8+Hbdqri3+0l2sAEGrLO5eo6kAwIquv8MZ7OkXYjQ0Il3jE
ZFKpI58gKrCf7d+QtS5GSFMlBEI3u7WdHTRVSwofFg+xb1TFl+wWHWhKO3RDfmuwtrxdZ5thOVXU
tR1YPWb4O1NcVjRbxipcxAYr7j5aU03s94iqL9hzIHwQPJF97M8nq+4Vo9tbd2ywEK2eLQZFEzLa
Na2+z0wM6YId2/Zj/eyQ4L/jb1z6rfUrfn5FvMLcmJAnNmJ6yMfqe/5iDDzMYBGXv0cuSqdDP/Kx
+EHZ+NcGOMz7WEl4un17H39mOMJdQukOrlJ36jv8Z5EbuoYGRs4eFz5ACLJ/6Vr79IDu5og8/f39
dILdtk457/ypSUGdy1+tvlev6z6/ybNGNMVvzvgpcCsYuj0SyyOP8byKJr8ccnAmvWIb5eS2TuHr
dQxUT/RSSezX7+bve8KfZxMPzgOmdsjsf5De6DdT1hgsozAOWYBeUOoc4dh065+Hl7Qi7np1Pw8f
JcKvn7vv5Uf5cfqucLhZMjt/IOXTosAKkY5I7jouUsL5KI99NF9B8gAVtpgnNFnnSvIQZvdGLgLj
pROSYy8V51yjGy0/xuIJA7Tdq9u+9LEmwggKuArr4NVPjhjWFu2yzrZ/MhEYpGPAWgEEi17KNI8L
6mrlcG1vWhhW+QmpUBwyWvNkRaoYU5vuCcv3HIAI6XzZsRy7RXTGt7MBeYHIDWMNFg580XjYIUae
1MVJBX/q4hBLdQeEQ8p9pkzyqdYSm3wFHnEoES8S7H64BRenuJfylbzd80GZx7aLb6wc69YRNk79
y4fad02TB5ER0Xb9gKz5/l26zf2CFPK70hqLd/MvirX+n1u3Pwam9cfADNzV1ttUKIsp8yCw88Gf
1zCFkAMPykvcWNgckxRCpBdSePRtwCpRHpsqHPhxJ2tQPyBR5kXyBmhsbqD8QAoELvUgvkgF0Xh7
0B2rJ7B6ku59KCiAgqo8sEmHKq157gZ1nkbU5AAygdG7MxFtoR+Drb/+dWv9lxnJ+mPP2siP2/vF
BmV6w0jsCmJT4RNHGLEPF6NiBI+cUH1FqBYwWxSt8gW5w29KtOjjrc48flU0hOH71Ix8ijUZQGwB
8Eb4myollOZ/nzlryOK3ZfK0W1+9fHe4odLIQ3kmU/5SLiiTEcXPKiK/ES3ehHPPM0U/eJJfw+Y+
2v6comT0PWK2wqgEhwkG4Kd8hU2MQqBRsl1VTEX8ApDmf/jpMcZYRD++hbF8LKm7orisGJ+/bgzJ
6ap3iqeDXqM1DbHwoibtHA2wekAs38GWis3EW7diOs+pXMiH/4+y81pOZGu67RMRUUBRwC3eyyJ3
Q0jqFt4W/unPGFX9xb+3ekd3nKBlGgHlVq2VOXPOmQX4jLiPLmv59c0+V4EzjXwvmPQzL4cnpuhe
jB0+DSTmrWOuVlw0MsVW7isHu2MO3Q6V3+S2WGrH73nC7WvjdOiVCK2b09igPdpW4/B1jDRp3ChS
Fypjo0QmUqBOGD9mqN5O6qVLBQoXBLCnEisGeUD5xYR01zvVr7U5LJN5m5z4NkenmBI9H2rsQ35X
o4ETS/SkTyp8f573oi+8bnTpIeOKqx8ZjJHodtilJ1iD9hK29jaZzdYu51r5hdYC87hyKVEare+m
KM9npBYf2C9gpHyURQi17Fw7DegrWMuG1T3N0Lwom8aVnNx2SRG5U1jN92wRc67R7aA1eoIJMu8e
bw5vj/fL6u3t8/MBffJKGlOcq1xhRkyYnU7krzF0mCtWZfHj+Mf0dT+IuTblVhTXCmHl9GNNIvhI
DRmf2t3PReecb7IW0NWv3ru/HTPCyVefxkUhiDryh2qT1tj391PXPWgvpffNj7B6pk3BMw0H4MvM
bmeAdXdB/do+lWq5c6XYyPYKHMepzgHW7d3Sf/zZhAfAFHmoEYLMWdBvDp9XwrO5TLMltJ3EXjOu
wcx6DiuL7uL8dlrdRITLkGjgf+D+2qcJLa6V+Sr+53TivtReaTMHN0s33jDMVUro909D+B4U+C/w
nyoxvYCKNbhVV4qGZI9tUIkfxc4ZIcX7nrZxqp+08Iioku/ejsM1VB7I5rPGhZID5OZ9fTEoTaSH
FKiNVxIf9EJnT7KUezkwgqvrQn0eDCal2vzSjTc3SJ9JOn8UaYNxO6HH4eMOb2CM6eIWAkcI6jSO
qEOk2dHHgsFUbm7OdNioTi5DdmNKVFrCET0CGso1aWuCQJ5yKYIsOvKtKYTS/5g2ow9g1MLftKzk
sazUUIF26jTgjirP97f3P2ksXh2OwS3my9452yohoCSoadDBsdr5gmp1d3fHLflEvy1d1QMWSvi4
9MCRN3tucIvGpeqFZOQu+wnwUz3WbJlEh87GCSYmMRm2PsBn4DkvFMFqNBTSu5fuQvQVgflaC5u1
WmtYbT20EGNWHtsVZkb4hxGX/UTmOmSQL7mgVGpII3SD5ayaw7LYjm48CNoPEG28wkzEGv7zDBPu
ytpKHvTabLZv1pWb9v1nXEPUWr8AbEM0imu7Ossxj2a9CTvw85YFt1fv8I7BkHSJzoNx7bVUeeYu
4RpA7sE2vfL14y8+wYXvmOP3FfMb5jc/5i/nw2ayHBIpM71caSSybG2ylWX9Mii2Su8B0QMI1c8A
4StO6QN1k9vOGoSMM0BezYESlV965c4Mi4BTG5FGdTfIvh+ZJn6c+9PPPBUWJF/Zn3u6fb5dugt6
g1FyaWZqf0Puo78cS+5bqWVRKE/GpcN0OTwYjkPmJ42J71c/4LJ2y43RE3zW5rrDVPac7xZaq4cN
UVpzdHvtzh5QTvWX/cz9fDi6HSF65BLdTR8zd2HjOMi1iAWRYNZ2dMddNwxwloj8M81d59hfvRG9
2fFMd3F6s40fRtS/N3/JL/Hl+33hRDgYAsyWslExH32LbDaLbSE+T3PX3pR1oIz4YbdvL0PQJrqP
rE/1FXZNxduRYp5lfxoxNRXRYuz2SJ17Fwre+1y7lDl2riOSi+L94tLFXmY7uB63tT3pOSS0eaew
KbVPwRufdMElnGUuf97eLierm8KsMTp8ZqLm4RC2MtE9+t8ixlXb6mjxnMGudU4jjNlbeTXtRJD4
to/x/j43vjsULs0Qnn4YdYP4fg/5OepeJv1wibAApLdMf6JdP4e6ekYMlt/sK8cjDaxWhIwYCx4+
ou2sx07NjlUUx5lTsVaKP1gC46B9LYBGQcycFoJKMOqOKOIDwfDGCXL6VWlYnhSq86jAjYbFDtre
4GNGhbTwEl+ed2eCo/l7GH4Fxfvl9FQ7FirR5jHcbxsH0KgQTOtayeWzABYjjnMzq5W3+fr1xHQM
KFWkmTfHNzjB18NHGPZcmeYkq3XEvEUTs8xl2csUKeoPxoV7xErT8FRdo+e11NOMCTBHt1y7ebmB
WnpCQrPCQXWHnTRAaAEy4ZF+nOPnwuo2RmKCB1Kxsj1XuRgHOlPyg6ToGndH54fZHN+R7f1qymK3
qZ3nrOvn98yqyacegqB7oIfPIXgIR9t2cVU/RJlPZuTcblzlKNhpjqC4bB4nrLBwR/aH+8L26VD+
WO2XdDzL0jiBKKXO+68oea+V7bZWJMDIfcZU2xEvTAh1JpVsOahckeydVs1zcVZbF992sMTp0ni6
m25p3wbhv7I5cjxhpraf3a5O9f21VJkcbv6chmej/8Bc/nVPfAt6w+V6XJ7N96dH5TyZPDQdWU0Z
pL1yWpTRpmwHdUGmAso2JFAIxuwb0+cZ6UB8py2ynPZ8a0N4L6s9/yx3T1uK7LPOU3n4CXL6wM1r
8PvQV8UkENoo0+Oe152G8/rxJqrm6oe7FdwG9Fh9+fKmGevmuGOSUaI+kNqp61iFKQFMskn90lWf
vIBHJ6NuClds0tnwvx36S/WT0jCDmpy045PZhfQHrZfWpCuaI7PM4tIhLcKHBAQdPyQ6+h4MXd59
Xp6f0J1eICoz0XmSp8jYC0BQilB8/sbSKfzt0nwrZYVxbrSblDanRwlU0qxS+ZainRJ+e+XPgChY
5UHAlz5f6gpmnH2bUMAwBpxS953/Aia+R/tHl3pOQA7mpjwpDUrASRGU2hZAttVfhtZ/6QH/NbS+
LYvH06J4WY62aH8VAjFqpLbIgw6b8Zdim0SWAp9HoYs0GOgwbxLWUnKbisH9a6ZxftW+RBKVqJTf
wyaSnFvSesaGj3QknYYHxtMKTkx6LlaNLYBMKt5XXxwzChVZLLESk95xAVTXe279uG1H+AgxoqCm
qOm7HCqZoQwyiRrosGdJfCqlI0T5HeERWGQcaucnCKg2GWJ+ItnYQ30GpRlXVh+n1zH0kDxfestJ
dNqeCHG2L3yovkVcBEchmEutxHiSOjGrO4Izr2S9CLkPkKqkm40/FKsraJEyJOkqwznIQxWUISbn
UJ6YFzEGv0P4zfzMkPQhvU038kUzITu2Co9/vsb/wRj55xX+bkI+Xiymo+yCBXUyqQVPOYj/s2q8
alB9yxLv5/5SVC79xlorYQofFII8RvY4n3+39y+tL4fyZjcfPT69NGiW2++S29KvkIpS47Hff3mL
qcuQP33Q+b3GX7v9xmOj0adf5g39cttU05qkOdVh/fX5eQBhAtitDkXiWn8nKCR9H6BAqA6qX4Nh
7S8RonfqP4vSRXY8xFQ5H5RyUUjvoX9jndP8dTQvxHuiaCbGUa5y3tRONBjdxZUczraj6p+vSu43
BIfNlUthFBaDxGnEieUfAMFlci3Ntqdo3dvs6CUWMCUcpzRWZFnJvuzG+WpxRhmSSmWu+IQMJJhO
q1c6VZ0Wh8pmt6tO543DHBH1mc5Ok69dplybHf82boy0vp+QMnX6Uj5AtI3P9L/38DgqXsabUvH4
iB/zNVs7fM1zd+OAHq6b0nsmSwPTxvwrQ/dS+kLOW5MNfb9guN2U149HcnKqJXEdS/fTM+2GbZyK
F2s4xXIHoIaSLSDNoXb9CG9DFBytceXQn9Kp7HXX/ZlZP+9W7Qv90U7V47K7QZI9Juoj5wyzlequ
HmV7pe0LKqmr/f3uQzqqjOuzax3c4zKu77bV0qjZXIaUy8bVkAbArRKN9qqDA8AqDjOveYQHFMqG
1wLFnRNcKYpKlBSqh2N1h8h4W4sziNHtvviX6x3k/xu6KnlzREH5N9vu0nRXOk8OF3smqAtdvNgA
Q7meKkInWpWEyu4S+9YpAVtVzqFlh+kg87DprZ/IOVGQ8BI0nNAh9fpN6KCD1PkXfzva+lGFUYXn
8q/RPWJVTIJlTTq96z2rY6//H91NYTImFrEKkiUE+DmJOFhkSrIs4BBqXgII1JDLp1SQG7LHmx5c
Aaz2SxosJ29yv/36pVFF0+s23GrxJglEPqVcpk0+Ju3zJ30iEdomcsrdy/bLj7R8hBc0NAX0hcsn
9J5yRFOqpR+kJtajll8adOZP2y8ckFlpXbXc+InnOQO+9OJh9MoPYmxsw8NQ5iyzNWGtcg6haHNy
jJBm+AQeeEsqYgYCJZrHTRjVJyUulZkKr0+oQmHW8qIFbniaLFOhYmMJSVV9t3/gKXbd41A06j5B
wFApKTGWjXg8aZFs0bPtlXpNVZYBpzoHbE8j8lTT7RKbZVwEzcKDu2eg5z6o2z0lalGXYseMRFxZ
qjkU1JmWhj0z2LJ+qK80VIypzQA8yhd2dTp00ljFZlulod83n6hXASeDN/n1rF+fh84MgIt4g+JS
PfUiyzTQ6QLoYidJi1kDUBZ+9amfyEsp3sK1RwzNp8OnhVICI1Uuttz3cqs0TBnzOgDJQU7J9nDm
60to+nCOsRY80+0XPyicKXbcH3EHjazBLfzzYsJWhsr9wyBDfjdBRncN16RVxMBiDXkZd3r3dzmj
vS0EdV5gfIxQ9gxd24OWrZ8YZtaPr75T2jTYPHefkLWHvfqEy8+Wll33iQWc7QBkwwLnFbxeQYCs
fz0Rcv0r0w1bKXLES5rOWoOb9JZdsqKXYMCLMrU1vP7U6pLWmxRLler6QB6Ms4374ucqf1AUoa+V
PF56vLg7/mH7i1RfgPSeSYjoaidiBA+qKVLYnxZqnBBjDXdMQrf7tPr0RGP7Ub+gJPQoLBq2yvb0
ibs8lwYifs9j7enGPEoCFAqLMc6mssPlvuPBcxvVS0RXnNzLvYfkdmS+G9N4GYrtTK/Ynj9LlC/d
e4GCMZfTF+0a4SBuhQN3iyYfGU65++nJpgUpIudtq8zAjuo2UdJeUvMRB4qZDdthG15D46kAYcR4
Av8+0zh1CekRAmnHAk6Zl/6LTDaJBTNnzBMtrAY+Hgp09MVucYVN8wlY9/mK9230I3uvO83hFd2b
8V8O4nDmyZ9qcYMfGm4F2DntiCrhPrNzee15fsTdXZ77yP1MqfTGubuwplDl+uoRe2A5bqE8LQXS
3VdRkYzvcmvz4mDWeMXROn4GO+T/3LjQ470dvCv/18hOur8LwayNrprpL6GNzQfje3/TRV2LHuhy
fOUArmXDmLDle0tEVqehtr42oUttwcZbqovHFj+wx0Hlay3o2r1SC8curDuZVIzOFTVrb50aIMPA
wsAjSjx1zi0Xa3TOhsQTlGhqilYUox2U9tFJ07hl7TqkSVEjhqctt/xEPK24DPo07CVO7vU+RBt2
etWa1ys0ani6+dwz7eNrenl7Efatq73Rpn2qoHg67TBnSq2ENOfS0in0WSpaqSih8IuoPcYpqEDf
ofzAXl5JnYtPjuSgY+gUtWf7isR0vKDwTtPxac+L0NGWB7oKaQKlTdQchTYMdqTSfH6fVAKbjxE2
rpLAzTF0MgYHgfzNGIGHX8SCHG4Qf/H/phnRD43acreIfNHAbrrwzLtHVKdsm6HFi8f0Dpw9r7rj
3qoVJzR+30zX3J4fNW7OaViqpTifXaYy5z4V7r0QoxkQ3pbsfYp6ITWydzlwFvDWnT47nTii9q/o
nDoqUriJHx1zCjz4G/Ohq58CDEecmeqszdLocuVCtUjWk9zdEXvfDBMZU5bv9R4st3L96bNTty3/
sOCigpvONiqrsOnbsTb4YtcLk2ymGLbH3ZzOSL+YCgiKzBtZ/94MewyDWLCGvi18Y+JP9jU3KLfG
z9wprIaLF48vWZmYOHcsPReOwOPDzxczkzUZqqu3x1bmgakRlJNdA/6RayPeIJCQcLHVCyPq6BJM
1omfVQhywU3Ti6rTTolBgtMX536MWNuBBIsk8zRta4lNZoiOWxlAARuYVTeZIbhQ1/tFNzvgknWT
eYMRYbpZqK8wjWLcY1S//ZTdQd2mnWoszp1579d8hQhYeYKShaC9/Sxf70JI+0Hb8b/jhtm1Js9m
rvuugxDzKwawg94x5MDwPvLv3gIaEDhAlVs48NPXOb79JGY7DDESQxZa/+oHo87Fbko+zomPs14P
jgrPpIoolnJWdi66X5RwfynDmIaZW4CLEHOO2LzTg5vBOI35k116VBgxZneURHDHcJur95rC1tAs
T/mmj3I/VYVgMd+c99SG6KAre0fxBOoTJByJTMOzzp3gA4sgLpAnaQvmlxrp8rEFFBn+WbKPFBpt
6Sll3EABQgU6brtAHDAGj3FNdBdytxE7zZTQ33/QwJDp8RgjcbriKTbu8ESXWxYXsbQBAfqQDyvg
WWYIKH+cXNsROE+M+16m3UfkxzFX+Hf+NtAfjlmKcYBCp7fptnPt9QxKln7ljoH4xfZF5f4FWEGG
kKJV4QXr8dnObpF4B0MA6mX6KDHRm+DD/+IJXWEpEP1gaD3qKq3d3AjMSPGPxCJthdf5qnL6Hbp6
SBE3CTMKe1uU2KCtyM6vHYlSOh5BQIKk2lMC7JcYU/obohWuRbmfv1QdttO2Vus4Hr55Wcb8T4JT
6lx87BwxvPVi2YZKyUzcmH35Ki+cF919z2+qeaS7XmOf8M+b+r7jNfUNHgiIC9JTP9qLpYSXS4i/
KUoagS9wn0/IYVy5c8eXqfCd9mgngM7mSj+s6OaYWCTPe1zpz/AGWdPdBEdadv/cKdx5cubtI7Wy
G19foschLty4E2QhYo0f15xnzKEZNdEBWbReHZdP4onKvJe/Q7bOBqbt2RMHcpelh4H6qFRUxDli
Tx2/SzZcopmzO0NHL0Qu7JMbzaB41/162UvOFeeQ/fKkyEo7JFee42U3tu4M18GZJuuoYCu+cdub
5uS5qXZCy32nETFAFILmEh0TdJ3mUvZOL0ZBWm1POfUT9rXM0MnCh/NCr5686Oqutr0cDSToBXaX
XiImO4Ij5ywjI+9X763CmzKmaS9+0TgrveTpPmNRDa3i14a8OsU7PKvhRyYzHOeFBJqd0gRRcZcH
lu6EYRo4Gs8X7s7KqhwDHPmdlnr6aK+evFUdaN6svJA5khSci81G+tABHwKGniGDe5YjoNswUToo
kjsK53TKHzew/von+LpOht7gS9hYK2gCdnihSO8SFyaPoC4OXmI5pa8IHyX1Lq5xN8i/U0budyHH
As0z0rvTffNlJ8ave+F5Adh+i4GncRavB0REmG++KXjOEVgTPBMHD6J6qmEmqGatnPQ1bjSFcN20
N6iR8y/PPmNuIn8Y5thDluHTFAmrVD4Xb2PeId/PcNz3YeHXGr3/GZiAyPcd57ERFg6Q/8MlrDb+
A4nary7H0YLGXI/FOeyM3gnZw83haU6T6OkTdS3slSEEFDX/CarXbrmxfovmLfjVxdbxI6iOn9dP
QZ1mSMh8ustydXFD88owasTcXGEVPgTAD0UjbJnDITqh82ee1lar2uguKlZ3jzt4708Ry8+ud6Da
1lv8PD3vX7df7MT80lpDqqhMMHIIq1GJbhgrKL8PhcHqPazkuzm6zNFDFzIFphfVPUUrdnlSzS67
WGeUhxc0LZd6eTSrXsFD9vXCtRrQEHtXpy1mjkOBjr/vnMrvu6fpqRLlauXOYdy8HJshiPt2EOxq
OB0vTq0sXf4+CtPa+Pkvp/2/CgdBkC2EdCYLcRr+hv8t1/PcfjYv4U9YAo/d35dp2l0YxGFtOR0W
R4M4WymuvyhCTbN/Qx6LvwF7+H3+c9PfLvg12EXRdX2ibeZnCjxhlmsGy1JvwkLfoKQjCWlECygF
paydF40WNa3LdbiA3FhEVpxFEB4bjgF3dPb2wwJB+QShae542rhLMtqxPe0YWhsa2bqQBZ3IZIe/
KtHJc9TODAzRibx0hWD1HIQEYmnXEB3UDXps/cNST1BzhfzC+5Lwozsf5uhrz8KIY4qpwbSJvZBW
gNN+ufpzT5qgLykhdNLKhySGxTxNKEq9cXOG+4yBCos8Ex9zdV0hKguxs6prkZ7+MnlTI4oTc/78
14zn3MCi9ELjI4pN9mPX73WnUr87+ZkauBbJn9Hro9lXhQ0eAlRgoreFoIGTHoEZ3eASVz0mJ4A3
0Bq6kELxpTB24vbXNEH+tPifjL5xa/bDrO+MEPGM9y22bjD1bJSRVAVJRgvtu3JtSouSTTOgRmGt
wpqaJvPWwnQ61fREkxBwZR3yx7UlJbhLC/oj3yedQ2s0yNzqP4AUDTW4kxnR/D3y9r/UCfL5/5h2
/jUKhUv/Me0c95P5bnMMdZ01frdyEr4BtDEjJIkwuu+3PZgh7T4TXznDVHvCyzN32JowA7nhMXgl
djOhM15jfCyeL6+kfB/hhsbthstJUN09rTCdIhXbt9B67Bl9ifdv19/SkTJvYiF8nVWTyPsnecFP
qZHUNLvaC/+KGAl4R4wo15BxZ4LJAgn0mrLnuHMmp14nZT1Lppb4LGYtao+FZyte2dbWut9PK7Dx
3RUOrg61E8ArLHgm/HlOcnLh1jOPh3pyX8BVM8/X5Fb6TtJEr9SM6F1nfyDkpwwFKZspiT2XeGHi
WkuQ6qJNHHa/rZX75X5IROIqfGnoQG2wuaQPZjJuc4mltMpqRjmlNfsg5z6NSGGGarHiYzuBreYv
9r62pRQdsBtIsqMXpar2XtCn2qJljOmMFVpkWVJEyzSsKn2iXMESxbtjiUcJ7lGJXn2Gn61lMBvl
AKLsayJKhcdJBiZk7o2UMElm03wShOrHEV7SY+KQ/Kt+duCDdticbG82rpngUsGAXvV6Kqc+uel3
+BciZjPWX59I/+xLICIAVBUx1sUuhGGe1ucQhqRlOot24Fa/FuwtP3W5cH/+vAokTJ1vNZY8i0Ch
GKDqzsN3+fdNsBoVTrNxZkGkXK/hDLq8UmrZ1S6cWsRQ18ewfq5MnvZRl7UqnL1RvNjgGXS5//Ne
RL+RVenuiW4W4kEOVXmp8I1fcM5mM6vR/LzqbfFsgP5QvqFh63vxJc/q+1roIe+7C4aUbnkskTkv
39ZDalKbj80Hd8zmefQ62dbnP3Oz2v5jOoz08nCmh9a1e6rD1t5Br551ct3SvrK8OfbPw6gbPgfP
O+6OOeWjyqZUH29q5dfJurrC2nXIBNZBltP6W83t90jn38eZ6EL/MeXMTuFps7ugkDsSK1wngxNu
arslPsBZVtvzWxD+nB7ujnS2K0fbBv1N1+v/31W/lKUoito6m8/miwRc3ya9zGhymG0nk2KvsJhV
RyNMbBYQFU53magW7TtRYdvNwbjMYQO0PJwrUeHtz1c6G5T/qxz8j8U/+20PVrtjZpaZB+fHENdS
51HLLtaCqPF8ljEPhUXDl/OuS76wQLr4Cxnhzqp5B+4gzRKy93ZE52UbNZepNtmKcke4mNRrEqdI
qw/UYXj5lLJN4tRayCaWtCm4mW+4DmLf2Fgzd6+6R/IWcoIvMYJRa6ezoYmJazZOUkyuozbT7Ifz
KNNlZwZDBX0HOn1bGRQb6FCZflc3W6zBcQUmsde1POgXmC2D5IHUh/tdgxqWaYx1/C0aTJLqi+UV
KkwsJ+hYUABBhxDgxyhEMk3VDeTqES84Iemnq1YW9A2EHex/1gNCB1uzNKQd6XyQbRze80RPRb50
mpSfN0JsZMGLMhpWq9ry03FruEgqWpbXXNS0PiGkominLan1Kj1ox60Q6AXOLk5crjp71qMyJWCW
j3TdgyyB56mLAesEnrpbYLHpkzUrdgnXGCGzK921bRkjzHag80aZlb1YwycJl6XuFgulEpNnjFuT
zkxINYxEwmcDCfsz2N1MEk2Gvld+mZQchPNZtgWrIwA9zVOscqXlL8eUX3qlOLb+127LkFBQLv15
+rIAZ2VEYNzym5oxgH8cfiz1rdrZ2okFMzcU3x53MCDrs8qCDjscxLCLrJB60x6+BPksA9oE05Hr
qAXDAsECvXdV6K76I9yXrG5Yvsg/roAX09Hpwpp2tIBOb/nQD7F0OH4SwHcgU27rrV7KrDTilBdO
KaEcH6o1e/FHasKSWmZr/OTJdyfIZJLTHw0wV0/MecQn+UQA0sSVPa0CJRWw/WuZk5xrTeawRmd9
SzyScexsfyCW2LDwl9Efr/FZ0ewedDgJXSLC3nEzD/odPYq+GS+Lr+QSKIKeVOJJh089TRLsiIAa
BCz5AEsD/SlkmBCKHMA3szk3Gz0YbWNhDG5GnadcIsR47JQESoQa4FdSJNHzRBBB1HTfEgoVABMo
JwbhN/t2Ap1gseKHrcDrMk+AH29noPMj0RBOOByAYL3wegqgFvvhY+Ydl5X66dZCjDCRxZhxsq1T
AhYZmh/otxjeiEWITyWwEruYRV0tYCcmumN/8gN33VyB4oFwZRJ17VujH5lBdNvGL3awUHBl8GbS
cOzaA8BozdYoWaXT3H12Fo6fDLdt2apB8LGxq1kUDu/E0vXnToNwC/gQA+3edOhMv7DSoHMqGL3O
wElNJ6kz82oMmfj/XfaGtk7CrtZxgbEZldQcB/pqmYqtk+qrsxB1OHB1whPNzbAQ40ZOB3XMTSjS
f701klkn9meOwmBAGYrnrQOsk2qhszamYY3JjaUVzgUBc4onm1YJXkaPlsC8ovxlYNs5z9sGm5zL
66Y1w3wova5TMHKhUNtu4A+bRL9cxDxt7/a0YkV51YuwmgUmZwjpmMPVEBi30GaulcJAQn+LruNI
d3Vd4IFawBKFiMzGBIqEgWwImgBwXHWfE1/MNm/3lfgzD0KUvVPxKVYvPkPlBGTGdiqiimJ0InXz
Nkv6CXhJ4HMOjoURYorCmcc5jA+fZHyfZYx+aE/3mXDBQJl0T8w1Vmg0svUM8azx8hlcyDB6AkZk
RGw3s2Kz0JEcvjK9It3K1+3BRxENLC6Hh4vNzNIULL7J4duIBu1FMJNtJ1/Rja1dcFsiNTvTtz6E
vligC1OIB5N9xhbvxy9biUplPGLh51/AzInY416MwaF7GbKdXO882NKTzXhbq741ClThNyN84FSS
QeXj5U4InQ1zGvbyeHdqT2gQZX+82eDIz6C2bRxxkDJZXDZO+F2679m6DjVX3CYn97pTbaBb2u4i
FmEE7stjyiimPX6Me6v7cmfSijgPW5Cz6aOaV/vluSd+ZzrqFDqrAUa+j0kq2rhCM3eFSf2woNRR
XaTHotVq/4OlDOvsnwOh1NzkX5H3v0GQ7wq6+SGOTuvR8cQqcEmMs617nZJWRpaajHbgNhAFmGVa
CfFZWAk/LZJQBKbYNOkFR0pNJvX+ccc9TSqer1KSIoQAvYWYYvRQIgSgmSu9imylEhKK5Oo0Sigi
MLY30x4gIKjrT2DXJqd3s05bEDuxpzGQMyflVOfu5urjaFaa5KZEAx/pfOe97MAVl0+QckBLQfX0
IfwuMO7d40/xWusmB6qwmO9Ro6RALiR6pY0ZblrOyc69FjR8mlmh8uy6cqbE4n1hIikq7VgAa35f
to9fmbcLrY74jAT6tg62oUQjUnLtTN4z/SVESkZlw4Rthhvi9dXV2DxQuBPU4SdGf2RwhCEYRdoN
L7b8SF2R9E4cgpDJ9Xx/qBCy2dbURdiZMmSCdSX98yApB/8lRvhnsPwtMRpvzsVyfj2zWwacBRgL
o58XeqfKM7I8ZswnKkbKZHOAUYHMCQslnjNyK98QTGAAg09ADxBaP7tUQm4fLllZUpDSL2zoqFMQ
ckMSImyS6ZTyk6B7GYMbSRk8GmLils77/K2EK71MKaOrC7wr304nBT7TAMbdMIb3o4zMig+GIz5r
cwH5S24mifGnbATD9mS3jHvSOHRyxO5e90i3RaHYzflXd97gjGOKk/gtC+TnJ9Es1YUMG/3P3aeQ
lxVZIyeDPZBeAmv+pfteuClUTmQQ6eFyXojiNM0rNOYgIfOO4Xv+mZgPceERENH4LCV6FXXiB86X
B5GG1jQLbKDNw/K9gVbE4it88dmg9Gk6wXBl/PqwhEiFnftr03XkM7GiSrJGsf9yMDu9o279dIK3
+uQEm5rn+p0Jl/8hdm4vSJCpuey+rBqk6Ik9Oe1p7ZvSqo73B1UYjHjYvjEMW38UxrTgYlU3BPH0
/ra0KJ6EHBw7PRQooKX/Y0tr5IlgjkiJbkv9bTPbhUV9hziU9+nfS8nkhSLVe44jPX9ZFjHGs8gU
PFiGvN77u8fDTnHz0RwUqwVWnR0L6RK5PkRzj8qiU+ZO7EbDYxcL24sK4fCTWSKtlFhmsrTowVpi
knKzpmDFEsvzvtaV2SXXY3bVD17F2I5dlKDWXDhyZ5OYGPDaydGJadmuQ+P/zFABtmxEE3rWX1fx
pFXTqmo1nnZbRCFJ4/WUz3JOKrFOTWnBW3Wz6eGcF3tZ3eXZu93JFQ/otmDFzuXfA7VM5YUVxXI1
l63C64sCz+yxBd4EzJM8c0s1PdlrM1AbeYLZESxbAE6LvmOO1rPu+bNTu51CU4jYxc7RJ3ycxqie
kSkx8XnMPGukJF65p4uA7I6ZIOL0btyZkuLwnb5VvyLWJPOFtcIhetXFyX2760B6uMzVXLMy59ID
cotp7c1TakXcqyWNwb3wGeG99DQzor/KXG1Phwu0MLdH4qpBPztOJiWhoWtKcs2ezCCkNlBNZR8y
T65HaXU992gLY+qvnA8LixCnThWrde6qR+lilSUNz2MDvX/M1RGLJEuRO2dclWvsED+E+mbT9lWy
vR7ax7u05/amiUabUKAMEQ7X4/6qSYJaToAJCYgs1Z/yPqI+lJUIE1B5etJBzE9N1IUWacaRq/qr
yV+S/qFVT1DHZAmaEk9CkxHnyw0gtPVceQAFCZ31yXV5N053MrPbjb8n5JW664/xO86gyQJBQ278
27bdbBvOnC26jA98XIwQWMyMym2+5xLHz34B4gytWBL6TLmFQ6+fDSETj8BGjA8R0X9wN+mZaVv+
E5mUGmi4n+zj4yHB/5dfaa+ZiLzRB2kpBTw3Ya7uO+bPFiLDezBRSwXS+3gZy7D7MGvmb7O3njZa
NMC1iztLvCu62zokvWJl/+pcnqaqHoFpShZi4Lo7BTlYd8to/mEZQZX88wJcCP+GVn3joO8yh8J2
FBxcgD37KLc8Uxd+dY/8LmuOU5+k+zJ6/7cmuwweWYWEEoQlXLl8zpKwvY2CDlp1MHStEvYsJCjN
cIhVjWNrXltB213Yeypp7czE5DxNTwZKCg5r/tc/JiiT+ii0lonjudoVfWHUVamHGmGTOu6UUPW0
xtgEPfvKPGhVlvxy1NwOdm2XMZvUaN2wfBcYEdEnaEwWw01j8+Bn6psuP8+5wSzKabLA3h0ozSb4
vXmONWrnzsWH6V0GCp/TrmiB5L5R211aQ/U7J6UIV1hSPPSU3IxSzcYdcCUsUIQWfBET7a8Y1BXL
nM9jHzGL78kE3UTKTBKIwPrEGgkfmHYCdJ6SvDZNZivfm6500u3MPp3NktxywDzGLnNGKRDXZs++
idaMyYTn3qelFt/gBqnciBiYsbqSZp5i4lf339lq3EQJUWce7pFVsu5jJd9PSS5pmjcn43TOSpmH
6Ry6a51etdJNVzm8BwlmmdFRHGmorw2/uh7JzNh0k8ZRJ2Z9gxwGJZBKIifa60BhhNdi+a8BFQOH
idYngwbuXmRZCofMpqaNKf1AKa2phru0rNClXuso4Hi3Org97dD9HT1cLX7gE0nF4htN3C8flAcT
wdACsm6c8PBsBWSaImCW41n3EiIB5FpmSt3CgfUG1vGcxbzd/VIGJ1k3qe3BPUgOjUWJp51WYCj0
nECUm82fDdAnMJydNxcvAmqW3AzEHKV+jRin5RdzGFyAFkzKi3q5iZjfpNKmBR44kzbHe/gQb3Xa
cpOlgbtQqkOagNwA79rqSkJ06G270+fLvRG9u/OLzs2bjig3mA59X8KuIE3gcxLT9/JjniTCaS+1
gJcrYbSu77sHLQ6SbIQjcfY3owQZ+UvCEP0m6vmWVH7TEJUOu19JZcJTbDK/kPDNmB8OIQv8VWgp
W1H9Fj7RLLpeBGlac2/lHjAf5tZ1nJLUG5hZkTN+cXEeL9E/sTz2FvVpAzXrokkPUQ5e1rbrwfRZ
zjwTIQOVStnf0qCkJPB7qlwKswiWkEiF30oGl8JlnimXixcl2fvTw/XcHZ/rJ+TuDPLdG4LiVHJb
ne/7GRhxfyMsZP/7tMKRCMIwiMoQVf5dJVsuj4ti/pq3o2wiP2Qyj5oqYmznZWM2erqBlsk4X9fV
a0ArZWVedws1V3TKywwaz5C8UFdvSPK68DsUGSguH/ZUG9P5iRz80Az6+4d1s5JO4KU2ROFkVoNR
sAR+nncOzXythJ1ry8y+QI5iK8KYaq8PzcEEC11Y/Dh52LvuprV8IYCi9S8srWGaepuIB5/YbRhN
G7cJlBR5jPDz1B/DMNUAiV4W7dJLETDJR6YZUnNV/xrAWglqAjggNMkQYUKRi+D0kcOg59pf06rB
aWz7MHtTAjtp/nmJzv5mI4yxAhqx/7s43wT7x1ImWEW5yDq+RfltHQbpsVHCMiwlg0hqF9m3wBE0
cW2XrqBSRh6qK7KN15aULP4naGEmy1YWL05BTkKZHjf8I93gYLencb4LTrkOxiiXY/XxK5+il4kR
asIXhEQq7mgAumkd8M0AwGD5ejSQzRGg0gHUVUdEcwp12xoTnWqfXYv8DL/7aa7zguFeKHMor45n
X6BvBhynflkts7NaOk8aaDlXGlmql8DfFt70n0/5f8ZE/zjh32KiWfl4jha5wqW3GdcmpJZRZQWB
YXU/RTQI4RHLij9vD0IS99dvE8D/bTH7bVrLrqMRZerg9Gi0q1TBh3GqXWTBulwXvKIrjO/7QBba
96clHrnqto2UhU33JvqH78nSt/cL5j38VmHg6TZDWgL3koXXJESWo2mI2TWcRU482CwXAB0HLbyI
u4wzzkQoWSqB6z7XiDwUn0gRXymXV9Amky9wUcThM6ZM1Qq2ViYaxqJq21KtIa9FKvtfTlXOk/+H
U/XdmmO+zu925VPWu8FiVNpsU6CFykEMnQqkowDa4pRToqWB05kVIkGc5E6ggniAK8pJo51oD7M8
I8ErFgjNIz6FPpsuukgqqblOHiNwE2hahJsGW2OCk5iRvscR68VfxPW9Sxzf3ifnuxQNSYDxBNUw
wjXzL9FmrxU2hEGYWJhwUjKHqaE4X8r7MHk8fvl/pyafO7PMO/Ns7vFIYRayYUwq+bc09uez+x/m
IBTwc/lSOeARFaPvA/FwnOSC1S5Y9ejYy6mkLxg+RvPWtX3+AW0Gx4bK9m1ZPzVzcQWzXpfeUg3Z
BX422mFdsGzRlj1b3YLoG5nRzQ33PhHyPD7DGiDt0P1gxVGd1Kb1Ge4wxOsbfJbKiWI9PGNzy7RP
W0lSvvNNobZ8pgLczWG8cxsNsidsxivURSEmDohv+tEgDiqnrgpv3e9wvps+jAbHDHZF1fA+gmBC
0DMUuMMpiyqv2vht8zDMVtq5dXXzsD5Dp5zfxcNsd3m3eljfre8mB1rcbehEdjlXL8OQHX44DONz
NR7G/bg/vnvkpdDZARdqcU0DQIsIEcalo4fF0+ElMwwfsDbaUa1ZvixfMk+rS7U8xHhrwo/cw+mz
eDe5z3RwxAKJxXLSx3D8ML+Z3+yGQTfoHvs0l9/d7d9Kc1YXRCmNc397I60jvskOFzSY6ZRay4fJ
22I4G5buo/t5UOFQ77Ov5Ud98DJ/A/J/C7n+PSTy3yDa+aVwyF8Li/X9NfyMnxavo9flsV7YPuPd
cRPAJ8JT+yl3E8U3hf50/pYr9hfFXrh6utxdS09/Hp7Z3yid7EqIc00eQg/8jrK7+g96yWiT38Xr
/LTULa0uuIPQeQ0Lk/z1Z+HyURzDjIhhRh7OzSusl2g/7V7nu8af9+C3yQcEu5wPinlc53PESt98
gfbTKJrk48W1t8DKDavVSatQvMN+JYqr61Htz9timf821cFlCWn3UCxAXUIf/t1FvbwoFNalxTy4
BUteVgFjb2aPOOpE76f7cBh8nVc3u5fRT+CGyfB8iwp8u63i17Y4NvEEzR+qGfaRlnaI93prKrXn
AHvxDeZwnwdd5fQL/bg8Q9Fa9TM9In/tWTflm/BcP1zquIwe6fy4qI6/Zofq6FyJZ9X9HvPsyvhj
j8cb2PK6Fr5tv86384/8Q/5QQa85y1fL2Qpi9iV+YVmYyBBYR2/ZB1CW8q6exX1vV1l/RRio0Wzz
4Wpr4eBSweN8fa3GT+zoBCU59rVv10N1h9/nuYZj3RSIJqbtAQr2WW0KC/2WjBrF3Iy+hUFlPERq
0jqva5n76JYie3FWzQaV5Vv5Gcfq8AtS9GJUidjIsja+VrCjg0Cdh7z+48K5wvp0VCm989mF3uUJ
KfT067KrzsCD3gBnzjfT931v/f8oO6/ltrWsWz8RqpDDLRbAnINE6QaliEwARObTn4/7v2nLLrtO
d7VLLcsCiLDWnGOOcECBT/H0YG3ZVx+XgBQXoUzw0aRj+42xEMa7yJkvD9ZKJAb6ZqImW2F9lB3e
Nphxx47X0Idi2pYJ6i4tE/Rx91WIs9IiIWix3jdXtze8a7cJU68qhN1zJ125cu3Kre9ugM90c2gi
T6p9p3Mz9ITYGxVCs3F2d4N4jbErJYr+lLW+ek5JPdDdTnlUbxJmegXXTAAWYhOYG6Lv3a/xBd/V
HrX/2Vh1pp+UbkDI7CMGmfuOklmj6ILf7bjsjQaYHdXPCas++zufFXvcBDJcVrkniReg4m/csDp3
75y1Q+FAluZwgMRAlQEr4jt9ud1dxyLxsMbNcBRMhVGLwI5Ew/hIJRz2CaObu6AQl9KFhKf1DQPD
qUP+I03ChQH2BXkRBgirtvaD7Ug5PmYrDS+1E5YCsNtnmIncLFf+jBJhnVEz8HEwk7q6FQ7isVeQ
64ZNXIN3kGjwcHSWAZaE4BqFd8ODpJuVweOKlDyoM+xoiWzVYOETkWA9fGnbZHqNJ5YGi9G/M+tW
l003CQdh8n2EmpLALOsRfRl4fB2nm3ihPY8VvHnt7uV7LnBpYZor5eL2aeLLgInfW437HS58OQ6T
BsNICx7iTFG8WpnaozAD36gfIQMylmZYNGODRxjtJq/euOW3u1c+O+cg9BKgDn1y45XCT63yotwL
jlzbOPINBqLAFrzvhM7ipoffHMoM7mN2pH+8jz4U/qD2FVuoISEGC2d0H7mN6Kq4q6hCuWgpFlLI
inBcuzBZwdNKzoR66t7vmKAXHqmyfY9/e5SK4OS8DtBpKZ8+OnmufZu5SF+uGECARxEWqtQiIX2y
8GT8urfqzctPZSWcV+YAbeihdrnha8mfPEg9UQsClgi3CrJ5Y7g1piAm98Ft0xUe4DGZLa/sl6/N
HqeJzBENlmrEu7Ch5sgPfJp3KRKRsu742Z2K/z1x0Gv9PS29DBUi9qBfQ7IsScRdXvfNF94TxhFD
P6WZ9kgbMBFchls2jNs5RlJ+xcHC5p15V8ihxPbX8a1Vc0HwvWqqtbqWPpv1yM/fX/iHNdev5DK7
GIlErWeOpIC6LU1Nw1rjBcMKJCEKBb873RatCzmzfjekqYYCFduV3k+JCZXwWCRX2Y32/bH/xNpu
r19d1uV3/vKWui1BvFd3fNd2xfMD7n6X3+3nbuqUywrflnX2qrPeGWLoWfV9VuTRAip4/NZbRZqt
GAbxiGAZMNArSld7u6IUxoYDs8iWrcFLBq/oBFcsurs3WJK7bNMXroYNreGOH3ekHoYb298hGvBX
bc0bhMpX7l39ZH9I9M5PMfru0/DEsxYH7n10ycp9smcj3suyWyhuEbk9ecFneAbhY39EhOH2zzKM
5OI+r9gieJh54EvhEMc6CjuZRaeGNeexbaijq34z7mUEKhPji13boiBJpPJuHxn37pONiAsffUmq
gDIJsZduN1nFlpd/3z/ZEcEB0w9SHvKPMXKThXTCIiCaEjC5iPbZ+ibkk8ksrveKet4HLn4v2uBZ
/KUjdJ5fspRWCR591X/3YFeabtC6sKSIMOC2+FyW5C7QuBgPTSHX0o4xJFSXNWISqNy4b28yfhQL
v4ty5kOPhedZvXvFLxvqro7BmFtiQrrlguOVmLoy9JJxlUxB6rJzef57GaH9rFn+qyIIIFIdR9Ux
gPsBH9SFohSy0yd77AH2+MveAIrf2LG0CxEmV+ZMLhBavA9eEHvslH39AsNf3vU77dXcmsdhyjsh
r25wSZTvfmVu1UsEJRmovXcb6R+N8KOU/N/ezlYwJlRtxXAMWXGo8n6t7+QW/nR1tRg/A2rG6/UQ
sHVOk2Tx90ui/Cxpfx7nxyWxwiAv65bj8JYnPeayLOvxfZoPlI9rYkpyDc89w2ull78fWLV/NvqP
IxuGYhu6YcqyYfz4hN1wt+2kTPtjTDmReQN5DVR2VCHfZS7MdNYie8MP6WHUO/KH6ulsEt/UHlRh
VSRQiWkn68Qjb+OxCaOBATtpHCG2oasGXsxFRtT96FjNxUAetC0oDKh++m9MW4pvbZc+26/UL+ro
V7bIAdhwyM0mNpspEQeH+xwPW6oCSo8GgRpVjpIJ/RUbmCdldf1MWrf/Smd4BL89kGgMnFpxkXNf
LXHfoPLzyB/I0dwzvswmxKaE+CU7roR5UDiVENLUEyebkGLVV4LqK/i2aLoLQdGWKYKNlz0mgSne
+cR4t9i+fN++Y+j5xvIW+PjkdpEIT903ZJjOJQ4oeW8pahhoyDjSa0tOWVtKBxYo6DawIHqP7G49
nXSjkClXuczf+rG4oD2mXiBjPEFROQo2RxY3sKoeFqzj2gr7nvZ6YwvCwpiE+DDx65cUE2J2Qd3H
ejdQCOIILuVTEPoFQb34ObIqWaIPffajDG8kDqa6QC4cksqFgGbG0eZRKclwFhzLMdwK0d7dr4DE
MICPBbtVWbnFe/6uHrJz9Y7tZCZ4OjCqCp9R/hfv+DCyhMbbdneLH6tO+qEUgsU1pfj4sl4C6v99
e7x/NcQIyW56zF9oHweXWYn6nJGGFrksOKwtGK/niate1I/bm8ypIEP8ZqUvv0lJ/86es+foEDzb
yz5ykQ5QgD5rc+a9dAI6F0sTVe+xaHcfOplVon0O3vWGLQX6a/iZsOA+9jqXFXeg8CE9iY09/Mfq
oP7ptbUN2cJtjf4LTcevy4NTFe31fh8UTBee4BO4k9o1xfyQiulq6qe7Bba7/+jBfjNLZS1SZZvm
S3EMS7H+s5z6n44zdUajsmQn3RTZ4gpfo5kP8SjKdK2Mr5pxkrVC1Mn+76uE8bPNfRwUsQp9riqj
W5F/tLm9mVSOWUrhBtPve3CS5IM9nu1qYunHjoUqkNySbqNMYMnK3UtuDofbMEq0TD1J8o+dTx4n
gaG72JtaIUtFPE4NFo8qbedhh7GOuk/ScGkWkMGl4mgZ7bZJZ9mdJJiEZgKv0etrzZaWM1W1arB5
k7C3mx4vrx3NiXMy5QKj11fKRyWdDeV0GOeyvAsr3p72uU8MV1fn/7gijwX5142BK+Kg46T3NtXf
VB2ZmReSY9jpxqL7ubmYci0GkgHH9XiuK94ocmxc8wUm7VrZxytnH2yLlQVyqRzCtf1g28Km0L1O
dODKxAw8FV5E4pvlfQYAycy/QFsfKPqDZIxMYW1vnJfr/vHifKbvf/8ov+/Gj0+iWZaDOAWU7ccz
PLL+F2Zf5qf6u90oM8qpmnCwj67/x8ui/f6yGNjKoYVBoWJZpvFDgxpZdyWPqyY/aclK0z6LyMS7
uqLlHrsXPVzo4EnJziED+b6y7ZUdr9thLlF+XF8VAMl4c1NfVPNTyzdxJppwL5cvw/BWS28SgRgs
EQrRUIX9jyf/D7l1v570j425jYJYaRsbzWXgy+X1OGLgicqQzyfM2O9zkV+FIxPOCi53JfGsuxNP
Vf0DYzZ/w5l4Abl2lqGqjm7o2s95XFQn0k234mxDrZmt+v0o+87VJa2GbQj9oOfsoq/sTHAYgEb8
rc0bD4rDlY46PVg4m32PT9FlWDWr+FA85W/6ftg+TD96AJOsd4EWtM9S97JLNje8GxEc2GT5wSLb
2sSgsPE8JZ/5QhXxMly2m/bcYwKbbaJ4WrerSiVO5eoVB2JV0sXDYPmVJrGtXY2y/nNE9X0X8dWz
Ir+HrpN70iU/1MxFI1+vBPFdkS5ikq/smaydpGGZ2LOSgdLgRdDZY9ESoJnNbM473N/SVXKfDPUM
IIBNXVb3t+pKacFO31mzEpSagiQW2mcQ+EroR4+cOzZ81Cw3794vdUsMkgvwUzxXz4+W5EXyUtBh
2XtEnuvLYqsvH0gx1rGe49kHpogknlwfYe5TyncMnGhBIDWOU21LdQ8gcb9Y2/wJ8uN8fPB7b67z
oT8BXmSf+aw5WsthfttiurvmPoREjlkTiiDIjvrutuOf9B55NASYEf+lf2Cgr3tEC+0fWQQNQTcM
VMQohskjbsdedHPS1nRSEVq/IaJNcRHp4WbjXKSP/BCJxHtFB+/Gs3oTL42lBsT9jKrBazePubM1
o9WZJlsFp/B0acyQGc7rdbu+baMt7I1F+ZJj+D+rv67HiP1bdiUyEzZwF7cdUWmO8EF9CRmgJnV3
8RwHcbwWREhGHg0yZMqOlJVODMSiKQuqEnlO4+yE7p3ekuAGY2KKclssrGUHTRMLUszhpXV4erTI
a6be4Sf9XliSE+AOVw+jfbzVCzC3O5u1R/Qa3Q39N424g/kwsTzeDb4JuRVE7Fibah1MSaz2AM68
QXzs3o1l7McQD7NjsyXcUpwojrb3/ya491mZCqAoTJXI48GP5z8a6IpUtm22UZ7MS/ABIRIHpmqV
7qKNtpdJTzuy3xQLYl6J2aWjJr/vSGoQkpnkvXmHqoLC4cGxc4gRqs71+UZbCZN18DKRreMJ2w6i
+GE10JLl4jrBJnkznLp5cjIm3fxKeOC4uDM31sXdWz5tMU2w3MrP3WIT+2SFMCzDYcbr4PBbwoRU
hEv2TBq9YpjeAkERV780pYieyVstqM9A8IS9vUn+nS366g+5F3VvAE84dfCQ1R/OQS/EGIr+q325
LqOJupPB/rNv7SCjrLj5EIsmKCv27SX5Bg2hHLV3kFdPI/72nEb2dJ2lX2PpOm/2sb8om+szha4y
ekbqNixCo3sbPO0tcagpsROf3K1lBVmNKXk+6ZQ91iGFiQ9tPLPtc65/qg/vT2saJys99OvaDxuv
s+Bkeri13GixHqwb/PYligoTexYAGMPyzMY3YXKZ2yx7UpKnbFqR2qfopF0AEkS8ZlZXz9IczVTj
3RHxIOQwN9Z9KnWrypyb95Xa7/TxyVInBIyy24MKP+WaH5JqNrjJ/q5isCrCS0WJSd8Li+ul3oFW
VLuOaoXWWdPBeBZl6nW9n1d+FU8aJC7w6Pd3yY34y381Z7/3ZgwVdGovw6HEsOQfO2bf9r0Wdyab
DxpJKSUUpfUlnOBNKcDGd11Fi/z2ijFMTzVEz2NgpG5DP9N55+5TsJ7HTDJeRMBcX7lFhS7p/9jT
2YV+HwlwjqbKaVqPgYD54xyddLCCW1Llp5HHrdpd2XL0fSk/J8ZXqOOfx35EWODNADO79a6Tdzh2
AD0ln7fryUjPSjvtq6cMf/yYvC2le1b0Qxwx9aXer+6FaHAHKunLitFv82VYPDWh30WeI83j8KVX
zsP1oDYbSaLg3KfdxpbWY+ml3TS6ie58Tz2jWNnyIe8/S+dQsPqX9b5kTGnO56RhdtFbbFya7BCV
r0kzbUzyB2jmeqaszmLIL4q9KIzToB7U21tM6BdVRq8vDf0rCt8yHThS+xrzz2t8zsfXjtehLrHt
7aBbnox2cb0vY0tIxjbVxK2eymCzd0/Tpym1qs54L9XdazdJjec04+vl3Zk4ht9ni/R6fEjCyXGZ
scm0b8PcZFtGmFKTkYt8d1DxLnmRO8tlbnGvPGl2taeMVbSLvk8ZJGvX7dgciu/i7X7f8f85VROi
XXto4DZLa3ufk8u64Y8UEHzREVd8WyeQ391Ce5GSVXaSvxnpMAO5wt3eS9vY2SjDkTGCfN9mFnYK
kWixKpIwnWp59kn2K14kJoihb7P9awG94QCNdQ1iYvujue8YwMDSYtPGRDY8y/LeQak4HHKKhATD
X0ajznf93Dab9jrTylfT8YZ+SsZggfKrfw6gCTfTBBsQLnhafAKUxuVTph8kez2AIRoFN5SBxeQu
L/vhMNovijS/Hwsaw4JHzaNgIG+3cYhX2N81Xwofq9AmbUi5ZZsa4y2DppYxAMs9WoZY3FQvaA5y
sRyG442k3NsCGUNsez1TZ9BqFh1lapFMlvj8aaQTE5+jD2ByKhouGNh5b2+InoBCazp+HeyWCb1u
FW2ZVXElOvXZVGc6/Jde3DKRSj7gh26CvJ+S7qg1L1eHDApe3Cnf7KGnFJtWWiWhfyP8JrGfzNsy
GqYaNB8OBK/GdJl7s3PEJJtNyiHyzO/bvLg/vsUnAlvjCDfmcJg0K171zWMyOC5mzXd5IHOzZXiN
IUJ5Uj4C/VJaNGv9Ef9JttW19njLwoM1TBT1qx5ex+vSChYKBjrVI3qrBPGRwjcree2qfVi/ZzRf
+l6nE8LqbpVdsC+OV7eHtUe5QvgRejeej3g2NF4griTpfZkpXY+1b1e316Lkm7SOpzhZ6FePhRyH
jSzwbDDZRadvA2CK/HwnWOCxBK4kaUnDOTqsLNJXWS4qbKejalFj2mOu02hRYAmq7/gVLXtAN6mM
ndLujLsnvdcqiZSikUQCzw5tRF65VzrSTgB1xbJo3xT8KAT7e9/62bdN/6hqj8qDyMfKCzRGG3Mc
5Z2n/DVhIvbVguRTJ3V7Tqdhr+xmVMa81gx0YnNmMsxSfCvaRtk65zkfSNB4xJkUJCPqM0cDFSIY
5JFBk+du28076iYUylYv6sVtq9iTUqPCKhcpfNiBASFKnGKVmesQBa+vS1+K3VLNfNz5KRPhtrbU
yfTTlvnroL135aXDCmyWz4JQSPaCroqfsYbavYFsGVNc8OQYnpry3uN+ovD9BFbaPuo2Vfk2uA72
RIAm3SQPnqAABVeA9vuhU89ts+X90e7MARLP1FBQNM0meph819/ZYxyk5bPh+qSMs+b23o87JSA0
aK5JK6k+yPN4TMWAIZR2fSJQl1mg7VUI0ahFruIO5GU9YfA9yACtDM5dbNYYxEjcSqoYUKEsmoCI
5e0cw7XMlyyB1V75DALeQFGUBUDbbXhXmEwV3XPqHHBJf+0h7QLYPd8PDqnCkquC68fQFxwviJfl
7WiOFxNVHhVUZ5DAvFLbucPssgJm7xLU9ppyNp3vIVgq/UeS7AOgrv5ynUFXCg/RZjgAsnXyorXm
mrVp6wWuVOFtNkjsZeGbHHrX+6x11tGGsK+new69LNspuh8unU0wkXD6vk0ykp3MGXMxZY8YD+Nz
Z+SOeSqhWDevtuZQCMZPHVq/sojUfcEmGrOo3VyTHxiOGslbq1xa9PrHPVwnT2g59uCBSv0uJYv0
xtrFPgsM8ZFmkKOoEOv4LFFTlmtOOYzObbl2KHg5Jelh96Zj2XKdKXe35GyQELCqoFhu/apf2jH+
nl6DhVoAgYSd0HSVvX7OX7tndSfdNpaIOnbYXZdQf71dH8bM6nOESjtYFtezps1v5p6vnXCrf/bF
pKpeE+PVIvwl90v8OIiALPd30xuab1uemCRVByJHGYUe4ZUJamSLTFpGWIlk9NoM2RjRrQ17EvEs
y3D39KNKFu0nQ2R53qDUIuKNKPsK83ib6ElzEfczeZjGwdPY4mCR5uvOoNKWLxLjIouneDDehvuX
ne7uwUtN3lC3yc0drzLz7LsMbroCmoAQx4a4uhI4rEeLCPOQTrS2r6HTyi53bWZcZxEoVJcQeDok
Xq/vMvvUBUJt1jEaNZk5lTK5opiIPyuEjuY6S0/19dDoGnk764psWh0TrEGEzaMD0T5Zw8Z21jU7
44G4wsHXNiUWde0myfb3gYL4xe7mFVLewNMIxZ1e7x4zcBXME5Jr45WM/hrq4IkNbmJvsuvmZrm1
tQLJTnnN5IX2WjL4Jkk51f2yfwVuHipKJu4EyiLmg5GnEtpJilTVTlvNf8QfZ8KUCU5yFZKtvxjQ
gSwz5rXJ/IJ2FM/4Tk+gEAXMJZzcKW6oc4b5gEcW8IADvCMcPlm1CKjPtuomJo1uy+jzW2WhvzEw
hRmAni+LEG0g9LiKbN/tc/CgCVA7y6x2nclzO32NAoJ+hA2eGPm5/nQtliqxjtH8ls9kxidrR5s8
hrK2F9UTM3YHuiPn8R0K+eEpvXSmwGGN51caZjqKo5RZ92NaqZ1ixFLPZbK0yE1dU8jpWGetjCUD
dWtWlTvwTWdHrC3TkHn4oYG5W49zodvoZMFDxMKTbPEiGH2WK0PDjABjg0s80FxK8NGUtcXgtZ+n
zEIID6cwJV0Iwkq96ZSJ+Yp4UnIrxhah76AOg3FWPZcNs8WknQ7BtitLt+QrDCAJJoJHPm7V9YBG
IPHt0qesNwZPAvMuU8ocN+bVE+lz+wwqX+8CeqezYopkGR1YEbSFemJZ0UBfbt4V1syFp0Rn1DAD
JAfMpd4h4e+1eVZwC+kmde3WxsRq/YfJPsQAVH/phG2++STDInZEsr29KAfaO97jMJxbySRq/c6Y
j8rcWkbxhB4+GbfWfebct3c8BFmMgXUhXbDgsECE0meizqzrRu+nNZ+9ObSF7JZ4eDdvbbTJ61Nl
rKRsJlOHhkt7WEbqug93krztIfiSUKETIzlJ5edR3vAY5p24P+mXl6aeNOROdqsiXGIByEOYDLN+
3tk8O257lF6KdwUuubpo5vdgkh/Gb5w6XnRlU2C3HayKYFrE77QQJge5vtr6qgu3JdE+0Mx5v3PB
42Woa/m+HBsqUH0fpgfFIbtjkWLfKW8zxrmd2zQTQ2XK1YTMk/cNVR3/XF2H9Xqs1xYGtnBnku6d
6UsavJcRU0xCDLEztMqv4M4KSpvU5M9S9lyNR077CqhCghfJ08Y8AEeB+Hg9lfAV6nrqhPPqJZr1
qoDmwvNNbEjxaX40kfDbE10LBIIkPmaDSK/rvj46ppCGkxF+V/gwOhQTpzpcac7qZu0cw7MYKFEF
MTIp56azV2Dm3p4GY2IoZE2sxiPPCWNmc9kVk5sp4Aby5suXDIQN11ZT9ev35KkuJsyYYEBAJqjS
VRkcR+66JVKV10SCNAnrFy2xd3VXq9XLarPabPzNZrFZiM1sIWZixn/23n5GlIzmau7y8QeFkQ9t
A9CYcmQ+kpBouMvl/2XJJ6L0Wnf5uZztZ/vvb/udkZF7Vl2BlyrbZAY1Fzir8qYPwueU/zU+6YO+
WIjFkUMde3fmeJ+16UnZoXTWkrUdEoAC+ET92g5X90E48fd1IT2KryATdnFJ9FM2vunw1b5CfNzk
5zK46DwN95g19Sr5GZOnmNC8vmX52lxbbh3kKKV+y69bbk9SzRtzVjPhwBPD9iwNoOZZwvg73xUK
Ucp9KUIyFbTxxSmmDolbbOC11xofXTcv2BJ0ZGCBcRm7s5ysw2hvP2m1F1UvebgPurceJlSSh6JQ
dWgre6NZ5MPeZD9Nc82NNDyKR3ClJPCCtvfjB8UBrI/Tu7IM3yBFSTDK79ombg4Zz8GV7/QJyYnf
max4UmzjUysL9THzA/e5OpVQKCh11g1JxTW2xV7zVY5PxRVWzpB6ckXfS6ADFLS51YrhKozPK0NW
fbi6BVyFjH88MkNR+fmWFO/0IwaP0RToYiOnleya9EnVztfHRJzbCoJn2Jfc3jvFmae4vr1bxiq7
vvRG4TYhGJ1x0PuPTn9O0o/2NrUwbaZuSZZI+tWE8nXWZps6myvFaVT2NJSyfQwBHNRk3+Xb5n4x
yBvHGrmn1vlU9I1UIeBKdiBZmkWHuwCiSNqXIn7RNfovfNCMY5nu7HGW9PvidmxoS4zwywq/YB06
iNqU73A8pNyxv09t/gS7PNQ5Jt5ttsK44dfJYwfn/G7UKmnHgMWkL0CW+hghKS544fT6HwfTHiDO
j2kXMwcmXRq2dQ8y9q9HK+9t1dohc86Up0dc1vj3i/W22tfiwJN2ShfzQrjTYOb7L3RliYvTB+G1
ixkK3v0/2L+/Obo9RiG6qciWojvE8f2kZGR1nd/TOsqO6EpIl/0oCQ991k/MsaErTpIv47P/xxDo
DxOyX47441oHjpwbgRNmR2hAxOrm55iHFl29+88ZmfI734QPZ2EU5+hQbeWfA2XDjvM8TO7Kabn2
XnWxRZLEMFnYs+Ns//T3J+hPF9IguMtgbs0DZP2kUVt2V5VNUADDsRUyiRO2x14AWL1ZHW/Tvx9M
+wOUaRumpjuqqTmGrj/+/n/G1n3XKoVhjsW2k+nXwkD/1BrWgCgqVrcq8xwV61ml9g1LP6+vZEMH
7Vx2bKa9st8zwJfa+7Sntopq0en2JCwrr+wAx/vYqwbCzDVzfW+blVKJXL0Z9MXB8mqOJ117Gszg
0CcIdiAH/P0z/YG0w7X7n8/0A/qMTSvQpFIttqAvKoaYzwAAOzbw8AX8DZJVNPn7AdWf3iQ8+jbO
zbah/jeudX4cUBtV7lidjbyG6/U6EpOTe/iYrnzxlrgztr9/HO5P94yhP88Hrz1Txx/3rFJNo7Ck
cjwtn5bb2j1NcvF1gB8yW03Zo2Nvv1d2/zrmby+ADcRsy7CRINPLmvFjpZGMwdTGNtH4iI9E5Quc
o8n2fX6Ip5iDPSt82PykCKGSZf75ZP6Dmfb7KwENCrkjLwRHVnHn/PUpvUp3uc9j8s+iE6HhrnW4
LYGDvdELyPVFT3T6+xX+fbr8OBT0MpOpuPpwiPz1eLLROFYkm8XJXOP4iuNgJfD3I2D7kYb90M/+
65FV+YW/LOQ/Dvj4+/95DdO6r03sKgsu78Ol+Z12kJJInYQCR/N/vPPqgzr2t4P9eH4yuZNDycp5
fpaWu55U7uk0uHMXcqZY+asN28P3MvDTf3xG9bfN6sdn/PGWqHZyV43gcdg1IYSkbzI9EPNpJ/wX
f7E4Ru5sv//nYvrbfvzjoD9odINtJFYjFRzUW68nh/mBms4n1vA487R/viR/vIs8oZoKZU9FI/vr
XZRDp7W1mIM9XV4ld3JiGHvgNq5c/+1tJjyyi/7+nBq/P6gwIBVLMTke5CPjtylPOGZB0vfpqfVN
cKED5ADc7TcdTq/zHG8PirKaiXJ3GpEkYW0iJ3i31+EDQsnv09Qiof76iYE8hNNWgCAnO0ifkAkt
3ddQyP6nrsDLshT1d/+N+IL+B3hfO5BjTLsY50RoqbIYtgz0wzeSz/fsGcr8/tlnHnHRnnasS2gX
NIJTG2lGjwWwhdQ7EPYh37b0CdrHMLHR4MBEQNEYvOZPFll1nD4+9SwxA7OVQ3vIB79+7VMPHU95
BOgEB1Wwrvuyd5jwrCWyLPS5JeCX+SDMbn4i5Nwrph3T08qjv4FytK7/c1RR5zVURVCxZCZ/6rvr
JDoG3u3Z7IXd+baEgsK1EK4s8jMMdvBmwGpMZhCDISiZDgAOsR9NHuQg4jpPV0WE1io6cuwzKUPy
TsLv0GwENjzjpHziRETgPX6YDI21JAAi7sj/wBMZeC/UM7x8YbvK+UFtGHwgrMytGJcr4sGZ8Z31
AlnC+1Xc3GgjX4xvC9uqQ/eEnIF0C0WYs4G83ux8lhYq+ohva68f4xoToIYeBMY34Y65YA7NIGJG
PtqkQOVzttaAjVZGfk4wM90zrGoxWoJxxxzYtvnO3tC8r+mB/pPq3XymTS4UC4ZHixa2Iv5CiliE
E3BQcucRFDwD66F1rhGlLMnFXrU7bPMm0RMi0lP3VM87kn9rMpkX7TYmm8uBwcHoeApO2j1lfr8E
XZpWE3lyc78rnzDNL2eu7c7FHJ6nUNf7dtt/jlyR/5wx8C2atReL4Aro63Nm9x8AqYrAfMazPmfn
nYEIYPLSwyI5mh9oJ7lxk4CA0my9yDY4tE5GF8nMjH5UvDC/4pNdRTF7oFnDWl5J09FrpsyQufy0
B8L0XgIgpR5mieYegWAW2Z72Sl2aOOMxuHKhQtAtNSgAxRsWTOx7khegee8860JkpiCKCVOJyE/w
RusRTgGXg3zOMHn3+nm/ek6njmg5/0YQnTnLxMNuV6Q4xhf+MGFC1Dxujausv5EmQHZhhsyvjxaB
IMl8Lm2RbT0yEe9bWRYkS61QNm8T8W3PyCfmvQKzn1qTC0F3fjpxvNov59VBx5JMOt5WvFB+cKZk
Hvfm61PkFzvnO7gYooLB3XDQf677f+CXOaqsGjbFEVWL+Vii/2dv053EvmcN1dHF28KXOc0PX5k7
pTg6PornRPx9TdT/UIw5Npo/03SoWajIfj1cqhpaqsdOvmEOyKDWpEww3WpfVr5qeIxv+zPYGdOE
Uheq7Y3clgElF63yJMHTRxHMP7Lv/kJTXgDohb7BNNdkcuDZmCbh7tjhLeLHlW9qswq9aDeJsDZg
4NL/44P8qarkEygYPfBf2rwf2/RoDEnfParK9doj6Xs7P8x3U3/TiNnIVvmPAu8/ve4vRQEk0v8r
7ciZhf7/o8Rqy6h3dFPWD4jIZzKBrG/KRf/qv5r38h2jFgziGpf+6k4zgkxMxlcAIunfb93/uUf8
ehIIJhUV6aahWjwxP3brvEpKW+mKYC0teYt8YJtuDo+Iyef+7o1vQMnw4CJXe64xwSTdFLLHuXtm
GOXYkwbVMMMvKqevvPXCVyNBHOYCOrR+yxCdnua2bPBmQJ0EHWMHev9lXefRNvFkYDeW3XMcLYzQ
DdcIcSG49Kv0SpYJ4h6feYznrJhOgaVuTSQrW2UNh5nAkM9sli0K2EHaGa9gp3elXki76PxwdHZK
pnEiXxLe8s4XKG5QtpCSeSriic0IRXOTs7W7M+d4MViiH4dIzB0MEln0iFZ2/8Qm/tAYWTR6qmLq
QAaGbv0o4qs2KGQl0OVlPjJNMipxM9d6tGS0CEm8AH6KrXWN493//7NlUU+bxv/j7Mx6U8e2LfyL
LOHefnVL3ycBXqy0BgymMzbm199vUTo6waD41qn9spWtyvLq5prNGGNCUMU5wrGuXMl4K8UnOU1h
4p99rT2g8boL2N+zvKHP++aDTHLepfBY43E+wWSbpmLqFs2vma1uVrzq4ypZ7tTzTu4cSOnGZys4
pWTRe8WqI+NCnNWddzY46fu05iA/SA+IzM/vgStXNypMfWM1thAl23AKveV0M9321Zk1AgbdirxD
b/tC/7pRCc5rRfYzhk9Vts5f9lAfWv1tzfKbD7EbjQQ03TQtmWUwlKoBVrbXnWUrWaN7gicF6SQ4
rWT4m0JcXyFhTSCPCg4J9Ku0WNsv4m+rXdvIFwd5dMLny/cIOZqFp195dYqXbbx01eX7XkPZBPxA
EZmdXdxOyFKqFAHzo5tBWE9eogzFzU2JUoIKiChboyMLdnwN4Oa0Amy+sM6k5ZKmCgmE/szNY5K0
sj3Qcyuer+kwtM4Ob+RTVVpNgyPTcUCja2htgRZmoXpExBXf84Lz0rjq5IKL7gZ6LU3UM9N609bA
7/jeNEdIYa3P0wucihxqH/Knu2V3KQMYjCgW7KFd6OtVt7G1fKmsY/Coj++Qbeo8eZpqkZszq1H6
6STv81xX1wOlMd9as+MZShpg1OzCfMx32wJVDoXTumBK4TZfLPzUJSBFyl0lvXMVHRT2OQ6MHanq
E3xo9IZ3qPGtkTFKcJxI0Z4+N0nnag0uaic1g5PWq7HGD/GabAMbU23g8jyjRMP3t1Y5autNdN2m
05NPtylvQ4cVCx3cg8e5aaMpEBrjv0d8jBDvRqQPxv2IhnoytVW02fUNqjL7Q2tDaGCW0BmM73KD
+oO57ShnC5wRftdp2ZKt+bZ1FYziSHNOCUCgi+GWVH/zIpQNoCBykjhlcgkjkHdKefH//tybJ3H/
Wv1eIPVmfn45NutdJNmRfNxM+UxQizxTpu3gWMF5giWVAZo9u9vxytdphbrqXkabj/xj9a0MlS/E
05QhdKHrD7iB9EPtA3zdTY/GZDso3qBeEZCZUDdq7OETWsz9B1d2dG2cNyt5e9pM97PNbDldfp1/
LqDTSh+XJ0AGEyYSIcROkHtppOcbzfW3+vX3oinCj/hr0So2OS5kK89OUtrfRAvFKvwl9xtNGz9B
QTAOtNU+GCgJpPsXM+3JAFqO621YnOh1a9NqZ5M0Y0j926iVGsN42+glcNN3Hwn84EsBZKHOd9Uf
fVexYtxhWTwixs20/tpidZ9eVeWwlEbUZKdCrACA93m0zvtR3EpGq50r9dPLp1p8aYcF5aYMN6Qc
aysPSdgyaBf0FPELF3RDPFP23rF3ziEey63Y00HXnT1t52Wj/Opmr9BWO8UKkJETgTecq7joak89
tFCtV+qkHJ+4eveTqlyzxsYs0+SMq2ctGiArkR8+/SjtnenlqwDfaIkIwsY9K0SOycbdfhpCRaXu
HDzIScKT+r2yVsUXWRmWYdlbKRqd2wpoHQdFqUkObG+ELvHh5AykgXQOr9tAg5f4GmxfIkrd42yH
TQA8A/joqqA8ZKWu9K05N/I6+Be6PaEMtZ5kft8IgBSdnXPWKQ2gSEmH4maOGp8+XCFoMS5qfZwn
5t7Gp1Ix9TqiH1rlbmn7baI2toLz4nyIhlLdtfNDM+66K/yQuxPLxluu2jgYhlmtstjpqdzlmbGe
ojzdlgPFhek0QO25gIWQemu0EFcE5ZDy0U9U27ZQz3SO6JtKNTlv+ek9NmQZt4paj9yo+HSWvDbz
Q8mHkDei6nQ5udI4f8ucOddz0CALvQktf133JgnHqWo9TLRdGgYPqmbYFcfqsiwae6mAjwsmY79+
kaOeIa/D/aGtWmgMzHfH0WbvbtSInMqprlZyW9uHwW2KMhxNWda0SmRpXJMUEpUe93Ug8/mJwlbj
22yshaiHnBAz7MMcoeIU2MD2DVYilNrWsehtjHXNw3NLtv/1IZW1Lw9yluvZBmrY1j/8QDg6AsAT
yTvpI7NQQ3GtzJNIVCW9a8OVslfj4MnU5WELoLu3dzMtELRV2BA0i26EJwvdYVSLg31v+4EvfOTh
hK9PAZ+HgXYXED7Ii8BEX3syjPVdsAdfCZhfccuGe0RTgBmXNR70YxSv2LoBidsiSpENuxqqGGXZ
kJe6TD/DExjBfRJ/pqdLcNGjiRlFb9r5e10cAhsVDUWnv0OxDTcJdOjIPgQr3ZVW0pe2Q8X+HOHV
XoCW2Gl/SXPZQ4w8lE3i5RB1pcXBPHfXyu71SqnciS4otV8otgE0P5wNdwliQz033D2ies4qiWa2
tpmskwZNIZHnFz7keltXBnis5zJrqnAqxQ7cdbV6qZbaRt3rm0tM3SEaAQAbqB3oQSMCmN4BiVvR
XVX0wBViz6KbrxA7zYSU1SCenDpR3xhrfbOr0LWkrkegIp7luyOHYbM0HkDc2QYeYeXIXVfrvapG
Io8+o8QlO0HsOKA4gTO73W6TDBYvRq3cpfKQveei8+xyABQbk1pVJFjCYjMLZS9PlUVntm/1eqn3
cW227L3fktxv3e86buy2oTPQm80B8uDGnvf6t8PySPHT0EXgBNoWCZIGofO9U6rHGz1JNJojlsiN
ncbwjtzw6p6n+/YxHP091qNzxFjkPgiUKDFrD3WudaSWm01uoa6JaBAn7CZ7pLjX6a2hFol2uHwk
YyaAWGGkb1uZK7Wsj9KJ+uV47yJIUnMNb1mfu23XLFx/Fl7FYFlGlWC8K9aFVapxMd17l4C8s7Mk
aJd64/NL3DZaB3LsmgOlu50ItbZwjzjq3h1tWj9cOZBBP7vJPiTz0TbJYv69VE+2Be4NKqiIfKFV
DeLgfltMw073W4VtQXrGzVoiofB5RoBT8X7qVuExb0LW5NdYt0zdLy8QxTBFu+S87eQv2pT/oyE2
wjPbmVvjHT8WOisjVbyI8nA9b2OL9Ya1HoBg8sPCax+GG59MtXuuW8MHZ0KMhngf0alhkqKtjFbk
pSQXa10c7dK/tM5hMkJHo0lZPwSNTfO/CKrl3/v2WHysjFnx/xvbUj3Z6UFAVl57HYqPEPOnVwfI
uhMeqczZodtujrR+nW1VHrIgGrbV4hab2FV8evX+wGyW+5N0SczL1BOVwMF0xzZ+b1EEeHP8Noi0
0gFxdnZGSo3P8sjEIguAKisegypgQbeT/Ov06HtjIyWKdqYEufJnwfgtdr6Dtae1erMx781w5TZT
Z4LnFHsd/KZlOE9df2K2LHpyjOpiwMezfPuaWyLObMCQF37dr6+5pLkk5Ws5Zc+h30EGHULkm+Ks
1iXiH41ZZaSKu7Sxr9voaGzBzKy7iNyMds5i6dISEN2xXgthDsfvn6bvh8CdrLw6OYbHVAKDC+9B
3FuTUy6O/q9pXiM5UyN5J47ZFr4niIXeYuB8o1jzmbvzRtCe/GCT6Cb69/F+TDmKcVUxqKLpYEIq
y5vvzIOVl/FlCmDV08hxbgjsM3cf1kUCj74CI5FzsCxONNXf6kYubVVXT1eOFaeqt/H82Mmdduz0
uEzDteOn3qfsvn7pvp+Si47cmeG7mdMunNeaB/KWyLp7IyofUtnnw75xOW3p3Yl11J0Zpf1Bb9ra
9VqaH7Qkf5yJex32LedF67pNyWt+WX6n5hvkp8daRQeooQHXoNhU+YjN9aAlZ2sjTwFsBoU7M53F
YpAPWIx41FoGyyD2rx06AK+aNErPKEo6quIM9vOBTUUI+lJbb2bR6JRAJY45n1tU6r41z6EG6r8r
HvzCBAPRtr/dy9Xt6+BTRz9fnevXlyeKMS+K87Kb9yH6fkKgnlM8ANBAwcGhdFe8Lf3JO5hlmLYe
ZccfVgBhMd39irbOz2QUe9F4456wPHUX8BaP3G+MZhoooCDOynE0bqC2X3dgBa9U0zepPPXyYNZw
KRrOSpduq1+dDncRExiShwqpeIDDOITH1Gm1QqUVzi3HaU+yF9IXbR8NPmKBltvsSDVp6ce3TgfR
g0OpGVScLPzd+yu6Sw/bZJ8q4q2DW9TeQLyHh+TuWackWE3qLswTk3A3XjXjcIiW24Z9MC4CCgJF
wgla02jY4ta8hfP2zpsANgYAXbsNj57K3Twprt3PsyijhrRKLuKVVdx8EqP+C0LSATzf5H2tiQ0f
PGYGo9qBOJaO/Cgl1/vBtK1VbvQlDkTpAvltD5FKwi3+9694ZZjK3im7MlsWmZRPyQwjBg4B3oHH
6MYU1lCnmofvy3ZM9X2NJxF9oP8VUMUOay79kwcGyVNTFQo4FqI7Vbcsalwam1LDAh692PlCbDfy
WmtP8t+akzFWb2Q7Xrt0upPYm9foghGQsY6Vu8WYsg23WrEbD8jb7FCcVEnF/YRB6C2/lDaa/+hJ
/KzRsiC5G85WTTuAVwmHBHGMbn7yktIroYIU/dJvHnt5Lw7ABtNafI9zL1NORqqzl7SHZA7bJPSp
BiC16WqgSOhSIs024OwXBy6vwlWBrd9WoRESE77Z/jChW7GXDQuUlidH8HC9K/oOwNCH6IP5Sefk
XNE10Jv2R+xTeZeJXVC3wZPfkbZGJMGa7t8u2MbGSzpYAbdwkbbzAMNYiDpkovdXZ7V1NvMEyXcb
slzumuG5tZ3bFzQ6YA514xDeqLP5PCywmALHIPvlDG38NqUjV3IP3xegeggUuPoY9LW/cuExGTQG
kdsR0GABuzCH1vj8QZYUuIqBzrgY4NoDckH4cJg0mtCR0pe1H7snOjudgOIIZVEwOMA4PBgrnwdv
BWzjfeWpIDbeTsBC/AinBo7S3keD0Nv2aC3qHJ21b8+NyCU7tXaKCWZ9rM1kP/VTpPs3fdXPSJfF
U1Lfo30TGVxMET/73hDCRL2cTgXauGDrUh8MLEqHbakngEbRkF/e/BYy6J/WAOpkuPJzKBQ0jED8
f98rmvY0DTPQfM47oCUIFuJOljwC1ngfyt+SB5i9tR2UtPaV2tFMWD/kTcJixFmilfr89CHH7RgB
V7qHxINGB1lJNNMR6gGkF42RuUdLEksi0erU9IoOo/WU5pqIQQBBZGRJAvHtxtgclh8NECz70eVb
/Aalr40hQ/LcBXXO9hOfQLu7HpXobH9SzXWa3Nyvk3/D+w0+UMJoTq3597GDckl/WATd7rrfX4Mv
ell5P95XPoetVevvPlSxsFS2rmsNNJgVUM7i3389grKKRE+qRsUUtl9EADsuWZjUBd/TQCrPQ37s
1Nx7NV6giCUerANpWllGSRG3v2Ie45NhaecT1gFT4ObTK2ZpDMSIpjXOebCvC6mET3k/mk6ChIQ5
+QmNkLhi86OtbeebE+Fpz+4cRGfuNYIMbjooXjAjO9gmoN/gDsEmQYjJWSK2svddyTtljgI1EamQ
tVO3Ao8VcOQjf39TZQWsI4Dh7Gxf8Md68EIRzUlbXhBqXuhAsHOd79D3IfR57x4uabPGtdCeroiQ
vSAz0BCwlvtNl667i6xJUT6VB8k7ABLXdtIWljP8Xhy7sOVEWyhvQQuLjgHVqUByvvCm4CUxV2/q
a+JBjgsRN3bOXQEwO3Ift2D0ruH8J5/XHJXHh4RjgnOmgR83LN6y+09t7Bq7y7qxLaiyFr40owJM
ZwWChhbIEv/U/Hs0seqVk0L2XBFZLKqrD17yRbkmWuPIZVCQubc7n/PzdFdz9m/Y6IcxbHBXCOGB
I6pmbq+Joev7NTvv4XMuds5g2xyMHdBDaeYMNx2aA3f7/qSduj+4wVDVPQ21Cue1Nrnx6AnpJjff
ahD+GaCJKiZopSuyeVrruHu92cUb6N2VExAWsafvqYD/1py5J8MR42uwKCj7G2rVzqiHNNGhbYh8
VD6V8KhJjfqoBAR/7+BjDZeo0mAHDYN5qaDU78/LLjflw9HSmBZCW95sNgC+DaLuLfTzH7/tejUn
5rFYKMaj1gFwjxPT0CpX6ZisV+VuwzISGhHGDxYt53sDPMTzi8nk1ew2xrW8nsdk821MWBUa0IMG
Z+h+jma5ytKlsRLOlXZ0Sh9KZQhZuRd5NPEaXppIVrcRkXdWk0Nw7KFIUuNEP1Z6Kh9QsV6r/Lhb
XreEJrQDcZFCbmMvUO/KnE/E2Uf0VPABS0X/gx2ntgfBwUBUDne2krNoWImRHDayMvV6iKA2L94H
VJKWQ0+c0M98v3903o8udICvZo0n/VhQEvP9NbKwp78eSVWLMmlzYr6lG4V5y2zu+tdp44SQHVBs
jdRqRkOe0wyhxHA55mA7hxcDn49moCJcC5ROPJGG7wVxsj3MRCuKLsQMYN47P6XfTAHINQnOk4wc
9b/3NAD4K5QGRMHElmWrch/WZ/N0Shti0Ug9LDDiJrHIQA4WdjAl+p+GiTvs+r4U9i/ggIH9LpZ+
s24BH8tVla+oJBdtq8wyxU4pj3R6vUEQrHwefaACCTG1CbE189evhjOfQ6P9WX+DfG8VjjfJXAGB
hSBbYyOUB//j9jnYI0Ij7IRcOb8Hut4cC1MDcOdFvUx08+3l3W2puBm6ZkA5e6jwOo3eAgh/sOld
xfufeTI68kE+PYeSc/aFYQaW10Em4CWiW6fwmim207wOBHJXG52pN2svl1bDf7VbRYeOeiCW0Xuh
uRtNNPltew9tmcCeFD5lA0J7ZHCdDhgIT/mh25pjDj6QvnPU1h7hPIATLRTiQFckbyKeoleItw31
MQI/TRRzroR3acciYzrOvXObEh4abRk9j4yjI/U/zu3SLbARSc/aE9Vs/bj9gcjG1P6C1BpY1IT2
nhGaswaKh82VM0R+ESGTceqMT246PIC1cbMmHQyJTMCiuSvaFl3a9jsKJlpL7Wdtgy4Eh+6+pLuA
NTkiAQdIcw6/foIIBcpe0VAGut22VziXEGuB+Iv/gSDhazekLxWQnqhD1RA+A3yXr+OrTWRM0/VX
mspNkbtPhofgMNgpSBxKJuh4cF/qa/yFPAwCirsccYSyi8x8YNa80/INTXX3UItDAiYTHAF8Q1ur
HBJFkpRzmlx3g2PjrbGeLAk4zMgpaCNET4Xc8k6FhVwbeakl2npJ9wihM95R/LBm8pqfHgYGcvjA
71bQ7JbIOJg47ysU39bJVNZ7hV6i6IM822mRbTuJ9L6D3bHUnJXxkx6+pcPQ3ncNmNtZ62wNd/th
AiKIZrXbDtpShRmcFb9hBdGmmR+mJpGK+bnbDUxk6SOixwKRo+P+O0G07HL4UpTvLVLrR/+CZAs0
32PDRVPmbDVPqZsj2rhsRgfPyttIvRR2ix8K/RDesqSzp5HCeZxu+8jkn8DjLUdq8WJEnVL4xK9a
NEXbRgb7j7iPOrGtNxXdB/nsyFYnpYt2tlAPHd0YmsQQVtYGZrrOB7yhrgwOKb4M8ih1FW1Qc7cf
cCZi12xAeRRERaG4YqpLlIkynDhlCndr6wSLQdAaD6HfRY4LO3/092iPIEZGo/ILNRQElEybp/uH
4aKvcz0psa57z1v0PiR0+S/O1GmFYdjtWp9dajXLxWQ7KeE/YMlqfKrHlB3DUw634dyS5TaqqbOj
cdya0oaqM1IDlJ1JY7Tk5nhs+m806uM9dJvx5KueYClmVb0ZPCiwYkG8U/asxIxwAssDzHesuRUu
KHZ/jHmDV+4bEYvvTujG5H7VvMCPLo+YKUxuiI5iX29wm18v8N4o8zSKeEC83q49JUfIIyvoeO8x
u3rufI302vv/bJLQKpEIbFgKdan7rS0vRpnaFux7hL1bCE15hqe6L0fS3H+foUdn6ja1/w5UeaG1
1MpPl9zO2cSGi2TgqrnxhN6o5WjdzJ9Tw6Y88feYN8btww7+mlzFlVKSWLVi6arg0KAKC8LfIQqk
a6x7IPGbkxibbgD+Eyo742Gj5Tj+xe/HLhzExDu6k3Z/7pAV15unntyMoUbifNFXxHnvnrx5320L
qmLs7d5+Rm3fd7rfoQRHGybssOvM+347pTBMWwiHnP9C/hYp/69Nb1Szf0+vJsrmZBnoMAWVohLf
xPZqfYwVpuj1vIDupVO54YzHceig2TGh7CCy2c0Xapoj76s2ly7W72F9IfvbKn0iEKmuDF5s1hi5
FRTkxPF6QTAYr3qkFXin8bXQC/kHEAJbiXLD3zv7GP+I04RPI3xklUCoAsfYFWqx3zQwCed2h3mf
3NbY8IafXSd1EA2hXqrWjPgI8xUjomqAE0m1Ahru/UXJUjtKJVNAX1avs5nS3jozAL+Few0WJ6c1
/TaGn6Y/fLMmb8AycpdKl4++PNGt6Cv+VZtZeWqcfn1O5d7qsbW5mGtMMmWMRQ9e0NT5DMO2/9Ke
UNOsWe1njuTvuVfuLimWrb7PGQxmuzcAZuEMBiB/ME1E0u++7rpuHNSOKjyPh9NFsAmzlYgTHtf9
iucHe1voB0bNAsq2qkcy+xBSxRvjzIu6sVCIgfqndFhkuzUa/T3pxwyG2PBfw1cOdyyru1OuRiJz
IAcDm8zxXO8kfqs1pi92GL7NT7mDtdg020oTF5DifdEZRX7Nk3Arz1VXwWD2tgIEzqIry/0q6HGe
bk5WIp6EHpITfECImXLd9iqoi/KfPrS/xqqe8XIvb+3zhedHlMvtSa93gm8m7rPtinfIpwi4Hvdf
JqOR3fx7tR9xGaz276Er53mjq6urJYsL7XKleeRpuUjLcqAZx854OPQxuM2J1OIB/KoZ+dnhxozw
vhtgQ3SrssCETtJpJ+jaNyMGDiWmQwjVitvL250X3Xd34o2Ua41BuUVfDxv733Grqi1lZGiRfbwt
tjBhQOmkfkiZ3Om+jKxxzTF6ajB/zbKaC20cpOioayI09XqDImyNbeLR9zbRHLCLmqtTO7WKvbhk
Oghlg8HKEKDgYLoOgPaIN8nNw1rr9IjO5+hwNyjCQZCk5FmxzNr1dLiuVVyYwickRFEOErr+iQQ/
jUhjXJo50kNRewsK4/hx3dJnuPBeqDINSN/gLyPq18p9mnIGGm2blRlaeN0rbKx9B36Q8yJcWnMI
Va/D34KCAv3fx+/WEaR6DEiSymD+RL22evzy1XFL8VJ48j31s7dsdXJvsQCR0/8INgFnMXSu47Cb
+/P4a077GB8tkUnqjkZ1OIGnl//Xh1TPY6NYldHZ5EO8To+YHGRUazxGtACPBz2RicfUa59xcRDu
J0+1gtq/yHrjft5s8C9/92hku8shUTiVhMDOrNHeOYHskezSvDcUwCwMjouYyL9e8vtRK8fTutoX
OoOKUfPAdOI+1mbptlrTkN6IbvjZ7ZYeDt2V+rxPtVGgVQqnQzOjumsibNpfsxeW6dfsi3IfWaha
i3xbw/2IPM0RAk31EKy6Vdbux1ktFejQMfNVnRnpsYGgETO50O/KLn7sZOLVOAy3hhd/zazieK9O
xfqwu/wzIp7hyhFGtbkFGaDiSeNsDz8l0XHy++3N7bd9h66/bz5hJE/ozzrcuJDlTRQk6NKY1ty3
J8f8fvMrkbO1XJuStKIoJCottDOg0r2wB2pgBhsq3VF3/nboquBXIeK2VNIxq6Dupj2ilESNjgIM
ouw6qGajsu+Sdr6ulwmfcPHO7waLskICws3GR7fmhD2JJxFAIqlDEEvkpVTp3MeDoWYF7cM4YUY7
bq5nduKqHXTbaUewQTsC/Y8Wjg1vgEZaNBsjuen+fdmerjc8csFctyjD3f791yFvXKUzfG4kg5Zd
TsLHAK61M44BVd30/SbReLRqOLU89idXS9Nt8iJgixSLge+P/C7/j3SPObHIZJK6dqSe2n4n7VNz
oG4xeeWs/xoKzPb9UCtbzuLyzGOHrkEatDTu1d55of18TRpEfnRUDAYyaTQAf9cEjn0/0LEhHUFA
I39kOh9rb0BzG3pKo2bK7tGvsGbfnri/96NV7kl21BuHWONVPQbWwgjVQHvVFW/VPA51iI3BKZRA
MNG2ur3v5+/peCdaxoPvUIKdxzNKWzEUTemZ9PdpeqxD4ab9XoNKTaixSq4HRKBRQ5gFH1NMSWvY
neMM8yLWrcAjsEi4hLzLFi2kddovVdb7tIsR1suIbuPX/BPo6ALegcAot8LuPBr0pYSdfnF/RnUx
/bMrczdwZekvRZnp6YWNLl1a9FJ5oqGMF81NOsN5BioushuJspeHhqpn8m4m/D0iV//3Wt/8purB
/j3/ylpLqZQm8e4W3b+i1RQspgGBANmN/ruoV/w92iNkltWmeRn1J/qjwa6qPFJFvsxVJVPRfQQf
J4wiuj+4Z6taJoe4+tVp/R6osq2byy7ZXvN/PGEi91bukLHxfb8tPJz/IU6/n1ZlL3doqV0PNzEo
3emRKQgE5vlTKKW9uK432lOVqFnIp+fWxEagE0Vxu6ELd+CXxV0dVym8Ke6I1OyI6ju14dYmCBad
66AzM8LerDPqjCYJaGvyqTPR4ct9TX62hHzkMnqDAfhPunk7Yau1wmsnB7kdTS88298FfDICwX0n
pKuxYxjNt64/V0n+TppfnbP72ttTGpaa/2jAZgFqx/SC80dfTdd9B07a3Yhn/u3qvu1m3Ubg9/PQ
dfoqbkgflaNVgDZsrdF8EvcIMh7gUhuyIA3UKkmEa2kXB+vKbq9th9CHYzwlgkcMU5mECI41mzXL
/8iVQYCLjJghwklKb9XM/GFvnXStYEBgdegA3jhS4/HKHRPiaaEXfAThvgkAwsdIuj8UDQR02Puq
vb3iYFWO+d13VG7vZdfYFEdJHPPsk3YjJF3x/AJnnDaviK29dVHb9S2n/9KcTGoeqmdehy4jl0c3
OZwOo+rVn6XrSs9FGdQjZ9FD7EcUYJmwSE791BmOZ2bqbrTKcd/qViHbKaOd3UYo6GEo5GSOEyIM
i/RX96Xp1XhVTwwIV4viCiQ4yhFVyH2eKZdkne0v5KWQNIf/Btk2pjlgzT0WJ/NhAyGdGyQ4GxQg
Ki7MNT2sUJQ8lNN0pgt6TAuWChlGNm3OrtVN6kkUzbmFbSjOrA6CvnJeMsPY2uvj6jLd+XKwX3kl
zdqO3l6nSru9ujz430tazB011w6KXgmpN1gOrOmmc469a4Rm4KF7ebkkPk2LUcYRraHoSz0wQ+Lm
N/AZQoODBpGgBF6ogR7beW8noXTViWidHtYsnPjSh4X7NZPKlc/ytBEnCQeC4zAD386hR67CF4aq
7qQ/cTMRl0JLRcA1FPIQfMovU5uouYYKMsk5TEsP437lPRkOwf3DR3RHndp4+dnUfo9XeU1Qo9yX
mbhZCZWwxWCwJDc3PbjT8afDqWh7BWLZWwx7zVl85pEg+gQflQogCdmqj1tc/nPHOiKAJJ4j/Zu8
jEO9PxxCSSNgcyTQrE7t5X68a2QHkNERErgIQlWpsKks7TaESsr0tefRcgrctIqIHKnnqztHLak7
l12/rb9QiknJUdx0R/8+TU+MGV8Ai8eCPNEQXabvt/iYppmZJusr+RksmQC3gx9MROXT77cno6Kz
cQ+dunP1uM/3g2r3gxqWtMnSI4NyrAYf02tzPUBF8hsMiTCj7W2Aw1ugpn526mSCaudbOdKnYnNI
NoqY72wm5DnFc9mYMGy7PSLLLgid/8sK00lNhMJIZVexO/Jml6txur2KQx0I/4OqZ/PisMQ+SJ1m
wdbWre9jKMX60qnXNHkjgQxV3gxDWyW77HxssL4Ly+BUHdnbFmp8Q9/PXyHtICKkCFXnusk+Seff
j1w5TjldTWQo1OkgaSxw0+iYQtdne+NeUJykaRktJgxfMVqS4KIndIRvvEYZot3Z1VtBb5ayLaz+
Qw2P4UlC4v6jKnuul6czhHPoavJgOaSHaC/tvB1aCvyoWlTSTUr63jqLsSwwuQLWhyTV/dFO1MNG
N6QbRYsS2iJp9ox2YLjB9ht38yoCuoTajt9tuz+rQbP98t7NXil3TH5+bK9Zb1HF1P76nMrUG4Wk
GOsz7KjC7SwUUkFBC8YMws2foahttS8krEs8xxof4olfer8MFUsuRdr2nO3Ax4rQ6mMwCKbhp8/b
7lI0bHZqRru9Q3/NUtibX+/U6phcUkNFRJAkzGwhA+Iofxru+dV2guMQ0g50EWfR8NdDIhSKe9MW
FVyaSAy6+Qa3fQzG4kJtUaZBR9j3L6D13UmMlubPxm3WYSCeFFrvV6byfF+A0OWGzQF5pXawEDra
YLN60+Pg6gRjjCC54eEbjLz+3mnLPSEYTO1x+fI6OgY1hunRhb7/kooHttsb+2jb4GyAHW78DADZ
HMIp8SJeWPfUBT4k3nmhot8sw5qha45lNRlvl8uyPJoYKFGu0WiV2pwuPWccBU7XDMl3wKz/8Ebn
2sL6kwTL3ZyrdaKI6CZLSuacQUziqQ927pgA2aELyKRddy7rboFdscPrQ3lUpJzRXrH8H0GL0NN2
kXMQmWCnDp6pit/2xy2oPuWJcT7ES4lFPQtmaC+AcUVqZcPVG3923wBw8OgweDvrlc7e/dn0amuN
j/4iq2uiaQJsATmJqpNtqRd1eyo3JENtoAO602mBVHTjXu5sOp9vXH+fhidfda/d03n/GrVyo067
aFVKBqOCyfzkUedJB4JPV2xm23ep5tbd4Ud6v3U/z8rNWZcrKcq2W5Wb40H3Dqa7HsyXr6g59N+Y
5NJpez+dr2WdJM7z8/Tfmd6STL/s3PnIjbWQT8GaCxF+QDtjEhkh1E7uaa2s+JNMy900b+/qr+HU
LC3p48I0y5C37Bp4iwDUsdBEgTPnDLddKomE+c2m0a/b05qTVCUAZEZ+VqV/VlhUCbfuhdTLlbni
qImc5Gntfm1mNVbpcVCiQ5Kh0DoEIL+q4Jnu8+V6d+ECCSDeAu4s2SwoADzX75TJwDLXjPfoBqMV
CgwON4Ek/kOhRN1b27NySlQ0gynhhqIs6qCZQFG0ZXhhd+/wMNGxCGrr/v/xaj6ylygcAD0h6hEy
ZRyr+1dTupqWJAFOEfbC6gnFm9QbTOP2GDtM+axfApV7B4FCFFBbwdBE2eDeWN0PXnEQtkslX2b2
Bj/cC3rCMgKF+B5PxyS9qcuG5J7boBD572cEa870XusY/U8igfsvqDgN+tIuEylb8QVCqJ8W1+Pw
MxRVG4b8qjNST/xCikOEl7oCFplgoGKk9AQwxK5kNKxiw+0JSBPweavAJ5Q70w96Y+au4l9xEqeg
JBwyj8f3fltZUaEtW3Ds4fc2O8uDAxC0thLw8BqDLTBE+QoVHCL9m7bHr3seo5QXn/XkiqJ/4MFg
RAOTXSBxXMyHG8cZMaxNjXhNIFx3zx8CYIY24S6CB4XlbD9AbxM6SjcSTcgqcAeOXfq6cgng+rQY
+I3utq7eo1Ke+z7Z5FMs6tR1n/DwfIhPABgDu0IFD1t9pNWUcoS0u0HNFlbYG1ynranoewOb4iVz
hXJHnXf8qGpRGbISJV2QT7kmSAhPO1sSlzcw0Fhyx5cOCZbQuXD/hHvKH6wdDvOX2ZK6Z9FZqS5e
e7wElS+phCv28dootSNf4s16B2fgTMdLb8zpY72b+MCjGk/9kbNhQ5hE1E7WkZoyLbNy7a9USdaQ
6gSeE1986X7EHUSuhsO3bhu6HF0+kZOf1Az6iNcRgyI1RTYTkSdEA+4NnZqZSJvdKEeDXFwwp/Xd
5eHySI/HQY1Rv1W37wybGIxAnyPFRECx3w9WLIudpaniMpFhWPCE4NSPW+h5XRzxR9DLv0VNRg7f
vkOzL3jCINvBoIx4Yc4oZJ6alq8jkGMhh08LZX7WxBCSixl9jV7/foGerwzLjWYySX27Udn+a6kc
c9O83XzKu63vMQCt7jvfUkc2e3RdxLKYSGBQKeepMyrLYqxU6SpB9Lu1Y8Hg8qiHrU9RmSJv2Wz+
+1Ti/XimeOt/2bQjKaZ4f2VmHWhmPZWkWstRhQrI9kWUK5ywnS9ems3Tx9eBBkN/L+tjPpHBkRGD
gQqHAZta8ftPHI91VqpYNY8gD8YWWdoxdRGBSiGz10b76VDn/j9dYQaU/6FIk+i+nzE3IDvBTmGF
d86MaszOjf0xRpT6sVs0f+oqQY+FCTFJIdBJgtgA6VExYnIcIet8PTOeCDb+AcHwhr718Rh4rGru
1dM1hZwBRQM+KMnayobKF5Xu6YQdgnymtWcfyruAcEEjfqNZRn87b0OBwlGpuSGP+DXm+HvYylbq
xXGjyxHZux6hakCasrMLRVCzpFYYUp3HRIv0zWQl8gWjn7MjdWu7PTw64pWPqCy1IV/lzBIfAYis
RwGTVr8k/UO8FQYnjSf8s5qJP93e3xOvHKeVnZ0lK/8/zs50uVEm69ZXRAQamP4mIDTLGmzL/qPw
JIGQEJMA6erPk3q/87021jGnu6ujo6KrXElOO/ew9loROVqnwvGnowEYE6gWl/Qh8x017O+9N/HH
QteMdKpRjTcPcjw8UdnCIK/NbLbCF8AdHEvNJndIagbeXpmJbzpfvx1S1liKflHpgKwH1N7P6+N3
fSuPWnJ8HOHJ+ypyiJ6pDoPsuv3yvgh5ZHa6v9zG9pL/gsvuP213zrax7nLHIbPQ4ONidVV5oWvf
ciyL8rjv/PMtPVK3M1mmXnkIY7y89R9lzwNDjz4brJY8RT9fLoPSB3Aq3EAKc2rtlJWZtdfDMAN8
4pAsm83wS6W0k0erxYFy/uWWkG8YU97aX2PKcItmbyqqdeerfQ55LnNNMlqtnStJEpJzEgfCo+gO
O+4SnbeGg3bH5WGa34asTbMwAGwdIobE+dpDT8cp68EI1RXPiMFSepzr7t+TvHO04chAEIJmNjzN
Vr2PJPa7WdVScHInI/9hQk7YB/Qi07Ay1rk8QFdTDccc7yvoV6rmobOU6DwazS6Lv7/kNwzd4ks0
FbjAjS3r9uffXsX2Ie3m/k5n7rKPeP8wgbeAxiAyfiRCM3nDjs7jPHBGn40Psgxw6jtNTxmuH400
KDHU7HdibcjRUFW/1fZ0zxKvRm82E4MPddCZUGx6JOkncU4Ys3OTFb+752DKJH9SG36UG/bs27xz
Izm2zmoquwyAKBDhDBbRiOY+d7qk/IL2bkPJ4XeWl4X+PmDtBitBkUf5rgUrmWN60REAbNudHeDo
IM+5+EJkmyaLDxIoIJ+n7ps/cgE9Z6Ptrhc9bhtt+W+8au1rarZ1o12MQ4Qqyuo6gxwtT0mQy7Xn
U7QpLCH4xGBGWhQ7M2c8JdextB760FpBXTRNen17+/nfXEJ6uiBbaEHth5Rc7YsSU01CTQZdPp3a
k94E/4jyj0t+R5B3eMQlbDqAmlzy2gHE76RdjkInNbG6A2FKKq8kZBHwyV5nbXeX0E024hIOF4IQ
xLC9YIAiNGw9Cu+MOyQJsC7teHyx6egeyerrcAqg+PHAk6s8YPyzxm+8d05/fGPN27hc9pdWWaLA
KuFKTu+1N+g96IMHPEdenn6fHvYmo3/HAEMeg+6FbH0FRlvLgmyM4pS2rxKf7/DoQSSIxbdsqAzJ
s5VIlDW2ZN4JAY0fI9YyIZsMotnYZI70mb3PJKbAWzxDTwodKMWOfmNJ7naWahvPgDp5rhYCPehd
cjC+Xf6q0LqVElSyyH7r+EFbwXcGDzTUiakqlltrsO1/dhfzBlv7O7Uh5/nvsLWVLUIdO3TNCXUd
mTa94kBBsUEqM/QWERzygY3/Rq+tKvkqk3eElKCSaD5SdzeYFl+y8bjNQMR+zh4IfnHm8stXfUa/
U2IvBpJHBZbKmBo7IucN077jRVgMgwQPIlfmr9VOEdOxfP2gsr2vmHhKHjSzcXynUzLF9rzxYfkN
UCZ1+X3A2jqnGXWP7okJSkc1QA4yRNlubNOtHXmW0wS9vgWq9dMEMgpOAYiX4MSruQ9mksQn68z8
QrIxqTOJIOzeDGcDaruUsBJ7QB4Lsgf+UP4iNJLdF7cOAfPF7IivDYkArD9tbiCdhqpkz0TAL6Ht
5Y1r152JF3eKoq4v8gnPQSl87z/37FmwbzOovU07qxOWmpWonAgZGPNxpPQXnvsm3bxlnxTb30fi
3mP4Y8CasY/MjWlKqShi8ckrRSmuwnxAosG1aW4H8EuYGsmOy/FwiCKZA+5keQCzaTR8x11DQOCo
s283vpCaIfBL/9iKS18WyHDy225v39u9LvA2Hyhk2EPZFc5ulPC8N3ogd8ILFv3b2LVTej1YIBAi
aguxg5Ca2Lyuz27BgcUP0u2DM1gdvYX6UkharJG5evCe8UXbTn8/rHgMI29rYBcbv+qeP3jD/UAf
hWuq3t6jb6Yx6uqhqhaZTFbJIH5A7WyxEIRb7jMLYvcxD0324VfiH4FlToPMgaNtAcXTT3sUni4+
iShOnyx/Rw724dyrAMpO+/bnZ2Pa6bcR/jla7bEpdr5RbAK8zhHrDVL4vBjAOzCgg9wTz2Bz3VTQ
AjX050t6W0276arJyfw0FgxPap1yEtAfLOLPyZ7S1kYPzl3WdyLhRj1Ajsb0i6329JUsxfLESojs
vNX0rP+2wnJg+HDpJ2h1IaD9OXBXyVM98883h/cdi6MP8v6X3Fecu4O3/Xz6bIQT/H5ofg5Zm2tr
czBzDpS6gpII4Qi/B7umt2DEpU8judh/kaVQxv2/bcudtNBNl9wARUdrJIolPyd63qlm0tWADD4l
rixh9cALigWdTj0PIqI3mttGjQHdHRfm56A1N03Pw7RzSLg2nGEJKP9Sposv+Kto4oXwDfvRREX7
DwSxdpKk/vr/zrP27JwK06yuFdfmKEhoWgKqN4qFMVbTCnpX6cZWmHFpys0Tqb+vwPvSxx7EpQ+A
KgD0VcI6wF4Q5zggXw8y8nnEwc8noQNp5zY79eXb/JnuxdPnduhG040Yth2YR3iBLpzQbcRr5JxH
26Vk3YY6GeOw/awiu7sTgOaU3ifSHPaoad53kpqsNPl00AQgFMnd/9zea5V3LTUoQKBKtDnYHfxT
0lAGNCWkJFDbbd7cO+f4x5C157G9q9IgU1T5wF881FwpRy1oDJEt+ZIZRQIK/psz/G2SNZN4Sc7+
7pQZmMTRWiIEV7s5Ct4y10a+6/HWn8l72DDoHTvconcDqFqbnAClr58rC1d1lV8RWpLYFNYVu7+b
kGAiWQzaqDHek4tWP77fR6tNMSqOCmIgsXordd86JgcEXTBJjccUuFlTYzB/0pyGOco5/BpVEiTS
+Cv55mq+bytsB3mWc2mocDulCwRnNfACbzP2sL2UW3jzBdW1pmGlcf01LEcWqnbsL4m8n0tr6PpV
SVKZqlY9yOKjAZsaOT2oQyocLXXwTBHAfTuiB9o/N2GObrj5vwav3xgtKIykYKVHE5m3xTpV0BtT
9era0KPNeHJ7q8jHPEuGIeIAVALcXCKuKLwN9f50SitLa/jC7VqCf5OuEIL1qMwCnP97d+64REQH
35apZtKy9Hq9Rq2TvGgY7o6j26tkAgZ5jrcMp/7XznsAmUuP9PTxkXxrxK/53Hb8CUTJdpmLZbOn
evfAfPuk2t2HKcxXrkXnDAqhba8mIU314eRrZk4n6mS2kAWVr8SZLqZzO35Epl18QoKzsdEegDru
79W5PVx/7WPtfh7Qkk2NAN7vHC/x4Ozc0H7WiBdkRPD3UHefMw4qajLwv1Cfqw9lJFdLPdw64XhC
X98H0gv8kDmADSEbZZUGH/BGuvZ7bv8OWLMGqWqEVhmiAFQOz9tuKloIDx57rVXmQfv92k5EZ2xu
q09jBIetKs4aKatxqozzVOSXvvV6yofFsKW6rbl5FlfT9kepZyIpvKgM7xBAgmsJH8q91HA3ko6c
Lmtbb7k7zbsWE8NpSqr+xhRSt/i+fDVf67AhSDzHdLI89WjaFDSQCRegK/6sLN827JW8vn8tXc3L
8jd468FOO69M770QqxmQYcn21HGobI6BSdnwe3fEdBjNm4ZunGfNmpaV3iZwvCVRuaaSwISSiCdw
ev5/8gh3XwzQ8irdT8RNZs2ItoLzMQi1kjSRdsuFSa4Wv+fRFkyizsZsTSUy4vjecDb/H7P8d9ya
/SyI0cJiV5EmXPcu7iv5cdChwHHbpObpoWx4hjvyqP/aT3LFXSlyQgNG7e51zKwCfMITRTshcSEk
vpN3KTIgbeDRHpxfupxg8SCZU17GlN5kaXVrfeKPzT+vDw2H6+6aGzRHIZrTQlamZpE3+9NJyQ7Y
HAjFZtAzC1gbToKAqUtY3p/G9nq0EfPt07ApRfBbaUDeIWBoeHOyPVav7XbZja7mNWDVaemUpQne
yxV6JtSfqj2CYBRKVsaotwA7P3aT1dQ+9Zbb3ezTn2wI2nlE56Om5+lW8Pu1M98+qXYQdmVLIYNX
8EkIixQOZ4F2kRmbQilu9R5/Rk7JNejJNwHGb3R+jCFFjCUc9tslrZ8ui2YA7ViYD18AevA4ZGG8
PerDM7Tpt+aQExDzggMezavSqxoYFO+b2G9fX9tKLWxlnUC7SCxj50wLLNK961sbLNhGjbSU6ZGU
lFWoeLmQGGhaIigBuebH2EUXdUwxaPxPqz81AA6+rJL8N24vqihcNeoykLhKD/Vb8uFqnPetOMfR
zm5sY97sVaaG2GrRpgfdIDjvgELi+Wnwz+7kBDhr/45bO2uHQNGR86EdBH1L5zrYuYWdDDTbGPx9
m+5AB+SZ/nec2gGKff9yPJXSgklaxy4wYVQToIFFN8hbLFpT4T3fMmBwsIN6QjJnntF33mS2777u
3GfUk0yaVSly/1zm2IqDJLrmF0DDzsQQPchvBuLjwTvTbO/ZUwf4rvv599TvGlH63CHGwKYRltem
rsdpvCsrxlxPVhKmQbYl4gIsQUU3ze93y5GEDXB8qF3QDw7V0M/5bczdoduWPJbE4r29T1hBBov0
NlmHyG7Ccd4NSIHnYaKw1UD0aqPBMBknWoeZOWuYfDCNC88cUzqTfITzlpSjaOx4pwB/55EAHmlA
iAr3M0Wzn1O8tK2rUR549OF+Igt45H9JIpM7ezW4MRXX2UcO6mBP9rMZnI2f68ClZoXyishpK/R7
1nScb5zJ52jdErORSuXqFfRKb7Zx1v31rjfKhKy6jvZ0Wq5Oj7PP7Wi2eDjabugB4++dxdoYULfs
fVo43ygyuovxjn9bZo4rGIW/JnmfjMNC9fDa17Onzw7rwuMxyx0DZkAf8Hji+o+fBp8e2U+jwdf7
V2hLW6pBlQII8ASJdmvA2kG9XLr7wcXr2nCSwlpzdeJB2H/nBBH3068F7kVHsqVC0qVgZnNNtnAN
1SFkzDsIN8ldnl9mBV7QR6v/hGuUOxebSu9DC+r9nXhaU/n86nrI+ay1dQeAR4VZf1cREZpM1oMv
MInvmb3SiIePor+2WBib5XXe4dBZnd0znA3ufPTqqGKEOgnZWEVM+v2NPZ6Te4olAWWL/1cfZmIB
nbsTiLz/2uolQDwvrurq9tq3VXeHznzpEY0h5sgw8/XiHc1NTi26DO5V8gI9RMBgnyqnM1ZJSYLy
p41OYBsVsXq2+N/XQHzonkTKrkbXXgfaaR+tJ8eiFcH97Nq+PZ4uJJs05JyLgwPV28mu+Esz/hHk
6QxnNNmaXiLnBdGwow4q+8EUD1e7687lom7gLAWc13ue0o2EwWDFn2kwzuBiaXmZM6VyRe3qKGbj
8WLx/DWRYPmArtGzePW811B8nigmTOavqCLsxfwV+Bt+8GSCSAdaiLPCyVyotfFR9eHofePOek+y
PLL39MmoBS1paZtDhQwT0Jt+j7krrM3eNuHV7q9H794AtkL+rGuz2Dxf/OzrilZ4b8ons9J9zre9
TqBvWOO02LvhF9YH1PBsxuk/2OBoFBvNguHiKyCQmhAiC+cpocy54eLOfBi2zwDPO/2vie+sV1f0
dlDx4MzhBVXQR8jaDoUeg8MPh8dssN6RNC8EZeOK0QJ345S93UPvKHm1FtOVO5/aeu/R3T4sPfur
pNou3r/QHXPE+J2Sy0vLufI7lFZXak/zOIk0ASQgy74cb9ETgMxG854zInvLUvo2Mfwnu/qpui89
d/ACi5cuxoPFhJ8fLop+LAYKO9OFSJx0jvPK0aV5rRoEo46ziIWA9Ita6+1EJxz4r4eFLloTqvyP
g/IVBABuNcnaWCAS5NHqoDxAyO07+2Uh3vZDECpiksx9cDmvK9bvJXRKpy3o20I3yR1TNyoFIp5X
NH9elsMn+PJjcqBVbyujE/KhCp/3/LY1uf8BnC4H8Vb2jcH0ATpy7wFKO9t7vELOG9ote/sxJevo
Dxcnj95EziAsOzJ/PGWhH3zxPJzD6tSbXjFD+2Vr0RXvz/RIsFjFCHYxtESxFIuHs5PC3ymmJ/if
4LvFECjO+MJJIjS011KOZ49g4Mn9hMBDvhPTfn89h7uDWzPVEFrSSTtc+LktZ8PTXJ1/bPDmCw0S
3xzMioEqU+VajmG/lMLNaNpQOFZIY9kYPAR+xo9Ptv3EBUCU7ixeRjayRlAmhU9uKUg5vcTwsLFh
k6t47k8XiW0sPiTxSMb+Zj2o27E0ywxCSFtbHMS2yxS2/YIt+ijcN1zhhKKJs0wwm2gfYQI1hn57
eipl0+BFvEBNILaPn72t1Evamu7w4wUW+K8XzLOOvB83cLrE8riPV3vxsLJg53rbMKFEPBcux/Hj
McVk22+Rx9OwPZHU5Ugw+Hg43Z75W/JdWaKA/uUSBzgTBQ786Qua2eKB+hUn4FkVg3H8pb/4GOpH
WtlloArZXX96YQHN6cu2I2bW4HVE+/PADXrPyeN1Ovae3xZ4yE+E8tNXKVEHk74lPhWxRkPKToZ0
sfU2rKPiJCPaSZ/osiL/Q7qivw4EJjkZQUoP20Io3G3E+m2EmH5hVQcXfjMfzqFxJbckvC5NPShh
rUcvb9shs5ryxeOXGXvVu9opuOCU4zk9DDcc4iOv6pkDKF62tAfSmc+TssK+OVPaEUiN8zGkxwVb
OudzvnyMEP1YR37yEQLK6Xwxflm9CffzDS0wsQoRR0ofmbHjksYeUo6ajOVptkd9Ei0dezl468mf
9S7iE6pzm+Way5qk2j943tto5Ys16l+yQNkf+s7bePvFoEVfPodfQ8V+YU+XD4rz3FvpLN5OPL/6
zjM9f74zjmy2h1praA/BPkXsyri3+FpS8x2X4nM94PmI6YRlsr6Yd+zVAxQjFXn2rpjQRFvQDJE5
HW95FlvJkgiREKm454KrsAZEx9Av9vilX9pvpnudoUxcUmRiw0N8Em7ac/+JdgZQ7RLh0Oe6QfA1
/9TEHOUxMXr52DHQNOSvKly70nlQXX72bbX6eu2Va/vjmbKdFz3lYoyjmvaAbJzfE7Z+RPI/9brT
TwqjNsHWkA6CXKw0sZLo3IADveOwuaZzQuuNcBrjNgJ//Zy6s3gws2xKIs9bxkxdkp9SswNaYxi7
wYZI2jGOkM0d8z2eJDHZYZoWih33Q1sdfPAevC2/Ht15jM/F3XfwofpfSy7HwVuOgh7Kconz9bB8
eutgFBcpSmmYiXXE6X1De81ZbgB9nHLIgz7fprRfm2Q2N0iZdcQrzQG8KZcF8gq9xbCf2uBTHmTT
qLxl5MtfBrjvzzuBnXQ4JksXigy3/fJAdpCn+c0glz7E7mync5OTYzlv/bk9fhjOue6Gsz7IM20T
T0trxT/M4yYrRmpPWrbxePsxpDuctfPczYb2TZ5tso0c3QIv8wMen4eK92rhjZdQFvj4YfG7i1mi
ush9Y7XPNmp4wz0sqDFm3n5evX+4X8P5E+IShfBnCpal6oty5KQTk+8h44w9n87XPtdl5fU4pa4k
C3w/8ZEc2hdf4DNuXdvrxxik7Zv8YD4So/li7+0199E5O8MxLAZOX77JoXjXSKqXWKhPxxCsAy6b
/fQJvdPrKy+d9SJ16/hT2YE1kFKcziVnlrmnDFKpouiJXa+9+GzzTsSNgdit5aCeUPjuxddC8kDr
7s7nkuTy+nW9xJ/RXTDlg6f3/uv7yyrBhtmvB+elC5FRYr9WYrSwqz4ehQNUTeAphPa0JKOwpQxl
ex33MjpMOFhoKVPQQ7pVQJLmYJC+XlTxhaLX/O+QTr+XGpe0BobVoWOLasrPGCRqdzb74kyGhorG
mt6d3mBPPVuSlrxCuVW8AE1fkyAhKXjI2e4BrLjRjJXnPIMwHOxV8ZBT0TK8q/tG1hzg1XLeKblc
nP/M5hYApKbW8NQQit4P2L59dy3XfI7aVkcxqTK0J2tQH+9AHTtTyYbPm89FbGqpaRyvlg2m2hTk
SYeon3Wa0BxMNzK7NgbVQ9sH9q8hX/m7i5PwVwLb0CEDZfArZ1dkMOdr4ItXktTamVxcyW6Lz7zc
O53prSQdzpY2lCpgapoyKXeQPT8HlwnFbykcJbxUxyhncIl1kuV3SVpI8X+1OgO14/ciHy1y7DtN
tPAZDLfcN3BZr0tck8Zmwru51O9LUTui+5bhd2KLr6Fue+u6oXQbzgkdlenAcisUjynkuh8yz0VR
aaihd/c4J8HUMtwmML2ceP2u0/lDFxhtVRrdtT8Xpl2oAbUkMqnrwfTvi9i++0/TQtaSfIKAjGtr
XravGvSfEQA7cPqzrhvxAuHxfrhj7ZaAjGTF5tSEs7iXp7a+jVpb2yxWO5cqUlSOtTOLY7Ei8TmA
RNij4R1vqC2OaAvDYSJLhg2m506XGqfs29i1K7xrJ3F5Ka8l7VQVwY3idqYdcg5IITkfb4AtphHp
A51t7v291L8ZFeTd+jZwbRdP5+MlUgpsx5Nsu0H+YcH7NJc+nhhDFUJUfAPxbGX/jRU4f49+/2aD
3KQNBHlrNvvnGTrmwIHDzUaWBtY3XiqoxleSrj5EigOUo/vyAoaDFHJ/24yCuGfu6UH538Frdaau
gtT4ac9+y8osgB6HlA0F2WcAU3SGkljL+k++12TM7p7tb6PWcpXlLom7JwtssEOkTTUNcDA5f4kg
pQhso6EyR4CrSUTxRtj367ICS6MxEVF11aydr0TPtPyo+ZdVl4xAG5LufyCb0PodCZB05/lMTKZJ
bAQC2jbe+Ojz6e+97si3/69PqO11aZzM8znnE6S0Gq/GgE6BcNRDnYBmUaDpLkMTgEgvcNlvswXz
bdPayyH++oTajkMpZyKC5VPvUPq8XTTjSPXwWSV4v+AXfi6dFwIdKR+z7Dcc9Zvywl9j1/bd2Pkg
UQLQkSP0l6qlhVAziCaxEHH/mY7CYDXWeyCO1Oe5Ag5y7z1ZDfatJVOof3xBnZHmqpjnazeEH/Ao
dosdeCqNkCI/ENHvHLXBhN97qNpqBzjX/1jxmjHtlsEGOnouF8w7ZOXa7nvkRGRnfAf0GvTwEA+T
1HpBvhfJdtYbkw59qCz5NW36nWv+40tqR/9Y6UFuxHuJEzRJKc4U0XXBopKxp+cAkFjSOxIcEIh+
NrIO3Elqo3tCN4bOL7DitXdMaVeo/KqZvOt7Z4CRwWl0GVJCyxiwEUvWunPApdBKC5sGLB8t2p/2
9NA6nUPgv7dr7qxEMRJsMn7Ast/oBN4BV30f6iZF+c0vCo6VGRW7nLs0IUE7OE2+6C8DOEc9CxsG
nKZpH+8tZgcVZkNvgW+26l3nJ3SSyv1mJznwM5dIYvJ+czsJmscUXsAi/BeyZRaKBm10FylI0NZ9
81O+zTHLyvhyPfM8nVziKVi3JJeSPuaJQLmGQmh/jofXRFjQlQeydk/hD2jRSUd3NY9iLYjSQkpL
cS6x5NRk1yN/jNNJIpzwqIvBOJH0BIFxWj8vFv5S1oEw2jTmKoMtfTt06c5IJoFYbLLfN6D0X59V
O8xmJIm9Mz5r7RREGTj9PJa4vWNY/4c0qzbxGN4rLnKKIZOmpx6NKKO2DhWtsp2jxuo/SXIegAPc
31fO2kojO0DKWMI+heQQU1EQWrqS2Qz0ABwifz9cd1qTOQXfvqM2ccsqi7Rb3k76ejaZqY8y3pHd
m5B4Dx9VEitYL7iJ/h723nsJS4+swRmQV6Kw8fMuFygnFcYB9SIHA4qrUH3CRLz4uE7JVXVnJHIl
oN+mNZdIniqEsye6b7wCoHx+nEZdk06DIZsabxy2NBb8/AztkOYqlcLNPDcy0elUbriBiDiwvKMZ
i7wdCD1sDfzjaagkQ60IFh31sx2kdreanLu5F/bD61tyCBBwnBhm7qZ6Mm2XhiCoErmlv++LcnA9
Vb2N+t4K9UGoA+LdXOwCnlplUl0RpWzBXxtN9udpfF0k0dAySV+ViRPA6VPx7598u9RVJz6Zk1jR
R4lS2LtrNjcKL8SRbfdiZXQ2KBAeVGQ5M9G9PnZaUa/MECY55G6p+598qWZ6l0s1MDLV2+ek2QtT
GOU6Lb1dq7DNC3QVQex0d/32LhNWFAwt5bFj5f3OZp36B1fZjIwg7Zebj9y8iuI8PLZOojxmg1Mo
oceLzUG3z6ePa9VxDt2tf9JEWj3IRUhLrvN50tZOw7R4i3ck6joqMprFLN4gsHks7OwItCt/06r2
U6VxzI+ZXVXV4BD6IjkZo+NHHpdbK+Yfv17FJlNc7fJy8ttz3UclPgufo/ZDGMDwwqqYats5INDa
eo2CeNQ9qfb+4mwO1FDM0t2cvZauiU0hOq3ZxX9LIrV3ChbXQ9vZHOedztFV+PF9dRbJuRChlYvO
lWy/lrndOPJOYWtS5nt3l4Yj43AclKkbn529H4h22J1A7Q3z5XPHPw/MWBkfwsrpRnG/TDt2O5tc
ikqcd1Xv78tzown711j931NLGywKYDS6/9LBOurHoijTzfzYPSJfOryWT6Fma0kuRHkeJhsnadl/
Dyl9x18jyv5bemCg/FRreABcnd21LLPNvMS97gw3ocuA+/Itvnqn2P17LHn162OBOpBwgM5Nbv7n
nUQ6PL6k2mEzP+WLVjTX99MoogYaLOLYbrffQr8Ufw/406/4Zzmh76KbRQL0aS36OWBSqK2LttGs
+b6wuRYd7SgyZRJ0H/PN4u+R7k4NNDPdZ+R7unVqbtAWSmZeuta8LF/b3WVmmfYxdA+nabWfWHBS
V2GDp3rjWfu1mN9GrM2t0krNRH/RkoupFbafuLs9ymHc/OLdOk0Va5wdJuYiNppA1K2fEdE/qwoY
jMOCdBQgwFo40q2CY1ImF2t+zHKRmQ9WdnV8AOO7vhZ5wXl+jd/866MFJfej1bSj98w6cqwmdp2e
A9pjf+7oFZ49tVuq1rzYqQ49nuK8eYz2ZI736/98Q78PVHvFi8TfxxkppHl6tlu5uzs8FeY8PYpw
N71Wc816+nu4pnnVnquDSc91Bgn0vNq9spUYtm7g5k2j3DmloI1oONWg+SGHUDszeXFVg4vPBYyC
RTvYnqNFdu5z/yx/G56nedDggtSo3W8nhbgd4PKNeBI58J+7Zeab1tnc7zfzs565NAGIq0F+uT2J
O9r0FLVzJ9vNi73qpZuuLW9/ptKDV3Wx7zrG3+y1s7aI1NA2Yyy2UQo9OzinA9IVcTBNjzwm+Tw4
T7UjcLHOfpjvh8WlvwmMYfd8nqo8nYlC6RdLqhlnuyxjcYBbHtuW7jY80tlQj/b23m/1tIiPm3Y2
1354LpfGicIZlxdqKndT9NCjaTCDd/Yaan34Q25ddjT3/VyVq7VXrkdI3+ZB+dau5jt1pOTvZpz+
58YPUi3aR9rSC4PF/OcwSut4jFso/c2NzlOqT5Jsxk4frfnFb0I0/gxV/9lm8F0wtEuSRv1mqr7F
G4QErXZ3jylKqrbtBxdH9We+WbhRse8Z6WFcwVUenoat6OIkOvVgpPLCrmFDPNHrxqWnVo+5fl5U
u9NyV8w1lPKK1s4JLJTXj7lzbXmd6Ek7P+1w2i78M5d9u3dA8rwN4GoHasd61DWXXLvgaNvtOBFR
FjkEYm7RGmXG8pIsD6dFO2vxZV9/X9p71wnlgi6MlIByOzcP/Nu8DTjaTpcyv9kIQ/JEHpXFHqHe
UFRfjY/nvVND1zaUYIgNdnhCf27nVQlCdJik1b24OvLu0SJqTbi1f0/pngfCXP4dpmaI8vRoQgdS
8JBVLk4gXsHRTMQlZssUT91M1F3kBKXfcFbvD4vf0+UBNWACqFkKzbzGQWim1ry1GWa4y6nS6+ou
j/UBaXrz5Fw6g0ofN8z1ju9DfgNws4Z6FTnG2pJG3U4cGO2TNQ/3ywAhxrS77ESTwk9XiZmKa8v3
NtZQQ/Rd6abECi1P9d9OtDrQQrs6Z3ova1v2Zj9p+Ko7z6suG78g7kJ8nAzMz40uynNKY+zZmusF
Yhju5gBYr6v1NxViFxoxxmm4Szd2EVFqxvdNg3wadzWv4SPkS1DzLnR5qiXnpPQNay9Fu9pVRvuI
taiK54185vUe9KtunoLTyU+OiY3kBHZUrzyqQjUVu33sCnRFvSwW0Y74QG/gbamFs/8YGY2WLROq
TnSX60jLjP+Y9MWZ82Mb45DpTmVErlrNq3TU1Xb2tdhBw9gSRa7YStyHS9qOonAc64Yog5GeRw/n
tHSq5H0Tth0/3qqa77XbF3Fq7XlWYO09+l1b/ubvhWz/zDf9z2fDNYhfSOsoEmI/d/O4sbTzparM
eZH0QwIR8wJKLZoEVzTM0qv3kR0WJpZM23eceJ/YRfpUXbykDB2MVtAhNg0VpBZOTKPhw+Qxqu+w
9u+H6fVXKD7G3ZD00Vyxhlw6fP/TyT2cFfuSVDZUJ3ZL3/UIXlvHvtWa80Smhia9Z1X3ugXx5GW4
2+/spMpEFaAElu0aPvDWX/H7A8FFYxSkaGHtCFpK2EqTJDXn+tE7RdswsYk/eVht7TBR0Cw4uqrv
7kOY4MuiF32VRYNLdktz/v4AyupcLykEUjOFul9BRkW+kOhhicOE0b3s+4bilX5bdDZvxOTHAyhf
1dXK8JEAtdHHr+Wu/jk8kNJ24QdBnkKvm4JLuFfbSRGa8/x46oX50dW66MYeFGFwZDpFLMgAdHjx
2gS82j53pI+TE8LlcYiBmBodHUQR98m9cEvL5PqYdSfXTf/vk3THiqJvRaYLCkm62utBVnQulVbL
PBrzrj66VPYldLHcm+s02g38qsEu3TFLP8aS3/LtxYUlK47VK2PF0SwxRuXJ7bZBWKjTdlOsendW
UDDDCUaE80uVSD8XVFUvkTHfRcOWtt1fnrr+iBe3g60xk+XfS9i69/5B8vDvcLWJGfugvUk0JtZW
j7M0AZfcnhca+hvl2678iKw31DvskuzTOZqmh7NjZc8tq3ey1mlViqjztF+19I+QmMG4bER8erbK
V40AomvZbfDjbWCwuSVMax0fW44lf6QqbT1t2+R7RmniRJpPlmVcXCsnOSxTq2+d8Nn0N5krwwev
wsWJPI7q29Zh3Iop2F+KQiTGc2Jl3p4c2h6kUWqKPMJsXANbi0bRpT3Li6kRe5eyHFRaIbKD2a+y
jXNWWo5y9NQrZcvjW6wYto8kU1mED0E5iI66e1K8TjcS1+i5upzdJNAfzMK3jfgRFkKSObrdIc7U
U1vZBaJjqGT2Ulvba26cpZ6Vz/bBQRQJf3lyUINeeimY98bZhHagzE+XVBwOH2dldDnwVpzG+8tQ
62QECFb/mn3h3TZYsTsuIplwpPA00+iQja2FkekhPgXHw87ACed7KVjlk47ei9hILRycLYPUWcOI
d6/ItxFrVqv0r9dLHFv63EzHUTZvV/08GByyD7Pb//vQ3r0h3waSUcG3u9hBba3USkWf79vj/Wmi
XBc77aOgY+C6ODbdxlvWuGaLf6yj9I6/DZYa2UUtFFMOFtqnSyT2dI8WymATA7RURmYYOGm3I07d
eBapThDotpKmQ+M6yuNorLYyu1CnHSt0inxw5ckylY7QrJWZAk3Yd0XcyUSSRK+b9uyQvih+7J5P
Ya+TKG9p9VgUSNJb62v0Xp2SN0tNJ91AHyL+Jthcz4yJIZWHIq6cssLPWEXxUURKIM440IHf+8/X
XEqkmUTU5D/qoWN2Dtuplh+MeZS7ur7MTuP4fBQpbRMKibQms3Tv8JLGR2gOEVLUv2ovsHrJzVZx
5fCm2SA3dqIM3XZ3WiqDaxsvbM91VxoOb63Ye3vxeGl57NtwjxM31k5vaOyIQApOr84eZ3Dzdaf6
6X2fei1zqpDo0pcB4VbeEMHewov68erIbiXWlsj7Vk34drx2m13n0kl9a674ABz1r7CVr67HIBCb
OJ8ds9esBOlt/h/Ovqw5UiVr8hdhBgRbvLIkmalMSagqpZJeMJWqCggIIFiC5dePo56ZllCOsPna
+uVek10iYz3Hj7ufBtcf8Sel8qaU7xk4pu09NfKgj8UDV5s7XjipG6Pf4/eLfiXzQy4AphIgLxPD
Wy1DRQRP9M6xIzx3AAuI8ACI63zjOG99ZfUC0aZg8AY37QiRIMI+wM2KDDaz2KszvRSGEBA7DoH3
w+eDDHVfVpodgqqcId5GNYHIpcxg+I0EmN/OIdHLzi0s/S5zQt5EbJb7vDky9i+dogpZfDnlP4s8
/juILSbV1c0HUEZzljotAMbV5uOxzdWxEHYESz5PNSNUKdwhfmT0iRZHoUHh0z46xqviPH6/wNq1
uYcZBVJQGGBp+K9/nhRraOCAyEcbSUJ3UEnUdYEypp4IG67hoaAuR0rViCd1sjxNib2U3g8CLZBr
SELYBmh37dB/HIu+GktR243mYCy50R5N629GnvQcpHVriflnV7ePm5vi3XZjffyAmqOW48Do/0si
nrfmOEmF4VrroSHSdJ/35DBriTvpk28cBVLwNOee1nsU+7IHfjRY8a4m8Ceoak+O/ZlnRsgHoH06
CzQbvEaxT8fOI2P2s+t+jAZ0JuSVZbmvEdWvEsgBB2X0HYv/VZR2cEfZeJz1N9AVHmlq3qn1fky8
XASID7r69fvlXtHH/nPJoaECCIJoFgkzklVOCGTQNPM0w89Ny9thHD1JwalZlrl+m8ZLXkufWKmr
BnXueLU2uW12dPjvVt701Nr1jnJKp3yXSkR6lnrSBHFZ/a83Z2+iya6NQcMxm1tu1zcyfvt+6Ndy
oqUXxP8ZurHKGksZc+4YWKlYfe4RxCGQKRIR8vJRQGHhRLUUgSP4Hvb1bgll89j0gWPwjRvxGhiA
YcB/QF1uxi8EPEsHgmqVeJmSUQn1HImqAakRe0319EBa+y9rmtdU6fa2gy0j/6UO+yFotR/n0lWb
xBv7h3hKASU/FLV4EjuAQIeWR0ksTrYuXIhMUSw0261RL8Hel23+YdSrKzYxY2MiFiImhd/Z0vQN
tC0dVXOvjIqPZ9ith19c9dRkr/VdWPybBzRIK0kAPlJQNZAFqucEzS5xAzVcf9bGM7ol+kDC/ydL
jO43uAYRZ3zx7aIJuCWzldvRPN0OzaON9ybV8ps+Vo4xH11T3ICzHZS5tsvRRpBXYoeqwskc1I3p
ulZnQu7934GsbqJeyko4NXKiEv4L5GfMDljhRkUvTkpde/anHPUuDCGJK88EIFVpG0D99QfBhgUi
Cog6+WIPTZW4BVCPBcuTwVv2ljofscnH9kG1Zr/UEQHAiIYde73b+PErbfj/viP++2lnddA0cL84
GxDwyt72ByspfKRNNa9O7VJv14tAzMUvYnZHUWewXsdUJCh4zE46u7RXb5mG1ZqpPxujpwK4YzNx
FTGjXGe7JT2pqIRubJt3APrL7nZg4ozmyyg8rF92ljqcDsAxcKuRSNjY3dz2SJswV6mBd007wxnu
ac8hWXlz4vrncnfUCjgLhhjCplL2JMPpbLN9lfedV8zWD16TgNoHS/pFF5ZdyJzQYfu+T56ykR3M
XzSWAaXHqbF2RGt3RlL59fC0AKYCRARGHutur2fcbwYW8PbRqsDjExDAKPBdMrWoG8YTs1qP2N6o
oimanT11GMJUcV+hMWo/yuvc3DGN7eu8PzpjQBCIKMlbYtsAYfpdklxQB7TETaybXq8gx4jfAA/7
pTw6en5OKjQTVYNZGD+EKj1EEdNAdwYuKmShD1pvhOjDcsrseV+KeF8NZ2N+bUnrj3B5mh6pWu64
AVFQzxDrQZHMTvDLcosKwE/m6Unh6vFrmt6RVgYZuRXi3FTmXRn2HKYz+aO6EEleDK1z67zDB/8W
KLhgdXxF2m5tsmPN0guxIwXJUDWQsDDwdvLxttd1V2bmfWmanhTI5pX5PNLmwDTzTlIYYFIdvJjS
FVn+oDiT3yodsEstyHLtiBshRpwS18gBqXg/nqWg3vLimkWg9toJnaX3NqlghCd3U3GpSxq24KWM
s+4vdA56LkrjbU7kwUkUFP7QxJ1yv6xy1ykPkOdcMmn8LLhx35bkmM9/UlXdkUr3LX7Om87T6MPW
nr52YSNSpbgB4A22pmO0aCPDSWtYkQnlBHpEeXoW0aoMhOBuWol7pUEdChhgh1pkr0AuU0EQDtYQ
OjMfLMwoDjDi2+KwMaz3/l+ro7a4N+CkGXCGst9t7T+kKzFvRKc1MR4SYbpje7TL5ih6dtB03M9T
8ubU0yOb2hHbRTvr/InL6WISuNXA3AnN2v5Jm4Zaj+gpmQ+6Qg7iNrHb2ySXB8tuT0pW4MxBBOeo
CCyUoOaDXzXWQUO32BKmOJ4ji5t8ygKW9jeWlgVKcmMM08OA6q2N7T0V02UuUKIQathXIugs7uqs
9s3U+qOiqNoUyjlJoZ7s6B+tS/cML0wnG5e1fUgQ8XT905xKNKfdzeMjK3L02SIVqomc3O0svb20
yQy43nKZxV60GZW26di0wqOKvq+7+N+gh6YO4W7y0jRdUKRlOFPdM/scFQMt7KzB7xt6mRuXQ6vh
EdgvmLkZGbK/lS3/NRmwexfWjcb+yDY9GyT1dbAr2glxDjwVlYuiQXNeNfcSN+vyApioy/SJvmcJ
CWq8kVn8SpVfTpGdhkTuLOL1reOJqommH3Yb7/qU7vRMcQuq3VVp/cu2eh/p0g9rrs9WGlbOg9r6
eozYFLPyPhj8FtIhJdL4aRnGVMGIoM53AhgvelS7eIFq5gSWUfmDcRoT1D9xR/D4oMaQGeLH6jX+
sZ0PYpzQM6vTu5NUaq+C3KuAL1UZOZ3mAW04xirwPm56dVzu61pHaD0GWgpNAwJJNUcegmzDeSKV
cz/UNkTAEzqyH4b2Fl2qPRQr7AUL7+Idccce9fghCRzS7hLaR0o13F7M8kdvoL5Rk5+8MtymhMhw
zm+NMg/R+yNIiekWDdkbaMfnOvmIi4/hRs/MLaT1SgzmvOMn8B4Ez3t9pBUlSWfZmQAYWttVNNfQ
z70Mxh5zNBYnVT5p7MeUPoCR1Ko87PR0I726lgADKEc7b4L4CpSIVRCo5bE9x+AqRSg+laeuupvF
WWmcQ57/owiUszhzHRgQd7hRBDoCyNcyFa49HWOZHnli+j0aUW3cJ0sgtb5OUOlDdW0xIocF8+eU
jytt3TUWw8ut4JA0foVaFRXHpcCHQHS2Sl/JD3XryincrOtdSX3hxYM8CEVT2DKup6MZJHJCgZw7
AwlDelOyr7WzyTaC2qtfQaFDX2pwoAUtu+LDhdmKhg0VS5Fg98cEe3rUj479krfe9zN5BXtdZEnv
OQlaqK3zeCpQNtUT3Ms5Vk45TlM4mkenDzcrQ1eS9E8fWlb0w+8Z0ZzSRuNCK0JiixL9Upqawg4p
cB/mpYey7fe/y7jC8IC7jQ6vTlRDkG6tNi2ti7k0Cb43ZTyUnYZYASxMEDIl4oVR2bW9b1c+x9V8
pPFNJc+tPMNd2R2G50w82GChDpckQd+85DAof4SiB05HQapqj0rN/VEqrmgP9gxSMtMOXescM1Qy
kM6LOKzUnSh32bjrijCtPeuXbuDqBuVMq/iOZL2X1Rt3xPJj1scB8I+hL82GbJScP0+uTG2jatQK
eNtRsUOAbsw6ojG6dk7EVoJx7VNosbF02lDpVwYJrcnEB9K9Z4RZ/6CUuHZIVDt/l8iiBRNVg0uF
+Rt0MII4tugbT22jsX5tlXqn+IxsHJNrCQ9OoqWh5E9A21nfjllDk0Ek3IpmtTy0E3dHytxWvOr0
gevNQ57g31Rh0jjBZmnvGqHRISYhNvz7UTBZF/jrfqjQfnu2AO+GTIZGcaDNs8oeSwUKanoR5omi
i4BxN6dbyda16tunT6+OUxs7rVVL3Yrs7snOSp/RnUlCu0R9ydolVuXVtuZa01Z4ee1UERP8Ew3b
DMWhFQ5kFxCMzHK0IorSWALeE5X6TslNnyTUTcQzqlgEsArQdtIM+8nJfeaAWt4MHqu1DX7FtRvl
w1jWdAB7VHKDFpMV8TnQ0aM5r/2+R7+E7FJVv/ps8kYESxu3ygJrrg8a7mLLIWj+o5J1m1sNwR+x
R+x+077Lyu5eqWBkNBxR+uQlGqx2LkOJuxhCwP/VJWsWovchS7P3gBHIgNerCLXFn8nTVO2U0xtN
hYc2XP6abPT6IeRJjxl9HSvLL6Tt5b0eEDPfOxQWpO0fqvLdzJI9khMuD0S/IYMa0IRuBOvXXp6P
v3H1thag4utSaayoEHdpdexsHyUyuUlluvYZnBvUhlDAWHqmru6s0ZrsdDk8ozIGuG+Czvlt6dNu
iZP7DEkZEjKbAUlNPD4TP45zt5kuk3AOqXzhSAK/X9pr9xrYS4hvlhbGaO3zeTiNauaONcdmpHRF
0Kl/Ab7azYMBDFnL0UhiePz+c9c2L1qIElRHDHAN1jwJXpRtNfHejKrqFlRviDYU6ziIfRG3Xg4i
VfX0/feuXhhoVAHHBYIp19+Jrx/eX84xGJ5USBvw/uY/zPi1qsNOdAASAls8diUi4E3G99VJxSMB
MhEeDCSlnyd1GotcVENpRX3+Y9KPmVWEoCWbFkwk0wc8EbT5uyQfyV1SmNjae6s7kiJUF4CgE0cC
ItH3s3Bl1lEXhB05UEIKQv9qkbO8cGYhUYyUGmQdofrI9ZuuvceVad/3+gZofi20QkkQfUiha7PN
tQqUKGNSWkVjRjGVYZV0ngnmAUlwdQLn2riYV44a7+Db0g5u6byBXUzXp8mRls4yho/pg+EvBSpe
wycPccdoyOfCZoEY3iqrDxhhv5zJU2cQJigk8AOs62Yg3ybIcKIrvKp+I7/66ibDMumFZ0EIUOOs
qSQwwKIo1Yinl2YwIPC40ePjlDvoOQFG2O8RWFN9q7WXojgO5m+N+9P0o5uwqi8T1PXdgQNsGHLz
IEUG6c5egLfQVJqv29LPDkCcflt4qVvk1DExfyARWVQ1llcntYd/2LUMOW4i76Zq4xG5ei4Ws2qo
4kFRRYj6eYvSqmG5lEinQR1FFkpl4mmAGsETRMQ9UuEy/Sbu77/fh1ejlg9ffefgfTiNSo0yQdyV
ZmSPtzsxXfRhXztuP0OIFC+cgH8FMLAln/z+u+/h/Pr9gvXj8nSbFk7l6gCgcNSaU6EYEU6jMYOK
7pfaHDQTu2ktfacZs5cJVK7AqauA6yXyJe9z1CD8HjIx7QxiXS2cIJc/UofuUwZEK95bWvsjBZRu
jb+tqfJ08GAptngHTl5T78be/p+sGMrtJuqOi6ZjfVPzqqy4w2szcvh93Zyn/HYEWoINGC+U+zM1
/LQtNy6Oa9Q+9DTHIQaEhUdLXd1k1K47w8HaRDWEd5CzFcOeD0No1k0wx5Ekr0MfjPIBlIwgq+Qp
N0EwJKAygcb//RL+P0ayJONoiOVAr/h5w1YM/MqUJUZUG/oea8iU/gLqVygZHPXmi8WKG6CriZK7
ptLfCFP6lTOclQpATpJuZAPvUuDVfsIaQAANIt1iGqN/HkwuyViqhU0iudQmKWrA8FfM9p2BavSc
+WISgSpgx0PqozYD5gUVOZ7jC5lAaJFeZT4swA6hzFOJ4iHsQeiKB5cfDZEDgYoW9MjgMoRMyWM4
EZvP4tUH4cP4yefxd7CbEW1jkgiaGZC4Uxv6Rzy+rzj73MCFZWcby7f1wdXqFbqisaqgJCK6x+JX
gofIYTe2cW712wKRD97+jf2y/ISvS0SBu0LcS77EWUOfkcmYNYLD/qCZUCjYsDtEXYE71EUvb7Ry
OXJxFLiLexNAOwvTbvA3xrD8qi9jAEyjIq5awN/VNENyrBc178DUoLfgpVIC9zzr5yAuWdLsZkNF
pSoa6l9tEY0oZFKw5BoWbozhynMM+dd/x7Ca+RpnRqlQmooS5ZZZr6NyY7DEn3HXI3HStOc4Pgj9
qU9CU8BsNQ8qzdlpwNmsdDepG6HBtczx02CWPOvD/a9KYg9djITdZC+0PYAYZU/QN/3WBlTMfBn/
Uqpd8XekfzcmYanBfbcQq9her2eja3RgV6oaGqDzpQdEQDhcyzTM8pL0UV2pG6t/JWf89FuXhfn4
W7NhHISNxWf9oR5ekLfQdOM9vRJnfvrE6nauFnnjWNWYzgxALYe+7k7mQP/iX0Z/i0XcmMWVYP49
2kIr5eXOQ5V1oWB9/kkOwGa0I0WVBeLQX82k+VqpHFjcubECjXgzHAywC8Dzs2LpIXcRjIAbWkKG
/NIROLkPJwccTxnDbQkle027zQbUgtvpUee+SLVAK6Ff6R4nOQR6lgSTanoWvTVLNKhgJ2GAXt66
SQpff1E8VM0j3GY8bGqdgStignVjMAgasgOtfi0ZOgKZhHvIKMf+KSuUW8uAn3AGKk5+UmiyN2J4
4hMbB4F66jQFrXNnOCDKI0Vl/xoVdB38QT2czNLXc9zVgCIrxEhpdxpLyEVRULOkuU8OzVQfCRDX
AQo1iZCa/lTTh3zWXOLoj6PxXEMxJrsuVPPWp03mjxwGnlCEjOPv+tlehG/9vtQFPOAUGQ3Qhpe/
pfpTFtTjeouU+mK2b0a3H8bpn5U2HsRzBi/8Atg7057L5rGofmf6ZWAz4kXzUKnTQcbGHe2NKLfT
ULFYZI1vAyY2TQ1/YTomrXOrTgF2S5fkboGDn8XPOYJZEHpSeZmgGJJz9WBU5YaI59oTAO0ZWhcj
+bNQp/u8eWoUqlBM7oEhKDuSnMAXlDzA/+kjR1eR+vL9ZrWuQBYUrukIGHQHbK211x6YyvYgUuRg
RXOYzRMhoLhAm2Muwg5Urwvwnqk3NsWuZHAKsGzIGS/APhAJP1c2bBkhPmHl86DXvqVg0/KTTMpD
RXZT9i8WbdAW3WsJKYhSRDkfA07N0O4uY3sqcYcSCXvnivka0KGBwn4Zt/tYYfUgmk9Q158aVP/Y
eHJYDlnjvun9CuRUZ8hdPTXdzobf7hhmzhGF+RAps9tllac14BmhADj9iys/p707OtnGW3EFmvg0
Zatb0hHp0LNEoODRnpribPMbzXCpcvh+Za5dWh8XZnVpcU211DnGwuBUNMmC2hqaAGM9ACfe3FJ7
r3zP/nNlLWg4hI0q+rGvKyaIDpIO7HIrGtRnsK13SmmGuVphA6BGrJ/a+DdTwCMq/zQjSNgo2bNz
M0eJhZsLQB7J/dL6H4RChk1MSKJtjXzpZ5i3g9ByEzhT5tzC2aLIwkabPTV7IeLmHb2sN5b12sED
AQtOQACuTbL2QBt1kmuZQk0wdd+R4g5QEvw9qweliX27uSXKlkjw2tP38YurJS5HTTZIA5HmwVGu
06La3sXjxnVybbNC74EaBwBwHWDD5+ukbwZ0kZUArsY+LPsb2Z7My+BsRJHXf8h/P7L6IY7al4NV
/mfqQFFvjTeQmv//j8PH37Gs3ocwIYbhkAquj7lgMxrIC/hMnN4jMGzZA5UbZ2/j96yrBj3AKsYb
TBqUWtAbZOnDJvi1zPs61Prwe9aVtbwX3axKTFlGbxBsAt1tk9DA7QsNwPczhwh641vrNEwdWA3+
m7mIjExj9i0z8cUAADlVTr3t7FLUr+1qDK0pgvLRdxCPIOQEsRj5luMjMAZ14RkH0OiToCvoxRx3
0wyz4sFy1WHYx2nuT1UYy+fYvmdxu8s49QorgGS9LBDkjE9TF/9ViinS7csIfUgxzeHiYpNV4x2B
b8lCxUcA58XE8Vqg5Hb1xI2/LdDuGhWL1kp9RYXfO7sr2njfGsLn2cOoPrMs9XipuksEYIFwyhb+
aAMkUe6KYTgmXI2sTgU0DCqdPomwNBuvm1GJn1MWKP2iwn+d+VkiSYeqR4ctAmtAvflpxeQ4Zc9L
mXoUzY7EtbcocTIoQS3lxXIKDxPq1jBp4VkaFGD1qCTGoCHjQMBCskCbbHdRcy9/ypoLptYzf47M
Nf9YY4C7PLtl7aEvQ9KHWYMS4km0Z60/JYhfip0NSZADjMdV81BqgfLXQWTYuGK+1bXbJaCZqHEA
0wHEp2ebKseuqw8K2Pyc8jAtzEDr5oBxHeY8HMmx8OfmxVYfC/q71CCvqHwaH1KwevScHBDc6Hix
uXru6ueZdueZv5Z1AocdzU8gFs6b0svzAcGpCK36rayaQ9I2rt6BD4XpvGjoaaGC6Zm/peHYxd4S
Slnd0/fb9+pBAWYJIR5KmOpaIWIz2dmd2gIK52FRPIj0HgclbS79Vhu8a4feAvqNqgPK93h6P98w
Gh/JMOv4UNpH+Aq17weyJctY/hvrU//xG6tbzG4lvsyBw6pKDw0TJGcZusSROw7KnOMWJvoHCHSI
MKISG17DJjatm6WKvOwmkUw/nPlGR9D0/QxfgxvROfj//vJ3EPTD3UqNJMsrilFpzqFOgw6AL0ve
7B6QQ5C1ASg/Ga2DzVt2Zen7n6AD8g8UeHTTAgS+CqQGmFI01FKNSDq6i+Lw7ZT2KPAgKET4a5Cw
6gliQJDwtBpUfXFEkyywoOpDTehByfaxfVdDXUdKclOCkWVoTwamqYrfUojzNJLtZFnse0B+6R8B
yh7hjqdABo+niSao8KvDsX0yx3DRN9nxn405Xe7U9UqjWgRDFR2SMji7ft5N46AkcCciRtQQMHHm
QFZ3I/+ZpClaitAXi55lA5h89gp9g/xy7cH/+OFlm39YTGn1nKcxPoyDjI0EcROkq9sv/jL+L78P
cuulMRHk9GtdEzOKdNKFacCtp3PzqfZmeknJbxMiyGy+OMOLMMDiByWzdQ5Zl8F/C0RvHeArkkha
ghOnvA3Kr8lqo3qibkt2SfMii/5+KGZQySJtOqgtdZdUcB7QzLQyvJIbEL3Vr3w2oJA8qzMs8hma
BA3DGTRFv4qFZ7AWt9HBwOGZkebFoPDlqa+CAZdNMW5GCv7ggxwjGUP7OWiwOQPZczOWvoaiQN0M
fRMIJqhsrbY1pMmT1rIRqWU5uZb+nIB7hjCSO48kwR3mgJFm73hiBd9vuWt3C7TVICTDAoJ8cTiA
r2taF2WBFeFhUoWUX7TmAfmCOf5EyvD9t67BzKAF/fdjq8uSqSwrhynH/kLml/QPrAUNWb7NfIoa
hAMJxTkrkkONc4noaUxyDxn93sinyDC2CP7v4djnvYh0eWnZ7IDogTB3NRgaM4NOY0IiRYfHGlJX
lC8z3fJRM62s3xl9nGs4K5DmVuLAKY2xYyhMAClwhgg1CwUeO08dmNU5FErapO4c1TiIEhrQAe/d
eGeY6gHEFJBUBOpPk7llj/E1A0fXSSTfNnIcw7DW9oqGOZl4EcCJyG0flaX4VQWIksIPbnqvLxtt
aKFjT73xrF6RaOGzFEZpKC9rmLYVSCXm2NHHXOoRjqsJ9pFlPtcUXTTmnagSH/USEwzRFi2Nesig
h4e6wuMT74cMAGxrbuR6V1cQPCyqoh2kgTx0tYJ62gEdiAc9qsCR0mElkZePSQdGVo5GOopxzvJ/
MdHcIp0Dp4KZOnPup7L4MYOYqQznatrPOd2b4jFlPzqozUi6NzP0M4CFRsVvUjsPNRKw6mHsIU2C
8wtQpt33B+JdDLDegyaMDd5VPIBTVve9rk2jHScCq8j/KLXxkOf7Jv6jOMIDx6kD5SMzgqx5rW16
AyvH/QQ/DI3e9LntwiGjGuxQ4/e5RfwWpNbEkgeUN3g/HrXuATwtG8WN78d7dflN3YExnwWDGrK2
yVOtuu/srEX+JF+nCgQcCPNU+xHuFJlEu8kJXXqM+agWl2W+WvVvBi4uq2pfg0xZTbdU5VfuEw12
S0vtHYMx8GB+frXqMnEaqTI9qps9yH8p6g0KwnUO06WOI1IX1X1RQmfe/IXKwh9BJINhJc3paZrn
nxtT8zXixFhAZF36HKDQug5LQEPnpoJYI2oaI0hBOu4NBVE6QQl7vsnnxYfut2bfwrMSDzjIayiW
oJ6X2ACuUDAZBMzVIFPYGNTXeAKDgusnIJGFXbW+43A4xozaYBJR8qgWQSGOBnCwETu866DNVs4g
57o6KPB8fFTbDRrde7TyZXeDAgKEaPFVXIOSZpL2s252OnzPBgRS+i4DnZcXP2IrvZXxHM7E3Dfj
D8D4uwQqNZPCCsGGQaUJ+0ztuGiZAKnyIQsq8PWBCfpUfxssx83mV1STfw1ou2zqd0bXBy2dvJ7v
M0CCI4p9VXGsU3kymtkt6/QgUW9vvCKlHljgITcfYFnrteZfmYIEQBFEmn8d6HF69b5hhzSz3BHh
ohx02NB4DRKpYZDQSf5r4bzFBMF8Oa7uHHrrn6ZWAdjb+gg23pFBsMlm2DjMkYTcDwTBtiyOLaqW
Q3PEX+Wk9pALuzCaUQXcvKi+byh8QsHcx1ZVqjsD3AjAVxu35JU4HXsAAkvQEVQgxOsrmyRxWmt2
rUeGeBwHNN2g6B42hguZUr6AZWy1YT2rIPCHG5vva2ihaXCteX8wQH5aXxakqgtIkxRt4QXoI4qg
iienfzBycVMygIgDIXFyB3aOw141+dKXFrT8M/4dC0f7fjG0UzZGdPXBWEyToGwG8xzllM/3xazU
0B4xoqFs2YFR27kULq0j5M0i29kw1tDh/ErOoiLhQStLb2qN46Jr6R3hS5BFUIgOUzr5ifhlmo3f
00PVaJ4yv5jo6iMeuvIBhfxR7LsUC9lpG4jMe866Ok768j/4GSOjRSL0efSk6UvVkJUGWmCotP4w
B/PwqyOnTD0L84hvzgoavNVhbR1ayAmynYlzbrcQVNZntdsZ3Z2WIvc5xyn2wSNjP/MJ7KlbBxra
EqSDYFD+tkXQz8cKrEf8xVDOwCvgsvtHH37oTuoPDsy2siejOQs9sAb40GkQPzSla5mZRxICnvKP
Jt9xLXdBUHMXOS/N/lBQES0VYvqjbfryrMlnHeB7cQK1p5fHavxnoAKEjkyJ30LeVPUbi77MytdZ
Q9eVRTNhfGFXttK0m3qSWHMVKAxKNSIAJW5WzzigJhYXG21j33+N5GFOB9I0fiPkqjBz+7xOlBvS
nlumARL2bHqpTMWVRSRgMdkAh3xJoHggW8z+a0+hThYllAn5/MIC+vxRHTLfuChzdWHFFWA9qVXr
wvoGv7a0YCFRoiJdvlmAQEEpV5tjC+OYMkYzv/7x+1//zjJazzdsexf7OvBaMAmfB8KSfKAVg1xV
jKUb89gtsodEUSFP1R/V8RVx46TFlyZdiHl3VdJA0ge/ZlOFa1N521aFL+vkkDchy280KH6/H92V
isWSeILbDV6bCQPV5cH8mOfCuXq2bAi3M+eHo0Hho2ZPbER9ClXGZXcQWNTMF22CxEvGu1GHtBYK
5daAElN1fE3Yni7SQwLM8PuBGdc2DUxJsYZoaQIq9CqWnVEr7EwOjS1cN41A9t6on1CYhcdW2vgC
hbw9q1wr0t6Ke3nPX9hdd1PiyJJbTfV64Xemq1i+5dKw+Zcfsp8IxD2GPlzGsBvQrnE/dYgPg8v+
+1FfoRxoMBYHdWmxYoHv5WrUpqh7JgFYRK16ZAhlnOZvrDxoxg0UGNqAOl7ErQtLk4Bs5a3XQudP
n17dhobCeqMW+DRCmxbv1zADjp7nAwB/b8yf6wT4V8KPuaLfjuY5puPxyR5fMujLR/wFBzgaK1lQ
JGRXWvC3AF1zETNnoFOilkvxCM39FsvsylX0ccjrCn8cj20BJSEyTrSYbUNYXfk026f6GYqiGKKn
lrxurM+VXUXgXrhcRDZaIKwxuqkBnORUmRGx7sjon1hR72T1liJUziIbQjbuwKUKdfHvP3vl4Ydr
iL2oRSEgUdcenWXaZVQgcYU/8AV3EARUqXjki+wyKrZ5Ezixq/vm08eWMsaHE52NQpi8w8fAQW7F
Y3NKyhtqAsK5RZY+gH+ZPWQW2t0KayMF3/qVq4uubLlgDFdN1Clnaf3DgwnW8wSF9MJH2/J9vJJd
oLSPMqNqgUn+RR+mjGOjsAGEK0TEYJM1QEgQXJLxXI0bF/i1TQocCqZKQFe/VlCbbDBZJjGfKttj
HsEvzqsHbFPEi8gui2mDealfATIgL0JYutC4wH9Z4V5626BRgj6SaIwveZHtUHg86Fm5a6oIRvXT
hB4EkA8va1mq2EcZHnAEHmSEA9KFzdHQqGhVkPkZH3Z2wo5kSwx0bT5gfIeFBLn7ayVhlIzasCAw
IhjyZ/LFQlayPAuIWyGOHKzGT7fsqd8Js+stDWRn6fcEW2QUFj5vaRGrEFzO3QIFpq6eRXOf7GeB
Mls33LdOfEyd8Z8oihtVlC4HNSZPIfTQNUBPr20VLS4M1pCcknp01RJuCQp9oC17VaZu1wzqLkea
8f15vxZXI7BCp4nl0Yecc/WqVtQqSGE15D8M4MxTGRB5YDKdZt7qCKortIHIRYtu7E12SSH+6EyA
qohShJIdZ+gFeqDpwrb/F2dn2hO5ljXrX2TJ8/DVQw4kJCSQFPDFAqrK8zz719/H9HvfWyQpUre7
W+dIfY7KTnt777UiYkWspm7Jb3hLkJT4/pVk7uggHcC7yiVCkLuPVkmCnriOrpTBWI2CMV44h89I
t6XlJZuYq+oqAseT7QThiGL4Kj8FQXsg3xg4AMf4vvY7BKRW8sQWnV36ts+sMC65bNAAv0xvnByi
w9Rjzp/lbCTGujbfaYwTFtk07QGl8nndXOLdT7JJFgYF6FBjqg9GmvL0dLJP09NYLHxTOgQoIifg
MQaXc7wjU9zagufeavfLqHgYQYjIUcRYt+6iRA7znQbxaDHSbIhXJoYsIS9sWo2q5jRtiTeL8BeR
udC9sicjp2Huvssl22duOputl0albBqcUctv6qq6UOSfK0Q453hrQEHiYtny9ZMZzGHofMTLh8xI
VrnQbLUmuaqC5IAieEQRZmn1LtCHKwNCoWXRDdqlfWz5KE8+Wh33a5gnLFJhpU4WTkcZlMkq0Nin
GdD8NxQCT4+gq7PUrjsfKV6Hnz3TvaA8OjBjJ8F+0KDlYBt0I5WxxuFhJUWT3U6o9ZvoMTefCqym
8KNvS3+vgjxcPqrPrfcvt31yilmjolSFDjpQ97uhx8RA/btscQzRykgP0+GtTWvsUg4/7xjnQAmd
eX5YPPwMiaU4WfMsyoKHokuHpLtPgwm+WXEAqASWUfCxDJ4n3WowbxrOuQtXXvai0/ckc4guOJ2o
8SF8XSmktuDEDxh16HCrQL6cx7YIoFNSTGvv/FWEefvPV1c3lwqjM14+Eh844IOKXbrM8fr14nIi
gyUZlXQwhzc9eg7l/bLryQKmzUrrJP62TfZDcTND+BXsc8Ml2uDTJO/01+Oft1RMaElp0r7eQJKn
dRRognjARKwe9pl/jUFE26/9cGONv0HH7b5xQ/2+6N/U/K6ZvH66N9o/RfZWE2Wt7Nr8Rlcf+LfH
5hBUd+b4Kg+zDQMsCW6Wvif8sydSgLL4ZkieVP16jrZCcQWHmYhY706mPWaDrZQeGAzWZfF0rWlX
WXw9Zg9CuIFmk8bN0Nzk+q7Vd3F2FWi/RfVaoZft9VXRgsK5s3+tSeskXKv+tslvLOUXQ6Fh8ldq
b9vmNpLezSmyB23bMazQmTdTtwcqLLo/Ek7xzTGGFK45bAbcHK2rPHoaLo1Nn8PI6cKZJFlg4GV1
f33E1Zw0vgB2fsjwucZiDagVfHpN1RYFKRjSeyxdVdH9YkPEOReKry2n2bhW84//YqUze4QJEV04
t/NtsakxWNjIuw7fsnKHbqPjKDP6j2Bt1owXH33rMROcbn7/+cLnWjMdD2TGxsCqeAbLgfdPSS7y
BgI1GsRDG2vXplqsSxKDwt5R+1cxeVe61G4kvr1aYxyj8dJBsLX6F8/H6J98uDhVzFwdP+MZEw+/
CyF9/8wROQlT5gbL4W8R/xjn7s83fQ4ZWFBBptAJzNLJrT256RIvYIUog0Mtj65BbRLFVzJJ0Qnd
q5W/EmFljvu6rt3Jv2mit0gd7cp6xRhPLa4oyvWLVdW5O8IAg2lkWNnFnf8ErfRrSy2CIRKZSdr1
yJq0+Lotb3JrG4hrud828XWvruT2puoOY3KVU6G2UCBeUWyr/veFp/Op+DvZONgxDJwPIH84505u
ZhYTEkxoqg86ZvfMG0b3qflbCd97AK7oNgpvo+BFQkw+iOtc+dPWOOZfVc2x7PflHZbykFfwdHFx
26fX9BZK5RX9i9aHiEOftW60e621o2qX14/GfId1DbNzCUzFUCgg+BtTXlnGgxl9NEOP0QPtevsS
SX9EWP8Yo6cGhNHqfw8zlnZSak8m+fHzmxHe1tFj7N9ZuhsOr2b40TDClU5PWfQQmx9qScs22KUB
D1Ifp5KYrmsF7R7e4WGzr+Qnesc5BfAMMAgKb9Lszqqf2iq2e/VFo74ZjI/afBjqDaEt/bghBCud
D0LyYXF69tziGN/N+j7RjonsATh0pDng4ZWtJ+b40+R9au/CPz2ytWL8TQKCremxa6WGs4itdP21
xs6mHh2BUUmrPKrNfhR+M4kDkMfw4HgjqVd9dzsOL8ydItPvHD0q7QlE9ufXfqbFZdiUWgZcCr7v
FC3rekE2gqCZD7LMx8kw030nP82phwPExZSccyWcyZkEXqHLYAenyz0DY6pKOZtxp96EEWk1/hs+
WcKvxTcJhpaGK7IY8YQjuuQ/caYAN4EFYdMhXRiBOyndTAteypTgbeJhR0WAkESUftXtfWu6pBAo
1v3PT1VexDQn3xL6jmXU0KDFxorlZKuJp4S2l8wbdsLRt4XabeXP/zHYYdpMqIoIpMkCI/ibJuSx
jZzWwgTJIedpyJzhMXjrU6dhJALz8vn//5Wb2K/yHtDoMItyUpjNqoE3UdWMfH5vc7ukd+HdMih/
J30dXYoW+PzDTh4ErkYMkINcY7pzCk91k550s9QOBwPvdYwoN8V7BniyJAhi7+YJ75jFvYqprb62
g10LdvnRy/Z0ZHPGZT1nnhQ/tQJiz46fY8nGslIXQHDt9hfUq3DfMVGyyH7tETtilSLFVgvM48kq
seWX7sNI7SSyhSNTweMb4gnzme+H/UWlMqJ1fcp+T4Wt3ISpLeA2kTkxgPob5FXwLOLKpYNZ28GL
Rbn+lGEP/xq/5n9U+JbfjYiozJmP1UN5lBQ7vNGJMvwFx2o8JrfKS//Cv8CIc/Ug2t278vjz2oLT
+764gCnIVFoYIiSJJxt1EwYYrPvZcMhxuoeNrInyc13j1nytapvTlHYkvTOe+8fkSttE9ruyEZxq
b32QDPKU3Wf3w72y85/MJx6y8tw+9rfFcX5s3uQ3/o/4ZXqa3l6L+/mxorORtv46uK8Ow9OMTdNr
dDB/lzsmKkY6HAHPDOwB7ek58m20gDUMUcoggrskEVIxZi6qjMENWm8K6STdcsKcwVZDN+qdjKFT
H+8um78GjGtEDiIuinHSjlF3ZZQLPpJc/hgX5099cGA1oFBZBqRRImkVHAkEt3UV1TXGqyhxeNq9
auOqwQSKJNgd8QElbuVIRmzcr4zfiYiHt/PzizizdVqqDB9D+uYZlwJcNPwqV7T+oANgYazhO0G9
Kd/8Xz4c+M+X+mxZvn5GMlp9WWT/ooAxPuuxf+qtSYDJ8Hu2aRhedSIVGl9Mv04d6HJziHdq+WD5
gtvDYtfwQIpyD6jvob1OyKq1k8xftbixFXq/wu95xt67jONVWeKUKTdeoGRuZt23UgTQReqN8YuZ
SqMGlUmeoqn/NWHQGOHKKmLCPrkmpRupe2Z1NRnVfQDbdGnPOGMchtKHeA1AbdQW3wYuQqMq0WkP
0yGx+L7FfR/3t7r0rI97uSLjIcQFb562o/gelKYTqJmLSOqmjUY7j7FuH7LHPpm3cBr4q+GF9/Ob
+P7SZW5MolxjNooblL9u7G2FMa2WWiOTkFuqKIiZFDfbo1wVq1x6nv8LAZRMg0GNLSGpJFXn5CDx
fbTvUpEMh7bH+K/HhjaYXU3kO+fCpu47wyTe5Zm4ksVqrYy/UTqSUMTybywOEx2FzhVVrjDOm1Rc
CziqqhEjfsIvQ4y3jVp7ltDcRdHgtrl/P+SDvSgVSmW68Kmc4S75GVgl0I4v3OW3aRMhElLFLMaD
Mex6/K3zg8SO4C+1T3SLy6hE5TgzXaCtg2ZnekbxlrHd//zqziASfDk43LJlcip/Y9eNslFIO2Hf
rJje4HPNmiMlalls/fx2yDM+34Ijp3ICZXvhyt+x/S9XPlUliPlgRUbMlafmWgmJ5zX5wExSGKgz
PUlWkaiFW0lcE8W40sfRxY6TqIbdLAhepfteemmO5bOsO9lP2ERM4Hji8hBJnixjXEebdBqk4SBo
M5a02rqix68mJE0M9409087KtkQTXffNsUuf57q5NrrK0dR7/sCbUUrWkaIuaTwMVzwHSLFTi6kA
+X7CQk+JOztrA9fqxZsGPCBUgg2Om54f/fZr9U+hRFexX7qteN9Y8sp0EyF9IGoAz9SZtJd7UXbw
OaGyshc/vj58nst9eZUaAfyy5On9+DziXaSLlBCo/GRJ2SFCugl7bGqbYleLHzOTCZb2nM+62zfS
RkxI0Qo2uDCsTHUx2Jq3AypUa1GC+MorregmFGPU3mCjdXUnKRWuJqIbZNauno2rMmrXmS/vKtG4
H+bsAqr5CRWcvgh1iV0ScZ3Dte/kReATO8tYevcHgyMOZe22FiwHrT3tGYD4oz4c1Gw/dG8Gyqlq
fq10V5E/Glm8JS8JL4SXchCcDBVCEBaYHOV2MjeuqEskbxFVWurkN0SbqrjW64M0Y0NspfLNHGhe
EcvPeepB2GzVEBYXavLCkleWkvrklyHGUDggcb8Ahz4puafcnPtIYSrXx9ZWKF7yDP9sdpool7y4
Fdyq+dBGmRulrdEjyoEVcFQd4eAMeAMXYZvprb54czduowTkw02577VC8NJaG/9p6tK1FAV7rSp2
YvzSCY9oc3wUb8loOKm/WiJotLK3S0YnrOzeTP7WVCGGCTaseWiCV+ZwTONro7labKbb9MWCLk6D
lKbPDbF2zQrflnElXhrYym9pjI7RqDm5NXtZ+Ds2Bhj70pUFcW0GE3PCL3FYuRIatCrmszbclE8j
w8O87ye7Hz8ExoKrLmeCJnKlVqbsWWrO3C3EamXeKri1j0a6ZoXyzanBNp8/hEi7Yvoo7mdb41SO
unAzdXidykzeHJX81yA5hb9rKu0heSwFULccKx20aX7xMuCTYAqrUXlpCBSsMG8A3TX4k5VJ3sgT
RbaxraLUi8zWycu/it4D3byP3CnoNm02cihDcPzxrpIwFHjKCrxVu+csEjw5OZZ+jcQyubHy8ALb
esYVRKZFWIIRJVQ8nLFfz1ZUG3lO9mV7EJbgETR+2kHTCp4oMy4k8xWgg7XxRvuWha3XJSEwkuCU
+ez08+xUUbRKOUk68o9IecaMhjR0xqnaXloHVJxpM1+3su8U4tESn4xs3KrWhcr8TG3w5f5PGitN
mqVEtOL2UAuvhrnxa/JBNUcN7/HPVinNf/7CzlhV8rj4vnCmwln6W5SLPsepnGtWczCM2yEZnLqt
vdBoWOCRK5ISpadYn6mkR7V4y+GzK1YlBR4pl8+yVDAaMa/1rlzNzNjNwXwsqm7bFgXTdMaftnjy
02lvqO3vAcW88K638wYG3slTw5vVfSCuYgno4tCmW01rOo7vncVbkvLE9eW7io3cl9RtWr4CCzKx
HV7YNc8cp0uq9pJ8j+gUPujrQhnobvPUrJtD22yhFHT2P795ycIdmWIXLmUtG/D3bYwZM5migQmK
k2ara9RkVkS9h0n7gF996DP/ShGju8i6rvuQ0iF3U8W6q4QSZ7LyWmjqW0uqXEWKVx3nU4eZ50TL
H12b+rGmvVGlBJ00apl4XViY7dCwVDGzGKNb00pCxKvYoisFLY0GmnXIDYiLbJ0LnRtouC9kpqeq
8yoesQqfFMcIw9dcMV8qsXXVsF63QOI+MV9qbSA+llaYUofmOhpfW468KjZcCyfBth9WecXMYL9G
TStP3arIZ6/Yl1a8ktXpyiqwLA5kl10jyR9xyYB6Vp0J0UOZ1qtgwM53rpzEKp08Wk/131L8MPPI
MaZV1bDXeA+jyESk7ruS2Drxdtl55IIMO/boKH2V2vJCdamcWQ8m5Rykp0Rd/g1G7VJCeYdSA34v
1hk9g6qvSubOp/CgyMltrauOmRNVXl8zF+RmlMOabJf9ruKYXzbmRtCdtsz2XQf6Vh3n3K/sQpgO
Ck0om70lrrXiKVdzDmRzr2d3Pd75lhv52bYdXkrWvW/iDwuxIne/f/7GP1PTTlcfDb4Mtk/gI//9
utL9PBrrUCq7Q1DctVa5TozKbs1GQJJvOoTDrMxpsUZCdQkDkiarQceKxhkw+Zjq9LPmaZke0ZX0
GgEwJ5E1eYm+UXE/Ln3tT9qs8ibd+8r1bCmOn4Ey+6KLn4PfXaWqTolWOvV40NPJmcfHeTJWUkkh
GP6VZa/AKdO0HLS4nHOdu5g4NPTzQcnhoxrpxii0lSXhjY4Dw6Vs9E/6+vtjUSjiEcp+18o0klZA
weXdYYj0ldaJu9mc8KkPV2kcrGNYhGx41yt9PUo73MRtPQRFih8woLVjtWeLepkD9TOxhXgFxHh3
crcXRH1T9bu8x3wXs/FEfBCtVSozR5BdK6q8NkV/XyEqr4yVRV3Ah7YJWvL05upq6G+b9QBYZIQq
3XSHckSh9bwue7R9jTo5KuY4cNeyHWnEnVeZI0w4FqykQV9r/nyNq4fb4ddcrbTMSxqPGRvGvgNp
p3W/LWs/BftOOpJF77TmrSAcKsx+CnsSJ9cwtnL1nk7hhnN+jgHTJacSPwzKXM6EBpceRPO9eSNS
l0iMwdURAAoQGKhjWeyKxeOrxaIiMMx9Hj5dWLpn9k36LHwT4IdAQU/IloxRY6kSGJkNo/c2vFWy
vRBduMSZ83axEzY1dAEUmsrJeTtjbJ5MtdEemvnVKp9xLlT6Y2siRqk8gJ+ff88Z0k82YUeI+0D9
gpHrSSceVeaYJfHQHZi19sJshelOo0SbZM48/ynrGgenDFsvj9TwVjivxwGRTBA7PhtMfim66gzL
DEsDc4QucxFUnRbXAY4mfSCl7SFh9sU/qL7iEBlp1FejeW9qe0PgqPeVzXIDfaa91tn9z0/jzKO3
qOsNg+eOjOyUZDbbXrNav2sPQfmUTqCJshDiH3mMpF/LSfPzxc6hB5z1Kr8UzTXE3cl5z1wZFNqg
NAd8hO15qhwdc7h4sPsuX9G+B03gZto+iMk39BFYUJrgfCtbhZdfFGF/17IBmP9zKyfLetSGugFa
bw4aW4M1rfm8V6n6zhFdlbhUFrOjl+Ab8k7qXv6bpyAxCUhI8OIQccK55oyRFboEK98ax0jYS2wn
MtQQMTjW+4iPs/kiwLMaw7FQCM0xbh585i9+vodPXvdk412kRf/3Hj6h6X9wSD/TA5QVUoNwT3wK
peu+mdwxeFuQJlbpXRs011jr6Hio27RrzOANjmBIjs/BhPJafY/LpTSk4cGpqvqoxEct07yYyFAl
jNfJ/BFn7a3czBtt+NVrKbqNSnUrIYZGiSg2Oq+bFK+ZH1NMIawq8PpwXs2yQpdVbPSa8z2p3CAh
mHu0ydjwZMBhs83XRhk5Qf8r0Amcgm0aUgf40AeRxvmK+YAgSL0ymFe9SB50zUAQSNTYE8XebuMe
o4pAvDXEzhvUfVoMto+NREG5o1SJLdbEN+BD3HVeHTbsv1Po+JbpjfAH6nThm1uW1rdnv4yf6ViH
UYyeNNStRSCMUlTNQdJpcRLPyNZqSHDWpYX2uZN9v9DClCHSMb6F9IWDEA5TmjSQueKuDd+jpl2l
mn47a69qZPBOrrHuquLiWLLN4BeyomqNpmBV4S6hzR+z8RIkVFYQObFFeElyXAqrgTdYTMZVlX4U
QB2JYdkKb3HUGHgM4j1nqWeCvbEaFHNV/CkSmTdMINdDphPDspV8jsYU1EgmI6nbh5AJiCI+BF/+
NQcwWCYKC5qPPPcM9p8MCEits700SFf5UGLpfV/GXqJgl9bpq3B8Ecw7uEi7YXNum8Frx8HFoBxm
CSOxJLmusQrrmWYtJP6FoBpxoqwvFK1nZFnsJCpx3+D6Cjrqk9OrVJQur5S+odt91WrC3B7LbnQ7
ADOsZd2gbj6PDtwXLl34OxfKhbHfRCRI/h5jM19rytowwzCdjPqQtNcNpb5YH0X6v7rfigGSDIv6
bZQco9/7w4HyoxVo8tIPEt3Aah9EzB8sVKfVpSGeM90/PCmCRVEHl+REOXkeaRfl5aSW9cJE+4Bx
6EJdbNAWGxZCvrrNAJUaGHvDOKjMSfQ+2Exp2LiEVaW5RlbsmVpFv0u1p7M2mCEESbuVmDlaSjo+
Wk7HwcuiX1pcXmU9VtFd8/zz7qh9/0IXqhe8Vkbvxt9PfoLWSD4+xWJ9WKri1hzdEa8+v0+8gA1I
rxh/gt5loHwaX8fgt0xoT6Df1llHRo22GuOjOFQPEso0KauOSfC7rXDKQx+cMquSIAKmjPcwc0nl
44LTNDlCiapxTRc5B9lILFJN8BqNpL/Uvg4D/CDZHXVlmXxAqwlBMTQ4kuvDQyxKEEDz1tQ6BxWD
L6+a4g+R3CuKRgv6KOZhJnyb+kVUcHkAX3eWrw/o5AiTW0U0e1Wq8bbeR5boogCXtJ01MwtDDrZ1
ybzz+0rncjAOi26ZoNNPQuCf00pX+3RI8ro+DFPmVaxjq9jSwnUZVhM4faS6c7FM/N6KLpc0VRmx
Ac4lp0RdYzXGZJh5fTCbe5ycrhHaO0XdeCA4D7l/yXHu7PNE3ImiCU5K/uyT/vmBVoB/rhYRHpsl
D/O46wgD50yet0F7015SyZ+h5ZZyE6QJ9S3iwlMqv6Dc08c0rJG/ArUl1ylEBo1J2D8DToM60K7s
u2UzxZtJXLWVBGIbOGVCukVD+DSxWCNd9/bnb+7McMFyV/hpIirhIZ5uo6netaKRGdXBtPZNFyO2
WUZ37wpjD8Kp4w5FmYg4adoRni2Ou4lQKn8FgFULpd20RJ/6Bv46+/jSKXruxtgI0L8u74aD9GSt
h5kPPjQl1SFtrVXIgEOhIIjENgpUYaF7VPATQI1rEAcLY7kQU6uZZZlfKZQgShvjrSWvSo6DWdqJ
pRf0l6jM/4gvvnyOVPDIqRWcvRln/Iab9ErZz3oflZRXTFe4dOwpIWApSKGTbeqXCW9/bKX2lvZm
SPcBg9oY4rRbgZYe00EcF2amsz1mixREV4zPkTqhbqfOJaWSIIYQhUvj5i9t7xjYcoLgR0AMrhyh
1ib/dYUaSrDcaXDmGisjMk2dlpILZCMnCxuHGpe86YwOFaVy5BEOEpGr4/W/8vf8l3VM3+o9eTky
SOdjWa2S2kP4VTMSq9/FAloFBnSv9GJTa3szvk0KgBqe90qIYB49IPjsd9e4M0VhuEZ0AOABchFL
m5I2uV1NilsgxRs8/tSQZLBFjgUe5JCBid4dSUrlZZLD8NnPK/lMl8N4Hf2NiNEFjsunk3ZyneWZ
VPfVQWyQxBn6A2P9zwlmF9V48NX5LsVmoyMjM7aCq+YukRoay7S8KvC5UUPNvXA359fvspGxn6Em
1k7KBEKXtCGVrfKg1h81daY4GezQr0jQkHks0/KKNyPDS0bGB3rNwRt2ZxTkJSnmJh0su50ztxx8
u6WYieZqpWe3MaqPEfVnDvRWYvMOddVo+INOXjqGrlGhIgbkiFpingCmtTDaZrn0ShS0m0feAomm
lQghA1+X+cwTB47chod0/kijdmkDM3BRnR6hDQ5KTISYf8z34fhK8RiIwKljSFMkXoWa5SkY2VnK
rtOTW9UtlN6bUPPlxUQjD0ntiMz2h03n9HChRUXgYLCu5tiNYAYjKcYQd7Yjo3jWSd+Vd3q5boA3
2grnuHeZh7CQ7C0tqv7Rommph2Kd8qWrUXUT1uWTUb6HVFkLZD/qUKZLqCRCGlimhYCsRMtt9fKK
TTPzG9vooA9i3RNzxDFPqZwdExLTRGTVfeuNnOqBdQgVHNfC4Em33hPi+0q+JcBX9XaA/7iwJJY3
/mW7IJIDVfv/roiT3teSok62koCtNluXRewYuYiM60UAt46zgyKCpK0WEkn7O+AMnKNw99vGTrpL
09dnTj20EMB+nOnLGPIJEpMZWlilsVBi10VRh5gIjHxxpaMFYZ+XOpx+O6dkR/LVPypBkUbq26O0
mSzTnXEpmQ0BGvmSROfMwb8INHAIxeCJMTL5a1Xd+WFrzb5fLg9nMAlDHF5CE3lI41SX2/AzL0ID
6+a0Q+RPhvvXa/WqIKVMPpQH+PgUrwdeQhxv1eZxxKHn55d+9ln/76UM8QSAjlQlwFVKL/FTuA/p
SThFa2sPK2+Ae4fqhVd7RoOMChXdjLpIXtDXnCyxQSpkIyt4tUP5O2ZKqfCnVaz462psN5DVt53e
bMRWug/FGxnr/znGyqCsEKJNTpMoDh0PCC8+uOUx7elVFIbnvK4u3TpgtFsRsA7JvFwqyVhqvZ8f
1BlIbrl1pOWAhDD6ysl+aanDUAgSC6AdcmcOjikR5UzPO5mseLil91RFy4Yj5pO3rIqilLaXScFP
vcDpN/rvXZw8wDwexDSlOVqau2gCGq3+tsOrxInScKoj7M0yY12mH3VBR3LJjOZM/4OohGAmTgxN
/Db74kdiGhdFVx7wAl1Y+phAq2WyTr60E31D4Vga6K/giBHNI+o92QF8vJ4UbeTnMd6HFPA9rl7C
nKQc5iEJhRfkmzr63cqdHeUXys3ly/ryeLkw8mXgRlTT373UYr0WraEXm0MxV16F5Myw3gXxo0u8
ENSxT9MNyOPPC+vbF3hyyeWf/1Pjk502j5EwN0QtEhUCq/doWS+BecRiKO9ffr6WvGBI334f0CI6
KR4umsOvFxMQinfKwqxWwnXfjWumBd0SIxLQt4VDEURIHsMrc8HVqbMt9BZZhLdHvRqY+BmSVzhY
rUGZgRKFwVTcQwR3bGnHQ+MCivFtu12eyj83uryof54KoFXki0ILQap6HAhO/LyAnxzBFyV434Ga
r5c6xTylSJZbfQFq4gabos5TOH7NA5oxfuwilpBSXFourPDvG+HJRU+muFIdHyEED83BTLaNCPbp
+eHW6ilnP8ZNOH1EteiwwziRLqw0j7aKBA5TPErNLeetXHqjuk9Kr6nWPi5Zqn+t3I2GR8P783r5
9sGf3OXJoRdJciFVfsegmOlwo1kqAtA9t+XFHJ2zHwHJNVhMISRnZPrr6wZCS3pVLxs6KEjrWrmO
M5IoKHSYFIjgJeXuxRS0dSxbaxFNahbuUWNGcewZPrb82W7yy7WI+OHnn6+dW4WgVYTqwA2J3NrX
21KyOrGKJmsOvVz/aUlBNn3ZrWMBi53HgjKv6NrViKpSRzcRxupK8GmHhl3RiVs/RsqlvvtaQu16
aKDsdLH1skTzAiRbBTsLsdpEXduG/pGk63l8FQzzIZlWQv2eEBQvg8JFRMlTFk/y7yh493tMyWPF
KajKqAs7bXgTZvMwNpWHf/l9YzxIaBLiooH0e2PpRnL7kE4u0/W2ONKFBb9DvlIyJNY/P6Rzr+6f
Z/Rpi/LPl9rLSk15ncOY0Bfmpbms3gWQV0hymBmAuAhUqMtTP93EMIg3DZKPdR2c8+tbyaM8GapU
rg+Tp3xEe2sje/5N7Ko4Cdgi+KCDyIlGZVv9VTbdvfgXmRj+B+/DH9MxfkM6NH/kx+bDJxwKSRj1
LEHEhT0TdobqNrLlD/9hgGN8RCuY2sbffeT20qopPdIqf35yn9XODz/kVDaaiGFcZBU/JA0WQjN5
KrfBFXnldQVBjALKpfHGQWFYhqIcxMiRSdqsSxSCiACFlAsi5SEpZdt/MA7WIXAwqL4yvQN8fFjh
AY0dGui8HR/RzWt3s+nl6+RhUIlGR/fpRfGFn/O9QmK3YPAOGxmmQbDAOTlcZD3gjXVdjTOPoxmf
AMhUrawdkKkNSEDoCRr24Vfps/gvnWzndqp/r32yJvxAJPVk4NpdusUz3hZ5n4G1ihCz/PzSvquM
v/7KUzO2UkiNPq/H+mBktyOyhFrHJl3K1kJ93dQetr5lcS0jARSHC47+5z40IEfm9+BsVGzZvi57
lERBPs4zy368pQlBGBVGtwlIMU81vpRGcvZiIPXQzzr6Ye1kQ57DXCIeiufpY8iL7SA/KGZm0V9R
el/UT5/bZheoCs32cgScEv2yXDJzHYUNDtzrJDrkyhGMM1LfjUto4veBTF4eQ9O42gDjLr6xX59h
1YR5InUWCH6ynepjAY8XJQpxOsz4IFZHQr4KMRGGe98vUk3Ebnps3osLkh8kt0Kn7tIquSmL1YVF
pZzZ0pgo5+iTjTOKt3Ykz47GvIb7wLttO6g7M9S8hXSPkw1jOEW/CwPCcldLeY8u9OfLn33+/1z9
5Kn44Wx1dY6GOMe/FHEM3voJGlne9n9zqWXMAT/DxWkTr5GvLyBDmhXkBvh5266nwhPMlWJiMMIG
d+E3fUrcTzZXLqPQsC9uEt/O7ipSMMOuMWzLpJewSa9SHSN+/2pcNZvKfOw5IXpO77CR7LZkBkkc
0Fi5zfigNe9Ln4HRqJJT9ja2HK8rWBbAd87zGS6ZNhAVLTaQTBfK8fRXq+6r2F/ESD+/lk+jtf/3
E9C+WNw+MdZQZppCb76smn+OViVGfCbGdXmjyU8KQmdVodOtSaJEYMjiXo+cAyu/FV9F6zjKMCA4
MPiYnSN1jg1r3cSY80GeNXK+rvXAS9O/ho7QPUO2OkKx5cZLJhW6LSjGquxfpPK6rAi0ye6Fnodh
/pXFCz30SdX7nx9EvCpEBuQt6paTLUztBi2t5mi+q/IdKi4GBi3hZpl9rRxF87TkGtxLRIaMr2Bx
L9fPxnxbhK6ersx6C/UrYauteoK2qu6YafKtDY5UFwelPyNvT576p9splBIgBdXf16eepSZm0OJY
3kTYeIcTmLDpNuAQAgFc2SZhriC97pZht/lZHdrbXm1udbXalNnkaCiucX0ZawpFZLctnsrGqjHc
SLgONceAbIZmr+Tr1rR+CYl4EzMaIsrIyIORmlL5k/m5gxEDMjSlgV6xaiccq7UxrgNTJEVV7L2g
/SX0YITmtA38Yb28TKV5GplfIGQzxqvh5yV4cqYvb0xl5QEQixjbWOIp6qFnZECUvizeSeMuf2Fu
Dw8Y1cbZg4igfo2OO7wyXupL7dHX0+d/rspoGIlEuGUCNXx9BcMw8oS6SL/pmYTS56OKumQmfKLG
SGl0eB4XfuWy63x95fxK/sPMMgHm36QXlabMURR0xeOTf8jvAhsnWbd4jO1LxcMJCf4/PwxKni9g
cVb47M//+aJFNTOHSg7LG0m+1q3Ks+L7sdkkEu5u2+LejwKk8GnhVcN0k0XFXcH3OAT4cBcMC7SU
fvVsY77udeSHJj0cMSr6ZLrPlOOE9QuDtSUjPf+HsfNajltbtuwXIQLevMKWpxH9C4KUKHjv8fU9
oNPdd6sOY/O+bFsqoGDWypw5Tf4TWOqpDL9DQFGrfHWZ/nH2V69vZM3pLJY1XqRl9mSYhct5oHtg
EljVOHph+9HFhdsq5L6zSokYAKyHPilPzH5ywKi+P6w/qqk74F5kt7LmLpu9CNtcfYo73ZeMc4RZ
TqlRqK5+LH+oZNDMhCjojtE5sfMBgYGEE8f6Yf0gr8ppXTFIncER7y23dVL7PT8LJ4E0FVvaT4d4
r9mDbbihF3qG2x1TR7OVG2xNb01ncRZP9pKj7Bn+uB/3qqM606WubenUXZDGuqInPrUPwku0wzXt
AKzo9u7xyXCP9X494VDN7lD6yq5zPm7MAJKCHQbxLXQUH/PifealLgubIwWzA2bklPbJtEv7+RlX
mB2Djl3pFzvL/5gfLDRpx+6iPhl+suPvnIbsLe/9XnYEu7tI7urObnpLm+MrPqoy+7x9RLDDAxum
Oz1JvuSyvtiy83YeHFeyBbu5zKfiUl0goFovYRAGeOfd5w9kaQT0m4tHPp8L8+ZF4T+Mo93zpD8N
T9W78XOt7AbnyglntsdemJy6iJyqYtNZH8oJsoH2u8vVYCVZRor129FIXtIBcwZkfkKWfwg8jSpM
HNmK4RyHd8FY0dpmcLXxKKwKfWcZuJbScCVbJ6xMT3qVPg+N5SV0+JnFHDfpfBXriUHAZDV7kGTK
sSEfZhtvRCeReJwmSM5Ju+ua5GOEdypUz8pc3ysZ01+yCGUpIfoguyOb9SznpZerA2tpE/QK+4mp
Pk+E0aGOcvtROqx1fAllT+1xklRFe22eEpmg62nWqAm2EXO0I3rGNbICMVDyXJTqWUpzbIaf8Pny
L+mCLxQiOBkBXJvnL3MzUDKljpC1TmX5anOTRXgOTCcmSU7JSglH7aDVZOnQXuaRdKiLnawRCJE5
YTM3JGkjW0kUV8yEkyx9SJprlhB0BKaSS/4YrdU3jdof25jr5c7UYZ1vNgH4wF8VYWEB9FnolnKC
TuMOc+RlrKrCqNuhRousDL7CCywS4Y25B5F85vw8I9Urp1PeXCo/LhIyHzWnbRYeBxKPtPPQqN8s
yX/EQFfnSBwdLjz4PAE4X+dkTWtJFTIK2rnGiD3K8l26NIjIGEbT0PcKTbKKGjrVQN2Z/YQyjJvc
PW+Z5fiJ+JBjH9u8OKvRk0aVZmbtweTWTHRLORNWNXQLgxzfWmSOhzavbJ05ofzXXi2reyz+mPHl
3tj+GuQStr2tS/dt3/srdOtQNL3BzHcs5YGMJcDKQzK2bxFDwzQtd/++MRl/t7V/9gv477hGwoQC
cr8GV0jnsVLGW/pZ4iYRELWRhmo71SSXjCZbKDCU1Q5p/tQKJW/QgOtNEHa3DQOxIhr3enrUlh9G
+pCUnioFloJxvPJohIGcXsz6Mq+nojz1xhth6xWr0fTT0s9J/zQvupMY7PL9CXK8IDC/JKGdnMa+
7dxi3Bv5Ci2V6DLYZBpTbGYfFya8do79SvGrbZ54QyXdNfKXhKK1s3ZZeZlY2HKIs+rNwvYl3A18
Ho1KVz80FYJltJlUQXNyG2GKMVU/q1Cw01IiFOjl36/onx32+rmi9wPMQyGOVPgK0oxV8tXrLM/u
5cAgT0Y5bEWzuLMY5cI+NN60zJHnfVE54est2CIPT7x5m/0288ecCIzME3qXsfi/n9UVBv2f+0yZ
v807mTvQAl8VPHFkDPJaa2fck4uyd7WBIh2Dh25vKX6xXgpKvW9Dp6H2/PeGjrvr/xz2akOvp6bP
9FUoLqt5lpvmBtK3o+as5MrB6mUETslRhNBB+K8nRaEjzpgTm48LMWEKNTnpPoNceDrEvbidHvpc
CyqJrGgNcjB2WIn21hmho2assnkeGMviiPXiLproRRV5aGm5z3DQkxDC1r+jYn0elCqIIOLqFS5f
ZYASH+UaAFeC4335e1SDYlIPRTMG0rg+5cxnmsVlcLKPs3LLa+1Ky+ka+I5F46Ri7LzQZVrkqU3t
U2dNrpgkdwrijzbype5RghGqMr1uTXknRO9dv6lIoM+tptt3h7CLnVIT7HK6i00URkABg5xBjsE0
EaaZIe7khACIlMFJ6etqsquXz4jfKSPYr1a6lOYQ6THhMto+Lt6zQSfdD3I7NnxY8emEGBVJ79Ur
yp2i3k/NZwKhuUkYYea8AaF4lMIko9BT9smA+VhFThKkwUZHvBx62yUX+7cQ/U7Sab5u4MaGXfuM
uFtcqiNyL3exniBZH0JySgWyM9tBZ4vsjy1SIQ2G83akhdixonubE16AXnKs6DQRuT7Xh7kmdSm/
AyLZ7rhK5Cez9IeaGQVWwMyqgp6gkqRVN5nrJrT2BV4LjF8ljbvV7tbhUMuosVkKLZLxiHCRldiJ
ud/kfwQ1q8occ22p4MqbDIxfZpCqLyjJ2EfgeKw4Lynvpdb4tXU3L7+WondFJ1UaGBFnTkt4i3GO
0wkVRFOvvRrCrTFXMH48Ec4fpFWawmwvz+s+zz5rblPfV7DoFUzcMttaldeILi5aS2/qF2cKAVZy
Rb3FcMVV5U9UzoHZmc6U5+ROGQ4vpJeWBCSrOHO3j73W/gjxJEEg4OrYxIy6eqSVcIqCiwVvRdEo
xW+MFjmQZrzlsXm7IhmrlHBvZtFrRXpJIzZ2QTpxTX7hgvlsydJtyK9T91IshFc0SL2SLHnn56VC
7mpb9ym+STpMGuW1kRo4naYnh/wjFn9Ik5L2Q4o3qugBYrW39LNLhANGlBIkuAwC9oIFpbxPzGkv
kZWwLm95NuMGWp7xQa2nc68JblSvTlZEtlzD/YHTrejk2CirF9fxeQhdWX4cnEUj0YbQvaHnF4QK
DjyCJwjMPQrpjzH9IHL/M8spVfJ1Gs2vef7nDjK4VjoKgr0V5djcPNYReVHj7GpSHlgSgaTa4G5X
O4bvUn+jNP56OSUTCmLeHw3t1XIattgfQazQz5P4MEe3rXzCADWyfle457H/CJiN5+Y38OwVf/L/
ruEANZg30CfjbvL3Gl6yj6dShi3hauyU0VlSTPMYRNC8/EhvlkfdzXExxbjoWH2kyrHdWj0Re047
+24z+aJNU6kaMAyE+gcMf/XruyxZI4xF+jMzTawlatkVS4Pq9k62Sox934d+JlnyNIjfHZkv/2JD
QTyClAfrqc3h5e9rkERyrHTLqp1jMzpKkZvV3SXRX4bhJJc/o/apJl2rnT7GdNpXuemvQojtJA59
+Djkiv5zBgaxjFPOqreWryaRnLAqhJrg9tzWGnD26sFE5JcBcFl90Ee4O3EN++QdL/bEfIrhyphj
6HSkyygxlEq0bwXgjVVjLE9Ro6gElpwqFnejC4Qwsxtr2bW8lQI3JIVwVvU0VyS+xFh0wJMv+/iY
LYlX5hqsItyZ9U8RS+dUP5vpLxPnt3w1WTNvRpLstPVTR50fkzK6Eo0z4NTwuORPbIiOOrPqKY9W
+NFqbyG0KV3FwmqCRclgW+1YvPLVVQvFjavS7ZbPBpLVwL8qPepd/EzZshhSEdHFSF7K3uDCqsPv
VLsfgCnrQXOrKb63huEgzvt1I5oZgZ5AJH8xN7OFbSo5rgE8o98wpXcZr10WCqyVn/FoC+VrLJD0
JO/Qy5uCdcqiB2W0ifGxS1LdK+ktUZivlkcxGujFe8S12n5aY8K0eMnrzE6W+ZzoH7EWulZauTL7
e1m+LAKpyUcY6z3k2wULqcps/Tlc/S5fn5WMtBFd83EwcsSh2eUdco+tThzHH0qM/cHSu7EArWeZ
9xZ+gCY9YF8OXpFDT2qwhqqpdc2lJ/iUdIr7cdg3iGWUukHug5Y6vSf/ZQYpzImR0njEF3Y7q50h
wA6ONmBKWWSfIoxPs573RAt6BiXXxjLTk8TV8sdavg1pcJbqZObZziIOhoDsIC8vYVf4ffGrVEo3
hfMoGLBVK9iZ9EnSC4GLXcgamR106TDgLThUj23lSvISxBPTKHwwMeJhKQ5nkaza0lHlH2b8S5Zu
DBQOqrRv9Tc11fyJumWK1tsQlywrLPwMokVOnd1lqsvDExl7EbPClCTLsER988YrpWs3I3YtxMgW
2BV+xsRkGrljPFvRrTy+k2bsG0jSW+aktJplf2ysx44WxsK6E1qnKL0N03kqPX16yiA7VM1FkFJb
rd8l9S3vWqcjN7jJ70V5S1hUXANqrJngtzY/zernBkrH8RGjWN1yTBUXvHqfaeNJEggZRvhTXeyp
M+1JeMtuETQLaCmVtHeXdtiLNdaQol+JwNkDGtuoPhjZ+DCszSuzm5u0S1zBjII6PWQoJe3a3CrJ
V6V7FMzCUc3M7pv4vs1IJIf1YNSXcQlPOjPNVTNtYpseE/m3gHfz3BYMInfGQKa3xs4bxI3or/HP
JcV/BlcQDKdiGm1TeeyMG9ioa/lkYcnZvWiyvOUl28Om8SzBJWxouWkmBE0nuUs3+t2i3scEKqfp
RM8c+tLAvaYYiZPXSUBFD8Ma7wbVCqx5P64v2fB7wag4xU59IGJncqDXjqeFAAudwbJQ3mcC28ak
UXbIQRG/h0JI8ivrQy46htpBvgHr0qFcIrkrhdgr5ZeMl73i7SBRFNTsWU5vQnCDHMNNbe2cvO93
AsS0fEx2bWfdYQ7yGFeKNybpScOxOpWH/che368hGTMzSMifWv0iVU+VEDuNOgFmoHuGoLxOJ65T
Vmi+sKrYKr2rxeRs3WRaiyw32Ifp0QeywaCugyWVXQWm3jztiLPzjTBxIbLOg+TKomjL5eJr4YdG
sSpnt6XV2VGOpQByLHYOW5vvpemUxpxMPlLFtp5GiN6i90dtfUsVMIqWoFwCpofo3E88bVr/OAPY
IMvD61WwM6HhT+f3ggmyVTwbAtr1ifUrzh/0NiiU7LCWiS+LP1MDejhYe1hJzPo4cBX6eEm3mJ7Y
8pz7Wta60eaJMOQ/EOt5lOwPwvK2hDei+ZFlROYlQvkbAHufKNDZcb0ZkxedeTN04H3VWsdi++JQ
uO0TzhInL7VVH5Q53+vqFMzD/KAPoydRHuh55EdS6yYIBujBLLE/RisGBkUKc75D50GMU6QEGBYd
c8xQpKXeiZJwlHHKq1rdX+QHGkrHWEH60H63EGJCbA3r9G5ddbt9NQiyF1t8efLfWiZ5Yqg7QwG7
eatVtfxklIpL5Aj5usoxlqobE+5Blc/k+WyDCoj5uodnj7FewlZDeeRodHxWsZuLlwWPOmwZDQu8
Nr6V2s7f2LnFmpAVSBSa+nPOuQCZBP+gpPy87U3dLqOCYdVgK+3DrBs4Hh3aPhCP0wrZxUTZD9DE
07WGAv4ZcTC/CHstPabmbtZ+QYa9UYvuKGVMRyLBNlMZsZrBJFwIwik/aqwkRcviosseUO8g+ssc
enP0O1o/BazBmwfe62XQgCgmXxMuipI6DUHgQ8RGbG6uAYPLdbqdNy7l3DrW8hBnlw6fv2qameOo
qF1fQuRVKng3kVdzz+o7gLX8wUYqwFEuGvRjEwhbXL2BbqNoZbvBL3G2joaw62Gky3D520BUd1uM
th4soFczhi6AfE4x8K0O/dIUBt1tGiRQ0AgC77GnjMEg35KRUbST/aTxLmdXpZKWWa/cZpeufiXw
zHtt8jM+DBS8N+Mnrj6sG4Rp/Fae1Of0wUBEmtHG2d0Jix2kuRHANw1n617wdGx+YRJCS2EeIdqu
txYfHpku7qVp14k/G3wELS9DFtJytu2ceRbt/oojdD5odxE9vUr8XjghCmguq1buJD6WTbOvYbIZ
Y9aYXmBzO3LTn8veOlWz9Q2Y+ffs+j9VN2Ilk/UY9ASh0N8VJ0X3Uqmzpp/L+H0Wf+Q6YXQnFYPQ
7Luc8K/Akm1IzlwELRJZSX8fKYv0GjlWnJ4mKej7h2V+lanJMN3IA117krq3f8eE5K/GLSpXj3qa
X4Ex5FUxbdWxPBeDJt1JLITxo5k8J+qeufX0Vg/2igUSGEzsG6k7EGhSoTnYgcpgG4HLFRbTorQj
kstqg5ApNeVQRDyXV05YxpzK4djEKHxvc8nbYpKQzerAufh47jBjNc1TrAfMGqv4sDR2xSAzJMuC
B95pcmLkfR3dkLGLYcIBSso7c0Y67SsWukIfEL+pnPZDvVHeWF/TH+JvK/ctdsvX1ERw4ZiSzVZC
qdhNjjzxeu3XB2l0BswUOrwrvC5zDZIVTJhyAEju8LmGrsBPQi+JAZJN5aHBr87RBHgkknWp22bn
jL+Gnh65LeJJkknkA3UGBeo2i9L8NtsZpO3RaYLuTyiwDrnsCyTdgcAvgTmfpMHtL20B3G/nz3hR
s3KxPJS93XBlXznhGJc+VH61nfxEOJQ9QLriq+GMKSuwpU11jl89/zt+YrhrBjSYZufVFvZVrsl7
oQTMalmXyDB/W2Yc821TcnmjkRrpx/heltw+dthxceRsVl8ofkxUKNOewAnt0UiD3sARCMzjoCu7
otqrgx8mOw2rrMlhMcJxKOFZ307ZTWqvqR2N8U7vjK2LSeb2r7jjSUHym4I5kkHyHMPw+EppsNtf
E7gUn5M8UJ4l4ifgX2bj7MfsusNStsGa1/33h/rPM3sNv0K/AeHEnx3+x9ZA/mMAKsdhqU1GXZxk
LHfKNwE6Wi6Nrqa9jc0noQkOWZYlAKJY3k05+QQfE0/eN+fwxZKhaWQNyyoZ5rDYr84BGQeVExkS
JyW6bwemZkMAnEdqBI8+fvXdG6Gh5WA4G4wiWXjBYNhmvlsYJ2WRF5oP/346f1aoq0vy1+lcUddS
gjQadP/ibfgkPlaTpxP0+BQGIGl45Nt1FCTvS3hbIa2jnlCx/bJjg1uOlK409wSf5w+LcNEhMAX1
z99QCTJkEy72uIlZ4+MbtCe5YYJCWXAzW3YtvI2u6snTQ/JpOAmU6uK2UUmho6qnrt6cj3jNIM/J
Q2OLiLmEInNLWpt6fiThyVjfWt0mMklNbMKT1A9xemrTb24Qvkc8Bf9ySa5tkTKTasUqwvQOCz5H
DSweS4kECH84MBi+zUd7femqPwOR2t4EYS5E6OUuo9zn46k9DG6t7s1PPchf+4xJmls+S5U3H1gU
eFsbi+DlnfCRkwcKfCBKgdHt5ubBPFDwSNNL3rnJ/I4/pP7UlO4qXsr6pkt5V7qdiBnjUZKfZgHy
buNU70vn1yFduG2Q5QSb9NfUv/XVHo+DtCaJJTBvqaly5V3mxuBN7YatWy2SbYY3pIDVFzF+b4o3
UfkdR+ewLvxovIOD30REeZB1cYmzu7i81fdrfh4/ouJDTN1sPGMBWz7Xgz8TI3qD2QUEfPUHhWPG
tkQpC4PGboSgiHaC5eH+Nt1qgYK4Pxh6RwL1blw2ZCayTXmTW8/V6GlMSUOX1qGZSPJIoArDqtnp
r/Gz4azrziQDQ72XH/L+Xh2BPW0wUY3e+ZLsJ/ky+Jr6IryTnC7YFulpN6DVmhiM2Y7WjQ/z9ZPb
3VYuc1YBJl3AKHQ9ZLhqs8ioJzT9PSYeIT0t00jXmFBe3DP1YTmj637ZpviN90JmA+5KOWbpyxkV
uVztpZuMtn69lXz5PTsOnuUKD8PiZunNJBK7/UNHa8hzam9qxeom3lP/YJW47FIAW/MguD9k/bDc
8VYMiwNZdqlda9fzWL91/XGsTqviUx4u2luV+hjq4p/EmDaobhCB5I+YTdM9l46bO3X/quZMkXZw
w6lXaXQU1lhbs4ujuJyepvRAq5vHKRiBUwZLUD33WbC9TT+RWCt+C2DNNEQ4gTsV74rPk01orfVK
EYbmz8ZZAFa/Fh/RE1GDSo+phzeHddF+G3CDaTv3RX9b1AcrPgF6DSBt30xhvwJSNRjW0CWhZoJt
XtU81qS1a2T21QP6Kyd1Q5faz4NVHHwLHX7xxqON1dkaZKDD68ARuSnLdYkMXGKHgJ6vyrwMdQpV
jPz478vt1z/pf450zUCcJUYimTpVpzHz2zAwdSfGBZbmGv+t3s8E11K/2fS+GOJCoPr/v8280noY
cttFzaxXjFrpVh7L8QlWYp19c6++INepBI2Q4slMH7n3tWuiIo6V0ZMUfqvY0FRe5gQiSEMthP8Y
djeDrT4gWYz9NIbWcaLCIRkFegciXevVoBsdPWUvyRf5XqSm/I5G9gUkjeWHhUR9c9jCKvrvbV8U
6BQjDfg23UvuTeWgWbFpJxyqym/6gS/vrwFpbLPPt0Dir662THbIUmsT3q/9gWp2ZGzRJQdInMRP
9OnnVB/wZfnmoF+0BhDHaD6Y0G+BOdt+9o+qZohxy0lagJWocagmQKNF8yQmHzzAK9Oj9DvCmvrl
9SQOHMdKIriY4f59QNHQiljJzfwEa6HGcR8r/3t69IRllgWTZm6BYs+8EnUuvz5Acx/NuOF4anSg
mwtGDft+bw5/oIIW5ws6SsMxGWIGEUnSb+ZluputG/Vuvik6R4p2NIYLtuPGN/v817fqH7/iqsFp
rTAZCk1J4PXcA7tbeKzVj5Z6IBcTTnthvK3CNw/iH23IdWVhks+rkoyxkcCvD8krkhT9kJzaZLnk
JCmQ/86h44IhFqaIoGmwIPdqBokIMxemthPPT0SODUMGAJoqRVaQ3Mnv5aLtm/h3lHyO60XFLTin
cXplhsDE77PtOntQp1e1QQZuVa5QdSAfswNX2Y4mdpKJEo9k5xZ/60Zx1ZR5coYro/JZtp/L/GkA
b46aHvT3aZHZ6sgk3ph21MMZiRnCkp2SrnD7wnB0OCFteVjH7wZo27p+dZl0TdJldJC8SaJ81VXL
i6x3aZSUD+mJLsveR16PhGPxmVC65jcvz5Wm9U8Lv/npYCIoi1gjmFcHA3wpBdnMywd+tbvG7kfu
Cg5DA7IL/cZPvlmNr4z+/t/hNv8eoLstv+Xvd8cgPYCmgsPBdrtp9/ErEw/dSf1PwBpqIad7CI/k
gn73sH95SVn8tgOzm16vET3Wm7pccVhSQA/YUAXwaQ5KMLiPXFLvm03uiy2HpUEmzROZpwKL6u/f
KMGJEoYym88iNu7qQS2W+yqNTnkt3Fpm6+Q5JWjylufzrap+QLb1DeLo60Y+tpir3nxzMl+wa3WY
Niqm3uzubE1/nwzmB+U4aDxMgJk+/Jagt5+xb3Ksb+7sV6siM0cJ4jaNnYbU4+8DSfHSxKs5ymdh
uQ31H1H2LBX3AOWLBLeRpEsIj1F70qVzx7zaMB5bpQsUoH7zV2oavHHnAhAyI5tgnuAketsYTF/u
JuWgYmehWW8VjaEiHsL8NYdrEsVPW5hY0sp7Bf6GNU3uXMDNIP5JC0c/NCGeZk//fi3/vHjXLyZ8
bBzFZPKHZOvqxhqzpkYpBnZnEzzBMj8XQupVDd5lMjlR+aOH/6YwFoV16ej4U0ti6wwqQl3lZ8gs
jV5zb00CjhaXNOVUUYLJ08UijperFE5EFDXfmTsCwXHV/+2Ut///j81xaTFYBrhX76BodMJGRCsH
J5cYW2JFC967AcmwrmawX9xpSk+h0sf+T7bXh/BAhGrr/ecDYufrE5pKT4Sph0EqxPzPicq6dBrC
c0Fc7/kEeAafYOQXMyamk7rHcy2DXQoh7gKUOwTdeU727c26Dw8TrDPT6RXnabkHEILYlR2Lu+ZR
E3Gt39/jaMQAQWRpoKPuHEHZmRNEfRuIKDO9/EYC9MGb4SGqPGADmsY2gZDtMQBUy+PNUrrakdE2
YTqqcG/RX/XONLiq4WGJo7REI+5jDUcnd5F8hqtWZEebA7yL0m+UH/F94TBY2r5jaJCCI0GmBeQj
8waD/c6L9SNAp9zj4Guv5oPg9cBD84HvaUefr8K/ejFO9ZHOjr+LczCND6saMJRcazSSpcOf4zRS
0Z6jV0G5KdKLDrSVdsdqPAOoYa8wPYUj7tf34G9jfViXE4ybpPZBCcvMGWGfZEewOhyDeuPAf1Fi
PxwewPXi5YStWZ34aeJb1cHQzop+4DySad/rZ+bEQrVb9WBE4vgZWV5PWjs4oX6Di2Sv3ZgTtJ6z
OQc6+T9ES9JqQB+e9nFDYpk9vCpgje1eVG+N9pibkLL8RnNXqOVMYV+bNFD3LQys1Es00j726Gsd
bHshKMWEbae3s+ZkH215n6Olbh05xirKmUZ/hR5FPlRtb/QAUgoHQA+vWS9ghq2FCY63ZDijBzPv
OF43k93J3kQSleg2kLFNp4kDLH9FYr1WdCIusFkhM6rzMM5R+IZ130LcNABt6HS3Xj1+l1qeU7iT
fifeqrFn4WBf+EB4+naexXwBiUw2C3FXha8BFgC1ODwKg98qe40VaPbWxSPDd2p2ZuKBJoyt33b3
+BpGD5bmM0CBpE0kcyztM/QoUGV1Z4ZAXUPh3Rsk+jwlP+DOYmJjQmQeAgBEKPsmft71qS3dKcbK
iX8+rro/rf7EAC9z+8+cgI7lpNYei4YO9eeTwS7UZIyT+k+DR5cZs+bmB6i1S35emoBQReBDHBpG
1V3nQJJ8+uzmg4mJWKJ036nKblnvm/yOE4Rwa8W/1tEDCDCTG0E6Yu/dmP6MUY9M1u6+7LwMvVAP
Pe2un30LYsQ57QM45akC9nVj6N6EjVDm8/ILZqCTGcT4tLNNEyXNzlq2/y61+04/smLPr7TbkNsW
NQBmEOaDbLkwebMtJcdnXpWnl0F0whwnkaOgXJbq0MNJGXeIdaTZrYQNvVCEnTScR3QMPA+HJXRm
gAxqh8oGycV33JB8E2JafCPrLg8aGHNJ7pgWTNqRkzYUD+NCWA22Xu5WYpdCLr8DirsN3T6BdZNf
ANIYjFiGSxnEyBPmjo4fBLIJ5kV2DqsNSICotF/6W/HOSrpduA+Jac5NyNAFT0DTV7O7Wdh13RHI
G84FHthAmPnsVbKjyD4XWF3cnnp/IejbJVMgi31d5JGA9Qgx06GX+Pe960o5+5/C659711XhNYYV
HIkSy/nWzfc3tZ+6Pzc4ofG/Q3i/YCFRB8A/okESZTCFv3ccrD0MZe2r6dyU0Z0S8/RKLd5kZF8h
e1CZBFvTN8Y2X7UydJt4Fm249tbs/33IQsvDKiTZ6sL7BQ+IrUDgTmWuhjwX6kDhrt8aVn/RA+rU
kxTpFOg0u1c9tTwsWjkbYDPxg/r7A3PTQAviewbyzvBN7XoVZ/+fO4ei21Kwg6ZzuvYhHPUwW1eR
Q8nB6oM3v2MOTMVsFTapNa7oa78ZIDJftp/K04BqatinnMa3Ve1XheQ/T+Oq+MExzOwlmdNoXfkw
uqTTHX9izrv/LnDgy45ky96gVN8wFf0Kko9h8AhMf8sHaA423lwOLbbzSgK4+78ALLaq9Lo+wriI
hwfCgEIYwN+PThfXWjf3TfXQecJP6eW4NVxwwxwlWH+X97L965vX8Mur+I/jXVXJq1bFRTos1QOC
KL/0Y7+3SaTAHCD/rrH77khX96uzSmtMtbp6EJEt0UMSpcYl/F8wHv+4b11dwy21DVEdpb/xXy2k
3rTZLPUISJk8sbfKcKBiHCgmL7RgkVcYp2JCzczkLiWFuuhTqICJk+bnmZnlRPzhkCM91ffFnJ1V
rThggeSsPZs33LAMbkBJIHbI8EBBN5Qf1rpxBtygBbNxAJmyvroVu0+FyB+pu+tRXklwcbsse1aV
Fvdf0dXROOVwFmVihTYEYTJ6oHdaeFSc2tpf5kE8I98URiKp+rsFTGfSsASkHyljB/aiM7F5iNLi
XfjlL2haFlBrvX3NNNhi1VnLRlcxAdS2PwidJh0eN5K1WRGaKO30nKljy6Cwv22KRy1SfGPEqEMu
6ABBEKRPSb7bWA7Wxg4Wpb1hIZ5KuGM8f+OZrw/jyZU4c2MlbzBa8Ew808Q7udIhAU33efVOoJhn
sRsV0oQAWTzJGeFD7K7IiuwIGqAVMV4mrWaizEhhjtSS4q9h6kbIzFgXy9ztgV6bEX/fgj8B3KR2
1U4D+0jNER/SlJKus1dlMzRpYEyq+7JWglHMb2qSKsYkceIk8+W5Cibxbjj0MvQWGp+YgBODe/3N
+/PF+7rtYkhy9K2l/ePz+I9+pu9VYxjTqHwYfXnTBh7hP3mfRkDWmQ9W5CvfrL7Kdwe82lsyPF06
YWA1ivejP+x6N4G3AeHcUXzJzgID8ZjduJYnXHr7tXX64B0A0K0eBS9xpp+th816b6uXPgDb3n1z
MTZk879evH9cjKutVu3Cxqp6LoZ+nn1Ilva4C912Bw/XXs/4Unx38b9AUaBX4yO9gRtstFebnjUN
WpsLZQVWpAbV+/TOEW3oOdRdQel9J3n9aiP463BXG0GZ4rnRN+DWrX+evMWT7MLBdslFPOEK7r9f
S/Wra/mP33Yt9rKWAl/sWO7O4qDvRfhogk6w2CHBxnuIA0Uu94MlBINEI5jck2e4NBbsfcsZhB/o
tAbGY1YWEzCCbWu+eaMhn5pO6/xzUGgu0WsPCmTFLVkrdbUp2ueiTjQgxPCyxuFTxiF1s/rMRL/J
XtuVbgiTolF8ERHqJ9C39OU7wvwX28M/L+4fOOcfLxKYEJPpgovLRNop3c/RURzZjvzvbBS+O87V
BpugA1PCTmJAnO7q3F9bLyyP6XKUxbPQ70rzZyrD3joiSiZdOBucqA9KpoNToITPMDmwBVrpuN6q
3sOEM2kqu3fo5Eg9TNK76Tvh439i0K5fKeYksgpWhprgmp5g6NMkt6Iq35XSSa6d5cl8T39Kz7S4
YAnVM+0Uxb3xCxLx+FK/MC9siI+DUGPAmWeE5dLalrg7PAyf2VsE5lM6/4ew81pyXDuy6BchAt68
wtD7KpZ7QZSFJywBAl8/CzUxUje7phjSlUKh25cgCJyTJ3PvtbUxituW4fkjZXUQDpQIgJONkK5J
qaqZSiYbkhAv7QTNpxhN69pjGKZnTo1IJWUqbIeNLaou54OYyN53v9lq+qIrjhzCT8o8E6YKOhMm
hKErJTO2zViaoj0gFhDJLVdgxtMQw2XOH/cQGg3JeEHFo4Gcjp+btnLLRoJEzOUs9CgHDmA5OhlZ
BCKLRHniA+yzNipwiIiMiC8ie6NxJW08/qRj4rqDjCV7bUhuCJ3Bskt1wskRcQ1n9KZyTNoTKSLv
aVwSyMOx3m2ZdojgsTyfWgThi+noC5UMCcSBdhKP3YDC9Opowug1Vkdt1SjxPGTVBNENt5p/V7HL
Ia6/lamIU+SH1ZQZ2YjdAX5oXAPNRfI/ykrXehxFlt0RED8V47VJxxFrlkRwIJrO9xY3hepqzVQe
ZsyWJGva6cuEzpewFYllUlYK6+/gdAVaj6WqeyheqVXkY6c/o6/CNjfo46TFooPBXnoMsMQ/ymeX
tMmHxrdpvT8YHBHtUnL9bZ5O2FuM9SqYNyiDcgbAvkQbYoYoJEZnwaOVz9JqWTAcJqSxxazmo806
PRrxIfTfLkJPUijNjMiR64nib+sLHqF6VZqbxMCJkXbrUYhVTjlExypy4I/iSdv6TLAO5ifSV6s/
sE5d+DVjpJXYRud1O0sSr7/sFdTHSKx9ZaHRrpCmwl1azdAImCDy5cUFu4l7uRuqKb2hruUgj9vO
tU4LI5z08ZKeXp/ufHJKkUcAAoA+bVXrutxZOqIBf2PEVCTWVNVYNMOLV3SW24oY83BAov6HKjO7
REfBXwT5R0AU5JmSBDkzDJP0UCkbK/bSz36mIlxKgxkQGUNmiIbIi5Nhe7yAcQ/XZFEIkV2hrKjP
o5Y+vFP4hbr7Xlo2/rIRjwHMt2peZMTcrAV12U3OyM/48vNwmEvTs34scfEqTjdBPZufp0CkKy+H
Pio7lbitSrT95KY3h6RZaOfXsvbqJxHSDdJiKSrtcV3HZgrnZnG+zKW3FIF1vRQlXtBlak3OY0rg
tm7nOYKLfGKeJvSb1TlCFvlOCdaKiOp5JWpe0rZIhW2DaF+neM3MmQJhOZ3A9unmdNAzZTYS+B8l
WqYRnEKixuYXZdqAZH+rtOesJ3tkrwYjTRLpa21Lyv4ir0uZoTDJ1K25qo5hhgoveb6Ejy2/UQ4t
MeBZwe2T4Luem7PE5e9MO5iIczThTl24mK4wg3TrbBucl/DuEHUN2cbE6oYwGl9HRaPYf6r5nRH0
dMonS5V1eZFCR/Zfh9MGC0auPMjm3BO4UM4RgjyVEmTo7mVK2xww3EtD0fxGRy0qZuUZa/88fSmN
hUKYSHl3KY6C8qgn93I0qaKZuDxNrXkd3yNd+r1W+LkwYX6lydLot7rWFNSVNMTd4EtrpX0akKQ+
dPW7JD5G/YKEwEotnFpYNPSrR9fe7x/9UzOAlem/H321nVpyLzZazSlc2rZPrYsV3aOZb5dLDRDG
ON6BPLs1V/nTI1qYlxV1uHezDBxPjv/skX9cw1hK/VE6XBQggH4it+te49nugNDidogy34tq1un2
KHUFZp3NaOBIopo+auyAx3fT4RjcQsb+NJL5635cnXLzi9x3scr96BaxU3t66OAEHtzAfn8PaB7Q
arQ/g7mZOgTBLqad27up1y1vZWHcfCKuTgkYpxNDoOtFZYzo4+k0v3+P5rWrLC7erf7aT90uemsU
KCp8IHDE44nlj9uP7yIVpJ6WRedcngz7nonAgtQ6Oj+/P2vS9zD2nx+aaZ71jc0noO3vT6r7c8QQ
X5T3+ronvBfto+yOpptV0Nu1P4pZ0QaK+xZQLV2TwK7IKWicPPXgd/SjZJi8rkmfTKHNxC0Zarbx
SF3SyF76TMsX3XKPP2+PkJL/pXTLgBNdNQO9xgFr6JeFSu7sKE4u7jM6iF8YbhgJ/e9UQv+iJ6sy
F6LZuq8fooz0GrZUNANYn7zqjTGM/1zc8Q8qni7otaHLvCecVBk0PdaXOcQNyjkxccsAN90i/8QZ
znEe1W/N8+oWeL50R2DTzVj3bf+RDi4OD+aQWUzYaHAsaJ/HNjLo+lnqHTaJzu0+aBOg+0ebGT4w
E+NS6zWO3WLJPyE8pEy0lt0qq1FITzG3MLEQsfdatriVn6I7OvtMMWWT3drrrKkpj4MARdjV6YR+
B5eG17tspuV7wiWiZQ5wSdBeQRVpK58BcwZ/nBOQEAs/RheWKb5E2uAqRBVXa/Hqe8WxbCctur74
xopEYfTvcoBG3hQVggzGLIPxBPDH89gqUt2qlWSyh3P+ZgXMTw+Kv66s3Bn/F8kLGzO5oLkycefQ
hUJBGfGShliZlWFj0e0w4qMqZtsw0abtgBKSNq7Rt9g+oCwqNMOJxgqYJXSLAsUirXn9WzxCJKlF
GySkvxPS/jHOllvXq7o+QA+TiwgH1Gih/0rkjJTMtXwyNyKVuoXGshEfxJH2oDFHmgIvEIyXaDhC
LNCkB4EdtJlJKvwXqh4V8cnZEiHBFk6SD16kp5u8LyaRhnMuf8nJSubB60PFiwpcGZj3kLa4mZSi
+mcuHKC4ghoQtS+tjr/EiOYlXoGyPs/lLNpGkN6MC2Ys80tNGIcm1qvU+ftaY1oefJJulCrbS0zA
W5Nus/yEyfbMdJOeC9L3wSedLto3yrHrq5nMVFaPGH/2xR2SBLKGUXVXEduvXC9is5wphhtAYzgx
NcxNXE9IWPJKoDzZCxJDS3pplR7OsuHrmBXmaLhHvoDFQZmMtnfE4SKaxxz3PAReAQO9IJRf5uj3
S9RZwB8OFJGBfefqwEW67KX0k1WG3nn8ExZDsVPdLhU+MjTkoxp4Sm1tz0NwQrkvz3qMPYGmeLFA
IRL35OQiqk/2ozrIBGUaA6ARhNrWu0/8V1CZOxv5uC2KzJ4RQ48/+pixe2Pl++Eo8NcjfS1jCxU5
66q+3GT0UZKXiN6eevFXdZQ+ErrMvP8rUzu7lz/L/LSLmSgKmIl9/BppHS+4RAM+zI1L+uktg4Ms
SxYHU4QlV5uu2YySE1GC2jK8iNHA+uVICJMvF0duiFmfQtew8osThf2Nro/270BHU2D94jdn3gEO
/qrrcxZO0NCGSt+L06fkIK0G09Y/WXEVPL9OB+9pGj5163oqLS8N3UbScz3x+bQsXUxQCORYIyFK
yDgNPMOT78+TbFXOhczV7WT1fIzeh2O1xljMc4ZtL/LdogUfxfI3aUipOSgfTBB3IhPmTb2Ubw2O
fnBEwKaUQZ9iYBrXsKvvZqWpGrfNJcNuJlHjB/AFxzWrq5E2x8mjyEZxOuczgJqu1MLgeq042xiK
ttXTAq0xeA/1xaC5LBDRwZ/TInMONsiRdWTI2icHDR93Yv+YSIvs/FUz2JbArJG/jkGFeYSdkqBg
CjMTNNZFWcc9ZDFdmBbndulXlgvkzZPFcJsJFpabxKkzDiWW+KrThx0opcOId0PKp0VI6oDIWiA6
iWrskij3ejZbaRCfpFPrFsPL+NooiA778KWhfM95oU4nGEQl91T8MhUnxNdL2BUWejTqwWVZpfOF
0O2blnYB/7jKZ04IWyyIOI18VSCFFTgeRn5GUMDJtFpU4kNJkDGnSewyNR368mFs34/99lrIOUq8
WjSNrUuzLXN9kbIG65uzgK5H4tUOmlkWnuaE2UzkFtVxi/wxBySX5kumDU6crzQpvNGX+qGK0mCg
Ioiil6kDA7wqpNM+UIKwNWEuiScKWMyGAhR4Uk32JY0wdqG2olF/S438U4OJJ25Ef418S2izV58r
hukQnFuzXvf1QcFiItc+ZA9GE+xWp2CXa3d1cj50xjK0ZoJCRqOSP8VdTdieMC+U01wVOs9oq2N7
lucEl6+oBCenDiqMn+9VAQeN/xTnrzVmgV4xcKlPYx8c8rmbyFo7LYL8oBXCbLCmZQDQRTMPtDCy
s/gpwRU0TDftYdrQNOK4WeYVZnHVpBQyJ7qwCyDj+sZkeKzCcq/LIaPz0u70Rx1uQopxuC1e07be
nIJwhy7YVmJQfae5Av3K6lRgAKDxCn9Cy0o9tUh6OobB9ExF7elSE2NuJHtTnwUhZRFBBwLQzn1d
IQUoDojpjkqW7oZWYKP1nVAopwP2c7MW3DN9lwrFThFCpLlArFTEp7KnwEJbjq9LFV5k87Rq+YXT
QtrXhTyXQ1zrp1gnQq2ZXZT8OcKASruBR9IVg2wmxtE+iJ7z6mCiGaqSdCmbL11CMUbBWXDF5dk4
NDC9S8wMVrQbimbr5wPJFIVbBO1LXZwWHRWnwVPUE1xbJC+5jHHjnsQNcIUnaABndRxIzS6EagUD
NTwzqrpEQqEOwK/6VURiVoAFtDVutHx/WsdHgDV4FBJ0DOtqBzmfyDyOzJ6DGdJ0aU0AZcSh6YRv
nH7VDXj/v5psnnLyLAyJl0siVvXvmvA8pLVahoq6LhE/RnTQCFKyhnVEh0LmFowDM/EWC18fDz5/
H1cYxluciUSLMCU2w78/NK5CvcvK2FhbFZHjzCA7zuD+eT1+x5ZVT/lUg4JENAr9aFFF8tt4hGU6
l1B8CeW4LNKbgXcly3vJb9wSCA/+ZhptUxXFodV9dsmC2rY8LcSgcgYIHCCbhHbRqKHTZGsFRXFH
UXTmhUsHGAw1sMsa+RDh0f7TWX2o6OBG6QvSIiZY9PZYcKJixLKr/nNS9h58D45BpRNRSVXpoY1y
52vo7ikmkO7hF+NhifASK9YtBf1P2yDTdmy1YP0VRKtXP5dvqK2G5zw5sIVtyTLHCehIS1rOHTLZ
i24HEAlmN7XA//YRWIIZJqk6UgrsgFcPZKWpYVFUrbI+C+BChceMF4D33D5fqqVJVHtOwmHe8E6K
rqrh5VGxTKDsuh3aeutCrk7UdUIqL3RadR2qq9wQHVxng1FNQW14LYbU6HIXAaRJqIwV4fF0mVfC
XGfECeXVu1Hl/fCO/nVLrn6IQJXaQL0I8UGnoy8vmnqeb+AzJxcPt+9RVzxOSMoi3sTNwURLBWlK
m6Ie+v0qvn/u6xdJUumEY3GgOrqW8hZppqs9b8ShtRbNO4FRxGA6vTjVH7opp3ck6aLHCbwtXaSg
xQ5Q36x0EdWNiur7QZrKkp3ikCsfoVaqKGURX9VP537CWYctx+71Wbipt0jiymoKDItocfIiIVYJ
0fQmy/J7KPnbl7lqzSh5cKFjxTQ9oR+ofWb8gv5rhflSbwNochNBM2ylwEAsvVcnVI3xV3XJVz7t
9ACTs5DDKVSZrrMjJhAYTshuhvxJSUSeVdKYP1uf6gWYBZGdpvRigYyVOSBpefDgQ1jz/WzE8S3E
08nucBncbIBJ34XKb9/vuklTnE4ant5i7WepU0koOYveM3NjlpBak3ZfXfOey4D4QCnF2bQC8mte
dhnLE35FQEQBruQ8at1OUuaFsLaSLb4LwT/VDCF6qrknJnai+Yggg1IFAIiZAPLDz6Q9DbpMFUkP
ZtBmtU+doMDZybKV2rcrrRgeLhjziuQeQvGitD6NwHJDrcHooaKVTiZZ0c56IXxv2q+sNt+rtxFG
c7GyyRDUa6WLluS8LjsxnkhINdsm8HqewZQ+E8F1HsM7oJHGs9X3xCIQ6NgGq8KIJkIARmav8c4I
UzONnQKWlSB8XopNld+1HWoG5P7Bm2wd24ynz7Bw1orOpQumeTsJQFqIz1XczgoI0KXlr8n5GRA/
+ufPrDoEKpgPLCRwjAnpJsJ7rncyHPc3Qnenw0DCZoz8OQv2WYhVMQZlGD+0yqbmlGpC3KWVlCrJ
NDZPr9qZk3OQ89cXFTXnpVuHxe/G3D/PxB/F7dWCJiWVeRL7Wl0bteWa8jY/K8xtBltjjmkxY+uH
1JaHwL1w/2VUpFS/Z6RjSNEFuO9K45iQlfIG/62C5vbVHzFXxBJY8MFCp5DQjDZAwBLwy6Ino4dU
snWmvIfWJImeEBKnRQC7JIP9QiyK/wYDNTw/ddMg/ZD69+BSzDLtnVrEFuNDttMqKI60irXzSw7m
tGx3EetEgbpbAhPMACLT10K6KwA1yg+D8ARtNqngZIRMGo9DStdgoyd0FWMWHRniVECeM2E4hQou
pcVo360COKeYtlPiaUh9Dchski+ffoPGXXv0k5QqVrt4xnlrhpKLSWMEoliGVwL9aoUXgSL0tCuk
1gF29fs6+73B/fMzQYuD1sb2JxpXr+5pSIyiCQx5zRlrIkMTSGQqVekOKO+UZAwGs/en+mCYLKtx
PUst3LK8Y79fxDdv+N+LYKJAqgn78HXc21AmQNmHUSreZzMtvaBAYBVGaPQmCgv08Wr4xSZoy7ns
mrCXkXzXHFsy/VO1XpJhpSv8dkQiqen01oWNK/M/V4aik6yQUZp3DaIvhjIXhctg7KPBrhFgyzZy
WUhDtWZXNHKrbcMUcACJhNxiYeEbyGe0befDo8DLuHoTQQm4Fkyhxcm3YQ5p/UOOKvjN2mG012vK
85n8NsLE5riTRRCbtgianO7Yaadtia7x9/G6hcfQEx68IrIkN5bSCAabk3P6nBJPFrqs6OyHJgjk
i4OrRe0XRsvslGxmyDbrxJgTBK7Vq/40kRHe6bSIFvidfJLo9wOtbBWxtRPy/5Q7NG6mi1x+mAbh
okCtDi+8uh9IQTkx2yIbFtdmj0RgYlVgldCYrIMGMi4j1wXFU5y5uybzcnEnfuQv5vwTEXt3dqIP
jUbe1GqPZFYIi2oKLQBkyoEQB7OYK9K6wUKxueAXt8238IXcuQovc/d42iMoZ4xqYdpGV+YMH+eZ
DPdm0oF6nxv2Up8GsJx3kFmZBATNKl7pSwQc1YxzzIWu9X01JYvHoskL7HNj5ZOYb/DEnivlu/4e
hFy1aD0B5clTewzc81LHN+EwPlV6p30Iy0nFqX8p107wJiTLdGoitdngduDuz7plX3oqpNLTjaaf
/q9ShXL0j8ftqhfEiKotqvSs74d8D0aPcwGd92quxrNhYtWYoRflKEhlaJDupG8nBsaQ5rLyYYEk
y4hVVcPZ79CwzqfNW/Xmf5w7O/3SzWn4aOL/ySFDJMwrngC6WfPkefgcuvW529X+JCohqKxihqjL
AjTaNuOI29kLSVqmrM3xyEh0A20rdSyZjnlLzPyD9unvb34ltLJkPxAy0vb28X2leFgfhYn01Pq2
teWBJ9oMZcJzK42GoYih2quPlcCJFiPmB1fLxMiYPXOAYmaz6O8vnljO2i8EllI/iwiyEabRE+2n
KFkrlFEnexG5xq6+Jd/4Xit/WSy++z1/TCFUs/DF3E+NdYrEpcoEr0pF/qrR58PToR0SBPq09lvE
BmSegOXvZZIOHsRI887tSylrnsVhDDzWqeCla7RDEp7dMLIWMgOKypjk8bSvNhJoify9Fe/PTCLi
gKlNPLvIwaIZxuxx0BXoZfpiI7Gzg8XXe8xVfTAfpBcjfFfkB61mF7081Ny6APeTgDDoYmJXDdbF
GUBeMJeDZUtZmisxikprIlaQC5DDdpB0iU6aySWShGPDYdposRuEGykEFBe4wPTo3pGLcw9ttdQj
Fq2L15SHUhCc803p2A+He5XG1n92jKuKOm9bjfR1uOgchlP5i7y9GKuyoYggF9JZpVTIBrAcLVpa
jZrWzwrGYw088wAY8WlYYzCG5P37ZqH9uFf8cU1XW2kS6SVJZ4257gVpwdDS60GLx9mHckKOelG8
msN8Dz2hfx7811o6s4hSNvYbk5Rz/fIwXNyW+Q2wwKLzhBB9U0jpoHkSBVCHCaeFZZkXw6b7NIbG
DaINkwwfM/Gg69S+QPDS2klEotVCnyNZA+R2e6L50IWdt+Ao+xlcKHds1X/PLpepLD5m6tGi3s30
wq5LGuJBjcaE1lDF7lDvfr83t27N1boG2Ls0sFjr6F7oAodL3dxmYsgzc/j9c5Sf+i9/PhdXy4im
dCcxFDpzrRT35+zD0BuvJl8KmNOZPjCTScCfqfzhDwOpohi1SIcXUKi1/aEPOCZxwsYGVzELjoqT
2/f7MudUlndTkUNu8l6G6qRu7gzt3ug4yqB1MOm1WPzXAs7Zja/y417w38dJv+rSKkrjS+Qq0B0+
v1qx76RY+RPUTWfJG8gN8ZlZ6myNA+mFZ5xdReOlmQrF8CAApyoJcUpezRBED2jA8HnoTWRG0Isw
L5Wz/PxYJQQlMLlJANEg+6xvGWL+nzPvf95Q/aqzYpVtntclb6gB1CRKnlCxQtkJTu8qT73eRl4L
dV0itkZZmFgIVTaWgDNR+nAxLjYggnbjC/SzYBDyJmAZ1qZ6nDu1GM6000fC0P8kPIUiol+xcevz
oi7uZWOdy+8wHKcB7qucNbSPhtnvv8q3uPufNX7MYtM1nWr1ui9BcsY5q4xTuhLFdWGtfXWd4QsY
AQFAuNGY7Nv2iP4euShj9FxwW92koX/Lnn/9mI/9KtBVjOF0uBMkYf7dZlTOmiUHVZgfi3n+hetw
mn8Gqm0+6/dAFY8hXlgSH59//+r/6H6uPtS6GrLrp8KCp9sp9w+ajbPKy+DdE8WFiWQ7x9JduyvD
2oQbenXlZDH7Mtz97xegjd/qz3v/fQGInSDFgw+zrtlhqOCNNpbC7CjuKdLcYHOZnOYBTKb8Qdji
Dj28iAsDr7NDSoCXOF62AnttRlh3tEN4p+MPJYZHflIeKv7z/BwQAnqyN3eoSRxhJe2ED32widC0
0Zjagat9+M6sm912U0n/fg9DobEFQRANjUlX7+9fDxKAcGolEjcatwKHEk9g0uO61efFrPKe+Ww6
BhwuVjdVU98utL/v4N+ffPXcFKWm1VFmRrv8ssVC0hvu8FQJk9Z/kV8yaeGbG2b8Cpy/11xZlCYY
fLQN00i3nwicGtg/mKALihdaduY7zWgY9iTtgBOBWlwSd0oEhqg5lN0RECEy9HYFY44p4Tn/CrMJ
AyUkOihg6rWUrvx6Yqir8RwSzcLKqxJUw6AUV/Ur0a62wkdxnCIHir9PZq124mepYUf1mOcgcHHy
l+xYrvvTAZAqDL4oWBjyHHCV7gobq1oaTIFskeaMC28Z1LBi7VSA+KcNmP13WX+DwIfeWNDdvPZO
zcEwnIa43no3wK9+y479B8vNE/Qq1V+rd73/anCyyRxjkUcuMsp+Hqt7geuzhE0hr+kWRfU+i7zm
lQaRwJ5QjxnAzMenRkeuxLAT6H5FSMEWCGTlBSPptP6gFyIYtHK9Tps3wkNjrgZ5opIADQVlALZt
C7t0SrEWa678SBMJ9h+LuIXnsyE1b0YzBJsstbim2MyNDeVGB/YflDsEIZ5SjGlg5GVy0a72H6T5
5hC3pn//sJ58P6axLaH0WtwfpqX7yPRptTkdNpl7R8/L7Zbje3ILCiWPm8S/z+t/r+FqE6nMrlE6
U/PRtKEwnAzzbTqZf1JAO57tbTQHqWiy3e8/fl9o5J9eUBMnhq5IGuvN9zHtj0I+QM9TnCO521rv
yl34DJPsRfeCWX+sN6OeeAyw4kFDjla5JXI0MpR22cR6FqfBVzrPvW5m3P9+Rd/C7+sbQXAiU1sy
DUTxenAWXwy1qDotXjG149XMi2nA6R3FEEomDehd0xwDYx1mb79/rnot+RgfAsswVZk9RuVOXM2z
xPQUBWkrGN9rvgq2ZJ2+r6u57G15ELJpa3+Kc+EIrd/ZyLZj7WYLz9bvVq23qGyWTmH3xcgU5K/9
+3Up1wXl93VxL8bTsmFSZfy9hPqDAGUZeN8WQvUFm0S2ZKtn7aJ4xZMN8EFZXYiumZjxsg2e22bn
n+e1MLuo9HVX52QCRgFoRjHM4hyo8KzcouJLQ5imy5G5lk+0HVQ6baQjrwGj/H7x12eX62u/OrtY
VaJVWhCgxDtN0SSirkLVPsB1aB3pwsjlVsnyw2/ITFJCTSRKiIW/7+UfT3NI5kmOsYgmJIzRGAWR
Q/aSSoXkz4R+Ts0bt25t3Nisf3iFNE0iTFEm6ZNz19UPFGWJStUdZyue1oBctADZRXY8kTDXqjcq
5X96mNxQdNA8nKqEBxQ+798Pg9B051o8ax1qVHEBX9G+F5xgKs91+1WcGTd+vX9UG9+fhuyaVFmk
UJg1/v60wvCDvO/4NAW58zxZG94UnqA2//0h+UdVfP0xV0cmIifgseQJaWQ22Jq0IPSPXXcGBhek
JLguSAPaotyVkxzoQr8UZ0BbH5rVw2K4VWz+8Lxqo878/77w+P//8fz4jdGmhVLVRzJiKK4q6hKS
E3OM3+/ZGo3PQnFwg3j0G53f78FPhdKfn/y9Kv7xybV8DoUW7cKqjh/9izJBARxVvLUc5Sfvg+52
l7vsXpRQeA38G6Xk5Jyt61uYsu/289Xiq2mmAgWLop8k1KufQlTD9qS02vhTYJ1yCPB4YzTv1V7z
nC2ZzcAVnnCAnMrTPvOwn05IEc1eIYE4mCFX6Vu0Ut3SzTj5bujK0n+T76V9/8R+Pve3wQ4Onp1M
rPmxnPPl1uEinmJLym+pjfTxlfv3a7CFGGipWQuuij9LtPT+nEuEDvieIBGeacKKTqLOti6bi9W6
lihMBguPDhnDLUFFJCbVS2lwi4bQu3jqy1PNf9YIFajW5FIL9R6CDLOPS/FpiYy5li35YXSA1HzJ
P0KR34qRq96gQF2EjGfjLeib1lykoycIVQLJiME0aam6yiezfRAHHD5nLFikFt+F0UGo52RPQU14
DCjbR2MzKbrqU4HnhT+tWXOSr7qtTxwVUDZqPPSejkAOKRpp8JFNpHr5sBgaJ8ZfVqZQcB4jhDQm
+QpD8prTnecOcJk5xrQAfnz3VA2TQF2El3oCug8zG2KFaQygMLKze6AoRvoolTsSLsQIa2UgTtRh
cu4f+3peNuFk1FOE/IqtNUGZ5ySQXOSK1ozhXNiOzvUiiF/ifOErRClQ8Nppu60T5kMlrsrWM2hP
WEhfCRDmQQbYVcgTQO2Ziv60XibJVoZ+Q7weyioM1S14P0vYPRbI0PnvktwTpmoBgRpzJgppmtJB
ZM2ARxfhGWoZ3HwkTB4QYDfWE20wXf/SwUjHW4lyM2SYEKMBh8Zy/P3lVX6o3aBeMjMBdwbUQL1a
NiKRUHF6KyqYgcxeis5LvRlTS7cv9wEGpIv9qa/IcGFw92JvVpvGmRHYQ1rrHuLJkuf/96uxxj3g
+uH/42quFeJ1rwtwTjP1vpm4Szo9znoi2fND4uz6j8NhsAlYfbOWW+DI3Lv3B8499+t4ldmTdbLM
F/eTQzNLHMrOVT6fTg+HZD83vPBRnD9K+9XgrPzZzj5kx/muglS8lwvWRc8rdw5zZvsu3n8J7r6z
H6zT5KEspjhlyFKYh1P/9Ublytjuh+/JdmtQsitg6g3178U6rYdCUOusPtJz3IA+ctIpWPM5ZzpI
jk/1A3HfINm3ytPwhOxtMjy1K5Z1lzwRhk8POItXqTu8CaxcwVEY7ODYP0PbgApwr8w750UqPHF3
msFXthP37vQYQvhp3HYRTM156Tazhvg/D0fn5BhBdYFe7fAvW94aC9E+z05T/R7ZJdvy0sNE5iC2
wQvDWAI/9etlnUy4W/ECEOVCXnYz3+tAiAgz7IDstMLMQMJhYzJ/OkOOixe4PCZj0M7yFu3kxx3+
z3t4tVCedakrNcxFKwntCVEmsh1d5qX54J+27DJi93Bzi/lxt6erQdy4JtJduq7vrbg65aKS0LHo
U682OmaAaAcJvzudB1jer2eQWrnwFvbZehhUXJGz7ozFSg9BNZAeI7dPmfQpNAc9Pe/TtN7o6qxk
ZidnCXcfi3CehTfqoO+q6vqNYiwLgYac1vGU+PeTpsVtKyV+eTqaZLDYzcpantdYYs+LcHeZ9Jtw
qzr+GmTwzpxnq5EoPz/N1DtsqcYmmLcPxSL2sGDP4pl+o+D9Z5w8lk5/XtnVfm36RSMoCt0xAl8/
yWJhGPDqE9xp2Nrq/Jp9mvfFF4SO5NkA44ZBDPEtZ6m331ecm/fnav1DryxbsRbXR3lq7tP77NC0
DvtVuc/3kRfts+nu+ZEYkbK0w8mjb4s49e3iwPQKYXThtMfkvXkRZ+eZNP/9wr4P7r/8cNdLYZxE
Z6UEqHFkf75nyIya5IG1YN5uE49whEmyyNbGhDpn8hagsK+nLYSLe9l505bD7PM8SeihrHaha7rT
6cBL6GQf+X26CQ/ZB2lQ03haPvoHV7Q3QClql2GcS4yLZ7md03mdhxic4gKC9MmpKQumN84dPx4G
/vjxtesTa633uP15ebV6caI0PGm611beUEwvvdfHx3bYFjSYXhvIKPmNW/tP0/v7yQOcivRTtyw0
rlfvRCBwaami3T9UrgugaCN+vbzQrc8xw8+3oXN/sefqfLdL7YDTCdZqfKXEQdjx5nVjvN7BdmOE
a89mN95V+YcjoIbD4D/XdXVmueQilZ9J6UchVQ6ehpohrNbdsKU8mhbW22DNystYWMfDVjgBX2yJ
zKTdp1wKF8dPXt8VKli3PbXJ7w/jj2stKnSUJyaXR0f77zuG90Gua01pV9R8ZBlEFUBSm5a/SNJN
dqeNWp5bp4qfSgGTJYLkaxZcUiL//sggr2KxJYXuOJLGbX2HyiS26wkZ7cd4djpqH79/xZ9OwiZ6
ZzIhEaIY1w5Go7v0VWqdTkfBbt7kebi/3dj9hxswPnd/fsbVimc1J0u+XNr6OL5jgn1vOLljPVbz
Zp4dDDBZc/iV4pGiYPk5OI/Yw8+r7Lm/g38A6c3uZrGT2R+kJDiV29EPFw+/3wJlvKXXS47J/Ub7
zdJsXrcgLpfCVEJfFu8z4Hj2ExyDlxfpHuPg5KWYr99qxz7M/cn7YxShAHMpC8/O6vks25SFeB6d
u2Cytz4+qol8S3dg/FQvWZzssLPKcHKvu5zkr+fm0OjD/VK7u0wK5HOKcy4o+usJkgvFkSbF3PxS
Jk3jvRC8R9+vdF4KcwYxhL8QitnK8n6STafF8jyxVwQxZtRG6G1Ct1yFr6RtoK5xH8NX07KffcWp
TlMv5OxiQ2op65n0hRoh3QQFc4jYw3zAtJGSqZuBidSdLyLKl6QM9PhaJ7//JD9WHH9+8asGjXRR
Yr0KLeVemP0PZ+fVnCrb7vFP5AwgzVN6sZeY5IRJshIUkSJF5NPvH9knWWbN4+w9a948bxIjeHOX
q/xLqGGi0VqvPnYRtsK/5f7k23Nvs1rxee1Hes/6L7DHMF0nAv7byBOj2HVfHJKiBnx53gvb8ID5
NuJVpZ8gaGS0Fx83j6OhC7PJBw1N+KVfYzw/LPUJ67w+MwZXAI82m4EkCAosCNgPyCTfB/MCAsxA
ZAS9TQuFh7ObgOBZdZGVLBILKdV+wC/xBc9R47BJNtLVP6LppS5z2Bz8gqTkhII3nz82Dqg32jQh
ryZWKBdUKI3j50R21SuwWwtlEnV5Kex6DIvERNFkZI4bZ3T2RW1wDjqb2FqjQTqxD70V+UeILjUQ
CeQWKfcXroKSxCCah8flp9B6vDME2RJQyGda0LLiR0qCRavRIebSTdtwMP4Ye7zvbfRHUkz1BXcT
YnB1sHZPWyc31/4l9wokH/MASf/baK0iEkFI0a+B7otVuMbUpfVGc93a+mociKhbAhVWX0jouwLl
CwMvlcREW/WMxt0nWuXbLY0VEz8QnSM+evGPxjrGrNVsPnMT0+HY0P2YpHG41dE8JmLATsyOQCea
YBDWR8OfFPaW0bzlJFL7Dplr0j2PoyWy1JH3yd+KNhZRCLdwc0dboYNHTYU39Lc+Bp/EibwmSuai
gJMN+CcDMjOcZHuQnI1J7PnM4r7z/C1YNhTlNj1GGhueKdI4JsIVHTGL6PUwugLg6q/K+4VaYGck
VrdnHnwq1TBhwPd/+jjMx/aE5unnqOB9aB1h+8Gb+OPcK2e5uY0o2PRwVQfB26idYZiGrqoh4u1n
loN4Jda+lILgYzDcFtI6sXFGjvaTCl2dezHlZKTBmnKgcUO3QzDl4BBOCe/DGHG3pZvvtjqYKjvG
CNMcBG4NxHW/pyq6kSnWVxSBZMPZbtv9wfIpnm6oc2iKy+hh4Wdvo6W/dVqGiWcI0CP5vsB5Ngw+
YyPlzvp0c1URC0bGtg2lhJsMr0lItRlJFKClUoZejgW0QLlO0ViTT45QWsvJbIo491tBG1SvbWW3
60sDj12qElDqbGba8G0/o9wBugn/sDG20yBnp+g421oK2JXgBjHRiZ9vAdRNr39yK98QcNk2Mq7U
LAs8kJNk9tb48Ku/r1GbzbL/xC8Okkf1R5hqT16QmUMDeeQfbHOnA2gh36ysNzF2zJv1ormH+Wj1
EtijkxXE5hydIvNtt2H3TFb4al7ga+D4bVDciJ23LMai3Bgzl4CMHwxUSorwbeRe/dtmc95sVG9u
v+gbsPHWy9tmk+tDnQWE4sn6knoLACAfv3N3ugMtH6BEoToSINCUITQi4E4ks3xaFwHqFxcDkZAV
bSh757OwXVs32jei+YsxTztrDhYIQIJFE1GOXZrkAbK7J3Ej4OHltp2JQC/Bn/xemF8TS5E5i1G1
OKzyzdHaSGEWYLYIToVdiRTZ6DgYNUzvUQgzdpdX3kKxDsHRiZ0GjgBEfGbngHczNfJG9HlJceDm
ItVC49LgVEk/hfdrZXLKKLlz3Nw8zn73a+QTe2a7q4Gr3GEHp/bmcgBBuvHyUcgfubiPrsWRcTjZ
/QgRP6cxvoT91fjTwzxGk9pUluCNPAo5PD15HUK8L61xY2uRR+UjxpnPjEUb/1e9342Fr9sFodwd
ckrSJay8qptiggiz4bKgl4maE51T/N+ITEp36CyeNL6sqncARCtcPKBem9U7FM3UZcSUxPrGJaYm
d/FH81kNoE+NePFFFY6igrnykOkN/0yG16Um2oc5OlCIO3lRYfPSLz5S6mrjeTzcxeSPhoSP2WdT
rk2l8eVqbFaVaHobL91pfrSOLUahpUQyjHJqNtejEW8u3FSMLhyccjTMeII8uS+qcA1C3YNq1HYF
APxPCf2g9cSXCPLtl36aQUUVEE5FUlmAWWW2SFjnVgf52MDesbAvKLgY9KFa1FTNblF/IPjEghNB
gm3wzk4PO42OdL6XkQpPPPnspdegOZ+tpxtu7PXIPY1fb+5Eo1D6Bky21qhQh2PAXkqQqtMot3tx
A6y3Jd5BrVG0G7zuHuRE/yziTwajkkGnY4zK6d/htihPqiRR+p4eLk13G9V02lCb7RIwdzK/OrU9
Nr0IdccHkLNfkqDQhuAPwawVtIED+F0R/NE86FO0R/MukUORMkSn7jEbWan5xNWA4xxr2bsW51BH
JUGDAC0oVKWPfe0gqFCNV1XJ08fUtS4aF8ffbgzdXKF2kKJ3hAIZhiqRxFFfBg1nhI5pRJTZCQ15
Gf5kccXKZHrApbDg4WOSa6d9uagzjJxFuV501Ga1qlukTfFVPYTR/uoT33/ou8HGranoxVhV5jVO
BnK811OyDjY0YtFoDsuSPjGCVCchfZDHDQnkzwAf1D7VVR0hFgUF5Ml3AvBjsDX52o86hFCBAO1g
JBJiXMTZQ++m+1Tq7ir3JadJDOkx6rFuEtn+6iDuZoRUsbSsLu5/R8fjXz0fRH9pkQyyM6JC1/S7
Mf7jA12PozppRbp8kit8HUN00EyEjezbPPOvZ9TGbhJeeI6Quc1kaCW0MQIf1tk+pCbOrubYuO2x
LPNvBDNMbWhyzgG3XUNyx/z/acbvNUsFXyPit7qIdUtHwazGreA2Q38dG5TeUvDZpgXdOOoLrKLO
I+6s95VMEPXxqVuXfcNOwVYMVj5GFN0VcPIjEHj/DnDrwSSdvoZL4yXb5EQBo3VzNaCjXES3T/eT
YGj8WCesIc/0ZxDIIF4lfFyz71t1tdc53Aa22Ld+DkJqYHN0Y0pMmC5KM5XwDXhCaKLmME1sepP7
a2YuFbg2aKaEymGaJuvYWzjvWuHlhOufUNp0JDwIa4ViqiPPdd7qVzA3ARFcbzr60ykY8MsgikRb
9+UXQZ7zVkdcF2UXuvNhAa6nsthkT7kxbSSr9CkeQwGUludpb4OnbiGtYkv3VtvHZeemLipnAENe
Yv/z8k7t0UjtyRJ9h/pTlKEDNO+aX/6RZWpst1CPiWuqJYofGYE/MKBZLdEBCjpG1zwE7dVPUxcJ
4REA+GXGzcTmNXESjZgJLT0jQfh+X+2vnj6mat1/XQz7NrYOr2jj6/uTsuOAHRu6gzzpwaPNjqbB
pbPbGTjw0inmkmyPbZ0Oj7lKd0ptIUAo73He1LjOSkEof315zjhVyHM4N1tP+6P4g5P5VAIXyQnR
fJ/OaFZEmVWGhaWePB3d346DMzWfJn460zEETCgDw7EoRaNadjzN2WZ3JTRa6g1mhQZoSRCvgIow
bIArbEvTU29pVjLbaDnbGKIAUN2nEgpnE/v2jhHe7LwRwno3+dSPhmSUi6/z/mZJDm+JgSmdMuTh
oufNQTa81VmnZG8SXaAjJ+JWRwQCIwpvOyQt6DcuJ171FXZxoK/V6sGG9OvYGRawKAAVZPECYvkG
6/9YwCc9TsWyxLd7JtiLtWquDcmyidYIvKzCegRI+QUZQvxdp3yloZWujtkuhqLTj8upWgaXte27
bfasvl4VQ3XRwz3NNUeoaHdarye7hcU7YwsgvU2dg4exsyWawVyy2hWyTf+9f0n/2L8w0WP/wg1O
Q0L0G1n1436kUTUeT7pxt70cjYheaxcWLHUA+4iEUBxiB5J6dKr861f/DG6mxJn3VV0BSHTQ7EtM
bVP42uDMYjd2WTu8iZBabIOL2649WC1qT5WTSYh7Uv5AyxN/jAUIPpKgpHOcrUPuc7Pri9XMOy04
rmS/wIQXpqMhL+DG4TjqU5nVSdlki5wPr84JRjTMCrfbz2vZ12kxJfPb9CwZTenfareTHVVwqiS8
eMsizD9uYxOi/FWdTg6OPpWNeYdCNHwcH0ktssb3vnSzDpEstgzz87w7E7AOtQIkVY5XT37pw2X7
Hi21QV4yOCju9IArsoFFXFa6xR7jznFui2iEr4CKugXI0sESYRT0Af1cs5yKu8ajdb6ZjZfBs46I
ahTSpUmC5xWA6vBCCgDO30pej4gxnuZYy1/fd89CR4HNM3dP2U7AB4UdBdenwgyTnTIISpWLyw75
LLQBpPA5/czYe/CjmSfuaqdSLc+Bf4fl+1AIss7vyW6QpeqQ2C/387NhagimENvLUfgcyPMT5Chb
ndE9Poe4c2BHROJzNuznYDQdw5UZfYGTksKOfFj2UJE9PwkBm43mn+ClHVZvz8072d5poeuO+KAW
Kv5jWTIvx5RCh/bkAKn4e520h6oW4m4ES8RJp4mPX148L6baIvOrL9lF/nOr2gJICqSJ/cIRvc5L
aEhULt7uzCaoUF8YLKO09aG6GTA0pAf3uVu6aIKi6+jquN3e7NQZXh25Al9xz3F0v/a079JWQXFr
wkNUDIXvNbv21GnrgUS1i+/vu/Vkp73G/s3J/YkrOLioAsqapfbZwQ3ExlTmJX5R6Fp2s7Mj7E94
fl69wr24yD265UYPrxvcQB15L3gjf+I3HvK6Xvei2v+9vB+O4l09/wItoUwOQrcFiUsxFT0RLWQG
RzFplIFBd2Oy0TcohvAzezIV/0weCHn8jvcwOQQTqKP/BwZKv+uyFDntBp0Ica4UK5paOHWno+Xo
0VV+x3vo04xBO6ooQqj6+O4qitqodQHeYR71My1+VRTqJKRFE8o85SO4wjDx/o5g/77W3QYuHZpT
WWpNvdMMzRNBmPbhede+69ZxJ1ufAJdN4eUTopbzJns3T58fZiPnRNNAoOUFCsjDZ8uovDIU/q/o
NkJ6BgHA++AaN0Dq/l4xl1JozlovpzC67MFbkoy2yoL24orCrEnWUFXi+bh95aA96Q+KxP94ykT0
8gS3Or7SEv/70if1GKPupR+mx/IJWht8qnq8yvK3B7P5vjvwnbRg+jpWqQbDqribzYiqxTehUImH
WMDlPO8BGqNU7VRW9jSZldPE+9pcCb8S95F8/X31//vKNLAxUwPpq2p3/bpLKk6gHlfqHAnVCCZF
t04V0EvhRJnnpwc4un9fS9F1Vg1EiXs8zKhPdbm5Jep8JGPwbJQKTNtufevn2rExFflB+vsLfvMd
/yCvTn4tD5qIdx/tljSTPFGJf8BDPolWb8EXMp5nWzDcIoCKrWEY4KdpfVtvkoNuxskAURF4Dx6t
MFzm72VFGPbjNu72+1FyOYjVMbpue8mqpJfaKqY1dwSnGyJAMwQhqvmqXy0QZZPnSLOkcUDXBasu
/5kAf6co/imdp5FTULenTNoiy4SmY2pHkqkMfo1H8xJC9gCFuSQeTagku4l3XZCCbssPjKfzBWr3
e1224y2/N2lYI1FBCA7RgaTEI2NxJ+ARuAFqhAE6mW9V4nAajqYr3WnZbJaFS6kJoysC+TKM3oJn
KmnIwjGctcXmn5t/2lOoEY1bKIg07wXB86Nmza8u6fAwZUAWE02UQVOJdy1LIRqrxypv00V9etXB
4eWe1lbGTUDAyq5v6HhtkuPTg0f3ryf345rfKIsfEeRpCHPlvE0Wt97r2dk6UxTmCXRSBDVkxWyV
QS/FrlPoZ8uLjJ0YziMPbmHYc+8nD8cLIvgiXqRMo7/3Hy2Wb9FR5hayfjlBZxhs9hV4ffZ2EV+O
GHg15ZaKrnjdtuqD8+33lsTH+3Hlu9OgLDupraThysWsLbdCT3wRHifrDtbGldHOH+y0/4jX/77g
XeEmrieFGqNZtTjhsxePGUuxyvyuQ7o+fi+uaGDgFMY27WT67oDieaD1yay65i7qZrMqEiVAg6P1
+KxYnQThPyaTn9Q2FSdYKNkMbjUyI5THpYt5vOjeEd3zOO4QBSTBo9+RnTQv1Ttfc3tYyK2G2W+h
zKUxc6w+unjAVJfUKXnzplemGlVa6VL6eb5NziTNZf1ylABiVWckbovUKLsImjh9T/WRl+Tv84jT
QUJfa+gegme4Owqz8jquGy1NFkrpMxHokIkqfY1HfqW/d2ouQ3BDzAHGW/tGU/yY+UWUXoVKFbtp
dTCFQYzwYnQHQCSzESZvbeX2EbLnqE5Mh8l3+Sgjr5oY42adZU+X6yMVs3/MxL9u5m4mdlKqxLeb
nE/VHXIxQOKwgAFG0zzdbMHurSuEKJRzqDiNDTiiJuojKE6jiANWu8dWAySuBZLM7DkBSiy7Emfs
DQCkka1bqqWZOuaRQ9t3Yrde651nrTcB2N2alXVzWvvKGSwb+/aAHW+8vTnMjzMIWAj1siNSu5Cn
iX1xgW2Sguj8D1NxN3YiW7c1S7HUGe7SrsJv483QE2DBPsByfKN57naIv0bnbtnkh2Ne9m1KVHJY
64pzEMivp4m4q0bO9SVL0Hnw6MeKY5wSzPr6p4isa7QuaDRoU3jPV3WXhTd82eXXU+zpzcuJQv6z
qs4usX2GXxUHCchmwZcoVZOEwfGkPaCuJtmbjCIFboXwDbOXWAyuSE1lu5u2PafPPWpvndtJD+JA
7V8TQcP9DC4FemXIkfy9GZanc3m8CJRYlQnt+tQHpCAFyscFl/fTXA4k/hVTDBynNOBQxTjP4/Dq
Ur8O8tlplS2OQetdvAsZtHY2aBjHslGHAI/jmYx8N9A8awhuW7uzZdIezkp8spzCLdwboW1tyk6P
0Rr2lPJU927+IbzM+Tak2hb87wPXzSoxD6Q7kZ24iWk9OAruPz2BIbqBQ4zGUUj0dBcjVp0qnW7t
pdnh5mqw28Vhteo9bT2eKS6YbkR+bPrN07AIunm1+e+LS+P7g+j+6ncbz6lvm6RGcmAnPh+Wiifb
7RTc7HMUVOshedWeRwuUXd4Oy3NQbE4rNtNN5KkLUAKe7hbDa8Ns0y4UIMbae7Yod9QpxP15VSxO
r5Q6x2EfnmZA8JXVCSTdzXpDFMX4RILcSpZjx+npz8zPwbByz7MBkxDW4WERASUDbOshSAOWsrTy
6cAj1daR0c4P3iToZtmsDNX1edoF2u62jKftU8pPUYziiiD9jCS8+lJ4XJTh0RF92iTTyuvtYn7y
bxYsT0MKU3tsVDboPZa1bhQepWd1iZLyXCd6BF1vJ7A/cqtwa0fxKSsA4Kbc56u26Is+gZI/sdR5
Mu0XB5c3tisHpqdNXD+PAHuXzjXsyNVjBpRqqsnlZur6tsqm6qwyseqdy+7Io0Pt3kLFFW1mYShY
JN1uYUeOYndm/3SlddnzjpJPKYmGKK4mxiGUrImPh8uQjnnxQl2Plwi8zOnVzaT1mSHxFGvsVw+2
6l/Qw/tZMpwrP84NtTnJ9eg0Oi0np510jSzpGIgja0S7CbEAwc+QzEWKjm9iYPzl+fKoKvAL+Hp/
A8Mi+nEDci3m40LOGmBgnAr+4Tl/LSbOYVG/93saW689onkJrupgL9uZsE92CG7ZV5dfrcTp2NFA
8F53iaOa55WGUXfPtJSCsZUtGtmIlmdzTf8LdRXRlA/4aXAiiK4MFcnFfzg81INOkDJnh9kP7l81
fdna3iEhzOw4W7a8PPJi1Gpm8UZZkj2/3Pbw30zthdqUcjWoohj01Cya2BwlT+mObr7wfnbG9nkh
4TyyPzpoWhrzBHpl5YEGX5yfsGpyBs+P10fMo9+7DW6CxBn0stSheHq312aVeImPY6VYosPTyzjJ
tkgylUGf25PzV5PS6Ack+d+bzH1sQ+34r0ve5WujqtQnZd4XSxwAT8k8PRJzuc1Dd6khZP55YH5f
RgRpTjqPKft3HfvHFEFzLmvp1uZLLV7nxZ8sz9HU20GZQRIFqd8UgKjY7c7Z639/ul/ynvfXvVsb
+bG8jnpoiMuLSLd+ULE8GQUjOqZuoj8pUmNfxrtbOcNcUNBzTBtG5m38SKHnn2NM4UqgmMQBKtzV
M4o4Kq9FEadLxFtpnRVo1HxeDjcSqUcljfsQko9LkIoBraZg0Aoa+O+VWBXdeHyJdQ6MxchBpoC4
jMiNCAxfPhdJXuqO2uxK8fCRDQjxwO8nzIUBwMs0wGWkb/++9LUctUxd9bKDmoa78Tz/bNyxpXjN
rJzFq/yzmjUEBMfVBQqvEhabwjl57LSBYMeh5mhOsgT8HVzdzKEUwl+KIeKHhBUTRxlwUbPhJ9iK
28gGWJTUQb1ABly3DlpgU83JLNkGuwZ+Cf+hAa/HwhaMr9yYVXAEckqokgMUhjXOW8ywsfMzdp6h
wpvR5AQ0ia0frp1u4kc2mJKg8lJegeY0ld3hPiKahtwvv4vmLTtV7w3H8SnowiN/VUwTV3BTX51h
aW0ih2wlPghmm7IDOM7IVYPY47QJLghHXKayebbRQ57KsyFwKomoRW8oKQPNMo82sC2irIPZeXQP
LPWr8EXOKkgN/iUczQWQoUAMQ0AgM0yY7IOrUO5tzetyjwSB3YFA1JeRr82pHxM8obPj1zaKN1bv
VEYMOvHkEj+CWITP72DcOOyaO9VHl3iehZBMIFRi0YSfZEp18RpgdESxoQxLbzTFXtfqAiwS/Ma6
LSa7G4fu0cLuA8/YkxVboHQ4pCcctONAcERTCDmGX/DOApiDc6FFpQWQOShf4gC62iYCCfgUsTN7
IwYA8Jw3RiLKjHhyL+gDWz5tYZo/QeIQQ3LsF+5xgb+ngx0DTY+cVo91fB1B6yFg8ATvZp0JOglo
XMSEnM7WFxeb3rUp4NZ0cSP7zIlwWx/c3B6ezMSlcWu4APTpScMlGNMdPS8y5OaWkiEPfmMWjqCk
K7guwTIXaJVoMKdG28p7awd/S6cYMhkj4tzvPAaAGOSG+tmIXh8mMObViqYnt8OUkiwHFCTaCcOg
25l1tIuQ3r2prSc2JBkGlSGluaIRtwh0RF/OuOc01hUxEAULoyG9unB9lbgIW2dCHEwrpiOH75ms
tTPArybeYVp6PCMrMojKGG16WX40jZzxPNoWoeQrs8qpPdTWTM3uAqz2nHJqX63OVQm1CLzpL91C
jM5tU/curhyisuIjCuXkAXAe42KffOG5mWqBFjQkbzdmCQcTQ4rHrUOgZGJsz6hJPHWAksOd2Zi1
WENfiXguKFxIlCSLr69Y27qZO1CHVTdyOwfnmtchFDh7mqOTsjGNCveAoB7mtWFuqZTUJsAteRhM
y4tdE3uJwxRYrNIZDDPm0iGI7I5Us/ZhfoXnxXlxDU8OYK0axCpz7+igKO2OidNleik5tGX4PwR3
E19dHx3B0czerl0AWXPQTHN93njECGETEkyuHwmhfKM37k7BCQosqE3qpPeICPy9R16yY3pMT+j0
jBGYKyxpjtecsSgH8kuO14k1BoI6/VABDw+LCg0pGolL/WPgsKHHTFqNLa8tbrQtXR4iyQOYAzql
iEDED/Kef+7mA51lsDwl7blHzidim8dKnKXLsn9NkreTjmQTPgyT9smh4XpkqkqpBeImUp+wgZtc
Pi+jyq0bS/LqcVhf3/XLivLNEWuMWHpwb1RD/nHUaIoM2RDCi4bCwN/DGGnXRs7P2mWHnZLV+jMC
OSPx0Wx5wcUgYBNfFlsoCHbHFg8XawZGORyzMbRePhPMiX+YITrIdg+tzzs4E2OYeSf2OXCX9oEt
H8w1sLxolvlUnszWX1DLWLIM3dRWbXAzXuMeZ4UtG+9Act1ht4228QyHujUAOksLzn5iiV6C45bI
Np7PRrbgFLObF5H6RvAVAUS6nZ0BIR3Z59lxJXqj9dHtefvSicI0SFfF7riIFzXJB14TQTmFvcuh
R7FzWD+z00bwWvfCnM558hXrECgZOxZIX0oqnHLsGDgEMPdrN5lp7NOQFeX5yProSJ3OTuI2D1je
w8S9n9g6BvTiBDqNpt1XTOVGxoChSdNlJ4IeLlwxy60eBU0VmYzR13/HdL8wD0OQA18RnhP1OFTX
7oKc5qDmXS3kzU7B5qxZ50GzVt8E6goSZNPJ0HA/mfvKlyVEvNi34w3izaBQUDUHHT1LEANd/X/u
iAaLptBaHivfefyP6FboldPlqsuXHfUQt56K0waU9cg+ecCVQF3ySNhKZ9U09bpZPStMmrgGHG/v
5NDSexDQ0wX918P4cTd3WcQhi7TzpI6r3fHpMi387OWGV69gy3bhIBiHT+dCmcZIij6f5+1UtrNN
slD9IQS6Bh1RQr6qN5+qdTKJbiAfF+8nt3q97uIACW3OjIOHF9jzeN0GxPC1nc3lD1gL89Ru7bch
mcr960dt44rhXS2A2B6KQuhfvUFBcUdLfR6ZpT3aEFnAJl/EUIUnFvQzm6MjuDqdieftTN433h+K
Pysg30gomi+R88aZisUQT1ZxNX/0YPb+o86ChxcsHAVnEjqB9z4/p/SgXJUyr5daAqKok6wzfmRW
Nn7SbjfzehHtS6GF6VkIjvjOlBlmmUVw0GC81rvLBSJdBwrYj8+0liTEa/PJDl1Rhx6UcYOrkQE2
wB7dKjo6SBmhaJmhdCA4Vx1B2Vrw/nsuqr/jcF1QKB+L46F/+kt2pVWuEz3VAVyW9unkyQWYG7P8
wnGh1E2aGajijWM3umHE62VYWONsV6DvgQNx8hw9If1+5Dkj8zHFaoEAwVSt+DPeaXZvwiQazRC/
Fjbn5+QpWhxwt0DQrPjSVoJzXvazcWMNcroOKD61hXcr8zKgNMIAQrsu2s+RlT8oPUi/E2aMi0QV
NTPaU5J+38ItpUN+rnO2Ah3Cht3vq08B6VKCTRAXLpRf842W9U6l7GhZyjQkzoJZKpvPLake4g1h
9qDZ+l2j/3sjRMAJSCpkM0UezKP+PppaARHOQzSplocC1FMnUw0SV1qV2INGWSopaIRm9g0PeizV
aJ0UWz2/+jqzoBDfxmllIOPqlO3lveluA2i2jVhQ4tt/T5FvUNjdTUoi2lqDF8qQ/N9tEHXaTMSW
+bMNBftsT9aSjyijvYEAUD5YWdo9vAHrLDScBmMS/IoEQp+/x0O6arJS9mW9o/hLqlMjqrsofOwN
Z+17vssWIEVJ+VBCB56K3jFywIaugGyHrQ2cMFTC+DWyslBc4eJjXD5rM15KH+lT7IvrG715gQoy
+qGWZIm2GKjUlZDXN/sVRqC4ZR83DQoXhUEk52Ki9d6/6Gejorj52SGogs3SMrfPX4rFT6Ob1aOA
VxsPhnr4fPdD/fPz382HA9Z0l1it6l2NSz0lRyPZtCHx90vLVndyGvQGyr34oAn/i+j2PeoUrNnM
oGfK9034po47Reu5atsYowGzbCr48izKN5b7q/QkbpvXbBG/qi8Kzb3Y6BGmgDz4Un0MwlZsZUMX
hggcwEm0hmpQuJLVf12n7ap2hX2mmlTJMCgDPf/fo0Vt/R/DRXEIUSVmDJ5vdwEySqJNXR4O0RZC
qSluUI+wc6MjszpgB73QNs/v68xjYswhYIQj01atD59weU9lzDi5y/2gUIRBsOkvnOeFb3y6Hx9L
JDQm9rqjLOCjoYFoj/E2fzHW0LA87Dw+XP/d/8y81HBtILvkPIBWDffjYC337uf2aLiu/bIE8uW7
jZUaUJ9utr9fppYxd8EzvI/sg7NcTksHTMP009++Ru7rYjsxP6YC6Tm6e8YyNhZXWwpe4WEBBiab
pKlFq+xzwJqAOzT3mbXW7FfF4JYndkoZE01Lcm0T12Wy7RSSy8RKZ9F8yFq8EWmO4t8QmCKwCWE4
DUyR2KHxZTxzBcdpzKfEzeHY1LYxH2Y3EW+D6djqeeYnzuvz2F8dgq/MDK8m0huqrfgjR1hXg96F
zbfx19gI9aGht8q94SWFtTKN4xTZJTiD5nS6+e+H/r+OSPdr5OdDv6vRVZ0cw4yOJtsxBH1ouq+v
R+P1ibR9BWeBf2i4vAt2yX9nlH6Md6AkvvsSUylQjSn9itZw3mG686fa8EQ6IpkFUSglBnc6sL7m
+yWsPGPRWR17P0S912fiYRYEvcqO8J/KEtS8hDpQtDzaKMSs98XwxlMbAvAw+jcjmH4M4fXwnpr9
eaA24H5M3w4gLg/8NoY2s/oKTPeTM8fdArO11u7LHmy3AflqAyspQBZy//nJn03BZiNhEgSuDwaR
u+R6y5eAF6UmaKPUXH3tEF+kqIHrpVNQATg7ZLb8YvJCLcZ44pn9ia0H+/T4X/s0RH2JAIjqoSwM
v/8RwYp5dD0lal3totdjaqidPQpxXcPp5xbkBsyNlWSP3yWb/RbmoP5nBLoYd/pF7BcCIvtWrxg6
m6+DybYDwnutvTRg0/IHsc13o/3XTFF0URPInnUS6L/vMqnEYnLIC/Y1RzKxvwBN8Np5l72MNCK0
0aGch6opiDVDnKvbpobHZVUxTCdHHhvX5e0D6TlzKzr4Rpu1J/zRGehheBUfY1AANpRkp5S8lspL
ngdaM9NPMx15+sGjB0ZUdbMaEnToYw9GX/zXKaGR0ODeBR2cNOrvz6WK0TmuC3WC5I2KqREz8lox
IUe4gxsBZUv1WXe+nh6su985mz74/4kS+gdEvvfFiIrDoz1OUJfK+8VYfUMR/nIJlDpMhbfqGlwE
90RG3c6zbiVVoaSv+nLX5FgVPvjw/wqZJG3QeqTROhEF6Q5pkJTi+QKYjJCJ6ADVN6M6jRXjVh0H
y8iomB6lmCn2JGYXS6uqTXc8bQiWNKGy1ckOWS83zkbY8GXGIUch6NSsuvRROeRfCcKAsQfPLw3S
DffwYYS71KwriZio7DamFDwrTrOmRmuQsTyxXvyBpTsylI84BJo+u1AFpEuFYNgspja68bSRIa0f
wrP+tWiB9FEDQZJyIt+nnYBhDk08EifblirIFqh/uEQflCYH+X+COODDeTrMw/v1R5EfZVYdgpKk
3QWOVRZVF/GsTDieJcjAAwN4v0cjjSTuvyfn+B9ZjAb6VCRqpAql3e9H16qvm5sgl8tRhU73WuxD
9RDoxdu5wHdEw0jubFwOpdVkuzJfA9Cv1QCrkfxg59paFTbKIRD0lVa8KdpyBD3qap8OGPqGwnV5
EaCf29fqSyo3FRNb3f73rf+jG4pm6Y9bvwt5R2lSXU5nUgBk1EMBB+YMK+6cmA+VolZq7RqSUBXf
QvwjzlfQ/t2UsTbbmjQ4P6z0hhttXsek3N3T4ZG6+zfa8+4J0qEBYqRxj3BU7uLRutelcixfLktd
DJpS2BQKCM1RNC+rk6EeM6eWyJwKZXoUbk7TYp2Uw6hrbAlTJ7G/osgiBjFkqgR3swTy6OlGMeMA
TpHeGdXAtscnIBWeGtwdovgtptl21l5HZ8GaYKoc1Xkgp11YH/HCbkE45WytzVY4jJf5YeQ1o9kJ
VkORHs1k1P0ZNzMlxWZcJiVo1Nejyo6vN+v/flj/OlE0kDzsvcOqFr5xpD/OPbmsT1V2ZPP5H8LO
tDlR7Qv3n4gq5uGtzIiKGmOSN1R6CCIiCMjgp78/+t66/9Pprs6bc7qrOlFgs/daz3qGvJft9BKh
ygzvkrWtasNOW2juls68QUd5tXsM0ooYUjcz1cUlI4dbjEb14Tbjs8hdaNRy99BWDHCXsobz69YY
R0cSgQu4+rqsOYGAF0kr7YAT2ivjEgLVFPeWQ+E3gPnGjlVRtNuZYFlml4gRYXm/KIztmaQrbUzS
LXC7cGfoAH9mfBVIEnnQzHeo3QZW1SXv/JMF4sALoD7y3WDIuD18NS3+y5mBHy8bDv+dh5nq7wfV
YBqpcns0HdLHb7OfNten3N9xWL2b238/mT8c5ehhgNMgnRrkg3IoflqppJroOlZft2RUdwompOd3
xYgEhvZlumsKpOdYiXNUkgoJHY6Pv7AJjFHXL5E236ev1slfGpPZQQYvYtyQsb/7dEjVxFV094GA
ilKePNOkCTF1NLfMyUDSNJXIdBbMcM1/SNd0r4uXj/mNSA1zedc5AczTssjzfQPPTU9dRR+BWUQw
dL3YXZvbwSor8tsjxSRmoRj30vm8NB94Gtw19A3pi5zfUNwNkOFOH0bdO9KZGPLT9tasTBbnRQAz
swSHCXY3/rLtZvsYFObprv6SkldVYAdipgkPSet7HytHx7pNgUbHl+JfMk5+p6JoH/KvoJC/beH/
vWWfDou8bZtM7bo2qcFkT3KDF0ClLFO+bqM2tqTe7atM2lNBAzrS3ZxB+JrFfawX47sCrNY9IePr
RqT7PbL87OmknY9KKx16dfyirPwbHoJc24J1jBcUHMxP8/lhas2qFIw2aaz37qodisvwUqbTSqsv
3h3DzVLS98pD8LXb86M099P19pUfkPSXk5WwWGbnkCNgmH6ubKf8mg+Q6qukSPf1yZceHs4z2vQd
ZqGiwBZXlhzptffvd8yYV+2n0wABAgHg8pxroEufqv5ezW5de55uSa699OoPixkmzBZ1mY3u9NMQ
aJIa+0a7jSu9srjXi4t1HJREH3y5f8IO5j5tzVcx1F9Q/Rh+dw6t2e0hsJhLXpys8lKQnGLZEXDH
NvjjjDg8TNug5rj4OH/TtkgStcPpbaJ9EILi/ISbwlZggoLbB1a7ApCYpx9KohSZ1kg2SWXns3NX
w5PhEkwlvk3XQC4D6Wqj7JRoHbXFv++O+pfyaoYVSZzH1dKgxvp9s6vGR1Vc0vaWkHWinGONhj5z
tGF5grtyDUgUaRaYXHUithe/LGBkWzcc6elCCY0Y+ZTAGDQYyVbedYovWKjk0qKsDxdmVDRJ/aG+
urqGn4eN33+dron8Lk8Ay/jZElwQDONOvrdQRcGmBKhG/762XwjQ5yf/v2vDLfX3azORaJ6y9kz6
minabR5liAYzAy7G5ebeDaQ+6nU/D3HkfPswzB2iuGFciLrgPvACmSuY9DESoln0UcrxL3W6fSue
JeM1Qzlh9qKt5BZJwGqYZXmQXypXbfTgLtVvPZFUUhnpJEtV+aECmobhzBY5n/qX4udkTovHIDvq
1EAixxvG6rCVnZwTYWjj2Qoq+eFeDNAJ1YDzXS5EPlhuWoTOKVBLYw+EMQ2pPY3YjA9o7Yx2Aym2
4s4LYHsGX0xooPsI9oXdpMujU5Y6vQUtgxxMC5eOu8JYQuu/wONmAOPTzaY6R0uGLwQt3mcj57a7
WfqluFXJA/JoyxmNbD8rvjX9aEPXE7sp/PfT/SNDgbPTUucqHetoE776p/f6IjOjkNRsYAaQP+fP
4/fUh7cZp08KlIRHoP4QQ8mf4gavsc62oigDmccbmZg73Ei+KOX/Qk/8/ct8qoe1s5qNUlXNV+/K
JfkXNg7NReFQ/6qgGlA8oEQ8Fjd9pTf2v2+EPtcjf9z5/9yIT3iiObR6UeeXgVGY8n1y86CHT5Ru
FTCNcIJkVId9PNPaS1tyumW9FBNrhnjsHkdKPSYdJaYcBsNBeWmT5ub3keabT5SH9Oi+vslghGI4
6rReETYreamuy28Vn3H1JQxUjteDupaxpMJEzvjiEdNs/fXS8Lk3NRWV3K825D+Va6egtDJI2ToY
m0t4mbP68mdq+FX/Hbe6U2y+GXvMKL8rm/SAZCFBm6uuG0/077bndJA06KY3U4Q3gFdBYEbbWryX
z9IGz2R11cSSI3nDs+LlK0TSsJWKNVMVBkVomCybwD81wbQmtHZdpKy1teZOiebnsWab6wvdbwdT
V1mfj2g5nuDs7xUIGOe19ZrtJd/8kflT8tjSA1xQ9cPB2KgwXZqFtqojcZnHylbdIB9ZXpfW6rIk
pgkXX2MLYccz19PO3E3wO5rVTPX992Ix/7Lf89b8745+QmHK5pxWTVsMB3V1x2Ud3wyCwza6fd3r
Uf8y7VRf3CobddVjzNN/J3LGlTZKKDwNbr7qjUWO/tsBqIQOFHJChhiirYTn6zLFDIPBvOw+/ILh
q7KckgZPKsnHbIyF1vz6+2gzsLoD2sqhBSz8cInEccSNvDkDwgtPUHSeYVjvLb/alMcitZUnLdG/
KHJ/te+f3xYSVzCkhu7OXOgTEIs++ko5ex4Ok79svmub7PkSe5w/8NSmqFywLO5QCJWlibPsFcPm
zDfW+QGXjMIXN7rDprLW3rKVzLXlJCGI4RN8KhyXs6QJrkuU+4EZl+DiU3JZCwd1P2Iktb1u6QJl
tnJ6QbCTJyTl+k6Auk3AzYcUNt74+ki+4kz/4Zg675C/rlLBDhA+zqfzT81T9S6lRn8YX4R9+QGF
D9b7pv4+0+oh+LpqhInCd8PL/URzEfxtMSqbNuYGy4lEWltb0nG3bXxdIUiL1BcxNnfDV6zRv9WE
+MBooIKKxBjtM0CXq3VqXtqsTVTRH9MDHkFWLdnW/WPE3Go+qegRTR07a1w//v0q/AIcP6+EXzlR
sJWwstA/rQRBeaSV0KFKHjeovsbvp1iARKncF9SlSasvOtKQekc/FM/46C1x1y9tHD9hbl5hAQoL
M1Ew6F6N4LBvxsESXeH54WtbRuX1M1GbiMxwTiEjzlrkuK8nNblKiUyazWMlH3E3aY/lUXxjNUxn
2wr671bQoDT6CqeZy7ffrxE1F0lY1NyqAc/pUy+LukmsNEGsklPjnHEEbJxLs6GLH4g5xS5Q21jq
UjmTJoXasAzlYdVXjoTkXczere5iw4UiMtztz+5jSjrz6j7UdmGqq/bbhVbny6PsL0xmvq4F3YVQ
eg27o08rtntoQnq/t1Vi6md7vEdph6EJ8zxNezsNj4V8er/na3BS47Eys7e51Glv2Red0p+FzO/f
4Y8dUnykEtnEiaJ9PHookWpUM/LP1cN4fv6SNP5/4YRPj4isOQb7EuUKOvxPj+hcC715uXPG3aHf
4uiylX1rg68ZHgxSODKJG49TBMvPtYIpKo66r2/x+ooQcqzvS+xqomxdrToHqxz+dkl08tkA425+
ucPYHQKe9aQ5rGBCw3xrKXkagcjqt+GIX8W+i5UXY6O/wR10leSR1I4QX93LAf+IKNsIMYpxt9hg
DbubOaEpyhyy4fyBmceVXRJKHFzN3htgOdYrTorU7160zQSb+OGN4XnTh6jh4B7GpHlAyO4O8pKR
XjJFGnRnI2hXrXvH/dAXl9WSmHLMZK5Ql8n29DWPqno+b+7P90jaiO7JxlnSm6IuxFcS0rcC1Qjz
CYfQXIR7V++80jaPZcOuffUuoYmttuVh4flNw42/jlWfHd5genaOT+H85XPXTLAACtOweMM3KqmO
xbdTPETmisYlrj2Rh/Atd5ugiM09MUWLfEcjRNojgUxZLO95GWJh0yy19elp8lWEGBuLX94HYvLA
QxWGnVNgtyTjtUK1tZPmkA0BYQX0APt8BEn3rDW0hIWGkYXqy1CSxC2z2lUOK9qAQwuH/UcanmN+
QmEY10W1x3PHRRT+IdcIE9bWQ8UZl5JjhnCemQZ3URPo2zPp1fN9ymA9z3dB8eOfuX/6hhIeBnQT
Gp4e8WCOctIdmSzlK4jJ6+FDCHoPzjleu2cvLP07DpzX8PZermd6OJvg3c9cdkVH2JU/G/ioe35W
gx2Frnt7C61VicuL4aJqDHb5VvGofmM05TOnlSYAAB1tC+RrknIRpxtMpspVcagRniQ6liJiRNHh
1iH7DER3rO59fEdW3VFaVoc00HZUF6QbpLDcBN9eC2jt0h/aLn3izI3hSMBEhEHq/vyuYSLTu3rA
rXaJmjt0vmnXYb26eSBTnrlBSrUl0ifE/hNdeu3dVgY0OabiR2kt+HIMq/aoezfmwQWsRANerRHm
DisXggBZmEG3YHbOsFWGHMb38o0D4eJwE/HZRHqVxjPTHMsTV5y1gC4DzvFAlMnyFFWYOmUFA2+B
MT0KJT+L7n4a3+FLGiEZCGvcp/A9wWuE73XDggurGFiPhg+PeTmibhuXlzUh29GwVL3TT8U7YWLM
u4clJdjclhgTR4OzzCu/LWaCmc8gVoXbQEIJH9CEpv1xdStI/S1JclCBZ4nbHZskAr+/HQoblWKo
ud9xL2PMT7Y1pkPzEriu7w7k6uiK1O0MgdylD5B8+K4w+2rG9pQMDjCu3wSkrMD2L1YN+lY9IewY
EvasRuvRyxaBEsgbOThtJaolKeDAhO5ZQu6mg3UuB1x3xoSyQt7J62Frknl3Xht8Jfn1sYbd5K6J
FofLSqrYaoiMvXMmTBJ45Xmm/etrIzb25LatCqeMLVcNhWc5HFCvWVswtbDwJX8m/GM/OG9s/kzw
vy2N2VmAmpTqddZs9nRC8L/8wTt5fdTBYn3Yhk/nM69fcX68nrWSogtqvMKeRVKzIu8WXGHz1csH
bME2ZPFAJr/Bjyj2o48pEzRZYFze3nxzDsH8fAl6uJLgJRJOx87voFGMyAnzVRnWhxKmvhHLfkt3
ej2kO2hS8NShlL0gLXjSQjWQ/epZ2+jreoVXMXHqMgxk1Ha+uaJ0tNFAwIwNrqsGBksVY5MbSm5/
zPkKLRsJdekaabErLmclq8U+gpRwrQcsELRe5XIWn5wTqvIYvekX8Kgyt71/nG1IyintyLH4gxnV
i+OUpjepPyj7dMVe5Zz6hcQfm5dsPfcLj2/4fAeM85yfd8TQZii+aqt0/+B2yRj3697Vxx3It5KZ
qtN+MZT9C/ZlAQv+79t9KgC7TLldhMf9fpjsck1GUQ4UhcmuvLg+lbu5iWGndLoYwzrkLZhkBGz/
8FrqB6KTdCkvo9ymDcDhGeeLbJZ9eCxWfkE0HpqofbqWCwy5Pr6yQ/vLnBYoU8R+DC6uasifx4aW
prSPfBT7gxCc99pu9MZNfjzh6AQRnJmtRUGHSEOnhK9iTDdouZwHcTBYSjAyVQPj9Rzdj7el9Prv
evovpfzv3+sTBnK9CvVV7c0mwT6y7iP5dvOHAZtazNzbbZeFpvStPUvOpOfuvz/5L0T+3z/5EwIy
Ffr5NmRmf3hsiO5GhV9CR+cUXTYuCaqr01qPmVq5F1jK4npMKLqxe/3q8uW/IFJ8DdiGogjTgJZm
RqL/g1akjVTRWwLEtJxmsq3QW0IEfLnEKLQqfLX2GutJjE4hLy7d3sOD1C9tWjyqgewQuCiyXX8/
P03ABJti3cIbVpy3dKVDETr52fv5qXkiPNbVl9Lm9oFYi98g7OtDtdxrjroSnkA0NtUSd0K6yQ1y
4ZWwFzYI0g6cr7vLy4yXXOJyL3jtEhG59WPa9S8SXl7SXkmmDzj/+/7AhIaOEBrdCep2Bm3EegUM
iKVvBNce1Z3gBdPO2qvb/Dj5wyyLB1yqYaR9f2zuobXNfkyLl9MTkullSvzANR752Cbnjeo8fS2v
7+41Kd6zJZVJXO1ShEoop6Jp1r0f1WW7vy2zncRDLN6Z7iGm61G+vmKXF84V2rjpOV0u3wyMQrP3
mipK24hRAVsIQlW6PSXm9ry6xqdE3RLsE/VxASBx3qT+I7yvrB2O0ojvugCzkzXZzhQ0M3snWwte
HSIAd67U0qck45vJEQ40nK6oo/N1v8mX1Wpa3VG4mX6KEUC+xpp0yTwJFKnn7atDJvfAU3TV63It
BYqPqGuxGDl3/OY4bnG82hgeXfdLgeMIxL5pI4c1B/MjFNbNsaVsQkAH8nDG9NTO4SZfY20zIoE/
7ZVZh7/LV5dYnT0EQ2utBARMLW+zdvCIpmZ3Jn0Z/v1io6HCKKKTzbwwmCmmr/ilkw/JDcSNv9je
Djec57azcZsSUCU76uvktsvgbvMk3fqIcGpVUnvjtUPpyDJbiwjwsWUJ2qhcnp+yKD+cEuVFj0i7
8jqAQxwuwmoNZ351PfZxubr5kKjX8xmsPnF68haaT2mso1Fayyi1gBTWhS+8o95P1LBfsiKwnsOS
NJS2OxptoqW51nXlU7QFD2AX1bk8k724O/9U+B0JToH+QUWLPnACm7G1NlDzD3xrrPeXCANxCJ+l
dIzcuR6WATUBfdCijLB0pSivA5Nguxq/usnW/Z4mofJVW17JdvnT8FIEMYOfby0c70vkNQPnNwM7
m4NxewpPobC5JsqvG5wFSoxKctbj7wSWjxSUYGOc5mE6L6w425FCDBmydxyUX9s6rrgk6enMiqtj
/Gm9fCvskH9zoozciY7FNQIisj+G2m4ukBiQUpartuoKO4Pgs8JnzQbNNzUkH8hvvlGy70bEkWfY
rdUKIntQ7yXEptiRo3/LSekk7w/23tNlU80PPk2oH/cX77ypQMbrZR3cXoQ30c7Wuk8tCVLVQuZ7
XuHBBGBa4EngQSKUgs2DRTIu1VdlJ9goTtdSdFqO1IhQ4CF5Sr7scbYAeInhtNFWqpOHCt4kVTDT
LYkVsBu3DuSQqo/iCu/EudoQ3y4+FRcWAx2WBalXxRcQwdvyQkmlRvkaE0lHo55hNrfk5yfCPIxo
tF8P8KCfDJ+qM6Eqbz3coIjz2NaLnBc7e3sExYEciOV3pBx7Yz0k1zUKCmeAhaiGDyo92TPCGWOT
9hB74867EAVpJWKAlcF65oHSnKEl+oFx8A7l/vGGQUly3t4ogIHDNtwxAOJqlfKizw6aBQFDOsUu
qsPE8KkdQ2xnN5S1dA/AyXvk3q8E+q6NjeobceOXyeCd1+ISEFB6ha5deT1upTeWeHYwfzQfc3F8
fpafprDcn8gtLJHykFqwAARBqU/rkO+t1/PPwotnyYpJKJmxKH9ibsFuIiZFjKpqYb2ZQHdFor+o
NB1n4q3qJWtp2630lw4FaLoR6FfMgxTCAQeHzD3VUVYV8ZlDPC11ZiTZMcduV3nVfsjr809Kfor4
0aUfCu4hST4BxhTx7TupK89IT5d9hHAvezJW1ZP4nUdJMSRuiNzcjxHb2xNMj/yJyJ918y5sLxjZ
oIp55/7/UDq81rXk5o4vVjxXwgsXSjY33wru8S1Hh8lcFKWOvqHb6rBAkWe/50UV34+Ut3jnKv75
SKokRXq+n71T5N0j0QN0lKzB/tmiIj+KjCpwwI3NdbERyLybRW1MNogVrBzFvz7f5/WwY4vZCsk7
SEOY7m+xzi2cXi5rI7q8d89n3Czqlc4vOtOK9avKa541V/9RhSy8fnVD4nrztZWwmi00mJd4TFo2
YMbraXndXqN8w53lvp2310O9VBM90XbmvqSvm15Au2Pdi4Sk8Bib+sqP4ij9aOmSHlvlTYp8ghqO
WFOxI8hPY1SFKk+jQOWWAcOyX6BPFZ18w1pqnWzFpuqPuGleIk4kZ65yUgSfpA1sMau3Ky5ds/P4
8kxz7KYs4xvH2nWNt7+RnKMxEvdsuN/7yFhd13mC5cTytB14jfO5Q8kdiUlAbaeb/Imm1tZeOROw
31SX92/aax7CTl9fv+Xx9VAd0wCY5G2IRdbuUXtNg2kjPNcfGtMlrppdLVud1yT40KOMUe9fthZt
U304r/h1Qb3K2ST6I+v422XZr+6ezF6R7tpNtdcZwEwbjsBEXupBsZm+CfyJucNPNRGVxWNnrdK4
3YhH4fUMEj+3f+vRxfk1URJgdu0V2F1eZwjFd8WHtrl9E56+krz+tc1RoPHMwZCzM/6Mwv6n8JOH
QZX0nDZH3GZojWI8X2eVIse25hW0eTqbIMHq69333DedbFZIxiAfmztiOSRERytBHxFqT1bSHkGK
/l0d/2U2SVnKfJCxjwm4qn8alD4mvW0luaiS/Oq2lom5UhW0J6jzoxGKmQuzSHmokcaUePZrUCWL
KIwv7FvUP1z2iCLiS6gSYYaEBmDc8PstKtvsjn8KKGfn8ep7nHC8ynXICbe+La4xNuq+Q2YmIzis
A0zHcOciiApupa1L3yIEmOAshqeQTfFHiAyvxctA3QJm7UnjWT1CBdhG9NWV+GYeyDsyt+lBR3lK
Osb6RJN0spW9upL2IExx6baYGVA6bSvKqltQrEcsHHhD0eDnEUUB40421mZpbU9ewVKzAHbyRPea
NXLvGS6hdKoD5D4IcFhs7Hx9DBiI27StY5hc+Ofn+pmdIZo7WLJQ6BrLII1MvnbpzjkNg5+9FdF1
0+EUxO7ABnRZW9Et1D2C/mKmgZ6Fu8DoVj7e4+vTa7kb4+5J/oWRjdssThNQUAxkzGTic8VkAEfL
sFlQnGyrh8JW9u5hEarezTFR2Ka7OQdUXajJLNfXk/uKUJ9vAHkSiv5uaaylLelHQYlQhzMWqUkT
yK/Kdoi1OQoGSS87ImqOWN6IL7AQkvtLxuZbhCV2Qeh7UBwXoRn0q/NWS0CMd7jjA3gNy3M8QpeP
AgCf9Tmq7fxJppfP9qDJsbrOmbsZ+/yZbT9iVjttH3QdtAi77qV7MWfc6hCvqamwYFKdftbvr/LY
8G/Ow7/HmcPIF4FzY8trAURI3jKP3jyOmjdgsJ3a9vMDGWb17YzMfW7GPDKH7XY1LtMIZWZIIuXe
Sgz2a5mzqfdPxWLe0YSn6htHboMGeQz6YwN2i1vTRttyJ9k4MVTiZ09o/dVVytC0o7MDFT4ByzWe
CRplhbgmUWxM3BZybJAsl0jvFQcvC4qFpHUQLKPgxR/ZhwY6T3q56QPmSXgJHAyoUAnjdNC2YQly
hC9e8tU46M/hLy+hoUmiysRBNrVPO4E01OOFV7NJxPYns5NumkcaX+w2f5k4yfBANBpgNJqoLH5/
0YvHzTRaSWuSjmyYnuiP7K64kvl2h8P5uLeelp+9E1kemrHtSEUayjdF61dNHhl45Dea8Irm3Z4g
FqrGF2zLX3vMZzQKxgj7NJNRdqJPk52HIt9PqSmkT4QUo7fpQxkt4rPqIqTx/fhKh74tAH8YN3Gi
X961fP2yFDwl/Pcd+st8CVNcVWLiiIwa37XfbxCuiCOk0FRbDt23/DouMFC3ymUNcVp+/KwuL//+
tL+wQziR/vNxn0CuR3pTyrOVppiCr1bdk7B4uy3qpywYnXZ928nPs413uR3BzKkJwdExslkUVLp6
ojuEVUVYkjhRZKcn54DjxwLceVpIK07/VxTDEYuWFsOxgw/nB5osdoDnLyODZ9jkj8cGvwfjndlY
yfiE7lSNUaVdwxUoe903Kiykx2B6rZELBRXlwI9/37C/rt//fNqn+yXnY58NBEIu9YmQb7xf1GLx
OG1E6lZV/2n1rvIVX/2vB/QszP5/F/iZdzuNWZuNxq1LJPN9IirjZiYPrQ2N/rmQPxr5vqgtku98
XcU7CjvBTvyiQvil7PjjDiMJVyz0vKLyWSubi2ejNApejI7RzAKUGOCeGWK+Xq08b0MQHnYzokWu
6mjH7uOjSLQv6gNszf/ykBlUS+acGyrC2vv9rShuJ8J1Jr7CrI57eLItvs9yNwZlTJEmG/QLgIW2
PV/0DpLu1MdoauHB4WfRKsdZtVYdiP4l/wiAwxOfZ0/mwc3WAM5gbra1EF3P8xbh4qhTN1tvOfpP
otUYBNjHLL4suLzRPib+IvQY2pNzto4Ud39afGw/zN02cBNfJVSbNIR3PWBY6l4aW2d/W2Nbgpfa
onKECPulxeFEwuwX+9af9waLXhkxmCyC9kpEPf1+b/I+Ly6WfNWXRr19hJYaEOxHDuMAkCesTpQy
zRfMyflm/7YePn3gpy3qPGRF1aTTL1JGJ6x6c6uexcUccTRGUA3//cKZf3Co+TRWvyLrRBYg5/1U
PWe9oqZ3MR+TksqMkR3JxbWjmq482jlZgGqA54Ul2BwJCh45NaGCDVkYg9cQDfDwBwwf8NfEuUQg
c8PJT4GSe2RUSO0cIHk/u7JmX3B3LZyeHuBJvzk1hAvRJvexkxaKxNz5IS7Myrvg2ENYobhoq0X6
Urw20XULjgl3MbUR0zRDAGn3cQru/drsvdMYmFUo0DpWoWLGGhNUZpdp0Eikktjj24RXEGrKIbzV
kTJs03tyE5bN2SeujOAzEn//fRN/Hd2fHxknLgoPnPUk6NW/r5Hi3PS1cdWxsHgesfKSqGhbDMVO
+8LH69LylKO2q4+IBpsjEOpSDquD9O0EDqltx0iKlC2WUtS+1vrnzyKswgXWVkAcHd5J5V5eYlB5
tmdnEcOV01jekQQHgyC5BV9cxd+Xwv+u4tNSUOTbXR7yckwkvFehAxVYHiAwIGUyYClIBDKRrVIv
LNVrcWXCbBOg9aPoQ5V49PuKjbGt7EFdiCjROod/+/hgHkOQ/dTapezKVSD0CO7sAikCPBfD1Wt3
rGx8MPLB0/GvraN7O4fm3JSAZpIfgWcrdQ5EXGJ25KN++Pf1/snQ+rX0///1mp+KJbQ/91bQu/Eg
SQuxdIXJgzxaGwH5aEb9VMpRl/ldbz9w4DLdnGV2HhbjY3cGMFcTOYeOHo1wG3FieXhD7lSEoshe
LiyLy1YY/ayzzZMjaF6Zu4QpSuMCijlyBLROX1zHvLr+WH0mMWWKhSue8pm3Y5TlORWqRz+Pfkj9
5WO15HKb1m05orrHXmtAujp+SNetha7tSsBl9IB4fZ9HZKd+dZpA66TLAnkCatB70FiO+GDq2WXr
Vv2QRwt7+snWimk5Kfpx0glOH1P3MgA4kwGpXe7hTVe8zNg2+umLF+tXd/yvS/tUNE7nxzUrG6E/
pBwLsbY0lrxj6/Pq9KbvdGy6avDLM4PYSyS9apv2wwpILwMovu4t77oHMfS7fZO025/+I8D4l+R3
za0/HuvsJ51FlMf65vR+7OzlAcgOMofmW8+3hNYxEGOcwaD8YOf1xeDz/26pny5qPlCQHkoYN+if
qW/nHpHWPU/15aMlm2fUIklzlQK91+3sqNXg3RTNPbf+hSBTceRwvEvB/ZbbsPP6jMl3vi17zuLp
A36ZW8pv52ufEHh+6cd3uSOTUrjuWoOeUZYoGeThWBcKlgBd+nG/wuRD8iKONYl/iN0k1WuuQdXd
9udSwv2e7b/Deq55T4fpuUvRY5RLrTmeeOPHK7HRfZ9cSo5qgsPqIg/v5fMEQ364tYuaNX46eejZ
trI4kK7+YRnYJQ+5L+YfUwUQkzWOOXGyi8SrmfgV9d6sX5puH8ZDPtlZ2mKvUONKhjNDd3m5djKK
lGJxmoZwvn7jBtOYP+NtsruOJ1vXGBM00y7nfxfVJoPYrlj5VrW5De934M+LPthpjdKAQ+I6Xe1z
ZvrK4ycs/IUxmvatg2bkGhN5y3fi7DQYx9l1U1QgBJ3u9XKxbMXH4nFTvUGvcFnqidOdTMXHUbRJ
4dXWF2d+SvNvzKHuXm+eqFY7JJGLXr0gLnEvGe/dWXDamjKf/Lr0Hqrlu1yR9mrdbYzLqnwnkkNV
3udAOpZmqdm3q5DcuesPbAJGBoNq4d51UN9CIJ0Vn1bzlkd6t71dRO9eCElLSAFmb3bfGvF1ym2t
MvdDTgJwTTLycCMlT930EoyD2dRIfS/Us9uYhNqxMzfl3WvvKBd2N612GyUPutspW1zvoMqq+Aiy
jDS1CVZYt2rb4fV+SaMOTzktVUjqbW2lwb+QSVRxPl61zk8v0BgqjEfIcS0atj0EhaJYOpVIH15C
pjaRTsi3Ir6X5puVEbSMO9X1/qZKw/e0ZJ5kFV6mjT7iVL/sNHy5W0XyLhpZFSXwv1wlY2lADiD+
rtQX+bmPhxa7X8ytNKQOuaS6tcj8fTAW2fm6VC1uwdj6OuEA3Y1lcXKly5d99l/OSlgVcy4kHijE
Pn2aNhdtmwoPUxoSQQ/lK/8N7qAxNemBHGioN/HhudaPN62i3EFFp55WnU4gBxnq6rjCO1nWnAnN
T7nI0XdTrWh2SakN6ZYMEXVxhdnHHG5IBhw4suDE+YSIjtcYGzRaVhxI+PNEzopYfG/U8KK+6+dE
7qvFpOxb9Yh+9nb2eyLJmB5kYTY8qUacVbuyf1WZtcB8m4izfKqneOpDQgeq4clsN11NELh/vYap
7naqp0gRAjqjCG5tqAyOTOMnJEZ6bJmVPmwBvzjLvwpu1Yba4OhGkHJwKrGSrrVLdH0QJL0YSAzJ
7BMeaik8TgdOuQkADk+AmBiG4qCL5XunrCWkEHVQ5F6J5cpo95mdQdqvwhYIP3f62pus7Y3uVyAZ
zc/rqK2CR7FsiBED63uQVOpYDH864q8R9DgZZQOTXKDGwq1AqnDdA+IzIrl8Mcbo1viF6AgCm5ab
gdUbkZIF2lwnBvXFHaXgMroPjei2BSHOmisyH6cZuzgnxuNog3Dpu4RV6ygS8gtHtha5shixmdV8
pV/puDzguij4lRKMVdya3gVqmOZIlkt1k3+/K44pLnir1M7VJzyYbL20Feybcu8Eiev+RTkn/9LW
/e+c0TUk+yR8KvhEiXR22mcwKBN0ferGS7NVWtk1L4jgUt6z7ng+vV+1YqG08Oa6h42I3CmHb1pp
+MPjKRe5n5P+fbp9P2GKfzY753qzFuVjq463fY+Y6mId9Me2kMACDLjb/JsSpTG/sOzu9l06jGMR
DMdmri5g7p6s7Z0mOn2+/R/CzrO3cWtbw7+IAHv5yqLuItuyLX8hJNlm752//j6c3ANknCADDOZM
ciYWRe69uda73qLEl16d+ZukRdPgi9VhrDtPG027WtUzFEjqZ0stN/z8pr7vZFy9epM9bU5ebGIf
2zMX7BKEqSTLi+oLypRtGPSsRPgJEMAHqb6vF5XepHzqMUadAZ5vUr8KoHib9eD5CYRWDHP7d73c
80PdnAdthM2TIWUbmfdYTIRIb8IDTDm2glMdTSBhWLTSqGgpPEpZtYfRWPUFRKky3qmAhFaYOSZn
Ej2apQn72Bi3hEDZsUJDhKasJQhaiZttJuteZV1D8WW0JLsw6vU4zE7cnOZO3SlhzOp5bgXehtHD
DMu5cVJBXIdRsxXjQ95W371PZnkCkzVu7hsz3UQWp/18sYyRfg0JpTTdmWwNAa6pVDtBQkclfgr6
c06K+xz0e5T/a6m8nwW88JTV8GZ2xFtG8Gr7epepmDeLN1MjYIjl2bKxea9IZeK2I8bD/bia9fes
0CN7uRmDcCvqxTqDAACdkHPliU3EjmqpG+I+m2z4AzPv455Q77R1KvkxZYRA52z0x77othFAefCu
wMeZ6SHSWGEHodQPDMfozz7v6KSX1yU2u5TXsuZ7OZPHirTqQr9rNbxryg+JfSMGD5r5ZLQEMRY7
i2y4LgViYNSE/t8ZBsPJja3UMZxE7msSf+RzGXykJkcbnFfgzveJ6Wnp03/X4T/05P+/35C1oJdi
MwL0/t4FtmVgjXImV8dJ5aXQVxu91Y5CbCw7RkkxkDGTk6TnXp9x5ijaQzElpL5NK6kfVmZnHAML
CJD6yiCQ9L8v7Zcc7x9HgYV9ncwsbLFc/f3SYknM6zmaqqPQdUyr/eytqyg0f+nKY7HaY6tOWqrp
KrHJ2QUKJarbyjpX7CdIem6fFnYZoERliYnitjWP7TIED7aNhJaiw7FXEZ40S95ZVeVodf1lsvnI
9KA2ibyB8mf00WH7wEkPkn+flSIGdYmbd1AmilcB6xLBWMkFdlToQuVmtgtIdOnI7BlDnMaYt+bY
P1r4Q0ylG4iyV8UfSnfvWxwKzRISLns1wF1CNWfmKhVdaA/a5KrlukkwMw6IgODpS5lyN+UDb4Sb
IJpXzfT6FC/BGIFoL/8B0/sBKv7/Uvjb/f4BGiVBNkjZIFbHIOY93k9OWUIoIKuoGhiv8ZljzvKY
RxwwAidOoSUPoaclt/9+7P+6InGT0SlSwLAAon9/7JXe6I0h1dXRYNMuPrtZ6Fly7RLnvTYqOgAO
aXXq1wkOr8bX0L3jJGnrakomc2NLA0Sv6RZow+oPl/U7yvvX3ZElcRmE4PKCYf3vl8XD6tvWz1iN
kJpCCl8zd33whbZqnFxMHTGWX2bihNsSk5Wa7KWg38YlI/eWnFVuXpyjkeDpR8mEM0HbOP99fb/3
0/+7PEVdxK2WJf+iWv5toGyVBCYqCpen63t1PgrDwxScRukPfeAPS6Z/fsyPEnKopjxpKz4m7NaG
uRFFfDM5sMYBqvqrpE9u3WOEHdz75kqPrKW8qSt0YvGtqf4AAko/1Fh/XQv4s4b9BKG6xq9r/dtX
1ku/o0MceCIA7SRftHZLjguJaFB9GttifH4NMEKGFoW3AgmvHRxOgXkaPHiml4Rbm6uSOjVeW5Gb
C6uYTC1Yr5nj885kvEcsLwHJkBMQMSCC6nbxvCoaXAEd3Cdx+JCz9Si5CorIFAzFzRpbLxzpjVN6
il0RM1TJM0ov0R2qkQqVQb8JZzcyvRlkqcTjxiNWvL2q/bZ8kwU7FvYzcs5whWlJSeoGlI7+jj9j
i9IWLqzYLncWAy8QtdghnLsXiZJ2FInJ82jLMOLi1/ip2ZKjVycu1VngGjgNlN6EAyTBtJldYOyp
smmWgrTHiFl1mUzA6lD4bC4ZSjjAGW9I2H+U7LObIa/vXbrfoNsEdF8wsekIOXheMmvdEyOCZCJc
FMoFmlNeV8wcQkfCxj9a+5ELIk6BlWQObzLTtA3mywzzZroNW5Xd+thIOPysR8MLcdbH+SB3ymJF
CzYO3Jw/vEh+ioL/WimYt2GYYhC/iKfD73s3bbNiTiRWitGue/IXYLapjkVqiuiEGCWQDq7abM0C
v5rIZflEtQM4wP8l8X9hOq+5ob4e+5XKrcPgmmwbwdEIJBfduXci+a4rvIKCOb3nBw542VNBEcuM
KjR0GUbMCq0tQXA2mEPG2QVMGDgVy6u1qSd0oGqcb2MnoaUAJIVYWbrjsFLa/SCv5MEOeECvqXSX
EJFe7KPWo2mBk2HuK207Jy5Zb4Nv5+w6vkC1q8etgGALoWnk6S3+qo7x6ieHXF5XmieH3jhjGuko
TOSc8cTRFZ5yge3LNMONSm/58zmgWbYV/C2heyl2SYzMwkAzrwLW95OrzJ4yuviKFUT94Crbu8lz
zQT7hdYEsNAKcCPw/Iyu6A8b/pf49Gc9gB0aYmSdAMJ/ZGiy3YWwlovqaE7OaG4VxEOLPqsWdi62
TaXq4UMhWHb9mJGMkahuZSy7p8RiAu0so1tpnyX3Ca3liJPqxkTkRaQayRSlg+I2TTeytS1g7VMK
I/wI3GDxPbDlF0zMD61H3FgiATW5/OoHR63WlrQK1G07rlt0TLzJH5al/qZOn4F+Z7z89+kuLefq
P7471n74wWG8AVz/+wpup9EIdb+qjqV1xRXONvtzZTCmiutVVRzqGF2RuInGiUav9SZeQ//9+cvA
9J8fv8jpJQshgf7z2A/9VKu1tDrmqjcSLBgqJP49yOKzap7/+5N+NIAmnmaLtxmcnyULAJnvj70q
9Y3sq+0QHcL4qTQ+JhZiDOO5851cY4I27GZ5p1LApwbICva5UWSP8rOOncp/X8jPEec/LuTHZMEQ
NCsRmtC/H2svhSmp3GXtQcU3N+nBzTFIkPdJ7Anqlt8H/zsdD/I42g2cRfFOQCEUuFK0rdt7BZIR
BHFp2KmC8ofn8ntR8r+bBXqu6og7MC7+fVlYStmkipUxlSHjva1eDGRz8l42Xkv5XOc74U/vf4Zs
/7IS9IWZhRB+AYN/PJ68VIomk5PymGbnWf5Kw9Stx2cDXVpxV8NX9Q+D9dy3u05fpeqpl6+m8djD
0KTszbaP3XBspasFJy/dCj4T1rLd5KQ1F2dfXZkSJKuEgIdctFUmefF3DcNcdxVKuvKgqZsixZu0
f5zrtdE9FuNOES+lfGFUJ+HYDTlycOmh2J9RvglMhjk7X3O1ageNJEj2MVIDUjEa5norlehkdTsO
34RwMv+ZDTttHF8AAXNkZdUqXoL2DUSLqr1YdZDKtXUB50Kix3UzDK1Q3X6lBSCvyysfVDiA6vtB
imNPS+RWYCuJa+BQRGSIirHyTk3WtBu8SxplVRLTtlg7WwO41LlnTlOVoxNmtDXzVZA3yUCB6/A7
iFc44MCykkqXciabbcW0B1hZIV/IjenvfTcLd2HMKci9pKNwDF4izKZIWIhdGVTHsJP2IUq8plxx
aT5sSP6+vp6ZYzYO6N0wOBPzgnADNJ/owEQO5Q03qAb/cvioFNqvid+7C06abAycpudnDa+LTzNY
6biDmB5HqRnb/ZvBK546Czd0/15XzhHFOAh0sBqBbtuNEuw7aIt0a8lW4MCWD7Xk4iMx4Q5xjS5/
vRlTEuZMx9dso1t+kAKtxrfTT+UwADaSlUoFxBE8baV6V6N+R2obecaGRURzqpuuhtY524TG2qTC
Urd5vR6mNVi2UYGo2b7pysV6tjY+dKKQrn8XsDvabWK5SemUnR3yMjPtTHdFKkeRcaHT5W7/oq0w
4eHmssZaXoGERkmOlnFlboU0CtUdNeXk4ddiokGG7qABLW6U8nEIXY05hYap39YgnHPeBs02JxnP
3Aj5WqVfhYWu07G6cbqW+d3ilU14z8HSmZjbCtyE/jHr7iN4wjpeQitL2gvjTgWz41mSKtuuTOEU
dzdaSInEl8CdoTe2mxrKrUpWgP4OzpfqLBnQIQdPEVzqee3ryvKPKcEY1VICaKFT3BqNmYOdUJQc
aWDJjav3nfHKAqQk8Z8pOuJg1YKsf3TP81epuZCxKn0ZFIrXWKVMcMLE43dLcXtCN4aDgqWjDw7j
RIIrJg4AYwBm/BpkcGMcA4YiBmeTg9OBodkF0R3EEBFhMNh5y9vMkSHalRtS5NTSE2Iv19zB3Jlg
NcQNeSG5IJIrEHlXrwAjA0hwFhjvThZILbMVqJ6dq4xOYax9FM2+rYkPxfxshXeqsBubVUG4Erx2
nf9wb/C7YvfYNWhukzBgd8VuL0XMTA5SueIHSnezspfSfdHv1d4ODbboXho3xpJ5vB2MHWmkVM5c
bggEO69zy6sZ5Uh7ixEOkwlCKIHZhtpuIEMTxUqlix8XkKYUONaXCCF8tPPEzgHDRls9oBR/73F+
sdiElNpOfIFTpi9TK/BIpztMeARRRRb2fBF2Q3ucMdH/4OpYQPwUQp9G00sEJ/9Iqf0GB3Biqtbt
YBfXWcHgBnCtQJhCMxqjyVokVsW3efKP0RUfHus8XQseVOt1L0x+TSyvkbu8mEQl9ZIdR3c8JdHa
JOaOghOef+dqBU2EI6709wDiIvoNSJvdLuo4vO7r+jQoF6MS7CJ58OeDH6deA5d/fpIJoE2Oaana
XQ+bzryPGvx1XK3zzlT9mFuCkLsdfjwaphM4PevupG3k7BhQTEpTzwlArxm7ldzaWJaGwpfYf9bi
n4Yk//p+w2ed1xuzae1X7uvfmsow6cR2zPPyiEjsnSwQVMFIolFBdjb++qzXL+6k2K1qwtz+ADEo
/1Zl4bP3v8/+OdsXs0kdpCQrj/2NkYjoJNN60rEEdCTyuRbwz81eiodlCWb0pg7/qkkgjKwyDB6z
bTLsM2J+GheuBncqX9MZGLlDbV/Gbp0/Cf7WDN8MYy0I6zZ57P5kzPLLGeRnkajjTGtBRqTb+ilm
nLHAFWdhKI/La3gy3BzhO2RFywEB4UtMmgtxEc6M0mCqPzb3zOyp0tNqnZAfKTr1t1xAWmDyYxu8
y7qHjunOak7WhbouxDWDTGYUsfgHRENecJsfV83l4nWK4wnw58/SNoLjOaVQTY8l1BBGVa4yMCLB
2loB/hMADea6cuol2nta5ou3tq09q0qdzk9s4qCcyI/xklyVJnuYIa/aENnbAtZ6RaH9gVnwbwtk
4fxJhCZiwIdu9PdyL/ez2swtmcWJCk68K8XHwL+fRjeyvCm9V8Otrq+aACTbqed7M3mWJRoZbGKd
ZiAj29Vzhgpexxin21XgtmaL85gTckJBdQ7XHSS66AnKU3IAr8b5DrcW4w9f4Zc3yc/bTYgndskm
X4SS9fevUJcpI4uZNV4rnyL26MZR6Xm1j0vWhL/KwwO63EMsrqdwxjKHQ/gdz7D/rux/PdJ/XIMK
YiSRJ6phLP77NSQVttGyJZbHYfSYEhc1w3N7uitfqDioQULiVUlCBcwnSao5ZNKuyNaV7zWTh0tb
NC0FkklBIa8xDe3k9fIAmGrSVU47kaZRWpmKm8hvYn6opL3J8Rt+EfyajA4VmXDCJXDxJsUN+KCA
v0gMht66R5FQhxugjrqtLxMm7P5Wtm5N8xKgvQyclkO3/dOjwCjzX9Y+B87inqPQUP/0+hHzSbAE
mBXH5jvRAcgc8bX+jM/Nq4HDL0nC4R3kovolP6dn8zUsbeAvnWnxkoWEa0z7jid++IJFyJ4CHPJD
vc1SN35f6q1X+QswTvwqn9vn9oWx+32PIS+wsWQ3H+2iULNBQGLTXlEoT3hpmvb4Gcb2cGk/w7Nw
iy48Ej5OvKTn/jPt4G3Z+UP+Nl7Ll/RF/JYOwyn9HN/1GvJp8CquoSOM+AY2jyKGJu2h723zVXhj
6VN5JyWMCKe472aHgtQEO9Fs0odghgaNLSzzC5s5Wb+tvkMZO3u7JBeCedFM8pN+Z370t/qWYedN
EYy2mAkhnupYnJNwCPD/lt4tot7oNXhqt+NLQ/lY2BjwUtjHZwmHwfahfGhOyj766q94Qxa0iImd
3pqn7ti/Faf43fwWCWuEogbpDolCW9jdTv3ID8D/40PwTZ1c3zhrxKfibbzFwVr/5m4TkzMj1Jft
8jxdZAYFoauY2wofQezXb5Jlt5EtVo44OzqBAHxRUA2ihr+5MuEm3ZLXjMriO2qRNZQ4Fb0bX9kt
iuEiMEVcQLqUGB58OtFSfiW3eB+d2Y68g3kFg/gOL8rJv2bUvoETIfP8ao/F5yAvy3qS7Tn3lNf2
2J/E3A7IsXloPvmZOo3OWXwZXrLP/ikERiIkkk1H+R7socVyCM3cFs0eyMkc7b7wjEvzDBJZf6mH
AU1I9y3dYPF2k22c9Wt7ir+iK2WD+tF9V5fwTKOlf0EdG57K3o4uEFmA8YQ31mp6E8mljDDitBHA
FBgs/HU/8aoKFSe/aWeeKuhOfFSAVfjAjy63s4f4OJ+rt/ir240sxmVC1DEkcmeZiRi1IFCcXW3K
I/hadF5et68t+mXApMtyf7gJqZ1RNlKmVQveBkCance7dBN+4BJPtMwtJrCZVpdvVDHMXiDl4im+
yV+k777rd7x2Qs2bb91b/6W/6df0i2gwPMSBO2z/FLxpOHeGS3bdY7um6EPQP67w/tkWq/GU3ynb
9NBdatQt0Yk2EtXSE0sEgDrZm5e8Q8vpyCfGPE/Exnr+I+lWzYfA41tevw4HQfmypDB9KtfyGpza
twlK12d71URbam2obMRLQKF7hydd3KdLjza9snahhYXv5Mey9J/1D+MmsZzRlcuLQQZfp/luqgWI
x5pLeqHtVitbQXp7pjbgOEjP6eNwmn9tj5ngUkxVEzsAeydCtLG5eONZITtjfPDRzaDM6pxxcWB6
IwD+ln/WrKJvJfCqyebjub3ap3lPaV5d60P2xCdyd5dtRVa0Hb+LXx0m8vbwUUMfIwwL7ID5OYhv
aZs8ka18Ud6DC35udzIyomsND+3KJVrXePEw6hnGrZPQ7W7xW3nV3rIDlk+VXZOlxT4abXCYB04+
7imeaMj3n4Z7vm0CpwD3szNgJH7C0Bg+qvfxaVBd/bNSbPGcPih74cn87DepCy1xh53gTvoWb2TJ
qZ/yZ8n1s0D4biv6Olo4n17Tt2nhlh7PcBtwXW1lEFd1vzQNpkNvJSpOEnowk8un+hg+jd+AnMqH
8FUMdkjMHhQ4FPJkA2e2CeD9xWABU8oTf06vyVd9le67W0lHQhsC2hXZ8nvQ2wmrj6fzyThC+4AZ
XdozhnYGl2DDgCso2GGJkWpnHvifch9COqveQsXFmIphGYdYh1MTpAXJIYFEVZiLuSTBcRtUmNBc
S+P0tI6z65/Hq1B6JZmu9XNICPDgwdgmHgxb/qQ7jP39spFfg9fmIrJUTtVowzEan4dX6aZPNpuU
Rdp9VLwQTtE+/2Rkz5nJIVBTwKsODsS8BJaZsmVLB+M6Yo97zXM7Du263PGKYiGyb+pfIInO6YO4
iowboo47N5ccnwaL5GBGA4A/iTNUtkRUOg3v6Ixv/hkQH5SAX6wcCH36LyAmI88W7sLI24FW3YFQ
CHTCE0ixntLs7ryMMGkKeUSTY00OT3lK6ZNhO3D/oSUsz7rj+b/QTPvX6ZkRtoFa8YzYe3pKOHe1
JYoFKo8U25jBkwtVTHawJCrA6ONROyD4NIgcqElna5eSjM+lJafL7F/rp/gidjYLsRwYddk1umzu
4GeHKUf5wXC6/oIQPZ6G6+LqVj3U98qJnM1Lw95mk0P2RJmewGmxYw7r+ik6txUAvSNMcClYaa6A
RzscuDMMJfCK4JYfg3dIfWLrCN+18pHNK7V2OwEY7463qp5DcBQPY8Y2mc6awWFFMUQzPYo2C6+y
7KpzKKKyjGmNQyut5P0ueYRPpdGEj5CS3CZe0ZP6mIhYIBor3l295eT3s+XMr6XuRhyWuatcoO6h
NpMu/dN8KS/8SOuDNo+Nw/ZiDGCiHPmg59Zpu31PC5a713/Rew585gVYp/Hxt4c3CkVnuQHcpOxZ
vDcxfup5xyxH0WW6oOi/wxidlcf6Uy+cMhY1yKU+U/XM+fKL8wFoS7iGnW29WXv/G8VSA7K5nFn1
TZ9tcBEQlnmwmd7NTIPAar6jJ3Io35oPhU/Bge4SYQ5pHPS78Ku7YhzxagUWJONZt0n2mm2Byqex
Q0SGnPV4URIyjZjX1r6WV9Yrl4TEnU1evU+o0M0VfNvCxGd/qxDU+TECVC0Ch+55eisX+IL/qHvk
xd+ecKZ8Fy4sW+1jim2KePmMUvQNrtgKaf2bfjbugDUssiCL5Zf4LpzCh+bLPFhHFdbmKmAc2PM8
FzhkYnmybxIPbaVJCXnKXllt5YYPgig3k8OJZV1li6KdqssyNw4RiGpJgKS9vLmvgE0MRqSv+oi3
1kk4APu89et4h1zXLjbpUbrjgSoXOH6EI3Rkv51g+JDR8vLf3cUPafevYSNW9ZbJkEbBIv2X58/f
EIQkFlK/TKryKH5EGZvdSzmGOaOJHsDEn8PlNhZ2+hjh43nqmb+imiBCTYZdYWtvNJP5dfqcsfyH
8RC6KWPX0eWIZ0tRf1FIZQy5uAtv8em/rxtp0L90AwzSRaYvZFlYP7sBMk7kOJKk4phKrk7Els/e
dXrZFUGx7rW9iNmo74zWyvJt4RB/gfsZWM/NmNlvreTgi5sBcLXjjMV33uHgKdWlTm4k9BeuqS0x
yGa0iUmV9j0q8cSCCLOu0m0Jvgy/pIVZ6LGUCdZj+yp44BXbqYfRaQ+5R9HiD56YevyulBsV9+Fm
LZD+rtEyepr/UAXHtHdIdE2BsQh8n1dg1GV2GqDdT8SxKl6PiYi1lV912rZsVyi7udlWGOksM1KX
9qDG3gLwnFgTqJSVF/qrGJszhtYCpvuOzlSeaHOEFUvyqQtyGkEXCAgrcSVtpxW7kb+DTQGa7vDe
7980vLRT9sNQkzUvIfktv+PgfXyV8QRCJQwBWltxpOcUNxhrf9Ul1vdexwC9gT0Ahuvi+j8HO5HB
A6iqAKx5NGD+zBZ8Twhpe1HYdckBi/CKUMLWE7AhiQ/qjE0DwVzr3HR4zaNqApxvckZCNFtcihs0
G4HoApjl0P9OpuwqaCIg0KPsRAKOPsr0TEYQJqMYLyENqHQ5MsZowQdmZZUggscDvHcboAGOBzqy
L1gFzZsJCcBwuwyNBaWCIxuunHmGDNjABzlsW+hPJgMWBui85M+D5c7iH7CzfyMvGXTzZCKZjA5J
a2Nx/23X5cYw6HkoFMfZPJlg9xFz+EajVS1PmnTWzU1nnGICE2PNW7jlGnfsv/fPD9nsX/seAbOk
iVBRROnX9vrbFcTTIGpCaWJgKhKyrHglLPVMeVF3RV44HXV5bLhWwet1eprj5NBD/8860Z3Y01Uf
ruVsdizriuB4bbDjpvGjgEAC+FGElEsN+e6ccoMu3yvIS9OZHm9fha8ibNQFjVrYlklL9oQQrCbO
jRFZckJZwWKStH2BpXAgJU/EYoGdk5DdYVBe4jIfmC/Q60HPj01l2FqHVBdGolyoh5TzSQLhzjQ8
jmT5g+UgLwzOQN8WJKO1KR299UfjCetH1OU/T88fU1c/ifxKTjk9q5LNsJNw2U5XJmwScqNnlhB2
O+Vd37mTYSdkahhrxbJNAuqQcyg8dBAamokZBC/CQ9+xNiMGe9ihUmhabpcS3LD1LaYIHnP7/hfx
YWCqr7k0ULe+c+JH5VDt6KyF5wRfSWji7HIKHO7JE0f4Dl8yaqyhZHTm6oM7YbyEIxBkYrQB3owh
Z7JJ4RWTBQiVpCXNeRe3nnXzKdR9eyS26Hsu7YbR4OecOqi2Cho4qhRsV2BskyY87hKGhviYj+uB
HI/kLqWjg11POT9QKq81awuSGlWrUl/TOZFEBckqg0ecbqXINSub+d9MUlbJ0MuDhiOp66xzQokx
9R3U+lLZqM3DhI1KvbIMB1ljPMOrc0Nz6QnobhhqtDYlLtgMvRDJzSAMdGI1E6rArSFZvwPLMAjU
vyTOHU5bApsQf1RrFVcnBknNQieiRDFptnFeoLd4gkPYMXAEguaKamiwdrMjKkR7TkG8XtutUKCU
htJxYiTcjV6yD1uHWhxSFSEXi4IK2w1pM/gHs7oYeJyhHBCc5UFDWqKpyFyFrrx2CRAa01UE4Dl5
sLwpi6z3jlcu7/kKCag9Lbm28lG6Na/NPWFCb/SrTGR5X4nzNl4chFHQ1bVb8Eh34bphZkWJOHgc
xcFEL2quZGUjMFd5E8iRtxwLjr61kpnBxquk21cJvthuXaxaCEyQgzo31n7VGZj6qXaClITtRd56
5eSc97K9vP0vAzUmaMTLR4N8B+ixdoDOzMeiWphCZFFn31i4NqRq2TUSA8EuJXeYmKZ6YFYaIIXO
Gcwq8qxiJcuOEazmcp/jHx4TQb2W8DWLXB+HCfhrw1bFksM8TGbEHPic9unzROVZhWffbBgLqCsr
addizWKtNWdkQjzATk5quruauawKtmG8+JDWpe6cTA9ZtR9DklZpmMzG3Fl5tinjahUt4lsGEwJC
n6lkCWVrSR6c9N2kDYtmd0ToM/AVpfgghm+tT/9PT2JY7znC3eVU9hOF8TVNWavw2qDNIu4mN31m
y1cBU0BYFMJbbVy04hIH32VXeUZMnyck3nJSifFzA8YhBadE3ouT7jbIMHwmZV2HYgezoAkzZEIg
RolBYUo8DXTfhDjHOD6YTNAUQ0K5/62CsPT189DficrMpDBaRYMKLTj1hpG+sqe2A3bTH0oTUZT0
mlYmXC4Sqqw88GmBEFhzIzuoXZqFKp39F8eIMlIvn7Y+sTY6j7BT3q15hAzvhP3VgAtvAcYZ87Gh
W4yw+Y1OFeRf9cDUxwjGz65tXUkGKyVvFI2KuGtyt3ysH7LstalOYYU1cQbLHFyrMTUm+1vJP/ba
RqX24l4wN68xJako/En8WPMkpHIgpgZgGiU0JMcwfsYA4yEtmQtD9rNG15qrh6rZNP24VkUJQDPg
yCnjR1FsPzSZ8jvuHdPoncpPX5q43WTVvV5gEJnJ60HAhqfBGBfXovyN1C5v0tn/yn3it9D9Q3ea
sARuIBocUvpStcBnWQPDNfrwKc6xSGu9FK9UzkPqGAaRhhs1m4R274U9HYcepWBEjcFDZ1vyGuy8
6b4u6KfKq576vCIJmwQ8ajJpm3eBM78I6eBJU7TrjH1C26jNN9gkvW7RlsBZt2ZPMI9R1W7mhgB0
nfwyjSZDpztWGcdnaPY3/AHy08MMtW/Jp5vUaNNNLy1DoRnuRTw+Fa3gRiKVfIzsZsigXsCO1JiB
FxZKhrr28ix/MuC0LDqNvhQ2ev6cSTB2ANrU/CWqLGiTQDrBy5B4TD706b6DgTYpTBylhBIX9w1Y
4UgtwgIwMadlYb+2aMOr7Kir0WoAf+J8tYyLrtFtpB9p0bkZL6FmvvTU1UYPVRHj66R0kwbbPInS
Er2DmJrXXIFfwnA5n6Z90HcbgfIthSUQgMaEVFAK51Tlz14Qq6seYQzinzo2DhRSi1QkBBuZZUpC
9kSkzPAqs93CCxeC41iEH5LKcTlDBuSpLpWGgLJk6pDlh6rHWL0AEZuDyWlI/+GHyHHMNk7vk7Zf
VUy4kTLW3bAj/CmC6pVHOBpiyRUxxK+RCtd4gddZsp5wGUk5h5zAFJwg2BfJRHIRLQdH2ewbrtC9
GQP+zSz0AG1WMMluxWZPz5CMAFpCrx3yvQZm3FbIoIEHyxdxse9Q741k3HS5uQqnY5ne2KlKzkRn
4qUDCGTo2xY2aweBMgKu0ACYUuQwiegRdQQzR8chUwPT8Q15TZaDBA+8lusVDjO24oUbMXTFd/Fx
KG1Kc3AHeuHslp3lZ/EzoSiBPgophVniiy+iMF/gtRIGzDtcFFhJ0S5djdpdETxB5xQPMe52pqtm
ED4pPOwUpu95DlaK6foyvbGrHcmMIpSk91iaXbLqxXWK5S9p5tN+sLax5dTJxk95LWBSV8AnGDnP
7KB0KYw6QA3sq6QFqkkkWgbC95DuUG4abs8SrWmNSJNyNazBsKK+gFOhzYpzL174JZ4cMLNmhupB
u8ACGQaDKaxCgEq6A9NpoOByZsEyWHD/+n6+FBEjSnvCTPxsyvCEUUxRYdgnAAiTI2hc0X6gzZhm
ihco1XafoR+icXKx4lCIqh7cmbJLQ866YhLrq54ou3BygTSBVfQLwHJ3F8J0YGwg2Ppnfp+8V4f8
2lL6ZDZgpvQRsplgdEAI3Y0alqirhTm1K0SvJg9ZJrPUY9DSax49bsyT69YjPuEhIuPT1GNKVk8I
EXQnWDYdL3bOM54902MGAKBgCJmwyG0IE1v1Jdr0BYSFQAS/FzYM9y/zbfCa6H0wmX84mu7EH0aw
1RHgX5Oz8a3LgLD4D16ADR+l2eZxFsPCA6jDBe/V34cXcpE5Vf7C5QRMGaAgYtMD3TexeyoKHquF
esYeMUQBVZLdpF9zeWgDWSr8BRAUYkbC9ZAx/bPTjwkCAbyb75ggp8a9B0bLXsBQ8twrafduwV2O
Lhs6LE7+FjJGZvXPKYUlRZy+md7lB9DrdsKqaM0Ky1QADigpbmWuOwhwi16M8g7K/bo7EeFyReHE
Ilcgx4NrvpmvEKEolRHoQTISnajlSLWL2g2ZaDF6CdbRi9quR97fIeUrA1ivhoiSOvBAe8aziqPt
hocKzB2qFvXYV8Lsm9IV9TGPWgRF9gSd8o1RnTOEHwZ4bGdTzeGulIInfekbH1tGsnaWSBnX2PEX
wT/n5/wF2Bj8hiqhRXFH7QuxjeESoeW08oNbZAvjexpcX+N94NLT9aEHRkKtxr9Zyho0LeCiqWsW
XnTNv9pT9QmeU0n2REUXLyvAFBZMCw9PbXCKAoIM1adDGgvHk35qFU4bexKdMXUyXo/aqgFkCt0W
cpNuM+oaW49fyz9+s2JpP7CIUBRm0x7zzhpsk3E/Q4aOKdnEJpmc9pZhG/2po41i08M954hhp1zF
D6ahGJzzeo4uygsAMlBw8czpaai2DFnuZrxycAFVFbcxdmY6TdZi7AxMBCdmxx5rnj3OHo7JR6e2
7Z2F/U/eZe0IFag/KDrqQZcnADzJ34x8u/w/ws5rqXG1bdPn8m+Pq5TDxuwoOmMbMGFHRVSOlmVJ
Rz+X+L6ZtdrNQFGrF00DlqU3PO+dHrohzdx2yp+wRt2BfWAZnAHfYqWmXLgN3+vYTXpcE1QlNkLz
kDawNC1nT2T6kh4r29NBCTsgDTQeKHSEZ8HXkca+SRv5HfUT9xDirHtiKxG24236oqOsgsVupykt
G/OBoyRHdLDMsxseZ/OeY3SPqcWqPzlElOCT+L7eo2eAUWYCSzcKrRzsfOoqa0MBXujHMSxAR8Bs
mMEgjRpJMvCbcPigdnfdS4MDk0cApvzMVBQ3AO46R13Rx+IEdYq42lDmWbg4P3BOBAXCnHGOPeFV
eMAPijaullgAHTwd8lvyzhMKeivChvIUA/Sq3GGamsWYOdChmpSuXhXPJXUBpGo+8Ya98piusN1T
iCvH5lb4QKmKUbul6BGh9iHcB9JPaA9C65ND/07/n1qwk8fhw8LS8gENX7yjue2sU2ZRiyC2j95P
LzWsBZ1YVSs9xi/q3ekhGnyRLGfVJy+lpX3H2SXWDwsUPZMunyXmXdZQVk/ikHXHYAyDyIWPl21S
WRVtH4EjTNQqeOm8VEA/iB7DzmIeZ4ZEzma0Y3UtELDR5ZfnAt3D8Z+UOBihlJP68/hk0l8TXd7H
QJlYYVSz+9BtyeGGOrw4sJDTnMg8CoTYcDjiMptLN1pzTp2g5dCe6wh6XvXb4JNf3LzrxOfi7kZa
yxS+Tx9IXeMgX3SsomRKzR7TlfmavakIZjjZYkYEBMBUf+RYL7ycT5MsFgKsbL3qCaUDUczUJmwN
vIX37q4+QD2CrUGHcpZDXnSb3TCJopkNA4UkIcPS8SxpX9JkyHSClp9nD8hLuOGZzRvu2Ew4ERj2
hY2nsk+DPR28WRhoS3DgejmwtO/BkRc6DpMAwL64zTrcVkvaG4Y2e0MSQkLZQum0aF4M/D8OzRep
YCA0MJWju0RrKjCk6YuHu3xaBDMqNeRFoIhklNMnN3VCY6KeeChnaYmEG90I+AljLKCUZBfBS0mO
7GDRJG4Re80zOzycPs11bqaFha5uRIy+EC9R05IC2JLlmNohcjBbNSobCdWQA1pMMgNfGUasTxYn
il6adgfFJr4CrcZzRPUrQaOjNLRQh2RW8RQcc/wQLt/Lo0OJ1lLqnf0ZpCgb5IskLKT6ndwDJlAC
rB74agQt5KizDZoehSNGBeZmnd3mQ7iLbzXOZ5HLsCRt7eP8Uh55/HDKJx5aDwIOJm9FbwNab8PF
M8aQJVIa+vkZ4KBvMY0gD7Zq1QlJtaW8AFr4OuxzbcaiMlm6p01uhJNJnQAdeG5XIOxnHD7yizGP
UD/y4Kn/oF6g8hAHli/t42kpTKrNuLVR4LPG4P5BsTUz3KDmBOaTyBKYXnufPY/3NPBkJ+ngS4iu
eijeTi8NZ1hk2TQUNZiMDBMb/yqvW3K7H4NnZg1kHrVtzgoUWci02MpEFxpHe3NhAjdP7VG5KR+x
dyn4xa12Trzex7CVntpPebQh3QokUcm0kdXvxoqM2k/atNxSJebvrNyUfwlEWebJ2XJGbHgOFvMU
A1MDVkfuoLiXwUN33JRgV5YBPOc2D3jYz5D+J49SMmu91Jy3gqtIbwQc6Cgjwc6JzmIHnpEE5isz
LxtdTtAdiRuyNzSkdMxzutcQVR95BNYYQFEBbcrmozAvxwczW3Txfjg9cE2UMVRpHDwruFATzSwS
sMk3VTZ3/UBdtkuKDw0BuzAfMJIJC1lftfkSgXRZz6lfWfNHpEZO/l5U7okemYxujeLXJ/ehvnAm
8CTet7kN4J3xLNV2Gh/64SZgI62IkV+o9LBiR2kXLTmihI3qi4g94bSplXU0Z8ukFm+nknbOTeb6
uU3jMzusyLQ5Afr6Qzln+YOaSchtxZyqc6aic+0EyNOYxLyPmn0/rM4CxgZyYbDBL/rIb8dbqJH2
LiMSyrQZExMZY7pJsEwVD11+I1usiSa0I0UcjY2hJykfLlY3+gSrgHgZsHfQ7g2xEZPguQNRpEeA
uCwGD6kMtQ/cZSZ5k5CXERzg9bNHtGAhyBkEqDO+TKOXWvJQuMEtdLCIOvsEDupHsh8G0BmrQlwQ
wEIhrS5R1HCepjNHuG/SxWRwUx0Wrgv93yUvh4NFOzMHf+DUwpEG8Xq04AAB8ILyXBLXHFCA2MEo
ZIWFxSFxQ0rtvmeZc9L0aWauz5ofhOuodCfz9oXt3I/leW14CRedgIX57Msa9q9wTmDHjGKVCnp3
Jrx3vIFrNoy5kpOy53Q14MAiS3/Tq171DPkvQj61w57UyTIq5f/5g+lQIjNWdLNDvdhMW0lFYBRg
SWFrZ5AkFpdO+URNh7FDHNZmNW9o9hQtT8iyL5uxXg75sVPx03hV7ScB4UPO8BFcnOmcP/i9uY9B
2CdxwhzDS1vOUwp7RvW4li43LBlJ7M/qGyXbBfKqC/xz9jCm61bDN+hI4qasPqLZDV2eSzj27k0V
1tUTGIlOV4hqYajbeHaMkanW9yyVSXrTk4jM4TZcBRLWqmMQb4SX3IBdf4zrlan5ZjlXz1tizDr0
kHRkoP83qpoeis8+HdpdS5oxsCix96KryC69tSVsEJlTNKAsDMwbzgymNC/BR110xkKyvZye835R
0P1tdJBlBKS90ZYqcoFzsXDk+FIx/o3bLlkAFXF8DB409bk871L5vjjfGI0/kJ9O/En+dUwlrcWg
anRmg3sxFuPJA6IIyPPXFlW2QkimvEqlS29u7YRpc9UNfqDMEyq/KS92IQV+rh4bacNrU/R2NDyA
dFXgpubS1MRw315uiKjIT3YV3tYVxMINxoseVtR4rlWahW+DlogOAgs9isaCvqfiotVu2ZGTbMeK
2KnbLjuyJgXZmrxVugolmqedFulbCQg0nZgoNDtEJyxV+Nc/cCYElAW02tOXqeT24eJypg0tXmHt
NSNElMa3sPSVxgsWsLeHpgBLvsUNWCR+M/iNtCqbW5XWremxUW9LfWkmv1jdxD+9bv+XX9MFSdI0
GYrvyutWZHCqnS6UeyKlLPZyfdhq7frE4Uobni+0yFBuRuNW719mxUctn33ggIZ2BumuLV6G4f0S
Pv1M+ClfgvZrHbFhQvWJBjmK5FT8ORPTrmtzrc/LfZLem71wEAp01KpOwcO+BQsSGqsMrH9IEfLF
9OlVaUfQjZsCxaxOYFHmi6TYgNFqeBwJD1m2nGWl2bCZwaYGwrBp4EGmH9CMR6UbljV8M748SB5G
kQ5kkaL4GsTVRUWiBBajnmmLeKFjcU9fj25VjW/onOEBIKQkxT9TWkVApbL+mWUvRvY242BvtihD
YQlwYdfCfSUfY5AqU6D3yrE0HocLpEkO5x9uFZPumuIqq0qyiDjR6dK2bUKnhdfPhiepfCyq+xm4
3WUDuJ8pryW295CWeCZOJtpw9iZWjovsESxjd5dtqpKDXVK2AiCYwn0XZq5xsc65bIvSvZK0YD06
0BjKYOJXIiNwhVmHI/u+hR8Iyndl2jeJY4tXGdpxpWuPqcxthREijAEsojucSmzsKUqhEscbeIqo
LZL6KQ/5oZTKJgcASN/iUnEk+NPTBHYLjxRgXDjBCREeIl2+01AfpBcTZyEbkjA/m2jXzuZC1rJ5
IWNZV1GNgceLvfEksQJnyAgC5YJRD2VxNN610Dmh8ZoblO+np5zjcTDpPM7bihP0ucZFllAzQ08b
l3Qz4ngY0mgzCzC3wh0HMZTADOy0jzgJa2kAHAw4ULeAlf4MGKQugeOAXRU8aQURHWra7tLkjHYr
JZIDZUYQLDF3+mJWOJzNzojpsdk35ClVprwO2stCTxYmcLHa7IzoKWU3N+Nh2SCmVsvHk5E7TyGE
WEvwi0TV3ueufI4slaNeE92IpFkNxWGox4WeFt44yZii1BnbbVFSbgnbiyhucp31CthVzVMHUKqB
KDijQtCqeiezMKM5yk6uoLymxCSRmkSwEwzhXQ2NNIrE8bazRVMCQp/ovpGjmxsgKxvC5chesypB
4pQ8fkJbI/Qte2Mp6BTBYsfphdBZ2mlnbj6YnxKG9km8Eg+ITDQwaMFpODgnOhUBQTyzNidTK28A
Gx5ixNrnBewI8gGzfCrVOwPs+AQsty+hOhICf2BSNGaBHHCg3XbA8GTquBWcRgE6atIlVPs0yRRo
zZnLHZ2N2yjgwKGT5H951ShMqbhiqZ4nKc4bnfP5pQQAbYEwIAgnyr6ciiFxrlafCsLCDhlbAToQ
Lcx4tgQjn1D0Us4gfLHyYzVvZpjg2D/jykqoyJSGnh5vmVK6s8v4kHPabseXUGDLQFQSoIGfqBbx
YRIRTPckEtfSqbeM4G6iz06AKzgemnJXBO8Y+AQmSRsIjGluNm216pGNDEyn32cRULnCjdEaAPlk
QMmR4BfEI4caXJYdU6ydc30v1d1iyOplnhOFGo4O2Xp5tc2S050y1nNRxbs9I6vHEYCgANhnEVGt
sEL58JAwViS+qoW11zOYA/poR8pdRIeY8FCbr0yUAmoGmEwlz4uFQI7otcdUn35HElZA2AAqTJp8
ypMoUFijEczRD6g1ZCB+YAU8JmZ8zCSbu/ViVMu4AQxidP+8PYjfbg8IHETc0nQnJqz4z+2h66X2
1BlYyS7J/CLuI0S6tGBJm61ElwodlmvRygvReAreDcC92bzleKY6XbvQWq9oH875tspuDHOd5Tdy
GNrc1rG9jbWHvsRTOi/7+cTtpTbi2I5cYwKkJFfPN2SLAB50Ks6fZX5BKGmj8CHMp0CE+TAOzpAd
EqKsC0+oJwnuGYYVLBZ7Q0TusSt0sDiQAm56S1RKPcyFfKXPFgnGRjpnIg/ol2z3sZcMPnm4MEoz
MMHd5bxsGHjyqtAfWvW2IFdrNm/6uyE4Q0s8Ccwena5WaKurp/S0KWgKoy1FwmgJ1yrmseEV6UqR
QFuipVb5Pz8H+RtZm0GmHElOmjLlXF2ZpjCD9bHYN+UeTwcn9mE7roLSI4IDgIKlfZKNtAwVaEmb
xlyVDWr3nB0NzrkPeOs02vjQ+ZTAFRYSACrZy3pyDg/aZdfKK0kha49MXZoEgqNwyvn52tWpgriq
MLh2rHQUF+T+K1eqpmEYSCQzSq7d15bIQmd4OOxxXKnkyZ584qjYW1VjkdDfE9KKkc2eo3lJ7MDv
oUTXyKuaEz49V24CT6zhZG34JRS0hQpZYeFYBodEzcqcoGZMcFxy8OvwsDlt6UqcNsk+lT1gyln0
ic80fmjeEKFFvzwhcZoIP73Lq0wBrWrSfqS02MftQao+aqzotOobD2G4jIrPRFycOztanW5gQokb
yWl1mP7SdpSWNN9eA9oxRZ28aeaVL62HnNYyhVoOjB9TQDlpwym7UVDXdn0cWdUEe3yi0iIAusUX
QKbOgE99QttQ6Bbr5p1ggJPOJg8kfJ+dHNjqEEAeHMJwEurCi4NM+5RbtEwhN7MCYXLwuxYYlAj/
FhFtk83jUQIM7fpSEFK57BwKn0vgRqTV0PZat3ukNdNujwpwMlXQunA5bswdLRs7ixfHr4SOBEQN
cZkcbICo+IUj+qULy+ykPY1fL+QpWw22B82VpjHvSC8SqKYvh35DL3HWibOPycXkr6DzwArQXDHY
gQN1gKFJhpGrof5JMbINOPJiupj8U79By4kRX+3I5kAZNQUbkbQm3OrPZ3TDFKdbmYMbnt8N7ifO
fgNhCHchwYWtC+4p3Q/PwfEE7W/YQroEv0e3DqLQIeICrAVshjxFq1uuxDcwTxQzYIDZG9cWYG2X
nDbzZgTHcsQX5uzGOvnXqtuDDSKDJ2CTwZtPFhMkpHr1yMkYrfVlA48KwQzZrwKXzfVXlCzAq/DZ
HKRF6K+tdncBRwCxAltHGpFZcbvkkIigXUKO8Nl/NscY8w5/BdTGQpZ5fM9pnd5xOhy5PRl92Jya
ev6mOOKjQGdOW65HM3gIjPswuUeJCTsmMg3J8FY5xyMutwnoNZGos9a8CpWF4ulJeKpxEMAKFQuK
OgP9MCIToHHYF9QN6KDwqE+chFNhkV/0a2XZc9CxEayen3lLlwQRzJyiFO9BSiNA7F7AuyisaUqb
2sOHAgKJdwU1VL6R9/JnndsZ5O0RfWr9hoVD/Kxe4GhrTg2kBWBVAHxHViv5oHCIASGBwH8KGyeC
QrNqujBFlD5k+NqZ6V5k9lm0EAAGu5i+ijWHBRe1PtryAqShv5uVnkinNNFlJoRPQkRClHN67+lN
Jj2muKPIjgKJIrX15JFpY+BPxVIHc4mwmNTfds0ej2mS4zswZIeTlKGHubD0CObnfK+uCWzoH4Z3
7WY8xrvhLTnCL50Z1jCiKVFB3O2vAFYC5YyleSHu3CY8qySw9WJJEvrARfXR1BZfC052CiVLzgVF
smqHMwAu6zJCJbjovEYQ268fzRGtaZOWd6udbVhGkq05KCF5wCWwqwyHTV4cbUhhspja0TUJbDcm
LIHLD5o5oQwh5AdM8ZFFGK6I1+ZV9d3PO8p36JEhoEpHJktKHI1t/ixKRKrOos+jcj985gccVgaM
MwsZfihixzU843PZ9BrgdfIcOG1NopG8WdSUdWX1mPSboPE544MVDMocTLO/zIEL8CUEL79c6LcL
8r8u9GpTiM5KZ5ZCgFeE/mOVYI2E3nbVY3wpseIktK3Vk71YNogMWNxGeJjMfImZFGgIg+JGVZaC
VDsJxK7OSVoKRDQuzNO2pJ/kQEy6GXoRQhelISiSdE8J9HtGnuvPb0Kcdo2/djZTo0+FLBgkV10h
BF1kmFFisqtUBInTnMTkxIcGkq10f0bmhlyShH3YQUv8Rc2vfmPtNUR6uKm0yBDp8HBV9UgqDZ/F
Wcqeyll5tKJ6AZUrFE7eb1gAgMEMaYUjH7wXNm7SFXV+dfG1bNe2t7r+XEmvsfiop3cI4CoCxuF1
oo02I798X+fejJpng+rTUHyYhTglcdlv4iUhZDN91RirPnPraq4N65LYY8ONYprK3kgk7iSrYjb/
5R7/WT38NwNpysWSNPErO+HPES1JenYZ6lO8PrMNGaxrRfgiSftW+6wvG+Ks9R673zKjTRYSB/4y
1gOKgueKauLnK5H+rDT/uhLx6p4rRqOmShBW65nuRwvCrUifzlelgRJQbFkjAScv6hm7K80rSYOs
zRRNDHQAuVZitpdDr6bqPKHpLBEMci7mVBfkK2YrfEq5ivjxhJZ7GXa15OPnS78aqH9f+tVALRIh
RFkWRTcapw4VGjh8nE535Rk2PcfdMGEt2TaiAui0GSz/Tiif6/QX64ykTHfoer6IJLsRcWbSVki9
mvSNIo9RJc6KPdpGV7bSLQn2djjX55FNaISluMT0OjPJRZlH1OMrpZmfPosrQolXBS7r+jndy6s7
rveuPGDRcyh2t83EOs9uWrrqJjvNR8Fl6xbnRQtRq/WK0Y7uP82OlMdmR3MYUKD4OXPg/nx5rsPt
Kh+0nafLn7gS55A7zsmmKKH7LQkMZOzHK7LGMSst84NBD2AstCNGQ3yJGTZ1PLK78kXYnI7YfQ7V
QltO4i5k5VP0H/hd82oe0KvoHIHWPHn8cpWlWS5Mry05+hHJsSXb98Iak8DCoEEfYrTV5W5YJ4fz
2vQROSzZmRtX34v+4NHodG54pNFtM5dgIqvdtBRNmZvR+xMmEQ7LOt90fkEHvNwx5uI9itCRrvMS
3TSjZXpLf1AcjXNtXnv86XGisFQblaxLCBSfI8qmFWr8CLlkbe8TC2uHlU1djdx2r94TqPOSYl1i
Y+4taT7HQ+8Pc3ZE2n+FjrkIb7J7XD/WeY721DXBBLCNhDcXK6Sno7nLfjlRfB2t/xpHCikOuqkZ
U/O2P9eEsWk1jb4O5R6lOUw8ZmvW96rwFKhJwRF4jiGIk6Vj+VtS0gHjUUGEFBS36qY4iKR6AF4R
VgKYptqD/su2IH+7OP/r8q4oHDwVYqiaXB7sKkr1lq6ItNFCE4ODlGIIOoLg69wzTS9IfHHggOrU
hMwlLpcoLvEZxsq0rra9K8vLkCpjSgp2hju0IehTkJr/vDp8Z2kje/Cf23l1OBrkrovjISn3HSqR
07qp76LTAvODSDNMyFiNDEJa5eD9JQHSy3USUaG/bFJGqIRhUytCyU8u8U+gQaJgA9qgtp2dUfDa
U3cdwpZkEsstbDLtxU1bKqZfwnG/qyUkRVcUGWhp2hb/HA50gstnSnYq9g1sK8THohxwfSM5HuZw
yBM88fMNU//ck764CkNS9alxIhwdibx/vqB66WimWJbFHrE98ujexOYAVsv+mcYbXULUVcEjdfku
iYhfqJTYyS65K52fukkYo3OcInslRmaHt1oGpElPaxm9NP0nkoZjHjyBqCB4Uu5MYTicCNdLBg5E
ZEKIp9WUG5219BVA21KjTxAH8v6pmUAIhNNryDKVf4wXD51GQcGcky4yhcejnp8xHYbygcDPQJgd
BiAEtbuRqnnEfz/fn2+fB0pISSZL0jT1q+dRjEE3zEhZ2pcEPmQf6ZRzTt6qdF+Fo9tECwHq9edX
/HNr/u8D0cBSTEEQDJLB/3wgNNWojExMir1M7Iz+GFTMtB4GUkfxs/j5pa4SLL9ey5RJscSEJoP6
KdezOxvr8lxXxf60VN+a2UuvH4imm1EjT224sdyAPB0q9YlDB5dR/9ab7zs4xVQ1zVAJuBFp2TMN
zreXQ1yEp//9P+L/MmVjzPO6zfdipGLMIYpS1e1RgpqIH2Cq+svWjJ5qqdmfEEQM0vuoemNOJUeH
zeqXMvQ7W56pwtmRGsqBg64Of17LKRnCMT1xLTMxQvrAnlLsL6mfpx8YtipfRP3dz2tO0tVMJf/v
l4VW/Oaxm7SAxJZHJhV9IK/moXYaRg0per6/VO+DepdNNnkTrUsGOZi1mGyLiMNO4xH4tR0F9THL
t32b+SWweHN2pJOjm6e7n4eH/E2NYzJINFqqYLVlmPx5S7IsiHo1D/M9QyO7CPdnaB9mnpGHL7QF
wMrg9JLht8ZNp7810NuV14ekMUiPVdKi3oYKYtTKoeLKQrUu0OqWlYQdIAWTrRxVQlnaJruZCIj/
QouJJVTPz29Amp7Z1eZKAyhZYGTrDDL1qszFO9CPJGplHGqEpbHvT9SqNjpKzG8nWqITxHNbb2bb
4C5emxsao36iw6gBB/CfgsqYfkS98fMlffucNQNWGHYYpPe6bjQitVKDVqKIlt8Z4h0x+hW6jDTa
RuH7gC5AvBgb+YzgnSSNbPRZDTja6m8hrZ8ByMkA//mCjG92eHOaflyRCHL7xQ38aw7KvagMZt9n
U1JXEwJd3GaqC8ymS2hk6EwHAmiH6DlTRMMcYeezylcRZMwg+ic33mxy2QCVoJNEPmOHeMlo1FYA
bKzVci6BXZN0qNvi6FSUVaf5JfMqYRMB/ykoORcGEgcT2YR3Dlcohwasz6qj0aCLYD91UQPF8J3t
XOo8MiXifEpTED+39auCQPZ12Kef9Mt+yyoPRRzQ4azFwsUWPZMdAXUIrY0DF1Y4IhUbzSfR4LNf
tk9pWv//HGEE7dPzgQ9D1jX1an+IslGU6jHmcZ4jT0taR+NYJ4a6N3nGLuOiC7eiuVd1zCvGndlt
L+1BJSguFu4kAjG6ppyX0VELgp2hptzXDw7D8wb3yQXW9ecHLYrTdL2+VlHmrIIkQZD/yhYfUxlf
VTuke+XEgUVbRV37HJHtJYC/nQmsDbP8ULyLerLJaHbFQVy0IryVNcNzVgr2WYODhSWPB5TcpMzF
s20LTVqcJ8k23x53dk76qA652cT0iUBiMP2KEN+LGG2TR+8ym+ezeUg3SaAlrXqmiCixo+SK5H6I
OURiuyGVqzdw0fKSLNaoC+96KcJDInpjhBQwwfDSq9LzYEZzpVC9c+L3+HI6EWuXFOyC+Fl7m4WR
fYYtmRbLDmeekb6ch+Y+1nu4uHAVEbkVd7fVkqouQvU54jse4Bd5KFFq7JQRjk8hS0um2K4ErJDh
TRFjtB329BNARErErUFZKw20aDdprjogzZOaRcKFz9AAh+EWgyMcK76cEREOmsmm2XSB5JaRNB9w
CEs04sS9fqIHJMwuJNIQ5TvNuGx/ftzfVMKoPWQe85QkL4na1d5KL4oTVGeX7vubeE4jZGLMcJxb
vFWm7JmO6e8ZGUm7HmCNZI3X3Cc19rE7VNuEhJHTbjpuCa+nhwRY6r18hV5tPvSp/Y/d/MYdfTsw
JapdQdZMQu6Uq0kk9GoWtVmT7UttVcurDFI1JsBhQJVY6otefoz7qf3Zw6UEqEaV/vOdkv5eAUWB
nHZaA1NzqyBRf25zpllFg0grZHSV61PfrYgHiME+K1KjODBPDs8ZkQeDAKOlLUzpLru80pv2ItN1
suFIAWV6wgzaLkrEwJn2y4HgmxqJLHWdoyFiIok15urmNG0uz6gcgBCnfA6iNo18EWqrUwYepkCc
4cWn9pbM2iHdW5/SxBjIyTu+kqp6/flOiX8XBFwLcSFUp7QVoYPHn3fq0p91UwykZF8T405fjUmD
M5qe0pCFg3dNQHzarYzgFyHh16HnauFSWF/JATE5q/yFTY4n2vVm0SnZUyFG2HTZ73dkT5nyIqR7
ymCnwiaM+nVDJgdsvpzT2HbY9Rw5xXanJ2j+UpUmhCmGImmenAdbNu91srYkqQJIru6i/HykP5+f
fhnqdPz2BabbiPaGAkK66Lf4hW9KAFGFu1NViXZBknoNbOt5phhx2id0r7mNQ2Si5Y2GwD0m8ph4
9BbODbUUTXiC6aSZjxtlWJ2kDgX0k0QCgg4W98tjnR7b1f1ViVRUZIHHKwnC1VIRJ2MeFUoQ7UlD
jYQt1ce0OSnauCvKhWretfpnxf0yT4epTUxVm37cbwsOpmKE30w8npXql0dufLOvknUq6qokG5N8
9GrUi/pwMgpdpw0vGiXTDw0Y/BW0W1qg9bSKN7Pc0Lh5klGvqj08R0ua8A7JLr7+M4HNIDmiA9cc
ng9DtYNaJKp7NGkEZg3HKvCJNFr2TnNjIhGBTlvWj/S+WLOEz0n0XSogZpGj3Up3zXx2IF+YLmj3
LYY43ZfQMrnV/i26eev3k2kMCrRZnAw/e8lh+Qi1xQpb+GGO1GjyEOFrv0QrzvEZGWO9kx2wof/2
9P4+onKXiNSXiRThlklXh7igKTIDv7rKw0LC2a5r+Q6OwBXVhnIKpzqBHGG+oPdCdaYXhhxi4SKr
Bkpx5kra4dLSZljzfhVBale1tynIhoH0keUC0SFw99WBJhtOEbsh22Tg1/AJEygaW6+vooW/FTiz
cG5eT9bdaH180LbJ/gj5BPWn9WHaD4J1v92+LD/RqQN/5ta+ACWMnci6Tb0ICmL9FFj3hX2EvXP5
3sH6fP9lRnwN+X9Nieurvz45qIqZVqrSK/7jgorHSt27ngs/Wa+JczAWnfUxsw+7HfCF9XE40Fba
XheWX9q9xZvgj4+PA/ll9i5yDkiXnJn9QXdv/qG3Xrhc3OHWcf9+GzqfprPn8/fED2zwRv57f38n
VMpena3V+7Fx+P/0hSNN9uzQ2X/u+Wlrfx9Zg7U//7IRXq+zf73paaP811GgQTKlX/oLb1q3aDzG
80KzZtfWM1jx9IlNdIEtWgeWAp8EP2spOe4L3K3F9UxALu/k5+egXK1Mf13RVNL+64oSZZSLuuYx
IESznh0u5Ib8Ros8dut1GkVvD4W167nQ2NpV7sfu4amZLubz/v7+bB1166a0HrnB/DV0frm266rl
r2u7mneK0MTj2HJt2Zo29WfrRiWsb6Hjb129E78h/NK3/tfXu1oSO+1UlOfp6ZzI4UQGbxs7gh1J
I34zcqL5YFp+l7tcbfh/vccrUEQ+VflQNrzmdP9fp9tMQCsfB7wSX8M98chiY4hgdHI6R7cMH4+a
BYPBxEVR4V/cszt9BbcFP/qqWu+qtemd5+knCBJzGGm61bOHmwwtFD7uo2ALNv/8TCKVlVqPgAas
AIKtW8oS3ycfwJP26w3EuFVYa5ZYZ72mw+aazGI/XzyN9hM6EWttWG+t9fBUWJD4/Pf0QKaX9UQM
JMwF/8h0Zag09kvv8sWtaIv205bfV3x9t+CxC0AskFbCdFvGzufn2bqld8J2mq2oLfiYru7n0W5O
I+anRedqHx6NbjaTCkbUaro9r5iHWTCnTx9pPWvn083IrSNqaut9+ox7d0Qt8jXxEIJ83WWRhfVu
5nbTO1kzM/Cwsuhgubek2/WusB4eamfHpMks/w0XnYW9yt4yZwRr2dhLJsnXYx55VtPCy8xJnc/M
fj/ubz9/frP/n6mtyZJCEzjO0FeLTabM0EDqDC08xhZZcxYmKvfu5vWDpXK0rN0dyVh8tbd2O8Io
3BechHZj3cIoeJ+fPJTIeg+dzD7K1vH4/r7/DYjXrk4F/x36/1zf1dKj5nHTpykP4yjYKC+s17va
zu27AzkKFjsXt3li5aY7lbvF4hkFt/21/u+ecBlyX1+ITLBxY9OCiI/MZrlmMf/EbMceRuKl83nL
e9re/7qMU7N9O47+ufSrlUlszUAYA27txB6Gh2likWbGJMMraz0ymKZJR5XE36aJ5T0TMMF3MulU
j67U/MPj9LPTxzRze4doIA8Pp/M4er3HIjx9L/PUfRwdirEFSje+NE3a6ddMAzE+TIMX0wY3a7pN
B7bKJwBC7gbT7uuP7ji6T1sm35PpI3u3mZSY0hfTVwLrydpq1gNzkkY51gO3srGe+HP71Lu9+/Vb
MO8xmJn1WLb4dPo1y6cXyZv599vC/nmsyt9PzH9u6NXSe06aeginagCDL5IuxXRD9j+CjOhRhym1
txtsFLxbVHQqNHBOEVMRpuADORWdo96bPgAJzTsiLpcf0Wwcagh8ZkvJo0VkkTg/X695BSb/NXav
lu3TIJw7Ked6CWxwnqcdk1Xa/8/yPY1YYGUn8e5wnjPzyKLiC9O3TB+idTetOam1/3xnqXl8fc0c
oBlL36b86X98dKtpPfk4vAwWoas+xdfXYMa57vOfjRzKvme1zKehfs90Tb17dHVT+bZn2n6S1mjd
3ucUc4X925pifj9nTV2jJYZq0Gzqz3LBVMpYAw5nTWGvmPaNlpFJ4TDY0/xkw3ll5v7nfb6OLLD2
4ePNJ9zGOkyl5zSbb16hGKy7/9SoJwq+wX0mDZfqhy2PxA+PYfq0ZddgMN639j38MivRf/5MrPuX
e+Y0NDQ3I3b2M+fCEqrv3t9/qT2+n+D/vM+rtVM7l+HY093Yxz7dGNY4JwY2m1JHkX79PJTU74f+
Py91tQxG9ThLBCROPpsPuvppK5qm9vRnbj3r1oqUZ+erRCytDYuAab1Gjr9baxZ77zQzM+uBRI6H
h+m+TVObG8QNQ5Bp/3ZTfrvU6d//VSxKY97l8azFQGTL1slN1vH24k7KCtEhoYaPyJZc8ndWoiPw
/5N93pRLLAV8hnHcEeeeuEqcyEu80I3QTQQOAe02JkyHkAyLgChHtAfOcKxj24AVS+YDfeeB0CE7
tOmyZAv01mvs1pYsyQJEAv0LHZp2W8T1LVo+nzl4h73A/W2zogHCVBv8XTv8v+d0DSpUkaylqsya
r2zEWzym9sVu+FPbXOzOaxw4j414M96g6Vif3OnfyLRzkwVpgzZBqI7qoATlKye3dXSuG72qM/0U
vnL+D+hpn5aVI5M/MP2Gzus8/fbkdo/hlqhMP3wZ3xS/86bXI2nHa3nlR5UXk3ykhDchBxkyOr9+
JZLU2+oRzvcG3T1frV1++TL4oDXaAm84388Ns5tHaT+9iLSHsjm2Tu9hw/LPjSX5it9701VOvYGm
f+q8aIHv2Q9oREBDhSWB8u7/4exMmxLXt3D/iVKVOfCWTCSCgjZ26xuqt60hCQlkIAOf/v4Wnnu3
zba06h6OuxUxyX9a47OeZd3JJzqUFSSlzH3vwqMcZdE+guWMr4FLD0HyO/1Ns8zg5GPDR9yCLzgq
Hwaev+G9E4+Mtf0Gon2NIIHZ9vLquKi8zr9KbsWtY+dhjK076M74o8bXXvbRyA3lgs3bcdGiEcrF
nmmXv6fhdzBZ7iJ4Wxe9KxPVeie/5Lfwt/hiCZ/87bPMHC3alu8L8v47546cCI8rEw0BIXc+cUUW
nJ+zyKaolEaP9B/oqSoNts97ZkMe9fwis3PEA/d3EYvHFMmd1NgOzZhycs9moPRTic+BHWK+P565
OvDKmLg6v7PXnZfcyjPKBOpxveiZUnkKmSgZDSyGgfEikzYE1aPGvx2fPgcw7HMduYPcr8dI4jTy
eTPW6RBgh/Tj4Fp22C3kNyMn1eEqZjwJz8GWIgIzlpkDW85T9b64F8eIWtTbpRbIq11Q7BYAGgjA
aXAr2NOCnts4v7LV6VE+OvrJHHjojy6ygnSuzLpIhADI5YDGF2dkAFV+QTJP5kagefsAMnSv5N3q
cTn6kxj0lU9DszCZC3kD9O0+Pbe40nlx9iioBlEFHnpGq20+pbu872mcpTZSuSuUADRko+yfn02o
LORmyVxgXtlqZChnr47k38Nty79yvUkMfsynYoLxgNyCKz/IVnU0eAO3q39sQ/JnUTIfvOI2v5X3
jaC4pUdfdIycXwyfTwyX+Rm8LTMKedIvWRct0N+24ftN36dk4DYy5jqqedSOq/N3P/J7ujDwjv0G
pT0RG1J4kfmmBd1iYP5HXxw51SXYxexQ/SIX7hYyQzzmn8lbGxnQsDPZ+xWwzGgbG0y4FVDYF1T3
dBJj+E4AMzNTUq62sfysM3l9OHmU32oedifvgCzyYRWM+ZSX89WHmncMdi9gQcHR7Vz5Lz04qD+c
IdD9c9SHxgLUOx+yWA262AaHeESoQ7ocODelN/1p3NAPY35Y04lqU4VVCElCeJ6f5/DheRRge01I
cdIdld+Ea9bGP7izvjYnBeGdwlNYrQ9rENW+PAsfDox5E+ZwmsmFtHkSi854/ySYel7nGxhAfbkJ
CVIMrMwTRUI3Zf6lIjVowo5M27J4zmNROBQz8dWHUHeRL+VFLBLgF7djXNwKFkW/CVN+hs4YCswN
1/Ty+HxzwPXmF3G6zuMqhEJjTeEF95f7nufUsYaKD24+oCsA2k2eHdcllLFB/0EqiCsacx6ITZ9y
gcwr7/KY+eIS8AeEogHPN4kvjy+f4RbMJ1Aohi3Po81FZe5ZohMuW8ksMo8UIwF15NPaDbxHnnUj
0yb3aUKagfnHAJSifJJ7yESmvnGTBdq8fuDKXF/UsANqEQrDCEcw3PN5wVLmvMfnf/LZn83yfCNT
zCd5mlTuzPcydBn45DH3h3lxeVbmjC1u+vLsmHVyiYZHlUeRR5IHY9CXOTduZFfRXZgjfEQGiC2Q
xEAu+dNima6LZTef3qbLnUexpHe8qedTn94b83oOltg9RI3XuaT5lqdgumy8BvKRU0DW2qeD4qLx
gDxiX+YRDb9natB7fQCbZqgG4BqDakGYAbNBAR+Zrg6RHsgLVi404EXh+gefvDiKHJhRWPm0bELD
ZBF0Ky6MpkEWJsHUgxgBBW3cQcY70wOVF51/PJoqY4ZgugQjiEieyRPz5ewLPhJ+Gh9SOh8uCq4D
4tFLHsgZ+SRv7vZhhvbdhVwtoGAAcKfmV54RUtjggUPyqdXzUsZF2THXHlyuPKfAGLNI9agHmct9
82BPNBP8JNpqgilkuRO0PEHxALNkXm9otM6V6EMaUoLqK8zGyNM1nh703IUeDj7VBdC1mJ7DXUxm
Lmc/E4P3tr6YKJZHgTJP7njFjbIwZmJB0GbUpdckuqcOdj4jBLsJYbjfeyevncnoVVZFDSCp5Fwm
vmxuUgo8B2jRWJ3vQHrKNaFBcLm670RwMWHQHUNs+Dl9T+LKp8baz4Jn+H9QvTBCsUjyAh3NAxQ3
8rN6+75wYnlBhHYxZgAqBJr7MrAGBc6q5johI/RrX76votZ3CFxd5oCxqowfPiJ8KAgkQb8Ct8QU
owAgHLFqqZpDX+oh2SwsJcwt9ofctvKxeKNduN67qVdwt8Zj1qb4WOpM4e8zFxI/YiUJAS0KSOdQ
yXhwkkUaK+eEPTOTu+EL9Tbs35SnyaPKI0ntw1kBpQ2kbEIT450wbY9hwfwq3unnhIPHIfWpg2T4
h3+Ax3KPfvaWBM08A1Jb+qTmeBoqTNh6LClTzVZyc89yiT5RFYv5TDNozGQG+vs2cdeUpbv9/Bhm
rNwkEASwnAYlEnDxNDwDFqZP6zLnvRL3qgzpI80uhyf0pgynT7LDBIqtLKi1CYog96DM4L8gghlL
t2zX9EDm5j2Pp3ANnpidSFcif3vTurIOcPDNWPXL/utce7G/oeAgXIoGR5cwqzIhh+js3gr+mKo5
rpHeKZBFJUFPey2FnxOP3P7F1qWCl5PcBSmA55TzKk9Th7v44gDc7tZpgDsQstfkczMgKuGEXSin
Wp76ECTgmLkHK5zJDvBrTqX8Zu+bYJ+z+eVcR/Q4x/3QOdvTsPN1DzBmAMQVO1Fsr/PFKjORHtvb
rWtzfjgV3FOeFPAkp1LO1EWGcPXMp4zG1QNYwQLoskPQOnMlUlgjuT9uDfsRHk6Xfi9hzvd0Z+Vd
MN+e7Gka04csNFepl/yGqClMrYxn6u35kleCZICV2qNWdw4P+TwnvEphSzCwDg6rQYIuHoMiogU9
YR4KgNml8jLcbN6C4lY9O6BXrdvcURDFfuasc+X+Jgv7nzJzMn8lYRd6i/FZ4NAejdfZv/YdpFV+
HsC1Ms98KrmYW3XRPeYrubYhn/MM3+I0glQPJZQs+586MSQgTuB8yrITmwoPIfKIn9sbkU1T18ZB
TJbmiu45SJOJx39XJBDdItAZm0hU0OQ84T6EjZd3ZBfsN7KGmR/LJeEt5Y+KkFZCHHvEHCL0wIUh
DyNCg4mBoILrCkFJvN2d3icxPKX3CeSfooSUcPBNEQAokCkHSo7x1IfnIU5djI6gQFi3/krOAk/N
rWB+YyQ0TvPzBc8NMwH37m4gS2cZCxYvZesd2QgFigmGixjWP6af37O1YKnmQDlsWRYX0e546wxp
DMefnwbkfphfamnmB/ZWy9BAx7rjT519kMVHZA5718sRB/WSlVrLrkq5XerJ+/KdwpxkIfRN7EzO
P1qInYEchA4GDbdDIrCOrBvFqZHtbR9MDyyGn4cAs11agzEQ2DVx2UWqw+GKNoTOgMFh5gX7O0DF
oUyZFTIHC8enVNMrotS1owlTr2ygs0KSyAohRdhR5hzZyw6XNYRlnN2oB6RRkYNMFGvZ3O18dncg
MlUmDSkzpw6B4MCZBYCPjkiRLIrG96LjW3RJwa616O0DZ587sufP7OFjqHu7uRJa7HwqJaMTEVBK
6ULYe36Y7HWqGliEnv0puhZ+1aBZwHXBsot0oALij+Wac5k98HjohhqPCV+QAAOsVjei1WhuFNGd
mAUGrR4obLKGGWTO2AstWlEPKBjkesgRPiEJDzllWCpoSzl/Y7RhxPAI3cjayc4VqZkHtEFm7FPm
AkmCVJO5ujwHdyMqeKMSHTSRUTBEsnbI4NAQCcJ5RNKGaB3GJCOFJIQZEz0te5MmT5e5NgNlydjZ
A6IJJy/IFb+IHI6F477ALoEMhvQsbjC/nLCKnJAuIHwcjcMLijXv+EiXK34rErvhUPcYMQgoLgD3
HWZZHol6E+OtD6AhZTKap1PQoAqLiGlaV9E0VjCCyAGxSCxwIIOhaO9iUhxWUNOiKGjmg+9B/ot6
fDEqHezR9kHzoP3FWAB6hem/xXCcyunFmFF/bWH8UnhamQZ5DhODVONrh2kiG4dqVc7hWQw2DBAF
g6MCVosDEhT+uITEiO9TTCexePF6ggIr1/Co2MKAVWYOtrcs8InFG7gS2xbDTK4lB1JEoiwAJiKj
kPiVjBvcm4dJHJe4ByJv6A7DUgyICzaKK9Y47LdksAe2T8fScVQQ9hgKbMQ+6DhSNZqeHD72Pd1Z
xMeKd8HWy8N2LscT8krXwXSWazLfPBV1nC4OEV4BRxYpJYe3cDmIfL5FivUYsWf3QFZvcnGwiMnx
Hf2xcGNwsuYdat/knR1uO8wf3NPwJMQnchKznoJa8V+Ye56C4hh8DXGCjPmZudsFE+88b5YZAtzA
MgG7KDPNpoPvN8JM9BSkJpIzpEJvpoQS/6O4jB0mTy9joQU3boQ4uXiO7LYp90UQ8fw2u0KkOnuO
eQflzDjh/vaTyGKnmA82oobiVAxXMZXoWIMoBBPLMaVUFyMVlYaSl52B0coMY2qzPuLfbFkLVhDz
UWUNBo4g9pWLwkMA11xvxBgRdXoxqQKR0LDoeE8ZMtnE/oCiOzyGorORXdRiseFF4GMrtJwveuv4
Opo+C+WlIGuPS9HPIpmpnUJbsm1m7SOMpBwigqGBbI7hjXCoT3cSZCL9zLiKxn/R0px20b+8kGwS
ILWQXNkNnGtsv/czLRtcTvbI89BBhACyxL3IlYTiLTAZv2i9zFLwrHwKImT//Ih0ncmdwBojlbI5
Uvm36jlvVOV4FpMFTyUHd8S+xUTbcJxCmHA53smPNJKlk8OG0GDDwg7AYo/4N/h+LFs3d0QWzqFl
DOAWJf5xJqRAqT6bhZ4POLriEjss7JStSsR4zhYLBqliJxWEi21wyqFa8I8YCj2CFKGH6BRRboTb
qHMNToF4zQFJF64rXrw498cH3OI7WvVdHOU9B9wkPq1znI25fEJcaolCiPsveg1blGcRb/WI40y2
EWdc8yZEUxLMU42YmSqBJpeAFJEsQoB4TLCrk8EQvwU+NA7BFn2HT8omrsRfu3gaYhuJTBcvkbp1
EDXqQke/CP27eAg296UOQgaBz3fkCMCqKtaeaA+PIkR2Sol2Fq+BZhK3tqevxDd0QlqncZ0CfSr+
jqyCCOAUv0Mk++5+GrboNAmvO2x7CbRv77DXvNMiXeHJIrrk3QFhWUXbWfEH6pfIEF2GgZIHlKdi
b1BoEBBex0IWy3lyP42mqyTAumDf7xgXDId3OU/ZsrcOHD65c7+oUCDE2NA+FxWB/nMQPe3sxXH1
u2Qhp1lkh0gWmmMaC92fXmbwRGACSBVemwRJyksQCSQ0K0TQZnlkDXEU+OQlqvUDPiPEEkEMhLUE
OLqVCCxCf48q0S8jUH0JC9ITRwTYTEIqmZfyni7rSSAmXyZkEjHSEAJQ7hK2QlCGiEJf8VPEVO9l
9xhtq8OPmrFRcyfOCSupYFVhlyNG61jjpMkMikABPMhfvic4BoStAJOg/EAsEkQLdivw/S7NJQhC
EgAl4qcTB5FQn0Rv4ZpllIfllL0DJpzzJGpWvPYRr73n5Mgp4vQ8SfxL5oZgJpFkibFaN3JecJXZ
lZJsqDnvk1AjciyJZcowtrH+e4gMpu7IISGoFlTrlEkjZxnDdrshaieTg8NJiIEBEOLa6Czhmc1y
ZnBIZpw8DKWgRhzQlzc8sGHoXjBPWGY9YFN75sWA6xEeSEeMCsh//f29GRgIMfq2IBQJ2iDzDz9U
RAO8HzEO8R32hUtUiSUUQxdCY+AKk8tBm4SILaatJQRLWwqCswQn0Z6pTKkEl/jK0IvwBrOoHGUW
Fko6NFeLgynbTmR6FY0INZWJ1Fg4SlgxK3GZ3ONNuqQu4j38wRURZ2hSupl41r3oUn7COyBa6EKJ
EJbRjsAVWgI7ZIs4EKtBwo8Oi0eQnviyLpFvbIyLZsMeQUASHaMRBXpNRii4Ea71mNyzVAsRJEdi
3RL3OxGOJ6nBZjXZHKWnE8yHqpQNNvwWJ5vvRe+zzdn2bB0V8VTKpsIHIdJKkEI2l8NnJKfG9l0Q
uSPGLUkBQv1gCyTkj0BEOJBfm61pbTrbRsnsB5jAxI90BFrAjxj6zG4lYoy0gmwlkhauHZckW7a4
sjgM7B3YQJlx2YwV+lN2hZiaEnp7/xoQJVqMaKIO+V0JiE3TEIqjkRBJ8sgiJ39Gk519O2UHifoR
01kUE2asl/yycUUJYOHi8u6iu6UPxT3uJPtKVBeqzxvCms+jMjGnRX1mfofAOkiHOonKscg3OhEq
0Zk9fgd2PJuQ7k/8MT2iUB+iJcXwPFz0L5hl9HjxIDpcPCUqQeEMxzFRsQEIIeAeJXfbSzAiuZMg
meQXd8v3EFkWOl4zr37KDEkgYepZqy1O1RbjHdZ6fhYb5N1FxVm4ldAiRD4E8IyVhAbkZ/5LWKya
F1ylmWtPSqAsYG8GhkfkQowZeizKn8lHfZhQ+U5+3oVi5EhsoeVfkcfbS3SN1kxPTmTeVzcSazNv
YREPraiZ77FQQAkwEBnvPiYGQsRJXrQpJX4j9gp0iG14XBe4tM0DASks8wIjQYJSANIR9vu4DiHB
kSlFobEaWEVMGzYRioGHAafhH26+w+A6n+Pk/s2+SsL+5d9Cxroadq1RkSW/gTAQGEHq/wA2IdAD
QcFQZza7B8rk/UNqZ3Yfgj37Cf42AINwAYy+voLM+r25AGPU2W8glRfwYjF7OLqb368/f9fh2x+A
FqC03t7eiLF9C3f97vmvwLoKhJ/17kTqvCYEKiFnScJK8EqStghtUn4kZpECAIA4zaSHfshpx3OZ
WwsxLEps89NSDCUIq3Ev8RwCsfh3twOnEep4jDFxycWQES+DHMGd+Bu7O5FyA2YGEpdDJ0dEgjKw
g7lDKN+/n6QhjOVb2QNilUosgfgefmZCpCphYWWrZkS45LuvIRC2QBy+SK1Pr9A0ZXXuqsbqyLOy
tlBLX14Cpipm78DIdzgVAIlqBkz49WVFOFWgwd3sRcK5P/ez1X03u38R0GH8ULpgIC9Ivrc1WESA
EaBkMh88zTeACP0KGf4OAzIogNSnmmHBrfL3rjyao2INOjzQLTEuB6p8d3sGAO639dyRZr5QuELE
5apAvIgZw08KDA/qCn1Gkwz66ikHGIPps+I2J5fyrIawNOoLDxcA5HdlLp/Dxf99Vv0KulOm+RQe
EU7QO+7sJufw/JL8LkBQQSMjm0FXCxJJoDpg7zKk+wvTvJg9vfxcwYnjJ7MCfFLhAjyRCU09QSSv
T3MO0x8gJ4CP/nB2qBznl/zz9S75HJ77YQBXmJwUBtFu6DhCFSchpMk2pFc06fnlxLs5DS6IWb5+
fcdvp+wKmtObZbodDe4o+FhlBrQeAkoJSQoI/R3BxDzRBce702ak3AA3Cc5y5yJ37hUfmTMBq/QA
JAs5M85yLwaxVXibzQNhrvDhgWCYu17/+UPf89kfJvHrx9edTyErH2bsCq+zL3eqkypsT4GoSI7o
xFfln+8wWQI44D1BUwhqQpAEva/ciaEgeIAt9jNCyG9BAZNIfcjXYjQe8JLE5T9jPor1LOnLA+ld
MeXFLBP3e1zZmAXi/xC7dbc/xLCSOK696MGP134bYwytyYEQ7iR0MbP8ZCmfILDKi5yKmywlAzgl
oJFzP0IRGwleiC1dEKCQGKMEASR/BbUl3xP8wMiSPJYEA7DAL88BSR/O/ntskVwMcBM6iyB2DdST
REYll9GjEfdLqQzYh/3cehJPWUwtExNIPAxMz8UE9EfDnJF2mkna5XDJ6m0JD2B44KWIne6Ql6wl
A4KYPUTir9GimKyRqEXJ5dCrkzwFQBE8Ke6G/pW0FtibeCC1dUJ/Z8QznaVB4KbzDUhaxGYh/smV
+huO1NT787Z5oq6QE8im2ok8KwXmd6lSeJtigIjBIbFIMTbEUoAucE4jYO7F8ZzLu2Ke7LEaxIaA
PxfFc7r89PWm0wSp+R9Z/mHPXSE5d8Z22+lbzgycexo2CYXNyzO9yl1aj9t+i3Nw9vZgnofvihx1
61Nw4odbX6mRse4ghhIB0QP5sTzK0WCyBc/953EEl6gBqHt87N3Ho0e9x81jjrSCeNnlG9in3Uew
mGCQBYiIigGnWF0geIJlBK6ocKg51vibpA0oWRQJmfg/kousfN0F9wl/RxiffSkIztnLavGTXU2S
YfbTnrF/97yluKvX1culpmW1enlZrH7yv9XqJ/wjvH5KcHa1Dco5cGx5rWr2unU7JR7L1tbCw6IB
jU9iTIB/F0AufymXAwpIkcYLqvD15UVsnBcU4uLnA6Y+O+QB2cJ4BSpZum9rSl0oMgV+isoBb8io
rZkS3DyujZl9C1O2++dPJlBqmtzM5IO19/iePbM8EVH8nYgqkfiND1D/z/rxT+XLR/nVYxuAnOf/
kvtaf2ND6bJ8/9lZJsVzlD1RTHcNwLOUokim/VGWFwgcDtC7m/YiMbyJh6yQMHBDTKPEJJcsu760
vOni6/1Nbe83j3Flieawg5ZJfTDDIw8hCDaBC1wgdaD33gFqo/tLnCbx7M24xwkTuQqNKV6/gWMm
WJwdsBSJRVjIUsGwiMEmII8SmUoQFUfQCSS6Ie+I0SeRBMGXvMNCJMMuUS6JV0giSiA2E0+PHKTq
+6zQYAtXeGAHEdBGOg4EyTQ8IJxKidKR/5O8HdE6IpUSxpawJwE25C4VoPPsZk9kkdgiXpOEbokS
EueyyIPD2nNxOFOeVyMDKlnQ0d9H4qfQ2IjIQ3FzBC0h+mTwaJkBRE7wBJK2p5k6soe2g0SKcBu8
jIoInXBwT3GJ5YvsFmRHH4DEuWSLcESIq0r+B8Kji4SVEyEudobTLHiljuiewXyCKSN/rV3yINTp
zMThJ/ZFrLQIeiS0TYYH6Cg+HmFd5H12idX2c3FUeiSz4AZVdw96D4IdN0VeAEfEOyRTi1QneccB
FOkuIQyV2Bf9HgADHvwJjpyMfOs/obp4OElaCvBg8DmUA1mcLPyuZsj5FHv+4RxcGZ26WuXFdGAD
CnhSDLgjWEVBOBp3EvsRxCNaZbZH+4jrhqfH7IubCTaQuCtfpDWo7gEeJHpbHAaJeaWE4iXyJBks
PSJpM7OWot1MXHypHOjAppDdIyYlM0EYB4ccAg+0zQH96KBnxHl1ELtfn7hLncq/534i1BlT+FGg
bJnAPGVpMh8fXL/BPDZOX5nZQnM2Wrbp1MAaXvMT/OP2jPrVIx2KSIjs0m+8Et34e6L/d2NIooS8
SbWNa7bopjjVx3NnQFiq0u6xgZbl1kmepxpd21S6apOTgkmwVV+xsrymjAcnNieL4zGNssG+Gcvb
7T52nPGXokPHkRM+JJqsEaWlfHY/AV5H6Si9DB5M82m/o+CvhyoxqIjwnX+cxidHc020QkUZOj1m
l236m5Y6KcyrBCEBGkPmrc0GJ1Tg2CIXo8Uq3Wnz+2zfxUcTmCT8IBU8No21Dx36r20hcMd69nQb
htJD/2RP6LVK4tgcZtvODpN0bZ/W6Um50+inWzRruOlz6dg5NWV8HQ3N9/v12aROp6Oj9rOiL3Zo
RHrDADrGRqP9F6XzHeUZN8Zkrjavzbje9mt4wmZwbQ/kP6EkTuk0CEqRADFacQiUU2gh8gq6m4RF
i64mhCeM/dT01sbGIqe9Wzc1fajhOBO6s8zcKOPrcIzrZNbSmBuTj0oD4BjIPSJcFu3ZH1t74o4Z
jqptePXxtUjibbYYitt+d4Ryf10/JvZ9baT0U4XLl3J0+34/pcpsuhmqeKtO/X21d43yjWZKGgin
LIbVtX61S4gBHluAQOqiwCN3VgWCq6IVERAkYthZvE+XBZtCH28MWkwPVHDX9UpvIsUxZzsYh+ta
989TgkATt6OLpQYztwkwkGY3cPfvANpNQ6g2LAYy0Jl4roPNOUDyFtjJs+OQkC+eLYtI7u5+HEo/
pzvzafLHtLDnGphrEeU17LYmnIW6um5zFEU1eg0tPydmHpMsooGjqm8otR9oE73eDnC/n2ARVpfb
7b0xLBj9tqVVGu8dO21dFETN4KCY6G+t+dRX2fyY1TPT3GjM+2Bqc72FYaixVtN+/c05/ztE8t/j
duXfZVljb5OxzRZ0YMynXrW/LexVx1xtl4m+6ifrU/v29S0/PeA2pPyGo5umc+0S7w+Jlthlni3M
fHZAnvdLBrmjX/T4HSnR31bx/8b24U5XY3OM49hAS5TLnWzpfRpmI54/mMnmmR/Y3yXkjByRuowV
2EiH/viNODP+DrK8PwINCCaQxBm6Cunv32J0e2agw+Q4/rgpZskjRVPUlVFpFtxF4DDD1zRctTMf
OApJvxiT4CmOsRyzb57iyon/v08BCy4sYNYELty/n+J41ge1nij53Wm7qgywiRokhUfEX0e0k6h2
DYf6FrW6I1Ld0Bt78/WKX5GQ/e/+kENNLCHagCPq7/sX7fRUphDNLBoySRzadiC8n5wC3aa8VX6u
wzPdWBPV3dGmWKuPj5Xx3TN8ttGnsLHACGXAvKxfKTRlm0zPZZWXi23h07xILWJbu6EXeTPZ0Lrp
XG3w2L8e9n83OgWghgFro6nZQsLy96jTbaKVZxNNdq79go1+pE1bqJuvyO+vb/R3xEGm9+8bXW0y
w9ltq4ORZYvt5nQ7WaU/hm/Y+T/ZxtzBUVk79rKlXcp0PlgDkDfumomjlIuyNbxm8jCd0Ov0ThcO
pOqf3ZlC7Y6oVPZHSbWZUj46LTS15p2meBju8/0W73kkzdLcFjSWH/4cTfJX041SbxKbVLy26G06
QENV37YUdSZUMzf0PTyn0dfT9Lcr879pchzK6FTH1jiVf69Hl1pWOU7LYoEWdA5wWoTd8J3I+e95
Z6LYZFNbtVh89cpMLHbmmE8bJ18Ub+1LZyxG2uRVIWqDxDAJnJ1Hm8VvuYM/Hdi/N73w23xYndZK
9KFUqmJRHV1jeHC2d0a9bo43494/kO6k9RrU+or+nOiP5iQy9qGSNt8M/LNH0GBaMSE1oanVNddR
lx1K9ZT02WKirPbEyKebovrmFrKL/7ZIdYhc/r2FPMKHUTbO0bTblqk9tr9odqCAwc+f6QFsTf1t
G3y9VT6RmNzMMggvs4xsmKu4bZ+Y++LUWNnCmESICqeNjxhbpavvYph60OMT6KWSPq7qb4TGFT/8
+y7VbEeFMgr+I+taPY5aUrXOiMaAvBLPdqm6S/Lv0Q/4OV5fx6fZwvfb+3lMP8dwvn78/xn2h5tf
acxyq2/HMybMYhyfbfLx1BY5v3pjaeABA4tsrFm6f05PkXWcfX3nT4dtIFsmcIhDCHV9OI/t0ZwM
xYgMU1YF9rC97i2ojstNtwfvTmuHiR2pzu90yOe1McDjTt0MnSzo3RLqhu4f1eikY+UNGw3CvxRz
DfNr34zhuHXgb+MSVax2b6X9Hc3WVd+S9/X6+OBXujUz9XY/KImxMPV1nv6a5uadcgDxNAXGX3T5
TCxti2al+iuUNuFewSim76G+r+933eFGLQaAk8NjRoPE4duOfZ9JI1F2GB4qql8VxfHhyBydpB23
uwZfit4dgFogpiYISgN0Sq0mbgloBv1r0ljA/3o1tc/EwccbX6m+/WnbTpsB79G0ivjsEIOt6Rrt
90nq7YsqoMlcW9LKiHQ2VvBAZNLBGVFK/I9vSeE/PcqwLcFy60BNqV6ni7Zan46aoqaL43RJW5YR
uDOD5xGmZlzTkBqNjP2H13OcTr2v5+EzxUy5tmlcGODMawvgPC17uzKO+8UAtBDoOOSXNLCzv+V6
+3y+P9zoSu2U6lCfq6LIFzq4HrUBZZZSLpknrpm+TtpkNRj0dXEWu6KmuxQ1LmUVKHgY9pSIU/X8
9aA/k9OQzjHjNr23HOtKTnc7Tc055enC3gKsPlFhQUEc0jJn2I71VJjfGCdXwe/3E0hkxsHKwriz
rhc4TZN2UhQGhdFqWBP67+ICT/s00OMUhYjzSlPjzn5K8bvpYQENGTnA7/yoz2w9U8wKaChNGNCu
9MVgmYdtr+JGWXDXlb5SrNVumTTLKW0Ev57eT++EXoIFUajWrs80CVvjnKt9LntqpJUOznya/6M3
64GxfX2rT2Ixumj0/3evq2OcdYVZqdPD+IN49K/jgsC1cXfzazpb3pHljqIo1G5fTi+Ep8Kflh+6
v+P5PAmsp/X86+e4zN616jct6JQdglI0LbhKb5jWoUsqk+d49LznCJzU7NVxZ77vum9CI/XN3T7b
wObEtuFbt4lEG1dKMNHGXLF72U+n3wRpysEObOspU6EvlTZExy4qkonnFKWfag6EwDFdRmCOj9UJ
kSIDzyrtvd10NUxPDxjuvlqBW9aHxWmfzMTpUZvfZU/oB9qs7Bv9faE1/89EfXh0UQgfBL7iJPZp
26cUw2uhMQ1riEwrE6JzkyqTdOe2k3TZ081iCuXlHlrBPYJwP078gl3alLTQzh8bBPB+eM6MJ4Pg
255IDB3tnYwM4bAuTZAde31O16bj5ODaOSQ8yJnJyJ/AhT9ERfmsMvgceCh9XzLryS6XU2WYWcQJ
B6L2Wljv70/JMDO0ZKYodHfcVi5q2aZeVQW5PCyVoxVA+sQPagPSgBQdET/z8I0p+Ul0k439YZ6u
lLamniawFer54nyKMekGh0i7Qvlt5esgDAuw+84qdSaBqv7+enN9ai58vPPVVqan6bQqho7N1Yzk
urSDHuxzYOsl+Mhmc6DRBa3oT7Vylyuvdd7Mzic6UmoRwdYE0Z7RNpTuI0f6DXzzXLKpv9o5V6bC
UBTdqOdVvrAAG1u/VRr3nt8G0GjUJelgf6a/bCe2v3ORP1OQH2fjSsB0e7WurNOYLkyVzun+mIVV
vTzm4deDu9AVfzU4OfEfjoXRTvMCvnhKZNjMy9OZXpA0pqYXnXdOqLwrJBK3C9IDOPEuWVrnMtR2
v7MU/GO9btvSJU5O9Beu5UFaRm7SPu5M4PU7TtB52RDM6LoN8t5uMJPtSXC0lq1zXvSnkW5IEEzv
KBzmBCi7tW4t98l9yZEYdUJ/xX7em3TSzVZ7Vbo6UP2jnGPlfIr6BmhXQq+3bHRzMyWQS03KIaIZ
1tdT8/lJgC2feJymmuZ1WGTQ92Xd9kO6qCeb7XGclcoGmn66ETwSBMTYV5u12ZFz+E5hfmqWWY5u
mdKZyf5Pvz/4g5VBKfN80SnrRF9DSasP68F5pWcQtmHVVTOJgUqPVPvb4y9i8Ho/2KhO04B1lQe4
2uzjYBnNdKpki7LxD9zlRKEeJfbJmwQ+M6K+NMQ8EbDxlew77fKZcrG5pzOdavx7WY8PW3Hc7uvu
3DT5ghuUGEfEPglC7sBC2M/pdwP9zFZAheHEQleJdXJlik13nV6NDi4zVgnC99ysiUChi2Zl/o3F
/+mdCHdYGmF+rL4rxTN0dTctG71cjHpc5Y/D6bGo1xn2rml8c5gNkc3/WTxhmCWaZ2FaXw1K0fqz
09TWJUE0oqPyPNaq5zan/ec0p/szLSArIDHJ2qYTp23AskAv6gkartQ2TLWF10iioy4ndJfZ+URn
NOMp7/RAYvxtC98QCCc+p6f0CtpBKIac3vPXpByO/Xem66cb8cNYrjZim9hHOzUGItQkbbzKIvck
mzEZXJrrOWU40JZAcY/f8bubF3DfV5Mo6/lhG+onQz/rk1O+mNRQEPb2fYnq7iAUMSg5w1DH9HG6
HeAMRSWjUmJGk2Ouic3Sfvi0tpXXBjZzyl/IcZyeex1uYjLfCNcyl821n9f2+kBjVvoCz4+Hamac
X897cj/Jzwx9fnTqRco9M9uI8626kmcoMsyVbLMrgpbeSLQJuR1HsjDa6CvmJDCTx6xOArv47QA3
VifL7eE3vOp6MkiCDwejaKgIpLtafX42reeB2qWiXWGE6R3Azn2oZxK9oMNiXoR0qiDP88be8sgD
KOWzsdsv7MITr30wINw1l6Sj4Nb2cuoiuBSuPJz+4cEk89eQQrQ8ff+Ydfu4z4ZZx56ja9jS2Juz
vQPAoGOjqavdvnET9Vkl0aT2E688U9bPXj2O+EBtfAD0XNAzvHNHqEwM72BRMWS8Wmp4oCYuk2TF
obdDy7rHmSHf1Ox9rQtHwgcw3dBFoJ8N1NdqjNbXGIx1f8AUm5za4GyNUUfw1exnmKhKCQDNmdwU
FiQlyvZB2x9mg/Jsny7dXrqyIpxFT2h6G2x/1bn0iBi8SapGRUWfUx1C9fu0OBNog7SnBcTd/7bo
lXSmt1/mBAfaGVc5wIdJsWjsVUbzJC1z9XTr5mPltrua1ip2MG6BCUwoZk4NWhjP1BrgC1zHJ+15
2zynJXEc9tpEfz7n8PZtI617Y07Kg/U41KWb0h5BKY+46yPcdADZHfKnrTrDYc+hnCsVzOyEZgz7
xflAE4RlPtJQaksXvGaIUnSWOHqGAeZqfoJAvGZw21J/bkf+jAZnEieqis1kStloDn1BAeN4vyGM
QoMlqDiU1c7pZ431Wk605yTZFOWvcz9PaHO2ve3p8DlplpN6WR/eTtWyykHujAnc2vp9kS1Gex/U
B4VYhrWyB8fbtROvb8PzCMNMRmmZsZlCjK3uJt6xi51Cpe/vq0MyWu/NWXGk0jZ9Mg/3p+z10Dxb
LcjV3W2lP6Zw8B26OK+fjrtlDSAcUcVu6fpnzVrib1b2jwbaQxJclo3dkIZ04olMuuGW9Clhrpfj
7vm4e1NPwDYqaAAgluo3ChaI4VAbkWluvaU7ngowY3jc28rSsK3ZlLYoSUHmfHg2W/pz8e20gBax
XvfTU9DbA3ytYWNI/3jYE/VnBORW24xWvDso3jl7PLfPSbnJ4GY+DRAaTkdXZrJYW+P/Ie28ehu3
wnX9iwiwl1uqN8uyLRfdEPLYZu+dv34/nJyz49EIFpANBMkk48wiF1f5ylveYveucOn80Jo9qxGk
XBkdXhePheGEeXwf7dL4q2mgFA/mxpMhhGXmXG8A3LWkBWq7iRTcuhzWI2kwr8VWlwJvUpj3MXbK
0dEFyiMjeI5+QHnqUdZxq7sxE/EKZzM47DYrwxxbm2fuuRbFeWLsBOGosjFEEXtbC6scBWhZNsuC
LarTNKn4YBKSMy6g1O5YJtakboGUi+s25otaD76J+ai38RCs6xZpOu2aXWFNem0rR6eSvFAuUBDJ
UM0zW7rgxDRhsW6GaaKhriarOGHmWDwfxrplS4IVkhym5qdsrqQElpmCr1TymbYHr9yRhlHns/WK
2NLsl+OSxV1ySDexHOzUOsESkp2S7rS4WbsNIlDsYJ/MoevBAHhnz4Du2zx02nGsoipMsOWWkzTS
Z1JSr9y5b5Z4myOU2KeTPv0U8rH0HfnPvnpMuSEk5Mel1JadcKVW0CsS8JzasVNRB9bQAcflgw/R
Zmsr8beU+iKL1YWDfYz8RTPzjG0FH1Clz+M9h2UxYfpKQqBSxGDa/LAiZ4aLxEIduq05RPhueZPa
wbCWIo5fomteyjux8iamhkV4P/HAOSgce1WXr+hYBiYOtMXBTIt7Xy6fBvcWEvp3UPj3lYl5mYSr
FAZYF1emWpel1dVkSA7fUIPqAoDAAJkn77E94qTYEYHklBNhZIM+Q/Al3alxiEHGp6fvo0iZ1s6p
poDAbZUG3kZ3dgFIf/m94Y/DIJiSqODR9Vq4MB6rSSlMjeyoFxu8hH4O+cf46K/3ICQE2iPSEL4s
StahpDbtWJ+Tu6OSLwjwbzYkrzR8ia51TaHbiiGQeZlVFHgWtFZvJttQPWCUrGdnHaeOoYTqyAy4
3B91tUtC8hrcHPvKTodbn2useP71lrppqIZGVU66ZDdUeJNIcZlyOXm4HaQzvkSQrguNI1K4d+JD
dCuhuRrYU2HGYgvpX4pHf0ZUSZq3vTj2uNkwhCaEFgSRor7yuh1ljJ8/4dWX+zbWRYUqqxLK3X2S
bM2x17qu3Mgeus80PXMyh9R0bnfPry6abyNexPdKL7alZGXxtj8QAVYenkd2ldkJmB484XEYfPZK
m1jL6DBSsKVbMOOrL2xqmL6oqoZn3UUCn4VtGuUumBGKblwSeTjLNlm4sj5JZJqbvairGcZoMGMp
Fu4Dl8mMF+RWpWaU7V0OJ4jPZOv9WoJaXuAbOuuHtRa/Zv1+yO+cxwLKZTYT4WUg5aTfuwNKC5b+
qD6kxi0h+6sps/7tuS6qVp4rh2It0ZQsILZwmNdUygoaKHUtTuoAPnZ4DIaDTskgTgFYaDcK+xeO
Mv8U2g0NKzfZxOHL0C++Ql4ohth07ClJJZTV5aUlJbNSEKeRp6zHo61TdmN8PhZFnM+A1MvUvkAB
7Uo1mFX8flHsuK61IFlWDvgyUbF/3hdXWwGc0KOPC58N0MWfm1DJTIGuPDMEnIuN0Ua6XcRHq/7S
x6zPOAgVtG5pN+KuStqFA/ldomm3nuJaLc3EQJdeNTLg6iXoBztL3atkvDljac3wqfclgUAyllT3
hnKe1e+K9mSF6X84FL6PetEDEsOq9ztR/P3uFFQicDVlfUqpslpgNimxxrif35jva/sSbJNuqCO6
CTrdn/PdDIks1dXY65FxOVrL2X1QAt+A0absgCgqOAsmtugudGyDAXnB0kbfQ9z37vZ2Tffqs+C3
jauljuusfpFLl4OQBblU/J51vfXJT+FWF3B+rVXrH5Q2mFraXjVnPQa0YWlxP8POI4uDolrDngqR
alCQg9Ru5Ph/g9BGq3eFvgXVHpx+LjatnLIcaldAmohQ18VCOhGUG59BHqf58rIzNZGUVaKQxsX7
52coikqTIlkLt4jPSl9h9mVUSwmdE2IsOSzsRD9q2qnQnEmXLGX1PqC2SGCipsh521xRebOurNeC
MJ3Q7cYKGa+9vx6NlpjFsaGOhil/PlptBW5sRk609wdMpghNa3MqDutenHuOi8WZMyfcTzFk/3nc
q1PC1mM+NABY3Bt/jhtbZlkwUeCXQZXqUUnQQeresuf50JhSLr0Q/TeaHaU/uqHpOGzvQGUOCD7l
A2E1IgRjKnqoxc8RGmhFeOPm3eHGU147KSyVOAyItY5J4cWJ2opR2ouOPzw9v+528/kKSU3MNuDJ
owWjjxYwj/G7gRbfz8NeK9YBUMLuShnNmvSLUxIsciP0GuXPxkJkq1vH8hc1MN3Y3fz8V8KG0f5M
sQg2me3LWNPMlcDtxJgbozwAtwSza3Q36oHjtr5YYBSusXnFSoxq4O9L61slK4sUJatyQoPKWoEj
TLRFAAUlO/48ZVdf5NsoFwedQaSvZSKjNMIOkPXgHobmxkFxbclSVaIIT6BDQf4ygrQw6hNbGeTP
s757nZ72871rL1b9/b09rN/66Wx5GB5/fqsrR6ZEucviC5kqveSLTTLEhavGJog4WT4UaAF9jAWF
7P7NQqXBvXESXP1O38a6OKNaOXAqMWlxlbF2tNyotBMfg2P/v73RxSVQSJjp5XHljVF45vwGuFOO
ZrDBp5ngHum8/jzglbD/jym8yAp7wZXM0nGjPSZjKUPIuz7cNPLKKn6F/tvPY13Zt3+MdXFaCFbf
Z67ZxFtiP6Eh3+0WPbwGMTrerOdfWxmkiGxZ4MKcUBfzKPmCI2lyHmxpG1TZ3pEob9Ahodgpon3h
bjBm//ndroVukoRJMFc3TSHOpj8PbIAiitlbIChEcQfiToajPbalOTVM5zRQlfmHdVIM2diMauJk
ShXhvzwDfTBJ04jeeP8/n0GqsjYTnTDay/oGQsXQP7riogzu5W5XCBvVn1atjP/gRKIHGwr+pLiV
m48DXB5mEuhJ0nOD8dWLk9lUA0HXcmqITj/TaIpna04a03r6+T2vge1IiUf3RaIly9QvFu3g+11N
CyDcAvxuh3ViFgtHymxBVaaA/RxlZlgbsV+r+qpucopUTwmdQQ7vRPhKoThEUwfVbN8ugqks3QWH
WK2o8L8OHnQs/9krjj8/7rVlLwN3kbmtyD0uT3hPHsTecbN0O5hnOfmiDlYnCDZLQOtupX7Ste3M
OWhAshkDqcuZ6fwgcY2cVSi0L4VBGVFcZeYx9XedOY+Ulek9a1QtVeMYo10kzArpUEv3TroPIRXf
ao5ff+9/n+Viu7eVaPm6xJ2jh7aPRFi5IINpvB2dwp8n+Fq5BiTKvyONp8G3OzTWzSSlyxNtE/ec
S+CWjrJGK7h5jhvo2cpCgWbor2PPmsb1l5HcakIrV4JExid5YTmO8PKL8SOr0QRDjKOt2SGeKh9U
yqEBXBjqGlU2TBvhzc0OBp0jLaEsDyUrBUvdtdPE/Oz7RRUiLVfB5gwQtkcKl9/8f7gVhxsAl5sn
gGF5f8yssZIJMvxG+D2eTJeb9tvTX97bTtnlvWCwaTXDtS3aKX14Fihs/fyRrq/M/52jy6MhV3p9
6DMn3oomjsHlwgzQLfNGQDfNYzW8BeG8vvj+He4i4OkF38oczqN9kB1ahFvbReh8ydZ7Ue9/fi/5
2pn3ffqUPxff0HR6pzelvx3yJwMMrNvtLe3Byw8GXDO1X/jFnWdQZ+oX0rCJLTAZL3xoE9Vr6d7L
t6q1jP1zkqJMHptU39Ea8NHWgCo63Mgprn4BiTxLAdNJO/3ihlKlTEtyI0i2bJHxajJgmwEF0ZIF
1CVBN27Uaa+fRQoBukFmTVXx4pS2OrVPPHgd2zJHPcQ6BvS0xqxeop+Q0tep9Bfq87JxbMZinHVH
ycpmRdBIjDLxHNMiM+uvnz/W1SkA4mgqtN8lLDD//FauYBQhIUe0Lco1fUrupzDGqq9eAJ/V4vPP
g2njl/9rYxkiVRTAu9SrL44FrQceZFaEp2W8KGjw9upBQ/7QbFgMaKJa067up70oT4KeBjWG7kU8
d0V1OhgPORXmnmaj2089HdEa0drkWbCu1D2NTTURbUcL8FUXaCjuHZFcrztq0Fh652OEkOdItLO9
OExabVY08D7FQ6q1Z8NPsTxt7MhS9jGysAxt6LRaWxrlSmKz4spB+40B1IJw3VdPbXHrGPhN5vhh
Ui75saKrhjRNKn9rSmsq+IQpSU4netbSYQKjUPSHm1ncNXixJP/7IcyLz54F8Dsd1yOZrpgYY95D
2jNBCxiooSmc0ejblL64NKVpJ/Zzp/+UG+VLGUF/XXQjwL8GoIODRBFPHBcgoN8/l2CgWpE1jKct
1FcTAnq2q607I91DZQ1MW8nXDQSi0lnHyMKny4bGL3UXD0wFspooGzeznxfp9bn59jwXByWe8BXp
NOQrKptuDRndiKeqeALuXeg7NT/RYqdhDRHWpBU8YAIRH272A65f4CTA9FqIWSiR/zkp/hBbhhj6
8d5Vnjp9IYl3efUuoiwUdc88gJTDzu/PifcY3UqMrwHIwI6JGJNBF9fM36fYt9jBsogeYbkRsrZU
TzDeaHccirX0lRYHMhO50Sctne/bsO/xQ/+1Eb4NfHE6iII5Vk5ogsRGPOnAUcamZBf0v8G920pr
2I4ujC19q4BLfStQvHYQUt5VRdlQyNYv6fFV1KSuXw3+NrCOdPHDEFYB7Fkk4iN3YgA//3mVXbuN
vw83Ps63SRYCIVKthnSsq9dBrds9CvF0s38ehIvsypQqkmpQhsCbWrk8cEvBqp1AZy1HirEbusde
HCZl88uHtGJm7fo3rdpCZ0p6zkg/AWw4Q7iL3Yeezn4RR6uxj88vyeDC+gsoviqICzGT15pEs14/
uZaw9zVEemkFJO5D2aH56fKd/Hpeq2jPV2sTiFa9ECJrVgYiIGZ9qgnlHABNkEwGtD7zuZLPTG/Z
+OMe0/Nn8Nlxt5SLu7Kcx+IuwIern1f+w2sk42XgNpvWWwjeymndWVe8ijHV6GZYhS6gHwQYWslW
gQ9FvW0Jj64iTawStnptW26y1OM7Whvz7DWybKr3A9KAjt02i8yMNm7zmLbPunlnSWhSwm1PB++O
brYYPtW6CZAK41dghVlm2K0V0Ntt7bR6GyEOIizQTAWi8ix2wySWMxy187mFSEwNbqEo8ym9g7Pc
1bbfF3PJR6pORhFeRDHEOfoJkP/OXYV4+mAPkfrrvliLyDQJ6zCaV0Z5iDUd+Kg6LYBghXplS/KH
ysUJEXXSUO3W0aLz7wYJBpBy5P5QlNJWxODBiJE/6x8j6VS4r4I2TWokFZuXSAPizjWveq+dq030
6E5zU4A0Kez4e1+3cWO0e/+tdjZa8dpZq6h5DNQPx32Dw0UxuirePO+9aHY5wJIYZaXm2WwFW+2w
+aDgXuFl6D7lAMWNyrTr8t4p6YxLS7N7ksNFy6eWKdm7H1qfEPZ8ueoeREkEdCUGr9tqj34QLOgL
UtXx7VpU1yOyzGPrpwYSKJVyyOO5Im4D8ZB1uINZwFcifwImFMz1KTeEWdscRsZxzxlig17LI9wr
+yGfBf1jnIG+k7WpSyDguyaIEXFrwlDqzfKZ6l8vnIywXWjDA/BKuzVEEIflfeg9ReM9o55VxBbC
fpuLizovpjoGbe5MeYvlu5BmnVCeagk0/pykRNV2NWogwaxDr95Y03vQd6ny5AMSwLCnWBgJS2SR
fAjyyJGGRpDEC9dArnMjWAu4TCnardLW49eoYvkZzxccXGS0nOLOyaD5iPVm8NHAAMmew7lNlGFR
pPV9o5+A2EIYXQmgJYMBAS71baztwIUGW6cD9bGGnaQd9AgJxGzdpmcqdqpmTqqYSza3R0EFy2qA
NJ1kTZ90prJwK1QNzS9QMftcwpHEERdDm1IpQf5CXBdFuSmEal5W9OCIlowM9mSH8wIYrrh0gGox
j05+KM1gWXc5ehLP4eg8KnzmQN0zyLQtH9UFixeWdqv2J8t6ZLSqQH51PO0LkIe8Sh2Ar27f6fAF
jTcB6lJ6r6qS3kegTHzpuQHh5ErDNIzNhRejy2pmE6dGMqQKpsTZdmJp88R/LUqfYsfEFezCmWYB
d8u0e+jjiRTaGbgcd1pmtIU/9P4DlA9fsSzmiTfFSBArTgR5tVlXnpt21Y+nBjAUVb4nfw6YD4pY
zcaj1wE6UhuGSZMtLPIZQlRnE3qfTSk++Xn0Qk8ArjTXCIjI2pv4gFwModqbwCvBCeqGMNFUjNM1
3I2sfhHoLdoNOARp1q9IBGrhrCthCQJ25JvEYX+v5OkqCDjicHzP+PiAdcqonREoquHB8FhopgkC
ESF9+Si3uDkK9LNz3AWLeVBAWNZOIF/mBTIiY1dEAGQWie6IYqR5QedmrWebrmMT1wt+W/VXPTUR
ZybpK/prVrlit4Hd8915Ez2wZOOkt51+SVnJD1Y+Um/9Xj1FmJRY87xYmxlGJ+I6yTZAmFSVuuam
Q51Yf8vghLxkd7U3lf1syfWXtNW8sNZpgf/DC0It9LgoVbZSuFaAjgeCv/j5cpSupal0FzST9Yro
5GU2lshx4Wil5m+FBjRapWyBD0zk/L1tziPAmGOh8YA6oUDJch2Uk1PHz3F4zJl252Z762r4IUNm
RCZn7MVfBMGpq7cVHZdgC5iyCvgq+Zqga1wh4K8S4SbJ9dZ4F/HlkPppUaa6v3WS574qJmalHQT3
LKfP0FWWFAdqn2B/kGYpnpmmsOncQ2+E06ZOx5wEuA075efvcTUiommmqKpMKfOS9KemWaVqDWkA
8QLjk4ma1Vj9udm3GMPIyzBT+XegS2ZfrRVxnYGN3KfRtMmfQGdTCs6QZB6WYsMGvVEOuTbTvJEs
A2GgK3NZBvc0vVeAF8KIodQOzbzkSoavu6Nh+5+aJXSbDPQcQG4Yl1lDiRRLklWKj25AgCqdASTZ
Qi26DY4GUO+xzP7zN7uau9EKFtlGGlTvy/q63ouuKFtevE86rF1K7r3QxCcafiyOnDWw0MQupIe5
Xr/TM7SZIJvqRpXhASKvgQ3WOsTwvrshLnc1efr+VBd1FrMaAlfRHABxODIoX7q4GKsslNhYVHSO
eAQulFDbeuLpNlJubLFdLi/aK9S34d4Y+mVRaVDbMmgrKdqHgE/bmKg1j6ApU7Io+y309yx8cuqV
3iOJ33U7L+fziN785iRc204QsUiqR9q2YY2P+S3BSN00AIFPqaXBcwLhfFgRAEzbvacvb6yBMR/+
64W/jXRRRdPLtqZdS1VbQVa9WuheO0G0UktWA35IwVK0zqz2Aanr/0CGgf6NCg0wA5bO5QEeaH5W
9FIa7MNgbVh7MHqBdhojB83zbmRS8rVE6vtY4y7/Np21I5XhkAKX09Aodt2XsNKXevjc48Xbf1lE
agkBtggX3e5zWA7tvS69ieATKDjFO4J6JfFnZlDaXflZ5/Tnjz9/hGtfeyyzc26Of9MvsIo16arg
ZVG6jdLW9ocDCHKDli9WjIAjfh7q2vH5faiLm6owrbzwGzPahjoOa+wrNlUShROlz2egFUGMd051
Y8xrQDXp+6AXNZm6qbSmNiwapc6OA9vXQJoUyrQB8gXZIDFOQv0VeZLtxG+tMsw1tp6MvNmI+I/S
wZYapFPNnSS9qKK3CLuHn6fkamEXRT3QCpLEEW9dPJ7QZ5mQiXqwFzJlEpuoBuoPUrbzvYMHptKB
+iOY+yp46vy9YULCRSKig4ciOsbCb0gSKzvxbxR2rx7N35/p4oYvUYjSK0UA86iLk8I/53I/q0po
sQkXXoRRposVDU1XQUuWkBnKEs3iJQ/loLZLFTaocNPVkUAfshuXxtUFRH8AeAyQQ0KeP7cSjJkh
0QOoumhHBcHZqw+VvkMtCmoG3AJSwp8/zrX7d2wz/v/hLr6NY3aFn/dpth1adEDNe6l91kq4iR7F
391NibKrGxHYCmJBQIDM3wL8386JxtKMBlztP8JY4p2h4bwmACW4u0k1u/5e/450MY2iWg1iKZGV
p9LBcO/gWhIwIvIHDhuRt5/n8Hf16/KM17691sUkmkJayr1To1FQgXBHW21lBnf+cASkrHOxVwFe
FygPglwOPlsXZ1hTJ1U4lWQsTnPjg14t0NJJV00VQKaOCNmfC6grC6HQwzIa2zZ+RP0VsLRG78y/
uyPfi7UV0qW1ew/dBqFNT75Vrx4n9q+5+Db8RZkyydpQGFoIn2SKyqsTPQJuiNSjp0uzTNopINJy
q54kN074q59bHaVfUAVBwuhiVKFNSfSdIN3WEv7yE5kGSZbkNnJQg7bWQv9G1Hp1k/473KUClVp6
ytBoRONBtQbyDw6LwMnoSIIWdCOcW5If14cDaQ/oCzW3SxItJYhwyAIXNBY2ecNYa+cG40ygGQpL
5Xb/4/ps/jvexXpGYKtKzF6GcspNAbwSQjk9kN+yCa68qzNUWxG8YmHlVblE+6qysGqhqulT8kdb
ZqSPxjfXNcXma0sLiM6IvyV6/82U/XZ6CAggyUrG0grlZp0HFOTEtSZQBfNFlH2KmZNT/8SdRGkn
cWCuZQc9Eo8Gez3YLIte66d0laeJL06yCOopB3/cQ2wSP8nWOq3ayH61zLNZRHobCJ9qnu/dUKc4
akAAwjyZ6iwsPnnAialV5ybiEANhXEC5hPDuPSKecVJ3npg6ugWBCGiCi6UXZiGVQhUmaNxY+6g4
yBAdvQQilX5CLmcZGfNKhysFL1BwTVDaybRHZtOMH300hEbBQNnNDlHXb3nZKuN3Kdk50EdUY5LB
TnJ6O0cBdOQWQt7nZwxNmNG2UhxlD+hnHQzN3JNg052C+lBoyrpJCbfQC/XafCfku0rWJ6kdooQx
ImcNiFiALgpVmVHBMoiMOy48s4WD6oKMoL47sA5k82to1JVQoC9PKzamdegaWLfgljByt9yBd3Eo
G42EvG5XC8xhgAFxJGyEKOASfROCc5pQbhER59cemiKeAJvcRPQyFNFbZX2lzEzKYWEobMaA1VBX
SlfaiboTIR86gZ1SjYdWKA/hshejqaFg9VMnpyaIn/Os2yd7w0tWvpQtpUiY0JoZlQs8vbwbK32O
WO+iPp7pbfKcjIw0pHqEOn0SICxxHlusjrJE8VV+MNRkJZnLot+o5bGljNRpx7iC7910k6xH+LVf
tj0shAjeFp8ww3+UflffIRqCMCEEf6d5yFOK05jQWkcTFt6gPt2pFOdpL6gi8pMTJVbmPUKAsGcq
BR83g7Na3HWomVBzFaFKujgyyp9ut/ICRH2A9bk7wYuWwTDRyo+YP5JyQxc1UyR/BhFmM7Wz3jh3
4ZcWDdO0U5apEEzb5BzvQvontTVAjBUoJOEFx52fNuffUOGomiAj3ErRqpVOKdxfizUcvQ3ew0A5
PyZEDOARyiLsbJRb0/7TH3sy4kFKgEZRh+zDZOklO6/I4RD2D0pgbUfkd0rJu1YOSE6oWvyi4+aR
7KJq7TrpMdIgL4owZ5ClGs5VxV7Glrq10DA7mGsrFtd+jtadQ8czPQo1JD7H2IQJHGX/edy8HH6U
aAEITlwUND1krrrPlqU6zGv6f5UqzBOyaQaPBvxO7La2DeMx2mvDdDzSSMyngywv6N0xei+iisnO
GouyeY+PU7lu1bHwCEea92NqTXoKsZxs5Mz5IjGG6Ar7eFhV1RENkWnkv2ap/7vqnEbJEr7bSK3P
Iuy5kL+hRhO18Dpp14//yQ3ZyPoj3UXbY1qpRY8cP01C+aTZWdTcXRqINPUXDpU+y93r6nvP0hPU
+CnuFlrR3qFRTDV+Cl+WijVluDw2XmS4g2UNXCJlYav4nQrRG7Vr7iVDpLY/NNSD47OUuXM13bmc
M13pT1ohvwuMQ95H09AqbEjgQRbOnPDIjqkVuMjs7/HNa6vYCgU8YWa0CFd+ve7MYJ1QeO8FbxJU
D7285UigjCIIjy1glELCw5OfCIUnHap7BF11BDh1i8rqpnxnThgY7xUca74hC49bbWSlcG2iCSzD
cWeRhC9FNc3zx9Iy4L++dZpp67BvENQiVPRDeizFrBayqZR287DGoCooTnpv8sfny5JGNA2R8dmD
Ck9BqPcCgBGurQQSD1I3fXxSA3EpaFSyFUTKwf4VJqefEN97LUtfxS0nLh6cghtOPY10krDNZqje
TRqttmMLOmeK72TbA6nAD4TVq0M8FrHkiWcQejs9WsUqWjL9qeDS8FsoY/lM6Ohf9YsS6r3Trxsn
WCJllRXYqDYazavPgfzXUtptKT5HVjUnzNlz9UrmCUFLt8YeQZdnRoA0Mvx4VqueHfwS9+dgGcM2
SnzE7Whc4RxI6NOGytTjvzgq+h5QSy36XkDBRgpQMBwT5x+dFrqC47R3A4izztwXg0PkSqssPvqB
MZOdZCK5Mtz8J53VYdY7rT62Ju6mnQbvdxIOj9z8BnA1wbX9Ipt49dGvFnB+0OXOEQIcdb8VFXm2
cD3Eqe2K3j2xSypgKewFc0FAADCFdNtgLJYWyyFdWdKxLbA3Z9/B2VzrCkvCNzYOQk2JhrVK1S10
k7aIjuuS8qHEH4NgLU1ZezHztQ5/vo0hFlvJTkispUXbwvK8ndkbSydq9h3XXM5O6IuWTBNL19B7
d+tFQCu0qM6iYFOzV7Jl091DXM1g9UvOOQuPaaZP3QRj8DfxV1oeymoVyStvmMGDVd9YvJoY2NLY
3lPX4+YWNXri/VOaosHo6+gPihMtonUYB1Mn6k+Sh2miAlNWQVszc/Z9bTyKQrqMB9CO+V2bVxO8
k+jE7QbtTczfhoqOJiXlmqoFIut2HR6d4i1BGbxCIUENEFXJNdTcMduOu21SdEsrLEGImPZ4tEbR
WzPcSelbgsfbUJkTVWYRqpLdl+DMQtpez4iI0OJ5z9kVorOIjb3A/VFHtDX6j4SzLzFwDRGGeQ/5
3NJQ9QnxB72PdHScYn/jWANgI6wEkcCSh2xRyr4N4tEG2IjIII0NM+NW8FD0CBfZSI4bJDu1hC3Y
2tarp2O3mMoccOdRkgQZogp2XzCtM3OWuS2dFgonxO96Ga5BwNA+eRmcw3uZNtRUaplkIpoJJeZ3
7Z0vD/OiydfK0K5KGc2HQJuUElY1HkarPe6uKKh3qTPps0ev4jkq1BNos1VxY4d1e9/JOJFBssZk
g1bNMAmhdKU9TdZBmgvsHDfDj1s7wDqaCXbdHw0lmuu9v1EMNK6NjZA/OfLCaO77ztqmHlRNbDEt
jLl8GtrWZ9h592mvzCV+WtKTiaO6nJ1Lk6MwzeW56HTTnCkONG3md5TEcm1hpuwR496LEb3HaAS+
sJLi4oi4u+QKD4NP/5K6aJHQFq5ftSh6NVKEkswQeSbvuQmERV/4c1FPV82QLo2S3pkULXusw4oO
GbJCn2n5ofUQHPLEZSWh0JYWKwPRyiSg3jEq7DsvTbFWyzu/9JZeQDWAeLAp0jUs8acofLc6JEFa
ZWaNtbsHQXtPon2fz9NM3JXKojKrWeDQBHuk9tSqdyWiQwogVM/HkUx5a7UXydvL4mMHxteN0bHX
KAl6hj56BZBWhDpaaDn+uClxrsSaM3EXaRbO4CJe5QNHEPeN6cy6hF4xeQbqJaPuo4GhR481LLRH
U3/1LJQxtDsS3JZZV0GuqyU2j6V3DDvsehxh1rUoC+w7SNrM3aqiOeomc6F+IntxEmlqlP66ENQJ
nHYrOBOs0bXFQI3AXtzAx9yO+ysAqVFWRzNcSKYHJgwnM32r8o+4/2jbD7N5rfpFhH5HLj8J0t6p
FkqN/Znl8LPJUhTfG+lVq5dGjTYIDcmkupe6RcvKFkg6CgmZ0nbOXdRiBPRYrkMbOYR24r9099Jj
+l58Wufgq3uIEet6Eh/lR/FROCJAcegO6mPCteXbEs5Ojt2di7PyxRH3NBz1l+rQnIev9r7fs76N
L+nZeC4erOfm0B3re3ZOc64e3F/tY/rWPrVPMZS6j+6sojkc2WidoEzFT0gzGfzR2X1rH513/3X4
VN/Nl5QZIJo71o/aZ33fPvVP0tF/VY75GzAP8x1lwGP16b9xZh+zz+Sz+BTePAQBP6uH9sl/q871
k/ZcPjovwSn5ZGUOgZ2/87fiVXr0Ptt3mZ7QV/eUnkD/EUZ6tvFSvJbv6gOlQusjf0euEGbbO0gQ
E23uD+vDymzlTXprD9Iv74OteVSP8rE+iF+jnT0P232W4Bffg88BbZlf7VeHSIOPoIIt/Oq/+q8h
5RfdL+e1OTdnWkTSFxPFi4Iieek+zReuIOPJf8l+9Q/VW/bqPlecOikIcpv/9xfoBcT8UsQ13vV3
460+Jx8uH/IkHsVP66XZC+8yz5N9mHxG+KIJExImvIfwIcd2d8833odf+VfBJ+LRAs7ggoB3fDrr
14ACiG+HZzIYbfwX9av9YjBa7dGHwf9AsMfp/Cs8I1shvDpfEgeFjPwuNll29LQsFvJyUn1mCEch
kfXObHFDxy/5F1Gx8Su4dxb1mZ/kr/Is+Hbw5nxF5TT6CN58wqLnfvxNFEm44d+zk/HsWrb/azg6
TIr+YgS2c1R+VVNh42FI4y3oWL8WrxqYn4IuS+sT7iE1pZl3As3EBFxpbmiPpXIka6UX38sNMc6p
rZ9VHfOcOLgfU/wcOqtRc61ySIvVxnRwSItn4Yh577gVIWa4bN6kTNeWb85U44AYo6Vp6BBXR6V3
JvSSgTDQSwtxTwrJmWlWxy8myQhyMIN4aOM3B2DGSONuqi+XOBp4aTYKGwWzMapGQZ0jO//Vtpgo
cbklOpZv/i6TDhliKzmhFPGDEAK9YCLTFldDchEC9jitl2PuWtQntzGmVrRGHGYsjHhZPnVgTkl5
OROIKAv0edRyR+SIZjwot3yWNJhromxCbA4ilGDPX0dw3GGZi7m5E0jPEtiZTnEYk+82PwxgfHQs
X/AIIX/gBaFbiwr2r0E2VSM6eR7hUQFV65Ck/GT+THxcxGjDDO10RNX5yb3mKrMBc2YaFVK20CGs
d+Ga1rr8P5yd127jWLRtv4gAc3gVqSwr2JbTC+Fy2cw58+vPoM/FvS61YAEX6IdGo6opkps7rDXn
mOYmjv/qUstaFdqKaczdvJmYNV1O0pLLAk5Kot87CVNd1b6lEInAX4y8SaP7DJJ72rmgsDKDtJTm
zizE+6gpP4YFEjlcqIoePMYKE1s4HyEPsL3kfCi66oOnsyv1TpO0UI/fyl7Ef1MseOT0UjxALdO8
j5muMf9KZrLJEBMlQTHXsq+OQ5nCSVqcpUq6SinpB7AEY+oTKet4Fd95ruuUwzlW+KZUCC2cHc2E
1G9O44V1h3xBoXXis4iZWXJXFvqT6D/L4VrqH6j++LNcZQlj+yUSjYOoVVA+J4/5dPDqhyUKPxc1
rqktJurGhBvmjbHaQh0eZiTJxDzqiWkpKuWN/s81qYb2oy520cw0TTIE1LKk1j3MQW1h/6elOFWU
fi9zXy3e/7jMRSdTGhRB9BspPIjDG6e4ujn644FbNqX57xf6XwPMf4rIPy413fGPSp82+GIXKgYM
64+GqEQawQbHMGxB0klwFyz/hXxiSh36WeStUUJPRQg0BsuKYR1UH+ljlT8lmKATD8XPO1ZF/Zwq
i7R679SVPIXO+cJCJtaa4lP8VmufAlvWPnolQoeyTQ1AVrbdel+x9Qj9dJVZz5Kc2oreslUiby8l
lyrn87yb/NQ5GjdRkJ3KizYWFMuWLASOAoEHg10+tz4YgpUmdAsjPGk+5j6tX2s9lUdvZ7ZPCNhs
s6wWjbSxlMzRZMLLKQuU1pvHidkdjA3Fk14DMhLKFGUip54oRt1mAMc5ibwGhQD2mSrG65RzRQ4E
NyPnrWeCFoi34c8L3TkPYQD40YuEgnGqCk2YSUqMtsA+XFDU49iyYaQ6MXneppAeZg8alUWuslm/
93w6Y4VdsCXuqON1ofpmlt0jExaTdpS7L1Mykxd+oLBdG4J/VwTKi5xxhGpOXtDPTb7WQDFWdc/2
i6JlzXao71A/ec6UzECOdm0ufx88tz6GaRT/HDoC7qSowwhv6ohhN7goR7qgt0jn11s+P0boRZfF
FMyKoxvkYUQUUfFUGBNVChTkkoBh04XahDGQj51JC6iolGyYLtTmnXCvFM3k73d8tTvw46dc9D7c
LvG8QgRTYoWVHQbzbnyEmtU1855ZlfqgHt3od327An/5PC8dYDJ86tSM9WjHYqJWkdOQMuYX01lx
31uPQlfNRKoQY8O61dii/5qrXxFqtSn6hvq65G/CUlpU7Kj7NucX/yXPhbrcu4B9bWFkynb6w5UW
TUiT2vqikZQTRzfLhQM6SfQ75FGQJSyCnpGN5VS6mio0dVBtZSIhDUIAi2xaHAIEstP4T4LjVJZ2
zWoxlfcy6opC+UTBsEf2O2VzYRvqoo1be4tR5QUWYMtYYRSteioWnLsp6eR2NTaL31/b1SYLHv6p
90oHVrwYqDqgfoNvA6VAOs/Jb22+/Gr/vw0koTT/f+buHxe7GK6ZUQ+Jr+vxBB5mvgR3SwU1IHWX
G/39tr7FFP8ZHLQeZWwZk3v1onnkZaOQkKsD47N40gJObbAorY4dHLUlMRM4frfInrP7XKw3zR2z
rtJx5DQMIqo5fnLnfdSsMavOmpoJI9hP/3kM/uAEGFtmMA5hnZhSzRH+BlW85JmNJbD9Y+LOLMLN
/BXK+vsIJa52ahzVYhu+6LJFNr6ImFjdr15/4861KrOpi42EpOGYgNpdRqTv5umrX6CGb+Ol1lLH
ldZGWjyE2rj+/RFdVWCRSgW9AR2WgQ7q3zlKr/K8VQoVIRp6YBAq8JaWNIinuf5bgjXVgdV0Mr4G
GQ+tuDFFXvWe6xIpGfTYDDwdF3qYAEmV1IVsGAYRcN478GcaxVyaHnEbIVep73K4onTPYAnSOrZQ
Z//+BKYbvBwjuoQGjyKehhLvYn0PW+x/mchWIhqbKZQPBJ4cvlHyitsbc9U1iBTgYcDHJkMS4dnF
rqVV0oTPTwD4bG1U9nsIZ0XjqHEiAn0OcnYqirJ46RRp8fz+fpvXPvGf1764zdJLQj1JS7rS4gZd
AAVDVgfUJEOz6fIb17p5oxeDqm0brxwTzCxEIgGOFJHV4JrUMHFMkvKnwD0UNDgqyjxIEn6/z6sG
+583ejG99H4ji10zEaDAgivmIUvHTYsJQ0uKdaCoW1OEgvsuhOAQhSW7C7+d9NrAI6m/eqbMJ2fN
NT59v8zpy1KNLQ9eRqx5gI9GogKLbKmnEpTPpOrWb7/+jowJCILchlLOv9+iJwu+VNZGuLOgBrU2
RBBBkI6gFadaOO34G7P+VV21TgufzB9UvIp6MSa6qBoCw7Po5Wfa3j2F7gE/lV8+e/JC4PhvungK
llFJzHaTOUhGCAno4pOmCTcmoe+P/D/fIOAJEYoldJxLJWaqyqWhlxSRo/E8eGuL4/uAJLNfxc6L
W79HwQpnSBXsfWlDu7VSPj15148NZfS5wBYuVva/D6Jr2xgdDIwCgAOV8/eD+7FxoylQBeMIOApg
Ss6RiS22KUyHSGZoKThJ/Y2Z4fr1ECGBbsRx/K0Q+3G9ugLE2OpFsIvNJa1zcnJ494iPOVGTCnqT
MCJfU77qkD7+z/UuJ9266+QM92i2KwXjEHOAqfz3KJyXeY5txnJUVEN1dIjaQ5eOs7hN1nnLlIEJ
w6t4B5I99fEwm6khagHar7UnLD0PzRYzmZ/e//4umIavzdBM0awQkjqlu/37WdR6WtSd1wX37tl/
fESRjEB4Tb2pDfg9ZJgbw4K6kpouRVs98d/1zgnek3dYyK3v4Jg5vrQvrSPtyJrFKVEP22jfCPM7
7FTyxEvLZtpDsh+xgL1S4pbQ2s3GmbFX8LLNxPd6lzdLfbNIugSfi2R7HOX6snA4piwqdtW4KaTy
UFLlyelA5uK2zc/D8OFJf8bqUGjbtDpZ0y4vetd0gJ+zQFkYf6r4QxFeLWNTxEeVFcA6KelLLthS
MVcjJ+jvLHmuJSeaXGw8m33WrTjnUSAe7oLSfhTu6ewulBUll35d2PTM5J5sv1mAnDU89iu3fe2q
N1N1aIhJruPCbh63SgCkgQb62yPnteYTe83CxEKDuGGe9fY4MyXq/uvYx9O1SkGssGUmnVdziI6d
ZBuynZKVfIeZMzlXZwm377OC/biM7ErFWaMSIR878etwVz4EnB9X3Wuxk9dYpmgEO7lsRyDhvwbh
iaNk9dndSWS/O+0f5ZmaCK/Qpk/kk4T9WT4oz+gkSm1dFvOYmN099LJixzm/Iw082URv1Rv5sRtr
jw8PK5DmjOtqSc9Uf0VGMF+4y27Jb405FW+KJbO3xjn5E9pZdpoqtd6Mh5XSgXlmnX+mpWUw93ev
PFzihyE3+ytORwfCxmdL8aGdx4tom2ynoSNtG5VRkWxKvDLDxhjvMTwHn+SF+IRXSTwuKmH34YO8
Vg+fjKlHZUfbFlsWDi3yp5v9uI1wv/1pV+VzrG8amIyEXgjr+Ku1tTdqgjngs3KRj/QBnF6YY8p7
lAiG2bUnKps0P+1AcFibToR8M9KcbKZ8kCPTc95GFOV4Dxt/9dA99yF8Tts/mfc4AjubvMN5R1Nw
Jt8Ti3yUjtTF3fu/5GITUezbjr/+ayEamoV31XElrTHab8179rN55OSb7NGcCQyYB/NeXoZLcekd
jMf47iujO0mcuDpzX4pFSDSKzeoYLdTZ5wepVs/itgQ5HdnlZ/OQ0nnFOfcnPqk1ecRrknlHb+Xf
kfwwS8n8sP1F1zh0aWcv/h1Vc7NG1DETVsrM7smEnys0q998BeD5LN2cH6yV/KeBRuHk7LHfg0Ws
k/Vd2tKdldktEbLL8r1Y+LPIn2WH4dkUdzUNNHTg0lozt623QA3jNXNjpJUyb/HM0HqkVhrvGMe6
dMzcWYS11VpanMvc2Xv1V282nr9s2qXl3xG3qaJW7mdV5ZRP6IaTx/gkPoZ34SZ47NbyyliLK20D
DL0+xzzZM4mjM+WUb4XlOwnRjrm1lsRx7TY5KeX0YXb8fwbabB9hNTv7d+qqDGzWeTie52Hx3p7P
2d/xk5pjNqPn5afsOxa0C9G46MK5r5+yRV3u4ZMrOOmKfTZuLWGe/SXjEglaOdLGsrvqLr63pHXA
fsUxNu0XL+mjoNvwhq2TedAh7uOxOlJsTbpFuawOmrJwt/TzItEZVlI79w5at0aJk85cJNnnIp19
dTP13u1n3UzcZgtsk7P2yzvKs0ZAdWN7HwhroofsIT6V9vDI2DStBRheeiQIuYZN4TppNI2b+k7g
f7RT2pVg7NKzl2/yM60s4xTejUdJmQkLqV1hCSQJJHAdx7W/mlWzsm5YT9Sra+CPVeVi86PomTDq
XgbB3li66iKvVhzriCQocOvKCbU+W+QDp7LnVeZp4HhuVtlaZ3KP6I6/V0k40wTA3JuGYFUFPlA9
z7ul4e2YypgQ4prehM2qWSArt5r8qJev5FpPeAuBQn3cE3hRDY7o5gtdpqlvyBuj95YlWhfZv6EQ
vVog0n/c6sV2nM1qKaS1l+6kzndaf+9ixsU1XVOYTyNWj24ZWxZtTVSDHK/YEyswLsDFq7QVVc9k
7lFulFWvHrp+/KKLTboRx7UpiR7hDzR7pii16RD0zZ9nSrtVI/o+V/1ne8l+Dlsg3C2SdC82EN7Y
5hmWq93QKPO+6SpbaOW5ydImdN6h8HIniSJS+XRaJSrFxbeEXWbHtDA5M0ppjl9dwFEZueocGoAD
65WKM7oMFJFhr90XVBXj0LhxLv0Gdf/3VxPXp4FlI5dT+fdXu3rhGSAuvqnWpdatpr1Ya0l0N2X3
Q8I2JiokSJLj7m48cHQ9afXwZ8DwWzQZrFIk5Wu0DSoWZovfo5JnElXrduIVZ3ygUrmc3B9mbayr
zL91ALy6oWV3SSKgomOmuxhxZltHsmSwoS2GeUSrqsj2DXkNpd27TkbW49TliPplZW18A4HGpyyR
ihgtdeMUizRcwqeOzc3v+8jrh1Koa4AQAWNy1Pj3eVainOe6S5AyWkKE4CWS1TJVNvVhfBJL6Q4x
K/iiHI8Hq43p3bj69QeC/0mB1UF84MXLVItEi7OSPPS6sTvWReSAuNxapvAufJfFXZl6N9TvVw+T
pgwiA6MqlZ2L2/XCTBLxy4aTeTIT5pqHNmUL+xXmAEHjvz/ba9cypkvBzWOT/h/SLHk1VhEDmMQN
PDkO+iUOh6FAF2733q0a87W5g0IVFRS+aOhM06P+cVhSM1+Kg0ZMJz5iouaTSJgGJNPVTUOKeu2t
GcA/sLoSGQXy5t9LwYAgsj0mvKwU3g3qhmL+xKOMk4WVvhkymLbuKITohhe+8YJGrVdcUkQ6WxO2
Jefnce8i5FACJ6q/a//ZfOqkJM0hUR8oCWqIvlEJ50gvmY+1+wDnoSuY816sUMnQk/TedWJ1CDmo
XIecslHeSh4tRJML9a9lMc5UNIpeTa/whsH3alEOxrgM9V1UTPg1/953zuJoNeGQ7aRR/iyrZqXW
nCNwinpdfVTS03fJyt8LEAGkriqxLVaPGJLon/8+rq5+sz9/yMUgtoZoLArX+w6QVXXaX8h4Leha
lK8onZoxqMb6aWoguwR7MAR+v/y112+ChSVVgDAFy7wYaXptpFKkgX6hLF4NZ308ed9AgGOOLoSq
WaHfqAOY06bjcs43VQXQ2TThk1T274MXYlmPsqoMd8iIR53Ov5neRfT+6I59ljSuMk6hge4t5A5w
Vr3BJDVBoHqDrT21w0l5r7MDBCRRpNraas59dZ80d2iLlbZf5DVxMsiU3UTYl9bSE4BkpOMcNyYd
cYn6M0/VaJNVq4ALdqVPt5BmSmXR1FR3ncqpW0V+6Lren5jNKt2BaDDIXiI0BLUnQmD6jTr6Q5Jp
pOozah8mramYnogTcgQCMF0ECcRV2lJCRlHNYTre8Lcmf75bsAZp3iJxTZAHhySxQFrGjjaeJk3o
aHEwc1EHppoxrdHnSUebWrQFezZfkZ3QJwRUBiXmrhzyeS3nq99HwfdM+ctLMS++htgt8loc8IVb
1TJLtpOTkn1iZSAyar/idG3secBldqJmo2u7hFCXrlpb9HgjDub4BRAj+F9Gc+MjvTo4KVhjVweZ
yYf671ApxKIv9YKAOQbnlLtbvVHQpdlO5ZihGRi3hua1kfnjchdfopLRKRAHYo4FTm/E5bRvWTfN
u1J1pn31+xO/+hX8uJb8760poCjRUVMOhHhata9etihJa5TqG2uyem3Z4lP7v4/wYlEWBV+Mkz4m
WUM8QcRpo7loKvMpFEXvOEQ1hZO07F3M6Jm29qHCIU6u8koyHnQoW8Wp9vWFCc4oyJZ9EyyivoAa
8ykrJVQ6ETmmvPD5UFgPB2OYnN20NPJK2fGahuKsDfhGajZ0r+TsrIxRfcjQ3NZsI5sgnysRZ8Ou
o/mvLRsdshLidOl9vBVmcutBX6g1jLYrRC/3o51knDGKwCOf5lF4B7+/z+9C8sUXBB7NABsna+DC
xYsXKst5a4qDDDivkDlcWXZlbosmXxu0lFyhZktbhyuL2bwtqmUYdWc+pbQcoMsgv8JAMxcmn0X7
RasPsVGNc8BzCnVWIc2DChs7/rjyugHZgAEWpHECCDRF1p7jYaNgmeiD85Tz6rfCwUu/aGEBEz95
Zr1uNMUpxWSOkj/M0N8jK2bOs71b6R3XDmCyYuiqDNtLEaXLCqYWy1UpyRx33AwsUpquFfGDaVfM
njx1o1BXxRnIjmFu0YOLV0khwrf4CvGlUOAWJe/GhHZtVaULRXEb/wXo8W8m7I8dVDfKmqu4Atu1
D6UkA2pVVw6K1wqF89/4K5Tu8opT+61RcBU1a2J7p7+BWAw/6L+fdRUkOrYaCJZB8cQGqtczW0O0
sUcgE4/PobeNxB7JfY34t7IJ3QtYBPpRJa8vQ3M3zPP2HKwr1WezpDYzSZa2qP7zIt4KUb4R1gXx
eBKpIjKOmil66/cxfBW2Z2L2wztuyaZ6yTAYk2I047IKd4bCtg3P01JFoEXWIC6pREPv9FkPGwri
Ny47TeMXnw5o7v932WkO+/Gu5FhPtK5BfmRSeMm2Xmi3kJFQe4OroDBN9e0Wx/3qpPDjihd7kDZt
UsOdAAp5Y808JYScCH7oPBX6f783efrs/3NvUzAF+2uOipekc92P9V7wobpqoJAEGEQEVkC7o0ZX
BysYDWHLPkLkJI55uF6lfb0hli1oTnlUzid9oE/KPVLG0ncXTf+p5e+R396qnUxrwG+/8eL593Dh
Wjed+tO6U1tLEYkzTDt5Gz5TS1HVXUkVQTvnb8Ot7ty19d2i58FjwWYrXp7fpD6o00H3koMRLaYZ
up5b0rzTd039gnmiUW5NCtONXNwoOTIatnfCUqbm0L8DTaplP5VyIhC02Qsh82tq4B+7141tn043
thJXDnD0uUSFExUtP4zh/16plFnd0xAMSQS2ULbr+BD2HzoSnJt9PG3alfznpn5c6uIAF5eJTkAr
VHnAI7Ik4zz7myLgVhlOHOSmSOp2QCEueuvJLxsRdOhZg9MknGv83BbUOX/Ki6AoenszW6DRbYxV
pdimdciUz9Y9Tv8uf6Gl51+a4rErHkP3Adcfbse6wC2WPKD9laDbujpWSArQGYL+7q3q4RgqxD36
jhRrm1g48icHlx3k4++f2JVBxKMmRlK2UMD8J5Qps1hwZN+LDn5+MCNuBTFHAO3RmA36kjFU4v/8
/YpXZg9ZJFWF9CVY/nRQ/325sSrHYmQElFX9eypW85HQmdQ/ZcWNEtPVQfTjOhdv1iNtVEiEITzU
uJQCQIz6ox/djYlKDPiNbvC1Pvk/93TxaWQEYUZSx7US/85S/6YoEGMD+FlF8TbdpkJNSY5DeYXX
oXGXQbQLE9CXEDxKCyFad6NyDZ3oyqiekhKgBul0y8WLrX8n+2oBcznYdUZ2EkNidgNEHcUu1fR5
ET24wdo3gGhOZGqVKuX75A2flMd6Vs8S8FKugoK/f+JwJkV7yYemfOgb9b7xFgKRckb3NxJf4vw5
fCYuSbHOMr2YZKFn2z55U1RqjhQdFpbsNNi1xE+lWxlA70To7h8qOgpXUFeGfo+RcuKzIqNLx+cO
81YsY71cedKs6i0nyElR9YFLIn5qWAByz3PyUt0OrbYNRcMR6kdJq1ZeNN4rdTrzfG2Wt6tasDYl
+boiO/HRzGxRTVdmHB9ROxqTKt3NlxLZnkK+jS1xJ5hkarJCRCYpu/Dt23sjxf1rYoVNVoFs2CVp
sCivUsSgFFaWJl4PKuJUZiSopzqhmgFfP0XpCXw4CdsnYb40jKsprFzcjEq+kXi5piKBGnqKA31T
hqtafJ1qmSmzCXPp/VCujAwKaSHaSjY5aqMOO6b7YL317XkwlYPaj08W/TaikBaF6s5BOfCkNYo/
dNlR61rtNm8BbGIFIKG2iCcP5a2Z/8oWQ/45nC6OdoLkDr6m+dl0kiy7pWuKdE4/RwUDiHeSc5pw
AlBVQ75xKri2o/rnutMw/7G1MdTKKtSU6hpZbdgxlW7KU5mz9SctEggmevsU/EFya+a4uv0lzEVl
ZpQUtnMXU5TmWXUSo/jfCfRU5Y0+kh069yDbGrMQZ1W70d0Z8K8bt3ttff151YsJqyQM3hiCJtzl
OC7dKS8JswEUGGFc3hRgXZv2JSJdNFRExLpc1u84b6l1oyQ0fEir0dbwerv+HEJ+5RQCB/ftZhLU
9Wf644oXY0jpwk7mPBx/y8vEu6JZ1MIHe/g+PtXWtmwtm1sNquXNGq10dfQSiGOBO5U4WFwc4ktq
P2HQTwEayl/toAChoBpCBVoM81VS2+MnZ6jfl7ibl7w4Nvt+jT9G6b+Z7FMeo9CQtj7veb5slaP4
7X91Ur9fVLm2lZF+3Kf279di6alUl1mCgA/zeFwLTiaBZM1XaYY9XkmZtzQnCB7wAMwzAJ1WclI7
ldT1dC1gDDFCgiEzXNu6bINvSjTmKH6sYTHv5hVYafbVc8SsxySH5E2drw5EGn9R+Wi2NzsxV4cn
r0sUVZP3dlm60qSkFdVxBCDJXkzQMYRrd0kJAGz8qDrCsO0ofWrrbfvsYpwxbGM4xfl74e4bOxNP
vf/w+5O9xgRj72fBp4M1ifBu+rk/5iFdqIfeq9p0Ryou8qt6TXlhXuv+IqNTm0pnSUYyIJmLbHCP
oyRsQ0XDv5VT5v/UoPT2H2EWfGs3b/yu6Y1ebl5//K5vdfOP3xWWrRaOGuE7XbjJ4mDlSiepLP/E
fjOR1eikUUmK0+ipKcO9MQ4rr1pFU22yO/3+Q65ttX7+jotv24QohR+c+RI+AiVijrxAdcVyw3L7
+4WubrR+XuliRag9ysCtSY5kyr5B4bHTp6s02c4mwA4wNEgnIJzJOoqSZtMGGER6wspPnjjMGjNf
//5rru1k6dTBPlMRJ6OP/ndYBJoLxklWEcVLG75wlZJC255burC/X+fq42WmllVZNQBGXXzYhSfo
WVSg+uQiVGHQPmMUwct0M+Xu+iRNqC4RW8rEmrx8kT2wTZny+a6WcDK8Idlb00Gg6uerg1MjIoP0
Qkk3DpP5zQTba8sfpE3pOzlCUbSLPbSvYrfXRrIK2BWSSEjOEX27KUJNCr5udvyvPdKfF7v4oi3B
V6xWYmehIQeidxNsaJpBE7mJcb3WKcNXAN6MbF6ZmJSLl4e/QEnrkgw6JIEtZ0PY3iWdKJWE+Q+a
ra1hzPNir2YrGXkx4gqUDzeGzzUhCz/BVAzJYPKS9IsFsKu0IpcUSgTVaB0iobX9JNtmGuk9BjJm
VcpwX9KbaVDS+fIcSJHtyco8HGO4AKwM5dg6ove3ETH2tnSXCEB3JXDaWbZICGvhzNuHybPbNeva
HOc0ImzLNReDGs4QuDt1IS28yhnjfC/j5JrJSnt2dQysink08njVuEfPGw4ufOKKfbZgRLgBb80b
V1/3j/LyxXlI8ctKIKUhmDJSGNfsIBvgZNLx5r7q6snrZyH74guSTa/yyGImXB2Gpu+/o+OBtd6j
ZGpWXinMHlOeKBSTOclvSx+RZQI1SOmKuRcK8zQP5vSr9Qa8I/R0OTCe3UJw+kKfhTmmV3Fir2a0
s6yjOnDOAjZi8dfxC2SgrRPYXU0WAA9vFx5qmdoixlmnjjGiLRT7r04MkLvf0i18KzUuF6GfteKL
KdmsfdX3u7bYWeVcru4BCJTDc1reGSZKUVvu5oLxpjYH3XuwLDg/9GvIogGpPrUsz0QBqf5KV530
y22XmoVM75O427G714I77GBVRyLCS+C+FuKfwHo0cU93s+hWn+faRP7zFi4+kKhzc5TKWnhwFRr1
H3X7yZuYyeGNUuF3Bvdvj+piwXALPcqtCsVhbbizUsOf656hMjSIlEnQyrWlKC10AUTRVkAgJtuq
1HLOg8vg0HnKfU7CCYuek5bWLMSLLAcnNUB7znkIo5G+C92ZpJbzaTPf1E5WeSfLbzmuOFIN0yly
VH3fJB8c07RVly8yvH1spmqASoldkceQbxvrq0PBiJJdL7FtfjYmYr1GIFkD+lH2VMD25JTb5UiK
S1KiQQnhXOswOpkygg4JJIaG4drfNNqNJ3d1B6aKijUp7sFhfyvAf+x0Ir8Bh+2Rn63zWXGDQJcI
ZCjY7/jvnrhESEvwHTnKk+/T9XA0J4Qm9jNqv4J/uvmVX1uqoEaS6DPFatOy+nfh1z01M/MMouKE
PcUKFS29HvEXhQIkfje6uFcPwVONF7g9Ww3tMoZ4xMic8AKwGuQnb5jO375+Ryqg7bZ2i4k2XoJw
nzY4v286vvfYl4P153UvlshC6ussYuHaTT5wYEBC/5BUC4UU5GSG0KH71GCt+HvV3dAFGMO1om8J
UG/f1RH42owQhN9/z9UWGRsgDWfU5IFQLz7SJB2bepSz75idFDtxlzG7ba3qhbUUzJjPE6jMc6l3
k3AgAXyYttmSmoyJO0w2bjyd6wNSwadlYo5Bs3XxazRjCOuhAO/YgWkwl6Qr6NpC0Cjv2IZ4Z5xd
7Rgi8vmjnBpaQeNSmbLyll26+v2pfEsL/vOWfvyOiylFHsNUF5SaJn8C1IuKjBWE06a4G6KV3Arb
kUgfbE4BrUJOcy7hRynHNb9W7VB+HxWQKDMhIQ/AEcyloZ6zz9iTdmU3bvEeqvId8bMBK2a2gMO0
oreCyY5VSI6rOQ9ZxwyujeeY/ylnT7sYPlUEJEHSzKNqKafCYmoKIb43zkFsD9AMBtBbUIwgxohP
XgqKkpQ0AANcR4Jt3Sh3YOcdMfAXZWK8DiWoA/NJD5+V8RiCbCxj+ub5qdRHcH7H+UrDj9tQZTTC
fcXeJDHeNMxiAUIkAfFsmr3//qg17douAumNbEzdFtH4htn+mIQ0Dyx10cS4tV2wkvb4ws6xT2zT
tMU5NDewihn/3ONSTfZSYiPFaoH2IwpXyItB1XsARpIBuuEofW886PvgUESHEGXIADzK1vfynXxq
onX9WB/LR+uY0NkB3vgm1jP/rOhz+d7SbEWhREhuw9ZSjlPEawiN0k5Ge3hCyLPPjzgpSHbBJSHZ
w52BlnIZfYJO+6Me44U0i7beH+kv0mmpI/RoVj0HD+7ec2r2Q8NTKy/ArolA7Wy0htqD9SdlF6gv
pZ16bs6QJ6NoThhQEm3j+FGR59Gbdw8q6MsyZ2422Uuq6IiOQVpV936AhQD1pKOfBUcX56T09Smq
owW0dP9xPLr35gkp9ytRRNJWqZ1BsnthxbKm7rvTi9GAj7Gz/dBP96KHS/fYq4egcdJDYgLSu4fK
5MJEPOhH/8GcRsw+uUv1jf+g7WPMSa/kjbGdzCNb2Cv3DEnhCQbfOcxWtf+qvtYqKuyZYNmasnZ5
hK8dCO9Te28+qDQW1aUACv6+/gOQxP073ifH5LFqwHPZ7b6UF4qxsx7d8Y9wZ02r77LpN2BP/Gfx
ADbO1+gOLfP39B5Wiobbg4RMOtaRvxHUQxgs0Gt0x+SsbYtzexR1XOWLAtTZ3jt0w1o4xK9KuGjO
Y2Xn1kIN9+Gz7i4qBhJQs8DxjiNM5I10X9Rsx/Ho2423CU6xebL2w2QlcA/YG5TZkRKlfBBhJtxh
qxcP3qNm2MpJOIWrfBOfMD8Y6/6oqsvgIcIKtav+9DaxOMnSWMofxp1FPZytGZ6P5/x53IYPIGY8
SBO2RyHSKQUHZFey0WGfaXszX+Tdou+QYUjAV7dAbUS4NupefEXa+NgOfJt2WTwP4UwhBPI+zjZA
xbBYA6SpjgZ7RW4X242Opn9fnYX77KzxBBon6lb1cx/QtLXdV+1+vBcPTGBqzNjEv78Nn6zhwAMA
5Ofu0nZh7OW/+XMpgn18yPfFMT+1/aaZOE9uPaN11tmIKp7wnyW74jg8ZFPmT3I08XOodr8v0b6t
I2mWHOD8fzASUFcGTvxHC+3h2A82KmrlTn8sn3H4pAQbP2LQnreP1Sk9hJFNlzl9DiHXmHMjOLiy
PeCKsjDioCE21nG5iKnCERRUO5wE4swp+UXUZuoZPEErw9viWXPYF0Snyecc0QobCicBuTEHwsH6
Pg+EVdcS3bJySU7sCcFa+i8t3IyWegfxVnZtwdOBnoRSDi4auauL2lzk0rxtFqMC/nim6VDZQOHO
4mQWvwiAyezuj6TZ5p75hVSt3Mmx6QyrUrSLBbQsHyBCiZ7TDoHSwRP6424Z/9lDcBAPxkZQiDFd
SA/Ww/hQ/DGwE4UvzEmq/oaYDeePoWNLxNOxABtXg50TF0W9tzjWhDZPR5wHozOiqafB+oJaXoPj
55/kobtDcbOOcxYS1pTYW/H3xFOJrPQEniIfFla5qpUZIL76jHKqekjveXtYfXpoI1AQhPsqczh/
YMIYhRkLyO9T//fM/p9V1oJPThUGfc5lQ3qQ60wUBi2B2P02wTKJ9Ak1TF/tclpNW7dzihrxbyXO
YCdlfAO4YAvWKZ1RceOnKNPO4rffMq1SP1ahuFLjRu4qbEv4bqfghh4krO8JjmuyCPaxLaWYp3ym
jfhJ70+1kO1UjgdF8VwSIR6Gsq0L+CA5IBo8SpPWkhGyYoTHbkwXTY6IJCD8DklZHnzomjLLaFX2
AdXrBq52AWoCWgLpitvahauZf7W+ZtdBjz1S3+Rqi6kFHWhgbapyH5r9Q8GAzHywdF2+6lT83UR/
thNqisiYSgydCZebSescgRHYexmIyzJgxlbyvzWIZ7eT52OOP5z1Sqh7YJT9jPhCCyFAeK+GFEx8
g/uPZhL9Qw3/IzsOZYjtaZ8zBVRTRrbRVhPL6ox8BzXjXWciqaNgnmYwJag0ie+NYDlC8hV4sjPR
ev24W1iRxekU/xzH6lJdetDe/FdPnncABtjxeEq5DJAGFLKwUPWzV/0PZ+e1HDlybdEvQgS8eYUr
7+jJFwQtvPf4+ruqRyG1OH2HEdKDFDPqZrGqEpl5ztl77YPM7VNsL2nPMZF6cpp5Rj1Bmcvg/3SA
nRSeXRVz8EUhb0/vID6kcLOo4WYFPZIggul6uLoycoNdASg2PAOxoBczfV4TDJH8uv+8jP50lWEa
YulX3TL/8+36quSW2TU5itUu8q5IonCLMBTVyI/4Bv1a/n9frihG4EaQIU545bcywkxScQTeJZ8J
BoyP5ha1O3Jftljtsf3MQGOauCYVwrnSC5b5TpicIgPDvZaFm8/KCx3lNT2NtsJD/dykR+uDLY8b
45Npa68hgXFb1D1+7VkP5Vncha6ygXY+KTsBMZ8rX4zb2sestAleh96Z8XuqG1074PfXHwENAcaL
f8JB/ak0/O3t/poM/fZ0KmEyG1LPB0v0Fb0+g69YK7ecN0U6YwW+/x++RuZ3kiJqmqZ+rw31uRuv
KfTxfi6OtXTgm6RXewWHQ03751f6YxmqX8X+14vvNdbrv7edGTFxKQ6YIYkONeXVNa5lHkHfcfGn
1WWTU4H1u2aiDjr5f3ppKi02YEtGJPnfL901lmItAKWuPBgZ3iSNfnBzwfVxCb546q4PTtrDlP9p
IvvHcQOoiH+/8rfHJLNymuEmyUuAWKRP6O3K/JlehuIpIQuvL9DuNjIrWbapwnUu4j15GSKbLfDL
f/4Mrp/u96dIl4m1lHU0OqLy7SPoxyGdY4ERwFWBVBmdfeW5c8dhCiJcvd1c6f+nLsfvr/ntzed9
bZr61YJnhDewTsH+8IrBTPcxo175obqSf3qH3wpZSWcpqwsdnqEbCRM7Aor3Bf2kFjd5eqQ7Zpa9
nWb4osI7fhOtO0bpTdb7WQHQuT1b6toq1qp4zprPKQCRuKwwCMfTlxGtyWvyozACaPsTZO5PbByM
d//5Wr41gswavn2T8hH1A/3WcRWKL9S0EaGtwaakqlMPE9bFBUo4vcyq+eHpN6/N5N9WBelEmioR
MkgfHcmsan17JrWsyowxH0pifmXqX9ExsZHZwhJ5YaY6xoQhP1/3wh46PfnaH43SeHXS0ay5GUEg
5KMnGw9137ijqF7U5oV5CMC5o5jqrgTebfLLaZOoo1uI1aEIfc5aV5Ba6jlGb+JGNh+G8h1d+02X
g6WiMgyKN8XAVK64M0xdKbgdwz3cMb4fjM31WqwuRTu5enocxr0Vg4I7V03mW/roy1MGEExyOrX1
+nHeB3K9EzjSo+I86bs2H12tUJ0gebXyxzC+XjieKvj6k7k3C3kVhY2bhKWXpBZ83WnTch1BGmza
9WNNakKiFT/sSL+kvP//B0+Ey3/vSFNtymKlZOnNcrv4Pa0Aij8jXImwe0kX9fvyxqqpWrUeqBp0
5TZcc+3XkyMXfsm4nBYd4IwnUAyCRY7EQ5RvCeEKKncaveEg6C7ZbvOWohi2E3cyYad1GCIPSfpA
FW2qO6lzFarg6jX44Xb57fT6a0HpDFhNDQIhTtj/fl/NIktl1YfFUc+PV+OtSS9AaYNT2aarK31L
wd30zxvb95Hj95f87p0ZwjJo545MCx5tr9sgPrCpDux8U2/I6/3h2vO9qfnXqxmaSCPxF8/p255m
hEueynmXH2GoZe2KmOE6fchCJkJwtmJv1spVb6IzgEd5jWCqg12I6IiUcgTlxF1/FiMNlx7rvvGT
4fm7EvVvv9q3DTAsc7nHmqyBj9xMZD6LKmEYxHePGwVuh8h1GuaNdImU/dLvgI8ytgNLOBbPpSD7
M/BpYwb6KdXEvAKca4tnU4OErxk70YyozLFNG3sRc6+wvCb9PQEKevhC5dcwVmh7sqcNY1dP0UaI
P/Ep7AoJn0nrqeOuJJVEP3BlM7ZzX2/HMjilOWD2Qdnk5U/pcN9nlX/7FL7tqKHZj2qoj/ol2ls9
/kWojB7c8vzIJEMNLxVslh3sSsfyxNtMAqdws+gIAyHBu8kRra1t+vCfy71TwKh9rTfCihwGYi8u
WJsT3ZGmLQVi2Nniizxv8h3lrPCD+vJXI/pvm8Nva+ybeizmaj0UmakfOqXYWCWhcDmY1y8Luat0
Z/FLJQSGcy8MuAVfd4dafNToviyebmy16IL22dXnvc5Xr32MrjRvdJqfibbXkqcw3EmGl5DaxYYd
7aT0oyCCBqavctGk20F8aoyNScFQZWQ+P43dpjJ+2CF+KcP+/u5MlWwnk6Bd+du7m7VeLjWdURAR
s5TBA7kSXSVvLGtxDhHBBTo497zXN3Iv+ZVLPb2pO3rM1KqSTAFnFf4wF49NL9zyJ1YErDPOC44l
SemKcQg0ca2gJww00nliGnfy5GWJRg1qPCIF3Ohm6cpKtQoHtGLMH9rykusJAsjUzihklRaKSJRT
WBKGTsM7+xqjhwKLbJu+SNLktFe5ZhJdBPkZZlwBnDjR8m0xn4wM1IX5MZXKqp0QausPGdmuGQW8
Grh9grq7haFLBPIEdhQUPJO8H/ZBdE1/OsyN/3yw3+r6LtNVQa0l5RDR3bHWQnEKDHWXdbCCQQF7
Bq7zgd6QFZ91NKnDFZ8ZGf4AdT3QTUjODbj/ZxMQaqQSPEMo0Sh5RvGkKoETyW9qE9mx8NBaZElF
wXu0TO6ySFBtbuLmuKSjJ2oF3qbPyoDQFCNsOjTGS0jCZSRtGlknwUAgG4RaFeBQCQJeqvmx1eyO
7QAgtSSS4mVJadOChxXv1AwUT3KJH3ucXGpwHKzOUckZaeAzgUEZXmNajIqle1O1kYDpQB2pOTtb
vHQjRXwf3izYjrTjNBKFhOC4qlQvNZ/G7KGABVvmPL4G2Rf3cfyQgQ6X2s6bQ2UTzZPb6C9S+9oI
jzFAoMUUCX+A20T3sUm4satHFRpYoh1kenkGAOihA74TVBu9GdYjSoU8nhAPrwuI80Ml2gZ9gFa4
UXiDioKujhCefWhe0vocDHdN/zCN+8x6SfLCNhqdDAndzggPzbNH6V3qk+PYBl4LhGpYnuTiKcTO
ZCqgeScCreTRnWhfCoiVJxl5HUyiFCDrHCmuwGhcC/y62mhj41ZW70vRl4blLcATO6KTns8WXOEr
bzymNxESTbi4FtryUXi/vq9S6fYLOaWxaJ1ysbcHUSjsuGJ6rEynKKMnzKaT0ByS30FZE2V6VyEk
WHID5s28G/uvIZgYtoSHtDwi2SQR8JU5tNExycGcNi6xHwSpX0/VuQAzTXwIEWBdtVEsvyJLuucU
8STdS8FYYcUe3EyEnucouReqTql53YMONcla0VgtZkdqHJ1WCxEkgyMUq6jzA4Tp3Yr4CBaXRPRA
jAMDGw+yE5PH9Al3im2GGU6+rZY99cMhwSnfKl5Ylp+LXrpmka1NuMcFqssQxqYQcGq9W4Bl5BAU
vUSSlayuaFGrrWTXDOxSJh4JIKll6VzpGgLPrHBWH6e634+gMQbsu2M0cxutDgnLWoon36p1L6yt
tQR2ee6KtSK1d9UCuOEBiHpuy3nPcD92Ik3ymhK0uMh3DWMoNUM3nS+KJqAT04MD+RgHychW8wCb
YD1wR5eq5jVVMdmNpb1EgtsGX4PUuAvPN3Nxxjy1L1UPyTQ5MaexFLNWQMM07Zmhp5ic4/pF6r7Q
4QEjQYjeowuYYctDHKVsx6juBYrCYIBUWfE6qAayk5uju0jZh1CGhOHkx6EcjqNWP1bk3pcoBmIc
VUs0PUAXYcYD+0uYNGceAVESsDHEiGmMU9sfqzA4Vla0M6evNJFRU3FrTAVHn1g8gehGPTcXmFcD
+pdZzeHGlyRfkWlflm4U6fQDx8uSrUpL3xZTe9CkFVqo4zyfgxb7FoYAtRwckqbtyTKdSQofh0W+
MXPFxa7g5fPY231+ZxS9EzClSeLGTUNkEUkwEF02ql5QCpsipHXebnord+uq3Mr0SxqY9qgnHYP/
q0UGVgLsCnHxmKjahU1ETsx1DYktQeqCI1bRZrQIhY1j8s+elXjiulV7gOwl8PTvOlAtpX9J6QoY
arhKM4vA1cGlhLan7t1K3xtxZ4y1E0rik8mOlcB+l7KXXLqrIWCYWeGEzAiYyNWCgJ3YsCtlOBaq
4KgDPaSOXJW89HQ6K5K4NjLGQi/zcoyN+jAMXFpBz2v9S8J8t5x2Win5Rg7LLe4JvL81rTdjOIXw
xZJwD/l+T5DVkHZul8Gui28FbnC1vE+DVZtBpTv2DYIRY/AgXTgpM6QGhpdMOC9uu9J8DxUaDzIz
k7zzkQE7ElB+vbtY3JoreuAVs6WZVZN26r6tNikHtJSuOhyXunyviNUPPZHv1fe/7or/OTG/lb/x
IkGcjWXtwPGgtKQT5FgBRbKlLL+tN6KyuCGqPpXv1sAkONGA66r+h3P7F0zkH+5DvzytvzX8cqlo
ZakOw8tSjTbez8lfqgMp62gknqP5jH7R1VfUyBHZjBxEGyOs7PBeF1akYirxaakeQbuqEyPvlcxF
FRV2RmnyOrvWsh6+SFpYPLhlYF+55TxjPFam4afP8ZtA/q/PEZU1/7miNL5f6YIu6KTGass7oihh
RbhvnQ2XZx/YP2lKjGsN87cP67dX+nbHiQM2l3bWlcOiek1u8kjeaMnstVDBlpeZwXbEM1vn887k
JOpowJszhEJqePJtGA9z7VhUkvf4PSHkjOnDVYcqVxT+T/N1KrPcaMODpndk9xlklzl0k8+yNOIL
Hpw4A8KybMaAyyizUib1AGlAV6p80DpxT6lTKxIqCH6vmxJtwmwxW6te+9Kye9VirGRCcY72WS0e
u/Qa3VK72fLEdYaMaE8gtUrNi/XQbZjGgIG9a0LNUeNgXz0VkeZh61gHckgWaIJlW0T8lXIX7l9a
dkGtKn5Yk9/tB3/7Qr+V8XXVK9YMtOYQVTIGRQalEVROxgit0+l35DDNCYbDzx8q+Wtp9g9f7vcn
wRoFK4bOaR4T/G4JqGRmGZoQHMwBl9K4kqYPq/yoUwBKnbLSyQ9JxmcRHof+U6z59171v96/hThF
llVwTt+q/LyO5aAhdw7r2qsAqSu6ej5olRJASCzlEMSn/FcSbfxTjL12XcDfPwMEYdfaSLJIv/1W
vmaLgHOo6OjIcR/LF4aV9aoPY3eM8IIlkbuwnwusLFnqbztJdXrB3DR419IlPIeltY6HnnOG1ezn
4q2e3I3irRKTdrrJU6RWsPgipqP6NoZl2sqDo/Aj0uSBoNKR6X/LBme6lsWZDhJcJEzTnPZJ1aCN
W1lGT++P4B6hsg2xOpsSRNM5psyMeDyYjAQALyk7JtQ7rYJpkobDmC/oJMboQ7R+dIEqf9oKZInm
qQpBV8d/yif52745F3gMF4h5B2kEMM0tIU5HRzDzXY1oZklKV7AsT4J+10zGJ/XZZiSjqJfq1YT8
UDXQbPNgKvUFYlZZ3A3AjjD6uMjkmRUvNmrsN4uIUAwtCgl7CkS3cWpWffZU682qzGA4oLVNYvmn
vVT7f/o4/z6Vftl0fntj7SgYOX1O6SJf0OX0vY+Jxh4P6Gco2UIqHPwqbiw54xYQYMBgaz3rd3zo
AEmbbLRP1ymj3dwFh7xeCc/hSREI1DhH0NbBenZ4tTx2ujVkV3JZ0Te47UqC06mSnc1o1gnc01lb
a2gIXlNclNt0RSoYGg3BWdY0de+kk+LWTrpVtMOwgb02kZ9U2OmWX09CHrNrZV9+QIAjnZLnfL2Y
L/0hTPkeUJny96rzglZnNezlwjNX2TszzmWzZIyKPZSr+k7Q3rXSLrlRp891SvIRCNl1X28WZZ3c
KpNHLbOs5PksBB5BXUq0GdJ1HN0AkU7UU75i7kk+Y0U2grBWSy6LJEMou9hT3lB38mmV1h70ALGQ
+zHcdOzMKNTNs3YNksC4lN8351a7M5IbTf8yCSSmxHVncYNNaem2ufqcPKHXKN4KW8Wcsu5mdyk2
ExKEdBdxk1WehJRbJWXZev6iTHAjpECigw5lrTy2h/pQZiuByu1aazmZPxUQy10z3UgS9iTQRXz4
unoWvOTEyYMaKhmhkKCgWPfAOQfuXSCzbWsW3Noo1no9+sptKniM4YHP9uMpBSQ54jLMdmicCmWt
TwQ23ivpHapp8dqjC/ZD7qvjffRBfB3GDIy2uu58Guo6rXeJsSWHWBrP1S2Rw9nwod/VoBMfp2xN
AyqQH8b0vns4zn65F3BUOAS0MiSgbc4/kZyitMcs3pRAZ68TPaQfEGiVI4jKeDb8Sn4FQjPZw+Nk
+t162EkSm/ZLHH4apcv79LvBDzZ0TTWyEdsdCE8WFd13iSNvJzymM+ANG0lL5VOCW5Vb+MGEzs0z
+DFvVezH93XI0nd7YyONrvBCDgKhlZ40vVNAIjed1vxsu1kzHgY9HGHhMy/l4Fqdx7lcpvTVbZNF
jUqAuiuCsyu8aBeOdWe5dLsJXOVVcYRK/ojLHoW1Pb9jcSN0b5A3aeKCMi4PSH6QTgo3A799ujLv
9HP32O14JiKaLutAc2T+ezO8dQw77yUbJZl1hKKU7MxzUNwge+IZmXbDTgTLHEg7GQvQVK4xU5iC
LVCxCg5EyGHew2mu2tsWw+xJOEbIYBJ/6Wysjza16QUx16nnU4oYBfgCxRG6+E8LuKSfH8TBI3OH
pwMk0DUMymfBZeDz1il8+mNCpUXqKuU3xfZ0ASGdTP6s4f9axy8VRPa3iEcaHPL1LuRr5bokopW3
mtrtIcGq8WuyFqs2+jkm82duy0NPV4E2QJOuahh9HXCJciNUjacJz4rEZrFrnZnIQP2e7YPnAaAO
N//uVo+3ZfzUyLbsYQOv1V0UMpvZJdoaybuINCRwYho6lk/W9KIdYsPLww958IBozsLHYtw1b5q2
WmiPjqodbnPdMRMvOPcro+JPfkL2Whyke3cN6d4Cmyl+BjCRQ3Ob6UgGQ2fu3TlDKaSdkHEk2CrI
atUnerCVDpWqhAuGKpP0ail/mnF6Bx9l4up3Esll/ZrB0pBsUZXok6+rsHYeJxF1VGP6fXPoB7vd
EHw6mLlT9FTdD4z8OFhV5WNUbwBE2HJx36hU4MeqWYUNx9G63mrJpX5qhFvQh04C21t25ydJPpWI
ppuNqlDfrca9QVOxJjadIwymD3IZl3Eeu9RtDMsz3ehPiArTwYYiKJi37bkcj3O0IkYU0Lgh39Xq
RzXndmI5xgUldkC0yGqMboSVRgTS6Fc8eLrdtoSN2qo/u/t5T9gXXddT/lY/9iiW9u3O2kvout7q
X3hlxq9rzqfkM/TZ8c6kPnHZnj5LN3+e+JF7IoqaewItTdQatuFS9I005HZk3YU2pJYTaeavYeub
F3D8d7J4UJ6C+/CL46tO1mZy0D0DdpDqZamnJStNtYWNco7fZHmDNEaRfFO5r9MbGSLiVYsov3ca
Zv1b0s4VzY2OrVsrznO+Mb4I6uaVNwG65eKDL0UOX5pX01ylqCWz+yp+mjkdKnUXQImKA1+VmB+g
IHtuspvkM9U9ZLUYScy0xnI1kWVry9btyLKiAgmhMecNoCU+AbipEoX0Wr60Hvc01YeqZ1gnCHTy
Poo8K3lJw8PE9fYMgVETVoo9PCN1kUCTKzdpui7nk8KeI/Nxd/g4yCms00ulHju5Rlrkgr8mji3w
yA2KGGAglCz8Zj5aSPPcpX0RS7pPq1nxtIdCOJNpEN62yH9pUeRudylRlA/b5miuY9K1PAjMEVrU
8TRVfk3gUL2S2WIawdfuACQ1ycoqfaEiItKPrmp0G6IwviK6bxuGj4fmKRI2rXQf0nl04fQlO0gE
gZ3dKJQvrnI/wI8/0dsXdmjt6GJicd2llo8j2aYHPe7WkJurz+uvlB0SZYeiWdiMa8Xwyje+e/PG
QApY3zZk2ZBudwtSV8wBRYcukeKUQkC/ixWZVM81q/dWe+4Y3SjYXMr7ZDUkLqObrLlnMsz1FTWh
tmEoel2jK+W5IP6Zk2RasXoJZoWhIAuwq2kbpa74RjSF03tq59cPyT58QOnlc/0fDibvUbSJJhxZ
zmm5zaOTij5y1T+GtWfQf6tW0adhPlQvxdFLdoMu2WKA+ppNxFkUz3DbNa9nnZlfoDH1yIraENQ8
2KXbjV4HHMCesp34KKwx1mlMrg/SZq4fVWuXHLqD9aU/VTZJSrpDZL3Vb4idVEo/OVi091f1I++B
f8p37Ucgu2ijwJRNZ1rB4QoRpK5sLNFHu9RobgKOcR0alxIKmLweCBMdt7Hlp8jYSJyyUFMra76t
VN0M7QuEYMH9MgzJlh5CJvaJzwIXH0X/ikQ5Iotr5+PkKAQe7wu+og8r9IcDor/Q2LYGgZScDP1R
pOvOkikfaLUV7CscvJrXh/ecaoprzSuVc390KuOsKLfXLGDu9OfoMgd3tWRTBw3snEJ+i2Dnk5Yz
y6bEf2gLFbuPRjjv7jq/I3VJRKIa7R4zevoFIjjCybkSVLhQbWQId9pL6WAbQBVLFAOgklszvLHQ
81KkTASjj+74rLs55z4nUKozJjnl83n0acl2o8uvyZdTXHCxwke1B0d20abCyEIB67ChuPpHcEfr
P9xi7ODEejaeJ+6wXnic3osVB3tbr63nRlhP8Y4M3MnylPEQniphXSqe+gYl0A8cZg5itQaOr40O
/PrEvk9Th+hBhdW7bz6Li35T9n4rrr7Up3slWWs4Lh3UszV4WD6nUyDdD8FNtK7sZbXQxINScDye
F5tzqndHoMzoBm1CmAiaQRKjDF6OEHmdsaKgCTqR6C3FW4jywtqofno3+mK9npwVaKJwT7gxUZjp
WdqSgHrl59mSYEsfKEK33Z5wEWT62/Kre7E2oujBVOsdtCMS8fMOuCLCvFd8CXLlqIcA2TJj1FDY
9rKLfj/ZoKbOFU4C1mbqc85CMAdvPznNirOZLPZjOtpkJogec86VdJhUmzSOW8sd7XnXTIe2XfHQ
3XOiN9rZtG2cacoWxeZieMX94kSzLSP/zblseuVjSqlzQ7PUJGXzNizdwaXVDWmzXmujF7vd8EzU
3SY+T7QFhfe63YV0vhkSZ82OwAF/Zu4ERfq4EPujHEliBQwIpb4rvcoO/IWz7qzV96qyYT0zaDHf
0mrbVl6hOdJHa+AuYKsQhjUO2I3w2vodFimDe/Urxdp0L/VrNEwJZgsneRXB6r+ZnsDcqsFOazc1
/SfuCjYvR6x8xdWHeMQVk5yaB0y0K8q9VVfvsxda7bhMZibXbvjGc8PBlNbvi/ph0pky1nTkB3s5
8JAl4bqV143BT7J5+hvhIS/XYvicfXJ8iKzWWgFdAqB20xo0R1eVbGcb1LWGrTUH8rP0i3BnHjEh
Sv7Qb/VXOf3IeFwjFvE5THa5cyW/xg6Tnkl2s/J0PeQlxJdfHdYMy6WJFz707U7V78gCh3+vr7TB
i83ntPebcBVtCmJYmIqRaOWUdnDJ0w3DvvoleR8ndyRLNXc6Lv+OdbuDoS5LB5U4VxAoIbLym2B2
67fwObmZMi8QcffsBPZKlG/q+noUfAzERiZHmnqjvdxr6jajzbLLtEdW1CeOo0W1Z22V1DabdZ08
T2fWyStWI17Gsfb8a3vwH/r0rjy1Z4498idEZkHtaXF0njkvImCV5rrLiubJ33Jc6StrUxEodMjI
ZfOlyZZKH7fvcIyOWfA4+9U2b25TwnlxcBxI9/OaJ9TV/9xp+9VF+t5lkggBwg2p4Yf7JRH/rcWg
S1E+mtGkH+pm3GtkXc/olC3Nk4cbdXSi5DRkzYlcTiE8htxS9aB3GV9WSOt1xqv0l9jOJfKfeTJE
Yl9DxoMJl0J9i0kbywkBwvVTOGAsQDyHTaHOScBIcS3vEwX77uwY7CnhjYEGoXiRqUND0BihwWwA
5kNtXf753QKl+UNTjX+raOgeec/qN8mB1oV9bMWCfjDo0lpi5GpJ8y4DRGBSTDc2sV5ILlULLlGd
b9B+1QMPqbDMFKpUTknvtElHRjHz0Ry94EAJUxncO1WHAaIofWB17UTL0RVlbRa9ryvNLooVMnFR
0bLXFfSCG/KEy270l9Rg1POeyQCFTXGr69gcG7CwXMzf4hBRNws6b85N8WK2YD/06iCHDCBQm8ta
6JZkapTGUewkZoTS7I0Eehejq7jKEDqBZnJjqP2AHygQ/IjGUW8QGijqqdMvcl8Q34x4LIYFtwSe
gJEkZEBaqSz8iNHQZLglWHUSU5WW/VnFMoaFxyzAxyWoJ78MXB+s5CWX3QDXkSodpxl3VpCeYgPH
bF+ekup9JBicGD6/UTWCohd7qad9hnenCgRoWqGvc6eWnmrh0Of3QrHLxHGtMXKXaSsu6qXSfLl9
uo5VVYP8s55ZBpXjiL8mmryKCUYSBRBtE2ltMHJ6SBeNJxLeNLYuJWbbLa6hxQtRTRVSJz4iIVu2
mnrRbToYBLLiken19sVYqDuz+SJMq3QaXN2cTwtDnnagEabSChkfrLY6yf1wV5vsO5wxWvaQZY2L
n9ULxfwgZLGbsOVWh1nsjiKztolnYkBdcVUzMdrs8yPfr/ExUlODTBnLdW9mr5lCo6xM+APEmMMP
rTiwTS4nBbHdY5n4UUTv9lzU2Q9Sw19smb8/6/9Z/N9GJkbbSZPYxcahlinTJapFSJMhNi6Enbf8
rtUUEcJ9LCnD+yZym16xeTaTXvSKbrVot7WaO1WFOoyEu3S+hpS8a9HdrN52WoVyw2lwi0zI8Pnp
Y7yWjPds2ZstR7L+KVr3dXxcCL4a5AkvBUKknBBuCyPoS8eFuExeJxz5WrIraS+YMSHuV2dHs4/7
rxijY4OugZI/Fie7HCMvAsTXVolvWupPsr4/amd+2yG+DTzK2JRTMZjUw6BxDebLrr/y5SVKBLvs
kYEqiF4IrZ8MwZZp6ujpriX8iDc0teRkIEIib0eJ9jFbGBrLIlccCb3cP29j340Qfw0lfvsdv00r
SxADRhO2xbFt842Gml008cSxKluUDY0ZH2bMjugTaYtanpq3h547Y4jHPhUXZ5DF1YX0yzHZBOAA
mu4C50Y1FMLBON7eZo28sbRYSwsEBf5ar8K/VXLjZqJwwn+bTaqbT4+MYUjE+lQW1KrMsxYaP9Ui
ruKYJxcwPNuQgYpqbA7DX4rleA7oY4VPccEwH+F5mU604w5zAZjpmipOtTk308tfjt7KDzoieggc
137wHuh/PgCQo+qYv69I0P+eFUQyj2cn6BkjcR31ssljDn07Mfxk0JFCzDZya3ka3ZK8+4pagf3M
TfnSkQDNNRc4LYW5R07Pcs7LxY7C++vfGfAMN5JbjrJ7lbpC3I5poedoPkCSVYz1CdJVSsoG7hmo
JQ0+g2kpH/oxvRHYHGUlwnmUbGYL7RmN/oirMEX/cBGvdD/w/xxnWD8+lpqCiqDUkrkLuBlJOiQW
WKI49ROS661huru6s4rU3AiUbIOZutp1eIxQusPC/c9rUPrT0EW6Jtz864O8Csp/uzikJQAlRUP8
MDXeCP4RYLFdN8Raqu0VKySiXlFaPuIso2Q4DATBpdxX5/Yn4fxfCum/b2v/+U2+jX+0YmnTgjie
Y25QTCzrKn7oSHA7s8KK6ZjJ/nrUUEM9omUtY05eUE+S+UL4jsEUTUDCM7YmpQjC9GjB6IhUeED4
RYRoT0ZPi6jPVLbsYKzyAs0HrLNI+6qNKzU68i0DvW/tpYbJvPso6Te9uB3kh+sq0MZdPu8Z+dmC
qZyF/pG2/H7K2jXGdbnMkHi9GiECISug5Znfm5Fyx+mw6saCDm//WjDriNK3Hu+6SVqfCLibH6yJ
lo97SbZT46lJGCfo8ttoUHFdsoAeYu9o1UFrZS+nmT1bv5RTlVfRfM9rrzMaV74KQFAuGKNpi28I
PHbqcu0CE6qwn3Njl/Ik6MVJfJdB0nIx8YW2tQOjWOlU4ata2MghaipbpcfT0aIsIvuaIxtL8Sqb
tF1cN4/CJDohCdQ5qEOaREqZ20a5L6mvhNbyeJp6hm4yQn1jTBkhs0IUxHHM5cvKt1CpiJtBYgwv
HGSp9RZJcgbulFb5GkSMugvFgZaPsOxs0arhMRq13UI+GpwCuLhp9Rg3t+byRlI8f2OMlS3MLsz8
mD2csjzCVsUgeJHlSxmtz2J/J4WkUdFuxnvYpImj07INzNGvJeNGZAFEMYC9+ikq7hWWbYJCVcea
kT637T1ZFgj+MEsQgcZ7oOWGa6mJb+TotlDeVJxFmGz8VGQLa2yXBgsz/EX4lJj6JCIK6ScBjGyk
LJi2OUevzkuo1HP8aAoQPHu9eBZF2hl8SqbUvUuy9CbM3B3Fhygqjnlzo2KVGmQBuCohf+KDiB67
MF517noKw6T8mkRb4SewfCOcL7FG625SGd/M+nEUn2qDhB5q9xYDInqC4SCGePNJt8ue8eZcE6h5
hRxfFmkfRZpf4M0SIvg5F+ELNjSOXnw1h1K2vEK/GvUjJx9fsapgGsvlF6HM38ah3SnlDCXwEPeW
q0HMx0iy2kwNKZeD1jjpWPHNPc6zjFguaxEQaJjX5YRAuxoyXmaR3S7fJcxxqaKyGX69Oa4KpH3V
pPsRcJhSHD0JVv3C95KXNyEtsgX/51eh8gQwpBaeLNZDNdOibRiYjNukfiARLV64/9JJb43nq80p
/5hQiobH2poAEzIJzt08WHEji6t1atAPO1jcePsjVVcWfuXNo6iBDK+Hu34X8kXyLJGZQMbw/3F2
JruNI9GafiICnILDVqJEzZYsS5a9ITxynmc+fX+sRXfdvIUqoBeZSGQ6ZZoMRpzzn3/QN52ylOrF
GGLQ7rNFdNqLz0Sx6q52QqSqiaerMfavOQUpMZnFRJRD/iHwQSvKKF+UZrNVoGzTjaS6tUlB3Eq9
Akp+HjImo2XE2OZWC6ghmoVdKWuYDxiSZNmMyn7At76w90O1zypC4UtAFaVzJI1LRqvfQMozYiwl
1ASgQUFN+mU1pZsZCbbS9kLg0iELZKgquWjtYqACD6G7ddYFo+kRbKheevNdDy4T1UCTTo7BS0s2
QsSUNobkhoweDze+0ixuXsply8DT5NRnxinST6m+rY4j3at3HFDMtwSnKFJ8lgEt8N7ZkjPRtncT
/6A0FUvDZ8TeB3vyuPCBP9fIc42Z2U5NKUh0CUtslLqmSDeadPA6bRfVePQpx/op7BvGjwFDfCCA
ASQckAUFtRq5FpjoMB5UTyMK8MjBK2spUYyRfCrKdDbbTXt+vmCpjsC/gXSyjfyuZWC52UhCXdhu
56vW2VcLRGvyIrIIYbGIyrAA38ZNUn9gwfqpMGyNJyCpadbYE71eFLTpE66B0pqX8K/tTsG8nzpj
33SYl8FXIXS0ugk8MtAXiHjf1Vg9WzwEmw7HPnqovWMOENnG0kuWUfIUT8U88Gdli7h5Cu1kYxak
lrORmqA7Jgrg/9TS/NPx/ndOxR+8F3/oLDUPZYntE2ybmbmVQjKEbSl3PJBoov9j1Zs7tFGOH755
zBFMS+LG/BcDCRbHP9Vsf7+W+Vr/XmrEfRVJo82RoD9EBpXfDJcqMw91pMmcB48F5gANq+EkOreN
k72qoyuF1U8RbK6KMFqpKpfWMngMGR8bo2uK6mAaDTSVdDlY3z3l89gZbhYJEl1bt1K/1QElONUV
D2pkNDEY59GPNlBq0GZ56T4efkN8HrQJ0RVooj0y4QboT4ZtajA6Yc00glGN9JgieKf9zm8hQpK3
Mm923XjLtPUEp5tzvJ6kRRDda4IWcgVZog1sDk85raBEYt+HNPxN46xJ7Ze6BodQFzJDg2aj+MG9
r7+MFrZEuCdV01deB/9jLOmhqvZg918VjRyqexkfBPVntLJLpHcbLP0WKnT7qW6WRngfi4ONbGzk
TCACvBT+I2YgYakXNBFRXa471nH2k8of2bcuT9TCt4EA2AAIox7gQw/RWgZe5zbn0MAr4mMGksN4
oXTodmH3a0mW03UJrIid0p/k6LVHt2eASuAlUEFVML0Hgnsnb5+m7qtLHwUbjBC72KwdSbzL5ofg
FouA41Ux94qOZiwH9YUJEWYfIEgZTLlahW8Ukpvb3WMLtQXMc7tqVnVw1+yLmb3LgNv6yAzblECU
LfWYsK/Y4suqxSpqwL6b58ic1mlCTYgPi4Ix3lsCpcf03xqlWajeQBRqeWk5AtBFLeW+20QmtvrI
JXT/MUrBakY46GB2+vDoi49aYexQYdYL9tHkYikZX1p3T/nvgU3TQyE1aduw+MjzT4/VJcEbLEJA
xGo7dZR1uxrCt6HcJeUjjQh8hJjsi/FYa8QMS2/4ocriksxhPnV2sXrrrURPFoWEl8PtZJF5oCf5
0ejvStZi6xYucvEelR8VUxOJhnk4h48sveedt+6hpxv5uWw/x0QlzBmyMWhXpuNO3lc7oTL1Ho5S
StQoCk01IE2RIbKB9+KcnIBAkgjn4DlESNmpv2Z69DEhKYr7FMGSCcU6NaDCNPlrV+3leN6/X/xo
OpXej8XmwVUujXJT2IDBMR21PTl6OYIMEhUN6tCxpP0GovpL7LsFu4tSU2AiViQsxVGRXnnIMnFE
cEhqW8g6/MAWmrsyBetmbp+0byjysCWPPSN9WTA4K7kNfoMrTbP064fCe52L9hcid8UHW8FZ8Zu9
EN22wE4gndYmLvGq9SvklQ2bO+OF7j0cL9w6qja1+S4LBtQsPIx8V5aRvaQvnnbvpBbBC7Ms8nTq
yW2AinOYpZrBSChaFtlzpnFAWMLVx3yjVdVa8TFzML9JYmJ0OeybfJ8qwxHZ95Hy6kXzLynqpHwC
uFP976gVu7B6kVAhp2rEL6CiGhhS9K9ly/QQ0m8RvwYxjBrLh7dCR2kLPO5rrOyMZkb7wg9Z0t9x
o9pVmbwU9I+i2fZy81FjOZeHYhW09VoeLlb+3CPusUH+p+FbqV4Lm9enjY8ZCZ9mt9Za87kin1Ut
VCdmXJYwJUgSaW1q6j7JakgS+ksXrgutOOq5+mJAv1t5AXFpGaE7CE1bfnJusZVzXgECMOjIIrAu
71iy0SjvY358kqns1PyDv1cbpPET5rC/A0eyjS4vqKN9lPqLdIyczj+GpIPzo2QyeB1xtk0zODJ6
Fx3cI6Adnl4l/83uvipqAhM+vF8+5BH/KHXXQ7hVzffIztwGTCdUnrvmve5rR+mS5WnMpY3lfY4Z
XQhsobDzF3hf8I7dfWT5cvbuJ/JmaPDQ89d9wJ5H+WXYzUKpf0WDLHImJxQgAym0BCQt1Vykb0OW
jenrjoKcpcWno0BYxYA1RvI0tnuMJBTlSaVUTZRHEjIM9ukOvGeVZhQplBRpa6sNf9nwZmKSSs0Y
SMuoglyVfvvaQYm2pkqAtr6Ws7eIwreCwZRKBpYCCY2ijQ/JZbKvWqcuC+IdJ070qSRIuNW3U/ag
HTVDCR6HgV0GWAMDinJ0DTteev7w7NsDoyJtH+TxsqBize3xYPb3cZ6whb1Lzdr12IlKiduPuAEJ
PMmE9jHYb3l8rlQNSCB8S6HhKHK5U8prXBJ17P8QcXyL/Oo56NdhjOqHFWwxx0l3gxjeI4aKCZPa
QZVvShW6vVe6eoNZhLRomDF6Cg2zf88JYowq2sbcXGjtw8KrDYOBTTLPW2NXQe/TNeHKtOyzng8u
CR4rLcq2PiJXuRveGuPJqvpz3fiO2TDe0oxXk6CumgKbIO6SmsK7GhIvB9zbLFYdiPiJ/PCre9jc
e1htU03WwqO8dcpnBqjZc5QE3mWkn4CeypRkOkyARmXEeUVBbaQPDzXWNHlLI3Hl9gxnPUpw/PGS
DfbBjL1mss2Prn1V+jpJA6dI7bUdGW/SwoOOUvcFw/xnVcKIBzEFYR9U78HRrDZVcDeCh1liaQNs
OjSmCz92MUYUj37j+um5wgTLlxtXn+mV+XFsWQIoKxVh7GWjX2maf/Taby1uWMb5OfY7Ig4vnSnW
bVc/VdlX3d51Jq74Vpz4KEcTJX5ALONWB1sUh0rvlrwcDmIYDig28nQXa82raWo4euREJc65Sf6y
5MvlttvZYliLePjWsf4MungvjO7mVyiwKsFQhPEGIIdaHxgfNtKHMoa3Qvoc+pJRGRak+qKsbZhP
YCH9p8DEzu+bW4QVsuyVm1kxYWKzVlT2quBg7aXQkWPpiF1ia8RPDWVAij9NGWnwNZuVlH7YANkJ
Q0ZPv6iCz1awGt1XBmTOIHS1XH6pymEfFNI2tGe3rHCtzVOs0oefVy9KAIUi0h2NEYIoZcdu33Qp
efeKK41bz9y9J9inxe3ibPvntGvgM3qunepIsULY60h5PLqXDH+0wV/ZiQ7Bh7wOQvxUm1m/WEkK
aGJ18qwDR4JXW8SHhE8Ww8AcsbRyG30wIRjgDHrC2lsK5M2BfW0hBGExse4s7aTE08qD+q1UFlas
CARgQdeCdMtmNnbp36I+PONCThVv0/qhakVxUGQyVGCvfniDekS0++Z71t5qi1sdeBtD7X+tLFuP
sbL1NRCZUtwigDFiOFcdSkTd193OF0fYyhuzlPg7m3m4KdGye25SSGjYfNI6I4Npvwzvko0it/Av
mjDWlF/sgRl8pKMuhb6my8tJzU5BW7px+heBoSjBCy4dvJRsMHYRfXcPL1RCraukeDJY7Duomxm1
T71wCk93B1wHI9Lf2WbGykS7cLEVsgkE6nV4oXMGeI79W9M8MDZmUp7yWlK19kx4GiJXMBazS/wE
TRpWPzE4y5OT5utPaooT59juog6bRm+CpSrKrRFv6a5fhpiUVKTHEEnVWw9vSV0qI1tBqVn7YGpz
ZCbyQRlaZJDpVrFxN53aTa6Wv3LKBCnTDk1lPglhrLNmeBkw0UQdS4XWHbuS2bB/r2+mTQU+tY+K
jGW1eS964yNV/FVu8H7I722SrkacIsvqprak7tjmvpGWcKU9HM46ZFt+DnUCexekkWOvnhJ8oBpG
4FPS740OcZmwLx2bWMPLSMSq9avw3srEI3hAcKmMO0Z7kXV6LwTDkZE4aSij1xqXOnKQzDrFOVmk
uzK45S9BsUdUlkqaI0ZnPj4qYxaJCmvdmyN6FvMs479Sdx0CPpr7CQoNVlsF23lfwmY7yvoPQZeh
HMMb9jYyRgSyzOAwD4/CbO4TXL9qTFxrkqDP3aqCWHkjeVYHhkS6P/3G8cR3TBaTl2Mrxp1SsW4E
Nk+lraTH6zBqmNSriB8VWBtBSedI6MPAfqT1H2nC5C0Rbg2rMLMzxwh8F4TpvU+B73kcXpWBhfxi
1Zmmw6qXRkdFItom0CDGwLEaQr1sbBut4rU7mF65j8lvDxtlMwQZ1q3+K6pEAjntu2AmZiXabFye
OiY3si0sR+Q4cM8eGSqkwQYFX/vrsx222IABMlGDZNh1ZrO4Oll1ybboChQJJaV2dKQmOmTh9DIV
8C5U3fEIPFLl63Aa6wheT7kxQg4evAByubmaSf4Gj6jK9kPDS3lfHbBhWbiHL32x+HJf3cXixw2X
X+cDfxdu3cPifGgWr8ni9XXx6h5e6zW/H87u6/lwfj2482/Zwu2WcIIOB32RLFbuSl+EW9Svy/Ph
669/cPmnbvnqnkuHL0uLRbtWS8ydl+qVteYR3vQrX5k4Pavn2JWeLecHP1EnW3hP8lr5ldz2pd5O
y9qBKbv38fNwhz00PtQKzRVYpj7GOyI5FwhlXHsZLrnWZmW606pcNy59/YLtFr5O/TT8pA500UW0
l3azvUO6bVuOpqU/rtUrrivW4StnPT5TYoUIQr7MjsbEGb+VdwwsNHy1+4X90Wv8pn/XEYMOrIEW
bb/g9CWRq4hmCFDnpTYOAtVIjoPgAkvJvVjxxXgyLFLoONmmppb08M6QexClvIUl9fAifxvwrFn8
WoRbCeQ8dDWXcqLirphkMKGXOXjNSF8HYLJQuX0Jxu85gwSvw3QdinjnZQFWfeO0171gjT5sKeTv
2cd40I7FpDyZfr1vGZ7Ktv0STtqyk8e9zshWSV6VFhO0Vp3lpwozV9He0l7GS18jkPYthybeN83a
KoetARdVFT3hWMw9c9uRUU5YDAMs7IKp8p054S4CnhgmQHHa7LjBnp79lRSBHYZGlFwABtlaBRwP
h6PihWujQSaRaa42TG8pXgXJ1C+TqXV1L90F7UXwGozesCjhA7T9Cg4XtJOWObwPDTk3huUgocUe
MemdWQ6RvAKCrgN4E1yU8N6z2ciKl4qJXQjFVSVuiQ1BR6ZgDe9tyo2mj+2n77nqAMDvumwbQ5eU
pVNeqHt/tJwRtnID3hD0uqsFELWi2azvt7V4deVmZ2jwC+ObxflsytV6mNAnV19tc5zvbJtayyhP
naraVzU+gdwIcOiQf+mVmfc5LZr8t5XeMBWX7FPF7Ru9NUUS1MZwmVFv4j4MQ4WUrlY+ElJ8hII8
w+Ad/jllb0KeT90+M7ZteKWodbxKfbI6umUUP+miYdxQR2ysHQbxg3cIQGykbiFr3Xqu8wMjeMVy
jJQEcVGlmHuqrZWEQ3tUXaH8euAws0dEaLV80gYWtVDWQDq5SssnQuxsvEOOnLSr+60J78Po/VVr
UEn30akFGvTY7wfyDLX41PjfUBMbvG77ZYUvIT17Gb7OEQMT44tyloX4LzEDKR2IVKW+0KGOVhB0
Ow4ew/Ga58nkbtGSxbIbQ0zw4S0GKECmQn4edXOlYZM2wytzOdeAjJhQ5XV/V0OhiQQfNu/sWgAz
dIuUl0QsqrN7ouH6OBdjBbp9KlfNipe6xM5YL6v21BVfoAJ8H1diaFUC+end85zILhvbquIq0Vsq
EGD66WFT55ZU5Qz+1QS3lOswUbvXp8w4CkTRHpx02A49Vvs57qPmPfO/dLjQylWKD4M4NsYDs4Mm
O/MHX/nSmsqpIPel1jHCZrVM323jGkS4YPU62bQmjg+Ux+1DANnblH6ZepQ6Zo+TtPIkFyAbKQ33
E6MHW+Ch4EFsgZufuQi2qOrOeApklBAyjHT7E0OPrHPa8XkQVx3ajuV/+DGTPNlTyISu34JScepy
Pk60fawQgz4uu2Zr2o6ZvKRgQQksKW5xQiZdob4l8esIwiKuzYRyXo6w8QLuA6bSDgGhfzKciDY/
RMZLNnJGsjXICG0QyHsAKVX+MyIXCUk49RUDRWvumKJeNb2yCYbPQUJxTVk8ZSSMTLQ9n7lx5xBf
jznMA3pdJ4AOjxBUTY8mkjQatGqb28BPI6RydW9mjsaQklW5oGps848YFigdwIuOR21kOr7pjuB8
k/qwRPpjomwF6YfVmiyUwUN0JtbFOK0ynnM1YkRjxojyNYxA3Gl4rzqdUd23NGC5hZJaLlM2d/z7
po+AvaMIcDJEtp4wu9c8b5nTlneovBRaImZmZrjxW5DQ5maYb/LAvtfhZsnrCo44lphHKzheTNMy
5N7/puRRFSkW1clTz4w3DOPLJL11sM30e4f6LfBuNg3F0CsLy2hXGWPSGip8C3aHxEASjBRN6Dkc
UbM1S56l2/l1keDaYucxwhSdCJWS21MKjpUYqxDey2vDn4vxaUDMpErNkrszxNcwZAOlwJqKa2kE
Ts4Z6OmvM6MHF5Yxytd6yAgZI0GQSB8gTuRi0Q3x3lPf2+jOHBlDB3XpBRZkkd7xeTGTdK+hJlIB
ciKkJ61NSuEjaE929MGCHejogxoTCo7pOjpV3hVCHO6rprEP2HCKfB9Cvkbi4mcIsGUgwC+tfLFo
I9LmC3Pg9fy41WSgrv0dvaPdZdR5eLH2aDPG98xTdkU17a24Omtwm4TIb0w35elXoqb2GWerW0v2
YIfdM9DYIreYaFfMJn9zjHx6edpNNTSAyTiNDIDqmaqHVrwSN77KrWo8oemXpnLu7Bg09ZTV47Uq
nr0QStTw0+LPDL5UgfjCqutmmhpB7LWOh7lUsIkrCVoGuvdwlg5tosJ+yBTDAY6uZWrTOHWYXVgX
XW0chrlHf2Z6SNazkR0rlteIGCAofqSI/CX7Co9kj7H/IhkMpnCcI9NjlN8asr3MeYBBjlcBeyNi
G06LbNnhxTl7u1RkxXsJ1uKhQUiasqwtjlSEsznFTuZvp7hhyP9jDQQbptJqbDaWv7dZFUnnwfmj
2oyxyMXBz+L/DsO20n2nwuiCWDFH7yrUUmDf0YRcqwVqbRzVZ7QlAk6S6Wz6yU8+hlsZG2fPy3a9
icWqOV5kAxcfz4IJ0eKVafMLqwOYN1lkQf3Owah65hk6zsNmS6tMp1+kX1H4aBJlXRod7gD8WFWH
BgMaolltmfy9CPvN1hioZcuGEqq3ZEfHXcXkjFCRtU4PU6XSNtHIAfRb5UvRmdhteegW/F3fsPJH
3RUp2CDAPRG7KlD2NGEiysCuln9nQqMYAShTGVz/zNT2hM07A3f9uxE7yCeLPOufFNXDagw2A81R
NOLpYnWc92Zz0rPCkUJYGCqped9F8I78UQ+JAI/cwYRGIGl7q0uOHYbpU5issjKDs4z1YUHP+an0
B23mfXWv7CsrlXHtmKIqoWLlya99qV7XME+x6NtjMT+FkysJ2R3qe8TbMY3tSpPfMyj5sByXbZKs
FDqgwh43pfE96ndRZVfslPIw3BolIKacPQd1cJ5zadOgmXmDJg6MCFokR85iUtOvWIUcCulRNQcz
gP1SHaJ55H/K6XeS7Jhx+VG9r0zezDkbpGBX8qVgF8BDtcdsI0Bwe4rOwGogqHBxlQ96tZ2RpVzD
ClhgXzSxc0vgkmPKzlCCaK7GuFoz+h3j976jVqtH/Ctx1H4oBGRhsLPQ66OX12sae7SOJYrC177V
nGC+c7S/NX4+Xv2eSNGGOT2sc6OAJhrwtrB0Z9hBJk+5o7usQXoVMjC6n0YpPk1U9WWiHn09dZRC
PE3yrpgNqWF5qVZ1oGI0CanqqdShhUIU+7RarOB9IrGmFCrVux0jYZEupMK4BHmu+jzcetm7N+HQ
7Wo19tMaxQffQ7UDnGuLlSER3RLmrgJsq1E4SPG+yfYpi3EyYHBGhyDpjn5zMMBercp+0spbpGLl
ByNg7ZPvrjvG6LDrdFH5XsRnDNFIcewYGyJpK6R4mfqE0MPvK2MTOY2/iVOxUUhtlLvYbelI81IF
5NaNpY9Kpe9pYZEucILqU7/tB+/XaJF1IWkeSlyAgn5bx/bs2blNcvMwZKkLzWg7AclkaUyiMK+R
KI+tJ04E4tGG8Ato02YOxfBUcW3qoD7nrHfqypUUdYnjBlFI9OfBu/+WwurKLJW5adw9C8zgvC6/
qlhoj2OwDXgkhgIKC7+KMUp6Scz0PW8RspUVXTskjDza6cJrF3IZb0XogRjUd3loD6WxDZJ0J5f6
OqP6m+OAfPNmtHDEUYH1t8HnvIhVsNzclZObqMRlIm9Ajrr7YMrYQCabPo+3akIGBISaQN3Xs4ED
Z1aM4U5Bb2cBq8wz/6k79tV4GEHW5GndtN4n/kmbOaeriyJzgc03+jfMxjg+V8OE8CaWqM86BOby
e5T1S6UKXkpo9UXTuPnWim6qf6NjoPdEz9HvsDd1BYeAxF2LyWrqmk95yFa5HW+DqAv4aETfA0MP
e9w2z1m5r/Vh5fHdMaEnoMhU7mqysuPVCAQ9DLda/anREhplsuMWSBCP8BRtj01zgVUU8H6RlvrR
MzC33FyfQGf7FG1GFb0FPpRPS9mLIL7rGUtfCnwm1y1aKxVXky7yCBoAxYlpKTOtPunDNazb3RQW
WwkxrtZVtVNIveP18IHp7cv0Veve9R58CY+CgeUgXhpUNJqI76ZV/NolRKwRwC4iwoZjzNSeRBvS
tob9MtftrZCQqVmB5DsiUYJ1iXkERBZA6jJEEho5qT3T91UeUNjjnWmRp9yPL74BTmCQVwZ9uTko
o7Es2u5WNNGzUYsHVelXGbCZCzU7RlPw5WdqQAP9XlIOT+g5ab4nKIOMCWrvnEeq20i46BWfwXCs
1Paa5MpfpYJkpOBo8WMK4jXM65NfahCe4CbH0yEs6kfiwz8o7FWKzlQ7DAYqO/ukCXtnknwxa5mm
Nd3CCrdI9ATBb5e/+0P4BUq6HZHxFEJ+0kv5SGRh/pANZhGyv2cKBdP6t81NKOwNwsJyZXl7Rjhu
0r5YUB9Fywy3C/e9J0DjZISLPoK5yV4NTH43aTTdcRcMfiBvT8JbWHYPWsYwEvFIM+ACBS9jtqIv
XKbSBtJj2/NWgXnPo0eZGFgmQqSYFh/MMXsdLVscs6Vj8c820k2XnnUoA78LkXwmYrrM+Nmo9q5m
DqshI5Cw9F18Plwo/DACy9eYwzAsp01fSQd6IxQRvmMMIFG83ykN1cxY8btTUnlr1ggWbdaIK5Xs
XU07/00oH/MclTb1hU4ITOldWkzmEY9aXLqAE8FoR6elGlHI9ZTeVVIsk3A6GyGTSwJNguBe5NG5
GPqbJE55iktE4kPDGpC9843DaVia6aGrC84S7mK6V6CO5Mr7gPFDxOCFM21R5vVKAT4QRfCjjM22
RHXbja/tSDHnDQi3RwoyIR1nsrmELTBMIly67qlvkCjw0DuY6yUmJXa9ShXpFqOk8Ep0tY2erfyw
SRAsvk7jKaZp1WGfGOyPDK0ho6x5OLWyUb3XcuSHjdQ1mJUzVvqJJ4dvHkEfXnQrq4tvfHiEtkiB
Yw40EOpdjgM3iFXUH+NFaICqgLPlvCM1/krpNGfQERIjYM9q+znmtC/QtaZ94coasnmN/u7qxdNG
lYozUvxLMNWffmA7UV2vjNpYGdZ3N5oLiD5O5516MsRmy6W4k3E7KVZ18dLp9T5vdrb5UPTaCeLa
6ZFt4a2+t+NxTR8JTBU5BQsHEVyu0ReyBkucHCqrc/ppdQTiCImXaVdDUqyTyKaXsZ4GCF028pUs
CVapbW99GjaZ21co5pNv9SsPfaiB4sv3oPccNYXqcGkgebGac4RjB+qziDcVPiQit6HZ2tJjYNRq
ftZoeszuoRiQQRljWP1XiAnPpF8is1j0npupSK2o5oGIyUVpOnQrj5jXp/orMNhne7nauYGL+4+d
PIdxTFzBJVM4hSl0ihZKA5gn9clcwc/ecgb8BtFDV46A4ryCPgNbC0PbMNhM5XfRzmIhGjg8Hgbx
ZmSIjOrGlSCuCBQfKgzdoXsGrEghFccAZ2UyHJqcmhmgSIwXAyBcpwSr3gea8Dgp0frS7ltUwe3o
DC29Tacx9v+O/IeWXUGI4K0M+XQYpzdTg5qiknYMwNuBFEJRFjY7JrBn1mKLmbshow8f6GUIhi1Y
T1ZtpthDSTjrLk4z5VkrnDRmAqcciwAkgASNqmViBitzXQGkUGZLyvCZ66his//KFZT/izL3h2GT
7IEeqjPHyC6dQv3J0nFlFCHo/eeIgARdLg9lpICPFHudMeHRx2JtQrMGYWromWvMamVKFzzEIF6q
nIL9VctZhzqks/A91I+4ei4lesCRUjOJ0C0Tiwl7nOmoGp7S6LeAHtWb3VUJy7WEOobQT5wj8Q+J
kYGCBwzyczwew34+xRD+QCAtACY9KBFibXb1VS/Mqw8NJ+jTcyHITFvZEBRh9EIMuoGGj6CkpZg4
X3aVecoj/ERguIyAOCmelEmUr+iglpEOEUYO1z6gLMaLOj5wMQy87KbrihN5xrZL9pnuNBZAbbRJ
8COSfiL+n97+WqpTaSCg8e0ap+Upy/zViDELdk6rMYPpEsvLJPspGBt665aKxq6fDfq22WPt/0Pd
8HfK4R86wbbr2Hn7KT2VxjoOjwRXER3Q2ftCQP2l2V77RPDGq0DBp+iQSf+h1PorbONPSQO5GCbQ
GH5WhDT8T8ZjFwFjKxFx0EZ6gkwCaAxgxjC9eGpPo/7CaA1f14PCLuFWJiKTRfuSpBvYuMxTEu8M
BbFXltlRyrD42vX74e3fb88/O26pWIIZsq5o+p9pAWpv8P7HoUwqKKXbIn5tvqJDtTV25pPieG8E
aNE7APHt2P9kXKZf1Rf1m06Rl1FfTTsgXye8MqANaNSd8jP9rSGAWet/v8o/Yx7/kkmp//cq/5e1
voynp6cPjTgasgtLH+avh/Ic6Vv9oWrrRvwU8kED38ob69kaIbbN6H92GRBUVkGxU5EA/McV/eMW
8bcr+kM0Mw1+hg9ZhNk/54TqamvE3nj6xOAwkH9n43EAiF1yM/9jPc+CsD/Xk0XgijoH9ZhEXv7P
9SSLqTRJC85OErBEOb2T0zgnnNL+zL1CsTT+y73urwyXf/uO8534G2d3bOw0ZCgSHcoGKQtUFHLO
6LAlucTrAQA9uzQVXjtLUzprTGSKiJRV4672yYon0DBx0qcI6HD3Hw9gfnH+7bL+2KMbSRTcHVk9
DhXjmeBmqr/0KE6Bk5uYmLbSb+Ce7uMv1kizAcI16rb/fgnWfK//1yWYwrYUmfRZXf9DvBdZjIR1
LSqO7Tiu298kxhkFSBHw09Sri51zrgGkVqTb2TlEH83YtLLP5MH8lLJ8N6g/ctBsegOXiYDemDA4
HwZRgqJ3yq3niDpQz340Q8f5ZnwmCGDHObKuDnaCqRSOYXAKRYh5T/ypmJAP0TJA7iqN2pXNaGU3
09swmFvheRjV1P6HgLEFkAZ2myb7Sqi7nLGQpzymsbtK4fRqq+In6tlivE1poW3H/NnTsdg3gPEy
pmKjePJSfMCm6QCBZNsY49pmXtfF6q4YtLewqF6YRK5qr4esj9y9x0tPcUbdg6kduQmOzmuN/lmF
E33/98fwj/EN1v97DOIPIaCI7KEE5dKPOIDh1AbLimq+YTkwoUj2HQIK2zjWOG/CHqttF7yKGQr1
79RxyegiEJPFL/9+Tf+0YQluu83KsHUWwR+nDnxJCLL6lJw8Jpj9ZGF3fKkJ4DPZ1tEoDRhU+BAZ
YQpIymUGrASwjNIiYskZIpr7IH3+9ytS/2Hj+B9X9IdkOM2Hokj62DyXeHRUnzTAQXIQOJmPG5l3
ZNugfbEuWv9F4grZl+aSEkR/QtYN+mp8SRN1nwsQjhst0YiRi9gO7l37X1rEf3Kd/fuz/HN7K8LA
zstSHM2xWJXs4vG06yc4AtrOs3dF/JVa35TR/35v/lGWYNu2YRqKaumG9sd3tZXWN5hiGkdj7uL6
bRs/RJA4slETgqa7k/HjIVP2mgTLCiYQATybValfNL1ZjPA7Ie61kqvmNdKRAz71pWwstQbO+UjZ
P9709KnrVGcwh62qfjYckCENqDFddf/WYz9lZ4cWs/hZ5PB/ODuv3caVbA0/EQHmcKtABSvbcroh
ut02c858+vnoubFlwcIMsOfsxpzGlEhW1Up/4I+iRnYt2yVZseLcD/SjGuejrW85tF87NcRRRZJk
SZQVUb04NXoZq3VtJcZWkjdS2u5hyuwS5PP8Qp0KkC/I42SHLrjmbiPhWSZNcYwP12SsRk+c+e7c
rfGoz8nD+9EwULohZ3FNx/nb77sIsEYvd7UaqzrM2HOsFPdYXGOe1DJPaWVIvEyqgHpPE3JSR1v5
KhyjW5Fv5IdfXO/ffsHFrtCMRukxfox2lvKO8XEenRp6QuDXUG01P37fgsaVcMZwR/u08jIk/ZLN
TN1aVK7flkeSsMFduNndALgRPkNu5x4eCbaVzweZsm2aVED4FjIzuJkISjaw6YapAThL7r05Knfq
Y8wZpR/dzouXxFwCsNeZzYizPLNBDrnUkyisf5hMV4W1FS5zf6YChsAcr59plKWyPcIk7wXwPPgw
CfPaWnlw9SobREOAczB3ACzxfJr+A+tUdNBoZwQdjourLnt1hVibK9y58tmns4MjrXZjY1zLWHlT
pqXLOsaBlnER+A1LzjJr4E15K0aJaNEuzW27bjbxqaCPZ2cPyT+cOoIJBesCD9iDutLmzRoGzvDB
0GDjH4o/1mhihJgVeQKtzxt3mDbui8t9I0uyIeoabTZVv7hpld4QIlHvyiNKqthAKS7DWZAvcxcU
SDNtnXmFjGBog9Zo+EOJGiFJ6rxlLo7gCOoejCuoLIHF4I0MfXYW7MUDU13B2WCbWTarERRspfMQ
OUDwAsay5jkHhB/WpB/IAS9QlmLIlXRz07IJ0ePijY1eEN1KENa/79sxjl0+qyLro1qvKmOzcPGs
saabNEOteNNKCyfENoJmYPSqCfmNr351HUs1JS4sYMjKxTpg+TpNEVgHyB4oJ5rSbEucM39/Gmm8
VC4fh+eQANlrpqh/hvUvua6iWJlsMXHdwCxmmRF2FYTHQDj4/pyRiOu8VCCGfl9UvkKK00XNsDSd
NFIiDPGjvixaFxLsLC3CH1qZGty8+HXnMyg/SrJPn0bwCdU36IUXnBZic+X76PA9gGWFcdsr9BYW
UTvWjXRwEPYA0PX7r7v2SnTRRPlGwdfPtKRxt3/5dUYxtIlqehCh4IZW65SYnJZIJiy02laFvSin
M6ZYrnijzpGuZAI6KbWuGcitaNZnfPiyruCXQYc0hb/pqsXI8w5Gn/cB//SjgSYy8PRxNnXT3PEz
1H/dARJfQNdV8nlDMSiJL8IO4V5TswQ7dx5XzLW1Ppzr9GOURKhy46/O9EFz6wWioYsgKJ7gRWuY
AfnwjVXrzULDI+z1uQmEJNbQ73tXtW5uoZdWqZxUdVuMQkLT5C2lmPZKZRGiLFlYmDBH7eH3zzae
hx+PgSenwQFUQZhcfDUz9EPHhcSwyeoFqWcaznXr7GDWmN2owy4P5vi+OPySqulsXtW42LxpqTeK
V0r+JqQbiLRva63pRU3C9v33B/q5jszXIF8RRW28+i8ugDgQRDFT4JRn1LlBggzFguQAFMwNWZEf
+51siItblbnP+JOij1nBl30Xq6CMdF1LHypbXiu2Ph2AwsrPwzyY3Lht5MuY/7mUbooi/Q1DMT/r
yy9LORYAnFDM3J1EQOoLaZFmAQy3xI4t502vaGekHw0NYwglRWOsQkHAf8WwGxpl/jnStmGJ9hyp
uIvISfVsRj2UF2RPavHGHXCZCF3+zvE5vvzORvb7wBRVf0O/gQCFSjgDSPqEab6GtPn7d772/nnx
pq5xAEnIxYudK1dqJJXw4TfSEACJt4PoVWoWBsJ4HuwL7EDp6M8D98l1g1tXzmWJxHPyxcnBxkOj
0gz7/pxtKYdONaQ4WYsLPUMAl/ZG55wVvbQ/jQKG4b5B6JhmktvEyw5lHkmByrkzsBUrw36uweBv
0F5VXfNG+Lv096bDIMsSFnt0ESXqSvnymNEMtkLN6R+GvTJR9s/G5NWWJqsVjPWFv2gmjh3dPfmr
p83Lbjq9v/93DBaoUczD/30nGEjUWAadFQKVdJF7RSkkcZ8W94bh8XgQCfnMzfuaksYftXtv7IXL
GMBTf1vu4qkbXTd8sxxwWNcYmB8HxwaIFGFgqDyK8rR7l29VRZfevuN75t6XNEsRNUSFLh8QBoCU
1ggAbDyudNzu2ObDHNUXigwBLs8Z+baZ2qJ+04G2StgeTTurGIUrVYrosILg8s304NpLMEG9qJbG
S9cuCzVFblvYJFn/8Pj4PNjpZM93P1nTxbyd7XbiZLq8dS39vGopB01JUkmzNOrhixvQkzMNPrAb
IDgOtkaZSdA7c+k4EsUHmDwdzD3F+wNMeGqBpZex2FIesxiCRnlO22NUI0PTiOt+VOxuEWdmLj2L
jDurS+c9LDloqTcOx2X+RFQQ+RSapImGbMmX1btYxIkFuDfaSOWRxgr+l1b5+vtO/FEtf0YeQ8PE
21QtUbvMgjq3CAUzD8PNIBeTUj+Owleyfxz6Hok6el0mHXAysBA2mircyd6f0H3VmSBr2kuPxKyb
nIm8FQoyI8Tn99/2M9SP3XvFVGBAUhJdfi6VLSjUBZER+aYcEkuw/fwq+8a54WFp/YwDrMShoO+s
jHfAxXEs2sCo4q7Wd9yPZZsv+3TRux8+yf6oklSh7pN1EMR7BP5ouY6iSkoTzENJwUnPeKBBiyhN
5s8iDy0Ck1apQy3NrKAcoG2gcIJu7aiTIyA/0hrI0+rVJkQ0Q2YoP2D9q5Bp+kj8lBV640kGrGcu
AFcSQPU3XWKbZj+1fBPDvIOin8wRXInuR+4ny6AJ7nz9qYseJMncjSpfyJVZqERl/TuBTGofnbYF
0JjOu7zEEqpHIJfhbmuM5GTRoQTfViVEVsT3GdgNe1QF5jlZm65Qm6N8zDjWaOjdaHjOBxV4eFCq
cpyRBqIEW209xXqWw2TVINWeFRhhxSmjAtRX9OFoSusmxM8AqICPJogrHw2DIAcJO6SyFit5mjAL
vVnnyJd1zridURWjNUnDQZG1i3u8RO0i6ZRM36Gl5JVbsbAO+8aC55SB8QK2kO5qE9Tn3Br+NBj5
Sd3ZCN+nUoVON3yp2I9W9PZb/cYp+9HzGX8WP0ceoxz//HCur4UK3Ysk3JRc8ppKySpta3Vh+Nui
3UbyR61skzqeCdCdAt54nQbL38/SlatPIvHTKHgUSnjtIgPQM0dv2fkM52S0LtQZo4UKJRh0hX9f
50qWw5OqmqWqYPzJZy8WEgrPkUq14M7C5yuHL834LMHNZY1+sx+9unQG9VcnvnG1X7sqvqyqjKHm
SyJXZ76gRHIcjeUtAlC4XCClQ1Vws3X2Q1Pu80uSJuvMRcyfcbQKWwnaTGNiezCLk1kcH1RkqOS3
HjUGpkMsWwHISSjquBf9HGnNQL6Rzl17WFNCS0LhwhqT7O8PqyIFi3xBG2HBOEVIMcux5pj7Jdpw
Hzc+5rVd83Wli48ZNVFsBo04ulXra3cJcH4OLmpBz276Ii/7u/rend2ymLu2JsUxwYigR/QbT/iX
T9lDA0irWg82gKjUbos6Yefyz41H+9zw3+vI8e3Jij4WQ2ON930ZOVELn+V9ULQYLySnCC58Va5T
Xf2XK/ATXHSzW7RhgM4OvWynIPk8OLVlPk6ktnUZgJZPVjEylpBEBWsG/9VAUk4MwVtV6Lyih+C+
jfljnG31JgPz9RSZD2n5ig7gdMAIVIZDSl5FRI1B+UgmWLNmmjFmpgmWkJ/IpBYF0ArgFpjg2SFk
WJVR7GjwNSDtYiCRA7zUsw5RLy0jCewpMldlvA1V90a2em2/0Y00LAQK6SFdXl5u3/pYpuoc6eQ4
jnn6YmydYmQwjdUbReq4oX58FcsiFSFNk7TLj4+EbulglRVuaMhU/o4LxMzOjGD7fMtpxib89w1+
5clkkUKf9h69vh9ZvxIEGsauQjDWRfT5RPo99GBSBzoEDbIba13Z2DLpnPlZYig/2rtuXTp1VbTe
RsuOdC4SGY9UTZgozUchKqfYuy+NwxD+QTIJ9v1MVBYOYnMdzOZ4XTWLAhipWUkLhOxSoIWBJS8r
xMOCfliqSoHHkLyrfA2WJ1AWlMWqRxO9guAwMmEcYChRd3BEEzEAiu6iXEZqv+JCTqJ1oIq2r78n
6FIOBQwFb1H4Jjfbq4rWUKE89PAyXIykc2jsaSKeuFEVpbobmzuVkC6L6OTpPdMKc4uILH37+uDg
GkJ2aHTWsaulpZIN61rPT0ZqawOobpy4wnhtMYGJIHMnTnMjmbsWgWTRBMGgSKYiK5cd1aZOvC6s
+3ADv1JpOCFQA5kGuu+KdnSdbWnVCwWZq7i+caV8psoXm/fbwhf3slHpZWI2arwRIe6jyNgUW6FG
dWDaPfFxfcOGfDJkqLbciO1XdzFH87O0U3no71eZqoroyui6vwHpJ8M2HuQzPTGpPN9sIo5PcPmE
yL8AP7BAHoniRTwIk8EySkH5bFbD91Bxdro3Hxpve7P7du2ZIO5RHJq6JdMm/f5MSOlJeq8on01S
BIF7lsLw1S+BcN3q9Mtj4+XHU+EESlpEh1yT1e9r1Q1kTcWjTY127ei0Piy5yMscUQwDGspixE02
cNrRTEf/eh4ACEpQ/O4XMZGwPELkQQ1HYO/fQnhdfdsGKZtK9xHlo/EdfYmEWtxVYd7wDjTLmiJ2
OQLk8Y6r6RQBCm7V1e8X1NX9S4YImssSefeX86cy8p1UTiBjOEzhvPVoVk9uETC9NZEf198L84BP
PNxhF3naG2uPe/TyGzBmUVQF+M+Yv39/1trvlFxLEP9UITpjjIc+YosayZHxpIpOcRnbDUYzzLqQ
wJnE8v8e4ZgU04jSeNuG9dk8+fKmG0WgZYl+yYYMgN3mR6MYY87xvTmHufacX1e6+KZJIwZxZTKH
IeJA8caS02cwFq1VeZvDsZDEP6QAAI5wthTDW06hP6ASJK/ci2xz3jO9hUvwhqt2UaHmMeYu6hwx
dcMAjTc4YGco9kFyD6SrnjGrYU5oaIirO3ChIQWv6TKgiaQtuj6KrXUFtMzdqOHTwhdlTG26GwG7
nCZ6xHhZSet5nbc39se16+DrD794bWI1OK7oiFCSAfoC1fLWdCeJXuatS1y9UkB+e0UXl3ioOm5S
i4G/GYUvmMsdezRoDejzYLQXZrh0an+pVx67tDn186xLduiy7Io2nvnMrTE56OJsgXYAc9KpL/RT
E52D/kWN0TOGlTWqaztSsCW+1no1G2vgjKF2LJxVhLuMyDuGcNwHHf2A5Czp5a4crN1IbHJvdl6v
3S5UpCTYNJjG8eP3E9d7kjaQeLDnsQfhvgN/zTEn15a6IxSf/+N8f13tovnthbWI4YEYMOZcyOfI
gEnDveK3S6UHZjsVjAaDv0UKVaALR/2nu9/X/4FW/dz5ssX0SyZSAjL8/rSS38ZyYRIjfTTokFKk
Fq1RXOzWQtBPPdQUW/qdsQ8HQMzsBkGTWkYC52ChTG09AOEXqr+p+Q4hq0BowyBtazzFxkltbpIQ
G4wOPdzNLDo1en6rC3jtQ6lcS4qo05pS9PFK+XI5CaWCoYMjB5uMibqzcThx1HvcESqg/Jvz6CsZ
uPx1tYuLuPJTmN6+E29ojNLVog/ejYL84jrmDNT6a+b6N862/jP+alTS9GqI95JGBPj+gHET9Fap
a+EmVI+gPgPjCKNRQ2EbpWlbSun9NbaEOXi7CDlCabhUHERDjHc1cACuAJeRDTjn/l1CxM4OgQfx
UT0LKugeWtj01IyRj4fosEd77Fjn/APtHYXCInvX1kNiwmtFAQS9TxBNlG5lu9BrHTIbCJD2LMLd
glkgwYtwvHBZth8WwvVZ+Egym8Di6qBo+fVR9P8mHsjIP6kGV0MN9qheR8ktewzZ/NkzH98VZRiF
GDmYevF5RBlaiSolEV7PIngtbZMr3Tn2KzxrLTtU8XRrheP4bvx3esuzVsW7SMpXKOqsE0it3tIs
22XZq9iC6xtolQ3YF0MWVhKCCp1ZLiL3pOeP/nA2eAWMp9Ai72UBixAHWgemXq6C4nUOhAP2mQkh
TfwoKmQqdQH1IA5GRcuDsVGP6FIYHSMJojO8lTgU/oVoqMkuYtzmoQ0eseV0Jw2sjUD+M5aUBe41
KuRdlc7pqO5dSdWdVMPj/pD9NygZ6B77W294TzIfxmA6NXJt1eovLULuJZrsfnLX49fUyLBCEBQY
aEynYwRDd2r824P4pLqCjTMNnBf0xRAGrNyFj6R5jNaAAv4hCOVFBkds7KEOiTivTBVtP9q/0bqo
juArkWw9tv1ehSYa73SVNp2BGudJwmuVJmY8vLX1m+kiqdCs3eRDMsj0qVaxu24YKgC4kOQzsZ2s
ymQzmiqmYMGfhPRm0IAe5VMf5YegRD9CXybwnzjV7HYh0VZZkMxDHFuwiDlE9VKvrcVo/VADkxAY
UiKsbOKrML66iNeo4x8fKwZKNIualnwa3KGAN6k61MgJ0Dl4MoGOX893rh1rKiGwWpvIQdQKtEN0
wzNLRCLLXVjoWI+0xrHLMe7vsoYBGkdLWqNlY2x7GQxSQVwLxXBfQDKUAvrGkg7ZpXoTEpxphRwV
LlfdVLlMBk2LTHF3jQYpcnQkhmaGngxGpVFTz2WcZ5iBVeASmkzBisWET6bPAzk8Fvhhelm79OlG
0/+JDPCmEqIFn6a9f2rXwklIX1bQblLLf3ZHfrTZrVu3p6E6/C16f/nSJu42NRGu6PRFX8VLeJ2Q
QdBgHZusTg7DDWXIZYykrIpW3Wj8wAh6VlFsJGZOyoNREeMfCRmaEZaH2UdGNddIrwpKMChernQa
OPSPBZSFGj1eFxmOdi7qaVxJa1VYG/Laktf82a3XAlcXN/xqlP7u62ZaAPJ3uw/w/+jUni0JgfAK
pRFnqTEyzyj7CwkFLqyTvReUGvLqzulAaTbo/ccNfDp2kGJ+qPWfRjhqojBPjerwe8i80ukEnCLr
mGeQMPKvi6um0trArfoqHVPVEHlHFI2qSZotRlOR2Pmg2WnhAWjifoSGJOi7hKbyQWwff/8ZP+OR
BkJbGTtPAFgZhH0PDijGO0GruNF94SNINnE4BTYS0wMmhGq2+H2tK60DFgMkhbC8pZvaZ6T6Emql
ou4t3/Oie+WttqZEllOLJyGCw0grT/Td8PL7ej8AUhItctJaVdRMxcId5CK0125nAstQhmNz0NCg
n9coKU10mnvkexPNTva4W+vCm466SDRHGrxbxvfCrH7y3i3/gKQlQIoblZD0M9v4/pMuvnpbNuhi
6GGCVyDXYInjKW0dosl4Bw6o0ZgcDO52CtFgVqseIjFbj9OQCZUdIpxIDKXr0BvO7PdXdaU45XeN
U0AAJZoMMO/7PsCpx6z7xPfuh2f/o4NqCy4WPYBohgrbDtZaXU2i59/XvLb1+CwMzLFjM9gQ35ck
msa+C0t5F8e4Fkxl3RY1EFHzuDjqgE5vjU4+URjfa+BxbAIUwmQSSSF6sZ7kaAGsg6IDTz8FsF4v
cp3+H22yiUaQhgmPPZGzCGK72iBmEpWzbYnWQ7/o/jX8FcDOGz9eGk9594CPNEh37qHSdutpJK+r
8Ekr3tzhCUe0Iv2AeCXjxJw+cDU3kzix8WfvzTUxHUPWGGJ78Pf3V0lPlZd1+XAjsEJnoquo9Nwv
XmZnBWKHI8foxYNCClQPBQ92AtZELtDcwksdrq+DCJ6BdPAoMmssOudPmx5ADbYIKqe0xKMMi0n9
rxPvfMzLmhwLWNswh4VCwxb13ZbLwVkgVTDNhfveuNOzf1q6r3DiTkQJq7Bp459TvEtIimxTXcNa
EXQ0Zdcec33ZQ8sIkcg6WEi7ttqazkdRc7Oxy0Jr1Ttg9CB/9xjfujio82+XHDQe8KFD+4u4SuYX
EKZ9iH9SC30rAWK5wJhZQUlOSj6S+ANFzllIDOubFIIpZaz+YOZozgpEcmVhqM+BptiNT3sdCHLQ
vbLLaLW0iOmNc1gabCKnr/LXORLBRf1aNUiPMjSGxY3kZm77xfx21XYlMwebwdRSlFXFki+zTc2C
1J5YIRy/s1KsDPOviOhdjr3EGgBE0JyiHv2OaRTeOOw/q33t27KXBUHkaAjAy+HYjqHaJzGi4GFe
khe3LvxbK43//y8XPjrvZt/mbCjLPY15p+PDx2WyDeKhrBEWBfUruDna2SifIMbEIJyBSyp3WNLg
5MlYJ4Vx/ftRudKO5Okt0RjHUyNg7+IGbgxZirwo7x/uqtl2a5eTh0U1WUSTzXy3vl8e724E2Ks3
vsY4grYX+cp/S44v7yCstMZx0CNkyPe8zScPq9NKnSx2u/WSxX5/ts9S7vIW0IEgj2UeULhPSt6X
tQI9z5A05xZQpI+uNDfItWBYhI50OfVU9PKTOwbjXrsGSFCjiBIu2m6dCytUJ53qobQ+JEyYyHcb
RN7M+yxGNp+jLxQH5lHQgGNmY2EF8TeCQAbLlP4t5F/QW6lY3NiiV3BrTLe5rxWL76RYn0zrL0/i
evKAFEFp7phz65F4b4wiu9ORK93VuN1PcxXJTVDtxTIbVpH6bPqPfr0Ptfs+eLQY4MB1xG2sn6ne
oQ/tHo8PwmyP9/ExrLtJRvUSCAmGNccINRdqzZsddgCmV65k3RinJCItduUS9cK571M9wK0pELFk
I48TmvUY4jteb+UT3r3oMOpUQjrTK3tQh/lQCHO/z06CgXJi3gH6JelLvOWgzd0U1y23WXNk+5DO
DoVULK1HvDwZqs/fCxXolZhiNJVNCAhzac58ZlSj4a91pOSWk6CHQmVBSCg0UtwqQEdrhKmDAnfc
uxGzleNgLsCf6uu/cgGiFHog+0XWHSRdhnUl4yjXG/vAr7e69jLrFIkMvdxFFrZ5tHZMfkxPDjk3
lRJAC71katwSUWI3gnNY7QJMwfvamZl0WBJTOnpe8JYN7kwhRjaIYRq6SzvCnGsZTgNIByYk4shL
KqOSH3p6FE2iWD8p4OvMVp6KurhK2vahsfQXmcGt7xOs0flLwXgIIIISsDsgxlRgsK0yCkdti7ya
+SmNVDNYDOYo5RQsk/aYWdvx/ZS5Qfuw30lx+pTxDgKsodU+fkZB789oDpiVK5UuZR/Y426XjAJV
AvTGsP1gSivm5lrD+RL1mfEuCx1npSMOFUp0unk7FLeDYlBZHl18EBRuvxZZUS849aa5yKlYaAhY
fL8hKFHYhAxJ8Cn6d1d+DRgSjHUqdYEgDVO1kzelF8/N6K+KfLYMDVAL8HDVQdpYC4P/CbPQH1XL
WVbKuTL7lYhmBGjhCSqNi/BM/m1XMb5hXb4ekSME5zI6RdjeeIr8YI6KC0G2KqM/XbJKFWXae+kx
Yw5dWx85qi4BdbmpJLuxo9BFH1JsTVuUSn2nXmYUT+1zgVuUzDsA0oDs2+hzWPvFOapwBi/RunW7
ZlH5tsScUJvXnr9ywWEivRuyMSjz4hqJPH/fZcNGI9ZDhqEXwgtszzSjpWlVnxxVQzGQX6fZA0JE
oraKrXiBoezaAp/C/Hat9fGcOjIJ+Y9U3IVqMJcS3kw8W8vaKkyOjU43tMj/CEQiSN6BHy/8zFx0
4hF/MGbgDuXIWH7imV74SMO79LMoSSeSmS1M7S6z9nWEJJmhHBy+Rx3CuYm3DuUbO8lCRAt0M3n6
MrR1Gv5R+J4l1j36K7MqRaUiW2dKuc4T0R6bEp1kvYTOB232SLb+1UhdQkpbuo6yb03rIe7TPUOh
US+jdtEhcrpmLypowdK/bbxw7gS5HQFWGy+Xkd+ANTz3NR1EM+gWEUfsRmi5VrgAqyamiMBz+MP3
UA6IzvAThDh2vnRsuTPVQVi3UXSssCaiZ9M2f7JIO+cN/Hl6eZrm2nEg4tz3MYzQuBxVRe+BLqFY
Bo+C89LlL7q6TipjWjakBXAWM3T0fTdbFkq3GTcYAnmjGNdAE6UZD0umn5l6BzSw+L5dcCtKX8uf
vz7eRaZCGyvpsTkB4YTyEuFtHulQVWeFO0HXUYrmRbtE4Ob3d3r1lVqMiWQS93Hi+/2VcrtYhaWV
6YaROSv65dlJUWg6IuCosz9+X+xq8Y2aBJAmIPckWxflT9qZWYi3Y7TBgMcaTdsYpbzCwEeAunsE
Lf2pe9DfygCvpbhfVx2LwC9xXPJTrADUzjkN90Y9STbxH+cxuMefBe1iFQiPe0uDZUzfLlOgLwsa
F4UQPHPRc83Q2LXJTo7XA1M+eO1TMMadEdtlkN87yrs7vBeujLFqMY3zauK1t9gIV3C/5Hyqpigw
oJQRK/H9ud3YqwU1B9Sjyke5PaENPPrbjhAnyFmFgKwNVmL6K51E0aQn6j7k6qf3Nw3cdUzbC8MF
rt9FQLfx931wtSliqMBkVGjdEG8uvkhAF1c3QytEGfLVCZ4KYZ9K+0pftM1KESdhP9OZt9Ox79ut
+jAMxyS1a8Z07QE9osp4VpwprnjQzzG1t2akGr//vKtZE+hxyMVA1EAqXXw/L6lRNipU/CsqdIYQ
DkpLGo84ky5h7tS8Q4U5KCLgN5Yda57LbQN1z4DCAQxLuaTRZk1exWnhOmjaLANzUZOmWcuxsYyr
FRVpjRPWHQ5hTmwnEaJKiHzeOiljM+rHLzBkVYcNyUhFvbiBusiXBDFjTFOhLoN/Q2K8RmFFNKax
qW0zQPRlR3scdr0BxM2LkbW8yZu4diMxoFdGeK/MHXHRMJNMX+rQHQMS4YHc3xaHwT0MVbQG0QuL
mYk9Leq4x2BxeKVILSGfZuuhmEfdVMrP/8cXgb0HOYy2FPjxi9/ihZHhtnET7kacYMDIA7eFZSin
88QPphLovgyrLf/R8MRNG7aPcd1vEg1BeBJg3zje+DE/xEzGVqIlw7ZUwCAxIbo4NXqPcJpW+fou
C/1HofGfWikkCWFAWZ07NMVHv8cO88+8/VAAZWfKzjDRv28xtWoWZlUeCvyzuC2WeB69lI7yVHnN
ccxbEbDcZJU4+ajFfuX10kzXNMSSQ9tiukOtPMZCWfzoqnwpF/WS1y7oKEqpLJkxZ8vJgpXHcepg
mTPicIQbTiRY6wT5PNfTsGNopg3mFUmEp2V8bGo8A8lS1LPoZUC00ZCqu2ZZDsfBO6kVI/mVnAHQ
ALSOxmyYHaUWQXXCc1MXh0oTzzrD8lQx1q42c4TkvVAG2izZ1I0qW1xlJhaGWCAUqYmwv2WnRbHu
82I9dTuo37nl3KsW0jtQm8V0nvZIwo0KFkWD7Rv/DpVoThrY074aZxMkFk/jXhuH+DiYkFlM0U11
fG3HLG6GAcm+1RO7Qf++pRCJ0bB18e8eIeZt6dz5fbck0Vo6k5L8cKJh4ntjS1w7r2M/EUiPrMGV
HG+UL5FtqFQTLyE6595Ds+HDT41TqC+DxykWndhUoe5XTX9f8trptLikuKIgHECp/b4iIp5tHbh+
tKEEJpdkBEtirCULcKomJe/vi0nAZi5uJGpXWR4jhW5SgwPH/r5eZXgCaWvZnjGzP4U789Xfac/F
Jn8U9tLG22ZvdD0P1kP/hGcyjOPm2di4j2iymyfvjMyit0mX7Qf196N21/iTfGdsYPLg+PbP/Rvy
v+Gf8tf6UXke9YL/OK+kJYat2Ys9dd6jtJdPiJCWMDpgw0/KD+WZAYVmNyO/2Xg2F/1JmTQvBss3
s1k+j1bGZEp5OmsfowNdff+d/2M8ZXZ5jvaY305n7bSzh4N6lF74EXPhLT1Vh2Rfv1snVKq8vfFW
rMJH+RSsbGuSPiVbbdLThV87a3kx7IuZuSj/WHZx56y15dgxfnbWwT9C9rBnDnosP8z1sEMY71m4
T3f5rrhP/5SPSGyvzde4n2Q4urGPJ8o96fmr90BKsLD22kpdunv4+I/pXf007NW1d4i3VJ1w8wDY
r5gmPlAgpXfZalhqb/Ix3oVn5lPb4W14hmyhbo1Nvqs2w0E85U/Gptwad8K9dnDO6aN4gnulPXR7
79C8WftXBED/ySeFvZqtsgdhIx+1N50osrFnLHhk2HOXnL18Ut8Vi2CJ9tC2XMKS3mN9vofIhcNK
8M9fpuv6rK7FdXDWdx/5nXZA60M7CDbG3vN4nm7d4/B3sHENmWNvNxPn0jJZ8aHuaOFum5W7RYZy
ri6sjT7P58LkZPOUd8OdgSOId6/dYbdoO0dz3X+Mb4SM0TaW+qJe9gvrgOobf7ucKHf1VpyG6+w+
26tzutrLatbPI7s/a3fG3d5/tdNteIQ38AjKgP2zTY/RPee/+9vvbPOl2HdP9L4oRxfxK7qa5ZFc
FGdBOzjU7ybmLE+kXsW99WTcKU/+nbYvbNs8w40HWAMI8d7bB6Ac3t2z10zCRzoS9Jum+AZMMCm1
Bd5UZDs298CR53r2NtJMOSF2t0kXxdxfqAfQunbGeKHamId4jrLcGqnaXbvo1/JRXzR3JgqqjImX
wT1ezmy5mbdS7rNnt58rs/AsMkV2J9KsPUIVeGcC/oZJEazCLaPkZiYv3HW3xvYOt0nsemm5Z9D8
J8OJJ3L+1S/JY3vnLbUj/ChbfcYW9uHTZAdrQ/0fat3e38rl8aM77G5m+onS1zxFJ+uo76nsk115
qJ9BTNsHd6OuEKJDtmplbpRTb3tbaiT1QXhE79/Hh+CjPaC/bp0D1M7l6chXf+rvvKfgyblvX7Rd
clcszX/5m3DmLw+74bF+k6Np6U+iY0/aSfsdO+SJei8d09VkI9r5LHlCWOQo2rgZ4Zz+qp6MY/KE
QI76QLgAGTsR72GHLbDA9Df6g3rfHgy8OR/ag3Ty/sqriTnLN+pSfZFf2oXz4q/DszKNbaRoJsLK
WwZnaa1v+PdcXAW2uqZNckxW0qRAInLingGYPcgvClo7U2vurgBXHfhI4gvfYljgzkpM35Eknrqj
gXMBXn3MM+MJ/eulu2Din/AS/vGKUZjzj7IwMf+VL3gCMWLXFYj8jJym6j/jHOy8Y/YezXV3ItrN
urjTsTba1i/VEx88ebJO1quxMLYW+9bWpuF7eua/D2b6VtgBUyGy447FQEq8w4PztTjROLh3loj8
u/BK8M068WZrPi2PER8B58gr9zW7M7hmpq6KVlPyXj+Z98Vf+aV81zfGiV847NgJz/3BRyx23HVl
O1ob5c/FmmqeU0/RFJ3bA8+lGBPxIN9j/uCuDOJAcMz38YHuMTZL5k459JturqzbJ0AGqKYvMUM6
uQ/JUnlVH9CfKc/SiSnwyk8m+JccEMLzR8eAqbYrOa78BbYpkXTX7XAXNyam7Z3Mh4rkaTL85WcV
W9pKwxwzC8SameU+1NmEp3SADfBfvPBOzBarKZ7fQtEaIVEagSv3AScpm90xm5AecVCECZ9TwI3v
iXfCmtYWZVNuD/rET/om3g/r3PbeuZZFWCl8zBfhX/dMHf0e/8VBrNkG8+ElWZtvxhHjvD18Er5V
8aGtUdX+y6LmUt63GxyJbRozS2uHs/xBOXX4pKszWnrL9j7do+Exrc+8/lm80l+i5X8IO7MdV7Em
Cz8REhhswy3z4HlM+wal05mMNsZgpqfvj+q+aFVL/evolOrkYGPYe0fEihVroRZFx7VZKhflws3a
MqXDcXwEv+UaoFblOlatd0XQkam58OE7/Tzbt2ZrDn/P7eQmmK/fwhOcb2FZb4vFdFW7iZOv3lZh
x0fhXtrR5pvnaKEpQbsZh5JlZCY2ny3avM9OcuwXj5eZmJGxCzfDrTrKN2YldU/dfI5c98Qrjoqi
o5ETpNvamqARo2vEgDvsy72Bt8tL0Se31zH/zdb7yQ3bFwxld8Oxv7nCJlIBI/Wnr604dbgrWGAF
3fEPkpBiz4IqKM+aW7G6IAvFVMF6un0fGZfcV7zgazm5db+CI1mKB4HJmvuF3e7J/zcvrkKyLD7u
ibT69jmzQLN9afNK3eZ50A70Xrm6EtW2nfgzOI0lGQIeHDQ79eeVfadNDTk1p6wDvMkWpYkv2q7c
P3/5aNWtWhQxdx/00LkYknGcuOIqtx6bz1nzy0CwsfG0Jj+TTXerb/UpDKZ/k8Xs/P6Nd42Tei+T
g8pha7qiJy76c7SLHW2f+zhVYYp3VWpeOhn1Wj7n/sx6TvbqTrs8+bRci7YWV3TptkfMWg/R/v3b
nptlvnr9Hs/CZcrWYF3v+6DyJoG8yRf9sfE+XFNm092q/HQxw2mCqDt4aN76misRw5XV43z6ai4z
P8Nh0fj4hLbU6335IO4qd7oxQ0O6TLalCz/zni7nl3hb3cTt/KCZ+W8biIv6TwnGPG7z9HHyW5Vr
7fBewo1DP6L+5QOwoOLr54xOXXNRj+EqdibLjy4juHSTz5L5CF4bIt9vBR/bZkW/7cRtFiW55Myq
2LxXYS/9NAvBDa/ZLnT4kNE59TT9ccb7sj6UZz7zwHzc/D7lEPUzzKsP3SnbCwfVaWxcOrdiMGzw
VFsyclvo4fJrsoRRgeFqi/3Cdu4/T4XZnVpv2L5X6eppaYf/kDr/H4GOf2XO/87Uk4LKJ5k8uw3m
spApMDCDAgbFOALqp3iDUpWZEGFF/Clp984MBbPUwkaWWyidGK12J58gGoC9qTuL3LZBssmOaTy0
GNgaBLouN58jkdKApYFYb0OudZmi/jhgGWlFc6PsjKqnx4HSAJInWK0xEQeThIHkhQD7gF53sZjh
SJw6YuIgH/xs7A/6dSiEc7IrJnrBz1N/pymC2xduR/r0G0vzL8VMd4ChCYk3s1IPXSlMvG0Fd0id
eQfTMGgbO8V8k0D5CerMxPMj7BfFHIaWjQ9EkuJhYguNpaUmSnxiiN2ZM/9FF+E9OLMJCpBmGJpC
6sxEyFkmJiofxQlfTvoxpd9Xi5C2qaBhErqaiH201Yr/oeCZjADL/wZg/v3Q/lXQpRVc5dfw5ryo
rIIRjWQbvThZJYMAUZ/RCJdW2Pi1G2ZPtWP781ik3yq+Mw+zxMiB2ef9/PK5vSIsBbH9we/tPy2q
sdz6/67vX3DxAOTz6SZDt5nQRtJbrcI4xUNxr8DMYULPDil0W0bCPrPr1J617rS0XtA47j3GLYmZ
dTxaPDTNInWizIo6A7Hyh2Jig5I0+pButTmuKvb0pXjjmDoGg5kjy+6M0VfVEidBUwctv4Y2HM+p
cVlHDT7SvQmPeIb1eY1fqhN2zgCggAE5ZjOR+USgFJKdKecmwhtNuK8qF6MmvKpH4yY8dKpx4kjM
bVqPWNKwtucMX147THSxmkEQ1nogSv6mA4RmilUxDRd5UuQpL+vNqks22dQRAzWxM5iPHbw5TDIC
xnYkdYG00hRridR5xTDQza416Hrhp14VvtR/geVjvVBVEkr8N7WxB9VKWIWoA2OtI40BbI7XPJ2j
xnqnQUMFWgV14zX44PX/oc/NZJf8f6SjxoWHMO98DkcNDvo/MxP/C0l4JDJDX5LQHSjoeRq72pyb
UHGEQNZFq9Cll17br4dRm+oWbbgOWU29l5yG2WDmSloYOVbzWj8xr/rpjel+ZLzqNC+M5ya+fCx4
xEZW+PnXXLZ6Ko1oMMhD/0InwlAKY1ZLeLm4zkWFGSSrQhdBdSEXO1TRyKWcKkyt6PR7Xb/XaryW
9Dm1OLwnizMeRIcgk1ED74sg+EQYTfJIdVhz2Rn/KfQ9GOCGVIWuIDB7YtTeusBRyeBAxDHGoqyf
PKxgXrrSD7X114z0JbKfdAZlZqHDberXhjvQFj5NERTfYlSpmmGg4Krt9/E1npnvq9FFhimea0Wn
3Wdk9mR3L4L4F/MqBikzw//g+keKZqalvg/yJSjZ/KWfuJ/zS76c2Z3xWLxL49EYxYGOJSZvCECf
MEiamBYjw2j8IU1nFKo+x+ETHYfYwh1K3sgX984CwSGBnkZoq7ASAtjwrf78aS7CQnkHirxsYVgg
s6fXJryD0oh4qJqkCypGiCMWsJjO3ehUE9S+s1XS0Us3RDaBxg+CE0i9LSOahp03Z76JsOMyeGqA
geDfhvzRB8k03SsltabLpHQd8AQ/XuhFb/TOFjmtODW/Pn7lr3vnmkpm0I6sCRcv8wlOoXbzNtdx
6E2/ChT5DbzthrnLM1tl1ET+64OrvNvlRsvdwxfZp/VGav++JXMzl41nQikcYZNL5UtMNVmH2DCv
3w9bnTgphSQR6jhnlWAwynB2eKxnLhSS8Htm5YayfLW6+9XFm4FH8F7PDyFcBJudinxVjdUN3GQj
4AOeBFdbpOQM2gVSAqZVt7x15xvBqwazD15Oq2eXMNGd5DCxN/kq2yQXUny6hNqGJ/vrktiSE+Tf
c79zyg8QqHlE6v5p+KxQEJVIMFzEh1xiGBbqeNbcJG/LYNxkRW/j1gfow8mbkoQxqGlOMw/BpYO8
17v4Xq66/Ni9uU1Bbhc+zAYm9jp0T20MUhT612bLWonM0EZO0Qc1wTUDwY5vICioHVQXS+Z7zx/J
3qDhEZkR1CMPJ03sbHE/qls7At7BjoiVTpQ9C8ZOs97IfJynVsEohZ7/eHiTCpr+ZMYYvWLcVRVj
YoV+FEzwQ93xHzyMIxuuT/s9Ye+ubIxBI9mZNZAXdUq50Ek4ypcvzY0vHBnyl+ho7rBm90aJV/8Q
1VES8Zru/AktFlVDAmFMYlvcyZd4ieaKEAfcuuA5M6t9eqwo/lbhanoZ8SswESJn8DXxZ4BT4LnW
Abla3GMlalSG652MpK928/Pcerndlrm4xdx/6+kutIdzakbXD0Oo59icdY7IYApuUYmdKm4YunPU
WgxilBHeO+8mIyQaGpmjzYGDMr/C7AFgSDGUUNRRm60nvJu0eds9iZALdoNNiQMNPB33v2b+yRvA
jSA3pvWStVAFcuMhiC2NsNsbFOCKIeYm9nqE7XGJeVhYr+IBPclc7roKVUbD1mTXtrtXYrEYKhMS
yCf2Ch9im6f6VEHyAshdacEie6Paoa5qHwadXIzxB4S/Sqda5mbmt8dim0oQzpEy0EfXdmNqF8ii
ssSNeKP6yolPJMzvTywh76o/Zw+Sx+vit0SxEjJDCejCy8u1W+wAQQLpYUegS6L13KQbkMuacsIq
IMWblKocOLB6VdTMacA7b003W82A7SGhO8S6BvJ6GOjrTBjWWHhiZpKpYcZihUweGI9fBnsADT5g
mVMjPBSptdN1EedjzFYS/J5MJhPw3YHPgC/xF+mdD8NecTl/m+t7m91niY65aG7gwf4Hn7hfDysU
2GJR//UStF4tKGeskXCjg5dkRsIjYEc6HVat6gKaQYqoOVxIO/sdEw8UIaIZNjiWIuwaMg9OfVwr
l9Excx5pkJ/bxq2RVcxMevc4SHnvWmfKhf1Ey4Y7aBROU7hVZ+RYlyv6e73uRLOtvvG2sEfwGchy
UQ34z0HGBNyrGJFVsMzzs+oU5V6ExcFGhir1J9vmVXyf6qn1OmSiNf0wv0s8HNa0qbovaEbfHJTC
T7WSTOU0n7pse4y0RK9ahaiRQXeqPJkBfQWRmM20t19jTz47DZuPvo197EBQyIKpddIYBVXBoB7f
iqMu53rriy+DzDLuAgqLYS3YGVVgf8NLF0XYKLQ6qO3zr141wN156Nj9nF61g6w8ku2YsxpddvtQ
x3kCKcah7M3nl2zDNKBZUcxNeY1f8ZsTEkK2SQjR3NcCCvgXcaA/PQ+J216Tuc7Hby21c9tvepTN
vXqa/XcZL8MH8hH6XAMknTPZ4c7+pPdWzV3FQLFD9Wc+YUIa04tkF2ZuY4ZbjosQoiIsI+Pp1dMf
bsHTCysi8vadXitrJME/oE+t32+P28rYtNSbuLSdi4CDYAWIgHsEBtKDCSp3AxoowRJwY1R3j8Lc
RnuUsYt9787N9vw5Cxvcu0Z7YiP20S0PHgDQlP/nxGyOYWODPrRu/DuQrRqTpVJRhCanFyj5KTqL
7usK+zecWIyq8SpVoOxCyxQOgxTMdrSiVDCcPXRVSh+SNgEEy2rd1tW8II5wILLw1YJ9aVKHpzk+
xnzfUJeVX1+ktTBGvpfBGPBTn93ey9QfWSbyJrsNlxbAWbK32Cu5wv2eOzku00Z+BdEgVM2O4zLA
cLU3CqvivKustFh83k6+fS8/qp6t2xsWApx46grHKU70VL/Ld5qDUwzGCIlTa/4l6NK4gZG/QJ5q
iUDczFGdp0euYlB0vY6kT8U+SH1KgH0NNd+e6CB27NGX+/e85qr1Xj50t8U/EJEcPdon/eIOPCiY
8uhQZ9INfSB2tqvokCCvz8P308Ng2mVikME+E6eHVp36jdcqwfuCEHe3T+OgOTBzRsr6PdX0zx99
6NiDm2iMfNMvvJlYJT0LFk8nI+zhTljCPlmNHYcWp9IZqi/646p8zPk5IX07D2cCams1rvjSX6dx
SzuJN8Fat9Idpqz4psPPRdSf5QLfoVlrDGf5Nq3pSbCSuTmJSwnNgCbLtHhDAzClYKLitazPzPic
4IrzMHNdl7YDoAbjQka1qLizf9Lgwv/P7mCaP3DSX9/CxKfKUt5Wg7nP6PcR4bTAIW2qkhs1JjLq
WiDikR0FInSw2q3m5rCg1aU6y/xtxhtNx0pnNtU7TY83RIyZQ7qI/JmM+5x/y21AUrTj+QjPery5
4tMRctu0sY65YxWYr/tjL9utw6RVemlXk9gzxXIlnnC0XH7SFUmI8rFG0SUV8r09W/c/U8lJZFPw
xYqj0Mg2+U40628BgN7DbI8789XtGmq76FfdgLE+MI28vtb5xMhVHXPoCsJAB4ie1ebPbBObIROD
9U8rjugEiMUHtxPzQLfg5ZbEYAccPIbVaSTX3dAtdr+RX6v0WVrJnob0UOi3Wfn3+3uUEAfGRJ2h
BkmlmxwBl9alIWz1lvbd4ckwQEdVFCi2sOx/IqfbVUgrko2uoiVw8QQqy680kMM+lyIzLSgSs4y5
WL3YEhzmqwMhLkEfTLVYRvXUaenMtIcZ9SHdqc6LL6JlN8x10r3sX3ca1R8rjrGFYzgfZGnZu+0N
/3qy2mxqp8Y9YEYx9kEC/X7fOP0+POPTx0akCmkku770xJv9gxTI4GR49Ab7RsFzDZzbmKzi1piv
H5MDbTplOztq7uxYMnD7VaicmNO3OVVd+U3CsL4+LBk/PnDZDa2GprHDg2AB7wBmp4MJ9xMQtV9o
FWYirnx+w6QkpZtbEgUbOJgLbeDOmqx+64zVHxb2TDnTSqrpktE8aOnp/r4HEy5Dpts8VR9FRnsw
qRMdQursOOxLF+MvKbVmAynHuvk4GCqG1i55rT6nz9T+TLaYGLClsa1+UbKgvh5aQjAIes+J/FxS
8YKRhwYHehvwH3NUwQsMHMiUc2L7qMFjJPWEU4D7MmNisf8BkSWRh9jVO0q+p/s1P6w5/Ce+eAqh
DWt6O8pPWkpsK5xq2cqeuvT25mcphNyuNxs2c7fIEYg9sPaYQ9w2EI6tnbjpOyeZGrpK68KRvsMJ
b2pNFuUma5xHNWL1h9gufgn27VYALldWQnnmRg1opU+O5TJ9mTMgccQcruWSTaEw7IIXX22K6qnD
Q/uiPA3B6shdtV/6IKIvb/u1xpfi0KzaAx3rOr68ExT7nZvFU6P2DZKO7mYz81OACkPfQMZFPXVG
SPg9R8VhUvnZYyeK9owxRSslgrf+iAyanY9I9EI4vrpdi/S4oFfYci7evLXgNTRtUqaWrO72Llwa
JRsJyn/wPgtMus6splrRN5zulLkFTfyxeI4VqDF8A3V7ypeckwyZj4sS628aHNZbdmL6ioIznJKN
BN/ii0EBSzZ2eywsFuICi+HIH9M2QEVpJX/sTpRpA4kS2jY0WcwhWyqhK4JtlITAS6dfFwmx57MC
nYLn3kiGpB0w/yp/s/T+mlANXXH/rLoLm1ciYoiJW2NvN/59lgz3bttdqAYfNZAfNvgGI17UAy0t
4sV2rc4YaDO60M+YvZcWD3gmZirYxTTwr8/OrgWHgv0xJwECFVlUwOVdZueMEiEcRhGCSiVO6iXY
kZt6J7h7NXKD+1bYXFHhf0a3NDvGilGszHzTMacaHSbfTeO/LghWUCRUD7zLnceD03HbYg7dYU2i
15vCLykWtoxIEdWGX+qBzxKDXw2wWAM+m66IFso68UGmSD2O0mBiayzc6nu6SWRfJpW887uP3+f0
mvcLIt90jgUKrTqHRU1DiwTeYediH5ZsAZoL8PJtpC04MFJbDmaZI9ASi12CB84P0lllej2zYL+a
UK3RKVHQxClgUUT76ZmTOinQtK1G1R4BR15JJR+eSyVbnM3cmWPc+sbnsFLNp8BhHk7BfKY1r/LH
rPcwBVpT3XwDbyLCwzOl5/JLcjjtg/65T3MMy/B0q74L9EBiixJy4DBQ5G1Urhg2e2ZHdCtm90rY
KyrJYcO2MztxFWlYC53rcIyPH+1hIKCEuNh6Wrlhg3u6CrUJrDTz0DwrZwX267QpJk752Dck5l8k
pdMueH5wU9xmqNSSbqDOpUpLKTaZNp/hxhwmnV6rrhruayqZtgjyhgpffWALjVxpSpVXGi2bYrDy
2qL0qujvD9SSj5HVb4XDuqOpAzosIicKbiE9GQc/IDGAScZ+0I55eEx2kVs3RuiAHhvJOrFbJtup
sbFxjtwPGMvu9QXFirp0sspxmrNpg5Chq4xM8gm98pRS9EomIF4TWYj7fHY83ffHgnvGeqjwBN8I
6zo2NU2/vsLvV29LudH3ljb3ujao3jaFIXrhcw+eQXL6+PIedlZ2k709ujRhYheyXmzAac3cfW45
6NkfZW6GvYsdhVj+PE4K2TmNo/KgRF/5nQiP7TbG4OG9xiEaKAfvWjKtI0/4dSPqZJ8ltiPCCt2j
DYXA+xQ/bUieHN7b3FO3qWzE3uz60AebANMtwpNwK1/fHxxKQvwsmaLQu/vrrsEqCG8q2lX4YCKP
0K4f020W4C13mNoYQL7ea4bRkxV550Nv7BZzHDs+fK5T2h0UlLFNeBzcvsOSxpzWFsABPrOrzlRH
n+Uj6qZGvmdtnXHgfuqqanLO07MnV6MhXs6tzuWAqisDcqgcr0Vlw6kqevj+PL/zZyD7j8NbZww9
XiFYYNXrfIM1qrgkPAdYqagX5hLeFLGy/sv46zHeP83cq+2pWVBSSHfFf+wmkf3Sri2ivBEEjOlC
XuABjGkjVmXC2/08Vx9LWLPknm2ARp0K/nCTSaPHxBXxhfge+iEVkql97ElmCrT0zsk2XceIZi4f
hBw0KV4htolG5HX+TFurP0Nlw857dyxQQY+2xC9+pqI0jwGHihlzJ1YhG4mRn4lokwtSRRonmpn4
RCqSC8Cbko7By39nBgbgAB7KcXwMqks+inZFsuU0umpOdi/HaduVEFofOl6LhGnOpUCKRrUO5oM3
pslLYdFeDL7sCriGZcFDDl4kfZW8nFNoPN8WhMYedKF025U8sr0iBOjevz1MFBU5vP57GOweVKzP
3ensV8H8ASZSw2HEQxgmaJuQIRcc1Sy6cvVKvwu4ZejTc4rUCqzrzOBcnSiHVjnwu0xB6aH/3ETV
vVShMvGlsDRiSNCNrZ0Ba++Uz0HphhpTV7iU6ROrlvSn/WKkf8Ic1EqgMzd1GE0qEUaoz3Hpi1Ci
pl4d2jaxPTRnAqmCpXoDUzd4MNv0WepnbDaKQjb9O7fF6DCfWgS6UC8YEKUQxFRgZr3yo0A2mcRf
LN5ZdUrCr9CBTPdcSB+UHXQhtRECpFkC5QYg5VIcq+Wk88IT7s4Qgxh1jk5RVxjYUr2FYwG83qQt
whm7twpdCVy//R4e15TZ4RQMnKeYSnNzOtHT0JGw/Gky0ZbqbazBwCpug3KMZyPkeUxgTqSCIQsB
UMvjF5RughwyVS34mgs74jC1bHFT917EcZobH0gLhTcdgPcNVreuBoSOem6JoWGAcZCaQxxDzmiH
9GEnWa9xYJfUvXfgtzDuJ4twYBnqB29sMfliFur+8PtfChHtXZjTEevxpDONLMgzoEDZ8jO3YIpw
DLV0/FFb6DeSM0dL8JZMTpLzBjDqjJqqXJX02Z7oB56bgkW1Vmw36ZrNX78MomkdNHrtP5l6C5ec
HohjSIvJod88MjumV2hlMHg6f+CEhiME3jsygIAhc4A7QuTvtDE/F60aSStZ5Mfq9vFLMlrQzr2y
OJ6QQeArxmuM59Torqar2Wa6G0tO3FobPwbqjU36upU3K7fzWUPDQH944b5kf2oME7DMkPdXnwZN
5R4H2PaiGTTtf5pTcn+vmmj9j/uSVUkLZk/ww3YeyGfRJhl9cq12b0zepjY4Ff3g+RZDwSXp98Ao
9XSR+63iok6Oz70nzsFPHvuZO/ULb7bWlrIjftHDWai1x3zX0XgZvgga0Hrz71QHnffS2i4kKIbJ
nuxPaSh6vMJLDswufTWfozS1I6qvcfyBaXM9/8VGe1QlXDzM4LXlWRpZYmI4N1nOP4uBjABWjOS9
TyW1IBi9A58sebub8gv62YtZCsnMNFyZndaehcsHZmuJXh2G0OIO0cs9ULZ/FPMDg5iR8OlOw1X9
0KwmiqvNz/70N/pskzGDjUgJEC3StIC1IF2rH5ykh80E/bKxbrG6AmWcZSKdMiQTZENdo9SxWaU7
+chIqURf35tvihtwW4oKWbSI6NOSli0nbrcc8IegIpzkFH0MVQZFYr2ntuR/7LO2xAtTBuzwnw+G
Qu3koDnVoYOF1OwYlhySrfTedINDhtAu+0OoerXTvunCG4LfL8T57v00n9C5/fYAjxyGhaw/5ft8
Qr5iRKUVW3Lnqef6+jDbfdt+tY2vpX9V7EAVm7m5T2R1UuOElun2/mEoTZ+pbjH//aypzFAJ8FGm
2XxszaJ0EBG81h/xNaFLM0/ZVPW2TDHNrmBzm9VGfpzDGv29oyitNHGNjaDerWblOsp2/BMrrqdm
zFBeIBo0dNq9BoUfzuJOvD7uD3glf4hG0uCorcc93zHYOf8TNUchAxCc/MFBTt5FRvlNgPlSFxQT
xiXepZUuYbxS4Fq86f7m2wSeB7a5Z3agtqLck1WdGPc4TnBKJptAsNXrput4LcB1Ko+Sm9YG7tWF
F9u1i5rN1xR+X4BzZlA4c5azxRZEAqtr2YCDX31N67swHs0s1VGtystz0mRKpLLd19T5xRNNhV4v
fj4fl7pbCg1Gkd3IOhxi+rCx0VqSYj0XSwADycQMmibNczG5Tx4LBj2U+5AeJgeHgk7V1iX6AKqn
SOhjVq2dsE3kD+f4+2W3HzoYnFxVSwZR6O9RygHpQe3MHK4pL/Og3Wjp18Ao7FwzPhdxHzmil8BW
dBWzurwQPhkj8ssCujpKjnQF1raebvkjOQweez3Tj+TQl0ZEm5rcKXLy8/DQH60x1cx3kDhvl5pu
ym8DmHwMbOolX7QRUrLLCUd7b2pOuH54cweyqDuxwWuIvfLf+COlN/0bvzN18Epn7cuxIe4lZ9Sh
dGLmeFHX/87ogRgo/4dvM/zSnOlf861+0XmQeZNqMXW6P2gAjBV44xemfrWYOw/v4ZWLjpdmaNye
OuQ1nA75n+wgbkO+IzvpqeCghKfHqMsydAcndCcefSiHZJKM5zwQCeDxQXldo997YF+DijU+XmW2
4kEsvDzgJ5DAcOx4lR0SK0ozW3xsKmjvBfczYuQAyi/NbN7w/ddwKRLH5NzRHLpezsvKg5cb38bG
3md8V+9lCdfJz8PDMd2T+NvbBQRVTAsWkBv5QMNf/k1BAw3U6UkxbJG7WnlIb9C0hThP0vo3+OJP
89fb6jo5lF4J/Q9+HHei4C7wIsvEIxf1PjbKvcuP3dr8H19loS0kv+dWjhfYk5JxK8d/8gATnd1W
6PlK/epOit2syg1j5cZng6Dm1GscxY1zp1wfBdXkx57ApAiStUH0Xk6LezU/TmWHCCk13yWmeXAM
Dohy6cpP/XSa3npDEdlVprYcuYxhvRxWmE6xUxa8SLyK2Lssg0X8LSbHz5vXX3dPpCogGlrl4VO/
dHxZRbOqR6CoqBwhGz0IY/IdG4eIR2KGGmP9eu3u8r80UODZujlmqoMxGG/c9b4SBaNcnGitvrMn
awDNZksByaSqoH9c5t4zE5l57XfK+LToRhz0SFBdn8v86r8d0eQIIXkwuj8hcxnZ0Sr7TZKpYKpm
VNjmdl6zjL6Aj3yV28wh0tDr/HhtY/AyIBo0QCjviw3yF3HuTWp/vu3ZDS8dEei+/iq9D4WsM6ef
pjnRnTjE0ZgwO61sPwdffHD8jp+DrIBHNa2/QZihMZQLsoB4J0Mys0BpoFo5E8RpItKTTt135OU+
eiZ4YjSwKns6xPB1GxOtOEtblgVrhrWVelMY39Pl0x1W/Wa+e57hAovNPlZhofbJoi/haFAG7MKn
nQi72eEFq7X9Eu1cdEUGMxw2cKGtnyymwopvyRIQSf1s8xsyDaBO2HbEu0+G+QXOuqbUmJWyIb+C
NE0l+LHp10q/sKtwu5cVB00kujV7MQ2E1GjcaYrFrf3zBCkG3ss4OayqNusg7nfhY7d7yt/MjH9a
t6c7NVt1JQaJwTxZp/Y0seOW1ArdVSbQlw+4eHBOI9PTbJSqVUgah9c+hGKUUx+lZrsDyegOL0Lm
Gj0DEHI/tyP9wMATXdBiCUv8s8R9HTmgMZdGTeHDwM9Ca/zmLi+YAqC6gXhX0vmKZxblhFXuqIPk
cl3toDaf5MUtI1IBaGbMMfRLeSGxLVGaklxtovNdZFIivK/jL3qDanmK5ztKljrZKTh0MY++pBUY
G8gRFd+SnTMIVKwF+VfTjvWhqV0FpTJDZGIBTi7Bh3F5vfwF9iYnT1pPE3fcJGJg2zuC4gGrRZlJ
/dQFtOjL33id+UxNLSNAV30AcjEGWA4ZL0KPxEdbDljYHYJiObgxO8AtGL+IGDkonCHo3NiOiYhu
+Qtyzl3l5hb+nAtqnYcFtWr/4ivVNbcnnUHEI9YxxvayZe7iCzh8TaJzYCYCtJN26wjMZ0i48o6A
SATFBv5y4mTLyHkH9ctKGJt43Uh7AkgBszt938v8qBzglOXnt9tfptbkjvIpJUd+g+H4NrIl5j6r
0IM1EOl1IKygTjcBzeJgpHqndIi6cYVlTkQj67cZUdEmqGG/8cOkAW7tppLBv8brCO+Jw65ijKG/
zDnkMyf0YK3Ts+ZFxh8FBqML6MwtRBD501+oNkjKZ17iMN/uzq3xLwt5/Pawo+w2VY+pAlRSefc3
18SrvSuDZKuxRuiUttQ/V4SHIy/64hIUiqi3m9tv7+WVuCL8sSQmfnuKL2Af1vxMI9+tHJJAW3bb
49N+mgq3FuqtVTkkP6iF+AVXPX6a9MwFB4+xdHPGgSnavN+0nsypPbE+2/GJZBaaj3PGerRzea2u
zb5heEVgBitxJ5bCA5PdJ+JqoV+vx/elOILECnrN3WC58GdcF0Hxm9uSi7+xOTbawQOVEwxU1sfE
0miKEcnYek9+ZFxL/7PQuMTSAWbxgGz5Sa7Afl1o/7vzM3ZS/9ztxn34FNweNakd7SZ/ckGDTHUU
v2YvlnQGmw3Q2Jrl1THW87Dea6C3h/Wy3/un3R7H9SbdOlcyB7jRkT/wF+Envi+ZER8PZg6PtGGp
F87EmtsoYCRuB6tatuMN2BTvjS6o9d+/NrFESznV4E/Ufy7imNI/lzgarVGBp0btZs74Yh3PZnwD
ZXwaLrfqYUH+YJLr5Qk/qiP8vLyZXx9kMyKsr9/7z7Hk7VO7ckqom/p4LaHHJuWmjJwPQMxXyFzQ
hKsGduDHePCmbH7YeFgC8oieduZLUDquyXW8s/+9mVQeP+Vn6TyZs3oAL6j+y2s8NEpxYeSCMB/y
Z85zwdDfB3LKzHjamMU6Gcbz9BwjfkVmBQ4uwAa73qkc6cY1WTIIdQG43P9i+WtxwvJ2M09yX3Z6
p908sgqdsSq+i9aE3IVFKZt9psuu7GbXB8AR9zphLZYOE18cMOMhk/j/s6SPFe9T7+MfWI/cZGCa
fHwd/owfd06hpWfj6cH4Fb8oB1Bcbhnn94vF/AB8O3Ac7eKvcSs0m7ldbVGu0WfG+PnFI/c7KJkd
G7vJ4x/WzrhVeG2+zSVyfG3/i6dza05Vy6LwL6IKAVFe5Y54v8TtixVNBFERAUX89f1N092Vk5zs
xCgu1prXMcakBm7a97mICdIEpC/Jseiyn59L7c+msb9lU1x+UnZ0+DiexmpEYyrCept+EePtEYrN
Q5Dqsc7f6V4Zmz4AHeBvnr6kp1UfWh5+CeXTiFgr4cMh+z1o1rKvmjFvGxfuyEmS1auXRs8puUvw
Xo8tr9en+HdiY6T/5E3mDuK5o7Pb4RbJvaffx32//mJLfql80+HfPtgB1awbqCMxEnp8DjAifBpr
OeA0m5Pgzdsz2BNQ7ua6IyveBS+je2T6NEbfMTnskxf9XFqYm3JTZVeLwWGFS/u5TPglKylHn7/d
RdUc0P+yq3HKdO/xDeCJXcU2M9YlN4YTDd4EFCgo1Y42oJrpm+zOG2+uPdK+0z4LU4TQC4/6oYjf
hyzMKKDWB9UvNje3ZC1vrpNQxE79KjCBm2q+rGfLWZAzjYWl/nvyxaTWwc6DRIwth5TkGEux6V2X
dH/nFS6Q6u35E+vDxVhV/CQh8miAZs57/LLnVuA+ezxT1yUnOvnaP4g2ezH1FBf+wXULxQ30XMPR
lpJgES7dQyj9hastVEbDB9SeohMhP3Xaiw3u2QeQTU+NuZ4XG40dv9okZBgPD5349lAjce4TPaH0
ovuv6EFeEwLbQz5nWxzlj+keSwRPWupbyKgOzrFEaEmob7VF173zXNpC8pY310tlkPzCA64tF1Yc
4VwXx1PpnEhClK0J4PR4I1eBhq77xuEW3/phdRsUR63jKFuuoCXC9ovj3/9chgmrvTBtnO62Iq6/
EpWMWgiC6u/uOex0ZsSeryzQKp5W/XdCfV0LdFpqDwg2yeNJp+ZfcnYv3D4uqmjj4rV+tz87jGPW
wnNIIV/1YyyTkfzeLtRwaDYNSxMvXTAwkHBqhFxvvpslmEPTr9p/Sv2lXJkhRw/xQdRfXdc6dLXM
e6rOrj8tzXCHxjOatl1rVrIvOyhs2ugFa3Nm3gJRIDA2w+vbt/YgSmiOQdZIkRGjTU5WQA/Pcu6H
M/gZhNJSIpqonwE6c2FvJL3pA3ZerP2eX26aOOpr1FVsFVjSPU4PvX3PCCoTUeGhQer9dF+Gn0E+
7lDasIY9AFk7R0sivT0wHQD2hwpr9nd3GpbFl/Z62vq4Q1sanGEzUBEOB+2D3q/lCX1D+aETQYza
7frwOGCV5OYkewzfjLh/R5QFunsYAdk7Lq1ZtxfB66UrkKMkpCL5b79CsC5WFWq7BbHYdVQO9dfc
pHuqCJqOVhsRc/uCd/dkp7zitDt5W551C7Od12HwDWFatWLYzMVBGO7rhRaS6ddJrCKdWQ9vDe30
hf5V0Ypa5QSGDtdHTN4wqMxe1gWOt7vXA/k7WqyzPmpnBOvgUiyIrNnEYuQ8LALbAkG7ycb94PUK
IHvegl1BQsbefBXMbx8ayxNAomdYQ0RKR6oeva8gX7+UzhS7cqbTi60i0+gl+2J3qC6hSVG/MJik
Z6c/z9pNdS6+r0D9zcsZoxitAQps9KSFN8R//R7VZBf2aeViqukiCvShjFEiXyPesvNVovzJjaaC
qx/SZefQ2Pqi6dmaMGkrwglwBz4I09T4Ar3FD+pnoFNhBjx1oYaHgjZzCTzj6716jiGSULW42r2o
caxo1Vnlq/uePtxl1kz6A+1AbbBRtl9c00L3vx4bqD3tVs9pq6i7QXeVgx68OqhjFvPEQ4Q59+9v
B8ToD7VgwlukuxGKcIx5fSUnD240ucI8hjQ1RwmOGGRQk/M0PloGJzw7bxUoxn3wgohHuNb16GkW
/TArnfNuuma0AuBXqdGevMJ//hrD0wFgUh98m1PYxldpnxyD9qK/Ok/OXqI450Wc++nIXAEaR8Jj
rYTKtAEwlNjmvIfMG7kpxxvt42E3j3/aPMx+Lw37ze4H138tPAKPiB6ZsTi7BMXATHwl+t4NVFq2
Dli5draBPCLMh+xHsx/f9EI0u+9nwIzvAAzTK6iZ2xp4+/s6ua6ZzNE88MBg4S8hgG/vKkh9rHr/
970wthoYim1nMN/ffI4VTON9PmRA9QFSrACEvBJ6NEkDEQXRUFz2vStIpbnvJ7StzCk4gAm4Uai7
i5sNSpzukTYQjrY5AlUO62R62jNeDE6Tjm77QO8MdqbTvdggMS9LiB4n/F7+o7pdSaPu2w5j4XIy
naCzX963JmHzfbDGAXgaIk7AW7IlJT9CUv68cYHwEdOGZekAFVUcmjPaGCbd6rJs1+dhQxQJ7gz6
mFP+IwMKVQZp2k9nZJBP0TL3oSo85tUAofdyon/RMsGLMaW05ypGlJXiSPwBJ+doTLK+PfCR8afL
fIEJUrnpNxRvFOYjKuP9yYWurl+7F4p98akKOKgK9DbKHg88Yuuey1lTOnFzUNYKUCIoOsMOUjID
9XeJpbVBGMXK5v6NlgTni1LrjtPiAILeq2uaXWUImD0BF99QQWV/1ja9TmZs2K8P+Aw45AAlfPve
dxNXIbd7BkXKFAJnB0rLE13e1kmH5w1dj5TmlNclzFbtngtAL7fnfrJKkggmnEqnm+IEmlUknfen
O6+DsuMKFqcezHdNBCE2UQJ4wyl8vVsA3uIUgSdbmN/9tYHoCsNbXWuRXzzTRxtQ1xzqCkDkd5Sw
Itmc7FWkXRDig9GvcxYo6GqcGkihz9/ECzhYVmjC1QQbdv5+gHVlsDjN0W2pu819kJV+F5wdRQB6
6GKPTuMcNxqWU3VFWIfkFIiCgoHymD5Q4UvUpsPtbWxt+lEdIijgbd9QinZwAspkOnqslV5APzSr
nCLUN7sWOFsDJcXG3nE0SKp+Ht/KZttBzrjiHxZIXtVWJk9HUJoAAHqLR3egbm+01v3jY3hkQtdW
Cxh6wjz7bKb0Y+p3QqhhXtpze3t6126kjW9fj+FCcfDxrjY87qBfdP+lKxJjrn8Q0JrMbWBfUHmT
enrCjoKIJVSNcNv9VYX2kK0iIfYN6Pkx2Gx0WHsmJZJn3FJTtzHhXidmnXSHXugrfjkV6EA9Rt2N
CNkKLXp5NuI2M6plIQKX4NWcwidqxXhAy3XPCzFrMF3T6OQ9aVLDUAe/MTlNkkkzVP6lr4HlKNPF
42uGYDiVoZr20+C9Qa+ufNoUdBLiS4Qo5gQ8vDiXZu0mvQ1UhT49dDmF+QQxD/7QBggR+njygDm8
N2q7+gkmmt04tHBnaeXdiCWhXisuKkEg85/e3bb2lvIPEzAsF9AKSLoCIJ5ULtzMyxZQKWYk3d71
DOiCMAMUBmKpVDTqDr1eAIigmZzTaLdEZyC+Ufl0qSiTrcAdiT8WNoIS9A0qMbgXaAYN1CVjC6b/
VC9Z6hzpF2oXWzpoZ9/o2v16Itk9YJwhAAll/CQHfILDP+ex+UNnk1el5T6YvwOpfqH5Qk+GVKYF
uOw+T/G7P7rRZ+4Oyk1vwYiAdz9Uevu7AmCFnXXxVA7Jad4cz2uQy/pPnlCBQQVjeamd4brsrQrr
591DJM3eKi8PBOtm1huUxaxW6AEt3ncHevNt/bxN9A3ADi3qmQdcmFkeoOSam/w1LN7TvonZAH1Z
f9dSBx1jqhG42Zy7g/Q8GYH9YTOYblMeVCZsMJvpCfIt0ZDnpA4lgBRqJHBnbn6uD/r5nuLKY0Z1
gmS5Ad38YoaIoCgpO1nOFYYvHN2g1zJS8LcQFw7fsfEurQt+Jq4eQVVNiAEnheFPQBcNgL82xtSw
5icz6Gt21E5omRtn8ADftC3c7DIyTuM3tACI+2db/cnWUwv5xYcLTsIk8gwEy0IGUEXdRRmXoLxd
xE/OLAPVn1IBvc9Yjpdmp6zqsv+dMJkH3aYT9Rfqj8QyVPo77qX1y5E5hA2Xu/pKM+yygIGlPEZa
d5RQexhW2UZLJXPlQmY53MP67NE0rVKEPm11x5DNKYVM907SoXo7FK9uVZycowkUBHMPos64ogbT
n22z+wxBKEI1cBNfXZ29AMcujzo/4F/EtZ3sew9c+hCJ0ZedWtszgeAEanNtLcEYjBpkUQb7BE7r
KF0AKjFeUa9wzysEcH8RZDF+/U0OGav236BMg8eCqn4B8IdlgkxjeKUDr5EONNTKY4dNR/Xg8LxO
0tsAyGCHNBtAHGPhoB/E12GHNcI19GItG8FTvjYQ6q5MFh5A8cAlr3v1piaEo+lBUYt+EtLrzRob
8H1iiKSElkydA3VnJ9+3dU6vxRw+0WuP6WKA7NEnMN4NqiGEVxGNnTPMfxysd8683vdzjRYBlVWA
v5eIs0wHrV+O+hv9bdMXuD0RHXHql3P+qS/u2fkxh0bp1/5ZJ9X7MoLkOnnRgr2Z/pXOeJQTdV69
93XdVwfu7B9MUcKoW3DyXrw3p34MNB9lpYzatl10PGVZfWVJpHStQZHHb+unF3eu30rcnWr65HUa
a0D5dDd72BQ7SDzH4NGURb87OGFXjqTouwnxZU9jtsoAggr3AlvlXVfmklZXvDuQCx079oPlme0m
01scPWhE9XDcdj8d5IShwS7OgyV9ZNca33w4xxktt/dg04m3Q6UaAcuBWFMa1OX9XQfzMc+mQ4MI
8PHN8DCVFVwX4YtmNJNoQF44PpmOsikP8OSnaGow8YhgogDWgg4pBO9wMV5jGXa9hXVHC2rPtnaI
NNSpeiRQ4j3o3DcwRjOzdV+xwrUG+T84VMPb/F0jZ0bU4logCwlDOkPgbvRKrsjTqAvSqncHEPTb
68+0GYLnPgRSB5EEhsBD8IOFuK9BemaeuoQac7Uv3JbURwS7P6hnGj7BimY9ILnRGVhElCHVFuSP
cPebPBliWCyqdQ/4O1xhffJ+2C/H4m2hR1e+hyTLjyEdadVywPAlXqYEi4sSZKMudowgDoZ9SUJE
Rj0wIUj4ST346ToXX4nbOd8DHWgw68xmtJXlBSzauRbtjJ4CA36QvSBk2bS6oYWskBR55ME1s3Vi
3dKMdze3G+ZWE+rTTs+1EHf5VyAFhjPzG6hJ6eB16OCtUQFqnN3ovE7GndvkLXTQLHxyIChSUOB4
eSBKqziPS8qm8IL63/BiT+8wrVyDxBNol9CF7p2oOK14UDtGROrYpWW1cyvD6w6A1ysUphg9nNsF
1+AwOlQLgVQyaeju8gpo3HmsZhqD8ntxyK18ULdjTG3uI/R00QYaje1H0JS2yhyD7kaYsi24QoQt
Jo/OrGbYEs6b7ouJ0HgIQT1xtG2x0fw8cTf6PZz0t1oEx+S7RtPZuAbg1qvXpK/7i+2za1/3p68H
fEWli7pbsPutXoA4bNKFITSARVMiB8gOtM5eg/IB5ORQdo3e2Eh/fKEUo4TofcFczRwsB/aDhIhQ
ipotipUD5V/iHVXksKHLoxUUaM8BvcMDsUZvBm/vu10wUg+W6g5CN/ILruJ1ER/jwJGJB93QdE2X
LXvZSIVSMNb+6ZuwkAzDz3rrM9G+7hcmPCC3R3twlqJ55d+OzDHTVreVqfiG7tSt/TV+zyg1ISn0
4XZSVoQS0zhIPIws0hfBzRkDZZ7t51Te6Mfed5N72BA3k0CgVRA2zmVdedbK+r4ZTAmJEe6hb4hv
NaaQEcv3vIMezBggIT2U1DO7U2uM/MXgDRCaGb+j5T0JkSHfF9OHuxuh+IwJczI8s2H6YAzXnWo0
fId3MhC7+9yYWaQ8FzgqRB5RNs/iieoDZD050MBZlVcGC4xQ97TfWYCVB29rBB1n0zmcxxAFafYI
2fO2qvGCI8IyrwPmpv0FPXLZHXIumjc4uF3808XhBXETGC50wIHXMj0Ep9G6cPUbNGmWScWhCp43
78hxOWajft/LVo8hI69vDkrqNVVFY5T5lj4wxyib37/4g7Zw78MeNL7Ue8DO5Tjrk34n0q4Molpv
r/MTr624STLqTTQ0NjBfO24ERGy83vq6Zp89dWCtiAUgWW0+1/c8vO9fuyMBLq9T00ucs8HQv3Yv
o/vXDnCvk/6mq9tXaowJ1R+E7s+nSyJ/3+Mjcng/Iq7zGCbeDTI9BgSMCmF2H2FGp/2CirfApNS/
d37zS9u6HjD4PCdwmp2SeFF0HTrLQfGygZLxDwoI7p1FsZuh+fCu9ZQ45aYFFkJouf2eXojj4WtR
YcGlnGfn9oCyFQDEvieCVXa1fwx1Srb7/Bly++7nDZXhYPfdlkgegKYZvBJ3x7DnvrPP0rFmey+o
V/zYMRk5eR6MugTtXGaHQs+5N2TMJ20jC559FzAmIwOxo+OWTu6e/cEG3TC4jCiasnRJcd90T3sW
BXw9GUXxq8IQZA1QEQLYZnivtQ4GowvQQ4/y72Qq6Jkq7LhcpAdU2G+GzbDHSayCjHp26qMIH/Bs
qW/O0xG1pFT0dy6+BdOPZedrI0BtJbwwy3Ngoc7Cr6wQqDC0RH42sZAya4ba19kr/cK/uM8VAgKO
5sDj+FYdlf9buFhACII9AecZmQegeiR/wFiA0rwoWQtyBbURECwcP4BE9DKx5q4Z1oEUwaVVKQ+B
hBVRk+SJkHHz3+5rLITC/Df75bIfvB1MKh/5b84lUqLcNsFllEYNYUgbQKgKGsSMAM9vC1/d1yu0
1yP5d7liVJlvfIHgJEy6OuhYe1BQPW6Tht5SbcvKAn2Hff6Rhuqg6EBmhfJP1xYMSzHv2knDLxFH
4ePqpZE8xPTACK5NtKTebvOTu69RTehVTYoZEuC+hEt3ilkX/urmPVfMCKes4zOIbWzEAKOg0TpA
nGjG8RSPZfKv/AaoBnPutbYiw0tzVraacgnfRnDncguekUNxYQ3Q0KFVkbunf1Lmwmh6N5IvXocx
454GBnF79UC6mF/y9gs/32pf+ZlZQzbfY9a5m/IUkN39algFoPFDHXjZrywpQx3kf8mkJW1thehK
qOHlv/WNYwcM3FeBdPKcFOJYV1/7ql/oc/GvGrgLSnmeNlQD4wtVOb7r7zOKoUxpG7dvcOHmeXWv
XzRYyBj85gLFEy588AjykbEvfJ6A21WPmI/3uUnEpB7nWOOuEVeEyWQ3BrARWJDGf7BZISco9VM0
ZAa9UPHeuc0eNseM5YOq9o/sn3OV+nJgmZvu4xKDdm662lZflh7iMB56oKEelt4LUU2UCVCZDO4B
lRV+edngti6IHWi+Uc5NoLSQADmZRBj093vue15Aq6IbhjZYARwMvYWNoMUqT10ADqOrwmhLkHIn
emW0r3xUNOM7KrkhIfKxQ/fJmmhRERdxGRs0mrJQWfBKvBqUbQQWSk/1iYW8OxPk/RYNECtAgMFP
9i1Y3cZGRzWUW4apJAlk+W77XvgYgsP87Y8VL2NNqgC2xj8DIAnbxISg9PrX+2E9UOmK5X7feTpE
SxmJgU4YgHR1DPctKA7MflCwPwIH5EXTGOv2rQxb/x6cvhAu0wfyfLf9PSA2/DFdlIx1Bgfy7Nir
ryzO0HAtDtCuOzysjyKEI4HBG7hfiBmuhuaYq/jXCXfQhMgaeYfSbBvqS1h40tKsvTTsj67H0xr2
H9HV64CcKsvF2rURZBa0RNooC9Nwt2W9Zio1JMgoNOu07fl4O15CWPd0NtMl7VBN6OUGNRZathEy
mFsmZATUVbJpl+YxQ4zmnVhaiLpHaoPO6XUMrzym3HDh7liT3gSavU7Bm3tHCxQgBR90eLYvYH26
358oo050BqKnesyAeEevI6k53NJR8iRJJ66UH57j9oDUIeLpfn/xjLB6MfA/2oDqD7jynxJABa20
IRCPIfhYkbgj3gdtOS2G9XWwi/vkMLtYkCygL4bgDYYdeurSpyf5DqXxmRs2FTi6q5dpQksevQ76
oCfasem0DLMplHwQ+EsK9tDO+5T4Xk7Ho5/McEr/+p0texNE3ZZ5bNC7ly4pbOFlOt3NytTJ0JEQ
yAVlVMgQSZBPpef/DGl/OS96J3R7v2nJd6m96p9PionxbmbQiIZ2rM3YDSHHRgm6k9rrLbqdQX+U
hbRHehMqnTwQrZZvM6LrvabePqWtHaLiQyPbLOzzWhrU0ExmEJHKWAAaXdKbCwpwt++cW2Uek6AI
69A4PmNoOHE6lTpkEfdHTdRGKdMr0f9AlXogx0mO1SWmKLoGJxF2YmZVNvSlQfPSbs7/yXKqtJTr
GBWGSwhNHKMhPlPP7UcAyR/GKhEcporkPQsNzmP3wXZtI05spCyysAKExuUjaROas90IRK6/Y1gM
C5Dxw86CxklylJAwi1GY0/zeoqWUy6NZH0ZIcPLb6Npz5OHyQZuR7d6w0a0FvwCd7L/lfBSQ2X1j
S96Qxt0FEjmxse0tlKATdibNR3Zpw0P+XhRZIC4C9Bc/ScbvDRfC8xU0/ot4h5pwAaZA4Ss1ZTkz
fb/PnVOjZCxv4FEig5dpVNNpPQbmrDtJxnLe2qg3EUokQ0kYvcZfciIpWce7EWYKDS+Bf4hRp0tJ
AuyZo4tExGlITPxetKQK5ogkAKk+JVB9vo8Abwu4QY6gaTNIHEBNQVYLrCcBhgFiJWJ4DduyCA0s
wHf2r15eaO4Dm9ucOMS5I4CPHSFEPywADZpL8yehk95zRcAS9ZcgI+KlK4IeLuCZi0DKaGno+ztn
SJBKgtoQ4BEQB2BsgnDqYBlUtxREjZj8JjK2NTVksYBi8FKfEFXx9LDvVig54k7wpGLIVD8NVf96
1Hz0jT+JD7U+DG0v3I3JtSQueRBMPYbUyPSfpoeHugeomhM3i7W8BQrrJOtI8dya4GvQv4AAjXsQ
H4laOiZOYkIpP9+HWFSx8WhhoTwWotUUnjwFp023GGnhT8Qi0Q1DaUCfpgRQLe6eQHwKBSoZFIfn
oYGuij/jwFzixkb9lFsvG8aM2vUzRuJBmWjHlxDq2BpHkg76R272I0wn90rCsn58A1kBI4HTQv7G
v+HSrUBfKj8WIUK51ZxmiWV0JUK8zKvQokrcxhI/Gd6VnIbQiLBxep7UMLQYcMQIHIbgSOwu4aUv
4Y7mGJ8QsBspPiSwG8hkKhkvl+jI728IdkNrRsoVCZAbdPjM2FzG+RgYKzGbSWQiAZjEDcTQeBnu
XSw3TERQ5CvsGpzq32/k7vZHHOuJwGjyGBo/b4qt3B9JLN6ipvJ3DxC/POKIONT9FU4HS5Dhr5Qg
DS/xgxNbe/lBfNgj+tsRcnvFAqncZHmeFrdeUENCc9vthN3l899pT02HE6GHBSoRLgtI+KHgddv5
I5LrZJewTyQskViFyIUwxeIR/JR3Jf5THDY7iahBHlMN6Yue9i+kxQiWh3RNHVaV5gRyAyT1BPAA
E1jlK+tNZuEzRdfPXALTagKljbCY4oLXBS5wacJyRJaHejvAHVBXY4X+JnRj/x3Q90vm57UxY41S
ihe7lRhuDB+1UHYuDXP/D8mEKRQD80B3o4gpg7G6GCJ+lrNz0hBOEBZV1lFlndqonWEYrUO5hNpG
a7v0KlIQnTuYIlQ9KJWBiIGLQTdbCQ/6KymIVfAkWPENRU6vOiJIMpZbZPgUy3ly0YWBBXWAgB09
O4QdyrD0zkdSrQsdoKPsXwko2gibnmGL0/B8ZK+wpTUuSZ9cYjFk8qAm0okU/27k+Yt0yhxLnpSR
LaU+BSBwcHLJYgU7i0vM+/ElgMrilKFd1EqwHRxVyl1E3lONP3d5T9aPyrvn9H1pM9U/HWvvOsRl
LkrvQSjI6NEeT/GIuhNZuQIoWAsuStSHwA66AmHoOKegJBQ4BWjiMUkC1BJiOew3Zch2QtSb7Sf7
XuKsAg0bH1/WYTfJT6i7UzWSTSo7jEDRPe/FfFno4kmM/revECZn57EbVyjLstU7h2R8mut0eZNq
KjyUJ2BdGJOeSgeOmJi8wPjY8Eq4sBdPMJkCzusGxaITq67aKz3M+YkwRaB48vU+E+sM6hD7ewf0
SznbffwCY/zN4DziB7Zn1/oSYJ5AUqGe6zSOBPLH15kghc8unE9PsJWC3WOgqP8848uOAp6zkFmi
3fkGjETEUIYNgyyIZ5pvyK+hmB3Ias8VUyXI2V7CXJPDkbnARjAibWByIjSn45ZzMrtp135iUm9k
fmRamChGkRMbYInxCxQoCcYvJEil/5zT/3BNL3ehPrxWFtKtZGY3UlHjiwQKO0jqRDKjBVd+qq9M
7/xPx/BpjqR0j2UVPsJipgY5m0b2F2ZbbAGivpw40Dd31B3vx3MH91AQZ5gzpPqZhNC3q2+ByKX/
EuLAegI8miXW3IaoiVNn+MhGHfqjXLflbGg+OzYL9cMFSByOR4tocso2ExRhwVarw4KoTyLgAsis
gPJQg2F5T2OJMiQAQoNJkHJS88w59TUZjXrUojKmxSyuXc556TW8jysm/zUyPFrq5EcSN2vUMd74
A4NVylxJztu9pPDptg1QABqz7mTW4siYsIa6J0mn4F5ou2KzpBBhUhTeyr16LB4/UCVGz3EVIqEB
JYJeozZQnWJu8BRSMsEneO/1+Sf52R26Pu0y9aBDI5IIvgcpCJY707+plr/Xu42UHuTyQLMRTUg6
p3DhyBPwmqcJt5fK+vnnmlBGYPzv6uppGFTJ9rmsX0nOMdFh7wcIDcf8PnxlxA2oyPVCOVbcS8jq
lMT4l6SvkordIQS//jWWo/+IX5cfK16FhZd7DtpkmHXQ1Hv9o1x02gOP4DzehvJkRACc2+c/8QW3
YZe/xkLCvqKs1MPWob9A+48WJtonpstfy1YSS4RilGTN8mIoN1fD+5B2xgrYEZZBLug2vMrFjXj1
J2Vm5D5JPevcRnBZEsVerP8kX5+LO6GJQQkQaRd5ie5S8kZjF+++iaJdYkTqnUoAyBJVsI8TNEfm
1txiwRknzwaUPfRk/5lbiazFT35i4pTtBZKCLAWiO/kFGRxq+4Bh8R5FXB1JCAH8sFMrkj61HFS4
5f5MMgXG8YYSQGJOgGpKhgUuP0ReH/hl9Q8kZhKSu5NWAWqUWPG2EZz1m8fX0OqtbqCteh7cD5Cw
WJV3QF5GWUqqWpTRP8UfeIruffFXCHssZJM2PFePxwkUVHgOSLfwirDcJBCF+hsUewlHUTigzECQ
SYPnBMZbLhBsKejldtSOBTRbc4RyPGkZE419UrI/sy9lAkF581sK3zgMiQQkAJEz7CDcu5FIRNZT
HNQDM61+CmWfepBT211E4OUcUeXyQFUSIMlPLkSozSc7Iq0gRdZwKUiwAn5nxgZYXB3WBWqRpCd/
7kLqI59SEeX+LntHNqlsPNkHpnvdyy4mOmXb3od88jOk0T5RLkM5JNZVPpUNCZX7W3F7JAOET5Iu
keyIwyTuErNyif8++vhdSd1UvopnxpORQkm0RjGEUFv8Nf4ee1diaj6JT3Qam2TBJTmx5MVlKAk+
qBlenaIFl48eBitHkPKHr2Z4A+/RGgp2PMPT/AHnEVoCaVywwySLxUySkUlch9IENdUHwWrB+kqp
Odvm+Ah1SEWZ2poYJgmxMqpu4h2guMquuTlitwS1grmgAillLnkoFcs983iowPU+BR0p1sqZlkjO
dMkzki/JKjS/3Nw+udNf5sTt38jSyWKpxJxE8CwS8YesXxuVm7/gnk0D7l5A1oTsJDvv4EqutAth
gsB6ST5ElLuvEz8A+CF31yJsdt/fkY5pa9gMJMQgG1O0tHjfl08yK+Hxm4PI8om1L6WoJYdOAP7i
H3RPOeQcXIntKmzia9RnHR4TqVpzaKADysfbvf2ojkHFWlhneFAU+sGQ8BssObeWmImVN9l3QMhY
TUqZLBpeEZKhkCLRMaPMLFVioYGiTQ4REoYnzoLWPwe1exQ+Y89vKLQIsB94FsGC8AqAU2PW5XUu
+HclxNvsiZCpE1JBlqKofCgUu6XgLSXwwr9BjZYRAuJFuHCxAxAhKbz7GRTYZ7ALGcsQib/4c2V/
b0Tj5kuQIHXeZvKc37jv1u+T3Ebqz5dI6s81gfbnQHIoa/tTgeZdskWujs6LdVxiB/zgX3Ua1jrX
LP9CktvJXVnXfiCXZXxeWGrQ8r0Fidv0LkG7lAQKCIkHRf1XVl82njy3RByyom1w2X6AmB+HSmF3
xOcvRd+Q5hEtS0p82UjrcEd242rYm5LJisx25vf5p/w+HZ0pBJJz/LPA/nK0qC/yXZeOQTukjsz6
Pqg0MywClAvZb8VnhpAazbDz/q9leNuno3T0CPpji8SFSIeSZDZCFJnJAn03ZaqQ/FRSbytGhYjH
yOmTJ5OjTOQ9wrv+I3X2xe58Pv5rg3gslyY/x+uJkxWDJYZJ/CQPlE+2msLhIe/zXjCHJNAUYooU
14TgUuBrdjPJBklK/lJCDcdFgEy+I+YM44X50cElSE70omZx/X0Pd6EwUjoQKITnIntP6nZ3iWZ5
CSE4UbjAvkqUK2ExQLWtPBrdjIn8jTgvcV+VL48Tjk49kZpbPVFHjQ9Vgg8TKtw16AbVTGhOjd/C
XDIoZhlreST2jARBuFkS/Mnv5fEtkRv8Gh7Xg1AhZIzeh5ABigU+E7XE9R+TQ8JF+aAgMxcejzxD
DzFA/AG+8fP8NE2Is3GTswaOHq4i0IGIyq+MdccRzoYwzaTsvcOcUDSMe5tnLD8zI6qEjDgSe/0X
VKbTnH/DDhunUwPSBmI2uD7AV1TIPxU2IoBLLPGApElUf/EGNS5OsrPaE7/AB18xGFjOFLOMQWbb
tQFnDNuLth8BO1UBwkydIyXHR87d5/xxnDRCcDHgGG35GT0VGc+RUzPhwBDYyaGTv5LkWA6PweNV
HIBUKrKtOILiV3oiV846DSSaQvKKd1jYlt9tB5GYuOe3RKHIZLrYGa6NxosVgsL628Y7zpK0zdmf
uFIp98v7NmcPNpiY0t6EehpZrXz/5x2fn3KTxAHyKcUGqQYQByLcxlNJAPnp/NGe/zstTKOl3zei
uYe1o1aE2OnH/wyNLwmfJRl5rsTQnEhCskBaeibxTk06wgqxYrJOUkP4mExqWeiLjrAPnCvJE6GH
BnV4jYS/Amlx/8dbY/IYwY0QxqTYBiYqVN30n+wIHQQy6sfIO5KkqKSxktIKE63zVRF0CSONhO7D
BhI+nhSenlQtSd9I50yql3ghSsw+SlafBF/S97/dINl5TTPir4ryV1070S7pu2JcFJ11B+NOXGxy
GaSi5DIS9aQ2R+y1IE/igAiNEbYdO7n+katGGYTYl63coSYOnLgIH+RYOEregCSvHLDVay8GwCSc
5AR/Tv/sMeO8cebk5N5msKY4IhJSIj0jh/6P6wh/EZw2x37IgDGe4fpLQMjnH+8PxuonSBRS6UcP
p8hs0J2OuUz8ezMgmhQvLgzSYn/9cAWJLPlTwN81LEXhIb6hyYlVEVqbrC0rC0ST92dtUJnBGMjy
ypnt48IlVpKYCaAS0q6M8Pt8GtGDjK6NnuxLCTpO608txTOpjMqplBaJGAyhy/7F3EJZlXcgBFb6
vZrQhvC8SBVEcL757PlVfPlWORrFt2SCVyQERNhB/i+PyL+lt00bhU4LTKfOwHCgL/EUSEbweQur
+E7woHotOvxHXcBfDU8gLyBf+9DT88HLbjxlS2eG7vNHJSH+PBHiFHW0C+6OqDMon3aO0KBE5kFI
Ul3/TZ8GYQY61ELlPftE7EN2NKRXKRBffZRBhRRH55rGDdoNRPIQjHnL8HaFzSU5h/rPhMmFQAbd
7oTXKfhOcpDbhv5PwDgp3tYJcQX5ivQinyZzo+QKrJEyOofvyJzIdXd4v9CpJqjOXOMkRGXHe6BN
69YRzcVY8g3hEcvOkeIJcHIIANxkr/clhRJxBULSM+CXytCc1hX7WoSnMe0VYmxJGFLqWv1Rd6LI
4DwSNQlzJeQkyIQdp5Ae1B41B7n9UgOV1ON/USgtga25Kjekp1sxItIsx0xSLUEJnlSZTiwHUcWA
m1HzIUHKyW5Ruf64BZ7474AqnEdUf8WlStL4V9EU5y2f7Rzr8omHpdguJesmko5fuRHLLztSrCT2
8TsL34e/DuAnLu0jDye/lC0L/kgK3d3Jkx0rZW5C+rUEz8anvQisSJ4IHgRPxFQkKu6SeohTKcjE
TiI7/SaLkN1u/b/cL69FXwoKbsF3zVHyDmmrSMmD/HbLOkbyV39Zq3wlpCV7bY4dzpgM/+OucWIE
/EDvgoxR2N1d7q22ZI8gpyL7Ab5eVHDCEWgSLYEZBTeyYXkd8Z+SH0va/JdK4x1YoSHwId6kdJBq
7wU/NIdHipiyPJD4XarXZNm8FSmeXiikSFJS+PWqFZeGmzt7ko4QKHErxKnK8svNkNxHIjKBffFv
ZnpWn++6yw7uCwV91ktyEZ1BEnIhUmoXlwyEhdKATrNdiowMphUkyvmror5d4bmRfqAATtov6y5/
hZzQSCApf2CDVBSeGOWbDlTQDALyEHeN2/18SOVFai9ZJFW1YiYuG2f2S3xLsRuBD1Sq+APxW8Bb
fi/AH3J58uFuLOUPqhzLnS+eCeoqodanojiSrEgCLzqDnCAgQ2PlUEOZEQu5O2Lr4N8RGf2xfsWq
S3olQWPlCzsWVvB//1h8mHCPpdMkeb5YYo4ppvo8MnGVBp+iCHDCyIiJee7RF+YB8gSfBBz3QbtW
9o54Wamg0DgjUuiC2ZGItrsEfEnALdmLVJcfBN6CBRDHX+GlaQ39SNAMLKJHjP7+D1Hn1Zw802zR
X0QVOdyCRDRgsI2xbyiHx+Sc+fVnrdH71SmXE0FIo5me7t27d3+QRKDpQAjbddmFoBzqxKNZs9Mb
tha+Huz6tGEiKMvhwRgy3b4m5FxW8aOrX0QoQUybpQ+iflOgHOEXeSOS7zn+EeRD4tsdPcCMdGUw
AakCfp7e0s0ZEZA+FLqUwJ8aD2kyx/6pcXzRkOiLBUIOIGo6hEN6IQkQm/hynhO5raZisnpchkE+
v43yT4sm4U7tNDj2zYHlOMaseW1lIdNQkDOELPd7fMbHC96guCC9vdCrObYecakNIccj4O+c3gSB
DwT1zL07qKQzzRMt/Ms2CeVAZ635EO31orNc5qItWaWEWcjhVV9+r8NlqXYc0PSAeUThOHdVF9zv
U9/NmEIkYPwXp1vwsKPyPz18MVa3ZjP8btb+dx76SPmflePrgJy7ffs8PgzVdobxignk+AtxjxYt
ISLR2lD1/awfv46tOxfRzYQTynHcLN4XjUA4sifJRsHmIRZfevcvwyH/cz7vByk2FV2jEtdmrE+V
NeaH6B9T5OebC9DL8TxlvQi86JZlGyQPPoXiwZaJl6ijY8EBzViVdvzSYmq/p3v0N/MNexBpCRAa
1QK13bBIB2GJoMBFBtkFwm0DbnQAmZwKQ90j2W/uO/CvXpzCTicwGCybN9EYUhvkuWj2xbjFDrWK
biakP6iqe8PkYfb8OmDscq0KXBkNVmIG96wnjZMm0TVDZMA+jYPyo29imfSZvToNGKErk64rrqQ2
0ro16+m1ZKDsCV7o4Phz8lNh1jpnAefCWjg08t/i3GToOidnHisrX65e+1LGhLJld6H5w2I3ZChQ
tK6VXokOsdM+cHyLb8lFJJZXU6GNrvweTT6/YyaI8BPo6UD+AWtfOwJpEKrg9txwKnY4LJnGLlbL
C9EqPc18lA2+jFeot3KkLDzT2EcKQuVw5dL1PYfIclv8iUjRsbUZikZsWW7b+qPrglpHgh9b1oum
w7ti4GEQ5bdmg3ANUPX4ojHx7h0acNi9lXp63mLpgN5+4ctHLMADKvtzJ67zw6AKftE/4omtgMOa
1gGc4yBCHQJzBwobDoNT7UX/xJwD9L4/0SS/jy2NTb7uDaNUfd7aPt2ZWNn6CUsoFVFZLN+WiVPt
fECCvWtn+jgYS2r5Zu00ts3UhTTKOSVpHYmVIc5L0CQIazzjzzMIMNQSsY0UkL3TCzYXd5L5Cdsh
PdIFP9L5D69cT9yd/vREzSg7v/FzWHqYGJeYUgf/++v4dQHzM7YWvBM63sDOAqojO/Mga7cVNXfF
Hgxq2K1AnkfChGUSN65i0Wdx5zwrZEWij97TbXTTqdHwGfkiiYtjdeA6tnYruMe4yTrHOP8d0W7k
afCN3dNUrvErH8ntNJkCUP4Gj2ooDK7bWqAbgfvi+t+8jSvLu5Q/0BHSSXYeZl/k1U1bCPS3JrjW
F7ASbBUjtXtaBqiAYhL+LuJs6YK5TacJYHB18YHw6wB4XPN4qwCWqX6qP+8deGdyzaaLkeRkW9VK
mX8ADiK+dNAZJUBk2r1w9clgAi7r3uFFOVrmxY0K1a1wz1+QwVyEnV8L7tatRouuml6XZD/N3EVa
hw/Qn0GXUrxfthNH5GE+NyQxzJ1p9yTHGJIphQESz1XoCHiezpr0pw5BuqFvrqeb5xrT7eOffpg+
4D4+jHmGvzfYCHd/eXqiA36BvulM8C44HgG9FVtC/YU7S1HX9wmQeFKnwzPa3ax6bRx0x1gf9Qi0
Om2gSErfnO/iq14MuhitNf4NHs67nbaP0Kvk0RhybAg5BC9IN16IKgwjNMSeMPQmvT5tszB/4sri
d7dUcyrxQccQKGmZ/Gi0MI4oIHke5HPqaGIwsz5M5iCbqOkiX9dUdWPaOsRnGqiQwkMw7+nUVozD
p5lVzQ1XZnWAhzI29TkP59xTmfDRuP6kAXaN7Axkk3BdjG7fmBOow8J700Fzrwt7IytJCavEXfRO
TVBscQ2Z6tAPZ0vBmsagnykuHh5Jj/CbfVRmEplzamDehP0yJL7pUhUjdcmtQDUG+EAIwS8adoQ4
W0GkOTn/JMNhbkxkzf+KNM5JMLcTsd6BzMil5e1cB4zATKYAeAFjb2MTA3LULtm7jDT8HeLRIAGy
iwufPq56SWBsszDLLfhUTG/Iv/gxwoZObSwN99Lcn/c1YbNCRvMWlys8ViGbYUaC+01t8F+qeWVv
N9A7fWzGbrSUweL0EwKShAJRcCtzcmc/JUJoEqXLVJqiXClCloDtxJlffWEH1sUgDpjpm54h7iJI
oXkS+7ZBiseSxUBuKcw6Y0lBYTdGw5qUYU5nNy6+mTIrQ0kTYUuwNqNDOAQsXsMms+xSsBKU0eRX
4RVU+ZUzJkDycfKuZEZbp0Uk+Gw6LCmGKR5hhbhOvTiTXJ5u8RPIjDHS3tyxPF62hB8D4E4ZeqyX
QTbNlKxIuk42Co3AAeY8qG8Jq8Id+9FAcKOr6ksaiqk6LWesJVbzR9DB+YwIZZQOW3gCRZj8dDEn
K8rlfAk3X3zBm15C79HnKJpkg3eyJJv8rHmqQYvHxb6EHVoiERg/BQQJkCkmDy1G6DHXIr+szxU4
2Oac9x2DPy/Ke+LYT9/n39sYTg54AuMweXPt+20E7m8ZkJHZQFOb3luHUHyCGffpz3NbxzJ5johe
LoPhvT8fP6jW04kP6N7DmGc0eofZqKWEOdmQ8yBZ2ADancK7Ih+OF1FgXM9AsKTpcZgnkrS8x27R
/91I3C+EH3FS09B9Dqw2IcxrT6UnnWTjN3rDx8d/AZvBPJIZHpy5EW5qWs+1mm8qqYnR6WOzBwYI
b/G+I20NyOQGeSS0/C8WrEPc5BpM/HmRzn+z7bZ6cQWmBwlgsf9zjIQzHLFZS3vrpjF54yfEv9Cr
0ZfSsZFrJpxk3AWQnYlcDjuKA2qC1rf7VldsuvGgTysvt9rLtVNhvWzG4jEBjeHNYTqPndbJVDZe
df0DEdXz3CUPCA8LKp2Hdb1RM5p50Rp4a5N77gL0xk4RKybbm+d0WLk/3jKvKlgRWHZhd4OFF3h5
zhTqypwRWhKPLSLM058wZz3tbKOzi7zA5JI1QhwpOAZSNndskl5omFm82znnZQNtjcAlzK9P/8qf
9/aNE0lmGCDSLjBoxJ38OkWgsah3BQ6xe12CtfjTGekN8UMF8cVmvGJP1FN1fCv85W30RJzmYmv8
R/CR5NldIZtxgtuI72g1gmkD+PfCvJMOOCwPbo7PSGA7/PhKqNfe0OSD/AA/BgdB8vHlhxXC26Et
3huOhZfn8LooOHVOXxeFLkHk6YM71cKLlN5XbFinm/gcyRDAbTbx6xEeP7qMbnIHQj1DUgPTXSv9
h35qu0LrMK2qr5F97CChAIDrQ905eWh8WH6aWFaoBMbWCEYTvN8MqWe/PCtxtTRZIujS/f8YA+E+
eFzqBHpwvvDVnqBHmSQoUE7peXl96fbkM1n0Ln71wPwvx63NcBbeHCejc4Qz5FZApfZ+4LuhuadX
NrEEEFXKfHxnwcOCZ6tF5mLSWA5Xz5ngphG2/p3Yfwlx3Sj9cgDMYiTpLpNgy96kscYP1VtIAL0D
br76cBM9dAbNIx+4VLwn5k8SteYYWn10T16/V+9KmoOxOzm6Dn7Im99J3I6v3KGmkNA/JFK0UvPm
tAOtv34FUBCgCrv5uy9MUpJanJCiZJ9H2Q+WNb5ISFBeALyL1DKcCZT2IPDGYH4RzQ5mX2eQbbec
7DOilDj+iF4i7RA4MdNqFsW0FZat0MuzE62+079qc5ahI5TNlyIwN4V7MW8j7EIqRdwBV4MOINRE
Nrbq/Xk5+EbhN15S27+WXLIXrSMmXWUTZAcXP0E7lNQoZ84jYVh4Plwpork4VIrJXXv7dvBlKKUI
Y/Ofj/VaGXuLDQ+sOzCgwD0O2K7xlo+ESYAoGzd4P/R4iYuWpD6vPXorLqnuz/0oIKcKn4A34UVz
RwWayBjb5gatJckGd4qlrKojov8GuqMUly3VpzaNAz1R6yv4JSYn7x3C2o6RcoAKhAtCYGtwSyQN
LupuTIIPpO2dl/NZBtZin4t/SRGgvBK+AISli/zPDmz/DA/YF4vQ+12S2ia/E6tsSpJMOnHstjOJ
ZQ7AmQBklOWWwJAmAd0KbWG4wFMJJ98FZuXv5GKoVode4emkWgn2sGlYDG4+Ut/B91inRhhN8593
YYlZDElCn4fwmtD99u/AKBDQI67iUUB1xW9FcC0wMuWJZy0vgBFl6KxycxDoisOoCokuusCQnFX+
W2CAotIrhlX/jKwgH8/w9Y3iGV5wZkqpfK11jx7P40jYcVDnERtNe0bi18/xscObN1TIJkExhG82
g8Xg78ApSLA4gDz8dykx/Qu9q6fGnv4efeEpT8dL5wK9paTWudOHQb6zB+goAzXshntYpySymyag
OcFQ4upZpWCvek5gk4yRYIep6YRd6kE9K+8BAiJAE2IqDyBNP1ReiIwwUr6gMov41mWkTXMDntx4
1nQ3NPyBbHD/v/U28f2VknyA1NnwDtwqFydbXw2nvwqUqxsuI6fSzaLHLkx0awuCQbNMoQ69i9PI
nE8Iu4grQqB1rKNTX6oJmJUaArrpqNDe9abPSViC2gk13cdWnsd97twyHc336waQ17OiOTsQrt6o
/mgGiPcyKHNNvj6hb+45L5i6XLUgkohPiqxjGlOVCnrmOVQLc5iuJcnBc/3wZ76xQCoOeK6RpvEG
D+7iNdYuRwiZw/HexbfBdkxwOAQTIzMLua8jgG/QCL0Pl1rnW9l0snifBJRNm1wo8+63z3gkX2WM
avw8xwROic0CcNKc/Jo9xcISdubJBmUomTDz7mQ2XC8DEvnbnyy6gNxTdV8jBGYe61W7h+vFFPDT
8Q4G5dqpLnXNta57sYCYbtJHIs2k1gEPeNXPPsal4DnDbnvTyQo+CzuMWMKiVeonhUyGQ/osWged
LCMVMzz3IaXuhGf8lxgYXOVD3fJ/3Qw9ExKII//WJYXOKepbIlmiPi8icYHoqNMHm6+7JDyGAoRJ
ST1LeNoNNlZw4kGm+cAbAAbJe1bu9N3r3Td3kRkOYDTqAnTzMi/Jx5aIBiddzViI7XglMQkFxEC4
CWNfRDjhIHlIygsYQpxDFL+C4cMVJnbgT02mw6ojQDD6s41vwaeiEtSaKoYVTRxdTCMavXH9Ws/2
3t5DTZXJUeqXORNjWR8nsoBjSx+QobHs44Oid0qESKlBZfLuUhXwshvfqT41Uk2YgbqBknl1+QRK
jGhTwONasBkF/eUexWryeRdd8d407F+K+vkOziOXypEdUxNwcqDOVXZUbKfHhx5lMol6TouTsO3H
71UXm9lBvR6FTYZLw66B9+vYPMkx8cB4mlPeSkvhQP/E/oagmMNSFUqhZzRAKUQAdMEZUv3E0FsD
lWwfbgyzduoZM/tv9Q8qGrgo1RCE7V1aWZJbhMoM+8up4KkXWutTdWsei2vKtDIvuszEGTh4RuaC
c8Cmfyia6a4yT/VpQzWGNyS5JQHr4kjWa4Tr5GQkQnMzWDwOreC/s4FZHjwsZiq8JGDJaRuxb5ld
4ELEx2KcEilvCINPYA8itw1zgzy8sJky4UvWOVL7RHqm+DbfyIf68uaDqoVHZzrYdtcASTeUkySL
FDpmhQoUdiKW3FAZm3TQ87zJ4jDXQmaG79Vz4iPq7YXL1qv1y4K+IqV85caeGsb/4T+Jj6Kv7Rqg
FqaP6Jkrl/APbznxaKmLMdROYiuLllxZzjqnvGEKUUAbqd02KmkRXnkIY2AmkcjUp9IF1kWdNpdD
2SPLJs4wqzq4rwQGCWSqR4/Pfqh2z/Gy53luWsQFY2oFHF6x1cShN4mOPg5jXyZz7x3Qw02AF9g6
XSlh/nf+owEu9RwAT/YINnCnQi8QAvdEbi5KSbvaE1Zlk0KfpJhHdNcoyRWdCnCSMFCZ5qvvrgMy
p0yI5KfZ4nsn+w2mj8QRu+upHIeNFsfn3qx8gO77L9nATxIMOAy8r0hrNcwAZc0foDwDPp5TMKAy
pBBt1t1Wxx5NaOp3OopxH4A3VsQNc3xsGrbFk1H6SybOlsCAr/a0Ayuplf1CMsxMHWK1cPYS/9Uc
nJ8gZsqFjgv9HGW2WmvCImJnhop7f6fY1rANO54lHJp0pZWbFSg3KmS0D0/cA0i//HwAL1D3Ae2s
Qin6hUD5jqO7B9UvBw9d8vC2Kz8afmP3P3YiTrVVk5nvgH1i0g0XTHeKaq7but9I9jO5zY4baszb
FAhJdvQAAesE79xwKcc35j9FQKYCCt+HFxXPXROb+qFvJl62REHZ7a4gq+8lVJD1EidUScjb0esK
rWYU+mE+SZZQfp/0hGtSQpbMmByq8Em8YGRDZ1cQVheZIZdgrLNYuJ30Qdu0KonS+v3LWEn96jmf
n4Njs4yFbDzuDAaHR7909PJ9Bc0w26801+Akgxg1bzO36uV69/0YmPZ1BrxgagGU17jEAZMMJ37r
lDcpSS3bf+Yv9XT7SCZtsvmCTOB6ykmcfpj0DDIJWNACaJTbMNoBgCrUQ4SVJtFNiXszSHeq48y1
ehzrjl07lP9wclvGm6vmHTC6b5QRavihD7Ar6D9buopJb2HkSSxC301/sv3rVqsoYTpfWoWcX+IE
QDLdEVba2NPRmADCIN0HbAEGzC7LCgnga30HouFrkTKi9XBl9CBlWoETVhzn60nd1f550cnE1O/I
oj8/Z/9jJiau4ax5nNDbyfSj3mjyLUfc/PC2dUUqJ5ZkpjgKf0V5KOQF6GdZUsfqfKQQyro0Qr6V
i0z9ZsCoRD4MtdlP2hcBDY1sAEECALWCqgIr/T33S3F5smMHrgVD5CDBK6GJBKOgKYHFkqoaBmlP
DIvkpRJ3tK251FEPBUP8tazP4oRMIM0g8FS6yEZyTkYHKjvAnWCfNBS0tABWKmqZBmOGRAQ61Q2q
IN4wmSBXtDsqLXgWjd2AV0XQe95MqRIcBDq2oZuujzaT0uRKy9Pa8XZ0Kj1vLoM9V08CVyHsldzX
zT8mXVfPAEa3UqOrbqWFJPHxe8GjXuvvNDKz+T9v4dxRlYJSRxyCBPXV/xBtF5n30/VcEruNX4F3
oK+zaEx6hGrNEjJWzDxdB5/wG/dA/rikb4+qLyLgrCfscfjqSDQSeddL0FuQ4UKYCt/HT5Dp4m8T
4r4zvIN3IRdC3C1zxlfrS3qU4GeHYxR7uCOv4dzhyJXfUh1XjSDMFIsQmjZgZ0yE/u9LYOOEu6Av
MHnedisUfDWnnzSYJ5dE75rmTZZ4l+7SPnzhHwmFOhVYFdigOfqSaomcdqzUsbMywdQSLlCyNYqe
4apbcp+AlzqbCdKo5558mcJIcoxiYWwK7IGmoY0XV3Hln4QfOuxAh3eknZQGwRWmh94u4C0r1eFw
XiSEX1es6KJeo85hMtvReAqEZmxFcNPcc5EUwOlkB8RjgTZKK4LVL2z5XxPWmDyMKsRRnhGxzPGX
cYZQnKXDXtphLNlbx9kUgOociXnGlAmtUeRJjhaQJiFmKUOhEYX90sqH/eZKnlhiegnXCu1AzKym
3tdo5HVdhGZkw6DGxyt93oYFPuJrOLu2E5p4n1GzEM33Zm0N4dusvU3e5C5Csvf5jJE3IWgjiw0M
H5ok8BEHeIdGJeIuwogXtlq2W1wZ064meXXtkrxdauwJpsYOjm6fmwfF1wCC5vl8Nd+2gODUDM4c
MpR08IZ1BsxZMFdYX64AYwZ9PycDghJImThrgaGBbSknY7tPPMiE2Ml+8UlQxxQyTW5indpvc93A
rugqMwCuH1NRO6aDZkD4wOomxZNmkHPMuZ1+NPe8lrPximlBn6LU3hBB592IylMM3ja/TZ5ZMEgk
kRRWiea4bkkjOb9crmcSR2Fps+w1AC78DTUjLuMkpZSm1LGT+wj2l+moBQJO66y6mI13OXC+VNvk
1NTKWJ4pJYaoiTJ5LYNTkKneQZsDr9FI0nvl/uhVb+NpOhRNO/fzqOm4LjLMcAO5JNxjlTxxHVyR
BD3TR7yVLdb/iRJxRkH64UZiOgL05uEB4Em9k9MxQ6VNwXkj0JT85PilmqB09BVHHQJeklnGCgoG
0C9Zil6Pd4GN5jtP9I5Xq09rLZgFdacWBfydQ2cTGMo7yMx5RDHgJ4NZNE0vyVEuoTxDVwSwhjyI
w6GZJYXIY+ASO36KUZhnz3XT/WNAL0yeUwk7Ev81b2wodAbAOdbvfRr/pao5gRE+Z9VR6CvbypI8
Fued1P2LTtvZYCErsS2TpIn4rbwN5cDQp5f4fhI7VCGRjmAsQYef6EDoowFxXjmvTaDr5yc2OJmi
rgt5L64a2fl6dS52gXfJLpNGakwnlsEKkga+Yxw6VRHHWBIjFWZJkc66O29UembqvH6/lsBY8MoB
LEI4x6VGT0nGnOfIk5vJkz4gE+o6nrcElMqtDFGcK9bz6WrLDFKSWEbcHt8vhc5Ect7EaewiCaNH
soTGLOERX/HVDHdKvHZB6oG8krRlM5WH8R2/Cq+eyRNCOSaSUYCbROIi+pmFfkgXsk1pKkywaCoE
fs05bQNMsSJ5l8QQDi/SrTwjSnNBdykYFUjiCYrjJBV2yBMJkpNjgoOwuMa3cdkeY13rMnH0nj3g
pEtb1lhvXkJECAKedsERlqlgVifNxiD7UxbVrCm8KYwHuQ3o0c3e7KJrL8k1CjdoF7QMgArQLsVs
cTvC9iQior8Lk0RTp3F0H1E3xfT+Geut5TFh6wGTrT1VX5N81kQmoIyXdC0QU7uFOtsObEn4R9aN
4GH4poS87Ep0IMRoXNq+3YwhYWv7SipoyWZjwZSZll2/QGiURcIGfSPuuOkaqnnI1N4hSXNHmcJf
xkpuGLfmoZMFInR5JVCiU2kHJRmYgKyO7jnZLMCO8mBnXsv9cIiMOxuIBp2bgHySG4yMb0V5HAX3
0yTVZnRnaizdzv2U+nPawXMw0IOwctizPjnwm/uKJCSDzfTI9WduRaqY5bGK5IB1EvlQtEaqhm5O
pK2tYZkTBhoiSpBJYjuyNURKxmebyHSOvbr86bMrfvo6ugISUN7ou0RXOXp+EVsSUAGLXEItne2u
6GbAx6kvsaUsB7kmgj9398DEQS7ICjvMBjwaC11lnj5a3845N3d3Ys+cwHCQnKfEWtem6w9ZL5Jt
7uDmvcyFoVHB/wZuuizoYqEVYWqt3Lg9ZSHXuk8LWci0IW3XJZoR4nMZoHHytSV4P7Bjmic0lIIl
N0VGnZx6kk513zNDq602u2LCU4vA70DfualUJudPR+bUurxCgaKs1k8tNojLkK0FfQlTHFoYd0UL
Kf4ybQqjWP0AbRZ4UjPhAjbw1xJe+qsPZiP3VhQHutmKs0ryzSAUvJWpgBOiw+HLXbpWzXof+Oos
Q3VLEUj6CBtM4799eoDvSxpathYU3T4V0fEMqP+ZTSEXYO7jz7lOS04qXsZg4aHqhV2CdrHUH1MO
H4pllGkiRA/bwYmuuWwJus086iYkNK60k+pr9FZnM+JRtglDbqsp17AG5Zt5loLobmr/+169T5qz
UIpjqbP8xDLsNOE5royKqC1Bcarf6m/62wZtfDtoq9Zy6NNVmqVodo6Q2yhFOgblGsgOangnSD3F
t32+vuQuDsjNH6qdkvJy+Xaqz705o0GDF4ve8mv0u6rlV+P1siZ0JJq2jd25NT5WJyJnuiNnk9BT
V59Uy/Kl1QUn15XXxG//dIe1RaUXlzb3k9Xqgp50Lz9hwrHE1YO55WroZx+iIpWqt59io1PslvbR
ZtwtoL2HqGP2+9LNP+mvJcirxbnmCPlt6sp02Lfl1Udi6zUpxXkd1ItUlmmhhIprUgji9Z6z9uuK
pkuoc0TUiUhaqU6b6FqwZSJFdTungFtmfqyYkMqchHJY9aSUBJ0K/EjOwUQXqkQGy0luUhUaPRuD
CqhEAMGa7sQjvA7wzKKOkmOyA12oQkeLYAlEpGyMsGRL10IIGgnxJGDRmt9JitgUsMZHJZnDyzre
DjLNA3oHGiqdj6RC4/SCaZLJjvEzEtBkpFlsrpATn+xnu0CNEU4oB5KjB1+I9lVc9c/t8B6Pr1+L
50l7BeyyHmbqXVoHIfn9OUc8g6KRY+21vu+i70Wvgxu1mDU6vxxrtGzvDQvDf/8qJNDXDdrWluLt
Jzv7oz/5x6ZKz4HqopYeTvubPNziTa2yaDw+qNl/olHFZPDgWHyp+ofiX7FdQgYelfGemuOpVQ3T
kW4vRzSt+QHfW0Uo0NVQTyQ9Avq3qk+QN4guUWRbm3QNMDGPuMyYJgvlT9o3kEkc4CmkB9tMO1fN
CzmeY/qmwsdQiWhfyyCxVh4hynYdYRx/L61P0OvDpNrNL5vINS+e07VuyKUPkFekrDX3b9pDefDr
Gu+exo/6ZEAo3aNAFVSM5tH9aQ9PNqKbCPa1UO3Mnpa0l0rH53s0OpZeVofofEGN+ZPOeXssLY0K
UClAp/nGg7QfMjQ7jpBBH9ABunutmdruntcNtLzTjeXyWAWMKtIbvZWiqepPflDBzUbPW9AT+f71
usEbaCEW53dkyMit0RYIpj+63RnmH7SyH5S8A9ms3B1X+unadxqM9sKwkXV5tFAvvyOiCe0NJTQE
zlSFSHdeUDCu0wCYiuQC+vatw6N6b11fc5TxFylURKi1Q/v6uAbecztH85fr9xXJ9e03vQSeSXFV
D0WYUJzM9PKV+amcVCRHXAbg4srXdhfPPgGRMCvl+AzBoHnotrPNGqhPsfYHAb33goZvnU5j7ySA
qghgXdsdCD1qfUeou1+ROi72dvT0Sm/f90R3xQhx/g21fNdaCtV7BO8y9crHpEfWPYT3x9qqNij2
8lRmDhFOG06/l8zMRr7rcKLZQq+HKoNUqp5ytVKfG4PHO07Xds+TfW3ihvSUqlKzTm/dmMrOeN2k
iQPtSfLUxxyeV89d7mH9Rrv2qIDlvjCZ9Y8/eU9cylKIu6/2D6/ZuFLtn14zUX/fq9/RqIZPEEFH
xls5fDxarWsDvJjGRai6QIHd0dj33IBqrtg2pmDKTCepca4t/6iZJtj8O77nqthtpMRy1Rq1Up3s
ulmaVcejTKrejTLj4wgdxSH9bD4/101MYf1RPW9r9Hl/L9/a29pwna9u89UFzT4GixewnVl98TL5
/bnco/tzpTaN0RZfv81ptJJ7Rzw/mu9q/e9FtOlPq7Sw6lZ28QV9IJZAXxoMYnJV8K8btJT+sln6
ocvPy/V9cuwxrXZRIRKuIZ1Tqqfm0UVYrIBf9kEPnL8Upat5sCwK+zjAota5fHSmt34WkgjCT9Ep
QvIrlX5C0Fz9+lSTHjv9MlqvcFTXnVM0ureP9+phGh9+RpV0fdYdKRpP97zalfY1o1UNkKzyVEbv
dfG0GyNdn+7tENJ7j5qL2gx7NemcctXOcTNCZGxSi2hFFqVec6gOVlDHRnL/FO2iVLPDxDs3o3KP
ZgOZ5xHgwD1CuIoGm4dh7uXOkokQDkoPsE+fpafF5ZXMymQTdU50GM+uUrXsKlaQ1zDm3u5i1Lq4
0rDp94vm/G8fj8rAEugtd2kk+Y918UJbZ0u4Fjck75/mKcTAe38Mj627z83BorF+ZxDTtzi6yxjV
BhYA0Jd/q6d9fL5GkbaJFkcRAQZ1nnRZ6OSqk8/F07QUbXt0WsarEsXR2RY/MTKFev+ncO30KwlJ
9DfF42k3RiAmaieghL4EeRgjA6NXEmDPdmGyplQ8KIdBJWnSZnX+Hb9mswjAuUeSooFqplk9/QqZ
xu6SWewd9ABxKnRCx9ORVGpxh/tQmrI0Vl/Kao3N8oqrhNblSV62whvn74jNcCRfZFkKwFd1gvgH
sRi6l/chWntjXZQM6SGxEiMikexDwyoi8MR1NI9eBA/FrBfxdIzFQwb7+qIQ2h0qRyaefmShYexb
8TUqteVpCMFbupNq5Pg5ayr4KHpfoLf8io4AoQIxA+UDGgpyYIUagjro9uNyWEBFUQ6BL4RoKRxT
3FEJ/jSLI/O6bsEfmbf2Two3LZ8t6pPRghAmYHpC+Dm85b89b3kySkYAm78IIQXcmaLFhDkTUoGY
ZVJ+O+g+fsHHoNzZrEE6pJCJAImZdPsJBlTg02GX9ph4DvoL+tWWlkLwqF5qFLMPacgMpd4Cc4v3
9bFnff8GgpBW8gHd/hlmHKWohk1H6krTKC8a35gn9RYIdJWevQ3WgplRMfQm6W18InfNyMXaVstH
LFRJ8lgq4J2oI/ARS1iMLZR5BPUbL99FziRrJbLh+m1gfpK58NOkN83a8w25T2pr+whyq+tifOzE
K7zKfxAgA6kiehcucL5MkMe8wn5wYuYBMDxJ564MB2cRXQqGpWcJZqJzFdgChOkkH4o957dHrBAs
UYsHXicAmGttUkQv+MwENxKKafYDoxNh2URdKvEgF90j2QcHJ9/bdiBoiLdZvJ0cUo/bU0lYssIH
ohyCSuIfxtDi5ioQu6QPgWBg+C751NBvyzqk62187ZbogyuB0kDY4Fb/8hiCM7aIMu2SdSyDpMv7
/U2RRG8naVCcV51TkYLTb5YiTJrclA0btRIhpOe+JBC+dsICIS2CVsIT8VU+npR206rwP+QCD0cB
Xq/D6xUBMdJLShglsGPpgEQYlyXFP4Kx3jEZ2gFv4X7JDxIo2Xfyw3xPTAeFMT9MSJpm1ivuP2NH
LTEdRoAbhRscPOj2SQG+GIUQniOX4A9WdCaPJYjE5DPh0OQ/r7WRgx2EgINCOjlrijK1oQ8gKI+c
oNZmW4yBLJXSlpr+p/GmruIfOvIiIGIe5rqTmnfNrFwJ5K2f93ilCsxomIm4C4obhwJ/T9WxTtPw
FQ/5/Ecg50mje4xfbKlXlqIy+QuOvVjd/7LEaCgwAczYngjh6UkCo1kqrqkIsRMxvdmH99O6cZWy
vFdi7h4lETMR72NHOFTRRU3xfk9SMrCfVobRQXApVdrzckj8+T/I3voF5yv+uzoomZew53C0Ell9
ryjJEDkNXEWmfELBqAwbl6c3NbkX6W2MGIypRJmBZdSnqO7oqXdJCTjG2ipbA7slXB4CchluVjBM
wYxFf5PWwDYJnjQT6Eqtc0S5ED1vqaqYcAMrDXh3jb3su4Z5Wv7Gyu/ZFLIR3zwiD0/cwDc/EOFA
GzI+o+Jomvs0WDXl8Cnm4/lkeN5XS7GxBrjSWBSrVp/eyF2zl5iUSKErRguK1nlsl2ZhbcQ0SFUY
4qISgH9gOfkeSSDVtkwrex7J/rPorXqwANv7p0I4r2u93LcKRikOPpELFAT2cq2ZFa/bxfzNoz42
b0lytKaMjWhX8y3qkjxQ8IBbWGjn65eeVyOrMcum6InvYVM6Riih8d/0udSYPtPbatHL/1RojsU+
VhrMW0FZnkviwMsnZeiXT8un1Juf4GOi0LSr4+Xqk3mylgk5sEbnVh9L0rzWi9TMKsLiLllqlCvV
DFd6jjbAOGHbpMFWK//j8wdUWjn1w19yrVdEUqZA4lM+ChVFwG9qj9ob+h8AhxOHwI000ZDwIc8f
2ZZU72mj/HvGYgdaVBna5LRdsbaFjOm2hnQ30jbuhMkd+t8cSO5t6l67/R3J2HtjlC089kWJdTfU
IFA0VGwiEGOZwKe3bNPt/HKN0/i2hEbcslRtcqyh6ZoGZ199ZasEPfVspRXnrm+Z3GC1622odC7Q
pPRCc6FttYfq3uCyatP6ky4Tg/25Vsw8wWItVXqwXh8tgjOiyludbT7e0pPot/KoygFV7cWW4Ci9
wHF1aByyXfx+oyNbuBdO6kf7RGTEi7Iv5U11SlLkCF5iXR6X3zT7ksBXgl5S408duqkqprTslvkQ
OowKcFmy6Poja8KScuK4oKzocz26fJYsLqbRL+7VILnnSq5aCunz2ydyGq1LvKY2nTmgn+Qc9oST
qZSuV52KHJXJmPtTpLXSyP2lIOrqnt2YsrpuHt8FefnKRtmnPYXVJ2TmCvzHo+F7xrJFOJeQG1uS
nGQwDsyzMPMD7J/h4Pp7txHhIKvdteFt9mCJIIW9Zkw2CkhJaNDFPOC5oQwSRCL2geMLX7lXrs+a
D45Ch5zYYIEPFZuyYO4S4xHew3LI1D50IbetE/1WSny0o6WyX1gTZHjWjJAD4kjSyJznNVb6oZ5Y
DgVylmxLp/KCh/v/J0eLJ9qBvlwejcLblY5A0067XZ49ncoudrQtFsXagC4opafp36V+oi/6qTFN
N+klq9Y72xiK6jPqLX+2I1C9xzEm/fyXKzXvf3nKoGuF3B8Vzo314WdP2un6djlE+9F+95uhMVQR
yzmmdR5kLtCew6pOjFB4PF9L0fXyVSQoW/Yu5wZtWGno8kdfjD29Edqfo/6qTM+3HC2hx31aPI82
ZEf3gwnlzNXthrLFp3QpYhvK5GonYuWdoA0z+yd7BWgqF6rTyQve1/TR34JNnAv1Y7lW+LGt7Ay6
YBdQaYZzCkG0v6g0Zrknmgrfqyl6qFdP00ah1IReQwNjGmReth9kxcCtNmVGY5UbLYu0RiU+c3Pt
XqLH+HuBx/K1SbXz5M8jLmuZihGnTPUpb0dEPN2dzGr5UjTuZGvr/agAGkvn5vqZ7RsA7dxgh01f
36bpVmacPUl6S1Gxk4qPm8Z8eKY12irNiGzgY5R+6MmViu+bRpHylUdvAJ3uWuuTYEbCkkYaV5Kg
7S5dKegil691uxt6njJcqf2g/5mn4Vudlp+lSZez4iXj3LiY/dge61zZohBnxlcigXo3Ux8US9Em
98Q5H/ej0s9211s/asU7AANeDlvn5nW/pxXhfNJbFeJRvzt7Xfeu5VqFdiTH5uv90aeLIEn5/aq9
ouOfCMlksH3UUqRO6ik67FIiwI1QBLvytn/U6oNH5PjOYDvStOqQq03X+dqd9vSTaZeh5iDjO82g
x7wxWxzP6Hq4emGmMHbjE+BbRDuAe6gofvp9pfdargbeeY3xWGljmS1FTLo1NKVHbQsAyTPr6HXM
QNJjEoww+3fg5jO0J5shrl65J8w/zrb06BUzhTg3pgiedgM/HIU7XedW0XP3MOmnctjeBlfHXVqc
YlDxTaObzudtgzxHBxu359aZDm+koejPiu3mMrLZQXnRuk0b15j2IrnxYN07x4/6GlnKTTZ6HHBk
mdGTyxfy1vOhNyr3dD/8OPQ3mz7mSDbQfKUFTLkf0QuczmcTlwOfkP5jONar9hWhnRmpHpZK5ty4
EJXfXvjky3xIL7bVa+WA97X+ukToQg1e4bOjP17dVgs/Xeb+mbV9Y77jj5YWb8VlM1uuzR9xlxP9
5v4uv/rd8qOJIbhFOKTkeJiNjO+hQItyGBxQRWcIKuPx4VRS1s7mpP3gohmPUbo2HT7qLtsCH1E8
DSfZAUPX/6RjND3NmQzRYF8t0iATc3BftXOo+2er0zO24VFbAP7TDv1Se9xeJoPKvU5fcSZpxkfY
/argHEW6Ah1rp6ftdMAJP+qrbDTd9bhd12JnSoe47ZQbB167/cJQYLVKpaadoeP9iCMQwbBdr2u0
wbwArh+bjxVJltXL44RjxHzcoXb6Wli8cT+4qxe6QXKTjqNLbnRdNu+uwfXkpXJG3Zz5nMuNkG3I
3Gq7NRPnpbAf3HJP+9EdY8dQnL+zp+Ep/+8y6XMzll+lHxx0WkAfMGez4k/ZM2LUrpw5F367veAz
X+j2WG5geys/GfJEqRjN6dssOqPQ/5QZg6Uz3MwJ2q4yfbPqfs4nLxraAznK9DMLuUBeBj7zo4nt
21OM1y4/+jmaWNu+pvCzz+5jFhRmkMmbgp2eGadmw9ztfV0C/s90p3T8LhV+Jpe3VYV2YAT7j8/H
9Vbf7D6mqfd0rVPa9q+3dbw4DObzVTPHjSDWuM7r+ey9vjhAMKNH4+zrQnBOR2N6Aw8X5e/UpM9F
l3ekVtPP5UcXjIKaSMLMco31xHrYoCk4YTJsaXtGZMs6TPeWk17xcIgwt2VmyqNZOIHRXUn4sP+v
antCKdDxzd+CGukFp1p6LGsM6qzSKO9+T7m/C1Y+TaEMN/BYubRLpBaumutCqXUvHOPJ/md2fw8s
72n3yn51Pn2fj6sappyJWcpTa8v8TcF87s1Qwu+VC3U2GEhEpNsuSJAPcoTS4wfNglPzy3Mlk6nR
f/m2QNDh0StNv/bp7gPplOxrFsH/zL15S2+jw3lCoWp2C8PgjhsKqXi8H13L57hMrdWhMMxlR9ds
Otrnd20m7Y4tDBubogfq9PAzZmG7LTKB96MM3JFX7NZ06NdxX2O6rPeY7Xj2SvPaxeuOG83Umb0y
yYG8eQXdHYdsCIvXzLg84EJmrxyJp7LbznJIzmb8yNMYg611O1q85sCYsVB0kwb1z7GNBY/g+RrT
GnM/mgzWWIRHa3MmLz17Ze9nbWMBfN90uB8xOzHxzOnt1+IVKwtU+bofrV7ZchhZDvpy88U0DeBB
rNaCZ48clVZP0wafuB1hyzev02EaprmNX67Hevpv+VV5KU2j/IBw+MgeWq6x7fCaa5SiSfZ5lINY
Rx/hFFZ8OmQP43K5ur80fhsGPldjzHh0xseWEJcabA50LciNZ/la9s+P3o4y472tdjn2kabO29F2
ZOcpTiPVnw4Xr4UxZ7U+1m2XzINeeeqFkZkMpozfccRK5lVsltMhV8znzPiwNNo5fxQpz163I88r
9UMmLPVzjuklxQdhDvnJaTOui9f5kP3NAcQZoZ6A/gdcHCM5Y3ym/0fSeTanrsRg+Bd5xgW3ry70
3kL44gFycAMMprj8+vuIOydzkhB7i1arlbTSq2XnrPNP/s/WMlxnQZkjVIFiyyPMwQ70c7pEMMPA
jy0DY+vQM03InBELcMw2mT/v02hxWSfKxHhzUnDxIFFAjO/hs26ZrBafXtYsP+OifMeaRvBpo8RR
BHpZQcK/zvkdoqo8trQMWMKC8ToLbceADWEiIYyQB4qjnQlVrvdptqa5bP4J7JM743CXKSRrXuFw
W6OuJNIzVHls3RkDiZefJPzyDgRK1tZ3PaLFdxnWnEocgEJ2nCTCuzJDZSUE3bLo0OBa45v8tkId
hTi05EFIGi1eAesXLeiLlUrZPMk6Wz+/fBjKFpHRwIKEpKDoMDgKu9CyzKZTMTbW6c0T/w8eupWK
ZH60hg9Hw9vJOm1lt2Rrd8ZPfKhqPaYHvKcwvpw7Mk3mx++ohawsE7gE2pODQDQOUUfYCYxNFV8S
e1s2PC3C9NrpIlfrgAQuioMyQ7dl7wj7rPmPhTJpg//YjtmaofE9WjQy6O9uZ/0YESsFW9CpGw1Z
V8bOz/9vKEYUL2+wIkQRBqcJERWPLXIKJuJ96ZlBwWnNNYBI0YLlYx/xJIzMW7IzmN5zq4nqBL/p
Q3mH6dZsPgrSQdgDwvTIAXdEOUrSZf0aVurE7Oi0fnQqqhui3zWdoAyOTVJ7KfvxtZRVeB41ruda
AAMJLiPcUF8cOQjzW8gXCpPrNdbIagc6R0x+n1tS3Fru5nWVEAF6vBvjxOlzkF/aKX3mFrq6IaoG
OphB6eb8pyCpmEsXQ3iYD1EISnV+uWdBW8xcu88Yjk6zZ3Md0fufaNzX7VP/xQzgzpr5MENWSk41
pnNyYUlRo67mx8spYAHSuttDCxDtz3LuXO0GefHPavtHfIhnbIQCiB+0RSwFu4/gpsO8vnoUl2YH
mSWq2cGJwo46+RSARinkk6D+iRFk/AMuAPZLDi61gam30e/02EUsOS2jA72VedtVLyu2hUqtxtOx
fqwZkKWv+QQRuYOWRbW5k99bBVm5NhDmB8bzAOPLPr5JkblVLlVwsZu1muLYLqaf71i7lJ+OMLdS
JXIUcCZyTrhPDOx+xcZCTMY9Dm5m3Sah6bAucz2ePEN4LXMGGGJI0sgaXfKxrtJ3zrURJz8cZDfd
GYTMH9za3f491ckLRUJ9p37torTe/3RrJGaJayR+1eI1l1HZrNEvajqHOCun6utcX9T5fvYB8uDa
7hHjMXR34onzWho0RzPYMxhnHV3MQOONykUBpq9xip0nzGG5q6tGeeB0maLm1/RCrkzxy8mihOZr
iFZKPIFWr7B5EyL2UaGNjuVpr+ELVq6LGcpmli4hUItirwxTdVAmhxKrB7XAGdhOr+0qBHvKx6EO
o6MlNPbdf6gDjFHbybHkIDlajYvTI9vc0U2phceuKszuJ0BzM5MlUuNC35hsqTZBPKV5H3GMsOHQ
t2dPZW4Wv7qCutVnUqJQd9hK1SaydjFEwbKNpnSG8MIe5qgtcJ27PVF4lBC5pryGtHMpF2yfWzRD
s3aKv5gRCP/SWwlxNefdc2qusasN3bIDi/tfZozfpJYAmHfH9mlnrIiW710AKs4P5ef+2jUsNHLp
DiNSe7EJX/UPDKpfVs0ZRZSjgZ0I+xk4AwFHTnzCSVTy+UhGvIZ4w3kVrReGvWJRlwH0yylkhB7J
MJMwBjcTBgVsvglLZ4A85HPIzCQwfhFTStnPkvBWzDTSezCQkvAOtKGc1jAfpuPD8jA6U6we6laK
9jU0nqHsX+pWsrm4YSH6EgQvU9waaGif4M20D2YZsDE6ZEpZo7qdqtYIBd3A5MQ6dojJIYpc9MFX
QO7jc0tXqODwXKROlKbrIHqsEfeq5CgRbFMFaJIaDXb+6B6BcHHBKAhv6ry4z/FzZPWIkwRxoVFW
k2seZwDlX7xCS6ZY3Pj4cSlh+TxDzVyyPUxuACIPh0GBhxF9LhUfyp3YHKK12J6iM1d3wi6wjHq2
xyrAFLMnjntlCLfOcD58zGVebSACpqoCDyCrqBXvVcpcz4dInfeZXcYY0JJf7sZijUjojHvoGFAW
R82RCTTF9OPOOvkwvwwhuuIMMLGQq5wMrFklyuaF0KFLl6MLgx7r6rFl5cUzciNkBu0Bja8KYX6u
xpHv7C7VXXEeXNmwLf60vF/iX6EKKGpkJ8xeQ/Yozd3iHmc0X4/JjAxjsI2hPxz8vAxhe3TOO5YR
AX+x/PlWLuhgxsl2BXWB++J8D7/QNMcCBwsDxUuB+wJlFl574J9hp19h0hA1k7nxCWcCboNXzg74
eKzwu4PReYaxMKTvmPRJYDwmhrmMn17qBM+t0b16xy4czQLErf+8nc1qZD/DhPImTYgTBbsT5sUk
EIdRIrsfI5o1oyUYjeqy7zMsHhvraztjH2W698DIVQeRJjYepCyKf2wV1gatGcoEmI+ytQM8GnzI
Zv8qt2x3LCROR9Qx9jmr/j1JtrXslD7Ou6RZNfoCxQwOgXIVkIJjzviM4h/cKOM+4tVriDqQQeNi
hnBnUhBaxbWjhDV3yGAtkLR362Gicuri1+JnDoviBRK1cxtxYrb16Inm9PHU1tdaTH0PwRcxJfYQ
PAAfvjm76lWKSsmqszqGlIaxeIIFvLkbpFqLJyytNvp9+7mie5hLl3x+pM7r2Y/0dbtjh0E0bHTO
PPbyzaWefR92YwURoKq2uCVBXp5E7XqsEQJyZkBgTPSynebP/Hv6JKwkFe8dX0+AX8n3ajFF4CDH
WWKzlVjmxsf6jpBVEAzrXyRivndgf0521BzaxgGAJcoaVvHkhSeHAXxIjH1sy9cQnQLGw8RV9DGe
MHYBJ0hxQPGBqHzApNNiBGMiEfJtU3blCKs2wk6Ij+rFfQm5EsYWL4Fp/LPrVc0wkKk7Q+lecR0S
y/yYVNj8qjst0SqioeVO42L0FrVLCa8HKwrZvs3ZOEEpTMfrAT0TZ3B15uSSj5UV2xXVEP/aAYqJ
r/iShAbfcmBV0cN5xubfZX3DMrzi6FJW7U4uNJMAZwu2S8WhdeBJ4/T/4zvsjp270nb/d7PinSp4
i0GZHgJi9HCTyOMcCtUZK8U8GTttRw3Ah59vCSra5Yfr9npQz1zHnuD8qzwMyc4yCofft7yOU/RE
BNXhCjFl3OF1K1PRTpjA/OMN2thiCn4HhWQ/YUpvEYjV+f+/8kmJgOI3Gf7Dl24LHETyDyYyxXUp
zbc7dh5DPHF6oHcbJ+bMTLQdJ9K9DGowIc7VOT2kHB5fJAqhMz5rDjS6KLZE8xD/1E4ZOA+YJygN
ZbfOHc3TWhgnc2fusvlzexMbut0VoiS2u5jbCUTEglYJrGJlZPbSoPyxOhu772yiSXrAet0+8SUh
0Q539jp+8pxn8gMj3jbnK3tRqMEKtDuLjLUdFBWJIwsuxJP/OyQNYpfHvCNrnX6nzVDPHHpfpmCu
kLI6F1vp92urctwA3cDCQHehabtDx8W9CH8UB3Yk2yWHKAyOVLgkkEWrd8zp8u7hYDvh0sVzKWzE
ZwWLbgphjR16hky33UFrGyrCWZxL9MMXxDo1Z9RyqlPyI3wsv33ZA3ME2m01Pq5Yjis8kTIb2ERW
WNvJQLTd9zr+y++UbubVnMeEUBAHNaA5wxBXeYurZkhgnuRwhtr8uTnTVEsDNb0IdRs8GQgBRv2l
rvwZBoGqcNF37Zi2TEPGwuDo72vEy+BkyPwGh6MtniEtItWQPYMmshWXMc1ft9UZNYfBPVGGfAbC
YczRUfw/PPQgu+YmkDBCQ/qHarQIbwIvx2JEkweBZAfmxBZWWFf0dTThbf3dGwSoImoo2/h92MBX
je5AqWuuWL6eNTQ86fnLqtcDUkJmAUuyfigh9Ia/jOWysantE/4CWAiBIR8KUXj3+8h3WYQtammZ
HQNtoInwGBcxKz7IGQ+PyjrJrmeZ2MD8fOBv9CocQ+gGhhMfoTvJgnD+5FtdBPt3Z1sLDsAnLkLf
XZkzd8WwsLgYT3WGOXAn4Uo+N+wcuhGafsVOjlPTY8A8Ieb4lwhf5sCZQNmmXbS3FlBOBgU/yAZj
DYVbgUmDrUtIwwBl4WkeVy4/yHbnAe2k2X1hUdYUztzRw/9bEU2XFtodfgHjRNu4L78klhExBrb4
++zOcEf64rGSaXP1thR/hvCnTJw1Mk4cCAgw4/RG3LDdSFTYMULmJmNAVrETYTVha1aHLE90Tygh
DfIYi4AexGdseAQPG4+KtxX+C+bFYHCTcYe1km0DW6Ex8CQtM7TnmcFB2m9z7e67Pb70RG/ND8z4
//15W2MxfqWs9Cblwa8ofXk/amYOx39Tk21h99MEqA25LXgUgEDH93mNvdV2/l5J5KfXyHtxnW1g
FILht6woxvmqV1pCpVPs0wcXXwY5sJ02eL+Wd/2cZI6HzDDR+YA34GB9DS/OpeuQQO4MlFVjqtxF
cH5ig1b62rRqwi1XRosXVO4eWL08yPBXFwwliWY5Ibp1R/FxOSdO5HWK+R0N2czGecxF4ONEH5in
3IC+UGTQCVqUidv5Dh8y3Sv+idrZYJKblKJAD9I/Gwv7tqx/0AAx8t9UbSCuSetdUTjVScGAWx/l
E6/WrR5hcLy5+2evO9cz2hNO+ajZcx5qRJxRt7SdvkE+R+PnuvGxeN3XqGJWMbc+Gxt4ALGSvAQs
XZSqMg1QeJELaEtA7rt4TXDJ2HhsXsvESLxL02Uc9debjEVX9kVJzwhc/9UiNgs+cVJ0baox48mO
Jkd2CuGhorxsxZWeGGes1U4xZRdAwcr6XvPBmzVp1cW0wCv6oMS8AsDh7x21BGmJ5YRUwaUj126c
BMXvg4rs0eRZdpGFGF40q18ir4l+sLOc55K94E5v9Uoc5ijH/LX0jlgwdJGjDX2cjZDQ8alCj5lk
njKcGuJZIoU6djIfvkfRVe/bKGYy7AM8bK4oXyWYVLdZk/jWCy8EjW1R3kjOJWx3hZcfwxSjjZsk
SAtyf6d8eRk6HOb7B2u2mGesa/x8eTbpkZZF6Dm665YBYK3nWJOvR8DI4ryPupVkT7lE4MxX2rmV
r8xirWb96Dkmmw7bDLMcx8I9Gr+0l+88St9IN093mnN5UNwIKHr7ZmfpXCWP4niJZvxua6DavXos
nEshd7ufcKNW/D0uq8qdIqZwo75d79oQO9Digngu41vr3yA/5FLzVX7fEsdYDh7MW2umtWF5HCRo
+Ho7cYCaMa0jZH/jln9Wnh6FbdzBj+F/mqkDTza30bv4s6PhDW+GDluk+TBKB/AIpwxG013fanbj
ObnrF7d/StGMW4pa3ReP59iwIy+3Ri0r3+RkX2R919pEto877NHOPsiuL2utwDQklDcOsWTQkO5w
N6PSbRJYniluBSOo3cPrfvf067luph9KhtkHQu4sa/Tm5u25vHGJ9xoTzVy0E1YZxR0bG6962szi
JzH5Npq+hur3CkVdZwOExX2bdZZFM8PZe6FI1/WfKkUROh+vPl3bQZtskmZaxBMN3kKTL/LhJ9m8
yoFa/DXPcan9Y+hpXHs3FDCYEfM03dDURIkFy4vIvWce2m/OUw2AFrfjP6LYt5+a9yZC2ojifqbU
GF84KojjeELkOyGxzdS0+kXbb4q/G0VO4YGbs2naSQYOQqm0fuqurCe5MtrvzcXFgAb3TLtmcSfZ
Bjx+wg3S5zFCSbh3Th9yuiFhrt2HTgOQ+W2mxoRjs0Miba3oRHSR1vngGqXiRuCeA5lfVAAgZthF
lq+ZpJZ31HVC1e0OFd8Nsugo7pwr3IEYV792gM3SOiDY2rHjNeYlaJWrFxsfL8EWhb7jYzY4Vmc8
GjW3HdXbK0rdVyykbvpTU4beHHHKYjiKLvLOhwoOZ91DSD5DeZEWSjwlfPmz5pV2021M+LVO3Y3E
8nSibjWiv2+/Zml6ivH0ssvHf1uZz1IiA3BTchOA1++90cmd/GzwlnSiObp0zcbI9H+a4vpRXfvG
23sQzVXCuHpH9dzG8tuoGrVvAH5Vyj2wZEkiyTux7z7cbgOMMmO9Djov20+hWSHaxexFwuGFVbwB
KXdjgRlPTqvOPQ1i3OeY7Jyu5FYtcxiLXarE6VBfuG7rNyZxroneza9EOFW+kU2re8ipaO2rZpZl
exwjd7KqHRMP0cggX+JlgxT+vGDbnlsGzeEDDoMBC8fXHrl6t/QdXJuZ7v4YBnd6k88VL6H7c5NU
7seE2wCiekKuNgD1pPgy5ZGRF5drFthKVx0ise3n0E42TrH9kFSSblPo7MJyMWdc3c4zV4RQVe9N
yBdz8rD8rq570XujlbtLx5o/2d5Ksdbgxjcs3178JxuvuRHw8b6FykuOIZjvQqASBRNPbNJWp+J6
zlnzonYdgYRskIzRlqgbJXTodB3SqrhlAsp75UJnpNpL4/oYrGp9nGsLZPoTqqaHO8VuCJ8LdZbG
nL3Tjm9Z1A6t9x9unMMOQyS0zwVtwiS9BY3DnWrMTNG8z4WYlcCYkaj1CV72BkzeDxdH5ybrfwLO
XSXF2TB/uRP2JKlHT7zjl8AlrqMCtPR9aE9lZ/kpKw/Z5Vr99iT10ylAjbBhRonO4JPqJ+EawCT+
qJ0zTmGO9kR/jENS0YD69Tp3cPOew0dnV3ZOsn7OjIb0dGDtL1xsZHuOZCRu6cI+yUZ1Y795b0xt
DBVkccu+dZuq4EMQq04qpEaB8saPboWfIlXIxruWx87db++ToglzKtxd/xXwu12GCTU7kw1H4iq+
hkn57jObFxIKQfa5LxD1lTJOb3/17GERGJAOmmbGqtq43QL1Nr8oXe358JQUDLs4qK+/irIw6y7n
Qk0bLNrn1Yvwb7tzBbzQxGudg/v2Oq9DJe/ujWRj8Kr1bvGNI064/0fzfdgUGUceGf6NE+hz/X1W
1kB5g+kIwFccmM0cdDlkJOMo2FirazR3ay5H/nS1Q5jXoXq8aG6S4eMyR1ozv9kDYpPI/SHb0KlD
qFQ/zaDE6QG9yNFqYlj4deXq/MQkWuocNo84ND4/OdmdnZ3z6GasNlRiuFF9I8CLTMKn6zX6h+/k
CbhDx55m1aiMA/L56EKru2+/00zU68h1JvZnZDWDjAJGcViRiKhmT+5xTBxZR9Md6ioq+ERJMXUo
Hl4SC/jyaw2M0kFe4vkMePXpTDsNoGMkUt2IuNC8FH5M93erf73Ncz5yrOBBWoT7885WWbxk6JyA
mrFU1bX+oKCYfeiQolnPsmSTwmf6g4vMyz+yDqFofZ012dAEF6UO7WJhsdd4nLKUyfidDux0XDR+
rvcddagUk88dTat8cNlKLIg21q8ZwX5dq5nEjRp8PiPFmdw/q53FLNvr7P042k/KvzPw7PMT2bFf
M0U3AfDk8psWp2fxU7I8zfzJ89bzMIqtBalanDnSs37K7V832VuyR4GghDsyRRtkzqxqBjEDVPNz
8zjyi21+AuisTnV9kL6Adb6O1HLZ6uipL0RcP77/pG/82MMEzARnlpPVc+0limfpAxUUXbv3rvbv
yz9N+3t1Is8hC/kTnYqm/3kMlJFxxSeqeskl6br1/ANtyuUr2djan8NJE18Qwp+3lyQZ6ttRUYKG
dLDy82PBUA+898PPZ6WbKmLsX+lafsQ7BTgTWhmWNuWpPyVXJi+vZH4QpFb/WdZv8mLRX55l7B9J
N066j2zYuW3jFi1rEqWLh7L7VD26gKYWHkc33ipkvRnJ9KN0ugoVp0nEe2tEdqRAd907RJvovq2S
pJbhrXp7ylj7u6KvRpJ86twCGJNCCVHtkWkJomFN0I7tJXFY8EzSNSgtS/4uHP/yOTJMzqlH8CCP
7kIOpyf6CWGpRGaVHgAfiNfrlL2mrYDiHz/vvtt3KfUaB7ebzxOvkzbjQyUaXEhjb70PoXMnc00/
3YqIGs3LCQlHbGBQEVyEhnm2V+qCPmqwaFGyCKq/BMw9/aE+KHWn3yGUZ5iXynuCHnekbSp+dGDw
pfZ7dXFyhpCPXtq/z+89Dhg/ZQE4VpgU2c4NjOKlR9EMQYsoPT6g3wfAY7ZHlqokoXBUtGTyKqNP
RfvsFuGa1gtqRh711dKna+vpuSSizhkbl9UFRDSH6ZFDnEzaOBIqfQxu1Mav3/h4BZtV8iXcsT79
kGcNHNgDuD6iBEKkdqAE8bFalCcXUDAJjoJP+Bqo+3oOxaJ/nT15o58dGX5xaJLWYZyIRoFUk4yA
BgmaMLhNjvupTqrhnLCuUbKIZ9kG0AFnShp8hbJGuh7gp9oKgtnjzqRZqEttDjopYY2KGtRzZQSM
J8UpcjwMYXzuWAHnSXpmFnRtrCVphxtQsl0+v50JW3/Rzqrh9jmMj/okc73PON6ykM3yOSSbilyR
+6AzgQosDaSLSV2AKcgTxY4hnoxA9TPugRI2gNqymJgbqGSm/PVt+w1fn6AD/mAxaSC2693rLmnE
evKDrLVugWvPjDLMLr5qo8Nu4bSmpgpuVwcDAwSpgmj94BKHn0egGQHClIc5Mkj4rBZvGUe+Rbkb
ZjjFbh55obbuV6XvbMBSOmlzst5MmfXnV19aS4OcWVJN8QHUxH2utHn+k//EP8wZzuIQy7nKXKRb
WApJvIBJYBCoCLdBO3V/tWWLMWM7DeBQeYEDHRiLHfwN8zEmJhwXQXRgncx1s3z91nN7rO/bP1hS
38dnuIv32z9nQ+ugSFgbAr4vdghhM9MHMxB2VdQuK8sWvYNjnfnxUfbYbnQ7MS+6APmXtE8RpB77
rzzddjRRCrjXRi99Mmsd6m0P3i7XJaP7ya160T91//k1/oz151dtAmVEAEWWBereWIOoLMmtsH+7
apZUpPlz/xgVO6V+BS9KvZMXc/xg7i3Rj25jhaxP22t/O+w51SO/3GKG9jj5COyOOc9VL0fmvbuk
m2psqqn51yF5zzS8lNP8t8xC7Ter2LbaL0iRFUoDQBfc/pE79Ff8aOQBJxsFqpkBiehzQgJHDQos
eWiS+QdqoTG4joD5u/6Y82jZzo05hZuXoIeNgUhmdQVpUBLQgSDWJ82yAk+t3UWocKGUkDBXgh+A
XxHlvd7hSa934EhNsEk4VbzS9dAw+VO0N1edfUqmszNpf1H9693nxAVxtFcX1kKdJgOcxn2kcLRn
DVDoANXIUc0oXFUt5Ch+e/aqPkUbgz2V/jgbBvDaEddD7/YYfehKlJgzgcjFmYi38R2NdlcgJLVZ
vrUmKrnf7ESpoVyfGny75e62S1AOTxrDqhb6/rYTt8ceNocRPtgk92fYcAsQtDMBvwCxtyc4ZdGk
7AZkdi86C3NlzJD21/P7EnAxy0XNQl80i3p+35kgJXd69Sy3cTlgseiTaMN95UKbCcaDsbqf4PB4
a4CkLT8h2NOztuIAue/c/icmIiew9vxkSTJ8eYIst11nzy5EOND5HpgzLLDCaxba6kJu6kndx9Ck
XZFZueAcQ94aKxhoIBnJGekO116KmsaBCgIDJ92KZtU9Pd9P0eEmQyhP8CyuqHr22kHu4vz6BUvl
K/JT0FfkyPnUXQQq+1G0LP5ist9YFnZWTa3ASSGb8HaCDiwcf+fl1y9B3ps7qt1CXQg6sFSfJTwa
DrqTxrtoV8jD2+my+7/FVFqgI/bd64ROKlNqFsb62fhwvjEABMvaUL0KiyqkA8jw6FNZZw4qqgBJ
OBK44wHbuH+SiWnB3uTtt3dhnbLuCuwEs2v/2r/0jORRRtG/apH/iKRHulcEpJA1hhWOhvOmlXvA
7kUX4Ax3ajmOXQCUIjmJ3TTkf7QDcrM5uyMYhvKPuYcIRuLdTgjsVXxsV5HRjf4hE2mHFpBE6B4G
onbFUbGs57AqIo0Zx0dEVIx/SSQfCyNN7dSpC/bU4vXLG50iNAMALpbyyrHcIYtAvGncID2mPxyV
6hLFpLNMj26/njNnNr675pDlJM5/gO8QKcox4wZopvUvoo+Ts53fJuZ6hPhEo7FKP1bR9fEeeVHr
ab8VgujlmX/XnwaIdsQWQgp4c87d+OW5f0QYIV+sqQZeJVB+b7A/+auNWP15PnpKs8uPSKTJ4wdx
nQAr8SvooPav/Ydv8Hmkk6dGiLcIuhxQC2MlkirzgCVAKabpDKgAMpMDjPElyp87NwOS3oFmbX7M
Ae8VRwxlA7gAQkx+acSeXzaXjfKbDW97h/y0JnAPMUmOJWmHpDV5ZUh2Ht/bkFQ6sonQsTc3H8V0
QvKhRxQCSXjD2D803govSWidwWLhLj1YSK6iGlyov3X9dXYW2LjAhfgVORsmQFcCG0D0PzlRJFsB
D4u+H0LI4BnefL0vmYafkP3COyUZV8TAgMJgECjODb7/BIyfe1LQHcreVLKbagpC5N3YT4ModAOV
/Pp7SDBYtxlMPwDixQNyotLe6RmQb/YJNX9M5P7U6m4EJOLiJ57jqQOXmTwGhKH6L5/hhGXPnaPh
z5IwBQ5EsmM/DA6Z61OKIrhDARYRRIrIL1amXwJWkq/KXkX2GCmiIwQo2Ch5AOKbrx+rKbps2IRB
TiM4H0JYIWhALUU55097olVo7wziCgaj1+xw03X1YBOFJme+7mtjqbarkxwEJo1GikyDR+IVsNf7
pb81BwrwcyDryjdCLsnIJVbZb6UCTiD4O4TmDTOvnwelt8o9FKFxl0uT4WttcAfFUhjd+5r7pmTO
fdKUYC0AG0aRVIERnGuycpDFXct3AtvPGABSrBq6HlDUJNfaoeK3fU6qrg3oo0Uq8FGQ08CQJT2S
gmD7l3clwQiZsQOMqnubAwg3rMefAdFaXaKaQHAWtL1XsCPEP6TcUw+oEEJ3BFwcNLIA0OqgSxRK
5ZskNrQBkbOBw7+Mn+RAVohx24N03edWBZQU3f90n/2dtpKdCWYMFPIJP/EJQfKJnAVpZUR0D79g
RQZNKGDvHT8LlPCOsys93MYTzSOeZ0hYS0j6sk9+1dqBKSXFb5sGGT6zdEkEM5G2JNNHA1w93tPH
EURiwYRrcOBOpa6R0xOyA3tFMrY6xF831MagKcDDiJsf0tWYCzf5AylxRW7KVMATQbwLlXPM7gDR
bByPBAKh8Yll8gjiYBew5bjOSpdXaCFI7iTwzUpYj4qtM2eY/Mb967SzrQN7NgKcaKIu82MMfM63
rg6ZLI8DYUIdqh2U3N6349eM2sq+gMh9AJYEsLXLbV+PaM5RMoFxh02ffUiKOZdkQDBHUwXMnRJW
iXpEhE8AtwJfgBQFwt9b4hOAvsHZBBxFh40rryMvQcNSfkEhgyXIY/ENII7AJ2drc0xTosXp6yNj
fKNiQAt6pss/bK7gETr+ouojCgMsN0aVzctxzaUlAZYCYcGmfPnWz71XQd+M9CDlR9ALLN/y91Kp
qCbDdnHxueYggaomcSqf3Xqia1XQW2Dqs1UxwcfmmUG80oG1MvrX4fHOLiWJ7Ih5R7VKCl4FduCn
SCYF6OdXgDODYkugK/XJbRm43TgEOhAYgS0CqGuOGtQm/z0B1SsA+837os/Dt4+eOrfAQkyHyUqS
Yksyjp9djB5QuwoUR9a7S2axx6UGyAvcCgcWgAhcig6dIO0lARc8g3uAXxRQDClVoIYulVkp1zWt
Sc5/HIAUgnOJsg1vqIPkxX64pBnSpSsFZYd2N0G2jB7TZksQDHeU5fgxvU5B4x9zg0QlT4Hypxo8
MPH2Se7glq+YJI10mh+SOdHF9ozLQCJFpFwtyJgTGUiyjg8vUrO3bxLRUEFtUvr8h/wsN//cP3Jt
+S24hg7VjxbqkPuEhXMJ6h34DtH+ebYm5iwbY8bn5wopBGfMMBAX+AjfaKpUsB2jgWurNziTKH6t
0n1z1UXRt7czzcSk7HF2a2iwOFpxXQYJwAjp1w2ObidK4x1n5jCamHnXmPEMirMUjcrkoUR0UNAM
uBTsTNq/+AwShwgyPkM9HAOfdRkTX0/b39oDAIDERHJ66ELjNwqXY/u3MQ7Gm7SFq/A9zAjihC6C
E+L2H+xUWiCdb8xUmTJI4KsC3XUhN1gUr0Clxtc6Rke1JqjnPCnzIECd25oBTYpX4w1oLqCcvRsR
iTIgunGJZMMT5GXiikV75QUqXlRDtEMZF9OGOEPuAd5DbFDStdQ1GhjKGWIeaBF0XH2BvKYFbfYe
NqDfM0MZNEPBcTlEV6UNCheKvwnQNsjFnefk26PSpxV9ARrpJKU0DlDADS58z8WfR/A9v76hLbC/
yP1qqPSNWWdSYzpP4jPmwmXM6OV+ApDVe8qorYlMMRkzcgimQwb6pjNgZql1QRAfhR1pBtw0VvYG
4OijYW74gqshGqh0w2Rw+0KRWXwWZxP9o3ZKNU2Z13uo277U9EEDRkfHyuGOu/DuoF3P+G5Qbo+P
m2F6Zill/pgqTQ9lkf8m9ICLxoIubxYzGd9PGNI2VcYZEkAilVTsZPyMRuCwBa1Y1g7kFfBKq+ED
9zZ7Bf+ytIa63fRkTNIdayADFBaRlUUt7cdnynswN9azz9JAYx6UVUSR5qEnbzI4DIwFjSyEK2S0
lJPFiphghsB5ZKoIH/EQ6nWZAoCL60G2R2fyxgmGvjATrJjOlHUjzZkFhO+if02PdcVvxu9ND0eV
24d+ncn/y6dIhZoBVBA3GavMuFmqOApt+tYGeCJwmcBb1dAW2Fy5OZA/IJfH3GVj1frc0xgshzTH
Dmd1sZzeQ2gCJPROpxs2CU3KfFDlsZkN8AGX9H/3KVq4FwMRinBoCxH+J8RzyKxHz6G4dmCzog/K
G++PrsBbFiMZI+eQ8JxY1fBWFLKhe4JYLfypzeCGCfT68ip4Mo1Px4J3jfOc6eI9QaLUXXob/b9k
ncmlnn53D+YmjBz9w3tT8MJ3Fvhh8JLIk3cuotiHQhghNIT8rl56lmfpSPi+/RPQXRjM7W/bv+cQ
Uwr/ibqXXS6o28mYwfAhr6sBg+a2ifurf7IK0T84YYRnU6PCpoyXjaEE1LkZU1Xq+7c3B+nEJc8R
Fi36WEFv4e73MPp34ewEPghXCx4cgCxHBW6XwsXExkBTp/H5LZuYTEeXMdAzeGQKQ8R8kuG6/egg
XdI0zm6i73tWEb6xOK4sGO/Bhv/uJ/oD2qhvj2m5Dy3lcx5mcRL8KFOWCk+LeEUov2eP3XGJFcIs
eIQw1B6+Frr5J6TqqCzjY0Q84tEY8JQyxo0JUWuZRPTE/erjCWXZv7sS0vzB6qP2r1FpQpO6UCPg
/hhfMdL+kiy4oxbAjZdX4EAgVFVKwqGaMJq/S93DQsMsc5WeU/o4jOQL1/qvuab00+0TkjHUWVI2
gZLFa/s32yjjZomV6GwcKRihHrlGfF8nr3/K7/sn+af9umtrqk+FKVjHlbrHHJ/htTLm7byzFIly
NFbORKcsECV1Rtr8PfqSHGgcB98l+Dy9b2nxeFucBaxH5YgkoOtKtaEchTBdilIYLy/reErAjLV4
A832CghJIYjKjEMV/M8tl5jApu/4UEpJO5OSCDqx/PHr7FgDbitgXGSGWOWPoLO/n+AKjpFnM2DR
LDybaFZbe/UiIi3d2jMOIoWYkzxm2AJUZK8kRHJ1PeckXOAwMokQGWone1UC1Mnl5hSPLnsd/ERc
nwfEY3ygMuOgszfX2ow3+CLa4YybCEeHK4KuPn3ikPsg/vIIGxzsb58fOYsQ7XIPaeIchPX4Yue/
TpCWr+KMM/iUJ3Ip185GKYErOyQgiLGIwvJUnnATUKl3UZ+I28NryhVAB8ckTg44Vd+LiOXCppCr
BC517ztGg5TjBqc8gWeh798WeUXi/UDc0UW85c4KHweS5XYRv/4HJDUhALsfYvJqgz8MxY84k69L
uc674johzFoOFxQA0oRooqpxc6v7OzHK3rfyym2Hs+icniEZl1Eq3qf/WLqv5VSyJQigX0QE3rxC
4z0II70Qsnjv+fq79pkbMaM5oyPR3bu3qcrKypyNMkOfdyzDxw/fu3sDepXsc45zcH/Aa+Gyi3DN
JKz6I4kSDv8GNwXM7dF1cWeUkwogEYRm95soAzuFrjih1CSH/KYvrD9yrYC0zj5nkqrp7NcnJroB
MDtBWuKQu9dPKlU8SptZVkzDyKN1j/03O7r3d9//sMJE/fUz+7RT0HX9NJVmo/l4+Re3o0CkUzwI
4O0Te4gnnM4nj+69ny+UlnJxBZdnwLhsOEAgoNc1FFKylnasqIiSvYXSyX7bVNnwXNuVWnaok8C0
7c6pH58L0sh7+hyGfR1qVLiVtpTDZEKLrq8GffarIHNZUmYzUAGM9aaSz7q/8V49xhGpgqLBPUwG
n2ej9b9GcvarUAtrGqfbyy9bxnpyeX8NwyODVGB0z6LZZUz8pvdgjKFG6UFy8Hh/9Qq11DDNSrmF
pDY2v4hlx0KBxp5z2QW02zN4HgHQbBSc8cKzA4BSAceCkJstbsxtrP+MkP8GrbQb3HPL5fxctI3Z
SHyF6J8bQerDbc0n9q/HewCofuyL88nh28fkP9LqnlKuKdBpHlDz27svhZqlbJY6IFx3CY7MvC2/
cvGK96lyANq1QRkP+1tBcHabxpSGBdX8dmROw5RRefbB0jV79mtXWgewX2ihJhVgOjUg3KjAYfPf
17VMtvGdY2Gh7C3P/+B5H8++ktojEfl1FQVT6FM01np0F9Lxt/jABnygO/2vJqIAaDqEw869PiNl
mNiyfM9GpoBPN/hKL+qHxk4tzKpUyyikokv+N+xo56LzQQHCJDKBAYz3QuTEcj4A7lRTTJj9M1K0
8DOFpeJCFpDetGryKsfTpVYuPTPS00JJdScxtPg9pU3RhiQA3/95tZ5SVORg83DG0sOLmhR/rNRw
DipiUhiwjVLXCkWKU2W7rT8Ihm3ovirKVlzB5PWxngCWO9uUrYLY2VIVHOUCS8O2EgIxkYIOVK/+
UAT8eXbwd3pLDWeopuzNOPO9u+szxBR+xrUshGc22uMa+M617xEMlF3HgWeuGOgPdeYQohEvVwjU
wmUoJ4vCwI3Hn2GpZWFux2ieaRpkwfvrUVGbQxCYFfTKvd/jVQFmWEhW365kk1/vCe9EMM/Uj8Fz
1Hh4783TeSg3dXs/LkoSKoNHXK/r9TtnrB51mRMpXK/FoUygM171kSHwiEc+FWKsBufp5VRqxjZE
g/avxgn9/LfDxW21qXI+3bCVeOlJZUt79yYEpLbow7dJZDcJMZRiQizg5zYx9yPevLyrMU6Nn28a
aVVX8cIBmdHkKoStyWvyZ7ti+M73ZhoyAVh4LwmgfXVXOomutfiAjwkIvKB+gF64/PO41nd25IuP
UHAAQpurIZMbLf8Kb0Iv79R8sbAMsq9W3lkc4lg2oKoONq/7rgE7twweikYAO4XKI5JV2N3CCSOn
vZQMhuPCPxKGRcsj+UHPacg8m6sbUDe8Ogb7VHuK92HOurul+ZhAZyubv6HM8gzDbVAshMcx8iOb
yNzx4rzH/we2pzATc9uWpetnl/uwaBSHvS/xtzdi2dhp7K7PZx3WbrhMZhe/eznHyF4l83CDx3PP
9cOaefbc4G5dCaeokgEYclNyWDiG/cHk8eqd3O7OOPnqZRp4S9xAWtamxOU97Ia27XjFeRGiykP4
Xw8ZnqpsOahlGHzP9ezzPnWfBtdTWJb2nS155/O/sqiXriqiwBKjdlIUTNtdknatMEsSAcN/7CrK
lofpmhpZnPpauMwyf257j47BU8nK8Zm2Gd8Pu9FV+LngYOhJTXKbZmYZhffvnYCod6FkYV65NY/v
vfstxBgFV5MlpG9CI45ey4mfNKrux13YADw++eQfY2F3uW5/0B+c5pls3bZgxH266eBzlczcyqLQ
9vuJbsJUzXaABS2zf0sXdhdmQpyL00cYCowOYti3UMY1cNtFxRJQ23DFUM1RerVbPnYlVQyFWlWQ
U9nqnX3Ym/T8pMy94ctkfkYJ4mxfNtR4/xgqOMsvQ+qXzB9X809YCu+H7/Dv68d0McT47ptV+XWt
uZ5L2Na8lSPcTvRDTTlXdCIZawvS/amhkLH2Qa+U2Nkft/mKeolIXmnjCe48l2bGtq6gOlpVL2wz
Ugw0gKiVDamS5WdCIIi60A+NJPpL/mxDzt855Hn5Z1rOfjM/zkgZl8K2ya36dijGBxJO4ZG4aCQH
qx4UaQd7IqKL3+Ur2k+WX8++D0n3l3+6ESe5ekbpPIjOB0D5CIldlYgy28+LBGDYUVKV7a3q0Lbd
265O+qJ4GV0UJdYRigiE5BQ59XrPmly9Aa3948Wuo04V4R78SvgzJqJgALPT3N/djgu6LMgqWOP4
f+GFVi0qq56Vzbd5t0OCbglsxcV2A094UpcIdVHryHOEFX8JS9joOo/8vXnooLgg94a1OP+bT2yr
VoCfF+8ELOJhu217hQH+wKiwsP2+ReUSVnvY6BZhC3CS+OiwcFxD1Lut26xDnPFvO0ruGlad1evA
fPXmX4G3kgvbiT3g7DBO/YsHadwowAOD4uHnns/ITuMINw8e16DSuok3Y7FzcZaqkguPJbUch5Vr
vosRPIXdxty2cB10TpZbLGwNVjcinsdR68vAek4a7ERLc/MkvGoTVNj74+acneJu3IJQJywqhyED
SAf/m36WR6gco1JzEfhxl2qEeDsqe67oVkVE7w8yb5qTJA3D17sCX1KylQ33tfsu5X7sqsGhFe1w
kh0Y18TP/lgtkEfRkoPRqBGsuYB5p0hYlC2s5yD5UXgLj/Cv+Cg4Sn8ECgibQyf5VYU0LbMtZZah
Rpt414EwoyobMnK7xPZFlUIs9DG//eaX3f2lKHleJqkKFc+Xzvwm2WO+lYC/ryP9MbtH4/RoFCjx
J8q3XOslehdmth456nF1XnjZS5FRYngcZ/xekwWaZy1Fcj1RSjIdRBdhevjhG6ffGQ++fHH1rFJV
7lE2LCW/49N9q9BOlEaJ9jqKF4MyIWvzIntmgM6+KfqoOOHLDBubWMs0Xy+qlEERvdB9VZKlSzTv
Jpts5GvxKDhfquhdiDU/v9KJ0jo6NM6t677Yyqgqkz6U2bWyX8vuoXrsLpq5RnKaqs4kVq3NZ6Jx
/Z4NX6VLZ9dJNRKdTEdWVj/XTyXtPpnSqww26T7QqcHCt0EcN3y8JcM2jbXjQwqlf3lZZbb4+IvD
DdXflaBLsVW0T+ACFbOdTeP24dCr3dThzh0lqcZGRZH9YHRqvVqPVqH7pCQej5SmKzy0mY8s+rko
ZXeIcUo7jIJNQ2aa9b1klColm8giUtM/GGgmenreicq00n1i6P2n+9lZ6alUkp2kGqtNY9G5tmKN
wu85W153BaDV1aD1KudRvJR3iwpN8uBs/1FROKB/Ul+5FNuu0qWSHyy7G6fkZD7MB9e7ctDsFYF8
BbFag9eMvftdxRs11GOZOIF6iN5jVeLuhdKLWPjz2Xi8b359yKxzmULm2OetBslirHefsJrs6Zkq
JJqZXrxPMUa39y56dtKNcVwx1lne16H8quet1OHx89Q7tm9f8+qme+2oZjL/e7s4UAZcg/oaAcsr
eqx0QVnnlPN13OCSmDK6/u5Hu26qNiefh4gKRvGQ0aI8K2468WJ+kMG7OVXUdWo6JJTmFhUGuopz
UzGtGuOywdUpCg6Cy47erIbWCo1uyh8Aejo6l2+1jicZn8bqUkoKxbsaVn1LJyvYQ+UPKJ2OIEG5
8aWdZ+o6SeTLa9z/yekardJE53F91I4rF4w4C79+MqbW0/KLLtXbZVbMKMmOs5wZj90kJOFOnK10
KZEVGyWmunK5YMpI+4oyXkBt9VJwun6cZKvC59azcw6lywxOT7R7V23KBrHrD1lsTifnvX2aJPkZ
jAqDdG/rtf9mOut+PFuKv4qr99h3YVEuJG1Xzd1WYTG1CCSxcH4+ek5c3TLbcogWGrmgYDhvnobP
ZUm1ecc8oBj/RUnniXwfrPk7LAe3yi0Zuv1fMduEOvFYr5cGHXWToIKQqM4Jb2rrP2FojRNPfBtJ
ZgDdlXfS6cprOYrh2duaEd9fXafcPV3R0vHqPqaFp4lzgh+tydUill9UKwtdAaKDT14jXtff/pyp
EOcSOv2q2N87xXgk/mw0cwqR3UnQmzzLRy+kDkMAKPdK5if5q/CRoOwf2nsu193sRtiwuUdvh8Pd
P2oLSDRyGKkk8HS0bUp5HAvCKfPLIHOMniE0Vs2pujxARfPVZyDT9E/T1LKFJ1a9XKpHsh3D46t+
/tIGF87qP0yX9Ec200z2HZhCqfy5JbUOyfCji8EOlDivanMKITMBRD8r0HcL/+JAj0Oa59vA6DZg
aSGVGAvWwWTCT/cTojnt04/KOl1RQrjcmhKSF7RLBLwpP+Zljy/ECyDnrRRrSlIx5DVvF4+z8kov
f7w6k/YC+rKExKVemX0fUT1529UOdpvTYF/oCTQLb69Ub5OtyTRBWcZSMiw9PC2ryHvoEwbpMloX
enO2XvHyYl+JgCeyr+Wuc7PLvfsIv0DIfFMWcubbRuG86p+bjr6f5b4B6XGkrSljKlGyrc3BnpYV
woqq00Jpf4dyfBhBhf+dfc91+yI2b8/KB5N+Vc9geMQitWY1fRsUx8w7Y4vgTMq7sHWb5j9EMce/
7IcwQIkN+SpZO1D9nzXj6+lhXuMNE++sflftRO9UKXTPn4TlpuKncyPz5pplMQuJ/FCV3rQwtpRM
D63EcCfQC2YFQfWdWtXnupP7DuLwNzESVTm9AtG2tlQf9riYeff421qvjIZnJ37VXIivGoJ6fRmF
bH1XkmDh3i9XtV2sKv454y0t+WCEBEPB/AZNQ2dXskIuOwcILbz6WUXaIUB51mZN3QE3IRCb5u9n
g4Jb7fibiiiIZEuaTyPF3VdJ3aMWBNfU5smDHpPv+j81kSmN/OnZwHS3bu5cVD7glFnNDadHZ0e5
vO6lAZLL29Mgcw1eQ+kwxrmf0DixeDtNc6cG9pL4L7QzIIRO5Boi/BVOzb2aH2A4YVsVfrxHofYW
8XFXj+XKK7KrUiLuD3rMEJd8LL7U23roFUvqcJDsQOcBaYWut680sRO7FMVYs9/lp6FJBkqTgPFz
p/yAd7ANBvSiNHXnd3zMqmwTS4d4AC5PeFOz0r3oGsVf9Peyw+Fn7O0pB22bS+wEFPZiykkZPARi
ES8vPtRnRVF583Zymhrjx4UDkzaxbY3XxBBGBoQo/LgZmCgfVRNaemdjehWX1GKp3DWoaOnd7aoe
oGxVgwhe66DTuIthCfSCeJ2qq9F2opqXL32dJolmtnSog9EBw93cd+qm962cPJY09Uo2OonujYzh
qf6aYF8HlB3E5mjcvbEMimF9YTM827u3Lceoe/lGWVtUswzbxPPv1Nv2U0RYY3WaB5KWz3xj33iF
Pdgto2p35WK9IPlS2nYKOGpOgFKha50nnQAg+ND1pBsD3v6onAoNi91pkVw19vZk4J0Q1g+60hI0
NExqOVj/7bbd+L0lhz3dao+QUYsAcJ7YY4UUKZMonft3igE3/A8+ymmc0EJX7fXXhL0NCc9BybXC
fNgjFcxlAfKc1XEqBD9852+FmjQn8SMOtsMA5ow9nnDgk6NrS3Uh6jKQdU93y+rWh3Bf4JDN8/ZH
RrGvLb/2k0M7UNde5c85ZlCi7ijHsdqUrqKt8aZu9aKAsf2uxbp7XjpIL2fcBLlgPffDU07UnB+c
FaCQ9aJ9czWSt2Z6xzJ+Y/UR8SMopXivXDFkEFtG9wnfq4Y0p7ZrR4s+pffoc4tcEmKldXSsPVn6
crqJFLnOX5ioTkhpm6zxOSn0GDrFWukcb6LyZrTHMxucG9l+rHL/OneX65J1t2rd3pUWgGlOgmSn
0MtZb18bH88zuU9W95PFSPPcEle4IYC8lCw69u5fhmwzYunVSuaL8xVHkvTXehY9vy6rZv44hHE8
vm04QkcZzz8LtkKFym1weQj1JolZAjdR8ulkgT7IAq5/CbUQCo9UCizdmnSUOHR1jPIhE06ObyQV
Nfew9+Egty5/HYtPRBqRX10Gwy8qZnHgSTnV0eOYHRMkydS2ozdMczQ/UyHZ57gW7ZoX1p0vmkfp
D0osnYtfB56VdqNZqXkuP4R762lweDlO7jPQjMAVi+X1s6vfjtVtlYgkVuGUDUd5Pzrx6CxMH1/U
wfqFYvZWY3u1rdFfrB1nMJ5839raFtO70qt5qMsbRXzUkBvYNNFWrMxi5e0uOkdbOaeLGSppxdU3
8S+lO51szskmteh1M0EHW+/Wt+nSy08kBSiQH0+6OqUrmYVY83pRonDfNpeGTWb3na7iyZZWMyy6
pD3BSRJ4bFTfePOEsQrBLLEpBG+9HGHfuNUKOHCsNRlkCEYw2RRTKnqX8w1YVBlrpcSsusz771o+
liVs+EbzsmCtGLbyQxT4X7d/MANBwZyILw24QLZ6aNMtSRdfl2L6UUq8vbaYc36ppN2ntKtg9BVZ
UWJAEu3jWvZEDNmAeLW81TPNW0tf/hxa9XbtkI6PWFO2Tq17e963SMq55mZ4+3pqEA1ICfpT+6D5
CVOKTMA7RL+8xCOcl7+ExzSMHziGL86lc0aFMhks1DPPRT2nowMr9cJ0Dqf0gQs7eWnNnv2W9x7P
o0yLBGF6lKrlPxNfhYp+lI7CYOc+OLfv42ebrl39MRFRv+QETwf8uXpvBw6ZTaSaxzk9ceqGekR/
srcqAy9a4ZkKEhacCU6utTUu4jJ23nChgsxcOU0KnVTnUNtON81HaTfW0tUPzhWvRqKU6evzLq4l
IMtjcT161QTMmdqDjcEtyn+ugKFIR3W6FlUd02eSroTWl8XrfZRbQi8OPZpYawqUuZpWUUSY57NI
T1SPuNyRlOu8PXs5Wpu7hQZuFVkBRixXFaHamFU/ZtkoUUBsUpXwTwDNw15Z0rJ9upbogYnVaQdI
boJixIFMY8j34aa0oeqzZmo0uxQXSlO+mhngDzA96PB3v6yIBnI/oYx8mKbeiWJ14p18f95Z6RDX
HBT7To7jxxL5YUkGfbDZonRKl9K/+uYkYw8xYfGQVMWRUQUFVPuwpGEM/8vsVI9DcZj2rtHVYfoq
yl/WaSoCxd2LIEozr6fgqaGs9LgUn8GTUvPhpn6KLhV7kuqHJuM7qphgohx85MOkokFcozs201UZ
rTthvf7EaMkgnmmhnEezzqoK+UHU6v7zJmLxlzWjjuh480aiFkcO3bBTgyLGWN/NP7ZVlhzRvcxb
/gAptfsVX/VUy62QDv73iihBEIX+Z2QgJdH5uzZE2ypl3yUl8/6aSp42+ksDse5mOoljhyIFdXQH
LxyvoFUu1loTsLM9KQKQzFxX/Cx2viueSXs4LnSOKcAxk9yqhZUcz9DJ+z+UGM6kygCvlci4/HXX
VMQdXjU8zbQIhsqEjGIuTqE+fqlKx4BgOQXWsJ3vqDQUs1Lo2FssgKQrzo3Q6JGwL7FTKyvd0H+F
nzSk7pT33/fx0u0cZf+yf+fBvlroFJpBvZUmzHTdzHlTXngPc6t5GiVrt+pyOmtee4m2mDXeFLEh
wjQCbgngXPVi02Pj5Hxza6TZipvhcZCnJ3MG28L4BebzL2mqElKek9iteX9/4CP/rH8P+tHI6Hzg
3KizZgSbxfj4+rEYXvT6wO77GcTF8E0UOe9foEInkC0ebp4l9NLVvInknlpww9dsKOfBDnPZmvBj
+aTjWNYkK6VS7THKCoPw9yvYLaB/TPQM9ncKxk2MCeP6H/vvVpEdIQs/Q3wMpyen29n1nmVzXVs3
ykZANaVX//BT3YOAxPkkFH96+/H989h/faVHmWl4Q1deGCV1gZ2WG7K8p4rYib2hQsz21UZzU3d3
yYQSUL5TyFXjzHkDLOvEEqLJUMG6OBDoHWKnkMZKz4lCiqwgucQVlS8LPRmd7NqnwvvR8RbZrxXh
zWftGlfPH513JPyp5VS36Qqagw0k+QpbhAhOQqjfdbtqJI8VcCY8GiIL1FRQUoeH9F6Qd8yVH/Vr
2iTqEmRYyuw7+eTN5fp2lmKhtRqBlsQMhfqpaoZ1DtK6+K0Rr8HHcGVCa0ZgGuWG/Dmd8ii9Q0x6
WWGsHm8m/jNV4WN3nFybdE+KdtxSciJJBrDLFDU7BPfhFbOVeSXbgWLu2kz+hpo2GIvuJI1PPGeT
u+KIcRZiVFfvzUM1p3vreih7M7jQAhY87k4ApfRpVVBPHHvbxq6ymOYcjCesMhS4PuIJ5viDvXGh
JsYPbRN8mhDWdF2E0xZ/Fcp/sanZXd7W7VnvWCQLXD44YMJhmKglatv2sprqxEQ629odMzfXdF5X
uQT7JTEJTvnih7pK5/oJwiofHEuK5qUT7vq+xH2vyGAl+Dmu2Zc9UInPpRsbvlktNlq3GDpxc3t7
kIxW03OcPyZ4yozuPzZ1q6b4Ydd5nzduzXNJ9gqM5biIOaZRWBvBQePnHeteyYz/HxC1NMNLPpcw
0zFKMbYNS+U3OG3LXaL8B66oG5lV9WoOclOsDazloxM3BDGLCrbCXxhRtc/Bo8UD941maZ1WW5Hv
GjpUgSvqtvES42A1CjROUZa25NsDXyr0DeSQ7l/F7Pg+2Pfz47UOAz3ElYPO25/051LJW7jUOvyc
VTl+17azbHH3c3jb9J5jZPquQ2j9se/jWbfu482rAjf7252Cfur5z74pSKk9QINBr9uWkW2TWSLl
b4tjZmbSV/Ygx2BBRuUgdHZWs7ptM2JVkFIlpi8iBFgfZFn+vRFt+bagtrCXA3F5gSl6LYeGjGu5
H5yAogWo9t4/8Oh84nF7p8wAc5K+RS9JfijCNC5+8eYrnRnWs14W87Jyl2pu29sRrju3DbLfguxt
LbjLY56odFXctiZArQw0K9ghhHPAHqeBD8pN4qh//rMdQuTgVIQZJT3j9n6p0BwMMJxD1LoCBLol
A04e1qbl+PbTwU/+oS8g/PK/K8yzAYp7fTuKXmo/sfJyG5FLEvJ+z4R3EkYxrJ0Cr8FtU3WltuXn
xpdvYAO6GEydBlto49uOaVjgWIPdgFiOOTsT4OtU0Nn1Iw/1TRQvebZdjRSldkQwjWrK0E9A2pyR
PjsdUpZQF3IKJj8gM7VZW0m0q5kvNP6JNkBwCHEqXjpd0WQ/jAeMeCA1p7nhqwtnRZnPolP2QG0R
/UetHRcHgyYTeOb+L5Tc9mTiMHO9rWe43+woUiNR81VRlLA4kLHI/wooXbvvg1dSU6usbGs7Xggy
ZrjEqSq9rSfFrE6M5iEKouOPVqaV/ps5wZ4anJUAgBBkiogOERcCqzrskzjOVsk9ADzbT0br7aSl
9OPbZz4O/4YhgK/5gALm1qE/MbSLz0E4lQPSp/MHNn0ooQqunSUG2Vl0jM5S0lM9cEP0afqo8PKH
gbeN3qI1GkbpzzrT7ZFDgJHY5PUthMBW0TJOcPvXIeU4twx2o+Nk+QksJtj573Wg8c0Gm3SoZokr
tWkCIiSiy9L1S2lJU/5QTCVdWPyA3geYDeu/2chb9g4DZqe/MMQqOAJTIOEGYS35Ef+LTU3RZz90
rnW904zfukdevFegDC1QVY6b+4DGNiJ01PpXgeWZ0dzPsLdjTfL1u176Txv7vExmmBZrousx9l+C
HUC2Oe3cBWh0NMd1guWhFO07rks4PIGujY/t16Pn3fic+6fXRRcZgf1n53n43+bHrzftQxfTJN0H
YtzeQ4ejbCxbNL/mumYVeQ8/YJ4cKUNvOSZlXcEJ9uNY9/lHum7TOw/I2HqRZhZ17TquggOqfv9S
VivOS/v6rIjKw9ksW5FWdmXwndnINlujWVCeNzJ6fvDHWydem3tezPPGoznrJZpqikwT4wNGmLVX
DWOuGjqvZior+1tx3zpHFF2H8RGeQ3fdWHUrmZYo+BEddYF/bD+OuKu7lkI8kYr2Vby96hVEeHtJ
ceLt+M81ox+ZA9VzezUUGE3unOMPdQFaYz2YN8+d5PjcV2oRTp+6L51Tzswm/jbUNez/887xc/WT
eLtzkU3V0qPD8Nbb6Gj9ubUk1JCyNPTsLd5OfO1qwZFxWVLq6F3e5E6zv/RIxiqFPzCfPegLbMY6
x/axsejO96VUs1DJTVc/rLv+VFeWxfSfTrfH2+59viWZEMX/ckP6D0He4KZtGiiKmN2njNQku6yL
4qCVK3hlrjv8ZVtbqemqklB4OjYesnL1fWTb+xhKMHliL0NIegEppKlPrcK52PqOd1M6gdJRqvN2
6VHlKaeay/K+uqg8alvJO81cb423UUWBXolu6y3t/N2hluGlJ1ipm2eb+q2ScfSsoiyLvHT3zpvR
i9VXo99rxK+g/ByrBIy1mPSlVfG/IKVoY8yXbMPLc3Hxfurtq2HkkNGmsdKism2nJpd6KLPledDf
6pwW2jc4a4KWR7R9lK4fF4kc8SY9nbx6kRW6Obqmua6L6Sja9G5qm6lv6vJlaFObXAP89F7D7ONu
lpqGTH+vnqcCqoDRpwv7F8gFvVl5WYn9HMtfmNidK0Nf4mgooppV2EZfy9qDAOna2ru4IYmf+URl
vvVysC2iQ4/9aY+hhkixWV9Fs/pZsLAK0MTWaT036HK58lMHV33fOY/Zx/ZlDIHxT/y7lBx7t9X1
ZCWM6rT/WyhGJLr/rvuZ2vMjPooJeiarSqwTWrTOv+Jhz7jo2VPKpjX/XhXyXpyb6rzGOALAJf5s
ZSJlMHQnaI8fVJ8+6thb1171YzvXfCkQxCr5xrJMEaudqWwHu9asv+zIBvWQcPbadwCszjYJK8EM
xtyOy9BDGrrX4hPqWbVNW1CsLh4CoDWA7MVtN+sEoWAfqaEUwZulfSOlce0sjNIQpgs0O5C59dIA
p+CNnUFP0RN5iHT5wYkUNSAcGbnrHYyxqmrM0zHKUwR8Q3FN7WIVQQKqh545p+tStNbUhzwQbTR0
zZU3lXs7IVoLfaubUYbT2LFht2xu+9t5adFlBd0MvqqakwmOLPHXU93gFU7uE9tz+pQxZ/V2gOAn
AUa5KdXIo8eqrg2ncDmGFgqKKKH5iBqDVfle5eLYTEGwpD29YycUYwR0UIZZVRBIsXSw1aoZr8KF
pA4LpWj5rfMWPIwPr9dRoJp8sy8w/01/nqvn6qvJvKaXHKkQjtlI3XhtoPjhKb5CQOI4mIp2dHU+
bPpw2NNd/8KsrQmplm6mjSi/adpw43M5O7g2gzlzvr0gqKu/sHkfLfu5rzj8KQ9F/zyKQrclWbJr
0C7pLlquNHfZOZiO35UGSLWMMhG5Hi3K9ozpy43RrXaG6X0cm4CDUP0lUZUA66AFJGFvx85OrKku
UMcNKbwVfpKDi7wlIW7THpmZ2i87x+ppku5lbCXNvfo42jLAt1AvOJhehuHSPX/c1qXn6PLGjrdE
TKh21orMoa+8+jn1Vu/gmO2A9GFPryrYLVUHispNHihWMqBqppJq3ZTrNz9JBCVeDcoVeEthB4sz
mlkPLm+7n3PHMY10oA9UVU4dJMxkMfq6+exQVXq14p+H99X0OoqP8lqKC7jacpjysa8O+ZGvBjDR
RtS86NskihmbFJq7nsHcO0EWAER1rs4+H53egESzP5GyyRAfOyQKNsZsrzAIbznTSn7m/9iygYZk
jtbL27lUaKbLxDcHz/arrup6qBwbMKi2xK/BDa/GAam+67H6GAT+xCP05ukLrgIRS/nWrHVoJmpO
lt5FX3U7NwTYhPMt/1cgNj6Qdeydb6Ez9tQCWNRyg/XHbmg2+A0WCE1GStzrk1+Gor1CvcDZegOg
QxrZhfWobNmq4YEELEv7zuaN47mbPXbo1+kFWbEgqsoAqqvuejR3lubkjkD0asLBsfh91o6syElG
ySfvwRy9sW4a6PT4+aki3V68C7PS2vHsmae39DgpR5xV932z5dMMZU8Qwjbz9DP+SWy+Ef+9sgUn
P+aof0TrJo+pzvbP9rliCShw0WW7bASQbKnruxC84Muh2nTqPuwtWB+3Cpbse3YWxd4XrKCDLt90
7excfZ3b1yg9zJUL5R2UzYk4Lybe9h87MOuyk7K3xM02VO/2rj+f5sLK+BM429BzWnxCr/StkhqK
RaPQ83o10s/yh0iubr6vonN77n5y5cRgXV2hSzbJn/KbXUvFNNbGSs/eoYlhAcsWXNcyuaJjtAws
PsJlnYqK4tLwA27Eguk2FGcicQJNh07LPFUjAXKJSnonxBHa78b5xuMt10xMApDM/u0GHVxUshJu
UYySQn+twTj0tMta65iJNhX5A2AWnaKkAvKWbdxHNBCdT95Ydnzo0TLvp0uzSpx9rlGtLaJ7e2m+
nmt9fA81TbS4FqrbyvFzIsczvTa0reh7x8orLash9V68p2HmFBJrR6hIjJOfQ35MgK8pjO/O6rkO
74raqflo7rrbxrGRmam37gent8Wz+eAI13F3TAzMxdB03E8JcwgMVH5Qf0UnoulbL6EPW0/dqXz7
3toRC3U8IjwfVcr6qwYWqKQ1Od9qr+a8cWxva69WqsVio+1gYdQ4o4P9+eTWkNTqgDbFAGdZZNdi
19VhxBlO7zETGkSFTpA++wy5TlZKWt7vJQawDEz9TJlK8HzAfqaUfNedoW0Bo2rVm2vIj1d1OvZu
lUQlPZYTSXrE0InKZXju3Exi4tNKHegc58ZGwHf9UiVWdArqAMto+LkqozoUT4YUv6sREvJrx9lQ
xtUt76oYuV3TFJ2MSJHcoG73iVTPe8sqC5bqsZGKbnUIYBHFPDoTubF/xk2KIxDUQVd9FffwgbPg
9R+s4yAWNIADtCRF+egYLYUJJrja4774VrCu0J+QG/JhpUWn5qr7aJGfmJ7q8+a+KpoOkgyYUIXO
rXSuwHCbjG8R6zv7we3tSM8huLszuqwf/5INyGL5Og7N5c9S35qsEAVl4H53+ceiGv8NQeRLEk4E
PMfr4NA6/1FUbTgknRuhwBYgJfydIT0YSpgawUlgKhMri5LOslEc2HZ4oargIKlZ9H0gEnIqUyo2
JRaVWfSoBc7WobLdNeLBoCx0sEMsHNDwUM+5WJazO3arYIjwjoWHEFRmgHFPGcKJuc15X83X59W0
APARLelddUIveuE7eJVKR93s4Y0HDiHWJ0qdlCGKK++kyGUIZWqZ1j10+0w2bfIh2qvtUBACYkd9
wXKBbYgi5pYEK7taQTdcX1qwtA8vA5zGW8jZKZ6W2/ZpyL6+1aHZGFyV4csibQAI95ptjm+QcJiC
gorUhanRL/pSbhjGK2R4SBxnpejkh0wT4sGdjOtJ0j5eIfOEXrJqBWawNK1x0e6T/kgjZ2WryUaW
xkK2mvhm8MBKgAR8d04TNIAgYIy+asDr1dOlXhhuWskqtGI5horcvgtDYAHkJjZc1VNdYAb9Jc+l
JeiffNQtJ+xDkgqHH6rHR7KPLYPfT+n1HvkDBpL6HmezTrIRlNjhFMgHu06AyQESjk0twIJgdOyC
2P4O1gLYqDMei5dh9zB81PK9eTs2SCVKr6/rvrR9FDdqxRDOw4TR0dcZdaJyg+kBv5wNRERKwUV8
MdmOFkOsvOPogNj7kbvQ4S6mvuLz+tM+PrmPtuQKjh+Zr+vvlgd7L1wlHvhut6/H5OjcSgXqX5O4
wYYgfBFzYzrr031OnstT2+9NZOqAhvutE971U0th0jkS9BRs7MlGsHN4wEcdi5/2I0ndIlKPyvbh
DhCzWJfOPSVqU/5mCC5T5P9KsKo4JeFZADGAWaZrs1QCD44OAnZvzEga+Z0uMTxMKWcW/RBqMy9g
X0AYUCH0P+aJ3v0zqziPA8+Domw13OqhpUJahvdUNXyG/w2qHpepBexP2Ub870mX5a5qbL9Zqh3v
7Hc4IkksQt8XCZt6w+t4yf66MAy9ZapGaB1E8xOw6tAHvLDLGxKCKDCCfD9mWS2Ld92i3VwX4iYG
TSTUNjyT07/jQeYdzWHf95JH6er8TMpJOAMFWzIklRi0Wx93Q1kqKM7/g96Of5epp6YJcaBMzv2j
AyXv/jerEeIKw4OpvzOxBalAQcMFhtlrSE11if2hwFuSQDxtqN9p05QUtgTdPf7dXGRoQQcSoW9Y
bqEDPFsOMJJOCvnikJ8A8w+CYyGVCkOt/w7/M2h454DhkD3zmoJEri4TDW5Ks7YyTXv+GV4jKeMG
6l+outMfrxsguhDzTlCo0NjaVLq6okwCrQPAmhnatG40GOdjMFz2w9WMzvnu9q40U7bVFHLZ0HcV
lTAJ9Xx23WEWcKnQ93HYdUlpNQxeEPygGb9/aRimB4ozWNn+AQYT88EpMaaWe8Ia1tvQ8CFKNvs/
jfHhz9CioAadX1nP6faWhMJZU/iz4VXZlWkGj5STXAgzkFSP5IoSIwiN6tGjTASTUPfTaV/Qvox9
r6G+8vq+TXXGvz/7N4y3dFXgBf871n2MjSY0ICxEwvKUwiS021A5GSJQCWq6iWP9NcwIZcyUBd5c
oksFWBXKj+kzw298DY/lwB02xKvas69nUF1qD8C5vWIoizF4Cum8SkgBbYUdZos64fXyaaZ+OxN+
THYohORamtzW+UoKkcBRNCHb9U4lEH0t0Su0npo8fq47fD5kMnihHnV1WOSaiL1VOesc+GEY6ljH
K8zLAgO5KKj8nfWh/9fuOT+Udf4vOKV1Qjti847xmRasCip4JGKpkuY+tMHCUMr0NtC9zFMU1DTQ
oA0tpZwxAirpN9NV970ch+KGBWFnvZa4B3V1S5iodmwguXOom8qNtBqOFDLxekB6As7bkshE8Oah
vomxC5xKB8lkUhqqdk7g1zeg0CyDULubwNwKcg0aBVX55+JmiH+slkQmfXUN9wjF9DRV5dwmGoXM
lwshH+IIgFE10cWrFwg6fHPkA7WCDk3ONm2TLcMAxT2nXAMdFEMaTL0OInOur9QJSCYMlyzo0cs4
/kBZz7YW/WsNboxSRK33BWFt0nslNqsdZParz4z+KIED1E9lf+1Gs0/8v/sptBGCmpUWtSy18DPv
upeXEz0j20O5cK37+nhPSIT/R9KZbamKZGH4iVgLEQVvmQdBxQH1huWUiogTg+jT1xenVndX9cmT
aSoQEXv/0yYKEgB5gQ12Wuw/IpKIn0exp8rmG9XJ9JFqR36uiEhAmF6XI6FExCxb9H0ePqYbmK89
MC2ZAaQ9ErOgLbIdTOwINT18Ks6chNWjWqriS+8AT5evWThHst13RmAgwTEQXL05+wJeDzzJjCz2
4fXAKtECqHYPGpIO93y3BFMVS4xdeu3OCWb+r0FpC9752zL3sgA6Dj4rxNZcX7T3YvoyonQqYue+
kP+anXaxgCWocLBGTEQm1wUd3Y7Wgx/RmYS1QuC5o2sT2yo7hs8slWvl8y7o56ibKZIZQj9ia1Fp
jwtvcMNpYiJKgo5hchgnlhiG1MBWEB4Z42uZgeesICXAO96i+aXaZ2vkZBgd7si4EJMySpYyj8dr
x6iNH0cDe7VMA8XAmQ4iExaNJH4wv9IGzBLTbfqTzkGKC5f2Wn2ZexZwADMBhGOo4eL91UTTgWKy
cXPCMnUKOJzeygVoVBioJeA7eBJCNlBWMIyCRNgLcQmCmSOdm6+2qq1QPcAc3bLoxywzujJe9oP/
gNh6j+XI9trBOYFMfh2WGZUbhQ3fxjecd2jMGeONOIS1T0WJRpenFjMf+ZSzYkVtSJQVCSKQEOJ8
kDxtLom8AyH7rteIQsZEcWZE6Yu1p6PYloXenCx1brHFvCGwPU42Wodc3KE16YxzecYuzu9mYAFE
QLZlIf3jv5jEwDE0LgkJEOkNiNBfQADsJutS0G1UeugU+BUqyZiQZGxd60p1+gVqaZOwBbaUYSQ2
b2zo1GsDA2aLfz7vG1KKYg5MpLxDQubYm4gGn0FfQKedVzAuDFsQVeH/UTYk2xD+wDs/kO5J7Amw
JGalii7pO3CZ5BwzBo8JudIYHQaeKkcEdNCP7iu4d90e+bdlHxAbtRAhfjeEjrObq+STM83Qcold
09hRUyOxpTdKlYzoFg1hyBf4Y4h/iDYAUQBoO8w9I1o5qiV2YfYPwt3YmHAEyCY9TmcIRwdJZVHe
+hlSN5y9oOmZdUMQZBSzBp4Ugw6tcN9T8PWkKK+891yQox/BeODTtn60dTWMaW/RB1CT7efizSAI
oVv7MBhN/fshxeH/06Ny9xg0Yo/WjOqsCr/UwsGaGiuG52ClUsEzooobzLyvr1mFaJeQi46MEGGk
SzdBhkTf4JDSTdgw8G3OeVE8IOEoYQdl2FocEhB/aPCAeM8xAxMZPfPs/yktdjt4D9amWD0oaljg
Ik6DHDmROEfesOAFqAZHjE1jFdNODdZChS4GsWu0CUyI4uDmOdidY4X9ovIUYOfVQ3d+UkAXQzL+
9EUUnUaMGelbNBivhIw/WI16wRR5Wh0YJeSIcbtAOgmQqoHzkZFgkQcyHRCdeJ4NcTrGpV0uBerb
81ieDnCq14Ay8L9wuEEvBxaMwCDIxgjPATlU4ubwq8bl8iqZjDLeXHSjoM6HPkTwMHA1E61m9PhH
Qp19LZI9EumneXSnmSjsjIC6+soTD2r3mIE5DrlCGfdIHstwYTS2CjYM+zF0kNExMZxTEf7UhteD
QuvNrzOwN+/CZn5O8OMiLyyC3H0kGpoLMZSeDes3QRUMas3oh6mEOEEFjEExs6qIVkNMBFeQPk4X
a7R/T9/eCHjsOblOemGbnkOeImrvq3OfFzMpVmnC7/MeFxI5DrgUyg4jd38p9QgyCR2MHYyblLcu
ZMIrAjOUp0BRvfSd4ozyq4YjypCSjP4cgOo0SG+TLh0lIyoXUNI4iyv046SyEg/dOfVitP64L7Qi
4j0oeOujws0Cor5DaB37GT5hlGhwHIg1X/GHoHm0EqLfoo1mvK3LRoZNBLTZr+0BqFCDoirnviFp
HnNNwof5nufIOgDgvWovew/C+ADhKDV/IGVVyOv4rb/HJmFpXj8kaDLuoxCRDHAKm89tvyeP2XlZ
gRy3Xs98xty8QGfEnEBDSIh8T/LgnT5TGdQv5Yn4xmWS6Sb9Fwz7/1sWgcZLNjefw+EV/8LLvDjJ
9nsMHuciwEmexOfdicRrwZlkQHixEniPBCoCA+4RtGyZXzACi4/f7JHgkBPQTdFHIZdV7AadesRM
tiNyNJTeyPZRbJTG+3jBeTFuTgy53H1Wzew6lUnbBEZa/GMSlteJzgHcjbm92FeEvuTl1ojWLlNA
DsASxf7hAuyNX8vPUufviOAL8m0z43ZP8MXNtbSKBODdnAqv9JqEAWdx53+31VaLGxIiYMoZBmQ0
Ljrc/OPX++r0Dt9wZx/7tu+Hz7m0v0x6SUsKafqGGkJV9PQuPOTnNMeidPGzgi72HvxaKiJGd9j7
HN1kvbhdQIad5jXl80lMD364cNgA2oFQQAjOYzSh0uCgDEg/wYdFFVDsqFKlBS1CwMg77z2VDp8V
5cUnoGP++cDbcYGwhfGLrM0nHMBzMnKkZJBe5wBgdUEoIo3s/Jd2Yojb4TzTj5WY1Q2EYkiIqXAW
8fwd+3BrVwdKz5SSR4SMKMYJBE8C4kTVUuzklc5kOUPa3+d5NErOHh95QryrA8Ht3Sa6/1jCRy0p
eOfXiRajqKIyYWBXArUxfsLMjUIwZK9vg1hwekBqNYiwFGIEpjJj20hiTcDTgU24Mp+deA4HPP1P
3ehwidbBpTbkwxVxlrTn2IiyWRUP6UWZzAWfR2VjVytei8ToSeX29/mYqWgOQvLyJMHiwNQxZ2T8
ShBW3yd8BaiKhITdb1/Muj3tthzdFsgT1nk4SOllgfYFIcics1DGyH4Gz8NUok3PobavcAcKJohh
izPSVU+Zr2+QMgclbBg5pPEViTGSQqT2lry4hsU0N5FV9rzPwzyfFOf3YuiCga4PuQrWZTDP3Q2I
/RHUrIsMDdb4Nn/AjSBQJ169oPmk0EVFx/ivO4N/TQQcVJDnNOwzgARJ4wrY/DbVRNMOggzcvBmK
ad9GifJjEHSzB3sSKqeWFx5ti42ClIgiDdkR7TjoGtMWrPJsFy1qO4/ZQqp0Ki4nwH2hNDXKJ8MV
rPvTYqQ6JC2GgZGDDgzhhc3mszqvmp7LzCFNzJK7clg14ryD9NzDKcatd952IWR0JHRuefAkvre0
Jfb/XjiaPe3b5BVkTLo01HkvzmewEVErFBTEk52yTUuv34F5H1SLzepJgQzvuREA7XWuTLPxcHGf
DP3MuqbPsJ6/iWcyKjc7cjTgo3R+JI45nMuYs78arhx0PgoQBAACqe7sQ1A5Nc5sGBta63k/7Goj
W3BshwPKCzLE6UT7ThPxYDsNuzHAfb7U2HyzLTPZJnBMlEkSea8Vps+kn8C7wwxykKwKm9XmvZZa
aeDWMwaMe0Jkbn9JRBPaNy0dpJJsgM5v+eWoRtQND2k+6xZl9N304uxfHkER5uH9+GWz1cWReLhN
ixjylDRaQJHZ7SBOOiT94WOrj19oh/52Gl7SvUI2DxsI5xyO9U3F9SKmJJRSjXv2Yc2otk5VcHHE
vnvDTzECVh7x8UvkM4l6vKNBmN3T9+Rz6jgqehTvIeNqXd5gFT3RWIviHwo9vEwU9LP7+yJP7nNd
3J58dp49IOO+FH6q2QfkGVoqTgY0qhNOuzmm1wXe04DZggeEz9cJM5XWtQ8pYt3TCtKQ86WlAETV
QWU0SNm1WQLI80TkKlJFDCKT4fiLLrciyrdnwSC4Z7c3K8wbybVPh1RSttDWx+G3/HG0021OWMME
xGYbKX4QbDgh79Xtp+elutGnKopNklcpNoYBGbL/sDvEHhAoQ79wL/MXdWyfWqEO6/3QZSIJE24M
LcmDftwRrbT9EkfELboinFQ2lBk+8842w+3d0WIEhyUKaXhaCtOCI4/85PEFrh2EzxO1q/wHJRHV
k25O8aWlkt0Lq1ODkUlKVKQVG4WMUvxp8E+9+MEltFkEv1SOqmhAdvGDaokszABrhsffUmTfN+qu
npC/u5HZNItwMGb1YeFEw/qDKm92ELP3xZOE5TzF4T2ugHQeVLbg4dbTx2IJ0sEgKUiPK0Uk703I
klBzCBqBP8NBS9RRNGeWaKxo3lnDP+j9s8ecCDhpmTXMiDxDoXwkqgPxAROGuSVQQGTvDiCDJcz5
uasa+ek6F3RMtxdKfnaH4M6t+kT3OTPZwseMks+VIKHIMw7UQJB3Ha/REMH3s7ZC9PBDiPtA/iub
24WgOlt0GRmbj3CqYMKkteANTbHJuwUtiCiZwTLYFzIHjzcs4cfufLo/6GTSlGCCKqikob3luQg7
6NAHDne4Dd45OgmuigIDhM3v5fEd6HOG/pWLgQozZGb87LbhQtGFsSk6XAQBXdr6tMcTQDWO6lCN
q6hNZR9pFIIWziQg8dPd2pO0PbnNCyZqTUiWoOjA5Oahx4KdUaK+k0ccJmej9V8nedOGrxOvGkHO
hWTRjV8nfo4nkQmA1P8DUHYV3vxhNqf+fnh6LiidRqLbHUGAd/s++yinWj/sAeOJOvu3J63dK5Jm
We60VGiKOV6gtFRzuCsYQSuOtLtzdu+T1yxDszScnWkZqkiJfoebg4FG3aw7X0tzREg15R3b7UZo
huhvwfYwcRpUAFGJ2aw/1WO+YgqvhhQjgwTyU1B3S2OhbIbR9LhFEYoWtGdcQughLiv50ULjXEV7
6mCnWKJldQQ1paIoQNuLV7QKwLh4LDmuediwbo452+wHjy5AGH8e2Yx3dVRrtOTknDHgPqG+5hyg
/+E7RK58Dw1KtqDhwPlIHU7aG40kV3fgbKmmSOHmjI4JlLCzWBCrCFkWRShH/T3l5oagG0sogYmI
CV/bPt4nAsonr0he0hIZ2l6cI5yZd7Gfkm+91Lg9NzKiqxjL0XwQfv5IVYKahYYyhshRUY3zap9E
0C99lD5tCE1G1Dv0OEMTMGNN7lN0TMuStZAR7s/scp5R0XzRdkHhiw6WQg1VTrMsXLwrJo43EXyN
lAvuTTL2sOqYac0a9hlJhCXYF6AZEuR15inRE+R85v3LpOmkJ2P77PNoN2ga3uEoot3DdbnlHEM+
y4XlZnhUw6ILhdRr2IZhRVgvV1/mAWWGAYI9InNAPNAlzC5zRDDxjSccytWRqBJhZoGLEElyUlk/
r/UOmcNhs+dp3J5n7EMkJ9Qh1QGSL/gXhJMdTxAGt2hoisaC0pYwhuEKYnnVLX5EG5g5epZ62iT1
tJ7K+VqXJxpDe34amTu5pXB8XIdoelcyNU9fXTXv6XOw4pIeipkI+QiHuzvFeWnCgr9bE7CB2bRC
GnQETPz3DdT/mTDaaGe3P6BTsXqt0XTLM+kSrXvXkjMyMHXc0w9FmV6p+cohrtoSGIK5RZ/bnTDK
u90WsqngpWbv6RVmXh3kBzpZmCTE1huGPcB+A0suIP1ha3DIAIYAMb2n+h8cC120/jWGDPau7JbR
ZSadGQSX+NqqT2HcCsAbqhVuDzmNojLdw/wR30Q0R4skCggLl+y4gVNHcvQiQEd8J1uarlpJznud
95G78B4p+dcf3ZJ071mKX3A/QEyAdPIXtCJ0gQ844XGNOAelWoKguNyj1SdJPPpGj1g9DcajND/x
mzVee3y7m+rqPadx3iCPebhPUr7BTRRUKwBIlVkQ085bTYuPXelQxL35b6KucKWN0sGh3RPsDq4/
flYmr0ZJ/8KZR5B8Z0A3fnAC8AC9ZnTayumTyH/t9D1X/tDrUOOeqFTuiz4Tlj4IuLlhZvuyX/gc
/xnYWBqYZSk3R6gLmDONiWKLdpXyWUXJQK4NUnAmreCMg7MCpETzw+W8SpYCIoDfUzaezFiAraEa
JRDkIP49bcVWnv/JTAHjANkpuw9IGDWahPuTrgu0nLMOLAQf+xHmDgpVuO/Wb06WVN/0defTWLmC
1tccFCZ9yHDJZVeWIMd3APQXk4nHvzk94PvYzd9zhrVcLZ1gS/IZiOgidbFvq8cPvRoFK8IAZpiu
e9yFB4OewfWc4kQX8Jx8Djrl8bLgm5KGt1tY7aTWAd2ktQpGNpV2eE+JNmkSjmgSpAqLKXqqx1Uc
kEEjmeWpC9thoF4ZuGsoCzox6cEMQUPejPbopVc3tD2iVsmHJnWNAlSTic/Hz3MZLsSFoaRg/57V
KRUw3yfR96AfTZU20nvOuTNH5CLJwvPLQ6njxKZu5tYffn/ZnO60mT2ifqIlfVeZcw5zt6TMLDkr
njY/xRXht/QAMVXsMkjIzTe3oMf0UvN1Mw8ah31rfkqzEQ9IySAN1b/jxe0ibi7LgucRVYy6KvCD
xKgJ2gspCibIHbs35qIFvT1vtxcCZZMy98eiwhcso3t7b6rt6PAln8z46aDKNi92O7yo6VCcjswz
36/YQ2Qxha08HHFmDxg8RjOQmY6MBqozeP0+IQmk/Oli4cgTHdyBz0f+8VP4Ve+60/Xs7LFrIbqf
QUlVhaqKRobkptK/PTw+h46viiigp5Zo9GHDNlFo7Xut0M9dpGXbg/U+7zvCS6Rz6dS42K6j2v5A
g1x+Tg2GV6LBuZNoV7+ZtFZauV6aKrPZB5fdTfc+qETQ2qJMeMZvcoWznfI8Fs9pmc1v8hTzQB2U
JEtnARk9gp4A86b7Zx3jLOTJxZDQX+DUWF+nIJU8fA7qbxX8BewH7FPzmuUH+SEL8EqqiSOT2MNT
u4HBADe8zQfdPEcv0s0f9bjWfUl3Xz33zauiyCiCGk/uKB5maaeREWZBMLxGsQ6IpPeAqsSQ7cJj
ljfTgqEpmIX9w1VX2lfilr4ec4YV1OQvRqY5GHZwazCtGOie0apEuyPcJpMTX2fPQt0EXcwQRYwY
EHA4MmDHBoDesvFKyeb2QdCTcj9MvlCbI6oS3by7xCjaBKuQmvWzB0Hl/6Iuekfl5BaoTCqrrT2q
EfSV4htXsNcYM8knwEmHWS24BT/zaR5JBjYZdIUvj9Sd8cORkb/qoJZCbQhgL1zSwPyaf1+iZdwq
IFROz5bRqBVWH39L7rAPupU/dDzZ0+O3S1JU1C4V8H8yIf3Gv3odaWEfphGR0htyQcwruhk5HiYf
Er4HTHO5+IId1uFnq/CCblIlb0NI8knOZaKawqCzb1ALczcCfaZ5oAZG+0Logt0iJ31NPr6CTpvQ
FIoSApCA4Nmu+DgkA0Ti65S/Hs4Xo7Zhs1B/wQfzNQLJrcs2dzQrg6bIJ4jQPCHZePOLW0ukheAs
nDJ9EyQNJtDQ0/Z08cg/A92f8QKO6lXzis9DMA3MWTd+EbJxCXg7WOSphFnhtUNiE9U9fVjMDDsE
3kRVBjfvxlSTxmv+qUdRN1N+Cc7t/LJuiI4cxIWINyuUTHCLnVEjnVmjomMCG5NcfA7gy7be6uE9
yMm4KpHzQQtejt/de4NY+gEmCdvvdnGWYmPpHV4rTAprkunKEGPvDfszpwcovEVgnIVixlSsH7lt
+eQSHG8ukjhneU8av2//MQoJ06ti7mGv7L/lj6sHYMrAJkHsfLiigsFhPCGNjBitIxmrRlRmxmqw
eED1H9mQrRmqt38/tbnahAvNxawnIWcvACN+3C7mTiBLfprWjHAWHuQVnYYjtHiUm8ZMMWAyaLpg
kKlCRe6BGHHEGuHXDxjIdCVfA/eaXYbXSNowHS0c4T0lOR65HSYN1BDSvEM6I36agsuEmCIuhkbd
AjwyxY0vJ4+5HuqpStgAyeD2mxxco/RldP70EUf2vuA7bnd9+5viUfWIM7N1j2ChCWFO6x/20sxe
4c6gQ+5tnu5zOdiQKwC5bRCNF8Gc+WgC3eGSdWKr4y56kg6CinL6jm72Z3wNxaytny2Wh+aTMR3z
9rze9LYUk8dpuxKJHH3SJX1p2kODUPwh9IgB2xE44iiYn1GJ4LupFwP6YxntDmYC4xexsUKs9Sbv
NbYwMUOPsSYTbbGS8QyjV6PRaWzNqkmQScFcv+kw6RgkNr0fGiaOYR8g045Ly8tJ40tADkNKUWLd
+TRvvtYXvhBuG6oE/tTDK1GThoFejM9bTLJkJFYmbwdpdFDgk1LI/xPDJEQ+BBQcy/qvE5EkDlZi
kWbmvBhgJSeMrPOr9DG/zC4nVpFfrwHPuNsdyBcS+E0Wf0O2GkwYHx67irFXubBj0vuViB8xwNiZ
TeCc1zAngKlJ9jW42qMpilbR8QYdO8zFVZKBf+dSy+Fj0kVMCHKG4TOQLPS1LHkwJmzE7EsmOBsz
laS1mFU2ot3GE+xQpzgdnmUUXc5uGJYbkodihgVFX//hsFB8zKTswQQBceb6L28w1w7DWbsezTnV
gJnkAEuZKblHlBuoZIXSmO2COwYSKmOQZ0EGAK2MwEqaVc0GsGoqTq88uNGVZjauMrAu0MHo7DWx
vMvD9/i6eNGP6Kf+GD0/KqkrNNE1emBD1hBQ3yNGzYlIFC4g1mQUNvkcJHg0RRTriRSRgY+aU4wt
m3AFPK4SIqAWwIGdyCZmc7NmSgP9KsQOSD1NwzJ34DQZGkWuvl1NxI274FsZgXuRkhLJe9RTjFqS
5p8/isrnAhm7z3DaMbnfsZow3ZsRZ7V7iTh8hO1leV+SgjNgV/h3pJGYKRv9KYMzl1/c3gTbIZnP
E0B/A2yVN0eOEBvlw1i/lzCs5orqBlMtkVlTgtpcNg4AmsUnRuQ+64kRY0QzDsNs30DSh7J3nbEx
s90+8GlgqBnx+bDyEgr09f/IpHPVVCHEsNozf8J9+pgwOV2GMVu0ma+ECLdKmliIttFwwFQj7Ucj
zKen92VzjweLYUS2Ips9GDB2XrTiDqd02AMgsJ88tcTXYkuvPJ2nh7PfQUq1oL/BbdFGT6j3YnVb
DA4Iz81ndA2/aef27decMxDG+EynB4jBekMChZ2SDCD2LaQ7/jN++aWjJiPrGQhx8YsZUWSbGG38
ZOmRVIR2+2Mo3vnw3H5DPo6dh9gpcKYaWXrFwTVEfKEGSDxUF8TEevMqOrskYV3kx/K3YtOUDd4Q
Kml+SqSh8Olrs8VhzzBfsyHvELeu1c4oY7ePycthK4WrU12ZVT8aZ4kYYgLc5gwZyDKyzmsEFdyr
lzP0Pty9ylc91WMLdpiFAvkzQCqojZn/xBM2Ykky7wMCGB/1wPh7xyBRfDiGgfHe8Lsf8t0Nwxf8
N4PX8Gg6Ap3r+5hNyxQ6E6ISt8lBTBsswB9R2Y4LXGdCaIiZCnXB2aXdRJQDKkXVn00xMQGE9NO+
p9lPe1r4/aDnDqJbeAYMfSXvSTsBjoIFrcdYJ6GHO6+yGA4MkJkb0A1Y7Kpd5vaBTfuAiUB7Jvlo
8d1TJ11AsB8+zsMIIAk1rIk+JfjsWpAQkDJMXc8NTqcSiGH7TOkk6DlKCBE4KtX48aGIQyaYlJye
o4odpLX7Ln0Vvh4UtjgOV/3g6yCfx3Gf24sL8IcOgMOjBy69SBYRWUzEL7u5se8hiKjYSRBZi4tS
06LAACDzRwGBl8qtNpcVON7T+wp6k3rJk512lznDDZ3DIAFtouugxrhteEttJfpqfUfKZQuU+5uN
ZjrixTmEpnMHS9L9HznDhPOsh+vXWPab5QNkfylA3zI4z65ANBXrBXZr+wV5gb0DDCr4my6sp8/J
jziEM6w20JOpQc4gSIAgKG0N8Oqxfu/Jqd/AGwAcxISBkE4EEgzOfgawI+jGEsSxLGTiBqof57Ia
jKt4tL/pBmTXeXymEIjf+4Lmb9WxKe7ZbJttu2eYWrGhOWq2Z5efiy4EJo8fQLrH4VE9KcsRSViJ
tqxTdaEjVz70M3MAsUnIwGnIHdENIVj4OJIuwI9HjDEEtj6QliphQd8l6ZoDoL0uue0EHYaGTDV3
Kk54tvRhbipDo1+aP9XEjHnLUbxaUJq8Gbi9W6ji+sIoSb3FstuiVyl/pDUpko2EXjnBw6j+L0Zp
weu8deNC40y+Bro+ZMccO2DraG7AmcDlMuNHccHAARBlbjEmO9CCzOzdLP34TC+U3QxW+DpML6D7
AEW5kB7eWpjlAI1usqXi2mOQ4Q/3KGFC9Os4fCqwC+ZhNlaGWZd5ky9T7ROpQ5IB/9HwSOYM/ctx
SRaIDgq8h8j0QTd7VmEPn043qwpLPZvyjtaYj5MLK9N73o8y7/KnRXfEkct+8tnkuA3ALJAqUx0/
hF6844Jif+UZAIycY6Kj0yQloKVPzv6wmrxQ2QEjMwGQx/Uo/FaAYTDxeCkBBWujnhYEAoKQtHgQ
DK4sbTB85/IqGyX8JpLBRkCcrEWJVnJFZw6hqxXm8PSa0VGzIqE+gPTAdRTMlA9THpj8dQOhCSwE
PtIAAOjGM5UBPDoTFALcbISiuhXd+GWlEcupOG3unBsLJKHt2dyjihz3vxH5/ip5+caVHCTIMZoO
ngLwopR+vfgZPMj8Ii4rQbE8aYT87dSloMlQ5EN9sCkdz0biJ4vJZP8zFogzSOwpo87wk9NFtjLN
VnEdICAm5+ht9H+mqlh9EXVtfXtMT3PPF/tRMgaA1HurbhwgniYhNuDHhgMHD7ehjc/svaAipHtB
lbe2xvFHmieVhWK/GWvOB2DmwH4o8UaJizZURLH0ZTgN+PylRZtMAgPC6ef6QUmE9oSphi9UxcaD
RoDtCV0w4dfkjYP5gnVJDOewlJGIpkbPSWuMthhdIIpwPA/vu3npm7ij0D5rVqUawCGkBpLd83qZ
mmKcuXGlyMFRY15UTS70YbmhodErLg5NkY4MmzEPYOEAOTsk6vggR5aK0PRjNLvPCbALgZ90aBc8
jF+kSNgU98rpBUzN8/DvVqDjAeFpTm3G9BVjBB4Hbrb/JPewWCrLy4bN/E43x/N5HG2qCRMmeDwT
XqiPuQBL+1pdXjcjROx/zwmkHstVoIsr0uWUUweSB918Apf87R8+DB2gHMqAfwBsPf8l8o4dHMgD
MSL6YHI3ABMRYOZBj1Nl+XiYI5AnInyPYMJPcbmMmn0BrI4//rV/I5x/KSdMzugFspN5frjIxDeQ
FUDsHnrlDQsUAQE7CUS3ShvFXTpVa30KSYrwEeyJHBbqjsp8qQa7PEB3w8uRWYncl9kYHMk2fP69
MJHbEWsO5st/Ue9WZEzl/JxNXhd6WYlnTxWr+1phZTFRvhYpIRY8JR3SkxZfCCwvq+CNj5KzhcMR
ZATn8Nn8YNkr7N8Caw73W5wFLaz3D9EMkG7FBNs7niWTdfKArcWSO2WxX+kk/2F3sNuVSdQDekGJ
cAsQctTOrcMKFxgqkAFamZh3APbGBvNb3zbAtnwu9cS2oP+pJ4I4wNcKC4c6WxhqQDyinxUHKB8X
hF3fsVFxNdojqCskOvQ7GiUV4wvLFeXMlp1LP92PlwOn/+KCTYoQbJLXJYHPjZa9FH1Fl/AEsSk9
jn1E17QHD+IGpLW0rngIgfWIwScgmRnW6ZMd9MSdBWFF6HI+gSHLnfncaKS2GteDepAiSWSc8199
PlqhQIRsRppzqk46pBtYCf32Dvz+kp7HT3SC51Ofo7FOc5YMk6goeCH+ISjP5pdofgB7Uol2vzXr
cIRQVdQl6izDV5Ov3scyAcguT5zJPG1rzl5WBmkBeH3HaDx0Qj7ufIZ62vbMUSz98cj9At51nVaH
y+G1FMKSJegqtFB+Auz8quJhgg+vj++MuGMYo9dSJAsbHKN8PGkPXwkyy8dHULkDvr2s65FYeexZ
/EQPsR7jrvD5Hz8XW4b5wAfGyscAgRKbGVOdqXX2C7gAsSKDd5G2XG2AVMGVN8RTFk6N2KNxHpg1
uQhZ+H4G/S9pc4sXndJCBaMixfFsksIqM1C6h+DJedzsZ5pv5dPnBM8ypTBAajflvQ/CW8rNIT3v
9Ntrl+S87wkdbnIdM7zbf+yk9ZNgq02RSHQGpHAANsL0IbPKlllw3/QPHCbcAcSbrPIhIhsDJqlk
dvfXwi8qBm/QXh7UaIASnl+TYEPINUsGy1NNVpqcGQ+C6XADC/MlJA+yK7bL3uG742it9z/7O+32
6K8mw+N90qYDD287HNjHIBVg+htDeLXzZst+8jipS24O5+UvaWas+ccJnZ2kiCIIaTosBBg+0D/J
nv+CJrM/aOqMLF/BB0AT+M8p/2x2Cg6Ek8aWgDZj12xxYOyGDGFEOQhfSAEqHhnW/RCI72G2SO4w
G1LQ7QFMFthBg9v8e9IXlz4+jKJnU72M5mx1fMsHGTjq9IKolvjIVvndDXSG5JjsJgp8dqRJJm9Y
4OytQI4Vdi2agvrfbsaomMVtnvuP0wuBFVwrOgp9Q2O51jeD5Bbm48yTp3Wq7XHErj87bPj2z+UK
Nrsy/uI3u5P+BcFM9sknbuejkGcYCzI9xOdEQa1ueIts7K8ToXGBPnvPyNSP2DdeyQ+Xv7yCj+Jo
QJ0IYUMzww93ZhkN/p5JM7/HvIf4mpA9uXt71zWRXuPXWIrf6Xtfsu+sb2cD1cpsEN33FaNZIfEh
XzbKUj59J3Vc+gy4dsopwltfc8++skAyOn3wxI/fzR+4fLfsxZ/T0K/G8pTrrWtMmrIo8PoAq460
1lKCjFBuj79OPiPgUMhHKtETDJgWbp1PVdxrprlfRr2gPLQBhAtF6Q1nyb7cwn2pln5QJs9YX1zT
0j2P1cUdm6oGxsFyz0CqkPeLLde5pdWYA3EU3/c/D5YRBQFz79DJZwSIkcQjzGxDE3braT9jDt1Y
SyncK6fC7O3ftvWOiezs3nZG1jb1nQLk8e6MzyEPyu3A/sYoKH+pDk2V6vNXDwj86+tpB43p1vbQ
l9wHEcJfwN/6dN++Z89ARfDeJvfZNXwd88M7zgewrcHl787MjjlPEbvWIKJS9ovg7b2mGlEH73m7
5w1NJbg1b+A22MepoFEnfn2AFL8LJCLr8CfR0T9TZPoBULX3cAfE95yDyiI9AuXTx7oTYWiUzoXz
F9ViePGwLG2qZWWd/X9bZTsdOZeBySIZITm7LrD1I3CuBd4EREYjMG9ijiVW6nB88YBzHU4Jit7W
fCBkaE5aqjKBzruMzGfQxmTsB5DSN0hIFP8288E8QPS57F28pPbItzewo6DHQSWIMBb5qxS+wwal
AXUl7aub7YalgSNsfZkP0OFy+v5cNXyJyhv95OwOREr8LyOcNNKqhcyD0rUfyv4XRtD58Y3ltkDa
QyH0RlicssVQfDYFzW2nBa3Jph/CycHtv58+BTH+eoffIbHp7/sneS5BTdqvEy9illMAILpPJkwt
tOB1ZF/KTBnwaKbN7s7T+/jFmLEOWoT+k5fc1RdKd94twO8uX3IT6TRb5K41zX0eM64zgFYfPHyc
nbwUyQMXAniJl6DOyh5m5yOUIqcuGdijPWvyYRZ4lZx7G+tAHuWpnQw3qlPvsk3G6rvta0K60D10
yDQ1QnwOzfq246S9aVZHr3O2Pz0j12yFBEnKE9Rvrt65fN4LvTgj1CLEiPybf6LFnL4JGSqj4aZY
cu580PqergDuO8AhAirRjd9EFLaLJmbKYdxDoqXEXGuLUx9FE8UTaP53iZVHeIwU0V0RjOfhI11z
DPkZrgtvgHyEfgk9KW3vdoDcnInU5CVivpCNZomE5C8nBKp3UDFYcKygEfrar119xCrk0gJroNT1
jDQUjzIuX13JyuyHJI+dVNAU1IIwsJN+QN5xCGKA7gUthv2ZwFhcRDlUe70QbSQZFNm03Q8dejR0
+bmXbzFUsgH07SEBWBfC/FH8k29FLkpE12C1ASSn+4retmLB99t/v2jHwPpwsOu2jFK20QCipEpY
v+Hb5p4azI8wES2jtJb+snV/WUe6ozul//77rullhpNBlG1IZlbhn5Xdfcql0iDgPg5Swr7VhSy7
iRAs3OI7cmcQhdymmM89aU9pihrJETKSD4rVyqXUc36R5FbkMEE/1xN9mi1kh+hqDyGFNXClODd7
EcTEmUUirQfIE39BnaDEsJsZirYJ4wB9wtGjatrfDdf35AuZdITDwN46afxfQKR7YF+gAu8WyjSA
QzKLwfQlc3NbcU/DDplbb1zwIP9iyc2nkim8KrIvfv3D6tkfXz/0XOh6VP3FrPRwx07AEr5Lkr9D
NP04Rj8MMKlmb0cEn0sgtyL74D3eH/AoMkU+twEAgsu6nbNauWGZXwY5yubO7JNgg/1l3IAFDr06
5uqzW/zsi3eLey4FghTz7DsfX0WVzQhY55M0EYf29rnhkObUMdmtjXwrAK4zMClnLaJQlIvIPbid
GsIQ1E6x7tfzm/Mvlbi/J9kLEg+tv9B1JihS3UPMDA+n8D/OC+QMiCLSTMaHEI7W+pLZM9m0zNLP
7fvkg6YLV4E1YoUXbjdbiNh+9GQETfPUmR0+k7P7wWg7u4kUjnG2hDHhfArY6lzkgJPKGbkXQEES
QV3ZPoe/MEdMpkeAJv7wOIhId1gUrjx9rtTj60TYyH8k3dVyI8sSBdAvUoQYXgUtZrL9ohgZxMz6
+rvq3JiDM5YtdVdXZe7cMJrvKt9Efv/0wM339FijtIju30soKerU4jf0/HqieYb4pbYxht33E5WL
YLFNNVfRL3Vd5tp3mpcckifocVHhXt0qVI2re8vJLPrWb3IJYb1wx0I+9U+/aYwgZsm1x+D+k8Vy
LczXvUDBY3zKk5OgnBtnrnat3yApeLqOMLPS2uVrxtb9Ml+OHsGLpHL+ZGw+cvb8O3fxY9FAvdLM
MeRC5YnwZXc0nuVUqxB90I5hMxh1gFO5LmN8YRPqX/P1c21WY4PHa8OJjYe2hBoFLijPrdF9Opfz
xhaHcUwVjTXYvGJDZxycBcf9XhTQshvvv61EcxUv4PVRf9bRwwx2soinSkjcZKhjtVCZ34JhG7qy
RoL1+7L0my+eyseiR7MUL6vnLbqjEcZUKp6BaTZ6BICXkoenSvll67qX9rVpMkoW/92N1yU/VD4T
Fe591SfrdrrZOty2ggKBD7fvapOkZIWCDKGu0gr+NiKyaunWyTVw7lhwvqO96l1BQGzkDXWmR6Ti
lBgrcGYzGLvxdSk9IoieNwQ/D3tTZ9UTHRr5Od/vxr36ZNlzDDh9lPTnmca6lh1aIC4nV4fgwOCt
x/qJyaFF3V2HFDQupaOH7ZMNMnnXpYzPoWq//TfmQAQj4Ek1f/nYMTmTnVrO4RtQr0Xheb2CzQsl
i07Nw/GwtGggAvNC36kcwuDr0TLSRna+udbfPfkklXwx5kG4W6oYZ+1sMdae1Q/VULr0lrXr5KHs
TPSBjFGqn4/SrVmkqNv0NT6DrNlT4JabvVnmaRO4XH9RSjV2I5Vq+V7dtU7dQ70HV28WqlcxYK9O
zsO66nOCqvH+ApDnplfU/QtzOaLbCmv3No88wicfwT8R2iuJ0aKilOLQw9eAKOqCZ/idCJh+9VS+
NneEicEBNsVaTmFZsx1qYnZfLHqGhak2mgcujqPUeQvy1lfAVNLRN1MrvoJub5smiBkKDlo4oEoU
kqXn8NslwwW4t661lzuPc+nzbyu/wQyWw4l7CSCyh4vQKOmy2kk0RoJiVwEi4JwINNeVjYSJek3V
9X3spvnU7jgXbYOeTnB8MUeuBBlrplTYwWdlU5sEF8L1B1F9916b3qqp2u9tBNyIXkNNytpJisve
ZzxXFZZeiVtc35dWrnJVecWs5+m3qXVXkcKuJXgwwWLqj7zqG6gvcVQiW7Kr1PT72utGtmjc27+4
y6/W9Z/2q4srTYjzCwluuVOVFeOzgh1+w4AR2Lr7uNT3lcNn5t/J4js0ck2tSmlWe0X4taXc4IsV
UmtbcynbxhQfh89kK93qFfQTcclv72q+h7HczvZSigkPUnWDrlQ1cG/fPjKe8YwiM9l6dJ+YrYH9
mahdK/gqzYcHNNt6RIXOGU+hEB47WlQpGt/JaFHf1TlLDUywBRU2Zx9Lc5dQz9ls9MnzJ/xmbH/9
Wnco6CuvKN7qzJzQ+e+dNXyoC01p5PBN870HAvBocRVqp2ZQv29epyilRGV+lNriIxda50a+tsQJ
7+Wd5e33ePMd7IcXf/+ZXIPaxOuwY0Qoql6rj+ZsIEZgg7k7z/wE/WOqot24BBOm0uIHKC9JZ3K0
jda2ps1zmMCyLSa8d9TgPEaJfz7OXfVwKd87ydZZiXAUZHIe3wLdQRv9G0T8SuoeyDyMNP0K5kdj
N9Y8rZoAP+Cu7iD51R0cIlns4IWtd+VM0GlHa96rPLcAKIy6+eUYJZ4+NqlB/BjGEeHUNhfjbXSu
HVH/6tfp7BPirfwfHX8gGzS6C3LF8/RW3rU2P++/4+Q0Wk7S3Uv91aPLHAjx+4T97D7yrVznBHg+
T7Ktdz9dB20ZWp36sYE+1TNi3SrSstGGU+Cmke9dCC94THUXvVd3N47Xc41C9fWznZOsItLnmnrz
VTVj4S5x1RUBHvkNuV/+c7qq3BuFyqOcL4JRlXj2+arpZKcA2Zjs/yWhS8w+aIpQWYB4S0PB4DZ9
6ryINtHi6mDgSs8u2FjalGLtB2ublELlVD3O57N6oXRDIF8oPsA0h1GwiFrWAlfn1H1hU7aVlXF+
YrUT0kWsNSM0Zqyl2iJuW1dSqBp8FlqP++iWmiY2/Q2lC349A9ZD+an3YYycvtf25+EWHO00evPK
qMFebgxC2futouy1vEtGV6QDnqfpeibT9r+zRePAImTdXSzqi0f7hapKzCNhpHsQ7XcePodQZf+/
j+wj5e0oPrn8o2MqFdob9ZtHFlcj8M8PjWB7erLPcbb63ZKgXpvH7uvXfOZi4uTk3fTeyUrMtBQ0
/2WUc+wtxhrYbS/OCftRP56rm1/jxhg04V27vmv+O7mN9on2GacBqyZT2b8rqX0laSn2TtptDreL
8vXvAZVSN8OS/6DYHooD6xw5bx9mWHdsuHfpji2B4IASci6f/7IsfaWPCvKl+H5UX9nWPd3ep+qL
XKtwbs4u3USqfmC4iQDD79Tge93ZvlqbR22TjBJJ5O1lcXsZ3lNjjfaD7GpZ21+mp9gkdW0uDx8r
uh5e9GwGRSAKQ5JQSb9/ZdMUJ9UFIY9CbMozyrWIcD+S/2794xRodOpvOm1AyLr3nqpwDIrMxjVk
OFhBHH6ZnBVl0A1RTPRUgjBP1fxPDojpRj2nYfS2Yua7aWg9mrevbaqyR89gsk4cizdpUf17vIOx
uspx3+PoN1n2lMrj5xRLGppH/OpWrkq8twLYN7l/gvGKhRNq9eIP5Yh94OROrL4IeQ5BwZ5X6F6C
2ReDRvp+Cdff19FukKjloINtfaQ5W3LiexU+doMFh9l8Kccai1hJhbssX97yDjFmY0J8cBWwJGW1
LNtpdJ4joRvxDOQOT04TnAo2uLIZMMgTzsqvy9/7e5aOzsH2gAyb4Uxgk79xKqfbceEzP1zk/t2i
cyNxrzTy0b4CExxmz43PNKsrkUlXdb9hkAS9an6cUrssWb07WzHbAwKwXAU1PvTJRC7zkWfNhVvo
oC6EKaQZwmrCfUfAdHaMo+qmdlbTh+HycIVnES/ev4LL3ejR4Nyd6e0/7lDCF9/o9ejZWspL+wFQ
wBsPX4cBgzT2ja7Wppa3ZLW9mQqvAnGdcRmHXoUnkUgFK1O2MSSb6QeKazH1LUHm9mfudfh7O4uN
eVDySJuMr+6l7CA7SHziKdVNP5imBPq0VOFierD/sJLOP2Ek3z55rlUwg3vXAOPlnl/KBy6ntIsg
8EpelA9jArxLzWQizHVy7Ea20XrJxyHVLXQxAkXqlAjYkDMcGYTkcUqUZ6AzkVKLhC1d/hnXbH8g
BdQQhBBZ0CvtF38gBF8Tz6EIXjGLXztzjPktX1xDmvEgoSUKWybGBhVkNDAQVM7TMJhJsNFflj7+
ztIh8HRaij7WvNvRFvVr2U4xN7hQxDSQSMDJMVya94i4m7B3FTHYiCgEurs/q+c1cPThtt0aTHLk
v+ZTCK9OWPRUbeh2OD9NQsMRQ6RJYTLBF4ZM26eriSjFz6eBTAm9bXiCVypXZ7uPfYW30GTZMV41
2I27UKg0L+F02ZxyGFPoUZxg35UOLZG2xXgUa+uOS8t/IL9X+fWRyRT9dQlxtdGytm4cx7nPi1GV
+8xdymi1EBxt3YtFNlzJkE1nmPzHtLZzHAPiCj+vajAWPpLS58A9Gyqcc7Rsr3+d7o8pdKWY1mLd
ELUa/bOeIhCCrLHuvoLeg0O25IvJkqWULCK+TjM/l0a8xjgHbe/RJ1umXurE6oGIEwz4eCJ1GPyM
0x38jOkZoKeORD3y+GzkVRnwWgLgLIQAgk6pri2foMe/qp8dJJGCZnTcF1YgdlokhfZiuB8n59t2
/1aD/xHhpUuQAB6pHz822Mq+z0nI6rJHD44fJoloYI1Z79lPDPae3wQ77U1VeYMsGlhCgYp11Uhm
e8H7MYUSyXAba2tf/8lXtO4jyZblIN07N1MDggSL6IL+tIUqgKijl7vGf5XD7maglFEI7/oellVl
bn/xjYLZjGTfagaGVF83HjU3djWUVMb11kC1T1Hp34+vAD8YgxKUBcNPlMsgv740SThYL9/a5IH1
wGZ+1mk+dc6Z1utXIBEgjF/+NDM3SyxnyCBKM4YbBwUOXRMKDa10jbimktW8LsRo7VG1lIEsUbaQ
kQRrC2ir+T/+KoBc8P1vvofXAcjiXN06YQqN7FjlmXyL4O95YewoGyVKldiGlaccoBFwQPrNdG/V
goAOBfraCdC6PBQYED2ZlOHONLQiFRpfs9cy8KVJJ6cBSpcDGJW1Zien3luP9+zEW9gxnbxe27Us
FHfrMphvwbUmogJSMUkLwZJ61vnJN89uSm/GKjHWXTBFWFGt2TubVyLpnTofr4i3iIxVlGABtpWw
yK8tdgfVwDV6YYRjK9gg0lWdfzEGxQnxGo8SVjNOXFpmZDhqEWqZccBf/9u2nDHOr1RU5iFfRoYs
2typbK8hjDJdsUUBhFcD1rjaRl7omLGSTe0bwQgGymHD49jHWYTDPU6Yd+mqaudLgDS99r1B7n11
f2YAx3Tx20mnw9Ro2x7TvDVtpfxuCm6mLD+Yyg3SocbDhAk/EQAPctw6ybPEdOCTpu6PoFKOXxdU
yD4zhQEuUO2gVdqVPlcl79KZH8JDgk6Rk46yG1mKpNZ1qDyJpBEAJqR1Vd6AaKvnViCy70hr2beW
lg5DdikhESfrEm8DMqCey1dZBEIhyb5NV1L9ZLx23X29E72n25SN4pwXl1L5wtB80c9dag+7cJRL
pMoEGlnGn81bop13QmYcTKnTyMhwHSPVqSZuVSyGN7PBZJnX1eYS7QUq/nOo2eJyiO13nO5nc3vo
zjxGr0ruUknfx8yhULupe2Ueyb14iVQK6gNsah+g/e6tv7ZfS4NUzxVEql2g6JYXxoA62TxNL90b
7f5iyEJbSXPBxS6I9FsMd90H36PHNPcZGyFOr73+9zjeDW1Pc0XfIMffNzUq9I6/tzkXpLCrcGef
Ge/vS7HP/a+cXr3t8ECSof61oA7NQms5LvT4OHLcQdQ/t7PzF81Y5TFPjK9om33G7L3U6CCaquiQ
u80fc3Z2l790/64ynLVTkoEkjNZFn7WoNCfJr1sTqOSNXO3qPBmlvAzStQwHkV9LW0JB/Ty6qxi1
U8+Htbkcy76dFspbLN4DPmZweUGDNoja9re/p+G9c4rwyJrOQHnlgQnKDwbFnlwFYzZeTjbTtWM/
nBAnJ+KVEuPIYh5jo3MIf883+OO5kYio6DFdYEpvhdOSWg4uTQYD6KsaEUTVe/vavo5XrMMCz5it
TslUp7/vy32y/yXAIf2FRlMeEm3BvjRMSlnfysio/SQrZSxw+hQ8MnhGeJvP9mqYbRbs3kyOnPCH
MFNrZJsx2qr+a3jpBu1LUMH4Ze8b2h2/krWZWRU1fouPz2eyIifLAXdty+LDFF/2481r1UvIbI71
GI4hSkK0Ed6ZIPV92SLCo4TNaUHFPfxLebg8zQQHSW8hi/FK6BLDmiGKD2Wt2aXNRL9iUhf8XgUf
ttIlCS+saq4R24nG8wNxUwpUrDIDmb0HMz0APwspw9YJAHrVSNbny1b8C8u+n7T1Y1TIAX2w6z0M
kpPH5EEi/M1ByCXjsjNfdaQ6DNc9dN76fRrrELDhmrMfxZYOLgTbaY5iOF5ih2A4KXcJ3js18nLe
OEXpDMiqA/+Xo9aJwYBSFBwJIqssqnDFbr64b+ozbfgrMVBYEMMYQGBVD/MLeCXRi97dVjwO9ubH
3mNwMhrosaq1T9+iUIgFH2nds0bXZaof+sxcAKBYw8X8iP9HL9mH7spzMv/L14/zx+dSuf9zaNjm
HnrpBxX4xcRr8estSz7gnM6ZaFEtDJxP5UQp0851Ir7d89NXYvrE/G2kZNRvBqSb3TxuvzHAuCyQ
sEMzxWqb/ocL+on3/6GyAYc5d3EnbpIYTkQ6V+fzFjc9ZK4c6xxvMIwuKMoMvRQm6UECNEAP+0se
Ww0KCvYwbAwydheCDLT0LLTwxC4VuhMWKf1M0l6OkWD7dEDrNNF2aeDpmPd64ySQa9HfCfTinGUb
PkODrQWkISSq+phBZgsiAPcT3aR7ybvQxyFEGXR7dWovu77wk6hlTlHpvOGZP061lQD53u7L0WDq
PpYr95mBGyaYohsw1LSbAfPYKJ8u3pTbSkd9rF9qmCxBea0kCTazy96zHhTpx3lquKyn1ASL2p2v
AF87tU2CPdO5t+K0HmZVVOeiGOxDwlVe7H/J7Ae5z6eiK1DKqb6+EayZOLkvgCmWE/vuIcwBHo4J
1nAR5sbAoLL9/AhW/HcoW/5TCCMDI9NS72vVzLbNX0I8h0N7QevBfbQXvm47xwfuHYd3gFB3WYZY
giCCzQTiZcNEABuaosGJzCizluessx2G4gVp12lnlsyBpjOrIV1W1r1DZzF4sOq5trDHBtbNAFAF
Dzd2UgDAebk38ar8h/ov3WLZevPr3nY5gBWfDUe9w1sCUOU4d7qxRQtsrjHvknJ3Di8Dxa6t/UUH
T37A/HsY6A88r1TK6crbWbS0sdmBsaAPIE8jUGJ/cr36i+f6qn+mHnqZf+U/N1/8KquZJu6BbZHf
dSkY7BNGVf/Tx5l2FKLXdEtN8Vb/GiYOl6Nn86HWzMq9yN3Ur9fuF+3cf7VNrIkXTJhGHhLWL1XX
sx1rJro+rqggxmPIe6/JgbRgN1hh67DrqzJcGPkcrGoWleTntjxYsuR/zo9NRC72ZCcKDauAowMT
ugjC4jHgSu4REWJUfsuHubS3wxuDQYpRbgYF1s6MZDGFw0mnmikbUrRjnY0YXSzO1n9KJ1kE3Bu7
8fa6HGKRWPGMN40l9PbKangJNsZSHyKOJeZg/+HjGThfT8HAd9i7hCRkNNs+59Vt6/QXjGovTWkq
P6jDIl5C/3cgOSL9Vagv286/RXE1P1g29En0M5LPlYhP7z5WZHklRcU7I2EI1rLbSq4Xul+dUGXd
NuiOUvWgUWKhXXpNwRQ1HlWqJ/W7Ibj5oWXHFovOCBJX2XKv4MYOrHHuE508GkhatI/lYApxUOrT
pUao92Fu9d8Z4VO/i9cmRtHRAGdDP8HcX70IqSxRbEY5hg4BmsM9Y/yw8rQzsOpkjYmJm4D7T7MN
vBW+fiesqE2fKNmM5kasFYbI8oEgpUlT8FUrbSoa+re7D623IhBdtDIyNZb8SdZRzjYV/h2WOgGX
mReoEVEAqgBgDzOoEGacqnqX9Uv5YTo1vTer1xI9Y5ix6UHD+CPYVTBlMGZjKFvekvRcUWauYNFH
lBuv7Hyf7JdCIY08cq7ti3u2gaaFPmSsNNfwqO1l4jqATbx6m9YtUmTXICPNQslH8VyWlNXcJjhE
1Qy0JFvMWitrK1ve1/6ZiXJyeYtRcjVrXF4QCjBIDIhW7Xvp1zSpQSPoZ4W57qxX6Oh26tit/B05
k3jet4xfgn4taC9i+qZb1Z30J+ZEhmKCh2x0G+92q0HANXG22T3crMCbZ6himwrugajedvyjkVue
f9G6/GH/KpsfAUwXYUrd5LZhC0KCNcs8W8P2FAy0hEeHhopPzJn5pSSADxvz5IwHRNatmX362AoT
mSOKH+6dQQkqRY6DOFKuv5PCHhflc3vZoK5qN4HLxt5vhznHloYDq50dLbs3J69BPs+VWCXjl5PC
9oLAZUCec3wjnZgmaVtCuG5VPIehGezDBquDEyinfXACedmFOYudD8eH90OAhoe9O/ePZ4jPknSw
MCyzhJo031GOMmrdMJUos6sZL6fXSqx6x71KdmfDTSs+XLTeDWSvVGM2jFu1q3pscqlj1Z9IhDOl
WGP9D1Ks8/m80Db/5gArj1L282bXQiBgC3WoZ/A8YrXVo1IwUOPqMFodB7tnPzYb7eG0SvtClHxU
cqvotW3enrXXeJ9vHDLD7LO9Tg5OFLRs/7o2m+zv6okV38DTR1TQudLu5IqL4J5eOdEDyVE10YtA
r357BsvaIogI/UNxjDZaq315gcVutvQq75nR0OxQzuXbqdZhgF78/BbSxs/nPkICHorJ/Gbv30rN
mYh18LSBxLnpI0CrK7jMo7rJRW/DzlVp566rX0H2hFv5wFVdMVE2msP9XkHmWHQcjDSPWI+Hd3GW
LRKjACPhwoVZ8UFNo8hO0o4yFQfazUDPqzIW+463/CD18WBrgIna8Y8MfwBQfirw5Y8q5Ff9vJyv
d+PXvYXBfT110/Rs6WAWchmdLz5ieXlvnFe7aMs/7v4MsS1PtFZsQmKBQv329pYP/J4WH/HttMA6
j2PQsbPDQs0culf66/e3KsCBbtoAgwoJak+CRTCyLU9p+iruJmAZ1X9IAdHvFWGjarOQv/Hg7w9Z
UD68GDY/GvPB3ktvfh++yZX4VuNTK0yydiP/u5Div3hghaS10BvkPmv7L1M3qnnzXgOjUnBVl6jV
XhD35hr7akrm66Gx1GSGWFJuT2VmxakevkuHqzKjLpBKnSQRmPshQZp0dtvaVsekvL0lw1j6+qFj
zrfcy/oLKkbmTbgUD1b+q3/Pj2c30y0QxOpVjQHGCgF9jISqr0v/kCmraeaZzqGOQkicz53XHOAn
0b/Vsx+6TZPTGytQBIgm7VmNGrh3ciSqVzrbznVyB9UrBsZPQUF4yvXj5DhJ1hOCG5Bb4PccKH7x
WQ1vh7PuiqEZ9wlztVS5MBUuHP3KSpkU+umPw+jQ29XpgyIuqrZvdIFAiq7chys0qb3glcXvFc9x
aTRj68xOsv3l/GFc6o8NZI3saxhqkK9aXml7iSDjcrLH4kaqqyZ/IdNxM6watHwdcTqT8g78gE4X
n1MqgNJbAJ1TpX6tqZDUuuBs9qtXwaphVg5zKsWxQq5kwfniXXuVqx793DVnxc7RvBhaXb3LNFEg
9lb9QsmAi+FjI0PxdsWKlDTfPo1xlutTFwI5V669NGAMEIywRYOXQ6ArFJOf6y73n/qpzPfo96Xs
X/i6o1xFnrg5KiNn91t0zqVKgGHYl5kSEAWuEWbuJbpxsZLKNU1ucOSWwwuGCweWqDBaA0MVPCXT
R+LNk2Z2U0S3ch0gVZzVipPgFOGqhwMj4DW4NNPnNI8Fh6/ta3wj5S5QcAwaQCrQbxi8OvUYpYAW
QwlbKO27/8fLltEU47r8+S3WcMiml6+au2g2+uLO2fPoddSAvvVWL3Io043Dbv/1HFx6i3xgWI03
mFWbUqb6zZuGBvNYyzp45Dv4zNdGGKXiedSOgxMaiyhqJxv6x6Ve4C9R6KcaGA6tRMO7J9LXB+XL
BW0jKXAxUzGOgcXyMCzHe/H6ogVCL3beVeTPaqxkXNk7uIxvW235t3PBG7x87CdJLJv1IJBhLrJ9
kJDmo+potHBlptMxxNu6WpWOg+Xg1kVBiQq/jzpGj5u7idLTa3XXe37taAg5bQzXfZzw+uZezGEt
z4o3urRXCaR5+ThO1v8QSjfQu28zyHSiePigS7OhxUDSpct3bDXNpljwHGqra0Ydq/NH1pi17t6r
6ZdiHT/MRX1XYIT1hUHioz8rTAoc1O5/m0U9E9zmbnwBAoUBMVIX3hYV4jROtPY/iZAZpwxiZVdd
T9KBKtJ9FudyRaoEkpX5IFdyrYKU9dhJRk9/s1T5LwuQPfERN1SzUm65feWp+1f63JU/76UpEpCV
qrQE8AZSdYqC5lk6bMq5TPUNSHg6eh6kZfkHpKWWWkXo9Ilzdbvmv7Z71k5ktZb4vcfyZ5tv5B+V
1baSPA5mFl6+vTFWX9XSvHVw8NupmAO0slAAOtqbr22Ql8VkejOwP0U3gUSbUgJJ56mPPK8qhW13
nf99X+vrR5BTpmrxbfWtnZrVH7uGw+cIkmDH6FxlE4BwlG8m7tX4EcSxrOZsMenYML9G/z3+LU+f
a+GmW9hEejI7Td7H7g4TI9Z745Rvv/bHzyxAOdjp7rBdBOTxKbQrx3qp5b/jaXQ7dlapfuJa3aiO
yFPSqvXyTso35IStLkcIrBLjQdCwBkegSYHDDUEb1EzggfQgD4W2QW0W7YnHc5IAecLWC5JZQaiS
9vI8OWp8vbp9DsAViAUjjVQvhliLf8lpIQGAYmlQflCxM1KpBPn5i/ra+dfub9tuTDPYsG/7VPDA
TortcDbGDQ2O1W0f9aMY61nLzE+O1WWxgwSnleR18p/pTPjS2qrc35XhhfHiuIJCtjYQMj3htXFx
oH4s+YEoNEOPx2Ot+PPC4G00fhZKzYmcmHINR6E07md8R4iCA3lf6qxLzT+GK+ELDNP+ztqBTqfz
w1fMcZwpTv5as8rHpH8t/TUNfob9iaw0nhn+sJkr/jU4Evq422ofBg8wxHn/rxwIL/65CPv6Mw+0
PwoFm7pojT/fiEuHi+hK6Xmv5f7ftDpt/ceMKe2mHSu7mvXEfLYyPCUWpazz/j7emz1WH+ZIfa2x
J4Cq3bhThLJfoWjIcrKZVVxTTYuPsqzWxkGwn2d88HKnMLgZD4R38sOCSttiLBdm2j8h+PNR7Mci
fV6YqP81X6VJDXFZz1RUDtyKXzljAn48mXJKya9cCbMpvWKmCGeyBxR/6LoUNJP+iwW7WY7/9j2U
lXRtO0dBeeGdTvIljX2m/MelRNXxE44SEEOpW/BD8772b+zauuiTbelnE9Tj5/Lfz6TbntyK459j
eQRo8xJMcdfy3zBVZHU78cbZfWgIn6ZBmlTfJnxRrjgKYfZwHIm5AaDJeN2HGb0/4UJSbFoTHlR/
tG9NksXGcJgtVjNWoWsTFh+U1oXjbuCFVDIQADfTtZ6I5Cp+3UoTKX2ovm+2ILLw/MCPr5V6xH0v
druL4hxG2MbpNEschBPtFpleiDqscNYqLwCZTFD+67LC9/0Ir4pruD+64RghuCkOnIje263ie6E5
6aafxS7DG46h83laG7sI/xtQahPnJIJb6PC+OdsM9Ijv4od6TktDm38v/nolViAYsd2lAbHH56qk
4kYyZmlQ2GApSZJX5WZjnIM06VUG9f/dmWBpxLWlo0JwlL2QTBUmw+G11Pn8/hyoT6xCdrqlXy9S
PrTulcq16OeHC1Io9nrXSsLwLRll+oLnWkx5JymH6aqe5xUrX95EgoDwSlOBKQWAzLhcv2/O/2me
x94f/AXPJuKM6CvfVaF/jmViTtdQECCsT4NJQoARHx1VGeSQzC9j7U37glSvHi5e2lxcoX9yJUyj
uiNFxKl8rpDA+EAsd3S0fnpxNGcTHHpePbCzXbXl6sxH3Cj5NSCJRyeoJ2WanxtOtCxjx1AOPd0o
hpuwQAMTE0OJrfxhQ0gKh9PGZbzU0KbKSEs0ArLMyBx8FVbnoi2xTmm5a7NMqAeH5wep8nfy3/rb
6aUlSz6Z1J2PRITIMMGtr4503NPu8JdPeustudX3Hw5l50CH4cR2vwfhc+H79Hf4Ex3JKROPlKcM
Now5r6tXl75CL/HflLx/M4yQ0m6anOznwMnBOyk48xTqICZoX+k1iQ3BrnCokP7FeXiU9Mzp0D3U
aaDs8pMNbufS2fd2HXpq0bpWr+UKBG9wLh1JCI88J8wLAYx8ycqL5qI5a8yABMseA4H9KFfUdr+5
6vBWZi/M2sI0L27wsutw2m2w6doU56AiPtpZfqAZQNIl6l2bM9638TpYFfsXs9gXIJ+p1qlwyrfo
21Taw4J+1031n/1FCwkvaEwYSNpQKXfANJ+YpPbWgOkvJ6v6tRFsQ1XYGI1pTLuz7Q4Rf1HSBSIx
q8tB5cfW9lpabKtrIdzbZp6Hz6Kcz0Yr+RO7VqYg5OPVcb4/h7O/+L+lgWKLCPHaOxc47qdaD1LH
P2G2seK1Hjroi6Fi+f2Onp6O/1rahYbU11QPq9JmXz7/RF9Z4xIWHtdamp0gEem9GuNZAWE+FgVQ
LLetNZzSnPNS51z3jncWx2Zy2zDfTC/bL0nuyoFEu6C+bOzP/eTBUCH3od3Y1IVgXlMt082ryT5P
U7we1zwWGD2XTU0x6LbDHPsWQ3nN9DbQG562MdB5Oy9t+1HhwlgRXa9Bc25fWqqHpVr+Z9kohDZw
b3wlOJRfFY845mm75qwTb670iU9xSq/a3nrCmjJ3xN6YOoLH698ZXLPLhr+KsCAm2KR0/Cg9o7wM
jTdMnasyy/R8z3BmqqCvzga+vUY61kpw001Rmp0qcmkbqW6SMc66vRJcous+jhZc1bgG6Wng91u7
7bGZqwlh8fxylDDcphb/OAII7dIAoUv51AILmn/d/xTPsg0xy5Wn2qV3eZ63bSw75iNc0KIgDblo
HcRNCs4MmgIAq8b/pDsbm5fUr5NMNY2eDZXFRny39qhVuVoCqJdqHCe3Q/HfhvYn1ZF5XZ1F6w4R
Yj3ZO1ul5EXgpzGbsjE/caO3goRTtBnf/8oagodW6PLeIORFOF8M6rPCJQVz87H5ecoNkflVTs1Z
VP+u8J1hpBi81etfbpyrpNqvHl9Hm6S2xQ8G7AkRsBHb0mikbGiNlLfNILrCo8Dnf5LxpLxp3H98
/fCRdtXeHaD7rkzRqIwVQCXV74ePHvZBJtG6hhWbmA4Rr8bB652WwQZbexpQ3Oq/jZHbQkAINnPJ
lZS7bufPfuZtsMf/6NQaK4yKmbZxJW121/bpJTZydqy8KhmCKs0/Uk/waXNFzLbcAez9hZbwKQ02
0ZyBO10ktM58PTHAN3HU7uqavf8Gp+y4HTtOTYMjs3vLXWKBayEl2IQMxpiQsiJYCd4fQ3TwyIpp
Zeh/E+UyRyKxvwfMOyQlOsdVBj/L/keqNqdRE4yY9P0WA8wZh4gDHmsphJYu7UA8A4Uw2hVBv8Y7
LIJCiPtRwZou9S5lcHdpQ0KL8vIvGVHS36J7KUWG4XkybDY4oCVxUJuu5dqBp5Vrp0ez0QodhrF7
6LD4T8/P4JD9v3h5A1lB6P1xtn4nH6UU0HZGPltZwxGz1bCxFSqXN4pr3XFzjZPVRsuT1qiqtcmm
ony+vIzNX7nO8la/v5vHRW+1bucxLATX5wfHZO8QrOouP3lBVXaoU6fwnt5PnzkOrhJigHcEMbHu
5Ty5uep5bN4qAmV+0ZaXGrOOE+XMqTz79x5mMQFiWvArmeTKfD3VuLTYatQzLLTiTPRCqt+Enx6C
yLprpPkZHJmEdNfF9lXywjDsDSgod3aPoC4kwoz5HpfoSrajbokER+wqhpktqwiqRzaRLg1WYBDz
A3xLml0g+OtvVcFcXvSgMtlivmtTKJ4MDlqL0a4lP6v76hVw0h6lPIcVGeU9hx4K3oOAaCEf+4B7
xPIfyMP3oGrkbQBfSndf0Q0Fa7AbX+TjbusJGbAIMrvakdKDvSt1iKM21dhuW7l8LZmoQzFvIIXF
/LSbsnd+Xvrt1SJ6kcywV7pGqwJGdwUt9ZqvZS/RLl/2H2sS5GX5WagmCtXbtrZPtyCTp2RVhNT+
1sgZNZrd2fNm43iueTwLA2zEjx2Ml9mmJpM+n4lyeadZ47AbJo2/to1Y1kCZxRfuN/QVa3zTWt8a
SDHLCxS0tD73L4ShvLGF35Ly0dMYXe6bTDS2fDQsdvwfairSlWleHSRGyyNwJaOZDTP9w2jXu+ru
jEuiVTVRCROdZzvzu0gUb9Nry1Srw6WSXfl1fGXWUI83sn/HkW5zOJtuqwZu2DAyIGXfZCCliHpT
vkCdYNrTufSy0wfSS1aAQLQcvzASnuUU+zt8os6FLj73Efs+jjIC7+naDUaeSBIu7Kr5019/Hn8M
Mtu338M4jsZ1+GKkRPymrLuLyA1lsOLcQNFEIUxBJILD1gpIirPid+D2BUWMsU23oLxJfJya9+91
NV6L8Y6R3pWtYAha0HdRVw9ef7qn3o5tGN+lqoEI+REri/+YAFKKbR9bby/VS3FOy0ZHxDHc1Qbb
KRUaepccp2UEaNOJbAzaQ8YCuXv0j5lcfT2yy7TO1Rc61yq4AdaHt0a2fTZ+gGLOii2JVS2+6sax
t+YVDH1wguJE4nqze228dMsw4vqsky/djXFnJi4rzAzWctghjOV+Mq1tl9vJTGGMm8cXyxbYvngj
ntNmzJXeTSRCmlSZdKd0bfsWS4lqISqQ74Zo3OXnM0SfXQaLJhhaHEUYQaVhZCn7l9FT9eB5+Xcn
WLWcQ+4xw8l3lObJLyhvaNqbc4wGF/ylbN5zF1uYI6xREZJVxJf337EeLLtu1WsimG8vKsuh8/0n
L8qmGWbQsppKd9MnE40KV57yFhpxJ6meSx2rYRuXX8E5VWBKRq/DFCJrGkSoXDv+ZnRhrWx9yXw7
1V6NlkPz/tZGttTye0Ep/Pq9fD3gUQZfkqeXUe+o89kpMAqDgDjOzHgeJXY9B5BuL06axydObcv6
V6OhNRjhX3X2FTaMw70Jy71+6wP3Vc8mwLVNd1k5fb6GD83/q39vMewqq7hBu7gWQwBdVQoX5dxs
kIwDPZcN2ozGqxmcS4+Q5UbyTzg0Ytdzshy86om/Y5+krR73EJcDS8JMvCRHw/V74LEuykHDu63E
vuWdFEpsFNsJ/iQUNqm6EupRjQ1ESnaVmh2K9FUn0dr17fadfONqEvQcnbvP+al2/UxMZz/0xh59
Q9LLWItHmpQbxKrxaQZkvC5dnKJB7lHJTdef8cYtcNAE/qlkqqlPTsRXScCabgLIHQ168QKe+Ujz
GA/5Q7tGLkwaEl1UMosWvMNek1JvQLGNfRN0W6yCmAyUMr1Cd9u7TRjl8JTBNIX9ax4CWTEj4ybW
YTsWH2ZHO1oEPBt0qMffshd0pst6vHMRlMFXuZgfJNhI/aQMYnK6+I/Ex2EQ+7B3vJXbIq4lUxoi
ZD8vE/T3IwpTcmLlY4W960dB2BhXKDPMhNAWgrlIEkG6+5A5lf46NYP8K3EpPobZ+YXKCQ1l+XOa
5LqMDwROfuUbyd/XP9x3y0meCG1FKnqMcatyg8R0zZbjf0Sd15aq6raFn8jWzMgtmBOoFCI3NjFn
xYQ+/f46rHnOQl01q1TgDyP20QcQxs2LGuJnRLEFwqAc1piOi5dbJtMkKhO5wHS7h9AZ8Mni+hOy
pADV0bGrW95UgD7/7acH7+eA2udegClAHkFuilaocEgRb8NCJ1d0ftKEEaaTnFVZHSM+ViZEBEso
9NafbmV5Hl9HrKbmyY1n5AJ7xjhmNv/i4OUXv6yd06RI8oQZ6mpbhgbjajglFGsJrsYEw33X3dL/
GIBY8+fAkNWNnUKfeu4BSBifPtVt5s8I2IT5xUPZR7JYPsw/rOwOwOcv4pMkPb0pap0PLd4+4dsF
Xjg6jUiLwRQJ/dtldh+Sokt1PunJEn6m2KQrM1DiTqEd/abHEZiKy99lQK/h4buTXwD/696bbDmK
iRHqHu3Z4Q41CX1u6SZzcqu4PjRpuAM3otsaPXs+VDCSTML6u5KsFrSadqcdSOmBREMV4N5xxouj
ZAm1iW8s1QWRllKI1g9O+PPvMCozyT0Q8R58UH+VnhFBLTG9UYlFCLx5W81Bj8IrOmD7tYGWwlV7
dCDrgbDkO1AvDn8XFodH50uDwHMbtKxI+OCEGNGVih4JU9gNete/qssyBI1Ac6pRpY9VvcYJ6i/Z
1N0jMvABHANCmSYkjL8pPUdm9/UL7l5mwLkTC4BSFT8wRxHZbfXxDRrHbLGdzlTX3KkFfTfZp+/O
lSUMRxVeWQ2NgkI2AfkdSBVTTDU9OJeJSb/cilNwwaztMdmMMTQF65uo749QyyAub5PK8Dk9UoZX
JFG+HYHihlUQThYyMkXP3cng7lIvhEeMibLfiG/3ARHsDjFQ7JYpBVVSsjzGBwQoSn/qzmeaSxl4
t/VjveBqW39YFt+x6RVboPCIg9BsfUet5gnHig7IumdSOzC+OD8yeGeK5wvTM4oybtaGh64BEokw
CyFQIJ6N2rjGqeAOIklH4+/+znstYCUgvAZs/WyPFVQjNId3MW9ferdefgkGHi9LXUFuDYPfo9A7
ZBDIDz7b93UypR3AjqIk9hzR+PW7W+3TAmwF1G2IGIPB9EMkf9c/Dr++iCbL9e1fDc8Jyq7DpNpJ
2pEMqR2+Bf39oDQn2jsoDgELtagpmpj9x9TArgLahuZ+NKhkorKoQjxr8vha4mPVPQDqAWZR8WpD
AD+/CQVPVKeUZhT43Lxr14RZBPez+faYvvZpVeqZAKuw6AYGmD84mmBDAMwC2NTjJmjhBI0G1b8D
pXPHlEV288tbu9gBM0F87DNEhpk6xeDUMvvbcW7yXM39EonsAp8qdrZeqQvHYYuqMxgeaECBf4xL
UyQ1SiunuPmj0Gma6ycf6x7l3Bewp+0TLWKyb2MsgwopZ5q30EY9IGWH1gREvrx0zihsgE2AMwkN
4uHnOwBFOi9800p36wJvBPb0nCRUDr/gAKWhH0QzVyBUtKS3D8S9zuP834tddtwqRgqiGusEmCAs
iQ58jbfepf0mhYEr3PsN8WhpgHRdgMTsnKfH6Lcy4fHrQYd876llPD4LFcHefUUFxjlnx6N4CBUj
Ghd1mGvfp/Nx/Eftw+1vO/l22VXEx2KXepZhbgg2JVonHepvfkvTy63ubcLRPqDXJl5XguGwiD3o
nKnL45U+rzTagdsER+hK0yNYPqhYAS5FBzVzeCCqs50+Zyien3UDpAuB8mMDKIjNeaff38nDxKyO
Pu3naDuhbe+nTueSX8kCmXBbXUfHfmlUdl9QQ5chtbgO4RuNyoCBP8MfxGjoYgox/+Ahmr4j2kBt
tkPay0KKCu5tawE8n+cBZVjvD/dxHYLjWZaW+/GH/p0oSrcSxP3YodBiKhduw64XW4iqTWhdPwSC
0YGTzAZlL4rpPduLhYCS+r0s6uN+HXbUxFgaU2ynKYgk97Qqbwr9zzh2ywDKZ+gkKDqnX7dcsc2/
fDCfACcgrFgAZ3Soe2L7rziv2CKm2kbrPGFREiFn4gEmYEN+rTfMZoTAF2ZQ9KlBIwYDCWAO9UhB
TQc6M5chKiypHfyQOw3La2r1AcEilndRlet1jVbS/Szn/Vfw6iSJnScAo2QzBD6jAuQQQHzrMC33
a0SHWPhlQEy1TnGDq08whHyZ+JhyI/hKgx0WWv9ED5ALVVzl1a8nohcMnfC8LgeJn1cIujcn9TP+
dCqjxLAA4hwmb//eMTakCE9+idR0YVRzPhDhNaq99wCCBLs4yS3Y2ND15tr5Qq94oCtIL1cZVN8D
KNAe5ETLk9+FFsD15Noh4VqmizKg1juco4OaytRbe9oOJ50yaLot8B2Yj+onipqhozFQGARCq0nd
BCcZ29Vz904B16WxN5q7XQ9HOb9tAuWhiWgOlgccO9zDbe8K4D3fPtZ6J2RT3ilhju4HT+iYX/34
2aAxJI1Gr3wPeKObnVTW5EVxYJkAWJIxFwuDAoTR8M+BioOOjm4VCVXLdi3MAUCFlGKahJe/1+aE
sw17VI4EwYYiwMLqSdnMuIhVG6r7CFXhhGGIji+EoVbAi97Q7oUqTVq59WsjY5IEJVqIxfQoLdv5
Tx3j8En0lYAn6z1eU2p/AzUyox4V2QFyvrsDtg3dI/025/giRGOBLrG4CzainVrk97t5m6IHq5OP
+tgUIph6FiCcLgSOMEOtew6tZJzs5/Jgx398WfysF8FzwdJPQJcaBmh4qVxswGW0LZIITMjL7kD3
vSdFohULaK+QEaKnwxCJbnTl5uae6Y3Gy3PzS46EoA5tP7ewgBM6pCzEvXK5G/TGeXGYnRefaTI8
Lz9ePqSRs2eSw4A/alH13wHEpljzMK6WF+fuM7UskZJV/wbTz4pSL7FEvkaP4EWl9GZPcByZcGg8
Txal09+AFQv1ZEyClK1dtgo4sGCz30N4t0C3FVhfdOYldvBrHAudx6VBmCLJdeMzLTUoT7z7SfCl
+HXrzIGSswhE23ZtUErjQsDaJOLhvZf36DU5tbfRQ1UIuYASng8koWGlw4zVwjfMueNDS5U/L9qZ
Q0KAY0J/yLsIRUEBbKm3eTa2ZQv2reebFu31PSSpAFapJc2JlnObYKICsdkOqpOzSdj1RRNbkAsi
N71MQYVcB8b05MWsgw0kUTBflkbn/ndvQe5QC1792gS2Oi+GHv6mfkfGy31AiYaBsLVjOqEAxyGR
hxsNPQAJDmo48zZLqAz6EykEdwBuXdUyS8DvKBDusJXArr2OnTyJGeFC30UI3XpFH4MsgXb3IaCY
OFFxVlgD18URDi4TVfTplVbPYD66I3AmleD6d/3Dqjd7fH+RaIhJPu1q2geslqI+GDuXmbmDb6GV
vO38r3Eie4MHVKw/CgOPmiyEKFfAlT3B0+BkKnZK+HhxWO1mh9Vr8SXWq0MJ3WZIeoEk5Id/K+39
7ITKbNJeAM/8SifR+5D/85ubWg5QI0e0ZAPFD6YXV85HTStUZPY6PJRtPAnkAGX9rAZ+vnh0Jb54
cpruxBBksFHmlp5qPy5hEn59Tjo809mx2q1B+VPFxtV7CPPuiSRRWuBhcftwOXk/ECskI7ESyI1x
4oqKDOjvTc9EkDEGLd23NIzc84xR0rrAG5Ya1cEe7jfNNMhWD9HD5PugCwUjI8ICcgqrLYlL/csM
bnR/Po7nLah66Y2gCkIg2zAKkYEA1k6BAF3Wr0O2Mv6cGOHjzpWhSfhd0oeD9OMzq8yuRyv6DkNQ
BaJb7RJCI+iLwU4VvCbhQ7vpI1oc6tIb+SkW4rZXBhhEaCl9kFmpBCfv4RNd8+ej+ch0ajz3i8Iy
CbaLeQhS1KliSe9ADAIuIe5tEJBYkdG/2EAsNl9r1MPPBESwpzHAr6n7JyZXZ0ZihgE8AQUMQBm/
PGVr363wbkV0+SsRLM+lh4LmuDk8MRWtjhLWHbABKe23kBek+A0LBkCmHh+WkB0EUaE+qg8VG1HV
5vsUyntYAl15XqTTcBYv/ed6vB6Pwenw51z6qnAg1RbW2K3WXRNAEmWuxMFg3wMqrWDTgVdVhHIR
nhOFka5B0AFBJPJDQQhI8ouLC+wxqzcAfEqKIThbPX47uFtOBFO29YaLZzz2hLzeAgrVbY3HLbfV
GutHkmQkuNFGGow8/QNI0zYIgTJ4lCmByYX3kCmHTIOEbREj/UMDdhI5oKBJ3gkPziCzwKhvJu5f
N8lkUGiQjuHD4op1oALYc2qLerT8j7X5WCvGDUoDwKxFG0L/Qc/3fdYEF+ftGRMnisJ8I2QtcgKt
4UBDL+wBUK/EWnMzGkTtB21E7QwBV5y3NaYg1fF064R7OTGj0mOQiG/wT7Iy6epXVo0WRAQwWBOi
LKsX+ty9lgi5ZS5JCwdJ/OGqdbwpzNBV6NaMpmZ839YraWcQarDP8qE8eUkBMbJ1pZtIR/THLbLa
lTui68iJr3wzWk+SOGrNJACJbkBHim+j1UKetKDS4Kr5K28ILy7YIQd351KtBeoKSaHRZRYo+NQc
oKJZlDoEFnHCvVZuZ1yjrRtwgZNAPAEsBVwgnS/7qlYidY3kIXgxVKMjKkvTichQM+QorJ5/sH0f
1yE93mSqNA3grsEaqNuQ/q8txl90Z8rf839mjwyQMCEsxZCi4zpVMXyWbmR84kU30OwbiAynx4GG
L2DXSLLRIAnchvxsmqgTpFFlXZmAGe3uGWLO1EaqMNS60i8mCTjEvsFIJvXc8r+x4+7eXBWltXRK
bJUsIEErn1lnSLRdtVB0kRgvJO216CN2fxj0XsKekeDxfYSH1hgGJHcaBKOvpbj3trlZjWh/BOpB
7VR/dZQ4Yxau+M8PBkU70MBqaeIYwg1aYcj4ZiRBoV+gEFLZRDbh2G25/enFmq2jyPFedCO9WNMW
O3AsrYCvxzkJinClYaSVq4vTfDBxpkU6FQGAic8tANX47zAowimCngJVNqIef8R96k65fUbKoHDF
YUVHmoowZMFwKDmdQmjY7cwTAmXQVswa1xapgSQVQuljtSvWAHkS6TKKjKrWKJA6YiPwxlGhZ3f/
rQ2pTa4UsDrLEEpj9ChDzrwzFEDAgEnRalhvEraKvwVdQmx10nDA0lYjXwMe9xnsOp9i2EKJ2p8V
aRLUE1h9qr3+dOm+rabbYvRqTpVxY4PT+sPkTQABWB0nvuJZHwQ5y0HihppAfYM2sSREKmATaznm
C77NPimL6dQlOkEKX6v/3UFkkyiYdyA4bXqsegrdKXZHgkL59mvD8cpquVqrDGkH7KvuByiTu0XW
6GyVW4x7RHCeS7/brH2ktJaIRvtqr93lutXxKJXgTFzNoNZiWvE4le/VISkriQC2p3/pg5sAOlcF
HZbtPd+wAkkLvetsrVYnkPY6VMivhaan5pygGa9SfVqK2qsSVP/WfIQq6rjYRA3YjYCWQ+pkTbkm
dQ+XNgDHtV5TBcQBPixkwjRlsnEibgxdgd5aqp71ZLlnborC/cmeEUPAefQDmGF0r+7j3SxPhyn4
kfY2ENL32Z7nO6VHB3Ofx5d5RUIgFH8wOSFbJUoTOrEJShewyI9UpNR3q4O7rzY/vklKzXy17osS
pSBkMhCUPlua4dBmy+Qd2El0yWi1oq9OT/qwxGBkWzgcRB4zgVpBHHLz4zHtKUDqPK1lqmA60vPa
z+96cG8EIe2xwe0FLMJLXxYEFyclmNoKGgp9B+AqMAnjcX/GMWZBpHuIaIpURiCbUpe1Go1khGB9
86TdG5nAXu/d7LF4UHl+Koq4qt6I34NUCj9M5I29N/jaA+CRm8kOMCRLfDac4BaAIyWhgbLXesiw
h5qbzASYI9/Y26yQ1ARgoyE7JB+kd7QWMRkkNP4JjialLhzSnkD82CfBSmIjQLEy4wyXNJanNXGi
oc2evNO++wMisu1KrJ+BWVztDp03JIDoDYiRowMNLxNGJ4nIpkNdjc/cPfoGPKV7n3DOu/kmK7Xa
dIXA3MBqAqySBxbAzc63vxbIHX7FhfynbrgKUqLqTu2EYTAAWwtb27e90UJnnuaUCXDLvd6oN5K0
Ak/Lx1cla8UoFCzMAsn47MltSdUAr7RW4GQ5QS/QppSM0f7NnnK0STryewi5ofQDu1NvzBbDvuZh
ebKWS/hSqL/L2URZ/1tDO/bNASR7Qj9qdk9CwcFhQnMKyjQuzUhToLFhdlgdHJ4TyGgDofrfEpUw
5K8ICw06RIl8RcRG0HKAN17L9tggZ80b2LosYPQEdfGRdqUkvL4n1fl+ng7U84H0s86opoU0DuI7
dW+4DL6MrD0B0z1cz5mVi6nDyseosXvsH62BVa6DUHGFqcVSykSnpKKJag/DKAJ/QON1ro9J29IL
kk9oQWYiSpR2LAm+nPhKagc1JUFw4FnLsb1jqkcrH1EvqSS5BBqNOwiCuB4EAwPTWEZpajUADiaT
azlN1iETyZ1rtzqO3s/ylrEMiwhFNrDdYh+ruJTAo1Kk6Q0z7qVmuQunQPfWT8g2v0mlxPUV7Rjh
+Uu3ETICABuvmg5u4r81d8GY6AU+Gp1NqXPlLIwoSP6ZYia5l/QIE8DklnC2pK3yVBWnghjikN+j
qmtpekIY4Ic08dwgWoEIDpdPWt0yaGN2l+0Ls610DqjOTAPRCq+VCtwg8DMpYdSlGCXlJCU1HzLy
Y0BzavSpL8tki+bf93UTATpopT3ELpLWlaX1rPuCqadSU9pYQi0E8qth9RhRzhk6tPmSvtP3iwuG
S94j7Bl3tTqXNpHwI1xA6DrHGmX5YXQxeh8uQ39MF0gAhhofrBeiE8nU8BUXKiL0JPVBFeoB2Beu
DN8A6yZ77AmwAWgDm6vb/ZvIYOQq9KYr21JbN8JCgkeSuaUUswXwjIJruT8YNJhAbTkq0mxa70ST
8MyZeMk8dr9UPeBaXmTJy/lXG3eAYOMfgeET9CMIye0YUxaFKiP4q9oSHHvK8KEmAGXFEkXVDnfu
FrbSg/pIz0GFAFyEIxKaKNB/mFxEvym0C4gQ/31Gtb9zr4ZAwVyVqgbzBUjon1GKSkk3daasKIz8
T33PG6uej3+mG+HyhQ8mWGpfBltn39zcbFmeG5aBxhkDU7pYy0t92XSLWI7rMRZ2wHOAGEFOaC71
N9T5WqYmYmnHoGpgpKJ0W6INok6vDDgjO5jy0eFvPhqsVhgmmDrNxGHXPtm1mIKYxlpt6SUMtB7l
3GjVEmbD6SHiCl4NTYHAZplLXFB3SbYluIGsOPsV5xnUQo3Qz91BT6VVohqLD7LhS+EE8P93S609
oRaGKuxIVcYJWi44B+ssZhjILPLA6L5S6uyebFoRcFxsE76SyWSyWNDxjOPbpKBiRxUHuGOQxyWQ
91qgJNL+c9wk/qV1tnWd+djcIMXUClfPg11Dw6raQFtWC7rQpEKf/8t+quDoyYj81ZmpKDOcJatB
vpfraDYq6r5NIb2Xb8tNtar27Ifq63RGZHZhAZ5tF+OJiNmQmqw+Fb/Y/UvNYwQVBUu90mRli4db
/M463hOREemQX44IbJztdb//qvf5aL9FTZoM09SQ0V6Q6Z3Nr+xI+UC6e40CTHUcJXglaEoFzPZW
/7ZyzW+LVxBAJ8puEIIr4iYbLq0m3DoFZrn6lq6P2yY9DakigUcKD0NzouFVvAVjBGgRZf5tIqAs
KJ1SYl1WkofbzYpkQcqJ2aLYIL+jpMAEybTnSdR9kON3sLJAEOWOwcYebWOY44aif+YqkoDspQCo
2t6ZqSeGMyjSMMqBcCDV5H4e6L7Ka6eMDZ6ZharL98ARuUruSlEnlkcsHVoFVQvJDmAvUSvRYGtc
qXpYyygsyyg8EnkR4jSSRY3zw16SPSDLP/TZ3ZBH0bK2TmJKYj0Mx6KvqtXHshjvDeSfdLZ2inxn
rSOWy407QGU5lBnKUoDylndk2r13aKWf+dgYtOjX6G4hwk8dfZaBc9jHqU1BHvw42FqD9KomRSjp
i+i0cqsKzv7LSouiTBysKTFsP7vbPqI1lQDBAXZNQEnywJHiJueWHKennV3saGTmVGssWbXIeklc
jANKH7OgpiTSr+44pKs90wr8IFShHBjCzPxZM6QS/ZTQyBrWUO/7LepstPtlOqBImkodzslf61BR
D+2JZXCwMdLAEF6oTLDUrWKQMaukETRn4/FWbq9pMWqUZ/JbAscWrCG4sLJ7FG7V3WytlnjY5u0l
YLNXuuypbkejseUInKVUGFLUBek5zZiDPSVuCE3revloLgtDU+eLwl9f3nmO8lRh+ZfLMn7OC2x2
mTtzx9LWXZReA6xYHfW5xhhcpx4Q0u+BRNbCLzFf7AAFIITn/XKJnq7E0zdCgeY60bdBRwfF/DS1
pESoCr1MZVfCgoP9qWExWdo3uDeq1BBxvU4k+8MckmFh+RzSEXtgOigAIr+2RjGDIuPk4vd1A6Xr
8i8AIByU0wf3RX5z29XJjzzIUQVGB85At0APXcqxKcJjVwt23qz0CkA/gNbeyvbcJ0C8ZdiXlO8m
kGkTwj91ynBQYKcvHnR88GmC4D3gZ/LIZuwIMD/8l28IiQf36c29ua8hrXtJbZ/h76B8Iz3iDiHg
sT6pg1hOkGB/XocUMkENO3o735CWoRxfiFQobXAf47Jf9KGHIsKcAJqFiuXKQWLXzdP2AFI6+g/D
oQdejnA/191lcRMYInxGBEKmDFKimQl43C4bfwwmm1QbKGL0xSLIhA2Y0I4sakOeJQEg7RWtbTiK
FJrk+aAmV1YzZfiDMMJXlunJVBTk9eRQh+XuFtxake64ZLnSeFg958ibL3aFgSx2z1jocVNsoQDm
4AY90C1cXksN2g/GF6TmIVX0SZPUKe9SlVyA/JEd5bB4ZUDAI6mj49caK197yViCV2Vrv7hbFdh9
wWambhAhqWt7hd0gcw8iLmQzN8UFfRo7Nw1r6QMrWR84cRK6sipk+GibUL2TLmRpP2zLaoMvynY7
gtPHPpUTe0EFg/FClUvkIcBkGWgXcMWMzRaLIDPHtTtkEFeajBVuos6FnoJr6Osr6Iq5yK7G+8wE
JnZQAWYM2UL4O67rTt0ZYYo0+KMNg1XHet3TZRU26Qke4uBAcYCi48THJ5oYEo+DHVDJbIp0W1cq
Y7RjFKVV/AtzhSIHErlsO96dunWS/bQmxEQ98Ld947WOPbANtS5aTDb9Tp8lVCI2BVY+JhVn7V5t
+hby04F4Wha0kjmkcxD5+Xe3sJESENZak+sin1TqXJbw2caxhBAK+XC0Ca+gHfhYgVecRb5bIRnE
c1piJy2kMVHwjoHEe9WJZdtRoNQBLAV1S6ruaEtoAXMfukt0GzfYTH+fRXWK1EDs+cA/WcKY4cXA
Z8/oE305MzOAWOqPkUdpFBesTUFoITNj73KriXAxbj/QWQoGSIC9Uy1FQgGBK51NYLWnm+Oq3b7r
yubBYDlhj67VYEGV3/Kj+ae7luI996V8yXBSuk6VWaesV8rn4f5Kq8IHMc2X9iDwIDmgcHtONxKl
Q7YNPHF0BiX56UGP2VaVetY+vSFQGFIkUIAGr6bqMwyaTpmQQaxhjwM4O+db5p0EvOYRSD9dmI1u
qdwumc3403wfmmez8aJk2t5B7o/FApCNNrGE/qFhpj8jjECx9aRn3a5z/LYNsw0A/whdXUnV2Mcz
RKR6FKvN7PG6tnjMKcZ8NN+Ihh/9A6zzOEZUIiy9Wrd6Zjcc6fJ2AMp7pHQJsSDTGEokdhh9xThU
ZVtCf9KfGy33b0K0qmWAX0d7Gf2el00JSWGmiUXI0jeReZInh9RmPjfvzkTWShCkUV4CMCkaipmW
vtcOpMktYVnogEF5U59tryj+1MHuER1sl34D4A93pByU8YAuFHzqw/513uzjckM+W6QVTqmM5YVY
SUHIokmN4kF6XlmEHpoW7xLWynRL/ixXc/6gHFlbQntQ5EEqZaQJE/41NjJqH1w+lp7kREkpW2VJ
IZ0jzYkOgJ3kB0JbVrc8nIRsQtKBsadtNqlupPaoeyXsBZjsBQfXDwr+IxQbJq091EsmIboFwShh
Gxh8FbvRfuB8mP2pxGBg+S/b1traNIZxr0zgx78vyHt8Nk8iK5vaqATxjJNz4PMbv0ZvENTn0Wny
gHziMMHOjK4tFetmcqgK6kypxYQS1pM1XZ5bJ+c2iUFD6Z63bbQ6YFH4V4c559nPHJEsu6USqMx6
QXTwUWKEF8ulhkIycKT6pBLg/0I9tZM0oZkxlmk00P94wpLF2zZtb0B4npHTEpQqcHpT83WktvU8
wC4ANBkDgAV+DsiqSHQSjC3iB+uRbPV2vKeK8gNPWeZfKBKlwyelhxsxUsIlmypNF3kkytkJqWS2
oaKem1F70x61URtazRUSTT2q3in9HRLmzWIOUlbS0o/Fu68EdBExJX9TQZdLM5OFEj8SIaSYrcWv
ccN3eaodidX3ZE2DHv1vCwTQaKb6n6VPdUaq4qSwlOSUvZZdh35WLEMj/cOLQJmRsOY3BKjRXP/E
HaY4KQeSDfqkQm5pEBvL759dK64KifAsxqpLxY5V+HndIpp4Q0jJP8+89Cl1mc4PUJXC6sh66LEQ
6UjY6b/3oA+V58tZ49ls2sdUl2JQeEQ3RyaP1U7sb6RLkSmgGm6l6p/UGkjXyt7c9qR9dJi4mwr+
rs+2F5EoIb+K4JBPQM94lBjaLnMTZKIqm8GfWkKPaqskba3iGvsUp6orqT1vahFerMUMVnB+oqsr
zgWTQt/I81+NfZVX90kqwkrANWkpTXMe6l/JbfhsbQZbjoJsEUyILYg904n7+2EGkmBjA7HQkQCq
1sIFWp3qX+nbbDKw1LGvuWgZfZo6vV3iSWpYSk6UxNI4mgTdUlRkiBKcIpXgsWBf1qg7A4lA0Wa3
u0u5AVSqrI2jo7dv3uwRbAxfCu9k1L/rkPOyXPJgJYk4FfhaRZy4Ag0c4o4/EY5/1snXaMFfFfuN
pNMLDKa01tUm7KabPmNu+qUA8a/GBgD62TOwBAFIbT5CgEbUFQ1rQY276u2Wpd4Z8wFGPfcCrd3x
77CoevsxENHazcpDNdl+bmqdg0vB96DSrnql6bmf29nxhg4Qtyn92gH0LOFHMmkLj00A4NQ+dg8U
NKZ6kLZSihAR1cegJYITDTQxOggtnbwDTZUQXlgbZerVP00TZ1RQE0a27QQhtI3KDkBH1D6Gnz8R
EX7/iglxMvsIcwfRdPoZJh0AQkCx3jtquu+XLsXm43LjSfxTTRvgTu/duzCINIH1NH8e/6fvF1RP
v869q7fsCxB1ZKHND5clZSXzSgalTBcNKDt7NG/0mAB5ant6ARHM3bT/Jt0umcpPOuRZfJNeagBh
lDs26zG4HJMAFHUi8OTvqPCp0nTpgdqhMmlYbCdIgeF7Ol6fLOgzWnhz2tTudG4N+2m0hJ4SRDCk
r2S6Zfl/LUPkhSLtD3CaXCOiXlsJV5lmWKw1tZ+CXxa7NpPcp0mh9xjQMQkGczkdsjUNNsDPri2K
tfrdBH3XL/qfQuftbmP3q0I6t1j2YuKTYGR34PQa5/P0XiBbRKtIBvT9BGJYA0FiV3PkN2sFEtBK
nueTv9uKltlVuxj75Angqf3qEdNVFf+BLwbIQ45wbuH3Aerh+3ng9d1hU8RTAfgoyPx/rxQD5y+i
s+a1BF86XilNxX56rdXsKj0HCJ+CuWu9Lq3ntgWbtYHmpuEWKQKT/jGN669xTx9GrguTc5Xaf7KD
nw0ddCnKE1U5sOUjvTH6bzBmf1SXG2B3D2ar2LlMdvAk+USCYWrYuXOqlHOT6uhKqdjRL48KDlTC
Q0hl3L8/5Zz+OSsfglvcGc+dtVIIkMh3GmEtCp73hmhLyQdJTkmUDyZX+YMQfcIkAccJxCIoPULq
0C28rTNs1vNGoWCBpBZPN3VssV2u2VdwQc3DpkTRHC3xlttrC8wuyw4SSErqthb03fGsvPoMiSsf
nGR0H88nrxmkSTEuH2WB9ITpYlQ8hljAjJvKvehaJpdGukDoB4BFxMJJzkBW7gnKoYyD1CNLDtdg
z3LDn2itL6Tr81BO/hrDxWwIa6k+bjQx0zz35D/qrTSroh0kYI5inGgKdrrsgRTuxJlkskhZZQqt
Ch2CeLuO/E7LNCIaAhyM+IwibcobEvUSfp1wZqE+ZseMceOm/T6Q/iq/oXg8hd4o2H4hAH3pl5ip
6gCm9ZMVaFVskpJ9y9N+hf6TMdVRdBsw3UGtWqeybN81hyV8Toj7WAA1h95PG+Qhu7RVJSi5UwdY
MjRqYSkXK/XSGgfwU0pmamdlE6sYVZZUAaBY7tROdg2A7hHcaIUdRPzA53tusHwCryYa6l5x58Dj
va2CQzcQ2A12q++MwveLX2tewTVDBdxOJvGs0q9SOUSJf/j4Aw34diq7xpumBwZ0URQY3n/2p2DX
YitZzlsX796a0vvxbakrMssAV63WMpZbYqOVNniIzTtSscaGTQnhG85uCGyo1t/T+Ad1Y+ci1h2C
RXZkFicW922GalScjYotxWWhKarUjQ60BqDlWOhK9GZZ90R6DC2mVwH99G/CJMHoOHlMH71KsIfO
ABFAteJ7gjSgRsPADWGddXdTsJ7E04kz9owdPMG0g+zAMoEHSpiJWkSH+ssFveQIvDJKtODAEq+y
8AiPVGtKoVwp1ODGtgOqfZ/tLZXmO7+4/PVe0B/UC2ek7j4iSXFcH9dlj8lgr9+jhKZxToLyxA0m
ECO3OvZokUorBRk8H/CdCD9oCggZpc47FV21riCKOQTVXQiEHXldLMoKomOTviB1ailSUq9U8NLa
CVAm0IMvjOPU3XmCaAmkFcN1TewsMJ3SskCr0iw2q22RmRbKPhkQYrz7Z+rkwB12Xg2kGC0ZOCA9
ZnSVCogUzslCTESLOD72atgdzhoHYpZbq4gQRtL+PfzbOrc6jJB4FWI05FGBbEPcP4n/EMOlAGG3
zIel3nd0pWWAcxz9Rvgk08es2i0OX345PJM+/5HKcObho51QDHwoWqwzIGQAIU+uR2Hn6AV7DSim
bjmsDiH6bH+i7xjcVJ45dBFNHxJRn01xVFpu79ZlxtydN5dVtc/VmJDw4Q67H6qozOVpDuum9Ywo
6Ymjfbjvvgg5DgC/jmtwl9YmRu87qCzZ0096EsBABBMhm9R0IG91380q3sTcpRh/yJUV2T3kS8eQ
IHRfgwSSm1JEbLKHDUPNDl4RfTDvA/jOEai9t4/jTsdM6BwCk1o1Y/mD/wLu1haRhjb+C+V24Y1s
xJKynJEJ2zYB7OBL6Igt2jJJde27wFKJh7gAnfGfSlL3v07BW1Zp9nEY7juVVjypYH69G3Mosyst
qMEbu8VpeFscRtf+O6rNcDXHVzh7t0xrXx1bbrYBnUWFzosJeL32k5MZFCdVhjS3cU5tugBgI1Ne
03036Dfn1ppV7wD4upnYJShd39NqkCzefgWrZA5W57L+ei+nmCLXr92vQ8y+ffMN+0TH6ps9mfwN
h91ZjWg1IRZRD93rNFMc0h5mugPM5N2mOmiM9iFGRXu0Q70EMe4MqPdzKlYMYiJ3Qqaq0pVPSHkB
dPdG0yOLymLdd70HSkUgY2WhM6MQoiu/vPi1q85uee6YAyOYu3BJ+tVFblSloUvetGZTsFXLzKmY
d9YIY34vvmxaGP4cms6Zf++z1dj2c2vU2wPSMEI90BHRy4ICBDDxJauM900/CYx4AgIQjtGLe0TY
r46PrkdYwK1Qd/nfr35fF6LMxTgnFpyB8cWiyPW7/q7N6BXC4I/wOXNTBzKzEIih+GUIKoUDWroB
Kw2t6+79e+fYw7chA4e72dn/KYeiRATeESLM+azFiE6KhNLMDHRNip9IC+kt8ldjhTjI3+AB9Ixe
7NPV/T7AG28Lw0LptvQPhzCiyg488EFUw3kDVf1afHxQQxhp4vcir+L3fJi0uTmRx5vBaXbzTeUy
aDVOTY+vEcL1c+70tYEF8HdUR+8dMdlBrVK/j/KDI6zGF1dam74llNFd6ZdGPRN4XV37dxinwXVY
7HvHMxWmhf5utr3Ui/7TNdqV3oMh7JnRI8xNc1PstR7O//ks///z0OMyi1fx6rbaby3IdB/PJv3Z
KNow3i0e+xJMIHqtnCET/e9RhHUI5sl947l6rihZ+BCZSx9V6NaAARbrxq4Bmv+R1GOP38Ve7Jm0
3UofeciUa3VwckTN0EHZa5nyMPiRyRYTS0XuPpsFyorSx5kgLdQDVRmxPICgYbLeF8WNuTSXCFOl
Kk4A8gUui70iBOFDvufi/qhMoOpkKI1xruOUmbEev53akZFvwqi7NO6XBlodK/f/HhjD8GFQv74/
tbGqsSbAq2FJ8kBLru6L3DK3fFC/Rc0BsDhTpcb3xZXDWJqPxgUsPTIiBRIgPOlduN1Q3YIJeoCd
XbzteQjZnhS8sjnh66XalUo7sglC3VKztDrN4tlhmYsqzByl5tC1nAFMyFY8pOZO6j6nEQKaF2Ph
CfYs/KowxnS6GTKlmGpEChvy6P6VAsj1FluWAhxKaCkIsm3fsRGz8AABFJ+/pVBo2Q9pSFHcF19S
jZm2xNZQagDKPTD51Atbt3ACJo4gzLMfAsvL2z3e0APFIjiMTBBdnAneU1GiG5pdmQvFIjLQQ6QI
ypo8MkIEjog2nj/teBUxMRoEuknlEjRRoNCA/Ea4GUWe/j+UgfVgDYITTGQKSYZRyPsUsRI2NQyb
IeJu22CnCxjLnm6k0ZqlYfOowlhNB2uCGjyVGlzuybBmQedHHVoXAcSgHONXpCtwo8ghQ56kpKpi
9njayC1cqLWyOZFcV9h63LBIRgkLTgJkjUs+FhiPv/NL7Ge5talp3RqTfnSVlHRhKQJtQsjlAcnY
PTjc4Rk5QVAlp0euTw3Xh67UX/iqaI9A4UTOUZnHHN49Icll1tB+8Ouz5nnADsPrGb/+pyZ/hKVv
HoR5lJ2yn2j/Su1h0cI2OpGxWhzHytzdIB2lCqbS4BVL4sGKNnb1r/8g8kblSGmP8d1ga7L2c8vi
Bg7R/KYM4QU7LrcE+g5ZTHkDyQwgUOpGoOMmkvhY4H/zZiCeVxkm1IbsbU60H78Wu1UO23VX//ja
rkZAfTo9RyDlw1HN0S8q9VvNZX5DBSabm0/zHewvLOo3fZXKthEY8AQouvLCksOvPF4o/yxu6PtJ
jYqOB/tT7C3mkk5JRBMx3ErBdXEGcFoKsLa5zfKGFz6rryHrScTm7qs+57p48NW6nPSqeEd+82Fz
bvjpuqiQeVVOVBtXzxh+tCsN7+rXhaQPfjPeAPeu913pkRP3HwxcF2utQkHvngirDpJ1Rbkh3JpK
hzCbd+5xSJhniDcO0d0Qxx27cOfCsbDn3fALYHzSZbmvWzIZlvyGDu7UIXVilbO6jNlxWGBUA3OJ
OYfgKTPm+CPsaJAszNGlwSstEK8EoFSPd0fHEfohxrO3dbEIwkqAJ8Ct8njkGlir23wbz56mmRTt
/GyNOC6DemgS20wd/RucKLwtffAzZ8AyzW944Uc6YP5og0nPwaASyNwNmEYenARPiWHZDg3nkjax
qA2Ko+rAhO51T/+jc1P8NtuI/U7fiVeXG8p5Sipve5WXjdqSyaHGGTxR3Eq9sbUI1aH4cYIUMhIu
gQXOE+IbogyIw57Z3lHG1Np1Q1D9ocLQWT5f7yU/4JTAeqQYEuSevkGNGQ9kaPyLoionj/7yE3p/
EQf5uy7AnAE0rX9AfayHJKdIiJH3akl6AONp9F2QL3tCqiAPkAHXFgAfURn+SG2DSvNfC1YnjczI
se9cInHpNMQPqHPS9XbyDNpMsrqxyBnsJO/yA6uEBwEXoGtzvHo0Ef078bv+zXSOJAX9xpgIJRj2
Q3ni4gcijdy5p4CeOEVMCjuSUOeeRZYV1FJ6PX1lvSpc+wvO/0VG7z7RA0ya3AQQKr0zHOExwJFx
pBCULjWonVxbB+MLYbzqtm71n4tvyrH5H1HntaW40izhJ2ItvLmVBSRACGFvWIgGhPf26f8vpNnn
bE3P9O4GIZWqsjIjIyOzxAFCXYh1If65M4YVc9Gmjpk0mGoR3iDENMVFRejBtaE76ahzoRJCGWqh
zE/eTHkXD6sEiJCiGchipNcsSCQF6FDMp8yraKuaDQedZKSglQbQN5E0NydoQvivylUwcthyZQ3x
GnCmhD9r8xRsUWW4BLYjmoEV3qfbcUYWUw4go8aJE6pR0Dho61Vs/uMys5IfZg0Q5H8bbFYVhWIj
1J4cjCodhcGnJyLIu39GAUNsJz0MqLgAtDFeYl1MKLvEDNRmx2Jnds8E/Cj3JsBD6aZYdIIsOSOQ
RwcQk1Loaf25KGK3lBwksFqAF8sDerWqOFSpiRgRgBC9TwQIIUZG1p2hFOIA8p1iDZXJB56kUhBi
I4huq/VU52j4FJL6d7h1tCa8e7TBS/idPifLZMGaMOV3/SD9C7QHtQIeVyZfsG4D0o4emw6gt39A
PkUhYuLJM5GzkcUjQtl1UhY2scqR04q3oJtWXqEGke0Nka2e1krop9mtCggS3pFVeVBEyDBKOLxM
s0xR2ZJAC5+kOEVpIkkIWEvMBtBZlv7foCTOWBOFKjNdJTOtwdGlixkPpsyQiHYu0tqdwgQNC11Y
YXXIUxEa/C+Tz3XjCV09UT70PJRYgG1lgB6LM8Yt43hxu3q+aa7mX14jUKpUCVOyNppHctP0+EUI
INMuGRBmASlaTV0VuonkqjJRPVbGEGiLeSnuSEor4e8bshY5RF1Zs9w1MwGqS3ZTMV5rOsq6jGzs
j1nJC/lcUQXU0FHRSAZICcB+UQwEmuzEGmgRE78MJzsfpwFHYMvTUNeoDZUlnoyYLSrUovpi0pkx
SeFwtZSd4iogRAJt0tiSi8JJ6Bcm4tTc1d6S42meJhcgLjE4RQ9sUBUDeZFjS8PXHcdC+Z0LOfU1
rU2MSwdj87c3rL7mh+ZJymwVCbpHxsAbwUjX1nBU3YhItTzvKEZOnhye8usK9ApGL6YyDuxYVwSt
LE3v4Z0ul6sEzFPMas1J7iPK8vJpxo1Y8l9cTWgNTcJYkS5TMo0It5NxounE7i7lXZLdJSGOjKC+
RC6FZkqS/In7Wy6T6STkJ/ErneGUXJHmDvl8nE/mRINm67pSrpXlRJ0Oh2oBCtBXwYyzZFW2eI5G
dAQtEflF3i0dltPPfdDHQp8q+psO/TY7d7oUg7l1y6eBrxBWUj/quKClisoCjZLuLjGzfYA7qEMd
WrWYz32yIIi/ZHl/Fv+fEuxZyZjsdwOJmJ/Dw4+VVtP5OAu9I9KCB10zz4MynQmvgFyaU7EMVKQ+
9R+iSNTIFojwpNWtcac7qKdEITSdlJoi6MescSs5LlOXI/AazhvJZGpMehEzjhOz9NKABpF6zpbm
JaHG9olhBjezPTChRVNivBYzA7L7zn3yDiemPE03HPWcKGWnw9BpTjKOVI5pqLjnbVKUW+Ea04WV
Pn/mCUaOihuwctgTcAX1xHBemRtyWNDapnoTWUlWcwiJVTjE/+HwEHCAHoHCRFbSXTLRtBD1tnvK
jAI1o/sSvAatTsUhIjtRXOw38DhEz8GZ4KIVpfCZzC+EvTVJxPVQxpv1SmW3pjE9ZllsafUVS5U/
zPdsaNkLXD0m5gAXlPTCDAxVfl4cJ1kqgfCaiwKDsqQt9F+4Sp2V6KRVDuYXHpDUUMnUwu25YsWV
OxDmNG/PDkwTlYuIn68yZBn+OtTXBnw2um6KXufu6F+odNEo3RWrXU+81bTmkeGOxZdIzahmhqb9
CKkLHvDDgf4WSYQTxR4uWHci464MPEmf+xKQsuonI3q7Tu6z8lu/JlN6XpHFdT9RDiUGH/IIZHhy
Cc3jcMn64nEw2LBbPgbldd0SDgt0Ez7fK43pRke5NI0wfbrR+gAXP/9I18QuctvBhagAkBpZM6KO
akgRzd+zC3SRKwSADcnWhhRJmvIwFgICGAiJN1Gc8h0Ud+hxmrjyP2ACnRoImoaW94aJLHBAZ8s5
cO8t4h1VHle+R+v5/Sts1ONtWN03+Uy8bPRqo9JhVv31PthouZuK2nAvS1wRcU8AzqEQEGoBcQSS
Of7bFo3zgwP4m/wm51Fl+V0fATUUcpwXOVCnQ3sX4WoSvjfQl5Yvv+9e7q1qoVN6us9RYr6ZIigA
KM4iMZJQ2KxD0U+DBusiVNZ6V5QzHtOdidA1OyiO90BuIzUAaDlvrH5mfrN0sAyL2HniAwoK4OlQ
wCn/ki2BgskN20esxyy6oF6CnYIKKA1wbZlaH5HwO/Lyqk848ZaGRdGS52EjMGJXNge4K3ihVn58
opMd3Y4wA/2JTJPCdk4ilWCl+Dd98RAhWcDK06LOmBQUucAY3LbZEmcEFkoDpB4suxhwL2yAjXVx
b+7eaUCw14G3MIn5T1PzTEsf0E/sq/4tjM8m1CJul+vGD8nYqBoADFBizrAGqg5QkZvMvyxeRmRV
uT7d7dicr2Hm1LDcSKPRXgubiMPIHI4xRlGap/jPc2R5QIESca/BLbUUPk06ZKxY0IAw1RY3KevE
8GK0KBPlzmEtWGxIGU6yXGrR6/UpLxPnVAPGuKFY73zIGLL7RriYAkDZh6ViQOwVR2czIlFBqpNV
lx4MMPw/2SwkFKpWKItytdgxH0bA/ksrITbTzOjI/OhB65BNpBDJUrFrhc5mKlC6k55reHF5CN5v
iHhchhGMGirIfQkHKGPTqIpCMyIlBk/kEeB9Y1qgp6Hq/l86UQR5CHVqbwitFxVyChX7uDIe/gNP
4I6RLsRAmOb6j7YkxIdUW3eYxLgrdXPkoZyOD8GewAawU8cjRjFxMoPJBJL11N1r8mAdccLFfXQh
E7ndIZGS7bupPc9e9TEecUJFYjLQAOjBy6iD68ABqjHsuksdFUf8oby5x3kXj0gM58w+5qExax/N
XE6gMRlwragepZhacdoaVT+XlZfIY9WhN2hSczNMIs07uQLaIZiFHVlWOSCZ98GIyvvq/+GUKcBT
Owy21q9JCxSV2TPns+3skRjHfuZWyjprLQVgcIHo+WJMMWWYmFltoD6atwHWs/3QSZRP5DxXYyY3
/G6zptYJbUu+9IM5mROo9f/KFdJLxgPgPHvcPGY/jidOH6ftzdjQmZpy14IVcCAtq+QU6eOnP3Pq
BmGOkIUyREYccXeexMsAlASzY0mc9ukgaCA0FLI11/4RbimSffwt6/MAPOyRqNIuvuX3mldk5dqi
ghxhNoDQ/1rzUXkYfwY1xOBvcNwiHYWoOvqgPwm9Ef0U0NytV7TnYDit298LCU5hCHfEa37KbVDy
hpQqVI9UYSYL9OTFC7cFkfWYhFi+HmEfs1tRBi6Dyn6Zh7J9n0FifmmRS6owJfSjGk87xDItL/bN
rfek1xMq9nP3fmLLfkTFkWj5ddKq+ku7HeowKMDoAPcq808RaUrxqYQYqJcd04HJgOPPIolRRTWp
P2XjFok8FUEQkVTs5CdXrMnF9EqruqGxerIcOOktKuxXodYQvLKXRFBkXpAOuRsz4jcFGenn/DG/
BvT9IXWW2HmKjr//aLYEBSOI6EwlVDYzV4szy6ApLP00ZXO6dtf3XYBdrdE9Vs4N+cCSxdTRDJEx
DkNmRBj+s4cyEAqoRaxQOCnfJTsmRTLDBDsKMDCcfJDOgVk7xfIAZS4lASO+NH9Dq4ajxaH1j1K0
onvSQ1FlrJWmvr4onEKAVRMMYnb/nZIm72Z9FTMzeJzpuUWHU3ggR148veyodCuI/VW6te6DnpsP
wtmXB4+sq3rXLY29tanQHRRXNS4zGZiDUH5L1isgDIEv9USrY9/e80I8fraac/+UUspz2kllCwji
5DfRy7SvV4iEkW08kB4YMO292d3q0rLtAXM5LsQYj/TcpeYF8h/7ARVQFtNVJiimuS8URp68qjbS
kAE6ioMXPwMD0VPTI0rdPj4/anH/YZeHF6RPRkn7CJeZpxdQQdnA9azjevJgdVDxlBbUMXB38zG4
9dBxPMk+snYp93Ua4++QtGIHbV+51hqd/PCBQivQA+tDhS+k08iYw5YTHqHR0i+qI61SekRu6XK8
JycJiQ05IoZX9iELSu4G0n5lTHFEUILpmiAd4I24d8XCccSGqNxEzPSfMbwUcFAViuliFjLvzLDF
TIyCQOlIVdSSkiTM0ZGxhpQHUIEU6FF/sB4Mztbf5G7LoKtmBeoykJZ4ixJykfRcj9kpWEExFSEt
OwbJCma+qd5HHQpSECvoE4N5XIusaLbouLp0m8jOxdLVktXDCOOZGjU5A0R+MDcFKw2TeYE2+rS8
UaGICzq6JRQltRNeTW5byI6wGe1WOnQ96rAkFktWHa2cj+CRDmGcnjSx3qpmkzaRxxGyvO5aAu6Y
DE26YiM5GXEvEvdZjprU9bUYFB5u3DJFEuiokY9/o5NxMlaQiWFFKiMlYIfbg8uSbi08tNS78P7z
7+R54PeFvg05sDvsbtTh1xkuToZPQjykhD8Ko6PNQ9LD0XpXEIYIg8ZOtGRcAcYrYnJuZZmzAcWG
gMCl8vAALFSusQkuecq+7Rf4AKEcXQAAF2i5wd3gZFkhXkMQLMf+BV5rd3ih7xQvmjICFGJU+U5L
odxi8mcRW6+O2IF+uuTMcjh08FC4RhaD/uFDVysZIy1ZOSMsZgeGOzAj14bPvXNST4XXyeGQmNad
BRq5btlwVU2uIx1GLJ7uHHYQD53gFR8Bs0Eb4DNdGSnLaCYDLVyN7J2ycYYCqqo2UYEL/5kM+SSQ
ewOZDB1Z1U5Wjy9CqSY9dDMWsxZ7FoKulmXKHiu2DKzuT/6EylCCIBSmk+U29WBWuJIr3aUGB9/R
bDGD5Tdrwqmu+7+sgCJQufBwoU5K1bo1fBgAWTU+y6SqmOcs25BsfvmZLtRgFRa3w8fRfqhHc3bg
G5CjfyUGNN/+FxSzd+6j09yE/Jow2ZSiPQ0yBgF9M9HAl9FteA3kKtHIU6kBBogv3uNhqmp0HuGN
9InH8sj2/NPpQlep0kygLr0hRaifsTxdCWApR6iMr5Kvkw7zjmhkrsyoTIMHd1/uAVhcfLR7BXVk
48+MxTuj9ZlYtm8sAK2XNIDpD7z13vCYNyx55g9GZAJIk6S6bJRQM71lxFDD6N+bfSpIya8ZLbQ8
RggpkZolF3umWSWhgPgVYYRJSP8oo4qWLnpltt+dTpGrD11/6S9dCovMgEZ27emUel7sIFlYHqDW
geK6pLclHNv01QFUVR5X99TDKZ2pBanAHxVrZfYx26ipSuRGTlgUPU0dUkVQglp6JzICSGyjDajb
3XcbbO/Ki+g82nmEfVE4KVfubsQ1VXt6BWO8uCGUv2MRin2apjdg4LB4Py7rszvFj5Vzr2f8/3NY
1GjoktZlyt++okagW0sNraB+h9SZ4N9A9UgP1YVEClMpXlEPE5YAaoTUeZDZgVRbcEgjSnmM8q5U
vuqQIu9U+Jax8jxdAk3VzGKXMvLri5YQujG1o1H5Xi9WkEOsiwGcdRScouECroVwzGTWqZsTSk4K
Dp2aNWX+wLpqRkcbVo/ZpIP3AraAymB3mTIEPdpUUtvCRNJQM9NwRPtzUyQBWUMdF2uGg5f6L7iG
zDjWU7pCQ0SzKP51/fGLBPzXGSN9b/h+FzGJNlz+btfGPxdqmSNCzNG7FsXdHvSgEgYgZQjhefPn
MkDo8j28DF4cF6fm7QoQaRoe3Lj+l9ZjRfsZPrvX8Bo+oidlqY9g/+VZXKYXZMokhFdBmn4XSJ9x
F1VdWjWTGfqRgxTMLn1FWpWmUgkSzJNvgOoxVk9ZyTQ0Y3oInJM91Jf0Y2TNjmYtBEkm1sWaY492
DBve1w8+j9YwZVj4XAV0ikveua/y2Q0SCRurQPapbL7x2O/Ws0v5S6gPv6ByBY4mchd4Hj/OUgGI
YmDHlN5TlK8cAD3iANEPabqiGqriDIR7wtMAk9c2zh9Q0l7Mbg9HCaiNX1FDIidXUSblisVWqsiH
8B4X/TIutmoaUx+a26PVKVszgoM+i6HrCpfYp7ketmdml/ZX6etJx4hJxjMXGQO/RqUlPGz63bIv
UcoRp1E9qQ15aRizjpysktXIEaj8SA8N6iMeGgXQn+jFoYgkD9tHBk6pTlXpZgkEpFj/VbIShrbX
zQE3dkmVnxLwxDcK4BoZ2TRlxjRLGWXIJUoY6P80QaUZOmHepuVNoqow6UWMxsGQc7i3VZa7XrNQ
vA5KDpmyEjOarUy/12KLKyKiY0RFlNHXGvSgP2Goz6DbWTQ8kVzF+gqBUsVpxLFp91STPkWeXgyg
OclAc5wdBT45wgm2nX8bd4hfgGGUgtCKaaVxk5ZwBrOKO6xpIsBV+Rj5HD0WJl4J1bnKy6URgDQu
efbpUtQOGazY2FW3eUFCQAmCYquMGxX4Po6Er8mtgF/XIv+NI3WWZJGPphsCjQ4fOCVyTKhDN5gR
UvHwsd+6PqENSg2cwah0NZpPLabOyg+m7ALCBiK8i9WYhlYn7kZTTI6fTh6OL4Z8LZ0jHW+9efy2
JLnBRPJdbRjS30Q94G2NCQC08ji7bEUQ2NzAxRi2BboHK7y2LBbU0EHkfLTprMg7OWUkQE2prawK
S3ohLD/KJT+0bFNVlvzUFFvA4SmvepMBcCKtUT0elopUJIxYo/NXmrdlj+xgSb0J8SnPUjNrAv7J
CzV6Whyepzz42uMJpPclXxLgiiBB8hxEr+IwwOxgdnKyWLlToSCaZmzbMV4n3+iBSOxRso/4CNqh
FJ6m4Ae+UEZmTkfGDygb9rvd4YZWnAw8ocXV5DMZFblELuQFiKdsvgwd8RXPBopSECKC8iGRICrU
UmsfRAuPcjymt/XHRDGNOr2C2fV5aCApFxvxUZxWhcuRyoezW9O60MiCVTH1TvB776byRhVE+rcS
07iixsq53ZaKcrgrLSOKl8iWuPKyo7AVSJYl2GM65Y2CBad+unxIVTsXMetZOWE267OUchJIuVMB
RjpdyeJv8KM0/3UWlg9Te8qFB6s8vFnxvBLi6DpdI+oSbVX0cEKS/9f90BRua9L31Cxb76AGGxhn
RB4J/yyXKMRkvqe8WvxfFkYFrx68SR8T6nd6JfGPG4yn3YI5/Vp5C+EpKK2sqA4dRymz6EFIpVdp
2Th/TOj1h55+UfI4miUIwhACAZC2NROfMvtTXJVXxWEyKQ91VPwNoD+AEGt/iwv57WTHblnKW9c2
MSiVqM19jXHPdyp+xU8q5l5RK19FUhEo3acaNXKgZEkqTbwUdsR9UwVcW+98gXuq3fKBjMMjKA93
y/esEJ3+5MCo0uCj8hmtcOE7sS5DaJicmIP17EgEh27X/xCFk0UHJIiomgt7G3wBw5Xta2SIWhKH
hBb2J0eJzm9suBJGJlJt6jHqvPKKgKaQZseTh8tAhQcz6YtHTht6hCcalJmlrrTIsvo6UsvxDsvD
XKNJ7RotX0b1UZ7M2Whe5f9ObJUg1hDUgb9Kc+Nacgt3q/YynrApHwHueijXQNeRlvIiTZKFCR+a
jJX4ma5Rv5d/Qbk4jVpbRzaV9M+7C0774uRy25+h2Ln0mIF7i6JGdmy8bfMF2DNvvyLpfLwoAoNe
W15UF+UF3xymzwZcVet+V8EuGSZQRG6IeujyKJm+F99FMiX1BOMc4i5/8zrYtVBr+cM39BdILgZA
Yv3i6RQoaNDllr6sdHr7e9cZYhi8QE1Xb76lmKW1Rec/ccsQxRrmI3gdhvNS+/mxKIKCwvUckeM5
RBfx+Xa4SVLTprsV17/xXq2fNDvuXRof3Gn1qp8yoht8WtUyiaAqIvovuqORybcVSiuAEUEwb1Em
16tREOw1p+UImCKi1TdyX+krKE4xL2Aa/onSt7QcVp7yNRSHZ9P8jioORHeBky9fDMlLS3w5pPcf
PpkqmlpR+gEpe3QMlU8TnPmiVrqYqh2LPpRtmaqXUbQnaRtIz83LlNdIvf87Qm5sAp2WZAkjh7+V
OeG6QEIsPBEymVHKCUoTDVkMWZ7txzlkBTqk4v62Xr7KpGYU1u/xqX9j+VALVYjQUW/8NZq7ZSE6
jq60qFvz4zxbyOiHrBQz/mxW0JHBi4M6R/vpC/hGFmRnLACtLykDwBFPDeMBqPwC7P3fmsrbDmxQ
DRrDtKAz2xStZ4br2X12meIFv2jnydduDKHM1ObTLcXOnqaeg54Sc0jDJQabTpINL+EHnpeYU3Vo
ZmKziHqrQx7WjkoZZXTpYqLU7N6giUneHf0GyfDTO9vb8EV3ELoLIruAa9V6e59u0dsyj/ce9gWS
yfA8LY53dE5B1riTLM/hYdUISG8uPlFjSauPNjrigdJLuS7SwuMLJzivXkEVmXpzSxoEjfbmCfNr
XvuoRfiP+M41eLd4N6jTxawBjAYsuw/R4aa/46GX7zw8YowvbPpjv+jM0ad4u8my0M7Rs31wphps
Q1nEu0W3F+/nPleklqxj8Pbn08YwN4Thcevu6Iv0DPJwALMEmfYroU9Kr+3GBQjMZ+e26z03lL0C
0B6o6KX93LAy1k5R8SoknzKvVzFFBqgqhSW5393bwHy55SGFD3Z+eCHsILBxniEWyaetFFYxc/z1
CDT8XrXz9Gq9mq82zmXSq9V2LkBXhl7Odp3GFMRb1je+BWwJPdrw9Z4omZKH7Jd6H/fbqrUwFr8h
zMjobTxoAv0a5JvX5supNM99gi1vOy2YyfLZ2tNl59lPBl//OdibyaQ0ftjz+BOfBo81cMQAIxz+
3AYU9sL45OWhU82d4yoVfxlrR1Q4/283J2oQAqXsppwFxaxH+9yueTG7iQ45THK9shCeeHPiFcPS
oMzKPdvIa7jbkG6ENjOJdPbVSyhA8WiTg5QH9rNq39soKV06dZsnTfsIp97bICByHHydHTptlwF1
GM9W1Wu472ge8Ip3+POS5pxWH84RoMhiY8nTfvfZOqj51K9zoiHJlH2H9iezUvs3pvu4n4zrUZGe
Vke3Yp/Ile6YTQ2HpoV0cNehzZYWIRSwlIefSFl9RPh9kijuc/3DzsjdFxgGqj47kxG4aFpS2bGl
C2l+MV/X1+oVvWVvAyTin6g8+pAzKo8UE1Vo8z3KEgZfdoRsVzhMqdE+TA+o72apeAwrU0fFIxlv
YU5tYxF1C96tGpJqlQKwKxsQ/SgQaroFlYe9m76g34120/Ioz+r7IAzcUEFM79a79EpNZZUkJ7vr
JYN5kOvWgwP88wxxkPusjbLaV3xWhIZXda/wG0XpmttqtZj+a4tOWOWrAjdys8559zYiVL5YuNTo
LemBCCdego/cJeDWnE5iVHq0kr9bSwVOlCSnPRI+vjakHe3cfiguRmJ330dKaWahcM4h9F23oY6t
CQqVJyNDRUwIaSwPizFNTxEbxQTEM7LC8uhHXl+pTNWpr//+2P8MSzKj0l6hOIdDnAW+jEe3FGwP
9GuEyd4t93POMT52G2z/q/wKx2z4I9e0wTlMicv/soI3Cip1qIYnlnew9+TuZIcIfirpyBCHgoN+
V2VwX5QoCSCBs5XVPNq31pFaabY9mpEJ+pSvL9RTzrPyMbvJs99w5Cd8WuJlbbxToJ1PO+BHpHt2
Vm1jc1fem1i3WUIrgxC+BDNpQriHCUda6m9Hfntu95/Gzq3bz/VreYJHtK6RzfzRqS3pfdofmoZ/
wvKOPBY+QecCT74xaIRfzDJFgv29dxvkF/VgM8P44hkcV5v+sTMP0A6bnmhgXcOavciVlti93lNI
AdfOqaU2xWXqfaWXJlgfJSiQYxaJeF4pJCaUASiPK1ExiDRl9CzxQdOgSpMRbtBoR/IhszlC6IWE
fxBJ2A20mcIwUDAtsA59Ux5FnMPZzFHoL1dUHAPiDHBrWWiSZqlvy3j+fDBGtW1PIMHqnTjQygQL
h5UnoyJWtdnQl8Zdm6gyuzXgX0gbuNZ6VdrlHmo4F0ovnzZFrlJBu7Z30yfNGKvO42WS5yVtG/JJ
8H24HB7kJRUav5K+ZRkE1btzRThivffOhdavaLGbn6IExjRFWch9kOArEYW/UWam4Qwo/pGWeMII
7vhAhwc9hMr2uT6hTqNAz+cWjmqB+U37mKpZqi2Tl3t6mTsWaNG6ovxk0jT4culRAl/MIxlUmhz+
eGdyOFjFtjzOz7BGhSizDJWBl8+1v0eUn1CNATPIydHM8NJigT58ulfOKYGopjYQ7ip/NBtvrX1Y
Xf+IuF8saFWU0CCIZunqq1Jy/ks7I926ZlGoD4nqPWQPJJGiX2eeiWzNgwpfTWGicuaIAm/0YWbv
dqNVmM5TlFpLhXgND1UwD+GKEffIaMw+c5oszdvC2Wj8NfstfxSeAH3G/9ElRFisotCMJSGz7e38
Cuvuj0IvkXCJYLf8HiAOCtsTWloGLQkQ3WNsMn7qF1IwpMeGwWSLY12GNr00tN8C9iiSkv7dAxuH
JiADIlgCHh9L9WWJraXvFHhJni7bG7VHaqfM0f90S5XvKdoP6ZYL/TWraRiBLY2g6cNaxBZK6Y2W
w94FJfY93bXLnXqbjpr987oR1P5+g9/gMX2udz49877ufVGAgSZ3rzb5Yvblg5TZRjYEV5vuvfNo
JzQXvziVXs3btvKt8RSw1j63KI+3pq6/QpTp4VWIhbOcOtjLuOIqFUfW6ma/nbHP+kQ8LRCQgKiC
gQhsd7ExF6QFpg9bSA/VEPydqauVjSUCU2ni59LMmcKD9XZBTVreStoDH+l59yzGttUCvADNoJFY
V6zXm7cZXsabzqaTJczFhxUJBIkxv9jT/zVonS7GtQ4lwlJOpkON6rjQxJ1h22Pri+8Va3esGKiK
3WFCU/pFv3Sr8mpfv50roKyF5gk2PQH7EPB/C5SBVeyWGXvlcPh5mpvQQ0wCzROQIhVpJGmyAnwW
6AeAPZsdmppgtmgP0EHoQEbDv3XqMHeo1XpCmGICXQ0EBrYIvuLikapcVggf0VwWwC78L8eICMZC
ZIiD9oHecgPMQ4Yv87ywDRxpHpsZqFmoWoGq+ey/Zz8Mgw6QFpOGAKAp/1VFZFo+F5TPVBqlNZj8
aXZma04T/TO9DdnFWXX4TxiHO49H+RHNB5BMPl8PDUSQhKJ4OpkPqAWBHc+zLBX7p0mqmEQVCRhM
p2jGyTSZqjhAkkjSiHzDelSzGqGebzQ8yu1S2uCj3C4aHxtOEvUMKH/4gh14nV90Sft4T3aWD0QZ
+GNN1lIvogtIPAP3y0oXNeDUDdAduLVfaDGLuDKxyG3Y92YNoceK+faIgqgcQW0dXYavN7erhLBf
e2fSQACNaXyFfHtjDTeklTYh5ZrQZIrASITgYKTCvd+oS0OcoRYFIpHdQNR3hoKNjZXSlUG9AxYU
HghR0LnASUvoglu3b9D+aalCfgJhEopo8Jjw+TV6FMxw2QIuCw6gpUljYeeD4hOUDCPKdb7O27pa
BZeSQ5qR/kBoXm2U8swVBTZQefSZbFMoTjwwvUxfFGux8SD0yKfw1NDVMKYECWyMObtgFswXf+/M
oRalxnHTHj+tj9m9mHPvDIbMu9tPyO871qBZp91IQoL5hd7Q+GH+WHRX0vIvmlh8ESSqg5df3I1z
B9/dW9WMQAzxP88XFt+VonEda4BUGqDkxQYT5K6Wm065VenWrQaDKvKHEtuZtKRWLz2cIdbIsM7U
R7tAGqp3pQDmZeGZgD1vu5TpDFS+XSFd94OLiQ7bC8o8HD+2LXkUO2taZZrqLDRVhNAAZGhW+E7l
9s6LmqPxhWFpcEOIyPDKO5GflIgpm7NwO5foOhlLzXlB5hLBncq33CPOPNxz16gOgYpSD/BKMwwM
i9X9YIrq2H2yw1BP6niEQDe8AJ8AE3Uy3oyYwkzyX9JaU+nAmXH/UF/wRL8FLiYOTL1dNv26MV6R
KrbGdW7rzZvkTgGqkm2X+hclCaiBGcEwuFpVpG6m6xLX8uMYqhgW6ThueEibsTV6Z2Px9DDBMBTg
aapeV7TvbNj37i1WwbJK6D/NV4wBpQ02WRDoTjsaau9nMqXw2Pf9QlOIYGEsMqeCYJECcbQgF1K1
mz4zIMnBaSCWnVwvUJBxcYg4Ig3M3x35uVBtlCu6myqDL9uVE40Bn+EX5OlNnuwWyFhVfHSSLPZV
8XNkO9hZRyikflCIVRpUwNEleiA6/SNMfqUbqxqz6f9knQXbfSKBTdDv+zl0LRrwwbb2Kz5CcEDI
vgNbt3Mt0p5W1Hyap9gSyOewLiRHTxZZBegm9BCLRY+S1SsI9sVBPzal3xTH3EglJQAUkDh4D5/u
l7vbQnrkquOevNAZE5ZbhIbEce9jFttv99oWFqpUjt4Nls53iiaYd3YWW6B56Wgh5ww6rsPD68Yo
KkImIwZo4fa0tYtnJl8GVOCx3nvMUngxdB4MAw1WNVDkKmNZYw1MwYrB7p3GUjq4u1aj99MnWGX3
wlRVBRZNI+EkEfghVnPAEeMt3pVGpB/6DVuxKlK0joDuMRSruygFQPxsXcpsYPt3ljY8faoif0G/
/66BkZKaljx/Lkb5jygtk+hhHHHZPWVJGDjaDkc9sCwqHvD+CKy55hLQCIwHQVU0bkf8BTeKasg8
0XeZvhXgJyRPhecSECtdQEhBoyFOsUVcWhJzRbYnuqWybl4EDiDUPGiir+YPKQjRga+8mx7nvObH
BstGRLkF/QBx1jQOqOZwvgn3xxVgYss4p6r4P6ieT3AjTC2NGG37MNswEHRFpHLZ6jCnjB+Dgu/A
91ojtA9lqBKrp1BEiyfhcnNKSeTMmGiHn1bNyU+Ytn80yUbK4u3JUQca9cRiHO+ZmtMsVvJIXDy2
RfY9HVR64fcqQlFXuAc9xfeh+BAMLH9ieZiiTTQQjhThGPkvOiwobcZQ/amboaois2Zk4qUTvPBa
vV4DrH1ak/FBSKq1CGWMN+P+UDUhP0LdCzNslSBBmgTiMiM0xxsVb30X2vwpuWDz4anq01mm/M2g
LSVwIN+Gu+XWFTuLBlMgaHguwGnRyaFvhDpyKYunzVEbnfIXT2ILpffphgcQAqIrjQfKFijA3oZH
ymnVTVE/V9m3MAdkYamd0O93ER2wX9Td0gybX2/AS+frM+X2BECKhkI1YNQJSA+upSCdfaayBpnb
lAdazhQ8lUUo2jO5euIxJWSkhJChPUB8mkO1gMQTf+OaciifxLJBr74lnf1Glx4cmFxVfiW9eYBc
ck/smGvnXkaJ6of4FmwJgvS00clxlQPg5kWbPkJMqWFOgZzninUquC7lIVSaJJqO7XKZqXP9YJpK
ze/q1MvlITg/O7eB5E3PMBVuECWzowfq521YdO5u8p4dlrSCVuolzQ2IvpzdZwkOC06xaKeapxVG
VoeGToyKZ7hvSlfk0yJ1oHyA6FKNFEmTpgXSJsxUBEKU2kD9iHGmUTU7xl/1lFa3agrL3RZnTFwN
zUT5Ynq8YnGAJMEdQOmAkE4PXe078dTQCvm9qKuRhO8+fI/2IYXaJYRGTvRoV/sr1W7riW/obo0e
FFq/b/yBUFNDU/bSUinNzb/wVVseUz2Q84I+u7+08L00eRSN65rGeUgsha8mGydgU8RKzBhwyhwm
zmOcOK8xfDl2S0kZPVfZrvLzDoRFHu498kbgbXcUaMQb0wYKFFmK97PzBlkKUolw66XqS/6umT6m
Ok+rWreP/WNfP9MBUZ0diu3X+V7JFRz7F8qlbr1v54TPSObwdncpbNqYZQIu1hEwWe/kQJlNjOLG
fPTYf8ix1chO9MkngmiOv0lrhxSLcVjSQ1mtw94h+UKin/IQ5saNH91vpn76izaULzMj3t2Kfw8F
NspKSUleFgZIk0wUOReI6HBjImXVpAYPIQc+ulTjObJFpo07TS+RshPUssH2aAbtpsAurPoMzJLY
H7JLDol40u8y852Z6j1QTI1kAmJStMpwI8mxNdjEZKdkqUhJq4APiJy+qaGcgA3498ep9b7AfbB3
6+wj0BfFe6TZQAZLI60sBkC6URAw1KSid6a7EVmQqkvTBmORN0b6OaUZ5jIWTf5pe+2LMRiBZ7f/
lERJR4HgQClrBfJYXBEJaFHg+hgEy4tFWeH1b7ajOy1oUFspA5CiScY7gMDYSgDrVEEOmwupb8VQ
Kl1+2xtjZIn/wsYRxFIQiQnCJJpa4gUzRWACLTDvV2OMzcAxEI9ImIM29TVCTszxn2BYdkhsHWYJ
jgfakviuK5n/kqXnp62FWBtMjp2aqhea05C0xK19OviIxjhheLWvKbCheYKczDe/2bJlqh6e3b5L
uo61Ci7wdR72gUvBXSIYWCxutCkspIDc3XRxdVt32uGUHIl/siFyO3tzTOqeGj884umCFAwbYsGc
G1/CHGr+jZabc99Ozj23tkRfF6+C35t3cvi+peabQP/rfK3bIgk/dhccgrmxEgdia7pLkIrucDjA
V+8iu8ii4qBgt074VqZRjfhP3TGLehXcmsUpYugujMZFd0E7nGGXdmOSecnSQeqXMvc3nUPcSJn7
ErRthCStVCtJwVm7peaymoVFUZKZqiEM3jFipVO6ly2G7fZg0LwZEugVvxdhrqBqMeJpXRH/4tTj
7eOl882vDz1BxIYVFwATZjG8GLaYwrxu62YkfUTXkBeiIwn9vp0XZsk6d9IyN2q9VLfsjl/meEzu
0ibe2vp893U4u5jX7ipTnhV8QECPVyxjVomzzKSIce8U4cbHTD1VpbVy7L2K5qEpgix8WpdiqALA
m4Vy0OhwajjFRqq6RfUOt12t7a3Xa2Pl/37hpVnoPndEG19ifownPhjHGRQqY8+RwXL3M7neyn0C
p9N9HUcYpS7RDiAgiNuQEfhpZA63H7gKS0lm8NhWScC3QwkMjFodovXlh68cuTjsmqgTZzxuibmC
3aYm5+fL/GhvUnFAfcOtapNKAwUcwSylLOxEWb0HTEQBw0oHvcnGLsr8j7Yooc0nR5VB2T4p2L+E
cI/cGrkyIoMq/gGumHGxkBlUIrSBRMB+ynf60qGfNF7uHmuAOj0unfI1Ss2T+s8vXo9mfnEO86MC
MEt475ZedBX5+Tfk/L7oI55pokXfabqaqr7o2t2cLOS8tsVO8YT0gjiROIcExpvmc0HRqWw1mAxd
O8RElPei7Rsx1BAWLaVJd76u3WobvR4JNX6oV8Ihuna5FH2vIOuBqI3QIkrWwh67JxeqjTzVqkMb
k1ccgjuMG9wvZDVJMeurAahDmp3CJ/Fg5ZvK7KuFdSbR+PLR1pFYjvZ69W4r8TQuSFFyqIG2HDi5
lrklruXLLx6tBJIvn1Vei2Kgnte6Pk7DcWNBdbPU/hwQhJjhSPMPGXpdiHYJhLiIWheINYK1k3Vq
LCGDTFDZoSSKW0fpKNlKdmybb97zzcajfYiooK38uo+GS0vMa76Z5BaXhlslHii2Nx8LdZfz3Xmf
vXrBveXal493+3i5u324t9B+OVfrxhnAHY3Da+fzaD8OzpXoa947kHZ5tN+7Fv3rz/TvPLlJvTW5
vq18xfgczNLGajwkuHtm5/i7XuwT/px164AcOnXnOMhNqX2dbWBMfYwiCAuOIUB1HpXWW87Y78zv
zTywy3zNec1EWgg1ziecGcz+zyjtRb0pIFdH5VseVMgjgU90d7TqX13r/GveSmZCmTmir2RNe5Vc
a4NZpYD+Pij6gBdOgQQbeIp96bzH28FpuM4F17gRlaLLpNgvBFev3i0Ebzjx0XV8cOvdDfnnoPJX
+eNn1Zv5pH8vEgH82RjIkRSmjeDg3lZbsrn4tVunvjGO9BMi+MPdP5mliwTZ8rM6Ls2yNDiuG4ND
BPqN8tG6gPLTe3Ht0pwUF+27KK/3YQMDEe2bG9zBPMkAKmpRgyV1FhQXJJhv0RwuFQlRpBYuZgUP
nQqhwcf7Pnulc/NVbm2/7q7a3pydJ+gQFTgHNH7M6t68F+0DwSTCSDSieBv1v03RuWyd/cuuES0i
dEXA9iA7Q+WQWfbff3ng27lxqpsv1A0KVuPqFIlH8151i9QjiorWa0cCIBeWnsHx285fh+9ve7fx
6+/W4dSp7HvJqV84dQ5Fs1Jpla9+FWlQcK7EL5/GJTbyYzOZt+5VZ34Nbg8bibzSzaLCe7+AgjK5
QFxcP9GTmpTbm5yfx8M4e5VWZWck9qFN5beda5+dq1NrXYj/zuELAeAz7druzWqHDA8LeN/FybAa
7YfbiA7+GUbCw6/3E5YUuvAETeX+A42ZIwbiiUlpeJfefXjtXJFQVqvyM6/RGc52qUVur0XYTSml
MthHkhAgKHh7Iuzs7L1zHe/cYv+HkBCwA67l1qPZgL2jC/J2MKe9AUXAmBHKo0Z5/IuHc27m22pa
k1eJ/i6qLAEKUJxq7tzagGIAlj/aN4NPkLSu4Ly7zo1nbkELfxmNQalX7OS8cncfJ53z+De9jivT
0jTXhGgQ/YLd/4g6ryXFtWYJP5Ei8OZW3iBACNNwQ0DTeO/h6c+X0uzzj6Y9yK5VqyorK6tFiO88
4hv8jjXezcvFx+keiE9qEua2Ou+06D9H1QOKmGaxd4JSvDj8nD9mFWhub74/ZgU0gEWgiLa2WQD9
YS4nHxC+k12hW+tjhdg3OlvPboFwENIcyfiNfaKnCizpm4swNwHpLvyS77+F5Q1SZDZNz1ufulW8
a9KcWDfdS/fQNcZkR1ezp73d2nXILZfFarGGXNOw9r1nrxRjDvuf2bl7mT0719Eq2T3jfdGCu3ju
sJpl0r+Ij9WnJHqZ7e/f1bASf8ffv1faTO/9Rvu9NRv+e2agW0DfC8sIq53XrBnU3HJA20t6YeyT
s42SHByO8ByvZojA7iIoVv/lxDK0I5yOr5BJEKK735iMVY62aTUKybaJ/Yx3x/a3mD62yfrpnMvI
0CXbeuuIv06xvBHtyL6EH3/TAZqnFSrGEK2BqQUepDS+EvlqPZh3PZJeDr/vqx2nPBKQYlQyyp1M
UQw8naZ6onSrj2JWfyVywNlbpsskWw3wkuWcS2Ikb9By8cW41z7V+nlNozmlzvfWZU5v8ggBV4QH
tsjLrokNaIULbZr+kNbbu1rfwcE9uBIO2Llnj64t9PFmytHpMJIIiV64hvVSAJYVcIy8MGAwJD/5
oVvz4Bbu5mu0e5i1Uf2vBji8sj7EjzvTIGUxwkoCOw+Rrqsz2klnLGp/mK5yiwh1erakPny27/Ww
UXJLVbvUsAExSEZirskXfJw7jVTIHALnQLuhsIhIngKDZR3FIygSUGIGX8zsYnuyzhV0RK07pHIY
sDvziubr2yoZ1p688gJ3PWiC6j9sHDCsKf13Cn/1+WplvpvevWwVa/6WyHlxfVmVovOCl04lDPWv
o0enAexbtJpVqzFhvr4QhSiZcBhhWdZmtxl5sQNgGgj32ywSjUCJAFMzzAOGd1REX5p2Zp8QGtat
c0RO5WY+Ohsg6rJppFs0paErnuzqscVCxagl2vyE5fFpvg6v8d4vVsw9jvoEV4Zs/BedidmHnngo
R1QRsDh1Nj8FAo7BaW3WZwbeMvm/itmYF0bvl1nBor0Xjb9t//LJFtiX+SYqosUf3PEzfps9bdrc
0yeQwGh3NK/Jt6J7dtKlm9jhp4E9cG5UGW2dRsF6TC1Wut8meyYPkzUvvcDfScHbyfqdSPHNp8lW
anyVYXN0m7wu6DNuPualYF4uDk9indyi8t66s2ckF1aIUVtvAgdSqdQp8/SK5pSqO9A5YF1KmfBo
GYESKgGyeL2tE2q1ZavMM+81eHzcz6t1v9k3YFA0WMlotQssEqPCzceWNeNqshm8urfWuX0NDZJB
8D1G+863vx+jYgnjcVj2r50vxqh1CDZBpbvzLgOjSKy0Q5HlFZ87cPt+aLPZPgwOgxKKw4Z3CIxB
g7tll5MnMd/C6G0GgGDO/elukue8OTm3d8EZAjVeJnjez7UDoQtMyf90pz+HKRnBW2vTQse5YBUp
ve0Tg60bjAhaER9WlsEcIkeKxDXErD7j8tgyOg2etsQS8XWHFWJKAOnJ7W1dFyuCXVrKDp4UAxet
W9F6FcwvTRu8c7gP3/EGwfZycHWju0u1SuuNcTwAHaRIAUO4hLg83Hln50aVUFj5LXSm/cfWrrxQ
ODcBwViFCc0nm9FudILWZ7sIg/Zes8rwTnKAKy2YfRjWXcD5FsQQSCAUwkGuGRSCYlIYX/dx5dZ5
jh7MRogb5gsdKiTZW8WgCODRZ/xOY8GpqPY/RtvJ/m+zlEw7jvcJOY7LH1rEEHobwyNeJJgD2ANu
4JOmhmUxayork7m5j3GtDuhdTnDE8K62/VLC389V6w3wfIUC8m5tEoTfmeRHq35gysAuPHcPk68U
8U+DOk0C2XtjRg0kEza5f0z6pGym5gEVnLV1hcCBCmAR9qK7Yeh5h519PPuPQQH6eDmqX5xt2anX
vEI1wZ059q9rb1VzEb/hSkse7kzr+7L28fGCWWSGN/0jLv62f8TjY1GOyu2He6Y6Hdo+WQqUuyiW
pwObV7HP0XbEAm38MZC7+9F3ZVbb395nAdfBh+M3LzOcIoLm6cti3p07z840BEEMSlB/zywWgZGS
ow0u8cGHhghcgmaO4dSuLpyUVW9KyPvm+X9s/OsVsyq+90/tV1iJEWGmUcqeRrLGqBg9R9NFZQyh
rNYtAakzJOerC6xEz/h7jqBTvRk/7wWW+g4HAqXI2X0Df7jA+oQUMdh6KqvWvtysbVh2ts6qs4+3
3ilCZNOu9vGBqI3aByRFArp/dU8D2rgANX07h2gbN4N1eAz3ySo1gkfEihZCQrO2gy1ina9oHb/d
dZ/m8P2yefK3UGtf7Xp0TJn+iApR8UNr2lK7iSPwiir+vX1OvvB4L9hUw8VxL7W/HWgqLcOFfN6+
QvHv7Adl6JolKPbiESjgK3msnSFrolNxB9e/q7eO9n4zgMEaHViMPbjTwaFt/Fa43OWxi1uYVlsg
w9UWM4GcHHW1sA/vbtX+jrkC5+wd4yLeBy2TgZZPYbkljJi0EOkg8RdYnEilPTkyfifPjqC7zRMM
TwPUv0dnCC6Areiwb1rlkF4RgRFu/StkUqO9oXjvQu6TNhLwSpwDL3i17sk5ebYv3S9zbkb3iX3U
6Dbb32jlXVrP2XRtVwCxfzcsdck3hGPcrSJuxIAaXwabv90ONP8Z1bqruAi/+NDEPE7daavODtBH
Z+oU7yxsdBm5d9+tGxp8FQ9ZRPvjr2NUJ5PSBL3p5Orir/7sgFtpXUMmWT51E+NLoXGHEsjOKpwG
NSQPq9G9s4vOCxgAw2ILrmfraZf7pUklUbvLbdBwXn6jV4a6XfPEKCVpznCe7RAj+cRfHwo1Vfbl
ZD8ses3BETWceb1XxSazPBi99wiiaLLhYawX6jdGgF39fVMCUacs+kWlCwXTcWVszKoOi0WvNoaS
S401IikQZgEsvv033AmflRd4Agrak6rvEpKzqKQWf17LC6vtkNVshSV7mNNZudtoT9us8o/I6B/j
7dsipkWklEfe5DIvgDVl99iqxM1+tY8abUDNRUQZKDkYaOtuoUdAE++Ti1txy1apVfKlR0d75OhN
RcqrhyCtS7wYVtoFv+FWGQjNkIlFTrHcuUSokITrZB8fomNrGjfam059az7HMEi6hfgw4co+g0NS
HJVpocU3dJOLyfKERx/KZCCKegNSJ0vLgLJV8gwoiSFg4a/i64iiKmr0gVyOEJMaC/Q8kIcHvO9C
FoZ8QaU4nATorzQvwF/DOxy85hwb0v2wlmxIShSGDaqGKE05JXrkDNaJ8pecknrbaRWPLwP8h+uc
xfqnntSTRseAyllJN1R3VRmfU7fqfaF7vNHs3kc4l/4Go0lha4fxTx3DgUZLBnJfeJM0vPPVrb2C
DHL9F+TAKVIeV0ka1FZADXaPlLuR1XRrzoWFkUfYSA5D2u5BSq92tsE6+GRcFNXc7sjokLcHV6N0
AJAR67xF+IqAEBCVBtSDWmBQu0o6rGZXnS/Elgr0jwafKe+zqienAZ+DkIl6VHwM8iiTE3UFwFwA
WquGrSYjT0nw3pYQuvCxDvP7y6o5exqY7bFPH/8GYlf0MUcw3RrJxaFHfPwKDb+aGullSP0K3Wu+
0ad7nB9gup77tfhGkwuyfDv79oevRKKt3KbAwGm28aMuf9eUCUiv4ubWuj1sTPh2vB+XZtufc0pm
cWU+Jnwq+1zUkYTbaDsvdGute1hIj8tPp9EvdO+0S/DKbflL9aRJ2wlaVqTym4jOvvN9gx5tCLKZ
Jeo5YRP4TTjRtxkVMbiKn2SPTCpBCvLjGB6SvZ0XKYWzdYB1sg2uBmcdlsgoIoiFvbXvHxvC/M2/
UBIFMLC17w94owQLeFPVOnI6/QYqRixPQKUYXm/bftkrADTcCO7o+Ha0DuSpqLp/0GUKFb4M9GA5
4yRVGFYEcAqK3PYx5BncnatVjY9oN/evCGnytCbn9AgX/tl9zaZJPS1f/fIPMaMyjzuSR7SbpwUP
zjF5dEIwTqNsXn7umNrefta0XixNrM54ZFv7WXQ2OOS4qwVKUoLi164yBYmL7uaFyCulbZkyfBHz
497ZlnHQLvF9dCbVPKqOSITVR6Q9O7yhHgFQTB6TXY9WtOkraxYMGdVbjerjT7JqkzKC38yxviNS
rcxzjlMaf364g0XKA07Bg1KLhmuEtBm1T5SkOcf2ul3rfMMifGlcbHznDSgVjJaJHLD2q8tbv+Gd
jgDXTiMoe7XOtPUMzxHjrVVyP+4mpnyi/YpX9FOaus/o5FWjM1ymTXChUftmcGRAIJVAPxtao1Fe
EKn7HzShgDjGqqQ3u9B6UvyxJuPuVL3L7x2XwfBuFfuz8mvjN5O1YT5gYyDrAfdK2T5sxpPwDhNQ
9T6tdbuywG7c/nar0bo5wSW7AXmR2viFGTrZLPHEAMyjy+Q0+UzOi2rZeiMKTohNjebD/DAjq22D
sj7oA/SrgL/epNTRAyV9Xu0aSilQ28BD6G5Jkja4yvKXf6+/YA2GHNBL1VsTZAP6de6DPUZ9N8cd
d/HUy7/b7iPhzixPH6kWfoPH4D1/Rw1mAGMGf5JIaXSgvdPGK6D5ixJDnXW+2F7PHj+f7m4gxjlP
gxWHUXj4a7BU3sb3aJWQFe3SW4eQgKHrrIOOREZ6qnntz9G+iCJKBhJhAdDnqQUgWUdled6JcDIX
R6/o00GrP2zapOoWCa9SGYLE11BSEEWB+gMUERcCHujWPp+rNqZPnoVMi6jwUsLok0vMXjuRLq2K
w0GH4FFC9uxDG1UK4WTa8ZDiHYodpFWK0qfEBWGioNvB+HeVaKROmX952XGS6OiSzOByRNDUFcF8
JoEqQYdkQXH6kKs5oQJEGbJqDSSJdUAMJEnSAQkq9FRVIb/klZnOCO8UNVkZykwfiMp6JFSQYmMv
iEoo1yrKp06KpYvPOiY4AJuaqUpACJUBToL/GR9WuqpNqyeuD38IOjE7msTshWSZ3vXmfKK7LfHh
A4firuGmoy0Cu7Qzp9XnD0QcmkOQBOawZJso1Kb0o5/Rr8mFQiPSTWnqqskcz3lhMETK+MKD5cYK
5EFIPPjjLHj/JIakKUoGGqjwkLjDQavWGTutserQ/yg9FzBD0i1rLUEbHVJy/AFirs1+lUDLb/Ec
NI3UgprhZsXiHDnPWFMmHnL07Jbr78rQikyWb/m96vX+fnt/2UOd/3W7ef1YH2WGrirK0XVEBonE
bKaJ/IhV7/2mVaGSmNTtt2FZo3NXoTMdt7pFH0TJ2rdmKU8xHcN6RJCYfJ8Sin+kV8ftNEzxh5KC
2W56ujxxtenIF35M1PC9rgjWSPCUvdbGGnXhF1P+qjrzEjaN1OJ/zMxpVsihwSjGSTlSgi7fqnCu
1DNcsjcS4ZIYhJiMOT9JBCNGI+NaTPp+rgow18OczOOJmqOrBxrcWbGBCAh6E6VtjsggSMwQB4BQ
B1puvPDTkHzo1Ewl/7vI5tnO9EMhaqRJ/UXNMdx/Q53BzrBYW/TGZJYK0PthVGibZF1PqBCCzEkD
p4EEHyQonCAkuiAVzyv1yESzg+yhXHbR5FFDCPPqPHD+qI2dM4py1dI+5ysaHP/n+Wjk4viRua7h
xStlPGQHKFFi/xGjjh7ukWYkjxh9Dcr2ETvSXPj791iVeu7SvftiAzMw/jQCKI6FvCDKbk+SJN7v
m1z8wwau41dAQCgvaCd6qYaa2BFcg1L6kJKsLkzSjz3V0FYimkQ3d+CVbWCUIfx9/vK1WqNMy9IT
NVWcXcQBdF6eA7lfXTM1eGazGSIvacot43KGuQ4kTgx1lWef3oSeNIXL7aZTCd4gDsE1wnXlg7QK
oDosW9GksmJCgiFRm0Q8VePyE8p6lwE8X4dICRo/7gm0mqJU1Cm9VKb43MAKn4k0oNTsQqk5XiGg
Z2zUqAiYJtqc1O+UxJUSj1SM11adsky1oMIjaYvCBI+UkDEnl4rWlhPc5jeelZhoNCTSA4Y2OYe4
iBEDs4IggSpKZhn1WJmhCKL0epgwXgBbFDcJuEZkCnajPfOMNaxRW5pDm8JsofKDJZv0GU6YUg0i
fny76C31AwQyRXYBrGPE0/Q2liJpVkQw19FE2FNZifY6n88pQOv/eag5MF9pYGhiqZjtMg3jl90e
tUZMY6mCqLCVX18dYyLhjVE5LIbQD3hXa+TMwlYbGY4/xGB47JCR2zzUMB3QCG/KcKBLph1Cq5h9
bDDqolNz1cS1bTnjt/N2KPKYFWzGDPAbXI+31YwJqR2zRHf24Bk+wykFtxX726vg3N9cfa7Y6MHV
7P2o2Nt4V/8afXH8gtqitigSvTA6UAaLRIqDO+c0e/jcjBMPl1XiiwfvuIFrITbvugOgeEGldU0t
2He0mcBSRoR7zzCAQeUSfTIwSoACiAarrpoxQuRRHEn/sOgj4QCjSvkoJD5By0/JiRH0pl0ZlAFj
RMs8Bg5SBX+SPJBBw3GkqrVAH7C8JFSp+00EyQ3elbhXki5QQr9MLl7EpwtZaZQ+8ds2Pq1R+9Ph
iSROnzAP/Gx8HOdUAJHrIOTyONUeKtfmh/sPHxJ8HDJRzPqeNCje80sH8+Yv+TaJNEakxRSgitLD
Z65BZem+iHq6WOvzaOdVxuo0x7QbV8b6SZ817+6RVCdx9q6jzWAzgATSU5eTCvaLb2tdfKTN4Dp6
+vxqR2xIjquBZ7V2dwPV1CBbzU+1jEfNjhxwztoYL17wqzsN7jTxCHYDfqpTAJ5Ryc/Ma+Eqf2CD
hJpHXoCDm036hkSCPW9KTQXv7lUoxhzt/ggcOA4WAMlLvtMA+G/VaXRrL/ZGvO3Xusi2jZq9tXxA
A0Upo00AwSm1dRxOusvJ4SNu+d1u0CRKIRZqYHFQNkS5841hDPrI0yDcO2pVcOxZJNfDZswskalT
/yitmvz74x6RA/Hv892Am+QfsioASfprZ1KZllgKNqCHE/GXtbBnuE6pnwaGzKj6h7/DH+i1mDZv
JJGzBQFXTqUjItTnXuEJD4e/ONnK5Pz9wfKRC3ewAkRwkHIxOeAa5F094bm5XKVugk5tyueeISa2
vEdKcLLlB3b1CZ3zE+sAvicCR/xEuYQOljtqjB6qJbJOEZwFXykOxzKdJnJVxVw5oB2q1eroYqZE
2JY4N1ENX+AEEbwzvXI/RnJkh3YHDw6n5exIwA/vyQw6kznfytUK+n0sNeEi4oy8R5DAHF22E8Qx
doh6IUT7PuLv8h0wsmLRapncuhCq+hPofPqfeWiZxZ13gil1z7fls7IxD3SDSzf2Od649JRAismW
IBP44tnadfIMXGG06Rzjz908CkdeudIf3/41UR7ONyXmbv6LfKJhL5Un/JgAtd7Z0oe2HbyHjbvh
bXqDXviiFHpr1fure5aL3JJaz50LFS0rqHircwdTePm0GxRRizO+B3UyfH2UvBUVfaBdZLKdk7OY
okQkmvueWoaXpcY8xx+AZhqAUPOHcPohum85jlprlMBlL3SP1Qd/JMAw3GJ3MzKAYuroq1f5UL2z
8pdydsp9w632a07N2Y0+xPyLRpbOXJPOPPPC6ezdpdAqq7VW/HK3Y6SI0RLTnptkPVnZ5WPJR2JL
71Z6S7fmAIkSnICiA6uuhEBTasnjXCY/T9cnY2kSaODV1HHZ4p94SPTG75bkH7LCSVmujiq1cYy1
xomvrw03LusBjbtMTZU5VIqXzh6sjRL2kh9YIzkOlZPbq10hLyv2uqRHSWlaqs2iFyv486YnSWNV
ammjkw+VV9QS8FXUfLgRLs3DjohfNMG0Hk75V6xNfPgwPxdA1DqMod1MymTqo7OZvd0zkpLnVgZ0
AcOg0NBBYpJiMYgGb65ajYTKHdgyT/fiKPdcoGuQMsiSylc1vPpSDZWy1ug5Wsly0B6kCelEW/cV
7xMnPF2b1lJSfmtz1k7Ts8Ud1X1fLqRonsCl4aoJ+BbJMsXbb7Wd8GWqiBVNOHmXib8cErbyCymA
y6mcEPkQsfoSNUVPeSI3fD7ny3zSP9I+B1UxIkmFltCidNNU86DRWu58Qqgo9IK+MtwK3tXdMyK/
qeHu8QdoTAXQ1KNvw4jBOWqgA0A9ql8c6/Nhznq19bYeRXyMIzLpeY5ePjmPlPuh7WVFVzth1Ejo
TsOVz+TZGrygoYFtHcvtKVnR72FGyZxzsK/WCvWrogUVzfnYZ/MSHHvP2WpccaE2LRqUHAQrq8yg
pL8Zbav0eWoaoX6j3zF/2FbsJN8k/VjyC7ISVOUNZurhQj7HvFrWnpQFf6Tnq952cvVGxjpHnvId
tiaVj1xw+TSblezB3Qt5n9lwpTBLloapoaO/vbt1JK64e3iwbAN9ms2KTsEeN8OCPfjnNjU98VzH
4Www2Ic6Hb0896dwcfnTlZ3pTBDJZoQg1TYgh6MXUZqW8QYyNgMzbK1LqOGJjQdA2pyU1GbZ1XP4
scd4dDub9zNdmcfM56XmNKbybJX8M+/+LwZYqNb5Z4joC4H4vgX6QEpJHke+bfuSWEBXUg1UhmUU
n5OlnyRNezFkhPIWcYF/hmJTqJ2kxj78UJmiizP0UzTM5CmKgnsKxMFdAj5gbwAz8YLIUIZ1mu7p
UIxgtD4hGP0kaYovWrS4upct3TK+fdjjNhfC5EC+MgZDeNv8Z8yj7gfQwcxJU7Q82zS6HGr/amZE
QxtkJbLgfDIpu6oXggfmfFslysoyUisybHnMmvMj0RNQ5RmoEusRRcJA7Fr8cqUHhQ/3VEoGon6L
R5Iz16Wfc6Yl25OyqkpSSapg4oehkeozluSnSrpxQ281Ks+vfuXWM+jBWDssd8PCMVoBneNbnLpn
wLJtqVVdOTX6Hhtuc9U7HaPDcluiYS64eKU3fXegBJz29rCMhIX4AzijnSdEI8gpJAiVviu1G7T+
qtssTl2jpSYH1SArHo9lhcSo0Yr2MlfMQ6PLEJh/JP1/tbitiF2fWGMa1vDdhYzDE1wHmqcJkv3J
Aklalj87WtBbdJEwJ+iy4CeLLYaNBcNAJISvi6RuJ8lywc8pj0NkmbOFiuLWipKlVdChFHhvwSRC
YoyUlTb5sqRQPB7ybC1fc2EwCAcDRvrXmWmqz7YmKNUOq5kebGIUzGh7XHJT6dX+oICd+CjDpAsp
YZfNBZlNzMoCw1sNbv5CQe4eq8oUXh49DfjFg5A3kUOwchdNKoBZ/mkkdAMkIW3EzaKvEE2HeEdi
UJe8zDhITq39Iv++mMKWk+1j4UL9e9G02RVDNRTIgqa9D9t7b1HDzzlpKA58Lpjz39nEzG+MS/vo
hFxOW7DbEn0/i1A8TQHfspNH1RPJDmaj1kZNEFZFrczRcAED6cGEWjDLBDx+tEgysJmNNO4SerEY
RhrpAGlamP5NRsM1IiO6AMuP1iybbcN9jhukVygzaJHYJZUdiWAWlYO1h0IPVpr9USgNe4X/pznE
wF61i5MR1AAwAsDPW1Th9JAdukWPqEmWmc+InSE2sh3sKQReQX8y8K7+uNn+eaD+S7I4azLZV+vS
ueJYydSiho0QIfdhkIZMXLG0DhAPK9ExfMYSyx7QgRC7BydhUjLPGDbZW+h3jBX4Da6srewhRqJm
/o66ACMUKnrjEF4/cga86oxNlmlsEdkuuYfLMJWRVnV3smyha9QOZ3gtKaaobCbcxAJS3Utw3cUi
831w/hiKRiA/RlZTUpkicZHIkf0/2Fo4dCE6HU6KwvJC9nHp3tsFoHqVW2Cryb2BKlJf0G4BsCBv
+UBCuYvyFBY7DKWfcMSbGrAYtfEH2jhW6MIvSV9q9fCXKWZ2uWi1GDApJ0fzBDqbxNHC562t0bjV
xh1bMjmFOA4FIPz8JIy1Nv/StIq2l9xQfDL1VgCs2Di41TgIkwk9Xia5Qmmv36fAlLhTCN3PQ6qm
sIYcbksE+EtrlYWMLoUUIUO3YA6uVraucRD9nmnIu34g1i0TxiQeCE1ERLNDnVj+CHAJgcNkrqpB
oF9sgQ9Jkue7HP48HAz0pi2H625jpDOXBQgFDAeHsZ8hHpLuh1HlztkT1YuArrirQqdzuOYe6GsT
GAZURYibNgQAfpiZmWvJo6fjMFW5OjdhisJZMnCmgvOn9yj2yDtF6Ai5Y6oX6xBzzoYwRXXBmWAw
6M4EGWicKLLtTED5NYXE8M92YSK1pKvd9K+Zxy59JHVA2p2YZBWscrHbcEq9Bi67DNPDrxC2tveo
K9GNhs41LM2ENEwPiHfOIKVyBVjmDTA9Vq39COdPzgiagcwD3fd/DnoYzt5O0+PVeOU8n1lW8jKm
iqXb29rZ8Mg8zXwQr02gnxTwDguehAy7kOoYTYNMw1Z6ejzwHcKnMj5a8ln0sS5LPWLdGNIcgJdD
ohc96xgMg9CxY+iPioEyk5U5/NLsFQjL0+d//2YRzoF19UURneAeMFx5+BMWcYk74fkPh4sii42s
m4ayBgNjmT3UXUaFnH0dH9ZqRj/O3kK7LrMYDGsIN7AKjs+EQXsLYyxQdzDThElR6t1wQ7Hl8FUz
LmmlJ20pzp91StxShIFVdfazYI7rLUt559iVrEQfpdTWbwBmwX+qekDWj1T0X2yIc5Tsa+6SE+WZ
aBvjG8r/vLLhcEEMNylxxOQjOZQtXjwy5+Se3Lt397ZhKbqD/0QwBjt4dvChtW3gj1Ya5qHivwDw
KISAvkgq1NQCu9y5W2fPtnUqfvGv4lf8g03qm9HCKbMLRcIi+pxsjsNvEcOzrvHOPnRkcvGmGT5N
nOMpp1nGJeZEIWLjZ3euscwbH/ERHYMN/gHc1dHKfmCIPbx5CDwvn5ZbHn1b4GdLB2zKMG5Y6vx2
bhHzSnS79EEWRRFYwxOupVQTiChIhJh+lfFK0BO6xSP5t5mAwn8KTxtmuAQp1dbhglwAMkWU8avZ
CYIVVNFqg+2YwSnCMlhen3SgVRyn4hFVx1FXIq4Im2qB8rIhzAa1QeC+1LtQu03VnSrv1Ah32zJ8
qCeK218MqLyZ+5fKNERdUOhW6WuRWnpII31JdhaGr5n8PZX7vG1doYrREeFjtMIrJ2Q36NxZUuQY
0hNa7XXwgBuDu/vpneC0S7xeRkclgtL9XVMIpc4IfdgmdAqvd2BSM6qpCkwKbCh1wUQDECj860W7
q0MKU/hlQIKnQ3BktLQ12vkCrIZXW578O94693ibXPm4xyU/H2lX7x7vOiVWrU4pusnzKkTHwX5Q
w58YGePXCH1Lb5Vu3EJUiLbwZmGQoUf4iPaxEWxgNYurD6bCK5pMsAdEEPX8+6I3otIiXQ/iZaht
yTwq6yCvWDH3NFGrkzmqCoLbdxkgr9p+lSBRN9gToK07IShe+1DWRfYiryhXp0EFpk9iC91NeaVA
F9ZyZSc/AofoiINJwTpPgOtzA3EMfj50qcnXHBrfqDSewvgZxasah1h5skBC4wxyKdIN2llKnSgb
obJ8sVs0aOdZFkBy69h5LUH5eeXF7ZIukPjCP6lcWhkILlMAoZhAq0duqLYw4Qz/CkJTwHvAIV4s
zrbhQ/BCw+DDgEcPl2SDYGBh+5l2tXbLJhiMRCkqKSob5xNqjSRxJE/SBdn3fg/WjsRcpVt3Nt7G
Ey1I6h2rkB6QWaVxfS65AzpWINtyo6RPQmcVmDga2/tuPlFUk6EknuBxCa6oVE3Fuyrb30QKjfQU
/31I+EhKhIB41OexTwQ/ktPgROVHOZJWLNVqvKJICbBKqwvhsSUoAalQgK81P+s55lCDYKdtC50H
77IswfPbskIqqphiclaQ/rUEfoifUWFvsoBemVg1BHYE04lPf/QIWzIJ7x9VzSpnCF2JtUZPp4Ce
jr5CG0M8QFoUOXiCa5FX8kuXoL63AOGKZau5t55jHjJ+EU8efZsDtwKvA8VpxK6ldjBvhBqQMgZZ
mwbYA5SksSThmqhHVQ67qksZAzHHOOe8m4epouX8QeY5OYFfnZ9JpMQf/j0MgWE2SlkalduFDc/D
zVKvvzxxlFoaLb6hlJMUnKxkXdivAGgeNq8Xlg3IS8JpAzetiPKFTleTUSkF3Y58QiiwBgpzjXTT
ltirzJAmW96Lu0+uVmNN+6LtC5N43aGV7Fw5XnXsYFhkk1phMBeTTdzPUNV5tWWJYulM7A0mtXK4
MgcsA4fZ1y2ivaRt1T62askN+ycvKYcDag6kVEKMN3A9Swiuj7sfrNwH1WIPf0pYpU3SkhnQCS6k
pqeof+AdqiMg6r487IIlEYA3ii8yNriYGW6gOIhhBKtvrSBTISSAGt+DehDzyU+Th6KbQEE4dlp6
FBiSeeaaZDUsNzJ/GjH/+TI/QNQ9CveyDCMZPJiMyJiQVMymqHTJhbUL5NfsJCXBxjMCkhehQ88c
R5skIN532cUsZS4Pzx0hf1xhYAti1EWCny8QKQuNoWEoWlWg95BThF8il0qjUGaoyfIhKY58eOOc
6lEWzc4PaCRuE2MKl0kv1zUyj5EirSGOpTcwIpURn885eb8/9COZMNrtZb8HKGySeQJalbJIPnro
S8PR8hy+xpUmlEbX/35DJaSFSnOe3W+QH6ctFBs3m3tObFO2QLxmBRs3FtdofGvpm7JFKvnVAdcr
E/4R8QMgKdwVkqLDI8Li6nwF1HAxQ4IQlePobmRXxjzr5156KRRAlbXMkdOoAqG95YMC4fURDT/Q
+tPkVuMcwZ4U0TcRjKCiBOsgFRJdzLlrZHvQdFFwAHNWbqmEaPLBArULv1NStkQZBCFaIySktoku
vSJhiaAhaZvXfea7BEHm9A3T3uIfjS6ikhvvLru6dzjCJHvJmJAhgeKhnId+TfVLhzXOmVILp24E
aqJcgfW1Dx7LQjiNlSCAf67XcFJgLxHfIA/MEquvx5PJf80SBM38F51adTd2jKIkKUBG2RBIblzw
HoUZmZEV+iN4XoVU0RLEArdX/iEPA0851Qqn89LAe1ncR+HXBPTWh3SJsCOY+bzzASa0x1tUfaj8
Rf1OY5c2nGyQzvkuXRI0jza8DhmGMnuMEoAq5VsedI/N96nwOs+46HPBzxMHWHs3RxMeGSxDmxti
OqIQUQ7yUaaRpr3RsWG4YNfZuCdpoJGMVGN2vzVXGTFKz+cpMOW55nOwRk1KTancuClWURyiwDcm
liESlsGqSrtBMacm1tclK6+JpbEwIeZRYymcuL2a9qD1410yL0L5PSqNLJgu6prFs4btkyXqsqyf
KGf8l3EQz2yO/dcKkG/qrOp5o6818rLuDbyq38n20JmIjqaRSHzG6MLt0bnLgIsHKR8qc4b+mxpa
BuWwCqTMTZqELCSudMtmsMTi5LM3OZMvkjOkNelqmn8YvVyzXFrlahGDZ4TcNfoZOORi9rASxPpc
5AiasnKI0KfIjq+Tkr3UxctpyUhw0n/iFJUz/Hf3sLtMTI30C9UL9IFJ8hsu/p2e7gIQToPKYPCm
R7M10MgSACaYIwtFdVFNbo/cuTzB2gG5hfaRPWwtjDq0bLQuMF/mskul5Ze6BEMx0ZqndC2JVOEg
PMX8DUplZt0eMe1cO/SCPgJaGExdYkdrre4kCAr6uXb158Kap9ZUalAlLFvXJVhOIfPXBaTTFVKd
Jk9H1wdZldku71lUvBu8kdwDFuqsm6ez5avsNXZZteu5H1wjXqMIVzDzGwHBaVxBy5KcXIcoIr6R
gFJUBILPspEsloIXFfR+QMHzLjlY00jwwtoRWghkTvNACBsAwkxmn7lNlYa7TDZuCo+R+w+8+QJ/
Wi7lwGp9IlrMMiNy0LKFiqekh7W31lkzXSVXZW1kXxQakdsMMivlqEsXBcQ9jV89v486FxHwDznC
Qk85j9LViCbH2ARWsLN01dkQiFIDL8sji5PZDP549kiMYLkUXZMlCYU3YQgaluGC5GG0tsDdANIg
ZoyYOU9Od5P6R9tw197aw6jwIkouncXaW+gWYRLIic2Vp9RkJFZlSBRN9Nm07Mt68DP9KkdXMbJE
EeiBr0DwFBUyH4N0FxGH4BfnHS4Dw050LFxsBiId19SZGaYe2KQwgvYVPg0dMTmSPIb/aFsae+9I
n1k6tNQxHLAsONw6kHwK7Ythm52e7BFWTKjXBMYpKiYj72iOxyO6x+gFepderC538ufyc0FkluPp
b2o6LdtIPhAsMGdy9tDBgRnB+5EMiJj1SABuaS8PDeKPGt0TDAO0jqAKSPSvJ4FYvQ+HR0rP4nkQ
F3DSnDwDGPbm031Z3F7dQs0/TojZp0lnZCTMUlB3vj3ie/RN3pDVOETWZlWnLPlkhWW0TEAwrwwV
jLIKtLVUKWAQvimIg2uSRUfZpekC6TINsWGuOSTxZ/olUCdE8Uj3w5yTBDBI0781hK8CR6loIC+s
EUuBabpFD++/NS9f984ZZYD5YTfIo6vUWFOYYbUDRtJW6+UoiRa1x4isGAmF2FjcfI00SIlcvvxz
uTVaVeTnGv18VdVKzOxSpgTkLoOR4GiN2pAzpRt6ZIJBEvDgGvjlgIyGMv0Z9gIG01ZiQlCWkqll
vJdP1vKEXvKsBvkHeEVLLtsaVw9ZRmBVik7EkqPqAe8eORXssm6TrLnET3TT5FLSlBwUJQ/3ypEW
ssxSOmrVatADnIooirX47Kwmp8G2wVMVyUY0Hv35/1lEVW5VBJ2oa/SgsIjWFctPvhPTis6o2Ibx
r7GqkZqNeS1c32xxqWVLjiJrVZKoocsUjtRhpkU411fWldUjEf2kSyY5atWgsV7PkAakFR4N7PgJ
GRJy+q+MGfAkoJAn9cqy0lnAkDkawrfUNxyJeIBCQYVrEuCKXlXXouaS1E9h25WnREwabxcfAwj9
J1pmfpE8LFcRjT6ASXjS2UIGqrtzP3hgWEZ8G9kvfchPUrJpSswif4kl0KINBMthuX+hvE0Prcal
IZdJ+H5BAoxZyITTtFCYD6uIDYoSDYOfkboj5zNardm0iuf8qQYTBU6/I0YmUnTUTooqtwmfUdNR
yU2FaaQQRtMyGxVEuiXn3K2iqKnpImc034BarVLvbL87VP5wIxWL7bvEY0sRLV5AfvIopNco3/kT
PtiKwSEqTBTBn6jREvYm7CMHB78Afoq5NEzlxjBlR7SIp6ZS4xJZTszAdo0pzCU7V7CZHgMNQ5h/
maPy9qfB5u+Z3Qbdiv8sgiiyNVLGL6SnHoijSr5SmSGxZfUhtepLoJZ22sAA3ad15mbUrWvGmHy4
WzhhqqKadr5So/rdE7bkrx2NfhHFCgBfUBHlHlKFHFDT9UflH9sbEqsURW+o7knLDT1RbnWxCAD6
jfpzrXw5vo5reiG0QvozpsSObiXGwaS+AXF9eHJvrKt6O92wrxQd8bjXPEJKWyFY3uymt6aA7U0t
ytur+TX/6LxAod9cH1pWeJn5xuwLSpRS14L/Na4+IRT4zeQC1anqFp+IQMLyXNrY+clSVIOw3Js1
4QU5EqaW+ljR6cS/JOrsUZdA0wWl+1f8eNOi8UTlZZOZh1t3sdAczqXWPwyTUxbAC9FRrlQMpjtg
bYkUT44CPfFoqi7olyAlAUt3lF+Vg5f9YXMJ17Qs7bg3wphOgw1+GiN+baObmHWo1lqW4RPMCJk1
NcBqgv1KCwp2merPX1yGOJqZSF49qkYVqonVgoqSfrKCS0p7z08V+FKaRD11bXYdPxcblrNFAbXc
5XqxHsulVivoW/vUu/bP/avKypGP4TMFqw+Ed0nAE/OjfESqGg8B/WGKaJd72J4giiT/UPxnDZua
h5q5Am/cWIjgH7P/ZzI5U5M/VZalJe96rp332ka1aFqIV7vgRV0kiDEL5v/RdF47jnJbEH4iJHK4
JTrndrpBDm0wOGCCMX768+2e/6hHowkdbNisUKtWFddh8WSrUOwV8hfxr3+/AFsgJtU0f2ASNxdR
HG2qs4tnssYIV3AVk8ZEXijRV0GNIMUMUnUfjCKQXYCe8O8DLJzakE5T4GjiQwCSdbWzzHXHKj9P
j+nGaJls39t6e10nh+/WOJWpnx8+jZejCPvy3n9/eEHIs71/v781T6bvctzv368460mKqyKS07mO
4r5P79P98j7lrjpvDDdBO0UsLyvc8c7VqNMb8QeW0OPfCsoqu1+4urCBvlP4eB5fR3tizByK1piF
0XYo9ZHiGKaDf+MTMf0omcmKj8QzQ9XXw/iPT6P8UYLYPYvEvNZYq66YpJRzMSexKPNDLWA7mA9B
BGQjl75S8gU09fiJMxGxIQk8PKdfHUXKpQkVpUHnCgN7UcICjTOhkXyICPybmBYzDKUMmIsbIDIB
xADB27p5tABwehk4AWysoUOJtl30A3vRztxdMQdIENCh4f8vWoiYwe412ryCqyfmcyL9ia5LoAoC
ckbueyLAE3Fe/+Oeb6m5BGQmvrO4q0dqMVEAy55w2GuRT/0HKpHM9sPhswdytD+m3rQI6WsFqia6
RlA9nxTHnjKnowY1uQwmWgD9H9bSH1ol6mzR0YjG40MR9c/aXKitCqBxO5yvxc8W2BNVq/gAWSfu
rVAARQVSyLEJQyDx0P+j5QPO0gOlaLOJtCDgTFG9iCZWAFEUKfRKiAvyhtn/XIkXaUe0WJRX4uf8
K/EFEmzSi5HADqiFDgTqI96r+AwxexD74/9auH+vzUbR629kIXAtXtBfdyzGNOytgLA8AF/YgSWz
iSaPCylAn38KpSLtiZvDZjprwwhSg1CIJvv4RxCmKhYwnLiLFhdIDIKBbl7iIgj4QbCc/mUD8TkC
yBajpf/TiUTDd5+E+z2BFYiB7lkE2nwIAinWTcQXskqAnOy/vkOUTqAKlFILIn60OF3FqMD2ZyeH
xY9oN6Ki/0ZwnkdRfwEucYd4TN/xtzMg2AfvAHd0dnCVKO79VdUotIuFNWGm8A/8FADwP+BA4WVS
nYHSoaHPORJ3QcDqq6MgCVOyENJ1b9uCO5UR7xfF/r44lkfRmAv7RwGhaugVi3IOhGJNC8zCvrju
/4pWcfNFFZr5ULCZzpwAxAU/+4/jxtkTyVhMD42oDvTphyRPx/NXONdBwUcTlgET881O1JhCfRcc
HebYRoxsxZYCS/0lSvEtyzCCdSR4Il/sJOTpW5hKTNFr9wQALzQXBdTOCoLQl/jTmBA6vVjnXOdi
K+U6KFHK3xvMWtpf9vT/JMEb+hThx4hdIk5gIqVpvpg+sQwlEglvq+ZR0HricIjqVCxJiXMuOhNR
laI7ynFoKL3E6QJbFw+qGKD/txZHu0lrtaf0hJixB8Li7PPo0r+xhPLvW9KXgBrTeIlHWEAzzTwT
0q7GBjq2YrvZ8j4wCbwcgVE3KRkIngqIBV8vIzaujMaTTs8JVjeMXW5CrO9CkuroRkhxI3udbe8D
+adBOg39WNbPfw3K+GW2zOfJXEtcddbNjH2duOkxXkGtn6gjNGQCE72dk0ETeIXFHqHTq67VxDOO
LKlW0CSIIZg62K5G8F2rFzsqRwZP7d1HoO/SXPCsmeWV+znZe/S6zqga0AG9jt9qIBeeSIIQcVb4
Xf2gpBLIk3Zekq/IkiRbZ/tEoPDyWucTMicONiJx/1pHRbzR/IthTg+BD+07S7AVsyMb9zRSFBXi
pj3CHbdZ5/6VYGe3TCx8EoGFxW7uPZipA5mmPZU1YTILG79oJrCPMbZ/nigQO1tMnJbpGWUTTHFM
FMuSiTJtOWqk0S715Na/rbJZuUO6M/Gs4930bA2Fz/pYzdtfqh3KsAqUHDblh6t026EExACIchXe
h+22RLOjMmLKl+MxL2O2/F6qeM9AR+BubuuVxfsvTtYK6ajW7WS3qpAf8hWU7djkIceg0USJAGvQ
01DZ09xH631RtpLc4iR36JFUlVsi6WwivGyd2rW2TQ7JWmMl5rXGzUqDwv7qZ+lPCxua9i5k/96A
oXhfJIgdvedXwmwT0ubOebTZx3ZQFH5FOqseqA9AhqpZ0fA/bMmLrxFrJO8jykIsBetugpkq7Adc
wo8SujLAyKsPyhclRliQrsefqf3D+M7oQrvk1nYH9VBPuQjCzyphT4o7cJaa8HO0Iapza1p2ot38
V6bNmdQbntDf10DZ1Lkn/7wOzlIfY7mHsl+QYEuBYG7uXiuvpBDf6PPbyEL8zpmiiBC77eIGj3cr
/6QngfsXu1uIoIG0FUz+dAR+z6FaIDM+p0m8UOzY82yFm8+ERerJY2bDIb+ht8cYE9qBRpZf5+J6
9p1RGt27gCKKKtEaNkgs4cqH/AFaLb/VvJmgrNZQYbE9bLg8stRFyrnBQAZ+MzQgspgdZrmnZV6V
wTLy1N94zX8oSI2DpHAUYET/qD8IsVUdwIaBGOtMR+MFnpo2rrnbW/QFUJ1AvrEKcnVALcvnPgrh
W6qg99Eh2u3dKUnxRtA8fnpxSibY4chiAT/h9TBoIArsSnQGqEBLBKHzu5tyoylxsQxovO7CRaWG
yy/5QdM8/cIsnk8+8GTyFc2Bjb2NHojownjf8m63kM9CEqdIg8b2bYZOax78jFf59VLiM1ifEbDE
jWKYBI/311qi6DV+jcuVDaeo2JZg//StkMn/vgf743oc5PfAugYtVDiNGOeiopaQcaHR4Nf+9qoX
Pmtf5A6GahW+V3LJ7UHLcqktkU+cU1bX/XTWITuKnDqyQIRN2mMiGcl63ezfM1TKtzVsGiwIUvjr
ngnDrGcGBdRF+6hvhOYN4QES7UbJfI3dJPYx2IGn46eXuPm8a+TZdEIDT225+iJ6+lxXg8cW0bdi
e+/YOvg4bnVRltI1MH/K02eHOpD1QHcstLJARZCJxxquEOqNrfdGquL4OBnT/MjoXPMgtOyICVcq
kGnxcO97hWfgOabFix4rafvk2DWiTFdTL6HSpxki4FKKw43p5tmIG4OAN1U4Hu5sx/2QLF4kGcDH
IrCowM932Bq52L1CL/MN9o3rGA4sklsev4qnPr2cjb/EVxHMgtLsvd8eToUFOrNvrGrjOZ0LqhYF
tSXz+LNx/sKiXz22eRkmaYgKqr3nusQXhOn3nLnadrs9SqbotX7gMFFU313n/N19rEgU2GYRWZ/B
ldFuzyaDxkQ0oSSa/j5+muP9KK3Sn6ZXzu/TeMH+jk7BdLGW6iWfNDwAjfso/SsNTOrRk1gYc6Ti
qJik58trob1dJEbXCDt045rFNzQVMhexiHhHcmcg44juiwZHZSnh0FGp0D1ssxlCvkusl3WhloAI
VMn2QSY8YR3mLcfb5vmjsTBYI6uFUO+c62qI59i147CFvU8hyWdy4ZhZXj2N1gk4sPWKp19k02xK
jqj1n1QeaXHo3EOrGsvWUNJGdIi8CtYnKJIP6g8CQXtrk+1oR0OjDh4ox+waM3SM4I16xMe/F0ML
SVs1Upy+fRvEyhi/3mQBn3ElzbIfskR84L3Jl+8KRfpfJEqoeV77DxfEpJu0e5rdrz9DEcEKEgnr
RjV5KEIlcp4gyKe53AT57hasxlAScI6FlJgHrw19KVb3JulvC9FI2b13aV/ZvibltJo8zl92bU7k
bwsLJx0c8jonmHHVVSv4sMdJH4CACEnZ0yaneGmOnAn3w9y9fgvwEnNNx58bLrIX72vQsWOn4Cra
e5ohV6j7/DRceW3umCcJGUF9cL1CpiTnW/ZPgwYm0Qdcbvvd5Uda6NJrjnntKrhnGZ5Gd/IQ7+OB
VWV61i+W5vGAWI1QEC4rv76iMwpBH/lrowyux4zhLJwsmjbZ/extyluaW8SkiUnXP8nQ5X2L/Ir2
cpUX0irBl1qtEZcaeY2SH2KBYwCekKsp79lUPBdnwjjpA5NRnkNgO4I86oxgcnoPaZZ2bBzRlsq2
qHgo2+pyJXNsyRoq3ShmU0Q9NJcuEL+va2MLbLciy9e0YsqoWL5+cUaRxQnUYbNSEGxIIu3Ts1iA
sV2rdrvf+OJsizPQyatyMa5uf/KPm1G46j7Jx6Lt/I1XMXPdYuTofd0e1c++9ezlcyn2v4XfsdxV
hDLMcvCrh9gDlCBSF+D0SOlYiD8mJBrqs4hRePjcYF65cHbGTDvr43iO1ciPtnkgRZwLyzQDA6Fl
9nD5xabp+9joIrCJP9VH/Zxubms0irPDg2dyhRIIhcETMyu6EmY/uSf9wTI2bQ06jXgtB8QYlZ0N
dWLt2rmDggtQKiLzb6R/QUqUETUX+JyyET/5mJ5eC93x4jXmRfbaOYoX9Ws9AwQN21l6VJQgXcq7
6HFkiVbp/AQvwBZVSI/aDHsGFVmrwR3N+it1knfn+3TCBu6zzSC0EHUv2dUtt7BlztejcgYDoRJN
yvB1AcC5rRDy3LawCfDwaBb6L6UCii5TLuV1Li2KjXX/U9/5MUfanHNVQtChfznUh3ymzAtQSp1a
D+bepgbRzXxeYB5lkBw/iIl/+wB6P3wHSiaN3yki9t9IBoqRQosi03AL1J5OL+RwOJrkRF4a+fTy
XWgL4hrvUc+GnMSG/Tcab6YugK5Q+ldvtN6+qXg2pC0lL1VRfCEEoV3V/GqbZl79tr8WCoDFCr7a
piX8+UQ/239T5Qyve4tHR6IO9uWPJwEdQyHLQjazW4CDVKJRzNsROnpFHNksD+Ai3dfO+YXHR4aC
WYUx0tZr/oeOZv1ioMibe/kVkkSAFfNHGpQsi23uv6j0lmTlSF+9oWrrMwmBeLTacXVrOWT9FMUc
+OFdQLbLIatJvk3sX9udMPVEEzVPvBoRpVw8LTZH2hb5VgbjVP0vA/L36Ik+OdhCReeKoHmWerwk
ci15o+Ls7REjLevouu4s3wFaq0LuNpXiA8Xs0EkXuuWj2Yufunb3Hit+UwEgxLXo3XXUFchDnzKq
PoEpTQh45e5ro8fTYyKjvwPOPhClHSpsaJg/bNqrnyjpolsZtQbSn1xc37wO2u9PAjBEcnI82/Yx
RWxYvHv4aBRnD1Sog/Qeqt/gBbDCeBMdv157eNWhhrigNsLGhfaRl8VGU/uIrnTcX2AAiLS231jD
OyrpUlDemKTYBSVXT1s9j9nIvkdy3lNtTz8IMSe2sbnOigjs970q/Lq/Xlf8VunY0YOEtW4wyF28
MegbGC1fCgZZbNmhuvoFwrX8N2zKEmmrfnIPJNn/NL137ae/8lD10YzlMxPvFcY0qk+voQeGF/3X
sd03ZdiyKEXlM7APEm7qtpth/nPrV5QuP62BUpnlvdji5DOWPDblEw1en/tdIvaYjFTDfzFjxaT1
5WFmj5MKO3tsjoUKhJz2NWnX5WtFc0pOxaFUAoU6XJuRBSni8MlHjrFQv9MkY4mwWVTxsq1HmTQQ
S2KP3bddtlmvg/K2e0QG1nF51A6fCIp+p3rnYRhp8mtuIv1EYjxWm5Rvwl4Lwzyt9941AIYtKwha
65G3wE+/zPRUynwTmiiEwbV5QBzrztTktirMsYPIGbRo2kHYEmd9lC81kji5Lcz7z608o63qrFEN
TKFRs6uhrCIZmRW9bzJ6OUH5nBMQHX0kTkEu3r8Jxd/pS1t0AhGdI/rSTcKOK/sVvr1372WFzvZe
zMDBOUTN4U333oXVTYDkBvmQQ2cEpty/p2Or26BLTzmlqejAkYqOAORO1aN9sL89rcQivf9wjjcu
d/wcfnHPug1k5pO0/vfQdCYdTT24AKXM9fCtB8j1249IxCJ9wbmymghKhcWVA+ZA0L+7vKsgxlji
OeRrObXPR0AP9Mp71fOX1iRV/fYR2Ig7AN/C2s36ClBcFdjPIV4A1d1vGfPxhfUifw65m0l79SoU
YKGZtsOvHYkyg0eaJK7GZPsQMewKBgczMN1PUbVqezG+CWjFZfBSk9h/XGcFAYjJLOXxyViaD5YL
6505V8dgCFwwZJ6p4bqJg37f21Vfo66hOkQYHrV/zzjl62ZYPEkmdeMhMT4un5TXCENSWGF7pEwl
PDPQkGNIAIFjFiu9/Bu9cw+7ewRb0U5kup1Faj55Ijf221GEWF7VjeUD9xBLevTDuwHHD0gfAN/m
Rdk3n4KZt8Q44mUwLacs/HvpSqj5tPPXd/C1ECB7CclD62TujRO6e17FHAnliOeoroZ0/jJMbCAu
+l5hYwyU0kycrcSDDECPOmAU/4n3tePrnq8yaxT5vbvhdScy7M13sKBhDgNhFMSVISatk83DS1PZ
tL4OHJz3/g4El3/whcle9g07elELwN2HRmCebuWcRugKTZqm+32wtLUCzeGgTWvopYsbRHjNI2QU
q/cZFsXR2tD6m+TJt3SI1Xmp+uptUH83BISH80PYfD0CJdMpdigBkHIAAXEcJgTmsLJEv0H8t85S
Fula76OE0PxpPnL0gmkJO1BSfJ5RsBSSAmQvesE0+pyevC2oG2xoPziszM14guyjVvWkbFSyBWKg
+M0Dg18n4p4+s0U4tpRNUIc+ivtMWedWCypclMHpka00kM2QSVY5Q0+RnIWKYCNPGTAQmfHF5asU
Vv3YXbW9az5+MsSJvQIhhXhwG2FscX0E3PKUDS1WoKM89eKvS/vZCF4SZwQQIZ0xNsQF3hC5jgeg
wB2VNm+HvPf7hph6biM6yFZDWwSy42twQd6r9w5M6nrv03lUzKbarC/fA0NxDdSvP0MVF0x2a6ZZ
HGpMD//AiAaLc2Q4TJ8iS3m+qFamehEiNfVB7817kvf3PPsa2oSSNEzJ1Av0JT9qLyWoPfp17L2y
CMyk3liyV9A9CozJu6uuRF/ORaFj5eneppdupyEPOOTqPM7FLqVVA9CnSXsHCK74Ld1/Hb27QAIS
2mtqX4HWuvpAgSElzPnHmoITz3SbLIi6+TheqwccBxkPInEEeGqOKkTex9bXz06PPmgFAaXBx2Rl
W8NKi3As/uQeetfFsdrF1GYw4tC9WSWrJ57P9OAHeUs5hOAecYcwf+pmXevxf4+LfBbVITYPLfyZ
tvEVZjXauKh87eo+8z5HE5hHffstujw70yKnAHQaQPwBoPSaErO08f+kGMClmEHLxNHWHDTalbQK
FLrVz+DvnnE+uNHd4EMTkXllqGRuSp+yfCKaZg6qoa316YfyY/cJOM2UYx+OI4FT4DQDKqIU3yig
I0rx++pdBuafIuZnU8iutqDqfJ5eoww11R0tYB7o9VRGFvkdcB9vdvjgVrbrDBbcs0/PTU2UFf6C
t/2dGJ1/g8Mm9VV0DrS+MnltH1gObzRI05vul8jBWFhdKzwPcEOgd5ScO2NKZNYXty0oBZkGajgh
I1tQ6NBZSmnw7cvfgCtCL0Z3WqJAeOPI9J8nKTCw7mSAK8+1s0ZlvCcZx3NKJ3waadM+ngAzcGDh
wGRYTVhAmQOFS+wE9ZrMB4RD12AGyp/ODWDL05i85K2QvLLgHhFuX8O7PsRG4qZs7GqtI3q9e6zA
5VCRpdk2C2zle/nQViNj9NZHCnWnmY5rGnasbKymdU3LT2mervXx3YXpc1q1vgSVgFgJyI77x2dU
fyJeOY2rfrzeptrHvc2zX2ATDQ+gszYFGnnQaf90HjtOwHpwLdJAJRengUGT+HiENaAq/aHkN9CG
8K6gCpu1+zILKecFvh0B/tJwPt6hpI+VCfKhtBQJRxdFU927z4wDl6UkU64eaCcAdS30bAaKrL57
VTZ8o/8NAwIsQHcrjeZkQ79QAwBxfB2/hNeEmwdyoJsFZ0C2R+pnTqjAIu/jhAm2xS1fARCDeFJp
DJDpcQo/pYy5IYdbSx44j8KAlRUnHb3kmpMV6h39TmAhxTpJtaBldk2jzZ5bMfwsY2mifsGjeiCV
Rd0XoZ+iFAl4B4HqA0Y6FGh2iCD3KN5T2csQuAbtgk7926cmgmzQRCUCVGgvkb17zx/pPpafC33X
Nvj3BVeQ0Fdf4ljvAOI4gwkvqOOO02bQSdL5PFa390A2QTQ35FUZQx3hjGjZR8OJ+B+KBMQ7UdaM
QUULl76TPomoUiljDkx5DT6MfSofPFOaZs7UZMESXi9T02WK2s5EYAPvV/AmcYUEfEYm12JIhZR2
Q3Ba0kz5WRZJpDSRfBs840lzX3K8AG+azjX34IovKj27lyAMiokKCm7fkDrP0X6/3VJgL0CQEmBQ
55ld8Mr7XLMShVN11BTnEtyX0+mwvBdPpbL3iiectKs5zPEmJ+50IaGLz8meu6IL425qJuOqgyPH
yADK/XdWokutDJpuqj7YWU9cYbGCFqs24mVTJvI7tZ1ahmQqG1Du/ZMhve/SQ2iuWh0kFlUg0DCD
YGX90WfSEQcNk87wtqoLN224CkF2BgQSlZY+IbtCrbD3Ami5eu1EwK06sKKrTL6o5b9HzujJ5GNM
cZStwDk2PBllG8LHWtIB1VjWIP7QutQPn8pX0zFJXmMjkSYWrFtYSJFBjTBNmO6dMv7O4IrdMVKC
5D5hKQVgqITufXwAUVZOfLV596l/H6Oq83Jo1kdpmJGmcIfdysBvMQPngu/IXEDbddUMXOt6AZ7O
NwbA+g838Albhcp/Uo0tDR1vX20hZgG8kLhfAQZqVGlxwrhCeFE8ZnX/cdvfXxCE3bu0SfVftdtT
HZRNVH+WNwt7l4CqF51iS/stJaAZANYncjrU1ZQZsumjYtx9xxSkGpsZPJU4ZkDE22qDHNx/8lkb
gooBL5PS8eapFEGhc5ZFscZBYpbHsKG8ikWI/MAswTB7LYkIkvC423z3xa86zv/oKWI00Awo+/MP
7IisL0hpdJ44UmPS63dj4VL5mL7YQoLhCBLyZEqChTBzLSD0Xj1Iac9ca/zoGejlh5/Ke5GIfr+Y
Y0JaG+to3kHpqPBHkxbGhGL5oq+lGnKcObA5twucOxwE/yOdR5AHfnCH3MSwNGfuDsNLjbQAQsmi
4T2Oq1NzO9CCtrscmHWAzRBB4lxi4jIy6SgYLm9Nmm/vEXNn3Kr2FVKdG0uu2rffXrIifuarigWy
ib78TkiQ6k6x5jJHgDEby2Rf1PbeYjmXgqK1R4U1IEmnvRcAB3sBx1Kit2DS5Gfqidr/5dVnthzR
yCOAf4se5iHonjpe9Q24FyqDBhGIYJ5C5bpiGNqBUQBSIgi/4bxsJNZLWCON8NOCAUp3Sa8ImqVh
/YTvcUK3Air5/FML1hufuRU/HoV6IyqfsI6PGTR1nsObCxbxWidDMHbC7JXpOPdS7jMcAsoD+oY5
8vWeyRZTLBVvqs+Qg1GaC7keaWgLpQFhPK2Dl8lUIwUYpEc5Mr4GwlGgtpkhTjYEFZ431nAH+ly+
sx9x237wL/prtfK+BVknpdb1EIJqfc4tgwMq3e5C/MKXTApa7LfBMZPeXe7lSIkRM3AsqTHpgU/B
Aw9zLrWiZxFR5tA54N8VcyVj5nw8JXd609QniKF4evl8hjq1b2b3eKcizMKxaYcar4TsAsSfrq4Q
R3Him6a4RqkItoh1CbEdrIE0jNMzsznVZ/pj964LKn3tpA/e1x9om2hTTOQoHn/99yiep6Bt143l
tpe18kKmR+4RYa69DrYCYAvGOAjIiZ8Ild8sT0/cHgAAkWWm1J3rEUYFaEIZLu8f6DLeE/TbuWRP
gVert88yZt7jwSRQNRcJMoKE4SB1IIKWpKFrEjJxu9k9uhaRONQ5FnqAIhSWX8q17zaZNJcqGV+l
4N7+2MCNqg/m8e1/1QsVCw2UyQMkQYHJJy+s9T6bbiC/Le+DUxXkQ5YUHkOz8OxqRGB4bx0zdt8Q
g8FpGBI+hjJEi+voSlXJbXQ/5pFPtzuvwHbQu68T3EJQMHhMGvYqUoLpPMNoDT62M6WaSwkFeShc
zt705XJENmLOqI6VJetYglisnF/DwvDNbIqlHa18frQ96mQDAy9TGAIhJMNIhMeFVsXLY/+lR8Xv
7bdgDVvMCwMFHW9ASSheU/LK45R0ro3EATEtb31L8YX+3cWMg3t9TGAlUzonjIoPVLLtz2sPa/Ed
6ESCWU1/L1Csdz2R1jdalwVVJwL16ozBuLPAsIJFyrscmIxedgZ7veBCoK3gCNOuAVG/MXQyh83F
WTaWr9seRojxnGe+qAMZj8Nk28h9HdBvQf0XM8muwoRAr2MoMSWpbkXZRMqvBxlmyu+DpDMnl8e1
daSmfmX9p7NsGdPn8pgiIuszgX5v1TucUTGB1asR1MJP2c9wR0Md/snSAWzde5B8e2x53Hcl5VW8
4SG93i9dvmxKasIfpaOxEk8H/56pWBqsbzytWCM9JngjDhJgsWzZDQofCDhX5k7FFCCCqvA0F1/M
O8ndh/u3X9kTCbhhXN+8oo7qapDCwmSs16sqfBBe/XsJAyvS+b1VwPPFCFO99lN+nrGsOWfNQCoD
59XLn2sVLh9gyC3G2qP4hPd75FhRXFreHZimYkeaicPDOrSsLj84t2zF1tcouaTpj6adyOlyNK8G
1OUUIZ9drngM8Vs46rhR7pvX4E0o3aeV24IwNn65ZZrLCJi2i/RZDZIjaj9w5rA1rQ8CnRlcD5RB
Zu6/LjJL2MYpwQ1ER1+Pu1TZ7BJiM3ba3tcvhuZ6SH/mlFSZJvS/a5ShQXiLc2ieO1sHWgRY8VJW
wvkElCiGEmjRSm2m7S8GN3iZ0K0frLUSvMIb44ZQR9BieKcQ613hYBY/2q5Cn1F7BzwEPaMF4xyk
HQFYeJU9hDo7NoOnAkt7B1MX9RKvQYalxV326hUGnWI3Mr/cgK2yQGEjCjTdK9Xl+92TY+/59asr
DYhbt4Fa9Bz4wVjivFDdOJHNnwjRgvsgj9spvsSY8NQidfoc3pgfYB7gppyxePBQoufI2Tu/IPD+
4/Sd0dFelcA5F3gPqb1XO+JmMANHTXBVJgjnIeylnMBYazB6KMa7N9wBldQaOElAvXK9MExn94Sl
gqR3VTwqQQUQzgYb964y4Fhfg5u+t9Zd37m0Vc+INNiRmM9W/bwZgMVSEaTjt+OZCS8fQCtiPAfy
6Bbr26ECUw1poDztR2p8DT5cADKO6knhJ2XkzBizJpCwgfeJhl0vOTQX5VSOiOLZCWFcpIV5lJhk
GpBRWdvHeWmbh/ExQT2Jb3xL5+kvrdWMdpgrbt4idUyKYOAIVYjpgHAsEo8QQRJDVR4Ygq1GXwho
lBzfEntY6QAD0bMUKR41yeMwvx1kXOwYRs6cn+rEv0lRRcyHQIGQxY3r5D04qyB+gTzCew+dNAL0
U+s99b42K8cWlaQSWdbo1W+3FoDj7M6PSjEbcK2VMeWNol2s8yTrlxjCh/u9vC+3tUbzF4njiJKl
QOm9tPcFjYl5FR+SVlivS2iAKLauX+fc/1QwW3qApy/C8TwRy6gsp7LKP1VMjA2CR4CzGqdHXsEQ
Q0iDERiWmg3KGt2q9kaftb519nbJ4ARxZGnhLHJRj1Uj9YyvULzhpSosNM6VsQPXccBsDbxGmptk
HGgz2iqZGYPO/6rYpYYvHB9MIIg5CBLWne0Q7g5UszeReIHZq4nV36mciMEEb/AdXU95sXvfB/FQ
gTQ/1fEDGTDoBu4vIyQ9UBtVF+2xGRX7cg6JYWryXO34jWCStkFmo5YDo+3R+K0S3I8YTnFhA83C
tklh0+i3qLYUACRUUXiDZVFy/+m+iEJrhK3uAMNO021w1d1izYTXDxO/rOpNIZ6XW9o92BWKHihl
n3yF8ORI2ioxGOGb4c8aHzpajAoVCTxCj0x54USQd6vgng+erX8/0PqpgO4hJ/eu4Z5xBbqUAntP
aCNZW8qIwV+sI/TCkGNpnVTRiJusOmHechf2VhIiEktsFTakI+tUTZg8IFN/lrG7ApOQBVF/rw7A
MSDbwW1C9ZkNub1+OxXT54DthUtj0bJhS5Rf1PE3Hjs3fDLp2YxQC5k5FCq02GoNu5En4yJa4IDu
kA7IkaiQa/3MP4nRTecZy+/29RXuNKAGj0iLxyZ1DPoVFp2fV3PDlcjkWLHSvpIU3+rQOFW4E3Uy
rLGB/pZj55EwEOVRK3AYARGlv2/KNcM2+CgokQa8WxIfHH7rPqoG2XWiwSe6ZT4n74MvFIMz1nUU
T+YOY7l5+2Vu1L6WLdvufrZ4rO/9H4Xm9YeYhfAbdcOhWZkN5ACPEAo02imTNzVr1EzjIyEiMH5o
/oBaFh2s0maVsVf+GkKAqJrwWaNIiIZozHXHzvg2fmZTeRL/VIMn4Hn0ONnwu4VgiOKMaYsdF1Cb
S4gv9VzYJqmOR7QpZjf6hfBzBq7PJ+DizMvghlAVMTM9iQXcz+ixUzFsPebmkCSrAQF7YC9y9DWp
iNWbL0ln5SyZfW2aK1HxBd1YAR90hadDQYIIObXjgAJSjgok91DXvgf0khMmxBCrrgtV2TNwoYt4
Wf6qBlx3Ivvj3i+MoQDk61MXXWlovZIZ0KgBlXNrIh/b7P5t/iTBn5JNJwdvuBxyRKtC51KsKH5B
jHgrk3zBO6Gs4Z05EWy/6QdghiHLCjr6r7VILwn1MM8FhOOBMs89I4gp6tj2X1S/lH1YhEGWxQME
yb6HsI5OLi9Q0u/DrbesefgQ3NAzal8eBtfyga5OdsRyiiE6g9IIwNVy5rF+1g2xVbofwH7yQ8wW
G/Gc2fpDYvfTAqFYYaH4DdKi/wI58ssZwuZNJMGc69W9qh00mV8CpWfed/HOPImdNqP3wBHmkDMH
vo6/Dh22dmQQtDEw5IoH6Yz1m9uMKTrPxhTeYHvgYvMjYYD2GlbN+3XZM/f5harbDhIcpoQ0ErU7
4ws9Mvc1cQoJmQ8QloCmmmGlAFSu8dFhodEay+PnPo3x7hrylGJ+/cF5jrG0Hcmv3xRxS4gg5GCG
AHLoxJjSor5ADCv6xASgAdqUde74sKJgLNtdwNjWwFDQ//QbcwIp4cn6lBfPuDavudGDykxZRRkt
yZMsgdkESB/odx8KI86/FRZi+Y+QDIejQWITAFXAahshR3dGrdhmuPdqGFXIj/r2ODs/zni8QTye
suTILB/CDp5AWE8zSZ1jh4MxoNg90i8ANKBnrREa3IeGNQnsscqzmoT5tZfnG6ceGhsZEnkilMMT
Vlc9emZ0lNXQNregTUxRMLk3piDMrReHMrMC9dwx0Sh5mQ+kqAfGXltoe0XtfelpIz4LBtYbWSZx
AaBNpFie4UL6WJpespf7BpoTpOMwDq+jF9taMI7bfSOQOOqZ2zpm4X7ZJX681BnFQq5HV9+3od0x
LvOxSmIaBlrR+5ruayW/dtr6w7CaJyj5LpOzWUxLM7yf9a1KHLcnOw0ksH+jvaR7s+HwEDiDRxK+
J2kv30Lx2VAaX/0G7o6vVlgtUw6w3gf3/7rir0Rqhn6zmvOMkTYbiaf0OcNa6nQD4LxdPlBCSUkI
xRrM1FwL/OPEnaQtujqMr3oKJeTAmSuHlKXLjU2kYb/VnryS4AGmcDDlEFpM4jpYdX8wFw+uEBwM
UB1b6lsTHfptFjicA/ks96sTNmJMQA9WwJgq3t3HQnyBW+1JSWhBN/SM2HtPCYA8OWJa8ZU89VR+
PVcbXGf3OlBP9y4s1uw+0BOS11iqWH0W1QkfAOX3ixMTdp7hGySrxd/Wr5Dll2HeQ3JS332dndPK
8IxH/4VY05J5yBMXYaBobu0XfbVk2aphUS2BIiW4c1j64fTyfc/uHy95w9NK+k1+enK+eJR6tAo2
F4jtS6QfBJfRFFGg4GmEI7FpmVugX/Y/js5ruVFsC8NPpCoEIt2KjHK07BtKchCIIHJ6+v7omq5z
ZqZ7bBl2WOtPa0K7Rr56mTn8o8Qfk5m/J6xm80u9ElsrEu0+hqdUDLZxrryNtmZspD9jxuPTy9Jz
l6x0iIoXdcuNo/NSCiYHOR1NpqG5AdkKPVlYBo0pXIJrFUnoCvYT7g8nzRMVrSeohLiNAXoReeM6
7j1gmipxpYc6kRDjY9jEPm00mGa4gMFKr4NFPgMXrI0+hoXy1U7fIHVFP3J5qyiAooPCBRP6i+Qa
qUYoGz3YRrGSI2vRuxnN3IpRothF9Em+DDu9QIQBusrk+gkCRFKc+vFFMQjSYXztd+MgEp3GVJj1
ut4Fe2nVbAgWo8a2ituMSvgjxnth0+DDDMkWWhR+JFV9AqEuszOwr3bMvIHJe6ERbbmuljTM/uKO
BtJQv0ldc2JYobkNwbju+FNPxnO8ichrfhOQu5IfX75R66z6/xV+zEiXepICkvpfIO1bwn4y5JHH
rd2pjfIURydj7vlpVlzcSD/AtDDuHoUpxC05UcZN20fxxUuHg2ddepGvnEJz6lfPL4y99XdfbZAT
xOFNAfzScIbTuPZMQMyEfXWnDIMrWBy6HOMdkCwXHXo7CY34VO+wvI5TEZmu8HZ4PSXssWERLb5j
vz31rvqIfyMDp8Ct3Eq+iPTCzKDXmGNstH/ZB/3qc6PVG1U3OBRqag6nOKnXAI8QWlvoj+t40X9D
t7bmwrmjEKPhGlDjqevZlaYjQbv3HV6lAw9l3tjLPPPE2TLV1lJuzTJ3CP6K4KgWp1rjNP5+Dcei
QTayFLXMUDL7+YTTAm21Is0Zt3nAvLd+MFWmR6CGnBYkO3AX6nbC7LqVNIfB+Wjin6RBjXbuUDSB
hwah33wpwEeVmUI0y1cQNbXxKWm4FiY+aqIb5dU0eQTclKoanJSXMK+xJQ2SI2vAdZWNQy3xB4ys
zJW98grGNRePIGFtmB7wYPELyJEympYOdgMORJ/0D0C3s4d8qzacJm5oa14GFsCLbpblo6bTMLVz
xNw1lito071+A31SIE8AaPlcqyjTrtFgdpGL8w/nUWoqQLDjsEr28m5OzgCGfhR8HakhyhYx4j3a
Vh9YiNfI/Q7CNaC9QW4INmHEog1zyxKD8u+FZfMZMb8C4NQMt3yMX+H63ujbJysm4WTbcjdtEsbv
pY687X16Q3Q/hD2wiaeDANfAmhm0CiAyg01NaVVcBx6VU12ROXAO7Xmu9a4srHilcBEyPAJMBJ0I
gh5pxbhOB4C/RBQpMvlZQAlNWErkLK5jbb2bx4JTGKavWga4brp7+MOsPHiofuYL0rkZdwnCDWgC
9ZahCB2K61tgCsWEhrwujxa9SRhf6ihACfy2RhB0Zuxhc3g+J9bH4U0Jz82ErVU50bDruD72cop4
76KjKlTIQqV6LNeleK3ILlORJ89wtuKUlf9rTWnrA+Hwaj9AJSvWaeFIr9VL2dO6Vz5E0rit5W9x
7tN51Rv5svjIGRxTGeWl/JLvsTjtFa46EYrxEC4cjbQH1RBRR3kgBPjh0X0x8bt1OVyhOghj3Amn
LgKsmHn1tiM1F63eNtvIp8HlZic5eiWjs74qt8Lm/iP/5fn3PF1J7jx3B+xb7+ubFpNcrAPJ0z+v
I2ZejiS7/RqoGT36s2xdrODEOSyed+bIf4J2cAr8JWtEZUzMdss1mgtM03vEJJS/KMy7w8KHV4im
oJHwjM6HI8UlicvoPoDSIWGd5Je7QDoD5bCMrMRBwEKPxt058gSFrQ71BeWGls7kmNpE99m3vtO2
5fcIZI4BgVAequIbIzwei00B8b9dfMWPp01zRe/Fa1g4SOQItbMGN1jxLLzylq7gCd93BMmUhKwc
ec2XgmrnqGOVUkkfNbS96ZnShE+1xylJZD+KeraFEZ8L5t8gn/VlN9jHRnRmbAz4vWgh2R4mrTwi
YtTzqccFRh1/SC9gVvVPvpsjq1UfLHW2k8dT6s/QQ152ph6doTZAv6jb2YnJNmQSvD5f5pyvrxhv
5s3CXTOgkvmp6SUC0ag8Ss76vNhrrQXEKshmcH0BIZg5OJpu6ZgIwkOXmRp5a5mjM1hY0wx4YxVp
nkWNn1Qu4jEZU1aOALYd8baRsfP6gGrIzSqG02XmFPflm/EUiVHO/3DSFHNWRhn4LwxFiJ/rhi3a
PyIeXpq5erhWyZiNvDb/enV+i/+DU017fZRPjNXJTfjqPyOsWgJIEzEVLYrjxmZpvXMrAiAdjnTf
0sxLwuvUxEkuv5XrMFrVKtYxXutcKrwt8d6NphyjkwYXtTUQ/A6W1nvCnlzQAKiQTpHsCDi/8EOK
djn4IpVO8fZEsFUZKAUjkCkTZ8soX2bdCLzvn6BeJheg2PBJZeCl2W9RXJvkBPkECwS5ws8HaU4b
hUAS/ADtG2Jhd/FyRYqvSFq6c91QQR0Y0veFEmR4bmOC2JJLTmMdroTWrxivjsOyQuRsVUgc5vc6
ZtY8Aoq1NKHF3514RU+R0vT2pPDdOqE2FLg9mYGcXv9cDj9Io8M7hXgVAH2X5svV9zl5MRzIHDzg
L7se2usg98YgkjGcoBYsnQS1lZFtxtB/zhHcOCIkHGVRAYRAMtDTGJnDS5go6NpR+HqBmK+hq8V4
k8h7Gvb5XtTsys2w106GKjRDm8JNHKCIwclA3CisTs8bowRebuJT53OzIcs4qEQFzHCSMXigRjvN
KvxcfOgq7T4Q2TBh+hKH6fYvOGLCAEOd/0iwxMkaSvBlCIf32yQrYZNjzkQKA/TcHOpsLZGnSkB3
sFIxcMKZRbiL5tai2Quv0AQzVJlbpewivHi6Pbil+jJzyKyQIcjfcyrxBaZFDEI5xRPBOfoFnDB0
BdTeCENgA0uv41cDMXNZiMsnewp+OVrKgUWxn2/D1Yj56awzUo3bVo5sdTs/iJxvaIaxJNRWym5f
Cx7w5gHlrjv7650OWASY8RIgk3Tic74lC6ECo6/WHQopgwVXrZ83aEKofPSdVIyt1V7CQ7GT7ppA
v23M6aRSX/J7GGs/uFU78Zx6AM8Sto7RmifIr20VCrA8KGD5yA1gC8nUibYYmigSXic4O9zfYHbU
uXtntoVoTH91iPaPxlzYha18tHh8d28zJKBhKtgWduhDhWLhXQF3Mq07tQFBe6cQl/whRr05pb94
BEeAnFtxDM8crcuOOh3P+kO+hyidp288357HFedftAFvZti76AYn3UGlsBm/aqZKmzwX4SxlVvod
3JozrAESVKtiBNZVqC2VtzVamptCr8vTnmpo7F/LZO5p3wN5H5DbeM8QwpPGhhyCQjYhXLvbydcc
scVX1J7U3E4Q2iemyvnEXHsdJro1lY/uVMcmcS7asRFMnr9G07riUY8Yg8pjmDs1c0Vyc/xaYMK2
cl8RlwvUACee92ubHStkEYi9fhm3AF2/1DbBL0B8/QMyCwv6h0DzTC2B6Bl+CwMEdkM2OzasXx6y
AsDcO7PPzHptgeh/exLLO6yzDIvsHRp/LqbbhBO/EMZQEt4KuLTdnCidS/s3czK/vAhTEDoLJLkv
A1cAX4dFv8a3t/00F18zl5i61FyA0M2YLd4wz1EykdpiJ4hXyU7+6I7dFTXfVrk8iYPIveiK6JFR
QphpIdbSwig96uV7QOJ0sqfcdwGWQQgm9dSC2owDCq4Phct98UcpzLfinnzesRWy+ZhnRCZWPjUo
s+9im+qr5AdV3IhXS8EdaSWUaSxI3F3u+/jcoLbdSMfwPkUhcfklzK2Dv+Qj03pVx25gEEQsmMKj
qSbbdIsAE1P38xgfaz637vJd6gYdq/Hm/X6WvynAWWzxh1HoIAGWOk9jnHVgSvlSd8fN+xRMwi9T
ubX3UXKqHbVAtQuY0IwhbOamH+DtyssrgC649bh+4sp4x2c0/dAC/T4k6kU7Ctvxhk1JgMNBiIYF
Aka/uYdncaP+oLDVHpzVauyxZXhEl3Eb7AJkQrHbwLH45fa/FAgTRLOKZE/9rFAIYNtxCoUE5dKO
ThXbvzcwSwyuytwb1ci/2qenThA4fBGvEdrnoP82nV1eCtkZP2EbBY4bfu88Nn5wEEn1Lf0ZJeax
McZvlBOLL+nccXF5cLv68v9gcATeO/GjKy2O5unzAlkx29mdbzgzE5Q7i8Nc895W94hvOocKFOcF
gq/bLehhuFFyEmMnCS41gtXTXDzzZYrTZild1X6pPGLEa1/Dmq3yFNaDB/TNcq4NQdkMojXIHMwr
eb6acffOF1udYbvjjZtrsU3m10w6BoqJgACy4w0XXGouNyzlCak4MRUDe362mU8Iatb4k+tu+CCB
bd1d3jkydDKciA0ReDtElv1x5APWzfH3NEfQxGfio7gDWXzJx+a958H07GkOTrJS9+U6N2c/z49k
sMtvATiDSvpEWSyfJ5AZlJLzPTRh2bFQYDIa/nTVQ8k50Qu4TxofmV9xABkQ3kbyuYBj1hKHKy5Z
4ptd0NlXWIzQXIwGSG4+nFQ0dBENypOStEKOekYEDk4x5yxFSLKwsC48K3vIty9OFEZerIZTnnic
hqBr8SkhLpayogRaNHEwAaIOmTVxst2KfkG3tIe+f3+AgXFnoOxrDHiOsHJnw16ZHwBWMt0pEv9F
y08NlG5akl7+44z1DekN3Edi4KkVXMgV3CDo1TOpxMg91ZMTbpoeB2GDSARIKDWQOoq9CcQ54bpn
ABeUPoGyQnmLXBNN8NMXc1sjGW5KjaUEwLcV03QtsfzTFUEeiX/4dEZir/Enj1tqKv5T7R4Mzmxm
UMMWCJhCH7BLtSkAMnIouDEYPcENfiiuoDsaTifmj0LNVd9tZYa3ysFuWJ7T/t7ukbt2UKiQBACB
8P/XBH+Y9+asI+uEBZusnyjDURd/oHXCz8GLhD0jYfnYrplVt6X5zr7RiYDuaHcVrgOg+L3txy3X
aJkvSxr9OwV+8DPs64/8RGMMDIPUOCU882UiKJ6kFvCA8DqV0RLMhfHjAA2r/xV2S+TdjETS0xMX
AAd4eaCc63b1NbeelPV8IZaTll9IZMAN14nbJ9r62OwuuLu7p80c1kuhQrQ9c4Mmf0H8Li3MFZPC
okcUjIfx0rEXQcBqI/aTU8pcRpMRmehgX5rPI8p36LDeF1qIY3cLdtQO75vqKzyEA4oU2IfyE91c
hWdvmcZWTWujfywuI8lyubewul/u9AKpoH4PPvs5pwDaJfS+ZCezf+GLc81BQhldeVMoaWhx8w5z
cfDyYNIieCQqmsBOPgPBleQrpgVeA1a6tt48Ofi40Om6OQnfHgug2YS2Evr9Ca1tRAMb16fgWH/r
tT8vIAB2FcMf5qc3+tpldW05Ko7tLj5CIXpAigNEgQsKU92FDTooH4XTkfkBEGtW8fs/iyX8fpJ6
xc8a7sNfdHhetH0jduDuN+NVuSNhz2intg1yjIWRgsFOvqVi8uyzkGDsyu+iZhRYBCSmYWZ32o85
yw+EZRvlaCitZ3dRfH6mGuUoqRcklxNyJB5DfVn8lWukAER1IeRezA2O977yAId0hgMATT03dJfk
wE3nWfldV9br/FRsPnwR+9MBifqhYIAvkQEdxfGStEpruJJAcqqu3HrsdKZFQP9wdjVLDkvQqQdd
6an+0acqMOgMeRtuBfL0SHhAM/gI2jN+UCx3QGwA4Sh3vHCHmUTQsDyxnIKrgOETL8mKtYMjgEWO
zRFmZoswSpo5De1gtEJuz3GIJVHY9JJb537A0p3RhMdXNvJbsl8nqTSQREGv8EX6N8NdA6oUYY+3
OLyqzFcIThYagt9+O0+JfuM5LicYpP/iJqJ4JE2IEXHfcbcciRJR1xrRki1eVv6t0NvaWjslDHM7
vgdHxIlCq5wVTFbfp4fplCY3lC0ZGqNduOSsmFi0YN9W7NTSHW7cLLDzW2rzjfQAc4SwXDJKhXIC
KsXunXxqbUnu5wEF6+FGPzV5QOzKmxoEg619CZFUAR5sJL+0eg2X1Ox3Dlb6N5/IkRGfioffe/wQ
0MBSUvFk2hPblzN+XFZfusu6MQDreXf0zj7aWBRvGWNWmPtwI0OKrEKFeQsV7A9mEEe4BUA3RmvV
XyPOoa3gJr/UugLzaMINkxusyHszUVVZvcEndixxQLr6qv/NN+U9cVW//8u3ame+9w0nKe4+2hvN
5UfpGINerd/mazRmfrCrztJfbVD4i+s2X9FEGSKZX4/Sj3b6eVipvVH8vFNDPmiA2ziTeksj6jIx
Yo9OpMQMSjoTMtLKFb/VGc0KGprOnjGIb+pqablYaRE+rtCkwu/W6jX65ENibHmasbZD19T0du8r
jK99f7SloQss+VvVes/xppZGDcqs2W3hKPmlC/5kokC5ktFS5pZ8HCVPyCCzRdbr0y8LnM24pvVz
Px67sETTtpzTRQ6m0k1eAFl2MLyVwqPQr/zNvEJ7Aw9Bvi1IDMinEv0Ug6MvdowWbDpXFCpDpbpU
vpT2c86Gi82JlyTI0cKCX6IgAqHF4KqlD7Dy+JC6fctrhcecgedqIyYI7j17AnJyOyi/ktMz9bLY
CD5VyctlJ09v0dccP71KZVN+SA/xlyvxparLELWMyHRf+mVlMhAm2a2e4QjBiWInKA3i3YDGWLyQ
AYABfvTkFaB0/zN74Ml/v49V6LaAWTiRQ3fW7VX90LDOjICdpVMUKeVlpHfWzAh0TDZDFAYTUcLU
r9GZnytU4QX2cgu6Bcib+ic4XLNNcguphN9bIBJyYU/Ua4vJstmSN0aKqcgwbzS7VvEFF3Es1ykH
eLmmLznhuRjBykY7v8HjDtCczWfPXRT5KmoMDpcFL8eQvtAiEtO5+Fns0l9ZwTGNSWMp19xxos2n
o3XQYFWNZJKq55yegDmLzHyjALMytmnpv3uPa59/J17DyGlGB2Cs112UwYTHIbCR9jJJr2DFI2by
ieLRRYuJMwzYwR1D0A4FSueoSAE0xtXHKZUC9Q3WSMbbkZsDCY7yBcVuseejQJ1+pri5T91XO9IH
kpALsIktGRPapq3OBducWJYOgjAzA/9JOUdtWgo2lBLSEolLRDT7moQgp31dZvqOghWFDfZcnGDP
bUXe8m/owdS8P2i+8m5K8tH3AGmyTUUDvCYhApoRXWk3PrYo5ZeoYHI2yYBOVp0NR+a+16DwUE1X
lu1vfy4fpFuoVsVn3cKDrZIVTZCyDu02MaUDBSwU6ze+ts5O38DOugOafKjMwEOe86caEGODPnn4
uPNonvbPX4bQ43/xun1Umsyf9+RyicJk114LW/KFPScWueXqfnZYq06+ZDLW247N1oGPxiKxBozJ
mD3E8u7W7955aTbRLPPFKn9A9tSPAI5W0mzE6jrK9nfn6uKFsmuy02/YmgN9odY7euFkKu5DTldO
eJJzf4lsGg9DN5gY8LsNFiAoTRY4rGR/0sViSj/CgxqehkvyPRDBVV/n8lqFRXsfZhGKSkuBQJ+8
NLs3bGRBJxiiMZXPL6o+CsPQAH1fs2Kt7qqTf63do6/6B1I2nuzT+mNxQMDCqezHp6qEoxsZFz3f
sIfeTMDAroWlEC097pxv3Z4duZdHj/sS5Yf8PaUcqcwFkG8yjnPyUL+wJjHv5Y9mOduU/tQf0iXR
Qp8m7KHyF0dlg892RWuyH/7o69ufjogs8Tc+QqunoMjyKv2Fm1zFG4FbHi3B2+x9fcuNDDU07VSa
2+rISGjIPpxwxzf/6bAZJxEjtYMTHNAhMIXousvfbnVrp2Od/u+PmviTG+naebw68x2km2efHVVG
ht3itSyxQN/HbnGaK4RHgdxidRRtbJJ4KmJt3fVEmTnJKUZcKAGKxU4omKL8UfTnFncgoxqqlk2H
3VHZyIzp5l50pMcA4Oli1JOIMBD19RB64tPjXb6yDW//aUnatAM5CFGYBeCX2TJArhUuO0yyw+cs
cMpTcCU7I86+3yqhT2Tm7AkECxsP82D/w0GIQ3pgVhPSNYa1WBWMONmYlIBMlWnFvUSVhqYuq13+
V64cUuOo9ZLsK0EmFDocOTNiYqjJiehUcL8CVrpjfZY5krttMgNiWTySTypgmMDpzEJ3vG4O+oqP
15sJF+sLbZWdxHfEuBl51O0tYoMo12gSPFDuEvswhUEQKavYnWIvfFElAcnSZltIDiXa0Na8UVOS
2GBURwVdTW0B0k9uAMIyCPCm+0opGoxnyQuFIsh0N0RsXNkvHDqzh4AUhZp/lGB4kBeli0M69wT8
MWYmQ70i+6TUg8STqFhwM7KFR7IIvtuEUwof40JEK6rYBFBl3qj8vEjZm44/xPS4hIRtdZURLQrE
X6gRcqTcaVgNDcEJyOpy9ADgLWBoBaiDjGK6fNrhaKP4GOyFrH1gHxHmtaNKf/HAHkJhT7tfsJ6J
klA5ECo3eU4ODyE4lcOHKA1OCx5KdT2Tj0gTJ8t19kc0D5Uq2k1FPNeEAmNIqUsSEt2+QXb38prn
5k1wLtuPI+gne38K4meD3j7b4QmgBa8FOB6598id1XcV6ukbjAAF3Et9RCi2Ky4UJdsH1bohqP15
nLby5UXrm+mT2TrKVlH2A9g0E+xgsUHUicyWGjPb9LG51oEgiCAQj3O4LwfQMfSD7SXYCQ9mw2Z+
gloaWQeRLU625UhGL8H0uxdBaNm1dYDTUaOTgg59+TfztQe7Kj8UlISFRikn+YXJP5zQLp8nixAD
DMMj7OKkUGFCZrOqbUBRalxkhh16bt0HKpvB3e66x/Mm4KzD39fy/eM/fsyX9eSr6HuuMhgiqO6t
uEou8Qe/9T7xjeVzswoP/eX1VQUUp8lvdB1PgRVxL3gg+h4TNnakQf5Gx6A2paPsgKV1y2qJ9iJf
JVP+EEUyYeoHLGI9uOX4Ebj6VkYdr5gMCbSZ8gaYSOznHkvS/1AGrEPFAWsLrwKTTPsNfkb9xQpd
jSaetpKMUEoIbEKb5wr3Lvcedl8cK7gInWRFk1Cj01I3lI0e7KS+XNy5MgunO4Y75V6gcxGQQzSb
hMj14PAgGqH+QbJBo1D/hOiI6Kq2yQkKW9/xaun4rur3eEPcFt3rT1L+1B0OxvhL9mq62/85e8Ap
uI5Ck/yqv/g421HKxH9l5c6fDoDbFGuC1h3/EFM9ANypnAuu8s55/cSr1BH3KR8NFhTpB41F+0At
QiMBn45LJtk3ztvQmbbIGCWf7m/2spX9yxyAywUTob+8Tg+whspnS2ZjdGF2A5IY6CqkjWS1ZBQV
SDSQJRA1fgVRsRHVwgAgv9bXgDCoUa4yeBEqmTd+vkkFgyECcOw532DP3eZeiA3FkD8TJBjcFxPW
S3oZEhtUdVOGEGoHCpbnPdnPz3yZdk/2nymitPsiLgyrF7NuwlO902+ckCIB7FNI69QfIfoUSc6Z
ND7F3/D3JDo5vZY2cO0Me/nxP4DtF49s04V288i+8e1k0N8Y4nnb0Bbcp+IFo7iBvk65Bp6yjg4C
wxDXL1a6ih6QpwxbRBtZMxL0bQetRc3WfqD1sdMC/sUm6AGx0mKpf/Cw8aIhWP+aJvLBuFkN2bLM
ruv+OrAq8NsPvQEy6FaAcpwVa6So5E06uKJfjE2cHbttcFB38x86e6yjFBiSF19xwXJpIWX4woqK
b4pHNSl+EA1M/y+5uV3u+Sq+wIBebi5hdMYz9QHVJFEovERx+KQhIImKjKXGxopE4YyZdOygGTuv
jXfcm+kEIVl5uFJDJ0jc+WgLV/IPhsU5JGS1EdxmtAYFlZlszwRibzJHSz4EwXsNp0VyolgV1FuU
nshxYavhKdFbZMbr9LkBdgvPpE6SIwmsJwpeLLhvzNgCGQL3WiTgxtZnG76shOGUuKbUll74ddzn
Spg7CQIB2FncqACM4Ya7vcx3+XxZ0s+DaY0+iUHaYjvka1HZy4VFh4OpLz2CkTRH4E6cZeSgDwsb
c6Fjig4uUfHlZxIINlY28ZBh/CcxAGiDIRLcl9SEjJLVLLH7fBJU3qK+W9YaTRkhW1FskZu5Ri6v
ql4EqrL4FlAvvo5j4VfFpdKvzWv7pixJNzlmddGp47UaEO7nYHHr5cesuKndSeH2xWI121BOJC+7
7q5pdy6T2yCjBz4MeAlc4q/Q13H1cUCsOgqXHLAHhtSuaOJYKYWyWnS0K8b7+GoxuMJKmjNCnOQN
uAWCJp0BXrWZ8/fEOrnQe7rsRfUFKXcOzMg7IJgz38BRlZqzmONUPyKxyG7z0/ykXSQFraA5iF6m
eYPoRII11HaJM7Tgk2XdWmusOicDinxAxGjVMosvZBg3/4PgWluvjGFLgq0/wAh15jjlnCyTT/qm
GIcgVXhr6f8ZrTcH7sLKCY1mjAus/MIjLE6K7ArdyhQvAu6HUva7Kgy9dEPdoXYW7wR/EIU4O4IW
vR7Tzwp5rfHlQ5qeuYcjgoYTKAe/zSh0yxSFSsUkRDB3JXahqDi0yRdANkncFBUUcNjvuHqdqM1T
d6KGCQ5UrYSwR2RIsjGqVqcawVfIbUhPjk4b4QCqTNysfCBUecgUabUChl4wX4oxLwZ5ZuSYKNw7
jNPExAuc/FzmiIvRrZBIQnxv6iXDUWW+zyEkMamygD1o+m6v5vwkWDNDSRP5SDz+4nMNVRi7A/Kv
KwVePkBygNyOojUSUxCbdW0QDM0hEfRWdIfR4SdE/wizNhdML8htdgePkRK3mZLR7JqkF/0qiGQJ
WITpJtuYMcWDV3bk322fIqEuXhKQRYWNgGhWaj2BPk6bRIGEZUIB0NRhD4f5w5iIIxIN19yRT/HC
URFL68cWuBT+/MwfpXDtEpc2l2Rkgq8FHcKAb8nb5Kjj4iMUifhy7d5/8yjhHPVvgBK0YmDHhNvi
zGZILVVlp+JPnxYrS5YsUOK3tSlgV8diBA736OE9HPlYMivY0pmdgTaJRJf6Ptykv+C2WJC7vIR7
BjCih5B91LBCdwCCB+HM5R1ZFEmAInzDXf4OXTX4ZFVQZ84gH+6oULOU0SjJNZVslfjj8aAgKJ8T
JXmgzlUICig+W/KsKS0mKFs+SsyQSCZLDDkL1Kdo+KXKUumemNNc2RSaPJY4wNpoFESKcsSxVLqt
gpGbGorQsyXNCJ0Ig0bPEV3rkF/iEqkQhNHglxQ5+vnVckVyPL2NVcqRVrd7pT93gY6ed1PHn2PA
8pKAitZySw7O6kW4OYIWcmrGDQcykQwSQgv9vVMYx9Ey67FfofkPs/8h3gwfbg/z2miH/Xgbb+n7
mpQeDWj1xY22eNv0mv1JRIal01EZ8Zf4O3u71BGIz2SDOJN5bDTbiIcNN5ZVpFABulDk6u1KCiYY
xolQb0V2eykRmzdmEVBa0fmiC27ebo0UQ/1RAU+FA3tMuNJNvTectNNoNih0Ssjf+dx2e/FjjppF
YUNeuFywCWu6NSuggUgr8nU3JbXyrAmfuidPqQThZw8hGRNaMfn9cei/ihPpghLJQwAzC3Y5v41e
DRNoh+K23cR/GJRfwv6dnp60339hbT7nfj1zFoqJKQLTKopFIMDbjMhSNHetA3lRQeAwbJWTSUFr
PPtQ2l2CCeh9f5G1zNZJP5PAVckWCIwnfiHdhulclB/V8N2/tlruvGosSsgargVnyZS4hJN4x3nR
IC6jGzpI1GE4nsdtAQWFFiRwCZQYULYSMSCTZ47hi5KPcuCn2wAVvEil24Wt3ZGW2rjkt3Ae1QsP
jYd4Hf4weOprFex7bixCDnQT8RWD4ioXWQ+Rq8RLiXblKgxqqA2yNPLGQXyHhk/+QFC8ziOv/uij
ybMs/jbs2G2FFYYINfJm3gblUIjV4DTcWQNlbFNpEzyC6ZfFF+p2N19zFipk3DWHqP6kYBpzZ7aJ
YOej+V4G7QruMnXD97w0gAMqBshcqKTROCk5BUdtvFIT6f+LHKXY1oH9eJ4MlfioTz1cgf5ZqetK
xTeyKYAT8j3bYqhIGTFR/KbaxLwHqkO2TwaW0JjieGs4CTGMB/hVjHyweqRPS71IzQgRzPOXmD1O
TgWKidKCmg+gNbL5OE9yVEEZeRcEvKLUi6mhKXBHsInI36HtpdGfm8HMKtBY8It07ye2OrcavtKX
pz03L5SmhQEXNc99EU6UZomUdMq11xr54RWdzNjjT0BrvU8e1ADI5JyUCfKBjfqaXbZQ9oq8h5hp
PyAkEIO35wBeetxXVLrSUgeWrEEC7hSKYBRg1Y2pB6sYH9T49mE/uAPOLXHQcfkF3LLozy/Jmj1G
4HYcKqxrbe4KAzTTfZFZzfW1p2XO1SlHoJI+RZ1JgqW0JgAAf1vxcjVyvANfoG8lzsLMPAS8kcAY
I1OLjPyz+IKyQ2JXsy2DVUqgVeWIczNka4XmOFtj16hmdpqwFP0R+ZH4KH6bdqc02TL8Jmq0r40n
gSfaVGb8ELQkqBnm+Akduwt0quX1zWFRSWeUqS3FKJffZMrBpbyjJNYYyTbgkcY5axXhscelGBiD
bPxSMYgvZyQzlDWht3aeu2UxqU18WjztQOkmsv+QguuTBnGtEQcl79vxmOI2iFtkEkthl6imNHcE
7HAxm8QKIA9GvVsOTG2TvBEfuJx6hAj8VBy+0RpOQxnsBl+anDmKvgzvg+4jga9TPMlL6z4nnqcw
PqN4naZGZ+ZXakvnUhrh9vdIuQzSKn2xivuFHes/7QLtxoGN6LIWls8G5bMnnDijTWK3go+ca2cj
nOZcEil96plzDzN1Zb6u0DhM4ECLuIOT+iIPHHn+wpYuyqrY1Rc+ikmy5pKWffk0Foyix4q6lKyF
PQcMSCzOTORUANwQV5x8FqMMlGNJuQWWW3mNp9lkXW3m/Al44+onxiML9TIhD7t+U51BBIf12164
2kfiK3RXFVkQu1lsSgi8mAUy/SXYBD54WFAQfNFc8RxSb/RjTztJTmMHrvQFp4Rsdj0NBiPPrcR9
g/7fkIzR6tY45rcU4Va+xfK4LrfpXven+WLhlqAwl73GVDlF+IAt0Z8Adpv+5UXrwH56I/Evc4B+
JhpOfyUrXHStuoyePvp0Gewf5c7iJNyoFt77ZO48z8Epu2uncrZXA4uCQ5WcJwO/pC2XoYIZhdSY
BfuIgiRtPmEjm/yyYAQIOTFcOSDRBVkB2VJuGYG9s+1fRlYv90vnE6TQYpWYwKe+9brmLpl0+kCU
xpLUc2BFUr+WEHTBd3uVUc91SM3d5tyco8/nZ7/tt9VuShZKvl5W7VR73FEYvEJ0PCLmCrDYO6DT
Wv0TGGL2Xqso5QN/HuxB+ReMkWPGXXseB3xnk1OrJAu6Qhhrt9EubTdIeUkhHnb6V/mHjaq86/Sg
SJW2qCbre3lMPxfr+jic35yP8FjLeIdW0ENB/lMeEd59v6kZuWGj9eyi38sEdy+uVqZhStuEncJT
yo5dvWt67layRMhlwDpPPR5fq+oreQHwYS1n66JwkKe8tzlE7Z7rbBgmRFgjSVczReKrUmcYvEBy
uoZCY4fZ+B9N57WlKhaE4SdiLRXjLTmoBBFtb1xGxIwRffr5Cs+M0326bRXY1K74118oxoZz+kKH
1T8ehjWGC5PqgmxwThuxp5ThXrHKxhqk/gWg1yfA2JK97Dynb8VUL0F2hEjn9nfeLa50QmL8+/uA
zoWa3syAmF77ZSEUkvQH90gX0mCdLchfPUq706fsdU5QQw2aZhTnsnm1XHzWZmPyAPoA44vaWKiM
HDrG8IBkztVpBxlILofaKg488yksNAmeWJEnN4gmlnn4ak5qc+PUtvcEpioUe/aeW3nTcsVr3VVB
o6pK/9ELmyf4Iq3OCfC4R3Ek75qnF6arPWg0/HkDnCANkyCqGjbsIV8Vo5HUgKmWc3i7GBrQ6MOX
QfcAo3CekB3E9e5AyY32jP5pfFaGSnQvOPI06GHtwKyGtDSTrDo2gdiuC6j7TsroCCYEQ14sTgTk
3xHMM51iSj1qDmaM8jEuIp26H69TAPZ5653rBGOMfbpf++0y6lIu+pDSrx38rHT2DeaztRbHWh8S
kjnkVdcO2EeyJvl3dccvPbXsTwRhAoAQFHqbhJDq1NXF4wHC1C8YCIxjSYoXSlwi+ZcJCTgzJ+4H
k0ge3/uLx/qev2l2pzYK4z7ZePJuHafd9glWe/Wwlg/aXfqwqONbxzdJSyJXadXQ98z1Kpx5YdHk
23lPBrj5rE6PScMP8uI2TQyqqeZ/R+rWh0Cl+/MxN4iUYUbRTsRCXDZl48bbeZAtzlvGsePdKNcU
5hxf+j0sANq1Lei763ezppjfa6CQ5yRrjqOursopWZT5Fs57nNveagdt/y4RIt8F6TOCpJZFU++F
do2u2TIag7qbb6GrczlpmQ1bzZaiB4kZjBgVo2nkNk3J1jxRqyBA8UnAe/RJhcxRZUgvYF86VqUz
Arlb034E+QsZlHbNhgEnP0D6aCs97wtXBRAhEpAedPkwiigdSvPWHgbnHvxugOVg/DJOdBJALEVS
kXG4zmWiwD9yo1dOcS9MP6MbAEKTy+Sz1xtOo4/JXDR7/nPyteauMB+VYXvIG1t/qts2lf7bUdzC
bw+hgrM/PuwPVEpoVfObQ3Vdi9VQBod8yIxCgtGHFPYI8UzDa0cfj4FNQi/W8XP/loDqSu+LK5VA
nDgK/GT3yJP0Hlptw1qT4qR+caQtGM4pXJ+PCfMsV08cAOFIeSPtGL5L89iSSRg0x4z3b1BHdq0i
J4Fxp8zsoqcjCrKClptYWsAIBytZ3vUg4BmaOfSEaVIMJv9qQaYl/HO23Pz3xJt86kGvk8pfZtHL
zwcgsxyZIPsgNjYp95sHJwEZu2Q+i/kc7EetYTPs2A3/tOyE9+DjXoKGoyt2158PH7bSF6ud252K
oZ5E+hwAHgM6ls0/XFoi4DPWlPsyIGYFnElNjdC66lYBM8ebyFt8NvSSkAVWfTKbdJzWDibIHkro
9Qm5CDbZfVaHlbo2kK5umqadU4SsQ9Jfwj0SC0ldXEuvyXH9SI4JvfWQVHQaBhg9CmCQcl1mbN8V
IvYNDimQR8UpVw8moCoT0tEdv7m3aZ2kwOvuImRMy0Fw1DdHelCYbfayWhSFB/Xw7lHr01UHfE9M
RhO8Xg8eVIa1XImPkK76iKlMFa6yyYQTaEJ72hWEHMwWZxvwFN1ml/RjM7dxIejL0XxAoZSWnzdQ
f6j8vi7vLYnnM/NRDL5dm1wIVFcoIpKYdHo1TiCe2J3QsbxgtoELDAYDeGidjnvsAwkf7/vHaT0z
heJHcaA5MI5cT8/wIbEat5dAfXczKKpQuJee8anp6P8r+xN6qh1Fg07SwaWlaUWQyOdVfe7Oe7py
dGklUxhy/DBaqgX6uY2/ojEyios23kwI3VlsDChfmwQvBDUQjbvgRV+bJi2lTG8AZje+rD+c9KQX
N6aNfjk4WOVWpTZCVEueKgLD/2V60/pjt9YPoEp/aCAK62SiVudVCbIA+w1Vc68ugGQogWCzIoKE
thpMy1/n7xu+J9no5PMrkQkQDtnB7FZOx1P6HcLFTS982DWf/sTBObp612get82GB82Ge+13Zdd/
AHkirHUrI7W5N7sYd3p7dtZxT57KhNG+o2rNR5i5OY5cd8Sa9vNlhnZJIRtZ5aDZIdS4r959rLaa
XBjOCfqw/CPr53NFTZLzuz5ROoFdoBhbNUTT96ha3kwQ5g94oKPrJalnxs1SQy7jjR/yMQ6ERzpJ
d/PmMJBsTFxWwPuF2fJrZovJgl19Kw5yd8KONEBR24zJDJ++0i+cRtxJEMrLXCcMzwwitZ0QDQsC
loJKj4QTDGP4HjJXFPfiLRkSRq+pIwDQvdKiKHSC/YaQIP3Eu/HFzYJmXMIbicsBqBJaA7KN/S/z
qMMeMWM3zDp2TYFuy/mgAvScNjh+3UHVTSnRfzq9PlLjvGYP2omZi8OcBUftEDFrBBlk047bp5W7
IQkzbWj2AYPxf0FepdDboyvsBVeSfDrgdpC14jPCd6C310BUb2zQYXPaXn8C2ilo4gsOilDMtsD0
glCWzhaDPlUQdCURByUdGAbdb0Q3MB3AR243tE9E/h/jhUcNISGpvuJhQ2FQ+2vBZ6XnG0CY5Lq7
FFuqh9yQjka4x+C8aYPSKiMxv6tdeKA403V7ZqGCUM1ozoJELdf63eButKC2pFUdqJAGt4EK9UHd
bTShQGiQpf7b3TSgbEd4q4CjEKPczDlLBy6A/pl38FTYoxB7Y28NStt0yLEnmv0C2MW9S6HjYqon
0NYfyi7gg8B/9KbqZ/ytYUna2xMbCUpwUEi0QxiX5/QDIOSeXpmV06KZirfjR5Kn7+lqzemR4adp
Cy1FNymMMAfrtJ/tD06X1LPLJylfj6yZ1f0jF/DCnaT/tj2qRzT437HY9bBOAvdIPiV36lfyZczA
YXzAE1F/kFTr7v5g+WRYU/OsMCMhVgEQ/gGsrr/dFg3OHy4XgqVa4ZWHC41QmGDGFnXPRo3hBrA+
9ebLPEty6kvtGq1lOVq2QzS8j9t4gwfA0C2AnY+b4u5Ik75uCTjyBhw58zcZBgDv1xZoxnMeU4jd
/4F02ocX6Z3YMW7JesugMlht4YMgI6f40LLcQvjdORaQ2L00W0tbqbQwoa2hzl0rUxLLlEWzhTLq
CDwYG4ObynhhOvNIp9LLQnGwTdzjkaQAUlUsikUtlbL/R6ahod6faXNLpwqVkZtQDtcQVpqWU3A5
Dcgeu+776JHCfXwsOPE68G1J6O3zYSdGR0DtDLshCMe7e6bqRdaXyZ4JRL8/65Kf7RPogKMF7F/6
7FL8O8ALjGR4v42SxsmHB6MifxQeXmamkAunlqPhNNObwLwNSjQfGDnnA3pvz/6ToTSQpq5O66d7
tC+TLLj4jZhuIufu9Jy2p0KlWkS03Fnsi1glIivsFuBrgUUZz47QdTVpMGLsIIyp0LJv85Qlfus5
4PJoDidfhJkKUFP78YWx1KvblM7cEPJYC97cmGmND3o4NGVdwqURtxJypzTZXCYd+JhakzK4QNpY
83ouLZnA67Tu+Bh/03v4ohOVT0NO936nn09UfNK31iJlBQVSnzG3W+5ab3oLAeuTrMSErMmYSN3Q
3rmX4XtYGxBGfZfZmHwQjdcWd/s021kk5Ab36DTrxeqwC6dHt0/i40n2jywYng8wNtqVYoLp/eiy
ASeWETEOKAJA8A2I2KBss7dq1YiiDhAr0j5LAPdElue5BWaeclkNAGnIbCVovFK0jzZF0LUphW5t
1tMGYG5QPvIls0Or0bEQq2OHmSZAW9ioEbWjbNFAtdJHQOc+sfwf9NmNYL4mYQrz7JXacgdejliG
t4E5BLyN79LR3IxUPwwSDr1TToYHRnvemGnUw6dQZx38V3AaXAY3QFsAlI3LohGdKCHvAmk+BnmQ
eZ/NwQO60HS7NPHJ6Haoye3nhsUVfo2VcAWeSuaPOKerDa7xYjYajOtyqVTA60THBxBO88hkph5C
hUBYzA2eHaJjUPcvzKioM9Sb8Y/2OQAsoDq3YD+ah3UH8lXnGrTDLlP9jsl9fKQ5oROTwfhAigkQ
gFKzztlRYS+GLUp1dYpE8MXZuzdFSIfac2sHjOBlgp3a5fQCbODKGMH8Gx+xu6X1geQ+I8U5f47u
3UEJbKnunNpw7xgv4iYIXadkxYyaobq3wSN+Jxf35L506otDFST5dUEfQkw324jZvRHDoKAr0k4u
8wx8yFHXt+FVq+GsurcU5ooV8PLhyX1oQB7pvzYgtgitMqL/ZFzCX9cn3abTIgCNA91QJoRET4Zz
gYsx7kyq1u/QQWHI6Nig8aRj3vzTnguyuuEc6AoUhlGTluq23vx7TLCWj0mL8LX3130N7juvcZ+V
Dx8UL8w+TP0AkyZxyQdAMsRVKs0kcKakVPdK7DTEr73lcZUxohJmkjoc6HppMW4QWigAuTSqqITH
nUF7f/6711/6rizNOoj/AYEotTAoO55k+cikk2EXG/muGyRAgGY8QVrqJDex3nzvzdrBfQZ1DS22
TPz8gkI//sFZt6bUSrKfZiUicwpdqM1rWMzem88YwNX3fAVIbLKRoKHRZjf3FarWzU0fVnNI72rY
WQMXdLLgSeD1lwUUp6hQn7TZJWb8Ug6RBOZfiet9elzIqu8K41oY+ycTzEwalqiES5LkI8WKXXQ4
w3gFokJ6N3f2lwJwjXZeB1AGTAJu/e/ue8XZej90UkIFgRXuMOODWY9JgyCPYOXA6CUFV7b/DbEo
D9LeMiONVgVS6NeX34RvBsgctXrA42SGKfs5TUKGLtmDdknSW2dcDRgCOBofg3zVXZ7tDq0HwrjX
WZ/HxahAG6CACyzwPC1uIJYhScaVO5ldNuT5cjGJJLPO16TgOnxmZ/C3xneUb7Plee50QaHIEJV+
mdvnml+7mDWw73RCJNneueMSX7wbcA5bfTm0YNcuDiNyGf3QHDDJd1nAQA3bMLfgan4vBhTsuGqq
0wQzRWfNu399g7QngbsbkuijO4gEyc1Wv/1H2z4yjglSQKadt9xDaT6P9pPvFxOs0HMMNLR4GWRV
8raAh/Y3s1WGF34gz1n4tCYxJwwM1XMGdUj/PGXQAJlM/G5S5QEgpAGwu0Vv3BzR2KrG/DPYWwcq
YIRr6KwDwxR0QNVEk1QByBzRyQekowX3FWxatHiiGsh+k4g8GAq1dZX5m9rj63/OBlhKmaSVdmh6
vTFqQajUFXpeF0CFaFAj+0MDDkjbL37HGiY2SFBwyvhseA3x4kxei4S91u2UnNdjtIMzqwuREoOn
cPcIDrRa+l6ofWSGayzyQQGRAsgRoMD4Gi/6gnjbAWg5fgrZac7TwzN5XWkutcp9XFAVl4gaGYZJ
Gxp0UkwcBk+FpnDa3046oGJgDpDd7dcPAX5ZuBIQQ4NcgKQEsgEqV6Do1fWa9YR5lfAeH224G3//
iMYgOcfuMrAZ+P7o7nziF9ODc1pFsohxEdifc7KjAQya35TJJzdg+lBNLDOMJ5qJbh7Ct8lTGrp2
k4ubJ53oODxa+6Az7AxpYGdCAgUd+2g87TefkXkPv23UbbLsH6s+7JgtOi8A6EN6QvWQpNUIjW7d
DtsajiU7pIoSuN1ddBSDPNkdb/eKa2WR6gCZhEPPuEN+uLOhZgeSAl+GK+BG0QybnhZgWpm/9PpT
AqDK40ZydT5BLchyrZGokPzDSmdCiD39DAFjeqeoGNeX52Bv4Dwlap/J9UcTFBsCAFRDmYJvAGIP
lp/blEOWscJFhGEZSHPSTj/Dnt8Yv0a5p2za6+Oy3c+8Iqontz/VaZjd8X37CPd/zbSHXjuHKGsf
pQ6TUUN/bpDfDsb0q12gN0FV3B8WUlXEvVW9z1L3s44kRfjDg/GnGbnws4Hc8OL1c5EvzrVJ1koA
OvXwdU/MUx3s9vF1Z5d0zOPDAg9mMDCJCMblksWjy4CiDShGAhmSFU39KvRDtbTpkW1xgQyDKAex
chs0ixS4ICyDz4Vydxj0wCQtqIdq1yHGHn7LLM7JoTMfDJN3Z7qDw1hSMiMM4yQpQ4IxPzqkH6gE
UvQuWfCWBVEnjaC0ky7oKa13YYjQwacyCoHCKKwtBKPnpDG+bB/4SbMkSA5m8oXLvLCJffVSC8Nw
FePzaLm2JNuiiX0AyMevOBSW6iTkLTSyh9S42JX6hmY4WkGpQ5M2upcGWB68cwhDcYTYvvfhI+HC
uT4up3V3WAxKgm/G/DU8gogLLPlvA4zvjZhsZwC6gu6EsvaraoKmhRtQKNVPsNUJYN/WHd4lJvGS
2ee6hEC7n5M2OPSBbxVAtg50W5/wYxXptKOlscE9xrWnoQrDPjovG247zGavEb0WlzFl3synONDq
A2QHoghybUZIAqp/Nbc7U9SrrQS7UL6yGJROWrdIXXtnlyCB4MiF12ind1aA/t0Gc6xrfJ3Z7yaD
chhYL0ProXE1EA15eQ+fs7QY4WEAKeJBH482OwzrFh/KB/fAw5Lzci9MsCcPmdDTFuDrAwqVB/N7
jGfc1HMH5nIcWVBTUJnWbLYzcTV3seARLOW+oKJ4UBancnUa0DEDj1mhB8slLyCLDnOf3ErSVQa7
QN/QRmpuNjsjts1+Xe//Tc5aP9T6m4cWwnGuU7nEkaL/QqM7iu8EZzxHXUDHIBO+7+h/mIeZuTPI
GdhIxQCiDqNrHCiMljpFDW04Go2iaA0Fj5WSj9KRPb522pakmjZiBC495zT1UGHsalRiIRouq4cc
5zn9es0AJ4bC51VbzLU/OQM5p4e2WnF+PICYmO2/g901WrGck6LjOlQrIPILihY5htuxEuw4VvTw
xVvDTZIzEk1l3tpF/2obWTjF3CD6m8nk65GH984auyGow5/Jyi3ZB7I/2CFw6u9HeyMp9Dhho4Qh
PSl8+DEAnG+RFuJB85LJzRtMp77/9pi1oc/oKZQYxJsGS2BSvIOW/OphBxSbePS4fcsgkc4oJrsY
cmVQcPF9R7+XXA/ML1wZDEY61SrWliiv2n1yn2UXPpyTbm8wrWSSLEBYsFYC3dD3lrBryo0qnZdz
grAELAi9M5Vc0AUT7WReMrnkr//1M+/rF4O6Lw/VP3ntlvEcn0fX6nGK8LJNrtI4RPL9ZFJyGCLt
NNLVwJEFT2ZnwwYc3YJb0AZ9bkr+2KajAq4l1SE3xtskT34wz8ZuRaehzr86Pe10UXyBZTR1Shc+
bR/G2SB2Ibcsr2majeqhGm8bLnSH9LW3A9+Ym9+H2znBndalu9QXEG2IjrlBCEcnW85wRcAYDKwh
QNDf2NzbHcyOyfc6BLIQj2HHQ9nXtCWRpEJ98xDUrwSSsrngSAEVDLmN2+KnaeofND/ajr3x1l/7
U59Ac1pFmbL3Ltr2o0WRn/rTaU0fpP7Wl1/8iP+2CLx91tfQ/vLMtLT4sOlshkC5swGfMpgNqDkE
DG7WljR5kLlkIJoRIAuZxu4MJ5N+469cXjYMqCBhgEr7k9uUebkH462vsrTgsHjseNRp7a6Dsgfa
7XQ9bBEezjkkNHTqfWKHIVqTLrayj00qhnSjHMNiCEm2J/rlbcoyfBkeAxCd23KAkwS6QhqVGzBW
Y2dUizYgi6ohX1RG3bZ3RQlC9tg1UKe79X0hD1DiNBXQR0dlK4sl5pYHTQOWPEAnwiQsS9Mz1kf7
ra3nuqwnyVuTFk/+bbH667QFp2G6ZgaVQac0m4PtKuqq1DarFRv4p+bkd6nUyA0YMGCsunNpoblM
8tOo37AqttguUXfVRgcSJz8VbPlSi8NJOBmRw7dAeZk3G79IG/bDcLOJpfQjXzQ4oxrAAPN5/LCJ
N6EdTmzUDQ1ecCMUsNpq9PUT/JDAmr3j7APToixyz+pZsEoizc+IDeLInf1JONBJ1PklptR84RiE
5MyEYfu6UN8xZgJfQvxiBJP+CFzVIeaOTOkwi+cRuP4LSjehs4BpvBqt731Yr9K7+bJYJz1N19E2
MyJSzca6Y8x5QkSZGgzfZfIG1JBQi1wcgi5ysfK3t5ZZby06sOpweqOqKObzuGiJlL3uA1lzPHoe
Jz050Zlw4SmpRskCyoM2tHEsql/uBQwVvoIyEs22krS06HKiLs3eoCVRXTbKd7MqDLB9aDa0MIYH
GReFJi+fPMxwEsOeANZnjooqqaehvWjuyFBT8hBDQ1MKXwpK7KATuKMQMTvjDco75pwTJCUg8yMX
wS4LZBvxfNeIe2a8EbX3+3wOvFmFq/7krz9Z2aEdcxW/K71QshOjUHfqDobDxElF7x0N8YOAp1jL
ti7mgF9t+Y5weW/7Ss8hnKu4SXQ2GQX/LgHY+NCJ0nlKr4suyk32H4NEUBjywoOvYN8BtDJhl2yM
ZGRCsfRQflei8sVUi8jIu5hEzjtVkjyME4q78vp1D+EhfaYxdkt7uSiNPuQ4vPISf2lhoYouylMP
Gibmi3KINrflexBYboA5qpaow6n0aNmAbMZCmZE6k/v/kwEQEvqsps9mM56+GSg1fylrGdsYQh51
bYBK3PYM3jiTlZOmv4AjLWeS+BWLNuNPaLhZwpQaPY5593LJcWmP4MJnCveJj+EXqRKUnD2zZ+gP
4sBgi3k3DstsmSz5j7HZZmf6MQfMmQZyalJ/cu8LAOzmIb4mUFDT/ViiwgCDsTQgZryuB1/6NHPE
vYJHFOr5l5EP37xKrouCpVbyOiZRQKtfR+XJA4r/RDw8uD547ud2wdyqtyxRgWX/1Zf3EBTyGT+t
JnnED4zbp+FnO5g9cU31mke9j/WSDSnqC0J7XkJng4eOms2CXDsb+NvLgEmaugJlIlVLLly+WDqc
kn8+BGLMWnKqHFC2JEBjFCRv4uUy82GuE5rpKWvP/0uxILiQHJ7DYajW28ifijjwGWCFtEBuxBPW
dlZdkcNwLzjADj/TRYPO0nR60OTzOojTbFrdcaj8tXTqy+3lA3K031d+IlEkh5SzqJKsctsQHbzQ
N58vLqtIR9eeWTNA0xgytmSSsAVPoksrv4NtnSRuECz5OC56Dm/L1e3aDU+ytCeyuCJAIototPXa
6RnRGvO5xlj400FD3F2k6mZMW5qfGkc94h1TrpZrykwOFItut8ONHb8094LrKzsOf+zfWf9/irQg
yZpzRXULYZGF/B03Zfk41lODz4NbdjNO2qdSjbIOnLXgAGKO4w6mJDFYX7iFiDxrJjoztje2KK4Y
8yPaAZebnEW13+vGDNe+DcQAeQ6+/S+iecfzp0DjiVhKjaykJgBLFcGBfNEVBbsJbdkBwFCo9h6i
5NegLACAFM4O6xmtoxRXZJkcDQ7IHjQybeqT/zLwRkRcqlskN+iCWDwROZ//sLK4pnghWEmIgvhl
vWUNO5ovvomYbNm/iR2HojEJPPnk2fTBmVQ+j/guccIqb8qoiv1OaGCxE5VPzR9RkGQP0I5IpXgl
sv5K9TUDT4+8yC6jBYQn5cSggKru9pP7Xd38B9vy/8phmj6rM+T0EOLqcv59ZhBUdwwO6upRWnVg
CeKrwfWH/5YyZyKK5AOrhfgFXGc3i2VrV8IgYs6cD+9kjIlEPFVfLPhhG8117r3I1EAEzYiIO2R5
0nQxHo4A8XsdDcU4qP7Kp/sfzRuN3tqWfcdGGMyC5RmDMeNPUTSKECIYk9lWjD3nor/W9GkiwUJm
gjyJnIuK+FUpJAx89Sm1Ve2BxJ+6d9NHDW00Gm8/eEVcidw2ZB2pFZ+PPbxkB6Fa2Crb7Sg35JpP
2qA0pqIO5D7yUm50HG/sv+EQb/Iitg1DSZDpZphwxYwfE4kh4ofTJXQTsy4mXv52wteZQ6Gt1RQS
f/Z78NvtP4GizwIcEmOZbOSpMBEczh6hlTssZ8hBZSfGtuyVJOFEURHo/7LfsthHCftVjhQf9Njl
JQkpd/RCkBB0VYqBCwtUYxmItuQiFAxVgPJCtngxK420cJFYqTTiTk6XhY6WkuWQu/s0K+mQ86Be
tIaxAr3PbGG4jiHC2IcNImta72BjEi5lJZhHOd+V4M2YPlHx+4QmaKZNi3CVhqgKUf3SLmvvCdRF
QOWeyQ5r26Kxfs/J+ogP+3vgf1Ey4Ra/LG7KjZQxyUHb52n/YXEzeVXQ0lI4ZRABCTYAufCTBCIO
jtx6TVpV3uurqL6bkcrGlSPB2Vd5aHKzSF+NWekkJrJjyXG9sSDisqLkRTyCUrPDfngmvCabSmQv
WiLHI/7lcyReFUkKWGIQ9lxSDR2A0HKs6ueGzk0P8AKmnFEaoaKjwiwB0qCyOBmqS2xpGXIo6yO7
Fjwpz4qdgZaDTV6n/gTVSuWHww5oyF/kSJX+FZlhuAypFBHWb8AyyQ9HV2wmM7eOAgIhaoA0lkUS
syo/id09Epf9PH5RbODTcGYlv1A49BLoUHjxAPv2rxSI/EhQdTKX/CTnt1zeuXJZgzOrIQ+EqhJI
1B2+5NzYiM9IEmLu4M1eTcIOpBmyVtwc/gxTC8WC6gPq4ustZbbj77LpboAPKHfgc0DRiKQcUbMk
zD3q6NeX3qLuaR4Zg7UPr3yoJSpXbDPyvB2NPG8xXGB+UoLJDs+htHmkEgZd+1zOb2EQleo9LKNs
NhTyJox7w/iCgsAtS3f2k5ZycfFllURmRFJR9syilCQTm0PyU7JvRL8ikaL/5VONcvqBHEx+/QVv
Im5zuzRmQo9RuY4zVJ9YLHEPxf8Uoa/uJlqRMzy7P7vDk3Jp7FH8HvEF5eMrjzIRp0OsP0/yP6ps
Fshh0NmRnK04PtynZcOcoShmXKIoTHlGxE3EBwVyMK0lGgEZx/KZSDufN5vCPSH+hryrUgDyRq6S
ZVx/tBE24Y2ciIr8rcsMz0kuh6XgTPmEpHKV/DWehwRNvi9uhxhLmK+xFnqkauxGeTNTlbGTvI2l
mRqSHpBFbBDgvmVjcFl8T0lZckuoAXhTRvhgPzG/Ylhm+ESSFCGZn0XkYXz4PTxyMSaD1gg7giXu
MSpanKTKUAjrdO6QFpAFYRlqYj3YszjSeFverOx3HJjw7ZPXm3575BtvZBwzJLJlibgTwhOTz6nL
y1rKxm54stHE4RDpkDUVM82rY3FlTjGBP49p18aWyNamK7PK1UjI8kXWYe7LdZLy8+iNqyJes7gy
8iXvk3cTtFjtbQV/pd34vT0mxUKZsgdIih8gGrr2GbRG/oDZBVPo3CxxfORBO599SiWFKulNHCDL
T+WuYWKfEquuKUKyEXFeEBpwHZy2BDANSZjKVsgqZ0TCNnFy2zpqkJfHVST/88qW3HD2khivJ161
fBFTwxWGJnqacl4KaTluEhKFHRfVIwpdPMEGyl7+9f2WgTcqr2IPHbSIUxMZ2ObGWR9FW7CDlXSz
Hf0BP6MsWU1xRyqZ4Y+w/Gn4Ci5xr71a2fFJ/NUQLSTKyUUX/Ry6uZETBMvPonfkonEjp/Sp8ZCw
sC6pyAT9jAfexhJz1ohIrq0mNpEa4i2el1iwE2SI8oD2lUTkB+Cw3HyJTsRpYqqGRv/XEEsjiQK5
XEld/jIDOBwKr4NdxMBAAf5EcnrIp8qxxfuQy6scm/89cyS/stmidkRhtbQ1GQlcObmfTEisHFG8
IzaDxIKyOKKFxN2XJRJ/iBwELi2hCT6vP31BjwEJAOdTOHtdkmxcGWvERhdr/zsFas6Id8B+kauc
JuFqk/DKmSgTpUqrLZdAwMVNwCMhKWGj49H1J/xX8WAlmySZTbR5pTSm/lsbRY6ckVyY7BNRtpU7
j8lkOiDpOclvhDRsSUKc5C1+TrAU10uiGVmlnznkuJW9RVuq+J9y824k0BqIz9eSnZxr6C25y/Ev
C1HZZbak2FA5pMh4QJwdxl/cfZfgJuE9QcfCpkk+4ecWyF4IZnVRDJJJxAdDOf8WSCSjiqnU/31b
8X8RWVKUQPe08bv6M8p6ecFjF5/RxncTXYpReVnoMUQ5ksRm+vbSBh6nn67BeWqpKDpR8cmM4F3U
qPzKh4t5Rt9u17g6Uznb6l75IDlT5WeFMQvixoml4z3Lyg1Ecc+W3FkMhDwrtp7PQgTZjKRJcxLL
dX6Wq5Kj8SefzCp5xC2a9UPzLc4/vAkBVzbyhmPvqjsjyPdFFDFzEjTiv8vOxmvmuOI9RHy6LKek
5r/L6g5UNgRVi6oWm3Y3CYWR4u3OxNVfp+hwcXD3BlssJeBieuCaJO86jYgZi6EkGJZ4HFglN85t
5V/mvklGn3yX3GFRROxjNIdPNpgdy1Hx0XGGbdFU8qhcEjmta3JzEWo5l2q9VLmKB+onxdJwCWwY
dEl1Ldstkb9cGDqLB2QW2DCMuegpdtlA1BGBgnig662Ci0mExLKxIgnDEP4tq3yiiDvhG8bjayxn
eEn4k6yYGHOWboLYkzND7YgTtCn1/q9Y0iS1T2aDGHPG5uSK+hP2A2swN6r8GqqY/7FpohY46kBk
RXR26ScKwfbvlsjaJuKWUUbBvs2mqSE+HTAWKEH2dnsosTlep6g5l7xexg6Ok2VpYDMDF3+3yVJy
PBaS05JdXRDzZKhEVhZPmbeQr6RbTafesjM400qCZctZVlK50hLfIwKcCIs+Jek6kiqSyN1PgUp5
b0aqhK2B0koRKVmy6TpFmH6aQoJoUWriRHHrJPODT/LLrop8zx7kA/BHKTuakvEndZfWzCvJ+krS
f/cQYSULQzAr5bMaBKf0gJBWovyBxRWlPpA9JYemkM3hxLD//EEOUDl1SDz3nV3Gtu/qLQMWYoPu
5cqVVgMC5uAtfjaDLH8uoPh6su3EMhL5VO6BnLS4DeImMC8X7WClfrSWnIv4DT/nWRZa6mcrKhYv
c9JHuYKuQCcqQ8nWSnlKshOodILPI0ZNHrJ/CPp4UspxCEe1oUTXkUSlRHnweA3VNl7LYZbLpayN
RAyi8PfuVNJw3KCeFoj1SBFnkepttBbV8zPUUqUZzEiEQpDGm8RBZk3A8PEjK0PxYY9kAXciYc4C
/eIF7rnkgKRSKT70FdRya7Tv7/v0JAzYUZgPJMld/uIlKRToDBORsueOkOzfmf681v/9rf9vDEGH
A4QpaKQ9RCl4LU+XOG9NsvZwj2kkZ5fBetSGvwGq1zeXi9ThymUyRPu7ap/g8gF8UlDQoZnobJcd
Z87CPWOIr7rUsB992rk79Lw934tGsYdyb8FUogc4Lj71A8nNmRSnpEpPQ3HWJPUpyZhn+n/KEzgG
9qk07gvyjrgscxiNSjCbpKmbOg4515YcvAQaHJrzJdf9+WrWlfGSVDqGLSoXdO3P29MdQQ4NHNdD
FzbF9Mkok+vm07LabWNwZSRNHaSYXZ++vU7A+MlWABOJUkeGQZZJYut+Nduq/SHPue7QIqfQvUAH
MUEJ4ddOUKA0GM5TWLPr6/bsOijhQJvBI0RH0Hn1ujIe/esWQ9BzCUBdEsbPCNgKPOroRJjy0uYQ
GJsQcdAIWXMOHdAaEFq9gKF8A9A8PcVTWmaX0btM9J3RWjBiqFphXo3LttUdv8gAREBwGbOxH6jr
Dw3qqkZfxauuwZpORf6jXfuAPb70tnkka8PCZ0afsA0AU+YTod5vMa1RmhvAL9e2dGN/erpM3UGM
6Xi+GRBaHvximKvCZFE/MXBHmTTwrh/muTEUNIyb+e0tABHgJYAs3oU+VyYPNaXRqavv68CoX4vu
ZahAEMHF7PvdG63a3qDxYcKWfm7QqUhft8m4ahDmenH1n1nUZiZ3dCqG5xOc0W2G7ngs3BuKZEbK
MGdlZzFCpvlWNIiN6/S77Psw/cZX99han7vLPIbnstAvQ3ieGZQNjdlWZnczo6dsrb8No/sNruBl
QA58RqBdXgxBaW7VAv5zcFcJsUq2aDIp+T3pQWDTGzCzpsZYAjqUQUbfmDHAzCyti5X2oDbrM6nH
u/WbVB6PSR4feBxDQD7Deh9+C2IooEHU1m9e9wtQAxB5R8bBox3pkixlwLjatXe3AfXfBjX+qTK5
+RDNNOifBb/8wtjMvStNPMWC29yaghvvcWQ6EW+C4SEwAO/dPBp02XRwgkHmo/RAi5EToedTsPBA
69mIH1qYUnDTjz9whWrwwisipGaGjQv0vLt34MSoFwZYWe7B7TrgEI14fZkgxrsBzXi7wd3vDufD
jkiYq1hQrDswFpGkzhgphom1aAi291axoSnBKx1aoZd0CjLyNDtAzC0MJCcgYQCO4Ogka7yzHw+I
ZzTEg01S7EViW/T2YUvoyjqS5jqTfZck+Nz+pNClLaSGIlV3JttwtPcid6BPeVK3gdC50YeUSAFv
GZ1I2NAv+9ZUZtDQREQLd6/66pp3NjGcmRBrycYRPIwUXaSwfyCUkariBW97+m1TIpgqNweGeGZ4
6gDqmHWfT8SBkwc8IWhxSUQ1KIVlPhB3AOU9KtBSsJbSde6AdqK8TfaFvvG3BoJ41vIL7/uy2wCu
yNVCC9+sJ9krE6qXfcs8LWgLq6+UgFI03QaLw8WHOlCEnglhjZ0OCUSLph8qPIhh037cYCk2EfrV
9SKTzFNaf97evt+MYNU5aPmkzWTPFvZD1hRSGMbYvHIdqNWzC/K9EcOBICp8IpAnmuq1TgJ3CfhD
WlYnB8W8rn5dRcwDYaB4fAQGFNFtVPZZVjbgcW3c52YBiQh9IfqeXOOwFr3cB/YRuMXjr+bndRuZ
wKrHLXbKoAEX0+i5bM5o9qaLoVwVUfOjX/ySsptgdFC0HbdIiyWERCca4G4W+NJLXGc6HfYZQirI
NKXFo+68t58xWxRQO2IDcJIGiI/GPofCa0UJAnVnshSKj95qmmguOgAAc8ADuTNpDCi84oPD1Hlq
LCLhnPMCIWsfbtbtbrbYTAt6NSgMUMOSdiBsGWbrALUbgLiefV1lQIv9Lu303gsGY2oXDEqzM5QL
fmCkkkn3S1U/ycTbnL4ZG+eCyM2joaPHbA39Nnl2ddipWqPn8O0B3az9HZO2kNEdUEztttUbwfFH
UXj7AN4fksd4e7uWWduq0ztNPUzZmnaCcrX9ps2Odt9ZzFy8LHd/3Jzr4Mo0hfH35tb9ht0pDHjy
ZCCLpzLjg765RxN35b34j6nz2k5lSYLoF7EW3ry2pRvvhV5YeBrv3dfPjqqjmbl94UgIaFeVlRkZ
Gcl3U5DevxgeHgu/9DieEXJ61GhzE++tLZodUio8zB5H/35zdypF8fcRSwlDxKFXVAbNC9Yp75qi
RJd7ivobWGiP+pcnMdHdK1OFN+MOV3qM0Ennk+azl2nxl3b2R2J1yksSNC1IR+6X518hWdxpN9NK
hqXem/YDeVTNi2Fh/vAvLBypFuaZp2aRzin0TmlUesf6GSsPu66Zp+APnIf/YeWVfi5TSosp3hIr
7lnP0gH00thS7LADxJiDZTzmnwcksds4vyhG71Fu9B4VvSwC0rPs+MacvxLP5P0EIfFVES+MAuCD
D33kirDB6BqlB5kfjp9Zk4oqvUM1/fbPSzQFtn1k89HdLKmi6Pr0zy9nPfusKu82ElvZTo7UcQjn
8TxnzTtQi0ZTzMo1ujWYGRPve/cLTUq8K9Xy9DrKrnbgwlWKuaFK9w6P4AMi1cE4YpAv3G8aB45R
8Oxy2S+/CP1v4KV9/D0gCheahAjMyuUXkbFW8UybloBalc89hOhKx44SVEYHGZoX9LtxuX0puOvw
FlAzsp8da5SSJCf3O6MqBvCA7hZffGccEFSghtx/Rleu6F9q79atVqI/VmvTyP6y3tDwEC2bnIu3
Q+Ut4dYdHqWLtbi2mNTIn/q3Wooy0LPgG/9bUJ1Qhdajg6zK9JrPJWXxxdGJuVkSSzVfoj3h4QNc
oxPBgCZQbb3PVD2bIdolCPRCvYVr4KGJd3I6xVV2gGBc5efSQTpmgNGgKXu64n5ezme4H+1b7375
Fx8Qb3XM6nK8Qf/0SmgKOsU+rUb28/z409y37yhokff5SeeDbBO5mitF7ji3v0m9v+uCDqJZc0EI
t+hhiE+rJ4yGQ4DGMnYAfbJzQrckJBJxT0o+7Q7RNyAXukEyDieN9EKvyBJBLSZc1wj3AnIU0fXo
DROssSs4MMZz1S0a1nD3j75WcJC8nIkgFE0Ql3FXqPLZeoSOhH1KW87AJ37XVZCjOzQmoYzHiKPE
M4NDIGRS2CRzygRSVCmSa6CST3US3r6hPAQBBjFEh9pk52PCCEHONv5ooTjsbUUYAp9TekT4LUeh
TVEqK2NVcZKSC8qfgFcpJgTvUiYF9EdZe0gsBE8HsnYhUmjO+BWIGUlUvlw+q0S5ygxBBoRvHE0C
mJIGdSDMEokvQ1sIxOcgoog09kccUwQq8okQqwqa17/K0WjpJUxXgFkjvUg2kx+AQ8CEfynYJ6zs
QBX3qDQFU4cjx58UPBKM1cou2PcLzVahf0raaCHXH0EQOFtdZ6UEZ2AaQiGvgZZ64zI7C8YWFw0n
my/EswRns5dnJvqI8EThlxa5FHZJNSzAosgswPnujHwhP9kgtjbskBHloH+ATDYRgq0U4LAgmnvR
sugYGURyFg3hGuCxOx9QSqAQtph3UV3BNCVkFZxBlArKoDGQAxgh8QVKTrBmUmkW4BOdR2i5Bo2Y
IaSLrxJ3h+YByowFLwC5M2bzYZacFi1KMELUo/ZPJPXlMFFf3d2NqsBJpI63fjyuc3/r9TGp295K
XK3ezusRme7dQrR3V7yEyD9XX5gUZ0llJ9dSGzgEJJDOgqD/gZ+iaNhSwXQ3SWaACRl8AAwarDbt
zzLAE1g/Qy8R1QQBpGDnNFjKCXfJ/JEhGYrP2Dm6K8Lrd2CyR2SvgKFY/dkhJVThYqgbDBYsrHBF
xmVY+4SaHvVxr8fvK/gKcsgZJgJIuPm/JHl0PEopcSgAa7pVQv4FSQtQEeKh49/W1eFS6DDLF26E
kw6teyi0wgbbFur86djcDdBjD05fE/GeIkJOHIBmIcAT++HwuMZAN5wLx2wnJxhmqz8zt7q7hLY2
4uKHo2673e2C7FYEu/0MD7VhQagQMCV5K30U2sQtZsz8LCY+F4rLVvAWtUXHHp3GPbRP8QVEwuDD
gJQ/CzBLLlLa/dtlN1pCLcT+YBAYUOCKJFwnPjcWzM6AZYKEmHHEShEXkCnIPeRE7cwqh+Ac/BV4
jzu0gMRAR8dbzXzBJtQAqAn0ZOZxevQnIQnMKcnKzJQoa3BqSlNpKupy8lZwbNF2RHhW3sEaRhHQ
BQPd63oWACpCnXQ0hAWJwqwdkMYXEg44rwv989P6hVPBXOYSgOwZXHOJdQIMvVeTRhfGJQfF6+L7
CqAvkmOCMTl8R3ks1KFa5DkrqEw7+Xr3SFwAukxgrugBRQ5f6SnZSk1CWUyFB0IxlCaW1eGjsiBA
DBiIjDPTu2ZYCcsy+RkuNILJmZI7fphxR2AWpDtK+wjD+98wM4j+irmNnRRQgktos6k6s4Avh4Rf
FaApW66cAmeVQBpUil1nRsTNKcioWAshBPsDAFds3CGImFWABI+1oehVsxYicYIZVbWADhdSH5+3
p0ohiHcBwGdM0wqUvBQjWZbOmFg7E3TgGtrASroyXCMdgIa/TngPQ5SJyAcYOgznVkuEbDDJmWaT
UtLKqDxxL7H1vEWmQ7YFw1GpW0MjMyw0TqCjLibkFt6oCwBV3Gnd25w6+xW6R1PMGm10+U2ZEEz5
TENJaUogRAiyWoyzrsk0YwM4ETJ9CwZ/A2sii81hshjhy5I90jzS+6GDAKpqDtrsHB/jUH8bucDk
wzRJWcl1Njo4y8DRTyT1lI7+hxDqcmvT+qHEsT13jSrtUjhzy9xGWP9MFl0KHbeed+TUfn4/MgN8
WJh/YIYaPFHzSS7u3QN44Ms1Pc01huCiWdXPgCJqcIgzaRMZ+hLNH8J6p8ti/YU2Y+7N8MdcLZl5
a+qVl4K57JHyyGlWvUiainikbyQpytfMtJc3/+LDNMDv+90o0RGCq/JnHbsGHqabFDfQMCvHjxZS
1mzxhbFyWNcDywF3G4R74rIigbL5HfKeLAzG9osDRZcFjUal1MTniZQs0oTzCuSV4CHpYtHZhWyF
bEsDm6C8DpD+H4yuYcTNtGYs9eBO/hvJQyykMZ3YOpN20kXUpOF3Bgfmc6tcj01FWssmBJk6DK6B
5jfkx5mOSWboputaqqGE7Akwb+Xg0iqnhjXSlNUBYQAJgoMaww5TjhPLwn3/BJdZgbgJ37Nd7O5W
iHon1AYCGS3KAKIIZTFmh6AYxcb1oQGF4CrqOT9fFNWXXwpnsSdTSoru8yuuxG+mn5m/KajEx0LK
bSgxbiePs7MiAEITHHe23Hjgocxp0zxMMWCJWKf4nefx4/dbJ/ArzSe/lSA3+tZTdNkp/IBSEqIN
E/hij2GRKrMx1bm1SYQ0AUhhdgX3f7mv5z+qxaQaI4WQys0hYkLNvcDfycp/PCJpBKs48gciUD+V
WQbNPhTS19RKEkCCfKU+3rozQfUs2rGHWX5Fr1Agt/Uw1yMGOUj1990/DY992ih0nmgEL57jQxcd
qsNvalhu57xKi0S/YJvm7ARCl+s+gufoS9eMS/c0QMpsdBgcGpflvnfpVEblOA+i0ip0E8oE6Q83
eMZXtPOxdKcRJDo0sVJOqY7EUXhpku8OCsjDQ9SO39Glk2og/80Owdcc0t0u/TiDOSzoRtJJUMY+
U4aATkKzVPvClCAvEb4a6wZqosEzTgaTPuz7tDOngpLO53m/2EympSCFJv6rQW+9TCg07DnPUIBx
r8ICQt+sMErCXL0Mb6NMUcVrSkX/4Nt5BNScwj6ouKpRp4tPnDTo11CdZJx07RunGts4X302SuEh
oPq8XqSpFD40mooM0Ua2Bc0j335PU006BYXPMGm/fvbdZ7z1K41KWAxK7rdWWR3a3+mGdsbPVbpH
O3n/Uc8sLrVn8zNPdUvhfbRrn7v7zrO5/73SBPfdyI6O7trbLNdBBadC/Khic88rCk9ArF1wCXLA
dMnL+VkK9DP+l+3j2e3tp71DWz9TZWq2T1AKS+F7tZ1+KC4lvA4LnRzbFcq6YuF1xOXyzv5p66SW
n8Wxmhqmpmik1s61CgOwRgEAly4JqVLqf9BZ6J9HJR9lZcqTSBiRutu5I5KK7TmlBdQ+zcNxvS7m
WhIryXQAOzyQUg2LHjnIGf/hnj2rehHW796pi6plQcblMkXZga2R2lFBhVjgotAUzbHI/SlSK/Wk
IgyxyqvfJqX5dIEw1pGKERBsCxVPzQmdYM+NT9HEKYV+E5kONwbbdbfOALqo7LHWUnLo8EQz7oTm
wB9vnHHTKLNStHaJ0MR2z3iha3eMI7qdok9JeVmGIjNU7iiQq+uHEbsC+XEBUOrjtz9G6oCP8w/t
8mDuIT2CC2veyDtGOj4KLCiheDpFcso7Nwd3RHVvW7Akrqo9RS5dI4WX1W7zXhewio8+vNEoHCVu
OH8E2mX9jmjnqOg0vxzeuEyssWTlkePX7bbLHDbU2F2AniPVMUmAemWDeJyVZ+MM6vW3K8+63qxP
p9Qks70YC9w44hxT0EEnLpQzzn7Bn5dptM0RFj1ENn2uvc8daKtWcAd696yq3CPV3HjPGqrBz9qT
muh3lbromHwPzTARk+zhiMZoU/D/t5ZgIriWQdKhExithSYR765+q5B+AprZULQMwrw8Uf0Gn4NX
MPuTGN/D+mVr/DJbTrdzuetXf36jYk7Fdgry5J7Cs2gzGBB6cnKhudw3rtbNO3DKEqxglMwRbKIc
r9C0t4A7Qccx/67mgx0CbhQbzP1S2SRaicPsPP2znx6np6gS5lYU8P5oJj25+JkYpaVSZxfdfcmL
5uIH6qGv+iPKIXeUY0BhGYIH29W/+7RxRh1Jiqtn/4G00JEOYcdqOjrXsjzONcxZY9LPjvPjx9b7
oOLYXQ+SwX1UHANI0TOEa7l8z75sXMfb8rbEsuVmuVn5Vc3NFA3sflXlKMYmOTb980B9gUozFd4V
sMObOcV8iMihL3Ju5WrH1j7I3QFnyT02bo0cZYOqSONj4cMU6734F5CsiiYErZ/QyUN0BPtIb2cQ
/QJ573UVdm41w00zxTatb/WEnt4koljRUGoYvs3mYDC9uyfvoM60tCADsMJI3fpPupdn0I9F6jgo
B88QeQMKuQ7B/pemuOGn+oFFW2qDgzFgT17BfMPGTwJA42DjI8HlArC6WXpB1ga0kYrPDTSCwkuw
qVZoolOh5bNbDPTldFQKEBIPVSu28e+DK+2/taN7eAqO/A1FgtDlRYR5tzHdvTnCnJvjSOnJ470b
PMJPtEd3NTPNGuOaR0dXA+DDAzPAYzz+eGjj//vcpkZtspv5t0lS91LPxDIl2i4R4gIYF+amaK+L
1RbXDT0NCkpSgdj/or+qPqTMpmw/ySklMCkUUy7GFrCIPiAetOh7IhQo369csDLBR1A5ZYfzsXzj
RW8waGIbCoTDlOGi4stxvH3Er9qIHzg5c1wyfDq2PZbkRdtzZHQZrQkRRPgFBC34tAdk8mNysU+a
/NYISxxRZa2aj2KJsAt/vFqQfiR472EC63XZmJuHgRzNtTuExbCbl6gUI1ucLPZdXBikeZGl4oG5
RKV4U9PV3tQqyw3SMV+fPF74VhdOrv2jzyMiCRff+IpCfKO9EispSsZPJNsjmfmC+4myToL2klsY
3t1yQIE9t592cIwW1kpGjuWjKIQ6u1o/UduglFBjCZEr7rzm7TQbNKc0e4rHTGyZbNkEJMgxKpj3
4OzUWV6SsNiHMYGlV+k1Rn0uiRzZogOwl61XVCRpC+4OWPOwK/02U2OH0XJvnh4Ut6J2QVnwLrIl
d+1ztY2VysGFyTvfjrXIqCmwtr3jP+PEso3c8AmxnISPaaFRHbYe+eARFX/WlGZzmbLOhA6H7Xvz
6kzRP/6w10P97uxX7863xFpcPnW+FN86lQFN4oYkZcCy7xfv+RydkbSbnN1ih1w3cjl0b5JdoOtj
eCC5SGcf796m5zdlkkpr7ihUv4DFipSzXBa9JSXZNGzAlwemJDZU3KIIIE+9zK5JqQGlXxqvpNB5
VsxP5RylxIrbFBcoVoU6CuYnnggxJA0WO2+YhMBkBDr5jmrxVbL1Jmx9A9I9KD+jqB8uKg2u4Cck
zYT+63TvM9WrRUAnW2lpKTTpME1mNhuSPeTdRSrOcoFwCxXt8cx3KMNyGeo7BTpa3FjES7sHe9AX
iPMgCRAw9m1aQpHpfNMBvZoU6STj0+Nz10S39zTNBGixKWy7DA9D1Vmo1kUwZeKlsG8dykJAcRQ8
GrR0Rtyrd4sRR2CH5CAwmuoMBODqepymE7j8sA9BTnS4FlI4B7ra5+ASizgrAtZMoMv/QkaFtVm3
HCsAFqfd4hepnkApmQoFVYIa+m3qSXAkFEz/GP4tgdgaFEB3WG8AhNE3a7cK116Nc3CIBbTqdzsI
TgOY0aC/gPmxODO5GrEmVUUXN5gRpqsQy8Z6eubbZjOVWImwpn9nvAKeMaPnfIhIECfGd3dmx0CF
SaqREFokkELMtq9Dc3vnCMlLB6PvWzMDWcblImF5jizC5Ekxu/BZQnl556ksUSW09ujrpn9oATQ8
DyVggEukxR/rFI3ADpdBF29KHk4XxOtcQ9KoqqLXELfsSiUso9JJNfTTyPho2h2RTLRDHasQSnlB
9l8P6bBnmZ9rnM+Mz2zEGuMs4nyhogDRETVL3PeTVxnSssnlrxJVwKDuHR8/D/vCz/qW5kBu/tbx
YxacpmxPffzwSCIYX1Qf0TFc/ZH5SDrALXx5aEPoWNfRE+V27JQOezQe189OjB+MP8j+5M/KXOPV
8mkZFNg4LhcBr8/F7idytkUEo4EO1C/hhpWAmIGBpue/UgzlNiRbIGxxQgmfcEbuHu8QfGX4S5aQ
vgaOFDHp6CF3RW803dNDLAavNgu1WcatnZrir/EXwDjeQwrlotQQXy2uGYRe2Iyqptcg1CZMakZ2
QNCWJcjPNDp3mCTKPWYCaf+oDDLMxCl/tcyv+c2Ts3Zn1CCTjyM5mmcjJFNq8gxHI62kb8x2Fmfu
jTGVVymLfqyW67QKYLv8d8WwfqT8RJZV9o4QL32ktdThLDIQUHFspDUAnKM/oE2cccQXqyMxXa/Z
LCuImA56n2oPYlwcKwYpOmMqgqjtGwvc7Yb8NxYFGBk4Nj6pf1jzBwOcLyr8NAlP7ntGVqp6GeBV
t/C4PeqxA91I+rdM2qDJDasrIQUOLe07ArRr9VwrKw7mFVP+KUSU5hL0B0Zx4tSARIdZIFNFjKVF
r10P6+HYGfvNZlPDe5rxB+Uq2Xcv529rV4dKPaIuM/I5jdFo1OaKS0uDj+Oxj4hjNP7KzpTcJqdD
PtJFeqyBfKtZpT9OuorYNRdtq7kj35zGG1zNMZObxgXWWdcKSBeKAI+HnczTiMxNgpNJbuvbS+HD
2wAuaG3WSGm1qDywA4ZKf8aGpB1z1R1F7CpkR2MFTmSbQ+P7FBHq6wGOeCjalvgJh/Ih2tPLxUBz
HNEcY2rkY6HOImEVgl+pGmgm3EJ2XJNquL0xax9/mTuwgWZJHzET/CEoMJNLpStvVUMmhDhyKayB
04UX2ViXTooKsODZg6rJNL6xsRhJ/Z5SxMbgvHkcPbl45xTpimkMabNejcatXJEyYTGtinFiRnJm
+IRiH23mfiAH5qTi6fTetFdYviLN+oh55DEiaOS//aZPxyzjOZtLxJ2ST0VknQ+g7vWt6bsEMHXM
2+RmW1dUX2ANpK6o/prWNeZ5i7umiPXqDjCU0zoXE4KUS35HZyFr/SK0spucVoVhD+PKyp1VTH/B
J0R3w3yb7tt4XAo5uS+hufJDS0AE545Zn+sml8LmxxuPMf4uAA7eEQToWWupCJw2smw6We11jqc3
D/kGDQl9YImV1KwRTvF0zr2ievGd+8dFJnjcnHmGNrnOLZgEpYaMhjbdApLkfZTHPtBEWaTu/nYq
r+4VECniNT8xubq/c1QXbpzcfqj40Uaa2UDdPBR/6FsUusskyRRJOCbPTT1X12F2cUabPhsp2N2M
ZMJL9J+mKY9/+XcUdt6saU+SZUgrptp5xdHHObXQwwU8OPWuCGwQLGnZNCN7wiI6ncpzPtJcWtgT
jcmY54qW+HSwC2hK3KdPCK/nmRGaNroZN5ahB/e2rcHy8rZdncAXdIqoaoCAsXvuZgnzdKeyfBmW
0f3032HWHJgwC5mBVARmU6VIZxpreQR762NMxi9Pg9VMeUaIZoLmwkxekJJfh8bEVCf08TPkH7zw
tYQ3669srCK83ZTpwFEN0IesqW468bU6aWnDynX1pVhPk/y/uIjIv2vZF7QSNzVA9/gbvn6uE3/z
CHIVr/wA0TiAWT7RdFs3yhjHvCaUZo6uoYZk2ju10b3nuLXI6Fmxl+7kjeXj7Gd7NxAChV6aw1qB
FXwlYcUXzkYrhkgbYIvwF+JtYOMlBj680G36FH4BVNBt4J1pSND/PmYhM8FmtyCPtpwBIRhYNgDR
mqSHBpUGVyr84m7IbyrEp0hxW5mW4XJkKqEutSwDJ1Cn8lp3WOsUxdhFTPQU70pOhmKZdzwiBDxj
fTj/E+epD16ir4/TAipYF46VXqSYaSr5MtQKZI24yiqmY7UHLlZSRqv1uSc4SL7FkszjkpM3Jy7V
EpYtICkWK3/Sf5GP40e6bUSbmaSUnA/9ev/hhUACzCymPFHUHOiVJ+K4+ehl4LTKL918dLzyE8/O
vqlxuu/qWeuMLMufwJXwJBlWWQZFx3QDMiv/q12CNvQal/x1OE+A7W6BAugkyoUyvCXzLH0qYETj
EepS6u7DEkQ/Cy0IBpyNQxQS4Q0H0qugIonJFIJsQz2QDBlNd/3JIAUF8BN+Qnp0UxeQWahGQHjB
C54EFOXwSV4kTybbMhgUIunL5Pir9YSyq29kfZ4ET1LuUGpT9BHFWy9TV6CsitJ1pJBK1LNTyaq0
DrlgJf/01v8vQVNEw1u37oJKDz4GtY5PiAlQs8ekH08+nAB1GiiQta3UU3VqEAE7QJFJlj+qhfGt
tg3Ri6iIjRqIk1pq6zftXB9Q6K4iYaUR0cJBg1nC/A3VlH34waY4bVHggULaiAyeKmpUbNJX/NKK
bEBUobxSEiJSYSEsY5tRzyEHwDoDesUEbJyiNkWk93rxOYDhjHbfmpbtIa3f30iQbtYxnNnRk9Yc
aKbnMFOVBUr04RUWMiGvTwbp+FTsSqZvGyFcels7E5p/0HfJ3yLsiN45bcugw+f8TT3byJGKir8w
3is/iJwn6N6jl9i63pEoIj1Gb02UmzaIb3voWSbnGoTwEgKK+Lj0bP35kPVGpvoMIZ4LRdec6xxx
7BLlVJDKfiFbPlY2W4pbrLogbyb3WA/sIl4i04wcJEk2cmqkP6V2oKeXnwAjZvMIgwZQ2TZ11Bpg
H8KIz/0grjfESye804wlTLQb9jJsz60Ck8hQPGr7YEcaWbchg8m9uEhg4W8ptjN5SIeDEVlK051I
s0HlCOVistEy6RZVQS4O7Im0AAtaHt9uWfGXbdZwmkuBVeHH4BjhC4mCpW/mG3X3RAVQ8l8n+q2j
LKbxq00RcIk0eYaUompeNfOIUuKzNTpHogvt/2JwDTkeuGa4SXLGVJmkuOMv2ihBZc6yYmhaoFY5
LKNKonkm+SwF/GVIAml3Zs+W4mkdlc2AqvJH+W0dHzlx+HVM7wcTsNB7Gt0tvqIrmA+me/gAFqEr
ALCJmEqSw8hRSWo53xq0AlXUlwZt2b7+KliF9qvotrHgUYtKehoZpggAmYIefjv821L8nMTb3pP+
imRQy/QRqG7y0Wf8GO9Hz1EGu0QXrVq+SAMnf33zU40NJLjgTiZkUn/WrBycqB6KtexmTcTbs9fB
oj96zV6jtJhgwjJ0zhC/bNZdV0xXUKwC3aQLFU3wHoFlRL8Q0iEJrmdf3yEExM7OtKmut5/UNbwQ
KWoMCc8WYY9RzanTzsis3roFEF+JHuVO20wyueQuQTEsWNwjgiASp+Zu53tA8xBQ8wX3fYiSxj5P
IPwCuCm4eUAnPBvU1GgeMvktrH06dWTm10rrc6U/QHiPLtP94tm+tm7LZxqVq/3sMZ4gfn5zv1WA
eQTYEetGf6+EfFsDBjb1wDmQdcn0EUMj+keRm7k7KZ8uNWAa1XdJTUp3v8djh/KTNVrVPmLKSVxi
kTatIUj0VprkQukAnDgfWI3TE6aH6OLS3ifuelGgVsQpKEmBumfzVa/E9GcAAv/0aPfdExy++3mH
bzKXzzAzeIZH/wJ+Koz+QSM6oa4V+qPtu4f+c0gL3eF+moW8C6j3bZMhadI2jglGZ/ifNN3H6CAb
ldyRQjW8A8WoIhvSO7O6g/YGlI/iSco7h+fwiNvl73pqg3cFB5H7d3W3cbp2bJxJuOo1vaoPy/2T
KB+Jd8EWAwBt43+8/b/05tMXKnpg4zkiURt9V6nOm4BbQUaGq/D2T/1s8PFuiGZa/wu8htApkjMu
L8iGNIpKSuEnkEtOnjR+wKFoP6vX3qObLcKDJksfMFfoeFuixSn2hboixjMANF4LbDw8ApqcwjAG
IWlxkbgmu4tzJ3YOIewisrNrZ750uIWsRybtE/6kz4PzBWeaAXKg3ucIxd5H5nw7endzjUKJdqje
/Vq/0Be0ztddV0+/QmuWDuLHnQmZRExTska3vJe6B1ngMfIJDXqFtAge9959Wy25dyihdDdE8ZbF
Ekn5uNgqhDnYm+Hd30w30xcwvGKpTOdKgPAI7L9nAoaLnFAXIWIcKGgUJHqTRtI4z+61woEhl36h
RFMGJEPAEhe16OW65b4yBiW3XFfQobCkiEf4jSuNE/Bkq9B5ozAq5LtOWlOXWndn092SEbB5lAze
sSJMhazaKjikckpt3EOjvDvlEmEhroTZBJeyQpqgFJ644aUwF+fiA9mAQpwNKiE9ZtFX1gBSgHIl
mrTbtUEFhqcxSC+d4BiSVvpNzL/7AbLoITTN8WZpPBH8kMkBub2Jrwz8ZoB6b0OcYekFbHzlDj7O
gDJsEA56ouHilgEFFBw/vFRnK+cRMje/KBciwCgXat7g6tuwTcFdsVeEDPCMn3EOfMnmbFcDghta
LOMbMoJZ4oATWHjabcWO2pSreXmTVqVDMxqc97SJCe/DSqhr96jT5mX64lnj/ukD+dGBtUJwATb2
RSVFtZ2stNQ2UexAe1w4MfBUUDuDTz9pXgiC5qdVsh1thLmremuPZqS0Ie3aaf0/AfUyw9atlIGX
CbbbP1POzozsn19uE78MUHul9xV7z4/pbUqgUiZeSpYTxFD5CXkWmw++hBmlHFEtlmdGl2X0MV/d
UrBDdJGiIRY31IgPUgQ6NJ/14uox3aL0vF3QnpXWeQVCPHIWpILAxLNe+cYyuXmGsGU4O8jN8W61
rVO0WH1RSUWNVkj3tOqleqnlogLbrapn1TPqWaJd1M0ERfi+Zy+FQ5umg0Oudw9o8rEbUTPz7V3p
rtZ4xJVKo0yN1TvYRulYrYbIH5JDeJCoS7XkfCMhjdfxDLIhWvPhFfc717vRmgWnFgl3et7dwm+r
lF5lLzNJzL2KCHR6Xxo87FapzWBLQWhwIgN2CyeUDdcOMKlO1VJfPrVUcx7Oiv8WeNc0Hvl0YIed
qgt0hokSNFjTGGGwRLnWKvlak2ZEWzlIplJoQLO+J2Hi8w/eHcVf2mDAsX2MZyQ/AocMXHenyMbA
LXfGXJrWmhqboFJLnCMMqIFPRXDQSrqBzm6JpnjXrOJcLF6rCIrAmkzqFnIErwdSEezFcgVBhw4c
RNuKzwXbzvBs5BdRR33yi7/IlQdUv9UVpig3gzmbS4lE2RpliMTP1pmIo/3tneefsFIlg1qGor2l
hR8tZtsFthLbo5rPVe9ln6IVbEOxEmSBPk0yUBZjqnwaTwLtlaYW+KggXrTkMQsPwAWg5qDgDlil
0oZcIVREfB2wy4HWK4UvJW9V8VZwePxda9M5hp+ZUr/HwZpIU6sZHcswMSAH3VJUiUpsRR9a3ba+
W8kd5JS5OUV/AxubYp5mwUsFV7LFxQEdo+oPssRbXlcwVfhXIa66PdS2w1Tv/UObv3+JMaXGrD6s
kA15SGDIRggaHB2wLdj3jNwwaOQaJwh4OMxH67DgP8Z5j+4cLn2iWAn8LYQfIF9ALMXALJ0W1Ur9
bm1cfCEEF00E1U5YLXj6F565+cI+uZ2wfv4EVQlwPRoFSLUmO1Q1IAfGAzaydE9u0w8kXRHyKauC
sqXpY2+3agig55PhVtBHPvDOyKCrBr9cCYUpun+4DPvOAUYgDMUhL3SIYkUZpzFGLHWlLVVVpNvr
GWT6DjVbVi/BvqtGkxGxYlyxG1KPcOIVNqkoNRPASJV/av1Mm92sKLnFKBXsSrwAN5QOy/Y3kl8m
JlJ6PAJvtioYs76uia6Kgq6M9yQTxd0A8TAXSBdJm1JrswRndgaFVaGZwCyFQ0wQftopXtuS92Li
vU3VSFeUK9bnhtgwy4R4B7I/6jldkHqolHyLRYi75OvfIqiCcAv84u/ETXlMcqUpoGvrdevTURgS
TrHioKVVHFe60pRQvqE+9Vn/8YOh4nIz+xFcVx0OKDTH2EGVZbmMumR+cLo5wP4WcZQuGcUwmsMM
g5vTnf3mozjOOtCqBmmvOR0r556ML3iUwETMLLDYTwDY5I/HDA5ATn5+u8DSKqYgM6+3LLusFZwc
qo3dkYgGQE55hxwE++Iom4PeuZnxQRVJJgTjCTTBfPvxpBvk7cKJfMCWuk8UaOn+ykU4qfJEfreZ
ELxE6x8CAP4QKuOlhdKCTFwoo23Lnt/QSlI0S8FI6QtApXcs0ToIuSwChoV8g2/CJfjzTgqhzk/p
RW3iJe2JJgk8bMBhtMDBpxJ8OUkSwJdUmzVvea7OdWN1TKydOpQJdQ3Sy2V88D/0GzO9bpTSXWKZ
aWg6wS2kkwgLKIW7R49+N6UqvCD5zyUKoKruamIcai0FiZee0bsKPNd4M/K4086zscNh2sZZQD3x
bmSnJhhROphiji5GDf/K6qY5o5ISOrUySyRVJGFYm8bXdFXEqhyzdE+OFH8ZrrIKWx7Q9vV88oUy
idi4aeix5acJRTKlRSESXCThkN2NXFCJupli14JBUogTHHWgvv+KCMaQcgokbSgMkTT1i49NtB5q
fWtTnX4abrjGhCdwqFUxwz8zxZfCBBR9i4f9ZKmj4QIRJzSI9pGiEdkeGMvgIHJxKK2CXiBgZNih
aKpHTVsBDjd+0HhLzDnYLDl+VpiJjzz2wgYr+waHM6Lqh6trqHg9tR/nN0iHSdCjIKeqvBjx0Yo3
dVgpOrzcSbzOogOYtr43+b+Uig70cAS6vIZrhiJ83nV8urG6vI8qtweUeXKZAeaYk09kAro3Artr
nxZBl3tAl4tyOjpSJOvy9007P2kWaRr+7CJgXXtNt2PF1tgcY31KI/DuGZtAD2WsZHcEhPDC1puM
meuxkHAsztvJjys+mVM6qjZhfJApu3hw8kg1F2DKKJ6+x+jvkRu09kb2Sl9nAR/Kvo3VQ6uZGN1o
WtqCAAtR6db0gVPFzcM+dfVRTGl3E3Th8qOc6O6DvpKQIBdKSIbUUUeAh3g+Q9VAof8kco8WWrE8
GRxaHZ4BQlVU+JyqhT5jRsOHupsO/fi8nt6mreBlm3jAtL2Vz3fhqgYnXMBPuP9R+8t7kMFNEtf+
5mt5kBgb7PGhcNNds8RgUZnDqQrICQ9f2JNqqLQJAZUoPVXtIZ/g7wJNhQLJbRYyYu/EPySc621S
7ZDq7HX7GjwMg93RfBdCaUoXTLavJphKRAh9SDLY0h2zm9YN7VoPAFQfrLW6D48MU4GsFe+Ia7gl
9t7xfCB/84Yidzs6SuUkuIh6pCiNXNP5e91i7DAq+dRtNGl21oHcSJFYKoC4ax57XFCJbvF/VhH/
30bi1s865ZrJ7IT3UFm9Q+ssSpaTrW5j7V576qDTx8XnAGHGhZrP3JbaOliltuquh6HC49J6AW+M
uEb8Bvpukb/CS5N3pqlloIGtMcDKucgvS2BLy0NL82yStyY5KKYXn5RPJx9PsduD9uo01vIHxSqi
JKR4ce62VdJjHrlDKs4N3+8DWw3OrT8lzc6KJZ6vsgNjViFetvk9JQcU8ppUSLyDp5UhE6CkqzJ4
YmngJjnAI4Aj6boOgQASzMRgJKT7deJ6kP3HYi/4fyE0XG5iBgsePajqAJ1tLHrxgHMf6KQhAFhC
G1x/rvHWKdZEKkDmAoDlyFxgF+yJb4Vf6fSg50o+9xrqcXVPrRcJTDJtbAyHja+7S1Tzb/QWvKKv
0f8MXgihpmMUCpgBb1Ro5J8lXQqEgSRlMzWWNZrlI00AZmlfQFFwtKuK1kG6XTHAqyms0KKBsrL6
ji3KocgHmnBSvl5lnnYFZgrZk1OIVAhmW5vF7TFTKggBrpbFFhpIviNUuQo2WymCHIX1Wwl8MPUk
ZmFjmg1dY/KUOtHrplhpJiRfsOqp1m2oPX1AoO02SwHP9Wd3JItn72g2oyEdf3k00W3ERcU7w3fV
O49tXqFqzSZuyDSQM9brwPqInOMuCgomrOakoZhphs9oYskXUIlHMZw5MX0dDyHlUl82Uml90o7/
TWXOZiqMU0GQ6qJYjVRydq5LV/Tl007QXHXBwIcuRa2o9/OjDkIHOsNwTrCUeAutGWV68GJUZYuT
nbADHDVIEEKTAWLlILZa5Gi07HIZ9RUi+s76/SVawL/5WIu7QsK/e6c6YBadIXZ3USOtsD7X3l3k
QsDUxcOz1V8WE5BL+4xIqCvPdwuVFDi53SUIZVTBzCP7hZ3nMHVlOBJ5lNqe1TLHqMS/wgetGaJL
YORwzFgFzTLVz3nGucUIhl24R3yYho2BurGLwSInz4SgDdpv8EWmvQTDUJwkKbLIVbrRfGtr2qOI
gC7LqUzFCULS3gSwLHrhlgokOEVcNzE6tBd5zzpQBMtQ96nigOtnPGLcYqOSjKq5VqkEjToYfVQ+
dT5aa4yYKW00WOJZ6FefqoLyFR5Zh1LtxOsRQGIN6Sb7qYKTYof5yThh1I31Vqt949jQyvaodkh/
MQHUKkHbkBVQJjnB0XM+owQHgwDTmBLeSwSkfZaY1eY17KsKw7asncqsyYZj0nlaSLoM8AGFOYqR
VayMNt1QZcpDGIlau6x0sjIbcuhULU6/HKe5ZbdkHRk61q3Sjw3Gx4zYh8NUVZo8KTorBcoLaN1D
OiD+nYSol3I3MA088oxy+3kZAy2TlC9jERXM6TcdAji7MRZ/Wb8rMV0KGvWwE08r4VgZXEXqNBN2
t7UCRv8Rycprhbh2aI1NnnpqST3TKdziYTFBEJIIg65HxCPNZtJO2uPm16dzpXhXBB7x1eEXKqxi
sRnGtm4CVgqUGN8fKUFF5MHbprEWIu3i7oIMiBrBMjJgL9hpJf/tagONrz5t1rVPHkoDsxJszZKp
RbE5HkOlgoFsuU76K9+cdeJjPDh4MUTBOO0pB98k794bfH3EAzscWRPCjcg+0wHvnZJo98fNKVqK
O88P221IghmXVjoc4IqAGKLYFc52E34gqW/Wt7JjqodgnokZYtgtl2gcD6BP9wZTmBqwd7xXq1y7
BKx903zA59mPCFungNWFJCYX+Ag2WmIUvqAXxjFLk1Z2k0AG1ZCfbha0leG5yU2T56WHcfax3Pcx
Xhj3WkPFbn8RhBi/cpxeLEq06uMTepgGA/LztAhqveOodKcKsNvFz5r8aDhAQxiK/y46QvlH/gNX
if901grKtFbvIgZAKXz6lzoLe9mUAGnVl58h6rpQatFGIS4Np/oChgarOL6ucvraG+AQuJFfr4dt
f6yLk+V4SLfg/ei+T5wK1BXRpB4R2Vx+1qaDFR/VpimA06YihRxol6pDOEXiC35d9v8hnDxpHEGv
O5NCcsa3qGlPTuNUBAORCXTzjkTO5j5aopRCTUC2+R4aI6FAJMKTOE8qEsLL4IhHIXqXKOMpeP2j
umkki4v3t8n70ulcudRniihEz8pX73gQW3ylmFEhjv25kcAewqXj75beeMe/yFfl9N0bGL8Ez2LF
KGDR2EJXyGEWcsjz2tktgyJM7wGABWcbECzXt7OcrAr9j63xSQNZqzebCpupsrcDge8zYwEX17nh
Nt2qqGmjDegD/FyDjkaYRprqE5DbZ/zR87RJpTJJd3a+d29V+a8EBramlWJayhQZbnuaw70DeeoF
QsNItqcEKiRxCKTbfEnPW01HZVz1KMk3N80ClIu1TpEWSrk51qLJlsm6qaeKzKCE/YwDwvXYRCr0
gIZh5O2V6NSS++cm4ShhvnGsgzMunb0zDPiMu4WSl6N8hSbj2LtiwDC5usqbqfJB2bNNLPfy7KZr
W78n0rFuLn61+8Rw/4eoM9tSVWuW8BM5hj16KyCCgIh93TjUKrHDvn/68wXs9Z/FsjoVaeacmRkZ
GVkZXyI5ofntZYTl3K28c1xG5jELgXIRGlxkHfhA+eFFSFt0q+brOa79L3v3/2kW3EimfhOI8iH1
beM5O1HLSYYvGFCda7gNVgpuTL4EMBAVF1u4saRlWoVIU1ou7TO4Y/CUYBkxX2esVFqUJyBU1Zlg
nNRULZ1QFJEAir/CULSJfVNlvK809KFOgTk3rIjCirfZ6P2/oy63nKgVsvWnVwWREbvnDbapMrKq
xez+R04VmYlV4xAXKWKqcfqiYnNU/84Xh1r/NB10YxYjaFG/DD2GFJYeC8mZ6Qm+Kd4n72TihhNp
sIhv4MrKVNSoWtEkXyx0mpgH1qxwMLcHUKakfUqd37wnVrsqOVmuJpM7vZcmJK+zA3W0Ej1t0dgH
sNm1KmG82MXHqrbFyLu4ny1rQ5VSJ61PGiK6xGRimbrp4NCvgj5RLsg4yUh3epJc65XFHNdjsObs
RMbkPuQblTYZXqRTyOKGAt6KUgwkzIgetKiLulBh0S507u2HJ/BVy3Yx1HTUpMdfAFbJjb6miXx5
RdWKnrPZCB6u1zJR82UeA4Iz0pWyvoBZUBqjBdFCoBNTk+kptoViB5RlxvO+GgTtF+l4O+aZR6t+
tCoX9ym9tFJilTAg9Q4yX+WrhJWAdPCR8ZJxWOTFIwVMGR2xC16pwhiEMoSiUpY4/IN88jcEU8T7
OiG3TAG9aiY08xEzkJ8I4MvfAnohKS7ICQtS6ZB3o90vhcyKhKwwoCfRAN4jEFy9aiC/6CDYo9oR
vlpGtD44nf6aNQ4tl8HeggnZz1YzTZIPY26wZi3Pg/ALS9mvnLlf4R39AZEv42yAqszvGDezP+gM
djQnYSh2kIVG8uXMOAhDxiuv0grdRw2JD8jnXxY3Mx40RMqd+wheaDAPny8WbcMq9w/u1Wo2nGsm
hUkp2qD486ZupeAcnv2alcx10RvIWCrUmr7ufrI1EXzjYhv+neg0aRlku7tqddqpQCRtlYPLB21J
vjyI2907QhOXUAHlUlyR4aG9zEpCcBh1W4TpqUOWshrioNRxIiVHok2qGGKPlHxkSMYk7bvajQRA
pDcuYH/JzcsjDRUtyIkm5oBYSW6ylYxi7nE8id6mY5isNk6haUWT1ZEkbP5K1ZqI9ts0/6g65c9A
0mKTXtBLoNAAlpW2HLbPOBytIfiV2KY7UcKhbKrOVfsiSkiRQs6jF0FsYn8oIZqaXzGOtkDS7Fxx
hLKt6v2KHLIziRh4Q4WcPRTtDQEvY37JpDMUe8pOCdrECRe7ShslNoo9E5oE0qvVVe8thdQK6USK
g1ozVhAvyk7+oKz3vxZfGrdIbebte6QXIjw0D29J3/ByPt6S8A+2VeuGWMLkuxicjKoMbbgHV1bz
c//gNSYH78liAgwBMvr9k39Q7gqN2NnZO7BWxRa0FKjp/FE7ozCUHQocESpxQo7ohV6WqZwtS0oW
7QvlKvX0tZ7BypLDAHH2iBmcnf/hu8oohVerHRfQAosHnbembwLqbajrpdMBe9Q/sYwafRGtUN2N
82q1dybfrLhFFym/eCW/SoWc6GNo9frH37xTHPrXOYlJ+2zSltl8odpAieada5zZ+6wHQB19HN2W
LCBXPMwYoqCJQStFL6k5ZUhls7VUxDpMsWG14C8rXcjkyIintxmnWdGvAlflkfJU23KpxQuJC9re
LXslxf4sUAwSHBxSXvJz+F8Gc5HMoOBBoZb4OR5XTf6JGomBgYKdaJmWE7RzheQrzyY/TBsjS5cL
DFcYRg7vgBlTEij6nkJ2Ulsgk1te+2Nkb9HpauYgAiDGPLWCmnWybfnxa86IjZlmakR/1w7JpQLP
5luJ3huVYhah05YuB4E0hDX+ZEeYAWPIoSyTmFnyFuCV2FpFurBkB4hO/IfIyjaJxvFvIzDJMdK8
QjSDMj8OgPGl86vBVCcHywWTSVIMojC2aAo8ZsnctFiJ+6RHTBZYfZiWXoXVNEWYXjAOOmWufUDC
QENV7pCEwOrYQD6IxVquzogSi4f78cmMhYtiGxdMmWf8C4kWUOtM4DdahDMvJRPNzMnp8Vfz0hbx
GgaKVCl4Rl9w4IhesfB3haCy1AYBBgKd2c9ktVWVodBGQUujBRuMrvceHgcEf2JOIuc2PgPAohx+
DgTmVCSPTwHMGXcC8w8bHCozqQvluwUC4yUcbN6QIaryLavdK8evqKcAa1yl1Ym5IRqndqaDjxpX
7BIVAKoCkGLF196AtOYRUX6gcoPCmS2ui7wahfQCYvOAKY/bNhwLHo4dYr/xZeTT5E/oHDg2ur6O
+OFLcYrCNrmuT5sQHQc4u0q6NpwL5StfSrKu7CaNyrhGC3aV6JpT/I6Pp19eRGy17Pj1Sdqq3dQ6
94/s7QCDgFtkIY3aqcKev8GZL5kUNPs1YjyAaqvePvFsxU5nmZtMqV8pOFkXSitU9qfaB3xKH9lJ
8+2oDiKhklkHUAbFlY8mTzO8RHqq0S5zcfXT2dO4qHd0MNCbgOxV5q7YQO6XnLBGKMhYd+jTbUav
JcSmjG1wmWTMhEguGkRenDEVmspV04DkfpJrS0D5mRzOjeR/ZLgJw/kG7KxchhYlrRVaFoTZ1njr
v01/l8SiXlFAYI3qdqTvtTXMEuTo2vAdvSNxFRrwn5V0V7gnI7UPhfWKi74UIlpi5ciNJ26RFpcq
bYzytjhgsSSYxencwru9u09aPDY86XeVRSbVSlnrHKwTOm/a0Cl10G0FW9U+tbHYgAVuWb2oGOhr
JssayCuTK6bP1iKEb+A69NKI5WfkAdx/jtsS7+6/zDc/4ML9M5YsQNl/eaJKfeYhnwxAqZ2G+irf
Iyfuam2+8DE3HtfBkWRbETF2wZHghn8AolrKZVaqHJkaHeroIDyhxrBcZusJ+DKIusoiJCP9pzCH
lL2wURWwyRZc+Mq1cx7BEQFmfdYyh1EFwOppXUKosTg/WoLxN6ihIc/Nf0e6KjRIaZoxWbys0kym
qdTd0hPsv/22QLOXmb+sU8ng+JMyix1B3gpZdWm3IU7I+gFSLedF4bCuh/wvqRe8cVBkRoS98zwi
QTLB8qLJvfX0+hfPYGR0uXTjS1wFGV8NGRUraNOL9XHcfvGLBPkC9bJEV2lNhMRSlt3VtUcfFbls
heWiZGkRN7j47UfYGCbdclynRJ5eDeObWdu3vhhW9g2iWaPfgu6orOfLBnJVJ9MMjc8NJba02DdI
EGdRjKoJuChkT2lbvAFPFlKMQIenMuUdGDEXl3+CtFXECqcDcVD9Jqk1XVoqeTh86X0SD9zMZ8+g
tpX22RhUmVMe2fVSgwT+twMYNVwfXXLhCznCQJs6QStn5plKQzA1t45mu7b/AjCCMoVlL7yiPE+v
U6QzQ4D2puxR51wxmwn6TVguOUgCW2T2+UyjLSGw/ILIX2I66FBJH6jxvQ5PvmOdC62rotuLM8JA
5JUaxrq/iu8E9mgnpxbN7u5LQf3P7tyqz1IaI/EBRIZ7EotKfF0mssug12MsuxBsGegXtn6KaFzr
N8nkW7eYXWEJ2FccPgXeiiH1yO8fgnT6MJpK0NiD/Blakv21mjMyZzmGzJci5hJYzXXN2yTq9PhN
6I2ujyBvNdQU7K0lTY05qvEm+M9rcHZERlpbZRGB8tfFrpzWsznohGEWrtNg42A3Oo1V/caZlz2A
UhPYY5TA7vjYyYDCig9EgDAOB7kPTQ9JnAwKa0k5gtd5JTjau0r3wpuKQFlXSsdzkA6bJoM7INlK
8xxKOaUtK6YeNcMwY+IsEUGWXSBV5rYhlkNXbKBOExR7DipQMnEMsIf8P4S7WPVax9aFw1bxV8Uz
nGZfaiYPKtfqq+1QMGXOosYGP6yKJ6hcll6WEluPPZdHoUrPmUy60NLZ5GmqhFqgOtqooaf7JTyg
XyQAzQozffwQoE72WehDCsoZwPIC9GmAIjlFuOjrk+oYa3kRV4o6cQ/wai4Z0o8XJDcpxeyqnDRB
kUcWU/by6l290RnUeqSUL4rx7OiYgWdA/J7SvRV2pS0Hb2XuhWPKvbqSWAXZdw6eIur8eT2n4ORs
8on2bdDJCyFljC9IHQGKnHo7HqS82yjc2MJ5dGHICJSyon/Z/xMHeuJJ8rY26Vi0ajzFQgLWiYGh
yZ//NqTJD/1vndurmthcAqfeeZLpzQ9XXtYx1lWhuhwZGl33Bn6aMGGRMsXrNkSk0oaHifIAGA8e
LMCNUPzRAo9pjbOc+cv1UHNJnqmyRSrH1oAmlPOyTDL41AJJLQ1uDVMcrQUA1R1PDncVtwndGe56
Phjy65+AE/WFDfUfncJvLeqvX53fjlxrYApWUC0uChBUhBZs8QWU4cR+0EDhtlbWqexlC6zWuWwa
Z43YZAPQUTy7P2oop9UPA0y/2y4RCuJ4LDO5p67+yloZtSMxBk8489oELBku+q9wHHCZdM7zDLT8
hYuwM9dHR1qz43GD+ODUyXCoHK2cw7ncmTQJwYliF3L28zBKxI87aXLJFitf9W+VzBfQHOUWFSQ7
NpoZCOw6ZbF6Tgq5Q+9UJKL3cmY0Mm5i93CKiK91Q34pahMjFiQJkUftP99Qgkcj8BGUptAlh+8V
Yug/SSp5ws/6+Gi1Kz6wxgDM9GLed9ZjfAma4S3eDA6E4Dhrs1dQmpTH5+4pnv8ch/QBiB+L27rS
PltHlDxrdOFueHXwYbJ8QRmsdAFoRtjr7GZN3DQoFGHdIz28qgfF4PZqXeIj0V14RbEBabOXWUL8
BsQgad3iwh9V8L3iuBYacal7n7xG1dm114wZoHsrUUOVLyr7pQml1dXWKhqSEceeyn7If3u2SY12
0p95sPs1RnuI3a0CnlWz9+3uUD8qHlSQ06MNrF/z35NSkQOrtCmVafa/rA6jC5WBm2Ft9UQQ31ge
J0frvaIBaJf6u/BAvy7U3/tzr9A9jc/TWrsxS8MXrJro7mM3ZNikLdFYN/p8jtHdLr7tJKxJ4U6b
8uGXTGCF5sZwPXDU13DP+pfxi7cOmhOu9b5fAWIebwYn3lSg7L6bUqM7jy4j7sIpMMK9A5eQ3mM0
f/2LKGujY9yzEyNnJzKiQ+Xru0Vz3tXWjOBcFcyoaa5KuIviecZk9FMTLGlJKofX65hExZRrcQEb
U3y9hVVPMZ79GilI15biQxu0PVUSVhq9X+uJHoccYUFCbyaY/CfqSEU0o3vTkMYkgJP/8rSFVR1Z
n9ylEo1DAUG+BZlbIC8IWX1sO26pjQQFhyUfKFMxlmdPqR5anqCycPzln+FALNTu9xBdeJzCu69t
z3fcs00kwn8an9iO0XlYp8lBg+WU0CvSc+qFcnUrVGYJOWysX4s7jZEYxXRKqXrql6IdvVLrRiE3
9QzqniLHsDndRTvu8ibah5Rs7sMH4pz7WI8Hep9oZE4fY3Qn7Rrfa9PT4kqfBckMXekXUegl8WGo
xzE1D8MDf5j35/3dcN6nLQ89b65u1buNK1N6AoxL0w2im+lYX1V6gcSme81OsSI0O2/QUP6o7dCe
/W/DhK1Raz3Wj/XB3S9okjSlGdGHtlgMMUBXruHqtr69LL6sy7sJHUKmCY/ndD9+TrfjPch3bWCw
vacndJ7oknIZP9ZXUJbWaaw36bnq2TQGj5K3A99GvYAlFf8Zrsop+qJd+pwag3LfGGzHlR4AW6/c
p4+JV6fmYeM3OxxC/SdN6b9QK9N6qUyLtLJDh5Emev2t892pHixablRA22mXYpgnTOzVZkVV1yiQ
WTI8WWOE8tZ94a5l/99U/OIngDPQMwep0l9g++JP6fc+S5bJslChqKn1AtzL/ldwGJJWkfWT1kPb
HlDy/UWdLs1dTkuDtBM0TTKMBofS22MT49KrVW20z8gSnhZGZXBGAwgocVtefhv2ATuxNVPo12e7
iWxi1aLrRYUGF9RyXC06Vd3g4QdFo1X9Kf9R5Htb1BeMyxvvAX6ACxYzj69Ga3O2bzgYDXNDcRa9
DYBjz+YXawno8nMrthpIiA6uP7XRNS5Oissj0b5vDLfj0qrmI7Y6TtFeLfhVP4Gn0n/cKSJmDUsm
3J4NlnE/vkDBuw2oagiO0XaQUd1xe7EPMkfnF/7xb8YIo5ViOMI04eXmtdGsi6rlxpkeE7vGQwcS
NbrFBLvDLN+QN4AUjAZURmYWsWlSqOQcOrgKg9ALyTH5+KKb1u+zza5+j6aUGdaGC09kvW2vk96r
te19SB8IsZW1BGbEwcORBSsDG4Z/iNNAhR+OhUDIom2svt3NsBoWuudRut4uimEJBU4qkmjaBYXi
1eIKXn8ZE98p/TKEr2WIk62MppiLmDBr02/6VIIE717BNayNc6bxD2kEIzqGyaDp8r5tmyXsHl4W
H5/E8Gi/uNId4uB9JvWwMKshYAg306aOZ1z7vYCvTWvdxs99Ov/7zgozGIgbb969dVnX6YcxqNDT
iIwT5dhzzEmldwsbNKtbb4aXEfQybzOkAo9s3qwhGmPwGpfoe/VxGjE14MmhRe+gYp9bOQ+uQ9RC
+s1eNU7HP+N5DM0PV0Iq5hmgQv4aMjQC1Fgf8GShGSV8JDwlGvCwQCg0wehkAYpcJ5wf+QSCZvo7
h4urAEs+kCIyxLUVewvyJtBT6UiejKvoegUg6fKMCMhF6mOf2q+icb1HyXc5TRdybgrEwRREoc5x
k93waUGEJQsuGUKF1nnyTWHji4Kz3IwoYlcrP314jrvf6Ssyd9BApmtF3Wt4xhTyWopWJSI86BXt
/Ho/RbuSBb5/pvV8Zcqq8kQZGAPuoGN/al1/K3g3G5OZxdi4hQ+yKGsDmjjzMd4mrRJ3cVn9q6/f
uD0Iu1A3fjE/4Y7iWbXw+tJiq/V1q+vK5LHAiJQqZgFRtWq7hsQUEetNmuTiOaoRWCYBfvt7u7xw
/zUJ055RIW1d/hpHck7A+4/1bYG4HX25KOsl49U/+p+gPmYIP14WHWGil3eeMmSK6+K4+ncZbWbJ
uj56u+noMy6vael2HhptGiKhLUaYc7YoLtggPEWVDFRauFP71rFkXjDjFSvBoDO2tdJUViXAoTEn
uFtV/DLd6NfgFrySPdTXsB35/DJDuvFb/a2wIiKr9gk+4XF2vbdOo8L0EsbKdXC6W0bYMcLH0X2H
rDW+wnrOMgG0KxCapMeQAH8pJE14j8AdATm8R8CUnDOqiqSYho23Ab3pvgovVOMyDX+EmKSxUBP9
+vTJBmhJEpcxc9upVUpJwojdqAeDyG/2bvXuZ3H9xVZlTucTXLoEzdB8FltzkMb2ES2NzgOPc2c1
EW+hQJDlsIqLc0aFj/YsVeRQnhFFt+a5h8xz/+vmpe80pbKVf4uVch32ehWEqBvBLTRwKKpX8hfn
4WPxdmuT62ozuHYhYU/wxXsBH44P5SZEt3BbkQ+4t96DlJYiME2ZK6BQp1YJws+m9ai2yqP074Lr
82kdZhiOD+9YiXyPcu0vHREZC8lP8rdDvKGBC259qq1KnP5Rnl+jkq43X5+Cin/dtIzlhtKrmIXw
NjK6yeLeaG2RYyAdPXjPmByoWu8GFCrHSZ8r0K0lrQqX1qQCKA3SUSWet4v0pCJtQn/ywLAdFvyY
ewRlIr5D6B9uf87dr1O1Tk6lC5ECh7wWJkHibO0mRhGtG1Kc/Tvsii1zFPfTvnt8NlKx+y4TIEGG
M3WRoQEi1KbaTuiR9nMiHRwqn4jmF1CVFHRSxyLyJiijmYzE20iDDSXFCGdCwFDxjKL8miM21tvL
CRoPag2F/Q8oV6TsVqogICbEmNQB6dV13qUCYz1yQba3+VnV+ncUkz6UNFczOofUkXJqFJEv4a3I
Pr8bpz/IQQkKk1YR7jjpN1FBVHf7/q9C+WFthw/eLYJFdno42Ks3fK2Xb1BL/7TnPfGz6ivVHhfb
D//xJJNS8V5tKflIlEqyOR9LCIO2M3kHBc0g9CBEwia0KZCGFAW3omQW+kjOUO2stESuM/tez3sX
H+kyX9qCe/cx9ZtBMziSIJ9Kq7DkVChTv/NZOhSoQHyGiHCiBemvKjb+opO6/W/LlL6vgAZ2DUWq
va9rl7jp9OuUKN3QXdi6WV5FPLL/1wzLVW8QpvKpVDbvLXp9WqVQ1R8GZJtLxpqpI1IlESOUcYJi
70m2Uj/r9ujruXNlq7qioN3Zh+rNq4MrgshnsImzfaaykEol+xNVXZpvnTuUr3M8BciAQbYHdHbe
cXX4jaXUUIlVaYgiCGLUFEuRh3cg2vNfWmacka8PNyDylLMDET/oqdmhUqon4kCHCfRgzkGqSCL5
CC7TkfzvONBzzWoZN+0XXgyY2Ppca9VLLZW2SxAX5XOrGjUs1Wtpl3q0/1BBRnw8QvUpRRlawx5h
bQ3TxC1zdXQeqn3NayTRz83Uiwo2Tf2yfrtSMUFLDy1x7qRugDhYh7Fmgy6t3p6zm7SDOlLRMI/P
E7TD7fNEVZcp5WsFDkdBJDk/YDRpLWnw6xxXxHAcv5QuTF3cJvdRUnN6cCWVjuU49Niyl6ZdIsPO
hOYFIUoU5rVbIJZjzdTmxtEkQkKJcwzFG8kShzm6NEHZyS0PcIHbBgkEbXOEZ2u2dBZV86uiuq35
N1lNkGj/t0GrcI6dT1T39xzWB3lh8bm2MC84HbpjSdVOB6lSu4lylFzh1FW5oKoqrnYuxah3IWzN
7zdLI18zQyIOokdu4q/pg7wr96HQU6QRpV8InJn7JDwOUNxEmczL6SVHoNycBKypYOl8uni6XYNK
I1UTN0iGuKfO91clQmXso10MgWQs4oMMFhbx7RhIEElA0wfm079NCDW9BXHt9BcBQHXn7CO3ir3v
0J8E4rzAe3mA9LYBkCKpnNF55B3SYZQ+AJu/RlgDejIs6tYpUKrTlK79ZNYq4cYB6MNz6ST1ENdH
KFUBTJ4B5zK5yihlTV8EOxEf5E46hPTBHDqOUn1jVePRPhIZRWjipdmGPlENuxQRdM1vVEptnHSi
tDjSTPiSDwpDys57Vabj8oMK8nN2IQyO2NCRUG+koyc6ybabB6IEKYm6ZWXkcWd56HT0NXsxxdAv
rvcHYkgVfhKEJws07ujg+TvnkcoWN7a+kpgkktAmpPQa7GwEV9pCwBkektrKi4UkscdUXMXc/pib
rZIcyYHdvQP6lFONGVkhcRxZ75l7iJtpCdVCmmWzO6J0A2zChUMET0+sRVTxFvnwhTcuiQmwd17w
8Ue5JN5poGonlSAJ+VQJpVgC/7YH/WNVasY5c0tF3S9wkTQuuMGBatWVXtCFfJBuQHpp0IDLAx2A
gmeJB0yXy5w0IRvKItatWp9eeZD4tcAwi70LC5vBbGFJyKogcuur0U+gB5z4I1D0lSV/JDMmd07a
EO8sgyasCE9vKd8/Z/k3lHcRFM1NUPZFDzaGqtIhSiYZPkg+v+O5B/pbplzM65ROfnWUxkl6+fkp
BVUA5tTd13uvFmCBxozqdOiv9h/khN+nLOELjbK847XqTxqeao2KJP3UoAYUWAcABY2iOwmDIQ1m
bidpl0K+nO2hiSQcW/dBplc57HxyiSUsbHuwZv3yFiDWIhmAEpJV8PiPjyE5yK/EpZiZ31BLpq61
vk5msBbCGXKjOV9agyWdSe1+Awgu+85cIxtERsiuEtcNkHANyYOIu/qhrDkc6KAOJiE1jRhkZsWz
Barns+hB7VJkn7aeCZX3Mq8PxFle+DPa8p9yay9BxRKkfjX/IIUATUCpAWUsqOcjOcTGceW8j5VW
+WSkCmJ5ZrTsoNC/icLRuXvsUiTaOdLfo4ZlNVi3pRCorcLy+aLk7TOVFk6+6a96Xma2gfugFVNZ
maKllMjAY8rmgxkdBJIVIkegavzvQCTjIjEXZN2zbiTa5zWz/YkjbQHZYH3yq33yL2w3/+FXMzX/
kt1QRamovE2uiuz7xUICh5yY/Bs6MRA/uq92GlWpvc7ZJeX2C+L+B9u+0ly5MPrJxXKFq25MlFNk
MJ19DSdBt3ne/9syoJH9vCCpuph9XX5ZbHkL2iTWKvs1x3U1sGiRDnmPyp9O5NNOXZ3Wq42Vdgvm
sbPvlzpH2vvsw8LgtKhNP+NbKI7CBlCWZHW7aRdne0fiuvKIY6xeNCk5+CaRIF0mIYGZzC1hR/xH
Bf7MD22oOYlJqcHoZJFood5AqsB/kT+B1n+zfB/SDMUl5O8xlAw36V+r+IGUmlqYKKMHtl7HAZSr
rYTe3eaZmSRFjzjgH2oHtLFe+pBcHXEKsG8BfMUsfS3GpBLx4hOQ9BVszIKy5EhdHEjeNXnznBpl
KokNVgCng6AyT/wq7MvzFsrFEj1KUQHG4gXJ1I9NnqPHqkMZkK3aO7XDEkolyFjXnJhl4pAS9Dlc
FVKKDL6g3H808KFDRuFluMgKdrZDEdV1doQFCD6mqDtWW7v1qWTRMshEgVjvJv1Jff2/yEUMaiPY
4lAoFAHm6dcC/qTk2WQS8TL6/HGB9YmifOGs+zhAkxkDmzLRzEiIqLg+BmslZItUkEp2KGHsV1hY
/m06LKlhlh9mfYV3xqUfgZWBjummJiaLwu8vO4eAhWrq7BBqOClOkQxC/ti7WkLyTS5hrs5UHGgg
anHQMxvEAZ0tLVQ9JkUFGc8DdCQRki5EESU8/S3zRW6OJD/fdtMjnHEb7RNpS1nYbVu55MWNiiX8
n0h6vdJZ+q5PbrldnzaZu/KSnjheDwuyxDsu02CJrrwmzQSiSry/W7sz2mXbZ6f4al2XL8RKj276
V6WO/NU61aOk3H7QS6lkz5EHgVMiqXh6kThqAs6WUCRK12IEf5pt2lSTqjiilKb+I82uvpJWsm5Q
Vn7S/oV8hliBt5F6yqC+gQAqEqh4rrNNO5difWaaqXX32j13yix0WmMLoxPdoMEYa+1HuXVJzRv9
pj9do0zBjxGXCSDD+SD1v87TQykJycVuShQwS/EZN2El3ixfAJz74IBE3K1VCb5EQqWYmMRNEPpC
f1drwsmv4Qxkq1wRHQhodmHRv3H3SI3B2UF2TzTJDt2y4S+RvOgXevCjOxuYy3k3nA3RTbbm2PfO
cXlDERTxuYhO52G6s+gb00F8loVSevPcbTQ07uN99PGfTrV7D6qdonVmtGkDe2jVObDBK0j7d3yC
/iuomxXrFVas6+zlvJyURjDIrw52e/M00kaKajSPCmc76b+7qIQzfYOkv+kl/aS/612CUvfG4xLc
RmTVRodB2j/3rr1P0OzuEXo80Or+RBkm0QktbshwQdkpe0hbgmu/gGF9aRce2t9uIWxEc/e+pOlN
I9p6L+cWXkL6m3j3dsXdBAX/0sV8DqtxKXp4ZZRLJUZFV9/xa/wZX4fX4bYDFAsseHUf49Niv6is
UJjqFwZGLx3XetX+xpXQ0xl3xWt2Ctl2Xuk77eBJZ5FNJR/R2/mNgN7wg2p/P24Oih5QTrsIEuQD
Ia2+K2MgUZ2bvSPdYTD5faSjkPrzru1b59GhabVLVntYjr9RKWoO6VgcimdTt5UL3rhFpxoYfoEk
YyNQwXGJ0qLaar84uJcqQGyDmtnZC2j35J/NzqtbxhcliKUm0vsA+vNhDXxPWo2NNjQHbc6+NJqn
AU9tCgrINaV1BpiIMUjlqSVQwd6wlAD9Pq03Ygigze/2/ADW2xxcxsa1QyO8s7v92kjaIKmJf0nh
+/gRv36QRrZvr879Zr6P7sXwv8dOUiXKZMjTDua6PiAUOFSLc3v/i4T9z6mAqmnrCsGfsrIyRRcP
N905yR5Z89uoscd/USvoA66TixDqy7DSr1nDUTHvz1bpYSZhGb3NRXOF9VicQrIsig3r1pGEYTS3
Krgw7S/Ivlcc7XqvIPl54xgS6l9s5vYZQsao7hpnuxAXn0EBAX6Ekks2KqlAVJNTQ+DVKensE68Q
16N61IybcSGeu/s/NSlCjCzkbyFhbcwYJxqKCjxdp0olZu9gbSBarBLdNHh298jdNcM739XgSn/h
b7Dz1QFL3+eugDJwivg5uZdE3f/TsnOnrZM8q7Jbd6tsCeVIFUfmN1enUxVOCQ7splvvIPDhvZ1D
50WDG7W4OYcffx/tKUPVayk65V01h4XbqyFqWOIv/A6+4+2frRMIHL95BsOYJ244THpDoyelvVq/
GVR7xn+P86fVBDmq99gf8S9ycyKFCHp5Is+nD9F7ZTofeKQn1BPV9uriFhwRW6Gv0jgJJX42Vfht
CVbkSucBgNxxuemqXJNmqUihSfvTkd4E5R0EC2I9SE+siKLYFjrbi5YySkZrqbg4xwEazyx7SjmI
GFjv79yyA9bPhD+Qtz263/bB1RyUAAf4OPvP3fiKe+nWeFw6uRRy2m2SzP8gtEHgYElb8+vrM5WB
eGTiHdI2k5rd3Ek60AHp4PIhNyGJZX3ex3u25z9l3s9C84TA9mwroldUejRHzBYYQx/8bRGaVfb0
Yv4LElCQJlEEXQlyIcrmKj/ccArQ/kR0F3giN1MZGFE+vpnE65X4DlquS5TkzOMX7ZileQPTTTyP
C/T9rEJ9NJSWiCJkkcuudLSSoUYtgyVGPaqFwJN3As5QK2vl7q/A0kfzRZDXe65K65dleKImF5za
Wj/RBtBcRbivcjuF2Er2S1CsAmHmuxzwTxuOBxGN/PfkmDG3d9kYfbgG/hoO/zlpHU52k7D5ac5v
rB249hXDOm6C2n7yNqaNFV2dyOah3FTwCl6TfpmeCOAVmz45uBLF9gkMB3clLASF4I1EpPDMWztx
Ee1zCUoITPDY8FUY5iy4HJJM3ZPoYdMRqzptnzNmkkh2EOvaav+lBlEvZsSDwVzon8fJUFPh6SXu
vKNNsc41RSdfn5DQ4K7ofqJPVOTxDfXXOb3ZJMe49asMW3/LVgvQs/HUEu9NYzzDjL4Oimhfpwzu
5CXZC3AefUUBUh41HE3vx5BZQ3QmtfcKZLULc+jSNsZqPVZvf22DV7/wEz7Q7dW5IkOK4w8BC3MS
w3ntbtrk/CjakcgEI7lN8pKS+W0H0jP9Jp/DS1y296TL5tR2w5/QlpL+2Hv06iCgeLfkPSiqUmcS
RVlZu5onANPdSdw9KTrv61TQCi1GpZCAczfJgzBdjwPX/kYg6wtQKLoN/9q5d+rY8oSAGCARLXmB
DArE8mfk9kSrFVGHGuLJtUSUEiC9GUjrUp6iNt1wLSqKFsuEq9VuuXNAaEqir9myAon9AiJ+MxOM
HxHJx7m/3OJyQ8NouCnn9knOc4jKQQ12HLEjWc4lylZsWOHuq/voVphFwS4Avwrq4fdOdlM/5n+S
S5EAEHazDeYPpIEtbcC69bAaNv1SpVUNjzvLOvGHUlQY3rl6celoVuN6fJncJrtRAY+4ZKL7NDqM
XpPjaAOdsWFve4XoiCQnByB3QA5BPUGk4bIUYPjeeCmCfzuMsXOaW98nElVVh7MDaPs45/m4Rmdp
UJ/v9M1NrnvfndOkBhbUYlTHuBKwUq+8tedJ1+BOL+rT+hNqZfJtX4/O/o4cN6BUbVwcPoZFxC8X
O0Rq95MnHLQPUOi3GZXhqEl9dV6ykAV+r5vQSIvu4WvfC/a2ZjdWT7v8atUwoNCbXq3n8vEaJq9O
Iyo5D4ta8g63w0j3beoTDmGl7DWmD/oDfnuHsLqxcJ73c6gcVgnqvbIXdYRnS7h8X8pT6v4NJ6G7
3dmV4EbrCWz+6jPdxfOe9EvzIZFlfEC2JSooe3TBCVB6QYH3J1IHBGhMrIU9EtJFJMe/1EMr26wq
bCWmqVKCSXjFxcxFVup8/9JQDO48/YkUpEoHTU5prvKWkDKgWyk6ywWTEI9gktBYlRoJcAnEBuFI
OZtCGI0yNR8Kk0V8FBxIoDYSUATCOHFQoFNwOhSwoB+0mtKiJIvQ76CWA0FMIIWCBRUCUpqrxgeq
pM77pwiefNuJOaJGCWSQknha+Ozg5IYKRCWnKKj+3EEF+twpIVNpFSNwf1CHb6xJXRhV6RTDQWgN
f9NepkCSjVJoiNRkAsgp3Cc6JmUcPj2lLaTQq4YS9eFuUmcnpbjqqgmlfBTw/jq9Jd64YMJJtD2Z
8vQDYmo3AUK23KE8oUNA3dPaJfDmaSrpQVJxAzIiHcL8+54mFMpMNIle8DtZN7YIStKaZGjYWBn6
KoFP5GhYleVE97uJCRJeqUMWzKJ0LUJYnJpCOzyEwbYPNaA3JEIJlAWOiEyCLbJkJfzFHv1FkShj
SwG3yFESgNCdtIcmFo8LXTJYGqW1DeOLxDooHrrJnM8WYIx2vk7DSh1eFxgE77zhjbP3JjbVsBFT
Thw1Lb0o0DKc9vaDlpgPNGpVW3HMwlSDn27EPW90a6RlW8o6ar6c8t+JTpx6pB6kA1qqd+AzEc8e
rFqX4ozeLcgbYN8ATU5eVrdCIbAqWbJkS58Ql1uruyJp/Bs+kkw8VAw0w49qmIH3jjclWwG2lONL
qvEYqsBAuxCdIdsVX/UXZetFJtmQHHhaV18x1Yd0fp6vlyiBlI3kSWj6XDwxAp90UNBedtaQ7L5K
ZpS5N8jai16i1D65i1RUI7raAfhASxHf49uGwNU2+PlH1Pu8vkOVBAbhVf79YSPoMFYHcRFYXqYo
B60fZdtBl4QSUTeQ7U2HyA8/058eejswHeUuUvYh8EmnJWgqS+ZQYRGRW/JBWCZR4Ue5NJmseYe+
waBkqwlAYtOmypcuLZVYDVhpAxsqhUeayY6dmbcY2UJ99CmU2y6HrusmLcpyAH0i7L8Kg5yYYCKD
xES2/NPIF81xgwIo1boNiwJeVhniCbTDpUHEyA4oToFudSJAQKCz3odWgLSm9J7imJLIf4m4/Dzy
skihgBzDN3GqBRVDkrowhfuqPZkie+X0OM5M4n5L4aSwRd06+btviwMG5uM//Gw4oa7D61vkux2m
bAyqx1YkOaS7yL1rU9FF3DiJtSRKCMXnwg5j3wdkW/c/7R0OVSQhTYpNVWR00QkDZOihxjkNroZb
UOk7hDJdOhburJkWKyMfqN+1qMC6yEtAlHrqr/uknboIeQB0wlRl18RTKo/XS4colQ7Zma6wiuf+
hyUvZs5fweT67ogf6A6TlYNdNI9s+BfS+78FqhOTuCfhr40ElyDFQisFkwkjfBjqpVhCESxFgJBp
TL2Yc/oRWVYI08UTylTrai4KKdFDfljJKi6ewxqE2Uq7MFU5keqGYQ0S3eQ8KzFKpYKZSYZA9BIP
HRVaUbHEbdE0YHI8fZiBGr1KQlKVLQ8vkByIbp2CFYGqMCgpfy+bEgu7uiglaS4UepqksLkMiZ90
M86XpqJu5dzhrw0nkO4SxhIt7PYSbLbEosF9FCF4Y/GFpTq7op4GbMx4nzItlz1qytVUKGZqnSgN
c2XUYBNZj6x+jiJfzfzlzx1qLfd42euJ8TMUNUib7j4i8KzjXNhIVvzpZUTlCb2xZ3YIpDlzgKdp
ZghyO2kMan1Wf0wARfWR7see2VfIlv8nf44m6qqoF8CZAb/XA89vqhQdMWxrRl0MxBLB1D5hMCO8
2YeQMVMLs9tJ+51Ue6nvM9dzCF+OKRDuhNBWyRNIXAH9wjyh3coTIpU0oqyDOELbHIKDeehL1IIc
BpUd5FPI7jW6Z+pHdl06AtuLLKIh0mh6kiN8+ar4VLZCzWl3odrTbukZSS6c3Ikk2md0kZ6d3LdO
X3guc1KOsTNZ/UGP5p58aVdDNjr+ywQG5E4wsxA6Q/dSt07squF7+VxuBl+ksgbCM7Q18MmV0tgS
vWnLfW01xspLZuZcp7xcBSVxCmJ0fmrftRbnhDBeFErVlKhAhkCP6p28i7y0axXMkNwg6Ul8pguW
y9Y3gwrJH90aiDF/rKV4PUmr3WZk10mpaCjKMsBbo0hBOFy9D105HWvJyyse/hkaBp6UNiS4B/i/
pxpRKuOy+ilkBFETmpmFXuUfp5Im7n8f1JngiYM4mOf1gV2TPd+2nun/MXVmy6mqWxR+IqvEDr1F
QAR77G8sSQyiomKvT3++gXtVne1OVjRGEf5mzjma6Xz8yx93yhy1OTT8Yt6vm5q97FiUbugEePPA
Iybb0l4TE9Yh4m3B9IR9gOC/cFo5zO+t6H/gpemTQGufvsjXIWKT4stKgCdNp1X+LvB4BRw4FBgi
SObS/usDClzAYMwvMw0bhhIyq2G8kGhhZl92jeyl5PUkYEAg4AJIgeK/gkXobnwX/+nrPQOfo9BK
BxR6iFPXZVlVymHsv2H74l8B5XJsETSNfZy9P4qLy49bpxgl4dYvzmTQdJ5caIa4FH6uZwqxRDec
W3JqClz4MCVOD8JmdzNoQKzRdqnl/AsPY3NNgmkEPPLt+JmvDFqHKWmzLyhKySZa6jOM/GNf9WMK
avSUpJwtGI1GWfIW/+QwYpnLqDhSuQCcLVLHrH1tq+Jk+vGgMGwMC9zUkstw5GHTM/28E6HU4CSG
VCco+o3qLjH3xToN9ou4SZEB0EWqtu8plGwcHXslP59f0fv3hOuky7CWlWFwswZaJSPiqyaLG8tn
A2FRzVdQJK6qxBDissp0BPNnIsivQSJMSMrPe8r2X+1xHok4361Oq6L2fXZerW5MFr2XWGkiBWHr
5mtnptsnl3xiODrxApIFBUmK1pNFtsbAy4EQxA4uIR/LuNZdRW+KzRSZma4BQ7bkXEdx8AI/9hAL
zWVTS6XLfdMveZ+rkeSa/8w1jCoZIR6oUeRSN7Ba69IhClgX+pJHIIvGpKLm39dfQ6tvHPhNpNhH
2SBll61USjmHIMybJzISOQWJSYMIX9G+Yn4VSL9FUgXkBNfYmuTdRxXQo0mROhm4j2BU+GE0J3Sc
DgO8CvEdlAvisUs/DtIvWAMI19Mr1BBZLH/F41W72MNGCO7J18FddUF9vrePnrVPXgiLAHYAn/Rz
JwjN623clfkGgC8FQYNN/QslfRvXql6ixKOgKyWU/7ucKsrSYq0R8/V/q+dmbSpDCRz/ksaolLNS
/SOkkbm46oKs1na6WIrkdQIVTgsMVXQm7qzGlo5QdUOOlWujTwD/Gz6N6puUBkWzwCICVSkifP0r
d2tRiHL1bn49pQLTIgU7hNfTGNU7fEP3vFly3pN39x8atm9dZkrL9EVuzYUTHYzueGSaKm0ZzEpB
8KoO74HTVXQTwqS2KkK3WXNYn2R2C5KvCYnfgVNtsrquJzsP1syRcTzR7EQlCFw6W0ApISSm/1Qe
+pGrMc1Qsjsol0tOuSPljw443woeAGAS8lf+LlChqEZQxaVRVL/iK+Ov+YyUbybDNBAhWZdLQwwy
4ignrDHq4LGS4AMNMNrsFxDTI9CGwnI1VI6sUPxLAFO6RFykKFYrGwxkNifw1181WphCuxI9hBrP
RvQdDLta5PKyT5aResP+7KzcM+5KqxCj/asWdZRZcLUrW8PfLOAH1NfUJlBnsLWoAI4hN4XxKRwp
rtiu/SHi/rhiy4tm/62MS2B2tfBq1ZD53r7zjfR3qER3LG8ouik3eIn6EHo/HtRm3+y/3MadbUuj
XtZY0GYYTZoLq6XmRMZGLEfPaRYQbQ/DZvgfIWChpsZaj8QFFbvkSqEQztzwlbNHFXZp91HPQi2j
eTNWNWma4B8l7eebk8QOKthaH5EuYblzzFfB+G4e6IVCN5Tc+/3A98pQ2shpXSJOpn5qDYcXah56
ugZ+wdN05uRjtzIzJEGBBNfFDF4kKU5q3dm2JI/8Pl9/o2GvSaTlWRGz4om8bE4Qr1VKZR75IzAe
HJMhQqzUqo8/qUX9oTQo9zRpVdoo4kSbF8RZq3Xb2sfZqNh0dfL+qdXFVcIzB5GJ+E58Xq1EyHYi
kbgKHSCuyPytgf3plAgxoCCp9YsCEhi/xozJTRxBucnkfjLy01FERJc+RrpwCMKgjFHpusrRlQJp
E/km/mJdKFHQ5rOlQHLx8uKaCJWwNAeFXgpkuw0BaZfx8oCEuNBUIfgDTJv418w6hFeQ2mO4H94n
1dl98pzQ0qprBs9u5pvBneII7dz5KlPpqFBLvo++VeUqqjwZ+0LRmMq9QhPx1lHVQIZAOheCYn5r
o1zMDfErH3s5pezFmiT/wu+apHqFFttNCwbGjIbDg4FYeIpev9E/ABtBX5WchAbIJMnaNUD0PCC5
l/qdUuuKoaaeZ7qcqvEQHdOQFUzv2zlIy6168x3sy9a61mhralSomB+o5IrXqAIbQZ5Gj0679oIP
FtWsQvbhp0GyR3eSjrFih0cK2an8ZesaypbdoPZX7phufUrlJd/plWHrQmgd18DbjzToxlQISIpE
ZpGaUgGEqh07hIkkZGfWsyWu0BRJqLuTIMqhQnFywDIwz01zc2mzBvQtsRoQ53AKnYKBmpAiTNhG
D/lvEXowzhGnrHwdQ9R+I7nZ4yUhPwl5SLCkOSTNrBSsjxpDGFIc2aQNQm4AN/lIYKSmfPa7Q7Dw
MuA+XCexcfr4syXwuZrw5zhHb4zGc3sEZZ6KfZIAC2nRZj84SnE4BgezfDpIi4D1d+0VDXiQnaRc
GboGljaVdWmdsXcCBwJ0o6dhhJTpl1AzmknRfhdINujBAj0V0gOpJsjwA80frSwasxWcaaAFSq0E
cvLmA6++p3YRCAw1HSW0bHMnRcFesNiK/+qTOl4j0X52T2kW+qG/BNrIuWIcX7qs46DhvmvsIwi4
aixHe1xKzC39MQH50Re1r+sT8f1zFnAtqb/V33T3sGp/SE8JhAf1IXHSUkjgClBzCxyZTOUbbsyL
VQt5L+O9tsz+OFDw9v3falnvmpK0KwN6Ufr6ZhNfY9H56S+bHtpPFgWIcmEocq8M+6j+QqWt02SD
R74+PF+r5uTLFGzFNgK7rRPK7E9Lr6J9MDi+X5p47WJWv4bHqN8MkRLAaMTzIMSVFR6PD5586Sma
xAkyd8zHfqCMFRLeCaIvChAU7ESezrm31+rOrFbmi3uHRESwFFGovCG4p219LewTAwUck/BMwKVA
qXi12Zv48pwn1RJhCHrkG9CxpJBdu4cvJ8qcWbvoNVpGcz84W6fx9+3zdGeBs7IBz0jveLRiyncK
fUt50K7+5cafQneOSvFwOk7H1Xdu0tshqf8ZyO2Yd8KqEi9D3otD0xcNorGaEEccNNPP2mWcga/t
dJwMFLxkbVC6NvYLHXQXbTC56XF06dXmqz7CDjIV7KQpHHL4UPrs7Sj/BAt2zLLv/B+Xc5F7X1At
oyU1hQkO5OH0BG9wPvlEaj+o1oQ8gVoHhHbiYmLkqfFZgtYUsAGreucSZ2RBjtM7wg9b1IOTfXSk
D0H9NX9suIZfjwvODdFVjDahgTFgwdvRuhCc6ZZ49ZO/e/qPeHQvWkcC23erSrj4ZCDoNlmTEuFP
TdFkwjAiYV0BEdnXs7NdJNfgJtu97Z5kUZvVE0a1yO5vujAi78Q9inLBkkwxZ1rfZ7KCKPIdTIrt
TYm0gBOpTo7rFesT2eRheClZ1K6u0eontpm+vKWeqj/SsBVFdW9/NgQRMvgjG6dHFjolh+5rbJA0
C2b6kA5868MsmIpstbVrFUo8rbpFFqkHxGX5sWTOp68S2wWL8oJXHNYoQqEE8hFykgShk8MMqzu2
nkShvIJWWEna/0XcrBY3V7FZqaWXKveVOJXp9MGjc25uvfv0UQzCGYJfr9mupZHixt+xY5JpoEG8
/qG2xiDvQfdldLG0b72yEibTCl+iNKv9gPre0JPNaBd7n76sr/SL/A1REmgDPXSunEa4RUausK50
jf5xDp3n3VqtC96WF3/klAF6nfmYDbY/7Ve74ZquOHJ77yvjT7zKlO16ndDghSZ4nS0bJ+0Xyivr
QDuccQTZSMXObHl0C1HVu0P9QoKalzjV1UDtuKrAI9oMdDNzMgYn1n7M6bFWdan+xd5zfYZCj2pT
2nYp7s9tdktfLQLE0hBPA60mR6sP/U8LsGOJE///bN94vJTTFsQZYbfjFuhESE5Qc5JIjG0x4gE3
YTkMaTv9jex0RCq3Qt7AHURRmewd7+Kx+4oFFYcYGPkVkM/+yo5PV0m5kbbZYnM7KBOaOBRL0SWK
Va7USxnhdqAQRcQNDQsNDKWPGli61bpf48iv+Y9SZ4lk9bwvO12JCcQXNJh4COwGb+6+eancklOh
XY0c26Qei68rSIIAHIXwqnFXsZa9syNrMz7aIPdN0V1pRuBCxMtbJtN82Vf75Bz6cvY+zwZF0t88
W6iIu2dXBJGja87olegTK1Q2XFjunF0zaHD7tGVQiSqSWKGPK6lMUs1AnY5TLwlOqAU7RxBwnrml
44F6HshYUk78ysJUBhCfR4GSDFZVGT/yDN3uEuoSLKK3bDaCyyLzP+0aP+mjqGGGqCiKiqj0c5Lp
niZrpSFFC4IH2lG1U0ZobX1c7CHwVaafsUwo1Er5Owipb6uInqfKhMRllPe9Z93OrlaZOiW8vyr/
MBRVIG/QgkQWVUfkm5iX1H1QFUIS3jCzsOvCx5dytXp3kDyWCczyDAshl+dCNlaiDLz06RAHmW6k
BpPERbBPjY4KKjKloPg+xheO6SFkWf9uWYftqruPLR1vRph8Hhg2TUo6lSl0zjEFfMd0r6PLL+Fk
5wqCBmbSOw+O3CrNFe0cncPvZVyEw1jLmudHK+sRjUinzD0+3HNa989M89TmYUbWnlN2srZXu58l
TX6KKYrCGa37l0oT6uhoB8uOP6r91UibidGnpQ+MHXv1t/ozGu3jr1myj7/F6eWBv2txehxcxjeC
XMrsD/78uG297x3aZB4H8akFO49HCWXKafPZhZlQkrtBuRN/LNh7O3DfTzOpuW/YHxzdvfUq2ebF
Tu6dRr2dW7y0aDdVOviXfScutcpx6/ma1D7Ny2+DxjnI/uLW+dMzS51dNv4UfECQWtVdkd2lrYrh
x6fesxq8iy2D3KpdHryJn6hFjq7Yh1/fN79Ymty2x58idbuzvT04l5f3fLqrkvOIm+cLqqI63YEg
buzptTxJibgpD76se9HegtSwE2Ovv7yQU+6dWtkzIXLAad+1ilu3cm5V4FJlbu3lrMDkK+7x6lzu
zZNpf6DwgOGQ9de5Utal6pxor+qszOD0sZ4np84QPzh47FROqMetBvWILe3SrXSYLveb3az4cy9Z
n2kyuFKRL7R4hfbBLt7srDw7GqdmoYguEaeaCP8dau8F+q9C6yo1nCs8Sup2P3FwHph339iNTkm3
vm+vil6dKuIv4yQ3ITH61czeX0ccduHinFbO3X8Pk6gIwoNvBK4P0TNv8Jazad5Qd+JmnfmN8uPp
nD+tGv650N4AgVu1GGy/esNKA7KZqJTduGJ2GwkRZ8M5ua9W3b3/NmruNoDB5H0mDdqCroZ7HAvf
B/cJwSTcDStRheZkN+tuNGuUzSlWYe6p7qNwP5tnFSVZTX4AA44l6/SBH2IxWDHReBAIFO30dXfi
g1Op2tdTE6b4tXuCgrRdueVqo/mJS07DbCxU7Sz8EJhfp4jdM3oBwyZNmtdPMyV26uHP4DaCs/tB
9gRbaNuuVe33y7nPqiwjz2YRerDz3OnfByv6zn4ilqP9FiUsrEp6DSJO5Hl4Ut+s46YIHwPhIvQf
0zq0jJvdWNC0edUr1seXnZ3iLkQcy1nG12hWHryqzSMkfNJ/uI9IyIhneufuNSqsvBfJP+wfFDGb
2+TWfXRPRQ7GMnmMoypbn51jADERaKJrx5AfBXzFvp3cEhS3lX3FCbJIB63jWq27V8FzVgjiUcGr
Lo4k9Si9yaH2zSu8TXQRaA/AFwggS8EOG2/6LbSzqDJK+n+QivqmC2V6hIuB+YNNjX8ZfGwMa0g/
8gbAn3l9uceb5sUelTRPV8wukh5rlyBiVRaHhvPuiBTon37L0xr2owjbx8ZkhVsjquZZdsBv6fmH
iQujEluW6LKh+7RPrNu6dlAYeTSeDp9ucQE9dfw+AXyYaNJL/XpYDCGmDD/D45a+0fuJ2SuF2fxt
V1hacmgHu9m/p8trvKKkXV2+hnhJvSIjOMOmXyZI32M4+Bc00WwDQCwHUotLzUp/65DLPhv6mi3P
/n1Qntwm58lr81imiysq/Wg1upL5Lo7DmM7L7/GHBrfAgd3t8F0n3OUpdQqopeZx+K5apeBx7h5O
z3HpaHiNS+Zeljz6mAyvJ2r8EORv8zOLzRzBP0QynDJ29KvfVrx0l0ySUqV5o7k4W+IgmV9i996g
AmqnVagkuNbElN/OlLcb7TfbA2BB6xGZEC8RHUYNcBJ1dz5B/NyVVz7tqI/dE3kaFjI3q57iPkDV
8byzKt2XTE9k+fC2Vn8s2GWAXISBOIhi2QyWC7JOf/i6XUptMtwKbSghGf29ARZBT3/O0kGAUGNR
9HFXb/3y1iElvxDZoAOhWwUizz/qKWnVTbMmnhUwuk22/3rz/rSLH0QXzqvcrFdc0+D1mxnlQe5S
irk6hmGbhoxPTvD0CJ3I+3HahLwq8PHQ5VNcXDy8iKuqJJ13TL3R+iXAbnfwqEb7NHsNSnye0Ph9
Q4SC8oS2nZY/dfdUbRVMJ2MaZs7qZD+x20Vof+K4YKRZh2GjvQU3undIq57AlGJ0njaH0PAKFDzB
0VopplygzJMixMHfKlQgQrOy1bhYN4yDafPilP2qX+zcWif6YMZyFIAFjQTSP7nnLktKtR279Z6M
/uBOYLOpQiACWu9NIlJuo/GEVQj9cAKf77ApzQ7DrH/eMMhu3RPJSXfymJIjIxck/wBsKtjnyXFz
8G97exWVM8vYJPCUlie4MIS+8FV21ufTvBIR4LVAJwhYnQElWoC4sysyOgZugA5ieSXjN9AYWxwl
e1Hr1g2wZuT39oCIoklhjFRchX5o7g62wnQJ/ePUMLlF6UTch7EiLeb58wPE52qTtBWzYsYNmT49
dKgJCxdfYfKDtLOdQOYsgz3G5I1g5m3RpYut57DezbiHKw8BeQY35QJjHIM9zIuoU3vXYNs6AD3f
vTM+OXCp/TMOxSr6VtsJNYVGGwsh7+3F8MhZCvk3dnfd8+gN+RHUdHGDN9doFYYYUMCqSzAUODuT
oo1r7TkwvDPk07JfdGn/5Hli4LYwigTgxoqeHSZKyS5iGMS0lsJMBzBppCj/RE0GrBz6XwENYc01
7UP73XrRG/RDD2KCYdn0EkUTejGrYOdGKt3u2rSEkAjpTrRIuZ7+lMJd4MSATjR0QuLecQy00bu1
jQGdt6ihnsDe0MN4Rb8RljECfHD9pf1h3jhp79xO1yzUATBRn5kwr4aFAGF1bN2xGmFTogMyPwCL
0dCeWvPeRXOKFoX2GwO1bqwyq4QT7VpXUGAo45i5rEi61bOeISkZbHcH5qu+WlDRMQQtMDPpitGK
Scx3IL+HVgaVlan3hJkbc3l5I87Y1k/6JZyvsSRxd4G41lQ2EJe9mgQmlI46Zkv1JXgBcRNuBipq
zCc45R/4v/AvTMpMKl8UwXkrPF2OnD1Ecqi+jxho1t3FQhWkfZ9HmFFXOgAUBrvum8xOkoI77pov
hgT1h/Py0tr5lZmarO77AIX+zs9CfWp0Ch0pHoqQ2McfemYd+QWhBYMYX3WKI4zjMpPfov7olkHP
3SrOHAKKD3kMUINSzjjBhBM6eYtVvvUHKN6lh5o6tg6HtPOmaxsnPdRrIdYnUXyyP8p0Fu9crK5+
1TbNxjaSui5udU46anQe1DCUXKo7llqAKhGd72hjhgYahVKDl+DzcWN6uFWKsSQpCKIzLs2d9yoP
wjupZJ2KB3XAkL0gqA5urfIgm6Xha3Kgpn20iBEgP9DZvPLD2ncNTrMqDjF3ohC859YsvhhAknS2
z+OzC3KKSAqJzXzvxD3MsFj8pydnO8bTbXBxWfNFOYEvRAZYYbS/2gBSbn2560hnQV3UfeGWV+2/
BuT6XZjGmwzl9aWLHyoSgSLyyr19INI5UfRBox8ZIUZ51AwenV377j8Qpo3wdGGtncHIHqj5UhpW
p+zeyeIaPXqPZTZoLPZUlObJ7+qHRZnV22DlG7MyP7qftbnAtJP4c3ahQwsip1/I1YR0ldhqzKtz
7OGy3n76Co2f27jomJiCjkt/GOmsOkjfMuyE4G6d7edoC1XkB3XRpDK+rsvBGRJ0VF9krCsICAeP
b2vgRvj0UaBA/jwMzvNTj7i/7B46O+I04IPqHHlTiUS2NDE6D1WAuoXw/leBZuY8sRFsePVuof9p
Y5kZ3kmqHYLW59UqJc0MAuj4RKaAPgwMyT+0q/Mqmx6MvrDCQa4LcxRUlbdlzpPgnFjkh8loyc7M
Xv7sXdCEUc+Km7w9KWE22v5UI4KIY9Hibc6A1LgTQUMD6iRU+r0M6oTUpyYmlIj69kSxTEMgSRKw
4R7QZAzmQJ95DuE2bgQnafDW7+7Kr96t189zehqVvu5cjZNV/SnMT8O0xwZ9aZM0Ev32so0Z7ObX
1qpbmjxmb5qMBEl3tcjQClbVcPfv/bYoWWYR69ZqSB7sZpMiXUr7l/A5eo3PM1Y7vzpLl9sQ+TXS
y2EyxK1lRft5Ym209Zw0kEUscSuWebOem8S/81ak2B3TSyxyTyo4pz/clfgcZCxntsthHN1N6xM+
g0MH97XWx37igjmgXAcO2b1gm2j2yUQYAxeGgVtZriZPrhrlmqpLZS0salP1G8DJn9/qb8GLe5T3
84rcA3/Czmdx928/IAH9rAdmBgZVZTV/e8iApvvpqptMk97u9wT68YebVPjsJUE2+XQq60vIK86y
3ql1CQkb6dnugVUvoQW7275gvCcsCTLTcNffQ/3FrLV37GRrdoNNPKyCXRTR9swoa55D2sPAfD6E
OxbNZQqMswI8I23EmS6dfGYxhOjJo39w0bLtqAnFfoWFvvWJVmfrMWOklPEFmcTDh7frv3uMeXKu
ZwUb2fekuEETFCRYSjFfGGUIQ7NNhuIfcRwl/wy69XMSQ1SNYq5zsuRZrw+dx6Osbr8xiri36iwj
BI3jbScOSQQzhIUwDRZF1mxEmWrO/QnjWaGDPLJ1ACzrfPCNhpENhBEVKMsMcKZjyWjR7G9h7Ky4
fyRKJnOlEDvY+qwN8CH8bck1CgTyx8mpr9c2SKrsawB0DA47Qt4xXm1WFF+o1GCo0jF+6tBnAvM3
jYxF+ndxDxP+gpgSOxeFIZj9uaVWvWf0K93SsNBZrZPZbVEfXdznEIAKuSTrpL+1MRT1qyzutWY2
rJGDna3dT+bHo6xX27w39XbG2NyThJLWHuDS4u0VPZcVnj3h7iN8r5lYAZWD67BMhZ/rNSjMMLMN
Ye+HO2IrhkFtYUDhX3V2IBAhVmRtSLfY4jL+j5gVcsU4n8FpeBms/t4oYyESdOKA5XWwPzpVwPUf
bHDbJg7XvrEggHBLkPjCcrhamiEAGgjtL7Vhyrc2Qs43p9eRTO7Rx1Mt6Zqj5IUWklVi/7LKiB8Z
GowWcq50Ei8bo5uHUKS2KNGvDlsg/PJQ/BNJ4Hj2ZE3GBLfQZGgcosqziY7yXHezgodjW71svTG2
MElcbJPBdrONausaN++A6osa2EDmVPatF1EMf79rXhKngGsZ/R0a3uHhG4i9JNd7qFz2OHSSpPtB
RGba1GnO82S2UwyTBicvDmUpk/RUQI//dnDBXNC8IpZ8NJkgbY69GmdFJ4uPv6wPHwReENpD9H/j
IrwM4+c4Rst8nWbeaoih4H50aT//Eu/TpjH8T32469xbhIL+fopFIV6qd4R+iXdaC/xD2zHl7F/I
m8/jvZdOmJkFaI8Q9aLVAhXrrP6LzZ/2F6ZRnZ09wm1pwiQWL+fKxN/1QbhZUrsglosr5Jw6TI1F
PEGFOjp6pae4SXGXR9pw6HqlxX2RbF6zfWZtEUc0RvvJlfm6tyx0DKgG4EKvFpRq3XhUqlo2Yzgh
QU9mB87Fqjvftj/96k9lWOmW0TKU7b4eh5bj78IDNAPa3J+mJubRl859eOuX5e+f9ihG9ykbD97L
V4QI3HtOpB8WzDLTOrRZLWr0IUcSznoUlWf4y83Qooy0fpGr0woBHQRs7iAbFjB6mtwJh3jLKcWz
++gYMqnWbK1IvLzLmIqiOWfr6Jo/qwnumSzU5g+o7nUNuaVXRfWNV+QQWQjy9dOk0UvBNh5e0uVe
d+saM0bfjf9ZoxK4P3UYE8XBAZHbqn3oo43YUsZ94iaZDvctPPmofRWicpBQkGf2qT49fc3OYYpj
9Tm8s0AzSYcvPARWLNSU51onCJcAJh8Xc0lqtKWsWYFlwgZAa42SDerN/2W8QF1oMQNiE5yLfhGz
94hPLm2trY3AiJ5YGauujc3wcVzBwbgwb4R3nytBEkn+w081LNF32FPTt8uV6FMvCWesQ1JCUnFl
UhhcPlOXkJqUwyrB58dVGp5TRoM0+zSJfSZz1kqGp8mhj/+hzzBbftDwU/DHGBD+wyAdlefXv7tT
blMJBU/5lWa9Su7AN+JvkoNth5/OqleVcK/m92nAz6te43dIpew0yxxzsLepkW0Q202yAAXfloSZ
2qVqkWysrKMNFP1yDa60CEodbII7NZzdua6x9+icevjA+pDz/KxHlw1K0bakE5Dzm7S1X6abGvAJ
pLAFa05jFG/u6NNfAUIbBgIacv9Kjese7CZXouMrtlEH74A+lypbFVn+KUhnEHZnmXfiKRCi2jLR
qo9qPcoQQEzee/RuFQCFHu4TY+MCZ/71gyM01l5vNPPxiDiYfLaC8yGaezgKzC/4/8JAKKtAUBu9
mOLMgHRT6FER8vc9HioxgIuoS3A3oJWgQTO1sTErEKOheYrEGUR+fu1u+6l/712JtxRol4UA2fhJ
1gdstEaHsyMUS9DVEpJGP5LGA6jIsNxxboXBT33gFZCMPqyMPoiFYfdpErez3bELmVUda8RLbcMK
abvFbgr+IhR1STsIFA25Tvo8Fq3oPRWnRY8lASQPOnK+Fl8+Nn/Yj9z8haLEasNQ4tVGyGDQ/wf8
NM5a5Vk6MSJpLyTY4itEi089QupicbEy5jkRGG8JmiSJA6Kh3uH3xcYDLkGedBjUfBM8R4CZoDN5
xegLSJV06OES0rvpFKKbfn2Ht0eq/ysmrGClA2Iq9lDeAcl3ftNlu07TNVWpGgryY1t2rqL/1JvB
nW/pDFASOqmE4yC+vAXES3A9kEVQQZGWOKucbK6B7DNY/zkvrxwklBJdTxddDZjAK8JRJYWzGx2z
c2W9d06OHFRFTlHnyxtRxRcSFdVTNzFvdVB12qRIzniyunZg07rA7eam/4QpSDK6tFrB5soF3XK7
br/dt9quDYWoS2NJ/nG7IFy6x8WPIvQY7bE1eljnSBwqKZwqg5do2j5uHnDJ2OMtUoac3fYINo0e
mBMPSu6BkEPjibC8ac7o62NILoIQBNmT24bYz0BZ2kszfzfeV6ha1O131QGIUeMuj2Bjy/6yywHx
S4ltxu1+uy1lA8RKtAEfxkvf7aceKpx2VPbKXh+QsLttuvCUPh7DBcMHgaJXjEiZH7jqAu5h484m
raL+ScbvuDeX5+m6hJr9Q0Jd2k0vnZi8Ou6toFQ+beOn/HOzz1TEwQUYRTE9DHYXO14bP5Qo8ev/
ec1lZ55Mb/PHT/p3+3nsoYjZZtkp15wHWtmBabjXiCDxSG2wPju3tsPzplGxAEjOftqveJ8uvXNf
cB1UJ4Flg9FFK/Qhnfh+84/ChGoZoprhSOyJIPgL6D+9OgEPQOzBSBs6qCiSlDO+BCGh0//UEJkV
B1xLlr6Ohj8M7lxAwYgVEQL+mOoCOWLJVddND+d6IvEahHLrIcJJXl0vsB3LJO2Z46/CcMXgEoXs
ilJIHTPUR1l2BOJWRGPEZZJZfQeCbViIGRkSxS6FW1YUef5CO4s90FQdhO5F4uK+u1XIZ2LUJkOK
zMxzAchXPgU8qdGrs/JJegBOIatRLOavxJt7QTFHzk27ATZwXo1XYsDx5nvnMvvgJDenAyHuK7Dl
dMiCnYWSl7fk3DKWOtKuJ3+bnMJNKVpVOT2BxUUo7d7b/e4BBWEgdHXsanAgJDdfOjk6jlfcSmj6
cIRTKIVEA3yWMy/LEfTP/euSFmJkXwgs0aiy59ztAuQNOkbQk8n7eKvBZ3aa7MLPzEDCeRvAmQjE
pThgVLQfHsPdz2d8HxEX+58I1Wd/y+sT8cVDtWA4+cb43ZVms7R+dI4s9+WgMiF09whklvfJMTwt
Sxtp/dnZbSKPHkn+C/p+Or3RceA6PY8xDfff02x9bpf+0ikUxeYV4dnZXZGwPnvsJRYAAAba7m5w
7S3xBcCcuhHQnmBA+NtKCWaRwvKJYR3wXRfTsGEFcmqWhu7kN52kxIfFzvTVBc7gb44N5B1fKciX
0M2U5RW0vZANctM51ZllS+fraI+jJNBLvru6p+eKcJjTJNnMyvQOpVrQ1viAfcnF+9IMUkcN29QJ
ElZEX9seHIp3EyIli4u806hd8ZaixEpGEGl45i/LM9XjS41krtNjTg/Q5MjfEZEBzXV1VPzxlS2a
4M5nyOlQecV8kTQoJ+iTUtvFFonTvw84LZAwCdHsKPUiba5VNw6A8S2RMMXFjVKHBRjCgI6CIq8d
VRiMtN3M35ZDYoEe97lCzA+W1jbiyw2OpijHJW3XVfi+KRHZhPUQBmc0lgFa2UVmx18yJ/PpobX7
K7fTaNU5/571f+rKEe0mc7E8rxpFokagjtXmMGZzoMtGpEvNJ8gncI9EgWfkVCYHqpLqkuSF9hPW
uPbaS5k70iyeOzAooamLMau9SpRXLhwfSq9UgZ+hBCrOaVk4j2D1rfOvmxabOFDXKW31N34j4YNE
EBo12q85Tp003XSRZIyidUyNnLWa6QJK7fh2tCxKc2MgUGH7acYjMWp1m4uxo77LbAlfeTH1EfvV
hm0SJThdnQdkZCYkl3T4iq6EIPPnqDAvMZjBDMjn1+koG1Kpovg6rR4tGtqAppPvvbssE8NXeAKV
VEpFNBTTZpLQ9wfXdS1NUrESlzXnWEOhE4Mqq+jlewx11lZ5zBA15gSgh83TddOH1HhgPdQl5Btn
gCY3ostoLdfHFmuUFmXLbp/ZyJVnvKAwJtj9T2ypDTuPehj6+czVSLu1M+7wevCFGND0IVZolHqM
5LKnuX6w7xP9nWYWYxu0AeZaTn3Rgql9Ze8xVJDhiaTN2ArEO8dnnhlGlzqmjBVBa2HmaD0WmZvU
n6iOhRgLdgzE0CeQW7Cdo4B/OFsWvScVKKqJlQ1LKDkqdacq0RGeSJeQMBSaegYH/RAWwLmd6KIL
dRhQpFbH7qzRfFJMKdKA5dU5hi8QWkrhGxZRk5hQtcGYi3sjpDgj8693YPezHfqv8D4qbiiiYNNe
Z8Wc3K5N7jHI+ORfoSru69zkKciGg/97vha5nw4/iB8UfWcbYm/M0lGH4aCwQbJMo8cGZODlMoq4
IvwSo4fWQF2YR9zP6LL4b1v6nuM+K6VmPCeNhSBSlM3VPQzqvlY8rSL55dLEZBFi7dWoJTG+QRHa
Bxhi0YfHsCIuV1cvrbU4r8jD9X9RLeAQYmc80howlpOAVGu1Zl/X+RgeeVWslWw+iURNPHtStwf6
1D8/MIiayBDVwlUiRBlfS+4tyq0cpIBr2osectgYDZ06uU0gF4dFL+Tfb2P6HmRUJD7fAEjyQX4C
tZE5hojA/zWBBR2Bqiq05ytYFCP4jRN6AUqttCdqTiYhZC6S/KGTPWJ8VJ4tFLpyrRTzVwxeCU7y
VxSn+DCSsG/n1cFsCni0SrKqLzSL3ARR4dHBoZy7HPAe6Gbncwdo4U358LYhO50hIfOPLSCwZSmx
DRzz8CuZp2mT1na1IIm53AhfLPXS3EjRLpWUTpv0YD/8n6FrfqGR+rrqScJp4uyxvq3f4+rkMtwN
G+AvaSQhRN5eLGcoXiC0Vu3X4GwrL9AN/2iSBdM2zsA7XzNdlF65nKjalr5L3G/AN+AgdC8SgVH1
xDFXJlPiI0qBKr0MiHhfzczONrIGsKj5fKrXQ5pCrBm7CJXg8dIHGUdHcEH0+zv/wK0e3ehlJ0yb
0Pbaf7We9JuF2OPpgtXxv+Wq4y/mSAdakiKUB6j75uTj9VrtaGGcp/bBwb12sXIv9aDulYJb72nH
g6JbGMp46W6n7bu9b6MDZ5mJKDRePIkEpcb+WelhZEaz9bEFZ1pCb2GDDzyRbrnqrIY96dV99/Hl
QN4haR6dIYmTIsUPmsVf23XZkmN0nNuvyoFfIlGNWjXqw4xZUfqansMcPt31+P7urHvrt73S4HoB
7dd5Ww3+NRJhdSKmJaEf+mEIkuoxaEKGTw9mvSS5bxsuN00LuQvLXDRsuOYT3oKn67+nF/6FYdq/
kSDQy9x/qE8gDOqkv/UZfE0+JqYt/sd/4Mf08eAgEDem1GP2k3OUoCKdxUsS5iiV+WLufKIlWF9X
ZBu41jq4hrjClbVp5rEPjyINwq0FnA6RUx7D8F0dRmM8PnWKdVLO0NhB8rGQa3Tlk2uiqb12sraM
dbcB3DXnNjwwLWRXDRgOn18ivpL1GKlrYs0rwe1nyr87Z+y7xOn/OCwEEwxoJ/C3tQDQozDXIiA5
YgmYrJ3eojN7shu3dusOM3s22OAkq21MOR7pKOrulDBa6r0aPRUkt1JgI3Eefi/9PCelO4Rkorr9
t8moDSrFw6+m8vsbuaLktc/PbOsmy1OLsDDCQ4KvHdZy+sIDwi8HfOEwSqddInoxbZVPsD2SMMg1
K/G+vOfCPFV+Qj0Ckcv3xu4ZRXn4xRY8GliY8IoEwYDRKkY/ItAnRlEdW9dkLI9WWG0djOnpCSHR
pKTNe4STaiWhES/JqFxab5AotACuNPok+tUA/a5jj9a3raM6VGqsktfi+AF7iJXnAsPqFZSegdoB
6PYAypYpj8mX1i3d9s2ff1scx7y18Snh0DcjugJAMZXS08EBZTFDx7mjF2QFD1g52jHTuf4HPMqA
xm10ENguA/MzMvbhyjHb5+7Oxxjh2N1jNX3/1d4ggcKH7BR4fefkY4Cq2xZOx96uRdTffPWw3A6P
3aIYHDYMwWVp9p6ZC9hwcbjCzP64YW2G+q+8WfwZDBcsc4j81Hm09uF2mIbYMAxPkEN2VFOgkyCz
ewewqhY0QmWLgogHZ/4U3GeyJSx6Bguj9cuiadpaAvkmkftXdcCMxteWN0C0QvdsrWkIYRC2VFyp
UVb/7YNaj1CEjxrNTc3G9hclygwJSb4p6Vm6Wvrg9DxohsNQZt9/Yl7ojbYWbyJqDA6VdsWrBQDi
1oOQrx+H137Ne/Se7XTwmO5GWwhgY+iqvetgGzzDrH+ZJASfixUT5GilYWJXZqlbCfZ9Sfahc+oD
4YYPvA6nwakEleB/RJ1Xk6raFoV/kVUKKvoKShDEHF+s1m7BnEX99fcbuE/dQ9tnh94dCGvNOeYI
b0wFuJPhnb4jixb84F5QrRSahmGXDW7NMzPmodWCL1M3Wtynd5TIbHcmATrB9UO6kBNBmK2Dr60P
fPz4ia5t7xjM4rF6xlWFVSattrfjJGtuU1kFLgImuwzxSI7CYRhbZWcIAsi+6BG9IWeNkoNPBptH
1eZubErS/2jMkOygwvmJE69Gp8MWPUKWJDOtavhsa52W/xsL6Yj/CLqNI1I8TNYq2Kh8mrJ9b0EA
nSN5+dk4FSz4HrPFrVGNsrPtKS5CKSTl4LG1b7QuWFyUG2a9wUSLtxK0RdaypTFb/J6X5+UWj69R
LaAE5a0WGNyEf3dEhneSLTSR0cCNpVe9+oHFVQXXBYCX/qszVP1Fu09zC5gJZEuJzNLyBQ1UMKvw
QrebN1jYs4bkSwXYulDWdyjL6Fso9yQMpBmUUpUykmqQUdnw2xOpo5AN+Qk3pfRXHRZDuqakKtOa
Rz/WoLmQYn8fqCc72OmQ0C2aIKQM26FyGeW5hOkkq5asm279JYUspSdfm6ZXyDB4YQad5F/PpI5o
WmxNsT93p/MpuF0nGC7pOX7R4vR642n7SHulVuvr/DRX9cvH8fXUo9HL8Pn4w7xr0QL5BQCY4g+x
H1TP0scBSZuRuhF1BdTarOicWEpnbxLhyS2rjDR+shJyg1TIbHg1uVlis5krt2ZNvDA8qJyU+7th
xkeT5FHrsAt9nTNO2KcgQ5+NWhQjsWrxicwI391jiLzKr8MCwyqZWWUlVrGvb0AHS3mHKlnnRj8b
Z2Y+pX+bD/V90sfz7kOnxI/whTP+gMW6f9Qsq1Wl/XCNDrWzDBC7RUz6LYfKdfZooEH7Ojto7VA9
zXpBOIr8xfSxsmbvLnxzrmJIuTda/2XcLFH9k5khNxS+sJdAGwpeFWwuMVtsa4SrCHVE89pr/cS3
4M2yrA2Bc/St2FW16xXrvPHxrbzcxd6lU/T9dWvQ+7UQe/vs0iz0KtugXULOkWofK5FWzMajzX00
OjRYtmDbUHX+yy5AgvN1Gbj8c28tuCpoC27vF2gUSpcO8rkKeHBee/qNwg9UjJOOFari0vYF8L6x
U/8Yb+kaAaYplVl1WDsq9UF6Ab/HDSUBz7MaL25mOz/X/e5EngpdeK8Ld8Xb94zKl/YwrHF6+FFp
P2RW841B1s6zaVypu8pLI8Sf1kZ9V58X5pA9nzj6wXOdlnoG2RjlxsK/zbRosHhUh1o7shlmjMlo
v1Rfj+SPehJ6qVee4Yw4kvwYbXUOYgOe48f5feq/llKI9Kc3xxhhjwZoJZAIbY2rJ/DMrGxW2dhw
/3h/R0DXLzuy7KQL7UMR/AUr+VoTUhqnTmfOq0SDCuRIJRRw9959zJD+s8wY5A526v8w05I7H6Bl
h8eJXt1ogjpZedOqRaqThHogmdJo9dr0VCQJ3uef5bi/mkG59VAhUJV5EQ4NE297ilfeCwsU3dlN
TJSiqP72u5WyzfU5M9Q+O4+H7ZkkUg02drGzDc+pU5lfys0zMtS9syEZs+TV3uvtIb7Xm1cqiNnn
g9dl405jmrjPjXOsupePi00kJGjug0rN4bne1b0aixzwDuHiWMFGhfan9WpZbS4UuQvlBnPaCKU+
e86+aC8qDv39H4Xu4IDf0UoLdfbHytvadwjfPA+uVPusefmqytp2KHl35vZNKNEKUZbW+rueJX6d
6SvN+BdwIZxOC6bWYlY0LQlzlrVzICU+I7Th/wG2P1m3UZq6hTwKqR/AUsAgkbr2rx/k1w/LrHzJ
o9SipRfeRgOe2IGq1G+NTiQaf8lywhveg/yY3QnPrgzqtK4p1+Bbz6mOY9KvzhMggq23uyi5R4RH
1PmM09iD5ieSDFGr5PtKGzA9qk83N6FhD/hPAPutM+7DOr6WZFLuy2Cg4kpiZeBn+EZTv605Rmn+
Os4tgJUCdyvQDvXCL9y3uosb4oVou4lIMdp+OCN5JXxCqiJX/TtmG19rRy6VW258V0athJvRHn3N
k6jjFxn1vlGuOxcTPOPCAkMT0H/ZK4VasX4vUiM2ePp3l0JQ3DbuPxD72Odb9WPr/npHtWKwq3TL
6SMEO9p1H+GzSDHL3cz+rMYAOF1QLcu5ruDvVzLKkFWLt30OK1VI0H2gpMXMwFbqvX4U4GBueQoG
wijPwIsKJqyDbOrXGoUsekWojvVVuaU/1d8nYGOM//ITrbtHf4psB98JSVAh8x9RSvgJn8LAxiP7
Z+WgJqIoKgG8Fv41nwaxOBgUKyGHvltBnror32yp2oA1gVNzJ0tIwdoUGzz0enbTPJ+rhlOFTCvh
bPOiMGKrkUmN7ET/td4YDx+ApGGuo/dN+MUd2fceRSYtxXFQubkVUI3mc1wkxkHu3vIqlp2WirXi
Kls9VpdpcXCbvRK5u1M8USht/p5LuJOfZWkp5wj5/FsIC02kbWeGC/fgvQFj3YSvAJqjpiBq0jQR
IlQAAyi9Pgw2Ppg1JK1FQLk1OXjVGYSYANw6fIUfP0gIgFBf9zUYAn3n8uYVlaDRa2EkVLXogD4j
+AdIkwwP6RvIu+a+ckjhEfO0WMs5QmN1wQzafFVAyhNNN6VAG4DDisWpm8h8veqWmhbgQ/+A2/ph
uOjUexZHMlTyzDa+ReT7/Od/ro89osK404y0/PWarY47BJxC1lLfJ5jQjatbroVvKplLeKBB2rbv
ib2jUGZnrURPaD2f8OeBA4JzTENK1tcz4ne1Tdv43VWiFSV2v68ihXWH1f15ndWqbvVG4Y5fl/DP
5hnsa3sIvMs5ujK72DfSFcKn+pWpqlwtKhjAKBxe6tg397Iwe506bi7RAMCSh8MDj9dmdIUsTAho
+vt++I8i1WfVz7ZXZ4NKjxgPc/RAqlVzXpPyB+I4PLlbsQEAGOu/XVC4uv2PX0STHrbhFaZgcpxf
d25yPzsFXF/sw625R/3iwIawrzBr7NL74FAejC8utPA9UjtqLDRgF9RFCYVBZ0HgAkQ9c417Gjuv
iVbIO5yX9TN3hNTLP+Xhy2STKH28d//Tvi1cKpf3rPBqn0AQsKr/HOCMP5zGZR8VZ3UIOPMKFt10
UxeMpMJL94ZxtEV+qmdC668Njm/1NEkJg7dKpYOFnLX7KdXcHZW1ad9/O0d8/jvbpXVr3CG/y3j3
0NyT6eBkItDv9s7p4haMRvkBEmQBL9+eTsm0kyr17iOFu/sKIalxBk/HwaX8coyZYTSssvdCc3Gk
hYwvmz5vnKEjGxmzkfSYtF/F0e5i8GTeWGqfbnV8D6rmMNtPVLB+2xGK0T9A3Ml1vbunzUUWntK+
6k1iexqPSvB52Wc4fLYPEhPs3Gw1gAhvlzvyBvziA0aQtPFjbiftLONujI83t5rZl0LbvK7QRZ5T
biQeGyr0CSfVOf5skQ7YWQrnluwSE7TTavR664xqUUf9Yg+AWXvNIBm+g3u/yP0MHT8ZJB3ssf1s
ItuqOt72Sj97+IvmnStyW5LmSTjWItb7vWfN9mgxBFJK8b2hLi7tmqgGs1OQ8ctu7cM8e1NwzCtx
hYdds2ZEVQLEt9h8UV3uxo9762a4kF1FX8VNnQkYA92K7K73L3Qyddidx2QOA8oi8HDJ7tm60dWU
veOyyD2yw+aXcBN86hRlcuM4Dr4LlyJp6BOWGnXkI24GHGoKdS0wwXWWQ1TdeYXAPs/OyLMb9C9T
Pmdt0a5afuHQfK1vo4cp/d4p2o/vFipeYC6VlISwDjsmkzF4gI0+K/plULMrFAfMFUq2CWz9xIAQ
8NwjaJJxgQN9EiY7dMG2/IqB8amxctxHzccEyDxrLGYyiHwu78vdn5XY1yXvDH5Un3ea2kp9rj1o
qQ1Ny8ObBQLVB8KpobnYNTafgrd7MkYB+9169xR8FRu4d/w0mxuTDN0MC+kgu0dPNNFbeH/P4TVe
RPf7MzzV3nZp+bmZUWXyTIud9FFiLUqqpnewGs9659kwiR1elJHTnF+uAbsR35/z30Xh2fW0s/80
uK/7+NJunG7y7srTVcL2fYMqKoUDwGiE6jn3v8HL7Zue8MRp5qfYEiwuZx/MWYBI1MNI56J4RZPj
l1Tyt+37oEK74XEX1xz5xr2AzRVoXW6X20XRH9l5AW4iZThkLeD1Fhxl/z+wPvUKUQVg34IuVkGg
QAXRvkyMvohDp5wJhLUNB+XVOEFBrpJcfAT8KFHK9K6dwgJ/A8c8tJEWDF8X71aFIEjpenQzivOX
80gGaWOH4w2Ptx7wbveCQEazCDWUPPAn6NVMIdPB4zXAZ/7ZJF50XYZezYMRfFFHIY9XAj0e7qWR
kZMg9FERHjoqREAdAtXZJcJpvzWm6ky+Cgd6MeeZwKrCqLScwtdtEHtMQTl5Nta411Ai1NCmEdc7
fNcoopJKE0jnNZkz5csa19ry5RcXP7tH47LFyt3fs4TwEMI6RFjYePJs4RU3saidUXxmwIU+vXo+
0hTweyVguOBg5Ust3LRov47sSp7kJ309UgL7MRxeDodEqBv1cUIOAQ6KR6c0OQcost+35RinNTlG
3Hwxb1htwOM0PnmHGbG63BLhIma04ikwPQdR1BCAiIDN3ESbo+rnT6ZjEMPfAkhiISoFEDRPYYl7
9dGSq6C4XmAwD/tsJIiaA8QmqJ68M2TSDk/oJ2Qn45HSXFtADy5PTMdLbrG7QajM5StrdiTbR7IQ
UueZR1Eo4aEcWHE1uFNJP1kSXmFl1zsMoQE7xYwOhBxv0pUdj8zhbrWxMvtwgWlN5aNIE8h72kFu
C9w4DwwRKKTg8m9GBwXyhMmf9eYCBAXgLoarN9Hw1LWK1yBzOVEtyo5Mvb4exmK1KbeEotY/AhDi
eyYDD6zarqy9MqiinGgxXrqTPvng70RJIqMpfxV8Rc0j7r6D+9J83Lw3Y0C3uObUAhTxr1FOd0RI
MqAY/KMy5cPz8TSEEiVK3tOFqORkPdMeP120Uxh1hfkXboNJ6dNnDj4gtGpcMchPQEIM8hF/8pNz
q1oXj+dmItxQ5fD3gdCMsdIqAUoKRwdhr6IbPAW3CF/eN64MzQJrbP0H41jj5R7fzrF5ZExAVcY6
GKWds19EohSTkkCoFjQn6nI0YXdyRXoXcOrc7FU9WxS9HLDhWm5GlPFokgpJZsJUoHpZrg38xWss
OSmfB1cgveROCojB2y1tbP7IYnNqTOtuiL+4n8hDC85IsqmaUmdiEtWSIcgUlvpNXdsxScgaN/BW
DWvpo3zqiPdULpW7AL1Jx/R4yHMHx6IbWSw0N7qKl0O52jj2ji2hHGotee4WM3DP3LWcYb3aVPgn
W6jRYgZqOpPPPdWp6SvKAhCi29XjoAMzeQgYp4b3PnIrl9/yA81+gPLerDDyP2KEHGNuqti6XbRC
wLW92FEXnIH9anFua34y2zK4mBsQsf/2VcxpD8gLgbZ9mj9npEwkhcVo1HalEU4YQGExOKi0S71S
D7tCSlLZVRYHxQ6yXJ6wPz4bJrsRwMWnBXRxAmXM3NpAjtE5HvfFknCkjnJ7qIg/nJTI+75EpMVw
EY8z4Kgmp33zYCfS0Z08qWfxqlP3cLa3/Scha6fh5vdGmI4GaO9ARxpe41N339/30/7+57kururz
23QTkTAb7sMKFUP/068NF0M9nXdlSDHf0tROrR3CrrxN2XNGBADqx1XrZpKxoxA+oV4KgjJJaSLJ
22Xa0CCjr4zY7go8iEMFTZ2C/ErUsbhcVdAsM+HjR0pjeXdqBEXhy4EQnzvj+5PJeE8Z40iF2YZs
qqsHzPr8zYS3DnsdQihq9rcd3dxnS+b55FkNSUQBmSkjjVZNScAUJ2cHZK+7RBMpXXvZbUlj/Gze
8MPOv6vF3q2RzXr3s0hHncBBA3LAd8D8vpTsy6zyc/u9/C4wxVrX1xWCCymE9oxq9bSIPiAI8Auw
6lebbgGZlNUswHRg6uenLu3kgWKJBrBJw680B458EMhAhQUrfxMzhD5UfoEKngNVKIC+js5h2i+N
k5HZN7oXcka69bNXYEEHs+gnpGXo8r36GRFBjKUf9pGTtSJA537VWxWZOoJ6YoaqHcYnpvdhktKV
f7Uxs+J6X6IuyTP2gz3UwqwNZTIySSgpNQ79E9Lg/RA7h86ihxaFNXTRluHUo7WN9tERoyM8MeIz
vzIgE5+nhqfVUNVJGmyDcq8+qPaSi1MYbPSuMHhjyoiwkn/YWrQzPDvb+yixGpe3XePzWp0k1jqf
dqFx5QFV+szlXpHDaBvtE2nSGb2/XPTqbIaH8JrLF+7SG0Di+lKrNbLQ7wRk0FSKhhf02aiTFvJC
iZNAUumYNnl8SyXPk9WM8mszqtpEs9GM6FbFLC3cBbJ0DSXLuYdwnV0OPWCoQlev6jeX5B6ayLTy
eBLtfjDk0chtWrK2LGFGLTdLDm5B4AbyxAC5vpjBMdDOpgIUwvXVLiKnBAzkHOX5YiSBYfCFFLT3
6pB59/ucJctkkkyqo+O0NirPq3ODWMAXst3BdaojGSc/5spa1e2kX18Za3OKTeNtXJkitTKn5lQ5
Fvtg8/NY74PSSl9mG7xW75bVqeDSauUJiBY2WTKJ2viICIi4rCA6kKuUDpqSKKeT6bsSSUTGgBif
xqo+1SzhVQ6JxQrQOASkf4e6RoXwhmKhyvVFSt6rdE7rLS5couy9IeupaJYjFK6MA/k1GRTGefyI
vD71EsNRlpYGtxope+5JoTpEJCow8e2pvFYhrUA3/Ano0JQDrX6t3n2Nn5mz8OCp5PW3qvCttM38
A6j1FGNKQiwzWcvTrJWbXoEDwx6P1lgGxg94LPuIVpU6QuiFkItpXbWUXC6Btr8uVO/83nuhu5dS
XbDZM5gDl4GtxACVZVhGsQSmnfIpfocfeMf2p24fWfA+fnRkWIWiaX2GKn6FDL7c2nA5i3Hr5Hd4
bu0Q2puNULTc3wFZAjtlTOBQrOxYs310PhjAMDU2WjOISZOV9k1RFgrUrgdwdRpBzQDJRejM53f8
kCZYTFrXwS5F/38ayfAHUV/ObviyVTVHFKQXnCAiAOtcmq9767VMAtDtxGggpcP6EzUio0WrR2QN
DRu3+L6zKzST3gJqROmNhOpLZ8Dtk3tda9yJfkmNHcso75ne5rILUGeWR6IPQWu1o2sU8GWViM/G
fxh+fJjAMvevxHzlGqspQ4dN1QGJrfc38MGrXUakYaG5+FVitLxY9eVKeJAxFzV9mBn8FlU5/Suu
SCjfEpYOqBajjHX8M7dGr18gsMJPOrmY9gTGD7yexiQiT5c3hiDM7HZtPgC2IJ0CLNKm2ms6eDJh
4cfgeIbky7f8A8/KDtkKbPJ/2g4I7fiFVL0XEA6rHzluuHbW/eW3bVCvS9osJ/4PF8a8Pivnm0dt
wGCgwp2Aeca5qUxvnBSdvr4qPYeAVQElSqBbdUFbLnNGUQcjYl4OQyl3w66wj+6C6/rKJq89VfWB
t4mejv5REpjzO2vtoDbgfyb1UeNK2tabiEyKUKUyqJKr8sUv9F3sov4drXz0isEk84G5ttGEmgy/
kMmDBwmLjsl7ypUQHe3Fd5l2dH5058HsULu4ErYpwsLJs/9ytoIIJQ4AHyMyeYDcKS4T56fm7n2R
odCts6Em8PI0P0Ow9ZauFpEMasRA7iV0UC5+JRaz/icVKQ6QsHze9G50yCikJGwpuIVQsFfLis6N
UleN8K0FV4BFKI1e2BtKVUM0IwvULbSCy91+hCks+pgFIcbRQZaSjO1EeIG/wVOooocQszzC8hQ8
DLZ3ZRaTS0ypcCMR4B5vw+9RwI+l0LoqJPPXWhsbGxtNqvO0fx0XepthMqRDJOASH6ASrKVVNt2O
C0wDs+l7uhgcx+/pcbz/UQz2HRvYm1+rMQELFX+pgknvydNkf9JlzlymUZ0k2of3lkzSN7zy/2M4
XsdLWol4KuZqAWRXjgvxUcy/D7T8gsghvke3eI8roPQWSrFkaYqT/HjTWX6d668N2g/yLU+Q+XVc
A5HixRUQUVR0UYMEAnng8njRMfNJDGY77xaCU6mipBJ55dqoau4h/fWo+49IL0EDloL5qIRnn25R
0VboAXusKb0dAn1uJBdZ8YulBA0XbNpyk9EeAMZXUoFBRK7mShWxQ283xECdOuvAckDeC/zI2rA2
BEL43s75Zn/Fa0Y3uW51lWwzRvzU+sy1AQ54Fic3uYFEnn6vMbE6AZXXepbwqAuYjLVAlL0jNiEd
fNN2blTtWL1Cu9ZR/qkFssHsMC+VC94Pkw6S1fis9GIl5+dBwaymb4Z3Ql6U1uw41mMAiw2ofoad
q1oZzJVxg8U5hpJVB3yY/Cb8gvnqWb5Dgy5M0NszLJAbRIAtDz7h7hTTD8ZdqlRkQ33HjpqpYPM5
0YnhPDGi0+AQfEFqOnp0RkV3cuYBzrDtu5MXIWwIaQn0NCRXnHYCrFnoRMzeyKZUYxALfejJyRdD
7RlQUlo6/RBS5vp4rir/Orc2p86UB7hSmBiHjbYNM7ywQLBheIVxwhVSMQaow/FFALKcloybdT5+
OuFHLOY6A8KGosw4uF++WSwatAE3SOAHVQ/ESHOV8lC9lk6uLjEsIngbCu8T/cJyPjROWlTl0mP3
VyxygQF+ob9S0/ClP9xoEtUg0C9yS9CEYRmD9XOtORrl+QFQfn/y/p3LrAutHh6G5hXSr9yB76ff
anVZJyyXB3uyGKQ/25+3W5xqiS61eOwVkrvBI1jHjnGOHm+zVff4HKMzvRVfVZ37kXlhBg32PD/O
t/NNp95NOos+K9RoO0o5CsNvLmQdqasKG5U2sG8BTfMThlcPGlZXrqWsdH4lwP8poDQjihLs2y8E
JK6E22/D7Ck+V+Y8RShyAA/unmESRjusgpAuW6eOUl31p5AuGwwWCAh9bdoXUh+ne6QS/KEWc1iC
ozc/uDhiyGsBogoQ7QFQYF/T3qRMdOzn3/Pv1ClDrtLrhuEAdyAE0z+gPajCvaoPV6pz7uGXw7d3
bqctIzzOX6PPyGRQgZFcpxqOPu1r6x38wAONUpi9l+6pe+yfhtv+fXwdLzqz8zj9UY+brQqjg4JE
VczLgQmKzGDF5ilEhKcrwGeK9jrHGS8N5o/zy/R8tc8AlTKEW7ho2rHeN2OLlmElfs0i6eP2cV3T
w29ztkDC3GE/sLDtqLgpUyEWJ5Ch6XtmOcD41FKnBiMMRTkf/pQprupHE0QtZCZG9m/Vu0e3ghBC
FAupn5MWEnuNHvFe5FVOf/Ubxdqo7lALoWS/A+ugJuU4VHrPiIUZk1uLAtvsqMx+UDLnkeEM2onr
CO5TawBktdljc5WMt1HKEMfXhljFh0AR4xj+UUdjs8LvVaWXe3ckeHSP+RsOfPVVgWOejQsoHhSy
JYUc5r2MnijSWS1YI1oYSNDxsBCoCgAv3niqzygxU35sPd4iLEBZFLmUooAyqw/WcaccEFGfZFWy
4/SYXCLNjT4wj/v9YefU+6DGYdN8N1VL5IAlD6TVXAyFFQEq5vb70gdSZmiZU4YdgdqehWLBF3yZ
VB0oCosArwP9djc6cCxmWpU4HqRvULOEqOkY2P+Jksvhw+jlGulQplri13AVluOQvC0JpSE7ouyp
U9ORBndqD/VF2HWB45/ofQqYq1V5XC+Ty+Q0qQ8hyQcnf/FzaxXoinaYlXWy3qOFVxyQPp49tNT1
wWFc4LWFFUb5KG9adRVwaORrTzurEYlw57SBa0pOntH9pMoaMIDvXlW2LoD+FDE9vweTFPlOr4V3
Kg/KZGZidMpL6cIJINAdzPdD5m6JF6G7HK9WCawyCcSZ+La/oN85eiG9AaW3x+nyxYHOGd68T5rV
XF4pHPfMRLCCZ++Du/y7YSchNgLUGrs+LkKIZA8/u5+3cyZzw2L/0eBcHfsxMFoGTkO7n6+JsRiB
Ih6SGFSRikBjY3XML3yc1YyW8WlmEgwcTGvILqY97NW4YQCK7XNCGmY6E8tBgvF7pwisce8+4kv/
iomtHGmNdXF9hwHFprZOYoEPSbyJDxzS9GKC4lr5gbMnlAyKeywd+Kcv9kkL/y7ijnVo+9QXz2Wq
ORn7S8pRPXxnCVGqM2Nh0oi1rDyZghgd1iTtNZdGkfLtSxItEXZ6nCwwGxLerqKN9zQ0Sgr9xiRX
WL2uvMSSf7uWJ7WJ5AQC2Pb9D7b4qpsfAbBtl4o9uvaPfa2Iu2GzSFV5ijbBIRK8L5qqSIhXyKWq
EbQ5qyNRq8j3nnWr+3F98ty69ZvzsVoJg8i398FrBDFUo4gOGX94JVfrgCd3eTjW2aly2wELs+r/
vX8vPGXMqpfbZZXdMZGTT/K3+QPN3WE/ACWeMWB4GNW6B3xFFg1KvBslwQXwX1yJfpdlIQU0gzfw
+Hii0OhgNf135GGDarXFsFCpoQHoF+lRDl3eK6E/kq5f7xMWGlYGeWJkf6SsUqFAwvdRVFIOkfrF
ZOcGp+/a1LqkfQESAGf1C/9lRy1LmM7uCL5Yl0MT+6r5kVMwX0wWk8rLwbqzswj3vvDgvX/73YIK
b32YjAgYoG8sEI3BvcO25gZPwX4X49PBNXiKAWi/wH1tlVFcAYGvn2vw9V1Q7hTm1QHhuYNXrzjI
uuB6/e2kNhRVuDyjv/dABmfbAePgdmVyppjH2DrahA+UtSrpj7hlHPpnDDseQD/SpBezxg5x+u3Q
MKd7o4GGjbeM9L/1A0k9DjUHvVG+owbEN33Be5HQFp6Ek/K9Vsl9xMFDm482IbaoeNeudq0Yt5dG
FzaTpr51IFggs9S2NxHzAfbT5tGnwdZeyv/ESH13dJR6JmBkjSON6z2gcIMvkPdFxekOY8fzuDg9
j99pAz5mbZV0dRNfx5thdVVeGav0pzrQ0nUMF9H3sJzarxXrWyJipsM+yV0k5g23620D90Z4nApS
CdHO/Diy85ZDdRVXq1dj09/0b2MsTKhg17QtlzVONFfaGWhqtKFQoCjZVp9/B9vpEbf8cRpoFPtm
E7hiS3P/VzqbDe3NuA7n2F8OhMBl+1Iw6y4Sav+FZwANUw9bgN6OdeYWA7bSjOF0PheGIOv8T3Bp
XVqZEIa2Ge47uKx34Et2wFiIa31i+pXiF5ZBDU1G1ZkEKgxEYEn+oaXzeGLckvehptzGogm91jpq
q01XmRb18bP/7GfD1E99iInwX6tuFuywVfQLrUNXC8YTK4zpfYxwbFyeVlef9WddXm1/LhC5MSSD
Gllu5gDFZKXecx+asRlr4dL0rzYr4KbVLjGrIqb4BVLywQIFkRR/x3KWDxLh8mH5gJJIICnLeSks
nt5w0JZpsQegZU02OGsHvMPlI05CEwjSzA/1J4dY8T567eL9UDb5whL3AJlcuWovjQQ16jBZqJIG
n5hONsLkdXXAYuqx3v1YK3ahf22kCi99rzKv132eoEnHtqe/HfK04I8nX4KXoCMs5w68Nv2kj51z
2j3F2DKzJLEC4ZRfCTEUwuXnKE80Xt/rdADcqnbL3XsIT1StuFihip9Wj4pdFsQzLM0nFdb92tDs
75f7yXHh7Cdw274MNyytWDlhMdKvQGUUBk3t83BXGbJIhQPeSe7YZHAvGgY52ffWMWdxW+wxmnJA
ic2lM0n5jnsvwW2QuTPqrP3cXFf3NTsp8nhfaeWvyIowAEi6H2NeCd7b3r3YqXiG+NJAhL1b94gg
yb2zwUN2hTJlBI+iW4x2CAYbpdIcHHMHHllCfYtPUb1edvclEEvG7M1uf9VXu2XbfdftuPO2FNqC
fqdZs9EOw99zI2yHMuYIgC0DbDjw8+C/Nvb6DFIVzdxu8w/580AEjG736Xi2M1KUCmoMyO0zpYBe
x3TelJSn4GzbzabnNQn+PIeW83e3P3FXoqMuw5FLA3J/ABEZl4hn8OASum1sS9xh0A/4DuF32F5E
HWM/gcvgWWJq2z5sfrHDY2x0cV64G+4LPyZDmqyAyXXFjGsJ7lIAi3PkB4x/kU3I4wauM0xbPit0
WpS46HC7q8er2syek6IcBKsoUQ82m+QdCQjivRlspxSkE7O8/G2Bzzb+OsxGgTuZmiejxbDSr8RF
Nsazv3POrKcgGpHZTqJip9gxOtWB2St39uNK78jGvKk/m+bhPkvjU3SKDlCXK73tuDbQR5WYsum4
uZ99oz4S7fzjaQpSGGuCpL3m08dpOKrnnbR66aczYWrZjGLuv2pUPzZOWetp2dtt3b48ggxhgOWx
/W/X3KLw/GhoYisudxjZbccLH3CNGiibHeiCUBUxmgCeMvu1o232q2BH+lPuq3SyoJuEp3Z1SjFc
xGJwKTaNU9PCs6YYq16ujj6D4/Tx9g3M5BHn4n1U0duTsEPqYibT+RtEiORtL0bnfCJC9BLEKqh2
f5hQQ5ww4lL3Cl+pe8ycKhAk7ungjFvnDDcns2EzfvBEoTLfrXfrlB4P5I69etG8YslSnT9Xtfke
3T/VH/me+VuZOTg0XHyRMBRIccSVX3mvTqgs/qNQYDqvMls74qmMcXtSR1LL/yu4i/F9/ZbBJCv2
IxJSDFacT1oUOiLg7NIsDeT8UxkoqKQQqr//ckgUe1PoAnyiR5MV8a6BhqIAtaTWrzfU2NN7S1wr
5Zr4Jsh0sZwT5Ujxf1QyLIkMRuYokpxFW6SiC2V0jhYwUdFxZ9D0nJ18qGm9gvs524ewTpNyJ15K
vY4CZwG1SSkenGrOa/rCs0bfsF6X5ptJCRQxLslbb+fVFRcbGxOrg8Xjw2yjHlXRjeKRZNl32sjZ
CbvD0/I2KWFZAeku6QjVxc4Xk10kI1enRQvqIpXggNqXTfbelt7EzSaJixGvB/8JkKPg5rSYB6s8
M8ETsYc3WFVHx0f3OhggqWvFN9IdjZhui59ffI43DrdyOoIYMrlGakqs1QcXaPrI/iYudM4RXj61
/V/PuAABQ+LZMzNKOPXb3qlz7D1xyq+G1RCJ4R1RJMbbUHYXQMMyGd5xdUjY828Y0qbBaZ0GpUAj
S0xxw2o/BcHBdfvoVGY1ZkKFIAOG5qB3xH2cF/7jLUE6qVcjdUi2u9ItSsaisbTwQVTC+Rk5i0wE
+q2fFVQ8qOcWP+zBzEqL85M/Ru0dnBtFxrN4nHG6+BAObMf27SzEERvFdRXsuua/g2fv2Hz2ttnP
AiAExmqMXryAOH37By/ysXwvt70XyEs5gqBCg87I6TI7wBcOjUix01XIEYA1LwyJ9xgb63VsfdqL
8NP+tI89jKtBdN7+g1Mi/zLNjxN/gQBAuLISesoAx/sgDXJbqtnbO2FSfgK6KnXNbrVvdi04howW
dapg3DPKAcxSz60yLGXaXGGMWe5V26jQjXYhNNrFuDJ893F4nZRmZfzUdFjdbFKcYHaO2HM7T3m/
n99Hi+V9vpkWh9a4ZXIZdaR+AcJ6wbsEBnAXftb0WBdXR9lHRMlsQoDZ5zqaiOCO7qe3JtmNC/Z1
7BJwXuKoeQ95duVPHhaTRwZ8GiXS7YJnnvPa5kjIrQazQhOEJ2jIyW3jVehtMdgOdmGRIEQBRIdW
ltDxKI/HxGPw0Kzz1wdNoBi2qSwXh70CCjCxeLe8/ZWW5jIbaUIlW7WE2KUF9nVycqPjQhoECbpL
tcsA/vC2E6QR6+PqwcWGD5fHm3wyueMxIalk9vVnMb0NH8NnXGoPBuVQmOC2ycWev7kVcXU+dF7r
ZD98hDWaPyyuqHrY5iYmfgjDykz8RKbE/QIw5gbxbBEmjcYrj0BzlEe0AESHn7AYnKJP6wQoCkja
PcdirojH8mnXQhjEj8Fj8Bm9RuXJFfX6plPo7tu3sBqLHFcKSr/JmjAs1mhWZ9Arpm5lKsA8J4Ac
RBCIA8W+7rYPk9nWGfYbltL3qIwp5zQbH3A7fFCPX892PSQ15dIqRSo9F54yJtVt6iDdsnWi+Cx0
cL5lwcMvgcuFuR9PvPJXi+E9fwAEcBKm0dEyUfYlnL57A05Zj9S8kQ4tEAJjjxgCfD27RtxibNmF
9ilCCI/qbCi/Atbf4Wl4gc4qnv8ZoIekiyKz21YGB1mt58WVx3gx9BWLlnQe5AXoSbn4Qn8FTJ2a
270jzmABg8Nbi/U8MvmAlHP3wEtd60CRdUj+tmDDdWwe6jhAaOfgWrKffEFdloG0rcMK3ijZAHo1
p7PpHlho4bXaA0SBA+HHmsS/J1rCZXshQfJiokeGKG9XTGsmW6xF+VJN3NYC9uZjfARaEcpFu0zt
RW7k+djGeGW5FBvwe0AO1gQV8y+uQwlMDNIHu2YGCqNmVZgATEfd1fwDAUvKwXrikH/4yZqhdpAj
GQfYorFI6e5tpRzso62Ui5Ki5UbT3dl1Dp1P2d62AKQNruZbh6Tl/50liOFQBn5x6WNn3vJsi/RS
AbATbKXj2cjpDTgUKSz52ij2xFqQz95/Wyi8i3w+rAZGbIsDrcaLrC+BWJ8GlW9jwbCQ/c3iMvBl
2LRhtDVv8InFZJSDmnwIi7ghaTWRrwbfCJehNYAEh+/DV+bN9pvD+Vfn0TG4XgbbqcHmhM68ue1R
Pgx0ib4XCJZc49EljIk94NHFd8HZTCWbhHmYH1c+k3xMGIq2ijy5J54+jUgP/MmuMUIb31TyGYAe
Qz/trKe15hHyGtHmiY069BDFJOR3FhUJPxibne5NnRtM21eGR7ge6cQiLt/5LHIl1LKoBAKxPCpD
ziayH6zwNJ28wXx95K+yJyx2z5yyhOPfnpwzdMwnaATg0G3wIES/AnqB1UGHvnZB9Mpf5e0QlIh7
Dn/v/k2jaxNEx4PvABpgL+GITsehqoVvhpti9kjg8FFL8YWVq8dSzt4qRo2WcCGIddaF78qgeDlI
Mnkw+MNnSfwQIM9z034weK4Euv2LnnawGr5/n1VplfwcVFDhH4g/9ybexdfoDrZfY4tUlJ3MH0TM
ojLmMG/c3jpJ4uL8Ev+sCkCnWmVivbFtq/hjlM1dj6aFB1BXcDPAeRo0uty3hpXhZ1AbWYxw55gN
YjmuqmdHm/sERl20AFcB+G/jEt9PfaAbTdfz3lCxJ/hVuEcNvgcO/gI/d/1zN4sxjY0uvWP4YPpX
AMXTCLIanH36G9pZGuKZlHk7j9ksMzdSswaashx9tENCkPjoevPruFFwAkylNnwkvP7hxivF/IJc
5EDC5YUrNgNNjOAOXF4WYE03pp4VwDwFDtNoo4TUFxbUXQ6KXX16cRrEDtRhBGX+tozbkwWPqwB6
VIg1Y9GURfOWQ3vXpuvmOIf5MMh/ov6st7U2J5XVjr7q1dpFu6hKCNTYGHxifasb2Oi4RIN3iMUn
kPGCYANQ3N31Lszfkg6G7+hK6t1Fk8gcltIvZcGYFxD8MN0ALswbjPr/mDqv5cS1bgs/EVXkcKsc
ECAy3FBgcs4Cnv58Q+pd/2m13bYbbAxrzTXDCIgbsrTwbQHtKNFR6XESWRwWI4Zj95z/QtgefjhW
fkrgn+TevDxAlp4kHhTOoNvHCWN80Q8Ug7RyFTaEUl6wOzRe0K6SGg84dGJ+3FunxcQOACcQTt74
HMUM1g/7nNihML6GgZ86jZOFk3rr5JMlpqBgqIySIGv5aW/rKyzM9P+1C5TO4f6F4qjKhIZXHaCz
2/10Sn0ZgWyj00hpXqFTbumSM82MGTBnlYBeWz9rtVE6EU7k4JQnlN6dYR0vFJAcbKZHuE+5Ojyq
KNfM0oEUDOLlSateBAoFh491B0Fzx+obWEP/Q1ylYMAdwn+8JO4OFKYC623xwo8NPRg/9/bRnUFr
Z711y9jTcoDm3WokTPjBQJnXEBR8mJjjkJdlGQ6Hy+XDw2Ej3nMmhCHWV8ZyiN1VncHW2z8jjrTm
eOyhyHm0B8TogQ7RXHRnP3AwZuFRVKQXS+XlLXsJttwxbh5fZOXhiCTowvLpd3FgVyNVMeiJ0T4I
ekHduwap2+3bvYAmV16FvY4T1PFDUYAufMzeeid3EIRHlvHdqQ/uzn9jYWyCCKcF81ZxtxvzO3qw
wxzgNLYmvifEmbas1Sxy6zXfUkdIJUovwRNf0SFoef5KObPx4MQ7k9VUvM8T9zwLpmB/qlm+rmww
XeP1wxiKJ1DECIgdO5eCnJF3pwHgTD7kKoXS6+FpbVT8rXtLS4GLdyHhvxM0pWCrEdstHbLpdulw
WwmYoH+zFJFYb1W71W65W+g0msOndKvu4BWPeyLZnbidsCs0QNIx8v+OkhuYwSqlFvhZYKhABh4N
fAwcirJr75lcpcUeHArtd5WCcHHtyeDjYCZuflmdXyfak2AD+csf0T8F9NJ74VwyaTqGHGD9Oh9B
PlHG13aVakZWh/N9neoUmg+bejfnPZLxEHpcHfCyKNVe1tq6whcZ1tHfUjJVTwW75F6axCr0ng4b
bZva2+s8OqRRfcuhmEjmjQCwYCa4QE+ZT2fuGW3lOvKcSlt0CdMLyJOOQHioWS98ZIkqgc6pL29b
6jMqNNreZ2ywSo4GbPo98WhixJoiTiRKwOAK5o1QzOLU1un8/87ej2iK389cKDcRBwTPqIKekKAa
poZikRma/L6cT/eD/tjWLEKsBd4aYy0HLUHKP0BncDA+A+8QVk+gXdkYA9thPgwk/OJvvSeDNRlF
XW2N/cFBFw/AylPgDjgQTcAa0YkaQy5uP2A/kyNm0KJeXCAhXWrejdJtfc17EMzuwMgfHC46RtDC
pnN9HVUgLyAozmGejumezNF0ASLh7MnOltyHe0mJ/QyLpugfF+fFbHlb5V5O9/r9AwFGw5yj6/FH
vwy89kaiMuro/gI4SgCD7vY7hfdnwCUdinDsQQuKBXGwc5Xot9hjv2c+NgFC3PTYyWqO8KSElIU/
T1asS2NVwVHvfqrHHJ2MYd6UvCkr4Oc8hll/9UU/lm5sAppVVHyVRTxj3F0uUhmdWWk1gNYFkn3I
dHfBIcJ/AhHRLfs0JENpOUMS5LBmng+DombCSuj8IaUiPOp+VIVCwH/8VexOp0A7+AAKB1igJvxU
zYJZ1ZGREvZQsKYMxcN6aXHss56UkmUj7v7WBAvAuF+kLJwsw/tCk/6sky64tTizmmN6l9WWG/7g
eWMzQs4nuggjXOaxT0+AIx6toD+WMolO58CvUrYQC+fPxqg2b4lBagiokWZ2C7g4wFLNu5m5g2Ah
h2SWiKI+30RciUOaJuS6QnjkwNIL2a+cJ8X5syBqwEug6SKtJUSRyDe/9L16s4dmI5p5RWqdc6vz
B/UEzA+vPTug2UTMrRW0NszF7PK9fSR0JNuUw8lP58lEJKtK6lJne12El8LvS/x0kQ001USSE+wl
EtsMnWnwxoK3p48DiZszvzKCZykqAywYIC1a789FHYNIuOuYPoJk51CCm4xOv+C9D2ZQlX8XNjlM
DW48MwxqaK6TLgmztwnEGWGmC+6AXjiDM4b2H84GVTzIM+Aipp6jypiKzgoya03inu0K8A1mi5I6
K88zSF+VhQvei+CsU0L9sLQQtV/hDrWpQzsfUqJRwaiY3NpgP0NykoOzxqR7HUPOUpJzQnOoNJ7F
eD4qjpNRITAKlSomcYBMUMAYWz1PKbPK70woGtyl5zBrwvqwygVioC/kwKf/it+9xigPfr82SgYV
3p6Uw4vGIrfIjUDv8PezfC/30OqbDI6YDKG7y6+kOSBsg7DGdAyYRZptEieY4zDT2aCtxOJDFpX+
NzAvRtlML24Go4XdVBfisFPBIiUyx6uTQgVFHeN8TcPezSq2K5HgA6Xo0y33IaB3873S9PV3Xp/X
xMJPAOlD6SlCNSmUiUDUwToF2Asyz8EpKK4q6JzXRpepVBBuDHaPTg0cs/pEGDkyaDu1Ujgg061D
rJpJU61Gt9YtdyqQhfajX7faz0/OC6XzW6egyoqiSfrm2I11q3i90nhveMrg8JxM259lTuMy7c8q
NciDC7/2AeJpAUaYxbDovQe33ntw6eVH23jTk1rlVqQPLzUfF6yJsxeAUwbkbZAS6PzbOEpFVUxy
WrFalFDrwionqsY1mCuy0FYDh8bXWqCOsg1AnGV9QwxCnEPtHwSX4wcM69nkMFB1oouCRTTI98ko
+kxrxE6vtGo8A3Iy0QhTklvwZKHN1MIb1gu78NkpDt/94vDRfXaenTfGRQ+8SXTde+g5A2k9UhFg
tfRv4zAR7RBWTjS0GQoqVeBhpYBKIAoqQQH7CNFA0CMEaYothcAqz++nU+nX+qeRsl9dkDDIgen8
eK+Qp2SgOrtKHl1jIppAptkCvoH1759xg1KvsMT6Y1i54yFl3KNklazu+I5Gt2lu9IqVGBcREDTf
xHdmfqge53j2q9ErUL6xhzJPX9pqdJTw45keMNLuUvoWEcMxNrDRikb1i+HMtf8d3vuX7naiZ+bT
f3akwyH8aBJd4muvNMIuimdEcKxLzbiDlwGFvWl/keLb05lVw0Y95zeQlh3qTt2SjVYfYEvqEQz3
NuAO8xYwGCh5qH6SUFOtkLF/32ZuUGyTnAHC/P6BKgDWJIIaYyn4ZBWkAsBfHdF8mv3d53Uam2oy
Ko0uh5c2vZH4gF5m0ZMS6Wxxcr5144TkIM0Rt+zRFfIEOqdlCltDysRCJWsejFQy5+uQrgo9kmNM
dz7mbujOEb01LMjPcBayLwAtQS5WhnWnRG+l7gUf90obnn4hq199ad4+Rj5vnHEixI8Dgv5TLdUa
jX46UeyxFDhJg2q2+PbqdKvRCnzQSGUu61T/dn18NeFEIrTC430ijYhTYkp+UTV4ofl3oWX6CDFk
pNf1jOhX2r8I50RSScY8R7McZfv2RE+1BOx+G+EknOsLyHZj02J3RfNVobi4OIJO/Qzqo2f8jp/d
b788M7DIQ9ilaN06zEaKoGoYwXFo5JsflB9BReG+hBjtCUfmYwxb0y1CFGSEQpv0E10pWb69s12y
IVfyymYsw9Z8AlfzyMj7DOUOGVX0Ubig3SVcs7YuwUkESZr1KnElxnzUzrdrEU7f8FdhXpJQYTUK
eVUL4YDkZXaJpHrBhvRAdoWrsJ+QY3UF/em9mUDtp/S7eITn6R0VUfVPpOZFnUIJpL6NZG8zYpBa
kPJAeXN2SfxOTSFdMBHgqqmcVVGqckW9agYRKKu0toNLwdwOmG7wxKuoulplFzKzKoOqi6tePsXD
nf3an2YE/0Mb6rufMUi6W8W4GKsZxbEHDKJzpX/9amkmUCCqwPX/oMJ1Bfii3CC5AdGTHo3S9f8O
2xPTBC5BtoFmn6a47oA3eWFxAXWtBHlNaEi0N9qoXhC0CumbbvRA+bkS/gduwSQpPUQ3XokyWzMd
ySBkXUpx2vLYlsilWWjGMuQybRZxvzI5dknB5IMDjIFfW50MNQDzLQ0tN0huqEeJECNoA+39pF8Y
7paf+WfeOKYt8A/tc/FJih5qb9GpV8WviqJVLeg8tmnyaW3wmqkzxgcipypx2KbVbdJje7JV8zTA
NYhDDSRi3GU/GC6i+9HTGDIvKrTS1CuAiAuZh9RQhdj/2ZLlFb31PUT8jrHYNtyGH1ed1ozi8l7d
8UpMNzADFAXobYSneSSJESIn/6oFpK+qtFVrMUEB4tfZjbTv3vgm0wt54r+toTV/9+5lobkQvZ74
+Vfp31eFP9KGO35/9AOZB/1KeGLWgzy6DM1zX205wHZoR8H5pyca6flPuVWAaUEjaS5U4X0Kq/8H
7xI5C6YIMm4ip+6B26umUN9RS1vFu8p3FJ3V3KlpHspFQ8vXfFRlqhq1iYINH+trakHRp2G9p/Wr
mpN6KRhV067WjFpxFIQ4b/SW1ss1bY4jwxSJsszs2yjBFVRswhzY2ptdYih+Ydp7GF0ownjSLjAB
v27DS4IcZpYZj3EHSEgIzjqWnoLr4ncmIil9IHWS97S0itaWps8G8EXzN3ydTP4e/6ElBW3Um/BT
4jRLynE7VA4vCdHEejW/1qnzpWAB3mTWBtQ1klGkoOG0uYKt3I/gipKzkR67EAsiNKC54SGt6PRV
3Vb0DQmMCwitykeskEs/5249haOGWybIXejcqAdTHeG5TBC6mtjxsXIBSpH80rzXE89RLN7ibnTh
WaAn4l3PfAFeLG0v3qc9HtZd2h15hUybmPbk/JyvWcbVFQFAAqco597augbq5RPjHIEMMtiAWnlX
6/x3/hPpUh3G7Do2az0yI5c8HYZnwyv42fsSr5aGtMyV8PeV4m4R32VNHPRe4xYNXHplrxxK7rvI
HPGaroE19rVLxBYnNZYGi2CpXRuHyzAMoykTydkKKtG4AJ7xApix9ifF0bNfongF4Ui9cQVX1ICb
KL6qQMI0TunRJWY2lxG+QgxOvZUImOrglfowPXv16Wyq5vu5iedxWx13sfgkQAH4ixr60Cqae1JI
NbiyGaCw7GJ1px0OWFBkAJg74YsI/I3aDzaKxAlUV1Kqpg3tjr4uoC2N6Z5Q56ItqVI74Uh6QnBM
1Bx9O1rGJHkFflA28Tp1D93X8DK/wYNR12XP+9v6RQ4Y06hZbzu69lxY07HaBZHD82PyxZ5FnkQ4
FLH6SYLZGZf1m/5xWvcwc9E2qjOZ0ACSZjKRUdttZqsJSYRMwy5jHs3HWDCaa0opicmgnesLkHDk
K7zA3C5nHcgFdC/FVtZmmvDghhxJBFPEEDqQq+ugjkIV3EGPTugjL3YIuAXWAkgOAsFajWa1LWlr
Ipk6IBR4Cg4MNeKdxUKKFRc0D2NJDIfCxYj5K+ADE0sCzTLGvAjt3LY8uRSmaMuWfAUjCdS+rVxb
h4yEAnUE4TaBgcZigcQVvLFFHlAWD45aNK2i8ZRRy141vzD2QtTrvAKmJnEPoh+nbRYHFVE0odJ5
rVWX2DnI3MV1gktSFnc2LQ2nQMOWELDP2hyJ1XB1qRcgnLEkSXUJ17HhX6Z0wtmJVHNiA2lDItZu
boMdZMd0IylexszsOeZAjNmSYi2ScO0mBQ5I9EfvaKQzoUMrPTuH8li6a7CpMWfCiFhDCMb06RhW
I2La8/GVOnsPdZrlMEkDc4Q2NqenXmKdozfWNB9ytDLHfZrnQMO/9LGlP0SvnUSrC/a8BGxQuAmQ
T0irXgEO3N6ic6x3BNYz16x3HO6HVWio+yFMSEl58g8IYP4eyOvHaOnSRcD6HVAV6jZQCVOINABG
nLOBS//4iv+zUcdGO1anf5oB4ACu0EIfX21s1gxrsa0oSfeaXztbodtYn6cwGRaTugb6HcT33DGb
lO+6RqlCSpWM8G6FtPSXy2yqUo+V0aht9nMqKB/XyXI0vFXvTKI9GNzRoULMOE+UUfRJOxhq12ad
7iWrdOPEcY9+vp4uZKUTHZj+Kx3bQZ7nMeasIylDyPpHqp8bFbVNuLjvyxgzZvia4Tg7WzVsQett
sSeDOKHpTe0D30SVsE5mcERYvUkXt24jY5MAbFOiCFrJkmCQUCmaiShesmpp30vBiuk7sU05ouSj
6aExO30fgXPNLNxPD4lduQZvMd/3OetXtGe008kQlEsykyTFS9gD4Kh4kF9zmHOG2oxJsQ8H++9n
bXhuS7EQP5tU0r6oQralO6twun2jD9FLUFuI8jfzNTz2b0NtntlU20zHt5gfkgx9zOsujRvUjMxy
sD+4qL5vg9JELMjRDGX/gllz962vQ9HGYUp3OE97WZ+q5QglMwdzT71n4f2FYBAWOtt/c1YvH5P0
IfIyZ40zlvGJPEpSGIf1SDSNuUZigNF6NJ4Yp5Aj6rNsOq6JGYQBw9YmLvJYaPaerVn4PHrcrbfr
14HWvu3rMLFyLjq/dKxr7qVPGkmb+0MqKTkgBYYt5c8MDZUZLa6cVcQxhI2olcysbh9teHHTmE2a
xctNTSdRA7kLy61eJbnkkMl0Ii0RxfWaD0aFdZ0hDKSwuuBlhbdDRzVW9v5M2UK/1OyqnEIocBA3
CrCM/rmtpcpMKncLhFFYe/5x8vElHJyHcLNjVC0O8c9BL8TDUymyGJNJUEl7pkbDTaNy5nhMq7/u
noesPbGPNLOmA06kR1T+ag4qgSp40jPe87Rr9Ah4T+rPnALv6cZiurYkGWzOzAqAOUw+STaZvQvN
b34j9cBVidND4RcRcITpU+LilqUQ/vErDqMP4L943jA6tVC+m+77vwRjz/3FZMo1a3HMAfkYrcEP
kLfzau6ceBl6a+AfRJS1Hl1ra8yPrWOr5v7I3LgNwvFUrvGRtHWGJd/O+fKAt/4nehnPYW39nH+G
Gxjjm8nWE5z2BVqMMyCYQPSUIo4o5kRJrau7eVsWn2hSF+xcsPdqdDkeHcIq1e7TDFgPLC1Q+8HX
iNcM2AjwX2OZhznPUWBdnLoDQZVZbb55BN9fpyvw6h8mAvY/fPUIcLHvQ7YnMg5I0HhxmLNx7m8c
Rkk0cV6UrfTNTsPrWBDNgCH0hR1YRWkEuKok6UCyMVM+DJOA598YXv+S4Iwh3mmEUgSD2C88uArt
v0dwtY78AAag6zwnC//nyMYJiG/n59Un6pU/IGHzAV8IN9MNMvfPtMNGW1tC2IACLhzTI4Swl1DZ
wzr3Q13xTC/23iuF13Z7fFO/EVczEcf2SwYUKlRyhqKx+GR12GEvk4FaVCs0gVL6NxtUMKksaA67
itbXboR8GPqPTJr8hne1tJIUGZm2M/jQaa5s0SoG04+ToxfHxC5AyooYKc36B7Bv5JiHMSwlKIfY
Enwk76B61ndx5zVP4MvHP2Kjxn7S2hWCrEx0VeebLlGBPfS1U+59fGyW2jnvhzQBg0lruJyssdSx
0PEi6GiHKPyvWX6QWepGjpRIB4C+zFl4qgV3RPf+Hu0zGQbidFChUQgJB7tUvWBnBi/zGcsECS5T
2aH39LE3nUpw6JAaXeH7Xg4mcNCk3E6MPENB0ECAXwo21WcDkGzYuDhfehNt69RGcG5QmN4v5nhz
s7374IcGXfPwDe3JG3VU9LSpVrx3YqOkiFzna1FBe8tD2I5W4h+N11Ceeftxrm4U7aQVdev4j73h
eIiIw2phBSWEiCZTzDczIXtL5EE+r8xT4WXSyUA+uRhf0WZLXOhIg0MwhbR5h6E/REvmZ5+X/LL9
e7vkvboGFJInQKHn8u+3sxphVNhar+F947p7CQzZ32hZy/Fa0AHhWTS+QWPkRJFlbVnQxRaY5d9S
/S+1ymjZSOSGtgAda142ChpNxdUbUH4mUFQVO1/6pT2xpsWdPvx9pq82vpzWPabZ+DELN87zanjr
XUQpO04TrxYdG81K++mCohwwf68W7PWGlykkKSHhpbtoeZ4VWkR0UrbFV5ztQ+ccLYdY0B8H3udn
HnPL8ofBnbEoWY1fKNu7qSAh8CY0gPmCBkFFCMNOxd6QjJgXIxxarB/ULrq80JdR5dx8kDbSnwZb
/R09V4WXdcScpHhzo/P4/qdyfVq1VdCjGQeNi/EFuoXKTbZGrNwd9NfdXKJoaPV6OUsYpHgf9cJA
2UdFOX/okQhYRMMw9IKYeg68hOXFyzGjIJU5i7aofeyJh4GF7JYW66V1cKftKLSm41QC0cGiD3pF
3+8LHXdA/LIRvk0sfxeyEg4/VbeDtTC2dX2osqnNK2wTxQFxPTJ+hmfOTa/GF3zkoPgfyLBGm2eJ
s2qa2LjZWhFAfpNzi8jCJycjGnOKeZ7HoliohxItC5bBhLTrvCpWoYb/Fv6jLjhROLoRzrjc34ms
NtNWB1NZSCzQVr7BsD1yNj7y04QQBHn2PYghfRYaD8On1ueffpePfLdodqGT8iS7zqnVRRMTztTV
r3RfpAsLUFM4GHAKluUeC1/H+iz2FXo02N2DcFrN+lW/QehnvvRbwLlingABpzSYIb5eI/ww0byH
o9yHNZAPlOG+jEZ/e3BLZWtN0QdE/HyWYc15wL+wA78fIzkY/QqW43ArR/QFrRWjR6PZ76Mjyxz4
ZmJT2eZj34Ca4/dTcwBqWrPLgKb3oL/0vRH3Oh9NuvANOCGkw11h2jw97uTrE33a5WlcrfpViG3n
dmnBbnZ2gTF7D7a5QBwH3gRRpVSMsf5YekoAgETUbbIDVlziAZ+dteI1ezAamJuSl79YoNaPq0bH
Mz399aiaeN/jTdgc0ugQq5Axr9gYq0ioR7JiZmt4s1j462/wdu6dIdn/MB5aJO/LT6tELFyy9lUw
o0w8s5IFH9iJ4YH0qVmhIBpga6yYpW+FXhiTfgfeaWY9D3Y5hqchGgInd2DjxNvrNawekwyaOIVV
0R2sAzVG0EEI1j2B/Glfao7RowfdMwOPtxvfx3gji1l0knyzgDz1xZxBMidE52mREGLr+j2JFS+D
eDFmVePJo8+jctezFENY1uGYQAzbKoy0NJ3+paVdN+ZDn5RNzwfBo2g67DVq3fZ0QUWDBXKEN3Lb
53B9oFRQIVnHp3FaWXxAI5C4j3y/D9LjZnYfDMK41TPwUZlmTTwdTrqin0xfByMVEpGv8hnACP/i
Ptq8siMeJnutD0ITHSWIdzPXcQ1cRZHm0AbZoSXl+xWvyo8Gg2NEKx/HcDk+fwxfkY57sR/N/oIj
2RH1ikwPOzdSPHkmLDBRGLbZg+0pm3ERTd8+/pDalwqSlsOGdXgyKNj0hLAlUcnipux0vrDgPiKe
cRv8oiGJ4SnOzdrcl//AQZonkDf0PtvO2HKchXY7d2i3K3zxQrRDzpWg9wZsRO9i0BuUKJdRvk4l
Ne5mHPRk4kb2pgR+yXoAbgewbkm3g1U05MOdA3OFHCAI5nfobvMAgRjTNU2OkTxLiRrf7N3NQH82
+rTVMgFlM5jy1ti9UZvEoHs92EEeOXWPdRfgu9KTmUpi9La6FfYrFC78wDX/sn7S+xycnsn3CHhI
EHBMD9M5c0BO2bPnrEZxjfhZQbi09G31W/EAxc4hTR+0Bj3AaBpkpc5tNOYxWFAHPrwOaFhQ1VIf
waBGJgSwOe0GNQk31qxbEs/kbD7TzsRw3eL3YFN9PRL0E85UtJjoRj7sgo/QG3s+1/mGR/rg2o2C
Ly7pGuucYjOcGA6eMbmD2EKLQx0rZqJSjbK2q8ITyCUANWqJrycsAcBtrL7oiwAZ3NKLr0waTe40
eDKY2Bi9A0qFZ7/LeKRX43Ta9zZkwRE6rfgy51qfBXlpDoTHCOBDUBiBGUU9e/EZnaKZXza6C3+F
aROTDnS6yUx3YYnPJMQreLqMQRdJRK3CaAZKOjN5lrmLgZxzgun7WP1GM78QQrqGBbwlcQpQqgVf
g6oZtA3s5Ee34Nm7xWKGJDiVH7y8CSsLyEWuvQFMrjxYvQoQPITZG2oOKo0+iB/6BaMts2CbbNUX
2p7f7GjxDo24SH7pju9GtDCwd9e6d4pTtvNlvFPAFr0e/1+k+tkOh6Dd7xLU+br+QnrEqB3cTR8y
JaNqQXEE3YGWkhpHSBZBoiAbYYnY+5pK6SMeT7+POVX6QdvZ8oN9Qg7f8uhwM500bCsDRiWP19/Z
WEHp5yBqx23Z+Y6+SfZ9eIz0X6a8kFnunqG2Nap4mWRa1mz+W6qRvVnXkVAsT/VGzwc8intqlTVu
ui5RS7oTQJQhYNRCjQPQbvmamcmpeQHlrqaNLiEwVa5pN1Dw6yrSuaTrNkdZ9mvNUTxFV7dgXpF0
+lqSPW24KCZLERcUh/SWd8wIdkwFyoiryWNGGqlSGpMImpwuP2417ZFfByxUhqUamWKDGG1Q2km7
9uJ8aL6lLt3V1SBXlBOOBxGvmDbDOSlhZwYzjZur057dHN/4KcufsRgnJ9QCzWbU0hfWXiJgDX7z
v8YfZRAt5GrwhfTd2XQPrU036zWr3yzH+9xYXCIm4LzNgl24RfXBL853KAY8/eIwP9TwSYgyGTCr
6cpQxipx5iapcIY6Z8W1egZqnYqMqDcRaq7pxCGDOmpUlDD2SP37iDFqMtId9fJN0ZOVfmsiS584
HRmsFSjIpgmRyG7hU0VRrfs8zVaAkd7Wm2uKNzNwH6E/Yz568qwjxPBiBjRR54g4qZM6uFhJuxAd
vW9fKAPZUOWp2XkxuS8zI0tzaZQ3UhXcM32yToExYInxUAM/Akk4aTT4ZHGouSHUk+gbGVUBDCYD
0i+sj0tLcmqwD/m/g8E/d1ArW3c3yn5/acYjaZk2WatoDpdTkAzDkn/XdipLAgU4zXcEkhULUsQJ
vg8Lvkqkoypvi5cpIsVmLrHPDDrbaJZbVa5aR+YHjUkicgZDAOGOZ/ZltHdz/RpNUrVJ9fX9iluY
wNfpOKojLDEopDapKk846qVTMTTK0DdrDWiO6FVRrZoSVa3jQO1XNVcpl1J5KfVQeoOiQUJr7cN8
swoyr3WanCYX3mrDKm2MEiN+KChgLbKlLskohlQAFcAMQM65sNiR4iiDBct8TM9MVAUZqpKPddTp
3XCJHpo9KcyBUJyttevoLhTGt+GDi/bi/DFvjHPj7/CN/EX/gXyGOHnIyyE3hwod2L5dRGOCFDsD
OaUAHcp5DYJkGy7xF7VViREw3QhQC6nzKO6dIsF1GKUSq8EXsfqx1SLuE+S5P0RhcEgMYBGiENgK
wRkKd6+wA6y5Iz06pzISzOC9HTI2x6WYa5dWgV4weJpz2WyMM3EaGdEzLeJMuLjA+FCKQfNI0n9p
YNHIsegLwlQFkCsQZQ2ZqYerROxzMO8gBAIJT2HUkj6mGo/pO5cOgi7pHgkCd06xA5LP4A43FqtH
GonmCz2kvfthqs0aqXT+I/VkQ17pvqp2ftB7EJJEg8mM6FAyqtNylNkMa30r9dUwU8FIQyZNeLTz
RR8QjUCXmpckChzj2UqXoFnVHsIVYg4kdfYKUH29CHp7GYXJN9yzB29I6CH5Hl4W5MlfYH+zaaVX
hmmzm1f+bq2f//GffqGNQGQHu89uia1YDTZhw2GE1iyEp4/5JX6R5Bas2fDklZoXcPRWzVn0catg
nLcDKHZwz+he5OwyPEn+yZNOrD4p2hRkJWhd4feEt1CXnKfeIKd+sFCkq9LgI5HZtGKUAHN6suzS
YVMq5cSNtGzEaPumOkOILH7Uhfrf9ZXyEGCTnzOLxXCQv84sUm9fmPIMV67IrkmZSMWqVWpsYTxS
SPXATKa7NJInicUO7anAUrzizGNF6/TUdThZTNWGjT8UY2AlDSu4fq8v6818N98Byy5QjRjg5HPh
D8NnDlMUUp4N49j8xvtmcXr+2y2umG0sar1ikMe5Nj9/dCvNSt1Iut/pA6WaS+s1LfKcTGW5fmVR
Tvftw/QNa4luPUtuynRufzbz7+blgy5hhYbNvXOcbOFhkbggH1yPioCl5g2sYFrXdF89eWWlHCVf
Jg0l9OTQ0GP4+XREq9eTIdaUIq2mJarrROCEpDV4QJyfmdWucPWaooikpttpzQpbL7XpjDSgp1hP
ss6vX4qhF45eRK2ZW6KcyYM5zNsz5G3Ak1ZIrb5gTaFJ9RX9NTbKLr1umskI9S/qryaz8Bv4oQrj
QmzVcZ8tdn8T8bdh0ADEf9P+i282AEuBIvRwJLSZUX/0IOpujgNccA9BuXX4KmQJ6Kg3lhzzHQJC
RIBaFR5EKqCmsRarxB1FMJakkhYuPTgQPz9i2mawQzupAk4hBkgEWjBC44VECBQE9lm8VrcBYQjQ
tBDX8gqRtYR8Qsop0qHi4nBAstHDcBj9HJQqt/PMb/gJovVuN6ap+Bh8rmuKoAC4nKJeRRJIYeJ5
TpoNw+SPq5FyFWIL5kG0odI84B874MspPQE/jToc0pJM4YFh87ZxpXklhtjDufJeuvwPyEoonv0C
8rrmD/1SF0LHfp4452Hi7Pwd/6cbEkjRwm1+usKtZ3LJF8Tx5eYlOXcBvVOoN03Xoo/MUYDQylPC
4d4O8O2GErZ5KJkP1ISGhfVueZu8erceNH6rYipnUNYAdAhaQ2Ll8d2U8vgT2kECYyHBK+WAPNsb
XRcEP5ro7HSRAelKBeq+2K2ei0aLRjpv27a6zxl8YLsFlQ2RDRwBoN7RzX0crA/2RCOMpaMkkgYW
ot4o9zif3s28oG78NvL2gQqbiesX60M65WqCSKRbLl16A5yVHnVaSz/4hzoUKF/Iuvt6qQHLr/7+
Cq7U4kTIwzPUQTITH0TBIERbyLSdd/F/MkwZix3MmdCsOhDpXtIy11XiuyvkFpp6j7JNpt/mv5uA
mqRLJR2+mTrH5JHaOnq7c4ENSlMtOkNqx9Do0QhXNB8Blp60Dce7bgmFQ7PMyrq794P54ng4GDtv
T5oQlPn25q/5imdwQK3jk6esBHf+Mr32ZK+ZQ/iGzv0CePx1VG2evUr0CWa9Mr9rupycCsQCOMth
g1M3j2rk06hblZYWII6BkfgSei4Eu6d5U/ja2x75ARpkhZFgVhjNQSfR+0287+17h1iw+xcFYeKW
CR7awK+WBrSc1QhMFQDxvlw9PTU0BGrOBvDxxy80f83v8Dt8kNjUxuX1j4GE3vEXASMGAqTu5/4O
RMmueyQMCRWdEts5f9A+4bXUq3n3VuwZQw81J9oDL5/gKgoSAhKKZZJONdLEQ/SLQ0CcLoQSezqh
36s3CQ5jyoPosHCEBTKOlyvRAmH/SjgQH4gS/nmiVxgPQksIdPgaVZPNxT3rPpRMtpugUvjV4kLO
bAx073/qF3vvTn6/R3BNutHYtqW6DHDfHBU9ypXPAUhSr46uBQPrbnZ9+4/Ovau3V5/RbBmJdFyG
yualbIJTeL2Nx9t4kZZSZX8hIkFFamP0zFYuoG+F8trkNCDQOacpgGnIDyC1o930s5CrVX3SQH0M
lbd/vgA7nAFEAGrAGMXYPpXpqaZSf3RoswtfgYwe8nIQ7h09g2JnhgVHvpPvCD/WGWWEEcUIahjE
TiEfxVSZlkQAfnbO/YDwvQ8/dsMVYkywWEbZlAt5SiQKH1U6HLLgY4V0TdKhMuoB3a0HgpK7awJe
ChKmQRknJY+mYIWr5N5FOoEeI8E2aUB+AKmBCGk3JsfVa9Tw65LeAEZCwqYiRAIGrwW1ZFdYvi3p
nFI62lkMESjL0tm5F0N7pHJZMR1HFkDDk4Nz6wngdmlf2tioM0zRRa3gcCehkNTQUTqpEkSgtQT4
GkBAWH/CvCf0sNOxmCiUGXom+431vupQ/34P5idSEf1xE//mJykLR5yxiu1jdUoPkVMC01bLkPbU
uYP3nLrZcGf8rjYCnU3aHD8+9bvuLjLc7sqnVU0HxeVs6x4gOL0NX2b2qxUyU2XGl/xEBKiQJjV3
jAQV/f52JOXovKNf3+n7DpSopyHtlKM4PkigYrZqGChQiSLFn86Xx/404OekQsVqEShulI0Oyl8S
cub7d5CqEnUdZgBes/ibwHRrmM0Txlajjt2FEccPSLCkfiMAdsElbzcuWvQczKXZnNDoEzVUY23h
BFRc9+6GjUV1Zr2LBiCbPreZfPARXOyh/oOS4D/tSlBE3abhbq7tPJWAyalWXx4uznb9pTe7Lh2N
b9msDI8wRU4WmoZYAFXHsliZ/X3skmbdN8AWP9OACmVPqnxH/EEbqGq/gGWQVPi5OBdjlNcRS+rm
v5q3dFFLn+6OXt2zW4gYpGEQpEBQ9Dza5gzTb5ztiN5F5UkFAc1S9IuRH+y88hTpdqjsj4GPtE/z
5p1aO0X18SXZkU+n5yW9aIo4mmSmZ1qRb/iaB2k2y3vda+owfJJBr2BfH4vxjvrKOgXTTF65pRiU
6nEkFCICv0TKxrGAkNUU0zXGxCBvYZQyiyS1okv2Y5lIVBUBeNfF4QdV/FXNNFzDNtw/w+iadpex
nmGMOtlL/+YY2bEEMNkCMW1V/ahhzoEYI4XG0ugE8A7Nv5FsqW/wgyDeCXiIHU7wNFh0Pj5MefyZ
0O9qPW2e9GbTNps1d9Jp2q45cfmBRtNs8YnTdHgILXAoZamgGf6CIhJoQuluGISas2E0DX/VP0Rn
Onsns8VidRnjcEPDaLMs2RF05nkOO5rq8F8O2mcUojfGWdzE6CKZ7rsQ+EcduHcIspXZdza/lsv3
2NAxdG3SB6C0ek6QZG9KOU07qMN27Pu0/ZmpsSkZDETO3w12X//B/Wg39uEF6lgU8ooJYNGcyiQ5
FYBQ2jKWuzLvhEXB6+tpjalsxpkPyFCaWsiZIJ0lsKtS/VeKg8j4wKchmOd2VlcdUeclmUgJ9iom
BAJTnaWujgoClUwV3quoEJLiQfs1u+ghqqgi96XKYJykgkHgMV0/51oEIZMJh1SRKRGr9ssRK7z+
w2XUwtvRAZgfPIA3ogkpJh7YRTJ3gRNVY8Kwbb0Ri72lmZp+0TxYA2VSW3OqDncNbDZh0/stLyGE
IH7NBuFZXZwbrLNeJgUiPDE4EB7905kNtv4OIUzAxRpRqJ8jnSlukF6ISBnDbbOczoJnd/N3NaIS
K13P9nVrFdCGuCKPfAa09TXH4w8bQFK+SjQq7A1tk5d94g7DtXB2NX7QsODUgKBVXSTd+I9IWmhw
9RmeULKxR29G/DUuABQ1cdGzVXAg2L94zi9GCchniDiliZlQivCFAlZnO8bsT779DepLuVUA/qGu
wt7sHc1ccxiHMXdXczcEEKKHydZP7PE0atNeFuVKgrhUPXxUSE2dWdaqaWSFd6Ap1LDf4dU7mXuO
W7rrXfrTffZAd9Wvo8R5oqhvkO59kDTUIm0yLvW7R/hiD35fGj7Urn2yOZIrBANzxoKhlxY206UC
cUadU0Ud9aAJV4ghEoiY0H2QiCHYTFnczKPbDOxo23Mnht1MrrizBnea4zHbIsbpAxr6bIwCffb2
wlF7ns3kMM0ieV/gNEP0Y4j7g97HQ2ACQF8dGr/BoEyPQBGUHaOHo081UGjoyVJcVHXNt5m+rSlB
VnN3fiJqqhodapZo+rTRF31eVybzK4asQuyUHJo1guMKlPu0QipbV21fafRkbWHF6H+XnbhXJ8do
4N4WP+USqwlFqowoch3q6zN1csJ5LeKN+bYOMAYM1KBb5zAQn+6CBLb2iHjp4ihXWgooOoJ1qfNO
rKuZvHxyYs468x/gWXjbpGeVONk3a7RDVfXP/SMwuV2XjLTD2ey6nZVBKCXMEZu6DMB9ZRT8Zazv
dkkMVl0ShC6Nt26niwYKNE5SAkj4xQ4IQ262cnB24XYqVivExZXrcgA0TFIMkYu70kch+nFDCipx
qRGSXHVGojGdHZMAy12brtm0eRTNkdvBAOhs2HzK8fq2W0GgZvVd/gW4W9RBQAIjIJlutTgEsEXg
Vk2MESY8qPLfxoJexde5v74VkdfgxkzhArJJpxSsbdPErMgY6SBo2S3shiakMD/iOoVBvt0Djzte
fzm0Rt2/3U7mQGij3KxVui80u+k7/sJn7gtag18+/UvaVCwZrTP+DW+zKx42lSiF98tC47RqdI6Y
5Ykt8TeSGyhP/gqStB7EaFTmxeO5cF+49bjn9AXpdl5Wc2Qbtk7S/+PpzLpSV5co+osYAwQEXoHQ
E+kbXxwgCoJI3/76O2eyzz1Rj1sxJF+SalatWlXkQcWl3ht7zmlQHcwB10w0f4o9wLu5SSvfvqH0
x+zBL3zIV2eHoyH0e8uXtyoGcbd435ybAxbo62foI+0tdAQL5nnH+X628vXb6BFNeMWjINB4LMMa
EGuDlBh9NxrBSV+MRrCYRrTAXHAQCFnwtdYttEAwKfzCxMmCyC1gDJQXHxBUypGzKFuWgedboj2h
tDjz0GxHPGFn8ObmLzLpFwbFq+MIEbkIJ1jGOw0CpwClf2zmSF/HI6r9/P4Ypi9YUUgNEIGYP91Y
QtW0ziMRVwEH8N4Mafg+mvWhnnsC3VE761e0OPjIqZdtn72yNlYQ7WQwr41xTMyRnRgvKLscKzAy
ba+I8u5IHhkRxcYzKncIf6HowMMtiHCEsunIggdU+Yn2zB/aECYaICCNURfMdUNrC+5Hvw+auw76
UOKoqsD5t/VIl0QdmWAYuF9ybLw5rtnqCD+lhmHVIsKn8b/ieTsWQ6YHjGJEI9rXSQbKo55cnx5j
ZZo+YQVhwhwXA7CIndjghJKaFBLyoT7oNSkOBHKONAafxSHc/tgL2o+pt3yEuR6oZauAJSE7QvcY
zEcrBpJXldwbnR1Idf92aNhAbmk/Vcq7wHagSXvHpz14rr89I4yqD4DZiA2sKogeS9omBm3ses5L
1c0iQAW3SSVjcYFDT5b1JpJCX6PIFJtO1OWja+k1VcffBF/RbOc4GDgkQQZSlfVANFM/xMgzbpQX
sII0sjkUAmFmH0YKiyx7Sl9bJzCNBzck21+/7ZAO+NuULKIgDmAP+1A9pCtbITijZOy2/95ci7fW
GjcLiCe49yxN98yEtBj6DEjJXyq/YYK5YgU+VQRcXourEGFAxmOh35F4v0zo8e2rYbuk7JEZHNHh
+AHryxAJO4fYxLcAhA2o9tG/VYQZj/wyG9wwNg9ESUvV/CLLc4Qf0AeQbjXOxDpAhIbTlwqC1/qF
fylwxCI3F/qpZ7uF90xxNd9watXTrrKpki6ngUwK4b62Hzv+47wuXSHYlvbM+kam51g2M6Gr7rV5
4uYDMg+zMB3P0DtJp+mlQyixmIV30M6izLSqXxiyeGvsECR6+23Zx74M1ZX96CowRtDIJDe+HuhX
oYyYgUFpguPQg5/alfbPDaP70DDkiqDXG91FwhXrCqNvo4cYUYtC8De3sJVFZpoQAMnmDqfg4IEV
r9kMkYBACOI+/pgibjGNZ6thBiATILaB2bfg8YXQMnb6GKRworrLcOroK3TEN4OPtwes+2jQBy+4
siUrcH5pys22VQ4HH2ntm0swk41NUMP7+D7+Qbg6ybSnKxMzex917neELak7+T/gzLk6BXFojFli
Yocx8BJzRWNVhE6JID7rj5A+fFjNHz2NAgyyOUq4Ci3SThqbBlj9/Dym9VN6gmkC7/WnDwLR1Wa4
SaKn69rCwH/yApakRphbPq7lNJzmbGVZA0UjepXHqw65PSHwjgiGHiQSyhQpRAoTvusTb1KAeDDU
YdhB94rtc9asiFVhqBCod0Q+Up0cRgsjB4nHLn4KET2bIem14KsGLRLJxe5p/5T4Q2+R8DwuhEul
t31Hi6P1WcF9RiD3qeRROdOOUhxyAg2aTM3TPP7O9q74z2hDKWqqhAbclTABnqm5eIHRwfepjvH0
guYhlGw/LpVFRKmTUiiRQPen9SfvAEhW9MOUS9Oq0GEKH5YM3i2FxsXTOHuSSz23bgpHpKZcC1L3
3KgqpQs8WqzYEvwJyhiPD8RlSOsX6TouAt6CGRijROvcwpA6FUb0TX3rG45Qx+wWVbVin4K3ZbBz
lwHs+ZAsYJEvjaBd84ImjA98NjJbv6XmiEInL6NaQSr/2rY21mwaMbPP4uTGmxC/4qYdEk39179X
BUyusinFexs/rPVETYmYGT+ZJnafkIrCgRB2mBSIvYP3d6t/b/BNRam/6dwg5oJlYpWcDap/rLro
NLxkM4kKSgJ9K6/gGvm1FVJYe3RibUDj/rsWD0wyWA9Wgxdax48/ijEcRs+K4rqxiYglmzTYG4yE
PcA3ZDBOZJS2ezMb0n7wikCtQhl2Bjv8K0aBvUAnHPgTnc57XUYgOBAYvu5FrRLVZJDAgX1ONfqD
ED0PsmZFWvNM9SjatgwCOEMZRCsGY+K568nmKTIMHRqoFhQjPy1AWT6/wPQ2E0jVzHmtq67KhXem
MREZtC+fH7U7wbuzUdLYeexsiruv/mD6IbOE65dKjsKSlZxntTB8dh9vv02B2FcM0IEbNRqyCAMn
ygeIxIXUlBP8wYN/3bu5Ujy5RS/AIERi7yPsE9SdooZfpNuIghlKRAyqpzC3UC/wC1CRY4UCcGfY
JE4XaH9LNnhtggtPUUspI43ItHS0ELDCR353rsUaSV+HcoddjsdAhLQtjVWy0hUxtK6h9uAWOQNO
iZoUWv9tlQ/TBKtEpK7utWYfKUKHnQRyUUasrDK02x5A0EudL6KG5qTGvztVRmjuievTtPSAHzxN
cD4LnCUieY3i6dNvODEamy2dZYM8uQdSjW6ZOk6OrErRRgNjVaqInUlo/TwA38c6jEzeXfcZj9Dd
IvaRnSs2w9QF5g+mKe02yO0gsTlJ0ysd6TyRDkAxGzjwBTsaGnI8qJ8uGcAUhzRxc5Ikuj096xB+
N+XcnPoCt3C6eWrHIxh+nWiMXhO1TiWjuA2jvO+6ZCVW88LsNE3wyRCRGkrzxB+D1Xg1fhnsYNQy
4c9wwA2IEshyi2ZEoh3Tto7BZ4fkghTBg4Vn/NdmDBG3sJsFFCFa6NHk05T2edqjCfGx1Vkcy3aj
apeESrSB6KFTEtdrxa7aZwl9IQkDulit3w5hLtwwpG4vGZEg2SMwQ6+u3k4m4LmJztFmVX/l1f3K
lxXPYmpZkIhOngcmpDu5w+wrHh6iPRZmDX97Xf6j62td9mk81/Jp1CbR1WLsdBqDBx0TvSzx6z9S
4Cj8pPCfod0FSVC3w+iOMyMN3EXzZGiGUNeDVuBrx1DcT2UN7VwDXfoXkMP3pHdYhQWC8ZvS0jCZ
wyTTTiPNvkIuWA8v4/UwN7X/Cj6SIrvgdtjPQzXRf2WiF7Y97ulVu8n7I1WJgD5kHhtbEC6a3mjj
tDzxE6lAqAYBUyoqJTj390aTqKIPseAD/CYKC+uhdCE7YMkQ6Ig91PKlZO/ZQXUXerU+EsEI0g9L
Gzv0p2waBRmDbWtjriiZbc9ucR1jvSmu3rcMAue0H2M4tTUqH7zahIXSCQHHvkpTtEc49Kv1kLgq
Yn/8A1qsDasnFGCqRjDuxm5/pY5IaOgEtOfEWs8OnlkKthmMM7RfLOEwS+hp/SrbuNNP+ELbFy3F
sGJ/ObgfTtLTg5BDcBITw16q2Ewa9NwA1sDrnG2Dpi2KCgd4Tm/Pt5e2QhQwxnrZzhr5UnX6FTFV
adHLJ/8s1rOlv2CPKIn+NpYJULZY+oQkCucp+1OXVzVUwgyUG3NTI6xVNTVFLbT+yEG1z5uuodVO
smbHlpIg2b7d61I4JAj6mS+t+DsLTBFxo53tIPjIJsyqSmU+eKALQbNhCwWpyTHCReVDWEp1oz8w
ema1hnfDCp3P25wfQ5/I40//Q6luUQDhCURcEbghefBUOi2Nsbw13JA152shosj9leAcc9sYCLmJ
yIJu2RNLDMGHzcGaAdE940Ff6CedcvSAoaYEz+QRKRqLld1B/Yww7RaTdbaERezhm/lRzYZL9o+w
iqWMUjSLugfKxQcgVX21FsZP6F9F7YyjB2n4JEY+9dALJP2PGUcuwG9lELt0ReZ18PdBtuX7zdOV
dwBlGcMv9Mepu40yOgJma2qp91/04ZvyLcBMQEX1MgZrenPw1HiTemILnDmrB7isKbAQi+RLWrki
WADJJ8x/+1BLmcnAk/YsxSHdCKP4oBLP7SU9xpvD65Ij3P22PXfog4Lyi3VFeiHXVI9spPUR8KvU
wkMlqhMzrEDhIzizNbcXNpm0q/e/qkrqa1QxXmpWJo/D/fAPtfY8umUql6l8RbskPfO+8xnIfNHv
zyhYCE0ZFjAPIN6yDeeD7up5KpIFOuVCOalUZpelRimUVHrpHClT73g2lZP5N0KTpzreNDEwf6G5
hDDrQwA7tUJQu/wD2Ev961eOp0Bof0gYFnQjRzrQ332Z90t2KdGV5pURvNZ0cOsfYFaumsfwAjQY
pkfZ0WNw6Zy7Mvbh7Ct+3v+JthXnrU1a03fKnE2MDIz+iGuaq2dyRRfiDro+PRLnjE/zXIf7v09b
moxULe+mokZOspxiZKg0TiWzVo0LSwE/BleaL/LxkSql9q18qsRPXuds4/37c0jz7Pbz+X5bXBa7
aXq2m2ahDc8OixSfu8Vmmh5tpndmEVyYQrEOn8GpjtoUSwuE6ey2E+vNMo1/4fEosaJaqA3g8axW
JrVyBWyvIbmi4wA7S8oVb5Sa8QBKYJhMHTl+ScJHum9jq25qRYs+D7mSGRHzVm6iViHKejRtFoG0
EjnuDVr7ESChmRAj9Q062oesBMv7UE9Ry48542gLES0vEg2kutATep08g2V0+WN5lzgLtQTuUWnq
zMoWqO2zylFu5k9yUcLokdCn5FtJTAcnu+F9/HSTFM0YMzi6D5i66zDRdmhx/u1Km5jQsM5DKkGh
irrNID+5B6/p0i/FQMDqTQtBMdiDzxJgSvyBNkP2UUwRG9I6ubgMArgHdKfw0DVq3HWkL3YH3pH0
+mNYig/Rcbjp74er99s4MS10gJPxqMX+CMYd3eCHeYbEbnpHPmLxMUu+L78z7/tJecXOYRrm+pvR
fbIdCdLtRlLl9uXXYDs2MqD34zvOPemzYUYkYAqjfV56yZ5Tg16uUW9vqo76NQNHzmVqPRZ2f5YM
sN70XpmFnqoerxHT/Yp4yrW1JuacZQluCgwTyaKb8tEGbmllGNZdsszX7FITA2WbeLFJANsJ4pF1
PWr2mYy26Ht5tXQFMBYBlrjXZIFb55KgpFfMQ8zOt5N4Xb0Y3rKNKYO0/SCVyw/1lpG/oyGVulnJ
36QX0mfVOtop6xNxBU2qXxiDpkrja0P9F/q5onlyDvaWCAR3NFNFJ6msapZboXGpM4Mw0UipLhC8
Ygt4SL/OJc3khQbxNY3k91BmWqaSa2Qbq9oL1sdU1H5BU3sluhTdRz82ALr8zr2dy66ra+GKvFDg
zHLT78sT0uhmU0YqBSwT88loMjpQ9iNCaI6aPjUiB2IQl1q+Z1cfXUiIHdSwXfQqMeKLEoQVi0ML
6A/jart8JIs6c+AwzRgIn9gPz91ezcwJsYRC+sgxQGuVhxL9U5/AzkQYjzzONGtsK7uKNrFPu0Jb
Antf49rJlTqQgWjMoO5QpcTA+7WwtSEGJmRydzA95ku3DvkXJcDP1WvlL1zVUqzhx/j5dWKYBAIj
21P/dAl//uj2rd6aH0tGqtG2SIjC0yrdIooYeefhEGM1k52D+lsvhbfAKtlC5UpjJ36rq+GGAUyM
rHr0XtBw3DYR/RqkO9l6BqyQQKHz2jvNM71EJcfAH+UOdzziF2KdJDg8g6yYhRQ9VrWX3gPG6GFb
3H8SxYUPWM4okA2eCGte6CdX1+XGKA5kU7rLN+Q2WbSX2uXtUbeNinblqO8gZulEFqR0RWoj7rkQ
bpKtEwU/Bvr8/NjeVI7VKxFtspY5EfA69EdH+gKPP3a0uGJM3Kp57TLRBcd7H16YJQOJq/PSug2Q
jRlkIHE9UIG0KesZKRedGqvWuZLpAti3LjyJ3PbH+l/rXjkw4PJcP5WyrXQLdYFmrklrMJz2W9We
qP9UlKC+7osJQptTeQX/h6kB6dLuBnM6da6eUEl8BIfjpvikpxlolKUBBQgZwKsa1CVQNyiWrotL
F3HgxVsxObaeY6Zu94bEB8Mhr9NUJzU93orXffGUq+QGhem6u+zneOt9MbsubnhKh7lbMUNjById
7Z/xagAC9C4SGOWDsrkteljtyYALGhpSUqURk1fxYT+hwBqgMhVgCr67XhzIroio5JUb9kkxNqKy
gJH7V2qXrsCTOJmwl/l8kGefgzlDANqOruPtSa3QgH6fvM2pRV87NCcwvFe1qyRictberd0TF5+Q
OTftvoTGhX5vJKd0jEvj91tWnigvCqtNvN3udP9SM4rYUB3AYsY/j3mSQz4fZUIaJH8i2GTLK2KZ
6yX1JYsGAhIpq9SentmybxP901RbeZoIxCjC/nib/5LUWsIAdehYzlDYRKzInfoGlFJ5wCm4miC7
uf/LEB4f3Px+rHhjyr0GSbb0RfWvvvlSnIvpuMEP5OiPMol/h49xBySIOe8EFrJ0QI0gSw23X89z
8fLVM5mw4Bkf249pxalEtd3T2ATOcdox3DNXKyAdatWEX2WbaygeaToxKmf8wd9888tPGKrciLcP
MPlrM8NzTf29P6qVKyobf3R3VDW/Lg44PVUyiWL2Un25lRLn1nW0bo+uozrdIAUIiT/tXwSgatkt
4P5rPQlsE23UOQSWgJYoliguvAqfJfXXCcaiokeG0wPtADjigzN6ox3Yq8tQEBQconoQwMwfNe3H
SN3HY4R+i4PDJVYtEBABEQ5B7633mf8zdh8REJFS4a2VsSchilqdWpRAaqM1zsHsJ072PujW0NHF
9HhTKWBWOYH/lQQx+IxaI5jrFhyUAHcQp4KYF+VR9mvAJFQqzk9QhCc+vGllsbFGR0TMUcysqRTC
3UEaQbY4puv8kuYxs4b8zhCLQJFE/6dP4s7/NZLnoR11do/Zr/1LD3fc8uQ+/YvFAgdnNInJJjBD
1M4Gg/WX0oYfJYaZEXTi+qIsEgw50kKIaB1YIx58lUSl8sSmIfHp7NFteBkJm98Zz+Joo3hddLtG
mtmBurwZiEyGGgibABooUPGCwJ6dNvLkxZL1Q33WgA4CXHMSESgcW3Hk4O3U5+n7Obl/UhbNvimi
SItaazX4paj8hxQZ3WiEHtI01p3XxglQkFxmfqHfvp7FoXDOcR3Uq2SeNqH4bR1BUSJ7c6MIlnhb
aJ0iuRZOcSBP5AIn6F6WZyLVGUwPIRwe+v2UO25wrJfpqVSeNppyGJGrJAg9gM7sXqKuCQEyJ2gZ
1DehYhcKsK6oDhiQHytlKaOqrz6A/+ij2M638+e66NgQro7jrBxota1sV9XbmgD5nBnsM+XV7zBV
viL3meECnj6YN78/weGi2+XtjK+nSPJK/VzwGtEbApWvXBEF+nw39SnhSlxAoIlBWcJN8GTX78d2
vK0b5yFAUkVI3+kcDvY7EhgYLs5WVIUmm3vzh6442M+j/OceQ1Ve8lQS7hbzu2L1OroHe57RQykL
PFTVnAaN2l+R0aj0SmQb59GtXEB+CipVK9dY97adwyBZ/uslCQIVzk2TM12KqPGu0Wbk/kAg+Aoz
txU0St/lWqmE6EWX+aqlEP5H38DepkajL8w1H1FZFTyUYh4xjLmuGa7TG4hjCG8MyvykK9MHLY4g
h2tOUG2tAuHnvpgsm4kNhzyTRnDf3UV3QQ3FG9JkP0F5x3/5yF8rIin9CfNiJxxdv4bEQrtcsSzj
nSZjDIVcfF2MERQQYoeRSqkl5k95M2yLjGjR+NDWjB+Vg7Yr5qkV3cun2b1sdcTNQupHdfNTOs0O
s4/qbSTqkqZxRxsXoxBQscAfmkbpJH2McFpVt+MctA5mlFAP83bnbuqQiGNyOP3G0IbeGbNq7Y+E
lzMN4+Sdfv7GsWuQ1Wg4nskefRQi+IsVD+ovQhHMcwkbzITP104w8KhCw/9Ac6H6uJWfk/Tna9XC
jnM7VDe3q/YOiUrGq5kK/Z6jK0Q8pG3u0Aw0oIImWl2Ye+/SH1HzIWa3GSqGtlAEaS329NLHJszL
0ue5o7+T5G4I+14NoTiGHYackZxhuhokJDESo7qj16Vu0v2ggyWHxlmykplkJsRZFPNJOrnoyKqB
dIh3iEbuaCJVXputdOqodmpgKURq4yg1TkJKDFXDUFQg4TlKcLMXEBaU8e62rW/qZ/jETvw40oif
g07qZj1FDEqo224dii0QvXvQp3DXUopktae7zqCwzYhai0CBMAFEKZMONxn0nvkLAWsezIg7Ol3O
QUpMln5QvJqisfUsJpA4pysoW7z3Phi1W79RiWNtO+n3TaG4nVhJkMMt5cwwJDooCgSRO6WWRmWN
2pm+lZ8EidBSBeA9ZKhOFXpTaxqwankGTr42GaKIBizpMtbqzyE/pBRlAuSObGj6F3Geu+ZlXTqN
QUCpnraZL9i5QM1fBZdOFunG9VAwHhCovut4IfZhpgLH4jr6oAL3dUan5QtNzgODwiDWA+V/UXse
UItv01DxRVcQIjFkgQiik2017R4HPi8nsPzpznaMgDHA+/kz/YZq9ekbG0mcTs6xeB1eGjIvQeiq
qmBnQoV6qUVzbIs7eKXtcsz9AybBuNfz+NzE4FbLggnjNnqFRWHA/5fFDGabCHtxXBdzLYbJ5lov
PedI7oeY0i4zWYcv22IGeV/aZHLFn2SxsFfC4a8wKli4Rg5lN9+NqR78PMs/pxIo8wnrQu797KQW
iRZRegH4+N45V/4iwVT6GH9G588UmhMTWC60h4xyaOBXfsJ89YzqHdxcKv2HxqOdHyWH17dDdz3J
zdf9RHhuLhvp8R89PAdmiv80j8jhrCvqaD+Rqfrad871PBamu54WKjQ5NYAhCqGTgDn4zxxYw+9g
N9vhfDMN3rqf+ryMrkyW+Kj+drLk9emWkrB7vhri/0ATurUf1D/Dvw4OnPfZVlEg+S1OwIpbDqLf
UYi7oBKx6f50D8MsXULp1oXu1yV6FB/E8Aig0tbzV6YXFjYDGv6TFOYCS/GHWl5sEZnZjQEEFgfo
skORhFFvxU2F50c7Dc7K24MZAzZlwWkuH1HSTTI/bte8ERsty9k6UygJW26zZfPIY0kXkpFvunxr
fzRojESq+QjvKRP8LtCBpD64DVaLPIJIyhTeqharz/DF5EUnPvcD5gRT3E4yLfZZPrcOYa5ifFQg
TD8ycOhS/YBJxb6r9FnTg5QgAk73GCfzvmydprbZZOofNTpbWln6XJ4QdzRXJ6plt8mRWXUFGELI
osEPhWZlOyS6MnMItJZKJZMig4Qp+ZRfdMZ4jD93iJH1zItsjHJGDnRhKArE9WRvdBCTi+3r+qI5
fNj5oPf5KbWRD5r84C9Op8NZYxq2YDJW2bcbE8Tf3uap8vvcRMeqN9QdmKxW2aV+CdBLDydzYalO
vHF+5IJmWwVq9qL4B2xfnB7xppKuDz0zNNs/lfeMG0DZXff0Zfcmh/wu489kp9Dzq8lTfMZPpJzM
tjywBIV5abZHzKtzce78hFI3tcoTRACJtzxnmDya15hxMUf6o7Ft8yhU8mUKfBX+zG6NQAbRk1It
1LMKdWKWPMcu4YWF1B2z4Wp8QxLyp5iZOPP0/L7to5Ze/laIlaDe9mUi/fI3/+ExcZcvICpDXNJs
ZiOluAqICuSjUzlFkrjt7Ws/1/GRAQe/JWax3Iqv02sthwWF8UMIMU/T5lK8z/l+ydwmLtg8StoG
nDA5n1VtSLkmfQEIMz1XxFn3UtXSsISn1+Lj03TJcjGNO3br5GFH5vlDWJKwIMxpJUZ8QP5yU/d5
Gfz2f98SMFc21dS2/dhUaTVP3oLcNUy/viXRqfwr0s78W64gSrw5VJgazAffZ5u5ZHmNvh2eN1Na
gmYiI8CcnFUxB4u49YsM/O239pv/IWM/3cu/DGOIsAWl900aaLiJwAG7WG7BTxadBxio3dFrABue
zMwYyaDKXmTCHOmrTVpY0MIaNcUAIZQ+IJ86K8zm5WeZPnqiI1QPicVT5bdsK9mGfNawK3X9hkIf
26a7qlxpbLQBEIFlrzwDLOxGfS3RN7ihkln7AKzsFpq7J492PkIz1a5+BehJEcTSORTRq9RUdjMp
WQ3y3dXglTl+zqI0y/xtWbe8MQr69d1Ku/3uMrb4SkVQUYtcmfQoeO3FID8JEpHGT/llvH0zSkVj
lQjE7E7w1vjDlEXoPVtO9oT0d0R6thDYle3+jU7j7QH+6Uq7WWP0M2axg6SgRKrkAyNm4NNgUXhu
0xDuLYrFIuDeFG4xr+4nyM7RAYB6exuyejSo3rtbOCwwon6ouSHiiF3MjNItGszzow2tTR0Ck2aC
5OxOee+xBEZ4lm/vO9wellPDIL0gAiF8+J+sOYIt2RoDniDenecyOyA/tqT3SCeQkaOtsGVcqdRk
sO290t8FtKS/xid87+vpio7C5ieukAX4y+hBQAgxcYS8pqox4GKpS/WYbq06fJv8Tj362Y83NC52
ydo1RzqHz4YQDKUtBE0HoKLHCl7uufzRXoaMGZ0tQyWKBZbt4hV8hnq7INE/MTAB+lMbPC26QlJ8
CbdNNsjyAbCHiKWSWcS5Bb+JU3OmykMAtM5vNcWclMoDo3NGC8VzrciactCvoAXFkGFD4Vlgk6PK
8Dagygr+dB9gmX+nPHtoejQTaN4ITzHoJ8JEDr0sPj+mdJibYqjxrYlz8cG1lPzidnx7tB/teIq3
F8c7JUbcri2fzBjO21dkPa1wk3TbcmGl8W4DBDu4NF4ijfL/N+4nNyEzNSQEBj0wLp7HdaTUq3fi
T9FIi/7P98goybSKOSMxh9J/4bq8/mRgQC2L3ypZveMt9WBt9BaRTR9IEQNxi+yk5DBDbXE+PQYa
flR/+CYC/6CTYwanR2Lgdhz3epgusHIY8RHZZJluKjX41/fgxQ8tSWcCroSEv2iaW8T19I9P0MZc
Vsai4cjWTExyLczDFdQA3LS2/H6s88VlSPHoubzc/wMArEE8emj/tu2SVrcxQFLcffZw7rgvUHtM
tzPtEhFqKNNJ9BBPr7FXRnrZoZ8RLwCW+fll9+eXrBrPX8wzfrAlzkHlebv2vYwZWlnyo/30b0rl
6UwAI3F0WbNe40zfZNQdFQ8uvj1LK0DVdOnGzooXPBl5qEb7uSpnbuU1pVhOcpRiSCG0gDMPl3Yd
9AQkxRTYhxFAjs0+K62SuDLiYNDCseh/DO29jdB2qjJyG2DOz9dqarInZ36fTEwqt8UUYB3dA60d
D4M4HkkvHXXSytv5SO7+WtmrNci4NVN0RUqIOYmO3+crbk1ui2WxB2pI5wuJDJe91vPbaodMi+6S
Hkw41xdKYDaks5YlrNoqOIZGR/9JZ481al3pWXw2nIcHyuqYjF39DzXvLV91vTH/jrzNNlcnQPKH
OmEaIEFkO9VxtINDGThTPy1IwSWLhCSivphwhhgU8cKMOsyqx89DZMFVbjJTJQl8Rbr+80ZhtNB9
WbfWPeXmaX7p3TKj6/em9Tcmesisg8K2eKBdZ1VOLst34AVY6B1wYxQzvRUOpfoJH4dUxBfu+/L+
cSsmMar9FI8MKPy+Mji/Ebtvu9yHfcO4uQ8o0mxvWJze2nGLWuOoW4YVpaGSlsrPDgNTS5zhlE5L
Olb4EWdLHMmmjIQsA2SYhkPwBXAEGtN76TGXBMyfzqy3d9B+qS38D5SO4R1w1N7pfQNYjbpWRu/z
Hrz4L1luXxTCqi3eJt56HTuSqrY19Xp2p6LgSzk0XeyiJxPtaDRBDHPx/d3FXnAfMbMB7ez2CAsr
BGutyOgtQnp+W//efjSKEGH+FYccoyaEWjpholhkNAFD7WKBYjGayM1WfkaOcUFTZkYUUvprPRpC
iVfKJt6usVyF4z789HVI7FJwPUa0MQuSPhg+GhNLkfTYQPT1Hr8F3OTiO81R1iol7oaqE88MSwUy
i0wsx5jlPAGu+Y4lRCHU84EcDWgse8eGG0YQpjrSAIid/C/RIuwE5XaIuOGVstsjWIFIkDZBvhev
wULgmR7IEdEtNW1e+4+qLJzqcYBNsyN4TkDlUJ5sSFnwkjgkO/HmTNWjr5OBOARpDtrZ0o0k7Vu/
FtOQ0ggrR0dHb2QJ7lUZ/DNmLiD6HdqUIpOmuzD8iakJ8keySNH1F4Y4HoaHsPg2xAHhBz7LQ7S+
lpehq4nsDznOBLT+9H2txMCdSFQSgX6NUjw54Z0hRN5qriFLyB9cCUlF6jQ1+Sr2hwUKQNjuZYV/
eQ3/yhWldmurjBGoYtBkzQ/jCsMLByEE+N8mVdDaNBW0NxlXtE5E1TSj2mgluUISra1AcOM5SfoU
vCKapHzOufxkDIz/v6Ec7h3jjSGV+ooO+L4VG1RXQ8EpZ1IboXgg7HUC5s0Z3QC+vbGaXKEbSJxv
vKpLfEtWD8GkeayMMu0zl6b7ESyao0upa3G/y58nOVzNtXUSm7kkxzOeofSg6Tg2w0KjtqtLDFCc
3KfCETccT8swHdZYN1GjG41f8UfWEvefxqo4cu6Z6MOgGLVLeI5AH0yZgqjIeGGXhjvK4/LmsTTA
6XyweFA++g/aND0u313YwbzWMER9INijDESFXvoFdlUAEPw8Q6tmSl0zHoCjDE8CZ5oo2f5DKYuv
KGxQG+r8tBHIJOm0GcmqG1oic3LC/p0Metkl83XGDjNXEbPxjfgXWTA+mtYAKmzU+MjRI94eQW2R
AevYSiE14pq5MUbvq/Na7nz1egOLgzgkPnTtWcSlpVtj4a41e3qRaVCMg8TcLG6DeKdk8si5wDuI
HY6/QeBGb2Tu/nkqK3PzakEQxA4fwC4FFP3sEDO6sWvRUeUeralt6ncwBvU1LuSm1it+gCw1pB8t
NNhL6TaMXSBMXWMhyPZyIa0x8LkVGNsgOFSI5ssmQqRornOT7S3FVdbnXxmUqJ9TR6S0oQ6TkVKq
iKQyAm/Qoqv8cuNIUdYlCtx8ra/YwiBeRj/yVwZfmYAAV1rgCcVt8SFZezAjBz1qmoOfBg5Jrn/U
B0S0qNJQdKnok4Y6qJZ39OQ2qSgDBKnaTS8rS+91QySG95h7pSAa4tjwI9WvVosm/4E09UH9nZhP
14cHpCEZDWC7seMQ1RNdBp4wQVqdkdB/Ydiy8OBwwJAr06IxlFHK7FKYlzFMPWnwhdB1sh68fgMV
qeYZKyGzGmjYr9svW4jQJgJe4YaKJl6QgsF5IYI9DSViE5Y6mxMEZhkgUO2xMxOvwWS82sGu/G0D
tTJGqmaKCZD6t9w4O9+95+a58bZxJ2gJfMWFcXnp2rbxh/CyDIX2pUoyP3580c6Pyg+fzEUmyqHn
b9e44D+Yu5qDzEC4ypQ2ujTCS69QWU9QjJ1cmTX++/l4f/1SAvYxPPcZpXvu3MKXH5LBbOtIPbB1
i6Q5n62/zpzgrHcLj7zgDPC2Thd/p6SN+3SZzJHXnVF+D29hcrae3u7lv8UpPEKTCPedI9MED71d
7zLLfGe+X78vs+TsdZQfPQfngY08y9qRPPBYT3xmvleL1eI2yzLJZ7Fny7FIi/x3/jvNFbyXE5PC
5DJ7jPj9x/eTERujIxzQEdKLkNEypdsoNyHw/aW9oJNFhwe5Q3QOB7+Dy2jNQBSeKaRILcH8dZ7l
deeX37hter8dtw2g5WW26Z1m7CR5KP0NcviWn17h8+NWTnz+satNz93toHZtZ6lJpkvcBhdpJCIC
Sjf33hfmMhXhyWj/cJt90eJfVEux2hoTXAWtzth+iA7kIPo+1FipvL5lkAiyHnamin6mE0RZD27C
Roid2AedS2UchMNWtYcxoEN7GmAcqKlXpRpBNmICddT27ETra3FfG49DCy1hI+DOnvJ2489l60fJ
DCTAMTUYCeeaf36+ljVgPXuhEKjRuNIfDvhEdMzgaOaZx9PUW7xw/Knh4kAQGQJ4/KGj5dy4Eip/
oJ/iwxKXJzBgwpI8RNMpoXqr1QLs+sD4BR2awq9BQBf2vYQ5bFWf3Q4h8r9iIMHmgyOeNWC0ymqk
+kcJ0OLJLCWvSWardc24vmloMUTCehjySZI+Iyh3V/7lvuRvZyG1pdkQvhplsKF/C9OLl0OZbZSC
Bmq6lhmN4eVfebLTR4XaJG9KwQwo8FgaWmuszRghGh1RvO8zsqlghUPi/dkQSIDyfwOd9VURXZQW
xSxLPirjzGaMUp1xTvyEALoxC5RE+YwwRV6ibhKFUFOJ6E0p2M7yrNKt4tfpqRUuO2CEYTANQm4H
mvOHQYk9uGCXsuUc+vM7La5IgCYLS6x/YZGn0zAotjqsLokl9JLXIho506nexCIru2ahXRhQziG1
QtauEZZCJMHD7y4l23DG4C0mxtjyz884eHMB3s20oFVEqwCSGxsBXYmDYFfJcgPaRHM23HM9StRt
98XhstQI++tSjdUulYKABSiylqw7O4ov4bABwBrQVV9EgHcWcLVYpkixnj+QpYdBns5YtyH3w3AI
QAtZlXXn2vDO0OkCbqopAgTVIQropeF3lxuBgW8BlzXolzhKFPJJxWa+Z7yp3TuFwYcOOWQPic2o
Dnm9ZwzEiR40vfKlPJ1OPTPI0g4+4w2HPEulcPgB4dq/7sL0Y/X4xUx4CNH0de1RTweIAfPB2z6K
/dp3nzlDHIc6Ctx7XjAeqSUuhnukUI0YgS9c3n2xFJZWnFFjGvC7ZJnKLmcQBtxf6dJ01uKaFyn1
hlTrkSLgItyDKW8NdP3dD6demik1OC+riPKJZWs1pBm2WBuTXKMOnjdeOa1WO4hHkPFFd52/GmOL
Oh3AqU4P3iLNdXzXITtE1gpUojqXQYJZ06pRiSD5HhP/oDXxifkqoB3xhclQvwqz9A8CAmSB+KR3
dUohznIYJZfbau8rFxLOxIh2ofT1WmawfElUrNfTEW+G7ITqQNT8xw/jyIcU31y1RU2jiutHaKHo
1kMJQ6wERJxIbBDtgEgOR/1m0Gv8DGZjBAF48ywzSGoO4sRJyM8aDIgfiAQ5ZvfF4VcxVBjJS6Uz
/sOYYb86mrZOJzZrhRLBX6dH9XdX8lQ93PpcKRU/3imx9HpabCMHFj5ocaXYJ3a1+kkFlhYr/gjY
XhwwTrUJZK5RxKWnECkyqqgfqkYyvIdRxroyQDGTX/oX0V9ZMOm9UhHoJIhDWLgEq9yLkcVnjX9/
8VPyba/MR60DDqK/6XZJm7sjJ1Yo2w8j1iYAjS73JndNwB+yoAOCXdcV8w8K5RGwxTjWikKzEZbB
2R2JFy7wGzEYi+HnT+MXLSqW5P2Jgg0dtx5zjM2JCxLcKwZglOiP1VLhnIm2qVgTmRvFHei/8yvy
w/xL9G3Ld2KV3H8Hmk/cNrW3Tmc6RRgahituAdM6Daf4lnOwqWMRAS6I2MbVLfhNMeAaohryicfD
/3DnyywBM3pCNWkR78F6Ic6Lxd40dA2edZgTPHIxu0tSLSbBcQi7MgQWNP4qkkxgEYgNDxu6kxkP
OYPG8hWMgkVMXozNpznDxxebsoKmMGxIT8Sy8Q5Tnusz9nlaqGYbWUo/Ak3ifvVOq9qq8ghz+/DR
oVmzOj5VcP+dVucEN4Zov0KugMab6ix/I54GLjHW4h8HrT9rhaA0M0yoD7W+bObj32ohyDUtYfIA
pYZ9+Mks1MxLjx/myx3XgUQX70xPyXDG+G+xSazDlDWzzYFmlFduE6xS5KTvUDF0smO9HB4uxKb3
dSY7JFXXcIdxi5rDVCBoxGvwS/nioR5OeXNePWxMIwQuvAeENQB0nG44zZYYUiaX5VC37YIFupVb
kXf0RCKfz8qFBjS4g7DBubBzyNjY4uFUQUddMVYay0d0NcOVTTlPFoyu3gpEUfLIODjZ8NDF0qvG
/t6j3oBCZS8B+C636gXW6Wvp9u5orQe17j0CR39lshGR4jHv81Ke7TljqEeFYfINk9PDgHBhOujz
fbW4jRphq3OlNxRdF59XypsRpG1JxH1oSU2b4ueH54jEgeypSQ2H6QkV04SoW7NPJhGIn/Nc8myR
h9nkbLrjlqslh5A/gaIvVVB/urCAuOfvWCMrXVvmsSD/TaBqpUW6EfgvUC2ZOCCIYACwR7PLrY7j
BomxJhfTn9pz2cDk5RGoF6sKJBsjm83AlMAh7C2LNlRVRPKlQNkHYS7Pn3psnmfvK5srLiXeabgS
tP5yGV7eOoyqQfzoQMZr7vtsvBJOajg/P6MYGaIaKfSxhnBlXf/wGYWrDdYT8mgC9UMGvpUxcvFG
FldlGftP9EKVdWCjFExXMKmq1/XSHlAaqLJGbatVlqy1LrSCBPNTl2QoeDBZTUw/QvWjX1DL4G5I
ejeUieatoViBOwJTJQHQ93W39cDaHLyvhjpV0MSACjfhBviK4hUgTgGYUMhQYCUJvSDZiAEsYQ9L
+HYOxrU9QRG9leUiUfIYnvJaNG9onYNaOf1FCqRQUgRjjZqHoCCmyUAoIMUL+EwS+BwECsBIUNJr
Cxxr4RJMyOHymv8IWrTy1czAoEQeYHGC2iWwxKVvN3kT3og8Zk0pS8xxQsmGnTdHEGSRNBC89Pdg
WKU5UvKDbCVFZgevoyNoL7f7hfVRH9E7zfqehIVra193dYTuPHeEC2gvKbb/89Ey5xJw4z+6Sl9H
7+B9xYl5QI8SxPIjHNW2ugN/kVoRP/T2ZWWATSlGA/Ody8gjcOaAtxwpmPCxwgoI//FO7Ky7ONS6
8S7F9qI3mHg78zuKHCyrJMGkwgr8HcONnCYWLwfXrQEMyHI2R4UymCgjgx08KcTZXHAQ7AJZJhBN
1knm7+I7wlMlvq2/aDouf+t8idV4zLp0fFE3pMSoipCFx/8RdV5LqXXdFn0iqiTDLbBY5CwiN9RG
lKAgkkSe/rQ21/fX2ahbCSvMMGIffVDxiw+BAPujdMw04iJqE8sTkLCJxtioH6KLpRvh/ZjaDQNv
U5cRV1luwHjX4dR88bTVhMR2uSL4KIivDmnW2g4BXnrzdIcsD1eFsTkMgiHb3igwmRfjvKwThour
ZzWF1siGyjkG4NP4g/7MTD4f23UlYuWPITXNxAiN0Nv2A/p0WD4IP1KVw7Dabyf0ryI5XiVh+gH2
eeh8EOVmLriyDyldHS3bx/koVbdLIUGlqL2arhoMF+DHGqcZnhuy6xlpnOJpM9AWS3oyKn9g2BCa
SLxTOXSOnLVv7s8N1Z3RQy1IPFp0KdDIIbSHMzGb9FIaAvLmQj5+Gx/DFnr6A/+FhgHD8RBEM0Vu
DPYuso/0+EjNHkqft9DsxGZHMPTQFHF8ofkWU9TCv6ZfUqaGf4NS6NFls9XiL/Tivwj95yfVyg/c
EbywkDdSPeGGJEDBVxzRHhyaHUyM19eOnnEBLdaLUG5oNKaJvMcmXi2qqylkYHANDhk6ps1EqvdS
rDH2U2KtbgMoOkgAKFKgRORvdjufaXeR+UlUezazsRisIczGOXD7exRf86ffT62ZDCuP/1CvaVia
KAyLt6M7+4R2LSTvtcaspZWHC/520oOJGEwO0+V9GMWY3ZjcdbK/6CV4/Kgz4e8capVIYK7aX8Iz
jcRdLmmsGp4x5bqpgvTYVsooXSU1afIUGFyMd7ImBAENHBu4Z+NyZwzFSu01DNl6gGRCMD629dCu
Cv+fiaRUngk9xszbh0QrRKO965uiPbFS8Qg4O8As2mzSHizohiXmQACN864l2XVuwiuH0RDvYbKk
QeISxdIvm9pBBIXunUs+dDY1pk8RaTjDqiDgySppUt3BknVcXKwMDvzULbTLnCZf946M/mZuyxXG
CiFJ+yRuPUF0coHY9XgQRZKkJNiS4aeZYZd3ZsmVWt8s5Rkd6LyWLlc0o28j71CEzRfxfJmFXiiF
AZ2Jlo45eXeKrymJ7nJdUDVOGIBl3xP3QYo5u6q0GZew5CaZNUO2/oHRH/d5g8yOgYKG89Cqmhvn
oPGSTH7a+yRtvuwLFOETfpQhMSNOeybvmJQGsglUO/7ICumTqucpWvxCwCSUoVk2N+PKl5kUhNYf
wm7OzZCukVyTSif3c7KeTSAky46X/YU239XZlAWCEOdKCRnqoiEB2jM2CYYM22hKwQBKErI2RcNy
vuxS8UlmcchKGo/ZWdNZrc0b+OBUMVmjz6RbA13S/mApseYU/WoSk4JzM9m7pjkZ229f4QllRypo
OaG2kko+z115Z6rXD0jopm5Wc5sipi1dSYg9GJowLGRzKBBAnFtjcaxmIFvWuPZlpG4AnfR2XS8u
5PI4H6k6ZI39xxXRM/pWqcvaPJ/X6ksy9Iwlt7FkMotc3OwHS5Cr+I5QDGpFhhm44GFyASVqOf08
11qPzIKalbP/sh9XlHDhSOVyc7iAT2oI0xCtyEOZJFBiBCVS83+sQ2N2Hx0Vx9wx74Lojk5x5jlp
FOdQXuiaJLKKO0WNKrbyjMR94IB5RfAcJP01BFrRwDbRh0FnqDeSpCZji04hEsc8sTi5ux19Sv/b
ZgJDpLjT5oYEjBURGoGSoNX0EzriSk2Yh1yleuL64j+4B0JIhGPKJ+j/m6pFV1S8TZoxxWc4ZPKE
ihzBE65vxqIqdSIcSbYB22UEBMbNj+jAz4tNX9wa8ECG2O37CNnIxiN7a8kR9kEpmsI/qzzFkl7q
gBN0QahsW3QpNqtLq1OnnDXSzjtoGGiu+wTeyZ7TbGWTuSnUiFOIUpdsQdMyk0llcI5RopgOZKZX
7SSD3zd5Mhqx1pNd9cT0KnYDyDQDxz6H40tz9Y+XNMRY+SyDfzS3QY4eGW7wJyMYHGLVhhTE97qz
5xx+kp61666Slx1lucQn2sR+CyYVtYCsryoibzQZ/3heQ1ewiRle9Qp3BytMKN1irY7HqGtigQ10
IOINK5Es+VSREtTiL11r8iztP1DgyQ6eB4NoDmqaqUnMeS+f8bZgX9sG28l1ZKpT84eFpNHF9jRb
igHNBvVgDgpC3o2gac32IaaxjhCe1i0iEM+V0bZKQIw0JhESXZQBOFyCQMRoCOm8E+1/ecdhhAMe
39DgvyG20YTo1hfzTAQqhuR3PnkHdlIZoQTit/fRZE7u8dQgePZiagC/aXSnkNM5AwBjuMcTsU6Y
FJbcmj+MAMUDozoTQkmTEZJ3QlxsDxcr9YQSxPsS2iyJLfVJMmN6M8xQXfczkWkzIDYvxDGIDJLz
fDNsA86S9ZRIghnvcEUttdGJnREtIxkB8HmUoqnI53ueeNbOr+sw3zheKt/Pi2n5UiEj27stC6+/
3dIrLS9I+82KQzOao4EsoN5FyKaRJhPtdqB7VmmaA6CsCgXsWGGohZ5B+FS7jrI18KrtTIAlujRl
QQJTtwUeB8+lmxCWyQzMH3m4K+1+lYeLhY0J0RoaoCtqJbTpVCLYUHAimCXZAr+sczrvLold4X4j
TwIhuKtmhnyUxb3MPgjjfSeKGP4GD+OH3ex9BjLNz6AiEjFwaSakU/dmkQTcvbkAgZ6uZ2dWnlmM
+g3m/jA498yxXSirrV4mR/JrgOtJn5bAsd46kGNyeWy/AEd5gPoq1o+vRW4vyyM125PBEs9/mNAL
DmTroWlp86lJnuzUTNJbprtAu1OI0hJbr0wLMjCc/EDuK0/Y4FbJgdsAlU/worfv7Qa261uPdpNU
X6hsIc4FbWdV5bFmn3HcyBksqNbgW4RFZc8zxnCvp58yAyszQwCscMsMMRQRCKh8XBP5/2huCw5w
juafah4C24hmZ1aazHkKELQXezPoWlm+f/HxOMZvVe2eaHumY4JBtlSuALr5xn5yPtkcRIyBh7G5
2FaE0QjgFkKbRHJPgxdLa3lhYFYMlAHRNxJtxoZSoa4Gak2Atee4uDR4QCCSnKoASiHxuegOt+pn
49G5NUtUNcr0cM+QIdwySGWG6E5KUG16qwMoqn6ALucOAtUjSgrlN06U9gpdJTpIS3YKYnXaXlnB
CSYVUx+HJ2aRqgB1Ydr4nfj3wXXjxrX626jfBaZ+TScITxgXXnGrCvXx34dv9XD4IEG1DRlaNDzW
HoKVtUTRhv7QNaJme+ZxgqO0FICNPUiBAbbnbrydG7I1AKW82BN0ojEDwV8iLwpAlKTJf3/6l4Fh
g8YoneXSM8JeyfmpQQgvv78TJQPRboT7mxi2H0piwHRDaUnMqA4l0sUpvjkRDwQ3SE2mAaE1sR6b
djciE/ibttETrpRoAsZefxkIodGVEywyrWhV/JzVQZcx5vHcO0xowdPf0dTjp/q7rQJEfpqm0ViF
VflpcCiMNqn+4djPb/79HOLCCD+XhvMrjBTqBJnBtv4LHdvxIGTbIAjROnQk/32Kkzpie4yoLmTV
QEOMk9Jj/Q114gMQWZ4NfwcXo6mrdQinCHBMstF1DSpsduaFrwSbo4yxo6Wg9Bt3O0o8NMp1yTX7
u0vDJa9SM3yp2tcNuHSQP2THYe7NwMWcZQhphG2rPvkPkch1sACNB9Su9+aWnps2K4SFILA35tu2
hSUP4Wzb/YmdsMFugkyzLR+fm+TtXAfm4m/buAB3OlS6YGo+oz+ibM6m/oDrizXFXeHSuyINgH3r
yvwAldCwoXABwrh75cUUFXnhTtzkVdZC9A0l3mj/TK3TOPvy9/wzvI0v49SLj9xz5hn844mIOjX/
pAmwMm7V72P1SirvqXrc1r7PlWymkg5f50IlQ9Txq4JcKxK4gud2UbkScgxfv2RDPz5HEB1Qep6t
J6WPlBMlSHQ4nNlOWYIZuxjLNBl7qTHdfYilKdCmo70ZrrTltlua8Ttf60JOAmQO08YwD/2XccAl
nSZBuvrDkpTm9SbkVQee8GDYlmwa7z1hzMfM0M+cHBA324aE2vBYqxQJDKup3DWalWzdxGlQSmhs
Gtu+8L1nWN1ej0ph+FdFNujs6OkYTbbI2X0m+klbZDTqVAbuXCHQ4nNsrSCndo5A8oUDonkk07oH
UpvvnpJuO6Ky9ToFUlycUUj+8f3vCL0LUH6WHeygjFEGZ4iOCny7zndVtpLEp0RrGD3cdrSBHhZB
J7oRT+88K1wfVxAK0Xvnj+cusL52hwdkKBbvgpIJHMYP/YpW5xXyllZrPHZdiXNDlePstoc0dxY8
SugnuOTbRr87d1v0lyAknRU/oFjFA+ojL5XAc20khJUxYHRQ2H/Y0agVxspVLZgnqYGirIkMloh6
H1sGugD0Cvr4ZdizS/Jbge4cnk679Ky7omuDsWVcngsgtiUCtIsvu2li5/+nw4KJDkLK7cK1YUAE
/6zIlWuakOnhaDoazqiWTVJ/5YV9d2lBwhDjnhqS8aqYUBBQJg7SFZq08fYijaP1fghIAE6v5tn2
dzZ/FmicItiVsg1WluSriN1nmh2w3FCk1BYlt287yR/TENRoOVwIWGIF4fIeYdlxmyMjCPrlDGN/
jqYIqQ8/Y6EZNtRsKpEBGl0NyNiawF34wpJPfOI5U01RnToHS0xT8ybhEZFF9f5H5EdVFUsaPBN9
YaYu9GOndYVykLBfbzM5QQNvFN1o87EJ8UGHSxJetIDxTrnqakgEJUVMN6SlMWkBqEaoMy1NQBHN
f1W6juD2EvEf0h6E+iGCKieqORPvV0zpoSlDulaHnhaRF9acq8wQVSFW8AHLbD/pkBOX4q7dqsKR
e7ocrAOiymj+AjsEkKV43jMmDkFKdoe+LN4tO0NDYopNgHPYJtDJa8aa1fSJc5Uc1k0GNWEtj7Gk
BwOGGvemPeQKlEK6WAKHfaDkMbg8sB/SvMLhgYqeW1V4tdsAIUjHtQ5V/CvL6IOpNV9iCUy+Y755
YtHVl1Og451/iKKAa2iVxzDzmWRRaywHRBSugsLFOAwBx3WP+yH+0m6zevSu+5zfq5viGqKyQjfE
kSeRusZyBO3jInc/FAhuI+lEqdFUUj0D4lMYqFzeZ3RbFh/A2+C6OA/2FjIP7T/BpqVLNpCrCihA
HHizQVR7cH6qm6J9r0+uns3tmqIyheGZhUQW+oj75sJ1/pSW9NJ6IWNJ0glkGCv3gRv/0tEF8x7d
5GguXAm1oLtjqRr0O0SAaiXMBnIjPJtOnPsNTo/bzE9jp45G4snvONVb9qQl5xzCFQqLgaVE2mNe
hk7eyJIhLB6CEU6emSahvO0Z9ZbcpGqFneh7l1Z0YHfYIn2p1cTH2fpeo9lE3BTj6zsOQDSPDBQr
hig/0VWVtoplMsFpHeB6dpZpKCD7mNYxuiecAKOrOcGd1KNEimogzVlRH40knGOHFrcRF4Jf+jai
IBVHyaXjcvHw7k8ktIzCWhTvsN1KwkHlDLLWne0BJvqGDJtpuTnSeclQSwruiuPXsPUoIXcZteeb
OuuFDeYOQziyjBG1ZY4Tdg5zK+x5Ck69ykUzZQYPfnH51/VgmhsxYVSnq2QhcyRvlYErs3mcRyJd
LHfkFIY5vmTSNXj+E3cLtJ9I6Znsjd4gzqkcIsDDPav8OHGYPsiRJiMMVifZTPDE8BDRGIYbtUSA
lYx4qJNIVp/ZWEUq08DYujPm/QFc+ck6QM4Dig0xhcE+pgViozTYPn+/3dssrM/4Gy6qxs+dutjt
8HKunm51+goWK2lKW8c2XMW8LvyAXAYZTKDA1Y61fCbfbbibSCAXPCEVzKUzaLzAKnWhDka8kevC
5GFy+qxNHG8CGExfaD9Dlxomb8TKcmm6vhor7yJ0OaO+z/kvGy9h7YQFzd2A+FZZ7gO0m9UAWltb
50FKXKGvRUn6qD1mcTqnpOH4CmOdyGSOZ5xaLyMcUvQRSypmbwoRCveWrXmtDvs3usn8Mn6Id+TQ
EjAl2YgmWiqxBBSpGkk6D8rRe3NCupstQUgVdbPUE3FFKxHe1zo0YWQmwF1o3sM4iOAAEwD85O0Y
Ec4BoQ3uSWzmHhN6X32zsZ9d1xarT54w6R0wCrwbTCZfcBlTSrk7VVLTc71IwfPD+uZjo/xUXccl
uaah4hzlao+DWhyBpEj6qmWFEQA1pnMG4onf3G9aH2Ws01DbhYQkgctcOqrGisDaw1XG5xUJIZDP
zyMpjyMJgjRBgjR5Hlfeo7ZMIBLgwOHYPoNj1iQATT/WV0t2sOYnPZQ4ckIbjrvnpAqB0IIxuKoL
t6tdn8t42Dn8kytFdlgmG6R3FpeCwDQxoW118Yg28BqU66RniPRA3ipfmk3MLfLHz6HeDTPfmOEd
Ie5qZJ2yRKZfVVSg602iljyhuhTRiSScrIJ3Vbod0bWGUZMwsgUulm2mKBOr7To0AqP2RPLEG66b
Mlltn0FconQQc3M2utIrj11gzYpCKqlr8Dpy9KnBY/PJ5ESKQOdAZVDmylrleuF9jspT9i2xNpeT
5STdUEAv+9o3QVI0NzgBdplV7jtdDmviAKxZ6FiC4WcYfLbLtvVDqyzeqBeGvlW78RBbJ3KiQPk4
BeRNl+Ab/5wn5gzGeJel31ZcLDoH2s5me6DTwPXarcRCRYsMUkWqh6v3lzz/zz+fw+8APEbBb0FJ
sp29bM4fZH0xGrw/DTgLQuGd6vemrru7nC/2x4CADK+wkfrlOpvy1l7Pr5/RAkOIouMQrjesruNJ
8xA7hlC7ccF+3QR0jPZkMgKJt6xEyWAvUYNlWb8hZf0OQ7pFzAiLaM9shxHS4O1eyY9wXCF3gYKf
9shU+jFMon4QMmEYrKUwEftb24wkZzhM15MfSp5o8QwzS+ez+QPGsgxeS+a2H/gIchxsUXdE38oQ
ZJXq95fNpZ0Gv7yrH/sXsr6Xavmpki7E5VR1+9ekDfmtn8u18pBKz09g3H96WerraT+EY7taA7uh
uJbGyKs9HYr3DdrIr9uZfz+4tgsoQ9bte+dp2y2zfzvr9nk9yfzbl6tfA4KcGOOddHqQmm0pCWYz
j07N/Sh/5sfiUc3PsrXdLd4MFn+Vr8GBt/UBx5+6oN57+0eUp6nxmW6+a/gVscT/FSfkW1K08sD4
5Cvk1FSFxSQLT0XQa1IctumcWxvc6+5PdO9TK9ZOtQsQg9MJGWJwqsWabi2bj1slph9XhDJK6zLk
qtmfAk5+GoWIXNgKQIGmAwkpUfXu1aWiaILkprYHyYKodmHrDVkne68UaJVmP1NAi6d2CaNJZ4EV
g7CxiQ6qiCKcF+VPqqf0wfbqI8vcGxxCLCNeyIb37ilhR8pGKaClQljxtrFF1i0qhGCfIAJSqq+p
Ft5UylxwC6xjqXm+vebO9BgujtK7biYbHU50L1tA29ld0C2Cnj+Dv69qzsYLTzCF5Gkq+net8AVV
7K7xTd7wqwKVxLa5+XfupAhY9/PxevWzyhKfKoFWL7dyS2jENvfqlko4aN+kDggACEYz9J6XeAmA
isSpJBuhXCLLZmiVn8BLsq+0ZaEfDDsiputtwxS5dPFHmXdeqFeOjjRCPfczlVucqZQa6e6luhe6
LqW0nMuX3s9q014ApWqWW6lWuQXTT7n125Fj+Gt07AE27m0H11tlV4ZADALg14j2q3Arnfm5h3s+
HxUwKUeZ+ufKp2XVyKGwT93NuXLtZPc1/jo8ogu4TOr9MxW4xm7Ea1qSXNu4tdg6UPc0zdQBTLYy
37wCl+w5/Ad1U6Z2/Jem4WtuJkPUE5z1JUzGeA+hE0cRwWhNQIKALnfBVdhGCHgheEcwGWAG7QS/
fwXWeQDOASR+/FmnGBcmviMQbigA5n/tQ3czT2A7+lF6K7/HFr4FVQWp1qV3gPh20/6B1ekLXmTA
f4A2WuNM5T5dwB99bpY/nhirw8jx2g9ygAlHJWDdWbDvRwlhb4FpRIT9V29P8fuI0mAqE3zit7ZG
YKN2YL46TT8nT3Vxq5vRE2ZO9R7x7tfCG+zdlDbTnbdZmG1GF0bqqX4GFPsq1RonhDGL+3yVLk0K
Kkm8rZ/4rj26/AahtpSsG7AuMt26Ooy4fNCCufdL+a03bAP0tCGYhO2CvgEoBp4rQYeYuJfrmk3U
+CsW8mRjAbFIOxhBfivlSYGmUJRTwHBLBAgzg225Kq3JvnGQ9yKWdxs4EJ/HrCZPLO9CY7iBa/pY
Dddyhd7547NuBG2MZ4H1RyBILA49DiD4OoHP+fZjmvC62ts+kCNuQZpc7odnfS34xR/oe6MMV+K5
gTKRQ4lfCqyNX7wXxD5XMQbKk2rBV5ah9iNwP+wqF054qt7gF/uK+Bn/5/WSbO/D3w33t/cLQyOk
U4uIwxMJrmSbpq737fwk111PIQ58bdfSb6nxdgolIpdYsh1yhvU5r/6Yud/X09zKV1T8YXm4bjaU
pVB6Ep3e95Dy1j4YwEP3FO84qY0ffhvHbnkgf9ZuvgeVlGt81/PVAt/p7ldEJyd2OazE9RPEXRwC
+uO3I1CLtxNMfPEtPo+hKYE4sFS/cGPy9B6iEkRqFMnYC+LaX1Sgi4ky4Je+uIyvRqp16y3at95X
Y9Om7XeoeqB1M7T4mXoqhokXzmcrIc7NpxqFPAwogXFyPwKZnjjWLpLx69T9Bl21+YyYTPppgati
4CH3jU4xxd9MMlzCvN3aH78t5XFw/vh20P6Yc1bj3/BxrWTylV2Wpk2LT1BLaVU+gUaiJ8UmmDWa
cbwItbNUXBBFQGb9Y2pJUgGsY8czgrbPYJdvaXzd3QyfoPGBycWT2WDDuMaJT1qTcur6PL+3vZCk
diQTLvMbibFDZvg+X0nIjIH51YfF2r6fxrZ+Wowuu+rbY3gilEsbhNGpkZrmJr9AqDH385lmMfri
w5fK163+3S3s3rbD23djm6uk981j4+m1Qn8cYP9f6WqZnkC76nZHW7lF/Wd2reMZHHCm+TvbjTsU
gD7fqB7HuR7kVlp6+CIpwhSEe8efrV3tgKkewi7ZGvFN9ajg48/vap6QUPtwqZwoiqIsAzuJ8EMd
stjE5vRdkmWkyYV9Rvn2b9diTz0OK3f3rWMfhxKbzG+CCtGe+lBee/Y92wCzWC6xdFG6aZSu5w0e
pv7v0rCh1jpGsDp5gv/Fe4N7aX4fdBJRIRPDvLYnKkmCgl/h+bhwW0ay0+2vPtYhf5mkSmHv4pUQ
UVhXPt8XRHeN2oZHCGkm9qkO4OXltNQxSY20GBKeP/1PPZkRzZvIIAKepwqM4i15NZGaVAOd0d4w
gUJNj6bAsmNduXMOURqB+piXGqXGom0rlVznytLHmm1A1s/jGA6zi27dAwTWyQrnmOwLjpa8fKmW
2pyHLa/SQDOgpe40PpeI6qeJxkCmW5SVFFC5r77rthWQ/dP/aQg4PljI4FJ0eQJDZDtDCcrjwub8
lxxDBHuufp6oI3x4PD51pPwqWdSqwaTSIYjQhlAJ+rpBkVMaXV/KdCy4LguXCs0e3mHjx5qj0yIQ
far0km4SiXYN4HIE+78SNVWSVlo/VWogWGtgIMO1eH9JnYE/rXkujZ/eKEGg3sG2VcfKK9VOaDC+
noX4Q8lTatgQYsdIKW9+J/nAA5nu3ob56m0YBhuixQwMpafRaVRAqm4a1+am4c/9atN4/Ls213wy
i4GzPsIf+tT5DU9QxZBhKr9ru7aTekIOICVoj5DIAMcbWCdXbtWgxXtes3d2RVfbpj7f2mmb3Kbl
+E6TwjxdxHz8YZiU4+2A/RufO1+9Xe+n84Mbsd1S7PdXd/TVzM4Vi6jGBdUydUstbHdvt8p064dS
jf3kDnHIH5/4mubjv/ruXzGmeyWEJZQYWSdC8dpUCsty9wLvyRmrE+oS2k7F6+aDpmULjNBDI9N8
YhG0r3miCYtOuXpoWxpBwAFxE382Tx+fTVuiZeMjnRjTfMx+XRZ77meGJI4Ne4TtluXqEUdRzk7z
6jf+TyIbOkE0mH97eU2MjQw3tmn/Nd0RxXf7f0DZWUc9sWQ3LHRUU/xTgnf/MA/qCEr901DtlbSt
2CK9Jb6/Nr6X+ea5TV8H/mvsl2doUos1UMNYxBom+hb2y/iC6hcKCgkM8pV0356FOh/mZrGky5PU
BEJIOjTZCMlvalcs0EmqI1//oe4pKnmlAualc63RVfTO5F7xBS0WLRMcpyCGN5NJJB76ViS2k+0x
errKScH+Jw6i7Z+vtVL/Uf2D9qUYbyc2EPUbingmN8vCzVa3GGWnYGu7ZE/kCRIV8lTZs/socKJw
1w4tHsXqpV9s53T1ynNalnyzfY+VYuvI4mG3BtJoRAlX+EvFkJ1dFsEu/AHTCtlNPi7yeDAB+7pc
+tgN7a/utb3ju/zqw1ZX2GTxtZ3F6utCW8YIoT4B7S166z43qCX9TCh+/NzipoEwMXLYS+bkrL7i
0liLQC+IYVpzZcUh6/OBhf7A3oWmFvTWvyxWMhBdTctgY3vx2HXCQnDdrxhrYwotS1z9vw9CfYDH
3YLYCh8fh2dMMkh1YF/MhIagjrnJS6S1/T9dkEfIIliQ1FzXC79xGXYEMGhPURxCEafGm69ar3xp
5SqZcUzx9Nt9KLuqs5bM3CXa/GNbfqS6NwpwIc8bXQfp6PNVkWJXlWz0AtUOdrNttmB15qHFpRRf
vJzHe5c39hgtcGq/9fudhM1Xc/092/YX4GsI1Pw0M0dCQg+23PHaeKyOD1CkLudFxJfTMASXPm6N
YatNCscsZcZuoYiZoqvnrwYMfnVJeSjosk6VWlQYkaMerkgFac8osXxoRVvHo2F+BIXy35Bg1Z9Z
aVwWF5z2TWJYBUAh1peod2wzEKR2ClvXLiAps/XfS3z9rWSP1VxuV3l81q6polMC5C8HHBwUSRlS
jFKUhmIxH6cXgnbhESRmjMZPVQp4rv1FXFyStycgZoZ1OX8AeaZg5doiXAcYyBKT1ccKcCh9VgHM
cI1UDKzI2GI+/rSB503LxAeMkRPVJyBPc0zMx7E2nZJ6rOmv8aUaHI8/xuMG2eHamBEKA/n8Ol4N
KaYAf8PqYse8xrlKXKJY8KsSPyiKp+SOJWuVPHFbcEFUJ6ELSchgBn3SC3Df+aXlKXnR2m1T3Wdq
nwg7ulJWs78xW4B6ws9J5xGhqmCQYtVTGvyvpcsV3C2GeYzrAsDmKnLxg+wenUV+4QZcLUY4VmyE
Yk3muClTwGTpuQzX4yt9VCngqHTJVJP5G6oM2UT/Ws/0IWHH8PUxTOjoWhG1jtuq/B8oZR4aCsoO
Vn/0Bi/cppLbTaH23/++l6r31g9kgSfOsqPcIdPWst0iZRNvyYSl+xIXEHI7mti9fi9tOsIp2b6k
SUDwmi66/0OYNKP3p1slDakurCeVv1v3iYY0v6v0ADk93x9xby/EjlcpYv+vf7sKOfENbeu6o9sk
VV9tYrkQQ9+19gcJAlaGlqBMkQgC5or5UiAAFjfoT3Z/Xf9g3ChHYgEIfuBZ/pYCPtVc96mTp80J
D33RNuUlmXi6moKkukKhA1Z0Sj2JisKHfDbT1dgyDcohEfX5OBvnh/J+IddJDeSjdM/AfGYCfSvh
0SNq8n/4CjJh0HwSGf2kh2Yi+s819fI9Slf/YUpRSYkAcxp6LSZ0LJuAi0Eqc/eVZT+WfbS0aBzu
sRE2bsYXrC7lg0EXuT2ZoGrro/y8ra47f8Sk4F/GX9IF/e67r3F3x5SjBGwZ6HX2coNpGofxEyZG
a1qODL0pJ6OuaMpoTXW0hlwZP1cAWRDpvMI2c6cFXAQzQJq62FwQPRCbE1OFTcEeZXqDVDRC+Ofp
XiklDp6CHZ7JJPDsO4mIJmFWMydbwlprZP8eKbYYtY4MDWYWtkj829lXs/V3dhofHk0m5ifI1y1B
sLyT0AyplGbINeiekHrsdYwd+wovSxqo3U9iy2Jp3Bjyjp+UdI+a/6Ux3qloBzhL9eS61SQ7CvKh
+d6jepw+K/1jH9QRngR+CkkMPvqocV4uH6/DJBPZ4hDChhHQUlCPvmZB4BG82xf6/GwIesQ1Eus2
4fT4LxKZYHyDB0NygxqWbfT02fp5Li3grSWv/WxEUeTTzk8T+B6gJPVg1qDdgMyRrMKKsOL/D42j
WfnZhJm1e299ojSocMYBq313CO40b9F5C3fgti7ZzTuDHfqgGO3qjUkPklzXWgYhA1Iav9e6YzwJ
tHYvGz2PPzT3Bp2w7JSHVNoK2h9Djo5a/q0ciRngX/YPLXtulfDsgxlusLszsGkS20U1eYq4gUfr
RcPx2KDUmiGCQyDCKCpGpnITLJJE6gN45oBZYhaSKRuAW8a+l1yBZc7aMj6VtCxiSfa4Zu2CD4U0
65XeaqqkMVsojBpjZw4EgCA/zYVgbFTwF5L2Ae660ox+4cQWpe+FS4ShOGJCHf5J+if5H5Zd4Urc
PtcHtkzT4YZcoQUQ6YgfEtVGuL8pMvqpAFqp44ieydvovLo4WKiS3lkMB9Sjy69dUOoZKht5hXyT
2erSsEgTgfAHuAEKFFuBFI9ymcBYxmdQYr9V+LtMnppYDZIPvdiXohN05rEeEiksETrcJ9lXS4/g
P+Sul/M2YFq2KUexp0eXYptQtEOFzLzLQcIWSRKmZu2EDKN1gdMjgyNSspzQo5GuSZE8Ey/B3usv
3wcwFuup87TFSGkAcUVELX75+8jEYOhEnql203UyoFR+TRMsDdkrAuoUHcyB98ySfH5fygbICTi5
uE2/gWCSnDL4EDLjVCbcapaZCclhF/uYLE1Nkm5eGZqB68NOrGVyGOIfviZUGjXfgcGPzHa+S5kJ
n06ucmjko3UHUpsXqor5WaRCHiKcC/Qn8csfTiSe5F/oS8cffA24sJewTlgJI9xNLOgez71jtiLB
CrVc89K+NEgmbGplcOzNO+EG0moiLqIRo8EvfSd+QiILSWOEw/IPiB1gAEsDonyA8c7KZGXuKirh
C4XNYU/LNzs7wsSSPCTiwcTg3N4WsZr75LZH3hwe7U/idvSsr7z9YX/Hx1vrQJVmdL5MHt2n8f5S
T1mivI43D6jhyJKkKpczWKJ99fH3PLr0ctgBZfYgOWHmGrTG+/vS1G2TYIj7h6AQZyULUuHcBDlA
+b+NJtn6cklAhtK7LVANBplisCXiEHRBskZZXApEAyocg8F/R9qQD4XeQbS9uWMjO+7N/izge76r
o7cOeCrex5KW/6EZd8ygClQzxT4y1Qc0F8PKD3JRYDkY3RnvbW36nznEo9XwpmcGkCCNGGZmHuIs
VLL5y7U2g3tWjrb3OIIaQF1F+QIcDIPBifTmJQR0EK/8K1FnkIpy5JJAswqqIHy0Bhv6elt+PYhZ
cdNcQH8kZICNhMoB0XevVJqL2gRAx2zJgNn5mHPlmuwYUpsVlJiAZ1UIue5ylBlQ/Y9uJMFftZU3
HhBcBEjNQRKjqoy05IScD6BgCDIQ97r58iL3DHQhQgqIRx3B1XqxqWqGWoraaZmiCPbS36WoNPot
VC8lqJeZ1WBjm0i2CmABkaLf5TdRxfdO4VDLTM3hHxjedfRZ7h0Lo0N+W/2jtvBcO2dwN75P3bfC
CsMRMr1SoNQzJyaJuwAkb9bsrTwF9yVzEqjOnBRDgqCzmXC44aCoZYLTzCs9ZCt1GcLTCNVDUwiz
GOcF1/UXWcmQguCVdqwwFlDFARoZeDIs3x6vKTEfpVddufb33RsGF7Uj3XXr0aZwqyVa4A4BtogY
KtdEefELfyib+xNNgMmIWUAnsFtdpTsSBFDSp7EUZOZNiBXuS1W/ehgwZHfyzSJimSUQCqDjXAak
KtVHAwLHRqp7jC+18RUDmTVnNhy3AVyHzu+L3sLry091UBqfuujFWwxiGNMQfoNBPopfqNf5bGbj
DGk4bEt/vdY2FAFrOOb6+eGeOaDriKyyF5qic0ykz9vbpYWZda4bXyh2C+PLYniB6W1DSLryuyZP
My0tF6fo3sjdx78vV2BJv6RUxulK6R6lwGB/V+JNv0+r9ujexohoVFIwiK7HmRlRpXphlqnDPfLx
Td+TkCT74CfJvygzy8xO01+OFrqinImWXZvfK3IJMAnJynGkPPlY2Y0W9B190NPRZqzBHSaa//zb
JEFCENIHTjFxndCDGm/Mvwyk2aqbhA9B/zZ5yPZfe5+qkh1sL8h3dP+W2/5qWoqAUmXBVyWQYYI2
RPMXVewBzOl/elm6Pvylhbzv02koIoRBgM4ibjCwzJH+8I49qbWobAPhZWrY6G5qdHsJ/0eIWljY
+LmpAWQzzj0CprutWpQ1QtMJDkLuI3BgLOKVERseFBD7HCOwEDA8CSyV7ua193KPd7JHoUCqvL+8
bkU1YH5SOMX/X7Sne/mBgueFfJyBJf1um+AeotbYZOEzzFmMH/Qz0ImYniMjSJjTSk8LywdkLG3y
k6sb4es9f0yH5qYgU2FUTI88U0TewR+E0QxGFWypnpU3WVpXDofPHSpa6PwCbQrB28aq9Q/JAslR
pzUOsRoMo5cCg/qsMuI8iCR0EywysIXJUdPBKTpA/9ugIHZIISk5uTE+C1f4Gr28x2+cjivpvLwQ
nYZIB3MNO+4ZP/cDbhZ4wjgVhtuqMeZIPf1z6WDKMUYqjYy4d84PWUtrbOgC5hrMskfrCi8IOpz2
CHg/ODEsviPkXEQ0INahHE1lCfhmNAh11jGWZBxLCMQwYAMX6O95nP7AOsdlYvlxVTT0bX0gPnGG
TVkvMK8Ni71SivnOu2SKydINZ1FB/406z60h9b1rTOZeb9Bpdd5HnX/Pu5c1KGoaEvQpqluCXSxV
wRP25wcKFCm0ntO2VeWmYRkD1NFYCQadkokvYT+KZ36F07o7X9YnmErWeoj9QYCp7bR0fOPyf7Uf
viLGSPIW8FtWfQOA4Chz0JWNIZ9F9Mu1rAMSEjo4MaMm4g9W5yLAxsgoHKwCrKDA7QwfFZSkRAMw
OYrPuVqpI3UgbKvRZ5d1jQtQHa1h/8KhUP2gmnmxiNeLQZ/HoH8bvD14TxE6Jaa798oC53Bv+Xxj
17Q/WoZ+oTjc2JduXzeyybhStUAX9Z926JxAeLbYsedBAgQRwMCOh28kKYpm69M/ysqaH6pnIOnv
26edtn11Ac9+WzuAyctPbWiVvkP8ByYUABEjgjM30WJPpoAqCq1ZjBZG7tqzaq8/V11Z8AvCHnwj
48k8/Eo7csHYpQYtHIi4Fb2ZIGmRh5z3HCd3EWdgbQTOo4IoAtsDXDvUr/En1J2wVrWEtJkMs9WB
SlBTFuv17U6NldOf4rRWNvk4o443fJfb+c4e4P3P0B4sUIaCel0jS24vW1rNpHpw1SPHnWHB+CL4
J6N3CkpF9xOVA3r+oErll4qj5FsYeULnG7rqTh91C/YelD3KnXJs5mcyvMsIJE+87Rbp7Qu4T0r4
A+ZfeaYFIRfnmmLJfD0TJTXP/7PQktSe5m6o4dEwo5clSruPxETKjuTlF+WH+09HSggKZtNU3Yqo
KVCfhJjCskFn0nq+e10KF4N5001z0xTt4xMzcOKb5sziGDC8/CFfER2AeBmAfQ6FDCwJ9tT4DmAc
40JkfuIq2PIgge0LuHuq0li+8v0PC49GflLMPBUB6j1ovCTRtEXGf4D3WALsQCpBZIjxonDKSIbW
vLJdMzf8pcZH+mbrulwlPnydFs2QbUizwQINVY1tFo4b18P4nr/qlhN7aRSasj75KmsmsVApRw/t
O/RhNR0xr1qbMZAlMq73yuUF74PuOWCaALCS+h3Q6oaaXKiB2XZEK9+IYr8ZehFmuQfE5DHumDQe
DYVGZwBcmRSRmdCLAdmwUDakngYg9h5PFloFg/UNGc9WxroFQxUON7pjMY/4ax8DP2xir0PyCC3e
o4EbMKk3D/U08EUYMfBSwSnW8T7zdbgk6n2+Vk89eGukPqQipU3UyTgd4V/2cSZOShbwiCG6Fvyd
lO4n0POvar5p5eNQyJ4PaabNNi5ACVyqb+nu0zwLWUCNPiEzOT+I5K0QHgjO2XAo8Bts7hCjEHnS
npNTFmMOOwi4ktW1Mr3xIQvRr+DDSQwxkTbx/otPYebMOHBIDmpTbZcb4qBu/DCpzgQ8z7ayKER6
J5k2KBy0UW3iruqyBtG8XCI+MlXqE3iLNZR+u4N0q/+3h+wry04Jo60ZUa6uu5Jb6y4ssAHj39di
NdPEjnhJxwCBczWTcLoRGoQ5aEFrSYTyDeMiG3d+6yeepysBTFpGN0wUgShBne7JuWB2kIIpx/oe
eJoj32Mii2bUJ6Q4dI/VwRtHv6DRmX7jKe/vaGBcHmF02Dxe2fsIVL6Mxt/PPIeYmmhJW3lZqM4D
eNUFHWJywM21nqBX5F0ushGAdiyh+NggNISbG4pD9SdgTwZ3N0j1SN2E1EyCFN129yQSySHRG7vD
R8jC6yQbWMTIqqKC0VV4Tm/EsAY3tsONZk+F5jrOha0tEjfVN7BgyQQtf3CD7Lu4bjxFBir01nFa
GngU1DZS0gjdQyg2oAPV+l0+cXtX6SslLg4VVkL9+BQXjGQDoFUThghMQPMOcjnxFfBpc3k4jVKC
mwD1ZS1Inyuy+Q5VGMpjojkNWoIdKZvM93KDEmUZCrYbKGM59n3YVdvHT2P/Qj+Zxh8uPP+dG3n6
ip4baeAH7TO9RvOhXWSqvn2xEx6NpsFabuIN3VlLPVvaqlxVoz9Re0OPM+qqbGzzFR/ILR3iv5fk
2/0VaosAY8LBQFTJIiUi0WwxWnr7cF8EuRgyEGTorEW22ohtlW2u/F0eqAJqGwZ4fqdfLN+Z2BgZ
O5RoMkKUoqpCbAHsL7EqhaQ9PtwsAU2qvFRiPoJm52wqtGQ8uCxa0UZaDAm/lVnD/3+EfKEi5Nwq
RBognI5bnk3lvP/qoEDIn4SaWyuTEtKXJAI29zpKX1wEVgMyGRFp3MP6FcvB0PpL9rN/aGcElaC4
16wJaFZSykopT6eUEMNKz4TG/xF1rs2Jsk0Q/kVWCSLiV1EEPOEpmnyxokkUFVHE469/r4Z96i3W
bHaTGIWbuWd6unsMKF971xyUCVCdDgS9G+GZ6q1It4AGTIFQ1PByj5K8h41hxOw8UgShKf+BziK8
aL0KhmaTpfCWcThpAAkEL/M6YUPZuWsY3uAo2pv1gwbJ6JqvG7wrvq4MRskTKRNrrF5KYDSJYjUw
pqvvZ9Ts2/N40fipilp2XaSL2rmVQGiyWjZ+L6DB9PXzFg1KwuP4r/dTXPHBD404xe+XOzh1kVv2
2svBgL1b+GfVffcktluFHnDkFzYJgnRIb9tfbcR6EiuL8K0cWZNVB0sgV0RXXwPZxBHPra41lhJS
A5y0h9Lvq7Mi6ujjSnE1bTRYr4rOitf6ShnTmYqA1oRLlbf3gcJ1GZlryBjebV1nhRDdgTLCbwwJ
TGYAUkih9tvvRpQdm8WGMv3pLgitV6aAyrAwBsLJKZDobUDA4ubGPECsdvGG9HwED3j1fN4pQ6Oi
H90F1DT8EURSJugXoE/tzSLnJ4NSXwkEwY9pz5aFjFoDPEUI7biMNMgriDl8r0AYsMZCEIa4q/wN
eroRwVr2u8TbX6uQXwEipvwmvEfElCYh+Be0xGhigSuY6YmIwgr2xOZRaxEI4Fa8p80hpYCgE6kv
YUKTWAAPxvDGmFWozWFDaT1RDs274yU9WxaB/CDl0L79W5wkyGNYigMVTEhUi60AMdqITHyEGrcw
xMFQRNiah2CHOgoLe15pY3FaeYdm/zXEyeNDSk77S6MsKj+1h7udQhJl8P1uwGBcWB/1gAejQl8Q
owd1gqWCn92pzQzmR5bHuf2MRD5/TzMvQ8YhJb6JccW9cM+4E4i23/H3MXgWAnsbxMwBnSrzYnD6
D2Fp/2XJ6cTs5HcE9rIaMQuhuDQfepyCW6e2eXtm1rp8oHrenAh1WrO6xSG+z1YDc2CTYg9OHXv9
iL1DPQDYHVnrY7iHswiis4CiyQSfIW8yso0OZO2gibJ95VaHDtNU4E8uaNhq5HfRJVbzk0axjQGk
0iRlV/XRcwmflEE2jWl9ZI33pNLpn8ng8/JhFhPtpFC//RtrrNuslK48kBuWY1dkELUdGhslOdqU
lAiRnytKaTd9oLJRuVFOUNe8nOZUuZqMdsqxv2LfGBE7D03jq98IYPg29Fb2XCIiiEMdWOnXgpQw
zSQR9M+qGV+6qxtTHpcZ7vz7H4RAtTaOJu3K4sRF7CVASNX2c7rNWvm0ua7Aez63m94Tdkhw+LLS
PqMWy7WrZENNt7gA9vg8fBBgSIwVFxVUFUj1uVa3spQjTZCdR8UOTRCBPZ5udDGIThRGMl0pfI8o
vqkfWbwk7kTTsrBk4c6U5itPJGoiMy4bPnKPUfzRElCCi3sQAwRVkKmQoDtOuIy/7wQnq1uhUafm
UIkPoMjAWFRTa9T/lm+FhknfqWr09RsXif8tMXjKXXYLvdAv1a5rMi2FAt6UT80wsp/d3CfdaABL
EQx+Z+TwgrFJiXeFdw7vQ8nqlZbWjNt4du0GGooyA/WXqomnLcddv/GreHvnfvzNAFi9Uh2SVG8n
ViirgxdLqBRPmzRzEaP6FNyqGa+tPNpROjN+tbW+doF3cd9YG3yuP/rVepPkzCPqt3v7MDSLmTgM
+x3ojJo8u+4t7QbJsOraoXRX5ZKt8pQqr9ca6bZzb0XzQXuelGgAx4RRlVU60rBGZ4FXIHsciXyP
MznuxBPpxbJy1MRy68sjo8aL1t4rGLuAidsFXNxOxyrKOa/Bs6dpM4eBQ2soHkjtN1j1zWDVl8T/
vGbaKL2Y6NiL+2wYUALi4Bk+wziwRjYzHepjmGAFhS/t7z6OWfdxc3dgIa3TPAEUPqC1IEnN/DvM
4lfLnjbnWzhrEO+yV6d6N1rPSmc/5ItPYhkpDJT1i/9k79m7ZyRnzFXYd16txZ1NktXIIU6USgVS
ZA3PKZuxMlhSUYmcn9tkBmDuRAZpgMcbYIhMJ44ZDmgxzhrFEBj9Uii9FrkWshZ1g2hWGVVGybc0
9ros52DVvTHaHDdbjB/ssEFt9h9+UAdh2PrFBb+iMtVi1QWThE/q5jKlIhFLpJJXrqdIop6opmw9
l1WMVWSae+4rNL+9FT+KHYWmqstkIuM3KxzfxvqYB7HfNAExdGU1RFI/obRBE5U0/UgfFcGOM4W7
PYAIgZA1oIHEQCM8oT47Bzf6SrwPvQuVCwoD16H4BiRbl9ZpJhxPNsA0MuKR0exe9kNJDw9Ou7nk
rpH/lOnmgdLaJ6NC9Ea1uIhChBPuOqYU99cKIiln+TB8/ZVCWNAPZbzKLA8E9jKPt4bAYi1zqH+R
ZicLh9L2VnyL/tZoL8mASLD5cfneaicoDbqI2VLayqeX866XTpX26CLR1QWgfcK9WHZueGuUp/Dh
xumr+1xUJvupU/FrFC51mb7UWTvrOKxniOsJINiR3HBBEnrGDOUfo/8MtB8KKCqPPDj+1L0cfBV1
Jp/MtAZKdEm3HsMC2X8Ew+E+qph24+QpC3zzUTFpXXpu6nZXaFGGqdRVBBbYT9To0CJ9cfBfsPQf
SDfI/ss8WzI/RVdBLUr8YFoVK4uvUpMwAHiBCAMXN9VEFb/ia7zrEZMc/RpdhOUrlGddZaq8QDvh
kwVU1gs6mfIzORPwysPsml1noHxCgVyBXUeTXrocD/SEWkNaJsU64CtFyMKrhqBlIGUzMO8GOhFZ
np2Jk6sZrUoTxTXRsdYEUNUkhVNTccYKkIziJvMgMyGom0qkqkF0105t1JheOm9GjJViVfmDxd9P
74h1kEwqHp0ttgJ4U/FKdG5LfPJKYUCxwWt7kgAKn9ABUzR8zEXol2ESL3gs55kLO+ZlrlxSrkx6
pcIihRqKDMF6U9zWPicdmgyRsEQKy8cxOAbMg2y2crNdh3kKrvj8QVjcaa4TGVFJc6lfzxkAK3j6
yVwJrn5F+YtIeqeqvi+ufKf0Ehhf3X6jbr7OT1OND9CLY+8fi5ajz3hhuLOqW1PmmTT/6E/rrV0B
rjQNVG9Uz6hnwzf8ix2UdECo5X2hEQ1KnhtsnsrG9THCN+/qRXFfDd2Ge90U1GootiXWIlZrCMVG
gZdmD32Mc9aqda2Th0zQWPC21FaGjARoyquIAYz1qnE3asu0QiNJG/nQzNsmkQOAcRgculdmMBlg
Blajk/W050i8K7hIkvGY9mPMSwEBOnfoebRF1s465vSMFtWCU6BvkKJcKIQTOPzoKoDPYH4KtyiR
Hf19AOXRIbsl/S3EB4wQMEpIi36XUECSiEKVT/sAwEPsCfQcvCGqJr5QyNY3vJJLe4WckFNQG2v3
oTXKaAPBUaIlnaHjiKnMOeL0yPw9onfAUE7owhDKGsOczrMdVHh55UH3gcyNKsXXrk658u838WJ4
leAvbGfgJ/QQEZh1jAaIivCUJmyLGIJZ3N0vjKFNk4MhVrzgAlCLOXEaupTR3Y3puooxJDIGYjtr
udqIuid1Ys21IVf1s9arLRKlXrzTqko2CO4qrMpk6FL5jgXE6S2LDbUb0iRWg1jse2F0XB8RBikV
RUUG+Uncw8AEzewBCB0G5zVXx78vNJ5N+F951dQJfrpIhqg69ax6lYVyIoSm0tW/+t0FbRiYDGDB
EO2LZSGSAx2DYoGItlJeSi1vgVcqQvWZbqm1xmrMRHErLz3nk4vIxDrxsqI+Cg5o22r79SmANaCi
ujx/JJysWpgEN+hnN74qgFEKw4TVxSclnqixTSItQoEtCFd8FAOZSUKrVkYL07US9wUohhNa14w7
z6/8K0XaPGpsgyO4wcflp5m0b7C7J9VdZzU6D7PGEprE8OD4h8Q91pE7XU+f2Qvviq6Jx+8o6V9W
IZ/tT91HJay8WpfIwgRo1WoQzKDgDBIblnjWW/WP1ZbzcPdnfAoewADQm05Rk1S81nfQYdLpCeOl
8Xv0b5BkDzjtNqmCnU68RX37CG6BNJcvaPtaHLwX1oPe2Le0ciJRi34scdB5LNrcoZ0PeHRN3/LN
4hDFGmayZy0OhRDv4HGgHaX9KXHbaSDurRrmZ+ZFMVeDyTHCE1YR3SDxPhIm9iHfL0YbIkHmuPu6
1KWbxIH002Iuq1VpOZH471rluoH/lfjyCSg9vUTCOoSwJDQcVjOP4WwXIGdpyIATEwYi5fxEAaGk
ugCr5U0FmYhDN5MO1miYLqFzdm9gzxlyExGscsQNpcShiuRBR9WrjHfX4h/NrvFX9ZJAFNkH4pWH
50ylU3m7984ZJ53vO6qWOtjLIah8IZ8IDzySvk36/IQ7o0irx3YmAQUM2zBH5Uijm0617psmr0n+
Prpj6uPq5oEubv9x41dB6iXxroXlc4uEcfOM7mWJCC/mJCmm6jYSXWzlNV2l8ft1bVgbisO47dY7
NTxPAMkbHbttoMCTzl+fi0ako+mix2OqM+m4GZx7KgmswCKUwXXOellvB8FzoP+pk5pQFQ7pp5Jw
dKqf+gUN980v2i1WULwIWiDteuhliXkjvEfQsi52eU+/mVutr+jf+p/0Vz3CA1CbKAiEEZGiCDo8
lP8rOG0JPZoECTruylpEJyVjIGW9OHSRnh1NIxZxXVdHFGYteMVC6nGoF/NCi2FA5EVNwjo/Io+S
ekXHo2960mZLRV0y3Z2exBCSP0jPmc9XV/jl1Z7Z23Vs1mEn2UHUMPm32bvhtIEcVHfJsbMv5E8Z
NGkJVs8I1HUgRgaxFndE7JHb4jhX2ieB+wq04R3VZ8qXb5z8wbn9mpzbuZeCXJT+i+bYHF87zpcg
2BNQMOW4a2NR0Ny1UnxP/Wq3AlpUPrK2TS7luB8/aDaFZJzb1SFPxdO9p6eNnliP1Vz5Y75tN7Bz
8K2v1Tz3HM3bVWopJ68fel4F1xq6qiKFKPhgv6ALIA+d4/A6y8eJ9/h5z6v+CXEINMorAvNG9Oil
V5QZVcczrPajt6+3K9Erbdeo5Bk4vPPOqBIrrVPITEKvYnmva6eIeMdO/aMG7maO7SY9i/cQkw4j
l0dnmNCZiRkWuR8xQ6poBk72vBzfqruNc8eJ6DimoKGVYdarY6w1dNikH9glWG0T31549MTOrdVe
xR3bdA+0X4/evRLtEVjd5tWpSVmKKRYBl8V6bWWTVeI+UBVbftatOq1DtW0ZeEfEowcs9V3LmF8C
xzsPc6SKSIpRHiNyOsyOlclpsMKu4Bc6kANK0q39vNnRH63duE6i/l5Wub/pGvTuD78BxQ2eHIXk
u+JSsFQm0CTZ1hyPuHeZVoZ3FOY/+c2zf27seVtIyVskb9YPYYw78uzn3Kq5j/INQKaTp23r87wg
W5hb0XZem9SGuj8Af59kCGLSQFt5E1D6N0+JSp9EZTIhJVQKBwADYg9+dHHVSp1MEix5uN8JxedF
NaqO9h+P5Wu5+077lTqtuasXE6+5kWnwJ/PLPPl6zLPpZVwd1IE8631GceKQvFvultk0HZ+n+rjf
7DfZp/2d/ew+K8vH940jmeBfeYyujON8BqKZXkJzfv1qrl+/D1bTPEjGtcXh671Of5Pfw2++ztfb
X+vztD4tihh19rPeQcy6aqsyVKsZCQtx3mpLPxwTG+uwwhK4YU2kHZZnIndK247/HFxGNat1GV2m
jwPzsEbNW3sLhXpg9fS4D2xfx7Pr+GKvv4gf/8UTheCMtDTrXJFJ1pA4SvdnYjzxZrQewgDk5Jfo
NLnMVhvYZ/mxdQXAYxwYeRUDMc2RXptCcdzNaPPVtq3Mrw9PvRNiL0l74yKTp/kYGj08ryDuytfF
wpJFG1MV3q+9bOI7cf+uYChRx/dk+Ojfgr2/R81+DfbD3ZAcAt5QPMs+8g8ZKByHx+GtfxriwtBJ
Pi3vQTKnXcYMMhaUzUfuGmJyPHgSCSeNiRVpqzzwEhXSZQeT0bbd8oJ1WO04eIe7QvF5/jh/6Bcd
ZrtJHO15rEZG+A6fGYvk4eV/+Z9kaMreQUwV4/33gsFGxYBYygaaltzKUBqFi75RPV8HKJ+BpaJq
pC36uLZZ6bJkzVjneVJsSup3aAywGpuXrgA54C3KJ2UAsnfH6vPPDjU1Sh8veEHfhnHvEr4G59Ft
jt5huhutIieyo+bQJle3ouIC+Hd2aYkdBW9tZ81xc7wa7RlZuUfeuuOoDHbDpF+D+qj6RDmCDmUH
e7u1JRM3u5k5aBxbe2fZ+Hsb/qvG9jJP29C50E5pXiizCfEa002nzgknYiGgj21wsPfisbG4zm9U
geepPGLrjI2avrau7h+9bGP9XqS/90WzuEJWRKWgRrEavIYva/EztuCiuas9bAF+icN6QWeecI1R
xiJ1FYyXItQlh8hap4vbNLpkK69tlzj0JvWY5F0sWqzWo+La+HX0Dp4DJkeHlUzPmq5SXxJA1Auh
6Vd7N7J1QLr2+etBq/QQ3X/ZJflqBaSNeHdoxdDO2w/DzZyOde1lDzdeY53vuPYhrBitKrV/w6/U
OitABNohdfeE842fmd4FpaflW6s2//pwSBtuNHpXLuCecfLzZjul7/eFncqyurwEJ1hIyPq6+aHF
C3/TQAy3+EyEd1zgusko3XvGBa8LlIvwOUertX3pnMJjeArrqWuamCa3je8MEgTZPwIR0z+FbONO
vXuikF+c5rx/Kx/W6cRd3ffDN3tW3uINrmhrzG4969VOq62bFUxzSiC3WmutZnsKnr37NrnxjV59
mFrRpe4qY4+2qdf8ro1rOzdrtE+4RDUr7ml06dYXhp/tmASMoqDWqy1qi2fWbVxhRYuJJAtbQLZT
JBKTgDzoGB/Wx3N2ndwmSdLSymao2/Q0NRbx13txmWPVxH4y3zstSnLuKMaHec0FYJeenXFiGXYt
/BKDb9VgcRgDnztPFGn22lUgfcC9Z3N31Cf1IYhwF55G1mrM0+XVqwyckW6F1SgNLkVYrUHTIKEl
rW2M8yJNLnMwxUuKzO9GtwpBt+qZxC1sXiqEroqWm4XJxg7Zu1TUiEIln7dipPNvDuVeEpiVKQep
m7MpazLVt0iI4Kay+CudbGF93iy2IRWkABlNYtWxd4F4ogi9BXQJUza3aLVrVy03X6W9W+r4D/Cq
HXediCDKJXmCj3tISuxmfuxWYV7s/04+XHLv6lmEysVm19rAYD7A27iHNw/vJbToeccZqfAWxZ2q
v9k9MxEJ5mWoN0Dvh4FIKyStejPog9HHejpfl0DV+W6CrVAKsEKG0q6H1uhGNQ68zW+B9Nl0I+X+
3QBNak9uvNtgy32roFvrGhSGqKcnC6wJMMlZsp0boUoKlSrCJh7/bAk4Ycs9mUXnEGnn2/mVrs3H
fHibssDvv+yu/Hw7mUnVJ8Y2+5PYHpRj6qWmNGsJSZ20cCPNe0Iz2Cl6WRFHZDKmhFvRz+R4duBQ
w8Ip8SMNAlbJrGeWVlqIAz34aOeziz4oZOpdcyPxdhLI4IhT9131ZBOEOQC7bakmf6ygszWBWVta
tIqQQo3O7JPI/YO4v3+14n51pKM2cFD9q4Yp34HaG09e8XZufjqz96Q2uFN75S/EjepiGJgHUIyx
dX/sPvYfb74WB2n/TU0lTXmC8YMBp0iWB8aftlqVDo9+DaE6fcyiZhbjVs4P8rjAlxsvGcsju/BW
vN8ayMZxmH1n3zoz4pZX2wYPdOref2dFzq0XHrsPVXh3N2HM5w29ZZmpaJlUujtfV02S20fwCvDQ
6Mklojavzu5jWTS9Bwllizjr/H53yCXDpUSUS6F8ACajA3e3yHKrTwIC8ofn4klGjnpAR219wOAT
vQAP+XDD4pIopSAPlb559r/XqLJWpRS387JRXPFaiNgiDYSgJIERqsgVDKW3VCJ5ZmDP7kpXacYU
1bUxvnqqU8tdUzvng0MY3w1ZAIYxRXrR7ODWx90szqheU4YIkrgIHZVpiBI3SHAo/RElq3uFma5T
SGi68sxlGVjuyWWxVxR0FG6rhdIyuWfIByMLV70mDYQKm4vjH0nxHj+PnzMzfPmn7Z/D8nEbGQMd
70EWmuCgPbtHsjg6jU/j41gruqzguR+7tw0mE33JGpN+ZWDga6EKvdHtkyoPKgOwM9xZNwdWllGc
sEs/DWSZce1fQdI+9pP7x3FynFxnt5nMPe5Dx6uBxMioKPXevyAvuCZhH5YBOe4n6ew4OU3SCD8N
rr6yWSzaOhc8JlJP+5rZywbV3nkQj07YHewHMliro8RfYRGF5QnHDTunBnphA7P+ugsXq0cPu9fA
S01S85xD4E+GeBLwx3v5CLIrwblbLYpeKdKPYQkVyOo6cT2ymTvrSivu2dNOkoDv5EAFFvgBXj+R
PXsP7f4jWvn4FsT9PHyyGqrTbcfeA8+kBUSzIsOT7TH8tdFTEpndFKZZtJvupmR4v2oFK8AL67zT
SdR9un+7tKtot5DPCBExwmtfm422G7k36Q7SnZkCZpHbbzfvX8s/hu7BdI/hfVBjEfROIapQ3OKc
XhbeQMbAx/qNkPNMxnfl4zY6zMB8JgdiVyV0vKPveFb/rWUxvozSUUwAHVV7+1CnvNrbhYcTum1O
FUUjRSJYwIJ8AYcYj7t4lg0rYTZ89U9c7Mvs/XGZsSEmeaf+F3/quW1BbPysHNpKVckDQQlmXPIn
a9CQloMB1zUe6agu9l/VhbnI51iHIRwpfRvk92KwA6lSL9fpgbTyMn8vnovVpyqobH1eC1iWrMuk
JH5iq6KM+rxodsiGJ7U9MH22BtONf8/r2kQU+fLmLhGp5uBFJXhhQMJ3/pf9VTfVzf1vN1SyfO0r
TGpZWn0Zywj9oFrGnMP03yC2J1TeYCPhvXv/kmMK4OQ1qrLJsIy13u/dFNc5WXlU/V24C1msvRuP
RlCD8M7KZT0PyBXLPw7jwhqRM2xGjYgH52dUieIRS5Wzn3UBbFpZCHuAFb3vbXlZjY86Fmi6W8o7
JmmfWeVSr2yxLQG+1Eal3Vwb4pO8RhBg6XOiXcrZNLqVsfwz7p38sLDjvvWT3sZxs3t8dyj1zvhR
hkaVltT+p7FM2VNr4+ToNzYGzhs3t3F0r6cuXemYyGi07tX26eG9uUrYeG5DJ4jhOTh0SgoyZtHI
0AwKtYcoE/wXQszL1lVzrbZQN//Slbf9qSAH1BiAceuecZZNIPJbHbN43Gdm8dmZ/xW1Xya3lFy+
JG877lyVfAL8lDdVieB6PKLXqH6g0U51W25NtEjobER3sgOoZfzFsKW4SxNgI8E8CYs9vbuY8tBM
QV/xW0F0QW1Dh4jypgMXhT9xi0je+0V7we5vZj4B8Q3i/GrVXq6BtxeriJbAX7Kj20+rH3GhRWz4
atLzZPbSzJmy2CAGnzEOgNe1Gi1jYFaEFXUv+ViNG9NT+um8OlcYrdf24d2itmhyuukmnmFdPFwL
MYcxqnatAe3QwQEmpb3q3EG5bn/Gvm+PNYT1SH8PGjfHozj47q8qbGo9jssMrMyhpy9Wq0hKmtaa
Iwd8t/NZKVE8Bw60geNMvfjL97XuVSlz8sl91z7OtpPjjPESEyeU6GLFhJ2yq6++/rm/Gsib99jH
mxeiIFOH/nUbj7yqkiCw6tqhKAx1utJNr042dAIBU/Ecw/dl6UQV11JqRsRVd0CHGYAosP2mGzJZ
JcV235rtFrfP8r/y9rl/6ltjY/SA0TmGVzpyBisOdTlTClh4ZHfvwdbaqcNlEtFKAgzxpqBT3FvX
j4TpaOKE1ylIjHadcVSHf0MYnsyyuo9WH5rRQBu07q3lzCzfAzUiEQEQeQRpAHtg9ZYsq2Tj7Job
/HDpE+DmjSpZmQi6ET4KYgIjiQfVB/hzPNCbLAFo0YzvnnrEuyDzXqh14GFxufM2/DHvzsk8MIWj
cSsInC/31L+Fhwya75Eu82pw6m+HGkSjN6WOuKbL/HFnNuNWg/WKWDVxbxCsGC5BtblMv6XKaLYQ
bUOjELEO6SdX3KEhLdpIzbtCHIHj9CE5ihrShTxGbeWiJaHEClMJYAs1x4Rqn6g15H/xnChJKkF/
cE7a1pTDSFjekC3Eo1WL+1SsiRfX5vJ3+dMKOcUQcc2uSCaamVujX36Hel1eJhYmF+o4EyUhERcD
UoUA5ibyg0a70t+jV3IgGFsDk7unOVVD+xRcQV3Bq2gV/kFjam4eH0yR+Tjd3Xc/OcEbOc90vD5O
0T1osBAb3h2eSs7gryy4w6AxmVOhm+gJ70BHOeoH02ibVW7CfNGxp3tedtO12nLGSoueB4e6kOmI
ophxhmnEo/BVL72keMgqWwKkVSi+Ta2dIFY6kR5KnKTjAZ/4PnoHCBPcEz1zYWhqEOoAzZUBLstI
nVQhWmLW0x3x1VdocAVUYrG1kUSq+bO4bQAXIGoMdBx7b3om6PHBXfk5tUWsgIuHIxOBs6OG8pOC
jUJSobSzndufzud9vfpMfp/rN8flVybWQrxE0hdWVZBOILCneNucW1aiP43AntQje1jjIXZ8Hbq8
2KIlYJ950hqVB/4DxZW+eydGCEL+fIVazKvBc3OgPQKn4+4pOOna68S+XJ1wSilIxYQ2tzp+oF7K
6ShoFCm/vFtyOxXWdJTcD7E/HpBZXjCGjlFFPgv69ADXbB+JZVKQRZsjTXsS4QzeFEECOvzYHkOj
HJljad1y7k54HUe3emzXL237K2ub3dVXSTMxiXUZL0N2Zuo65MRazPw/dFPXIArxj//uTzFZUxF/
RGISIc9ENd30jpuG/wBrLo/XQAAfQAhFg+668s4T/2/5Jb/+gnSzXTy2LbortYC/m5A3d91tW2Jc
pUt4Y2N7tI2oR90q+Fah+KVzc8JATP6vV+xdMRwuzIZRHWBYqgT71uPCTeyhVAsKQ/Ffxa9jqOwn
5NXYsHZLk2Nz0uhXh+/Re7T9cL7em/i7trTZDLa9bW8VEnJWCMmf/cpy97P7qWzMv9P938i616vF
n+aoyYTtkTNOP2rwb6aNESzG/ObGkG64wKsv5ytbZks99XuTNtrvzamfQP/izjtCmcn6zBuHejbG
uGrgsOXU6e4kC5vaAHu5Z3TYu9VJfZb2dNQCsbGkc4SgPKhHqyEjXgYr/tWY1WbO/Ly0vypwI/A5
ZifHih5We72VMpK7HulIFs/PQ/G4+BefX7RjF2W0RcGBO/fTi3snzsGU3/rn2ZaaD4x2Fd5xATfa
r6GCn0NkFhNJE9RFcXt0iEvQco79Su8a3pjHBLlKxEvFR8Vl0fR1Y5xZYZeO9s6MkHbGQ1obmQKj
drHKtAxNTf4WmcjkiaxQ0UdsYFRQRSNZZEvGAcAh1WNL/C63I2lp1EhGz0abIUHF/4y97OquUi9f
32lDHAqIQnuUDjEq6zRezQhPQhB/1DKEo4J5Jxrio2N2be6F52b1tQ9ipyDXGqyP56jKYqp4UMLb
yfqwlghm322S++shKYxMAcWVM4Js3yovWD2oIuboJYvDojF7Ro9xSrxI+RU5Ui9Nt1GncMfZw8h8
UB3XceyNPw7cbMz241w7xZrQzsievxpshyd4ijpDYitmgcSTDe67B2y5JKz7dUbGFmeJqHwOmqM6
hC1GhnEPK7ZbnFcsElgdQTyMh8Xitbt7s4hHikqaQ4a5N3uW7nKlVhUc/Ix54eE3gD+gChY3b1Wf
2+l+vptXZtZE54GlRKt5aA6sgc1LhijGcWY0ZM4GJLhfW5EmfckyQscpOPASNOdIX61hOy+qpYid
ThGyroVaSeq5ik8K8UWO2Du3M2/1ndJOtfkNtZHNTSPWl8hn54Cp4Uy0NPqJnwBRNBZk4UUDDXkK
aDILze5Cbv6WRlU62ZJDqemZospJVfbu3XuVoVaLsNY7CZzSeQxmoWzDY/BXhIHDFdf7fXRnTJkT
nqJ0co5q/Qsixf/WJmAN8A20NuIhxESu0MHf9u7McaSNNmPG6LyySL8MSr77+vBrf8bz7bw+UU+Q
fQw4EQwMIwARqcoawPxpuOIX0WmKmsw8beoAjikKRZrz2kmLBj7V/WFOn1XE4bzXZFUjIlk0Cz6S
qAe4EKCF4A+3p0ib4i1q50E0JOqjGstk1cMnA2ToJkCEFEdUmiN9XuP/9ijGnpGJqDn8STuIHKXK
0WWRvlIqhJIauYcEq0O5m2j86Xf1rzJSsqTx4CJcH+EximGuuIcIR8IIfWpiJckCPbJMSaI0+bM5
Ogwroxyn9o2umVw9lNkqHBjon21YjUe0fQcOtcV0kJE6P3jE8e6hQugQZ+LkZ1vce8xACS6EFSrs
z7J5lRMddNVlAiIsFaMFBKnCWQttjbh7IvQD9Is8yAeGF/ZShkfi6EUMEp8dI2Cg2KcPZ5u2VWMY
D1az2sSYGMNXRLbvk+1zCGaTibIOaCFcT6BxABqfi9fdU9tq4AThDDsS6bG1DvV0ZN3DasQC6L/A
U2FrgTbreBfgnnArwf2NUJD9wepXrp4DqNW/9hMjwiYebOSBU6wwsccy7+yxbH3QKmhi8CfUa/M7
myCPQWMqBcrjW2pyqcVL1bjRZ3LD7DA5z0j9PvRIJ8mkHB6rvvDBv/88A/Pb4HrU+odedfAYnBAX
Q2XknOpqiCBXUFsGu4/Klw6aLC/gXXsKaWZ5W1rT9/jUcwjHUimqzNbjCagk8Sa2aqzXsn4+a5Bg
WAbyrGf/mD+Vb/PH/tnOG5Oczlu+ANta0Bzn+sZw5+7kibXxpa22YXOgx/2Pfu9TH/K/BeewXx80
BimYIMb54SWoc2a3AczCO2D+wxN9B/C/p4697lCVaMnySgr62mR/OehK9le+h93He5wuzVkXl+3P
/ZpGLHsMLbHG8HIHt+HW5jC5eTUnQquKwU7tC7v5ZeVuaUk9WnxECmdOOIbvyBo8yByb7POM/6Sq
eG+cr+r4Nb4ToUbWl/WVb/JN+nd5taw6/bBWvdk6m4yk407p76Kc6HSYpMNjdBneIVZXW42VRvXM
azS6bHTC+2iJczlWhbdeBf4DWk8dMrq1Jkakl5D02Ix0POF7sqcjwAztQfpqOcR21doZFJSb2+xX
+lWsoqLmTC+9MXtHr8lj/J4+oyrW9DhtBtj546bbxIVF6dkNOelucAXXbMwOi9rsPSW9VHJ8pr4s
Pu4yWL025p/sjvCMI+Nz97v7fe/bJrMlFpXZqcLwh9YOJMuAVr2HHcpA1Fe3SUqe43iyb90hk6B2
Kf6s3i3zBcC6674/L76gVB3PWqtKGNNDu7GOI1TlwXtkkBxLB6AMRRW+hAZv0r9CtkFNzSHtaO/j
TyLLB+SifcfpiXsErPW7CzFnHcuktdoD6mKzjEdQa2IcZNZ8kBNNJdCZwNIacaz8LiWJtSesgvfP
btu5nV0Dqg9w+PCnUaNrLY3Ws9HHSdh+tfNHa/9weT8WbV+jt13nt1blhiIqpcg+Ub85UMDL2vaK
BgY3wMFlAOS1x0tp9Zkv8oXzmc7lUMSYYbqOWKqjFJAASboCCa5UkUgkrHHo5VNJY6AkTVW8Le9M
MGpN9mgA6zWKfNIasmJ4WENkuTyAVshtRF6qUgNT3ZB4ZJ4ypgu+ygiB/SpjAEAAgRVN8D2pSSpY
LEixOsea5hu3FpL7wi5ZqT0q5E+8asl6lWFISK/iVBOnk+FTU0KDKiUHQjkkVUqAlAKlocpTA9eL
Yn9g/yZpJB0dff1ojLE9AaO89vjwBi7ytRqTNZh7VCeLE46LUfMIb0z8/ws+WGlSfO1JFq3i7+LH
C60mPudHVRJKN81/r1x7izpZ6bsIWtKmqazXwdqD/nULU36u+P5aUOnHgOk96am1DF/jGjeD6oTt
93uJacRkH6VDhm4zt0osbhypCK3XwW2QhNRWXWRpwf9nQt+L+lp0S8kudPF06ZpoXoVTKENMOjcu
uhqHypklBkDXhTMZsgq5C7xQSyj7k1OFatSy4qyzPi8LCa7LnDX3ytTOGdRHJcaTs2M3yKS0u2+p
7ienn7hH5AlrJuKX/cym2iSTpWKQE0NpayC3rj3eIBKgSTrSwDJDw9rkr+KEsZ/4Te/g2x+CShue
jTKgfAD5fOWz+nKt4lNJArhcG4xJ4QhwDsxMubJST3tQh3XPODN/pwhhIsYsH6LpVYHW3qNXl1rz
Rejgeyh/BC/qVT5JQ5RM5n0pf6QqwteC1fPkBGtnjBlyLFxNSiSH7yRM8M4Q3gFN1pHJTBtTe+yM
GXE0TIcqnQrqFBMMzF9sLLjxrnRVyr7+KrA/2RDg5GP4R3qBkQO/3NgIEyW08ZSNkarK1bgyUjSS
FAocM9IodS36BsKGBhmm8mkiFS+G9Ja3IPmp3hiRgaiY9BzylrDp54VCU+ih4pjqdgkPNepeqetl
bLTSsaY2ayJzIRVmH9ffRecRfjC+og+QcVqZ2sWSokVv0exz4A0pSzboTu88iMIAaTKuWiygjQtv
LjNUgTFM8nNJbYF9ALkl85UsAlYRqo98B8GizjAyaX7KfKsGgsBcxaSFihsWOak8uQDWR21ga5KC
4hk8jFcBWwtYewJZfSI7IamN9Z1QkDvrGervL5iPHfxhBJ3UPJYZFeq1u17H2A1OIjKgf5oJXE/w
WAQtx7tqgm8GUkaU+lgbydwogiuNuRH5M/+FM8Tn56KLmUX0JpWTedpGEu4FtlJ9gCo+Ey3hHyc/
4S0zp5OLPOPH4w4CnA5PzME7Ev7KAD0ZIWJ1oUEZIDILVSMliEaTvTAxTMM1eBrnBiRNptZfiDPX
eoW8HzJrKZuwUBytmc0NSBrd2wwpNlFALZco2iVvcoARdCNfw9W3bOp16DZX4l6m60rKBU9yH+Ie
is8OL5qmAU47Oy/vTbCFkXtTcyhBOkgpIoBfJ3rCHasgAXVoWzifurrxXKWLWpCiIB7mTCgGLdYB
x1yXXofgObJw4PHPvIeqfH5gJfE3/iRivdWHict3KAnnfuGFOJD5yJ1gqfGf9B+RgotJIDaE2uuS
ou/4+QTC1h5FOql58b869fpfujfzrc1MLv1uFohf/pCEEVqOotUkrsWWTu1Hnlb86r3Erowzv2iF
wk7TZHjgy64eXDfUSfq3HuXHt3/40vxIWEMsrzemnGk31mLkW1Dh6L3w24r2kdwWin/jYaSFoG9N
MYJa/3uHvC9+qFgdfMNYWaOmjGj2od7Xba6/we0LQ0mxQljKxdrUyufEspLlL8oS1FJEKuSMDjjS
SoViQw+QqIIpBJOyE0mPlgFP4om82vHdraMyPLnPd4vuX+0bnkp+xC8O0QSU2tOQzJ28Yx/ycc++
gqUt3dLHswdD2BaZCJLlDZ2pBpI1v2D4HL+d//F0Xtupq8sSfiLGIIlwq0QSOfuGYfBEQiiQBEhP
f76Ctc+SYXnamCD9obu6qvqQPaxdCcZuEP1RYEQkWLIpvcZI3Jeh0yCnKdH/IexWCXgz805suXoh
dHhAj3mUnIsqvX8Vp+otyzYG2qqrq4AZUStcEitRycShflCFOAUsClf02o/kHocpNW22AnMJkIuP
Ai0wnUmnfnNac16nQnZKaZBWAahQeADsD+RC8HFxzuS/9ZqCGe7QksSxykJcHOzHkgGza55ooSPB
L2FG3E/76TSjfrmzi7VGKle4cx4a6GWhejBXzlR/lIlI/8Qzthh6pHya9rpMalr5HFBT+ehinhRR
WGI+Kh4WVkftMshXseYUGfVE7bpmQ+uvoielHAqdbXKhTwsUzvUsezoBzVRiL//L/1ACizBEsw/R
Q0QOEdFHtJlPlwM1ejIiKDJq7SKbxTWuehAfGTOoAGkMKZUg40kVIn8QWE/01YL4affqJpNgK5qb
ImKBNcFfgRY2o07a9fHQwLNMmj8FHt88MrAK9H6frJnU5XNoKJ+nsVNbP05uHVB7BF3sEvcS6Ho0
01hff5rdWywkvHexv4iCFimZb8jsRPeBR13JY2cHr7CpG9X4BuEliMNnaWcplC5ShyIORTS6CdfS
YkfXTTftbi5XAvgX4RqtxeDC+/bXNUX+6fMj7i901gLOUzmGIdmXGJbCjCOD+GBpTHBGkGM58STp
j/nHePtFIaL/ltjlz7GzYfxVuziC2kSSyhU+D6bjoDQF+tNwuKPBm3S3K4OQsWbSiHuKkyJLEM/5
kd3y+itlUVEngCtS27btFhF2aP3R1/yPJ9qN6qghP93R9EHkXpVjqE23C3Wd3+B1N13N5VGJskKf
DkOeT0+5Ji3Epm36E6jxAf0u8HqYq2nA8a/l8ImIYmzdN1A7VEcCeQTzaJd49T8lK+VAkjkLwaE6
B1iM/LcvRKmCShO5VF8SegWefldxYYN/S3L7NeI5gaIhLpiojEQH54gQ5DaXRjJbCmmRFFSYi1Ct
gqUXraVW7IGkeaV1MKewNCYAiAHcIsrmNIjqZ0OtvwJjtKjuem2GIvMtYEMSOxmrWebhE8oTDW2p
7clbXyocdjZNRUyTArvNjGXHQgnFTcr+76F5cP+IaFXALx1SMA//ORM2fh2VSVhR0zPkv4UZgWnC
0eQMlHe+CvMvxCYHHinDqdiOVf4BPmd948HallMQV32Htwb3qkBI73vnQUTY8pWhbocBCG0XVRWS
Apf50CcTYlaUeRkpTnR834S8wIvPVdCZ33VIX5MFKmhdC6wMVPm8U6VThGV0v1otlBsDrW14NuNo
xykcsMF9/hhgEGjv6eLrbw0aTLTx44DlxwL+xHUUq0utLriU8Bh8uMo5SvzdAy9DXe7/5aL7ChF0
kxeT7zKEaqrNaHoTbWhgPCD1BI7ArR9BWGvbTPvEAyMuyLv7KOwPPQ6mI39BPCInQBYQJ1ZjV+3g
CzrZpuYffk3TbDDVLFUt6YtbSq1uMIrlxabrIiTzZuvKJJsvhiHHJI3s6n82Kmi6xTYIyH+UZcYr
OLfD1hRqwhQ8UomRUFIE4hu9DnxpnvNMfqGffiXRAlN1YXSx3mQnL7TK8tPQdNAyJFBUTi5Ker7G
FBUNK84cRGjSDcNNZwVdz7XkwkEm+dHwu7ioUXAMUVAoTDvBO/tuYgVKfHfp/bQ6BIPjH7qW/n8k
wgO/upG9jNR5MJdcVRm9jl5XqR5OCKT6UqR/F8vsY3rIDGeRow0Oy8eqPFNvo9Ig7a7omDJniZhi
ncuK912Yv3FjhKUvHwzDDixEJIqvfvYL7R8MNusxbg5iNswTA05ppxBbyDFwqomCZWKpf8px6kOp
5gEXQmHN/w/h0RIEqmn5FZiKkf+Gb0GKaFBFr2zaVSvBoJGEJziNuM40Y6I0Q0dYXSHB0rpGWq50
5nUVMEf8IVhiqyazWSj2EwBLqDoiQEXnC+Y+0SKg+y+s3HbQXRDegrfTsFgtf2C6s4JEA98LQvhX
aqvXXr6ntaEIj9vKjzg7YhBAM6eXFfbKh8MM66eO/NjpZvCVyz37H9tehZpYuQtzZg3jAmlKqeSF
oh9FXZdyw3XkQ9O4seQ8YSUCa+JgALdiFBhHcNu6U6IFohPPnuSGFP09v/taXRZV6+k9veAvnEQT
ATzMycPDezy5+G8bF9KydR59xyEAPaPxNEpXunx6C1oLtIXrr96ABGM1jdeE1irC9rr/Ict4dViq
SWUV/38izs8SzJVDNsKyqpgdxuAn1v6v1o+zlNZkmlNwr3i71atP5JheYnXGcf2AIXULt8nD4eQd
KlM895oYE65xCZ4/O/P+0iOjnH1C3QVryhjDelyg1oYzQT7MmXV+1RQJXTDnVf0rqHMoyJoQAWO3
JRt3HjNyRmx1x+MIq/4JHoXQoXjzB1q1EquWhjVq8rHTqqwavlNBuwGERLTLKMrd7EPfftnNjmhm
YgvLLrjUecAlR29GKKWourDa0ytyZRHVHlDQjendFv8VKHlTP5y9ZNUIvYKuPhteKonMijEoYgfv
lTo0SPpw/j4uHei5OXrdY2Oc5Ca8zBS94vBKX7ju7eUF9Q12/GltdIvs4Njwng1bjOU73QjEBBRd
QhpV5LkH8cDq/FSNC07caxv8UsR8glENUNjNG2Mosq4o9qLuNuxiyuu/Tl4xPUEde/b1nOpg1V6K
lCHtK6zofh2Q/NnfdfUMNJA/aIPV80+efcRBZ6tgK0Mg/NW70hugU/87WXc0yF1ROvAY75Z7hwmt
CujWgX9+AMZELPX78irD88uF/wsvj/bYcBpmzchsryo+CpEXfreTUmJVm+Y7dZtApDD6vOQQ+s69
YYdgyDfz3LSfFZsenfdL5950gVX9Y4nzExNVpTdsRtg060gZaPTWb85jIG1aHqLUgIRzNuvTaNeP
K33/mBz8I2sLv+fHSTGJLmwIkRcRD7CJiCohqEXF68YUFPZL4vjCZoYZ0NKjYkeY4V/thJ7Y7P/b
OpXyfjMdJpV5++RUy1ZYsdsYhr03vOl29/120xflt/cm71QendrhCq9iFRddkTeoiVMKZqMf735k
RQ9OaK9kWSgl6Nlc6WcrbUXfDVBLXsimRGudPxwAV6vVy1phbDc4HqWGYx+HUlklXbvxPZjrbXR1
q5SFei02uVVq02i5bhn+phHYuBPc+LCB/cr6uXeFejUqu+eJRLsvZA0a7cFIEoevvKGJhbZ8QdW7
TRNu+3S2Mqgn9ToReaGjk04DuRk/Y+pKM4x3BfdYW5L4zHqKyBSTkToxpJj++fizSj7NGoKXf/I1
+KRI0F6h9lwADnb4jitPihAdanh/9dUfS3tEzh09a2ztFruF7BoU9CGforTa6KEFkgkEFnM4Uykf
+6xNoAH8klWJbI2BPGl/crMSi9nOJi4BzwD96td7pSG849m7b0wz9z199zVbmpa45gd9nq+lgtj3
t2Otc7dbc0z+PyR0ydNO9DysdZQgd3LWGUp65KPU9QhradSnAvCnwveWDl1iPRivSBFE8f1Mv7D/
es7PkLXPXgs1EIScccUwSW3pFvaevYgzBnHHgLvWumlZKVfs5tAgysl4qqLu0p6LFaT925jc4d1a
DS8lRJ9jUjFPQPnHkwkWqLoyEVoapA/gWPhrTA7/DqzFnld3kariCsySgTCAq4ppO27rQG+92XjG
is3jBYiBfSFh3dPggpXnux1+e+V1nlyVDud2NmEV4pUYBmqHhnvs74h8/XjMzS7JO7ow6gMP0lY1
zCIpl/07rgAT3FGwckckK+sp9gTG0lepIBsQhpWMqKRAKPfwyLIA87Q/SGwLEZYklwa0wwC0sW4G
BzrRujvI+7BjNjHFMtsAv1ElLZpUAM9gAL+WRe88CyZU4lokGrFv7bYpa1G/3nKuL6cVDtK3WcVK
eRWjqvpLtoWXYUh49pok/Vz3PiS7nQEujmiaugOc/sayYbWb5mt4noHHj3kfKSLgtl3+q/aesUke
/7w4ZbgZ5IgPVNJmzGke3rqk/kZsHkpkWUgBYLX9hkm3OeI81rcGdvOh9SDDr7giCfCH5dB5hYPH
3cKNovpEQbdEvvy49Ns7K4G+hV3tyb2U6flr/sN906TdCa69SPfNNUb5NP/R2s18E55L6whjWIfg
N29czVOX2MOAibi67DqvxL78Ve9m64xmLnEbeWfHmeqA1QVVu4VEy7lBH5m+3tZ9+C7+TlP/p7a+
PawAVwCm0S1087zT3Fl1Mv8BkEacevVJjU4i+FcZ1kPLssPnDqJhG6nA8gJidKES8l4b3azmxt2K
bK7MEsR+NItPu72ozAucoqqZfUVxgyUMJPY3eHbbTcbN7o7zjLbl3AGu4f5CRyzkhLAxoZmP8Z9K
8RzBhIZTZO9a3oX6ztls0ko679+JEa5Nq7SHAkLna+excxk8TSsjx+iWeQXAKPQTzFLIN+Q1+FCN
3v1oXaWezC4eQ5GuH6puywxadg0ZEqlT2a38lpHXubuTWV5UnHx+qpmAbrVKL59n1Ul0N5O4m/6d
t+nfBZQeR0q21NDkG75ol/G0sl7V+99xXyQzg/x5cZlVWaVnxeo8SUanSXRC0RbMYjTA54XEU012
GxHmiVlSKt64VXDDwfm3cahuGgeUGzlIClxq9pfMIgDiK4crU5lCCm99EDpWnPyQbYzIfh1Yeqa6
Nah7rmrT8FPkLx+qh/qh1pcS0eiXAAU/ygO8tdU3QzdaXTO9v42OW0ipsh47DRLo+om2p/feYxQM
njg1DV69Nrs/YZKjJiA6rqgQnij/v3KaM3XW8zgi1MzsRwo1MCL/xrYrnOo4j+Pxc5nO0/nnHmkd
xBeEDjSeRovKBQtMP9HXDgR2uZu1ZjFZ6ppSs7FFWXrf3/f8JtvZ2b62zWeqVTd+anC4xP9CeEsF
86tiqdIbPR9QACbuu5ENfLyRaHCrSF+uICnnWroYbQhaqxRticADbMjGI8xYKLPgjuvwPH2QW8w1
V1oQVhtbZuljLRdZSEKjlifDEOY3Dgrll1n9fDW2t30N/dS+Oao1TUmnIboiKtFBL5sfsVREaNKh
pjusI+K51HZA9SoMy1afOGkajJVzAa27X+tazEgQn8jtQ1o1EYrEtZX2soK4qoAu0ZqXhqy4dALO
XcJQAkKxpZNBuXfzTT4l3Lrbh5UTCEv/ZKVYUMlmBsSfVIuUSgerGelUA+qvLEUUHqiJ3IUxCip7
hylz6cLo4VGO1DDahUnR5qJtY8+EKkPgqhyo9NeyHTlxntlH8fu0jakx3c0Jw6Gyzndzf7Gbh0hk
pSKSrhCXFjy8Ou2hvBObw7MnKXbpFy+WYTEtYwnQmCNpvrSwXII2covtAjYgRoVMm2tP7gNfVWTZ
Q1WDUAmHgU6CgLmOeK3GaGW3xdhAHiWooDv6vwRvNF5GOPt2zouXLR1uGeDdQNqFMwnHZXnfB/8w
365s47WYn7WFqFf+3t8/t6c9phUwOIttvL/uWzM6mM5pmTvR6NNR6n377CLOGaR7VDmwL5q9r1Sn
3ZMh92uddIKWw6hvMQywLOzwLBSqS+rJ2VGT4hs2C1E/hweD5sff4D2E/i7vhYNgkG4rvyFCVZ9m
1viyIOHSkboNfBkew4g5F8/L68syX5e2r330L+S47qE4rO9r9fL+vt0EP9SlP0+WybI0uSwjejZP
g2m+b/M32b65bXGtEZTT5x6zFeBimJPGIp+d1nAq+aqnTrNm+2vOBkzWOsyT2kQsxOs6WFZPY2MS
Dgu8RD7MWHXx1Gc62e3QRImk9KE58een8XkcTuflbn2QEgcvP62i3Ujqc/bzQU4fLNR60U95H/7c
/pX36dUJ9R67OOmKw3AbVgdVDCmi/qNz60R9lH3QQdTj9iuNrrostigN6fot3yXr8k+dOD/cAggi
tyUkkf0JDmXSwYKX64N7ba81ayYWd5PoX/KvXNiXf+3JS8YmASlt0YE9RiqpxYMpBVFNFCvJRUXp
0IRq2eyhNngnv0NgCycNPdIeiR5mGsCoz8EJX3zZlLSpxlGZcirrCDsDWRrEU2MdVC1DynOUK6c+
8NzOTogQKtb51b2cCZN36Sw728bdetYQoYzBZcdGSDSdJhi6kG6T3NYCa4djTmRdDDffxL1enTfc
CswAjpOPb8z4NnhB9Ti5u96rMrgZw2vTqz672SUD7NuVzDzsVCnssHuSgdJ02CMiLu3UlZz1U8fX
LePjqoGcDZ4bzT0nuHeN4kk6KfXZGEv9hvube6e7HSQ2dlq966c9shg6l057EixTSETBkm7TXAz1
cEIPhyCx7vJYTzSwdp+dqA2bLusF3+2XKPRjMoScUJtNMGVkfCazdJ3PzlcOWu/emS+AJzRdxWgZ
4wFGPJWCrV5RR2kRLTVBo/6VB9Lr8oLQEVsDNiKsEfjsQDBls2BIG1CjGNYIDr4HVBUZ8Rs9+CIv
psVFbDED0TYRS5milxwd+GojtPPnbRjhLf605AVDHHGwPznT1VlSP5UB0NiYKR10rRjTwU6KQDhF
CktW8HHXUEZfGsa9K3zBzLv2LughdWBlQozwlRNnm+q8zFFaxtDqUm5vFn1RHB8s+E5jIU8SQSUq
KCJu9/i0nJNbXf7TwftzZngvaCZf5hX/u5eVUpkCMPX7D9xAKRtBdkLIwQrAnvyvvMbVwpXnmYGl
EZEEA6Jz58rcUWEb/bfTopopKaB2XSmV0XkM63+MopQdNbQbi0Zv5+7K7g4I4HBFQIqYlKBwTjjp
1nBakx5Tat03y/aTOU3QkOi9lQgra+YdxtxnkeR+F1P2NM/zcHpnq5mjPWAR7D6W9XXyU18/l4/h
jTa/EKQJLLKHGQDZsjkTwj5M8IUrdqk8x51+8leYRLXJdVAflby2Vx9lodVcxAyQK5ZTpe1lWV7r
6aWTlD0VHCkTCzLJyU+whnVgpwJlQ4ry0H1+6OzyAyv3dl0f5KFfXQT7YB2sS6vrwacCewyP1QWO
Q+jP/CHujpOSvIXk5i5Denm6K7+lLsmPdP74ThVLeRBTnUxxHYK6YIIBjoUik6Q6r+Vrmf5QEf9R
TRr3uGlpJvWqjyrV/0dOQXTCPSAQX2r1J07ns0t9vQ3PtjQiLMEPo8L92ZeIcipzmXbZvA/p7vMR
HQt6ha7LBtwckj3C7pX6ctfzeWg8jacZZKjaAHtulYDivsgn8GnQ2F2QrmHQIPc12RioobpKn/hb
fjA53X8d9jD6dhSV6agxkqRM1iFV//cmpb+4tVUKXJ9QuZxiTShxfa0f4sAoOweU4h4hdThCeK/f
3nFv0s/uHpELp/d/7IN4KGGCQM8Tl6BOdejUKf2eg9UZ7Ryz59SJS2Z5XrtYZPyNMdZEPOul3K26
6YOYl8G+Ckf8NNjjS4TrN7424+egiuIKKgQVm36PhR4JQOHJUwekuCf1Fzmbs+e/k8k17PlKtVu4
gUQr2nNzNOa1aZ0TrJNchVxcHRvDCxjZT4EFaW1YGzY8UZhlgGSMfHjInP++T4O/fmkGQZlOQbR4
3GP4tK/Mcsr4IiXLoqFKrN5wswmK/cEJ765hGTuNfguThFs/HISDZ2LHAJzMDaoQvd/bLOyyyqDx
LvUNzr6M33xL66MCimAqdUsNtiG+9WP/o6/G0Jq1hK8z1XtNuf4ZzctZC/Dp7ZJIGb+EL2zXZdOf
n2EaRiSOmozhD8gCW/KjQ020T7xetkf4mwjNRVpklqakViARKpW3TAxuuEfk+sGxtpATgY5VX6Vh
cGZ2Ada+denBzS7mqtlShqKcCy9eBVSUII6UO+c1JWL8SCncqvf6pwE5ojJ/9LCeFfd+B8CZRC2P
0M3vouRhFWXn+yx/bTqbVybFpAlFsLbw1/66tWwtQ+8rg1UFsNJTiUPKwt30+dGNJmhHE+99d3ZD
5F4kavAlMYb37v3SIB6UPDi56AwV78muQ4F6uXc9wHkOIjNlnKMMWUWr8sZfEOumeIAQ4RK7hpgX
cOtqNSf1kg2X9jCcF9gBJQ5//7w7ja7xL1HcmODUIHqnbsLk6wPhjr/8ArxGjK/P+jG9jfOhpGHt
gRh/uuU/Eo+9Ooam9EBH3JddfnPQqJOY1+ikQ3kXSrw/hNRvy1qigtXJmSn8ncpSvL8O980Z9RV+
UScPCzqAqiZ5QxY6xCtV3jZgQ617rds5mdCofjGBwa6hoIaUskXu+gsSXAzoLiWH7DkkkffIXbqN
V+98NguSDrDlzM7+7bbZvxwBd4feAfcrDnMOmZo/zOiq/dOcZiczKwOWopqGVw4EiUcJCcp1fDtZ
LWrkdmM+TqJhbXZZ+xB/YJBuIpAzSoEtELJiGiNkjqj1sMgQbnUrQ9wyYvxCE3ycip8KmCueRpBq
qKNS8ERZKfunIMLHkLDp3xmXbraVXDa/kCwARIA6II2W8Xe3chpjXs0LQ5s4HHsIxFCVTvhLTJA0
cD+3y83DCSPwwoqupOQFBgL5oyPUkO4HYBDLCPnxCzEFKCLWfSRNVNEwIVrde1dogeS8T6sCJnR1
Hj9B27nUweT7bUROo2wPyXz9LimIz/HcHkBofgAc0GBgf0OACsMfc6HzwGcMrOMmTlRutsecD9I6
oXYBqpOYV2iO6zdFkcyM8eEd8EqQkfB+wHZN7n4aiKVjDW+Oyq+wBgU/MkeUPVHLHMU2uqWWmWOf
pe01BXDEnMHcAnpeUP1+7VUoX5DflmvmNSS5DVUUF21MmSnILPW+eo90VMISeXdKXqJUVwqdwBZx
hrInqW7JqfYodCCDyOjSnLEkV8xO06I6Th/H3NpsfBM5D7G4SoACoKlxE9FCJlV5P+iJ7Hw6Vp/2
6QjXBfkoUznv+6Mgtq7lcfIXd+u/wSGaN91kDooIJfynMkgJJlWDEz1tUOwpc07fuv+8AHgAmgq2
dwBwMdGetLhsgYEDX0Lw1KH8P/i4hHz10PpUfELntQ2OxrSBMaN37siuWjGD7pV/C16Q4En0Ywk8
1fBKGhABCSqt6l6FW7E9BTTwAksgBmgkQB4+2YZa8jb3immqmGm5+VJU2Y8Dzj92NdwVIv5d4zSq
FH4BVRTxVT19VYO8fIziX50m6wcMcMRW0j+jTIEeXXxE/Veqp55wQT2clnIf7aCiG7kW4V3HkXRf
GcDFo3+jWkwVxGkWXVZERvwDvBXmQGqGj1mUq2dCCypT0WvfSNxfVfta6teQZR6ZVHdsztzb0wL4
9AeqUT97aZ8fpmgXX1Z79tyzQORwX9AfViAnvczTFGNpD5PgILAwTZKqWWW8Mpohv/NP63Mxek2K
0Xuaj6vzfFxalpb1+QMN3Bw0zvhhJApo9zsUS54UuZvcYOas8pspHcMVPwVYKnd63OCd+Wscik3l
cF49NqKaRxGdoyRofI/rQypaX35wtROxf7zg1HkFrYQRRFTGkt9Rlepxg5BHxc0gZK1mKynWRXdX
HUq9CcVakR3Bna1kRVcFlJ4P6mU0Nvp8Lz8FHZK4UlNCVyyJocpoOj5qvg91ux2AJ5uvhu0fH4ca
FbRNMU8RXItij5aDDi9os6+Dyra5eIKarJt/b+Lk/WkfD5qoKAOvPix3Xv0yNOqcJcTOq2hYG4UV
nGwfodXCQFIIoOnlIDnH+7lLTa8SWSDITcSSxpjKGWEWf/pV8+d9jPJWakohKk4Os0MCCamjpYoT
+4s0gZ/ogyOhsNR5rOJWLQVdOjTscciC9Saa5uLnaTemmKxOfTqRVDbytsDV4VifNhD8n+GMUfWH
w5A0u43Ayqih4eoBszI3H9BTcVXzHr1gZ/L+2+PsZbdOvduB9pJXaC2JhwgGGcMGPh6+gSd6CJ1B
2U94UMgdjQWCSpsKvDlFmv/kcHiYfUA9MH74EF9hNrHZh1zepC+OODtibEhJIdK5FCPXvjFIpy/2
bWksvgoSeQ18D8wwjvXIfP0a7us3hncCPUiiTllxvL0YckvhiW6kWZsxpzHYHwM7jjUZH+impMlL
9m8CpxAIwI7hcw7Oo12l/8yg5yL9a+Ne3XAe+G0h5fKortByJetAkHjE7tk3DegYg8qiCpfh0jte
SHp9p44G4byq0y47H2X99ly36pSmQnShC5SWPV/SYGEpCEeq1IkSr1KzqeHWp/UhnP4nXKwpevrN
vTF4pOMqlMhN8RrgzzCuPTpZP17d6RfUNm+HNka0o/sgxuMdLcjnK2xYyZLNT1jXa09q6BOoLq8D
NSyQ8PXSg0nVbQ+aA/qz4i9Hr4FPk1fGDZIAxB9sJeqXgKZlo1YCostc8B00IGkJUdXOof1DDNI6
9i/c21zflkcD3WhQ/+xZrBBCbHHHBh4FkGZNP+jvFt+NZzFTQwgyPCge6vyg24ueZ7IpRoWsWa3y
tg6RwTCFgRYCCZUVQduUNBBIb9k7D5WPeELicLmxBECPH6uksnmalwG71vkaB0khauV9vm5v7/t0
X2yLLUosdsuH1fRtymy7wJJy4s6BXYlXhsuN6vZNJ1XFuUS66N+STbRhbUDNw2rCzG3ARGLusDzj
Es9cgd1wN8/4ukSwX66oaL5BZdbJ/6VEb2zo0I+v5vkfNLObEpj1zi3wUgRlo2rqlSfVCWbkkxQ4
vjbIKRr85Mt8+Zjfp0Xvycab4uoopaMOebVd4cEQVuIk2aAKFmiXCHdWdpo3cDOi9a7r00aOyoTf
Gy/qThngH3MBWTe07ApsKae42yefTYMl6kINEdqs4d1rnejCEL9XEMQ8e8k2a9nQeeixi8SEamQH
d94GT9NGqz9ItuEBpyEozOsU8Ml/Q6l162DPvzmbX2C+UdCOUXGiCVe9jvcSHE5T4oG7VWu5cJ34
tHl97f8870zD557gMSIJgmTsnRGpdyudxlx1bZE/5MBE1AmdHJQHXLyg/N/Ee0k8YyXaTZDxL6Ym
hJyqKEjQ15kpd0+Ly6o4yppQxxclEpVAfmFfCgHJtkycspoV70xnJ15t3pMlVV72cB4lAqwZ9psC
ULNhlq7WDcMCp5mTtfHwxkam+Qmmu7rp+2XVXm7p1/22KBgrY2/x7F/mjjwhaRVQ6sg2EBNB+716
rvw/pLTABrXOjbq8GqL6XoQ6decp+cUgtxvC6e3X9hQhu21id0S+sxoIhfxp22hJ9ceqrzVJS+Ie
1UbK/XdKClLB+p18krOb55PaEGuTITv+if5NKvcTMXzKGqqzUOhx9HR+z6DYIXakZOhK779hUTCG
Himf2RdgGXzzwoTfqd2XaQs/+nurzCvz1jKf5TPqzcsEWVl6TBGS3o/ZkR2ZxbN9KB1yR91jxdeD
wkmDqgvqqha1PJJXUUu0sWs7DTAfqI1zIgr8hxKMG2BJeVoLrlgQPXEokGNJhnpQ7D/dbrjPnLpa
5VHPEwlSb6e7GqJ6QOi62dq2Z2dEuzIzlui3MWlJbd9t0IFgQk5CTDSRgh0EiRKXHsFjR00yY4Cl
UF88XzgPqZFFdGWhUty0wpZ7WV/WTORFayEtcQ3f5tooGkSDjKIlZZ1dlxkOlb6FKkWnmXAXWd3r
H8stRenzTwVnmDPgWAPqFAkR1uRXuFCNeWWak1QGv9XD4xitToGdb6JVvnlhuB3+lkG5GbFCR2uk
DFpkZb8t85oTt51b7Qmaw5J/Zswk9K9OMN77ZN7Y9zMuDEdYC9wRzAiJM8k34JL0d76NPaqHZOO3
sbn9vletzXuVLt7Y0l0XEnrrCLsn4d05IHeVlBsvU6An3rRKi9/iorIZWW2nnk9HRqygbxhC+4sW
nQ5ismMtdvUeihsuDJLAj07yq3FBHGW4T8+f7VCftfFxkM/CeXRjky//PnrJ5LKIuJ1nODqw53gt
+pWrRdNpUHjl1ev3zlE+7qZ08ZqzXzJqNHCIBY84oxjQTSgUBBaNeohljM39t7lpbthB5ANBEyF4
7wl5bI5QlCyNMq3b3Bp/GfwH6rXHS5v03TrFdhLgKGbdEINhOQbBjB7ObbOVTjBzu678WePYOEpf
KC76rrMX17lCCqwNVWxncRzFhZVY4EanOfWA06oaYZhCR2Zb7a3QF9IBCVYVZPvj9HgEUAL7oZQk
zgHGGK/ui90+6cXXDpEoQHaBEyRg9h3bo0FRcVGCkoGPEOFdO0BAxd/tEF0W9AMgFni6KQl41cn2
PJU/xpz+gqWkin4pDI1DY5gHFpEcdmWJ4RC/9i/3oTie1xHsaygmPl62m0oGO4G4tYXkcDe9wWU9
0dbvzfV49oSkNDEDkZZf+dK9MLNRNipVzcsER3cyI+n3424TrMUAZ0Eh/vFCkmGdcqwTZGQsXj9a
QZ5WVi+cI6Scd6c9L5OHyjdKjdlafTVFi8Xh/bgVQwklISTSZkDRbmNcIaVLYPnHDn0CMB4DR64s
5CZ/7RcaMb1shatM/2d46b3okgm7BBFlG8418Xj7o233EgoYOX3MfJg44SQmPEgmPxUvG9W8Fwmg
4CIDTewVPQ6BUR/rAaYc2AQWwXadTkXxBozLbXjFqBglkLrxYItSm53t0s22xUwPy9wzpauGUxB6
gplsPzoxsHbEZF1WnN0W3fS/+7+MYOBtlomk9wVeskSH49dP3C+t32UbKgmp6b/qssojwL3AAHHb
P2Q/t0SZ3jakXEYQ0DZ9qK+5e8MpdtXuZ4QsKa607wuUaDdeoG6aJU6EXrXVi5LOc4acqv+GQth/
x04wMoZheVg79xu5G84uK/6UJ+CzTKDvwdfjh/zotDPL7wFTzWlOL/n4jjrTwuEWWZVdO+4yepu0
STghs7A0bqDKPBOzsuCCV810dCrMS++OfAim9dPEtg96MZeNqtPNOs+abnS3w/gnWjDxsfLzT1YU
2Ey5mI34TSsJ52E4eW0R3aZ+l8u0bf2LttGiRIxDa7Mc+zQdWGNH0PABW2dlAjUC9hwmjXNmioPw
QMVDBnLBhNvoYmDQxhuBSmWxhsJElvCEXhbjpR+OsLcF4Xv0tXpmm6KfrJpTHJhvzIjhiRo9cBWw
GtfOhRgXjEC60z9aJi5OC8gKnHLA8LNbSkZ1tBDD8vwCqV3784wdelxMK9PLzaUAmRyxzLeaU/kw
YzLkVIjVDe8xOQ+AE2h1x8xiNL5WCWaCnIdW7DxpPkSndQwUwUjeZhNrsnXxJDuxcmMuOwYKnPQ7
g2qECorH3GGEJePYORV9ULrdSkM4JMQmgZ/WCFSD/rtiGbMqDgnZa7tQ2y3iBqJH9pZo/zTDdZWT
ub7tA5drRkbzI6zk3L/T/MH/iaF40JVhHRGrUBOCbLFjSTGpO5Qn4c6mknDbP1jxKNJBjcF5FVR9
cB+9cMce3OYvhM2d+xUkIA7cCu1fZLuXEplfxlUg2W464t8lbMRY5ckbh1fs1Sfl0b1fIMSQDvs1
OP0Sob9v3SuoM9zy6hiHgyZcxIr3SKws35+BxSl7+PatPYYcO34Dli+e8P0fZvPvFjplgkgKdHxN
6j9+077GToGbcdiFV8vXuWmGSE3cInENnCay7gkoIAL13Z4oDsCqJ5qhJNOa3zdPUngyDbzcGXnQ
JnlbYVclkDctRGlG87Kj3wa8J2rLL4wUcZFeFJ1TG29q6JMMq5hvMV+jIyJBIIgQJZSY0Mept80n
BOZDkDhv2JKQWtMB9tQEzYFdR6cAeSL7u/9d/8LuNTNvP8lPi1pXYKZzaogJhALMaDF/eZsQmarr
mzGiCmlXu9d5Ay88qrzjJ9zPklXUwS2xuy/14A9U3QhCWWidSoMW3XOYOVSp39QOs/11z14JKa58
sdJjDW70sXIIsMLOrPRXXi6F91k7KeMBYdiFl44uGN0Gdi2wS5sI+AmXl8fiNrlNWgh9ZqduEwgV
c6UYY4K0Ze1+HoSTparVuLpNVrbAveNjkTp5MK6OmovH51rtLp0axIM7TWDyfnVN65i3eUud5zTd
ErgbvygQQcYTuEJsZbB0fiugxXxMIN/mpDahUFpQBsim7zHmjvrQeP5zsp5nJ89GRdBvExaixK8N
wsh5/tyKTgmLt3cvHuckIJRltsUfYSz7I2BOgsUUO4icqMAJMKKS1aH0g8BD8wJV4YIxrK0OK7P/
zBKRsuCIJlMAENdf+ba9D/4KRwEAA6IQ8Gsq8aVFaWFsm4yuNW8wxAtLjaJreGG0qbfIMUVulu3x
burPTrOQgCmeXSaPRYqDDqeURUM6qusonAQTmViFtJHfCBOr4pMm4wxZibUctaO/QxARReTSOats
vUgc2eOquB/2RT2TvW64vK+ve02c9f3D+2mNGBaJhZtFgC3JmSZJlNLdB/S5RvfqypeazWUeu+kY
hgxAeegcUTzVbzTBoV8utgOo5TPrUTUVzj3oafAapUgTRsFG2A0lV+DTBzApAWQwpixLUkxi3D0D
ZdS8OxxaeW+WiB3TlRC+h/2/M5pgnfBtgF0HWLpbN8TV+FsA9Brd61TYOdAQSMgJYdUSYqbMGY09
7ZXFUQOwHzNQgTIezo7GXsGqOpe3vLhgFMc/0cu5axCPciyqbzvlmpccahqzCGu7s0feDVCU1SC3
mG2c29yIUl+C/QDGrUNjjZ4GKPU6KIOGdBsNy8CIHQIa/6wg5UCYNrgTy3TBtqoIJ+g/XyV+/AbA
FU9lLJWvaPnEQCuNgwkaHEDxa4eNC598UsfBxdVvy6ypKGnfi+vM8G5/0tP63W+XTALU1Q72NYae
zc2uA+TGOykWF7CMB2P4xk59GpwGdGwmChMsI4DmiZ0GTwHQ31VQJuuaC42H2c3xh0AWMZIJ22UB
huedHWMdDw+NMYw2FOHELSaVrea+vmy7LdRd3dO0HNqlzG1SurPzbcNL6CG9qoVTdXt2nzQ9qgJL
U2d38SxbnEM7eeO9s0NA2ehd351TbV7dNikleG3Ywm/6iwMcbNrnPob7ADV/lRlPUd/ebz+VYvYm
T0bY9+o+026FPm/PVeUxqqJyqlbcgMZml/a2UnHC05i9/JJbpbdjcJ+TzFdu1MxQyBBGda6LCan8
2YwG7/X5zZo01yaKF55PuHnu18g0qKoW8iVu8Jv2PKTBVGbV/M7/0XReW4pqWxh+IsZAQIFbsjnH
G0eppYCoSIanP9+qPnvYu3d1BUsJa835zz98QL4jN4eYcUY4qc9zJNzMZJXtB8rd/QGQM2lxDvuy
bA8YnZleSjpDbqelExfzVzEz3wjZAwUmyncs4ZykBv2jssKIKPzMyRmPmu052ddcLC7lTnKr2rF5
+KZQelYIKHubgR2/vTriNuhMrFhMFXM/Vqic4e6DGAyrO2TG0DwMUGkQEQM3WWGWQeUrfoKPVVbr
xOfCLGBfbr7GWN6FR5M6EOdEia6ejKeCxkOaq16PzhUsseYq4YrkJmNvat0Qpsc1nJx/sZrUby03
aebhzZzhyP+yMyT4szb30iGxw72++zaDGBug3qyCish1jSvmphu+do00KntTKVtGeIAiwiOQ1/De
nUBv1Quw/xIUW9tJly9+MhXzMvlWIzs27EZnMo/pu3Weq8A4b3bFEOemM+MeKtd7SXlnDmNshFZq
7n3xA1WtAjBl9D3Po2hVNmu1WOnfa/+zMHsbYhjZwB+h27zHzCvNgdNnvP1w1MThwhAszyn/78tH
Zb1vlh/uVROvS4rDUB1ynbUoeYYlazn6u/O4g4IvBUB652FneGHnEPJF6AUsjqD+/DzqgH88/YwL
vm8zCy3QFm11T2Lu8Zmpl4Sc7KreKVJwplR7YJNfMzthgaXChwhVByZmn/DreDr4ddvPYyRHgLba
+ltZ79WLonz/hUSmnRoNq4MPzNqO5a505LmOTIQ7EbRhBTRiuhVQ8+I1HbztL/AjRPojRnIAQ5Bk
d30E/qr9qRC+7+Rrez2v5BNVUzoIiq9jpL6BnlxHqmC9jlQt7xV7cyWK4vaYb5mI7ZoUN/92LEHL
N2DEyQmvIbwDygwU+/F0UFmn4wYJjLyOsHXEruSuZQGBmXCBr4jGwKQ8ZArtd4jpHYEeXWBOtTlo
GJRcSiamT6WdiJAADpbicRF8DzpMSVxKDmdStPjlo7Sz+vczIoJpGcjCmpAdbSz5lGoplDA4RcwE
IKvnbre8amvp96ExM/+7ntaZMlJr5/0T0aX4RkKHM9awj4PbpzHI3cXNz+PlKe1aeotBN2Ck4jS5
pyhWqzgSNQ4eMYR7gi+SCvpg3MSOWyAzyhx6N0wvMt6mCteKIWBo16/5Q3crZmKcEkB5Yus154Nm
jig75uShF3FN9UdcJzKzVBB8ZauSyYoCghUzrrxSc6BJ6fRdbg8vPPltc/FU4stpr7BasRIw4tPZ
hGhd2d6X3aaJKf9sdq0CnE4fvRmwJ0utmqZwK3kRFOEY6LF9SsT3xDPSRp72B2pTbqNdSaWNwrhI
J7SvRwwR3Mu16gx22sPOBv5n28B0pUynnLciyqr+kEaGxTNZmJJNN2ZolorJMmGBy3pWTrVfxGwR
izD9yrSgVn1ayoDlw1axk5xL31GqQst5T/tP+7vVg893QsOXdr+RsQhpA5i0IwpgEjzindIwl7Mc
PUY9U7Utz8T9EsPajT2pHL8fTnylHu0BJWJI6uXwByrnwsDkxodV5Jwppb9sIQFqkxbjJiloNB9d
DVuO1IeN5rzJ9MyDJ4V94YpQEcE+Mgee1DhN4kZUip5M9AcBPHp/FqFRSVyDTHaQhHSkgGmbnmx6
8LuBR4Gb7EE/0NXxOfb6u7QXDJ7bTJ5nrOh2qB4lrFbfbt3sX6XuSHCG80kWYTdoTuO7JNnlZx0T
3EbJzloo/AhEBBjm6YCeeOoIoBNSH661gqNPhcWXRWQHvEby0AT5RZoJz0qSOJsgqSF5GgiYLCiN
pGcBuCrj89dvirm5+NKsJPEi6hx4ovGvxqlB+4hSDIE7EuLS15HjFW72N0NgxnDpdCE/irZ04K8l
5da2vQF9L/qXM5di7VX1ooc04dg/MEOen6HBfkdhn70PX64kmbfGosfugIqFCRUsMeFWlh6frcNZ
wzbyR7jqXSBMrDB82HzHrQibBkWm3euvpflrhpaZ5uODvw1RHgvlZiyyIRsH+5DCDQl6B+KBqijz
XpR3PSdmmgDuf+9z3lCi4CmpULX2Hm7xcCuVMZCjxw6csLixUXWYUIAeQSkxdZn0tLXaLLuB3X5d
fWA3Tzof5ouO2myq57hoR5+nTTP2gSyKKv+PufqovXdj1/gctX566hr2Xu/cQ0/lNY0dY2OUeqT4
ZngEUkj9pok/0KcVciCuk/MybxZ9AhMeeOZihJM6VefbMOJ6xGG9NlniqrBUANpdaPEhHnphQEZx
XvsNd73kZHiDkOtC0PHXk7Gkr+YhRXXCuiAdi/clSxYlrxMlGs1p9hyH9EX5+JFMw2KunlflZ9TB
tHuvSEMrjmf7lY0/6rzBw9fRuTESliR85xh/m1iMVYsKwqL7vlF52RrK1+nn0n/bMJHXJYx7G0fp
0pbG8hLfgEOLqx9mFh2FPiNuMEUuKfwhPKYEL08uJ4OXk3M7ICstPKz6MAlNjhAxOKC3j2kXFfLz
/rVeauwiw77HhWSbJ0DcI/hFyRqaO6wTMcU5KMocT0eYcMKdRuC1H8g4BG5igvOkSziPWheLbgml
eQWJAArGRL9h/MOlMbAqZvEK6wXAVQ9vN5RWlNXnueGrB/kZfN5+uTs/hyGWPlQw6eyVjIBVRa1V
+i9l1GdUpzsF8ZTwLD7jOl20xYq7Vpmcu2mVjyosTLA4GsqvMfeWIY+gP8BK2tWfnUTE2eBQXckW
aUGVT7jUSJIjr4ytSu7f+EWmCiKQaAEDsGKy34U0wrbcTGB6SzdVGEFyaD7OWwo+WKIUVvf5gYLc
xQuY02XPNbuDhCDs9wWTkamsbumxW2brV7mAWmypRx0LMKwdZt/EUeffcXKQWSK9DwQRljlhAp8w
oQU5xwjiQ3/AuX3OzEPe2U9Qn79ST27Y6UTjbx5q2tDD8+fNUN0EYMothqjbgq5tjIwOjpTT6KDp
/5wH4aMKf4F0IV0s8KGKeaXqAYijeWv3SjfnNH20JWbicC4mFPkpbCheh3QVCBhrRn+s7AC2Rp0n
YnU5+IybsaO2IKR0Bzp2jswn0MkUWOSuOjzP3v6Sd/C5Y3kOm+yXwrylL5wacGIOJTLlAdNYx/Tf
U/PWu0WhjUiwZ4pZMdeCOmH7GXDvNYwB+j2r3apjJudM+bRhJ+zO7y2A24qwR1CYRc+JAIA/3I1I
gPVRHhuc4RnyCazaro9TiK78t+fUU5gDkA4i5wvKQXtlvxd9yclZEH6SmwExgvpq9xmhQ01dNn31
8mI3L26DHZ219nYAluut/LQGqFPZIjAbOkSMqDfpEKiVeCEQ5Dlnex6t8hOt3tZcMVlgRB9uBtBd
+o42LXmeUx/AIMFF87PHc9MOf1ljNVg3IhKAFNgLi4KHYfwNhO0BXKK70nEwM7mOLRVmKr0LRXiL
xA2iCp6YkTs4xQnXcfBW7e8TucYsM33tXuRDQMLKYGo4ePvABAqIxIzxOw5QZLg7ScSvqzZcEOrh
rdln/UAbrpr+1LjTlHf0x68VcOPIkPAgrfIhAxxDsB3ZoMFXWCTaaYPTFuNh0234+bffhc4j9zrD
l9vAQDGG9Tqbh7rWHfkUbrC60fuuko7zchJuKs19coujRh+snt8Fr/SV70raPFYkbfmCYlP7g10G
7GrgBAUn2ukuhrSKmdWfvqzvKGgHe3lbqGRyq0zUQ/i66dJcJGwD3DsCqHvM1SGMBJv99LniKpb7
3HowP2BJQSDd64tMQ/IIcXEKS5NLchBQX+YTWNzxql7n+yeLeMAepHwZ/MCwGqzkVUUbdmwD1v5Q
tyRG4hUyB9jQPeSg7hnuC+DA1QDGf7va2Y9yPyE0RyO0aFyyyX0mWLMOvr5Mt6C4Lbf8GkXCisgw
kg1b2KTQTtbFSKfmpyO+61NjHeID6dOOCWF44zGSzu4vxUKn+gp9WZvI5SiHzAbkeQ3DaUTXHA1F
A5CTUGYZb0/r25UMeYNaBHi+Nw5Tl0Kutc3vroAXTMcd/ejwvxAnZbPqvR5I8xb+zb36SVevBcnq
MOgqu918F2WI6OxRj7oXo0z0O4OHj24Vm5+e36p2yIwPGSj8enp/M95Dj5UiBiOR/aKvzRwYtsxh
cTZDHYK01m6WZz7W/WxGCOkZDVuCkVx2p73RT7SBbA1uglhqx1TkHpO3jUhUj5xYM4N6cGviMay2
ESNv2HAStq01WJ4UJLggq2REsBNxkf956stLFiVieMhrkYJurq4/ruTVI/7GtP55h143cLgju3Uf
htaLZxV5b70FIMumPxQGW6+9MhMfCWtZY2XAWnJKYl5vfaQm5sb4ItYznSh14sddbic0YmfDa3HO
twAaMcJYEbRVB1SAWRhI9XBdGlYTBu9puQ+X4xdqIP0onz7g5Hv1iM4o/BUqhWgi7SD8b3A8SWcY
hItk8ByDPZMSIY+XMjvlsYkWKv3uJYTrn1r1BSZ99aE5FpdluX7gKjB+PO3ywsSyovlssbESjDgJ
Ch4tWHloLafE8PlJlnq4ElYRxM0DXegOA65Jcsc74Bg9IBi73zCoce3BJuA5/TJTzyfMrtiXQJ60
G3p1pO0aebrY05ASFDPOcR6/Io23RRneuYXic2nVf8MctZumsOx/zJpfJf4A5h/O12bXu3csAzOl
pKRicOxluYeOiK5Outdn68kwV3CWUal5Xw3y5jD+iBDUAaQNxuka7Z0dAyKZQ6nv5ZuzFT6sHksW
PBV+xoBFbsGZTkgEZ9Hb8cV2ku34gQ9c6NaqflpazkPKKnJ8svkeDA46FgSRE+EHTNPpNxBQTDZ7
K9/wnJBOsx26D1VyoYuHK/POL65g0jl55XfKtLwZZz9fx6dk28asNG1Kc3aK1VVyeNzZxKjr8D1i
fvbyz7g4+x/clT7kClEHk+hHrM1wMPucHdSFOVGHTKC94oS8k8FXNUu3Bp6rML5QqfWguLmUrwql
MBz/VbpEm95vnD4dsQE+iszQtEHyI0422ld1W/np76ADg7d06l6Rf4npzEGZQIlDU8DxY6X+6U7l
Olsih4dwUxh2tpOZV24VEU13HxwYZKYzxau5TiD+CFNHnBVHsxnHyNUO4UyfnnGbSEdn+BbI048i
RVKEgEPZW5VENJLp5WdbNBpCK/VetZPeD2tLNHBNf0A8dzgWUwbW2u/4cS2oNb6WIdnyhuZJgR0O
hZtF3eEE6jua/WT48TTZopius30yWHTkXdITzPnud+Wc94xmgFD6Pn0hAk2cRfHBE+x6q2SWdlRO
D1Ya+lkmnrmbhq5yh64l87xE30WOBnwHop4xZEmp6m3tt1zFBxrs8Dr4wa6DvQSuZTlLFxSx8q41
xKcMpIOKT3ZHey93bKinkqrKS2/Uj9nmATE/oF55zXrsn53VnkhZoPTFZC+biya55xS3Z2ankQhP
gEwQfH8o7OBfiBIMR6kvKAhMVUp8QWN1i85LyGhuHIIXlg02ge9jKr724MrH0/Gecg1AkX4yBZvS
YUSYGUKwKYcFnHx6FcYNoa2v26V+o26lnEgEiRhItc+yvEEFsyXDQ7dRM87bvqDvKQCWGgFRgNjO
N1CseiiThQn94mndTLwZ4xEYgw9z/+0323oPC8N7zbW9iHNkDw3eGImTfe22rHt18CCKBfqdFaaT
5HkNmyVordb3pWG8RVzrR/Ra6Dj5ZrTST4s+LnRxgBRaTBZYhZ2Sc7tttQAVc43GL/M559A9El/b
x8yg2JvdXHFho6EIfV+0albhNngiVlJBnKEouMAnI1Qa9G8d6wAWJtX8i9xA/9i73mCGakPdgi70
tsXpgVUKOYiKkIv/io/ikUnRAP2Z6SBTmSutoMi9FqHYr+exOpXJvErcQTp8p7aJ05lQR/LUqR8h
c4ZCyEP4lYtMpH+W6dEeJ3ImSGecLA2Oye7j0o46kifcgiBQ/mWP/TtcZ1sQrIWQiZuaRMvHny97
agu7Bs7An4aUKTFsA7qZERZCjsg3/XuMihMrBa8bQZZ5fKZu+LViRpTozYWJeuQJE8zMb/F6jxDe
ijMAJMFDqKXFLEqkvf50VYxPgcgdxXrawzWMoGNwISAvBAzCLk544g6F0a/QKog94+ysViZqjeLP
c0YwEmcoPN/ufx5HI5aDUHjB4th/FkLKbeOPMmS/P6PZKLQCEW9jHiXmaOIlIdPmJS6x1IS/E7r0
GvNiiv6MScD87d+x9XeWQcvZB/BHA/yaRx4GFHaLVejtthNsOcEZEnbnA1/4PwpfwVq4Kc8vOB8u
3zjfCY2EF8GAQYSAfHMeG9j7Io7wIRogjtjk2z8rPAdLcOGO2FlDuck8lTLlOePYoqhZUgS6Qtj7
WcMW5bD+e2xHwk6/sHGkpFwUifb/ZI8idZrKSTt8uakcsReL1EyToNz6z71A6PjFop4Ewg9W8CDh
cfIeZ+2GFXgpLUK07Rj2vrBZWrzrYTLKGdKh5/vYKvpadajGYuVH/c47we52ljnnrYa/0BwGeG84
2EmFC7LzGKfxD8MoCnINB8CX3e8tzrRhpk/trTJ3wpyGN2XaaghfnPGECQtLcO53u2VtiT/lXhiV
ch5349NBcJE+1vSyEZE2Zyz8IFPYNFUPAREIG7uXdTio+F/B3KqtcvxwGFHbN/GUwi27mOBvLSyu
v3jbzemoxi/rdPpjQIuImvlJ2NcK+YjuKXB6IMLD1RDakZLzhPyDR+RyFVrJGv9KmI3oftx4LUwt
0XkKbQxXJRvKHw8P8csaJMphgmjsIAJjmvOdmR57JQjGmJ4wPltl3+uupGIcGXAXD9vR199dd4Xd
gBhCW9b3ARKG8PCeY1ED6MszGLC3ziNWc/A1GfDg+K0mkE7qDsI7F1kvdXp05Io70F10JiHNB0Sa
KcI27UpVkkdOjUGgX0cOO2O77neI7OVDCnWaEG4D+SXt761onZxLYw+PcdP03ATc8+uCgQLfMQbS
7A8alpPmAjQNfLnE78yNljqwL8VhxJpHGzfre71NNUx7sFqiei5dEPkbDHE+zFMQuI5xMoIC2h+Z
K4K6Yqy74MdDGlXxAfnA5nOQrj1w8ZnHc0jYAN46CnlmlQ7cmd5jEkIO9Wj/a5gZO+e1P7vGjHVH
AoQANT6iozRvak3QQg8rQ2Q3k/AAAq4Kdg021aW4F3nV1M5k1vHnxjytpOvkRWPmk7Dmr0PJaX/b
GV9g+8UO+WsL1r/J3HhOySsoFuSvLCV9KMGNoYFbtncu6vaE71CBuB0YXree+RxQlVFStMQwKjtq
Pw2kSfsVlCcm08ySPzjD+eEBUGODjxIQe47+CVz/7cEIG9jQzXSOR4rvZbLBiGpkWu+NcLL857eq
EUkgXF0Fxx27O7u4GfCM0C2tm7eVrb+NBacI8Pa7DWVHr2bFmuuwfbLi9PYQ2h8238aE2eZgctwc
0wg6GFazd3lglvwVY0ZIwaCwC4a4vcihWcb1+sE0YZyYnvX6xchTH4NRgPbkgAW4VhA2UwqBIOSi
hyusmpTR2Y1/zT81POTGAt3Td90tytSHRJK/3MFTZK6QQO4pI9AnFgEpnffyYabda8pgl1A6WvkG
ngOrBtxfYIWGLmYFbKXJoHjOawWBA1az/B4DAsPc4K9n0GX0cwBbVTnSwuWbGQ+n2U5zH8Puepow
1n/6CSziZt9+7N4GMkaXY7cXLvT5JwBTKwOMRRiV2IiBuBEnzbGrrUFmf5nCQNXJDrySkGqWHE4B
6+S7fh4YI/JIMTpkdDvHTHCYecoSH2k2g8uA4mcNmpwiC2ZkbH8kKmtwS+udOW+6bDkAe+xHqwhw
5AeeSltv0brw7lAGcKcZb0HRMWHpJoGC715pv36eOwkDqCc8R2qUj5tSNnIcWA1gczBxRv31mKMO
PVPUEC+1GzCwQoM3foWwTBG/PAEzU+4FO5XdAr0/dzRUcGAEIi9AJxfq8A0+TPJHa9d9q0uXZRsw
Pa97o+TBhGH0oJw9kFwD2xFjPaiezTZvxxlb/suCnPOZr8Mllgn9o9q3yb7jAOZEGzyxMxyk9Fmr
VA8aYzjYntuVhrFJ34YzxpGG2qv3nKcy0nNXvscVvb/3mGHTVjDib8dgkhwdeTTY9vCEUGevHihd
AA75B8LihtkFnBCu3Brojquyndb+Y2VME7Ca9BatNNyoWzaikZAPQpEDXGeEv+xCJGfoLvzn8one
7+0062LNF1kxUIpwNzOvqy4sUOzYT7thOKbaiEAJeIJWxwEeMNaxSbEwx+xyCFAK2NHnU3eomjVX
g1FvsyEO2LNGnr0UP+286uX1J7Kr156EO+gJiKni3pk/KLa28u41q8nJMe0ISImhO6RuoMowKEAZ
xQzbUvNxZnh9VkgcY3xsKMc6qgZ072scIS4p+CCEa9oBsMjmxjqGjwX5c7Qo3EZWf8FqqDynDbqO
Ydy3UTcFPaIiWf5sROMYuy8VGNtcgu75ywJQbHobjmebTVJHXgpO1Y7rnYVXWzbPS0pc4SI3fclX
aSNUxB/dju6OmGWQYLiBNWV+6KDT6KWzz2arcLOsH1fmLt81exB/+r/fzO39xqc+E7zVed7schoK
2elM93vG/iJd1nMT8dJzqN7RlA/zoeK92ertH9u8G4dImn42sqNMyrmJgdvTzj72AJccWJg9JLT7
MyfVflDBch8WwjaguyFiHJBbiMq+t0hmTzuFBfBB2IjvRWvnqN3hGofugMuPqmwmb5iRQ00TKIuP
fvv3fZIvg86pL/iLed85xVB5+y7+gKxzOi9fnvm1a2z2l8kTvsM93hooe6mVVgw7AGFYCLfUBtQt
HiTEF7TYNfY0SNfwmUEaTSYPE9whBEHwzBN/VbtzwLwHFivJbY/Nc1ggwY/teJ/toSn0WKjgIKgQ
GALcIxDwZ5y7B2N2GdO1OIi7ofSr+u+xwsCA5Cg2+u5ueNUU4HGggwhCD+tqMp0i3saY8QIJXQPb
MDwGD/Ieh/oxDcA28oplvOrRlwwBaDzcOBh43DCmZeTNDSHxRCmNQeU+gWVWcCMVuGN3BuUS+9YS
P2S4TZidTxva5/hxrAQ5KIEyCgo/Ol/TVTZKEh9upHyF0jNujz0UHO3ieyC5AtNe9NrX81Ui35Qh
1PjxiwUGK0CGOqZE7cJ+/vHzZbFg9svLClH7JFMOGFNz1XSuGorCVXe2IY69MRNrCEybtRiWSmO+
4VUF3Wv4qFxDGHD4VRx0CWOUQ5rdomTy7O+UwlVtLsuYmCyspuu5Wp64XMGEgHRmo9dNkdgT3S8b
2WAenb1sydVt95bFmNfkQ8F5utWiT/haKma+5ZTFiamO3c2i0r5WY/09xNd8+t1iMshKE+JeQr4h
poBUeQ1j3M+ojsUpfjMA5mjTbnNBQNMoIrs8W81P+vDMO8MjFkemp5GNV0A+eVY2ENN5zIuzdJxN
0OerI1b+qO/W3WxRI4Pz8klqfUJX153H7XErKbo1dx1+dx8mC5P4OQR9TVf1nPkJ0DUcobt87S8b
eGQCwTY/4w7LsW4GpeJTBKaKs17GzaT6MjuPAcPF+4rt1X6kwSd1XqTFsEHwRgpwTPp+S94bFO1+
b/oe0WLZuPwRUsiuzMcvGC9o9oNBEOLQIWhB0eafTqzaNS4oHpJaloDqJx+eD/lQYEDikbEeyBvi
QfC85B+0faK3FH5cGW2f6GCFD1dKqJf4rx2DJjBxQ3nxBxXoDoZDIu9BdMm6Y9hCtNH6HYSogYuE
ytUn4rOMoUlsEN8lugnRIAsfqYQBC27CwiCISV15waLEEdZL4leI/gw3wpFsJfzHi/FFv/4SnlSO
IoYDtKLi88IbTtidfhwCj4VGrbP/NWjCYE7YJ8JjA3pkTrcQnxH/jgO8SHnX/949GOIonTU7faTj
3cSWKLo/8UQG50s8GeDkqHT2R+BVJHXKJBzTDas2FihbGJU8RDCFQACEpttwewukzUNwauLKWGt4
639ZsOOWQC+UXr7KYjXpnh67QfNwDT5pZVdQmTl+L69rAtuf9kIOxH+Ghy0jwEiKg3PhhyBwLPSw
Tpm3A66I73jh3hl86pn4Prof7B0vMlbPtz5WGuDi6s3grq2c0NhS6iPXpmiSZ9sXRsUQnJiI4GRM
x8fw4s/Y6Uw6swdM3TSgRkAB/uMq3J7ewqbOM2CcbHtbYeCVISJkQffytcpEVvyEcOHEdhLrCLBl
xjW0KZsvXjbN7OM0WFJSaE1i5jAfhxcgXMQJ9bjdhMc8mzL9vhDfP2YidIRhOoI4Slc8BJoZ6bW+
ehtskc2HHE/gEbCC2g4bn5GbyJ9jYo9R6+qbujj9TekDUZajaR4rxGHfKDnzoFCt6MKnRWSIOCPk
oYDgxPadBvd+290IJVhi2D/e6dah8/Cu/Vg7ViaKIMUVnk3/0jIS9Hh/sALZRF8UAiLPDCn8n2av
IiNLG8FU8iDEOFN47i5i9ZzA5sqb9gid0KYihOV5l/3UGVMu2DvJI3YF6n3ok6sY9B0yxgiYGous
wMdeBBOKSchYpIdjJHDaAbR774PKtIMMSFwJa0ZkhHQHjrkIyeq+lUHO8375m3GTTawh0dSPfeEx
BGeqAgF6kRCqKC0e83hqHkW893kmPsv3/31UjrEYHNf7ei/hhQYwSKYGkmNGFdxWEDI5Z++luNsE
6IS3obNVMaep5wamKqwWLDwVxoZiJem5wNae5nXuaDv6AXCmaOLvf5k5YfDDz4GDPeznUWJYhfLG
MzzhrSZPxE+2Eyzhf4TKtAc43rOjheLNVPv4I6yMj3sMjHV7seD/zuLI9iYeqXUUHkQt2lTxW8XH
kk9ZAi1P/HKIs+6xc3+4c7cCd/vB5G5b2KSjY17EW1uP1piiTM8XGh8WvGSU+uHoPX1vzzNbJ9dT
Qk9habN2lRFbr3E2S0DX0+eeHQRjAkchbA2qQ3VA8e6jj/9zcei8aMYIwIFWguisY/zdORdlB4cD
ZSeqOg3lKHwXrhqR98MYV6i0J4y948h9Bd2ZCpuMhkKbaNCE2bGGRUEyC5xRwhq9z6pF9CUC7EUM
nezmM2Wn2MWwxdP5Vgw1WAbvY25lC5hp9vwipHv/QuFMrxqqZ7+4pciwGTO/j2BHBLHc3iUqOew3
SG08RrxJwylXXegnN+0nCoQts7Grhjnvo8NCIduc7yJGT6hUoWL/5DOJ+LRiKGAfjUZbs4laGgqh
YDsD+oHOrbgFNBWRM3kRwnv8WLBu3bxO/zLCIDDbmyfxbUjeROoclNNLfvrnniD80nrWJvr7mYQS
4E/Zvwnt+XwjFP3o8EH/RmjlsFARD2Gigmhu+OU7iHmbb+Yb4ZwCsuPwqc1F5DEIXwkR1nS5AGEp
LhiWyEefk2LjVhYIKcoWHNiVv/5hjNausbQtONY+RIy3qBbYl8A9M4dhOfqKusA7Y4m9Ms7uh9kM
KzmSXsANgud78aW/xnCmvneABCy+rCD9ldEHTBH6RIg0dGUjuJZY1iO7zEWQMDTr6I0iBarWTn2M
B8W1La6vwstfow5jFeAwLmt+PWpFbIahc6G3NV2s8lsOGw063hZsLgd6RH4FC2gGO6lnfX6QlCHW
oMmlFewfklsPVGYcH2mGJX6EejOxiWpHJKV/hwmFA03EBX4A9T/eE8hK/kJamnl1FDmkD0w2RLvp
c1ewepH3vkREqR4UeUTDkqHv6I0aPdA4NBHgaOVDA4IcI5MFmVn5nYM0WLITtTbOJQdD2oM0nEKG
RBPlXigOlBpqT9hFgr/G4kvPYz9WHcEv6UJIKCjY0mPShwZthSZ8VtH2vpHUtni/wWRQuDihQS7k
O5MR5KIQd1r/uUfgOgTqt5TEzkNHBhzAcj5u3T4WmbB5LeNCR0NPVJgO8rhTsX3eFI7DXR0pTBMQ
UTnyJcHySfFKBlsT4ABZD45xlgkRDtIWX6NQpMRf00RRsyW/GqLqbfXLLj99bDAAoKZBQuvFd7RQ
tXfWh2ciRAGYGbJdNRmyDYTc8Mc8mdtBAZ99HeMCFTwjF7Prgdc6z028Q1DXZbRZlinYxu/OYvnd
F5Dp4a7s5cqjC8Ec4iJcWR83bPSG1fSdnUwWHWT+K524lQtmVjzvBI9Qg6IL+zz4B6T8Rl5eufBd
1dSF/4qpuPB4EEPkGnnfiTZLB8bA1QJ4BUgBaIYrdd0hkAGco+FqHYlX3u3kCQZ/rpin4MZr9Vd8
B+IoF2uHN5OI3Na3VMGiu0HAAr/o2txVyo5DJngkDtNbfattyqs5LUbtAu0DhAMk49n9QcJJDRcU
9q2LJCyd9TvmjY7hqdrocWBwUsFaFS6lzYlhdZqMzoA5MG806ryvh6PWx0PLBsBe73u6q2g+ocD5
PgKJQKs7Zv6ES/V5xryFchRzOed+l0TyGH9ikUuWWi5bj0/XjouySEEwHBG5gnYb007+Zko8tDoa
X1eb5wfcQpBR3mWCgwMU6e87zG2gLq/HPYMz6zEjCP6oy3DLhw8Gnqz+69yrDZ93ih6OEO1NB5rc
Q12sgQ76UA5KSHQ/eTEdePX8SZfkZycKxX/Vn6gNX5BLGWq8HOiUrzRQ2KPLRQviEkMj6Dvxb8FB
mfW3JRvJM2CA36HoQcK60n1pFK76uRdmzIFVnM8fKfVgOushzqGffNqM9+JRvIww7pRiqoP3Vv0w
mXA12S4kn2Rp4K6wsXG26xjWsXl/53jwgtg56m88Un8bGiFYAkYAG8Bo9jS0CGqP/ZmcgtxZWYZh
Ho0UTJKDLJgoKFBRng5Nam7Yjt6zcKPF91YP4etglgeDlAmiuegQn/PmKLNJBubiHeLGFMbu+8r/
B7L7RYBgxT3v/MMX4WN9CWZM13ztazoIzwATcAsdqyQvU7mODd07A9YQcodPLLK0yWssSFv/f5on
BZfQowDpsaYn2DkMEhFvBcfwAET63JEtO42XFTd6I6ZaxSkhyLr7fWHMN+TFntWAmVODv6xMbcG4
ugPZeMy/3CalwD4Kv3uOWzESwt2m90QM6Z33FF/SX4MHUyQevVCcQsApOeOAzdOWjTfZQvGJQdlQ
8BsHCE09t4rsELDxJvnChc41Hpjhf2l+csAyTubmzTpm+j0iNQYerr+0gVjphQGtbtU4sEDyTRS5
LUaAhTz/Dpl5gcDfcfcDjzpf80ntHW0XyoHmQTGAhCEUD3yB5oZ9fnjEGhYUz/Nna3tGqSVGYSRK
2scjCgAeSEkt156NcGRxZY88CmwjUS/uRWYmousHCXtDVxpRLMoOM0YWXHkTHdFbxz9niIxcql9b
RyB7YKl9Lui++d+GJdzEctuPAwo7/vSp6MTEUtSqonMUD+5hNAS2wX23T6Z8uBVNK1NLHjSvf3aO
Oh9DNL+ZRHCHU/prDOyHOLiQ4yWgpH/zVjEgBqzxxUBMYtj5ERNw3DMxnsQf+59PtmhrebiDWezz
hJuceTBaQvsW+pInHhkPdQjHZ2Vu4j8PZTHY5TXSQY4ICAstYaqJBzP9qahT26FwgRTFMYF3LH8+
9tn1vq/BT6T6H8bt6O0nU5C1NBwpWP1x6UGghkU4mKbIZB8ox48P74yBkIYrPF2mU/jPORN44VBe
Vws+q0HMxUVnHAlwvU425gI5Bsb/oklP/pp0SkIacdH3iyMp/oMf/Fo/vbtySRGaQF5ai7+fa6bc
boj9d0F7SD/p/kMNxBtMbQCPy/svAZ0T8jeShMntvdGSyv7hhI2ECy+AvN3TtHKmXxHIe5lvNrhq
WVRwc8o0ipS/4SN8VbSoGoGJIqqP0CKGkmwyjux7u93hIFmnYSSseIeiNOSn+VHdcsbT04Z/M+Dk
3yfvJOy4Thcmy/NcfBdVoej5xIBTxDOKzDvxEJ0pjGXigETAILsMJjGNd9gFy/Ehgw/6sQ4XUc2e
xIvA5wywxvpXX0bW9GVhfkG80GEqXurpI/JBV4212oj3wSfEG1I906omfO3f72XsyptCsHgIiLMc
T/nX9CIcqsRo9u/X7PgWXvGTQFwx9P7vsREzVTHv5huxY8GMYqlOkqN2j9JxB1kgu2bNWL9i9YGf
SKYHFHi15iHWw17PxQWYPlSZ/Y+mc203lYvC8C/qukSSr52Jckx8cbEQEYqcfv17D/a77bX3Whap
2ZxjjsMznkehYxZMC9iHjTaSKr7c7X2Xm/Wavunr4DT+viyuP0jADljAZrcZbjbUl5kW3u7U3+2u
1m43HG6G8TA4mkF3zLQmxA/ip/VBNhx8oEVPLMP0SqTtMickbpkLJNV+QnotboPcarQWJ8iLjQ58
b6BzrvBgSpD9cuQHeGrNjozJiBvK8/IWRNkY4ohnUpMZsF6r9qJOdLSuM7M4HsE6ocWaKjW/wRvn
TQKGl8+VG8J8W+sWCtpMGRrRwPXIu4p/RCfcaP7mVMQrc8i3bTMifkHLL/4/cSEakjRxD29dof7C
Xw2fCBluNqkLtmEDDof4vclwN83hkDxDIqwqUmuvd6XeDqMpMRs76T/VvxsRCym1zkjgDAAHt0Q2
0XEojD1CliVfKbcDLkicDFuYJJsAr6DDNEAKioD4C9hzC2dFFPdEGOInbKaZE4IhRshBmlrUj7/z
hkkENEQ0lWWS/R5rIkZGk3USEUJ5I49xld+vfyNLQ4Ij2rRkx4nyhGdNojR5FECBydNyGIpExHVS
5ieiOl/m0kM99scyV4JN/OwWcKBVXVojhNhCOhMW6xb9v03XIBh+9NrJJSwnosMnSwT9PbIydaxW
XMXSnUsgTBQN5Y0FDv5i2NnHPbe95msMaAlv9bR3qvO2yp18RwkSGEAG2xrmUoVrGBbETm2EpDs5
u0NIJ4FG405/iQwCfOqQzWULNuu2+1o4t05L9hs2TBJZ4I9JkEsrTAa42wB9SsEWnOoTfCvSrnEe
t8cvN4+5IngQf3xvrz84Eb8mRExJzaOvXVKkVII+oIj2XkBlRdI/aoe8D6hteBqXq9JtNliSABzp
gpcVw/GZSxfG6zMGbEsVSYxTxXHkaOoG1OI367h0wJFxtBp2bPB4CCT1sK7BoyXUVvKgZdcUCmNw
Qo5sU7+crSQoRSJDVj/bFiTHhnOZCf4JMB5ZJEYEqGxmgcp2xCxA5bPbiWn7XzENphY0cbXQcBpc
ghxugxQumbU9OzB5aMJI9Wy1ad2gbEiHvxx6733AQDf5yEsg79BGkiJucd3PYaPzmv9+UgdKT3xy
ydv90oRV1+iDNHUKpk0fiKDeP/9p4VWB6reb0WoN967VHpPibESfTb1mNcHkz7mvrQGcD/XMavvH
OF8hGpfPwNDRT93lE7uMKfKXYuqB24F+wTk3SetdO9KOIdZa7HPWaVI4/eUpqdjwjDBYQkZImpdu
Cixnc6BsJA0MAAqLiq34jZKwTIt9gIXGJXM0pOEDuC9CoamdJCyvCZRyXwIycDnQSfAQWCFIhQu8
gh587c4eVrDXH2lAb9knzwQwSsA98u93ExLLFA9jKvovoEtYWmNYW3zdVnpVMM0Vb3/QEhKThQIR
42T0vNFM/4E/8tZv1Mz1KSr3Egy2U7Pa5gtQCdKiCB+rMjvVbDXQ0E+b0vwdt98BCQoq5Hr8AmS8
K6FJ0rsvNBzJGOXd4mOeN4+7n1EpLtGIgxWigKOXrHXccGV3/ZlbWe1ttmIhYMwJo/iC5X77i6iO
VHZg2vz7683Ou30Ma4ANZRPIqo9laE6bnEEEs1tn8EcHzdnKt9SdQZscu23VukHhrvrKDLnhGR3j
7nOUO1cKd7SEdqSk/YHCQwFPq1lwAUyyTbW60DBmg8ZUTy4NGfmKtu7lGyU454mzsqTHaj8A5Mnf
W3yBnCyGBEDabl4AWjy6xmArFRXYlyssAteeMm4pLgwQ9NsA90yxHWF6d/cP7LvwaKFDTIr7p6Ut
30t2ENyRAyEMyTzUesmpyf/LrmTShMhBjDE7PYTEPxFQiLDhbgBJhDblH7kdpCP//jQb5U2vPa3T
nbCk4kR2xKE+Sqvx0VPDu9+ymjRDkJ9XrHOD3W2Gkte1gqX06IO4ZNK7b5gpYFMAJQJNqrNvjU7o
3sLYwx1/O9WuHd3ejkF3rFnE514TbBlsdvpyphb9tN4FpNvmjFW7kdxoOfqENTI+dK1ne5tM122X
x5CIkOzJgQUdP7C10umFDkTvntyAHC0UIqCx0f8Acqp1K2LNlLz3XrVjQB3AJsYpASG+GRI/dQtM
diHP1RcZdLo1T75q7z7eDJ1jRl/rkmsz3iakBJCxfC4RWIj7xYRLGO7zHAld9uzvnpd7zAqV3CiZ
UcZcg1BCZJcfA6N7MYJ8VHN0yP9pvckmtLxdwmyi7ZZdIXaRZC3JW9bmzynBn5D6wL9Nc/3zKlJf
9qay80ZWlsKnI1uYSMEKCyd5LHy+PBSv4wxx2u8d7Jvm982sFyTBBUKcTbLJ0/lAICaVkBeoSHCR
TC2s9wQQx2vv5fCM4KQJoSCcPnRukrtoOMu2lcGCSvdby/lQJaHheEMJ/3Fxm5kDzJpCIlvY5+HU
rg5P1lvsx8VagF894uZa8PYK/zNebn8lKzCZbFk8cGtI3YlQ8xJKuZ3e1/tPy+gD7rFoifVuO+Eo
gXubXabBxiA2kfxnh8K6930/z+O7CtPh/VvaweCRpJMMOXVmLlqMnYAWxdTKIVvjQywq3rK04B3q
wnynkFqX9Hp7LKvt1Ls5otzZNOO4aceJWBfSn5PvQoImN4VMDwZQLRY5aBrJSAyjA0dumQTyN1V8
dFqB/PxDjArHtnBt/76KAlhA2KbZPLoerTcFBGbRcfhEg312HLZCtDXGRTLTx3mi9yALgCarNVVW
9c17rg1QCtnUnvA0avNynU+NzISne/GEnQfydpuUOPBMZuybuBxVHxNIOv18OSl9ycQPGu5icR1I
jlpcTPG5hPK/PCkOeyMuOp3BSUYhm1UHHHEBo46GMtjVrLFrfbl4GxscmxfVGMpdbENsEsSSs3rL
/FT2Y6Q6+fzsqBTh5Kvdvdg3kivoONRRGzBcHeArBbuar0qTtzwjEWjZtuQ999GH4Pw4Lo+xMVI6
iOps7nPaWi+7fad1xynKmqM3vLycWIU67JFTrJOKvrFZUofEnwkamwsHZg5AYFU6GgTHm89ZFGv8
wxiI7uHS0YJ23IJGGwz+HZg4hGunevci6hL31XHzGLVAHbgaNRL3DmcLrWREaCgCMZXy/vMwP+pk
p5d5/76ootIjZcLroYhSp/ASAJ68es1Oi32BS7uQgMSA7L0WJJ7UjqhzoVWSHFEtIZ02KimOjA6w
kbv7OqRqJKXJj0NUTy8XzVIn+NPuNMpAUUq6m+vUbUAiPoCRGk4wTJ4oNNkwoVOrOsn/5U7pX0lh
vEm7NIctmkCES3qwnL/WhUbIduuni6bWeUKKkbm6gUcNtAOe3BxCINoqEWnRtqXBD+x1Ll2OxTTv
V3Auzz9w98RadOiBTYWR7hzzOVBXuLcKvPyW/poypqOmoGGRQj6FOlqQHqh17d9WsTkQ0ZNEplz/
dgFB1NpT2kKEL2L3RNDWe0cgei7sMu/CvjNgQu+BOiZFYygyLChiMGFLC5aqYooLQccfIOQDSYOn
BzgQggW4rY4B7ArITqxRut66dCy16I9vO8q61fZb+CBejfZvpgg8wDfQ6C/v1t/Dp99Ppwp1ZALf
LpcF2BoWR8RFXt06iPu63IL85Lb15HP0dVi5IAE9+sXJRQ+6tkkPnHMN4cjG3srnZf98dPQRCUp1
nhWCMdDJFcBuNqARvbLrn9GhGSkaWfD+GdLWIQ0RioUYGa0kXRWg55iuIZImpCfYdcnVBMvRS0OH
yOKXerMDboU2mLpZRy+rZjUgSYhPuOL9RjNQaKqHKsa/lcM3wEbKLopdbMhFBxytsb1s4MgAStxA
P4kS5WOkYNc/zmXygH10TmMyKUgIyZEcQa4NN7ZYPwPUHbTgPSbbTbN8m355QL7fHI3knViMnSIo
fEEcFIQR8iAeHZESJMAvHDUqaW/V4ZoVf1eMNKGAdVy3e5uNOOl0nZMvRISN/FkXiD/1/V8GjXjN
3wHgJ/8jxVEMBuVSEZ+ktpsCpPhVYEX05SP0bddQL9Eu7SAh0wMfnSaffom7AS1tClqXPtzSfXsA
y8kCkTZQvt0MO3+3QfxlZ5H/647pR9lJBn7sd8kwkIcfTyUrSG8RiI8aeTAQF0eblNP47ZNykmen
09z1ydSTbkC0wuVX4ykqr9a0aXXHZ8sfklhbmuF0NT05nDQ/jSWrdRjvCEk5E4rp5o7SsMA4+Mne
NG2yGieipGBIhoQNCYOLn0fkT65G3Dba779pgEXDrVGKlV3+4EdtMH/MGkf+l6LZL3nRYqOX7V4i
XP7g7HviNVALlbJs5Unpc03sS9XyW6G8WROJ/yc5CR5JV60nJ3sSHQkC+FmyZGuSGes+SaeAVMWN
xAVcFmyjkjSJUCqK1hczQL06Sa7kqMQ/xe/uShTzdTKWXUmfpDjdk8ze6vaE3In4J4s+11b2JPRZ
9IHxy2UuEKx/2XkolyNcx99fynhIxNEgAiItw1VwkjbPMBiSRyNdx0lIciXByaeyFxG9c/0fDthO
aBxQ8YK+A7Kq4hfuzMWEp4AuAo6oBGSLDMJMnAUJcII4OFlkknJcD4m4SoK03OwnqlviVJH6WRwp
QkuqcDLhmELkRXeDXKvkBuUBXNXhGn637c6batbzS8YqHoi8XvwLGSJwH5xUhH8RPREEkl/r+DTi
grxcZETCh61EH2IA8cvEM3t+/TKIj7zKATP9SZ6O+PjyIK7Eh4HkSE6Y9qwQ/gO8IgG87JjtN3ow
SOQFMRT6OLpkGzdEg6QjPIkbWaAsTxJNQzJpR5NO1G+GjLMj99gi8ACcQtAZBC0TnMkaT2FCoVsu
EBAKlyIngLcP/SyA0n+jIKPGJ57IdYq/yryBSdbiJslD7iqeOgNcwjYgwyzOFC//JbViiVslcpUA
+JfDklhcYlo4URBWZ6vnWt9deW7HmiU9SsLr9wq5jXhz5qnTjvaTF84s1ViEIOQmGd8QV24Sl0U+
kE+UH+Su0jcAZxgLfUgZSOa4LAWWwbE7oRlIwAyTsy0TXcIwgLm8rYglGsZFftjHlcSZMg7IWZGD
otTdZB8X8LvoO3HGKhdT67IqCE2+34iQRAbGuQ7TyEruOkyCiVy2cbVEl0MOJ5k68U5ljJ4AuNCb
ET9UXFqgebzszUHSFR1MCbZCPNja2zrE99JvRHx3T2AAUA69U0VrE860gbSUfFHAXval2YlfH+KU
hySUDjvFJzk6xmCPC0eytNIhla4Vt7bAtPvS/vxrgSZvQyoKXPy3b61YS26nOT95rY7GnUQdU/rI
pLGNTjKxehHgFkuMO3aQv+E0nK/mIa3PDkleT+TnwY1uvdFgdDZnBq4K4JpwtYLag1LC1ZzNqGma
ACBXKwCDgqoTqniYmx0kwUhugqWSBAeTh4lDNOEwF2gm9FjY3wiAf2L+/CaZOPz4v0yGBS/b0EFA
gumG9qr00AlOiw2DbCrYQEfmJIPLUEM53cPHYsBllsYsIMmzBNiDRR+Oc3JFlRmsKD2FUy5QrlN+
/5uHzDFMhBiUi/PLyvzmsRxDPvs3a0l5dbil3+BGPl/OQ7r9Av9tsoEARhRVUiklSW7K30i7pIQ9
ZOzkX1PwWTdwadSBBq8IHz1O4jj4dQWyKQr1NVUR+ZI7IhWS/ZCeZjBU1JrnZxnWn9xkN/zx6897
osxOauRkot4ehmPWmbydDbAO1FPqLuMNzV0Yzt9VSYJKhlbiKjH8tGqxrGRJSPwl9k4M18dmsUkN
Ja558j7RqPhZQxlt+QXP4C3ImFPwxXrqZK3Fdi94o2CXnnR8iGGXmFdeQ49rKPdKvv9lOyTXJVOX
lgu6ygTkJ9ZAZcnLR1OEEQtGWL6mGPO1Y99ku5y/bAAPVxajnM3vIUcrHDlLlzNofLc9wnL6fakY
0DLDkcQerteypcll02nmPpBZylyxfRab7Foy7QyGWMw8ZE+ixCQiTPxexmixOHeWJUw4gD96zaQW
V0Mc1S3AE6gdUZcJVbmIkuyIqeIl7w4IZSzjOqVedMlJYFKKJpK+zcCk/yYVmcBd6rIyZDTfFvQ2
Y7ElWBKHQYg3rQ7p0mCIC8KfTWU22TaGLZsygbyBdXS3ye5h8GWGyZdYaDEwcglSEBFDT06B0SRk
5mnBnHH5O8k40EHFJbLnIeny/0O2B7kPSvU9IVle1Gck0NdZJsPnkMJQBXkqRoX87I+RVQs/c6lm
Ei9R2SRxg7khKUybrJibzNtPjRGlRodS6pyiJLaGmmh0GJ/7gFpFQZh6KehhCFjli64RPDWpD7bi
QoKPt43aowiszHoDkbnLRbp6vpLasaD2Qqqi4Qpwi/u1RTwZ6i7423A171FNdrBEspBYWOYYqEav
N9jS0DjoOVlYxsuINSUmbLoC0IpP+F1lvd7D6lG39rKw5c1D8TzH42EwxHxBucQYS2b/t+/B6uoB
PRFSINnDd8BChrKnyWoCveKwtocsRF/4X2VciTKG3LZ9J5aKFNORaSVjTwPR1zWBJ453S/ULL4Al
wF88MJwzyYhKqu9jUjXoc39xoGQBU1OUo6B3JBtw3cOwirWMqdRhSbGrTwuzywyRCSeVa1wJvnbf
vycvGMrHyLz45waICeZd/IUBHyFGSX1jnjdFoCN+q4+UidxW2VOEQ1fqBYZTzL4SkrYqVfDLWqDc
m4IOYCasDInsJ0QExAaM43BDZSynhMCvJSHuNIGoNpAP/lp3+n1BFvJ+qYCItWTApcyx7+H/+cx9
fzzunmhdlUujYM6Ml/kuziCGls8jAAI/+60z8NYgEHhWak39nb0JBMIrebXfFSfxkIUzjBnnpyMu
FxfOpfKH/xLcKfHq4W2hvsvCZIiOobxZRl0Ajh+gjHQvUQqUIiJeCH43dyLCOacsRnEWU3VzArl/
iwXZmklUs/rierPAsE7rr2poijfzvflihpkJHICbKSZPkju4bi9bnpWQX6qPvE1qwItf8RFbxUsB
RorV+houMedfh0lmEIpy/MvtT+jWlcEd4l0OZSfA6HzvjUyQypJKZfI1J5RNsKbsRdYw4X2yKSZf
r0suQiwnx+Yp+txJ/TGIvnCWyVaJ8A/pONHnolobQR4t9pepSx9Tlxzid3sWN0lMf59YgsL6Yi0v
FX/zG5ykqOdFQRIkC0w+75RlIK7b4lu1HZGaFTgo6TiRPTHRa7GJjeiOlIFXCbHcRY3L5RZy6wgJ
ZK5vqGQB766nZJgq5pWEb6krs//mf1eATEuUMwkwAy4fU2nZii+F/autO/HeYwGwiP79c/P5bph5
wzje/OY248hOTV6VRYBPIbUzmf5LR7b9NkWvXwVNehqIZzELTxP0IDUhYki5Hfwjo78Ztu0dVWCJ
YuT0f44L7rt8S07UbTK8aKKePJ+ZybKUZS52RIaS4ZlcrBelkgnbrlgdsTmSaH0jdijr4kR4ycSW
NWcGP9f6G/EwhyQuIOcbvSR2JWyTWUmo9y244wowtZjuTFaek93+a3V+PlkEHDalJixlYpmxnAjz
gxrNiEkbcRf4GwxZpswz6eyQy8045X+TyfAExQnyImHbKu0EwyeTQBNsbhTJwkn60Zq1FC3YTmUa
GV+UqZg7QdGL6/49FAGkKKWxROTSs45c/q+U8i8Dr/COIBHjEa8lj1yzFmtq57gCrJwJYwbAhEn2
P75D86ggJGnI6uckvjGkxO8SmqtgKggsbsTZiyQpZCtt4Sb9Qhi5RbL9YtM5bYraL3802duj0XZw
sLy/gSrLExiDxAJvS6zBCBwHH3ET1Acn84u0kkTGjaUJUmXCgaQokWLyRYMsx/CrfmY3Ie8WmgYU
pr2eZvZgsrEznDzEnQ8Od8NBFIi35ShPpiZJh37CzWOJyCcYntwmovv+qCP4CXmOm479kE/q/Hne
loWGDVrIPeeiJTHe8KXcL4Mn9Y2f55T64ljg8G2VGTqMJQSl6gydhd8N7n8PJxCN9WTNJxCTE6Xy
pHy2B6HECMkcU05AHuJVybzHOmPPZOzM7d0fjUhvn21QPgJLYKgxNxaIBt7IPSBss2huBrJN3Cdw
bSL87XawldOfCE5cMAYM+hcenjpfNTYZRgTPLMDfa1w9miTFQiXSoQE/Chwpqiv7wrdowCpjmbE0
T55sBxBQfPcaDMBmCGcTvRCsfJYzivD/+lSu9iticf72VnE1ZMvHsiytIVa2FuIwSeJINhv5i44w
M+zDJ/JDZWF+fp8N6IjrngAlh/VgTeB7MQd/LbyV7UOW13Y0kcFK4oCG7f73XZWVADwkQAReIAfD
1sssWiQLRUZ7NOhIjZDDHgCDIPPNcIFlIcYvzL7Cwq05LKJ17keg5mU88B3FGZFEAjQ3HclOXXvi
5IjTrbM+pEQpbvpvr1l6LKnvWpCVIIkAeRBwbUjWzC7sOzgfhHl0RPbl+d/7ZRVwrogAEQmLVyQL
7018dXd/HmyTy5E9jHr+d8lwYtya+JPkLDGq4tzmiIGQrIcUzXVZxfIg5yEYK6QM+rpF1MBFLqJk
0WdBi2NsEErjkImF/yWLZMjkUtpmJCAzOQSdRfwo9iilGQOgEJM4ElMpv+Bj+E4waOs13xANyGBJ
fkjMgXzHy1lPTNloYXSp1/BSgZkxUd2I1MS3iiuxUcOuI1FAJZYGaWPfvfSvSEqNtEtPH1zfPWPw
ggsRxkd7H9UgsJsbg5ubQqlAy3Rf7yih3pMdM3W+d7fhC7JGalX/tznQ72i16K2QB2k36rlw4aOC
RwcGFPdUj3uUZOmRlvM5Dw7+o90p4GWFRdAAc7Q0rNQwqMuuXnSj02T7WEEdmIYZkNMKIDHTI+uc
e2VFR8vzHVXqZH+gJdo+gsJcNEzdgZftxk5awS4PlBqMq8695UnRFvdesEX06dEqWsMDKHjC294J
bQa1oz3AOOOitoh1OxSPyX00Ihq922xEJbxlpX+kXTECvJGg1DGmHQE8RwoBy9u5wWPQpjVz3Exu
YbVDB5U2FFAJfjp8Tm9TY1D0aUGh7/AFH2rTJzS0lLBcF30VUnaltxxdgptz7D7WGbshwqskyhU6
F862MuI1PvWK/fgVkCciamoMqFfZgCej01SdN+bVut3RPGYCtdyKfhcO7j2i1EfWa0V1O41RKpgc
i8CgFxOkJdDGh/thH5mun3RUUj0w6/MKJg8tqg/gq4bk5Ihmjw0zxUd2HcN572o7QAXFikIzvC50
PMRHKoL56MKj4PEMn2GW1LdoD973IrhAPfEMCTPZbDrqNfOC6b+4OfOb5tw1R12fxiqCkdaltOgm
gkT4QMriblUveOnNFP5d9M/t+18a8iqIp7fwAa1yBHD+qqed01iAZuPxZZ5JlNG0wGqixx8ZHXhL
H0KErdIeCScI8Rvo/qXbmt7cpdtA+d4AJA3NCJN+AajdRSbNWpL3QKLvE9aROYA57TWEpbYxy1GX
hHFDBFJVKmzCKqCQCbpP2NDhe8PlR18NzB8k86CcO+We9ljEVerxgQx6YV3R257ArehpsEWgSSHM
XUz+XUZsoW+yyatuXrNRlqL9lR17NM2oTeHGBR9AxiK9YNPgFwfj4BGzL1HLnWmhegHE9IquyXmi
r1w+hir4QlFpKjl1tJgp3KOyCY4GGZ8bfEyVt9d2amVBsUze0DqM3gCCwYBQB68Nrm2UAuBhhV8a
b5OsZ+4dqbR12xEqXKAUDBsKgzr1uc7nYOq7j6vw/qzTmJ+t5RvSt7h69Zj6NeFQg4viqDgX1g2p
4X03u/pMHCjDD74wxST073BSV8Nsr6vFedBe3x/ddsPX1aCctWsWmrAA3nEhLskdIKBTH+hwFhXW
hb5wfw+VeX+Z1PdOWevQffD8U2lm6F0ShP/IQLXtBn0ipJQzq0QuBPHB6Oa2P1IAhC790N27xwVF
S9j48U/Kqw3bSkWZDdkD+N7O9OTDiG0boNohX0DptBEcg9y5dMv5PYKuwX1tTn/K7E1bmbYqRme2
r4N16V5u2yY3se2/lKidvFfgZ/RdEdYgIA+ypZcGID1vLJD85EMGcQYg1AoMcJSIHAiC5t10D/5+
wLRoQNTnKCjH06vyxumjCUmJsNZPsARITb0F4KLdkavFkyZpjFxfM9HAsziPt3uHncTwwcFcRjrI
VeRBljR7Uxf/u7GNAVykPZOMD/QcHxyBHNTOlQaHfjO5D4ot6ibIzB2wUdfoDKVE06FmW5/CLXJh
klNIVhxQRq/Ky1BPP1UiAFYC5/vy4ej2hXzwCrJf/Jcyus5b7IorDRrkLqWmHM82LnOhSNE9sADR
MSDPvLsMq1jpQNI5bE9y4CpMTxheAYSo0HvDvkJDG/xVq+WiGMJL86QdGll5Qf8yYk3En1h2yWd9
9itAqh+TKu1notNShCxrzT9DPfy0NW/56ZBchzyT8vGgWJFuL2AFQdbwOtdVrwmigXaVO7TiaEXn
5Pcbf9qKpmRYkRXn+UaayD6XkFUGp7LDjw3NeT7tEwNdDDP6nlr+DUbDk6tdrSdOxlm0kRpQqB1d
nfI9qey32S6H14GGdg/LB4LE0n4doc9eQy8EJE3HRRw1eofVuWFzZeVExWzNuO234X4ObdCOFrMb
7zL5sGtKYTRDKQ/daqJESAaxH6sW67Cg2804b+HH//IPsvHcYqRm/9gOG2SiaY2Gw0iIIhkJeGsR
XWz8fcbS98u7c+s+q+2u0W2U/eWop4256dwvxVeZFMv5dQY7STnfU++GrNrBirOK20mFoW1j+UHo
og1MjwpOGCD6llWR6VkgMMJ+oKHyRJvZw0N1+WDC/P95ume6VUbPFzzTJkg95WprhnPr07doDHJA
seREiNi/7oXCEq7sYlETUQA+FvOtPU1MK1tVBbMqySnoOdjOQSLQEAJlF6ElyKBBa329StNpqrvq
zX9RoKHKCet3k1Dv6ZddKuMhFCC9hvtBwofePk8NWKKVVcCut/n0D3+v+UMx71Nj9uaqQHjR9bui
ow+jqZEkhAej7qGScijhFmELSh9+C/2+OS4Tu1N9Lpqb2qT2BEgAhTTG6zWDcWaqweJ189oPDzqb
Tx1YknWBCRGgaif1TwPYxumfvLxsSNJbuavQQzJoJ/DgtAm0eyymFsDiRcoOAyAQSiOTXx0+TvFx
eEFZF5wkKGKWJ4oxJaR2qNFR7d47Kt6kYTFJD3rQvjnQ6T9z+8JsBH5wouNGrMydbAxOTNZD5wtv
BgScfutVNIMxXiQMweuAu2DnOHxJt1Ys+2bS/GsmvLXaHUK2jmED9u/lrtFDRXKsBo/xHWrqeBke
XGC9yLIfwuvkRq/btH62wSpi+pkheE8Mbn1YsaABxC2e0CcfVKuGhPZ0SfolygdP9oh4OTt5TXqx
5xcVmbnlgknebAvzEpnu3KL3dLlYro6r+yDjTMF1sOtDpwXe4SqtgDfaaKiBcPdQCCJehApAF/6V
HPRE296vb5A9Zji06ZEYNe8zCQ/QACO7AgLDaq/1F5wbCYIUkFED2cbFYSMmvQYqhoRTtUNbqAFl
DN6s4ee5Kfl0VNzw8rd59xw1gmbQ5l7XvRd4TchpBxUFtJdZG+VXJ7tAlEKFiRxiiu18W+TgGeP6
itWXMlkzs8Gs39Pvuv9jrYCNzOlYS83TXF/hIZUGyxqJytNfa5YfnaP1AASG49SEGRdaZJGoerYt
XAdwhQYgh9zlHICIHsGTve1Ut1s0XIDyWm6y9aF3jq+r8wrqnnJFx9W4gJDmi5J5ThvIapVwYT8d
CM6gWnmUXmPGkoT7romCbKb5kKNT81TofDbhMqmgnh5/OtfxgWtIbcVsFc4NSYSr27mRlkEutJP3
O2QFkLTYR5yAMb/P2K+1zQ0uMjIXCHQWng72GdYwNJdU1gOmzqbLU8/AuLo5mf+nmVfAlc5NOpPd
F+kV1atrsOF3DpXXpEkTRxlvmd1CQaDSSlmLQM0QiL5MUIxeJuWoGb/HCCdBNyuU1GXYilvb59l8
T8rhq38dnrb5OKVrODenTzvtpL2itwzU+B4+QnrSRsdBPtDcy2SZ0NBWxwJTiUZYMkGLGjXpcqUl
59FlUkdYBvpt8D1ghZdme0eXoE5i4cq3y2QfvDtF5xzeJo/VZfJkRYeGe4c34DQyYJgkMxhAEYJQ
B9TNdRfWiF4ZllDffpzb5HUAJURvJQ1rGPcJFCqr++o0SufvznlUq5un0WmEogTE2UvIkNMNhyQd
323QChpf+TqPlH7GGR5AGQKYwMvACsgvtQQp0SQLi7qpAecOkcam741O3dEpbHjX1TWE22B3RwT5
FNaSw+QUN+jygv0MvNPbRtPnT/vL6ybkMyXSoCySp50RTMIaTnomodcObAl1Htr0IOuk7/nvzkc+
Gz0DuSJ1l08Yy3xAy/Doyhgaf0vQpiv9r4IU6c37n1wE0hBsw3zo340UKzLI3KwFLQ60nXGeTxdt
sgt8oodh7pU+tO+QM9zqED9Uk2XQBugz4g6UIdSH1pxcy40EEiT/QdtF4BjPBa2DKVEI+8E5aodX
fx/X/q6cLbKJbj1RFrpqn+JPt0qQlir+oFQHbFbRc069cQ4QDt8zaPTfV4kknnQJNHFjD/06dcin
TO0XWE8i5DZ94nzXQNoBZRDcBDOFCBEkWq8RHrdPMJg4zJRJVUuHx21DZK01YcKX17bCP4RR/Szi
AOk2nWIUUjg54QEmE5WaAOFZLI+Zxqra6E956i5x0mF68M5rjsnLIEmqf21eg1JGRuoJce5UM7/R
Hi/A46Nw/P0V0tx8D4buaV5vtISy17Fc+QzFeQX7MS/lI3i3Bp0UPgM7c2rynse6PUqxD9vlgP+W
c6jiHzBJwIHFaULPYr+I5F7WA7IXIupm/4G7bQiDE0fg+yYJb4f2H0rHTxhicYXjv2VHDUhySgDx
nFZTmA1u28bs5cMZySab1Z1HgAQWnQB3OHcUi8CSbvDPTBTFD4slxnsNkHypmLyIgBnxLeCYqNrP
MlTV+UhB+h2GOsJfNLNsC1hs9+aEs1TXfKPOQDQtkDvp37b5th1yAGlWK6YoB3aXg8+MJ9jmeeHS
VmfZmC6EantDU/ANiD3tNwJ+T1d60T+PiXx/oYY4OUKieBlKDwCwkUu36j95xZq2iaHq3yMIpxYc
8za84iWtm8F9/Jy2ZjdyBiXO8ztUCZ9Jw4d4vLG+qqG5I1LcxagB7B/hFHbX3geyubppfKz8TAhg
wSctDJTkLt0ixNXH0WiwkQGwbAh3NJvXZfGIKpij2nYT74nc6IPwc+8Y4OmJFLAqRIzwJTLzwwYw
nVcP4o425KiEL4guQHDXdCSKwdGGWhkvg+RHNmtmIEe8ElrGvV02LP0r2UPyQY2o3NLPsgNjb4CN
AX3P6hYOCKJVvBBtUaCwAIq+MtVUWCJyyFiN8AErHtleUO+qhJglqE4YmimNH7yC/YLOivUDWTVI
VlEk0OwHM52lCLPCEncJVUjrhnuBqC3w3RpiAh7fNDQbOnwhdmoOhOBJcImUpPA2TtZrXpRBiauQ
VFSWVA2+kpcAlK06tTqWYI0o39RS87VV5tpM3ZZoTcR3+s7fyDywLdL/wP2bNyYNEtQnPD4bzwFv
oaRgQN8pWb24tnoMXrP7mqV1HcNYMkRtOWqP4NBk8bLzQR/H4mPp4zGDXBshKN/FQEA1SwtYZpek
NDDpexer8ibJG2gb3tJYMkDOmcuF5YxyNGsf186mg+YeFKpbX/o1VjJSRaYGtQSDuLlCE/LtuEA/
a0Z+hlwLRkubtCx1RGJiXZ+8z6iGmGRDzmuA47CSYfWx5/hSp91ndJ5xjqcxLvpxWCwu3fuYtL/V
6jfpC/706/6h1xy91st5odnVw8FwaCw3Bha+BmqU02K4HFwJ4IbLDSsTK8K/mBPslSxB2+hwntDD
YiVe+CL8jrw7xkXBJ6I/8tB9ZPPWtas0vT3oN6PHEoTuDT/wilE/QD61rr29JwqtC6KH9/Y5+kze
YSV2oNg2Di5ngdv4i22Oi8tCj5e79t9ySKdcur4q1Akb9mO2hEvcxqSpd1NBl2d9X98j+G5Y6Cl2
N2n/EaE36dOh/XxUMQg3HPW1Ps+3ly0GUB9odt5j50UR/RgcFy/EvvROM7zNC+Dj+uy0QMADUqQp
XXXwKSm9PT5Ifa0M6v61++6Uoxf9yQ8go3s/n+h/UC109fElocs+UEYfUtIB+n+j4/Q0M3pp3xgc
vOO2XCuj9sgY7Mc6+4yP82iscMs+k/MGotANMRotHQizK4lCy5BRIjlk7ieNCQKAflbHhqASzHbp
fua1MI1rzMYBC/UQHkPSe+EzfvGCY8BhHxOt+0jO7KEPn0YBqDCxMKelSTuOvqOnH5cZ61A3rBPN
VSVuqATC55tPwFJr2UQlkIvC+LoExoYgH11REZ0TAniU3P3na0KWmvsqOzcYsLLOC8Ea2NOu9N/0
dFjW1V35p7Us1N9gEvxjdfZbqOuqJMOs9qQ5vvjXHt1lmAvmXMvMkJ9da7TLI/xIthOGx/4BjTuu
Dss5Rny6zV7bwnmFWexwdI01vPCYD9KHJB+hvmAGje/b9kZH0+gRlWN1vTQaHuEvORZQcxC/QD3q
5X6xyCImMInT7tkvthAgH5tWa6r38oTmpvCwbUEwagiVYg3F2TU50vei3DRg5NRNhAOglEUjFLus
TfdPSBZ6GvkMmur2dgFXD3EqsJniade6eyBBmZltaUhotJwX3secczyBdCKvjW0An2CjHjE8a7Y6
55U3AtXpg4JlQhzJ7YGQoZNv63N23syubSH/dSHnhatakcRmr+xJihfGajiaUoelhxrdPmL3yp1i
i7sNM7i57GpO6iORAJ94DMcxjkCXLiRAOZddqy2ZinuP8i3BmvJHrwWcQmhRXQdo/oZLsgQwL7sk
3g4+ja4EvlXMMqp3mSha9w1olco+E5OUFwnmETvoje6IMVI/wXN6WLB/39cMIwv40LKEyLmcf9MO
pDceHTRTqxhp49tN6IOXqpc9PIoKD3Kbrb/sEhmkfHQKNVNpFzWAGYxYST1ahH1y892oxaMN16FN
XgfyhadZQ7l8zigOEJxbIinTb5jntxyaS9SHkKpioCBZhJ4DjgJl8hy2xo2/aofGKpIKtziPaeL1
sn7ZP8EzkHVaEeQKHhovg7ev9Ih7FxwUQGXrb9/Jep+k3tdRe2n7lDQwtl4KmkVlu6ZeBN548Uqe
mKlqxZZ8mhxXDVcyeKy7Ae1fGYxryhwCPjJazx2tOreVkqT/kXRey4oqURh+IqtAROBWclDErDeW
uhURURQU8OnP13PqhJnZs4MBulf/cQaQGz4TYaV7WVQeg1y+FesxpZ7RB1nEaZ+BQm2bA+tdJAMr
GqN9Um8ID+nfWQxFapIOeFKEffqd81lzKGba5jHNf6NNzohx4IIVb9KuSF7jdi5HXMOK0IWUf8/d
HSFgynGQc6yHE9sUI4yH7C4ge/o7z4OBTyzznKhbphEO3C+05tmIyC7xPxbMYAgy2h3wxoQVb3VQ
StbdERSKBneUezXt7plJp9ilvyxmSATATJoV+BaQaO/Ec+MlGF4MMb5UONBOxgbXIGXO9HMT3BoA
xIcg439cZ43A1LjkYc4M4YYUbjXmKFKMIT9pMHXZheeU+nKoQayo/xOjVDYkDYxdIwhTa8zejqAb
gEB8nCyn/O184JlwPvM5EMowjC87RM8pxzCzaEUFt/i2rpFIZePv5fkADdHdBBRJysztZtlamgyX
4CSzlvAY3BJ8XyGCefxzTvdIWdYWGv3jwzH63ujp/aay305/0yqogt9cSl74LPYTFLTnFw3gzHT4
KzTuN3HioVHqUAXS5Lnuz4zoSlPRM7wuxSR0D+64rTosrPA1qOVe8EhCIUGnIjDyk64OoQnOJsI0
kHqEiJIb2Ngdm2c5zUJ1rXjVWQ6zpBmL+ZZEsoAC60Xt3wk0b6MHtrsB9ZAPTMPcZXGL8F8hQFuO
5fgWSa4+5lEld0hoXnBSBq9RSioW9SC9sAr6aA5iXhP75X34p/HoYUcbs7cf7r/VvPFYD8mGkP0K
2baCUx5fuDBtu1hMwKSEIuMnDNnryjPoVZCIIUodZarxVgjpFoUhDlQat+TTE+3srSPkoEQvCre6
bnM6cxMEhGNympEXfjzSd7hJYfd8YvH/GVVwXDnobhC9pFDHhIng+KDZkRf2SrsTWX2ocUQ2xw9i
XDDTgtmp0HYy1ZhDntgFLTEa6CfvtNC61LxPH/dlFu49hiOzOLEEt/hHefoDOkrExymhjF1UDn8h
piLESCJUv9wSyb37eX4asE7mY2XWRwGS2trxEUvLIiGeIazjNuQUE3dn7qufPmIfuhLATA62IOyI
/l4OMVfzpzy4O91ZXgv9xo0HUS0VLNjV+GHVWKFSnIbC7UFS07a//HIBCJ4exwGG1dJ5WMZajW4O
XEpCZ3OE9SnBKsbSIDvC6ggqbVMtg1ZEdMq/gGXpfCXliudAdTdg0y/k8PeIP2cRTo0B0imwmale
tcOWheWMvQB7JKmg0IO4zSwutlGGdbGe1tMrFpD42C7ozGm98UKsFvqFkWfO6zZSPZUDyOW2rf8A
yseYrLFNc/cPL9Jq1x9DYM++vuzJYXmsEozirxl/yaD3P26qWIPVffuwGv7PmtU7Mra+aLXCNWk3
Z2bTV5InINmc7WJOf/IR9oID67xes9mmu4EPUOzfw32kM3JsGbg5LJMNzPkxD6CkiiV14+SJ4XK3
sqU4hCMDJc+YAnEWz1aQqBxM8cpyxGb8SCljMQX9GSseLwrJOFS44t0EfcNKAvXCyWEhbfNxvS54
88HdOR6DwW3TgO4Vq7BrD+QgS4zJN7xbA0I5htOHA61vEp0fK+vPWN/KOElLR1vz+Kj2ref6qptI
48+SS3euUkO9gr5CsDIIiIMUtn22A6YBdhWdRVyx3tPBpVwYDpepXwR39OchZ3aFx1FPH3Td5/Z+
+hznYYvxouQz8qSGmUg9gPGpEqles7tu8cmTcYw8IOMsCO1gPxD4+8UENJh1fkA2wwislS2g/rhW
y1LyFlJJObi+fXXoIQUgeYJVV8guqE/k1hPeiE0KTI4kmcurJqenrHyAsYbY9F5UY3XZ1Kd8pS4A
bOU/ggsz8pBp+zz8DDEZYceoLnfE/TXAdkXnrMhTxE0Pn8W5L1/REId2imTF/aFtQH1w1tyC++5B
fCOjMdA7wwXTh9uf1PQ/AlfQvEyGPWcMAqt4G0SGeIYDlfPs1y4obRtn61vEY2LmCLQNZA+p8zSl
maJ0h4Iiqz/X5w9oI0IloJ9H2d9zoW/qyeBLvOOIGjIwsHrS+G8hPeYWrRcignNo/8ADQAn2Izza
JaCZAgBrl5tQTal30SfpvEesFL1LdjFtDzfecbtAcrRp3WL+Xg7DejY8Do7aYHRPIO2TfAPeBthO
3t8ApwVpXn9gijobyYi0Xu1Mu9yVEx3rCgBXOuK8jQXHUr6+yoGLXkzvQ85oZdJwLAPkYj09V7AA
53diADaxuhKRgeYAey0/4PnXg8rYCxwz+yMf+E1zYAEeuR9tO2sIDgvBhDiLKR+QhtR+KrxU90lS
bGmraBH3Fg+mD9jMBL0cHPd7cWxvz4OQB1qc2l0xL5PHkgSrO0cH7NXQxNzhN6ZCU6FTcGkAl58V
OpySAVID4NLB6IOVneMtClB0gqrDBSnRO0SUSSEwGDAV42PKfetz6AMI9OyqZ5df0aPaHG5b5ZSt
9GV+KSuSkS1JMzFjcbyR3LeFaBJJHRlyN3v/cQgQZtpEsYKZGkeytu0T95pBMUMM/iPy0NisnzvK
QFi+qyRnvi5m9HtxLKOTh/EGRGYAtNJYFjP57yMImT1b7nMNpVfzyUC0u57kcCka0X1A1pz9LO1M
8TrZVnBjaGy4v6eT7y0Df4Zs9ku7gnR+WiRO4lodEFziF9gnOciv6QaT3/b/oAnpxnvD4sW/5nYP
LRWZy1gKeRd+or8Z839LRKpKMju3r90SAskVgV2ay6C0MkQBOy4cMksiaUJpIcgyuDqL/NUa/Mx6
Cq1WsZlCZaKAZkmCO3HAGumCvhG3XdIFwMlo/UaOvd3PrqnZP/7ACChpHg3WXLe0QvUs6r71el1r
Zl8fKYf89PrTDsa58T9/+03Ji/c1vxxb8FkjHPyzy9VTYO7qReD+dXL3GqLmYEafo+0+zhbA6o6a
vDgWbvubzAc2AdA2Ep1+JtH9Rbz07Om/vYwYpL3Xjwen64HL2Gwc+20OncqntwYotAwmtPY4aoAP
m+Bvt71cRZyc4g4tObmuNB5rTM31JZsONv3N71KxOJzwoc8E0cGVX5/bcT5/xq0rIoHI7iNgmYIz
n5s12Gruz9bc2jbGRK8TvXRyvxQctQL/7M1AmIfb4Za0lfljrolk2cAIqWuPPuh7yul3boQSUziQ
wKH2c5Bzyjxp1BxJY+g9g4Zj6/rye0clvG0eW1JDhHSB5rnmwDtFDx4nyYxCbqDc84AVjiARbnMG
Hs4JONXYbE+dPOqm9VHi/HrM3F9Sc1kvBRlALoefTjtKF8EZCNMmopKD7+6G3ZT1qkT9DL//djLO
R4cP0euXJ35csjg758X4hR6GGZ4lyRg11pZGgKnmSrCpFK3ogHTQtc6HTsmvSV7hSxwWhPU55b1A
k8x3RKj1ht2ndJVGgdErKlf8mcdLCGF5aLmdaGUZpdA5OPK31bRdlXBHthbw5Vwuasc5x6GCNjN/
SIGCt7uEoOhGpB4qdEUN7XoiOctvORlebX54u5IGtclwdpo+pzKVf3XQV8xcWdUr1QVgvvBTuapU
CH4y+7GG1Ctp81h9ODaD6gT7OYSLfDVFsCf7IzrCnRQrSWNp1KV2joJtnhwAt3LkwDDlcO/vfVoJ
xsOoDgZxHdwv8oxMluA30ZbUkZvKmBsg2HNV31Y/t9qmYIBhGaaRsuvHH/pER9IWCiTlG5Sks9Bk
0Dt8w+fyHQ7/+ttHSKgsOp3bMVvutzfatAS/OG6m9/WDf5RJf9HOqm03VSf3ozJOIwmXzcCnUmJZ
URba20mnLk6jMsyiFySKyyPxyFAK5Qld9RNl9g79d9jflvbL6vuEyiS/QI+h6CSHi5tn9OY20pJv
8DXx2XC5770pd5Kvumn0DqlS9yur5VNaUyRw035AGqlBuioyKZO20XHp1hOg9Wm+Njh1lFQTojbh
pirHSLImIqZgtCQTkQl/BNtqzd8mf/IS/OFe2HjIIyhwfKMUx0eagV5TxY3u8SBdulVDFhe9ylwZ
/3QcoRqnl/2BsNAQ6K04Fsfh7EXoeTrXJ4p/jT5EoNPzx5mD/JVD09HLOSLXIl/xqzoXMMRRZKRL
ST+gGjnqSFZfaZTD4tcN7pEa9xN1LnLovdDSTdLvDIvaInzLwiTDRoxOPsEeYFh/iXAQqD4SYwxh
iBD5WMJnhXs7sT6kFBpYbv6vR0BzfB0nNK8hTtacD4cjwwr/kj8y8M9DJt5/GBo7LngaSMvDpByi
YOclcwVgYNrhQeBP0GNQV38G8tx/fyqOL/BZgGKiw4Uh/yeH3OFUK7EtGKDm4+H64wnPDSGAwFOk
emOAkGg5odCx14A9joYyJzYCRRBGmsaWvUZhBiMlTBRuj5p/35y+PxAzrRk1KFTZXWC2dIavEQkf
5x7MEeoFiDNGFhYsjOuEgXGog83iKoGmBQGT6A+iH8d80t8FJJWj87HYZG4wuIKDLmI5C7Ta6SQi
KEIqtHMffhiudlD5HyRbukVqNSbBvvWqbR1YTRe9HqrZj24cOmi1IOSbXCCIFpDSOniBT4gl/noP
3uVUoih8cJbasE+02kavg+Gm6uYsWz3JM1ySt69jaNY++cVggnYb0G8C3rBK7oeKUPCRQbO9zf6k
YXKn5bEFsqB+JSf2RzsN73RvIxa0+P9bB4BHsw5ZbBOiSv+YSxmrEhmyS0xIq22UgMXzisoRfRgQ
vUk2cO+2bkS00nB0YqGEej4Qhjpwbh4D4YPjF2qql/lJ3dsn4llS+wHeTDMHI9zhBstl6qfyc0wB
xyuPdiBMcDDepc4KuSfLX74m6mHgKOmiThdXr3XptCELqjcu/r6yn2ZWgRKum78vMm3EBClCYKHx
krw+oxbd4LgCb3AxCDPFeOhXBH4/3U/taz/7KpmECdP33r6md53Au3VeJUP1TAvKmx7pn6m6tHpB
7cdEqpAwpLFadgAMqk33/IfEc/ZTmZAyr/7ZbDFE8jE1029N6kaf0l8Ye3o7fkzqp0fPzqDrxBJF
PvmTDoELyShmjXqisDsjeJ1y83Hb1PhHGre6z4ZY/RHJka3WiX2EDf+PJN3sL/vTejYpu4wk94dF
u9eNNYPlTQRUM9K4INkqthnm2nH6AJGyhz3zt2OvoVR0TxlhRkEjFz/jMSQ5MR/0ee2P7dAUwajV
vB0HzbwfvuIBqgQt9Rt9/F5WMJ9wuWSboL6KGJTRaaNz4LIV3ZMICtK/Jn4zcC3ZO3+re2cVW54r
AoH3QR5/x70FTBpE3pMxE3eQLkgBzosECqGz+dw9StAgLnUkkY8R8xwSvvpPHpjF030aZkNfDTb4
vTu8e8Zg1djQEAjLOOQzVlNhBXnZcZi7mn0YUDzg8BY1LLut9eEyrSGyDt3i4Figp1iB+iGUqxDs
4p4rRIiYnnASJHNvVVLpxaOBwKCuEUHVgK6a2uYztLsIthru5+CHjPY5scR7jjKjN+MAgaXdiA/+
unVB300e8VP6DPkAaXcvn/WBZz/u4B/CXTN0KWZBXcKHpltLhRhkB6npMjB5SBwSKOzlq0l6u/Ut
FeEhIFA5+aYsEP6DjNQA3LcXfHtBRo/Pv68po7HuDi+wOfVrAZOKzqtHdqrhGgOh+ZI1D2njByE9
ZlZyLn8kTWj4xG0eONIuzn0dO53uU2H8ZgBLH5fi4aLwfo82COBqMHnBv3iDnze8+VT0FarzlN37
1eKYzTdDIcntLmOHADodIru/tkLspe4DmbIBYC7MFLyQOi0oZMjYSEl/b+IP6A60fpWNvJEnAU1K
62IPSlazHldLR1l5dxDyVcOQ9gHCAqGIoUFa2dprJhFiiNNoW/4CsTJzEa5ZuLV23HOQrqhPej3O
7W3XVJCcaPh0DkIvjln78lSJpCOacrXJoJpme4uGFp0Z6BmzUdW8VKcP+G1pQkv/5oUgsXhFCYs7
DOzi/HPbgf/mfEq0ELEB5xvmeY23ytIfdmaYFQJHritlUbP4vBZSt5MQdQ0/BzruZIgLY0KGwpI0
ZVM+fMdsadBXDGdfIdB8uHVSXaDQv8jvCMuTkKjAlMEDtTJy6H1u01NHbSqSUoTABUzT9Q/Qnx/Z
8vZA2nEPcUH9iBe0KEiAeUeEykBB0wH1w3MFTsBgoqD/O7zuDMCRUctotEJPF7dTYhyQ0qlRntxO
Epmlrx16+R8Np6vH9P3HCZVHxMNU4t5ff21AJlnFOouFr1WJIRCB0b8bw1Noa+lDGBrxE4lXSigd
UXTQMU5h45U8lsfvWnZu49vytqyO6dyIACmX+QTAfXpb5sC6eGlmt/gbV5fBhZdEWg63kMEllP6x
BBXhpRB0OeVeWfI8wwM3Z82RgKjKY7qDTFJnTJdaae+jfVzF+5AlsZwoQRqhYekdJN9I2pUR8OuY
0KPEGDfQssQwIfff3taCKSV4kNWvEURTdaa5Ez+nYvVoA8jNz7kPLQYdeO5Tav+wCR2nxZwzXerm
NgR3I1o/96SyAaTtkPC8Tno84AWcS0421kl2mxJ2SPTh9fDFdr4bWo8Q2VCvdHHUQEeniSDD0MLQ
RHJGJvJwqhnsH3EuEasHN5K4uRwuSeGkGG6/HtcwbiqO29b/xjqwNvtMpi55VAg7ngkEJN8R0gzp
DSAT6OH1hNL4fgInlIEyqBy9koWFn0NY0q4O2ng3d4d+7fFf+EXBIqqZW+8b0tBpI5YvUlbkkZGb
x96IawOBX2FrwI3ISsY34YnQD4h8b9sM1H7zmmiFKZ3z4J8Ztm+3oGqcFfzbIvVu026c7xA0oBKA
Noz0Rbn+givKobKWzm/w6SdZn2kiknlp77z3LI0gfUTMGXpJD4vHh+2GDdprPa7QWooygP6KCnoo
KJeqE1gcOjekiqQ5G40K+us6Ulhf0mTPEgPxxfxPQY7dzo2jQjUv53HVustUyVKN4Q9I7O+Z9fwd
dzth9OBVxiWZWcCWfCnh5Ois/lAZy/+kMujF75UFkwraTCrbcNQuPty223be46zFLp26SKXxMrGl
3SqrUJKKPe0B2Yc8tGut/ucNEBO0AHM6lVofJN4tJEFONUR/lHLxNqGa2e9s1uMzVDT7bbeWGnI/
D/kzLFGYM7c1aAx7KugIEZVIZp7MPqV+zBHHdy9oq96aTcJ43qxNyodoXu0pF+hk1stKwklMUtsH
VeUPQLKj2FjttygAwS9RZsr96N05P3DyIeMDYJZmxLV6+qTjG8p3ojY5s2K+kvL1D7U5yS9wXsDf
2EAKsrWcjq1W8vvDEAqTdfxRB0bu4EFQFGYzCPev0M8JVLQXlifiGfDmPVdNWCGIm33ihiopmSNL
tX5xPqoClfgt6AqUX2AT0pnAimPFRIJYdqs6tzmwN3TeRTCHKwJ7zuWGw9DrgmYeEphhAFVDfmAe
W30OyD244Xh+97l0GBxY3QHEkO1/t/xovmcP/xcoXwy5w/rPvsieXh0eC3QUrIObD04mhBPInV4z
aYw8OFvdFyjR1sOFNvtSAQumyZOSZnLcF2JHjx/QdXZ9Uv9+W8QGpN6HPYxbygky8oSZjKfgf47i
TMPxZY20SP3ro6zgr9R5MettjA3OGdhNIcPdpWO0e8ojkFF3qDSdJRlLFcKHr41gDGmN9jbFupia
5RbEEaBFU0x6SU8or/Y7vBW84tVapLx8AowQyH73jgwOT99jMwU06C1LRGjveHDGUFGUphJd/4wT
2OHK+HvWEJm/qFjCa3RLTFESGPJUiqX5qxm1lYninZVZJSbjjDmqhlf6/kk0RHH8mjGRIVyn01Z/
uLhckNMzUrHdI4nCG1IT5bGTt5+1OOTdrHr73uQrNCFKnB1A9vlrfTmY1NvC6XyS37zelLqaiKPE
mOrMRIuVLQIvXjOOx+j7h2OKXOks4jaISp+kVNK3jTnfacxkUjrDaO8hWMNgS+fjDMbhj9V7y/qt
vlxQiRg+CcedBKXa59vfl5y62epuY+qm/XvU0Il9FYLmOWPbWLV7kzISxhhRN8lV9RXsGVa0ERqT
Dte/Om3WnzWHVS5l2tRfMbndvuDFBgFRKMJvBYZxxRr2nv/WrKTu3SG2ZanN0nNvhhpw/Br/1nJ0
o1f75rRYKz8JbpaVxiWB32uaj/uCenXzcell/g1lUh68zsimXMhgqNeUpXOkxjf/52nQbag47I87
nA6jzOUW9ZF/0Kl2dz/w8tlMjR7Tgn01T+Q1oRLRM0SFS5hnb8I1llK7yYYB4aQc1ag4MCWRjCvH
KY0iqoj60PCViCf2jpoLs0CYn2GvjM2bsx0j3Z26X5f2o2c/QHUhFoQTegLevBT4asUqzdrBPK3P
pPUF1f9W2+ZzdZpyxW3TI8oHTvaoXPYcCmb7WX88SEjTnn4AMZqAtfQaCcK3WafOYDJ03+CTKcpe
mkT8ZyC6fQmHdUV7XHO8LrlMet7L7gNQpCap2miNKBNlfw0QC2K40oN6ii+Npxo+KcLZe5lbevuF
vB5OGS6y83D73Cg7fqvu3rBJYFUlWNV1Tciz+z5q6OGk6R7h1WCLQrU3e44lOE462sMWInewegWy
R+oevuHHQj1JF1hqF1PghTPOTdBgXsUDernv6Tfe+8pMTgYLZLjdtttK0/sBiPginZqTtJV8t52V
Xvf1uXJR1ZZz3pUxnatzXvY0yXbGWl5fMce+zatqtuwhZO2mDpjse8qs2jzcJ9gVGyevYuPtJwAj
0swqVvuE+aK53KLhpAqNrfqXr2DiwTsRZ27YvVfFhWn6tVLn+eEDsh9DPyF5e6H7kJYlHD9K6kAL
U/Fqh48xUWCTD17QaskQhKeoWsJuSuf7X5/0XYRDvHHYJlzJVr1irCE1T5dCmxhzWpTAfOaM6s3m
SbIRqziEmzEX2fqNq3hXknMziA3dF1nS2vJLHOLltdkzi6IoAO2BKDpgUULBAX83p9/gX0Vyh+iy
+act5Gni/FRhjrl3r+aejZORimPXSRiZB8HrwpIJ0cbeI1Qlg+RzQTIBH+GqaMa7lXZCpDYp0Y2X
R+4nX3P3p2z6OLwP+YI4z3Fvh9r9fmDwA2jeKBdt186k2krP+vZ7ZDhr10/4VBk99dX5hi05Crxx
4o8so2WsRA3uJH3LLmWYVPCudYZSZqHaHORWqdjp0LqfnpSNXqcKDiKJqGzrhzMICTF5s09o1L60
+1FjpASy4Q4kanIm9JW9FKrAzYZo8GJ+rfzre6xrVgn0TVJ3Yd8xEu3K04PNmEgQVXBh4GKDWc0V
xubCaQWeGrQKUioYBniAeUkvPZnivsLT3des2BnOZ8mkmXkpurdHXMfXOaHeo4rXDBQGsplSCMQE
11j2GFMtzL+4WRhTMZaEoHDXQBrhCoZqTOcPkcm0pSfd0mgmra2XDQhFq2cJdykFIp/6Ze+XokaQ
AxDdLEItAaOJN/8+bZ0H/mehV8En4nO9PkMYDwvLv3johCLahGIju3j7d2QbQtPSOsqGqZRsLBT/
bt8mDX4haOcPv38w+xHPbJViep10gezvx2RnXYSEqfTpsXcbfHgyP4mEJXQykEpeMRNG/T6yiOuJ
EAzboMLihpoVmyapzozLTBQ3NDMv7Oi6KTpGaDyd3hYGmfmhCFgT5v7a3+MS27tUGZJ/mLOkPax3
bDjGMWM9ycdn3S9Mza4FbI8rn/8sUA8TZNM1HBW1t5BFEFofvsZPAsV+6x/JvFRzh7ik6S58jbPk
Ed+cD1fa3TquktS6jnJyiA2rmANguaVLda5XxF2YOT1/cCzHN1qiRNQddkkCC2Sis6R1h5vmgzQS
7lZkrkqjJXQi8S72Hz4pvPM15Q9M35wYxLMg2YEEEYJaRAYAwg/kHzwZzi4FGaIQMyI1wOEKcc7f
sA4fIS+ctxHyGIn3BGGnR+AvKQEiTePqQBny2SKUf8FBmC8FI3KvVsNRyyBHbY9sMWeX7rHxqSHv
xjsi62r8tA2OUQA2FopYfqaO3dggtgEPFY8GR66Ncx7Kldw2ngBnKX4WWJW52MkOyRTi5PPi2YuI
PhGbIDQPvPmcglIk3G+SBB5jfUYoAII1dukVxmx2Ius5K2MkIJzGuM9/i/v8e8yJ4JhxvtVm9fHj
4kqQhAmqPXYo9ppV+QkQ3jPVspQpi1/cnzEp5sdHRK/8WkZoveYloKryPeWQzwY7RK2kRVr0PEo7
IBAawvILCobhroCqwjqJhQLNwJ06buFJ2FbL5/mzRJ+Ruz9gaxA9Fro9xuVnkof9Fc5f6UAhE7Mf
/nOPe16b/7b5usU8qa1x2ZyzHTJr9chAjpBb0Mw7Naq5acApcMmTbT6t3HqqodwApUCEp+Ew/JPA
E4g9AASokBoLF2bNYYvLLkQ9lrDO9gNqHX+c8dLRCyDrhIiOJ/M98SGeB//yURYocLsF5HTHZh6y
58+qNb+Oe7SkdczdV1/eDmbqvBc/k2LMiVyfGrs6KNeAB+mOfZklh49+w+z8C9HqouecPjw50eM7
VdT18jmtVy3JnJfBCXhAR4VTm30kfFw3Q0hzocYZ3ty8xA0M+miyleBMuVs8j+7czjPe9i8RDv2g
ZVUQHiMZCuw217c/3uBEGgMD9u1yjmyKgZHsXCD3oTC7vUNtco+bCUcNp3qwjvWJ8e+v6Gj3H4vP
wTjyKnPi/dFCdYuOHHU0pztkk+xQzp/La3zbcF9vpb4rsv+O0hmyNI++eZS9V0wXWDXq1AVOfNQ2
51U6ObGay0wtqcMB76MLq0hKDa/JV2t9jrDDyzdiX0AS8hBj/HuBYljy4G8ZliB5r/88JUgaOFH3
NQv0iZBBwFCO2+zVxAh8CbpCpiYgKbu8LblwOIvh3xLT7jAoIBZaZ5D5rxwU1wZlAz4DxiX8oaTT
T/xQHiJXP7MiNlMC2fcpRF7hI3VZ332G4H8tDcpcmuRx6Rr+8IRJblwcnge+gsiQFaDVPqCIdvGY
DlaP+Q/mumC9puMCKTUKNTnmsGZjcw5+PnrUmcaSeceOTrpnII0VCBq7XdNi6pSoM+kyQ5H72w5c
IlCFKILRx0uDFuH7ABTk598X2gZd7Oo2BWSsDqiCFeSMLYrZ4Zh32S8XdJrytrH8YJx3XxceCePP
l31eRWRGUon9SjLIESzHPZSHSEJ97P70xKJlHkOrY/nXCROQI84ECW6uBXAi9tuBDXE5laZfT12/
YzX6TIjhiL+uRlWv7n6OCJAjNWrOaggw633GXCjYPcJ9ghSjnIK49zaYiAhLwNHxvuRQRZihQaJE
62ebDLc4Qu6x7pOZgZRVPXX6UrrOMioQMbDX9uNnq+CWuMxj2G065Ck3bsmeJ3k1LRy98lTu59qm
F5MjotHODG07+GAvMrvWVbIYdG/8XlWLctVsuf73FtkNiN10oprNHzoaDLxdk7zLQO2ilhwHjdNH
NAzIffbliZykQuRrlt2IyA4Gxj6DgmLf+l79CNS+b/Q9uZ4O+vM7ENoNn97+mG9xJ15Rfw04BKeH
TtjTxZnQeixb4vZnHD9b/KITCRxwifgApkXT6MIUKpEHfvWvU8KX7alBNRUUtIDOqbt9ww4TiQ45
P67ow8Swc7nCMIz0Ez5I+Ie9IPt+tMmi4lg8a1MdjPhXOiqLW6IF71WxeFq/M0KNL/pFimtQJv3j
LiukfyhryAfcPC/4rYnAgHYSyAz4CtZvEAoqc4F8ueNQUkuH4er9x3reP+QsJdytiMKzMPca3s1t
ChDAcwXzhWCZUMF8gDCmIRIEXV0Y8ii/XI1Rtn6csnW+xhlC/NkFAFxnZfxaKa/wsmCdPxIRC1+V
f8wvgZM72LQJlQy8fd1G95Tz8Ag3+lk3GKhQah0xYOUUcFZzZfk+g2202y5R5qn4OM8Kz4Xx9wXU
6WG7qh0Ca9YYTrHIHt48ygR/5fVY7wmDMR+aQDVeyKWRWURgME+mVdENbBZfk0oA/KGcJ2ffatT5
n6nuQcSm8WDMd7Ve3iDphR2FSYOkQN04IESW9hfg8RTBbc9W356sL2nHRAQohO4RPPINHWVQdM4N
PIn1ptto1bEhlo17MXUNV4+hOFPSWmC7OHPUUQFny/lhMLsdBnEvIfNTs99hhqwBuO3D6bGzRJXq
rPvYezz+iENcFB15z2mMQGVwjuSJ8QaPtW+cdieU23KxKuTSKPfN9yirYxX72u4qc2rqn6kF/Yz6
XD08RhmIxVjfNjqyDKvwPrtq9oteLEHX7e0P2PIzGZd/bdTbdBMCBjgXcyvSEJRP7r6Cf4DQ6Yuy
Kf1xganvX6E36yXjppiP0Xon8smI9y4Rnsgx/xfeNlhb3vGDNjrVyW1U+nSGUyXt1w4bT2GC0lcI
5ZD5At9y8x6xdWEZyW3M3DyrIay+StCB+SR3PPU7DmGnz2ywbNzhYfgaoRjtL198s9p8UoNFy03G
MNjsHinN0hOA5XLLjrBVeLtXyAZ5yrQsTIk2IijEfXP4/cYATVAVf5CDlDohukIpDrXtieBlboUb
ksrtK6EfRZyKXWgVkCVYMj69xyETzAwdP7dybXKX9F52d/V4jNkuTaAoyASYfs7XmB2+2EEOcIQE
/0IlLX4jjXIuoVHpPY5wCJXTWxrJXvNQCPWg2BncKVq+cK00pN4cytlg00t0B1VnKQo2ernX4WZG
VgOWqtpF31KCcugMoieTpf2wn9jtKVFjAi6CCviJUTL30QENkATSOmtWgE/EgMA6bhpCcEmjQkIm
T6+MT3/78MNAvMX4shnoIxXcP7eqHnwrh6waAVrJOLGUl3QzoGBIUQCWFrI3danY/WgI2XPoMJUS
Avn3PXRO6g/mjFCH4m8Q7Y+icRP0EXvERl0NPe5w3PR41JdF/FvqYUfB6nf3W1Z/r2k1L933RAHn
8dvJbwwcTGEDeVp2Y4HVB/WkF7yDa8jK7bVjY3pzC9zcCh95B2VSujDowWsxdPLTJ5aX3SLf9lyK
VScY8SMEYIpZRdKm38OtLvxWvVXP7P5YLtjl3gd9Ai7IGkPegyHsUM28WDwOftbNsfAzMWPMJCzd
zGkp481aSnjnSOcac+ybQOhyASHJwZEkIQnn8puDtLS6w2WdIh5c/vzHX8vkhMZhc98oDC0In5DN
TZHXTZslsx4jZrWUxoRBOVfsBJlHXtesDOXkHnbTdvZLeqvfTB2jUutOzKcXKmwpaqVTCtyxZ/U9
3fm6w7CZ15N3oFxN2pDt9pByCMA4AGgKf9IJ4WsfpgGSG651PIjZshA8PFbfS6raJBXfKyfjZeZS
nyELQVLCgtlxc5SjBjaedCSOEHw9aohDjYjyIARuKHYF5Sw+D/UC3TZcDHs0KxF8mk75GDwMSBij
NNP56LocrssEIUW5g/G/i6bnbNNloClCizBBFAAA8viZksJdUM/4nC8KzSXN0JBFfGtcb9DnnMY5
8SIRAOrD5APYhHpgpw1hu0wUGzfZL3FjVE4pj2E7Xj4V09+ezcNmPr8hZmlX+3lp99ni/r6zFuEN
cBHfFpqflOZ/ikz5wPPq+iMEgCUIA8VzbIAdOr3GYsx4iyrwWJv+eiOLikUMf6hPDWqHWZOh9Uih
IEGfRTf5TNNt5avTKmyOg3V6av6UQzEtFrr3WBa4JpAbsQaExs0a4OrEl7uDAWTGZ3FByxAqIKmb
/XrIpX5Dq0orVslCP6oAxrEBhUukMtniWcZt7g028k/8+op6eztD3XKqL1/N6m8Q00Y6qAtMCJkA
qPNYZhgx2v+DFzqbrDYuS2vNCIJQp7YpJiIhoTU5ObBg/MzW/Fhy0Diq+2FMAaA/1E80h8bedkVY
/no4ciMKlIexCM4vovX646zdj9OaNZ+8jQo/Wrt8HmINvmXjZH7E337N01p89X10Et+Df0/D0RRl
9KgNhKh1EL9tnqclvqf4oVsykEY8E1/nj8RAIMQUEdrRdjhiDuB3Mt+8pKN5O9mq5uQ9CpaUuU4o
RfnZQW0elroz5wodzSlM4fjoZBSveJfrfySdZ3eiWhSGfxFrKYrIV3pRVBTbF5YmSrMgFsBfP8/J
3MnNzGRMVMo5e7/7LfpiyZddzJ1LwIxlCXmv0GOIeeFy6MayHh8+4V8kS+gfQp9AgNrw40L3D3FI
qMCOp+EvfPg8VDzkYFkEqic8O7+FPD+5LAODrOMQ+oQd7lLjEO7YWTjUm4/19/fYiDH/5nF/XhMi
iGB34BuFAzg/QIRLi4PtCIv83S4+HOhF/t7HmVdNgsbivMRWXbjtLyRveV64v8TWum8dF29Iduez
cK8+A9WkRMGIaMuL4Z9vDl/wO74DMbsAYv4fGmH4KYKQGZebFWREixiZJd8FN9H9HzTAAePbcBLP
+KkxyKIREpbDmIWj5ht/B+pqx8uKtxT7EGDIJuhhbe6HZw7SkmgBMhR4a/gkGYeBtctcgrLjhwfx
zPJ507udw+VtABnyrjkiHSnb/m5gHKhuDA53B99ykuiaE8o2MQGttRvr/Ftjhjuuh7HuhJ+/g8d5
ipc+G67BqeSd+JUxdHlmzh5PLN7KCBN7NmDCmsjbvns4Vg3dh2wVpbgNZVc6s9plXx0mXdVZ39y7
whnB/KbnZA9n0LcQvd9y+wkrm80cZAo68tAboT7BQXMLm5elk8VwgMiR7gYldg1T2MwxHeCO3yU4
KPTRzVsp7cpLVKRD/OkufgbVmW9FmjEKv7BGB/O7MsvgB75hZlm5bBC6Xgv/SbcpbLWx8kbswHVp
QmceEcwNp/44jr6ACxCA0cWC9cH8wv4GAQqeMKyTl9Z809DLgjRYQlFizotsN5t+IKEhwTAu4ef8
su6pRV0NN/dhjmag3fwl3zPsX1HpUoYcIQSAYNwdsDgf14oZzbe0fR+EwVx/hfbJrwamFiicQ9o4
hmx349ZjVILUjJk5ORxjoXzCfQONfmGXpD4JOETIka7tfwfG+bdvdOX6qziltM55o1i1U4GwQzNs
xXGkJ34Ge2rbt96SS0rXaIhGXPgctB87w8c2UHBYOrzDYkejI/QTQnWIGD2PRpCrhAhHuN2DfuJ+
hcoIxI2qjkE9HHUPDLpyyShL0XHKpvr08KG6jd2HFD5JGxLGfB2ej2f5AIsLrtNlRabdx0jWQHkw
EdSjQlkbU/K1G2AyxkL3xc0usevsyDTLbBUyqyvReWj65LugQbnh7Y5TK1pBwMklNklLlHNQ3IH6
MdaMa5Y0gizxBWSGwAaeIXHwW7BGmGNolXjuH3hQ0KX+20J156+XnHvxkLE1NhIMQv83e5CKoCC8
aAH4eWsJ9xF4KwOsEQrz/TC/1Jwvf6Jeg2ffHvHBWPhuyljtgoTBUFEnhSR495y2tk8k6YvELaRd
qo8nWythK2FfyWDBAALZzBeJiRDvS0NrsIW89lGhf7lqauEAyIAfks4bJicN4cMU8xIgnisiKKP6
vZkKM8cKu15wFFBxxq3QnDDoR/bkUTwXP9ThLaYsVKrggzYtJzYBCWww8NaIQ2QDy2lifu1KKoCd
mbfwXUZ3mwulWr6YkNwxtII90QpLNZWdHkI9UXe/DC2RMyEiWCBlcHowezpcehiR00DiYEtBSCnG
W+SSyFwwvDuyvdLkcgWdvT1wk/OywpYSJD/OW3zdHUg8iQEq1WF7ggRgzd3CHBQklx/GpY1fZUnC
GQUx+pUnfisWr/ybmFw0qPpuSFv6FkN7rugGYdAGKwzjOR2ecOs/0YU8iVekADz8QTH0KV+Z3Deq
ASLHP1tphhZn2vM+GAlAEYVu32I1gCvgXwt6Owt0UtOHCBROLAfKCZqG0MsQArD/TDMi4lqjWVJv
1SPBYlYpaSTsVjDGEBV/dboweyxmL0zPmG6kQC5GQ+WC3x2aJT3ZvPFMGwr/tFeY74aSIcoyH9HV
bWRTlvFc1ULe3BasZEMNYwJTwjqkNAadQw34MlSGntXkc/kBKnldAhZHqXQG0Kl7ZlYxkTSGVANk
44RkDFI3kKCI2SfoBNDRwHxPNEmUc/LYReD1nAxB9U2WuIaQOmkDw7iN5E/Q4GgPq5qlXCfikmvy
YQyvRvNyM8Jl06AGgNeO1xpxlje+7y5UjhfAu/ttBl36xnXH5KHnveFQr97yxCknWWPKvHR9M6dw
5vefxCbDZv7zM8fw+mdkfnRJpP3mjmLN5xCKQawkQ/y6GlHJb/PTy5WsCBSJcYHw9k71U4qtuLfS
vTHDerhaTgRTXOhozb4bnU4EdDP5wFeJh5ax+EaksHzr3Thhl/b3SKiaFv8Q0F1YRKynC8ZskRb2
vN6MwmywUKYw0Ixkfp3K8wHtVLWnkAVXWQ0gQZzQaqM/MNngfXZusjF1ID6CSHrQztm3KWZ8Ud4Y
vb9KStQC56VBJVIbHZv934YL951fbL9i868M9t9Y/Bv5AaLGEkUDBUJpU26dxdTOYFhkNi4lyJmH
UK8sbo6QUDBNrPcjLhrWXE4zHeL1amQjIYgBS5H2VhYaH6eISoRPGfmUjVMFxTpDGKKA8qMQQDM4
BoZBF8dUB0XjdOzhP46FuB79nF46x57zw9HEDsU6cRJO0dz5maN+ZsJDx6PzLUYUacZpyJHlYX+H
fZSRGNFgulHdTBlF29uMyHRkrVA188OCCnUdEwmqth4GT6ukTw3zfHqyNsvZSXKDOv9KBGM45C4n
wfwoDfX6YRdUXQPcJq/az00sbgxKJBCCgfrRq450uXSailbebGtLvjopyZxDYpe9lDRkr1NmX0Db
UgjurjcWH0d5TS/DOQ9PMf6BLMieyJoOcYHoz8dSS6JX6/exSmZW5MiX6aswO546CYZdlEAYxpjP
5xZU0KGrUFPdC7UOvpmZq2Ai9BaAANIGOpUX75m2pwzqWAFuOT3nH9bEkfMCoyIMdT6ogjFuU+SV
JrPkG9JVAnIoaD+LyTUze725JvsCzUgdxYfqDzRMecJnzRFlCgQEiCoo90hClR1JsWVbzszXzRo8
7YdX6M1EOn8147GjhdZWkIJhRguW0NPt0Mwgk7ohFtALBlyFw+t6UWDYFxwfFTPdKrDyz9dds0xN
dC+86dbBZoyJAgI6TEg195Lan5H9gr9/d1JcDfFHfprfFJVPxfQDBKC/mMtIgaYwmLjjNUuJUNJS
trLm40g0rfATZrgBsA/pMU6n1Z+tGRsASzzC789Gs0YeWwyEKL6l3aRxb6DnWKix6wysC9cu5+Rv
bCTHCT1RH66kGvQfDgorVFrQqRr8iOBtYUF2XUho490PJP2noWBfz2uizsJwtDI+v6PDY18u4Ily
SWFMvGx/kdgvGSJBt2UdGGO4zlZPmfKcsndCV7ij0GkdQSxF28IWhWkc1gMBUzs04rBDGfxJ0fON
PFQJSrwzSf8lW0qSAmiXnx7caMG8VDBrBmr5ODAW1Z+K6dBKhtXSnd6EvWlrLZ+B+Q3fu/5nrQ0d
OYmkcqo2kxwUGQx52UZUnSMInH2zYou/2beB9z5VvYgJ1nPZoKy/7+XqeLnG39FJkXjSOOt+4MUW
X1RCW43P9KytMbozWMTLfNH+1nOAvwEy2ouLMXUZCQBziKk3o8c/o9rBWOSHAzgimX8pzli1VGRD
Q6dnt7A5Oy9xL1evx7mBm8fPBJ9V7atifLGtnYJMq3it0DcoU2mHtHWxXDACN11azYplMRdNpSWa
T5Y8sn+WLrMid8nySmck/hPRnnSS/Ncz/YnoGvm66JJIrhMNEH+ehD5tYzgWSU87EVrHH+kf+RzS
DNMl0gFbOxKQrR1/CYmIgulqhX+tMg+aWBPRH08+1uRl8U/im0iH2g1/1NekKScsZsqYZYAc5OuP
PLnvbr62fu37CNBQ4DZ2wT3N+iX7F3mhwmytp4OblWrMCIx2r67vif6iErlZ77d/i9S1AdiT6AcJ
g2WwSpZOhiRsTqCDjBiAWRTsFjuUpg70vNV9W2MvxWD+q5e73uoF02PyiBmZ9hTjQrm5x+XgNGqo
JsyKEQfhlK0hH1SofvDR8a9lVAwxcjZITVhvEwgkhjQdL8c/KJ+Gq3cMTCvltnY3GeLlcTEDayP+
cqQKbym8jZhSwZ2fXCHmPe3vGSzsjrwBeAtxEvyhfd95blvjaSYEd2AjI+jG3BLBMCKo0AGV5AYH
D6cOn432Q2gUXKwzuDfYmyWr1Enc1k9jEYBMaUsQThqUIVUrRN/qtwdvCj/7kXH179gNl4ZojISE
BIJjd6UmdC9APB7mvYh6MsH1xnq2G25GRdCX47byX3e3pM94UlDq2s0bPJysdoCbp88MkQfz5Qzi
ymU1+OlC6mY57mONiuptysctP4B4P0OFCTVK10ToCUZnuE8Yyd+2HRPOt9NEz6j6fQ1ZVHSSxh8j
vQ87eDpk+wUMHLMRWBrQ/tNlxxpRvLBkpEYNr5LJGK55jc7eCMD/0szHzRgOSI6zNKhqtcv9ZCQP
Fh26PZQXWIkInA14j9HXM7daxC0974v92WrAoHDbZ7AILQaSC/ZLA1pyvST/CF0eQM7Ix8PuvbvQ
RJ3ggaEihT9yNxsqbIzvxYSkhcFBLSrkER/mZonR0tlAnaVCgsXJELHGpI2ZWSbiBpjK3ymWqMKh
Zj4WGmxjpHqCZtXYqvPwrhMNPn4+VwDQcniRisOcM8JlhYcwVIPUI5sajiO491XMyg0EhB/4lBCr
aY5aG9uvPlwYDKS/bp81fehTcmEo8HgLPA44Hod6qlKwBhVT/KW8y09kdgfKrhcN5rgNHi7bUXwT
1FzmEMymtBZlkZ3enPLi91ThGEjXdeGEHKCsI1lKznY2wMuSo63feA7MG+HL4m/TmfSVaHg5lIur
W+yApasVR+E9TdbJmmWyGgrWe/sLub3Y8h3flEsFQTopBkb2i4nJ6m31SRcJ4AyExQw/GIruMNup
W+5G9u0O9MGRZYf3rb0MrODSCH4lTVwftNh8gDFDtcd6ITX7uXP5WM2xOdaDQPAMsetjuGUDejRU
b6XRnwr3CRW/linwZ49vIImZJmDsArJcXMYQebe+xAqSXcAVZQ4SIke9kK2LlggaKb0p14/5CPsr
dteILNvJse+SnXNiVMRw6uncI5B75FftN3yVexgPDZHrHfiy+tl8P8F/9wEow5vRFGoNlJLb9loY
T5VYdl0Fu3rrO9XcX4CWEgZNkEWWRmwarmlOXTSwhdOrLASrI2QOwvBLWWJBgvKbpEBGVTEE/Gs6
/XMMD3rj8I3dci7y4ztBZkHTlN5QVwmTAjaz5G48IM0MY+415D1f+syTHFdjaIhm72MBh8hc831D
unqMQ6EnftYtvdwDMjEXWosp2d2kFuKuwh3EG6Prvk7oEp9beXZBFN3b1a4awcNlEcvM/pGJIQOx
2pOJOGaMh/JjiP/o1S+weX0ZxQ+5MAkkWI3BHg9BuIE5mC14VVxt5lNfkQNt/AW7afZRxDCREKAL
ZtTFZKX36zF+L4ZwicG0FObf14Oa9Ns3YbRi1Hhf4MhnX5awpAFOMDDqbwbH2xIKmv+B+vhxhaxn
li8ezhfK1xiYuO9ue/7YgT8V5RFeQr76M4YpK5KU7wdtBvZQHpCdwb62Ck/DipxzKbzaLyQqCEcL
fNfi2xYIwW1n+aadY9DGBAjXToL+akF73STRGOO7qQRZ525dN31PWd03BX5RDGs28IxR1KBCqKe9
AJWBtitn0rw4pctmUy6HYP/DTa8yv7TaNN50yVAKgLL3F9+9TQXp4zu7u9pkTOjtgk6IkSO/1iLq
1fx1z4a7pDgAZKVooN1yyc/keqNvkkz6JtopcANraGPXTt5FE0g2LhuGNHm4xVT1NC+JVK+YIgNn
wupl8QM9+MBj2OzXdi8M7m7f68+S+OkPfp+kugoteDZV2K4KAmdwCyMVc8yCVBsf6m5hxaCrK21F
5PokW/V8lmQzx8VnSGLRzX4tP8v+ql0+9yymDE/FWUN8RWdaCOQkAyKgM6Wf4kAQuI4qFDF1KImd
nlWbv/RIUTmCToGJ8IEv2PHCgrB8opqqZqr9JDCmWkF9XuENFeXhC69183pozu0WfiRsh5myvE2S
qXm3xhFmXvHziOMXdr1Hxm2j6LppMTrcPeEGhepqhAPlG2k9eQk1LiXCV+/Q/1V+ayq6lbIqj49N
sccCBAXH6XLqHVFb0LuDQS3lo7aj7nujNJs+ZllQuA/7Atnx7WbT71KlJ1lmE201+O1Q/W2493Hm
6eMGON7LUZ/aINVfgGw3g8/Y/UCbYFmRmHPE472y/Wji9i9WBARhxzaKIPFt+TqsCwi0fxPG9xp2
3BQ3vQ6OEp5XegGjixqd4r85Uer3IU2SwvUe0sYK3cr7TpVBw4hfdeK/D5c5GoifETaE4KDEW5/l
6Wf3hTmP7NySyIZPUPZD559853cX40ETq7Wfy2SL61plyIsxZovKTGSuA6yuu4VkX2LScsxixn4K
GWdsQkPuJPQeOqcV2XIctXrE7xBQZfBEU4skfgnqpcAuopb8WpARS3wBnhwm9S3OdC7nHanJqiaF
6dQIz7E+oyDQSrK8yJ63ExJWst0ADqHi1r93xAQiEA0+YqhtrxGyOPJy9ri9UgZiWkSvoT80Csfx
WnX7Ky7TeYGSCBvxaOxDjgEVboDA7eF57F/mDX7JeQBDfkGfAj23DD7zeoccH9MSLAZxxCIKiXWL
LjpqVzJWPKN1F+cBTYHLlTqtgsSWDsIXA0VVhzMxYPLHfKJDra0UKTw74duuVP2Ek4t5AsSxJev2
gmDIspZgFMTaGH+Du1Hf9Dd6HRTkLPKlCLUA/gS1bNYpdQ1Fl9uFGjc1dFpOde6P8D4MLj85P560
Dx3M9CcP3qFMrFAxv3kf0obxeETVejXh3TvgI0OcMMZceEuJMSrTB8bGgNrYSlTGTUyLTeAyeXnX
9IQScvXcvXel8aJuoPOHlrNTo+S3R7QX+gYYVNMrc8DEfe/4t+6390u3VDMAoHJ1Psjg4F8ig4Ar
VRgNVmEjgyiAHusAOBHQ599ngN7R6b5ol7AKByRvCE8/kbyMLbQBymFuGbawyoOe2Hd2BXzJ4moG
Vc8ZWqQgT8HA4geClHSRx/cY6jg5aniD+Td2qK+eeFRIWIZTz9sYq/7NmlCY8eMFWfxN7IcgEyT6
DyZJLtWJU7e6MhKi9WTk5IAFq/6B+TBGWa0FJ2OWruSfL2qwRc/j6DPv8bXFA5MemojPOovy+cN7
2E9M6u+rct6ZF5BL7P5/+RHprtylO+Usb1/rhl6sZwtbGG0xnBUHZi7L4Syxm/ljO5rJ3pcmtAga
aA2Fm++KVH/+drBnInnCzIZxOVEF82ZSrxnbTgbITHv2LSzcN18pwjd/u4gwA2y90nlxwAw4M2i5
VnX0XA1hRlHJM087fw7AqPy48hdJ/3a8rQ+Sj8+BV0F2CxlKPfAm0hYpeGE6/6xHmP+XKwwFVtKi
CjP+XK0fkxJzgVVxgO4FvMyVkE/UaeJiyrK8Be0inVzpHlbd73UrtXrPG016s3xSnXNKamFL1PrZ
YeBUVrtobLT30yefhe6q9FJvtFSn2B3R2Qn0cjC91WLKZgMEwUGTbBry+1Zhu5gMiW/qZir8xNaH
2zGlg8MtAdCXUgd9xVmdStPGhgDYGhsmzyOSmMmAH+obXPsphfj++2Q8G8++PooMLGuukz6q36G5
+Ybp5KUndu3S04EA9bH8p2qLsI2PmTVhyvQxaqBcwSIJJKOcCuQ3AkIkBfIPRkT8aYHE4nTN+khz
RuMGdNIexS63p9mAFJQv2mMhlm72PBj4pAsc3zD8mMnjN0Y3X5IdNbRAZbiShbWS8LXNsUqq5w86
NRyGIYgyIspdWF2hCP+ewseaajoOeYGGGRMF2jGnAAP7nl2dsaeFr2A8p0UHahbs9zSO1BCsU0U/
cnNVi+GEoUxLr7HRylq19bYfZmeXHmuTJzmwShDW9WD6E3g9u9q4ujm13zp9C4g4cxsuHiwpvIHf
wYkjJwIaQO6VnjR9mrf1ECRaWZTex8hCxXlMGlP14SGN8atqrUsk27T9c5Gdgf/T6unBvdAl3ElG
9sBowIHTneozfLKfBHVgBAKNR5t+F18Hf0RcC5npAuBqIeM2ZCMPB5P903v6dTXjym1K4zgiZoGo
VuA6tirFyAHkAH1RcFLd/a23fBZe+xqurD3jeNngokE3SB6j8wgf/nP6Oqaos/oe4pHJZT52SOrD
ppRe1KbytMd/pGFhpFOiAMTeeP6a5GHnyBbac59oWwQiNNUuSevwiVUe/+c4WUYE1IUyIrnnWQbk
+0mmEr6jR0YUJBqCVy0+ZhN95l8vD4gCCoi7EgaiuClXWCAmi+sawsukFj6MThtA92fp+8Aduq1x
VJ9ma6yZ9mQeQVqS51qYTKojDEklwxNbxCX1N5DXAA2/7Llcg1TddByMrTKdedkQwhgT6idW33Tt
pMLAqKdEqpA7YMHzW8R96xOO3dohAMoZM23t2xjeWgxwTCZAqG8+yBaJqGfDVjdKUM1S3OcbC//Q
z0zIXm5zmUbflwlcwqpXpc6xGwPsbErsyp/5ac3B1ibKfBw1mwrKmLxx78v2ob+B7Lgt2BsrU4PQ
hWQE5ytUSPPXLkM+wNaPUTgO5Ozqi2TxCBkmIq+mZkRiUCAC1TVYUPB6hKn5Ap/kWboRFRlVqakh
+X4Kl7cbLRT8fcqbJsCbbtjCZTYr2v+LM04mcovL4hAIXwUVszHIqyi8cZqDroI5Bbx51Dx0fszi
oKSiIqFHmmN+DHrMF1KNsAGMKU1U0RcoVE1wITcMuT91BfmhnyAbufUn6NWTchwWECP+/M+fNwsj
QBKdAL8UMt8gp8Imy3Zb3tNEsaugh4qCIu/lkhknQxnEwK1hJBKUES7op+yHszqG/QvzcyWRkgrt
4GaVIiPK6NhOxqb8pQ+3Moz0UcPD4+KfeMXnl2zC/2eCLkFbbk1yo9TaRBRAVlBPeI8YysVGz/3A
NAS4HtFi4b06Gzv2Dwza/iRPrHtnNLXRC/NNghq1ZuosWlIJnI9aZWy9Or9t3BL3Z/Ox6TCZwQ0K
SiW2SSKrD31efh789n8qZqrn5wHxR/GrbUGuBPf+hMup1k4+OKUnJvFagOH3WIViTSQOkg1gbZZa
VtKGbpKsR4T8i69iwNjKqCpktET1ptqAF52SX/XYcGUCCwf1W8fAbg+btBF5ANkPNwlVKehyu+ka
iyZZrBjJRJpCflqTxUSJD5tj3a3vf/kXzGaJTqN2QZkA7R3NDkAEnmwk6KAdVM176b77TnJ1uvu8
LibYfeSFdy/9LrGyofXqQ/3Qb+JiYq4u+nc+7nRuHA4kdpDOe5qJ7SeHadTDv5XDZA1uxrdl6C5c
F3FLfJCvyIRnZPRAufC0AAoCo0DERIQn4jccy0i1ZdA7xE7R4oS0CMkIV9hBS+OUDGGz9A0BX1RW
b+C1rVPzGsDSwDef4iU9qOUmPWQOnKYmSG0cyHfFImWozEpC08TRYngsKDh3iCziFYwoHTdFXC2y
xXd32eabHuz6UjcbmttWOGtmEH7HiALwSMFFQ1fXY5euGjuNMbjF36SaqcfuSxrQY3VJ9eFEmBH9
ypnezO5AakeuHt6B+pueoUeckfMTlvX9Ed4sqOn7M4FMIU6lJMgMhBe98+jcnCG1vzTBRcA7s6mM
d2VckbVgxwldnrl0LpLiOTIMvOjirj2i5+EIY1kJp7ivtyn+MjpIVsadwODlY1xY6H4uDcupAdGB
To6ejefKfiHcs4mxhHQ6lBOQMlAwLt+eYOfqONrwrE8mo6L+Fj/q89a59Q00SzeirhpjhJujh02Y
U4h8PQ8FYOPL4NB3i3wtM7fzmTJXTF5odreTwwsn2j6O7ri7AO/R3ny3qHB1ZSkFeWKUm/5vCYK1
yzeDHSz9eDAXUshHgGwF42koDgCisRzKx/FG84v96Pj688MEv3iWTMyJJDFw7RyFBRYf+HvA70Tc
1ehXdlJGT8jHNhroIWFxOHpmdFmBCvDQHC+OMJYbhdcND2sAZOesToAnRcw1+AIk2JO4m/Ste2K+
R37yCgcft3+3B337XeFlauas9dDfvtEwMeXN6z17a/bzTyPByJLZE3gl4+zL/jpjphff9rfFMKgW
r1MFsODKdje5z98eBPt1OS89YXxYr8fbx/w9HwevxWfabTKcunvw9Ocp6sPf4vcZ3uYEZ/4oP9KS
TvnPOI9Diz3PtjszPxDoIhz5ewj15ocl6YvoWZphQYRR+sAbhv1df97gn9fOHusMIdQZzPxN94zr
xdt/YuwAfUWaXaMaS4gvKbC6eqwFbRyR1wB85JhOWc3D0fy1KeOPcI25T+k7Mc3+rkQBQWIvmvV8
gbR5kfoD5Pz4qPvZMgE7Hu3w6A0QLQ93StTsGtGi1RRH7fGNY8rH66xqogGWDH1E9s4A+Owyl2Zl
iAPWiC0e1H/1mkg/z8OHHMrX5At/vvUU/pxHBbqnHFITM8Ap2gUKDsVKqRRTx2nm3awf9XbJnHqq
f6SDB6p8L8brMV49NXT8v9uvhDP2w87TnTF4xooRC4NwPHnaYy+neb5Oet54NVoJxmnlNvPhavBF
6PH8gcBRnTPulyV/ppjpZh2fn7s0htUaZ+fB/o4FCdx2ZdH9XMAJIlJNqLMDmuv8VB8LXHQ063Uc
7dJTeSI/lu501x6lsIxb/iF3XkEKwDj0oGywUjn41nIfuJdAnkGmPVeHJxEEa3l7WQ+XdBw1zelc
iZjh1sfmY7H5JEPcqfD9NSAgMa65gHr+Sqdso1KOPoFvZZsZIy09QM11zySJF1cgY2K8AqgJ1WSb
4aD5Rp4EqWnSzKsNteZdxJnSGRCIMPxtdo8tPae8Zf/iPJFyEHM8LgxXf/NJ33Egll2pmtGfAGyR
mMgis7rPkw1MCQuPqbAIocZAkXlkZgV3KrH4fOlmQ9YvWM4A7WhbMGdBssamQwVA55mS2RS0uU3Y
IZssIX64p1T+sBSDOMxw4Pf998PhqbD4GQD9glEbQryLpQ7l3f4oUsVZpg3wTBLkRTQ9Eh3dXmGm
viKCnGhvFHi1R29vIATX6VmQaLfE2n/4f0TidTLtmBbNcMuunxba0kY1uY+QBpYdPAFjKhN8ACYP
nvf/g9KUjaUhlfOX2KhspS6VGQ4S+/TwPIz9x7r4FfhC0J2afRPV8x4UfiGMBVxRYXz72BTlCKQQ
K35kEXVDfYhyYZ/Nie6BFADPheHl8UsVnS9eASKOQQSnjzsN1RoHjVNOpVcIYc6Ltfq3FHFof6lv
PFQ8Gn4XqAOaWwDdubyjGYTs13fzPWcZlsDjVC8fJ+nYhK9faF7MZz5YAIl4UWq9+3r6ZpaMU8G2
zxAHtyueExxz19uzU3x/b9vhQgxcDtryT4rADezQ4N08CHwyZuHkoXX7hg7Uv3D0HxHq4ocvIewB
/nqG3JKoO+sV0a/y+RnaxK74ObUjuqFi+w4/s2zbxcW22lHRDtcSJNmBTqHIB0dMqHcfGDfUS2Zz
A7wKoVyAdR7KzTO4xbBSIGK/Z2N4GnqffUTwwdjWcwb9R4r5z6ktMR8UOw90GBqxY2JRVM9qVmW4
zEEfxLq/G0XP4L7JTs8jYDYwKl7NOHIqgKkgkLjYn7J9k5gvykazg5lCUxoXvuxSysPIF/vSETOb
nSRMQ4sT21Z1uonf+IbRER7ccPNliHl6Akat5EkR+N9YoPc4d0OCnT032kSdU1+MCiOlxGHuMzak
1ShSBBdGr0+PGRFAR2V+wZEZ85DTMKRieAbw8sUEBiyYpF+OJuftSGkmR+WGEurp4x2EfyCuF1NK
S/A8zpNyvNgySFbHrY9HfGqUqrDTes0vO+JYGN+xR3AWWWP5uJ66eMiiIszOXnTRGN8jrEe0PT7T
60BgFbm+mHLx5wnkR3EZULDFLEhcFFxzt+V9ynVXntg02MwTkX/OIsUeBF2x+ggK5d3PfhB477hH
QTpvS5xKCEAc7obk2GOQytiO6xZbj+JHjrmNqhVyY0ycKXNW8DaFN//lRwueUxENwCj7uW+m2nF8
ovlFgzZwv04RluhM06hmD4UEQt7TKFAAxpP+4vWdq9W0tkeRNBE9Qdyf93ccRDnqIggHHgEthEgs
UEhjYBY/HIZLQbqAG5NjaYNljpVP+4Q8plxzJ3ZQ9kUkPmwOhVGAnVrNQKCUg70WyysGrx25bcyN
STCbQzA09i2ewaFw1Ev9rLJuAfSAhbzM73avQJPls6TTTdDWQob9uo/clRSX5lmZCP+CF4MOKDB0
f5wn+hVmLn+txXvxRxSmeaArwcCj3GOaHYxmVzaCubpW1t9Df/2gN8X3ChS2E2PyAqTRAj0i4JHd
jES3ZF4f682pOBITtc+R6QD6dELao6IdwxJyWlsgZWrcdiY1BCZ3ddDtGgHLo/IxTkAfUEzv/QA4
l3WL3efFhCSjVMQME/iWbZwtWSHchAITw5WedS+sDEZgZyqkqwCWHCkpsK/Be5bieFNi/4azUCh3
RkVUODMQvLsajZi8D86LI4BsA6IvpF65dPszOtZRO7nQ4hMQ/g4qUAJSa/CsYw9xtSOr0vBuX8yB
W39t5s5vlvqzouksTs2026YJo15dZkz6C7NDgwLBuR0J4y3WxhJSzw/3HSUqPNY7U1Jk9Ph/DI5Q
giFN3QUMgZnbHbYac2qGDfprm54ZruMyQe/CxkEQI4Azr3zxXl2iGnuxevFZDBAihUS5rnCKNghp
meTr73K0r340RoIFFb7A3Q0NMwIAyjXDxfRAhSgtyzVNHxX4Z0sOMH9a3xhJFqu97D/X6MjF/sSs
kiPnX7w8zFZliMIdMgYKbuTKMGPoKWkQqB7ZqwFiYD7TXZ+T/WtbbXnSwayLlDnt3eS6oR1A/IGy
zys3GB2ExTSfYYC1uh+L6QVPKtaq+TjEqNMlzt5S5plzQ40mR8y7mFY2GFRjrE8H99wMGd1g0bG8
nUQvMJUDydNcYhDVuYwhmIicS0LmPhhWafO/HsJofHVZT+otfkkcAFeddRUS+5fJQf0wpj9eN71j
sU9NzjqV/18r+cC8DZoecxvKVI4EAB0apd3dVTy2AAh72f69QQz1t6w2wl5G2gHwpD84JiNHbE/P
ZUF+7X0pbzBgjonjRZSlYgeVLerFK/qEnaeu38thgEJuPgzws4dpzF2miaS86XPz3Mgqs1ooGuWx
/3sP+rvySIfHftIcZfRLm2+cHNGt7T5h5iJMS3ft4bGC+W9XEb/8V8z0b4Gio9k8li+e871kF2F3
e53oTIbHW6v3iafb98TXaJ5KvDkIt0YrmW/pqFLUq9T6rXHbD0iD2GOAJFuv+BLL0YCdk4EJQyFG
JSA8hySUdt/Gu5ott9UM2iPdMtr1PaxrlRnqSfJlNs8tarT78k5yyYHx9XWniVSSBq8+h7f1ouV+
b+QpYUMG2+WMxY59APUbJjEUPhLurjcHhTgNsbLsGQVpsnFN065ZvXNrYvGLX1cXSvDtwTfeGHAA
BTZ0i3py4mlFEVaJxbj12BJytCV6q9ldTEcCbI0zA2gy+dMtT6ww8K0t/BNMZXKxe1NmaU38CTDY
YATwMUqPDdBKnZdbBxTXY29M5NczZo55Yo/Z18teLJwNWo+J8672Pl5mtwijm/k37FGPw4f6Q9Yp
snl/bIzD03hN9gAUtdUzeoYFFDCw2VUKat5NHw6ZNtjawMvGeAdWDC9B9pKJGtKSzFG+sGjs80W9
fMf1cuAyqgIeJXSbZ56P1jmvY2CODv1VF39mI+PjzbQAvhCBQMJT473orZtDby1ts7m6feAK+Ige
kRa8ORSCDcquyxacLSFWijUdi0SxxH/7yAoEswuOEuu85H7Zgxs8URkCVGin8Q1avl/2eA1nff6e
YoQZXBc40RJ+xjg4AEVhuAfbORQNjYC/mFr6+KmZSJP3jBIhkgzMYqtMXssKX7r7dHDEuiIeFxbh
2Q+sf+5g57wuXiMDe+YWUyGiABfevOMKy6YZQTTVDJx2f0fuI22p/aCTsXSDyuFqjCuyogMcJovP
xcjoVVF/xyN/QMpXOc3d3MddA2cv9DHZUp6n9GXMiweMwXFUJcCGm4eqBHPNvwqndwKQfkeDABsW
Xg8bw/UEv+xGEYY9PEkPlVVxoLBcMRF7wGwdfVw0FO2XWAYh4Bg3oHzWCEInrhXYOeuDzYvHMyxM
y+DaOVVlPmNoKJlPrUPFwxOo/4g6s+1UlS0MP5FjICDNLT0iYq/xxhE1AbHFDvHpzzfN3mcvVxIT
laYoqmbN+TdzE99NjMm77BDxQsIFQnQiI0RsqJK+cClyWZy31yD3EP+jMKuk5VdrcQNOu92P7AWw
SZQ6FDezWcss0yXyT4pLKSZ9gpZJJT++5O+2E2SyRsoqJ2s56+U6Xaesmk5LWfVQ3n96prM4OwsU
4Rp/IYuiNDCdlLSfm6YLXpZlle0sUJXzeW2Z8kw+yEfTFCEy/+HLpx/IGK2G76CYpLXPW5afbaTe
KWbzbIVdsPB0vPToLL0FmyexdO0ZUPkpt7ItXnoHqSdbl4fiep6HEwD7CLIsSHlkQRDE/36PJ+cU
ofYf1k4JoMa9GhTjXTUFrFin5ZhMbPhGG2xapyoqAcPy7rYn5+U1E29QrjP4G+4dFCe+b5DnKCRK
5gwAlP5bDq4TYIjXLYqxIG0ogZ27uAQ4tiVstN202KB285zjQrIkFNX6xfwaIW9HmRw88mNanTKi
umYL3ulIz5SSvGNJxN/yjh1U7il57UgNQdBlTkAhZmhFZXIYvXyKnN1O9zw49UF5JI9JMWoNYclB
oGYhNy2js7ea1+MieuKB3vl9qMj5xzYQz1MIQ78FA47AjEgAmRoCAJ+opZypGYjI9vDCKFB9qEF4
iSfKCwdiBEIIGCGQMSda0sH1bfPFiEiR+NCnGAzGROvuqaOd+jpdP1jS5epZzZCMEk6PwCm5jYi+
+RNZ5spFtOJFWEIaBxin+oNGEwVCiykQtRkc/3wDWu87vugjZeUfoZEh8I49FBlTk5r6Cna7Bqql
QTKMfEDHTjbtEUx0LIWnzVZqtSLIS/o5sBpGMcStgGWCEyAbtyRWrcXYQwccxJ0G0mJyRB8UCayf
Pdo1JqREVx/C7OsjqvaFnDB1HyvO03f/ttEQGeyTfWFNYc6VaWsN+I2yCci6myzHD40ow56UQT4C
P0liHZoBeaR2fN1hEeSXSnC9eTCkzvegaseQjG5RXblkQQ+U3hr3jswWnpW1U3ZPffN3lewW7bPL
VDy9Mzu33MsZUQSXbDihiAGP7JeEgknp6TE/fzU9m7TVx5OetJC6uHw3vcvb0Ri8l8QjREtEnTmB
DH/btBesjt8TZg/WHY8fe92+LglKfpQEAcM1dIk5y1Y4lkAZkP4EbnPxrwTuWMqagyd1MDyIEoCa
OGj2WWcyCZMjJWyy+kiERhdIoijfJgc52E4MoTODA/ddbifZmkynj9sYwD0I4674naHf9/JkypOk
CnNOhDE297FJgMlVw9OMhApf8jj1/n6KGFEbUZRWYvYsV5a5eJaAbxTfjzJFjn2KvyEP0zNG4nSI
KiivoTQLoJrUZ2hH2BIsyJAh5UbfcYxQMkCM4A5LNpfiYenu5tA6MZhc+fCUD6j35UETiREKdhju
Cc2H6bR7BX5A5OuITNzFvYdCH6LloQ+jDgDgku0402njbB/OMNnOZgkLL/ajo9H3oHM9fEaszESr
rY0vN4ptIdKRuJuc/SZsQg1dMW2rxRXBZhGCe4sEK/fApSQPdkCaGsyPyktAdKbMSUGEZLgbWv4S
KtE+2Ad3+M/YXGV1Rjx3oOBJhuALpwpEArBy+i3eLlzbc+FpkqJy1M0L/H+/IkvyWdBdyDwXCWmP
1w+kY/uLVEY1v6bFsjXAqoXAL6IAOqU0oqyvKcHeanQdtqenLtmSN3R8hg1ULgnexhgnDC1y3Ief
Dktb8nYDPnSZVuvrlN/YLLpK/aKHRrBop9oTfdmMbt1Xm7gPrbf9Nylt/q+W+9l1YU2v3mpUBUUX
QZwha5rpG1g7wsjM5/eeOnzMqELvRLN61s4YRMgzgVsjCNSyY7Kft7g0v5IsvqHgiWLc6D6pl89B
QcmdYWfWSbB2XJO0ODLe30IqcTk0X5/R+zRmJYww2h8MyIyOiMDVI2v22jZYbL+2rO7aKDeS7PyU
pw13cvIe4WN5z4hGUKZ9hBqOllrU/LCFR6oRD5XBbYowoMe6wxHY6Y07IgNJxIpeev+LidiYoWrN
PGImR/aIAqavEpIitByg7EqZHuK3t76R0iSJ4YnhMDKCnugrUphA+Eb7vFU+8u61SXjyKt911EYh
i4I52gswD1pqSSxG9EWK8UhikdgMnBp4dtcMWLPyKFxMSpjK8EEUgd0oB0WG9Ef8msjW8kRSqPJ+
g/fh086Ud/BQpeI34k5ek6Mi3uGB1jAT+eKNki1ikF5rzOpTbvBTT2o7N58L+QpQ78ek9IFqrMzl
EmowdaBD2fhIDIs1hfzRdEqiA3mDvCyDhUgSyk1189+BNA6WVOwRIEK0Cm/feSQYYJHIFGtmOW7x
6jyi9q7/YCMhKBXS0QTIz+zon7ugvM5dpm8a/xhRI/ceSzPp8JDf5ZOimvjyliz9JYAiNOoElDcn
+EHwpaGnStDfQycl3o/ILJz7SN+5qeJ/HjMMPfIIrAuionmElSNCxq+JMZNr2OZcODaKYZzzmapN
OTj2j4yLckr0bPnx8nYj+Q60YtT4mFEv82gpBySHZfBVo4clm0KXEOXS5T1eyi4++Oe1jiAe1G0H
B+CgTuspwTpmpxjP8xVPRqPBoPcFtwfXGodA1ptOS0SEcO85RAdsa+79jttxGfq63YvjQ/aBsIMa
OY93tzM0EM8whyYy16GgcERDQtQhRKYDwEqMEAbiG51Q9DLyCZBHHgN4j+jm/+zDl/Mz4KUvBZve
PlY434yrU9KUn6G08U6QOpH3A2hDwu//G/7bN05pzs8GHRagpKPJJM7WzDHcTbnDCY1QkvIRSm1F
s9mCtD4EbGfXpw8KOFRiUQmB4VdD4gZGGRHnCk5zfQQEwx3Mg1VBWEmqrh09hFku8CQtATz83EN7
Rt56Lvqe0qLUxcZ8DnMIIgiiiL/bCAYC21+SqFvKvYT1DSpmYDaBuv499Jn+eUvhZjf5T2jgyoGH
4c9mPhgcnN7g5n3NCTyW54VoNcsS8B1Slwdh1hEphNdIn7RmagxnOFZjZNt9E4FWeJCweY+ohWK2
wTPSJgi1Isvr7YGl31DmZmXLQovzuyF+0OZWly/Oz6tTER+tQ5ZfQWuO+y6vPkSViqUbHjyyGYYN
dAfB8hxhp+5DPPZYBj8TYok7NTcTNK2sV0kMxT9GDIJUCMFguPgey3UBLkD5CtQvXy9OGA1VNExl
aSc/5c05ZOQXKDVCdB6r3g9mfh1/A4l5vtk8AqIfLjtAB3cuPRY+cPSLPxdkX3onv427UyRQIJrZ
KVg7eZuosMzlQ0D1+ODN02HUyn4AIh8CAf6jbODI+KVxkSsWPLCfnCVFeAaZv6GGREIoYqnZ+jZd
zS5F2KJaeEay8nrrSt48IIeBE9BrQD1//33dPl7Qmq6T4zeVIODWsC8B7t9+H6PW/LhEO6AhBMZI
HT6OSZGVtDI62hvmspIIAlI9lvGNb1cpsqmUZtFQ/AFrAu4EouFvBwE1BLceZBGdy4YybUYlF+V9
UoNAdBWy/mX4AFzW9gnKVmDNyyk4b9ZjQMDFBg7dW9TUWx46M7sAiH6J0oKrxTOzR6wCeyTC5NXV
+38FhL9YCo9Vh4WtIJ8QYZGAZ0dVX7jREFWIuzBYEy1d+ZJAi5TmoAlnSOFPgUbH8qfdmgWyu61J
+BBTCYOAuNHvYE99h/LEOIPA1JxvIJfAVeHE1grbX5ih4Ux9i6AUhBLYIe+eRCT+UFXmC6w7VG1/
HxzxA0fcCUXlN4ycizu+uPSCnTduEQVhOBZSV0C8RJZN1QB9MgPrLvnCwdC9j/LN++eBju0PcXLJ
1kpfvgt4cBecKJlI4pEIi+U3Ufg9Ef/r/ZikH3qAu3Ee5HhsA0lxt5LIXPkGQXAxBT4viN1qvvIP
oe395gHQh+6OtsKGlrNDU4OIlKVYZLl43JMYPdEKhLPkaKNW9OiWveNvEZeEz2VMmZD0MmgMSFwM
XfREVniygHOpNXao57fDPUFwhgEB/kWwSa6F1wDW+VX6Hco5mKy3klXjaRmeAl/n9/p1Z9V+8bUS
iIM2Ps6MITWw0RsCyhT+hLYl6w3GoUJ+EwUZZVQUEVqOq3N8X07tl5svDi/07aM2+ojwpwBFU+yC
lUblcdlB+bMOGvT5EAIlrNnebbd/vkcIpz7DNq5/z5CyQXX5qhAKaEDQlN18jAyjM6dWDraTgS0z
NgXweF0EYgzyRPtuB/NLblI4HJVH8bjNvADGuBKBOL4btoPqAWJSZ95jh+UtELIa9jjWwT0AXQM7
PxBLbhiUYD45lT6eXmA3pu3vN8qv5HRuHrzPdoOFUKLYMWHvHUc4aPvwvduodVvuF5qICqfAgoGy
9DWwCfevDhJt8D6BIIH/rRZKdmT1Dtqq7VrcYtiN1cFhiW/a+jnjTFTooKPnHjFqMrLuca2PKro1
g0hQQWJo4aV4BVB5RkMbCwBtvPuFXtl7Z7IoYdlAl+EOqZIiBTqFqTC3N5dvAKFMMuYj+lr4Wzuy
CuLGkttKuDklPRBHJzwOrT5SJiClcz1GjueFIM2U9G2Bc5GUqxi3GDMUlGrgdlOEBN/ayWC5rTph
m7KR4a6o/1KVA704fmQdnRuFZO6z/5qOtR+VvMgWrBNNiYybygqC9S5VKJK0jbBV98iuDUFGXCG8
AQkY34AnwKNG4IyL8CkdUUDa9W4LbagyGxN5DgEArDanb2tDXkIhSDw7xmZF8EiVm9j4l2tBkuSB
CjfyYiAe6EUdZ15+80TdcLV3LMMtV297OXg2ag0dSNGeuTz8wl6ERKDG1hhQwgm/H1L03XaIYV27
a2x22/bsvM1Zzk3eab0tTDTgbmOGBRWlAC/fcMp0eGT64hLbKTW6je1ZPQbONioSvNvIwo0pN6xZ
HT2oI6Ba+/OaAgq7dJvJI7sPwUriuqnPAZLdyQhZTsEcSPoS27kEdafg3n93PJL6jGFjWIWm28Jp
Bxz8abQfmGEdYGc4sENy3qPznHv0ZgqUiZU59zdgAvhThICMr8vVHO7y+cuc7beP+DbIF/W4odiN
hRBlkwwS9PjFlNumnIYBsRQu7j+HlHHtojs19UZK1SSPQ1ZmzYQc0tv1rUURod2YnkKWl/ewQg2X
MRMx9aJLL3RlrD6umZcAU+E9RsnfWK6m+S8V6P2a0v/l7hWAT5DChWu6BRy4Qv0RHOAWeUZmeaZ+
uK+kxAcoPeQgIsknlV4HTu6nL4Llek0ZMpg+sOM8eqz9iB9ZIKi+FsB0o04EUAik8pN807Vnjikn
oJDJYbmsBpnTHAuuY+3Ad4x4IN8RQX4c1o7nJm6UiF8oS/Mk8pIFicN0QeLQC+Tb8vNTnqX8fnT4
6S2YqFNyi563SBIvGUqq0dt6Q4/ZCcbb8PM8kd9nvCD/hzw8VNA8dsv/bRSRn3R5DNlztGW38o/g
lLexoYT7FyBMlKTJ2clYIwUWsyyspXBGZpRaRixpUQ6B45TjIQH6eeItjs7nbwnH5i1mnif/OURk
3bd85/ksISvK7nj/5yc/+OXvHx/mjfJcPs7mAzbN5kmushu+8SlJv5J8lfb4tIPsl8/JL7QaPwNa
UF7k8/LUk41IhpY88GJxitkEKVppzBkntEg84nF8DjhlOaihl8w41MR7OJZPy80eDiGIt02Sb7qm
PbnNH4k5WPWtEbWz7mkK+C9QPfAdPgzHlJgmIUroqvjEvBcXrx7uSM2giE4NALifz0ZB9oBGRfTa
9MxBmXa+7Nh8hUgg2wN7AFZDNnlyQSPDmlPEPJUbgBtU4X4EsXdJC0ymdW450j+lS93BmV4cPCQx
K/BZIwmig1lDT7AxJQNzIVlEBiY8davg0r10kQXx2yxfLt0WNG0zvPXerjBhWnBnajgFtXdnISV8
BnQQvveBCn4cGYgg2hO4nINX+gyPoBTCm6hMqgxATfyIMXIKFI/xgHu09m4egA98ByzvjvYIsXer
v6Iu9USxJyRBSkmuYea7hlP0x7JkCyCSeAozdMiy3JHfaGjFQGZYiVBaJCzhBseeouVB2Aw1Z8v8
wMk94TcDsfcVzyKUOjBmtbrttI6rQdMD8krW1m28c4w4o//ynwg14gDrvPwH7swKLI0jCDwt1Mfv
cADclzL5qyYmv1NQQ27OPdBGrbCIqJdGTXymDfbZfbr7BHdFt55b/WatzDFhGZ6GCCH2XNs1nCuH
R9cvaSTsk5DXQ0qTFcz3jRZSk9vg2OOAJhbxPFI+nGpaZ0pPm2mz26BIkH66gxOHGEXqeyZQPijz
pBXwTH5wgTpuNa/WgvFvhadvQo7rr7ooKR4Rh+FNfQGktjkBLMQAN9a/kH9DfEyKUpT150JakVT/
eWrEOnJXOkrKVuHdJtdvlrIbMG+xHuCr6ioMaTpzSR214jw7kbrsDFqSouwrEPJwnN7YBQhOc0xy
xJi2x6DzQFgDFOLtzDanUKW8jCIWIikEv9AR6I2ibDmwSEMevVb46Cki4n0awUeh07Rnp37dywcX
juM6a0FyeXjqxsgaDKmPvTd4DDSD+1QccJ5DbdPKVtl1ZmTl7PJd9cyhkXUamt2IBV9z7OJUjxbm
jsWoPtaW76FgHZGvmiIq090tWSSJ3eHqy5qog3J9mqtfypcG1POQPIIXhBgWqehOWhgW4ho/1UY5
QcAhMV0qYZHWX3nI7Hl7UINH/n4lwzQ+zKDlIEz36jKnX98RdZJjbzW2xnlPuFtPlJZhdnWGO2Rx
1Z6SoN0bab6S3Nb2oMK/F55snQA6eDkHRo0SzI4CJuApkH3+qxCtN9UvxGstw4YLerK4S9+DoneO
zkBhYRQHyrA9PiYV6WHmJXgprFiSPde9RBUtWPUJnhCMKoDNuCcSYtiiLyn9H7NT+P10H0FDb0ak
14cOElfj/aIDIQUaRnBIL1MihjEz8bCgyn7AcwN3kuGTmQ+MR0YAEhXJs19nSMOC3YL+BvA6qkER
M/Cc4aIDPGCuJuEj8HhlpDNQksFPd2OsQF1inO4OflM77IRgQ8genLB/2sHjAsCJtPcLIf3WXEmp
UAlDsT0qQR8NIbWNV2Ok2Qxoa+aSaLNrhuRaPXwwSCegn5UpGfduF9fi35xxYXYBeopfu3cfNfF+
UPWuv0j3EaxdCckQjUgNsZ8wxiV+f67WJddMumjYplxVxfuvS/8wIsmE7ixMlOD90/bbPlIDrsoS
kyTzEqPdvWOtX9PrkPhGm77TUx8C5+WQnHHRCLotkr3x2bsl5qRZN5N7ylKO0gdBVAtSmuG6JjxW
ChhAMGSoeX+/ZzAgg9fsSiYcIgQ2uRMzfHFDPaU8utCX2gQQOlGcWAXrcxY3rHFjwCkpPnqsNXfM
znrf7lVzMtt//20dh2L8iFxA4ODrqMRmRffAfonLqP6lRlDBGjuNKNIQeuqoVJ5Bu3n5AzoPinxd
KsSAA0ySVCTK+62R2Fd2fLvLQtWnDyD1ij7Q92t2GXEme9gd4tXaVRgh0Pve0iwEqxrkfUBb1BjJ
SrNf8nE/j4zYT5sZ4znUK9L5eJTAzUcFaeWgvYEHpo73B6Rw//6NyIlJ6jgPWLYdUVwj55oHL0Y9
cG+AKlh14TSDuSJtDoEKQMGy9XIb5J0tjIKdFZSmA/LeAVLF6oJmRQYbPv9eEQyorXgVd7Hh4ZtY
30ZAofTCfUHHK/wjDrBKyv/9fSQiFparbd6bHT4WKJzazgkhF8IgG1ROiGxWe8CB1e7quwLCfcJx
GGGJ4HxNqiKwEfJ8EZTW1KTvHoMEdZjCeUKasoIcsgi2KB+svrlLLqiiwpzJHRws6qt7Y7xTkVgC
D+6wS8tAjTGATw5FC6iUvoWQp6DyeRE1HFR+7tdQtXoaQ9TD66j+8TBQuKFOyNrDUdsZXpF7HbTZ
V+h7+C1WD6hKkNq/B8o96BThE9fvs98Gb5gH2Jc9mLVvnkL7UjNsEnWXLo9Wovh5O2t4CRbz7IH1
QpFeDz2+G29XjKNP/mlSFjTBMXgfWfg2HhQo65caAbL+1HdZLLAYtuO9hdcT4BnUOSFQoTcBRpjp
zMQoaU8ezTq61xqHGxv5j8McuaFbNVvd15o2Y3NvPP2u+15JAYSCyq5q+9Z9hNUWls02V++sQLtJ
Wqt09zFhVqgd3buljQVPVyWZZcV7HDPJYKjDSgWK2H3QMzjsaqK/47M61KoJ22qMZLWav9ES18HW
VpP3OdMP4+res7BNleMxFnt1WCgDNnauZsYbzcTUOA8UdaJUm2s1OQHMu8CB5bjz9F6l4t2MbvT3
nmrqxW4cG3mm9ypVCDew1IXgU1Got1aIT44eSDdcZkY5Vy8zCygZg8abWVAhQaDhqGGP39a0OYYP
zFtnpe4+8K0HgrTgqBpqiw0sc6xBXRRPYZa9dR+vZ7RE9fCUh6crOLUQClVr3GKgOIq786EFc491
N8yj1lf5g6wDUgoXuSVK24G8p8Ls5pAR7no4SB+Q4NEW0OgvlPIR4Pm+jYAcMEjfRagdfRpyPOzF
tkLQ5/yqW+4ezkVF6vAXGs+7B1QHkE5bDNjsMei3AVeij6Fc6R6x7THXlLCx3klBsgFya0Zg/zoL
bJ/wLgJ4if+dmV0GxRfd5T6huNHrzFUMaAQHvoKdy8midIKMKkNiDbf02D2MzeQ2pICZapm50bt5
X4tWXZBaQ6rC0DmqKcpF9Q+gFSm6o4UyvwYXbEAl5s5ndC886HpgVkZowk0pMY1hYjKMrfdAsqis
LvMuLr+PHy7EgGFgeqQoc6IaqY+op4Zm9ASYmIJNTKD/wdIDbtxZI+OBjqTf2lyDcgnWLyhRBNGp
kJ0BnVfY9pprCq8eclYRFBMP/5sB1NU0X5oQIPo3hukNZ0KvBrsK0xBzrV/wC9UI0SL95T0NvyJl
VUdo0LVKhHm9R8djKH0ALhmcnmGRhyW6WcgcWr4BS1fzVGIn21WYyL7P7aygzE9oBl87oFe1YA8A
bQBxgHcYYyADHOw8UMdzfByMl1uhs1z5OXA7AKIERyvM5oI2os8Ctr3tfbXjvdcoIryAfmJhACt5
pmHr9USuCjBIwPeD4l3VAFMjFGU5UpJ/UjqTCkiLEiLxisiDBc9MapYYgJGVR78GDaYLAC0gWpQN
cKwPMfWkbIngih8IleLzQfrBX6ETJQPd0Z9pSVRHI4uwiqholMC2DoHUGVQpORxBe4n1xomi1Rud
lAeKTXiGMhBBGW3GOpq7hQcx0d6ovxqiU7+CsiEoJRlP3oYcLlJtVNF2bjXjPLUFBCeRx+BF/nOP
4AlVbHmq/nKjFBOELhveCv2J/3r3+G2ii+DBCG1lOarQqyHKbESAiGGg3qBCWt6N2lQRd32luxJN
JR0lEn1ojikj43LNyIm3BGEwGWmopUfCdA+ala25r7HxA5lOp3ZYYZBVXH0lfZAC/bh6LKHKw6Rn
ZjcG+QXRTAwgfRQwSKgzHxyWTylZ1t2HFDBdcfszuNmA34LMy0eYii84TSGVssiWAqjB4E4tiy5K
DQLcVoa3lBw00lczbkZMt+TKCt7KCmsgVozG+JuIDd+LoPfhK11AHPHDB3hw7Z1iNnyeCWCLJCVA
3k+dMacVlgD0P7UyaNY0DHinxfn7Nqt96o9SxjXCE/RutYt/JdlC6reodJGKgasVX3oFJbn+onFZ
oQluGMTP/vsguLuGJzQU70BExhrWv1LMRS1seKUkB30qPPV232gEMYUzQJEAP/QgS2NM2K18gWmQ
KmjHIF/OvgA6NPKdol6HSo2DEjA14EUidWUSF4sndVop8lHJoVJKSQc0W+EGSDihQDNCfpYy0w+F
oNgJ4jgICjcLsnS5BIqGhgslQrk5cJ6j4WRr4B66skTQj5Jt18MbWCWPDrEClgYEgbzGTA4P1TbU
9wRbQqolEY0QeSagt3QJE88PSI5IHSUPKApQQHHGv1EUeVwKwj52J12SVP+CtElPEC/2mGyQJGMY
hlh8hu8AiF3gBeslAD3DDbIlx9lw2VV3Fb7Igxndl6Rt5Gou6NQA7bC1pS0YxQIyMtQQ+MXkgBf0
e5JmPDO5LCI+9fBTEFXsRgA5994SGODyPkEgNBLITpYG6zXVZt1N394SNXLwou/eqiuVZsXPWg7Y
hEpQXArKAA7gOyqufTogCA56oWy09tNTfJspLsdhZ+9AQxtx1xLS1AXKF7i+K4DxDb3kyW8kjLDi
NUIDKQFywCG6SZwWjfHXd4nYnHsgzc776GZSzxWsIIwTJjb5K/2c2zVroO/nfUEIAE3lcSLXgRLC
UGA/ctJ2dor59Cto3JwROkSPixvnFL/5AzZHHbbzDhbWUOUoXmQDrZD2o8LBtjkUwI6Ny0Htv4UL
Jl151y8nMuIIhOnSu/ReQcrF/IMu1S538AcBmbakUy3lqLlOcn7FRIBAAgySo3wHyLpgcQROFSCU
bFegQ6ceW6g+wS1JyUW6WMpN/kFkLqSDiiJNCAst3c3wgUFiET8j/k5Smt7FjScgC0IT8kjwh/U2
6UTZPejPv8cfThMgGvfwSS6AHCKdQBJDqCEAB5VnAXeT3E9BJuQ4YJYfCCl2xqF0skuvQe8FaXtm
0fPjeydJTYpeVLaoQ3HD8HX3VilcEYpgUgKTO/jK3yVZC+uFn5K4lSj+wTAlbcFAAEoEZgjmdZKf
WnGXY9f9Gaf+0CUa6dIXCJRz9+ChE9v/w3jA7aRMiKAPOBFBqVDF4UgowrGAho+LcI9Ikcmtimg9
W1RBsPDwiePwnvh7BeTusANnViKFPywLqRn2L+9FNsVHr44jI1f2KerZnKdsbQWy1UAFBflcXyrx
iGXzRX4IU06xdv2DtkgzCuSHYIJWoqDKQ9pCzlheYYH0eV3YOiuyLSwRPLE82fMZeshG+ietJC1F
l9DI3UnrylmBPmYvqDMDJmEqoEc/Pi0r7Sjn/Ne+Nccqn+CvdJKb/9cS0hZ35hRaHJiRwrYFXs/0
xG/M2LTCKxZjUcHCPMfS0jf5KyAdeY33DKSl/lr8zfGjfAVwgFAU7A1nwvsJWKNlw2ZluJLLSLGb
BwKcOICI7UeLdO3fg0IWB9jG/VrQBwJhAMiAAuCO3Uuzyb0pNwtdChQgvrPsgkQQlS829/oHF/RB
BPFc7i35G0Nox8FlBNMgdvfpfeCopH9ITPJxRaWoyFvzvlx4KgnsZcV32R8mS5+BAciy3JcyjUrr
c72H0raGTiUPrgKe43IGpqf3AaXyjO7uUwClJH39gUhPKlnUxrECIAX0KcYHUnUH6OoirMYlkk3K
Mcj+BCD1t5MrrwAK982MS8/f6Hy0Hg2OOBonJhMzl+DzF5r6r8Wkzf5gICJiRhUMjEr1OVWZQP5O
+A+vIt3f4EuQ353A+i22TMjX4PRzzeF5VAltveA1EB85o35N9R6NyX4RmniUWnTJuxwBnQ7cCw87
0hggdeI/aBf8RICA53LDv7hJaW5uDOm8Mk1D6ODTRHu8C1UZ9FVW0kl9bjI+ATKUdinp9myNjg10
gvaUoUB+0oI8ZCgRrQwZVqRTswdPVOrPnxvvhewOUvW0gxybtMKR8yR05iwAfaAViv76mrBX/vzk
YGWsKAh1eQsnJAdf8XZ6NQct8vgokLo7cq2SA33yCkFuKq/JKfITSrWcBspeTJ6SWX97MlGKJqXc
8dwf4PHkmXz/e5/8BtyrJ031z3toFrmsf+DYvxmslcmdKU329FoZqYie3DitTDrC3xdz6F9fkeGW
uZ2XsPuW7/QXGTLkkfetofQhuRlEb096eeMiRMPA9bcjeUbf+uf9EmTKVg2JdP57/O3ov9+t1Bhy
WRil5WIiOsBRynM68UbG7H/f+aQVZFSTzieYQelwmHByKaRrotL5z5ghP0m18xfwlRFYbLqCbBPh
HrYl4550ur+fHDZxn4xWMhb+7Uleldnm7zfpap/T47N/p/k3A3xuNf62SsWwXrZOiEFkQHyAIbds
DdF3XgG08+GMwdrIZLCRznvvFQfXLy2UNeLWavA++is7PbHitr8tfXTibmaGtZGns1OKEzqmY7Al
3y6VawVCDwAZzaWWrWK7apIGCjAYRW5aX2hd7VcAxEZ06b/h9lPypp4Nspv/nYNv2tjkoe3hqzU6
0Dpo18IHzE+GDpAvO6m29dYiKbfxNYAKG3WrEAWPWXG/UJ4nh1uNivFN9ylodGpwDNedt4+vF/e8
A+lMKpUKswtNfF0AGOwi+BFcgRaRHw6KTtfAQAcEm332u7a7NLxu2P+xcCknNRCX3QV1Fin6IZXj
zLqzltf3dYIobbAr/RvSrWvD02zPOAUQP0tP3YWqlPuJ2oAX2V4zOEUIqRpwBVYqWsUrSgXXEUJt
JNMvzJ778IGz8yOrpmAIINb+aZPlLoi8B149RRfk7mHWvlO+MrLK7sHgKDbqt9x1LAxhZQzxDw/N
NXq1JyrvHQ/zHwU1RhYTUMbOfRzPf1FeN+3w8fIgdCjf2irWehA+bg4JOjj3FqPARRhWB9Qd2yj3
5nRi3ISoHS6wN+uyUn458IPQV9BNVHL8HbKFYcmdP730sMQd7EfvxXXxzgoAX78IbbzH91b4Bsf3
VT5JquhDC2ktUqTe1+V7tblNjoPb1oowe32L2QTIGAxDLeYXFVq4e50dn46BJp5JxkpM5sgG13H7
25Ls6x3nFSgPGyQBT6MHKARjTR5aWVNU73y1OzSo14ntSTPK583w/qUNLEZTLaRllc2drAfA++Cx
qDfnzZU06cYGHr+hG8JNqSgJ2sAiN2KTqs9JcMNizZGbmVrzd3rcQCKImjUkhWrd+mrW5+w8vvwQ
CBK+oBxMjbujlFjLjB8gKse5CqCeP1LUwtpQqlgvgKbKiZrte1ABjAseL9YHFwLoqEDOKZ8be9AS
DRkLDZODr6Knhu2xhqG3wUoTGNflFT9z1yDxJSYbPRtDSnyqoNT35AKRG7qq/vk1vL5mzzOCRskT
gjLAHECd5CGoJQGIvYxKIzshJXoZ3TtxWQ9A/87zXWSioU79E1EJjA9a3lvxnpf48Q5J+T7CC4Cd
OugkReUBKD59XeAOWjOohM0b2Gg+3Lvw5TULMllwXQUV1AfJmcMfvn4VX03/TQlSwkM7kXRU3b30
1G/9xxi0h2d4abJSO8XUqHqw9uC7BaU6InXfJsejYVTj3TODuL+eKj/IbOpq0DG7Z3OQmwOjjq3D
K76LV2iwaqE4EurogGgR0hmlHu/LzYGBGOCXDhUWrVPlGcPB3ut9vBCuwATLgYllYyd9dAbqM3rk
0ZHkRefcVdvJoxWJ/RJyG/n2glCvFt0tUKUn73JINS22QS4QU7eTEvLUZY0dsgWQQ0euqBq3YW6b
wasc7sv1KmgOo2dJieDgq1t71Xt1rbzEBpj1dYEtEkWFUAUQk5yVUK2XwCsNU+SPtDGy5RU0bIST
YhKpGGsUoR7e0SYpu0iZ92avHjl5lO+P36Roih6cii9Eb+KDktxRvoFBev+6d9xW0BkANzHz7pH2
QPUTDAt6nKNq3kIfDewTKg6EFFVI8UDBYe0rz1p4M6hkw6k4oVg0BjPDC+2BkZ56t5k51pcQYn52
5wjDkg4VZPAuT/9dA9r0gbu0Sfy9XOXuoCdxS9Tw2rt17Unni7JRW/e0j9wV6AQVz1/d4+N7SNN6
hlgw5OOT+9S9IyuJVmRpcb4LoOi0ep0N/kpUAL8oUcAVARZ0i0nWgyB3r/eVe0I24vx0b2eRTt/d
dcoCbpuiH1m2Wglb5LA4D+IJ0xccD0hNsArgmUiCEn3dhyrIs3fjdrY2ZfG3EJTNWbtfT5oOUN31
Y3tlgTETG8+pPZNJ4hJX5BHfw2YVHC4ubzLJuoBdBFxJSabbIpUAga3O2qkOQU3gT9dpbgl9muT4
AVDaIa0BfFRJPayHevrKFBbW9wBXqsnrq30Br3AQYrkytHP/gFc5QlVaHpoLUoYPKGidrdnqPvPw
akX6ql9eJ81tc8SCCfv4clTkazwFyOWjJaJ+HOAggEAZAYxGXgHEMsyHl+Yhh4Cw3PUew956IMGi
DxsYhx0UAC6xhUYi7DHydy1Qgys1tBAPNc94Urn34X25G1f+ZcAAYKFRsdglBxKQCnlw9LOO4IUb
srtu6+ofG7zfqMR4FZAURBQRLW4CqGc1mh0A8HcI490iKsH++ev+Fru8FQHAxUFhNceG1pxhPjri
dwOEHUI4FG+2JQRyrnC/HO22T0D5lav0DoCtqPdg+oMbKQQBKkSMsDacbDffeY/YusVt6KRPooaA
KATsXmXHOGJhoIHdKi7oWMuK9GoD3Q0gfx7Uqne+++3a0yhtvKNWaB893DPabwhw6A5iXePnbqtb
IzHK3QshDRzg7+nlUUDkEPj/nhkJYtfPr3KK6yHxR2ELatBO1S0FicMc+CeJWgMLA8fIQ2ax1abB
VdH8VYD7EGlXLhoSzxkF287R63QCQ1rTWWV1YATXvrXg7MlgggxkhdqMCaheZJ82mGWpRFV5CJ7w
gvrhBqmjoMEjSYCKDbTImR4gcxsgw+Vh7XCfab985E3lXAlQjvXAgVDM5HlmT9vD2nsi8YYUKDNl
D7CjAlLUUZCkomi687hLuEV0RFXd3cKc3bIOE5lECU5xSDqYC74ivp8zlWwliUv06Pc4kbgdaAtZ
jhvnrVf1Ol3NxSbIvYQH4EbQEd1XD64yq1HAp3EN9u4ZAvnAx2GqYvC0Qgeyb9z79+tSPUUgfdX7
oG30TresuoQI3bTavYPmljjZd8hJYShQfevkuCjKUDpDN8DykG2mdrioie4hSrJwYL8WhSiXehLq
PpAjteRyibCheW5Vak9408GpXqiEGJCOUe5fF5k5v/2PqPNaTl1LwvATUQWK6FY5IHL0DQUYJBEV
QIGnn295z9QcbNc+jqCwVnf/CWGteuw67w1LmuTWZPFVJ7oW39JF/okeTM2493vLx3e5VzGOiBQM
hl+L7L3eMwjgqjC+7jVznpXd46APgpa2Pol6ABDVTIW/PfS7z6j+hE8SFVLnJYelccxv4Ff6tt6v
SNvLq+CrXDQU2prq7gdeASErGN78L8a4/VhrVurtZ9is2v402Y/fxuqzX6TdRn2HHSRwDIA+HjN9
JQQn5a255BVO/gHhFfu90xt6uu5L7zmjBXkrNTbka95A2vjI9B0zDL4ROdLEAD5OLQBCMWlkzv0Z
WgqCmmVKlskDjm3AkSt8Qz31hqvbe3RV55U0M/DAhoeVHCRt20jL2ysq32SooAmgt2uijwEjaPV6
c7XN2o6sDrfAndF5aFFhjBMkf98JIGrv+lPdfGkQGsmhRN1EFo7qfoDtriN5uCq6n4ScuH29woPk
A6am7DcApd99eMfDAOfWV5R9J1WCc7t/pYN7jdN20TcWdTpvKW8NaSRSX9qoTee3Gq8U4uf3TjkM
ClBXqmfCJAyE1JN9NcqZ7u1DbCN7qGX24UNavqstL4+vfiWqNVkPamkNvk+SzBB5AsiB7qfpXCMX
Esvw64/0uHTGOCeRK4+T5/mtOA+ejbDhmytgs/3ilHw7RLuAWu/QUOZ6Mm+6CQgzz+3eLthFilmq
H4vq+EL/fFu0yWF/W2TS7DXw6nd4q1d9UjTyIZrVMU8/wevkGd2Hq6ReJX/uoGqCCVaYDoN7ERts
qbyUfPZVTp/XNJWhBPPTqr56VtvPLawr8iRPVXXMq22Wrx/GmKfzQrpARssXubSxKOpVm620wTLp
x91glqrzBwNqJHjfoBnssGUtGZIPQu5Eowr5ixy5gTIfNButwN6xYj4lWxKH1Zhc4evnsdYbVd/4
/prU3ylH9i2tE2Ncd+OUb8iX+XN3zVZZdWy/U55P8rhQRcFiWGlDsDWeOEuO2uBhDomD/5VwLKCu
Yi1TeP/UMAo6gX2iJZCpjFo354Iv7Cvaup6bqW7duVz9wsaGrgrPeM0umQ/fXPaxvLSHd1vKsehg
dqOwOgFMdOYTMQiINvz5h0OiiOB/cNJ1S0brh4EXKNnX74MqGqw9bgqVf0AIppszAZOtt3aU+d0o
qypHSBwYlN3c7V33cwZiDy4/r6+4+yzgH203LhhVYWB/t7v25ynSZvBGJ56WfdXM1hljJLIncKn+
+g0QzcMbJDwf8Wv4KDPJZT38e2NtfI74A+/Sfw69suTbj3np85Z8/VT+7b2W/HZeBG996v3riI/c
MpIaFQolbs+geX5DGOWJ0OJcS1oX+WG/4PtAF1CyAOeJDxMP1MiMCku3YQPLNt3noOYzabAcXhcZ
N3sunjFPobpfrtJZVrCZTT8wjGoqDQ3I18DMp4dIYmCpIIqViIijtHrhB/scnHVtz/Xtqdh97jPI
L0jxH2xJelHYNT91JeyoGkBqSqgQOD/PPULbr182mwEM6taBr/OVncaYXjMaNc7NqZeNruT6DEaL
tptK2ebFkqgFD53Nw4XYgBFsQqMiHPs2grJDDf74rdhuUprZbzy8hnBrgBvkaQFR5SbShki2EAZx
VwfaHNi5zxTUFVIZoTfiTDM5NWBVE9EYP60ee56QLUFD/yPHIbmIlDyESM6gHkuyUniyMfaox6QR
nUALMUElCbSc67mFJIDSk8OUYnnolbMUClGMZIU2GF2Nsq4yV5TmpTlcUfZ/+G1MQRdMJR5gUQf4
W9jEynixwbhd843yLkOMzEYpkNK5IZlYKn1HvTFY2uNQjrhtMkidKG4I/MEZ7i2KmdIqf7KJhNnC
BD/Q3u/rAiaW4ECgmfoWI7z7L16vkPp7opDA5W3a6SZUM0Ek4/ngG6quc9pdIOsfBcXDrOHLhBdh
3o5s72WyN34lETz7OrSY8Q3Mctf+6jsSUMvzdYo9ZkAUK0jaUV1B/zdMrGkcCfpvB+YHUnnuIRcd
PTK3vyxwtvPV8x7Of7ZQ4te8o5shFJpyd1Gu8nU9YwAx3LIRMxEYvylsocwYv/rWOGUXtOeYxfUW
H1/ZDI+3U/uT7eRVjznsz321n/Nty9ekw+FH6HnTUbOuLsAcLteIZyzp3V8OL4fp9QEfOItBiW8c
30vGLItq3NPNIhYA/7rAa1yfNBcyp5jBtKxkwtAV9lIffIuGMxHyi/NTMa9n1Z6RhEauieY9IsYv
XB5UceypiGiQ+fUW99ET7t60XeWxvMCk/CsOZnbgTF93yiqdihFNhOzlGtKYFPwKblqeLwSN3+fp
OkOEz+LGgV8zEWIg0MXGSfG+uH4sh84n4hambg33nLB5NXn9MkK/go4yxUIxhYPssfxT9K3v+Epy
fF8ifVc+dqvEx2Gbl0JTuScry8SJjvZyV1PIkE9n8zv0P/diWdx9j+g6ZVxAfRFIs31npTtStPTa
qok3pE4ubHWhoEfjRQzi7GPiN6ZhWMGZe6ko616XYtIvre+WNRufKZqgrwjO+2qkkZgvcoLWXMJv
4IsFtBEQT+/jU6t3o5S9wOQWwDE4gc+0lDbfn2Qy5FAcmWocOjLcewFuujK8MrMXPme9K2zwds6d
xI7Trrraks9v4TjEpY2ab/Fdo9ubvzdTmoybfQ+z09B8r2kanmHNzGTZn9GsDXDaFR5m70DYOQYc
tMf4Nq/pC3CqCPkGeSP1qPyESXw+KkdbadZj7/w77DBjSdSJ5Y8lrVW8EwkHxrq5u/Qm1+VwQ4Pe
PCG1d6Nsx+5I6M3rUoGNrB5o6mdq2F8+xDakn/bo2k84aDDuGmLEpVpYssNGWbDBQlaiHsnC90av
mHawpquLDCZNZmJULhZrCtjjsBWG+azk/gBQlp4oUCaEzTHE0azr5ANKMM/hEBTCcEgBNlnhF9T/
rQY27lGdXRD3gQfZ095fMExka07PUJB70ZAxAlocUxmDlIGVfV0Zphk1g7tqzDWjC2QKaiBgLiFe
qCLRVRBdiUzmDhS+9xgE/alt8eOFRrGPMXh2UQi5Py8WYlJ0mPNCZgU6IaXbl6ZfcysARHY9MKQB
P8PoA6H8Ix4c8Urcfk/JAUgxVOa514WNr0TYxjBiOiaLe2wE3bFEw/kW6PYcGMtuY8XFfhmVBums
QGfEUE2aEN4BiJClmqB1GhuCtoFm7VwhjI8xWzRHq8XsZvLCS/sHz0Cn70UvB9UFqoYMRkXPXnVu
NzlV7ggpAb6Wha/ROTGiWPTD7wgHFI6RgASKixjrA7CHTajF9+AGcFyNW8IqgAKDzlqgB5mgLnAo
42HeS54QrOJYMWNeaD8QtrtKBKk7/qf7LLAB1eZDJ2WCK3gaZVDNrpN9kLvfQI6g80apXUcyxoXM
rbd4TkVfH22uVfhKqLu9o9BR30Dobp7Ca0BIMEQigxoU5zxcSk1Yf0KhHA0Imp/f4vP5BXcbUxif
rhoB8wDcj111DkMQt4hvIMChfwZgMn9PdqFNtZA1KDURuTKfjd54CXxjJgpvD90YesQOqWkaMJMu
xVUB7DJnWM2G8qsITQYSlBWKg2MyeRylMAdygtky0mLsFt1n/IEfdJvTBEFLvc1RjweETlgvLHTw
4rLTCfWHleC/zATMO21I10Bk0MOwksIOwOBM/8slJ0cJ6nWyVU5zxVEc1Zc3uqtZnx/hW4CHRoQx
CCyydAIsBA+BQxGRYwkeR74I4nHACIYJLlAljj2qm8y0gBtz3htjXR9Drc7ONZMxMKQ6kgKaWfzY
wB6c7ECKvUMVSEaKMR74f1ceJKPC+fkggoFoRR3yCbM1JvL66EW8oldEzBl5ZqWtjZnFk0tNqDBa
uB6pZAnm03jXgdo+2NlIqvCoDDg75BdOA/H0QU/w3GC96FlZnMSZp8/z6DsHHh/ft6CjvxrEKt1P
HG0qBfDnYOFh08EtWEdTadFGb38/6v/isERpana/eSTMjvCm80l+4F8lRgD9hRGj+4lQ3oVQ+tFQ
1Ogqii0iDxyanBbvFcKOjuBquGpDFb3ZNWGR+2Cw95R121vJ0NDYBIS5VSW2zMq8dpHWaXbdMUaB
NXsZrlKIaj90fo3D9DofsyZT80JapT/tJU5XH67yCB9kitjrO2TzlV8TrO2HapTlv0bPTUAbilNe
zFQ03xoNRw/jD8qmitxBLkHKKeZo3HFlfJuIGO4cr8guejY+Cy/z/CFpCT6rHxDBplvyf0PWTc47
dxjIAUxbOtYMhxmXrpecoKtIBNBIdiUs1Ud0NUa2MaB5MhlPvqigaeZP+raDJvdYY1fUifanG2cK
MA83Q3/WA4lGC90hzVUVp3hFxFuQH8z2rGEUgq/CE1TAZOwlw3V4OfvIYHGBYoIHCDzpu//93Y/7
M4pMptf3c6uKAMiCMWtr9W6OfIMgasM5Z6oMTRmRJH9LJ2H8aRobHU5QJMzSGM2OsLZdtSi0MW7G
tBnoD01ayN4HWRMUz++vPjGpEDYWOu5t/MHcQ3XfYLb4/uwSsqQAfZ30jMYBIeeLjttGWBxjvubU
CO2xlsMXAeNa9o7Z7O0JHJ1oe+eEcAYWPXIvCnIk8aDPArEmsI1UvWrMeCrCeIDgTmojQvemJPn5
ghLcwDJMp4x+g3ysoVP6ImQovfaMDcLudWD1I7FNiys08f0lAlNHPcu72yFfKrESZ/P+CtNEUuYN
2I9s8wLnzEZKoGIEizN2TUoVPSPmmBR8zQaW/gBjEK8WaVtz7MoceZsGyg9tDHADRRPj5QfK6gTd
myqb69TbQ86q/ftZxzcPZ2x/a2ArWJNBpgYlRdr8+Vv8YNu7TnfXJSRNom8X9BmfytIBDTj08cN9
jMABE3ETiyx78zExCJsxpnhA+Trlz6yNjWnHUosIwrmOYu2Acn8X0ZW691/h9IQ5gF0FwKvhh31D
mTGLw90GcGNcwZGZU74ph/0ln+L594qveEg2sRS8gruPizCxcLQN5It4eBmJ7R0QjRILC3eH+vAR
dejK++QcgWbcl/egulCqUE9iU5HbFFHVuh5BJUS4eCoxa8ZxcHMNigsOo4EcQAraEgg065x9SO77
FIVvrB01HwyBELUhc8xPeDu0WwjTQ/M2n1Rk/WQRE0J6j94Gj7hsVnm9zQdKOnbtkw/cM8wMGIqF
uCsyvi4B9EG8EtjIVqGIXN5WspoPfk4Q2a+IvP+cxPFRBROBv/sLLtCwGSbWHgoF5I8FtdyekGCB
FjTAMJqJg9udOrVwgOFaKrwfZU7vM1BpNJ0nVlo0M5OLL9FabBqCMnGjDT7hJxzG0OE4E9wsgtgE
KP7nhcLBJ7Vl85lhVz50+OvyL8etZZonuDpgndebPbP6kEcwOIKp2oIGgg4XVg/8/aeDDLnKVp/D
FYBfF4oS+PtdIoyzwaLkE65UnBTgJro6qOMEwdNC08BQEzIJbhwqS4rWXiNcvD+UBg/kaMX8M/uc
A5bs2xlQbX91Bke2DwYnpLJDbFGYdwh/X0KjZQb1dLqNW7zcF6LY1jMM8nRZXJAMCBu9Ep5A35M5
ebJZ7S3uhmSzv5Q4K0eU66BJ9NLodKQDqV76nqx3cmnEMqOTVMIOBcHw8D2yjr2hcxLVyHJWTbIF
Ou7mqCHesXJ8obeU5q9z/yLrbAkMmYSHV6aZ2hHNXMpBOiCfoxycA4FVF2kFAYHQPVxqxjrkyfNd
ctI+hU4wmYDVPizzvEROyVpECOeawPMPfTEX2xbUPaMsPVNJv2nauWt1YeJHUJBsCGY9h55RLL3t
lzGtzj5kF0NYNxUVztABMb1h58RFxBaim72+2BPhVbQXMIrEeh8ktx/IY1y4eyQ/olwgYuDOtAV6
04fwD8vY2yluJ0Dev09pfJeBPEePv9CjgsFmgGoirmt6BJ+PWJy/YWA3vamYbzG2dEW0RbpUZi/2
mtfawILSYhpKElHnPdYokNLSp9nTWuc+6vmP9cvhWzFoG91HfO6hmlcoNm9P6R+Sq783oqdqVRjH
1rMr0GI/m+wxiIASA/UXf0sZAhejbMlRyC3H1n74weWqWoESUz71cDH6eM8J1lbQ1h+hgXp6LqIb
Kdug4uyUS7HGzb83YiUd7PZWFQ5OzxpOxedmY1duD3fyEQ2Ej07wHRLN+1iCb6dbvCPWzU/W0ezs
ifEprTv+8iA2JwLHQLJmcMHTKfKkAWGRDCI+RCYKW3bMGdFV4laORqXPTElcFFUsnVFKEPicRG+Q
rnvQPzRrrnT6vQalxe+La8TnBLD6MAycSR4TK0hrGnX+YNluELZ9N2ATX/vBZ+hWm+Jcs4Eddcku
l8gPhnb/C2EYB8dD/xY+1h2DEeaFbB9IU0a3wtNWLGHG4uWjEM234hu6EDeuffiihQuB1UVkMN63
+6k2hZxDnqBPK4c3CuH0tA3rYfgeydQJyG5e5Ky1wj+el8/JJmZvzequPu0k+ND/WMaJpoO56+S7
qE/ZXDrImcN5UP3kBymt7oK5bTF5TScIskDhU/QaNAPcNeqYLFP6hSU99hFh2jhb7QPelzrB8dok
8VDS+K2v2Abq2BcwpyFsMggfxCOlWt7xprh7twXeEzZUHDXDet6/Qw1CFT5KiBL/zotgwDpLABda
p0ANVf6noPfBuQJz/cJJ0/BGx/7TYMrDlEuy1UsLl2mpbEeSRH1/U6xh4jQp/uzCnKM47YEc2Qao
xCipwJYfzo3vIw8NFPa11t6oRm3jYKD9QXmtmkMse6hPVhVzOCQUy96hoPh5hh3XFbSC5YAmhvUS
Gzbu5dJSiJLCqJjMDYjMxKpQHbbek0xW4uRq50kxWbu3M/K3181JwnZTw1SGXQtzEdsjeuG9LQ/d
YSKcjfdomRHyDs0cO61WbFgEQ6NEQvunK8EHhnF8nfTFb6Ke/mAdQxIpmSjYVnMrFWbFgccsCQPB
1XfzPr43+VFftbPhIguMw2A+XMpxDXYkWF3J3YVyo9KRMEv9VSTyBkvkqxQ5GtjjYydrpgI5jPGv
ZDNNhuqV9v1h6V8vV+Sj9AT3Y4dTJtcyq+FvzVGQrBurNC7HYMqIiICkJ7JXU3fDLxzYK06E6jzX
SaAgqDw+jxqBkmReEsD5HrfjZtEH4zLrPALDFchuz3mpTtefEp4bgsS+qW25UaDq35a9b3zDmOOF
owFdT/Hxn6h7Np8d5+rD7Eo4xQ6REIoK3eQ8bvLS/NBSMSdu7KRzX0NS3907PITU7suWJqxynA+B
l++L/jMAsiT2KrHvUTtXv1CvLDYBznMGSyjurZVPQBovrmx3+5SOlYn6wzWUMapm/MXAkLwQPCOp
L039p5uAbuAxdJ2V73Fy9a7vafkioQz1NN0Th43SeqC7ydXWPo53g9HJfPLjwlV51H529fI92MSh
kxZDaTxQww/OAKjJcvPE9qHCVIMWA6EMC7X9rzH74KnVmO2MT1Bg1ZG248fZZK4Dh8MylJg9Yq5q
3kYaN4abrgvwAXP62WaEfPL/ul06OWv+Ws2tN44RnioyJDkTl3QtUkKtAp5G66Voz3AWJAVn3h1u
TtdauhyQEjcuo/R98XJzFV70BpkZ9k7nOqZHyXZi5D/PiSF92XMGDhi5Ve7bURORbj385SlKuyTG
8FZ449j07V6fiCbcW9xqnIq0lysbwG9h6RYUCpdfRtfDTX592v3RGIbCheOP2y7nLVneltdIXosW
n16pRTInhvTlgfly9CCNhALgfcbHNDZGkHQw6ayw62c2l58FRkUltTF+5SmaX3lXCGedbDIUpvX1
jLo72WbbZkjCNehCVM8SfDh+eTLQJLKdET6mRkcsJ8S4yxUHHfZzyiPMGPGRp7fLzIZ0zvvcwfz4
w3yW0SH2UcvvRTt120GJCzIqUPEyps+NYitusxg4XOlo1q+HN8Uh9lQEqr5X/aCbwvhltg5RBn9g
YGZ7GLy5dknM9Qe4FdyCU+6QgsTcB7d4F8cI9jkim/rb4UJaqPGV2FdmEdHT77ZsIXYSK8E+SH7a
TR6RAbzuxe2MNCend+im3OM2qR2jLn7FGkTJ2snIn6Xxd3iB42SZyJbK4IGCdb5fwlDhX/0daRw6
TEviErCFc6jINJrpmGtdgdQcVAybaYq84S5pZntbrB9sJokYoupX6x0Z87vqlXDCoWpePahjRbH6
YPnGVXCjIJ9S3lX46W0Gx0CoPfNdSt5GS0qJK/sIoO8LdqFwsHn9WZN3XrnhpiojKiso+mRWXpoT
bMMX9tEy3kvwOLD+GiM4DZvGzIWykcjpqGmCWg+1xi/OqQR/zMd7Ud1UXk06IL3J1VXhw+OBEebC
+R3/bqzw2SuOVNw354q4QnL6LWt3wL+Ln5a4h9TE1ZvCgG+DTLfq84THGE8Ro10HhQUaxTgIepSF
Ah94d9LHH5LVa8Fafv+YsBqsF+sEwsX3VBKerozu5SMicL93LMa6qzjZzGCWnfv9oLFxqPBL/+2/
PMIScBXhHGF5ojq5j38j6bIfVwdUCF8YNLy20m64e5ITy6yKOj9lTyA/CCnl44d9hwPdoLiHMybC
bFT8/BzOJQN9TBuKH7YbhQICRBxhCkpW2zh+A/0IS6A1tUO6xfc/BaEAk45KqlbUtfwPPBxGg4oj
HGCJxoqfHLxZSfFi87dv5/ZYH4EdYdkyNxNbrG72f1mMh7iKfSAQmZJsCctyxvRM55FqL9QpQSFM
DtQpdiZUFGTRR3moH6AQXef1gW2EES5q6q83LLZNzt8u+UlGybRVLRl5M3wefjAULiRLzBsLwXoC
jgIMYSk90xO2h8G5CwRKlpn3+Xtcj190MI0pqD5c2maHU41fTG+74VYbpfOihE4jcSOjf8cFZ8Sd
j18Fiq7CbnZsxKX55HJzNNPwRGrvcyz8ajoX4jUGD4lbWi/7gQ0gYVi25EKqxF/S8FIYjF4/or+O
GiZ/d6sf5bFwIsyxA7zGHWPpCAvAWLefMey9ifAsFIPAEgpb4WN8yLAZoze/5+p2zyfRD3obMLN9
Bfz8ToWj0J6/JzsQhlgUGQbGDXML7ojZM+6N2MUjagy7+sA7auwhYxmmd96LscN+ko6Z8Hly/Bqx
ZVwqfIGqEXYvcyXq/D+Eredv6xMUFAx/OsKJHmMFPE3x0lGO6Mfw211/rAdvVxhoCRek+WdzX6Wz
xwKHGlRT7Kd4clAozh6/g3WfUd1QGB/1sMWMuohqIfstfjEEBFHDKKm1JNqn2pIQMdBcYf29lNfF
Mknsl2KpEGjJWGcKed7zS1bEosBfpsw43LbYllnA2biUdZGyqYLeDDLWZ9kaFojQi72VIukTsKsA
Pn5YJuRAz4UZC/D4faVP81V1fK64fkryTX4ZB97pj1IOPtmZb65vAqzlg1xPdNW+CUa7nWhBV4cg
mz08AqAZShHTjtMeY1iXvs/S6BOKaR9XXzJBeoscbpyyHPSDck0ZxM5XjZotTgSg1WpIBaFMVSxD
xxQ+RBa1L4xCztdL73wbXKS31ztTgiQs+XxZHcuY4gO4ELLyl/bEkkt4w/sXgpYxURmOGX7D5JjJ
FmE/DJKWNIFyMUP5XDGVrS3lXFD2vIU8fLC83R3WgO5mfw03SQPR1fWouiG640P9nKSnh6/6EgDr
28KuWmEXpVY/PEgZARgg4wsQCXEgImw+zdjsfG1M6fDcvX8FpMUkmac9ECmAGsEtca16IFaf61h1
MtnKlkQU9LdtSDBiIP6QdADweqG9PeQPpvdZKAPodqPHSs3cwfI+rdb8ufuURC1g9CX4Ja8akBoE
HMsLOext93gJfJ234ZXLfYtTKiaxV7eBJ8d0iaczZHJrDYP+jvHEneitjymRSAtvP+SDTCwV3IGO
JpYGE+IKALr7kGE7AnXsh36x9/R1ljB17ANfNpBZVVQ9PvfTu8XQJI0GXweqxNVvPb7AytUEfOgx
Kw+k//4AXiuQW98/fWwQPZUDoSSTG/yWrO+wUPcbi7lBvxGrJrWvGMAMsSlx5dQtEr8j2QpaLhNL
GAd3KxmxlF57DpRFiInYLrGm5oigZYsFlWULTxWYsqu2ZlCJn8uC/pphDzBgb8Ma/VjR6o8/tmZr
kKanQySUUwpbojQjkaglBfpYHd8AGYw51QDGvIrXvP5StV9u0QQpQ/HsZeFsUmYuQ5ahO6gsLKz4
JbMcFkTtULN+cBA93bkCdS5tbcr5Z9xC8gqemhZah0e8Z22m2piQi3JpZ1z0z00KA49JMtc4qgVm
dgCltEYV+Yw4yCB5Yd4lOjQaM2WJvABIBdNKWez5PaY5jNYkpxxYZGJk3kux+TRHk8zHPaQ+JOI4
bljVMNi/wxZ+Wxl8r77axX1poT2hMUxzAuJ199n5r2z+KGeZNGqf4eDlVBx5vw2F51Rns5c8V9cz
jotQd5moiLTYVYovlMj1u3usttZ9JuxthfW/COljkbdgUqJQEEZxhFwizjl0NvHwMrs3V9nAIoo6
MNhGKGQGuF4PrGz6ImS+77aO7sn84VtAsxNwgSrbB130G7DHG4T80+tcSk+X4C6+E11ZkFmQdZz7
hiov/LhJ8MAIq+bzPP1QWUgTGE8ORPF4ADaUuq9Ti6yGAHEHa6dRI5svFYsmwpadR2MmH+uGKSJ6
D1oZiEPg+7pVh6w6dOhI2Cjl/lyWuZat0qnoOyr7NNWtqfanNv1aOHWfDWt6YpDkbOqQH/X5YflH
Xz22qrN3RTEjHgpmZ5z40j9TxU51MLcsNsDeEGkQnlRySaArODO3eJwf5y/RP1SP34hn771WgFxR
EX8B9AZRdX78DPwKh/zMEdCy7N9C/fjEQKJbMVdhpot1hMjyBDPftoHhshgKL3yh0iNr5E9XB8EF
5ZzQrP57CMmbELoJe/kKi5ZsLYwFJEA8UCZbHyn8OKpLNlsB8JIZ0Vsy/PTJIgZ32YJGf0dCTMuU
2FwCdIGGCzXgn+oPZZowxBAfxVcKD/UVejXVx2GHzwwwmYb28PcQh1q8UzVjT2hy19JfkXhvqXMI
AjzE+dj7HBZP4esG5yWL+Y6dOENv09swHrMYVHBiIHhjxcYeICzY+Jr4WcPCtgid49DWxz28ACWa
E4ZEQIhgFMejwI//mWqLX8xIPRIfew7jPvNcm6eTYqNccZid8fjS3UEbt6k7begk/PaavyL+1r+/
xF4M2NrjIwHAOSiI8PzW58Z4GIjXykobzB98XfwpbE7j88M674PWxGJ+9zRHd/NE38UD3nFwno/D
8SocOMJplIqLMbsQAUMI4yNFFoCUkHh2R2GhDFUDPOru/YpP0w9zM/bNcGg6A26wf0eloS7ish2n
c+ZLWC9iJI2dGMx1BL+5xWLCrQsTiFr8r9CyXkvKLWpzoB0LWJ+HcID+5yv9QFFxd/CXtiEC2MJk
70GlB3LC96pWGmnwzlNfPB7TPxMzus0iEEaPGDDhN1xwn7+CR1ARRUOICo/PSf/Rf5pTdxJY7C34
htjtxdmoDt/cWy/DpCL2uMFEWXDJHVzOihNDE+jA4d7t/9IFunuXAvaNln2kxskoG0mTgdecBjjx
1VY/KGwKBLyJK7s7tRawG5cLPouOMevcvrBGLkbpuNbtFLh7tseb8Dq+jxn3Gd6/BwaIfH9Jm8Jo
ivZfPHrg8pr9HQMqE3vGoEBjyvAGihbxZyIbjeX6797e71qf9yihrqGTJe7+TxNLm8LFDgRtK1xi
hS3PSkdYs3PCWNFeI7ECqp7O48GKKVZN7VSua6fEVq6GeA/rF60WD0AA5ACNbWAqqZz6LKf5oe/q
nsg9fK73C3bV+xryhzuc4ABtmMbsEdSXB7ab13EyvY8bbLBoXFiSxXvntsh4xV1U2YPZx23cEl6C
yqJ8C2SvDdGM/K13OtMO3RqMwdr9JGZihN0YOJmfefeNZotD0030v5doOPnRcOS5PO9Pu+lgDARk
i3eWa/6GOC0QoayaNgO130wYZabzviuuFP3v3fDeB3HtCFvQ21K8TvlieCBvvF4dJ0oZG74KMD2s
2TzQJ3DVc/i+4WPEVfQjwhcavk8czObv1XC9uYX9xf1aXDbiI7ttRaDU3hfve1dceGJcFn699CLc
AVXn/4/+gqKK/xehAtgZHZkqKIFEHqGFeyOJZQZW/0P7rNin04PbnAl0cIvriDUgvsXQWSC8CKm1
MAKCMByxWbFmio+FdRRhB0ssWM5nbzMi/CE3dwf+25uH0uQjqwRxc8RF9F0KYM54w5PEhZCWh52V
ep93PZRcyp+RuMmrgHwK5k/8Ho4T3yoMLv+tAaIivLzXzLAtzLn5heJeEN6r4gQg5mCoyvfDAgi5
ujAlHYRPVsDO5S8WzDe16NoP0nG+Blki4WrIlYjV6Eiswcj9PKxNUayh8m2xWWR+GnxccedwM1si
qEE8hPniPwtG8S+xnxfbYss5wZMRt0tOBCeEMRBbKNtnyahIxCq8Nw8vi8U+KnbR2meWAqOT5Qwm
QMQHqPjsnrikOcKYiZmRz166EjkPQuIvlNNwA0An/rdTiXOBMp1FmdP3t4yLJR3DJh56/Ncs2uQ8
6jveRqPdBrLVqHM3G3PDWs0bS7h4iM1MnNLB8XUm8975t/0JWo0QuQMgsvEOSJEbYg4k3oVJkIYu
D8Mcp96qC4BK/uGKTzA9BX59jr4MfT2kFPdgcMKaZnIPFC85KPTFOdq2D1HwybhPrz6CbqLNWqyC
jIXYycV3CC+O4s/3R7hWYNYhxOZD/PdxEPkQvDCklRXWAYJS3BsJiwW81GEy4PwLk0s4kAjjCPFV
SMjQ2ipAt8rB7ZOGmPKbz4ufoIbCpUREUeEPyHeqPGgo6dAxP+CnB/iuFz43BuUCYKkp6Brr318w
CYi8kEzt1FOJNDX8Pzt3vvizxTnlh1qCSaZ5n3DOQs7kTDiKMPSB/gWQwZgY3fCUqSCf4ww74KHf
KAu/G6IS+UUMvSBdwQr9gUE4ON5+ZHBTAhcFltd4hitqIxq9f297RXQNHTGRDe+kJAPx8QZNnT6d
VRC8XXIEbIU9GbQXmFYYhUIlnmh06pOScZGYk8VdnJE8AXRahN8A0Uh0i+TRjaRHefQhGO9O7AVt
JbyFX+g34MDPX/HYX8QjwQBxbfDCn8sva7Cw5wJIk7eFaAcH2+vSvi6vy2ItfKEewKLGorcoroE2
+57Qb96Yp2RCrgQz4t8bVwOaapJpxbsS8uuegbh0+n+PNwbht7W41GrUg4Wjs7kTmyBw1BTFJbHX
Uynuj6WY+OvldzFc5VtULyFnH+Rg+++RreUJ8gbpzwIMZE6byZN09AmrUHyUF8maCA9olKO9julB
uSVvd7svRzcg48TWYi1+84uuwmQFzJCId+0HAURJMC4Sq/2qD2AL21H82L/37NLX7D6jInkhBkOG
D2/J8GHsSrEIxH2TDZafbpdeCgWtFN7AvCCMA8kgmAlXEDphp91pFLTPk7yEocnFLUooEfQhjKZE
6SQefzlp/73wZ3BHIN5Tby2aTULoBR1OCHHTf5/LVekx1PLqcwGISrMHMbczL+QLjZKoXg4IkX7N
odq4PTBD9zlFVAmJbWCXU+RJWEKBflGRixwlUTiL6vzmY0/pwsB1wXO5PqCsp2gYqdvAjwPYHrwZ
EKSmYr7MD+IpzcBn/GCSME7APkWuVU7GlXHKA9jALDLi0Tj7FO+hNyaJiLcQSZ8kPj7J3IN7pxJe
LCykpPDGWhgIExfhBgM5Cd8kZrfUxMfJT/Q7dLhZ4YWIu5x14GMpMfPlWDjiiAtIXEYFpHmOOxzV
57Z0WWCgApK24ZFUvETIJ4js9BQ0/NzzCDL4iYzLT6xSYj0Q5l1gJV7v76hk/qcyP2NQb6YeTzSt
mnljRkadHSEZBcvwDRd1AcNksrYC5KhtgAXjKGfoF5Olusz5ytN9L/6Z9jUrETwkKJNI1F2BExsi
6JYmeJdTIpHOEPz9ziwSMWI5eU9+HexDBlyozrkEec+xPmT6zZN7ipCgv0youy3slMRawizAFEFf
AywPkJQGzVykTQn3mKfowk7CmCOnD4OUBzx9Eg0a6bm+6IOEo45IVYI65TNcYLsQIULPidg4iJik
iyIDwOEp0jUJl6Dqh9xcfp5fJH4YQovKlh3XE9kWSWjixYmXaODWVhKY9LQl8q6qufgT4tl0MVAy
Dw4MPSLGhLOHI4T41xOLGe6JnjhKhnsURQelwtc5UAXa2ZQ5MMUhtUANGvf+D1Xntayq1m3hJ7IK
BURviYo5hxsKA2AkGPHpz9eZa/9VZzt1uedU4hijp9Zb4ynvxD2DZcMhIeTWaRGFkHr8Fyr8hQMQ
CRN7StW8lwpZsZ2PKX1bQsYtj7pDIkAVwtoMQ9GeizyOSMVE6BP5YUjCAGfwRbBSUioXL1fcD6G9
pjKIC3cjONC9YCahg8AWMxyFRhdXrgrK8Ox5EMBAGk9jKk4fAp54GV/C8zuOhARnEpPhgVPKw7ag
YSUSSw+PNhiX68wDugqutFrdrRivTGxRQvgoTl2tYreC1xKP7QvdAxQoQtkykhiSrI9FgUL0mzBL
E1oXzBFNxVVI2HaIAp0nRY8mxN5F58/TkKBRvH95vtzfpLZAK8LWUYEXHacfkYAGTEC8M3mkfQCr
vjG49LOI6sK/F1RXVE4w7pKGHlHZJs3d5p0+ePsxLOtxF3e2g/omT0Il+A1s+ac8BJ18//OAWMA/
r7htr+HS7MttanDL/oI9BTFF0RH3apsT3Bs34sS0igiF0h6V1bHEkTduUWn/GBT4ojZMlARq4hmJ
RyQh9p/AlpD//PlJ+/GKAcbUFodWAs6zmSJUtDg7i6uPutoss2ZRFEkY27b1ceWMyPiQwDeKEhMN
q8xEw2qF/cXhJgVrTtWhOkUKaww2lO0CjeC15sPjzINWk7W4z/7CihBlmiRmhK3jgVilP9ysRHJt
vyfQPwb98b7fH4a0BJvhYoHTvTH4xHAjKgSyNzr/LS9GT03SFzuYecxdnXk2Gs1j09sfj93pvDvn
j3Px4Xc7+e24v9rIrYNbt3rS6g4p/dlcUP/nzAugpFefyLk6ID6j4rCT4yQGF4f+72pSQXLJe1io
n7F/dkKngVDxQS8nsoiw9gHGljV7h1IbknYCh5dki7BciVdKtgTHm8i4SrNIIuLYxo8GpxTY08SF
k4nx37uIGudheTOhiQSgRoPB115/eaE8yDDf7UaQQ8pMoDpmSnYkJkyZz7Fx0KU8ALfSMU4agboQ
1aC/VMKCZg8rRDjPT8wJ/wnVHgBTW6F7IgDcBDwAi6jaAlqXM6BNmH8N2IXuXWEkEuYmSBy3ckI7
BOhy6X5IzSV1rVUpw7KL0Z5ivjuSe7xXpGEiRCoypCED2fRD9ozCqNABPsKi+3EkHUbKlRX9PK7B
3YjAO+v8E+K2BPDu7tdXsATyRM4SsDmrbebqHXmqHZaHxclpguWnLAWBoZDmik8lclRCpAgXFFc9
9b7E/aRhq+VCskExpWiJaSQNoVVZo5/F2H97FNNJjkKRytSR3MKzSjMCcPjfQ6c7SHcKbGHn3tO6
U0ljGdOWDTi+Cj7bTkwkRFzUJt9EMzR9PvjFSFpDr0V68VKFm+ImS/ATO5JZhHlPxPkwdhN5FaPG
mMFGyZVZ0PrZy2oSk9KE8euBAuJJgqrDSXXeHZ3WKljO0gFbQm/cDTZQh9Hogthf57N4QDn8Aiyq
dtiue52BfKNeCvnQBRCcLK+fBeHX1zRAP8JMNIAwDc5bkdL7zhqECDQb0D/qiQTlx0t9mg84RLFX
N+c9BksIoQvaca9J5qo2Jmz6moKJhLMRS6fy+AwpiMD+CGWfvx7N5950jGRgd8q4BdWHQRbjLIxZ
jCeykRIKAG3uXjd1+nPhNErYCK083eyghNn4fqB9keEoKBIVp0plyBZdLRIFy2bU8i+AjQEmQ0v2
IaHKbKlSqOIWiUSVUGXB+uYabCHrylOmqrBEgvy2RqPc30nmsS5Tat5lTSEzSE6JjCMVKBNjMeQ3
TPTRiE/teMtHOJfjJqxifrs/863hcLNZ9VeOrPI09WNE9oVDOnp/qiJZyWLKkiuLMDdNI+UpM77F
ACHpzLx3/tIUYtVaUiphqAIhkC2QT61MjzrRRpL9fu3FuGYRIs1byQrtc3u8J/lNQqHSFWS1npB4
/HSYmTz8EP/h3FGXsRV+uiym3CNzkZiz2SyazCZtezKb+bPQH3IGLORva7yR/ALZT2QMx2JHyYvQ
3iFLKadf4w6Lq0yWuXq+uHlyE2V9UyuBF+J5ghw6ZagssshJUrg+lMSO5OGDzs8DOYcFBJ5bZQuJ
4Phd4IJL4anDrpN1KNVkHaHhkhmrD8U8a/ZY+c1hE7qua1SjP9Sn/1awEg48YReVNUuGg9zaOmBp
8b/lhkukC90nzGnCtv/3kAB3go8jJowrkZgsjmIG5bERS0oBfZpMJQ0j2Z2Nz7WkfjelB66KnoHg
A8pG75DF5kQQqFGeFkJhzQPVSeW6q0DSLEumPIQklSc9t7hSdCaSSyBPoEH8ACbnLFB2m2DNIYiz
S2vNZRbQ5BcfR0bLpTIZGel2kDdQL4mEKGAYnjvGrekOWEy5Ar5oS7E4c4P+Mvnwn09r0393r5pn
4KV5CB2j8OFBJVQ1L9MURMuyNC6/5ImAM0TgDjjB6pEy1FlS6OAC6YGXBanwQugZJVcm5kxyZOIr
ywDY7ercAUi3uf50izJNS+d+rJ09uqEReZMUeTBkZcSRIJwj2isWEvfFdkIvX767eqJgzYDFdKEh
yRO1PkAOdEZimiNSF3JQS7Ddld0CI1vxgkoAKbkTyZfEUBaXZvV9MXsQfGHSG6ZY+Nw9Y1Nfpk6X
nXi4ot0oLk1sRxPROzzBcqkg7UEwKZyXNOlJCY2IdJNQYJPo9CBKiYe/JIzs8E8NT0ItbVAf5Q48
kGZKdUb+lTTMB9o9UcOS1I/wYmrkfITL8E6aSKyTmFQhWa2N6u6fYRfp35afD0/M/KlK9CejmMC1
ikllyt06kCmLbfizD/V57gPYdd7QlEs4QnMYMBn5Gxh4llfaQ1iD6QAXOWPJTt37JWzhMFSTfsZe
3rsSpiJyjhUl6Bg0LVnIJfiiAIxVbXotHrLW0qCDarA8JDAUwWba5ba4AfM5Q2x81MbH458TsoOL
t7S2UCJfQpl4V/oT/1JNMhW32xGjtlpKWUFvExKtrtRfxCOC+okQQ+EhWWRUWghvHmSlm5hX1FsZ
dBUn6EjdibMjA44wvHpgBc3l5HA4SFZL/BkRQxX+ZAkH2KU7R3JX1Hv32OkaURxusFTHhGhbHDaO
uKrQiJP7l3f40/2ku06GDFwDPGRkkVeQ5YLVIgyHIbnfFS6ug8/Kz3js7ce6098MwxmLqwxLeQph
MOk42DO43cL43WCVUPySaq78WTJ7/9xpGb0Ipp+QcBdxT8o5FHOo3/akHEQ3JJ+ERYjWV2mPlZwe
eqNw0U1auMOFY1CjBgSIXdhzUPz0N+J6y+Sh35dty1AXdbGItmfxuGcLTmE264ixIC9zYDWs5gBz
DW9I1kFRR5Yim5TaVpwmnjPIAgiDxKVjfg1wL3HvMhiACuvpZcy0gt3V6KB6Dxu2VLKeSGbdOBkE
x5hLchgnuFhzmlRVeQWksXqgGXMePGhMlHuHgWf1EI/vbyD+VyH9Qu2u+UW/4SuslA3vT4TySR+u
QIJ6Ms+qZfV/q65w9QrHLF9kxkgAD5C6NhTXC1+L4ixD3SqYABpfQQdiyuMElZAHnc4HBSGYwOAZ
ofMGKDg9MgwQBBvf0iBSQwbjv9cm6V5aTwH141vTWbf8LIs5+aV+DlYtG92QJShm7VW5uPgs66Cu
s5mxywDT7z5HfXcf4XTBvQKkCKh2L5s1sOp86TaBgu82eQ0kRSDZCHByjOyGb5A7gupIUgPkteZ0
KtHD+Rq+hjLfhT6S3oHeX3abBFVmv8fyP3CvsYLkw4bz8PHuenW73WGSz0U9PIGpFHZvqseo78k8
lSSQzNMqgHmOm/YoJZ/Rdkb0Vpx6rfno3a13f3MAP8Ry6DCoptq/9uodHSUU0siBD+QChTe6bLm7
30cHELcAWt0fAQ/ByMMmlaZ+VtfSfZTCLYbfYUmcFVZ2GGckmmRWJPXP2WKBUV74fmoznxYXe+hv
qL/OkCScyADuYLWhCcN5ubn+TKyFL/+x+iPcewYbIUu8vIpViEfQ4XUhtB8gljuQ/CBbuPvNHggw
qaKC0JU1QOwOY5iqqqQYRQX31btahDY2yrqSfqT/S9KQoAZJQiL9xniWWSPfhNEEO9PsSBjJ/wGd
0w8loOAuulyQ+iWD1hB9OGL4KopPfKwNDFnIxvXkgbzl4EOr3wfp42BqIJeKjCBdo2CKVxcaUpjt
9bE8GkNl+B19JpJmfboN7+0Ch6XRSOjUgwHilnHdut6n+mP0owwa+618VVRCwNkCIZNFPLsvaBBs
j8+aKRflNLpUj2wAexjHlJA8LVkHxWJLmlGsmSxRxOqzSebNLnYEN/QkIopby1jZMnqEbX+ESZD3
JEH5rXjhTB6xYPATj888bsMMTNV9nM3P4wDpCDEtLS+PStr4jZnUSK7EmUqEUaLngz89IUcI8BFh
Dhb/LmEL5ELDrYqbI777TgzASbS6jx7gBMM6YoTw11u2uJ0BCTtZ4sXHlwkg8ZQAL4BeYCCMvYIO
jcLgpw4ACEMmCTR6PnoW7FWiyTtYb3HvCi7z+tDG7euJx6F5iFROJrMhiQkkqT9mb7mMLgS1OQSG
Z9a2V0/vGl3xMuiup9NavISUzn+FMhIloeqkb6HQ9ku1SeITKejwZdZHlDoYO4K+/TnpvIEdDPZq
9Oi/YFoDX+hpVPHjjdLPBMR+nxZDxV6wVjfssBji4J9pftQtxSZj8pdrkX8LMi1E3n5mggHCry/t
67Sko1P+Iqs5mCcwArDDIRtJE3MVrsvrf6zftxHjm5Ue6l3Wcbo3KeeMCqu5kkEveE9xpWSOMU2q
mYb0tjhx2MtIMvliUWUi4uExk4RFQJ5gb7sUrPAG5S8pv8M/FCPryUak4CUe15+KNyLZzp83d/Xl
+og3GIaZyU/LBDaKpQqTjvxwLeSxYO3g3oA4HWVe8k/NWo7iYz46eheeSpmVoIM7BzHwH/qfxY0X
h1es9d+YJ0EMVwX5lyVoLTNBqBCdEPE8dTib+aAvzp3EIbmDm0C3rpzCi9OV68D6IiWJi8sbuQji
OYLXqj4h0wnzZ+KuHJY6mxVuGTkC0vT4jn9OrRxLw5PjIcnvIw9sSsBBH0Y1H8W/bDnon3tStRMX
4raTGh4csOyiORX/VpadL7m81V8t8ZDm3rvuksxj1WSKTw4IMbHYk1/ihuLus3RTKJTioUTMzHdR
Hyx90RJU5waQZQIuvbChnrnAHEgHOEljuqITurUplar7fKj3kX0Csn0ArxkW62CShq+QJtX3pt5N
l1IVe9JXsyBKmv/s6xxq0J/5RfRqQ/mI1HP2MbM9b38ZAvDKythk60+ITUXlkGxdzVRrIBXtiwHN
GDVTik79lv+m3ECCIgYZep4X3d2VHrJfDzILtF4ym4UWYDOjFrg5K7wM2BitOziYGqvWPt0o6HTe
RrdZNmn0GbN9TSbcKO8DhIEZ+DSC7IkLAeTPu86N2W+WDKRlWaZwbU+U92n2rjX/Ba9czVVHWu6+
Reaty2usee8HoGLs4N0P1O5F67RfEOSZ79RtU8F8E8Keolf0opf65tSe3m8dRAiSFBjLlq0DRo1d
fQWaP0NiCaoC4uu2+d7XSSdNg+Mb+k1wZVRWcA7pc3l0bhew5lDoebQmWVw/DQO0vcMrzQlnfIAk
53maHhBRAzGKY7aCNLVs2/T3N2gzrm0us3R07ZyndGaPlNUX3l1ycWenVVi3qrdX+ToQCozek7xb
0pECfph4IKINTJt9XuQmsiXwBmSc7/5t9FnVQNXTOnvrNXK3QB++dKCMbtQtkNZ0C5e0kpNOoGRr
Fg94hq0EwUBpZLlGzVnKel3gzoKCRxzTvY1/2/ri7tR8wDA6kIYMcHx8KIZDgM591XmM3oMS6COU
J3CZCAfrd4/+EYpDnXb/N/tYLOhMwg/8zS2T2/7F+NfDLHyQMS2F4RwwNW2G7QiQtpBv0ZeRw+dp
0tvDVSwAv3Hz6QpiAtPnScqKInZp/kbPl1A1NBe8KMM4KvaUOiFdKPZUaUf03TPKnMJ/gF+ConOZ
bctV3nvz2Sno79/mg90njU/vUIkSJ+2bLUdbsdfkGEyVHdxdbIGiKbOqtXiET6BnNP4wamjZmt03
1B6hf2tQhyKvBhiExYa73Kb7yk7AwN3gxxDe7/fsuhfHa5uhDnFa1urmnSgnwpuVhmRwm0OYfoIU
2XgByWq011Pn6fwAYCUYTdpFIbs7tnf59v5iWzpuXDEuw0JkqraMx+RgUMd8SE/7eZ1vX8fXgtZC
WiRQ/AAda5gBymBwFk9RA/uy/UUL7e5DzL2F0NFpQA7V2xG9rRoxgl5bcvM5xRkyCGgvmLsLSVu9
p/fquJLAGRVpueVQL1ovpYtXOkHuhfOjVPwwP9sydeho54zvG5jQa+uEls15GiqG/Ylg+qMi/8HQ
DSQdA6cMQS00R1Pt7tDxTD0W0lBq+8Y6b0ITqq9PhDoDliyYMfU7HsdjSSG/taW7eNlcvmfz5hHE
gbZ4jvNpSeMpAioYVL4TvqY/xN5pguzVVuxg2B7lUTUiPrFQejSGKsh3kx+15Q24A8FNuHTR5aIc
DLX2SbF+J8dtnPCVLkNi1742oeHfLpqsRL1se1+A/IzrHoyabdgGL9B8QOhEGq9D7oY16qGYNKCR
MwT9RZ8MuFDa3QGG1OlqqNoPalbKHDcYcp339goQHyjFw7wchI836X29C5KfEGSDs9nF62thGXcn
homJzOUBFsEpvLsf1TppTglBAgYsF9Ld8w8yYBNEIQoESyjbYeUq56rz9eqhHsaAYo4sM+eWc6ax
chIc6+L3m/CJkTSicWJwsp+TyzrfqMRmndf8EUCsDbmjGazfS7UU3Dm9vxo29SQA85L9QapbWldo
XemM2SehMfmsAdzxFylCviDCXX5GLGR+OmuuWBLA6feQ3YaRuyCkAabwhVbb2CCvu4vpdF1xNPlK
m95WxjzvRXACDk7UVGOrPgB1/d5+mAPwitPkqsBAEhU/0/jaatOFPlcnIPAD7v5eS+zr1w7It9OJ
kti8fg07h8H2N669wksjepz6dTjwTvCdwgyiQOkDMRSKhc++Thb+Onsl02zJWQiknvB5aIRQjm3T
2Xl73kIvjTwufUZ0FrFgQBrPcZc7Vg1+WrsHQcuWxubieAFrxqVdFTTVHUBa1EfweTUHZWkGq69D
D8rUCDVq/zmfaW8eKwMKhdUNIuHL+rfUITWDbBVqMFodYaTLBrA8ZEflacYzmhnLXRNyB3DtB20K
DGUb9y6/CgDhikzAdcs0XJE2XF0H+uFdB/ERbNNlfaTPir1qeI0tPAE5gR7r3R4YiHGClsD+jr8j
1mv61cfxTKUWQqQKXhhzQIo1/JEU/1jK16slblnr0MhMR/2rZWtUQZkw1Gdgp5w8/HjECdCE1buL
QhgN648Qupx7DOkwLVb68TXLvDbNhdPTLo4++DF0KMlSUAzqznfZjkqatnyt4SDawJX5cea0xoI9
mj0OKAcwL7kfsEsn3gm+32bPOHd+tCe9Or/LQM1WTQQwC3oNqfA0IN7CRIAEeZi3NVOkrNvIhr+A
iJgXUgZwK0TPMB23dnnN0gLozBHVoN0DQVZTI3SDCyeTW0trWQB/2AVQgcxbjl3HMxo/N7DwnHGE
tg+DTTtl0IsBbUDxfkeZFjlWUYDFrThfreJsK5QVoNaBKh0fGsUjqNh1i9i9RkcUmcLYvlGrTCzI
+zBaeCIsUMUaBdtgW3DKqGvGJCjx1d5tE0aKhKsqAKhfKmkPFWxj/xFqNBPQOfvwW9v7WmPZx1aq
JgeXgANDe+IhdhMrjMmrHRr0h6NSfhnwJsWbwFv16LZ6Av/lEkGlgtP7cFLQ1PneqNtwFH9udhNi
YQjbbval3kV8tfUbvWMvwTtCG3lmAHWm4vekMdp73t3i1WlT33pPCI67cDcyOybVnqGFb+sWlpuj
+ekWixHj/qeaJxo8NnnLfT/JHX1xLLn4cMt8TAjDYriYzNsTThSTEztFXFZYnnD650Zf2aYRaXOy
cS85EN4gqXojnXiyaIV6wDF98xqQvdK8XDpC/w+JesOOHy7nZJDdAq6nO2AIM3w24q1t9kHdw3yy
tgFAAU090hOkxX4zAFwXLge84Th93HbAU9QJiF4St6ds9ToG6RJddmVql6A85mnP2NwQpwcnkbgc
948xM39vyqmxaRTovYt4K6/ftskmuaUN4gzoQNfgnzjbDZgmWBMbUENfIdLn91hR7PRFN2HDAO8D
OO4LdnRC0yXFHWOHOYYhhkQVlvy1aLWcIrA/x9ruOWrQ1AVn5FFjVId0AcExAyEBxc2RFlISByVF
TvpojPBoABSR4KNLik9FFE9K80l39lIZZDgY1+4JohqWxHVBraNDIgkai8TCTrfg3NnDZ/WZkkSi
HyymIwrKdLTNyEWBGiWDjLfsvsCyJOMMRRQAWgQsDZ8TJmWHeF8dElkosVhJgHRD4nBCLEX+V2vJ
71XiitQMogvhN6aYjVL/x+ow+BM7I9xcFoc2ED2YJHKIOoIxOAQXjQBq9sqxtfz8fGhJxNHR+79u
3nTvWh9Gm8f1yPUvwheEhwijQasHPCqzIdfMqIHC+NFCVxr1U+f7ZLxbHzgVya6xlMc+69J30YCo
6T0sJvkuWdzx2BBWe1poJTSfvd9RG7XWyGe/U8hjzNusIKAFgJP16+iJwz21OyNrxipwRjWDUWon
CxzNNx0UdDgxls/AlW2YSDAcGbUG8gIE5YrDYKMb8kkvjm4FR4Ylk0ODrySFCoDpKa4p3uRnEu8Y
b/j0jSeIbdo8CZfCJmFe+AQ1BACGfvEmEJTSbndTJ4XQUYEDqoTGo2HfxnW/NglAnGPq28MHZJev
8PrmxKcq5QsEjDgG0ve4aPA/4I4hFAejWWLjhyQXXxOWiDfpbULVkOBD+JgQFUhw45YN+t+nj9mt
8em1evH+BEaUVipK9STKSbbCJb3LFlg/kHGU9lLKRtjPdIVO7kTwohmhwlcoXvBltSPNib+H/es+
poTofkGdhcHfaXYaOE0oirNe0+kPwWuG/4PtsTAjrZOrfQ7FdYcljlGIIEM+PM2baxwZ3VNGQV96
lHvFDRbNJ9jZuxmw9Pv4ACq2uLUKwOIR1gUDbdKcEHi/N1x9Eogb4HtrmGxVK8a3bc8KKKiFJ7p8
cOmEDIl1A45kosOSTAHrPIxu/NIg1uSWsSwyqog2GILlD41pG5vTPtt4jsmxbbPwiZnf8MlaD4Yq
xiCABqV7gjJkkMLVtShWBpQLmt01dsVBsZrkCME1BOaWSarAlRLG1EavHzEGyKrQ8U1jHVUa2LyG
/GuMqXeNqCGyLpwmMfT28E8pmXlj+YVoEj604X3DpAZtWbS71L9OUOoBUgO0St9zy0JQp2B+1kat
5Su3mrDPkSv72JgKllgmcsyNv7JModMwvd5hvMZbNi+0Z6soZNjEsiqNVaNa3s1i55N52vNwP/Ue
jU4BJVhr/jEghjf1Azy7ra020QF7Eo5p0rXbMvA7zZOCcWCsJ7ylx/6YzugdhmBl8drBSBn0ztAS
gIQe40C/c/ym5uINcXA2r+31NXQ9cTaEbB7DACu4prl3iEQhPoMvia7v+kZ7h/d22AKAfFpk2jS+
OfptpLf9VxuAaY+P3fOu8rZbdzvNHBj+mLtkAngtzxNd6b0CqwHmo0fg2Kg/zdqcW9q4Dlr8/WFJ
phdpnPGbQPk1NM694uJQkH3DT6h7aeFB5QU7y9ttIgJDaaGN9IJXB+fzcdKzW4fNklquhmdqGzTr
BOaXjnbGP+SnKC0SiCnwW8SzhFZMlhGcFmoURPgPIQw00OSGVrUWTJ9pP2CJowQE0QH1KGpu0F6t
Xp0rBZkaIjNmvoEpo318jMvZ1yPBqDpXwz3hUhkYPTPY6THN67wUgwA2bKexujplj0ndyn0FrpzM
ee2uyAU4xljFpkInqA5jxvuQqP9On2QJHPreJ5zPcao2BXesF6/wSC/LbM069vDzXm1z9a8/Mxki
g9OTTxu0Oe6bk3h5GWbjxuCyRGId5OzifhQC0jIKfL2nRS1k42K4qC/467RtG5hZVtI5+l2z+oxV
4XeIp00Shm9ZMp9QAOReEKnQEXTouw/b8+ucGDaml3TfXuIVotQSTJimjxZMiKzJbZLVOKQMKqV3
W123dNau2zYCPg6lfJjcKPX3UIh5sf7vc4IiWCGwmD3laNStfKEAjdqAoyh6tLksYZyvX63bkhcD
v8IWW0pvH/MGdnEOgrZPHIBNRq1MOO3em1YExyZxUoxGbDyEOKAlJMV38npNHTUyWJ9p4x0+Ihi0
QlqwV99pfQpt2PQFe8oP6yIrHFmAdPHdqWgTovkCDBYH9vDkkGY4zvjMPwW2HutVM2k3buR0qpBV
mrzBW2VOuj+hOofTAqINFwSvAzlxSGpQXNLll7ANX5cfZPmilBtL2/ECjgcN8CxJLNgLgdcuSFL0
6ttgZuhmYHQwJXDYAPjKnHrdeaBPVBOHPYdflhH5k6XorsN4Y8n29hDYRKLnhcOJO5va9LZw2PBa
M6QKL2HmNBA2sVOa80mjYsSxIxh0GhygyxAeD+aHk1ME+Vr8EqoKKnyx6p7EN3V5Q27j/PBIYjwB
fyPpaNP40CRBFgIAY5Uu7pPg5POTNkZ3sPiQt6db9TX73vqn5ly/b3+X6Vm168/Ol0DXTU5eM/xS
bFXtArwqwHFyDhQNXTw5eCFr2FtwcMiznBwBcp8cRfXvGwOklyEa3ijsKSsK4VP03UgrnOymn0Bf
faM1g3wk/3+CNaWB7Lt5m+Ivxr3Ah+asG/dolWg3pzeW6w6fymoL3kJVJp8pLAYCcAEC5HErKuby
fEKPBtcSv4dpBqpaGDCmSQI3UXS+9g1IZN6iYP+BuWAc4E5D1DAl/Qk92S0/wlyHH1a/LNRiQms+
4GXduYS1kTZB1pvmPkqw0PViNz9QonMwfOsTIdFNi9LVf9QHtYf8tfZw9HX7uS4B58D8iNoB/LEg
lMtZTIhEyIG3vtRlqrj6o3PJD6TK8ADjeJKMqfXi6ueo1+GlN+yyZd3UOSTG2ZBPXFIi3Ni7pRDP
S10TLQnrWfN/7YWky3/MoQvArgkJnEx3UhbAczYilYOBI5eePtykwL28rPIHPOek+P6+wTehS59k
39796r6RK1Gh3boA23hTN4IzBL/1YxMlIQfzQdhEGZ8TR6cOiAXhPOkvIst0c9A8ad4c/sSboHDf
V3QWXHljwzr44Fxwcps9XuG9PavRCXe6ciN4pRmhgEqNy0ShnyaDwtbgfaMWzSKCf8bRAO4I/K/6
7ysJklbVd+GO44cIiB8clQsKSOyQPA2J49JtwJ9dunm25BUBE8RXiILQtdyWIucDOS6JuzvIp5sd
c+2rHxRU4ia22nqT/1JR2IAJijwi1Zvz6t5YPrM57g+ph5PWOS0J2SRqA+xPEZwo/OryisBGgbeE
IAR5pqTRR6SDH6gicZqI6HhtABGD04GX756cxaOEllECdHlf/L8fhaidRbTo8Bq0hsZLPsn+EEzh
lV+2tsG2RbsM/w50SDKCQWug04ejYFGUCcagoE+BhXeLGTLI60S/wwf/C0yENPefB3DTwttSdmD8
sqSyrXWucM8KVhlaGUeKXBwQyGSKXbBh9aTwLAVtATJBaUMF7n3MPBiQAFsJYEk6xqj03EBjgjny
14KW267Xy49F7Uo3eaGQK8icqnbrrgEAGGYPhpilaIeC4BRcAGflCaCGvGVVNxUw2V9dVboxSOcC
D6xatJnFlF5/IADJVVfIQeDZgG12ACgFe8OHpkBnPdr1xvsp+p0CbRKMBkltS14FniN80j9aM2RD
5B/op7+BQAWDQPqXjX3ZkuD7wfSMx4IA3+UmWu8fAHawGwOdalN8/tnGnmWt5jBB1te5AnKsJkEk
JeUo67/JjD+pVkv9D6kTg/pePMTl5nb93Xr6pQYU4ch3Uh38wUdDjRDS99Ygh6THr3VqEAhTFJsx
4OqAUmih4hpAZ0mbD7f+vUc/E4eAeB0MKbQdbZr2iH4BIVKUCAWfKh1f0vOVojNBuqHdOVN01rxr
F15k5jb1YmF8Z5MlO/3uGWZyMAxlHN5IqOJFFLNGb0/hJpACN/im9Cpeu21oc/lH8eWYgQa62uQt
+wOChMcC+O9d1aTTqutMqtI/EGhSU5d2qPv4Om5YUqIXWHjglU65lCYmKdfTJSlZMQBlBNUoPRZ9
sDISSPc1auclqXCfJFHTf/yQAruCPrlN77xm82KONwxzdctH6ornu38bnqZkuMFrxh1siTyBNYJ/
U2Gkr+0DL+NPsv+mn4fo2dGfmVV4NUGsSfemVPV/NoTsYP6bFuToHS2UjqEn3/ur5b/heT6TUD+P
73N5kHkg0Z8Or+N0qLq36UAw79+3F4D3QX/NVwDvFNVhIslINmz4oCkd/NP4/LZeFDNra2UpmJs3
PUunzq1KTERy5PfD9dBu2HdKn0HUiqhCHJqoUr9CBWpmZaks5dQ/NBVmXAbZR4uBTlV0Ku8VMtr8
8+ymjUHTxx179zlQQSUIhFKv0Hc6+7tu5FzvYwXdbLk6LZ5ydeQCyiW9w6Pjt3xhz5fHtw9rGr1o
cUceZShU958wnVI4kHRJw77S79iKLrDn3zmqK1SfAQXV4pBPP8NiXIwzfoPMM7OZFjqa5+5jDBPJ
gQPeQPQJ2xgduTb3caV0wRrebVIW5hKWKFrGqUceSG4D8Gy/9gJqVTq3aYYPQLaNU2T57Gdz5ut9
3l6rid1eP0LSaPzUUVWDjwVlIA5LHo+wtpdHe6+gJxF76c8hPcRgk6zai2DIx4STC0JXTaUgu2wZ
MNlKoboJCPBGMTrl0d7LSAWl/HR4JWjVuLKpvMER4DBIHvHDgXIsBJx/P/mli1PwenAPcEmqWk/D
KsCh/1xMfN0FOOIqFdCsRf+EgMrJpX1pGrU0H8+CA/gmKBDUqEHtGxG7Y0yjBzy90+BA7Ep6ifI/
mN+/J8kPN1P7Oqz8kAhCNc7f4unfRu7dNmh3FimAXuRCy7t3o4eB0ofu0hdX2Kxegl+j8IbhQzES
ygZYOdnzjUgD8wyBU8trAIxs0vYQ0+oHJDoJ9T1AmIgkv9PIDrjDezAyftskOVZtSHn245/TG4xa
uD+99UixeP+27TWgnh5ekA1crvWxXRYALg6JWvDWqtXbutS28AmgPJ3o+4D14w6qrot7Ti8faeTU
7KWmyxs2iZnhPblRvLSL0sVp4X9lF7Kz6s9b90fnqP8soF/uE+30Bi7xNH4NinafqNkeilwdHJCI
+jSsK0kC4IHPKV5VBsch1oJ2hRCAXrN0yOniShLo/EQKbz1C94kdcx17CcoSE8knEFN362v8I1U9
4g4hYATpDwaDVCvsouarNsYlQsYuX3Lte2uXvAOOEA4G6SkLmbrXs38FgvD0TyHnwdtnnx3TN4zv
laDEhNqj1Oz5xWPZA9yEX4VEHtnfT927fBaG6XKeeGsvZXALSTKnS/aOLcDzYvfsm/OGQJqt5Kj2
pkNdYzG/hPc+Bwu+PL/Osv4ZDP3+EzF66NugJcxFyRl/lPuhT7/IhdkK2JWchGfisGMw6Hy3vmcP
fISDuferjfJN8s/4YnwF2KEldtIgHHXqe6qjHCi7+63ZEJ1xqiSyb5cOlwDkKJcJ3bi7x6UT31es
yhA+ZfYlPp1pjACbOD0uPoEwl+UWqmtmCacEPJreVAMq8aTb2lJiwHmvdkBQ35c/IldeHYccy5bO
dy4bzbLyF3xjrsTT1/fqPh4KvF0rXPkDviIQEzxWEGaEyTZJGG4Yd4qUT8QRUlFCBoLD+FC/pxEf
MCcFCXxbyFyBlaIL2ua4yJwnc67IK+JccYI9Y0b5Qyx/YcehIPjjIW7Ey0PzqTpCqJMTjO3TRtJd
LhIJMiKOeMDu8KCDgTQjoOZABQIfgw1DJiwjiCSUycEu2fXLIep+2rflg92CHm/evA+5bWS86Btw
4pAPj/jc8kUijn1zObaMLotD5xyeRoeSNxtcs4cTfgeHYZhy4BeuQTCQ/chJCMNQa0ASUbDpN34F
6UYJmIcLk3NnlpeGLwilK80TZOnRaUNRHj9lRrKTsJzP4zjiRDKxyD44oDkNuKc6msdRGiOKeWRn
u4X928t1orbEaAdI9YiKdX5zGN1sj6lDjo8EP0eID03nuhShjBHOD31/faro8v+nULBKTyw97bSk
dxltuks6EnQ8ejKgqkkJwGgNxoxLyci/djkBvsrVeDnsEpkM9Jm9y5Lw4rSExJWjXV67fJkxsSay
jO33viEn7ySEJHiAxAnahAtOA5RFmY5JtuSOjQyKiFTbOCOKHF5KgRWcGLpm67rRSRrVHK2uolxk
vYlMOksMLp9BNR5KenX9buNE3bvGqITWgI7qEUu3ug4G33W6vHcFGJmMNRTcY5ZkmsCbPVoFJES6
hJwzM5OLDmHt3SP9C1QGYeF8Xi9dbhMjlXFh2AwHPhkMuOt070OKaXFXpPuAkzgTWBFaItdHjOa+
GEQFERkOq/yRAIuzvy0ZnswZtgGAY0Awg6JhTFXwBcJUNRGsrO8JvGQ08R0ZG+RWSusRqXBW0anI
9GIczK79F9aLSzCjBcbHo5ZRKxcdThD3vb4wZFlSLQ6QhbPH4VzC1iQOa7OkG9DQbozSKI1kdPGn
YMBxXwvuFKNKUHCAxGfwCfNZpgopMfnTd/1BH4EhNGMC7avvgZFi9Uo5W+xJHKLy0W1p+MjMShS6
bFm7iApPy6SLQKgMA9lyINOeQZJ0BVDL8ZEf/Lo0Gi25cowruXAcBsAtsvNXcA3EimwIZl1WCtj3
WG2B7DkPkP6DD7dwwBpFMVWRriCBDuoMhmDAFrh6pc9oZl9ykcR1f8pt4h5krHXMd7nTDK00knS+
7Lt7LTrk9clkXl3lzBhiw1yUmNPnLN9rme9AR3BxaEHdU+UjdvPz6AMdhDEi5M4f04b3XbO+5RFb
Z2483VPIO5YsFnF6WGUZk12JAhnzLRdZMBUezFLQTWkBUYCcHjlEgKXYKBFq+Pjl5HTuNLZUk/WZ
MQMT2eizyn3XdVkAGC2cp7Q1gZCbkIMkDX512fWZOmgbeIeNw4V8Yl+fEYIJNQqxDTFxHv1dKTqp
qBuyTDDjQ0y3gDCLNZ8h7fqj3iuaHQp3B2FHKYLPMBt1FjKsulxhudYlKxgbEBNGqG90TiFXiAtV
2QP+QN7jzDDC8vQ/5Pv4vxdLBCObgSPWoj1jLuAaMC8EotmYICXFnZazbW3BR3oIhRLafWg+lTsv
A7g9Iz/AqkSkZshpcWEr0OhMBwO/5o6fu881u37J6sXWsT6VmfquGRhIcCN+a39BwW5xoGTQSP4B
wN8Icg6UTAesSmtuzHudRucuZ90w/o+mM2tWVFuC8C8ywll4ZUZABRGHF0K3AzjjgOCvP1/Z90af
7rNHxMUaqrKyMtkoWW8HJBNQqXDY/8u/LkypmfqEtEkh/2WB+nJPTZsVI8uQ9fjBkR7MgtFhPDrk
pvsrpZGzwTvDBvPxB4hRmL8JjUEnFFUaTjBcpSv3Dvmiot/ALh4WB3JqPpUptpsMOFdj7TJ7AFJg
WgymxR7vWFm1f3wNEZN8Lk+MG5IogH2Lco3bDfCF4DFKjZUfZMA4QSjkG4UHAQLCBORNUXalctiR
pQ8KPXnBk0VFlVzY5qecfthithlGeKgl0S4hsy3zjRixFxDvoJVAPLnsoXWXWhEheech8RCpf60F
o/GR/THtLe7+ZZ0GLHvS8c4U9pUtIiolxE6qcYzu0R9g8M6ujxZKkzkwmIIMjMGLObAG9O117Q6H
wwfJeVx3+LEM3qPWmvK20hnj/PhDbIXvKTMwgu/4lCCfIifI0f93AUQloXyVvC+VjorSOMNA79ps
8ARWLHTowmcXfIiX46XEPSIBeZ3KX84jWgDSAMCP26C/TJefkc9lpnD4IOzRmyJPs4LPjkDMix2X
YebnRJRIflOm7IdexRdHgrLCSHN69KtxO+hsy2U+x/wUgIoVJ9xGIR2Tc02+S+qv+hNciGpqgH09
BRo8XSFnP1Z90IQAEphq9r3r8ABtnDKM6lLpOVi9CQ1RMHIYYxrmmHi3hJC87Pg3uPi0wV0nuVcM
OyhAoAdEqWhxX1KkQBIDQejNkWF8sTwBbO3mrtnli83gM0oBm5Fuefmkt+a4Mviv8ldg495h9W3C
Jhw+ZxtEiUyuQtMzzQGb6+RfcsZ5JXsBJIvWXw65W2IZ4FEGkGoNZQFWqDQNPzE6e5qEtiVtdPIX
YimLXdpxiGjoCtjLzi0qUDKvqfJwuMGKBovh9Hgh54inU8BOzbfyEYQdjgf5yiERdIdJ8Rm+FvJY
ZJtsOAMOtteibQNs82Dk1+FUCQ41VnjUosLMTPt9TeYmXsYhT4TvycMkZBn+HiDL7JQ0gEL7AdMG
0OrfFYWd9frfI5dXYPeasrLfnJ2yP7OZs5/K/fI2mPxoZAcPwiMuss98tvMuSjNEA3XIP/2Afzoy
w78sEVUoQBdvEFNm6xlPjAzPtmIqIxVKOsXGCDLO22n2hwo6PlDVPajmE9VXEZw67TsuS5ZwkPVZ
+RQZumv1691LL6PUhiXRpjOvKEbChubYhE5JZ1L4rMzubnEvnIF3nt6CSx8qCcZZtMc2DtohRH4V
HTt9AK0CnJBnPkTI5R2cjfu0S1Vsh1bLAt0XrQnv16eWRNKvXVld1G5XFYR5X0WQRDWfHa3FHKf9
H08RDCjQQ2uFx762PsXr734wPOgwTjlm4DxBWkYeHt21m0/JnLIuvc0NmAH7XjBYfUO07cJ6W2+r
ttNDgX3dN0R65GQ/HFHcpxqipTGvquodKDs4NZiNEW8ExiwQQDXtosoAvUeH2H5wmMQNFPnhDNB+
PaY2drH5JzM6iHOKbiaVtS+6fjsGE9vFW6BtjnBVOPgQzgFhu0TsgdAYZoUdpx8tdSq9WDSSPL6L
4QCd4s/4tsW+46try84e1oIhVbnOEPm18Zu193YfgAcR7YZgBcdRQ6dznb/C2aU3mUYxZdK9YXLY
2XCLr9wqgSc2oF19SDrUiHGvOg2P0/csp0SM0h6IaSjIMbr1PFcdHjA79M0+G5G8XR746gHNcfw+
mzwc1j668deGcWzBHa6mSkIWMOohIj3pOQIe4310GXZnJ/MDj5uWVop52Ar3rEEXg7GeFVUxewY1
A+RayVJ3ecgGEafLUxBV2nF8HhezDNdpiyIfRRKoNA6137WSVNO00imltQG6ly8XmySQLSQJgHZB
swE9EGX4bngKxw1PreN9bCxwAJlQLcN67rM/n9CCyzHtBACynuitQoqC9oFziyMPJyxCFPv7Cdja
BFvX6MMKo5m8PeT8t1vT3h/YrbTotRa45aENAnEatwYSaz1dAjAjhJEP4fhw7e7svuyCPJy8mxgc
4EVJ92CIjZFhx4gfocwwP9Kaiq+w8xoDjBAy3swvEgK53uxrkMdvuELWJvA5ZAr0nt5EzgN4Y5yb
cJNTyroTcW6tTYCVTp9N7+b0RwZ7mxIW63byRhHc6zP/0eWADWld4Q1Ilt/G0p4NXuQbaAAsInDE
t7QeohKnRSWsMs4YVIAOA1O0VrOxsLnfLEgDl/APOfvynhstJGzoif4CovQhnGCkpPdobPbbSYFB
tllQbpjQkvjT7KrXHUvZv6GrP0eEMdht2ARa0pcSNU26EF9dXdWypUDAIifx9VN7Ayr+DJoJ12Qk
KGBTY7zj0Eexw2zQZbiVHxZ8UnYN3kl3yG/wPiCERMhcjID4riC2N/qtK6MAw+TWgEOph7ashsZx
A3L1K7q394BRL5owmAx4wurgnBAvNCD2Hi8lb7FOapP5Ss82gi/+YNHed/eiU/FUpLWOQnXUkKL9
O7nhyZc8k4JMtrSahGUEMVyR6QP7hAeA6phxwtWKtmoThfIaKzRAYIwxtU1Tlga0v/3gr/cHVgZG
QvYkRx2daQugGhI1oleB+uXLFAxA70AWaez6HYp0s5NISeWAbOEXk9wBkbZiiv7jKJ/blgKHiEx3
guWoUzg3Z9AxuQj+Y5y45FikVRy42lWlvqAyIuiHDRw6Yy+sgBnlfqTB3Rx2UHA3oWLNcx9g1UER
0LytRT+NMRXT1pihtqhdsLFhJpGH5byRHKd9RF484oIBdSLwUsrRz9EB1TiHYCIOxu77SqOEjynf
jm6Hgn1HZI5PM9UUFZRyGoBPww2eQl33VbT2kPFTx6xABCONYkTtTJp2kYDWnjsINwh4xIcZWpUH
jR1ARW6VmYw5DG/ByXFDNzILiY9WVBOWoqDZGNFpkWMam4+o6Vh71p/UPskeBC6nMYLd0JMO6AeV
eH7FRQ7Au27V31RnoJjjrJ0DEDy9HIRyKEfIYxBFSo7rEDtbqKQX/TqpXH79gJPPnarKnSLMwCpG
8COZ/PcJPf/JKt0zc+kCwNiLDioC1wT6Fb+rah3557iUHmrcY9k5mwnHPJg9pzMkcgivTj+pYmic
iuJ9OERLnYl2QDePwWTJcR1wfpq3vsZx8oGwNSx91Ckgvv59IVCgkyBiN5p0/7Pbr1qYnQOrhkca
TUQ+omONMUq5Gr3NZThmXEj8vsBpQIoDo8NM50ixuvtMZwmMoKC13sjVVSAb95G3sHpFzE9+DTDF
DrkjGn7yNIGgKc93FJeKO3V37kmKQ9T8//r6y6eRhJVOL0YBUxUKjk0OSOrAj7qHKWDgqoA99qQB
d7UHzmIndas/Ah9ALe+FHGNFawM4F6U+glre9HgwSXeV1QTeOLtFeJ+SqM8ZWjbG244N+PUeXfBa
4qBco5hJq/fsYKM4lu809Izn/SnxBGm2PQBIG6XLnNpnOc6gju1w1GQbcfuYBEbI4oDwyybCpGkb
tODeXXkfMLQpT7D5xug2wUALvlT+14pNOSqhQiAIOtvIur2v2XYU/v0aJRUNKBmnEYZJa1BpGMq0
uncWWcwg8jkMDhsepFHGG44Bttp0iLEM2RsxA4FRBKsB6mwDDUOsSGPw+PPTyeJ3C5VBUUUVvdRb
Ios/BmEJP/v3MIWSqvXi4441djK3yQzVDuNNnLjXyfoIHyFG0kfZhSccrDznPcAig+xuUbK3UtwX
fxyR/COSQ3mX7fgcS2UaXdnKsREs+USpLcbPrUkzOsGo/OmqoopFKx6n8DeumGhXC+YO5gRvFE4P
Zj37zIg1qAkYj+n3pZOD7AhYOI34eyK0aU76bjX/MmcVQhk4oqQS2CkRdIgFZcODH52Hl5PHjvAS
mVMea932Wt5tdjkZ7DGH1QU2HOSb1Oi7DTFAe80zS8G4TkGZCnH65ObS+7sroJGGe315sWaDococ
N9QwW6PIjJzo4ov4rJaJ6ZaIcaN/muRulnyHClFu0z3MuL4yQWTH+LD0UcNGNAePBZycNqnfnhxJ
tfb00rTZwiw6IRb01aXacwt9H027t3v6YASWEdTbg6Dp4pJhpHGbBgeYKXFJGhGhw6G3PzCvRU19
0kO2cyc+8l4jYr6mpWlH1m3HEI0J7q4NfJUIP+Bs5eHAIxobQqDhINqi7pXc7jrGS29+mAo/UvqE
Q5eTCSv0NecVSyeKsvGbEJV6/0okos7qsA5eD/M1Pk9pU8OhzSU+Q192VqIQiOYsnCtRB+FDwL8X
jRP6K4UdAylLH9zNPgHFC1rBCeIIG/05t1J2RUrdFgx17gGxFyxH+fT4VyOj4vDYeNEi6HltBMLt
LihJ0kH3QAGDoLwftChRS4m8B0NKTM3RH4ROCJWCLfLLuYZ1LywO/YbrIca0g8kTf5zMpll8oC3o
R0B74t2F3VDdHJxUOtT28CjflHN4lORsB3xuyWZekBUj+JzERDCHSpKF1B1EOQO5lBmJWxMnZHdS
IqdMpM0d8OexUWCqHefiztWKum656S//0ED3Xxs438hvHseMzwMMsz3LyZJ6cxrs2KvvzskkyLXf
0HNcdvVv/A5vwy4707BFI95zpXopIcxAvxe0mLq3QtKxutKyv4xlXGqPbUa3WNN6UgzlkTkEaxy/
HFUfldoqSmK93FQvsyrOlhJy3bI49zCQ+fgXkpwOW/WI6LquyOZygM6PndcGF+ab17fzUqm3g/z/
4s8u53nCacUhd93CTesm79FrUo6LVXPWJ4FVDPogCeBeOT5TRIQnp4Uu5ai40t8PWa0yJCoiJDcH
xLibuwsAGxEfHpf5YXxc/s4+aHIHT0kIpZGMNvrrB7UMC29bNj6ocbAMePnSvUCw+5qcc/dSJxrl
JTlnee/w5xA/os0Qj3ldCsqUXfkqEViXY60yCPkSDm96+w4OtXNsEhUD59U7GxOqAzQLEdx9knrN
NeEI0GSYLVUMSJAp+MUxKX15TekT5pzlZ28jyBE0ShxfCPTVyUGkf/69qeukNomRoru7aVnjGsEe
uQJRIMFhLMRRdi6O6qcEq58kjzDtjukK0rgjaIJGOoRsx3c4/kufl3uO4EXQEHly5O3QRknBQGiC
n4THLa/JWc/EJiBnMsTKkHPpvCVSZrfiAiUvfS/tpkkAQevAhLclgS40D+0yEhluOCF2f092hctO
Bjkjj4hWKWN/JdwAF+qBgr3MO+qkvEqFDqzECBI9tyxg2UnpH6mK+7VJb5LOnchjzibqokUILQe7
DD3uYD68FPk6oTMBFspy6mLDT1MEAk0lp6tNXmojsQpvKtqcJ3KkMnwbzrXRNZar0o/5k497wNSQ
DwoyDbpHeQQFk2qT2uSdQwJrHKt+4jKlf47xdmP2gTLwLSbfmiQOiXaLyAjqAyXHr3XC1YAyCiR1
+7kmwuVNQrEihu/uOX1pVyVazx0mjke4speAxucSPIdE7kmO/QvBMIX1UePv3+f94cGB74J5LEd5
yjcqg8ckl5UHjcAj21DG68PTETIDPSuwQ76kf5cRSQi9MYgLULJtmDTMVAeGvb1nbkBA6BNqCc9B
yATXkw8N/0XwQK8N60nCso4lo4dSB/mezPvbCLvbH0MCypA8ri0JhsGOxxXlyf+YEqxJ0SWToeHr
Cu+kuUe7h+cPkeN9J7k6tALexlcCyt6ZH5Zb+DIDFLIHpSYbY9WQNf8u+LU44qFl9KGsfpDP+iAm
1KHMxgfPNazRZ8JoNh2ufbDJdKBQHpoO6RAWtLXGGfXOQdgzptj1F0+RSvIO5AWR6vorJeVTgAJY
9XrQbS8L2KWCBPZEvJISITQWubHuUFgeyIr8bhKiHKD3iF6FVhrckvSM+BcvYgEUQ6gWWYdiL7WT
ga+6T+jey9dHpwucpg0abhoAZgUlbr5LmTq8UfU282h8tPoT8B0UV7swxfU2hkfO3w8AgjhvHTCe
+Zjs5P778uOKipcxT3IAiy+kmgJoLFC/KpLgfaB54QTQK1JcMA9WVmQN5MF7eWBILDhnGrEVdnGW
iN4OmRg98EcgvxPZ/fYH6XPmHX3ppnIIC+mEgBsJU2n8nTeis6WSeFTuM3zu1Bvylog4mF8fleTK
LIKWRg/YLTgxduMHC9kiTCRBhpBCYt5nXRA5XBA4gncAZJOHGaUEemupETBCiKu0Jpc5shIvi1TT
6XmcXYN5Z0MPOgHWaVe0AaYyK7fViE4WbF4iUrEOoZeEdQKZ3OwncBCwrdWFmlbvqR6iZRJlk68v
uJFskS3WoUTTJ1L7wV9lQfvdeAGlFAuDavqJUJtuUtF5oLwk0/gY3wGjaAqw5YAl0fNoqqMWaxaJ
kjD/r7wdCR1OI+/F00QgCEyVmQZvGEadmP7Ue1ScVniNkw1/WHo8qCkKION6j9ofOxUuOqNyEz/G
wcsNoABQ+Vw2o8EWcfDWlnpHdDASAVavLHcBtbUKRxyzxjrxGCM8GPbidtSNbt4ibIfS2d5NPmeT
RwcEdtIrzkm461hQELetjhZpGf0Zdp4JFZO/4nYkXy1mPLeYNJd8aQmMZ95mm8JGPzNdyhELGcMh
/8IO4jq9DAORjYM/bhEXEpx1UgIxMsxRibXPa36Y4UfKyReAHW4l3EmNHsZAmEWje4mEGJ9LCCRf
n3TxGFJH5znOZZhL4AB2Wm3aa+gDE1J+rYdk68CGvY3uTSNEpdwlPTdOdm+UGrt//+Ol5KMoPyLr
PAieP2cMv+8jzjpjZJ88cQJScoPhnWZRzJHw+GrNVQtGhBTyYVeRBhnACfQlgwEg30rQtuy6O9VU
AXM24nU/a1GmvFnXm4FhkimvdndumAJl+h91RO2E36woXqXjC/20xDLua/6BrUFh4gtn8hmd2PDk
WHpgaodimV0DvDMAldeas6Vu0NsrVOwgyYt9laKsSzz/AGpaNEEiBP3V8mHPv5K9K/YY9fUWgLg0
MUKmRgCNPYMxOOktCDAfTfFv/twfLg+lNkG8ljWeWS10Z2+7Lu0QYPbIQNHqihyrddo+gTRrLVex
BLzMMhYdlL4OMksHNL9+5nsH4OT2GIHPYW1N3sbfnVske3W1koXW80TcV5QiQUNsNWQejDqjB01p
cx7sCTawyKE2wLDz4ApEEqQugSohPCsWx8EgagAvAzPzYdazHynSu5dZ2mFVY/75cJQtHQCTS3Do
GaiPEr2Sc+Vhd8ZITNiTCMnQAunAJIEGAHc61J6zlDAgHXJutJx0Unp5QHMBNSzfaxHRB200ZMqY
XBrd9wokB4NS4zB7Mfz07zXMpYLT7Uu7J61hhcdJdtYbYLlQsGaxYFiE5DS/vL6MNDdO4xvPYBY/
Q+LONbgAZxvbKHYU2JmeEOLC0OaCJQ58weG8Oe3Yn78LPeR6V+S7YZ6Z9WTymHMmTTuoQ1eS4RzR
vaOgwZoDRSZS9diIPDZW9r8npDzzPq36Nmky2U3YATh72rTtfGZ3RH9r/qVRnN/uEHE3d2j20Bxe
uxSF2c/swdFq74DauzOqbCz+EOihPWsTJX+ovTZRzgOdRCiI1oeEHjAdvYwx3BCsC+gd5ICA6MEx
Utu/IjBESY3t4qmDqTeuLvv8aZdOWP5MQrSTb5TpuBErG+fh2/6ya94CkO3u0Xh5VW3UuFPSeqew
Pd0gha82kpapFGjYEaTmgBkg20Eme8S269ZHQ2oq1/mgqSvxG3mMpQr2a+SzP1n8raggUpmrZntS
qgZL6m3MG7sK+5sKszqKNXYr6o3aS9p4POywe6O7099ygc6q7dZL/AXvMKFwHLtgfQ0c6UIanmaj
nAy9tfogFOMKWFB3eVvUVZY3lFHhuCxpTsN1qelixAjOiPMdO83NytiY4gu6iFXUj1vIm2HYpd+9
SNnmgSwE7OiY6ZIKeyozT5x1yFyvG3JWVGCvBLnMcvIv1gtevLJafkK76Et3t9go0kOht0n7ljaJ
OhLX/24WLYKnsaRnPKkI33knRBJWK6yizwRb9jlhBDa+6dG+7ErnsiOjzU/G9UTdqahtUmsGDGhf
75Ab01oKSJqHV3x9LubX+Tf3UCy0JV28jp8BD5zqzTN4Te9YIVBk4/TEE5oATUq1Isz4JEqJJhh/
PiutvcXvdv/BWbA9vnsX/Y85QNMaWA8NaLvWnHnNa+D8i0UohsCrAbSA4I31AndwhzW2G8xBDm2p
w8gxhbp1mAmyaD8DuVmSY756xb5GblrksMdn44poamHjSYE9g1w9Nz+ULayKGTU/DFGmDnrOJewR
VEgnw2DeBSHCtkHeM+0O8jUweN4ftTWP1VJOPzPM9FBDaBiABgrlX5PAovW06RW/YuR7NnvoUMNZ
gA8xPj7ExCZbsED5YXwBG4jkHHRgkQZvjXjEO8Gos28l2KhS6W+6gvqmikMKvCt2n3LYegzLw+x9
DCjdIGGxpFhzXTZe+LhbBxUm3aiS1kK6l7kk/ibMjivhcDfprkmkX9syBoK8gDLzewgGkWy3VOdC
Rypd8ssG2ZZQJR4kQCjTkOtxKSo/iLFTCmqwb5VDJeGn+pKK0xcPHsnFSEy/JDulSx9GtqQNMcHg
eVu65MaSujzI+eFbOas3WLz22pIvX5eko5Vbr99YtiNc6d+3OfUKlGHcg0duffBwi3cEDF+1KNOq
Xyuj5MQ5D5034feRMKAcNOIGK2ByMDZ5EUDoFvl6BciC/CAJ9+9SuaTtfQKwgydtCaTiPtw2t08i
Q5xJXphHIOEjydGEm14R0ylDEgZ06eV7CFOMpHJ6eujXJSNYNq3+Omdeo1cOH74kf22euVMy9bag
6CX+wfAUBAXhuLSoGkX8OrVI8IFfNt+zJD+XJFYycCHfS9Kd7v99JhjBK15Z8ptUtOIiIipmKHOS
3DXvkzoDY4rP76QpqSzbMC2Ugmdw5n256stlLAE3JD1kEBg7+bkbg0KYaZODY4Lu5tzvrwGC4aYu
IPk49CIb9MYi818De+mDxb+BEfxCrkRyLBm/ZJyVQfYo2Bg4h+DHn4RTQXAJ+dncEaQDlaXK2BAU
k/8RRfFuJKH+NTVQPiRWFrscUnvKDGvsel5U2U4O4qH/f8e5Q4nN4hK/t0YRg5f9IQ2C+KKdRNsd
8q1X+3jwBAZpHLgZvqBXUEaelE4l8JavyM0SkuqCOZDqy5DjgKtxt5UBZCHwg2TGpKzEK4fwmdwV
TFn5pqTNUrjItv8yycro7+WdIoMlMIlAC/8GQwaTDNuRSSS/IhVBGRheogaQB52g76R9MZoFTAOT
T2lBqNAsGBh0IRTpKIOu0aGEyjPb3oli6XZHKsRoPWkAgS/6U8x8M3mPgBpk/tQ8FEYq1frQtVmp
9C73zC5VLD55IpJoHniniMINiqDM0HoYXc5D+Wk4WTgfv4c0TXywoyIH7iRFw7yhFPgdQWnHWrYR
PK92iW+Aot8Pdiddn2PpV07gqClhY0rySVMSLD54jRQDvwtiGXj4sJTeNABk0B9PZCRpIOTSAenw
QOjMZMWEUML6Q5nNpNkKxmJvDIcM0mR6peWqSdRQ60KgEwYy1GJKYhhlGbQwUGKgbIS8Vr9CaPYC
rr8hrXXo/2QI1T/kyGgV87ZC6oWGPVRVbSwPXoqD/T7p03dehNTPYoFwnok8QMAapsBx0h3ScOI1
6EAQjT/STo5wOgZ9NB0HxooGm5h8n7nJWqKFleIrG+L22zRe0580GCihQ3l4VE6uFkfZFgMa6xaS
Itlg2c3dcXyZ1T/vB2wYz5A3iJ3gaXLP4QRDSq+x4eQEJIM5cgW8troxIYfiPp4onVk51bGbDW87
+MGzZwO5lRd1e2B+ToVvmNd6Qc7Z0Ypu2Crt4/K8PaMpOCFiehTggI3FeftZ12vaYNkuVL3mY/nK
kY6kbKsuBgsmU2akA4NBRFGFh0p1ClLl7wNWQZuFwFbI5sW+Ey++bAg0ehoKEg+OB30cbhr9Kfze
h61HlZrhfUKN/jVpBuMuzBsSQWLhF9AymzjBmwTleOkWlAvad23nxpklUbF+bEkWCMOPwaM6dsAK
kKOUE7Spml3SUGMDZWfZhL4+FdFmWgWB/+ck8wG5DKPlAezf58RDpA/zvLahcLwV801RmEAFIqz1
Dn6Ft83mFPJVuS8CZbRrejbl2sx4zhDLwn4KwgEMoI+N5KKkwQRwOnwOXAt+ZZ7cpP0a9OFBY/wc
WgWVi3La3d3CO/faN/nvlIdPqgYkjhdgAE5EJZETVBDwdEhPHdINcDD9J2CCOFjRuY2LC24SnJT3
SYeOKEFjm4IJ0+iFuCtAKdshqX/K0cBjECSCjuoflwH4ki0G7xQqsyi3g+3KZtZMOEoEDwV68dGC
BqbDQJynCgQqW618UfYl9nZ0eAU+lf1LGcLr+9EOuBE2wdRmJ05S++Uet6Cw6u/X4Br8q7ZDf5AF
eHBk46TfBqRXiAX0faFVBNPN7TBGsbzaJxELF4WzhK1btknSai4iyMd7XaxpEGPzg4+QAPOK7Yts
yT1LGVJeljNMVi8bMCcOASH7/BePF66SPBTOgP5+sPgkDYQiOThlY3+ybdbmSgBQdUFT3EX/NEyK
nsztU0T7FpskMOtJNn2KnBxPX3qTZft9rtH8kbedwcvi5vjs3yKQPlfRALqaTU6Xr8Ul+V4OePy1
UnQEaaiGbohUODDmbZ2DUgFs8+pjWk35j8yOhrR3Qrcat06f+OCPduszHXdtI3sE1J4P0PkWrLe+
x/6ZNoPObQzIVOAg9NnT5IOJGxk3FbrUhI4IFEczOZ1RNQ1KELL2dK88iIZaBuz4759QRSn9gxvB
cKcr86yjfoVYvK2goTvADKg/avgKkh7aIM6C06ZhUZYi9vSpUi5l67v6oj/8sOAgcijQkMcTUHav
MfM/X0mxDaSnhCg6gZWm9/FMxXOrAlVTYvvkTyhdfe0Iy3X3grgRgiBAruDcTA8dYxpKlJlk2siO
w+VqmiVPSo50Odo3LG/O2Ejw/GxZxo8J4NgHgQrrqkDoBP3mvCACpeQgxnmCK1N4k45HhAskwnTk
+Xes95odS2kPQW/lkPsY1PfvbaNbgGvRPDJcSfMb9f83NAY6ynFQ+iKge5m2xkcd8QEkKWy658Ez
soZRvJH0Ef7Xe/boGBdk5rrL7DvF4i+9ecXXJLri9KYp7gNxotePmCWNe8Phm0oK34XmdcVRO/sv
Zw/IdwpmW6kUGmtwHrv+zJ43VT8+wqqzu3PEY5hLpw5aV+3w0sXQE7F0EvsaGUk0XU9Jr7vtZFEO
bJTfPM6k59NiWimfXEceraq8ARj8yalPJUEMLBx0UzL0JErWEJw4ptnXTHFlu1MSvnktxT2j44Sq
SaMCkMxKtjpsBJTFp8yNUnVbKlD4/DRY1E8LMgE8mbZydd59qpRQ0OCqduL3eahc7m4pLV71VO1g
Rv43OBNmtGGZTF+1l/G8qsKqHuEhv1rKKzqiF4IGggw1xwhoUysdPxm3bpMl19t2+wvuHxi9/ggs
nx1TvX8V7S3CmwYau7dxm6GAev/8jtNW7Si4dnOA5q2gLw9Qazdrp2DAylaFnl6GCCrGaX1QoJf/
SMe8QPZ0yoFT3Bl9ZUPP4Ks5oRErJWdoEpg9oM6qI7QeiHY6ykw0GVpqrRk5r3EtgRna1K349gAo
pwdX/TSnb62PCOtpdX8qDp0Wt7FSozgAzCMzO0WMQn0N0XhgCR746uAJk+Hm1e3l4Yz+R634z5f/
Qr+p95cVHb1Rj+pBRXZUU38AdoJI2oNd2CHNh2nVqrxGLxpAiXqEtxfEgAt8GmVTvP3zd9pMm6tL
8xU9E5IxeGNHphvjSIcIDQDoZkIUo66Trgcnf9BJUvUD8XJ+gY7R58jl+dFadbpPqqNPq+N9Mmi/
9MF3kj43NNqkX7dNEZgdnn6jdPxV12W2hpv7UmZXxb0BNSGAdC9CXoAWWToBv0fqRkVyp5UJqeqB
0aqpNHSS7nVfvKKM9m4oxIe31mv7XEL93ozyy/FZTSsFflNMqyHjWVc3U7Y4Wn1PQ9pdMuT31TPo
z/wz/LaTRxH3kcd6SiGLh9Mf3KUrD6Ov27hLriH4xLiiEsRJaA/qUbNria3pRfugAQQ3xW5CQZ73
EEdF6qfVsgZ+ioA+kmt1qIzoYTA64yesTbeQHrbrn0pq/rCaEKO/I0oz1fI8axh91YTaolepUa8+
UAUBg6ZN9oJTRF1cfQ8JILK/Q8uppl8KFp2nx06oRofd7RMAYMHu2KB+ky6zc0zgIvbURwPVSPgO
fHyDkYHezx3s7Y0CDx0oUNW23wEcNYRwbCJHBAw8NcI3MkYkGuit3HQX37v3AVYlJICRxJnzWQ8Q
Ej0EfdoZHqbitwuEWfWC9aIjpcoaaPfNJ038Le+NGnMXM4aHmRNgNx8rIB/1Pmxt7i1YeVicE400
s/0Vd5ZrANJyIOhHELgP6tvxLkdQj/BUhycykyp4XpIzldGG8QajPQCPIMhJvH5N3UsnKF/OpTaK
J1R6jl50eZVtcRmuniqhOZB1Zr8m3e6SdB8wIQNJfpMPNFD/gpeudw4beIuc4spnQMp6uU6/GLSl
5GfWE9WAzO7C4LiDQH/NO5j3+TBC1abRHBV0CXFaaWptNbNKPEIf22sG/ks8/MZCyRk0hsjhFIrB
xW5UWMh/2t+VivxKB/2U2ju03AYqIJ2wbATXR0g2lp19RQFF6sKIaYcfduFq9gGF+DboTGMjQqHv
Dff9DZ+sZFc7z5t8eLHYL4mRG98RdRuCwT4705VGB3A20lYYUMxcCm5s0Rc0qiSrI09jrfVxhe3c
jO/DaJ38GzSLDMLDE9wTrywjZ+YiO5mOOSHPdzBGCulof7wWebF9VR6HXX0fXZWNcWZMSI+LQ6gW
Qcb2kFE+P8LhHhbtg6FyIKbnKe4cPbabnPLzrWehJsM2XbWJMRSk0+yD2JTcxl+Do5VEn+ifprdh
fqRtjh2xwx5VsqVzKKHccXKPCBqdIfkXMC+IcXonH0ih4ExiIzuQmbY4YjtwJTgHe90dHbEkJNcu
O6d+3CIecUKJjfD1Im+PGguzyr365GSSvlJYF+8cTkBgDPvmpdgOiE8HDQZESjdzWlgEUVCRj3Y7
yoLkMxQVfDo5qLpvavH2Oso/2yRJtiiaYN4w1PdhuE2o1yAVQTKpUVI56bsdzxT3N833bc0VNRTX
dm0NF0tOXf7OJwPr5FXumfpej55C7z0XY6sbTtytccYNyZ8QIeGfqRhmndp0NvTnk7NmTvfikCCH
Fj1oPqorAyOBC0Sxm6AVYZZwG4KNSZBcINGy9baLFfCJGeCXYwRUukkXmmix8PtvDSs9SatWkrCK
rsuCHQSsuNLiBa1ipuHuIhdi6ULVXLJuTS5LZY7ryEeWg4HR3vD4ZAW0CAXJqxzF8JdXbekfxNYu
tu3RXTNN143H7m7uz0YH3EXXGsp/Nxva/0SshlQdGxmRYIlXUH3qRKgVJ54TuxFgZkXaX1rJlW2t
Rgzvo4VHOIBQnJA++RGgVpiP9TRPx192OmUcCGAdnFvkQ2koNTKN9J+f3IoBxFUPFytSIaJS3gkx
p9vX/nbiSSfdA2AFNDhJq+jPmWk/lcccjCvCViiBtFGGN83eTSJtTIXNcv/+hGEOZyvW7OXSN2NJ
VH1gQHj5ZFniG9VhlOlQmT/n2S4Uw6ZussFiJIoO1HqRGJAEZXvSth8cLuTPXZ+tl5jGrachbnoz
BDwNDCn2dNXwR8qvK7lxaZemwQSrhj2eusNhKG2XH7qSt29nS+keN/ifU9TvovutFNGbPPPB72bO
/Fwil0KWj1+jT8he8HDJXMhNcBJZRfbEjlaSjozjv91fJMZw4ziayIf5v2GbzJHJGWMtKXfD6QlS
x7foL9F2JEWa645/98lvsQy4ANOfRhQxWSX9+A32Td/hnnplOGWd3PTIXzKEUPjkz0Gbz69Uq2w+
l4kRmWu0iUr7z+wMNTczXFW3YyyVhxc2E7kBaMRkWRTpNU8xU93rru5QIkrWOIozUCNu6AUdxGB0
Bd2KHpwoWAWLMbeMiFA0UTQMkA0mAuVUnfyZmSB5rlg9RYgCcYfjzWpjRX9/f1H8mzhjG4E1bnA5
rMyZaCXt93cTIrN5ozhFoXNVGTLCaPNAtbDBCrS4bFHupigWVa5YgncMnDUBELS+PrZQjyRzHdCR
AcNjSgnsqI1mJ2vPsoNdqy08JkNIikeLmLZw9tN9+M8u54LzRrjdy1Zx19kuPGPhec50P3US2mr4
47FVzTLYsMEiCJLt1mNjWMmQyRyS661WbqVBH2bQMeO0mJq5PJHchAJv+7YfuS7rUjNZxeulG/Eo
XHM4NHVbvHHcFcM45gf4OGa4rBgxXq7lMvWtMa1TXJUhJuWgWrvarGSfoIPMuxuet6C4J/NS3lIQ
u1E05iHxFhMjDB0vASDiWwHcVuaSTNWAzdPVLGsVWLHc8UmfzPvgXb7PTVuuL/sqxmKWrEV8ebV4
fHFHuAdTrwGmlkZy6Rfn1cd4zfLgU2ndg4WvM1GFO34T02gj9VFXojQrrmcDe0KXiA6wA8ckjDd0
teK9uABFZaIhtmQcXTiaRmg4Roi7C2ubWRbH2M/NgpVlRXbkrhby9la8OwZOxgO1Pg1bETMzuLVK
n1CxwkuVPwfN/+q+icNw7Np2X7Ojfyth5/tL/3d+uLZsq3bES7i7P+j92h8rgf3V931+WESyJvaS
ATGj3yPTRi3dtOUlK43CglsEiPZhNDx5mZUOVDhAfROz6pcXHY1NE22HRWXJNsG2ON7JKrUudOWV
1oLuR5krnThZsMnHsEjlecupwHha8KNlssga/Vi+G2VGtMOldDLha3xds0fcYCRrnmPRNJemyaii
cGv+R9J5bamKbWH4iRyDIIi3ZFTMZbpxaFkCIooECU/f39rd+/Q+1ZZlKWGtOf/5hw5/MeRi3dvc
Bwxh3yzAMsu9uJsF1sv2I5w9REZZeBuh+yPnV7ZhYR+4gKZ37gfxpsSe52+siR8OzNPBXt2mixwS
38DE8CUUy842CP747GKh4kok0YnTIBYq9qYl9BEoHpX4NGKR8eZI8FpnoHrpSZMwtGFNQZfuMU8b
8y6YOni7wWw1vduDG1sOay6ndvux/graN/FWTmRFB4FX2uJc89u4L+gZTDaJv2jCbWM51swLOHXr
9TbEtmDH5f5hX51c/12HpbWKbH81nfIBC3u3W5FwSa6yuNOnK5+vxDcOt9W9MTf2yeUFxJ5w9yXT
Ygf5t/pPrInl22RpHagJ+EkBk/GePM8L3JO7ppC1ftdX7p+US+H/E7T2uHU8cbsnZrCdATayrInN
G6IH2/e+5z5bLpd/nELOsUlQ1dzxtnw2Xo0pI5/PmW9+7r5scUXq9rGwrBnP/O5JYIcAwr9WYnlr
tjuOEEm9WPU4a3PPL+XaD65rniu2wi23nbn/x1Hw93vnQtaEC25ipwzGuWAoH8Ru3ljhM+AG5gzC
hBHchWUwtKUgmc0UV7U2k4aLxm8QHoq1gCcMrGViOcehS801g8IMki6CckcWGxED62oCCXlk0lrL
a6aOVgRBdQobZQHz44QEMbLqny8D0Q1gLUCvSumDN/vQ5PJ4bTpWUU/1NXg+ROtpghXBdDtlZozm
z5YZAr+IJRaXowYhuiaC/g3tPOYW0vwmfMrotqwhu8xffiSGtg8SlOR65eLEQ5PFnRBNMRy1ZbMj
aq9aGswfIrffgvce5VnEVueP3H4GJbpep7iI5TdoZbcC6tQa1my3O0/E9vVPY5P4r6VA9RlPTuJj
O4MqupT+UYw/2H5SqKisDzzlBrd0JsaAr1s7G94jX7mcJ9ka7c7tPDlhLQb98SQM2BTrqlhgy6zq
kKlnwKtMiKIXHNS3DIjsIm5LfOBb1X0chSsYGr/dZ/4F2z2jcBbzFPBYaSfGbGzQuN9+1sJ0LF1L
u9fyHwyM01eMZ2x8rC/l/LUcHMYHfk7kMTOaYJ4gvNtg0bFllHivSTvjbkxgUFf8diwvAqaDFCrg
vmjdmccVgiSKmWwFzv2Fcis4xQC00PJUXkQQqHGbY0ImSLvfGTRhujlQUdKNUFxBQhXs3H/UaMqC
ZM3jI4TLfnlhR+AwLsVAL9/yY6EwacOsSgHPBjb5N8r8ZXQELi7ow5H/j2n75YCBMSKcG94ZJU2e
kKsBq4kl2/4/63PBBQHfbd6CcDvjN3S78oJ3qciVo30JztigSU69KyAVMinF447zDIytHaISPkQ2
/wIB/OY4wCCT6EzpDmEVRR9pdI9lNTsZhLCKkgkuNsgcgiWZEe/wLkz09AnQ9AdLVWwBlwDNEAsh
vjJHFuk1oibHZwYPY6rEEFBbgAG2dI+XsHVBUphwpxzznPWdfE3xiz+MDoBvmU4na2ov/peuQ1EP
8Rv/UaSFWBHJXbIW82ux9zy3yfpU76Btm9oBmiuQuSgvORAUOZxb8FYrBIAH4T9ksIFFK5Os+e0c
JL5J2cWUla+f5gFQnToOlwT8FYX5K2F/oaBDu3SfLVTg55a/ETWJo8KnhrDpPLeCQf4NKMwpOngR
/HNoRbABgPZNymrJ5YOmyUOGBlNZzGQbh3V44NP9UfJVM8Ord0Du/QHgDOBeHA7tIBIHx6KzwDHV
4z1xgMCVOZIM0HdQsrm4OpzUqXhk4YPF+JIAUWwXzWidCUUaYw4OZMcFrQM/E/IwA/SH2EyDzTih
5YKGZ33nM+ooOIXzYgYKvmDQIuYZn8twwhHgt3ORM8ufPTRn9CueDG8Ntx6uwglMTojdW+Ve7sa/
0BXswdBB9VbuCgYreAjxUtynGNauFcYlAGcKsz5oMeQeCS9XwdTtrQPebXwI6c4PFSDO82gtTcgR
4yBuk3mFvSMzDd4HlyjHQPx3SwduWMmcH2CWwckWb1EguEwCmR1yyWJitP13yOBqj/j1A8wrMsx9
+NfjNHPqxJUGixqxnnzgDDmPrfCtO0A6L3cd161oe1CffVBzb8e/2RzIygObYL5y5lXUX0X8dIQx
o7A7oQLCc2U72PB140yfwbtj06mt1cuCA0oL3tB3YRey2K02m8pC4mPdD+y2CIMW2UXc4CX1Jr6z
lLcYediipe6w05TQtE6jPZa3tg0HzcvczvxXoLOh33Pibukf6MiEo+h0RcW+WUHGFc08RHD+iFjB
HVjD7kDtw9bOtu/f0EubO7rbgxuKDvNfbN+/oNVTOKWEtsOQ2lzjO4YlGkeR5H3FpJX+YLPZAEyz
2NEHnwSMQSPEP7z2/yXJlVrpdNjdKPeojRehv9ncffoGEX8u6kFRd4leUrw5WHncFBQmBx4+9cQj
M4MRLyzsXEXbI8AF0QQsWHVO7pVOakEXcDicqHhFmeqGi1AU/vxzOoXCLlRUUrwEaI0dnugbFwea
mnBBR01X0SFu7SxACtEC0HRQz4sm4nCFIUYS7wMmFXM+L2w3Y7g5EMQAJRAmCa2piQBz+vIwezcT
YNrVPQ/jCfYRnu6o0BAE+wRXDf/fPw2FlZ2a9nRDTcHx8u8iJlZUZrt/TQrH5STCqv+qKWJjIA8+
CiWxG1xd0S8FgStaZgGtYGbNOxIsX2Mlu3yqEMTpviMF9Mpn5wR1HuxGcKS3OIqrHfmJwlxoR4FZ
eXR1ZJg/LUJCba64zWoxct3pxKfmY8zKtmtObzbNA6eWt8VhOFGXiWJ2exKn5yB6O4azs4X7cK+L
w4F3EV5FQcJp4NvU914pjrSwA8hMpKmcZbhJ3PMEkwoROMl0Np9VcBFdkxVRmPedFhi+cWxwVMR5
llvCv3MtczkJKgekLRaa1qYchyNhHiTvdsafPrc1e8i5EknVnXWD1CGcgLHxtFY6LymGx7womK+N
c5wtOoNNPeGHTzDwzAN5TljMSp6MKlYUveI0iM+XYFzKJcwyzMtSArMGs9rzEMscPyLmDDjiZRc+
wXXLpUe2/JTJ+yRaUd4560HGkRJ83Nh+h4TSQxymxoXql0En5+qixVwngFND03uKXO7aXjqXGUzp
ebRlwbAlCIa5+bMCTvmBRWPeb09z9uIas46/tV1Svnbm/OussfCgrGYkFuRmOfs6gidJHoD1twCV
YyAp7M8ZWVM+L2ezlNjyI62zSg8oW4NwRh17vBw7l0ApZzargT2tWe1+7NkH8jfSGotMIaCLF8To
LKCA3u/Fq5e2+NNa+VOEd2seEyHkm/tmSc0+Iotjyf/WAwfDEFOeV5PvpHBevoInyXk7xjvBCAws
RUTsrWDKBzHEzIhtzho76no0F98B6OEvP0JlHW8geoLLMjGkiwYdOy9p22Hj08oJn3uon9lfe5V9
eY/lSCCa7ATxJOxS+hAum8pcv0Nw5cX7DwlAMrmqPo4iJzAR7CMUCoQTFDhxqIgGhrAjuFCir7mK
EobKj6uN62cn5HCsSjjjjrjAAeLcr7nsx9t34+MCOk8nsN9R02uhvHreR6HqRUNHj82Wi4DrconA
A57tsLbf6vSF0VUyqSHind2+mUsw84I+2H7oZdBTmswZqOyR/NrhyB8KYpUdwUhHfeJrvkrk/RiO
Wr40Jux0goKxgMgZ4qZBdSp0nlgLwzmkJFqcPfYemtorox/3Q6h3hkpdho0hUnZg6MW6own+GdRE
LnUpaLfnIfa2QyfR3UcnC14NlI53DZxvK7qLhS4k0eGRTuF1vvJGtXyhlESmOMXnSCMCtcdgpx2R
E4OZSTtT0qB95nxZ1k9LG+5GkXeS5eV3aNWMeUlAqvCQSH196A4+jVnpvkoCLYOL2KoauIlsqvkc
L0E6tI32RLfRRPjxo4LT1Umtw1lc5JwnsYuJfzlfmOawKrLulKYA3vhbgF4wf8XVFLBygWxwS/zD
EUFMuMIEp2XRm8Eaqs4JAvC/b4l+kWhm4dLNq2zXX8tbb7cCEVl6QE3gjLPlXrT5S1q+vCIVwiRL
4flAQA+TnQWONQA6kQ1R6F+f50SrCCqCuOXheyOAEmrkBl4x7jNIlPmDefj+4Y7XY3Y8aV3kPnMa
2LO9QeMH5s27pxcFwIBT7vR7GWnwT8sPEAACQplM0H2kTjKByiWYzPypw8xpvBey4a1muOVPz9nP
GGrM2uA79s9IkPjdqFuQEmxbquXCGupuHk/LN0S6A4O72Pt+jkwLabm+yovkuPBxrN4lFb4ymmpY
OMBxu1RLpb6SAZdtdKuLkAqMa2GiHFu6umX4xD0y9loMlVgmu6/K4zzY6GJLEKMaYkFgn0SrIcMQ
Ma4ypCCjRWPUhCtx+pk9zz/ZsCMujfsENrFunpl4P8j9OyOBGg8m2uHD2ll7neTTSzyJUDIVTYKy
KPTBR+ZWvKnzfNTI+NGBlH7JDROGE1dFmVzLnRpfrm+GYrgnwyu8NlxoXHUMheDOxPxMruK7BMUh
yD7LQedemW8JRoBBj4CbLrHj3eYa8ZpXTUHw1Ys25Urde1XxOsRUlAZAJyxRDJvi22DkSx9tWg3/
mBaJJ3W0wGXAzQtngDr9yv89eHEF0sC4ohr7JmR8pTbPxpvg/P4bl6jLxrB9zhcm9tdSCq7wKXGg
ToDbIg/CTYdEr+xPV6rcvMbeBisA6f03gOiUnUvrmjSJEyeXxyBUxz+C/yNMqS10uNqthdBawwWh
uWxV2aqKFbaBv8UItF8KmI0XkVc3VEAM3hTINe9FzrRR2RJwBGelZer3mFHLl/mNN/KSl+Qg5UN0
NbDqhs8NnAX4RX1fMD21myhMX2Oid5Z4N1Ij8zYw7G2nj7EHx7M1/DO+Li/7XLqFDkdDxWjc76TW
2nX5bszcPcATsuD6F3bK70yoVoeDM+Rz/z3Yq+/jK/IYrT9G+BrZg9JWNfwMRcT5uA6bkcm1ElNU
nvoG/gUOZtKd0TQczR6+UbOqNTvWLNXwUcXtCvh0LYR4aOP0OUI5MmUHecoWGgNhxAz/+u8h2Sol
l2yp6Sqhz2Viv6weZKh4ieLKPoYu5NBIpJV/l10bjPrfRiPI0IanMDpAeKGRxbFrJ6MTK2xaLWiL
MUSQex2OSBqv2AXgrnUXhZdBagl7WpoDSSUhF1Tc7QmkNXBVnuWbek1f2y1iWuMXDfQLUMf/xD5g
5xM5HO1OHsonsmo0J4n8cXSsvigNylO1fbOlOemkuhYo7xb5ht+B0QFMCTLaSIlpnYxouPjssqiV
p6ifKCD6q9F3XhEh2lss2909QsL1zyp6eEdgMyxd+AXDv0SdomDaqofxZqAKx1YUYuddsRnhyVbb
w2XiPe7njSaYvZY+Ju3C7mQ3++KHdBhjqWq+qZiBTGw0BdyaI0YdSDzs8UUdhilbneoPY/9NPh3+
T1hnyYgPALpK7xnZtFgjnE5RitxYPQe5oxy7m3Jk9vu9ldiEzeWtLK+rm05Bg1b/SyaQVRwbNqcU
bcSZwFyFTBzuZ0EihfVTceYEDKc3/ui5MozZwyAdVuiY3oxFo+CsuFwFZ/CANYdk+CH1jVbV1OBn
HVVubdSDyGMV9GIvfyT/sBhrw8WH9GU9HOOExqB8c14mIBqYNtp5/9y1t5Tdn/C5Zq4adHlnPkh+
wEwKcG862n+YH7e+pK1a46agiXxvpMtLXT7jKb8VNhpCigjf9nmE6gHGJru7hqM+X0BBgBoWuYPz
z/AzJyWH9fSV/+Nq/vsbfoMiGcgPCNVBr/BcZn6BGhKSwtLI9rhfycu0clP2XOh+Yyse+xUrOpQo
ktO+Xpbth7oZxaumnpFZg8oCPtYnn/J3D5n9+fPOp8aLugE1/Ai7c7y4D43iKeTcZJOqhN3ItUl2
qYfP/weOBCjVBy6xIYb7lBFqDf8Ichgz/76exPziNAmBj0TlUwD5AVowCB3e88GC5dLuCJfJXEPd
utXXG+PcKmiVdCEYkddr8IW2EvJrRMa7gjYCWprht/mxLHblLjMQP2c6/PVo2qTsXgbbihGHmjrr
0iBPf3gCr6A4PanrEcRNjLm4e9nTikHIVoYs/umf4XJtH8mFtCDYAmeIBN1zwrL4iD0wu/iIsVc6
g6lRdPtencllIGdgVjBwDF+hD1NnkD9ltp/HgwuAnY2SSmf3gpQAgU4dcU7GAQSLmM4THTeLhsWH
eGVuNJpm0aE/00GNkMI/ibYHw4NbL4gVWf6XSBhg9pQZxaquheFOPRn8tpDwv7Q5tfdlyjz4Ip7P
/DhfQF6Ft6H/UrWZgDRDKL/FihMwUu8LpflJit+arZiFd8AaiFX1WUcwZMZUAj3zHDise3khrckZ
bILiwiKsNRSKJmF1KTDkHZef21elOILNTEr2k5UUfudfxUUQtlvuvQxFnogt9sFZUHujLVk3xEJR
EiMYWIxdTgvkUk6jxkxx/Iv+g8oK2RvAJepOYKYjZat6eAo3uoQVGmYJBiuMvpmA/7428hmvMhvJ
Y3pRQPZgO3FWYLA8z3ZB7OcDqR9FczFjp3jQcOjonMyaDRDJFDjhD1Tr774AYpPM88BMf0YuXjKQ
pcA+YxP+6OProuvjQi6PKo4Z3P8y+nYanDi12K6hUEn0/ugQVROOFrTRxtwXf5/SKu6cKvqc6moE
slWAWgpm/mMzYsqW0EZMoLWeb6+5iNShyGwvn+07djIgZCOIYnv8Q6JlMnLaly/uIobCUI5ffjtc
DB+/pH01ist8jvxzueQTKsQD1uT28pEpm+BFhTj69aMF2rYzRqWVi41dM3ZGY1+KaCSe/dTgsbC9
4TfUN4fnd9qS3SPBDZP2/Tlo8V8U8qFX5RfK/ImZSzftRnMF4uzTL/iI3JtPPYEPS81QrhCWYelB
Z5H5LTh476j9BrDQeApXeyO3SMiyHxt+rMdWQmKg3Ug+vlXs0IBqykQhtiObZL5aOa9IMHDgaY7P
YY+Q+jwZ6D5WyNQ4RKXzaeHnzZuwJlU+xWplWjb4FFjt+vMAoLOMjRRduoHbLDUHDXRCydfQp8vv
oBr+iN1vM8ALYLTnGh2jqGOTKfsf7es160Lad7Qm3TyNFpDrWD4r9G5kTU+HAINg4jADIL4K27o2
c7HFEI5C6WvDqsq7rpm8jgNWJCxTOCJ675DPxcLAClPPvzNEW+cdmw+VZex26VRNXHUI0TafJW1g
EHJofIS2NflMy9ekwxZ+HHwucOdB3SniHs4DT9TIqaAX9b5K0YHgrTOjb6BI055KqLZbfdJe23Ja
na1oSBUmjsV76JzzVYzaJbcyeTZIcfnK6kVMQaFuvvrpDYG/EUZyOFo+7O6v1YJOaBXRbn/nWe/x
nsBrpx+CjtH7uMUmL4QkHe0BtUMTZj0AOdRrfZcva9VDDJdBZyrrf745Hd4LEeAvpgx1IF26N80t
N/s3QWly7SJX3vJ8jHFoV6vvhK0aRLrCt8C48DgX4udf4/zFscgruTWB/DkoFXvOkEsLJH48DsTx
JnSlAFaXVXBprCbtSh7Z0gtdwhCODjmy/jc7xTc2KGR/xlTUZKr9rHyMEjvFk2SqYeYSRSLA9hyL
FkjMisLUDlCZrTBn8xjM5Uq1WvjqNV0IIxypRbARZ6fe5TSP6gP1OEh38/Qpfmm3WcOfN/jZgNYz
bXBp5WWVXBgbFOGA8QuOPA8/id2GG3afDl35qEnk04kkL8LRgJgpHFnuuBLKeKJd5S1LYtqfUlZt
ha/Om/GmftpZ4T4oaX4pUF5HVbJHRPXAvsUOKHfHCVkxp++SEQYmCHuUW4eE5Ic5OYA9lRXIlf8W
QAE88ey8wYUDtHoYu9KJ9Xj828+6ef1XMOfERhl9NKLTsZXfiyj8QspdnEsIoYij9hWtCVUIjgm3
IaoiWPoEcBYLdcw4PrfpnDuUpIww9/Jn8lB+s/FUJNiynKPo+RKDIMNga2JC9IZJ+FxS3oyiq667
DY/HUy77oTqBVnxWvHawoCCp9Mp66y73Mh67wtVoKJ0Kkrx1nMRoJl/aXVHfDk+XRi8UCZP8cyyG
VowmtyCPGQx6QAffje1+Vtazz7wo4ZNRPl6++k2k6EGg/y3n5YUvqmL7HmyoI0DiRBlCwfqRTh0F
NOOz9IfiIBtNu56y+D19ZKdXPUF/SS3DS63POf5JXA49qyJClMGEOYv6PIG7RI/CPNERs1Ur9boa
3qUs9gZN61XarfriuPzZlvwKTj4FJwKBfIsUb3BQIVUywKXQeXntLDWAF2nyznNdP1SlT0qLwpl9
ea/nqe/2YxRez+ZjatBIi5SKmhojZg08L2iE3xTE0EBRkwxpRMc6p6E2JhqoTM13nsW2qUlYzDZS
fnuyjkq4Fjf5H2/i3OV2oUJmT4NI/JczZNHJHi+3++yY5c2J05mE1TuZKOyyjN0G7b5sfj5FQ/A0
FGNFW0RR6xgICJ5U4e90YvwQVcaoECMBgF+MTfG3xs+O+46RFrs5DLRbhQyus58jWLE0D1bTWc8/
FsvztcUx7TWtO0uGEw9Lc6cwv37esrm8qH7lRT3Xpvr2dS/u38LUZ+mFhSN6EdEYb+Dov+np4IgE
yop44b2+HtzUX23GtauxmOGDb+OGTteF+Ur7i2X8vFt+0S3c3n/Zrg9qYcwAJa8Rnv7PDU2DCncS
wgYqrX1/4ya7DwYM38+BspTXgwuKOxxWwsEU3cAl/zUw5IeDW5qcnDc8FsPUmdDC87hljASBQybC
/kZx6p/nZrSWUcOPF+dT+8uQjI41V80cAFBxcz3EziHT7LLFjVIsk2w73P09V0bCCrGIrhF6E4aR
bgkEE4vAGwKVDi8s61D+HgY3BdH/mufA9WU1rtmQPnSJ8hUR2+CKWy1TanhT6y8oFTd0xVYN1UB0
Tsiexp5mBHCDU3ZurFg726i5SewiEqk9bynQJZ+WBJ35J97Ucwx7Ilx+rO6EAFkErTUXxuvSTkSN
jCpLP6kLEADGlXgeGaC0khx2IviRdS6hAaPMHn/sx5hl2+032i+r62t57j2aZzVGsM4hMAvc2PHU
fjtKZOGQHHnEmOn4MGGtMwDHQL5hg9D2Mq4v0UVVrJiygnHaUejrUTQbyKbQqOuTscwIZ3CLgNEf
hAarNEEznCc1IlQF0JxOpdJ9pnS98aHfmzoLHw4PwAOYPDLBB8giE3awbFPiqW2FcK7d4PTq7N+y
mQ6RFe2ULf4ZH6bPsvceBUm7SVG8Dck/vb/zRczCXfpN59YYIs3ysNynb17Ept1Uu+A5Jt/aij+e
VLMr1Mui2FSGm9dLI4GSizOvzA3OfpVdvz0Jrdaj2Rns5MkD06YwC7XBdMyF0Z5rs+Vtv3P3Uy/e
GWx2HS6H1fcUFZDc2mPznEaPP3T6A8XhQ1OWGAbaMz3QK1I4wDEGHRA2WzW20nHwaCtr0Rux0PRH
OCM9vVHlxJTECQe3fx/Yvh6jtfqcYbn3NYAyX68V/noK/mHNOiW9OVLDTPbT4bRkepn5ojiIdpG2
6rIJCmqW7qcyB5v+xIcnc7avRSGCS4GKj5IepCxrVsnCwKV2G+gU8rhUofDPJjpmHkKOYJ3vOBoL
WxAFnyCAbx/5IjsArHwk6Eyl/2niUUjWJfeBKFGq7fMIcFNf6Dnw4fOrJf1r/rWovdiNoYnQfIBc
jy2exGJIPF/9cmhue4B0LHgY2QPG/wPc1bPJ4w+RI96IV+PHeRKVMR05ZQJfdJfB4bvlLhsXIddr
ErnfzBoznycvnG3lIx5RJF/03eSLIy6DbYEuX/FSCjr64tgGJ0/XvID4f9nPS5tW+D2Yg98CLzFj
AlplqV1XW+M+3H3RsbVT+Dgog7nW7+D31DS8X3ZZXoMf4slYRFPZ8mm5VZEYUloSQsfnf7B7YmT4
bzukf8OYjyWMQ9PPPghF2WohP2GyfdBB4/hmUeFGZT++Xvz8kZGQV07SqGb1pB4dhEk+HUp+Ck3g
YNxZCbCnfpK9S0kf34TGcuAgWGA3BtXjgMBNYIhUhN3LQeqIIh6lGs9i++adwXTBVg7EgLeOMuCF
Ex7Zdi9PZndMMN3kNHMo2Tc5yKpF8Q6rCAxYhfmAipKxJLpQjAAyoT6GGUG+bpP6QvCOAoQNnhof
T7TII8cERJUPyCdOwSYgRpG8FTsjoiOFGXWu/+LRVo29AV2KOF6C7cCKnZw3OvlofCBpTgcgoyTS
XV4AjZum3aEicXXS5adyKLSCd3gpvDM+CssecDbaNbb7ilvut3lR7i9Yd0fSchxfEIyhzxgidkPh
BzSLFJVlHJs87Ok+yCohVoBHwE2MHaMQQWeS7MmDCfAmx49CBrk1Qb2wMNpZlc4KyDUkAZf+mGwJ
NtlMAC0SCxXWuBUGVrmlwp/8+FrA28ZZB7IPw+POfzmZMINztF/VZVrlg8sFbxt/XwsXDRgFJdlb
0J7wMnnYYH48gh2Vm9k/L0sFYXrYDJvtzx6dAEOV1scTlVMVyntKVyavA5j0qnme49yN85y8jGfl
XUJOBuuOlVud5YoohKU7/Jhduc6P9VyFkpNdKOPBaB8bnI018K14SeB1mC/o33GPAbX3jIDzAQ3o
AyUHPSu/jLQSJuUUoWirHtb42E2/fwA7f9Ei3Rjr4TyexdtuB0mNyMrohBfClPGKFWP1AwokPiCT
n8ov4f8iygqwmKOHosLFDGk8T8KESQcTTDxzLGPRO60Dv8Ub2y8vWRQWOVfu2cf0z6vQuazijbB5
RYx/gIpAi+riUoQ0i76LHocJz2A+ZGVFbTJN/kpGSoOrapgj0rsBlZhfcMufhhfYZ9wRxi7fVBsE
poBoIEDn1ZhMjXpS+mhPffpXUg0wC/O4dX0xzxNmV0JyPXYZM0GVSiZ4iDGS0qA7VtO3dy0d6j+h
Kgrw0Fm9Q2P5YSoJPnOgrR8sYNgQIwJW+fMkYzgHzV0AIBOTeXjABkwn42lE5EO7p/Z6/5RYPDJ3
9opZN9EW6fq7eG0ei/cPhunzYiodz7cxlsvHGrRdMoVtX76XPWMxXPTzNBSJBq8FSE1+trlmoE9g
XzZLVufjeVn4tfucNm66VVdDW2j8GZzhvPNlA+Ja6XYvkHE00yGFFmZzfdD89MzZQ0iPfN8gIYF7
RfgpedFMm1AhiVa5PEiL7yRa6u6Ilt1kd3AB0qfJSngwf/6KDSo2d8SJlFct0/4hlspYkEEMgMP5
0/xRiZ/JC3467yeruNmc6JLZGHBjVcjUqG4UgoJFCZK9AXIZ7Ov18IfHRL+M4/qCGod9g+2GrQeA
oRUTXZJbRlv5hv5rcv7rfzn26JtQ800zD39dxvDEf0JqggUfzXXMjZ+4jbABbLtLi4Eitgb4DfVT
5ciUaCIzJpt7spdMqmX/MmuQ9AI66YekOtyVkNMFREK8LabE+D4Yl+aSzJUw/kOkWP3S20zxlpif
d7gV+KN5ibVb+fO6lscXbeqvV/LGjslfIO8/1E+5reIUZiez504N8ZlzsmV7lxbGjMoK8AxVH6C9
8temSBaF6R+eiMSLFFx2hffhomM+3KKLM3sCb7/74bE8FoX5+TVACd62zg3DFBZUK2cjBFyzdMGN
w78OTUWK+zSCPEgq+EpaJ0atcGauoESsM/AC4NgAeNtY7kAa4gZwGS1BadSwmng7n33L8ENI7tlz
sSLG27f7qec5rnwwaEW+19mjI8ZSJJrnS+5CBkPvFVExOLD9Allwn2n0q6hjIJtRr4hhO8alr4BS
E8qJcDKHAuAy5OFdkWTAIolpBHRxkRGE47KVQVMBXoKxBKqZetXHyU44qzQO//3B4ptClVKKi/Ls
Urvr2x5zbIyRHoyi1TD9Gy7UlUYNgxieOplFkTiZbvbhVmGYQYlIUcz6pIBq3tRVgX03BWHwDXOf
Gba8lsTjX0ffRxiCMSWkewKpFCkDXDc4gvF3FrTeaKJsBxcAgCh18mGgfwPUncnXob6tg+Eee/UX
PhcIOhFHf5fvYRARFyIR52Z9tGAQBS2LDWPRxs3gNGte3nkflp3Iahaf0fo9DlIim/Qp0uEC9akU
pMY14c003Bvd45R/f94jjLa1gzNmrjAaEUcYUAunA+8T/b7BHqsef7/q7w1YqyUypQ58T8ONy2kh
O301/xrbQcnc7nVRyQrmFp2f8aKsw/LUXlXYOgMvd9KtdMVIf9oz7XQeuze/Z2yNwfICsLJRb1cg
xm670rGQI+Ddz+ffi3TQ7XbCGD7FZinhLjQfTDvNgotVoyMqvTfuE4DavhGouE+6GI9C/v8EOv4j
UaBvtJXsvBfMZLEgH8zVNbZtJi7PYeVEjorih2MWqoh98d13RBtq0Gljmx7gUkgEUdNNYKRg4ZJ8
fqKIsLkJZiSfxpe4WXmfZ/gaETM+TAFg1NBirfHb/HQTnkex43EzYpz+l64yNvbxYrDAm9oBBzVL
aG+lDlhHXB/MBUFvStgA440AsIGCK7HNvuko3r6aT9iEg4dbjCYFfvK0YVhrvdjHqmmp2RJe5JrX
dJASHHwtyeSh0fz8fAynJwKpFIajrBeYteBBU8eTRtuDUp6b4BHNjHTeEUqDe6tkA327auExgo0h
A7SWNppAue95pHEe9ZQfkBqftYORu4oLPIw+FDZwvjGBYU1ioYYVwCMY8eUuDbnBetGtGm6Vh/sa
hYiMnwO708hqUqfkc4yuI+LCeB0JA8tZbJwetEMG4Hg//Hl292Hxoz/nxmB3lg9f45Rn25TBXreS
nsvneWV8F41y6JQDm0EU0TH0qwyttjRqTL21yrEjoUg7z7TnwmDjwBELN8k2xIn8/JzXKlNMNBXQ
3FTn8bF1Vhlcd0YeW0WuBzyIDzqOCzyBuQsGbg88jhAzRxYdcvyrlnai+NGDaLsVTVaGMwLGKKf8
CZqOpVu1aD7r72tbi+koW1FFc5TTUM9lZXmWT4YmXLq/29TAEuR8GobyQcNP717vMDPGzUZ1C9Ye
K5JM1st5uvrS9Sekfwzv+j2bFItkQr0wEakgWVh7OKBPYsANelks0TKvQJVX+P2c+AHn60fBe8a6
LgXPae8lkO4QaJuKG0+HeBYSCxEOg5nsMCN0GCR6cMFCzCf8yNGPY/horFMk38DdQm06TX6in8at
nHQ2OIEt2Oclw90xkKaBS9UvjpQG0/SxGPTqaDIMeD7cRMI5fhjt6War96E5z5oTNpwcuyd2f0eN
PKTKpbtVkG6BBO5kZI71Jv/Au+qFLu9AqUWPOXZl3E2jyWuh7j8faC4m50upbkZyGL72CjkcxVxi
MU7whayqFeg3w5jB96CKdLuXq8j+l7OsO4OKvB+vUb03PvUwEFF/0bRsIbjnptvM0yk9Wjn/rIlr
wjY9m6dr4Q8Pc3/LxHSWrrPd4JeuJ0fpgc5gCS06mb8CrBmWVBPFUjtwvqFK0Pvmmw409qcMk4kR
ZKkAph4bIqn8EUoZFF49o1OxOz2g9LU+LwhtvMQELHNG6/G6ZBTSuxSCycWAhIZGG0kCoohdw8Sj
P8Sz54y00vZA3pBwGPre8iPXLQ28aP8wPqRuITYSjyAWT6rnuezF7Jmx0DZfsx9tneFyiYna8f0H
GzDegFRyxjCF8V9HCVT3JkQbJTLtf6IvdlGs0ObR9L1WaCfvKR8ZZBUMF6kGLFoOEUz5np0f9n/Y
4awYwRFoiS74M8z5y4QK9se2hvQH5I7d1/4TWjoIlg4zMI4EsLnwfhXkT5R+f7+/LIcuHRXHJvL4
YTi7OFTCOsDV+hG0bO4g7iQ5UnPyxjRX2IomDvkcFIlCh4evNl/JRLYdLz8XR+iplh76PlS+0NCg
A29La9uae7Tf+9nMOc7gk3re2MEBx2H7EaWooIlN00k6Uflb9ZmfTRCepSiHVKoNISIW4mxcg/+R
6TAAN68shHxqPFst8a8oksURiN0tLDUiZTRMuQVJVrAkOXRg5yOMiHEXo6shbQTx6Zs/rJdwNYXP
dxYK9iayqpUQ8EI9QwrXOoKtCsTogsQKqRz//eXR1sFv2GQjRafKVPSg3htgERaYe30YncY/+PRM
W7DP1/61L4nlYTr2b7AqwaJqQDlN0R0AUwr7RzEJZSNj8yKqgvwMmZnwv+0jYysQgipArI/HXkJR
y1IPcQciCMv+8G1h0znlKxaBAVw++JAQYt/WA0QSRiSP8zURb0R/0YjhY0ENh48hoB7e0SSuwOSX
xaTlpYppL0+oNtXiP57Oazl1ZAvDT6QqoYS4BWUkkeMNRZQAAcqEp5+vveuc2R6PB2+b1Ope619/
wFZ8IkfQgmL24XasLbTF7m5pi9sRMLTcfPEKhSnkY6cJkrtLHPgf/GniN6bi+O8yc9HDdtSO9FDa
Ab7+5mRYfAyyyPrvh8eP4I4JbejfR6uHTUlFhtLra6Vr5qj86czBrYBz6aSBDXfii04LWMV4MuAz
0rCr4tc7XyYHAT+23gCHBD7zdXKLyp1vvlwJoifKAxY37eTfZ83Eh8aWtQmfaUvuLxsmyQ9xz8Pj
7/zw0kiHfMadk5ZGAybC8IusBNIiHw6fm8RBekY+EN+ilfn3wS6gPhz9R/gHmJ2k2+BVsiE2I8bF
HZgkNNCmxWc+brBimdUUo8y4tFnYLTaQTPkQ8UO4NkC74ncwahb3LD4DaHF+sUXyGdpMzfwaSA1P
a1KhysEdQ5PE+bChVQ4sD8w3YL7qoEgcbvhxXZkzC6s0fkQFTP8OYYnAkBSgdBPqJjCF+FAyz1Rc
KUXHBVjGf/lAnIbN0Q984H8fGWCN1Skj8wE8T3c8a9lDdBsSy/8/nhWSSRwFS6gVtIUAceBD7Mp8
hm0J0PPvA8SLL5iN0zfusgBcTHzNE5UwUiqlkWCzYO0FeI5xDxQKcOU/4zxObL4QeOOxd/z3L0cG
H5xT/H7u6M/Pc1rOmTTFJB5Q6mE8um9o9IR67vpyn60LhvZDTkaMFbuJEM1wOP5JZyD/i300pY0R
u+l7Kbzcvuj8hMBAp4fq8tXdE3/j35+H3bmafqN9/BTHoy9lp5iit3RiRIYgtK9w11BHKtm1BLEP
cFFAfb7/nI2pMqTQghOCuSyvt9IHKAPOWJK2OcXgNSzXtxHtRxUTl6qKaAa8Snaa1TFBG2i6qUOF
vkMgURIUc+TFH6oKWPex7MgOkIwToJsJgnqwR298PBs4ZbNH+ILL+4eM4ESO4pvPwnIe7EJdqSsI
SFRJY2RPW0YQasTWf2z7LicFpxey5kkR3QN9CJmRLVn1JPLDaKhHuABCSxe9n1DBGK4SELBMD8jB
cg3Yz/l5oeoWjG/xp8YZuB6R8sb5BQ0Q6jhuyoy1FV5fAakwjQS/ZaYk9HvZqfYb/OWJ3lnLR6Tf
7uos5NKCXiw0xWBVfL7TW95tDIeDivHHj7A7puSDLa6oCE65mv7eLyEKlSgmWC3eQZj6HcQ/uFH9
KXxV8JDuBL/o56CUBXMO+2cgnGzkZ6PnKB+Vo96wHMEMCARfGQ9F9TdkzkAAEvsrFyTlUC7jJEmu
Bke/Clymh/WoEH1zMcHUks0a9Eo540v8STFe6fPFDbrcbX073ta8uQ9bWVCxGHD4sXUBTMrsTiq+
fm9pu7faOT0qZ+kgn1U8k+Xza4H35qKzIgWKdw6KXkOp0/theP7Yvrb6iuZim0OVfE3e0QsSpY4X
dTZ6YZivOuprremzWveInWDzh9bGaOmH8PIVPesBzQbliNIZwTeFofyG0YN2oLRh0cB3vXdFy6En
419NAKF1fQbwTCh9eFXTCbsMozfh2YRv4dWqICGkk7bBisdKfyuQY6IkP5X71AFten8YAgmLD5v3
+9sefiBgt57/gtuHHkxxgfc7jdtVB+mGB/mFH/0L6GqoPtFz4izkEsg1hdYIxmISWbwE8MKNMpID
EUqqDqEPcY5Ta2uiPSt2YZGs7tfZr3M0wWxxK95D+i22umea428y2vH5N6lY469Z8ltAOr/31om+
6enLnbbhQ2MkaaTrsl3flPG2HNPNsPQQqzR7+Ia3276UFmq2kB+rz2/GFp7i8ni16lqoc3E3Rk6V
4jXDjihJ+x4QWgfOHA1JlyYM0uVj0HzEYMHcxQwfSg2DKag/UwYjd8PBhOhVnNnOsdnDFhZuF7MA
YHZuNy6v3yiVRkoaQapjULAjQWkKk5zhwavA5M7Ge+wu7oQaNsrxXBOCoxqQR1hlIJwPgoWoWoZl
2IX3hWiti/oJ34bRQejb56M1jj7e5N0fngTWhPc81h9C7U5D0seKUmifI/F355uYf/bYYsQuJgt/
YhS0avzN6ac/FQ4mV8QJ4r/uEd8GJPWrcOwKWYLPmIn+TCDDnTwg74wkN01xlNS7VSvlPmy7ERve
i2y7T6SU8R3WeUVXOHiWblu5tIrvdmv+AnzAoWPUhcc5/mN2Rk0BAaes/asalalLRkp3yln7psGX
4h1sAWwYL9JavvuY69GNwMfBEPjFZQlfOK0Zmric5Ly1tE8/KIsPHzSZo/gLvZrOxoUowCkIpUmv
fLJUWVQJ2kKMQBmI8Nsq9wOvrHK/sGfQYGO3CVmRh8Hxg6dp6+rfIY8Nng9EHpqi7zX6vtxvPuT2
u8eZKCZTH0vGny9l4v/oxt3PUKa0JaoVIJ1SxsHLm2rGlEc9XTg8IyqkdrwwPlQ4NUUlcbXol28b
1pAY2SGfInXzNjWwcVeafvLddznVyZOqIBy56TMXK+3a8fPdgUf1lmYFzRVLUIVFgtcxvBK0MPci
lnCMlbdPShaCCNGe/2xqgAoC0Rcin5nHVXP4SSMWOye1rG603+jGCawGb3nL/exYwbL/QwUAAQkA
7ju7NiHuYbtiyTuhUZnwLSaujJEwY+4dmTyxio8Ud3iW61Ik0zR21yo0aaZRPPrXnxBCP133qEUY
DmGVR/2Qw/iGQvpIo5qJ0t9gDNCM58N8nzHdjTEQby1blhrk3xXU1xeXT8aoGvET5FyfByTL/rOc
U3a8oNCke/gqOpRWHBYpbfA4Y3DTfmewmnjy5j3QgHuTqXZhalhd0jkjLnpmNiQcJe/MtaSxdmGG
xWwLFQL2lh91uUPdlMeyglMZT0j79j+lRSDUm3vX1+oavfMc+iCMhL0w/rvw8B/7LhbPxy/y8s7x
Hj/20EpLRaj6UGzAahe7ETk+lDIfwbuSvNpSMAZ/nOmNUORERD7QWRGGOfkbI0xoGICBgI30K5ac
zk0appjVNoRgU726QGrY0KX6Atu5vBw9HwtxUckdT5PJooTqqWXeXXXVntdtMbf0CK4o0M8nh/pp
MiwUTprUa7COmgCpDCxfo3Lall0RkYSH4X6ZxBmSrVcxhgQFXFDLMdRmQT9qtZBdUFbcN6Sd7pDp
np7A9pQC6EnlbqH+Vvdp3fOhCYnNEqtXZF7vvbmbPa97Xs+7iU2GEsABLqojf0OtAxzTFJLdvNt9
QT3NqJixPeFaSPSoYcmM4bRtdZs36ibs0+ynbkNtRNDz+a4+16lOS9+qyztDWDxpQ8TZVGNUpVxl
UJjQnHwD3rVWLK/UB83AsFta0yggK0CCZnHP0MMZ7QoGBwIVX/k3MOP6P0vjHg1jVHnFqprtbCOW
qBeF7BYWj4SOaSOdpNN3Skj1CO4HULffPSlTI+6Om6F+d7qj9JRtimmPVIjXtJneThSg7RpJuGvO
5VlzlE9qnM/eC1DPSJQN+CqT2PLxd9hKMCOVbGgCXzvdpBvCx0AyrkSc3O2E0ocyk/0RkeHmc6B1
HEFTSL4IEKg/32eaT3AnaHBwNWnAmqneDkCRdIATStn1awoW89zQE97pokRmH2QFvOlwdi0hUVq0
W+xSiLcgLtQhlxi7I8cdhhRU8Q/IstiIc3FCjoXCg5HE7kI7RFmQz80tT/A+LctIzLwBX5DeM9Nm
f2pM7OQNTMpfw2z9sCBZel8XlUVncJ0xlRrw5uGNawYopoN2JMIe6ftU68jk1HkEWMzhcQ9vRch2
3DSkTEXF/UPY0Y5QecW8aWTEdgnKIJiKLXNoXGonWfJC22y7hFKl6+uiZvj89/Kdd5PX9gEBYfgm
vUpgzHANLHX6duH1ojz9OpzzVnfV22Jn7csLhUdB3+r1jdOTqNBYO8mb64Kph5b3lTEYXnWRev03
dhMQFZiVaQWhmyOxlii3GDpBhkS9kBxoOHG3vp0w+5ACQflkZK6MOSMEj+JnK5gusuP3DrD94Ykg
RoAiYGIh3ZDPJihOfv6bwVlg7cMW5KpkA0eJwhCeXk1ff/8IBfKFe6TM4FYeDIwNSAbfNGorSNXi
rWAXgnoPsavj3JsQh9TkGlGmEAuMZYPg4RtPl90ZhjT3xANQcEYsBrAMeEU5T75DXXg1IoUoKueN
owNEQGR3MPTIrvzZ8m4mVGzcOewEYUW8I6zIhkF6h8XE8oJJorgQWaGHYa//2COD41rlETM+hh8g
oSUlDAw/CsgADEcFU4x6DLIfwQFdDw9FvoZEQAbe1+CR8Ij48WJ53yP9olOspzw3eKXGF+Kdun5f
6EDJn+h618q5E6n1GjWS/ZCgz+zFb+TeUpvm7nd80cn2SFCwXkuF0Tiekrx8ko2sLDN9pS/35ank
G1OCE/3u6GGp497x7Rlu65RuhVq38JKYtBRaG6gv1ssY5iH21E8QAXCnxNF9QXo3Aqhm9hckTz3m
4dtLvWzxpfnBYggHjCxCoxDJEyO+BU34WoFMDYHR3ReNKgoDV4eOsIs6rP43QJ/hQte0fmMtLg5q
YMaq3wtu+DvBKPeqIYNf7+VAnIiIGyf+9+o87Wp4R8JlHwBrHMMuhp9xss9dc0oe2ow4Z/exNGx0
nIM20v3XSkCJnRlJjUPMya00wF4yho5BBKLq3XxplBPF9wzXGWFBnFwTdtqoj9KXuC3gMjCreWL0
l+Cv0MOxPIEvun7Ou8cEszjF7axf+/vewMv6OWeJqFzlHJHoAoFQbaZpZG3j0kFf6bD/sZ3wM1hf
2pRBHa8+NOuSnd2tf4MSJueXjEB7B/KNZyZFodcN6ksSpnHDyT6XR4qlBzrV9JJZmE0iWv/NRe89
QixE0KtTjwL95t8BeV1hi6XmEa5adiKXwaWPRyD9wOv942ljwpSYMw212uqIuK7H+jdhdsCUHI3J
zWYfF4AchqqAXW55QDJOi+WbVjLXDgn237PHKY9THInP7ao6G5PfSF8rH0Tr12pkhEmoxjAFWxQj
q3TVgSexkaYlaVEHcGY5QiQBn5XjFRgQyw8g7CGRNxzplIwfnG+KMeKoO0bWpIzrzlOx5As6Fyyj
vfpu6RsR5N2jqe5fGeySE3ZMoQtsDa/rN3bpvIav1W8Bhy0lO29QwH9hP/48B7Lmaqrf4lwhRq6D
Z7TrWWYEP/Yx7FqJYw6hZmyxxa0nj8snMsEF8CqxuG/PwDfnCekjD9ZkJOBJtlBHacRM0ev5OeNd
1poWGdsb8Ak3hDsAmMRJ5+zpvlCYtw6ljt0lREAENIr/55ePKVuO+oz7HAOKuoCTy2T/9Kkvby4O
s4E2qUMInQDPkAGx5wXcIdkGa5Vyfj33iEyik7i7AHOTP7srsBnHeA+wgsZFoTdlJt2ZJovsAM8p
+K4LjtRRvewwkYa4F+3m2ZSZqk1il/9clXblFLgBJJFSW+S1OPhwlbY21kaG1bWfQ83Kl1IEU21O
PIiTenX8mjP6uU9o/+tAN+AgAAebOApwA2MOUgNbL1/l9MJq/IREZG5A7wbMjlPwYcD0eHcC4Hk7
+UoeE5q9ko963J0K1XfjVI64y/vituJxQewaltB4uL/+dQGB1RirMU8ATCkbMoeyNP8zJbwNAJ8t
HmcGqgjGLFSSNJeONGDWC2v4xnjIAttGpvjaKgz7BcxUnefNmVEkyYMHvKtN6lEGV8MWUta+Fiyn
N6TNM108PTOjfdIpXHjmYwUSV4d8F2Yu6C7pg6spHj0T/PCTt42Ul4nY3bqjQGSu1Q7IVs4M/8VL
vWMWNqLsoRSpgC+wlQKXpuhE1AhFpRSAL5zErBP/wjvNnDzCGJlRYQNIveytsT/6giELXJKwX/jw
yBPg0T0tjlsOQKxaWwFVQkylYP+tYSrX7L1BvU0DyZFQhcwSqsTg6pAdMGMHQr1h/dYlZkIR/lUx
rkb01LSqDKmeHvTlOWCiyw57UEOcBTzV2y0/TMMURoXJgtRJG1ajKEgeznWfr9UnABqEblcNfyFV
AjjlXlmm82TKYu6OKLXDTofa6OZWwW5BzMiEltshBY9Bx278ONe4z95fA23MDLfL1GSI+Oi50mO1
y+KWtt/a6kGQjLMDFPDrQLpUM3P49Q3nhQEHyreT5sOjoGCE5PJZIQ3mzchH3QPBIwwu4HuA2kDI
+czglECpFaIOMDCSG+HGy5jvowH9h3Kjkap42MZWMSxG16hO3m4aA+UI442hiLvrMKxL4l30WZOd
c4ESyIl/RScaPtdvTKUHeQRF/+2ZgyooHYlghpMUpovcBcG3euNM4WAtXTYiKP76gTv9ODo2E9S9
BMNgPeIzpLUBZB9ElJl+O+zZu7Brt0Mw0/HrvNsU1jWqV9BVHgtlXI9+HhXxbWRsmOR8DoxwMqsT
tieiX/07yP1Cj0vP8AmAjArC74QvKiboFtSUiRo1xy6XWCc2Qvw+oEFg80cOBVcfI4rx+9i1yyF7
BldPEl1dM3xz/p+rM2DfGbs9VjlXUHclwEkZ8hr9iVOO6vHdy+YUEvvbpHYqEmWgBtgGceo4njsH
A9szil1wV5G/AqyLm4eYmzEE9aEpDbtTfNm8D9uARHIbVQf+HUh3IP0IxBZevGXyXBiWBYwuPxAT
8UuvLVnq+8b4Tlrbc0xH9sc3Tjeol3l1kfsK1vHzxGTBYSZC0UW1xgV0YYbCPKPr1GNGnrx/J2nt
IGCic8aS65LOb9hs+nAeblwG36CMXhZ5a0zP7PtW8qAIAtWLaetnDh52wnnyPW6ZamLFH/S20jmJ
flgGvhmRK3bXa2ftqRMyA0DMdGn2DPOFOJ6BCZxbvEUY94hYbOpQdsQ9FzPVHycgSBuMYljyoCfE
lmF+jcoS+PLvdeGCJ72Gwj7b3MbF/gpzmEOVKdOexVN4WgyVaU1qH+F5Ca+ycLwAeeS3Gkt8XDmv
HAXKAaDtlCbocqNn5JU5dSnxCculxSwJrMJwLwWgUFwaYcpP7SIaHpKj+T9yKCx+QmQ6INmCvGmK
bBaYskAeVNyoe7kRXjBpUxSwVJ5/YxPKcVAIfpSKHF4yv5a0DMpT3A9QERSE4UCWBaqlMOJZM53P
RceBkKG3pheDUkghT9+LA4cGUQdCuHBXUwC9W4dR1khzcQ370mgJJ7pWhf3V8rKV1voTFlOG6/1i
WkQab5ppFZjGaKy914DxhKtPIYsuyKnlUHmy4jgQ7MwapyhvsSsTkzUGFWwB8EtyTM+HkAkRzKHa
hineSqNb7bFsEFa3IHQWD5clxnorcTEhOaLnMk+jCWVnphXnHWgMQYJjrTHHotHBDZ8ewclvU1p2
ACHCSLg1h5nEooeizeARNG5pXLCrp+URA7mU9G+XzouFQXXEHoT4uLnQjLD1N2z3JoDp4eX90O/o
48dFmajH7hrGci4ug59vLK9D5re3kRRft+yxQ/jn6fw5gu+IKc89BHT2elt1m6+6cftiCgFlqEJy
0h2m62YKZCFHKOl3UMrQ0BNbYDFRgSg/4JKiC89PZsCOCvIAOgiervZcGkZAKehoRO9gJtFFTylM
bXj/BUqBJ4h4UbANRANLb5Sj6iM9nZGjoJYL0RjPXPSZ/C1Y5OxOJp4hfbj1iJ9EfBfMZ3bmn3iF
+Yw54h/ZHRk5vHleH50kkBQnSNIMBwz2bowk/5rHhMb9Kq4ygBQxdWwGvPoCK4OZweNDRDNNpogO
xSvOBI30IUaPgAVwDXjpxaUBgNj7kXRLbowgsvMdgYo9xNVAjlkDIEBjiXMPTWsproZXceIvwJKn
D+WKBQBC2Fin1jsgg+LvwuEzTSlSAbo/7IVY+UdGFMUSfj1XEPFussB7IJpTCnNJ8ht4qFj9dXiO
KiYvIlAoxw2FmStWL/Qt9IzARr0jaUaE1zMXvtCIkATHbxUaYRoffj09xsF08iiLzOnr0PHxP4iM
herDNcyJboMbwJuRi8/6vDiY8WuYRr3x7eVokRZ9p735bkvO3UGbotcaoqjtJZQWvRHvB2+riICU
Ro+LsRDHphIBJlXYnjFIsZJ9FyIQfAkgnc0uJFnkqMwL3DhmyjHdfyaUbeb8ExB2EnUo9P3vuLwR
IEGCKEwFWLS/AwMtViXKGJWNktRQ41yPOuF7iZU/V+SJZZJutMs1vjGhmX1pI0f1uuJJk9Wlrl6L
ZP8Zqye+KTHzF3CPOXmG9Zh00CmVhxn+Dg+vG9WBUg/SixnWK6gSBZQK/D/IIzxTRPzKDaahy/eS
xcq2mZ24VoEbdZvFAJbAlZxuWGIsoKYTAfrxRiF2kKBUkVwFVwRGBwpGcDvMZafd8WvIVaxNdxNt
ScpRhCMmkONr+zt0VsJyZyYv6hOoCwuDaQyBSqwXViULm1tYI/92A6Df320BMRNrFu4PYJD3uf46
V9K8cJwn6HYJwEEiIN9XcGjuiXw80AI4R19sI5gkzxWmVLG+eax+m/LIXOui5YPOSB/T6ZQkAdCs
7bvjntcEPIzdNp/rRKBlJ0pQyj2WVmf9jKRQ2ypREt/O78kuIUX+HeAw0IM8VUzhw/XWugd3baRP
n4fsIHK6TcjM96AdaqNibcweIVSlRbF+elck1H3CmGklh9+RMnrq/SvYfGiwkGjSn1ZDDnyXrUbQ
WSRcRUzgbhKuJEoKqCxb1ACVacNZYbEQlg4lmr2PQ6t/zSFs9g3xNu4wSOOoQyvP7RqIOiMpnBhY
VdQMlK0wZFpX4QwE8PkhzRVMhWtPyFjMCWO5CSlgoUEC4tNPuUzBMww8uUsndZMVTC04QnKsTGuw
dZhd8fNghiR809i8QnQuUUaTpTj895CuUEfmkPQZaEA9hVIsE+EyJSL5rlto/2pJMMchyOSSBeUN
jiV9C10KOFzaByCFfggbjIRn5AaBtsxPN/FnAw3mxFMoN7BGePiouN+coWOOUEbubMhLPJIcY6lw
2fAEVVj5aBNPQKypyiHLyhbMj8rKx8WEYorsUBjysEDgMR1pOditOO9ZbvmcbwhePQoPDjzBjMCK
CfL8X94bWhx1zebDAgevZnulfUr2IhCSzHT2JLZzxsoqSTsdNBJv5BIHiEQMseFgoslg+RtnbSH0
lRRFe7b+x5T+AzJmM23HTMVRlw5JE/T+vLgwUObJ7IIOziobTgowFsBgnWsSPDcT8q42pIiAhJOf
ULBxyLLLk3u6B7Fjy2/ih1dNHhNOSuJv6TxIM7lavP/8EkgS2pIjA7AYUy3GBNQEHGCccawJhkKu
dHxiDMU2VzotPjtBCnyTkQ+R0bn1M/vSm70REoWSU3IjZZ0vbEcBafKBHLduFsGFZFLqkdy2Zmg4
UEAmTAQjtAlrY5gJMRDoAQjDpLmwOdNWgFsdeV0yRzA/OmR/w1pzaw/mdIh93YDooJCvbT1+kJ4O
/T0ApAdsa77ITAo785Eb4c4BE2X/z4aSeUpE+0Phyyk/URAdPaGeADmDQDA9hvPAXsd32dMIf00g
gnyDjyMv26GQ7Xs760ictHt4DY7gTVyjO6+F2iJocaIJAaa1kzOM1D6mVNmK5RHkh51nDJJA8Xmc
njpJAs1vaEK+YRl3F92tSBUvLNS5wbHrbkSL8jryvkMg6ZADBBME+vhAy5ARvSbtoJmAXFjs6efj
QQkeNrbvXVTTBLaqdBoc1i4MRbwa+dqvog9Ibz8JD6nDBrnYeR33i305LjP0liKD4tO/wiT/8l0A
hLCy9OkvpDEDiLl66CAht4D4DlFuCQbgqIdlBplNy9z7rfQgsWnSHcn9wNvt2rpbhG+rtVEQgMSO
a7sXfPafCHVUHwGxts48yHzkxWdDad8tB98NggA0A1imsKkhBE8wwCNuDJODrbqCN4Ns4U38nolv
0aDH+iHTuxvh+oRXgFTYpWxhZoejn+5Bm2vp7VtE/Hbzsb+s90Ycl7nav+LQiOUqVSfOyhUsLGRS
DOKR2u/6mvRXgooLthF5jvmciZqxhF2Bcd2S0oZ2haubVZ+PexAaxdi8RJUeGMgvtu1MOrCxNpO3
q+aWdi4mZHDmM+iBUCrYXjmxEZbAqWYLZriNHhUaIDmBODIKoprgJ3GuY3teCWoQlS4khN2FSQ4y
UaYNPLGwAlYltTIAdx6+lvDsgs8RdMK+gqHdIP00tuThNo77353Zy9PvriBOsa47ITx6mkUs0jy6
FNkqprwa7Pfa8h+oQeOY1EJByhyDEgKHJvhz7BXc3kBWu1BF9o7ELfcIuAEH2sC0gK1dO5KXrFS/
64vA29wK8ugbdGnwUztz30Ee/jb6iAdOsfoV8emgJb24Gpjnu11NydUCN4ObqYJ1YWI0yO0Mj8Xb
BQbspAboIsRvwHjRpepB6YIixAbIOjMJa9GY8SbTa96OOFRwfBHIDqA0fGB8Zwo3JTaouzzQmTNS
PlNdQuSkm97jr41tORD0ze/sXxYZiUNlcnck5zmQSEvBbBx0fIdCZUKVkoFkGJMPu0Rhn3Yu041m
AB2R8X8dViBtm2JJ7QBrOu71W7+eI/33OsMOM57c+QwxfTwkUTJsFlj2IIloh5Twgwa6uUEWY/82
21QOD8+lm69xLHMUBDgFWdUODCAXkTecM2YxDPp7fWmhjWG2j+shvmwL07r76KPKFdAH+jYE+dvu
qj515oIHjbXspGTAOuKoI9rO41Xhfdbp/2VBwxEn4onzPSGAkiYAlgKSY3biPTbpa2Z0xRJB/jVO
4uuegJH+F4tpLZaGVNSE1206DlE2hxJG0NNv8PGLChuh9/DmA+zjgLS+Tu97kuEIKtMdKOB+F0DH
YGfD9hxLVHYGW6C1FCJqqFDYStMHkpSyj0q+j0WInxOQW0TdQeHunNojaD5uLGbY8OYQKMAYTrZd
+4Hui0IISjpulM4neISvcDcrV5WV7XU0h6j2BtX85wGCuvtksL8h8Qol9z2L7+N63wG/Gxjrcvlc
9rC6GNwu78TKhs3mw6mEAUMHNjruF5j2ve62j2WcEEl9ro6IDi3OrzPlCJ4J6s7Kgaae1GImsXP9
6m5J8BvhN8G8LWzKE2QAFFzsQZgPer/cw70AVcQOSrGHic1LZTx8y8TIVnBrOHCWOmoOXPZwkWC7
orES7EdqEvhLXJTi5IaEC2e1ssqrdccFjsuUmSnXSTkAP2WHkK+4/yvoJbCbq6Du0p4j4xQBAeCn
khSoPwEFgbhyc3aivLGgeuFjznmI39qfVwxslBdY7HfInvisJgAyXLh8ENCZY7c4YNpJ3woAm/Z8
BNpwOmopKhhGMaXbAA9QZWVZyISQkpgZMTtl87CYHLbAJuwpoIbRSQu4a2XZ7Gla6dnu+2eII6M8
+WJHRp/Gfb5JtrQQEFDqVdCdRW2FqyhbMSlxvT8/xB3huvQP7GoPEQ35e2Ka0ApnM3rkxHDMi+rg
EwfEUHLqvGj/kCqbYugJf4DxJsiFyXi2Cdn0pcbl59guwHXYH6q4zkKMdvDggUYmJ+u/HtjZ0f73
INlZsHx/SKVpoOnAp+VY2wsmKWcBY03aVK5JNBMAGzyNRoisH2oAyeybTHCAgyQMAY360ZDGjNvZ
38GMqCRpo2uqERAwniOjUH6cW4nG5OKk4mLyTm3GDsbrxrbM/X2wj5DB/3a7WGftVOr81dPBAaav
mu1Qw0q3HsCpSOD3QLJl7wFvhSqgLSk4pQe+3tKeENikGBuv2to1U/xX2A9JqUz16U0d1JkY13K3
vPAPvMExdQHk3/awv+Bo9rXsuEs9qBpXUEK4RTgbpcXozYyg0cWEmef1UiLuEyCtNXiSNwBvOkgU
9bv8dI9V5goUz8T60fPn3yH94gNwALaP4BPBCHqybXeZNbBm8+RQqrAiFSRclPplBPAhVR7vPAmw
NxVCPakm2YpEWMpaXmuRY6i8iRFuXL2ITJTfDVvTA79AmPiMnN1u4feogWAZDjL0T6OneHK+srqO
kG8beEU47wnDMnb+zafnYVqB+R0614WYSLi/EIOJHer1/EQNToPJhJyilQKyB0Qukronv52ld+zc
uzNI0vtVScQhwzjrbUkT2C19ZaacMlJqgPMRFXwGDGEQnBaZXRp+t5l15hIgM5fz6+WKfhqfAuhb
OCCTXB99b56KagtPY1jXVNLtsSIHkjLMhxuvdo4RGS4IhPXKjThBgfgJlYT5BAMB4lbpA53g5Kfs
cwdNgsws8erg+2rfzzn6kcMdKxSvh5Ky52hmWEUIGEp8UGGN0BPRMdB8ID7s+RACsKswZQ/vXiYz
OAaB8QAykUFJbyKMkpj9/OxS2sMr+8JXbX4jDWObsrcwSRLASw0iwFtkL8KXBHUS6cBL2vZcOwOj
AqDlqv0F0sUYtLAlsp0/Vg/Yac4iRISHf97PuuOpAW/qLJNcg61gp29WWxktDyJHwh7gf6FciJst
ir4f2SvGVyBG5DZgt8TVB2rFJsYm+GYYtKT4+UalNKgRz0xbj1qDKZ+gO/B24lKHyxfy6tKmk8Kk
AVYNJGuspyTrStOygLOVzzBiI/gY2liDcRnVHPHofVJpQNQV6+ERDo5yAsKUy1YAzEeKJ68VW6Sy
p43m3usTIroXAwEMZY7mXq+xZcZoVRU2XGxRPCFcO9ic2G+5WASesR4pk84MO5sZvqCFV+zf8Xd7
f9spzooL5Y2AxVGg8VAsaEjlKiwIo+eBS/e5Qn7tm9TPSOSA88HaXWWleE/grxQzNwdiwuTFTnt1
02qQLErmx83o1pvjlArB7JHF2mf+6247Chy4AQ6w9FiMP1FY04M3b3p5hKnyc/BYqAftM/imAZ1O
z7kjE6xQg9jX1K+y+BG0b+cj400xutIyJFt8vFp01UjXWLxwVbPODP9A5EIPL9NDSJUGDFB47L0D
FOlq2xs2ccP7R+QGtv0wGZ4DVHXfSsAvdvU0+i8MfIimv0+hot64ljLzyEkhRl2N925DCtp8/ErJ
dcFczctAtGDUwJA58K+R4ZcOQeW3ovh+7lwZJwGeOdacd20uLyk/yU8XfLrdZyEAcbSTMDlp5JUA
1M3IL2zRLbz1a8M5yImOp7nWHNjSu+xTReYxMkhNlq6Fg9uDM4qtjE2SMxTAMD0l2uQuUl5S0K/n
dwjjk8fd0ZZs5zhtscU/v6vyHsIsxjiJazk3/VI/YjOlTLRtD9f/h1NPbJUpF4PbFcM4CCGjn9R/
rgE8OWcVfJBjWo9mi42vAtTjESa51QiutPRZd/zjcf+dlEsQDy77zko+E3mLmaGAia+UmHp4O4G1
Ue7S4z/pOhfPcw3VqJ+eP3ThktOt3QzpRT9Z/uEjIIE4CHChY7YBj4+TGSdxwBocJG9D2kcI+Pdx
+1kC4oD1M+MyHKp4jpkDEQ40Q82ei0JfsVV+N8nksAsQLZKXKsf8SjQt0ExWuw17abEThpZQNDDN
fEdfAGD2N6RbzESpn2EXUxf1cqueQWHF51J+hewibwyS0wBnJz0J8RPevaPi49dUzNWydiaPvmcu
cjI+yYGRVu8IymZHd9MRGGyxQKi2SGnBEa3NWsbFutNZH4DW5WWzpMd4T5mmo/TqYaWc+I8gFZcj
1sZ31iKrDfkz03W6a3rbegJHG/1G4uBMZEpxU6N1OuUIGYyX9aLNyIe8+Lw0lTZhE2Tl5T5GsBH9
aCFi0NUJ5yx1CAuFBYg6MwvZ3uTlAx8SaEgceV0wUxi++oXb9Zpx9W3QYkbLSLaY/ANQn3LM9khX
o2CuSYV/qZh9a9M0pAlQAjxq2M+hXXBBU7A4VGhwqTcpcMgI/jDjh5htFaSo2RYuf+MVrKgWaRCB
17udZbL8dIi1VfuF097xU7K7vjoHfe2uaSlTwOVRtQGjSLbJ8GOBkYGru8biGcL1LddaZjNB3zMP
oztpT8g9QPyQ68PmhgKJsrVLIQ2V8l+RBDUAih0zNookgPeV+WYMbAKpGwzJ06XZz1bN8TumNKia
QQ+5YZQserEyRvHTQXDeoEp3HourCxAJeeexGBfnN5iCdyirlfQNf3CtvkEmSSz0wQdaGDQLVIBN
NsygfKLuVSP5z7WRcSDGdvDe6jXZCWwE1n0FMRgMDE/hq6eL8A88ATQYRnQy0UtxrhqT5pboi51f
MrJdpU736nCNgu1dveuUiDVkkU+LbARhL7RH2IT/HRDB9ndk3qHA/xKRAdeb1QlKWyF6ZPJaP3Cn
tfDICLRRQoImbBf2CfFc4ZgSWurxIpkuDgsksaypYFeFi3ZemoLvTrBBaG11ojEHogTQ3VspbGYL
roDHBPQ/hUGEfRbcf6j20Txipl3PserkRL3LbHrttFN7W3DHtBPjwEVJGqOTY9L2pFRmfoxlXcfL
brzE1HhgKZDMSXijqMLa2jOXpMBtfmHZ8wqZEeufMTToM/OSmrC8MZbZTB6RuTxxX/xAq6XTEYIQ
ZX+TcZl2anRIphqgZ4IMdUJyYEBONGEtQ+skaP5qg/D8ihF2WER48KOEWJDARl8jeosxA7WEQgo9
H5a3EBvBF2Ad0RNgkEUZC99hiufeHJPAcQna6gEhIzq84vDImK5fYrIao09AZcgXvMBo7Og8MuLO
kDeQNcbt2H9U8ANiCiojoIIUsylA2p2IGOdBi4G4uAfIvCha/n6Y5cQJA4CBYyVPMB1j9kDyAQWx
8InFAxlHMlLau0eFvZYizQgqvEoDLvfnjZee/7JocOyOM+jHwDrYPmdzpm/yb8RvkfOYxybYmjHf
+PvFP/x5IOJAMekOIdKg+Oan0IUbDq/RL+SMJKouw6gSWd8vZwj0MRgXKrJPx8gjvp2o/klDC/l6
Ry1+99JxNmb2EXND5/dh/mDjd2T000axDZISJJvpnhgTIT7/ZHCUloz1er3/eLqv5USiJAigX0QE
3rxiGm+EEJJ4IZDDe8/X77nM7oYQI40w3c01VVlZmXpCJHeVxS1XxjTNwkC4fcVj7yqa3lW/zazN
Ca6+7Cc5leFhB5n7YnZcie01x9bsirs+mLmY/7AHSsrft5V5Z91UpennWnpPe+vJWeDc4y5qw8qH
zBN/rgDVWNc23Xtn17p9Xjj9HDvszwbbRvjUFbdb5+oZAW06mjdyNUSb2q6X+Xqowm9K83VttO5M
azoYvs9/W0FuY9o5Vgrdv10ZAj6TOyQ+LNHo6MDadH3xbhFahaQ+beeKLhr/lm+4OmO2ibe6T1Kt
NFyJVenRksrJpyGEsfd54zx6DAoh++Ve9nGvjhH7A6tJMnKsWAwKCt1U4bpTQENT0rWtBqyyrDx3
V4dIvSa4ly2qMD3ZUDnTSdSmo0stodYG6wxWUPtasj99vXV1hmnHR4HqwCLx6g7WpUwr6e+FbtJV
u3e2bwdiIMVH8z6cNmfdR51+SaG9eL9HK5LfqC4yoUyxMj5/HlOvs7W0OPEBKZFDNdppI6g+72us
aW75t3gR2lZ4dxv4MYPLzqKT6Z8w6xXqsHZ2nbf0166Tbm76t+rcLn4uXmdlIi6rla4DbcqVhX2a
KOnE/rZcVBAuh7HJZVNbnXuJfHRpLsblc6y2oxkzivUfi+6X/fh6rV9yo9U1QtIvRPCbTBOnKA4v
QesJ4lBt9EP6zyXy+unfVY7Pn6bLIWkjZyaAqCbfEgNxFG2NTXe6jxLFdbr5uPV8RrtqenJ5zV1C
aDCIFyhGJuYV/3r0iibDtJwfWgeD6dK4oZc//ZLRsm0/u5RytH4jdwKw049C1mcBB6O2Io0Ee7z4
m9/yQxutkGlNkgS3FhekzhgDY6gD4T5fQtt3THKarWhvWveZdT6feqojLBwuH8a3tmgkoKb9Cs1z
Lg8UTh0GkIVbXftItoFcFwJbeN+tPBJ+B8EuS6I2ZVX6ZJs82fjLO4Z1MCDGU46cPxIVhAXd4sIW
2t7oUNr1YFIWUWvupZ5aj2BXqo4Ny9XzLcKStD238B1s7+Hc9AG3KD20rMqOxXKheWvWcyTbTmje
Lh16jthCa71Yd45DU0SYPlWojnWzDQC2xMqTRSl2yX7h/qo3G8OeWr/cfLIanI71+frdy1qo0ko8
pgpUOfVpAbY+uiB95BvtycJzUdMj3sF5UF2+8Iqwxig45/JVELbVEfY4mXZypxJm4aJ1Kq3La1j3
HLN1W8u289DvjYJougGjryFMgjx1mrJNSH3oIPpOfFiFrDf5tbQ/uHrkYpF4x/xdEeXYaaJe97eA
JYWCff8+AWUJov9WP3CeOZsaEeNT1Ss+5EiKvfExJozag12ddODS28YMXZYuxXftQKnSoj9FJIk1
DptKggGBE+oSudquvh75aPs2BuwuKpaf67Z1exf1+NtdjGbP2wbF+vyiUrj86bHd5YsYAVJvfYDN
RLqOTWqeJN+uikgG/2lX3mXqs+9ZvpG8V2Nj8ahZX76fyyRhtySbdVqW4oUWQZv1qjoezjYDuH31
vh4Woq45QbeT5qrRHwgN53f55acBHCgSFKQX7QtqRMmMO3zmG/PmtDb1LUCYXUMKmJzE8rVZPFKd
OXx6vu3137yyOdtlU4TDaZmSi9/2AaYYrgolz1ewte97Y80DSlfU3KkaKrpYP9VaQq1TW7ShmKPD
jEgjiHV17Xnh+xa2NtvZIwQTQofDIHy2t2P54jnoTi3lUm/YAlxA2wrFGWEW67dXC2t4x0jbd2ZB
O8URmum7RKi7z8zLE1UpXVkCovC97cs4K2q9zzcNOyqCFI3LDqCRvuggKZCbFQt6R6lQkMESA561
o3ldkVhmXA27yK21OQe1hWlNc5Q04kDe7VR3HQ7ipENdtwTofc1b9l/MAtkVGTlK76nBpH6Ldx4M
BFRuOjo8zHCdbn0hjPUmURXz24MXl+ojFlqDdBBuxAphqzdFxQSIS/8LP0hLmsrCDZwwUaxIw1Td
/IBpbnV2tFkrmUtJq3VNWjqwn1BvMWX6uQ/pJoha+ZyMmj4wjSWtUABGqa+oyIhQMXaPxUGwTm8V
W7k7ByAaaLdYSXJ2REynw3VpCUCJ1UhkLTXh/EWdUABwK4df16gsTHwS28Ysczc9sY0rML8gbf7v
0odYC4BaPz1eYx+qn85yGSIrnTQ5DOj1qweA27AoGomBN3mGdv4uujvipORDNDbv4xjkPkJ/MIpJ
Y9G7DmndIl0Nzsdo5tKaBxhOiUCRUmKc3t5ERigrMTUV4Hg/B+dozxH65tF9S8iqcd5Vt+sKAIBq
NtF550KCO8rZzTavAIzP9du4l+8VaCGS8qsecY5xgcfD+cqZ266fRxlWy8BE7F7Z7ZytZVuonJZl
wdTwMEi0mEdTH8u8LFvqcFGB2zKys/WZQ1I5PUqh2EyrGDXcXasqqYQNCShBcKQ87dmrccm+pt1L
1n9P2K0KVRculQiimo/76TI+Yhkn90MeoTkjlMGYAlK9QW0f5PkACdmhcFYeYgDXaLpSaIXmpAut
5G/+1jZrwH0+39OpXVhxHEFswqENAXTYy8D69o2wwwhMp4n2fsU2rLpqxboy5bJqfuVQTr5clLLI
gVVPVJduJCmZ5FWXjWDOdnPA+foSu8ZncmmNEUUOJuUdeKKwtuiyxtDd7whm39mssODYzqfDxa1N
2WKikK/CFldDw9MMii3T3MFEJdmBNk7ctSrbDmD3mhaAkZFomwKmk8/ELseNAtNl34i9HztZcKPF
k9HX+/KNNg2NONPeZYh9WS2zuyiWHV117hAN7R7Ste0I3kGnwEeBPWQ0iuPFqdMXnny34vfX5p1s
hh59W/lI1kN+E/qsGpzs7d9CT4H1ROuSOJL266X4la8WzgYqmoihW+J2DLISZEybzitOha4ZKkmn
VUM1CE13qd3DUmFBGDdCKfBRuU6Ja8Q+tAWZa9YET6J0hXbLsZGWfeFNeHtJBfom2B8kcfxLK15U
Z43brTjkMaGc1thh4r0hFnaSLxxkiO57yEZzyZKQtueJ2U4DI3dXR3HVZwljASHBtX5joV8igNor
FPI8b7kCqraEdq/Ul3g/NHehleLRAc3Myr3EH13V3jhKcBap3WFQpVauBI58k3IbzOTBqyaPmhzg
C12ktqwKDqNF3Ye2ii5x0qWExDFRDs3pKDHICIjpVL/vdZAxh/hFfqpvNRvuSFtgun9tPgvvMtuf
/Wj5lqhh5X6umkSNO4/Q5GRPqChGrlA+i+neuZx9vVSOP0nTNz3ID2aRCPLcQYS/snokUEDs0j7w
mq4AlcZDBzm/Y7suMf9g96P122UwHX5pAqrRw/jIDm9l3ICPDC3aVHT6EdDVH9/yLkO+NZ18nRUc
EdI7gl+DJz3ZEMeSJHnRtvE+ur3TtRFxfoyjuCpw/9HM9BV/gCddDc6daVsxFLTzlfyF1F4fFL9Y
8ahWn9vh31u8VXjtZl/UzOr8LlpbwrmzSD9sf9y4VsWSXWP4c2usCsTSWrfo7cIsdUedECpFURTw
h7AQxdKatmeTxVYvhw8rur3cthfWVUyneyU5DCu3XaqhdqFUZlOWa6RawLltJ0QDt1Bss/X5IQQL
nuz8rYobEAm1r4rlw6vRuCdCUIsDKGl12OJ6uFDzfNA728ZHySHJCKHloRWzspaT7VT+DWMcZcRu
rMza4zPZudSEStOqz3k0AyBVFX7SoQsjP1SbsUQ0Eydio9RyRHLxv0NPqhaWrnRL2Kz6aAZULgPw
gPCY5yG2DwY0Qo+CZ3nJSGPgaIUDtBaoAKh/6r4fKqzBAHSuhj7PiUQ3wBETDlC2MPVPygAM9zKM
qrGQxSe8SnTUZyp64bcb/d8V02oIhKsUyqtKqvhmz4Vmdx6ffp6Ws53D270Wa8as1b3VaPN9kwNo
gWycBtMXLc7d4C9fiJRu+thY7w4EYSqva4Im2xinrizAAkXNdNZrmyyTeFRVG8kd3x/IjY3D+xh7
PYpjILoAmb5cfvBs6ZB96tPdDbXonGqLSXJA6rC3j5atGcOFfl4ZpZklcmxpqfGrWcRgvyGgNmj+
AtUg2aMN8b4hQnsr7WrGJVLtYBzpaKjABu8OieykrcbKmk0ZsdlcDyyAu9ZDhERugExmuoWP/WTB
dd56uCWEfJxct6VRJmIj0thJr8HOufdrP1hVlZjSVjKVLOtNU7a7iqba1agFgRbHkSX60ITzHd75
H+WxT2dBBl0FOPcNp1+rEHZS2hQQPrTA8ZZocnuojfu778BI6ezKeZRjqheSAWQ6mX0vT+U/3Z5m
X7ZTkGf5XttWts1YaAVYtY7IvNNNKXkn30ZO++X0fRymX9K93uKVAmrJZp1QsY2yLvg9UJGj/Gu+
d/xwPfx1AwzMokrVHe87QYGOIZx5oatcWli/YliOXwx7P50Q3nJv9jrdRkxI3+QTTK9Kt8b+jbgy
NeYsSZaiZrm+5N+SwgoDYEkwNMoPtr+XphStDrmXXjBJvL2fFN7ej28nVq3ZT40KPEhEHl2I3+ZT
EK6HYFU/1aXD61py4lsh5NOddeFUvwPkgu6I3qVzJfydP4fH7INis6J4K3eqZSe2KX/ZT7v5xqyU
3jWDA2xajUkm2zT5/N8jxMyLE4e3TfAVWvWy+jeOgU50q8fODUluiJ/DykEMkNmhXwIWKRUJMhpV
Oy7a3eQ+SZ9bAuwnt9TyY/op5lyq+emLTuJ7Ey6/7t8ruYjCwgH7wvKiNa3wo5lUB86LLJLqgxW1
jdmOQAsWh9os6pleJvTgBQLuk5MT4jm4jP6NUPgAy8guQ1hXn1YOXZjOcDuxjGirRcGdoviIkK8w
01NLet4adqWggfpafnylatM+8WHjnBng77pBwNm2tRQdLMpqib9LfDYXNfv5xfmHVxaFqXkd/NmK
tS8NJORZ3+DuXOup6qWC1kdDe6vESA7IZjE4bxmaSk+XNJ7vIducjhZwsU0xyiejwr5yoRweCnwA
ZpllELsK0fTse9kkjT14Ai6hhQ2MO1dhRXrBirssmN/ouNvJ6/Un+ezkWbf61Ue97lvTF5+HOsV/
hASkewVqOh7MlwqEeM6vZPBYt2jNrsSal0XxjYStDsvmubYbvQG4sbfKx07u9Ty89u8Nfujn4tfJ
haad1KY4yb33z4JmCGe7U81qJ1RGLSQdVEwK4jWZtG4uzF6xRb680Bf5QpeqJMP7WdbESMKjeWf+
lXjDjW3cOYmjVs1hnTTxVwPUVjnlvPghmydAUQHr7l/2+HKx7nXduLUug5uqRo8ZV/1YFbeVb18e
V9HEsvwV7hxs0otOWqSQAAaVZ7V4hARS1kmaK/YcCi746aqcGuLKQwlhQCnqUbu+2ZQuP+nJAkb0
SWcEH/yCo4MgSSUM0xPO47BYD57gQxK3rSLc8FZPsWwkfBdJ72BZAWAU0EIrCahYzLJv2/cxXjrA
rnxy4a/vs+rGFpnNINmnitegJZGu3odikq6mAmXl0AtdUgL4UeKDvmERD5Mvhm8J0xlVWmQHbm0p
XjdvrZARmrSpsgEfrwxnH9jsMDqAvkljZ08M1E6+UVXuReDNmq5qJop1AQKD7MuXBb2VFg6FkdOG
klYp9iCg1R/Dde/xe7crcYPp/16j8bnEqDytTVHlTgH9TZJPtt1lmhW/7cbNVDDaRoEVNTa6GMIN
P+UnBuZ0R0jj/hv+YPY8vvZ9P2br03oO07O6eJS0rrR7+/qumqgsX/fRroOKcmnv6+to/K75cHAY
pn92f8s3InKvpxUVdNnVxEesYOmzici+3lVbcSqkTYVi+tBIW8ZFyOWb2GVRyac6OU18AtzXZXvc
o8B0o+Zcmo4Cq547tA4LqbI6WSn8eYk2miawEpSO90nRGMnUeaTnI9ZPIUO0zwEpvbfnNV1PocF4
1lNt29XV8kzK/XD1Cb9f1oLwkcb8aaWHJ47BXt7VSNwPkoNEk2EHs2v7hBTQ4LVVEUXTG1X4QvYP
LYnHyZ4Ldv3wTmfqPTkotClX984YYK1r9yDsHZ1fF79oXpTHs7Xx1xGtprF7mQvuikfMOD1Kvb0Z
159+LI7F15vmtt2LCn/n0gC1UObsLsk+HGocDxvTXN3VjEfHz+QVz3CZ6og8cC7njHgG0/bpS+Py
2w4hU9fHsfTYVQr5wfqN/6PeBMkL2bx0l3/84jXWfxoTJd4XOXLE27bIY9FdiGTnL4V7i0D+u4t9
v9YTXASOuIuJ5rRBRJpo3O09yGMvotUp5LgJgg5dA2w2bflvP+SnBA7Vmhf7Bi3sWZdt8OjiimlX
oH2j+iqb2FPFOx2wcQdHgmvvy8Z11rB4Shfju0gQuuieq5tXRtnbRoYcTDef6Uibg5Qg2WlprCW9
kUDsePGk3amUaHLc3Db2Ajo5cHoPpn+KDpZV0LlqonmeiSSnmh669BfqsCO29NlSyJuZPspDnn+7
ZLWpavBRIsk0Z98BiBntfgySGQ0FW2Zelrz4jquiKNyJ1QBfzASmCtI2Fwn9mrZrXFWyEEHzwIIM
ffB9SYijvmQrToCu33V0rqbfZAUw9dle9k1MNYX3i1GvnTrHZq6WkVt/7tgN5f+9SKYGNA/g4NBf
6IT5MT+EiKOQPAF6EgynjNAVIse95fqx7Tyx8fhkn5I2VjYajUNDnO1HCDtvXnqXen5I8EzlcR4a
JFaotTWgPJMi4Nscy/ZnA4EIwBt+JrpYS8Kcn8w+pkFvWaAyOvxA9zNDTzj94H2Hky9TyLuJY0Q5
/4IKoUaILJ6YVQ7dkgRyKnjH0WKdRtljBI13wOFQTKAkyykpuRVYCvc5/js8xcag/fFtdSnGZD5S
XrD5Nlmg3D6MB7XC0HrMlRKLtD/SBnhbqDc7o83qDWIJfTu0x4ehrAoXCXAv/8CGSdss4nmE9n3X
NqxIICOabquHI332lwVsbC0c3n3m1Xi04MXaoI8b8f1ZJfGIPNShiO6h9sBG5jQE4eRrs2mHXWy+
ho1DUYyv3XEIhgAiqiE4oxwdgH0GMCL28lIWfC+UTH8+kSwfSpx2IqCWKgn1kIA+aABDssH5a9wL
vMUa6z6cZ+DChZrLP4RVfSAfqA+atw4DNMZtqnEcd84BTlfIU13QYNZw4BTY1FQ3YkLYbQF+2ckU
qqljDY4hG1ySl0uFK/AsIRA4gfrZq7Q/isfcpCGLQVC5FoIkIhXVAdh03mFdthxrqAwuP5lIbbIf
WJAd5d5wSaD46qJaRFBiWoBXvFMtx+v9MJEahsc9bY3xazBOPQOYiHRQvSUQ0THvSOjcX3kYmchk
Ie0yt2biw/KMS5poi5vhuUTCcBhClyavSAAks/mEoH0VhZoH8SoBANZfvuZNg84PqaFjzaPzL+cc
grfdHklw6OBwagOW9UHPyOc8rYFHVebLaOXx4TX9uVUPXfePHVA4EyeDLD5Uebl2jpalZwh3fo4d
WDR3qHnZCQuNkDgXx/Jo54g2ge76L9KG3OPU4iF0nsWj5RKZrOE9DQh2y56wPTphvzFuzlSUbJX7
H5KJ+j0VKj8OPlW4yok4NekMkm0dyqEivuDTI29WdKcjVkVpVMBfdkD2lNEW47dVDwUVSpuKNDTe
U5+usys8vcCT1OX6RmjMRceoWfuviy0qhPEgXxf+OJRtr1Yj3K398DhRQkpakzUqSsiP9elNReoI
9ut7YZNxdyTgTgYeam1Nb183y9DB66iPOfgGio3BiG1zIpUtQ04NEtnvJM/I8MHfH12DF8ZOC0si
aULuOjnRbDJeh7RfE23oQqpFkNf1M0Pv7ysYcGEtAqIrAZPnHKECOJ/kuETo2d3+sh1Qfh8folTX
+aTydVpLiwyKgJDQlfN/2R1+Q3faD72eOR6Lt9fHrRmoQjP2q6IBjb9kmTbZ7xkA/zSt5l+W7DCW
k/HLVKEqBq3SUjfMkg4bHoe3vH9gZB+7cVdOA/myWh4rsflbIqhNoEOr+e9TA+94HraTD1KcQ/Ij
rvLOddcOTLMu1sudyB3W8UmhG7t8PdPNECdSPD8i7F+K7YFuDaT1bB+JMpX/WlBCOPdv50Z6/Yqd
kot30KsC05SQiMa1niZtWqKKMM+lag2MD4SOXPrPzDd9VwOFQAOBRABmhvdF64snqtkXFy37kn9J
VufIIkoYCOR3AmYFbRw13egRBtoytPQSWu9TBAAlnIerljbdniFo1aCFH6ivRNK7tyZN/Fzn+HnZ
lVTCs91rgSSc3vLiiZKNbL1rDSoKAnfbcoiZ9O0SGmxv25k+mBNYzORF89Sh+eVnPCsIYxzhuG7P
XS2i+a0IzssG3iuXnPWyeaxSeknsjOfKna5vdH7bp1SIm4lk34Y7+7DrYdxlJ9ZaecyDWTE3jxq8
w5bNEklHTHAmm0bpia3elLLpHZD/h4veeRKIcYbmjjarGqVtm9SsmiGK3pnR0bK86lbl578q1T1F
nkFysqpnSe80DKPNTzip9e/tVWFrV9dJYHnFjQ817LcY5lhbL7+gOz6R12ZeH6nQnrj44fQzmu24
ponbb/loeq9mP/OnEvreuKc3dtVNgoW0lX7d3gOfwxqrXeQJTGU/Uy/Hb8mSF4gyX7daqsMkq53v
5gvFu/KANbkVrxfaj85Oug607xb6swgHGdhc5aqVu48yo8QI7aY2jta5VlK710lnC5zKDi25611B
3LSC+gt3dDTmUezxNXWS2ZPIOVDGP1OHkuQt98akVFBKzohFKJxJ7aUMdj5OaBpMMh9yLHtHgaay
JlFC/P0L0Q3EeBDx7zedf9I3pUKDL3pTcaeRaSw6W8JxW+SuW+n9vdrrgVt4XxkErJk23Wj6Iu48
kfq6RocYLYqf1VHFjLuVyCyx0c6G8isIy8DyS3tVmmXZb0oxArWPWExlJPmb0oPJECSaTQEue8gZ
x6lZnaxyIde+Pp4kp6EMEyu7DB25fqG37aq7z9m8ahQl82gRfgcW00YH29wJvgeEB3oWlIkeGnEx
/4anAdX2iU7dtfPZHkVW0BwjRs3F0JCfyvxReob2SJwy7XS7XnwieIofzZUfYMe6Ns1Dbo6eM/EU
xZppEzUMwoREkJyIUwN4DKWubR4mnPLoTZVTyjXJh46W0iKlFoeHRRON+VpuVhKl5Rves5D3SmPA
atX0OHZMhGvFmSrjBpjHzF4g+6CLK6Qo/JdGgCYWEzVEY4vIMBFa7oDXbJuSoTUlhWrr6Zt9Nzxj
15t9piJRHsYZ8F16WUtF0P1pZGZZpgAdmWB4GHQfA9UoBFrxbCTAVZhFWacY0RHwmJkOS6A3r4GV
tWeAxSxseJ01KX4qSooj1KxgYqFHWu37EjDm0/jNf0EoZv4YHhC+U5G99FHCUaBnE06QtIr/dCzS
3kkA3bM/6z4tzn+dNPNaqCBpvAHnCd3EFd7231PphA21Onk9Qtll9A0P+VC7f/6HWAKMHABy/KHz
B2WTSmz55qAT5dHteXaKwfu+z8dbwuPDA1BDbGkM284NwXZ4WaXttDrb1cZ9HPgDS1R43GGAle2Z
XjyZaAsiiJzajC322EVUXrKRYFNDm1OaNonZMSIRXQWm2mpg0w/kuPFG7cLFQVoJYZHpdcHRiLzt
6VShtZuvuvTeC0ziQxfn3A3DR4Z2u/LvBANluWuedsx6IoV4YCMZ3GEIPKmyzrFvMA2V49WFD233
WYAQLp7miz1p3zMUWFzw6oiV3HGCBbbbKqxyGqzJQ+gtvo4FIcZnIdtqjLOTCjI1h3hQx57NgMid
E81+gdNA1OwKcd7pcBRdcmSiMsqdMQTCjjTRPrUcqThUq7P6nx4rAhy4gzRzZ9DvtUnUtwOQwd5h
DIVFelYRSAF8Yl0xeeYIcdxYAhmp6EkLLIjEBt+3oRxoP+0JWwJ1YHb+OMlurzkbCFCssIiXbsg4
xwQ96XNxBiU9pJEQkrbR86lY8CHv8rXjnSh2IHQtjuB6I+OxEI5eYy95zre3awK2ne5v2XQpdWsa
0oR2BdtDz+lG8DVQAzHvWB58IA/rcRHCu/cyqiLu3UJd3iS5R/9+CPgW+iwS+j1ojCSf935I59Rw
UPmTf6JYH4qbuSgenJdm1FSE4Nzg1HnyBBnCvZ+n5oRKND01vGVBHiGKSvpPpuCmkBNQy7s5U/Gq
bkzAw0dIhFHY//zBM91i3warx5I5+f+9lxKKGYz/fpiiReFVPG+Zj2Wi7QzsHm6CfufB9NPJKUXv
J36LW2+sm5a8cD5qNO7TfzZzElaD63DPc8zB01D+c9zpv72WWtEMZtSsnFEl2U/gpvb8cMqF73nq
8xBrU538dhByDe/pjJJ/FGEK345IPvPvSOJ/tBRy3+6ItUTpxn5iL9fft59IM/ZKWS4rPhiGfoGI
rf/zA85RTcvgTEdfhX5pctdzPs/D2E4WA59zyL1c+KcYquOUqA8ytk/Bqg/hUOCfRuH96JNZDVYD
8az0jFqIR4STCKfgoxPCJ/+MEFfBUIn/uft3Q7820mlMu3cMZJ7iNpu/5F/u41aohguxn3i5wrcP
TDeUCynC/vdC0z6nVCpJ3/uJEVD49tZBgNqBOrFwEZ/v6BnpP3cCfG+xO9blPX74dxN6urmi03g3
9p3804JwHgqLV4P4X+E7/mc8JnRePG+5BzJ22eee0j65Dr6uwH7QX06k7w19Bi5u0pWwoIeGUI1i
7v+NJjly5Nst2EDZQBQS0Llh7TPXhQvSU9UZMek5F5KJqh/ynD5MxKfqhSdqV3HvcnkFR8ju3hUx
0GimjScLC4H/z8JdAMDPNyIVs1011kEkKAjZPseF/tGcswqX19DxWciOFhKkZ5rkZ1PDpAhZ07lh
AssCw2QWDDw/JG/g7f0cyp2KblAKzBlx9fNdV4O0JDzkM24hs3CWKjc+E7zA5w0h6f+3WCHM/n9r
gDzHRCWD697LhemixZKSMfsVp0L83DV7dsr9e4B7w0NO9Qjj1cPb3mtTV0GmaiN3cS/XOg4NMJRx
kjVo1ObptaxrFhMKFdwkH3ddKU9ZYmnprX3e7sR1YaDOblbWkefmc3Y/3lh0MdIsRoSYJIrkn7sy
+nvyZX/4Bgrs5oolr1gYXoHmMK2o58rm3s17y+5DKnschmt/f37BITCZEh8acv7ONM4Ix6VxHk8t
R01HLRx6Wi85gUQHQrQ3PCuXgyaU9sM9bd/lZO479Y0FefPZcwOzCHvMLFlO0I3oyhWxmvDmGcTo
+O9fhTwEZMhD5wif/mR6NHp6s7dVKfG5r6V6s3aqt39PfSZ6DzJFtOoWpUQPzSrWygszSrgifkmB
H0vnWlAUOQqxUpFIvjptA30Vl5U595d6PbGpBdm/3+U2Sn7arPYLmo8gfuJL6luJUl6Dm3YRTZc/
hzM1C10ds+t3JlXN3Cr5ROu2bCTzb5wutSwtb83Z+HW8pTyafz2WWeAh0JXVRi9jPWKVMQToUyKY
uiuRrjVpjfEASqld6aoxHfvh0YndK7eJRmPOXvU9pCi6V/Nt40VAAbCoHTuGdnbbm1qLXmI/WlmX
5f2hmj9SVOEb0F7S4x5sHzq/NGt2V+9TSgB/+UhQEx3yTJdzw1Xt8CICWKekVJW4qEcY0Ti2YO75
7+Wn46pcVvVk62aq9y/D9Me8dKOVeWmcMFCibEub4FzLcfYFHMuALgc3Z9+aUxVbYIQwaXUcmq02
k8eqndqWEUfG5fmlzrYy+ZNZtgl8sDwDQi9gk8XMrrLVfq9whihTzADsaLNi8Bc78daxlfsr9KcV
8ph6vB7vmNr0r1JvM8TWInmg25cyx33RWW1rMHlg/Vparal1y0ppX04OVn9kUdQjUyLRVn6wSADk
5c3l+bRxTEa5fJTflPYpPfblReIttq5hHOQKSNMVbCAdlPO3hRX8ZVm/q/nnajG671j55Bs+8uhr
qsO54rWXgxaeK5czGJaFbfYHz62quD6tjE983aa8UdMYXMdLTTum1C4Tr0wNnb/465yL2S1iSdx6
VK/oXOXlqpQZpV6Q2QnQXcuZeFVgo5lINNJ8ZAIxKAZZQ9OtFUIdMmVsq6t8c0qs5U/l47JyJfs2
O8dKgRxZKI7ucg+QcqtQBLyGOtmOGcm5Mhh0t8UP5FH/iez8/MKOKXEPWsPQkKN4gm5OVXq/o233
pZm6No8YsqvCZL3trQ61Kwrd8CdX5sVDmEeFunwgkDEj25Md6SJoZBSZiaBoFsPKb2otLhLqb+mI
A3cs6gtzjzrfqaB30T9RdpQFPvdzr4t7R8l7ag0abbD0sL+Of0TVyPqFqjWRDKVAytTao4vHQjRe
N9P3RmKrh7d4Lf64DYePLvXZ4rI4/Pn5efnZli9U9Ltr4gKT+KW1L47CdUi9Hr7v99qqoA385efl
T9RFELwxSZUa93JnVvyrGYeBh3qMlZdRXDZG5T5ZjZM0Tge5izI78FK+NH8/SBUrmfLPvtakfX//
h/PcuoguJQczjValH3BWMUPHKEPwOjyRjnEn1UuU9JSqhmYrqfoqRrdyX0tAVyqJXrLDJxSbaOsZ
2Uq2ggJfzVfC16KakmJ6LwyHWtDETBWH0vHX4LOX8Y463YskGlleZerhY0ESKcWi4bkUPqdmTYdv
kbHMgopoPpQOUr37qRIbiDoz9b2KOeEQGl83Klb3j8S8F95v7Btfu3Ku/S3aK2reWWaLNFRKuTqK
Subz+J77PH6NO1mSGT2i6JpAgyk5bfNYuUBV2sPDP+f31du1dv261qg51wvlRXvRZvzQznd+zpSV
xHaVc+nlhS/O68/wgw3O14j7ADYHy5tsK6U5RNhvLfB7uvSiWm/Of9JDb9KqqBVc+G2lufmOj+Kj
Q7Qrc2euKoNHqWIzuO2ci8PtvXzrhj9xXS2eojDcrjQyx2+Z4sdHGE/nyp1q9cXmknGRZvXpMNue
1Z9fCor1e2Mm2GAzntfi3EhW86PxaD68fGj7EcRUmRB4lZe3yaL4+vr6sin9+f55Gfv+MSCbmWLb
RAtTLRGFrrtEpIe4Z+jTlNIn2bu1RoGGdazwkfZiwQ+FhQdWEVXD+LqSfVnn/TLtoBm1dAvsWonv
VT31vR1uh2gCCETzjgaIaormzaZumxdUMmDDgZyG+fBhDRghlgO+Zliivq2tOph/TrU5r3QFzXzo
wLRj2Zv+/aDkaSF1UzDOxwLFHCeHF7QbkwqcPQLPiJRXndHl+tNMqDvoDoLQ7bIigH8/VuH0+COq
gORudYED3BkRzTkcdUej4O627I9IUft9VuomrD/HEmLkVxxxQ1LfTZa6FIBwDDwtPNEzg/HmwLMx
yRC2t0U/jDiJdf0ROeRrowRJEJrL2f0NZ6D6NYeKBYszyu8IAloVkBguSDLBYI5Cge9NeV354sSZ
LTkIWEyiHDmEenBPokgcDtglqPgtQGtOw/e60oU4aGMJxx7xZAoH6S78zUEcnc/oa2SFCUcHEfAl
ifelaaw6D48MauVfX+G/b0rozs7F+ffq4QS9bCcMCQvzR3NdbIe1OXx56s2F+PUCg/CyCGXuvr68
i8MZfXW7LiXrkEYMgOMKG04jrlIfDuMrHKSTCM+35IcHIi/CfTzE8/2OXMGXTU4n83z+B8MoTKjn
kcv8kTTDGXiRLyQs5xhOImC/SDoOLXx/JX1uXw9H0o6XnH1YZrXKk6MNX8lGzm/hC7qOPBsY+1Pk
nvPo+LIPbZ/JySNVJnKXe6djJCOu3NwrA5dOzfAxJIr1brrkVAJUxKYTHTNeGY1hHRggGMXh1cJF
Cp9KN3x+dae7xQmAgvZ6q2KnEqtOCo14mdlyKd6i+NE7dWa1cbGRqJzrenjLncmnfm0vHa6I4RDO
bla6vBqWzw8WH63sCtBXJ2vpPoycU3ddKfBUSKHv7oMvng9yQbcoGAQe2zSiz20v9u/KhQ/7NzCh
gh2gPK70/Zsu/37vKt89pCdf4zISOB/i1dccaSHVX/q/71Wx1Wp98vZyiEXM4iKMsbiv4yiWV/17
OVEq0TGpyl/r5BRKuHMl2GJxXz6WF8MnsT4iE/fHH+0l3qWoTuw6V5nis4c3QsqjOUXljKT0Kjq+
bV7XL/41SimAOCu0AbrVceMhsAjDV+oj6H4dWqmPIAB3QdjIV8Mop77xnA12S2NBKG8FHe7KRm/4
Cr+HT39T5wFT8hNlLcQny5XUnK7eyv9nOQLPOxK8cAMkocybo+HLdAyz4mgQhwYqK6FuHrTYCuAQ
LTkXPWfAB1O1vz++i6sKifvyG+6tr0Uj3K8aQV9wV1qQsV5GM7u8Lt+S/alUqP88pQntP3agddEB
mzGKP9aWgqFG5b0afgqrNv00E2bWm/YJIw32k0NoryXiPuuFo9x2fBVNufBgJZjiRxu3NucfIgZl
v3ywTQj6hLByBgi06LDRAveVUrNv2jHF5io1PK5ec91g8iu8l+oQgPJ1i0K8Y293BLwXJmn2JGSe
q9fS8IPRjflkrHcH/y7zoh4efLL/hdgsRCk3oZAmcZw5RW3iOxXZWOF1IyV8yQKQb1OstfW+/d57
f38/lzGpe9fyuHupEEP3lYxsm5UL1fSbwD/X/u8ga+wqt5ccs4L399am2KO6YlyrGxTfKRO+h18f
1XAfDDnCv99AKF/fpuKh8q0/g2IhMKD0rUJS/GbNsytOJo2ZpeZzuSndXwvy9NpVj1Ij0b7RbBRq
NfGQEmq25bzaxbsqdsQ/A1drg992LYf7cT9v0tvHH5Hgs5R9mQHDijeq2PtmNs3/JNvhW9XdtRcV
EhUV2iwVWQBpw1OFtouZciRoyCEoGHf01WLeTs3wFQy8RPJvy2reivRvvQsjIr0oty6VR+kzpvQz
Lqu9l/97lt9pR0Pjunx2sGuzVRNL5VTiBCLlWlNSR00zIFXA3O8MzqRkLXzHy5S4eqlS7C+Osxdm
/ZshHCLTWqHMuyBKd3LlnDgy3BdaGaqYP4LcnRblj7rKz7zU6yHVtnAQ67+/+XK/b8EPW2tYOFNw
9rBGJkuB6xqmVLBLDdF0CNLv2HnbaBuFHsYdft7qGfOF9wqRaPpePl3acyUgr3CNHvLn/H+IOq8l
VbktCj+RVeZwSxZMGNu+sbTtxhwQBXz68w38d51N6+6guFisMMOYY/RiXA4/NfZckOYZcoZrFORZ
oNoGtLE8RCDJQrdY+sZsMKMQ264uDkUXqCv0Li1puHfLtzmQjKH/R+leEFkR5uOnd44W4STQXrdB
zQTUMNAKXrYaJoXpVs1+hXen6X0eiXmy9UpeZ0J1ZjUNbHgsv4AWck069rD8oWuPVXrC9HwGn1Ug
slLjxGqgVQC/ilfsvuF5o7c7liIFsr7PC9nhK+DwewfXmdEjLGODD8ORNWI0DXZ+7qXewY7hVWKf
bfYR67HqJG92BoUsJ3j7J1CZVr5KkN/ujBNRC5iZTEKZxaKeM4Q1YKihMTV0rj09HhB9GdcekXu4
D1ntOaOOl1v36mDfVhstbBAuWKDN5aJ4CUgqn9Pv/KpH4J0bo9EWmxe/GZAQNWbqb3BmJqSTDLfP
pqK3U9HAEVl/iEIwFFhIZ7PZYF0xBwN9Qlhd5Ji1/sFYa9PceXVoPQeDZS+xe0v+rdczFt01t5+v
JZlfe9lxNew1rdcVe50MePfE55Tokl9sYr80oOSqGdCPmpidPTWN9u2Mgz1jw+OqSVkxjLSxLS4G
3KH8yOKyHMxm/s6Y/O2d1CuaSitn4fZvSy2Ce3ApCifkE36xLw2HLCgf8xGDpzDGMMtYi/ttF7uq
ijHCryUZrH3qxUqq1b+Y2y4bQdzTxqWFBHkLDH+A9PI/IbFixgBtxdui0MNgNnZbFk4Gzt6fz+Jp
cKVoAH/2mZL1lwaXfsqPuILyBcrjOfvDF3oSxUbzFXwFwTxom1jpuRl8hd7f3gq1Rd0nr1nVaxJH
yYw6Hj5bGSMJD47aMypiyH5AwPGdb9JNacljFE2iSYfnE57Vg7nVP8x2Mz12sygl6IxE8eqI7E7z
4p0b35QSUsV7UESshYJ43YXi/Bk8gpP7gpeZSm+2R/w1iKEYpgFt+puEkeWF+LI4bCGOVRE40ObV
/6arMdZlqL8CWZmR/YupCpzWHcOTg9WDOekXZckj5N0L/2OHvdMag1IiACdL7ff3tPl9Gb8yk1yI
cWbJ4oSI3AwKcfMxflAKvSGhR3IUViv2VOrITPbbrxhlVW2iupmSjtahVF8J3mmMdIpjQIpTp7Zm
4Rqofg1zkahIuTBo5Iat8GjJvbI81qj7ltr0c6BUbcYuvQpTovPKCTznFUevZXPmO8hPMYRIwKoy
RwYo74b2y4FU1ZMbDu0pDVQjFXLRoYVXi+5GhswD5WvFRpNe3Etl95C7lLWhE1DETakyp3FkzRIU
4CBJQyM/o5NLztn4wyfOLUv/x7wvrHusZuzzM84X1j5a9/ADfxyPz6eCSbIOGNbvAOyqJV+FgiYS
wG84k98CXcVUg+nCc8KsmNnjJnq+6ga0c7sr99bVM+TX6wrYAwoI/lZu54cgL7Fh4dredMob/TL9
r/dQhCVrSLfpZVHY+tV05WTrSO3vpp+ChmriHaRwoiiwW3FIVKk/1XMpahXwwjD3cIA0N7F1uNji
62GjG2+w7aVEAIifMAM7Hn/SXNV91Uer2rcwHvF7SZdzjerGf6Y4zouxkR8i33uz2VCFjhzXw8SF
2uALlW3+w6U74ACCGMeuVzdqv9TdKFFdjU1KJ0uMVx6KNn3sguJ1UsWmYwvfAf3C+ZvqEWje2XHl
ZeIb4PqdMF8fjFKwDzy/GT4S4BbNp4CBHxtZ91oDCMQYF6Q9+/PZGkhUwNHD9T9A0wXUXZ2c2oi+
77boM+Pe1ijPlEOnvqewixO8LSAwxdT49K+MWA26gJhcaJ1MwkJakPq5+WXNg/Bg/kVWGH6Md1mt
OHV43tMpHmnL0Ld4noUzq+vt4peOR64Niql/opgLKiCeoW2E76GEZ6nJofIdMvb0rUY5UgMuel/w
mjGUNLNyQvGaTXCSUJXNt2VR8VAtQ/pVeEnNuxpogBKH7ifQgmKYdvjbDUNc00kHJjOBcKxnjVVN
aF227hvxC/pNHUKvMkopbWOkQqPFOlFznmu4MbDlb/A1oLNY5IaLRtBL5B5yCu7L9nVM4QBwA9iG
6M8W32sh0jpC2kKDVcNV1lRj+CCSpEdCJ38WGr2w7stzaDAkM5Co+j1zWZGezwrRMb4+pg7xM/vA
5n1kR6YTrMusZE3YmP9ZKbAjFEHVVi9gHSZwuT0RMCqbt97HS5DtK9ciLxr3/XHQGOjEWFijdZBi
QmBIo5ohr4GV28MpFM98JzcaP366kb+a4XsTt3FhocWSk3cJCTnU4drXlytjrW2cDX+xwKxnvxbU
SObfE2t84aYjtiyZ/kc2AYi2Ps54ZjSJ+COuiQvaKdxPhEAhq1gVLr8adTbH498SswpWC3gstDWo
DVeTk5CqKSaaaptxtVnfPiscATCLMflpK8zBom20qFfgCjVvNSNPloDs+g6YGMSYIMg9OEl50B9c
+oarpjqnO+1uCK8Q5AHxD7WwVkkdVNT3Pt89TCzqIWEQmD5dLaNapakwwxWFh5dBoaiBYgefCFMR
FPm3+kO1xUTAZy3CU0SJvr4LO4WghQbBJ9TD6rNpzwElcY6M9YPSQiJYEEEQYPkcZapg36wOn4nN
Mo4z/O9nrSYt8DMUPXLEIxgybc1BlsDBdQx/LD8DqukpyPbqamHQnFTACWpmBkCxIn4WG/2gRuHG
yiaiFrFY+yhqZu2UzdTQMswYbHWxCObyEygSNbBuyH1y6P3FcjaR86r1WTsg6lVa9vhgcDucZM57
WcwxqzR5mD68To8+N1QGxZhqPjzFT4BEUSHd/OF0k/dbKGjAnsI59eDlGisK+GAwuqy4DacIGAk3
RnjsYg2Hioexo2AJYjrMicoWGzMWYhEZ+8YGdD7TURvGZqOxceecikDhV7njqTPdbHgZ201wxbNi
uJ4mDEH7Nil23bH7sFx3zGjixx8X9lgsVnLahsv9/aw+TdZuqe/WfZirMEJRaidYVUS6vOHZ0HpA
K9WF3+wvmnkbdsCXo5j0x07lL9/Db97GHkU8jvtSLcKJJzYthSnBAI5d1+0tMMxHKL1rJ1F48BMT
3BAxnQ4/+5YMM/jiial2DAIVw4qFmaw7rgbQUTJRv7773xVasXOmU/W7Rrz6JTJ+MPGmd8R7NS8+
QcHpySG8GBkdfFFuhO6WbiFB1M9MHWqNhDUK003bCheq+7LRMNNuxkBTMJ5gJn3M4hY07YDXFHcX
sCpz9612fAegRqG5UocwfYZ09mZ6sob9cGWH8uMCAjkyw+YIE3wBpiYOwg9UgTA+58EX0Xxsz8wY
je7WqG617N/f3zEXo8HzaSdGgUKm+qEYUT+8bG+6BDuWmb3Eu7kYLjYqg5Nl06W7sVvhYieYpgPq
dRd1BVGwu4gW8FtRSHyOjv3iL4gg+1dew7LmVjasehxolLHapONjQI0rixeLGMuU1jeZdA+2VRY0
loS8T0FcPEz7UHw4yTA/Eq2EoeNXcTE9GuABFfJGgRAIGOUKkCpSmkpZDAc07PYj/EQ1ZVMQudJU
4DZ/zSk+0dzVoc3s38FYZ07PeRXDDhpHFuoDTZEpDa5Hwb+GpBM5h8wXzXxF5iBwcTTPZQDIhPns
lB/nijdpNOqOpzYILA2FDmO/pcyU0nwYYd9ffM/s0BbFLPn60lqu+cAIbSngxeAa0ya1UpOYbYxx
9tmTkewobpzusfYWRWciwpyyf8F9L7RBaF2XKQUVBc+QJyy1IFbwNTAY2CwuMNcjrhHuUULTkK+w
rP8zwT6LHwOLqkH2Wc3rqhAaIKrYOcZZFwI5eho+EMpxP/HiCtVNFcg4Kl4KmyI5KLcwzz1gurCM
UEjqcPM9QB9O5Ee+hsfbY8/1wSPT+iXSIVR+wXxP2q64KK1JnUFnsCIXOLglFL6r9F1b6+fQIKP4
FIqKttWxP4cGooZkiSGqrbcxbtYoIe0MmqPOuMQBnynFa++AirGjXVncWHaJRlwpcLtTKHh1pdFI
c4MVFJUwufDxn6MC0OJgNkf1UcbtGHcGL14CGojryDY4dxzvQEclkFpJzatSyJX2d/QpuydELMfP
mkLvSLDv6Kv7YxaGp3unxAvGl34rQPWnFeT9JgRQwxxqttqFlA7ViuCMYexEJPwMSvbNMIeIBVX2
x7fYX3cADZC601Ge3cO83wnOdj7IqaPNCOsQAYZWooOC4zHoUF5+W8LSBSVVCvr46Gl3lQckf0w7
cAU5Ge3GLQcQc93OpjsA+kT2xAlI1kvpHdgOPExiWgI1abw8eo+YlyPokVLSGo+SLeVjwDKdd5ei
ap/dy4uXHSfrHr1Xl824R73XqxuPnoNaT48Mg6tb6zVAwLZA1VbtfQCnNLOAt6M0Wjy44N9iZsOT
BaEnAPFGTwsBC0DxkF3wtiiHtTCgi035k+/qsNicCaCzFUMz1YS7L6MBL+hbyqBwG9BnqUkwMzGa
1SOk9TydUXaELOvPwdSnWc31keJzLVBo5xSm2Zs7+dmNKixPnE10Wxy7ZQS/p/SWkOfgwtV1sHl6
CZZ4Oy98NRBY3mFJWelj8IB0UP3O59IfYLh5omn1OSjiLhRoWtcShGhgRSs6UC2W+gY1YMn0On5x
etGHNQmijZMplk8TAybyYGIC1x13Yf/ggimA75bXOqfODWjk0916q8DVcMrgHaj3ZCfBWcl6CsAZ
K0tem/oDrJ9GhxWP4EdmC70QCKjhy8kDSWjf6g9M9bsHqvfdA1oOMhpAdZUOPyxz6AEuW2IabVxW
oDn4Sx0+H/QzhxJq/2y3MiGKfK7zVue6P3QPotDbgoYHwVxYwQaArcWlBfxZrE1lAPK3F90AKRU4
2/F9gDoodFujdN2Gk+jj1wMzZ4yDqmf9ghhwG3cJA2S9Nmk1sdvnQAzprnytaISuGfFfrlrXrQds
MnShlDLVrkQ6z2toeHl1cae5J4DaGUWQIHZvo2RawZUeo5UjDDo0BDS5aFtKrJiYB/QKAA86JoV0
9/vfbTcoqbVviDZOXul6MOsPJ56259DRLM8YHCBmsdsLusAUeFxmSXiBnAZsKS8sWuTYcFLE0ceS
vNsSowA+Cc87NQApPGDJtP3XFD43hZ9oXcPKo1x+W6JMj5sE8AV2gT9+xS8OSwYOUVn4lFFJXXJ+
dLgrXaonKQ6qNw10LGsoDwv7DfoaHH25QLqj9UCbkBPiA8BWgMiPWIgjF9bvzg/0LqCfadNz3iYr
sfM73tvJzTco4yHMm3YdE1FBEQ231CWjzSB8WbvuEYJBjLLe038S3QWV4x36oEBwd8uEI8Fzg5Ij
vsfAzdev3gWNHJjjSGyQEeCWS9sTvL15wSil6WxcclGbaEsBKTUqdgY8igRHFxMyOCjmxqv23GxK
UAl34lIyAFh2EbNh6eiV1yyF/ql7mHZUWi+iuetg152jSgDgG9UpUqQo18p3x+lKSGlRMY+KcDs8
AKmou3Jyq1aIncZ018nfrFkN78Ya9TSv5DcohW/gVONa87krF0VMcY5OwxKV8nCjmzcXlxiWqaDU
zViaLrTx5kbYGuQIYdY4dcFlsKg0/XaYWXeMG64E9GSFTQWcALZJy64EMRqoFxZ+aIOwYuE9vtBk
KCxN5IQI60B7gSoxzseOPebu39DqfUjod9LYgLC38Jihx6haq9FrcrKS4N6nHtptDdCdMncTtuA+
lt+sOULtu9vukvm1k8k1RKym/3QffVkn537iAXtEO6vIaob7AJC9+KImbyjxbiOMtUF1nhIoKw13
IzkNSCOGOPr0/N1DmI+kw42kZkr4WEv+BVDAZVLxWj8MqWGpWw2OJDGIv7GBERbdc58YPlAyNbzW
ouVdQ8zMPsSldMI7QK4Mio8g4zpqGP4b2SN79uJHf4VwGEPSuogz1119k4UcEGNBhyfzoP4gFw71
CFvgC5rZA10FvAQjCqZJlkPKu93O1x6iB3QXDB8dHNojR7mB1QfEhcCAFiGZSrk9X2GPlm3tsiea
8DQi62Bu2U1donEtY9uGsrDJ/ipJoMwvOzXujowGqEiQTJLJ8URPB8MLqRDGFXXczos1qsUAQZcb
Elv0jLy9TQc5uy0ZW9UyUv2CLregUvIpylTsPPuy9eC2YA1sQ2qnihUtx3F3BeNPY3gBBVYiWcY8
RCCO8BHUcaUfydxTLehQH4v5VvMI8IB6U6inhXJ2i3FJ6wlsASghbIDFzpwCH4cekrZrjDWz+kNG
M4hmrQE21jLyE2QHvYj7U/GeDnxgDgMO9vnMezikZ3uxieT8sI4JNe0APLwZ5WUMQHDRXqJUBM5n
V7B8Dx8kRruX4dW/TB790ySdVRZou2/uiOE9Xdi1JvewtID6a9EIOguAg3cDOrjS5vm9mqNRNVAF
+t3fg9WAhg+56CNF7+zZHhGEOTZYvKy9THhphzcnH6zw94kChndReQWwD+Cgy5bSrkx8hZnJRsJm
w/8yh4DKdpNRNq2LoMfmZlE3pQ0PDwa5lRV8hqw0Vq23xzRBrQHqrhr7dcbPMU1gd+f1zwH7qqIk
CMpry1ZwlgKdaX2uQIxidRFcItx8kgVEP4CKst3LYaXMvIiZfOwjWTa7wl76xGUfgwqbKuSqbBrl
fIb4Rl2j4LZlK9tS3x9vK+z77PfaCJORNsQiokEwV0ES6IBwvKjqApxJlOU6bmM3HEYiJklgBVeM
WZFkMDOf6LsawZrFMsynVrSLVRhv8qRSmKgFryhex9kp/RIpqC5IdumDQK8OpTQ+h4Iu8KNZkIox
zbAn/nPDqET6b4dmV1MbMV56MAfjKsIBJF8QigGCxzqb7AJ4xxSqjae7PbEnSi2wTfQqiYlxbqyV
DxCHaBf9CXeSeYCnFUsTK7S4CVzC5hN4pdjuSmCa85KEwfxRww9brUkKask/1CzRaxvORvOW7sRm
jDz29xrjZY/h+XnVt64ugxtev9zoBxqDPacIrV4BhQDPMtthTLXYk0FvFnVgGUa0er3tyxWFP3MA
PRR5VT5X75BRp+HwMfYxgSFL+g6/2CSxGgEncUo1DqE8tlS0IPkwxbchmFIP/+f6Knb/iWPIIZXB
pebpjldZtnQ9lMUN6hQnUDtOH33i+h9EWgd+KEWrFSmXm4mp79UZADo7k5lxow5S2/Upypso9P2J
/aDxR2di1E473AXdCT3IEnBpSn2V5zsoc9Uh6hj9TldUnf+/ddg7GHBc6m2q/gAIBrxFHwWBMg1Q
Oq3OZXx6Cp95igWjFmlUg72q+c+an6ABajbISJ62ly32Ffec4AkldoXUNUVr0EtR4A4x391EEbhW
teB4QNic1nKPkIumJgcQJKTT2HYQPpyAcmUWJYo32LTgliHCSUypRzUgSLp15yeiIqKhwg5ZH7gf
5MhymXFYVi3QOiPO9wYyxcjZo05k86kUKWUUW7ct/nQe8GuMMZgTmn+8njIPKWHPaQunoTqGhlIu
QXHdWZVQMa+Yggwd5UE5SBcwdkbDPXnWdAGFvhdNapQi1LoxOwIyoX7+W8P2qJLiiHCwlFukAAFg
xYXvMbdxfa7A1lfdE7s+t8MGcBAeirwX0qD+BUnRBruCAl4HKFQJthCIA6BJUuDSl+QjfPPYdpk3
huCTSGzDKDkrMK0bxYEwQLn1O2fvxgj/QAlEfESAV7SsuD8g0SEGAsJvbL70alh6FPy259DJeqBi
ra2gAHDtG9+MbFuZLfjdyCS0yXRX7Smbbw1nG4CnfYDlrWXG3nAj2w3rFaNK4wq9Q+/E3NC+e4X5
fg+xPkoevIdiSqIcsCQzwLYHc6Pgy6ZktM0ImyBlH2bFH22FGQbzZN0RDcV4MmYXUiGJucR5gGyG
UBgHXocVOyCb2VsiG2OKS9Zp1kcnIjNDEboDjoRmKZamQDjV9zRMrjvxTRqEbU3m6wJwjwfvYKlE
cEn7BzsxJiCUa8SmBUOEKIU7cfaJFvH/DhQUvH7mj9CcjSAteGIh4nAp3oHNCd1eV3MYvQtiPzoZ
DINkcTpgjrUao2YASAWKQy+Z1nqd4A1L2RaFY0wdTXfKAbwalhBWBR2Qfz/6n4BJRMDmyGN5XV5B
F1BHjjzmuffoNh1BLSKzBJzar7m3v2xH5cjlL/15/ty/ykOIzHl1w6V40AJI22uF8RrBklIYjVaU
c5T8/bZBhPqF5wQdOmQYxmF9Q+70i5LqTlhP3CsW4854Ax4EGmW0eysnJqjUhiwWozG4eE0rdYho
mjHRzagLOqv3Hh827d5hcQtWTgqTIJpsqAa8gir0gS8odckIIfy6xBwyj92y80arhMreaUZggxBd
txWm3Uev4lJdz98qPpwe3Kqnd3D3zq5f8irddFqFP3eP1p8NnfkDPZu2WSXETY3y2dpXoRs3L8Ts
AYas6z8R+Jsa+lUUWZpx23zh8MFRk9jPl2HeQcAsKVeMjLy3gzEDS5Cqe9wPVtzIPlExz3sgXYDD
h7tIHpmyxSU/HVP0MowKzM8QabrN7R2JBORnYSlCZwI+ZeT4cEw2L0RYH2YCEB8sXAuu4/bezeFY
J4u3ODOp4TQ0F7lDUVw/q3VrwTF4EpuD9GTQHFbCKkYNdRYLOtaNRqWw5mLlnTY5fLYE8TK/1bFu
KfeQT6jYSdnIbnYNOWH2VKgU6laKKsnBiilVOlC/YpdT1koTTnd+ediDVx9RKNNamRH4tGTYzNwb
b4SSyk2J2VFScrOTOnw3BvW/yd6BGSLGmmcdeVpXCBOqzOTS3UXwsnG19uwiPDeAG0SIJ8Ei8ER5
w33dkDt03w20QBDaocBVMkyPpplRETTcUSICKuRK64zrL+e53KHetvjzBUAfgPMDMoXmU8p1Ronx
S9iP/xReIphKVFbwWnwtav6YlBA2oM8BlxlBRK+BCpkHneAZV62NH9vdh/BPAWT33xsouviCRusw
SavBrYVCStA5hVmz/yAWeQ6fjUFEJLExKNW7Wcs/tBD6bLycJ8yzoGsbi9Vz+G72W1cvrzrZy6HN
OVo5rOfk27gNVHXgIdyst8ZC94Yyzz753jW6ORSsaTc796uNBZQaKRRZqT2FFL/BRkuSNzJP9AW5
Xr8BUQOhZ5B/B6fZlrgxajv0znsDGRh0XlUu6uCkTwuiZ37DV71t87mcr1RBz0kigpeSfk/Mlm/K
8HrwGzCFMH6DA6BwjjzIyqKRMPZDOgZ9I7R1EPXXPMTiOVNLVLtuPa1TiUUtsruHuTTqlhtW/nsk
7X6y4Ry8fsMFCR6J9yJJjvQR6spI86ZGZfPE64Jni7o1cO2syMVpLuAxWDqQb333HpH5gL70aOeZ
2YTf4LfM/yid42BXmHTGhfRCYr5jF9I4TlDCNkVEShJbVaq9jmal0X0TIys47vk73X5sQVhGKVgT
37psIfqMDHRS0hdxZX6kDagU8e7rDplI+910z3idAJGeFIESWnI5AYxoFtVT7Lt355JQBIYMGCSE
ZtSCB8vZoUMIDQ5KCInZQj6MAMPLikgNFHLNbbLlDQhcRJFxpwQH1lq4Qtr+lVMxd1Pn2h5VEfu+
dRvc1MyLIdNAWuUUJCsnL5pUxrbKPE7eAVZJ/QKNXDl14nwgc3C84uUDbFPN2R2d/Oy999Ydgm6Y
Es8OXZ1c4LeypGTTkMXJXk2UoURhm81duZA+r3YrY8ryoNC9qr6N5aJGoRYbMsAqF0n03m2S9uEj
ZMZRp8Y6AiHftW4whK7sKmiURTC4QSf9AnM7rImZ8xFyq7jFV5h1nyo6I8yuHga7CgFfx8YFpGHp
dxOTGpzryWyDQgQp9/VCSh12D8qywA/UJGDx2iYIQf20f+lEZFVLXM+DYkJxtSGkw2tuSG6QUGla
LSjVnBV82LFYhNu/VHPAUcfajObjL58RP1kdojKaE0ar3DukVMJdyXu1jCZ4OQIPLKbwE9CqdIxa
xeB0MCrT9vr5HcE0W7MjIJG/u59zy+QDUeTmOf3mgsQsjwNEso2MZ27yYhpXp56pA/UyPla2RUL5
eJaoMn/gXVyEmsxowTHn/YzmnxNM40DNf2glSt9xy+UyURmjSTf6kf4EojO+Nq0O1ZzAnMbZthPg
9bnpuPKwLtTLmdkUVcR9C05UdUsDbzszoH2HV4XR0MEc2L62FUQOqwMawiSCRK/2sHgDmoifT3rg
nxGVWK/g/HnC0AXBivqVj3sb+Xd7zTmhaGlAYEf871I33oxiVWE8w3od7d9eOxpW6FYsjqu9ApZJ
upuQzGXSQv3qPILapXYcJ81upzSrUu/TDg7n2YUgfDRNonn73mvuMdu467vdoIY7nszRt6tW+6v6
dB8NV6VBJRod8KQaZlQPalLlCqvnBcj0132Z5rNLedLehfvHqJOE7Rw0zHHdfMyr10nlNEP+47kL
a4fxrrx4VoanZ7fzDu7xIHrm0C6MbpXBifxKa5zSLXtqf6NBCQPn5VdLg2M82vPbZzQ8tce151el
Mb82ppfXV0LI/txrRIPz/W/F5aMCXZo12j/PK9v34ELNlI8L9ySau1/DuN0se+e7GMFJoZfncdJ9
nv1qFO64UGLZqGVRMLj3k5v3pBcIzLaD2stvrdzjoU9zLknYLzW3Z2QsWQDgLrgHj4p36HhIPa/+
oCJD0TW/2tHN7eTBveKtysMjMa96r3qU0Da1/CSgEBVCBa/RppLRQ1SNRh0TJ4NGJJE+SnaS433y
UibNghUfGnagfsAuYaYmNg2JDiYIOouJDSlgPDqRDYDehjhhgpQXbdxoGonmw63gwZx6kN9AZkhb
di8/fljovb4hPHk7kD4ROeJTV26b8BiG15yCcaMO3QAcUCwwj8GxHvKRTyQLX1JpInLIVT7HUIPA
bXfYdprjN614iVILB5D4Oh6iauF/nsS3/ToIt1X4XO/DHKIsNEcInb+3qaLozT+wg69J9rMDkd5l
58eSGZ9xdxjwS4IIlLXVkDEN373G5r13GhCwDW7T6i+bJMKebLo7thTWPyPfygCkrVY7suLY6ZAG
Phj32ISeKiYDchw2XoNSJzyhSp6O2EVzlsmI4sTlFUqo3WtSKxOOy65IV7fn5/c6wXC6EMJfVtrj
cjx6gG7yYIemd47v9T4dEwvZpoN9PHjVRUvPTYCNJP6CLKq36hPwnYD9CRtdKKzCxigbPgbx5jI5
9Fo9cPkQEKI61CVZ+wt+h8JBYuc6Ntg/e5bZFhqCq+F9mlu3P8hmVlMRn/YeQ0bOFKOxDpnzy76T
t+yvhm+7NI7CFgy0CFSG6XdjEQWNXsNNrUdvT5iQCCalIwHMT6Pr9DWG28HZ9xj2GPs3XpUisTLd
NYc5illOCXJyrI3MRIAYscYXBdHdZHIMWLlPHaTwWBVGJF9v28PFJDO3LwMBGOSvHitWTsAGyC5r
TDn+LVGGGF38QzLN4oPJd497kKAnmLpI+z1IsKOh0ctfDKQM8vImu2gMS0zFPD62N8qU9thDK/fC
wItYZVaUoRNzK4r3A4Ztmx6plGaV5h96sZ3OJmrjgqXjEuOw9cvIbDTs49l7vSvG8f73LA3uMBGV
oWalEN8hRwYV6OE4fgzyDIqYx7TW6V6RHrlOXllqNAvVdVbXy7bC/YF9iSnzasyTBD26LkzjF2YW
CtXVPrlG0kedw5pFhs9IdyEtjnIMYdgJB3vYqZiXewm+MbzPbxP19GYu9qjKlEn5pvASL7djEr3h
MwlbEG2s/u6/WTB/3uHVREB8hs3JYKTc7TtenkMa/n2F1ArZOrtcdigT66W9ZHye2tUu9EcDrITj
bXaru6VDv/kMj5n/bNmN13y1/6lU0HIiCtIYXp/Wrd6t5D/38ya9U5yaTVsvJyGjWwuq1aBWNrDL
MUEguQPvEGDSH/0jI6qZu09G2+w2qQVP8LaYF8Shz4wuPZTHl/DKp/yMPHrw6D/6lyHP6G7wbTq7
fkNCRpR40Vrcv/NZPEmG2IlYePGwFSDOR+Hn8BjG7K/DB+d5uK0NAQNAfw0YYRnBPrZe2r8NsV5u
Q4xZPr38W/3VXxib/BfGQzi2w3hy9pvkxfzOBjLy7+d3aQHMpl8GPFDuf2A0wxYzjUDlaUmSlmj2
lU/hc4IULt5nH6kMCNCg1dXH1/hw/REj8u4jMk1bBUQo94HhDHVgtKCBh32Bx3lEAMisz1Z7H17b
B+S2GH8XLIgfzAS+4uU74ebzlE2eYWX6DDOEp1dzbAGkJA7G/uAzT9NxOn5TRD5NIP3OrYhbfDOY
bGAR3lMMgBcGQ8KRE/+BsbqGZvcIM+b2ZMgbmDQU+KvGn9JhQntI2F2WwiEQUc+m15iMfLy9batr
PQDNQHv6DljXqiTKGKpXCBtF4VbNIFaQekYyJdkNwdZYWEThgm8PAATvXu0RMo8Yt3wRZifs5hMy
jDxih6TMlVDG9OoK5ZvBKCQcrpDNKqugulpo2JP5FwZbIXCEd32w/un7jCxR1VeBnZC+QlAr+M+W
XUCRhAS9OZt8sKkYG+UBVakMEohKYyBH4OMgFRDmrQ/sSBETnE3Kc8lygbYB4fwyR0VRFb4xUSCV
NsGbx/PefMHWwLPfMlcwS1PYlsH1dEK+AlVqRJdt1mO+YWOCbfB07ULFyOzAkea5W9mcKaSmVp2S
MOYDxN7f782Kj9/wetzDztXjWU4uCygnoSaGYjeUEo5wKTs3UjCwt1OHBSwSX5IJFvOrCzEKpwMA
9+iSC7uTaQQgD8qSKAOU0r+1zRUjUuI5gzS109/PxyeF81YWTQXjpY94Bl86247wiv15zZnpcQ1Z
UfIZZmJngYbNzetslEXKZwnZJSIZ1Hzz4seMpecxO4e41kyKRtCCNxqMSZFPErdkPjuRTtbcfvRr
gaTgdj/QCzID8Qnjoeb3ZzqmLGPVppnOWpv7dw3w1Dfz/1fPnYXmkmaTAHEUtxCCCKkoLh7YyTj2
oIB8ZnoNABbNMp+zI4kssHXcdTLchMq/VbNc/55TSkl8zvoA4BgJBNiFM9PxO/ppca+xjMPqJKdO
DPvY2MH0Y93sm/1kIb3Z9cndyod3646QVc19kprMzF7mq5wrQ8wkL46XXQrLTmqppjKzc0vwTLDO
CUn1sUro7THBTYBuQDIBvqmMUUBGKLEptgEIOZyOx2OVM49q7t0iOHTstfpIdmQmDDrgsxEPpWL4
B0ISJ7abk8M8/dqtqz+HdfnrtG7+xPPbevUTr5P1a/2e77xn9+DtYjPt7gIY0r22B1v6b9O74FiF
j+GZEj3KI2lr2suJq1Ghph9U8YZvo6o3qtcIdhRVbGB4dYBEV+XcxYXuofiFsIMC97JdMXopCTHZ
iZN+Bg/GsF02bpnxwmrkC3A5rjpedma2ocXwyxTnVTcH/+A3nieCXbt9cLs0e6uXs2shztSiBqTE
TMgQZvQSskp8zyyCGJis507P2S9Pf2EB1BWaVoeQtwIMCq0viLHuNcBQvrYQhaTGH/9ygzJiEtW+
P/B7g6UKGak+I6pqCPfZc0cChEKbyddoOfCvkwezsfiKGT5ENxbtxWPynr1nJ5uASf8xnJisWOHe
KnUjKtYGy+XJWICfhzpq9u7X28ZjWN1BumV0fuso+UXOX2oEOckXAJfgIPW/2ix4ZEHeIby0as14
2X9tpWSOGkkVUj674EpA4beN5WLBx/yMFMIHUf+7s4qCLNdeDp7nXoxJXnxVX+aKl4AyJSje8eoo
MRBVjM0TNxdDvGZV2vo6AgjAO0DmqGPWz+b6TM1nx3yzLLetpG1d4j1B1BwYWdVqY7kTf635Z94P
FglHAE5Gpppks/qYWSvYL6i9I4IOkznqiZAXxtaF7GrxzQtLBkbTp5kU31RW8JkQpG2h4vM0s783
ZGa58aRInIpklZiyyPLccUvueVty33bVKTvE5+wrZfEtyuJb7mGwG9x7OnibfnHtPnv3bstv+auv
GgMcPi0qIQ+eOnGGypXFOJ5TEaMxEXrcO0bCoDfo9RaJ0RsdTXrVWPo4Q3Y6ebmqmD06zcXZuZkU
8nowyBwM4DlPWFiIyFJFu13BjXMw70HLShp8g+0OWIf8Q0Akmc/UQcUHlZJUOS50SQRenB/VUxOZ
B/i+QyErsnfOayOOALJm453FV2S445E9GFDkTEVq7sUuI565dCccEzCzqkHym/wyGw6IBxj1xXVy
tKhPNW++SkZzw/MgKamPheBvUaRo/HGpk8Fi5I7dseqexiVztJ5dilfXvZRC1f8ukLQaTcawptuI
aRgPRl3H19gr+ZUmT+uDV5sj3+rcxhW7MmdoWLfBgy5Xtzd8OLkHpBsIr3whsXHtNvzb+tp9/x2n
pfA4LQNlYq2JdvZlx/IAZtsqUTmWTeK/58MmI3HGjEXj1a/Xx9kZxSpjT2YpguqK3ykJwt8vmOXh
ab4DCxUiC9yC4cp6oRfSLd2k+756kqwhyPFDCuKn/LNbl755Qedmtien+WF+fpqH+WneCJvDRtgK
D/VzcISoinIQ0k27aZTb0G2h1HL9S1d2Y5KdzNfJ5LnF5eWj89/r55har582dEbt7/ir+b2aRTAS
XaGIndTg64Eq20h94JfoK8FxC0KyFx8rNvxOb5xstxXSgFLZ381bufdSMBxzhmgYL4ydkicCmE5L
dLHsoXe304Bwa8+Gkzt4CORiiJwfNghQEC6/jcgD4x3XRanIHK3GRnUnqgHMEcjt2u4K9oug1s0R
SjLr4SqEy3zwRhxwH+6syo2gMkplh7lwYECi7IzZwvgFNXsB5bHYzZrj6hhDc/uevIdWbRLBhrPq
R6hmH9cNGA0ha9zepskU7bIRkNtQiTpMYnsIHgS26xzcG5q3489FVX34Er5i4JhANh1QKDKbUWgL
QBbCiw1bRNnvN8MT6LeHfw0ILJrQeAerQWl068f9/VcHIjSsuTtkActyjGRYvrPefx1mNvZYeXCB
p/vlRss3aLeY/StB0wTXwb34bzwkozKZz692bdjsH3p5GJ/MM5G3yLpx98oHf0cRAieibuPr9QUv
VfKFPlqLcnFMXhgNQCqRWcoNuEpPT7cdOwkLHK8ne1pQ22VsPbwGEsJpNNYD0vc5yUuWdsFEP6Vq
ZdBDJUxO0iIAucEBuQ8L0gYDVJsDARVV72vC21B+5FbHXcLSTSkW/psVjToUBbBJuAcyXof1YZ1/
neaaE/P86xpb+inGRvCPvWNP/CAoz5ICHv2qKEOhxhrVpsSbbdIkgOQh9iHVGHsr7+Xvey9/97fy
3m7UbU6aE02P1UTLKQnCe+8yvzBN9Msm9Um9c+/FXOxm/pu9EecOzSdGeFGHKsqUpyucswCa2ONC
YFwJ41ymFP8xmca6xUhfQaWLuNJcZXJfu1EKIpRYEL3HMrFO2+b1fzyd2Xaq6hKFn4gxUEDkVlpB
7Lt444iJEcWGRgR9+vOVrn0G26zsRA3C31TNmnMWakG5Wlv/gRuqAFvyVboAypsW8+qbpngkyNIc
d5xONTi7IhUUroTg4yirRvO9XAO5Amg2cFyBh5f692Dv438hyjauLLOEtY20jCvM4hOXzt0tnZKF
6OEmUxHpy/+ZVDsl/v/kAC//Z1V7tPHzVc+ijPfZYqgr6thxDgDp7C8s+M7D65Cq5XX4dF6Efy2M
ChiOEe7474ONLFYm92VnLQVZ6qkaoRZBfdD17pzV55w6hHpyyMegvi8fZXDusQ3KVvj05CRX/h65
2wQ1DjQCRG1SNNsdextKMX7jQQXAbYUoiHccihVLMchAnWioC6FCWuxytTt/p9/Tb/cPBOI8FrKM
ULSFuH0M6qFB01BjAIQ2Lt+P6/j0RU8zqL/19xPLV9ql6ba1Tn5LmNOiEi7QOWcD+VMQMdenubYu
6Ud2H6i4jOpdvuDGKcvFsY1bqrE+TMulzBKZI+0/9J1+NlBDNRQVPlZYJu0jD98KLhHfzfowxAwL
IHVgzh6eOIh17a0ru261Mii1+lWAOL9fBnlgIE+TgyfBBH1AMrjjVicvkAetqrE5y1dVoFCRL2mJ
eYssbMVoAwBf9RnSzHsA2xWzGjGs6fqf4zN7RUL6XN6mtOueF3OhFT6EqkILRExCoFEt4bJk/ObC
76/j7E3vTyn4gkiAsiVUCiEowmSD8M96J6y4QwTUV8J8F/qbcMyFlH0ZisSVZRiCgmg7G7gfon0i
WSC/Y659IgYZSpIKEE4zemUMfwJ3Cd5vlNyJgq7f5js4UnFxUHzda3B1aLlJ0PFaLn4WA4MY/27r
g7v97Is5g/aWdX4GHd2hbNGYiKhp279BUchjFBtM8NskRWJznIi4RjhMFum86LpFHS65OLpyIaAK
q0z4REK46yzBWeDI0FnME1Lep4glWiLZ88A83C2JJB3JMSEx51o/pxGiHLLtiPmJxrpNT8O37Z24
4bEfwJ6Qn9DkwxeTNwozPO/zkP/fLu5e4d1c+W0bI52Of+5jEXmlo6PcUiiefvJ7FJfzjwhf6O6P
uRD95Tvh0Iiss5x85EhNb4rJPvT9niClktG98yVcX+TKV0j/dFKyEga2+l4RP/dGf9+bO3zr5o0d
iBkOJVCUSpTnifREpS8PYeak7kigLmpwsFo3ojD5CInAA/Cc8lsrkZA10JFFPsZggMoLaCH9ZEVT
JnodSvp9insY1AzlD4g21oyklE6DF+jhH02L0INFoiUezgiR10tChLu3xNhhR0mdXakFJ1w0UXVM
HV7sot4IW4nWJiefTpHViBiWcjzACVEb41EUgKK7OkE+oULBa0XWIxGAaK9AernbyLx9GdAC2EC7
xhhK3AJEyPxwCgY7NY774MweIW5I3bdmmz32xV3rcO9AHT1skCbJ4DOHaQvwzyLR7FPn6ot/haSj
EMbhX2VQSQpfslrZ/mWAG7bu6d7jW/ElBWi+dW8xPBGSy4HdhWBM4hwo8lRxk/wYO0geJif5MX84
jWkrzsimXyFXT34uS8sTl0LUrPICGYnEFb1Wn5on4Y4YhshRBpCZPw4i4iaCn4hLGCH2WPL2Qu9L
p6I9R7qJ+NboRUvJ+6BNTSLJWQXrEgM3CSHe+5qIQV+9/u2t0HyruoWgKBxSyKB9eu0gw/lPPiyI
l9xTRhuH3CN5iNKNKnrCEMonBpURT9kJIPOUOw5XrBjJBC+Z7EeI3TebRUesOuz9niRT+hXvp1M4
a5PzSJAWOTS6k9VvZCYbPfew4hi7H3hIC0SjhYfqGxoVsRzCxEBkXmpDJz4hR9N1kwHDWsLAE7p0
Ap2alZA9/wzbMZ0KhfzAacjCJ0tfG1BOFJmyHgqfvQTeq0GYPgcfdCQfVlThiMPAyY6ucYcxIrMJ
qVIgjogyA6EG8CsY/JhFuOXixhq6KPdU1RSwLACtotvjdeWihuyIFRDYGu3Y8eiXXi6s6PFpxh+a
3fafeQctBZ6KBFoAjqLNlWn9kbt/IETk8UeAmyaUZTUnptAdYVNJxNHYCm5bHdYW5Et9kdxjLYmx
2YxUbfkLZvGR6oJc9yIxkGF0iBcNfXF4BElvQXODt6HU01FJip+ehCaHcYXr9fQ0zJYZ4eGWkE4f
mTFVLzNuSd5hZHa1/hy0c51R5Bq/ps3kHBVnmINUyEYY1+b4xdCKeJ7QoO81fY478yfPeiBTpqJ6
kv/aeFedbEwDTrszx3ZuTI3pYWFM79ExPsbZTqMlLaKIbj9dYJ81E+nha/fa5fvWjhYqk3RyHV14
0M6NgXQBws9EhTYVprmZIrB/Dh/j7tIrp52lvqTrN8d9XtE8zKShm7D+Rbkm2jVaZ3DQR7Yn7Haa
LL8pRHjekVhbQ+R43I9bfFuwTL0P0Wh+dIiy+H4miWyvR9Ji0m8eGBYgKL3R47ZDPCjOX1NZXD+u
NhJCfwYaH0dac+/hHvGGNOl8r5iy6F6ZZ2IfKKd1eYsdZIZ9hOZMKQzRjra/0rnvnd5gSIYPorA4
uY8YdGIRhovQ/RrrvZV4McjmLtZQsoBJsMgTGSJiLnaFwmh9HRxgrTdadPXFK4k3WHwvvr5W4q1E
ogkcIvFq41YDCFFk51bYqgbbMlDxAYuq+ZZQ+ObI6wDen72J4ogzWBWI66sETCb6jI/nLEJU7ICF
QyrRSTaAacPaxNgUfEHstfLVGYpmjaSDN7EXfIzvgkF9otMRiI3gNqTP/h16NPn9uASv2Y4EuxG2
YkqPs8mJvMMoei4UvmS4HSXDIw0ZwnyQ9luh4bdCPPH7LR/Oo0/TNWG3bFp8l0FNbM9NWIYHsqto
q9Ku9eVrsZAa9Zk6avkt/9i//ukjfWTF5PtxOjgO2lXvONBnykIQXxn+5ygLxtpQG6pjjKGZsi+g
XdITGyLAsOsUwRgGcraTqc54wi9AJOaH+EdMGI99+gpTSwWX89o/VwiZpSMnW+FfV3tkTPZKm/Cl
sf1H+AhXvrWxYjnkXCgtxJ+MxYyTJbHGauh+P+FK9rKgvHpq35jUzgCcUqIKhRVwkB+cFr2H4C7i
S30NqHRmqHROWLi7PNvV5/WYvj33WK6SXJtmqqEmdBGVsAI93rlN5dXv48kZYkTWT+cyzARblCEm
uM/lC8TwjZjdvMXd/g7t72+Mv+RDinWgPGRYKb7c2rKfBJdfHhR+e5exin/bfdhC/0VnGlfjX1Ii
90WkV/Ue/gNztWpGJZKVzGstigmudG/bsxsvo3MBqOrHQAzmgavyaPDxa1zM9df3ZeOqgH9PRyeS
lT+gEc8adhG24nr0mGDJJu/F42BrbxMy8Rv7zJcMNFuWVqiSbt3Duzeg1iT4FtcQWI5OSe/dBTdb
ciruMGFOMJX4byi2fcUUn7NvXvEnQNoV6yywA95RDP7k/cUtTlDzx7DtwHz/BigIyl/5vsXZy6d4
YrVYDO8cxVChEkZXF/v2m/+egrZTz+WzJMH3bXwZF0MQ1HKuOsqf4JZyMT/X54BIwy4A5gWal4+t
ey/eXBwc5bbUfL300z4ImuEbfo4q0Ro+vQspwZPJJ3eLyVdydtw6ZuaQLpZ8sjZmqeX4YH9zp1hi
JGkVg7+S2VmTEdMNmPfUKHnAK3i7RiKWdAWDlmeLn2Eot/eG+RwGb3Y5unkqHZYpL3hn9wDyCHvO
uYbyU+zj3yf/7OOyhvxv+/AlEx9e86jZfD6XXERazNhKqITcQnJ0eYYUBf9m7IoEgHYU4SG9MOwF
i+U1XLAg8ttPGIdT9jqWOkAsyhoxgxERkBw46H5qA9Ja4ONaC+vFL91mXbqEptj0SLrYmUiVEWMM
ILTl75/Vn5wBZyayH196S34DZG/1dpL4AN2z5cgGIhZJc6ksOs5fAIzD1qwKYstnlXImSSqrJvFf
eMGR/O1wJTC/HFLMNEen/uPn8gdXkCYgkwq5jdeeSKqbu7zItqDti9+6BJEPTyxCn7YYin1O+O0m
8nmzpYSxbAa/1Dj4+pvu0hW5sv28EDQoWEm2p5I6KxgcniaJ+wzouubX2E7i7u52pt1hF+vJMrjs
JDtW5mILLmn2mWddhZwNSx+O5uLuvz8eExbiD4eCN3xnaPHVgga/ZVM6QIi/ZXzJ7NQTN8jrRMYC
9oTM7E4gw1esMmVmyGNL9imz4zOzH8xvQE4OCmrr51qWKfXnCTubEaj5smTS4Vezk2VW9M7PnhEb
8WEgjw6Hqjn1uFuvX0O1fw3uYXHo0QkDBt/7/9T+/Y14fd5KvraBOjPbmOTJ9GENlTi5DzITRtCq
XKutvxcYC13kFEiPHm/SEVJ4SsLL2s81nImnUSIhxXsEfBwnqDLLscGPX7J3cQIXTb7EsqjPiHKl
4kwQTXQise3H6wEhKd8R3aeuFon5inhRtAhnCCQZZWhfRwlVjQm91tbVD3vO2BxOp7s5ni4Alqh8
TfHbIJ7t7dAE8w+tHvhKsZEKQlFG2JdYQBgAKg2uEYr7Q3UKxqQsHc6DZVoFepSDWg3gfTk4DbXw
gbynL6uJ3AApgWZsJld63V0BC/nurwVk+LnorWFN+sO+qU2h5K2ylU4HazSKe1pM7lq7cg/Lm8J3
va9JETKSjBs8jGJ0H5W0S5cSsFSPaVoo/7SBBkgZxJfYRG9CRgC+ILm7oFqS3ucuUuOQTjJJXwno
wugqnjjlgx449P8Q31Rr/vGzfzvav+MVCEpMF9UHh+bgX2Ch9gRoKKxCI+nRRsa//yR9Ms2w+FHa
dmskhzYyZ5dls74srZkaIi2e4MkbXrmuQ7Q/6IC6vqAYYOw+rUrfUnnIQKgFW+gIRd4leJqIZiUv
FjuQoyv61UvcoJM4TMRlHaUnkSfxsRydGlbbcY+hB0Fzp4/hhuV2nZ6YekjmIgGt5HCfgzxNUAoe
IgZD7EVjueyt6BLRGeIUxHkQ87G/wFEDOEBggMyTLO9tbT0j9SF9EnUMLB2coEmAeYYcgtuILYFQ
K8R2rubiGUh7JfRLBnos/R9KjodXgrOJ1fMDVX3/+J1QRfju/B83kwnw4pBkTpAg+kq+0z2pf4OB
MD4Zrh8LKclxxSvNAjwakXVOLftHUpGf+z+Ui0CYALBmGzPIEtfsaGu+9cXVlwZm9jWw3oiVxgst
+7SygCZ+Hj3MiMWyzAy7jHUpJz5cWrVRSCkZzCV6WyQtb9ueeyjrgkSFrUmOwG/UHlWeuak8gsTM
zUmL5H3lbij2bQL0d/lWQ1pNUk3IBodhN6aXRTpFNYV2At51DDfiEmTjxnt2aGtM6zQs7vCUoAOV
s13SxxmdZuKaVDshcGGDzB0FGGP9ABL4s9A2AWWi/Ted4xC7h+yLPvfNqoNvK55k5lpbJ1V4Hj+J
5kBUPgbSZss5vMAjGOjeNi7/xGVLsM/zwBidB/K9NTv1txuqGTTlAOyk2cDysuxMlBnAK/0ewMie
WLjTcBVzZbY/ATYEs5AGGE8fSMN+zbReGarDZtxFMPaleHf4dX1rcIuSuES9k+yroJTvAe9OsdmX
xzmmk/gX7THYZg7oz2Qjyd5biXj1yuZxRS6eOn+09bIXWrE+ukpD70osCJKZjub3bCd03pCe1Pqy
pul3PtrC8fPOeni+L2/wl2DC/ui4xDW96zGEc1Ccly3EjQQG7vHLCO+G1xATHXvqmlvZGX1JxHPH
Mpc9CNpUL/cg2jryaDv5+BOqiVUCpReTFiG3OZk1URuBH8nMbCH7KrHAOw+XzfYW6cMu1V7ZQKXm
S25uG1wxeWBnwKZd28asDruxaOPlFQoL1pVaVB8x27eA5p9DTMelcdWYSgglET0NaChlgKGXy/vg
gwqL5WUnFEdyQTClQCK1jw/IKkgKa+aIbstk1GoSPIBDV6hDKng1dzGpz0ZVjLTjg9YIn0aYbvDI
BaSuIGtJAUBr98qjfZlepinHdZ7RJGt+EKBUPNARuTx7JW6kNO6gS73gPKJdAxzG6QA5wXWWY+sI
2SfnOI0Ok1sMSXr0whIJo6OQjQcfCkENj3yFL9CDvUCCSlZHC2+uOXEu0WNhh+bk2FfHkB5FHjY5
Dkz/HLQWW3uoe88B5aevjncf5iX5ClUlJvoTXXNQxa3BpRWoyrDLwouXBy6O8IFj5FonqO2Cy7Ro
pEVXiQJFnkU3sFXFENfeA12INzec1vG5o2AeQuUg0isAkZ/vVjDSDibpX/4oEHB3SBg2+Z/u838M
K7qEPDxa48XaLFvTPX6tBGcenZxWtLyF6mc/UvxkClG80GZSlqEBCfO04wP6iTFwbUdEtZJh/31/
DxdUA+2EGE2gyU/iDaroSn1C6iNioi8r7POPaiMtdAcNQKnsjA2LsRxS3CzDZEBDHXXzZMPT+mKh
KhP0ncovZKjS/suhfwwoEjEpz6eOObj/IK4IVGRdXJSMvVIO+dzst+u232ZrPFGYla+5e1zmLmVH
3p7mO2RDkFs4xOD8A60S/Y7EAn0SyGQ5w7pKexbWzq/4NTr59/hlMK0UaidU2Hyj86XDqRKmFdyq
dQWxqaLMJqW2OzGgObmzdovnshycKpkWgpN3SCqhJuHnsA4qWs5gDB3Q4obCjvZ7IzRQuIOKZybD
zuJ1Qs4hpOqBEtECWqo+7+oB8mKCCvAL6kO0kiVY/s+ZPPh7BlR84U3cCDjaPAs3i/UbxuWZQndy
4rZ/2brFGlBOfp7/WTPo77h3XJayyKo4eEhJTG6THAmVz+P0MmSBO43FvvaGy5IUliRkkNKwGA3g
pgENm3Kt+FLIYL3QvW5DC5jeodPT0JD/sk+8btTy6NmmhwVFdmt0HFLfoA5d/XXpSS19qTsTC/WE
bc2oow1N+sTQ0ori+Rte7/p4jPhM7g6NF6Edn8bvMzpxctLu9DhNQRow0ig4d9lfqL6ByJ/aUgHn
P5rVHHd0EHq2uYZny99OTs+VlftdlJ/X3/bNraMOaMt6++zzMhmm0HQok9saNBBORO9fMBfPYgN1
3W2sTl9KgNj6lmJNTRQD0jVo8v2WEm3eu+5P+3yn/GrjWvcOwD0soTTbwcF9fKMD2n3VhBmeYNSi
m7D4O71sa0IwDxLTuEVURLSTjg+bak/4syrBZU1AZTRLOn7YNn3LOo7OSp3RqPmyqOLbxAB4zqDp
IiB12hsaX6KZoZe34dxx5Tn1XvtWTTdW6LNQUdymdJE9ISU8bM47E3Ca94R9abkZTQ8RUmeR8iLY
P61ILehGoMB/M51DOmhv4xaaXCRwdMOG9rwyisrNOKVD2BlmiMkPvyfdTXR3iwEZXtgUk4lHMvtR
RwXQDPeSW0w0Rv12k6Hcp22bZosAil1M+nDD2p/qf+LuIH5gEFiGUkPflFOxfsDUYCDVx1dfKpNi
3JF5yupTdXo7m0VaBGXUuCEQcUtAAWb0Tf6rDjZpUDHLRi8IrhQW3v+ZGS2bcQbR9+jBkHQhkbJQ
eEHAJVIQzVT2Jcf1q/hlUPMfshQYwZCAVQxv6u+KQ6rHW1/5Gb2hF+TmOguBqNrVcZcSZHtsENIp
NDcHEe79rAYfBiRdJWg4jTsP3CkqG2RhOPTIvwLdmlO6quwtYLvu+yfyW0FsxbZMDjGMBasv30Ez
ISrZlldRwMTOunDi08tjn5Piy8dql35gk+5lnKignIJznqg+CtYpSCcL23lC46t32ksaTRnaoBBt
8JVll0ce0L2K40nLMI2G94AHbJ5vyukPn/UgbX6ok2Jj/iLQ3kjfQywzxa1e/jwbAAv31k72W1sW
8DIoSXQQJOHQ03FVknlzAI2IRTv9k8X72kLeaWdr+b4hcP3RY3GMooVs+F95S3Y6csVNTFOjPiRw
4TxzIr7e81cD2KwPe/UCX6Wk2fKlxvyj05mcLyYVi9wxYjTIPA4knb1xy39NZMnmVlyj7YAmf+8b
IWi7eBtq4N0Y+RAgyEOKRZnqIBslNhZC8gJvorCV4COZeQfNx4hngAtDB28KTLPx5ep59xmyWYTE
Zs5Kh3rxIpToUtjK3XQIbRGBieLsx4QRnd4Kqgy5LMgWwFHXQ43rN8CMxaRK7cNc27qvSZ07Kchn
ZwC7UAHiA8kcNbSZAmXiJ3Ubnu2FgqXTNG57/Mj8As/Ks2NR9vF729F5iab8OIbMdl+eX3Ybtgqi
o0jDxWjD37j9NkB1oNVoYvxuTiM/mMPlzwPXQgxC6x5qiVADhgGxO/xWrCDEOpl7REbeMmnYgs0Z
ngpHONmjF31h6XRHXjma++Ium/YRZegkaXRIm+YMPNgUznVpldPDwT9ReN6KMv5FhZrmj9RlXhW7
5Ll/xmAGCf7VPpHJuAbZFWX6E3pr5FtU8po2DKTUdJ80Us56Fn3o6QOp9ZUT6TdWjhLXQR8nBnuC
XiezRzV8HkIouQ34duOfMSNxiqj66vx22nUv21muBTc9aODiMfYi2EUqxR/E5cljzBPQXdI0FNJv
Tu3ksaIf2dZun1yj5V7ZTm6pgyj1EV0O/e4Xl+j5iE+5SxPNC902ZqjF2zevKO2aqkBFgVwv+YWb
8jtA17jFpH/E7D8HCnXJvtH7vPZ0hwQPSNOlAfoIXt/2EJIdRLyMGNUw/GMdZLn/UHu4XtaYLbYo
hVfUjbu9JA/vnfhheacR9UHt4bWiZ3egt7G71FY5P1ndKI+2AbzTiP0kw02TmjjtwINWNLmlvpDw
F2gDrBa0nMsk8Sht0cAvgJ/P6H3hjAlBv04d3cXbETojr4N+jt4JO6ccb3Wel5jxs4UdCg4eUP+v
9GAfAwkZZPNpqFM1ZRZ1KdLSBrz81u2KSr1Qujr9Ar8GM74ByvqHAZnzAVMhhfVuW9vofzMW7hGC
dOUSM4NMJiVdEBLKtw/sOspVjWbAbxT7FYHDXA6UhsFpNmd8S2DXTzqnWoTSqLUf5z8GnM743uKR
dJU3vuzLsqZCpuDZJWn4v0TZTTEVExtSY5rSisp0cVObv0kl70T68TYu/Tjqio2pmD+nzDSn08f+
gBrcI+j2H1GC84ZgY1TjKNvK2gIy71OCZbWZ5kl43JSI0+J8f27jLzPOfQZcfrNbq8NE7l9wi++F
/1q1bkEJmxgr3fFpxklzBQtYQvgf0Ew1VvMFgl+916JqPEKjT2HSYLuo60Bte7sE9y8VBwMvp9UX
i9WkysixNVzCpFWgcDWx9mPDxUeEFYaogkXk7l76AsE/1419d0VBBvjCOkgUUu8ZA0wMG5k/gilS
N8ou1ajDeCINmvHnDqxyT/gW4RPODg7A1gs0j6IpH4ZFtItZsKyhZFk8LfOoX5u7y4ZkT6roJZp7
qiw35Iyu1u3lz166pI0gvqaSqEEL/7suuyOTWtR1dMfIBiAGQ7U0um3Qj7HF0+N1Xy3EFneH8oRT
qXhDZiB9fuDgiIUt+GQa7pCNqCxXADss5myllYMqpctZHUJrx9jiFnDm5UJ0+RgfYK8U7W6o087c
t0wkLTq5FSfVI3fEfiQC/4gRgFgMghBSSRcLu3KB6xpyfCKhBoaz4mDGcGPAkJm+m9XjAAXtc3oe
11TPMTETTZF4EuLH3Ef0MrgO25CfYC0PLFjJ16EZwkCmZFQNnl4yPY7Tse5dh+m47HfbUXpkJG97
d7CZ+SWolBm2StJWEFI6ABinSY3CwVtgxnU1+IBIbTtxxnxBY7LHh63ZSTep7RwMlA5sKlVK7Caz
8IAz27gNfJL1sPpQf3/2Y7qyBeeoHp8xVzFdHtCCWAMuuMrAuaBJbhfnC0w07qw0uzoJynZEg8Pb
gOFnbe0ULYSOYbAWlEmQTuYsLrvsMslGZUO2i4NSVIwSyoaYCOOdgOFVz9r1JzwLPc+GGM6Ejs4g
fxrclDM2h3LlW5FGJfOKvcGGgSW6KPSy3BB/pxE3k2DHeROf+JPwK4wAvRFj9tp7cA9dbZV5U7ON
vyHPx+kIS38hX9B+gLel8mJhMai7SBSbXqEwdbnbOOxUoAcXPBx1YmAVqyB5lRYholXBxnnpBosI
Nnhe34r4M3cCqqiZtZE/kM8ZXwX57q52d9vQYqM6G/10XynBHXobYfiq9HcnR9/Xiy1z2CdYLZGA
24baQ4jEZwIwwQzS2xyY0NmMvwAnBTES6zEBbNjyLmIUvGIRBMXH60cLHrPrCNsLjYGJYQROlQXL
B5SPC3gLNkwO5Db817gBE+IbWk22WXbgqjAb85CNFLPgHZ9inIYWPh4piGri7XiLx3jf0Xv8ncTu
EmBjt+HqjT0CsvEx2MN1gTu3yjkvWOl9rh1/986qXG7wreTz8ARaVzdElLBWWOcod/nWSoehp7st
0qkJH6eE2MOqCWL56mMz9WAJBW6lWQn6TFwAqD7orkWNCUcFsWlWVoi5fH6uu8UMBw5klzArRvhl
XMSkQxYiKDf8vmA7CrMW5QXDwxiEIcI2hScNBsgZH4A/vzk7bCSr64yJy5nCBfMFwyTIm93sjZbD
WXphjgb/rR7KNeZak0eQm7ncO9oUkLJhHoKZKYqwNHouLGrtsgasT1yHa+lvrrMrKxHjT7H3TBy+
U1Hwb/ilhzlUCiNKC+Tysl9zPRCdoipjhap8rmoEAYr2CEEL5w+x/BiefpI1nhMIJjbs5aHC/TIZ
WLp7DPEtQdV5mzAaUcFyT0z+1IkVzGKWsPbyk3bDt7gS4kXJ7sUdCJHjGR0fc8IiTAOGMoMflS8b
iu4GL2k5g44TWOrnMdYwAJE7BkubE0I9501RsJqevv88nc/87EDXZ2r1EwdzbARx+YHhd3RRbLMe
YyWNnRsLKDcNcbmjNvF9JpC/wRiHGlPiGwuzH1IMdg6Q8aAUwuSrX35KuzyGeBoi5IbFgeW87DoI
pfngPIthPzpSgDHBfzfwxn3sHYI2lorMAVA0vANkmMgQ15jf+aazh/UVHal1tO1+GTMgitLHLANg
kTUdzTL4BVMHS1T4iHOR8B2MHl4fQLpfJ6+7l2uTb7jirhm1cK/ATgbWk4dBOPW7OHX1BcETRocw
EXs7SJO086GVuscnfw4rLMLwzsqw4GWkIkX9el1777xWLDxaQUNBxG4vbs9YzljMyZDdvq8W9bZI
5sMc24x5GlGW+El+uJVMTrAm4WIjv0b+yOyRF6Dh5TMw/6jtIMHlvRaPMYw2r0M70RxTTPn8MhFB
/CEAIshh6KWE2ViXU8zbMW/EOhOWlctFPXBjmhkfnO2OG8EmypyrpmfO0AD+g2PFhJA/+Jm+lnft
YHbN6vzDBouJGB1I1qxeFaa+e+7M45cKYTO70ldP+p4UX1zAOxM1s1uqU6rstBVgN/ccBuMYUknM
XyNnRw+NN2qB3MVhRuOjZ9o3rBjEw4Q3eFLr5ga+IpoIaH7xdb8TmQcIiN+nB1WWEgKhBugAq3SL
UUOnCIvyDkHjHbeLoEXzCObHC0bOAS3Z+AQCdl90l7fXBNMg1j0mpf8YcwcVB+eR97+dpQZDBRIA
LF9HxXsKpsEAhAPwoNuCf9ad1jRtmN8fBSZFBy89O4b5q+osZ+3R9jbrds2hfoGfyu+fZsc3yUT0
Tvfr8SB0vvI3US4fJ0pV9lXLPgSgEsixid6uybA25q8cEL+Gkwd4AcWz2Y7SLvKHUzud6LSdaDP0
2ThyZNaFt9UvjnFO/JYWNnd+eYTa8oLz9gihaRjfKkgqaGjHzQ+LjEL4DWGNi/DxQmS+WoK5nuE0
vnBXzcXxxYzE2SYyH6zx4j4TowCH1S+jgDGIkPkg0/+FBQb3moGk4wV2cQuN1bIue+DdmIuPgAjv
ms0yCL0wUKIOo02niUCxOEAixv5lOyzVQSFSc5LAQYGPxuXHwJmhb8CyVRqneLkJHCK2SQ2vgTbw
k6sg9ntwM2jriDNhJHkJ/SwV3/g++2B9fNJDgu1jf3vxtCPFtYLd9s6ui2hFw2oqz4Pt8/fERb3j
4pwWfrsICytqWtPbjbia/m/PXldfWEnJOmurZl8x7dPwUkyOMI2URkwkG1sD8LWCLnJCNDcHFwqj
Fed9bO0uX/QUJLe0r2531Q70FsCgGlnjJGyBW0QYR3QgI3unzWFUUZZjmcS5zENOyrcdMtoyMnGb
wk7HxspfoGbwAbyVRhWWo+F91wT3nUXXg6/6NL7vHrv7jnDOxCNor7AqkZPiY0vDG3Atd/u1vQNW
tceABDaSNe3Z0/7quwtOoLad4z3AyU3nDmBWREUQlPDhXDT3qJHl+i8terxCpY71A9Bn79HQauFX
b/gjh16H7DSLTSocuCjCIGDDsQT809bqX+cWQahmDNIgr41zaUG/unaIiYR+iMGFv6/9W9c+D9qT
bF1Ptt/mvPXbfKkbHcH3uoSoHbp5nxMgrDd6d7/c9m6K99q6XxWxu2St9nY0rI+gLSOLlrPavHjZ
57bfLK2/1zcSKxttVX10MetLcAFwWo2dnd3trtnXCqw0Rz96l99imhPAd+xH27tgVXXvbYe6MTpF
7Xz9/NUrR5KZhtTm6LarETlZuuF/S4y6Zhp1Y/FjwdGYMGRlQqhbYKHGr9MNpetmUtpdOCJBAQsF
n+57qFY9H6yliztTNrkxULL46SnPoAMRG3MzcHDTMX5IuU/Wd15905PkCZbdu7cpLx4CvDyI38RV
hRYpXVcnLjzZhpuAeFPnoDpZU5pinpm066Q/Mzo7i/iSAdXxrq3gRmkxePhdVtR0+epElbG/PCe3
Y4inWE0CDOC6JR3ouB3W+pddDJDDUFMTv1TaAYpWQjQTtylN0fD+lEYEwKTyDWEQ7qf+kaI9HVdI
AnHZxFSahxiLCtO1hGyKT6dLQQ4jc0inM4LDT4d0PK5JWfrJj5b0sCdeZr+s2gAALA0/8bVfYrHe
f5ACW4MNhqN42jhvS08262rIXlAiwCfh4kJ3OA3cAAg6EMwlZGyHy7AemrC2wfcwU+R04ICr7HPH
s1/MTDbStx+S5d0mmLFvNKQvuBpCSxCbY8x6cQcaYOja7AoKPC5apBxRESVyPRTVyPbvigQWeVeK
dmByVYe375RLUXGKEE6mW5MYugo08RpVWQOomv62oQvSE2CJvXJ3X/nFyWPXotsfQZwEsWQ1KSRF
PqpHvMuewg8kltnREVslz5D41NCD1op0CzHVddcY/eM7WO+yhxMAi6kSu3qBBzjNoCk70mOnm3C2
F5SQ6IEA8hcsHOK+moaC+RzY+RWXzJYYeYW3g441KQ1XogI9WB8si4qkCioyaZ9wUIwZxM2JVDLq
oOQY67V9ONiQZ+LzaH5kegTb/mXSN9rsJOiiKdt0iYJQweGfJTXPB9URQDumLYMB+IndOGgAsBxQ
KjNqH/r5oc+3WTpKZt2+6VaYbSMWQb/vp6zlbeJTfBY9rjbjQwsS9Hk+oZmqEcJK6CxxMBxm52g5
XlG4Izaglm4fLr3tUu+wVWCNnnmVRCCX6ekHihOcUcYFnv8bUs0vvKHYt3KJUNH+j1/k6VB7qFTQ
2qjP0MT7uBvNGb0xjhh5zGfhY5ab3Ac3NBJPB727edgynkYaF4/k+DVpYc+kOo/WD9E7MQxJgHaN
H12avhH7WPjFS1JCM9LumEA0n7BmCHCGWQQ5nOROkjZUE5DIMVOKsuSEne6bPRZ7leCW8XmqSf42
gEMNd8EdhHiQzfGLDiTjY4AXl7q8WbZp9RUNtADDOQzlKHrMGrRnJ/uJY90BZMe7zMlHtzGjnQ/f
PfSUH4tvv7mDtwjIoluOX/Us0alowqrCDxqeTXbrYeyFJ9wzBtzMMrbsHsU86S5CGPLNOlA8QgzD
LsmkWw2QVlnr62GJ6di1CrJHpMHNOEf40m0xvkv3WfqFyEPZbXG2wnZ+hl3Odl5QTJHmRNfCx+DL
yxv7sNFuee88e4/aCDACjQMZIa5TNXlDjY/D5AwrdHE8D6GplPVIfc4fRpQqnBF2dRK6M7Wcmsuk
Op0Eb1GnBYolZHiCPBxzmPc45TSgWO5JEQQClGYDdm9GBeSckklTLRLOj+ZDGJ4wlZA6YTPlZzlG
ic4lkXZJJK510FD/L2cgokAgOHZ2LfgyEzJ76+G9VtidpEBRTe8+OlXkwVUT3C5jw4zx57t0I/xn
KtYKnMs1kk/DrbpIWlo0vmi1+WE+ZGU31vz8qg+2l1mZj8GA6OmhX10TDywoIU5neYIPTZV4SYLE
ugL+dc7dre6wEckMht5LXHa222jLj7ZFAwrWmHGShZaJR5sSVPjpA852IsbGcZ7BXGyFJvYk5Q4h
+mmFg1mBOOhpF1id4+wVHRlC6h/k9g5Wf25d9Y8YVSMX5pLX9hXL0lC9TvUD/BhjnDDO6U9FCTIC
/TwrUU3vAj5nDUCcOwpEIS7nFVM/iofLM+0XLEdncO5a3GKgmfj4GpxR8pcjC+RIiRKwZjyIo5ur
W47yW2Dd+gQMAzHLgnRd/l7GNZHS36OLATs2A9fh64zp4PA+SUkz2CLu53F1t5WjXf5Sirjgakwo
hyrx3KW8PbzSlWqwXZ8PE6Bk9R4+iDXP9taK4X3AzEDiomy6dXROw1PLP9+hIef5XPT+T1cHGiO0
pA0L7V5OAfRmjSXs4hOOVwRytE+ONKoW0DnU8csHe7VhUp8v7ot2bYQ8rfBHgVv+xLAxSFl6M4oR
l0WWzg2QtUNYf7Hm3Nbql/HE/NB+3p2ThmPLM9u8KKKUVDQyVj0yPHg8hDM0JNmrUDudA6kFBeuz
00BRqVwr7WFG3Flfxq/n4qGOoFoXWAhZ/fvL3ZJ3PPyjOjup9qmYZnp4LccKRYnKaUMe6Tf0lTdI
JjBwZRG7ApHZHRUuu/rAh+Q4y4qxiRly4rYNl1pUu+2Ybb8VE2M2bAmDGl9cNvvTSEfANCu6q0TF
gMg5Hp3y5Vm3SL2NdDSQVu9qMPoH2+AJqezvYLitAi5OZ2aIu5Rzw+FMw9vW0cfmzSmwB772jy2v
gA/V9e/gA/DK4MfgevPonzrjFCD9fzSd6XaiWteFr4gxUEDgLz22sYnG/GGoSQQERHq5+u/Zdd5v
VJ1UnUpikGbvteaajWRrny1YMtLShnH2YWZc+aqIgSQShRZCF8L9AJdEDceisKn96iP/5hRScdXf
PMDPcsnjq/a8kQVrUa+tc9XKW4cq8KGxQXdQ/QIdkuUcW94219wZwpkJ7vwwDNo0ZHBYHdIvIADi
vXC7Rr29nhhBkWPGWAQKVA+7jQdLNljUqWMYJj7e/lNj6hSkoNmdI3EI6DpODcOk54UROIZOPNU9
Zj7pVu0t+czTyRyFEcZkcf9USrz1VnHlV/DxcFy0DL//I1nrhyJE3abwE6DTTNcT7FuAc71Us/PS
NfXlm5FoYw2gCa2nMQlAR6Y52fzOFtY6KQbBwhCaInc//detPLEdTn7w+uje8+4zffj30iHE+617
LzSw8Oyud8YKXzMSed8uhML+Dwt8EGt6eNb7WucBtLDdf2Xzqp131FG9Yo3jfiatc8VnN6+QWc+8
DpSjwz3beaWQJV+HO2IbppufqMjqmzaFyhTIhh9z1+F7NH/ecOMwB1cRO4GlwdHyR3jMXyWTQs1W
aH97OwUHRjDag3KQBCXtmUCceY8z6OHssIlX4waCDdrgFcVmgh5lwh1rPyNXTlc5wBP+GWg2KGnZ
ARlqzOwp9PZ3MIFzoEysNz7dT9VX7niw1hTF+J8+Grs/NZNFq67YWckMYxGaFxCoFNtJMQco7b60
zYMMyH6arTPKv5OCfiNop2ZQtQQsTYUHwYONucsAVVUMz4SJ649hiHbLS3IMx+48va9TWZX+k/X9
Hncu5WnASXziId7I6E7ldfXadEnt9FnQPWA1UBXIQElqwDCkN9wOGwzTYxfEFKzDkNnwarRl7XqS
rRIwuIdrGhj+etMOHNif4CtzxXCcwWyHnW+9SesF49nySq67L6ElZsLBbjNt3q4EV3V66qii83Yz
0bezRkyX3zW0SMAqlFYDHFnKwqeT+WagyQut+MyRl/IT5MUosS7u+tm27LYVWV4ADOioDK/QcelE
fBQUXTBTgvvEfrHgJd4USLFZZOUy6dZVv5p1H+M9jNBRgzH13hQuVgTywgG4dzAUf4Id8hD0r3lB
vEuMZbabDi7mU9LDMWCbU0QZjtoENcU2miB7ZDyD0Gfqm7ljxBSqDt2yytwg411Sv2Oe6s7qhcbI
anqRUzg3lvajguDstDNs1JrQZObqrM+L4nbfaIdOLNWrYdNosFef18aTFJHNcMoeHtJ/nJhiq0LO
9nLoq982RK/q7k7l8+tPYcmaw+19WjD+arh0WXzp0A8zlEps/PteEE3BATJyG7XlcBX+qvBCDAyw
vRGd/HNRSPOGnnTiG5rXYtOcc7Kp+Ln8oZkGSbSK+kU/LDTadiOQcrYMbthQL7Fy89jA/K8uXU7H
MHutCsjght0g7ELe1+wS6aOogqpfPItFV4Fxe0kaNIDBRIn0CwlVdOTy71rikoiRPE5RedSnljHa
ae1kgxfdww7o6aGtk2/GmxEQg8Yl5RoaYPFeBc76+uzetgSbVXNfMxjNoVyGA+SEwRtfHkGUXsUM
jkAofUFBM8hhVq4LqCDrCUEQg5Nqbl/4A3UU0VqmnVAh3LE6h/6NXTO/R7Td1AfMWniuIWZB6YZa
ObiAvk9uFuK5K1o5O565PFt4oTOyx58+f3o6aiGkXrT63BsEAFBPs7zC7ijsETniSyx2vCzzXJ5j
8thgV6eVk9LCvBwTqk4DQdpRkcdT2pCRtpYfi4imaIL363jRGQnpvhKxGBLnxuEHeuRr4JfP7xQ3
RYRBeHaXAdNWSfOZXJrMdol47L0X0QjghxCNoBTjY0uGHDc+7L3E014+H+nN73ZXurBKTOLYQYQx
BYsJKvFyI2z1oEOdjk5I9szMNeCLEyIC/St3o8rtdIx73YLWF/o5LnSSM50RVteRJIDLNxNqBU8y
fD85i8jdwRI+7+CI4L30br2NRiaFCGdP2PcsQLKJaWfgPECL+JogWoCRN3oyTfToFkhq3xBAuKZs
tyB65l6bufnbjSLWpbDSXOxSG9TUAPMQL4hxnNkeDRVtNo7aCf0/zvVs1glbAKxOj1DBEvpRA14a
mg3LoLrs8Edi9yl5nLq3N+A9ky+4Uyt0AW9cz917AefNxidDn1CxMXZwuQ9kWgMAonLeoSz7mRwY
gNGIA2qANdDYiCPg+oeCj9CBjnC9bXzwRurt75GdtKn3qeHFjCtmz+UdJmYcYD+NB7s2W8nNJh42
Wrx5pVMnJf3vkY9LPdV97aE7sQJBF1Pr2gOTrQuOg4wCdwau8cRrhsZXIXzphbPyBrti3H9+6i26
94CRiJwt6Arir/tASikNXR4wqIqXzI0J+HgywmF4kBCJKTO1o9eh1MGVP6TPYZj2zZA26resrixM
4qYHUTSkQL9Dl+KzqNnoEbHBJzOBb0bShpWv2yLSUmnQQCWlIzdYyX6wpVQuUH8D9uTOJxwE5t0y
j938+THR4d32FYDkPCm35YQdLw8HWZCUIrrN1vBntDDmXAJdjqjNSpgwpCIE9y3IRAuzGuPIX6wt
hx/5gtdR3gvw8daQusOkDXKq4bePPVOY51ovD51p5aDJ8HVZ0w4Z63AEVssgaJdgRreOX2d4rBBJ
uSdy1ZOfp+rFPYQFCy5aFbTRr1KxZ998QY/55xsSNGaJMKtcXkXaT2ChjsFsxZb/tqBap+1BUwx3
Unf+NlobFSo09bGSdyrAXm03v+/9e1lc4GMVXGsqjj7zmgt+Uibw0VwK1d24r13t7vCDnzOofrwf
XKcBA8m3KaYorCZv2MSME1j8U7u5z0G63hCnPjDzxOfTrUd67FVjJ5ucbAL6A3hkwunw3UBYNtGe
BADdtnZOKszVLRV78bs3dF8MAHp2FIr50c2JwWHpvLsm3Gg0rrr7YLF5BgVRNpBbSuRNi/Lpaexh
gxczvG99jdxrOdSrsES+gEaCORJYPRJKrCNKm8EXRSDO8wpqMxKK6P94J6JisGnrTHCxJ9usBwH3
TWyU5rMXQmudKLaO0RmjYVzmga8yO6k8uMQGg8nNEziyd7jUMH5GQAHSMQdOgnk2yvVYbBU1LAhz
gIgopWNkW6vXM10aLwW4CQatkk2AIQyIks1rQSknm3fVed8xWFONXUWlpUPgquU7lQxrRR/jr9PM
5oMauUn8smcCqWYoNLbjh9nSKrev97JOW8fMmBBJ6kWNk3klqfOZjuNygTnYo3Z745g2M6tjatPo
OtFT5TIv396ruDNS1KAoy9hNTszss1Dkaz57sptOwDFa8isJ66V4et8U3DeXkkraInOnvkc/Sx8x
6SJ66Aa7bwTM8mcR01I9QZsWo4L4EQl7M1yQ3ybKnybDrXsgW50QWaokWyXKUMDPYcLhskwwR4y9
MuBX5v7jegmXfra/yYGOZHyGTI7Z1yPwk+iNw7zIx+Ig+Fw1g/TAX4clFMrq/fvkyWJ1ZJEjbhuS
wQ9D+Dxz3p8z1ipMqZ0n81ka/KukC8QdRxkxlYd1dxvFCkNPS+wgM7x/TU5ho5rElA52Il2R4QzX
GSOLCVou8Kt8M/hVj5fiUNofD2U5o2xjsnXJ0bhu49HWNG6iZVO4DH1KTlZLU8DN7jyQj22r4+jO
bjk1IszGo9BmskdBWplL2AN96tsOBnEC74teXoPVChMAEVPs9anbwpTM6e5n504Jx3nCXWknW5IK
C2uyyD+HHYmK04CK+tkRnv4JR5HSeVhwxDEqNmUVqysCZ4bsb3xvUumj9QBhjMwuxm8GZg1rW5CP
++qiHPFBrRFr5nZ9qH+o8DP7vWTbtdI1wlQnXqtoq3li6e+fjJiKHR6as9LBCxF3zxfveBH3u2rm
PD/K3ehmHQlMaKhjKgbYc/NHExi3mUfz6tVgGJfsEXICZov7TxatmUChgIvtG/aINxbpxmqXtwib
Ok7h/KUH3M41/HnzpAlHxBYng9eiVnaK2hLutOBk5W8vy50ZNCAnW9/yQ4MNSCUU31oEELAaiJxS
PenlNe59CUM/9834pODJ8sL50x8xkZlRxLOCBGE/gRY2wd4CAo1ze5DfkkPt9kjyZG4gbpv/fRhw
Ardoaerf3Cdugv9ECoBF52CNGIkMh3T4I1xrMwGhBa6o4z3wLun2pNych3r/SH+IIsJrmQaJpw53
otYhXEiJoDU55A81sAjs4sRNyHx/bah7SEyT2Uq6whxLx+P7l5E4w+mWZx6fjM5Of9jEMkw9SH0F
ms6wEsE6D6TK9Br449jLWh3R8EAKupuTUSBPtjHQihok0kHGLfQBKdAa/KkWyvQztBM5ranuA2w8
9k/KGZasRb+Z6fPIVglScfmQ+UMfRtiqhwTNEE7l0ivgnxCR0eM/ze0bZuldC83zCBJgelN6QA7d
aoOnGkS7h5etUjfF+COCe+AmyNakZdwC8oav53wKD4ScS7giRKUkHxNFCO+qfDN9hy2aeHZBY9Pg
Z6WHr/dGemnWA0GSxNidLjDsIQ01GJsxEtY295226YbTY80KytAZmRlRAhiAuBqVgVsoy+mRqcF9
QevUfNFIAjnPTXPT5j5bMj0h7SIbvLRIiYxmW3z58ncPi4Jiwo1BUlFTxq6xxUXuSG3I7Z6IwfUU
/ydmIsDH9BAgk3CwxFiCmKDp7/BDUkrBNGyq+IweRFnTiln/pPgq9JXBtJ9yA4rawyJ94UWVpG2U
K0ee/Cr1/mUuKfSVys8Q0pVSC2QsGGrkq8I/iqF0tEzZ7p6iLilEi7N0Kjf5b+QUQX/G3g3KZrkU
OZ0JhBUiasgQP7wvoMNgN0rlyFgVTKn+bE7D/TLZd18FL/83oeOQ5pVy7LxmOXwxnaqZXNUuJwBL
FaaNFCF0OyKtlFE5hd8dg/BQg0dCC0pMi3goCC1kacs8wfmFF6M5Y+dhMMRT88tzpFw5fndUMvxd
Xd08A+qkHxCRdgwCQCfb3+HKe+Thl6EJKA1qEKfiqKcqWKYFj/RpQLXldXhSJi6f50wQf0QQ02NB
3Mh0V//qumV66rzfUcBNdZcn1QDrJ8aLgzX0j9cLq26oZy8RVc5ewwF22Ie7GYANQhrkg7BM7/Nu
xsCatGaT0d2xgBUHLNpzI9Abp/z+QI3EKMIC6GtZ/GliKRYxMUcNIAKL4IhEgL1HrMyZm5dXTg+H
sH/uGCSYJ4A3BDrtJz9dww4mErrFM7b2sQn3yAOPRHWUOzJgF6lqcviEPdG40dvNG8RV0HIQZiEh
orvSA27O10XaI/sx/elRjN1syqr6Wv1mK4AlI0h3ynF6qm7qnIep1R0wry7knuVk6RsOoF0zo+LN
kZOiPADHLVlykTgZc5hTQO7Cd38Nsb9Gumazg1KvK0AKrnHBvRxdZQ9Jpv5+vAmz4PHZ6yeGNJI+
Z32aTNn2CTqhX6VLYnLCfvxeM2dgly5xzqexVQPIOUV2mCY2jef97tXFHPEm89KJO0P7zt0C8AfH
5sDICqhSJy52+GEJNS4iveYIwY2T9/yOzjSCEKE/uwNVJo8lJ1DBiJPNzaWImeXio7TXAZKoskmm
ZIe8cplGLCJ0RrUgo3RbcnfBGA+nYvVH7s/d6wZyivdc/4ePLVnCYYREFw7z8POQV3Bm1GtJsiiT
aYBMhYGL264K2m4UQnd0AFDkG9m6TaXgNlzjDc8GYeKYRDOZo4mG6QK9NuDWo5niBpXuXnFC+EH/
/3i4lDdgB2ZuTy+RMO0CkAXKFWEV7L309KQFAnbNySlQUV4xAxotYUMIIEw4KBPB/FJPfcJpKYw4
N2CMPHwERUB/MJzX6l/tY7psNsyQJuQE2RjaQnEWO6Kn4sdjU6Gib3pMQijmPM/g65a4bcFJ2WvC
2Z8OAsKiZ8DLoyoGWC59pfMf8ekBO3JGgh+mA/ysbYzv8YEVBdgsXk0IPyZpnP5GPQgpEvMviwRq
7A0eS1osaluECendBxVVuObI4ohV8nQkoPPHcdggDathEUKFM47SQrmVX3Q8Bal1BN8RZgUNMmFu
LVtav+aGq9d57fUG74TKkZsZpxgfGvqLGDd85K5k3vyjGXDfcU3LxGnx7MFrDaLBaOv8eJ4R4j2R
6WyTSyK5U/SELI/xsEcjGH3zwSxXjQoh2CZjSm8ckJa3feXOig8eig9sr5GxMGskLn4vxAaY0tFM
wlMm6DP14dMkUM3ZDQUEbEcoej6EJ/mJRgtxn+Q/z3iHF5CC3tZNlj/SzJLem3uIsfPkL4NiuX1R
QBVO60kyAkDV/JO6YwepHjT94UzATFbcWQ+THEVvemEhRZ+inDgt6S357+aBWth1nqQi43C4r1CG
IDCBekLBTOLf+xfoVlTlv7AGesLrcV5gNmiGcew/L0MdsgZi/EugLL6nGqpSBXfWi6QHafMFxav/
5BkGLzAnH6/Gw2eRqT2A0gyX53sAk2IBIgaVgkB42B3CgBEMz0+YeYxB5LRkPS7MtbZT0d4iBWPd
lL6wBHjqrnnqVad4Oi9zrkI1az2GCxDUivkUvaVTYDA9o3OAEzmuFcxWvPRSgybe4qMGG1Sz6fgR
1z48nFOKImjbYNTPpSlqfSbZ0veIggBOxtQpYSElxYlkYGaKa0Ni/oTIIIRThzcv2SZ3uioH0h18
1ulX0xOBC1zWsVtR2jAdJxwMSINwaazLmZnhk0QWKGYOOSTgiR9fJ0oY/8ncYwtmEuwaOiHynceW
xvbjw5c2UgfsjecVxnF1ZqeIRDjT9E7EtXzJ3otOmqfn5/eY2iXKOeCs1jOwPdKYQ1i9JMATwW6I
XfolDeWVP1yB5eF2s3CxWtoIHoerynwX879l9kGQa/Bvvkt+CgUr7pS3MiwTVxjtKF6H05zkkZsF
vkeHfHdRDvSf2TnC1QhGBJqtHWMq7HJLhQE19CduQPgLWtBBs//HsdhUwetTBz/7ZPe+swfM7BuL
jagWvtsRrch9Xl4n7zBhArE1d9yliFUcpnXw0ixcJjSqIe6f+7ZLNlBEzCuEfEI6VS6nYk2ubDN3
MFfeTmdnWJIYq55VkPGOTuC2leA9tTPrgJWrWo4NkCSRobBnRRVDqZf+1iwtsBXISbf5Jv3twQbM
QiQ/8CatFfOUGROmzOuhrg/MVCa9Hf3e1w95oyAMLAXvufowvya1Hz38TEhG5QRDC9wr8yWLf+Zx
TkdYKxDZH8T2US1I+44InNRSyxNyWLySWzfR1lBbKV/fU39MdsNXhWnQz2NO3YPjMvZjyw5KfGfD
nxCkLJ9DBFh5H5M1cDntQE9AGulCFDmsOuUGL08M0hL4CStZmcs0tSJiFijEioZwChO0ON13Cmrv
ggLEVv+IBXxf6gsDGzRh8JfAd+lPpozLPthcjG6HgpqIt53a7YDHW1uH8EJbB0FKoTmEhnnBQJIb
TGgNoCfoOwDJ9029AccdGB2SH8/JlmG/fBgbOfJfHRZsBblyVKAHwi+4SD89szM/u9RLo6aZlzB/
+svSrSSTIYZbNlJm3Xnj81MekMYwYHhvlPfqoQsZC32LdxdzuZnO6BkqKzdt+1OyQsIIJbwXj4Ec
S/1b1mCC6bR3xYpMP+b2yXOOfFtj0xSfge5HpJAovhCzq97r4UURsBMSw+M4xbVHxUbQwqME8A9F
x0VFD6FS640UHpg9oLZsz2xVRyYkqxaRee4MO3NXn7Nrt9CuHcmCdjINAFPZ+nAuZY1lXyKCS5TO
EK6RaUCCPvRAT4h6ECzAlH8fudio4s/xB8hjEXLj8CPLH5K+w9cKQ+V8ARSJ6/h20CFewcai75H/
XvhIslV3CwAAaZXNrMo1PrTFvbIJc/4GNuuRfxL1+QHwjmDwXx3Q/6MirfgJ3cd9ru2oTEBqo/MD
czgyeOqt+kc2CXs4zRSOFrS7GJdC3sGwFIpy6nFcyeX5xueBniTxgDnQf1gdNtlK444m7Bs3KdxZ
4XMXpNlSXzRXHnUUnDWmFzrFxVTAQ+ibnxDPKEkI22JaLoBhFqh3b1M1mbvsT/IrF5BKQ1WZB+ZN
gOSPbHEHT/niOee0co9deCLzb5Z/AOf2u/3lmRNZsrE1OZnu67PGcQ/ySrbdVY31Wt2YNAzNGpSZ
LcboyPZERuZjXQC9Di+V2MXrB/D7yJMuTUgIwaCWcpJlIIJEOHy91v8uUY0BNO/scSEekUZKnJYd
TMb2SOvA80h0u0vl1GeuqV30U5L88pQBVUIDwm0CVuUJ2EplZEqPQ6G7kda8dfxI3QEL5KusuOA8
KOu/MQWTtrUpHhcBqWg+0siW4RyTJwucNz4+l8byvi336pHmkvE+VxmbviOxHos0eP/AHnk7ED0z
vBIdipEU1sRvi+FUcO/DBhYjKDACD8VRcfoBgId5c1NkP4K6Dg3ypmcOwNI6umGbz/3x/2jWK7Xe
Z4S4KHvbzo3QsxY2pfMeanNDebxPESmIL6F1mBhehtyQVm2frG4PXzgMwYLyxZ4PhxFlTLuryePq
16Qqwa8saDYgJHr96v1vZYX0g6wiYN37Tc8tcYQ2a6Co2IBQT1j1LAmWm/22380HwrZ6DZZIVY/2
BY31exLMjtqSvYetsTrJZ0KssxOVV0mn1rk0i7whJJRALRGMIiokS/6t+WYYQ2Gyro/RXDoxfCfA
bNcc+IctGqc1jfOToQK9M6cLY/lz80N85exIKb2Oz9JXHlDQyhdzwfhMutLCvC8UFFCzLs1BW8If
axuRpcdiqtswz6CfJF0Yk6yCTMBw0nWLqi9e3O02nG1mm8ehWfchRj62sAURJnL5Qf26H1oC0o0D
atPlCM0XLfWx/ak/srm6qPjuFIEqmnHVtmGcQv8EpMdcBImChUzQCBT4UH73K3MvnJQz/kLAPSD+
vwXOwIM9O7Ws7j6GDD5lefA6DJf88Dh0F+joxhewJsnkwJ7JoTtyV1JoMdqkHiCDhze5vH9MRWTK
vPKhDHfrktDNRbWardEEvK76OcHMRLGXjAhx3/wY/HyfBupmBqOH7wQZyIny5OKumX+OmqfDIEPt
QjxAbg8G2JlFDrA5WvcEo6M8ZF0Af8K7rTjCh1Iq734gk4XERxM0x7AHzaNMY3oFkK9ZZUWx6tRA
P+fXHJAG/SIUJmnLi7y/6rPpYo7K/PY2mUs+7ABXI/ghrFkDsKJgWsNMjesN5hMq6yIQ6sdhbtoi
5aazhY0AfSwy+sS+ib+IfyC/ARBSwcuv9u7cZfjdCTv7xwyhIvKV0fqVWAR5Mg0gRFqRgGBzQhN9
dUq6lKOiyAyokGobGLv9/ZdfXP7gmuijYEeNFf2k1+nhqYcz/JaNfZSQhiTe3/TuvCQwUt98ed18
tn8rHzEPRqvZr0wQDGHnwJgguHhOraqiWL7P3wNjYZKKnDRySFcX2esUopE9TmwNj6gr367iABSH
nfcgqQb0TnQVuNktXt+T0wMhnE53hoKMXQNzJNQdrJo4FnehSOQQzi/IbCBQJqKCwMKotNPbGzEz
QsZ4H32U+9mv+iv/ThZsTTyc2BkNkc085X0etgxJ6lsTQ7CiNKguyQ8mAFwTbQvizlzWL9GXwofL
nOYvXRvsBfmDacknTVKp/4vCgdNIcwgEUC3vJmjxZK0SQdAtiwMhlTjQdIc7zMgOF7vsI0OZwj4z
OPEPlSJBssiLcOUDaMVFpmcmj5/ooYeZvcvJ3lqg20NNsab55n2RoilkiyziCl0w+vLP5JcmIH9B
Mq1Xh3xebURw4mYkFSEHxdNPdIis2PLsVD+vSea+tmk0MtgxrUmS7e/EHPbaKS3Djgm8Ydfi+Qyr
jaSF7einslhHxGwecj1GwD3seMOB91D6mTZHSNBgd4OW7BvO4T12RFyQgifqMqnEOVGQpXncNRBm
TCC9FaNgcoSk3YTd4Jdov2ajMFkCJooEU1cT3NHZXwmcFDGvsSoEWJhzaV7uUh4/PkZ5B6n52bYO
NZVENv1T7q3Xc1mBp7PdKtq3hlEtEPFjMebDF/p6Tbsgjx5/1fZb3EoDw37lChQKhB3DBlT2BvTW
6Bwq/7owdF09g8rU35OCZsyROmAMTlVlI+z/ZbA/P3ZLRGeOeik3URhjyGFhjg5I9nav2iLyr6Lt
YbgJnR6MXfB3X587TrYH/sDzF3AJ2Bz1HWfQR8kDoxd8DsturNZpddlNpv8ofHCAO+tQoGwU0r4V
vYpv5faIjZ+L1Mqm8UaFGmFQgNVBgLYi3uTEDrMQkIt0yBAaPj+FQf0OiWNAO8gWOGOjgzqCy5Lq
FwdEvhuValJYeWeeHrRYV+VrqnfX5PPYffHC+Zp4SqQQ8T628U8B4EatZ+BugWgBF4Rd7FUb7HVs
doOliMGpviAnAuZSQC5nq/tOv0l4HUmWxiGyCBG9gUzflisLeSlS1dHaxHhvIc7aojufa1z33iUE
HhM2PEIDGVY+shQc+DhR+JzlbrJDVO3nAVs4SDEuEZibo3Scxx8ZbgEHXEECdDasjJxfDodpo1dg
JEBSIgsYq8IWuw7O28RJDzAv1mQpgj2bh7cLus0/U2UuOl7hCrPPqQUuy0CMgfBtdKLUx0cCGfOA
xYJyZbCC88DTli/3AKqikOy/kS1/5PgQTMLp3aoY4uNmhNwkk+bPYPCAnTRshqj//N7FdPNLuRnw
Fo7mcvqdHKnIz7NP/ERc6fAm3GHcALPOSxZegWSglpVu1Y/+BaG4RbpSr2u/WaJmpfhofqafHA2W
kMblucUqk+dfiPziD4JVtr1pa15xRojMSvuBcaU1hK2LQyced6BFAZWRPXKySRNnOl+74wfmXQhz
BISKLzyBduccuqbQO1/ImFowHA3MRYmtIalgyCi7KaD0YUDV1HuDaBh9wk7RLVNAYWvi0KMRHcjx
NOg9NSK4Rk/ayXPWIWgbUIeXwFYU5BOI4Bh64tvJVUEQPS5AowHSEgT3BTdTQWoESUnzCTMxzgXW
9sRezo7m6f1Z831EpEJwCZ+fWI2AhUEKo1A0BO04blDh4lBsgxxy14O1lB4w2bJ0nvtojYmv3YU0
lsgtSQ3FLEMQFZ2cspWG/fFV6lYEC7K0qE0fjAwZm5663Jp0bFcWsn90zIxRqsgrQ1joNppMBsRv
xYOFYJ6yOrhPCRfiZq/Yht+vyIrLlRLrQIC3N0uVRAGh61dpLy3etJ8fanvsmcoyW129nw6mjz7+
aS7UVkXMsVQnXmof0929hy9sP0EzRBoQA9Pcp52HYAGGmAMfGXZ8VvEOsdQ/7IxD2giGTMUXRD7p
Rza853W6VlcanDkPsRazGC4SlYsDM/qPa/lYFPvkW1s+fUSEe0waOP/M1D+nmHTpHwzWWxaveF/u
Y8zwNtoVYzVrGlMOJz+62HjeP2NjAjoge3llL8Vtn70/MRElquVkezdyFk2t+B0kM/Yj+f5zH5ks
ah1a1iL2DWhrg5yeRxkGXNuvixav1yxN7UGWSOKBjjzAjxiSAKYdXiDk4vUhw0VSyGLqUfi2WKTD
TVbt52vzYNZhOOW83Cosp7thM3w9YNhCdgWXZMzc4VQ/bEZzReM1w1Gu+0qLz5Kp2P275+YWrv1/
Wpji1LcDfXrBPAPP74JC3xQpO8IzdusZnUm5T9QwBs6Wwxr3W4w4EQ7S2GNXFospGIBchBooj0GP
5U1Jl1wOFEsbGU9M9u0xuS9NyNYTGtsX5Os3dxDyhld4hkNn/Qu/ct31P2d2YfNvYOH/L//0fF5n
63W67h3hKD6xxaeE23q8Ex//+3v/P79x0sb+fU6ZV0f6cFzpxVfkofjO81L8y1n3l+elCESAcrNG
Y34ksHPZf6HK9EVQAt3WRmTkIeX9l4okLF+pgJ1oM/0S5nBE9jLFF47mL15FWExTC+fhlHhAiuR/
1ukNny6O6eV+oJdyRxtfE34Jt3ucPPZvesz314xDwyIPHOER1uVBlbyJetEaGLwq2P+8QjKEf10N
1tgo3uxOwvGNPmTI60Ubz18pYhUDz0Uwtw6J1sRRdHCCLDkmPwgF3rET7x4Hs3f0if+qg5jzh9+U
ArA0DSYy8MVqMvuajN+vCb4MMosR9pcVU5MErryRQHwL4c4R7YZsltCD5q/6m5ANGajJbraJ9tp2
4s82xiYJpZWIQ4iAeP+XQpAvZxtpxXIUM86D2xCgawiTpbADA1JWLDU8wF5kkXr4WPNqloonRHI2
UfsKlmG2Rj2w5d08ljUx4ba6P43b+tbe+tuIb+/zy+AKIpxbtsJTV/umIMfy0QIEooeFNf/v120G
dg8hXNiOWTdaBtZOtORuej9PjH1tzPHQw5DhpjKVxpwPgyrtaGqkCxBK6Jiu/NEE1fWfDZFrlSed
+kD4DyVCO+DCFCDyDm9lFvEZYQ7laXqGsIuDOGoN44yOo2flqVqEY4r+oULsfEc+6aj+Q9xYlOgD
e3XpEkGpbMvFU3g4n7qrudPWDQPWmmqIEGmMr3AZI65pPCnXhC2J/qnidlF9nMwc/MV5JezsyCSJ
oHfgtYpxIBjHQuJvEn8Xn1cLPqCWdpHa0C0BZelrbU25lKt8ZYRF21r9EYYZUfjSXeOg7Aq6d9Hu
6tQJrN8NgRCNpxCG9ASjX7Sm3Ue8FKNpqLKYqNEpA+1Bk8+5pmXw3y+5FHz+6Y9Xkm49/bkzVqCg
EDlgIgQbKhofO1ZPvPlMVyVa7+7f/ffHjZ6uWGBghWEfe6AK54TcQZF1xRUUr6Ae5B/O4BozsHAg
iBFbdohD3fx9m6IbRv7EQ88h8yQ9QgwufRHG22OfpMx53jY14Yctw53O1f5U8gvWaxGWM3HTgEWU
JrkiuUQ4j5LqKqxjQQeDC+SMPZay8+10AeU6yNy//ed/GQ3TYLroVvu/P+xD7XlMAJTIcs03Pa8j
Uo73f1M+IjanQ8cjLqxwMCVaQLb+9rwSOuzpYublTrsBh7Jm10QLmhXSOpJWY7ch0kK2ivmLjNh4
ns1FCFVqbWH3AO47AE68WdzHNi8t0IQSXcmwXc/xFrbiRUUkxvg7yp9Z5mrFZ7OKrf3D4aAJhVHI
Vcg3AERWZUeLp8MR/fcjRfwLpAMHisoISc/VkYyaMPPcxFFw2je8WQCs51f2J04D7vq/0KspryKL
96S4e/xY1uIdzj8bO/jck6Lwl1r7eX4rXBf7HTteRAve97zbfX4aARkefThxJSTN1icvUMzX/3Jj
cY6x5pfm+8174NV5//wA/FUWc4ydX167CUAFOAPj8M/yHyoyAR0YBFhMh71qyzFWxN0E+9JOnOHz
/lXZL/5eEec1n4trQpaCK1I2uAwLETyQePhIi/zbdC5Dqdz/0TDPBR6TOHwaS+nYRW9qPUg4kIN/
V5kv4nDt/0I6gr/EqTCgnp5IdhIvwvsWfrvJv7CCksv510EBWsHR4SIkWDtm9p7fKRdX3AFg0pyy
N69X2D8iOgFva/vu8bUUo/x74AR2sE1dETLyg6u1uNMKTue/tDGApoUM3mNzdRNvbzs992yJm98+
dv++phxu7swhg3OR+I/XUwPlt0HDRpd5xg+cc0a8L8cLG43PMun+d+tzTq05EcGGd1lX1oXeONQI
OtuD8oOJlRaPhUhYYC5B0oL4hZbbgd+Bt3VlEQFyGUn50f4kLuFxsNh0ZxZfyE3pssWWvPhZPJR4
abFP/7dXi3zKeO2KP0C8RNq5Nn8cSivJhciPQYS/v/2GlstsjQwiG+Ysf6CY4dldmv7p/G+bf4SX
gnpAJ6ZQ/DK3S/E/Ha/6DGc3rLogzokt+gzutWQL9gbcGcRHRv/krdcO0LenYJEo/oSkJVSBYq/G
L5Gf13qkoYZTpsPii1AZeMDpFrPwFlfyo4qJh1X8Ve4wjxiYBI+QH4sjde+dTh+9c7nAwnHVm+mX
FyKJKLx4ZbADf6kQTnSK18LlccYmeoY6t/zgf8G2naVBJ9c6AsfS7Q9k104UaN83LDVlchIQJbg4
fvoqEFm0ZPnFB+xUBUyhAn1dEZk1wF+jasXKNfFmWCSkzrCdYnAmihu4d3jVkiJ/YgxOptVTDLSf
PtrZx5a61xJ9L+Z4YH90xOZrVb7mBtYWQia+OtS2g//UC4MvQqp4Y3Cn/o+lM1tSVNui6BcRoYAC
r/SI2PcvRDYmnQgKCvj1d+w6N+qcqkzTtEHYe625ZhN2JZij21Xf6rD+VOzkWPMfPjWGM7jBTHyg
wILmHAGPjy9sSGsPnoN5jsiuwNIGm55xSIoFSZDcE1+ADxmFPYGE5Z5ZNUasBSEGWeVe1Z2wckVW
wc7JkPfLgJqIP6bB0ZK8fFMvvhTL8KZU5pyQiwXWCNaXWNf7BQf2XKGZckRUSLfcs4LAQxM+vH8i
tvI2mznNMjFYsJzFZ88qbrMrmM+1dkV5w3X0+t0nVqDaCkp/n+ezIP2Mv/ros5ftggGC4gzicVmd
fwQv9DKBfJh6OUsNORWgGrCJGEmsKIerc054hLil96CAYRkvwgXhmZ1Gu9eS9YvvRHSr4hizqRub
87P19YLWuf2bOcIXlG8mVk8PAEtmk2/um8cvEy7qY8IkSTwhe4cMG1iIvAFm+Lv51xS+579vyeYK
2UXwop0XzCmXXx1HSeEaREZKZs4iW1G3cqPwxmZGy9XYzOEJUreKaDnxR6Cvrbn6ERXr/PYnsigh
cLNFc+bzQyzjbOHgWmCry8fEFsXG3XJOAt2dhZFja16vzc8PlYLYy9Fq2UWkLFr/B3EcPxYFS+PK
AVXA1AR0GLPI7nGbREoYGtQntCG/b+M8fiP5W8D00Ghima8+l28hIaEJwj1KRMDdtjcS9XKafBi7
+NPC9dG8lugQCKcMLERw2gM/NYZcwiSSp232xQXvhm1xaUULDhsJOFj8j2sA2kLkcQncANbBDw6U
NOtlBI8VJh/to4IxKTgbuTIRPAtgJl4EJlC0MzTVAZrxh0mlWEZkBNK+C28ycFsAfUGEjlfJpabC
8ZRNehydjA2utwQEjz1lzeLTDzAaxtQtlLlBA2yIkwGJ8jwMJjfxUhTiqJZxt9eD/uMPkx+pUP0S
zdd41rAukM9Hjwzo2Pj14YaDKnIiHAthaAJLkIuGoeRsIBnnMf3pq/A98kXMPUOB5JHb9KEfdACP
w7OYmiNG4fkL+fZuPAq66UYp7UGKWvATCjkqJsYSr1On+/wGI4pXMFaoM/LBytiUR/ZMbHpiG0Uw
bmVsgWKPw0Hnue0U/JWcaRkQdgFWNrOhM1pEtmKLLGz07cIEIUo9ydUt1NjW7TQgquiXIr6IWfzy
ZU0dYZOumGstaN1xcOiAHPl+q15CRcg7IFY8/CcwogOI5HdrbBC8p13AQ4NPSy5mSKor2N/TFu7M
iomLHE8Tfxk+GIkz8vQ1Gj7F/MN6C397ZfcivOIguYwHgSdynnkAJH1ZB20ueydorABfLzOcOidt
/oSsgzsv1s4v6zReliHm94vfg+yheoU0iwyOZyx5ozdrze8IT+XD4ZciG50HT2WOKGgeHI0OMBFz
Be7OHfEpL1w75CXw7vwBbJC78055B7xFyMU8DlQF55eQ+7P+71i0YLEquTQiDGryQ61uPXyU8Va8
IEbLfvjaL07Gkkmoho3SlWIIjRypSx3HB+2juU73k5XI44A8Za3VRYNpdMIH6EtB4lLKYOCETX5M
VhM5UXk0mIOPhncFW5H3IVKquI9HPoedX6Vz5zfHPx7Z0RevcC2qrnjzp9lrjfv8GgGxgARjaYSg
/fPMX/5ypqxiS+R8pHusMf6VTmS4/zVHyf77TZYirTCh1kalGKwle5ssa48HRtvEDhzFTgJDjFdC
FYSF2b4WFts8Qe2JV1a4mSiSMr4U2Qj/vgpzTlH1KDJfoSvaz0gUjdRHTv7/aJH/KkFR743M5MQp
zmW95Kz2yD008yjeSHax/Ls7+2GrkPNIpU4OhexiAcMi+69qdfec/7HThJ9ze01rS27gRXpt5UA2
qwzUk96LFGyiGMLHaCUD/8vwvB1xGePgzwNSWRbb9B72lohXb9zM8oToPvb/+xtNOCusGInRQHtj
8gxj/9/khqVm1Vs/nndsaBOJexKL9SgQKe3Khe7OjfnfoE283hB/4tsyIM+Fa4VWeFZN/fSPzM4F
1D4kbnLnZS3GmvD0rHawinr9OOmAmjdadpt8QvjjiFVoJFYYon5w5Drp8RddqxKTGsqC8QKVQ7TR
lVb7Jbv9QRoFo9csf1zVBk8jcI4VmFq3QxKR3uzR9GLgIXpEaW3sEBwXcSgo6zBX1NWtRZjuq7iE
Z/MB6gXEY7Nni++52p6wOENxpcpeAmFsYiVKMH3/Zlt1o/BBVJhu2QXmSkmAEOrBIKyx3rRBBTsx
uXOMI9ExufiluYqjG171xnMu1BrI1RY+VdVKh6Ep5NtINs6ysSyRoAWPk8gBGnsvAwJoIOaUcCCj
bF47PwAQMz6r+d0fe+UJFSYU2Ox7ilH4fBhvYZTJvz09N4atCLETYhoxyAGuDSRKpoW8rRKHOSyr
/xIXD3LK1BqCksOMsQ4hyk9maJ4SQc8pHvih8c6Yi8FNsCAzkgJG/NMnBCa0QRu8N5G1/7LdMfeA
RwXcKuBhQH/872AzvMMikhZv/40/UBEVUQu60TIU+JcxZcHdfr7x732ry/fxM0A4SOlpljG+4Or7
PB5buMumIKhVhDO2r//evw1rs5TMb2Y0OPjd7M0V6pIo+lJQkv/Spxj67TGB2gqvfow4wngljJmZ
AzHAIImaTZQIM6J24eYRyQNUJECR6gq86PUmlrYiKZocmEj4VQty4wPfDNkp+zX0t0/Gj3afcAw4
m8CND8uoidyg4c1ik8/kh3/El+K5AdD5XhyFIPjvFjJVOWL8kMmxuJc4Rr14AdwAnYKvYUpwOygK
lvS98Fn/7zZgnX9H1ew57OLX//s+Zfb07zEZtnhQKmLBTKXEfuzvw1ykw3rJWsdj3swIHKvsNvRg
kMYBdOSYKYsFZVlfMTR2YN3rHAlE6N8JJvYQYl2J6pmPbcR4m5AcZtEYFpfXbA87OjGlxdTemJ5h
zVemt/kx+XpTkL+Mb0o0Bn3yxJv7phK2gt1GvGDhEfChlVGXwG2k0xhmIRDEFD4MOAqY24IiM0ap
d2oM77YoAuizHbXKl4D0Z7fNiyR4Su8vQAIKvBNXvgZDdQZnwZCc6wz/ut8XU5cNVzm5lLAkbndb
Qda1Yj3lMP9ye+XmC36p9SSecllo3l4H2K0cnfnsojg9mTnRTOslxb28qCb+/dJsM8wEMbMw3CdV
xv0ywjIIJnZvYmCipP59/e6gwEM/BqrCagPvKsg3DFit2h/5EoBn9NIpl/w7pJRKQOtsZfzpcZBj
aXduUbFlpbj1VrFscPIAjKVMxFZupj4cTAgQQW+Va/ZjMP8y2+h2gcphLjhYzvk4y2/BcyPrP4Cx
BVFDqmy3mfD7z8tZ9aa0byKiAq4N2uvV9HtERwZZnZZ0q1BC4BZparnY0V6KBb6QAoKwdfrbvSix
AJX+/tZr398uZltyHfztlmpryoXq6SEogQcPjVIKkTwTQviHTudoy3UG5oOHLCeW+dxzfN3Bx/5M
YqyMpOl6m9g1qD6ic1LcgOuOmeHuwbZoVEB0AAb2D1e0R67sA3dx0n0NQcvGivSNYTfjeoZph25Z
2l9IpVv3LSJtTD7g12vWAudXN/f1M8bKzux+4kcwRun3h2R9jPiVTkKzrisgS7I5NOceFqj0zu33
FGdGMNdPGSiae/uuU9f4yoEe5gboWIdRgn3PrR/m2RPc27AEh2hAGdw5sMS5umgpGI1/oGE6WJkj
jxndKKaKZWusMaDVVqMJdjBNBFEbn10TyTgTUrIiiEh8zDL+/exUBO8ohjgvq41h4M3Gw+4Ic0WK
/wn/y9Djckajz5WeEiBA5MB9k8JSe7//oPlNlS3XNHyuTHZZk2i/ccOKLab1sDGODWoxO54jNA3b
kKtSpX6iPHPh9R6xPUnAZVGvP0N8vGOsmkijgAwBIHU2Fj2b4mK8gQqok0Zfe4zn2CcIaChBRjTh
ullgpr76aJbCjA3J+Z4DeiOL7vMETUcWAB4wOieS4ARjTsT99e0oKMd2jK3W3wdjEnRlbvoHWyr9
U6E5cWjSXfUzzRxtgP+7uY3W8fwusftC31l9+iU2C4fxBHskG1hD03CvsACBEqjAkLBxMmDCyQzo
rLtda03IhxOhnuaHTLLfuxxwG5pYPXykC72xubr7uz1KF9Cs8Bs6l9iikmY9bMvfUj2grpz8ifpI
cvAaYpmqRxEUFByfRuCmxOYxfL4J6MZ6QyjKc39KZpNGKgSQSMqw0pX2nGasjoZ175cDThR4Wd/Z
zteZFjwHvzoVmNSeKbT0I9vvE249c1z2CegfyKAHS99OPCX39XhW/z1gEOD7TEsHylzCL7NQZSrO
2MpwP772cOJlq2W/gHUFaN+bSrVhg55gNwySC5Nni8OS/N3pTPE6InqgihxKdzwA3JW6WVHLFvYE
n0K4GNQKXzhiAioUdCvYHLivgIXkgVCAcl8S5l+D7vWsW4OjP4IaZfC4QbMNt0hpvxTMiIbJhiOr
FD/yGE+jhEpi1cTU8QauLEgHeUEsApSnZOuy4xDxLLo1nDE3yurBuYuj6lFjg/qaJLt3i7WMycMw
tgMrPPFPnH7lyI5ku3ybx6wJSvYFqCvYKVRL5oQd6AKsdgMKyO04qRcDa6X8zyd0tz8XK5xuJh8A
PHaAEfiDgQumr08P0mfGMez3erwbG3NWdYp2Ll+w76mHtJq1uv63ZOE3ygai4xGLfztRAxGru84s
JPVfHDiwVPT6ybZVt015knIP7xmJcR2F4ofl1kMeOanmBQcqaMtvPpYX9jTv1eiYTL0M5QCmxFWA
9yjrcY2UCDPTQeMT+ugOazWfLijPuw/uVh9Nv59QRsDmgPTBodzRnEHwE7+MKxtGvX5fcBp5L+B9
Hz4Er7y84RmkX1w1lPj3YVnjwctkCu1zxCXLnIVsbrvA3042tYgLn8u/W00iGL3MvZb6Fs/iXX1U
DPtZWy3WBIx8z7BOARXgQ8GNfwLyXuEjaCQwbvgLIO0K5YYcVVD1mmG+p9zWHY4fRxRgxKNg7Vii
76phE8CyV3kIu+mFQPwjsVKZZFqosNFuP5BpUYBrnBOUXZMQzY8CWwOHK9xEUcZJIQ9ETQir4M1W
rHyhz6rwom4uSg7HmRcSF7ty3Dsl6WPDA9wWI7zBSVMKPMlKdLzY7AfQDLmJmILSiiL+Re9Dnw6F
T7Bo4I5RdgTP3q3pRsaI+JRb+IlzV24vvYIbUFp5E2p3FS9FVdGRYD3DsmdT6PHrofr/SJDyC+6T
u61xiTnbH0J/jZjr0/jdfbRt34b9wBTt2RLi1n9NhnnZXEaPy61Kg2zERsRhyfPz4zGHX4z/xEta
9ervWOUqkNDNKQgn8NFSpFGkjs9PY68n67u01tsLmmUND4Rbj2y7pHGfcrJk7DALQzlUj4MwB6rY
HHqk+hon1fTNcL33prhZKylM2qm6rmJg6QqLsseujvcTtFc5jsqajhx7nOHpg+4aTbBwRlGAz8l/
ehpIVNYv1X0mG2yxHoAd8CMhfjZOBbKiuuUfvHjVE0ojrFMABojqxgiIHMolf93Aq3O/+MMm+Te9
EnwyWN0auyekHVU310zD7uUjs842Iwpv/Zv8kTY6xv6T/r+BjAzmjsXIDSMbYTrcQUaJEYVNmdsc
6dPkhTGPHeMVTVWvI0QVrJooilClCSU8W/VGlS2hQMEETMjyNjH4KSXX9a5DpuRSZ88Dp8WI9W7F
G0gezffACTSFaRKT27knNDrF+RENa0Bh08V2LYcyhQ0kX/CsOuhqn+78eWHzyZ0PEB/MB3wzEFHf
LxMG+NMlAJg9ZHhH4wSgBhM2281D8WsSvjCi66AODH6Jwcq4Z+rsZgDKN/MBc1GxWrIQD9VmyqwD
A8Kr3lsQpxWUZPjdat/yZHFb3v+5ZzJrV7BUoRmGAFN6tGh0Zfi9UnhuFWHe8trrJJEATGLGqnwX
hJ5MZ3B58I0TLH0iURA9smXbIhkYAtNJwqX+M0cqSqaKEMdB8rHwlXWzUCTmvr5Ujx5pPZ4/DnCy
ccN/feGHTzLn1EtPZL3CvmZmHZLgukpdwlwhVDfU6C6KnzaAfF2/Z6+Pmdfm85d0Ckhl1HKlP/14
NRh4NNYxuEffl1Ea7xOURCyvoKODh3ENADg10m1XsySEqAeyy6s7c0BSArk77G2CUf77+HjwFJmW
G1Ty21Rx0sQmpuEMtbsYzjqU9hD70QQgWEiqYCCig779JqHOEvCl1T4k8RIucbdpDAsJ7gDVveSi
Vg+Pm68ZXpFFGf7KFfJm++RGF8EHLHu6416mVh5Z6W/DRr6podLAALyMXeVkE3GG8kG3ygOugqDJ
0xm6LLxjTiiL8j3Zretf//AX/v356y1TOn+9njrhxDxMTNI4D6cwDE+XiK+ihxPxd2WGGj+JwP3W
23Vi+364FfcpTXBI/jvxFSZVdliaYSiDG94D9mWKMMpyllnFJLNtEKIQu/jurF/IN25PzuWxA7jr
meIcY2I0jYlVHOXFq7J5deIPIJ6EGB1mqHWLOrjonMy4fgL4YDUF76rx9U2mm9Iq2WJhoBK0yxot
yFdmum9ak8eT4NILLEUah9PNE09Y4Xtlqw+vlvzJ25eJ9PbxGqhA16H1P44Nl3EJOzyYrIzgdWy+
jVV+ndZOdxQO14HkpQxgK4bLPYgbl+MQZst7hM7zHuG6fhz5uSN6k87vQCe7b9zKQjFZTWcAiltg
wW3KeUASsJjFDyF3oyHBvh/orjtmWx6nvjIX56t9HWXc7x5ly2SJr87dw2BGMm/XFGnut2E3fvHN
AU33+kLGJ9UTocMClJycdUzYfHYjpCXm3wGJV0jBgISYga/Em5rgpoQ9w/UGSkl/idg4TFxeGahi
hsc5Xg43T8sdzBPMKdyIEl4td6PZ0gJ2s8ZnP8ujl48xOEF/WiCijtWFtFNW43MzkzeVr+2m7HRc
owtp/lk1M2WnEcbaUJMdH9iU0isIjHmGlzEimiWuT8uUPFIZ/iew7haQaKZqlhqlc2Ub71nwQaIB
537GqOaX75/kMNmSRRiRUw4pUr5MttXfBy4NoaPJYkIc1YSI5/scke6DSgW0yyNLbnwiUxiWNlKq
A97DhwcMvODymYsgyNKfiPCbq+YKl+8xmRr1dvJNnlQ5wzucSdARREI9x7+wTe/ovszRarR6KJiH
mk/G3Ut28A1u9wlqdCRI0HFazMc8MZodreD6Rjq10HiD38pRn0PpH8OVSZBZN2fo/CbsnGvR8nM5
qEPhnD8hP35Th/FuIBhuM13d8P/w6ZYkJcioG9mGVuBFzHWAxGQ3g6SMS7z/XBJqvsbm2hnb6l5E
ntMwOPmqwpgbd/cdSRlzfED03s5CHftR/UCwgkKMkUhDZ11dxKSsqn/V4h6b5aaFkAPCErZBhADp
L1+VU0yqR4RDpmd9JqOWgJpTWpPURrOCFTspqTSxT2JakWO4KgDy6Ik4+jYXzoHE5X78sWGKhHR0
0sLePN/JM5X0pPloNlkW/6yv7njYvWEVyySJZbzohlZs+ahWfLIY4/3hBcFaIe1i+LYP5457xTCj
JJN8OcqBX8E/vGnELuC8YK4MprKVfM4hyT9goMSvkOvgMa6BivlZikkJ1hOk3DOi8CX/N59zeo0W
4oQUEdXdLOZ/kTScknmJXzFPJR4hD3h02rLgs2zd1sWFkezfB8Rg8S9dBfMKTP5twruha3j6hRMX
80Kv+utmAwnLS22rR6jDLnqU89gv3h+GNdvJkgDy0lZ5BTN1pnv34DnHj56wUobWZLrglm5q3921
WkM/ZAjtT0LjG2PyCA9GRtJ3Eaw3G10xwJvAvipmjQfHkzT7AVqz4uMwY8PS5vucTCZYuIRdCUG1
SKB/3hHj4WsBcHl3S4zGscDysQPA7gFqFjEvWFJ8QiaSEqeaGEuWEfsPK+Veqp18+4gq4ubiIJnl
yypKl5C9ws8xtvtwKiFgIaRdX8WrIuKMbf0sSlmEF1N4Vln0IvebRh+rIkZ2k4XMRfIM5QCAWFC6
9ZXkcFnADcPydw5YzrSVBCN83eTg31x29joLOh71/A9J9gxvjb1ArT0z8BxzYW5cc2GZ1tHklot3
Ve3NqjWZRgtXJ3AEZMPcmbhIflEwKP6pcGaA3v8mwRoDBn7KEwptjvwPEH+5Z2cPcLi6mUC4KFLh
WvTW8Yz/EBfwjIwR92aaKnyjC9zjLODpnuCtjDHaGSBG1OYkfnrGpbltVJwRvKYTfDD7s0DAH7Hz
/4hjUvt7QYnj1QSFtVKBmutQfCNe7hNSBrLDX+BQBsFQ5MBgXI8lYi6OEXHilra5ff8gG3j7nmD2
CfpcwaRXVGUSPEVo2dEV5jODDiybGMGQtrbgbgtwW04vIOj15FsA0ag0UPniLnxEiwCTG34FBVri
iVOi9dWAB7PU4BkqG4SOjPpA4cUdROUXBx8fTHldQPlectI5QqHnXgKQ8O9qPdqLUJ16l2xeC8yN
0PpUM/VLOhn4O1j6HwUaKb0MD/x3oFqXpexA148uA74yqvWNZM/k+29xD1BlRyKJnYbRGRawmac8
TcaxcgcLljz0/ZO0fB0Kqo8UXc63cTJOzRQhOiHPGSz9KWEFIjH+Y6e/SFVtkstWPBWsB6QzJN3x
VCKDYjqb/kFgpxHGnQI2OgNzPMf6uc7qQuCDEcgWWnhbJNInm7v6R9W5i9c0ufiHAFdWXyo/gE80
wXIWgURvQ0chp3x8whgVsQXLZb2CvC0TtJYzlQEA5GnxIUkB0Jgy8GkznhiEohtHz6Y1X/GCxb+D
LZvulAHTrNh9oMS2y6/HAb11jwJtKRG31CBVmbKy/LTiJcfRyCJFt+JaPmFdvegG/AZRRvYnRBXO
+FTPcQxlnjth5r5sWBvd+AILdCkSf/EUIUxdHNKXo5yKiRupDKHBPZwJ2zeOclj6vyj39LWGR+yT
ga3ID2eWLebe+ObN+xUdM5NbYnf58+QJ4yins7svDHQ33vuMo5P2a/xW33RERmAwbKXE2tfMFzCn
mEaDT932OubRmDIEsxqECYxn8Z8BFeAWYtQ7ZGSYvNyB4+zPa/l8IgvFbK2vLX0kfET89+DlWLo+
wLRYO7l2fuVFhs0B5h8CdbPHOLzBI+OcZxR2SHPWcrRSuBsmC47ZSV18sGDzukP2NfpTbzO8KXBy
wDSGkMUxeYxBru1fCswwbRx8PF2fsGQoE4xvKO45o0FjkqguNvWK9O1ciibPqOv3MTwOZK8ZTpBY
PN6fAf5b43Svws8hEYcdusFBb54sE/IJ5PAlLDy9KcDDwFQUit8a2iK0hO1fuWQ8zSQYu2v8Nn2Q
qvV2S65QmGoLg7HPHldu4InKBXH3yRd0SlcNS6aDBnMllN84AbnF6nEufoDOZJ8UBJpvJ3Mfy+3I
nH4PkO5k/71XmUPL/jRU/cd2Nj2CzHAvjE+O739kI3zSt7eZqG/vDPlb7x0Jdp4gKso8abWVofnx
r8tPbcypGVlfMorju5dsMWcRJSlFIZXlzXuE4Mds8uXxg3vRBoIFf4aNoDDUcAtaCjxb36fzqXCb
8io8V+BtzZ4/skeoZzRCyhNgpA0Pgt21whof4mkgzmBRY8TA9TA8HGEF83UL2pQzfSpUTFQxNsA0
XRFXgHkPsHehYMThgsh3bLtvJkqLbDGyLiUyHHn2izjqZqlIYsQeDctEXMHFIlt83A4Ru//GnI5U
yN0UUsAQ6k9hhfAkj4q+K1skG9yyygXGTaAYMkzODGs1BprYYqyeY0yXBmwVIQ/VWxhl7gcYYgku
j0fVJ8zZnsWE8hPSiyr6mg23+LlVgYh6KFZ0fx3PT6BFury53yKkEXMRQdipt+WlXt6XSKn3NXQa
TlqcuMtH68UNuz7yPSQwB4xfZIjQOyPEPZF4EE/ej/ao45Fo1rYIIBOyH6qGHTVHpISkezx5XWvl
uHtE2Zoi5Ii/xJLIIvwAIrIAMJP5Vmi9jj1eHCO0GCYMpnhWZLiyTUImG1h98IqLdEt+yX0LqJRf
3vYopJb/rue3MZcucH9H8t4Ip1dSPIPs0OauxHa4mzT2nWBPTifDkllf6ahh3+HnG6Cwfx2e9PSs
W6o3/uU2mwTKUBzDKw6REyY4IHW7jE3rBwGtB6vEAWuytZ9Pdb4HyEy0bbpDdk1jodDKs8KBQyyA
NAPOPHQ9nVC1raljkV993LFC2XnJA7Q2fwhmWf3e1JjiVOUcZMHjNyJ939PdSOHElmmiBVumcSR/
vGTVxRKEp2hdwZIZ0fji5gcNhiL2Xy3Z0G8ACBzF6glihMYr9dYyaDYFMLAULwxNr0Pzp+00Lo8H
7J2H/ybjmp6LG3miEjmHEkk+ojbzhOEqD41QzUUjOe8lV3LrJ36U+M4xYqkvN9TKMHvztUZqmHFt
2tUnC/M3pffY+JtM53WhnkLQvoeS2eMnzjA6/W85rxljveCRafrb1hUkmh1Wquh+LK1sckaY7F9o
7CgL8MZ8JiP/yY73aWe4hLBFvVFtidpemVf1Astkosxp0RJcRJJNsXgGU3xM5rEnhLhcTmzSDbIR
WF0VOSKxsfsw4W0wXCunYdxV3lhqo7ZxjMSZfgid+ZCYUsP7oIqqzGwUVWOvahNn1DG+vmaA0q/p
eImbSi2BdX/GdLZlggUFrucU2WnO9XntNvfzhN9X7K6CJold3HMV/1FDPApKFB1HqreZ4EHK9UQ3
j89MQig3oSQ2LVYzDibPnZRtBmV3B7z5XJ6pfRo6zJIs2p6bFI3NJwbH8foJ7wVy12txQ48K+qfc
L4N0VCcnDGiLl2YmVH6yDYiDqxRXbdTfz632zXlH+hdxBpQkr1lRBBJa8Xw+iSMd6R8xmvWuokqQ
ZKYwOGY9128ipBt/8uKIeBlyOJVm4bYFZMPQePVZl5FBTvQTOk5bsh0SNEdn8A4VZofXZ0H1b6Bm
n3KWe3hUEb4LhRFVGRE3qbwZ7ftA/WrlVf/7fFscH2Cs+1mYf6Uh4CEGbk1K5DlDfeZe06BB3YRc
9OOB9ZZTu8f/aIKwyyKYCUePe8VsE5NxH0HgfWxhYtRIfqNsu/uX9C+aXRpQEMP1g4Jr2OYYFQ+K
oKRo5iB0sDfQUGg2WiY9D/l1yB4aahiMkVj3hV6FQLoR8yjmC0TG4yhDxDyVFi5R8fJ1fQk6rnp8
0Bb1MpLUdII28KwHMc9dA5xhwfC8GJBSRwrVK9b5KuynroSyVPgFCO9wyrtfNb5mMbXxcIrv83c3
/3yie4lkKi2q7b8uXk8R3RR8XP9MXXWvBgp+N4SZb+iamJO+zkTCS5RSWYjOBfF/yiSS6Bb0HSsZ
FHeXwN/T5g9sPTUChvXVCyNoBhzCzgQuKWODB+DlkUUXb3QuVaC36hvTJmEswCYoPKp0zIbvXKPC
Sgpza5Q8TG8FyFnBngLAN7OTwcLKUgZ6DSHl7vOBpCroowUhper41JkL8+BkUjmTisG9Tf7PdBzK
/YyviZkf00Nojsba8sJI2JuMrNE/QyY0n5h7N5qpaE6pu0/NUeG1SQFzCfUZ5hK+5EFfzWNy5BF5
voNJ78UcDV4MGoCbYJ9M4lAisgdXBYSRhOkNHgE/amsPYyzsnTs2Iizs+ImgE1XtEdEXqSV8b1FL
6A7ue5BgkVf3rF50KAO8sAfzH/aMfHF7bp+jVXYAjBjd/pIDQEA+03pAgWQC7pnqHsVD/d9ePnan
s8FBYDwDxqZnMUymD/8MRUTS9NiHMI4FJpZexKPScjvlRfRYotOmpUZ4jIcPrROpljbUH+sR5fZu
Fyx3dEoZrBYWJK5NbBLo0nH7LNa3bRORNg5pXbCQMuY3hAenjOM/38lFkH4zp/eB+BzQpQVmH2dp
k6LLpYtDRM64366i6ipIwXTqfCf69d5voLjzQ2oJIIvBpDEBbUerr2z7L+giHh4LJVRjkVjf+tc+
xK0gMa8bfIDM1epIQGBA3pn58yNaYdVccZXTXBpI6BQsLwT4RfwNfwTxGlMxWsYEgo9oIae/091w
vh3lmu6WUdmehxEt9Ch4/MCpW2mbbI9W19i8fW3THt/0xtqCm845Vfy+iORzttcWoAlJJFLGxWcq
elO4WgTOQWyYJWtRKCEEgDMG/2oLSoEN4Ca5JOsUohH+EYKsJfAM7sWwYkmJdVviF84dRdrY+Ju0
alA1WtvZA/ozzwC9u0ezSSX2uFK/8AX9xbLHkKHZY+lJCB5rLl6g7bw7dIdiQxLehkFD4Q8LzdfA
E4FlorEfQKCO8i2q/72BB5RwsRMfGMCfr88FzZzUHXppwed6RdRGD4yqhwMWbzIQ3e3AZEEddqPq
m3SIKUR1EVUV3LTouYwTgMeQCWeVbbHsZu7w8Ke9ryFtRqRG2pDhP/CTUKJkuiux0NwZbBzs1dl6
hEEkbl+Y0HanEYPb0pdIsUO+RIH78AkSzsdbuQ8Sxa1rKMmnVNHnhoZxWibnLYZ1aOLpVKVsh0FJ
Uu+n2c/rc8qVr1T56rurwj4dnx97Sc+ip4b61MD88y3Ne/VLk7E7x0LinnCEhTUxdYhk6c/YesDc
7KBS9BOe5f7dCqL8mU6cIj6VYWcBPOBzTvpk1xM3iRgJw56WZIlmdK5aVN91jJIU5XCySHIaqJkB
W2b6QgD+kCIcMsx60+xGOjQgPPSMGRJvPz59nHpTru4LxZrMHgEkruScoC8Y2ayWZjc3/m4b6GFs
0ih2qDnEL90WFZOc1WAzA7M7qGZPQRdNViOX/QN/LU/ohwb7/ppjd/Oro/RFu3OiUHcLrhN5SdbU
ukWoB8dW6MIQ6MFWKm2hbGNrQe9w81FTIIvCZMT8J4PimbQZr1QIgz4OlmgbIWHKfSiMdkqMl3mD
gRqo8/LcLuQ5YbYIoDqSTRWnhqj6NQrlV2A0yJze388PjvRBBROhi9LZGxUTpx9icDqHWbaDEs/E
jnyQxjM6kmp8RTWnWHKkvo4SCztihCzCLI4kmhmCa40JZe7iHv2kqsVfmLKg88mmYawJLaRn/c/C
VpszZ2AUxID8jX5E8h6oIRnSVOwIVk9YOpNgdI+gD6TJ9abOeJasLPgBDG7evIAVADAscBTATxtj
J/yVpB+iM58y/RvM8EVi/0YAG8fc/h5ZO0HTBOAUzmgYbgFFI/164mxGB/bPLs2A2Ay9YxrS5g+a
TaYBkagnFeEC8ifs5l7o7N+G2X2XUCcgbgeNP6VY78f26JLSlGA1izCHshQmCTW65PA4lLXDPeQU
1VDvv02QIhAj6kSKSGk7whxIsRh+1/L88deeEENjkK+JRtDq0KvPGMf50NRS0w8Pl9JpUfI31vIS
7nb6hb0WNK8jfcSa4HSZolUuX2Y1pphxm9rRi+iWh8PYqROfHXP6wmjPSXGxrW0JwH7wJB43saAL
8hios1vATbICBw/1YHtJP7sprnN4MESwBilrZbMalozeG2fKcB3y1ItRrE3pXJ/Kwx2aCVwkB/4y
ADpIUGrTO97OqWIrcwMzaUTFB4VT9lfJN28jINGhw42KT4sPj34AwBIvXdhvVHMMyC2QLz6TDA73
W5SU8EY7RLUTyBvWwOpaOdw+yBGmOwYCfITd1KYicE7/OBm2M6SoObHsoa6JIY5FBVzm0tc+LsX4
G1NSGcHHggfnJUxaHs1LFG/C2IIIMDlSuS7hn362D3pQFpb8qxgv37HHmxm5pTJ71KFB81xeGshM
vRbI2EeSHYXR3a5Zy0QXA6cmJoGwBA7E6UzFuLtzkowsPgwhZ1V8MChI0AsWB61Yihb14TdkjZq/
n1Xl2Bc3AAa/KlzzGKaXfh1Dz7C0xp5+YbNrDGH7wbkb1wO7K4+40JzcHjeXsUssh3kJL9ygmScx
3ED6+idUmB0D2OWu99nf4qBe3lYDsbuEx30Yk5A/goGyzUwfK8j2PdP/mh6EZIYNMBN4YcMH8sdA
neJY4cpclO+ojS28n25q8FK3lBwvMpLwVv7McwAkaUcmUcM4B1gTTc5b2OhybmaLEsQYA1nZ4Qj2
b68v9jdXJ7Synylq0ExwFKcmIpRU5RK6api5sSsiHDC8506G8q6f8tKddj516UjCLNai/+co03+9
DV8GjbtDMhQPMs7dJpulJOMgnIFoAnn04yTo6ylokeFEd9jWDIgM2Ps4BgqKIKS7QfNTfMZu/gOt
HSPMF72i0Xtq503qn9L4wnJy8r40n5XqN80O2ltDesqk/paguKb4RNxmcuLpAK0oCP9H0n0tJ7It
QQD9IiLw5hUajxBCgIReCBAI7z1ff9aeE2eu7mgkoHv3NlVZWZmb2mpfzVuiD1dy6C3XAj+L+1KO
zU9FHUzruO6zmPbMZ0kmnOduWuhcE48oubmLyCmWdJ5XCRKb6dLy+HMgpRYyiGRzFPu7fHXv88Yp
Nb7S4FFtFc2Pr3rJeHqnq+owenhz0g/vWz5d5xTVyol4WXh9trFuaXHqFSyFzIFECJe+VFnzxZ2a
l8cDGxgila/uEQJ23MSJFcloyeHVMbeUYdPRmbrDqplOVDBTz/pUChHjgxGntD1TqiDfp9z5QkBR
f86U8gl2VKXYDA3zpkvFbiRUFJ/tKql4ubAvZzTftA7NeAd9867bB/GiEMVnIcsl407xDpq7wHuK
JFeSoL2i0KgkaVmumgw3kjEObB9eEUvWrzR/ubShutm2DG5MhT+iT0n2d76vFLTi6fUFwxLIkNc4
M/fMTGvZTGmXrKmLuWKQMM9ZDnWnALFHBcbkp8pBeYFvzJW3THHvzFsFZ7+nKJ+gs46qq3wvEkjk
2cZdgpKij7suotExyie4xtWWqwjj/J/ITDWpG3FUBG3sowOJtBP7n/YqDQwskhMLIrnBcmHzfkbo
cYy1pZjOPenW21EcR3Qw/p0ZDZ+Lxuo1fYZwBgYW+CmhvLdtFL5On8+3QiXEeNs++dzczxrshvom
02B91L/sv49itA0L5fp10xS4WRdSwyVuMoRlp86721Xmq0ZiS3KjtoIEXtRYL5+hpDBQx0TAW5Tu
7ReeVjrK7yvy8Vcy2kjag4WrtyoRdHWOqW5s980RHq/C+i7KoWJ19rrlatfx9SNF3HQZPeWl94pC
efzt+CdkyytDZypUY8ES/CgXvyMOwjQrNqVbnkZolGM7sq4dXpVcquXr6vcuvFFsQcVJkhyMMGtE
J9qwCUNg3JwCvyaeb6VjteOqXMjOlitJKhmXWBrRDzK0gXjg/+IWpn73u69ElmzAfPmeXNwb8WRu
MD9XqPNfCaXFUVSOA/LNi9h4vbgg1GINpRRbjrPbqxDl3Fw8PYzpElyE0kPYIz+DHQ9Wzij1sbsT
Bj3/5kFwhcv3KPcdj79n1v38tXvLUCj22lj5QUt23rS7Zmlgb74WoFSVp6TNNFGNjRqgrt7zjcHz
v0lS+IKsikkbzw3c9Ic3lroJAJrp7zilEVYjBrB4WRJ1j7bl26Js4BZ0ZsH/cN7W4mc/lMg+NLiO
Lx+FHuciQOcTz2hRutn/IfbUAhr7D1Pv1XtML+qqlDOeLJmc1UnRi976rlAovW5k951jsnHMNiFM
+xfadbRWn8aSp16tOmyJLch3R9d7BG4LpSs57EsRj+v1sruAx4xOlTDHTsKPaBvno5oL4YPIKP9x
O5cXycH+luWJ2timFJNi27dl6tB4XGLBSOP1+Dw+f/Z6JdA3UjH2MHut7tnaIVfPI1VkJ6Pbix73
Rz4GEKyM9s1n9nujh8vBpUtL0B9BAXPzKAO61MbncYru8lVhzOlZgUae1zX6QeduphZrx99Pz6AW
hVB9m6x+z+tGbL8l/D2+Qi4P4N1TJQ7dTAlKnmjIjwo/rnm8X8j/BQ4Tsuo6uqfozGUnx+Zj2aR0
XdpBlT/0SKsyf841aS6qckWFfKppD/WL4VMPZu/czEzzpW+suVgPg7R6/8KKbqY/LswYZRCVfDlW
nHK06AadJ9f2e208KtgtP/GfZ3c+2A7Wfw8AkgAUMv+9BcxGzCrTuJ05QGV9Tp1ALwkhv3UNQ+K5
my5Spfl4vSyhe6JmWKGEipfWooYfK5vH3raaSURHs3RdS53qrzzaZiuVq2cuVaN5ghjfm6fCez7f
zmaa8FyIZJxEIXYTTzgd7DktA5XMwXsiDFfT2PNMuUirnyvCcy4iwQ6Ru9yrcozXBB4UEBnFE2su
7GuE2KmxrMC/uHzOv+tbDF/9geqb3/d3y/fsVTmjx9D2PLs1j6efE1wkvevmbOV7ztN4ZbcKnbfc
hpGk9PyKK38vaZhIXs1kTTA10A9A6t7Jkkw8a+hwFNfPNOj2lXuslr3xGrTLtHh7QKu0W2wyb3H9
bHwfg4NiftXJJMqEcUdLZi5BLTQlKRTsjNNTSOnZCa1krFnWYa7Udnk/58qLL3BdirXnLJwOTrFT
68KASucmrZ1ThdfSCAwPI+dqiIFzY/zlT/l4Licx9kFG3v5R3OFiboqrpg2nMM4T/biyFCjNlVlT
apnRxXKivSTRGB9vwWT5ptdSzYIApoDdIU2/XxHu1hRsUMYXEsRSYgP9FyvH960+ilVhdOlY/eiQ
fEbJa22dK/vFhfDq1T0WBjFiXZf248bCpHxMlBfqxc9oTVNezfwYnTdRATtCjW4XYdUm1JVYeWcq
3/F0oOUmH6xbWVSyf6281grVRMloZU/tLRv1m/R4q/V4NDheh0lBBnSd5qgQReQprNEvdObrVFpq
D5ylM0ELIi6Eu5JZq13OTRXYCyKsogPzavLNIPJHdWnLP8uhOAtnO3lQ1dUhGte4tLkNTrd8Kfl1
naxmy0+eQZPCEC+XeIlkhxYH60RMU5Ixn5dZfKLLwQ9zqeIoXpqTM5VB55QPwCLFl54Dwh7COrzb
78P3xtvZA87B/dS+Fvh0gu04YbBShn0cy3GOGCll3tp9VLIHXdx3dNDzg95uuWOOeXg6s+0ZNvoF
g1C9DkJgOWIZn/meCSxqHKHss5RWtchKFMvK1nMOHfrTXgzJyk/6vUTrYSe6PvJcNijeNdGvD2ya
+AUky7tjg2n8EqNd2iZ+fEYkdG8Ya0fyzuzRAb7LWWG86N6HjvrfUf/4t2y+5yi2wpz2s9379icZ
JFgfXK2Vw+7kfoKbicgoHR4OZQ52i4yoGdFbdfw3gbKJdvEyUXODL14VEpUYUl6tVr8OBqt36xM9
2d+FN2spUZla1+0V+TaptwR/HhGDccXHaFE/YQkonBEqVEAG30Algfl6oUYRPWzw4fmDXORXobub
AMZJ6WsNgOK5umN/8+mci2MIzchOe3+XKqmwfyRpHKVqI2ixLQeKirTv4VNCC1qCubb25HnpMdEZ
qQjylUdp76eap8npa/6THc5d4Z72gdKL4qjcGRtmLVMJUfRBOBJITSt9mmJAzH8kx+b2g0hjU6Or
3eFiF5lemuLuEFZfKylEvt7q6zm9dzanok1EWWONpvt6Uy2TVpaTm9IxEWXIsiob6pDflBYk89zG
fPX3yMs3f+PjV6y/oQdM2IDSEX1P562QKpyHIUQDcTjZY9pV9PZIQE1hiKBSqAoec55/9r12zHhW
zaAUnxVcpAdiIzOKz1DqkUue/tWluDaQi1ArSCHJQgkqI0aRN71ZqUtN2dfTn+9LJsNFM4ZRPUTb
fZdFmnGykxPqFZeHZh4a5qGdrW7rVvPwaOYzcVTcsbUvPR+lXG0ua4mVcLFHDHNUeMm0FrijFKXP
hUIwA5Ju5yUdJNEE9RC2v8Qt+AZtf+6zEB7Goi0wSn1jSAj089S59Sj5J9fFtF44eqKqn0MQwspu
wSKUhpuCp7wn3GROA02gkyDLQg+s/qAPdqa8ME335kvAanE5Yi9XvH/TCvuKT4mEvLBBE6WCJYCe
Wa1TGAVvgcl1MVP37Y14ibGlEh4V5/1rME7X1PKgF/rteY9kOzKDB9lqVXOP5YTbcG9uaV8tfrPp
uNWRq2WdzbmrToxDtpa8SWUaS+186T3aV6F7pBSpnHJ7y17el8CtmfPsPG/k0qHhztFDWUdn+13G
tsKG3TVjD8dAY5coS4gL5h5J53Xz/Oyt5j9xGWWosqcqxwwVXpI77dOj5VzIPDhwfcWDpL9MtVBo
0P5GptF6hKCNgENoa+9MQDRLlNPKRPdSNlFGXHFivBKVPMFMtGOEtVvlFqvhVG/mDcgft03F7QMx
GMDWXiNM9CxEysHe4UiFJVUrJOCLDdvo9liNteKpeu4SrR5Vb4mzc9fEuqyg/iQTeF/lPKlVNUln
thOE7qzHz0/npwBOnEtX9fAwtbK2xFmCpizLjiejnXKKnixbyjj2fnTD2yxUE3PSAOUlSRl7cLaS
1AqLvEXGPVfKTJgZq1QSsssxRxPT3AKMpI88hTqTiY4grQM/kH8oV17Mic7NdJFkAk2ie5UJB/QJ
3fZA2AnqGWfayzZbm2mY9Fq+nxQTX5EOy1dOplpWy1qodexLl0TQcc05fi2cVclTci6q/73aQSFB
iJBjy9WgcVqIlw4yLi2sOro8/UXFuUg/z1Y00hIizNqHstxO9p/IVwrQkdLxXlfSILGUntdCsAO5
6e9nduNnwGakfmlz0wGpLMhGM1YKx8C9orlqy6NOkhirbQjQWS467WMszYJTkMzxgCBkppyLcU9V
3JUv+ykRUk2t8BnB2zmrF0j3SZUkTWhJxWD2Ld9Yek902vYN+yS4w6661MUVAjIMrCuyMxTyUjJ8
HsXloGEAiwRCBXArofNcFuUnp81/ONAzHwHOnvsqbW5fK9pAspCGcjpWTiSj8LVQjZHiUgFe8Jau
nfmCqtTwLZaghJChtIZoZsqSIZmWBEvB/3au3wCIjyhLwS4bUMe33LXqU0M+KdXZMK+u52JmTRXF
LUPm68ESO1rdYDS1K6L8rFRiz5ybZQ5MVXVHlh7vS4I5Vy2D5cQv+Egh4/41sjdL6SnvvUobOOut
dGNhyQRKWwf0eVRkyl1OiaxlrWk5YZm3+X5Tw4pYt3PSrZCtR/tC6Uy1yRmvCIeBg1YVQvQNcZg9
J+rmyymrsDHE/sliRFKHhe7fSzlLUokbCCTqkX5mmBLRnCyl6QZrMn4ia1c0CQG3Yxq3IJPYryw/
1ThUSrqpvE6a8rl7q/uXFLsMH/+GSxFQl0lySHFITJCCKs3V74P2ENMhu59z+Yr0e3EofiqpJTpa
N65fW0wfAIZGDu2Czh3fThJ3fB6ccND8jon8kNELkNey23YxmIIXB4sbeOzcVnaMLp/XH9BHfrzW
v2DyGFTHvNWYKM37GXvoP7wsCZgS88pdQD/ismP5oU4jtdJPgvnx7y8jvGqwY77Ijy7ORlGntbvT
I0y4YsuVQ1d+tMAJohG0jd4uG2SCiOv6hTwsAj1qJcRb94p4z0rCC5RPEulw8i2d5yT3t0mqOtcF
8oPql6aP3mG6+F38IlHpf4J3kVqnqJCy6ZIRnGuJlkte1qVrX39icIDy5xChKyTFH5nk767QcLlP
1Sx6NSbbZj3ALyTqspP7aRXyFx4kBL9Optr49pPob38TOhUI3Ek6uOw6pXUEaGYhtXKv+TYuJbja
fot5HWBkm4WNTiuaEh6c3jBHmnJCAium9BAC2H/qhVnKb2vDBOl3zu9302qVjNcuP0TL9iazvVRb
MWM/O8y/ClBC9emF37jbCPe5WOysOhl8dbmpQX6umvyKknYlH3P8RrXJwFLuGjn9M8CpLBMfTgDV
pRYMxL5FJNO1JeQ2lWALST49F+WlAGh3QoW5xB7iXgdI+ZfFOUpcQ3cIw5AkqXpIR6YCCbH2hE/+
MR7OAsdQae0g2EaidVNwn2i4rNSl9CJ8a2IQTQEFIqaOSi+zyJqmLP9EeQjbiahs5fK8kOp9fmUG
kDX93a400TRX+mNzEfJtFtsmPUUwWKUZtW218jyxrbb7v3Tjead6qQjySm2rsfW2v0u0Ew97urWv
iU8eQJqGpAcyN3Lun9FBGdbCAdmxRu13iEdWKuKVn9/HSBRGxA+zfy8y4AEGCPi9r1xpwp9zuH2n
nv4Oy2vze+msR0qs13NlazvJJ+qbWC+PCveWiPFxy012GIapSSHBnGb3vv+4vm3eDyqmVr/uhJyk
gRjEh677vpju/PEUTWvIPf6kROfkML4fn8n+9UNQxzXl8/7z+Ez0SPQPb53AtkKt0v5G5aB76SR6
7Gyz9ku1IQjac6cjsr0HjnR09o0GN3oHidajHkxMuVx2bu94wZ1XbyF9RgAT+k0hg5fekXnRgf/V
s5kj0MVvKDGvxEQxClyPwpsukHMz0dFHYkuiUkfxnmA7gSp/wPoONZwZIMLQBnVh3A4zP1UAKZue
Mp/T5tAJH3KpPXSS40Hlo9X5w8fH4WPZ8FD81lUpAlZGlw/MuSypO4FjsBOPW3Oq6pdV8iFP+T8d
mH8eJdhTFK/+E3tXU0ScPH4cuHA9x7eeGUJRwDAXyqPp+dvab+ffR7XY4NFNEIdSdayk3uObKPO7
HitrOiS03phj13zIKF3UJi1Gqu468X52fIRRARI0N7yKP+p3gcrlqmCdfwaYqncP/HjoWDzxbPDu
e0wpjVf3FGzfH5+Fr+ts8yurzKeLsYkGUNEPxcZrNz5mO0sB/9KLv+W+nEoeuvjCduz8zslIJ+eP
w6mcal2m+WyAIpd7dAX9kcumBEDctGzMWeZabbtP9qfosoh2qoc2VWMGVgpF3eHlKzXJVVQa84s3
Yo6b3+Nl+sIpv+x+rBZj6s9tC+iKLAm3CLUSBYTZHq/ZQAow/b9TZ8toCMuA+fzi3AgCa+mf8996
cP5z6MVPxCiLmd/b9ynqr4tNPZ3FN7lNUZfktNkUukTfuouagwFJqEwJVrD8wtLM9dRoc8O09thJ
qn4EQiw/X6vqhYRCOnp0sl2owf7Zmh9qm48tNBzyd6mkP+617Ndo8nqj9HKYkVDR7DhbEP+Ypewu
mDGL4uZ7OQjdRcEmGzWsuP27PosgddxySIE4Jp0vOSWT1BUodg7MoyOQApV5V855bs/QL/BGJmoe
xT5HVU4piosX2nFgPnVErTnscRFSW4uyNrt9vKwY8NB0sNPkYBTn3Ye9JiMWeS/8PhdvthgDZJPO
911eBt/pHqWmSYCxlgeuaKngBZcneah080fCfbif5DqFoUbDs2yJf/Ts9ek+zpRrjLO7UUjblLL9
7dd6Mic00p3i2I/GL05BBXIISCLF5N92zGivvehh7NavNo9T79q+vSe+tn2cPVL/X4mvwteymRzE
cZP3b7Eu3udPaJ1SPpTSzMS2qclj4kg+CoolkzWwkaT+2vfFn4zegzenqy75xe/1J/ZlbyLDzouD
5FOXiD6KJBK61HJ862x+b65fZfg33b93L9OweTtvlULYgQ6WzVwT5IHaFlznRURIKIJntBgkoEz7
1U18rOgWLSabAGTkgQlfufbuK8svaqqpMN55tV/tRzdeX31lp+lpzBYimyyTQQolpNnra5Wtrj69
6ZZedzluV773McXfhV+5L6lybHLpZLV0r4ar6W64GvI+rMjVVRIJd3iZAXDDcnVpfABQAhyg+aTK
bWVJzNRRjw3ytXgHejctYETDxwJGAHYMf0nPDvEop0R1/rDZ+7fsTPjSxUH6TfbPH8cfRTCjLCX2
OdsPwgO6ydPrKJmqzB/l5aa6LJTnJMnD8CKem+fiIX57MvZ/b1fQFih1Ui8EG5M7iJdW9yLC0I01
Yk5sWEn00JdihB94zG1tkRUbRH7mWkLwi1Z0frPmL8voqE+RY2ZhpCv6cKecUY4XFLVKI9pGhI2E
mtTYkEl+bT3e+Qm9BcLV8rOszY2Dd14TBZuv2VxCmA91/9Hg2oZBpGcG+HPxG+/DGgwODhJi2CGp
JIqiVARgYb+6svzMvmd8eM913Zo7ShfIXAMKQ2yZytSPDXCFrD2LvFF59WJfbioccYaZ0ZpyZNf+
auMUoaJ6uYbb53xVem24ykfPRX3fyI7D8+h7z0qyn6sZQvnSprP/gXIwQMtMREBuQXsr947eaeji
XXL8beJbB/IYTvsGKZmfXGN8HJt4g0c9O57c25tfGcuieP85NhaIWkjdxSygMUTY7EqS/dPB2VGS
qTyYTAUwEq9h8yvlxbuS9V6FAIfp6js9TvfTnCuG549wZt86q6F1tPhefMsXDJGndO1mx8ghycFj
Ohqsvo+NY4OL/RBkk843PflHPT/ID3bDe9cTTvRcn28TrVcPV8S238sPZDSnjgG+dXif9E6dymGY
H4dwINVyhly71+7jU+ru8nqW7+I3vLWnfut57mbSYfqYYl0gN81MFWMZuBPTZNnL6o9PMYmHlR84
hzjR1Te/62a6f7XkL51b5/nGX+791Mm0TtO7+1j8XqaPT0bf+XHevSx+wwv+H4UDUSTrQv7OKDL4
may+jcRumO4fpqehh+UX3O38SSDFADmDE5wxJS74SbRvJea91a9X2Ipa966/OA+FPmPGMt3422l4
GKbHso/k4P6TH1865+5hmJNttMONK2fZKsMlG5mBN11JSj8vU3+zcV1cen5w+qSU/CESe0+O9+fi
6TM+frQSLRJA03t73z0ynzR84/z4Odv1jCCQ0ZCPBu7o2U61sMuN6vjfQ8o0s+O4JbRVKhmIBTq3
z/TgNk2OEy2BxOgF/igmx9nB+YM8w6GjOijDmeZ0xYVvT9P4wK+deHDdq/GxkUoP7uKAzqkuqMr9
ClR3vfhfur3TVHcfvHoqm5ue6tPzTavyQFKZexcVC2bPH5t34lv91R+kVYUvA2skioQp+JNor98S
6oHX4aZ5H0pYp/dhnGR2+jNP/TH1kf4EAe7+LpNRL9XmDOfeNH0fmtc72edkZ7uY5Ja8JorpyqH5
pEoMaisnqYHfCRJT0qk8I/q1EU6Mnyj91+edJ0r32LMsgpHLQaMuqP5fSXkH1dzAqA3fXSuhh3w1
OEaLgVpa0PIugYgZU5a+gqrupazVpsoyTxesHLkYWlexIshtB/S5rKP237e/unqiS+M81GBaps3t
f9l//2WCKQTJMkCk14d/47rA1kDK6j+U3bc8CeBLLSjzJTs8JXgPZdrKYYXS6SvdSQ/9VWM6QlXb
kasmE/AlpRKoU+/ydWkS6+uPcHwJI5Zx4iMlfLxl2lc8rpazy5dXzD+ArV4M7AE2O4fpajcRnyvv
Kx1HmyjI9GwqoRc5SBS/sCIomEXBiOj/7+uBTx3Y1AmVUuBL5TYJ3L8gA57nVxRYz+FfNMQShxzV
sfkjXsG2Q/CDAK4Rcxi89AlNej205s6jGF49LwepR+NZ7AjujeGs0xYG0IbV+tHbfB0Y/BChE7nY
jyAKumhxFHbFAID/0zACnT/U2T7ufZu3CMJ2jcdzpRl5nhkjUPDh3284oV+TNXa1hotM+/AlBPF+
uVcELNCkIOvHABIQgPJEBqNUcT6LvYp+OWBjutZEajmlg3Ke4UudZHRt4b65C+ndIH8poD3jhkNn
kY6XH6GfN1E7vhFRmJzfth9hlMKwsjFrpkKccHjfN5799YOxc6bpCiQ0opr+eZbQbx6eCRoOj7Il
sWqchfBsPAXtksyjPZt1Y+fvOYwV1PqPy2eQSr/2gUO5L4Nw9FMvLffAfzjvc5t6QfB/24GJqGsi
0rMILxknzebykWNIE9IzcOPi9/F5CkApvhYlGuQxFDtQfzIdnJvSs3dHrL+k8sXJlmS7LkG14o9k
//5z78a+bu/Xn+zYafaWnEHEHBm+Pqbw9v+jld5zlmnFvrQSO0xQv51wTq7F9+pbBNHNzla/Wf9v
Z3u2V99+8ujlx4+pE8B5YQ+eksiJO+LHdihRh06euxoLdQztCj31g8SP+q0GDg88vSpmEXJ6m/26
dUcilEZthjgmi+G+fR4zA8Uc/xOtF36Ftw+7jVX1q0uw8L0fZ74Lv7Ci+1/w1It9S91kkiE+AZb9
3PG/L593G/Pq9J45DffPW+OVdNQcLkDfU/tS+D0TGHscvheJ6SITeJSbV1OwlLvpmppcHKEKiVti
dXp+CyWb/T7zkcNbkfquZzBX9Z14uliPzlWP55Wm9lsnlZU+dOfl3KhXAMRnCCmVxHDbTfk1b8WO
DZHXlunaprqnfLZ72x9blqmY5F5oXWIfpHL26Wbi3ikw4bojETcTx8ZrPhAe4Xzul15IjS5K6i1c
fp4kBEneO+cZIP4kRhAuoa6jDZ4y0MADt4PaPFeRxpkZ2lhhQcLFBE2P9GVw3UXPyyB5mcYT5C+e
29ouq8pdcXwKg15a7c7RvXvF68wDfgI5FU4fG2mfwZzKySBTufd84me0l108pvcEr+pq8lJJBWYm
SGpU32C96gXs7Q9V51gKViuASdQKa9X63DTz6HhCfmGbqgooIbgpqIjgU9t0b3V5y2wru/ObaGUZ
7RA5u4+eg+10fjuN6qksrYpc5cbWZ1vBakVdPb0+84ka8CBgSVlFHctYOpH5snsEPJAtcuhkeM6Q
B4N4uw6qR3MxOUzQ4gjRJkMHxy+q0OTRtKyMImx+RKgh37pMzpSJR1Ei+8bl2MjgrD03nd28BR96
m78tZ0Ho7O5O7J3gMqtNsZUGgXbhH+aSi1hV+xjY/i3TSl2rHth1/Ko/RlFuUeHxGB9m8pWXGOMM
N5opl2HKAvFCufZ0bRK8VIIUZmlP8tHrQmgaW+hj9E12LDwXhIl+vDx/Ep8sqsKYRDbEX7HTMDdH
SGNFj5qAPJOqppZlY+FSaFSxKw6YM42JNwQ7BeJcw75T3HxiLz9zxZNMi90dHkqXnYz95GPzvSEF
o6a+1V6v46Hq62IRR7QhJlZ89udPNcyvePLtnG6M7t3XuZrfYWvAd87T5aH6dIZuW2f9PkL9Gw5n
RbNkTsO1egwbglczlymbcggQWRr+KyysXefcVpUE8cs/hHDgZRuCmqesEXLijok20xPLlv0QkpWx
SRDHFI4q+S9DHEjfCs6jLAWr8ftixmu+KUSEamDruRD/4heyIKaCvooya43EUg+V+EpwKJsyvsun
diqls6LJrB5AAwcv6VZ1/YjdoViKxCDuXJJjDPGq8B70br56FxFdCJ55KZi+r6LGxxGMllwqeYtL
5aoO0d0MvR4D0SVYjD7LXmPtCrVHUmlK2YDccxRCUx3A7N84ambLh13FKNiS3Ghu09qWfe7ZpakD
q/aJXiC9vXsgtFQvLON3Ee+6LLRNQ7V0UB5C4AqtWYrtZGbjCiWCqQkXT9Pkv/tQKvASVfHALvcx
XmLmiPZ5RwDF9GPsMEjVtMuKKep4lq4scaL4I+d/jKq2CUOpNG3Qw1U9o8WvbG+Pq5vTgBw0ENLd
eTv9dw8nw256bF+mYX4Y7VxljubtAeM46h8pSLcDAivJMA4eiqqM9w07ssoFoy2zYGacPR8bt7tQ
DA9PkcsqVYx/T2QhFYFjE055ue3IRmSKQO7eQWqhfHQpdVWNE61ND6mlW/i9jr0i9u1z/b8/q+G/
yeayjieTv4TKv+JF+e9JCMVDKuOZFvTMLksV61DRzQjtEfjNAMmDqES52kuTgXPv1gykqrwnjuq5
O9vHw2+alQbbpe/+XaJQXwZtamubwqdeVA8doRgZol1vN42P4aLQirs9lrdaCN4vvTDd21yyp5AV
D+apy7btXcK6UdHQ+eLsTLrsABvKYI9d6L/ZScbo3h79JcvJ8RJVISyWw/Rfng2KdR8SIu8iu+mF
DyK528lVVkMTzqQHzW6mx66HbB9PD8walBQor38aPv+NovJD1zILqwAiC4qsAyIJPE9PU3PJGgxz
euqRWKCHqbfcTXfT1TAkNENZ9dDwe7inaXgMHsq/ywm3QEVeljcqWv7HAglP3svFI/9z7+j2rT7D
6Tdc8qVnrtzb7kTybGUdFD11XyG7RZupWeMVPs1Mmr+KnoTRpxEnTxwc4byVEd5lefTnEqvXwXVw
aU1jkQb1eqYeq5BGam0IOQRLhU11oNdDrQ70+XcvNqfB9SATxXpAfNPdzojkWKikSz8Fh02QehFZ
VlT9zuniFJbHaWFUah6L72fIXAhHC21b8oOeyyRV0Vk02RnUVec55ulA0yLbUJH243UtV7lX8wNx
6Lq/7p/p2oEvSjYfZ/RZtL8G6aQbxJ7qlCJopZYS71RbyCrxUEDGWrVyvCYUQLlL8IwuuWb+Gldy
LMKL4E4sZyAXDwmTgqBNPCaHOgOGCGNaxAd6142nCFC5RHlmDM5L70TcVUv+inYFOW7OVVdTGDtO
M+fW1NhyLCu+P0snDfnSlbAbkCGQXTmoSu+SoKJdqTRLqcm2huNj1A8S0Us9Q46pZHA417N8qklU
K872/DTRdqxzKs3U9m90JBkmHT9E5zRep4cau523caEsswk5FT0gfBiSP/P+y6uCZlCiNOSf1xUM
cCl61+VSeyfL07i8r1m1Xn+e/d3wVbdxK7yontzb97Z+xQoK7Ic0uqOfX8Z/7p6G2cGxkWhBTtoS
6vGhk+7fei8Ciw/ussLQcI4lB4cO/0+Qy2q4U61RVRg8WvG37CA50NwL0g8rSUOOWkz2z6F5+X5W
Y1OYeCn7oa+o4H/JhkLcYFXa17I/x69Y0KxTWfVVD3L9Wdp/rD7lIvKUzpmtHO2vHnwJ/6aILsd6
VV2vHWYDQlnr1lp05F3HPvxohgvezs9xzKN53zpooM1APU9fuefvprkoXZorNsxIkpyL/fTcnzfS
ndPkql2KWRF8ltV7MsL+KKV8bKqR0HNSWw5xMV+P8v5e3Pxlfy9vBfoWxWXrzAfrMj72tOI9xhhD
bCxT6oCtp66/u92ikmlnGvfvQxlkgMDYRMaROGJmKtPv35SlhWROLTQKbCRP3YnS3rDdyXRJ0hq2
zWeM1NbqPf4ZPq6svSLatG+NDNfJ/fsz2rbutR2VrV2tn2xleKGfIQM/SV1qYp/hZpx72sX1o+CK
6gtpYZ2lPy9K12oVCnXqEhPEyeUs9XNSTxjfaETUXh/xT8wT8/KAHPGV6q7oc7Ri1Vxj9Jv5e37n
FDv5hiY126iR/V4Uu1RPEVGRuRnB2LBsY8jlyo2WVs8g7DucfDaD9RRF2S6ngar4GiyHSXWIxqbt
1Ym/XDX5ncaToFCYkPhF2Vbs7TROjF/jg7N/cBssLzytlc8asUUpLm2D+oYOEVKP0bJK+ZSE3b5x
95TxQH2d0NIzuHheEvd8Bw3gka/gn6n6Jx/BprLlxHm1jm1d0dZnfnivhCZQr2wYvPinocGnQsPR
OXPJVBP4TfoKeEkTscBg+ZfSZ5CRMkprIJrSaOjLg44OcqB2bB+jG0U3FLH2TYXKtt7Nw/hGmvCg
04KCNx4LrPVcUu2HwNs0dxg3768vLLfrvpSa7NHRoOc/GHT0VDef92wpM4GcpJ8Nm6wI/9p/nKpa
xRfFwyecPfV1n8nb7JtVwgZ99VnVtnMfR0fdQ4aPdvGWmkxuDM0yTZ8c+KAIjwAD4ThO0sdxlvry
icfZ3LxAh+NfvoEh4IcBBlb3ynmGm6CYqi0oG1SY1QBOB05K+ogr90yUu1WolP2jDwEWnunifYZi
iAoEu76DBKBN9tB4IIE/0BdQiqxcRaFJgEn0tCYDxQ/RbxePCl/Za+StwivXmNKlwiQzWf3rDctN
th9e8pObFJgc0HkJdQqFm39w6q0jSxmpZbx6UvXtTzxAAgzhNcQgbKMMNsAS15+AQPwcPwJwAE6Q
Nkk7CMOFWgT49vP/YsddIcMlwBx27+mMJd871e/lc/vUmTcP72Sk4chmK5hgXZwUvqSi15/Tu3db
5krpGQx1Fv6DcYc6QbJ/+bx9Ht576+b95zmD1H/J3/vbn5filRbF6q1FqbWqkbCVUuqFZb8xqMZD
uYk+PCuq7P5gHyhSZXJ1qAQUAsFkNf9HKkNwvZrUrl8AfP2xCxoZbXjDW1NhMPZboJGbHwAC0ngY
nwVa2pJ+xSz697/ZRX0Nq7St3aKCSED9gdumecTB3NgLH+aR3Js2HEqLPeFHTpQuhMBcoHLQlkrL
nDRPvCEOPS3aF9y3RV1UuTyGsFxMr+KyzlFqCCC6sEuxAWwygo4VQtB+7GYqcbAG7pwYZYdjDvSP
Cig3TnyluVMprywglDpNs2Nnd7h1uKODRyJ0SUUhHJRnkx4NUWrVRz5G4XwTUz/+ZZEBlJa/sDiY
KsTcpmJUCUhF8C2IElUJ+1y/iNYdCSmlToI7v54cizEJ1SjGTBNgbyrFtkbQ2rdR8Fu7pfBSxCXL
8mL5kU9/qT1thj7B60ONQswZL4s+5UridslReqzh8zZdhGhQLJrWl43SFdK6wzBUEBRYzt1Ua9kU
BYWkzjtfFR4XShjpcdLsO3RcpksO+HzHcOQHCkDTZ3vxLX7MXGpy4hBLzo4Nb7+uickFoPMmwznJ
WVaDZsjKHMnoMCEN66THEhz5rYcn9DapVChgIudUVbJkVFHGkIb0HJ3/pS77srhfUifoxH3Y/ssu
EdVir4rS+i0VyaFWwTij7l4NUChVUcq/lOXBfk0uJJXxl5AnIEu8CNq7DVI+r0tNquqJYrm7xsM5
8gbGG0ziV0Y63w1oiMwzkBf5imv3U7TLfdfwutTkIzoyK5J+suCSBzLjNAeOFQmK3hStqVIfcbkE
CkvLzS4WzSXPBsx6yXiPXINUMtN6tnUVaxivP1rp8pUSbJ7/SdnVZAfLOSlou9/H9ti8l2/Tgu5Z
iW+6FB9sFv8ghIq047ua1RQlP5Fk37RQ1SQG6+bmqJAneJ9qoAdxCoz8ZNuVCd02aBD/0xYtL4uN
s7txbT/tYy9GwUiJ02X3Jksxd/ZVoEeSzeJfKgIpmMEWzj4mRbDoOEXrvs2fK57Oat01zVLzpivS
bps6f7hRi+CJxXgrZp7NxI2L9mdyV37dqlvCXmmeFw3Ixqse+5b2jChlmtX3sL0YwGwDDnWatzGB
8tqUSfOSQlTFOZbiROmT1q7qV8pD9t58V3sy+H3bU44rsm4bx3Z2cJfbXMvzW0sCbtd9bmqvrUbS
Mt7lclM3veKbmrg0AkFua4tbY9stUKQwV2Nlt+jBE8SeN+0FK9MQs4r8JZmiIP9odtgOMjhP09Ol
nOzvf7IDaSy4ZdQwTy6b/jnf3Cbf/qPp3LpUxYEo/ItcS0UBX+WOiKh4fXFp2yqigqgI/vr5yp6z
ek6PjRBCEpJK1a69eQv0e6QDD46LnkeP9o4OU0/AE7LN0tFMbFpZyNb5CWoXbs2moHnA2NOGeFs/
sYY1iHTRF2fVnDPm4P8zLoiWk3RrUfXS4WWhA3hs6qiqtk6G+gMmS4tm6tn0RY5vka0t2/lLzFSn
Ay6BSB9w1utj8JoyIdB+721BvKAzrhi/zLFtE+QWFzG6qciEZuyeLC7GG8w+Vfr4Y9/uwObkWfF1
4DerPoCbeEUtzb7FwGWZgPOny5vXDVSiIN8psWSnDoAJj9FrQiq1+CTawzxWTJwFZBdPmF8Ymww+
wTQA+Mc8ChkWFN2e13PumRJAsU+G/CsENmdekeRwqb/qixOHUYEJCI0RExOP3w3o+RyMFh4bgy5/
CCQtHUDNTSdRVAszkVxQnBmAqQnbx82PxYxIG8hYPPDrybaM18LlZe0cWt/7017g+VJykW7klgIb
9ADWsbpYdP1JJnmwgu/TstMclceQN3dD+vaeNBo8Xo0l1zAfKAE3J+7M8+ekXvrib8nwyT5jCvo0
Rie8UqApjyGujGYjPHLRhC7JcfFhtuIeOVndQKrVWmYhDUfaX8lC/oEzmRsV4Hcnisw7z5hZgOm4
vaV4Gp2Rxuy4h+4dIG1ilDHDiscpvTb7LDTeWKw/cNjrjg5zaeG156yQFs4Mq/SeXr09umxqXMGV
cROvto7wp96YGLt2Ak/qZUWElrbxIUINYDe1EreACPoeJrxB97AKKo4+vY1fehn8zxzF5qigxBbb
Y+PTwhufPFVpePlWykhc+WEUyDfkkVE0Z7hPT+Z8DzGIv28Sd+N/AvmexUnujgfMk1LuIQd47sL7
uxe0r4x3SnpIq218vqpQrJA1TUquAirRtZ+ePG7JEwjx5t/z6GRrckugafzDF1LiemnzhFLTvypJ
FTWuleJ1igJw4qr8X8rq8pkm2h4HG6dJswkltrSFFCif/krAvyItme+fHg/GX1Lk91lV/7SXEjTo
rqXdpEsUggkfE3ZZ+cm9E9N+UKCAIJdIuT3O1Oga6bK2QadyXPd1ulXl042byN9NSx6bez1pIhqJ
l8CjQeRkhtFfzeQJ/xpYrjl+nxcqczkVnm9u8DEBbcFbi/qB9ffv7wg9xQCQh5dxJL8v3Bb+gLnc
iyejMhtGmnzGLUNlKwYDn+fSZF37tieXyoK7hIfSqYIOf63ql4E0oAwPmRTZcXrHAaS8XMdjQLDO
Bxlr8qQyengULNyKEYbfgIHMszhSmJz1vUT+x6r7N3JL2k4x5aqCKlS0aMmXckMhC/4EGlX5lkFl
5Kj09N/9CNow7oTXnGEY6ow93b9E0oIwXJBMzZ+IPHjAdb7NyZsitbyHMj6qgAH9rYy8L3I9rzUr
KIwu3IF9YvgdffKVPDcDXIjAxLt3Z5AwhzO70puIaoQlFlPANNrkUXFBskxP/m7I2A/EN4w1Savc
9jJy5d5/I+Lv7ZTnlRH797yMSqxB6T7dV/mR7pR15TsGB9wNLySnSl9tfN6J75vAlCmPw67W55lu
e94zuQteLejaZVgRcKMBpH9kVDGT5GxvzpEMSulVDh+kCfUDXcSiwgHeUqavjbOWS+gnaREZiVJ/
IY3Hwc9FUkCTQSS/75OSmv7NN01LiqP34VKkD6gEJDnyzrHjdhv964RSHZqbh6wCJiYGhzQD6wOB
fpkmIIZDKORBw8kcIx0m/8eSkhdhID8yfUnNywBKdSoHQIgfuky++KujIEjk61r6WUqo6AYZHHRW
ZdZ4rzhAVS7RhX6S2fLvk3i7sN1o85RXRoa+tORtL+M5C5ssitcJmKtQ1peoYq27RfJTxPLFdZJO
ak4BjioHcaWpWOSfAJ9yCGkYDjT8bNQW9hYAe/dJBpUY1lQRy0q2YvBS2hNyMfkOuRPcbvfwwVUg
j/1bdI5Syr9OiChTRsWcKtez9QG2E8lF10ljWcRXqsDwxLRZY7AA+cZKeQBaIcfFTBQfPCzmH0NF
wUsT4VgWENXp5NBLdDpoZILVrGQMeKyl5rzxU8RsaG5RCTkeagA5rkF2TRj3rGdKcDK05S3q2UAQ
KdGGi3d8h0VIPxCo1R5ec8sIaZu8xrDoMQBeF5dNEwlTzGWEF9gO404GjgzFHdJ9oDGYVE+wA/4P
VcYUllgExuWc4onzXKLWN0+nOX+HYNpIrCLBj9e8tq5zrCy120+3YFsPMrMzoxfCqgAqimDHPr+v
eKD3Nq3Ibje6NkZ4C+P1yvkdaDuxImLi8thsmPRMPqznXPvcXxshrnt5H9/z22OsHjiDQbSHz3fe
THlAJgMW/CaxwpZHA57YJs7FngFzSNbBPB0owX3S1gYPuBtKWM2TARlmT7aeLY+xvsYwqGLu/tp2
SP/F17/FxwrfnYR0hBWNSeDK4NS3l0h0FXRfxtIHmfTTsANtA4Y5MBw2xjTEnYxFQOdHJDShf3ja
GC0YVERVrMcW6qKJMAxBmBy3D9SWZ/2b8Hjrzqtn6fCiUMXyJesuPYVNRSQBowukILM+xieI+hEE
yQVpU+amKVwWVJLqQ3pNNViA4EbHMiS6NoGMonGCPcHnL3DvzDls9nh6sZAAri+5nMbNYI5KDLig
hGjpr19xH6cTWvih2uwjG8WQz8LuBMTn4b3n3IcHhFCI8YqJil5OzQBN2ApSczamJDYwp73mZfDa
thqjjMp90JqCc13icMRCyJigPpruMvp4Xx794Yg/aAIw/XTLe85+Bd0heIQeJgwiVIo98wb3OzvM
LTMSlhr5g/C1UvHTHtaOBpxBBxqKxCFMWXYU9YfkDYce0U4QL5j0Ab/vuhih3LwLe8i2Jmmd+Cgu
EAurlGnyvSXjMEXHoRkyCLiWHLAP6C1xLkuB1JPhz9tCxbihlNmwmIBQ7WDEPI8DSZYBYZZ67HjZ
lwsPMns4h/GD+UoxfGDI8D1DhtdNqtaQdLd2Q6rMB5vq9BicHWv9NaZY4JiS0wlXyaxD837nu5r5
qMeLkjPJXKLrhP74Hu/JWJLJ78UwreeXKJc3DUtvQjuzXiLCArrSJGRa48V/f2dKYdesvJ3cDsT6
cXINX1zYWMokhvG3zOP1dSI3YjvB2saD1HOZXfOYJBticETM+kzklszC1KOxvIfc9bKnpbD+wZJ7
wNOp6WvLFpNPUq5cy+r3nat7kgfTpLgm1VlLpWXmxgvLDZkgLrwR81PpoD91yGMaEKJ3ZnD1UFAd
btRYMjRzSnpzJTkPCFcTBuRqRuRSyrlRntwLUHZ0iZ/EZ1/fpeO0ova9JcHjubZMJo/ta95jn3iJ
IWzp/VzibHuFS7w3yua3AHS+1XN1i9nZ6kbjx0IPN2G1RqDUgu89tVEEc9rOyzg5REydh6uZz58G
giYS4wMB0bAfA8VrIZV+XdwHjaBhm0ieMEVfvDc5ysMkTCZEu8F1TZCSAE1WGxdPd3C22qSi2Aqt
q9jLJblOhAAZHsYOrB6iJA8HclK4ipimEG9+IoJyYYl9OBmAQhtCfVQa8KMj05wMQR2Orl7XeVoR
bAqE65OwN4LIZ6qPs7k8JHx0bwvOfJR9yqV8rbLMYkaKW8ztWAo4Nx1c39lW7ARbAUMKBZLS9dqz
qw8ywC+BAAInxKFo2Dir3NbgZKd4Wbm5FXd5BsrAssVfhTgKyfq+V7ps4xEWF93rD/ynk9R52NqQ
xNHBxkMsmxi2DZDOVJwI+RIbotGHCY87vKPivh0WrgM7gocOtuXlEMXDYW3Z2fA6TB3N6h9Bz72G
opiSOIQEgdXRELeDjRMdm0ZMUxQwQOZ1iehRiMGeJsfEESsv8XthMiSGdHTUSEEiSGhVgXLRjjoC
HHZpQlFDJzSQJXnZH79pb0aJh26qr42zoF6mQXesj/SRpY0hEx1rY6Gh/DiInCC/0vFu/FNCyCIc
xd9wf+hIyDQP5OquY+F+GLQH6gBJ4mE1fHtnt+G8g65/ClNvkXmQfvB17uO7mZwGVQjt8TgdncbJ
KB8mZse9ETpDj8GZZbbqFj7XD06DdnADguN04KqsQuguw9PgHj1DMuyiZlBM7tErfoYzIbM8Dwq/
QL2n/xm28IabkJQFzWDbDuASiE6DfFKEt0ketubXaNvw6yCfXCbH1TtIgfcvs0hKrIMivEb8FW8v
k2t0xDk835AwO4GDlC/S6PsvPk0IlWVxGpXzNEr21ziLP4Aboyy+TBJkj9MIorZlGnFW3s/iJNKX
d6+nG3xXQFgVEftLucstLLbXuIBbIyHz6Kc3/hjS4udtPn8vj3FjvZkuLvOarK3LPLjM5adeNtaX
OX7eOfKYB2KEh8u8eJur1/LNSer0sTzPF+oUzRr7NG+OGjOEp/qtcZtP3aZzmiuiaD+NTvP2SBv+
wGFMkBWi+VFJgA5R7CPqICi7g0bUhi0nukG62x1uXHWagIn+jGFXHmtDooE+JCydafQSJo/usB49
fWVYWLTWuDtsTmGnUYZRPVKG76gVdrxfwSrzQx+jpIMnfFBNQIa5PcKlOb/bnmpqRtT0oFfnI1S/
LsoAhgaEuLkH9cRPKxR8Mi8bejjQJHA6/yw5qlk467dybsIV/LM+E/BZfC9n6YH8LZ/PC83iHF47
fKQLlaoIma5808ONY1wWcql8CfNwxKkAPzhbytCswuW8WEXjBsJq67KQCKdmKZOe9duaIFHEoZ78
yQWkChOU4tyeIQdKADqmMolycM4UCqoaJxn1EHT1H8JafhPd505yvGfJlX9nyPlSJL8Fg+1IbcEg
Uh85i9sI6Drhtf53CmLpzFhyeeqQEezQjK4U3SEyMskXBac/eRKZCbiUKQA/H2jtG4j144yHj/hm
z3kDmJ3j1FFBkKxk4mgAxRZYNmVbsJ1xe3kMKJW/927wV3tFxTgvXyQOsIIF2AOOSG0uzb58OM6k
UlI1pMxEbIgwuxyRwjj5jaAQFWFwuPIjSGz5TUHUUc6+QjAttxYUAzckfgKkIXWeC50ZdOPJKRRk
wW24AAAYFgv4n2Fdm8BNhIy3K98UC6awHSpHMymOZl8xEndwCUotBB8B/T33rDi5B6c0C8DsysKE
IreAxitXFjd9xT2pWgHlNFVDyKqU42bFMTmDlHvpItpAPktlrw4w7L/L/z8Z7HVj8lecFHni74q7
yL0E8f6vSC6SLzbedcY9ZlISCh2OvqIpFnQQIPVvhTmOmgiXy4Xy7WZFb3HtvyLLXUMeQPD0lWA+
T7bcTmpIfICbUmeufu7gd5daycVSq9LNqCd/RzCAAahHjtPgMh4wncn3VAwMOd+/KVxKYCX4/p8k
OX42ntSWZXdFhFsOyClyWDjH5RPtDIqDD3BbUAaH1wiLrQSQLkflBlxNCqQ07U6KJupDneTLv3I2
5oYek7L+jgp3uaiTCcu3oPyvv/KoIPz5Lbh+QuFy8dGqINH7qx1NsiAIL2d8v/jWU+4CBzr3w14g
3P1x73zKHCLHmwjYvw1LuP/BQpDbZLTgtwLGJqoWYGvhA6eeiS+1TeBSl1vKZyk/8T883scVafUj
Z/z9HNdSHTkD6YRvYZzxraCUJD9nO/ETX66B9R3sqg8QQGpJk4MfkmwE7gPumsb4UrjTE4nf2oFi
sc/oC9Eu1eBbf6K8HASiDsRfCksRdEv5fwsqdFIq+ATJztFHwhKdtsSHilLKw2zhG77FkOCmVOWM
BUdVbIo60wytHbXijlwGbcj3H9/CHjTibuSsfvMz0rXc7QNHvRQtNUywubg3j53y+e9Rj9wRKnru
QtIi50kDHn3ADjDYc8rfb/kkPSR09w8H4Rj+3+LI/Zdju9aiRWV5VDkoJ8o/uZCtDzW4O/+OSpoC
bSZarfJRDv+rPteDf/4eIOeAaxIrXUspWK7k0hjk1ZLpIHkT9I2VghomDDP89PmDbTTP+3dHUiYh
jP/eEggGT2yBhZBiEd8DhcEh0h2kNDJNAJWAPCbDr2vWgBpQ1ED0JR0ckQynilTnjKaOJNQrOxAf
aSWnQJoCVoPWoSgKfP0mM8ClNyRoATg8DHJYAIuAA+HzqWfDpnKHn6u00eOta7+JJq0eSJFkUry9
Vzo44/7qeKfcbXVQ8oC8L2qf/ProAejvPgdpD6WK4KI6bYjEP/6ncPSjh1A2+Z96OoDX75O7t9w9
635FBuBrkNyDQhuqqVOqznUMcVD28e/K4D18vu37xwfwr5Vheg9qaEmBDjhvHskGb0GqANmDBD5f
PetWEF2LN5fo/A6P5CJ3+3Z3B8EnCRwVbydqyJ0+chb8CUuO1rM1LOEGfFhu8+OnF+SejbQ0y6ZJ
CmnvDvSGaHNQNAEzG1oDMCrOAecItAl9cTBSTZPMkdvT6A7u6rRLByggWgXrDgr1gwwCCBRQHyT4
lCZwhBawk4bwjnF8Q4T3bcNaBq0IiSgpRaokgk7RVy7RWwRx9/0PWAagiSacy5WhkH5UgOixLgrU
1zYPyrVXGPHONtnuxyIglaEFhubikLLCmeRvZhc559MAxkBePURXbbYzwIVUMAXwUli01+Nud1E1
f4/KKrocTZjSzprTBfuAROzGrqagE8Ca8zwA6IncFy2isgLrAGSRK9ASCECDRyK5QrD64BdIWCKZ
9I54h0nKxEZ8IUB2JX3iDA8uualnu1As/uMSpSkXUh3AH2BHiBQSawRsAWhihKOs/QVOAOHnfsBU
BKlxD1LNgGaLhgHfA/KmkxnF9EaOR9UHkwycBpoxoG6kATDlkRUla0YGsVXyW7Cs9Mx2rMKPVk3O
h974GPXGyhDOrR5JwD8XKISBna7eiG1oXylJsrGQlwTmCcADjUASncibArWJyQZVHJqcAO66jp73
a0hkALsBvDgbqmLmAF8gIJt273ZxdrGY7z85hB14txAnha2GFB5yUQn87Y6aBwruA+K9Y59BgYLZ
wiGtGNkPfJUZOON3P8PL8TIS0jN+alBrYHDBJq9e734Nh30hpMwwKF8ze7OHXPt1thpNIz3LMZK8
70o/r13uBxqvub8ctDWaNa3x+0d2AsjBRT3/Mah+4CK4MZuE6bxcnrxOmC30Cbo+0WPQdJ4wsNcW
/OWBbhBX7ytsYO7eZ97z3zFKAqLp+5OFOCrwZ7LFV8eKB8GL/WGH9PbqAVp0KJpBtOVhG6KbVtrz
zH37OaGao0sw2C3xDjZM/G6+SBr0nLeJy87PgDwq47fdHdNqzenrJ4PDwmvMTttz+ApwzKIj0a/I
0QOtTP48iU8hvELNEL6UTIOwjRFHfk8fTfYCWkTyty9GhTsV7AuNB+PpZ8oHJYJDAcX1uBOCSo57
0QfMcW08Di90eWD1IlE8yhaX4c0RlWWoZkiepHLGE+SKMAx0yUGAnQJEz76TIWvTf+260SbsRcfR
e3edFkhxgTCGQpGFBZtnp0QlqNMZFYX0owRdtagrqybqTeosNuheJOFX110b9ya1DPfiau3D55Sh
9KW9DU5D63XWi8kr0VtWD3L2FmIX/Q/yPqhPg1NGIAyOahCmUAoCmCLPr8vYRRkZ1vB+R+vDWly1
B70ODGJmA2V35vhhulBJ8lwUDv8rcSjRlLsErgJWCCb8Hbtt/znssJlPftTdFVJR7zVCqsm8sh1P
l5/1E9LCtUpmGlZzh3oZjZP7hmPodzPQ5kX4EMgVTud+ArEPQDpY8WBBwS7aqYPrPtn38OSDZAVk
VpDXBh12bwZCkwzaE+8JxHqLT0gK7Q/KgmwOz7tGmM1Yp9PZcdaOmtFl0dnfG/0mLwVtB7QZtK7M
s/10/aIyZ2HNI8UI9OlJBHgkLVdyTkuA06BfFleyRXm3i91HtwuUCwG5tQzedPYdE3xIUIufWREN
KBO7Zy8FEnJFJsFK8NmSy/6CsNg4kWL7ZUrtQpCqQShJ9j2cTEbThia02NZk3G2P0aPdP0bV4XLH
KcyQMe5LkmhX6QzDO9rY2vgKkDcPVRvbCGTuSos0YazKRpeT+yW0gK2DLklzEyA3JIYL7fc9qmPt
oP80l41ZNeksW9sn4BuCg2QxMODZNxMvnbQw+oAVj7q/t/Xzl4/Z0XyxCMEOnhldvIaA5QW/0z8x
3mIFJwNkTuijtAFlrB57Pr2AqRKc5G/wDfjEY5jqTyTkgI2GYwZBebwBljbMvKbZNnuHV5AF90C3
H3E1/xwqdv+AS+ao96Dl1/ZuuIeYop0Niswv4zLO9snq5b3wx+hIOGpR+Yu+SJxP6oDjI+QRmgMm
EPyL3b0yVgMtfIox6TRHdOOdmFGIG4XGP1SHJE5idQRJ8M9zewvFf3GeZ8GFCRfibpAstZ2crKbo
QtjUmE47EVpKSEsxa1ziGS9GH0jzCfofneSk/ocgG8kuLHsNo4ZY6O7nFS+i0WTk/fALrThCQGRT
824vNU5GHG9+3b+gu0BrgM+dk7St9tuMO4t8oi+B/MKUBfa397E0PPLzOq7Ct5fPGnFjf54l02rW
dFAVjXUHxOWYnsD91A6yqJqXc8YEA9qrfHw+7+Dl6Yv0B8RRpDibKQaTgfz77jjdhDkur/MEtRkf
wDOSm2OmejC7v2XVL2epnYuY/BsV+vMM/sTz72tx+eWNLXRLD1urdKHJBL94hvmB8JJ9WteLz+w2
fzBgQ8TwiFoxhYStqDGogBhI1i5ULCTXzTbhS/VfHe/NSzW70kJIoSFAovdbKHaun7Pj04ByBjXQ
8mWqDzRUoVIHkdx/sbSC/xrqYc87AiNmGwl5KiCDEvyR2d4A/TKbGUgPFOysa+6fzmgGcBr8smD4
+i3g3dMXWXrTm1UMm4PcuTniP4/VcYZ00HQDXfFPejgFQsfU38wag/ei/IWOl8kYVAs4OLKbiI3N
m1ACxKnZiG5DeCiP0wR1UdUl4uEACs+3Or5MHe6zCIuG1HtMuyl5l7hUfroOAaEBfU9vV78yy8FC
1zZ4PbfPSbq8jIvZY6DhSVnVkHme4Tq3esziqpHp4JktFYZb4wztIKnngn9mXoEk0j7eZPpWog3Y
O7JNaJVdzVJFToOOXST8/oim9e8IVTH4EEm9rxhW/Kfaddy2HwEQLacxrm3GwKTo1+7fPX47g5p0
lAWSEJ/ZHXYRIAoz/KeWSu7EnibgRb+S+gWOChw/BLE6JBxsBGHYmb6XTJ6NbQWRxEIZNkcZpggo
IyeFQ9NshfCct6Pe5Oi/h9qkYZ3xMr3s5l5NrA5mHixxbKc7sFEORfuqs8oHucUiOlcaVtfPJ+pS
g+QnYMvCO4KgIfqyuvuQaeYV3+3XtILzbdA2G4fGIWENBausy/h5MDlACCYqgMj/hWXX3Fj5kLGV
Yb+qIa9rh5l80VxA/j1oxhk4K7yGwerc9wHohT2/IjYIzFWYEpnVto9gM2IuaZy9/GNo/pOBgUew
B9wcFDHJnHDb0SfVKIX3phORt9rfvgkk00iDx6h0Lry1g+uKd5IsDLil+ihedEiNuFn30RPmS3qL
bvVLlPQWFwuOTKuqeaWBrNI+mHiZ3YUtGWEqL/WS+IhnGcOddXL4NBpOV5P1pvp46vSIMxJhcucx
0uGBUJwr8WYLHbPhg6AkyRBz4HuTH5hfvO4cE8nnxXv+bnbXH9r3PLmX/TPrVUz+yXNym5CDbSaj
elf8qrv2gJX5sqZBi2Ebaj7oe2m/klI9PbHz9XWEVWCT1urAzEp7w3DecV67a2NwGbYX70UG6ZM6
6SIaelAH6YhZYdJT+m2YC2ApProVUr1DiLEZfnozgOAQLEEubjLSJDSr9Gmu4OF9IBsBfueex0wj
t3U5q9nL9nPHX51MDQ0+W4NC+TpLkEA/zwk1D6H/AraXQ9xlQ/oyKncbiMTeQGj7G/5dETVq9DUr
eFonNn+7FnIjMBiJPw5VHD9bP2Y4t5AWxx2Yjz5EeF4khXFYXAcnO3qjcejBuY+PJKlIMzHeb6Md
AdZHrPi9YBrhXYQotRmpHv4yTrn+4nDE8fUYgqYmdR+IR+XB3/LbmZHnYLNXYtOU+XnDeOX2baRv
75O3g4LG+omnBx1Z5z3r7c5LdkoAZsEceucYRamE0PoE0MRpX5p360ZmD7ljo1KBOVMjwYsRVOK3
uQD9B/3enhPwBVR2AqoO9joG7q4CAYTyH0xtAk7/qrLtt/hNBPcVvieiMdezQRWEN/s1vE0VcHAY
a6Ajhd2zs8InnEMAhvlmIDOGzjZbkYer9/oNXBKojkD69bBboPTYEHzmdfCIeW8TRJmDDmPTP29Z
qMvU148WVzIaMS5osI4VKM7ZvQAxZ7U/T07uc/IM7zYLHhwnj1XLOYU6Ot+xXNRySBFqDDe9vlrb
3HnzE+YQlxNPdk4P+70ZwqLcHT/gW6NWRENauaENeTOuMEBkRBFq0pHiJnQXspVKZDN2JahIxKpk
1uSxArQaHFgmr9BCQJ9CelE1f5AIbL2mCvwNvEitXx05BCNdAhZheoMea6oP3l7b7hK30wP8u09G
Rc1AgOufPDAYfk3ZhiKPeB0yZMy3rfgYVVTweWiO2NpBXtkmg0e4Q0mZ/9V/FRepTJxjjCR+n1Qn
n5L+ATuYmXuvQw4M6eNdxzBegW8xFOcOfubwAQ7A3NFvrNNYgwO/n0Sfmju8ftrT61IZn8Mz0SvF
yIfEk8lBhfN6mK9Z8+9Qx7yIjXQ8UXW8kypSTFXFvo+7cHxROWbW4Qfwpra8brsPC5bMU9mvD9A9
9vpDIvcAXKCPoCdyo/vDE7N/mXeXRwAVZAmTd9vuK2RnQhxfyyZKXx+JLANTafHOZg7h+OxwRgn7
FKEI1D/GkOFMm3sinDumwk6EAsJZ6xOWOnvdq/OCrBDxdTBoP4/C7FyMK5RAD4tHc7O4PKije4yZ
iTqIVouCQYH4znFyR2NN8zQn+KW1HKa94/4J6iBgavBYXMloHaJBURgv7xq3lx//GDz9j0xEODUV
l2yJt1WYbBwb7E4Bc8Ey814Vu6LriEvhV+gSIS9pQ5a1SNabqHBJ97Zp+20nKHylMu7geOAWAWeL
ZyG3qw5s1exU7ScOC/R2yB9avPcqQO0Zq1VPZ41gbb5ZCOHdp7V3Bjrk0WGkLJ1htje49kGQIcPp
BjEvGzSz+G0OWPdqNgdNgp/XH1T+1q9dbuRsU9+LB6YXmyD2gKqhoFbBAGOvusISkf0fkwd0VX53
qvQHD7eGI/A+ZRnEIuRHd7O9MsdG3RbDwpk1xol3X94GBSGNcBMxOhxyXSC6ZzvIIH6xepLSPW+N
UQqYXH+Jfw/ZOKHR+QbR5IN2MrJRN2P89Zj/Z/cdhmaUXT2x2nZtDawXGZNGTSYXnDcajIOwfdgX
SD532WLDaCY8jzG9Z1sLyTcJmXBxQ+2HKaqxd1XcEhUMsnZvBvYRjIgFSXOsWZn52GGqvmAMB1T6
feD25CW8g3YvLqFKu5ttGF14E+3OEJJD5tO49nMTrxlkZbuel+1QX7hp1vHuvPD5D1jyu9F1Zzbg
1iKBIreyRQGbIb6vzG5sXMiYb3iCbBOMWlD7FB0/roifkTWs4+w/QPGJFhy+rJDt/pjU3sHLLezb
8loLoeu97nePZmvUCy5aUD7Fn5HLHs3oBTxYc4JfQDb25AWDs9KAohnVapwJJeIKH0FrWvtnTx/X
BziayZpB1uc8pFOQeYSWwsOYhPuRvh6BUStR584W5xntm07ZrOdr1cXLGWFwnOS90n/U5a3PrlWX
vOzTOieEM8XGIuhuYRbGbLOsNF7hl81+M+JyBIjHPaa/65A9NptoPGLN6OPAgHUZsGNfQYecQieE
zHL/41wOBFyJO+BdhpCanREql7BGNX6bnkISEF4R/DikjoEhqO1ti8gwLjQd3yjBPg3yKnVJoif7
d2b6y+BB2mOcBOXfJhAAUW6w1wvv8RFHnFf4Knb+e3eG03YAzyP+ExzLdsfFSm/N2dJufkjuPO7Z
Ws/xUxxzrwGJ+MbO4c6bHad4XBrB++uTUb7TxboaNvvAsfrPUGFEz5vxdbVZ1sCaQDnNS4hD+i9c
k63+TayWq937LYfJCBMdEWOMWV5NF27kMtQHR5RU2CRgYolhM+1CZY6xgw0p2p2bkSyUfXI+9b26
JxbJJpmxjk28eMyK6Xmp/uq81Oz+yQAlEfD3qgyua9Io9egCf0/Q9HCY+R374mbYXcFx9ehayT6L
oAyZ9jLjcKFZaCdcTx2vXmBWXWbdPQaSfbNukIolcfuHmbWYnyc49jz24X0SbaMHntko27WY4J10
W4CtQxSKhLHdyb+P0uXN2YARwl1j43rxBb0XAUtxmuGGLRmcO+iHdpbH6C57em+M2MQ4DXvgempH
oxQ3xB88qtBloP9wFpNO2Bvc9mDTMJ7A9EZ3Azyri2Srpdvl+LNFsMQ7Os8BdmPLLUcPgj5XByx0
oC5bfnf8GYNcITE3wmXzwneDUUUciTAJYEQHPCRpRC7qtKCDOl6PZKc+3KMee6eWhc9IXELIOf9C
pG+wYFwmbw8CF6blrnm183HbxWcL1qCDA/Bo4FfR3SQx2/Yxgh/W1KPjGoWIvGdjUJaLu9N1W4CY
yJOxyJFW8Tmz0kbVgCU+XbOGs8JvVr2QYL8sZ8iWEeFBb21Knif+9WKKT1vfJkRxJhvNJD+nidFG
oiPtC36T/Kt5EZPw4xLCuTPOmO778eix7sENtmbEiKsaO5OtPfwzq/dKB+bWdmCMhgcVLmp9zWwY
PtyjOcV8tXPyO6Dj+S12+aLet0eXeXnIt2jXMRU82iZtcQ9wmCD898YMgBHNZ0WFCBjiBpjVAWCi
7YmFumfLAedd0W+e2LX3uweN8XMAEJOY/PfZiq8nhZYCpS+wDEBmT1YB6fyhxpQ4me0fxX942l3k
7sqPdVL8Bpq1e9xS5bj5MG6zh9tzwZgNtPil9cvVflCujgeIYl2IPu1sVI4bTmep/hRzfHXFQR9V
FqFbW90hhXTovGDYce68rpgILExjctzFbO+FkEac3K5kGcOyirlVk7Kr7RRT67cdWV1ghIO2DFQA
cElytysLF11tvCh0hlsIl0bCwpfZrdopM6OcMVu28VipEwQmWIIUwn2js59BI4H7FwUfBXcbuSLM
MCwlIVz0zx9tRFvRucIN/oRYrvBelvLzwNHgb37RYWQRYh3QrceCvEm2Pfic4AwJtYB8rCmoxhd8
y17D7cY4gO2LX7v3Re484Z1h89lGj6gTqpNNeB31oJq4W3vct87bPfHKX0Lokox8wQ4pt972VjFQ
YjcT3OfmyX/gx84NFi7gOW9SEufK+g0aYJrDUcHCBs8AXoJVz1q0HGbkJmz+9GJ8m3SCFHkikO/b
Jm9dzNb5bnbwH5CofwqzoOWrPw+Ug6cvF3kxMjVXPVxsG6ObBS+ovjNDJaoyYLtPts42BdlqToFm
jZ4sTmvdwFrJHTQ+8HF8jBxp45dRNCRdHwdsb/j0iYhAdmfh9NtMsewZlw3dwNPmZfZ5DNExvq3n
qFX5HQQ+SGr/ulm6UcnuGyUleMtWBwTZa78asYD2kxXicBB7sB7zX4U4nfi3kinWowZHBOi09kg4
+1JUDXHv9M+7J2EcorG1cT5UPnb5Y6mJJ1sd8TY8SChE9mGkOJoBCgJSwimIkJ1q3s3mTw8gFfAx
XDiI0HubsBFXq1akrI52YZTjd0zPsHozIx4erOik0rrJlJhDMu3sNAw84ovfCWkzqN3XoOtVUQN6
EiElSWx1Ua2zKcu92xpefi+zdNQesAy+PQuXG5DwaYY7X0BwuAhZ/+4jHZOgi/ea3hPDABKL07Q1
yMbqL1FWcIpgoLrj8sBrXs5xmyoWXWNtZvjNDRC7E/Fzt/sVTGH5Lqe5Zmd7wKAnysIqjOnD7OB3
l0XwMenhPk55dvFkFaLeiorjlnQEbKLD65DOVevBi/ScbRbHH1aSGVYinr3XHInmnKkPvjOIv8+E
OCXk3pOwB7izN1yS12E2A+/EgpIdwX/DY8mMTbcsEFydgNwgigoeFF/bG0ROMqyjislT3SqmN0JG
k003sEs8CEBXLEntSFyJ2UMmiNosQ/XdX/W2mCW2IkSGsmSM2KZdLNKj0YZC+qpi5HTNcsEypFnV
uMnSOAGGBJ5TKC0Ri2I5J+quufnqZkJar/narjcgh1IloB5KepO2e2Pp/xJFhueuMyMHGA6+UUag
+9R/sk4Q5iYgf8KIp7KjtWILITfbLJ8EIRcYXY8EZ0UeGZjS6TKGEJI95hnnQDnKV1cwpP3b/Dkn
SxdUXJyCWrbbNopsjnr32VJ8vgGgBo7pbvwaHM2zdbcV62NBooHqLB4xQmogSMBjEehYduyqNHld
B8hE2pl98t+lTbyoj1Ny9GTPtFcsiGYtnWx5IjFBXvMuCSNID7TJbfr+xmZ1iC0YJizHeEdiMEZD
p91v86xV/w6nTWrkqkGo793CC2/peLJYJDaAu4F6gdXT+7cL+g4WkaUjm/Mu8XaJjwD+JPE0KK1r
gI9vr5CIafxH0nktK6ptYfiJqAIUhFtyUszpxlKXghgQRBGffn+zd1Wf7l2nV68AM4zxjz9kRNXi
uLSh14FReroZ6H6dekiSDQe6VR04ivLTYxF9BIooDqKPJ6pkuviabttlwsV0DCzs939HFUu0h+Hd
6y3UQJatoIjqiPbPvnjUz5RXKqUuthATbfOwmwmIL11ZvmWEA/INCL+inaGW91WP7lXgzPBKX3PF
VTn1wMt5lmZrfU7dxRNQGO71luHpsYASiYpjhAWgaG8w51ntNvA1eppPzy5foYbksLTwpzMK/xMT
WgdOR+d6PbHyitmxOUCdIrqwMtwfE0xKmytOg879pE0fsSrGKjTaTOQaJCfi0NLX4Aw73FLWIDA9
emGghwozD5H4O2QM1wvwcsBLdWGM83TABuR65S0bHGtQl+AbUwdyARJac0myOrgTlEkNb1on/CYC
ShnIq2rP7jFUJgRjz1yp2Mt9l1sGKPby8+qRnFRhvfy6kekMqFaxYHCLqA0GIQ/x3DhYRwXtYeeq
I65K/pWTOfJU53B7DGnZ4geKMQjYEzNGbInVDxNXeAJWGchT0kgdjqX7CjQTJa7sGTZvE5grt7gZ
wC3f8bmfIMPFIRlnhQO31MOvidzi0Y6E7xPzud1osOGP/sDqtbz3h9tMKAypDpiywWiO6kmuoeol
MdJ+z6Srk62bLY0+BT8dxzv91+nLTsCsj1BEZsjPYbuiN2Q4hxt/SKNOJhZBVjW59vPilEf1FgT2
X6Z7HmkbLfz90SRzlKXFVvwLggxW3HG0I9yUg2SCgRGWvbukiZ/4tIxKAp4Ev/EZdNj8YA406jwZ
H17w1NNxw5lUcO2BvrWOYqvM43+RaQ+mlNp1BS4CfSg8FjMYjJYSoWb3Ln9dCBwcdbOePUqwOkN5
oPv4l840TKEgXfyoXDJy5xjhmiZjAjnczbEl4loQzLVPIG+oqrqUhXVFLO/d9lS3fHDmof6qw8++
d67C2xSBEkR9p5HDXxnfYGMbHnkLE2m8m77jltueVurJrji0nMd4yhyZwn0sls9o4DOOnNcWAw4G
l1JmRz37dxZLpIrNeeZcOdjYVlSwlUdMr1tHv/3l7+3AQha0/F06AK63atwIIH/CXdhZGv5eE2PF
ScDmrhcqoHcypZrvqKlO0mG3FDZXSLIy7CldEuzQpf+TJPX9xpNHSvpIFE9LOOzLKeArgB6J5PQ8
v/AFRwYGBfpdtEyvETI0wgfoM6Y5Ghh1qS/v8MXYsOUQM+OEu+VzgNjiEw0z15bP0XOPxM495h4T
zVdYeR9fsznyVA/sjJ4RgPHup2qENhgHtHy+m2hr0GB1f8fMerAq7SPTnM/ya0PbhGQ2Y18/r/Nv
TEpBthU9KGOXk6DtzSBy2hvd0z2NDkEhQ4OR7grXQNgajICP7BvnlTIb9X/nwc5FBjBrPZYwtcR4
IQl8kpqskdybBeqM4u4aYINm6wlEnx4+C1KAX+SIrofHkQXvJR4eGAvv6AJ5v9Hv2BCsRh/E2mwd
oV0Ve1qHfGMX3zhDAUR/V+13E2Kv0HIgxNPRWoqP+IUPjHGwJ4GdMpi93X6Etyj+atn+kVT7Z/I9
Nsfq3Jsxz1iiyELHg4rxEqwxKyANU91fA2zKgo/C01CsZHwyn64KoQKBxI+Sj81f2HnKKfo6Hcj1
gpHbQpaHcT42bcUfDOFgA47McPGBqCRUFcNH3EFd6Ogc8QNdNIdf0PB0PWSq4/ed9vNi62EmTuxq
aB64tqFyClsFXk5lY489bze7HpwFXo3x10BCr92B8FHtLM5q8OvLmGvEAcpZaBMXihA62jXNGEQt
v7AWfPoQEEJ0Jm4/qO09TtSYVw+ZWvggdTG8gIO1kZOc+UkoHxuoP+C8KW2VvIYs5UDJ+iDw1f2c
aTo50OdqSX+JCDm9RyQmCtUL0qzrVPdrD1+91o2R8ZFMYNdOb0x8pI3Bol0RntGNMONI2+gPdN4n
dMq770kbqZa42CafDwbG5CBsyTa3JGsK3RNvCux2oN13TONKYICvXbDH2eu+4iAIrLH8upKdoAt1
Oo2qZJnOxbtg7PdyX0tjchvOeogDEjxdw3uIO4sFxuyiLKS6wx8CExi6O0RtFHQYXV3+5YGWmmNi
N3vYaQ62HsKrh3I1MGPOOlicKUOaRnXLhYksNe5OmDtl7vGVjLGnBQMubQyxaMlxgtJtATRqs2xJ
DQxEVLgT0M55FnR7842K+xqUxO+QEJDQzpFQZ53uiUlHW41/CBftZliDpEL7E1257HHHVutqfWXQ
9B5etubo/nGb+HfgzU2Y2vZnkL6Y1cKgZ58xufqnHBATM0DyjLfg07/xzk2LysPtPAZ89PkW3JRu
zdgFOGUdVI4CroJCwpVGtxTG/99gpCemON3uPpbT9yFM6ZQz4TVs/R7lvEZ42ZK/3uNLsRf5KdpR
S/UtLiO1exGx0uSe0lNzQOcMBQSseyeNZL5DtR7cWE495xsiYccShty5DD684cjL/j93kEIwuoTl
DA9fXOJ43mCpgVD+2IBOyMHDZE4/zZkD8kt1BusWO5IXYocAsaaOGo0PR56MMHkuoxJEMIdnRsK5
CLERvw2Wzjckn4IBNTMYXv1jxt9doD9LEO6+diRidmH7JDS+vWjWRheSsnMmwK8ZotMINgn1EpMJ
HuaLmpgxqELkgnNLSpcgQVqtz75KHoa9MVLcXAB8U5hiewEj0idrZ9VRThLnW4zDjM2DdboAJHwG
jdSnp7kniHA+jjLpp99IDruNHA62KECdx+w64Vw2xgRxWPmUWRgTZSHzsNkhjJsA3VBQaS4vtgr5
UnDrePvt29aGinXA7+IDwCa08J8U7mw1HGC+vxOWgXcSNLAxGNUJSHnQoyHx+ucmLI43uh4M8NJP
RE2dXsaDqPXw+cuZOKMx2XxX3m8meZNuP2DDMl4s/vTohSQyVLfqBMablDAPfv8rih+sgzzp4z0i
kuOlFdRdDHayGDuGr83t8+XJa2QvWoPDdXvc8RLk8DKEW44cs+jbGAOQT4g8Oag33GPoTiV+h8aE
g/PLqceMOXU0nk9s4sDH7Ck4B0NHoEtnDFL9EY0iuN/DpVzoJz/AZQ5IdvM1YkHoNgb60Ky8Mctf
TOi5PhkHiOFunjYxDNfVLpWIp0IWO8/mTB2PgEnUsBJuwmDQLAiKKhz3p/SmwGP/mBnvMegYBo7+
th/J+AaQnkHztW/dy+gRcq95efICxzIDhYhYYgOGFWM2KgHD79dWQTcEgE9sfXc2U9Eg2+uXK9sp
3adQ3BLh7sBwdduodNdE7GHk1Z8q4SDB+cl5hFJ6R9X4DeWhyFnxf6xOHEvdLKWWvZ10BsjjSwpP
Z3LheL4wJhpfDuzKihGFHBFxcXys5Smzh/70TolK/eIQZjdCgMyhTzgwom63xbdAF17unEZIecEJ
+XYGIWXxm03P5MFAyCk61J2fz6/7G04h0Hg6i4Ekb6oltDXIx7zU/pKlNyF/wXpTUBNiL3lF8qY8
vLvNv6AnkqjKc83ghsAnEqnODAdm9yWp1iburPjI4KUZY/iQ9CEnR1whwkXi+/fePr1OLHgOhwZc
A17HK7obQILO92gsPjA/e25Jrh38CaSvuo//KvNzjG9JtuvAAN+G3f3CqiPgylZRkeFGnyppnjC9
eXLRzL/ebtJbv0BcPtwp3HjaWo7K8wUvfb7LJWgeVkTLy7LGyCCfc1RtWKHFhkIH2rsnoep1JAfW
iwuRVZ4MUgyLbWLZ0NCANHH21HT8jo5uVrP02usdicokNUsBp9A8Q8HJwC0JO0FJRdXyYJJDZdfQ
yzJs4P65wJogtdS+nyX412F3foOrknmFqxUjpaAf4UUAOhPsBDWXO56A+UB3lRmXJqaE6FdQUlxd
1ppeoDqDfjJD5blnadObA7sJ6g4jlWL6AWoDFGoFb+ieVI/0c+4fVZZxcbjnhTXlMylBLtKkytMX
0RJkbX5awqNU93dgzKM9I3pVc6QypBwPppXikaJZFg4tRItFaM4rfw7vtA93C5c1R3ayv3/qS0AJ
X003RLOjK15f99UI2lf63f3Bl6RVLoG+msUFO//KpeePvhTNPfaoeszGkv/1Ga/2VwL02Mpx46uC
DQhTpt35Co5ujCfevpa8EM0YaHF7TNRuuncbJQA0Cy24Tr6xscmGULRVQS/w1U3OxHEs7X+TVx0o
0Q9bN8EshAZapozPaJ72MJtgSvPukt7ilULP+RgujLDbpIgo0Eba8jWuKHxJFw/6rdUcmn951s9g
55lTUk1px2igtFETfdDPvnLXjPJ4hyEY+TD8wKHEzP9mnfC0xDufLams4BOYo8cBPeKcMdtggRwy
aY/5+TKkbBHRW+VEi/P1Hcen1i3CV1QnT5pvzBtAkVaEbLUnLPsw5N0Xf6qbiYCOegaG9o2vCyi2
Od2uj26OV+Zck8HCmOX0I1iiRrzeED7YmxeJoBEkVNq2DsR2p4MNocCgo+qMGBLSlD4CaSjGgc+V
WdvNigEODAfCos8VHnL0iIMRGi/AqdgAEwlOIURczMc/ETIwn/p93fcvxBriOdE/99bslNucLQU1
a6iEhQ+NisVDATK5U/DdElX0Hpypw93w3SHGEACz84o6+8CPQx3iVMtiTpQYDjM/zsBslS0VipnO
10dwsAHvzbkGB5MwIZYq5xyolwHtUw2A2F0Gt90kT5hRMDIjh/qO37CWCg68gSsR3izzj0EnK1Ib
zfVL8DdIsCOCgAna21b92uno+moOIVKnbUjfjolp9A1wQRAtCyq88aSwNUWE82X7iktIdImtSyqs
D5yGKIXpIOMf3GLRG8bIfQYNVhmkqPoUozfT2zka0lRk7bNP5d5myHv401A9BabbBIdUYS4qrfDl
vJvxz1oROmTa9fTnoty7TB6z1xbr0uE9alrvvUUMotp/O4GElNwN85I5QgxGExUMpu3dbAQhfvl1
3riZ4DVqIrHaISyXcZhmVMxCrv7PrHE1TD9PnxWTs8LTieg+KBCr8gA067rFvviLODZ8Bv3ZJTTm
bIOFziqSfBknQBt8JpScRwQIx5CQclUjcR2+fES0yneG+YOlxY86ymq+hWLdDckaIReDHyNff2Yf
rKuLlMd2n+RHCnUFgfFGLJaOTuxfH0hdgQQKa5ssHgTVpBtJ8CRHWDxZjfBvxzQP3Lr1v6G2grMl
qg2rd6RCyfAH+dnSUfPebr3mf3CM6c6oELFcwE3l7zm+kqoDWEy1+YFfPMGKm8sDCxP6b9hcuO2a
B1xPH388PdY1wVpQv16wBX3yoQc1ydxjSHUJX0te9vDS3Auu2Zvqm6uFyuH5Z64Ha+rHKRFkHlh5
8Jx/IFG+3CsEzbf/UZO8drhb9cWLa8glqTR6RA87xnNo3LnX/X3Znm+J2D7FAkJJoC+4EkCqvv8Y
CiWHzfp6IFgNt27Tu0x4R9hgU5B+9GFtenRFg4MMY5qRwoI5ZHYi1NnNEpoLXKuzOYDPsn+kawEf
lTaw/4f8cXObaS7T6Kzqp3/XYeRk8HseyzsumKJVaT1psjs+9sx6oRiMelyI1fD1ppvhL8E6Qgyw
4YQzkjYtd2fBW0VJNBlXho/jwLN1+OLS9mKEDANmoHTs9aBO/a8Lt03psPUUPtT9lE/RP17nsJ77
hJwSzofTKD6JpCFZemN/qQBmBY8tGUykhbLV200ZaI4me+qNMYh893smliKEXjiiibS2JROPPt4p
zi3MKPYokMBYOudSYrrtogSq3kF+0Ka5sy1wTumhr4laF4c9FLXaFEXOFHScdokzfF4BnDHf27mC
+/yXLaX4WjpIXMpL2CHuYbDEFUtl84gpTHLYhMXq0iQ8bvvGyKhg4p4xqQ1xNmRMEUvTbGHMu83t
YDB6z0f3pCaz3nrIfIMD5PUdE0oKhhzutVBiIFeS6PEhXjdO05AuBewFu2KSO+H85rT+ICZA8RpI
VsnFQblHQx80Z4bj9DTqqo7k+WsG7wyGHQxozoXB+Le5oiIhc4xB/VqqnKq2uORr7+UKnKo9cV6x
P67szmEftOTChJDug2sW1RM3CphKtn2fSjblj+uKpoeTMMbJUzqgCWsRrzx5LRb3lT6WN8jtx4M5
UhkzhN0NVp+lGS4SQPKS4XbkClMcAPtmqeHCrk6qmEEabYzCLBqnHbIFOBveV7/cyidEN/+3MSGk
JenjSoTKH7Dbfg416l4KaM2+H14RQFPU8fCxKmfqwWaEl4YhTMbhgcMDM388dmAiCmrnleH6Gj9W
cK59taTIiwbHx/yrWuWei0FZK8dyufMv8TfJ/wZHubP13C73JWMQSn1aA1ZNfbM/LGDGhMTF4+rC
uFXoOECP0eiJbOmcSVjjo23aTTA/OZvtjI/vb5GsEazJeuJahcOAuct6F7w8ExirhKtmUANg5zdS
Qczw4/qjrCwjZUVndUOzjoqI6DYxP7tiqYa9y7Dxfil4nFoTnUN2LVzcLbDa5H2WibeAO0gWgWH3
z5fpZSSaECmsUTZQtXNuTPktR3LhPVAbPYc5Gd5DGHF2FQqiQaTZr/TqSRKcN7RDPG5g7msKo2Wi
DHH1wGx4rgmfhqQS4yQJQNEBx9OJmztSO3td+HMv83vI7MR+8h0v5Ll+t78oJnYj6q+UDjXV4afI
EVAOD+ZpV/i/j0D+yxhR1rO1qqfdyrZC2ljfV2C9K3Q1ocTRgeP9VQTYf6HGIjE602I8e8mN1hst
Al45WE2k16WyVs/mmvtgQoAnklFiDpMmue4l/GhyHIX+mURhj2YMYhNYEBYl3BAUR2j9bIPqG4hK
FqFThJD6LxOYS6V9O5JwSTPLVfdHia3vKeT7ywYkRghbPOGiaz6Qqe4OyCIARYpNh0MFbRF+P6w+
spK+nEW44XJxweozhGFqDfx1abbCmn2CDpxiR2D1MXgjiBJEf+aKlLuD4Q8dY+u8GC/AxQrbcTbs
P+yd9wZcI1rJxZbGznxt+AwMyNkjEsrYTY1Kw1MnB9b54rpIP1giP2bdQl0waqU44Gb+UEi5+ax3
uHKrEtZz4ptIqVFQmIMMMFhVAEGZyTFJI+mDqpPj4TrEh56UC7b+j9kKCrNDz289PcGHY6TEZLUR
AE5Bg4K0huXYWjdFhLVpIMcQgMiLZZrJ0JaFSBn/Jwb2cEdJj7gJjUPDRAA+wWPPDP9Lg6db/R4S
WoBPJ4cLBpoDVH/uDeHg5gzL2dnsZVrJEfKv3KYn4jpB3vA5c1s1yGoGo2J5me/WfNiFy62DEXzs
nWWIGqOMoQrTW75LDLrocWmvaZ9zm+XPl4KAo0WgCRk8iZzumnE9k1igrMZtoP5DJYXwcHcMmvO/
r/9ZlCn76jt8c952fj/uuUX88QvuefNP8AJuQtJ38b5AI3451oQRDePkgFOT68RBeyHxcimSVYfP
yzAl25jnZtr3SqxpSQNaVvAZzlUCWSimAZ3XEPpRKTkqRBueFjY4l/GbjgmZKSM2mjjMVn0YWufG
vTAFxm7YbUXAA5y+XPE1ZsKTzPRJ7HWK448YMIeqJYR2zEoDBJp1PDw4FEv8qTL8wYD63mdz9nSa
1vqOS67kp91xZ+EulQEuL8v9lcJYFNW4jkkpLS6kwXm5fNH5LkXyNo34Gqc24BeZk3H8FeMW4foo
CAYmb3KDRToG/SwnCsfX6B6IInrI4UdV2RRIlHwWKoum5jCZ4d0MUZKrqHCO1Hw+z/230CtXPdB4
1AsM75ZMmcox51v5904e9M7utwgrUWD8RkR+cmL13h6NELzxN0wequGhhmc5bhG0WZk7vocM2ylI
kMKvzW2+J+ku7KuUmza7EOcf8mZgUyhzCpwmShi8PmrvKnmEBI5vMVxvXsTXfjlKb9hmDv+woqZZ
v45FZ30nkHiRH0Nt+CCr6kGT+E6umi2Poc8xXYfzCK962K1ltML5iCVOqTWY2LvLn5EzQgFGMO6x
0V1IS2Sm4krOzZaSDCKytsnxyFgo4bcgmIEyswj5YCKdHDloaZvg3vpcjNdRtVTAJwZkcxK+ycbp
nUssrk7QysJBjK355j2qIoAMXPuJ8JG3lQtsT98qEjdRD+PbBSUE58id5g1go+L7CbaEf7HiYL+4
ebmMR6cIqjE0xf9MCPuE1bfpVf/cUJpjfyL7u222vy7BonKobnscRDkf11ysa6C33aKM+8zTHeq6
3/pRO/x/gnubJ/WRf0XrtqjXN0SeaMgwVOMbMf/NRmBSol7gpBs4HfU0TnwDOq1hi7ifvhBG7FM8
Fi7mFpVo7oAc0ZxsSV2kUX3TrECUXP1m39TYkn4JcDcuVnTTbKaTFj8ZIn5xJS6Sr+LQCAIv8bXB
1SjUD5Vbxgi/XmO+g9OT/vwkzX5Jyz1XHuSoj9fYeyjKLC19MLLPJuwB3B2lo7T+zjuYGRyYSOgp
d5j+wUXt8dWuQ0bH6pxqd2YOYQK0TnfsxrBKhA0GYadMsCh2OZep9J+yBayAp8nN0eI3hyonLdgM
uP9IWGOC0fEm+XdN/D1gt+WXMQt1Vp5/CUYMHgaFWPftGEp/D1A+wDYbjA9zYXPkUuT5UIX8Fpu4
liwlZOfOIynxxxDOGcS08sqFmJzNDbgs815va94pa2WGe84o9xhozh5jEdRUxgXYtzD9zaaCiZqH
WwVjDgh4gTo2oAWWC/7RicvJLXzTaQNYd69YhhY9bxfXrfA1wdiNtaxPWHug572YLpI5SXgjyOk2
NAm9/7H+8D3o+7GIdtJmwkOTLG2+9n3VQzLxRm5DlHr68UzQUGY+/0xHKKrwnOvPFAh6rfPGT+g6
Idgx1Ze7M9Kdfbas4t44H77iMiCVbnZNn/5tMUAwDGALu9bwf+vbmAOBDiTcDW/Jz+uCephHF68F
n6hcqnd+r4L3KvOkELIB7fMgTYF6aIeqyXsiDAF3TukWwxv5HLRuAMp4yEH6L5wBqBSpry9MJuyM
m7hwG00Iy/l1B0jmoBHNYGACnWK5eW6OZsK4pwDzOQNkcx5zuD6TCy7lSESMgKIHOFtUBdx19Hcj
VmAk427+HN82GaUPb2/0ZPx5uycqhltscpH37kh0l8i5CHTlG1MgB7n8RwfbFZEE6cDq5olmXE/U
eZci9rnFYGVg8xrk2C+YQ7m4LPSNQVQq5dqPe4BPElMByUKkhRwp5MviOTzvtmyP6JlmjC6BvWOa
f+szFisZtTQGpXQaFzF0pHLqtlQZMH64lDe5uMDSLH7Q4ZesYy5g2Xph73Rga2MUop7A4ZHbGFaN
imR7jQ0ACTBnaCW6TedCpcItk6/5UZGhMG/QkeWp4m9wF9E152YwQJBd5sLklT4EC4zvgWsKHo68
uH5dswwKCpyTzKWU2W/dhr3x1oQYSVOoRmwCgOAQ5Bho0RE+XR3NhH8/7TCLeNl9orIkFgNpO7x1
pGawJDv/N4VO1H3ZR/RccGHfSb59pZ/4Ck8FBACkBxIDDBf6Bb7mAkL/lAkhJl7teLCVFo+VCEoC
L0SagRafklBP0PgcmDXRSPJJ9JZkKPGZGDJIFvUilSQfr41UzAiF5vSAydcPXw7oneRV0mFBG2kt
vsYlokl8cJgDSm54GdyWk9eJR8us/eZIK+psKj0FtxqG27pdGJbBVJiadsrX4k8D+gFMXxZwX0++
3fF3f/o1VdHFM1GTXDwUf19a7MJh9v4Ds+ZhQlzcUtwynZJYwtTtgl0HF4PatDC9ogx7/fCleh15
p1TPYrlaEAfIhyLUVP+4PHfEVtzwHJt0OIhOILyhAOY/+GSQvlsR9MR3+QZK5NBh6AxpwMAxVJyv
vSAbYnNQHHI2jOy1Y8IQGBuupDTb0/UxbCfTujn0SRdHA8ZgctKuH8vdEUbvVoUyD5EfOf0WDUK7
As6E7JWUy/4E8QvPcmXOkSX8G0pSwoFuTr4LCIEKJnwED7l6rK/K2T3dxRjF+K+ZwvO8Bdd5ueZb
+KouoUrc0k/GkSxrcOd/OLV4zAwWB9Zz1d8UtNAMOPkJkVRyiR+BZSDvmhzjlNVvu/nZhWm/kysO
z0fKo+d5MGlVobL4INeP+zFiqgLzR3kFK/+e9pbU1q9NUQD03P9+i+eCLU1Bqx+oqgcTfnw+0YBY
2wX0WH7ppGB9qeBtibHsyRhxpEErfLF/NIe+kmINOjcTg1YU2OwOW2geyObiMd5sEHENoeAZvRuV
KFXjb82fUtyf/obv8TMSktfH6bkotsZUPjRbcP0Lj4XpHZXjWNvSH9zowWgizqrkXWE0AWkJCrI0
Zg7GsCbYxb1NuYKRpoS54tREvMTM5DmVYc9wlZ9zbhzU3LAaeSSltVtTEPKQGD7SIPALGcG3EwX1
40z3QCdR/pmn7PgFqrxar/F93EETZTo6ZWRTkaCC1Bj67iQfNUNp3CtcYL4dQl2biaCy4dnoq3f6
nqN7HivMOPMDcsIRJjYMJan5jYcNejTmBFPhhB5ADqLbkUjFaS/GzyLcbX6HbIIlD+AlmhDyU37/
8njoZZ8AgTts1tS5OquOcvo40KtzDgAHs1ugTWB4RU8n4sFeJ1Y9lfhj02JDsQRAFRdGVIxpZc0j
rNf8D09mQFV5SUQK14gCqgIku8dtu7+ndcaFyVxVp2pRxzrAcTvW5+rf7aAMrGY1GMmQsetRGWpn
WMLyml6uoRkAOq0ZksipkbTYqGBlFDzGxhnYRgwQQXan3BHIHbnjMHlmWdC8c7cxTEP5iIc5puh0
mQAkjN/6J/302NCyAPLDgQGP4BYjHgxX1J4yadhly8GiS/O9xi24pMbHuGpEwyRtOz76qE1keHq0
TgoGA+KBY65IH64QdLyZ7v7UDaYmOmqxuGmTZ9/r3YiIdmjKr7VDa/Ch+wEwA8s4Nmdkuzeso4GX
E0WoY/tk7gCMMZRfakC0a97Duf5nlAG0SjMx2Pa276O5fzGFReoEKq8kBlc8bfqhXPQ1evt/Gtqd
ECpj/IxaThD90Nka3HBzHuTu8kx7pSsdHjTq12ENe/TMT6indNOcXlwMkDL2Jec9TjHb6lizgtcl
A687zF7m53QkkOp7I+4W/OBm4jD9CjEUZ4kkTu/LSZasmjdZYybKo7w3q8f2cvyi3U5ez5BtXeCQ
N5EAlZjcb9XDcwHuk61fc1hoBcSPdXMq2PKsPKh9vKJDtfpywfxdDr8x8+8L4wA8hAbAlRzWNj4d
cF5foiDSkU9Zj8xWDzrjRZkdZ64gB90I90KhdhGBy8zLxK1NzpjHHYElXYZ+0aGgrviP6EMzbkQ5
7Xn8m6qzcp0Jj5hmOeDRz83zc9TsuReHbAN9w7bgxi3+qebAJ4DZQSPxw2Pj70XIJqGvfaEPhxf3
YTQBvI6/M9HvaCeJf0FchFAP5I9TAVSIvyWjXWwOEFNs8sEfJWxnOE9AKG5bEmhUXcbrAH4il/JC
LwJIr63hSVevIwniGfCsTfsOM5VxOhou7lII8EvFHSzrq/Pqh2gr1Kf/1YPXJbz1CUoe6gPSnr0H
NyhlJ7hmMYa3bXCLf60PCX/PICNyDv4J+wwVJSSCAdNeu8bWicRKIC/hZIWql9xjY7Lz4fAAWYnT
gNYVVB4WbhUbCzB28M8+vm2d6Ki+oDxoWoRums7+S5oBP2LdRH2G8Z1wbfpo9o18RtS/yEbFWBxc
HIlJDW7KxKTDzMwC3pM+9m2tMsiX91VhI9gR3BVKno0QCJJ5VApHJq1wW1h4pSPIt5T+N6j4VGkW
/dwd4R8OqFiwvG2m+NXdafm9jMWDZwZAciUvCdrsz37h2UCC3tsWv9iwht3g86ILSgtnBmETvC1c
40ESvN2QseZFKK9//Dr2jrxy6mrwjl8qjwquyiM/PjjGFC1DnmpTai91zAHyYN9egm6Jaoy5nkGj
5snDctJONeEqiCfC4rvCaPpUjznTpOA6+oUEG52KTUW1a2v8ayV+Ta6T95K8G8JbW8w8ZJIPSYwT
hgN3QpAFzc+XSNzQ1ua6WnIqdufi7zUtNqZH0MOGtwAf4tM7a8+0XVyokPkxWck8ByZp/M5Rippg
AqKqzRrk4e35LgBwWoMXuXRirGDSqFBOt6cX4/dPSCXOlUBLvyMRgQg4+LHSiLO3F3skH057/CSl
pUDr2H+P9P7mWkn+BSFxlTPfMzqukS9d/4ZArXr2Xhj7ekN4YX5kALqhuH9NiQS8aAi3BBQkMsUo
K6FyMkWPqwmiNEX8lboEqefTdUtOeszurj2Pgd0AtR4fzQlbQlcV8OJTdSHiUsVBjQbMfJ0ag7hI
BkwxlTOJl5SMmLbRA4ByQsijddzrtDX0lfhbv4TfLe0/XNn1mzAuZIIseuKgwCxbvFD5jBZlu2g1
uDD/VIwM4cf3aJQ6OPuWuDlwiVtwPZrM+/nZfp5Jo7FFZoS+aSxv9UVvxoygv/2uQUEg0LCRuqmB
NZfYkwbUYky2tpcpo98GTSE8bpnZAaM05JZ/O9GEIH1xsaf7wONlhsrR+g5brG+A9P+d6kXpUPTJ
M+RiXEr5Et7Uond4LTjZ4Z7t8NR7IANzMgpnGpGWVlGMmrDgxZuMTuVCK8e9R3dgQFttnIeoQXrc
SEjDS+9bx5++X5UeZ5LKd7zBiI/rm5/8i0idrUkHQp0I572z89bBiTrHhRYjTcYKlcM8j8vTBO/6
4qMI9fu9ZtRcOc+7e2eahwEFCJnuEqeaSRaK5b8r0xZQ2fOlZwOi5azMxleYUmz76RtsmPuSyx+G
DY551RBns13loDwcTAB0QYXBdHkCxfnFcIFREnwUHnB4Od1WuBJCUfj3vXKxc/Dz+2/an/3OVHx4
kU+EaR6BCfdpHnakHBvTYsFpNEgw6SNnmr56ehsiX1mREtzbE6JLl5ZtjY02+vJ64gID+zqGJ4jd
lDHNhww2bicq2D9x/h2Vvx8Le1ymhP+lKgP3C9m4gvKrbCmVttrwB7EGOYPJK7ba469G3dUjYI0m
bEvGqGyhIxCVW33QWHDc1IV9P8HXgC7AoHpw4JjBGkC0OPRtpCMxi5yr/iB8Qk1D7sTpchvJDK3O
V8o65zYdRK/Gfj0xzBReR/2ReqA6LYa9TY5IW6ZFo0Yd0Af8TljHb6E2D/vxExMteMTx/dD/p2+F
Gg5FUz/CiplqUX99nw8AdBtXGXaH/DSYtxPtaXG61yxRFH7pbkILvJBW8uk5IwRtr4g98VmX517m
XgG9LTki45VpzKyjwtu+A9BN8BW/7zXD2xbpSE2GnE05R6WPVxcFF68csXmFVcmW5THTZ1TQ7yPv
FYj1eGEv8GJxaOfjP+cXItBbwGiBtWTe/N412S3vERsEkE3fCLf0S6KNzIX8xzaQl/f9fQ9+Uo9J
4iVdAksn0D76YsY4DEbuFKf+vRYHCINLJK6AiLTn3Apo1RmtAlcAqQB4cgUN+wtBfTQF65IvB0FL
tgiYMGe7rXpWEo4zCgpyI5htIPJjlRCdtH9NRWUBaYGDFWTvI1w+36P+Xsbw7R8iW2z4h1RDUGrm
Hac7XR/Izg+OMFlh/75DY9lfMo/q70W2CuULXrjynvwWMk0IG7sAAD7IQbiC6TrZtPijxP8BxHJL
JMQWAJUtSHAnZsz0AIuy+DWl2I71UzvkbnMFoAdTnTRIYFWfkxdKp+QTMP2Om+8SYnrHlBlv3YmJ
YeEU2ghiJcecigULSQaH+AQmfnzBLkjETcjjJsIPHhgI/yF81z8BrSP8yoG3/hMKSGwh+L0/pANz
TKiTg5A5JTpx3EkP0GOQ7D7g973iywrWhX2P+QFjrn8syaGsJ3O6vgBLYNsI4WUjiBTmzFjd2URO
ICMs0lzgm5CoGrc6Tg/XZSpZYz4rIweY9kjyBshpLnCihO+wsI0/lc7oyDriPg0R1fLv5pSJEKmo
2+1PbKIXuPNfF/ekQYmBYjZWbMNiho04IXMPFEoQyhnsjFExTplMPBxGgB7pIVhNYe3POcKQgGUN
YWfnHB4hKbnwc5hh8h3jrOTf4sFUfP+AMCjc1aNGHIfoHAeLBmeNuMUlK+mn5lBPGBlumkgbkmLi
4b3dDz+wQt0M2X/n6A9aXtFg/BjKsukYAp4qxo09IUN7aBbXDsnc5l6tXToPGTi7N4RDxhEqWS3A
HDdYKk5TCNx4wjiCyzCUlnqILCOqz8hP+N6KZT7aUFIHF1Fosa4eCQcXpkIOHmC20BZgIjBHIA/v
HdkGlACc3AIEDD4DiDlc+DHfCHRl5jQG/EiYFDPuKZ4LDE/niggIcTUTKEoBewlCI4ztoSRfefwf
DIOw/kbh7E3R2vmdqyAQaawR7AVe6z046kix90xOxYsswRStjz0iidyhjbIPnwB9qS0UmVR3hIa7
rhXmjmeNAZB5bYZz3PD7nBaJB9L97VjC0hKVB6dmWD9dWkcu190ffpm/K+R5TPLIZonaSAJZbjAD
1LcY92jQAbPz/fxZ6y5EQMYiCvvogPGA8x9J59mkKraF4V9EFVHxKxkVc2q/WEZMIEEk/Pp59pm6
p86d6enWFjZ7r/WuNzTLEchxOMDhFY2M3fO1aQNdjaGcoy+ge6dvm151dyC7KZkc5kztbOXUjchx
sXo+Gddcos+Qan/YmyfHHC40c4ZRAV8KQSur3hcmjh3yAjY13WYiSw4iUzSGwuh38HxumBcId4cB
UzIsjD1sYp0TBbzj69YMtA+WlTlUrOsh4DEGg4HCKYzOT9ysUd/ZrL5bfCRcjIzcxpqC6ZLoI1z9
ubBv1DZoBvEMXsh1JBuTwggS1hSAeuz1uRHkqSCY6dvXaY0WocQ8H8p4wMNLqxqxMdgKREqxILgf
dKrxvjg9nXhOTsv6Pl2E1oNveqEMSuxT34oAm62DR8AujaARPWzyUmQG589brcCfNLhRdeVuv0Of
NpbCcayGHB6tZmn4Vw6cV00AlJ93vpQF6nBD81Lb5YYYcVbXDHjMyoerVcfvwo4u2Quax/sp9qXj
y5525+cqxd+A0aFD7Ou/yYB01n2u9e0TcLKypaF3w83mixSAyNEx5mh+SllTMIjLxryXMj1EcPhZ
tiJOgGKTcccX/cPysXkdOQQYv/w8Jrjv8WD5YKDMtGuINSNONVzP4DAxUm/w8opxKpEI9GTYlrjI
RnR8e4jasvqCNw1VUp+rmPXBSDV2cF4GZxEICHuGzgExKXw7CM0vzmr4aliV3jpOqFn5CuHfQa55
s+11ImOLJoJEqBSbOJLpbnRUSeP0yGKb8H2UIhS2sIpvhHaB9PATzJEfC5VoXk7H1KfB5ssdUax3
V0alSMha49CP9USeGa0ZrwPcOQUEB8MCl+YyF9t023chr34DyiGxNJB/+fDiaN5HjI7vZ4Lp4B4f
aSiKv9/0viMCHfrma86gWeEVB/j9m2OgAVEMwDVD9SRAO/6tcefy5Ovh1wyes6Kl+rhGGDvZkCRt
RNY8CcdBlLztrudkI9EasLlQcro44bBHJbv7jS2VWhi/rVEcDo6i0KUvIc5EvtRUQVB4K27iBJc9
/DdxR0LCJIpolS11azrsKAfvnrmPtUxBHLFfPyREel1AR8bobWPSQpi+5tEfwSUs99hgiNNr/hom
9nlysPz79I35ARSuQ1ht6uP+Y60HN05/CEM/Bv9KMG3t0XfWp5uGqk2KDm6RZ2lSYzHJUJClyD5Y
kGYiTeA04wQBKwE7r3+E8I1BSMELpz3iBxoK0tLvv+zvUtlqJDop2+QKif0Q9pxZMmSOxWM/x+ja
7i0ETITdaWVtnrONII6fKPKkP8CJdjv4wyiexKcHYRjiRIbHi1lLfyH+Gfuv4UOEKChii0bpdxdd
KM492YjoNr7x4TbbPPLYbeYH6lgbKd8INi4+4oz7viecB2yKcOuYWWe+ZiXEiORRQgYkyD8h5BjJ
iLSKMsojRiPnBBYTwPr3Q3jJgbQm+hKAQZolPtNlYAPg4V+XCdeuZPw5DzD3OIz5eRs2g09lCLWE
ITqjPmKsdFCvEOMbmbSS5W9kXnLmE6v46ZtjPWxQApnYNciCrQPrDU0MvT14C56lbKqYNNmP8DNG
HhzjPtn5PWvBZhVxtxE4ZqL+j4cDtI2PNfY7Vo4hDvaL1GvsWnTGdoIuH0jep+w6lVdg5CXlGX/g
JcYvQQyGdF540I22DZaMtSsuHFMrL/M4UtevK8IuYhz4JuZSr/UP6oAS1EQmJFhrPIb9kTAaZdMT
vg2xhYJocCIxkKqK4QS0wuhDShZkcmVbck5jxVZDZLyT1SNRAsKpC/HzR0Ml/n8AJ0EmoaFA0/kb
cc5qLDkTA1PGZTgB0ZxhoGcsSPUaQeH0aEL5xi+Y1Zo5BlsbRf97pC5NQo76Fl2mCC3DwcHPnd7f
qXb34Dvj5/HKoubw+bI86Wmxjgi+o/REEMwkiaDgeFDLOALf3mKce+6VG4NhtLuix6JM/I7kkM/C
XPFuRwYfluOs9CDbYLuCiAlIeCIOJwpiUaIMmVxdpYmC1r90cMd2wtoGqJcWFFi9cYu1hbbgaMFs
d0z12HDZOB4ioAtic5Lo8Icycv0CwgT8JEQkSOYdiWzwYfzpm+szFLpG3Kx/1rTjlOdSooX4URPB
di+Y4JggV7GXaY5SDCsG4RS9AyR6k5qVm3r6Q9Di0nHF/stm6mlOrorK3iVbFdFRY1BfmwseRero
HlpqM6rBvTbAxfaLazW+j+PNfYVUB+Ydp59GsUD5TxDagvFDDyH2ZA898utRmryfMP6KHSTmu4cP
50APBfwC/EO/AjW782hHMsY332aihffQcHpufGr9AUg1pn7D6iaS74wZtvA/97VNd9BXPWDF3oJe
/O7X8wF5dy3fYkb45AYVxVLhIDwIH0dqIeu1wIjtX6XDaSra4J6vt/h5arA91kZu9zeqM6mZ6yOC
sjBYdudQKJD9mxOM2W18012x37eYHfO646+Hy9I05j2ofgpH8Qqv8dLxz1H9huc3HevzwuMSccj/
X0hucBujZ0WVxOewe5s3fifsozTnICX4qTLJA3h7j8n2s47mbjjvpkytePwRSseJo+WIpuLJ05ec
ZTY8jObkMjhzYVzwjnaCbZxi1UKh6KT8/kBBmfVcQ4b9K7dPmveei6gLFeAos11mhLwFEgKfVtWp
2ChguvOBi6Hk7NLwZSEQhj8Lo2gnwwakVwqaac3RpywV4iStHP7Pwe5mWpidc7e3h0ky1hdPoi+g
PHzX8kgNxP/usNqlmYTr3vMqOZjr8NTiCs3EEydJOgQ/mfDCXrf7tzp6ixxnAzYFyOx90elLlz4f
wQe+7pag0Rm7qMOkCWei1sOiXN3ymmQgCKcgXAEsej3hIAjWJJyh6PRQ87HsvXIrhenw5VXbLMq3
7zXmE32mbtbbr0Zk2THscinusIPuO4JzD6/QAm/DsKlE11e6c14fctUOohRq2YY5L6QaBsWPSAzN
Itg3JdlRot0VcmTzj+fSbpYiEIjHmDNqT3PhIOBkxmyL3hr9CE+oShLkwBql3ABKwABeKsKz07Qb
72IWkT6EUGIbIaU+S0cR2zj/LqGb5ocexJtDoMBz+70G86YFJfAGNQj2Ndb87jqKg3aehUb7ZuNu
ZM+ZcMGbBgBkKTK9RfBWjTBQhCJcB6mvLzbPOdeCt2hvZcBCB+xtZtBTbOwH3P74Qng42x2PTxlg
Y8H6MMaqDTHDEQHKWG4POw8Fre7J3NaodbFCevuRMRZb4O9Cm78W+/4XvwFw04P3iF577QSsAnBV
CsUpdQEmvP8YTJgMczYDSD7WQJ2w8BxtAZwVr9OgZ237gAKUbXS613goYXRJ/WGd30f10s404IVu
WLKNEuyIwIg09o1+q444modd+GM0jlfKnqEpGAt/IFxUWKdAsRm+1kjJW8x3D3+vYZ85QyVGK/0T
bBPwZxNnH8xaTUsBTj7xncgDt9oIoQgcWjXHJYG4IHZp4E0eKJF7ANIDxlPO5fUK8hwgNhR2IHYI
QFgM1RzoLykYHAcMWCD+9a1+fWYoCpc245zDZhJFLDMBNv3H+jH8JwKEBiJNftb2OWfawUCAQ5Om
1/vaPAmn15+Bl5PLyQYxqvSBUDhpaAnQd7nYHiNIbenZdA4oh/03tU8rbseQ2CRbRFGd8kh4yZe+
QcX7BmNJRb4ZdqIUnev+FMkidC+RSUrst5MHL+6J4I4fFjwTcFGqEPTdKUfqWfVkggeKK7NsFgHe
ioyHqhGaKTxRWHtKCNPfl8Jlw6/Wt7fnNVCerc1wkBvTr+F+AM06p2T8zd7eAVcvJid/3JohxTIi
wIyjiCp3+2EhEhjPsRP17Psyt0+qj66VEgn2F7Lsg1+yUKH2seqZ2zA6oPIgrs+Fbhp01pm6gFUu
+3lg0j1SofA80MEqPk/KOhkLlM+0biUTzukyCQc+ZhSjGd5oiAkT+hun8b8NGrrGJYdzGUfN6Pwb
Zi7fOURY5wFmT3SkYavSYbZm1YhcuF4UCMIrcShIg+2+oFbjt6PGYiVFfOg3MyFI0eQN/WbZTEs8
qNSfCTzyuLXrBSHbFOY0ORBjZxmRq+y+EYNNQs4RbTdjY4fYXxgp3C/i4TbZ+hD3Q5Yq/SSIiMuB
mDtfM0VedREbIHt9fPyOH5OSjhMf2uln+fW52t57U7OzZvYFBRGNwP3CAMlAqoANHE0p+pW3D3bB
6iusGwPb1sf7Z4Rrgwei64iv4slSY/x5gJhWOQWPFUS3XWn7i5TYr6cTvubC4JphSzJEM7JimTnw
M2Hy7WDtgeBRwwcSRxD+qNISROb6GgJsftHsYGqSzrMrzrBBf7VTvGRBYzt7sWhwpQPDALvonwia
FtmxAry4Nj51WAKgc/2he6JzJx/qvVROwoPERJpOnJdgeX3m72mCHh8huEWuiQ3th3JHG2lbY5QM
gUxn8AL5cdUVsxoRdv+9iPTijvMffzKNN0sQ7jJaYHdO7JUIad2Th801F1tjfws76chL7I1tP1Dd
IkxcauAPUg2Z3526kfK3ZD03Tjbug23ewTVfnBRAqrBE6VOZQ88xRedhEgdE6hBhQME4JArG/Qyh
ijI9N0KZWR7ZT/N88uETv9BcV+7uPRYVIGj/mFEEEWmDUWJtTgKxqSe4UFBgN4EWPM8ZiKXIYQTq
sQQCJk1AECFBpl6fQRVKTQpBem2AnQ8leRm9p+irKRGHFa7tD1qDg493HB/dRxbnJYEoRN/TBqO6
57QHmYRIgoB1nuyVFZ9pLw4/iuErukD2K8zgKY1/M9wgiEvHZg3oh1m/CwuEaKgDrPdF3zWXpTPT
AkZ+63z+9PQ/PEfdhNNStCbvEEUGW4dyAkr5w72eK4HNAtG6tL34GZCgTmn/hg2qeINpUC8Lv7ZG
SJUQYAAj5Kxn5iiTIoxHNPxDkyxjdsY1ruscK7+RNhkc+xTu1hQHX8yDBlPQGR/O42uOD5yk2N2W
s7+60novi2U70TwGAjIU2+geMtee4lUoHoN/j6JqTyUuM4ps+wSCSTcImEcL7gOWAtU92ZEeI/zo
1489RvrBe5r7PMGiI/r7wG/bQ/TD3Bk//+0HHCs70dytEam5ryuW2Qv8aUa5T5MqUZH/PVzOCng0
k9MjwBcTiOvnLhJEH7QKjXeCYLLYNu71+U9HzAFwn4q3It2MwfCHXg22IKaALFHyjTvJNrZ0wpEI
R06JeORsuk+leob6FRzHIPrvMIOixXTAgNy9+a0YKggfBXmDNhHwg7JoxU6lIzQxh5xxq2rSXN4c
fNPeFVojxDX+sJTbK7qSf1UApTB8w8MfUaYj7vf6s2aEy7FW4KPGtZAYKwLazV64G/METGC15QAI
JwBnCPk4b2Jtatw+syfI00YGWMbCotiQHlSBtWHG8lwKhvPXlb10IvmD4SN8uEbAWY8cdYmmHt/A
31CdPtYEjH0/xM+JOSAjXLo0Dmv5DwiAsSuD0WfnaFSYcOlAxVObr1cYUX8cJqiviPxPoHR+9sJg
czVY3KeP62CC3bsrc0DnFDR8qPgKQQCAHzIkr/fYYwE0Z2A3/z/5EdWyYp3zLMcnC3uXas3hMUXz
5S5KdCJ4Yb3OxrFxIT2Oc7alPjO8wTb1iqV0QjEBvlJeySTIxhjUFbP+NAGnoZeHRZMiE7GFMgq2
A+z41K3AxPfcWGCf7eGq38pFe31CnQm5pa0Pm5b+ZKvMEEhfekz8wfgu34fzZaR0AZljdpRzvwEi
4ctxASHK9pCN9B5krVFFwaOAStssTbJg+G5OPrhEACzl0ZzVx/b4mz7PGqRR7G68JnzuzGu7/13K
eTmPezy90lY6abX3m8rrKoJy2zLl4DjFLWbbrss5k7Sa3aWcG6f+FlrAPJuCi9G2iFMl81WYfV//
7lKQ2i2+bO9QARbjsrC4tQAJlMLmQAEN0EB8N+bEZvjCqRyJz/IxYfo3ZQjlX03UTJIrgXoVQe1h
AAOG9p5+hqzfmrIxQ5St8Py95oKSPzcCjvPnvPDxOfTbbTtqT/E0jSpKDgnqezXRAuNU/eMC52vO
AFYz9SjDDfBV6S9dp1cJZiwHB4AJemoAzZW86GYVkm1YdZoNC/IBew2MfDGAKnTjKXsQK86evqwm
78uHQdzdgJftGP8Iyu01v3IDxSOGIIASAS4yfC4wB+w+eIKHyUWDEL7IL9oxRiXzl19ijIIvDZvU
scf9vKGyeq3YNbMZt7zPvklVgpPPTgS9PkbZLJ39VtQrYlAJ4nrhr///5LispY66+ek29S8zStl0
JKoyMA6AQlBZxtagdZDK6AWeUyrRJYsQzFQSqRpaj364mMa4iTTQgaw+MSJ/7fF9oRSq5pWvbAGt
knW+TtitxL3ja+TCL8mHn5br55TnsTxD/SmD9pTp1mCmy5YsMlmm30g+vaNiDTGNi7KNp/Awpvnx
sSjC+vhkFnb8XbhEzx3rtt0zpWXoKu241lhkbT6MYc/pTNoZW3TUo5ZzvTfEeNrP2bq/QD+wkxJd
DtikAwWXLCIqnCf2804V3qHaeOIAxs4SSC8LIWZxtBrek5YV2xOGNyWm1ZlXWp+1tsWOG2fwJIzR
X8zePuW0W83B0jJRH9OPQExmvRlbWpr2Wkx5NsqX8NyBlM5DBrLNbw7XhAlxD4MSt7+DxwMddDI4
Q1Z7zvKtgVWbtIwXyeYQxT3BX4PcdS+Qo/B9sIP4G8j9xQ4eGBP4Oh+XgQMjUgTY7LVwYR82Tjof
kE6obrhzsQ/A4L8Y0PNj+PTcJWWLaRsMupN+ScA9GJ1c+hFWdAGHKNMjG7YnkkadVbUoTrjH7ooj
JnqkuYcosxhhqLfDjbOEQmoeVw5MFRNzBV2AlDAUMX6Lr4qgbMZIBTG2gtRFmNDAN1qbV6lWvb/n
VtsP9u+JEgEoCVY19ADYMkKJ2e4/Ok9Ws5OWvX3L/jXvzt0OnttcQJ6xe32F3dBkbxAedj3maN0Y
D9wwGw+mr+NgKv+jfcFVg4VMNblQObT+vg62UCzrLQ3VNZ9/5s8zHAD5aN7SVX5MgNBYpiyH3H0w
b8PR9Z87LFm/NLbv23MnnRRI9FRHdIENUS9437jJNVnDh48/8GrE7AlgAh01lQSETLRumW2q9guS
DHQqWO1Qk73Kq7FaZFA6cBDXoxf9JlZNRec+t9IRWf0fZ8391kAGo3zGvRv+09KMDOhU0++OELTx
AeMwICi3GLMeSsA7+AEWXEZVmuFZAxb4eV+bvt9m/k/MJXx2pri1YPeZDIbBdeCLsC5XgxX/pM1Q
6BNGQqZlLVLM3mudAxMM5nttX/jdBBmYGkJzBiLoLWA/wMi/W7fimrO66XWHX1gtno4lxbSk8kC0
bPwE2WNZj4zZE2wulNsge6zLZ8izPtDdNPZLmH5IIrHzBka7u3pBdq6QiLUmAYQOf5h0QRF8Y/GT
IzFglfFAlNDoYDnwEEAaTAACqfVMcsosmFo1PTRdN4AaXHS4gvQqUIjuDv8MbtVjXUD/7pNwYAPc
zGXsDITIURlr6F4h2jC0BPKhisaLhnqEhoHDqIWfxxDpxxwwOcrSGOYib8ClkmFXAmUZlZtQ6WDM
fOPrA8X5cZMLDEGoHmzmgPz2GlMVze61bv4MP4rfIbdL3F8h/Iqyu/uE/ki5GWQR5PionfNmryO/
MTM93qIPzQ+ba1DV/NbC9EO1uVGj/Ma8kdk5tn7AufJNvfGYQw8sYKneCuAWyH74Zz0IWsU+L4cE
w3Y42D0oiS5s6wfc1ZGb9sEIghBMI6e4/ToZ826YrP/mpjzWsuJJrQNFbHD3+q8IRUnLjvl07pwE
xdPLmZO8cRGxG0VEceSIS3uO/G9h/WCBxjSaLG4C3GyTMXMhSJ8/FDfMYhbqXl7wxbpvKX0XNirk
li9tCGPUnT6SgakIBYUL0i70t8utySCHXgpcA3jHj8VkNP13i+AcceRE3Lh0zNU25ywJ6hb+9O8u
pdaiG8ejLmyWzxktHTPSh3WKKbs3sBS/05o11Dsy+frHWP/LLr8xGyiFUO/GFsmmXKNsJZ/3XFxU
BkicMJxuhon6VHAHQY5gKytMizE+UGxtmy7TQA2ZWA5GcJoN4hAb+37w5Bi7vM+Q6Tw/x1cRL1FR
3WWnD1URaQipxRr6P5FUAc/xJwmhltxjFaE+ddDiPGBoP7h8zIGWytOj+OUVOUB02pm9ftWvMCup
4960IT2H7OFqEVMHQV9xlCH7IhaPqOd7Vsmo/s5U7X5GuxbJULeK6Xd6P8NyROYDCgoPs10nwwfU
ViYYpNbEtJvfQGBJmCrszUjCJPIwQZIcfpfl8wbQhkkVhJbDrVill9+qnrR7+Nz3HTZiwvCxCLQJ
+jyKHYxUEdhJS+XMIwjpX18j29zox2b1xR2Yzu5aXBrirSfpRJ1qY+4ShOtqwYAQTAYBm3k0NxL5
QcpC2nQLJvu7H/d5/R6RJNogdgB7gJcNy4Z5uWajAS9AVhDLLXWvB7D99eGF+rl3R0TP4eT+AqJW
PIiVPODTGjEtJ81NB4z++r1lu0MiLt30UcLu5j3WCrF7Cg/OraKy6krh0aP3hFaDmnkAK5OeahX7
HQxXJu/3C9YU6N0QF3LAUZTBZvtH+vrqUHNsns5m99owcTlwWPIa+ZD+0oPIeeH7edi1qRod3N/1
Fc+Zxw8w88GwJrcBjdgtP0dG8yZ0m7PCzgg55ojNGW+i3lAOeoz9tphp/fHMY7YWpniMvsE3MoHO
A0x7PGPkGF3A1jbV21FpUNPpB8EBkDKkTg2EDcZYz2T4JWn2l6n/AgscNiUkdDec6IAZ2aBXfAFK
MPMN7HMTJ9nA2D5EOeZqLAsPy7UHBJbPseFb2HoZrJ/ZbSvCTW1CrmJTpGq0zNTRUbY3LPfubi4m
UGyM/Sl7OJsihjCJg/iTtD2CDzH8lWcJ0RcgYDzPsNjp2Q2PoqaWRC5bv/X4RTgAVPsxYXfLLtjP
br/jw9XAv9BmWATjof/5q1Kf2IgPzslMufCAwzR3AfmOzjaNcYTC6yyUmPuiEKH05RfeFJgF2TjE
cSvBHn4hO9aNUpbGGTSOZNoSp0eZLqOynxBjzmzrkIKg8oUvCElUXXsOABistBZM9ELYEqyw8Vtu
4W+ItGUjDzhfSnhSwKo8p2fkz1j38bWfR+oImxi4KVgSzjTCwYRr97gZy3QHyQhKccRtVzzQEOXc
EaUjGMqn8qgnwnSvm/ZcJErfp6Nq0x5zGdNTpvJQOhO/O+svmz+WQbkp59Qu/W3nbeIpPcu9cqQR
5inM4UhDGJIscoR0T2YGCoGH5TWOFrAjrJies6ZmVJ+tQBhxsEIsudF25r5HgioxiAOnx95qE8G8
5OaUt8emdDlnv2MOUD4G5+nLtLH/48OS9osoKaHsnyRECprjBzRQZiIUa/++l429+6vnB0xObywP
CoV28w5VMs7UlUFRwEPfwvgZpxr91EAwNcmaLwiMFwQNnGPrUEO7u64pvP5wxWBLBQd7T7pAjuho
aQEZEcgOJjVIEhshQWlMC8ko8kjqOfEdsT3YQghNBm61rtfVGn+3qwZsBnrhZeF9ICjfIHGQ6i4F
PbpneEyWXxNQ9L0CHvWi+PliwQJecJEX5JkYl2KHBSK1DtwbaUndQRFj77j6ILRqpA7vfwasxAuP
OTBj7W7qzrn7yo65L5xpyyT5Y1WeehPWFfx+88iKo7ljKQqvBmyXJ68gA0ZfcjxU+8ec7gJAHb0u
+ZQen4fWtYcyHfglHsYYdXbO+4SBURzJS2XI0HpeA/vDOBgIB2YOHw5qDL90t5hieT+BRrgFW45w
EPv7odzrnaj+mMl9Rij/ct3vLkhK4m3HLOYnpCLorknidKVRPFHezPtqsBUKY6u7GKv+jGhdZZkc
eTrfK6R6DL9unGl0Mzx/Ic82lxfemthqWDffyu8Ni8trkRJIENRHDsxpemFQc9CJXh6ivv2KhCeA
ptM7HIhCGCim5yZbaNAaQTjcHvxaJiW8DFFHojujN2SnIzhp37sOPM5vXoCbfsfIDSr+UL5iN0oz
haWVoNk+hOUL/6G/rdYc+pzC5V5dv6c4MIqAjJOOyv39x0J+/rGTAQfj00E3J4RMOIlRFk1RJIgJ
oCGITTbX7f1yTMSlHepd4WeDtN9DJkZvHZM08PDief8d7TOne7pavXox+SJO0XkQpejE2zwYKJ4y
o3CS9/GC3RoDMdoGfhGHT4YsaYEb8Hv2AkZF/M2Eb/oCYd1S2/X+/j3Aserhdve01QvuIoGh+xjN
X+Dg49P6CFG06Q44mOFWHEVw73AG6jvMbqag2yHH3cR0SLI9k1odDHyinhgzpEeDHLtD0NEU1g+f
CvF+AiijfdQvtEAFLTM3F3sxGFjsaJgaO+35UVBT+v2+CLjQGWVaaAEUH7cPzSes5r5oKfhxsZg/
4rBYcq9LstMGyPUSrzvKbOSX3xw5wvjlC7zaJ1+memE1nd/Z/BvKrghIpYOXSyHMYcRuWu4/az4X
LIlIlXzAR3YbIzLmxaY+k72L8sGYVMVuQHfyMr1BSzIe4gjMJnHrRFga757zfm4R0vfeErjMbzYE
Hph9mPrCaJ6amM1Rb5gBA07kMlBYjmgXHqAgUCwaB457RwPBR+Z2IcFULV79izrsLFHvmu4PJ9rh
gfk5jb9FPqFTckX2ptV+bVK1MhDLodLHkbe/AXMFujy2cK1Wdxw9/oqep2xM1SF1LjyojrAvt4Qz
v1440hAIRQffxq7fmN9vdOQFn6Ze9RD2GbckVJcq2UbDbA11y/jrLi+PhGZ6p0vroSiHK2pMcPZf
ck7w5qqFqs857DqsOahasLQdAIS6gE0aHbzLx+WPhtcLluzF8M4APEonusOJkY0G64Q6i0H46sC8
BKIaIhA2+5Br10N7iw3PT4DB6YYlgiCT/KO+/e0Tb1E6BKXOoXKWOxD13ri4Kb5+rs7ZLVec3rKh
zDmylmJXgpOPHrQmrXClLDJ8K3Y6nsJzdjM0ky08jHmM/mTyq9YELN+eWM8v8nKIPABoGyAMCCG8
E3nr8h6VJ3XW7Ddw2ksC+YW9DFwQggugD6gBc0I2PHbI1Z0r2Hj5jhcr0MFBlQFj551Ll4xH3dOX
z9b9cef9XuwkrKYlq19YH7Uuf8skanKvYTJwx3LSEm1lXtwQL/Pv/JCCoRaCVI8rxDcjgiHzySvg
OzA/cd6vgG9lFkHtNyY6gHXGPTpAuES07M54ct+GCG6fqfjLc/g+wz4SJcLaYVZh0uthyVS14htI
ef9nvKwXAXdAI4SAX193/zrhTmtyhfNIwmJzhU2gBvTTBcWR+/UbYjdKKjs7s5vgErwpIcnueYv0
yJcbxedOZxjMUKLhKknIAR+Al6N9A4l624PXMOUxUqK6DNCyq2XwdU0qJeoO1EYIJuNL/RVesAUl
NxUObjCd9518O1rkQB7j+d9+3d8ETXi7Yrm3vQWjgztQJXM8yCYu/9909gEpybDdFm667Z2feOGX
XsfMUd/w39LOfRFf3yMrZP3l2QDo5VasaqZcVHiJPOHR/iZLHmMyvpt4bkD6QEyg2yq3h0ff7478
vMpRQvGyIhtdphiReUZ52Cd3JcqoNS2FhUNXkmA6y2yHre21ZXfj/hQYVINOoISr4eTg8ebL6vhB
Qcyeo7uz+E788saUvEq7PPkOyZOz6Mnmkkc/hYjNBXuTlo6IaKPt0b/iTZ/3yBBn/5ybk2Uanbtu
rNWSRl57SjO5XVByJkn4hmBwiu/es3Q/iLeL8JD4Xwy6XsOYOhauHgj8Z/p8rg8Hl8K9iP03BlZl
8KFj6zfLollK6Z+uew+GNeS9ttBqZd3raKbwMoEqLjnZLsa/2JMXmma9fy5JYQqb9OlHoXgQ0dYl
wioEFcHrRp3bNu59wNYyfTY7GcP8LmqJ7UA50hsVBhfN6cbJhFE6ZSL9egUjMnUH1ZBp/E8ff0un
Jbwn4wl0CkbONK0xtL3vwX8SQfOzTMagixJBwjfgJfR8ws8/RoyOC3yYEL77La+nhFW7zojb08eg
orEaSbvn3f8lXr35NM49Hr1APssAKJB35rGhcCvpA/rSMEETheFt5Ud1NsFVtusmZeoP8rnm1VGx
ZbCEdECGpMuKT5dc7X7sVDxbwuaaRhzbytsDgPaIl8qq4mlnlIsBtSos4GPwZW4jco9ITWfqM3y8
QlMdfoE8jsLvtJ3USB021P7VHuts02knkAP5gLlN1fELSQqhdSMAoKa3lo/7BOdMTz1KnEUH3JD5
/Rn35A34cgdfkhpxmly1UxxozD7h4WElNTZ99Nn4pJKD3STe++9+wQSPVvW+U/GtTjwFgiVyvMXj
YTe6UONySSl9BfyOPh7oewOwzG+AMon/iLZapVminavG1BKHYaxEceOY/kHxKe2+ON8NpgBpDRgd
mnBWNzwlsEHspIcDTEy5pBmlZBe+1RFg/Zd8IfipSLl2OqmrwlIw013w3TYRf2PwqNkGZJXEVYd0
HLhCIsNj8ypddMBS7CLYBIjjbxWdCsb9aeULII+XeG6/pfug1Y5d7gl9iswRzu5j2vSi4g1qB1QS
XTKdHRaNKmalvERnmwgxeD43yMp5JbppulSZjRYDNclVaUBpVzEG+9dKx1jx065iZQzHE9fDnJ9G
ByAF2rIlDeHI+uBpq+m64B6fwTLfY96Nm4/cDmpNF+JT2ksvZbnoBhGQZUoMWjq6ZyvYhmXr0l9/
vc9RcWTTBh6Lbz8OXVpJukp4iV6yoVGmaVBUhyGPcMzVmArb9LfAqhgvLpolXUNFXjt8lwtUhdhO
s2EDfZ3Z+ALwA1oXXUJ/ncFKAChz852+ZHtPj7PBHJcZ9h/daU6HcXlOYY6RDwWIsOMA41yn3uJo
O8BFX+YxJ3MSuz2qGK+bMx74MESiirErdRI/RnrqdYvP89/oFXofhTUjOMa1fddYfPruA8SvZcDH
KS9d9YdT/SVvZIRi9+QQ6pGIxftMD5LX424f+avBEe/g6ssXBga9e0g1yL0DRalcNapvesSNY04C
sMBygSzPHeU4muOgSzfalh6KbR4L+Yjy/HeRpl9igj8MdzCpTH3ZRnmN0KAA12beHNA1aQM4k/yb
2E4F5KwVAavNnDPE/bcCnV4EBvIpvIRoKKE1UL3PXuShJnMTLL2GSBMaK2mWDeGX033QFYiMgXZB
J3mHeUeZKJN32Vsfco++G/rmOZU8uuV+4SY3mdEn7QDvfTZIbEKHhL2cQ0OG5S7WpSU2eRcQl9pq
/rRVXXl0FfLCyKwH0zaGeLWlSdZFzv1sjb1Z3yXurZe5TDdbWCYM8+MgNmlffBhDb1RGdE6qp58I
GRt98Ihtapy/6oGDYuX+8ehqO14B56BPQP+qf4K0QcLFf2DAmo8oEes5Wbx2G5DAI4R/2AK024yB
8TCr3SdTZzI2aZYgExESVwnngIAhK1pPQdd40c/rweDntlsZAFZozYBWLd6aPEhwW8Wm4ZMX1Yn8
ebSmYNAlTCu+E4T7n81LTY170SfMhJimwD6RbxSFoK9TbFn+JGwhMGavwYhJgXzNVER94WHznb04
wqiwX8BtTEHhRzEUkg4OMX/oSZ8epAiVWRF4AkNOLK7EcO/KX0zczdo1IRKgB2Rs8nHfDyf9w+8b
PpwQmu80YaCX7voZknerDHDSoFq0sOPEf1h1cT6SyaGALYU9FcNofJWI2uP1cxHqyMgRZgseTGgl
cCjnV7nWmItytQ1G8symfni+mYDwHniqAUEK0BojqIZ16wNBN5hXobHKAdkEBK2daBvzPR0vZmp3
K5McOOzZ0+Nzq9yc5Q6A4Q211ebjNLW3A/BNqbOe8FwBVOrFmw4cGjCkx+kbljNDaLxlaJyjbFlM
mYO3k8dceBWqHTy4D0XM8AXvlXZMjDk7nVb5OUNB5XWkKjm44MhuITkDi19CYxWRb7iM9+UEBBUz
gDs2bCxLBnPkvjhc8PeZPJYj85dDn72fUVivAf5o8VvyUbbB2jwwa4djKkQWJJGBvt/xo3WZawga
Z9VwzbEVyPdYgQgnPoe3BFkCoU84h15OFZms/C8G2Mj4IKnSfYIcPX4OrmOv/Z30oVT4RbA+ktyj
9zceLlDxP59O7LzAK3CYRNtOl+z1twNIoM6DqYLqPuF5CzwCdg9k6Ug99gU7FF7ouo80Jt/UC1lg
mfJtAAgD6ullM7zrgWahrwpWYvVXga7CDaUYatks9lwmWCcTsIj+iH+KR1AEXSBIf2AK21WQ7B4B
ve2YypegJBRM288wvXRIBaEGPLShONW/Xv5zPrCLe+Bd+QKjGAHKg7ffHbXvaOeUbJIPTlN454RG
5/WBcbTVc/cCrcUxx6a+OPhQUu6HNX6J4f3Sa9dMtYVTHfhyJkV9YxFnk0E/kF0m0D/Ol5QGx8nB
9Fz6yPRYgaSQ67r4bTh3re9OHeUz/L8gII0bj1MWe5YOBTBKc45VJNw2bnhUcw47WbWtdJsY24PN
NEnx+b2fO2g2JcBmz4bGzCP620puIdiX6QCPlP9YOrPl1JEsin6RItAsvaKZecb4RWEMFw2A0IQk
vr5XujqqutrXF2MQysxz9tmDK4XAmmT9PMcYRs4AUrj1IEgtHwhTz3nuFYSVHZIeLNQM82v6551A
UhFWCj2JXEJ48fiuN80MDyxlU0NiXUhfzbZUfIzjiivrky0+D2COBvIGRvEzCRpZAEjGQaNC+tfs
tB8g6Q0JKj/dT3LhBSBQZogY3tbyjJpt9PNCI3YkFpvS14QFfKpWVH5Pw4O2d6yZu2LdlMC7gRnn
tpmnYJmIGZTHLSIz8jAdwWGBPvnasCHIUJBIK/lOe48b8OmWQSO5Rus2/bXr8Vbijqy3qeUx6A8x
mlBO/RlVGN4R0+Jbbhc3sb2RspqVE+hgoHRshWpgkgCBzIu0g4D9BMZkxQ36cr5AwIfY49DLP0yw
WcjoQlMTV+e2IA6rvwx9VJlzLPq66+g1GzqPQdrIZf+Rw/5sZF68k/AjwM/0hGBoyiZY41/CqGyF
vTOLAd/qSXOE75XvYagIesmkZadmM6C8HrnvM9ga5EWoG8lXRn2OA7IP8spcIGH4fIgntc30ZWA0
GNWtq4e8fzXbUEznj9BiBAsMXK5fK3DwD6f5x4ekkSBcF2pBRSTlDDS9u/flu/wpGby4yvVeuvcl
fdnAsPlX4+qgAbMDUhr90cQI2DSZmN19xAhAz9RbachHxP6Yhk0PaatYyzC7kNBBhsYSYM60fuwv
03AXBYExDiJI4ELju/Qjz5vNrhtEP06QOlfMPrkyeyHnE4q5zx8Xvz4Jhn4esvwcIWFP1zvC05ak
WqmzRwivCspoaPKP5p0jfsEVjy4kR8EdqVIPq1SePqGuQ0VfQpU42SZ2B89tuRYMTXVcEpS5u+uO
ffmgqltIPfQp8CbtODpme4XSRnqSQ8UWyRRMhr4w5qRg0tjs9BlrNmPumA/kx5iStv+oiIVMY9MT
Q9/tX9Imm+tRMYWCDuH8tnjNclK2RIzhAyckPU+WQ4NEFpvm7oKNYMz0t30wV0GPjvlg9Iz9cpOt
FHyeqPE4LdmtFE+2OYfnMHES5recd0DqypQz4KnAFUtyHQoT91AXEe0lYx74fYOec06EwZ3kx2ym
OPhLlz7d9YOL7uteTY/WyI9LC+nTJiPYGMFBzoC+Qob0ZFF03IhUg7j+jPM3MGrvv/qbq+OA2nJL
+A/Kwsf1RvTPEOGXUv7ae6wIOYKEuxd+w/Qbl/ddUELoIxXIp0THMASSySv2ijTgax6X2jh2Kjt+
DyUwABWqU75Q7155I1eRzQ0Q1vQglIxUoV4AtuIbSPvBZG+ZZyIguWQM3rmiYwsdD/k6iGnYDSFC
CAwHgSxf9iPx7Pw99boJ16kb5zC/ocFipcCZxfgFbU3mtTCGEKnA8EaehItM6X4GbiWnpBnGHO7l
8YU9YKnlfDTEmKaQ+dXvsG5cEOPXUW19eJoQyUh8iR1MLDvYdEzMkdAJyUfzjB5XqDKQGKdQ0fCb
XRI7RMCG1oZ3GNPe/dyToopuCihs5JiPqMeG5yxgb94xhzi8BRQQEqrcx9sD/sbCmfic/B1hhKPj
iEGUHb/eFF8o6JZwutQdUjqAHSmnWhYoTgOd94ZIfFTEUKnuRXz1J0THXAhLEaYIsF25qZBa5t8w
aZOQioWtdqBahsREwA+sNmqKKxubofh8uRPNFh3z2zV+usVoXiL/IB5izzN8jn/kOsq1bKsfyXXc
68ceCcuI6o8RBSP+3MXEtd6zi1Ojqcd6TjmKfR9Mfhib1C3HjxbBU0TN+2flSslHudLtR9caiWfV
+fxu6A8BBaZgsQZiuPFclpNu0266bzgLzdKc4pay0GfG4Xli0q3i0PCYkFoGTbxaDrhK1fvR/r0V
u0ezLNeC0Cp4Fu8tljDz7AseQoMqLT5wSL0v9vS1hTvO3TzHAJaqhAN5VS+GH1xQvBJiQrtQCAps
6V0fm3Jxh6X42NjY8xJvSe4oEzMGQ5PnqtqJJL7PrEYeeFuQOYbwqmPrRNS3yxfZzsKjuT4gSSBZ
8enft91eJbikntNV+c+d5mmreGd+mAPEs+cRzgs3DQdlPBtW7dd78tmoCD6NnRgHkLFAkl6D8PL7
fr5dlRP6XesCqkcHfEMZixksx9GZgPo9ap9jg7FjJaJKT0DE1oX/xBe4w/CxY0diH8dIN8bKVVsZ
WH48z9pK30C1ExuJ5Qs6ncbI9sidTYgVpmtHe9NBzYH1yQCFakYVC/fOT0kLe8FPbtS59A2qyuny
h6fTESN7QsU+tg/d1job03Z1O2lf/CUw4Q3wZ/0UXjo5+wfnLEwFzG6YxqEgJNf2d/i1ERlaWz3Q
18Yyn8GvWGLyur5PpYP8zYpnpsouEtdu8dXAzyJgDnALRAgw7kc+PE4jNMmTfNtc34K6CXlzky7h
yvwxxejh+DehNqf6BjFFsQX5BWcLtv6OpGBHJ3lcJH17jAVzNmYN3utfv0d1c823lYiB1q+P0xtY
dsJHA2BQnZVVPlO921Y/xZvhaB2Zzug/RezLe2uqzUBmDdopRJIX/V//8zkUl2H3XjA52UE0hFk+
v8OxIsQCrJxTmiVzlE/vzXOjMagArxZhA59/zYRJwOv4Oo4kiLSYppiEoI2Oxvm+tqavRYKPaX1M
rsPxvm7+qOmjlbwYvtLVaFbu2lm6SyNzThpjVO60WTwtT89Nteh/EtuBpRtpX1DcAYfhnvRgNHCc
IUNFzdzeKQtp9pj2ywGYy6YupfuIBVmyhGgGoENdDVr4h6ckB0ZZOURUOt9VLMZtMA71PxdZvNQE
vYhJL6QxTSi3C8jhbBJ0IYU/2n7WuFNV/x74TwNgmK72xQdKhC0KIVs4J6gw3Pg1KbzRcXpJ6SFO
Ciybw+1S7BoommAViY5X7pPmnLlBCkwFWk86gUkGfCjGGKDcwJ7Yh1FawfH8x+GitAIIgvcIMsrD
+eI+kO8NbMS3TV7cL+RQJjWN5tciDoH77gm15V8yQHZ1SERHe6t+c1DxMI5GjXqWAStIuzDoZ3AF
GIjGFnKE6UhvhgljTCU4wqRD8o+/U78tNCdMSeRxkP0r4ObRiqAFZHTBmaj5fY+LMwN/2GXidOU0
fg3wOscMxTITd6roM/qpRjutzUKNcXOGTfqGZaHtVGVZ5P4LCh0OA61Xnzhp33CqfjQma5BXL6/E
ZwGXOiWRC7kz0yekk14w9YRNULK4L6wxpku8Ex4u9hwmUObTNWFrcoJDZ8M9BXkoj+BlUcbgg8EJ
hQ/BuOZkv1D73PHHZHXf4KWjprl7phqIM3x6f4Z9ezBwQOCgZXV9SPZSV4rFUyFYky9ZvYgrckqL
fiEv7qOAagI8XhQxiR+3a23k64TskWhnzKxdnnkyU3dNxcjDM787FxZmFohLngi2lQFRfGaLrBFP
zEAsMQF9/5NJOKJYfHuoMdRv+mN6+Riziuc9jFXB0+p8qHX4Y9S3CZPympYWfrl//6VhrcfxWgCt
3C27GMMK+Qhhl/TorJjly5sMtcqRlGCfgLNPxX4CJwE7UdCYZ4DgXNCKRqSBD15bb5KZxedTCaR9
YHS1a7Gg/aqxv3pAwAIiOWdoj4bNQ4B01fRjM4QlSMJX8afPDTH644pX7fWGL7XbmLuX7CXxdCRF
b+ZUPNp89W6Wwg3B1qEFFbAOuu2K6rGGhSZFpTl7MVdOd0Y7L24XKf8awOmKfoIDyuj0PKv9rO4D
ESgFLPMhXIQb6Ua5RuyX5VOT9PFUCFigQ1ID388Z9hq3a52tcD3tZ8+ES0weZOy0mbBb6Aq/marQ
cLDTXJXduqjJHMoCTqxEi3gg3tof3tCnYjznY6MALGI/Q8yacm1cZCuzmEjy/sVVajM6SdcQ+PPr
aHWMLN1ReuYmj5HjTCkMGbgmzIBgHS5ZSFj3MUpMRpFRLDFLs0COyIHmAJ7FWEunIm9nKciO9KoT
Gxl6SwgaKuPG/B4R6YtAOGYjgwtzP1e1BLVl/6F2wdU7n8Zk3OSwxWDkI7AZwQ3n/eRiuRRhfmMw
FXWvp1toqqBQDFhLvxleQ/JDqPveIr2aaIecKL+KOLdZgYma4t5+yxy3ubC9iJk5fH9gjxVwTeoZ
MMnbXzaw5OcVL+z5VWPnmFTrwZzYZKwzmPzpJ9IhvVKGvWk4A0X9M0ykiS4mIMUCK/kP9Mon9K8X
aYFswZd58HrkYwo4fGkumtNoxAzLL7BAnD3c1/7QHp+eGXCusi9x6dVlivQA3A9t+ILkuIl8Qec/
8vQv2HsioQpQ+R0J8lKoEr04TD5b2pcWkghMpr1CxTlhTnoPJVdb4CpUnoFDkXqSkPpLZngEqV7I
qIElCqSVV3lKrzdLdo/MgVkPmMHh+XCqGQsPDLmCtrzGVA4PXfsMJRX2KeUrtnRvCFiocksatLIT
LGviVanFWK2Kh+HppkGqBjCY7T7EYOpomZrpoyZTHHh3tMECHshNtXfctwmAOemF+QsYTj6/qFn5
k/74Iq6AmugG0oD/oeIDYZSBaa3hUTJcIKYR8UVPvG1YS9UYzOGp2o7g4urBO19iIfzBoXyffWbc
6Exi/3U8kJ9o3eGaDpBc8qW4qayxqYUAt8CjXTe3h1mRcLTlS32qddEw52le212NcojefU/6UghK
KB+BSzEhVcgqSE8UmktmFmHGDU9Jz5uwpamqo+k+j/JFPhklkKnaBRX60EV1R+O3hubzyKfcy7cb
bk9wG8e8Mqk6UlXjxUKWALrOnWDB/nnp5yt9mJV7wz6AcIAtwmMeyP1u+Z88tOTaTkcrRAbvejVU
HgdPZ0+esAMqi1iAj0N5NYurCeclNIzu5mmcuP9KcQgX+GY/vdwX4HvIwKjvFwaBkRyARHU2/t/Q
qJ6WvvFFSBEmzxdGoNBmKG6fU5hjQjLTfTXspgNm1RzQtrWVsbFjO4DzdVCW1b/O752PF5uRGWAB
6mTUGPZjYUXNBM6EYKUgwga95fyqfIqOfPCpOxR4+4MgC/GYIqJdplRgcvRH8mBdKq0n/Vgphmyo
+TBaPloYnVJInynTiCCgz6Oy1gn3lXGG9CgscC6lZOA8lX74doUlMdH1N9HYqkiXf/GI7UNj5GuX
4elzpPJpiBPJvIsRU0NF42GMJ93QaTBt9Okxn5bPiXYn7KQbdydaS3YA4t5pGG7sZnhTZC7zKskb
OC7ZgSRciSjllQuiGPxsQaBJObBoHzBYQP8O186zAFCeeCEDNmBVRzAucaQyLbXDpX4Jkh7bMDCj
gljuHXWIzfCEohXGjNNkkxaGq7T3WIgzds7aP4rimY9b2VJ3UDDLWADhfCpy6nBzZgJMu+Vzm1hx
9KrGEVeIesOEHY0bSRlRwyVITTBvgHjO4BvrU1d/OXlUunw2FG4KgIQZwUNQfpmyPUtn1Y9QGjll
PIfZIBcLWD4V5ihC1hLh6al8jX5HoLVQFVnB4wo/bLy0nd6YQpYiuPY+gWoxUmfvh/t+LUCnFSZg
xlg3/PAJPtt6H/Zcdj4AwR8bwhnVg8TQHMY/nzEKtGltjdutcUaYUkvwi4K+2JbUBrrbLe1D77VR
86NO5A7mBjECkPxAAW3/4dvGykA8e7U+DKWwnMQOBPDDPAxv5yMteAX5VzWR9yVhrcw3nodm2NyL
Q2myXNjJQHj8uxlkv6Ba/In94EUQ7fNLbEjf+hTtOHTeZTUciJMdXdnRMJeChamFGtaZKiZgq8Za
06HjaqkfOcbYHmuLCBistxlwMrZBTJNzkUQIKxOkRijG2rsn7zSRuaRhjERfHQdIOMVI3q/eiNhf
9XqEK9fnLzYGFo80h4yerIp7yIxXVUm1dzXdZyYNATtvZpniyncfyN36ef/C3+6LJZSPihxNjAmU
Xdy5qopOwjVe2ONBc2aqjXdI4sGEiJsNALxRrA4NMbyvw4icI2WHlMeAjfdA8uUB+Yry6x/kPYXK
7RPW93IWs4bIlxbdn00A8A1YkHqIUjoOU1HiQ9MdvzltcD9gTpFhQArbw4s/sGNz3e+g0XDH6N5I
WiEKqpV1T4RHPFcRpzEqj2pk/phoPadPaC3SDPFl+pxmzNHqWWMDWZHDKjPqAJ6d2cSUOXHv4WrD
MFEZQlJB30zIp/SCdx5rAtePGyRxbXhjNNr6QHS0R4xrB0e0i2c10lC2XGLYskgxnDc7WLNkSNkp
Yc13mIYxFWTgEFobZVOM+AidItQ2OHFYXkPhYsYgfNywmCNGiLJS+BzgfkxCEesIFxv+H1kMv5vi
gx4hjK/UsE/kCdiJ/UAn0XkVT3LjNb9B0rgGwDP95+8ojfqWLowOxpVRN8kTqfezDLiL5MVu0nKo
JmM5928oBsso3eJZb8OqlT1dHefjrbBK+vwms/scBx2B6Q6ERbM94+yUrhg+M3S1aF3EHutoHDNT
hi2teLcu/OY77nf4h/BWkft5o2NKbA7nPqJxSjpY9MWuA4R0ZAPSzsZMgyxdaNkcI2a19XrErmbM
3r+CV0SAGK96aH+E3yFEY7QFz6m5TOrwXZykeP6u1gqMJaoUGxsDJvRwYWXKfSqv6h0o98kDL66V
quOwXcKvLNKfSrG8REGic4OzQoX+CBJrV9JZa8dGW1LB9UHyxmrdMz3E3cCBJhWYJoUAgJXO/ic8
xXXZs9UoAxFrFvUtjHfW6v8Jr7gYcv2WCaynhqvCKRSvXmqopstauuT2QcJr0JjUGaUNM7r8Pb/N
4zci81zdympU6isVQJRfA5/4uRGnAx2eni7Z91uOsKTu3YGUQhnme7ZoFZKlymOhLd6fTVNPP92l
QRwgkc3Y3UJE61Cx1TCxd6q2HCoCHhaf5JQ85q/zQ0PjEaqM9ouwEpN0L6KGRgKr8XPkXb08IAKO
pHQImrdvnfojh5Nt+fdhdrtFheILaPz9L35HVOoPhtm3sBlmuTLlMVkVvKUpZVOGMjwn91ycbTe8
Jzqemivv3RWvHNir/LqLZBm3AGohgUUMQTn6euQBGkuCgJraUcFUqamp8yhj8TQoPbKEVIol3e3p
DuAu90DQDEZb9/PB4C5ZFiKsGwxfjUVdmeK1r3iVObn1CEM5xPkES0K34SYpvsQKjA9dFxKYTQFJ
6C2Drt7234qXSC5wLrUgGk495eZz+X4ZAMCCoCDKGjE3ejEBppzFsEEvoqzzGR5r5KEygq+CUech
OiD46grSywwxI88FP2P6qYlKgSmKReFb34xcnbfEQcGYt8cZyMOO9KWHKKlePCHuaZhKM17uxdSZ
ST2Q8z0THarFZOrjUuKW2LUo3ltfmgWTBBdDRQTpvPQC1S3FLD4dSMagJXCwnBGQCQyaaT+kjV+U
axxVKRQZ2DxnnooPKCXhB3EqLQCjLYi5vftCGp1QY0P0cmnfYe6gB+TY71yOZ6OOLALmOHwPSEAh
9dFUYCFT5cG7izJA8VW/eP6AONYx+wtxuY4OyHNRkrEFtWCJirHrsAl18iN7Gqcr1m3ZxJ7pv5wl
ik6TOTY42+EoLODS3qHlQDRXIm6U9/ZDNIU57cPyC6BBQUYx4yHGjuUq8HnOk0N6A61yaF5gSlWc
ikgh0WpaGLc1GCtTNwOcA/YgVIWGoUHJG7OGoxiJMoMBSEwlWKgLGZkSlXUGMpFP8LiXg/8ALRCO
5+DFqEwGAWvwaN7gKPFuBHey8xBy17u4oAyDT1FT8wCk1uRQMKpDp904aGOIEH3DyqCjkR3hiE7C
2wEoMtlQlQ+li0k01ZvgDaKnxNt1GGfGuPo4BmxxMkVf44UOTgeey5Whdt13Z/l0MGePg0l2Irta
PDbm2lzb3P/gU/lHPRjskLzGXwhY7Qn/Cq6VOh/DDDcYtZ8KusgpWKe+1skRl72sceMf5V+/A69H
xM2lxHYFpqJzIyqCfgwX9TX8RBIiyKlg0/7TRMibx2xAmBsLlDA5KDsbgwl4ROd+azMDgREHuRZI
FZ7bJOVGqyDzOmT94mIxwFibDJuagRFWWxSlewH0HAa4DvKZxhCCRoLkeP9hfZa8OuemgyC7o4P1
jzJGB9LGocAQZAwWBgEI99jFKx7rNeR/pqssj+yiUMreL4pyL36LoIVGcBecz2I40SPYG3AI7p2O
hcNOhUERK5SV1fl2FUidr2I2DmCdTJjOJl/Vhfk01ZoKr8gQjl68NpTeNEIwfPAVhlFAOfMnuWm/
B1rm1f0ifYm8d6Yl02eof1f/TPo/AdVReb/ODJmEhWfnoRsv8Jz/uP3bb6hECdkVVuHFHkplzQgY
5B315xrPBFreqIi6GRg1+HbH5Bns9ukVOxCoDq01PltUR8ocvYI96f/B2s4eDOGQkoZpD7Kw7qj+
UeEzJ+BmxnDoD04GgeaOpX/mvrP3YvpHfrsscGR6FV4JVT9JMlTg8Aa54j2kaIQKDNm8lw3i4pmG
e2PIDDUCoThMMphWJsDVGReFEfvHqSZ0IGeuuQI9Tha1b+xAZbAiZ9qXztGJALeWvJVdFzE7uK9l
ibWFufH4PiembKFPUGhATiRlJjCZWWReytaMRyBwDrp8gAggsRWoLcAwo8TnWTqYdCiAyBTx/960
pj8QgxeQjYsjL+tNuqOMNuFbDAi4kzE9+TGhU3Dp6DkhBWz55SXn/yWe5jskJYtmwi2d9ng2NKts
9R93EK0eX1BDs9kg6JS+2s1oj9iKHQbwk2n393DK96LJR8N9E1LD7oCTpYLyUV7mZ/WioTH+hfqE
nFnaIQi6+fkSWsuLO60nOZvxNN2LQ7iPfEFd+S0EfhDToQQREHWD5/Ai4w/u3bbfsgi40cgewO7x
Mb6g7juj/IPp9yFHu8ch6b7Uz9rhLsS5m+QXngS48dOhtqi/+TgTRJ0yHbj3hIm5gifetHSVKB44
Y0VMz+vbui0S6L184FfrqGzsMN7zmLryDZYjNxCBdOBpzCmsgGdCpD2igGIKrjsZWbXMeykEuFxI
LnmTFqGX/BD0Wv59g36JOJjhoKJzGONYYhxI3f5J+WgOJlbWIPrgYIIFS9Gdcam/ACDO1iZnLz9/
WEfYEsP3wa6ThUyxSbXNmmU4Qym/+Oy5jvQZPckr6NDSQGM2TFQd/vYZXTizAb/lnJ+W3EsfF1Yj
jDuewTgyyqLmhEG4BBisIIQyQeGYpuZ5uTSaOvcHhDDophIJ41Clxg8VTYdTNw5iHo45fk/DVnpN
KkhhgnFMjwJdqlUmchUCxFI2g2rIgVL5N2xJ7SUGMWyzJuHL5Q+ST6M8fPqpoDZhxh6x3u4jl/9C
JhsdwOQkaKSI7HYSBzwAMscrlGF+D4t6B+euwOhPHeNAJFjxKZ5ZPp7d2oSyNx68Zz+FfQyobsHB
kS8FrGTMPM2o0/wSzbHk901QyTN6kecXksWI1kBcY2ToTMHJXn2jX6BJhd42VSkm1g3Lgj9RYlhj
vk0BQAxqjBD+qh/6hY0nBuQRJnuQnM4iQxWHJrFkIGNpvOiTdNaujKHxb6T6x4QHPLJji/we9tmX
fh6E31RLtsifyWPO4DtnxwHb8DiyCw7SAYxLAKRdu2R9kjr5GH3FUkh5+VD8j72DswVwKCoiykXq
fw1mj19i0fHXoFNMvdxH62LSlcDDQySJZ34e3PGGMYCFHPlDSJfI4QQsB6BkpmY0BHONiaLAQPP+
++I8/PNvgd95NkmthETJa8ERjtb978VSevJi8zwg2cxGfEh1JihOjytVCMcaBDVhTj0aJqMu4qfb
fErXn0JvSXFWuy/tj8vR1PB6qDsVH0Jn3Xkd41XZ2b21sHqJo4KKummmiR5ZWD2+iz8CE6QFY94X
EaN/4bnTYl4jhhwM6QJ+DpIqXwNHCCyVIPMlRy21ILXjiwvA36T+i8tKnvENXxiHQpgyufzvJcAH
+7iUkzyA80oYnvC31h9bjPo9CSHT8B2ATMpWWSSCuuAafGzy2f77ffye/sjl50khvvG8kFtNSlcE
ipLD5eALO/XLTlTgvDk+7W4ISLGn+OeIhHEG9NyF0l83AMLMZ8n1Rt/K83G14BiByNOEULR3FhxU
F4A2eYUZ1bbt57krnxH/duGQQNNaMNbavnGE7qKCknsLXMOzSB3najLJXiHXGiYmvxBAl0+Xi87D
BKrNIOLlK7cIHi68X6hRlA0wRsHDIZli3UB+DEA1n9wImNlwlL8rBGYuvVeQR3hR/z2Sq8h0Fvie
Kyp6jypQMbLmmEQ5TPlBRUP3x0hbENoEI5WPjV8HB1jpCL0Rb0O7RVC+sJRY8iE/lxQJiJU7Rius
THgfZ56Mn4O0i/caBA9Ru4g3czeWyhCkxhH85AolBAw7mZD3IOwDl3C0eLNkXql7mMU8TUXOO7vM
N6TmaqmeO32brmlF5DPvi9JI+I/q9TEnNphi6vkKR7zkM//hpUOYqbZ8urRF4OLkyvIcnJHkItBh
8eTNNsqNxWs45P2cZoqKZKu6pTqFB4OTDwQqnx6GrDH21duMbQLzRHjJ6mNH5Qn/JsWuG6NEBVrO
hsdQqqXciITDUoniuIgR0BKjPOKUhj0XhfudrlW4V5F/vaUfMENsLr/yCbQdKjmBwS5E6grxQxp+
50RHUBM9D/WXdLj/a0950NnsT9jOLNg9ESKVsEhh8rzYOJClU0Fy4IpgCNIkqJErfABWNhotJnAU
jM9lf4H6mMGjcm++tnjOR8dBZo258Mkoy3XG3YsEm1B7+doNP7hhAO2hSY1QNYX4YyEQL6FYumUa
8nGy+d1J4uGy2lOWFVcqAdOSdrZP+jPGNWiJmCqMzZDfjQelsi+cb01303QLlgj75pr9wgqlusVa
6S7cSyvMC8uJBI+NxvMbfzd8MtXpe4kS3p7q8gajlIQSsG+cNqCHrL8VEFY4HQYo0LzGNAIq/HS0
52ViTI6jZ8LA2qXTNP3yHuDSGaAyamFi3FHv4vM58h5DdENS+U11Kwl6t2Xhy/VeVnGUpYE8g4af
eiamSf5nh+oIThF5qPRkcNsYLTmDNdVvi4EK6pIr38XmvXzZYfuevS+NvIAR+kxJhyHaYCMnC2MI
xH2Zi12GZKKa0rU3kKB42NCCPvyzQP++GF0vAKxPkO1OhCaODgaenxBDSLpHRvkPc2u3xuUcq6Z4
ZQkKi3+bimuWcA0mdjxvD9mFzQhLA0SKPq+wv8B6rjcYyJi/KeYak/YDs8qG+lwHn/NjD3MeA87+
zNDng4UZNoKBSfSND8DBsBpNunqUXVAVLNO2L5+dDW0tzGX8HrEAjh4vX8ZAug2ypQ0zDFcHt/xm
H9CuEMz0mXKt59AV+BkZUif5KobHNMKXJdFW5ND7IGD71WnEE/v1lbMKeQ3hUMV3i2OAi6s8FjMh
N/QaQHNn/btjzke5N4fciFkvtzXsCWEUCM+yI+6HhHD86fhFbFe1cMGiN7pFGnMxt72aR7o2nAzw
/cP0BkV2QgG+ygsv3yiHQdzfuLYydg2B/KikJjzBng0P1FucbCFjXwgxbARnpBS36N1OP1Omx9xf
ICfUo2cej2siqeCCps1GTzOnFUww+Fhy/BWBT5AZ+OwIut+oq4+LdA5jHAlnFLAVXi9Fw6qsBDoA
h18EMooymcR2rDfKzf2EDqoiTIpXE9zdKhLFPGygaPTT2Ig2GGc3ivuw3GoHARmM2+KwG+cLI/hg
6USf7HYLTvBRyK2bhwD4d6jZCC4FLoIbMSQwXdDQtCURDw7WpehWjkZ0W9PrYh3gEcgYssIE2W8C
k/QTNmj1/14zDSyfGJfgfWSLR6Ie3mDp91Ai2fkFP5GtjqRs8XEzqGQPf6TsdcP8I2wMiAqY4nhA
az1y6S9hPIPDiQROqhpsYZkFA+WeeSIYEcwteLrCnvEcYExQzzfwxZgFdAcdrgeDQGKFOHZMvBln
0jHL/XvvSwTObB/szZXjC6EhFtrGvwe2uAgsaTEhUpgT3lnA8UlZDJzWOFrvSIzikXOIu1b3q4iD
IvMtLHBEg08SDVSNeBSNDsw62DPSxo8PmUHT5mHOyHtirz+lsG2O1E8UkwkKVUc+xzAmrbHmcQmt
n4Q5AthZjnbagaY/5/C0z9xxA6GeBU4mUOG4W9a8UyuCfxHuIFCzO/LtUBDq00npiHVy90VKCdx7
n9XOJDjF45bJMguYImwZEfwQPLiOTj+GtN3zP0wqott4I/6AOes4AlzjpX3GWJkH7Z7h36RZvpYU
qh6tsieAaeY1WHonpC1gXzBeScRf4TQ8hjKGGWrq0KGMHxE72/j4Y433+2y8OF2xtHEoLRm1GmMM
1n+vq4ezWtGW8V5oSSHusYfZPJ3pHCFiOOBSEVW6A7Y3Pq6Oi1PlHTEuzHF2wlNg8S1hsgwLZvye
cVXZdUFcOd4UVr6N/GPkzSWWyPmcjjfn+RRnsggPal8JBqyGIL8iXHpM1fEFhxsH/dlYcm9u4nXh
XvWq4OFiRM60DbNPvOHcMmxFSIST4dNPmg3jpXiCS7bfRJrgjRbf9Xcsee3P/eOzxrCl1HBw/9c3
Xvf0ql2FQzFh1g3KNogdHu3Pg89S7DmsbZYEN3fKNsCNWvbjct6flWwhx1Otn2DRlxhz4Baw/vya
6HOZdBeyMnkGR7WAukPwZ3m00f8q6PnHnFigxh4lGxsdZQpGqB1JM58jPUuCxw8jCGqbnWhOmD5P
2YkAHNUXE4MwDd7n8hqfQIls70aRewVu7s/pvkUhfaXopq5jUTyXL+IDtkUQFd8FpGGXU1y9zfC0
weq99xgv/lXPEJ3h2fbbR5iRbHJEv9HO457YHmzA4M/4FafkRN7ROumz4lvb14jpeL1sl8XY0n0O
Jo6WGi86x4SuwzzE6b+MPWl7Ew0vxZaxyi3AqSpmFBsJ0yOQQKaJUxRO7N9sk1RBFJLkDDB0vggH
fPSDjHVWWDHEnBM2d+yB3WzRTwFp7h/XWMF/bQr2Mgey8jcdZ5iGAppFR4NjzaaJcIKesSIIH3YQ
mPkS+ZB1RIXr1tHN4d2+zqYpwED6gKb0GOR8uMtUHztNXgZKAgyQESewclmKk2wpLei43nR3VNEa
fdUE0pjrvmcoF6fqtEKCJrj9AG6M8cMqvE9JZPXVAHv+SY1752eikySlXW5zc8O7YC+lPdoKd/Jx
TxR5CiUYjm3g5YTEl9ix3+DHh09K43L9CJmoruBURvx3QcTZKV0nW1p5X2KTZrSQ4/ePKzPO6XRd
S7wzAvaT+WOSr0uMw9MQTQjJNPclMQDUcph4w8yu59UWfc9UOrdBB1X6Hak+yyQQbGzOHQ9SFY55
+rS8GhFeYVPN5R3glSIH8DtaXyTqwer3sgPAG/UtOUfGCrcHh6kz5rkWkWaPgP1tLjaflGggPlH2
Gax8ApTzU4t8emkDSB4lfsWfiSmIflOSDsgFhEptRMbKJLCcYw23kNsYcjWWuxUPy/eQnKfiqd6h
RdSfCAXitYSSxwtwNegNEHXYtSzXImHwRUKUDU0S9mw8g2FdhWKzq/3bXuE3pIG6eIYfbGfyKI/U
yfh5FK+pMdd0NoKjj4khpGhkqvd5wXiJU/KBYCtAZEOHz5TU9unFFGvGuETCE4GC7nF+LkX7qrtE
1rE3PDxknhycwgdoSmtGH3RD+cUOT4XBPsw87jnXwcGtGSuT8qFUfc32aEOYJbCOR5RQ4HUmthUi
+agf/14hZjnxiuLchQmyAQTzPuPdJp18EACKf3ZYdgcjCvW/LzCCLuYFZRtnxC4d73xIyYybwXQx
euLcrvcpOwJUUz7KZgrazbTr8Q2ewZwOuCB3cxQFi188+6AYOdZqhORBfgvoALAE+6crQ78Xe7SG
nZ/U/jPgmAB+3cKOcKn5SKJmcdTN6/5lodHYZHqQyMIgO2dBQUCjQwdHg5VehHbrs3BgMKRr9gFg
ieeWORm7LevyQdVIBVKKyyWfKSAERMFBcoR3ELJP0MI3dMDcjpJblmK7x7Vw+ibCgYtSbChE+TsM
vOAK7D7Ec2xjDdqHSykgIB06V+hqBhglQNwMl6vgtWzX6NQYaVF/PkhUE2ROedesqAXMKfcTkrXk
l+oHNSb9igy5XfbQsNXKtCoisAGGbqYNydWFBdbBERT/iDxUbhzKzxSL9QcHMoCruP1ZGCEUclZ7
iimiyUnbe9lmKJDediSieEa3s/BwGtw+b/bpzM7/1Z9XIJvE32GrU7hA4FUge40zebjK+bb7vEmF
1BkszuvvP+fq0FppEfe8cZbgzyd7CFHGTlcD6QBea83gkJJeiRMO2Tmn7NAJBxp23OLSfz+/i5MF
lXyijPugOHWutMdfmqiMI8yez+DhLxpUv8z02fOh+flawPhfpk+cPqCS4/CFZcGkZTRzC5jYNbp/
gwZ4i16HHJaifN+WMxzu5qNl66tEk6JAwD90KbaimKbmsbDH0arxbivj6/nDLOg9ioDf30j9kJbe
QV/89M11mCq4I4ECvx2cW16MrpF2YrOMf7Vv/jyZQO0lvDIFBYLyQJB0Yt8QouRxtb591Uv1+rla
5/hYbHEMXL4mT0HM8fvFC3diorTWBvfXtthmE25kRwpei483SV0oHC52aWPcs3xl+vofSWe2naqy
heEnYgz65lYRBGxjjEluGDFx0SudgDz9+Wqfsc5ZeyUxSlNUzZp/tyXjKFKj4pT9ytF9O0bowhYj
LrAfCgj3Xo7Gq/Q3fNns0O9HevDjpbnkhmgOl766o0MbmGyYTkTZT/78oS7KkH7vGEX3dxhRazpA
CxDwFf8oz9iHr7Mvi3u3kHx8jxaQuDySr07VnkPf8hV1kPhjDtgziX+cafsv+iUWTeByPxR2/32T
74vv/BBgjrfNmRqKL4BX3DBe/Pz3I90DFxyIh2RsTfxILKAtPzO93UDOwroDt9lWMhMgTKn70Vg+
T1D82czv27cfkNrAYThDEtxxSwzVb/6e7K6x4z2+qiWMZaIcgonXSZ0HnEMzhq68sOYChterpRW2
8BUp8Qo01fzXe0bl+eF4GcDbpSNJAkh+ilLM3/LV7cWD8BLvYcG4XXP7bYYfQxYiIPfH9AgjHTCU
Cjnmw+OPhyYAEv8U9p2Db+O2gGSZAJMzX5KaBAMeOu6i3c30uzBgoXSA2GuFUih1/17px2P3+IE5
oaIPdfADK9Zsbas1IB5Tiz1jjPnEf+ZXmAeCFvxJLEZ48a4wd6MjwgQy9ev2axbALttG0YD4oYYi
JWozvqnLEQnuDssU+486ymR7RbTLX8ecMOMCuniVK2SnynuJ8Sva6PNzWtP9gjlUuCaV/jeVC110
jOTYj2NmESJQBLWcffbAcE05QiWaWMcbKP8wEk4vZQWS8E7uN88CFAPk+8RLCBA/tlfyln6dwhse
c9RsiokZlEoRMUT1Xnq7X5FEg0ruZWjUns35oy3UXHvM3Lgmv1o64Z7eIanmG/qTE0V39ZW8lbhV
PvDjYWOOZNb9fW6Go3QErWN9ujrotSkh1XD6rIWZ8RLQFkKWXR8qopuw5mNLmpDP6Js/xIGOwOX0
yd9e6wd3OCoDHfdIbYNRnc5wxg8Z80s7QPk9C9Md6/eh+pDTQH1Ifdv3oN5vKqZiKBoXvQaQjgEp
DqZYLw+YSUF6wefkX1EE0FSHT0hnkAhavCdWfN17vNT8lgfoFi7mvr1/rJDPo0LhExe8aYnahdCs
4p+DeRGf52IGmq3VH7qP3+jvEjZv41q1Vmby93Q+sm1/wTCILVVKJGZfh8niJsqWG/fVQ1+6eN9+
0opYu5/0Yzxn8fn5cUxcZI1ssU7dtbuAoSjsbm9MOF8GaT8X6d3SIDss1bc6WQNTDThvjIvylgF1
T0sVQRP3JGqJXzJ9xE23fvc63Y+Tr31o54yBwjwxkINEdxmX7Q/8mhdMe0cntH6aU7J3sPIBHgkU
70F/4/1FvuYaLIn+/UWz4WMhXK7etM/4iG4dr5MT4ufHG+0owAZnJVbzczb7Oo1twGiIWYTVXksK
UlAR1iv1ZkRsedA4z/AxUg/tGwEfQRLSeuevfQGuEQu2DrIJGyUCRQpBc5yiMClbVpj/YI6wkJNb
eqIX5pkHUSLNay75g2/FB3hXvJTSW1LwF/P+D9ogRxdJKuIPfgiouYEqEGCzS6PAgX6Ezj7F7vMG
Mg+zFnbRfKleOLWT+UKuJt8lk5tVnDslIlO4FR4ul8gGqKk6VEBqfuhhtOMs8DYQcQ6zHWd33gTR
t51H8Jl4j6DFPYFDIk4L4TF79XMLHY6nZy3tsjOKDMIofBqYOxi2j94tIQqyFcUA4l3903YqLD/h
Hke18F+FqwfK28D+yoefKx/kLyyS0R2/CSViH+b/hhB527fiE2K/jT1SduiPr3H72hncda4OpaBr
bNm9UIirgcg2fW/cZCMH0g9CI9NV3gA94cXh7ELIMa3ZdYHZ3mb2YbA0rkhMKQLjyDyIYdNyOmLx
QzUOgOpBeU4CmkvCon4SB0FbdO2cVUy7T69988s7eNLHy/K7X+VbPSEU0ghipqZ/h0s9HZWdHOAb
ufxFgVx9ygFSKIql12E8AMRYQrhkrGCdrwwWG5JRR36A+FihwAdS+aQ54bM59aEIY0laR2pQrwgM
Xct7+4QtNFfCIDoD6Qr/E4fMsXSevZFPMJ1XUziEfYgwTDrrfCYyNN5JOzafKIshrfecTLbBVcqF
b2PuNz4ucktI0vmFNzNdZ8muhMzzbKmihso25ilj+RFvo++NbbGZcL0z97DP51Dfq7/5TgbIDLF+
PGGhdyzQyG003/Cz4OXlOybkoHyrd1L4ODxce61HxlJ2UU2ySnUBRo4hAR4Bi3m9PP0rFscPLHkw
aG5Wup8GHeZC1cfgOghcld/e/UTOzIRILfMFfgGCwPpLTTNQx8lMwyMC7j1iEOnEBNl89Njo4bCL
oRO8aYdUSUDDj4KRsLwHRG+Kd+iiHIdemAUAxT4C+VB0dcBk/fvGPqbvaGmAT9QQ/gbpArI/H/7u
y3Dn+Pbi8Eu7dvmr4W9XL84pRQ8mCivpkHnWlxPYS2ejEAD8WGUfqq+T0GCcSNkMxqWyN7/FGTQr
PBN83V+j2/4vpaHYYQD7iRCcjjxbjz1BdGHNz5DE8bVOjsOHCxGKMqEJfphLz1+di70K1HS2/8s0
ihfn8N8fsGOIdeMKIPktXpKitqqiZoXSZknDwO/+lUG7wcvMK4NPyhRYB6wIWEzDxFpyaidqLLjH
EG3ZN9DgTd8n4U52nD8txTX2w6exBywgjA8lDWZMLGTyAsOa5YmcTLL1DEyPn9EY8Tcxitl+jEbi
8yy+a9F5djUsaSNzVeCwvYi3kxcf+8235plh8wMTYyG7nMC4+Cg3f3//Co9/IUbciB6amNMJAliP
i78ICf3CxGCaAXKENiJ8pjfZD9Rw4RgHPXQlL80QfgnOsPRVvgt8zbRP0yeknsuN3xQxdBjMLOw3
69BcuksXxav7kg3J8l+UZc6HLDy6pC1EJHrcG5iVIX6EL48YxY90p/6Ky+1bxxyCHA+SgS6qZxIa
vWZD5/Ybjg0PVL+CQIJGgEeGIeeN3oNsbQmRchY8vZjS7vkJeZsnqGNf3zBGaU60qySADsV8wm6f
dZQG6cNPjmB7zHDyXvF52trV+MmDzVxErgVfcRgfo4edZr/C+/K7CORPfKY50NevxnQG1+bQILf9
kXwjLHejy7GHEyQJEpipBCERIXhgV1T+w5KOPsTrwCSJhBNKVkenchaSCsR89xhzKaG2MwNpRftJ
dEuMXXqpI3tDW/ULmvAKW1PYvBzqWv0TKcTqVxvFG7R8kfLWkWPr0PZgQlnVnKUYrqLhKhIJ591V
pH0zn7Oevt8SPz4VAaaePwM1ajiyHxXuEMH0D52kdQRrXe5+bC/7an6ngFewgC1v9Rre9S+iVzw2
biLcOr8iSLlfEFiC/DmAx8s+6tew0mg+sEYVpH5V/nSJD9JbsTWsBZIECmhyYliOiC4MOu4OuM3i
vvj5mkLr2DAKlPDlGewMKUj5f+eyCTw+gG+ZVLj1DBV8FFYmDM0OBYAQdtw/6g/1U2UbaP+a5F+7
uvfi8LvNc1PvTJInl+x+CzdzTzAcaf3K7/0F0R+u3yYfbItHnCbKvjmgfCGVkvqI6yRMUNhDM+1I
WCAFoynISYOwyCoWTByaJ1GSTAF1/v3v9fPYqcvyfVzdHb/BlxxVmWgcI6UrdtCJ7qqbgtCRg7Pq
fijNKWfo4i+AhMF5EMcs37f7bXT8x4yDvfndl9yTvP4n4qkipoyJLiKoIDOkmJlzFbnVqsKP1rf2
LPiLvRBu4USKM11G4AG7YIZF/U6NvovP2sJYfH8DUre3NBQBHwk7pXilHWAq7uyVFrB5qqh43pFw
UsRWi/fc3bveNqLYWJW30ueeug6OnQumGrhzvoPhxoUply4uiqI3eydodygq/pvbaaq7yZKZQwvW
VUR0cy/2/LsnMSdkHWMYjnsLsfPdD8Y8xBWKnj2XUvEgwi3KABsnELr9O60pHneWWOi/yebXPrHN
XMqnbHNwvr+bxbdD1cyqEVxuwcL1nvxuvsEP+ZuQgMBAsEDHZkM9fxQc0talvbyVl99X8I19gsoy
CxOi87LFfru1Fh9ejgc26Cappu/NwtuuncARwaTV4vMb1NGDsbvGQWlx/Mc2JRIbgmZVLP79O0Nb
Bvr4enrh/7ffmVvti9M/x6XZsTG3MI7xZ+LsJw/1w/L1BhELdIIC/weWLulN4s6JK/AHDu8SHPnW
0jRgYg4/B/fb9RaHOwm21vIwEmROHgbduTjADGZiobhaqzayaOqLfmqydZZqYOAfTIkGTMiShpvd
V+arf/TW5l3L2sJQLyNzM4QUYAQnxmtKxZxdBPWHsUMVESS3OiIdfXePaHIxJxLIJd4+slZ6UC0J
4nAhLqzAs4JfPtHnofAFMlQtacVyhFgjMvAwbd75OGud62v8juyMozW/2isaOZxO7heH90JXBvX5
vz94p3Rs72ofKfJcbDu046RloBfh+kHeu9pgGrCVl7pwtGjX9AXZBVlCra0e7HetXTJtFjhuMcB3
6NJqpiD7XQ84JcLed1YbJdvET68tXbM7RrDQyNBqCjeWDt2P4qXMbLmfsa2n0HvjJ6Wy4toaOz0Q
f9o12TM4w9zr1UiL7c4JywdbTMyysdQJ+eMyi2BnrFusHW+a+WbQX4hxXtwO94X/ezOx++BFb33E
OVitOKdxWOewujhg5sZV/Jdt47+Kuj05W2//b2jbNJ3F9KkfkhsWYZEdtBESvUN2doBkcMLE/oMP
Uv+DQK4oD5EE9lH8V2yZVjEjOVtYdFg73gASJLaFWG4sufyIu7G5FQY2FsdDnxOYRDTieR/tTT9w
96i6RTorDsXUifRgWKBhNu/gzZ4wH6JXzATDLAU/m3/bB5ML6Ympi/QE9jYisiVmw84WVWypwBRj
8D/R4JeYvGjDc7ZUfAf7j0/kf9lWAqaBALr8vS9W7eJcuL2PyZ54nqDWu4nPnoVbwCVd3y/qV0k3
QpwCp+hgI0mSNydiu9xU5I+0Qmjn8RM0PVyh+K/TRWv/jatj42K7aKM+ys5DBNeO5gaNLt5SXJML
7fKCrGkdjg1YHFsoNooXaSet+FTTBUUJdNKlb9YOaAGKG1mlOqoV7jG7TaRmABIAFev6yp1KwRgi
3qS9ABpsZ1RKkNdvVgr+gpxS8Diys/QGILpKbjxqV3i01/9Sybi1W5qazlt2Aw1BMAzAdOL3Yfy1
l4S5h+0qRSw+aEPQMsrO9oHDui/5IGFWZJLbIERDvIxNJUYhxDFHXIsGT4yXaJEoUZH/NtLt9djA
UpeVaJTeTOZg9acavqxsX8HBLrbAhdK0aTkJGohXm0mTZuOwne30WJbHnA5m+vfSAJRk6TZ30fSA
HT+Fhomy8QPVeylfh9cGfdK9S0HpzyP6iAxTZkNHImMah1H6xzgBVMKxBsgHvGaVbZHR6NItI6RW
MCpvNg/gaYgEijav6efDnEy+ifPDVfsN4bWyekCGYMdPt8tH6mM7Hw1siy3gngh35o6Qbwr95x6w
AY+/oPHDrLSPyfeQeckxfmzuXnYkblYH3PShjrzClJ3STfhuQWVo6Mgz5zPFCcoUou4XVLdmAYsq
O0I3AbcBR2G/ZqP8XswRHEEQUVTWCS61lfD1wpiuM3ZwN0H6yauboxnMwgpnwWfgMyF46nyiR0i1
CymS0ZBAt1ygKRK2mWvgEnoObR/RU+BjUWc3wi7FzMmyhQlPsGn8kX0PEVRRRFO9Ls6RE+d3AJDV
FZ2BfM8diw+Gtp4iWKMorIDeE5LgkhCUist+A39BP0U3Dvbw2g7UYUUt1jpfzNF36kOBrKxoKjB2
rN3cgLPFgWJ8D5f2kvKR4ECI4VVpkRBKpwdYU+U1uDTxpeJzgXRK8EYG2GSGdDD4bPmxIZqdpsuD
ba2YIOhq0OlA8MWB8IuYUCYLaEyW7VU0zTL8/4Z/YN927mLDUMOmEJIs8wswl7OEq2hswc5puMAj
FhIvYClkYyaNStpb2prf4WxVZILUOdSahEUoHn0R85Dkh5FcCWFhQZ7Yk/TNYaUpAKA0E3nWefRo
YMAAOQ9mSLn92IJDPQm4+QOK/WJvzk49pwGHCVTqUVuP0NN/5T/1DxE3tib31zoRBvWX9O4/aXNa
7FRK+tOd1h6LFreke/E7seOa3qGBdCBzylq7dDce1Kk98Un2lzFtmNW56bch4nimDeckIdqgYYSd
N995A1e138vHmkkAoNVg7uOa08Zy4gh/Rx5m7saY4zG642IqtsfUDzHnxk1M98xbTB/9haRZ5Heg
qJA3WYH/mCxedHFqRqqz471y+6iDJaEHjKF7oxUTSxQ1PDczuWEJtZsu+WOtSus4MNl55gwp43mI
c2TLjAoGHUODoak9mPKZc/RhK+4xRdaNuygoCWvxcKo/DCLEY8UZEzxE53zFw4HijvuqIheM7s8d
Hw1VjmEWU+OvxW/Tq96SdIy7yBvP7PRYT3XISxjG0KwZQrxLc6acXmbEdidhqZ2ZkircPVSC4Gnt
gSNO8LcIvr4hNmyACpH+0W5bdXBm8INGlqZEHIFxLWCniszMjYL7bpEEpGe+7A1uRiVakhuCGR5U
DeIDsaPFkZmpO4u/+CW4v7ha2itMbxMMA4/IB580F82tcZ1roukBfPkvzFzsY293K6xpdIINF0cB
L4I9YfkkWpPjlhnhiRSFHukZmnNWRH32BbLJB9C6Z06BtW2UeLVBlc7SkJ9oa06FkxS+a0giQ7jG
4LEksFDweUW94UBoT54cQlOPTKTC4EacBW5vwI9fHJeqClvLmLvPvRYA9jY9Ya/JQ0YP1RLz1xVG
LWsnpFoJQ4aXP96QYOkBBNZO2JmiaeQpgq3SQC3BCOUJhJmsRgzprrg+OVjBUTAm4jQr9txsE5YQ
EakkZ4Y7NHecEZSVRvsPohlzfqCs0XtC30a8WaxyK2R6xR6Q2jDzJsNX5c+cLg9neGJegK+Qhpwf
CC1zJgh5M4FupaHRRUxlCjtpv/0PFS8vMAIe7q2NzL/04jzg99g/QC3tnoY7AbFX7BBvtEUZvjey
lsTSg2C1vdJgna+MLwav/cVKUtJ+h6eWMvtMl+yGsQax8ExsBHMy93H9IZkzJvcQ1q6NioUlo604
slAMwIZw3NmAHZmwuNGp9U2OHw3B4gAPnHhzK5yMPfDyPHjQ1pMjDBJuaHXjlmlroCxBMYdPyxLz
VKP0/gkeAzH7Ob3P11eB0B8lzYUPtsIUQvOJwgenhidp74wbaw0izmHSpS6OjhXyRLFA0HHGEHLR
bloPt28sM2F93GDPzyNu1BAO+EDIKtzIs0yqMTeZU3COeANC60sCeOrwAF5oVPaCJW5cJAUxDOMY
MMiFeJyk6xZx0TefbBa70dj1wmhqNSHouBnXCT1L4UIRgI/EeEelgKkgQ03BcgOD1WpbVkeTzQiW
Co4Hvl9yTujxx8J0kRTB87+l+VcKaZhfxvaVZfd1jJMTaHt5mnGO5HKhWKq95w0CY2YdQNnxmmN6
EL/aG1zvWPViSgc7TH9hoJNxj0j0CocKTilmKwLW2jI0mF0apgE2yPz7P0YH4mKBwWyhp7D61V4P
DLMvP3SPyyzq9GKXGLvpSnmSPKqTag5f+c9sDltHU/bkaGhDt3uMl2fbBjCRmg/lk0jd8wQc1QaP
eX9Hy64/KFKDOzEVs76Seh+n/7nuXKidGCYQC6Wo7v1QN27D0otHNUMRTqy607cK2yzuIQqaX/U4
YD1JrB7ZdtlKUjz+gQinIaqHbATcVgDAyo6wuDVfjxR5h+fHXTm8QJVHV0Hk+oFDf2OxCANg7tln
QSjx4ALQvqDnQRXgQ7+nljgDY+TsGLST/tiM43uP94wkTDL7fM/axJzG9ylbJdvjgYSRQk+TtF6P
qSaBRDS+M3/wePM3j7+yrFUwSqA3XCoPjvFdaj9xEt5Znh5M6KQxqbiilIhuGKjNCJgD0vJITs9X
qOA3b+FxW01faqci2XgOCsZI+GfBJDXqmCb2w6nWUtevnjIKrworM2WkMz2F1f2xSvJ0l9qn+a6u
H223isNhPnUkBT3V4v0FE6V3jnMFY6/AabjjtbnKplir6NrqWC7b+M7E2OkMNoZEKihfLc/nHt98
vXhFktHA+mB/qXymL0I9lVkB0H4SBqIx1stDWTUFbZU8LOdpF3f4hViZOzb/RoKhW2aPWaYjnVTr
eGSAlFCMX1BilMEfxxmDVHX76DIkxMP0Ns0jF37ioX49QhNrtb6x/BaDYN3CHXX6eWw7nBNG87Wq
1bunlflnjdhUoWOv6h02G4Or1aeM/XSiwST8y2iqYfwlZykuRJcXWu6XjOCHg2u7ZvmK05OFkOou
nQ0cdMdplaSvtTMp5CKtm0wKNZrMg7au0NqJ38F9oJGgXAqeEz0Jve8+ZIvW47zLMMq28929eH+S
pdQon7JqhQYaNw3nxUezydMEbJtWxTQuK9iDedoHWSKFyYynyjifJYcC1s76Pwn0tqXCNfEmjeN6
/TQY+zaNsbuykSyk1QDidlKFEkjsAE+sRHQgJYGK9u+pyGFLlILah0/pB35Ch2Mvuh4VE49pONTP
jRqjMsTr0EAAXnQwBdTza4QGhE21Wkvr3KjCtgXctQhYafcmcZGPmpbjFH+q7ZdVNJuKGqiQr2pO
7zvDTYRWcFMcraJa1s+t8SRZEWkiyTnxD66XcY4D8ltXy17dZ24+n2e9+MksZZcblJj5M/1O5Pu7
8nxClDrpw+TKkYN6XvNT1jVFxaNlCkf9knU21BpOJsOfHGy8wpCcNc/QsQl5HfUObs70wR1MFIKF
GnlZHuz+iZUSft+W8k/qpCCxap5AzhFhqPTRTdVnbMI3jn80jacwCSR2gJqBSgMlB/NVypKRvd7I
3kmebxJkCp7cYSYscWio4uQI0tez5y7hz1kQyTo7QasN60mXTy1xXmYK4cik+0xG5nAnto1H2ELy
3c50dgzaKwolii3vChEg+gykLlloks0z6SrNGBW0nieZfbhvPMPMJvCmN3AA6JdQt+gNOcQNNyye
zG6tHllsFOzKQ4s+9sfn30DV0Ga/FsxCpLg5MFC9rFgk/xX1r4Pbja6zK8bYvbUofFhgkVyyY8AT
KclRo4CIJxicoi4z0W6ldThPROHEzmPh6DFMibl4M5SMrEV13SggqtBajaS8yrL9azc5LsapdilG
FpzHxp5RgGbSus1r3+k8KTU3Vr5Lh2+lDO/Pjd23Yd5+MOGKLYY0paupf1fYR43FLsZ0myCCmt2z
CsyZWBCZCLmz5c3MdhtpJzZNMn4sza+2RlVhT3hh7BzUX++wORyyHxOX4o8l8UkJvBwTD6f9ByLO
f8VllkQAJApmydrkaCoaH+NUxy10kQSeIrHv+t09XfOAdshNYsyWd30fEHQhaSvgQSij+D68liRO
yzZwIqY941MEKvIVSUb87dBPxKyZHtTgN7D6Br/sV33zzmLH72nKIlG0Bd4yTzaYGmWUWrM3we/M
oqqkjrlnJzEzZkpzGnPcwMAfi3Q46Rld925+BZVM4o7CNOkMZBHos4Tpr2yxkJWdFVV1HQ4tffPh
e+D5FxNsOOsg4rR+5sbAkQprSVb5/RjvZC0koRFlqI2UFM8jhnwrH3jEmAMLgk5zHjTBbspCpeRx
wiEmId6YoL2wVjDhWMm9O+q7V0ztX7sqrl21B30AuWiGo7h2PzRE4tUoS9JVt5nbq5V/xoCgzNAt
atgX9hR0Le1+az5w0WOn0UnrVw6Sirc4rUquRP88zP9FzroPi6KC5C4ZzhrmUMrZSDYZMWaO9c3R
5JQDZ7Zho4xnIbSVlEieo2YxVsmPE2pQdDc7iRYZdLmhwaIaYBoxbjzw/NaWZ/NUtYYwc4HoCZUq
r+dNjf9iTT+qyaG/MMKZR9s2CeeY3FmYvb29fCKgULUQ2l9Vy5EpWmQk1ZnM2lqqBWb+Kde7SSau
BalJw3pR0cctEUYbCp0aMleVU0dswyQj8MRJCwmM+mC3b145n95GPZ/Lx9re6Q1tPak46gPivDhz
07Ja6Xl1cdJ/mgmndeIoYDZLW16rDY/fykT++9iV7IrMjo3lLRUpTFAnZsYRqYwIFTR2R+Dt6AbF
i6WhWj77rd6Hs72jyabWwqV8ZckGIuaLVvoVfhrMUpWCbkra4urYNK1n3YmX48pZZAwzePWBcaYg
5b4Ph6qYkD6xxWFJTDLsY2b2Z/igAD3gVdxY8lo2QGOxKpDg6rAWc+SK4CVlqMtQ59s4ZKbl51Nl
G5NRvyjbVNtZGb36164e87VCMpB9LrEOm7GhUSY0HJQS1WRvFPqGDPtmbImE687UCOkYvRCiGxjQ
5jagz/29KbZOaR21IqWbr7UePP64BC1PZT/jmeWeOdXeNnmqy+pXNdWt4xyLGPtf3sYiZUtrsq1K
LZo498PTnC42s2uhWGAQjC0s6/FnH9+e1IIav5DZ0kF3pMZVHyjVhzJo4ilS2hPa3tpEuW3iIRXP
42K2lcNsObQYcKge6EaNBCYrsAWUs7COIIi803H0MdmAPfVNA4dIVfCjfJmwBlSYgQ62HlNOdhdK
jJL56w5WpzjfjfRWNhqvy4gfwwnulW6sDoEP8qwYoXllidT1fdy/WyMA5D0ssSHO6vcqLvzEBmbt
jh2MtF6xo36ghitKnHZqnC7oVXX+hMfZgNVdwgr8ylbxpfIoDVEbl2u12+awxqkQRhVRbBxo7Kfn
nkX5gQHXA+2bo7ry42+uGY0T/jtJZPw1wnAVM510PPZYatgGSs4s6htGIzGF8p27EBRF6o7VX5av
XxP5zK2Dc1DmN6R8GXZwZzAbdI5Q0cLGpgMILS4eaQFgeifNT7dpe/yJ/J4ua2bz+Oqnsr3ojH5H
OUlABgQEDPopsTGYYg6J5V+4nGXX05VCZ/LIP1goe3lpax/qfBtS6rU0nJq/Xh6ikrS5pK+5wH/5
0Xli9gASrzSfFtD6mBFODKvE2mTlT69Kq/EZps6ls1u6zcd5FAmnwhcUr339yHI6sCggoaSCzQua
usL7Hw7SgO1CruNezLLaKjz2unHJMtwaKkOmR1367aCynBMlOQFdv/r3suq+LDoUo8FEq4bzg+hy
LV/zX895eCOS6OZg0MFMpY/GOU7y/DkScajeSc+kqkTV3Tl1NM+2P6nhK777CXBv8iBR2GbTqlUU
nwlkciwraHpQMk02hQIq0qkIVSbOZzaEhl4FtnnNHRKMcMYpZc482cdZ477K+3KaPh34Qpq6NWfU
LER3zmdN15YzthmN83U3RMeGblv+M/zTVSKINSSmbE0rzjkllEUBqZrveOtDKGdtjec3KUXpJmRO
0rZT/to78CH+H3XymTlBDT+EraI1/mgY0LyCpqRz2T6RCtHjWN0eMs1iOI+GyMVuIq2dyBNHIzoV
vj5OH0bdkvJ0k5+y97JwCxTTdMWWqn/5BdOgGPzENSqruxmKWh2PiFjT/yvL2/7YMupeBYXhqAcp
rOzMcSijac9SrncMxbSEUIINkmn7wA0FFIIX4A+XlRJIp0k1tPrGTsNXXr/PsA9u6h2xaONVCXQ4
PszCb0PsRyzhuEEXqYD9nZca7u8V/N7Guhp+0+0T81DV5lqrwE/MVY+smT7AY36u7sl15OnqR38G
oZDNdmeQtSS12eFOfMHw1mBS147Ybzk8A6WxmoEhYD6+6EdkKfj28KGMv+pguBbypIZnqZ4IiSnI
w0sf7sOk20g2m0xxoMTyRjYM31S1dcJ9jp8rc/psTdjgLBey3pFCPwfNHdvmx+y/8Cc0K0gwxecw
sxundSEazM0/NYOBjwlUcScT9XHRM2CZlLv1Qg437TEoNV+iKYD5rWSviydEjwLfYNLfbBiglE+D
BJ0B5aOoaNnHvkQNbAIgdNtyCkY1j7IGLa1QY78k10L87pScVPW4r0qdfB06Rk6Y1cgLeVlaOWQW
M89gHaJoVAswaGtaKJ36XdDeu4/HOcdDLunC+6iTEg4AYy+qu362zBIy6HNlzOXt5WxyLp1RJfue
erqm+zAnPzFPrjT86jhC3y2Mppl1uyk7PPV1p5OPZGg4NbTFMYFz+zR/HUZ9VkORlfv3uz0zL+oH
NQ57xQgfiHSa99l4eXG1z/onmfbsD0oDlsTcYYYECvnayM0nFZPMFIzRoTEb35kyk7BnrUftVwzG
3CLtE/uKKUVLh+ctdlMvJZAtqIw4wD5h8GsJmBdOYXM+RbnO01phVkXRJGkSNzAGaqVT1ucF1klu
lhv0kenTvyC3dGlwzzB//Jg1iES9on4NdREaJdimiIu7G8huMWUl/sKcgVBpYN2bIsXtotjY2KJl
bCqZ6V8mXvCpeiLzU3Ou7BTqNNJk06MVr5Ny2SB8eTmo4crjVLfrScFRhs2VTvSvrO8a9EmK+WNB
maH6N7TEG4ryo5ShImH0Mt+DbqqPcur1uYEGPw+GrPVoCDaBkf+w3cxbUFfjPcNVVsMiewNFm9E0
T0cNYTyRt2qXLZPZDMp7tYZ6bif7ls3jXR6/Yh2FhqaVXikaTg2YHUb7A+CGOQb3tIlkg8CG+flt
zSiJh1wm4szByd2It7oirehL19e8kC8tu5cGzKB3VXDJ4cvpd8Zwsx8byeDwyRrhyUl54u9SBMJV
Ddt6+DfhXWhhjCTiIrGOAn0By68pU9FegQM/vAeoVvVWbdkt+o2O5zaIVE3+e7LAJOELbG3AKDZZ
A9syeO9xBPoCdwDYDQcYbgbzWreNMQZz7T+QFpy0sffZ0zMTPVw6bkDMAM/aG8ghh1WzjY/4FXAr
/Nmf9NfWegaWbqzYClN1scPH0xfSP4FDEbazCH2NiGbvFD622pbuLe7FSOkhJaJfXoPm3KEyxm8Q
68Cpk288KWn7wbiYL3iAhhiFLDETWM3hAV0XKNkC2DB5p4Fn0WtFxre4f0MuXpbgKwhSp6tDmw9o
0r2yIe2xyjs8UMM9OLrUtciF+i0gCuArvq0PzRJskw+Clv3dX8evyVgYowvndiG/dySosQSyhFDk
uuhIXva1gh8jbeDjxZZPusMLmwcGvLN94Bn9S7T1TJ7FPXpQH8JQZkaJjO/H5MHfhadDK0zcDgvH
Xze9MJzTGK3lQM8ASlBOEqGwOlZ2RemFL/cX/BKt8fGK2yLMIPVQZp4ezNd4DXCovQ1XUlzIwPAh
aTBLo5zDfJyb4qJVprW/BErRdtmNs2deS5DEQVcV5iew0n4R5SI0wRHJZQ7lXfGNDIADae0LwjbO
TzfBYUCgdEJ6+w0ki6Fst3x91hH9qKVoPi+GK0rlg4SlBPBGElbryXFB7rnuN/Ga/2BylJxORCgA
RAryXmnHLsimj+L1Da47Ws90T/qDH9NUXMRrBgwII0SjHJiaXkkFYOuAmHsEAHB8uAVYjR9LvgS9
miEwXKUK6Wrnql9MZ/AYVuoniVFE2PyDH4NQCB8TPOrbBVGo0DXIlNZjNPCbBlo3zeT3XtsqGror
A8iT8n1aMXO152EL9AzGE6ow6WP2G0R+/zho4k47+oBz4jX7PlmK3lw7LVm+viY/vmBh5cI81bqV
eYwJz1DWkPJQ5LB/YzArgXKEd0kz27NUv+69yVepiKA4AmW85d8G0zM6wmwFAwjT5jsr5LIROwNk
VdVFCtgPsyeRJezqFq1Hzgdtzw8ZjhwGuEuZaLBfKag+nF8NS284s2k0bhC0sU+y8WKKODK39f7S
7/RGbjdYORwS1UsGOiUZ/o/r/Cbpbr7i+WRiQa8LH9RNjyNIRq7DR8Rr5FKiGUWzYYPuH6HMUIJ8
1NiruU88yNwnsDvFwALAoEAsCMtlC0OPTS9F6pYYTwj9AaE3j6vp3W8mHfgvNSq3FeE2Ee661tcr
SFf/I+nMllTFtij6RUQoIMir9CCNfeqLIaaJgIooIPj1NTgVcW9V3bonG2n23mutOcfsp4vSH+2q
1hpDdsGj9dJTGrR7lMKvof8DhgbZZA0cDd2lg1TIQ+qtS4ePpI/1zSu4sS/ui4jiRV3nl7GLl0/P
omdppVEbIFGx0Gd7hUVRV9k9T+hKm3PsFmIy3uza+sWWKHQehVjzcAH4ZtPZZP+NtUiNKQ0jYJSW
93FaaTZKcEqF2vwqWhkZEv9aUePOrrjb1zhD4hsS8k1zkd+RrUC/2tNiFtHlWF8FhHU80nFljZKJ
W3M95wuML1fZZIxA6yRFL056sbRKDdH4nNGVaooBizAPhb+XfrqZkzye6oJ78z7JdCPwNiOpumPj
4t81eoW13Hmj/ePjp38yaHc6eMV64r5RPTB+ZGXd5GbloqF8mLCtLyVfwNASnKoLKVNJNM4qm9F6
KjsMKAQEi+DvuH8NAzaYcPhlA/puSqABsvGOB21+DMWQKDf3MacZdaXM+X2Kxm3/wbnpc4QY2i4L
Vm1W4haZbcAJVRdBOuNykhAe8tiMDumy+qvnrM/JB37xk8BOrD7f0+M0WpGs9FRnfXQ9vefZPv0B
k2Pni3f8nrPWsSYb+WYzoXvLZ2eIy0EOxMz/T0i7VRco3Y4xUryxJ/6UMXBSpvzRNyZCc6ba/U8f
d+ZzCTQSrUS2bwNmIOz8obbHFrCUUoom/8mZeQepGuudOssieSfyyFClFzNv5GMjkzFREnQeVwhR
dxNDiOnp2vc/XnxMuNtiIf7hyA9wxMV0XSX/ySXEsnrhmOXXK9y/TG21JS2AV4KlJWTJ1ZMO8B0t
FPTCDmnURr/tHzb5igjb4dyliLu9xsGTic/kpn+jjzOpiflUbAZrx0U+f7L4o51B5kvOObZM9a8+
8LbZvxyMhvEb3UGRd7Zevw8McUFaDPHIsp+t4LdzZUlqmTojfrrxhAQ4S9+oI/OXxRRk3DvN2LiG
MgpSXE+/GUUUUh39ZvIIPvDUMgTcltYpPbci9zCr5wLh2/p9hXuRV86mr12iYjBKA+Dqc8my+6Fb
yfrKamPzXmLJGRygJFsEtHxDMZgyNnAhg65buFYxC1p0d5qtfOruEK6eK1ovPjk7qI5d5iB3p9wk
+Tp3tXMz1bME9c4ddw273Ya5RxopSLLR5v4+/l7b51IwpjoPgv7Zf3V8snrJKUTd3L7o0XtftoYB
CBogXT2B72OFweNCZi2v/3XZ/FzJYtUxBxPilIeFwcm5KJGfbOl7aJhn6UhdAKgfb8Y0vDmN6qIa
x16jcYkk2B0h4oOUmF9oHiYd1VhpdMrRhimu7MBkPiKCCBpz+7SZHSKgGcBtVsEJhIb8LOP8ijpa
Buj8bz+hP1RkMNKCo19vbpeP+0n4jGIicqWhw1rw2MnFYFW1gW09EZlfbiwQpZGH/H5hOR9ZG8Tu
DIhwOCUqIZuGrDd/0797WFuqO92UFjOlc+myFW0LdqxItYv9I5hG4v67JDFnc2I6te+WQJf1QVnJ
IoE+kUqUG2d/gIk6/MY2L9Zi5Ey2mo0K4t/qDbL0rosGbxLB6nMctDRa9v/uf4fC/K9yam02Wfd6
Qj+1hQaPSfzA+QO3xXvmZZH0GZKrG2Lnb/qWn0A/r8c40juqjZb0wEuprclKt0R3UGh9DXRBatj/
khfJxMt9YmnQ6yCnPheMZvfzjXC/INZ+WWywhrBQHM0muZUIJXOyR3132vSOQpaye1yKBzWil8hG
gCVzjVOQnj6sli0LJ/pbPM73Ne9BwralztMVKYqfWU0zDLwLm2gX+6Sjz7+8xbcAMRxFp/LLi4+7
IY3TH2TEs1u4Efd3VNK1/YbnzE0ONXweCAxFl9ljfUijsTmhUQNv0rgL1Oiz2haTwbX9uFQcDmSf
BzuQSfga21+rWmKCUfWRV81u5874eJ+ZDHLCmGiz46k4NYwrKNdY4FneyI8ZHlOc1mau3+b54YMA
s9KRAIwOt3Vl8n1/Nr2/4UojoET/L2B36Z7Y8MnyxcFMhxhDhITD7JZQO9x2PAusHtzYCWfYALds
iLZrcN0OPQ4nte5JywdW9D+VwtuFbmix8aaG9JsRj2WJJvBU7Ht/3GJWdNZbkDmaM4mYam6wQdiP
tWRk/CEBp3vFt/uiuCCCwhAhxLqjR+xPp2u27tI4zpn7V4MwjRgyAPgvo5mz76yOTPxtaZ9GZG4H
2ZzPLm2zeMrS6FbGMUrpuM1GEKSdfvcNMuzIv6XFYSeHkYHPoqP6QZpF5XS5U36zRjwcDtTsQXqF
v8NTVzQRpByvk7zIvsEYGs7HHA6BD3OsexNvk0EOn923xEq8LHJM2wG8u5GXvcO105GKsrCdO9aY
X2zcHiRbX1yOzxkfjoWdY8/fN8o3Guo1A+cwxhk4B0h09NLkFMlixTFHvGH5GNLziJiTzGyd2ukv
g5WJd/W/mxHJSr2hOB8cEdd5BX11W2AcKc2OE2z+N+IL0XmEZyohcqbYopS4aYYChxAaYQJTDFT5
yCKT1c/DD8flbXNuzYfJBb+aTNfYVDbc5oL4ED8zNthyQxpeqLrq3Zvt9NAl+a42c36HM57Q59ij
ncYEZTXdsfG8LqSehyXmQ9FC4cJ2NFBTZgULAOf59ZsJHSGI7PRdHsphLnlp7jNzIvh1LK4BK+Dc
r1IUTtsObxbj3m9NAzwoJbu52RPFBp4BS02jkw18CyBl75VoDHW8RObgKb4tMXrJVIbvGV1zARsh
ylkuOMR4WS9DNqKxDqlz4Mlh9xfhsSnF9j1AKPeD7Mr7vwKmpM6P/lhdYxKdzo+xhPKUx7g0P6Qi
UqWd+Sj4nvSjU5ubsVzxivzIyuGPtptOPxsB4QTpbGaJQ2xeCVKm9Poxx2lTOuSlQdUfd3qz/1hV
MbiMLs/MFc986zdHBkSr8YLLOPZAXz+YXYv2mGefRZnwl0URlSanXB2Rs9Fh1cjDk3S5OpzMKxcj
Ki5RyoPHpkJOSiJp0KwJoKwPUGTM95Z7yUE/nYvsH0CStseUWOjMHk90Tpud+Q3LDY3PtocyPeHA
LYcFAS1G/3YmG5lpiE6D96MTeUMQIV8PV0MIb9ajAZPqPffDvNWaaPvbbtDOAbF++9PWSWGBMVzh
UaL6a82pJcGX8Oiy8hDe4xKQH5gAQzJ5eysjY1JJVvYQYIymqv+doEsHXoDvONaOVr4GnnZ9kWRk
qjID5IcLSe24QD1qj62vn7TzjIoigFj3nbr3Jb8PZCh5S6o2/YubBRfuBGHKAlICRgi5AL0yGgpE
klBls7Nb/QG50BNYAK/0QGN37hd44PPv+vrLAI6tAmQQvYHrKTUReP2W27KkB2iCklKMO80gjNi0
UMOR/hIN5XKNaZgN/H4V2BnHbwp1xutobOwEHhmqDww6NOPWNVjyQbOYr2jZvi/CjggInmZ1QmOB
xNwdouKH/YEQQuQeTRvCSOi/zVDNE1vFexshG+xE8zGJCqeYsFEii/GYo6L2VrEvYt6etevyQH81
QUxkQ726pAc15KvuzKSHlsu8WF93b2EIQL0tByymTYjK+nVSt68A4D/L6JOjFD3bkIyhUxOhm+ns
elvTY54J7njfxZx/qYaoshbgY+gkPu331b459QI928uEKU1TbY+yn6kYnQw+xZHEC52qaSTq6WjJ
QRElwfAa4Mo8ozn/hrtiUyxR/Oc+slPlyl2T9zSJUpuYpDGD7F8M3k9WCQ65qKrOmytFQDdjGKHO
q+lQ6mwq9kijmD+XKrSi8Vrl8H8ze0QRsNbKGCT1lGzSn1vU8xaxdSGD9a/LrFgqWdxSAdMB5BN9
9YTWExRm8gb7PaPUPWTK/RWgBc8WPSzZ/IpDAoaCEhZK7gFULtAvzQLgRxY8cwIBJBmnJA78CK2Y
5F2ofa3rVwcmE3d/dHtJmDh1/gfWzJCdOjrny+PqvkaS9iRkdFYtpR1obu/pag5l4HfVvgyGhkIE
7jBhlofJkLgtFTcOjqdtsWU7sVMKXCHGWLtRTLobFmcpqMMzgD0c3GTRa9ekDBUPg+BiaAYLubBV
ZuMbzt/vZYcl8oLQSh3agIVZnqZksxn5iiXSO06o6Zhd6+ndR80BXAQ44qsxM5blJfRDvbDfHYgu
jskahxnlQA+Ap2FgY09gZ+KnDtEC/PBzsHQ31K13kKzZAvj9VfV61UhrXwkFR9Nm1dNHwihgBPRS
B9g77l/1p/CnnBCRmR4hV54rgkDfsdVAtmSwCE8JOeWAT4V7hMzXZrsDykYgBJfInLrwrr60dZFW
qkhaZ7CW0e4cU4cPjkQ4tW9/ozNIoeZrg31P37OoN/N9cwD3QsmdDtku0hxt9af6R2+YMFakDzf6
ISeb1QDGcoBGV3Rv0XHPw2ZNfMrD84Uu69hnnX847zlDX9hBo8YeJaMfNDMybxFn09VQCbIIyJv+
0kb91UHiXaWXcdg93OMalwP5lQ4GFJFumU76o2oOCLLiUoHKjBXS0mKxdYTttDVJ1hvqzmLoz07X
jBOQmiOZxzLVcGKk47GiwEauNVEwspi0wyvkCr+PMG7/ShErAo7iE/AnpO4Ez1NmrRvRyPbsQXW4
4ETgCFUIRR11ykGzxeOMZaGJJp5Q2h1KHuh8rEY659y+ilqSsuYVDw0IJAjdX+N5rizG9HDfTSR9
vKNuudqQMfx0PkNGQBXRC2M86SkQuVligGkxRWWEOIAqBtA6mSUAd8jYsZrkfscCiQgM19uM2doJ
OUPcBV1hbAhj7p5zzKIj/UpPq8f/wEl1jXbCHPKT6XxZmUXDL7Wei46+sogGkqp10ydTBLYDaRJ5
FXp7XoCk9Bk6vjhBmEyYtqlV7D+7jCqOptHzMa+S1tiKHOHBHJn3E1wAi7I9NdjH5hTVynlYcG7+
Y3tzpIvkcW0dHMvOuJ+Dq7iM7asyew7WE05jVzDw+N0eD7L0vkuMMwyXIYmxeHSgmzP7i5h0OP8R
JfzzMEm+oCRBmofIdkwhiQSmPmnbVxfgrLiIAQYMuG58agJUGv+evOMms+k8xTRWaf2zOYFrpktG
LcL3/XkhJKLN5sJ1Rr1Je7XdUnkKKh1trl6Kb0EnOfhEIarSzYipqzyynCg4n53RuCly4t1z2Qrm
+NQhqwOTsR0HQ/3sZLS82M0p2wfaXSydWOwqUCr7yak73a1iBSuKhat2pW1tN+RboqqAI2GCwF3X
Bzjm8AlnrQlmp0OfbQJowHrBhUg/Fqwqc5SAiqGtNch4JHy/qEoUKjFyVNkooTlaD5dFmjnE1aUY
l35fuOpAe7bmjaHvmlNPhQUwKza0ksPHyGZP0XjUzIHdpBO8dx2y6hgaBrc5hV++OV46cixuyyqS
oCgyqe882EFhS52Gv65Y0Qe6B6z3zYUYWkVwc954n7qvkLfXdzy5OQWD3u+/BrEaVAx4Ur0o9vQI
tBJuN8vCbDzVGf2qpL4crhAYcZt8LDhd2uAlxR8+xIlgWiHkEMpJ/6MBHkGwwq6+FXAEpVHfxYQ1
vKMabTgs6s8U3QCS0MKW0M2LV0cqNGNANKn0M/gXEsI0NC1O2Zk3kmPpnTcmsy8i9Qrzbvd7cKSw
uuFapzdTRC5NY2VTO/lq+oI4LELxAS8IAidl+MOEB9Q1Kr+u9mWo8AXgeTwW/o0pe4x6ccTbjgIZ
zd9g0ygY2DKjBYsbQTGtgqqN+Lp8Eg3WGVTHAQd07BH2429C6YDK7vRYwTrk6MYimvUeoMMBEUgX
mk4b79yd+n+uPT0QWIwj+Wt2ANUsy7OmQCwPPJElGlkcaxpGgc+M5Hl045LFnkP1vmhCVkoWdsoj
BPpPLBEA2AO2BWxeBGlq1+hJBs8vua7E0J1SwI3L72hO6cP/f5V1Tl7jyWasOUJyjUDzwKvRae4x
VpXmr5aDg3k9C1HCH+ZL6AX90W+ldnTBRwls+uH/6NfyNJ6TvbjMaH0pdrmkrAgzWlMu2MAIsQqD
bMoUrP2IjWOgv1sNSREGScZ56Lk4HunF5zhHWdJBHj1XuXuFttmeKL79Bif5x68tdl8gGgi5Wvv7
Q2OaLhL/kmYWOGr2nvaN3BU1PTmc+igoxOAqzxsmg0+u8TNSecw+N+ehmLCM5c8AdR1zAxE+XD2h
n79AQGHGwITz9aQ2xkNIKcY6B8P5vjjC3f5Cpzw0741y37XiMGNiv+CzPw2VX24MoI3yDVhgzdmk
NirGFIzoID5FFDsb2evtaUi4Bjm3MP6Zt2ybw/spehXnXE6MfzUZI7GgEf+go4sANdq73/sabKx6
tJHJC9g4RHQTMxDbtyGpUUuqgMGkJm2eSoBHhDwL4FBYNIWJmyKhAvjcYE5WbZSqt3hyX+Ad+QRl
hlGZ1kGgsO1LGy0Zd5fxP79GBQGN6ASkLagJnhZCjmP/1qeIP9tY3F9BF2Qs3bvJJOiwyNFxLhZF
E41fjJPKJd4OQHr8M7bQ2ySCAZsFAzG9Zftms1/cj9tH9JVdXKfqrh/cNhjDYXhioiOy4ZEByMr2
5T0ZjJyjHyyMpZ15tKPQnL6Ra8o3PbtODUEidxVs7GAhIIJCr28gBaNXglGIYh5DPLY0OQ9vFFIx
s8Ujiq377IyEGexaqui7Zs96h7EYMkhjcejpY3mfJ3gHFFqWZDv9I0qxrjA7vBpgUvnPubg0/Eww
AuCDF+TM8i4tsQ6eIeZiY+Vt643v2OTYes/jc/lZY6E8v5gNDZwqYm8xVSX4FIcdEftGceErHskQ
Nj1QxocfpIWs5Raebyxd1Nna8gyDGMqAOU7Gb0ADsFzxUnGsu0onTkDYe6kgK7zIuCymhNoMgNZu
p1mMHlGkfpt4SnE2Ldkh+vmYL3yalGnHmreWf397mm96q8MIkG3jvUBqS1Az5y16Uf9gq+/sl0zn
hABAaNq42phNXFivPxJu9uF4XYTcDhQ9KhN/wj5AAh4anLhB9EJws5ILsG6uAESIBfSDIAILE+fJ
6b7EWFk2EX47UKgk8VLXhyKm/ixQ3OOeKoSDDDUgZ9rNOAE5gaHhMnVHg1O9AFuF83wAL8zLHy2Y
mJzPSY7CCc/Cw2SKliQdoE0Df+tuTxmiKy4DZYa2MXe48/G4GkWA9Pu4VkOYAjwR6hJz+B7Ks4aj
H7yD/xpOnsNXqeF42S2oIOdjG9d20EefszJ/j7fKStA6vaMRWrZGDt+lXrELMPHGd24mEomiG+JJ
oiGtZaYSCmJXhNg9nfvhGU0YghsPayr6r8qkpG4CSjCRMG8tYY5sfC5f1g+fP8+S30Nt+wS8xqq/
/nRUMexzX3DEdB9oDCW8mRTx5JYxjipi4CM8JVjM9GoTNSjrnvPuvUtS87nqu3XScmaBB1bE/Lhy
MZyl+cX4Z3f0JN6JyJsZsxZukcZ6CkdNntkMwlxb2T930GcQf9Ap9t90jWVC2ghGbkl7xfsds2+p
/Ry2wJvOiSnt1CYcwm8+LuksY06V7I+fgL8OxuQh30TJfr87tF1kdjO/hUYbvVRvyP1GqDbZNYRm
cCNIiyHpJHmXg8kpuXMxmIAkY78hA9IivxHVsbQbLl7HwN7l0ktJT97TJspMyXisuHRwmuk+K9GI
DgHPro37b6PtjrQEqDgxMeJWpV93fdvVsOXLV6fmVGIgcOXH44aTEoUoV4+rjF+OjJTMY9khYodb
NTUT6LasCFFuDf/hgitFTOATIQpsf7zpprrDC0+Eg4ArdPMgktulcOu5BuxJFz4Z95HglMHnJ4Gs
15JhuvOqV1JCzEp1yI3gg2Gx5794CszoixYKBDePUh+UBwlVho9unsCHCeiaT5C8qF9RxLILqIqN
iwi2NhLVmYv1czo79BeNluLESRWDLgmnp6dq16vyONfUIJ0dPpypFVJZDteK7wZKkzYSJ0v2Tgze
VhNEa/5URB9e1BUK+7JBqjnCHduha5+gjS6Vx1bu601ew9sYE48oVrsjf88aeTnCLnTrfQKQU3LG
m8PzWy+Jue9HjJM1aaG4HNAQjwAuAv/0i+rzjeGJLgLBN53xGDk5+NIzx8dCA9FpI7tH9VUvX32U
VosnwyzGlzTjJV8WCrRrAOUz9/pYfSYmIgoqKDpwJEkgegtR62JH1kzugBKj+JxyMwcuPiX7oNSB
okPDHnWseVux+L9mUZtQa9vQdmdXkiKaTZSvkavnmkOngtGeQjzvrCHHhBQV/XaiNcyILKBh01Ib
iVH2xlj0DFVbXO0HKQHdSDUkQ93eqPvRXIghiFmQ57zXAuoefa/ep9nEdPLEiUYXNTYLdlsEUHzl
A8rfZd+Fo90HOF29JcVSI+r7T2wQgSNIGvJiepMH6PhLS8ck3cfunc4e1sU0kI2LEICELu1XjFyT
3WWoK4M3sSixRI1GB56M6PbpQlTogO2xSp6PhpCtxx0Tyi2HYTb53MAqzzqX+SqAKmLPmOjSsKBW
zhwqCO1CsmHpwgKLBtESK7k3CdMF00r8j6lHJ8wbwQB/I9wiBM0exFi0rhDOj/y7MLs0WIyA5IEp
f1vXE3iu8I5tN8NhLccFpSOxty+79Ibyf7qKr9aQkNP/9rSASvPFooFlYjh00/WAxMoQf84zfFIu
BSPjoUzg/ZWw1D4tjRhmOldGh3P3jEOFFgI/6JOuaraRzpVEswqyiqEOp7PXrHSALefr4/a1KrE6
BoTwfCSI2Rgvl1IXq60noQYzRzGn6uc0SFEHp707kjCtcLYHPwC+9k7zZqourinWxUGaq2w/dyub
0u+Rnnh6OafKNupj45KpjEh4uJHEzp6Se89iWTFbT+udol0Ba8R/8cPoZfzcyfnILe71Ok8frvTs
6QwlSKE6mkuPT8b5naKKcwEaGG00HyveVdy8srU6WuTiWrlNtu93eu5ydIa+UkYaS/E1y5lpOlrp
4P6nChGF5RGxJcZulmDep+z8zSwOFVNOy/TPFdqEeptgQ6zvgL11dImIt8BUbwEqLQc/zBwd+fFN
6reu/Ew6s5os80RWHUG2OloXVildsilgZVondvd1QV0fANi5RdTM70iysYPH9d/XTH/kVblBi2cJ
0iz3yzkHgQ8VvP06feLRD2CY9SSkQ/kwBfftvTwFWfINgMYwtEfqRkvXI0WSYSkic45NsC3B3fJ2
qy69CRaHCa2UEInKk5eQvZsiRjpUwbmq7XI+oDHthnElRLgXh3wMgMy9hgDVg2yuef6CishXktyd
68+Tadam7RGbepmN6OCXx92WVvD98Ne/p8YI6ryrLGv7EUhnFIgs0TtQQXvZQ7Lrtkkx4CiuZ2gB
sicZfMmMrEWuFj2qRgY/NaQM/5JbQkrUEEWHM1bnnMccW2Y4UVDqwwdggT1NcFXyuYgsOIO+Q13m
YYk8GlxIm8KagaLx2LyWkjdcmNIFXE0pLtssU1R7/hCjhM49uq14lqcx4JJEflgFnjgafkpcqCbF
TE3QiPc5CJtsU6yPFn8EojiU9pmUAPxDScOc5HS0NCv1ijXSL1SPC6SCzOItOdd7OKMigijc4vaL
5disnfFjwMVmOqA6Jp40Y1NWMGDquBLI7R6xEg+m5kThO1yapfIL3UFaCGFENVqdOdRN0KawKE04
mQ6hHSoM3A0dIIieQih7OPI5TvgZAQtY1s4AUVzOyeDpsgPXS9BfYBQgooOC4coPGByqyLfdSwM9
BQ4+RXcJOZDY4kXNRO2C6E/QB+SRz1m1WHJ3BV02YQocXr80sdMtXLf3imaMjqeMX2S8ht1fLqcx
VeUUSSOtu52sky/BuL8MBBxsf8PvO9yQmyUhPten8Wv5DVnHPjb6qltU+BnIPKdN2COWdGU4jIBs
t6QkG9o8NH1VHQouyhuJqE1MsWZP4LFDYZuBlrWI9/ySnkIHH6bCulPZeYVQPIneMwClw0xLTWQz
j0mSZG3HyYQ/gZNxayFfBtcHKvDmc3M4dWIjvJ4517FScoUafZTwbiMNnz3iGxRwk3mxwRGvQNpq
jsFVXQ1lUzhKA2f+G6YeJ448ade3aAp/bWy8t1T0vMYvNKhkahLLNjyOPJ6cPFEMnngc4dMnfQhz
l1sCNIhv7dfJ4NDwMhc0G+iRiEpyifCSj5GDBqdK+ATwUDjCWBqTFkgCEzo8j2O/gOfWdsHL7umU
dSX10ZxA7+57g2VPLzzlvPy4biRxsRfRIWeEq4Gh/QS47No77cMWZQFTpuODp6IbcYzI6D1N7tIe
K9JZ6LrFtRY34sNQODO71eXrUk8yDaSt4vbILXDz/9CZ0EEHB1CA0gPJXgw1gE6w4ABahl/xDslZ
pNPd7Qb0a0qxOtnlxvA8vhLwJZCS3J42aWv1hT1eCz5IgycDGY7XZBUPiRKcq1nqobPaaJY36dBz
vVFdEgbAe2moE/cT5vH1jDtU5uHhnpR0ZnlmalM6i4B2BHOqcKA1yOoZ840oSoaly8svw5/N+lk6
5ZYLZ5Jutah9G4w0mEUQn8zZfhj636zmi711RfdkclaRIXhXHP3ozDCvEEAFL16f3A50L25okPn5
XPOpXj6M6M2jTUwrA856JU4xZs2kn7fHs1av0u2XVad2J0S7kQoBQvD0venTv4E3HucJ+BOkS4zY
9fzSr9IV/W6BDCLgAJMzIXCsnxcyzHiShp/QozenV8o9GCLx0pE7ceVvVK+Ec1576nn8dq8ja2S+
vWOIlkf04Db0I5cBFI4GBBPHMh7jfT+zt7q0wl8Ae/iuq9ec+3YeWxjxZE6T29FjRR39upJa1tIT
jt8fk22Y8oaanwwm3vAIA52FBJh3aTV0FnHTskwCF/wSBqI6t12Pz8UkVgP4j8nxYYNqhDXmapEa
xNfRFObvX2t8Bve7UREeAN/mqVDgvbBiixEMD9XEw8pjpmoDwkoN+ArmKafpXvuhSIcpD6YVR2U1
JACSpVh1ATNUxmCD0hFIgsUz2QHOq+Z0N14r7enSw8tRS9EYRj3f6JO3LdBKDEe9PXha/OfvEGjr
Tu3Ur7E9bFG7TU/E9jEw/KWzhqLdkzv0+8dtiiGKEbp0pgNE/iwL+y0kqTI9TDBr/ByvBL/SnWV4
fmX6tCFTk5pSovsDqd/LE1pBkPaOWxH9qt8V67v5TLQPEyUE6MwwrWkb0EthUN9YrFd/Uyj1aUh+
Irgq+Zd2BUTCNqBJMvnQtLTogTwfoHJgy1EFESbG7gvehLYd5xtWGL/6OEer5IWeZ6a4YmGrwtaX
2fnI7Vl2pYHQoY4VJos0p39vkXhi/kUItp2vWSuH9Y2yfAKLiYkoz1fyUNz3tsLm0eh1xLB+2PL7
sNileKZT1Dbslcs6bhl7IdF40VyUmdlRe/vXq3UXGH+spkdiFQRXahwxWQlBMZDFXujlGDW9winh
wYOejA4ZgK41ill9hFbN4SwOZG/PkYCGwfa9YOd7/vIOlOKWIC0THUXGwKGPWx7IHf5t8ia+ZsaW
rOmPjbCQlpPCGX4wLjuziF7bcsNQHsC5EEoKmMIhoRO3vtV5t1Nv9K6EUEOEUyu6tNqRiUlbGmD6
CwJjQ98WOdvxZzycPEyCLlHgCiv1fLRr90MjQwea7SmmsuQ02c6UBSuGwaw3ICW5BBTAq4a8saXF
DLV/eImOHjn0IzIfKLpKwaMBeK3PdT0Hk8Z8otPJf28uHPpfVK7h0a3+JTHRrSr1M4Nyp/PSq8E5
rUfETBmkc40ivNRGa47OaO5mdwOUszGNjj+N8TKPHPB5of/En9PIGjOgGUVCwEgb8YWJXOC9bs34
gsImgBewJPiZLe2UhsOB0SWj7juLuCkIGtEGzt6n6LNt6aCprEeEdVCcRq95bwIOYVdKoKfxoTOG
0mQZ/DGcXDzxO9oj5k5++0uzB9QWumNaILR6mHI568NrlUf3zXgIMss8dPYwHWk7EeNq5DandxNk
GtU5uzjj+vP5Y7y4VQygTIxftrfaCAFecp3JHFlXug+NYUl6sp8T7TcgcQMZxAZb8dOlfog/pv/T
6LcN7eHUnPxU3iua2kqu4/ZmG9G/jK6F1YNRtgoai/vw2tE3xikBZsrJNqNYO2XzI7EO89phq4+Y
Y8+nP20IemTHuOboM1qUdYJwMsRTf7nzqfXQOzPZtgkBYC6AynJeBRpnRU7VayT8TEj/7TV72Zxu
of+w5dLX+yBlQwmR0l3fvhxE3Fdrdpl1M9H9QpPHw3J6LF9LDVPlvIwLgkro/RA/F56YE3dbbiq3
9ONyuPKrH1SiT+sQMSd/c10y5vz5HMj5+rEvcSH7WBh95s7jsP17YB5KTUw+s6iOcSZAxSD4jQHL
6kDqgqMC9Qp48W+/qiPBf0svdJQZCze4fqQFI6+1attFbrQeJU5Yb0lYaebn4VuuAScJtItRtE7Z
9w/YdpCRI4hB6qSbUB7sxvt4nKz5n7IF9ctW4MfMptGXQTfbFOd5bTON3m4TIXY3tUXj0rI7RnIE
7uCXMWfA6ZAUiCJoqcRdquo8xsizEpAtApjy1X3p3FzuKu9DP2toNHPgogsL+rcDtF6TJDm0wgSE
1320ZHyJMQYMLoiMRXk13ga/SzfVIXmrizd6B22Ww5UmVV5fdvwCHw5yCjLv3dGBFY4ckQE9WQyR
tEs5qOYDWYw8J7qUoSTNQLTjAWp2lYN/YPs3MURbxqHFiRcJjj3V801pYltoz0gEJ6vO4n37ALmz
pFW29e/b+ixkxnSTIz73O1zgdpo0oN68+2nklYxfup/Wyk4fbJc6nCg2aXhea44fx4XVrt+LKgAp
w3HzuH44j79P/PJttHdxvZuBne3oD2ONmk50+hGtn8AtUdDWsqIFjPh19OzCHLnjItsq8NxLyVEO
giVggSAnZVAqEVuyedBw6nXsDTtpduftQ3F5YACPPHNG3eMlj/XXbWykMLVDP/oJzRs3cztbQlEx
/u3aLgYBIE0Ol8+ha8QzH9Pg+KWU2uGKijt6RKlb/xXryvUGAd1zJizurrxqkbsPenjouZds9gXx
/LXIFKRT9CTKc2SicrG+Q0hIvoLnjRA4zno4ATDUkUTThDmuNYjFYN/kGTFld/rXQAGdCpQm3CgT
PymRckOLdN0z6Hox4l3dV8Ke1bz3Ec2rv1WOnN4Yt+bbwYpNBIBZOeLiw1AwurnIzFDBsYYhFMDa
6ImEO72RCuyAeitBo/9lEd9E2qMAQhiKKChjy7My1AmAF+M8uNrF7o3L6WoPZGjOKY7Qzm6/ObqI
jYqY673KDHKf5pT1I7P9ndpvJIeFVS8Eo9x9ZrqIXOJyCz4kLXjVnxzgdtyLzGY+s/cO8ez1gLPp
ykfZaSzhvW7gmbboNzgIhjwuqqnFBnXfWthjx2rtdoE+43XBPeQ9dJ0lUs85HRHttXn7V7tG/Yed
yek9IRqZ5PiQAJDHj7kUPef9HxDbv5sLVQIFBiExFnE6cw2Knq/9jpaVqdhWdBRmCZJ8tLxYYW44
d6L3Fn3R5+/4R83C5A7PFQeWe4gxFGTdYwqbyiCYDK0xHUBOJfGNKSkaRqtNptcthT5nZnv8cNHI
U/yJzHq80eZaEmJIS5ff+EmCHKr77fFpca4oiJfljaaQ6Q3NevC5oWWTsHBBmDUO8IUVOwUEJ908
/QVjgqFXpGwEUJ3+dYHswn8AiMAgLs+upYW0A2wTG/LYLEqvyVxlcS/9r2z2k5mQmg1/re0anuDs
uUc/3tfzz41tZEkVzil8goaCB4Fo2wnPLt6gxxJyNbBTLJTMvCgnW2Iq8jMQ7XxLejl9SoTqNHpZ
cHDXjpavNqzYAaAlhOktrIIPOwVKMAlfv50/ZaKT7GEl/EV2eadDrr9+J/7DoP8fIZ1iNMFQIok4
EzDpGNrnA6Z+RCctIcd3PTqN4SZtX4Qh5RbffzL7fD01kUiDHoCNG3hMgd3R+EWECVtbZ6jG8O1O
UnIRMl+EJJwFCJ1Qq6AR5ZNgxuI9HL6OSgM88GypUbDOWJ7s1qEtzOATDC7YSwfsY4YakmI9YZRQ
ebRQQ/a3PMaEQo97PbqgV7it6AHzYbmh9yZaToWLSh7yQMCFoD20z4kdLK1pjA/as0fYr74GvwI/
bbb8j6bz2lKUWcPwFbkWIhJOyRgRU+uJy9SCiAIq6er3Uz37XzPTYxsAoaj6whseyIe3vQABNKoH
n3Gm2Cz4DlTceDCXmX2mOgDa2pJCiqSCclHOtA3GaytW/JRASpQObAr2yjk+YlEC5hnk77KgLUmw
0Kckh81FAaI3CTWPwGUk7aox2sLQxEh8gFjTnQqVFbimB+iRGHo4nA7o/NMGYNyLXlmfFgxzSbsH
pYhU2WFqE7q0vwzEG54a+H68xoVmDvAxtNQZFCmDxgBVBvJ/YAXjzk02PZBMCCG15lwG+moi7qS5
t0XORfBBh8EYnKCzVY+0kqgUC0p/gHreC81iZQBKxu5Zk6hHyRTxeaTai4CMbQHKvfwVwco1QRUQ
iP7dKr5BzW2Ao8YPqyfEcLJZtAPnuFdhEwJqEItz6iBsD7TUXJ8nACtJe36z0scyZ3YIv55KzbrC
OUrfvCmCDd3PMmbvVN5JCCQaHJPip3UtEDuhTBZnxbDe7M5TheJp5RNDYphDTaylxlkiOjU/zHsj
0PMCV3R35Ek90Txw0RG9YMamPHqg1QFUxBxLtCCkaf51VpyeyT1A3In4K+CsqUjkeVQSDhaCMRq8
HmP5IIYz3Gz0nhZTmsw0R9D67/laYTdzmcXyRm0WKLv5PSFMhWrr9UGXBCYkqG+Q2TgVqKiemjos
lwEznOq05nghz9qRDhpUx/CPbtqlZJr2fwcBqJHk9B7n8MSdakdkS/i29hDpRdz2TjZnU0ZhaOfp
Cuy2jjwMmqtzMao6m84tXu32QyZUgV7w3dN8A4m6BHXMnb1P1vHvYanRvKHiiP9la91/cTulS7al
nuICsqQdjoAeytR0Gk28BRTgVbcwJp1vXardIAZBfEwALR6WUAfmpBr9BSVn1U6CVyCbNXA77ol1
z4YC4LJ6zIyNbmoC6J0t6Cav5Wvjh3QCj58FjeQ1FooCM/WxaIRRczHzaeWpbj25he3qTpT6nN8W
6gqxAPwHVnPO+WJAR/U3xmCdfqlLkxXoyknz3xFscAIOkEaI9KkOJHbnRydE93UE/u2GdtFnku8q
G1s4CCC3X/Cxm96yHdGLAgbY+SlJLEV7m5ZtPu+vbmCU4D2ly2pdb9+Ve0GXZ/mxc/i/LfO3BxI/
YQHdyKUJyWnM/fgW4UFvBZiXhJsVhFlMsojh2NJC9+Y1/ZV2zX2PPDfxKLjmeVE75OrskBlME25n
nPrhmNlsUXjuSqrpwwInHAGTyquQVlADqsT0EHRH2JoSQPhlRiPEkwnEhbQzxLTXBLziC79b1LSM
iNLCNj5pa6QgzhLT0EfHHYWVIciCgdd1voeG3U7zQJQ2m/VOttMLAHInNyywb89ZCVYTjMaFZZ/Y
C4Fp59GZr8vniLaQ4RtxQBp77N4u4oH3jgbZW6T1WHd0UewSZxJ50VL31Y2BDfJ9rgeDWTvH6Aqe
m/qjuhzfbF6t5N/0+NKRZzZxVIpq4X/5mn8WELXj/cGJvSbEzwMG6sOlufmCRDDqKvO5q/f4Rc8z
fDz55qQ7koMwKjBu5Rco3BGVFLvv9n5yoK0TDUfpmOVCBIZzxF4jBdNv+Vc7c4/H74DUp7G7CXzK
H8i0N+ZTX4UdsxMrEBgdmcsALRRY+ARgjkJZ0qXr8hEoE21EOfSDHpt5v+PklZe0PQs0M/4ypPPT
DOOek62KXlDXTBos6aQhfd+QTp1ktsCMIfBMhX50HfTJbu6eh7pXsg6Jy6sTIAj06bP158SYjN84
j9nQXviZb/Uw/JxURPUbsZB6EYuThygEkgGHsCVXh7mOIDtGBh6CF0hXxCeqChSmQQ7dkRUAgYvU
/2nAaCRLYw4P21p0D7I1Qsbw4nWmLi/7IrVBTmACGQNZinSQE1s4npNN0kQPnqgMpHva/aRhbJDV
ag3NRiS0nxNVCyU30UTBNIgTwnyNeShNclr0xcjYMpbRXV7zLtYa3nWbqhcJ/pOPLVtvLUhFi/L4
BafnJgnYePQ5WP/olr72mCMj2NyMPRRjZt/avIOLhf2OBRRqnrAoDxI8iMMJCCpT0wc2GFWROXJq
+dBeS+NimY/aVRoybxnUtmUceTqyJKwFEbhyiBYw0BAZw2BMrZ0Ekf4KmB3DhoYhkvEdthOYmtRm
rO5l4jBAVEDVXz6ZhVovvsoW4BYGgIdhiKLK7RZQ33utyX3IArTqt+93zcU4WPgzf6tyeofnApUE
VSgoFDWgI7oZwzGBE13+LwENlnkCKEFv+AqDoYb6CYMhy0Zq/6foQ5mtjJHWoeie0HRTJCggjDl9
uE3vtyC5C7Ou4VDFu7I0b7l1lw90hMeNcnD6PXn8kmrSo+acfTNXeivmMGWyLOkyDl9oTyZ0UNq6
v/mMv9+PZhV6vIz76emN1s4dUFdvINnF2y8Pz0tSIiOCCvfb4CZ65dObCuI1ebhlpwK3LCvctUEz
vc95DxKm+mG9rZPBonlovymUfiFPSlj2UPHLadLhOB0WQTrYGGju6TXw5bq/pc71PEBkL//A8VqX
L4bkQO/0qjyFB8iTOvBzJVNlyJN4LoEJKSqDWq9o6Lxkp8rf8wpLh0Fa2/Oma/yhL2VQkQ0E4Kve
+NAiJozskvw4HzogrD3JLl8ax5RmkaFqJrSgp+J2n3aiC3gjYdP9/Kr2/aRnI9frZN9yqhY5jjDI
eEHSxSepDKSe/tOL8j586VWZUawddr5SDQk31WhoNEHveUMEotZWh3qZFZiNIml1imdpp4DGOsDo
opI0eOpuevsezCFgkFuLExJdUzXtgC5TGXtC/P3K8++0d+N2GWpzzAdyv00Y0tJaR+Zallt83IoB
hX+0pTIJDoT6evZt5IZXxVtd9VsNJkS/g/6Ql6krNq4nrVuV6jER7QwJROe33hbPBBJ+4t0rye9f
2rRvKkXza1TlLL0dJq/vOu2mD5TVa4RNHsPn7PvEyKw2xsPmBTPdeGPjl/QZvnTfGxhpw4rKcg3q
SKNtqLpUG3NaRMhNq7IHBbmZ9AGGyOTTpkSxlfgJavWmP2Ey70/49VNZ1QVSyWM3oP8109CaQvUB
kEJmPiWXFeATKoj30c9iGcpZGpSHD7aDiGKlbgqKEh1SfGYZUu+OyQfHBSyw+viMkTFDGteknhu9
IhYKffSNSvIchNsyq2js3k984elyQhOIDiImOR9H+qXC0Bux8BPVavLkgdAEaJbNd3SzM7ddKuOH
g+QD3EpItsuh1/MGx/oCEQLIxAz1DaSEfOgYjQdAeTMAIoTTGDxZGrGXcvZdDSgbUj+8FIG2AEn+
PGpUAM474lgKL9UZkrTT233RSJJGb0DhQs3HFlld7FVsFI1Kysm7z0GczWFm9cDqIOL5cduPCyj6
hY6tC+jRaezaQSk6aIJ3dPOb4HFhvpmRdlMba391b/CTzCr4zAOTMsKWDgAonb79mb/3MJ72pIs0
RQhaAKaANgZiv2BZw7cA/B2BDBklkDqaosBXSgCUIFypp9KWfiz7mLKQol2FaClq4NS4QTrXrBnN
d0ZPJFsj+M2sCCQXBwAC+5VKcWTPtMMaGVchojlEuikLAAbPuDygXwO/4DFlWiXPJEvWbz7S/T20
WHCbwegINSNka+jl0LdqxlQJAAn2opfAxJtgbsG2N6wYpIl3lG5A+wr4CW6AJyFgjgfr0Ea/nx2x
fewnCGZY9qFDgctFQw5RS3TMt8B6b4jg8sX2xRVhdJajUQPFwAWVKDDVNGRAPxCHQ7VFw65vYQiB
K96Ob/4mJcJS9kbzTvguc/zEgA0Qg6EHtpBgPUOOkSQHgHLlkgfzmPMDx5N3ZuuoR+Hdvol4IT+R
qGI2SMWcqeGB2zWQqhJ6wBhNkWbfzG67OKp+sQGjxeRnaMdXNinBV5gUsM4RLoPafC0G22wkDgL5
MBpwaGETVlMTx7WAwzGMVQ1IoOyfMMjQjNWn2bzSDXpnwhKCkKpZfYZUkwBVH3Y8+74t+XoctzE4
6pKYtc9g2GS2IMi9KXwIBj9XDbjxSROi8SNSfCJc1NyhMYPg4RCabMryQsf6i28CrN46pYj18lHf
f/astNScWgXWTvD/R5LrnzhjcMZ4rY/VCusVQ1RCHlCfsCeVaaRTp/xtbwGdPAkGMIDe2MdioFL8
WD4pddBiwMMXGkOGcAZ+AvQU24MlXNeOWIHaLeILizfSmA7+AteS/IU4Cax47QK7ALNOEyenPCS7
d5WZBZVN1qEgIUJqYOPdXSJ+8G5jGmUqrsj0d58orsIWBVgCA3fagZ+oxfMcNhN5BcRdAE3vFPUE
vi2gZtAAbcfTA+AruHzgYVc2IeUun8S7AGcD9sCRsivwCYOtjN6g4ca4E6rejft+IGggHKlC937d
TvO5HvtsRcUFl2Nff8k7QMxf070KOwWFKziGjd8hI7yUQDwjYcJtj3C0GBqEwhbD7NUuVAAoFC5T
Jx24DaGeQKgOxuVcggwNswNHlzjI8VTXQg5bxwgCejMBDyhfGiwcVBywQX69VVBaPDV3gYLmElKH
qO7ZDe0G5NR7trFNYoSZRvn87VW1S+ef9yN52IIDxEtonBoOIVLbILAcGPjO0dz38h7EGqolLk8/
3h6MB/VqoM2gm706vKMJ0TglSgu5zRbyL7oxIw6gUjFHnnDkzF16HYgvDrYOBXuMApmX8AifYZCj
hKVmanCU6ITgWIkUx/ngfmDRP7qNkT0caZFuaBBmovPASpKwAun2U0GLEzQW3g2oL1vtvsfpotk+
fVGgV5C2Y9JC3RebCSZWCzrsZ+A08YSfVN1yquWSq1+Va7unb/68gRjd1Hv67qB0QKroFCBZfxpH
wuQQKNkV9AffdJBgL48djDeIUZO1Hv2ZuA1ANHSOLJP9uSrksAPacS7GBLBjfqRRgg2wvoDM8vOa
9SfJmO7xogPmy+jB8rW0PzsK/gWKoY4PHe+2BDz4Og0vCgXDxG1zh/w3YbgvinnmloCsTQ2pCBiZ
PRA3WJIfZvn6y9Ix76bllHJnu63JhE6o//hGaITlVB43HvYJMAnZ26S2vv6mwyaeks09qEfUuqH5
AlL0kLPEr0bcCYxL1qAzwmpP8wmD6DbubITncT0iQ6OueL4DEMYzZDipZ9CG1MJUj62jjNDscxpX
XwgPed0TdaD+mJjQ65OrQqKfJVMgKTMcOBYa3aXYvW/pCQ+p4fUjGY8/sEeUTw5ouYn4FLk0CXYI
czNy9Cb6C9xj+INxL3KPdtBrMLm8uQZOR6iWjiQIzV+hIQTpKtUsUPjArHQmRjm6F/YdWaoEXKD1
3KmgVEuHLIUjqLhCUHiXBPXSYk+ZppKw0aar7cYuaAqauQVugDHfnZU0agLkbUN9hFqcwzrItEWX
+WXReUWJBy8gWx9BNAYCxYxTA4WIkZXBTxafRWp8Nw+UhnA3VEOUWqEJZjZZof8KHz5J2UX5iSOo
3kl4WJ7hfU0fsyxENgXcpD9A42jobc+TG5wNf+VODx5TMP3fDwbXsDscAnPKdy7q1SUB4J/OQ+Jx
YlOsRSiqUdD7jOIZzEb224z66MNhAktdD0pDjnjs+OuWv+2FOs3cmMKi8DoPd2ysqUfoUxjHGz0o
rKWPZDPqWT6jYKWi9kH7vCJzfEBpHsDFhiBu8YaCXaC4i+KzC5rgFWy9/JiF+py9gQidHny8ANfU
gkYEiafPFq9DW9mV295beKqna3G/Dzxl3ixobmEzAxjSFVSQSAmerC9k1ULFUTVfK9W8YmfCSnxK
9zCB0GdQQ4BZyRp0pHtbU6PZ3ucHzJMEj7JxqLlPhYPvYQkYguMCtwsjeLUNOuK1/gQql4ka2zSb
9KZn2KErzLQRt6POSokmQBKGowfaacHgQsRQ3eGqGCgQ7u5LqgrwfEifembn99GG427dJdec9YTG
k/UxO8gG5gHFAxDzJ92jyjUC5OWQHfF91RAvPGraQHLu1uf0PMFm0R0SZm47etiMemIdOnmnLhru
v2eqleVa3ZwGE7h5K8NtpEkplEuof8Hd8F/7CoII7Apiuz0lL2IQbUuj/IOoXeNn1CxRM72fkfSq
cXd4WJ9LRq/iDV9slKIseUB9mQjOvENm/f1uXtHnMnTLibEEKqcsgJBpaHOEw4k2Zk2E95/eL+wM
1Bk9FGz6kBJ6ojVggq6Gm84d2hKIsDacaB4hH95h1va9IsZKWItUCOcLxR3q4UPkfiYadSUJ+tCk
wbuA5umuv0eJshhYu9+R2ZkelvD0kUv7DZ5QcRrAu0JnnoVGHetqBTTXrUEt0taBz5XY9BYrtGTo
dEF4pEaESOgMDSpCKVT5ql03AM+JlIrdp8RPn4op+BMsEtQCEmS+Pog5MesqEbo22AWehsxPwGA7
E86cEHG6MSanv79U9t0Wv+9Ang5XGWWRdVK5zMVDGDtXrJZQVjQpiezoYr1YW/YgG+h0yhK51ESi
X7gAb30tF7e3B/dV5oLTVeKIoGzSXYaYdhc0X1Sks2W6VMCgDu2SawfaY0kJVI0S4CpBR2cveKDK
A2OCO/prixpxJmBuj+t3e18r7zHy0oOgCdHImn4+Xo1SD82P0eOnxqdtKdOD2GWU/34HS2xn7ha+
xVEvaP3B7sbVpB/ML4jwepqNNoPzmQzOpTsiF9z0Ub75oI1FWuaBL6JEZj283m64U5lOYP8EBnDc
O/ZXFq4euzvcvMwZlA5SxYiMoUtlAEMB9ah5CjVGfKiWKQWqrykjqfkYDZFE/Foo4JI76yDDHBkA
I6SE0uYvD96t096xbnMz8IdPBy8mgY6JRbeezzFO085BmLs3gDNtq4AVes4N9BwqYW8A4AJ82L/h
wmiqPceIHXJRBMYNk22wS8kqMlvVrT72EatyUqB+hWydq3oV7+QUH5tJfHmu+K2hrMEKSuOITSLv
jms7KpBWMiuOPP4en5d6I2o/5w9irUjcPLGLojdARw5NDveZYdABntLOsYXAihzXzcu7c+AA8PoB
kBO49cQaxk7dOaTONN4Qh56g69OykYh2CqkzyHWa1cCQmEsRkxxYCgjNbInL0GtD9RVkztD9/gKh
ynGvQ7LpB6YpYE5Y870dGOzntSTPcb+6+VlglZIt6+3QVvb5WV+UrkGpwh4ClIKpth1SyLNaBBqH
pkT1vwwatLNWNwMbEpInu+BAsL0gAjMw0PA6tACoD/9U57cD6g5WGUxVn3NCJv2SPXHYbz9TXTRt
YvzSO5etyY8RkeCEL5NQhSLj3tQbrlC94ZkS3Qbq0ziNd1avddtfYpjYAWz6HrrTF47XZzEmdEsZ
8j4/B6BaOnpDayKj3Z/OkUNb1/Cdr0aohdqFWeFxTZclYGNxW3JPoh6yJtN3wQmii0bPgRX08Ktv
sn0yaqfAsrFmsd5rYkk4ZIQXIGGBNalr2D9onRw2XxCj0QDXlws1rfcGNsWoNx7ODwuyVnrwQzuf
lFwt5Eh+6RpSdy0Q8VU3lGry1cGL6Y6PAcKhUVtMc1RfaJlAAGz3QMsTgET060Evgx9sJq3VzKF3
O8+wW6U+HWLRKXO0H/C0djpWyDcWlGd0hlCgjKbNj+7I/OyoDBngY+nfeapDw21unyi025BTTdZT
S11QlHAQ9XKgLVqqkIYye+PWGsfmUgAlTpw7N3EynBfBd2HD91j2oh7QgCudTUBMhIgpSxcuxXCd
uSEcDWRmjiDlkXpSOjS7Fa5N9CC/Dk7wb4zVaefv1E3ffkWwvgmlyvn3JXDEBNUYItFAB6y9ywUy
g27DfdceGesMHQZGcSyOcXgPmx8ZeMa88Vk6EyKuG8EbC4iNfTwYpr7N/l1oOvSraAKjPArLj15G
FTQTJIwptzOAgynRqpXu3x5/wJRrPjGUfZiiTMIc0DFskVYCUsNkvwR3GlOrBoLGak5br6Es2Fyq
ObTDdWdeHyD/jA2VfbopXi4Ec81ukU5uHkBKSwdTpoE3g0rl6ERfpXNFjsnPpnQ/8m1NNLMGIm7f
rgAmRL+/getB14kJFV4AGkknYLfgB2I3WdwJSAHFwaJ6CDkB+gRk4+DDSZIH4+/UOD1cZNboc9Ue
6d/Qr6eYaHh0JtafJUIDYJDfC+CyYEvLXQZXpb+qLgn30o4peNZxhXIT+50qbFb1XxWwT5+gIIzv
cxEYgjXIO5k61EoUEZ/kQKIoll+oad4kJyUJ2zFU1Q0WYO1RVwlpkKTy8xX99SfKPiyFE24xd1Mz
7BLwZKwrua2DU0e1bV/v00WyQChJwJ4pKqHDzp2AIrwJmzIxf74cthjDtKUmObyBYkT9CERS7dSW
hqjUHvgtMVpDtNK4DOMQyv08c2QLLAoW8Tc/ZgXE7M5/eC+/tug1+p09fvuiCJcH3URx6jWB4BhB
LvrETw+sml1HnOoRJHqYNXcINQ8hWb0ohy4CtPkRCiJybxQVwx6qi89jscojeEnBPaK+zUpMwrG9
TRrntkpX1e/b7c8G9PiIHq5UUiK6Ry39dap1B4uAkTIZ9ayEGQtoBzm2hUVEI7jvb4BTJ6FaMP1j
oZBVkICTWqesu3NQx7FJClYtm0s7o3UH4Y3kZ091iZIXYDlsneCPUDQgKyephQBXI81CHYABP4Qr
aJMFxYk3RLApPc5fBSLtQAqqyWHxZiH7BMpRRnJ2V8xAWzk986c2f2T2S2qYjK7diGqfaGovKE8c
NkPhv2QnCHjdPFRKjONgOsD8Ox3xDqa1r1sjHi6glB8c1exiUh4lcfL64BOi5PKMOqf51edUTVzJ
jcmHYH5KNupUoTRh6J1zgldqWEGFIMvg2HgvIrcI61e0HpGMYkF3mAImJfI81n2cs8geY/RNgMNE
QI/xYplDksSOLIttHuDfQlA+EX363/cPBQcEJ5ADOdO0fbUuFKaWbIcF+fj8TTEg5FVmzfVLcch8
aPCiDlv7xgVi+wNcIbExyyoaeeZzxPk20eZCPVcSEbMxf06o29sUm9x4TKHals852E98O/Lp9wd+
WzUkLUmCOmx3iWK/aYzlHoBQ8DKDdAp+qgUdJfsoEYAmCe/EWKD9aO1d1Z0R4ckeXg+7z4myK7E3
9ByIGJAEbxPgHbgth0iH6OGZLp5DsmOqP0hGtddDPNKMhQE2nfXTTJBALsl/UQTVSSkfoVuGkBKn
DLna6xPy6ai6ysz6JFrsA1oGCQmXf8/USy8HRvV9eQORfyCas+5L7FbF4Nt3pzvDyYSvQqGHHIa0
iEJkti978AaY3oSoBiW5EyCrbJHuv1fgFe/cbVvvzexIcjE8pYvhlvdQfaRchFdlDeABdZ4CCnhN
i1jwwmn0o0ZB4Q0XBX6mBgxkXHcctCooBSi5y4rdAyUscADsloc1swjLK1QtDL+Q904pw+WEPyAw
1vBd8oNLv7tYcNO8p68FNLyhWZQWsx6iWqlknVirYUNzy/VXQDTX1Lv4Bt2E5GvNCeKOI+mBVg0d
hyJ/esyIBZSRtEnGUDHAGJCL2tEdpYJm7RL+QWbykVutppltkY8os5f/9WOAih/344rH0qnxvmF/
kwHUcXPQfj2X6qpNQdREi9aOr4j/xFcUwU8DBDIoMI8GTu8Xif9X4iDtqoBffdoxxlIVUleybN52
+FY0eCQJMImxhxzifYPGy/fYG87fJ9TPBWwGrOsPyy29GGLlLKK9QcRGaKshKsROw+7n/St5xkQL
L6Qjz9EQvv3D0YCHk/1d8kgRcAc1tmnLm7EE58fsP0ZaYd0uyHZT1jcz4OWk1X1SOdDNjU0QSah3
w+QBng4ghBq6N4H/72NHtMCUVCHsdj5AAZ6guwYFmQTiCsJQv+ak+0RHLNVhI8C2LSKqKPswhnXd
Rs2T09i5uuBRooxJRQ/0Tg9x4ptFtRNRN4XMDH28mYjA6KX+1USJ8Kj3NeCY0WvYAxtskPVKXblb
wQU6bO5fvyMwhhbUrYnOvuUMQMx9YPMTDjhrKKseRb8DLhuJQ+c23lFjekONjmGx2PS6UmIDgvez
kIcD6xJfUd0ttmR9hKXV3SzgRe7lxUGYARo3Gzn1z5/vLJ5ayfEZZEckiQjy243yC04VnEUhsgFK
oRCRaCd5qke9hnk4taInXANkpRn+d5cKdfClTBML9n8FoC5GXYL/X6N6ysJwoowWlQGKOzQ60hF3
CYbcwEdzYQ2vkouGt6vBCewdk6CxmCULYIaH1dABcLZ5M01AzlX79hBR1F/svklCVhirCOhfhfDv
y6ZwR3qB0BEgGFJTuiJieTMoEVLnIr9g6ECRyl0K2/x971lQqCmjOk2YumyvBC5UYmneU36Vrppu
cjlH1J9RAn94faqdxOh96lzUl4htKPvRiOEzzZJ+WEgBlwrwsKI6TCTazjIHoaE8TMbQiSRLuJNx
RWhAWiuqyVwmsrok4ioxI0K7BF9kaSg4jHXodKgRgqxYqTNSp7XC3BSba3lc9y09gtHrfibP8D3D
14UROFdIZ8RDOnBI/pLgkA/a3ZZanUd/bk8oTSiGdM6oXsfLu9s7FXyfK62+QwheAgYYxAWHWYc7
kKX/NjpTu5regrd9C0Uc+YCGk82hKIV3biwKdpyxbbbg1Han93WwbU6kvB4C7nvaUc0JmjGBYunR
G4RZzGzN0hDPuSISBchgGCUUD/BvklJkM+wzmm5u33mtDudqc9fGGZLs2jnGx2IE+5p2BZCzc/Lz
XeaaJQOt7bzvEhNP8BN02/ay/Q6cJMywCbjnVrVPC/sdNrNXmISPmeEd5gOQrCZ8pQzXLxOkpHQZ
IEdK121F8QvygA7GBd5oLuqrtAiTPXzlGyTMK6hyTXdpQKpheSpPB/cruNrMI95jg8ujQcTi7Pp3
X4NkjhidKPXJwZU67g/cG3XfjV9AAoHQkf9JEc70qGkVmC3oAMw92qxIo6A2wpJAcE0fl0WO2JEM
EPAf1Drm+fpr078o1mJmIGV4ItdnrZjzWeLqayHq5JTduIyPeb2m9gbTY/5ev73b4mwCRXZZAn56
BhovrkxD6vRJLZkuJuGBzKqAUAEtGip1dE5oBA1yX0II0GPJepPT0IHriXfT3ck4RdyCNppUhPUs
lHTKyhEWxH5hJeaUPGAvTcFEAElERW1arcjNKcqTVotOw7FeE1R2WGIDx4PwkDowUBY3cWp7Tkka
wnPC0Dzzai8dQeqb44uNgkxP8DGgC2I3Y4BObLjLy83uFWheEnRR51HOgHAdff6WfxqqmG5hjwgT
qV6zmMM80ggARsSnmn8Adz5JgY1w8A8UIUFEk0/Q+r6fC1DKUhC3wvBl+jlxpUm7ELDyz/VPTT0I
MXGT0KaLsCJZxlv10ovd/HS4UNRxlZ+hZg+8z4gzl5swGHoKQj839qhB23RpL9FfLnRwQP2tivga
PM3pW7MIpftjErgcuWB13E0Rl3V2EMCW1Dcj5AzAX3zIKLgiGLNa9Egf84jDZsYSLT88PlWrWBCM
f/fKullqW64QEG62ig1aRaBN74m6OOUEsmsyOexRRkzC5Q6PSwCvNLIX8Y9YoFAoiSrAdHf361Vz
lCKqCzxReXMjFoS0fDF+ypBpwIGuKdlMeVApBwesYt3EsI0eWoLQCemH0mccn/qwwrrgJED+PAac
gOSzGA2KKCYwCsRv+vHv52bAPhGEBoMmRkw9o0rGI/G/5p5osPmpD9cIiiNcCbIEV/yCWe7fu2Jo
GH+fZgsVCZXy97t47QZ5EU54xJatOSRInlJ4k3iJVj+PxObFi/92F7NhsVnxgd7fs3i48X/q86xI
wUVS9veH047IIdyG04naAreFy2GeNPff6z1zfmpWfOs5pWVuWl4WxYjUF2+j8Y49r/gJg2vzFUdQ
BewXteQjfmxuEwBWnQHiHpeX8vLc/XsZLCQG2XyZhAbYkBer4DZO/f9+8hKopBEboannlxdIsLRf
KGAFnDcV+KuyadhJSm3hPmD5wYUSbBu4B0CU1DAdyaGAQhrb0TcaoEgwdOlM/f0Eqc2ub/5hlLC3
DzsR/2gyijc0kw/gElqrfnvkwHzxiDANldzHRTz34YOJz+Hy3v82yv/whBOYzIdfxZpSasOZPQ85
eAw5R6+IUKw91kQRnAcqUx/Ye2izsyOxs0/A5sVTB54EzvXvYTG7+XzsMOIHYdvfph5hMylmZQW9
ZvC3/2LGq8nTFsdCHNlMsqiY/fuDR+/sGaIbEN7wE5qkEbt/hOWKh2ATZe/Ba8WMmk0HzbOZPMCs
cizPkOoNqvG89RmysB5GjxCD5BkHvedZsXs+MtF5+sUj8b8+KmbUkO4Xg0LSxKC8hwg+N3WPR4W5
F5Bz+vmh+NnZe9maG6gZ6KzgyB6AhpYpeaKUzb+BmAlcIMIr8bN1sghGJ1dPfFXxusQ1fYbIcG/+
vft7xASMV0TJVLxGq/rfW4dsqgzEi2KjXAKxfbEXseV/T4rPDV2aM+Id4ikGgCc+J94KpNbnbJWr
EqIkV//A+T54d65+GbQbRgOALx6KodGJcuq/V8R21N+Dx3WE4V0G9VH9vV/4hCO2UQbiA/eL2JN4
J3Sr4BGiVv03vohUjo+LoOmKd4nnDl591EdloP/++7R4biAzNv59QAzRMuCqiHezuX8fFa/yEUZz
yetgxBis4rf7pQFEI17993nx3IDYHSzjBeDV4yLxrXQIDOI4xIAUbxxwC3MeuAfE7+KZ9ihGvbhp
9N+W4xX3gbh1sM+jfi4ugzC8J2XrJoxoaPvAHMNX9OQfWLWwpjscasC78Jkh6yM6JJJ/Rf0JkuWr
gjd8ViiZRe/Ze1ZTjYxu4zzMCfpwpubJghYi33/Vn3DvM5mBj+Mj/UkZivfJR7BigOze0Xcmb8qw
4H+mIrEZpqpkDJCOdzLP9ifMAqk/Bx3DJEj4hl7BFwo7inrMv1ThxAMxmYlJjYiXP/Sb+QclakY+
TPf5G+HS66Q+CD6HSiyfj9rZNyLn4GWZqLiOGrqHsZWM2SG/sAvg5Gw1E6w4St659YR8i3oLExa4
UQexTqQ1Mr9mIwaH0V8Bmhe7FH/Eu9iRSwGR3txSZj0INVf0JzWXeU/f6BuNCVZsjrrb39NslpV8
9e/zCF3UEbv5tx3FOWwy/8Q8r3MkqJbxt0ZCAk0L/iAj50HWZlniOaAAP6A2hF0oR675YgNiH/qx
9gYTjeNFdSTQkcD/9/y/7yHWEmkqDj7nsDOOWGzy3zvEO8VjYGablMepX+6YvulOr5qAjXHS9Y14
2qDe1SA+yrkR55mk4t9C9QnFyWxR0FEclBSc70JodULy7yYn8Zxi5dCYeGlg68e5uJgvlhquk3jz
v58y1/GAQofDJRCM5gGlyL+zAyIYUOaB/DXk3JDT/J3yzO+vOPNicIgjF1ZU4kDFOPh3rhktNNX/
hohYC8VVkf/eUAVifRRfQIOGJgaSeEU5/v1OB58HyVgMQ45cc3NOxL/3kIOzwInfQdlQTOzTjaAP
wYkXg67PKvvciQ4FdigbsXXx77lDUYuU6N963LC4NdyVn8ttjDYH3XVuZXpE4jYeSyzI/9a9hNtX
LEjiVT5wIBLiDqsC6cjwmgy5DOI1+g1s/rErL5TwGWU5i/e/zyA8w1UUB/DgOfEaixv9tkBmF38f
u4jlFT/Xf7cciso7ip5/J0BsV9nIR7xg6CyIgE28TWZOxsE+yEUTQzwpPk30wHcWN63MgX04qweo
7wdmK/F9xVmW/r9JceDiDIizZbjirhZnqWJkiX//nR1xu4jrxWW0CY7G2rZaDhnUHDrxRbOk8g7i
6E7FcZfvON1HBsCFG42YqFk9zvSAOKNvsLmXIUUmKHU3s37a3NjYoSrHetZfAbTf8G7CkxUi7DPC
04jifbOinPI4IzAAANx80Qu48D8oV/2o0clAtbc/YRbZdOJ9Kv8ZisV81K0+IAwRVKkRPoA5u3nm
lEqU4xwzE1oIHCFQGzQqICnWoISUNTlAM3DyXbkTh0udXRw3L9NRQX+UQX+sI30jTe+7T1iGJRWg
C4Hw5yIf72flqhIFotAF1eDYQDSooydv+y5oly1lxPvfUTo+CA+K/sogVGPH0CwJ5y9suOFIIDPv
2mk9RRwnSMacpW7FvB5+ZyUnEcbod8G7PyEfgt2vHh8MLE52s2K4g5m+VGF7VMS5k1h+Lwy5Y8mn
md7X2riOmA/iH2Vd73vb76K3/SyNLane/AUdol6ni2LdbdUduhf5/P7Ry6Wc2e+tET7W8SIDLrHl
QWF2JLEmUro5x7tTcJ2LVDLhyyFquWDRYNmD7lxA50vHeZ8EqxcNZ0bUgaVBQnKfLT5Lyo2z5Dhc
Qt1eoMXJ6oYy2dKYyUF/1s26xeunt5GXzzGyHgyTKYe4rfefebvmTCB5EHUrec3i9ThzNqiaZI5+
5ISDAmeIcJ2Jnfk7+BtNjC9Qd4j+UPfSgUgR3xCYccFW+Wo4H67wrDv1L/dQm98hlM+TEz4KYOJC
ZZodu1CZqRHk6XGN+Jm2JP7GHo3+KrfIXJuLWPgFvaed3sNslC/JrIuZ7oEs+3mPq13/oqO/Tq1g
9fzBCQ6VLRiAyUZaNKG+/h9JZ9acqrpF0V9EFa3ga1Skt9eYFyotSCc9wq8/g31q33NrZydRpPma
teYcUz3q5+dNuiceDudjxsWlquzOz3G0ebkK9Jn0OHnFHdTZ4XloLnQ1oXh9ROwOg8VJ3ic7iuse
a8szCIzd4i7eOVPyT3d//VMjgVM71l+El9weh4499/KmWf9qVdxP4AEoMtSWuNcPRPk5KoiQ7j1C
JazCXxB8EnNOhgfumwno4YJiOoRXPHZb/dbNe3Owa3a4x0RK6+npPw46ix51SxbWMXe6Q4PdLQ/i
/bwUY0ELyiUQfbiNgcRze3tcqku560/VoTj1WGAfv8YPYGV+7lv8hv5wMN67c3YkwmZ5eJwTyJG4
gkIgMvAwZreRsi0sjEPS0TjLA9UoNufoki9soikJsOWlqEF9m+o72lyZLddc48gP4+8Ah2SOmMI4
9MbWl9IbO/3Fr/H5Omk34Za8P7lxwb7v1cs8bnzyADcfOZNmf8KO+j5x9Y78Eu10iekVH3Q9v0C7
Hz94tcHvT9J5/DDSNSJNgx+dlxOvHx5SBgaeaeqy87Dy2594G+5QRiy22MxKI/onfAGUOt75B/mT
sYXvMQry2BRQVlgXsb5jxYd5ATEWFSjaqf1KZMt/0jzWZAbm4OM8tPKqi0/jk9enS82bGZAX5zGC
f//3yDDEMuTxPa2YFyv9D0MzU+44vaXPTa/M4lPjlyXKwOPxIOn9jfUEfQX6q5wP8dOgn8HBXPl5
isGyzWHxk+pF+GoOtJl/hC/hi3PC4bAtpb+PfoKJgP9B0P9n0uMXeFHOHwf0bM0YtywVYYYoNvq/
7Q+rzE9mB0ZqXjbkMWak/eFNjU/efi6xw+Ek1e9fMZ2BjS49tWzegk/KW/wbOHkxzqXK8IqjJZ/P
PC/FP/L+/D2BvI76Kp9fifPGLMOv8l3OAW9HT5kD5AD4YYZl6hmMGpxlDoN3Y0VMaDZvWNyhiYZf
KX3ux9bgbm8wdmGk7o9xYXbcEFX3rWVe2a9qIomkD031lHirQp0XzTGzKcsPvSfjVRsB19e/UrPm
XDUKhvsFEhgvpE3R6BHCzM3rB+QY17W18+pvwXPEwYsLM1edtJ19L+nSrT7oMoS4UV9rPtALo2lm
SZmnt5aBnDA+MKuwEOFDsObXQrvuVw/Zn7sT2j0jIVO8/ePurRr2I+0m6j212pccJqtLef442WJD
qItZc1Gv1OYQzNSTmZJoh8p2GNijKoZlKPI6TBfE/W3YtlZsV3p8BscETbACdWBcpfJ9aVxKmMK/
iNMqWnaCPX2j/u30tw45GK/DKphgvreWtSXs4xfpVT/FBQvfgyJqoPyguUpj+n/QBLwmX7OXgdLB
WH42KGTGVvgvhvCpcEwmRaZlbuaV2T/Q/XaQEL80nV7XDrtIcaM1uPxKibk8Zqa6n1wevVnOqKxe
P9T3JRkV4iz9hpLJNd/IdyZNT8pXlMdKCHivdWzPWV2lx6I6fjtT+MPMi7uDIZ+XT59ed+GJSp8n
UfaL7DJ7mxC++DEZnBkyDRbktCbdx7bdMK6uquO8cUCsSMuKVEw+42etrHLRRujF9Vz8LZsNogUE
WDlJmqlT8k1XdFS0lesnDseNhpk1PdAIvFKdReOyFqzsTnsUgfgWiFcLYUMO2ksNsmX6iS/VX0rv
84OTT/vWGv8MX58bY/An5rRd4yh+0fMyVjMzzZLARI8wQeWN8v2wusEOiYW2aUSjXoVluJ08yjjI
EFfROYLikoe7MNrUPFu/CFy3JR4uj/FBWcVXuV7LaAzYElCVZpRbhQS6qiYMHXIjcVjWlqEGGIWe
xVc4Oo+XtXjd5Wyv5+cFj76mecbwpfB0JrHbT26X+LPYaEmj5C3SDqEBiFeEw3AXXpz4Dnj6JKHt
J8FF2b4S4ptJYYb/Z1QsrOLprYfs07LtpKk2VdTdJrPcL8bLS//p2u+iPejGN0hAUcb8iroAb/h4
GSWr6J0UVD7ZFKE9lO7QotrEO75YP0sEUtB/m1lGjwRB8TBRJTlCbqBYKcGRUF1Kf+AOM1/tToA6
PqdT4gxAzSfUViYGJYqaeMVxG/qa4ZCRlvZuXW9o7/JlnlnLzNQV/J34v98oImmedNMZPC8yBd0P
UXWqWUXx9JkYMG/13hi88CIAqvrQGxyl1Pqfo50T2r6rCCxEJbfE8bymXsCCd3njV7If2CCzWUyb
zEqy0zmX7wdcIpUw9FkF4r4w6Lv14mmnxZvVuNl7gsn8yLiNT+w0QR0n+hwTAJm4GCA3PZ8HTQ4T
xR6RI6S94sxOgLGbYaG6Pm4hAm7gxpfErymRQc1xddvwn8QH/FJWNrGwC9MR5w+leHS7zBTspXJH
qmbsqsUjklszWwnXKt4b7C5AMgxHuvF+TCFM7yxMOm2NRQnTRsTW9Sj8LmyszTT95W6t8vkMdwRm
jfdCM8cAl9pMNa0hWiM6o9+cQpZZAQRgkuJ2GsGxrNVA53TWb/TbFn+ztU4Bhtdx3WdLrICB6YiW
hcCW56HtIaOs8VaXUJ8PrBaYTpuPMd2K+uwonEf5JVrTT+YqhqCQ0CDNmydgw1KdJ9osarrH/IOL
FMr+oqFNl8FQfGe644xH1zQQp9Xy+8XxXaMBdswcNUzIBPuCb3CYGuqkaVcy4oC5I1LAJQuelwDd
aVVBjIsR9ttpHKj4qo687VHcY+xHujuy49pyqyXvKCAP5AEfo4MxUHWM7coNP2pSoxFy0Pkqeabg
vwSY4OqTBlSFNk9AO4hGdTjfDCj7CIiGREHpmjLJvvwjdYt0OUwGAO2x31yN7XRi+LRmr4WiWsyp
JBp+P7Ec0UH4hqwrvuEmwz3F/Yshgs7OE4RAIA5fvZxs9OlULcyJB/Sx4SmLObn1dBsZhyuGcDYq
3B2qZooLbs8rXWlgQrro9sK2oQNPjcbiviMB5ZuTKWJ9+DNWo1t/ZL8aRscUMyRLr4cOL6Z34iPd
QhKhriGUHVAK3R0XgcRCuPtAIiLTBCHIY6b+AbhfpbYyvhEy8xsd2IcwAsiLWQ9ftWiZAAOzOi1d
dMGEUb2+yUi0Xm73rcKQG82FJ6HIseCp/kKbQvp/jBpk4etHDMmtZ0T4ZsCCM8juip9rzGj7gI1x
5b0+iH/wIanDOOJNynaFygQ7ICZ/DV/NjG1lG6SxzEawNTu2cr91aIZH2/pLPsU5eCuY/fwYUxDP
76fITiZbLxPIieYwswvgUEdMQd9PuMexOWBjf+yev3nJuglxFH2+zwV9XyAMaAhEykIrOn2sgKYA
fDbaJUO3tGGxFVlQsMBCZfc9SGxKxDsPYiiQIyHjrESCQeOH5iCEN7r4JW25L4otHppNfPbIDqko
0IYIGe+6w+MDFgObPOkG8aBH0p282cBP2Ou8JORuHFh+ATT2rluvL5Z5zQfPwC3neaNVp9BJUC/J
Kd3KZy4fav6RojqdXECAxNmiX2eDsO2rDVx9tg/qPfSSU63ZL6T6IRjll4UorRPE2Y0larkpFYch
hH6znOva+Gdp0BD7Kq1RZU/AyTnNTH7ChiGUmi3+ZAleIjDNj8JcTh7bVlob/OKzWhmXkLn7sUlO
lAUnmqI5nbnkNJK2M3NLY/4hqO/s/w+plVELmDW9TMroKefIX8aZjTxuexF8seBn842I9BVf9ALe
D8sZJHVCAM1lszRWIbru6wjpntoytDi6DHRm6c2Pnh6INtb4r+XXdFPvz3d9G72rpFGL32QPd3eS
OdniRJsHgnY0o/EKEjp3au8+VVD3qPpM8mWznPicN7xlyIQ/x3N0h0g4vusXneU0+w3BZc+ndMGN
sO4ZN3UT189TYhEf/QOYG13ImwZQjNuNhtRIUs+2U7DVLWEcbUL9Rys2C3qqoFsvkEV6cRvSbGbs
hXdGoUX1RSL3ENmhtVMIZvqVX44o6GsWY6+Fg8c2hWPBEBTQXKWH6tK3Zu7IpfenqjtVXK/V8Qyg
0c0RBUmFryMlytlljWSElszBqhvSmhW3RfkevyfC4aXhXXzx0EB3o8xFFAOdFOJ8L/m/ciaFXLM7
VFCmK4eO9o6S1ak59JR85q+4N+35K4o/rLkOTdCfQJhQ4J7setfvqo+GPyPt2eVXfxIpcWTfLPfn
G0DkCB9ujyZkOldO8t4clvNKAz+b8ZvdKye3ehJYqfyw7Hapf1NJHJB39JR7KNlTr8c1dGazpHnq
FVC/9zprnvwJ7vc4a+iaY0EljKfic3FtfxYUEp9IrSkqIWgyrt0xpdD5ogbKrpiKHAEbR/ZnqUvr
lcU43ZF9+9Mdk/f6XvJB5yodtFuarPKnSH2SgtOdjW37M78bPOxzE1BJu4tUpvBDuuqVEkx3fJ1e
p/BKja45VlTt2Jz9+x2+9692Z7Z8Ek7ArjvOm/G51tsF84HPL8VmtqZsMtA1YCdI/ZlSXXhVUJrH
LlPnLGsxriOfmv0Scx8SN9b0d16awjOFwe44n9fiblznXiqrRTa4yX0IqI1fWbjQgJ3h4xvqvRFn
o97vsruMFMdn9un3bI37c8rBKGCF+HSIeedKFAKp8xDM78ml3fPQ8x8Hayt0Z+qficvENIBmlR2l
OjfO4zujqHGdi3Pz4bxO1MaD/me+xP+6tdA5UbPuIeDx/TGo92PAGTh2h3ouCp85XYpXcS2Tu+HQ
aQSdrc7EHc7KbBcr7sV9Pgv1mT0tVO07do+jxh0hfs7vxm9TA6MhLM+ohIzvlj9zj0u8Jve5ll1x
JxV7+kysfMwnraAqmFtFc38pplKeIsfiJjizOB4/Gdrac3xXZ8dA8SN+zsuKPc6R5XtJTG/1iXiO
VSwjZvMp/7E5mjwBZ4HwPp8s6HK7+tTulK/u8nKNe7XVrAfyI9hHByi+lKkXW6bv3Wu/8KOrfJAP
0ad+0k7Lk3HQqMKxLpK+M0+Yf4yGAj++Cp2RK9MZHNT42Rw5xOJOBzO+j9fuE4vrqXGU3fOTbeOt
8ntSPBBzm6qTeTVRRrPGo7Vg4NGrSKlwxbuJEpOBAxD5yFezVZ1Z/NhYSysiOnVxEJ3oWF3B1HvJ
PjvzKhTaU/d5YPGKXSJbU9UDW2CsE5RP0CXVPXbAWYHlofQ0GQCshY2Gz4VYx5QAQnK12MgBdDf0
u9M+8Qw/thNvcKY9Fi/BlElAXJ7wI0NeTOyFAxOJZ1HekiPtkhrJkRWegSfCTzxxC+jihtv2JOxj
hwRHa/bXGhuJ2NpZHQnGEav3Ljxq9tNV/cJ7BIX9Ws8W0peH+jE60lSn5kwbA+gneZm+BCKbwuMG
E9tWchYn0lBtKN+W5nK2A4U4N8UVNnilNvq28WQzRyttrHMAbNoWf6PZeJ05eweId6Zzu3xPkbjj
1CPFQQKiynamvqn73q22BDzbIu1bIMNWecpJdHp4+hG9sS86S+u1l/bKLqED03PLN9vixGDtKDQy
uu1kjpZsoSODd9GjYaAn4j0d+mcXgAeop6rL69ZDcGC/2n7BH0ahAUzka3Y1Gnb71TqpndrTn7xT
7RpJuOI898kx3z/u0rU46sw3UP3y/q3xgAnSJQEljjWTMXKnuPxhvz2i35hbiUv8DvFOusF5uvB2
AqvrHJurHpAjs1UcBT0cFkgH5CNtnqejIw1TtsJB95E4zX0xLNgdXdu58PrgWTBsHJ177Qhwxlz6
EUuObcyZbyg+05Q9UYqFYw7RiCFy2CLEKk7VhbPiV+vObKnVKrQ+mO42/U6cm1lzuzc90q3eJV7s
Pa3YIzTRegQpf8TDtGucgzR7kfYx0mYsC1SCeRDfsYijuWbBT2o48JgVAAITGOO6Im0u3VLPAoPo
aVuDlG4UG2gbantJmRy4kU91Z1YOWaWrH154JWsei8nVLNgxLmGNcKbpOW1r1BDzR2dapGo9O5sR
cbc3AaSNP/M8kUT52Y5uwCV+D508IB4Bc1W8Nw76TjglZ4xYk7mEU116wmn409gzvEFFwn21OBTb
Yqta2SGGvHAqfxdfAFXczqHsX6Gqt0Y4qAv2uQB6vcJbOBKT5RwzIl8UniqDDGtgPj/ycYKiRZfh
PN2XZzWoLNZBa0YJmmqFra2XtmixnoAQGtvz81SiIRivmFazfU6wgWI+HG5xsMopWwM20mZm9pZw
fFxq92WlzrAhQWBfuTzoSI8iB5IvPUn88BsNc0jma+zNjGDpCaSrJzbRkraxidYZ1R5tL/xUN1z4
ii2h7Rw2aCKtzgFWTiuLRiRgwF3jz7cSQJRAOOYXIuv20y0Gh0hMO0UmfqTAsBT5hdW6oVffCMR1
Qbdx50Knx4Q/OAX87xc1d5eso5ROkXSjnm/qFtUUWoi9q2xLnNYTzx1j57bcvJz8vKS5rJlPrEZs
SiyFgUM/RPv0XF/Ts2oKTneWruVRZmMX5J7hvSxc7MSlwf5zJEte8UEwWUM3ODxnmam1QDmxdKUv
iYVrsns4xI4cGCLozDCN7rqL8jXjiSPElDrtJNKk9umFbOoTrYGMgeaJmHWunKGf3LDB3w8gdcIt
V466MJc9wj+orRcbbiG7Xmd2s3kEGukYLMgRIGvcsc28LOdVofTbrSOecNA4E2q/5GrshMPgQZWz
DLdBB0tJwQe/vnlQNcMYhcKeJu+eqZXbCpAyPaqAhAer92aJyJPZYgKaPvfdKx6gcgM91GTItLNj
42mHpU/ssOInV80pr8Kh5b+KgQKF7pbWE9483HnSvGHPL4hsd8RxgLVDyHbhfUEiBQs7IgYHQA1k
Die6CAD/hYB1cWDcSy42bJTtgJzew/O4UjYLU9iKJl6SmQKobEQC0UtnYXUn4S9nDJ9DBbckv/gC
7SISR4NXtQJcxJelm9qdHb5PKKr2i3W9UdfifuHJP4WrHaWjeI+/Qi/7qq1/qYnU8+dMQ4nt65Hn
GyzBsJ3VJA93Cde9INCDUcCSURIyuNLGYrilmY2wQYNYkzv0dNG7vbzZb0fVidqMxFDCbMFm/nHJ
/dct9429aE9O9PNyvpEvo02bu9pLNIY0rhivCY7GW4yrhOtwHvz0oNCQnUFRqdX55al345Me1MRX
hrYQPHw+wV4/opEMFo7sAGPaFCY5yWaJzrzxYitYmInb8deRrKjcG741/yG/PT3d6ezYfe4Nc7BF
ItRANdrCNrEWXF8Iqtw06X40Q1MJilt2U4L4CwOWq/mYkALcskzgyUXaT3sxENzOXdqx80Sc6+Y7
w6zscBftyysbL9LldCjZWCa89Cx/L/04ME7dO3xU7hv11LyLJ5yBx5nKdpaOCJvnvyH9ZoH7w6Yq
uWkB+2tq38w09Vf5tdgbNggQ67ElJ+tXO3KpKK2lfs21ZP9cfKn76JLd5m/Wt/qLUMxbis+E2+wW
n4w7JUgeOzyZnY+fj9FxuVO3VNDBnTNCkCADr2Q9Hxwzqhee4mtJJ5MV0y469G7rquh2F2RYqrv0
nAVF8DxXZ9KdXGCBw17/SKETjl6zV1351l+qk2Gx7HdHBoxdsx8427EreoY1nFXWA7I73owjs9lF
389kKyNovuKLcGe4zC7lZbB6v9oRpnicPsuARsiRdLgI7fc+ukuf1RlC2bUOkiDa05nUD+puOow/
haWvEPoewx9GTK6VcSqvmLj2LH14ZrOjtAFoYhmBGCx/lmdpvzwL5OE0OpjQ4Q0M7QlXPNriU3gs
5DlpdwmtG2BK9ZX8Zr+szIrfJWMShEVECXx1IZIvuwy34VZcol3ppzscwlBTgA2um53ozTaZhQn/
zOz2sjc/lAUHkFjNObHqAMLwug36beGM9mBDyLVUbTNdm3O+f12zI8FixyUJ2o8fwcmORMgfUpvI
1VtLywLD+br3QR9b7WW0isvyHh+i3eM0Y1uI7zggDDjVF5aYh3+HdCmxZoEE6H3VTXfzyrP8rS+A
D6EXjO5o5RDVFxb1OV90RffJJ4mdYiu6A6equen37GIERvAXHsNjfHnsuhsn6ndwWYvcu6/5/7V9
41Y3Za/sSYR3h5zz2Tmqv9yRT7XLr9pO2SknMdDPr520p83OryR+5sdUnilXL8/Ln+Q3/g1hgpeX
+BIeo9NjJ2grXpg/wo9yl+7qUePlE1+35dkCyjp7s8Rnr9uJX7HKntegctA42l7jhx4njseCb86K
QAzmp3RetGscis5/stNcl9+lHZ/x/WNSpNAq2YKZeNqOjUOQEC1iHAov8SSSfmJfE946Kzxi4rA7
9hkszLYYDEAmUGvFnRjOS1JA9Ybd3+IdgbDBDELJad3ntuRUxMDPvN7JgW+CUcIsrAcrcEwB69gR
17rTeNNfSXd1rzvccoxJlakwvBNnsVkwaSmb3CwcbqpbfBjd7obaA9q7EVTutJN2YoAH/YIs4jqg
8TJnTYi6Vbdg67l+YChefuHg0Y+kt8Sho2d88RBaypViN9EPT6YV+Y2mAzM27fl5CCaT0CNLwCH6
mBCA3CmYm3FK+60bbStgMJTyGR2wkux6R8fD5nTrxnuch3W70Vc5i2J098zH8YmdE5s4w85EphMm
lCARQYvWnCCwLe5oYkTFqElv9Z9lgICgmxCw12CHSXmRGcIG3GLVG5DdLF2bNaeNycvOiX9c+k9v
WKvmcG72LaDyo3KVvfooe9NGWnVEZsIAQgEuwsBn4cBI2RMxI20f2wGpTXWgjo3WYp6DIj88R1vD
G/YQQrevQ8iFkXc5Y5t+kIi9iM7tZukIDl4kR98uEGQAETTz/SC/xUeiR3aIIYLy+tj3V/W984qA
5Nbj67M4VphP62BgEqGsdS6RFNiL8K0NmFxYNsizT9Wi/LY3LK4+ggou92reHiXM6Q+moDqoj9jv
xnO3r/bNebo+MYixHOPm2CufqrVwX37ttIHqLdz2QED7TvKLTXusTDI7N5mFs9iZrtU+v2cWkT4/
zVn2oON9NuyYuvPj3ga8isnxOM2P9PkCdIjnzpUBozfnhhGr38pe7BbHgVtRtcgcdKAkekvneRZ4
12ofus2eJKSV4DwIQOn4rEun+sk2RChZrEmC5Dh4jGVetwtdyc/4rLzaBhOWK9i63eGTFl32SquJ
h2M0NSf8pgDp6b+vgD98+mpfHAUHpqqT7quzSIeAk1sctb/qHL7L1CYZK8d1P1f52D5BHsN+sqW8
OkDS4X7yB7xSyGEo0WcuxtcNue/sjbkW9pId70SQkEoldrh0l5wt2OwUyXb4MGO2xsxlxxH7NRfG
lk1ILSwc2yDkhCecaNkt/cdOdYsDMHMLSLbm0JgI5tXlwh1s1SuD0cs4bzFf9exrRHY2oiXf0p3o
tpwdUkHdBgDOLjuoX70/XQpn8luUJ78V/K78IN3ITmQVLaESAuUPkOhjGaGmmPfD896YkgcrZ+FY
W0qQfGVu5uYsY9gLk02DnMCdnPQMDercsZSJg4b66b6zQRGX8VmQ/DCUNipIEYlnbCKVRRM2w4O+
jYGA2RUrfROrvd3ki3UJ9S43CsyIMmuRgOC6TTwN60KIN9pIsRWmisHML8yahggFjniMkQ6/9QCZ
4zRfa3DaFQYfVSmcPkI6BWfJ2LbVrY1eZjz9Jl1m8o56W9qvVsALC6MSRaigsZbRcvpGbH9SKr56
Cu5tyV6D/nCPOqFFr9C3ijlgxVQV719l+U2Z/SuyfgtjotyQwsQhjKXwsxcfd0P5KpcQ2TmvhCEv
M4QHPYodgLZpaLcpdK14lzUwapQR+lF+awRff4VWHKlm1VLvpsMf96U7Dritk3c9OWciJKtig984
etWs6z9eS+hH0ibnXuStH9G4XvSDvfiXQtR1G1H0BnE9zURHJH5X3SBKdV+MlMxJlSTPfNVRjldP
KRdBT8hW5PSBlAygCD0h8IzHJ64JHTFk8GTDbCX+YhbMgZRQADKarJFjspFCX19yZixD/IAkhXWX
QWsySQVLQ+ON7iXV8TkY/ptpFhbPFbqcxtAtI7gj6p10kg2ivPKkgN28NsZbQ9PvHFNPIdVS2cDf
wf30r0dcGab+YjcCdGUDG8ioXYWDTs0nMCX2wMk208wad/CT2E8aQDKQbfabr61gmF0SkCVLUUcu
375HAhyQy157ML3aJg+xl3zEiS9Ti539x2sdfHlkViYZIqQuNxY6mBACLFvzYk2Xmzr6OoIOBSjn
VKIW2S+CBejAx6oMgd1x4d8ePxGmzfvz3l44mRBcgW4bPf1mUj98I/xsP1vgMzWSDTOHgkM4JCiA
df3XXnMmdIg5SPEnYn7RGSHrQra2Kn+MT+XGQxjS+4UUSWWodfL1g79SbxGJpCxGHFmRU5LGNd3Z
oIUmWaHEfTfIYfZYABfpFaZmSnedxjZN6QicD7bYbXuUaNXA+qIN9qJv49KWpzmqrOmgozInf7M3
DtE2nK1ZCWVeyIs01SGk4Yd//YC+lB8/Aw1tVG+lJel+svxAgR+xfv4m/hysqA9Zfmlze4lIjer6
R9DMSUQ0sRuUjUGWh7BuSQzEdC+t+uhHIOT+EXChBLhStH/j5lR8CtmJ/lo4mhVda4dYs3mSpc6G
lu26/G1OXJ891S8z28M3hKxmRbahHQeYNAJpU6JxgVNvrOgZabJjgPyHwtbTT15L0FDcJVZqkF+p
m8gobvwYy0mv7ePe1xmfoVygEVgNMM9iRyhNidRViTKvvkKKVNIkFLfw+hU2aNz10bX7KBdbHpDW
7YZZtLGNca8aZn1rMX8tnCxcw6+N0nWJ9bHwoe+Ftv6wFkOwgKcaWz2ukEvGTrB1B1w92juOYzCz
bv0lBelFJSR13P4r5PQkr3WfCGHo11KVad6T9WuNYAA3QgXGQrgm5C8LZAeTHoU+GlsoNX3GUxKO
39QCsctbVu80irZ5sWoI78AoWAPVuBjyr3ARMV6fy4MI3SZd1w6lUYXSbM4Exe6cyE4Vhzg1Trbv
M3TSj/bDDm/9uM1P3WlkR5Z9VlsSAktTOKrn4R1/a4JChuS4GAvZc6tiKaysKcVh+U2Hr8Ypgsbo
CeOdJv+IRYWYBWfgillIsagn2kO8Hhp7sVNy99HfJsUPTxXwAM6NwZ20ymA9HSCOizDx1pQjgeTQ
HgBF3YAk49wQRsRlftexBNK5KncCb6hiqueULPU3Gsb0LLXlWi/WbCBVCVUpNwrrqweV/KWNhACZ
x5JTsjxNYPjsEFIKFIOFnzJ4Ty/EinDOoJegXuBsxQRNo8OKLLQRg+wzkTQFXiNkzah5ebh5TLqM
F/i/5b2oYKb86LXBQIfFuxWit0eZMsi91l02ArW9pDP39ixVrHZp8MaPTY0Jsg20BmtAh/+P6N4q
tZKQWXY6hjOJfDOE302IvZG8eRq/bMVSOjXHzKCgzUvwM82CeW7pLJFvoZsQP14lbp+Mfrz8GTG8
KUn/oQwr1heDz08O5eqFvkV6++u+wk/k3fqJGLXYlvbxjBidh92lXa7I4/xQv3VnpFZPQW1b0ZGm
t3yQiZ6g1FibgM8iZCVn7Fzz2EC3VEdLTU0WgRbwy+0DkYg/0sG/KJ/wIPgcf6wsr7g/AqaP9kQT
Nv2QiVB3l9tyq91bn5oJPMOOsgLRDN8NY2ax4WaTGLN5PMW1Fm4e5/B5H3Y5VzV41Zvs9/Vb/IIF
49qnW0z8eWfj0+6tadv+hfoXYJzxJE7eACkWqxHcjuJ1L2H0Dm8iTMTFqjS8Bv5Hv3loPh9/0jdZ
dyf66wXTgilYBNu9Sov9AOnAQQ9JQL0rnSXGGm3dIvKHN/4PgT5DV4rfaAFg+q2n+iI5CWtRdIGk
3UBzFuHO0ZY+wNUhpi11FueisSJIbe8hOSJAp7FdH6LTa4B50XZvYrhJcMJ/F4jVFebf5Q64GCLL
cgqWBJjSCVFudLunL5rL68odFUtBQLJjypyQQz7/nmiFPyWeaEbUT+N5Z8GlfCCmZrZBzMNgPrCS
WYOgRa4E3Y2bcLqoeCYIzsv3Dbt2bV9+V3/UyuXyp1V/hW+mkLSYuXVz+AbrMFapiz/KZ4dKeZtG
Tj22o3gNd01gRx4bFo9kmV8ynrVqAk8fgTYX0Yq//uRehH0PHCFzRE2yWRypTRjozJ4hMiU1wSCh
sIttJKdWJtd4Pd2llm3UpPR1YztqB6FZBhnS1VBneIKNLjzYbJEgkMslV6BBBTWCJD7EybFm8d1M
9/gBv+91zXkkWrJgtYjpbxpiRMbIb3XRy1hOCXBYJCrRPee/po+h5iuFuy+us1XyYNmDj3/Ri8iD
jdu81tM1TOXtR9teOPwcuYdMRBi8iZxSkhq7SnXtQcQJ6VVkN4ympdpMrJTHzVJ8mKFms7iX7GeK
StRgXZRtH0vm7XHVKZ8hcS61oa07UNkhptzmoOYz13qcBXOG/JGXcEijS558Z8m7UF6fw2IjoRJ9
EXuhXFR0HAZDWCKulT6QyKZdIAgYgY/dOWGt4NdY1rJbKeyG4pQsjlFSmELvtEJmlhm74Abl1+Bq
NNtzkVm5KDcjhYzXQAMNlNyzPeb1YIYFO6zXu/KepR5xDFOzTYZ9QTGL3BoDFtrrO2MUawElcu0n
Ld4+CxoS2pfMGkeL7328JM2sgpMDkTGtzOgRYeiImr9cFTcaEtuGgTll2og0RHNAQtg048tcIoRH
J8UtnGa3JDRzRbQmlmDl0myebBuR3MYEv4mBzBNWtweFCa5gBr2HLaV4oIVjlFnaLLFD6/B8XidU
TwkAkAdmjfpVm1WHdJy8YxHLzHOxhLisr4ec8BxYC9qSpkZ5mtKlU3YcETWJ9D4BEumVz2QonGXy
7/v5YEOIn2+/flGjCpf/vXg/pzlQqJZ+51DNaDumrIZUiMnC1lDYFmmDUzLLxzwgL0yRpRPmbq2u
VWWnEQpIyIuM165gfI2KS61rb6FGOiN7f0NjfYb+LefWCLGQKpvseRw6snvwqnNCoGq0KHVb6UNh
KntVxEAsCItuGcZhOTKOtLlOTqk5vYrVmALKjTPrwSarQXH9ipHGTXAQlsfnQie0ki9l2ZfqpTOx
hCv7wY0oLU6HBtUQUR8SB9ILyBM4ifMTP8jO0NE5kOnJNPQuVZwRUJBC9A0rg5ujjwANlH8xRMmw
zO5TurDbERATowIHxsl9jpuOB65yBHSej4mmbeTFA2SPlvigxpWZhp5M00byXqW3kq3LvI0Tc+wY
FeZsdJKdDOAbWPHQv7WVJ7UwI5ioChZvOT7aothkrOWUjo0JY3E70QQk06LHp6VcDT4A+zh5VmRy
rI18LaevRes3E+KSr6qInVTbakvwFVJktsoYqAxu/ybbrvVHTKhtqG3GkB6PuK3HQ/SgmiqPTsZN
1XTdyphtGIUOkr5nnVG1X135ZaSSPZCy8rZou93wbMFBE1D6ir4VNWKnxX5CQjZjYM7NUsiuC+BS
Bemz9a5lBfRMf3vlzwBxr7NkkPCf0ohsrBbVaxEetEW77uRD1lgSMtknngwtWishphcXAmIVJWwa
cQFx9y1r49IKjlHS7Xt+cwlrQEJP9TYthLd8RpM+gIV8NGxlXtwDs4iq/o+k81pqHdnC8BOpSqml
7lucZWywwYbNjYqonLOe/nyaczGhZjZgpA5r/esPXPWp/Zf0HIS4yMGY44swDUvxEhxSHHC06kEY
D9j7h5m1Zov72nxJp3FVc0GX0oC1hT8cVoAObr8JLjELoM8UMVYHbQk7hTE5l3S0i4u+l9fRPmY7
xLWJSS74nMZ5nposWv0o1ZPeVSzyr4pe0Q/o56nVROZsxri9aSZ3TwWpoWxPsZGs4w6QfRwf/bDE
mlLHS3TMnp1C2wVYTEsU7OOMB2VH/y/smPgff9eYyd63Yy/B9Sm2i7UlPwx3sXQIV/6ylSn2nBQ/
39o99Hm4ksWnoJ4YhH5IinyfpWejxz8pexrDXeQwxuLMCal845yEsvCvdly4n8fSlC9i+M4o6GR0
ahL8sTBokpATI7iS3YQnarCeumgTUtDVmLu7PUohPaVuaY9zRG6wD7e7NlbVQBqaqDcdK0Dx5X5h
7it3rzG5ZqdY2vMAwc3BqpuPEYynmfQnGzoxC3O7HFYlv6RrwjwsuVOJ94N63Gf+2sJKJPKfeXW3
NlJEKbZi22Qu7de25Qh32/E+Vzo2ZpQMQFGVTwmNTUxvPqU4YnX+96QXawNDcUGUZ2zr2xkjbtRJ
kCuoUEysEzgb8o+6SNb6pHiXf2qEjlDxh9jamEvCyB2woAQjKdN1FH+qBG5+d7bFYwu4Pv6xRoLS
pXs7lYBzcnG4ddfjjBKBvEYjmWC4nua62xSwlfV7mXLmWmeh7j7mDhO/3kK1TRu6AM+2fSz3ls0r
QJtaJPES0tNL31l7qutlEVozni1+CW00PYTNl6+xKfi54z3PQNXhJei5fmhznL44pWbrU7kf+mcw
fOlAGFwGpnU1eawjUXbUMPVPRQvX6NWuROALgBFMWOSSrlD9DEP9EgzuQ9GVxzlVXOXjXq+fJjVd
DFBOgLIsPk6dJ2G6qejNptmQpI+EZzf1OuckeXSadWphYMZXCWlfwosMuBltEINfSJhaZqwPcEep
dqu/WBk7xXJ2BtRNEQhHoWMW0323OXB+0RzUt+6qL2fKNm6mY8oNIVnH4916njA5GmDq90ySIKwr
gYuywU4Sq2C5R8RpDs6JAMQJLATDyBhNNPLOe2gYa60+IQfhmTvjmdBlNVOYV3cLhqsNvaQYsM23
iFTfcf3qcEgn2DzFZ9M8CcOzfCJT0jvmigFzCwcTRI2adpUU15mLIBnwKrKLHR8m4NbnmwLW8LB0
dRuL75RDuJ+/cujRLp94sO4FpOG2XUrMWFK5Yj2MpbLuvycjZ0L8ztWcYrKVhJ4SV8vkqjYfBWKO
AGlPDCmYulnzxuYSw1yW+Uj5Q7FIAm0Tz55WeYGfbC0Kg6ojOZr917Fchr0Z/Y0hBgjW1a7KfQb8
WqKN58M36Y8Zy2duDbsF0bDssy+wLkgwXUi/ACYBsEAz+YBSBx3FHhkVGSKVntauw8VqbLD+F/Ih
ommuT2n53ZfGJXP8fYLBeZIeTd6vYBMNVGQdHIG+yTY505yKcgse8aCTKWLgWUbBNU60T8lZM6yH
cEIu0V6XuzdNPSPEdVQ/dWBjyTeO1xbYqjP9Ew7SFufDgCDGHxcMk6jr9Qp2xfyuEQ4WRI631N+Q
OMtD1V2j+dNx5arQrikGcim3muQSA/Xlt2pyz1FnXSFL4cTOo2tlcGrIUzp5QvabTl5k8JGwDOvI
WwokCTKVFPVeL7xg+Inw7nsPlQDj9r9H48UsfrrNXHwIDGHdkCue9+7YjCHUcEhM+HuE+LHWKIdZ
QVlJkHG6G2UCV+RTM7R3ncaxSb8a7icV7bPimuK1HIrp4A97xxAbc/aAngvkAsuFlmVfXRauREbu
R7ku3fhpJgGtjeDC6VvihqYcOwMtPGYQtauqeZb0MVzKJfVTZte71H7Je3hnsCNxJB837dzvpIRA
gSHY4J4MStyEqCkbQ0otdv4afvGRUs5HiC8nbsZlT2k0X3gXkE40GBKgk8ZmzjatEKj4XDrP59my
t3g/9Bio2h59mU6WrCjg1zfOU9bCQeIIykJ0BkVAARlQqzVLe0HIk3YjAY+tGMBVF/XVDz+LQ5D7
qyn8HBCotBbaufbaVelBtuRNpCW1G87wIfV8/LbUiKPpLUXaRAiAGdwDgGa/gg0flJsWEzMVPPGI
Sn+31LbL/exiud5U3EYg7T4il1mNqyiFQEfTlnPf1g1sShfyBhd+yA1KVeE/RhhJhua+b8NVaUCC
0zvK6Pk66dZP3apDNZ8FVYfWY/mZR56IsVkm3VnY75J8unvAnlzSnEEkfBAr664bqPs4Ndqg3s7R
l2yILAzQ27JHdB3Zigu41ZIlYd25ZjR/6QH+BSY9hFk/tMmbsMmS5uIYMkx+0C7kyM1aZKQMrMTf
iMVqTIPlt3s1wJmSkPCQLxk58UWO8VCnz1x3nfvLkZxGb2lD5Gi6qbJ4y4gVsJYr0QFzrI4BQqrC
eNH9Uxx7gyQ2BudU4raiK0tToiNKP111DjiHTKgcLLnOqTfLIWHdJox9IsY2jFArhBcOqchfvoC1
9BoaT4322jAGrkOkHgOwXr0PUxztm+0s/O2EXe/yjHiRRhMfXBzwOs6host2PefLqsEuaUzOToxf
JWeM6x+kxjSVfenT1le4M4rxrLuoHYfvoCYAAOm7rzyLzAk92OcSe0L3W8bpmu7YtMTK4o7rimap
AKqoeKLHHhWjC5EcFsSMhnn52HFxDNpdA9doYP5lVKvBrR4b65MauNeQd10DJmz1W5ZoW8m16QvU
0pzkk2epq9Ux7xrfaZxa1hYjn1jWa8RHm4AjbrlhZ58Rh4VTPMkA46mIMM8wLsuybrV/yytwoXWW
L46642hsdMyKDY/abm2DXYEWLNtg4P7MaG5GHRPVoh4ftPJ9KZyW+jxyT53A4JS5vjjxebveWfZL
Jwsu2WWdoBJK7rV512aIs8UflY9o0rVkK3NEJhV1oFbthwGKZ4nzTPyuwos52lseX5bLTdb+BYgb
zNoDcaFJhTVGtSyBwPmulh6vZwZvFtVjBSLJmuTVGeW0sjLcXXL9wUEBGUHC1c0FopjYiD1ut1Sh
DxLH0AQ3IvHbmFcmKxT+VoRB8vRvqhGZ5fc6h51Gb5VNvxHfzPHiZjdWlBbqWuvwU/iCnpy90PCW
FrJzQRqb37zGXZUy3vQciu3B/eWhNxmG5Dl1PsfBlHlzAD44/JTqH9eNBaraoCkZXM7BfmsU/r7Q
ufiNl6qHytx/xwl+hDC5KEEmGoiEGnhWz3P6a/MQedmDDuBXjOsEMojD8HDuGDo1Nw58GzVdmIEA
0v2M5iI0z9Y9aR7addnYqUuKi0PY0eiZhXPM4vEFbHjrt+pIsbjOnNmTWoZlIKjf4q9F3W1elseR
Jr/KSJ/MDG9fSeJE/OIE1Vojwkak+9HdmJm2BY/N8qOfnyMmeOmJZE3GkclaI6rKV/FhtAkGwOTa
B69c2uLBeW3xAM8Ktit8wP9Gn8AXKeH1QUvKN/owFIBadzAB4KmiDMvTwXiMqX4XDloV/61MKTtw
avBDY239+OAbpXEa+pd0yPdhDHGxTIHwSco1ToWCHTbMPQZzDLlC5tUjZ8qZ/lIp7EvNYGUmr0tn
bwH4qeCywBmsRRbRdGyLmTSFT9Q/ANeoiWMEqSTAcPqDNuTqIniwbLrxK+wuk1atFJBcJJ4JIW85
YkIdDQGeNyzJpE9OjrZTxTnAynypa/gfg4sAP/y2fcwr8M0OS4qkmrkVCTpmvXNbe9e2xlYwuJ5E
B63Z/+g1bM0rhoXDp02gbG7gWiy4/ATtcQoPl7jrtuMY5Z+Wg3J4YOZiTBvO9gE9cRH8M41bZDLJ
5iSqQRfJZFWrBuSZwtPgdbt/rauT1suE1bTfJxPnS971sqdmGoPl4ErQPfnxxYe8ntrs/1Jj8PBg
J8zp5ovgcS1gB1s+kP8CST8ePwbzkVtVUXP2MBbmgnFfcW5L9RPo14Br13c8yTc2YMTX1qWuFpUW
OIkYuZBhtPApDQtbeaW9NYyQtAqpaXHNGVVyldXOCVG0YWDly5Amm/bhZDO2Xk7yn4lPamMurt0k
NB7tzsw7sicsAyAlp7smSzHunPexDE/9pPJNLZt/Wc3lR09Lz2uRVro0mAZyY7aXpdp9p4VrYMJy
6Yb1TW+gc5+vCnxag9VCOrR9BorpgIlaGDE5LnHlqRpo/XF0KYCUsnvElh2zcGdM9Dvz74zxcTXk
jAp52ezkvkl3IvhxKBJYzFmX7q5xM3Df7CZWcBVV67wbtkbwqhvnTF0KUW4GZrW+K+kxYI2NxtVN
Doa1txAPW7gjtCmK6ip6jagj6gLiE2NpHRVckXXbsGqPcmLWgFu4Jk1PpzXu7KuduM/lvHNpuDqJ
IWNBO8dgNpowsqT/zX6aMiKdEZ+BFoKcBq9cpIcArFom/z9Go09+MxoM9hcE63JtQfIoDXkZNYZ6
DLXyFsGVoW1sDMj1yef2ZeJKNPk2VVCNQXts13wMIkBdnTBBBIKJ+dFzRQ7FZgHxKO1MvsrIjxxL
HQ17C51J3VQ+PZQBMxj9K9F2nTZuOL5pa2RxzqtuXxjmmqxtMPiixZyTpZX2mDuyLJy/pW6utLcg
p0OQ+8Y4NVp6bMfO82X/oqrIK0uGSEW4I3KTRZY6hE8bnMtsABeTJ+7OlAszyjHXBQVJQd6I54Fz
YmS4Svi3Anl2D87BSn0cDNyb4R2G5xpfmMhCuGJfCNRdpcXZoonOBjSNyVXrsSyfmidVgrFxlk+d
+dbF8AvIjporyhOWkbT/GLmlvMAq+gxzIM8Yw+MU/43PmCtT4ya01ZvPLaiV7dZufyBsNE1xaOud
Pl5KchDsxWI2lWvD56sry2vpy0yecMYkZrTPS9W0bGeu7OXkDgCa7PHPZQRoYxNu6buoAtGMwDTG
4qY71sYOgbwSHkpwplgYEsZKBIE33UemfTMbWZv5MQdhbO1rUzGsBPHotZNmwF/S+7eaBfcQWC9a
yIpljzV2iZk1gunC4Fkwv4xEsU1mbSAr7VG1zpZbY2Kn1RbZhrKDDa8V1zhyvkmwLIlIkIpUWpcT
pI7WvXqUHeYjQ48YjZ+7HIz1XLyFQem5EtUUNgcJMtCGmPA03lQTDDPctnx9WsW5s05795x0HAQT
olYuZF7oPaZDdJfcDjTHbd9v6+aVZ1+7XLSbpXdtpsvcvNiLWz/72oA2VATQfbQt1ICufS9SvDVR
CGiPzDQkIXPGayG8HpNAhb8QdO3y3pXnokBLyVvwY/Pkcg5UxCXM1yHDPI3aMPwEpuFt2uyvBZ8z
E1T/Az7jvNogJRQ15H7FXmj+EviHJVjMm8aavZHFHQc+9iPKBS2AZB8gOJ3crwkvdj3tn1M8GTS/
wQRiJqZQMRtBDPHH2KJgouhHxL4zInU2QBcRJZCgxe6e84wVZb+KVPsWpbl3lb7wqsIs/smRhtf9
8NAv9bCj3XImzn6DpcP0L6uKYxSf9aLa6LzckG1QJXcFXloMWNxwSs9QyJyQqAVcm81PlnvZe8vN
OeBszpPfGMvcAYAd4kpjtatE+xnD1xYEWx9WGQKTgv6WgtRXFx+rnbaAyphzyh5Hhh+cQkXz5aKI
hxBi4sZEF71UdJScsWWTyMRhi+8bIZ9htSIqxy5ecMmhVQ2vFHExBx7llIkxdd+sRrHLHY9jeoBO
FcOK0hnoW4DSvQGpkEcc29j4uxV29yyhKXpUoIruxPw9gYJovRhBsfYHe2ujqSgz98QttbIY6Lv5
qabb1LILY5xWapBH6k0wrkZNrueaECDsguaxfjKSdzOGUkKTXQfRhQ6spbWaMqa0IZWcTlmVR6/w
Fpzs6qbhYWlhAVKGQd/C7pobmELpc+OQCYEZUNM/ApRm0l4FOik1qCaZv+yW9WcwKZNpgI+P8Syg
HFbGekjkpTTxSChGTELEXwRmCZKomTdwULBD0pC7i08TkQcfDpCxDqhVx8inK7LaitUUXDhUG5Ln
lmppxpq5yad9rxAyg2UbXHp8PlmxfUyh4XvyVrfPqTB2YQBfP4BxAnvHIjZez6HhnZOGRso+irrG
uY/Cu4U+EW00/zlVtscNvMldd+Uy6Yk6Z7+8imUxYpFRB6QHVPnTUmeZoTrPDkqA1wWqos9n8gMh
CNOJ+iGyLws6ysrzlGQeNaXFoZP5f3hQau6W8p/aP1bn6Ts65KTT1Zxb0/xuTAuisekCHM0svM2Y
nEQ2x5/b40uB89nwPirkQapfOYzM6emduLjVZr1YiKFtV0h6kDjw8x2iYmwSW3x8Afat/zlzyzu7
oiJLBOzG9CHtT922seEqlku7/RL8/jcMg3dVk+yda3jxIt7lX3GYUvZfM3zF9RuWGmG5WcoWd/qK
QQz68Q5HKGknYHNyRjnYtHlRpRGwB0iwFhhKtR3CcPCGxFTEIdgfAXcJnSCn8SpJPd55hzNcK6wH
a7gbVf/jVhEsBLxvFoCEQW/aHciij8Wu0mEAaRjPoOQJmEFTuc0DXt2N+BocDIOHF22J0Q3WNiF9
BSqR8K8lOyNLUIvA0VumxdVf2/8NrvilIh9NZHDBhxS01vBFdfUYt83WTn4AvxLme3WXeD0gRl3C
lcr791HDZMcGV8QRaGYsOeKKYZ1qWv6ut/ajDcmxRD/Zdtss7k8LcglUEfCiCw6UR6XhqswgWcWP
yg53GWEC/PBlZQWK2a0g3qt7TRTjkcRcxdA6tVQwJMV/iqujask7TEisv7LkGXkIZoipcXHH5GFn
p1AqCf3p/PGBeeP6KjU68OFv+W8xNVSo3ayO8E0XIdzoLFZXtBICJuX7srWX5rScr51EVdRhJ6mG
U9CEp3ZocH6gLghDc1cnxrkWbQxvJPiAtboSbnTNpXtocfoNGRTBXvTHeg3FYGv9R135a1pqjYWj
4v8MmXMDjl5VTb6XgD2VIY+z2nd0ltlnJJNVIv5xoZ/6btNn7/Stu3RwDhVlTdqq/Zwx4Fx66YdB
/Q0mvMCq3YoQcUeAz5PUNkwonQir5+YrobISPv471ZtsmE6W7kZ3BFwGKER2S+JKupmjf71BWVuS
O1whD6FosCHjgPI8yU7f5hRtEQZFGqJmnlzX3hMIrKDhtgW3tYLmqXYxiFCZwlETzpcLfSmw5ckn
f3p0VnlP7jHVXuPaWx8FUdC+KXJMSWm0AeGKX5KtbMgKQCm+VXuGq50dmvCFS9LCPhJSHJP42ZY1
F2D9YBImN0Kh3NmcP/G+nHnaB8c90KC1cfek6RMzV/Rb4aYXUHAgqQ6U4DSlJZS4AR8IvIAK+4+N
+GAYuIJpWLy10c6HRTBz67l5c6QYQVtq1Hs39H/cWFyG4FNQWSbDfFhmCWMFQa7jeqoTvPPN/qhF
rdeBuuutOKQcCxIRVvfqpO5Wby4TMI9ZxJiAcTK3lzHrvsbwPYvWsr7UfbAt61VaI7kV2TOsXl4U
IH2z16yU+dV4MnV7G81qbWukA8lrwLaOBo2s77s73KaheUp1lLlmsXH4PzTWc8oiT7qtIibDnTxQ
Sp9k2Axy7VdMTIp2U7ynSTB94hEXuGvGOC+1MFJKta5Ju+Ku6AeGajQLUsR7AOwk8b3a4Lu5zWN/
6ptxpXx9VyoU5cSMTza8AnKHuhYOQYcVWfin8Gb7bXx9aa9iWMoB9pXOhPlKGeBA0z5nndxHInot
EocD21lldy3wsUQzNpXvMCeLjxkyuxS4QrjUYdPiF1eiF6Nf0volGMun6wY2xDNYo/Ywqtir8FJJ
YNcMJvPqrqz3Dts3BHJhqGyDtDHyscEzU6jHYUIZQfMONKOb+MM4HnOFAdqZW+LOLfD7zZHSD6E3
0iEFGDW2Cq91cZYzoTjHFPJ/7D93UCSGeGtxgtrNDJiGC0IM6WoMrU0R669iJmSF205RgE1APlAO
tH5aB2S5Lsk9KbN3dWkJlnDDAAtEwxOBtQG4DPgdFmx4iOXK5t9dIAjkVmI9htorBIFNMz36bbGv
qT+L+sVm3E0BDr1CW7tAVxVZGbRs3P8kXkJsZPQvgVfC9tsc/zpxa/L6sYZ5FcdkgVMCRc1Z9BxI
TDDzkjxAgRS+cFgco3gTAxHwOgFq6BfMm6Ht1ei5vBrX80HtK+az+S031aaDTe/M41bBwhyAepe/
olpgzgeDH9JozEjASU6Nyo9GGrED2k17c5rkQF1d2Oo40g2YvX0QbCzD2uX2PwguNs+swXenmH7L
zgbGWJ5Djj8pFNp6NJ7rngmnrMiLii/1zdKZZQ/wPhNxmLOaOEdSm5ytnRr/ZnLahMAPhbFKuBgY
PUSMvARXSQtZ2Cneiv6T+28pZmGj99EtgU2CUyupiORCGtAjA+lpNhlmjjzqhfbYoUGotQL6zoVd
JRWZnzpqLShKpjRwFnpf2C4G2nS9W/JzteBPFw153Qx4AKgqetSSIVsZMtwD3eMIbPP9jIlbJ0lG
KNu33KSg6d1DA92w+o7UH93JMnSjjHXS9inqXtP0LXM/WgbIlJ9BiPwNPi4ga6TzhWrdB+Z7kvCg
h2x7KHSS93DbhoXgwv9MaFmonB5yYZ9toO1+X5F7YstzCKTApZZR1y0kjdSCVw6zI0rttRz2rutC
V0V9L+qV2Cwyq0nfzUy56go34qXZZKDX1d2BL1loXRNvK++OlvmcTFgX1Hdby8gihbjeLOVg167H
AijVgr0oRHsudbiNOfibNTCeoLIS63A0Pk09eRUNeygiM1j908hmCjpivwe6Uldn1KNCjKHG+9QD
6ZfgisrTdNzLCn49sYrVm7WkRMtLzEDdRF6QLoiTzA46EH5vEC5vDOuuqHf5PK4hgkdJfxqBsFvb
2EFuGfPoOQ5CnGc6AWf5OpQRZxIiBWVt5rxxVgMizRHxWv3psHdz3flkpAJbmV2jLJQR2Xi1IRoN
e4MCtsjMdW+W/7pyPIA2lJNNOVrdhwlHEZAEOXmVA6Q0twSHxdPRbyfcMjHbSjaKxCdrOGNPaBb0
p86LUhfNN4+xeCrsgazLejeXiE3Cv9hNvKm8TuBhivpXg2cU0Q5jpASwqYjzLESD4SeEqf61HA1u
hOg9pCORLsGIdXKW9LUmi1cPtKOO+50NbjGyWbKEXFO8Z2Vx1TNQmd6Cg68fq4aAGiiFBxk4+5Jl
u5L9O2AxxXZHZxE246VOHLZv00Nobu9NlcPJiafr2OePbQsK6DLoihSAtNYc3K+ln22MZ5m+TQ6s
Y39aG+2lCh3ilWmtuBWzuSKHKN4xZNwbeXGVmb/l/AlnLA7ykjImfGpKhHIjfIPBRFOcy1+L/loy
FOfO82FRC4OhcA43dGg9a2CVFqCuYz1ie1vDNBCtVwGURrRStWAswbxy9D0zgnpA2dam43vBIT4z
e3BGsDulbUdjoqnI+GycTxVAhUaMX4OwbeSUmNOTUyUfYzJuQthY9mx/VMg50aXTt9cEvI35R4a+
qXLjm2/oSEby5SnT/5AwuLCRjQ4IkbBATFJtqJTupPbR9Fal6QuEV0X233gpJt2TDsyuiPSectYO
rRu+OQlgb0nwdwjAMsCSt+2znkzHPGDMGANnzsCycYT4GMTz0vn601BhVpcyfsdlK3S6u3gLJJwt
Td9pDBocjo2EA8sp19IBdSp1VJFmonsc+r+57Pali9oqK18kXlX6oQcZjIanGX8EmsHeKg8a451u
2g3YBQd9By89+/CpT6TxLu0G6Sn25UF7TP0Alg6xJngM0Oo5tfU1GhR2IUx6JV9nYhaxQrf3oRFd
cZzLor8SyJ0bNqs/GXMc9aaJt7b73OAYabrk05XT8BBrzpNhYGQ44/Iqf211jyYNEJRYj4b+yQcz
EqsanUhPYrobwIzN9RskvpsZGVu24MYsjsw021KsC35UR+TojBEVLH1pYulnrxQmKOG47Sbz32Dg
q8m5yopei2KCrwGlB2AvSv60UEM5YjGZ6Q4OjBmqfJdBxQBvyfaJsomi/dLXOyYHAT6xI5qI8dJG
CcXtvGkQFDgcCxwPkKe5rwHIbNxdE2365NisZPoIUJcmlyYdb0zotzP9C9eWwE8An1qdmTXK0KXC
WccOxELeRg3Ha4YVn7cveueQMTdtIe4N5bwJsuAvLqZVU7G9Gsz15ukiqTFtPziEYX0MVPo6CBtq
aQGjtTsVlGQhxdFY2VszjrZRNUEzcMFfQ8+lNoriUyKyjT0vJsc6NL5+NxUOYoZwYw35U+9igBFO
zOwhrcJiOjSBx/XK38PS67AmKr2UCWQNRZ0uaMRQBQYZAxD2ag8BbDm8mSClPLA+QIFZXJP+BRxp
ADfOuPdTAyEU2hK8rCq8H/nBNjdmxM/RyWLLwtCDgVJB+K3LNe53C+SzgLsLI74WV8R6I9WQwc3R
JZt6sq4QVHuKSdjM0JXA3dHayazY6YFPpoqgNhmOLXoMw/ysjKPfxxS/J7v/YMU/xOMbpORBoT2Q
HymR8+48X3UqxxB7U2XRj5ORl57kCLcZy6viLWAIndGqa6+Tc656bMKhRefpeSRmRmF/n53+Qvsh
yX6wJX6vipklY20mCOnz1P1nPM31ooPfPQg1UdWSkdL2135yjnoOlF7Cdkv15Nhk0DtUgJDHn/wf
iitwaw4yQGZntrx5rl4txCXO2bAwNozvhYWeaGfz+5RV9eya7YbExhkGXNwd4V0/1kDQvfzBOnSC
o1JE5bqCT1cJMEZtm3f0OYpwOwXatdzUEeGyEolK9bX8QOb0O93ajHI66nGw6/wvXzFqedaXQTlu
MPFfHlS7KOAgBznotJdee9KYqUDrkcOlJMG+Hu9JkW1CybSlh8s7kecImyWc0DIX+aGvCY9qS8Ia
cWi0iOCp1LNeunsrtvZNkHwG0M8mfaWF+Ksy8NB53kVYnRpRbRt8NWWWrnNjeESZExQkBULXqXow
qKZeMzrcz+PNqj8LxsFh8qd8H5lotaWTWFcLiddLwCaYubamQcqUZzXw90injegr48I8QJgIGAu4
+CwmGZ1u7UI25kQoSBE0MJxIn6tCbEHJExq8garW4Xo2GJHHSOSHDKBheGp7StRk5XPkdwO8Q0XF
1Z5ZIGkv4CVAOJu5PqPmN9XmXUUDF6ChnO3kyVIPYnyzs3bNQzMMY5tm0XOu+l1tYx6agLFQVBjR
4gZ8tWE0CvHPF7Q94RM0PahPj61AQ7Hlu87VTUmFI7vX8OcmaEYZLkwpZhsNc02oA1EJa/DLYBBk
39z+3nGMlS3MBXQFIb/2Ov82UW8CG5o+DTLPCGpmPBx7/zY7h3A8xxzRtvWeQPbVRfzk8oh7XTuw
ZOP4XKOO0Vr5MGvaOodkgaSOYmWEUKtTY2b4GNnIBdChjs0hLydvhtVqTsFjya1vQkbXGJv2xeTp
mARrEGlyAkRtLhcO/pBuDKba4ueeRzb+4xc7J1PcXM9QwcJL3F1SdQFpzPyU6GGoIl6svVUkMokR
rLt/6lzXczlWW6HfHCUgGN26FEYuc47KcUHTP7hPfApProStXpJFujMuvUPqRnhL6VY5wVxMr4yS
fgbaZBR7ELc2qF8itCsmmnJ+Xd2lqkdp4vAwekWCMXI57ZwQ8bT2oxfZP9nhiwWreMTkdkSolvrZ
tYUmVCZir0mGkfjXIgtoXUC0rQ1rFtkvhHQ4xJ0JJwnvr+J7XNB34kflhhnHQvOxYfA07ALYRYtA
AVlDZ10M8be80jR+bHHFL9cJH1KP8u2y2jsW74QQpvlNYP4ONME+xVAq231Aa17kEkD8zEyjlW8N
tlbma8y7FlV4WCDwgEPWwB269rdLmZRGRFvS4y86B5y7872KCXDkpdRPNf2M+Z8SSVf6UwdhTYM7
U7755osBcVko9hYsyC672wv6MnlZ/es3eJYm2xCBuSHunC767MNhCt66GmHYSC/SMJ43cEKvagZZ
MFt5mJpz7LsWi4Y3p/gJjGlf99XJMpODs4jjWK4BfLJy1NbhrHtFczfhhCwl7Vic/TQjHpSFBY40
Y7VcVuocwiFv+MpMvfBqH4qi3pjwIUT1noAsJUAHzVC9FtKNHyhj+fwIStCombn9vCwoyfHXuPTA
sjvaciGhl/tAPcsIkhdTn6UtKo39hKU878dlolvXX9YEluOUR8M9W7hp9VRV4HA1k+Cy+NEtFMZc
hxaq/HY68a6odl36eFR2c/ZYNYwaBmQ+5NLXd7PfxcEhYU454J8wfaX4+RBaxvfW8i0V1Rqykz/S
uyFczqhzbLxxDPNtxiZX5i6Y/UPNrMvtmLDhWy+OZrBRH1V0ZQRR9P0qhm8Zr+Z/tvvKWmcfEEr5
DUEJ5AkFNx5m5qUxsYelcYjH1cMUXuvpVrcZFEQmucZ9AfvGOnuRpr1z7ZMNDFBVn02q9qi32LIM
IKiRV53WbNG9aT5C9kn71gbUSeLEzQcn6hQtQi0GKUAuNmc7Y1a3RFzsFxdLxatGoXS7dHmx5qKm
v9EQq4Hnl5xkvbhFDTQ4gXKwDpZUPu7GloO7/l0WXNQv8vc1n1+bQEq/FwhpAdhEAkToG/txhDED
QBnM9iYGLu4N/IK1HkGZ17LUp8jeG4B2No7q+nhDv6wDd+sDvW4xbwO5MWX3AVky++/WhSldIMBg
6ps3QD+bztEPit+zbkjEACsNIIxHJbnf4rkeXq0cIiZv2HK1RwmDkgFaDhJdDZelmhCcJBUVakUG
bMrYENaqtCiBAAsodPopprDbGR38y12BXxzUBqhXHWZ4DNm2+YjSK/uqorMDhzza5dHTcsLYc3cs
9faBexwyOCK8ApO2/3F0Xj2tI2EY/kWW3MttYsdOL6QANxZwwL13//p9vNJqdY6WhZCMZ+Z762z+
S4npNfKlqAHPLYn25sgHKwwi064rIS6s5vjl5xDcw49ingrLIAydoy69BYudMcdCEqMaxhepJK7O
bKFOr6kudsmQ2azWadK3+TTbZYTsLV702YQt5cB1/iFjUwnwWY3h53Iqx/JPXFB7VjoSr1ZUfgrC
CRrCBJiUoojtv7nz76i7+ejKFQLOAzS8JeyLzE93xuY45twwWHnIUZtfgQPbjH4THNFBEDlthA6L
0lgEyGPxLPNfnQwMbtBUXXOGQ+Bl8XfB6QWF2ksuM3ac/BrQJvw9Kb58DquWwjodATVMFTdG/YqG
g46PnAVcccIVMB1j1bOK1oK+m4xnjxaKI3CFJLAhrQfFdEWkVSZ9CBXvZH4q1dgT8vliloWDORY3
YWjlWz4/czLdple9RungehaakEoYhUAFo13H1FTMlzl6mMuxhdBtYcWwRfO/BZwAufrHAzFrgEcs
Uf+Broe2RBIT/LT7Dodd3/+ZMuCagD2LBDd420COPX/Wv6X5qPQx8h+MwtZTZzCN4aArSpdaZ9Ks
3XJodjLXDKp5rUQ9mIsH3gjWjchUBH7RCRxY1rYAJFyWmsFBUBe06b5Cvd1P6JEKxMJJwt16hOmg
poRrEX4ifjHUr2mzE5F6Y8fhPW4m3NiEHeF67jeV+vJbYk+L8RQ4zAN2ylWOYhaNzIjBzTi7DBl1
CxO4Vbya4SUm3xqqMD40gfkSLqCCSO0tLuYzy7P/HKeKx3EJT0Yzvuws8lMSzc0EeVSx1ZVyuRPJ
mmRxmzQiNYjVwxFt81cSIy43rV3DHLo87CkGYWaL8blcjEaeJR+5aKm6o0/RcQnDXcN2zt+LdGoB
zVshP/rdBXkqW5duHMo6uqgUeZPjokn+d129jBkrYkEOL7NSymdblty5Zez8XxeLhJGKjiKFLnm0
wjq8RcgFJwR6QVC3TgF7wqpyCouEDDaf6lj9WrxLNTHnpkZuBHCzznwRSXuN7LqcGAt/ZCHm+I6M
T6n4VAH4Ws1byrr41LDW73lr/QW3WvBfwG4cWaqxWoxXKdO1IDl6sPN7dS+YgHAplbvtsQM4bcdx
JyyGNJlRXoi3pI0znVjJdCgtfc/1wPZJMgAAyIKFo3oX+X1AC6uIDAfi1wmqWlYdI2GRPFnF4fRc
smVSAP9BOUpEd3QdJnCuGx10b92FMM7tIeinc5neJCve45p7M3puB1K1ycXor5i/CkxpIjrEYb5V
Bp1l1IwE2KoGJxBs/PXJi0fkr4SjQgEDmKWtRMltSVKPD5XkvhN+nsxejp+otYX2PmpYlN2ay36y
T/uPsDs249ko7iocGVfMCVjTHx2EpmzIk24CW8H1ccvi7ZHL8qJl9U7JIT/WI8cAUET50rVPq/8o
CaUJiDwmJTtZN5HNEzGcx1/yNGZlg0wtTGwFITRRrx/oaSOCDKNNipEyOMAcDFA4pK5y41bdRN3C
N6QZNpNXTsr2XHyNIejlNqNEigs1YeUQoia4L/IOp8SlIIGwIHjBaLa0V7GgIM4D8oorumfIplER
3LYwew3Z2wG+wib0WNjOckcMVXVbcOERVIN6i6v6Zohr4iK6hsQBm3YDoki6bI3SNe0PCFexPzz0
bKMTINpzjPL5Z+KfoaNBQR4Q8FNNBq6++BE0ajDbaKWY80nXDuh9CrhUQPziI660XSOEW1Wk3Qj8
rDJjiBtuEIniJnD3YpqgjyC3tbV1yoA0uBlubhVm9GX70f3GU2MSaohSUEqyj+OTz92Ib40qAklj
wd0OvcOZuwjqEBGbvaytaUEYY6a4ap8yRlnFP6u+WdOPRb9aAABcKe85ZcYWOJh6W4T073CZyO2Q
Pspcv39rli8bc/Frid+STsWoZqwMiMEwsVbIdBkzBJILdAq1+pyxim401fZPxeR1lQTdmlNo5iXI
h0XMpQtnxf61bGPlQlD77brpKTi0qIrCacwL0Cm8rbhnWZQA4L0O4QdVbqIasIc5cjJgGmJitC4S
wW8G4b+cWVF/wS/w6uBVzdXENrSSHhMjzWr4RweMh7+FtNpRv7WkEw+OTo4ucdpv6XbaYczwjxR1
Ffe0xBucQhGAqQzUhrMSeT/I/xlyGyPGTonZzpETBvSbVIEEFJs5A7tv2snOoE+QgPhKd1VEtpDp
c6wSNiOedZESTfMNeHFVdvu8zila1d6iqtktY7wspaczsnd7xsNRohOl8BftSXeMTu1ILchpQsyr
EH48LvqbwE6Gbh+zCwfsr0Rg8XKCw6KIWKAgXzukGf7b5pWoBFjFM33VWOP8TRVg0QvbjY9Mk/WO
SH/I3nxtE5uDW4tI/GLfBoaCoIbv79FfweKUxPAgBOur5p29JA9/xo+xer9yRelRH2ogUiqTZiVL
uw5QWjFJ9p4Wj3q3qcDu6tNCCDATKoSgomflk10A+1IrvKGVKSTimVf9g8hO1WQjtl4az1F6+gBG
JkxpDt/6p43fTI6mW5gE9BkE9Q31I1G+jXbYqOxfQQcepCZ2Y7ooRYLWCTGtUdkV4cSwk2Zb6dOR
7ImWE7w0tTXmWIrXXqai78v2FGv0R8egFU+FPpXQL08l3We4S4iiX8SSY426YtciJOkNki4A9WV2
WrlOLoJ2biLmWh0plqaiDweLnW2UCRMPjRK/UA5ELD5c5qWuUlmjOXVDlq0+KnutQ+WQWK6q3sQf
ycLDNtK1McROzoWKB4IjPmDxDuxSIrhNwzmJ2oj0VRDALgXheeS8jzobFXJLEYGBwZSESzlc/OK7
oDmyfA2BxV16gNEVoWnpWzPvLTI842EnowYTGAtK2nGFXSLsNJL+2emwQ3KdRcFIhp3/JoO3Kc3A
VPhlEbk2QQcQ39PUH+w5Rvg+kZPVwaJxsANfdWgpY91fF+gpTR7qaHHJzjOhZm8TqKKh/wY+4wLm
4YJdxMz/GgAw3s+6jNefCYrKKsbQwgkoZh30DvbP4wLwAU4HtKcjs6FwI5JfE6OaIhLAgfQ1yCMQ
o18zuISSzt2BU5RZ04o72CoUl/4jVKniif8Jw7iSyYLIaW4IOFVkPb1F+LDD1q20JXsLWksMqA1R
0eaQPow2btYhVjbzO/cxbuE1oxvutOV2zp/y7NOwXMVADcGzbsVfKhj/CLwcNsdGxw5TvHRpZylP
NvsNoCHOqYY8DoqRAMxnWAZZ/Ezv0iYw9nVyGCeVVr1pQ4CEVXBRNNUTx070pw2Ij39xSsyUgOrn
2Ny1ukvydovDK/2B0Si1r6DalG+97obTX0iveXAwdZxcpywlrZDf441yvOIqPjQqtAhheiDrQpaj
2cKLcqbhSKwGMjkudSQ4SfJ3rj6wy6uJa8DfMHCzTpPl/wP9zTcgOCXugxziFxEHlyOPG1pDLhDM
CkrhAJ8b1/U1l5d8+gf0zrzPt0dKrmgMRdwkkZhAjmyyR/1tGXcet8liFTKK5fNrcZMrQXwgl+Rb
EuaFAybuzkAGlnATH3jCOgo+Sc6QkQt/YINgXNi3SoOOV/dkC3UhTUxLhPRK5zYURa8QnTvlOAIS
ZjdquNR4NcHekhPzB0A3+oawDQsTaYSAHHLIMLYAoDNxv74dVw+YjjZxtQIrpx2dp1dd/QINa8ON
pV90eLy/M/EtbC5xdurbz7LfBm8hJNab+GIIlV/pJ3ws+fIP/sY4Rm4K9OwfZ5XGpa1cZ+BzS4DM
amC8J4QAd9e8lqwv3iLpOfPiFoxH6ckgGqpLYnF7ldVDp5GTaXLpCjKEuMjn1B7AzPCGzIlbJ5OO
MR9MpNO8ZFSga8wkDW6NsiGJX683aY8ZUFwQydy81nwijWutrG7g6kQgnULozR/RHU12mom/y3wC
x2R93QSzs6BwJUkCJfvxFB9xeGI/KM3JblX8qF8lQ8g8PDG2mUSIzuji/KUEpeMs1/NVvxhNjEe2
uMQC3REiLyWh2yfMszLYFjZ6AGc0EnzHvag3GYHGBL6Fq4RyrsAGCXDJ54EAI3IdNL5dEP7QQjQT
adFmvlfZrIUQAVppoqrNvFNeq55WD6chzI8qKBQOKYvRHc3ulEwf84BFmL2nGisvZ5nXxo+g41yM
KHQgljr4Gcze5bKRQMuiFB+jYjNkbsHGhYhknYJQsGW+Cr5bNPvO0A344Femsq3pfUoFxqOfEWcU
2iNzmXf07woXQAGSVyMUQ+gfFxq/xzMvXhHARWU+5WVv75hA9VUG+DqrPjTrTo4BPDlBq4Qi2/Gn
gzIy3lom0JDNJtcfutFv5ITsQYLCbFQVuYW8jwO/RdRgFi81J9OvcHzerOV6FcCnljiTpORicdOX
SLqa/RAZlE4QFZw1/myUaykM07Izo69Fnk3WmkbjZaZ/yBAqVdX/NkVvE06JS1VHy4rafyK2sZNx
6OThvYOFS6p9128L+Tey5JehgcXj3fMpaajRlw31RfK3HY/i2HB8xT3z1BwmN8OiatX6XG4Vkmz8
YtNq58DuB5mgI+6r3aGVaRkO3LLZAGdCrMYjCYu2iPQzd4y/kJBPVtVoQ82AO8MMEnqyPgnFLxCe
gdmQoY0tZeuDJS0Vi6TFmdzNV/93YTj88qQpJiTiBvSjMkQEWByTlt2TCKyM3BjtkUTqJWp4xpqI
iP253uva/J53PPCUSPfdjC1or+sDln4G+/GqgknPGbl/mn/OAgm2eH5bEKagercUAkzVDQmQ7V9p
7APlT4AaESr1UOP+xYBVeu5Psxl5dcRzbUgGICBSQkS4VwjjSvJPCzOegTNbeM69yLz/SZ7BApex
Vqx2w2GPabRUXzojoPqwouM4n/VpAzGoVW++eAzIkE73CSSw5F8jTN+Yq8BtUuT0rUTdRxh8FnFx
rR5Bmu30mt2I8MLF2G2W0yvSUzeDe2+WIyJK3ZBLb8C1DpIS4cK6yM5x/zCNR7cJqDsgjLI4RMzD
wGANctV4XpGrxowJJSN2HwELy/8ItPg6PLvho+z3ffQxFVh7tHUpwL3h9zNqSt0ETNCwCNhtokNq
ma6u9WcQEQJfLW1fJIepd8XJcFPrFQOU5TUZiz3hachJ8JEWPHP3XMNg+M6FUoJ2yDNMWzKevuqg
o8hd0RsZoi+fDeuiRxUXLuXYpQlJ1iOlcAWeJt9R/bAGsB68kfVc8WTHZblVC/PYD7dSceHe9qmK
tln+SO4CeUA+ZZgZ2YKkbg69vxsGbO/RmjeSiHuOyCg+RJN2EqieG+g+6lJyM9l9TUEFKiwAw9Rd
R5VaZVJtlgtvYu5kVs5RdRCrQ29xWyKeTQ7w+nCVC9+LJQmkgmCEZ899KpaLj9lyteQW8njMpHyn
51B3NOM2faZghZryyBFGtu21lkkDhvEhPl09WW/0MRGvkKMMJs2bcf6D4PkKsfRq+GZG9lFyzCtE
Hv6vso1ec+yM1L2jDUZR/uc/jDsKMf4xOYZ+0Vthg4VHAjB/lJ/1URtWHRHcTCsf/Ufzal7yTf+k
NgURifgdPxTKVVfIuIUfrukneLkXvg+i45hFzybPJm7+bL20TuHjwNa0qj7xfw8Va7OdbIMoAzn5
aXCBNIicQuSLMMphrhHThZgpLN4qpE7YNFeGcY+GYjUglonPMhR7CxHeAjX1LSQ/wYWycSJ4TMjP
3C1VZVipGLVzRsC422GhirGBWKe2AohQj0PMVVUg/2L4MTPjJsm4ERnIHzVfMtJE7nXCfdaR6SN4
y8KKQFyCyQSPfR8VWlS7Y+9J+hZNHNFTNr4DWdthcGLFzq0rUKjDye7bsGt8dcyKNyl45r+e/XiH
OEiRfqOc1r13Vbz28YGvSeJtZ6y50jC7lARpIDJKd3P7zlDcmAPWpwhCrz62lN+o71byGwXgPHP/
Gkg2T1hJQ/ovRRmat/U1Ql8jCNdSxWIFZ3AKBHmTh6kzIc6PtNK1ljAV4hcjGRqseg1AWoqiXSRm
hUFKznlJ0XqLBokr0jDll1pvTgXnb1c1NnFLCNCaWPdyn96zGyRdIZTEc+yXHzB2+WH4FdON350X
ehCZXJXs54YxkNsbBA4d3Qz0AVsdtVi1vayZdB298EQESOwJG7ax3cGoQmLwiZMhC9ZvMSOBTVNl
S9uvyS/oSHgzQojrdf3RgRdA7hH9G64agnhFhHaB4a+qUtsqMUnBlYDP7jLhPZL3y2PfaDLsApZA
0JbaVBlqBpaLIz2SN1K3u11vaes++xnT3JMklHo9OOPi39NvlwDooyx6J2+grSy2kjjSsCIQMN4x
utLGuqjDRA57MUYrqmwaQYLmpZdYeXAxYGcR6sM4OtzEA7JQGlp2CNiETMgt1C9koALTxJ8mj65Q
PKOS3FxSLqvNQE3wwyfQ647r0rborK4OyN2s5mbOCKJJWpL6xDb8exqQwaf/FBpVFotOCPe09MWP
TChCNTNEFwSOtuKHRfZT0NE7Q6REWv9kyTMPSxe71r3BTD+zdQKecWdZxyCKskE/yV/A9JEEe5kx
b+1nvlMTrzi4XU6aCqFSCShMnBTbCsFvnBpsxVtD/g2pZ9FKb5YOQbbVTOWo8VP4zvBV8GfpCKak
MpF+Imx2isxaj2TZdmRCt8hERxZMRf32ImPqKVmL48PUbIXypFvFElG0SRBHlFwPjDay5SjbKDE9
6cp7207u+KnG3aXV0otUQy2Fpdf7qWtO6BnLA4ZILwBxUbPTBCo81Y8lf4Y+ABEilZSzER+qyqAY
WcIxpDwZp6pp+S/Vmi4J/cMdrnq5X7CCjZZ/klG5qJDzhBde/uaR+WUowEIUvefDKqAPlH5sL6sR
TXxqNM3RikYwFrYhLVTICiNiJX8bA9Aog6oa6motBvhU/U55jKxW3RIQWdQPY0DyIa0j7iXo19pC
d1TxXUVvqjTZkfrWFvpskAI3BAGcarsdF0kfuZh5f8JKcZ0qMIo8vRn4HBT5pMTdQa0saFbSypr6
qGbJbaqtQ8bzkFrMZZ2jYoHE43EuSArLF2or+w6LdBct2RHKJuyntWQi0WKPspTpWk0UpgyyW0rx
Uen24ELqY66bDdGVkvxAVASz3bpELK1KgVeCOrno9E2p9pc6Os2C7ATygxwB2YLIWpEKOo2f/jOl
t1YTPX2+SioChupkSvMpFDnRoDcn40Mc290wVbuR9vBIrk+K1LwVoRehpI8LzqsCHwRykPHVjVcL
J08wNGu1hwNLnFQb3GgyNimTfbZUHW86BKMp+VF8Q8yTKUxL4RglEXEnXaQDB3NC0zlDYXnqoBLk
Rpm7KzcOIc0qFCEHP1+Yafccl1VOVjZfi6AZZnKVdYMjxhahLCQi0ESlPEKkYSNBmKi1bbEvD8u+
wdNLthVux++e3i3jHwhgoZ869FwG+4ZFrR6Jifldnj4Q8I4UcIzgHTJxHTPWN3TQRARsCR3VbiBh
UrxDlGfZJqpGJPtgAPik2ZJR5pBTgUYvvzTpBjsTRK5IAQDiZ+RLH2jfLEyiiNBRYpHp943mCdEv
mFv8Zb636Y4NtUUCZ6DUsEmCV7cj65HBD70YsC+ZEPgLuVQLnkLBIPtC7OK1Qs03o9pjb6F5oz9x
CKSl11w7Hq0QGYwXtnsFPwtBvtMBCyfCRIlTj0oqZROzyfLcz3ajotM/6tFFwLin7RimEIaK56i8
TuNJDS8ynUycESWfuqeOu0HeIz9PUpcNJOrsQbUVyZEQV/0RRQYTTw8g0ZS9pxpOI7E3E+e3VqYb
BLOkrQrgZuFiqZsQl77hKKimBs/CvEZ5UWL3b9yy8w+QE7LEvjVk4uhIZjQ0yDMIkKXcOV0PP3gc
q5mBi2ZRRDPSnr6PCPXklv0BAC4/EbkG/5VtmvsyY7sS/J3gzTT5UZjAhKnt6v5Xn99bDFYmBZKC
6xN3hMONG6ETwfThaSIPm+WFu9XOD9K/6Is8MKbDjBrG9F9XOBgNcuuzZpNW0QPsVMspDJCobcij
D9ZLqWu/D2RvUHeZcQKZ6pcq7xVc8TZfUGDUuZaxQzyccKk1bX6GdTds8r43M67atSx5SXBP5GOj
7BKQ9fqJyywOTtBcIGJ+uiVHfQA3mzvQmjeV5DwAj5lVRiguV/U3ZglwP1gBGWZynL3ip+DoBSc6
kS+hv5l3fbgHA4mIF3ZqriHqr87Na4S6JvqaGvjZtYwjv9Ns7mKCGXnoC8zfexUEyNxw+5dbFxyp
nFbBQZJcgmPAFhj3gkVAjeNlPQgbLJos77LfICGEveMKahCv0G+NZi/T8TUByIAS72kmTIg7LJG+
s2N70W9FAmO2DsdngFRLjCxP+aZJnC5u9lqS8TvJq1uvMe2Jph7TRolJZm7MBT50cA7n//9ZbA99
umnNbU6WB1SiM0AIC2wVuB5tOMsUkS5DALQPJ2qO34dMIbcQz0TJtg1yslVfeTLOmieF0rCjEnfg
I8qQTPIa2qHIksfchnQqgMxs2FZJ2cK5vlEgpI1bRFF945HIMc+bxepDWPEJ5UEGitHtuu4gokzU
zfeQXS7ZCoGb9N/5tM8UFC0ulh2YYes1g3hdo71OlyqWv3FDa6vbKjANZJpwgUIZAym3zqk9AYSY
TsZItTZAE0ejExVbftOl6dTfCe8U3ir3jBpZGR+rHQJ1kpxW2ghref+BSrUKnfhF1y7NQKn8WqQH
gVwMOg2MNUtTxXTypoDRWl6LvZ6ggJQILBzHa4WPF2OYxGhBhCmV3wbf+gc5XHJt/SUBDYwUoIbR
qwNywhCIzXsl1cRVr0lFQgPIUh+APkDFLvhJ55KAoVXwe1M/YN7Cr+ldImayuwWtl/TsXAdTeSYt
ACghQW6lO+3R2oo3pi9LWY8yxA22NvnK9KVQGaDbVXOU66M0ny35SgKvGWIItzVWjGjLEOJsDaod
JzaBNTUfouagU1y0HfIhgu+NHSIJqKdI2t1I3BYAX2o3/QvPWqDgU3KGC+s51zgr7Z63lE2aHmbD
gVNfW7cBBz2wDyjL6szdt2QMI8UB9/K87r7YKKRvFETJb0qRZHwn9B7J3S+hyZOyqic+6OWnQyMQ
2thCXCKTNFzKxHlyuw0xRs07uXwVJjiFPBA8sevwe+FdAPM6T6NCQLjNBkra40WZ7KzYUOtNFrMs
7zkIUEShmgD/wDYXkb7QrNkOeeym2I3AaVlRV+ZBoGi2dOpXgtEjAwQZSDjbWA7jD/kXxFzVL5wt
CtJ+AfhrC60THQGwCFmYt4T7B9S/FVtd3pSLts7hDzpSa+ZrBlGcPURpAUaCG0cAtWtJdqYjy7zU
CBiyzX8Zq+FLXrQwq7Jxi0/uYUPP4LFZrGTU/UB3c1wQWM+zu41wnLHU8PVLBGjBHcCfbUIMyz8i
bzH+mFXwaTkcZB5TJj3LPCFeA2sGVio7qBfQ3AniKsV+4GFyP8aEt3PRHI+BQVxES37asUy5lgsT
SkAsjTJxMfwngCpgPoMy8J5g9uA9E1V7jm6j/K/Vv7QRlp8HkDQBs5G3xYDcofnWLJ+wn8CLEVFW
Urdv9XuG/XWk16N7IKyvIXZe6U/3gIuCYFkKLJV2+VNHmhhezitXXn5Z0k54nzlnDaIhLjw1CCWZ
1UAuecjGFzcCWgf1f+p2uIhn9J7/DIerav+KHu0eAAbTOjpxbrXstoigc5lcyw2uWiRx+dv04GNB
SRT/E5/ql7VPPoWbvp0+0rfpxOcBwikFOAPXaHkYr8lfJF+fSXKxdF+YEfkS80/UV4hKRn+ZNdOF
yjtUKFbUdUy5C4zfjgOdHXIMXKtx6ETIeRu79WeMXgk57gJXqKRcYc+0Vjwt3bOjVt2n7zVbC+8y
IPlK47SQrqH2z3jjyL7D+2DH+Mw+u6v8TO/6dfxB4IUL0L+G1FhyTBh06tKT6Jk3jDkql6d3NKCY
IPsV4xpZwmcEBm64qzz1GDAjkE5uritzrZEk/X9uP0c9kVmTaRNTRJ8ZOwdkVWT7WKhuNHxDhPP3
f5ScN7BoTC5Ynim+xmZmRwjJJbcWdkQ6EEWSYzHrDkSRk1iRc/ltnZgs22zDO4YSS/3iPetG7hwr
xvBJ9KAPkAhCqKhfNJQQ8ZEEIPnlmvyls3rNqjVuq0JyTaJFubH+GGQXNJuAG2qN8n4FDqJeSXub
32FHome2TykXtHbSHyCO9Nfe5KUL72H88G5bDZACUKUnvUOWc4bWvBrDFqxls+LKm98VLq6c7vqq
vIODEzU0PBdJMmeQTWQhvgeNE5MPHXywX4Hc3tU/9mOg1Y6djm3oqaSwqmuKhU1UlE4lemyAw7IO
+KP1U0Fnc/Ypu87YJ+RNm7bxHoVHXd4RT5FQIc1lbHaA2LqnXq3jOyc90RsmfVU1AeurcSvJMDCo
7wHv0Qmikjl0IWEKdnxhSQG/wpeDgHVgLyxFXuFffLc6zg7kGuzGDt+c6CR+WTIhzf//XZw4n8s7
3vcMrT2XPIZASCzgweULclZzY/PhAYcst05kTSS+6BvEPWg0eSVIKgqSrLh7XsYD8f3n2qFs4c+3
p0cB5ICalYbq+pkul0ynh0Y+L7UOzKvzcnzpFFtt6xC+kNzbVYJ8klsv2qcvn2BgUtH1PW80iwY1
TmchxHbEJ5na3Vd9NwD5qUwMnfRfe6A5nmXwnreezpsM0EQFCN6phMTA/QRLFjHPcAQyZ4HybIis
R/mwBCaR3tWvWYs6H/7CEqxDhT4BG6ZSAyU0ncUTFqyaB2XcFZcXpxk9NTiO73ziBT3Wz+nLeM++
QhmFjy38pNZ2/v/3YH0gUOie4b/s/5YLXlw0OzzvvJDsJj6FnwSKJ1ubf/xUYjfspTUW7Si/xheG
XcTz00nz8FYjwG9Oiwjii9+aXQOVs1u42q2Hsj6NjVPMW76xOHewEiyPx9xuscD77WcIOEFmo6dS
uTbvSHUgHidONknkWcVWDXAyuObS/eRyWjEsYeD0ZZB6W+FSkHg8xlW6y0OX4C+B4DhqDg24gq2S
HosACe8ee35zFCg6b0mdda3u0mvHLHGCK2chcr6k5E64q0Ly3zfKsNGxp5IfgvqiOMTqNiy2U38s
47Oa30Q2w/qtGe51cpeHOzEtnLT8pAol1xKOi3aiI9toL5oHEjiK5IIbA2OAxktA5GIeerp69aOK
HdYfUXweA8JDxo+uPxf92eovmn7sRjo11tMn2eWFcjTabUsPc072C3K5q5jtDNopjVubHqbqNETH
VjoxufRArsauLjyBxFAiNqp907qm9BSFDXsKwsiZ4Pmgu9fMpYlwK7i8Ep8yDKlrYc/Ob1nPu8RT
yBMzTTf9kQ12KTLmz2uLHRuItiFgBS+lzqsstmH2nSLR44JoYNQN9lW56rHclDz2cL70W2sUIirb
KdyUEaQr/NCIUqcJyf+UgvVU7qLhrywPOZevOv2x6nHdaR4wEVKGTUgtzjxs/fRoxCx2Lu24BUmh
KTbpeO+1k8h9Ztw2yRr8wmf+HWi9gdSiE5HMYKJRFP0gRJeiu2QSrW3kDk3feX+EGTeKTRl6DXPq
5ALh4rAJqQYh18doQR426EqMr4iWd0K3ae/QydJAm45I3w1S0pAgMYW1HH/E44cprIUt0n8L8Wvz
NliHmpCCnVJsxMpJCMlKnxG63waD2yr56chtid1OwpNih3T9UPVFxQv0aOXGoSdlu/7UNJDZBJKe
heKRjIc22kfdZob3nS6iuOYLCZREH1gJ68m/myA8+pr9vnZRESqQFTSqciSyR3z2yVMTfntuNrVx
4ALAxV/kZkIV/IQsDj0cJWWDHf3VBgEgx0QX+c85Rr1lnETGAJ6RJK/JTebzaHiWemtGHHo/QQcz
1P0+BaQ+AuqcVCaosSQMk7W2CsVdH/0LEIWjTwLkJ/B7HO+1+J4lyNyIUdg24UeFZqodThY2eAaj
QHGN8CtUDkH7XZX/fGjDXHlKynNqDxMN7ikBzkQGcyrz8p/jFaiGAGnODok4uV3U3thu/R5V1XoM
PGIgkSTpxjopL6K8I78lJXLwjocJu2dDNvUHqbw9KxlH4TYQt1rD0gFncThZym4XVfsQgyuwZU3n
UYU0LatPgYjbE7WE6YC+WNM+tTCiejJSplBBOk5AxcYkNRu/SnaNa8fCUzA4DIQhfkg5OQ3DUSPj
u6MkhMKCQyWcKvOlTjuVpWYmJ024VxH63k8eeMW8yoKXq3yzu4HNs3mLpPe6QY+EFnvcxbBIC1Oj
Etqp8qlWPnpUGmzhT+T9mB2r5MQY38Q88Tzfi2MQTCV0GvVf67+s6dzG3hL0qpwiZhdEw4qj+xu8
qDgqAZugfSxu7SBiFARlIENOPXufWnpfdADYHxqaVYhGOFsGgU3pXkxdw0LmduGOC9al7f2QoBkM
tav2LWQhcI/uniKAGSORBtK1Mxnmv3MCOXKmAyJgV5wlxWjzqSCDgAEj3dWHvLPXMGvBWf8Rrhcd
b/6z2EvKanoT0kvLYD8tihSxsU3p1BXHytjxcY0McGix5kvaDnBfmIvxtplfNcnMwlY/EqQdC8yc
B1+H7BvJ7YJd9lIMTBMGKo8EgwSGr2Y0oVODyaDzwvzsm6e9WTNs2+gRqh5apQ48XX4go6nUrR7f
K7LWSJ00hA3cTP8DuQzZHuvBuuv2w0Cj1zYG26TKqtjOHDmanfVkZK5Isin6fd1DhCOZhmlYBw9i
cCambXLCF/v23ryX1CEme5ES8PCcWPcA+/X4zxI8Hqo8fEujX334lZQ3K7roI7zzmyneOnI95IZW
nssMBUY2xDzi6oPP/iyVnWywoa+xfcdIUYeTPh3Ca1TYgnlmzOk0brrfSXTVgGhozYw3gkYUDgIT
AtV2DV4cmi5llssdnxWvc8k5F394tUXikOfZq6oLDbOaApbvbpz/ZXwcyKTU0FPZOxs0eOXGj09h
DBkJXMs4SgYdwBvJqDlNoCGyH+4VbGO+q1EE2L3VM5sKsbj4pLjFwbjnwROMyBJI4yv34nCumDWb
mrfffAX1JWo3qCWLxYHmLlWLAPSqyyFBsTXpkbW+VtvTIO5izVEITwooZXgkkmuw+mAqKRlPOGKb
NyNxUOEUizu3IIcVipcr9YRbPnLK6R6zYUzbGv2sfOB9WRy5zB92S6IAFrX5PKtoNZS/SP7Qwr3R
uFn/FSUeJrwrG5xc4/x2fLDmekIk17xprPQcn/smy5aLKTetkrc1XGNPzSmzmUEzuMF5PvN6iiJY
dyjgqYKOqpOtMB61iEyk4h2TSVGdI+lF1Bt+31XcTmTDYgwRHkF2SMO7UW5EYV/Vexku28LGMCvc
EtaFcVcVL4UrNCficg8o0aG74bcDfLPKoQ8ufrBJk4eI2zLclz2jw3YyDlFxEPO1VO+5AnX6ZZwP
UukJS8vs9Vw1Tz99WfHN4qKixF9BeE3/I+m8dltFoyj8REiAqbemuceOe25QnDg0U01/+vk4I41G
U3ISh7L/vddeRdyoMMdow74r/RnCBS1em4R1ng6Jz1FjR5St/KMlhBvaESiHyVvpAK5y8fsGvdda
6D3IAtPRhoIYT8fpjgPak143ne6Gy3ccogLCqDOYnKgO1aVCEas6Ub3AC6BjDFWBF2LZS6PvtvjT
X8s4wodYvJns7/Txxh4bjgcMDJmsuZk76Kv8tUGYJ2Ve6+Ne7BDmBDHTVOkqueY4tZ4jHIpHnOGB
IppdyBWsqi+zAVdlsU7CsrJva56Ea09CdbQIMKSzOmhN+EnM6wfOjuwSyEd9DuxnahDYcWumXjO4
6eQEM4edaBIiD4W//UOahenWWRBurXlUy2cYHUZyo/plRrvzQrTnVvQBBn22BnneTtHKUGGxGzG8
ZDnCQKVaMzkQWTjYr9kixnWgd2azWzV+YhnLNpcAMGggAQ6LK9614JA9dPNYB7cXHjTGQoPbmv6U
4y+CqZCTNAydhm1MhmUNbcEs+tUYOLJzHPxFFJ2Xjw/lC+wDO2MBHdzgjck8K61+gPYJdsFEAhsK
KdAGd7y4oPOCUWa91yoA4Btx1YJJkG9h5riE2DOWgfiX1/QKFkG4Mu4mwsS0gO7JbPiToNqWnPGZ
dRwrcx4BEEoqUgsoD+TlZ5uBrQWVFKRCJskHUQRMNhhLGDYDVm51AKTXAmBwgmYoPEBqbJR5Ag3R
LgdXqRwcWH1LRVuZxntAIWm2ZMMCWqNkHtwDEfZeZcusY6AfsI4Q9gM+I8kndcYTDFuTP+HrDMp5
lvzUXCwNtUAcIn3YV2ipyYhJvLSGV/xDk0S5IRMVkiEGsBRl/bUIXhu1/kSERXCrXKyQv2gEFbP/
VDDkdrSRtpCIEtx10QXhzW8X6ZYwK2BLQSRrY1Olnq6tCbapkyU+EQI0Pkh6iq0Lf1L5xWvF/8S3
EfYaiPYPrs+C7DFYAJhz7k00awjTcLKpi6QyT5cWi/+x9yYPdWJ3Qws4mxtMICM3hMw12H0xD+le
gFCJn+kRyqoMRcxW2A2xO0MAqVv+NxANtxYTbmCOCPstvg06QcWacRXxPoIfdntflV25qO16wzvg
6GvQtXsFH7W6Ng+YNCYSI/ZMH1hE5+v3Vc/AsF0NkW5ux60j667+q32pS3R4Umbl00nEGtI2qMlz
yE+EVuazRdsuBsN9QeTlV2VkYX/Dk4Mn22ThOf3+pWwlzRxCUXofZEKSLLhUsbQdVZfzSlWohguI
ZZpkV5d4geIBmcab/Qwp2E9+KpxbsyZMCoUe+Z+4hM3xOkK1BXFiNeJppzpNs0KyNPBU63u+CDMM
FRql6hHyG06OAJbOMP8R8rJ+MaQYsGPgeCgOFgtYoODPCtLRwm6/EPyK2Sn7OHJgedFDB4EIDhFQ
pQFCfWMzORAk01p1GsEBb3QbBzo28cWEY4374Oivk+O4ZxIwNNwj7Qg3nlO1JT58K7G13NfbFpW3
jUDwjR/zC88P6DbTlarIp4SlV5AuaUkA8pqb/hDxCNs3SCxlEeAejaftfDy+Byv5U0815hYzy/yB
YgXIVp/S3QviD4AhIEvoaH9AQwse7eTOi/LVrd+OuOtW5gsWtRU8YG7NwK/7uXJFxzKCpwEG2Wrg
tl+DQSUgyhhSZnvmca52MEjgBFAFQqfiWm+0db5PTwxH8NZB3Az8Dqc7EOxxYFR+Qi4DPOlzhEUO
XM9z0+FoPY8X3Jrx5VFKw4V6ifs5XOSKe4x0fWah7TvDKoY1yG9MKYHU0jx6Yd49+Nmb+jLSALjp
x7uePrUe2/VXchu3XDeep6hja4pfEy8f8w+sA+n56jHbcuqa5COorvXfWKMlOw6QTUiRI6xId/jJ
M5BThGXkuUDNYgsIQeaWCe74Ub5sWXE7yaObISVLhxWKEsy0aro7DSMjZ6TK2mBWCduCbIJmVd7G
0BpYyoQ2kBfwF0gUeJQU2rCvlQ7ikxV8R5O/K50euSbqEVeHOAatnGotG3ulAtazXtjzWFCYISgF
t/xIY6vzuEcuA5fJArZyZzywqqsTE4VbAWwg5n4oXs4M+ziSwCH2gT4XSMjm2gEThzej5pw3iFc2
PIMRfUAvDyEtI+eNnfIqHwyCU75BuMCQwIwReI+1BVpbXkjz7ebabCGcOCX1GBaxSwVqBqcyvTbZ
tLfsBjygnenkoz/8zw8yTQblDocFXEGowjlY+LRi5h/4DAzNMdEsbJim+9t+NZpXH0T4Mm9b4gbR
v5OGCyDATHLMDljIJSDSmDE7WKpSPUkCDhDR3ODSmpfy431qPsIVVwpZR3XAcBcyQrtrt+OkV523
n8lvybSHhIvbCnlgOZJtShV6YkEZBkuhQ+Ppxa/dgGjh942zFHEfaNbZ+UCOZ9Vzo7lNUV0qi4Rl
tAMxLRdJTHGoYVQeKXESKGlE3iE3QrkTu2qMxSSe1wEtDrtumECxQ/00a1AEwsaxT0G2a0cdcgMW
PDxtCw01/ZPXDJbwv1KGWJZaFb2nkoRHOQ8LUGB16p5IbZHt9HPCtULRDlrbYOvIfhW5GreYqLp7
GQEXOdEMy3pP7O2eSLLWrvnImAuRBks2JnQa+lU8yX6jaxV7M9qmuYaO8q9eTomYE0kTMJvxPv+j
nmOKhxgWeJVyOJv2BnwYjhZVAruERktWCCfOwMT+nU/B4OS7vXU7bCy8B9XaEr9w7WYqkLez2o6u
fmXBIIFQFyGSWKrNwejYPfmBleMdQCUicrrVF7l8B8YVsV1OFkP+nH5ww+qKWZhRDQtOymex5S7j
JjPKa5+ooBEPD1a17hs4BhJTBJNmKKDphufap0qN7ErN1OrNRyUe/WSPdkHbs8cDqe3oCAhtBH7i
FjDpsFjkd4Epgkj1MNswL/Pi1r/F78T7U52ut43vmrsMjIfXCtTmg3RicRl058bf8ZoP7Apo0zjs
dtB8fzK2cA888slk7dfcNwgcZHwnH2/2VCEP30ZTd7BQUK+ha2SDxaZNxaGHC0e7aDghgBdrl/DI
148qKZlLTHuJeZ9+PH51OKMhh1lPm0ht+kgVo4uyKGV3oigHGzgCHcfs1t9jehDvVcMtckylbQ2i
JXR1mLRgdwpyaTuB5I2bBBaap7a8Su0lTA4VDiUQlCnIdxjgQYO/oa0qXikxDLt4Dqk47RzghgSt
U8JGpnVBQ4GAW0Visi/AfUvHuKfFp/6+lsNhWtCZZJ5hXwA655rkgiT78HWQs0/W6m22LHWH2LYc
bz6MBVUMNfAuAxmxEjjGB39T3kReBdhI1/hoMHYZ0zWOzjmHCVY7ls99e+S0jqzxRF4W7DnmGvKX
Hxm+0bzkAQMUP2Qfn8U1Tiwu92vfut0316+l0PBSMVQLE68Qaz0BH5y/+BJe/A04Po8Rvrm5shZp
xDTorGZ11NWvWj80xRy0BqK9CLtXJUkIvuq9UBeNsU9na1nZfSadBZuHhXBFKgP8vBy6uz9hp7ZI
wh0KmGDr45AvLUYTZccxJ33mS0omNH70yeiFGAwruk/Ovq6iw11rIIIUsnFhYBLaLGRs+ImjhKSH
rlbaaOY+kldDcy5VfGmOKmLjtviSslNlbmWQFiNi8FvApJ2Y+9Maip1FGO3r7EwZkme3FgsFqBjk
rwGB+WtNWP5Tqs9AR+d6vzHfFucC/GDpl0TdqjwYFzSqrNYhkRvlFvyJyI7cHrAlwDoDNWg4rwyU
Wuhev3qG8PT9FfuNhQzptauMrxwb7GcU/2ranljsugAlzuEhEFsP+w52BsPvxCt6lTR8+44pIb1z
mf8R1j2h3snKftRWTUvct9WTwiNgxGgVMSS3RR1sO5BwI/kyOXEy4dr6O1h/JTkHIX6Mjt94bBhp
jJivGs+HJtcZ55YYKdAPTxg+3sajZU+r4/D11HEZMDyGnKhlCsAna50KTxXNXjd4Ur6A9WMklxcC
eHzKSVDXLP+SiHS+6IvmZcfG/6PFSVf7Qpg2AguZ2APi2GaabgopuPh8ZdtkWODnrxrYRFxzbNtg
FbOB7mhn89ej7jeiD9lqoeGyn92QQ7VoWIEgdePeyJhxguqzxpcROgzAmkHx2QOuKN0yJ7grWMqs
TQrOlwLO6hEzgBFbAg0f0fhD7ACEF3xwjeUC/xBCZenuPiL36QGfyGNU0SEh/G4rRa7M9M7TK8ru
pIMrj5C753VzCQyvcVN5JPDE47eHC5LGHkQ3uIaTrkOVPhNaVSn7qjWIGq091tc+22bGVgh2VYy9
3TEfllI1EYVi7MzkLZslLb5A05v81SG60EVusteHVF8jc11gWkIiVrMZTWYI6dBH57d2y6ahJbgl
4cQPYjGSInvn/W7Qxcmr13ubqRsjXJn5AiKDZBDXvsaOxXyvxQGq5UKkuITBpXmFHD4bo19qr10s
nEL5E+7BjAhE4SQCIXX3cfr8lO0porhHaN3spMHWUCB0Eqj50mgOReXGyG5xuQV2IKf40iv/hi1C
XCVP7V0FmBcRcD/HCZ/2E2bquGAr5DckLJK5OZEcMTC0Uo/EbmFYIJZCIgv1DP4dxi4q8vpsWRXg
gl8J/LN8ocJOoZ4rPMBQgVzf8GQS93p4Gh86QQVQTV58V9dnSewVqJc49D81heffqiu21DaK27A6
teQU4Lexhqv5/kUYzbvLyKhi8p1j9e41OGRBgcMXEG2quoVDQkRSay7b6LMwPQLbXySnEopHa4sM
fxWlThE75IeI+SJ+1to+rdf+M4Ojh2kYC2s2+fAIWPzf1L2I6Ec4vQgegPwq/zSsHwJUDylIu9MR
5Jyq2yzaBM2F0AyiCDHurHBlm5zvICf30QtvJdvX1hGLzHxlotRgRAJ+Hm1Jd7MBLq03M7+CeKul
qxzi9hte3yqTfqEUIUZqGptjOIHIQ68PMYaIYmocKS5UvmuGLenImA11ZQIsoJ0W7KiaifCqi7aE
RgoaK2YmSB4Te7zKyhHrT5hAPQkfQLD+1InxvRCLtxY9GXsrVsNzcYfDo8QqDadGBhEEo8jL5wPi
cnZ2TK0Mj1NfzCwSYCXAivkFMwDKDaYpFrQF3APp23jfIUYltH8oCkGvdy/VYfPj0qb1H+KOFqsk
PB6oZmI52W+fjCDrTUwn5CJC2pA6f6YXaIlI9YAq4JrxuBAeJO76f8hzpfIzlmq9Aipgd08jST9X
QUa6MUZWSNroAmp3hLeD9Tdfgv8/wD3JEoRYTPKRCDUMrgOtNUUf8MYUFo2d/qYfRDM3Z0CCVNeL
kCGRvpPJQlomPgtWTveaT+e3/v8WY7TZkVAFC5RWEw+HT2Dr+iTW4Oqi86DU0+1y+6DfccDgJAqx
Fj0FZ7r6EIYNlLwYKu2dYqnmttYysNkhhU5yu4D3n/do6nyQBsut8yqdAWW9gvYfgGYuPnWJ0OqJ
XtkjDzXdCPAC6hUSMSR81LnXoTZdrAVhNQ+KTeImQhzsC8iiofWYrM5e9qvDLM6iV8GRBWJ7X8Jr
mr+x0IE1TbgDkOHEXMshudFfcz2o5QdCgCYKMImRMMqh7F5i/DO5bi3zgg1iW84cPbGrGc6pDndx
Rlx6bE9Ti8bhiP6GDarVkdAFWYG2b06ghjc8MGKUH8aj+wAUQQUEpPKO6E4teWKXMd/hTzRvn/6a
XWvF3PAPbWAMYfDpjvUBgzH1+4Xe8U/9RIwzaZOA9gGv2bf8NFBJoOJ5rwPQKZ3uHWCg6HHmnAt3
unH+k5cfkX3I7CPRaQEhmrjRWf+cSex8yeeg3r0eSE3CIxw1uGrkmrSY7BOZmrjlD0gbTgBQuWal
A6sCc1qOqciZXTtMcTQOoQ8DIiHcRgV4FfmBy9ZP51q2LLngj04UQvobqCE86cMWvnYOvgZZz6ap
pobxTPF+Fg8Rr5k7mVfYHUwdYDlfIkhAhu5f4L7xwhdU4on9OedVrxFXMOpRK3payZ0C/sfS7i7h
XM2jkbNlckoI7hBu+TVIhvQtgjfIUMKlueFT0vaTRYaE4oL8iBr8grPBi8xjYWL5BlMNfJITb640
TnHlMnt8lc30DY+B5xoxBbZp93zbfvBewmd5By5/V0HdKwuI6g1ZDgR54reiypq9F8zkjeyZUPhB
/DTXDJ00cPnaGHrQHxsPjAVAIcSvYlt5zJlooon/BIBReO0aGxc1SMMWo7lwSh4aWwyADfaTKPmY
uQoHizlGfaBixOXAZJATMPliovpVjqmHPpcMSUxr8HdCkQbVsZ1DqeFmQITVCvzbJmhFoTy8mGwn
XpDOmzHRW0AvWIWpQH+0Txv5Ez5AS1fPoYlBZIa/mdsNWJc55Dy3ONPYreogZ6E2plB3cMJgmZxB
DneIGFJmLttTEsN5gFiDURKkB/OdCX2SPrV03tD5eovFVrmNpt6Migq/cfa2hm4B7Ox30zBF3aDu
8Dr6ZDDyf0D7JjolCBZ/Vz8LFwN3H90NRGx6A8Hmp+BIkOBw0OxkWPrw0UgS+uVAQKI1+yp/eAoG
CGgDQJKtazaUWBYFDSxrTM8yC8J/IfHrLLvcZSKrEWGzIh48RgdGEE4splNWQUaEGz1Xni5toqf3
fz0W3rDE8MF0ZnDxNHTsjt4SEzTh8Ugp4s7u4wX8XAGTdjxAaFNrEqpdBc0oaD83ArBNhRHHmKXu
JJDvZXBuYk+Lcc2lk5rLrJRb/HP+sXd1jMO48iC0LBhW4of0aT6MZwpLmehHYux+WM/SPupbf4Mo
YU3Sx+cIIQ8JOWbIFnxCduhsAsTv8sDrH9M9EX7FM7PmCHl/MuW2Dzy1uOTSgxhMELV/uId4Lu7p
OYLLKlsKaGuAjQ0KEwssdgxw0cJdyGbhjU9AAthCF8NRMi0maPPmMXcQkmTEmzkXv8Ofhkkaxj2h
BAYCFWsCVFDlnHn1ucCUenQjkEND3gQqxe+AhiOYCxeSSTC1ouQM05XCxYAvoDkIaTnwXuin/ftI
dxRPpxLTuwzfHQjnDQUaEc/EJg4feIbhrhQ/aChgAuNDCKmY4sGmYwYg94Pqx8BNjn3qjGlsqpdw
UMElaIrbIx7kDNAqICC+Dzx2xfTQFDQsEx1sDr7A+5dbpgM2eIKGvUo2fGReXP76nAjQ9w5bFxgB
0zYE+v+kjJlOVmwnT6wy0nbBUo22Q4BeauEoI9EzMKD849IaAg0DHBa7X7OM+mivHALL+irfsWOK
LeNOVY8fLKKkz/6aHrpneYAvXZ6bLdYbV16gij6H+nHmm3PF+SkQF2bsDaYOH2jhtY6h3QqfvFNI
JSdrj3l7yvbJbrjELkandvP5PmSYflnmDZ7gZ/o5XKqTdjEf4hYA99x5yrn80u7CJ79s/syf9RF5
ph8TVwESMOEc3CN+NreJq87N5wbhx8A1UB/yE60vFQEFGJ1fd1aw0aermkK5piEYvjGdn34FYPml
n1G+1U1/7E+s7vgD/W94H77lC7sAmNr9CZttSDR/xb48NDv1BqgrhKSuWPKOeZkb9b942QcKnNdP
8aHsxqN67G8QbfKd+Bfeq5P4HbG0x4fOBZVYA1m9DrMlgCmPNx0iVAOw5W/pJ5vWm+CmCzjUt44N
POTDuzGQCkzr9Y+N+g1IN+7z62uVHDtEsyfda3fpvTnpK15vUjRTRt4b0RTL7thuRZYT4TY+C/fM
YbepbOLFuC0O7Vlz/V17xpGihpkDwYMmmppUzvX7JBVjTfA++vpcA5eHeo+p1kbadN+wSXfAtp6N
C8r2dTbv7RnGWnIsP8YzQHx7KI/1Z3XIj+mjv/vf6R+IKItOMMXXRseFkxIJvNdA1newqcATjSOj
w6mKHBA2wKOdPuTPZj2q+KaB9OPV4oKwJg+YTywIOh41RhFEx3P2GDgW/ZSUIgpEvJRThz7c/AUj
NuCNA+v08/KjfQagvQ0MdEt8mDz9EMnZev7BXwo0TEgJup0jfuSJ0L45437AEoFvk0t3KK/qUtin
69kHXqjMBoAHEEJ/UW8yhUy8eZAHShQbMwjBEE+hHP9byhTYBdDuX6X78Mg/si/lGh3NO+iMtns/
ZMbqM27NT1B/0BMMHQHlwA51Ft+uQIecWSmHgE4TOe0DQdUlyhPykOkctTli6Q7YMYTx/COkyNw5
if2JDG+BcKI77HnD+YP8cVjx94q2ETTqMp6wi0VoRWEQgPdBpDkl+cp4Lu/9e/JFg5aiaeP1SM/1
dVyoC8ItvriY9U36UH/60OEMl5/SQlp05/LZPqKzulW/hLOw44VLVshkhYf+aD71NbT0T+0ycVm/
m4vsgEUzQ7jQ0VmxKFsqPduH9lQd0YOgVaCe5gc6Md5Erib9HXyl4TO9cqO5XiolkHK5pV+lAVaf
s+dQOu0TxEd7tF8rOtLyQ6E0U3K24PTA+PxbWXntk0ejYRzEqKCYv248f7BdqDqQ09tf3veMpvUL
htW3wL53ZgX/9qcjDmHAX07YWtNy7Q9JVIcEJyczBm4FN2beBwQAIvCnuuLQTC4LjA8bQhzUj4jO
LOVRtVIGw0fCyQ8EqrmYGIV/vrzBIj5kFy9jXDu9meXN4EPwYtnGqblH7LN/hzuFe3yA8mgEPwGV
KjYqF7SDIF8GMkf2/UjAqLr80vimoJCa9J5mgbOSJ/nQYF102PKPZqKGIlEZXzSLgDSBoREJLRpJ
ICIIe2zgB54gKzMAK6azITwWDx6DfjEuIddDpkOnEqm7ZFxBWMNsMu8PIsYBcNFqcp981xAQNrl+
uWVuoBWp/wR+cc5d2PGlxWbwjZmfSaYU1wTWmGX+EW7LwTrcoMYK5/DRclHZnOv4hKC2nDNzgSHS
IsBl6hjqUCEF81Pp8SKiN04YWZBc4UZk8br1NX3BJCISpGkpy//Fiod2cMQqMcJaF044NnHzCOB5
muLZHJCXYQHqAd8DTeJhc9F5zKZHdSrv+EgStQe3FdCKJBRqMAomtjcvCCr0rsDSMOvYh7sQ6bLG
6QFEbOZiuHrEEyHiwFCJ7DL+FcSUP8GfbmqXb6ZjjlYsThysKneumDPp0v9gXCWTdWFQj9HcQB+d
wGreTeXJOZR2+VNri49MSVbvpwn3JpM4YCWMjHlKItDMkxqxAxowPcdqGcqeALGizFCf4thR3KoY
eVd9EnNar2ilmWe9+YRSCy9J4pAr55EEAobNL9M7Om27CCyKYUUzxG7rJ6Qp1IAM54BDJ/1f0eQF
ez8EcufwR5pTyO/NZrL8oUTf6u/hCEmRIDtKF8VeOuMAzsdU0QzyqrEXRTlxUinljfXdI4UAzosc
CDv8GBMtI/ZyExw3j/aAj+h6t+02O5Q4BIFOJWzf3en0BrnRJpRfuDzbQzq6LZxMnB0b2IgEF/Gh
7KqAor58NzhXWAp8aqxWoVqTtQyACyGuVMhj3RFq/P92g8ZzPqtROFlTxFHfsv6C1N+ihw9RIy6x
hHt32CmtJLjPjUsDjd41iHa+hsODm42I1lbd6H6bhv06IILwiRXyYtZNEFxkJher5nAAt2icMluT
3CPBnkhOJYE0CY6exJYgi1i9sWKD68AquBAczMT7dqPwC8Ob4rKE8jKq7lJLKtE5eNsORFnrfVLe
W2xBI3GnNR6Vka7fXKgspNKfkD4QnpePmsZkN37B2GuoriOdNQ9jp21zbCzgUEMXVmADdduwtWfC
TkB58Bkra7iR5nuH5ljHHK9fy6eitoT+oqteTwKubbqDiGbDbqgdykI+Kj5U8pVorpgmqBKTU+UR
n7S4cFjwj4bVP8xvuu1XvOCdn60gwDPXEAGTLUlG0Gd8zL26LGYW3pDH9gGCYgQTSjkPlmK+zT4i
7g0r+u34mS1gR2yCu/DNN5aB8qX569v8FpxXikRhQ7moMVBOPRPR7LAR3ttWIxtiqxhnGZrY6BEf
DcgLX988YHjhYyNgygB42bOJ6TcUdrJMuCqBAbV4SiYr9a6itHBGGPTNCwFPtZDe/dL27H0R1mC0
O4dtKvzhtAdqmySPZHZEdwMowFOU62yEl4JvN3cDrQUCnCvrEtyhejR88NvoS9FksO6skDZNY4+/
wZ8g6heAE35ChIil77B1Hm4ppoyVLRJlpS1JgHptWzkisX5uaFTtDhePiy/vRwjuQQmJNLhk4sq0
Emu/d5T5RrKcM6iFB8eWv3OK26vKWsXzgRX2N+0oIpC9MbVRgyv8ISDoACHZfWrGF8Xpzctqj9/S
uX4y8sBLxuI81ZapDHnC1id/ZhZEHgu7UnFAsn0yB4C/PhvIIajTo30gLBgzY5mmz5NG22CAibUt
cnhwDuGLgm9iNFO54o1NXw7jfqflH1CoEh/HcCJWgHnrRVpfC38zkVmBgR4iajCQBsXBjT55bSoi
m/lhixdnMPBt/8H8FHDORzizs+vHaJYt38Ec5qLp+eIV90aEXdoa4gVsKHvINiNmzanHuIpTcLjD
SIVtHnCC76TdMRu/2INk0VKPlhyWKNtZB9faKqSPlqB8L0VhrotYci4Yrph9CAWHHY0mv2AS30k2
4X2B9PWSdljq1iiji0+gQx4+zhftI9Y800VEnSsrU7bfPW+jE5+gCv0iyJ6iQnT0+vkqJCcMzjwP
TnKc1utM4jntyet9KvmFdSzCpxEw9Mzkk9MPUxz+wpJlJtwrqDxA2pPuU3R6k0RDE4MlWK+7pmB3
OzflkZ3ZjTOQmOKEXrdlSZKvCx88ny5H/GqqX6VYVy/R82mgh4Ihrt0NILxZxUAS72W2pUIdLoxv
3EjXb62xZ3DfEpGlM9BRgetkhtQzwZnDHI11wIHUSwuZ+K83ej25Cd0Xn6KTfwn+wfSVDF0TylVz
QUq6iqVrWQbUGU2HfVMGuyxc+8Q8DIjwmZVm2HtA5pQxPopha6jq6ORCuDCT8oFdio/XSFML3ux9
6hMOCqxYepCo1xSV5VNMWK6o5qJ4G1bUhCcMV/8G4NaWOd4fqcYA/fDcJZqicBZ9Tx9DaZaRnniK
iYaPpwpLo0G/tjq60hjKlJ9sqlq9Rf4HWC+v6hjQDeCVHQ922dNrSdKHgG4lDddlfhBGkribN8LM
kl0mnEK39Ltr+l76A4CzijfcK/FQe/cAZ71+rICCJzuWvj6MGAblCv+If7S/rsfUnomzg28W14b8
01SMz/pL/4iUPrUFNOttWe7wjelIipaRrEXyQdwb+gV7KknTYK/VJJ5Hiy40vDHuD9MvUufMsxrM
p1hCbOemJYDkjJJZvl0DLx3897ZRb65y/zS8ecneM1v2Yd8vhMHfdAirNdiToX6fyQCMeEwa7dKH
VdKs+7eygV6g9MExp0cb28eMzrQUYIOF16CfTNUOdSVukYiMqYd+IkKlJEPpwZ3ana6DagZuAocx
UXJckCWPtHJ3Joz2ZEvcTrJUiNMDmv9BZDUrsWPEmR8tXSkVoM55+Iwr0WnEBlg+dIJpnOzMiXmq
BDwmAf7LpNakFMCsYM01gnykoouUDLczIzId08gWcfXbkg6ch5ByBIQDurAkvmH3rmYLfsUsJcAB
3qsq4LnstjoaRH1DqqIaQUqWwBA1xMAjJjrkQZ9ft1QGctS1Y8nAMqBVI70L16px92oQqHJRBNy1
M7WgPaVvxetLptCHaNz8S5OIy+J1FmoMRKGK6UwJzUxdxCSnJMm5NMlmOkB2hNeMjdNL6j8q855A
0iR4nY/ZZN2WLDOWmYXX9gzo9Wtncl8JyyOLCxEYdOBpQAbnZomR7op8CaxEj4S9N94P9GZ8cckx
mf0Gwamka8kFcU/81lKARxWB7+T5Un5/JyafPa92fgG4rfIx2QJG8TNsqwVUEALsfqSBKjSsjfpm
INoK/cZ+d7rbCmsjSm1EwoohuwGMZNZ/05OcjT9R72+GV+cZKB2MLtnmxTkaeHnSYYPHXSc+6+iu
hca+yg8aHImWG9ufy0kQh1FRWTzUgrvGbk7UdkJrrgJ8j0MZfJgkaeOlk1tBbLt+nPU7rcYjgOgP
eJLxjNMO3k9s1E6FO0tKJRJnNw1rFtL35l9hKkOmpfnND3U9Lgpakba5Td9A1/6m/fnkfmcWkyir
2OowXENKSG7c9FcH84v8eYAhAfuYEAN0fz3ZZE2FIzU0K27ugmryAu10fj65Tp5EX8ldmX7nUOm8
Fx5salLvdRWLBdRUuLnLvA9CNK4ivLUbaa4GyzirXB0iXGC8uJqfhTj5HDG48Z5fTOqRwaKe4FlL
wxsER0BrSCdpm+i94o+G2SUBVgxZffr+b2J4xWy2a2HsahOvls3Evc5IGxBMVinsWQnUDkh8yJGm
jN05fMtWy0LCOMWQV3W/OBfcBZmTLTRq1gTGXGeWn8K1xB18MhUnEMiT0K6/69/uUz4Db9IdIrsH
rAR16K8+6ggM/H7HHU88GHV8GfaEYNL0c3XuOkMC4/Kveobml5Emw75iXeo/Ea7UyOmHfcMc3mfp
1kByKEYx4VkxY8gs+gxLogm0cpPDQurzlU6pyVvDG/Ddh3nAjuEFC77yAtIkR5y1VKFeiOFKMdSl
Ea4zTcSZEa/7/CkAi4XIeASX6HCgdpKSMx2/QCxEWduBl6PNJWTANhDs+2RPsdnjwApIv8UJNvQ6
lNEwyvh1sBOGUUd30wJyWGDrpYr6wsaAVEd7/GPCpC8o7BRGq+4RZVUmCa6Weq4wvgodNnrEa3ER
2Lcl2BdOX6PABqGLjez2wCTW9/CHLbgL2HownBOLJ26Cctn5nv/ANc2ET+Uo6wgUg1UCjiDFpNdK
ObrKlVF5TJBkKM1ULGXs8vXdwoBMXXl0+TINV1k+WYAW1FLTXVbuuCUQbHCfZ6MpYfIduNgojs/2
WVjvcBcd35vZJbiF7FwYr7FiYmbhjz6rhiwCLuY0LMJYqJIlMdyMO4K4SH9A6MBxcoSX4NJMx/zQ
xCJ/AFmEyaYb/3vVCzDWhKKG9BObTG0aYuuvmBaPZZliEUoIV882n53Bk8JPnJj2IJvyNUXcb81G
B6hC+o7eB/oTF8dXZFv6dwh6AmrGFwcsvvmB0zeGLxqYbpBuzWChYCLVuohWWbwDw72p+5x2ghUd
q+BYkA2q/lV1C5mJdQTrXh0RYIaDqYpGUJ1tY7YcaGnN3j+qAFI1LMshjZdlhZWSli7xjpwr+e3N
XJt14Y0xdv4eoP9OxuEJTim0oCbefLPwphfrzkftOK2ZJHazegZNvh4HN/JJZ4vakyj/0VrNVMAD
FS/eAr7CWxI+QpqigvhwIyJkLVdY1UueX6DWDC/hW3Nl0T/PaCX7OlzO4GMqElQDXduYSfwww/Qv
7BgGEOT39c4UUqfye3LH1N0sS8Ex2OKRlhOmOXQTFkDVGxPjXt/HRnlqmvc5QdfwmqEDfcFIQ/em
oaM2QDmm76cbwo52IilMZ4D0GeF1ODNPXZIi3VhkJNCOhv4hp4EDLmPy0YMYBtTsOArTlhxZjYoX
aRm4NbOMrygovzi18ze0HInFrEBkRSuI9CXQEYpy/8q651Sz/Vrb1OZCCr4AfJo4XQk46AwYRhcJ
FqTmPYMbPkU+CXywdvFSUdC9znWNWYdesurBzglSGIlntga3NvCfHFSGICxEuNdThoPBmspE4JWm
8aq6vzKy26n5A5wDJYWeIywMxqewU7bEZKcTGDl9+LdXhTLguXZM4J37gKNCiCQQE532agKBvrrf
kdXgGI2LWWiuMhMWQ0t8cT5TkU2Ftjr7kDMgvfhU8GUGznIdS9QmEdi/vPeaySqJj/cyyusg0JCX
mkbhNqCabEMEZQLuuCp+PEL99ppIAXuFuf02NEzBSltvdYJOcvgY0Itr4SmSOm+mAtHQBkhmvlWy
nqT569S6QumdstHTQtjE2J3k76sS3ot8wwfFvTMzIGuzMgBYDfJ0LYGP576BtuIQU7dGVSH6RPZC
U4YNI8DHBooqkHX2hZcDIMCau6EwjsUL1zYjwE93mx2sFikgWg61Yg81WgXJ7MaDqf8GLPTf4DiT
mw7nzKb61v/k2/DD2wSljr0IACwBXaCpmBKxk0w8sOAYdcLP657v5CeQUf8ISAEsd+pGOQsPEIT6
V6Z4slRgXfNIzqy06DHJRYIMyRmqNtf8GzjpvSuO+lW/9pviZ/gbtmyOeX01uD7diR/G3Mr3ljbg
erB6aFfebroPbsgwhlPxWbZz4wdkrPvwb3i2ZZ/lvv+K6hMQ638knVeTolgYhn+RVQIieCtRUBGz
3ljabStIFJHw6/c5szU7szPdtsLhhC+8Qdor+3Zs97TQPx2taVrte/3YwZWcXvwvAH+AHEjoTy9B
wkw9sBjy+Dp+7arBWUIU5Jm9TQmCzgfdqRjpUJX53Cfw7dt1Rzk8oWCraJRZJv0WYV83LREIoLD9
RVDrxdGCT/M0Bs5YOV/xt/aB6HKKAzjaOORQWtZcs5pEsqQy4fScsfqnJQSIEcAVjMNh6ujfkBAO
kNtjy3widEnHsB8mhFYqSJsLxNx6JZWHgnZNDvTpApkwGVAwKcQhE6E+MNzHcjigijnSTx1YXPm1
IxZ9jraTXdGcy6plVk+kjaz+5GRf6JqQO6aie9azSQNW1aluTj45WIyf7h3U9IylHDXYJ76jrLTo
ifx8NDwUgFwbIDmNunlR9CwgiL0nS/17QrS1x769pULyirDHHPyJLIGYC/Y3bspNxWQetb/jL6ES
vrYq1VR6GDIJvGZ8KcKmVPTT5uu8pTfSBHTtpOi97V7RRp9Ut2cXbSffwfwdMxeldxdeNJ5HE79U
J0fNdVR13phBQdwcuXTE5ikC5+g20ZSSY+wTwJuUcE8e7KDK47m7sLDxbvekj7Yej3eXvP8rOLml
CArV4BKOnzlHmeo2qNsRstHnknThT3SxtOeFcwh5zwEU3smHrZ0OmwQ6mRYJuUhK5098dKrTvmnB
kX3o1EqIrk94jFhWuOP3TAfNqX3PY8i6reiCDGlUpbO2JFQkkYvK40elMjn0EbeMh8Qci8ln3Svb
iIn//BwaqHyfgZ9m60z1ijaI26AHp6RqNkTYpw18jHLaO4Hsb+KOk0g7SQmKscfhSuwooD1wNu89
Fd4DfRUgOB/OxhGAexM7PzbZsfWNPTmgkpWVNwQq+8mqJxZ+Gk1GQLuMUHGPnAkL5NU6n3FY0n9u
hN422IuioCaB4SPVMPexEBV9CPHpDGlgOYPiQ39qBsICTKw8+GflPkJ2HLAQzB3YNxf0eN1M5V6X
aX/E7xCwmyZ6UpaSvC303cCY6hwnqkGHh5Y/iKXhCXcT6AT0aHhHaibsuwEWDUA9sqHbKIbqfa/J
knepIUDlAJJWyJ2N54rTUPwPK4j6/UzNfEAopJ3pk/IGcmLTJ623i0vNEiHExwO3dFFNf3C2P63u
ONhR7YKcb+wGBIFowkwrv/M/Z8VKLPwtUceuVtwLR80wXY8rIjOKz6oWyuj/o3CoKG6DgOHI+WBv
reLVMiX4UYW3fekJ/zNlM4A0DmXohRkCvQv0UFpf/yJzOB2ZZALg778HvDQX4LNtWtmjg/ZDUxVY
hPxazfLLHupD98XWJ9B7dtNiruLCrYeozuh1MNDD8QvZH/eyYtt2AHUCKVE+PuSIrxq8q42kXN/j
BV6GIKTrZpGCX1KXWoQPrNV0HsqfldCKaIbU+X8+l1PR3qviil3ypKFDh9s8mRLQ6AypBsqbaIVm
2nnUuIU9gRuF6UXADVAp3jzmI5qp3wXQaNr7UHPBEg0zZJKJKUkVL5H/OUwmJiXG+PDxxlsR2ZEl
THXonda7LX5wUUJ4VUoXMlf1tdI70HdmQPWFIzN/3Ie5DVQoBswBbmUTdZ4O9AN8yetBSTozL7Hf
jRAtsIHooCJXdY52Ydtxk3bP1eD4N0ZXr4EGNT7H7V4FigRc8mm/ld243A1yF+B//F0CcPlObBXg
c7VBsnmQLpJ+DjIPcUdV87pdAUdVu/UjtxicPu1dIhCn7QUIpqgOHHc8sfp+QSgvctGPI5FCRwjO
1WDLadd/l3J5HXIFNP2CbveFuQKks5hRhUkjl8ZcXMwm2WIwMGiQQXJKew+zB0iXwNG+CN362FDL
5XxYrDmR+2xR83OI5RbofpyzYoberomaz1vdfZ7zIgnG9xFtdNTsBqVFLEpEOSTkQuVVL695d3q2
q1yxtZsA1rdCrBQiRUZxhFZetUNk+1tgpiVyfh8VFox/04qVD3J9NK2fM/k5ewcTYKlCjCpy+TSp
mOmgyrUASaXHZZ5UCLts49Idxne9RSP6cMlvZbmm38dlN2fRAsQAAy07lOi2deKUGh508y8hK8AZ
VfppWjeqrhGthMSKS5Pia2xnzYowpCt9+d7dEZXucBUV5D2UCRl7MDCR0ZgdPHtwhldCMnO8xdvx
aZBfhcmlwQY8MUl2i606Z8Mw4LsuVKShptIRzOmMA2AcqkfkLDGURnsLziLOfPUeQBXUrCb30yXa
T8oPoYHsFYMFIloIGs66a0VSn4byjhUb/wqD92l2isHsKPN8uUBYq1xXIRY/+Kp1FsqdtZly0Hsd
eSStUchmHxsq2vvIlT3AhQvcigEyyI1/OPdikGW8nB/bgb1rMB4CFgXE6O0AVGitB51tlKjoT0Cp
G09HyxzULhxQ5pxHpP4ovCI3qI0Z7THNzcZAmQ/opTnyXr7kP4NmBQZwPMsXqotwmJk4r+kgwMz5
1LE6CE8jh0Flo+WW2m2L5ZiAehRk7wAsLTpBtEyOL7BnaJC97XwPqQZ4IvBntM2uCD0HqcuYJTOa
2UDI/Zh9GB4NJacfUjMoPcj/5dPnqX7YqlsRYDGpAXt/tuAfIW0Y2YYI23zQIkDakn4HgGfGDbgn
w6XaTERpW671K8pcKDsO1phRyx4Q0+6oet22mkmEAlgYkzLhiUOb1h/P2hv6IMWWfeOyZ+hKnHDx
noLHtnkHAtKUbUDP9mSfF9A6Bml9b5+leTFDvHBIMgf2fRq545FXLjiDkTVDHhDgzmjZ+ejG5xaG
kX+Tn9deWqkfU0GE1UCxjZD/s4os+vp4Ql9R3gppvVdrRN0oxq+odRIrJfN6326eP0BGFnTKWX1i
5F5XieBzClqFp0xdw39U08YAkrNRTVFenD5sHTyR7iBWfyzD1hxZkl9NtR9o2R4ibtL2iWKgp5is
TnsYToRQpuQSZjUvc+JrmEQwexetiz7PdOLGK82NwjrsaUSyYV4ZMqaak7q9y6JFGsDktGLGov41
IxN4uCAKYrs7E3Mg7rtNvXKHuccRcMLzCL0vsiYHIEmzkYUo7cTuD2S/J2Lk5Xtz2Qtcwp38pHJA
mpnxsbrzNQfMhQdwkfpI0K8vs2bRzxAXNB6z3OmseDbyyIRVFPgNeTWwmCzH0V96RstmBv/Uvqz0
bbOQwD8zZwSJz1D5qJK2qh9jvZ4EWFGE1ZX5qx4TQH65BzYyciNaldyBvmpvic2xzEwikXImgnw6
OXBNPrs7QP1APY4NBDpmTxsEM3EjwsbT7wZFGZ/m73q04zz9BzZKLdIb1edN8sZS/ccOuZYrx5H4
ESitBI02YP3ep9eKLgaIPuRi962DLbPdWlAfltC9BZyNAgfA32UVkMV5+Okh/Tzl9JtW8zyAeATI
h441fCgyxde8d1SnnuCjZ0MwiJoF4QLgmdTpwAeKojZ/Bar9hGdA6A99WdmA639B0ahXP4PapnN5
QRjKrvfUISxw8JrVALEEW0aR7Y09gkAPpsBgOi+zQY539zdKOKWFxgkoUxfxFGRWYVu0FsI6LZqu
dJvm1bLas99Kx9R7gBhiAd4SE00lk9ksIqFpcwLrjjJD7g2WUGDwD59S6l2tsKu4Xva6w56wHN0B
CrL5YKk6zc+4RvPAsj+ubGBpC3WZBDqcBMqAFsZvQpz4GUBLmn5caf04UxY+syewIYLdF0hYxoZp
bGWzLxuLtP64cD0sfmb509k9wW0FbN4sBcYbgPPEbt1Vf8DpjksVkaE8m4SoYHDC4CBiR47YRDbD
gjYvLCMf4LaL7+088gAV/UzWl5XoQB5UjuWAOAgJbBXIWQhv1IYRdKZPpF8Bjld72C8AGJ4rPEtn
iQ8FnWmyjWY1ABgBK0Wa9YFD0xTKK/OPpfpavqyvUHAlQ8a1k24+0dmsdZkQ2J+qAh6qLOyUTg1a
sC65ARP5cZe6aeToJ/oGEwFN/tzSc3ujk9NMKT5Plo98Kv+yvCFhgYqjNzwDQ3l9/Mpzkk7JKtZP
RIFRKvGiHeHt25L+qMKbl23vFPt6PoBvzdkZjF72CK2LBqy4pSLXYUhLWj9k/dHI/BwAXTtw3qYO
6YT5cCAmrmigTH+25S5C18B7+xUuTe2Bbgy1CZgS6e51rpQpagTrct4FnOZTgfEF0gvmmu00899Y
zWwfbHCoj1P29sAY7RAGOeVzKlhrUOTpvLSZyLWjTwce1kuzD5kevgJmdF7BZLArFkZyfeyY4aCs
AlgMmiNeOFhOrrWd7UsK3MFjdX3vUcW3gWkQXi8u26dm5rFow7Oh/hR7bVG4sFuO6Xy4Qhb4pzpl
e4pCTmdnlHZ46uMfOYi2aggLhmjk8at4IHuUZUX4DPQFqpf9dqmPWQOAjGzRTl0D+bLVlu1iYj1f
WwLsy5wDbq6SUAP/Ye4jwwhbfTJ9zT9/8sfhgLChMH/wAvEpznCqy7+0Qj+G5rzmWJBnkU15MifT
mI9wtXwbgCRBpJooGtzo6zvPpbbmo0UQfzHxIVx+/yTsTawvJvQMaNNO8wUsadjP7GoEuaWQfG3N
YCygxvldWUOaJEKRWCUX6uRTpNouLjil4eyxoC+OuFKrsyFn+3dnjLfc5+AKJURF/PYKUwp4f/E3
hJ2qo0BqftB5CPFvIN11+7Aip4NhRcmSUpZ2pgkdUuzr14MdBwpkoFnqCeg7q4Opm/lP+zObBKjq
BFxl5L9CEGeCaQXPnkCPZrBb3Ajd1pSjADyAijApkZwnlI1MdZ4vnoZk67uRB/N19/xBPNOjmC90
sBFLe7uZCwAxRnABEYSHqTiZC0GGcWXk4deQ2GWK++R4hUNwSDbEnde1DBSfxH1gwJrZl4QPW8nh
+FqOzdaTV+JEDZhTobQkI44cgF8xmhb04UDK1z9jxXzdOYPcZMNGCyPs4zJn4BRBHXBa4+tV8KUX
MprrS3A6ZEImndaHOfyNclF1G64k4t3V2229zM+u0fzr9wewqoiX0KWbavvhkV1i9fNccgDOUCC1
kTxlgayl9fdvxOJmqQiIp01Pqg/hAUE/Etvr9waQJ9RIzJeD/Qdt6uEGeBqgBh3PpClSKJ89zUIS
lZm2ZJ02u+E+R3aUkvVUuZU7+AAjts2l8jYs9sJ5fZTW1IGT/QNqA3gCQCBYni4n9+eS+hqgV5DP
7OAr+DjIcj5AA39dHfKfbrUtJCQbQFQMEYRTa4+BM2LteD5hYMhO9DI06Cy7jovawv+BxyrEVuAM
2v2uPwPBSzwMB24IRlEEwY868eeXW8mlb94e/fQiBHRd6BZ8Tt2Kzx8nszCTd8dHwEUHAAsTMVvH
090fYACLdh6/YiZZPdVMcMYGQRNplTMwH5vIHPqYN/KAYBGE6DZbkS3+5GA1uunfb/h3PQ3NHb5q
qJft2XMFvYyGY2NfZPMy9cb2w7giR2Zcr910/8db2qQxxl8zjcw/oFJAn0gezN9f3z1l0wMvzaar
FcE0F7P/RQPN8LvpTnwWn8pXiXzMwkEEjx9CIssAiTMNf3+b6QahGwegEK9BC93MeA2IJn6LV5CK
8kHylOvcjd2Ri8kfI8gyNcBfGTv53zdRWeElhYGqwhQ4P19LuWnxfxXQBaBig5YoX/t3CQblKN4Y
IIxJbsDPiV8CzcWLQV7yUioodvE1I6QCriNArhwM1sUfbuvLlIZXeaF9bepA1RC2Tm1dcwfJBviU
8plXOMAyeXqDhN5q5gCDTcCbDKFisDJshkl8izPKQAWM3+JaGSCXW3TE1WagyMRXxPXTKvTAGvKv
/+8lNzkYuVrcuSxUbGfp6jW0MVb/e6UGLaEopTJsfvY4Ke6RECuWl9qjRzfctoJhaAq1rNy9+O8z
nER0ZhGywGJ8BaUJ/FlUnNo/albAhx+rQe5D4Fc9sL8I8kCne9uA5RD4uCZ0y6CHX8zGV7ZDfMum
+vJJ95vgFyokAlNKb4TpKf2lJIaZMaJT7cCCIfkE8laZ2PU8F6gB9vgCoi1HxooDkQlNWw+orT+R
9gBVJuQD9MpVvfaaLekvqrtY9NOMYqddaZOM+iXYnRhopdXvqL532wsBKqbhV+QHGAfNowH8XWIk
G9nYrJ1oDFa/rxUy37t2i/A3ySkyHC57Rj6HJfasCamITqGdRQ7IynO9+e4mbAhoZhg5+m8nIs6w
J/tEVfFPwK2ZedEaAfdlikLNUr2PKMUE9I+Rf8CuIKgCHTlnq3sv3usOt7K94F/bgKlSCr4PG1WE
QbNT/4Dbsb+oezE27uTOg0FOFM0VCCnq6UHQqXpjWKqHdzjZvXbaMnMn4QCPVk/NLCB3IJOaPIiv
MKV6quMrHmYg31AUhM2i/MZUtafpDbIyoA3EWwa6hcTVGCbjJg4zFFkww3BhcXzhPnXe43ICbqxz
lMfbdrK/oM37Adu/fOhwUDtTd4c+KB5o7g+0H9AkW3S0bTy2xgfyLN/VQ7mOESh+QVY39eUIRDgK
iVgMYKylb6V69p3sM+j6OAk9Ls+wgUsdAYqP+r3AyuiLVL3mNDyGmkc/gRyfhmIzF75rQypFEPw4
xQv98I6gKGAxlmFvRyTZ06WgLf8kVkj63aPfKA8MspFJ99C8+UAaxD4Sf6kCS2JPiubPAgsYrItm
WT6vBqHSLPLhPG7B9tncJC9OAaJNFv1g9R6dnhBqLtxdy6dXqHFB9K+1RanOntrqgtSg7KesyntJ
qggkuV3k6PBqi2/k4UolHHCz46ClsLSNPn6u7KQuy3ARL3Go+sUOisbXaoztZEop8bMaao4wyZbN
EgwsWjHRcigz5f2XcqiiZZESpqAzx/4FZ+6NVQ13YQDI5KjFlYRgCg0PFY4YGlCIeUC3xil4gvCw
oUu4q3B4wK20oh7IrAmAFGmO4goeE4wtuPEsob5qcoQ1IHCFuht9eFgMIGgEWxYISwGXCrllyRhh
nY1PCTkKG9FAMPFIg0ZEtyz7lwWnocZd5a7mFjEzV8CfDWE0iaRCLXHRA/0xHpBpVHYoi0AQ1BWN
9FRCLQqDJoMa+VNHHcK8RA7siU7CSFrsBFTHWdTItsl0M4Cx/NFaQOcW8Bg4bpARIOrpzEBUGmgU
4gMY+W9CIkI73uBP4m5hYtPQRRNGm46HbNjGB8rOw33lbi/q34gEIcxjQ92nP1VQBqfIstCPBBFt
TA1m+unNIsf5ADELen/GBaQ9BRdyJngPcI4V+ATG+GFZeWLAvs7g/PJtxeyBVXWw3MSTYoAo02u1
XcfWAPzMwwQMmEBO57iGOZ/Zcekg+AOmlyc4Qs5Cma54NcRmEgVGD7DgD0+e0RLdTi7jaZOdQYBO
DhrUdpl6VyUaIWjShCiYjuvwXf+mAJ/eft2inBY5Dc8CGkhkPnK7Qgwsg3Dt5BrxJoii6l7KfpyG
lC5izaN+Hr1ohHEwofkC7X+q3DDp0i7mayef3jcqWEFLLQXLm29vVUEcopJWH4o7Vk3grcb0mqb1
Jg00VPsQ53dlqHp0LTWb7qNdtK6GYjoYGDY0YJqGvNeCzod9f6mMepMtlBkl/Z//Rcc2ZKaqieyu
ANrDn0CjTYbVyGACIf5MLw9vfBIiS7SBTvTaoc+iB8+OQhgO0pTO82v3wwY1bQ4j++eD6MsfXkKQ
Yckl+FPxh7sYBRRomgEWToDImdx8Pd8VvubA2VDGBjAgkCjyDX9UgVAZwjijDEFJ2tLngyVpvzoJ
UUfqdhTXGcgGOAy5JjgWyYAMMgfNjFkM8S6kiXtByQx9GK6exJFze8fCcVhA6KIDwKXtZ7XWZ4fc
2ewNNT3CV3CJNxU9AUivbWmRLo1ngtF6E+VQXC4aTg3kCGWnt5u/5Dh4/jLZVTW45PskdiBEFIWM
iJUK4g0/uWyIhkaCr0qBoB062Q9cF7GCp1/GiYfiJUUpqkpU/RIDCaF/XTmW4HRC4IMFEdTAB4wD
AzUBZFLQjuXvQh2EBCYxhhI+ETZ48KH+Ry+PGF2nlQ1YlChHWV2iG42OVNtfGhybbULuMZTvEfjr
z6kDzTNy7jCz6f5VDZ1AiMsW015XmDAIXg1QmEFqEXyaUIXIbuB78gYtbLdD1BeCx/eE1SkFU8oT
dHv0eAn+TiP5KwGqJxwoB3AFaSdkZuBVUVYHA1f/aT+vNYWPF8dnhV4/CnGUI6cjalGBfn/Photy
B0Ed0tMDyURs7zf4IFB6nFEjGI9l6BAEbW/vRfGF1C6x4ebSbOqTBdx1/eHqGiUpUT+IJ1ulxLzZ
jB53mfKayq5mpTghJZi3Yq+FAOk2b0JlFADIFd+NaGMZXDldOuTCADVQMKJGR/Pp+97Auxghvosc
lrqoURgjF/26MgGcCq8SJNUowHf9otEo8rUldeJhf5QK1qhN3v1A4MXuyN4lu8afT130klUxdP2a
kXwgNVuv5AYIR8Awgr2ndJfH+/p7wvgO0IsEqv1UArAtUFf6LgbJkYX2TULm+GCIMiO3mdcOtZb0
jge9Rp9mODrEaEE8pdso3kfNqSWVTqCvoE/tc7uXLwMoJMY1I+b9wV6zxTZUdSbPU0/D79WGtNMf
2EBsPnrYd3M5xw+RBiFrvX3TzEfUCwnll1N2zoDXT8j3WwgjzF8dFZ2DKlH+8fASKx7zEkiprs/B
liRBjOKbstO+K02+Vdpq3J5YVtnQrGBlYb3OID45io0hNhS9h8I9J9745VTRnUX+miC4Y0tIgRIb
3avwsyk9zafSsaC9ehgc5F23qEOUcef9lpzfV+cvX+aClh0iqhx1S9TOFxR3hTxLIZpa6nziy+wo
C97lkJ+rXbXLQ4Vl/73l9/Tc7PJzc2dXeYXJJgs4eSn2foDmhUVQbNJQ/Cp5lXbo7sQwYQPbRbD1
+Y+5sqHsHJYhHbVmMWQ3Chp8lc0HHbzFO9BuKvTxaqdg9JLvJB/G2ybbNLtuV53Fr+GOX4i+ePEG
4OV6sE4dhGN249VoJq3VNbizJQYruDEVQY16BltnFigH5VDvXrxrtUuC/sD7HvjbRjpIN+Um8b3I
6iEE+WUo7iAN6119f52lw4MiIKBuigJn6Ubhk4r27XEvbp+Dfvrc2N4P2rpbjedUU+f6/CuBCfq+
XsfW1p3BD62keAuHg57ZZrJFZNeWQzlMZpOf6jrc18tqqR0hiO9lWiLZVvgj1df6+vxtiKa29T5a
47+FXO/v4NhcbXn/3TbLbvkN1HmzrNfFSpnX6++2XsOe/aya5XtVL7/b+PReletyLV4++FjFquKV
1fpDH+h5gu4x3Mt7/vLvz/gE2xzY73WYuNlvDIsdJ+ZTfNL/4t+GK6ThtS22eDZXV+2YbaHrPn+/
4G/pKox1QztqR672dPnT/+CulHQpfsW18gnoO6z/f5PBseAtLl7qZrAWyjVWLFxeweUqUPiRx6Ac
wac8fzWbz6Kvfx1ewUitJIrj8j47VWtlnpzqZXZqt5+g2WUb5aCCn5It2j/hKywX1E/bmyAk/yge
rB2Dw5E58T2Ui3qnHmizMdGq8Bt8Ny/fLr0Ps48eTv+iQJ8dKpkeAzHVaKEGR43eFJ0m9Uf7mfx8
Zpr9CRhi5AdoseAAdPyYpOStE1u/Y6fZJyu+we3Hv8lKAYz1C6QtW+XrLwneKjldxiBKpv1Wcz+b
7+rDI3iv6OvhIBt86B+ypcPq/+yKsArG/sYlhlu9V92yCkm5bqwssY6Yhxm/i03OrHxjLUDJrdm9
6ZsmnHy+QsnHLz2xJsozYK3y3N3L8+Tw2YijftcsxCrrWDeT2+QGw7UIJjex1N6B+JNNbnIr+Ev3
78NKlot2YwXDLOIjxR/U3VjFFOlZDne+wopXTY33ok/eLLSbQKjxIpbZ/SV+QruJqxVPhX8oh/Ss
srbEbzbA11m4jvHkbiUXC4SQuhRqDWIbSc/KYavecr5enulgnKG/iXf8t7kIetC9ufNRfHZ91/69
TAwQ35Bh39z4qH//YG2/EKXQbgANEEclWOLqCHpu1f1NlsfPaaxyavoDg/2JxfziY1GCifhfvRB7
DNqLxFxQDadobrHjQCAWt5CetZu4Te1QbBR2lXon9jflQG9OXKzG/dX3GAjtNDrXjP9wB37dJyS9
SXyDgWPUB4fq3PAhYqgTRpWLJ1ylayJozQBVz/fVqbfa5ZKmu7gy8XNEeqgnbuJNwnzldfxX3mkT
xXwJSAd/g1koHV5MDbb2RY5yhr6VZ6uTl3jzH5zoVtFOP31vwiOQbUr8Ejh60eVpb58bEh10hzC0
mWW+HHy8+WQxQgPYaI4knvNyq3rycfSjB9leDaF5h4Ownnfzsf0ej67jbLhvSr9Ziv2oWQIlokP1
8qsQfa/i1G95xRUT15O8ex5H9+ePwCL8e1KMOZvtlrOXHn2OoDHPRzqUbMxp2B9mqv/hZECvZ8J7
DZmnnBs7tm3xU4wnqSZjz3MIaFFjbsCZshCTP+enxS+mIkSwW3Su7rxzyV6RbQAVRExI7QYXXJyD
QpckP79C6TAxDtTJNvWxDQufPuP6c3jzSz9dGLR01x6+t/7GQ6juAHzag766rKKQI0dcdXRGLIjJ
9OD/Qh9oYCjcRb4TVfSXVaI9QlfpETInctDsoEHpdQFEIyLB/VYesolEtm5xFGC0p22fcwWLuuf2
dU2FYPt4EV3Vzfv42Bfz5xYzvEsYremnihOi2l/CAgDoH3rRP8/ZaJHN6Xb1MNem3V+6fG9ztn5s
rdag6wqOkGz7Wn7n7Yziv9MeOwu/McM1mlmxTNzEG8zixWT+xC4J0en+53UtZp/Zd/tdMc85KtGZ
+X/JQkIHlarekp5aTbttiiuel+qsSX4GIxf0y3MQDsv5CPschYIicU/ig2gSxJ4aCxKKAAfq2hzw
mWJNSlweVhJKRhObHrtK8uY+X0Eu+zCD0vNLXcpM3dYrFFf+zmi8jrcXCbH5KUJlP7C+NhqCzhMo
/Yvk2EBEwqu0OGnAA04KanPP2SPa0EetI2FYNkQaLxdxRw2OBAvtirS7cOX6fBkvnw3F9sv8EXvp
yGc/KzRcaow3hW18immmwKOfzMtkRcaUA50hKRpvhi+k6efRlHQopQgNDO4AGkI16esO1Bn3x8zt
2XVQlQB8ZKbYH2DRSd/My/QzO1IRgEgiyOvz2QXaZLNqk4CgLXcI6hCvkxHr3WCPS22pq00uG1AS
sgbKJeSL4AsaAEZ4rhde2jvEgxHyyc8NRNLJocQgco6Kp1SYL6G501E5TFAd/7cD8oG8ukwE5XM7
fvlR5EFAfg9OILTGYyjd7NUwYXEUTr5LPjsq1j1W3ZIxUYOqsd4yhK1p7siqKZGrysa3tJBp1bB7
0+daIlBbgOSQUOC9Opy3ku3l5T+TQAbcMoCBb+Lhpr6C3q/fgtbTdc5HGjkxDtiv3yiMPFqEgAta
Ikfe4hTfLiuk1RLOaRbuBH3gK9cn+RR0+AYZ+KJ4Owwwd8DOCjksskvARhFkPxstT33VCUFjTDiK
Cz6+GXoGzzR8ZO0s6X4lXPCiBmwWRGQZlyjkufX3nYAeCNwpf6La83YUSk5PigHZiKgt5rp4jFB7
JI3xfdczFZ9CZEg/lywoZRoz8e+lT4IRXfH4SzIJgLXlDYoPnoPVZ3EZPNnoKorn3a0uTpeyB3b2
BoQVrS6ydtae1Lqp+TwTqK3ElZBapW7ift5zGKSCRzF5oYJ3AqNLkWmQDcxFPLw/FqSVLc31OyLQ
WSDTXQT2Ci6PHXqZ7n7IrEjKSRQ0hDOBiSAZumiKObYmE8qZPIvUIAlBHPM98ME0sOhIORQhL+ah
tSFNX7r1A7WtGPhYWEU72nrgJXnhcLyqyXhg1IDMwXGVsINS9x0/e4FRaWexXS9YH93TZbmIpbyj
My+vqCF1J7p1WGM5ZJ0UPmhStviqXzgHSTE51Ib3cjFGuoiKoyBNgywAQY4hkrkYT+bD9sQC4rgs
Wa7vHWUlnp9TGoAlC4p2An/zUyyxQeydfOHAfjql2x9UDRSUV6bt9KcxPepiNtFGjtIJNRn8D+g0
Kj5wwIi0ISU15t9URJjwzGy2DCAausDAwDGy6az+JIJcQL4BJHZ14YhCGoS5Sd/TH0AMO0dICtaO
wPltMp839Dq6vUMjtrV1aWwTWyHVQvmT+JFMHOwIdTUHd9Vllx7pFMANpXKU0sRaIr1IearadLdU
dYo7tD3U5ilmQyoAjy8hCe5KnTM+6AQO0QkulhCYmVaa19fBW4bNjY8L5eDe/DhFa4wvpz7ysHD9
sr5kOwmhELx+ol+qcaIn1iHIQC/iMQ1ginDTrFaQlWDnFASjLdTxlBs3+bCIgSp1+ZCONRvzg81d
dCyov1RPun8moCZM5cYOiCCght+R2wLB4MDTgTslG7BcJMId+oM2prtq4amglREFoWc2hlKM1B+K
TS6zdctBQ55q1E5zhwLeu61PMV/+TLkd9BEWaO5/GRx6mwtkfAy0ihMBsanxihjNHpC4wGs2LmjK
87v7bUabmlnO1SfDH4kd4hWMxcSJ0WgQyi3oG5XtIrYjgJ9nqkWNXd1Tj/1FJhl9ukVAXQXdlQlC
A/hawmvLHXYgKEbFrFbNTzHTah9L+nH0J7OrQGgbUAxBAMfVoUS8nF5g8jhPqq8pYfqzIvg+cLAA
U6zPkU9thiIyyC9fgElh8Rlownw/IFZSl3t6OZ9+P2apYiNjAHQEArtITlGISuJecSlwbN6/kVd6
XB/HF0+PBv6IiwLGwtQDyMXcjI8E5440xqTG0u+wjo/o3Rwg6NTh+Epkevu4IIk4fuDC8B7+lxyB
84dEBZG71uBNvxs2fODW8r14e0zsLt2PveG9ppR+RfJg+v59rD82MsT0TkB9pQBm/9mSjtjAMVxD
6pFzp5xzWkTW4DEvLrZC3TKxat2ChMMCJn0xh2yZNnYJIZz36k5d4TkTo8rBBamYlcsOBiUiAgUB
xfYIao6Jo3sViGuMH0SNwvwgYEJcMqT+d1TIZXgyfrF5hQP9fGbxa6B9cOw0JuCUXsG7u4OWRDM2
bxdMl4Y9LYZcbBLS3ygx039D9FGiUMBkBUek3Djwqbfks1a2OsSuS6B7VDonhwldiRVatWNqNoWL
KtWdOiLA2+DVzuwZKJXNPwwuykutqx4g8sIhDBnr2IYk9ASwqtPRwiXLHDUWCQuDyv7J7cP8P2fg
d6GeQyWi80pjfjgNWCaMFKVfDki+xN7Cdv+y8gVi1LWAmnEAio/MvQrcBjpA7CBM1iCZhELb7wQr
loZBZGdvp2zh7bJyE3qtQn4c9CFDJAIPkdVN7AB7DJqHb5ygZQFpI3IWwQi8FDZ6DhLFvzHH6KLK
PgYj3FLtPDV0PMzII5yObFAvgO3hZ7xvP6fYislUnnc6m13uoip1RpwKSdkb7SHOduMz3YrEbcE7
sQYoCTExWuN1foQijHYK+vmH1H4v9Ftpz8EthywaTKu5/X8DhOEiD4q0n5zw5VCcKkOkfxlJQgLG
iKarid5rbeZnwJyMHLouLpOFLevBcqFXcMgNu3QCFEHjTaNbtzhgN1IQ0sbXGyCUZDAat8f0hktt
6dximzzR4o2i8AbLtHWJCsG/BdCF7CrnQBXY6uox00qLR5WD5T6g/uIzWMR5WXDL+STuM4aEbfUu
SoWI5AZEIs2uuj8N8PjUHXlySu6+6aw3C1KKgKLxe7hWAewA7ziw32KMLIJCviK4VjOUisQmq9wy
RCBAGPL1lCVZkPNEZ5tLR9D0YbDHZB+fp/PFekVkkQHFevVGFHbjxtkp2H259g97foFX0iIOqnt/
owb8tTkQHy3nXPral0zX8epxxjjTQBQV9D80AuV9iF5LJQ4ujztFYepjX7tAnOIpLv2Sr3kaXTEv
NuIWTK62poNL3+N8/xoXQM0oVAh3eqQo/yPpzJZURbYw/EREKCDDLfPgPOsNUVoWgwoIgsLT98fu
iHMiunfXrrI0yVz5j6h13kNwCkcJwhXJ6y+ouRHFyC/kIdihOtrjiTOUjctjwZvBVs9Uya9XcWfX
wzS4gPbjmTsspMujPkQi4ZTM1fWmlD3qPCPyILmMAdGTnYcwCdkb4qGB8x87AwuCq4eMgHVpQyYg
TxLsygNTfLk8hv0lnqFMtplNp9JKOtdtyHfiCh2BmaNghcth/e0KU7Nas81dXGtUyBq31MQk87UT
70+b75vD5hOSEHiCDFaXHeXWcCa+BM2IWKRAG2DE89rrDhkex1PJbQPb8VSao2Q8uGvtV5jfV/K2
9ZD/WlA6eKhVvPImb1s8Q5v2JW7JQI+Q8yz1COSE25poFAY9Mk8RuG1fP+8j9qv2FO1WVGqZ1fW5
rxw2QA9lzZYbzPbtMHcuRvS+c76ywPnkCQteqzN9JcF8OKl532UXXPdJPSXC13WnZCpgy6fpw5Uw
pRCNO5m9qJe9ke5EPwFZucQjtCDrxjLvSbQxtCVMibLFAIW6dPnl5SIJY5SquGWXiAGRicjWMg4e
CHp4Ccv7bNkUDko4yWOHZatIcHFyJOSXxFIiDxpotGxUe7wWCFhBHsW3XLbhMifninEQlkZAbeto
Boq/Ejg8dR+XZuy0YRmKrbdMLB31zcdwEUQekFC+vcqLnNRXuKenNy5UB3h9zVdNGwUWrdLybxvg
mZ+jmhtkz2Xr5CFTLWFUZRhPe3TAdo1mcLeMeeW7sptqSzhRlffswJ88/g46LBZ6z7UwV21h9rNE
Zyoz6Uxfv6/SEAXrT0avQHy24NPwIa7y1Ahp1mx6j6s6PvH7X2GHe8n4zWleO1Olkx7kc+1pu33P
vdg4dk/jb19fQuGXRp3YmlhEVqlbEly+LoJ7eErC2qG/6Oc6dcbqgSQVMV6Ec5MZH2Ox8YWnhdPt
LFy4oydONaP/1ZuVtIwP94sMQLPULdZL6oTRvFvzLRtv4o/mqoE+Z45c6/gXCA49P82/v4v1NNvt
G/YmAykZoaubZ2TBbE3jn5FZGLP0UFzGSIHQ5Qw6n7L1oLthmw2E3ThXA2WTH1glKLH/J5bLQ0mM
L/cHtNgzFQmi0+oWIUy40wSb4D9ufO5zx/YzCYcUfhNJK0zcQZqVRuqPzd3HE+foutCkLTKvnNUL
XlV2xo4t467LjGPszLJZEfKPGsA96pGvS1H3yHgePnZjMnvjPJ1+TCCXfPqyVxQg0WfoqVb8Fx9G
jVMVjm6FCpH9/r7xePvgBw/5Z8X7yt8lfh+Ob5G7r0OYmxPJmCwfu/umPeNAr3EP7YrIwaZO4d9k
iaylM1SfLWERb3g5NJAHBLOg/NK34uwvjEysiFt6RLvVw0326o4dx4a/T+alfXeXHMi4UuH/TlWI
tHh8SRYsZA7lGccst5+Gk9xsbmMGCWaRluueK2d0VDAkG+8DSCGF13jlXVKPE8ulqOxAqHQMqM5R
xN7I/mOumR2W/YxwkWwIwiCRINjLZH9l5r7L/W8xZc3RAoOumSRT4HnKz1kENsqej3IOHiBe1K51
B+4j2vxP8vmQ4XahnlrBPxKcKUXe89B4Encd6xMIYVI45DizcJGwFALLOyvYt/4EJ2VqCd+tPZaJ
Y/RjIA8ObMsrGZOgZhsSBy3N6abxtoEQKIP3vDNe3pEUHRUNPH6DodBSIHcDmdBQ8SaEPB841hLG
2/nHfGwBXdyRSUeje2XPORXrUfBeP5eb3K0sYYqJ32W00bM9gkf0ZfkMUQ9pwuagFKTNdEk+EVjX
yP4YVvtZsZSqzHp5zwX9JqimaY0MkI1Hl86I2EzXJxcLEUrDbJe4aJQkU9loC3VW+Jv50+oOj58a
djl4+tWaHdEs/OB099kKGVsciHnrxIGJnni8Widr0YH+IJRURU19A17VluP13Y2DlJLnabpFUG6T
R+CfgsR+WqfCKmeN/7HI2DDj1VpD6qod0dOJi6mrXE8UEm2zdbF8/4ADzRD/D50enPQs0h8kCQAk
0z+vSdEetn83hBZsauoqXpbGhoBt6yqsbMJibDsx5oKl+n/ICxc0xK7xTvncHHnRD6ZUhB9TIAOv
db8IzYsNzyZV8h/WB33Tz0tiBFxcPZlN91YZJwp2tr1qcLbYipPP5Y1iuH3Q2lcqgJ2v+/HYrCBQ
g9q/n16+jCnkYY/Chx0dpxjVZodySLwbXbhuI36TONQRabiIXxlOmZOQwr0WivdyWE1eYVFGsW3n
6D1MhhDCWRasXnf2CfngINFRRDAffNCOv5zxl56IoZyRzt4VyrIbi546RfRfu5cXrcU59R3Pi06U
AOqSJHMf/Dh2fmaAvTxnS28cba2ihVk0/A/NlDsamUeJHsJFusCOZtFFgST0PcvxYLqsPhu5DeLc
AHweUevYvi/Lyvwzv/a9sRXPVjTUoHSTsAEOv2OzjU/MvzNCDq3qzA/VzHhRum8umkbA4WKUohGO
sIPMdoJbwgdvVchmIBL0CVzMCAPDJ8tCPz83QXf4ze8uVaV4yNnmZ48b+MPHi+zx8sMPS1a1lyK5
kK2JbIWkPe14ZwMs1qbufjg8cePbLBOqUWIkL6uM7/Ce6cxBmzC/gfGYw6mByTaj/MF8zPaR3XnJ
DAgRSe3LeyC80a12lwS7zkATy6G0ei7YXHRp01DrYYjoUDb4/IYbgVlvqOh95jM+8/6cBQFKGVs+
3EW7dFHnsQReSLRbe7/aD3tsNgtfh3anIhV2qnMVVDeU0Oxlq9haJefvDV1w5wU89eXH+1z2+klB
d5DZurX/8EtQUy9s+WexsPYNJ0fqcBqzOSHBbi6yyppcES7GyHuSthzW9cUSfjlDb6wXc0/QTiYb
IVmghF3pVr4b0fRkZuVgCXlZeCECxNQXDgnKPtCQzcgVXffLL1qi+TOcqdNV2GEFJeeA0AWD0NbP
QbeE5S/H9VvjMef9REZsJ3zbJIgugzKJp+nf5ElIoM33fc9GPHMuhTRURfHW3C02uMQw75voMJCd
9FtY795tW2tOScieDZduVzHkF+UbGZiDl0+XPWyOXgoLIB2ohrQPxBAtUlVN3+ZJ2gE8EWGKZDzR
bfb0cxI2pF2zNWghPQer+6awHgGCNqoe9hI3psV9qXmokWZ00W1JD3DH+FmtERjM5uUghYYxM6p9
GuMJ8wQsYfl5J+2r4MXNz2hEk7JQYThQhaUYstnQLG6WXcA4sxETdMvAurPargPB+s6S1WRJv9It
h7RlcNzovugNIV32ZFF4gDTXx01Ahe9/568NWUJRiHYoQr0ec2YvX7qTBSOeDoN1y9WWaEbZH10a
TgSiKyjHBVK8pZv7ERwrCruDDEIYlDs0+N2hnKEFyQht+Le7MKIh90TRCytkQdYNH6U85TToASNN
fJPT746+AUaUJ2MVva3D89MNQtcUm4ox2j7mPGN+HcguPmcj3cZMe9KwE7CcV72N8JsGd5RAAUcO
5IBPzlE17/9YOAFwqKmw36G8ZbecPtbqXglRUgV60KOXKyzEcGjYD7zrynXkkL1p3ZfvOYctzs7a
GsTGc4rZJgH7tENyrGSu4o/bbIgPvAPMGOOd5jRIi6kJ+it/6gXSu6f1mBXOcNK990wbeKlR0Sse
mtgP2OJZDajQC2jdJfUYk42kWfVUvu5Gg+CcbmWTRap55Zo3hfBAO10kY09jMEEx3Cxfy2w9nmXc
v5g9rRj7KOeKNOyhZNCc9NvkaeU2FTvjXXSNEEg+bSAfIn5R+5HT/ve2PxYBtBwFyNM1LBK/0p7y
zL+X37IYUTlvtCGUOPF6zRSwE7br755/z+eRM953W+2IBLxasb1JEFs/+DBUr9xH3nAbGrMFVj/E
rxP64bQIuodMFedzbPdknmTCMkMuV3ulYkzcGpPATwmLQA5pjS7VwNuOjr+klDikFXB0ZKt3HmTD
04Rkfe0Gbd6PtK/Rw7sY4Zw3dgG8NggXjxQfDmrzl4nW/Bug5eSanQ/+OYcO3PeXmy4vffE8diDb
BdcAOjNm3bLwRxuKajDQVJVRFlDEBBAobLBHGGWz/ZMeFuNrYVyJOGO1tcY3eKK0tMUtthTE8v0c
U1PJQRCAl1vZw2hO9ZS4EkffjTEr7AcLTz7nDaDgUcFchnD9adPN6MkWgb6RX1to82kLY90EUCcz
hjqCx+sT+AZBJkcNaI9jh2idK4p9rFJooki2EBWvsThBS3oz7Mc+p/E6KK49iaZIQt7c8EZX4Qm8
wpIar8mP3Cp+yxMAZz5FvmaWXmL1q09j4nXEf0i0Gbdk2mui4Pu1n9N8r54x3534eaPNmLTnwRNA
YI41DAG0gfj5gY8DIWJP3rrsvOIrqSLFl4Wh1KcJLqDK5JpLpQ8SPX0nn8TYehzEbTaPEdTtsDhl
zbKkJYYbhfcOUF3O4NbWyUY/fMPn15XWSWaSJe686Im1nyYZkIa80CnecXUu/iDWYCgA4S3WJZ6X
GQ0HXI7KhkzIoX8GS1pCOAYNnowz/xTYcRYiYhS5g4RXhcMb0zSu8yXJH1weotamDVVYPy7kazfg
MxAz63gWU8iu2k3rIwGOtiwPxJBctgFQRjIBWq6GG3G85qk+3MekOQ4laBr5WXYKhwHvckpv7djm
xyjLBNOwPidC2U5v/MFXpc1mh6j4Kvq8FaqpYe4NaUzi+/RrcaPgDP+7F8bnqIJFdL/yQtw0g0La
4B7+xjCLpZ5nwWE0uhNEOETZazghK7s+5vt4qccLZTpxhb2umqNf3jxOogu/1hjaqPvlheLslH+f
U/7afUqQDMSC81lWI7eUj5mMC2KOoD2bhPrbwbcZVx794WY/f+kG3bDgyxxZhAxFi8hJMIAjvI3O
98ZkrZK08SOeaifefldYRrnd6nO647ennlBH43uRfdRYv9ESnCFeaWz3CDaZrRFOnngt6qp23iH5
f9PIgcJbastagSDFUrInoh9wZjbiAajoAh6WejO2hkbU3mz8bvxbgvdFLONyz/UBUy24FkLarKNk
RVUBRSS3dpSv22Mmp/LUpU+QKgGie+Ih7znhgniobBCW6vC8iWAUY/oibGBDZOTXiCe5NZ9+NB1R
krFDmprShfD7cQHEWKbOFZHpeM6jDsoAUUkbUGE8/r4rmffK06aRh/Wo3BM1wrveyg5bRrIurGrH
Hoe55T3j1z/xd6unj0EaCSrGeLAT0QcsPbG4p3QTFDGg0ZYsOHKJAIAyrrvwbaXNmuhOaNX562RF
U/mKpzaxwMvGeHXnFLoqS3TySuNDnxKn8qHlG1dbFEa8Z0T0HPQ1uuXJ+i7N3+OfqhxkvhOgImlw
9F2VRf7T4zUt0FuCs8nWZ9p/KAhJucdghp3hwMD2uuHYwwjGhhXyLdluQVvvLuzyjq6ZDFHOZNZR
EGMnGxCraBudQFhLvIcfKDEsyjzFLxfVGGiVPxnSTnpWALpaDihfOclbXpE04xujXeO3n1b2ZCZv
6d0BbU5n+vzrjxcKHMD0Y7/9h/W8qaYwPPxj7/Lh1g2fSzKj8RzgZ8nZtyfRzZfJEnh3P7LRk/Hb
fNhW1MlgoD8+iV8yGvSbqQr/zju+wUo7JicWFBkmVTzhHWaZ1idhl+FKR5UuK1DrDNeQs45mxavI
Y7vkXIutBExSNaWK+czAjV/e/bR1WU6kOo5kU5bN6kdDggQP/mI7YLVZkA9gmpR9gKF/Q5hpELyK
OJ4d+Fs9qKBySpQnNlnBQytJ4b6hI8idpzIJsn7+ulbgzSeWgP4jrEDkgxRf+ruzML906DKG8Cf1
3HZEJXBMiTppQ9ypcAtHzpvjmrBXYOz14wduWFxSoDTD4ZoamOXol75iTtUNPCNXzMCUnk5HeCyG
tHqbeEZ5K517940jj91hGi0IoCa7k8PE6BzOYUQFnECU19bZ9L4lY5ySDKymo40Cif1aVvsl+/aK
85WUg/tWZdA+pjuobko7zQfNZkZFtwBNfO4wfSgDBq1CK/OWunjgmBTamqtiYn9Bl9tqeo+8OLuI
kp1O2Y3u/6yArQtCwnxTzcg+KBwAY1T+1RwxCJk9bIUOnq8gftuY8zi5lSjImC2Rwjtv/g0jzEwm
aaIZUq4oW6OADUviD/WD8rRCrN6YTeeo7msrM01oGzoDfOUquIyQ8VaagzQRGJ/OYCIQLt+hhmd0
7ez4pMUlxxu7E5OFeGViqe7DpyAf+6etka4fCc6EzElpjan5Jfg42uPK+jxw0SMEsnv0+pIdMS5j
ziN5lfeaF9Zm3ne0UgA/iYJAMo8ZEdcuSRWq9ypOXEPbH7LH8FzrO+UXv1I9TMkxUfg3xGdsjOkN
A/x2GD/eMxQFnYPRaz6+vVcwo2Z8HqOrpkLDQp7kSA99WOVTfgQD69d7QdNt0KTOSZyv1kErMxO8
kOsMzX0w09W/lcp1QyPEks2NzhRhTYRTfgDxLHkHWEjSAp/brpgKfLy0/UL0tJz+tt47723LyE6G
FPdz/LEoGZ7HtLGgAokCgNmmsHBy4Pkm4QrJR6nMmhvCHfh5qC8eJcJIPrYCJX8nusLkpbwQ7WBL
J7VtR504pCvw4KQOCeAp/xGO0pAGQ045R8BFOwHiN173q8PlEnKII4eGPdTjoBTZWhNWWmlgexhz
hDQOvwljI6W6ny/f1hQ32CT44pJCzOHMFZfvi7SWslnETDaYp7Fj4DpimPswjMoc9jyrk3uAgOPK
3xF25GQmi+vTTQiHJ0DqAS0z/LcRIxdfVLC07P5PXTHN4ednjubVD7PfVbxKK/anuzgEO47nWA/4
nDGf/tRHyuF1d9S4LG3+UD6Ki7uPw8X8eOAwjVfdeMVvW3B3X3ynpTrETjSWMGtO0fbG2b06HNgm
irEToWmP9i/zIzndDb4cRvBR+OmHHm8LFoTY1yTzO0c/s1Tbp6+fiWjAH0ZqW7ekHeA8WZOiuZKC
693nlCTPB63JBvVNzrbOJps4EnuWWxOjBiRrlxv4q8ka3xzhTp/BoRVtmSpxwr15ifSLh/oP8jnk
2Ry4z+8MgfXThiGEJxoGIx+exeqxZNGpxofYHxTIPyjt8eUdQlOQ7BfoZnPEdhGw8SToJ2zKAKMh
kYStlXXKT49l9h2OenQHyJEE7J0OSagY0Criy+63IZTDIb+eSD7Z/yKA5/FaMASXUchJnORUCIGP
zCSKjxmLqWYR8ZLGnD9+O8TozZLeiqUDB31ymXSezN2WWYcAdOKUaZv0NHrenj9DNiQJ09nf+Ikf
keoUY0JWVoM2AAYqFLKZOELBNJz+xF2XFJm5XASwg7oCVRMTKjc6Q6+dSSDhIzF0xRhNpmCejzjF
hDpkLA2wObl5/Qop0YQglA8Ue4/EhDg2mwLGfUFYIrbzfhDPvG50LJ+qPQekssnmRe1DPRWAaTSW
78fOO+L9pZ7Hqshh4sb2nZPRx6cCaQHNxtbGESB/54+DPp/YL0LvKlsm/oD5BDDFHEFVBJFJ2Trw
L9Zj/efJHMhNEgPtxIxx0Ax+E1ywxCnag3jOft//MP2puxxwcAfZ9TqyTXNLiRSv2neEAkM5r1Qq
qehcwsconHke3vq8n+PwY/yqDgxuH/DKX4gY/eXg3Ow7iwmbc6snQXE87Tk54xmP+ogSgWH35ZyE
PSXDhQATfEtUdpA+xfFOoDefAsZH3kneG4PLy7dx4H6HdQDqzhoZyIx8//RRWrXkGQCPfL+ohHxQ
MICTu7Kga8kRymmFz040Jy+sOIFkRhe+qpgwAW7aGnxuXM3rZbn2CHfenCQGqH2xVXoHgxa9q09T
CArNE4JOtLhRc7fHKt6O3Ve0mEzYqIycYxMom4YRjeIHWiqIjsiFqcEYv8YrycdNKnLm5X8S0Jmc
t+fXYFsg6A93EWp/DIyCht0qosjUfiguyuQcEBGOgUA8vHVczbiexD63qZ42HDBDBiiV4Esw+oj9
F4nBy3n/Ir8YTRsKpEhKoRkXwkbmXjrxey4LHVk+0KZcTeDvBA/6HxkIMrxmIF3V5NQe4G7ELHxB
Ect+mR95Je/SQxzzJT5PccWPh9ULhizao8FNn6G47+YEjg1hhcJOi5mthiqylJg1B+WwRugXQIUH
vUs7npWeqBd39yU2E9pkSaQhmAaMBd1+Sk/Gjz42JIbdncqsewXjmieh7Ayn61ZZF5UjEs7+QDo0
GqLVOYpW8Y/gUeo37hCvDAl38PhUMA4uqzKISwdtR3VfjDlG0Wqogwc7UJHjSf2aegB8vqzOasgR
0VagLZQRcRAuJOZa4iNbeTH6ukrrN5w9JdcHtQ5HGVCIPB9nC2lMnEFBpa2F/Elldb34T3DdJAon
/JiRPNfFnfDZNz0kkr6lU4FInnZCvhuzlTPR0R3fuRUQuooAgNRgcIOOBD0SQpg5PTLuv6lD0KJG
KJ0a+E9WT92g9fWojiYYKhE7f/S8FJ+THP+hhPvcabh47TiiJ5yPSCY0YEUi6hMilBJvEJ0iB0Po
xQfMlnsvf6KWJL4lOaE5+gwOismcpUTcylRZDFBYcvoAi8SmyAUAbrBcJBAdtcusUMsBqjRSExGs
ybGP6Sy679E1iZND82C/+8xeDFRRcktoW2zQHqUZBxWaaQRwGSbxS0sCQN5XizdS4lSfNso8BpOS
nh+yDuTgWUOQc/ChsJnEhI3/IpNTaRtW2zkqTx1hPv4Y0R7rTsNEojuUqt8JplThSFw0GHxgEyJg
deKChptmSiIQSkAiBwYFZKfA6WRb3lWEOB8VXToywqhbJVXwaGwtmfWNi02yfwctmuya+DxCTtxn
PSvIfBOxjfsiPxDz4zJrjar2+yZIwd3pDkkt8THnyRgXnkarAhQHQgYUmbN6ZEaBgr9p3iMob6dY
l5UX5k5HUtZxGCnk5A11cvT1ZDA6hpSPAPVmo9iJ2+uYZJ7S6OuZwM63o+BnIph0hCOfjfziSGHN
4J5s0RJ9kXQNJelaRxybgY5dIZ8O1y4BMVs8xz0hZ8tW88T96O186XMjyQ2HOU/IFH9SsU9Ur66n
b24nnd1MHNpZuqDmwkYMHQTBKqPyM2zCB1DNdyhqTlbNxJVwiPIYc1rhKeSdPcBFZbOkcyfLiWD8
SSd1SyiCOyKuMZolmTV6+nkGd6cuBIcsfb4G4T2MrngRkeiewaLHPvq5CQSMIa+onyPKntHia6lT
cu5xt2PF8Mdk1PjwrXxv1S9BReZS5I/Z17HP8x4uEDwQXod5F+vxw8h8UD0GIDSS0Un/GnjqVliw
PAKvavPKtPqFtLuH2AY0NF6Jr6TBJw2QuPVujg6eNQj78ywpxy59ylbYZ88UqNADzfS8Fvf1k8iF
oJ/YzV+mGyP01wZIQmQnnHqeBi1nk4Eez79HGsOrKct1990gosOuiJEBGTASQe7C3KRx09aDcpnq
LeK7uIR4KOa44A/hxzPV1tdXfQhJZWQC02MqH9nJMl8i6iiX0YrNyU3n9RmpzPsCNOxxAQIoGMAP
TnO2fdYO/MVx0DbPx0QfOynDRIB9BZivsbtVtsXldbec5474qAtyG2k+OpLvS8vRh75fYhhaODYA
imKdZr9I+TkR7lJYgY2SIUmqHm+Mg0IGNTc21+lnl3qZX037ae7kol0E4k/lY2sWA9C38Et2FIYn
H5GkUqwzpLFsx29/6GBHXabOaST8RfDNMNKQkgho8kLNsxXOoxRqMl48t7I38qSAON3YZW7Xpnj7
yc1rsOlKHjcPIT1l/W+JRxKR5qtbEc76fIQTTCIIODcvDmdE4ASsk7C1U2n1oerOiPfFz5BNKr7M
Yv/6057Wh+jD1iLNu2jPFYFQ70Fx6tDIq5MMa9QzxONqgaN8EE9iZJ8AR0LDMGoc2k09S0luO4s3
+afaflvjsW0rS1qgpNloruTE6wqn97FdPIDBTQB9hmKuGIrbX9QQ3WzmJObHJhOLYV0dvFUPNpRf
/MI3VBMoM7QltSH9geU5EsNFO1VJRrfKE3LQQ37q0kFq227y5TNoL8TbKUMxebqmxoJ3k8bYPXXu
Q+7jmfYNyblDB5gIcBzstoYajj1GUud9paeZ9L3JIZqODxU+c4LL8JD4ieIitxVxJ6V2UzvV8oWu
Y0yg33uKiq5a5v6FFfpknh6sFzKxtbww6sU7l2F8cumzRazZtWAkDpPoeMCAo8y+8iSSMIwnO7M0
nvRDT2bq5HEsw5aTdoAwlXyaKYH+ub5aL209WqxJkBiNw3vnxsmgb5ygONlkx4ySNe6p8BNYZWm4
CsslFbLgpPCKF9BKjJtEmmkbzuwT+ShYB9vwzlP5XT1N7rOUk04RL4WSm66E9XgtXrVTfmgviHj/
d8uQWqpfeAqRtr0bbtBgRmLuALU6QXMkCmO4kBDBHVlsyYPC9cyIcZ2ETDsBGOlgJE0sNqolmgpP
1xwmgA4k7Y3g3mwXYrX7QpIb9/k3ZBlsuxm9LlzOsHG3IJMINnlYL6NACwp39DVQdE8vQ2Sk7rwd
WnxDXj2HASeBlnhIGqzKYiTskei82UBpqbd7bsi9n22wzS6SzcTggov000sq93LU1hCYYK8DfMCF
FnBCHigTDbDMHwCsZEghQK5P7CMyR5KwAQj6C4L23OJT9GTS3litw7KxRmcOnnLJltNfkPnb3HU0
8lNTvpCxlDL7+oyc2WECwvyBYWMv+0yj1zZcX0kx8YE2l6DvFWi2Qfi9N5knEJ90vzu73IXEDwED
QWM/vMBJMIbTkAI6FDy4Tu++5bg/kCKk2H9fjqPKvSP1PAhLqlM6JcjdDFpF954nLizt31V1CYcR
SSK35H/xQylEICIUO4WfnTiixfT4RGlscW3HiX6G6tXRuTSHMXfWuTyfnLLyic3JbjwGO8Zy/DTm
k4LIzB2jJMssiQIqYSswdIO20TPLz5MMj+6anKC+XYWlY9Md8tVj1ZK/idJgZH1gkFk5mvFc9C+H
iamXYW2r+7X9bKGIHUqB/2UFs8xhbDnuyBx5r8dfq25dVbDfRFX1hIf6XH9UPrtQIDV3MXGTterW
OrGZMLuiJ/jx3Rl5aXRCphLBlgYfErFvVHqOyfzFQnmRX+7jvud0VtafEHaYUVFzNC76aKAu8YjE
f5p+zEgN8tVkN5FXPQdiAZdjFETgcH1JZ5g6yP2KHdpG9awCE/eev01tyW9QA28SbaQXjU4/758G
xSjzSTKLIDI+lvbdSOKWAPlRjx1Hn9cg55rfi9t7ccrvXvXHJPf+0NSSrDMiDqX99Q1/8IDOJAsG
nu9aczVD4EuuDuJen7hFgghg3E60dYIHsde6BHWvAY1lB5KRVAbJTH9HzoPvvY94Hgg6Pgm8Bdua
gJR1kxOKtkfzBxJNucA94Ar5Xqd+vod3H9npLxhO8vMlDHgvS+ZDtQBmi2256yivgPs179SvIsy8
omX6zkWk8+EkkMmRfeH93IGZMiJk51J0ng5qE2Fi9htqo1XYlfqMooR62tJhObCAiD2/vUhdWmlO
tMj+iCLjDUzQr+Y2v4Hw2j9ym+ww8Urh02s6ZM2sdAI1YdJBaIebaEL9kZUeq6+XhLRbUdlcrVWe
L+TT5/tJ10zzVVsoIUrUNThj0Ce1+9qaVIYWUUzlQoD1c67m/LrH0SmK7ddoKT2ZcXScM6+5XoFq
PXZVv6jeU27HBJN+CSWAO/mOFhG5riPAy+p3wjn3ePhlOc+LoZeX5YtxLXE7PIwjxrNoiGb56YlB
exAF2E2lf9oR8nhzbkSM2tGcVDflKPUY0+i7XnejZcpTStHd/l2w4ZBzykD15H5HHjxFt9b3XzNw
t4nCO+oV1j9ZYcVveiTsSIZGwXM1pxiPnybt+naayzhZXsDCrlAsv2OXR6i4Po/oaikYqQRbTon/
dxNx1eHIeGzoNQU7gvhLNXp/z0q8jrVd0v48GRHKrab50YTL5bJQ1vXjDCIY86+g9d8ww8mvhFR8
NPo5HW8aBXdMc/l0h4+8H39/RiravcfuES+Edp18pnFEegCZaI911a/axG/6KdqTgj/VP/u+XRbC
XhXxrGCQefT7SvmJmquYoPLAOdv99vXXWCf83q8c/L6/dM+1PN6IHwxeDglczyfhN5H3SZcyzUu0
2qg29DSnN3psVlkd228ktpR4ADBQw/rluuWWPbYHp0/p2KWWypfq6ejlg7RnSqj2uEnNGmxKdGPN
VxB8ZDMVXZopgYqpbA4WjSwC+JBAHxLCriEHSx2CreBPSMNCXMA3RQFA0g4cqVTYCSDl6UOtPNUZ
nZW8hk+FZEzI5e4KWRtTg4gmAnkuBfW0e2EKIIsZtv/BQTzkaxHW8/hYAhVjuj0C6BwHaofcZ09M
MUMXCgpALSoqbX5yjPoEGyBUhTTlQ9cAP58WtEvW2T0vhFNHNfGygw7zLYB/1W6AgQB5AN0g0Qbg
sP6jVYmWD+gb8esM4CE81cfqFUsiGWlslc+BRKjTKSiVJFOJZ0Y9s5tRMQ+lcMMOnRYq9APQWGdV
7b5HU91Z/FbUcPAOwcaA3womPoZexGdrQ0gxQowcRZlSNFcB0xbBu3EiZK/jkEsw70GXufCwTFmT
iHoIJ5u4KHpHLS4Gh+k+E8IuDl6JR44OAdUM/p1wk8RdJB2+ZEMkp4d+ArbQPttGRJW77B+r8rsf
adNOXeaEsSAFyEJ9/dUcmSBphnn5B/AhAWPEa2ZMCgsyn24OOkYKujSbQYfSg3Li6llwV+DSekfz
6BbUaIj294AxKcHbiweemXqYDwC98eUlHMduydG4Gd1gAZlg+EIuUa9hBn9sSLQgv+o8QzQzFKKn
3mBw7SGGdtRC7eIZRTwKBLYTCT7AZR4CFcbddvKkemDiFecMb+CdH8RyOJYLgIv7F7vJupgR2RCC
daLhbChvsQnoSYFFkal9/KTwcbu+3EI2bhEsKjzE0435rzs1M5cA2ly+4KwpiAbSQNzDC3hXdMhz
aZ3f2BkIoyRxjhuDYABvezUoOG8UaHx+aShmRgNxQhOAEiGC0/aB9togxRftEoMOzAn4whG3YjQe
bAyYD6T1YHKtABUs0mF7BkoVSy6Yqz925UX+l8OV0/2YB/2QWS2SZKYsdM78e84mwJ06UbKznA+k
OhsB3SU6ombowVktoaKVIb/zEHCXxnnQxheSRQ3X+eAKam4oQD6+RNQVtAyCV5w9iOltRKTemxTC
jgj1SD1/Rmvxf5L2lAJ8ckEETDXVZgr6DCihFsbPe+xrFDCJXPBQFnpLvmZP72je2eVcJoF2q6GY
m4ZCYRhvf+GvOygR7Tcd0jXiHTzmG95mLJ9QEUCtV5kOtIC4DQumOiJpjoKUzyyO/iZqbROZAEcp
CEFNt299/dz957yYvzgpaJAq58pf+ba7+Cghqvrk9h3ZXMxI5TNiGRnqGHLi0SEiM46PdF4lEk5/
cgLNnhMQgkkli5dAtUUsTztsGWNKP2K1ChhSxvFREZgeqFQhpwnj8Fq5Y6IFiB/UW+/WfaIRUTlZ
P3vANtxeTNpscpBPDDPEQxAG1WOXYTonxRdMHGjxmrGkJoUBBvr/H4KdVX/NBPaK604Fd0UoWemP
AnXTPS16k7jug1OKyxfUP5smvRMHnb35nyQD9Oh94GLG7sE9iZ9M4BZsqM/WTGd1NXa/AfIsksNJ
rQ/qK9duToU7aM+hQBDDHPSl1RQH0jCPgP+d0v7AYX1fvrb8/23nAzOarXN8hAjicEevSL5233vI
LmUTCw7wvvzLLcOSfW2q+OQ0+4RshRl8jQX+T/4f/4DphjjG1lN85And9DbYY125Pd2iZU9x8b9w
ll3s4hzCg2ZrM9iIefMfUee12zjWbOEnIsAcbiVRpHKwJYcbwpE5Zz39+bb7Hxw02jNtZZHcu2rV
Cv5IcwlPYilzeoKdxuqOVoxLdYkYIVp9lUsuoPNf7A1zS+aVXNj5O7m2UAA4pVkMIANx2i+x4SD7
hNgXoesFay1BUssNoTvcCyUkQlR6uax2UVii+cciaoFeLSWygt4UpRo5qsiWq5PQ7qVbhUabv+KP
/+9fml+jCNrVh3SL9pGHiZ//bvrv7poAClpPIzHg71Hikf97NK0wz/m/h/C7f7dovniVdKuhY2bM
xD0YrvIvBOT/e6zmaz4CU/GA4u+nePr//38W1t7jRcXvQJi4l+b/ea70nnhm8U7+eyiY6XZgTunl
iArFT4WkIkba1jnGNVbNvhKksvxKvEDvkXnw91f81EmsEP+t+IP29EVbifvxzlbivvINry0iAvkj
HvTvrr0n4+TVe6jBvWqdrcHzxI3//5z/3TndilfkM/y9LhkEvNq/V9Joiav1cB7O1Tp3rb/Xq7hV
/D53x6v4r+7mLlg3b4aID20l3poNf+Xv2eArsHIzxtqCXuiuuF13QV3+9zF6jyR5T1uJO4sPIp5M
vvUeUW38W/PFU4v7iLf976e47/D07/6az3iV+7TcJr6UinuJ5xa3iseJ+/37AOJR/VU8h3h98fG4
e86D/r34f3cUT/j3JvlWyde+iQeP1+Eknl488N8nF7/998Tio/z7ZgQv4FaH7Aj/vhFe/Cxehm84
4avQVowa+fLFjZLAXcTzk5T39wriQ4obVAqYv/+J+UxQn3g4BiBna626j2fxkL83zKcYrzkP0VG+
cjeM4wiK+HvEf2/y34cQP8XTxrxuA5Xs7ylJ+OXX4in/vUTsi/+bnjmyvKB4MXErkQUcb/HFik+q
cApxdv93sYjTTfz5e36MDzjt4y3b+3PlVi7yO/4+riiaQOBiL+SvKfZ1397YG0ScuIYho0fsGp0G
gKv8IH437BhUfw87m5AzEzlg8qKvWMG68T5llxYnv3iNRwoLTwHCR2AbYilM9q11k6O2X80T+RgZ
Dwm9+ax4lL1e9avNFN4baBKgscUarhpVXUXQG1s5l2n0nUpAtPdsvM9IX8JbDyeHlbTzkSb64qe5
qT5DD8G+hyAR7/v//wN1F4fTmBAW8eFiz3LFH9xWeSnxr4xb/9327zfMvDyc5oGvmJs77VlGYvX4
gNtKUVtjfKxSuZygbRiUDdyctEfZ/i2jc5VvWPLbetXAqkVCArgsP/OJ5RMlPBwE50aQXP4qR1fd
2kAQstfTsX2uIdMuGeYkUK8h+T4xL9a2dIiFPzLWgopGy1Mv2BlQaT+clWK/oBCFUWruyWF5wFDM
QbbyS3nMD+0X9rS25tJ91HBP8LJGGP7UHPziAqv+OTjpX+EgqGWCeUtA+TvYQlNT3i/G5/okSehR
aIyX5iddJEKZnlkluYw2mDSFv6Iw0Me7YxmzWjCuw1qUN22tIJWiberukrGA2hxkbwPJ7ez3NNMF
7EUqxpJgNnpy7AlAQiLyyUmG9xq2XAxXaDd+p/funrCNwT5LCLcXzpoTZwvWpNiJXIK/3hcgmLmH
hhVLgHMxZhnLufNSCEp4YlfnQT5ADUeKo9V8QZ7TrcZ2Rbce4RJvLS2YQcqWuoCxMMMrjH+gDWqw
0n4MzsiCaCiXEgKz0R7oilqDNu2CwXb6RbcFqGDlAvHpLD64WwPZd7q9bvfol5fpFtBzA4meEJDY
az6Vaw9Q9GmSJxJ848ez66/MI3I/Io0QXBqGTo/4St2nr3y16NNglzPEF3Nmsm2XuFrgUIGqzoY/
lN8gCJJP0e+rq8w4AxbqeX6yX9uNs51u1SF44SlEDVnfRsQWARR+mOlbbOIO0OI2+d65zdizUoXE
mJXNa6aT/gizF+sYYHZwSTiYBHJv6KSIfAz29QFzCl/f6pfw+mmfzWfSRgyvYmKqrsWTk4O2dtz6
MH/TqLZvGHSPcMvfx3N4Ua7jKxzBglk3CIw4ZbRfaiRAgZlKOLJU4fpaJvIvvshRd3ykr6G17xBC
kN5CD1XRUviNhgMspjxEGIssjK36zH9hPWCmOibHkZRS6MfUN5waMgBkuYIRBUgBJ4fR4HDA+VRO
UKy7QjzNtPc6YkyGj+9BHmHxQNZkHqYgICHeAhoFADr0xLqr8Zta0q0Qf4NjyhsAf/iT/oAUY75N
5xIK+hmrJfRIGJMBDpbX+DB9NrguOUfpmv6A2dPYPWHRLIB/8w3SKLUvzVBD+1CueTTNBrZawlXO
3NA38WC0W8qS54ewLjLGhk/m1RwNXoD50Sd4fk5NDE61cq7JE/Wu6NGYcDBtwMppZDbO20oPIgsG
0h4CevjZ1aYF7RjHA7we7RfkaP4SQ61yLVfYc0O98U15Z3xGWIgYK9BuKllwk5BrOSBJkikiFDUt
uQz1UwzXqDtryu3f/8w20QqPz3HwZ+ibQChwkThQDk6cMI67U6H4M8GpNgAvtILr/Hitk91kbg3N
F2wYCx4rLIaNaoRHmkULnQkiW5pzgl8Y/DDqIdrIZq79FnPN+/HoE+oqRkKwehhIYEKO6z/KZ4I/
1Q8YYhGHAJJY6LMomsMm708PfYMPLcyxOv62ST6A6WAPh4BOjhUTlgMHnqNpnqeLPb0O0579LH/V
sguTUipXXZStHP6M4Rt1swl6dUBFILhEpHsjaDD3c/IlDyR6YZmQ3mCEkZ7tyDzZ2RlAM+PnHjhU
TT8l7dTTu4Y/fCCyuzayvNZpcAdhwcyIMZe8gDWze0v0dwASdo4v0CQnfmlJhb7QH4Ub2fbQewCz
mqdB2bIbjDjdMjLfP3LcuD65EpTjfBrmJQsp0hNSXXJlrfXrTDtpzorzGjWCDM+x4voqhR+cGLfq
Xmvux2IfW679HCq7sT/MmDZAM2ffk67aNWueQgwj0O2TpP3GmahPHrbCZnUL9ScWbjPZ4eE30tbp
T0m1IkN3MUWJi3kawMJo73uoBiMEHJ/xGZ8ft4tAfh3HTRqxh+FiNSLv5TrKGRHV20q/4X8igymh
Qn4wtyVR9AkjD5NxPPsoCnl7L2MxTgedXeoffhBoGgJbIKt3nmcyg4c19EDipTvFWWKpxmmAqSwb
f7LK9RdhmCyvcnNfKvGm1lFb5rW80snoNAFPdIaVagrVPHjjwpgFy+25t/Y687QzbGV2Ki5HbNGU
/pjlB1KA6vCPcJFKv/hgpJ0OUQtcEa9fdAMrw8GRRijtwX9kNG0SsOJK2DBYC26igQzIDWEtAlBz
S9BGsRho7Yb0tDy4wmqEtMb2ODx8yTmWiKicRZfvhPu/sZun4xjCTRxnV7KqS5ibfgKhe3CBsOrH
KxGpJRSr5knpom1fmf5AWoWWm64TFxuzyp/Qm0j6KUEprnMNyYZ84jfJdOXFwhChdckarGXvM7hD
AlQ6ZBhVdvEe83MMXaSoZZCSkjmMu/aU1JcxSbZGrHr9j6RZV0bQUS8kYEB22hjC8GFr5SrjtDDZ
nyNoF41dX018AjdJDJeE1Aw4BjGUMyIi03sHiFZu9MSCNClCdWzwbMTkZghSXfAqWcn0pDoCsm2N
W1SeW2XtBLsH8r/aq3O+54YQK8a0ZRUyVQj3E+0u+Fc+oGf3ptmXqEPsYam0436cyDjBLWG2PtRu
GQRfIkah/zHjOwdDWukUBkPjNQUW/wy4Z5uZBhlVRUtmOCEfU43Kwhk2TR/RAqv+gJkAfIAu2eXl
lWPRiASHoNoUc3AiUt3q7nKF0CDctsLGURnPvfpiBTY5msgt2p1d95wMgZ8UjPwzBi2Zw6BmvkDv
6mBXq2xgljzAaXqKArACaioNihWKpMa4RwRaQEYq4QnY/V2HkdywDkW8AXMT90ACBu9I4f3bTf1k
QMvqBgiMmv4xIo/pcvMS8FHNuSZwNAVx0z6boSEEhEY++9AQTcQIW0cE7YgRki8TP8ei3jpFun0g
EE/66dgVdP82phdt/WuEO5mSaC7aYz6Hz4q0mlvyx8oZYogyvUVJ8mIMwd2oZE5Az+yrXaUn58yA
W2bWmZ/DaLPxumqPXW+dHYlPXgau0bYvIURKeV5qpexPRKkynmmgeSrt80OiaglpxqvfYkDpHNVM
K/BxsFVvyNZGuq+nca1k+0DOX3ONAm5qdxwm4n2QvIZdz8JpXfRRe87ByEHhctwHDJsVK/qU5UTe
PbSSHQAuhiZvp876tHV7JwPBTWO6qwfhx97d55TAna5npAL81pdejXGRoaS7VIc8BaFo1s89qnqq
tsKA/CZbK0fJ3W4Ew7Z6FiesPgJ505sOjo7OSSZ8wSGQY1ShNYHvow9RR8qB4R5DbtJQmotcXEmx
/cEJzlElu4ccD7GaST5NEky2OkVxlXd+kr9njbSZ45BhJ77klnN7SMWzboMPEmLwWMUtGJkMeYx+
U7pDMZd1JJwmahRVftIkJvxhsKlqZAX3uul8p1Q/+4Q8oh5fyNnLS3RxBiBulp7SEZLD2FFvcdSj
0tmmvealaraKQLPm3zB6GqSlWkiePqXk+uEm0oSr2bA/o3DVwGXFqB52Z4vWELKQwy+GU0sko9G/
l+Zzj3b1AWxYSa2rhl/ZFHlxNm9NkqBtmEJ1f8iCJwOTc0o/MzM2tRUD9g6HRwaEOQzxWTKsfaqV
16Z6yYAP7ZA+NifgXIG5Z7mJPpAQKaP4CSvSsBA2FDnp5lny6sTS95hwndndXmrStzycNnNBDytl
+E0r8JNLrAGHXpyNLM9TBuzjKHgQcRk9sGXpQL/T1rX0bZfix1Zoy4lixJ5KYlUJZ6AM7hC5ZBBH
G+rQltFhaH32PU6V1bSlcCBV4FyGr4ZFXCpGWPF0CMz+N2M4Ih8m7JjEGTswkA7yVTViruFormTL
a67fJ9Jk4l72JROUWIMzaDzWhQFfsN6m7HcljI8yfMJ3E+WS1LanfoJ7bkPogQo3w/odSzRIH0Ck
mkneVOT4va6u0SrODuVscj3pBYsyZMVwYnhfR27GtNnAL0vZNt1FockbjbVlRZtOOqSPi2Nhpz3u
5BbDFJzRrVOOeonIHNAxZUaoqo1uLDMZCwm9taX7yEKugiYPEwJcJrIh/k4BnjkPZcULWCp2MTFn
YfsjF+pKimN6SD76YjDSrxSWaIIdLKfF0FqLiXlbT2lr9tpWrHKTneyzlBFobpJdjcLgkFnvhdzf
JXO+IqOQSvMj05DxNwEpGars6VnxFm51A+Z7CbnjcTOQsBFGTi/GQqNVfBux7jY9B2BK4fAOv6nV
n0Po7QmXk4afQt2/454FzCE+AmBSyUpWcIl1I+HGHVrCcuYbebdj452hnlFAzf9Ih8FjEqXH1X4a
8tVQS+vJCt1i/DZQOadpAAkYS9CxW8N0liuV0Sq8Rwy2RHWh31TTQGgswQy99CUxKPKrmdKabjsZ
3v20KtOfqDQWKe110PwghouyixbAUB8jrDBywI7h59FEWzuWvMSRjy0wRwIxROtDv+bkYTPwHPb3
nm9fBloIKVgf1fSqhwgiaWj1+TAS9FrF2i7UjV3cAuJZX1qtrmWa946BbTneTAie+bdmh3utg/TB
ui+3tWs3N0d45+oZvhjrPtVcPoOjIhku5mexrJt1sp1wmGUopRMQUVZ7CW5l319r4P8CIeD0O9sk
5BFaOpTHNCs/Ha6wiEUxN7Nz7ezL4TNRIvIiP1sbaydQ7iF7T5v49Gh6qDoK5IMsbD9b9b3tdV+R
bT+udobetLi7phSyMVY2FZV5cykt8whvTUcZKoN6jMVRhhe2yJsfRQ21da8YO6tn4DWTfqbRDEAz
yN9lYx3bTcuY31qbymXEXreD0CSlni57to2Eo5bOj4KBhY0EaEsKgEESeZujHel65ptbDaZA2tKO
aNuKiDcMKQJ1y5k3YoQam5IXIjQLj/gajd3enN+Hxi/dpMZ2ccGnXufI49ddsg6SOwa1bOw1RF1q
HdITK9fK4KTSczvTOiawuKIrtrOvtgImbCwU87ZcuzEAeQNSRf3MVaL1pzxgLMzFF3NdZAi0s206
i7wofGrbuxxdKmLjSplimlGzCSmOU13rPxqldE1JW2izn1X1rbAYQibJUXb2GvykCgUjJyRztMkd
jHsrdXeLgKW4OXcMpIo+2z5mECdnE+jPulL7pnqIZKIiD4odLXX636whjNI271SLayOUd44W7rKu
cu10xk/k1UQc1V5tPovKAM7E4C9WNhZiBgQBmeZaAG6FF5dPajIR5naX2eUTRoAK78FySKXpOX6D
sR/oLpSy8mV8FmQTKIVBjk0cJd6R+cNNsnJf2gKjEnSCbmU/Zr5hh4bz1+nIUgTNanS2KVXdJw5c
tANLcwBfaIihWFmFpxkPt++yXatComPeSY0lqUREWYqrwwtXBYRGODplmvhn1EGBUs5yor+oJdkm
Bl67LePbKfZtmvmhxBRTKbapka3HkclSqh9sm1aRL97RXvsAE0yHhYYYF2MVKBAy+93c4NIA92eO
zZOllVgT9FfmrNmIYVg+epa2nGVnI9GY9N2vUyE9ha8f9vhIEMm7JXsww+ii/G0eEv3rtGq0aZ/g
XVlnymmQLbR1g4Wmvi0xvIQdF9rbccaFa5SenGx8axQ8yUhKK+fDwCTskbYq5fd4iNihodpnOpP0
iQSefF0rkIz6+T4pNeWIwygzth0/lCKsvVv2+CKgc6jlnULvOgQ3W79kyoCOhQFVtNWZPiYzW3BL
6W0d9CzHZlW+Tyh4Igw92LMchtP4N8ujTDduQ+tED28Qz4r2jjDywGh9qZSZrLKgZzVCTKp2lmZx
1st26ekFopJJxcwpQnTZfojvX348LnP3pKc1LiFQIO3uK0hJXaSi6TJpnxmwfkba9B7pI/R5R35N
Zz78fGOlx9hAP0dC3QmXojB/FcV2H+wQAfIeeYJhkD5G1BjFV9Jn677aBxDhLBvDaPtmJlD6u4L6
fLqE1YczW35HWZTJOjTWItVWTstuO3XrSI02ifJtAwFO0UacNeGjZVVIS1xtBxwsgSfmeJvot7Zg
WFzQqMbapi8Ie1AtnAPeJ70l/wjwH9Wd9UKpjvUuQWbTp2Fdmr7zNIaIEiSSh/JurpPCtTm1B0R6
dB/LFEpcrN/6AppE3R5mxpHM/azJT0hoiGQXnBwL4diVm1OgflfVVzab8GKAUVAABXipgfFJSX6O
Mc8cIYXkMzbi5akrzzVsZOWgcNc8uD1KMJ1hWha4xkL8yktnFZD9zaBWGnEYcmashlcmVrdt5NWR
R78XR/JOZQ6q9m4fe5MgALNuxqHfEBkb0FhzpakzlPd+HzpE9pGLG4BL0sAoFdy667qDsT07S7v6
1Wdt3wByEMNXhO+27ToUgEzh6/bLwWXc5GgnePRMJRJBXfVyFBOy9fuACkfCUQaNZhIJzYAJoIXx
2WYwnkFThgkYKq1b/lqQmQc0W1Nb78xu9uvhK9bKnRNe9RaFhPreZA0JkAhB8ovBVDjHx5GFTpRV
Sgnd+2bho9PLkH8aDcrie34rcOMV+x7NQRXtqI9Iin8O0xcT6oLUcjJy8UD8NGmS8H8E9XrOgBgf
2Qe21EJURbkrDzspjXZ5/Ne8whzGnipY2fA1R+hO1TJmb49HxZ0GFeFHB3zS3BAOBvN0LpBUJ73b
lNnGihxgRCpZ3QMi4AvD4RcBuC4zmqVsKLh5ZC+Mun5fBvOyYzGz9Meys0HNLfYX/SMvw72SOHsn
6tZhaK67WvbMfECngxfBSOf6kGn4tVFdG6gls+IeN4ygsrtjOy9JmJ6SHqFhgEdF2GPpYrK8N/D+
A801gC4LQhoSCa3eo1uMFSOTKnV+DS3/bWjjFkrtdayiJWfyBCs2DoNVTtDMDTVLOkPREzbgMWF+
hJUCq6DaUvjF3JVQErLhmhYNsl1d2Sgl/rM25EEHCLBo+kuM6KVis9ANWAAzgEf50TmbARDUHK89
hLQw/pWyyn0An8x9tmuI4ppiglYQ75MoGVJor0FMkgluW/TLZNPCiJFUCFeeGZdrVGt8lTpbt4ac
KQ8mTLfGc64fczBazYY5/sAyD9+JwLxHCNPGsdz0vUBAy11n4Mamxe44G7BrkYJo+E2BxdUVCwWV
NF46yn7G57qz8Ii13qOc0We1rnlBSGh6s9MbVNVRcmiAWJWZSzJMbzV2c6wyikrVtDcMbLYCAP52
Xkyw3SqBEbA5BL8KlHN11Y2e9vjBulXvunXmoE/REFaJk0KNf8QHLLp2LcIjVOjeI90Cp9lK1M9t
SsJdc4vptEVJYkGa46tQNcdlx+3lbDXmtesoUE1NiD0sfqUgW8Ci5AQZSmmZ1sVKIDdlaeLrN2xh
jI2S7nZ6g1T/yWkf6xKxEWfWBNV6MDGKb8KdqOFJvmj1bGPn0DCwtTPhIdDpjNS2NfwFFQr5PK7a
/n0i5SOWJmrq1pNNfCmyHiEw/pQsS2BHyCfx05nPBjkZ0uMavoulvX3AUiBVAted7t0AIh0aUs5L
YgvmH9E3TBfVKF/KCuKgE59Z1tZcfKkDrYOidd1rpABAE6fDGl+Z11GmYEXzpsoOQznGACu1iTz2
W5c99pFb6wisJi6SJ45UAI8v5WpJ+ktrnyWUV4V5sMfMe+aTNITF1zj0SaiM+N4XxGLF2UL+Ha/K
J4MOx8Xnh2uF97Yar0myyDq/wNlqb2n3ERs35CPpNQBV4HrDbBVCPMWSucjQ2AEQIZwVkQswLIVb
grLjdtSROJrAt3+iFUE29eh86VV3U3hFd4rBng4BE1v5mOb+Q1/ytNfkzI28rDM/OV8TluOr8BoB
s6xAQXqYt0JQBoIshV7B3KnR8ScienFNopX2lp2DeTFCdMz7fSadwvBV6pdlgc74l6QV00F2V2Of
wJ00SVrrunEqWF5S5dDYfi77RfNsM0ft5U3NJEqFq1SC5IyMtWZk79T0oXKQJgwEHqdHcGqrc8pd
Pqv5qUC50YWeyhcalr9T9n5XvjJEGNsGiPYG9J36lBMPsPcXRth1vuKkb0y/QATXrNlI5ou8ldR7
bO4iRoPEyyIfDPDqKFyKXKqggU85MDl5CEGuWbxkPemqy1rUfdCKlw1xXxwOPOjVj7I56z+0xJPp
1SQ3UPgmQOwe4QbYpNfeKLppCVnCKfszI6n3GHEQL9F9Ey9AZkkbPcnGUe5PsIR0BlZQjx4oPSir
AfzRAWH5QkACQZ/RFhNxKfAKeGhrMAsHqFZFvorRMHnqLWLli6o/z9OtVw5EqlVthfVVsCz6balt
Gwe6ZvXGwan03+lhUAHsIF8rYPNc0Y43q9sGPmsr+632PHSvZXVsOFBtdeSCCEXQ7y6i+pOmXWCt
sChgW8G7xS2+GFy1btShxXvUfnik8O3PeJphkjlAs13PV2R63zleJ6bIsS0OOSOMlQkZku92EW1a
YojQsx45BDHE0hUvKS928NMWyY9QCgYITjjJ2XlwDYW9SCNdugrsCfjLM8qX0dUaWpRVsrFJrIdh
3IMFiozcwnBDe0U/qFc49JIe9jfixoS/m37wW8BpBzN5furOUhk8Vjn01fjzO650qlbw+VYYoLBc
Meq9xfUekTZEzMcelHFNlfQTfTd7QpQyON/xQr1ynvG2IZ8Xnj82yxYbdGNhMbanHINg89M5lzmB
HfEqkWnxw68YcF6YR2QiBpXpqgW8VK8ZvwJcVXjIhgCroCUNjnnw05dMDDHJNhlmXkYRpPDYgLXi
9FMhAOl4stfkY7Cg9KFIJzsdSgNL+nhC21n6aCZgM0KgZ1VUa1/SDoTtMqLB2AsfLpoG9mdGKoGO
3PsIrstoqjM2MxZUhJbhd05SCAEc1PvMKinlalIU7XFRXxhk4BKAGg12758uyf5IhuX0JDSA4buy
Gj5DQWnuXqITcjMktaRWXGQmsmirYcXPK4Zr4aU/sNBiuMNQnkllDI99x4E4xCqMU16NNp+NEQ8i
wcn54c0ajdfesvopVNdko6Cj43hOwxpfZ0wefSaOj12ji5RfxmglTqAfMYCU+KayNUIcj7Et6sru
nJy4zjAPgST4eNHF8aCCAqOBIIgc2oYkDOPtBaaUMM/X30gHwJr5iREperTPgCkBEjrOLQNCC1sP
UuIbsqmv5Aky4QFLdk4ql/gALtsIye52GI64+OPxx9gb1jfzXOrk2sc9bNG4mfH68YLnlBc/40DC
FZYi7mJFRbH+giOSn4RvoyArqBtGaF9ksLEWI4qEhP2CBQJmeFeo0Lj1KevkUzCH+oUEwIRETlo/
jq2+YjgXvUA/Z5ra7hX1QOALlvGGl1zQaHwY6uvYPWk9sbWLavZkdRk/9sEL7rXiAgYQ6Z0LPxv0
tnAndZptbGFnvnJUmbCRD7QzDF5GxtUn+A9TcKzpoF/6L/urfR4u2B801y7bDo8l8y1adC8kC+Nc
Zjcb17/hanYuqh44K/W5jrDsXEnbXluZg3fD6m0Z/uT7/Jllma7Q1y72mcDt1+EDhVXzAaHZ2gY7
Sz5gDFjVywpHHXVl1QjkVgIPX6SooVHGXCdAZ2MtsQMPIEksUcsAZA/Rjrqd7nQR1b3ZgnJmBQwS
0t1xswW5KqxlUWzxTwIVGcBpXaQkIOIR9ozk3MdoEMBWw13zweHK6c320IBIKMNeEn+zed2/QU1Y
RNuyXWJnic9DdLejM41eyln4hLPTjGUdVlKYrcEph94AD+CqTluKARg4MCmaz/prDrbC32j08Kka
Q/QZ2yQ54YlUSwuYP8z4sCxA4UAfrL/iU4mzQNhviuN2qtfwlj406WUaP+wvjkrJjAgnxOlJucIo
SVmDsVd4jg+ETRF9tyhO2BtgvscCgh9eWD9DDNHebS7uX4fRDjvwt3IPe9cUcu6VuUNUxR5yfHyw
ppSwkGl0H1C6ccXBCKO6R/YqbVcZgS/D0j7Nr+amKTZs7YLxLHP8Iz9jI3gsnJ/uODYrXu7d2GLv
oVwsOBjS3oY0I/MNGdbRYNzD1AEX8SsDv7k8TDgsMPnHdgY7oRcRFI/uEdI1niXKeu43avdWtydV
iAF2pnZskuWIkrCERM/ExUQFvspRsmnaZtD8Dg0J+r9xCQMZvkqCjXcvFuPoiR61HU45WB2ANl3v
LTuDpdf1Odz1NwJ+2TO6U8r8m8i8dgViR8GAr4BdHu0D0sEzgsNN8jx8hUcZwz5cg4AsOwqYZeob
5SbFvoPwOgpVKMmGV28hDiAp5diHWFEgtlok2XLkECDyIx1u1eVgnwRJr9BYswNBE3iNEfJqLwQH
4o7AlsHUuiLXiPWG+X02CoZ5VonIEUp8YoNIf/Gynf0G5lL/QA7vcXaVMD2GCo0hjyZfWTDreYuc
oemPrKsUKU7tycOBVZP1kMQPlNviBbAZIguTyd8O0DtkmrHAIjJ+Z4Ia2Hi2A/zgv7Iaj8qeZr9d
9DjMkYEsLSMiRsCSRgCUGnOtpU4erzEcxz9nvC2JI1AaELHY55zxUgMVhMEibwP3qwPrG1QUKWH3
YKztq5vxi9q/Br0iRafzM+IIH66N+SrurXAOO7FsmeuR2WK8UuDtnTmXEXbl6l5P1/AIjHeMQGNM
vzLQViyZRhw2VSBLFGWYaxBXhtHqzZ4YLXngLRnxq/ayUTbCVDU4ldm7SlmhHWxsSBizUwQSoYO1
WMugZGlQnkOoeabjZxmDznJ2vOKS+HisyfCM0DySzLsDfoeh9VNdR3Wh0VM+pfux2yrdPnx+Mad1
uR8j2htQGNKeNtAhkzvjrvIcXZG85Y5fY22JitmC/oARHUUDEi4wGOZRmbHW69V8yo1l4xsepgXU
QQ4gJKpYL8Qn+E331T1RZag56CIOEIRQKeaATyfjjnVsvx839JnpWt+nbyx7iE3NaDUjkm0P1k/5
XaKpIQKyPvbNgSdtsNJgRe/3OnEnSBYhe4GtAwKt+Lzd7/g14fu6KK71t4Sd7PMDsjB5IzCwcOPd
t6/ArgacR76NcjUdH5AvqWlqT312zJXKFMwGU+LZst8gxPRrmzungT4F2iwz2+yu/HaoH/tN3RHb
7c1kOArrYIbAI9wpc4G9en2mAgYnCuPZTX9gYuE6SvXAKZsR9PqC5ku6tYKxJ4QxGGLw5hll7lkY
1Vd4nsPvA6Xg+xfbBt/ye3SfkOk0eBhRgQXn4BuLo+Ql7Fb1K9+5J3+11L7AM/htANEKtWpaE7jk
za9cdxv4EOO1vSDcr9/bIw2bstKFSR8yofat+dA+sJC2fupzuy98AcKsjE/6A/1N8aComVDLX+VN
Wyz/7MgaJMgujA8mPYvkHiIUmQLXeWekyzY4Wv7wi10VO1LVQgnAuUj4FEXh2n6dDRfp9KslucOH
brjTh2LCvI1ftZ/wa4AEsuo+nF8EpQhdInNdPzMOi9jKnkd1SW4hfZD27Mhr4zn/xOG6uLGx/3UQ
i9anJm93TrPuvORdxSfgPXytmeicYxZaLu0r3unVgS++8fMf1Gm39Cr2yNljHYTuFpynHUQ2CLY4
VmNC3IYe2kSyceAMmY4HPAlOxxlPbgpvHSsu61OPP9TITecd+/2dtgDBlI/53SZifYF/uW3PGQTH
rfWbA6Ny+tNvXJ0f7W7cJ+wdVuGbNVEXBIb7+HBUryErDTnNHWnr/ITYWfrtbAyMRkDRtxaE89mg
NhUPgcQw0Cl8VNlmQIr4gdnSgE5rjdN1/8SYT99NEMIY8eHCSWbED0wJDFAskjQ58OMaJHyu3eGG
KcnPRHNYaJvUQiHtkmdG4wE8/Zp9Sxw5AlsYcvLpmV569ocDNkkwOglGcbbroGX4IWF0j2dmbP0l
dG08NzDXSDf1HbpUSRQ2XGkqRB1/7Wlh3ifWRgYrX3W0ZKMK+Xawq+Gt3Opb7k4npE8itEm9ATvQ
aOlkJ44NRizyi4TdbXcvAg9eRNVt7B9iqLtNf82+crg3zq+sbFQ59rVoXvXKd1rcrPCAPjz4MtJN
9hCaS2hxkPnm8UluEXBaBJykS6k/2/oRhmgoinlCzMb6VhrMnpe1/oS9AV1NirKeT8iWiCchWVL5
DxuWlolqpWSXEqo66nAGRhBFZUbX44V5EIN8DK2EI+H4Yyc7iYMSEW6Oy7qrov1KPBCmA18zDV2l
uvWleELiY9Ccj66I9jKOjx02KW5/tCE+t7ChF8YrnXH11pzYqdGMYJUE1e5J/ZGwUNzp83bmUaor
fZJeC9UhRJ+6l2gRP6N6RXAfbOtnkBfzTvPx2IyKn31HbxpH70m1VzA5u/vEmrjOvgkqH5bZN45a
5i+gAw2F/B4cgLLdjthvXd4wW6lsX1lk39V39Nqdmm/zgyPanLIThO8PPIEsCCUAeIjYSY8MvqH2
wt47aj1xwd8mgN8eCmt6dXaVDxPhl149w8PK9iIuDb4Pnyv3DQoSEAmIz+83WA1h5cLIe3FJcTUd
YNVAJ3CZ1EJqfiXpLV7IF/3dZMtcOqc7789M/f4KwkeM8R8lWHGhrS8NIABshdFi46aOPT6dDsLP
TwO/fPx4lqZnErTgoEChwX4pltbz4zvahO1aUPAW0zl/rAa6QRAWmP6mHyD7p4ZnTZPcUDpX8vn/
SDqv7dSRLYp+kcZQDq9kRMZgsF80jA9Wzllff2f1feju0z42BqlUtffaKwQGw120w9yp4F9EoOAv
s7OIPPUSKYi84MKngP7GhnTQSWJ54XudfrOqMJu7G7tE+gqe3XkIUYj2uBcqV9zvUPzigYUO+TVc
GAJjTjJdYIhcwzXiyuCBbho9EGxo0BnRvN6dOURmkQpa7NAp+HAlOM+Yqy9Q04ZvFOTDhs6eRKmD
4AKT1QFiJZZtssP9+Ul0NW6oJDVIcHm2DglGLegZUyAGhWsdFkX3QcrW3iI/g3Eo+Z1UYeM6O9T2
BexE+TKHK76TxpeGDGwlgNVtStwYrlcLDQuJZMmOZn5DZwhuEoH2CB4YZCULXVsPxjwg8GUDEUwn
rWULKueWR9yWprcEgPFdn8gbKrs1vJPpMD68Y8DuYuHH8ymr7LHwgMNLA8dw1dQL+nTw4hpjHly2
dZC2r4CjQ7YdqCZCgQzd1DiY3l/2SsVFhIaLByVtvYe6D+erK/Ar4pWxIUR3wm6c3oRXwP4qWrJJ
4I4jGNTX7AODapmKhXXkf3NuanirQb8VFwxmbmQekkZId6OcdNDf9E1ZSuGqx0dGzg6qw/iImJfb
M+AMBXuRTQYVM8sSjNZpz8q4h+8aLhFWGD3+eEwAUVlwQcFAZHLK7qZ+BAIAMlBXbAboPluKkA/8
U/GBkOZkzMEBRQHInASgBhuedz3cJK5Coy5DfF+68/gG5KZKH/Kt9cLsS9+2MXfhBLZSSQR69Gc1
Pmv51rb36XiDD8zwLDLX4z0DKyfcmWSEYWt5t0m/pyZsfsGWEoGKhJJqKzBEgwo8cCcFEzS49WKX
lVYpPT2B0oRBY10FT+kfWxTDWJHUQkj0GpRHb09APLy+AnzTHaCn8QHHfjMg3UVYvSl91L8bQYBR
ujOkA6/4QVj19sxz+R262MvAg4ChBsqZoTemkAQuxusKwvNAzPKXaKG6RZosyisQ8aUaVhS5B3+r
yxgN4P4MBfOuIv1cQXHmSk6PgSr/Jdmz/BJ/2+ctMw0EmnxWwjNRU+GwALwOqe+KgQyRAMhTT79Y
ysL1gtaskVA8N9i7lzXIE+2tqK6IYKameBqf/q8imph9y8l2l8k2kq7pPdlh+4utrAdwcDTlVVFg
Dg6xXBjQ6NNNLfd9AWeVTWViBBdjnlJ7DDMwlr0N9QepmPG3SBqEE4sz3ijk4nCgE0JFihUHEvRD
0esBKX9pD1HqcGVwVJWOWO+s4DvXAfNNrDw6QSefq7eJu4nX4bNTXuKAiheQ86OUK0G/BegLudB4
gZOJ+/uBMx7McoMVvyQWm2+UcEjGJfjN6uTv5HdGls23om+4twFGk8g1a2SW2SpBrEgU0QIkCD+u
aXa7YXNEw8k9EiLvZbIKl+RYii+9wmU5TxbwSJB7lohXxVGq0JERYUABynh8Ebvi+ynmyGIur9bG
7/EhQKTOLrjHAkAIajFRrL6mx23b0jvy5pRl8aKTVy7L32T2kFeQ+bHR3eOYMatmP8HsXswLUpho
aBbNoZmnC3WBtuEYXYkum+GiPcw1N9wuBxo73J7n5VabH7Ga5keaqz+/M0fGUgelkNue8bUm7eWL
TMkFAaYixWEuL+QFbmMzFWuS8hQv1E12gDwl0Iyf+h8eMvaJMcYkQzfaSTXdLaQWlaxUNGY0xzxj
cOLICbs7Gn5nF51m7j60x0jG54ph9H8hj8G7r7/pyus7zlhoKazuTCJlJENzAon+hmGcJDeNQRrp
2+Srwdb1t9wyLrB5GI0j9GdhbYn4tsX2vOFJJQpZ4JEFOAxN/9Ziv+YISW5Ugm11pyCJd4m8gDvJ
l+s7PQZ/JFnWizFuWZM/qyI/+FCkL+gHRf5kpN+ktwTrVSQ7hFHNRNYuSwtiWH8qGWX4jww/bmZ0
dzX8MAPmqJh/4pQ7N38ivMlJXGD2kFzjjQJD/JZ9DdZbdZ42/jMzCpsBq6Dly2RGekg+lBsTqtzt
316By+VcQmhJ/UMKPFcVKh6zqiv6EpRitOzE0LQLrA0iZ5XfAcPEWcDAVEOcJR0NFFH8RIM+fFs+
ka3/DnQ3xmr4rK7d2vgkhwV0Tj444RbFJMeticDjahzZ8OXsCpqmax/i8MAJHs5hRb4nw1n7YuJB
2usPpAEI56+O6fbdVxmdGfjmzLGWGpkfwOj/oitBBkikgA6CI7yhJU0+XpTUNXhrtcE/j9EoMh1A
poSS0hn+ATPqxw5a9Q8fZEifbF+5SOxIgi8wvIpnUod3RMlK/UMG7iYNXPZMX+BaxqMfbrA3kZxT
70O3L1CTRJ9weGdRfEJUktUPTg7GufFO/uE1fd8l75PNR6SMzroHPiVsY80rI/8OYJHYT/npoB2I
m2/wHtYTMAr1BfuWn70S7U5+Lk8cuOTookczmXoyevNwnID3TESxjc4IczEM/2PsX35ZnXEPC2te
obh8iF2xoq7TtviLYg0wQ4cJ77nVzpgY8mePhHEKFj7MzIbbdp/Y6c8iAyBfjNEu4Gy8y1+FhpJp
Abr9G75DzLKnK2qBdCmfgecpyWDqE308R6viR8sWC//m3mIuL22l8KTmP5Aw7bMNW2VX7Yz2z4I9
9oj9DcMNmRIDwhiOtOoWQ2g1PSnDSYk2eXFBeYGthD77lXAwjgF/wBXA0OxV8aK7pkSLClftviDZ
sqGh7v1XbBC6+CFKX1RSE7MtipT6AwlNShMzl2j7L/+9B2dJGUdqSxJfPPXYgkei6B0xn75Z9gPq
aysxq5mRl+ILmA9mgoff3XJCEF+4OJ4IeY7XbwmJ5VAlUDj8zi88+dVHaD46aklGKDpsUCRw30O5
JLiWR5+vYQ8RzDV2j/IH0M96aKU4PczgT7Hc8JuqXG2+CTOW43VBqR5gNNEzEVIgCGD5m2s75eVI
Xyl+Qv05xjMV/+HQ/MArM1w2wb5CA62SK71w+pVJqYGg6+I8W5Kf2M99TANnYl/hr40tRCOe7/HN
uAOuAOupXFF21wdmmiZnH7bij7z99qe1HLjO+NaxpdGWyrTvIihSELbmDNjgeuCJxICPtChVmMjx
BMFCpqBWmU4wKzX5lfMB6/H+L6o/qg8mxdRcIIjdC5WkoYsWz0fKAQm9bPiR9siLANfaAXb3RiaM
XWR7WUx7rkuO5YrIpUTBmnIl+yVp2/SYgzDB/qXN/GXPl4BpumzbsWFEQqlH+4AFbEA4UMj64h4R
XJwhsFmCNKMz00MEz1umY6hpM06SF/QGotOx8nrCLEIcQeO+s0ckl7OsP9J+UiUw1EX3BdgZU1R1
nkBpvU+WmN1+pfgR0AXHxBazN2IfzM8xpuIg7fUjb4WvqDe4z3vYvxTMw4twdEqQ4EuWNskH50u0
Qg7HDbDhvYrBG/ORB+/UIwyILEyJYJQt+y7ZxegKeByqnIkWrlc7JpUypThV06UZf/FETonIwgyI
wlnFVQzRz3AeSFAmXGjuJUfe1lCtJfA+Suk83nUvNkheldXLcDCYJx/IbjqsgBkYM7YR2sVJvXfT
lRKvajngAKyFfRsf50tCoRjhCoiWVWjpMIHBGbRmKkNXhwaRKpMu619/9PxV5OEQsJhO2Q1OT2o/
WM/psIERq8jJirtbUeaQ61K5WX5pJ2iec901bjEsZrS19+ZFy8Z0gPMBVaylboxD9JMaS/tUfxFn
+tJggnDazasX18rzQQEB3iDW+7R0w9JEZd++SGXKOI1zFw1cxWoQzs6XBqMYAm+DDTTkhg8NpwSW
92n8RhNFFAy0aOvRhtgRo9DbZYDgqWv5+JaEAvRRbtKr5XEx5xwwI6EujAv1LbuVevatJU2nQODR
1AIYwXgy7yXF38a+MIgGfryNJmJIOOPrlvkrs2eAJ18UGRbeiNTr0BIhHczxJLybxsmLe2GTpnDn
oQBxbnGe4lp05jSEYWFEJxM9Ab1dHL6dZpf918PgV8GwImfSk8AenIsatVjYt35luMyjXI4nFV4g
UzRn1eEPi7lT9gzSWwWIyCQQR6bsRV1UhowXbcE2ceaCXSQzGbOJicxNeWkC7yvGBZYefkqs1YqR
d/FXkTaBIxXmM3l/ieO7WuCctbFFcwvmgvTPCJ2/QrLmPGw1dKuARFTRTuzUMb5JbJ7xeDEeemov
LOk2ZExy4p0fsxnHEBvhrZWGecyr5jo4+OTLzTlGC59Am/Wd4NogTnFKaam/gwwWBRBjEN8amWVB
OQ/O5IOSNFO8irpwITlLhQ9b8HDkBZFSfBgolIuylhZ2+JnoxSEbGrduw71gktUeE1HPXuv9ukPy
M5Wc3vKpp3cT+Ji/7z5NEhJhugpJdY73+CSzEWFa1XvQOZHA1iA7RUwqTPPTZz8DPb5gRTHYqmKE
EcQSUDDBp7Q4qcM0nA+QW7t+WBiGg2nL2fG/dR+lKaPa5NNMoc5EGdwi1AZlcMhs/Ht5KAuTCbC8
+Y+hxe1UFqm6xuILe6zKohOIiHQZN4ouVp/nfYxJh1Gluq1VRvNSuStaki4Aj7TglXrjIqTlGDNO
waWKLXvqQtIK5aXWSZvaqlaB7P1VDnB5t59Uxht6uXIMAdAeVM43Hwhuiuy5bUhETdEf0wuj6spw
T3DYM86j/9fVaEe4ALmFtncszvJPrmt7hd4qAEMzMTiob/10b6e7k5XHaGLsH2xt9dAeoQQvY4id
pm+eCoyp/AL/p1aF9No+ykg7aNG9MzTXaVBrluo2dZS/jGRsxwR5lo1NB0PaNiK3i6VzWzRnGQdr
207dkcsbdNpFUfVr0tnXPJZWDoX8wCCqfDoSs3pUifA/eK1CRuBsyMVSojXMrLtBZ2vVNkdQgbBa
7J/QjuqBXEbzNPowTNQPofVUYb1V9vCTVBX+ZtgkrGS5/3NiNK9QmltjG2Ywt1m0VX7xoOW3FcAB
9CvsG82vTK2gvvyV0A2GwjW97wBPKudz9N+186crNFAUe6zlqok2KX5iBZqFCIFAkwcbtb476E81
LcaYza11dIHlhF2lG3jJT+pgzIObYD4RYDLhaW/OU3sZqagQxtIdAPRbb5hVg01UKBFser01Paa0
UBUxhvfK7hBJIe22eRTU/y5KCSGQmOfBswDPHAwm7Tja8aijAnD6jEKdfGPkiH0XfrQFxiNmfppI
H0j1fN0P5akKSYdBpYn4qJJAXxN+eeG16whOxABQMGTJMvR8gCJNwOcp0+No4HxZK862F/2brWCo
JvMZGD8FeNAWoDZG58xSDqampf7Ki7nSC4MTWmZzwObemqdNf+TZyuQHRCQvf6cMATJtQOCsMJXO
Frr8LQSmem2sODWw6IC8MozOyckAjV1BXhTXqx7Jx4QBAXcfWUOqGQdJGZYNVM0Mo/bSQ3zSjycH
jSjcZr9g+OP2pj8fNCAsGEji7udIMjHdUQleynG7LVeecuI3kokCk/o0xHyM/tbTo3bmt6916zHS
ljIs46aKt2NBzJ6XoWAgUyNa+Q3skhDUtb4o2kA0BZYj1UHChbTtWb0hcyloEopBJM3BYju2pt7F
6KGWP/t+gwlDG55H6TNJbwxADKYJPBohDkMW7CA4HEzlfHi2jcnug4Oo0ZIam6yTMcVrARUpJrbF
wCAqk1Y87EbW8pxB/iIMATmBWzMfcngDMD2H4V/QM3AidbMASevDPy0ugLfhFKfYYLTDIgvUtcbc
QY4+C6XZGEQCeAF7CqFhHKVm7zqlt1CBhtKSCTtbTGwcWwZaZkaSoud/1jwxpoLtELemcbS7AvU4
Ykcfe858S4PgCnMuao6+XmyckKx77l0RRntrGtBSAZ+kI90/xystWEpoVQybZriyPB0vhJvnoQrE
9qXD9hEUfbQgYcLGU/Ew1qGQo4djpEUxZUfCEjbtn7YN/WkbYskyLqR2ycIMf5Iv4zGd6Cksxhga
duYw+f5y6Thi1tLv4Ava8sYi0bxzEUSSYi1GOcsMRaZ5LMlYsd1xWI/GB3UM/hOkH+BL2SbbSXlZ
w78YZVqLOth3OxwOwrPJHI6tmLC56KPJP838RooWSFrVvAuAwdIHHMXWxRQGfbQNOEpC2VKkXT6u
q+TQNG9JP2A32UJ5wNstAYPPLpRKsgWPcBMPBGKcZfiSGk4pAWiZ6FGko+VtLSqB/svqjzZBqiE/
h2SZ/xPNfgMOWALKBJEzK2h6ctDJgWnDAOcjhMWv06EO8X1MQNE2fGu6GTXJrex/srpWmu3AtLfq
nmSBrHTq5qwj2YCposNGneVs2CoxLBOAWLfp4pWHb3UCqR1AucAsRF0a3YcEvjfdGtAIIyIo+mNU
4bnZV6E5nsxlyoymbGGdkkgCOdjqTGRc9lyj1EhgkXt3PoTpP4bWDaZ3/m50b5k6WDIl5iqGmyQ2
cf1P7At58y3Hy4CGlo1SMvFKxwpX5qkAvm61A83T4ENz5XFSh4vBQAO9JPwwdW3FQP2S/qObZ3v0
r+KBUzv7UlXJy8IlxR7VfWXrm5ayoGI4ZaOG8hNqJjoCM9kUHBziEMo687/isjJHKg00VkguUYzB
OFr6nvUBHyUqiSDn6BJvNoSs4LfFSS8sFMjdqUiFliEoL2BJ018EM9G3AK03ZfBn4TKlnhwzw5We
BazhPwSoTYQQtHcCqDLMaoelqul817g0LXYFetF4Ige2P06MWqfg2kvWrWTG0GK7AuowwCecsW5h
wSrn5KZetK/wI4cIMu/2+WVYSBvpppFLVSwSBn08SYLky+ir+nXOnNq/7As8RowwCD56BPxCUd62
JMDMCBaBoJNf5Xd/h3Xdv8H0mAcwwzeuytHeBiftMf5R32LZJHKlH+Gfg63CXIL0Mi8Yg6nXht5O
miED40GFpg/DBb8IWEAXpVm3UPegIZxHQCAXBOaBLtF8sorjefSWVtJHtrX+gWWhKJ3Fn8D2j/5l
39OdcY4/KiypzY36Kh8ZW8ymuHvzi7TQH9qM/2sO/UZ/kMYKYjErCBrgA/k0qw+gJE5rhDnzDMoT
dqC3aL8wQZGt2S2fvboF6Wsr/xue40zbAbSRRoZtmrCJT4/ZzQBevaVXa8YQ8zJeGasvld/8M76i
avst/g0kbP4QMITnY7VjXMg+KS/oKsW4bkZSFaPg9q09phf+ryr4wn204TUvCm8mtmamkiYJe+Gp
dke3/WlOgI2jy3zBjZf1T/jjXYzf/I/Ak38+fojlW9kwktky4phl5/4TLZ/EkykucKbzBsDDSckT
b4ZYxQ2wo7B9dfGqmkOEWHbbeCPGhT0UVbhUmxegOT26s8svvPTa2rADzq/Qz+t3tmgPXKcP62G8
WoBadqLxI0Cp988WVBcS3HC6jMqPGmIvb8ZYe/0ciJDpHecCDBh2FpJN+jm0HzZS8Es6AIikt+Bk
7aZtfo+I3saZ5os+AFSi7Bnd4Us9C0E4JUYpOFaCM3+ABsFV+6JgA1qgV+/vbBTDB/SBA2NQeMUf
OFWz7RHDjT/6T3id9tW5/ubxjlEn+R5+VrCzLDzPM5uCyoJA1AIZcTgKUZWOwtYifTjZac4sOCBs
nct/wx5l7C4LZ9rJ2dSfyRbNCMAHeCtzTCaSiNp5BWLPVvIRTOiFPqhbtVz04ty7wVpZZCe20BdN
PXs1EaUnhzzv6UJg7WChUZ8Hj2oJnCg+/GxyMbcpXt2DWw3DDR4eK5Cz9FtbZGelalCSeq4fUaJM
eUxyz0MuXjHVVYoONG9Jdef+0ZANBAJCNG+wTpAyorHxaI/hOUeRDvxjr4JRXkSA/2rVrXtG3GHY
rKvubNCSZzsZ7U5U3MbJwCwYvCleiFNfbJKjBD9z1NcF/S2qJ7ElsY0JQbAHCb1GD8XugdjEkWEe
NGzfhwYTG/uY3KUOlBbm4r6Wt3G+1szPjrgLeVFl4ITJ1kvVU2lO/8gYkoiNTmkCj1Z1GGRShtGB
MOaOTBNuXEiYyknZm9K5I29aB7iHpp/Q1wT6jyA0R5rbOdW2DZgpE7WIwaeOvfd/F9DZM3JKpc/U
PNIk42GkzJhplWu8Gd5AcdIzW7zQ/BXn5sSqqteAOoBZsAbhKpFT0mOFbc6L5qOw3QCXAigC7Q5w
jACJ0jqiAEzTTZujKpwDSIBfAXAncMHhchVMfQ8Ym2fkLvh3Y8BO1J2CXVOv8+SMCQtptli6KrjH
wJn2Kcfa4qLJ4G/nySYQqLsY4wIrCrYJ6gZY6mClI15q25bUuoOj77NzAY0Jk5idsRFOLT9wF4J/
dbIWZqYQI2lJAvFAcTbb/xxytIatxCy1wi5nCpe5pC7hHKYd50+EZjn4rSZlNbUe7j7FBt7Ov5Ti
1ce5dkJPBNJdU1+PVbktgYO8KSIFDoc16BiytELINEMk7qODjGUyFkD+11BfuvZgkVkiLykGIvj4
KEnpGHNktqjpGOkQ57Z00HlUa2pqosgQko4NUqQx+LZxGtKwQBww4YtuMqQcCz67rjKEU8KzhymL
ZRG0POD0FJEU0fsrXQKpczAsgXYwjjbHyb/IUAim2re5DkjrpikacK3fajaSYESQVYyiG5uCqicZ
Q4d7xaKaehQWxB0U4JSS/apU8mz4FvXPCKG1V6Q7oCnp8UnxCYSTTQLabGZyJokNAVhI/rbEXJYZ
YaEgUhKzQhl6IDcztp44GtWKOxBVpbmqtw9ysgifhcRJf0oaN0AQDwVh5GYtI+mA40j9rPs77iF1
+5L9Q1AvpWZpmqvaXNnTidcLo0PbnQwbo5HLxA0cw4McHPi7ESvSYaPnV8DfLFwzixuMTR+8De0H
XwNWceg9rQhyBWoXD+M/RO4ZZDjspMW75/Wr5lnLpym+y+01lje26tqKK1vPSPoR76d52bBCq/YZ
AepF5cnqnvxufgfTtqHY1MqJXCJbX/GBu2bJ17sWhGRteDedeVW7wUR0iglfQz0kLJFB+/vRtQw3
DDHCsPfMlKbkUNEcmK4/cvApJX2TS81VEElk3wjTDKplYGwor2aa8aPyH8MS381LetIlx4XZXjZI
tNLpS06PNiR48DWbdXgyzHdbhbMKbBTZN2YBkK7sbhbBc2/l74Ksjr9J+lG8nyxY+/ptwp6h7qpx
HSn4VXL364zpCuiHHxxisQCIqYv5p+DgqEXP6yogHL7GbGgk7sT7iXvmDF3AocE//rjsTIh2/5Hq
VYSU8DjjR11Viy4UuwKYBXj4CExmjbQAugwCzmnpoyx2Hml9NbADVX98DPRJzDBW2GrrEX5xbogX
H9E6w6mQXPy2SsOlpkqrK2uLooqFM+ASualV1+CGDO6YPLuC3OiNIa3g8/GqYbHEFIdvj9Ml3zNU
qBbfHeGHg3dp4Uc4ADGRfeHGBONb25jSJ0YqnYfi56BJp1J3+UPKiLx9sgK4VRKduTS+/f7UVik5
1CfGgOyE3GUYLX1zMvSfoNywcpkkT/YFfEtaotjt25Nu7cW/uYPGHqo2N5kf4qc58FsmJhd+gNtr
OTevYnPh3HY5RYrkKv+3Sv//2/lp/uBNbhbsWJ1hd7XNFQYSIOzcVWyCAPsqR6whXjUMDzwiKo8L
RUd7wgY4h+02ubz4oG8KNG/GhjSKfnDDgRzoE6uQfU31P0Afk2ePcw76i/w9YPJm7gvYZoTvwATR
6QB/hEM6yG/NDPFWh9dI2XQGYN0mbl2zgXhySu1/Y3mytX1p7OWWFbxy+FXyvleuTvR2uBDeytT3
DtexxJ1yYEti0XXazXeIfF6GMCBgWYvRCw6KdG0UW9WsfmaCdnHrRBQ7u1iHVYfETtTSNnssv8Tg
aHH+BbFrySczv1jYj3RuoVxS+ydWOMezNy+QcEFLDDxubS4TvECcm1LSgKDL8fJlotGcExsRRmLv
c1YOia5xwx5Yk2cyFduQJTW4PYodVMv5Mszv/ELTZn5iXDyv+qxImIwEOVIIiUx7rhOcYXg8/CoB
nwAlgU1qD7JZdWcgoW5NgGqY/mEyH4SCeeJSpCoRPgZkKqJPCamTBpxUWWqZCkUIVuqE0qhFZhDk
z8L4UV642uQDm7L+MzCLNThahuFtQPjzoCGooK1eyZfhySFdZfcUL+Xx44N9YSmIH9GZlUf9m6UV
8IPOrdJ+jPjkV3cq3np0C15RvHj2NOjFM/NHfII2fJOKZ26H/Enu4xC+pOmt09VYgwbIpxESccXL
pHTmvXoo+qdavVG6qtMtIB6lqFwcGJXHNOzZGEWmqrVhkYqUChga7YlbTf/Y1vfU23sRHIW9Id3S
8I81nitPzrogfLEnt3E1Y3cup3vKLifOPGt0BFbSxQnSOH128hhuFfa7ZiAYqpuJDZ0zhSeaX9A5
G7W4Zv4dfln8PfRHxmY9kHQehBCInjzEEY5s8bklj63V1oircliAO0BdZoWHGFA+wD+LrIoAdFzG
Ii25txrlPCTjEShQgRaLPiaBbO+0GowRtuU6/DHzCtsFtmNRBlClpAnWYga4nxyuJhO0noM65sQK
PMBwnBY8npFe4+9TZ523+woqtwdNwMvgwQSXlF3PtrwVZ6gZ4y87oi8YGFwQaYdv3SrSIUWN7LGY
RpBoGYTtzogsotnws3VGrJ8qSAvjplLh1YalcukqzD/HR2ntRt6CHuMlwNubVLx3hmBpUUfIcIPF
j7e8LQUPhoqfsC1raUGyEaeFrIU7tfptKpQJHazhGqM3Hb9JHgZOjZgKJI/lfeBQZJjcGc6VyeRy
DxzPPMOcKKLWqEOizPjl4r/IlMucvOfgymfksNaSecRVTVYOe09kb3ILEa3iikvWUYsUkOfrhk8/
7HRIJxGo8RiR9mwy28ayLuCjDD2BK5jEhFQ5tT8sZY98CtytPaFX1t85quNgfOTMObS911zlaItN
SxKdDbpdy3X24cnyQ6C2uU5PEbTfHsZIyS+BDnOl2WnjsKRfSrN1i54zXQ/pSk6OkvAnc834rCe/
Y7mPIoLTSQuy5M2YnBsbDsk2cci1OjewL8yDjHG9fOUbzWg9A6qCiNPsdQwuEO+xwGywG+Q1ZLbs
U3z9iuMYPL0EVd4RBgpqY3Z+XhNgng4CQD+GTqGJf+MaKKPKQxwOKMTK81eFsdElZnZchy3OxtCe
M23hwyZtmB3fB+XY6ST4PXg/UeqQG7PiVfjSIN0S6cbktTxM5qFCW8o3mR5AMFl4ZzPaqyZkYdcZ
rom31J2DiAVMaa3Wwt0M/Z26iL3DyIlRnZMKrY7bQ6sMrvhmNujR+UjewWmuduumBoqVPd8PPlgy
JYQ7rL9j65WhiK2YnQpjojr5IVSoiuHmKiCywC4GsWJSyMg0Omv1meRx3prsXSPt5KsP1eGM2wfo
fLzTqCxqhJ7h3UgW1rehL1pm6tWSc2qsNzXu8v450112M7YZk3mFalASMcytsj/sSDHIzC/QtpIQ
jx8gFwAFY5kPmMRCF1462dkpf4GBvXgF5qlcauVPhsiYbTIQLSmCw4Vqn8mCBjFmn8EYy/ZT/lAn
9OPTFRxvheMcqSNfpv7I/T+cNGG1cu2pKYHhZFAQ7pmc732dyOcI8is0wDGkLNm3Pa4HEwil9WC5
CdIGnFP+p3C+csLLeFXxjTDhoadN90x7+RwHZvTLX1YYH9TMVR2odTACyocRKwjpN3WxJzSXW9pG
v+LvJV5AxuJBurEg/O5bhRhVuEZ9xOGZ5U5BM9GolGvKuxxN4XhtY7E2MXzF9Q5JLaJIGAYhh/8i
ZwhcAP7l2CEWQILwsKPfgAdENh5SzwcqH8p45SX4rKb0LuDlRv1f5d2g5sm1GMorzKX9P16w5TYH
ZwmhWHFkrTctMPiGhR4MZ0u5DsFexsShjoTZYxgfk/KRa4+8/C6jI5VqK7277uzgdK8tokm8YW6D
72+ZxrPQ6Rt4YKFFtBWA7a+fHtvRVci2xO61FmNtppfkA1RrXrgPOKyWrHYJYkHvKjTv3bnt4k0a
RmspEooyrMYyLg1nL4QwxiMwOJxFjaiYkUuPi9raLPYyvjwmt1Lj8dIhBMAJLXomSIQqVMpKJVUn
eDrZd+lTUgfPtjqX0G0lv1l5RbIJeWx8e6eZ5TZOInw4zG1dHgfJWjeThNbPxgQbmWa0zZp1Tnlt
LeD9tNj28H4tV1FeHZGM3nKybnC3AGGbzCV/CPX2g23Cyf/ieNX1CQYn6zbZR8mjKM8VIrs0vkrj
d1TjQaUwAw/x5QhhzOK8oiKXNQu6knrPhtDJNxNnoNpViGLkgofjwycXi1glnprmPMar0sF/9ZeF
JMNSqd1G+5b9qx1AAnLZFB2C9SSm0+ep36fGWfhfpXteVDzc2dUIVgV5gMOjtN9afg41ogkwFdyz
p5TSAUk1j91kEjIw5/034zqwIN2/usQt428NwMTRd5NHjB68XgV3/wW3kh/i5iK8b81Ng/krJp2F
3LAZ/LI5dSiM0ElSM2LFo7sxMcVt8Cv5zBOdt808QCbEDReGM+7fERnHpP54X1UKGYtHKQcbTNHY
Tei9IkbP6Z79zeEKcinYTIz2mFKP5DwXbciDJy9T/VwYuyLlbsCZcd659+7JAWarJ2K+O4Oa5+Hv
kP8asut73tYA3LOlW5euE+jTiJ+Mob0buKZ+BAzV9BD1RgiW7QeLXBWEG2cxxvSj3juSocH9RcBs
bf+hhx+996kHxxD0xD7YkbnnLdLZ4f0AZBhgi6kiaPKCFe+wdFxzWPdQk+L0iNt0ibZwcMKFjdiv
8cutkRwGLJ6oNDWcfBzVWRuRwiS5g9OEaC68ySXKnIFSGBFjvVoX5THR5QuGnPUISJHhSooreyOS
HMHz7RBzJCYHWcvzQn5wBQdS0QFcgQxaDT9aFLxxK3RRTxtLABhVSUWKn/Uph1/6uHOUW5e5IL7O
uAlAqEvnX86wK2PrCuRTZVdP2dqxV1gJzXj6bjQN1+/72HJzve+m5zh+a8EhHOy1r27j6JfPm6DE
kZsvrYt4c5ACq2KuQ98JEoYKTjaPUNf2TBfkdqPlxxCNfH6yqp2sabg2TgtTK04qAKUOOa7FGMVi
UPRqpK8enl6OA2JkZTOxC6TTU+L9OgM2ULe6xzI3YW7Sfmo0s9X4ssvv2IMJ7v2lRJ+OTEJME/43
iFMDi1lOCZn7V1Y/JUUN4wNjePfKU5HPno1ZTamccu2rT86McSL1mjUfZEuPROrp6zY7Fs3TCXam
9TXaX2b+SRmuV2eHDsB+dXhCBtsxPpN1Uqr9rKClUCAumTyWmGWZ1Itax0D7Xxeg5xSL/MeoAeyK
s8W+HjPtNDANawzGSgWChfamFZ8+97fiCQQp6fLZqD3oZ2GTyunJAcofjiOfUnBZFfoF9VOxP3wF
H2LhtC53tKIXBrNVsQzs21h809pizCZpq6HaDTH4kzv2N6l/D+nF9z67/p8P6q2O0Twt9sZIk1fM
behcqSFsVL/sDJMO4g2PSYO+Fish5WD2m1Z7sCP06Q+8UVN7VN4O4XJvriMaw8Y1bLAJgVcqyUnY
yQ6MCyF8qynIH81d5ENKnEhdgMFawJBjiO1ljzS44c0RwHYvlyOR0nD2VCwG8QkTmrrxfxydx3Lj
yBZEvwgRKHhs6b0TSUncIOQa3rsCvn4OZvHiRfe0EwVUXZN5Un7CfJ9sZ+2MzTOLVgXDXbYaSOuQ
WwLzsCcxEycxNDiE6SXWztI+Z/5PbZW8czWAFTTymNppPOdYE9g6tC8SonDA9R+MsWA0d802C5fg
rHRGpyjfejmTv/B0whIZ8conSBkM4SHOFjBrmDtl3VoxSBZbZrQYxkFrD6rkc36a3kP4OM1Rok3y
wZh8GneJTBQJJlzSQW6G/qxab448ZupB9w+qC5lpynxnfs5RtELMz34AehcpB40BveeCa2OQhJRu
C/XQMORt9uyS+ahAixGpkQAuE0uMWGxnDGjz/9yXulV5CiGcIJLna/5jEcFjyYIMIT5r1lDd8Qdw
70H+aX5ZIfWzkFOoxQyoPsS7ckKx518n7MCDaTjzZASBHRNzll5g5ydjq/aBIZuXzyYW9VJuiSqh
tPqVu+aLvZHyV0bLoFv52h57idybVwHoaNY8W/LY0CLRCLssbpAN4uAAEjmnVYpJFcDCkfNf5ipp
Sz0uYowl24wqPl4B2MdzQQ8mvvQdXaZKdVXvx5sEZoRJc1io4m3Qf8L0k3nAPIp563sM6AP0Iq9f
Ivy122qWRPwuhLVDxUODs0YM7Kn5t+RNvfQH9k58PT14sMpGIT85F8CPQYqPC7rsp8WRWkSfPo4o
i/h2ps6AssuETE/UYSF1iqIwWIaQVaxHqsmUJVhwyK03BM+TLB1FfgA2qFO/Q66dyjwiVw0hk9XK
r43UYLQ8GNPXDNgPMvfg2VU0VjAJjwD2Rg54XyeWSv6541E1e3jWV8YvdbAkv8cW7bJ2HrHyF2WE
53C8kvtqHDrjmiU7mewUJV8aPTKYMLjYBXBrl5VAzcA82CUs3v3wmtORG+HfhPYPPpiDNUqzlsol
3bKFBe8XYF/pD8rL1eqdR5ah+9dhN/YASlFJKRU+pv5aG1iTsRGnJOQEO0Q0ffWCZr7oHeUADMSm
gWO3ULA11PmrM9W86Ey00G4F4pvcylp+dgKznmozmVzEDiim6hhTh4RoFDvmpOrWNF8uYKKeij39
CmN1aQ6fruNgLErvQVSeDFQtyA4mvR+Gc7OBj4W4p96hX3cULI2oNUkKttJhwRqnGA6ugXwZtHb4
L+8RWeHCqmqmOpynBn+nWuHENo4ZqADGwLNJSdMoQDDDZxwxUbDGfYBfIeLKdmPxbRVg/dLuU1ZE
EoRIrGLG6/Aeh98Q02bNhB1DGl8qOwAk7CWaP3C3ns1zcUZ/U1RLmFc2HA6SaDjuaMVg68GvoEIl
l16dC9rGaJta/+ti6QjQDOAL/EM65cgVyGcJCYxh5UDW37YyqZsXKlT9dEUWMrzuMd2Rg0RkInh6
1H8o5qp5QHoiKUKcfFy19TlvtypFGXzfJ2EaIuCjQME4I7zZx+cPoYYflPWGYQxLXmxQkFwC82WY
ClujBNwTVtAIAUB2RDqXZ6+Ymqx1t3zvFkOW76KMxURxlVaxRg2mJtUuMOprzOAhTr96mBXFeGwz
9dPR0fX3TDgxfATlP7unLaA+1OxHmr10aI8lx3Fc4+dqr5BUeqrdJMariQYlCLBRs19MdPjLNqMx
fr5I/0X8ix1gFVM9YNfHlIlqPE2pEJz17d6DOdjEeCfxzU85uZRgmYLio5D//Ez7RJuSwbd27XRv
jaiGeQwmCYuRUQ+JGP8XbHgiUDTCMrkkRU90I9bwq89Q08Tx6goExQ7eYo7WcQpNzV4VqAPGb1Ch
Smjb440HPwYkIaod2n5GSHw4v5gZp2Hh1NAA/mcHp7EoxuvtzTnjgmwbmWf8BJj3CvdquYeuvzDr
lky30DvGZ5JNzwGA0R1sXImDl/mmsYzyhaIh9dzgDMGfROUojRX3OQsxFF8933CxJEFOPx4m2x8N
Hxt3+50tvXNJvotvdA2sW/mNqLARLaO+JywJNNckmgedh7NsFt4xmgQE+G51/pEIozCvRWs6KYJt
Un8ny10zHkr1g94S6b9Aso5gn30FaGh11ehnlWhvjYIC1RbQe+JaNZyIM3oKEwUFzy0Q57mebZRg
hU0AtUGbH5CzI1lJcBcwbuMTp/PRlmzjiQegKeIkA9zDVhMJPKCiZtWS5G0tRXL0uqOklM4XKPsr
5hGefRBTZpCvLO45ZISS19UArrtAcEfjgxp/VG9yYGFdrAJmtuhPY4eXdcfVTnZOlRnAzW7uMLJb
u+vtvsqwrlp/NShMD9BAyyoatgCpFJVJippKXrDVQ2VhVljeMLWhqDBbNnUoH1XUfRRMCO+rH8U7
99inm/g2qT/9/tDh8IG+DMP1wMeKiWX6AehTzmAweOW+C0GU8uwoEsO9Jte1IIKACdjQzmUF6c1h
aDr0py6196Z9S3V/G/QsmW316XUDUvvq5oZLs9q6LWCSeUqU0ZUj1oBDSRauv7fUTTehU2aYN0S9
aEDOw60hi1fjr6XcsH4Qs45y3yxasCUd3nq+cUuNFLzhUDE7BnYBSDCdRnD9zX1HrFMa0GzYFSwB
76O2otyRsOucW1YfY7FpoPoNnFIzkmAcDF3KGqfBWG+c4tIaa5+fZEvTbZFLj9i2F/3XNGt4K/Y5
n5k6a35RgwDUzMc1G2OLLhHv16yc3l1cS4vEW5f6vtZXpb5ymlU4EEm2TbpLAe1Fp0hpiRqhN220
ce1ylqPkY2A0ae0fLfWBl32RZJ1Y6yraFlCsfV6FEf+9tjAnNs3WB2qqLLi+ihS6CJMJH0OGRtq1
EddrywuvBub/sVfWQ0mq1DD3rIfUj9xptu4//Rr4LaMP1gElKt9saTPkrePvPoJMhLiqupssOYfB
XjSWvqZY4NxSp0Tg8jhwbDu8G4FzCg1l4drRwawxLSJoC0hmgMmBX60Qt4boAY4yp4ZHkSO+Mjia
cBRrxAZtfemvRuggykPrDpH6RnuTBae+eRIAE3lnZqgYpmP7lI+fNrWindlIb7n/09OQIIu9hsCv
1Hdo8HlOgsWxLZ51uvGrTSHyuaCtrQHJs+ypmisKipDxD+US8Ot5CE9MdCeqMrpJxbTeI2NJckYb
3O3wLtuvkjRE42hrDyKic1AFKEDS9JkPVwtYsmW7Z4i328rTd5aFKD1nhmvi5FWcvyEJrshjCudm
wXhyzY3GVkSqCczi7hJAObNAPfOXx+05074HqILi0tgYqEDmqLtmWi0yYWGylH1DA6MzU6zXCEgs
XDTdD8VApKIQysmANLGOcogZTOGMLwc1K1yqPD+IAhL+JZY7BL+8MjTSTMGS/McSB7CxhXPqxNpm
4Rvzt+gmhPlgGWLMcTTCj9qfSD21gjEW9OA1eRCmFfDaIy3iHWf5wpQFEFfRgMXvXiIAQVcrc1sn
up17zecfM8WcKQnWTnZzGvWe/HaRYTbBJ2lUXndoJSO2/8WH1zFjNjAe8z8Kt6F8GDUkqWHWi7VX
v/yapejAP+lf3R+1jOqQU7E/F9ot9bRtMGCDat290x6RbI3oRlA6Jv6rprWeBKIms42pgIrVZBvz
FU4jc1tEM9UDUsYkNw0XLl25G/EiILJrYaATzkGJ2NtU+7Vc+PI63aDonQ0gRP1xQE5b0pXqjLr5
GxXMkxGVCmm3CJeSAPX+/x0lK80wR7zOORTkeJgxpHkMLOMI0JSQjzjvPtVQfzNLoj40uejcgqQh
lijQhnz5LqmiQzlwU+96rIMtu0oHdHFWiIsmx22g6UAJiRnLDMh82J7JSJcMDeOx2SKyn1seKn8w
Fh20AMtgyYXDB5C2M0UXPka2UkaMWVx+hch6XbVY1GPGOQscCf2A02Qk8ZQQ06fgtrkY23nWE7dl
ktfLHxsU/xT/nnGH+zhNFGhRTkgIUPvRaSTnsOMx8k+PGmagJdQ9WMhZvqr5I1UTHiC/pCufIZqx
0E+RohMiOUX7GZTwmcBPjV9HR7OrH6vhGLtcR/XB8r+yiMVX5iJOpp1gr4NIdHraewKQ/6gNAH8Y
2oFMI/o/OsTxxroirD+8DgPMKDkwwCCJeNX3xlFIDxTXsioRQ9dzRec88qkFppsSE7/C/8xgX6LM
cDX2am38lZkuKY3ZpVY5CUdgcIaK0oYTfBKQGb+h9d1oV7Xe+CwtlGM77olkM7Q/uqY0Zm5/0+vD
1Dy43iEPHjZ3hMnUtQTHGpWoR2n8lBAZNHkLzy68a/GK4r+w9p0DnIGlDQUVV/nMGS+l+dOOJ8vd
dOkmps+vCAruwmWCko5EIPmqjV9XvcbZ58BwQh3AeTkeI7l7xnZRZ1vTEHhTcf7l3pH1+xdIf5tc
s5SNPY6rhRa/muJZxcT7vCXqVkkXYb1VV5a/88y3rkSfMEs4DN212uK2LlEh8acWPwyKB+erY6yE
MB+BCWwqKWf1cFFBGDb2ZwBTSD4Zc8FGTJoL8WXpeAGyxddWV2trmoV8I2KnhAAg05n7RqxVvotw
CPG3bV3706FKEj3pIo67iDzl5HE1NBriXjdAGBDxzoNU4KIshh8luuvlO/Zwas1RXUc1MESSafc1
oQrRo2EP6QS3Ml0VJL7KZEO1VOtYmE1EYTCzHJ+l4jAfdDyjFLeNQU/t4nbbKv0zDpC+d/Vsq7Sw
1ujmIcxTwHXUYVLHAIBvvxqwC0vOfRszU/rdcucTAoGe4bNiTxnzs2UAuiEKliWV+ujR8nCSdWcL
TTYRLZr7HKX2iuBVgXJ5Ov2HrWsIEJ2dz0sU9wXDEqyguXcN028GKKFwzlOLGDKUCzRu2P5I9y87
d98CLSjqeKdIymj3ZAoctReFtrFS13Z0DIeQKXBMQ7Np776+GGPi3FldS7JW609iJ0uwd4AnJHHP
gjFutecu74xpLAK3fR4rO8tea8knU1i+4S5zcNd9dyDkwK4G4t8vE7bj+rPwTj7PRLBUoqUnUBWt
pHIL3GeR3pgCZMGmtra9R6tLKaJdGASPgl3AkifPpTxKL64Ez3y0Q56VHSVMWL2zYQ4QiTasTznl
edYQ/Odru18OeN5ZnWB+bLY9J0qw15A7YXDdNJQpHRMfp+7mCst+i/SHOvpioE2aKiEgPQu1c9tc
wuRuAwzKq3cTsAqx9RlRH6hjQJZFR2mjSGE5GbfLASSn/60xroHlVOwBhvLp1ek2Jlgx/kryt7Y5
Otg3ibtLsGUventXJGsNFBgvrbqM4UmdAbR6CpaCvdDXWhnxrf0whwdzkjTYV+qSX2bWPx63P8ey
SVrKSXdR6pKUyNAkclFZaMeB2SeDPY2V01fW/gz+d0HwFCmUybmx3oS6TXhZG8QFtd8vR3Q6YfLw
vK9WoOc8adGXE96U/sGKb9jXw1vMUWdDXayu/aSPtoC88r27A5RtDXbcu7H4a5tdXt3V8a1gHREk
5FYiGHT2SfVTa2RNa95xFMaiEs6+LpJd2Ghb2PAbk9bI9t+E/va/D5OTNzh6rff5nrbOzWQeOFCe
AnIV4X6omYdsfZDmA0dzbf32cf8ceUpdbt2cuB8l5DPq9INFn2dO8D/K46TEr9tEO8MZOUvMe5FP
3UOKbhRZqqmiDaQHYTTDhVLULl51tzi0eoXwKvHXTgncpjDYyWTPNM13Zli9+rxmT0UbQBHrQvct
dRzxWrwtQvHqbMwwCbpEr0EAlFj7PEbfT9H2v7bKW4fh0hjf3fRZ4hKJ8IGL6ttUyTBjqwALGXZZ
mvi31JYrovDuqRYCh76XoYP0GCyKNZ688CCyfVX5S2GCmnOE9yanMBSv6pnKm2/CiP8qLzl2rcaq
yd00nnZMGxerCe6jlAfWG/8pqkDoxk0MFQEz3lYv4dWSQup5+aFW9EUJ2tge8O1O9DWmp/rIJDI4
s6bS7iPHhWY/nfw1Yjlr0NlnCqt2ywbzHSzT6boM+5NsyoObyENuuvHK5YY1PNDGmtFu6vjESMeu
8D7zW/CxFjjW/gZYE8mHruIYIqIQrsa0bxvYsaMlU+W/FKKWGZ7ZSMFR7bSvBiBPmYsb+/VV1VIs
oOIaxSNEhyognkiPdm1YeF4894Kfxj+yG3fwZVgQ/xwmBhUCN4RcqJT/3xCwFdOLjWlpZ7N2ToPv
41UPPkOXmYQ+2ObCSfmZJIHn1qRHO89woGtUIpp9G90CVn88opYjElMLNOZTwy6yX83wi/KPae3/
uM32nLMMCDfIalXNfncQlNXlQw7V2crczTgEBrgZ5ccBzUl1BSeTuZvbdj9yYN+gopoSZOXk9C6j
a30ppjz4nnnUe+oKZpDM7/yz0bzIoyCSRzem/Cx9noabIfrzS3OpKMFajglRb/WpBMKbDYRYGVuD
ebxWPVJYwRiQB+6cmlZuVHNu9UODczxH6L/gG1J25zDT5tTeHunC7kBcKUGUu6p9Swckq1ry7Mjl
C8sVQjO9VQ5jZc0rxblrolsnaved2iAnQ0AOqQkwNh94lmu//erZAZoSk17jGjctwPxN169K1nYx
v48MY8/iD9XOKWVzcoirk8zpsclat3Al5PqKY7p9tu3NjG8Donz3pQPvhDSPdwDUNcxfHmnH3uUm
IImeIUxXrDxNfSt6B8hbs3CDb6/yuNFNkJG7zoRtU2Irs81jlzE/cn5NsBCyZibMLjNWIK/w11p8
SquEPjJPwIUlKYBC/0O4p7Q7+joWbPeQNOzBJ8LU0eMqHMtPZnMzJ0/3KrqigulI6VMY8Dq5ufWt
+/oeCgph1jUYePyx4yHn//xSBbKpHrOK22vMqne0rzvhQmcv8LLhu+BTPpL08lZyN8ZDvp8ekxyY
UjQ8VWIxI/yGJfKRuu2xrqspixMI9Q7EtGkNEDNijrBttiVTCSAEAflls9bmrbZFAaWJWrfTiXFx
zB99WvV2p1C4B8fGtRT7wakCkici+ab1YjcU/ivI0dDVYp5W3UZIB0GlvswbDRV9tRqSZ4GLNa3i
cl423qnQsg/ifjFS90cr/GuPqVQRjvZM+cphGQxTwWfvrb7ZWBBbYsycnkOdvLYVa1mOfDESBZh3
LdDRGGq1TRRtXqHZl/iZrSyHhaQJ8fCYbSZQf8ccz0bcktsYTjahBiyxPw9hKkwRKA3uNl1OqVHi
VAw0fcV3TxgOUEIUXvI3ie21Y3YHMyAicjgppMqSMDhn3N0+hASTquNnXzkVfVeP5NG+1Yq2svNx
g7eP3W6yqvP6arBKtQt3Bxq6p0seDaSTIeaNoxf+2tY5Mc9htOuZKjbC3UdY7iMSgwI5LoQP+xV0
RRF0U+Dt2cPHN/KoGNPUOlAWaakt0opwzfpayHadyfGqeqheFYxtDAtIRQFkzgxZScyHMJcakbBd
Z713uON71zrKqth0JRYtsII909uKjCwnSFYS5zUovr76MgJ82yRUlwE0flfdaVq9z5UMcxhvVloc
bd1BohANAIVUNN790qj+l8j4DvuegkOjgDPIwq7psVjEn0FyB/gxYMJOqgkmSZ2BwYFO0yBK3t73
It7kWrjKbx2ZObpAIcFkTaCoKOw/L4mpTNR10ic7EayzWvtW2eUwqTdYhGF8s70vNe3fbIUtDLlb
lzjsd13z/8aW4Vjj7VN0vrG4twwKewvAB74JFwSYJv2l3pN8nu9Hg4C4aMz2onV4JBkbgQorTImU
3QGd1qD9RPYLbdgNU9y58MBJOEQ2RSpMASE7+dT8ZtmwhAeP4irbLPrUrS9nZKOpmNWvguhqxE+k
pP0zb3i0YfPkPoCWpKCSEiHxlAogFuXSmH+Y7L+8Hg6Mj2VmRLpQ9Lt8wJaY1nxhAAeJqEicBgAC
Z3fgbVkD320XOIyDrH9sFreEs8xMIbslTOyEim+w9JJDLTsk1K+0rlb+dOMJOZKmGcwq8d41SI16
zP/1yMC9YXVC9BgiGAIOjKUusKxhGM5SUoYypkR5fHdFsvGN9m3Kc41RuhSO/8/LboEQ7PGNvWlq
e1ftdzH5cpOxPY3jfwVvTFRqm0b7rqT1C0zW8n6NAs01UdMDE/e27fgNFe+22PpJt8+EzoRNMw4i
OIiO0XaKmRNRb1uxl5Ea+S89DEjvbHXh51ixGJasbct2fGv8+lC21mEIr7XX7Wue6lj1TtxRb8Ie
H37gkiIO2TgyyLSmraSN0zXikhSWJnAep2m40Q7kw4ir5rBk5T0MJ88OpXHPPFjBhTWptAuLxosF
R65D7AhjpAvwuRDONFA8mKbtYnjWQO1qxJ3qLoIU37DCwXYZx5fQfbT5QyFtw0nJd1ZRMxI0qizD
fnzLQrkeYZ+Y0njCL1n2Ge87utRsTSRlp3l8Lu+116zjVCK0ZNFifGoc5mmTbQzuIwudGR+ZZHgU
O3Si90FfDeFHW4y70mSKtjITmJHBuJYwn118Wq33ERMPhhQbes7a675D2Z4HvNKh99YSjDui0Yak
gHqK/R6OFtB7aOIFik7KPC6yexbf+jWE+sljJG9+9TVYF6vb+GIBWIgEd9yNRXAyGf00zJ3I06lw
2zBUpJaYN8xdcvQIS/enBF/JsAmyjbpEPucn2+oX8QNzv77b2Nk2JkoSKXDLDJFILbrPGUZfIh1g
h7CO6k8cy4j6dPlDQLTEkD3yiLt8S3s9B70RHNJ4RFaLuchG7JbEFNqZCi9jKloj2vrzWC7vrXmx
si9dxxqxbuVWihvnHxbTMvpX9awmtzHfyWBSOaLdMuQmwWPuonQt7D3uvAEITBzcopR84UuMWoX+
XrUPrg6gWTPmLeRPgf3VZ3VEyjUZOfyoxQTi9SjEWv2vQv3ZAnxtWGNF9p9o37NuR3x5EJ1HiS9W
X1uIk3htEQiR7spTHLLiTKtVVZfzUPjrJms3nhNRjrk/qamw/ys5r6otkB2mL3SMqjusEr/9IGJu
V3bqm1nUfzkMgyRVi7UstV+ROx8KCDdfio0Y+m0V8Pof7BB1+RRBFeMG87aVgZSVod9CxHd2WFIC
j7IJD3LKWeX+KFBkiqoCsspidtJ5J91VNc2PnrUkpChY4+O5tfdteUHSH1nnHqoWOBr7FoHtJleY
NNTmlhKH11x6g3WrvE8uWndFm1GluM54mOaOxXYCIy+wg40ermB5WMOpQUWIdgpzsr+Bcoo3rzA2
abmCO8bGik07lsChOPfBS/POvrtxsFzFiOIb7926NBcX8hUJoe2ci9OneIBL8+eHJ9bChUdaznoa
IMilSeORHHOxUP2FqiEayZ8IYa0Yz/4y134rmOxd8ifEuvZvNhxnj6sh3bfdR2+Bi4HAWJ5SfSHF
PlM2INT7cK0wEs325Ur7YdxA/1fqB7d81nSeJgGLOovzBiESo2YayK+xmldDvtYQUwPaNml40Y2Q
PQWe7KNsFjTr0BW0Jx9C+aNeTLDsrDxRC+IFsuwt4SFhAb+f9mOVeXNT3H2jXoX2uLErItGw28Aq
UDiRISL+I361es+xneDaZjItFuRkSuVAgYmUzvAXwc0Aoxei7JuDG7wzrC/ezWv+S7zrbXhwGCD3
eQ0/HUuvJ7kkF7SLyTn9sLM9AJOS9CDIAjC5AwQu8/C3T1bZvl5HLOnWYt1urY/2sxmP/LT5oEOr
7JnjL/yMXOVZw3CQkAP/QShn9o32091JcxF+ZESjWIjCAbGumniDB9QSi/4TAmYASnkmh60ilja4
uve+Pvc1oA6tX9dYlX3WbxF0rM7gv5tH5DEIt+by6Qeb3mA7G69HEzsx+phwuKLzy4+ctzBdIDcg
gwBnaItdzb0EA6+Mf6itBpZhqOOCdibv1dm9iVd88X7wNxUUyUg0dFqeP1a0df9Z80hBqCEaL9+H
nwnT4xmSSx4JFH6r0F+29TKOJk09Tz2uGGi8UXtQ/oHMrByQRDiD9F9uA47JfmbDXaNh6Bcde812
BXDXYsNKwAKzSvAOIBC3DIsR8hge+M11Ie49s13Bh/5r3YlT4OLHGDKzIUHRHbXv6DX5x+EYAo4d
ktwri+UQ0eyeAuNcRB8wptj543+zrE2BgcQsnL0d2+x+8HigvW91Y6UzlcwiZMr9d5YCXZ4XLTxp
4KVpswwCRKLTI0doJxAmDVAhNVWbz+36NzYfxZBvOZuont7cmBcBLWRB5d/yU6O+S2pwGQ4CpQhK
qBYuvNhcOeDgUHiH+LYAYSxtape0xKXQ68QMYmvXyPeKXaYNXCApyjrTmYUEq/naIVaybeKgbTSm
DzYt1gNKhknn62x1BdIqjajOZc2+FdEGw1Te47ZaJda1rfpFWNx53LrsrXNY4jcjjpdbBm2gklt1
IL7orJh8m0z4dwAUGIyAQHHbnQ4ce/jKy4MC6SiZk4iUfTFQS8OdSI8IMq1Qm1vVw+YACEoWxeB7
iZY1KveSCPjQ3KkN4TLCWUSRvlFo/eLhTslH82qRikFie7mMCQSAvogNzuDbrrJjVn/QPGjlJVCK
NzlMwccYKrJ6248WwnqQk9ZTTZ51+KvgRqK6TDp1Dw51JDNF+Q6KHhEUVzSqbpGp94lzYhnRU9Ct
5amFW5hXF2HHYAZQvoFoYJ0fT4l2SavTVGOHkxIQkE7Ha2kxZmXdb7Pctgli1CzAlsNflr2OtgJ2
z6IcJoaULzjzpT076vphII4kCgAUUdXb7JwapHf1+IowXpl+cJ4yjivEdszYFscCA5ODmSXt8nlH
kE7skD4He8Z6U6gbLUR0ri13bdof4bbt9LhZLVaydLbquPSRAlsaRSPneVW5CxbYnnYPBEyT9KXA
1/aL6E3qxRsJPIUGdbN062WWKG+tRqRllpza5hbgaHejh9OG2NlZNpHH1XHm4wip8UaKplhV0IBY
Ycf9r9a2G756oDKE+zk3BD+lzWioZNxtRoj4xGWVezljVPN3cM2/rg15jkx1oXoIEGwj4ORSIarh
FNXDgfQcCrUcAdGQ/jnG0eeGKLNfJJT13ofpYr2okOHlDt13hcgL/kGkVBvkywyY01mCfaf/Q1Zu
dXukTTMVrQ3yr7OSOfsg4oHOG2uTI6aKYhYk/yQlJjjsdNMn4zzESuelDKEw2gpec5OMFCqU2T0j
C23SpzkClDlEWHemscpiTvaJUX4tmh63IvVMiTAkhG4D/0/bWd0Uysxcmk64qmEDlu3BZg7DO/6q
9PBYxIRe4HEI4mrZyZ9xECgGTMJKqC0Ud+FU5rwDhFFAXuOjg58LHcV8Gwv/DBDZzneG/+zCcakj
cGqjl9HgFJAY3P7Kcuvmzj6GGeARz+E3yO8xlDQgFyYZnBr4y4peIe0L6DwYeYbJnrhheNv1I8sF
j4G7gYqtm3vyI3SZrXChNr23VFGfCM1GmsOGnjFLnfy00V5nW50078ivbYMN20xnKWkH5apG/D2a
DP67ech6uKWTtiepVVOtmAyplN2CVWZGklvORcNxne5HVsn6ydDJlYBj9dILRm/s/YWJ3UkQyaoZ
S834VF3m1YjCQPUs4jD76ar9QOQdNqwMUl7PKMMcf1KV3F3V3JY9CzifhFx/w5x/jah2SD+z6tYg
PokpuFU2wuSarxSUwkzMFevX1ssVj+fOxqbhZx1me4Y2w3IEqk9eagHump9ExaYxXxQasdB3mWtr
zyVa0HmFUAId6y3VCCuDmgAIbQ7dEJnwsG3Y/SmI6MJcLnmHuA+yA+myXSMRVhItubORBzoWqk6M
qRO82Y3njqi4VL4c+J3HxiILg5F1eJ0IIhNPrrQREXAkDuRR1OSR149RpQVEsJpgLyVATqMKbJhA
gCqhRdEvU1ZvGjEuLlIwV92KlQUbnKcd0VLhggZBBwF5x9eGxDVlIVj7IXChliBf6OUVYtelLbpt
gHgUFaDdPlqPXqfd2llB2DijT3Vc01ctQvhyk2Jv0iF4ULVAbvDr5WSNHjbeZGQV1rytWUCeVTzd
yiQGzXaS2OyRkgqhbcblFIAJhPRYB+9sCxNkBvAx1gFjW5ovJLGXcUSe15hzkzee9b2JeGrivmWI
GQyVJs4gHJ79puNkkICvkZIuORTwJbLQECguRrIIo7Y5qTquU2XrF6su/WhdNkHqi+/4pGuIw0us
Pk+Fjs4aNXRGyFSLLLjPnE1MQ8cfV6N29tSPhKDyI/kjyQKIla1CEhzwNugAoWDmRvW/OKWJPrqT
qg5VAva+qtzjkm+xYjKr9P5SCMX8H+VoSBfIsC9gFOcjJnXjf5LuuEYv6PA12Pj75pbqMDwPWNS+
UmTJTYRBLNE3Gv5M2T0iVmBFnG+AyaQtaycmwPT34MfHYdZRevn2g+8G//TeUDf8Cit8DNgv0K/Q
CRlBtTJNgNFADTWL2d5KNJR41rBOvVdpxFslwPUVfovsT4z1STHseYBaRLN5ReN6NVCc5n1F5Osr
US5mcSl5WWrzn6vGC6VY66DDLORYI1qzrPuV1kuJCOgNGQkla7cbN2kDbYv8CZULXLOG40QhHIEU
+1rxaKgnGwsaPosx2Qf748oNzDne595MLkrngGIqEy4EsoXiAgewRexokN5Gcnkr337Tkwcsn32L
HBA4T+2yp2p8Em7BiMa8lbG/nn7l9B69Ci7fUjMWR51AH8SNHYsqR7vz2jUWMe78wQVAX1yLpo3V
1rj4+VdJhmuOgoLTIO8MVvLdcgvxvmeteZEI2eCYWv6941zx2cz2iKGORRPvUUDO3UDOx/Hd4vCe
aJCB0s+Pk3XaBhlnIz6aSoHGeXCSAVn+nBS89V+RocxEyoO0zCoYtO/4e3tmEFN4PaTuXcPRcGRS
iaOh/GCk5wbTh5BuC6opFD3Tb50QHoDXRKAdEoMwod6+jn22dz2a/do+MC1l52DMXhl0OoCmhveE
ExHF11UhHvhYhmrblM8g/xfmEcrbjaK9MqNaaLzr05vqXXhxjfCfPp1RfMMwrE8EXhx0/SPxP+Hx
4RIboGlOQe/BP6KvGz6KMrTmI9vfAC9PkWIv+mHgSqrxQ/G2tWnOMyDRJA65XHED/RS6aM9a+ZG3
LPL6L+xpbMx/WsSSNJf9q0EpZJj5b8q42kMHaLHBNenU3BaSh99vhlw91aI+tV69C5VhX2K5qJuv
AYWF2n1hCbFoyPkBgizJ2JmHpQ3tg87s0teZ/1KPDHW97yOmh2O4Mj8afPeCak1DzlHnfz7WXWcq
2ojVUafWi3c/Bkl0ZSpa2soaQwGTd5V1VXAB7re28wnRP+4q4+nL5BInjAb8D6wNXNs4KMzx9z+S
zmu3cSQLw09UAHO4tZWDLQc56IZwd8tkMbOY+fT71SywF4uZsa1AFs/5Y0cpFCl5c0+Zn30ex4Z0
yuTZRFuc+MTo5qfRjw9O2rxif0AHoQgBzj8LMW+nNAdvGlYi1RL9aVfbuLLT4phkSEUsmgPj+CPp
GDz2SD9vNHdJWtabuwQgJLToaJKK4ndYT7JYPFV42VXmUboQsYIX8jNdCFXK/1SeWk3Ok9ekeFnG
XZtjKwUjHjLjBU7+w+9fVD2TgWKjGVx3HHoDYmHJ0eE2t1pp8VrL80dbORJamkBIBXMqNWcCaV6W
fy3pLXeQ2aqXlA0+7rhHP8z5n7AJbKHBnY0kSCQS7bsKv5M05OmXrOwBtbT0t8xgPNiOnUsuVEgs
ALOQKrO9EWHXMElAmWHfrPjclre+tlc1pANSNKpGAizaTfddI0L3FrX38en42SokjabwfzIOnMm0
OBeM98aL3qzaBRds1wQuEHQAwUKcyYQjdZy3M5rrOrOJfnY39q3kSZXOLWFe6xAdMQ/9KKM3r6mO
HkRqlDY7vxWnXk6nhHjqMn2uUkTsIABRRQlQx6iuQIbUjSpjw9aDIbkG94Rnq/juqQNDtRzJj5Iy
M6YeTZURivsVz7sS0V+MKEhmxbsdEzs3fc99ds66b4XMqtGZI5l19lp/PUJpmNO9gmvTM1lLhbqA
TnCdcBsA/EqEM6zfjAYRsnf+0AJexrWsn07iYhs3J8GA22B+6n9TntW+U3BtHyr5MZfUZIwra9gO
PtiIfUMlugV9yIJL6YdHe/wIKGBw3fGc0Ms6l3hcgl/L3xcjaAihIS08mD2QcxOlX3k93uIwekP/
5esFLKxDelxD7zLzDXtsbAEhjFFiH/l8FX+GU+yjIDmhiZcXWy8Vs30sYZSDxP2wnRyiRG56AkM7
jzj/NqW2mLJCzjE4D8I5QZRc19uZ3IeD8Fbl4lyqzIKra+FwoWXjrHpKMGp348oAm2hqWoksXEjv
U3qusO/ngk0nulscA7Xcxx7DuuzetTKfGu8cstvSXMAEazV/o7HEQZlj+CzOhgPtX7/AAQ/YPhXz
Z5XG7yl3TZVgpSBLPpgZgh1YvnXdYOea2BWKmJg+mwc/IvL6V++Xps6dvU9LInEeGKcppeatKFd8
5q34m6IeVfiQAlGyCt2S+u4jxqK4xaDmJfyOiBaLWGsEfV2uvC8mpIF3yYr+hMp6MH+mxNl41bSX
erK9IyZvsNWPTrtVymvxh3tI7A/ucJE8IPX7H+AmzfS9j6H2D2OBB3r5Z/I9hSFfOzx+50fPU0Pn
WP7S89zIEHrFQORmeBlhPr34Q/j1aSIOjeP2UXkvCpeKqRiQInXAlBr1Zyv1H8nm0HeWQ8cQg+Ta
F/Wm4LGsoH+7EjVrJbYV6nbOEdYNnRuLbzCzbiFy1MBjLZq2HVZ5hkKQ4S7riBWuj31eIVX50LcK
eYPkGy7es3pGe4DgRK5Hu9iYi4Bl2ys/eoEc3ljDOaIux262Y4U50HtITKZM5rpQvVTQlLkxMaR9
+KjAYwJruaNo3MA0DygjAVHOi+ZqHdQYsPf6Piw4XMC4kGx7RKlHX2Huv0U0l/EvZbk2wR+qOj7F
TU0Ng7PNER8U8OE6+492KlDXifnGNCAjSx+mkgTtsTtasnie2E1nj91+ROiytlFEZdXBK5rHNKSp
DODICRgJUJBU2XOC7AKmEnken16+bqA+7ApJqXgXYDG+bM5NKo+u5ONHysMqFNXXYrySvuKMz6H8
sIoR0fE2gWqlxGIJ9rNAKDHF8mShzRgundnxqMRMKbwZpTtqP1fuU36dRKncedQzvxDvTojBdgFy
9tKUgIsEiwQkCSc/H5rZStIzNo151m9ZdfpcVGl01WUmjOQMbSP3GR/dQZ+Io5fsQtZPU7z7XnPi
qomNW5BNqz6m/oqboCKFoMJLomBRIvWrILC99irLN6/9W/ISHaTZ8UxRpz6lk6B5jVA0MB0Cmryo
XGxsAFIjO+rY716/A/Z4L0dBzVZmhvUxolui8BNiWCQlC9HOghwu6ivHKZdMa6GgRrhIb3m7mnTN
uVrWU2usa/5w0PD/J/UixBUBzmPVVmd9ZSdOuOrNm0PW1VI5SKLCc6VwxWJ4Zk4QcjjZDpYIVU0r
Nk6iEDqJCIpL06JmB9eYBJ/rRP/KJfPf5+Twz9BOp5YPo/Vhk/S8jOOHwWwzLMyQs4d+l+t74B4P
7IMYDjPBoOMfe4yOQVWfY+ssgWRy0C9/KnaydwmmiE4BDox9SNpkKdKvZb9IHHOVs7PdfyohJOho
YXkrSrKwZjs4WtVI6dzz0oHZKZ8qGl5bsGAvSXHONRCiHsehaWz7EQXPhwBcaZKOS4SomrQfLn0m
n1IIEe712GEa1WeBS9nEhFY942mpL666xZ7JD47pvZumdZpzZePc8yFCeVItFAFO8s/oyX1Aehn9
TAud6ZUCkM5ZlYrWOYhZbQ2wCJtel8YNsCQTtlGSkGzJU0OkU0B6TgcdJDDoU6ZkztFegnG0FvGd
N4nra4bWIQRxI4ZmRy1dWNxrAc0H7B39K4qfOLT2Ns6bnI0YC3WQzLuxA9UDtvRN4qyrg0mCxwSv
2Ez9upSwD+bdzW9i3Ii830nGl3paLvOIYrO4wBwfDYwlmE3bYWfgM5/NkxXsRQXNOO/1U7tnb4fZ
9FFoFYZJXiciYjY5UiXbmapj49YB7Lc54/xknCJ+TtLg5OAdMBeu8OQJS7qMTsqpvnrtFPZpdCBA
MGzbzzTC81QDnOnf61b9UeIKHHR5UdQcrHG6VGRUOh0dIbn11+OW43UPdAXoG6BMi0/ZXttpuriz
91wU8oiHSHTUuXOmNRL7e6NtEkl81nkEDaG1PDYIFkwOdnzmHXKiN+0tQVfFxiGRt0b5Qf+tAQs8
DE4EvF/mPwmXR7wEG/3tChc0xiYQ0j6D2z0qhi+f8TjMvj18jsH4HGAFmVgLBx2i66k3/sOQn6vo
pdCHh/48UuOfIstd4ecUTANN/GnyEaISbG8G5LTNmcj9Nwvax7gI9X373xOQ21Kw+/FEaWLngQAY
iWPvwpxVRu7BDkHg8kVe/DliSqQ1YnpeWh6HzEhwcp9TqGu6udJQjSLjKNkQ9AE/+G/COPM79Aua
Da4099bRi5v8CKkY58n6tXdLuTdiiia2HYGuC45OdOGULMgNiiHsBOOio6HQFyZcHUqtMclrLwyr
CcEZUAbkxIz7mRXEOfkKGTgMNRjeXtc/hC+GRBhKht8mdt5IJjTGc5ZtM9CBiHgBJowN/YzGpL2L
6TMqDyJRiPrTmUCBe6H0nv+MqkDa7IW7E7T79dr93xv7DhaiBZ0CgOJDRAfyNAxfLT2z5CIza7Z7
mjeHTxK435mQ2vINlRRZbCZz6Vdk8yReVcjw0ZR9MGvF+RPvYZqPuh2j3bvDA5A+/VDDH+/uQAea
l7TbtzHANNTPCalhC68KYmOvWDj4n0kQh7uTHB+vVk0vJ703VEKs2SYijss/2J/tT6bFlFdq74wR
ocU3NajoPb1qgzeV/qNo1OH1Rnu1EYQuW4kdoHicf8mvbOWbIvGA6AYHoY9FPA4h8Jk4OXN76hmQ
JCLrJCG22K/5FRyCjDcMFoFTbgtWDEGHVux178HQnqZlAt1lqsPJYyfRZwLz6lop6sqrpyaKPeHn
2zsQn2l/m+Ql0cyyjHwKVbfy1d+6eGsG/MLRQDjWhD8fqRCi7YLDiLWqILYKBK5mdV1ODhXMDZFM
lNVwHbv1C08P96fESb7A9FGiOKK8dhDodlCQdo9F7QNEA4Z51bkBdhEWKR4KmB0GRR0pqLUHaTU9
EoJf/p0Le59UjftwHkgeVUAz/7dMCa+/hs68xybzlI+/g5W8dHm7yQGq024Cz2funpvPGNwq8IbV
uHHNF8cgQcx5IE3SxaUmSe6v+q2cyF+dIFp2iQDOlKS2pdugdghQmsgsQOdi96eZWFTbVBtPvRem
RtXpzNoDawis1Apjj64qINYi2EprQcS/A50osWHoj8lC2BmxiZrhd0x0LUcvjRt+kq+X1GFm6Olp
Y5vhAAM5qJtpF6HRHPvyzWhgBUhK6/CvffJd+HVM+AosFtXIWgkVcgOm2AvyHSAz0tGrRopTgrfC
4dVFuR7Mxi7vr6ChvLo8EE9pt+z0JbBU7qYjQSee5Nks1RGkJRnzdUZaH3GGCpXzglC9MuWuq8nW
A29FrgxyQ7tCvU98tDyYG7nkFq88TWX2Vvv102SSn2y3w39GMO03S+SC8/4oAA0isCle9dHrE+Sl
UAwK006p7iWPytz6wuVQE4Yionw91YTy2DvfYgJK7lREVGzFLTsFpUH7MktxQKFDqk85o9hMhq0O
1js4trkhV8+gSCYFN5qPhY2OCZX2YBAjVUEixXTq+bBqCyf1sExrPivJPzLT4SdIR2Sme2Tf4BAg
45TajSR2V1A1gOyE51fzusoPGnj3+PYRV4WsWyD0mrEze0CE4Nw5AQ0TqJdJ4zeufD22c/dLQrzF
SY/8XPerJegfrfElILKBHg3fRKBh2OcufO/UwlB0zvXP3r3xvMQTRR/mBgg3z8xbau65QgUongGU
XXj4550nFwVJ1RxS3ZYLTN7wWAqYdHUwhejtjYFTFey7S4m6uGusrcLXVWT3Vtft8dXBIARw/oBe
VnpTCxfpWCDGORQdrEfFXku6PlfjaB51EpyN/ghz9EIJCo7MkRsfcKa9in4LfbAwdRmKYAg+22Bf
NR+jt5PBT8U9ZpBYWfFW4ktAAkeyxpZfnxBlZPnN4IZIMojJ4RolxtYr+9XEsSPUVQdniOysqPSL
+B0+Jgmj2AwcEc60ReFJ9TVQG9L9qk73Fmh0YEzawIsGFAtyRrpZ/bj8DhEyvmJljC2FgfPBYvjS
qLi+hf1ybdTNxoC7ZsnF8RDYaDAtUsUfeSoaCcdrnuyWBPlCiK3zjjcGwFy7ygExrgU4Lq7DHi+y
XWAHueXecujzH6XkDjxczgrjGoQvwcSYU4T17cPI5HX4OK9MdDWVerHAGNnpG1Ra3mBtQNA98F/b
fR/J0+ZZzMLkrRaG7GHdikOX4pazti2ZM9EEL5pdE0rhuibeVJjYSfeLyT0e+p+5W/bBrh1ArNG3
uOB4YhxP9XgN0FCgT+wJQ/DJ6G+k+uole249PtkQGZJAGpsZsKiIxR2Xs+3C2Pjg8y14AyXo/pXh
aakJuZLhKZpeFos4d+7IAaE8TIRiByLbGnTYIswsQBZA8ardrk02G487sprwE+4F/HJTXxxsvn74
x+ULTDydT5sfE0Elj6ZucU2GjrPRlJsdYK+5RtQSBXx2cQXN0h10Awl93I5BAwgRJ+aVvK12flp4
mFgq/Q5502Vwj2A+A4jEhHaZeICaE/2JNY1TbmcGwN6giqV64YSrWQD6vODBRTwzqa32LA8UGQD+
p0TOQ2om8TWhmRzYnTA3dV6Q1XXTJcneLDIOgL9nMhGtK4d5p7ZwZWtuBpk1h0Z+kfEpCAxKhHGA
4XKTidRmsEdqWHgE6+flYrN7j/XGCWD1xDkA7IbxSnNQGZBaozwyXEYAMZpVCzm6SpRdfAnm0iAu
mNdNBL6UcBmVR9ILHuLy2novFdiTTwuKMlDfLi9R8BRXF2zXMbtSeOpCn3zUcdV0rzHbn08tDsIb
Ea2lWOj049Y1R/tQRSHaxvqoOdG2rS9KFwXgOAecaWEol5dAXKKsv44pbZ4kDJc5JrdqO3R72pAJ
NCg/9IGYoVft8bpFZPdl3EOa4bJxeTblNodcYjWu2/qxI1KnwBfK8y6Wd915ZE1X/bG189WAGtR+
X7LVa8va+lTEWIOPG6AGHEwPaY/ROuaopfFn2NDNqYprgnyPPBRmC7TyLMpBnBBoRVoU9pE4JweN
9hvjMhGKjve65OjlZMSzD9MHh3gjnMdPxRoEY+lpgyRKCdkgv1VAchPSastymyWw/DRgLJZ9JmCN
qznbhdl5YvKsaI1xk+Zi9MaumcL16OdUZcKfwbo7U79ySH6O0FyJ8JO4FkvbRgsS7ir8ijxD4Q6s
R1OiKEdOqi3gw3CfYq5zLmKt7itvZsI0khBuBTVULWRq7QjvYf6ZQxPlF2TsNGGXJUPRvqZcYRm5
jvq0G+59fUuwP4tnl45cfZbaDZgXOQ8AnI6PFO59QIsGpKdDZcumeBxTQM5aPLRuuhKw1V20JetV
ombr2eUzZL3FjNoZKYm6DOmPq87Rh//q/J3fo/5LibfJPfLgkShUfb6L0nIfbcZgfQ6b8fIc+SnF
OMVTha7Hcd/biiS1fQKY24C8GPHd/Y/rRHA1Ikr8aeXByGDjUm5i1AHseo15GRAxLyBJFh9FE2Tb
OaZcreisn2pms7+PoCPcM7VF003505Fftlj4BfBW1GebK2ikggr/B8ZUTOz/PWbQwoHsMA9JvJDZ
stEDrt/n76YwXhouGpNgNIsHxSR0gucGCXRDiU9+iGX14yJkVPyonRWsbmKdGY1FcsA6Nu9OTMa9
CxNdm8MPWPK2RmjiMdsKjp1lJqQgdjYqAjIPUehzmuhxinyK1rKPgTfhwYmrlcU6zIiHuCZGSCio
AlbwxG8TVQ6qqjcxjxHTuTTdrqLudCKfJWORfuvER0YCCYHxGojZp8HF9z6dceMzVCZbhZHG21fd
G6bqiTq1gdCerV9fCmS7OoJilyYvUf3sGrR9nziNZyqdrnlzSa2zKc9E0Er7ZMhXpf6m/tEkTD1h
4AhCXN/cA333MKE4JwMS9QGuEVG8YeOe4ydVkLW1tVo6oK42E2zg/zXiY0umTBQ/LeJp9F+N4SvF
EG4+m94DAP+DFSPHfQVI4aj7quvXtD4tMx6PQ4+wyr83BRc52ETpvgTddBwLbSHZqZy6t4Wz5W9g
PJXsH30Sb2cqQs2KhQBG1iyRY/Npt++In5A2fBXNO2Z7ySuRzbeXvhbNN77EgAV5Ms7o3JArAyzI
YI2fb6kufvUU8lgyvGoVNr+R8xFGwYPb/iurdUGcTwpZUHKouwRydikgSU8EAO7cmO7ucdm7JKp0
KO4Ak9cDxCK1AI8LRNsw45qrLpnYDinZx2vCgWfs9xahVlysiBFZhdjauXhH+rGzgYaN5cYZodJd
YhAR+BaTfwzWxpPX2C3VPSDCPubVn0WTk7xJKGJ0AbOpCAo21tZfCNUsPiborJPwGCIMJYkUFwK5
z+FjHyQPM7sdGVVAFrF712TPvEO9zRjCM7XE7SMfG+eU8ZEZxmdvEl9FuBF3fHEIMNo3aKl9gxEP
HKDp2PwFVEXz3PFFLkhwo4AxhjFnQJTq8CnTl1d9FUhM8rdCvSTVdskOI1/tveK/M0krOI/VMyZG
0vcab6c13PmmW57j5kyeK40BAfKRP7zLrvvT8BlVDDItAmlUojhBIBYZhFAS7yEvxWePwtrYcDRW
hCMhZG5W04KYiHDtW9L/8cXnoAO/CI5Ofkg0wECIH0r8gjFKcfDHeF2JHxIlsFuSEQSWxawGd3uK
X8x31jn7jzq6Z6JH2ktcPoIqtuGrn93N6aWtXlRcf5TYm2cEO4v7nXFAAn0mNIKixWQJQR9dsshR
TLZxfN5j81SK4sP8pEaTSreVl3GesRXl/bx3+ppwrWcZMrE8Oi4iknbVaukqvXXzQO3r8lTzZlnI
KE2JilMzkAB9oYre9jch057z2J27gjdpBaeo5bki9wlleVxUFDpRNwYQStyBl79SeE76l59RxRm+
BhWVMPGvFXxY3AgqxX5ECIKPp4L26264D/z++AhTEAwEBfHIXQ/xS46tvq43shgeaverNthzrX/S
37kj1dANZJ/e0ikno/Apx0K/w4XII9liz22uuXVtxdZYkADYf/3+x3a2pS606S89GcckX9xmeVSU
aZrfdvQ5kq/RAWwFy5OB2KiU+6h+t/M3OWx5Y6gGEQC7JqmnzXEy23V4brut0+za9LS4X5UnNpbd
Pgxu+1jggdcWZrz/atkrO9yyrQxGqNF7pLcpQmTrzHO2nK1DNPEEaQza4FLyOaxuuhf24+TRju3E
hGQuTx2Ru49FODAWFzHHPzEHA7a2qb5YlMw1Vs9HS4EFGwqrURbfyoybgZgOwxvflUSmUFjE9bLn
jJdpIBtA0EFcWk+OJBJeyn3WZ9uUgJlueudFbFp0M/1w98iUs3L1WvsU8gEA53X2a5cBWsKCqMhm
AhgFieDJkswzAJaSb6VV/vVCc2UiifIRmro+tPhIVW5nJ0iCI+vEMvhc1gxV4z0yDw2pa2WMQhHY
p+IiBGxFOsDguU9titLaZW2MwVovpBW55Pql4aM6daZzjFidWHy8ytWpiCEioAm+aSLgnfWLySUq
XhjqCN3tcpRbTM6gOQEjmJn8l2lYbyZ/vGVQRvBSlAuacHgP+DR2qSh3uVXcWlpE+uAvxavk7Fi4
wlnrDJ99gibGkd6cgCVzAQ6zCf6o2p0CxcwLcxdQ+mWBaw/kifwI7P2JVmF+l2LZmzND38rHYpWh
LohwaenAGCu+oqlF+JbghuCRk9tbwwzWpeNi70AJZfcgNE3MoyEfLEQ6DJH0fMUBcCIMiRWRtDYZ
/T6S5keAzbSEsjS4IsowYbzOn7H5v8Vq+jRL/6Qanh91+FUKJD95HlH1NG6nmadt5gEpp3gJ8WPB
+lzaGUeO+1MUY8CHkvhcrSTqmtO4GX2vo08HWBt73nZcfBwOBVHPfX2dRPDg4G+6uckOyCclGkoY
FALi2QXO0x1R0RUINp4hLH+XCKGbpVjLjeSx93aevR6y5T94qyP0sG+yI9EJ5x5thIQlyuq81Ya/
jWkWBhGD/jb2AuTy8Yst5newqHs1wMlYDTrYtPjWm2tm22QETurWWc1OGbMJ/7kAa0J9rYqM1Y5d
EB9JxRMiCUN2KoNYVNeWEPw4O7xRT0tarGuXf6LwFtFPUpDNp0LuZnn2eHzNRss8CrpXjcOLKAZi
YyPM6TyyywYZSz4DRUfME0lMwfxCpvI4o15NJd5WIFus/TVeO5E/LngPUsI5CFm4Z9J4TWl6HyUQ
Bu41m5GxM5OnpuPvW6wbAR7SOc6PZHj+usVy8FPa78xROpDbpPtGxE8NLtYoV936nBCjJrxM04IH
QoQJfDC054xpJdVF4Y5jr4wE5h2WZYxMytv87BLs0mZBF+l7t3SI/ljZDy5vrpbF/ZcBwnXF/N64
y6OznFwm+QZdcPY8jO8RKqHq2w4gy6TgIHVoRAMgIQJlWrLnnjqIgKyGbGY8QmolSGR3bZzF4t4h
1KrdDZBIW+Hmy6KO2JeB9HYHzM2sXicEw8u998/0q+K1IZ3w0PiHAjNKNyFU8W9j/iLygdteMpE3
UHfuqkBL2YGTpQm3tJBPNnpLPxvOYaBFpry5Es3TQHqfO+9bSo9UucowqcX8RYlnJ5ArKMWdlRKL
x9lESRCt04AUjklQvnklADWjxyCQx9ELV2LekwPnhcmz/s8QATQkk84SU1rH/owahJFIMzQFBTOE
azLellsLFogo2ADYN4C6Hod6J4f3YDrGwb4siVM296lJTLt1QVz00qbGc4Q7jgvNccfPUXe9puCr
SJfc6r9HtUEudPwPWQq0UM02zUYPDm+TiT3CwHx5oBFOgGfWpL2hI7Yquxtt9St6IqBxBzTB8N77
BPORvOcP1LZ4j1haUL8QtIo+Z+ANgDjtTPlSmc5W++DGVVXS2eKmFycGcG4ynzxOEoKQ/2XgI04H
47uWYbculfXqwrjheZgYZmZn48f1cVGEOHt0DmCBHouP2Z2Os8KPtLghX693rYqt3bGCEDz0PmhV
fxXUJxDLTaajHsB1ycpqqUJpkhdv/u75kmfoSAkJA4v6HzMR+WxmI5DMq238m+n9jerN8qvVLZTd
7CPvopdlNFxrk8yhpaQejROWpz5nqZ1k+BOvNk24xogRk8uj//Tt5CAJkaAGvm7KdV2+d7ZzQsW4
RT2CqpE4Uz56ygu5Q0xk9UzZ3HAaD2eXocUc4XXEnmrH4ENlJJ+wCg0PLKqbkCjKvqv/5NZTjp4v
CubNwl3QuO66G7wj+OLcsPDXtr9PMuaaOCWVLlxrcDfMudCxHGo8WaoTjnqwo9nsSZ4guzDd1v2T
gFmsXkX+knaCykkCiXk2mp656YJ2HwYm7ydb6Y/BAy3PmwMliAQBwx3KaS+cHX1fODSHYBd6H3Zn
PhERpwRQNpov3RkOL8CeaSUVmz5mjvxQkWKqK4crgm8DxJFisPaI0t1V7IkrYTAk39OrQvFVDCdo
Yw1Lb3b8lKFPhftsiMKNS/PDzu8hMI5R01FA3pIVLvu0prAOnHq6RQj7IjUdrKF/MrEekve/DsHM
oRJIOGB9XwXEqaUGQGfMBZ1KQNZGHjhy31MJkFek7iOP9qjd2fVvjJIxzPpmNXjdR1gYpxZRgAN6
GE6E8FlpjUT1jGjOiNd6p69mEvyacRur4VGDC3Myr/s+fFK5BdY1YlhiE7SRg6LCR9FpNCiLxkK8
mZLMsj4Q3Sv/RrodnX/Dn6Am4cKtjJOj3rmb17bAzDdEpLKkiTyTWzIkLFsjYelE1CVdTS1EvzMC
+emBUmYm47nF116HYuvhI3nwXKxrYD8Z2J5HlknmiIp2vLF9HHM4SqoWN6IstqaPMNnaOFypNAZ8
pRnluvYANERCK9hyS9EJuZToQMpHi8xN/Dkrk2rijJ+K/6UKgKEA4wRWc0FSM5J/6w7gPQ/SQ1Am
3+NC6BvHi7/Ul9SyCYOEOMieFZZhu76HRYgXr+cpWE6KOmHgFMYUcOXIMCEREHOY6h+VK++Sg3mp
rUNSavdHt4v7/DA6kkZFV9TcFcACEwNH5xe4W9GlOG6WnTzHOKiFFvWABC6Zaz1QCQmdmypYm+oj
0YWqQRBQluL6HxS2Doexp8KintFTuCAg9e/c4xeMSO2K5/ApzotN1bBbTx3Fy7QperzIoBhfp2zY
l4N/LRp1KXomBOkSt1euFqRREqZZ1HjjjyOM6UCTQJ1yURgu4LSTbIq85+Kt5Lvryz3dJith3+kG
v6Rop/osJ9wMEw1J0jQl1A0M/nAIMqLMxZUzfZe07HpN+RmU/tV2wvfQ8TB2C0p959OMANczOxKx
SGCMPNo9uo1L1H4orDcOHHIRIrWRCIjYPvT3o3CS9UC9OoaRqPEZZ5S1qLfQpcax/9KuNfpBKmU9
IzPRPeARL0Nj2EIMA0HE7hWMM1UkYm5CvH3e9T9EN31BVbPr8p9MFHuQ2RlgU9wFgUVhf/ahhVHf
oGDSEZ1/wlVDNLfpNyvPJ8Eh5xYmHBbvstf+5jaODWR0JlrDhYlcRqwqHyNiPYlcq0LCPmkBODqG
Wl1jVmVF60aFUn0imaE1th/EeBlbQwO8RD5bweeQVNwn5wVpQ4972ICwm9P+MrMy/vdlwFqPLqEE
hJtk0R9GX+erFwfiyJkRr2l6iIiEZl7e8jZmMUMrc11DVLu3yMXpCSYbJI+TutQhtgCu68c8/WJ5
8efv0eJJg/KAWUNk3WdOEHlkPRvDdCrD6lDW1WuQ11sTCrvgNXUYjCjzhUq6xBgPU+SdyGMd0F2t
YGx/ffQC2KC4qYt9ix5TxeNlPubFtA/D+afZ1IytpkYjOAgt2hQ0Rs+kh8LC3A90H2gqq9hkS7x2
yQiOwTO0YaHMjVcH+1AygVxnxOewOI98NxDG+3Lky6p9EpJYhRviAAbyMn9aPDr1zKfPT6uaUGV7
3Zkn/TsinwMzNl6Z00tSuXp31QOhkMWec6YE2W/QOVtbHcp+W8/GtWcjFSHqcJyZJoS5t3IDddCm
LQ7GBTUmNP4/r+s3g7oN99SBESBfP8HNQLbhzOQZ9XAn8bliZuavr63isYHUytzoe3GJKQv56CaX
vcXa1M4ZRfW1YYxqWAt0VBkNWolbw1ZyXWrBOVB8TgReh2KiJWpBYMj37GGNKgdUAXkoN4Nf4lO4
te69CCHvDi6fSuEvr8gpEiva5Iu9iS1nI4P4udCZAEhQJqtbERNjQYSrhafIxaKio/ysZPka8lnp
KH/P3fcDuV3T+wxLa/B6rR6wjATUscj2trzHtQ51Jzl6eFzirV+6SF/ZL838KHGiDgOgEQk0p1iH
rhh/HKIRpFtjagJOYRaKquwN/WROhKBrd0d9/fdMJpa5xrLqM5jBikCOoprbMv7jJx2O88JSAiFA
TG6LchH3Q3poST4Nob+mGXIeLqY8CG44hyEWA4fCOD6TmIQUWCBmxvmFlIY4r6E8h5xP86mMVm16
nHuivQlqbsYzNVWkkHnTYa42Xn8uCKnG5jXMafAw1TiZExJ+3YYWOlgWGJ/+scbrwZzaMdlPyNmw
AtTzJgq3k4PzjzPrrzLPmXCf4gbPGQdl6PpPXgnzSPoS2ZMFVBzJufi2lwwfXYSJdmnm17qAs4u2
MWFYJVuedBXSasVaZEJaZcH4z4Tmiz1oscCg1LV+i6D7xqLmFCOIB0eTUw9cu0/6EPDBrbORxuTl
bepIvHL9zH2cfNDnGJliutzqn3DJ3zPio8vSvNToFkVHMAapPlKe45QztRY7e7yaeAXTcFz1Ltgt
n3VKmEbGQTmbH6kyt2OtLmF8jhG0ZoeWk6+LLhRG1FQptzWtqVxeZYcXumZamTY9JNkw3siAobVq
2Y1mumu5evS3VUbtpQf/8pYajhq2gXBjJ2ZimYPhuvBdL9R2T4xp+XTTSwl6hXnZ18Nr7ytSXY07
VVjeyhLAIXVOWhC5yxO5at6yM8FIhWWcBoqPFuQUdifIB0EllGd7lfIUqbcAvhZBqvaUwiOX29aK
SUmk7VBy1Rb1R1dwGKbKflcZocmdqi+gaH8dlyDBPtSYaJStQHzxfGkP4Nkz76lnED9H5AJhVpAc
a568xAR1AOjgCMZz1gnSU5gLXZrWRRx/pGP51szppY0oISA+6NCrbdaMxz6L3thKjjbwSDOLU1pT
NwKF3HXdhk0dNz1ndbVu6BdXlnoKq/QqiIC1Jj2GGDbaabqph45K9yL7hXPjRem6CaRB5HZU56Xj
2yUbyQIdrLiI7Y9MFX/nSu5NgI02IOumOpeAcIlaAEgHvEPj3lQ26jw1HMx5werHsFIIPGMuz61u
yfd1qKOjpjULsC3/BCk/2f6PpfNYbqNJs+gTZUR5syW8J0ACpLipoCiivK8s9/R98p9ZdE/0hCQS
QCHzM/ee65uHtEFHMhAONrnr3O/Ws3fS+O3Jc9JCf9ngdU17QsC9HtYG+MqQMCbOR2qB/i58tn5N
c6vrZUxKg2r6M9c9dGm+d8rg1W6njeN8TVsGEhsHf+PE7cX1oUfxAbY4suxnyNloWfFJeLXSlC3G
wGdOZTPjZFRCX1ET99sTxuCiqNcTgi0G7doDnajh6qYRs55xPAvng3MUSMu8dmz+mrsJXIy6Dtgs
NZAs/W5Z1fpnRedWmi3r55JC3mtpKWuTh9EAuy375L3uGKv1JUshAmJRzCSRe/QmsDlGNDycGsqr
lQDIzRnrG8xgsLDzUIFkTRCsNtbblFQTG9PoOoCNhPfbEdeTBmKdZSoUqzlLECqZDhiWoz/si1fD
/p0Clsw5v0OeDX9EB1eFpDnNqw9p0BxlnxMLwhk3pdzd+cag5k3p+xwYAHK23zPHv7SE1tfT8OPo
FpzGuN/Ndn7pXMp0bDBj95kknFb+zCCfwtHudXPRPWDNLEIP3jCtP5jkcxTBn5p2s6ctyETE84j8
h6xQVf1z5QnNepvLhiBaVkUs5xpXQDWYI64x4ixjLoCyEbiL2l+/rB4IgN5LB1VjuTFJh3mRrf4e
0aKn/3yXAIZpZqMU2s8UC77wE5z0rvcCcECd61hsAuXk0dWMXuNcdKIa3SauSehfAaZuEXgHISDD
JAMNq92eZoM/mpjyYgj+hQQAT4u2QPbzFTUgiL3OeFp6esBM0wN289/EXEVgzsdN5vAXp8R+gvnR
V1HKrd7O9bLkRnnprZqlgeucOmH9PWt9xkCgwiPoacXrBMMgL+uO0ocLeE4PtbY2y+aZmtQhiss4
yOGeZIBXFJ7VQQhQRdU66fvTgM1DZv0fdUgwTsC+h1sZF63N+te72lW111PAQDGMDudSo3MRcCId
d9rxBi4bbAJ5bq09gv7aLocY/OEOzmOaf0oYp9L1H7V90QtVF4f+M5Ia+5OmW6T8x+o8ckXdLcaX
TTI0pxxtekoYoTCDPUHYpAV21LuuJ7ZZBXFXxPti2otEHFqGIHkNjnxsDr5EqJs2bIthElB523ny
cPAWzLL96Ydq0VvJ0lJC8Hj8I2OMmXFN9njKZ/SRwRAyi4pk8OFgzT+jn3wEes3UAF6yLtn0o1ct
pjWqyNWsm9tsYgY1UZOMJfwNZKpc3MQ2raS6C1ImD9zQJO4pr9YM5iRgVaDBChsmdzfPdylXlt9i
P31lomXP+7kmGTpNNrrlnGO0MFHf7mXVnDXYTngE45wRWDehqIOtMZo49INt4xVk+dlIicEx++h7
yPMo/GQjbQKGXn3+9OThsNnP2SMEUD15LBbrNMQdwTVikH/Q9bckzC+zRRLL2MmXmJMZCOGi9+HG
YgjRKOKdWzqEHLnN0K1s+qu0IyyslrCIEGL5+kfgO29wdM8EETXnojAOUxFdpvLdAS8JxpuCbqWU
XVPQvcEetfA1PjMm8lq9pWCjePdXKgUKzCpwCrARjTiLlOvSR444Uc/U2sDYogXCo3D3MJLLJgHs
r9YvTfsSd+gtnCra9mUBYiqNtu0ACo7VkWYHDmfsYizt11Hymjw7QCnU8gomkwk33xKmEEwiqI2K
8u9MWKpF6DvNyx2EClCYScMmNBN0V7mfzGJtik6dHaOf0/kYbTrTe1TvGTER0msWvhknDFusQzL6
pwyf9BxV3xlpYqIkE8bzOTfHvgE5jYYkLS6jw5fcGKdr3GKcytCk4PpDs5PuC8YluyLajZrzjGwL
kUPHNL/jT6Rd0i9jCa8aBYaM+S4mNTuD5GHX30J8qBLOS+8VRPnGsvYGDiS+zSFTsFofOOH+zklM
zrQiM0Fbqbpb/pOk3kdJrtPBB4zZuAA6QXhKWmS0Z+1SUwmfKXkrhcHGsOcBLt30p67pMVBW461L
PWZimeD3BsdmmgQhVp8jQMWB1MBB+2l8eWB1AucD84Ph9bvWqbxllrj6GntfspKig2pnvAbOtMs1
a5PQHsvkTVgfmB6K9rv25BqDTL42wwTZiHdMq+mVNQ0HjFBQJORYU3KIQJIi9tf+UXLda2roNjIv
uQJ/il/PyzchWrV6pGSIK5BOzJMKwjKSJl23gfHFHp43Pls55a7GS1gkax+2IB92hhNBO+E01jsU
TMNJaXRzgCDGvY6fBZgFJItHNRqcg3cVylTZMEcAWChfU/G2zpDgOa299iFAmNr04pTGyWUKT8qv
g+lqmohj7mEY0r1d7T59DTPWNjaoB6wkff6BHHAblLuISSVFUrQv7f//b35JryTBg0p0mfvKHoHb
td77g8sqEbT9y0gahTm0K1fJc5Da4FoylcCOWrP9Hht5IxKVSQM3qjNAdAcLIBkhYcSa0Qw5DgD4
Mwg+RNAJkypaUq1gbcCYrNDWo3djCEtoGikvOTrAPDwM+PE/XESfsiK7mnvenu9ZfIqAFIws9pMB
XRjec/x6Oop45mADrs2xWDrQ+Syz/omntWugZUBYYZhLWfZrlpjbqBNnx+meRikw2qJSjEBTcdBm
m3Iigv5is+RX6m4+x9Yiy+jmsC1lrDPUpzHij7cBcjqm9aZKNhm2uekWqB4IAYM8oVkQiFx3Dxvg
s+9bomXdnxjXcBn8CCd7H+uzFKTzKoR0139PGbgC8OU+UMTRfZQYVl56g2rOLEImfKmazmAqhfkL
swO7R9q9jnV70DCOG7q4SPnp1q8rtZXhrJUh2YYH0++5e4udV8THSGtXA8tY814ihqzSR4gsUYGy
dAYIhYyRxcRINvFRxvwFTADBa9nH7749ndoJKRS9HW32cJ6/8pjBRjlJf+m3/qZJsNbjFmPP1Ed/
Wn9bghh+aRrjWaF5t2fzDwenqSsa3lf9CmSagBN7PzMocDr4Pn2eso/1SP7teUammZBAISEjykLp
0b2lBzOA9cB1rA5NxcAqK/rfIW9QHSULDaMywzZMVnTXHruybV7RS8eTDfhping2w7XjlBeSUHeD
hHAQF33LKJLfNSqWGZ920DO7dAJ+a/yKfwxGMwvNQLsmIei5LnF/Oob+YnJfmpzCUOxDFDWaykAp
9dfIhcwz1oKcX5e4tvqit/Yhr6ezjTR6ACOamnd2KK9x8z7ExZWB4Rmw9fvs6+GyA5nI9JD71bFX
hU4GVeVTNdojoUl+9BlTS8Fy5OOfI2K+PQKPGAUPNtuvoPI62hkN12Q4Hn27GPZtvk4mjrOz7lDq
5ObJsjfAsdBienxz8HNFKC/5TjjMmQP9rM0HOaDA4QsU67smx1KA9kpt8QTFaGeaa913SBbLMQ3q
GwHFpg2SW5U0T5EbF/Z5O3KSsIutqmb4bDOyffmcHVr7Ms82FqLHoN8w9duo2Lq4WpcRxMCYGAid
xXvvLwC/rhIPS0+IUtJkwj9cSjrbKWj+ZinZnsI5ZQFj9WiP66JbxLhSA/ay7Y/AemOAeMDU1WAd
0/jkTJqLuiQbVbeGcwZuZIKNsII8BL+jRdkWsxiu/aHZGeLiDpaOHZ7rvNGZaQIptkLEkx77tYnB
UR+vO7KICkXad6En1NMSGA1MMfJudf3o6d0XGRooI1A9zQXGHgNuN/Mm3OBMEI9ZM94HJAnJsS1T
Ygo+6sBlQALrOL/W1p3VKiRc+gsXTIZ6ear2VU1gFJM05HxZ9L2MSBv9k7maMNqj6frHksTuCoE1
s8jhTH7l4nvQ4OSiYKWFIWHm2jGSzkHfhNq/fshZwm6SeFu3myz9zdx1ZPqfxO4xnFqNJbZ5prxD
+hZ41lmAHe+hVqsrO+c+6SBL68EphxtFqcCCrcBh4PEjwHcXV8nqtZiYODZr1R9D1/aTQxbz+aeP
HFS2SedoSkKRzZxKN3ixWhJ0rm7oQbqj0WWLmU+L1tf+jvVdRM+9HU/vKrUAxpzUfnP813OgLbuY
oQcS3uqASIKvP2YyYpmTtTOXPfPR6EXP+bDbzPhr4X+lZOTQNHM2hBn9Fy5646UB/sdjHq40Bgzo
/Ay0GL8h9AwUbDkLVcOPk9VKF+DOehenaBHLtRWAZevneosYY+VqhQmTU2cGWV96FnZMTO5D5X95
bbSNAEpJGKACNk7HocyvnsBlAIbrwhp1SF4i7pLSjC/kwlGfJqQblX82TfKK8DE2RiD3BWZ+bKrm
sPrvuziipA5gUycUhpVNirl1Mvxkq97QpmedbN5TFJsOYzwC1RznV+2j8f2bKTP/9q56JMRCAF41
OmHWLLq10l3YKM1wG3jwBSahloOEUxYL/GkIYJIhN4M75/tbdYdGU3fsCHO208iBHJhc+4RFUdfO
P20pyREkW6/p9Y36+IRPomi/0SuV7tYZ6OIq9lcY1dlJppzEJSVdWaF17mPG39mSFs4frrG24Rnp
ePAHCgST06Uwrt64wSKNaSdNzob127jtWUcSGvmvIdZcDoCEVL/g1BDCwlKuiWFaUkLJeY8I+4tn
a+ivNtM4R/Fqmg8EuR3xhRljkaxmxxkSw2BgHxPIm1hnD0XGomtZlR6NxCpVqYsGdqSMUqFcBBKL
JVcVqnoKZdxSTDzuDXBc2zaPlU8Tn2eUzBueH37+T5UA0aaGEfq1QHVZMEyO+CTUxNJNV33BDJQK
jpeS0+/gcutZB9FrwTe68tXWCguBxfQWwi3M6EaYAHrtInZ+C67P2C3WTRtCJudG6HjLRbuGibbE
z5cAqynrpT/cDRbCVEOMkpdmwWlVr4c6WWcW6A5o8LXKyiSwh/JAYI5PzZPGtaGme9pgq4UJmhT6
fwZJdXxACMVw+ckEzp/Ms8inPwK2TSb6Nz7eKmL8QVJia6Jc3Gt5clULShdGAuL/efqaOjSt3MyM
/jWT+dl04rcS0XViMWQa4mscstNEse4RA9YS64lIn4K4gaJbBPi26v/m9bheBJmS0q8P1AUkRN4A
VtOeLPPs6DIwKKbdxH4AGK/hPVsrX/Yz9Y89fqaaf0705Ijnm9ugeK0yphm64561yn3t2ofXsRht
JTVsYxvrvrO/28L/GvCMuM60bTjmJy97ibQvXumsyY8Qv3cOfg6Wp1pqY8rMOhYjpfsT1O+xgBHa
GgPbhBrknWa1DKiHs6PXTHDlR+7nS2JqwXPjUs6SH+gdfufVK4YkyLANHV+I9PZEnM/beKzX9RyX
iO4q7McTbDE+oz8QZXAfR2yvW4B7FftOQKzd0O6i9hhXwLHKeTWA1rQXbfgaVQFl0TVKGyTOmP+4
Y6Ng2qqxSQ8zJVoRAJxDjCjB5Y/ZT5ik8G3556wZKmD+aU75p5jtQ6u5V+ryxkDC1wbWqZP2wRnF
Mv8pLP8CXRjg+9MTe9Nj3o+g36UxBPHu4gWgMdda9M4zriB7lB/SIPx2rhU/P/BZQ9kmCKKOFSLl
5EgW+jySwpRTUc/1zrBnZpI2iZQeHLMGg86DHvN1qpJXL8J9FUYHXa8+UB401cNXMb8NJl+XPt0X
R1HBbS0qIoCfDWptkyJ0ijAzxbx6rgbPQyx2KItTQTgWc+NFMK0TumqXKBfBmCDbZxqCMr4CFQoU
zjWP/RcadORXcidLME5USUTYcJpGpfXhgZXbjhkSPyGHTxxYlFjOPtQpXvTvuSC9lqwbtftHJ6oT
rGl7fJrNr8NhjSYL7hn1Q1NtcgdLAldo1JxYgAQFTFnY1vwBzjpF1Wm1X1Ex4dBvLdcmqg56Z2Yo
GUEj+Se3X/3mAoWvy2tgOdCrWUdD2yWVDOMKq5MraEL60iMS4FBDWt1twSL4qOZQWaDDvHcaewcU
l1MKzdBM5L11Gb5XvrYUSkCQQIFUutMUcHTK5pUvYs88QEZfDTLx0n4IzqG0Yx/b61ety/aNAUSZ
8rfgVx5s9vb7XiXYbYFKrUwzPgi7PDcNKYg+Zo7kntI9Ng3wCe7BfvCvIeiTkqGB6hLpBnlI8dmn
BGvzz/lk7AXdqZ92cbsdtUslvzBSwdIEF0On63PdKvNKLj99rvemmW4O/9ON3zIyWcX03eHTJaLo
3QvEYo7DrXLy7SUGdfnG8WggDw3pioLp1+weSDMMjhlGSYuoDpZWcErto2aTYrGao1sxqirEY+QR
9TypnEyEmToncyQnCCRIeVWf0NzwuDFUIg4rBjlNvMGYM9XfGuKeOnc+daqB0SAqsrv70ROO3BCj
1gJazfd0IgbwHinAxms7+yQQ7BM+o35Th3+TCDMe0Wbc9coYi9qBR/5pImKNbiFjLe4S32YN1H8R
vOWKtx6KMz8s5RGzMD5klMc+xh3xa1r9akwehfsNpgB1rEekMStO5IBmZ6iYdaIjCAni1kabWi24
olWn7DBZ5ha0uNX815aab/orqz2es4Ur1U1hcCLYaw9bUsL11cycBy7smMrflI6+mF25bHtuRV5w
+W0SgeeTnR5sLbkOOiATK2F+djghykpjwx5RDxoWLUDHCR2urTrX2XMMP8kMrwXrovr2dBiQ4j8D
I9XK/TBMYzUh37L4Fju189Go4qQzfehDPFvJ4O0jhwckcCjOasV3BuU2RNGb4/Q64iPiUV3whc1P
rg3G0qPjjIW3quoG+qZr7lGhCnIzNeA+8TjfzKq64WWMXOfZJfrS4oKJ2zDBed39c7/qkutm/naa
Ty2hN420+FJPjFZqRq5O821wDusDw1UxlXh1HfMSyuZvWJrXIWx/oR2/WZbLoryo7qlOA/+PKSmS
e64ka09k0dmFgqLF45bCi+HXyWCN6gRPf/62nRD0DFQfxHDDVrqbTPIS2rfqozC3VbaU5qsX3tTB
2ddwcEkbpgqNQ/KYkY6Wg78sE8w/+dIx52VSDBytM4hX4x5IbqZEYjaNzh7iHALDI2SFM/5Ab4D3
YiXH3LvYzdFxvzVvROWGY2oBx4UI1Ymeg7cu3htGpuzeVBEwdY29mLea6A5lRI/GPvzYakTlCXS+
CfQQuU35MfTWGE9WSniZtp3K/Mn4R1NcTmQaGjkkVOnD4iyw85lZTXrYDI3IYymnj2KPUpBzDWIx
QVfqK4inaGMl/goAZ35MdJ9UtGIzoAvn4GNjqpsskivWMeSCMqHXq1vcJDgWxLZPmg2xqAshad+J
yi0qAsCDN/U6B2teh9xZgS9OXZVANwqOve7znkZoHDuM3Pg+PZjZKzvxr1XYbAyZnIht/xHV3ygm
mMVR8Y/zLk/CW+scx+hiTCRBI0PWsMOAZPzMcr62tg8HnAkDLCLy5GJJezk8IvmdwpOfkofJpjX3
Ng30e8LfAJ2CqgRU7U57JlikXlDbzfQho5C72EwvcBNWc1q82bCVQNSX19avr26LcoD33K2HtWdn
axkjatMtIiACMBh2lX7LPqKnZ0I0IqB3gw877lZl0gLT869RlJ1Afc3lQ30TGIOf/YxFgnWzmF/I
wD8wdvhKo3Fbz/J6Zi0X8K9rktVbSyv9naDSLZOVbyBpHxDwKIV+TGRBY64cXKFTy/inxu0A+ahs
lpn4aL1gq+nzssKLlCfKxwmdVEON1Jn7kO9/igqsFB10ZnJinUfka2v1/+5zzjjcWx00rmKONok0
SXTWj7hnF6zKSZOupo5i378WbfXBe4XXQCxpG2h9SRZlCS+GS/unqnAZ9uHOnnyoapyRWo095ItD
Ge3RKvCyS9QiWHVgfNuLRFjAqVJNo9LIj6zHgBNy3EbuVfONt/978WMOfZtftU3EjsETJ2kz44qk
xPK+1as2CXhu/vuejy5Aw3CCETW8phLotik4Uv57gS4/wi8eVkzpNmC8b7W9D+jSwBJVES+ZgJpp
wEPbeOo4BLpQfxFtwgQzhQ/LkGpI9i5UEoNzNz6rJ0D9loK3gzmf3xJIYwd4TLqreptDG+PYWvM2
VpDuc8D4lgrMmcv1gL5U/fA567Ft4Fqx2EuHHzStuRWQjYMxJrxNeXpiWYCrmR4tbFZ0e2GbXdLg
aZn9q150C2cGot/zlWvOLDCXEScHdxx/jp1eQR45RBN9ICr8KZGbB8QD+0/dPg12eNKC4YKc3ei3
hWNhogw3bBXJCvKRe7ncwi7uwlibswXGPcJ20CareEpz6LfVANE16dXAO40vhlzaLrQus0T5o4zc
U2WeUA2N3rWXjxzZlTkeTHy5EW3YYPq7gf2rKL4AtqJfzQ4VuhCdSHGNifJEXzSSZ1LprvjvnUq6
c1Vk65CblzjyRv/mdVY9yRPsDv6C7q10eWf7yQwfp9unNMQWVTV7/pNiA0Zlujcj9jFZvdEElhWQ
eMlaLCK+4ijiIZV52GLzO5MqRfjYmk9VTnHXZwJQ/KC0FfuhviZaeW8H95VMZHCAipRN2PzoVquc
rfNkUsg8UouiSpgErHi/mDb3AF5QdDSLcNz7Cf0PQ6NSN44upSxz+iEyHh1yh9pzX1PGjeqbFHkB
hxn7bxSCWfbWFOwJqpkJRLU2OR/q6LuktH4HLdCMHGG4inpUS5SxhX6VkYbX8TaZT4P5jEXMI7ZP
apQu5S9rVBboJeu7l9Day/UAhb3pGK0TiuPyUXe+fbCKjN0nkL6BFaPhbpxO24dNt3NSeR78U9Na
m0lrIRL037qVb2X3b2wR4YnxUHMu6jUS/uoJdnTLo0c0KEF8sIMmHFQWn9tIJlpLimWMKDtJF4VL
CWR8S3S2eO34C/QnYcBsIVmxq0ERjEsYDwU5iTWJGDquanGuNabX/XOeK7rzmMCF8VXFgboOk0yG
1pWcb6H0NmbWf8Qu312o3M1VY2laRB+MG3hvhnE/FmetAI7eHbT5e+wdkGsYcCkIDPeRzJjfbGPn
9w+OiEYjN6n7IxVPyL26VEFTuI/VQZFAFqUvF9i4+D41/JLcgSvY27sMl6D6AmbEtMRd+9eXyPY5
OMrwW0fAyItU/2dMyaSZ72p2gJUL8hTChxg0wFPAs85Qd1cWWbQIHYanxdh5aJpTSAZLOKEFyCFt
VwSM2wjOVVD8SlOkpzxFNn0DdbF0/WpXRozMSmflWG+EIe6KC8KkbezaiHCokXlf4/x7h+2GTjXY
SvHAsOXP8U1jD2sy7Ek05D5zuUtnFnUocnO8eNlrgpq1Z8RtotECbVu4X5JM+jL+bU/qKfZZAkDV
q5OZ7qEMebC+kckt+aK23j3wBLHPD2mMSiW+YWnYOmf1Y4r+4RTJafA5+TVgbnFwtnlXUny3nE+N
eQ9gL8zU1yQDwAxq3H9enANC4fGYr+3EmCEZyxItrHESMXV8qo3vqUswZ8oP8OL4twtrGFvKSqAG
tSj/rsR0V+VeTq+zFhFttcBSoKV4kxk+884krViXm3b0fkQJhmeAvcU9azkEcU0nZ05vPpIPpL/+
x9QSYtOLzzLzPydD77nEF5Mn3iqun1qO6zKE+0sWEEO6uLYfujuh7qa7hRsniupsdzCnjPJAhB3l
7pekmGOoo+pIusmFtga4zsEzrXIMvyF3W8YqfKRT9BqdrQ7GBm5Fr2S7lhH+JP9VYfpZAVYIw34V
hxeGkXl81dEka117zyw8Q0nFx5PlYs3inY8NeUsy/6WMpf0PaGhderBIq3Zz8hnV8tdyUJFlbvEn
1+qfvCyiBfSFnYvso4U5VtGDjKhhGG+NEo5d7P42FRmClYorjQGi0BKpgjlEflr/eOQtd8NIYC0t
PGS2AbpgZlBcTu5blzTQp8LPqBCLF4Nqdozk1R5od/2UUFck6gfivAwXoFIWJTpzDxchTdAyzdsa
tb6PndcQ4Gq9ovY7hORCMELMuJ/jdwXUNxP7I2jan9zRGAOKv8y/PYasVDsJdEYJYg4hrvq2ITvt
3W7vNOW5qprtEIe71DxQc6reyNScdUEAuP9v+g7cAxzOWh7T8sMLHixvU+OpJhYRRhwV34vo7I7i
AMBJbK7t/tz5CErM8oNAWJXiiIi1PNR1yrQzC6hko1NLdEfv7jWC+RYe2RbRG+vbYj4Wzl2dlXpe
rUruEjtDJAHTSDVzBqiLZwgJFShQPb7hgFKO6Xnr2BNELhC3gH6du3rLU58mfCJZef5naUy8Z9pd
90v9Oa5mlJOet3XmD47fgoY3ib6w6SCQwnb/0PnnI+5BWVb7mqGvUmcNAcMRs1+2Ht/NLsQvYEtS
VpOX/i1nGRIPRYPqz4BnTWC21BfNpVRm4xl0nefIZYb/00NPUZsMUQoo1/JMSi1HGNoc3z844a7R
EEDn18DpuQ1/8+Lp6e+Wc7LkWwP22SBYQ5hQmHFAz/bdhNc6BR5rRYoc87WYbia7irK5WyVZe3K8
STkfRw+JiKN/W6yEUlIGY68/g1oOz0GS3wh3I+KxY0Y0qm2zhVOPbEGMkwH7weK3Fcl+Rqk32OiF
DOgpc877yygkxlGfm0JBLl60gOiZPYMqZh1+iKoDDIzBvBpiVubpR7/4smT/ko0Y3/tTVYLV0NkU
ZqghoDCRIcRNnYDzXo02kADPvDKJThC34ZGY225nTDNAPJtPbPwYAoJBSjTgrM1W0Zgureau8YVr
xbPn+a2IgdONe7QEC8boZoqUX4r/FhWr8ktDmUBuncWZJkdwHpPPtkmNnLtVG297BEUpYiazMK+Y
vgl2MC1ioyeS5HqGcmzHCocdBI+M9sVOkTAbXUGHI5hbl1nnd+g43IerOvCbIjxMRnlzdRpZS/cu
3rTXR/0bmfJqcuUhpNgxEHWr0qU7UZN0c/2Yjb+9JC0mCfBRZ6e4C9hnGyuWrbgKKdFrNIj1QwFs
CoQP6o4iWW4aA5NCVurk5wyr0bf3pDG/y6b461m0VLpxcPFhtIG+mHoIVGyCybym2gBVm91oCfZ6
kGxC4aMVwKuosR+jWadOaMqHpOe39lRS3VSDv0uuVUfclyZIKuH0as7NStR0CMLleEPEXwabWTtN
kMcYMPTNgjJDsv2bPdwHzQbgpFP+tSnJGyCPoRnvvRDOdrFtiFRApU/OEzTJ0h8ubpcfjPEa149e
XOOIM6zdWzxj6i2vyoh6Ek1dUZOKYS4IntKi9sNPVW8t5NWLWd2X2jqvCBSc7xO3uxD60vbvbJRw
gmmLsIFoSX/vEpwxOwe1vx5jCjNevQMrhH2Dqk1CPmxZBSvIUGEhDhPe88nC/joz8Cyy4RBb2d5I
WvzDRsB+hfejRNZfxuKRUYA3+AM81IbNSK5ZBnqIpf7WaeHpGiHbrN6pca+PyGlmi3FIlfb6qsqZ
0HWkWxLzMIDvZinKdEHFOYTURcwdiJ5SCWXWOaOF8YtZbdiZH6VnMaRLbwRrySuIhz3NKANnp8cO
JW65A98odFDGglbblT5KeodXwQFzG7sEaq0CkGdEB1othPqofA1p0V78QjGjC2YaPfM9QIMDL990
xL80fqRV995GjBTAcBAY3MiSZUrK5A9zvpae2K7xPEMk5gwd1tJGsxmSEWbjKxroRxwqgxIdaxDI
fYJ+PtpaPHlew8cBhmwAtj1QsJsSj2Ww5ShQpC7ibDSdm8WHgW4Qu2iQ8rHyEVi4WKl48LcCy17j
Zp8BxP4XXbAjiVBdHeMsxXpmH6X/ZCey0o1qLbzMWJTWT24B02HA83fKb7hlZcdG8tr47TZ/b3CX
5zwYIDEdQvl8ORMmyY1gcpvUHYlYZf6OXb5ssh+1UYutO7bJ2iHEg08TmoYz7AndA/e1j0kxEvqs
2mzGI3vzORw5fNfxOtNtmGfdezTTJI8fxmca7JwAWaHgUGKbxTWDxW0RSuybnBwEDjAH6FaIDS7Y
5YDiEoiuvq9eAw3t2omT6q+YnZZYNsr12DFo1JeyZ+6lXQ0XDqawr7bHG1sbAFysFsuuueb9DpEl
maWHBxo3w59xhrcRp1j9w+//Pk0ErNRbmc6U5WTRdamArCTNz3QjxC9aC9er1mTbMx/MP+pmyMCu
2hvExu7aPcuiho2IkhtQKyC4q5kIivZ2o27rjOBlrztQMEyWUCGz9fDMxlvIs0Y/DSoVCM10bMSN
V6Za4Y4A8K7beDcjBESsFWuAjLHfwroMsXAskJbsR+g6aDUugVoZ9WuBRqPGmjYyCHGKndGSgeIv
R1cs4/HZO39qLB9SUOVizA3A9g4UYVjVK/2klpeBGA4REiKtf1oeIvWvssMIrp04LtUzrRqHjNa1
DwDgW3ePOXV2tejxVLsRnoLqq8XRqUYjfYKMly2GCucTNJcJKATN0P/YZIWb5Xvi+K9B+e1JPFBx
AzQfbhGGw9klyFh395W6ajpt4SQugc9HyMXYJODBkKsx/LSTPEQU7iR1IDOHOTLC1KzteIPpcpXJ
Z1349daCZy2xJbTD1tWtkuwlKuMpQLdTeXO0SMyI3ZqGudL0AlwRgB5C8KvRpRdEOE6bCisYG7Jo
/m7kSJ3oXWM0V1GKgtxk3p8JjGsymc+FfJYzlVSJWC/qL4MOOwYwksVHjXohLt81/ZDZG6v38fwS
bHuax9/YjX6MwF+GCZNjwY4UFMIJYOZbFP+pA08uA7zOsuzex0POPl5f+QwY6CVzZztU2aeR26TT
UbZGayNmMzCP+AfFfKuNYO8HVMbQu4CQZL15i4t274zvSGSDPDoRNx+BP0RYgzpxfvnFqbAxefsE
4XLIGZPkXdAAQFCFdfmLXpIS2V33Mv2JUPyl704wHhw9OxKOeZpd+1WcPRE8Ssw+BVJTZurL/JRV
WCj2CMs1mlSwrGF5o5BQwLjE3etUIZJ4Gf6TYi5wiZNm0ufuI2AJUnumAJGRKLeEs7g7N+RBjbZ2
Fey01tvMrrUNcRIiOMOYz/cAMBviafb+6xyTqOYkTy+nlu95+CUXJ5awyH/XgBgNanSilUsdbED0
tIlLsoryNbbi3Zix8QvsYxamR282jk0Tv2KS45FKBxxuPXmUEQCgIOGIoJwEdgU8gZM+5LuHhz8h
9I3NpqFtLbK6HGzyHBImeaIRmj6t4CZJs+wLs+00/EFG6WzSarzVbogbpOdpq75VeSBQmk2C0+8z
K0N0bpxADSg94Ingv8ACT1Fk7VCGR6PPnonBJeLestkWPWUJopvQQDUbylbbeXnxJ6WrEcxEZrfY
uhMj1hAyaV6gUIkxD8CEj0MeHD5WWor/sXRe24ljWxT9Io2hHF5BgEAEYwzGftFwlW3lnPX1d57q
29VdXQFjoXDO3muvgBTpTQaKCZrgMw33JrekVnpRiQN2k2GZ24Ld9Mk9dGjY8VUdhsVd5uncGaA9
ghI7VpSYMcCCUuWoIOK1US8fSvyWpdCQly/MIObpR4mqX1IQkcSxiaOPoIzJuVfD7E8mXDiVovqb
TO1+aGaG2OuQ3b/BH2nQd52UfzYCDJcptPqMMpEsY1aZRjOf4YT4DirKWtcXBNpRkvnjC1FtGRrs
IFsbIRdvbmGDmv2VRQ0+TztYp7oc3gthewFmUzonB0JciQ19SeXVy6w3WXyNml1knvBnwXV6IUmU
x5menkkMaY1rZg3PIQm3EQakioQW8lelDjCneN/w6AwxwU5ZeoiU6iwCXsiXqcBNe8sGQIk8KshX
qzH+sqYssf4W8PQSzMKydc+pUBdD3nTOr1RNW6OaT+mgXlqoeuPdYVYAgm1JP7KV792CHiKcICFC
2WVCyh42SFicTuOpzT+aogFEzKEQtUyqkxkz2JvFrI0Iije1wk62JboeSa+0zu3+lDYtbjZZ5OZW
SqTDAcpagtAGCmnuNK8JtZUVbzX9MqhskMG66Kx9DbIch6q70hbrWKsseXiZRphCA3emGsLKjjA0
GBcIOBdUQaV+dojTajL5ryJ/wS5IQOgaLHf0CZ4O7NmL1OsovQavzhHXyZpxJ3rmS+q5o/CBs5i2
sTOmzE5V9dJ3PiStvr6C46XOd5z3G+HbpaTvZaLtLLxV1mnSHhobO0dWMiZ2yTuQ3taQjI2+2JdI
Q88iak+5Qw4xYL2d1X8m6EjJi0EtERBSKYXtVXKoQCvUMPB0ne8hRt5u2dvexm594AmHVmcBYtaj
s6/GExem18yVqJ4HyO2qdKIdhHEHkS8wUCuiMxOk8yzHB5mZAUFWQivVPZp0T2JipPmqmVEkXEOL
jVZFJnFPHnK3k2OEX2hRsC5WhGzbuaJSFntoo7FNARrt6tL0JiDFMGwPo0k3LTozKmVYX4PjR0W2
dl5rBKsC1V14Wiu+t85UQapxIMvsc0QV3UT4LofBdpTqNQw3IhPb+BhG7RWFHqwCbLqluluPWKjN
U0k2OV5RaFqLHhk+dz2VVWhKpwEoXfYI9OIKOOtFJmSBWbzGY5qN9Q5zqNOU/k1vuQkRgMG7y/wg
x9fXfoGwNLPFJjyoCbZawlw3Z2heqRZ1K2Muy3HeEXgcjPlYoqIjk43VF9MpoBo2RiNc6OwQaS3z
K4RpVFvJKlWRBjs0WVhIxtAB1ukECIPFGHYpH0oqo1SLbtzIdVSxXpbKnTJMAIepqFsTCv5myo5I
OPYNVUQDJGXVhUtxRkdR982ps8AVmD1EzCMk+jO9i/ekLmQOIC91oVUo60rKsZOBkyMN1yD2lSz0
UfJAsbE9I2CiLekbGyepothXBYLqvaHtK83+DTRUbbgHSVazl8wOXupMBFkNV7Rgfc06FGyz5WVl
9oD/fMplVCFKPHxX3QL8kavKOjEMooKLWzKwEzZXaK2mZooVNm9RGBj9Set+5ZAsc94mLiiV6TE/
Jg0D+fUgAVHV2G4k+sMIKuRreGvXjAYYamybmEdbohZqKqScmt1dhVt1mQxbcc9xy2xsSkFRrjnT
366fjuPAUOJ34LbA+pPOFFX9LJeSi99MRaW0c6zmlzis9wXTvAB2hY4pS9wtDJWrj3ggM+sE/WSF
t9qU5++cDpeBBjqYsEpviCvicpNQFiYU2Sk8HystXRui7NQHV4l47s/MAiYAYu+ZIWWuyYnJaFl6
wsMzsGMstaqs2tQgXaJMkTDvynlGe+WXiFC01Ot80jwB2CQiL6x+CFtekwc4qDBw7C82jNsK/DiV
ON9ER5bgWAwoCrqlCVDOuRfEmUuFIQJM8QWAU0knXgPP6Nwiru50jEnrSzVCGVP7YhcO2cHQNNCe
axiQVpfAxee5Nh3M2sJhr6svogkqkSZR8MLPa4AE76KkhtopFhJxGGyx6TGIoMEEOAPlKGGY7bRA
q8ZPEyV+X1vECRIosXwVHT1XJN/4aHuRMaVq+MLY+xzCQpaClTGythkyOJdKzjesshCcJEv2evIZ
IuqEuqaPH92ky3xBkIZ7CrEN15o1L+Vmc4h4HquCAQ1qtCbb2ov0peGYY1jtzpBZlGglC5bVvn90
GQ5qVfwim7abz38W9AQJT0hB41DOP0JoDpc2muhCiGqx4ARX2GsI2Q5EV9PeSiq0RPt36Dlb7J8Y
xIckSkIWRnqRpSq4MSEZtAniDNl960n2m8Ioh/noiKsf0bD33BouQ9ms41b4Hsqu6GUGeXAd/CIc
E+cJ+OCCrzNC98UQnC4AIwEArFInjsV6siLbfG7xVM91iBE87pDqi66yB/SPgpZVjZVLnfwpkBMb
MidoePZV73b5gYuyBO8q21yFIZ8z36jlRlRo5WfKxEF5t9AJiV5Z3K6AIKHUIPws8m1bkhRKH1nG
CETwumf1X3NvUYOTB3+YWbuFRVoNCKDo2jsw/k/IjKXSf8R4JlIbpBfEJccy3HOkLe1PBq855Ayx
T4tT4+hsEAmejIq1GzT8QYsvA8PREIbu2VMnYj8ILh0SPKVxt6SbU+GJ1KSoT/Wh7JFTL8FaCT9w
md2oWOyYwScbfWyVR0eS3bBQsYLv/miqyCjGu8TgBISyEEtA2YXiVqUVM4uRCkpfG5qQzf8GjCoX
jinnWRbXZYKGshCxzE0MORa6cDsUO5oHun1jr6Mwli9jLR8Chu+Oo+20Gr6w6OoVKqA5xTQ6+01H
4zyhzBjhHCjIryRL/We+XiiYtjrql2LpWyjrL3zbTcZVsDRlU4gOtZ+PGQIUfYmOTiPxjOOqqs8e
0Nl6jIprNUTPFhpuFOvhi7DiyOWXUBm/JyxzBsXTGG7aFmO8KSLX95yyWcYTdqW1LT6nzomsjMY1
WZqs6aeByiOzeTa5QkBjxdaFYUtzHrnEBt6Wy0TK6gyuz+IsbhJKCHGjYveIDphBICQDTNXU+JfG
0uTetBlNxYkPDIOpOeZCq8ny2horSQpfXf4UN32AJ5yWMjUGPix2lXQKpHdyMHY4/pAobrtKXx5s
8gfCcuShAFqS6YeBv4EFYPH8Wwa7sIE+hKRew5FtLN2yQ8mTAT70GLYgp8fVLUWM4SiDywAzv48O
HlYFRQ/hmi35VzGmxwa71bFgvUQow0QMUQcKDRxsRbCpgppPFDAdFg3iyR85MaJ1YZsYTH7J8Glo
422QzV6Kjam44WUAqQKiIAqYCglfGmNNb7sLpBWJvQ+ID+UOXr1194WxHI9RBbARRPElbO8AEShX
iAgu+FY2bfbUpH9HKdpqhLWVGGnB5mCDhZVabmBzbTtdOSuso0MN7RLcb9Dam9n0kD5Ic1SDu5Fe
MzOGoN13TA9bxlgdOCcsmnyDmhlmRbvDcetl1hi5LXtSUS5YmvRQruC7vi+aBftxVwByirBUnY1d
SYct2RpiSt2N40ksaJmm7TPxsOwUrT7OerdT1Sv/FiwsVXsS9ujRpSBno9Qqj5suLGHzrUNSHvFe
8hjcQL1jE+1bEhqi7Kyn0cEGGLBba18YL0ba7+dphMOA16L6G8GLVftjrTDLB/JxCIoaiICpJvlV
pNmr2Fy1FinuprmqDUIEyW1Lwy1HM5UKJ0jmsxnfEURsg1ReG1s8tTMFw3pF6kEspFK9jcM5IIap
HYZjEUZ/kJf6A8kZkzvgjlG16rdIRSgGZ1trldtJnOxhwAeUHZc7fRjuBHswRCqx/JGBHZqguKX2
ZZghs5A23zM6/xWVGitsBPkZhr6TZtulm1xRa9skdSlVtUFNuA6Mm8G+jRQhsa4CxEzKet1FOfLW
OxyPuIHKRGtsE/UNV4hlWn+K4iFCnztV4yNg4EdN0LaHrmOxtR6iDxibhxV+aknlLVAwrKh2iRxu
MCGJ4aSSeQofNmeoaK8HOLTIHk3SFQpNpWB+z+oEiCbftDhVinpDfJzezukoMZeIEUbDS9awnjcY
nYYlHpGsOsLCkV0flQv7taPRAWElxBSYwDqxcvx7K7R91USCSi5v2gpjB8CLyLB9bXCu02OkCXDb
mlGROfSeMCwRyoOOAthIaR9njME3GcOuGA8NSItCNdNjftMHTAwYfE+exf3OxB9TH2yZSBbE0CEG
g8wV0lQ6NpnBc6hKHJxnC3oEcN4WOizrDWeo7nMsX1tfArfjXnMR0IklC485D/k+hACMoJXB2Q8T
nfYTYT9CVWnB9j269YWYAnFp5HctYDKnDcMJgrqwIYmCp05KZGZQ/C1fluE71d9IK9xENfeqDDef
sbgud0cuXSlIM7q8ofSHbYxdJ5mJ8LK53gPqR8PAq2baikvBQxXpKi3FcraCGUuf2jgWA9ZF1JG9
dpLya8xy3GavOvue3rKhgNg3EY1oj7kE61VzWjvhlcFtgPpy8CftYmiXGCow3ebKbGbXVMA3SQG/
wCxYG3O/zaeC2GhURcLv7hVjma78TavCG+c32aFepzwRG7oAVcWi2ThEn9rVE3wNlK2eD0Bu/FxY
4hczmFz774/4ueU3HRW/gfNzRE3fj8O5rO9jztrX2PLRVFpMpaGIsrCOhnEKZ9ZrZzS3Y0Rajlhk
er/nUxgl8kYEk8vwgiELyys8ZwtPkyFnjxVk0zxBWpUq4FRNCZs8Psaj/SdrbmWfYwBTnVq8xLGx
AHjpfd1q2GiZmKvol+QZslT8GtXflXKt2cA6yA8LCmW4kXgciTMt6wdRoJVAVhAOYxviSYRR5bzI
m9oyjmGbYuuNZCImmmemiIOe69TCvvCR4doftBVwk9K/YJ2z6uxtayFysTqiUc19j8rbmGbmLHRw
4x3xEAPAVeCMNxqRzfiP3RTBfGpB8sZTh1QdyBf/yUEGWHLWY4iu4RRhsaOBSSDimGEFwFSfenPn
TKIOoiqEFjIglJpAUHt2pjxTjsWnwOjtcmYCioucejHD9CDf5+UQln/CloE9aBkz8oYkrFRszjxj
I2TNCaEXEiUrQM8EYb9kX1VlDSMroWCHKxUg6s541JAvxTLFKsQy51xZ465w8MLVs2s2Gbcct8dR
L9/0cY2plqgZA7H5Mu8tifiL7IrIj31t5hvZkTwmI8VWnQ86ZE+rjT+BTh0jYP+5duMuyEu8bc6d
iaO2xUdzsubdHLJnPHbvStcfk7R4jbGlwk/J+lcINGGxn5b60CfOvrYijrCGzaIujwSWN1MimNDF
iHwpQQ1n7gtR8UttfVaISO6JkRBZVRaKkbLXPKyou4T8uyp8CGKJ2eD7HVXvpYL1F65gg9JqGxhd
CczAbnqdhszL8Vrux9InLfSIRweie+A9JBTmZ4cZjv5jwpstPkJmE1qbu4Eib3ps/brW8qzK+SOb
94EZHA8lvAiVXMZPcZ9KRGgQXcRnL60v0SosBQFexEK0LtZ4mwLVdxLYO4ICHenDlH4i2XjJf2Sc
KmSw5EL7wmMrh3mRf48iOBgWCZmzzZcyk25p3crRPKujjSuPyTVNT5h1Qgb7ws5sa01HlBjht5rP
rtGTLXbOAVvgNWxikdGElONnYFaSMKDUabFZ1xdmVl2XUyPSnunVXqr7DxkllXFiJxqXoCFYtAPG
BV0YE5pyZ76kJBQmHWYYxngaJu5UHESsjZi/m2Ri99SxVVz4onhpichkIdQowbI1rp6umpc7hI6w
sZuWuei/aOx6jbf4Xm9GEUEhd5egllDh9co+y7Vfs0aFnJh4mmDViJGbLUxilAVDDoCGeS935Z5s
K5jWKXbSoXoqyR9tCc3J+ISwrs1OeTR4y2lmuc6sbN0gXS+hjIUdD79ZcG7DjFB2vl/EfdlKuFHm
/CH06lKZwJqZ9Q8Bmy+hAix+bBE5+0Kh3PME6N1UBB5t9hjaIi7CKAySDcNa1XJIc/g7db8lazpj
/DPsJK/Ws4v4vMkcemPxpw7LayWNp6q2dnMd/ynL6VXPC68HbLEo2MrxLa++8HWPKTu6bTl+zPmf
JQZ2SIa/Y/JiOcYL3uurkbnBrLaEgCeXZhY2M3OGLUF1yRpotsb4kde0eC3XpsNuD/s09H6tdTKZ
RrESM9sr7PMiV6cE662s4EJ3keWCspBlQzWcQO2GpScljg2B/KHWpHUb0vgMGMRrEqoumXAZ0i7g
JHGHjdahDJ1vNVP8MNHwqoKBl8nvWB6cuWsYhq+7vN1WOdihzrAhsvdxIvsW2p6uuWRJwCBmRtmA
iieMxmNK3dEyPAjAGFt0m2V8zAiVxm/rPpi7qS6pcQRCEr+W6b6lbWAYn6v1zZx3ArGa+O6tZQvR
WOGV8XLrGCTjo/A+zwN3BpJmtAD4tGkx0wNzOCYjfx3qfomKKl6YpVfaLgF5klg1KGDexZc3wGNm
ZXqima4yEzVWgVtyteuD8qAW1rtsN1c7IP+xYPNDla47h9CGMF8T7jXeDXZpsJ6KjVAGGbKb8U1V
0qNgmy+qR8YZzC9vjmj1+hou1wiHYOmSVYeNhbWnyFl3FvYVFg2Vg4bPgajQyT8lwLwILBNVa5It
2N85eEJqrP/Jr2GJJJhSooXtlucstbu5MLa93PuQM14T3NFW9aQwlfjRU0H5VwfENL9KZP0oghzc
6oyUIwBgbU8wOLLMa408Xzw9Mjs/eKJsk039U9WbdoL5nRIFo3BHQRN5CUnbaboZ9gEDfi5uq6tk
iTRvoeYoq1Fqrha3W0hJU5M4XVSOH6TmWa7hl3XbkMhWO+9OzdL7Y7WxuS4p/q2cqhVoZheayDTI
+RJalNzPI642ox9maJ6FmgChPW43cNmM/rnM3VmtNUKd448g/J0TEWlCpd/Fb7pKgk9usmBJus4c
KoQ1q9xLaN+ZNnxLWfDSNhrLs/Oks4Kq1zfli9h1WkawlO5QhoKaMW8Aqb0CdnSk/oETMPyGKGHW
IS+4YkjQsgO60a0ACHMb/1cQbxYneNkVqRECAxegas8npnIuJxU9CVYSIeKqZItFz0qiKCSizZnk
Uxr/irW3wQRo5BHXochl45bmPhIsLVkZN3lVng0h8VAS87DYr3YPfxPnuBwPAgPfiajsxDwxvZVy
ioEk1oevYU4M1i6Pfys4AV1JKileLnp+E6CTIF1xWjdp125S2fCV9tR3qSvD+ivMfVThEjarGWdW
v3ZQTkuF1sZuO5bYBFlV2BquXWr7TqNpHxA+9cSHhFL8N1czj3ntzDI7RugrNG+kgtKq6QHR6dSH
AI2F0DASCgecGqrmkSfsl8k9fTL423IN1fq3z6q9GoirY50D08SKDgd3uWMRzw7TiE+znnwu7VU0
dZA7HfIT6nnTtBhH8Tln7tbAasmArbaZxTiiMVy06bA9fy06rQEdjgZs1DcZ+1XJeKcJghc8M9ca
1YGUOsMh4NmLQmhtqBrLEtit6wsyezDI0xixtyWWIKTs2uAOdCTWTF4D/wmook+Q4uOnkHFtdZMk
IzGeYAowDNeCO7ZWrvmseMqsbheNHL/GtdBSh0wNwcGfUYddFRaoFPkpumal3BrdxQZyH3SJJ+uh
yI2HKBDq7HzLiE0JdG0rqH4N11XgHpoas22x6du/wi5dMa6McE5iGaoN6Ler8NOxtZNF7pREertg
98gNJt2ya+/k8cuiEarha8Yqfu7xvexDxuWOutKc1GCiXQLwkx5cqH8dacHEsXGHXm9pvIeXkmxE
PTlNkub/Q5OA2SxpkF2tbF4quyMOovILLQZXHw1icw4RLrqj9e1N5LNV+vhhGjms4V+BiyQhKYuI
2UR3K25GbPTWowSsNKRk0Vxr9aNazrAVRcGTsY+wHdTg/p2tevDxghKnEKl5beXuXgK6Z52zDQXz
jTwx6v+YqfTsxH+h8BN8fRXI00y0vUZMyNArp1g4I5E6pMiLp0YPM4aGBnNwUqFC4xvwBQYS7Ikf
PTi+dNGv6inOULoybprO0JPBcPaD80vitpnLX4Ws3hZul/IMu9avO9UvcUzLqCuSojmE9NYt+FjA
TSk+ZVIAWE6St43hshaol7VYJCrJ62C8V0u0jwZ7zXrQQETV6TCAmMl5wPc1wQKg9T2MrLFQ3Wdv
i1ntlmIgrkBIbpqDSa0pGfsEZbxw7zUq6mYjO8hm+DWwugOa1QlFKsJHhWGKgRl+j09EN0fHXqZ7
nFb4bSYA0kXW7EcG4tw278NSfgYDRsdlU7mqzqSI7qz4qYnRaWwGrz9ZAGuf/bIrQN7GK1mV67Ed
zxPG1jaNT42jssZ+qeOIocFChtYfL+Frg7etmtqblDOg8hwAPzLdBkQppJoqBHqV+kjy6CKNzV8F
mFPPmZua5TNr47tJbEmpdnd9QJ9tjsehar6DcDnEvQjrWJJzMd/0g2lbb91U3dSYazbWCxNyWuOW
sYe1TTT7nJWf2SiYMxsnGZxVZ7KCEIC3L8uOeC2aD1m4SBVXRqIXp5FPi0IGN0a1Uov2r0aZ5TAR
7uxzS0OF3g2byBhJJymGydyuGNlVkrNtiNcVrYc1RXu5XF4DGb+CZDrnjnysYufLielarqn8FuiH
ajrb+T66m0AJawJJ1/PqFq3O7rfkYdO9fnyDofDDWPnX9cFzH266crfb7etutb9s397a1fbz5D/9
b/87WxOquR9X37dfz/v+fpSbx/XqzavDLXThnK+39epyOj3968P/zlc+kMMqXfmuf70yCd35/sP3
rozoV9bq9HyK7/qkXF89n7y2XH1+XvZvr29v2z1ubetodbsdDoe1+8hXV99HNLYiZ3TzfT358hrn
On48fXHYyf6hrcSrMLl1AX+ejNFX+PCtfPIxXN9jZrr6vXmHZrX2vPXz0a9TbXptE69Poc9pw8M9
dXyl/zzNa97FWrnt5vnkAxur57zuXHPnPjv3eXLz1ZY/d/nH83nhyedTlKune+IT8/PzxBfwFSf3
37G5vJ3L37tP8bXi17zGLY58Ie/NOcr24uj5Sg4YmcfqwVng9fyRL17KEZz49UkcHe/Kv+J3UEvX
HAgvIfpb/L37FGfvJH7L/3id6/L2WJxu+ET/f29eIE4z78NVFAfI15x42wfHLY6Y4zr1fGZxVQaO
9t87fv73iflmJT/EQfI3dMi70+CK14jP8/z0T+J7fvJTyVnnbHCE/Pz5783Yutd8omn774PxocsV
147fiHPD5eMwnRVv/ORMijPNcWmcBtd3uGylu+afq/vND+/x/fB99/vKDSROsu8/+7Xr8YFO4qDF
qfl34sSZO4lLIA5CHCvf3J1cUFQO7JM5F9cBgEycXHGo/OdwvbFH2dOCrU8k7Kw+xUng11BMVvyB
eBnHyB/wn/j59O9VJWe82PMifoEbMtZhU7uJuz+K/t2X0gES6iuwtamczMzEnWJau8K8XwSpVmN0
rAPtbKiG1+OBY1HFkYV0rTMKy3Zbi8wckG65gBqbdR8Y+QCSTLJf4Yi2vFfWqyq9NwXpGtX3uGyq
4gSAvJqO2F5jgOWHN9PSMFa+d/WL0narAONly/TTUFqN+1o3jxkUApOYL1tjJaCCkWCES2y+st16
cmduF+ae1ndc115nmB1ofpHC4upQnlzkLPOSDDLf/O7kUQOtFKwoMFBdd1Se2mNppNjtTQk/ioHj
/zYw6c9bIKt+uBtjvU+d8idi4B/B15yBx5qU/MkAMZuwcRblOnSMmPD5htf2HR5W7Fz1lN+CxNyP
+bzLEgrwiWCYZKpOo+Lbre7r08Apk5FH+IvSuUIkt2AzNMMnG6Q3w9gPTyq9+CFEGEjiN2J3n21t
R0uho/RSSZQoiA2raHUyv9edqx0hO9RgwoRNILSTBD3lug76hodXP99rSd4LuNmIcdC2P0KMtfvo
DSMpge8LWWIjHLhsiDmG86RBETNqpDWQc+6W81kkxlkZJ8Yt+WGia8L5Pi/xlRYdbqPu9cLemsXy
lxga1ZndosORJWZvy3BdFpuYQp3Xf0WN9Vf8TvQIYsevo5Skb4Ye2E0wAu7kN7mu/iQ1qbajBIGo
/WiLiWZb8UCpUBtg0BidcihleRVsy9ibl92A4VKxjc23Ci2ZVTPcp6RJSI8AEBQDbltMMmLg/3JM
PqpsO2P1Fr3o/YL4joFBwvUPZ15isUHHSXgvxYiTQoPBFQxZLPZhXE/2F7aZKIEEXzk+TMO1TNn2
mNLjmQM+wZfKQNNjCQZZtX4J2SBXPwcG9qKYkGwNGaOFgWm7befsTeqKXWGqXlz/hhDEUiKGfrO4
x+2QChNTuTybgEjhV67JZ7AF+p2Cttt4nym7dr7HCaOL8hUUvlreLbt45Vs5PRBxNfvqv4I7R4ce
1n+T1nyBEb5kN0ET7QnZaXuympdCJkRS2+u2/pIhD5TzZUPpNHNzIvyCwVQbuLb213r51OVdC2/F
EZJTWH2afczwvjSXO3ZUrtyh8ePjFdSp43JI1XxbIBurbUh99vKRo0DT510NQzOUy72AFyoIEHjR
bjqFxHCKGFKW6EDaH/gdf8r40MBBg7/t5rq1bnFyEQ+DmjK9Ch+TiWX4oFqXZJoOzRjNdF/zKleN
Q6562N1g/cGjGMBa1q70kaLhlAw+06J4gh+zzBUxQAJAIZ3vLaiHU9pLuznON02FY1W5kH8LAt/j
N8KMTUzMulj9sxByZGYL3alSbWZaXwMjxcGGw40BDUl8+OtCo8KYYMw8J6EmK8tDqmPPlVn5lQtx
EtkiE/BMEQIOmZg4zLeFfPrRI8LcIQmLRohRy2B8xwuF6c/UH1hiMK5J8ET4bFHSYp3maPSzskfe
OH1MUxQ3HXAz7/dSVXpEOGPEHH6pU8XcLoIbi5ZjqE5FC07UX8L0b1uTvOKRlBaZ/qyYZNEWRHm/
hCMln/FRdPCuqXoHHvJSY8DevwxStwuL8IUkjCheXrtEY/lg/S1lWAvkXiGIlVJj29JXdQR+Vaqz
sdkY7GTcROa2nsHoSSFCOmFjBcO8e5vy/54HocH/SPgAUTa6REHCrLSxdHIIjFwD5WH45lwz0B6c
rJ5yHBND+elkt7YFvcXNNkSBJnwK5v0wK75whG33Zqa9fDWR5dVa8cqISgw5Ge10t04dvJ71LzXe
I6K2Bm68Higjrq4T3xe6dd7sWeqmbBdHn6hI3BG81GCot9ThdikIUx2WfZt9juP8bJL6TVXNTazS
bRojabkdhtobx2QALYeuTXSiNiL+qOkASVAoYtQ+LW7x9M1dAXMvS1xbe136ZtuOsEjo4Fp9wg3b
PHQypnnWRk1bUm/vFcsJNJCkeZSzs2qRKZcgMeY8nxaNjcuurlWpc71wS/GqBEY/FT6tYThot5LU
qdTxNPY/WyoPEWvI4kjfqGbuM9ZBMW7QU0vvpPbAGHiGOJthxHXb9B0TKnJNlAYDb4f2ftxB+bsV
KU7WiYbvuRlfRuaWUhn4IFheyabe9KjgEb8m6h7j6q0AQMq0f4FTSA71gq3lcBebVUJuVVRi6Wu2
WzEuYmsE1u1JSwjE+GxyEM7ziGG7rpqtq8ABgRnA7R0CsFr4DYouI9iL0HWrPGQLTvss0mozo1xC
RMHE1sFy0yAsIAAt6QTXWpl9JjOkeOl+ryhCxHGw8GMrMWNHEI35BpbHqWacjBJBC2mH2MFtsGT0
i8HcSK25btE0QtISFAszxkTwYJIxROLmmp2ONZLZX+hsc4ynZbPxoxkm7HBWKdbJZyiIYqk0HNvh
ptYQq5goOC3OI905db7zml5Aq4jXE9lb5V7Ng61m2ueUJcbAfUcJP2ssCdrqSCuJPzA9a1Yd7QDi
ig03ScUdl2SfeYzXhlgBxWpQyX/nDElvDghc5rgLQ6pHlydzrRFSubEanYL8N5Y/FRwoTdlLZoZH
mr12qhNkPij3u9nE1nOSd0yaN7CZdzYnUi4A7ysoaXiEKaclbV1DVjEYBHboHyQWu7idsGnRLDtY
AkNfhiaAmmFlYhvP9hUHDOjIhpLm8FTDNhlqbBMgH4QFu5bN+B1CHluX4OZLzbKVgSRH28LK+70n
J1vhwdb4Hl2qQJxhhsY0MrlManfQOB5VZCXBnFl09LKYJKHxY2vHdRjUH/r4H21xXAxA1wt5ACL9
TmwfpQ6jkH0jWQaX28/B715ccs2uj4U+uMLuLiT9pLCor00IgEKphHYD6r/UaWsV2ayRwv6ghMwe
A7b8TGuZCn3O1XASRB6xs0fFHT1twnhUgJd1cy9URFCOK0s9mfAWviuf/6QI3EiZXu87TivMnQdh
ZXDGtB+SmKRJ/qihMmQYqyzBNh/ugXKdyOQOdGTuSMFb4YNEaz2OsJxkqAKKG4hmnbMYyzCA5h9Y
EgjwCE7W5F2pZWuTgDay1bQ2cg1uHhHmVcDvxCltpdalV+ZXDeNdxLNF+0kkSVzhV7S3Wiyes5rx
ljOsdIksZL5R1PabNPBFyUlhoPcYtE7FlqM24AQWsF7NLiLeO7q0Ko5w1EvhiJMW51hQKBrMf5AR
0trA1EkrBL4vJpaEncKkzNIusq6xf8EZGOl0Z22vlc4mZoWWKNyRGxHewliA22JQfJ3StMxeQxZF
7Z4y5zJVbdfBF2GHVGN7O+BhJ0+IIHC/rL4aNfXFoyUoNxXjW5TDGg4XwCLx1VShM0iIi9hN/j3d
BFwmIb2IBWaxqLdBVneG/tVCO5PCzwYrfg1UQTl387jWm78lbsIDM0yjesFGUC4/kTEzR2RlIMSP
zVN4WibJez0w0OlJSAqUVyI6scKTGexswIFm9QfdjqKQc5vGuzAzjurFSZE/0XzpoFJpAngsSccA
J7AAIuPMlJW45oOmLr4a/7eQt4SEgPcxDjB1GIvkzfL0m8GGhQOYJWHyf08g3ueZ/IJ/vmFARwxv
coibcucQx/FBF7CL9TPhCPsykTeluqBhAGNXfhcruhYFtpzx25g+4MGvWyTqYWRcJu3ORbTpfPId
VgtrCWJVZ/ZA9j9TODIGOTbZySAtwi4N7mEhdtQ3shThMjRD9lh2hkP4SaptZXl+nXt2xD7N/bFW
XozxpcuPSvjVqgnOlcV5rsYnJCocBcyDlihviU3aUIS8iQhZDL8kdaMLmXDiqoe4gWITnMz5S1n0
DXv8JlBpaKvbqMbbopC8jvlAT2JT2BzrhNkdbj6IaEeY733neKmKFr008bBRV5ZaIaxDH2yALcKi
xuwqRBmq5veMIn3BXGgmiykll8VmBxW1ED1aoeE3+T+Ozqs5dSyNor9IVcrhFRAigwFj7BeVzbWV
cziSfn0v9cv0TN0e2xdL53xh77VHr4gBsWftNZFsehqUfAboVZ9yNIZtgiIgdcQijaO9wgeJmpcK
hck9Aa5Yz/EJQMJjQh642fgvpmId9TNGYHeCLytFS5VuZhF6PbtxQkf87ssx/lVDymhS4OPEFsh1
1RtcArKzdqSfQkPdzgeeDR9UBl7vZMwCvWQkrXiZyO3DH7YhJIjs/0SV6ScnHjK68H9SJ8hhSrVm
h4cLAbCHEa2DJlg33+2U8w7c1Il6gOgnzcewjc6MDXjNMqXLtkrPGi7c84LseVWPTl6gMZHYVgPs
7Z9B9xNHDyDJ7HpsdsTtQYoOiTRnV2t7K2J1YjCvmguoIiFKcUdSHRTXPW9u2KYoYdHn8DhCmIsJ
Mwgo3ntx67WTGdOc6P1BS4ctgpi3Ngl2TV9dkNUSetWUBckLMu1gi0H3bKH86RHzmHrJuq0+hhoK
PRMr+sgjyi0us8TWNgop4fW00+XI4/nAyxmsmkbdSOYFlDgnaCggxUifA5oEvCTs0MIau845q7Kl
zh0uIodKqF4HmF9mNCGCF3JW7RAj/gyrg3ZZI0418KeIaiPBdvYFusPoTTFe/XBCO65nzzxWNklt
fGB4QDVZHq1uO5kE9aF14Tz1JhgTYS5vakrRBraliurQR7gelNzkbD3M6iKa8r0m1TwHPVtQwlni
ryP9Kg2LrV7GtwRxoIR2M/uCnsa4X91RdT8zm/QGwyUsm/aQ+USfnUTuPDNet3xXZYS5ScWdqwMB
n6OhIWP66LgD6VI9ayn4/CKLz2JEZw/qnbWVWA6D8uEfnaLb2TYeKzpVdp6xRRRETPb1j50eizw7
kqK87rjv1WSO+OrRZyoLJTvLZc7rq16DcaNNKjfRQxlelXLO8UmlELxajf06T34SFG6YiYWOqj6u
ELOx0syE4na2ti1A1pjt3hjhKtfdubOwjAzvBdjmqRDn0RoQVuDGH+LPHhxCgWBL6TyzHD8j+MCT
frRb/RbxdfpGXWuTWNrUSCA+lsLMT2pouOqwq3gh0oaWrD8HwyYS3+SasgVAstGJLyLY3SlmBGOm
DKDy9mkbbzrcKIsM0bq8j8MPcZBVzVnLSdoxupKyZcQnWZhYcgZNX/VS+kNdvZ00BvtoJxmxWPws
fvmIA3OdEWlTZPiIiLWWBvCfEs3bWzG+/P6lAdzQUWaQkYM27f/HNZdog3Eb4aaIhmNOjxNy7FgN
Wh9K9ATuT2uBf8kTepKWKVwepuu6EIcyR3lJyhfyrrrimmwzfDOsJCMTD57C54VKuGeoJYydae5A
slrqDF5EJGqsWwM5Hxo4G0ipFOJRtsSqmS4poTp1qa50dNkGUhFszGD9oWL0WwJ9WQ0TRhVHt14h
N6puWJHAAjMGTM+bXCbyOPia+HCqJuZw5vyfnKVcE8kxFvq6EmRZjbmnbxCQ8H6y0SiQDUhch1j1
Oxv7kpkQHItbtp68ppOPHXovWbwGDp8AwHGM9uHNKd6iRKwVBbkPHsw6St4CvjDnglOefPHqqCZ6
cLzhdwNCiPjxWA+3wSgtWEu7Y+ks9TAnqwJ2mwEXAd5j0bPxDf6ZvFet8lPmnMcC7T0PqCZx+Cas
xBpjWbL7jC3jxkoJmoZglDnLwM/j7G+ymTTOdRvaoSp9w9d9mSrn1MjJu2J34F2nHz8CAFxIyyG+
mBqCr6BYOin8unc5PrJRXAS0PVD9m7m2bgi7BnOsoLlQoHPYDEsEi5VUfk4KXAjwXl2KP6DSXbMW
a4LHNtyb1kJHeN0mD30MtrpJo0h7FD9HfGhRyqCuJ1IFAFs2RCvu4HMcV15gGGfNvKrpB/p4nkJr
VauEN8OsDMPALVglzmBeHnPEL5fSYtgXeYX0BABNt7DIVV6FcZXI/xxiq9sJTm36A2wYSOuFDKRQ
q985e0a/YmPaksCokXBmPkscraZd4evTVknNXryJ/wpTXWXNvI8fLlid3kO6ysBIySqiFctuI5jk
mI8h29RBsBpAlGizH5lLWHYH7FB1htaY9iCkv3Yi9mB8hgRCLkIl98IZQosbEyHTvIglErP/5bEd
GeU69U6VQ6JiLEiSyQfiiljbmCxDx7e+vrcMHI2m2/QpOWcTibMEZcN6WJYcqY2UA+5kzmCCBIUn
VVX7ym7ccaBTTlWCSGhng4qemjUdDxLZJSXdHdHVZjXQ4zBwgJoW00932T8LqqITaN6UAk2cYBTZ
uyDkvbC+dFpHG6ENj/O5smUYXo5nt+1GsiwCkMeHpj/k5tu0Jz5Xf6c2yg0fy6pF7oNKprK/yN0E
39dyvcDP5k9Y2DUZ6SfbsmCm3S/FHSo0+/IepQuzfNXTdpp/siksyNWmbw88Gl0v5DDoSTZO+ED7
5LcLaJdAM0RKt20afR7trOaYAlYNaxnotGraniH2pbWRQoy+yZ4fMUFlUEq/Ge6aNrVuzjR4vtMs
O0O/lIxPQcm9CSp8lpbYFyyrPAHSd5izJXbL19WXSEmXcuhcJ4KIFETU+WhDDUTd4KibLgyYTr+N
2d2J7IuGdoE1fgAeK3rQmPnqQ58iyh6aJN3Yzj9gO2X4CWOoUiHPGB54Qku7g0B6IrgYSxTik5+9
DdU5R3vujxJAsOFsS/16Vt4IRtnYPKAQSDQkuJ+ofmU24zqCJj9DeeBX2dZEaNlTDCH1SXoHcoB4
KJJ8wGEVj5ye4S1Jmp0RK4x7Zx2KvkWdn+GBTbLvIIFj3qurPrHXumZswdkm67ypdlpPPlu5JIts
gdOI8MeLH31o0rTSHISNaIhRrLKU4Pc90/874KPrNsQFA8NosA4I5qvRmg8Lr5IF/zR2Spat9fag
weCbk+n9Jj7ozHY4dbRDQla3sNX3AuY3i/gFlM/XwCR6xJLTsYWmR14KdpqjMe7bAdBNZ5MSQUFD
bPd67NuNZTh7RxEAo6h7yBxmNovfNAeLUDWyaxTxDmLONiX1u4+UnaadbHg+KUoifRpchYo7d459
f9fbW6afBc5npgb+sUl2NeUeRaCytsIL+xYFF2lzIPK1B1ft/JWpxI5nPQ3bCvqEmT7LAXPuT5L9
s0tWANEJef58eNpofFLSVKz/ibCQpJljI3dUM/jaiX01m/Acqmdy05RVEsiMas3jNGfARAB/PRN1
TpXAL0Kco6/krnUJ+1iYxhHVEP+lLXsCp8pDbQaIWjvOHzj6HMiViRO/OU1u1m56E78GfsUGvO9g
dK6f3xMyqAodQD+gazSuKPbsVeXXf852wsozsmkY82gLITZk+Mi3lvlIw7uOFte+twh4gSsw1aq3
YYbHLey/DKodYHxa4hW3QBqJ9SSSi9ltOvrrqA1XQFDwmeK3BBU6RjxY9tWItdccRGiVlI7zmNVg
OBelz8bkN07DlR6Q4jKA4uqEjhWGb0i5ceaxqsquE4OWfMIVQe8IlngxfIvIB6mluMBZSf60QMUY
Gye5SKN9zqVxfh5QihBgJvRlZVqsBzCpFYsQ1xYTPHQMS9lhjxStjPEJ9L68Tsmfw3StF3stLe8F
wzVFEAnCsQEQlUWE3u3w4kAn0Zd0SVzf5zrA9Z+hS0L6lsTdTW4NXLDjPmkII0eG0ZrPHBlcoYRI
TLACyUN7Y1P4UXfomGJ7V/R3B7JiL2depjw7xrIMYaOAYXWae1mcHNM0PQr0+1IgH2IVRI2x1jqD
WlbbIPka8UmOBQ40qgSJFcwgzjE7z9oeNipnqKikF1HAx0CyrsMp7B009OZamtD11dG3SmJJzoXT
UPhXDBYr4BDYQWQOq7ZEapSSv4TDI0PQZzfDqq6zW2X7rjJ24MRYjyt4EpFuk3jlxjzkgVQeo6ef
GXgm31vZZiT6IyfEwzS/tlGDsTqAIFmUwSVW0coJ6cJGNxkPQuFKTp9Fc6qwiUxW6/ayJrOhEXe5
/3YY8ALqnBXjYpkXkAL79MKsa13RQ2kVjXWSvvUTY0CFYhApJLFRqC2p/xl0Bv6uYYZDghJCx6tB
+9q0FK/aI6maLZRffqGkPqSUqlGh3XOz2/hkNTNOI5jRtH87iFSB02AZCu8Gk/CYKUlrJofpaebw
8hgQnsH+feZ6gjgcOBh7Q1O46ph5lY1mWzCtlkOOqkOcJ4dAwMkQPoJXiYoYY31fkrh9UMI/Lfor
kisBf8C3C7aMFcYv7ogR5kRVu0mYe7z7blshBFNafgAEmZ4fbshTlewtpAMmEEqKXAarhWXEHk76
FY79nWJXEJ1+VMpWWexakuht2gefZW4/PZ0cLsy/Zmo9S+BZwxCZgLcT+w4yXoPvjSAA0iuxqcUf
oFL0/OIr0i7NpUur/xVVfCCX2Q0i7GqBvO87dJ2Q1ZxxcEn6utH2rnvN3yqa9CbJ1SUpbqGNNSRO
CK5Or5kkDiHWubQgDIkyICoLXH/MypiXpY65CMmdMjaKva7RTeoOO7btEK5lq9ykJoorHkiNc7eE
0h4NP7rtZvkhn5LbVJG5Nspfia5gltNBVSHSZ9+bumHNL3pkWWEx9nGybCNJ8jEqLjmUW8VAlyD2
ZsegwpewyaO9AvEcKvJy4n1nIZFiq5g7GIG3gCXP2L+ArawMvK02yVEdFhL4Vo58bs1N0iP8aK49
DgypQDosUDBaOmwR/Qsuxj6Kj3A+XFUPryqpDl1KDFzS7vo23EykZjhtw0mKSAAz9SCPh7a33rTp
N/fPRtWvO14F+xERXgOmwBtYICc5RNhgIlsHZO6gQfEo95B8V4avfbUtDb9ZPtAQEaCTEfnWp/iq
j4qvHNLIf+RSAiVEwXJ3RjqcRQcfDoVUfLS+vwwMAFCIUK18WzVPxn9+2cFXpZ5nF89NX7U8mAq5
TtNPCypI9X9lfydjuxbtwC8RmqihkNkmLVRlrYeI4wKebK0L9m2nPiOe5FwOOAYK3v+GW0qtlmaa
MAELVxVpfMTdURMueipHCJEIti0xHQ10oCoYE7tiogzCJsxnngdORqrDQryl8t3iLO+oCTnL4eEu
JPEiFpUdqX3Jc4vOgN+Gxp4lIaFp2vfcHU3+kpY569v/jQIftRbfKJZWslMcQpT1ovY9ZsB4WtVF
E3029qlMLzYyQ+OYIUmRgbpIvVhykoIvQZAjtvDtXEdnXGZ9oxrhwVqHQiVtx991JIRbCEdM9hyq
OLXDuwHtryVAuyCfMO/treAK1mEtdAcFD0IX7SFh7FqOqgg8BfYS9KEIPusddhMy1JNXLrcrA0iK
0w1uUhNBY1mrlAGkYBtBpGECxz9Bf6vDg2rmO5M4GiBurgXwPy/rx5hmW60D9wRhuQoI+8rvfTy6
SBtnyWhtwXDXce+TPeBVUXIIg41cD4ehas963KwD7VsZMgINT3p0j/VrBnaxAvSoDgyp4K4wOvTn
hHdxYmvL/+JPDnOvHOuXUX6LcqJcRlzcmrMoUZssJc3cmyo9b/Hdpo/BAGTCdRsOP3NlEKePlkc7
fGenmBXP2tp2jPaZSiv61bF/B4UQpk+4mos+7Jmbo2rHQ+JcIvPZdk8qWhjzGUSf93442JrC8JBV
CuFHthrsCn8CgcLNJhMnRS5W+JMOmK/9XyuFfEb2npxu1YFT0InWYXdSuMDMY0ASa8/jWXFtZIha
kvLiN5dJ7dd+1brmCATANWiVVCTM8UV00CA0aGoHA7lUptG7sY+HqookguXNYLgmBlke7P3MW5Pe
lK5c+yBmtbReW0gudH89Fg3Q727p01NkvPROaDPr+LVrBomIOw2OyLy5luWtRGAQYFkmot6Wj0Yd
IUkXoOfmRpOHLeEvwKK1/uIo50DPCoZnId8bL5HKfCQ3UGt+2qnPxlV3HcfmWsUvWd6VgE6dorII
VqRSLorqMqSfEdM5m7VT/S7MbYRAwY7JvdLChT9+DCyyodx3WEv67wqFtQXIExKM3j5VZyMPgq2c
zCaIQpT4L4O/pabJKzFwREy7YYCQjhy65jSp6GclDNCDrJ1JlQAtQ16JA7n5w0oeY/drU2vmMl6c
sz8hWRknygYmqcMrU7yBJA4mEEyouNO4IRpI9WRNa3ILkWFX5HeBdqD/LbuPLvzX1p+E/S1SRkA5
p0/WEbobPyJry1yq7/CsD/QC42HKrBW2EnBdVwmKQSnOMml2YP+NrWHSYzT6c87ptapN0h2akb9f
R0AHBwz6gaI+jcmmgUOJvRu2EM4ddv0VdCBipfLPsN9F6SmSXixanD7cB4yENazKgnllUabLGJUb
LvH9wNhggg4W6c7WUphLq69+zKHuEXdhAcFVSdk0rYuTYzjGRcJdNliUhQkmAyIwZOuXaPOJ2nng
+RL2v0K+gG2Hqh7nrLd5iSIk7KqJhOmOiEzR9NknxmPKfEZPvqIkXNW45jUsrzZMIDTc2CWxJSfU
6i3bk3hC1Q3+p9jnqBVgN8N8trd+xPulHu38FKbBihTFjQEovJaoVYgiKLjicBYAiKurrSzAwKtT
sKL/0tM3iBnh7BRm5KTqTxEwP5kX/syCBC2esJ71GHkgI1apk67LbTdG60H9R848NRsoxnvPO2eK
0YOQy7giWoXjb6Bwj5AI0sGPF3hlHJgT4kB5yaUaLNQ4crPEYj+KYNfeB85vH+DwV+O1FRFfjfYN
MTNw9xYbampHJ3NgWmKsJlM/qQWhJrV1KMkKS6TZSYs0QvW3hn7Izz67tYk7HThAg/HaRx+k4r/r
hp2sHnCeLQrjY5btSX3jEelqZ08KcMYoMCJzhipS2CGLfmThS06/FLQArauDdXUKnhW8XUG/s4LQ
041/VKsD/YJ42BLGLxt5Osk3dMa0fkCCMJ5RBQO/NBnOwODRWGbO76waady2f4GEAAXxhjyt0nbf
CoY/jHh5lHkyfYeTdiZSsn9ETJLTcyjMyWs0nkghZnEJ2cC/CbqmaTrI+ltQvavpxQz+teU2o9cf
jP2cq2nrL2x1q8zuD1nJupCAgcpE54ecF6Obmt+N/r1AE8TXkZHIOyYpG9FOR6alUJo1ysNs3gLt
MAYvBWkLI8CDGNkd2qpbEm3e6UxVdxUBaLXeE3z8k+FvaGQiG5tjlfle3yu/o2Wgu7SYPpd/pVbc
2rldTEO3YL2ea/D6U/VkaH8WPhgpwGjAAjtnUNwqCJa6ZRY61AgcZTC68vEyj3nG8mSRj25TbdX9
yR7efKzAVomnFKFpBncz1T/brF6rPyNFQN2A4cojr28obBmwmDhXCubCzPgCoCLBLHOpAxhSubQ2
sW13Ld0tQWWFMq11FF5TdrSq4TnDQmXrYVcdVdTOqtc66jUVohMBdHimVCaVpYtfjRiKbRWx20Vb
x3hcTa8StEd5JoR5kEPFMHsEvlSQM2N04cGscBASkKK01CbjLiq3rZ2+SeC65mawLV4SpybfSu6b
jT4+0xKJo3lqeG4SE9XIuy5STwmH+SIgF/6hlNW+D+wzJeo+kLRTlWLXZHakGC0ZXrAgCFDC1cdq
Tjc4rc3PrI9Wco+qmY028XGIwP5NJSISrVorNqA1OOUlhNMMtBiJhjve+kvt2+QgDO+OhsduVUf5
Eq8mugDQsVQNWg47B75vQ7AY4lLGQLEO0ZUdKtGzuaSsag/PjJDNo8HmJ1/DzMIviG6ZF9S5dXO4
Tg52No4BPpeBK4fJoWcTZRU++l6C4tAdRmDQGX1puH/ipTbYM9RlrYb3QrPcHoGGAQ6Z7ZLNbsrn
0xND77Lx51HNyB+oSK2ODU5oRXRbOXPWBm1GmARPRQW9Bpzpf7vo1fY5nSl5RurCynxz2BE4AIj0
/OXbw6XhKU9mFLH67pg3QgEX2bjsVDLV85h4dL5v/qeSrRrJMOStBcTkRRW+DKiFdfYXOH/J7Lhm
LKJBWKuJ53RYE8vJ8DYNbFVVQvNACcb502y+5jlgNoH3Vl5Crm4OyDeTi2P+3ZSIAeUqWUHmfgtR
V6bSTzobFpUbb/bSMWu8c+O+I9F2Lnx8Btjw5T1TItxV/hDlsM20napoJ2pUyWDZzRmeaV/1uFb0
iAvyLs+5ZoPKehHwJD2Z3nmFdYyx9+UMw7TvwbiH/NsB0j2FbJ4ah3aUPAfeSiNK1mP+mPRLaFYr
G7nIAFNUNYEKUSH1N9nA536ypmdr9fxwgasz1U+6R1VwWo6eNTQrs8v///wrMirStGfqswr5Uf2N
0/H1YceA7NVkBLNcaXTNdTCsLAZw0G/JgsiQzC8jBhCB6m/s1Fn7fray8fEayp0TvEChMH0QD8XG
f9pIolxbSHHG8DvuDyJBu8U9Msd/liBXbRxGO+alCqsWi0vR4BGP+r092yLReCx02KsVZVBtfzQd
tIkh86SMMaR5rKQjtbGPgnNsLkpSrNs8XJfWd6Az+eopcYHk4yjVuJRrPj5H+ygNCSaMvJG1TcYY
MpQ9B7ssfy0fGGdZXMsUfMnw25lAztHTOBDw6OlmuynGp6U14vgtN2M+rmVst1KWfYvmO/h/ZTgs
GibbEVG+DYQnwEZ34kVzVJ7aJwML0uFHdAZ8RvPuOGGB0/jlx9TaRzQuW7IYOHjFRuWHHBgjMZhM
zX6LRkAXLrFEtx4lpmpgJVbofrPgKUVbq/e3ofSRIh1AQFQyoe04WZUZuaBRNqnjNpsCz8lYcn0r
0BJ6PkWUdCt50u56lO1lg0l1f0jSaVcFNlJcr4qNfzbCHSEA5Gh+5yxTpqcLo5XOOeNWqWITG4Jy
VrSFFU7bvP7msh7kBeHySDgkJFLca1V+7hsgD7jb3lntK9XoJeKRcjgZZAmGqeH26qNBk1HHp7JF
jCnDS2MZUhr5VQnBHDZbQaqPIRO9o1O+K/9EDzMRmazcMs4vVj46Nx1SVtscYJstbf3/0QQsHUZ1
DJkgdLOzSYJjPDyH1uYN/pz830z9jIe9OpKuo3xRMJDgTZawnLpF+eAS4k2mAJV+0OgTNtOgVHlm
vGOxwDXG85d/ZxR+efrXcaaV9klzLo4Nl8ax17w7XuW3i37mahBNGXd/+PuFX6x99EFWiymu8z8G
59XE7OLLv2z8ynOIGYgDUd9JzSlgd+kYW0jRi4CKiaiooPkiIvtzGmtwBCa+6WY/MJ2Yhw0jEFT4
rImnSOzZO6wIQb5D9GiyjJ3rwy4eVirRDh0Jla+mq1lvUNF01K/RnKSXRNXBH2hewULheJcuVVzb
tG5nZCElct2A7GcOEhHVnqGgR7JtZTexPNARYEYlKMPylqALgyKFW/Og9r9+XqxKBBr9wOmNGRC1
fr6RRmytz8A+ib5faRR0Saa5FE+kTixCtvka31NkD19g3dGOaf2qEOix32bPlB1rfYMXg48WNS1c
jWEFLHqZMe+SJVo3H1jHlJ8sBhX/b+Vgm1XOLjZ6QloPKmnZ4V9u65uhTU+S01ykoT1njrVMUCs2
xAwa9Q/44DVJ4Ik1nTuUaEoFt6Ku93qYuFBX9mMybmbOaoM12MoyT7Qow5YNjXMgBee+ZT2PaBMo
o6RRd/fNrQSGQ3Ls1LW7iABMkVHiib1MsGFc/kaV+LQK9U6SgcApi6xsT3wc6/n3GEVdcA/nhPFF
IxTahdBFzyOp8tLJ0CrR0ETbsWfsFI+bIEHxKN5yznHpJDp5BZnBcwSEHybFAYbKEOFzhD2hggom
NBNR5xvrdK+jE+o8SXlHOoB4Im7+DPanihWxNipZwfNQMGkpdPRGiqeWF4Kl0O9fZZjlbKfCkljq
OQOmg9uCzJkHPzxbCo8qtiTsGW2Eprd563Pr1sxAPIWpp4ImVU3Ha6GPIEEUz5C4Zw3/zkgLIG52
rOQ3n7ElknyLdUwXoMVhwTCrmxMDB/YIeO3Iz1tYHRDbnWrD1Upr8dEXDmUN+pWenI98PBOuS0/U
Mw6PMe1r2W72IMNF9FVnG9/rLr6nUb1PY3k9KkzrKL+SagJWKJ3UYLonBJJMMmK16cSLxwuXhz1w
Adaz9SvuIaPRbsw4jTzfFYO9GaHI6Uidcoe4AwQkJrdS4cF3kdoTrNrp09ROU5p4aqqu4nhtTu9Z
nawSZteSdCxsUkbtk452kfmp5v/1OAlsKohp9Fi6JZwaNEZEn7aG60i73P/lhSUWY4FKrIbshtSr
bIuD3n93ybNun4Z641j2a4PlI/pT+ama1inKXpDoXFFxuIfvevxw4HM5TbKcmxJ7nFbopTQqRKtA
+yLNjTjGmBA05inq6u2soDKZVsQhUhTL2UoIDFmR7aYCHFD2Th8+r3CXcTKgQGJeEhNHxphRUykz
QSKT/Vkaj5LWF377sslqt5AOaa8s+Jl79VeX3y2DGDWRfCMvYGD3WxR/mOcxuXKjlfuGKUCTHhsd
MHgm/7aK8oOQIeewdgQY2OSSmMGqQq1hVDPOx941c6XP0yJPvVhrJUvOyA0rfjeBAsCs2PcOMYgO
dz6wjAkqhZ33V41nvUa/Vy1TQ/8xkFSnpnkqh+RStP5Nmvf8Nr5hI4sIi4i46VuIJkSdEncqF0eF
6lKExZqU5ZMWMMztN375f08mWFowyxRoEbkGdV8QBsN+Jzr6uv8XSZanRxMDuDF5TxrUxGG6yXX8
jsZv1iVLi2tq6tnCMwizHHINCE/tSAjPRjIm0KJnT10q3GpqTznqe6asIwCHzHiHhOUzt1LSy+j/
JDCTLTZkAYcHEoGpfNRcIBTcgJaZ1drhdxSvjeYcQrE3mARkTDXEwbAY1qEyTfVhbbI+wQHEfM9n
rp5jM1O8UTLhw5CP1+D6k/PxnbCB8G3AbI12wLwFWMOMmJym4T1hPYERXi3tHTv+o8xzLrP1sPl1
yqwnM2M60vRGhr+OmZ6i/QoASSoGCSimScKAyo4Ab3xuMRos1W1i1ZE3hVSI0Ky1WWpOdcfj6oop
/qxl9Zu2RFlUJvEjqLTXeq1eMY/P81zWP/QddhlStaID6hiwGvk2jMZT9ih+AOmm+nVYQ8BfRdJF
rsWtKbRjNvDglQ3XcFkcsng86wBAQQGQ53jXpA/ye6Xssw/+oavtoKC3mzJjtR57tvSp2Wce3hHs
OFk0qr2vZWhgDKGpLMzgQN0TVljJ0ZNZbYyOf6c472V2dbqK3wCtsL+T4lM3OJuYN0l1eMnTQ0pH
gMWKrANc/RMOGsaCoI2If8aMCPYpgTTaOdT8QMDsFyaAXP/Tsu843ET+l2q/JZDeMQyw7mLLhEMM
7LSANRMPHyNwnPoyoDKRSRabmYAKRjnbR11rsZqyHDaFUJE0mYEZiq7QJ7aO+WaqwXnjh1J1Qj/5
QMEI2tOXP3FuY4VF7wjietE1JyO8kKBbYX83mUooQPvsdaw/R2fXZc1B7hXegGkZjejH4Q4hgTId
rAg1akqWz3g0bcbOFsr9lMU5mbNhfgMYcLN54wIsexBEPJ06wE8OZbqR+Q1o3bsxBO08xJ3f1LkA
ZrA1P9vNq0LmD6wTrhV/oQgsU0a6i0K6FnK8YGoO7FUUFVSI07pGfcFV0Ew+q9p/zKvy4UGRPaC1
15CKi25ejrtNv8uYbtmV9OFwZdc+J36Pf2RcDwya9YbkH/99Xo4Y6eSlLDECmNljpzwCTd2Cmrph
StODhza8gon4HOrcXCIyDu9Yh/nJFyjBpAFpp5asa2x1ttbd/RZhApu+AnBkSIyEYwHEjFch6Qr5
PcjML7YOKu4k5h1H0b5GwNFTBWODGRyaHzhTwH/sVTLWvHK6m/Zke6Ku0Yu9QPrrfzvmC5Fw9tFU
10p9Fu2jp4DIkm5dNSnwc3piH5RlmKwshs6tGfK28mK1l1KgkpkwLfxZRgmX01lGALKtc5ChdcJK
JGGSAQ3RaDCKkHyX2HvAXYC/Yoxfuo5BreiN9MjV+G7GHz3B1YVKDABagfQMQ9gbuIQjfkPgQkPi
EfLvgbsxaN5LUi+mXZnd9RFNK5N+MV6E/tERS8IH206RJ0EQJtaEdFSyfgppXwsCckO+b1at81n1
/4zhUcvrlDkY0pmRRYzT3aL2qunvhX0QESjNEAkLBUbU35kVSclfYw9gx7qlCYRXxP9C3mSdmOOg
c/Xic5DcTPkwkEDLHxXT6hLTCIM0rb9GXe9lUIFTLbtaobHRWNE53c6XN7ApgvFTSw8GYiy7STe6
KtgxJ1/8Gap5zwE+tJmNQTMwI2XA28UPM/qtuacbVqN698gRanUHvX4nnVBmqVZWtzRQFyZ0cbt2
6RuXl259eXn94lq7BJ0sXh8sAi98afdir7heV9df1o+LZJkurtA0VlfY14uQfyzWWzbl/NF9+0Hy
5XJYrs8X/KUrL1940/L6uUTx8BjcA+FCrr7yoq1+sS9wSvm/DAALF3Dwlmhst8PSXHzAo1vMP83B
vd3GxWI78DX4opdq9fHx2S5+h8XF0xffp+/daTkuTtfFNlpsL9fX5YJOfrFY7pbexVuc8oV7325/
D8vdgh+jXICY+N797cbF5u22/NvN39TmuzhHTJUut/GCLzp/419uVhcB8ibyEk9y578hf+2tx3+8
Du7SWJ78xek7XuzeFYB9H/EHi5ABSmrsAnYe8BSJRxl+8vhaxrG13+LsGFiyK3FWRQgOrWHulwpO
Omczqfb77FJIJsxxTMUzZHAMt8w0co1Y5V8jbA/vX2pKvDjPOv8nTIdAJ3ZllcLQjWVkPFUFqyvm
OjaAVGLBdZsaAMoERjhgtABWnWUs3eL8FKFvUkig0yBmOQp/0/CJw5hjG7gooBDWcWl+aiyJPaF+
tyqxrxUmBSoJlnI40g7Tt8Jmc2laJyV9xze/L1BHstwdEeylsroTA3yBIFjWxF44wOzT2sYCRmCG
XuMBI/ZS6MMranexKa9kLoXOeFFDAhnDQMHV0J8GYHtyyTKl2wYEdPUhktzWUwtuTJKr7FS+pswd
lWE2DTnIKWrnQ3LESl53XEH+RJHCyBQ1sugRUIBKmJTzfySdx27rShZFv4gAc5gq52RLljUhfB2Y
YzF/fa96PXzoC7ctkVXn7Fg3t2b0gdWzBbvawcdrVGkPT31P/7rhVcUvEb8ozwsjc97WT7edHcb4
VXlfSf6pomEsxaXBC034PrvPW1XQnnTVso0VXUftzdXeQued/BZd+VbDh5vfHfUeuQ9b/wiDTxYh
PtnY/ayq1wC+0B5pe0uDT0f7KtpPCqxrSHXr6qN9FsFvAt1j/kAgU0epRXDFjLq/eXUJ/HUZ/g7h
b9tf7GarwLgbOiSOCEhgYv/270p47ZrVhKA+myw5QDLgEerkromgFfG2L5gi/0sA9dYu8T+5dskZ
GJzpLSUyP8domFF+AFQyGku625BYO3fxNkxH4CUewa1XLZ3XeJ927apeou6+vpMmp1+pGjYIJU0h
Nd41Z53m72WLlvVTJ5XNWrfUvA5z5tT2jVOvRf9arJA/LbTlcgwXcwgYzA5Epy73e7ueo2pU3khV
9UmORHCy6+o3IthF9eOhqtNzVuBvt/gu3tEtGXjmt1aOUWsdJ8sg+TSHnzD87WI0xYQc7ML4h2oj
orDT+FZg5K9vXsip96t3f2Xyze+iDFdq6zyo5PjT/8+mA1A/t87lIfvqtqjfIuYJfiOPjJFbdyi+
sq8I4vsMz+Kv1V3Lur+Ff942v2BcH9bWvYO+kWNx17bOD4A/Izx4/f7q/ABrNgxHW1TaiLBRO9EM
y5wPv/Zhc/P69TE/WX/kOdh7/4sXwM8ofZvhZQE8P3ZH1g/ky30zx2U//fJfuJE62ZDIMD0Tl26t
ozLI3lIqPrb0auZLm17JVfg7av90NF/RT/oa3V3WX4CwScrCTvKj2i+HfGyEJ9Msd89Gdk6mI0Mg
4kHHv0Edyuw197MrvoppEbx11RciSpj6kOwwa6FXO/wu3Zr7ZaofTGo9krv+nFYnX18MGRXzn5my
GxmkCENBvog0InzG5rXMPlT7u6m/dfu7r95b/lgmveArCYkZRLXExL1MPpRu37Zf3MLwANZaMW7q
TuOsQFH0G+lfTbwYPAZNYKU5dYeD/g/St4bIEARlPHLvbtvPCWu79QSCHsR7b71D3EQCXATAiny5
JbIDiB2l2YEPxdh+Cqkm7Lq5En611bf611anklrA+CMoThDVWv1kog3ODaUsm7Q9Eu5pQw+cRwkA
3/L6mTrb+o7jd1WIeb4e7pRpLXgxONYDyi//1BeCChDsGXqKeqFtBSwjdvdZ+SwQ5VFM2sx1FjMc
nyp9PfPoFHxp3w76ei50n7aePardyduwg0/WMoP1aiTI8bN0s1WFFuZESKy7ydjHtjwQCRFmghCS
g8asSlhJs2HkKn6mBxuU9VfQzFmstS+hnhoxiwSFo2RREK61IE/kh40t+XGKPVHH5dai26dqEK47
O+HspnHXOrvO/LB0dQUJUOXY8WpsKJyyifVsOHMVsgArlhEd5cLeQPUXKgdVORKrzjD7rzb1U++g
j83uU8hxzbFvk0baIpUoGdoK9As2sRZ1zx5YtspJ2YUm8f1dNkM08O4NNljCMWhPicvoT6AG2wlD
gaiBPL9Ss1+VyOzSCFTxXQV6Lal1UDB4lAlMTNsvcG6cmyYgriJbViQ/wk+hhVVTZUseQoqQMZzW
DTKKrmw26kjseRBD8u0czBO6d+9kNiS6SpJouxwmd+B/JwgScprEMYbiH5uyrBBDlu4NxLTnhPX6
i4hOzX4iUndceMZdaX+r4X1yPJpyRsS3wYwL8NsB/3CSTTlCyXVk5mLHz3qI6PK9Uav3pq9+yzpe
fyfKF9bijXDOhIEIdvVUuWABtrDkjP7RQC5u9xfFfDHx5WT4mYy4TgU4hjfPAFu3ctLPPpyYY8Xb
DfF7RyV9jcfe6idwShpcE4LLWB5K9QI5aUSshtW+sIi0K7AfD1rxhovrHyLLoSJMAnOR2SLlJ7IY
M1cGEGhUO/JTFk5NcBl4N1Q24qdFAxsSq4it8PLrUFFaPwttHAXUEwG8ax5EYulqmFpY1f2DZRGi
9glQvGoIT9Y7c1fThlwl4mIE/huZtWFEJkKWQDZCJZQhbwaSyrHYKN63Ba+PGaLEO6LkVNcmhN9q
F6d4du6EeIAdMi62Q/be4qIgivdZ3TuzOellsjJLimriQJbII5onNpyEEyKPMa6GX6V2cvhbXaAE
x1/XBFgEeNUaf5373TYN3c2AinqqoQ6x2ps/hfcGD4GgMGoOA6WR1PLMfQ4Pn2o5yzTXRtxDwS35
kKGQ7OAGUIOvYYY7oHmlC2dcOe+Vk5NXshpHJrM71DxRDzbhFBUYNZ4ZhkKuR8C0uw76JHlY1hNT
zWgeQPz/cBjdI/MvS0jUZ1zKbAQq70isWZ5mGlZYhB6DT27Cd8FBaqIQjKitdIGdBJhY53BGU6GL
ZAGN1aOi6NET7WGkRDEef9IeFi7RxIHA0cK0H2FL6lxPj1CbnUbZa9opq6JAUEwfWlhuvCLGKN5e
fC48MCdtOxV0uWbSwOe/GhedE9qyIP5TOoNIU3B818c+2QNNP3Om4phTqS542ocdsnOSEBoOGOct
JzZAhydQYeEy75ZN8Uph0NWzWzkMS3AnNCIpsAU/xoYW5nBGGJxtSvDSsAlWBgqMXOBibw2U7Pa+
tGfYCBZ4W8A7/NZfKry2BU0aw7+h+Y4IQBzjQwH/YpPR71DH1C2lkMMZX46dUWnjzd2ATJanhdYl
liMhZoGi+6HAFPjjn2kvYrZcPRAIr162BDvqbDGSmE4ogX8MyIDUKF89x+VXJBUDiEtUd5VaJeI6
3sf83R0J5NIR6E9r/afy6A15yPJ4K1g5CSrr/rfW9PnQSmE9vLW3QziHXnsdYyZwkJwS8Z73m664
2ForAY/FGNBdNyBcEOasouvKwScltIPCG1ykh9J8ZQ1WjfGZOP9Kd0QpuQkDYpxGndJgauv0J3Ge
Cw2GgLCI9QiP1hQqyb7BcuD/q+rjuyeaU1xeRPrlEqiSUsLWZLz+YqZp3VZQFxeg/WySW8SJYrHS
w8e0GYY/QKVEoYAW6Eik9dzh0EhMNLI4pZPHVLCE5/16mORWCCD+6yT7JnogcMoxJekjuRuAjGG7
y5F36uKpdN+dsTMw9moQIaCXCN9dumAuPpIKFc17a+3Cmqja6B2vz7Zr3nuTq8RGeelIBS6+7hSN
0dtAFDb63KWAbAJMso2PWCUpgCSQaCJ9HEiIj12/1zht2/DomW9CwlubbKITiIoa71E6HtgO0Xba
E+380aNlHKjfINmj8T57Y0/V2eDkO+QzW8vhfRyZQUGIMPLsDce+eKS/Od44V/WIjG2cYgJ9tEVO
Ef7frFvVCFc7qr3G5hyhl7fdlluQXN5moSJ4EeqdeSk+jOG1sf/66YqIdSl7ZxhpU0+G7W7VsOQV
VXj/iRwnjJX+W5OiZxBrb52kyjp1jmSVoHA/1yBJs6xHAWCZyETOLpukUDgxen3juODCDlxtrv8o
Bc9wny0cC3k6QI9VoL1AW1jTm5aXJPngxR27ey/bR0r75ueXrggPmYOytGrnjkcdTuZhPRSzHMXG
yGijBdHDcRAme+sQWleQkVdTDmvl3DytggO0BGkc/HVbemvRf6HxnCGKqNt5U6v3PIJvaNjY7Wqp
ez6jlLyw26WLflrwKPvYNKW1QAssdPIgiDupMfdJvPLjVW5Zi8p60zzeQTiTyS9XLgKGETuzHVOG
lOXbpn8Wg9jXCPqmcmMZPvIZOB8bpMkh2iwsdvKIL2kFpQSshuTAMOSZJ6VD9r/19J0Z3Qxx8PPD
BPHi3ijIRJl1UHCtzhy+bz3bIiDsWqRo5zE4dNnOHNBdEFdSfBHTvHSAAho0ZhHqaClW4Noh0IX+
ckS7SO17D2JAj5Z2ax0sLDWyasVwO+7KdF1m+p4kputoKDSHzF0mW71+Kmpzb5P6PlA6wBAziwuM
SjJfMGcG1e9tUy4jWjESl37r+A2DvuzlJaHE3GnI5bOBAZy3d9COhmWcegMCQv9sI+socCOizVzk
x1o+1URF9ld8BljekUl5a7ur77FbXFXYKT88CdAOSi393mMzlIzQtx2hbvJWEVZML/2Eokj4Zai7
FCrdAEPPaNNsyEACbys3OHjBt7mpMnlDEGCHOL1tq60LMGKo1K40gMTeos7tc4cCQDAfW5SXWEjY
8bHTo4tIVZmpZAqZPMsOCzVVQx63WJz95FF2UoOcAhpw4SauVjKpejKQx6kUorffSFoWIrzH/lKo
+TaRjza6Yz3TV1b4DEj7QJFjMCNJmLmLulkVrbL8Wdh3hoQQ14SNTWnbqgp2vrMOtdK52r6Brx5t
xJ4jAVKEksVkvhxGaH2qqfARMQ43XNX49uruHx20SmRuBJxHxIsXNFsX5WqRoEAtOvYq/OOg9VGK
iiW72Fhw5NFqeCXG12NKSK9FqXw63T1rJxhHAMA7sipqcQC9tlV1T/svn2kb3Tmfaal5JhZfQbBW
Iv2mmnJEHFeN+ZSHONq7YSLfbNpBJcj3diB/N1a9q7Q9qKjzIo47qxV7v40vk6P9yYnbT1xCMUCz
dxHFKJT7QigAgGatMu9Rc8S6gqvioWGpo8wiyG8FQ69ZAT7NkcCS1w3xH4LGlCeXaAwDVUiT7HG4
sn1BW+YXQkYWHoltzp7e5L5/ALVR1sBR/auhS9GcNx1TdcADJ+uXEWnPguxmuC/NfFk8vh3hXKMM
FBNoN+N32Vbr9yY+52HOHpSKs9RBaeh6crgQjXfGseDATzm5dtYnd1LgXwcm9FZn9LeJdkP/jY8M
Z6Q7leuKPtSyISFfmVkuTmJx8tL3mJpwGPmF29HjbZ0HinT+U8VEaBZd0DVzh5KFYAHmRAeJb0Ku
pLPMU/lUy6knHSJ6gR6A5+wuZMi9K9UhyXFjK+Ei961jktLnS46ky3SbINJ0Q3VZNwbpTV+phqjx
LQj2QXdCbhON0Nl0rxfuzhtZsdqbkrz1LXGHQHrFXuvFjmlm0l7cnjFHkVIF/9DYZ4xtxggRGXwH
/iOwPyYHAXmKMFOGkkeLLH2A89c0T0MnEJ8nB6tEXIGmSTR808jYmIKVaiqQ7WRaUXzlci8ryy5F
+a4lKxFjViI7XPQyb8TliaJf7CpQOsTGP37PXRv+MQDa3cB4TpQStGU/4tKMGo4H8HbF25GUQOQd
L0T9Suz61+ri396f1g7YUtcAN1IZ4rzrFj626GlQqi5JnaJBP8655WnUHXmJvqtC9Rx2GsAT0zCk
Z+ooL9L/ZYlZosoUDpR1SH6xW9hkcoqG+JFzZ5ZI65h3UmelNf7B4FMYq/wRJfUOLRuNwrOsG08O
8Qw5LuIek5floMytDplUsYfM0kTE5QReGVt0Cojjz2nyHlv7OGGdV9KlbVDNmOf/6C5cNmbLjY9o
reB6cs4FXYPKXQ3/BahNcAEypGr2sJcay4IctpCEApJKWKPA0rhL9rKVNGdZcIEFxv4kLReJAPY1
orkBNI1GDJkyYtsF1ayVwqKDiVZ5wbY5E8kyJy4tQSmP48Zz+hYnPMjGTPZlUkVPAlV+r/DMZfZv
2mF9wbIf9AxXsiew+aptfWexBUa2vo0JDCphnjifwgzBKf6ROCO4tDIPTmctEX+iHioXqm/vDY1U
jfFesLcqvNBsQp9oWpaZjJghpo11ymRorVH+JiGTMOt70xzS4aV/o9c3y2sWfRH/VZ2H7NtB58XN
XGU3v+3xHS0UdkuK7jtCPaoOjVjxHGC1esjjoPpgdUdYcAjzb0c95rzNjnp1xHc0/pXDsqNNwrZy
dB3Yo+153C2HelPpX9CPQfNlo6URCS7ZCZI9WMZdusbnkrfBGmFyaZGs0CdzHYGxw1Ea422txgYL
M0IA+/mfcBdWuM/6PwEg2BrbsH228Z8X8oIQ9vvkG07FBnSXNxK0DOqICskIKi4GnNfpsj6g6NRD
/8MIY/pwj6wYDlEfmlXcKhpkjInSJ5RAghaL0GMu2OQyBAPPtV4ASNovM3wniqOcLrQKYIIFyNQw
x/HC0VjlKZAX07xkIQu08TsCh4Cmn9d9zUfC9ELPQgKtrSJ7QrGRNF/SmyIQX8s5ECm5pNyTHOch
8EB3VSFVSpc+ccBzXUmZwdJ1JZDd9Okh27s5m7SvAZ/53mepcePvcrS/NsNAnXExd/iilGmtJsnC
QnmV/8gsiUx8q746CzmV1QsWaIJbuIyJW/J1IGrEO0E0L0n8l1lw1Dmue9+Z29Otct6CafoMnWEf
8BZk8aYgQcZipOmPjuogmmyY9xSXnu2RlCRe4KEFOLWdj6nfgOLIEpE5wb5wGx8J0Yexg+GEaqkP
Inj3mRI+ehUnrGsRU5dmG7VnUTVMnUGqWFUEzIgapSFRyijgFKxuCaF5VlrsnYpqhSpEARvdwvyh
+ndW5cR/OcUlC7yDq/6YoCDJtG8sqhoS8Q4cMTcQbWaEzYWk6ns9iS/Q9DgqpZFZU4NdBco2yJV5
wkGFnNxvWJVigSYfrSHBpIwpGcHyoGy186SMNojubOAluWZa9ZsbHaU5PukuRK0iYA/7fW9nJC9u
aEmlA/2SkZeBw7HguHWaucNkgpBwHQuG+myAlqn/laa9VgN466j+jEnLURnvy4pRatz30wcxOcuA
KRDOLApoEoNpSmTrLxIDWY5o7Spy9TgLFgRvxHxP1Dg0OTE3FRpG4ynYTJUK604PLRmecmfFgzZv
FbKFvMtEU+14cWXWSUeSUMF9ydmMOGbSaOEgNGPw4acT8LCiPKWGu59K/dZHU4klB+UPXVmKklxr
zTsrkvcJp49clogW/COB5LtV3VvQPPNgPPujuVLadI72ejEV1r4nnM9t+60mHD6qbZtC4tgEgKfw
4BiMegMQoT1OYL2aj4c6Mlg6UCi/QgcNE1qNxnJ3fTtdQ+qNRbSL02wdFLC9ZPZdUpjHTjFeUIS0
haA7k5+Nzk1SdKDL0SljpyjQlBU2ta+eg6cr2KYjUgIsFKG5oBjrlBKmOmvEX9b0C1xva1oqtonx
luAvpQjKZJdS5ecVr4MRAXj2BJq15KHNOF2DHYguJwMK7jNK1lbmrF0mqkKHF81nmgj4zsGsH0NK
hzW16QGBrdGQrEqf6oE021suWa0GNlFToJbS0UKH4CjaZ03HNG2xw3AI6qemHXPlzeTtzt1+qdT9
QcG2PALwycSyCjmprlf7RPu1WVErh8k1Pw2QhgGnhIn5o6E2pdWrkzUSuls9pubf2L2XlFdmv/zZ
4UQe9XxKrmb4B5iMrdyknYIe27K9qEiV++FE1BatehAUhkNwaEwUL0ZdhQ+tN5YmgJuv8DFE3Jck
wHaTwxSp4qamAZ56QT0LLqb2RjYi+gk9YCZkIErxzFDpeK0h5rruSTWuTthKbZ8lv6onOVPdh8eN
nKsPF3+awtlFKWVqoL4hdiHMLyr4o9M9GM8Tam3U/OXw3ejW3eKUEhHPsOxAwtBQzkMOIsP/qJW3
HGYNZF2uQThjTsMj9MyfivTbviBVM4jTtUHHB8IQ4VibGM9lpX0hLnKEy8iWvoU+bBRp7dkOrWE9
32LjZqFsiOJtvnvlWJf9WoNBgds+KerbRPpMXYJj5hi5dXPjRdvaGJHh3hVf3RKxd858BqEEXQV8
pAW4BLvZMyRZ8V9fKNRk1hx5LpWw1Y5E/jVPoAuWGXraNiFayu3Sqw+fkMtvhYOog6zs6LS3Kcg2
TopJbzeRkqODvQxTWEx9GHixyiwjIWUhXkyQhwbjRjSZ+5AMVRVTdRcPcFv9cXyoTkbdVio/Uf6F
v5JXjZcRvM4O47tLZyRZB0ObCJVdi5vMxmqsolkJ+G4I1AIF3dbxK2yJZWV8hQZYWgmxCBJq4XuZ
INKSYMPC09FX2/wx/MNBmAtLY7b2nWffEyYHw9jXLi4ZZ4FAYBGrCrTIRx2NbJ8oGUbcgbBPPWFG
NSdzMuX7shrPSTe+6VW4gUxYeflwzTkcUoEkfpMBq4fuOXSvXaAuoPgbxm28+fjZnF2NcHtmV4+M
2HNiBjDNlotK8U7eVON+iLge3D1SHwrGKGjxCYIqh72iKfB1zdI1PqNe+aULnloy8Z6hFm1tQk/Q
qDscO0l/N/r95NXz3MetT/SPrzgEbBDayMs4eA6HCnWhnNvkIyoc2NSUkfekPlrNX3SmSmgSoyFg
nVAEscHhrEJfivladn97esGGhmWu+HP6YdVjJ8amLuqD9zZad7mPG/rDdvtZi8Crdw0kys8UsN3N
Hq7B28CwMAq2PYg0djCbKrFQzc9wO6wFKJEXUnKPEKAHR0e20Z4YJkssby4tldLlFkE11wNoUsA3
j2E1SD9yoLFy68PUxRGB4Yzj1PFtdfAu6X3weneWNFuqvlqN2tn32ho2sZw8Tx0yzLI6Os2V/PWm
I5lmHrlLO9i06L5tJFSs4Hb8MJFhJ3ydlCnICMqUyQwEmz4tomd5bvRx5YfblBSr8q8Zf9EdU4mc
MnJYXrm2UGNF1V+s/kpVLvGCy1IPUSDGy663uVH5IIYTePSkikXn6is1NVdD8I6MeuE17a5y1HkE
SGjHNZhhfzKR2LN1t19mfzd3feBSsOy/Y0meBVwJNqv5OGyxRygo1yTok6Vc0NiwMm6FUnhbViI6
A8CR4bOkjyfj3JPqtsi4WZzWI8FE/JfOpkFL4SrwplVVElahVGuDoVdXCA0tlt0Q73JHARJqZBbr
JScSznt05QQCla5BmksGSK4ifMBNeB0hoVWS8qj+1IrmMtSrtPgh7niesD9wPd/IiiThwDrUgBBl
gQkwuyjA5BEDKKjcyiDvqfWPmoo8hfQpRAd+iVHepv2iex+w4nB3bogE2WYgY7E5rk0McpnxXXiE
3Ubr3D6O2WdjkLTKzqeKccn3OKvA95p/k/I0RHRRLZL6AT3w2Yk6eE5IGKKgXvTrnjSOuNuZwdFJ
VaS49VrFIpLQh5QkqJrVo1ERQyt80LMSRqRW/5kUPEIDXSur+OKpxCJRtGhn3CcptBnxJdHAlqpW
x5HOMdTdoIH5zcqUS1rTostXzPRCf66MKFm1hDGjIDuGo3SXs9gSq6RrZ9GTEGsi8ASQYrzMQa4J
TdxLWzaw+cJgFCqIoomC1aAhfFGoltfJ7Ih33nApkWCwIyElRCaJPCsU/6VV1p1xLY14VUX9CsMN
MjbEtCn2a3rnVOQ+2imcNOCxz/FXchBGi6Ae2jDql0YWHLVE3Hps2JNJ1EofAsliuZwpsXqLRMTD
N20iNh83bxY9QZQV/tx87QnSqU0AQOt3gKSChcNmtUBSOA+gjR0URfATCncB4CPazoI9wk7+cHGu
XLSdGt7zAAWMyYdpWjIzudkaOX9Pqr1XuMcTVDx9FR11GCBBmHY5opFy/0kJOj2oBkue03sn0/lA
IS2RdGw8xDuteFhUnFY290EnOrD2Z5L/pKiykXEte2RNPz6VCFJo9jRTqjVMuCoYKQNMVoBO9OVF
JitYXB8j2i8lU4/Uki7SxN/15c8YBocAjVBvx4T9/3nGNUZsAv2Pdv1mMc8oFH1zTzbVDdJ5LkOY
8rqfS3K5UIx5lWAJJMqKYjXfI1m1XoElTjYu1eaWt/QvDdz43POazRkFMSbRWy3WVhMfctc+JJDr
EFstZxtfW1jryR43MWaXmlwIk3iigtyxmPwrX8oUoEvbG2itSmQPeQH4KWh5JgWuDubYWrELT2QR
loeCLb6mkoQajap/kGQFlCb8a8g1gVXcIQwUUMCgi8CP7u2A4Ea3dyBAqY7MrFioEaAJWYECp7mw
z1Zs09OK2119i/pp68E11SDOxJVPTnRuxzfb+A1R4VjEeNR+s9J2npK+KKmYdwWqEBDT4mdAgVzQ
B+THClMxI6nCLk41izoa845RNHykMiIjo/6S4X70lwBtAxYmFBa5/Vl341JTfklxWZjqCHrCpau8
1VO8LjCieUR5Jx8sTIXSwNxseViQgMbto6VvZI0dPAqBctd4gaAzycaIsXPRjxs2ZH62xaqlRFnt
gHzY8dNHayJq56EU5a1kJ5DRSP5IKyL9Zi0rbojGkEETLReLR4OM9VSCOUlAL9MzUgfo0mW9KvNr
w/3eMmBiRHd8AHSJ/fCdticugbFoFijjZYKIlDd1DhMMLxReM1c6AtRvrnB+AcKr8B32MlMh4XdK
4TYpNedaxbsZ9MgfbJtsz+QIueKXB1FE0EbdOsSbSI6Zci1bAPxyKb3cVBzNNIbKptsljB149Qsf
Egv0kgYCvnxrXXP2B1G5UbQ1xpsFmzmSmJJppJpRhO355QwkkYF7IHiL4CRsexqe1iDmyh2jeYsG
1C3OeASBD0zEe/4UrswBgdZqAr/sVaZRkk5SXUqmPhTbXLhDviY0hfefnzC9Av3ApIhoSj2mLVc3
KBuTLszkv6ki9dek7AqJez4dCjKeXdZzEfypGW94fevaPxWJQaEru4hhc2BR10qOQFffKRgbknhP
dvGEfLNAaSqNfbH30oI9XecrhaW0om0RuQ+Tl3QnR0iLtYy1IzvIqA5fdwDi5UCUL8EGsHqQ78N2
vzA9MDb1z4/72yehuXMLgEdx0I4jBBQOhhO0iL4dQqIO1MAeQigjg9wKxGQJ36XLbyOKVzF+yG/T
SE+s+HOZhiC0djMYxhbsA+azgmCxLXoeOOZgLtT0gRWrJyXBFd8NDSakbbhEV3M10OdASeTF4+Kv
1A8/Jk2ea37ylvIqgQrQsxewXc5fwx+3kBti45dzTcfy7VWoKQqxdPIfI/hUOTr4hAVJnubV8lYk
ngY2lqsAPXrYrZEQJR4YAeKqyHt5+a/gudU1ya95G8FqyUnAixsQSMFTAWXEjweOx4LdqN8O2cvB
TWd3hnt3+Zrk4WYxWLTGr8KjgAuObERt3U0G8ZhzsN1tShUjrxYbEpTgwHGf87KZqjYXtrtUISxH
KsmQArQZaLdHIMrw53hLOawQ1jUbiAQOWBMrOjK8Zm2Ew0WzruR+8vaCPkzhYYDsgURY9eZ3gywU
/i1Di+d5J8VQ1jwqAR+tCS4pMBDKucdtwiVp8x/Egs0HqGLFL89CJG9lpfNwfhpMJhqRboVMgkIk
LGLj0rnjUeLgagS2NI4PAA5ccmgyNH1R5eEeLaxmALMTRR4ArhGzc+gwHwwcAOA+vv1mUKFlYTys
yOlULLGPyMrVXeYzp8i2ybjKM15nSPGZqhfnTFfvld4hwHG4RIr10I+fQUoBqoTyK43aeEIhQ+ao
EV1W1aiEerD0qLz4RpAtej8/KRnyT3NcdWIhvKfmJmsb93mCPKc3ccmWADLk3aJ3LhAMSS0mIbO8
3pV59SJ611xQ0YiVM7mqjONIn9aIqFPSDPRr3bN92+TXengW6gx7JcOcxkw2dXS7UUURabx3DHB4
jnE+panMNEECwOACuymxSQ602kXqo0GhlrvR9neDqm1bQf10XiJcq7e0g7O+62COFAknabZzCuSR
FKc2stumg65qr12Ir9uBwGuy/4d9RIR98GrkcBeKH5/j/lkTgzZqr6HTN27nrpTSexeY6ZQPHPsk
7XDuuPzkYWMp99aFt1LzDzrNbQb20roP6C4zGr9Yls+CgLl2rREm2PotCMavDKji8AQQn5psZff0
efWgJ2bVHKwyupOMWBv6l66hls0YlUhkhFVOsE7AVDv/QmL7hUMvDDNGTSCEYFxy4iMZZmerg2yO
c/xw/mfRtLOq+huHhXD4CMCXzT7YAYi++329ktE8FLgTZ2QxnCgSYNd59eh/O0TORwy+zeM6qNWi
isz1fwEHSnMMAyxVBnbV356vQ63G7QTF6ar10+xu6OKHxJ9buJ5i8nnFoaUVWNfhXPP2pBCwV4Eo
j9ler9mlDqVSrirCZqr+3DF64M97tlwMNkpslyKCHHcPNOXGrgmCs9yDp+f/VchJdIFFIO/AHuPP
qWNlVD4imw+Q1VBaGeH/RKXREfztxLeQ5IWeIO7gOCofMqGiQnUoU3M6B4EmgiV7EfJstw5CIapk
yB4h7ERATjYZ2TwsINDdovwzYNC9fwazpMZaW9fPmO03aEMy0CayDsk7dP15bD6UQAFGC+ZHa4jx
l/KSKAZxcjirlI+RFnc7PJYuvmhKqHJm8bAEvsOPRT8FmkzQkoHJmVP7P0UIwd6TigI2Qa+7ikL6
FLHGhjhG+oNmvRzU9YN+R9NB1C4/soOzIu7XgWWpI+veQ1BPgyH/OHBrbSfMFj5wBFGXpw3BZi06
AGVv+d92YF/VQVmrAMjJU5fyav5tmtVokrR1rXwZ8NeJS9FbCOvbYgDLn776YZrMqCTqla61xC2Z
oqqIMwAmGBuTFzgX4SpU/U9Fdda1atKjRy8vmzS/KhnREHbmxszE3hBCLujROW5oHG/Tk8dLQYQp
aZevCKVDj5okCZ+tYK4qT3XiLU3iLyfi7UxugRHJTav/Kcmmsm9Rz2eFr0PGnqkaV8hEHn6LdLgi
OSrsO2qptE3VDL8V+2XQGxvI2gZEh0F0MCC/QAqgdhkF5pr3ESbTMmeNjlA5dL2/yj9KBTVXfkHk
hTkSQU5mE5Ng1e9BytVqGUk6J/N0ArQmKw8eVmjNckzFvybzzgNYd5KZN8RZ1TKyKWy2+JV7GXFV
u0SyNcc2yk+ZaZwLCAmhaouS3z3GTJbEHZUbF631D7pUANtELrkd+4hKqvrgEDfxzya4u2kITYmV
TYS9rUNGY2M4qQx91UcvtxY4IZaZo5DNzwej0FIDKYTpdVlGiLPyTqfHEMm4Wt8IXQb+4nMNxUmU
7/JTSVuKIRS4oUC1d+RwEDGG+cnOuB+tbQEFQRHY1lHVC4aVr8Fo2ebNje15u5wqcrcoVlFHU1/o
/1OMaoncokd/4mkWmRHAan51lSOKR5uUXfnrBHWSpDr++xKz/jR0lFEG5V4NrPVaS8bP2EclnF+c
RtsoU7Y0cuNdsGYqPpQAcQUNog6b1gCEpNfMuZP6Duf2N/nI2guYeJAo175EWvWpNk/HU+l7sU59
GBx1H0tlXuwylfVaDQCHw2WDXUJrBtRl/V0RsCzJKYeX1ZmJ4H/ZBzPm3HtOLmoe2OTSy8V8J5Kt
8ywVLlgSWdT0luN69rInSYMkf0011mljYr56FgZeW37SxIVdEcGYNca67gkHJNlhUICoHNIgXlaN
DNFgavKgRYS1EcHOQubgcIUkj5b9lt2EvjD6BGICh9IuZMjXFkY3yscYoUgtUx8CErEu/+PovHpb
R9Ys+osIMIdXK2fJcpD9Qtg+NmMxFDN/fa9q4AIzt2dwWkciq76w99oVy+aBbhliO3bcYj1rA3Ju
RGwOWBwY1qG1cHXq3um1witUG4QFdWyqmWE7fDtcgVkULkT2Glp4MlVvjU5Yt4FbsjOSU/jcCric
FGQmw8G6SGF0Qk5qBpZksLDG7GuilnIDf4UlL4Yirrk+vQ1hlSgxIh47baB9ox/OsHoh3URBGoMo
qSDpxCh3NB5WyzhFDabp8FdGgIQKTIonzwYDiNnA8XA6jzmYkaj/66XaCr0WKtiqmGnf05Va/Khh
CuFmjI5/VABaBtEgpOAmXEE4h7y6GaZFyejB1oLoc2uhQaU+eRAjE4JcW+zoM9Z9Pp9a2BA0U7sR
4lvJLzPnBhiVccuonu9y7dDh2M7FDtEmUug6BAz43CXHvtf2TlZ+WEF5Rea5UIpLO2pfouzqKFoj
qI4k2TTg2MoYAb1ztsY3s2lgId6H4NWTzOhvxnOzDIwXpf6vfGwNuNVY1C1bZPQ6iUYF9tmWW8jz
D43XIQRAp4Wpu1AQGmGs8x7bfYtQ3Q9PFGGmkN96YVBC2EQ8Ium2SrwkwlzBFfsqMXx7lfWSS/oi
itQ86BfZoNHQQTIPqHJBO9q3hhS8ibQ1FESN3JaSVe3cbWd5buEL2gXpmFsjz9DkywN6O7IyPkza
zjR8a+QlUYnBjrHERB8C0Shy86Ayxhx0qJp76LOWbk7sBM40C/RaquPhJUUQ23E7Gvxjkp0Sfu34
GrkQoUX+FzGtaBOcT8OXO70ruJtX72oOlrnxl17A7Rpp25gf1PjfLJKeRBVAr0CzH8T7EnGxm3ar
dIxPRXEGa7/3MnV0c8TLPlEf51oQrEBg7Vmfin038N4y5uE9IobIW7WOB5QPE19AcFtqQaWkyc9Z
Tk4DkGObHsj0X5w+g0fTMUMZL1ElWRsBxEVmZ4e3fDa37ASscGtSlnqAEQa9+yiLdB3dDc9cN5g/
vOwtU7Byl327lV9Sncgdc8u6kzKY1YvH7ltK61/ApAbopZ++1E20tVkKz/Z8s4MIelC56UHCFOLD
do1DOKB8hlMHlJGagPmQtrTYocRxx4QE/ZH4K/rykgrx3eRonHlcs7x5LoS3NRXhjjzJ3tzhhVyD
lmLB7Za3KgMe6rUnovmW+GGshOTNie3gw26QFVgAnTrDfq1aC0TGA8Ec7B0ccvqyS8TiXU/MdZCg
7Wo0/9Gxeq5m/8Wrka9cY7hCbvqrwL+GS0ZZU5S/XofYP+jkxajISkGWkejOsyKVkTFDD82kSlvL
+KMdRsTEMQEer5P5XtPd8HG89MXT0Hu2j879rhBhMaIGiRGjB3cge/+DboRr+Gn6UDOYVEOsUT8i
dfGmmB4iuDu8zfD5hOGyVrVYAZc0Puzmon+J+YYEtsiaQ/AJQRJpSH1ICCbQ8QOZLnJ9su5k/1tZ
dL1+8hKnd39+hEz/DXDxw7gDIvfEkhWJUUN2mIEAekaWwp9dFAwk0a1F6NgL4xZEhB3kRzphsmmX
nRW+2XRS/29yEpZGBMTFOMU0Iicxk6Yav32N5KCUO/TAgH8gqjjvjYFUmwIM4j95H+95srVh3dqc
igHyfxjCnPvq1ztysjTyTVeUUZDNA0WyHiOikM2bzHG8sLMr7z27tlC19PuQJnxmV1iNW2BkWvUp
o78QGmjbZi85f1NHZ1qgi23gQrbInGOkvUbe50AyBM6mpQGbie0Am3/r7rpI5n7Un8xnkuR7JfFD
n7b++AaSBSzF2dL/fyMc3BiYJOTYHIfOvdmwY1CHEymH6zz2Sa6E0ZGiXcoMDJ8PfrGnHio66Q6v
SSvfI+aOT0JnooiAKQ2ZZyTFMatvJWouz+eeo7qRv6haHJ8vgBTLmad9MsoX0hpuzjiiitArUho7
ZvaEenrJwyHMl+mlRRCJ4/MkYMocvO9EsK2RE2vajHoCfOiUfM9s2Fqho5WFKE+ydUCT69D74hYq
8zXTe8elDh5/cyR7wj+G5qcPbYvdikiPfU1qE0hF68PM9/SqPnnShb8YIGbcdY6gKn8OaAwjsVY1
o11vG1CwmFATOexqHGtlB5wWn/Ik9nXwxqFi9a/6+DAGgqJcOHTNKjDZ/hq/EddhA4CHNaOFRLX0
Z9ZfyEJp7+KW4WK5Tke58dDV+sy2BOPW0K82xmjtjDABBY23lqLQ8d914h6kSVpHtPyJDIehBFVf
wLqDGbyIMmIj5W0iHMjp7H8Dn9n8mWzrAAeYedZT/NUTu5fyNI5vTftoik+z8DdJ/RUhlJqbHEGC
+6+IGNa52XCD+rmw8v4i4vI0tzFgq0uXRS8yQSavmdHf3KaHSgVSmkn0Yva4HgIgcGZsf5HOc8pm
fwNjn4Nt4sW5aqQkaQPFNGhnxAzY21oSCmOX2jAF5IYgjxFCb5DkC7PDXiTar5qH58m6sX3yvg/T
5P9vF6sQ6JlagF2hXzUOC/g5d4loi5OX0hvfXYkI+H2aPsp4j/1NEb/cTytk2lc65bFicIWG8mzw
MJk4ygbdfIoo/Ym9XOTGLev29IgS/TIlKYmZANXFN3URKpo7yQdbsgZiWlTfLs4h31fl3VhFHKTB
CRuZj7HKNmH70bbz0mgFmwlAdgyNdPKkHO+j0q5K8541cN0ZpU/3GmVMEbDBH/nNZbF1K0XC/xD1
JxTISjKcFQT3avbO8macHl/Mcdp5kyUlh9o3HFWmvYxvzPZSdvLAfJxNilxFNmF287TvzedEzzEv
Y5dqvEckWJqZChVUMIWe7xlxci4J8WWgs8dl2TP5azN0ntOsfCikXx98MgstEoxXuXGgrn+OjDeB
YksnosXAZ5Z5zYWvrMBSHGlQWjqkccLlv1Btxz6GNmMTzBcol7qPXcTkyRixUGZKnAECNRLV8sXj
vmNvMr2X+GdCwLx5p9JIlrP5Gvb60nPFixoAqLzQcWZ8twh3CBxmBiUz/1hY95Ztm4ki0WfrkqJ2
dShwcimBYjiLun6YKT6Km9r3gjd4aj12N8FafXbBv28cAOchaR/wYiJO4PKjFsBnifWeD7p1aHmB
xSp8+dI0bNaUcGoN+tTM3WBqJO5Gua+/4IQv/Py7LtBPFyc2osQZpYr8tEsMyWbb2VO5r9lQhbxI
RpHiM2O4FxIJaPoMilWVwBQp6tlBf/k8Kj0zjujoDBHWW7lO/OBszITc6xiVtGXEuNKf89XAdqP9
DTgVFXQeWIrJ2xroNXIyACyIsSOqukbbMFE/OTSYmCA3TLTpjAiT0F6tHp2ol9xDJERN2N0GkjDS
AZYehQPTQawu3X1OC5Usqm7TzuGvmPyqbMcMGwHGrI69faTMI256GpgsSbQ8lajAnNQXo/P8JwSR
exMjECIiB1Nw99DsAABjm3PhTXKpKUXIMIjfSpB/1/bWqq9BeMH4s9J2WcXtzbZoM9ImvkKVoR6o
6agYZHB6s3/sIbox+WS0A6AUa7Dn5xu8MqUH/qdlBIqzNvZucYkXrBn2JApF6CUk1he737ozl5ZA
J5SYf47NV9920wvJt4w2NJBaFsJidIdPUY/UwGjW8VRAFOsdmiHm/T5DwEXzGKiHmqua6LPAHtGo
uTeCpUj8shcjXSNG2QkdKI1gNO4vYXytgD2gXYWXY2+mozQvvbO1q9ehY10WbDABRBELSNVS2btJ
40FIqMsIoqLw0BtGSj4ZitbW4Q4HSmul8i6SisuM7GHCJ7ErU/N2z5M9LhOWJ5muXbuQNV+SXJPq
NOCFtob6GIvxmJQgP6oC1Bb70oqD2b3xQPNrOqeEeXBk99zwJPdi9gtmvuLWpCXhwhPGc2uO1z5W
8KE0gx5Hp4RErKBKMMCqwwuCOYDdtRNXI50/vFF7iGhrDAMjYnNYmG1NTHpwit3g3bHfpnSTMXUT
Sbgc4pHu2o7/Ca5Z/2PMkIVANV5KmyRJJv82XNzSnh/9BCWBkkY+OkYIb4KU4srn6WPFPSZXA79S
PaIuzn/U9x+xnvGM1yZKUD1Ymw5XJraGgpOmiptT57g/IzsGE9frlK51mf8MKYESfoazex3pYHGs
8tkjmqGH0C1GQhBYn+Uj4dWryOH7e+2q+ubg/OWCypPkHBArMTk/DYLqvH8e9ejRW8QgsECGuuTv
M26TCii8udym+wqmuSfCpZXLPwFnJZ3BBL4E1IIab6L9O6JBYg6Kmi9FBYTejXmLYnbGxVa3qcVw
Pjd1eUEMvolY1LBsXYrSuuvmezNBhzEIOC3/zGqL+q5DvKOgmj1rAx+rtbnrKDOs5K7a3TGzt0j4
veaPePknoC+JuU/Q6hv9EWBvKPm3QTv0v32Juf07EhSnDJSDnjwNsPpjlN9G3Tq7lXkP3ZlxQvJS
VNgQW1ibrfjnEnQOvQ/jTUyONQSHnjgbwY7C2xjKGJTjXhlJiQmR1zJdu4ku3WZBv0tz5oMoMNrB
PeNFW44zO7AO6CCdbBIB+cRwRVU9nUrtjRVvXOzY3JnlZoj4LNpvHe8ES0ZfvBShCda/PLXBzZMS
Yw/UZ+oqDZDjxP7DKlaF597DCqpfOE8fMkVe4ln72FEGYfIykHq/DpJJQC1Zbsul70Qbx/QI+pxQ
QXr/jB5Ya3Cv9YsDbhvWqBKuFQRMeEtX/tMYmimqFBsXr7dXSrDi8AlG/RzHB/5dJOPa647hCKOf
gL/upHsHLdV+elQ1vcf1ob+L+tUqCYzBDWnSGzCHN40dUbIlxXMDYtLPQjRP6J3RkjVtd+lZFHmT
xJj6MfUXc4TwCUZiRtB4ALZFJrncxOiBm385UQk05YRBoKBFynfXM2oYQjUcMAJQuq9tjOcpP3cs
2ZS709R7oID8guOnRz0TK0mFXyHDJ0mANIUn4XnrHFdAHmhfcVRs0tp5jUL08h0PFHrEmLFU6/VL
F+FDV2cfjYh3ARtdeyRzCEp6QQuK+KWNrYXXbgMjXaeBpMeDXtc8yAjFCS9Ze5ChR48c4z1HJULG
saEb62nMNxhXHI+3lHcy+Rg0ALtefZxLcRVOBb+60K8yNh92+i8zI+If+O11gMaVBk2w+sy7P08c
XA1DLQ7k3AbDEwabQPLe1EcbVXeUIK+cB6SHOYA3lIUthRhVdzz+DLhNZR0cpJuzzYMm2yx8fkq7
uwcx+qGhoV7BtGJ8BhpcUXKCiHRdVHzHs77RR/LFJnOJEAQBQrvL6bD6me4cYxmiwgvN72wQlNvQ
Ojyw7RQDFKOEFaGPRk+tyD215NTewjTfzbRvPOKMoaHPpruERD8TZEmHa6jGd8pc5F9Ud6uOZYBV
KwQeHlTc6G74bTM8BJaCPyVbLBAUPfXSOVgw+gpcwOF73BUP3HYh7Tt+tA6xNYvjYRVqOweLPpmw
CFwvQrcPhnaqs59GRz5WH3OujdQ3lvxsQY2TkxlxM8CsZyqhjRzD6VHXja3tIq9kGNpb3znm7WRg
5UccVwBO8Nz5PDBkpCSwSnv8uGkfLxElMvz10LWQe8A97Iz1c1hTT1qWfa4mgZAczvvWLUjOtWx2
m0j+YKOQRKO78gQNapWGCbXXeB47/p/D35Glv61OZ8bzZMho43MKhBc4YnqOp/orD8hEjOxrijGS
euGoNAz6zBXXYWlHRAPgmkqiNOTK0ePnlglMZAV/pSeWvbOe9HXYPAoXpA4DUoPRs0BlZowO4iVc
Zk6z4hMDAvCOrsLyVSc7PBXYYpm1uAwLGCPQG8QHA4kXq/men6h03yxCXgKfItg7znF+S4u/Y3dn
odS/ecrB1++VRTdJtR35ZafRT/65DeOPLtO2HUjaeuP3aG7bbhshpZkIbcj4rPNUnvo6WZYO4C22
GAE9ZF78c/AyjHl7rLimx8L5wu8lsSRxuyAAUE8+EA/mxiY6Ox2lubmdIG8xWOaVAktYvKt8hVJi
wRig1cXYa+gE+keP8JX/MSP4CXDiJpREGehwWAhYRDj27qlmL2fm5O5PNS80CV1arqjVKwxY0KbM
exnuhcp2xrcgMX9guxZLTcAvmr/IcnAk5kV729vc8aCPfPh2vEWtc/kfOosBx7+oxxZN65A/LIBS
Hs2grZTt/rIcOVbpnJxLiyAB4C2Iijj+EMFf26FxJeta/hQJcdwvLA2QIJ4lSXwuJB4SiaY2Xgew
RZkEgM76SSiJO0IIfBNrvySAwFdcrDDFe8jzJyaVIPuk4TaYMpLPqq/Mv7nyWIXNLmno4ZJpE6X1
p+Nqz0w+kcF4+y4qN1UUr3sdaTECEETDxKUtyjDDJETSkEP913REGr8zBVBuGz2MF0b/BzZb1QZI
hG3ve1Pgce0LDIHgB76lW5B3Qbu0xphMMBP8N6IY5bQCC/C/kXe2aKw98jgTTA/mOEBMJaYw+y1f
jeDWD0iNF+iCqRNQoNTlvXJXSCaNhljokVg6860jd9f+I8N+MC/Kvusw3JurCUU3h0l5yFoWWmQB
i2wp8Cz3niSV/VOb7o1NKC+7JrI424MW4Q8FCbEtq788zZeJjJhr2psgHFddahAODUKbyXaG+rfy
toW3bfnLEjL8HFkD+70dEz4v+pf6Fy1pXnVDbJykWfTusepI6BXvbXIIWBS41inlvGzL8p3M5iEk
MYOT1tTuBk2l0hOEerqZzfn/0S6+3zg6mAqvgRq64+WLNrpFKuoXlv2GOLPmx/F+whaXrrHVZYx6
EaoxUYn+FJF1Q7BBGOzgFiMw8X4YiBK+CnYMC0lJSSYhqOtG9SV4uioedrAKxtniw3C1tMUlPxa1
UraqTzUT3jvfLHIXCiDkGe+TjVO8Tkh7PivOruz2s/+TzP3BVOtv1mUNeA1LBz6MptlnpaNp2Otg
ufhonqwx2xfjjIl32BUj76ct/oyg+XTZh6nlwKxMl9C9wLmjiYwtHPgg3UHkIL22UTmX5m5yn1P5
ljTwwsmYwZGmnkmRNUtEfmuUTEuQxlSDlJRluw7Hh++fppiZGWPzOLC2ls86zcUeCyPEHjCSFUx3
8fHn3q1DsO4LLK12nO4RW68bzlcLrZg2w0xrs7s/wXsYUzY2Jss2FE3lUTVyOa9jdJBCftKrbNvQ
fPF9iFF+CXw0hQLyFfbdZ2g7u6i291pkv+EIhYvy1wSbHm2iroay34qjlIKIqHQwHm54t9wDwLFY
7w8TFt+5bj987sFK5oeOBMEwtF4d7GjZP5R5TLCDVV3qFJ9x+iOD6AYAkeWATgb32OOsS7Z9kPww
vX1Dwf9Xd8axbPXtgGq0CGAqhIVYl3Jck93Z+4xNHcQDffTbj/iPkgg7Qtets+THtbANDKVAdbYs
CD/L0FjWDVTPYtUw8FDbrTY+TeCEbd4OgbUhsJMNiCTqbXRfKfgiNyDx5gsiiIY4o0yfjU5QbAIL
ggjCo50vSwTKKbYcCzmXpcCRIaC0Cs0Xp2p15PS/6TkRD/rRNr/H+aFH1crx2eGg0dbQ9mYlWBYS
WYTZrybIfi7Ig8nfgdj31GmdwETykJzh5A3IGBv4mB4Qkrj4TXFWJGevrvdyAmFXvsNt9gcadmdd
WNCjKs86S2FvDAm4skMoxWRtRNcJFmpRW/+anq+NIVE6vBq9tqlh4XVztKCZwiy1CMVnj/8kDjnX
q0Ww5/lM2UrncXfT4aXqKeR6lqYTS/Ds1ZcWfAe2H+OwziuNsTlAYqKwxklb5M0OYRDYEKzVKky1
ZYlPba5nLwqW2eVfrgaJlBmZLo4jOhG0DmB60sBa5Tpe+DpjISDIB1MDifiQY2vT855GBzswsgVm
xnOOWif5c5D9ufD/HLIwRrN7spU1v8bHgD/JRNxUvYnS3TsE6tToolzKUyaiC7djqU9cQ66MJkwY
GYMTeN8X5xkSCijcHvpGTkKyg/raZvMPynMh4BTl+mc/vRqFv6zI5dxnPksiZHSCCIrkayzbj5x/
bdSn6GizSxliqMm7Z90dT7lFUke397TyLSq7vVNX65LUUdSHu5w8hRn0jxlj5ayp4WER5jD5cD5b
QB51dLrWb1t3DEHFLqaFbL0MXuHMb6Wg3dauVCcnjzKLC/UrEKNTUF/W4r3sv20avn3MfUmHmJGJ
Uu1rrnWs0/Nh7jehuendVSA3CSwkg4BLiCsmYpOPvj+nrHY1egjPelWXbgRrwuHlhqmKp43C6Vtm
Yl3FRx95NUC/6hBq79L9CSH/FocA8S+qe9hp9Jobe+8zLzRBk7nokCcGDqL6S8Q1YBJQsBoCMkSO
Y+MtMSmgycEqXLyhkV6YoNsmdkXg2BpzPbKIxUuQZ7e2fx2dk9O8h7X2NpruumSQqfkMZfP1wKBD
cDZpejg86ax0FSMh+WL/rYUnndlZLLqD5dcHDZ85nUlCpk/QvqfMTzTNO2ptuJMD9vuw553rIYg8
BZRWGZvLEWag2rMndYN4mXYRBfcsrZXoqnuIzw2ulDes2FfY47gZ0Q2Q7crsCr8ATCjB5Jw5Yjst
nPDstjgdsa0MsUOsYsb+vVsMXoEOmurPOLYSw7kSMAdg3fro3SncHdmyq8JBddw1DV0t+n5CCVza
B2K+kHbYT9qnA8ASSdU9de8GbSz3RfLZWKBJUcf1xp7gzkwAHjj05oxtwyjWvpewH31tiW/X3fug
exijCGXhxw55ouwCBR3zJBeHho3WqMSGDA5HMH5CK90lEGVMwka+6q79dKe7xY2qV7eEOEEzHA7O
kG+TEgA3Ab/M8Gym7fss+CPznNWmsS3IrHBK/OF2uE/D+an0GBTIwN7mkOnGlNam9q8BJRoWDSoS
o3C3PBOlj/8pwOlUazCrUNeBG/SQfFiMf0jiGVPECGDV0CJ5RGEWWHq4hhqUfrx22zru6d92PDiF
BxKXDAYVRc4YDYFOwsAbl6xgW96L+TXkZSlidx84J20APHDzqnMbPfLYoF+x1n1sPhk3i4qTefDe
diQTvXJlGdU15rGAcr22G6+nQ3OX6tkRE/o14tBNUpLQ+PUgxCUJZHDVs+7PahUhQqP5MmCukFhL
Pl5txHsb8VePjAzlwwDZqPTkM+2U7u/H2tgFBJcmXA4uenSbuAeN5mtdqZWKYR/swPlfee9bKB7m
Y85K0nE2atkBiK9Lz8iULPFrsDyXBsSirTnA103XY/awGAl57NsjIk+mftePl1yhpNBa1z9NTQ3E
TCV/VhIJM37uqRwY5pZBv0qa+iQatpfkSTT5NwpS2k21aVTakOzaDoSW2+z+lJdHHQMQTSVkL8f+
aDmrZlnsSPRZ6ejDhy+T/HkXYldMvo++dcxf4eFZibmFeCHScMfbHCGDJjYQlvIpG1X6Ns6ugtrQ
f42olyRdrIM73ZSIOdac3YxgSDFgbGNzt1iDtxao7nWYB+U8/BkuRTVkIWrcUsdCzAq85JXOGMYZ
/XZWMB+CIMtqYaqFUd0+B6nOc7wSvr6RWX1ONQspglxWjX7KYBC18hj1EeE6Oeb1cQf+5UmPnjPd
3Godsgizp6FFAuMwmfAm40/3+0vi8Q5p8SvY6dB9LYeLRhOOBgVLjwfUVCc1w3/WETtaPmk0PyP3
TtD4e7/GC2addXgUsaXitmHgszsoRH4dtXYdGNGtpwUw4kEdTA77mOpS2dXRc/ODyQmWhNqx8dy1
28izYLFoTZ8Op6uB9izqADKXGBLN1uoWhjfwIE20PTOHedPhhqvvgZRYHt155yHmH2CjjEa79RHt
ENDq34Yk/RKZNj3FrBRLy0f3F8M4sunbzSx981wfeTz2/qxa0UIw/vS0L6Jl37Su20ySnTuHhAUA
2DwazAeJtjf06iSl/RJzTRrRWSQea1p0GTJ5McE9BI27skjjdvHY5CNo59+4QNqKu10Pf3Or3SPC
O/bMRDQUrsrcnVAs23V2HeLpW70gxUALCH2pCL4I7hAsXKcdq+JTyl1UI9H1A+INC+2w08vvwbrV
7bQcBrrccZOIdjO6bxK9ddbDsy7J4kTY0sidqwdHj7lZTCtqKcVgLm4NOYAG6w861aB8+NmbQBRv
2ZcECq2OPgAf81raFgY0iXSX960T4/OEc3BDqg76+4THx7LuSektqj7E0Y6P0/ttXIZaE1cDUtuu
vA6Ov2nTaUV6V8Iev7WPA4OVHsfrUMqNW8IcAFpXDcAvyMYukPQpb2hDKeQ6TMn6e03XLwJoK9ep
44+Zaub73wHsgCa9WsVDmt/cSLfZt17H7q/lkhqNV31+jGmFI0BfsRFzYnPjZtZuHK4j4obAZJxI
HCZb1x12McbSK6l3AOJAp1kmE0LMR4IBYE0QIpeWrkqNgkaMxXPDj1Q9A0hYVIFya+F+hGcft3xA
tve81VEdnCpgR0nyF6IIgyO68NhDkdvVcLOzCY1tBN2rys4XBcZtAdu4melmR5yICEFwQmkEVAnb
x6pKR3X05t+affGk1esIV6Vjonv91cQL/rknP3n7ddNoicx/hSaYJ9nhMGBrzst/rdk0yuC9Tn40
gB7xXZWqLg4RgPCeZq0FDOLJP4LLrkrGm4Bqc4p/ZV7FF0tSWp8y8GteIiAbDsghVOapP/Pqd3ej
Y6FiCq77mrEohpp63pBHt40boEk910dxZA44vWMQw+GLn9qERBcHyzIbgTK9KOlP6t1cV9+WTXnu
bVLO2ew2gY2sklFITYkkqXCCP915d7Rx2RY3zc23uocdyNzqaMwnrNtj5C097oLRglIwfMRucq4L
NgGmV25qop4kTjn1G6fxBJvpzPiUTXOQkCU+jSvUg4seHWJ878h6ZKZqw41rWdGaSKnROg4Vgghs
GijI0jhGtzSvA7/feJX73DX+pkkQI8YfNsOilO/ChkgueO0Rlqr50tzKJZJEglbeXLZl4v/gm6Na
CUkUVCEL8Lx/07kTbOB7eoQQCuFLHvKxGaOqoV+HOz9ji2SiQMnyXfVWIyM3cT2PKY2X9t1XeKQQ
nPv4FOzuUOdylTikKrN+lvlzTT4mLcPFd/k/d8qoHawsSqMKF0LCrqIWqKzl/BR+e8RHTMAzuwcr
s8ldVW31Igd3O8dy7SckbKOvmoyILA7ItbAnBQofgnUpD8u1jtIobGl6vWPo34UBU/Ve0tbjWJxw
aHKyAm4zKG9HKo9M/x2yY8hzjbWW+a4KE3Veyfx5Jdxs6v+S6FWr3kqL4G5Ib1yHJr9PUZYrBFNr
AQInMuYdxYV6MVdMqNhJukd/OLQcBidqIT8y/4nkOPQMUBgeGbG8eOwri5ixAAkH6IifmoUOIK+t
OLOHeesSUV14aJow9JPetGyzRxJBHIhflI9xSJ8taLL5C9IG9Frpl0TlVfsI0nHSTqzIegJ8HcTz
MG8a2lUkBTgHGJLSjReU+z6UjMT0VaCXWb6m+k9T3UYs3qioFtbg7jLJXJP/3ayNdyXmDaln+nAA
tZauYAD62M386d2Jt3nxVTbvweivMwUE58CML2H6sBge5MlfbcXsEFhrICvQmELPDXyy5pYb+Qtb
ce66/tDX1a8RTbshbzisdHnU25FdjHMILSIJPJaeHukwtv4bDSojEAP/xL1w5j8kKEwIkMPyY0Kw
NVi0nRErz7x6c+Z2HbfUvum2qM9D4dNXP4pAR8P0w1gCEXOnIKOVB/7McO+KeZtM7PzOptGyB+yv
ZSX3ldWfPM/dOp92VO7Vbqus/F0hgIpECs180bQt43AIxDgrscnjfDEQH9gM/lMQIVJDLVqbq5Jy
aZLblKLIYUqAROiH9mtpKeB4z2QrlypG6P8vXYuAf6fpBymcWwzy2zHEgmm4XBE2gw62/KTEUFSM
JmHKuCiOvKAQMyQlH4S4An4Kgpoq6Df17F1rlyBfVEKgyIuZOY8pz85IOyVUb+FUNf0iau0G2JpT
tytdi861yftcNR2IHeRtDSkf+jQCnGgvHk35HJjkQuXPeN1SGGxGzvj8JQZ52Yg9jM8tBKxLF1r/
ElE/Uk1sqpDvadzVtw7Jpq5DXe1B3obPtj8R+BCQp2CyqbZN7NJ+7kdE/8pbaMm9CsGAXUWuLOHV
861A+p71zmJOXxTpxNKICmO6luTOp96SjeDjtXTw/ZC1k5O66g/BQ/3zgvFRHvz5eX7QhcdKkGQa
RPeBRgIVhPkAWXi3Uyp/D4y3TpuUUHU/ddZ6Ej/a8BZqWw30SpDx/WFHo6jQhvOkFL1GeNGl+5dk
dAlG/t5X9kYE2aGzsPjXas0Jmy1hitLlKy/Itpqzlp+Ik+pg04FktEpYa8WxT28oWA1WtpQdaEwQ
gqDHcAXsl3paNs47jqG0LHazM65VmZOZIKi14qevo207fnI16+xwipq1bG9eZQ6Ovy73EjORB8HT
56QyjhHORX3aBaAaNAjtPTrh2tzmBKaaKxrkpyZ4Y8nhoavUZv6s1js1WCdmP0CujgsFR7dIDLJE
BDzkFCFquxkkFkz9ZMcnO7mXeX8y6QuH4VTFZ9sPn3n+tF5FeKyK6jeHbRy3JBLZ/NVfcbqEbHKC
5j5SOBrhew3ea0zimzURNc9U384ZD/jOtc1/mWJRyBgvczadwf50DrgeD6ce2WFUblb4W0Ko9d7z
JtuM0M3IQCReCMcZ7qZa37wN+s0lC1iST9oAumNJCr7ZwN3hlHLlxu4C1Tq+pfSCOfMJ27d8zx1z
3xbsx+fjwBOJUXPr6aAvAanmzaOn3Cth0PXcVBOATMtJtkNibUQcrkN2wA5ZTC35T/Hooq9B54Hr
3MJIVQNYcM6li8gOHUo1kuFQHmJ0DBaTKguND5VtRfAWpc+cx9z+VBQTNI/kLeVPyGOOZbB4zaZR
ut+ZuWmCaJ4Dhp1XNGBd904dHChnRnRA4WQaV7VJ6J0/TL365F2zivW0Zh7UUR/3Z+65zAmW5PjN
8MHdQG7HhHMExb3H6DVliIHXOEnvFlrM9mpoqLkc5Cy6CRjpGmd/Fq4/HigmNPxuxidkvXWD71jg
QlRdYsN75bYYDQdvV8fBmgz4rUehAckQ3pSNirasbAY9jGgE3gs7fs4bsatsbVMEw1X1bfxBkMvh
5XU7pJhkEnwWtLyKBNgdmUNikFn5PbHq1m+A8g1HzxJvGekzMJLU7QZ5Tmb+FU2qEkivoGltAqjb
IS64Lghv6UDUDHv3YV7zH9/6nbD8JqmgqqVtsIghLrYd/OGANBWITgrneTWr77LKOKTMg0buo4ut
tkheEGjxzXZzxeiC0Kq6ubQYlR10RO0jDdxj7nTAB8Kd9h9H57XbOLJF0S8iQLIYX61AZVnO9gth
u2XmTBbD18+qAS4wFz2YbrdEVp2w99ocGeztO64bJrheYxLRIXcJAeEREQd/TPni5bdoXzMu+QhV
vjDgIL4042+piDezYHBWrbp53Pj9roQaEeIVzr97kR65XZQOnlsjEwd2nVbj4R9Gct4dWoymjRdu
Y8kDUBDgs114dAYnPGUVEaGVLJ/ZG+Xd+NkOiJIN/8hdyQpVWdVhq7K1zUPETKSoZXSvrDij/mvK
yc+Z/GMcMddP5MHP5HVBF5F1ryAZUdUwSISoU1sJrDGknBMGDO/WV/1xMKq92WHUG3sS4rzD3Bus
6yZG6r+Ofp6WSys/eBIvXVWdM/p0VKXzdF2y74lQFjdcXoSFns2Jb/LdNZSS235va4LWPHTtTCIj
xCgPLQWw2bSEuiN6YlvP2hzpBEXfwBr/C+gII5jCFI85LFvJj+VhPBz+wZ6dU4KB3sV3tjT4FNMV
C5ymf+ybV27m/P/AyMuifyixfTqDrbwZcF+6SkcjzYXv4Kl6S9Ira/lwUS5r7ZvtP/6//x/Z9I5s
aZdoy84brbNhxBfcSesF8YM+YxkKsERRTfODUC8IbW9dhk1MkQSeNUWEnJ/zNiLE9Kfqk9fIZvST
lOcoS/6GioZMTQAjh1EL+UWEiwz0hk7lMQu+RB5VUePQhZ8dLOhZ/5W0J8fnco3uo13sQCLsIPP0
BCfRYLNt1ZHUuIwdY84JxjTqx32uiw5gNkHJM5HA6SWhhUD0U6LF9NEGqbp4GRj8zfd5Jgsj/Xb1
q98gAHa+mXwoJzyil6013kdWlS6bwYq3wOKNMOHnOQTrOKSDV6Z3KnFzGk58ZonTeMhO7hqs+c5k
h5kwelLtGMiDBkS5RRQ2MoUsRk1sAPDxmfkupwH9tMe8U0MOk9QgM91LWLyw6EnwsjcNpRnp7jQe
LR/RNLHxVLniJaY/lua4bcmGqDnFPkIknnVkQIoB68A9V8fbmpBe9FFGOB2Tkh3P+EFP2CN7y8VZ
aEkAQ7rvYbREzdayeWFM+2Ta5YsrdG5QNMHGwYj3Na1Hm7OMJavgoqsdG3PJip9trJgK1KThMm/1
sbYkucpYIxytR/1k948tkRnGnK29dFixxd2qZamQ4c6Nmn2eMBHq5mAZoIoNu3RmplTS2iGeRWVc
cn76AElsvB3TJutfE83ftXyALbGdLZBYvka3uKfUubXYS/sKlvghLyKc7zUaKOjbOG0Jv3L4CZP5
e4mU2KvjPDZcESStvWrL7qOmaFz64RTmOWZhMnXZ8zj+h5DuOkM+1ljFpoj/ppTKx4SC64BJj16A
98AJW4eUIWH/ojwaunxximtF5191zdoD3Z5F0A6snZcyPM/lbmBoZEJ1dhjKUlnCJXFh3r+CDkpq
4kjxd8PI9Fc44amnwNzRN/IkC9gURAo82CNzLo/NcMv2wT5E4HYSGol6YYNeEXuAZh8prMWXqZDi
xoAQ00hZdUyo9v6Aj9llQcAZ4pkk146+3dP0n9wGSYvH4y+R8+V2/I6ISFUkko5nHqBs9xGmgfbF
mSSrFv2AeJdx9lfftrvwsxnac46UPSF3VTcmZs3D1pTWNqyM92EWK395lXTGi98d+9g5LtkQEOT4
beW87/jKFJafB5WRzUZjss7ubcp37VKfc4PlWRDTMU7tDJYhAqqHSCsBy4CXLQX6bSfkKCLrBgCk
b4Su36z+himsfhhYSqESlh3CTbNBivXmhteUARBlp3qfuwuaK5ybjBuehdsFulNfhlEBZYhulGJH
r49PB5aR4/4/ROvsoC5/qpaSTBCoPquo4VAH7u2fLJdjCLtc+eJNp3D5zmzWL9ZjSxpHzjKzx8sg
DU4pZUr05H60E7BW855MuVTYD+DtUdEyMgBPhIhkyO9m/Dl5+ZXfbIpf654KADMWjGmWxc8sAtGB
s97n6tIGNFJa+q71iOtlt3XK7DlNNV6Y74YuyTBQxj06cHwsJIItqVQgR9nhtB6quNdpImnjn1u+
FSYrYrzQHnNoZWihDBnsnWdwEJb1mpXKdpgYxQ57aU0PLHPSDhMVUYc6poKB36+tTsL4sHHuKZ0R
VQnW05h6pfP7tQ3+fKSqnGYeWkmexvTbA0XTi/6oA1u0CHHPgb+OCys+FSCdcB5svWhcE4LCWyBR
VGgSw2K/qUZvU/l8yD197hie1GYrQW3igQIaSUrBo8gRr2vYGUh/etV9A9xDD1ZWfIYEVozWW50D
pdK7Kyd5ScmKBXOll+EprewgifpDZM2BuSqKhmm/4+9dQQhANbxAId+GbrXXl+Jp4tKsWZqnGBLU
d+Aw4mzrYZPz5lTtU8HGLi9UbQpcJE8JQxkxX93SYFw4YHLnqJkD+1/oVdmfRTGeRianMMm//6Pn
VX1x9Kf9MlyTDudRtBl41CPxahEM1YYx69/8/3tjrPeRi6XIJmGJ6xH6hAFtdpnZIjGzclzk/AzS
ZkKMl6V+RCqCqfWFp6EbH4UEq1AOJv2CcUlNXmSsunYkn2C+UMwa2Fla4ulebUgDtS1evfhfjHDH
AINJwVil/2T4Av0IxfXMlAJInwPtERw/AjKaTiZpaq/hTmnQD1+jCY/uaEha2znf1HMVIC/Fr+fc
TP0ChX0e3mfof5MZcQRwhYaBV3xkICQEH1tCnFSCl9yGbQkdKK/h16N2VCY/a0/ahUcKT91xcd1R
G87sX3Wb4T3pea4k3JawNCE2SY8pt89ved281OljIl1GMW8uyMSGPW7JtH/iyJiHP8f/GTUI2ciO
myR9t/pnQifUfcoJBFlrUysCoF3cq6XZp4J1OVVKytyv1T5oU5A14eduUhYUOvosuXVoZCP8YZBD
L1rznPGATCVgcR1RL+dKaZXXoiLx0z7NOJmTOIBfVJnJBeTmIfo1BnRELMQa9i3A0RqTG4ZrvSFR
ftb6Y1rHj0PLzpZ0lH06s8By9a03fbAkkqGAvyUe9LjlNoaM2xS4O06tcA4deBnnyRt+2xbtH9nk
JXV7hbBFh7RE/FSebYW1lxgMZVsHC0dknfR7B0KFb5lX1hGVSnKqJ05ipu/Qq5VwKP7XeR5nILKj
ipeRyCuNGQzNDbtfdwaEjzvLKeDFeY8FbU3K11m3n7ldHjuaXKeTx2QhFg+7Be9WkJTgysHphajg
lmLlD3ZA3BTz7GqrxVFQe+deLBBfab4RBrd9Da3kCS36hj0o3VBTkHscXXIuZXPOKc8RDtirGCVX
Sbj33E+3HDwb4nMbQkAO12VynlwetgUaZI2gjK0BFIcJxRIdacRfEPN2qCQGJN4jlB6g+PWOYqsi
KWWONVS7InwTvIMxw9TWdG6ula0mZktVRlwi23a1KjC/aPLXSsbR8vqgLYRJwkiRwTOZrlu18/e1
96zH4giA1uMB75ThgCW/eqHHqHvHGpu1PGGcv314Mb2fqMbHMTM+wTxJWQeEihMai1pnA5DTa5q0
+f9zzsQAUOd0td2BxTENEyo11Ko2R2S79PR9JyMfiFVcdvFywv+4GeCCgHOG24BzQrOpI2quyh4n
67TvDMkzoSxKLLAafa9Lxi0uysc/A3oxa2IZJjt4z5tIfiTlU23fmpBPzrhZ8ZfiC5doBbpXtZdx
h2dK7sbdJi26G5+jKl7r9Su7MlLsGYmRIGAPzyNjVd/91bEkM8Zzux+FMUOsBLGdsvTV1p96XGE+
BB1WOHndrSwVNORzR6bm1gNm3jE8mCuwLeWhaPEfueiZ/QDQkUtSxwL3dUQ9nWu/Vl1vB8lm5zKa
YlNTrZHuxLKfFXD9BwBnGxO2SCwSPlVQLZhfY/SW/A7+rkk+KuuZnbggW8lC9aaZLlTS+ME9iHJh
vcasdUl3LpZPXk6PBTC2G+Y35xiSzWI+OfFXQUEjfPdstuXWdp9iNdYkTRP2FylidQRD6GPKarx+
+AflN4yEqHsT/L4ORuklPI/yazSYXvIA6IAktDioRuAWnkAhgIZu+Agn7cG17z2qdRYqZ7UmbJjc
hsgZsEn/KmPoVH8sPJwaO1GoRUwMcQhROtdDuh5w6w4Nlz1bm8K4OUuQuPZenTK0DBSOI486RiCy
JNRsRE3FjfpUIJKnR7Tb+MlSHRuK07y9jGwA/DjGOOJvyzjfjSkiLIIxw/Ffll5x92B+oD6JCSmR
UOI4Fsz7OGto3+gURuQCNeKSSQ9s3zwuZXGB7I8Z9lmU80rjqRx1Vss0S60LvaF+S9jeTllxm9As
ZMyuPOS6k3tvSS4MJ7azBHMj9ayqx9R7rREkWcYBm3kSn7OyDzpuq5Galzvy/3oXn/EDSmG3OZbI
ZhqSWuvpNPdM4sQXY5qM+yzERyAsyH2UsfW4vDIoNMSp5YmdnHtYv43t4zB9OVwbOap2DXufidhR
kKSXT+R9PTsREur8ZWGl0/aXnHBGs9JJsCJyoL1Q8ieMqQe4U239ExHWUFc/vbj4Y00uPMxi+c3r
Z5QsBZibTbtiD51gbjSi7d/n4gN8aCfIZQ9mZkR531wTsUAapALcZUDTOuMpdJ8rDm3V+VKahcVH
X+Jw8OLAN75G3TstI9lT8dZZMNbqH3nmrGJJcCrxguEZSkBk/SNHhjCMj57ZS8NEYvC6wGcjaCDY
MmyosHNH1s4UNM7WZpcEqFMaZ6O7OCxG5pjUH+o4n8SnGbNOvlXDl9bo0TA6wG2Yxhbt1jhy+HJ4
KjZiQcSJT8PIbFYhpEqwv5RVJTNxt4yuumeehMoNS+MLN4K7tZudLf/XK00htv6aDEnHTFjdMoiz
dxofTBGCDtB4bYGyTegBlFBA8xJOkmtvn1gJGXDp7FOHRY1txAAen8Ob/81Mm30VJsxdz/IUFljx
OOGTbFE3zeii7KlnOfU7KX03KNrePXrUCGsqPIwaSpSYGjxh5M5GZBLZ2kgI4w7hht0MT6KhYZm0
PaVg6jJWYVCAH1sW86nAWVrb5nvSMzmxvzKTeoVYsyaJfto83EXaT9gD2ESZ1BmcIhUc/+bkRF5Q
U5MWd4RNgkZ9nowAiORK0kPa2TF295IjgoiUhfEPPB7uJxwzpEX6oPfa8phoEyhyvs38L2GnNwrj
JEG3jfgcMyjDWfcNxAHENn6U8LNNfvBXr4ohXzsUWHi3HyTdp29ehxEfHfOHZsQ3/l4xjuhYNuW4
9nQ6+pDsyYrxfNKs+UvbGK3rAuMEziEv4A9M8o9IVjudeESUgLhtOfAQBqOF3iQMf0cMAqH9ZRqM
MeGYx6F+TfO3Dlkj/ec6xZaeIbNMiphFdfegty+sWa0cGBK4ktz4oPRsUFK2jXHTwLIjYVnlffYG
F/TJmIkoBlSND4W2cED2YzylDi5PPidDwt9ZsDxz1Re8NnHHQ8nR5vEdIJF18pfYYVMoXkNCjIys
R6CysBHzT3PYbS3SuanpfX3HgmFtWdU6hsPX9pvF43fnKWxpIvwF+AbqBukN6xE3EDkKNDtKJGmv
csZEtbx3H4MnIUCR5pEVG8g7q0SQgI4uJyiVzZKOAK4auvA4BmsYDVuE+5w+xsYSPVGMy1nhPqTE
AQxCEr9yD0zd9zusQIr1+uxPNGYvogr5PgDKTGIzmP5efbU1jAIU+VuHu1ZOjzGHezjtY+nBtbn5
iOPgJhAvNlTfi+XuWusKpzDVlnWxMPU+maOxwjfDuIQoQDbYef6iLuyc8Uxi7hmtPOiMzwCvo4Zj
6FZ+O0rXFYWHxE6wh9OkpoCQkuxKgiBqJIIci6NBz9m7exehqs+ieZ5fccR1XJ+9pkQGe4co6gZ8
e6Q1HJeK6gvbfkJwp3T+KBO6+aCTpNMAebGxzpdfLUzvlq31oG1c8C8LmqWWJ6ED/zYl8mmcOWGI
ydIiznVAXR22tt4BDVsSxEJzToqLWko6zglbDqvH1rob+Bix7VjM8xhjR9VxwYHMNle78xqOqFtY
3KzMpT0pTEpOnkE3oRPspXkoUXjqqgCec3wqPDh+gye2osoGK0WGyCTXEQwROdcPGqDzRGNoob+3
HkbsJgSChP5fqWuVnpBFnbwUUbUnjlsUy4PiZ84cx/mAAAj7sEgOw4Jz0R6OXvEiGvuIFxAZ/LBp
EnrhmeEw+kcxIPkAs5la2UFO8XspJ6rjcF1RDMUNIWfzc4W9yk9gLdP2w5y5Y5B6GIs3A415pLP7
Iu9KuTDSAp8sjN7Bo9IgPpzTePwygXVNfvc/ma0t8dlNjAsbWAxQ5Gqk26haFSjMf+2IgTQwFtWa
zgCbDhaMV8UCTTaB7r7BV+LpwRgHJLtj9Sgg+uJqZdXybQFVBQWTO3yjLFc1MweN3B8WrBITi62O
96yOCTUu3yS4YR3XLmfXdmqcABADQbTHxsiQbk8kApMbo1NNYUZEdVESnicMGpfhqc2AFIACYG3M
pjwG9fxRIxdMIRO7kporpSQ3uuUU288F1jCJuhTaHfiz134c/rw6eaydd40dng11wiZMaMnFlgOr
tjCNQYzkNUnZMleZf+D/83o/s1+iy/5Io/IgqEZF/y31c+HjFsYRBC6TcQ7UezCPqVaDljlnEcPW
V+Xu+3Cnt3logoHDPJk/4uHexhi0vTdrUOV6eu6RVCYw7GOMRlatoXh5TfHjE06y97Dmp8ogxXq5
YQ6ZnPj7c1YRkAvGemZMA3Iu8dAi0nARgT4zu47it2ZsjlZrBnGSveWDYMSDhINjDzY7PN5tyvuw
jHxfuUu7wSeIiguK61ZUCBP49UyvnoXMtsbgP3aue72kHq+VUbxVI9SWbKtxJCC4yghpbVsSPapo
ZZVbjlPfQLOI3bFrvuIkJwfsVqY7q9ujmHAA2zq3+JpDh1K1D4oiFZTdiX5l4I+FwP5Q6sl2Gmpu
5jeD06ufk33cfxEfPLfzpSoG9IgsdxfADB3bxyLbA3F1Sj/ozbeK8X6Jr09lUEtLESToCAdrbT6W
KOxn7SsX7XowzEuZQovmGlbwbXAL/0ajOTTOV5k8ejqDW2oWtl+uhU0UPC/KIveYIwUf7O9Q/Qkg
oUA3rULQF4Wfv7ks2VRFptlvrvGvBqVQ2SHh11Jp5GhHgaZ0vEvAg/lkTk4Zk2xtrDsD8xPi9Vjz
/+pc25GjsXFfxmE8lLF3HuDqSYPl/fw/bQds3Aq0/krvnQDykOFb+8LL3o0F1zdxGzVfbOJV50gf
2RK7oMd5J8ZmbQpxmfC6mXWyMxC51OlJKxnnRJvZpN2k3DVEtSW3asJpEZPCoSEvSGoGgrYRpNOt
sCiOnHPB8An6JQ9+xua5pZGDnYrgK0UXN/HwaUPy6dj12V2SfW712Im8B1dn5VMGsbwZJbREax/B
geEVcokPDpn1mwZMNnENG2PVAzpwJZPp6C2KoSc6zTprUUDgdxvZh2j4a7XFoc7DpQmjqOHrR49O
tzytpNbztr2i2/C7AD7bp59mL0P+ERc02c1MTgRZoBsxH0bMKcw4axPTwHBxZb7TAGgl7S2FmWJa
WdA70A4TdrDMHinF383oMvb+ZWnbQG8++6x9MOPiU48ujiqGl5tJgVq7YrMwLIGWReddMhJU2ghQ
L+O9qeTVwsPhQHCdhqNWUBtGbCCKT2IdMvdSu9HJBGkDoKdoTq7+PNMPWhoOBNRRRHwMthb4QMWH
USCJokIB2VemQVF9ZA7eZElK4ZezNE+2ezXT93JBX0UdalCvpc2OW5ZG1Th7lDVxkhwImWUwgflz
hmEBLKEsWH1wRhsIIwftNCQ0yigzJQgZgKmzkht49dqx8i3pcQ9ljfmb25I7wEMhhTASlg2eVwBL
dfkbTcxhn2bI7XwA4fSnh+ZhgHLlj9YxarxNJ41tgqOL7UZgGG95jITcz59Aws9EWIpmOXc6mQ8S
rCThc3PqYePfzl55iYj9NSc2HN7r4OafKYsyHTvfHHcvndUfifF7ADi3HXHIJkCsFGmy1a+JfncA
3liQAcBdU5UAS0FJRYGyyNsA3Tav0m8dfEDnoR3KsVkx7qc2V128t1hByUqBtdZ6tM9DaCNa7I6L
S4Tf0P8uovn0cKuXCwE67VbDwLzwWIrQ3YM2SHwsBBNHI8dr8pYxXCwY3Td9qla+oP2ptkFpUr3o
/KAdw0ZEDbwBkMlwWhKMx6oUuS670nQ8eyYOUooti88RBcPWi+vAq+snr7j0BVoF+5pH/5wME1zs
vBxH2V0moQaDxILiC8O2uW8oQkf821xxEKa2AlFPaWV79u7QAO3AMci0j98iRhXmhH/I/JxJVAD4
xE1MJGUzQpEMhn/WRKGF7HJROb0ggQbACjQljLR15a4w4OQTY/UzqH0W3vfKxUGSMwcSrIMZAMGw
o51kQO9KlweLEzLfZ5zO2lxTYX/q6fJYcHCFznfLUGVbmeVLx/gTRaWxOE9O8S27v5Q5ZGfeCQvO
B0jfKfrabltp8yXx3mI2B3b3pOwgYsKci4ail+EljYBNmdaKM7p7dKqR6TwiaE6fuKbXHjclziIC
F1ZZwXK5LOQhLb4diNYe5ByBqiEqP/OmJ18B+o1kfH5OIYUwN6uNoxOJY9hmJwwM9EQIdNik2Q3Q
lZ2ndXsHXnmy7/yt386ohXhpGceNJoTHEV3pYhvkE1qHpZFBvjB5N2DaQ+tBD7uqCNbLfwcupRhh
e59Si/wzpx87vfjYD2hfr3YVwSGlD6a6yaKbLmo+WM5AluVdvVuKLXNzCLbmQRJKVdtPvQw6Cnw0
5wylsgfm7bjFRtM6xEAbAfsECfowNTjTKI6RyLrQPct1AotRTmjUBC/pfuFNFCMRIXh1RsTqC6pT
y4SrBb5mwf2AsXehLBO0Z84i0YM1gVHdmunXxIgrcMe4yXfHpWpAGSJB0sUyHYUba9mzqqFqx12X
gTttzwPZJF71h1zPRIONhq0cdr4+7JJ52LcMmccyACNtgqNX5sPwCOcnNEQwh7CTRswWcX7ImY8h
0Vw4I0AtlDn9D8MqFl5KC9yYtzTBickpgVIQOglKa+cnXz6q7DlGmezKsyf/ShBomYBlbiOQMu4g
PlLe8EQHDqIfUsoUDW+Gbnxn0YeNJbSUhyb6m+CKe93yo1uwOdiQe/24VdgoH5v5YZrrZ9v8aYBP
tX6QCuQVjOIRkUVPagLuh+daPMb0M/hSfFqvdMlW+HMeDQATvXEvCr5RZpFpdmFVVibfpSROgi+9
cz5i54dzZMVI00YZ2DEN/BdbLRg4xUPwp3d/lp96cc6YIQIyaFUf3D1FDL6Zk61N8ABqS9OGzPnl
xopQPfLgu8YJqSil506SEVE41ruHravgD3QVNDrHGlTSmhDBiwSUk9uAG4D6lXWdRXViMGfiS4j4
lmI1TealTHLs2pSDjvPCNAtNzmAebJYaxirlahfC+bQ6AJY+loIqYESXGvZnSEAWjwabIX65gr/Y
6WeBkN+0RKAPLCx1FJuvXrpswuGF/6zkZM9mcnA/4FgAbMNuUYBmyB+Ea8MtjRJ63uTeoI8YsKxH
3ri1xX1y/8i5pPLhhevbbzaJBRJpi05XVP5pMgDzp6yMjfHZgtvwMB48/TZPTyezohIHJbe2DFa7
uzTjL2aHb0O6bGPvmwztB6vHTj9j2GpUxMVmcex1jsXLmaFgzc5pGqzrXKE6Zm9N6PxEWC+4PwQe
TORRxoSHUtc3jWEEvT58seZ/1NkxTuU9gZYagdUtY7TeVfEs62ZjhPJEuljrPbp0FJbkhzclN8i8
03EKoxpQNIVm5VnJZmydoDHVKntA4ecHNcE5NnWaUePx9USgOSPYjze2IJtpcMhhsnZK9S7Fbz8x
L4CwE7L1Nai/cr7aUnBHARqB95/OCHkcuccf+SA1LJjTL1w3oPr5b23VzFxZ0zN+7amCGPSEGQE8
js50Xff3BjB9ZvuMXcZ9hPhZcYxHd9zZFfuE5xGKhxvjSGbd58N7daP4ouI9IurxtBGBYOTUFYxm
5mvTT1hlR/e5oaz17XTTVQsvw9sIh0+K8LWrJAldzHX4pz18tc2fxyvKW4gyxxl2UCB8wPGRfinI
07PguHXojrN8QrTI+A/9ccaixmIR2OnkLxp8UTpQl6oJ2hhRkDhJjgVKydRd0FbCZe2AY88dWoV8
g3d1RSLlvmCFlwyETNphfvRSJpUOQq8RB+pT0viHSkfDWyTIevTxQSMBgoGCbmJCqIMe7VU/sQGB
FuNi3kkNL7DKdtMzR2FSncbRZpnOmUP0EqecScgG94SLC80Z6Z+wmIOCnloRjNDKCq1em0P2qUX+
BzcX3VatWi42BsfMdqmCtPJ2G0rTAW1tB12JNCDllDCVobYlBV4hC3J2AX5vvir2XORbm1jHk2KX
Z8YA4LypgK2N3p9D7Y0d6RZi13HK3ABtpJdsuvjZpQeUS7iz4/gvKs2zSeMZ20EzDiQgoHWIAOKF
JuJ1IoxslaIYaXuY+qFoHnsk0ghimBvO4ar31z58+mxIV5mfYiH8rToWpam3jVzFDwIcx/RHEFbf
+eDSsed9RyiZWN8I+LT+KAKEdIE0UF8z/W11xQVejl0I6g9iHT137sljG92wmTIU9Ou/uFfrYJJl
0xfb0DdJ6L4K3HCNqG8VmzjhkxKWFJtqOU1z+r38rxVf0J6RqYEHo9Oi79lePjuPqB817BXfKRGI
6nR1Y3meDG40b+sh3Wn/R+CFAefFu5W7X+JlrPI3TeuuDhSV9VxmBy9zz5pT/Wnx+EMk6bljyty3
e5ecQ7NM1n0PYrx11kUtTr1mohOMdpqbsRXM1j1gwxpAbOYU+ICWyt0NHAA2LEjN7Z9MCjgW5Y5t
QppvIvI+pvuYdmCXPWTO/2T8oYFbmPIB2Vd9KB0uNY4VK+OfYA2FkR7wuvblk/JvO2yye1BQPDWK
4zSG0S7PICexli7YSbTdidGA1oF7DVflDJqCU3M4FFRFam0p5KuiBZgIRRB3PdjniNdFaTgiGJOC
+BVWYAJykUfJo86phgjpeSgPizDfRQtED7sIeTVYx98y3tslq5jHY/DWkzrAvMxoiKhXZbprUcyV
XTDm7tn3y4PNQMBvr33Gu8bo0YQWaqOC9LWdm75VYbLuWB4lndrUrW3BiGPYQzggsy15SSyopagx
Cwu5dYSYs121TIfd/lfG/Hooksd0AvJJN8weXXKyVeWXYfsbL0K1yWa/8ZOzmNpjYe2ahmdZba5Z
9iwhjyohoHONu6ZdZywT50V/n/tlJ7M3V9eD1GMbJx6mJrxY2VUy77alc57H5myN7yqpIWfhF0/L
Txil7wlnVUoIqQVUJT+kVkiCNEJQa7hw0NH+9uau9I5+IXH7kkdiuTcym9QG7qiVDOKs7Jsm/EE2
ZFEvVDW1rgZ98XGuXQRp7Y8lymNcjYzc+l3ST0ezeO0d76iwglrIqbeY+zGi0/aRkTBJnIr+4OEj
iBqggnMAcZtcNgrWAR/Jg4Qnl/zmpsHJnZbHAU+O6MACj5+0VOcylhtpl89MmbYD3sx2KZ6ncrmn
txR4WjjwHelYokfPuVo9VUhp209GVFM/+8aGyOCv1NU+wvlD1xxgZR0ObS87JPC7fZwiZULPUG0N
1z6W9W/O5eWhGDrn2T1FWlWMDDimXcas1OLG56TBb3Flaz2H9+Rk0jstGOkm49PQ+n9pNpPdx5tb
U3vivski9yiq/mRK81suCTO2hllJS/CF5gJl8gs2Yi6vKhnqBTMattXItQwveknc4ZGmBYanId8y
s7g5Fa8I80Qa4PKY2vOuvxSpDHw8sxUZXAZRyyGI0oGxpBs5q6496yP7ywwgjEoMnfeGIDXKptWh
+GDrKDQkf+muKONdP53LlnI/Y+w3BqLM1oPNZDnJSbKWa9Fl66k0ttJjG0D7wM571cTOxZLOD6SF
F5gtVgosW/eluMCx2YzkascMQPEhoCGa2nilFTfbae45rvtK22tj9tk7NWpczA2Ge4gaPsiJ5AfX
fI8X2MLpvHMTi12b/6lwOVq2/MuB3KUAac2aprciDiwQmbf16XqlVh0dmpYFMKnTh5818AGuMTSo
2W4eYXgPDALZ2Dk9ljU+f00yEBx/CtNfFwKMTIaNVRKakpZn17lX2Ubr/liuvpCQuo5rXob0ghoT
WpShyX3Fp7yERKgq2Cwmoq48+EXzT4NiNcnklk+AgdqdhUKsn5h75YAUium1wpWEsgtzzqHGJxk7
3oFRJhGSz03m0v9sNIuix8NJ+5wg6wdZdgwdBJa1BVQNKbPCbFhIRtmNp8hGi/I5baCwO1yEX2S9
oRCn46xpXfWrkXmbdlrOPhIBu75bTHxg+vsWIDU3PiulUAnyL8zFrfWW7xydV1LMc+Cl9TP/4mvi
ufiSiFiI7VknyWutTXuYbpvJWd7NJF/XJsqstL0wlU/LwM1uCiSU9iTS4QZgAeegwhH9gC/xUsV5
ILv6bvJosf65OqO/ln3KSIIi3PSGk3rO8o6GEy99bfJqRMP4W+CIciVZxEvE9Js1URS/5GK412kR
FBG27S7f5DSVSgFXMekeRsZc9MheVT+L3jsOs8ZQk01Z3WqsPJbrsK6W8oVxyWHSajjenouBJTmG
efY0eNaGUAo9YS6bi6fArp+tlkbHZvlGsyFrMFORT5HwNFD9uaFzH1uQFla990V8Y0N4ZJasEW5V
WDddom/cD3IP7y7R2ByjZrqriAqxQ/2He123pvcySl481SFMcJ11ZXtmcT37AsSER9mx6skaO/C3
/w3B/EAZ1QMr0s0DxnzQqoE+RrjuCgAAGHNfBIJBiS0XZvLKTjYeBmqf61GUaLW7eNU3PLlEYuRZ
ujNQbauYDImMOgnjIxkIrzhNVgrQaWiw1ttU+QYfElpjldg+fko2zinrp8JDTtdXj3Oo4V5u9wSB
oVMYUCwSntIesTE8R9V80pdLZln8LJJ1duzWK52QvFWPVHOCj9JyXPCgCo1BhNnuurxB5OOAwxbh
o5mSNJ7nwztel23mMW1OX7QNQWZsaC9jMiESIp47e3W6QPA+6Uh+Eiv/dMdsM1m4rvSrG/EKszsO
U3vfoQyXg4nUqTr2YDqN0TtWpf9q4ltJ7a+x0g94EHPFyWIkry0oZnjz7MikFmL/q+sn2H7RSsR4
fk3tKO382A7OOWWL68ToWHxnG5oDawJ4+UX/kRDFBQtIMuafp7uEsxFfUcPmhlzv2wGDUhAzRjXK
u/0fSee13KiaRtEnooocbglCOVp2WzeUg0xG5PT0szhTfWa623bbEvx8cYdUQVm/2NRKe9YTeWPi
eAoSzJZ1qCcqgj4Fs+9D2pEKl7duVKOnl5fUF5x2IdU1RCzKopCtPXYrurS20j+jgYacV6D4FELH
YkcFWBnTHKs5yqnhjQMbQRXCSfkJwulkdToGRRyUFLlQllBNLJxIGMhBsgdl8p6Uf72BxM5VklgD
lUDkcUPpO3Yqc+NNk/RtoSljQAOASCvx9RWaLgwiEjo9SQTl6DQAVRSIw3aPHqLQtd89XU2Hd2TM
8CtFe0ZA/jZDMMcg3vW6o9fw4BU+COthk1WMvdFSTKfxl2EgNXjc2H2rs6HQyuPEbrpf9snIVUx1
6VRmgYTv7EuDhYOu0TuRWF3bKDK9HlQHa1f0ougL1DN6XHk/eAYj7AgcBedErLTrYKE8g9SLEDlm
B418HgEswDSIdDL7fVRgTUE7EeOWJTHDFqG7yqy7evHbYC42QTvteIJm6w1vgpnSqjxaRvWhsHhz
XwkoAcVEIYInGoB2Vn+lhrBISlmwDtRgXZCSMDusHhkWt6qS0xDkO3jskP6Zw4O0mhNxRajZhxkD
L+uK9qPOlqSiNlwe47jNb8OssoQRtw08lXZsmHFwPekeA2jBKlrvzfDy1RFrPBkcR8t2suC9pYrh
JHG9q+DzKOJWKLDNzkDEiRVrN+1NQv8xKu5pXzpdbjpt6UQIFwSoULM+dCUKeYT7EZVbpK4Fdll2
h2oG3PNZPwma8K9I1VWfJOumQ6+pfwCCcQPN/EkBQKmC6C+eTFlpXKSm8M34kNSUOFGPniecAJJF
ot5rfHVLqrAcdyhFJ+aiDuuVwz2Zlf9wWs1LwCcLdm2PNROL+9HsYPxIbwg3PKVSupiqdsQKwxWS
9K+bgenUX7LB8CHTWI2OGyUHYl7qLnBDp68fZlLgHcKsqgbg9no26sjFfKFY56MWZC/PcjOPtIoJ
LqbI9yqJl+A7gCXt4InhcK36cQ0eskqymwxCVGolL1v0raVho7BKhuFPBEIKgeJZGlQ7I5zKvbQp
NczbGAv1wgo++uAEQo4oQTJiM0h3RE9acTP0GHouQySrA+r1mset9qd3/qt+i+riFgFI0bmfKYaX
g4RtU10RKO51hkArb96kRQkSJuWiP7LbAw7wlY7X8BVsTI3MxxhwnecvUFjH1/RcXlmafOp1cgar
hmAaXTm7A/EE0RjtNWzg8Z6L2LpZuMvFsrpCDdvF1sHVB5ALOqIR8KyfTmfxnn0BICLDcFt7Ee9n
39OkC3ja9QS8BLFSZoMu4gsrwmS5MwFLzSFXwsIZavpkD+TH3P8XoP1XTpnMKLGqxbvUvDczdAJu
mFmhf2pVfj+Ntxw9d7ajkx3T1gnEY5Vysk2e4GbsAZRFMInbjBF4NFLnaKsmKW3MPyPWEATXpLsv
VToUcSenTmnVwZPxwxllBD6AtSSin8uPsdyOwyMUle0rCw+UT9QrzDh1DANCsJeHlrvZ5h04Lvh4
wHmMGMQmaYlc20rHuUd4EKBXoCOXDMwBWdy6PsQ8551c0/s82sHPCDnTMmfRl5eOiC4Yd1hlgauz
/MrxcRSHi/DVGQRyljNds2W6tKkpusgHmbBPrA54OhCge0s5xNUsEIXHfSCqcEkK3ysNFZWG6MiW
TBb91/TWlVeKA4VEN3sVRCQcvmPA7G0rcjmMnYZ8Xp0k/yi20NxoN21+GIG8s7AqZ78IRw+7sq5V
Pdh2encNL3nKSWHhJRND5U9NPfTtU2SYnn63aOzXMSAjvrGKPZS044yO1R25KAYrsZORosvwS1Ce
Yb4tisekfBr/ZLVhiQD/ckTP22g1G0jUVuoodxC6RJzZMH4ARo7VyaQOkfuNEtK9LY/pUD8ScfSW
XNhI+hE34XWYjve23CLk/8MO/11AWVRcdhZN17x3rXSvZBnspbFJgOTrQ7MXNBRbb1ne/8isldM4
XisSBRlxbqDpsrrfaLoit9eqm6xZhP+7vSppWLGD7acOzs2fHFFgOQ6ZAjAQAj3xQa8ErqQr1ilf
iL4R0VmcKUR5iOjW/fmFjATzWshr6TYRzzFTvsicPwfIrQNr6yIq3vWZrp/kT/HdJrNbREHlaVZ7
7vDT6aCrF5apM/bCPhE9czUBcBLzOI0tI44h3DTRNe0uksBAUquxZBMEALrqrq5gWSbzrqMjLxZV
PCrGvj0odGivWkUZOd1OAgIVnvSqb0yb6Kg12iTAAzUQEYLzK8PFBwhJZc6njNPTb+GhWdNpIZks
4SDiczIDMkTYKgzeR503I/IhqfSXo9S294WAQgmZnrXF+zVTPKm5JN1tWtYJJcCe8MSwxKnp8Wn/
N+GSTOvhp8qyE0iytzRYNso5YBcyOUoJVv00tOkgiSDRGLhA6BYbYc9seyXhtktgmKCxTf1oGxbW
I0YCMW506lFdLAcucIrxumCeU2PsTcrTwxINDpzX6CvzsNsL6ZEAsSqtch0E7vhCojRHjz7J0o9c
XIpoCJjoO0XZRyWi3tHBrOpmQJ8tXHroFiDktbspHgfl5fJtWRYn2yEr7h1zTqTmx9++zTfI9uB8
IOMMKSoiD0oOvAj+mfGbQX9aQplef9KWIfxOaUaPTNrqEw+iMntq8PumtAka1IqfanjIYoiS2ez1
qXDTXieNi9ElgFuFA2FZFnVMuzHPBb/e820rraD3DR3kiJHUfUyR5IvMsxLtbYmNrfq5DNiE7MUP
BlgXe3N4iazzTLyS6bbQUpIzusoG2lBHyxT/JeUzGnJPLJsVTZ1TlQoSb4vkEjsTOf1Aic/NR+4v
qKppZ6WNvnhK4ZqLaJ0x+nN0hwAKQgLxMvRahlTeVOYT58DG4YbDn8JYsYcaXN57I/cW9IZMKxGe
WwsajhGhIo7gqZKCM8dCUDCfk6KtrHCrZ48gv1QzbRaKdCIQYGnTdwFEFt64BRM6yb36GSJxPBBw
UPCNtU1HTzwneBegTyOWfpIAgtU3kUqLSxSDlpaFuxZjQFQWqxClW7h9SJsHzwJOeEQVu8y1Gl4f
Gg3bOZJ3VshAqL+/NsrrSfcyANQxfpc8tbCy+7O6mAkZGIENz4wLYrxU5pUA7sjflbGpS5IO15lq
yDprZOG22KYMa8rDiPb/ODtpNwBNhJpSMrdML0ZCloVFgypr+SWQH5cEp8ZoDWUTUPzswtkRoDkY
8fyAVw6jNPCE6A9bNpSg6u2g/ynzD84mYgcNDu3kMIzXY3YJ4sdyERNqVPon+mkG/wgmNNmZoS+T
kfkOymek4uUYy6KyUsTfQYWXTxlYiRoLnBI66Q7tzS0SZidsd+Cc4yXkxfJBLUiT40Hn8Xs1kNHq
1y0Q62NfFDjMMQ+501GjxGzC9cS/twMUBXSqQKiniScO89ccvE39JSiyraQojGyJ1DniQACS5YPe
XSaFLpMNS8HMaG4WaWsBpRP2uQzTkdhaJkD0FYjXRfFFqO9GymmIfSHbyhx7dCK04oc7ozWIndG1
NBcDLD0/gJhZBt9NcZNAuy8leygfJhAOofWULdVPBlAZw6MJb69wY8z3fD4Wfeck8G45Cr01eXNM
5g3OYCq9wtLhc2/1RPKCbBtGYPTl01QNABI67huwq9HkmJoP4FoYTgXBSCuSe0SUU8d0rQOP/UJe
vbsE5UEmD8zZvG2n6pRa8no0eQ6kfMviYiO86gcE/IskGW8vbHttMDeHUNOOEU1CdK0U84rTLvAU
eS02m67q6GEvfXruTYQe15n4iW6Ucc0PVDgslw/q7/6DzdM+3gBOj/fxfpnT+7FffkdwBOzUN7zk
w7ec8aIun3aY3l9zX/DCx8vHr/4bR10f+5sDYsrFKfYSd9yxdxFtvjMCjna7LRmpPH1W5XcypaNv
6IBthb/39tW2P7defAav4PS2va9tz+Oje2ygba+1z761haoP4sSuNtrWMB3MdP/hJaFsu31EKt4r
2+nfsAI3xOsCtnoEpOqKK+Q57NL7+VFPmQ2G3EaWcTs7pt2+m7Z5Gh2MkXzL8xHj4LU+f5ZP7fut
4AgeDD1Y2fbn597jCuAy40ar57P2kKG15c3P5/1OAF5H9jF1nmd8ee19tadhcBBUcnjHJ8FFqty5
bYN/hm/5ACTad8MX3c9hD/IdPtpm2CPrWBy7PVFH2xa4ItrZcdzyaj9n7/hV7XnK7dmnUbVRWuBC
xXv2hMwpLz+sffgIF+9jXiO+h4Ie83Xbv4bbxEW14TfjILK9Qp8P8rLmvL3N9uHRu4dHZZ+uo+3v
TdvwZ297Y7dvb72vo5PY2zuX3PfPexs5GOd4TNZ30T3mZ5bDdm3fv0QX2LCD0w7r5i/Q9W5wgrxv
z57k3e+oqflIkz6Rqtndb0ChbVw+3NIh9G8BILqlvy599RvPIj/4yFfoZuerkQmyl3ioEqxKv7yH
q3AV3WFAfBhuuEoYO7rG5/ARryLvdUtXyCbwfTMv2AEEc8w1ofgLL12nO9G328mO0W9i37bwjfih
2ztuwDR1vzBvbMxnHMDrvvzxN9mXv8wxrxpiNnbhDLa1gTy57r6bXXQAj9asuzVLWCf8QDPQQavB
D7zk/vdXOJfdbgf7w0bGx67WFZtMOzqYRyYiww5LjBWgw9Kf1pfwhm3SqvsAxungMOS8H9oTjZzd
ukwCbXXHidlO39GWx5ppPw+lI37L3yyXnGI7bbJ1Chp9O2GlZW8B8KySdfUb7XrLGTbTXtgK2yBm
e2JHO3nPdIC99+qrvwK8XHVv0VpdVefqnH7qq7y0FQdDtVX5oJoWuNUcOCAK14mbWB4Du3nLrstB
pXvdy3brlDxcvS+vZ2/YiC7D8nXobO9M19zh9PWF4+hZdJHYPzMMXdXXgKp3tifjSokLRYmki2gJ
XTB/jT+RR0V4a0YKPCH+t7j5msp6YuyyFB+hSR2kr5NiEzBqyYXCX/LJzAphmRwpERXTC2HHE9Ux
S3cLoz9mHljAstoWeRySwtWsDDc+BJ9fhzGVDzlY3aU/NrJv9FEOk8lkUEowN15wd5UjNy0Xeqei
IWBaF1EYfC1ixXPL7sxjN5lvuaG7vkQcndA5fuGf66Eov4Vtat9u6Wn5bOB1NoRs213fnE9//+l4
t5ub+Le/W4Oewrm+mKBdcFa3USc44Bzkouox7YZddggc1Ert393fbZ3YHMrd2vR+BzsCNAsw3fgi
8ycPTr4PTFfciTt0kIZdBBbUkQ6caoYj5/5a4rOH7+XL/tgTJn3vtr6Yzhq9FMRhsWZiqGJXK0Z6
PNOtbdu3tWu4f/ft9kVQAIQEgPBNexfgV/I1EJiNaxx7gMF4OJJ1t2HKh/YcSM3l3LSbaeFtOvP7
/J5YDpsI/pvfx/fRK47RWvK87lfyGNhxEuC+SO/hp8Wz+NV+IaZh/uOfma7yVaG658oRtTg5dPlP
tdg82yCAkE1SP8Z74W1DLOcbbLo5x8sRFDC1+Yp/l6lNVu6icjcHR/A2ofGjkVELYxdPSBLZrzec
AwFov0XX0t5+fd26aYUgFmtkFgwBLLSQPANlwJn9fisCadwUu+Ij9lNfdUGz2IF75SvuudOve3v1
jP0nYJalB/SWPEQwXeORZEPfItQS4M3hzcgO1Sa2VlRFe9KILa4+vyA+/yieTPw2trxHeQ81ZzV7
9RcOgm63/6Jn95aoCpDHpox7S47alvyE6ZOv/5vJD90eXTZH2i4/zNx8fHQsIz+I9fsP48B42zau
vf2zpKrhH7hSF0aNi7bvcbxGH4BQ/OcVTJZNoneGg8TvievjA74iGaWryCZE3rei632OTudq/mfv
fX6OPPzL/yTvyHRzI2yZgDt3XugSKZHIJKrVe8v+Fr3v4syEdzO7gFhX5eYfJbRnELywZvOTzft7
x3lWD/Xq5dUr1JUOpVu6l8KBNUfG6/3lscnWX8n6i6t0vyUeIWz5GYnnfXbucZsvgdrmCJGT880e
nwb+oPiN23r6qVlG7fgXOMKj9VDHfAcL7kCZtmk0b5r3o+81D4e0Y3iIkEw6m3uIBUzQPUBhAoUE
lFCHm8bl837QgeHyjc5Mpge0sf///+t8xPC/7jhM2l+gkO3XGTVGguNiTtds+CDopDUkczd3bxc2
Kzy+kb9M8eye6+b8sgHz/r2jOuICrvIrr3TnE+27C2yZxAFGwI0g2W0Icm5wHezCz0gIw/eSZoZ1
TCgRv6NHfCLy74pt4vWPJfBSQbPrR5zUWuPGclzKleAGyPvYeuEZksqm23CnsHawa2dJpcv3gguB
+9QOVrEtcPsACK/e44/A2X6p+KbsZ09doehK9F8ut7pu/dbPV+Karh34/X+vcEl8mYPovwPw5pz5
HUAseDsOhpB3i+gW3QNHeGt2rw/LXS+ZnEtOsbMk1/IANMbPnsHROHc2KNtN5Guu6dCm7uAOO9Z+
eUVo6dDELXGTqaHD61wvHxVWwVdq/yJNYaM0v/oml3nPH9yj7TNOO9xv8dZSGspv9D1Otit2rFL2
JpK8GEEctKt2bHfWMXeoxE6hB9/7AiHRNda5h93HkSnKtT4vKpar39AddgfsTmxwAKfalU6l269o
Km2U3jy6Z1ezp63CwYc06w1roEoSnyj2IL3+u3dkf3+pAHb/ord5BY6GB+Hfu+Hu1n/UEJEH88+N
T6ELWoLbwNV0/3jmvfflSfoH99oW9jwnFtVCZ4OD2EV7FOjcYVu7vA6JV1S7zXaZetvWfvk5xqZZ
g3J10tPfwJ3Y8nq87fG+XnOPXRgzX1+UXzURKFpvv2rndun4GRhTboyVtmrfkPFZTe/1RlppnEUo
vFx3bEAdBKo2nde66oVX1q54BQy+7PCrdZmkbsaVcSMFOQJ3zOTJZlG3b124zpfgEr2hcORpp+Xp
n1fIIPzTfd1P39tV5Q2X6SLdUhCim2rHAFX0Uah+dPbvhQPC037oP5st3DPm6XbzIQ5/TAgqD5tD
zi/1lObu0KriIRH4xan0ky2NLagth6ZxDffAi2/I5q6Mc8BxivbSDVvCQ/cxfGfP6ltr3eBoneNT
xCPK6TtbbrTNVzqSjzr4rD3V1ZpzTO1mXoHQawykmQ85w26i/BLXbE9V5KvkVf80v/XSxS9pF3Z2
7dd++bz8Wa7JgWDxA8/wFx0vv12J/nB5ebo3XeeTdmt2ipTyXYiJYQXDddg0U7xTS/XbrDADGYCx
+cM1Bp5OLTQmvMQ7U1aKGBm6QLrCvYQ/dxAy5U2JyN4CYIM5ClaEQqxdgXx9obN5nhLyUXnr6nOD
epbR27I3bMMjNxve6xvsxwbfjrc2Q88L9JuMk9Y1f+U8UTfTYDnFLeBpdil2uZuHR7TkPeSF+YWg
goNymwvdyfk5F2tFpW1DerP1BBu0EL8wOnSwAuM5Sw/BZ3yIfbhQ/Pylv0uf0e11D++4/pQf6jkk
cue+4n43JKGNavs24sbOSMOI2p67tGBX+iqGkA4mFS6wvf03iGNeBb9he9pKTGd8dp8BBErKBA9g
yVV31K9xk6/RNamuE4/qyHueP4GEefoh8KyNdsb8247XG1K5c/ZV+9zbuluvQ9+4kyydwO0gb9vV
VdovUz1mFKwa0eaIbQ0XFTy1BQ/gODikRXhU+yhSGWUUJBEQO4WMNjUBtKoc1DEj8K+xupRMOvCu
3cXVRzkcjP7FNq74WCpaTTfdpq9waFQ/Ij25IJ/kN6W+stAcCupxLyS7ANsXI/EGYC5siL+Vst4J
oCMjSP5wSm0DB40Xg9bKE/QWrIrod/RtLxAjKuciY+qTNH+1gao5XTt/M7v6tkz5snYrync92aKw
DVngUA2HtHqX40taoMTB6olS//AKJHegcR/uGY6kLQIpWG9rMbNxrLgCak4wBHhjlAnTPEBPegb2
J0LjYNHdd0SUo5ypntev0tNF2AwI4b4HA+E+h0+LkJvC+wZVKWvtysgrqu529WIwpWUPhaFbE2+B
8eCRs+gZPebXJ5I4diBVzBsZ7YMCG49qtJ/5xpP8DLC3G1xwSyKe02I1b9hnw1eF6/5QX9p6mU/z
/jtW84zJSiFljM88PX/U76NVvmm8f6vS96m5rV4XdZBIZAzGKmDjKtOzDrSsrJQfQqTuejhuc2W5
nSKflPhpyiDIv0vU/eRluSJSRkrLQHts77mMmlyYXHT2dwE7+xYo7Jxs0uGpypfeYBuVXWLtwUhS
E/9Aba2WXe80/HRpxz72IZvQCqqDFR+0eLTT8j6PykbHrUWOhPNLRk7mwe40WlBYYLn6LPcrKYEG
9TBMBrHrRjSxbUArS0hcodXfXyjnlVD4YwBzGWDTBhbTlGRrXr9Swapqxf2ELukI4039fHHzY5ay
WYfBxTIq5UqyhFr2XLnRot+LKgxZxDonIXAa69w6Q4Y4PGM4/vEynWZexnB4Sj7bw1CynfKH6kdH
b3VYJw0ohhnWA0OT6v6iOXvVOC4FVK3zfG20FIMr0oN0DuQR4Gy6rdFoRxVcvRcSZkiMN9uiO9UN
QyqM7+B6+twuLhu3OtIeTCOnPgWi02+6yO8KltQY6FiqyPhN9QWaP2N5DKV4XTTguZCB0rrSe+HG
MM6CC/jLGa0Bi758h6r+Gtz5e4MiI54Pm00p3QWctmFjJTCLRSTCFMGg1AtD0VVKBunds5ChsVhP
OBR2h4LMK34U+QX5HUCswAcq4aPFvWJ5OjvzrPav4xBB2WQq3maZVynjj4TI/2zgwUL5Kj/60Xjr
YnGNxITdyO9102JhRr+ZTai318jwVAyPx1OeTHDELm7SQ6RaRo76Z5m/94Z4zpKNjMBAFG+WmTJq
FQzttw3Elya/xwPSpNGDfSFTRWEhU4s5wvLSm0kOSdmFC6X1bqKRiAj3V8wShAlyyASxqJ9jAbY3
nm/LgksF1KuZYMAyOLIHDoSVhR7b2P/GvdVInFNEANyFr9Sz8B8QaVAFnC/oeEzyuimnmwasMZDU
pJppXCd5vXTnU8UDOiEp1eWGE6HuviyjAB802Dyw/GpnJPQogzRQDYCRFnvdZQy8xFE9QhBUv4b5
Ywozl1e77HiB3VjxC9+50lFp0OJ6cYpD3IkMBp4jMBhF4zzfIu4wGuIpFz7jWNkmCvuqwWCck5OM
Qfki1rUZGiR4WvG9qC/sg8XqvQ5vArbQTDX1BiD61ugueX6ZEYWh9FAo5BaHb35vgXkljB/CLx7a
ZeeL5QHrvV0zIfJbbPuY3UwT7kUJU++tUCOErU9QVNvEaUbBk9Xnq/uQ7mUvsVQbay/sbsaIgBQI
kRruBzGl1O863OBAgT5B78DcBPCMLRrtedThMEqhx/sD5zXwPnRXADBgaVuTk5pitlkVkm316ilA
xkLWzb9oYOtWZbbBMiSWSWMZFUUdjfcAbVKgMPI0+8ZZqtHBVw1HRHleGN6WXPBqZs4r5ToDxjgC
rAw/Ku0jR0MuYWRdbRC/kpfg5VnA5PgRiw+jitCRCWAxEKqsxBm65o2Jvca8EaASAjkHSfmc09kj
BEk6qxEWcxX+gUgppGzJExHMeMvxrZpVwgqIkUGgn9hISXFJT59sJ0Nx+/Q3Cz9EpBosEF2qhMiQ
PO7bRZLEYqfY/Kn1RBi6sFdCzdPNGQHwYBSi4jVQt5WGsDPyVKQ70zCg7F5ID1OEZov4E8SvQ0w6
VECAjqhPy1AYh3RaL9uOvEbIHCHHwgAEAwwgTcHIYmT3gSvhqe44Mn06elKaeQsKtu1wNAlBJJl+
K6UXsjy5u3L6OPqXJdAp4/flqM/YIUUzFRfG39G8lpOHyi5KZ2veqo/QuLPE+v/m8g7Bzclw9JkV
Dh3Mvng7s1WZFexzCN3LlmuUU+DwUILQctNjc1VPl2UnWzEDmV4p3NXIWaqRoL0XIT4DX2X0HLp3
QT2GLveCexSC7+gOPV+3iYfNkHhZQcgFiP7bRoUzIkzZR39ICVTMnyXcGRhfSuhmfGbNQz+WZbOv
lPggitnaAqXvKOMBDcTmhSIAKTcY6QgQHUzubYM8RXeo4vI/CN0SWAfkwwHwLaCRPqBOSu9L6lHa
FsVoFsmAbjvhE0EUKpMF/wKURSwzb0I9QihwJYmvEqcK+zYe2WBB70QpO94FL+MLyl6irFHYsaI5
xT3CrA6cQffgrDkl5sdTASt7bv+a9n3EPgWeof0fdGROTrV0T6m60pDqCKQlOAVZzXxWsBASEQ/G
Pjzn7iNGaILpizXGJyDcMmBnTQpWpBl2/z3yxXYJY8v7kSVKI/2nZiWVsrQKaqacGet1svwyqgQx
cownbmlfHnODPWN7KQBRgeQeGaEbP0uNFyeHmDJUFJ16YA4OZkBETRQUUcDMJ0AQfaYkbiV/qTyk
zh9bfBD0hS/NP+VUjwhUvsT2GWuYZ2vNCe561t7GSwhdOMyQQ9Zf77mqfeJu4BfSnW0gx6zDxkaS
7y9W/JQvpvRczq1QfwdozQECMTjUJoWfhPVPQOiKEGeSry1wlAqGmXVMGJbXkBzAp9a0/lQrQwpO
gmosEsGctn/FNMON1Vc9B2GMvkOD4jy4FehuFQrNC9YRsdQcXzNBrtq+RqD77DkrClSRsz/KuS8Z
8T8gCV1Suor8I0+W11PL5eCgcsBsM/VqqxKdGibhUAEF7YS4+16fYF3EyL4k/V2rMCaRo01L3MkI
3oLasoUg9ca6fIkRM9GfzcQmjvxR95Q5mrXPxvDfNLD5YPM1q67Ov9QnKGkmK0Ot37ddtoF+LRjC
Wa/nO/VzgxScTFDpUX+Rk7M+ygupExkuEI+H5RC9hsvi/JniUfUfEsVykSDEbej/OEnKh0w4V3Lk
6CAvKmi2k35MDEAYsIqHefBKAnSHxCPSDYQPctTOABMXDkCICNWlCjL8UYYapmMXDnPXgU+EZVp2
PuB3egTVoMYjfuNb2UyXsl1b3WIYBT8gPPQyY4F43L6gKkQi5eOEdCUIeFUzYPBC4r4aegGwAL2V
RPQXJMmczD+sKyt9dCeAEmbGACBcILHDWm76lPIfmGnJLKzNAGReupoloBX1N30QAB+m/lKgUtJj
i3Bb4GhhRpRcvgkSfb2AztotIjRYdEZtUPhLK7SAF2J0lEadJhWkwxT5rGerDkOllEn8hCcukHyo
U0HCJG+TRHjsbEX93A0UuVS7mVC4qrkJ4mOaLB8pZIKSyjxkhxOuPaULixABTLN5KgBAQniSuMtQ
wgPHEtRDPsln9F9ERv4hT0JZ+UuX1iDV+FJSr4z8eS4+CqMEGXtaLh7hu+yRFCXAAhhYcIMd8XaW
wKax5minz7j2Bp7vAiuNXngTB1ovWIzDQ5kRkZF30fxENAhC14FAZpb3BdYMS8MNIbwrtQAYmXhL
EYQaqMcX1cZPPg4AIQSX7uZgNSkLM46jkjPAqchxDeUpqRfca6I/20TH3zL3qZSQLcYTb1Y2uBV/
CoF8UGRgyqkG5LjAbgO+UzUxOWzSBuUwSTklFvORqDMQQlr3Qnmu2dYsEMLI5BQG6c+iMkLZdsa/
B1C1DBniPjfgGmLMeiggx0snC9hoqNBoPxfEHDMVOyLxpihUYaxS0YOAYIk6EUfrpwwHfMJDfhQu
Q7q1wLy36NIUEXpRuN2W0GyjfjVMuqvm3bWbmYR1xQ3uHRhkYOfg2xMMmkuYciSOnSbOVxlRcZEt
g1CU67j+FY3OXYK5Lqq7FvGZLHwks3hX+0eLWCkc85VZ6HRTbISVaVVXDT09f6b3FjN6Okv9J2lw
xixtxeNlZZy1w2vyEa40IL73A9YsdefPORuXYZ4PlZxvm5pEM18ai2nqQsLCNDFA2iQrNBsa7Mps
90nN7KK7VERnUAu4Nei1hCDJfdJY7DJlFrM75DGsFNxXs064P6H6lOvloa9BssZIoJHOOlS97wvu
apbqG6Azw8Coo72Mk7KSI1hlMdIreZbttY4lgKbsdPAjerdsoarCT6SU0iFibduc/2s5en/gGKH8
or5OzULFYm/XtEwcItGnvbKijRrjkJHJGOAytJcvSfaIUxRFAZQB25gpZa0SywKAOPyRc0Ud1EOb
UlYq1tcKQbjJxa+ujN4s+WzC9KyqZ5hNm6U7nzsqvgaLhlSW73Hb7jUV+G3gJ1YMINFAhvYiAQ3o
cQzUF4sHGbmTb47OxJhiZmE9rHRoujpCRX9LT7IAAbsXZj25P5mQ3t5e1r8Mn2MqGxcxH5SrCKQa
JQOYmpdkv4KlaCIlDGcMFyZmcyooUehL3LtsmHnoGV5iRaCZqRce5nXZQj6AS9WkERwyIzo1GVwx
DAiW5mjB4SpB6OhFcjYCr0JzpdZme0msfZxvpKI96hFQvV4/WVH+12att9z0hbYhFUQ4giR2MpaZ
OQZmaS8Ihi9/KTnNLF/DOki0Rb2RDbEeMG7PqrU1B99LHu/AzYfVvRolkEmJ4WvD72I/F702uEX4
BT4s+L4jkqSeBCXfNLK4VpeaHdpEHH7k8f9RQy3KfCAKUZvwlLlwjXpEld019HwzZ0i38vsCWRI6
lM4XXyEw0TTVMxCeXkGRAkAFGu6Eb6i3LH4l9LfGgWJKfcaZv1yA5dosAO0ix7F6eK3MEuU2Vr1V
WFwiAwMnoMa6hLkX1s0IzjJPoDSm2mYJv5ReSjfsTSPdkCfOKH0E3b4DVYxWGzJZH6YkvhHviY8g
9Od1AUXYNJVDSrKRWCrXCJ5wiWVKaUbRETmgqf2loFbphRa7iSq/z/1hKXCZ+Yzy05AQbANoFTBc
mBdHCub0w1Y2WWYLj5pWvQi3S4MfU6mSWXIa56FHeYi6XEFVL4TvmcBOjOovqe82BlWGBcNnjqHZ
oy1P8wXd0v2dmdtgySEoFm+Ty/tqsTTWkW+i9sw56cY392GB5MGQ275CiqCKeBK+Lw/lkhQpv2v0
FmaTTNkWHwu8SpI67JavhTnBEuHA1EDxAFvyYKGxzve1RPXU6WDCXpor0CdKEIdgAjoqOAVduM66
vJm42d3ith3kwDC0hJ6Yiq/ixBGXYh6wips3MyerC0znKAfvQfoV/4+l89pqHdnW8BNpjFKWbnFO
gDEm+EZjAUY553r6/RW9b87p3YFlbLlqzj/CCIyXKpZvNnUlxsgFQH4IMyeo+TkKT6nBf0cmo5Ef
G2Da8DZZ6mpN1snwxkgzmnSoihIN/BFZuhJ/pki9Gh1JfuvQqE0pQHxSmw++cEs+KhRTn67xq0N3
4ZQNyw6bqxpR1OLND0BBOIW/YXhVyJjg/Fboo/KcWbS+lPVTkux9bPuADXyAHqYK4ROuvVbAULYH
YVUbbhQcNXIppG9/AMhoMwemwafhxuPJRsgZj89jX17QKaiPC+nZzDnB/8rgwdWwIziuch4/tet2
RXaYQpqV3hUgIYozfAYkhYEeImNzTap0BeaoFJp2ar2Mrb5lZHMmrssBwy2+BxqKELcP47Ndr5qG
D/w0MPnFPW4JnkXtD51F7Thpp4T0+2GaF5pbP7rztKUUicQBNBXEuun2PQtuRh5B/Vvv+QRYGkZP
QFkval2U+V6tmcqQSqPzg3qltv1p9CDI4hGEd2C84NgkDfauIECDY9AvSLixBlWaKE95+msLlvQe
qUzXHDCuL9Vbwoh6SksGr4KCK27aMKkfDfpOiboAGlHRJjXV25ZWXvPuWBnTslGKkSjf0wjJmKct
zfmBL6s53Hwxrhzs44XxFLKYOyToSnUOmSEmRGRe7tLQPouJrUmBUh6dmvrZJzSW54GFkgXxYWwZ
1p3l30vvblWQ8EGnBwXesSLFkEcFV4o6hFMbH6k8Gi1wl8YNi6IFrfwJaKkz6VyJoid92Fh8yvQ1
4Io8zeFvh76vSciKT4htws2hbAJyuo8svQ0Vz/xLLk0qg/ipLtEMPsxvEJAbr671pCCHVixa74s5
VJ2Qaj9Q+EGGf2NuYJkCOiTMfCO6m/1lYZjmDV3pfb+hYJPD9j6iL1SghNrFY7Pfj81wnFxj+Wds
towT40PDjuvzr6S4iGyvhLZBFd5QB2mhRVJ/nenhu4nVuAKX9kFI4sJaS0sQPTUQXRIf1AbPQ1ow
gkx0hHdg2548c2h2XCQ927zEgtwAOaqpwZencucklE4kwHnZSmM2npp3HBTKtSRaCj32Cm9V7iIP
1kUYHyOg33D0rHPCzmyjI3N2MB9dvOrExU6fUhdXgoeEywIocR+N9hrUv0aKbZxgi2IfM7qq/1B1
BcKnNxDl/J2BU9wNXAIv91z2U4fyIfzF8Pt3H9vt71iIt7wvP2I8hU46frUkh0mWBHXMemqBE+03
2W4KFo2YYZUv2McpzYYxTtC75VkLkSeV4Ee8Bza6/mLMng3dW+WiXqJxuSq9tO/167z/9cMQcoEH
NBW7ahZkZnpXeB7w4E1jg2yiJWYw6ML3mhB+nYKixh4OCrIvwfTGgOOzS7oXGmG3kpYnaP+xOUVN
z0VBBr2DtparXpU/lXtL3OTE9rCIeTgzHS3JBEklEdygT9U9lnOxUDNQ0vZLA9OZwt587v28og4k
VRvpa0TiX22JnxJJ8zAXO6PXybhgbJIEXU93oN6po8IQngnzBGdK513VokJ5/FotWrGRbdXtGHJG
EG9CuGUfImIOt4bAVFND8Oi8pGpvghwkA9cDICSIKrFphEqaGPwZUvm+QKdgOgAtlcwVuIW2tYMP
g79O4Aa0lgh6vqrcx+oCdwgB6SviCetnDqixyk5zEm/VC5j4mit4TV046sQF8YVcq4h4cQkQ9qoD
0dIgTJjbgoThkcDiHFl4ygTrH9GqE3B6T2KYOPfgUJQ2DhkJn9zClfnhRf9q+yjQscDsCAuHQ9I+
DzGkO5ZkkkL2hWe/6X3xOtL10cOoJwHm/TFeh8zpJyxjKwiYlvFY1xw1VygZewDPJtAQtzGfOugx
j/vMZ+8yrzvciIMZExy9sWGXhjqGVPaXSgijrr7gvwNbjUwuXyuDskU16Q8maLxrPygMKi1TIgcr
Goh5PyzoUoHr+lVwUdt+KR66iiehSHI0Tmj+fFI3PXCflpiD1lyGraJQ2U88opEoOh1o8ZBOuU38
YoU4RH6l8rtCyAZiGKTF0uzR/1ZkA6I0oxmzB8h16PiMa48XU/3d6OqfhcayJNO9defnOKcVE3Bu
DDbB4O1sR8DObW1iiAXDdgGxC3vYtM4J4xXOv77fJ85ajS4TGkR+OU2YR5TPBPBMGCqYuDLWbhO/
iV2ZaCtKHIbkg1g9yYP8IVGFSfA3Ko1LTLgBRebIFTn8JTYuhwr6klqmAW2gS79lkM7rvOAW4C0y
+oB9BxxrIsrFo2GhakHiCbnHrajl9dXy8FrhSMZp272HGvqtYhvge8e6gscifpqxLk2G9zpl1afO
bTFTY4A+uCdO1bVp+2XTSp4U5jkYcAMBi6khqDy8gxup+S8TMJF2fvKDctV36ZZzfErnhQhRAran
CeiuCWeKp9V3JwGly494SB7UC4htxEjT1cqOVc79e+3jdT4XH+EUnA3ERzkq7UA/ibrcSg1WdjpE
1vRdTHyn07sXmOQ84MTPqMrWraN6A+3qPGN3bNW5CxhsZOw/vgexrzZTRPGER4Ks4liBhvYvIzbJ
eQCwJYijHpqfzP6cNaSmNR2iW363ufvw5KNanGpKSZRRSJgYwBDP68alQfRcZN9R2fOEYoLj5hwN
JhyT04JBJUYm+a08yExIfDUMeh6hyvISDRtTomn/YpKQxCkPzckGc5t6fKXOj29Aejj0SvKiuOxB
g534OWpRAtwaxsLAuFmsKwYF0hNSQ07LsE8uGpeXNL4hj2mf9lfsH5/UhLywudVgG4GAEHoS5bRP
g/hfXrKoN9W05FugKHj4PSwa80LNVXFAiNBnzbcJpFyt35bxbMA39N14wJe2DNjVfK4OXI/KWauW
WmVNVIMGhIsuifWjJaegHoD6EhrSxpxiiPLGLwGLv8wDLkYycJGI+1PypH5+Ubkk1Q1QIVi1E4bX
proMM0AdRwrBNuqadsJN7/3UM4cjuikO24liNoZkoQK+m01nnMj4QobOMzZGbzYSV4c80NZMtqrE
qNcp1B1OPmUxIHWJSwhKxXlt+QRzIjaO9qVNgpy813hxvegdRmicT03lsXfcINz0QNLe8i8HRlOw
gUJQEkTkVQ5VyCdU+yEZhBt1LoLqLJQl/DZ1SKmJJO/IwuOSxbhbc1YO2ufk3JS/sNy3I2VGw5+/
RgJVe9WassiNso1y9UfcBEb7VAQHxVAqy7LC8+digib7+6yUCweqPEQcGAGze/1e8liqN7NBjh/t
xfBETYqqFkKuMxH1BhoFyWJBskkO7Nw/hMheSDh5aBwA9PTuI5KIcB2zWRBI3z859W3WL23z0ZDN
Gbm04xDGVfCk2TXmUoZ/YcInDnhfuBKCrl5qFkKW8OZHvylVaLwtevwE2KYFFNdfuJWLal+2T+JZ
MzdNehkIYQQjqB9LTig1vKWlgMp87PgsR7LSNADiKw8Nrnn4JpizOPm2zPfMeuLHtvG3pjObnLv+
3tIGYXRPMTxg23sPfu6DuNwL+c2b4Gfn3nqHVSiys5Z9BP3JnY70o7WT6pF8KQh90rLsFAHFZI1x
qLSYBpv6ZxryhZ196Q6P+ngUqmRbUm/VPVQMuj4crTYwaYH1KPeSH3XU9uQbFkBolUc5l+8acS5K
J5AFVLXK5FHg2SFaJF/XI+LbYvjOiNnIG9xtWO+ddl0l0VNFyI4V3+2WmYh6kCauDm6X/dPESax5
0tOKFGpCvoSXH4JkJHVY7ix72hfTNffh7ii1t1AdI7AoTkntrnwtWvN4mO5H4cZLNeHbJM3F5YvO
eazZO03+ts5rP1mAm9dgOllmtewb/WxRhpNyX5TQ/ISgC3iQiTykGFbZBW9QRHpOSUsuUHio+qt8
pipA0QkR5QwRRnvvYNPowOatF+Veff97ZmuTGLxhlnB9QEGWd5gaIFTHoi2wefC/M7M+lDFDXmB/
mmQHzSESatpFHgqqCl+LoCNzNmh/cqy9ZuMfAnvmGp1R2BQM72uwIzQsiYNI1uXZhn0utX3JgSMR
acb2CiDSkGTFBNqi1jFOMOFhhnLaHuZ1ojvKV7iG+AUtIw5gWNc21JzIMSOz2AoPEAOCJ5MgzBgJ
lT01IRqDVLad5YDBMXUnl4yEViS/6Lgyh6UMLLEIX8VR8ThqSjez5gXB0FxuR7M5pCs1qqfVecSB
HM/v7jgemzhYefpI+Fh81vd6nG+mnAbXNn/SI6TT7H8QB5uks87KKa74hSk8x3WNs8XWHmfGUrPS
NyhuKKpxQIeTIDxzw4JA+InDSa1apLl9IGQUGRjws4bMhIteSRXRUpxTRHasg20282lZlNleyKr0
VhVgsW9bJERyxiPlsHg21T6gRugMUIH1IGOyVIOB500nrQZj1ugzp/xDRtY/hsecvjDT2TlktoXh
QYmBaMVSPDI86wi1XRr6UhCP4HIjVi4iu4AWl2JZ+Mjiok93whvjstEjj8nlnHI3gT/G+lOJp3mi
SnBkMhntk8sd1Ix3nU9SsXImXJ2BoZF4c/INAtT5LqcXpevLMLpnEzY3967wcoZeb9ooS7Gg9awx
PvMRlwCN5RMAUE0sP5FdoXYSCd4E/yOpSXklIBeDtUIX1UHbm8vStuE3/OeKtJie3ysIHwMwvohS
sZQLwnGwpjPmxfa0SYr6XzZ/OjDnwAJMndS8p/feND9q3Xknzcgg1LdXtv/R29goaRR75Yx45ZTb
Md9HML+KlU6ZMK0R9qd8Ux+Om8rXmpk3rndR8d5M2LgV2MOF4psZxSxIV3ipEvqZCpQdY2InnW1T
TKsOxzo3o3qiSLbQ8oGsvHRlTXJnMA0J6W3N4QVVGyKYCNoEwYoA7+5N1N1Vsnf9aDsU5iYM9E2q
LjgQTYRrdHZhFO4adxf0BpNjzgpWSbKXmuG5i8cL6P+qxo5OeSei//zv1Ky7Q2O/+4GxEyhdSM0k
IIRIOeN74E0lJQERi4GCqHPs9ciuPjOkqGgXFHrqC+9Ja62j5Wig2s81iaKtSc0jUrWOOAwl48IU
4xJhHLvXpiM8LUm756qcr63OQRPd+OFqUVFSuXxujm75WA8Ueqxz4mzUrWSGJ5NBSyF8wWhg9W7W
BXDpwmuLdyst955Jz/ehnKcTS5/S1lnFqZEetTtedxhWNs2Qf+Zn6h2AYxQUzjspVyE2EO3ZY+uo
1aKneG3SC1t6KTgHa814cJyVMXpLR7sX4NmtLE5p7J2kke82he//AJGsWDImxn9n3FoBkaGko5yU
foAbiukbcNpNKD1lRvTvM/hLzmmueBkizfIR5if96HxyPICnzejTrOQyBQ8mDPPBpFsb+OO/MYVr
m7/QfxXRKLVXypIa5GCTdx4GlEUbrtge0r1V+BRjB4CITbZLVHwMUwXja62F4bJRTjtL52tX71Pi
6pSl2407ousYJUhic2talkd6hf3+nqYsVaG/KqbbDE3juvgE6sfwR2r9XVIfmPMou9h5YmBVWc6o
CcXnaH0HZnGuiCA3SUz263irMKqcYrjOzJZzhEMYBWDs22xeTveW5AH4YuJfsv6LKuhVjBk4IpfB
IyBhKlEOSyq3KnTtMeAW71/BZT7mziGD+gMnCcZ1Sb5gcPRJSCzr4FlMxcnZtu2GjBf+L/9cmIS0
N76nXP0AlghgvfJn7vj2YiNqm5IuIf7fpk1e8ROpPii2EP53E5PYfCWkuWa81rjfJg1Iu+JegmJc
FZWKLvJ5FqepWvNUd6P+7IQHuzJ+Zzc5dJ313v+U3Nv8olQzeQwc3WnCOAXeL4bfmhFgxq9Ervwi
Frj0MMFTa0ODMLytS4XV7GcAy27x2ol0ZYKGSlqCWs9+VQu3zjtZU/asoatrxd1iAyxCsupL5w51
27AZFmSDUPyNCIZ0aNDcDB+8qULWqqvr8IG/oTVLtDtihARZm58w0E0x+TDQayUiWCz9cfFbd/JB
szDq9DVpheHaqdcqPN6XBW1j0zpFqdA5DEihh45LrhyNVYA9ZGzdU8mGm3M3mf5CvZ/ofJG7uaQ7
FtmDg1g19l8dYF7OWfXWQ7TKyCOYihsSTxfDDS9KQ4UzVj760G9+DUXIIARSipJ2r3Qkeb0Pg0/L
vvXIKBTs41n/6IIRMSg5/25GnG4wrP1qQs3GmMDNzy9LzPUGppUUhpHQCTZD58aByvk/zRv1ozlH
wXnwsWYrBY1B9zRRufIpeNS030CuAdOAaP9RlL4CDkro6U4viH9pmR0lBjxfseq0pNonia6OV8tv
gyDvQf3ohppi/jgLvUJl00hdnOAcnLR/FmWykskbOXp/uxR9b/2NNyWo9/OM44PTHNr+genR+yYG
dG0iWXNBxtFVLoWfb6IS4aq2Nas1ou4HW7DXofhydurPTokW4t9fQGCo94TkWPASH07WyyEo8TJp
VVFuq1iBWcK+GIbjrNs6x0nbhs6FCtV+07kfedDRQgbj74LzazRA2elu4JkjHYPZkTauvQl8XmcK
3DO43yctwVKd44tq8m3gm7eKvNmA58giXMgB0nEsjAdeu/a749h45IWRDw1NrMTfwwqtekAaV3ed
qYFgZhq8Pwn8wh2JKxTemm1NMjQntnvzJWMdQkJpYA3ANdoQG+iW2qOM5ifOqJ2ndiW7+kHsjJke
fiScAbIiomqjvv4LNxHCXGrecJEBm4CNvDgioyRtdyJKPx5LnImZGrYAcqmmsAkVssUy5vMEOFBi
2sq7cyMYZkTBxXDoY0BSu3pPYM8o+V3KfSObNX2RC8eblj6vyZi9Y+J1X7JtVJT8Qz4yugDi01xD
Mh9B68Qrj+UDY+P/Lynyqigp3k/0eFkDTGDKzAshYRGLULyb+A5Q7fHSfoLkuQkfpY04lNZZRIgc
eNtifqmNewgPHzsv+jhSPbWuO+Af/18eYRM7qPecQAUHwT1vfuHSjb1l9yDsjo9weKQveWtp1mao
3DcwIlZSGy4T+5yJ6UJHiPCPqQtjqP5cFB/t3bEuSGNimEfwTkn0YfMkYJIqeuIQkSwqzUDh/jBW
/JoTGcv1LbSx1XGECGFvvDF74rZ0eFaJR9K9m0awBuTZevBLYE/xHUXou8GXkoaSu8BcNsZji8Lb
fkLH6dnNYzHRpk2Y/TadwLkMf1WilU7h6kFB/rR70bZunu2OADlv68nTwCOI9tyqFyXxUvYGYqeF
MyAAcFH0HW5jEHqerA4VRk7qUsB2ObAjd+KO+Ca+TuBm3LB5e1MLXAHBBcgNwbewCJZJDChgA33T
At24jAts+sS0nRTFI0z9QcwVuBi+k7ZbWSmMAnVNOTq5gYCS8J8wCfxfhy8poyIrN/QdQhKlRy0c
WJhwb2U39XAgoLck8Gq+CTBDfWbWCeGrjienNF91ymVyFFwNIhzCdwnaoiWNRLns1mX5rhvLlSIK
XGYnFZNTwsQnXXLswuo0Ul+QeBE1gvYyrjNUtyGm8sgYl4PvshNxYMP5KPF8nhvbi6vjdY4Mmhfr
Zy+0lznKfzoHzZkSO4N8Hjw3fvfrB+eW9jU2Hrhor+lypMMO73m79/zpQk3av7RAxNg4Gl+s1Fgh
2Xypi3JnMAw1PtjjYCBbPKk13GHENekQSvRqPZY9ZqG9Yufi9OzwT1XZQ50Y28BqL60575TE3i9S
djrr2TPUNpqaXH3xVvOsj5gtBPbmQKXnpxo3eXCVPLnU/WVdUFRWZOTTWMFuHsWL15sA7tW7ACSf
3GBY6NZrEq6z3r0aqEc4G3p5GTK+0VUu95MNjwn3zfT0pKTBbUqyZ7RyxLhD4UacigLJMe5AZBVI
e+cB6ICPh0jdtFuntbXureS5TacO3zyhUWNwKh3lZjaNHy3KX8IGnHpkfIxYStSFnSOJz/AZzWwb
JDRFu6L5lRUNFLNmeuz51ZXRFRCeb88M/i2xGNWJ2Ptjuq1yjMRsTglxBPIlpXWvjEgPRVEVxiM6
CN5Ub6I5tr60BuEdfMUkIsnGmuut6UY08tUrqz1RJDTRUoVwk6Iy16QZJtHSAwdZZZs1awwEsI3G
OXjza3DXGPt+nHkfA33xpsyPA4tfUs1PJeD2AkY8Srwl94ZJzmyRYZakcFRg6pAgmmqSIHp0bRFe
VhojsmWAHcS9Ram99GCjOSORy+ISdRgy2Y5hHE1dPxqnQiklfOKpu1/ebCb9Ye2VcFUlkaoTDfJm
9lbp8x5tQlPIo2NRpMQbm0BhlaMSkjMVeIlLik24jUrMhAcc314aAV7e/fY2ZK46IGAdCHJjFmo5
NJgV6pnlPjFI19wnaA6SJrkIL3nF3lu466yJUbMqRBxdAyRxlXiEU8uTnkVYX+Su63xEFOT7KakD
HVSaka+wwwd0l/sGAWBt9azCbNjAmeX67pTi6XVeRnRpedK+S7PaexFG89BuN9kgSYgkJOwYmorf
Mje+CnSiwSP1wkvgXJMBZiR8s7iZRRq5DzAtTyNCrN9pvjUueh0ulvcc+3+sl4i/JQ1Ybf9oaPQF
ASg4GYWTJNmTTUBwUyjKj9B/SuYnuyvSdafvA0pHTPe17qcfJ6QEgfa5nGFswvDV1cHW8t9sb93P
aJsDDB0MSgES0XDUCQjdNPQamKTTpoyD4YQl2czAB2Q8LRzbO2iY+4mqKaAOlcx7zhP2P1Rzxe/o
ENA4K33dYz7oMMUQWjznSlPvw/0QRblNKdIZumNq60fGfAkOpXlg/NBx0EcMqAz7DTQJT4zPd02l
Hcc59dNh+NB6GTKxorawd9LdUkZgmUqNW10CnyF4atB5YgrJmDU6A10uQbcYC/i7A7tpc29tlxH4
WPfhY8hh6iFo7P2jbl1dwQEHo+Wyh9sGCDE9FqdGeKju2z05b4rgJvoMTIQaMhZAyxj5r8sXJgtK
DFYl/WMWn8sIY9GolPf3ZJBfY0L+Tk9qDwBlwonjBc1X1QVUx/j3dsx/xqAju/mo8AOC+7Y9R3vv
t/90vf3sdefbrEiT1IscIBd9lEFcfpfKZXh0HERQ0ts0mDYNat55dCY2xOa16CMlLFa4O4PyIurP
IMbKwcjMQ9LRQiUP57NONUF+UPI/8gq7YnwbYvvKbTcHFySpCKN5t/RTWrnHnkwK8HE/6N8scNLC
fy2j+Clv5H8yiUpsB9fc1429R2i41HihAEOvumu+4GpKu00RGRt2OENiE3VAEokv9OxV80wSac9X
PUhpZyjdVdq2C9ACAi47nD6BdarmamX0v/2WFVzC9+rt/OaXkjr3bKW+s42V7y3W4wxO2aRl2ak4
gJV8ATvnoAIgnSfHig8dJmBnOnNlEG2NBQojVuTv/dJ6XCuqBuEyDcl84wShgw0DshVtA83bkVr8
VYBAKomdcwVbT5BV0ABEZh12CCYOstR3DQjo7PlLPd/GLltR7z51bNoS2iMH7cbF5YwFnTJMHZAy
SbcPZz5/fa+CWEpOsoFtibrMZ3l1evd5FOPCmfKfDn1C113b/FT5J5dq4aHdzdTsRAISxF2QPL2q
NCoo+WaG6QnWVWniK1RfTT2cZGOI5eRT60EQjCw+Z6j5wLxjFGzmqwZxUj2l+BaSHIUsLioX3R7G
LNP+wQQ9Q7iLlK4Xyn/CBOvZAOw/mK5qYDvYiB1c26CWx/4mG/GsjE/Y92S85q+oWMbgibrJoonN
lvUmbHdEqNHR5n0n7pmPnwE7b84cuYi1Rqrv2veOyWdMhyPhx6xfflqiZTCWcTE+e8FbQ0IbyWsj
m3BQvxZxdRZOfRCeefBHjuWwsG40/u3cFKl90K0aI8gWTh59OkW8M0RM8eDAdKfubUxiIEgoQIwR
pUBq83HrEziGC/2H7LQgZkB8AG1ju/2a9oLolAL6JrGpgrFZc+yHJ1fwSfFmBESHpzu4b5hIryue
zdolCmkWVxPZRiFJFgCECfmhbkATEAVrbYCueJyAM8y9GNMedWr6z0i5VWiggwh1OyzDKyenKEqe
tPGW8Txq7nkSVxYa0v3wZ3H8MJgayawOFwqT2ESbu9YivLfZAlilcCLM+hDC8iP3R+rSQ0NHk3Nk
S86Njan2JifDV063q0S4PvwbkuwFrnplYuuCdXkgDnCVtPNRIjweYHVAfGG8sDBwnufz08gFb5tI
FuCvgTqAFAOOcoXNW0UJAraC9qeAldglMACWaz0iWyZ+GsxLzlRLha5goDXLfYA5RqMRFjWSVcbH
viP+AMeRFRlfrd39Tk6+d1MqJG0vGZgwFrQ4I+pvpVKhOicB3ZgSzZHZ64Q7uDYNcm/r7kj91Mn+
zXBB6x6LxkRtsH+tIB8zjKjB3wl4k3xB6YtdtnZ4TLIEs/VHGySvTgIdiXQuKG78js85S2JXcb0j
Ig68c0Wq0SwJecrYvONUkTaLjKID8CHierAy2DiihuxiTSYp6cR/K0nyvJVIV9KJIc7mckQ4sk8h
PevKv8n2XuIjFvZpRLJnc9Y5mrNR1LaeNTsHFmXAyTKU5VEsUmf6bLt/5Gsuk95fCiO5yI70fFKo
G3RcPcaUKiHolXD5RyHIUi2JE/KJtyLzKg0vqdKmgjq09azUU5WGLh0wYOLD/Q0xwpRU0CXI08I9
UIpA1WrIS+m86TzArQ7XMbrANMRHZQZdavF04UDPCbVW45iNPAucRPkSR5TCSqDTZC9j9hHHa28m
NbGoVqZwHsEMZtypZOei3rbR0zYFX3z7nuIpUjc1moRFFQdLxLIK5AnNcNtnxYpmJohu72p7wxH3
4gO+0aeUHztOBPja3G8BdhWkIEmDdnCmleIkobOS1lqO9dmW1zD6g3m4LB8keqi8uIUUnPMHKGW9
bb+JGFbnpoAnHXk/HzyArWqimFDghNyfw0w9ElTfeAqKtxDlk3ooqpzmHrJ0ynyH5hgNVI1dXBAH
rbSfgKNEBTS9ScAV3CCYT2kDYyEOGXVWKIyKPD87PSFRpCn3MzNhT9BARt1liYWyYiOsxq1P3OEw
Ps4IGrZuXYAVTqhQTnkAl+F2S1ZXnzw/FKeecYzrYxIR4kSgJVzbl7JmDm+BuEfFLWEfNGFLCm3R
jx7ZoWG1H03Kn1SK/EJUpEbRraLjWcBZlTi/NZaDZsmkMNNtke3dhtyQhOlUzriTFlryYzIziKn5
rjuOb3y8k12+FjREzyjO3GVC61oyI6gOLmFEz8MMyJAMiPD7RwG71BqfMUlR6nso57ZD93/TSZIb
soURJWy21ptHWDQP/VM71z+93y0T95IQRZqK8dAV4U7Jl+k6WOm8ag2WWEMvx/ue6YSEjWfNudKn
gxrps85MfevOTF04MxgFuonLeG64Hsi+KLgRgAOQF66LZ97PyPmXtva6jgjPGAg8S6cPDMnA0vpK
eNrarxEMRfsMWHScXsn7JdoeZQ8PGZ3QyIyB+fz5UVTACP74GQXgDtRhanGyoENuVVb1thi4xAf7
i5h9GpRpsMc8aaNMY/Pn8NpN4AZINBwwl8HF5sOXsg7b59Bl2opWCuKxKSIFvckz4G5SbcllyMOv
ii8GoljKIIaZrO1NGWNQr8jQR87kObvc61Zpt1f3WmVVex3RM70leF+2gsGftt1Oz15a4w/EVNuR
3nHUIbJHb9ncFEipm+g6GAOtTwzt3nj3wxcMql578UafQ/jEIFOjedWYb1u+L3wJ2IHYE4rxPMrh
nVNN8sAh6aR46dfJOeNus0tWBw05nBrAuw5oRm5cxcCrZPx07U+9QTgqIv9hSLRDTdiDRT7M5D0p
EFqpyXkVKd2fAYqtwfydAyQO84uLL5nq+i5662zzrLDUyf6iqulVNmLh6NeCOk9elgmi7/anQP6L
OeBrIvxKjzgdilcNNhl17atzcMjAwF10gmoYq4hvmbwfu2gOUWZ9iFEsx+FaaFe+JVqKWS7cqw+N
0y63TgynCLoD/ngrCg+QRq7LaN1ZxopaTZIj3OwxFyryvoOuzR3AZ944/oteNhv1Sv9eSUUyTvIK
BZMNO4tGcR5zSIJC89c85Z5vQfFPR4rW0nKr/ga+k5gkLDmy7QVbAkAY0ihefFOOVG3nDMNJ6N1X
kxyHdqUbR6J4F2KvR+66SQK+cnyv+2iVDA/ho5YO61gustzbNeVnZ4Wf6XClGKxG5K1p6yqDu3d/
XJvk/GSXTO/qxisfQ9J1p/kw6+2qks9S/63aVRx3nyaKTxRDC/7JK2g1V8hnTp0hqUAciFZLLWLJ
ImturE2FCkv5LldehippbTb7OnnPkZPbPi3Zvb2NyIlxxwr+qT3N+xEvXVo+O96lk9gbRLuaIkRu
nfUiydcN021HDFSZnRyj3VNkcQugLw3uKjFjRbLntYNqShhIK9WDou0mAw/YY11SwunvquASN8YF
XX/KsUx32AgLOjAlYFqRe98/NgHJb4F9MNB0TwobTndxWW0dm5hKjYhAnmpPDuvW7ffazJ/Pfgkg
rQnyj/FD0BPa67+O+yVqUpcLhLzcczFdpdOktBjBA8kJTKLYJKA6fU4IgYRq7iEDN0MaXiHDavbF
2l65LPf84zlIjwW6FRu6uTFfXaaFHkmZJg14oa36w+uB5K3p1iEMKXqMuSSb+xH48E8ULFoXayMt
34Sh8BpJ+oAQNR2KKEHALO+39k94VWr94iYFyV5AwGk5bJxYLL3e+NZirOP6b4DUk/bHh9S/lzSS
/Pb+bxcTgUpfKGkmc0ct0GZqyPqhfhI+zjx5zTajkST0ftVPUltXAGwAXgvIp5dvbosJqN/Y3duM
iQiFEBdTvjSbajm1C4PBB/WxsqHQ/EQP3t7lJjLGYG833Wbo05WECkmLfumk5AglDY/jrlH5Cs8Z
bl2AVSVwM/Ha1+ItQR1fKzgjdFdmHu6EIYlL6dbajk2POpolsSHPIRytlZuHERQ5K7/sCiFU/FlV
3rDQ5r03MXW0xadiy+K45pH8TPtg2+Ggye3u7ES14gyPEx7naDSxOpI2pfxwKC+CVPtS3/bCKV8t
o700M5MkcWukRCi5voPrvOhIJ0cOHlEQXEkAFhmgHmTC+9clLjR7zGyP1RilMrZUXFpB+xXmEZkP
vzoCX97qjPIp/MIZfvEdHnIVKaAWUKj8HP1FYf1hI01EL0W/Bl5TkFpLlgjYu7nj5OYWCDUPaP2c
RzTmyNv8WjtvSh/fTMF1oZXh8wznY4gVcQlvRcdu13X7oDX75TyHxyK0lkMCUmMRWcanzVgEglgZ
5EZDm1GZvpy16lzb1B2WhHMAekXfE+V9+LQYQjkEJuOiNTmKL4IVCYYa0/K79cVz1fEWuYiHcKX3
urnLsnU6lJ+hZb7nBZSqRygLF1fYrlyDyEGH6OmebFgGa/TzTXDVe4chgUFKyt2QFuemz7dGn70I
y9xRBQxh9Uud1Us89e+A1kszdtcUuCIotRYNYeEFRLxVdasWpbqlfzlyyeQUlvqmNv1tF+EnkAy0
yJk8dntkm39lzWRpEfRU0DtxLSHVukwiEdv07U4z9h3Lk5deG1QY/yPpvLYTx7Y1/EQaQzncgpBA
GDDY2MY3GnbZVs5ZT7+/1fvinK5dXdUGaYU5559KKoBRpq2AH8X765ktRgLGwXRHfqv+zY6zl8Lz
UiLlYMWxVHn9DhQnneF/Nqee5hdQ6buugVfx2WXZh4OWt0Q46VgfkqnC4uK6r/TmMZNIKxkUZ3qp
xfDvxiPDxYs5G68LGeI/CcojQcfGkWED1eaOQDyYHcxSChT/4+OqQXHjqqPvSJ17C/7pJF7LPS//
hZJxrCsv0wgJVu4GvsY2bvHzlBzKktiG6q0rMEzr6m0+7pCDNkXx0XTDO7yBUX2LtZXCHzS2fmXC
rVrryzR3B7tQmF+Br1TFqY86KBQ4HkJW4jq3dRlq2woxsfem9GOcsstKtq8kK0867U+L+DXjtdvw
/7EwU1fXml7K3zL6GiVOkBNvoDzzyw5Pe8DUyRdNvQ52CFVE/ptQ9DD0RfCehHi35fj/MjuSFxsF
n8XofjizQejXfJnpUS9QU/KRJ/aLRNisbF2Wgqhsv4+wgDQICJZirsxjTc+b6dJdcy5IvnuHhprp
8kadYXOq9mcZAlYVZ9Fgr7gcT96Q/WXt4M0L+bgyChk/7lEXOfnJEGPv2p9UC3rt1TJnYl4OnWWd
hg5WzY2RsWaA29AvZ3ZI+O07MRzcrMo+tY+a8G2FgDVCMdXq1I3h+OJfBVmt2A8Oyj3bOCjwytTq
CU5wUg+YX3wjQAfgS7YYeqkMG+LxsxmM+5S4YlRA6SPDFlNhYALPVMPyqii5pxHjHkvkbAMmyBTQ
jYIoAfoLE7Z8def+z+QnUJ5a/VsJtbSBS9T2+W0YexqeXQ1DhQWTVZcxqp/nSH4xsYsH0pBA6Ff7
Ge18v0xu1s1Ivsu9LoOApLr9ktjpLmG3d8lnSFmjV+ouLHAqV8v9sJqwHbjGcZJv+A4IiLkKohJj
KRt2svzBthn65qQxvasQbhmyrxiY1KCBQAW2rm4VEe3H9RaFQtLaSBRLGmAhYScN0Glt+5IdniR+
g4BnW2UWhKFFAGjaYjQw+RPDrHqnjyegQtS9WCz/TTEojf1nC6eW9YNpGGBawwivoItN898OetaS
UtJTYpG+ZtGJ9ieUhBFzJaazPMuS9W1c2zFhqSy7zr5X/8zqxLCGKuVZW5rdU4rXl4rRcmdaH8g1
LMfZSWODquJqE0HtJCRMPneGCnMWtwvtv3+n48wD/jySQSS+/IjrppwcxaiW06jdy8UXP7MeKqwi
sZlQhp8u/yLzoJzuEoFyIf6pXNRyCLgqT34c2edem6/JCswrp65ODS766tkIcu0wFQAR35JuPFNv
pYz6/pMXK9JNktetLFte1wKGyxFcgtTTsfOIJN+0OGPLLPfq4m/ies+6xzJPN0Y5b1UJak+6HAS/
FLbtyJ4jfmWKnqsJx1Ra54ZCLAqSqLoyfjPTY9EqAcXH0EW32DS+DRV1R4MwqGZZtYXBPM9oLASk
6ZNl1EDiFSCJtGNPfmpVTi6diBa9oYEVswOJgQDzlJFM4wzZU0bhQcYWzci31tR8OecwF4sn/OIc
6yj8f5asptiq4N2Ce7CNxD8t0EL4RKcBXkFunLX51SaTCCLSZJFMfTfXb2twdvj7VDwgNal3TVV+
JBgYOOnbWGj/BLfGTB6wngB0+uKfvajX+TQApunsNqHLWqyK6yuO3AHrZgG/NJx5HGiLz0Lm6GvK
7zFuDqrBwd29JyvmbPzHkuSiSTA85IpIBeuX3+oY9vAP/lJajzeBIUBpPnftnXErbCrlnDQcpcJy
pp5vJoQn6tCJlmrJj4UxouHPDrJVaDtbP7czro+V9FRlhrc2LyJkSF55MQznpvKLGYAKXFNPwDzz
ZbRIakB2rQFNzVizp4jjOx1s4q8c/igi227aqoSjc/MexEk2yqUnc7vCNEbEk683SWpgz0NfYNNr
GAcONYhXW51VCKqJFgfhYn4NUvokseWqEoch3FiZaUll6ZoD2XSwCE0F6tTYBBpWOpnR+gocgDip
IOTAToRaVGu+WhJIni6Ihf8mq/jvwmaqJppQEX82Jawc+kMbfKwQYIJElAvQpg6/SlabYI6jgzFR
4ZT1+GUy3LI4RBPqRKmW3YxrqkseVKkRRpKiTef8neD46ThEkx+s/4Fw05XDVRKomhhBTn3DMJpu
tWVQRTJCNSOvhe9KNb0kpA3fnd8QNEaZMBaar7TxsI4JIyNKnYOjQaX0Kw79eoC/YdcDWoQZtEF5
Kqzx4Jgx48AIT2FGatUK9aps73apIPhJ4w6hsLXJED7oiCCAaMCKqn7cFfXqCSIbAxuHoTo/EERD
UNxn63dWm/tkPatThgMAE6QDkzS0k5Cohkg/cTeKx1uZ4MAk1BktO3Jhhh+XrpPrblTvNfxYGI/L
1acQyjF5o4ECPBLaYXsThlcMw/4j+nb9lWPdKK29yLebo4uVNIGjabs+CfgKVZH7eo2sisYXIxk8
niSX+XEH15j2dasjrQ8rUH0rXFGXyeNuwsDCIn/csJKDvgxewt3M44+UB8DrDgkJ9lzj3TYQS5rp
hyr89sF9GEDW6rSdUJA5ZL+bIfwMBb2qivvE/FiG8JgV8i6LsBNi0K7B2qCQpstiM/1/HGTczRH7
g6YXxel075jJ9dMSmNFAZC38uleuTLF+iXkrok+hQFy1+DVL9EuknueWNonxF74vYa25ckVeWXXq
IjjYVoSRiZ4fGH8hn4niL2cczyYfG7vLBH8prOsSdNIMzGZUDnECuTBiyJiIb25dncLcDwyuFwXs
4L/REtHegxH77MySTVAXjJn4MqTIAl9SKlv6QSr+ZvxxymVnj4a8M9Sh827gMQHWePB6UzT02uiN
tLKo14ydYcjP+N7F0fCadhG8uxxrvt8OW0un+oxVwbUSkgCmHNJs4kkUn8Qfq5BqicNvlYpPs7hl
w0k9ZIt0ol9wOPzsYXxiVEZSQgFZavSoTbox5p68J7PlUvx0kGVp+ovoqESDpzGFmleYmDiicIn6
xKXfcXGCRZEi71MtUkoRwsV/OeNaqydkD82Fs1qY1Xx2K6LP3AeXouZ/dzC8ksbw2PIvJ5NwqAm7
CXjVlkOSHmPVvMLpjaALud6NUruyXCX0ymoF+Xf8GCF251PyLptMroYBc5LJ+i7C1otCSBcsSw1B
iykaaBO/KHKqWlrBibNKJjRnzcdbmlsuGEkwlc4pVI71gOrReXLgTHa830LGGwD/E6ZFtitxrDaq
9BfxPpNO+8YzYOPo665vspdVF8TphtA962SGJSL79kgUFWPv6EnkJkk+zNnNQHLBuP52OS70/AfX
hWqLBeoPUvZZdUwjpT68rmt+d0JtlzXmmVOkhGLm2LVr1yqEA65n6uik/ksXMfT/Le1flQMmLVod
Aht+IeV8W1iUHZr6kgAnHVGoVAfyQqhRoCvYcZgaAvfkBPOLBCM42lYeu073Tk0FOYodjGO90v9y
UmN5BxG+haPIUJot4kNxzKZG1HIQviHebvO8PHAHWpJ6sYmA1NGYQPJjmgubuWjvBVYHs8qNwmco
YnxFc6gAqheKHrXHYg2esUOOMXXgsIyeEn6s4dHRgwxAdbIMzrXzpP6SSZxjYh/qVHFbJFsdPbWN
aGSJn8WUuoxb0B/dL5msWXoCjfKsMjgWd65ZsK7hUtcljjWKGOLMELWVatc5MbUWTo53MSbCLsK1
lfio081XEjpTsMi5jPY2oK9mPdTO/hEVKGXfytQybp/WJD0sswpv/C5DiDXpmrTQ15EhMJ2pdPWb
QtYBa5pr5k+aslPRUfdJ7IrH6fAxU+arPXBYp6moxeGcTAOULxj2TBGkctcBoC4KvbNwBTLMN2GX
KmwCZ047yva6f9GE64mwAbXc1o48finEQlqK7kcQo9zuL+8+eJ/ZitV3RQuoKOP7vPzL86thqsf/
KrqwPVFCCoAwJdCLchxvoUMYB1M9UQg9GEKJjxvzf1X0q5iBBGEozBkC1kxS7ywBTgfZeO5n6xSF
Dg4UAb89zjctUcA6w31SiEaMQnNJZXBgcCDrXsykxVSOZ5r3qfcFuCQ+9xATOdvxxlBtr5HLgYtg
GrELKiH4PwhVxgLTYBIuJYRZi/ZWwv6KSugpXYOkrkX6OOenASQnwiRdDZxSflf7kHl4u6swpFIU
QmNag0mes11BeVhVQjSQw0tfyQHMuQG6mT9mYuINVyixW2/K1U1dX4TVYIZPIV/EdK3qvVCEfU8B
OfOAlsExaFWkG0XzkQe5DLvql6+4WDNBIgpBy3RNAEJmlwfyCl6b+5N0zBWTPPM5CMFDxHhNjNkS
yh5tqQ5d+dGTV8PVLa56QXsgKH4rKhUbIRK212MLywWDrlFGLYvxEwMTSuEBphFlF751zJwXQWbJ
fqGgJ8PVXKHd4SeOa8hs4rqVGy4mfG6DE0iRNVetHfcoBDW28VytT3qtnNCt7cWrEGW+lmt3I7Ju
GDxARmie4B7h/1XeZVlBK8K+a38X+E5CPNb+8jONDDcuMu7nX+wFxZ1bx9eFJlDU9csC+Y+5Z3SH
zs6ToHqD+T1jZNrAaxUfehqnL4jjwlRmGqUnyg0R1zdq+FNrXiwpSBo+hcANtoSYIlrCg27lDJjm
vTDlkP4QrOtVFVTQ/lOhJmaGPFd+VN7NEqIqJ1X62+j6QzgpVMMfagEACbTw6RtAKHxzijAWcYGx
OnMGfssUlyo4QrVbC80PbbFZ7+NAoxTDKo/PBfdZzonYVhFuT/Z2mHHKTN9ciKyYMN4htajl39Jq
TxHumV+NYXiyBCyUMR3ugjmH9AAhTMfCf11Ib2+755IWqOOsonwQGoN5ys6ZcRF0e069yjggzajG
N96BIPJqEhzB+jKLIqpUlSeFE0uDKbaCdVFITBW9MiUxFR6mutydMT79//F5CsSpJlY9Zr0+JW25
GSV0hsx+B7r9FX9Zw2C6ox968yqO05I5AQZ45Utrp+j/jEDhecSCWmfIj1Zt/iZV9asqfB1qYPRV
2+kK8kNRisXXLifCwgF/wm6KT8ZFVRUMfQxcFhgutZNfWvF2aTp8o01v0E5tCSBT/YItlbp1SbOb
1THWjd5a6TXk0SgQfhPGwAsmuckbGh/IFgga9AoOaLgz2UqI/Tb00DhvcPXAXgip+cHieDWDr1v7
RJGudfE8A8LmFN3zYp4Uw/mOHBb5KYdit4Exu82xG+4J27QMty96QDJygTOZW3m6lj31ndst09YA
ZQbLM61r3kPtig1h9Gr5y+B3UU0y4Y1FSn4RKxwZeoSXcGT6Rm18SYhNGqc5E9gqVbDU4m0UA/GJ
JZmKlHEUJTyptkNZm+SHXqjKWj5X5bTuH0xgV3xefGJ+JWx5uCUbBrR9En63g7B7sbtdPjgMd1mT
UJq4YcdkOCxikBA/4p7Gu03I0iHefv2niHGmnApIAvRCTaOfWunPc0aQS/WVg5QnK9c4NjRNe6c8
FOuqfgyAPz1kEYNjFLczCXtGxjqk158s/cN2+m2YvEFZt5PmdR4ad8azIzRwgmkYU4ryv7tG81Wy
qsMMKQ0LBBhhBiF1Ois2hot3ilVGP061EO+QhwE6D2+wrUscNe+11h4WdUZcg41K5lmauh2ZG0uT
jjben9D5OcWzyggWNgBkO5pSHlpCjx52LlMiKq+cSR94wbCTkvZDWtSbbikvWQa5W9UxAtXBykdp
hqzcuKbKiJvt2gHQoYP6N7XKrs/D19ZwsHJytjXWGtzfbz3GLoQDRo3vZAg9cgMLwpEp7560Ddpj
kCzoN11QqLDKqTHUoj44gjTzBd0BhSy5X6O0s//G9DaZ46YCXDEUxD0hVD5wkF2VhFwzXtK8RerJ
wmBpjeSg7Y9qxE1zqbnwC4Cjicetwyr7i0Fu+4i8WlguvX1TT3l7hTHEH1g6qDAwEMO6f2/I83YO
reo78xrIkBxlRcw1OV9IWeymU0pnj+uHZ8xTkHbTnjTQp4JzIMc/u6c3kHvzaeR0Ltbk25HYCcPc
wqMm5SWrvjMJZ4BUIxArmj56eT4tY7LjQiiRilEf7mla6QY0dI4Typoielr6iEF7d2yas7liG1D8
U5t1p6L8lFr7QxwE1ufAaMAwFPwbuYFngtdZqHubFAEOd4v88hDw1ymw5qnfYmEZu3yN+SEbIHnL
Z/u/Wh9pGvY7E5PaZdcbHI1i3D3VqY8FiVAuDFHurcMH1kpi9YQlikdnw1BMIyY2t2yvTpZnyTip
sXTUBusU4rExdnslzsnqaqqXSD2GuuFX07Ht+Ps1dykDFXwEB4tgT2Qegobbt+gRF7TtqbP4Uzwc
h067Mm4VY8gqvkj42NPpUOuA8OKZj1YO1DW639WCMFcUbpOKdG3w2w6TdUkJTG08U1oi7TW/bedp
uDkTueYG0FDcIX7GlDJClncZ2biC7ppCYWmg+/a57OXRWV5yACL7UqC24IcrjYPsQfXnnGaO8XT8
7/YhyyrmAiiA4yCpEbXPT0LP36dysAz1nzMS/tx1H5WEvFjQqigE9S7G6hdnQFFrjv48md7Sd0+a
PZJVcUjoeYWtgkiRBcP/7Ip52y/qMVJBN/XFxcPx0WHhYUFUqexfez+AAo5okNsyQO1osHwFx6/O
NG9Q36wZhnV7i3LtxbGKg5AMVayWVqK4ZQozO69FB0eM6SOWXEdBqRMF9DqE10T5NTQGvjGKUOlX
gcjY/4UwD0o4C7b6bvZ01KUjv+hWduzNoMZmzTpLw5s5IMbf9ZU7X5unCPQTM82tsSsvETObo9wF
g29iVrZJnxzojpCo37R9whsfrimu1dZrmX1Yu4kc+HGfkZlOWtHoYvQ3MOLBQBV0wwVSpenvoSp1
G92lYa0yT0Pd07lkfJTPRFqjKsXNWB9fOuVleVi75GAnNyMPgMkWIgOYyrmYEIEHoVJw8MwIoBvr
Ne4VrMBNeBDqZzgnHfTyg6NeFVSGB1hpR/tP/mswORz8QTmkob++Zr59kXz2sRbobof5pbyJTkZ7
FBiQtLejIIZ64DoktTISx0AR8+H4rfyLz3jawLOHCrne2u6WHGi3gMDq/dK7qE0rlgDRVmTyVEgg
dvF5jK/Y5UYEfBLMQ0uGO4e7PJdW0NpotjdNc2zwTVdea2ZYcDqGDbYoHaRb0IzQr7VnaDQy2ZKG
y2tgrnjpEOdBvpb3dh+s6gNOAZGljFx05gbb2tm19+SSTZ7yCwBrenF0IYpTmhEhITUzJT8aUc48
8EHDTZfPirUnfLzPVjnrb6QAIU3B67ZkeHghPljLXrGYINAUpUhxnQgo3mTn6MzEipiq0tM/S20L
Jzrbw5zgs1X1E9+bt404PJOCledqH3Aq0TIAQirPDfi7thn3GnPblQH+VUJfpHvCkJQzHs0p0gGL
0D7YWDH+zmRaU+S5kJPKMxQnKDE0V81By9/JziwwxyGbjnVl1e/6q964mbHV3fgbXyMS4Fh0zg0+
Sjo/hf2jbHwsQET4kdCqUH963UQ95jM1MhPIMgyC8K+kNt+b49WBpTDSlrnsOaXexaC0+5ppCpA5
xVjkNh/aMX8MPrZ0kwRxfDPBb3eza/+uo/XcQ6lAVEmD6sV08YyzWOaf7SF9UM1TBOXgIkcEZ+qj
x9H7MvyDJYBx46f+k/lRID/AX1CVIVagUE1Uj6cH+MOPn5jHYvDiFva+a0+OBA0HMoVnhtvqex42
ykPDWxLQfqKW2jE+ldV9yan1zeUxihib6UX1anYyK5S8KH5KOPmV/WYe2Px9uYccINESjq8QREYb
4Rj4yKsEgxS1A9p9XiSIDP1yTJrj8C8tXAXjQE+5FUG0n1tX9O/e+sqnhQvUMXL6chTxm/DPjuEh
xSCfsoTIRm7QgDZO2wvKQLHFG+9V7BdYKrr4IzxMVjuc2fKBIpUF2GDt8MWDlqg+tAOfQSNTQLBF
vBXnEL6rn1Seoezw02i1S1h6YbIzdrX9Uv4BwpTZ3lAC7Lpgy5hkbXFZusyFVnOjBezY8Ke8OMCn
PL3CCwOVp7M88LefHpoBYXu7TFcFBPOYhhgzeuybZHiwvgWSqx61Y/kzMlxRAhu9GKN6yh/sKU2X
ZHU/uqYd4qJjQeJyArkT3dJL86SHgb6MPhZNmThvTOM5ys5zBYcP+2MvifbpeC4Tz/pmZAVYcNQS
6gl8aD+W+G2sXwrthguUBSYREq+Vd+cGEuT8DLuwXFzjU7HOLYKDiqHsc7Q8U1J2njyfV2Bi8mSZ
wvLNWG05jG2XnlqHhQLevcOiFLgw39mWz+RRr+iWbwzYnRPMh0jftfK1WJ7z+RJKV0U0zPiCabdo
ep+0m2S9yOML/78mrQdPneE+2Rf6QQgHyVNl3cPxva7eUuWVeSVqSeIfAb9wKIFkNtz5EEiEJ3dY
8WvhtkdxcM8kmkc8tIeRjI83Qt1wzOGgWi3uvS26G64S9vnClt9N+nOmvmTFbQV10lwNfb15tVlh
yw7HDPKbQxz2U0rAYKaaJVR6TYPxTwu41Lon7hFrV5yK20htE/mh32SuM7wlFePfj2b+iK0H7Iua
x8H7fYE7BfhZ6r5t7iL1XeVElj2eWC49cReNO/uFvWl0RzpGgGixm1MVQeRGO1ZxYFceI2pLuWM/
lACjLN+Jb6kHYifQ3qqp+NOUYuGBjYkJw4/mdTJela5QXR2T0+o3HIa6a3nGx8EvOAAVf0OHQ2GC
nU0YXtovcH8t6Lz2m43NfynDYiPGAtGXcUDgwqU/wdb18tuoXlsdetZ46Krl1tKDvvaT1J+PHWjH
SXE8kEEVxrZE7IqbXAviP8gxPsB2w880yr7VTHY5TBfyWxsqIly8o4uhfebDbyWJUzay33rly+/m
oEs59dfpBzeibPXx1EJeyJ2i/paON+75meznDlc/H49usF7mvpy4Th3E7/SG1QclXrvH46CnrUee
/L4CiZNMMSCk3dS7mhOw2pivtnTg6NfKvVl60Ql3ycX9Z2CMeuenT8/Fx9Aexj9i74m9iLH1QWMS
7m0YxWRwbYw9LMo3Wn6c8l4LwpTrE3UHI8aSUAOc9/ZKMFl7igzFH3FhwIJudetsi7r9G5Od8qK8
TrjkIKzFUsmL9pQdyd44cnaZTD/3Y3+sR7B4b0HppGAJHiTlV/gaZ9fyHREgHwgbPglnqLNyy98l
mF8hI044QvsGc2/IBW+s9Gh4JL6hf47lvnL+YhN6+6avgpXoLeRvzeZVuzbYI8W/dP5jt8VxP0o2
6g9cX/tngdkPA3Mfv/Pd2JqZ4jonBrfoYPHsUrxIOoAz8GCXPY8Sbx35A7kJdy4GSNB2TsYOSSpC
RCwx712J/9NWHnZDvtVfYXlvInXDJD23PQDaQbxF9I4njTWp4UiiIJ6G4rW9cIKAdjlgTCQUEQKB
lzMg964PDDnIiMKWntB8gANBqWRIQEVXSRajaPqapxkNhrglufzwkYKWkhv+XO3nY5P+m4mNV7b2
uIeGhhuRo+w4j7P0jVQC4xm6dmhgZbPHhDf1JsB2tiGFyJXzI//jIksdL/os8JyzN+mDYuYUHmzd
xUk5cdMPSNPlw7pMSHtfexq/zUqEGbRk7jLGptOe6rAEDZuNC1g3P9V+tqW9zJ5ZgpSRJqDDd/nT
HqxLO7NRPSJ3euNM7PRWPfeHctjJaLwgLGLEJ3CEJDvmOlo6EALXCLekT4C642Rf2lc4/QtE/cHl
VrSV44Cb02YEoqr2xRJQm2LOSmk6PPd77qUCp+zMZU3MzNcRcHjld2i/jfhOfs8achRGOLCEyULC
UsuFRkcrm/KI320yy6n7DqOP+zUiDIh/N4AD/b8yt/7uB/zCNxwh1uBxeRvzU4IxyK7mWNHd6mTU
tKm8EbO8EYQnE8VSu9z7uUnknBt7w4QL6JaL/4cSmE6PyjzZ1Iz6v+RH51HkLSQmKq79w/nXDRcw
jzAgakvas6OMaq/z7bbjIfH5CMxPGlzLfBY7EAd/1QrI92JCVPlqd1UZ+cpnisH26xGfy+9106DL
3VvtK84hbs82R1AKgQUcttkw9CuYpT4Ibm0ZGTHf2IYqzt9sRx82POFyy+s+Dcwd4J2FRTdYEKFr
W65t51JEPnfGZOwK9CbxKe4gI6LXfqYCOsrySWIf0eG19h5rA6UPGttVtxjzNA+4NbTe9QtPrdoQ
ESHeEYTJPR0CRKOJUTcb3x2fovPSvBg/Yj5MywZdUH1SfqrkomNF/Jc/wHYx/2cZnc3qvh4HPwki
xkub8p3H6BdfneXaf+WDlKCf+cYXK544AdaA5ocT83v4Au2yaUnJ2MRi17d0j1M89dXZp76N9taF
++WoP2Sb9sbQLjH6UgKVOjxg9hVpR9g/MFM6xtpe+1QfUVBjBh7ggSIzbd/DR6IDAKjDkEvdFfau
D19ZXTUSUWqakYC1R7V8DPYbvyBmPiONp7orcPnRyvUXJfswlC+LznhA3oA6VIN6GdQkjH9ALHVw
IbMQvwblu3lJfpQAP99U96mquEVCcyf9Uirr+1UG0dpDpZB3ZeHXLBKQ2Upc0fQAnHkNhKvzUN4H
BTUagX64lFBjQ7rkuMWW1/ImFgqejATYfY3Tk/YZRncwMJQVcYVF0NtS3su9FPMnjvQ25ffCLA56
fUidxOGmDieCBxeMa47awgs+1dk1/OmStyl5g9PhrlXAg9az71z9WqNHXCPuPDvKV2tdR/WLC3BJ
j/AK0u7Ib07aex89Qhr5W4ZDEMF1SHYP3Izxkf2KVLZgiEFINlorapowfm7n28gbIywD3varrbwL
tbgJk42OCXhpj9tI3H/hiq0hWNjFX/kbvVkdb7X2qe6/9Pok5buWuXLoEUySd6h9d3Z4QWqDvr5+
naxD0RKJudHesKaYn0aJoJRNCO3LCEYq+Oo+ej0PAB0J5kItRK4Md95aGz5CyVJgOvXepBz79R+G
KoLKacJrrOrPuT+DmA1ojMkLsmAyS89MhEoAdDGdtg9w0gWwy1+CJI5YEtdLBrQxiiwJh/jk1DFP
leRXAZFgrVjMBN++t1lQLWhUahblJ2y0LbMWelLkI+1WoGAZihoHK+eCSTzWpICQCxuIX4EsoHcZ
6MSFVC45V6hly7cMPROiHeF5MNppMFHhCwQV9BCBkAAjJIYA4h93HRu6CIK6EL4njrMF48X3D3EQ
dqWw68ibtUUSrDCtxex0YQKgw5gUzlegshYe+Dr92pjt2yG5gdgJERocYr4bYzp+Fq4mmmzBeAG7
GEkDzgOu33KARyFECIs/GFy1/PTZB2gU8lWmEQZ6ElKroMMU2VYP3RFFnFB1Al5hrQId+LVGq4M5
va1+rumDWo4waPkNIJmv1KJ4Tt6k4awkj4Lpesm94EAd49PK8vM/y34fw1ces1P8NvmNuwyaOORH
RJJiPpYyOYbUzIBtxYAV2MzmvzrQAAh9o4PVH7Nxq34Zcvpw2SP9EfVZP1muAidbVa+8gta8phnx
fWCmlVr7XUYWE4OwEt1GQ6qBPM75tnGIq6H0Seu/Mj8v+mGs4FXbygm2mj/0BpWttdEQzPBANdCx
GTGJTLwdVCychdJPvYAynpBmdHeGvxlg2RgdmE1k9iGaVMLjbeKoFIY30VoT6escYhpyWGcqm0fu
nHue6khSaCLbxMckzRT2cegVx+KSVxG2ExyIAFW1csckgRPrP/m9UpzIXWZaFnVYzM74Y9p/Qo7M
3eJAh8GC0p7ww7tLEXFI1CYsDpSLE/KUXwalwIUAjsi/dImhOFO8iNGHtBunT9NQnzMugCVXdwL5
lXPAQZpd+kKdOMPS0f77+lXr3FdidxTn/N+/sg8lL9ciaFArXN6iTmpRagRF79p4iU8KtMBwm8NC
0ho0W5BrKMcEUTy5sm4aCl31InyXzeFq09rJX0hNLepfy7rGrD7WqCAOIvYPB2R6aL6i/G0BtFqh
OSY7NTzBTYG5xhuQEAktqfHWEk+4WgXwG7tnNg987/+gOTAsnoVgEaB0GHnULK+h6fYoHtCR8TZc
ISQm8bCRJrj7kOrirYocb/zD60UQW0k529bNdBa0vY7AU/4WsnxfJGsKREpQ2qGHk2U1w4MuqmMk
SNLwqDE+QnXIhEhuuXKcoJn0Qwxzonf+xvIWo7Gv2hdnnv9N8XqLIETV6kg1pgDJmEFhRp4CO0Oi
Uu0r/VqS2GLOQl9EBWOXp8jo3ThNPCDllKHtDBkM4OE8WsNLjS2M4IEqkIuaVf6XMeAtIxVXfXg0
sTm8CF2sroKUQGeE2syDAIQT304kmFrUffWvyPu1saOHobep5eRJMAQFHF7h1i3cOSzE9FLmZ/nd
mosPi5Sumni4CNKbPRBcLJsQzpPELQt1O/CBZyBOBL1rhi92neJnRdr6x9qmX1MKYhPZAxkFQMsL
rRDiA7rbgmDY/G72zXOXtO8odt+7WDtGEJAmqTjqhfURxU+8wCbEuhCDTYbe0lGSsNAVCVtzu83J
NTB7eD8Y/5SsJzBCQSNoW80XlkgJdXD4W2FNmakVDsLQf9lpmgB4AcxsW/Y1Q/EcC925RC1AOmhv
HwSBDhukacEjg2NdxcXI+LRgLYm4YUF/sPEgN/DfwB/+syaojSAaFyXOPi6H5xWldLVAtVFDrKSv
U7Se1bVGt9cWMNayoM2mLxPbuQUgh64CSMcs5YP+3wU0IwLP4ObmjBnJpLhYA5dB0aLU6xjNjOHV
iSF/Vr823Ls0Ta6lyBuzBRw7hRYy74yFAK8BnotTRRcVKkXONVtGnzIw6oKaJoY2PZq2J44bYe8i
D1Q48jWtyotaeoIlBL1I0OVT6l0okty2JptZOAgoTOJwvil6i/ygxi3vavjITEGfI0tZ3Mci0aAi
Gy532jOnUEIcjHgbNY6pOCF4Gb4sIQh1iLU3Oz6iVcsMLDWFiJVs5e6ecNtMZLvu2rl4Eeqj/wxW
5XqL6h3+xkCUDKA4flZ9ccoNeS9IEpG1HISfkdQ82fyJlQfDy6EQWhUGtXzySi7/853qk3IfT6jh
IY8k+hQkL2X1hT4UoRNQtVjxQkegSiDayQzQgBcImhqhZe/b8KeRou+W/13Q3Jk6St/sVWNx9eBO
bGSsdDLzz5Lrh8rQsJp2MyEYgk82KsrB4DG0JokoNsPgrnLLJvqdoKu0EMTEyioQreScAY3T+YT1
1Mnga91LXX7o6b9WOupIxuvxz4aOIsF2hYdKLrCM+INLP6bCEesGcuMlGSm6sZNWmoYpiOYL55Em
+RMOAdKbIRB3/qDwU0cxoEKw0KwWFaSKMF4L2Lz0Gde0tgCFwIqM0ZPBw4XLB9efTdDBf6w1+2oI
oyZ4ZngIGPplhNUm/ow2Oz7007mA1oXbLPQXdFfi/bF+akT8mqp5MCVLwp+juT/G88lx0i/BK2a+
vtz/R9N57TayJtn6iRJIb25F70lJlEq8SWhXUem9z6efL3T6AIPGoFslkWnij1ixTAQRhEPS20HW
aYnSEBOFvnoOIAsmr5hb8CB4NaDD1rP9o4nhhF5FbL+x1hxvqgc1z98NEFUR5PPPpDLBtZAix6co
7LuYCOmsBqn79Hu0PjRriqE9DP2G6H0ZWDkbZNLRbv6Yix+B1a7d2lkLBUmcOQeIR+I4ZBnspqnt
KGWhWQeocBVxZYbIce2sjYVVu47gueqcXeL1+gvSfOyMCnRRGMdW8GAnXi9rTPgvoR/NcXEnJnJG
I5JdO/M/zZhWlnWtBuqX8TmAV5WRKIc+UvYoHnC4kk7rJlW2Y/8d2u57NPebuUeFmZEP1rTQTLIM
9REpX4m96J2APtlnnTCczD7DHc17MbvphKMaFC4oa1OwHJI15hHYoSPgYR8Ga4HeR42IABRTIbaj
ATk7iu9/G2xJa1UhyCvCvVDNrt6k3pCPsGwmskaDwYqeoIjJPcnuIUvJSAp5SHzIZzQNh4wLMHrF
Ok0/LB7grPsxM81BZmks2NmZeMizZM4661FhH0//2qAVFFULwUd+jUfgoB4lqN1NbRfZZb3OqDIR
svyxx2Z4xjOfrGdrPlojX6zfx227qOlLK545rNuWdg4eCvwWZAEMOHMV/mljdOuM7DjBW351rLtD
CqGfltpVmyP7ZBYMvLkJARB2m721eN1DUqtfZc1rYubopADK83PkYOphczlDgEipvEq3YkTJ1uZ4
1svXUQFAyTFqzEnjRIxm7RKXMHeoZkHKQoIN8QjJqWyTfwow91zj7oHyF7eVbWkNRwe7l9RRryMG
dzOgWIkps7i65NZIP+Mvg+BvP8ZvvC4BuxvYzUS7MDI8tebeG8jx5m5H3gM7c23AS0FpVpDnqKpY
ksaqt9IqjE0nyUeGcjhFnDaxfi2d+szQwU7Un/e6/25qHENIVjYZy9+0KJ5zVoos8cUuBo7OpllZ
zV2dnyXMS9scHxmOzgCs3VW8o6ypeGuB2+L5CPkRlTwGkDoyAowjRAJpOy3eI05zp9fN2SvU7APl
ull6/tD7/F8RuoeJrMZcZzxKdjjq3bSQJWYyvle4rrkN/rGYuYslM1ZLgQPviesWc82Q4mixBnyI
sZtDDA18vZjutk26C4OdzFwpW4OAuQtWz0Lmn7hKT8F7zy0rtZtaTUdccSR1E53CgjOBiwp0Dm91
nBnpZNmlHHL9q2R2n8toLeI3jQTCLlGIDKg2cUI3DsoQzWf8WVfBu6/Fp8A29rUGupgRGIGraWQP
f8WsuFO/x6E9qvEMRD2H+JriQ9iO+FNoLDCsymNFjSov+FMPKOfN+k2iEp36Xzx9Z3Ee8POo9+YK
jXkMgwWN6zAon0LblFJGJY/+RYF9/WUSckyZjnqsqAq1uH0M6ms0sAVr6vTpTs7JzfrXrLEPZttl
L1hGROqxbJSDZXSXwcR6Ig20reGBxLrqVu0DIjtojrxxq0X2SRLFFI0uvYXRFIz/ZWXz2unJoWzd
a5gLQjOtOgJX9JGiZzT+OcPuMdET9jstPm0VFgofdRT9LfC3Hr2IVKnqQ884qziGmwRz8wRT/CbX
vssG36VZTy+ws0hxcsuz2hwcxFuDOiOrc++luwqaEJ4LzQQ9WkMeBbEYwSVMVcSbqn8Jw+FIZ7az
KB9tIL6U6dme/nktmiQ93eVgrmFTnrsugaY03I1xuvizAu2PE2hUPrN2N5jdWSwhRKCiDdmfJFr2
GuaKLOiiyD4jpDvC4d8b/Qjf3nxZDFwICyE6PItxIZdTeJsZ9VdBSujmywrKjoEDgl7qq+RfA0jJ
KZXGEx4lGC4mUO4nE/09pAl0PBVJI2JPq/TaliEPM01TxVhKLxH9tLdIt4CfHvNgfdstPVwaXJKu
J0xL2dDADRYaWtqF1Firlb7NjPyPGrc8XQziZUsmESDO5B36zj+HqLvErKfEPCOjsSaNa8bix47i
9YxBbG9iEGMquBLUCN28n07Qf/1edz6AMMbD9kjcZvyvPyb1/KGUz6byD1rmLdyItqjwDypO1EqT
7GVoTllxtLG1tH1lG6CVmiPz18kmVt9SMoYsCoO05A0JHn0VHBzRfDDM9XRh5LbuGfO6ZTaO66LC
fsgYn/xfPw4LrVFP08guhwlCF9EFeRQGFzbQUDZ65sEm2yIuEQrZ6kebqdsxAdUrZ5KJyIn1WBEV
LKqp9UUk2uvXykgvjq7hT1qdXcJixhbJqIG91ZC9qXG0Ivga8UWpvlfTVxBD+UpZkOBb06J91dVy
XQcflU5qNA+EkxExNJDpafN8ZtCspns5MrcY9iMz453RY7Zc9hwd88Xyrb9qy5JHP4xbFzKVHzZf
Vm3/S+Ny1fJiKIWHyNZ6FfjKhm8E97EVR0sz/T2FcI7w7A96q56g0RJ6JA7fBU+5/NNnFxh/AbUc
J+eOoeisuGDMmuU8HzRW/XUD78B+dPq5mrtVTNvSAiXqCj6GId7d2quSz7gDj695RIygQj9eBM3N
DqbP2mBSLd0SjFBfT06/Hqr205lIxdObmk0SWwxzG8GtVg0HzitmFcT2eJvEI2jXkjTP2tjaHqLE
HN+PDv8cVgcdaxVFdObShTpQMhPe4xZpinCykTeFRfaQGBNCbJWr2gCvizdHUQx3IYEr+rQCynIw
U9R1LCDzZUh9L2ILXdUD0uyo3hKCPEPyIfmZnTSTcs5a9K7CsJLMCPl1aW/dQgzSEjjXZAhjY54k
+P48CyRyYp4O8W7BVOMF3lvTKXix4s3q6FcfUIrk6F9YQVXfRoKxV3Umuo14k7KsYhtI0N94Sj67
lEg4eD+hY2BF3vx6+fYFMD0zghQsfZ43bptd6xDfoG7lpAbUjF1bjR8jvcpc4DM9PCesTCcNFU2C
sYHZ+tei7R6JO2yVETQvutVGTRRTGZ4TDpzSCJYsvlPesBq3Itt9NUz/2Ffdq40bcZExK8zawWvK
Y4Zw3Srn90xxnprTLYci2sURhpzkrIgvbkxzU2I7FIM1ZTrNdN68tql59vJPpS9vPeZGSMsBMQvy
dWzXPWZpDJ6dQOjKgGrKiRUOkdweob0NqiXMIQOEyuVVfIOzMtpFbnWIU38V1hJ2jWCc0DboqS3o
B6pi39COQzC9NTEDWz/u1fC7IGzJmU8NgtwXPRffiGbfFx+toGV9sRxaWDLdfxZr3tTO/2aW91I4
5srGp8fr1k3D6rkrX1Vf+7X3G+16VzgkMijRpWWIy6Fg6L55D4N2MXEdtfynayCcZ6ijhajcQNB3
XnTWpAiFD6aqfyqQusVaqtDzZQ3TpI1Xscl6g/AmAjLxz21vApfRt4aCNUKDnUyOKhhaJiC0g4Cx
YQdFmJZQXjXzCXzeIfPt1H2mlcc5B2bytUWq/4T4DRPbXasy6+Bbm1wad4EryMnL3W0xgG+m4/fY
eeu6KqBhj3hSpJ9aGu0wbISXgqotdWlT4gg/x9ZoocXxpikYVAbpN27HnpGvBo8e3MS7r3gYfbrH
W+wlxHlLPtkAmIaj/ErR5QLW12Fuj2hINpZb/0MRsKEsErVg2/a5LLvpBf7hTS/SP4PANMj184aO
Hty3ofUM5uTd05RwOeKn2pM9FJLv5ZJ3byRXH+AlLIhfnrRTpPnLovlnkRYjamO3A/6PD1NuvPmR
4IuEYxgdASP1odS9L5wHGIEAalvyS5tgM0TXNLR+nAHnI43VK/hA5uAV37xldYi1W3KKHCjL8F1D
dhERuSpa2e7UqfuGyrzGyPXNc01sVoetP9AhEYch92LuiwvxRldlVnBy29fAz3S+Hjc47SD+1Mml
YzcJAbeGu+Tvh4DOZ74z1kc6ZqRY2dV18yeUvSUy6MCE5UndsXz/xZk+25SMpT59nUH4WCGp/8Rq
vO7w5SuDq4xyTFAihUBLsU8G5BkObyZwgEx4OYe5zujqI8Pz9P6YzuEncYPr1PrR6vcZ36DUMk+j
FZ/sKf5v9jFwBuazLd531d5IgK74n9r2mx2Un9j7fsgvz0HphTCcDx4VpF6nUUADVYrSFYYee4OG
CBT4o/xICqPSwXcVeV3CIScXQF8pHBiKpx6n0dlDgAiV7q/lpd9hZR+SuP1voDxHLLnn4KPAeBUd
8FLSsCY8a7ySpFU0AoN/yIDw5MBOEszGkE/DM2ZC0TI8Qwwk/uZ6LP1PC+NAKNwXHu43tsy+bp/S
woXcttScfJeSQjt7WM6OubXp2+Kid/xMuq8IeK6iW4L1CuXFDar3qFT2aaQuKjDzkJa0J3B17Pby
zpXQaprQXwd7CYkB1Qsw020I0bbSFaNg3fsXMdT1UVGHtIstRz9QLbCP8Rmhic0+IqjRFAMGo9B7
H032YPxoxGwUM+gl6a5Igw+Mwt6iUHtKmxH0LQSPq08kZuz52EXZW0QKMElFPw2JD+tpCyWY8I+p
GdivABpVGpEBwBTDqaErUdCkoXEFBjnMWX1mhwSeacCiR0DZiNB6AJZqUILjOZOf1PiDXaeaHkys
2Vu4bDy1YPkkL16EPhxBNrcAXnlbRCIOJEJoBNx+BGloIMD3zeYu9Uk+l1eEX4gxYX82JRMwxJAK
5wUTZQzen7PseD56+GPF7O6xYbEDe10BDLXRdxuwH+IhNUZI9pSt0de3pq481HH6oDZKDxWP0xHl
EM8D24rqC5b6QoTk7N9aNtBcYFj9LEs0tRSPe0IkROjn9trRbaxtFz0LDeulrAyQrEWHvPiyx+xi
Kt5JzcNXl/CkcFpTGXnee3QN3WbG8Uev/umZuUXhVKfr1g34o+bWwP0wbKpl5+DdPsS3of1B0y65
2WP8n8mJwpoW0xy854gk3eRD+xgRWlYclOL1Mj1G3ySkLT+zREBQQgQJWiqEWJwTZCQA4v1ey5z1
l47TNOyeE5uIxfxfle+bWlIFOdgnyFwT0BC2K1D3/UGO3Zdf+SL0+iH5mP0vMEVZtwoK6LDCKagi
HLhLb8bDltYiojHHamWPka2U2G7EZ40NJfBtXajv8ijxYOjMN1gbLK2MYO6qP7bWE9Cjx+9Z3n40
tbGOHzs3MczJEnYP4YQpMlakk45BLwCQ1DPRKtbEITcxq6JMOYbTuZkveQP9wCY6jN7lBeueKRnO
ufNNzi9yC30cjzHNkSxQJKqmTzYjnFyBtGzUA3xbfDu2vWlC6KcSSDws37DDLxhDvKG/s0RMyp+e
3bIIOriuPGpCi+dqctryv2IwKotUeXoGNm4ju2E+7UAWtvPobXMVmWdZIYU2bjPhGSnWbewIFvtj
5Rkb4c3vdQ9QyFE3+bXY+a5M/SROrmF3a1nkF2g7DBADZICI7CMSsdDHpKQlRxTxzrjVnUT94Q9m
YyZFcgF3FZcsqQhoFqJeQkFlQRy44RqoRSRhI84SRfPgprb4KonS0IDYRenH94uFdcVmtyda0LyW
5ac+vJsgCUB/zigBYLTDbM8yP/0qEAq2hCFIwBdNja09Z6+gJ/hnJ/Wen8RtILSgdXkULG0GczSA
o8itKJstS1Ki796FmynPmWzWa+SMAeCRhWSjHX4SmPrtngcZyaF8T625ca3k9KqR2av4EALR4mRq
RdFGBuWq/ZZbFMffNexrgaXjuT0HmXdiY2tN9XplGRucPniXdVKIBYlx6o8I5qLsGvhdOGb9f/GK
GRo7bgGbuH3LtqgrfnwES1IwW6zClx+R867+8JkGQE+9fUioyFQYG4Td0ruIvCjOggvXWrYmcVMg
yvhF5Qfl70iMSxYWN9irUQVr0/tRg2LTuPeUvB7jybzFTYmV8jwfcCZxkp+hutnVshzpCEEB3fhM
IUabpOB2wPWp09cWdJld/Vja7PSMpRziQRApCwH2Zdv6+0pz2YDBuIf8jdIxaZdOArwbpn0Wc2o7
cU+yGjUjoanIlkz8AA+tVhJ5Ktpq+KfqjNZquPE7RvzjoX6yuIWF4MSgAJLZdbNd1gDGHzRCVB1Z
znMJK8UikMT6fW2b6lnhxyeWV5wz+JtwXPEVbDRx07JKPuho2fBjR+YzXMx3OSfEWlVR7nExYKbN
OcgeQugOsAnEWD/EZU6MThub03jAdDx9c+GwhxgNwi1jIUf3IGsPeSAUJl6JvEZByXwXrD1Pv4gA
x+PjNxDjk6jck5pLUqeHC7v2GrNxkl0KEAJ9ksbE0i+4WewEQPwglPBO4R53cIf6MDSxDMISWQAo
sDZh+vXDVet/fru5eTxi+VQH9J3Igmrs9vD3CsQ7iN/FPp5rBd2EFaXJmeQyfCarxZDegmHvtceA
U+5FzUhY4GLMuKsMm77/fap0Foeez8iJbJ/f7w13dL998cPbG5TfLpiaRdajBgVh2+LswTJoI0l1
fAD+YJH9cG+kyLOmj/GrjD4URtQBFM/AWHFWBQYO9VsUUNQz8fvhvdpPPfxi1qo2CHXcP9jGek/8
WrP0+C2G9GJvzKcu7H+4Go9I53guBQLrY6C2cFi29q2mFyfqQ0oJHo/KA3wNwyU6JKAfkyQbPK/Y
LlQnIRAUuFg0hGiI2BGN+ExIkUMcxIUHmB2SXC8IxT6an0BJyPOmHGMEAF0E2dZGx5QDh1oE6MVK
viWVmmvES8Lyqsm0nZ1vpAUOzz6sP0TFPIWDcaKS91hRmh+aaMeVpSIeO8z+7g0jjkGhpUcLtoee
R19QstsAKpn2cg+eWvAFwaeFBWioovCHj6BBjuOnrORmmd9W3V8IWqUb3cwwPvtOPWls2wNeVUuI
NdCX5USgQQPp5s/k4Yb+0YWEMLvcCpSTzQpWi4a7nTbwZ9FMANibDL49JVhRRP586elTpR+t4I3Y
zU8Opa9807OznAWTg9h/rwLY0WxmjFVAPgB9lBoaM74U77E1yH8m5o3/xx0x8UVWw5nS+3e+fdsy
s+NDgSVkthrzbzosXmGTZkEWvglQG/8NZ/mMa8OIcp//UcxwJaOOYGH+rJCXGvsmkCFu11xyVeVD
53vM3Oj4KjaqGiGZGqAZH0tAp7OO0E1DQ4n9RY5lKO632xRcgHU0nKcY2wVHHVcjtADMo1YRfb18
zz5AeVVqr5I5MIPCeFBOMWvnwakvkEpCGCnyL/CzFLiIYQoPFR5PkdzzBgkdCzsyPpD0lfygrGUD
d8fPS9gnr4AH9SXJvocaPGbI90EAOk18Ud7jBh7vTXKGa40VRwvvmevH9OuNvHPcQJuBN/uTe1I0
SzDZPvAJaGKL5y9hTHEThMcmhg64qeHTobCilm4+cydeDHmTgH/wRZV6nvPE0YFXqF3b6CwFlCIc
PFrCB7Ejn4Mz7TYCev54zA0tcxBfiBb4gkZsc7nevDrsAWTbOSFiCfQrjDjeyCp5mJyA0OE0mlcO
nqKYlvQiMOyIxdIbktO+HW2jV+8uCmvxwprUq2XBcj7kPLiYbmA1gvkcX4ovoLunskroZ77TQDhh
PL1OfuKQaKyrDncshSMRwDpw43Zj4naF3Z183wjm2+BGOwTpC0SmfE2XU6oVpLFcCjrrJmi/PjnK
eLdKnEVDaHc8qEwC+3E7k/cxPfF/YgMAt6V1yRxdRbQWOG4o83cHa0futnxEh3icMaNS8AVpaDwu
j4WaCrJYwM9TD5l8xIZEmll1rA8TvI3YfnZjR77UkeIpnZo0eqR7aT0Ekv5N/r2D3DbAK0coH1OK
pImQjiD6aciVkYGCaKUG20tpJPpg/Oso8ZavKLeds76FWkA1+YypDAXiXHoVeEmUe5tAYU5lwrdI
XZbD24zRE/OE82hSxihb2KSSCMmnCudnaxBkhoOZwKftY7JuDWOKmxx6pXvxefMZA+QTxlm3pQMM
m9/zn9r8v4pKo7hMWS1K5eaNMbAxRChJuIP7g/mEx7NDJGr6I/0sVQ5mImcsfxI/eYmvob5KkZEu
BoIhEjw6ReJd8bqmtptoOJD06c2dyHLOP6o6I5bC2NtpD3qnuLvJ4MvNpTBwMuJfjrwdyhUgneMt
5RJRfpsbZuMePgYu+zYEfryzVBunFN8IXOW0oL8b4OpyJ37vCFpL+mDuryemW3X7mTifMvTInEcn
Qk8pJwVNC118S+vABEN/L0ibisrK0IIjpjdcA1gDHPtFVIlM086Um+O164LUk0HIS9hmiAJ3aFCO
0PJYeD+H8CtFYK9l2Q4joF+XMmOYFujviR3fyx663Bs6q2T7o8Z6A3ggYTGHG6ht3vzhzv58qv9i
ZcVzV2Mmq6c+k9q6rThUpj+lfnH4o82lDXdq8ZHPZ/DJgOGygMzL28QXwksjiWg02ePzJCpACtx+
vRov1q+IhOoCkbJG6haSb+ml7cHz3vXaIYC+3qg/0hjVWO2NgY53c7EpYfwrI2ak+LtKR1dpYr4h
iAWB7b6ksaOAJxNgYTNqCM459TeZEuVBtaiAOTIKWGZa/SaS+iKWXtMZnkLBzejDkkB5L6z6zN3n
mQzah/OX+4znOiar6Klz8iKweKsRb76XIX5/q44VJe8HRAwqF60VHRgjA4+itPnskIMHe1k6K2CS
MYRKAOfIsFgBdz96sLTfiCHbUUBsUH2qAyVT6UmFINfhQZvAiQiIQVHEgLp2Thx7jg6ndMOP0T3l
gN5SrDhKtXS+yJEkN45j0jCyDYJ3meRmcvOk9ZAzrtsz2/Jv+YU0+hixLzIhROInYrr5hs/Lm2EB
1EwaOdE22QzVWngBrS1hwzQ7kW+v6WyED/sbxZHo25iRg9dTQtO5CG2AegthG6FENpkV+GFTSqd3
y9lTALVmZ9mvzfDqrCc8mCgXeLQIQxCHO2hhL7L/sIwRX4EbU4H4qHTqtKSxY7agulnevSOnTL50
5UBIPEsXrcJkyHm9LftJWRcXFP4QbCuut0yzlv8lFdwCcOXMVuzoREdBoRhIGqFxBjWqp5+50q98
6PHmuZ9VjeAneeG+zZDp4QDJGWTsEUZw9OG/wneU0qFVm2QACx2WkpeL31I38Sjgp8NHqTTsR3ih
4QCH9cXuYpJ7yHM9QRGhHHEY/QLvxgj1gQM0YJym/+v8J1ANQLpC24bqRaWFJ0ZZDzocZW8y5FNU
qyzd8kSkQprkqMSDGVPQFx0PWcoFP6Zjqio/KiEPM/asUH0AcWGUcSUSlqJyiMf6d4uWEK9pGj0Z
YGljOZL87lQk9p2vl4DBG/od41quoc+/cMiUlce30LbgTjIkZ/Ev15kpJP1JMWnVDNaxKSrHJTMT
77tdsup2ZPjXXyZoMu2H9GB+gK9CTm4Bw++G9g6OnND+ZFcgbHJW2KX5k5Gi0WZr8DcHZI7sooXj
peeISaaUuQnht3pzIC9LtypTAp+e0s2vGSNm7Rb7NcESePhqnQKAGRrHJmRCGbboiyzlyqOP8QYn
ZU1L33GsmZsx2UPt5XHgwWBe4wiCQiHncS4Uh0bH+kTchMZ2I6afFZgtaYrWV4ixGYTM1M42tBbM
L636X8QK1Gl+e6jWBHO0gMMheweCY0u2nHpiqhKC1RjcethXA3Q+uMHtIHSVE7eYzAH8oHDBfnDg
eSXKtPqPmNH8Pjsj5osF66EYMWAIGx4wiwec74uzw0sKJ4l5gBMdsGaGZGAE9L5srsMPE7yFS8TJ
TL9rW6JnkOLc874NOCvIhCxTJWZJxZ5nQXfuSoIVTHeiHSw4oYphW5hvdGe2v5P3AdeLhCYcfi5F
UjpffJIhFP6t2ErLMQgQzaHGx+hCIEv9xH39X08jU57GcMHTRkVGdAK+YVgnozkBB8p15buH/peU
1F1hCNP1BhDE4Wtg1pJeiRpiaTqBOmrMZwO5WJgkhQYLqOreepyhuEuWrZCxeJCpw7zz/Pkc/4zf
UQNOdvPQEeNz9WeSaDwLTuz8axsPYSckAIGEFYxi8HxJHg4W6H7ENpYdpIx+BfeP50fhwln4ZYMx
afswHJk0efDgzgtTm49r2CCEQ7Yw8lvlgTYxJfHVRJNATwB6Z1k4stOel057yImZatEcOk+GYtu4
+QoQAbi9aRvY6ek7G3/ADg4giB0dCdUUnq70CDwqEVNzdWsib0GHLTsGfgIMkAealoYThLNDhgho
+jKNlOYJ/0e4hrRAvACAJ1IaZBKNV7WFefRdkuYomCQ8OUS6swOg50tlQOC5Ucc7v1dAIIZalyd6
1jdCZhwABpsKpRQtmEJZm5pLbW15/6fBXdIe8S4Jea/txiWaCnpEhB9ceWn4C/YwMHcImOW7dCz2
uAZifyO1T24VugvOq9p+NctriB/LBMbkP0w+mMaiMjNRjLp3BWVWFz/l8eUysSjAF530EJvSwGj3
v7ZqyrazgSD5LiUFJNo8OeS2c/bqN8Y36XjxwqNbpHwCSXBJsI7myefFMRicsQWgouR4NXHNmLfk
YlKt5VhP7iUS5gJAIgmFAhyWTyyLufPE8VX5a4iKBRoRLz9HClmuMoFg4rd44dkfoCCQzws4s+zs
zwl1dG7uSOoTmIijkzaACYu7xV9nYYiqCj0Y8tg+37njvlcOjXsssZLPTrpL+x08aOw9WepX5PSh
E6qDP3oL7klue+xjmzdZa80L9klTbki7sdqCVdfXjG0NxCRkL6sMkXmYooZt0bjdM+fq2BHBsadA
ZdZ23IVf08tz5hEpwheAlxlU9UKN8Io1t23dLctI+6/FKguzMAIsmmJR2qxnea5hjTebgCUHChMH
to2kaFvRl6a+xkRW6DB3OBBH3Xkvo8+ZR7lusYW31n2AVSgKwoiJ2wrNU964K8fZKxxMg8Yr1dzI
P6brrrRbDepgzE8FF+UkCeEDF/LAinwoGbHXQt3OLmkgIDyLJgjrp7ID068hDVM0PV07TOIHavRL
x7vDe3CxpBtxY6rxNetupeSnDHBh6WV9RINRp8E5/X8NnAJnLwg5BcsjXr0a+1kHpka87u4SJurY
z2zwVqMNIkYHNhTWuiTkALDNFHpSoErb2LbOzULW4ekmXjePkLJo4Cf8G9yI3osHqwTL6hp+HSy/
Ab5UEkQXxuEKRpMeP8Js54TM7ukjmPKXVnwX5eQmMdjCqTDjq+v3yUPia7BhwpPAOPv5cYZIGPTm
sxSIFUY/MaxpiWoX6Qm0lxcfOD+BARdSUAyiOoagf/IequJ8yxxlIEiZseFjnclwAJ7POSkX2EVo
O2TENpo4RjSPKLdeFdILxFOhs54qOfMSwh70uOXCZfcTPMD1TWf+tYNlI+fP3B+66a3LJ4JXu22T
K5h1xGTy3sBi9aZH5IAUATsXGNKPEZZYApMZpuemBIQUFCWFTZcQehgg4VDU1yyN3tp6XAZttg1B
HlLN3DpDe05drCWs8p3ngPUnQPmGYU4rXObek6ZBgFQ7OF67oXb3c8iroMIfZs6D1Fl5fPlq0aRw
oqhBoAeZQ0AhmPBMJ99H2cnBzjJ3wb9KExqvitMO3Sph1Ao11WUH5SIRMt9Q/5Ar4pJ1AtZZEyDn
iMDebt6DAtv56jpU/XpCqSBLEm98qKX7x6WKe8kPWR84IaMZ5QYmCnpp7PoL3YRr85O0YFbpSjMI
PetuqgpSRKqGT0FotOZdIrUx4d9kMLo9CFUwxSHxAI5ZQKgQds3m/TdXKpuwD3HwhmLidsKt6j7g
j79QL4TpPVs4D1DZQos1Mflluxj0woEcmzMTpA/hVyYpgn5OyZoTEIpINJLCGB+FnBqSO2V+dTEJ
yBn5ZxH7xg7AiANnJBhiaNxL7Az4o/iLkvxNW9QOpKwjOrikWPgGlXiG3WBoO6G7SmEP9oyfbQWd
NbnJArCD8q4zs9mWt9KBTMR6Hc9fyJXwwSHyYUEf2O0hFkkd904RaIhkTyuAu68+u7TeKJr/5XG9
x31p1f9lWrI1OLUrvC1sKFzwPbYpvWfc/PBG0Rtx9z089hscbEM68fqieObZdLq3eK0hy+sy3BLK
1HwbKWMVyZbIyORzVhb0fDquAoiRx4qK05Jg5HHy5M2ppXISU0ApLCLnYPKeASglyXtSfxbT08gJ
PJ5vdWO8axW9o46Qt39MMlDX2pfrg/lB5cTLM/EQD7hrRf/Sp3mrGV8RgFSjYgDN3x2YbZVNmw5n
rtzAxl9qUoSQB9viXU/To2FdXdCDtSaEwjZY2GNxnH+IioMYGm0as8CIBgsxCb4xmCbiAJg7xoQH
4pL/Nac/srBJH8Z40tnFppO+cMZLnaFbRajG8Tk35msomzNGTjrVNMgPFshpRuJuUfc7WtbNzBtH
QRgHfW2bztqI0xW/ce4tWAWQSrjDmQl5qmYvCOd4NNb13O87ykJBil5AfWYCcCrvpTLwcEID5zI/
+LoHxZrfrBvDSmhNI4SpIJtXWEVfhTqw7nAscXiJDHxIPeJCKQwJfr5pkm6KkDazjvfSv2EkKH1m
ifsCa+CFgRIbCvympf1gtAj7+MsDroqo8H5NlILurwnFWPr9wQtTuBvVnq4hb5gyq/CdqZlK2q9n
wh56wPcohvSC4c04fCHkDFAo2LjYZsqFlr/y+mtHbEyMmU1vWU+dwFCAL6KBllJ1kpiUYt05w87C
V+vBaQXxqdhEOLpovA4h1PBGGnx/Ry77plbIHGoQZdkvPNAqJjQochKd5BFSVrFTUN5LHxcPV+V+
3MqgXEnhZEWYw+bOoYMrpU3Nhh0zf+Ulz8CkASHba7SOY7NQABnDcFrIpFU+hYuopHtGR5fpq6Qe
sWBcMVL0RrxS7WZJGSMVdJur/80wn7B8f5mhfmNGvsLqnKP3RnsoHOGI1SGZpWoz32RU87F12U/k
iniUDKECFBUryfTCACdnHY9WguvcDAU5hwlpVXwE12ctbZ7QN8Fy4ekHG99FNPJRDeDKPMNpQGLK
72E9KbscYr7b+2KFbNYwobKlipa+6T8l0MVStE0AOFw52d4GEpaY6arKiCtmmqMANlDEQuCWQfZO
KgU2ysVoRlXjk97qaxUyHZ4gaOqZfCxnXbAV1GifJpIF2ATUfrYJNeTZHds2NBbIvXwKro2/XgpA
1NA3yFad4kG8lESKF5APRAMIfbTvwFNPwidP+Mh2+kfR3nQiiow2ejd7rOL/0z4DV99lMx0/RG2h
/4ScFDqRvr+sr95fc6wnFqZevErWoGyFjpwk2PhgftrpBGIa9n4C9NAvhAS/Z7O6ao7WbC5LlMEu
GeA5j1UBAoeF4XfkW5+zSEIKOjGfbQW9Cs6JEkU/sMazA+eQ6fjDzWdONgiVmJbRpwU2lw0QJSc1
UwUtTEFuZKQs419otGUPouDHStZ0ZYEUMTCNsFZ455d6m57nOGf7NuISjy8vMI4CP6Ns/I8Io9iI
nAIHTFmeGFbvJhWM1lQtvbUB8GV58baAbECrkYbJ0ipkHrdSdNrlpmKrUMNmH6tbV20aolzsMPnw
Y/LJdD7aFAHpsrSEtVxo/jETRxlejZm87mZOd0Fd7TL+ZoPZD32eN5e7eSal3v8u22PL8G9y9vex
u67YM9IujZMBW4IkDAgHdKY9o6eBaMNWqnttq1BoYaCO/TLlVWnK4D0g3FJlRw1YVNo67urxZv0f
rcXK+pvHCLyJtaX3d+do2yNFn3lBfIOYRvNpssgtFJYKkJl7w9+FBpu96WIoxU5YFxHFNrEwvoCV
HgTYEI605o9I/bE7fAd4wB1ayACZ8C3gzfGuzvxHSMiZjZKssDaQkDEiQRRC6w9cIImnUol40aGU
DsvoX+uru8bkSOJ/QF5XWuuULtK3WUQE98p4DtlXAeoDh+kk5QOYpkiJ3QX6pByqVXMwckhPzOhc
9uq7cieCt3gTw5sK698jmjWit+a0HkfA4BGwg+s4oCJPaLJu9YqEcfop9HqUa1gjOY2vfFwTTaIc
1H6F+pOYyALfap6MNlwK9XlYNxCVMtBuy6GfxRqjuMwjqY7UVRd5Md5KnB1cKZEZ9ZLRQUvNtCs3
Rwh3UjeYQRM67UFnAT96+FNgwI3dK/1PtJGlpA+Y72ZnV75w/hGbGEvQZnLp+dg8PoDIMX5RRsC5
roR4La2NkJQpF+uuVR2/YYHke6/SPsZCJ+geRoJ5PI+S8OlTp+7pFM21dIxO8jS0ccEqsSBiELn6
aCLXKgYcee+C7w48LZDOfFVZ6fQcFAagbQX2b9dwu5MfJeUGD/nnRLp1wAb69xqDvfgYRZqYPKHx
AiQd1qBckpg1gNz2rLnIDF2G2ifxp5NFGuG0ZpwcBjwIuxcV4yhZK0r1NryQx80j1pfFL1U18t8D
DxAIjBqrNEzf2pabUfwfSee1pSoWhOEnYi2ycksw59h6wzITFUTi08+3z4xzuu1uBWSn2lV/IOXh
e7UB+Z+s92ddYZtkKGPx8TTDuKZtb9AHxO8zK/kYLpHHEO1roP5Wc4ky4qmB/p4WAplURMrSD6Np
CFU6pUroW8DlJ5+gQrpDh/yAxT1Nzr7ziwqhXJSOqoO+7eYyeyEpOiX+OiHwirO91tvqP83t5YBJ
exjLCSjW91xkgyDiOPFZ7s/ljnmfgKWF6CGCCmEYJWb1FN3BPkEueXP2ZZVIaIbGkH2eanoCCRMY
O5NWLeVHzhZJNW697+bz/Q10JCA/waGu1pKvTgRZ3Melq1QpFPeoDMk0Nhj1Dt4lYXEj70PJvGmk
8WLLckCJz4jbXvjhxVAeYLZUws+wmZK+FQyc7QeN9KwmpHs0rE8ZFkJWM/Db0U8+kJkPK/JaBjkb
mNJgRTBtfaNcCaXYJ2DyWZ+L+q769M95QLTIe+DeGODaEEKvzJGSu7lfjUqAtv65A0ciQB3ZJ6DU
EkOQjcdyDi0mDVzR8eM1KTcxsE28vajMJZeSraeqoevNusd8RHD/1oiMYUq92KjpiDJRFmWqNyNy
gPpczADiWpkliLGswhx8071akwAgcmqguAgAkSahfopMq4GLqOqPrK7afj+UzNI/BZyAGBTkloEs
u4oVzrgsseMQ1BgRWIrvVcPuA2O1et4Zbzt3ew2aRxXeNGgDZXtTmLGuTe47uSGx4Y5B7SSs1mIT
Q/xnpwD9igwp6pJ6ZpaOUBlwOwtz1T17RnAuugR8itrb5+ulCVeNZtxfrZLxpBQVUkSrsnL2K8tB
roNv5jT+u53lUbA02pPwHGqVegztsqQMJaivlpkvO9mY96g518h4stvJO0JBg5NhFudBwh4mDKKg
j2l5skOXmKotTSTsgZucgOOHwjAOHNd3hNYQt5cc34NdtyNYBQSNWv8v9lFzPAfvZ0GuIFCTEUrS
Nu97kdETY8DolFVmhkvV2qD4g3xDo01iVffqSt4XGYiBJp5qX8SIoMwIVYseEFMp2sbMrq2ietzN
9wfFU5aUBKpNhWBYCH7BDEsRvYE8QDjDFeBXgd5ke+4CN8mWbY1mGa71ygiRokN56T/Ly3cn/aWb
bPe5vBa9ZWXZ9QTE9SwYF5NiQpJ6jHeR5w/DUX/iD7/j18h0sJuwc2c85JlrDXqjeISI/ywDcGVr
M9H6k2KeLN/bdF3u39v4nGw/wE6vPI7VUoqdNzocW+ko762jdGRruSeFu4/+QEZXq+zUP/Ck2zU7
yCmreiEhyrWoefgkPReoLQ6qFTKiUJkcIuBhN3oBCOp4JNt8rkyjZTOqpsGSW7WmgjtHAu6zjpb+
6jWBNDWFYjcnu4Xe+LI3RYplAo5sgLiopwyRVJn4I3+AmDhiTcn0PZLHyjAcF4PXMB4+KK3NSR2u
XvCLACU4H3wbFj0Py6QxZo+DeExYMLMZDC7Heg2/o98UwWTe1EeSyiNN6qD1NI3cl3czhmyT5rzL
RfD48j4gqeBIzmseDD5OaP8xfTnWqHQQaXL1SetpA9Uz0CRM7ld3PEhcbB8H8bDndVwwhabXuBu+
p2hDSTZL8ao/thZA9q8kQKHP/K7+qbk2x2DbHNEU/OzzfXcMz9FWObJorrEbpTmW8QS6JtYCA4jv
I2uajnTcSKxBTMu+RrWHvOAoHKEUNfvNoEJ9Fv3Jx249masiuhpX42ZcLpqxeLnupaOUQ7RzbRpP
iKLoK6hzcM8pHy3reTlP1+nEGOkP8bpu3I37D5nfZksoIdP3sunblMLTNZIedNd5iu6EnY7kuWgs
cvKopCH0jjLniHBlSLloAkaWVoyW/THQgGE3zechDU0vgM1s44Y9Ncc0xBScxjimUUKaRgh2jHm4
0NQcZYjGlcdIog21IRprE2USLZIFeZf3wprUM7bFs2L8XoRQnexkoU20CRLCE/nWoUKazvDMnBHj
j2E/hbYyxDTwL7bsbshgJGMyKjhoPSAagAQwfo01elnNns1G9hMRLkxOOVQ65uuQE9OeyTPkZejA
8ZM4WsbFNRNMrmclWnODz/gztoafsTbB0mRmcC3iN/lYhkaG0dPYmmDMjIeH1100j2X5FI2kIYaA
A4wNHdVVXc0h3eW0A3QQ/j20YQH7dvx7UqcMLvUfIkQ2n9hNdwaHTjm4NskSux10E2R5/12YuOj6
Fo5hEiGP86w5FolCaJpAPM98rnjMJCmE6iYxn/ffXYln8azhdqEjOkCSrRtCiT6rWxw13WbzotiP
HrnhKRsEMZVNu5JX36k+vpGefdl2dO27lnOTnHi4gaiz0FcPc8za5WyaUTPqryQnHabz8bWwl633
5w7+2HXZOKDykJinGPZ26sQOqYYxOynGGXpFts44Q3DRDVxrgQ6SQwA8fk+RZrPZHM35yY5nkHwY
UKLga1Pvc7AZndYn61Lxx9LFJp6XYi7Ad5MxT/7XfvNM/IYZh1tg8r12wea7iFm57wXSxDY8Ih6Q
0h1lwuZvzN53kNmnvu1NnAV6qNz4eIVRthPZ5qgeU8jmIPhvu68VgheORiNS1V3g0MthSKCI+8xa
iAbsofGsIWg88Tiw23Z5JQ84Hp7EP3EkOgD/5H9dgEok56F2vqDE5LKFcBSODfxv3o6R47LFe0ln
8f0Fa9ntjXEWcPbwPm1cnZ3QrY/xkmPb/QEpPyeYIPHMgxqkTYpr1jiFe6PqsTmaNh/rdEGbwQZB
4pTTl0smcvxyE37CD8Wm4MbX/WWfcqRnacf2nRPhbMGp0dzloOhFOC8XeRJHnrbT1rbcmisS7+XE
/15B9YrLFceB2uJmw9glxcfRn+LP4rZ/xoqjPL8X30ZnlFFCOp57JZ4vZm+u2JjAVrPFgLmIVmS/
/u/8oPk4B0kAXvK9RIvGedu3I0aEPMRVqSOV6/n/KtR/quycDZaHo3niAOKeEuuGtjgVY46bjCYJ
zdV4KBq5NQ9/6S9Lt3T7yz59ikVhDUWes4lmFX0JcOdQ54rItoxv6Z85o+w1Ph7x+eCTKE4x9jkt
bqmc68sZCTI8RKCxmh/sMUubdvRe8gX0d2W0HFynwM+c9Rot79F0fhZillfSedYAd+w7In/o2w8K
2z/0D90ucJa78WY8PM7SWeWRWxj4S2mtTcT0gN4aD9GZ9cFFnV0uisedzezZbNON0C+34aqyRn3O
iYslDVKsVMhc8bxwSmZ6NLT5jvyIFw2ipfia8BWUDb/JnWyZDKLBeyuOkAz47RIyvIuLnCtWCMq0
HglUvuIOxr9uxBnEq9x8KM4CSp73iXfBHB8ErLWslUwV4KQYLBajGD62A+WDBJ0XM+oh4rko9Xqg
ZYbiQTThkYgaNEdWUzRKkZeXeBdCA0wSCHX9+8n6N038OAQL9pDbO+pQ08+d9wDrYqfewFSz31yF
OFy+D1EgV+z/PwGfincwbzGOOFswCAaVbAdbJMdda0MkyMWEezHf6SuT+UZe1ScT6XuvOLV31O9W
zIC+azMtPQi1NhXeBj/7SMFpzey9ED3Ip7cBbHKjRc0sIx4oA8yQX6GX1a5YMvo2FA0egb1P3cVo
+F5cfs5+/57sf07iXcQkJmZw0dKMDxo3sGv7njjsIXi8XEbV5TOmAyz/7wgTMbTvtb2dXNC3ol/m
M3jh9mdWukz4TJHmlrVxvNp09o4yFhWt8RmXHPtheCvkeXmc+P+4Wq34PCt+dZIHl6/NnGGOAka0
mCfq/y+h/jddTL5iUnnbx8S+AU4fQT6ln6cOu6V9SkzIrTkOh/Z4/Fjp7o156MaeiMGE8TAzgRjz
4icganxGFB+GP35iiQNn5/gj0w4O6tKbFa6Y18UYvIl5trI5jpjrWZkZmSlTnDioNJfmLBOOWBMa
x5ojYkI65d/sLGYX0j27n9c4uYszlgNIbJK7hdubsxg6H+4SqEUeXGBlm+PjovH43CBqt73H26uG
1RBPy+n/TSUmQn0WTQ2n4y5fdFYNY4J/878ltr8lEAlZvj+sWVQuuMBuImJLdv9bBNphTc3Edf68
+g/WPVsb7l7lHWeJPeTTifeAmKZjyANrKJao8N55FxFKKB4NYQ35IuY8jJJ4o5gEYlau/+8OcOQl
qUPdvhUDc2Z4ZmCzVBPBodbcoNxLZfjByGCED5Zzdz1dS+5zK7lrx/fAUtO0vkc0N76r88O0t/w7
HNb8d6AYb5vzwmv+3jM49Ej3oov01Ab9ISUOnger1qMvda7MN59fniV7jqAFfzxrg6XO1AZV3CYE
s4Fx2ThYLF+LyiU/+Sw9sc3RbpS++Ttg4sKrHSCh7o8HnAW+asvmBtp/In6SJ/5cHEJ2LFvi8M04
HF2tQWgX9hXgwOSq2OFEsREpZuoSuyJohvZ7kE7KPZHvlN/y2tAWYb/oo9hnolL/0N3V8Tg7ifVS
LDaXEyEAjcWyJCbSbMNk7vrT07/uJ49vuUsPAbWzER1dnIqZhTtc0fUD3BTEb+n8Q2qfq0dIT0Qn
CdsdAqYUYI+toBar0lmsdIpyuz7FWKAXzSsI947k/UapY1uL7zR1boZHbxDDoGB9ISdGt+YrfTal
pxSuNRfdXIyd90jd/nhGoWcncermKqIssdJEg8F1PIeVvkLUl2W7nPos+vjF8dNnZNjmmUTfHm91
D+U1l/vPBgf59BG3UXyKf3PzXIR3oD8YzohVefGZqgB33hy+cCkhL+xSr3CxUuAfHk48rFHmmvti
Ik2xTHVlEGFONCR76vU9aQYC3f2MuhVYAKfvIX6yMNy+k06LiTX6jPidgx793F8k/8IH0SNR9qe5
Rfx4pYLMQzS3MVLs75Kf/l9OCSyN6XJ5brkEafRzv3QdHK7cYBbMMn4KZua8djKX6o4Lzm7QX9P3
vMr113iTz8SxWXyvzBY0o+gTRKb73rz4W5E4YVHaiOVmY5vuy/7Mo0E4ydnZNFNYz1NWgMre/Gz7
BF3Qviwmi7dtDE2ixGaiMxWFTrPRd7D00YSm7Rei47xY6O3GhUUMRcUOdmIMAFnx3rNshisSnwFG
iycm+P4i2WP1aJej/MrEOxRBVegGk3aEr8TJWvEX+/DxiknmQlZi3CCm4JpDMTq+YwafZF97A4oj
/+6bgokKtK1JLjqGK9bqkDEk8Q7ZeW3iRX/IHtJpuB3inzLAIcFLGNkd37lBi/+/w9mlm8hO+W9s
kkC5MDb/jdqCG9o62Yx54taf//6IHe/r52gy2Z8W+/3Led4RlGbdoo5gG1vNlkZoibrWSBpptjVS
tmhwOPEiuCcrcqKcFckwkHTsfqn3Yn0+wlrNUWbNmK9u/xBP0UXYabNuXG+aMe6b4/6luZsO2RZb
RCSA9ln3rWnBp9RG5VzMeeJ3Il4RcZCIaED7/fudiHfEPSnmuaNwX8rhVXPbxXK5Y/naPFYsNgAu
WCfCsXTurY+Ln2f3AMoRPPaMgYgkkScmnG/HwZSa3eckIs7/Y/v0hMSCJ16ZbDQHwM1KvNRwPivZ
JbHFMzaHXrZR4PTaWDIOII8Oog30ETdciY2D2Kuog8qT2R7Ibj1rDiKqEDtIDvex45VQlP8Xfqar
aBHv8HlaUhghqg13lUe0n9kL753dFSDZlxRwx81aV54qg5sYaqA+8s8pUE9RcS36w/5WTCjhLHgi
uj5sl6+xrm9UMrBy4vS3wUE6F0z2Bxa38s9comBUUvzswV0Ep2xb9DymDbiP1AWFqouNrCaW5bwa
Q58ISmUJTdPlTwHq+qaT73tX6hNofh3UW3TQ1s0z3sl/zbM6hCuDzQM5DdxaqUerdoBSEDyu0GsL
Nx/kmF8lzstw4j9Jtz+cdF9ILoJI5TEzUVVBsheEkkxeIXlnSHNQRiHrnr3eo8wwxg1ot9QqcLzC
9D4ZJuSQ+90ArmC/W5dRQpT06lYtkMIoSqdJuvj1zUP7+e5Ms0EggWR4ZvWmBsWnAB3vxlzElrGQ
4xzZnnDeI3NuyWjU1ZiL6AByS4ZLhZ3Nl8w4mWgNlMMPRkfta3M4QrOiEoXcRwyWX1RsWqTVi98F
conAHcVS5Urou/hxPH5V3aGXkY5MhDb394dAOIXJLllkDTWTilSyxaJDKlUAXsTH0vxmGjesdTrk
j3Tz6Z69FDHm3jmIkC2NDgr8MJOa5g+gdz8tz31LpYXQYS1w42mQsOrm5uuvF70WcX4IK+EhFUCY
X4fgf0xAAqA9i5ydTaqjmTnkuH2cRb8UDwAbuRCysY90sZFPR2p+/VRUZhGjTijPNKIkRAqesjGO
qCZlFik2UcaZ937Zyvye2orlktSuACRQtsigMYIVFuUngYxAkEZgHsYmeXeyyxJFhzigxNpuvqbq
aTIuPjAvRgjDl8qzSFoX21ggzeY3O/m9bJ1QwAN4+QrXIBcNXbULlSgrSASfjewwDQs4OzoAekFK
WI16w16l7BMou0icoowIQbeGMRr2gecaG9otoHb75hooBsGaa48RxHKovBWMcPSLkr/qM1CMwk1M
H40pGslC8Uq8p9DYL8e5W/36LuWr9puOUMgCBIfgn/xBkp9twicaBy/MwDXyAAytBKhvi0laGJR2
Ucw/+ixVtpp+ACKJahEopaXEqUVh5V9dmQJfEtL/s9RpTXTRfAZ+jJoidNbsS2kDpkikOBHnB30B
JbOnXE2cIJvAEdX4RPu/XB4JD6YSEwGNisIv1LdBmqE+34x6GWE2kAm4eVmEYBrsgrVpNG7fP/9Q
5hCoDgVmYYetRhKBxda+A1EDKbTO7ZpoGDffURUrHp+9+wJuLeAL6jhWOD3xKfFpBvxDN08ptFJh
gQvC6ESRbyA4GgK9h9E6Ikvz0sJwnsL3m/x9XGBU/epQSYQrnwpBeyk/NcYhx2pRwCEyAJqvz0Ez
DQAXzLHovwB968PkoygocD4a0DUfzFdaQkyZ4565oFwciKvLsf8iU6diQEwkwkr75/eHlH3e1IAE
XCnPi1UJBUDtQbz+zt9tMuz3NrKZjQTznFtfILKIdrPDEBmoPRULrYPap8e9znqXLIHyJOZDMPUD
+dnUxghcsPLagl3Co/kcgOo2UnK+mHRrBSF8Wo38hEg2e23kTzszf9GAah5avB2gFhQEbbV3V/v5
IpYeosyL6g8kKAuYHbSqL9X/5CKwl6Kyqmhst8JN14ddlxkAwSBlQhCpUaf8uPgs/pDIztYoTmLL
RcwNgcuvmpEGnsjEGE4Faq7k+r1XRgsFnyUuvpNQQ6A4JZ+NT7VOVmpRD5SBidmExRpC0c2g7/+4
UxLVO+LCWBVmiwcEmGrP/13B9UqgSBTNn5fvaA9O2erWQnUMJMIgrCU3bCl/MzGDVl1hzo5G+xPx
CzyXHipkkEgCpzwzjD9RcIRFKoQRDH1fICUnCmqNsRdKzoCtBqIWFlQrWDgO5TiUFl2IiZaylozv
uKAe0g90NwFqLZBAWtufJnhP17XtQ6sFHrIyQ4rd75tcI2cfEcw38x5gpjczNaWmAsZAlgHGgmei
EEMbpAnBCoq+pEE1+kYeCphAy+dhMGoxXyteOA8JIxzQETaycu/j+4ifTLcJDtY5OgSXmNTbpX+L
LuotOERPltj8L3uqN2z5/r7PHGLG9vdEB+F30W8NJ73BbLmHp+6AqfKx/qObsp1+shMODU+9xTTc
x+6eyQU3IYQXzNvvSbd9XwApqjf17wuN5y/h1O2tveFB9pBP2TE5vh6/a3asVxwrOTCRmdv+riFb
ZUfH7Er2JuA1YF71u3RAtl4+CQgXw18GhQa40Vau0V+xkY71/nNGnLY89445QzJz84fQX7Hzc0PV
K7rn5xCqBCzrYUypDgyMYx2Lc7NVn/qlfISPlBa2f1fjWt3Vfbcr18WZ0+T7glJCTPymoS3HroVM
XAOq1qlbBLI8sx6BrXyjBJINZOzqVcCbo+93yDu/ON+aw7QZq9kgQTa1BK8/QYUJp65vNlJjLO8Z
FoMGKG8wgd7Du5QKxhfy9AOpc/12IiY0/qdPqd4nuTXTKoMX6Zp4MLohsvEkkCuKym7Rm2F2B91F
BaXuJIe4GhU3RhXuMXkFoI1e5PZvGhbbHfVW1NDsHvSLm+jCLbYlKF04cJWZdV83lTicTP2i/bgy
+fHPXwnpiAVzzxfkzCpuvTSESQeshpUqr6Zd42Y/gOdeD9k52anZlJjUNR3MxmI2/CoQjLHyWRiU
zPBXuLAcvrC3YEQwwD9TrlAPhOBdvNL/CDgFRllACdy9BmzPbh75ymBFm2kkdOP75/46ZY3bHViW
XifcJJVDTG/EZ77dveiU/Np4Ws/0DkYA/+Brdi53yia7mrv03C6Di/yn3/o3ujMdkQpLXTr+jfAW
u5YbOSGQS/KpXpV/9d/r/j6X1+CBDpfn3/IQwK8bXMwbISMXqT07kV9GaBTHceFo+bqT+OUeh/fP
zyOUOuT3isyNtOZt/k07FNv3OfnTtpnLruQKf7VZcr/bbfVoHtZOO/RvxS57NEtlG53TY3fTbq9D
h9sVquH776YvPgdZhUO5K5f+sdrXW5SyyenRyc+/c0JSJGVktjf/phyyh3Zq17/HiytgfeJUt4qd
Jx/2yb4JYax1dvk9tUN9/d3yp7ED4PgAgB89fut2m0FEP/GTdOfwUs+zThJmYKS3Uzt4yGg/Pqul
dfwA0sELTi1dOH/n3x/vkk7fB8ARIC3msXu8HzKX/EYe/Po+968xt/d1l5fcpR0hebHudsbRvwMd
XqOYDXbhUG7wv3qDO12+jx1lduCVdnsyd8GFiQnhhZtGq3KL30dce+AftjcmKuw3r/6d9roFl/am
npRru6p37zNxHQQc8niXmGrGEaz1ud71/7RnePpd6DXH+Iii2Puh4moBzJq75Z+VOTbCv3W3N4+9
U3fSyMM9MOWkQZobGYy/14Fb9/tTTu2uuZQ79cYETK8omPfunKW89u7xNT7yvhd1IJ4B+jkZkZ3g
f3Pv36pnvUzO0SN6lFv9hl0i+xBpLxioy4iJlRZZl9t2R9i5Mq8J6w1sG1u9wtnCFuaoHjlSMeoA
sh3Re2u30OySM60fnbMH1xUfO1Jc0sujoZuldRfnffAR42uCrLpTrDo+9vfyE91/h/Mqg+C74XxX
CX8mutGDt5x4fUPGFTHf7esI+6nbMsg7zW5O2q4PM5kBd/BZ4xhV+RVZ2WYVH8Nroc8/RzpMeY1i
L6Ib8ZRVhu5xBXxSXOu1tm1Wn6t24r5kj+zRit8n3AhRaeIVMqBL3h088qd5kPfqRbsp26B2kj8Y
JfHTv/ROdEUOiCFG7PjXYpVSh0pt7fSr7eyvJZXBAqTaEcNpQ08mlcNujwJp82CGCh6lDI7CTq/a
NgltpBjvBaP12dvRo+nXQMqhT9i9XcK9bcVQOfV2vC/u2+geiA8cH3u79Ghl3OT42Cz1s3anHZRT
KlqYpPXLNhjnd/ocUSC2O8dyJeYk7Wky0fh/CnNBeMseb6g9J2TpgD7/wVJNe6551rYowyfITLPg
kQKJxj9i7QsfBPSNceMHEB/oRTJ0eU7T8ly69YkZ+OmvRhzk2m7yJw3TPl8IW/CRWXPBfTMHQgn4
ay+ALqUPxAGPfbh1qy/Fs29Ov5UtQFeEZjbhmMUTVIY6Wz3gqth/RqErNEoBHJEpu0l/wU2+cEz5
ohw/CDj8CEzt4NRjjTe8+sJhlFP0iI88kXQYvbZ8yIIheEbXf0KUCSkwPQsRrIvr5ysNBRK9d4PO
yzVxpuiOs9m/a0aJLGT9Aa8No2qlJ+4vcNsLYvfcLr6WT82yX5fX5c3nBc1Jlpu78MI7E7Mr73Vp
bjBgw2fANOyjK+QVAmSKyAvSwWgQDJFk0M8GsL09rAZWZvdz6N16N+vG7Yu+rnLzz+GF5wEmFUC9
OCXXu6XZu2iWP9+F1zFZ+ufqFhRej8rJn7Lt7aoTHfXrygsluBk+B5qr+tn3py3yRX10toIJoqb1
U5U3BgmjeJrj+eljAyxNXyS8lAEJjK+BZQPJ2mQdcAbjiHw5NKJGG7fWpq7RKlpVND4xquV+R+/r
6/G+fq8EcNn1fVVP9Sk6Mlk2R6ZEc/vtuWhxPanNMzPpN9a3PqVxMVOxOyf8px1InbQoYiCEC6oQ
ZQr8aByCLiRViQOZzHhP0RxZmQnkdFxbOkelg8zrzKWfMoD4amEwUjpaaff4n7woxH7uKuOQP8NL
RKkO5eT1pwdMTIwwkhX/hspdYeK+5hQIAyDDokU/T22bHvNrcVWvyr5/lEznt05P5ardskH/TiRc
HtfVujnniq09SslFy76kxtucVNL4IqqxiULJFafOD4wxWQ/2ZqWMvKIQwloJawj8JyrucxoBnDDh
lOu+pxH0KurMTOaKkHFmbvigrMrkRY7gp7ejV+5J7CaEEt3vXazeEp9rGsCT+ZWI2IgWfhTyI8vB
ogXq7gWFGCArOdgMZpLaulZurQVpo+4RthNS/BIv/ZjIz3fuh3j9TWIqNnACx1kZ4x91Jn910uWf
0G3Vh85eLBMcku8a+CBAfXRzQPKKK7n1lWwWWLAY2IuGTTHIzbElMyGkSbdWu8UXkRIZw5V0FRZ4
r/WGX6IUqDS/99Z/lXYFKEfGQ1VPTj9kkyqwEtkQV6m9RXrtm2OqzeSntbZOMRk3h5XxpaZhKDfy
FhLeevCokcdopLGO2hFpFXTy4T2A8IQOKlu/Eai4uLxUZKSRmQ23bd4NAplcctRjW4vqFbaAYwuC
Zddb/dr5ByZC2yWe2qyA9LZfAOc0NaBMnYY20J4YKlHnftNnVH2HgljVhNo8137jnMpb3AiuVvOa
Q3+yST0gRqW4YbmTCOgEhUxQ18D6GmyCrHZUv1/eD3tWuMJwQoRmyItKmrQlnYCcqRvJ3UgChK9T
rEbAAz+0ev+F34i4prghkLg7sgoG0rtvY9ZWM4T0yWcMFVIcApkPxfMrOW34GqFA5v0QeRYIS3Da
uFGwId7rGZgrdDXD78/2pRnMW6sxBwo9Jf0ZuiMIUpouFBIxIpjneoNQv3LXlcrLOUyjQsmCRU4u
C0WnsJj/Y/nl6Fnp3zFX9mHRbTLyye91YqDA+R1+WZtwgUE03hO7SwlSRk9mXwykCjBsIPR3vrjM
s2NB+1lojLyP+meb51+0L6IR6mmVPEkCMNpKf+DjXyVpr4GGXbouBUt1W4dnKceUGFEwA8R3S1EN
GHzToNvN8qCaS2IJgbiHUNdmCrUgdVATyJMteBPiqwYmp6QXDCT5yygjcbRJJHJuoPbNBqEqkVdo
gysAXFk7i8wX8GRs94rurENHC6CAkMqeBEvBQy0m/hedJCpN8FsNdR5zUxtFKNuTdcq+SEZYQ3ol
Cke114O+KMMfK2FgvNVsArFF+uqjxloZJGlAicEiSZCNadHCahPWiIoumwyFM5fQ/Ec7bAzPq4va
sVw+0h8vhoG+0DNsi6nPd68HIyT43kx/XnQLIRdokNEhm1R25aBKZbc4xmaMZF4yapACl3pCfhaK
N7mOl0zk9WV3y15I3tUKYXGrokPxgGf4s1oEz/wpGO83yeCgz8oZ/LKLrsGQL+49rH8/aJR2bIyw
hyJTzaaRnIqAw5ND0BBsfuFxZmbNplCBP2Plmfw2+FwLNuzLKIZtoU8Ev6JPyvOFJKYcbarulAXb
vkR5ragW/tHSKnQzO+TJXlOfA5BuGr5aY0ZT5nTOb7nLURvo9fSplSFMRVIPk8RX4/zwea4kKm4M
8jqA5ZtuQ3D8ySf1fM1yYEddat395ZS1lPjETfAqDc5hE1+rNB99vqO2BetpWhOR3ehri0BDaL+k
jgZhPgCqakieYBy0cTcLQxK7cZ/krvcxceuNR2pxkXhbp30ghOubj4o9dTD5lkCtsuQoWArBj2zX
2iKtImXd/tuGO7+SnQAJjn57MRv3jc5ESUYHJzkGXxVecmZ9FVrwW5lIzf1jLLT+wlT/PjFGA9EE
KdCE9g3RI2lZc6NvuyjbzM2A3sk0t27C9tTsWiyc8ETSlnQsMfa3RyVOWv+KHAsa+R7ETonrFBpS
Q5FBe0P6TwpqIj598E1eWTCYI3eD0oPMbBRDkM5Lhjdo14bodgJiPbTIZv9ef2Qc1c8mau9KexbM
p29UoMXJrMzs1xv6LB0f4zetTYAofX9mJBXS7SQgu7f3EcKo+P+IKbTvNwsVSnEWT5R0qL9uVvh2
csR0e5lsa6++A+L4Ew5RJyNnmXarDF203mvuF32HT82eGq+BkBLRb47MBlzAwgcNjhYtQhQ+1SsD
VQ9dz0c6SW29MVDLtX9Bt8xjVNCx77ZSBuFZSdD6uAjgtNLgxSTBn31fBD/GRG4y1Hu45U2k77Dp
7mrZI3lJOqfeCJqa6BwGbNXQKGalXsNoyDeo+iMP872JpGhPpXaaAzGA08VQhM4BQwPhlu/vPXyh
GP/RvKaXC+uMVAWMxuafJHJET4OHr4KhbwvRF0i1079f4njveYQKzVdvhibFtZalnSknpnxj9npT
6Usem/6tfUZZFqMzROyT+YLx/YFdmfyoXCek425JQaK7RIaK4kQI3YdOokD1+GFVXvY3QXELXgR1
yVhR0hGqCR9prmSr75eed0f/dFLJGeCcnK0PPIq4spAsd3MEIGVdniDJgtAAhCnqKx/you8PqUs9
heDIh2cKkpBpglHrkwvvVPRt3vMeoK3CHKoqpGmYxUQ3SDbS8ZAKBEOf/CYfAwhSb1SbUwg8kjRq
+xCFHzlLKFzKYNB/b+QSDBNGMkVtv80e5KOxoPu/ldYtP3u1Uw5qYmwE91Rlq6B+0MHbZcTMYX8c
UjPyO6Hd51nWIiF4x7EA0jV7QdwMLDgqyB7Jj55Gy7B+IiL5xrTuixsyyubBDVOBqr8O3veYvaUo
EyCN80vXL38bWn07yOn5yYD1lClazYdacKnjxkNUo9CpQ+tj60WaHTpVs6b3hs3+c4Swm6MEQF2M
sksKCZTFAjKoo+ZoYOgsgBinkvpGlIMZ7hVPIujOUMOsrB5bCKKpiD+z14kUZeZn90hpHqZ0pJ91
33nUsdTQOG98LN8tC6FG3bJsz6E6qV7V4BNnQw1TlqpGmE6/c7+A9JNvJkOpg//Rj7mcLa0KDhWq
HC8LF/TCrWB94BQg6P4mC2iTnv2efhfFLUEQFgUVQRoXs12BXAkeOmUJigPmgNLB7iiS+U9JKecB
UZOfsd+faC1oOIpWfPoPPTlSDgboogrNJ8GU4/BC0xMJMOv8I3+Ntr2MPqs5TeKZ+pvpiKn2phYw
hgTycxvSrKNEdU0kQhRdcatsKYdEgDEWKkRdGkIJSB6axu9g6CRv05Y11jLMSfkfSee11Ti6ROEn
0lrK4RYn2cY2BkyDb7SgG5Rz1tPPV8zN6TMdjC3/oWrXDlFyiUA7p0FBDYYQlkVkUxiGnFyhiNrr
5NUtqADmxjfcvdrdcUovyMQusVqeriTn6k6ESONBWY892USfZUsmmPsZqQ7axHMbvDRt/NqIpwfa
FIaRTAzSAlrbEohjrmV9ZAxduQz4/jNOx2TatfmJFmBhzmo195A8twLNEZdNnlZrx8KugTGXm9Ui
DeHkc2iA5oXx8T3HuwL3+K00Ak3KYCfE0TE59bmLbKF7ElWcUz+NtLbUd3nzzTlLbVhU5Lt8cCCm
DJO6mv6qd796Eyqvx4UB40zLkL5iOEKITVsT/HMtF5JUKsxfTioS6hjddLGIhPzuhqxyVHgJJiE1
B5ihUQwiFa1j5an1FuQlf/pok5xVzX5pFWJKtHIdRsnVSozXbpm3jjlintnuRH4sSvFptLdDMW7E
QkAUbTL4GKJXMyZ66gajnl0m2pZCs2lvCkY836N9t1GM1e1LfJnKZ5G84T0GcBrFjFujq4xmGdfR
XfCXF/BY3dozY3WG7jEGc8QrRgalMp9TxwEfp6w6G2m+EyVcOWN/Y3FDoXJtNZCE6TqVGm5y3i7p
bx3NYAxpECu6khmFw1ZCISRVOio0mcbn2eOgxds4PPb9oWfSp7bamv3UGowmc+tQYV8dgxzorrHe
Edet4vsZ1v2mWaq/Uf+paabYUKyWGVkRwbnmmeCeXE6ViloEGjPGIFKASJRAmLobfCPzITiLqCeI
IOVpWM8Ac6N3k3hPlpdcnPgjti9OcsELiqcUOPW54BQrnvG1eEjtb4vRRg9WhIkcT5rvl1MOaJn/
T8jfzMBC3biAMfDWim2ivk4EZIXcAdsaYQGWCC7GwDl2Zjhxc9QuOWaHGLRXVF43inBc2oPqvcdU
1SumNe9AFHxmfU9UImu4FPrWD4Jsq/0wJdPLa8adOhjVHuGsTF7lb9RD9eJpl6IEd+hnLNNgZ2c7
edYudvQkhXvcKhUWNibVAiNuadpHxtQiH8cMImOoKymTofuv/if7j2vZxqiVyyeoNm1AV2PCZQJG
G+4N+vs5cUXTaSGPU+NPjXoPwMSEsb7wN9MD1zAY/k08STqyPWn2KDByfP4UQCoZWc6YFWUWv0sr
QhkTYSPN5Y4n6BBy3S+flmr+q8qzrPuQRj1yoBJ3BANjLsWAw5k/FuN1nNNTZux1bGVUY+Lm2aUl
3tjLe0qhK5o3XPuxB/zUmaUGW150BK/UIjq/NnqUK5gtIB2+WMnIlUNFGqP8om9tAqkOb6SK8ygG
7SekDuOwGlJcagB4cF3Aztwxz45G7Kl7SEbYguc8uJAOh2OP62LZiuQjJhZSyoY2Bs/obi55bLTb
UsDwhNh0BXkuMR+uWU7RdAeHQFKtad95WfsjSSc0YhGohNirWPS12G6Opn0w2uRBIA/J9sUdRWSP
ja6IfFPzzHXqbPhWqKfIAHeRy4myU8vYoRgATxzh3k/KV9J6IHUps2ZPDd9axUGaDXuwJz7tUWu+
9Bjpz8hQKpk3GmWk+Jvw9gMymJQcmyzAJJUTcB6hZg+d3zkYtpSsrQHeLeCqmLG5Ot4ZmJXqN2W0
O84Y7xZKkVrNvsQjTfZDBbQQUJu6KfHinLzI0wMbZ/WZVaqg+9/kVbntecuVmNDR4Vu05qAPO0OD
kbCIapwjj2p8MAgLrYwMR0d04qRW6nW/ZjvprXEOAVBKz9qKWlq/gcMEEJcsnrgeXxnWr/lFsCb3
bubOmToh5bjoiUDPlq21F2E/s16AKmTC9oQbivUB/2bGjYIfK9LupvvKWor7TchpDPKtFtdfu4xw
1YBF9fZdB77FdtIw6MFsfhdvl5RmCGlxvUwb11rOARsSjItVJoWAPG2xiQjmb68/ebWyLo3y5IEO
lMALdNRYExBxJbbH1XWhLmKJ5E+RAWIS/XAuDfh5jEshK7Y/1gYz0zZYw+ahsG4bKEu0kjjexwU0
1BKgB5cqVOJ+B+rGqS+vJa0nlDvGhQuy6YCiNSEzamSGOuPKhCMxigwKJR0Q7DtTnjhgRgWx8U6Y
HpPt7qI03dVm9CIeGsthVo3LkmjbIoCfimVNl8+QDOQ1f0TWSfm6oHPuDQQmHMQuPm3UgNzWCYwk
Is1cnT0933TSmaXPbY1bzPkahgehZihAnxQCSNUH3Kkwv6Qb9rB/466R8zpoAF2oR/+1/N3cqnby
A6ux850G1WHqfEmWoKocu5zlrmDIVuxGWNhheZkjuIwgByMZYxYHapL+CO9MiYL10HiXojK3+OWv
Q5O8+BvElB5KO/G7pMNgNoC3u+xLB9dTkk/EnwfnagW6mjUW72Q6PcRYI8SpdpFeKyX9AnqNhhkG
Vly/ZLMFnT8GA3mXvDrEDinaPkKm76m+aWFba62i8jgUzc6FOcH4d6m9VYRWT08Q6LT9FhMUD8U0
s4LKsTeqiWqxzPctyJz0Tq6XrGXta1O/6y59GmykgA0LLvfunlbDmg8T5c4ego5cBL+h0hQ5Gtwa
xw4P4UDu+5OOgU/t7FmyKa1DjOGW/I4wVHr3n9Q9uq5DBgo2MW3uFAKaEedq4A0XOl+WjrZr2i/W
Z/A6GI08JTHvtPGgSQ6cPgUMlszijMnW4ivQ9NjhYV2NFxSC4YbKRm52Ki1R9FeB8eaVDlyNYj21
8ZaTUC7YCNuAKoJ9pl2rFJoJzzKI/uGQvK0d1YdE0w3i28DZ1qu3jAuYD5JQIRmdvscyQAo7Wh2O
rbnj/swbxEL1tTZu+MTWunuE/bOk136GZxq7q4z0MnGww8jOcWGBRP6vzcj8jVdhFrpiEg+HxnAp
twhboMVR1XInxlNDk9G58DmeYNFISqdN2EOCw1s7gNxa4O/i6DBszDoCyAVpnWsiGPEdwspiJvZe
CsLy1lU9uUYOeSbsUGfdEwxU5FepzXiWXYK76i9qKW20EHawduwutoparwk+G9vcSn/Om/rfSmPA
wpBMApfuWxtxx4pIWf5cQJSF3cT2ggPo9NEjHsFaTrwiq8wMlOPgzcTgZH6afofpuSNqmcMBULSf
nK1iJgclSh4basbukZYUVo3V/eg9R1S3LuKAuoQxH5YzgJ5wnjhegF3ZdSt92LUzQwWrAbl0Xfj0
shgelYEnAcl06XEuoxSzCAlipw/irckFqzTO1ZPZ3hhuvGxLr/QLTgBo/0bW10dIRB3It0aikTPk
F1wjwRrxbnObK8S6tZDH8B1DT96a1SH0S1CmjH2J7J58FLF+kZrbwvOAOd7CA63YzvV8YIODEQAj
SpJGrRIfQPwWN28ZXRtPptaubPQG0hjycIq6psFgicMoYGyaS2DWSrpEvE1Ts8dRCt+Jo7S43CAH
fnSLeQ2nN9Z/Ma0wPaDJ0nCrn6pkKLCcoZoZoJTCdivC9lX8feT7lh5UfEu67oplJbeBEOSkmaGp
hYIXQIXhwAHBcFmmLPgS9CJL8PCD0skBWmsq0XrOVj4w4AmsKilIwx9sUsRtRQyhY16dZZYo6jaM
1jI2cKHbFO26qA+Ou08tMv6MgVuELktQd56GFje3NPtTf7Jf6NstFbMP5mKMoxkOK+XdGoj2qlBG
UoblnwSVybttQbsEANFD/ABriB54Ii30npJHL+Y94hvQGM/4ldMyePBccd+zv6k85b3HENT6sfGx
cBKRfuNFORQxLBd5hhjlnwF/IMwc5wAv6lHMcWcl91mHOW6lmnHHHINwG3J33ScSzFchjnWSQuQG
wyNeHgFMUc1rOXS5t0qMtvWVG/wpuZY8oLm+1gFDmMEV8BjqE58kGRYfu7LR7fBvUOrDwImuG/Da
TJ9dmAvYhhGVua8o7cu/tST+hMPjEld7x2yv5eTsaMF+DfG0iBnODgczRbXoYbZypU2ASSajF0EY
1Zw4BGiXUuGaM+4ejAjFykTaHIoLe663eD6kiKZT63HgATcgK5ztCkZcLlxW14hYveulp/RnnRNa
scUfRqx2xZ6wjqOVR0YsVDg7Jhq2DsXPl48gFmss4ybXN3LQmeaHbhymBT1efh+k0cgPLfCuOHax
/3ygO4XwdWa/M026m2m4/qqbYDm5fIdSiDV4jg7KFcfDiVFBaRT+QF5j16AfJKEAPmoYNhJzwvfG
ShwSVMd59+PCexR/E46vWufI1/srZjVHcRiKN7YEWIy4mI0HcYqoWUAEGW3Fl0ysRuIKXNW+SRVU
kQqHDS94JCWa2H4tG4rFMopP2PuHHAYeQLQZgClhxjCrbzFO6oNR7IdoM/LhnVS9EMS9pl/CGCPk
SMzDzg9sXPRJl5ruweJu5c9NwL5C03dmSlwOGzyLhm1Pf55wsTopnUmTAVbgDm34CVDq7+nIsTPh
I5PS/fcFH3ZOvxUlP2kOLajy4NFjFbmKO54C0HhVOOi9B7NAiaTf8zzfCXA3TPPqN14DrM/Uyx2f
TGztqgFPTmyOImvaaYyyOJvIMLhKZbGAw5YlFH6Lo+gQ61s5hmSamTIY0avXqgPjrehRWP4Wn1bK
GzP+lp2PM/EmhVnVhR5eazj9P9v8Ra5VBQ4vFjmku1yBoSbX2tbenVoTZ9Qb17LTehn1a4R1MX5t
QPE9Rp7C0PwdMtn0H7qzbYPvuOVCMYjcg59fZsXX7xK3moMObtaZ4UEs8lrsToNM9TnUvhoaftOD
KVcxQNgGkChSj7jzbUMMow1wK/7AJzE+set71q7AN4sBd7jPEQh4oLxj9ii+aRpDxIGwLB2DtoIg
xFRw6AX+n3ZqrG6TAFpjJKtPHaU7hz1d7wj9GVgfxydonhF4W27qt4IJwYxB4kymekk+WVmOZ8j0
Sd9tuXJTZn+Gh6rZes564AzvUi2WQP2mOBd3Bw/aSGfjnmpx6hj4Ewf5puYopAdY9+pBGPDuSNzP
RP+MdpeY8GLskQFgI6ZQWdAL4QvO1HZrx99WKpNv21pbZEn09U23aVYKe60S0lvTyYOx00G3VrtN
m31KQgNGfDu5uwsiWLjbkj/KhHELLcNcIo+kuBgz51rr7AmKUJrpCK8RNXgtu9eFXFfNdNca/mlW
f2tr/KkLdMDYjNYnj+0WUjxiSySIiwbbOdEKH34BYw+Jj2EfC30+oFHQKWcNMBrE0u4eiz2M0B18
+RPiy9k1NQSFoB8fDDjqtIRk6kgLFwbYSWTx7Xc8DTBVux+lXn/U2htDF98tvTMPk4J0MukiImcX
hs6mDNx1zdIeNJ4JI8DULFczj2/Box0FRbM898v7KNK/uViHOcmsMtGEUs2H1eZyA/GaYtfjjK+1
J5kc9NQ33AF29S3OVTXFAetuGX7K5gcrQa5oYPbM4CjvuCAvBZVtWw5r9nM8erKtp5EyqTpXKHBy
izhAbjA5QYPJOkrTljG1aty94SoEKNp7g52WIprU9oa3b41kh3feoHLCwHedDC4TI3jIeewWap0Y
cCLqjlJVqOQFd1SBC90YhaGi6X7HySEGgqGtMF6BSgHZe7apL5HYjeOrYkJvpujh2EPmIe9Kbo1I
Z17AiI2PaFPJp8yNxIUqwkWKLo+VMUTEqZn70cjXo1NcISIpKATy6dmBySD8707FRegg33ZDw1Rk
2cllUMpsXa7aMMIybK8yAex6ricc7CuouHwumMcwxINp79gtKpVsn9NMoyDY4hq20+9tZ+HH+Mbh
R42kyCSXWRB7K6K0MTvr00rVzcippFfdk2t9mIwTc4aumi+PLuCurJG6EEf22/GM93lY9tJkypic
gCDDpKFi2CPxLxKcqATYeeAPKcoF+bPEjE+mYkoGI8nyCcJtxd0V1vscIJ1rzX1gkG63nHg0BuvJ
hOyJ/WoOHF4zOnMrFjreMeVpULCiWJhiWLDeATaL06i4YF/TbggRZLJHxMgtIxBulOMSO7mWoOGQ
HrcPUXcu7grLLj8NsXnBellnsMqyN4jXcLr2QsQ200yw/NQlekY/O4B0k3FyHGNnqtVL8D6El3i0
MF/snnpKVzkNKIS95ntMbhmY5ABXNqLCKxxr5ebqzqOvruDO8HzCEpcpvdlJuq42zI9cijLh6N5U
CGxKBagVeneHnmgA8yqpOS5GHm1aQDAjyK8O1J7spS/bo9zOFUPDbgAFHBmwldw+xreE1XC0yA1t
12gOCR1AKObBmBCtRAfGKClJFC4WzgZ451Et2uqOyjS27r2brE289cRbbAI/VVPrK4KprqNvkZFw
HPxrPcx3OKR680Nrhj/eoDK/GjD1w8NPaKaZ82Qa9dHqXGQsIPaOJrZytDxFu8rq7FQ67iZVsa1Q
4mvGrRyGt4Hz1nbGL48SeJ4tiOjlScAQKgTETOXsrcRQ2QXwNuoH8a3ltgypBbIBEygP6oeJys+6
Aos2zrRyoaSAzoTm95yhBIzLLQRdBWIeSb8j4Kbk+rkV7FUUwrNHTDjBDjAw+GJkqtBD9x2iilEx
FK7G7F6gvagaaVL6H7X76AtOafqyJUeVyNBJhBWNR+TpItVTRH9Yo/PTGAw0yUKQW4TB3UmzLpDm
4o34/EmmgdISsKhDBfma5nzlMskN6Uk8aDbkUyOpZEJHqhL1JG9pKsiBUO8VQ1wJtF2MH9mjjeru
ZYEIY8vEfI9pRS7+/0xZAOK6ML2G3sc0bKxmAk0C1kU2w7cpPVIu3TszOqmpQthP/DGG1hBFvgHR
GD1Lhgg6OOG0Nf09LG69t++pITDTp46gup7gzMe8A8xvMTaO3np6K0P94XUa0STWv8hxdjVYfsA7
nHJjsFZVVJXKHXbCCNtpnng77LUobXcerTdjgBzRIlFYfGyTA8CiyyIpbCSsAwrQTqoIJYfXSLNY
k/eImEhOXZEhjvhcFI+O9q206i8TxOHCrbmiZHjjMbCsOKjERdORlQOYa9dvKkhjZH4PXrk2YD5M
Ls0lLYMRXKoRab1gOvUbJstATHhGU/FLdQFKg1SR0FnARMy1H5g9tndndA5c6wQqToNB2/qmmgkA
L+w9GtGQEiued9zs03CbWyTPUJ1V4sHzFmiBqM6KXM9fq2XOFS7/WMOsw/5JQxzYf3pYvkr0E0Ia
bDCnbwvM8ZdveCCyEfAkB7BkEDHgb9c01jYZ910XP07mh9f8XSLk6/W1q0CK8h9BpnFN9En2XptZ
tWtgtBZUhjR1Dg0w2LZozoA0BdbSvgWqrOtyW01QLrjoa+boo2wltaWppcjkQrKd45gzAALLr/GJ
z8l+EcIF3wbDHBpuMqYeAHUZrPDqIGUZtGkxwY7DvzEGcyFKW8Ac+YICzi0g2xZ7VnAO0ay55ETM
PlKxHSB3g/FyNSCLMV6EDJK5ximy8c6d3G4r5AWDhjyuLQRbq7nbL+0/gwNg+GSnyUbGJniTdm/d
v0llkA6f0cx8ZmGGWHfSytoGaCFHmscFRQ8rNLQOv+x+IoOExnqqGczwazoA4SvBM5EIesY8eZz8
mO3i0SbDzzNtDPYZuIDViXE01LgEWgMvV0b7FPsGjMXgLmkOq9rZSJCUAf/NFqSdwUGGPo1Zt8S/
ENAidbo4idrQQncKMwWbDj6hva2C8UnttUMHjWqC4TF3+qMM2U2IVwIjsjlisjqGWqZajm2+89Ql
e4TUjR6TTTXZkbxBhts8gH+hLp/vlRZT0dx6JulygauNisY599mqFZnQsg9ldNKo/cNEdM4CTDTh
VNS1fihqaDf8k6Cai6OCxJVPTXEo52KuBLwSVYb7cka4dJEBCLasCY0BVNdFf9m0k0qaHqk9hwgL
uUpJYNxwL9n9Wnd9FzMQSNnSq4/vM/R1PaGKnii/eon1lX5L0ObkLmbJbY/TLETOKvJtJd0JwURK
JWHFCZomp5yzN6BFzX+JiIkXiiXzRx67zRhjAnBgXlE+muqpHJwf9Kpw2QGMrPikSBsYHzXndY7y
gwl8DwE6k8YL9h4bwV1I30tvmVAeGLnoQXUerdsQsM0RPuf8qQy5S7QZRmV8gfk/zwPzwuBB0Wc/
S7/Z5mJjKqlRzObkKxdZdFKNBxGwhgpiR/ufB3wRgp5RyQkhZInfND6cvCikxQIV1oiBXl2T0hNu
Yk4AXfsBu5UW1PY42dgpI3QaPvhvUBX8axsuOCLFdv51diQXa2GOA/CdAX8JOJRg5U45REkgyw5v
5428mDqc6iy/E+SdzDgf0lKiHV9F9ams3kAFJSEHekxhRQeZQYADjqi9bHstja/sHD4gmSuSeNJ2
A+RZzPP30LSglBTomCscfwKEg9V0ywbvA14F6ST5JtfUXURggl7NaxMgwHDGtcxBaRgyTOolexGn
btB6YA86M+hzaNBIh8EIe+91B1f50wWE1q3v9uS306kfLrZxhKE5QCWYrrl3tIpT5kLk9DOkbAVq
NF9TTxzQynyv6xN8VaJrTdsPm1NrMwXcWpypQiw8qMRi9YTWpI+uwZDivTE+jOo4PuJzRkFVpZto
3gVgsS73sFw2LuynOcjwt+b/z+nRdfJjk6t71TOY+p5NS+PeM95lHWce8hE9fWrR7Gt84N4wtyqp
IwmamIxbPjZRRQ/5g6eOGzU7jZPyXM/D2gDzCiAI6/0PsIE0jJTAQu3QkEvx4CB7d0/hv4STf1RZ
PBBC8XmrYE0v4WNvzM+G2PvtqYEH5oxNXx69IsEyYICMoF36DoJvqL86AdHGio1+JiR/lRtEm6ER
6l2/zYQG5p6V+SkstQ1kiEvQ2c8THUISRy/lQ2LaGFZ0li+9B+FCgWFd5PqZzPTSUjdZibVXwJoM
BPxC0VUTZBxKfVcYV0xW5E9jSYKwsfNSrA2XNdbWO26+rkyPlUdOVy1pIgW8HXfe2wwK+2NUYBtJ
1mHSpnD9CvxcaegMSm/bvHRQbhq8w3ti4dUMu7S+fSv0eTMF8d6CyddYEAam7zK5VE2/MQg2+H+4
w70Sx5c8yU827ecIw1kOOUaOIBUebOiyi5mFYokVzX5uctGN9adMI6GbCEEcLf+M/CUPRj8fi524
JkwetSYi8So09tDb5WrPSrRGJpYanOWhfu0ddx0n9LzeboHND52PNqc4dO5T2xCMue9skkrQR+Dw
LIEwiLxTjPqCtwEsM+/qvZGegOoD+00CKpreOgrXEthTqcDX539CFUx4ziCBkrgh0Kkd7uT7ZubP
lifmazUWzafc2VJhLMp8kjEAh0VUPYxT/AxBSVhpi16+TpB8xF6X8kEm8wJWgfrl/EBUz+wlhlPQ
BQS7ksGiF5+0FoP58EclsrhXfBlP8k+1LHk42I6FSfe84l1AKWXmyZJIx00KFjARjvKbygTIxCa0
4Na0La4hrWhGuKlVGFLqXDLSFNVEMVdC63CsjxQsMo4MaiWqQYR29Hrwsmxtg/5d5PcR3sDzUXgZ
UjdywQhLuyuXgyg7EuTe8KJj1jw1Dk9Z+kOKC4nSbcvfBl6GbAPbUzNYQfaRyQSuCMWh6rZQ5AMT
v322KOEcTFaEx4YifcEVAitqoRgVEKktgACZQjEPHsr5babk9Jqt035xvi3We6en20xaTtBfj/wf
R/s7kqc60+AEtLij7tPGyVEoXT+nc7/Mm8a+ohW2jNsMjQVsyPbgEkzQWa8WxHyc9x+MrWe+MdYT
QvEM6Ei12FAmErcV2l+DMYD9fHYAwKxYkN+MIjhBunOQKw6qRa+rBxmlJ+yHZm4P9lj5U3aFSgsZ
MFLvmPh7pf4QO/maxkL40Adp4pblUODVA8bKtFRlRFfEP5JcgNjdAQ1mSVkyScnia0JlRhVVdt2u
VBAZc1/C4ulVgp3gZKOs2ckZlfc/LV4QDd4AzPoJ+3NvhIpSF1PGxA4e47Bma8aFd48Uwvy1Gf9o
RC/83xdKCynUDZsy0QDUDObvAfcQSJo0QCYY7kSraFarlEOXTxyn/ZPtnAbHxknB23Tmr7eH1Fgy
HhQeBtTOPgU48H4n27wDuQUUiBh1RSXE8kpBIRQkB6xnGogCx4PiKkoaebPxrgDfFI5ID70kgNrA
sLauvS1xrFt8KORGh4qo6n8CbMBD1Xftd1jOBRp/eAjxcOacBA4pID8Os8PDInIwHzg23sKmPvxO
MK3poIyxX/TWdqYszskY7DFDHK9aQejiOqAIEUgU3HMtgD2bM+c/JVRCbGKKkIAjVTIOK4v0q+hr
0XylCrYTzDqD64ilnB3YGDN3D4cKLgaQGWSlcPJl9hmWmMp2kr1SGK8FBjMdZ57pUj/F5Q7nVRc3
RcofAxTC4bun0cnpCjPVPfLdMX7jNYtO8/mF1S5UWwmxBH2q0x27QdahtC0DDNMRGikuNg/MRaya
umdfONmOzafCvJAYsZCA57GhuaRvVtL5Oc00Ur287m9gbhrV2sD8XbfkUvB5mFfxo8UtX2iNTjUD
99BC8h44BUzEJaIDkjpHPDnw5aeGsAMKLcNgsFn4jKiiiiy+iNuTecFowQd+yeN/oQXsyJwnOXkI
tOzleTFQ+2PHLTlAlcdf7QtjZeYfQmOWxJMA9EWwmG1gwrISmQs3qHGi74HKd5QYRRpJTmppct35
pTb4XhnKK0+cvxGKf2unkR7uKB/Uc6H7A1eRXggOlo0nj7yWlGv8JuR94KCZ4Tylp8wlSkC70EuO
woVI6W1a2nxZZZziGTizB+IGd1exqI2r8MBiS2feMHZkqKwcqrk4xFpMeclbWBplDQ4oH/Pg8u3x
z1zIQQXyfwEbOIjYdfwv5FyZKMh3xX85ROmVNH9O72sdVMTmW1pf1mBtD1jod3BtiMXzTmM0oCi8
ll6wik3jD72tM9YXTGfpMbg2xZ7+txua3V/CkZivA6L9Um3SEQ1VVT0OETAdaIuev/Isbe8mEHho
bJT0b19vamOTGe8muUrSbwboT6TDbyCM0KD9ytA045Ast56pagXqiYwomk5yERrQ1ZjFwR8C6JWL
0gZqS6wP/lj2EkMTE1PH3OUOG8snbYlXxYzGU78JNsMH6TAZT96gwYsErGSLFT5063Zn4JBfwFrj
r5CTAXeLq1lwkYwGWrZvQB+U2gxF1bsIDwa6AXnrlDcjQnnOK6PtNyYGW1a7aaik5sn4Pbo8/n1p
wqKdADPyA8yzs3yvHJI6l5e09QIcNXMqCV7PAeH1JIGlxWvEOBxbs/Qmwwom2n8FeiTbdEmMrcjv
6Eu5jkuNNpxhmI5p8HSTCaukHiHJdosJkdN0igGdSzAuSFsKMfKWF554WAofVKqpMPgK5olIk/aY
pNcOfSkLmjAhmluufFI0BJixl6eFLpJvseq9C3Nsz66OnY5W9H86ZsfZMfiTcQHqyE10txx+QkGo
kSvYXnpna2hO+Bgm/6oOZQceA7LLqwnyN78KN0/0jWWFeoB/DZq5SqB9S3nl6e2jmVMltkdVc+7o
tVyo9AUnvzCyUnAQjJ3ZyCUIVy12Y/uEVxfuIMelsLZZgO7ifQzjiUKnHoonGseg40s4dPqh0g99
d2i7A36LC+7n3cEojn+aBI9A80J7HFTFM1SPkcu8SXn2OELixoI8Tygzgzvs4bkRZsjmQsOvA19A
sWxL7UJSaQpV3PTe8vllBsktmp+GHphyZIQHs0DoNHDJms+m8pfhpwuyhIYXq5qNUPshdTG/6f9K
Vm9wI6ZwGHMZ6IthT3w1FqZXcDTAabVZ33IkIymBnmW+ajUeD9Pe/oKDCqM0Nh4ZvTAdRoL+rdV4
KlJhi8NNBjVIvs7GgiJETDUsmgx2iaNiPukiOoWMMyMoZWO5TMmJoyKGDnB/WC3Eu4DykDkB5Ez5
CPFaYjEDMhJ8D+hf31dca2aLIWkSE2vk453iQOKw6qNDCQcc8cGlVckWo1YqNkX3NQIN2va34BNd
dqgY/AiQDv5C0nYTo87HEz3e57OvBqsmhBxKuPcD89A3Xq939n80mJjeHocuSDvGRk3sR3phMZoS
TkCHI1TZQhv02o3SMOljoGh4hAQ1kDPMXZvjtz1iUMptaJCwglmJGz61FBxCPBtvvbls7TZB1Pkm
7k1WgsqT95dWR0EYKPwFTyX2C55v0oW7lRecc+dbr95r2pkmeFT4hPY2KpD+rjPr2Lv1erLXJA9P
MuzXSCp+HGe4LowVqEi46MXKSBhklMYrUMqhUkjl2HFqCvCfMLilDEQ7K2PGafH+UjqXnOZBcFLe
4sCvUUmm0Y6hgECPfXeCj/JQV5uRO2v4DJzlTDmXRs7fwNp7reHDiYDS8TAyYDOY9Y43EKQMJ2DS
YjTKT85ULxu3Ccx1uEuC/UD0GBuqxbHmsX1LKSY/iLxpTku7ee61D6FsDkjRtnW7r+t1crfhl9rT
Y5UxXSndp6kEborxaxiAcM2d2hNmH38rXosJmaPfO5CLknVl5sYRkdlzEtnv5JRfp6Q+1DID+EML
OKNiCrEgqDKabw/dQum2VJ1c6N2qSJHeYLglw97AaImXg5xNHVM8NOTUedPBGXZd+JaYj0r4ieTR
52sbvQR6wE+TPZvoj/r9OJ5a5jr28r4wS8C4aRv36pbSgElwpmgXGmVp6DokzZRjREBx5nAKrSyP
U55FZ2DIMt/HS19mF70uLwCuU/fDodqq/d5KyAo5W+/jWW/Obgb77xUzMDLVfGGtSxOzjOppJiqe
oGyoXYAY8bR1IHpG6gHEw0pfhcdoUlWMNFUnpGg9AL4CR2pjgbvj9wP4LQBVjM2IbHZ5HdoIkNSW
i6ZHhB9zTnYcm9LcdFgDMeqim50QrUPI2euhnySvzJ25NbuT96BPN3LNoYS8tlRjhfFEhh0jk5XF
AHTJH9sEi5ElXRfJpQFUE0stZvdohHA/TMZtZsbg/P9PyBZyaGoFQkra+Q3CuTTKt616bnCOCXBp
7UCXH0yb2vsILZBkuCsTpibeOva9BtIOffYO4zqYLJzgvQLldZ3AsQfLGnY2x4lKPfcQYjfq7qnH
OKT4T6NduQg+60NVngwX2SCHDGaQ+qbRcUu6W8gKWR0iIO+465d4WqXZmansw8TwrN1PpCIOlOEZ
iIg6waUmNNPNxq+8Hzfj3Z4/6v5xsJdth649mD56UP2oOyvagG7oRCiEQjJz7GOXpEyfNnuaI6jq
4DWsdRoTsPg52RXtEX0O0PsVXmzXkgH3kZSMd6OnPninpQjouQUStObqRWa+JkNEtsSDZW7MyVxj
NhgyCV/wYv1QQJva9MXu9FWB8UvV0gZB2SdYB4phvh5SbxPY6RmA0hmLd5cZi+42B6HWBK63Jk7Y
Cz50BQPkKn6mchX0sSIDCQy0sXdcz5X6OLtQJvHE4/3ENFzAw5l+4MkV3ufvdI2qVQu/rQHrzEuO
Br05VnDftY4jmPFWAb94co2LMtQYHIg4Mj9LOa4Z+PwwPJTxfDr6BbiuynXYQT6q4RiSlJMBF9Pk
C8nOBIAr1GGtmb0va3xspn3Z3gOXbRJylWYFql34wT3WwsBAWvgmOIDL1KBtzGOEtUpavJhJdbRA
maTN4Uek1keSmneBEjoZepgzJY+yWlyYajjEjBRowV35F6PWnjuotzLudW+6Pm89h2itlRogsZzP
S//RIVuq8uYA0aYxHo3Q9kvJFYdDL/I7MBLIaNaIJA5Sg4VraXvKTRmGY+vVpDDuPHYQOAXuigOA
msO1JhljFinNSNhwNWCGfgWl5SqqaKtMTWPOmH66BXPH9qcGBASYWMjg61OUUclekAZISg9KQX1o
RFvxQlQFeQDpKDX4usv4J0KUIMVKBYltSv9ws/LoWpEaTXcrCjYVaWG8uG4AVz6F2hpi6K9GF+aO
6iF70E82sL2g/cj2NJdpKTZJ6IqSei8rJNXvNnoSGy0QxDqhRSg3l4Kv6JX9l2hx3Uh9dBj7yNSe
y8nGEVKnClGgvsaos+RnwJbi/KxL3MSt8UVR6s2UY3Pv2WL3UBigMiCNMguFz8/AVZTrEC0fFJtr
EAsBBc+AzMIMPHs11Ye6u7a1tdeLQXwoXItUPxTJv+akOdlQfPeOF28aC/2YRg4apbEWiNgIr4Ha
6kBT70uSPub07hK7DqUopumUwNEYlbwCVUSFSONpPRNEvnkbVbB7hkMK+qPj6GxDRO0S5PfZSaa/
LVugjnjGyIFxUYQmT/1n6vD+cMBJsdvAgEwhfTkrar+nwQbRZGIBvaamNKqulUHG5CPVl+X5S3dM
PUp6nDKRLrR/2eQPbTCI46YdPJdKwZUC6wNQWI1/ivC+TN9MBaf+Tamw6VRv2EPkdUCC2n88nddS
I+nSrq+oIsqbU6SSF0iA6IGTCpoW5b2vq/+f1F6xD1bMrG4GmfpM5uuSuXmRrxgoj6YewmfnKera
NP3O+c80SX/lXafErJvPtZSS1kw7ssMABYd7URJ6WXKD+UQ26hF0G/T1rEi1/HJRabXOZpQu+oaW
Z2nvWQ3IAinckpUyYd4hvibcKldpV+BzbHxtOqIRftawSQIaEynlGxXnb/GVm98qAjmvfJuLYjUQ
OZpuwvkPf4OwPuJUeICiUDSBWpOkkBDdc0fIwPnLyPvYu4myRMCqENLS5GycQkA1ukoqUcEMDPRD
1IYaQtLH7DI1piRK19RbRnzlZ6hLnmSIaAkJiQqOTAohBQgQpmxl1qNWzC8cT08eAJVIVEruVAXP
FnWkppfgBjCx5IKxsWXJTGH4YWPFY0uaKao1851hmUyyv9olOjPrPQTfWdpvjdBcyjR30jcOiFQg
akV+oM83CpCik+hcfwxXH1/dul3lenFs4N4CWBD5jPI7aKXhuUwCfSbkM7F9QgqkcZcn6T1BXyI/
6op/TUFhhfopgNWslYv8cdC5q0I1NuK9oNzN6SXbiV7L5esBKOZCGSJnLUWHyDtFgylSACW/Fu5d
dLZZ0B1zLFMuuprQ+hysj4jPHYB28J8KC4WWA+VhXQLm86W0s+PjnY0xARDosRPheUpAxMioLZUg
dBawRmHm8XK4ZYyR4AyOxoCVzC3uEtkS/smd/xIDRXJ7F63YbGH7hul5AWuz0RDm2nmCiq8nYsrp
osO0/1GN7ZRDWmRo3rjckNfNBC1Pzn3pDzbvGimhz62oFF8U/87yx8WfMN+iimNq/rPk6q4jRUTD
9oWboypm9CFXu3rGVyKMGvwox14WPovE2WuuOUeRADK22p1Gmygk0FuYuPTWG87KYb3kFKKWc8jY
2ZjrQzB4AwGTGXxMpMyX+wLWsj9aobcbik0IFWP9YhkUm0dzFYMqg+HbYvG1YSsueOUz43DNzWse
XSHQCwYNxb576tCQBxcd33JztAa6GCr3RkBjKFf0eNAK2YPGNxt680mjHPubG1tU76jaMUp3DZ4E
EiyY3YPAwDO23GQjGT+U465xzJfPIEDEdh6LH1HZCys/A8ugpsR+SfKbuY9LetXiNpC+UwKYnhiq
y3itRH8eOHOp9BmZUC++TMjtKmYbHttg3ij5hu+zjqm1VWYEDWC39gTpK7/8l8snQffGtMJaQWLT
vPHtNwixA9QYC5njffErovASLCaXSYCdtvXicd9O9qnWoG0B0HMO6Kie1nqIhbac14lifGgJBFW6
ss3Lqwk0p5bTi1VBRfORw2TXu0QvkHcB4N+qXLOMqdMkxDV6rcyztPG08LIsQLYg77baSIISfTB3
pTOssuQ9yv5D24D5A/1lJFqp5koHg/MmQkCT5S2eTQGm2LeBydlzcxL1iZ2yNLPvoeMCrWYzIsL6
dBHvjwfNzLfI6p30V2fRhKjEr0F5ygvoRAlIho8AzDDHPcbmkHajQH1dvQsIxh21Eju+lqhYE5h7
ewdukA6fzgELbIXxPPsb0RPdyvSij6+8TxdNh8mHgFQGi+Pn0GYXzR+7YVKsQT5IV5JovPF6XDBW
ugHoMw9RvTaBKGZUaTosf8na1cHPFP2ikJ7MQGQDIT5jnjkVEG6AVdYpLgTD8gk52EUqA3SYcAhJ
mih82leVUtqmaa7InSxZYJN7L8LjWPWYIFVRZ1U0/cY9CrGnoOTqzgGMh8MyJco3xbdWdv8s1L8c
ElicJMaY2uj/Pwz0e413zjMBb9VYCKBwzSYGSSd6HQUpoJjOnmz0k9O4sut1JBe9cQZNhEDhEWn9
H7NDAsuV5RUblYl54Lxp9ZsCGWhUKvhlDC4eR5JHODSJeBbxYBxFL3htRWlYcWE0kJXMsmXRJwOV
H4AdFSD6Nfbx1B9EYo+7tTsjWp1r92loWE/lU8PyH1Gig5eSpsB7kkNRP4ctjm+vOYyYiAXuz0m3
NRTmcMCktJpPEc8Z6tLily3JLfiu8ua1QPegNNYqMCO0SpvAfYPUzpstBkgcVcwFa2CmUFOxjlyG
1zrvNmGFLgYnnbK7gsvtGKaxjCvhSmb12usUJomPnF1Ri0vPxMDJustXkzAGm3E7y3yYiYnkEGrU
DwGCkd2J51kIeZ5ny2hi1Lg8VvlDngZgmHQEPUU8wxlBA0ILdUpLoC7V6tVi2DPQVKExDQJt6LQy
elA2KMfxaCr5PmBUdoUEudVx+8G78hYzuG4t/qv38UZUBhExTvY5JLm6ciSSgsa6zV7ZcxMYNF87
z2xKGTSl3NGEiDUqhHpBpwJXcbck8vmCy0nmTxN2AB5toZNd0N73uJxvwfLNlgeVJaLuIHkBAcz1
UnrXxMVsnhFFRoINkkhELmACAklJmQuTiI+wpQW2czZr35MLl45wj4QzMjbT7dNdJv5wRAwqX2ob
MbZz/Me705wb3uedmRBUVP5K28QxwRKi8VilOZ0vcQaNup5wkgLnCPcOwRdRiInym9U2sKZQkA89
7l7Ca6ptzMVEnV821brMf9Ni3iN8osNYuQqhDxQBjWQEfPQw6u7yrSdXc4qeAjNZOaDbnr62gkOl
4LP4qJhcDZUFzE3AcvzXRMvVugjnCHHKT2FBLxDe4vmklsUbi6LjMQIbkBfJ8voyoQWlD41EK/oz
01PMiHgqksMtRsKwXfjLvExuSantaNYTOnDXYGguu6vsGNtNHtaEZZID1/4UDMBmeCzem1rBhYVa
sRy/bSqlUZu3LsnDQHCLiR0PyItTtFAuLgeUXexbMF/WSWOegJto68OrtMIubgM+Q6j6FcwG6Eu9
wK+TvmEEn4FF5ZN8VJCJtkC/KdbLjY1LCr07xDEnYihiipsZgfHwx0u3/K3KnEwNFJVc1PmYnGsk
8QgIcORSL8TEuano1LkmMjZ4iBAwlxdK89znqPbi56Li4qBi6owbgB7aNREFLgj4xjZ5aJ1JHlsL
Oh0zTHVpTw3e8Fod8XcdczV9sSW8n8SQahtBKEYgMTa59Gbabl0DNEr9Yn43NJOdP5scc7N0ZKm+
y36cBcSatyKQdaMy1Lc9sZrk8aja6Ivz07yL7rYYlRPbibY2AO0VxS9AM7KQXN8nNI46o+44pIka
8sOw32BkEGGxwCFsw8nJt6PZPMsPybaR5RfiTczT+/8sQyFFkcIED7WlNodGY7xxFzIHy8MoCuXD
VA5v5HYCfJ2ZDmKSrp0RsTiRToo7tCS5u0X0b9RbzW1OI9kC+IyRLSIilqQKypAVf1dm3h+9rU7z
ROPN6J6eqd9OvvFShgFR+VjO1mLXxdFe7zMwkhohym8+WmvpVdHYoB96tiJUstp3HHREm23D1CcS
apn/GVjt0Po5DUmwn+0AentuS6yJkUy979cVUaYzTMt4Hph3oVkZI+AZ/KsThTgzDayYX1G7kNlF
aGdT/lF0KgJKLQAtmFRpkh/9NcUQKDP9Wk3iCMhbTtGkA7qToLVrmI+DJDL0uK3DdOOBd6AfV+1z
F4kymsHldfWTU+tMoJa9ykBDW4r2fq31+jEJrx1ZCiF0sEjqFLav0a0Vzl0H4zQyygHK1fmIqDcR
DjKoA7VX3WzNP5P1BothUTc7mi/6+jy9VIUnCPxLgpQZCxZsbsPNCttDD69JOAiSR6WO3yWmQ7jJ
riPmfOFpwGSIPIyrb53ayU51IRbdmCiZGG0zyrn3ouISN4Bro42rFRemgCCFx/NA2Gl+cUuGnVyK
7QIdMVo9TdVwnCpv4+L8nUi2tj+RYyyGwXmrb0ttJCXHgMHA2z4nZKXmV9MUxxaqe2PbIYMt7WBn
WfPOyHXEz7tS+YsvYzb+CTDjRsR/hV8DYyGK2NgE7GyLTKoCkUGTY7xgMMVQWgeTyEEgD0qFNP9O
OAbVlGSS7IsaKaBYp98udI/RbjUqbi4K/PhcHfLkWOsZUlbRP6eYR7lV5xRwJL0bIxyat7HTXQ8N
BGswk5YW6E9irUA0MjENy7guJnpJaySlCaYZRh/Em3O1ac5Vdf4oEJG4yeiLgUBoWDwlDdoRaE8a
KNFpQ0fi7wOcl2pgonwswhdYHuSfTlAdwcihXCZWdIY2IGAkN/WVnHaQ4/iqteE7j76LBeMSY2e2
SED3c5bsBqIARB5Qls5VWlU+uWzpGowq4nvDbHasU1LcEr8htwXgEafTjdndSnQvB+845f2TYqC+
SdejRc4UtXuqQkoCUIJvE0H3hbvLELsEy0kYRy2lzKjoQKZ2xlhkrIU8D2SUS3usogIoDPYfQgHh
O+4bD0/c75QuvtXR+dHvUoePyj7AhJt/Bp2PjrwgzHt+g8dmDTv6m5Q6fN0xqQRh7vi2gUH/HFC/
zulEOtVNM95sYjMJGuo4qbvkrlDU6spylEAbSWvlLacOkwPJLO2vWclcnBtASajvEZJmKrwtJFbg
629ybkMlW3B/kgyAvWUJyJoYzhKLx3nWureYkAwpiifYzxTxcsQpQPuPdiQn4NBBiylpLnbwBdNq
IgiT02TKfoXIUMwzsI/S/wI68ANupr46UNzIucSK4Nig8ZTL7r+JxaegfRFGSxAS+RWzDg4jhD7A
qGiGEnTgcOuyiR2xTINHg4qABQmOJjE8MNXCgXfoVPC8UDVN9pf4RvKaE+GM6iUm4gVtAP9JOhg7
6bMSbqnO+jLCs85R3A+bAUWIbf1Eik+9IQ9bDrCUYUPZVdlMzofM71kwqUmShrw5KLRB2w6iG+HX
8aWDCoXMJC2+PBhVzfiENRtQcp4j6HqMUwP8I1xRf0i5hOf+4KXXuv8SwgFpndzIbrHJFHpvKgiq
DGzciN+pDVqqmQLJDeVCh9l5+AX+PjrUiwVQmwuvgZ8l7Z7H5dMBuUeF1VDO4tdRwACpFuKy3Ai2
62BtnqBcDLHMtLzg3eHynKxLzEynAg9hW8cbTddWy0ah9+cKfQD2YiLMux9TRcqq/QrA0nPMjjQh
2FEiIl5EwG+9ZywHJMkK0UNkZ2xnjM2q4h7E2C5cb0PdTTqmSVfrkWHtQOc2/GdrvdT3NgM5QpxB
mbfWwORZdQmMeh0Dz2FbLqg+RX8zewZWb+yCALoCQhlEF+EzF4HrhAjD9G6VQVBT8As4ayeeD7go
YsKYynZcRHHP0BY6PeONswZvwhUDrloaT+nC+PNRvVAD3Tw7WDuBfoa46VN1Z1BmZNhcJNpsxACL
QF5tPgHeyJHCm0i4clSAmISQM/FPV25U0Nu4BUdNvLNtGQBAKJfoc4fhKmVn3H9jGf5f3wgdkcQq
tk1urOKDxh4gpfqPHqTggFlccLdgT5fJX6Dvk92W3nLbIFiL4XcVtFar7Wj3BzcnBApmWPeFWpJc
AtmsWqzj4YPVjLoXh3OqTtJzOoC6psE/RzB656wCSGQppArn8khlQ/E61wQ/Ab3l9ApeTQubwkd+
CyIv7eISiNWAEYF5fpeRY06Gatgej/K64ruqunnjxiebOpySDsWTGHvxX0Nfq/OXVMMNvF1/bUZY
KJBCcWBk1R+H5EQUNSbndQ6g2o7IU2gallUupwHlMsXdSMiUABv6rWRf4QxBWiMLYQS2ZEhof15y
vDkew5s4/sj5KJRkozXeRm26w9ChDWuVXVbQGyPQsRbUjQjgdGU4FTSpMfjbBGeeK/FL0ntrnXLA
M34c4yfu8lfkP5OKhf5sUu3SPwsBS8QE3X0TM5KT608l6yg0yRQkXSEyN+KNQRO77xJ30/RwNBSH
gcdILVIAFJpNubuViTRv4y44kQzhGlVkV9W7UFBIxFdeuFVJElEKjupEOy3l3ulQ1qfFacmsg+Qa
CaBHHynUHJV+peK1ZVNGNGNt9TFZ5kYiXbLwNYiKvVZ9fjGAQAke3x50xVLcTS67tNyIvUaENxKL
+zjV2CzPS3MhSIC1V0/VG4GrEngljn4ivxECGQqiDYwsCH5FG4c/VkSTSv67QEFSt6tZTOA9qhvk
nUyjMa3XGIexyRUi1Rits+Xd9IxUaabCsU5wnyToS5cMDdRS7RI8zsJQwy2gmTzM9heyvYdGUgZC
TQ10OP3OBCarcNZUnPaPM5B/H+r5hQoBPCcnrBiIAFAROcJiPQeqiekRB4D6NWvhDknblJQ+ypnH
6eaeQ5WiHhUjTcVDAUelupAIimMNGTWdnA/qJhZJEXB7HETox2LHXrngbvKF57DaXuqHkOnetDOz
FyosCWv0VFgHAk0RysTsmUmG8OBbor1E7AwIwm+VQkwWKwgBB5J0VGKqlaoC3UtT+QmautGF5kTd
nfPJIt5pLw82+hzao1ndz1QnBgFlkj58nyClDIa6voXpj+5GG738oKyzqVdp7/g28mkrNx9HL5CJ
q39JIBEpMTQMQs4DVclqolkCnJK3B3qvJOQVDb+hTc3DTcGpMeVoCt1yjbCB+ktYpYbcrcoaT4+i
jt3LFYgefWaooUi9g1m9yVYbu2NZEYbLMErax6Y4EHbGKzI0I4LG5XsGNhcWzaBJ5II0uah72rcg
6ckblpak1sdd6v2H6SDSh40Y9DCw2PC8OCORxkgYG//w7nJTgMnhIww65xzAuRbJ1kAEVVgxNnvm
207TqQ+wBPDdh960Ed6ZT9NQrEQAgobonriA+gAZEzwbMmJy38BDOeS7X5ePMv3JyG2hNQUjtLib
0u8A/l1HsxAWJwO5ufy8FCiU4Q6UqVTktlRP/YewTfZQIA5CLS+dZuZeovp75vngzxQDs2w3FkYR
14TkSP4ALiQQpPSX+jhCzJuTMLNMziGKjyqWBpxe1JihcQJlri0G7QRW82xr1Y7IwkcrYIXwMalC
i3JvvOTUEjaZK1iREUgQjy61g9cpT8g4Ey/ek131GUJkp0yOqbBuEEk/oUnhPsFkwVcTErS7igeE
c6rPjRQHxYZuaTAeOGhSrlsL6zsJP4gptDnbDwviCOumgqCIajw7gA0bzjosE98FSpCLWTgBJIGi
qhapLHKWZ/xl5DBkDMwz6NY5IxEuFqIRZPXlzTlQM1+OF7zKm7o4o9raeGiD1G81iklG+IEhH7Kv
cKZPNKB/UDkvfDPgUNQgHlgxnzh0GdFM1I/M2RMtrMD4FiwlJ6fUlDD2AgXWiy3JOj3BDol0x/lB
g/FXSnUrgjvD/tW/Peo/0RqOSNsfKh0Ntt4wttKH8IWrlbmOYU3k9zfGTSNbsM7QVDXRKTWenRAm
AEXQAA+o3zKnW8eEBrK+7bR5CQkBgVM8GsuzNsitGJ+D4bXSL3mExIwwkhmzRZf7fRK/pPR/EvCA
8dXFCMKI0OY/w5oP0JysUPzMNSWdRZaBrV/BwQr11axmFB/RpqoPASRfW7cITg6F036NYUu8ORl/
+ReSPpfiBI5UnmdIloeLtlSUEFZ7NlmX3MFKYm2LnCGzXGEVW43oU7TgDTY+t9554WsU++IzoxDg
woxMBq96N4dEb6HYHvGJiIHxH8nFHxMPgAdNOMMAJVGpb7gpCwdfGwOS4vKudq84y4yp29Uay9IH
aA8P9C0q6h53Ldwh9g4uARb0won+T0z3EkpK9JC0kWR3+ppZ82iaUx4M+wYLFI4ESgFKeA4yUk8Z
SRJaL7V2ReU2FsHRDb+oQqWXRKmOVqFubh5MQ6N+BvZFg5AuW+xBT7jlFvpPTf2Oq5gENhUI/+DW
kNHRuaeoGohGKIrgcbXIXSWG7xHzLZAJ8x3Fb6dAHvPLHerdZaHETLKtODV6CW8OjqWUlzYQ92th
f3GXTKrPDArGAaDphyTmXu6YKqSaxjrBU2p3K6+78YalCZpU8y/KhhzqRUQnbaLv8owQMgev+Ted
maj8gQ3kcFJb8tdwN1HsJYyLcKN3Cflly2XNfWiIwcCGnRyknIPIZyvr6j++fDa0S7FYhN+adxc0
dWE/w3zImpgb6zsq1Z1F1weZkON0HD1j9TfWqg0EtS9JHULKSg3okkiTSkuOvJkWn7cGvwhrBTCt
Oq2vLgFCPp5nzJE13pBS5Jb5wl9m8Ue5aPuUMjEtcZmMBJSG3wOpjXX+wY6ktcsRLPHj4ENz7weo
mNkTfEjaqMomzKM+cPywPsE05CIgQziiKpf1nCA7G7UtKLgEFsoNHmIcwxvknptK35vtDdi7Ztwr
54Uwe4WL4K3CjMD9HKTKMdCIqSLVK8m/S7QgNkEBAi23zkSiCgxM1NMrmNgdfblU2KwCAGIihwzl
xT06lewVv93BQaNrqemmaoynjkPWrK6hxqgq6Y7nnrqAu4SbRkBP97HJTWY2yRzl+hmhvdSe0k/V
WBS6irwFo1+bzAhNWSt5F9MN+M18E98/96hBkTYSckqZ0lp3F94XGERc0S7VawSnQX21JMhG7L0Q
LyHnP3sHbskYOARZC8uZwlG0AwnXnzUxuJALj8tbfj9Skmz6ilRtP2mEUAAluGJnYtRsmRafBhna
Qm7UKPMQtnHhiUnJZLYzmjcJAeWFCKfcqKH/CI5Tz0pqkvGOIlJW4VyfK77kx5QawnrEG5j70IoM
DuE+rbkuUFCHV29hIBq6mkEDICMW5qwW7kXw7A5PRp4Uu4BkNJAKKjgoJ+oqHXhT3bEeUZBJ+MOT
sMGitp0l1DnhD/k7QbEbG6YTZY0wjHpIXmOFDoX7C5i9CpNnLMEB9/1gcuR/cm67FGGQsAFeACQX
V77XAPRYm65j94vmlF1HdjkxOzmVBN+dhsdX/FPxYK8qmBogcV/kem0Lmx9/SB0usiZMJ5IjJ4ho
Rg/ClyhbWm2vBp2rkmrEkzBfCak1ZfI0PKUvJSUSBwQ7ucHg4oY/42dhk0LGmS10AC6VtWSxCBgT
0IvICuVjszBZWRk5AVpnbC2kvgMyPOk52bUT69DbCGyMhok6b0RimQ1n+I91UuzH6m9owvIEvxNl
L6/beb4H5NZg4CEKd4z2ijMyqeYSExnKoTMymTAP1/lWtS501KvPwfXQkuPnrzBNE4fE5aBH33JI
K/Bm7ANgOlbawhILEUvKrGCmslCUyLoeFJgXMFKzPYvpYbS31NW1Rxb4kwV1jJSQAHt1w5iPfNyr
wQeMKyCa8US5x6Qfnj3RpydV8vyvXvYa42RVdmrpG1V4EbuwMg5PI9oy4e98KdkdUPed+8NXy/Ae
fxKPBTWPTetea/1vyrXUj/v4MAYxVsXLnFy6hhh5JlkRqQ3Ub66MlKypNUqKiaOJVk0Dca3JCna9
p6gMfQTFsrYNm9ne4IbcpFMzf8vWLLNXrM/SzXD8QGAglj2LkkBHuEvlE9eYbo8ylzv/B771NKOU
Lhkfh7somOAAt4AXGqo+4LAyXFu9sRuGs0FijdjTQnAutrnAxRIfpmXNIynFo6ZMGCimoJuEIw2n
cS3nHae4ktxM59ja77qGJYUkUVQFlGnCeOf4NyD5PdCy8BVp+c2h5JjQLXWYDLL8vWxy6mYRltbo
kqe538tlPoG2iXE/5TfobnBuUNiWDpMXaJs1X6RTMlaxY+7SutDX1LfMe2/rXRA+t41Ojg60F0NX
6DJCVBiDWIVqMriEc7MxvkQfUjso8VZNDdIlSDSBKRD8mZJf9HDRlT3AUSZ1PTO9sPgXQAk/44UU
iqBf1/rGZI5GxS1L+bBQMAw6B/UDrWcuzF5qbql1xwrwBeBF/BfB84QJnGaR440CDn15BeIixgPQ
CunRuXT7cFqJZkUywQyEz5xe0drBvzWpPPptxLTOyntcIEKegZEIbK7lv4mNdA4cqKaOFDBQrJTl
zP0LwGirgc+HkWqOf8hN0syotNI78LQLrMuxmnPnZuCrqnV2CF2S96WjkGGEC3chD9LkXtYG4Jzu
XGkQnvshucu6k76pudKJ0W5H2RaOSW6OHOGTNNVxSLQQBsTZfyQAA0GHzDg31XUYbOLoqZkP1TSf
Z6U6xtXB5OEIK2+6vx0jXtSYeKJI2Y+1RaxQRx5Au7WpgWedKHKEjWALEGdUmQxBA1VwE79gHEii
00LkvwgeRhDeAF7Hooy20bsxmriIgEGUGwisPLIEJtlC2sq1zyglwYDbrjrJtfPeIU1BqfS4xAH2
XaBWIBFAOC8bTl5rryIaCIsVWFaUte6vhrmkJvhEQgfCkLKNZdSgq7EFRc8Y+RAJqJVr+hZt5V6o
FCJxBcDlAQw6fBdd5U80KV8JkFVY5keD4ldYe+4V6U4Vg/RO0kpzbAgdMvj+VvArOxJrFpXJDQSq
96jWK0JHLCRREnlg86kfHAYNhwR/CXQKepbTNoulAnkH33QBIV3jLkimbYcGiUcoWyJyDWDaU5IR
1VMSY7BwcELngi9EBIixNKkLQCnp5FlMoAqILOVmIjqBPyVAqee9K2grK3Js4dxXTdT5t2DdQAuq
BmEj7qUCcgZvQJA6s2PM6SoftaHGQrsjqhjLJTCEanZGoKx8LVRAgkrGMZHXaLw4Z+vhjTgqbMcO
g4/XipcxmYKpCQjAgVoBpnmTCVdvKUZ6lGLca8Io8j9ik1cCC7LRmnjxBSDgMllQwDlkwVNJ6hhN
FHZVQ/IokiVRllM5qirhOMimab95ImAsIAkeX55ktU3AdJRXJhB1PcQbvoMGeZnAHUBrwgU57H6g
0rPUZsl4kGwCjTtrAGYC05OaaezoqcrH1tdmJspUpPRxiMPwWMm8Q8glcJTAAm3DnAA+mFAnlG74
L0F+Yo6myCFBrWrO8snRUblJ5Rto4WZP+cP2VPl8CcgrWQ1+Ub863Qftks2pimeoNSsGRn3Mi/df
8GkwoMNgY9lG7Bs1wyOU4kqj68YP2AsZwN5hXYV9vZWOPkX1NDm+uI5ctrgsQWnBiyA+0Tp57rgT
roPnSfb0ys5mBNwEL5Q7KWkfsijrKrWgZ7xk2X8iCTbn4tQgGLNDOSFTRAX6TUwmOhiGAi/JwxMQ
kekXNaMpkzYEjK82fX2VNmvEsdUO8Lnw8PQvxcwcrXXc+fxHABx69w56hoQJP4L4QQLnBYzSpcAS
z4xFIlO/1e09VyilecUtqP1nj/9YEJx5qn2nVBZaSuNn4eBqFWMO0rBEbU/pDBDNB5rUPWwwm4AH
KXARpF6IPAa9OqDIhL+IFEumOJ3lXmAZSdXi0GhHaXQm19jVDpSEcnszbhd7IQ201WjP0jF3JkcN
tas6cncxewSFYRfzhFmnzUtKd8E7FH5dtjbqQZAYyYiUdLIQR7xwEnZm4Z6450q5EfRYYv7b+4iK
QvwZtaU9npxsEnVRb0aTHSnlVbIkUr5uDqZ6In2aEljXISw+CY9xXCagoOVr6FxIRDTp5rqT22s7
/kCSirr40OjTSgoUtqURPQ91vO0jIunBbyNiew23PnIK6erEZWQcTPU06s8Kj9Vp/xXdUYHBMEib
QurJnPGifu+7far+U0Y45hgt2/c4XwKMjlH11ylevOg4M1+4SF9q78QKIpH1q4oY6a4/myRf5v8q
+9fxXvrmBOYZcIh2OeEArK/cIku0yfdzbR00RgvR8ZU9ZS9LMkVODS6zRWlM8LONLWU10rHkZfiC
HoEWghRZhsvg4d7OY4zX4ZpQANNcpiQ1Ts/RTDArWUAPIpV6WY7uHgMW6LMCzMbUDqF81e3jtJ2Q
ehK8uJzl5pn69klEV6P3UTLXuMr3ofMhy58vUgoXMWK7dMiYrGGXOX/Ff8VnkewECoAIvTSgQIP+
fLZvI7+QlwR15nxRuJ4wrnFS8cIFMkIY8uKgMVolO8CiBiTI9x2OFII2BMnzIBrB/iTbTcnBoAc0
Is0VTrlHw8FLOMm3g5Obe1QgUC63Dr0J8gTpajlRRY8jPJhsczIFmPSTX2jh6MZszDUofzQCTb1b
gYBDYKl8OScp2lbOfDmk2wyUV7nkSN5TDhXFO8ltZXhEn853mY0o+1AD2QqB3QTygGNGPgXLyTKv
u2/R64ng2uy/xVkncbo8tQXlSANu1WYqB+kWGRtIMhcwZ6HwEFr3FUL/LMkH0I2Croy+ky5QdH7y
pbA6BBRbqAapPsihwkADNyL6RWEIxcYhB6Bg1OAHyica40ewuPRLOrR5iLljULlGHcQ+iF9agjSx
nE2PREZ6l4gyDuZCGZI3NS728qnCAKwGigtIEyRfk2KyhMrFsMVKQAbW4rYRhV+A3YV714jvsoqo
Y3Tzb+8RFKmuCwVifxF5h0516f4n6tYJjcar8d6RtW5tM7Cx8VgZHL7aixtdTSL4R4yyPvuTGJB6
OSglAipcEOA3yIGH+JPcoJF0FPYDFF9IY5RW/UqZ0SDEjLvc8hIVqSQwaKLr01ChVss2YHiRKEvw
6/AZWq56xH2NR/M6bVUmNynpPg+/TKSIfBbIw6l789IX3uqY3FUXDAFoySR1OgtKyhQ4pFh/aXHf
QTJJ2hEUA9Boz4UQNPqrlG2sNJKKEHueR2zenDsYq5HG8oNCA7U5wywH86AFXG7KXZpyqYPthFTd
ClI/8UWRK7w/eyRSorPNHYsEIKa6ZOvWQErysDFMzabmV2qwiayNfPMa+nQ5drkawxSMjx8EkhCm
AGKZc9GhBGYyDiW/bJQKtklv3gfPXYm6p/N+M1K32QzA1Gfpv6IcuAFoPwm2yzg+DYG3qV1SwXgW
ARWCaOPgt/joFUJIoXUKjn0UOkTqynUxs+JtcglS6BUveTdLcm9RCwUDQZL0aEA56ERpi0avfxop
XQLm7JlrMkHV7P0xfKJGjsx9OXOBylklblcJiyR/Ar10Z+lP4SvPuVJhL1DsL58Poaxy5akQvnG2
+NK4yCTLYYTElPwDzD3cn5wfLH4DFVWqa/ugTJggoj5xKQUQfVyhfcdyFMSUqHtEF925oXSayK0R
stgM5h2PkVR3dfjN+/naq4do0JCE6+tEDlvkzKn50A7GlP0meQguNgCSipsrDWYqskIot0eghQmS
L0wdRkLsBwfQcdlwAsUY+EuG66NSYaaDgE4LTC38X4QGTeYlSVJu4USbhmVBXFjNInbZZc0bWyAf
b+eJTyxfh1j6hkbfPzSicBRsZBh8zpxkQozPpYx3x1kzB9whOw19VatdmDCxt2ls6FI1wGEaKdn7
cHVFs3aJShiRKTbdFf3lMja+SYFFWenozPT6WECQOuwiUtyRBhq2zy2cmLx2aGKccUzM/4gQFJJL
X0TI6BRHWIvp1Q2A7VSaRzYkeuyPLqUfNjXyp9FfUVLGy24mSBOFjfkvZDJJutdus/q34lQufynr
NHJqYIvYEE71J9cq5LAMfj7QDso6Z+3TLXDmWvk346m4jVAmuTPhp3wb9a9bdk86DRV3FcUajYHu
nZch9z8Xb9jZDt5TndovfU/RQMfTO+59reLUI7J//jSri97/RdOP7gn5EZC7bEPWkKxZTdL2SRIi
q2F+4+UV+wPQXyRQfGFMcmDzrGwUpDpAKgo7rkdZ5eL6yrbcduKdmI5a8zOhlnjs4UQUCcJdsCYx
YUhbWVOwWwggexJzHiYM7h3F2sNtyTwjm/ZLW5q3gaNJNa2nmr0gMqb/teFi7pLarnUDupgT57/I
FinQIhwbbko+37/aIrIpZvgi1RRyW1SUIBNuA2Con6MjER+8URqNzmF4L3CxiTSfqzMExJHGUbIV
jOQM5KkZknBLWg440Ki9SrwdOBxug4IwYRo4TrtrPRGZgDiH0Y9M5oZC5ZKl2kZPsKdmhJ9Q/mSO
+4SPNqr9cGB+9EsfPwNHyjxZYdBsvdtEPTBjteux3PTbPPix0XkaeJ4Ps0YjfWV0jcYBHkSrlim+
KWYmKH6SfRkUHx8zC3Vazm0q4Y+SwOAQd0tWWrpckuFvnwC46M9IMRjyBOMy4cxYnr1bjBcE9avQ
qhIrPq54DW+ydpXEL5BDgPURsK7morLWDH1ljVH6hwq3qYyskl79/532xPU9hUBXVEBSoXE+jxvu
d4D7S9u5Tw2RGbGQ0stCKvrfZJyYZNI8MysbWgcpyMAAvrsDxV4Lp0qLYNDACf8G0S6cWkOyzGMN
sAvnh+BqpdT/kVEwcf6H8DALR6sD70j2hj7+tM2Lm/zNeLfEVuzRBAUUpE0Bs6fvdcTd713EgJHV
yPlHzA/w2tN0yRiZJk9ijZK/jwdYuUWMFBKkL3aChhlvFSZV2RQgidRLBezbwCWPfFAlVrr28qPI
Ols2BTUmIrXzMrf7ZezFiKXJ2mQolFahyOVtkiYtqBHhSMSb5Ei8ubwQdSDIE4a4M790aidRkofb
ymKiJWr1mhju2q+0s6xXkakqSX8Z2Z9cmCIT4TImVRpbFP3BPzBCb97W2GmW7ouyIVOeaS+V/NVN
yZUHVQUawz7RgnB50Pp1yRijp+ivFrwnkbJGd56Yu2J4jqYPbEac8mCNscVLauf5H3zMomIzp1ga
d0nEVYw/e5P3OzXygwjv+QdDAY3+l1OGvW7mb4YVP+G+iYnTtHH7+ur4RoZMmK96ByUYIXNc99HM
yN96rb8rk5TGjAfds1HQY8SmvqMTLPKE50NQV/LTD7RC5DPk7bMJ+JfW70Gzy6kMSCeJ/2SMzML4
Sx9WQnNwqTlCv6WXgONpyv8m82cZMuXRO/JNSoAUM2iICJTakrH2IvOUd8OJxtbkeuL/86UeNdBQ
8XAP55zmrRjQd1GBCiUf3iw4aVSt3NYsF3DzELCDf+McpUpHH87rCDRHKAYFM4esrOfEOnchOhQy
mpAEcWQCSKaIblHrs78yeCxb6WmZGdRso91fmYi2ie7TtmH81C3YQVcsD4wyKv3uAkUmZ29so1rG
dWfvW6IoKb85KOlOYExQeoj0jItTtJ+8Gu+C8dcbeDIGFwG400BD9HG+tu2+P4VXh1QB0ZCOpHP8
H0vnsdTImkThJ6qI8maLvJCERCOgtamgAZX3vp5+vtSd1Y2Zbhqp6jeZJ49xhIsjjgQc/6IxNkBn
uJR0RGwmxZb9xMXEzQwANiOjMa2bb9yceKN5r1DBNWjI+c3H4Twvkd9r7RKXmSr+kyO5dwD7w+y5
Ip4y6jvmuPmxry6kaQllqfE/yjp/csyrzBxBvgeycXPMV/jeAFnwjyXJDdxb/LxAbJpkb+hUa5SC
UD8zEo0owoWE3M4Zo1w8PzeF/8FGgIxZMqyP9E81PY1c4Cp0/mQ1wEfgC1IX1FX3ZDufXEnat42u
2921IRDfBu+gtNmYyDeylR5Q/8Op3hdBi5YeRSQ01LFXoMqdwzAQpYY0PP9XnNFmDkqFI9YmgfwW
7svvvqG4Q8F9sHjnkU8kCUKNbsN3McDaqM2kaKH5F6cyE1kQpSZgMauFjyhPQGrwtcPalvuUviDs
b0nvrwdIMlQTco4GTvAMHgI9Pg8hSoKzsUHCoMVJjGoSeUmEJJvzJS4tUsIw6masSU1BugMrOAec
Fu6tTC9zx12YKM819BoYCBPhy8uhLsKeIULyjXCe+S/WWt/4f0uJiMQRbRzVQpi4rPlDx1QoSs/Y
odBgCR9Mb180eBhtR9j0Jpz/+IMUC5w4gglz3KdQsL3woOVvMivlvkTQamN0ySItBCZQy+aoMruK
HnKjjc/MDuxEeh82nUX9TgUqzCm6hca+9OMehzJV/ZKaPGFwpvzQvaf0Fj53FUJc2CTRvclP2IdQ
CfFumduo/bcNVGyTnga8a+Y47x0MuFUEK520HyukgbxF6LPQKuBE+Oy9w6HBn08DFXX4kGx7jgV8
VYaAAU+IagC8KbzXJfcp+QJ0vHLXUiox3tQisM5YX6ZQMjxzz8y9H24yQY2Y+6vYTzOIFwTThpj8
GP4OCXx+mrnovYMdqjrEHsHCo7Hy7VfEtcKOAPQE+gWB8MFYhLAuI7WxyTbCzuP1StXUlv8ass8j
DNmVj9F8DxCEnWMykcULiycryUYyruJdNsWdhgHOGi2FGivLUP/UmIKL53c4D0thORFOR4ZD4RxK
Wvq6/aCroo+RNks+5DTdbXzycqvAHwyOyV8qldFlNMvONxnVtJHKcDg/0nmJPlgzxo1gbYWdrav5
Gy3Cuh0Mmr0QHyhwY5x9dLHoG680GnwywD+OGeHfSimBZLCjKmnJznZ5bvThHAR5dFJ6oip2o//S
Bt8Q0ArrLtW1FX5q1fMDR7auqJLhUgB2YJjTnPNAQ9o9PJU4x8t37fuLqpaHWZnOZeA+FX62Iw9w
J6hYiSdyZcH+1CAA/rPHbtG62wziRK9sqvtUw/5isSXF9BLM1nPs7hvzOTEAySGVONbRhZncv9ZU
XKOL3aJNVs0haXR4nxtPFX9Yysl542ohM1LcKQf3yXOCHa2m/kEi9DLPIyAMWtLhvYxpozk65A33
7fSviPWN1TZnDg8bB4cBMwzuRd0IDiUCdSixa5vLqvA+fLp8C9NPNMA+fmWmpS4czdk4lIGfTfHL
wK+ximMJC4f9glhWHF3c8qPRjDVmD9sQ+WhEhwFNv9D6NbrAXIVqizwQ4qTHq6fkRxpVF5eSqsHD
ld3FcxmK9AGqNaIejLhKxsIWL4QRJvwLNGpPEkjKad2Nr6SDrgsFie8s9mFdUS8JncXeqdjYDTEB
3FtIPeIr4LJ9GcyGLl7F9kB9E+ZS1rh7q2T8xX5NaNS5dndVi1NA54DecD/4u7gt9nPgEgKC9tBa
WVp0xnZwBSkGTWFNWMi8a5I/jrT3MRAlE460Gl/08V+JxwSIxcng6+PbmjPqLDp90SInPE7pPSy7
J6dB5FO8ezBbcz1e993nhLFC20IWOJcTJ/m8q+hs+XCCiklBkfAy0ZN5ZHJQa6N/xwfGXIFhApM9
GYG4S8G69d4TgCDbvCU1431/PrnVGbrnwgKyCLpx3YHEysg/4WjSdLgK/QWSeVzZT45Djk4hvmEQ
Hli8IwUIpsMEQXo0Azk8t+J5Tu9miYMrlqwuCNpcnuEgU5t6Kg/O26r6NdP2wE8+ztcwny1tXou/
NiHcxRh9MErj2GwSEuEHKiqTocSYv/I7QDFjjmH6Wfgdcq/rLj4DUHrmY/HoxNLJfMZRe0tBBh6q
MGhlmgzLGB6OFMpMeqg3WAVWRtcbWJShl5AJPXAY/QVDZIbvJLxZhOmYV8wEY7T1ovkv628ae/i9
+OOhTBU2d6EvZ31PK0F88HwqxL7qpJokS0FydFBR4j6LO0rFapU5l4p7h7SkuKfhwvUbxz8BFb8L
7F/ozmY2fcTSXwqNZcqJYFXlpqPj5Fslbgvx/zY59MAR5CN3S+VlkSvGU7AI4Q2nvxpEp7r9qpxh
UUS+8FvYbAJ6pwCVFltAnIUgMiQNzRDFgQPu1RT531xLyTsk6pXPzYHJ48JO6GoS9YTP3MbmoHTI
rX5UQB662nFXDXcdx1MvU7HxIgrUpMMkfKz8qaZGLj36aczooW26xN+NG4yrBcMbRvVk++4mjZ01
EI/45479UYliDFj3Hck5/UHINsNa31euAU1T36B+mVp8ZuJDZuuyg3GWGidjzSzHG6D+cu+FWEMT
+lteBHBQuAXSw9DCmliCr/scl0LZkxDILH7Vmx1PnOfIHSzH8IyIqehG4hqiD72mPWg+1ZEMGOAf
D6DTxQkHa2sCTEBXl0r+bk7OSwVaI0FNkomrW1ySeAqImCOr8idzzBbqSIrkg1cu/wRLEbUVTM+I
wnvuehi3a4ZDmLk/ZW+kR0LOA4DlKUhOavo1ORgC5SS54SJGiJ/E7ehRsNKKT9u0NrV5K/P3uqxe
Rn04aNmwno0bYIlcGzmGn4McFRgbdqazsqL0+YH14HMK9ybmx30Vocp6yJonSSgUwYJsKXZeivVS
5/pnX4PJcYH+AqUNdzQZAFP4zHiVwXYDmJiTf+AccA4665dBh6tdY+aTNhDX6Co7Nf5TBsDVniTw
qIxvPdOjTYB9Ubw7OOurnXGgXBLj1nm8wCjPXH8h6SJWzlUJ0cDiUtSuLp9p4BiJZuWt1PR1k/cr
KwYqIlgu4IvZ9G71PLyq8DgGrKoGgF9IpEDWbA4+XhUj6/Sj9xw/eL08xMLCr8AxKSNcStGi+XYD
7YD86QnW8brR/mn63R3EfTHYzJlPTXu1EmgwkyNhyyQnQZPaj+Bcsffmmda5xHPPHinoLXed0Tiq
AAswrGPd3Fah+l5hbziEXx0o8WxysYYovRk5FCF1RbnifQ0TQI8JW81Q1g9/e0IXXf2O8FiNsoUz
tU/CfZv6Y+kSfqf9lQBQdzKWZRetZryTk0bDYJRKFg9Xp9Ip5G5Wm780qBIxSpdoGIPaMIbaYCn2
JnMPPVW0DfVPA2PVR/0gtFUdBooG0te2eBNUIncJDqm992sLkO5FnLtBfiQYYIHTqz7klymDeTwf
hQDJ/yO+ukP4T42tlcTKREzCB2BgQ0adzSKQygO/cWSmyzyDN3KxlV9K0uHQVmdIPT6OsZAb6+Fe
gnrgzBxgEsdcjjYRrLBlPMvxnkNIpxNBHskP6+FJjqwQ/tDE3IfzqcHdQbIjpcWOdKQcLE/uuJPl
fIZEPlgvvvqPaPXdxDGMRBqMynqdYuhHJT6lRsFRm7zoRn947c2X2MMPw2Fkoeb/+sTAhY5qnzLy
v0+NzG4u07d24LIwxbz7YSLO6dUXu4RdlWkHn3ojSQIkoIjLGK6U2EIaSfAHg4enDKtIKCJKSSQE
5xPMOJ8ZMRwsl0/v8hfcDtDt0nsZzJZ6C7sFoKmrb3IJhbVyUG2wMLCEIFhBADATTgHmaq69DOqO
MNl+OWRnb5qv8s+lfbQ30uLujt1HahvLKfuunA+youkmL33OfDygogbSK3GVsHTIf4xXaVSmSd4t
1H9NPXKx68hNK5Ap3SveVHp1sfQa+UmJC9aYjqVyJxKkKJkGMd05r0MOQRCCNP9O+v3g4s8D1z+z
naXpvv/anUsEgfakYAnW69HGrMiPUE7467fQ7noavXI8OKfHTcopBrZR0Wu0Trvp8IElQ4ROh+iO
5MItJ3/JFztNxgM6bt0Yfcl5OFTbrNvFrHRWm0zNqyNFCkpYxAwh9avIfAYWl6TJsyxWkY1wMt5A
v4kUbsGWtB1n7eGQrLeMSgnSuWNxgvEBFm74xTjUPUzeAFPwoVID2N0aLxsenuKeXW4W/sCY2JGI
4zLcyt3mBgID7zlMUFB2f8V5XiHxdoJ1KTFVvGCpmSQWF/SBtY4py5KFNecIWK1AHgDUGtveTCSs
9Em+lYqb7po6eTKDc5i+BCU8deeLb0l71kJUrUxzi7+YDQzIl3bHsz8/U2W1GXYGIHOUmg/XASZg
+p0Lw5yUH14XfEaJ25C1LymV+HEHJCFfJCcYmJPqwYnONdeaXbHZsFZeeOrao5JogC7hMJF9Ibwb
WiIrybaJaj7JRUSYQDHmgEkvE95Lffjh1/bWEaZVeJdwOcvWzhyqsmNZ7DaTZkjisqwKrimNXtaD
IMPTkBGUo/PqMpbuV2QzL+UaM6i8wFlYsWSKiVclH5xqM9DP3FxyLAnShrbeg8wD/9KOdfgYR8tv
tonfv/fJVvzv8S6yTCaaK4bIK6os8iBuyDPRypStvRkiBKpTuaUYLICFBqNfqWAtVbdt/j6G66Ac
vEIVCR81aFAhVw5uxB/jQIeJDHW2LuIzaomjCZfLoPrwkmjpNvquR+DPypDfannNxYPuGzg/EvaU
B/gGzTSIdq0T9H4P5PSF3uzNrwoUS1uoRpAqB88i7nE48I9kyIjr9jr25k4Z563hpNuKIavB4u6i
qAfVOZvVa6g2HxhQwH89KoQNVmBFuJNApMq9S4U6oDTxqMjnpTHcbU9fG9jzIEM/tONPSXvP35O1
ocHQh20FCUxyOkCvLG58kRJkaABQwo5AEiwlPpSheKtmgB1LUHGqVmeXU81NP3o7xvyT5W4i35VY
UzEQAYYDI10xiGTDCWQ0wYRlThexiVkyCH0Y9VP8l90Zdha1HDKYPnRpJREHFGeTXZ2U+V81sd89
lkptpl85ysC275dF/KwR56ODSqbMYVMgPZtqbRKOK0WwPHPVweF2L6cIq1iYYIJzkA8qy0OXU7W6
TPG7mP3ovc5QB1NJgjkTQlLtdTnRg1M/sGFkvYo0iGrIm3Az1n4ENkseNOdbZ/iIb+9J3B8exxao
vDaPZ1f3niS50aJPa0KpMsstNDYV2weQkII+qzXKnYnTbTW2G4lBbVvw62TYkexxJwL1P3fhMqOl
eq38lszp4dugw6IEisD36vqImPixqTnQuGyt7ko5IcIpvGyZcGaLkI6wjNGxl0fpRsT+32Y0yUoh
UaaEOFZeouZWV/4uDNE9d+2i6b5rGwfhvl8HxYeF/kA83QBqmFrbEBtUfKvEcVByr22z2SsvqeKu
vDjGSSRnoum8oO2Si5UfkfTvqXEwp5uWPUoHn2ce88wnDbJbDwHRQSSfrwqINT4sTaEdJL2NYb0H
pNdSHB8zMHNZQ6JpEZs5Y2u3OF6+hcVWhhcC3M749TU1Z1y8b6hBazit0O2ElwgQzp0bhzT//m/R
a1tDhkeDJ45GQAz8gAxjUINC8AJMxE0RY3MDrSgu/fP4UHgIqZD8BkPcEMcb44/I27jMhtJgYWBs
FNPqcoi3GOmIzpqLlZERpdHXyPkOgA6dF1eOEMQmb/8pJAVVypskx9lAqQ5nxaCLmOCIzsKpYPbd
PS2WOS5Ou8vahgFljvCGf8GQGbQyFyEDUNQTACVcRD0Yv+j1OKG4gTBSJB7OdBCogRuT3DJ+MlkW
yprPYepcKJ94Kn3yobZwlt56sznxaSHSCmCvMbuoEx/lA6JB5SwkaqEekXUWbHLCWp7wUfrrvwcc
hKCND3IUtLpmPannvniGL4Uz1cz9wogHm748hSgCGa35K5IFzmjphVukRdw2hkMSrIq12rsIcoyW
CXf8LhwCwEChiUxkbeKnz6xD2kiNPiVuueHLPem0QkoP4jfM5iOQkw7/jikeXvuGI6GGDXiacDOe
aX1mdSseEq6DsS4FGdBcbe5bFcyejpdUCHH4kxKBrYxu6sh/8lp/FthDAwadctiEjf5ankb1xYd+
ISh4CbW/ZpRnJ8o/WhBnDg9D9SsluAifOrs4Nas2I2eyh9boC14giXZXia+oNTE8qIEz1JqRKOCN
3AYNcKRTzrBTGIJDxi5RAgQRcuZjk7yE/UsK+p+4A0kE5QpgdS9DhlbZyvehy6zr6Z3h/yZENeHT
1QpcOuYSpMVYjeRfoQTG0fvIp8gxm53BRrKcwTtu3VTspG8ib8369cAY2scQAHbcRH8fpR31zkev
G6cKLag49TymOdjCSvr2IxowghXLaoYn9lS92aqH+e9fG7Jz6tg7ehXUUBLo5lc9Rp72Em9RCLfK
qhVpxThijZMvIuODgQLT1aUTakwypnPG9i/CAqgStllYctSyD7l3wHir8jCktLkD5QVObeyfsVnH
eNZJQNmE+YBP/SQln1n5ONFVWDrB4o3PUUE8iGYtTAfLczpKRVNXIyQ/eX4iusxarEKpIbomXjpw
rrnWAhd3mYsC12cK/Nesai7ZYwJzyQ1j12l3jzZFIhRmGDYx7tKM6Qv4WtrFKw7ePKwT6Gi+AM4T
caleuCkrONnpoY60A7drjbm3nULROjNYBeH5Zoc5w5urH8bcOaXYD2FpSOnkgUOaKkHGhbHR22nf
OYxfc2FuQLxVV73ClOXhzepi/liN49plJNYCO/aWsUyZNnjdPSK9TAS44bKbPkRcJstQBtITcbGz
bV2cMF66iOiMWaron4bd0/B7G/eTcQltjOAoUrXJQmUu+OAHMjGSLgCoGKwxX4urtBfc5+KOW8WK
8R3qIKl2EnpcD8qQDwOxmdTVMO71Bqdfet5+1/UBlo5Q+C2Em8G3VkEhUrN1M1Z/uqrbQdGy2A4W
lAw1I5HSgusfrqNoP/Mo/abLnx4OkGBkXflkWwcvqC7U/iS8Mi2JuKb7DtNkBLCp0ZwcctXjOHjW
sLIAQ1lPOElIAY4yzzbe42Q3QR9NEHXKQTdrWLZPB4laU9p4p+DbOAAVw2v3yBtl6dVW+2ISgEcl
SXUQAtXR3hWxvWXQ3QEqhs4a5IsqFzR8L7UxRYYv3kQlVvKsM5DlXCHfiTt25DaNIfSUALFcOlxC
jozZjHOH8yZzvSS+qhybc+u9VCoeXsa46BJGrFlxp726TIW95O6CM9db2NCojxzqwshyiF1ocQps
1zyYK3QVyq8dwKUx/iLBhQJU4TY9FepHnc/UPfAw9CdoFEShrowI81CSLx6wJpu7UfDmg8YFDD6O
RDMAd4eT/taR62uxmnTMjnuFbEMuvL4/EDpzonJEE7TURmWZRPVGjIizqjwFzFtEtOmB6uNkvPXg
nhLl+mR9uwbpLKFLZ1ZujbQ/G3G8IKpzjZHFYgQ20e2bP0N9Aor/g0RvmVFRFXj2l3snPlkTLro+
vDHCYlry035wO2WxXRET6Snp4jKQvHd68UTkgwU3B3MMle8D8ihSVqE6ApCj0nJYq2D7XId3a8JD
DjmBcASkuJFRDUeu4FmQXZyLZjibwYox90nXjvB/WVVZAyPwFerpgK+NVfxJ2j9l/zqYr6kXLXmZ
M0UP0PqY/SBZ2ugUR+rEcNS0EWh7j7bWkTyZ31h4gPMRTKtFfR6/GzOCMOTmpbmWYrLp/AWd3hh+
zDlqcZWGy6OL1daJ4mMEc1LjDP+EDsr5TUSNeYkRXXmdQDqy1vqIRm5UJuKxvh5z5sztU6R9tUQW
cN9iHAPd1x8OQHILoyVJl8laixDHRCfd98aaxmaiMKf3aSukt6AZglU4fv+ZYJkIOxCbiI3mnJJ0
YcMcYXBsmlervwUqSFz9W1/6uCb0rTikDpGaOC/rMAwrOvwW540ZR/ga6xmp00HiKPsnYkBJvdCZ
dAYF1LlC2QlRYMTkhOg/SJLFFUqw3IjJ5C5zA7ZGX8CLSRicUI7pl7S0fmpcl5Vo4LsUy46wo05t
YWBPQjEDURXVjNGi2WEdD5KBUP81TX1FdZxrrDQYU2GynFuY1E63zFnGbDD5mZZc4uHi0nXgJLuI
aHBQ2KjIa3QiiZEsYHCpVr+6kS7a0Ge0j7ed7wMeX3Df4jjylor+w8STXRKymxo8lV5cxuCFHS/E
b9XUL8wJ+VOcQ8voYCFgA6mIUemwuJEX5So6SZagX/8k7slD1GSyMfUcOkP2JYTvihmKhYmOhXNZ
m0fLHtUlAQGUmy23PKe8lz4Hqr7oUDeMAzSrbhOb6grAPoinncN4qAB0I3oCO/4uKJYweEP3NQ9R
Wk2bZkSVk0PtueYyYIi/cn/Ypj1LBxyIzWA01rqd32KOjq4w1wH2whAopfzHebsansXzwQPJabJ0
WyvBs8qGHtEyVkOzS5hd5coXDHK84rdC32KOYRWwJKJgS0FbQ4uKefl4vRD/XKwC9ZnRX2y9Ioj8
noEdaFJJsepJRW5+wxErDdri0B8IimXbdHLkUxz7LCkmGHuXi8dxX+bqOhPtVjfQoqY9c/SNmhZL
5hQ6nMoIBT50uO6LftVl5BjDQulMT14cHiHuulRK8h7gFc7tPsM1NcLr1sHj1wV8ab/koDG0eQnW
Li4c5QCFvd53hbsOJQ898/ZhdnQpeEzoP1lAzRxUDk/i2DkbSPyY6bqF9wAWivrqANxlc7wL4c/U
2CwIti4M7r56KRmlDDnspF8ZoJa8FzFVz4AGM5zrpTcbdYgjKrx3Wt4YageW5TkciSIN8Mf8HeAK
jYWyScZxaWKY36kykRsLNk65kYYrA/KP94L6jDQhLlVFtOpF7qof2eRit6BFdzU9enyeunEX7F+K
E3kJvnifgd0WAFwVet2GU6mM8NydFrU/ok7aw0eW7rsycWtCqZWNSA7TSxlgV+pAzmUsQM2g1JfW
2dDiZvjVqljjByl45aVvKafv4AnYSkacgYe0uiHDPbQgDCGPQv5hWBOhhfwZrwZvXHLSyTGiQlRx
jImCYF+n+jKsmZQDZ4Lx6UO8jkkqnbJb5RTLxGbgyveGZ6Toz1k/HXLqAp/bRVTaUitOYf3hN9lr
GybPAmKwz4sOj2eH5lea5al4dk3y7gfnEoUamH+HcQ7jUi4XybYT798ynU7AtSafODXyTw+BaO7c
evttLJIFwnMuBOAbVjyhJUhW9yOMrShkUt884WnSaIQZfilciriepRgY6lDb6Inq6FXDHqsp34Fc
TbnPwnxhV++cLNLwBPwVm4iXgvkIyNq4kh5LVY9tz+9k2fEHOUICnL5KhGscQDJHhDMA3MWGzmis
0w72CQ8DuqcD969uYU82D0qRIDw6NFmbOMjoVXZDRKZGh8WGbWEIM+C3jK2zl1uHfmTqD4bhRWuO
RJlATM7POF0NegsjoIrA/wHFRe0h1AOtYfl2aX1LMC6NpnYnmDxxCpIYynGt9tHZC39nNDZsNaMS
PlmYfZVEwj64bURnV0eFAAPuVY5/QuoPLXBXK+aO5Tvfi2uhE1R1+NOVx9kbQbvAajDKIckBfKHg
rNRBXD2olpBiWdshkvJ5ehuvIHUb0/ppB2JfzK/Q/dQ05alnoyfcrpnjYXhqIUCHHZthXVpmR5oY
cMe2CtZoqoSObM2XgiJQawi0AnuNQjzxDPKGQoRvgJkp2SIZsnr1VpJ/MfQwio4VZbju/Hbo2MXT
aRTv9mPh/gv5AbaaQWKk5Web0LoJWuH+GE2304uOpDa8hrtqPWgN0T32NizCszhp8RCkDy9ydasy
x1L8Hke/7JIwaKG7sTo6MEWBGAF7nQgk18LWHj9sxzq3Lexkplxm9mxhUTCXLXwq81YlmIOQyLYL
bEkyLXb41lAKSaloMEYfYGLWRFMRdTIgDcyQIhkT4Kr9S1owVtITSOZNm6Znn0pRRdAkjQOzrqG6
KBTiAiDUSFzrvP0Ltm1whPIft1ZInyWsbDC/y7jcCdDdFNabGeGPy+i6cj08e49lt0qJTVbbW8Zw
sKYaVt332dip7P4uHpbinTGY7QrgAiQE1zVh8bgIqpzkt7Nv7PFuRnQC+sYNZWqYFcqf22QQUBUE
ADa9P0F3R7THqFjMNmUAoNF1DdaV001xvmaxghvITo8KDPvnQ2TCMWhWs84mxPQLUDzHo6tPh0Wa
/uq2+YhnLjjo7cF9nTqYMd45RSGuetxCRI5JfQKJd/Yd1AJYVlMf457BnrIFBs2YfdBFc4izMEzM
bi1scmnHgMQrvdo5iAd7dcdF0eD8lpxtMgAK7ueOkZWVraNbYZ0CwDOG2UCK3LwhG7Wo3bVcXrFz
jCksgfXArb9KnI54zzG/jYUHf0FWW4mxUtndXFRXvdtg5Acjg1ooV7V9QmRkktD3+Q3o62/u4fVh
0+Djay9jNDZ9W9xbBrk2f7GO44PufwXsNP/cRV9h+zNM9xKOR6jT8pfhzp2ALewf1vGyh34mZhYy
zhWwtobm7cA2cC33JAn1NeVQ1b4VpfQ4rfmSxN+JQUzU9OKCHndufJqQtjNiiKipTC4y6+9je8Cj
qihELMwsI3KjoD0Q4sW/TtEAcSCJtPUA00aEahOpZ7VCZccF6cIZ90xKEDhlydUAfdHmmEkXEjsI
10KarJmSNKq+wTuIuSjeglbzyjyGdzZg4pEA6tZO9yewudr4QHM9H7T0yyKNALLDpIoTeevdotqH
hgh/pzxJalZX/0scUgaGJ6jfzOXDLGYqGx4hGsfxSRatY58d0/lqY4Y/dbEfSBMqiI+U1GNMAdV3
T78L1XKAIuOX6zh0tjpYQmbUK+ASeSyed5AeV2VtJJSBdkFJ05D1O6ESo/HVs5bzFgvdYd+7wUE2
vlL/NvSkVfrijPbWs7o/EQyNSGtPhOwu2hg/9YkzJ/DgEWn4/LGwcs05axNimquTQhtBb8GDc2AE
2YTWFDGifXAZx/ulcgkInNPis6OQ+1E/+9ElCD1kGWfXfs6m9GQ71kLnMhppRYUT0ZXfsRoT39ls
5rJ58WcDCyNIp/ZqiC8NXwrLUHphQTWQ/OkDYR1OQOs1hxtnCp858ZfSLyrA7Ol8smhfMYC38OFz
BkafMOuLxljhALUWcgPnhq1Oz6Wtb3stPOhp+SzWHLOKdUWI86HSbOV3yZ9LBSc3OJcqtZKKcloq
/Tj8NyvZcSKYY0hg1/MwhNBRW/omdX7mbm9pZKjKwfhnnokcc5HYlibzRvg1nbLoYHbVmvfYtrK9
8GES85AKttUYHrrkWQ/+0APXHrRjAYwxSYrWc+QiZoew1ty6pH9nWTjknPvxcIP7huAvW/WOgamC
8gLkAaIq1T0R4WKYP9LWqIgvBTXI4MigEUUxmtlXTKHR069KhKbIBBHt+6RqmrhQfIwaBDImeRqC
D/4FhbxWA900FgvjPB2dTF84TX8yowzeAcpyWnPMKivGiapxoyKs/WrxadkxpEiwHXhtqg4Cznv2
vX6DbYrdICFzyw3DNgeIhDqBaRrF/YhuQP7/Rz5Ktc9ZiPCEIVNbdEYhnUi90033uR2NC6MVOQfA
HXx8DocGF5n64oxn7Y9FwoKKa/0I0YfVRc2Y9+8MksupXCltTp33anFSAoxL/c8QaRnY/8B8ekYD
2AlEpMsVqs8F+RVDA84YZiqAcspcLA3sbYmpeDJggLQ+8+ro4qITKSodcHDeDFq3bjzO1qU4g5lY
WYnJc6Yj9Gr3Qk0gLqAG6Zzwf/Co59HKJKUKnUvGHtIgMf1bgBHJ2Mxpnuvk7TEXSqh/eYTUjMGI
zgEvzjPeC1wbJEEjrIiZBer0kOJbKWQ1GZmzMshBiiklFcHpuKNRF7kkeHbmBfLqRqloXl3mHBD1
baJxWOTGNUFVKkOiiGdKH7Log6+uwVci+KLum3FJopmIMyQcMNLSiqqJ76Z0izkh44chQ6fjxwZl
AuEaLEmsOLEEKL3PlqlpiC5FOAw5drUJi0R8cZXxKHuGa0t8/AkWcDjFY4OpA8w1W70RZi1638mA
pmRfNR8Laf42Bi7PPgVgR3LO8AW5kZqNo1kYdg7Xb8Hsxp09Rhr1HyHMeayQtIuxN0vOOVHonvRs
j16KzyjtfQip4F1St3MiTmuk9dbSL965EB8IVUfMKFL0eBLf0wMWoBLNLAQIfutspLtYey8ZXYlt
PDebjJKFGSNjwL6v94Vkf+Q3mSkKejsjnxM+QcSiiziiH9xkjR8Bx2HK9iFvgTmGbf2dUDYKNgrr
dspPcizQeFp4Emr1vhnfinDLEcMZy1w5wb6LEN3eunLkCAsbbGwcGUrUoLUUO0b2JR1mWFy9+D2v
zZVjspQZHpCzpUJD41rsA4YA7b50vrwqP+d4CzSx+dTZCVb8MGsoZugTqJCl3Wc8pRr0ci+p3uPO
LypmMbf2+E1iRUqboCYED84bET9AIGd6UbHrqOj9gEwTZENJRgaEh61q7izFSJmFIo7QFsDIPH8a
mYnAR0MvBnPR+itgt6E4MPByWIK4NKjrHqssh6GEmzFJwCxEqgvb2CMLVYz2T1TgwhKddH8DjQD2
0ZtMBxxMsGTAMCceyZdwbrDTUHnHyZr7t5kuoBNICsUja4Y/lRn+ekQ44mbPvoKJdo+NIqsSbb+g
wwIDS/U/HHP/FDNAAAXdDDg0ydBdznIWifDK5P/Sxa6Kw3hU07OUis7sH0bchpEKD0QBlVsyL18E
4QTl4DEk1TsHneSGxM1uKJ7JX6HvVFlY0hKKi0Zteqt+sLHs+o0ZxLAI4cuCBI42WjXrN0AfEOEt
OMaYD9BdY/TnwGsNortSsMSoqVvL2FHLUXvSWMREbRu9KMp0FXC8ZfqsYf49YDIxPSv6O24vLwET
WGRTFOcsL7lRhPTN+W4zFmnaLxiP8AIUkl7M/M4JLj1iGfdrzmwFAqUQIrHlcLqj0uyzqHvh9oZ4
UHLXZRghc25hS+MEN+YjrGMoRhK9xaJvmaKGIFZdT0+Gxkm+f6LtIyanrQNNZY6WtTmRW9sQPYhK
qHh3wwJKEGykzgWnrqQ7xd4yIN+NQgFIQ14HH4pV0pV7vMWQ6OK+Z96YudXcA/I+cFKkLBAdDJ+L
/5XOMI2scWE32Cx6iN3Cu4KxItzbGEDEY8IShl9e8eWLRy1EhMz59nqI6AxkBiSnc96ehTVXBOXK
c1rcEtx1jj3IXWj6dXal89tSDIprDKVrHVsHYvq4Dme924CbOzyJGX4ST2fiM5UZghMWqMa2MtAL
+tMvJYmUGL0Dm5xnZ22QwDOle/i4NEfG0zzSFK1kqX0r0zuc7oULW4VALY5aO9ha3Zl1zz6gD7Ku
AWcB7E2BkOZuxPWWe7e9s7Q8ZEuQksDd+UUe8K64SKfI03TzLYd2QTOMaYvYafAjHIeijqAuZFi7
9TNOChwRGWHrf5wKnvKQkntiofpEmMEFSS+sEyLUHSKmGrUwJ88z/QP+TU8mc5Q2uQrhKzzCuVyV
Rs9w4susffHnZuX7JrofjNb1KwAAZKm+tp4x/YCeUREYRLiBGXH0YGlnkdPAXunuQrkoW1oBGTvQ
2UJbhiiUagk4DDZAuEnzcCmcmK6xTmc6WB27XJbGI7CIRt2NcWBC1k/qgfSnuAXga4TlKiOZ6sql
L2RMPlkOu0xTKBYlTwzjguRSs2h5ySY2/rOt7grLoA5n6nbFSgtWySqKwrWG6KXWvQWvUGM7yuiE
eYyleRidXeCZG5hukrdW979V/Fz6L4PyEcCw7v+C0Ek1I2MJ6XClAqCdlG9IjwipuQi+5EAY4EXB
FmKxyznezuXXg5UHcmMjhbNugFbch9QYBV0Em7TRiGxvVjIeauojs6pHYSg3W03rxJAG5h0dilDj
R8R8ZgJHizl6D1DNiE5aGtYTCqUiWmvzp1yUmLnxoULIz5A6BTSJSZGZ8Tts07PCf4idSLV9i7Ug
4wvOWMMNGFQ0WzU9WeUFvM1nsDlkixqvP4S3tkK4zTtczIUL3l1PpD4Ib+YI15pQtFPsfkb2R94y
a6YH5iHMcCoyFKvz+JYxveAtMk+XawdLDH94GzXeybMS7bx/9Yh7rHjZcsBZb/I29F6hXDUwNWTy
MgfrVJy/o5RP/tRcSwp6Q14RUgcNY26szwWoYXCkQcPG5EEw8mj4k+c/JZb7IpbAqqaoAw7IXm4S
WAF+CdCRXiDPwudrcOGbY+IHBWabJObOwiB5amUQJaF5ooPQsGEQLjfAo2xa8f4V6BY1Jzu/s6kv
O+yNDMhGTFW6dqWl2hoSSq/G34LIOp26kzH9pJLA056HDlZz9oVn4sYw+gfCks7pmwFRiZlRiFdw
jrlxtFaCDzmLQzxLm+xadP9j6TyWG9eSNPxEiIA3W5EEPSVRotwGoZKB9x5P31/q9mJiJronqlgk
cE7mb+1VymFZl5hatIQGgJ8lJL30QxhKcLx4SIgZvGXRs9H8qgbaIX4CviREGPJKyX/dTxSH2j1G
hJscrhzTmzFU3kWJIXaR6VA21HiJODat3wcMCYhTJoc4hwZmmGzcnH9NsJkN/n87slNQogEELUGE
c4LOq8pCWND/qe+ZYMuQQR8uM9K7j0mJULdwf9rTU4mWRq8OSbrljuFBB/L6O2unwfH7CYh1XxEr
Zk9A+vFlNOJzFhqbTHTnPZgVb/8IDgx9jggD/Z3k/1QfKnPz0MS4rqo9p7ztOaiN+f1sGmvRvpLT
sQxsMBWmDWTfV8B57hVr2qnWLuNNmhZkZ2OF28FmqGArtm8VY1bTW6tkdO+cDH0BZkz59y72v1Ln
bHeeZ7zv+O4Q9LY88XNwgRhcmwMa7568fol4JtzIRHUEEzcO2gryT4wcqXu1u50sKnX5GKTpvhtj
3A2nBlE+zR5eWrw36AMTg/mA6z0oOjwH413ZaNCoOIVRTjml/aKj+I4dvEjMZN1VsRTfXL7aXIWt
hLxsfzOARw0fJX6BtimQwcdrlTcL5N/pPlQyepP+o0vUDwaDbj6n07C2Ivjtcj8Mg+SM2o8g6Ll5
Lutuo8f1w1LqAxZvBhO+GOZLj36jyuPZnc8BucEpkLlLv1i4fHi0S1cPVTlwOINrG48NbmZXvc96
JCQKIjDO5+VQthPDxFXBTeQG+oqgrSZ6G2q0O/G0VvF8ECPkwSrG2WkOQEaWC3P7RovNR9Mzd9H0
GHTMHEasPCvGA2MIicXeezgVb2F3rKv+3g2MQ5VuW53eU7xMYUzXAJEFaYH7jfwztnCTX63IjFWn
/nAzh7SpeOgkhdaah/gaoX0YjV0WZsdszH2+iaYFY0U0YHX01REKJRi+TBqhmdA5dWmqf2AEqal+
5uSbqcviD3hbgBj93iKDzCZhi+ttEEYFIohLAKpx6yDK760CFwRrLeUHKRyc2R5T+jjkcYlDa72Q
UtzCU5Seth9D456+y6VDB8KPy+G/FTdi3BZv2rCn3eRgU6gnokxWRwdxYRi+OQU58axA9dL7XTNc
mkzLieoMiGR2/AqmVeVfXw7OOQYxbQhxidl9JXLHIL6Do9JT7vrWPMVMoDOc7qINwPLUT1X2+C5x
HhwIfh2YuyT8TlsUXnVvnibzKWPq9RB0qRhH6qy5V2EQ3KjNoXqye8AyvWBlLj2yz2x69xApsALk
drXva/WsBtW3NzsHZtpj1+OlWVNrR05ctgpPc0Lh1dFLxrvYRRWoBzeX3N0CX6a2eDCKg9+56knX
9VdeGDdi20+Wp7wbLqEbnsMSMf482Jc+wytjMR5pK4M/USfZSCUfRw2nl3yAEFHXQ6J8mZaOOVV7
WZrheeJIyfpf2brEL8vV3qXGr9mrPj9/6P0GADiaqVztbHywOmzFvEZL626AbwgyCh9GczHWTa34
MVAHQ91PTh6Bo3+CFuO4GbprY79py4664qD5JeD+TvS8bp9eBbxoA/W+BJOypl/kzjQZmfd1Mez6
Lts7rBoelCwDjooZabHI/wFyy5m3bWVXDip/yPI29C+6xXcMbQVXY086iARPGs6S5FfI0Ym7SiaF
1qW1xbi0y7AqS40Iaql5+Wjs88LZmdkfo/YLSdtMPMx4FLkMJ6H6c9DHF0M6tHh0dKU8RFXHCYgt
i8iZ5slBEqt9ePlfJXP32vEjK8HRlpApEF3VHm8DB4lZwLJz6I3kAv/hUCPR2yAKRPSqrIws4/q0
HbPYT/hPuTwn8FLbRZF0KnLlnxXUV6SNwh5sUnLCtKTci1G6jA46j84ECq3Xp8z8dCvkpMZnb/iL
9jWYZ4WnZAT0i95tsD+CZKw52IyLd7JI053LT8ZzztOURNdoSo4h4dtMMkLC1EZ2qr1vpOjAyyFL
arNCFtV7Om8aXhl0ujISwHkhvo95lf6vc6/B/gzO+XQOVmUabgpz5nWgYKbh75ktixJF2rcRKmId
ktlSh0RClnwoR4ItIDhURHBEUpPQq12X2ljDGwUec/nUnrJquniAOSNOJMejVn0f85p7VUvEppMw
ggE1LC0eMkLa8HcS/rLmeg618RAO2t5zf6bkhc6wEo2LVZgnmTZHyuHi8JWhr3C+IhC5BNdWkOpY
WWd01Sh76A7g5enjau3xVos2XWuC+4L7ZOZZFgeWrMh55jBdcLEMj/gXAERdghQ189ngskrYZBi2
oKcCiPBhHGltDqU0G3lWREwytC4m+fyiddcMNTch4zapLZYIfKfYDx/r4dRMx5xbNrJ+aXFQSe3O
6ZJgFzPmid5UjnlaZJQJqUtXb0fFwA3INwBpbTH4asfa86PsiDXPQyXL1m/srOlLlMVZSRbfvq5R
dPUeyUCf3PA4UfkGOVqtliWTlVdxfvlwFeblmIuBCRxsETEpRKB06ZDvtsrCx3x+CBVEWYbyoDA+
NpF+X+C2EKPfApiAZVbcvSPIkBjjF/UseIPVhfdJ3Z8MJB09Vz2ZVdR/TSD5EX9U22ZPqofhp0pJ
jf7Fnjh56GnDGDSFtgcorV/9F+y+HlikkKlwPxsPWe8zxgFTT8qvOWl7gYlNPnoJ8YB5iJGYNRR/
5lJuydHi1wLy9GIRyiRIT8adnaDJFqfRVKLYAJ/pWPQJ1+AXFVJISC/wTZdCjHvR5rZ9AncrCdF4
fLYgyDlIEl4jDo6epG4RX1H1zSAq63cGUNnxMW11ehYRO8eiqRd7VoyMwyyysj2WsGiZTpP9Loy5
3feHZqxuMof/4b+vRcGY2RjqxkZ3y2rVQwU7DO+MyOByAPlkO4i0pFC6s+CrAGo6SWcOugfsEdQ1
irGLl7hmOeEj2vknKK08TgjcSEXMHQgx6nIQMGax508wDA2yIJWegGrQZCMhisON59fCtLEk9mvB
cYBzuvyZaVLyY1F5rDU6flCToEdKS+5hNEr19+AAoYLPIo6QkKTWuLl4lUFi8Pcohkn9JAgTd7gl
JTwCpRC5NcXMreGj6r5U/wZAKjB3fhe5uEd0RRmYschXBSIDbHTJm2FV4w4XA5Bk6rD9RdpjRFk8
ZqQoJL4J6AoDGKOdwG/tFLG/MPHVB48dyyBbbVJ/bNZjSwGRWx6fJveEgqHNjwn8qQgK0OEFxlOU
JH7OHjYrsSCKf3iUcSX6nQ1TaFlEHvwVDql5KDoJNySmPIKw836LlCY2Cq7Ds6GgixreAfvV0YI2
5PPFySasnuSZyToykb7lYkL1NPNFetotI3FJLtHylw+GlhVIPxr/NniJHBQZjkSchBf5sQOKWEGE
iJmRVeI/0R04LGdN66vQXHFC+5LGmas/svQ25i8iloXTbXbekN0UFDEg2tv1lgIBeTMAUgAQjGo8
Esy7MjkJBX22rqjr0+XRsa89AwdUGq9UimeEOlAFq7YJTTJb9F8TN1HdyuZq1bhAvcqveQAEhBNS
c9ziHyK9ogNH6k46GrFQZ68tCUkTCocPgxC3LokagHrW9X5Xaf+kVHNm6asXoMzlTpOoPQSebG8C
MYA3iD1FpGdKk+xAC79d5W0uIa3gShRvl6Q+Ahy7U++It9rYiflnYYrZz9A0xSilXISRDqJiwgcg
UcS/lHTiAzqLtbGWG6kzriWuRqYROf207CwjAVGs/miA+Tc3nAB6SDgrwJFW4yYymrOp4HZK2V4t
8YPKZA5TxhHoQgCK5ZeVFNI/hIzCIZtDrwCT9Qh459lv0p1HhqIo9J103LHbg9KLv4nVCmRoGb9j
6yunGG8GuaRqwW1fTcIwRBrjQCcs5jrRvxfjKhIpFdQALSCwSYFSDtc6GTpz0qBAb3lZwHNraib4
LlNEeEzlLqXLtrvGaJCFr2PB9yuuLVEYCUvOmskfxEoN4lSSzKvtO5AwlXrivC++JrNb1yRKpRvR
vBL9ZXVXhtLQ+DSzj9GE+2cBlAbF7FbBPTXINOy9ntOpF687+znHhKdbA1/CV5o4+OIY+fKaRKYD
eSfrsUr8OtrMCfEli+8MMfpITOrNdOmNYi9ijoXkm9zhEypUDoF4RuLR5HBmi1rlMsooP/icBCiH
kfwLLGJxoT2Jc4Q1yHRc2r2+JMEoFasMrI/VaWfzZlfYrQi6q9MaFRTxhCmRl4ce3flSn2dkOkuh
4/oHJwuCnYqxQhyTot8oDCpLKOLl1CCZhm8MJ9hbAx626IREYssxkKtRxUYGOMYcgWMzhzCV57rh
qmwepJq8REwoSsdL4Bin5jnqlD3c3chV7Y7WTt5Ju7rp3CZLbtAksC/nw3ixyXTKyYVE0dctDg4B
WBF+WA1846/3E4uFPf1M9Q+aiLgl2AYuitlI/lSjocASM0TBvDMOn1n93lKIjQgIiYvNYKETo+ZC
qJEjCizcOpLKdxCuKkBEyLOl0vApTmCGwYRSPTsd1kUCaUxoQJRfHdIscpE9Kw/a9Oq2FQ+ZA3t3
kNkDD9caGmSK1q39LFRm99JBNLrk15ieR9Y4M1RHGpAlZjgSxESc4mZrm2QAkUvxKgkwK1kL8gvz
LUWTsq0QPTFwota7k7knxt96Ysad6/I0UXzVciTwPjlIK+fgxqTWwoyMjkqcFbpfogm8tL0uIUMR
xxEsPqJVwT9tUCO9t6jJOYQ8xHNMCydArcK/oGTVExKo3/ZWf+RwivDNVtHPWGK27Q4e72wKgsM0
Us7ZkcciwXUkLJydfRrup8lLKV8cx7jwSl3G2te6J2hfQRi1Ubub9DtStAaCaWiRbkiDWqwrszJK
v4mPQWxp0p/rtnzXoiuSkCgYbul8n5GZFc7dCQlymW6tPjgaAS/WOtcL5grOAI8ne6946oHpIqUL
hqdZHGS47NWVMfJgeuIveIzpFA6azg/G9mVoGnYhylOqg4rJAZLIdOZL0neHqRiPwg3rtyXIdviE
uFt4+UXmiAE6JxJHJE0hdUlK/JFCvEgY6GIMBz2no2tEp1rNP7M1kDZO83Vi+J4SUsVH+ANbfNQF
G1v1e+RDkaUR6opzh0QAO6AQNc2YxdrLnKl7FF+Q/6TNodlFRlcTbsw/SO/wgakYtj6M2dx6wN1S
2BdZ7ak1XJRr2AzACRDU4pJb1WXt5y7JLICatnbKY4BHY1/hx/FS2gdUeAu0QB6ODPtjWeaV6D05
+kq4aegQzSyfpwlQM4QsH23ox26FII0GJpowFNT7lvNoDc2WY8FkEBlVKuLdYx+9iSImTvJjFL5M
wXNpVLtUIiSDH4sLSvIcyLQsOjLeZZeNOOCwP5VTdlq0e/jPwV15QKKORqNpyGkarsQsWU9oLseX
tPpna+PaQHOkY3iRd8UM682CWH6xom3qBZRFQpHxNuZEhuQsMBMUsgeAole+knNJ9H5h41Ra6yQI
xz7nKxD0yI1YW9fwNM17bkatvyxklGS+7gJvuNSP0oGBqRwQtZQxtPcHLDpe1m9TbkJsBJswGR+E
q87JjZGqhmLqfd7aMoFwRtvWvcykpklVU0aySKlvQn68haI9acMhZkZrUCW2+AmgcCE4yheLVcTL
gg09JMXMEoijiOtBIywDeEkbj72sKFa6qiPUG6zrk6mjsmdZdh4ZjxhPOWioqnFAnBNgxParJ4F+
5KsHn29oO6EIjRNcb1MQHgjohVO0PIrJlEsck/45xMyRWIx3hnFQnJ03+38qDRi9nvBhevIyuiec
aUU8zipNX5KkXrexsZ8Xx9eJPAx4puRXy5D5uc2Prmz6MriTGahP4w19uiRnEfCqKMSfYS/m1CMV
pR6fB7oauHgdQE1LPSFo+8yb4ChG1XYpfrWMYmhCYoPwGqbIsbLuyL8UxZdektGprgUuMZjFw+rT
Q9zmkHiE2y+UHc19VExoWpKTyDPCuI8OTYjkm6H1b/1oogshLhClbWY/j327WvTyotXYITjMHEPb
5G9T/W/KtU1GrNDQOVdmVUmzWorB18KbuA0W54eVpHPp73M9gPadqNpbG/Ldai+ShwRl4bJFo3CS
EYkgtbUa9wfe+lWeUIdKHjXpgwA2eoxYhn+JxsaT0SAh3+XM/lAp1iEBypA0Hyv9XcabSu5y2X83
g/vQcF0R89e1CuApxVbFkxN6J/nNPC6LgTgqyYewmv5bzC0mJSz9XqFyzrkMCTNndoicZ+3CRZKk
aFY4Q2E9g5a6nRv0+IRFGnWb6Mv/5IHNekpe7fmNqFMY9l0LuMNIJUM762tDJaychhxZOukQMKYO
9SUIGjPVPhfGeKr18qMJuY/Pf/GdYX0tSIttU6zUIvDVy/ixS6DQOdkabcv0QcoilzvIz303vbTA
oqlN2wG+aBcJSYRkRH4lLxt9cZZDWzG7F3x/cmPgP480bQMLTY48iuboZI0HDlzyygLfG0xfXZJ/
UzOhADTIWYGxjSlCwodeHM3AWqXGc4UhyrbmXcbGPZLTL1lQRvjC7c7tHRPBRrLhWN9siaJnOdPQ
gypM0rkO3qTubCZbhNImeUa/LVpIDwQl2iUuVcz6zVCQWfDKlfys2yw8F9VLEcFLsDkheTNIepIK
ZC5gVh1Df3BA+HnCpObbncKrqvdHEEo0OzJXsIN/crWD+cgLIiAdfpiR9w5isMN+26vmQV7IKEx8
g+CtjikpQU0FP5qDsfWWRiLfj47+ugAdd3fUUqZpR2fs1zQ82IrvlTZny0gCzKqIfKV99vTeh+3B
7YqZe0hu/gj6+RcFxOiA2ENSCogSNZTwZCYlKefZXkTUHRmKHG2Rjb+bx4nMla02ZseIoNomnV/L
7jxTR2ZyRCGdznjS1S7f/eWjge+UwOKSlx1AoHSQrHm/katYVX6lr0f8sA6JRYKv9gNxNNDvBDNL
VERKtFQ0PTgsPFKPgesGmfdRRCH2T0KnNFVShMpVv3K6u6A9gnEQveJEFYAPir2ajM9x1XADd1l8
T68G8JuTbmnH+di53jPqiar7zui8q1hI2Wfigu/ElsCxwKORpN3L3q4jSlOV8F8bIJzzvXeHQvoa
rpaniqMHJS9XZNOvLb6KMfY+mgVCpjc2pvEdpTtuEBpMD0n9Ig6SkYBgVY32bFWtjSkYzKFuselW
92KWlC1ngLSFyu5q7Uts1gbLJYoPcYMsKeoj2iW/NQRzJMrFiYExo/clzk3YSiCAGb5r2MWuslFw
MBXLZlJn2GgqPhChuMRtHJXZvWeS+suwX1LjaczOBlFvIrCjILHr1q3qMevpCBkGIgOibL3wVGdd
BBKskawk/5oP8acDqzLrsZ+rv4WIBUUcDyq4oM+YS7SqIBeS+hNNvJSIGJP0ystlFu65rSZfJN1a
W8Ms85Nzkc/R9E9f3L3t3RowcK6ziNB8usxSTTmF6yr9AhapmD37zcKF2iEcKfezle2syvss6AJV
D+JfUoJ/df8lK7RK6HNBboNxo03P0o8zWeqtzvCTo7ioGPXJySuAg+Bs62zcaNN0H+vpwcrA2udv
fQzuG+/cF+auMfsznuukXZFrSrawtR2b4BsrSJhoTyHvo+e4+C6d5+xkoPnU7PrYWR5Fkv+o8Y1t
5aiPQP8BchR88TbBSRnKCmll6eLocWCBA+H9C5CLoP56tjLUZSReRrJhaWAxxTodhqNQYsqug5sf
QfMBjQatR24M1jVyFtNhSStEwfs141JoPrP42zT6fUSQwWJtOuXeU37aAPjaYo9kdGUikiTfxNx0
XzlfgkJWLrrVxka2CiQZ1vdtVb+LVm0cUNIPHTc78lnvXQQfSLiG0TqiXdpFgJExE+l4k5c5iowz
GRCqCanP5BUxWPaAH2grRLJrAEao2oqgu+EVpw940S1qJC1qwlepdZXvBN7nwK4oSoC6mDedCa1P
ATnjEPfoSxU8SbtD11G0IvLFmzZDvfXOSw+X5cJHgzumyNisKb3B859jApcQPlTpSLTDVSdXGqCj
UYpz56UYyeM18wc3ylIQv8XEYYGnq5a2VSp1bdb1ts6uOvsNykctL3bk1XWKciRjm/yoTuSODFDk
T4iYEizJzkPKYMgh3bpMDmFxruqGjmPYje5f30ARR3cKEZshNoWQP3CIdy3pWbNOE3s9vYRG+STY
98h/3enaQQVTrChNa4Z9Bw1IPmr2jEX8lWHZ4wQxORDkUJJtgf1XDJXM3YCpE0qiQtNBKmkSkWUX
e5tVnHIkPoAodHskaBnHwtsp0Yz4AwijenPKgBQIKATJwx2uSU+x3njz9DeT7Bzqz2wKO9ti33jW
uk+IOJOkpXFTILPTtAKviX1ImII4THkGmgV3K1h2RYqNM6TnYgn5Kj/qiI0fOUBTf43VwMjNawrk
6KKrRuihRfZKLYmMY9yMwEDhQ8v44AasOzqruyslWuI+DqXBzOPyheKo4wUy+wrRvp14spbqvWvI
1l42hWXcjVb2IMbAWrF8thyUCqhUsNYkYFVvslw07XhR8VpNI62PhAQY1n5sv+WG5a7hviA5k6NL
VD7M83NKyuMMVcFEAmw8eoh2I44uThOdZMxJuTMqDOolQfr0ajp26HvG3o6/eudUx5/Npx085sE/
t9eJ3Krv1KEnVDHyPbTCfpOJIpWL1KjOQ0ghTE1r4HcUFeQ8IwBrfxxG0yRKNvLRquzm8Z20BqLB
sEefQG8K7EkPXccxA34uXrOSD0cimcAg02JdLJwTGr4Hmj2ZeZChSIQCdU0iWQQINXhz5/ETvECv
RQfJl8+1ZnG8ivIM/l7tCEp3DpiQaoW6YEKLqDqLPtPkwr1LrVxI/NBNtXV/+GcixGT8qXcnNO05
kiRerpgZpW62Gp9mRrcxcfHxMaL+08sKf1QUP2mGDaNmjrJ3mG9V8aRVD5FzZPygIVC4fPDdsCS5
irs/grTr6CFbxgrztbJLEQ6CawrmLmDpLE4lon3zY+jxRQKd98Q+0b0QIjjj7xD3FIvBzrWfXAi4
HphVPbfPCcoIVwP2NelSiB5twPqcaruJf0iKvIL3ibGg1BU0g9+AdzTGmH2xlbiSP7GpsiZziZAo
tROb56Pr3vroS4Z19iDMbqgMSbQVtwTRhYgOh3S8n8fvItCAxF7NYRXQ3MgiZAYGZzTKf7KgYI4K
kGdEhSjQ5xi32EvWVAjVc1qkkKSqmqQHhCnXdO5xoUnYB5G7NGpya5ItjsWOL65zhjuFSPam/JHw
7dF1/YpUDoSCEZnKaAtRIxk2t6ADVcYjvply0kG5ssEt0tnbiYhD+rNAKp3eWWtEb4GaEkcIlsa0
BgU5M4qk4T83JjAZd5l5XoQFpzq8tTAjtFexpxE4TijlEkFi+CJOR98oKDJicICioNoKdm9ExV3p
Vke1e5RUCP6gP3SGTVDhNhNFtjAPEf5H65kEjL2Md3y7UsDa2Y+QBQCBM+KpBkUZFDIvrkncAG+x
2G85vHWqLLT2p5hsP8Q8jWGtJ/DN4whtm5MkMGTbGZkSWjr04C8oqUkXVVJ3n6JiQnEf6jueWQT6
4ExQPcPcX+gcZR2svfOMTEOAN6L6mLXk2bESLkCieEYbAj7cwAlS5tIC4ssvaz3GCI8Gpnbt6hEE
2VnqRUKStPn4dz3SjuHh68yqX5HrjXSueuLnp8uIhHUNvrrlBZrJfKalhVekZEoM+MYkvbAiss+2
BxQh/8ULL1wmdINVn1nwrEAetnXEeXlunGfd0GQRkVwcS/2nZdCoUn0Mok3XXW0/i4kh7Sx/oAqQ
t8AHspOzKmBIowwEfQDKRYOgFlxSvqxulqOempyYbp5Ru1FxDPbrDjOjcBMu3m1l+RxZYMMcAbMF
IIecHxEGn8DWsm1n8J5yNZa3VEH+bZCLVPxmefRKloTqOOu4nTesuBAcDA36b1Whd+nbP1oFgnMi
KiWPDnwmSqsj2DIPcNbMa8mW0PUEZuivT8+zi7vOS/zWSqk4mBGu4DPINb5+64nGNx7lK3+EhGo0
7tpkKczpNGFklylEdIjEccUWR1txZtMO+cIZQDpAMLyXWWcRQVM+FGOEww5RVZQRmUZpUTD6GXpK
Lq8aETBBhhnC7pDhsBO1ZKr4U1/cC/kbOdpRcZbLQkB8XrarcnlKomljzUT9+s4U8EmVy2xPa/Fq
LmpwnTGJFl35vkzQNDhQYVclxkXycZxi5OtWPuR/5zxf8dT/pIZKHlTwqZXdb0NaeM31O7gV4wCU
DPkXnB5ojO15H1bMXASQiXPJjasHkyDGevH2FjlA9pDe5rbyzWCgVEu92rr1JriSiSNcwlkRV6Ay
7pT+0R1e6ix5zJt7e/gTIDpG/5aQuNXb5Mx2hKg7d5k5bLqKQpKqPXqxe9TRKpjNqQYPR+VHWUiw
ajryxqd4G9l0UZrvgzlyT/6q4aVWgFXmDUcS1Oa+SX5D86bPX2FUPxpFj1ODEnZ46tEzNjp5rRyi
/IJZDi1UR1ucTbDPI5tTXkE1t9R+9OgeOrLszZ4O2ACwBy9mgFqFBkvq3g48ZA7seWHtlCnziwWC
o7V25AW0CO56FmhJwy0Sb13109pmMoi1F8tIXztrPnIdr9MW9Cc4l/xcOhhI/jFO80NbQgaTCD/c
wUw4y9qqQEQDDC+E2HDXJNsGX3L6Ouuncrmg8bvLk490eiK0k5sKbfRJb3dT+83CBaLBSq6bEWXX
/E/93uuweI1IsS6lRVtzri87jQOqak22MrITqKwFhsPGDfvnHQuYdqj8OX8W8yj6EW+lEg3W+Tap
AuulD3fyhstq7sKMasb71I2+u8AA2DSdMZsFyqbJbxIGoNlb7jRyZKZNqttPLXLpkADVikvXxX3q
7TiXVfe+9SjKBExBRusSsvi7xPdo+BUkPkydAH4GsOEqbSkKIsR0QOhE8FGzn8mh0gAdwoTkUA6u
KEbyokYfIfQjuRxHg3KhTo/viPVwzEOd+Z1MQphUdX6kHel0RbLTlj1F46mCYJ4BQ9s5wSUNj5wU
AYeUvJV1yC238jrCtlYuXxdOiYI1KuHSFiP3i4tSJvD4JvYxM6ZWXtGpUUkCqz34Koi2WS2+Wu6a
ZK+z96NwU9lK6oD01LWFrHAZk1thW2eG5zue+rUyoy2usg25L6Bbym6cnpoSrbTeYw7IniaDaMNJ
jYkjCfdWHp46TAdtg3WxQNnQfDXuAKpdbxoyVCowSvGSSciBdAPPfK/1riERzPKr6t0BIFNx4CL3
uSrIFlSVW43b0HI3uo0qyY+pwHOHzcwRRHd6rW7M4YzqgUnjlqne0R3Nw6h96MxdNZDc0Js+CUm9
cqrpMZCZ18SbZICQM2CsHasg3+zBnQiNVtJHBVfZkqlU/3l34ScdNcjomlI/Ss5bsrQ42RBHUHg1
7ht0iig3UW7cV9neBnRbwjfnULXEHwyYwl2YSdqpYGFCbwDIk7QbhdA00C1UIQT2gS+c3fA57q+R
ybDSnUzzuSZc6V+Xn/iXD+VJ6zhGlF2eYSdG1UDtfPDqxdcewI8pI4hIQ0tvGcVQek66HCDzCvQv
CH9dQnRwKaDkU/3a5h+/7XR4ZiQb0ByzS16Wtb303DBL8apB94Y/QUaRqa2t++DZzbnyx51Bqm/P
82bptM1DioebGizUWx4zDLtlAazIqFpABtlKvZntUBw2QWodl8nbQA5HxGBKHnTKuMqIAhuqqvFH
btZ0GX2OMdFkYunaDRVGOxQALP7knHvqUW8fiL2l5U1akBDTsiOagXI0OoWKWubAyCSZ7dXAZ4RI
bF2bqziEDmKptDaJoorgZOuBhgPbuAS/hhkqWSgLMoKnkYbHntSaciQGjPQxZRWqJgKqGXys3Kkm
/ta96Z4bhnfnVMU8iIwt8V3REgcSvAzkb4lGZUyAw4fez8tP2XPGKicg5L1Oj1n7qiOKmBGqVE9I
On0Y0Bzpq4RFlUBO6qitKg0NOBt2ivMl4dGIdxa5HyZrvDAXU/SeGM96D+CAVkRq4XrCMzKghgCp
YozJWkypKWrglKSoyjvqJfoMrkcuarIDRwz/2/iBBZD9EovETONDRsP0Di1SVeo7QlDE3F3Mr41x
wnoRwfLgUNOsbWqv8tsEphJ0z111wozZGT7qOsZDsEeSrJ7q4bUv1FVOswwDudK/kk6cMw3I4i3o
BoZ6hJ1F/aDqxSmO3zly76PCvuKd4+0lz5dOW5/SDGLNTFgyZz+OCyxPs9aybKfSneWgiZIp2ogR
/bfGNhNQ2geT7IwvzyGOx7v3ytmnA+Og2h+k79gtrEfxm9f1y0J5sxkmT3b1ZdVXEsLYJkG754tm
QqdMUnTp2w6iSfWB87WLf3onB1A9tOwR47YOBtRFnJIxf0m8niz7pDBu/CXNud9tlexMjJcZFxBZ
QmecVXF+ukzWu92u42id0mA4PRkJcC1qOBQrPE5z9KvxwzxYV/Mejg6JbGs8mP3KsBls4Nufcvbc
GkkikoZzBGLAkyJJj/J/DgqX0sbolzuBzM0B6blK1AhrDqvOIL8gNlvzbAwuaK1FsPlLSHgdFjyL
z3HQjHunXoAQMPExJzqb4O/9/NEgJXJibDLz5c9GyEPhcYnoS+XbHMEN7tWpconmAktzN7G2E9Fq
pppbhE8tpRBlxUfHEdA9LTj9rfoocWOkLU2IXGbFYQEnYYmVLIx45waj3g4qZvcmvLeZRewBnxmO
E/l57ZwZzQy2UNzEQ1LbDibRXBbD2xCp42LXTpgM0WC/9l10bHPofAmA1bL+IdSOubdv4YAobLRw
pkq4jClEHCKjvFp+Qs8hCnDXNNvG3qrLY2089pbOMUN0mfPR192eFUjlb8IX1C1wQ/ZjML83hAR4
qotPFta1Xzv4vxXzzJbumOmOf7Vi8XnMnz7r8RNx5XKYILZylAf5rcPyNWc4kbf8TwHLN8CqJMu0
iPuFp5J8JNeRBBby96IPq4brr/pnoVCSzCWwGSNgXQDincUGN9bDM3FZPqqT/Ug7oLi0tfYxN9W1
QcRcR11K43HW4367gK9ljxjyPGqha4cD4K5fXmpIbot5iBzmlOEMiEt2f4BA8augcCMrvEGQMLBw
ZO8WXmE6xdyHItsTcMHwl1sULI0gww7/DcwGArNEjjS0GxgA0C/RObV8iaGT3inWNj5WRhmN72Td
GiiiMMG6JxcnLPsrzhjlohOxg+S7pUYQTR9irqn/NyksffB34XQ/mesOQZFhiP2KpMoKR6CRfuQw
nSpQr4WJtdjOXPDI7EUxgU+zK62XVv3A7pBllKbg92L65TNBYXM2VpLgr6uECPyY/SVpiTuk9yG+
Vu2+Kb5GnRlmA+LRLPvOC0kXPbPh5vbVzXLWEMJwty6RBKhxmnBHZX01vc/qdQhemuZGqOFc7mBk
Zu8yDa8ZCmJIQJhtwvR6BrFgOCk8oVLsS6NSXa01vgOiK5AmoJ5vIFwbfB+OjonCpw1YvOtqapz/
pFVMAwFE0jFFXutROMpRBfO0RC/wdp2gn3fdY/jcBJu83YzGw1hawPr6emT8gDa3+k+i0mQSyyDw
2d+L6lIpD3azZx9bZsRKBE+UUJWuQq5ngwyru1ggnSrJSIwd6TciDDcJH43kzeuuetisY3JGKHQM
0aITN7GbKN9U3An/E96PkQzWrVxpUtUiT7iwP/JmO83FHv0WxiE7Ek7kAD166wAFFxMH5Evdjc/s
DKsmkVpxjAcU83oPxDJZQ3cQ+tl22pd5NvjbJOpFu7IKqG+Am0j8yrFdBzWHiXadtPTByZef2ntE
4fb4Z0Vv070oYkParaM2ZoVtDmZ0WvDtDqAdZXpO9Y+Kwk1eXZBIPTqr3oBa4+wk5B/FO066yNuO
BPgbJO2sZljD+X8cnddS69gShp9IVcrh1rYcMcYGTLhRwQaUc9bTz9dTdWbDnNkGW1paq/vvP8TG
JX1fiBNBq+F3M/EfmBXsCDiyEvzKjug2QN0Z/0BLwXNKw3FG9rfG2AmcLPimaOvLa9wRMFafEmR6
IK/shGAeE83bwjMoqDjDK3FBitiC7UDbtliKy+Cu2ZETU8wvidHuqxqbyoYJLGNxsBUDliFzMPSp
PJs5dV+69T7TF6xTklbM3PwFfEonfCrSHBBuEo7sx9ia8B8KLnomWUC93+WgQ4V24ZBZ227ld27k
rboInMzbatjvDdk+IKTbYH+yLHwmURGnu4LpnGoGzKCU+dCO+MipzMrxP8JNTCbf1BjC/o/DAOgd
Zbfqk/71Gdl3Oz2ElIApfIzGVX0ykBWYKMSFvLu9xemTHGzsK/UwvyXmX9r9thxNRr6XArAKla/e
si8FcGQ+Qwks33kSA4V1b0BnVEkv3KWMfexDXaaH4twml6676GD8ueDb9aXDlhhbOcXoTzXA8YgO
sAI/kBkPwHA9rOxh2EtNlKZ/Bn1Ww6mZVDTjCYbwut1s9QZPS3oOSj+HjKYcA3+UUT0nZzf/M9kT
CTS3CqCn8gGAEn+LGPYXbdXaTINvdW7PVeNscaSzYwh4zznJwYes+EpnG3v7N6EhzURR/3+Wcqx3
DgLT8cuNOIhbcCIMzullx1I/EN7S4eAR7v43oh0+NeiOo4WcT/kgLBcinxgUHhVM9HCLhdt2qyF+
aAjLx6HZBGmNXzyuKTT7ERiKOyffxDxcYiqxCadBrExJ6MRYSPQlYpdYlZSiMvVJMJi3q5OH5Dh8
JsEge7CeggSXKQgdUDdxrXpRMBgIfoP5O7WvbvTgcF7RDWO91bj1RWlUEmy13RGHdWdCS9GpmEeo
THq7k9iBZQwRFaW6WKQi6foKTmaLNjn8YGZQZtd0IA0CTkL1WeWXwvo3tw8DznxGfkvbk1E+LFTe
0ClwtmJRfud/ZYkd2LP1r7TdlQ0iTIu2mvwI3byOY8gH3JfU8nMFv0bf7lcWkSwePh17QMFEZRwd
/h6W9jQPLxmDNTFK09ovEQFUirFVIhOA4dGFjRiz8lzOrGy0oI6jseDBfvg5h/CkQuZazcXhA/ce
cuQrzQa8RwYJpBVjv2vHt9w2fTPn4UvW+mD5IedclvqFBzuxFqpUBHP6rMVvFbsKo+Ol97ZMOuAT
c/98fbDpAYSBpKT3eCC97liSxd7Ej5EFUtCybNmsEKmROnbj1bV9boaOO/rAd069j5xDzFn5qQn5
JyegGWsDTOJXcXfiGyNRiCi76FsMJcftIPPBoHrRtJUODxFquiT+2faxDndTdzMDaoTO8x0Oaal2
inQXUJWA44vXtFxA2i8Gi5Q1wgaIbXPPpqyLiVDy97+Xe4qzXDpuGueG7854HTtSkVpfxVIA4IRC
xc4/EVRs4gBBHYrnCjQFcF6BT5yjcutgNTvDvvwJe7KEgOtDbHNqlFTIG/AJHkJ6fiXYt+3kjzYh
CiCZ1UDgaIZqWiY+GKZb/ggcNM0XxzzVwB3bNibJwO/d8RSZ7X7smKzWe0t5ixqEeuORtm4fOhj3
hzM26eoxiAhqxsO7snzX+p6BSxqhYgEJjEwSvdknfMRZdoC6HOfXtDtM3U+3DCySrWIM63p5ULA3
6eIen+l+a2UeKpvimCskNBnFCV8dUatgoIlr0l7yh8Qdv9Kpl7pXuEM7o9IuJrY0oD0Httu2w7Gm
39n0JIx7u/arxJBzVbfhJaBXiL4EIpfCH2gcLW9BN1qn8wEj6oclPBntsB5TfeW4kNYf7aK6GuO0
1+pzUnKOw9YJKNo7hO3/E6/AHFiz/2sJhu2cskvnxmManKBg015j/7sri1VEZAuzuRrzT81XZCEM
XJ9vk7qomfDc7d/d+sEksbN+Mrr3+LtsLql6d4t6UxafLBw5EWMZbjLare13Iy4RUeQ+mI4BFwYW
DUTvFF0Ln45Y8RMiCT2lbyJJa6w9KCdvk47FFFyfbh0G2mWwcnq1irL1M6nS7bw8IRSEMkpevKd+
GHO/Fm8yFdWoF+oA39QukhT5ynp0l2cdAB2uFe6JV6xI2xlVDiFZDFcYzMjQj0EJSYxl+ZV2n3Mo
Q5OWvQGbeFTjXxhMHhYl2taAsMq1av8RhUPrT3J3jeGRh54jR/v9GPLu9OpZVdELXLoqouYOyZ3q
NpZG/gaENmFqh/SHYgkmZY3Wvs6Wekyiq8iEtOl10LBjgaFBVSX8N0hoGCpQWVJOWSO9x6Ph5niA
iBhBVPPU7sNwgdO1FN8umy2CcEx6eziaxsugr/LwfcQC/Ru5lqfD5LqH7f4WKPa65sEILLRc5knX
HhnI0+IQNUzlOTKWgnWVqNapwFssKSm872qbsHyFBjVyqjobZ4BP6rDBXQyNqxAcAzfdAs8mMPgC
G45/P7/HHkmQs3dhQAz4rcMwktkUdgwwrStGWOCFolljsJcEJGziPgE0VzWQXEcyTcCJxMKs7tor
o8six68IgxMkl217FG0rzB9ErIG+EwM9ydzDWMLGcgsXADGEpQ0dwj+leWVEKeKtvE7QeRPpwFNU
qmw/eA2GoMdq1bxb9AJ4rtPQnnL9GNMn96AxjaWRUwnr19IeFM+4QM0jRyAhvEnCQg0udFNeowD7
6vonag+K09yKGTFRPkc3/B/NFhYv/HJilEcLllTp28yqsNTrscojUG9oh60+EyZhD2eDpYeig4zr
MMaAG8vHlsoshJDo8UzXQ38wzATfsnxd6fXmWx9u/L11XpGPYkGjv1rFSSufhGUOcihaqPyUMswM
vyyr8aOOG+TAPbD7f10DkcHBjad0cdApEEuBGTMYoTQu7KcWnVJE+aQwL1XCW4w/P61UJ/urQT9E
PAGGYHu3drcKdSVSkctAfajS2gVs9qpOGA4JqLgEmASBT/V4S4jKjkoNyzoFJygsmgh4bVx9b5nI
RqJsG9dbbBiWpxhXcc1hkBVaa86J9eQO+Es9NqrFyYEtO1Z7Reu73gel76taSSJzfy8maz8HpGTr
CM9i2GXct5zMh5hOt6oRUK4y7Y8Ki81wG3cJ9nUw8trfAQtHS7t7gugZp2Xh+JzNY1beIHpOfInQ
rOQUYxjzbTQPZLS56jKgqknMplXMMcQRqgaeUjD4RPZHJXQEpxJiEGc6glscyGIwL88K91reXtIa
njhBSDlUrNiCBxlWa7O+50x4J5oGRV02Wg2BKWEv4r1RjztIhnhBOxH5A2tChZFRdt8MJ/dG79M7
A3X6LcU28EvnHhNDvYc8OeKOPVdY4dBUCMsiKL+wwBknPwdFqLwjLgx0E9i8Qykemw3GD5sSMxX+
DiNR0VjAIW7z0q9NcpbMV6zCvdD7wcaJv8EmKbZESOQVCOqoOUKpaFt0sDJL59+Z4jZlu5kgv6XL
tG77EEtj7KixThH8c6xNX3UhhGHP6lHTquAUMv5Phq8uPGt5+GrhI1rgONoZIAIekRTYvwDuCI9j
if+SDCN4aK8WbyKXeYNa+gVm2ZWGEbnfWZxr1eTPTbKhRirCm167JJ1Xm5JpehafC4wpBobsSKx7
8C6QfNTzC7aTKjdYEgBFBkOCSYJobzTcbRfT2/EWGU2J5x4s8BgC9SiGlhy5rkv7a05MeCFHRm+Z
sUCFYaCJZ5xsuh58bOaJwBzqQvzYy8R8CQbIgLpPw7IdEHuvcvXEpUz8qqHPciA1DMDqHqEeFkUQ
+Stw738hjlRaTULNmK/EkBQpjBjcsQAKNDDwC6b20hoX4bagC5oJIIU/0Me9bwYfZfzmkT0zNJ+E
FpLwhbZD/cT8yMSCADKWUuekMzEzoWfPEEll1Lndm6BYdg0fImxXBubs0jjYAFtENfTUPgZ7h/0s
+qg5vFrTruNJZoMtkOtRphrhXxVe4hi2RPI/hzThqR1odcOhhayPNm0I/1HkSpPJzmQ6ZzHfQaKd
gEzTZgfFnW7p4rRQGPA0bxFNJ2iXQHRjjPiR73ZGzmCHkUZ6dJ3/Z+OB2yIzrrfoNUNaO0wFRtfb
tAk+l9yBGKhEWCN50J16w9yyosRbSI12bHVl9wKAoTDR6s1wrwL3KGBTRs59GiTJhVi9kPN8eqiU
6DlhBLKgJ0HsGnl3ObCEfc9+obePBnYMSqVhkcRqcjl+ghHojcgDoDULvn7k9LALyIICWIaMJA5F
fIYUTrZJFcA2Jpb3FmP/UIeJhRGtCimnzKdHWPlp6QmxyHMpJnvOVlwMs/n4Fdn1HkrAPIQrBxpN
Nbxw3wf6spEfw8GlLURVPGbhAMpAfn11HbDm6YH58Xgi67vQrhl77Kx8afqVFIFMfY4UWGKwXfud
Hpzr6BTpB2f4Gxbk1NMqdfrnyDb8Pm2PWoJT2+1/UHkCheFKVFzGvJyJfYPqg0AsHwsMJo909EvS
byWwSuAOpgxMoUoMQnJmGjafHldTnjjU+MS0YWLQm6S8CLVR15AFL5csvGG9ghcScwm7xlFS8bDz
gZ+X3BHj52FxzTjyZc81yYjggcOWEMlNd/eEUdp9ef6yeGwkmwhIa6xHgNEP3laFzDBxoM3M6l3o
eER4H1VlEaekBohaoyHUvHfPpMFRSLewAO0oNQJoLvNk4aWdvfUNkM/8Uli4H2CPEQ84O4DJI87/
P1IYkLrT2LK7p9qNOa1L0TIeIU9iMY8gPZYChO2n6uaN2FnX9rXBBN5ZVp7IEAmHy2h47QaWHqOl
LP/h4xcLHFGoSOQrK/YxrueddrLMQ96fS+81Wz4VsgaDjzmyyRWyN03/5nnjNqa6zZzfzPmspidQ
OTwXe/DpNP2xTtMmD3BhOiuYo6ZMMzjdWuzVLFJMPBNFbQS8ikLpbjXv4vyaMkhWxz3Rg7ASOQjY
sNThrEOfbpoSHy48hm3rCTbAwIykCgv0ASM+VS256m8Sqc5/iUiljCZtb9o3T43grLxazpn5GOUL
cnoiPs1fj1qJdODN2LZvHbkqMXE8c9vuQizQC6yuLKoaQtRf5Knui2BXe2wyJjI/rK+Db0Xb6rjx
oUrSH2bVXjs4P5pwcIXWNcKcJuaAIuRctfauD27yWnh5ENTmovA9HniPNdoxh+Djlc0vDwVvqhcj
3YhKUr0yOMiwsu3hFq8BVK+l94ErxMJkliAuAPMG4X7MotZmQQ2JvCjwT1sAailDZHvV7qAdYhYr
CA8y8QA0gaQDuh67XY9mhr8DBX59pfF2pfs8sV021ofVfaGRY21V0NgiAmHE/BUu77bUTR7LT+kh
vJkcKUJJk0e6k3WnnHMBslEPorWPvG87CB+aFtkQN4JPgaWY8Apy5mZunx0hpIA7wEBjymlTaciO
jJm/WMgSLQihQeHp4TU25QQcLvSmALU7tFF1XmKTLnQd2ufpNHuQj0A3wep1OI9ElNcUhgrIKNyL
ijJWqL1NsUtj3JjwDG/hxeM7BG0GesDo3Nx6MwMcuXa88Z74fd6XbX7zRsQREXurOf62cHjCypA7
Y1MniWYEwboYevKlw8DUBapS53xPraAA2SKPyBpnw1xXlXSjrV35Izy0EVBemYrnRW+eY6ambVZv
8Sqhfn3xFMStPeP8/i45QpIV4oJ/0DkyePRQceSE2gghnrqoh+Osd8468Jpb039SYMicj+Fflf9J
PIql7mTha7yCJzH/YneRc1/X93k1oUSlZWU1CzJqkb+8FAz5s6vupcwW1OYk/TLnqX5LmoxCjhNq
em30Z9O+xnaOjm8LZWjX2xUKcpqVnBl9hlEnrLWMgLojw3sgRLofQYnFBE6QbYHV0QZA26BQAp0k
NrgJ3qBB5ExRQdUm/diD7QqAYEDnmS38nxT9PMLyweqyM3DFYGYwTpAiNAcKjnLWEh0+0Bs9AGUL
CijckmWfgHFSONVGb6qLdNPJ70SbRt92kRNVcjfKByxqYGuOrLiQoIOgKUGAokOJX7AsFDRbJbJY
saWG4d7X+Q6JqdghUBVx//n/GM+6YE0KtQp7umogrXY2QmqIW/ATRjMcmmg6PM5fGTcJ0tqrNFIs
xhJvvIDLQOvvh/WN+m2H7Q92E1hxLZi6X3kEbfMh7K6EI0hzTZjxugDJ5faL8iDNcM8A7vvpvvoX
7V7GG4ykvpYv4x5+hD/DV/7j/S1fsLu1u3OfX+aX4bq8omL8Xn7j9/E5eAve3LfldXzW/7kv1bf+
AU5xXg/3r/4yvXL97W86fvWb3iGOVqTjfQdvxmvF8BH0Dxyb5JJPWgF49C67+bf4VnwMH+4N/tQL
ITf/xr/lufitPjtsajbBW/hveqVGfGXmlKzkLSrw56/UYvwmrmSwsb/1TXPG3nQ37kHLzs4h459+
3+8t/pxP5jdBSeGq+bS+iGDYut8LuHYk/3OfWmOjeA4Twvc6BYiob1xWaBJHxXd8+jo/3pE+suue
+3O2xertdzrBWTk7Z+VTim8sw+io/gUPECrXqZ/7yQaB0Robp719WMU770bh9ZAdwEUepq15NPbl
udrTiq/GLUF0F2LnHssH/dl+wqZzW+6c3fxAXOEjGrWTtXe2wyG9pY+IJB/jbbtH+bKD3bImfv6U
n8Ojcysfmj2N0CdCzPVHu3m6PT30vIM3e0UYClZ5HEXrdpM8YlD7mD1i27MrD9ZR2SG/QZ668nbO
EVPMXf8QndTNfGjW+qp8anYQ4rb1w+BbR0gPm3mD7cBBfYCzdIuf6kOywi2ZZD2Ip8XjvNE36abc
6jS7+26ttFuLIcxC4Z1i3oDAB8hVZy6VZR0tJcRhnuRWfVOj70n0OdPGqVVoR8Gqlp0nOrk8BGSJ
WtgCGGbu68FLYJ8NE1xGUVY1LfkccC/dNUIbOD0LR1Fd+UAjC+m5TjzvhxngkzntiKhtiQu/81iJ
FA14PrvKbw9bIoiB/liMC6c8nodB+OHE/wCp+J6zEJeLXiV3lIPDO9TzL9Avp1vGLh+h/hOV6QLZ
UOkZ5Dq+GFBQEik5tsFkE2PzibfeX23AbmLPXLlMq0qzeJpqJ9qUYfZDvGZdAEt2OeyFSaNyj79B
IlYZNkOG0Lls+7HQ6IkZ96KlWomcoAy6S+WMB7jy8A+A8YB8Aw/hNAzqaTmjcASWOansFPi0+0On
so8yaVN/pLnlZ9p4T6Dsgz1f9AzesfyBHaOzoccoKYgqqmPKEz/T3z17pO+3ZfSfIIqY+mOgXalU
Vjb0KgsP6Ux/as1rSYxFg2yHjJyW8yoiq7I1PwVx4azHFWwjQe/5zaPOLfFKBwWA6TiowJdNjnyB
ymZCL9btDGRVDOb6QWGgji6mx8DD/n+HM1AqcNyyqbUuTrwWFl2IEwYzfGFpHe1s7YLNlVD0l1/r
1zAIq8qOzfwqskqgTgvzD+5mnQGLo3bv12pyN3moie7iGoVAcGFrvzW6+2zmBWmfN3eAiEFSGGDd
SjUgHjVXE4/xriwusaojQcv8EAVy6fxrmcbV6aNmfHWAZqrHtDJ6DVpSTSOY9vkfU2URLLTT9MI+
jpB2o9CmkNa8CiOsPP6lPVj0eGTAjJHi/3YnGezREv4vzZFt/jmuC+jwXBCeZ29ngHoMuobhFbAf
VzGTqhaotKC8rDAxlnfZnlu1Fpfw5wQkCU0IHaUBeGIBSOhCLKICI7REgRK7GNirQ2KP8NaezU1V
nljer1PwrlEpCTQg7U9gHTx6KzDqgpDfvn0uw/2iYRyvkM3p/VE/qjCnQ5ysK2RcsVkc4EhRaSrq
N4eY4lrYEHwhq+dhcNZOp4DMYXDVPw7ZdOsxf5TmOL8WBAt2WD4k4VGEJ6gjdB0n1hRYuUge+BSc
kDWJXlUKgySa9yRXAYAdHdGEOXcuLB89lDqg+0QYEDFrN3+T9qmKFQo6mHSUUxGvxIi8MLFGZJSr
/pnAEUWonHHpkrjgoZ3WRlk+MrfSyrsoYkU3rJHXPO8chDSt+7QwukIi0dlnU6u2PV2IHL6KZiAO
JnIamBMnXJKblPwqCYE0PU6YfoKNaNbZAxEzsbYgghL352lTuQC2K4hZaEJRdaegO8pkEEHYbr3G
OrrtWqEjNtqbaMhc+gQEe75j4htyTc3voN81IMvmq8NBiUTG+pwKA6VCsi/Vx67DRqzYNTj24K4l
fs24Yo2oR2gnHG1navCYsiuPkspeVIGeTLgocgHLlCljvy/QY1vSGmPk6JpguOGfN1D39uRtI5vK
8Ji1fQtRTsUmftQquN3cGRfedNDeF1RReVivXfYH06TsdPMjaieWa4BmCm/QE2xtIGqC8CTJhdQA
9osarGVm5Dp2R1Zr3uxDZduy0sN7n70L6mZmAC8VQXiQThbocuQ+VFwo2Utk7gv/ghkftxRSlCw9
m2VODc8enUiGAfW0TGJwT8LMyteV/TI/Vk6EUpb0IgzDdVN5RYOMT5NymKFT6PlTRKuoQH2jQ4kG
/UBI6kM44c5d+lyNDLf3rkLs2V/TPL02IRMDR2OoSWJqb7LBHirqsgLq3oxrxX7Jpvci6Fe1t1CB
Z+l1cotPmAKAoYgjVfVf0TQX+mqsMdEG1SaUDuJvgYbwdg9xfRJjhEip7vBnqqXH7xYiIwMt6LKF
05DzlrEOUGV/acPflCnbgOcLEg38tGNLIaLrVwfPDxVwaMAfdmkbRrUuT5iHBY/960xkPbxpSQUT
X1svCcJQsrntHMEQpJpOS4+DyV6XTRuRvkwUky35OaP9VMBBGt2CKFkuYNReveIuW7AICkt98ruE
egwPohQ8iG50QXBlo1bs6SWtsToNyK0HxmUY1LRTvTam4pNLycitfUMVlI2v8hzwXT87cP6OMjLN
CAfsuqdBYxilSZ1SfTNx21WRfYtgJVdz9unS2ondb68C0UBGZHvJwZEgd4UWrlsMXLUeopx70IyG
aC3oQSBdFn8zmAscsH3aowQHypGcZGyKdYYFbE069xLj53n6pcVEebqTZz23GNZC0IkWbZeHVQqZ
jcezRlOU1QwGIDpG4ilewtnLHOzv2p2eZv4ggD5tGINTFVBg+eKtmIAm0rKPDpFXjPkrniWxySsh
huM9o2ya9Hdo8cmBnZMWJi6g2UsZwyxOgP4LOb5sRtQmP6Eey8fEyfZuAWzGzj3mlZxzCxxWyID8
zBolF2codtDbyf0QUBGCNN4OJIHWPhuDusUZG5ODc6N9iUVZCuN37CirEp/Nz/Je8UUysM3PlR8e
hIVRN6KyTJSjsDt1VX/gQZRPWwhDkgeyQy2oZT/TcvWgwVSoznKbbYULUOcPQfoVssUnhB1mFnjX
6zIyt5oxowvK1dhbKz2EyRvfZ0PZ2oBZHGwxbn6x/SunOEe7XDSJPKgU9G/dJZWCJG59A6yfBjFS
Fd94+r9+yvKjzWR5QnxlcL9FgzXRxQ3ssNqVdp/gMhU9Cd9laUNHhr5aAFYTHuJr2owHa76YS7sJ
dxGvnrJ/Q7pR22vsuX7bUiShJRLDdXczQMdRCKLGzDU/enQCRUPEcQeTzAn2cjM58Rysw0Q35hCN
QlxyG5+WBAGLgYV5CYcCx0KmdB35iMkuD5o/kgXNGPMpi+EltvW1bW2apXvIcEOQnpuSSlVfrIR0
vfk1txETxwZ9cHZgsL5tO/ec09vNtHqqfYgMJO0ze6kxBLD2QAnjWTb9SO19WS1q2vtNVe3o2rxT
RZxLQo0YSlYzUl1hrDIQ6WHgcl2cuzcRmcjDJhdr4YXyNWUhO0hcYw/+5J2f3BR06mI1cp8Wgf+O
MQMzteeydQpaCq5P+eVMHoA43JWZpxbjIeSLm5JyESkPsG9g/QvdvWbEp4amYBxR9oOJajQFwN2y
jqAPosEaoL4hlSTXuGYqEoRfgFZA0aaOEWZQbD2Oo3aa1/LcMovcy5O0QJvKYdGGsCsL3AZDI3nJ
lOHZsYMH8a8rwi+AgNdah12GbwKQHLdLsx/K+X8zHT9hs9KgTwfZJYebywMdetD7S2hw9whQH48W
BpybRQUWpDSS7WftWixdrEvGV6lUEiQqgFOyChQCb145rR0yrNBbKEzVguZQMlZhRF1z3kvuqPnK
nvM0YRigOfeKOTIZTtuIGcaS4W7KrL0wJkaP7HqgC1pzBSdJgUb75VZhhiYjHEV/CJBR9CGZaXVz
yUOh7ynXxiJoBlz5PTPzjQKyhTkFykgyGAH+OS6QdH5hPyeHumIQin4YCDjNCRU0GcW51osT7Ehm
2xKOsmTptunLk9N0F2Rrzi47zDq5kPoFybynP0LzikOYW9l0gQ3r8a7o+9hXpTmEdgzDzsd3E4+t
JujOPUa3WcTnGCnhaKmcpD+1PbLjG9l495zUz7b/0ecLiXxl8exNOAmxzfFJiDba58teXw5i+fd/
LC7AEAbPNb0lLLgRPQCKN1PyP/p4xW8sKQuhFTCTiOu7LS4zAKtT788OXa4BTipFXnZTKz4otvhA
iTWs91nB9Hcsbg1ejJW7XMLxffTegqw9w4bKQrrL8GJmO9JPCB1Hkg+ckKMK9sARv5CaJAPHHowR
ibpCAiUkCDqvAg69BQZYg0TZzAAwkhOHNanANCCxYA0xRk434CEmKxGNBfoTI+Z3mOeOAYXQBRj1
2aSosYT/p2LAl3CzNwPanFAc1Bxr4dhBhhPU3xm6q6JQt5Px5zFdGYJO3pz0tTY0G6NGwe+5e57c
WvviT36xDtnexQ+Ye8RJTnYyeSgOwxV4yphfiaabD98bDo4WKAH5QYmaYf2D+IX+bUEiq31MMPEJ
O0mIx5YwwrADn6nj9/JEj4n994/tYNzjPMSYIU2RgkEZcBcXB05FwNoAza/ac4EpLVdCVb/oX5lS
5t6bYsS7HhGKBvvIuwswLW1LykFfL5shtghG4phEAeB50y4O5ysaggMahTb66LEqsxt0MQSPoXxL
lx956QLNxcQpBCCogffWhOPDDOscNNUJZ0K6rFOtvTbJySuM53xWdp33lxM5kMI+N6j4sd50kuLk
Tr6hDduAgdLYaIdAj5nBQuHFlJzBI0iowu6Zb0fszKYHrelX2atu7LmwsEYA0TsEuy0sIHsc4FKG
vh4qD0be3mloouQuPrBBUqFjMKjY1Qoq03PTvKoUr168PJae+hPPKax2WGXwUYlAP9WK98yyQQj7
IedoOJCjlTw645U9sFIeEsq1vIGZ+Vl0wD2PGmIrrNTXCRHgWvvez+WZ9VhR10ObsayAOR+59tim
09Kby3djI8/DON8YjL0JBjf+jdO/usUSFFuUIjkZF1ncTfOuVmRDd/ra9d4yyONl+icLpK1Cv4M9
WU0QB4uvXnvFAmLbLtzro+0G5+YfQrLUvBrsn/PEwA87UC36SphRm8MMYx1XyuKrsr1N6Ckrj2hJ
/POfUnSs4ESp5e26dtjZBCfUbD4LdLCUAYMmIshA2RZ6d2jN4eSoxSOiEfnZao/Zk0ds78DxZuIN
gYgg+SqZV1TmnzvEqI0BD6AO4ptlBTrqvBreXr8tGVpFdnTqvJ/x/5NhI/6PeWnuNI2bLFAylAgo
vJm4bTNsTxMPos0RT4cqPMr5k3jhobWIJ2vbk1P9idWdmtZY9wtkG8JQcUioeFpGl9UEuOgxk+oC
SCIu8Tbx2oVxVN4Ya2WX/6t2Zo1wRJEcCRy0dhsgbTzC1cbbdvMlZ8phpg9uChNLReCNGlDBRwEF
p6rDxaUUyhB22+hHe5a/a3tokaD+R4+D9TF40F8GHQFPhDSh9Cmo3CBgQ3vsIZCro8qclBawnbZa
zsbnLjsTE2lnORjl48gxMgPQ9bFx1WO2Zr2l16C5TBb4db3vGbTXbYTJImIAOEGKvnN6xM5YFOA+
ZdfIv/pxXUyELVBrWjUOeqmOjlhbJS5AJ2BzmbHfJ+uG/C+Zf1LYulIHliT50AnorxasCkyCM/U1
y9JjbNzsEfa8Cqf0N29dot1rPzKtJ69+thLKlEzdEK3kDi+zo2892p80yt6zvsf4517TkCicJvKW
UtjlpY7K/61r0K9Her4bPeQHeO1p9ken17gOT8jV0BltUjM6xeykaoS9ymJezOBXDKDytPVT6Bpe
DuyCH1pqbKalW822csChfEDYN0Y/E186ZuAtWboFBHlYmRk1EQwyxt2RRpxYRD7Ne6j/OFzWxuIw
G/CemnpaaHwbG0paY15jdEEgucFB58A4lk7WhisIRpEjogvRjY3k/GHGwvhCdVxf019wE0iW7zh6
hekJca/czn19CJFA5+iclopGz1j20dtQkxRvp/u5uMw9k//ZBhf1zik2hgP2V8uwyXNK7SB8n6sI
1nryOBavAacaBLfNVNyXHjO6ho03LQEHRK/T3ITxnHktCZPVlvG3DdWvN6dNE2gnwyU5ekj9Zexe
2wLuSJswA/7D1aM0mX+3AAcsk0K31gtOTnpiP46dzAT5dKich5c2/LcElh9nkGQ67EZZYrn5zsaa
19qK/mb4SiZlnVZbK5wekwmXELO4TsPPQsI6I7yKSRORLGKaLlYGtFlZBZtMx+FvRvNpxXsVOuZs
3Ap8tKt+ZXu/xvwtkAHuD/Iu6khfY8j5z6yuEXULYEaD7afawuDyHuEZLq2Gb8En5kliwzHDALVp
56YG7mgE9gxvpWUdGTSry4JdwQDlW9n1MapTxhtsvw0kMutI1R0bzgH/QaOfLx+R8+4AgOTxD0yY
Qoy4Rh2bW0Z01LdBGm6WoHwF4sOCBR6nT8ahAsTbp+qJ5nao25MUtBFniGeEW/MpazheITNJ+ybv
PpcaRe9RQmg3TITIASnQqx/5bNVgPCrcRGZSBjv3YLQ+9vP2KzX5wYHGpWHxmtZUiXa31txiKxiI
F5uXYrB98ZUUHDVmfuWK3RHu5PARhbPoUSI71L8F08dwxP9rJ60jjfEmTotzQRtVdwMTa2bhdXDA
fGEikMN6ihm/EgbRAja0C6ZtwbTpDOcrbLcByGoHoFMmm7l4sBoGkRD6KLv+tygB0eSW+VQV4E1k
uXKlyy/ZXhcYWnT4DiCWYxy5pYD665BmSO7nzHyiBKwLub06FrzqoajvAGQm99GK0k1aXKZbm2B0
Bw1PpRBvGTDMjfug4+yfZC8pecdQY0nAi6Lsp3EL4klARI32AQQIGzGt4M98z640483a8WtqyIMj
k9GKwiC6LBj5jLooPmgP4kePBpbkgBxAyGMmjkliPp/qGQtu6tqJFAEmlo0KlEADWMrBD58jd8rP
FN9kGl2Ba93IiRm/atlaY1WavoWh5YBmxEkTLu+nVM0/Tn8Ama2dfZ4AaHfYILXdTgG0NpR2o8P5
00IIMFya1sMZJhr2FjE/QLOCmbRad0DTW+uPQfXuYQkI8dlmTGqDh1jYIUZo1UpEGWSTrqUzkzpQ
p0vMEL7wFmPG+sUApQ9ABLyEHwp8aoATaZBT1bMFZJG54t2+RmxOPOzN65gkx0ehVHu+ak97sRiu
mdWBOtO+MRBBE9sfEigj9GWhTZ8EgNxgrqzjqq/Yd2pAslJOSsIPsu34OYYlWXv6Te/REVPFAzMj
Mb5JX88QxW/VCc86FSgMyUfA2H909q5ToDv18x73jJSHEdcToFIIEI1fOvUbnphMjyJflMqpl++s
ZdzWOtA8o4zMJYyFKwDkUDMWdeKzpF+Ig0EfgvrxgErxLtU5vkEKBI+qBJ1kN8ntC3Syrvk1gvGh
zawdlPSt1MIWJLWM8wjiEufXujVp6932p8+Tbda4uwUng2F0d3I/KrY0s9CA15CBUnEETDviWvOT
h8Gt77X36AZPAYOhGZoB5m6MZQ4l1jNVsOzsED6Vey+sEiIqQO1S+Hn4T0ciAynEpeqhMRWT8j7U
0Bmd8fCLHVx9/+PpzJbb1pYk+kWIwDy8ijMpUqQkyhZfELJNYp5nfH2v4rnRL33bPrYpAnvXkJmV
1W97a8IkDivfFniSjwxWLmR22f7gckiDwsDUOtwMLG0qFW3Z43flJZhb948BxQOVeBs1F9Pzl5ER
7pnZVhWWZuk+KtC3VEGnBpaq6fohiNgegrOKph/0mvIEE6Q5AMFE18Dex7SC1Am3Oa9pdC8A854t
lrooFLj5DROZVEdZt5Fe3wRxsq9dh5/fswPGa2GVGRhDFyc5YKJkq5CbKGD3wkDUx7hiqNIZWZCF
YQMVzFyrzL4d9ekbP+0qcsl7D9ujUkDjq7PbyzKWA1PWPiVMg1iDDsRnN412rEOUQYXoyPhHGYDM
+nbRzDNfCY+9OdnK6RDaDG5KC6his2KZJneQHJkSiHxU3dpNDjnizMa4Zto30pxnjxfvBWR6loqg
VIOO3UERr4fY2EVz8as0twkmiRq9ALs5MuSQ1wYgi8afNpCqtx1//N+C5tn0p89rXEcfqWmsfXc6
Wyp1nMoZgPSA8CnnGzO7KCU3fIWuN5jnJglqOmYv2iJnyukj8s1bgCGfDmWcssCO+U6Ld9ofPXZq
6Mx0aQw/J/oDjKoeHgI6IyVGEKWGLiPMUFSgxWh7aJSmbw/T4wE+388HFgZ6ywgZZMbOnemjbi9g
BcDHG/asUHEFyLFa/yMbwtXISLTSjz8VCGo5hGuxihRyVqCVtqCmNUpCBc5PvGfcSHZS5xn4R51t
fDOLoXgLQDDdDnwZsVRO9nYoIth9AanERzbi+h/h80P5yYgnug0w2AQ3YyNCXGsqIF3sT/jlt8yV
tkfhOEuAQqQuoOhiFwku7VbKihwhZ43HaYesD0CnlrG91tiNdvcSzJj6I9bXb+mUrmY/+CiN8LUp
mZstHi7f34/V16qdF8qUnccM5gB1pF6edRfyd28Y3rdUcZPuviGsP/ZMlBLaNxLaR1KHRXnbxXe8
bllyfbOZT6/7fC31CxD6omMy1cbOVau3OiroAcjOHarN6NxLQBrOeRtjcV3aWyTOkbMKgg4/3BvW
UMQh0mkAzmTrC1iTdeT/dJH5EsXxWVB+L3uU3bXSaKVLtsVb3y4aKFaMRdUWV1YkjVgvVxh6Mm3a
WK8t2gFnX6G1x5oJ9fW8RK23bWkmwjaDXvxs4r+UeHPurhsQFw1bHwvhCQDvWDLkKkV5IwWAqH0s
nIc6FpsUVXHsGA2iQmPcEl+Mwp0uFQHJIVq6QH8kYZvD5yecH/Ki01eiNSWNTmV2tuK/QHmO+xXA
AKKAVVYIfP7xKfnQHPTgShYUB1QHD+hLjk6pIzTpjwpjhUG54V7Pmwm9fMe0Cmj+jNE++xWdAXFT
hlslHJrLp1ZsiAotJsKo5f2k+2W75tklFgK50TDxL4y00djeTy6uoLtWewjKxU2QrQLyath9YJxc
Znf7ZtpWaHHgnso5JMZgZYY/gu1ug6zcja6/sRlQYVrEyY+CndPSV3S0KWXjPB56564NsIcFmwH5
9qJVCKnthp4v9tC5aEMMzTC/CDbpV/OKbldqLvkzrRg/spGBn4Z+HSmW+/9kZDNdeQzUO1MQHFlL
f6aslQpX6ggiIi8rnq82F6luD1PkfAecBGhbaRx78o1U8z0ATBV0VC+/hVBIi/kFRAuXn+fUxbBP
67uLaNvTP03cOxug7Si5koVMvQFYSpbUeOK8aVhfIctlBvRj7sUL1WNM7tF9MjP8mRT3pApoUC81
tw6OZeqnAofVM/AtBW/9Z6TaoIKzsg08J3OYcDoUlcPI+BcUyMy64IQfrgFyT/x8m1bK1lc74BLk
wf0fyHIp+1pYiWfP/hWUVCjUyFKqy9+lf9H0ljFMdyMUUMchZ2+DFPMGbI2HROb+2pdnqRakr8IA
g/bv6aPp66+sXvsbUL9oOg4LaLCGuOE/sT+IUDN20Zran3YEEF4iGXr9IaLiBffpSTxPC2rjaFD8
K/2esQMAANwpqqvhXsB4WOeCVCexzq7/LlGtsxrmL+qliEHlCFGjEEbLu2oPWK+/zhBlCHxGmFSi
nofETotwT5NGRmg9fO3ajpEz3gZfWEiFOMFAr760BvgSxRtVd2TaO4Oib0p0nhCD6FxcSAnc5IBl
kW0CDhfaJSFL0AFQSMYfhuhYwWm+NRaBQPczeTMPSPSVTZyzFJZOKbgqJFWp43W+EvR0yyTNcO3d
eIkgRmQM+AjL6yC48KM0dDcZBV7Kklvupz2U735+GoFpJ7T9PEB5aHb5yLHlyek+PDZ9IQXAZ++G
mpWPGLEvCtRin/Jlh8bbauhXkylayyqq4KE618w4DOlfIYcLtRZJ0Dze5TgqBSWzifSQYUGMVXlp
yBIhja8ZTF7CIWcfHxsxpLc6WgyNRQMPhtdAasrhJvx+YOqOhQ/ZRcOAhAxYUMO2lexQ3lQxTotK
SJp6d7lv2vDVYBLL+rEB8ZWnXMsZ+BxPl9UIksH6J9q7BPFGJQnjVUoqwLcsucftnvqBgzRDxo1H
z09/Ap/ukfzC10vRmRIdcZIlaU0xxVcBB8sacOapywwPHFkXrx1IgA4b2oqRzg+a22Jsaq52Toc4
IGAwrsEjkgiTQNZPHQcl+plyJgKaWxO5+PED4gLQCJlshiebhDJFycu7Apjk0l3wM/LdbAQSQAk/
JdhgycvHE5CkxDJw9SLnWBAbZDQhXIox3JviXS65eHz3LUNf8M6yVYr5bAlpCqWn5VpnHdNqFgaK
k7fcJt1figtizqCooSZ7gi4YPKeC2zbEwbKA+fY+A/VGCgqOTTC+eDwbrUM1o0MeeRu8YSs0+QSj
VoiOcsm2DpNRJKooioYpiLErzr8s5dx5SOIc4u2bcObgpEsF4nDmxfjBIaEIzt27k5gv8VkYdIa5
ZuDsgK0U2NgFXx6DWkr/xa5UiC+WLzJsK4UT0yRK268CGnjW9NAwNDobdAGMTB/DxU0zbOAzyING
jMEXz5spE5zEAhB5+CseIv+pFALPffOmv7hvV480fJexIMhqYaiqHGOTXwES3imY1qKJchHz6M6X
tBgaK58t1dyNBved9lv81/E/dZ1kYWfqyguS11Hf4SKE1irA+XHuEWhSqqCLjhmB7cJ43aFZdueB
bfYX4ra8TghIjV5LtEAhk/+O8xvnO/pOsmyA+Wg5O+8WiwEHZ4GjfHyS5zIZ+qlMVNxmLlgK83/F
jLUdfLbjaCuGvV1MAdTRPrceiBsc7mih6CRx6YTmioPe3VpPeyW88BK5YbmVb5tyElEUb7Bt84Uj
7TOD3qhv+VOqR7fLN9K48qDpdPBJpJ5h76WYsW12MBrxUrVga+qWMILlE5Q9OEZ017A2nWKoKaob
tq+WyG4fYXOSGrMJdnnzi/GrLkPnaV6k1OefDEpRNONMccsRGzh733jlvMsUw9CTA9nuzvAV0wWO
RJ3sYURMMqMK9x6emS6ckVfNh5NA04kSpGrWRnPtAvPYtUwXbDhANXt7FByx7Jkjk/9gHSHfziSd
qs5ZIkqIKhZll8nthCUtFQOhPrN6uCChXLdwSgiJcDhTG7mzUSbRMIhAhEfCYE5Uk2j54UrS0UiL
D76djBk6pU2pLG3W2wHuokXbe2r8Lte9fzRWtCkzYGrWhaAARyaF0t+nDJzN/qSyHFa3RvldC7kq
MZolUMhk3lGU+flqIKsEcP6I80lmEQsoGeWtmXGsAAwl/SD9QRfSQ69RrkjVxafQVKoItXqSNb8i
4LJwD0HiF3ow6oQRL0tR4/FaIPko4fgk9JBS5wRBy24P7HTJCULE+lX3Kq0ZzXKGZEIEHIK9jOZu
hztPocMw7J+CWoEXbWxiIErNMdma2A5UR34ucVfmC7phs+9Q/PCAe3MjUCAPV6LZbO0ndAK8sx4d
QWpSZYCcSLahbnb7XQhHmyfzmqdo7tjSsZ0h9QUk7CDBwqj+lOagmdJlaXA5gCDAPNCmzCcFNk/0
BLS4rX3plIi4Zy4FvWFkFbc02U+aoq1qCL0hb5YieLYI4/pN6uM20xY0p/aYUQeCy7aL2TfSBTcC
0wP2+ZJiDYA+7CIdllkW7KwNgMfRLtQY1QemvmiGh63pG4GQkCWMTCo6vrlKkeTLiRddJtz+gF/F
HCL6VG8tI97TBiGLznymqGJMBlAybguzMySrBNqXBokwrjElLhAe/6+DbPwVGjiVKQPucs8QeTlv
2Mw2pI8BBLID7mi2PhvcMUPPcAGkNpH7naOiyfUvdIMq2GVz8elEJHIQV+OKfltQnQp/DbZ0k02t
zj32FGVVlmKCu0LhI2owHe/g2VjISJ8iRu0Me6AqdskiQX6dkXy08V+ePcFTCjlAxC6BFNQZDnmX
gMK8kEBkgAfxgCIFoAyxinNLIXVjiTV8etK5dFs/fQZbAyEDqCzcvclmdaF+5RUIEWqYH1ChucWE
saybIMixF14Kk4VHfSDDZCDGxdkI1wq7diVkp+DlYLM44M4EBYUnpFFNAF4IiiXJ1U9/8Trkcx3u
dYfWFOGIqMGa9lLW17REY4RmNWaUVf5mp3xnhbiQ3gpseBGQ8U/VmBSI8Fn0KAqLLZjBxYPOReOS
qOqythFUAFqEe/wim4AvMzBWz3wlWcSxqqUDAzhq3ruZ88SdYg0BS//FBmDAeKkP9O6VIdNl5Kon
TPa0YJckOyWQmTvWsmBnRlDMzLXJ8x3sYtF45UEGa7F92zA5DTbwHyWg5QPjuPdA2WoYbcommpjb
G0n7B1eUoqvqkmxPJ20iy+Zp6R6zmRLTQYzIw67xMeEh07l/NOUXqZMG2KaGM3BsKMZ1pY6/sHbI
QMK0aDsphPh/AxEr5ORz4vj20sJjIU4lLh2z6V0b6lElC4+gbUKYJF8dAhhs6TgO8HJjzv4XG6np
H7Y9LcCan4KsRNQL5l3A94yrRlU9TJi64ASAGEPRqoyIhlIHmpHhtaBcc8QQLYtQxXKsDWcOcYIc
43I4SkHKr3oEE0q/Y+AZBTRCHDPH+T5j2G5BbZljzJtD51II4UyBvancercNdx0MkQ45wFbD7JFQ
9DHkmdFuA6SK/IkE8Y5mOhfcni6LUVFdzbZaDLuWyyABzNPeUe6zmzwvVAM8n1JJTRjJc0jgeqEB
XizlvQWiHfCqZfyBma8I/xqUQApz/T1DDKKs59xaZJghP+Uju2Cyd5uInVKe8zlPM5Dkznb5pUjq
Dfovn/0mvyr87eYYfwrm0+Iv+tUOWxe4+BUfHTTHgrKpUJYWj1g0nBLr4F2Qpsujlc8eZjBJJEgz
hNdwLLCYglfZYWHCfGgqdmFM6pCuS/AmEcCh7H+h1OEmmrRlAtxTjbjnKqacxhfJZngi/7A9Txaz
k9sQjCXOsWTkQG0h9vjRAOFJSVSN9EPkUTNaiSw8lsU6SBTd7m/KxafKEUEVGiq6OzoB0h3tswD9
IAI0WQAgAi858WeZJRul9neS8H13S6+jDeOrf24nOvOg/nH0ZlfQaOXeZxJbKwW3oLlzWEDnvJTA
uPSl1FdSs2R9j7WhCk1vbqF8Qv5AW0fnKEdmgBluJ0d14E/i5uxuay/5M0M6gwRQss+jw5q3CTYV
4S4Jdu2zC7RPIB48TFAKtadpoulhdlFHD+9bGR10s249roN5nYZ+HzCG2StsumHXznLmGpfQEMin
2qbbNUZ9EnqsA5uHwtWv0uSrAwFSNHAEisSlDh5+F3HFRjr1FV34OOAmN+fQ38G2Tuy1u2Yu7djZ
2QO7lLucHElNgTocY5v2q3IN8mOaL8a4/6Oq4dZLnI0B2MSpxD+M0ianO4ZDzaRxtH3ggVCVNqtW
GE7Wf4gBrDVZgkPoGSZ589ECgQ14UaLWU4sZ77cYs+mTqAs9QDFBQQw00SkmT6YCs+E2BwHs5P5Q
QW5K53se0m0Q/q1KFAHVLH2DtMWM4WDnxEQjr5ZAbXOmpThXS9NExAYTnO6T4NaNuHUzXB6BJ6F1
f7OG9mcIEiDNkX1hV3IUrSo5gNIefajSjd8ZfXbeUlASYiV5jiRor3VZbwIaBQyFrJ5zzGFkGx2A
95g+tKI99egBOaNIXn4TaEj0DiEsRodTcTg6iqPB09byKFwZtI3MpdGvCioQc3IZSINK6IJ23Yb2
JaiYVkhM2au8tqz+02Q5l5V3ZwxHdtTEAiE1Vgt6iUw3TtlkerbRzrcmdQFRXhpL3oUUHKCDZhr9
ovqukSXyKZ4XLyOt/xdbwbJzbYwR4pfWZUEZKgnMO3yfBdX0+yS89F1EyllvvjIpe+DSMegxWd2p
HeBE+FcGxTlIrS1QrG34+9xm8KXlNEyk2e6U5ACcsEKQG+B2kF9/E+0duB2KGiw63LbtsUiw70Dc
r/Fc+6vMEgzMSOQpVsB1+rvDWgrTarTALC0a3VWYT2fP/3bJHvb0LYhQ73WArAYmmezi60IgdZSV
2Ls37ND5pMKP3Q9t2moHtuNo/abwjV3QKViwqX/GKl5lMGQOTd8wYL7Of572uHZnRfyaO9ym/miy
kcnjGLFirWDsOrs8IQoG6hjLAdNQ2XYAimea+4RqyHHRzgSQjvVGyIaMI5N1fBfVR6r2kwQX0ctB
zeBOW79h/q/VN4PIQNvKelyMOlyNoV4M1JL4pRuoLWVYpvjxswdidRIDv5TCxKBUyKDIQiiosT4E
HckvKWhjEAjG3bcwZ75SxegKfzSV9Vzmo2CxRjWsk4C5vva/nqKgkKFuVlk6RmLsCriO8CBY4zP4
kdNGbUEVIygBzbUgl2BU0u3Rf6LD6+aUAduKYomFZ7HPOs2AZTlszgQAEdwXy23cTphoj8bgpXDO
EjyFa9JLtu3w0ky/2QzUE4I22Uq8tYvhxYd7S0XsXn/SZNQVBDjb621YDNxyK9VCj41tGbPJFCsm
wqgG9LDRmXg7PmOAcRkxn3HoE4DQFMhrxLxgzi0BhDdVOreIRwB+FHZwNTDfKq5groA/Zrzzp7Vh
J+wrPZthe7KgNYA34vgnmbJDlKIadnGta46hg9aLljqGtwQaIyMj0SAFgaNUTNQVw8W0/g4yqVxd
6Wx6nA9cZgziMtxzAaiZG3h14CMB1pr0XcgA6bpJWujSLctFr7SR25KkLo7c2KXI6h8Wk4GTF2vP
yS8WpifIkNVm04ITe0yZG7lI5n860SyR6AtExYxz9F8OIzpoLKThaakwKJ1y8BsS5TQE/Iop/+yd
VkmNAbD1Hikoa5PjC6Mb7z1AR0GYLIv+j/wvd156WoGfTKYPpFhIyJ0NOZDLCmFWh9dOjBzwlSEl
ZaP1LqRIlyRb4aqIvXacLtvSwLqD5xCYX9RKX57mr1pnzyMjfKoTck44wdncTzq7ekEgprtQktIb
j6wwGHH4da1uoWs/RfQtIuewYUoJSjllols76yUjbWAqvIuoAnZhwJZ5f7pPKSS5tGHrrTkLHFwl
/EuNH8bvUu4WbExqPLy71H+9yUB+hr8iSyjZxJEvA+LmE3/wlrR0ATIRaQ5krprsws+MnRg0OwbT
NKMmkI5LkJKTabnJajKTtYD4DhUjhYewgr1UUyBPhjW9SV/GC6EDWQTaWTrfpmiXLlaIg/tVIGsH
hlhCQixE4xBSBAE3DGx2kL+vxewFJ66UxS+NpfA9FNRMaTWmHhnVeOlVuPRmWOrMBPJ1GkAy61ZW
e19lsh84e2H4wZcJgNvhQGor+VVxdZhjzKGYvOPH1DQAqkLdUf70FW5c6q7pHYy1dNRQeL6yEh1P
9HeJgWidbXANKUInajU77TbNHG50kZM5X4IDGqnKFAFQMOc3ouVRUWlIpxt8TbxOmJ8OlGysjsix
6TqDXPYo++uJ7x0hfWwg4npGO6l3BXsG/bPmq8I1iBE5kHqdKzsmvf5bQAepKdroZGFtLFS8q99Y
AbvIJxATHpUcLbVx14LIDs1bh9E/DSJMkrCsuGZA/BL5XcaTQE56MIYCuyqf/DPikud308Voo1dB
PwUApr6N20J6WhFls5lYlHZU7uioSLZo+EumCKVW4Bpmyvwqkhy/ueVwKGK4RI+ZUTsTmgJ6d0RH
2iz5LvpG/E2P+mTYKVXScQM4LjWMNvRvBi5BHrWCyrZXsFOdZxs0j5TfqQcdLuxvHVZruf405jov
kDJa2slYy5ErskAUId3EXCwNgo3MMaLMk28jqURPum1CT60gZdADb2eM/2wSF6O/wOeUb5nNopPy
XxL3UkALwiY/U4sMVWD3Hvtp1dmzq/ONpVAUBX6yNQoQgghj8+R1qpvfk0N33uPDUrrjYVAvwPkT
xuY87zYbfxfcKHMYVoV1ijjEFuEeMDFVNj3lbmmB68KfA17KiGjHpMdDOkVuowxPOOaFto6Bk2hk
Tx+nm+/IszjNCFkBT7r0rc3xLwdA9eAqBBAzriL6GJuJDIS7AuVIPD6Ep6Nk9IeLE5zkyQ4IxHk9
MWc7V64i748BHgF10BlJnyMHHA8iX7tY6NIscPWQlB+Q8p++VWq/xLpEcA45Ux7FqH9q+4GRBgzQ
WYFY6SGKl9r4EHKTJ6wxrsv5ECCQCpJdzxvb+GczWVxyCCWGsD5HAKzWoeDDn0fqI7xDhAHv2cZM
UOPuQFGBB5oDOySDm8O0Zm7taAi4aelwR+gM0Mt8f4+zP3O29LmDhhe+E+2eXAMJ05rakx6kizKN
LuSthviKjo1gqiYFemn9rSTojxxYJ/FepH4kTcsJq6folDOvLx0PtIGAZFyriP+SUg7mwY3xpgWH
SZozQ+p9ld1h4JT8iAmVk9wGvoCQuUGqs3/X+aQ0r5ix8F3jRbRoM3M1mj0iRnDPCdVl5SrQbied
MZuC2jwAYBIRj4MFM0jK/TmZTLtTe3Q2vOPevxI6G+zDGMJoVdSrBj6fZvwr7w0GCekTwRco0HzO
U04hyCG8yiSoEeW7GanYSngCP6YlDu95yAotqInoLhCDzBjJB3Y/boXqBr6dUpl5H9remqenGz5j
Q4yAUPnX8R+Bnui6BSfASSTs6+OIXzSWsbwTkYcItGvcpXEt+6/CfMQTf1Lv13TiZWCtQtqPjDsN
odB7jLtaxbvFmUvMH1988C9teGy3aTavJdfmx3G6yaw0rtS3mAqD5WElmsA5wpKCfMwIudEVP4Ig
ciOk+Ua2bYPK4bOnXAVajgbWiDEB4tVrh1vgeyOQ7Oxs53p+50gx3Ag+PNu7nu+HRYocL1V1lvQ6
Vo8SKLkMICRp4rM90Ocf/xJU1EBikXnDhkONtrRkilZoJVph6hHs2Xrg6/+oaSxUTbbpdCcBYyR7
uIguBVgrFO2MkkV0TdTewj+CJg2G/yLUNSy2VT0crMVKSun0MNRf7IkAnQxA4MVVCJAg/pPDlIC0
yNAszbmKZA75B6sfcKxeganUePnyCb59VeabHtEYknuEIirAh2pkmDJa37jRkfhK+g0jsHFNfOr2
Uu8gOIhIOnBxBR2jrjMEPr7ExKSYZCZMYguhId2Bxe9xNnPGxOB/HDvbgCpYZFge5vOfF5ypNDZu
uIn/M4+hwYOmOqRgAxVOEx2GXpRJrq8vue50B1iH5mlXLirtyDxHEyWvRlEf/Ak78uGYMHqrZDtH
36Uy4NBsJ0oc9y5xJAMpZiPu0mceSGhKj8meCn0Q5yLEXZ9aiH2dLOlRlqJ+NJisUppsJ/hjVoLW
4zOaATl4FKzgjTUhj1NDghfgrc3crWQS5g6e/CLflKpZJhJYm80mCF5ZzEYkxd/gqyNUGN9EH4MP
yt2BKsce573DHxL00gOZCf+DXysSMDNcU17v6YXSSl03nX5TDZgWIsE04vkEyCIFmq5qJ6UTx4JS
h16heeyxrtYxHCyCA1l2JVg3dRHhX/Q37fBw2nOZJJsCYycSjRAlch5cflpWvpV+IIFmxCsgukWY
Y7R+i0I4AnJElAjYEe/bvtpwt6g5KZhV5Iy9wbxstGMt0k4Yc3vS17Q1GEPLUDIsCDCa4KH8aAKb
iXR5qrdsEkDm9snKASYpmF/rEI02EI7PhMdUd4YnC+AqQKPOtW/eBPEDBpuQCchgJwSc9EKiy45Z
CMJDQYcL02aOzbINrV+dd6lQKbjdgXJJHjBObiDMFGwJewATogW3WMBlh3HgOs//YXvMgvuNSXoD
6GxG9J6UC+zSQlBI50fDg+svNziDtZtDEjAfyW9FXXCmUqnwRsq4iH68CXAMab5sPhI4iHadSdtO
VqqKJ6uvDisn0rCGuUwMnYMje+G8NUE/SIklBiTyimpL3ahYYvAMeWmDgTSKBXXyVD1uKm42KWXF
9ZuhXDqbrOepJg8p6lNCoVGb36JJAZItLLT3rnEXuoaXlz4YqA3586wb4Enad6hvaaIMzvMVUkBk
Mk9Ixv9mBpoPv7pj93QxruVZQKtJ1U0C9yTINVeL7YnUqRYi2No/J9FXFT4yMBAwTeBEE+iZMs0q
sF+LHi72jmP9Nbb1UaEG9fSbUCfJeBbgfJpMdot/xRr7MMD9WHUSclK6pwyWBeiwAXd4Z7e+i9Yk
mY+uGmzNNj5U4DO8c06WQmOP/8ba5Y7ihzImZ79R1kpgvzKnx1J4Vjpc+7n8m/kPx6dahDSDUbPy
zdzcB/BYxXstZEI0fAgGh2CqZa60qV2Wb377s7UVPkJjD2qM8hLLSwu7RvgnufQac5Q9YIDol5eZ
iHgBx+sx3D6TgvZw4tNElZY0vNCrpMtnq2fu+RUPeRE4KIYZJZLZVLxkDyoCsQpFoAzJDkCO87ft
QHYtRJGSPuTfbJhK6Ed0ZRjMaUJPSnLhNCVUaBvDusgD7S19kXXWFiO9C2sLsbI8UupMoNZS0Y2x
umASFXdBvC9ZxoWdWMmsHX/H5fxWYbbwmQ1Njdd4fDpaADxqVrdKUgwtSds99iDSv1fsVMJn1qPc
Gh0mBFYTq2AljUixrZQsQPGucleJAJbQNmb6RrZdN/XGUG8F8I7zJfYjavGlT7j0AjBQPaEx10m/
RPda+Qwt5Ye+r4YQUKAoDSxucXR9QeCcM0dkGhulWZXkK14HM656ilso8ZR8qzbvwjt4Q71FlSyM
b6pFS03RIBI/0lj9EIUQ6HpwlU7/Pz8ZaA37DV60QhoVz61M7kNEKmaIigh1vIbgod0DcHqUOQoY
CQW5oLKSleW3vC7gMNEH6ZuwTZddhcMf+h3r1kEJZf2XtG0ZhWLqv2FAiTgbi3zmf3+k/xLtt4z5
U7/1OmwRGVZIGYN62wb5txGVRpKthXaQ2947gXAPgccm5wkfSgBh0PyS3CVhDksQmziAlGMMGaWj
n8OoeSOpSKh24Xbik6YcSraJNFXxqy99cQOxkSpaJPBEZcQqX9d6dij7vbw/6jYWmYHpmHA9gmXN
6si2nQtaU4FZuO21O6xjjeFyoBYZBDEHxq4SZig5Vhlq6E4Dw9Txv3KYdGvXPX4kwr6NeXDwQR57
uJiu/5G4ID1hjYDeaTuK1Re6xPCfFbHn2AQcf638NQ9Uqj4SS1d9uM5nGqo7FkBhV0lTx9+gE6Cr
Ej+sOpk3UuEJOYcbaEmljewxi8o3eee4bslARc0zExaWf9OtLzxl6aGVks09Q/iuYD7s1IQ6cs6E
Ijy5U95yfIPWfMckkqGKek3Q1k3vs8AvFvMTAaKkvVQB8Qn96DA054z6zYKAe4qTFBAC+2iM/c5L
vj0WXxR8YTQhopoQpSM8oKIyhNMsAYsyUJeKNsNi6wm1TuJyWQJAJvwnQcM9f0aXCLDFkU+D28BD
RDgddZeI4EY+llQtAkDJjymcALyDTcilNJf8C8rFhCk+Y085AXFUC371uMO7poZX04THpL4EoFPj
6Uz10ZsXHPOEaXb714KkagOKZSbSfr39EWg0aBAr/AiXLYa8okIv51ceqngWsGxhMKpfBg4OUnhT
JENfUjo2gsniCkCkGGusbTMeh1e2d1y2CQh/Gdxy8ZDL4y9DP8rtgccTMUTAIdZK8wCi2fifxD8l
Hc5IOEAJtKC/SpFAnyWoy4AlFgMHaykoKAQ721jP/xQFfXcF6W/9yIsXSlAQDA23iqL4xRXXIQMK
ikW6HGmI+W+2H/0O6YOEmukK0BflqMDdwqWKUpaTsg3ZCdwgUO9acCN+aBx1sO42qJ3yoNrUcFw1
BKVNhLYBJIRoY7AIWWq8EtKLIb+QBXIxkI1VwYL34ZuoAS3VeSci9pRFgvfwk8XpjayKWK+Y/Ddp
wTRir/O0sfLg4/pUX1UGOxOOUTuvZkb8ZCREMFLxvXLb6gyRIsRX9ByO1g6eNT5hvQqwmvkNByQW
zFaiEcJUwutTCBxn+7HO1hFy1kFtL4aJ/Zc34N0B5lhvOsiDqsbk/2Jz7FxcJHr/XR6aAAW50FXp
TCXkL31g96Zly6MH10nhFOKNkGXDkiE0Br9R7APeoM5C4KosDRKhRDPqMxnqwbFAKniD0KMWpJf8
AWIqkWJAMCSD3syTLRVAcqvoGWAOGJ3cIJ8MAlOuKgII4qzgJ5HzSb2BQRrgKD0nJth0tZWDLTjF
r0QdIydG0x/UFP3muNXt4rWws4PcFeKs1ObSA6RJ813Rd3gDPiKMY0coiaqYLaSk8Pzaoe5i5+Ua
FEWAJ3FjIRJEMCsEWUAWVGZ8b6p+TAg8NVuJEgMjCqXijKS//0fg8ZctdhjEAImQllTCmDARehAQ
AgiIeMk1+7dR6ZbecQaPlKD8nN0LbLY3xgcJYjNAGNVOELGXx7AAW9APBSsDDFEECCDFAXx9nSVr
HoMUO/i077ygQMcCqIO9nvrEfpVC2TdqfhR9cPBSscDW07AwUNxd1pqXAMi0z3+nwWvJugC7fK/G
bXWrGtaHw+NHmroEi14aWoqC/KKRkPOGw6iSg7tSXQtcJXCIOtbbAZP9wv5Um+AcUXO34x8JUhrR
roz/1MNRtzBwYTd6sxEbpEBHOyUzPTLGQviDwdTRqkKqV+zgVIN4aYyArVcKB6V6s5F4NeWXG1Rr
datXKCDbfaGhZt9yksgDEyOn1CgRIgv6LTvAUqjpVq3CFvB6To6FTD4RTYLBPLluRG9I5mFr4FLl
wMdV89fSpWGrsk8n7E819rqjHpxsdjTZNUjV3WLQPE8ZYps0fjcR03QE62ssHnpna1ooBvTwIqUm
Cbtu64+E0ZIKvzRTf8lhJ1lqNl0lQ5qUeaPNAc/CdV3tqBtGDjo+VfoFmn5h696LA2ztlOU90KsD
P8ASmR0rwd5dELbnkShWfM9nujOvZY78lyZbFBX05CznIT3CXc6I4XK81aM/dAc8UXcyTwOtrBSk
ojCvA0ILq8TjPH9LnHGZfKsR2jgfj4hdDk1cUiHGzUB/TqE8/g1bKJ26WEiPKkdU0DOl7diMl26F
tOVDfK/cSaJumUKBuTJ5XqKfy+AYCgKIloL1aBeuhFtjTEiVPjENQ0Yr3PvQ5YeZVBTNv7Uuj17U
f2piHlTjXLH0vs7tleq5O1Gla2whEMhJU2V0jsnkZy3Msoz4JvWvRGHkP3T2VDpiVYLeCBT3h+nQ
KKWMYFuTyKMaCwNQRj94FOQAtCKI3uDkguBZvUp4T9p+03n6yogYeYKayDLlRZ2wpSpQQZXASd12
8K+0HkJv4P3Dpu+ffoz+55uIAWML0EGvEiT1lgKU5s+oKGzCEy9OACIfYE7tWfdEIVduRLimxtjF
FcvGPrbFnak+h3+gsjB9s8f8iu3IUxMAiMqSHnEmmYt0U6odYBIMlyrC7yclY1wcBZe05qKz20L1
lA8JT8oE9Fn23kdluv1LZMUr0dGgCgqlxQdec0BKaO4xb8B8HRpXr+XxwJ1qjX5DxSYaR+BPGY2w
/FtKBY0dOWeud3sERLr7TwJh03ivAsYIUkV0G8HdAx0TeGpqmxEL3PvpMe2yfiOEcSoL1nS1AfYQ
PFEd5QHlnQhWjNhjqoUt3TmztyhovvgREywUgsd2NHEJt/ozDTic2MD4Rh5e5EbNzGKnaAPpPCLQ
eJf4LtY0lvYv8FdRYn7GgC5jy2YPHVZZWzg2WkCELtNNNdM9nKaMfpk8lkpoEIy+4i+cE75i/aFp
+rrPks/S0VfJLxBnYHDD+wC+9LFXoCWR2Gfhbf3icayirFulwN1gOAa6JjGUJiHL7UBGQhFmI0jE
jGqXVg0LbH5bdrRx8AVLPsm/UjAO9HxPbc4mdkIOqfLugUqFwLleOh3F+tSkRW9AEGoWiXLoBrfc
Vdhdkl8zmxmP3ymzGDlNfT7KYgI21ZN0itxZdbLWoYh/QTkeNCU5xYWGsqn3qf+cczf0uYzpovXl
SKAsnSCb8uhVXCtEGEfak2YFfjZnfEM6CYn25DEzKDEyMhaiGKYkJykGfrRXlW1IiJNmuQ5tlnST
NGDO/CusFGs37mwZFmIyqHGcmK5MX3RWueX0PemdwEMyOV9rBj5lkNOBoZJ/SKOWcy2mGNTNMFVb
oAMUVnP+XoCTIWfTwYIFY62wDhf4sXE0CvIC4xj3ImBYHmYfBu/XxBJUNI049VPu4bdPsVUpjFhJ
XYMGRDqu8kFErzAzBMAYXGtD5QbMKsReYntnSVzKucAgRGWykcuqyZkl6tAIKoJ/NicqzFejNLZS
WkvBJZ20EI6I0OQxCr7VmeDMgEHJ3EM6yXaD9odKLbP8BSvdaWZou6hj5+gQDMz7aHvLvgvjJ/aB
M7oVOeEOulMsh6Su+j+WzmO3dS1Zw09EgDlMrZwtOXtCeDsw58yn7690GriTC/TxtiVyrao/Rhwf
zUCvCSdsNlV7EbqZsJIdVkwxGjD+yu/P0iNRm+B98s2GTPsOAUF3vyYHOs+QLFKCbhO9uoD8IYoK
0vWSEkM0+91pVH7VmOgVDre6015R36zF8+2OyTpgypXrCBKM5su3JLFJ6gA8HrFu9R4hE9UzNKcg
VUI2M4qJ8mAVdIQA/9mm/Y6kT/BufgWwBGKhPEjmoSdOYnpXuxGhz6cQ28Jsqv5zSEsIs04EIi0S
/5GECA/6k4GEavKzV/FV8mkDidLIGazYiEJBJIqNztaLYoFzRrDWrmPYty+jTS2JdYI5bhyIX7qV
4Ai5VhIAFFThAumhrlFAbeBnZXhifcaipxoaGLwv8n6XHkAne2KPVguMhaLcV082G39Hfqg4FxTz
D4fCbO07SF9RTwHrCyEp6x8+JWSiFBMj3rdpWAJh9rEr9XTencTO9p983qX3Dp6WN6njE/XgFiiB
yK1LZr2JsI8Ti81K5ii4kJFRehhqWQ8pmz1ArrBaGo2/E35Mw7Ea9dWuw2PEl9FpaOYAy2EqKZef
gdxnzhEoFf5cJAYSGqfq5Ye8GZ1jLrG9clpwsYb8dQoaVHwfpZV+W/Z0xcQu6LOp/tCCSj4J+hlu
aZ4HOMw6IDKbj9y3sM5vmqnfCewiD3uVhrtqTtaq7hCZOWwUjlmxrYwU7IQs7dRobKMgXSVZt1V4
1Q3Q2foUmDnBGas21JBP8fb1sLWYOndKl8ik98+q9U+3SS9VY2tgFezSeLf424yT+CSZFXkDXFRP
ijFu63GAHGS74o00Rb1izxuiEAyNNnDZ/9vy4va44InkKmPrbbLDpcDb8t13uEQtu3yJ83lNTvhB
znpKtIVPaIyrpApMqr7n+JBJquWvDpLghoZKweK+VJA0CNiHRURkjiHmJyR/1YjQTuUOkGsFlbCQ
wD7xMYAhQmPHOBdNJhVIJp8rUb6XyDdWJip6UB8JZRVXZDkZhJMScmprHxqbqFMSWIJ+2i7BfO1X
mdBw4MikJO7GOp6pYVKeuAwxasjo45jY+iARFO8MRRthZY6ZdkvNI9jaWMp/J5iJ54Obz5ApxcLP
bw2S2N6ul1P8WLdXSBNndJ87nNsqWlxUtK81AIae6E89n3PjENuVbAnOxjQ6QVKhr6QzpdfPun9G
TyJSZHkbRWKaQA5mBOEUWytPVol3pVXwgQfLtZdM/w3aOpuLy+DirTuuLb8406aldmjiCOBFuzA5
LcGQ6NCtiWpwjsqYYkR2czT5+wI+dTSfggiqls1eOF6ZnImJyhCOvPBxxBykYkiXwyvzmHUynVNq
GkCd3LWQbB686xTGj4HrohtaObQbKQ552I3pH2yNxUMgKu5PI7ta/3KjRgx9y1HIMtTIWNBGMQpX
GkrBGyMPww7wjf7S8ZOEYOqqmgyIk/D7YY3CD3FY8qcn/5S+3feE0tWK9cNxhGcGdUtgzIRPM3wF
D8a35yPzre62YIXXSvJWc35TAdedhMIuLgMhpN1dRYSDoLwmYgh1gpSgwBNmFCy+1fRjCeuAsutO
rzCl2Xiqe9CaKdLY8psVnoTYwKfq4o/CKwOsI/ehUf9qEDdFmn9OYHkD4LIs/C3mKweaUwdlJbKG
7IhD7D0F5SnIRmLFTqLhlSsuqEUbLeBjwpjosgp4UOIFlfMh8hq6oPWXoiBDGK4dpTUyFJQP6Fcv
lsSpmuNbaSjb2KOO1as2Nt+QwX3aJPGa3y4xpx27hh2KVjK4cPfkZABSbQgOaz0QqUikgoNDBqS0
yw6YFzSLX5QAsEzbgF65yXUiS67yKFlagPjIwt6ldFcTLMouWlrb2vx0YJFzruM69fYenIwGEkGW
EaXKGO00/1ixY8mA1uDT0PXdEJinyW2XDuvGFFlvhT5BAzpwFImxE6mGi06AXl52+Qp5QGNf6WKG
Rw8XQVqQ9P07bEST0Bp4Hp21sDvuoN/mjPhk59syXVKrGNCHZO2mW1Z3H7SkE80fZz0s+ZJhIIy/
Wt0n7KMBLMNnwA5vqzhM+IwYNuRSl/i5FPTLNO1zPbzb3bdopIC4AUBRB4oTfsAenIJe8ygK/G00
oA/uJWraNzsaX6NpXyxat9kmgnZy7EvPrNE8xpPORGScQ/UW+h/AdB53ttAxNY8oFk++cDkXfAgZ
uTBKk7QDu49OlducLPdXzcQDiS/KGF/Ip9pGHU4JPhSvuTBLFc24c1DsrfOWaxgAT0cQ0FtHu/nO
6HExAiAhig3KGASHf6BFWTDx9lq7VDFd/DFQRC4zv+m+CiQEdHIhDkQEEJPzlyB+S6CgOamXZmXt
2ETlgwqmv3F6BrEVyExA1hKXkQEEQTA/Dekb1oI5o12MV6epjE/Bc2v1XxYzIkSEJnKKs4qUFlb5
+bEf6z+R9WnFjYW5BoUp5kMcXIS/Msv86EDPyTAnbNXMElMT4DL0hOvlW78iS4UoQ5tXU915+oep
rMvuvaTbt187lrE2ETwIv2Zii2YgErDBCLBfm9WuZGkkPn0OWe4BvQRHEwg8QsUiM39OIO2Yonmx
LjRSFq197lXMnFAyFadGFty6bkImBb+o0xkx/XYWFjOEBTxNIBx3Jwj5Z5yzQtZrr9B5MmrIvyAX
XoymFXNTQSoOsg+xxQluCWQ6BwPkdMnxbyxn0CfMnXY1sUKhQCWzAwswKUB6oF4nFzA8utpo2/EW
MRfFCCBQUzwY2AAdRK1Tg/SjFmubhqOcOUA2p/om8ioLUp1JXVZxNiY4D+Q+aBocUNLgooNq4xGN
W5zsf7ivTpqtLnyXvBZQF7B3+EY3fnaKZClmUJrmIYEl7gBClRkcsILt2U+hQngSANVZIVTEHwu4
2tFGoFCfIb7L/Mwkip3jIVbpUu3/tYqQbZKgyT/E2GI7OJDVRUzsRlwr+4hiVJ9ceq/rD1qZHQFO
1haOz6h4yethIXCSCDeY4mfzzRJUCZLO4SoQX5saJhv+9iaojzVA6WQOi9kKz271fP9xLOCZzXZY
LWNSasnVBrLgQ5PbzLel8e9PUpRafzpq1WfPKOOLO5AXUjYEWcd9eXoYE/VcJwlFlXYGi+gQtiTH
/yvTCZ0FFxVrQzVUWx+2POv+RAsgczraJOw/ABerLPtBKC23Gw+fL6HdgBWp5d6IJdvj/r4PMbFP
9be+DFiNW/xSjAkOBEuALCCe2k1P/WWlPBvIlyIdaTn+XeoUOels/kdiPBZQA+hioawt5e7FDDH1
ZdkVJkQghhGMqibBSMKLhePtmK9VEuliNzn6pY7h+uRBzMpzLMgazyRfqovpx7PU7X9+SWyLRfkd
DUuVrE/AJpQ797CFmPwBByI8vkfugmPzV0sMsomejEmcCb4KPcSxzEcxa8V0SJAfe+neHd4bCcbr
i0MPAafplMAa9+tw4fN8pGwTWUe0pljJEGLZCkOv+qs1oJjACokdL9r8X4SsnDI/HgvhFqTfslHU
oww7AsIL4IjKQkeDL5xCbJdbZMFXIk3PbqE92ebX6DRLm7EymWlGtLtlNvnXQRk6SN1sGZvdwSQd
bcKuYIU/VcW4FhBTq8sMhZToZss9157uFRp4/ESI6vdWu6gN5wDw/eKN9QqebU8gJ5dPHzGoEAXL
Q6BXPakaf/Ie13haIPgtogdKp9m6wacQWI7wPDOWeFxD4qLzO+S+CZeF/9TTbCBzQzXO2yiuzkSE
7JXHuNH2MacpdQFI8U4Nj4TvZvQ1aBen/CK673kYfVatix5fiiqlPqO1f5ycIVBkHy2NYYVqbrz+
ZGC1UB5hxvcObI6sxiIh1THUyFkjXyiDlkjXQo/ELDYRO3E3vd4+KzTw8NwI4TZQqjDU9mGiVrVk
z43mnx4MYlCocjfgjmqmp+EKMwULIr8pil6HV4KAXLC1nvkqmiTt69D8438jGBifo3IXn3fILq7y
Gs/Zv5xEv7shM6BEieO8n5It0nwK/JxN3EmskLsyg49OzTbCBNaj/S00dozDKS2ts05yaWn7oCDL
tArFoLHu1YpGxJbgpXRrTWiWcFNMfX9wY67UFJ8JL4RTv/d28CskfFqhX2P+lUTmEl30SD1vkD9V
c3lrv2EjFSprur6kWiV/xD1wSULSrHBBMs0DUhKG5AYbdbqAWa19vbwxOugN+Ur9oh9pUG9xcHIY
gOH8P8Anmc9VRKCdR8klD7lsmVBRRf0nclCJJuiUlYN+CK/FoRmj54n7XYOTn/zksf3Oem/XFs/3
ZO1sliY+YkOshHMTlk0lpTkhIvmp4YMf42A1Y41B13AXn5uX8IVoIaix7tSzcqvBe2SvQ45hdww3
5agtBZziyyObeI4zoCtjLwNbZ9hL2fWwLHFn1muJHaPeTrWZFLjzwSx4MGD9fBbUWCVRYmhfBAfS
g5Nlxe8TOXJ9i8TXLDbtbN9E3WCRVTTTD8b4gM8x5pbAz0eTCCmZrAEwEwqqZo2JJ3TEa+At7QJS
6SPhFTFpRYaYkUfSMKaVWAgGvMVMCk6+K208q/pngpSSnXnjaOk5JTDaLRAqJIz7H3HlrvKppNXN
gyrh7mRugDWRyYIFTmOb9BhIR1EqYM4C78CcYhE6U3j8oSrtBwSQk1pDepSbkrXtf+Wqtg1BSKoA
vQ79QPwUD6igUV8hGAj/R4LDq1bRNMKWUv1zahp6uHxhkNp2EyX/RsZ2qzjnyPi1NN1Wc37ISVAx
if4H0Y+HF3UeTw0GUIssNT9X0ZDvdFaSzBegSODOWTdAMO2DGs9XB24MYyYKCfaWCEtR3uP/thYy
rvSO8uJG5XYkCnC01XdfARQ2SAcyzJy3O6Q6NMQW5zNyNc/ue6hgPpudV/lRIANZgLeKTGIfnpug
HCQu5jR8K8bQbEMJ/eRWbt0llCDSPLhbUi64yJD7yUfqg30KbNzquHbIuuDtu7sXB3CtcJcCY9kl
xcnKk9mGH26KYaA8JSPq7p3H1hNrK9UKd1aXHV3fPTdB/kis9lKmIVUDbI6IavZ6n1xOQnd6zBNk
H8+/E8VqDbe/bc4Htate5ir/IIevJdVzYOoV66Dhhz/d1LxX1b7usidCwTKcpFoHJF9G9oIEDn0o
OQpdUXX0GBxrO8LiZ+Q/Eu+oIUTX77P8NpiVo9wINl+a2C4SrXjycgy7rdYt05SDI95bg3bvwwg5
ClxXOenAU3yICZL2GGaqDaOtzEd90iDrTpap1K94Wx3LlxOEGKfirfwGDtuhnpGNxyocgoVz6F4S
/AsMzTvHyBGVo4gypr0ESoahgbz30Rd6ymYTgw4DJ8Cqbm7lr5fKtGnMHqsJG74odCTyAIJk8INl
AIyjZSPBbcuMiwPGIZj8By6fFbMkyZEYBl38Mnn3TfI17Abw4TR9F3mOXMl9wMXLv0nc6cJzvtxA
Wyfx3W4kg16DGiwyPgIStoCxvYSqxbXvENUZ4Lupae0IboSmrZvwhFrPJ66TS0q6F30WNMnoY4QB
bPV92uoh1qaWjFGtYWxztpZKGputxu99Xb4FBNoBhB1cG/GAvCO8fmuXfV6EtikXpMYjqSChsEnV
KXUEIm9BRzuDS9Jf6Oy1/FrNwW1CDlSI5A7hjhv020J05IBMNZ1g2tXnx/W+ep7KWxS6T85EygQm
Rzk35FgshXiqXP1b/gtBDjoz3CpcGtDCIZ9vESmvKXZ9uk9jGfEZhNPhwXTVrfw+NuVFYfSh1E+i
tnbwdHFATtTM9R4e3HsgVRlpPwWjTqi4z8SRjFZ6T9MUgn4YGVqZTxsz3Wl2cMTT2/TKMsE0KAa+
zjhFtrN2NcMko3p4qGwYGIUfERkw2NOqdpgZfhGBvJWac4rnn9SlvDAzv1S1W9YJILIN5AZHkjGN
Bv4p1b+HaKu1Kv1W0cobaTMt80WvHEaNXqBmpeS7lHY+iASfVqSAjI5gk2jOU4K2zQnMdd0l+znz
S1aXgI8qPDR4ROLhV+2bLUA1stcyrK6SwdblH7qgfbO5s1lUtUpZgxypmnurMkImMSg55a/0+0jJ
CElSxPjVL1KXEQ7eU1rOB7u31kkxbeO8WhvQeJNyb6SV0DUV8DaLy6UUjDtw8BZfkm4pO56zmNFF
9LOEGi5Myqx0g2QV1UwwgDvLPhC/drY1HPLzQ3pWC1dfo1N6mdi587B6DND4+D12Y18oJjYX45Zp
WDLI+C5KdOXOKxVd+7ZsX0cL4J/oyyqYzlXBKI3iDLdW9a03xLTb5fgrYA3XY8zhaqckK4NkcTtK
+misn9qKhNDhXXXH5QiFqkdf4sM2rRdI+JJcvm5G98uHo/XpQs1aurwQSuP/4Uga1clbECS+iBzu
FovoprZyH3WVXmcrPcAk3oNAHNJUqiq4MCre+lIyaYx1h2nXJp5ZwV9QK+E2JhGRZoHqVZl68rVQ
UsBsDcymdAfsWp5AuQ2c3F6mAub01megYa0DaC7MF87XtcJ2M6ltSwI1xsgw159HP/9NQ3unZidj
sl/9sIQXmo0taXQ7zGtBe8A0vOiGtcuvUiSXUE3OlfmVK/RV2Y/S+zPF1P8aOgd5RkX6rJOpBnYs
t0jEMzJ1/sFIWT6sQ8W5Yqr5l3AeEvvJCd2P2kbUegJEiqm8bHWyux76Mt7EKShDO0EFVdN2QGWc
2h+zsYnt57D+tddpy20BGlWaF3DNYcw3eTntHMc99IaxHr3hWI7dT9i89hpN3dMVI8zka5w2gRBD
Clto6U5AIulWpoEudx7LbfPtPkXP4S348aCOOILfaOatDg2ng/hwW8v8lja7WveunfPTMGDLSa0T
EohGSz6RPH9tTAg4JI0UgfkVpSrOoWOZi9H56dbRt831hH7VUte48JZjPay9+tEnTMLqjqqjvsre
TaJs6aJd8HZDFu3Ks0bCn7q29b+mJFXsoa+Ogkf1w/Mwx/Tem+u2O9NW3sYX4rkMOHHxD4tpqGT3
GXWPrAlCqYq3urM3kP1jgbtbMkgZAhEzQGgaR5BSLujC+tPLi2/fRDEQlMZjRkmTYhsfCV8Wmj2u
UlIKjo7+rpfVGRH2Xe7DWVX+iShtjHlPiCmUrCHHAEOM+Rqcs9lTHsVX2rFfW5PkkILsEh120bJp
64HCTBrFUZH2lCtby6YXUJ6poS43T373SJsKfGEXAirMylm1jnOc7MVwTSYAyQ8hIkYPUR+PS17P
z0ykRGsf1cjZdyofA94dtIeV7l8Gj4uwWBRWTgkLtoCxIs3R0jeS4MbSLVK4fOgoh2TArsdzM/wm
CMRQv2ERh2YinpzEwFo/DE1+zEaePrSDcsUOV6G3YW9keK6TlaqPxzin8wKGz2dLsNsnElpWGCbl
X5InnQmcyG8XsKsB984b0so+xzS+oBddl5H/j8+5zLP94D8T678OXay3eARGbG5NSxsIx3h2leiD
UeHltyNy8UdqXbJtSdQNeEFhMOo3ZGPz+9Jpm40x5DcSDpw2KVEvSAa0KL4kWAv9sbvO5AyIPmhu
i2+1fyqd+XcuXuXzjYzkkKTxRnPZPwBJyvpU5xLQwyfOIsXSK8HAzVQS8sKYwGvCyWKnHlEz4QeR
miq2DImR9TxiSevsRC3HSM1IDAwZGB5J2gQNpe2OywWzbPzpQPDW1EFv3XjYx9w2NJvMeCk8ZkYU
u+dk5NYZydfy12MYv7fNM/oIcPTBDhaVjz/Ntt9tgAu5+3XGE6lWY2gWCixrVwWdNmPbRpDU/8yk
3k91uzTsboMBpJCRi39cTApSHOl7HLQBYYCm8TxaNKVFfACsjQPCigkxrOcOWyF6Ofpj8DduC8I6
VsZokRTonvl/Z6WA6n10chN5NDRexdbC4IOgouW8MJpzD++s6t1ZxRgimRsGqqeso0xyN5PI89y2
CIDYDUgZIP4ZJwyqnqtdv5bjo+RmmEwUKTFvXh19Acuzt0Y/vveTvZev9VddPVY6xudpPZGjxScb
HHp0GhQ24js2KXyaw5vEWN3hIeo3xyRAf3NvIhD7ceeJdHrABcuXxFDL3cxRWVemvB4Fh5mS8jaN
Vyd5j/O3lvtMugAQt5o/GNfIUfh1h+k1xr5UuEy/pPu3THyKiqCOVBvtjt7i3pCHMMs/PcqtQ65C
CewcrReJ4SOrk/EytmGvaBtl1FzXhFqmCC40ZLq4ldBMGeL9AcWWU5dhFSP8urNeRzvZlzDvwlYU
gNA9OHBE69zsHvwKDKH5FTPyPM4fERAUOoHGNA/RsDXjx4TB2bYJCU8e80Rbdr73gFOKMfQq2TVG
Ez2OQfLkGyC1iHzciF17ullhvXKbgueTRAkI7JI7SIzddUXcVYO033mkQg/klRiDvD64zGN+mWAI
Qohe/COimjgyviV31Q0u3zYiaqLMELW4abfwkfA3MNO6t9IIKupCnF3zsJoIE+HtMyMc6GC1M8ZG
ZWiXiZIc5oKsVtKDDXxdPKO2s+qz00T54YMzJN8qo7KJrZqQ6tFqsVgOzD7jsUZEIrkoDephQGki
HnTeaIIhtkPyaVKM5IfNSw++FPLgSDwlYDCgHs9tvCG8URIizOwmeeGIDRQGzdGvvmx6QsmakFBA
4hGPvGA9Bep6kUO4uBssdK6PXw8tbKERG96/R5lxwnSw99nKgxjhGR3eafUGYv3iaNWLPphXn6WS
bJ3L6OBwjWj/lm006V9U7b0aNPLogvI578xjE/7qYBqqVT0YSrlrHHLsRfpatSvU/f+atn3zuAKm
NLpEI6YDK+Es1anHChBgJ69kclKD113HhsemG/EkN69DWG1Hj4OBRHI23Syu14qC78B6y7vsUcdf
SGtpefRbgiSoXqWD6WgQ3ERB+IM+InXk7eRT5aMsqz3q+CWUWV1uiW8fU/swxuCLao5iv9KvfCH5
gwEBBt1hkUZdwWSKpVDEVWqs77PyURDjsdtrdF1g5Bt4ugrMawKrR4H5GGT+74AM0G5NJH6iklJa
PjaKB6YXL7AoeEBLWW9M6jyhTogHcTDsJusuQqeSt8lTg6Jb8s0lRzHxTaoEd+3w4RPVGrwInpSB
pUoWn2tRQ0SFegpklZVIoGLjwZ5IWuhIkAXrVMpiGbgN6u6Gqojef9K90lgY2nwwwuqAQ/rF7C7F
VOx4143xVXM/3fLFGQcudBcbwt76F6XnjHm0q5vvkuo5PV7qWbVKhpPEyKXE4w7Mo0qvQXt6IbZE
oseNHYE0DFbGOvf4ruza294N1oDpmmUC9UAMpcHSrNx4FULWhms9ohyN08tZdvP4bTT1RVPofay4
Izxz3ocjAeymA7waJRvR1UGCBNW7EkU7CyAfMhT94YtPuFZJW64fIIWy5mfUUpcpKg5jyots1Xtk
1C0+WnaOham9Fa117vrxJn5Cy/ohN/Ywl9NTk+Z3TS3SoJk5vlSy5TxZO/qK/qUKSRWRChWlz8qi
q9tHL2dO6eg97FEHE2YBgwibAhYwatMXM+0KcvEaqDhw7fcJqK0cAcWJ/jA7Zp8S0G9eBuW0DWR4
twKSNZsF78KWf9tRJ43EjOaQsaCR+2iUHgcc9n1ib8ScyhKw9lFMijuwIJBz1h+z+uxgbUPQBFzj
/dYRDs4ku2aT8d0F7D7MPbNPLRVqkIjSANGeNvE/JNJnMU6ahncTdQ2h+QsXLVSDBWBOEdatVH/e
md54sKBojaR9mWmpu4NjQh/CwvrBnD9oxVlO8rp4E3+UC+SCV25EBz2hLfP1YD+vG8O7DNUfP2KN
0T+EUODSRoI8+Rnjtruf2escnf5V5+JqjK0+I5MBnj1k8KNKs8HLRsCO2n42BDm3lcGyYC0Hldoi
9bssaX0az3UZ82wzjJksn9HNlwxtUQEVUXZsyaAonGSd16d74gaGJMVi0lHD4zAYx5b9iAQn/CVE
83RnBqLrRDI9w96iwh1HqlIs2SyKdkwQaoQxWh3kFGmgkZ4pEoVgUzLYPjhWQLyht6vIL2yzkSaw
aWFl/tukO+t8DHfIc/raOFKp5g8aGASEZfFFldSsPYjZrkBsgACkzssdjcMJi7lub/o0WvUBh8W6
iG8xh8E4uKTX63elUqVJ9p9ycWNVx12ZA7jaQNv9o9ilxpi1qvGJ+00xX7jPPfsGIbIjGf3EOkm4
Q4cdMI1CWq4FT+Or41pvAZ3Rti0zz7s2fQzkhcxBu/tsWNM93MIQ0OSLm0TQuWr9ruErBZiwSR6N
GK9Ei6Zr/kGQfJiRGD5bd35yy900g8vUDDttKVfSHVY2pbR+0e1Fz3RPfOWZyJBJIIQ3AJ056ZXk
6qGBrugQM8miT21s8VFEhwPaYHmCuNCIPZEpg7FHXhUHvJC3pkeE09yTqM4+aRyxla/J9fOO4s7L
Wv8smeaaP78GoJHC22XEieFxn2x0blyrzkBJIFiuhGYQS7eGXhEA3UJRP5XF2c6DfaRhy8nA0tjN
LFVbVIhp5RXzSZxpQ+x7MWIUfHkalGelY6fnRw5QSEnNAcjTLEaYwUJ346UnD6WDhZPE1cqHnhHM
GXVqS4onTFwIbMUvjMI9InJaPjALhE3G6bS1DnnwLjEDOZJwSCwfbWcsKEcSkOzi5MuCkt9Y0285
wq6gIiWZkpO2/6nfTFjjTPvNPXtbWNXByAHHNTC5mvNHJcIA4rhwym3JeRzAhNXsdB0CUHoeCc4M
dhPeHoUxbcj8Y0DKrJdRXM/lV2cvLuRT4h5EO5ABDrGGytmTgB2E1riSoq7O2URAWC3A6MxznA/R
zYC/VKYnJc2Q04IOFNeErB3aa5pgNaJ0aiYQ+VsI4zlRQp9KNaq2DMIvJP1GB+KN68ap9EVnkdbU
TfjtkkebVvPeoIRupYbRQ1yfuumkuliR2xO22N66Lxo84Hf0cqKCvjEXTf0WDQj07M8E91altOv3
FACp5zkKGa5bOh8hATfK8BdQhcXXoSiXVsX76O3MSL+4IG8jJger5hThB5i2ubWJAkhQq2faXuV5
MspgoUzGMik8TIlkGQ3hYsw+k8DZTgR7NPGmBsnvO1I2MSRxCjtVtK1y4zUn85712YPGJ/9t6Trl
XkuGVcNg9mB15mqciotlIAjWGW4GyoCcS+mDtnzCJ2tjtm7dV1H1Ec7HnqKa02lsmyVYONUDnEiA
m2WH+wXplhksSzBVROPenB5sHbxUoXJTZtPWWFpK8TiZzlq+irZl4iGoqStPzmeWXxDuzlqyNngv
KmVT0yHsZGfSe+DXqqik+IZZvvirUBZUDNY1FhQHkdMA6qz1hN/ZmLCgIgDIm+wzDpeZ/qzVjP5E
GSTP/Iw6umXbnnor3uBkfilm75LGtNGCNta/uWuShsaDFdHTQB9UzH5V9CkPNjbaajN5/korg52F
o9ek81lFJ6KoG/Y2qJm3ilNf6u0jEh32VoMtYB8jTqQObOQgbOrzTLL9vI5Devlm0MVfl4FHzO88
yc4UUf/3bQv9o+EbAWBLRNMAK2XlF/7eVv3No6+KrioLdIHBR0HSTD+rC6Mq/1Xv7yKmUELUZg1b
M+GLGzu9DuMfsr6dA/o7NAe8iEmHVxfamjaMEpIr+JybazFUlwk1xAwi4/KFxRD5XCZpLxSwuVPH
eaMhX0yC1wZHdgm0hFJGjKKTeipQFpJkJT4cHT2ijnIOs98wPw/2e+Qg0UIGqik/mtEfM9LNMaH2
5IYJZEMGsJzIItoMBkqcWfJFIDay59ajt0cRCmiqHmPkwEH1GA9iBOWW0+N2Wxq/ql/RjYjBN+TN
DKvpzI2g6h9KxPIZ9N2zErfAqRMws8Z7RFxnyx0CdSHLt+pVy859lXzqAuRaXAsKyA2bUJdRgW3/
StCED/9RwNoFUMjipA5L4krZqNCf2c8Rdrgxpio5Lvdks32N800vX6gV7VGyGw8OElB/fCmCZNGE
2qNBALe4J9yeC8Gevwvv1hov9K6L2Nel9MHCY9+FUIx4cueWqlR/3ZNw1c3eP7WMfyjC2AfZiv8T
tZzLjlyVA1rIs7yMwfgk00n8VQ180mQ5SZbaqNJqTPq5P6KBJRcAXQ8iEPCtTY3WECKaM2khE19O
LBVRGq2NkZM9RsILHLRTAVrmDzFWGdzIWfA1ptcJ7CAj8x1VXoQsi7c/ajlGOcz5vnUaliuDLFDu
XNuJl7HCmIbGVYe95TiXPCKPvQB0boVKoVYfldzhPaCEimtztpAQk0NINKf828RuftkW30BuH6gk
O6pd0i97Vt6oD5dON7OTMiaOA+EZmrUiZuJsIeNq6eCxTHTI8+fAWVgbJH7O5qYqrgHzj08+S4Ls
LXQPscJDweSaFS62q3rrkk1foxzNimpdDMqV/wIdtxMRqhX9I4fJIXtKH2/dtEx5J2sAT4XMbINj
fHShrlrk3XBi9qmpX2Lw5hpRhLyOgZhnPke46InW0rrDf5mtmKhw3RB+Ky6L7i+ckH8H+5qLH7Am
1u2dgtxhnrGhJt7G6hDqMk9ODq2580QSObLnh6jozk7ZnF3LO3sRwXeo6jREOh1fTy30p3Ghb4xd
srZPQciEVbHUw6D02j8ntpZIrtaYHHQSbpsp2ai+vYpslWMKG+rUpU+BHh4jPb6hSMCHl/XHtKM0
kKhXvsCEighsWi7rJ7WluRos0vzmyl+fvHrBHgVEZgEPbSO/WU8oASMKtDEu2NhC0PlDpOCV8PrX
umOWodPUf9HJDuPkHuXkWQ3VNXfa18yMgdSM52wgDCjNwf3B8MvmVnyYJnGBXbzNw+47p23P13g/
HUYKOtash2noSFLD+qvn+8H1PpjepozUlD56jS33YNZzRhC6ewib5hBH2loz7B0FIzogL8BA+5CP
EeGIBO/h4xyUYulB7DgEU3tNup/7PwMstVHfNcJxVG0XMFI6n8qUILTIaP65QJHXKRdQiDUDCZNF
CSq9WTt/QNGBcg0+ooulFICBg/hy1GjrUBROxNMgpi0HvCznlBHCw3Xtjgg/SRmvaRtRcHb4+UtK
VnQd7rvZx4e6ZWS0AW5IBehNvGE4By0fXt9BSwd9TfQvIfZAxBSKCVcN1RVWnAI0lb0EhKtnwKI0
LsbqRl4CiAHZq+UGTjggeeIDZDZFsHeBltyBaJrZXGj4shCvLJKpIcbxS2nxgdmf3vgZOleXt1sj
mij2lkkakLNztcsQraDx3A8lBXQoIWps1U4aXgvH2QBlt5m5SCmydrlw66594ToDnBy9XRdEe67N
Vn8N7OSgEdWHCHCOkvX9m4YDpaaIVCuaFZWrcphbFH3evmfnRh01xq8xEFoDFBkTJtcTYEsUBKOP
TAUNAL1nnu4fNT+m8LeT9uQiw0GxsSwMfJ2ZlG3fE//ldZnIco2pkOUk6OroJYPBSsYWLnZvlO2j
NTUr20JnWOzbYRMqyROLZMyTQwYuGohVzzGWkO2JZt08WemaRDNSIIFlnE1JrJwTfHpheqSMSLG3
c+/0Ujgm7V/yYAboTRpSsGJmX3ZwN72pNWedkul7kkCeZlSmaQxA4KfemRpiE1VqM/Fp8IqOxvTc
oCMdOuM6pZr5YDLuqjmMAnvvAKk7bUoWh9A/YTJlBuDRnO1tRE4LWZZTuEFPW0Vv5P3boLLyqmv7
jBk+g+quqcBd8TIXvJIFCwWqGKIFnYNxCKeV9UkEd5uE5kPgy2xPtXxc34lyFPc2aQCa27723TGj
kGdZt9CnccINmefZJhMzkD63HZE7BopQonZslMAms5XK6xuH3NqMDIP1Mk+x91DzRBOgnxUR0Ca1
ugg3Xu3/kXReu5EjSRT9IgJ0SfOq8lYqI/tCSC2J3tvk189JDbBAz0xvq6toMiJuXGNhNuwaVGq2
lDY9ygQ1McVpYHTe21I7OIw3Ogla2fSKcmYRafiKlQE+1ed8/OT2Nc0G6C6sYLHCILCyDYLVHE3J
RNqXP6C2+WDBqJif5Vmd/rLEJ+akt1fe17h+lSBxuakkPkgfqpxwzGfb2XQbuAmofH4tsAsT3+on
rqqrh9xVPFinUzQ9Vw4V2PvB+5lAgxD7szl6xWh40PdNg2WFMy/H6l1lqSts3YlfooTA0YkDly79
Ws7FE0x+gDzC7ih3LJ341HzOkZbBp6pNE3YnPq0wSBgyGK56cU/n6h/T+BqdBPi8Ccuc+wgzs9zH
XDU+YBafYCPa2MzZY/Eg7GdmZkwFqAFXFf2O/wnchg6LV5qch0Z/scbLwAq9n9djhR8WUGr0wmOk
9lGBzkZNaTHgYqO+AWvnFw9TGi6UT8fG0+WX3Z3elTZpoAXSXSazHBtP5hQ/+q2di6qgvL0e9GI1
BJlGuxox7nKtedl1yT3ytlMVrfhB5LzvMVxZmC2JVJqFllPuc7gaBdmCcm6O3BIYsLrHYzWLZ+gw
kGjlA/ZfLQ8+K30AMNkc9QgKbP/LxRRJuDbstw4+osvkRf0yNNyEQufvUaz9Dxw9em4T6JwPiGdj
L1HQfjOBZ/px5Iz3O+RsbxwdTR3C039X6k2nYY3YLmbIrHZIEHvGYhUkP7rPYPIcpT1zYR5cEvQX
PT0Za+FsPBKvu6vpNhKu6FB1OLW5a3UtQoNzj2m6HU/zROAiYll06Rl8I/q4tCPEXtnyIj3Yt6GN
q/PCYYTJAA7lVzUewPQW6m4DstHX+vabG01IrHfqpdPiluOXaJRenLsJO3WufkRrVcofHXFla6/7
TFsPDQ21gdtc+Kz25GGlrdOeiJiZjRPC3AqiMV+pZHU3UJokpSgh3l0k+8bc+Lj72o8h+1Kube63
G0bvDii/GbcDZkq8Ao72o57nCpiZEsgIy5caMRTjkRpHeJKrCVaT71EF7VM3fFoDzZvCUWFp8Q4F
5ScHvach8UIfp2crsgxCNbYxmfI30hLRr2H8IfQNL56orglTKveYBQq2QD7QTZ18T3A8a/7RYNZJ
6BmZgrEVjlm2n7rpd2JVqr/5aMPhKKTqRXdxSVOpMFV06R34tdHJzMXOdM5go7Qw27ltN454JzNn
D6GVTvckilOSC4obNyRTzD4OB2lXWxN6GsYry6L5sXlrPJUd1UP+GqdlPf5KTAxqNdQX3b2BSJPN
8XaGygkIwaapDvGXQfVNJ+VX6D0QTfrigyeDRyLEsim2F3xR9bflTD/6zCLA2DSMCoIthoJgmgn3
CQAibkIbn2EgrFVj27Oj4QBi/lQ5ezUC9Ko9IFU8pAAzk4t4H86arbS83CFL71fQsdX7AL0KpkFu
7T3FoA5/4yFZ+iwa1deMRLByaH/Uh2lwe4NmBW1L1e9yss+Kq5eXxNE6zs7Q0TOlLwGtkXoFGG5b
x1oRH1iSHgWpdJVwefiOI/CUmYpjD+fJGIk6Fxj8c7GedYxWjeQc2s9JfJnQroy7frrzvwD2JL4e
qwS6ZtEfWw0hMQUoB5lFer7MM7mCgaUMESpaBohkqrMzArGu2qcJdMlmGmW8RwkheYenAEv6CJ4X
Qe3dCOGzxAxn2CbZdAg8FqjzxRbVp2Z9h8JdRVD4c0Xq1X9QOZqY7RgDYtphxJmVtaTTnpMBGlIY
usYy6eVLHx6cmBOGVKdGC64in18VgqIyDWtmql43vooKP7TZpFWyhtNURFdBA+CmRExVKAKKnkWS
c3SwcBBOd85j/xP5oISkYCYwoTMNiZZg3kGpNEHX1mS39cMMggleesmsbVJ0VxUWm3ZCkFyTv7RN
fQoUzFVo+YeFKCCrb1pjfiTQkGpMma3K3CaKPDFhrQXLqrgMwd2cnZecjYjZPjeQ+ZlRVBSsTXBH
wF5vzF8qlgBAwQodxCtvrVATF4S4Twh2jJFJvVkd62qtO/GeQ5+8aBy9abiLmBhl3d0k2dw5jmap
o9wBV3DgIFt6azi3+HSuSR/E2K2jPZtalwgKgdf3n2BRPW1gYGSiMulr+Qa9kGojFOqGDfcKy1y3
QFTD13lQd6eGT2ZF1jIzMQCPh11qF8T2RR/m21Bzf8ocTAwIofe+OwBKdaaN7UWHE87A55SwmSoC
Y0haQOdVuJ+cqsk0nHv9Z54uMYXCjF+beNgbeDSnCLBneCLm/GNhEJdsOolRCsX17zxUz6lt/pG0
6PEYWlOQFtw0MQFnTkfx9Vtn17qPj7ymKxdKIMOESptKfgmVVEJHwlEAYHCTJ41U8UmZlXBTDLYR
U6rCWQuoOgSXRX9UkIuCygrtWCDOR6ZVYqm3t+SZhx/vDEoL5T0PiaNSefXF2X6rOD0thSJg0dhA
P5wvrQbdXPv269ts4VTOhN0sVKUAU3sY2A/Bu6oG50XEL3XsM5wgKujdHQdWw9aE9jyuyfSlZuel
s+1JfLZ8FFiI6Gc8+dlg5FT+CWIAx7I50oF6uDE/tGbwXmmKzMEblq3Q7BO3HgcMcHLeZvygokRl
0x+QHC30xn3rsakCjTDYvbH3tigbRF9BxNx7egHTjqEH+/awyv915GWQn6NbpOam43ZiTR1TfyyR
kWutrTqYKwR0HyoiU2L/0khbJZO8N81pbrdV+qzGFTWVsBJz4KJS57Eem1Yep+PcI0TV9N3k1/gP
JDtXDXHlh2MVb5VFBhO1L7SHZYCRn0z6jV9+osbeZGyxbK9dCNwV6OE9Q65nWWLsT0X2wB456zF8
5UA0Utgo5a5yn1SINHvmqk+3Wri1FI0F41nIPayseImdkzamigOlxngfaldobCAW6zCnDM6rvn/J
zQtJc6rSZKpLYPB0IEJzkpcDHVWQbTve4wh2AKJDqP9nSoCaTnnoJf7ErU7KZvDkSmtxMPS1MNa1
cN7q8FrigJUpkKHa6AWLRU6nJngTSOUdgAIPQCqhXEkW/KnPbg9Ye2o/RIUPN+NgSu6LTkEM2dOY
8CnyZF9xpf5GwPg84ZjWh9eZwUPwj748ag3Gdyz/osekgnNWkZQFTiWi7qizb4/6zwm140BQECsU
EmLbjSbKQwFpP/eJotkA4EywtMMYE+T4AKskzF7MDtYSVD4N4YZp9r8dWEfBp/bc7sFspnXmtU80
GwoFr8g65hTEA2bPuXRLkbOwhcBuazcxoZZtzbYd4QGLJZNwAOx5kYaU1OmOdOjQs/asPRYaMniw
KiYTh/ecnHM6L4xfZXqmeTYntl7sg638Ey2Dogw8jIgBcQFs0WKnLlVfcNhbiqd/ycnZ9TxrxzoB
Eif2ChcQvcIPTgy3Wp4t+SXApR4gXmdxMmUZAOV8GELzqYSTBpo9lv6myTnp+ovayrumvKbG2qkE
nn8BK+p8jZvYxoIQASir3A9pwIhiq+LplsBKCwyircRP2UcUA2jYelu8x+W0cvMAIutDS61XmP94
0gmXKwGm1ZiMts6H0tdssCuh8NqvgXJnMbt4UdQ/JYhNDlFOZzcZkhCh/t7cHV7tvOZp685CyJU2
VLsxXprNuz+7WDPxVmexDedczjvVj5BCY8ttgIMtw7SqSBEGRWwJ9JKmLf2Bdc+EmLsBOwnnijXu
A6d11AoVy+TQSPOLeiAag7BrttHNN/dRsfzaDH8ghA+ZLVdV4tGNfyb5sGaoBMcY4ZeprjuDo56p
VVhh8ZSCuZGQ3kD5wG8XlXMmXTz5ubEn9Q6qT8+Yw3kQY3kRcBHIiMjwYIReEq0GJoJSGqoLttns
DJKLxUBjUecscSdOZnPj4A2rMzxnkkCVPGigV8hzPPaajSKqqFcoVYTFHy4CIwcAXvmhV5858xSt
G84u/G1JuVdNIVXflXJho9NVfzSgtoDGQPcs4n4X8GEjdqxmn9w62PfqDygwxcFV40GHFl9jo6gG
FuqM6vYGXngQH7YLJv2bd2mAgDLV7HBqPkQJbx8JQ1lGYtuDOiDUoWMhB8HpM3D5DFBYADBm/bPw
mKuwwvD8bK3ElDSoscYDzlDqueNfE2FMvx1Ov9aMhREzBekj/kPZPLOmH5DVZkVBTEGyLLpoyU3C
mxprE3bf8SWqWcqZG9XnziG2OLws2XgxkUeXZrA2IElPUFXVLKSqSxvvp0hDg0SPkZ8JeIQbza77
heFaQWm+8Ty6KA50blO1n7P0wLBp0CSpYfPvX4EtG9RJNdzudmcpZi2dFgSr51FDBw2cFPlfNRpE
WRIp1lkbbpSFrKsb5VGVM22sl3SxwsbwpVVSKHhMvRPe8G8+D6yyHb249mm1hdn54ZreIfT8l2iE
aDrPHhTXCkbocFCvPsZLiC2NVVER79HFS9dBm2WVFJjJpuNwTpmHnYfPXtg0h2dM2Z7bDNCT7QWg
Qq7EJ06QzQsGmEMh2f/lCx/hcMX5w9RKFPNoot4cwS8sXKX8lVkYS1rrM1Y9ypIsmfKdVdmozspm
5UTJJaAhX/kmILgEzxoy7PijvKGhn27Shzwpm3f9n9a7d9UD6kibraF7jtPkbswWrqIAo7LDMy3l
BzLwffZqh6aZdGSdfi2r+DevHyt2gJbPf5uRGyRWsz7mUcnJK4yzVbvPeZDiVxw8VIR7l5JrlD2Z
Y/sDD3aFZu1e1ngQxWuTkyixx2vYFEclK0rrlxjUI2yfQ98AiEqOLhQAyCHrWOFV7pfpwhJg91tz
ddQUGrr9TrnI0Jz1EAUyAqyiAgfN+hKetcYiEpcNStksOdAf6NtJCs3CJwjcENp55gs4VDxsDHQQ
RLXR26PS9/NNXBFIQtn1nN009HRl4ZMHxK/AqJk4YstNn9RB5hJo4WRQ6kuS6jZKiND7rwJBCYQ2
2EKnvsRCoPjRmTnK1xC2O4+4j3EoRz2Ezp7MaH0vmIkGqCy2ZD/M+CIsDk54vPA2JhTw02VU9lfY
Twx+uJ2T/yXg6kwcciDVLtngOweGpCuCifyFMwm3aEVbHTg6xub9iV2Ex0ant7WFq0zy+Qkl+gka
exj0KkTJ4+twDxtyF+SLVrwYnC30VCStP0hevZlygRLikrcYDpE+DPWqdEOIVeaFqw7H2zV2BudK
TfOsPKwCgEfMgNI+witpPKkNCUZMBitgkhXijdmerZ1CE0bThJZqLjnreVu3I4PpTEH0sEVmTmVM
waod6cApYAQOWjKPpuGmyrZaZvG7ZWhSTC8qjqgCWrEAEgzTPIPu6/WpNc9+Fh5w6lkyHqAGWKih
eZruMYmYMTsC80Xh+VlgIM/8pf/AgDWmpdCZzgJteuDQ++mnZeIYy1mcXBCbhtNKmCvyQGiDJCy9
woI9iD11TOSwBgLeoJ6rAERn3mgOK45/jY/1F2Rcfrr2dQC1Qg3Q2y9BjqWKC26gHmCiJnL6zlaO
sGLId+m0JfCvj354IEpz/KBiGpycMU1eHV/tnJs3vmYunM6Z+9egoII2jiywjT8pXbELAQsKBplu
4W1kBh+hXlX6drLuUfFjBxm2K6sNeFJjUJP2Tjxi4PHYRcGyr2KYITuFC05ir6jij1kR3Co0WLFF
NLT5XMWvHbKKjpU6Z1ll3uaek59nd8r+IH5PhjuUuk3H9eg5qX70MVnrEU+XGLC1Kz5DjvjYAxhV
AyE7ZZl4vED1h2efOO/pmGL9A/cM3gpCNWe/2HaY9qONg5DIburkEgXMj0EkCKg5KEex94ZONBiY
RtnDdPbNQIvWs8NTM1Rm7M2JwD6FeDG8MbmGOEZ2HgRx2h1FZAs4bGqGFt+/1ykFvvwFS29qZ1vb
0x8U6vLkNtOLayOcLx8o7qqDUWVLg7SWGhYJRXD5RlghiMhEsBZzdAwjatBbxVoSjywckeKJpekB
H1MWdQDUvFJCs15ZsfwTsd6t2/DgtYhLAr5L5Ztgve5RGCn842IXd9u+1XbZXJgPNQtEo32mzg7F
uFO0Sp9Wf4hoa6m5WvloBI8s3xblVTNRWEWfsji7dBJB4z5hiX0qrHvvBKsGonr5hJaQ47XZT6SX
lWxuOeaxtfeUZtqFthE4AtDa3AHFdEzgQ5qTF4EtUPsEEFbVy6rfZqQzWem6hhIvR2dlYohR01iw
XNNoNTO65mxwiG/ULol0eZ5cOurBYuPBJOrHvJ1MLvbJyMQxx28AOiRBfie2JpCjFi46UDPcFLBx
uEkDn5rOR4B+E80AHwXkdoDYm9dEYdrnYa6eKEa7kDbXQq9jVPJxNKpYgc+w4l0b6+HkVIv8KZTx
vuolWHLz3VNP5XRpJnGpw/4gIB0QpIQrIAZmCdSpjuiB0twMedMs0xrflUa/D4y26Jz8JPxNLcIE
SrEhVQEzhx/s3x+ldveSae8BjqYWUpDUmuFUkkMiiBWWaA365jHVY4wcxTYNold/jG+B1I6Vg8oW
6XxlkUWJ1wWyNMgaTzlpREEZPWb+SNZUfRvqgSCNei075n9tjPEw9JZT9u2J4dtKqs/RKfZCL96L
uN72zrQfuWr2HL90bfmS+ToCNVPFJamriOLdTR3o2dop9LRvrcKPiCWwg5RaLUczjhIE8QmdV0m+
i2o2AoCuORgZLlWohrWpGwqJ/aWPPIusgOHlqaFC3dNfaTqPOMUfog8rNfFDm8lMxr4CDd0Mn50/
hRkRk3CQa5jY693dGmY0Q63Y5MzEdOhWcFKVsHgvrUxt5QQznw7tyoYRpB2b4TKVwyZpGNNxhrLo
pfOCkKsnaJDq4VXte9t359LZa0QCA4TCvL+iCgTtMCFPWvCStLlfJR1ybs/T904xrWtX+zeXRrqM
rHilTTrHbMlYju3kOm/2Mxwv1soZhhYogSi+IGxmxAPKEzNZ+SNXU82NYfYodWj5TXRj9GQbWlGM
8pAwWdrXJC0x2wyXhr/KQvGIl+eb2WLV5NsUO6xW0GKzdvbNTeukcGzIXtDcPbdFmgObWaSLVkcm
5Mjio0w/59iYMLP6GhuCOgqGJS//sAMDkayXkBPFrCredfvvlwJWUkrsGaxmergnOcZ7o5dXbJpP
8yg+Kx02YOOyWsAOxDXcO/4mgA0HL54JDC037XQDMRMJNh4csPoncnmk3Xd+ohb9phjVNml7SSAL
DUI8J5w1hXBxN1C0+ZOO8r3pYOZP6UbaUI+ndxzGRvntpdZSj9Cq1s7dSJwjg/2PHyFPn8QfwWsy
i1XI1oKxczBitCYFI4dVLW35POEfH4fMcpAii2JYm9K+zaX1FhDAQVTLY05i0WLCE+g7qP/JSxsT
JSm+AjIrC5NlAuGdBzSkIeXooX5A9EUpf2jZkh4amO6+ky5rL7jC2KClI8ddUYaAy0BS2QeYxc6A
E0bvwShnR/lSTzGstsELpYcRhn2W1s6wqo+OoTG3HcTrKnHYgSts93iZmqsZUzMLf9bBSTl6q+o9
ZERqEY4YGjvF5E6uM6g10mpQmAyXCeypNVfsIG2CkeCkgfdb3ANF2MRn06hDIzdZMpWjWM2Cu4XD
HgDU0MBKzZtVCBsuZ1YyCqy5mm2b8S0M7zMshpVyBHMmiP+AI8jpeDucHivt6dsC5smcYCPVyuUT
bZ1qmlUOMJtdBUTQLMGe/xgMPL8HJOcG5PX8l0axzbn39lLTXloUPhi+w82BAiSUanDlcS4E/OdO
I4gNygHdCdk3NoFPi0luRobAUr6EiY2FOaBTTFVz9fQJFgYLw2PMmWVPCFp4A7BiQXANHyeulz7P
BiayJK6c6zFaGw5CFRBralqlJeht2KLz/CPlXHjiN2guaA7xv2jace2CCZC8ns3APj0Gpe6Hx8+c
5kU9T3sW9gvLYzRGJpgw2Md0DbV2mTrcl9RvdeLJbgeYmR36ew5AY6OjnOK4ZoGTqV2xDZMpNYND
gNAgx3xTjz4NPOsk0D4xwiqAHlYqJZsilhRnmUQHPtN5aLCjMod821r5i8MXScnBtMW1qPUfF6bj
GMIdSecvXTS4OYc3E4oiLn7bNCVEjkwKDWqxEdKA+ySO7RIeoJAsVqFbkCGHVQ2dW4OrEuFkhm8T
JIHpcwhWPlYzWmRslG658bqrN8LVT9W9hYVfNmjfllYWPSFgvBJtjMSA3EluWFLBexiZviGZWd2X
z1/PQwUlh229gVQmfQ1xBWns6jrbctPgFkLLqFZaHZMX5pjLYfjnwYmn/UxD1CybhNlWIxpWGiTV
cSUVcKN2i86kuLo334jgJvgIhPpN2YqdcotLYg6To+qcG7dZQyn+sl2DXF+gAORmgrwHVoMx5MSM
7s4owE6zM052tBjbFC4anP2yxCeK7cEfbMkUxWu9tW1cXuNNij5kJN8mYhXQTiBqCftwppwZOZMd
7IVRExmiRl59nemf5pRg/mQiT7zi+ggxAUyBG5ixFR5nBP0eUxEG7lm3Tbv5NSqec7nnqwc2zuvE
8ealOCp/7shkKlqZevc8mC8NwSpdMz40b53l07KFCzsdL8K9GAVq5grHKydDStnypYCmZrpiqMf7
KMiJ6o2Obo05mzCTzexUr3F2NYNmNTpYT6QjGwRnReQHD33qauuwxCYwsm4yeNYDDylzqXZdesWL
xMa+dLyFjByw8g8AydovP9q+xbjAAUAcxfhVaM5R9DNTrluh8Se2pACEmcE5AEVgjtEGse0rivU8
A75pnfrh/i5p5297Rt4MVXTTDvaqVHbQPNqYWJc+ySX4yPlBcFa/Th2AL4OE5xe/aVDcXT6YRZav
n3cXPwH90Bqf8p5MWyPxGSlplvMv2+SFqbi38EradtmH2XHovH2F24dFK6+V/9LCXMWKsDhP2t5s
49+5tzB6cDbpaK+smVfb7FbNYYICjwXz42hh25PHLwYnksMGxo+SmzCdntNLyK0hkgjZnfs1sFzt
xQx1Dt5OWi25ySKVsH7BofyA9qDEEUnKswqzTGyMHRMwcDtncC7GD7co34P4OZIMmAhwMTCJgm+1
aKXG4UCbXu3MAwEQH4HGohnz03BIzwb3jLAClGIgIo8VdtAKc6spwGmvbdjOfLmcbApmTzXgSrIA
C9CyajCXBiovHtHojcMD41MaD5OdKAPmGIpTjT01QYpv+axolE2MKBfdL+LCoM5IpapU0s6UtRzL
v3MA3xBTkKzCqDj4aTywVRx7ojTZg5UVILXoYQ5qBLHppiALGTw7YFRP0gJLlDc4hs2KQ2ksH+BD
Y5qMZ0p58BA0DRNu+IgsSpi1vpiXNmzucgpXZPK6gt010qtStF8FClSdwxkglKnIzseVYrP21ohL
ZbZrBaaTX3P1yUirlXCZWvc5i+c7/B+TM2Omf7WS6RLyz8Yw0k8aLInPTY2coX1gep/MFokgWnJ6
7ZxGweZWaoBkqFP1vazGXaY+sLaJM4zGeBCplJ6CPf7OfiSoSrRuWSjbcXNBsd0Btuv/wK+2FRQg
Ij63g6RCDFywiL3LLay/+0ACNWBgiKDmX8uqQTMT/AgRIOPqMpTpxq9BEqOAJsGGcK/fPGZC9iPw
bLoBfosVrPGm+X+R282XSTuXyjNNG2GNtJU8l5rzNLfyfdbsJzThLELqjm0XXJeCAhlDOWWenKq1
R6CsK7R75RU3UJJEL26BCHb5fFVWachAaFXxIRLIYopsOIechfrAPoHYmYQBNTbvPmyeLiMNw0J5
EUbP2RTdWht1VrS0TGbURATAerhn4bvHAGbge71h9beklSi4jhPUpzx9xsNyHk4y2c56uVT5FsBi
cVZu/0ZgDoj8lYu8GNhdA7qgaWVTlIK985pB/QKU1mAHEEMDBK6xKZlZX/GKkvvofinnIRvCRYFY
Gj3G1lFz92wcsglJKzzztjsrs1bJ9Jmb4rWrgtWYS3gn2MUgIx3F3gznTUfVr4FpWYioKc0w2bGa
01pxVAdTvKmyN4DEyjHfeai0GHUZYz33M0iw/wZyti3jtS+9XdWjgJ2mnzkIL1YINOVk1iJkLT1w
qVHAbEzH+CIghYjdlTBBCO1ULMIy+qocbC65Smr+8PvXCfOxzOzxjPn3qaaTDknKjGbaNfZK0TRL
1IvTk6s9iSpdhUW4dCT5VFTUIf0UoPyYjz+42T2XGDvRYyZpxfOUH30vfY2o9UiJIJLryzgAA8P6
pByaI4MBpHiSO1nFAEJpYCx1YCAFCs89G8L2bP+bjY0ilJn0w/ggInajIZBA4kCWtJRLYQ08TuHB
1McvVu5qfY6xXhm/8i+GhcE+7RsYg+X/pM2NXQ6UPtqqJl+JOt37qXNR5XjkdbQ5ne1ex//hhVBc
8Cn2ri7dhNI/9iniEvYQVNmpP/sjS5spUDR1IWjvUUULJkUlX5HtuHICOMdDcbSle/AG/6WblM8L
Vu6qkoWZ+0eA4QlehdQEHY/MEmqDg+GpvsO/6G+n0dRLF58nMV2dcNP04d0rmy2a5EULVYnEr4I/
4v94A/GeGDiZJ1i0nb2hOajMr/65JDkzqqMlfVC+qGBERqNFF/4TCUUoDLCc7XZuCYcspJtsq/fJ
xlahYSjscOACQXygJXu2c8RFsDYjfYDJfzTa8upVTB5GD0rLgZMuRK9vJvfosf+s4pKXRatJxMON
KiDOCsKOM9oA6+G6nPD9g7310PXDKXCpZXFNb/+Z6N0ill8sxJvIQJLsb9RTZg4BQJp2m/QaIzdb
5Qb3S0UUMGdBxgw2hbTmRpjslOdBqMGFYofuTAGJFXHHtvF1DpKlZBAVzPVljEUmOhVKWJ+WWAaP
0KY6otXHG0nQp1a6qxQDMZ9jhmUBNOw/RU6LYXmwE0BvqfWrHLlHu9mD8TpyPBsjsTryRghNQwNp
RsYJ1HilPrg+iaNm9XenzN+V40iunLyYS3UW6R0bMj4mS3+3rHBihnEMGI9kidS49Jr08ZOl2I45
o1Mw0mqw7aiE8ZGH7l4Ww5OufbL5w440GTeMmXxmuK89FEMw94BNZmuIbYFQTXd2BdG3gASevrHr
sILzPj3JMN1aenLsLcgvw/QYQD/wKBNzzrY3iM1zYLJSHdpNjsk4qHXwrRcT69x8frKy+l5PL5F1
zYMAFTluZ8jisKI4eq04sI4PM/zgmlsNvh41OW4B+WZs1wU656CZmNaveXLTzENPzCYLPLjKUCeC
1OOo+NUjcx16hC9NzmpsW9wFvOHZBbHs8LuzQ4vqx4GbTkzbfYDxFcsUenPLsV9j/2riopKhty51
FCM8XlOTEoha8Qi7uMfJ8VLCcooi+c8eHNSo/aB8jdXFsK3wuzHwyg+dNY6Va0lExQSXubS6t3D2
13FVILDNlwXDnrofKZKcomW11dECRNg4pjEsmFWRAAMWfAB0948tw1wyXenCzZHQVFNhz4Jdpq4r
Mtl0TJkleuszwivFIvI7Yl9kVKaKKKGj6pj7BCd+2pdkI/RnlL2UFI5EN8HeGKhkhq0WeezTKpMI
SM17Gsx6pdXJMXH9nWJrpCFGKvG2HL1TMGuPMWAm9FulH8RAqhrGc66fW5OR15EBmYX2tprKf3XV
3lvcN4z+GAn/MWEQK7riplnizfCNcK1RJ6QzZLhjsWCdhpyee+52oVt+hFK+Del08QubMTpjwNC6
r9pPN2kNN7MjaMOTkqSkGKHW1CIM6pOqWAdDDvrlMt6HNaYQomH61ek9HRdXHtWMVPzVrsbiVs7G
q/Hb06vjlVUG68bJH0XlUBS16sjYfoc7rymJU4rekUEjxMWyNT7oyX+CyH2y4orYBrBpv/3SUHQl
TXIMQv8D4ni8m026lSnRj7IShDx6pzqRqyBA2uhFaHPaxrx1GKps7Ongd+wvA4cDOPGRlkxNERxR
3TJxxg2O2OhZx3J80vju1fis2UQAD3V2bmsDFywdNIPDnlQu4CwXWNT0jpEFAsuCMyGfCDXysp2I
+/XAwCig+px8BKH7L+ld8CFxhk93Zsk6NjvKfWPTfadWtzIlD2YzJ/uyw9CE87q1ibDnL5sm7OYJ
WoutH7fVPrS4ogGLs22qGxBxFkHnYyNM4BeOQj3jpWm8FF517GHGU8pWGF2uXL+6u+xS7QnPFrjb
g5HvMxmvHX6Cp9fn1guoshPthCnvHbm4ylSgY1+C+paovwEzvGZfZjPEgzg6lO5gLIuZcKJOetGy
xBBR4F0i39SVmaCdG2LaYQ/yVLf6QSv8i/p2ZM1vBusz5TQndBIxBTOQym9No3EVGP46qQi1dHse
hxOqfqG5AccrIufZ+AIimkmaTcpqnWr1UydT49TDfzDpVzUUB7odXzIbrAUrgGBguSEFPV0hDvHc
rAZm+5C9k2rAiVVtfNpTZmAc9TYjngIM+pIdi76w0ECWifs1jeEuiEp6g+DYYDtJPK25HML8A6hm
Kfk/2nHzraUdwcQaxiadu0SffdbH4m6U/iWyc1L1fKxTrH7TTeGyDXN2rrCbTAjibYHJcViG/2SV
YBwKaVnPvAPOnZ8zLW3WKdVk3L1jxYbnV2quhVOybbWg11blt4xmpegfbnmDlLdmtBY4wfuD3Naa
vDRVnl+lpKYmjF+YRlydKs5Y2VICnmvrmvnkLmF/FAn3HXse3j10y6m1yCJOX2/obmXvPmJRWS4D
r8MXhjOvtX7Gat65EWTzuvGGlaFoPWNGFhONxSwdeM/GxuNaBW62Lu38Mju4ssg4gQwEbBHM8D6U
30tTOOuxiVZdrqcYGQf8DgKvPoM2amSw0qR37KNqJDSG7YMlMW6PtwCbOUKNbVPWv2JoMTRMtWUb
fIy2AsNsLCDqfllUyU4k4jLotJ2ippes6I4r7Hbzd4xYUfxHq2zIj6ROfsczKjijNkGGy/d4fvIS
xswZpqPPMsxesGV6HbzsIw2mVZhq2xosO+qU6kXHdh3JUPFeyWZN/NVWjHGFslXhuIcuZe+njUm6
sPjQI9/Na3nvx31teYVyJLvgLDgg9GZCy34qD/sfj4vluVCwuAEuC/24Ld+coUU/Asl5OfXVHdHV
0qbc1raEdOhsI0eFXcnPEWlTSSoaSHNSOmvLZitg4eskMBqG1+ShpNY7wja8wdnPunYYSECY8p8O
gvNDpTPFWw3yV0mam1sTVlclq0aAR6AEUvHRjEZ17y7jsuQEfbEgoc23ABs22L1OAnBJxo1XdKx/
o11Rgh/DcBxu5Zud4JDi4xeYemvdvlYWa8JKip86Se5Nbq2VH3I82mtzrOihvdc0SPdJhQKIzMBb
aSDEBXCm44AOfqbcXYYm1xkW8rtvQBmv5u7qd/nKGDH900ldYqNxhJgLKXuo8VBjnu1bsR0iAaOa
rj8o7w5j8IOvt/g8PztOfzERaMhHyyOn1cjAIWFrd2P+GNgp1DPEhcotV8J4SFGzcYCRiELCNeaU
EOwi3BhizHr+Y+m8dlvHsjT8RASYw61EicrJtmT7hpATc858+v72qQYGMz1VXadsidx7rT9yYsXM
kKFC6plPTyCWQuVIYLkLDCn7LfzPEo+mxWU9jhxR3D4nFQznZAc3lcnm5GAg4cK17ImuVCda1Dbc
TDkXJ78kPDybXKfJ9nXqqgW1QTl8eI+enSAcRTo2HOgFrczzyJju6kgMSkT6Y7DFi4UTKESARcLU
MKkbi7qZEuItVicktNBM4DwDPECFES1GC1c1n+JvobksWHt0dvn22MCTjneDAcbSalpXDoYTeGQr
64ZX/jogbiHy0MggVMya9waS6ujPoIqWoAlyMgSGqpCBlsEoCJ22uI5sCVsRh+SBkXzb2AeCttAK
AMmZM0FzqKF6/dx2F8Uw3CpxNeNc++A2jFUzMh3emAl2h6/RLp7hZO5zdrfCoQco3MnKQ5zUpOSv
dAXsvSDpt1/Qp0oS6mFMQnza3ITOcZD+LGCLnHl27sobOrmlbDyj4LNkrGo0ZyHuKPaeXlUWs6K4
7OoleKnMhaxh6Ov8DXqsVTH8+dVOxD6nwidnDKhycC0M9zEq0F7flGZrZi+TSlTuh6Ts+4H0pqWP
ULR229mNYZIQqFlfdf8WMkHbIOSUFwUSwg0Z95t2N1OEN8YryWvELHLjRYaD6/IP6Ukavmr1X6yI
hwEZcjEsc09FZUuir9tTflrm2wzvAElObtOMKzB3Yl8XbL3C5dKokKDKlRYeWkIxwQW3MoNMkFz+
a43WbH0egzA+dUQINcgc8nRVN28xzwn1wEtcdnr9mL5kh/i06qUrH35NsTkDepdzNoc38caTojFE
e5Vf9dbRXUgZW29fMz6jpCIJcqMD1CFRsWXtMOMEcsqViu5vwhIObF/yNhsrKTSwh8SENhHEwdPi
KIRG7qScAg3lARNjcmmEfbASd3Rsb018QG1+GPJtN/ywS4ptgAA9vEoRtKJXkOQUf7HWrer8BC4l
ksLY/3VU3YjJ+AQ+hcRGrrz9gKDSTn61jiaqmi7LzsP1E+TFKkfFA7rhTKQ2N5+lufNjwBCAwlgS
A4WcviGWDZqjWOnErSDWCa1NX3XnWQXfJuYGB/g4oSMFLbiIj4TAKodjgrO/FJkJ7VH0yWSIiiMe
gG6Q8T9fZdPEMsevYEIJMnahx0dGkpGUSh9DmqIzHo5Cm8lZ2d8nfl4RCl+We1liUOMkB86yVdU9
pjKY8YEoy/KjoiDgMzH2JC/ZBHFyLA8818MGuWVqghoiANxq8JwWwsSKHN3xR8/eTRqEmTpiKEVg
Uk6EzFHXldTseptRuGI+cKSDmbrJ8MyY2VJiEiE4CU7I/Y95PyCqMeed/puVax6tuF+KXxMew94a
mB45V9M33YeS0Vj/Oi/H7uQHj1e8qDUezY7Nvbm3FgVj6Y6+tYpNAxkfz808H4j4asgO5CjrP2F6
lqauoYK6ZVAO+qbCPMxoNZzzHBSOD954GWmGZsSx1WYJoAJ3C47Pqxcruw8R3dMN3MblVYD4kgrD
0qxAcYlPN3N7qYxnhdthIpjkkLdPrKWLEkucvlDNb102dxXP6dnntV9YpCzPQYQxGGW6/GMKJIHv
bND+BHGIshrtfrWBA5sIk4/Kl8z4dMg/zsCokXpQb/EaK5jTUeoCKgg6Kxe5Odpqapd5uZ8xrErp
JgRmM7ERawj4wSn6eddIr0T5G1TCxXCeBFN6aocqq4v4X+37yLiuLhKhJ4rfuLQaDMZ1VdPPrivn
WWwc1ttAMFxVO2+jFVzlFinchPrOlJHI6oh6uPWNLNuqWrtHLhfq4XFKxk0aZ4S4G+9i9pTqCNCT
6puhvaV82Qa/o88TaZV//PKyMq+FbFgP9xKe3+FN58fISdacGKRCtGriVihsErWGZyrRxmA/hW4m
0Cp4X+ZERPYgbzViohjI2+rXQgwv3mn6LKDYTyraZrX3xCHCGRSTWEtmjTxeDfU58qtrwP/KIC1m
DTK83ZdStLGM9MGxmohMFiwi/FPcR9BXDPSL9Gviic/wlPUY0/ZWzEWgE646gJgxvkOMk1Qybvrh
tye4IHkLJf9YI0go0+rN0Yp/jomQcNhoZU7vNelCvnXI0ys0PXePHk1emvZnUeOQ3KcB71H/Ea4l
FuY2CAgpMcmeAfwE42qOZdl5/ugvBdajqU8BbQMyCD1dKZwzIisJocwwEJ7921RP4Q5qNHQsFQYG
+wcN0j/jIao4IWDM4O7gpaXIHUhsa6YrQCfCX147obsWJT0RWEljAwHxsMNCJGI5bW4m40bSaZ+9
o21abpS8eECeLFSSvMcV0QR6JnomVJblaNgmlkHwLNk7+revnqZL/LDLBf/T0j2ScVzSemdpaFc1
3EEZR9eJGPGem6YUDAeqPhRV7RUvKStQSa5QqG0HsOkGSX8zxkIfP5QUiVbzWu6OKo6r1toVxMf4
Fs8Fytlk/ABr5at09DUoAE9XoREqBWITVvcwg3WilQsek1+XLhYge901eJqV+ROdN/iros+Hxr77
ZKyqwWqYTrk6XE0rX+U2M59UkGm7mNJbHz0m7Y4kAH+PUTtkvtSX1NjQi2pal9ruVg0coKyv2uDI
cIN/liPxv09bd96IrvNQCaICJUdwHAak1zEstLbi+wwtjPbDU/EFAbqh5J0LEw7jkZU/VYba4yo4
OfEqbEMxYdeXZF/dompfEh7ZakuOwiGhGF7+slI8HasUyVZ2FA5RcX02drgiMrErc9KT9uIZdwpn
rzPNJITu1eNX0L/qrarTWQRLikgUfbRM6gye6Kiu1pawjU9frFYJSfFigxehjf/9+zwDGl7nXCzC
S1+d9V5dyggbw4rk4nDTUDBTVQNCLv+KILkqSFM0fwvLIZZM1y6jbVvu0FN7ipc5a7fSF1bDto6I
/p33JWVcE3vLaDGZy4NXmtUzU5S7qo9fxFstOrlx6/Ju11cBc4orfSiOpHmSM0hKTnQTBgsN5k2N
H0W2b4Q3X4rli5q3Z04jo7qPwMX/wFjcSMwH4egw6JDJizG3GGoAy+/ReMawIaHoHQgn8i3BuaeC
yLKq+cmT8sMKqP5MYFpl+tAwBQulhM6JhFabVLr9RBZebQ74j9etMt4Cv34dVNal6QVnfN/asA+i
Gvvdj36A9W0LVU1tB51b4VSNyFes5v4Mkbq12mDdmNsYF1uSnIv0VeX6cjLWGMBoslCUSHrNOfHj
+aPtP1MLcP5XCTdG9cjUl2SAN67J68pfsVZZ9MPkPBGChWGoEphQOxT7lrgV363AzsdfgLR8oo6I
C0YwsFbw0xF/iIHzHrUhKzxFd9rDjpFmh4yfmXttp/fEGU4x7q4T9v0Wfz2HdHw0SHcVn/yEAt6z
61tHMi5/yzgQGXQo9qZD+jBna34aJggJenjJFs61m6ziZew3CT+pRtAkAJ2Dz4HWhGNC9HQKCi0W
4I73PzIIbiAUZbz7abE3ev7x4iEAJXEPlRD+qanunNraiIAWZcfrPRfUthaUunmCEeGvpeO0FdNc
26OUQ281NHiRo5aYBpSnJItP+jZLvjFtqLgKav+1d5qt3hHigfWPl5izhSEOA9HaaidRp0zz71Zh
67JLaU/+v9l8drZz0NmVUeZUJbFmdxO6Fk1nqq2C7NLOmJ/ml0qStlxeO2ARATmspW7etIioZBt7
yag+7CGghgST43SNIH2mgVeOWzshQQuPj42QKajuUxDfHTnbR3mywXSPdqcB6kqWFo2OIy2+SocW
F/nGjOHWB0esG1KUVFRLBcXFIYFU1OMwNArdlW190tbj1Cs/eJLFA2XT2LrwMRI1Sqr2Pi9It0O9
x/7A5kOFEI2tvozHD1IVP4pitvi47eXK3DjYvtgOdf0NYk7I68Mnhb+1uVNoEtROBdccSag0XnXN
PnC2xk7flmIRAiJr3/h4B+KR2IWEm7MhH9fWDr60409Lh2fMMtdhJIPuy0nn726GLXNEdusgvuHL
2QAQ3ANeowwuvHbwc0LAxCDkNBIBK+rHkGwS0fA5DmQsteVL0JC+ImDomS2tTI+ZftJhwmanQBIS
APV4OYkuvN7oPlZ9fUcgoJcs1cVjpvxP29RNzxPXcV8TnI1oRiybFTUdyAPMrl/Gc05M6JeccTRT
qmBHb3X2YlSHYf4i5DhoPZ9dMMWhz2FIEgWeLjIY0XKFYsLm5EfAXEsPgyu1U6jVGehtILNLbcZd
ba0tM7jSnoYCXvNa9Pxsswhd2fJU5SFQHDtCqAyxQtEVfqKk6NeZTJTfMG9Nh1ryYN+mmyHNPgL5
QRxlTJsUP3VBjB1htyVp78MsDGznCXy+QAbL6MLum9yI1/Cgmh+1RSlQpHtWthvrzFOdfBuYdDTQ
bmHdRP8FOWWkI06tsTWWUx3udaT8S2ihdYliZ3DDgNI5n/YRLuPQmV5zvj4lJsJPlse1lpIx7BVk
PmTO+O/J7bORmNL8RaM5kixAx0vDHJieUA9yKc0oOCbhChJrWyScio7eb6zQ2E2V23zHJT3z3LHE
06n1KkW8kThHo3fpkkM2pFJ0mZz7Fc1gcvJUSMeTwdSYk0fFX5tEgJhVfSm695Z5m1AZtcKabpaB
GJLeYyVDADC6vU87Qh2sNe0ViWuVgq3ySCqkL0TKJfOrkyW3ngrzEU37uLs1iJonw7Wz+ToX8sH6
a/oOUw+bInH97QoSbBnUBlRQ+abdBRPOU8e7DokDZE0md/ce9qxlisrkQZZoiW8dw97gE0lbqGRX
QhVyiDv/DnFNuxnEdzJtk2G8ruMTycImToejyl/BuhZ+4j/Xyuig0nY3wokP7DQwqSwsuIy4ophh
xgY/RB+5k0vxiuO/kCMboF+LTE8bm2XpU4mIhw6QkLCDnhuaEQYJtNqc6lhdqoguuvw20fcpgAj0
4V4UkFK4TLtTjDq3GZmxAJH7j5msASIHhPui03BmeiVDlZjZLdlZ4zacgAEi8iZyrDPtFWvaRqgS
Il5X22Xe7Z1o5TuoKOzY2SB411tXhMiWXGcgU1HPNofGZ5L+BBZCOM86tr1uPCA25g80oA36lR8a
q5Q9m0mGOBDE63NHaD1VoQA2+MOZeDQwv3pGC8G0XBm/CWUDMe/AAOMZ4ZNFKkCbBZI5p9I2NjmO
OPuJWMGA4g5WvpTZChKVpVbAZHZ2D9AqAuovsotsfwKsksuz8vX02hYyIxKZQvOvAGYgNOBRFPT7
xFSq09pqEDv3REyBI7YtkZ3O5Iq4LjXGXEngcOLcQcwQxgzOPsNtws4kI+lFKre0YIJkQAnxVHF3
QGffg+STz5lTXYKLKVcZp1nYIccr2lUwZLfOsg5T1SMZIKUN31Eebmo8WkQji+tP9IKLn7RmCqec
a+XYVAFZVBlSpWBt8kknGi88OpzGje4JDC3gx0KzlQP5BGy1BYJcHqcBUy8Hf4BGIBsp7VSIk+9p
Yw8XMPANKkGxNfiACQaqtX+wJbtSgepYzjnx6mHFkZdod6LdwZ9GlAg6ZmlbXosNsgF1IW7AldoL
Sf5U/xmJsyGVUrj5luWzLvcDnKoMzl3TTCFhjqNEHh+htg20s99MB0PcOawdTNg9ileqTIiXOyot
Jv0U0JIhvm2Pg3bUeQnx1/JJaOTEa0ayVhUcucpfC1ykhCWkNDlH0idFy616zelGAIfh5+GKjZDW
YGXyWSqMpalIrvgT+EDUCjB5gQ6IZUMx/ip5a5GLIrY5gCq4Hab38QYOUtP9UI29F4bQKrwqkH2L
rHEWSQpdgdzMQjmT/aqstEz6DqLQls5OxGf+gdxiG29uU5Pe2OnrqCMuEDjj/59pqRTLDNIoYpXW
RFPG4hA2X2VxadTs7sClLtrmW1cO9ojVUZcCiG8HXOoOJ0Lqwzl3uLhwZEi1f2jwOqLO/1PyPTGl
BPMYRDNcTGUBdWepE9IYD7U6qNR6+nGIklJ55XhO6vBddZiZu43kDOzoNu6xYNf51lY1pova0q4I
Ol7QhAQWDqeTBtIJC02qevWfhP4MVO3cOGBep8BSN+ICQMSRsJCaoLksZhL5X8O1AbLrotZ1rJmQ
8E9zl4zPyHmUDm5AWL36JbJqL/PVbZ+f4pSHwCmuE3Qs20cXktlNynuJyp0dkfwz1AouYRnsDKgy
FUyN7OMlrB0B/tOEt551B0dcc0moXMFO5VMVV2986FkOoIKXb/C9GdKDGjhAI/8HTolkRa5kn0C0
cAk2qRLOEGrlXmGGBuhwOFIJyli2OXy08+ZED8Gyqcg2S5gpeD/ehoho5Za9AOFi8N0SegzQLpZO
o901ysbXdoQ3LIpj5d8r+2CF1UVAt4jB5AC7LM81OKOGq8NvXxOKcaxy7TCqByP5Uetg2iEsYZkq
qo7tpEJszN0NjEINDv1wQ/oFxikOdb7ylRz9RDg+ZQiLlPFg1W9Rh53qLVG6LtjdCs2EW/HDwDOt
pEWw5wtcADeu5i0w4BZT5k5ztQ1Z/a60YNLFlmFzrCz6s/pGfsHYL9f9K89ekO26p/rHA9QQoXTi
Dpk85ZIelR+kuOvghphxk279I1+MRwi91659L1zOj+qII+JKvOve2DTHzMPM/1sTHshbBCq7HbfG
ofmUHtUntD9hC4tm2x8xbizhPV/tD+M2nc0X9aV7RxYfObwQiP48Sism/ULdQT5RRYmsxtUA9n7B
QPSI9BK8cC4GkbZcStk+Vrxm2PvRoZhN8mN8LnTG5/ysDi8izNEMgKdZQriIJKZTiy1LNhmD7RMb
D9fkhwWgNRWvwfDCn+enH/gGaNJKQpdq6DT7rZQ/rb7prJUx7MoCSUL2TmJ5925eEq9y4XDICV1o
V/2Mr8hFI+wSq+7CELjNOwqTH2tlbsM1YokVvK6L5GWBNmxF8e3RvpSPWYDy1wovsxZ+BAO5k+si
JGpmTaeHUbqA6bDnr3GJs2+BYGXul/o9/WhO5UV/682VQsz6tC8y5NebkIKqHI24CzJmqIgnXAyi
uLIGz6AE/B74B2VYk8aNoChHHOEWi69qGbq5i519QbT9glC3RUApIcsoW9eC/zA2ZH+7HalcfHao
1gDv1zwpRsSN5hU3HrBde6lO0z19jS/ON2V3AVGI6qJ7IuPUtuYJLg46JDur+95j+ik/+UWRrVsS
Xhc2X1Qb8Zv8le/Kq/Fbfqpfmcub/RVezRNvHTo6AXySu0aslRAOIgkjpoZ3wnWKrVFsnWJjEQNK
+1QA/840tdROuhtsNa85QAVUJPisg2BfBlfUqjPtLRmJsiiptrG5brJ1XniRhu+Clcol/ahJD01w
6st9L5996VjpB7lBGLxVVK+kWTc92MzPTJu0j4VermybdjOJk0/A4GTF/DGqmo43ZUtsmmvlCKiN
j0ZiwGmXJOlDeAJKVoifZjq9FtEPmhZWZf1dPhSB216JAP/tHubJ2TA/zWf5U75ZB+tHIPtn/Sua
1+FMZAgCbxatGvIMWDWstwNiHCTtGm2QRsoXv+j33Zv1FX2yD0FQvmOGZKCnvYpomE/alC7qBQu/
O+0ZrIbN5KJ2btaoF1eNS3EjLp0tFtGeHGDOZyJNn9W4p+R5S5HG6m1aP54M6e47SZFAKCs81vLe
AqBCd+sRERkt7AVSFm1JJOuJB1O+m3/1G7LAmyk9/fdqm98Q9iK2we6x0q7VtcTX25A1dkBlch+O
wb366FnU15gasb9dLCajeBFuEs/6Q5roaqA+j84rtwYFMati0+zIDPubiQFnVNV8/bM4hUffWemf
/ioB3VoxYnX9H9T30l6FNKuE8cUMkVMojOS47FCriT494cHKOYUpUV2DwqTQOwYsbIfdIBlx+8Gx
4VBY5JwfwE1NEG6x6U7cUOlAGOBCOD8GXKvOHXkwCYcCchK3UNV/pxFTDWHpVRWISd8ymB4mts+X
Ydo6xs2fPT2EajNe8vmlic/9+JrSV96QZuanjGDDaWo2NdRgue7bC0s2sawsqhiUBVDd7EV4e3EZ
OPl5GNA1MlLle836EBtQAy49/CWNvvNH55BQ8M08psXNNm9vFvZKwGOB5ORP0ECm2HAkxPR1kle2
Vd1CRhI5L1zuafIwVCP0ph5h55cfPWr1oarPFos1KhnggUUIlkQY/lrGtSci+xyTxiqIXyD2UY8I
gv6VhbKVtjTGTNnZRa1nhiXx7wQf2B6EOWZdFdkWQ7jUJS4qHsB2/q1NJR/FiCxSnhkvOybZXqOW
grqdBiaZfaypHvz3mDtBTfasY1F3FZZ2jgpxcZfOs0Oe2B4QOzsXi9/fuNBFSw4P4bAQjbhjFjXw
VMcL2ZEWVsbXChNwCQ6iuSr1T9mPWBKsGrbs4sffgkwQs2KW/HRQVBisJeBujZI8/6XlIiKsotk6
UXTMLiN2XSFrDEvwnfBHkTbwLsCZq75RaW/6SzFQgGMrQObkVy57MqS0YDnRUsqnBBsqdfBZABQc
lyPeuSAh+ZQvjNySqUPokno2m4xYTVBRMrRVE6H3aHZT3eVls6ltoqMHmgBPQ7zX7Y5aEd79FBcX
WYSEYTLYysi8okri6UWyTziAg24KTGcMGXSim9kKHewRWjoUJ65EOQZWUGgIpNRqJV/oiFNt0inN
neA0XDqYargHyxD1DsmWygmrJWP46ATvOtrqQD2W88nEtZGMFAxLb4qsbEUBGSA37cCma5nxWkXb
7hcnlRZ7fdmpW+COuZ/5bEFrHxYm5N50Nk77zzFZ4X6nGIRfZWiQFiS/AHhD45KCsgCmU8vn3MJv
kqMWn6uj+KgC/dF+sc0hDNDgQtsSfoacGpOAHenPh6ZhI2TBrGmreAOmdki4SnqocHNp9jQAsC3z
cKAiZqGgepDTo2X9vbVsKYYPcUa6U4zwiDeD9wMAKsa0b5Jll98EBTROt7EJNiCvvfXHLTqoGHR7
/lH9O+Yr7DLaQeRFW7+WfeQVpwK0woifqvKOz5Psayy5dHJLxrnjIzb1a0P8pvA+URcyYWtxHMIR
We6Ynyl636hW8xJAZiAhn74DcNssfncEG4jqeJVp1wEpe/ASoOQFpq/vA9dPmXZUYZ9Kw7PT7392
niBf6SRzY2NFmgGaFgQxvlaQ6fSroUdjCLf6dI6yH+VVqRGubTXKepOjBEAtT7ZHfE1jXtLuJQXn
RrAsAt4MiikYWrUlaTKq1UHhLoqbyfdE2MMiAfbsCx71foRu2scDe6cK9EvjH8dTzNvMNtozCE/I
DLJxSz5Eyqol3kcxTWs8mrpXoLsyCsjEGpkSYdBRsau7+oVWs/2E4deapT0KTlf4ALMuXon/XxPh
rp9jvZ54A5zeONvI9evij0SXNM4ZnsCy8SLd8YaB6X3R+rAIASIqhlQow5nWr3g/5RGMMgmA+Ufj
PzAU+cG50Ilzqb4GBSdv2S4VSbqg6iMETUYKNx8mA4wM7Wy0Ikmkq1AVYGgBdwoTDsyQHIXs1uOT
GPe8XgIexdgPX0ISC2IME4l3vYsmeEIZ8cp4RTvOj8sxUAPu58ZnzsOV0guRbKf40DunlozqTvuL
IHt9mQ53/SsBgVCkyCNCuu/WLauWRgi0TtCGVpIxGFvrWjeWwP2cOhTvQREHJ0QvK1EuZGPkKQoK
V/gyBLJA7BRVoHp4anMWCiiyOWHZKl+aROZHlnhOT0gCoB+Jz833I9cqNVaAS3PC1wbwz6s580T6
/F/VJP4kuLHywXiaNWx/Oh7QYnB4yOwD4mAySMsTbXL/GhTVp2SjFTLDrc0fO0yoxMiDaWbNnYkj
rGp+V2NeqzIASlUu+HGd4Cq3dOFuh07CWQr8rZRP1YTA5+uKYGCjTRgB8utvZSevKT/00KsIcl6c
syG4eY+bm5vJZAEDmJ/sJ2yGCmSuRNeIRq/wKb5ASCoboMpAmEmV7URusBqeW6u5zXzfDEwNiuu8
md08uolMIcrJ7e9k5uI5xvRXUQnaaZboHqXlWNo1MYK7diCfle64P1o+k4b848beG12xanrW3ekz
I3/fUSlpUVf20Ll20nimRnNA8C8lV5u+an4Lsb7m4TpoYLUNjS8YXI4bXgDl/nAKGNRSxCRDne+F
d8iY881gw04ongEvmMK3BI7FVxPv5+hPBDQa3+TjEa7KLglAZIWkXqmMfkxRZacQ9hB4FZkOV0sz
lgMF6JkyQjZ+DO2PMuek9KFSdoCaQGaZv4jIWjSw1xojiUQhTK1Wm2yWjiSsxxWhcRzT7Q485Z88
qBt3ChV5XCP87IoNzrwxx/e5Ns+mSpcWbxvNI8EiYHwsrHFT4/cSKN5gQ72W6ybPKIh46pw1KUwy
0dMjX3VkElXc0oVCJTiGDMR3Z+k0lG9ElnG/kuOh7QwEfyodnX5hLPNY/xdfVzJcCz1qmTzEv7vj
V4gBLuX+oc4UpWhLFXsmKjK5SuhXod+5szdlyZYIrjOorDJFiLj7pcUNSjCbzuwYOughkxdjZWeB
O3e6a6HzSmxsEGi+03hYa01CX3e2cvLwNbq0FcG/BHEQDF7ad4tPtBjvQxdSLkTIHOIk5IBA+SKK
RARppQk2C1nHofF0lLWK6rgaeFAp1dInMAb0rkakLvhD+QmjxYww2kIOnOmUaIXoeKc3/s3HeOow
njz9+hcMowvMN8mkjaPISR0LvDL4lNUQ/oAiR/wc2ViT41vuVIVJndSYIWD2P7Xyb2p9VvZ9ML7o
LMEi0rqm81aS0iSZ4QnRl0PzqcP30sGe0rVBJPCaJBsfGqaVZQ7icG36X1X2PTPy6NmLKoKw6t9p
JHCLXzHiJM0BUXDZeQHkJJUFOE2ZmqbykuqAUyEfKYm8b+KprxKA4OkojeS2lbR8xcmvMkHJklrq
Twx2fGyUIi5QjCZkvaO8a/CnYNbtSpImwIgUoHqx6oLQhbO+CvSrLX/20x/F82u5zSnGYGsie048
4yCRSFk1Guy1MsXlf2tJmTWl71qR3mJW25IwIkwVu5kVkb6cofzhtSH0UUVpFXBM3nW7WoPSciU7
BtgFifxDpWJChzcvrhnFd4Z1VHP72nOHGJl6iRhdlPxoh4yy5psqqniFYwdXVaIWWxO5Ls8d7yoJ
Dj6zp+GsZWIYiD9zJavZVCFLLGodGwBitM4Ddliz/rWGGrsdCat+/l2vqB3BuY/OWTM3SPFPgvmr
oltnJK5Fja1eQEyZ6SqyB941OjADMhIEtJN4Y1TTZSRkPYQQtHFLPiKD+bjVK40NBs29Qkjep8hn
gsJxHBXkj7QjLNJduUuYutF+Ug7AhbWsvKy8pdhm+QBm0PAKAYwQbTBuKTSWS3SjI5cJnFs0azsZ
P1fadpx2/mam/yn2P3Oc2CO+wl4kiqGZSrBZy0r3UkOsKvp7jPeAz57eNY6esYfRDcwzGRkZFzq7
BokpiM93WI159yy+RVhbbnUzBvEEBVQ1E+WfQjgUE0KALAMBAlHhOYlHiHNEmUkRXkck+0y+vkKr
qrpruuHSZBI9MZShG8eMr7qB3MieJhhChG4onodDy2EW+jJiKAcipOewYwpEpSHoK3rP8a1HZGTw
F8SJ5OxSet3Ery43FJKyeT+T5GljvSTEbtAMSHNuIl6V3kKJ0G/4teTwhkJj1to1P0IScFSOI65x
EqviL1q9mV0IKrI0F0GYwbzMJikOIp1uvHks+e6DHUTb0urvMac07nq7MD1F43Akr9YMN44Opmiv
S7L5TTl5b9jo6vqrAVFBq9fQMTL/WdzPff/05dJrnCf8KhPTEOR4478oKM3QHkbW52T8RFII7oXU
Z6LNC1BozCmeYgLSl/I0LCLgsq5z3LItSQ/kr0MOWzF4+V9PJn2DemuCvug4+XECSqOQn3YbLU83
VjVtcnVE1J96CYoKqwx/Sb/pratlf0bdLWlRQfeuoVVHcU3wAvLVyRXmc35LBUuFj8oTRdlUPg2Z
7EMDqhHsvOobEq6LpbioCl6cnKLncUr3EiADH6IjpLGUycPP2D3BsfeYnCigb6d4YGSr6AgrmC3E
wcUjqejDZco6N4u/Iq47xL+1QsIUYsCm+QhaTkCnOY8Z4E+8mxr6pZJ7EF2FsFS8JnIAd85/DqDA
OJksnhO+q06XMYQeNfALBo7EgL723ygF9whqWtFVl2BtMhqLCH+WvrTeqSUdaHmO3pvwAnZdEyOS
ihkontQDAWucffy1xhM+LjgscQbknfnCxT+gQDtbNQ4OuT6ZmuHV9lqrw5PqS1t4oBqlttDci772
4W5DjE3Vnw+y2UYkjNTK1kcEaEHVx+pamTtalFjlEdFCca+U5EstT/p4E3WNBCHKmu5x4qKtuyOS
SuplHU1u2TdrjVJhNeauNNStkPrQM0kDGrXVhA29E9RwUtFGydJvTu94Hd0AeETUFrpvvuqAP1C8
F51Omi7N2rr/N7ANtln4mcqEk8IYIo4fs3Ddc7hxfdkQSjL5dj32KPLBCMyF1xutHu+QCsRCrECD
QYO/x6iGhpHSq1VvK+eQIwwovIQvs0AGuS993JRk+rMb+KXNLLsi3JNoMDgZPTxMrApJl6xKSIoa
kswYISzAunLzC5QyzpYjJ2OeEa6T31rzoT9iTjuVYT4A5ZUT6kIHf1tgSeWZ/0ohcRrVWBKyzY71
71fWB8IYTNa1MiYYhCk2oSvByHchrGiq3TWfXDJKQETNCnWLfbjLCVMJscDiBZFVZmFsNzzMcwUn
DqZby/Y+ygxywqToHILn+yTiIRZX37rCurL5ZbS3YeUjiXycOVNm4+zEErlR8XefBo9D0ca3KAcf
Hkb5Q2aJHv0cgRcS+CLZm5m8I5+s5DX7d8kEAYwByIYbMPlifeVcgHHThKOAnOCuu+UkUlKS9u+1
EK9ICFjCABvz9ofqrkbAKVR6Yl4RCtNa3onloE1D5gs73Q/1O8YEtKg/akOYa82GSJbIwbcoklPw
VDcmq2S2CwZplVZIJ8wVpc5EEBSszs0RTe2o0nGnkauCjoawEJuYZfQwJFx7TQnXL/UmkFYNsBQa
/QslBPsuA4Iqc5XXRS9fE+N7kCCV07pl3o5nV5q2jCgfel0dg4A2d7K2tRiwIiAqlcFAvYo5i49Y
XBiaL2G8foSWvfWrq2n/ZWzCHWUhMNXDhItKvSTWZ8ZYxYuHWYsGoar0RsoTWv21QqxgFsWFO7YB
lubpVZx2gz99KyS44/xRJZS+5KTVJjxfZxjWGI8rYv8Dg71de4V1BH4sMSByCXDS93oP1MV6JmEH
Ip2NmcsfWwFw2J3qiTxS/tjZ6mhOpjPFgoAkTzYbdNyYcDcmheUUaBfpNTPfAqghDWyOOY3YpoNP
EEKE3EYckqUcrUUzn0bkUF+OFyM6it+LPIptUupbfRg2QVagBj2lAfce2uoMHRedFauRsdkMqOiE
EgmQ8sIY0ywsmEcNVDS5Z2wnDKSNFVK/ArxdszuQgYWqfqitJR4usBe6A23WCCa6BLFVrku0mrPT
cGgBEpTZPmPka5z43YCcE5rjUETdEW4w8oLbWXyRGUpJoFLSuxxvaDWMcOW0QinCO1tmZ4lronQo
YycNhq2czFrEFDFcOd3km175FEpOKrMIbID7G+ETJTx3yAvReymfAbFKSFO34rOPhcEQN0zlPCMV
OFhpl0jqDJ4a/CU73D4dpSLBeAb3bvRyH7Xyd5r1aEfvOqnKnJUcAu7/SDqv5catLIp+EaqQwysJ
AiAYlOMLSpRayDnj672uXDUz9rjbahK44Zx9dlDHlMQPXNf/Qj+JSSQllSmfM2PKWkO4rcJ+sBkK
THunurNUEeyu/h1fHCa43+yrMjo1/bGWg8kKdfN+ajoshP7lzeTirwKybOIF7BUrU7UhDgocMYSP
FI2e1N/zH2eK3HmsTh0oEuelIL/GyN5xiM3RgbH6U1oEE/MYGimQ8t30Kg7hDFgV+6KenjZqOYHR
BRA+IadcbhoHTEbZigpzgR5lNt853m0Swjn0FeOTCbFv5fyILbY1Wurmq60fWOqiE9lg42NtdESv
0hBHPBEcaq1nkTgBLWFioNcarpIl+6ZU/KabUAr2nMHXkiOY+kB446w1KgOGCiWG4BFJMQSh829Y
lDy/03aDOAY443jxrMGZImMbnJHFX/BFK5MpCY4kk0XyDQ1DYz84DAKXFjqbCGvBWycBKU4YC/mD
RK6p7uzM6bUowOgYdE/YEZ+VLuMZkwQGvwROjZr+LjKNOY/LFM2RDp2cqAiJsaxYqCyaXHBaECyB
GqqMCWBOirNTlLKMSWQADT6YhKwo7Y8fBVyCJHou7vDgmLtXyQyFKgFCjrjdDJvpF/zTevMnC7tW
bAmb5RUdgEfpLDBCPqqzwMbGFgPSAxtQYvk9qiZcO5hIxcZ6U3WcFCEmZEQnMtDhYq4yxhd26m64
AIHtRtOBoCTKvWij4kgenfIBDyu25i4zOgyoIH/A9NbU+mHoTrFPOaOT0QWaODLZm9+zHrmWRno3
CTopTy/iSHD8sYR6zV5VkZcLJdzQln4WweCpMK5P/6Rp+FAQoYvzYLP5wiwmMwcy8GgH2B1OGrmi
QeqRNznCm5HsPZDoZpC8ear2GqZnBYjEUP8iKhSPk9HNpTY5CgB8OiprG/Sy2qf5cJKxrNuAoADu
ODgEqmKG44jH+YqvYqfjgcy4EhhOHvo7cTuKY7KgRiyWl4qyJQNztShueJ+quR2G5dbMv0IDBrPH
AuwTNlJJqQiBl6sicd9U/bCAm9F8o2fY7E8VRxuHijEabb/bpiPopP3GOREk640qd5BoKgyYMVBX
hWGGftnsm7SgyqtIgDEKTjQP0GDQvoTpE5eta8WqCHvwak7LDE+I5Zd9xHuLNfvcger1TRfmNLEV
R9fAF4p6zUPvOQMV6OolpZJLHrnAX1j0PZsZzFN8R/EYRAE3wqalnhUwS97AMYOnIrY11ZtgwBdG
f5jW9i5WdA4Q6AngYV3nVSxmi+MxAWcgF4RzhYp4jbBFp6WfwNS7f6rODoLdjzgSzFH0DWPsZQqY
Ea88rf/Vm4RLl4R9HhPjqab6N6AnGyK6DkwNfAmpkNh2KsaZPMC2uyQTqnp4Bws5J6cJBCh33khQ
gr6yecNi+9IEz00Sf5pDGcpfbLrXrWUsHWGhvVwRZ7u5Sv7A4pxytL2t2l0LilGbm09EgtI28Yjk
uUemdaMcTSqUfCwURR6ZR68ncA3x0GIUUzTxrqjX22R+zJLmose3JEpPWIDx9I2zQTD6H7pC6xsp
96oFO1aM1XqMaAigY44a8dGM6EvwfuL0eUxlj15f6I0m4CCqlpkH3bfBilNdJFJXP+IIYZmT+ZI1
Y4oU76T0TWTo4rxbJDMHsYRzK0pDrleGmYIVXxfZ30VGny6+nJC2LtL2VIoch5EpFOaTGq3/ctwQ
TK8wgJVhJhim3K0bQuHySdzNoiNzvuCbokJ6SsETVS4CDlrhH0F3iSTrspHPYiJQEA8Kpe8M+bqk
6ovLiuxcUMmleRJ2VjKRZxYuDrJv08/wQyfOoeGzMb5EnyfurMzQfCanG1N/GzZT2fyzsJwYRgM9
9RLIXWgLC530kqzMBEvbcwrzugotMYeBhmYpo6dBnruW1kuTzXAmhNcozv20QgxyZzUAxi2G9mi0
uKLY2BoPLLQ+Phfqx9ZiHgT5bqFgLweY0y02+YJepWQBYCRioopAHmcHvumZNXwoov22B80Rqdkv
7fgpPr7o5SIK56VEH0qLNaeknNYaathHy6GIS2dvXWRf7FwDab19GijgcQd8gm+B9BBOcVWfVW0+
1MV1oG+esTuVS2EsihSwWPDy6YeXtaho7fBMId1rQeyF0VC2vWTqZ6XAZQeXKWobdeqE5JH6DIJO
cp8mQor1Idrwv2pXf8Tuwi+Bg8xR2zcNsLm8csVJLidl6ryK498BPEsaZ6es/Ld6wDiac+BL27Sj
JhOB27la2waylL6ohX0x5uK0rguHMJiK+rqum2tCfjJBy4XFCK7zjAJzt65pOwCejZqEc5gLmrpf
mdfjrY1h0bmDNCeguKx1HoRGlqNy0DGuUF+Z7pqSGqo2/TUVuAVQPs2ciaYYq2tMckeSjXv2/boD
q1XLx4gXiImIKGO76EMf679LxGr1Z54/seGvc+Jw+RM5zKyFoozz0USHb1TfW/Y8VEe1WO7SYT0I
9qVdvnQIbYT9jzwZrzVsmtwzGK1muLbO9Lk11xSxGQuINZtWKCbwo0o4t0W3mVnFeUXg3TPINVhm
4orqTVFll26W/7JPGxWvx4li/ZWuQtQXXFUt8IahE1mK+NmwmFwT0og2kSpQraNrSmUmnoFkieqJ
LAVc+CQHlGynD7dlUg+E34pqyIAZMEvcs9boxx0MNDjjBpwJ+VPF6aLRpH9DPIRRMoOWp7ctxbqZ
Yasl34l9M1atx8QtUzGOMUkfZSIvPpy42gVJWFz6LJYJ6rRw3BcY3LY6CHhzgNm7SGXWOYtYNlye
gF43h8RF4E+QShNcTzGYmY0gnfZbj5dL29oXwES6F4/8YkFKFEL92rcw9xtVxNJkVHEKdeZ4sJBI
x5FMX8fMnyhyZxVFXM9u4BxDXTXw2xM4w6YcmMgDFlZJYuRH5vwbn7KZaYfJFJqm+xGOjJNdGh5h
5eBfv9RH1K5Cj4X0k09oTYGukQHLVhNshOFcIdK7YEJy0mDFOviTC0MCbMB9UBsck6N3XUi1e5mr
m+eIBDcrBtxCv8p8JLKHf5/6i8tl1lumMP/wOS5AcRUMlvIM9RTwU8/NxPyFVnxE7rvVM9UtvND2
GwORa44znU0OrQY+X9BOzbMKgh+FdqzcT/AbZAcCpmWnngZkKmVcKBzFzl5XRNgj9+DwmRdLGA8f
CT2Z08x7cXpP7T/BVwe1EndF2lJ5F10amBmbAtvBp1giJUbxigjgMBEMyvxX6INSrcL5gHSTSw5Z
HvcQClxC0pLffsgAwTk6EaiKuy2Vzk59ESWC1OWMjl9B+ih+RI2racGEogSjF90KZBgjLO8m6xHC
sFVXJv7DF3cWPviSVF8cI3+MbZLMiJM0hNBBVA9cCq4YCoyUazZfiPFJJJNel0OxpVBLpPooQ5UX
9Us59QH7kOEPB14Ru84hj3/MCbhHbh5IZtdR6XUxnsMKQaeUnhAk5mrBIe2zrhUAPvyCL7qSufr4
Iejm4haAapU0gYkvUk3XJz61DXSY4C3Q42eTcAqzXrhrH5Omco0Jgy2MW1EWsAgFQuNgi6WIq5f/
ZkSCpZnB2yPubqjeyuqTdgohA1fX1QRNFTP2efsQ83iF02/cHFcfIHXNNARYosoarAlX0iBfDRFc
YbjfdLE1tHoD83noxmO03XHliOhAbSGICqVEb9JArhGa3iRQRyRNWBzo0nJUqXbkpIUDXfsMtIHA
rWY74Sj5MJQl5gkz/BIreqtl7bOPnF/LGhq3fk855qkERFtkcFBu7x1iUpT9mNoHcSQBxPBUZ1vy
uhy0eTp1NR0WZJrycTm1VFqCFeAAcyuD9SrxZQ2wPwe12q6T9DBHC6sn823Dd6ZgDA6UOe4VDX8p
5xYrBDdNrbvE8pNQconnDokxS36nhNBSolEzpXeVmtoFBCNRUOCjJscQr4BjtdxXNFHchy4nztPf
fMnJ/jqGOKOxzfCrp5wGOIKSIk69cYx8W3MwwLVQxaC/6A4Cxaxrhr7caeLvhTSvs3n3GFJiO6Bn
AFfOT/I0zoWbWLgD9TfkrA88qC2WD+JnWykTXIK1YlBFNbqwO2wgx27B7sC8CB0iQLAMLrC1N445
iI9cv06OCKSDamSBsrzOzXD+/9goe9w/shG9Dtp+zBcM3LOrl42FZMGgE1Ud15yjEbCwBGLA4VBl
zonubnBAGG3ale7Ow+Aa0uYtRPJYDKZkHHgbfm2OgCWmb7z6oHPgZ0w6Z4EKd6WO3Ro0kzbdw+c8
2AHi5gSs2SHYQkQsZ0McdnXkJnBGxZsX0HCEVbbWYifFZSkGtbaK4xJGp5Oq7tPk2qFLtbj6U3op
5u8zIbndgDMENxOUjLBSPfxzoRaPoT7aSD+yk9U96URkqwwhCz3xRfEV80sjumcxExIGHBKdOIxG
2EcOlourC760m4zb2GNiJI8gUrZ6ZNwmbvVYc04gkn1inTDUmNthP5BHKXA4MWOiZ6L1yoAuZikN
kRhpuXRAlUsj/bcguN1FESnAI2EcaY9jmKh+ZXBu9cPDrE6HXqHf1oZQWNqL2R8o4DxDZm+bIzOa
Rf//Wl8gzkj6L3eLihTawE4nRrcnAscQKpZgm+ls7TY7Ih+FI6DXTrrivItmeTRuHOtmz1uhAqEm
QUrzSq5vK3hN3oL4MkIykv4S7TcXEMj6FxzOtuWN6Yy8AbfzYyuLJUNunrdGyWHmufeWRQAcmMlP
TGTplOw6phnV/K6S6WK0d0lpoojCnoAWPjcAQbYiAMhp+ToKmIQGRbhclk+zrV37VhbxvmL8vFmE
MAKC1vXLrJl0GY3yaSGZ2xa0cTOlEYtc8/RR4SbBt4YTbYaknM5lqMf6gS5gHe5Fdz+UwF92kEKC
sRsLVB0ORdt7iZxemUnZLHoaxFmbXZ2Ahd6DoSPXX3aGxBiX+p7zkc0Aua6qyA6sF4Sd+4G+H0+s
fRKZJ3qEw2J/Lvl4UjTUojgR4EOMGRr88F8Dqn2eQCXTsINobwaFAtzDRFNd8SVNeI+txDaiaV+Z
z3HgSQA19TbtetwUyB/e1VNxSnr7OAIOEndUkctX2eUzpNdqVIIZSXjFuM/pCVxyjR5mdOSXMGFw
z0VTQXwGK2jAb8Kql1NiQHPpXyzu8WgN2YULo8sYPiwvopaVM9UltpV1VgC3MpplPCSAWxX5AeNx
OMWtZLoa8ITKlKDOnohfw3B8+bsnOA03GuwYSWrCgpBNbDPWa56tR+ipXmmRhsxxxUnUMH3pHfm+
2DBU1GHHG1BDBr9BMVh4aVxAA6XlhlGAnQYzO4u9hJ0pEBDjZwnYpwN/gZQ4rY+NkL/alFjc85ak
uqY2nbcCip6BtyWquRFurE10YhwZ+3GyvIbRzYQWbXHGu54RXypLh4Xcz4HBk6Woz5PyIRCEsck8
k6nI6CiohD7FjcEy57xETPsQlZrLKnphy435m9S8g1b0JtTftvnptQebmkbKyPGyOuoRbk50itTr
kKREU48MSxQdYpm2nP+8a3Gn8RcM8pnInTSMw+IJeQfqNh5JEldumh+rFQUQSFLXGKw4BdqZ8Bwx
MK6tG0pqkkdMRAkmsy+aigx2tMXdsEFuqLGJjqbWV5wO7xf++IFwHbvy7HJ9sZnGsk5L8DaHAAhu
31Inv/vL0u4ynEdQaxYyLmhean1LNeIY5z6G9/oXusOnF5ClzRD+byzKuxFnLEtonJGHbEgj1nvJ
UAIlPkeU8KIM6/JPB+EX9uvz26JvSBKhOI/OMaGLrK8zrHL8/jdMQgxwuh6P/QgD3MJqToPzgX9B
0Dc5rXsCvtFu6lstoDlFvsYFPgNmxfr7jLTAaa4GSHYG4GsPmPzQSskzNkmqi+8stkd5KGR/vDgh
9eXeXCOMjFJkqNqrOJeYf3uJBPovCnHahuaNv+uWf/mIjaSDM7IxXBeIFoZso9OZHqTxx1gwTFLg
rojIGnhRmf6mwR7Rqx85ORhY2lITmNgH6STMN79AmUNTH3Pwr5TIihqf5iL63Jid5CS3W3ghSkil
hfCTrMZL3xxTxzzVTM8FvFIgxhSWO9ipHyaGLCxFCdVIQzqPiNqMFJqU6ENRVF9qw1mbvHk+dNN1
aaOTDlLQTVScwu8a7nH2JKruTkl2f1s5DwbnBY6FlzDpzywBAlLjewqErL8yN+9PSssxAk5f0lWq
/XDXJdsdg1uTAocqRIZ7XBIy0DIjCyVFw0CEEY1VXRo46etmcc6UAG4hxQZTVzELYkoy4YGSYbZn
aAdhRCcACSgcVxl6AnZhG82IVCJVVeNQeOKyb9j5cJUTrl5JRnRshrC2+OdcvnVcPylqz809+CCI
dKM63ybVvsSohkPbyaGpKV8jvRAUd1gTNd1c+TcPmuGit4QjMcRmFavOctBNstTSQ0oPUCrrU5nH
pEm/wgyYFjJdkF6nD5l4o8lJvA0FUHeAXB+NUAPLs6hwGX5O0kgmwusAPi2WWu/QQN9n4syluZPr
f/EjTHfh2EJG+B095xLjwDD5CrtnSs809YcO7HWY8VdDuo1q1XxZcC0EpCuKl3nDDohU7mH1Ii4I
mw0mn3RfxekVFyVquZkJzQOExQNBnTs83epfg48lypeZCYSILhBQdJRtbyUptBw1qvInsmwt+5BW
54jo5kqbjknXhrJCaZxxlTpePS+ipTIAcenBKeMpXkWtLR5GW+Fa0NmB+Nkx3DOleROVsKx1BzHw
kKgAfQi6wvZcowVMkuIwoIVdHuMBnTAOTn/3tvGSswtFXE5340i0Ff0o3LAXoAOeUZcNHvx/4LRM
u84wZLfJ8AS4v3AUjgeJ9koUJfxOLPSjkxXf9fEtl8HwEH0bz10tPkp20y0cY6i6+slAdcbH2l6E
Fl4MicC/zUHxsYwB6RHjIVGqawYJJnEDreWmo87nejgJjoi4QPPWOGFXNmJjLBanCdIx+uPmc5wI
gw6N8czKmC8DubVfje7VACUUDfQo/4wOFKosojhi8FY/czs4/FAWelL/M7VvvK9K+dYt+g7YS2wH
cQ2LsUO/bQENLCx07tFokFix40kAAqyeitmhOOQXzQgUQazhssO7Rhid6fJ0jWoGYqCyCvTzJPoS
uz8GmBLkdSq7lelLqq1eKYMSWkynyvK9bo2zQILjPMIbcwmY+I+zfV7plXaYLxrZXVQ/EBRVLyZu
s+2xSB+nrj7DZXU3mt7RkHyp5DyGBQHWykXaTljocGCseRpicYPWUOc0j3YOPfcoa8cJdaoYRPQG
LUFT01mTsQ3lJx4ZO017/P9AXXji2wSnNcY2h8JUBtRGx+wynQb5f46YVVc4t7A4F7vcWzIm0JCK
M8aQBt9WsUZBOkzi2McsRyBNOdclHxCFk8AflhEVQHnSDegtOhNV4GZFte7NzQqW2tvadxljYUYQ
iAtKXOlKHnkKTcbBEkHSZmQ/BdglfBPENGIg4yDP1hbmaCTbh+m76ZGJgcTwIKQ+hwrdxFN9zo/k
NNyjW5p2HEC40d6kZ0Z3pI8x9sH+S3pCN/dsvztIzwLde8j2/YnTu7jA0HrRb9NLeVruhg/rqXWu
1Pyyvc8+OuNQfmXRZUOc7SGvcrAA2N+ReU7UUQKlGM4RDjjmacxDnLXAj7WQqYeG0zzJSPWp3wKY
m1uB3R2XIaLJnYEEjJWDzma3DQTVneRXGdUG5P9Xkob6+g5LrOWruFKUD3fK+s2zgYBQNEEBOTuA
61h+MpCjbnAcDMZBQxGRkm8S6gfoB8zz5eRo3VBwP7eX8UEJhtMGdy9Q83uFCop3AYFfD2xmQPpT
25zb6rapdBz3GpsURA527pNGrV0vlypGS3Bl0dJ9JBgPOnt1exiSMx9oHu8KitlX0D6R4bZ7nE6a
T+IaZ+YeAgaeKARFlRfoxWAGHv+knPcahTSn5r7NfHRQDT4VhUdjuxJqsIsaEuFDKXfTxVMQmcve
rGFEgsPRAcKd2T1b66EeCak/WS+rQdVwaG4p+sLMghuCmlDxYOZUmKgS7IZbZuYaLiA2bT4MPPOj
rY51oH/SbsVoKzGwwaH11ZaDHvhj2pGHeymikyFjzHJtI3Ia8ES4ehrED6Y+2XM7za6l39k66C2h
Hy55qPXLsH3ra1hzjHTQJFO2l3GnvyRPEv2X8N3ZU66u8R7+Ukas9GH5kRX7qX8jGLLGj8zViQ0K
iep5xbyhrw544TD4ZkCGnrkla47Jl1vcARx9ZBEcFPyDp+ITd2WsatQvPo7ZHU2F4FIwCnRFI8MO
Bhb5wvC782zgq52iHevpwksWf0999gMtiBZ9BaF9Bc+pL/YRyXOOtnPXnhU8svejz9Ao9q3PEfVq
Ai3JduPkYHvRG0F/tceFXgfDA8apbDxhKQk1J1BCXB603C/an+raggL0nmS5yhaUI2/lKy3Rk/uQ
UTuGtTCKrVO8vanMGmirEn68coUZaag+jk1z9GXaK9NLMhEK0Lq3eqLb/65R4udHSijYGbRswJQK
On0XY5rxzA+dSWK5RsvJji40/GTA9gFuLaXDKXpaUUYpA0va+DZjt4NMP0KWHc/FY/+DipYIAzQ6
uJsgstvLbNarQjwDJeW+uiWc4semDFb2hxu/08dSdfl9oD2Pp+25vJIA+KPpbhYW+OYDC+OqWBO5
eUmlMJMOWR4w5Bv96T4XEhd19dGsjKVH5Wy+t5ixw1Eb1I+CC7fc5xxWOwXyfcjkZ+ADMB3lmW70
J6GZvSS/xS+GUM7v4mfhCP1llz4ZWKkyQD5UJsRKLBAwEDgy7d36M3Z5hGMzxbpWrytBVp5z3cPp
lHDIJDfKn5+po7kVZMC+Gi9oT964Qs+1sqPY2TtyMG9vyLVqr7owCiQlAnR7+7fAMOZdH+dHzYVn
37hKzG/kQKA+EK4NZg2jEp/ZsfywyZuwyfZoGKS09QhwvyD+ugoWgmSkJzm2BRjfvU63hA7aFNSf
6lE0hDTyAriIkRjgzyCDqPCXFJ9RjRUsIDFF/zdH17UirMHELB9sO+cHMIKoGRB24C1S92g74dLE
WJXVB+YWOFYcUGci1LyP4VKttnSE1XLD7MXHVq6R3wRy1I/ORRTcqAebXDCdFrIVRHOoj+tdTJ7B
Mh/bAlcxrG7lIpBSrAFiNIAWKvNeElY0otIWWLIoRYglwIsPzTvVkzANbYbHBVJc0d6n2WOT6z7Y
m6hiV6t9wIrhqJUz7PYF8gqtlQJ8YgCOa9hOx1N/R/ruQfwwUaLHXJegcrpoDauLbMI/SibMTv2q
xGUy92XlLStCMRlTl8QT3aQolIcSs/P8Xfw2/gli1wNwocOUouQSEFbqsmxcTWZtjnxcqPAHVGLw
zGq6pqlVA1GFFWn1Kb4Nr0mfbv1aPOOtEF1Mv0kOlfOC1BeX/ow78A4kiOfInxM1GN2+JvctlSEw
I9eiHIACtSzW4zNtRTFh3r3LTwQjx14Dj+jgcM42O8i4+I0UzOeowpsHW3FZ01p3rrrHDecXlEs7
K3Re8EMHwB1IiPSUU+qnF+p3uIiLsLzdb6Ht8LvsW3/sXrNrf1SowWdCeLvxS7OvWL+OFtSYQxHR
uD+VtB85flb/ViEtil+s/msZXsz4RXcjGOXmeSbUFHdqeid6Sm7dC7GCx/Wb8YfxivfrMMEPOUp+
jh4/P8PQwILOUGDusGIJH/IWqJbldl0sRqRvHRxBcLZTStQU+OZuOuWZbxxAd64mXX5+JHAuxUOQ
SIAnJjWEzCQBmzD/YHxY/fZm0EUH/FILVu6zsJjZ3JTOOOMJ7XFPGYIZ8ww/DUnuFZfuFpYU8AB0
Ki5M7jA8ztkZB/uF0Ex4WoanGqSk+PG9hmMBfl+grDC5rknQnpmyOMiLCS7qTBg+QQR3Sfc3KEIn
bEXuNYDGXwha9rEmmo8msfN4qphFZeaJjT6/UFiZwEe/0Z3SeXCY+SIoxdTys23vwOkt7JpXjh7U
YQ/zBwuWhIycqEGUFlTJLocWdvmv+QfMNLIr4yO6PXNH8lp6ZLJizqdKJbie9FzpCwt+7PgYw6jP
eLaK5V4HyIfeYJGC0xJjga5K9tbssR5DdfMagsKAQhDiQYxa91GKARiM42HvqN95pgcr5m3Ybeq8
eclGF4Yhn3GFhI8VCMHn+bl0HqYi2JpXhDeoH6oBqJu8tGl8SEgckbsjOCbVK2033xKKQoEeEo6y
P8SLZ4vcqdU4ocu3JolQpd8s6VymHhx5DvWHg6UN9QAT2x7RsS2hqhLTfMZ59Kj0ddjV2mvYaBz5
XBIyhv8RZfD2oOSDK3g6tHdLV2HDg+cGDUcGX8MICA//kWkLsArYL930KlBse8ajy3wxDS6QCc9T
yq78FXo3tpVhRl1pwg2FY6LjPWCZ4wnfBnTk3oyZUTu853PlC9FEzZ8hVAy2iRdNinfcddYSgmcJ
SUA+M0XN2SwX+AjaydEKlll21DtMku/lDH4UWGyPatUCQ7ChaSePggqwJtUefn/KSbeC5sSzcsz0
p5m8QKAY6AdQjLDjmTHLYExeC5yPygagd7QBhr5KgiBMIYEQHuXRuaGMa7rUjTg7BcEFnFHC2tnO
zg4gmXDbzBesU0v1B/TtdWKk08v/dDw1NiYZUM1fZmt4k9f+ASvFaKg+oxWAOZPQujNwGEKHH2CU
+lGyii9BECjwghDEIRCMbF0wbpeODNCPQoFFsyY4Ofx4o1QeddqHrmPXKPVwqZ0oROZt2o9Fkz3l
kCBi2SILkaulnLBOF1qJBZ9VZqCPbVn5cwnfWWXsqg5+odXuFq9Q3lScaa2zoMbrVnoiS9stOVQ2
JERpTqsl6x4vu9iUY57nVCV3LTAw5Kp+Ll8No77EqvItVW0Q671nYchEBGkgbNmjtmaMDpczJfwS
axEj7gIN707BVdfRYnC55vWXSuFKIJ2cWh75s3+kEzEFnR0hCLD4/Ar43admuktWXluTDqNU4JKU
ATDJa5USF5r3HFljC51TgZOk+0PxXqVOqDWolxHuyPV01YRkkx0n5slS1qJe9ASYi3tpaf7WzfCc
Gc1p5dDn29TYYmjQJSCI4zUwWkxTfqLEn5EB1Ax9IOOYtnVKEFri44gJZl1mnkAmsdWzgJ5O0pv5
ugDHqL4G6Y8UxSek/fd41dUvPQbVO52D+68aCYsnjcRQYroO0ltukL4HqPZboOqajxpJg5Xony50
QHrj8a+QMzfeDf1p/VAzKEYHTjz8SBgheuL744kxk1vgjtTkOM4gEWs8Aqh0RjMoMRkV8ylm+nR1
3xaHHiGrb0BM/djIHPdwPmemO+FZfsKtiJpL7kNReaH2QjkYwHCXpDANBtm1se2A3gqW9YnGm6z7
+IE0+Kq4tPlhJSn+u/hYzk5zx4lA5b+0oa6dsoGdEijlZS6+NdgCntmch+qdWQ7lcb/sl6fVFBd4
g40hNBxyHXaFGtD1qUiN8pN1pX4oo2DhdZHjcJwhGFrTVyIR0kdkvLHMrlrS+PcUKTXD6uqAFw5D
pLupPW8ls8x7oPudqTwRfL9PhctVMuzNDjohLpNN+55ujxa2sMroQZCC/1IX2P3A0O4rpq5Yuqh4
UBCODPKwn6Rk1ziXkWVhWJyC4HwE2B4dhIb3giOuY/RtSc8DtoMSpZEuzgS8+zpi0ubvpH1Q0M+p
5U9ds3SWJ4WmSGhGvAEXfTBcWk63s3wdE+ggX4NOdhmdbc8J/T3C1meAdw0/pQPRW8xWivJlnB/1
fefgZGXGHkCBQd8QSMw0rTsUod30zmmIpxXHl7z41Nl0xRQF212HsL0/lvJFAGfDDZJSXzyZ9T3O
iCDOJe7ZFYrIBC2GpzKL5VL6WgwKMT1/Sq84JaVBHkJOFsUFVfGBI4HcCptcedwMzd10b37R4qe4
8d0xuS+vHZr2R+tg3ysB3y5egyNVEE+Hdelox236B2k0zvzkBuVwrM/b8GbM93aNwvqnuTPeIBad
Kk8LrDcOsUBxCesN1K/8pB/GyR1INncokXcTx+4LGeRHeI/hGMxhc4x87BKi+z6wLzr3JMWJGwcL
hI3ElbzyVhxhHhAxdbY07DYP9oVwlzJ+SPrAjA7EUIP5JodFY8S0swn7BApHwoJNQrKbQ03bo6Tk
0fLtaT0CXH7P2jP55vg3ezDOyZ4KZWffZWgmIJXtsx9Dp4gnFdolJB6M5YKTDEeEjNnOfh7gbu1M
54m4TEiBPGAsgJhBCEfO7IVfAhSqydv7QRjtkjVF6avE1zl+76xvvjkGcXL7NZbXLMHveHyPUbzu
ZuVi03hGGGP4mbYrfoS7xQIFEOiH+e8teVs/JMjdvwAuXVBtwXzWLkQapc5hfiGYKoLKipXlzrT8
UfH01mUL4v2FmRmZNgyy213JXYnURzsTopro50UV34yTnD+8+2iBRCl4QovnUx2iS8xEaFdIIX8X
XwDIC1w8KLbveYRAn3zpDRngycgOmKNX9d6QMNrlV4IUJzDt2M9n/ncTzdXO+Gcimg2i+L5AavKv
eM8Y1mDUEbIAHNuPVfS6GB/7NCP6V4EigVgtQMtj4RzxM1ELn/w2BMzYwCFrR3WWHCLfRASN7Zgw
XkIO/pEvDCw/SBNUK8Gbz8G70FRTigcpKpmjGfa8WRC8HxlPTGylgZPSPX5yWCefVGpMeENQUJeX
2YGc7yfaQceXikJlz7NuV3+1DxEP0rlE75OPcR9uLEBUEiMLKFy7iOUFuheCaXFCUfbWR9UDXGl3
1S0KgK5Kosp2SAnDHDI5PQN2WviECcdISmcbTBx/Hj6Dm0Sij4GnhKTEwQALKlrF9bAneDyU5SOv
aTlDr4R1r7P+GaqEjgfn9Hv5tXztgekmolZAklKYoSQ/3THBFcifAub3YXEuavHS6HLlcEy8FnL3
B+9xrY6yj2SpC5xvKTCZRF6kbxwSsHvCatPnj4xS4nMOaYgdfEYgKmB4Le62BRwUzBJIZCZr5MjD
BZQKNeeOcyhF8A3fBrNXQIadOIx+9ZCYMygMUuxKAU5BFBj8f5YeWExNs7pnU6GFIAmsOic/rAf6
7+bM/CP5AGikY+NLDWcW5kigkuVWeJ8isN3N2gerGKQedEv/HWk/6Gk0ege3ZTa+2zC5jykCqOpv
Y/xed6+KCmTJ5iPz9AWKZub4PC4M6DRPYfLkUKvsKFRXiBW0swFlJkGhNI7EqIfcI7ZzraQL2GvT
u9UHHzEGSP+l8OHM2RJ0kZxKeDLeDT8GvMrSY43GzYmPgHBUZgLkAwfX9UnYnQxnjqpxOHOhzKQ/
Eg37xc+VjAMEMnj1clhu0CZOdftjb5+dFLLqu+GIxCnFYBJ2/5fGEwEtOqq824alxJpHiPLBHllK
b/4auktxTuxbjc0b1J3iCRoJS0DyxP5ld6EY/9AkFjclKUjOg91cIYjHV3GCJQf1d21e+Z2cqGuo
Y/vW7s2QlwYLZvySv1gW6herK/uJIQcCsn7mrJ0DvJDqJ16oNvcY+wMbKVBlsHCc2V5DWJ0zmK/l
r0UTtloNGuGL+dC0DzPaseFQ3fMimu7Cd46Ti6qGyXNs8BJkPIkvaveD89r0Dn5bIUjRseHYdeO7
0R8X56aPt7yFIugAEYPUBtaGR8uzlnq2epKuLSRRuqazzXzqoDGZAV39xNgz+aVkoYvOLJrbUvWY
eTgVfMdg9FSWKdETz1XyoQDG+QpJEXsYU7l+hhrzDTFD+uoixl5HeDDn0cM8J7pLHvvnGneYEKYy
p86lwSm0JvIyoGe5gepSUt0Np+LNfO6xt36sTkR1gGMTn0jThsm9SfQG99V2hIL1PZ0eS1CWXRnQ
IDLguQB5QumA+KJXDOqo2gIUbu38VNt+BfX9kGVHZAqQDmCtHJI8tNsjdGwEZvEFLd8C4fqjhlPO
wG/6QkKV6F78T859FO3k/bCuj7OCBGhfVljLQB7GcNLaaw8OKjSmvuy09mJwjOX/0XRey40jSRT9
IkTAm1eSAAl6Ul4vCEotwXuPr99T2t3YmO2Z7pZEgkBVVua95x4Nngm82T3cwp0Jbgl/xRPYYsor
3ZVTL/oltQbnWC8xX/Kol5HS0L7Ds+JOezIc9nWyoV1Qn9LtMDMq4WC8RmWyYUl8sG4uvxw6KWia
g7YXdIkdS2QXbIJd96ANClRR20uvauvSLYoViOkr05M/0MaAy8jro4RiDYu9Q4drneQulzndBsg1
d+RQsWYH3+V3+E/aMqJIlyudbN7mtHfEYoxKF6oNv0RApMxDS43XughweWcY3AnO5IURw4zBuF4z
NPwKxasP+l2TEP7ncnMkbKMW0XD7iWhXHKVr5ROtP0V9icd8rX7QDuKPZnVDX0K6yWKzUO6ixkeV
s4neYj/1wTu+quF2ZpcA9/ute8MvmBtfc1VsgMVmoYYfjvG/ut/T1qrkdfhR7XXOeWxe2JcZasT3
4/xOrzX+4NsM2ZvMrIvkqs8cLf6ekVm1r041Op2R6RKXIz3GW7uhl3vOGR/RXX0O4CmynFEWnkgx
QdRVJj4Bv+wonNkd3DHdtvsYPHPmgLZFCST/9hyuGBV9Vd/VnrWk3LGwsH7w1dK/6qfeUTDx5+aW
tAFWhJMCbH+VfmUJ9F2khxuF+5WKZR8rPpu4zXmGL6dpxB2YweJbC5M0iZXLhrIBMi9qqVct25s7
qo3kR0VwnqyTPdJjex/+M360F/4aQm8ImqiB37JfPvAPIt90fQNgwB+f9QOQD9OT/GwvVC2MENnG
nVfTC/+pz82jxhiKs3T3ArHE1z7qCzcd24dLy+YAAs5aW1vGBVxV7nsumSb7DXO+fQDg6jPekj74
ygM77LipW36C/Cw/0xCM/eGTAThnmLeFc+U1QyRBeM02+NWukk+7ozo5voLlGxHzjmsFEYzWN3ep
PWxdPhBkfcsjfg+RrXPAQeewm7fGx/BY9tFb7of/dHA562H/t1iY4T4U58hVa3pFe4riDVvKT/Av
ARawTXkJWwQQAAFdqXhKohvTfLyEylZVj+UzHQN8aPEPE5yI4fWatppo/9Ds2Ii8gCfkI5LhOds6
PcK6IWG1YWTl58dJHCu2yFGY9XwMu2U7/bb+sOWk4qsfAxEQlKU8vTU3OGq5YIdrt/zmthU61V31
wxxAPcQY8zkKy9AG1qLlhu2K0xblrLJXfmn8Qf1cZlf5ZaUePfqHtUOTiGWCx0ydDstvmXl40kaq
/vGJIfGQ7hAeYZaB/ckDDFBcqVx93CkHrk78A8neOIR7+SMFLE5wLUGB+4W1llTMDWvOtIu3A1J+
gReO991OChAiIx4Ft3Qc4MLtmkcKgJ1tsRePvKmKqjf4ZuFgPNWXFyhbukNCK0aR946h18+AH3VX
7CfqCponwKpXUG14jikOKFynTX/kmgTfTuyTRZ/6U/TXwJXK3+qBkltznVeiFg0CcdcN9V3rjx9L
s+oRfM0ea0Ls03BefocH0iWGkRHJuiwcTDmWPX1gBp6AQYgsYvyNb462OU6lCW0HkDkeFRYckNkM
JGncsdIht9mrwcbGfo5a2HI14NmhSymVn6MPRxiFtxTNxhNZ3Qx/mKr3AaQ3bmaKdZaH8Kv+sk9U
I6AAMXU6K+Mys5+6FB0y2OXf+Pc9pYpwu5PumTv5MO4IJ1CRN7gNdR3f04AWtwJY9Ky8Tx8TeoxP
Dn59wx25ook7vPBj+tSnBAwZCcuESG9ouNoF9AcYdCBHTFoKm8n+cr5ZsjjKxI/4lUdqUn8pbKZN
jQVhD5uBac0dGss32+OJxa5BKUYj0eNl8gNGnhjOgpyiMNCQSc7xIUN/v6yyj+ifOP/8M+nIP2fc
D7/8FIebgGJhh9Zrb7xOnwwlAVQx8jjUfM44Av6IvPE/dvaRt/o78Ymw6/ySbGO0XAW795hklSim
9gvIjMrr0kMBhKvm+LpuvIkguZx6WTH9Hgo39/OO4eZmjABwoY1aC7Myt4C0lZ/TY/YmvYY+IkYH
TQbNjVX/3DMS6g4jdzWWFMxv4TpsN7bX4HvfqixDkLz/cRtAD8C8gcp4b23jD+OXisT4FY1PsNOb
acf2tyOoi8qV8/re4iggBPp7x0XWQvQ4n6kwFq7YTomPpUP1mn9Mqb88oBBbEi5sn7GBhgunusQf
DUL9vYHhG+/D9wuzlDpfn4diy77ffs8f+dH+BgvbGq5DmhKa4A+N/jU5JLgJqB7ibdu5OMlFqYCL
Go/ChrLCn/Zz8DKEXq1c5efiRJxYxG7ByFPcxy690vO075jjnIeVhrbcVDfoXmZcrBdH2yJgYOEs
Xyby4l0k7cC3/2YrTHdW0Ok0iUPb80lPN9UhIkB22czZW3w3byoRm0wtKP0Z0LZrVPrSJA5zHbrc
j/qd7996fXLc3tOTfjUhUzEC4/ZUtin6l1l07fVvvfErddvj/4aSDZ/wGYDXJ/VIR4fg+YzyIeE4
emGJKuSd2KXBj1GpAVOWr9hps8Gjn8WFYi7KQGO93AkRqCLwVCvr7Dz4Pg2r0kbZOzeLRofk4lJG
BM2A7X1+Rqlb+ijt0NnbFHScy/cMj0fy58maHdf5BgUlu3Uv+JBu0L2z+k+wYDA5MBZcUyEPFKVI
68TwjvSRNBZzJDBkxki4I4CEtf7ehqJudtbVjIx/XeBs4MIzo2ZsKuon1ksLSc+v9kqFA2bctXEJ
+pG7/NQADioX+45JxKMkcKVkgTS8ut4N+rcFybsx/sg28wIatbZebiRGwMr8In8ZpJX0RNKdlPQn
qBDf/iTaB/Wug75ZctEHRLkOjLYCEcJ+d5HnA/NthRHrtXjkVPKQvU9ouPdQu7n1Hwy53NJTXC6W
c8PiehyP+XO7oY++ktxgQ4reevRqv/cqN6ansirZHPMjqPlsLb8bW/WSHpkm+hhJEQ0qX8tb6Pqr
t4H3Ci/pwpMf3eINVNNN54rveX5pVm9skPzvfv1AVrIJVrR/1tqKspZff/HGrEz+GhwffrPf9QcJ
bYbEKC+56x6uiW3uLW7tQ23eTm7rS/v8ijLDn48cIVdb6YSE/xJ4V2q5Tb4LV9c3kwd/Bw1yPXuU
J1vk3C5VC1Iemh/r7w9lbe9Y6rxjtrp2q7+XFO2nHwAE9mHkERf6zNcxXjk4lN/RKa3N1eOl9avX
7+vbuVjvAxeROP9gcj1w6uYWatbMMy7xe/kP+QVN2umhcHYb7W/9OPvai/0lf8FKtsZVv9wnjLnx
CpVssdW+Rxdfxq/1rni9S4nFJ0DNyGEuQMZ9vOkkAjv+yxrMxQfJlWs+upePiaVwcpV17ztbKr3t
B17V2cNiuyEy5QBFCC8U4bTJBVTq2lyjRV89T6vv7zdlTWHLCBJu2BZdxG5+Y8pS0Ms6zTuwJGgk
1vtbsWZ9WsmrB1sPlRHzz/O8sVfn4+pexOQebph7hS4j7+/5DA7FJRtmNa0/uJtO9o6js1sQt4XK
cIUjj/9nm2Y5Y7hvKMz5if8CvOZ3oFg0YtJWeOIwsMM57Q+m6xwVbWPA5MLwsBpp9rqc3swnZcRL
SoKRx6chcwTZ0yZczyvyaABnwzdwomN6IMWlaSkgMFKvGZktaKaYWD6MS/WuPTm7aoNSbV0+NS+U
A6SHEd6EwDx6Tj8Z7EAhdGEiHwzfdNWTtMOvC2+Ccu3HfJnv5ktDVASxFwM8iMO0GY7DkaODx8TU
i3zSEQ6Sh3wEwd72F/NKsPpiJMDWhHaQDIM1IZFPIxrK8vwbetYP1mcGUuWveg+JXqM8MJ0zRN0V
3wWOy7gyPuy37lTTJEM0TQHIW/5kmOD8S62NuiVG4Xt+AkMa/ibUsUfS11mmC8p3BFvq6j3CIUut
cQq+SRoZ1/8a9el3+M0ZLT+p7QEO4l3BCM4BflX8zmgbSCdhqcKu7xm5y5m7ljAvrgD0p8O79ZO1
HocHvfWZNKsewX0UraKK5TN34+GNg2hNK+ye2m4qi24ETYWi3pY/0D27N9Tl9M4gSb9Txxr7HruA
K6B/DG4IZPUQw9jEdKHAomO5qlaocdbV74zFXBfwKi3d1c0G92/2Gx8jqiOODJRXdNxb1zkN0Ghb
vpfLIJ18AHzBTF453Uo3295G3bGS3obG64enuPhIztTwkE1SloYTzZCrcep+WRrZq2Ju3GZNi7JD
akAbeXpWrY39St7GSbgbKvFaBNCfLQJk8kvUnmUxM/AIiCFNB6O5aWVPCE1doUa03oh2yM/hodyO
LF3tfIgvjLW9YRt7It6aCpUxFAIodg1I1KFL95rXRBeULolDGAqXfsc0wOW/+Kc6QLeBhHhFVFZ9
FQfTZ3CP4Yj/OlQH859yVs7qs/yvPEln82r78vXbWe6xWCM5PR3bi1qsjBdClq5lmn1zyjM+Nbrb
5UV0AP6F71W6wQpInZOGuNhg0Lg4npwbPaASCQ2UDN9wNr0XXHh+TQgsW6ZZ7KKcB3JsGPkGIAoT
rTspgYSC0OczvfE7BdxDcwPBHUdwEfdBoifl04OLpQX0BPfJOeIPHfWG5UEkoFHtYUjC8UMsz4Kr
jcQKZ5U9Wjo6qOA0GsKIqFc42d0E/y6rB6PiFbnTPX0HYFU6nYktzmlKNbL8Cm0PF792fBR7SJii
c1p47IoOQa39VrVfUG6UusvIdaa/AplT4T2sGYppPfJRV2d1YAFO3di52c6n1pxt6av9x+aflFuE
2bqz1cHrq3B0nwaCU52HTcKmP9LXYFgJ2Osd2z9tPdynhueOpov+jlyYY0jJy5mEumkVmatv3rEB
1xa4Mj6/DfuEzaP4Wrxa++E+H3VzPx/o6PLcgFUaiOjbcChD8stQmvkFTaPw1l95TfMzEmmZyOaN
1V2qCtE7DQhA6e2dipIeH8NJUZSNG6FxwZUpdK+HIeGQAenMflIJtUFK0xaMBhUOoI4GAzjmrhud
+RoHI7moiuc46Q5rtoPdSNhF8Tfve8g+wtEjCE99mm0qbMbKoHmF9W5E4YvkkEHBmMEJQt+ZMqFk
GKkcVfJSS7OH3jiTgouHdjRISgsYwrLjoGnAS0fdTUk3pX9ifZ3pY4TFi0wAyn3ydBNPK1sgwLBt
aoAPSOS78Tj3H4t5Uvigk/4ohGFm3q9SJt+AAPBSI9OmiEGkacvFWqV3X7d0D/Vtil5fRblYIR03
mBrDTAkyIkupGBtfwOpiflMLF2xAm7qK/EJXvVdFYhcNHA+kWoz61iHio4X20cY5nUa8x90uTzAY
UXI7jey2Y/pSVt8CY5PV2lOkkMKFdAZaSTRHEIMR4OF41xJfAERBL/qqoh36hEYgWbmBL6y8Eh2j
ZKFzR8FGiSVle+Fm0CafgAPDEcbeo+EwbjdFAnCb/NaUoAKWWyfcz+oDM5mw19pz9aTF7K0GQlDr
IOSvBDIC34RAK53tiVRhFoMMEO78QoDeXL0N6utCGjoOnAi0wgRyU5cOLUtjQJecd95ivDKSL3Bp
3lhxZ6NgkdLXnsPHWH5zKWHkSHxyfPEfRxT48k4YMQv9LdT9CS2Dw4doVgx/aMPpA0AZAGML9yZu
CiQQAh/odGSr4ubprjjwHkK5URJ5ibw6i5AdMWBiBCCh/EYERO6ek5I1N9HQpdyHWdm1rpqDYaFl
AJ8wzgg2StwQFBegljVXC9mRIM5YhrMrgnobDto/ibeUOPFGw3+UakLN8jUgMKDNHY/PAt4yYWCR
YNc7Vn9pOPDO5CPFbXNRwvEGLnOc0LfJWweCHGU79MYCQRIrLfdm+lUyg0gjHZWLiV/sjh1fQf0N
3w3TBR7h0Pgt2EVLWXUnWndyQtBKkx7HRr0YTkk1DxOhLuKtNEHBoN+cE7r5sFV0oiG9FwcgNhbf
OboLMmEHrIHzY4GTYWyIX7OGla7dYR5BOBNoWnAKbbzFVNVRV/G6VbY3FFhcdCAWWYuW2OCVhHDb
p4cQsgjKLrIakjN2LT4QwSQUWOaC6Y6dHRDjN0Jjyfal0XASd0ApXZcczCiq+BSjeoodLcFIyxO5
0FBMEWll2NsTNGU892r7AiAl4N7LMrZNaBECe5LZ9qs8YAQUzyH3UcM+DeFHYMDATc8wZhyEJ6lq
34dEQmJAjzqsEEtjVGMKBOFhlOgCKW/ttcWnBA42nL9qaERS8GMl3+wRIAJnfEgySZxSp6+Rl5aj
jVTR2vTGixC3Aj/klmLW7Ur1aaInABEle8qNI+feRPOj2TqFNFlSeb2Y26aWPIlgQZ5S9GWabrnL
8LD4DVhEFbUS/sAxZEQKf3XclsCkwjxwdVH86FjBcGSQgBw7m6Hd62R1yNEaOyF24hUfofCytAxy
8G1bToop+wYDXPilisL0TKtGE8VNrX2NWnvUAPkVFDmmdI1Y+MoyOPJlKpaJjilUGZmAbsKdxA7H
W2/ITOKg63CU4+Q6JrRATcitBhkrhKqGlExyuAKJFgPbX0LWHKbUCODgeoQ6R3r1lTebspR13UuI
DXamxpvrd6BzGIRMWDIh0g3iINECsCJgQOpgU5kF8EduS+UTmK6JRUQA6moEuDjE4BKgEOyq+CXq
EqC0T/WYnSrix6el3xXFJzSkgNMrX0zRiyZUrZAE08aSHSBhIXKaQCwcFqAxPiairGiV1ZYviFE9
Cm7EaiZW2XCw12kvvwBLqPh4ykHmBn7kXOOq4k6AfQcvgbWhYnm1mFS3gDZD7P1T1gGrOfGu4UsI
bfZUYU0ng9SiTNcsAGwfMR1/5LT5NCBsSVaIWoQN2dDLe6jr61y4K2YW/KHZQpMUzn+Lpl2uUvvM
sa/yrYRUh2tn431pyttScyBSk0sf3KdGiJ40AdSzxIMHC4hP6g8YpqB20lsKIE+R5X1XMHxCdKqQ
fqtxZxY1shQTgAybY4MM3sEsP6gWwfaAOMt/tXkvclowuLkEAY+GzWx/Fnr1LjDUiOrpVif4o4Pm
hpCzkyhiKCV04A3/21xknT4x/UYIKdDDmRRRDEgyiHEVYaqB68ypvRD1R3MUns0pQd+SR3djwhST
EDOMXR/zTMlqDgsG17WOmx7rE5+FmoBod1bdiOAZBn6FOoMgm7bkOy7MRumwsBm04b2ZkGnR7qkG
oZwMNxrjPy5ui5EnhEUkYHPizv37dbp1iGLwf4KASxC35Yw0SwGIsdjmdY7jMJ5mMfiEwiVQS3L2
AgBTMCNZ57LqnbQrF0lnRqYfCbPM9Ql3aDli5ZAkWKSEirxJQk9oJTvMn0WcsaluxYckZKwC+aTa
mde1JNhB+pfQEaOTFVFZbPJNCZRdTA3NiyIe1tQiy0QM/RAixztFmq9sxzbLo4SdTDArCpRhqoCq
QE/hy2ZaI2rgqRgvUXWqWf5QFXZGEOkboZ6sAQMb2PIK6WUMmJB0tNZm+uYGUd0mtyxIg36GcyL1
ayfUX1oGAwrzTbZRrH9Dw1SUKLAtE2gv6wlh7jeOrB1bDqSKynDI8NGG/qEwmh9wPTgyRWBCE++t
wnlkaYn1j1ALxAIsELS6OUCFTDAzojxVwGYGtZogLti44AVJlAhRXVgF32REokOl+k7yBVMaC7/n
wEOp+auCLjsBqS+wFSYL4GfiyCRFPkZWtMX/17UQMA5sWNXCIkeanigJcyTK4cSN0184EZTSiUkm
u4IgvLGXCsMFeN6Jukl1Hga0RAG6Ajhoj7RRzwsqauszc75SdIcDcFKhI2aREDUmFKBj3ZQ+k88M
L1dI/7t2NLS+HBWyUzTF4hZjTyD0BHsmihyhZ2YGa98ozRy2xcBBw8Som4vYjflxCLsbAD6x0UEK
EgCsP7Vnmu17ejs2WzH5AIMtHSyEClA/tlm3nEbjK1SPCdruECHNcKhgVmnaHZpDS1NcIPmc4itB
gqk5r1IF0il5pApWujtQlgqIFU5Sh8PQa3uQ/hEURvVJpdUSNIAqdCRdl1JqxqqiM2piFUuvObaM
JD3kSOUkPAYBH0kncnwjrrTS497q9uXMbt2/ztXKotxOKLrqUoy16Xey9I1hgBy3+uNJiC2gd6hL
sfwaBYkUDqPbwB9eBUoWzGZpEasYo7XTrjmBFSLnogyWfYcOOpUpyEtKOoaHA7Neuj3DG1eXHAeR
YtHOlAOgRklJRqe81CMJXbDOFsSjaHEq+8cG2AN7lDFZ1F1B5gvUZULKLKgo4fqlfgbLswIY2Ro/
gjoq6dZzNjX+mLW7hHtAQhfTkz3WQhxDFj9qHHK5QafyZdYuJRsKEp7UhuyHpFG4qRtx1kPZwaSp
p8NH3FOGcEEsnfwMATphLkl7m2JwMRtv3CwW5jlKLkLT4DAyg3hZlu8Y7CA31JRGWznn9XIQrhKV
f98n1TuA745XkBS+jSbvr6ISsEbrMcr9bWYTk6iPS0AiMlZhPjEdubDUMsUivnfpbOhuTnIb5Ibn
4ytlwbHiY0yYjTYqH63egCuX0GekvqOfM8qOGR9sexnrCZ4EqAMSlRtMUSH5Ke8BVpmyYmDV6Iir
Od208S4Hfg99KqembFPzYMTdVkRRqOa4nXTLs8ReEk+AIZXYryjGsWCH2KIF2MWR0HDVhJ3qbPbx
gRIAb/WTikh0GNANEAQS6Bo7dniZpZ2FWRhHp563X2Pd72gbsa9wT/KIZxBZ6mLyBYJdG8eDqDUr
W92XkfWRTBNvcJ1bIBDxnAsm4H93AKFXHzkpZ6EsWBvowxWGhwxieWZt38bOhjQ138Cf8Lg+g11v
ifH+/77EOKjG8t8FuTe1d4tpKlHXNk79bsYLNGMSTc6hLj+Db8vI/tLbk4naRk4iUgtbHnqTB+Oz
iIOjgBhia782WVRC1GjPtda5dOUMYCuJOu8hcF3lyDml2IuNNr6zvqDosSh8RCKCWKczlm21vlkq
cjk2PZmUBckO9/Vo8EQAAnbq3zaiTVESmi0TwaNORCJz6ByQMjVDdE5SgfF8lJO1TTn7ywyMBXop
4gbRm4omGknOAoUo8DAF2zq8BYFIHwc6PQhHWF0F1WTo6dYxZzFROijlzim1g6h+gFPqICeUsr3k
zQ9UCtZNEUNjgywfITzWEf0m6rup3gaDeQasQIpZQZskuqegp0VjYioJ1XRGjEEwLfFd9NM+yVkD
rODgMH7CQMKQbToHWbXheg0iuVoFkjDTkYJTQOzRGuDdZsgTX+4PQ2hubLHqQxgtbpOMUYcpYN/R
cu5ubAf1mHsQj3COBfA2ADrvYCYKvhqlJVomsq/5bsT/oGl3VO6b5qdJfsPwZVjonCK6QzVTYnMs
JQY/XF0L4CcVDz9i55L43oKPhxO6a+eXJewPpX6iaqA4t1fDcyBUupyNy+Rk5eyrlI15+Uj6F3U6
C8tGQRVrwPQXQEWpRkNRtVuRX7RAuBXsTNx0VCY8D5iQNIuVJcLtB5I4OHXkl2ds+NFafFNBUlek
+Nb21mtAbhnLoQO7XzyZYtOawx1LbVsE7w6KixYC4EINFCM/7FDdxHIN4DTnys5XDtLJlN1Ua76Z
SL5bmpPaTheeaae4JTXn3cDEVhowR6VBBI9rp+qDp5IKr9Je0JbAbYin1QODiq7d6GRRmdJWBE4Y
ZeVSmgooNHtWRxNNAAptMPmT6Lbh1mxgDpuJ9CFP9C3526q+a3Ta96xMsi1xNfPxvaFbE0nqqUPY
78xo+n1VCy4p3yUptZNCB0jcBAxz6q5CQnaJZ9RjtEBmhGTAOIEZg+jUEHuHqAh5+AekFirWwWkq
2DF+s2C+0pcH5LwCnBZ3L+l8j+SKcxPsJWpL82K0TNrE6ZH6oIjo3dCewCk6QQWserhW7iJjiyf4
W0RuAiutmn8WBsUBB+/y35O8SXuAd0e51uumb6XaCaTBnKBn4cjpNClCcfzfgDvDxN7FHOSdor4I
SJUe4arL8g8xfNQVFTkJQx8aGHrNI5U8JYIOR8BJ2EMf40RtleFzpQAIZ345v8aU7bP5w6s2uDFF
pyqbnueOdRv5EhqeWTvqWCCylG4qiKX8VqLNrhk0h1CM7OTQIb9M6+UzwxYQtHvRahTohQTGeh7r
l7jKbyO8FaOqPxFwBM43h6mtgXo0IDRIzeV7i7uS++BZlOMgiCaic1JeE1bUYz+iNEsOUyPhLCXg
erg7DIWC3jd5WkujPtczwx+J9pQlzdtJw541SZd60O818u7GZBw87MWDO3TBsZckr0UZJwCLHZDe
CFm11waMwLbKQmK7oGWZu3iEw++QAcP8JqYWqTFxY0ic96KdMKO9ReFblYeOshSEB5uv6PRQdTV9
sRnxzizVdM6IKKgBV07LUbKp5agwRQcbirYUBBvRzaJm4eRBfq1pwASnTJdxfY8q3SnrJ5VIR1JP
zl8/ZhddIprHfyXX8C0g3II5wq5A+0hynQTTDGNuZEn2uStfRb3TkIWkDKY/omodRnof4lEgulNs
jJMQMpkz7CE3WLCXnQYytZ2geGUdEdTWCP5bEG06A+w+NRP2VlYJRhs43ED4eCwuCazikC48TWkb
XJiTzIcMlQ87gwBjLIR3SOjcUi35FJtT2uAFwsFMqUmHmogELLEzY7Bl+KilQyistGPxMZk69qTO
Z/Oc6IqYDZxjMOSM12t2Wq1XWClEpamTwy25UWf4IAdepRop0azfjS681KlD9/UmAD4BhBDm+E9d
CXkAm3pcTKSDaNeAdoUAu/AsK+VnbFr7eeyfu5pMWkpisWS1Y8+EitleooT7Kt0lUkbILTd7S/fB
lpVzN9L1Tov5WNXkaQCiFDxHNpGC1veObYLz0mDDIag5sdBOFl5xWsrEkzHzwat5CSzOv/Cv5qDz
A+SJRoOnmA5MxblioOcPVqpYOtq8w2tIYk0JCWrO7O3cXIKIRPkURHQe8CyPveMpBicAKsZ9MeL6
ohBDR5MVbw4VnpYTS4wjjbXIsWfox+gc2lWFabNjPAIUby9poBdpu6vavZSrHb4M7u3RLI6L1J57
7QG+tSCbgwhiOkdR8VrGwAPb55EmqmCGUoYPTOCEnxsQUC7EX8Wp3HNqg4DeJeP2yN8iDlKd4IIu
H+AYaQQ+Vdr4LHF2zcrtxLbOSNkmb4izCfMOm9pfJAQlhPgYJFnZrwNdTYeTs4FKBAZemuNXboZ7
0BZUej8iG1V8DTmzkHecQXk2K57lBDkUbnvJjC91sMjrDABdJOfMEvCKJukAgYTmIGWnXTLrRdXY
RIiOMklvSVtTbjlBM+3AOUZH5ajpPk1doocxiL+M3ddfuMK4CF8sq3fC6xlE7Q5FyoQ7PKnsHGa1
a4RYm6elleCQf82Eq4NykhXV7WP11Mf7SQEGbf2MFWE/04X4PZnmeU7yHX0POtyCQAQwqeSp6gyM
BYwBSplUwbK5qvL8XqrySdWLT53wwyWafABpiJaJAftOER/ZqC8Fk003OAb2GMzJN4IWHM8sZAEM
k4VrnZsJKAT7PTMkulTIRThRd7UC1oExuyWDmevxEr1Pac7j/VeO0QLoQ/3UBPbGZKSyoFPUUzEu
QtHlvHb4IjKsAzADIBmR//mHEoD2lbO4E8kcOUcb36KAdHd7pWWGxWdx1gnzrAie4YDYMOGo44dm
3fqAjllnkHaR7Th3HhKdxJwMrHlBI571iH6LwQsIiK+IlMpTG+MIT76eXml+WzyhWoG5VSbKj8NY
X51bSjRuZQOWccUoPdVep57AKkGeNXbL1AJZezGbtzK+6849YninfNF2/+C0QocwIEK4c2CYk4SX
9LeqENIHZ8/OrCMpDAnWNQbKKxh1UYuPG4qATkkmTpzpiAYQvEHPjE7iPC7QqvKY+XQDpJuaowxQ
u3eGN+JxbJmU9mp6UCTqIT4ACy6R8HrmIc7AOEc439DSbSqIazvGMipz86riR5uYLwWe1nya6fPH
borovKB5JvBmNVJ58YFoJs0T7PKAYHS7LRgBV2tRkdCQEg/asuylviXhzAFaRt47652zjZNe2Jw/
S96uGaduqAgsw8C5KbvJdn7oRHtpUo99YG4Du92NnOmTafAqIuUiIC8Z+kP6uy01taPzMOPo5Daz
eFY7IjoguwNatfBTcU0rj6+NSPyBG9UaDOJQx9ys8YF3WeyWvQ2qW11PCYXVXzxFTzRhtO9oc7V0
nhdV3iX0nUeVMoVOC51cOTZ3Em1FcDFzaaBJw08RLb4lMbupsAfnS3SRGnQOrBOi79h16UZDU1rn
8CcWXOxicGewf3B0dnO66SVdwZnazeRQkVkYcEtrLRYZQ86fBVKwl7THGA9PbCaTfA6qH7FhVhyK
h8r+Tane+udALjcAU5/+FgUKO3H9TLr0KqW6Vb00hAgwvGKEk+RfDnIUttfY3lZtsBuSf0niAPkF
qIQQ087eI16aoKJFAbbHfBSnfnY7koi5CmgoE5gIFc61C+kYPIvQ3bT6lSY/kyIeYH7HofSvYFIZ
rCaDK5W7Zbi2ZXwCkb2O+++y73bUJ570h55fa4LhNH85mFlsAAmca0T7TdznAdcuDqyLZWfPymTv
+xrMMl7vzsaXQrcgIaEpsZn9R8PVRpcSZ5aA6NM1xYJHG7IHL0K+QkzBBYN4LuvnSv6ZZ8sVtBIB
lFWJu4qBF3KgOwiw5giAOzEVdwDIGgT2WWR948ylNXoVr0tc21kFM8JiZqixH8XsqyHH+6UHr4Ob
0bnHZXXNMIaAWQnHb9Haaewry5HolorIRs7WPcB5zHBs2GyJQRh40eARw71aKFw5mpYaxi0eLiKv
RCxfpRDjS7BbistheZUFIp5SUDWmrTg5FvRlKBd7nJ4RMTlihzAKfAgS5+XWXVR0dNVjJgVOZs41
sel2DnKc+BaZgE17cMcEmAuGgqDFgHEzuwN5R74gENQFM11evQx7kdWzw8GziK40LzuCJQoNoGXi
wNAGgorkdPCsMKFyqyaIgphtuWprHPJyPKucBcaFqCUl8ktJ+jR5MMVll+XQhZ4mfPmMtr+GmEyW
rt8P+rxtmBlIlfTaOfoqTHoRjtS3xVXHAUYvIW7RDghWMTkC6k0P1BXLKkWE+FAsc/JYh0kiWw1W
+qKLXmgmX+N2r7DoiqK0bH6DwZWdZcunUcX5ORsKdw6QS8wkxJjwi5SreAtzh8KZE5VADytA9IEt
907jhUxgmZobEiR1TlnoU9K/o/xDfGqdnG2ztOHRgwzwUJ1LNX9anE7GiDVf8qh3R+sHakaVauTV
IEr54ZXHS0jqFA057h+xgrEEOcqNi2piWQ1tpguN7dOGJ4WhVfWLysWAdCl+kz4CeY/HAIFQZy4U
jNhzsx1A0pWV/syW7zAWELebHu7w9kcO5/c7swE2MZ7nmTkqUpEyJASuZkN4yZoful/cTBVDS5m0
+kGErn82E/o7JkyskyRBdVTjnYqwCc2aTiE6kF1QgbpCk9T+LLPqlwh5gVtShyTd5OphvxmA6yET
8Kf+QS48QQzBSyvVd8KfJYyIkkh24BKFWsxAeE72AQNhozPvja1cJPq2MwqpyTyLHPeKybSZvVfY
5SVec5Dfet5rkpDFVb2pHDcjK3S1wPQqlfxepoN2yC0UkzsS+SFRwmJFmSx1Tw3JA7ZqrfTIo0Q3
KNppTu6n9KXSBqk5s2pO7bUhfZkaHj340HL5GWInrQdC2fUdKWC7JtyJl2OFjwiAG4UQ00fd7Xpk
OTp3aY9LC2IAxxfxkMbcdwMuS33ci5x0vlvK3v5NR8UYkCsmfwk26WSvyRHBlrYZNUwNlo30iEEL
USMStwVPquIcdcYaCn5ZoqYxCCWXJKCljkyAzZb9jIPapFX+UJzNBnCBJB/SRtkL5jNxLq4RtQlD
UySF9Awjimk6OM091g5zHLNNyh6lSUpzoa1RCXSvKSwt0c6xOSkgB2X+QkwXNZR4dBbFera7GpFc
w4H3WY/an7hLnoOxuEuAdYAAZiPTO6QmhrpmCVyG3EsJkLO0mVWYRFXu9S5sPPHSYZK5qF2OCzT2
GGtro5O2apESAHJqiTAWqVA64gcjF9gkooJMmO0r0bcoLBQEhfNY/706UWFrzrALF2djqYnYhmSc
LurOAmLCDW/TMldgOuVSRJO8oxmBeye/ycHrhP4pEkGPOnl+yonPYzz3JTza0tzbXIFC/5x1lmz0
S5neASAv32m5RsteZyQg9Em6kmE3lK9DyopAJa3YlGL/Iem8liLHlij6RYqQN69Q3kEVtnlRNNDI
uyOvr5+VTMSNuf3QXRTSMZk7t0n0k6XVJwyTMzzQ+frxQXyDx7k5YPq+d4wDK4S2fLD+DpJK9zg9
ya/ApJD9Qx1+Z2I1ZicDbctHtriXRK/2DicgNLWS69FvIJxpA8w3ois0De+LmUPaJmp00ZvibuCA
KqNr5X0n7o+cjEYzrqQk8D21nYNiq4eYmmPUYnCOwI9sRoVfY8RB8uPyQmaDAhyK+jkJ3vAJqJhH
FWTTsNLdf0IxihwiIvVyl6RqzbzyX4NyNuH0gBtxkFNEvhXoKzeTZkJCDbn2/fZhMg9jnm9NHdzY
4zec6F2TJ8OlMB1x9aHosBoGFc57AcEnNz8Q6yKDnK1HzIxR5C8Mys+ddp6amn/gQ3QnEfq5xL00
xBJz8P515U4nkqSXXITioFXwWyFnAHRDBKQsZCbvgGEh2NTcdxekT2vUxu54HYQzUbpWeK0buyG4
jpAxy3BEKw+tEud/Y6/5ipnkhRPbCV+Z8V073T81tN0Dxl1jDEJP3ammV+4U3qc0mippP30QASai
+UAejmNuxJi745GrGmIO4qwuq3Hpi/V1VS7wfrBAY12r96lP7v/4ubZ2CwcjrZ3tYjJBbxm64a6G
ByJEISU6geQVAL5t05ON4MiKkj2+tBBoXgzyvhZCaw5RYT1afAKJO8VM1Vr/AjJSe0H+YfLgBm8p
Gx7EDlsTBNYkBsuLN038b0vtEfJMmMZ/7Cw6G/O8Y83bmEMt3oDGnf1jRUdC0uknSWobd2Iva1EX
hBTfFSzLzPyQjUQqkS6yKlSIacvG7nnEEHpifHOUwlOARgR0irNLo0SIcuM0wE2023jvgwC1MVPh
AHhL3o7NEZbZ1iaPPpoYNVBNVjRml/Jmta45MLFLfEioBvMGw8WOsydKWyeYlgsyaR80X5SJ37xN
HdFYxDAMfIWwIADl9rUnYqAEfC+o+IKE+MOUfULEyDrFY7EJ/XUVja+9hnm9d+5w56OPaMaMUphq
E4PaKL72EFW4dBNefG17v8ufdSCdnCyOmWQasjMXC4eqIqV7OjCrW9nZzCwNbKp60KrHeRKzenSi
czLhc1gzd2govQKMbSWNPfqiLYXzw8wDbaw5X3KOsw67dm0pYeY4d52m/5EryGG8EzBjbFxEKtqP
0sVyYvq39MbaDfYe2G6IS18C/F0xHGq4KUubrRSDQ6uVi6l/0eClEtFTSG+Irn9mEtUwESF6y4ia
PUfNqpXPbuTIu1McXSb0kZizwamSQwiwzYXvEAvzWc3odDGphcgzzZeR8HV69AqP5PqHdIx8dg6F
/TMFkD/IAJsdF+dxBN14Xkufb4LKC9jZ+wAn9XzQ0U8asPy9YJc3mLn6HtJmyH6gV7q+todamm4j
wuS+ebUIJNGWD6mopINu8RhjCNEN4ToA8RLnP2U7YDUfGmPCJYoOSXtOrMvQaCcZnQpbziGLPDya
OFAJG8lOkx01XUNwh0bmg352GHum3UMaYc3Urm0vuOdX0MlTZX57yyDWJ3gi2D8tjhGDOOU4hHXK
2sByw7zY4CMC/8055jJoiSiWulQqR0i1/HgJABTOjrAcQVY2EqWa0HnZ/rIWttrAQMOieScwdZPC
OQSxtKwOWlCN/pv60T262cHDFIshI3j4Y6ocfKvWOC9GlGNSNHofXZpu6vk3NACqD1bLM1PErY+L
P1S5lkEofleGtge0nm9D9YIWt5sOA81IsrVwEgn6PYEG/fKZ9I9msZ8xStL2oF6+c4AL4Lkn/mqm
jg1s/ARk4FalGH6QDEaEywsOcXmESPyxGTbkkdJC2ozwCvKdUQg85qjcu8dZxyf/FKHrnS+U+gRX
te15foa4QQMOPkEZ0kYvCqP0mVdxBPBxpl1TCt2qUVzLD4C7qXot5VoIn5g58iEDRhlIIpq9yN/n
bYT6lAU/ryEzOA1CsHOtPYhJRf1nyFGfHtwOB49zF50MZ8d/1bils2SOF9mH3hfKaeheDCqCVeA8
eATX9JeCOtveYl/gsMBaOlfrrbDxDTzSMIT6RsFw7zeFe1IeoQBHfkF9n6LoZOQ5YVuSwvJwiNAL
tY5rePReuhlTQss7B227t08e5+sCWh7B49CYtCSwtZlQa/WqT5gTqG0SbLLqSOzJfeSPT3I0KKQe
XAkClXHMhpC7PHXLoGaFkUO79ksqTlq6vulccKebESZIMgSTSFdnuUo0RmddNZT0vQNBMjm75muW
XRK2tIl7QUyCmyaFXNafrPQ65iWUpfIc+MV6erOISrB0vGovqhhlfidEUVrdZtTuDa6fZil2sshT
38MwuNkX07M9fFglbO3Y+7u4yaVl3K5IPrbBENixRhVvxPnao2KWwPJZZRu9LP/UHgcGM/fECY5a
TB+L836c5LucPzJVe7SFvWdi2NI9ZXzcTFpQQiXql9E2x8u+II26mLlyagc7xRSGHbVSRNXsdu5u
gNWD7kjMtqGHCNXAQSA0NvZ71hOiyCmYIY2X4yJjvsh5KYb9Kt4NFTNjWuUFfyubTqLVCWfgc3yL
6asA0hZXPm+afyj+dljGdQTxBQy64/SWELQ1AUA5cChHvEMkNikqcJ21JOdjwHrwNWfilmmQsxir
ShaXc6Y0NUExgMR0SCAuslgDTm7mPaaWthmAaBkMPtTmG2maDByYxDG8Mo0CyQ9cbDaBcJd880uc
W23UwTaHr1Cd2/yTb5RjOianSxDnp8CYtiFKY0AXWTNCkBkq5d+dPG8+hn21MbPp22v9Q20kuD5P
L1agry0eQtu7B4hiUME195MieNd0t0XX7nV183g2woCOeC9a1ZyU8NFT5n3mdzYfcmQ1pA4DVlC/
DcynR/xKA0IRJodlj/7Rf3IwUIUkIgnZdgICgTrB5/Na7M/y6vD7cTgL5nZPLot+L/PsqHkvJK7L
vNVwZCH04tBu4MskVnhZ9jP66TZhEpNjCPkqZ3LF5vEN5LwgA5Cp2hAUhnmBjVo9q60HKPAj0BST
aptkaIlCNtprQBi8FrFP5legGI94nvGvR4jhElJ49LcQ+QbDtAUwATNqK6q3kY6jFWIbkG7D9Tnt
cCiMHZhZ9aGZ9UPIXssd8yuBe8JQQF6+Z7nvgZM+mSVkY36tX96X/y1fj2ZN1a8xUIGiyAnalLiu
GRae/Q0XWJuNL7iLcd+hs2VeJBbZORxr4VP5xLNaw4fQ3EgqVT7EM5ZVBaKScM87eN7YfFALGjZm
T9jE0fkTM+EyqJmuGvnt82duCSQD9WkaPwvUpI6DuVFVHsMBBwOUffCnyB+w+a0dthGIhJ5RJXJF
lgxkqkn7TWUUNr0r3sdTftO1ZlNCBEqd5MjMdphvUDU3KVe7pdQxjNUxgVzQeGgvSjqN8C9QjgYV
Z3FBqKkmiQtBe5rC3OLyW7ilGVg145s1f2IjGpU4KoGzCbHOY8oz/jrbmZuqJ7l8fJOR6QA5xNCw
b9If/SA7tXzNcrkp5lpc6nD0UySfDw4TQwGZ3JxpIfD3SNpWi0lSZK+s9KmNYAWTKQQUXmvGT8GA
3ynrDeSIU026QR+NKzaL8KY5efNsfPp9/oGF6hFGdB88M3ztG1AihPf6YuOxWWGg4T4QQnRfQ+Cg
ZHcnLBoc5b/o9KwNRmpNc2rhrxK4ooL5SwKbNIOwKQ0bjKLBRMdYhHOK6wgwNsPFE+ILHxMD+urZ
f53DYudHyx747Etvq2eTQ1tMWyuQF6ne3eeoDZF7/ajuZez9C8yGO694s5D4Wy2BdMu8N2qPVfoi
8X4eJc8wp5sIiyCEf9DChKxKLydMdHlENkfuODJEq6Z3/CMFCzf0Mz2GJM2/OVr/Twb4IWb+vsbo
Ex65lEIJiijI6A+OxPtipWHmCoaKB0di6yttHyKeUTCXqPQqnNTCOuGeweXOC7Y0jfTeoZw81UUu
IhMKoZyrNQUmqR39kr0uACdOgE8abgyJy59BEyPTWefIdJjTDJT/Cfu5wvLPTNRecxmwzufAgrAw
IPudD41h7pzQhzb0Zf2yHY4LqumDMLKWgGs1q1wM8eOPwg+2QnAdMP7sFqYNWf2TwOXW7Etfogkc
/snt57I4684GgzHWOtYOgMpjET237FArhQo4HMyx3RjQJvrpIJFcFg2XIeyYhGAODYBLBCqa8d5D
hGWGzLujdCKUOOE0bfk0/peF06611Nkbll2fwFkxTTIWkWWS9Vwk0XtX/GsWtTabZT9bQM+O2b1Q
ZdFJ4n2OXt4TAJ5rT8+hZo20o9xrVGdCq4ko0WPB6r3+3sPzZBEs5IYkRV6kzoOyv1iPeYMrbwAy
JZOiAINhHjJ3MyjuP5v799eaUitOC6tNASx5PV5NcFr65FgxspMF6uX6KfGhvxu1c51G77XR5usU
kk2X/5UFrRExgf6HTz1LV81RZ8wYBw31bo5e6waqGqdvKSz++y5ot6Ncv6yNwCJRfkIgjE/1WNwM
7yIDge4n5ewSGkvRIiEGDiL4xpv45z8sBftPYtY7/moyTwz+8bawoBf5EMUhgQG2/BZfXBhJ4sL6
TlchodBt/zXoT+FrV2wV+sCGcwLfgKnwySDD0JvSPGPqGtMC6RmyY5Jfp32ZIoLkvBsrfTVl9Xoc
9uEzVtJwzKLb7xAvfOTQJnEW7rnXXGZLPPSqgxfEZ+VBKJg9NKXecR67H7808s3oh3xKoG1so2cA
RgrL5M9fgJXrYOqfeWQzdOjcKtZ1hreDnjw6gG6d/82wZ+jyR3niDPpnl2wdHryx+IwbYYZShQc0
1Vy3RUu2Q++6u84fVnHznvSXFPpLa0UPJix86nsLr5qGyI2B6kTFZK5UDHKDdV/+XTyfte/DiQXa
3LLmz81vzgXiHQxt4+TBGKE/lcfYxceEdwRvWuYZBVUrvelyiRAWuPS/vf7Pn95cZa6j9izRY0aP
SYvt3ZXINy3iVnYmrwNeqTX9VHa1Vh1OG/OVdgzjRfx+ev2Fjd1CmofgaS4K81OCWqr8qcXxw2yv
phMSdfFm5q/Z8JSz/xV1gRRMwpUhavBPb5rEreu8tgcDJM+osFFw+jOzONGPGIDcDjwgb2WEzicX
lM5wMZCLCg9VOxYWiCSO0lJKzlPQHGbYrD6syILSh1ra4ELVwuwM565mNoHOzQN78tVVhiO5jY/7
fOMIoGXy4FSwFFZBmH2ALUugnFUQms4oX45no2C4DBJqfs1Lc7QSk8S0p2qp8BilDihx/yC0CS11
d/LM6awQiQoDq4VRO9wsnvqEYiNsMaiGywTkaYKCMPcKMHESDU1jvlEgya8w3goMT2iGOZgVQWiU
qEH9XUvkDNQn58FtsFCNvxuvQikCLxQWzvxP5hI2HekChpkF0wqf7nOjL5DCirVRfpOADMpO4dWo
z9ycr1L/OkG2b6CIaJUOvw8pCiB0PcCl4iodqTFtN8FSwo3+ENXwtSQ/dTr9siiz4TUBJFJjdjPL
o46XENBTooFsFH+NAVuCkAykZlzLu4yb5iFakHrXKXeNZw0cwGRfZnhNTl2Dlwwyx8Xd6xVeBZZZ
750peer8+hHUmftIeNsS8OSCSZgdpUsGcdhIqePkNrOieFv1mIrQUXVuCeNwua+miYgWnNf6vvwZ
XFrEwH8KQEK8eoRV5Q/qNPWES2JwZZabnhInn3E9CRE76g8B/Q96DSkgTQPhTdLTlZvHYiyPtZUc
mfrhIGkGz5BLD4mGPesSbXyi2QRjcyPifrowu6o0pYyS435E8zegyWvx+VcageNe8Aqz5Trigqdr
mAGpvnuRyVAypreyNX50v4IWOn1pc7DP4oFoZI14HMc4Ant/Yv9OAARIU2ONcKz5xoUGUZ35tY1k
huxBKtdCNNssuRwLnWU69LXGZTxQczmnwfUp6Ll90LTIRDspOvwVaCXL4TPtIEZ21Sbz0gdxvu69
6RSL8w/p0w6GBCVAu3ONxvAot/fCo656h1SG8K8wZ2CW0LkL5yxuzHP0rqPY0qkYCPiCjOfgCl+W
/+LhEhT9ykZPCdNGr82VzoxwTI19MeYXBQTSSDh5EgitqnIZmYy42ciph6LcjC5SbXGA9APxJAyT
WBAjWJiiNvCpzywD9mPwhkIe33KG1Mbpl2uFKHtZ2osdie60PLYZaKaOpC0CjWraBBeRCrMxkt+e
F79a1ybOPtXQ23cDfWtDuz0N1jaZm+/CN5/6Wt95BV4aqN9RNaFWHHaN3W8sHClbvqSEVRk5jKNi
vFSamKtCaAgFMphsVJnPLkFYsi9jCD5al7N2XiZ4xWxxr1dSqsf1kx/jQsOZONWPrc4p0+irkOOI
mF/PXQ7tcESHqsjbK9P0K7f1PVL4MB6uM0mEs2NAh0q9nVdarwN18Wi+lP24L6AUG3QNDr0uWWZM
hwecMGcXxTI2EiALqFpmYPkavrA+PdSrznoKI7y+KD+WEXAB2d90jdaO5lwHzV41WNVy4EpMotCk
pOwbcZAxcHnjxJj6et9jWSrhigM6Zc+DgmME8GC77NYmuIXIAJCLzI7I/B5vCovyxIdIi3iV0Nwx
wxjaHHNsTXGOQZtQxfHZhhni1E9zaH9w5nPXDfSkMquv/QX4wcX4yj1QUuOpWl/HFMSm/WQuhGaB
uJiEyAJR41BitagG0hnz1hGzKgamSPjHv+CsrhWQJp+h8cNDmFEIiSV1viWZwUZmLrqhlDGQhA+S
yykFUqwuBuaL/EmEvHZ40TgVDHDHRsJ6Yr77Zqr5lQ4OpioigXGzV0b5vMQU64qx3syuDvvmiphV
ijgzwX4puxNMJU/fhbcUIV+oQyqxyvuNa4lH1GzVJQDVBBDVfFC2vN8I62Pm7vEfKhirNQ5tEhja
UHlJ1G1Gp7p0I/Tlf2FzEDygw6bD8R7yGIWJcZcP2JDqeP+/thBo8R0Z5tPW9NJ1bv/1eEdt92Kl
CK2DrQ/mUwLIBJiaCwOrCdWT2d5p2ifxELDa5+FN+KlLj5vucQJ08JV+zGsTVRrfoQg16HPB0Ymr
Vx1hJXrREEy+nTaxGFnBk+OpujR7WU932Zym7DpxZ9oBxN4Q92GhiQpNg+lTuZLV8iumQoMgybQF
b1lHg+L4Jcdos7EVZKjcXRWeBeQIZvYyGB8KRiHJd/cLNGCjha7JaNJ0Ca9l8NDMV8t8mRF4zhNz
pG74SyoFPtP/FOY6yfARhuUuoFF37BdRrQXRgwvPsbGpGh1USUFDRnahUqqQCE72njj3E52tDIBE
lsQ2YfQqb2WBG2cCv6nMJ68VLao1QVJpJeng7PDIaMwptiNKDU3Km/IKTGg0jPt5FIFPUACNVcNV
2B35CrFe3o3+i5qvJKh75ngHg6rIqlWOVrY9Q8/FEfELEHAlT45844MZf6EHXDkRvop8mFDzWsxQ
Pey5zeAW+v7a/EIef5g0WGmgoL9ESjd5t4TTw6/5S+ZHzmtV886K8JRlxwOt8jzgdBnwThDypn+r
EYgZfC11UB3gSkg9MVsv9VmXchepMqb4Llf6tNPZSnXdYvtPaASFcx5se0B9TZgf6rNQ3rXW0tUA
MX52F0Zw6U5iiYRwVIY1XaS+Y+bNDVZiIUBQSI7fcvKziD6P5tbp1sWCs8Zz3Gwbb23QHc0DWL/a
RXa2x2HCCKW05ZXk8z5G6N9Ow3cXmicbZr22JKdaD04hc8XKcHFWO2e8R5cud2r7W47pJpVE3D4l
RXHS4ewS+CiFcNgknxZ6wZ4hoGiidCbMFgM70e44DKR9G0o1mZBlYHDLMe4Y4RCP4zlorJPp8poL
e5VJkOOxHX1ApfQoEgfN9z+7RnGPIjNR0HOKYOc2Lrg5lTxnuKQai78HDTxzJBhsPkCtnqMgWTC8
cVCagwVXvqzIfphuYUE+Y1DvXWgl7LnKWf7Ei7fu6nKX6cPbyF0R11B10wDPSONIj7nmbir1T1mE
I2c5e91Snz28X/VvBqUAVLb2Ggg5Z2iIcoowEvDBtug3PcdsEVK3G9N0aSfQIAcvJza5UKgqwNK9
Dbuv1bVdx2R90FH5eu5HXfDT4+s4XQNkaEVan1F8qAhoOf/2EzKGKKn6qttY6YhZzEKKPI/Z7df1
gNqWMigHr6j07wbjK1IzghJj0bw4s/hp6K4+HA05VwfkFh6ps4j0RZPQaUSN4PtmWfZD6gEkDc+C
v7q5e2xcwikx9RrCdG2m/DXkcqTnsKP5fQVTEyViNmyMhOxemFsViqia9DlLfI6gTJkA5C02Vhms
3AGqoN3fhGwqd36EIyWBlHM53I9WeJzKEpGdywSM1gHgRd5hyBkuU9uhmyFIge/oaIcGynTrIejR
Ahr7Xlk/ka9Wc5jsfCcjd0ORLgo2yVgAV4ECSXDlqZVS6tzz40XKHaO/qqZ/Qi+ImSJW1rByONYm
hVPzcGRKDxDZNnv8ZUp7Y4BxkjHjNEfBA1NU7aCNcDKYfir4zxMc0KVnlJ6hhcg3nvVceMAvFeo2
qjZ9ZAck2PMs+DkUNy8yHz2KjCl9wsxirZfNE6wrOAmcSFwxUobIqq7JYKiSZjXMZ8MoNw5AED9e
xl5SW2JbjpXnatbuGxW/1NhHOpKHS35Gghd/ZLcr+aI9VfJM+yqkU7iM+6F/xIWQeCI0LhDWkDwY
pdr2OR7xIdy7OUvX8/QWYpPDs4NUmrrlx2TSt4DVQa24T2EWLD3sB988DSq6DpTOo25szBFSF8Y2
OctFx1fF9ztzpRrnfkTYlNYdwd8M+cGu6SMRI+HaS8CKLyFDIC6jg0G6oECE8QzZ2YSviOZyGysP
JySd4T4xKmH1aOMhbcQbNI/ASJhDmz1k0HE4mZi2eBnOT/Bny4zUII+dr7TxT2WNmzRlzvkx99BV
+otCIQCugbIX+mYPFhhNF8FxaDvLtv4afGiRca79zfxxL7smgrEyYINc+f1L4JmbIMZwuz8ng/sw
Q6gMSyI3nA000otJgLLevC8wFqhJqD5UnO60utplsHVBQJJNkLwVer+rAKJbqBAJBagDvy0JbHFJ
azU8Rjn7OLShC5hWcdSxIqX30PtHzHjTI8fa2L2bJBZGzb2skCD7mvoV2cinibq4iM1dqKEuSpLn
MGh3sI8Odo/ODkPxsiM4wDI3Fnoyy4NWkTOqiuC7M6LEKKlwkGaLmFIr2WDpF/Qcqb6YsHZFdQ7w
SBKC8xzBJ2XbTj9m9IL5izK3RYsVZl0xLMFYjEctrRRXd+fmewt+sCPhDMs/WSExCETNSV/Z+6Fz
AD8sSDfuKW9OXv7F+Yk2Un6GsBxY3ml/MRJnh6uHCk3psCkUnofxsYPjVrMfpIRNmF37+bSXkjF0
HHSVnnnqzPocDc1TnnfcZCVYJ76URrp6XPRr0xNKWV1tNhFc6Hj4iLLn3Ji+3ApGCl7O6g1sKYJB
qufWEzFVLLKhzV8a9mAJJ8DCbRZOBAaiGf6VgEf0K25hPi6qXytlvIQlmkBk2xDkESH5sb3SmmU3
j9dIWGUcDI71Xi0uvDvvOmMXi2ECsy/gmlOb3nrC1gyMDTBlFcRwmKx1YRM05v6xy8eQmNOZSbzt
nQeLxca6aYDKrWXElM9Y9WQOmO3wLGdyASba65+Q5JBf/XwHYfteTwhRQ8A3jL0Yi1GhL+bwgrTk
wq9rQw2q62bXpi9WF783LtRFJlTmdbLxyE+ig80JooBwNRiNlRM8AklDdgKJptsBnuG2XRrnAw4d
7ntxXzzKthSo1e2GP6mNbxVPFl2rhXeJDmJPt6WWYZu5+qUHFzEMHcrhBgc1K623hfuJLviOti+m
cYD9gHQunXS44ABfB5Qs/x+2bs1iB3zCY4aGm9I4pFdP7FWJEU0LFOthMsCRi7i7uonC04/gzTUg
TTEmJHKS1fBklk78U33Mzic8fpKjCvtjDnFMLjfqT50Drm6CTR1+W8Z2rNE5MTnV3ZdSv4a+s0fp
8KzPw5auuygrZjXvIOQBoHUWeA8AfGhxzybubm2ovy2RSwVLQGPzNvo2Ycf+SuK0beWvvco+xg4D
EtiQ4zlErX6XDk+9D/vauUGr0Fu5W+W6k02RZDh1fGfkgFiIPeSMZNT0fweYLhDscIbUhj+Z/ZcR
iDzIMH1VC+GmtPVkwRkl7NsOvSC2oSFSYV81Wxg2VL5Ye1BbTmwRGTLpuJXI8hLoHxYVfjka7EN4
JtYbzCO4BK8hDYDuVc+U3kLFMaKBdI5drIJ9jcc5mHXEsLNoNlIE1Au8HZrvBselXCc2m+t81DFQ
ZaCbkEPrljhSVrfRTlZza4jfCA2REzRbFeFd6YM7pa2L1Y11ltq3YQV72IzYfDI/XRQhJVxQKUux
DpJqDYcHodV+a960W5Bkxmm1FkZoAZBat7sgNPfGohGRQW0QLjfHtneNp73JVZjBaJL2PCeGSI3H
UIG2xXjyMTGug9WYT/emATU4/6SMZMH/YvzGx9K7O9GzJn2OjCh6zckHFJEmlx4vPKDGBNeuumLl
aEyQWNcF56yDfYFKiGxoT331lc3A8XJAet1037fFhZMe2luMKlGKZ/mOpIWfFLWTnCMKG02ambYd
aKE1hoDU/YBg0uAGkJZ+D98Cf5AOTCczaBCgjsoRXDmkG/DmEFHpnJ96CdUAENTijmh0YsVy+gMN
D+PXie/O28bT7yceSO7g5yYWBER3uicIEMkZkUCQw1vNObhM2XJ4S4FLXxYZH5GFtQ38N9lmnoJE
M100DDiriKRKmd00f21fv0Tux1yOR7mHy9lD3SxiFQanM+EXxbaWY8YkL6L86GhNOaVShJ1GMq0p
B0GuafCk3GhfLA+pOiCJ3AgDUXisiAaGsDBSQsSVAoL7TKYPAxW9ottAg7tl/uVMDCYv0OsD4lsD
Dz4mRXiWE83t76h3ZFbXqe6IGwO0saYdX3EkMec3c3qOwv7Jdsit6IpHrwuOmNSFb6MYqQA4pBYE
W5+toYhUA6p5kUu5yYgqJRQUV8mWzpi53jOgewODT2zIZLof6UfuWdlHqO8qK71TnrdpXYfIkeme
j1lrZngtQvvOjwmDiTE64B9GkKEzOMBBG5AkALvS8U+AiFyb3UjvMLo3fvuUC82tf0y4hPpCaIS/
lcFSCspl5Io6FfN4AKoe96A8BG3ytHsRptco86iGFkrncOeOF+l/UQpUBLFnzyas6Y4Pmbu3rjnh
jT7iqTa9iqWbAmcJINiE6stKbmSMeZDWW/jVBQkv+NIFtzF8JUdulbJRhLBpjNq5nEjNk9aRKWPI
xKAiXy/HFiNgjjnUnnQ1mwVwJqnyd5vfuTSDi2hyLMbHcvS3enUj/JDLzd7Ltohy/chXzMHPY8RQ
I54GJleMqhga0QO64c3JubhmHED0rcFI6c4szScjizZ9UeFWGF+ECu5DS6M5RHjA+2uf5b43AjSs
9biZ3OFcxmpbGtpLC648koRkxhDirrJidY3RKRq0YSD6nZ8rp4qUyuE0HUzGshCdrlLloAWSlc1l
vp2ziXT3t6wm41wirknsCOubNtlP2UJWIhRcH9ZDNKsXMcwZfdh2/EvdISsbQhQ6x3jJnx3wuNFx
MYZPcfdF8w8Ya2AQR+8fKSYNbTwT8pddc2WdCJLQg+5sWbN/18f6Spng1aiw4RpLZwgHdVHuRuFq
Lm9+yXiSw4fUJaZViscRug7R/sgSzopP9nfaboNl2uD6hA4mQsbdgunI/Syns9DskymX0A9Ir2w4
GKDkJVGyLVBDsupk+yVCbfvEdhRloGB4QPv3DlOQuv4Z9I8mdc65UVNl/4FgLqiGQqlJgUCXMt5b
NI/p+DeE2g1/N8Khpfu0WizXflzRf0HZKYUHiC9KAeNUbB4zsh1Q06BB6MH/HdBalbC5lj2h1iCP
ycCEwyueB9AUXcUPS/1manAPUORKP+To+RP7KjYMRMHUjPQqgnv6PJEc2R5x7MVorpsyWFvRu9Ke
UlE5UdTncbHtiOfwn7rlTUtPqXXSk5ASgSqQ2RKeH6tSVEKLcTYwiyBfWENp7Vfs521flN+9HuFd
skAttfz6a86ZKMbee485IbU729K/a0L2ZVeOKy0kJsODuTMq7eLNIs/D4gizqpFLM8ke4YY+tgQR
q8rmGjZRYtmI8gamKjFnWINNKLVBd/P8YR0luEfA+bUZyDXeU85o01hQ93FMwD58HhMX+6sF+uS5
Bbds/Uc0IitqCBwvbrOh/7FJZwpxtEo4X2RlMbeXv+jD14G6wv/jiufTneYpnkb4OHiMcrgh3fmP
DPSNxroTi00v3HeER4dk+nJNRS1TUl7OQPXnU5yag8bI9NWaUbUyas8Y9bq4SPHOLJoRXxnXiIY6
nGR1AMIE6J2ddDOhKEn5RbXlaPcwxoErCw6NmZhkh4DcRt/Da153yfgawOUqC4y732CDonZK8Stg
XIVIwt27PW70UHFBdITUrrKU1a8nf/K2JwgO3zNA/vucs8xr9B2WB/eiN2ewcl9rzp+YMzvh7DZL
glv8cQ0zHs1dDl+BgCf628o8WVW10+v2203HvQnhSTHJDMqfAmSq6Z1VquJz7FsX0Ga2bmu+unH8
MKPTc+r4gyNiD4VJjqM41S/JYzIQLsa8YVh3yA3Z0IZNHhel+hz/bQzvGkfVrqHbgteJ53lNN9ln
PpdtRRRE+/7rXjC8OzmchoH8gVYnjbt30eK9S20rhXxgr63mPLTGZaR9Kf1/Jqd/zOpmYrVGZ+Ne
fiGSYLo3EqbgcBzA9HioplJI6u6ADzzrtQa7zeEaoWxBDn6Pl1QfaAQ2THdj6TOpD9/d8m2h+LLQ
9boY2sIYa/IQbN8GwDUGuMzaJqw50MZri0luUt0YjFJqRH/1lpmGVTVXJyZ5Vm3DGUuhIwP6Ipj2
hk8eOmdxQtuaIivoUf2Qq9Vvi3lrOSwgQ9+ac/vqV4NNpjMDiEaxYWgVsXJBJFRV464Y4NkkUPGW
5bVA4irSL3nDApbDJ120P4WTvmQ+xHLY+FK9BNGjCxGu+RmiCwRtrC/Ihp0IX7HRQTikwEYtPLr8
JhCTeQO6SHX3bZnh/3v5bTRHxuqgY/pOvnnXD48FcaV9o8gqsU4jdkFjuTzPlOpQVt68cdMO80Oj
ISr1cfJDaRrlu7qd3/3FXRlms3GBNx37X4y9ZPvakBjvVA+yX8sKXSdHqIYrnDkXe8NtNjMXqAfj
kc05xuGubR77eQBy8bZSo3SJeZpxKgtJIPYYBCmfEhJuRtDxgBbqzPzWYyrjhegntacIAvUU7AfS
K0lZ3/FHrSXgnQwrH/7GyeAOqckR7Y0PLpmSTOBSx/C55iBhToiiYMKY0cUoYAbTmZERZ9VbNXy1
BoxXAu/Z6XMTf4zNj9aONwiqDBLv4fPDV4Ea0xDKjjUyHzqTCsLlGfXreMBqwE23IbUlndB33rtf
Yfrjo47Xu/qyxJAlA5JfQu/H6rB/bAO0iJaHXBQwVY/fy5Lg5Mkj4+jFwUNxiLOL6IdSXmjC0GYA
KTfPNkd/wAOdgL5DZlv5MG3rosaN+qH2NJycupnmBiiP/gZhLR5St6WIGJ56AcUaK7bk0u0X/2hl
7V8nGh+AE7ecxP0AUuKmDzCROCAxYmPy4p4C7IcoKil9IIpSwyujfI+dvQttxg70B6xaTyJW1VqF
wpFCve8wdPfS96qLN34Apqm+9RlvvMUZODDs4i9DT3cABGiq+RzHwaGH+oDGUHemp+Q/ks5rN3Il
C4JfRKDoyVe1907+hZA0El3Re379Rt0FFhc7g5HU6iaLx2RGlsg8anfZlNN7K4I7rFISjegKSBUe
LxHLkYn9QYC8eGY7X87yNJrTui6jd2Hw+E/+RtnguEZPgVvwvQSIl7AxTzjTnLw4Hlnp78te3kPH
+UnwrBQ6ZobA9e7dVFymQWElLlGcB4uosh6dbVD9IcyWxqNgxdJklOEll1ZD8Efu/CobXsqTzkUM
W6bVm3DorotsWkXZWzDlGyUGYp6NHjEl9L7e4RDCrVL/TC38LyIXdKxDEKhTO3lW6JLSnDYFlPkQ
2kqVDHflXrGNiShptG/MTsuBfqvIdkRlcTEo33SdE6PLsKB2aS8hKbHXZZIg0cq5JtpV2i4nCw6i
t5dV+NWPPyqRXbrv/G90nPuUKWzCtHfq/k7BSSvjveuoNnUdEiqUehw9jDhjNu4TLnETPTgDUwLm
u1U/e1QKxKdqBJCGzmLsm0PiHco2OJUmdDiAbCZrKQGRPIGi2Gfyr+K9VDC5jk3SgCyBBjP4tjP6
K9BTXjqtRAWlMyPGMCWuPTUuTgPkddC9bQ4prqK7s6mHa7JQzDBf6GH4msvsYFgEqNIp9kTaQ4WP
JjKNdWediobCLP0eMXOwpCDkWUsE4MkwPFqltp1NYrZ0lpmxpFnXzsXg06wvoxlEmCIryXHVuta+
7utPihiEPNHSjY2LKY0/i/wKfIrrmkJQ/bv/+HhOu1MR8m5KwQjyoa3Rj5A5hZ67yA12iuiNqLGt
zuGEMHBaORYrPX8L0n7ROJSrvAtDi9wqL296N5+CalzPE1ATAitcNnm03Q11AhlMiX0rPqrcfnUn
fes21bOSaxqZ/+thzdWrq+BI0PvPKG3vfU9mlzDXDFa5dx022GBFicQyYmQt/S504OPiyF9KHGvN
RA4eOvyaIzwMPieBLUZweqL9iP3q0OoBCVAdAtxA9sdFKMZ1yEVtxMHe5X5kueowQY/L/EW9C5nW
fnaudYIz0LTXVJC9Y7cLWeqUf7ZzdCZ/HUjz3bW1p0HPz2iK2YujbWvcW8tv7BkRbKhhEZfTZ1Wf
5ogNZDKdc0ruoEe/YgHHQRxfdvLqu9NWTCOun2GBNmofzdpnZCQ7CyYaCvRnnxSDpg9ouGtMENJ/
qA9o/qqhpsw9atZwsilWeZLhBMSDQ3ig3h8CkTxrUfkPGgTkV/PmKDWAYNo7/su995qcCsNKPoNe
PsqqPbaOc8wIq0xwZAPwoqcmSg/EffFRs5cD8nJ2O6I0dO/bqJs/a8aN5HlvBWpjiuif7ihZHQoC
xuLR2MSF89Z0+B59TDv1XP0FRn2va6ZxrMkY98WM4WsEX4PmHOLxIEdO77lmLy+sJ4iDB4fCx6wY
lLX1e1KMt9z1qE/aTV+tXa1i8stPd0jJZYSznhpwe3l8HB33ahV7JizLrsccF87JIY26bUijsEyc
j8Ko935L+4ZyoLVmE2k+mCUkwBHhHGhpQ6BeijPEgbDxNXJXtAFY/M1AnNVf6zS8sRtmcpyYh7hr
1kXlbuo42bSNuDZRvqkLb2kSFTfIvSVaha3VkMypK9XnEzAyFysZwhRNByWnACgN1IQhdGmceIuB
XcuOxNVoXOvwaDjD/9oY0lRyNILwc1a6pAiJW+qCCncQojlVfEZjmmht+TQ11m6LIRNPUUhgKLN3
LJfgFdlxpO3Ft1i5eYyFBjQDfbrxqeKyGEOCPTTo9twPOnVIpTiIXZGBXmNny8COz2DcsbGEqASY
roJWSX59YpnbGNF4b7VvbBaXYVN9kz8XOONRBhm5qlMBFVvKlY6/ZDMPKqOuPeQsdLqMFepE/ler
owcAvS8ncTOrY6Bl984HCqSxeJ5iolQaF7WnE22MqCTnXKHP7cnbSDPctHiv04kVVdhsRIkOiozB
sKrPufEeJ/KjRPCNsv2SVFxg1v/vNSt3rrlVgFHuzoBmx3nRBTwYR1rudDyiekKwnl6AibiEG8bG
VR1ADAEuFcB6o3NuBnt8mpZ2Y+sXF1youfHl1sU1pW/5tuB7X5k840Jslr2PbwF4u1YXq6QVDO1q
JtY6O3htPQPDcGP2RtFu6stqyZKbaeXMdqR9qut0ObXiMOJu8EPvz3LTjYQ1JzQolB4qW3MCZxtU
uxk75CKsKelK1G6IY85aVpNHbcAXkf7CrdDPz96wrgCVZ+QRNgJAcF6Xb15h7HDX9ynBOs4yh7+p
h82NBIoDGPy1qDHZ4kjL8QRLdMt00Sw/NrRRGrvyga4nj62NUTOMwzJYz7dRLz5i1GsWMpo5BZIt
NwLuirJDef6tqKCEmPYyrps3bSrXmc1MQiQLy+Jme8tDnVpeDzd5m65DbuCidlY890fnaPdYcwZq
V2/rcNGFJSNokmhdnuvJtFQ2MCW2Ugd0Gd1ysgtRw9u0NgaTeY0hyNihWSN0MYD1XefyoH5wO71M
qLRcrh+sbui9aCgYlAU2i0DuiR6oZWe/+KwLMibmY9Vc1SfFZknpc1RECV4+zEU5zatnuLvSsQ5e
iVjZBwe/8CCjYhtCMPzneDNmBbHTfcQ3WTsDjCdBxQ6vadgverJx+SKbzwrJEUOjkUtNQ1alHjq9
Xx+iTLsnpCXqlTjDn/zhXw2T9RzNJkkB+W1ggiMkrJXyhLh85fCyilo/JlH1azVia3flrdZNgm6n
I0D+mM0akBFlJY/v6u+1TG7Pk47UwbBfA+6cgWtKvXlJh3CUTWrMNj82VOz2RIPLscQTVvXurLDp
MI1PLhC64JCGmRc2oV+fXZ77PL9M7VyCJ+luYRoRkJWu1PMorfaVdssjk3St5FKJX0k+ryoOTbFT
v3jYy73dRieNh5mJzg5NFrP2kL5EVVc9Y96Aw20QhFMViHTntfqmcpQcUDwefUaCAua5zOQpKXYj
QzVFR68Zmdo6UYYI6VR5Ek2dghghi3nVGf0JjKJVkVPh0O7ZvQUY3EmPScdnTcbE0dFfLQQAaCxL
pTYAa5IxBBg5tuxFPqMpZMCiNMWR3b4YtAB+BNOYrBrJZmmeT6TPHPOeRXjNKmDi+R1SflmkUuod
Iw1ggxUSe9wwWjb/RGM9rRqLALS4X+ftd8XNLib5M5gwLB37h2nhzicWrhOvXYEjz5gOE4Zg3tw3
3OjLsu0PSSPv1lB8NliMQ1NfJtWwqSzEwMIUe/Uyj8qzrUbogtvIKOzXpjR2ISIOGIPrLNa2aU3D
iOszYfsU8LxwGPvFz5nHaMvXz2nvsnzy0OD267lt+DTDr8L/7HFYOSSDaS6XMcQia6RSzbL3oSwu
YmCZYXO/TdVzk2u7jE+wBX8pDu4ATrPTDvrIWRFj+CnZyTg1IyfAVH1XXhVPFqlapZ8bmdP/MlyF
MUJsaQmXQ71RomDCYTEEr/5JKHiKV22bJBnpRnAkXQnS80lRENQDCwxw1UznRJVW774BmlSVkQ6L
2KegyD6oNyMNzWqZZ4LxnHZqmYNWrYbuvlmz1X102j6JcFyX/mbOy2sliyOC+kwDx3lW/FunN/DS
6Zs2fctdc8NNwTM7qcpDZkZHP9IWHfiFJ3HUQS1TCh5ziYewmD+jmire6bZetKlNM12qAiRJY95p
sNFJpT+ZWbNr7QS5cqwYrJzn8zVlcBgxtzMMD0c9hNeqYpFCXQkUW847J5qv+asSePYKgcj9vmn6
Q2cl64o3LaOllK5Qpz4AjCs+lICGOkpO3b8c5omq28JURVe4MIWJvSN8CgT7royCHSCHuvTWXe4v
0V6AymZ+RITwmH8YbQfJQ35Pdb0Vbb+W85c6FNW/TFL7O2rFjRZE6cidwDzY4hLEw8fIo9ImGrkq
VhqsM6AVW1yA6gWYCIj0Ul8Lqmnq/J/IRJu+sYuNVX9E7po3i/8OOeJ+x38RqfvIhnkn3ewyRiHl
AKNLNZWWxU8+Xqa2eEM9xTO1vEe+fjARr2cgJrkOLPiWelsQ14UJHM3GUDCfGiVxfQoIxqXCv2Ns
CuoEhtLYuMQCVTfHdn+0Ti7UXeyx0dZDgkX4aUacn9j5J0Z81Mvit2GNOxjOV5bP7kK49kOLiUIb
/fo8xkHzVPDu6HOrwhkuRlT/mjVJGpxQw0xeYSA2sfWldkwalhm/DveJjFFVRZyb8XUoSPfTdYxi
moXivWCw5cb2P7tmgK4x6JskdkrbZvUfQJZyyBoDNWyZ+7TFUwCIShuCozCy1yLStjKxHz1rYmFN
IEVY8iWUNQVUclqGqGr2vhC3AQ+hGWgr22K3PZWUlOg3Rebs3SpBtc2wInOCdTJ+RBYcprZ6UYyF
xMZY1tTlp1Nhs9YDFn8MqmsQGJVHaIYJR9VskCaBf4M6HNsInhhC+4PcqO0qyA/126OJ8vkacrSr
8DMM3AlLjX0VphKKsehnnVAVkokqmjfL3oKsZzphknamf/fjjWI4eVJAMXyry8z5x7vfBjMHRXsT
jHrw0XYGrjOESlX6x9118bOMAE5khVtCoioe1LaMGVfyHfqwh87YHAfs8WakU0813c61SAMn0D3U
/8quP7NlWORa9LAy9zTr2ipN/b84J53cvVT8+nMQ74rAe7Z07Tg3zPtqtEZxc9N9BNH8MnqW/8Ru
pygpGhEyCCvYAMegZrokewuNSiWKl+9+asNqhOvRWnzwffSm/jIr2lPQ/+WTBimEr85LcNVaiiTE
BfWHh5aqi/r7Fkn3Q+YW6smJ2YZsopKalI7Fc5pdTKJHryOjDjITdaj2NTqkPaf+l9fNW68nwkof
kl2EbYZHfeoyuBHfsZBi30X+3zDIhDq4P3Lj/RVuAV4zUHSh0aJ6m4qvxuMAntMriOB/oTMfOjlf
ZsstF3Kud1YCRDSr4QM6zlfh6MPCKGuQeH8R/BHk1FLVh1hQMr7OYylgDUDV6+zTF/rWjMJjF3UH
NC/ZtC20/mHiOpnO/Y1wrjRJblboMupmRDEcB+NHJMaKTx8IpEefW73Z06szQYEdq2TJ1fwWACh3
hq/82IB5C/tPQJT/+XnAIPG2kZL6gosk5gaC9eJQBFZJ8KJzfk8Nu1lkhmP96pMrUxf/pWZGtxAP
W1lQVaS/hRQf6p/xMrXYB4GTUbo318BjxsYSWa48C496G24CGtw2JumqR8PJxGWjjiEIoZuocVeW
ni/zysZrKjd8yHsT83DOWigV8Dg9MgdbhpI8LMDowNSeI74VcmrXIMCQ1sseJHzQZpWCzo4D8Znr
6Cjc/NwPdDGEgM+xRfSthUHtI3H9vRm/pOJmYbZZ1mRLKtO+aJns6yCHw2swV2wAiQApmSb7LEZJ
u8hp0HOILxjHi9lk7U5STMtknXcXM6cwNPwMJbb15u6jY9J6cEWouymMWM4qgGlDYxI1cI6HzxBg
MVjWUODv134M6e0s2FCmtirLll4dbje7b4xuFdV3wTrS/deFMPEb+QRjuXH3ASpcwn4Vu5/ogfbP
d9kzYCoNzzYh10jiCAJGph8e4vqZGTa7x5S1F+Yj7rimCNFP5ZsRCsvEMp/wJcJU+nrnNqxSMaJI
RNZeRFDSTRkDpuhEdUxZ+VZa9Oj05fZw8C33C4WEz+6FNJtu7k96VMKHIqx7fEyzIOzsMPEHNM3j
gwJ3CReXc3AcGHv0O82nu9CCTd5j9sMcOkrQzQE2JWYISQacEjxKHfk7Pec+JoeZXn5gVxZQS3lH
dD3CVSbqPzxtNHqow71oHctoZ7CgDIg1WMaF+9xwDDJ77fJs24tGZVu5Bdd4RNHAGCa0M+wSzULd
QEPM1GFYwbQGz9JYb/TnzviwKryrIDJ4XqFXOegSAhaPJZS6AeZFPq11bd5yBbzAQOGFxBxwckxQ
7x1Exh7bM875ImoWZvNtg4zTKKOm/VjcJZyj8hc3FN0XzYyDTLBst97Q3+xO2zgphiE6LJtuPhRk
X9AQvDCzQ/kOraEq33OHsPi0JNanfcxslHLnGc8edOEI+1y41/X3YrhKIz0N/QxykQCNeTyyX5KY
TkqreQm98EjnjD+iXHVm92EOzmsSTtto7OkkD17Mp5H728qeD+g1i0KFZYFM7TlFyMNlz7dWiS6T
e5nZp7AuBWmdms5XnDIqGO03rWHVSSDQE3gjnrCAyqs6PIRcJl3AlMAE8Vw6N4i3i6LTBSB178JO
jZGne5zy+J1wmCEavoxcrqXJqEDO66o9jCXlcNqe+oCmjG+lrEpSozrxb9JhzOKY6KYzZ915z1NQ
ovL7KCKcBk3JN3iPsu8keyQoRmjcFlFUk0iH9q1Nt7VZPAsHSTftIHJjxADjLzqxkMIUXWqDfqKz
Ovz9uI2is4P2ELmCXR8G7hCFWtVeMTTamOg5WlqQoU705P/pzUvMVt3QDKak7YUGEfGh3DZGsDId
saqQxmSNueBAT9jBVKTIxw30ekI3LIeAm3QVEXnjjWhi8ufkNvn6SlFsHbWo/xfZ1GZAAk+l+xi5
pBvyK2C3LhKBfgOOBc2EkgXoolsJN77HoQVXBRE+f2bSLl37rsR8/4nd/SuESU7DYj4qfhgDBmhN
LSWetkk4upXbcLDOVsyVs1QFO488b7Shq9HwzUeheyvB+sgzUEfYBGoMEBtC+N+a989jGlBGzgum
J8QC47ELO3bJ9PbC3XIR5do5YXlUuCu86k0iPpPyx9Hbs4nZroxOdq7iwDoGXERppI92/GkiNNxB
5FIQvoyyWA51fGzq91r9tYTIxiVWdhgvMx3GGCET26xMmImY3YE75zfgPqwY1Q2jdTQGuGxzc7Sr
EBEW2PCIIJXRg6pinMwhXmncx+OAXAOeC0hrgaYurd5t++rxYyO4ZyPUO4/ntzqhfPYXURAiaPyU
5x4e+MxqgqBhL8P0+mS8dfWmJXlIZUa2Ff5I/2T6byWb4K7MsGoIIK7DxrY/+nxamwZoMue3NACB
J6h/i1s8tPpyiBnJwtSMuRhcAnIzFs3JpTXFNhzWjn3BKb3U9h6nTl+91lq71l0CzZO7rb8L7nHZ
X9rB24ie+o9Vms2mABv4yXJ0kOuIFyRytXaZ+qfM7I/YifU8/nC4bO2c6D9Xf2S9u9N6xU+s7pJA
5tb3dn0/ehzowU0ffODF/T4seXAjaDMbSA/+xxRX324sdjD2eIZjxZo/XPJweF/i4VCzkUZMq4YW
WBA4+XMnPcEJ3au6lnsRW8G40sNkrTXztuXuM1mVsda648RlyEhBkQ1M6PRX8h4W4fjW+uUvj0Z3
5nmAyS6Bcf5njNbONPyj2/Go61pYCukFB9yrTXaYptTb03sPqVT0L2BHjRocWPaS2+4jbfk8x4b6
3tRRYscc/wiGWuUsFESIl9mpKp2DwKrzXxFOnrw57IQ8VRgmmd+96kPzMZLfhTJqzUN/obd0aAav
O4VabbH+WDDF2o0Zl3FYfqhmZyTGOQa45heYNYfhS912RVmcPD7mvn5lhbhvuSOH6TzxVaV0H+Sa
YCpQ2XOJdVNDvxpkufqBlouOXwV+j19W/Tb1GNf76hvOf3lmdh5jvY8ugGGN/NYRViwK50qc2jPL
Cs3U9kKMnxnxR2h+WY28T9Zu0BF8DQcW/0jCiR6EtMPEmA02PIqJzx9p1Ej5mJOXm28hNdlsKHG1
KztlQwxkFO7IqmjRixf7oQQ68lQ5e2b6qK/WmE/OJjtU1C8m9xm2QifEUbLXfK4ORt1Ny8q2V7tJ
55bYPPyH/qLlIBcpaBIFwWc7/zTw8PPTg+Hux2nvhvvBxB2AkN/9HrCQKE2ix702+cMm19CuJeNq
wMoQvEG5ezKJ38p5BztsNIYQlwELGcxShdFpPItdojyOdkC7Xnu3Bq95fO+9cpeEZ8MkJ8g/66xX
2VbIncGsKc8+RhMpU6O9Okl3a+CAVdN8CG3IRnkaLGVnbqSwDj7XumEQ9qOaKlaKfRBtheV8uQ5p
3mmSPpgBAcQtBw46nmpObYG77ogrWGczMnRUgknBh1mTRQSdSFUnLEeJEFGwtxhBis27y6UCoLNi
x8rjBBi5Ku6WiVuSyZMcmOtStVR7SVBzgBWRb4P5Ln41vI/JNEuwX+iNFEGAssrtJFpyp2RYhf6q
LTDHDT1GS9g+pf7wym4T8QkrnLo6thNf0xDT5qDx5YYRUh89+5SOTz7fAKumGJgoEaGc1P57UFVX
Jn38PvsQj6RNWQzNk2l1sPXAFSW5ux1I8m6hveIXZFaa3KvoqhFGGcwHLt8EAdBEsAC6NuVPsej8
2GBePFWNGP4GR1FHuZtExonzRRXVURfsaFdclUc4WlgKmO334DrmX9WdtGEMlJRMP2dpM07wo6Pk
oJ0cSWJlwPrH/C4liRcWkwCm43w8va9RZfnkMAjEcZcy1k6FCxeT5LCcCoFjNSVeN0dkx4Iyzr4t
b1N5WDOUq69/RfnHk1nTBVs/bIwFrrCy3vnODDbSGfbVGG5jjkFZU4G7OL4Hz12YnPq8RHVnOFQF
Reygjf6P1NRqX0lirMfE/DEH1o/sC0Lej1ha2GIzWNWfqYUioQISHQEVja11mtZrx/lWn5vBmRU3
6MvxsG5ES+ta8ROi+VbhElLyPJmusf2oC0VHw6nb0aOYFECcmYUTogRctZr1CaN8ZhtaHdKkeHjz
3R6+9LhYNhPg/+JuSATRUwONdq/mC3h5n9omvcZ8Tx4+JxGhzcgTPn2u26B9JgGAbyHpCpj9LxKq
ZgRWsCygIMafgpF+OHXr0HcgcTRrj6p8Tg9tNND+7Pv41YwAHfOXuubtDAYt6nmqCixURqJjI8i4
J+daJoKWUAML1OVUHRyXAETrvUeInKGZY1WFWUkMP5F6PNq0EbzSXvxqNKhFfNFSuD2Fd/H5zBhk
weBnv+79juG/KcBRYZfAyKtNGzaLRLsDT0DWYuLqeOOMrbmePSfb8YuSNLACfLJ0qNQipF9Zn1/t
yNoFfvKeqMAXkN/9/MEQssdEYRYqKxdBqRieZ6um8++/7LbcCQy6Pd3y+NGP2cogP7OwMPQ3OMZM
pJD/wtiBn8Aqk+MoLAkSE2dgQruMj0GHIsSxGavFFUCOSvq48pqrMh85WMybCia80R6BAJdexXSR
MyZDf6UmVezPuFltf5/F8PXs/j6yXxP2ny+tbRGbV27bZ+EjM4pJxO7Dh2OE6OPBMxiUPOpByCmy
aJsz1stTN4rnNsRI6R/UZySnnyk5SS3daIi5us44eSK6K7Wc4jeJalqOovzpwhR0C40nShVPgJdj
RFynD9+rtvaQEh7N8kTM0TEWArEsg9PZOsrWu/rRPk3JsjbmHeYJavs8PZRgLGw+RnYWx3gp/RBf
H9pISgCTh/kiHaK3IPQIDo4xsXZHx7NOXasdcWuup7LBJAulp0dQGNl0MxVOo3nV6i6HHwK5vsey
2T00znpaqi2mF9yOC4gda5Wa0yLpTAi7QtFkBf/RLXaZrG699VZhVZnnmNd98uiQXJZ7Mv2NGpRw
ADSV07E9RcD2IdiRn8gF/w1QhyikvNzwOJh00syo2whVHpS4lPpdcyZCI9kth1RDy9nfdmLljEuE
lpq96FmsbUqNk8jGNeZiCRhrDFsxcgv7Sdbh2p4/9Zx4PHRgjAi9LVGWR5unBg0gq4ZmlZv7Dtwk
EpxiePrz5/Tu0NZMGjvF9jQ49cZDlGyV7s4OMe0f3PJrzrnip3kN4hvnKn+J2vIHFZueLNx5aVJX
hvvQYdzF4z/+cxtXPbDPZfeZYcxO5FnD5kzMA8qhh0IK+FZ6imfo95lALIrFxJoOvY+Uy4pOfsTy
LSLMBrtijSscbQMrx8+Iz813gQk55EWPOkomFtRV855y/YPuvvvhZx+aB6+bOOibfcA/TYu/CNiN
kaM8YzGK3ySkkE11ZFzM8QiyLTEtjZO9NALqL+3RFUBPmOknhrHjs+bRdSG4heaScVDpMevYDYg6
FETC4wmPMNaiUKTLCclWZ8fB+tRiD5R9FsScOdqLI+ZdmtNZ0PDypD0I0FwGq6k+LhBY+lvPGHbA
KpdGS3/cHxu2lax8wYYibkmm+1yiGAz9L5vDrhTaBlc+Dk0ewDL5A+Nh5hyqDgy9BFm4enOE7u4c
TSeDzlqJelNoiEI7nu8FAeZJtx4SgmOz/Vyj04+VsRaDDrvHxULHXxx51qXGUTDiUMtnyXlDn46i
otfr04TXP+zqS29zIcZklOV7OklE5wzBqSct6zj67kpjwDf3d31lBQklDiu63NpoSJxUei4zW5Cf
KU9zrCB0zpmMb8OMmZrzvovBwtf+yk3C5yHQt75LkHLWX9SNZrEg7yrqezXIOlhvKRHWaT1fJs97
aV22CxKCO6Mek9hFyv0F6ANkL3juOohJ93xk6MfT2KdxM8xtx8Op8v6ZTAQy7DjDaKyGuVp7KFIz
rh/RGUwr2Ma99FN/kDJHupasZ7Ulz/ojaa6M3hqYvKLa+dEtc0fCtOjMMPTQRjF9vXrIc11mgHOC
o78bQ0IM6MH06O6PyUcnP+MI+02GewyHPOtTL+RCYyhh4yIeJgfa4DkNQ0TGefdMPRI8JSgj6i5e
R/Itc11yRkF8F0mAwztXAcgpYh2XeUSC+QHao7TzbV5V6cpAPqdXIXNUXKTduA4C0oeVxltbFUG/
dO1323NXcN6WGfk1uRXuUssla4at5/hX+WTMivwwTGkHIlej58CXnkLNAXcpckJK6PR0OzjLqljU
NkAFjgXtOpRXQ5xCsU2jk2jx0j9l30ycA5+ub2l0G9odc1wwBhD4S9Fs0q0Rw7XkC5xm3eoPd6LV
oC3vV9QSKjUgoQINaowJ97B9t/ixOR8qX40wkwfffuruZvXM7jPBGAN37p/7xRXXcrjNL4bOH43P
1GgPHI0HsbOy9BTQQZrUxybJG4os31Hl5Y2zcipyeyAiMGvSN/FwTIyADOCjXjkrSx6aOlgjrS50
ZBScwMEt9sFyuQpqiICOEQJjNo21ZS8POVY5fXwO0LthZgcshOY3fe0k+UvYZtHY1muBL9iOfkHH
29xRPfLyAA0NNEsxfVTRr92d3XJVawR24lZ9Cn5NMHq8aRPM2PiMeIkpk4ZOYlglF73QH7L2D4LO
ftJIPPH7L0admL3B83AmiYL1xagdDPOAspguJSGbCC67ZSMK9XH/g6pyoEpetcq8G6P4q2izhovG
AMCu4zuFrzT1dU/z6FX0jBUpAXqPtspt561WgXWKP2PLuuiJtfIb65hyAiGC+oyajhgSC83EPioJ
eSN5Wv0fWe5t1kTBFbsFx22/lJCs1VwkxktrBXvO2N3oEWAgW8NftEWy9kryxyy5yCxr35vfIFtf
snDul72HjKgr4dqP2tnm8DAS/a/HiMYhKNU8HnJweWd5zZea8S8bnictJsoSOraDzClyr0RGObiJ
E6LS9ojO6yA9hkjHIyVvCtOFS+QD5gZMPzl+Su2Ir42E8ARfP24epbPmZVtW9AhtSVYcjDRNt7DW
JPplTL9GUDAJUiIhW+I3qMYsDOkIEUO4Sz6hBM1vlA2vIZoCYYEOySKVepcwgiCYFQ+t+5zbJpDU
GHqTe6s9jOldsc0zhqgot8tZY0PXvQ8gfQKWHQjJfv20OZRcT9l4DvN0ixLmLYyDtdEXuwr6MZmn
z5jGYdo6JfHfzTt6tJzXl7XcNwWR3yBt+CPVLiTVbod4nZxbUtCZsC5anSgldIBA8TsGKmD7/YdA
ADq1r5LUYR/xTQ0WpEWwvpg1/4pK/T47Lfqkh8kcwBAIJmLEgugcmM6WM1t887mZi48U8YxXbLiR
tH6TmZva/ifD7EfxhgkxmUGORFHzhnYnLeOPohuuBeuDOInxOgbXFvotOmSkVyFrLijVKFB5lk02
f83Z3Mjh2W3LZ28u1llE3gP9RjIU2374c/2D04kNQ4uth8x69NbGKrXfnXhth38TGh/8D2zbyIAl
ybRJin0Ql9tUWcAwh3Ru8TnFsOIz/TwRgFSH1bbFgtFAMWjmmTUE/XbDbWXTwWD2A4Ewf1gdiSHV
uJNxBjmyI4EE6YzFxR8ibCqPrR0cmWA5fgLROJhObSv+W564CfFo0Huc6S8ogmfBmHcMguecB68n
7kXIy8aDRCaVDl6aRTDpNiyuq89yuhmImIfpQLu2srx4GSfJcqxHpgwIx2N72CnhejhbjBgpMAvE
iD5FH0aIQ5oCE2W6UIgP5gzBGCChC9ArJhgIBqs6jEhtZeoeCyfZ5rm+qlgbUOLeoqpYXxLkbbZ7
QvWK+XyVER1W9QDp+njjTtNLWmvbvOUNihgKcMP80xA1Na23CwQbmth87VGj4xL8q5RqjvRG3QfP
H+DPIyM+zX7qEjSrYyNi05tr5KagxzATDSY2xRukJzP7R/gvO7D3zpYnoFbwztjhp5QePP584bBS
Ae8EudeTD8koBKnE0gfDUIM3lm2wtF3UuFHPHnMgrbB/0RGIdTlltKOpFWUFTGQCX7X2s+RiTMFG
xrnBRta1FtagMUj9sukP2p5YrjjFQTIl30EUPHukupRTiPcFhUwRIRrQbygcOA9a09nhzVj6U8Ru
NQ4QnmGYo1zp9T/20VQYPKlj1B/wcG2uoIihANIcfKrSBzumErfZmsHxUxGFTOX3NVO8+K6CqzXd
xTfowgdCtCLDV6++hTykMNCDqQJoVbG3nRN7Lyz3faptJJPzNqFJnKFp2tMiCdBZVgIZgnLcedcU
NSNR1VtbAFjJkXGT9olsiT4H5CA/+YB5b+tTDQHYAT7RjfoadDNSsvroBsE1cUy6TVT1ocXgBsMJ
zTAFLoOChBCJruGoQMVuRNmhydrNfxY/zKEWT5LR0tdxkT1sHkFGFpx1hqQYC6vMJTiFX9fS02eU
bv+xy4LB3HTBqx6TDcaMnYEsp/E08CqwuFOBwJrg18OzPjAKLzRQkIjWyyoloLqDrMPJj2JoJ+zn
eNwO9ORiukGiO3q9fUUhsso7bM4Z2br1GXL/Vyi57qxkF3clC+fpQuTuxqHX7lOMOAjD+EgnFhsh
2KeosmF4vHUMVHzYDlDhXblwNfkKhGXBBpbJhHp9/+PoPJYayZYw/EQVUd5skfcIgTCbCkxT3vt6
+v6S1Z07Md0IqXRO5m9jziLGe6/leeGAT+JDOpnk+0JDQy6lfbq243xr8FIihSqKSTulfKH0pjl4
nXI1lVePX4+s7MxIXqKA7UWfL7HH1wclVZHyiFPx7a90hkUSWo9El79nIzZLrX3LifajOzl3FEIv
sMiSuCpgMcYsTrp9PEQby8etL2ZWgmFLBa9+rz1UAwtHYFKgOH0P1adBAxpxhrSKGGtLJtPdlEE8
79D/1kgWTXOt8OeNalUSt1IRijHY7+P8b7LMfRaQwvbkmdAaARktDlnd0bBTcGt3jrHFJpiVBnKj
4Yrfell7H42v3R0MT3mYbBuDxP3vymvvOct9n0NhWMqfp74ac6nFgAJkSycWQsJibRi3cG+aFikJ
EclExE+4ur3hcvhXwI51ys2G9pRrxUH94nDmW0RCTS4VIkN5tCnoVTO6veVj5i0sPowegn0yXvwm
OXcu2Ks58MPM6dImgPHmo1vV3JvfVWg+JvoPAYP4YZnk8w0khr0fsTiOVXhIZ85Sln2jRVskqHvC
igNXEJTNO0GNmwltpOMghXSzPZwEyp9c/8IPSXaolqFDxq+djYzSIsYluxCF24o314PRKSnUjdof
Wk0VXhhhEk20V+obGA/RbxICMxCiXL/MwPKK/V5V1gNT71clqKDRr9uJbxnLfmWSbWl6FcWAxXMA
ltf2OCud9Dqr3RpcHP+6gXbK4xE105K8/PbV6IZtMdhnX1xLtt48IfatkRZ6yqMTKMiC/OF91mZw
P5/c45kXnip3xUlf/IExbw73VeE+Dor/Ir9FDfSkZmh2nu1i3TIMNZb9SxUiDr3U2JXWXYNklAR0
fsQ3L3Yl8UEd1ab99BtZxvtEXrRRU4INAVtG+NwwFNeBe8wUe+dZ1VqJAMRwZekAdVbzajKahm13
gTfsfErpyjNh3xN8Imph4Nd/ankmQqUM9unwbiCIssBxLEgmsdM6JnIo18YCy7md3L0k3maQjIJ/
aWjyLZZYR0W5x2fIJRfrW4J4AdOGbic/Bi1fDBUzuNeQlrs/QLxCjLu1SzgYvuonlSX0teooozVp
O3i3dIrE6R4wqVK3vK3NEqXkpJAQvuXlzlPpxrd6aHAVzos5D3cdcqCN0g5bWYHGMPxFowbKoy7Z
sU9hTV8flURmGTwaWn5JVVA0pic+BWAKe9jNBeiKQXpnBSOi2N5mipBh1hBH7DiIcTS45M6f/1zF
RdQuRp8nxjemO2bElU0WghzsEQe9U063ptf2I8g41ZDLoKTMMxn28uz+AYWQ5z7IlKZST9ZiivfW
VtevPPWLmKsQeTQB9LPnneTKtBmAQIR7zYYjcam/8VD9XhsPcYij2k84z9ZKp1GYmYx0WobvPtBW
1jw7ho4qDxtsxx4wtZk4axhjvqtUOiqx/c4V76E+AqHhII0Aa9SEWDmnZjNMk7dONcAp2usUYZiN
EJEh7Q+6kQINVteT7n/2qrvv0ukWefonas5/LmW9KqieoEJeQoFlVfxMHrL5mSot2tQIfN54Lr1N
jfIKNHbrtQb3IEui7UEHqpyhMzJH0zCf2jnbVUl+Dcj+H5g/o06/TQ5q1opL7mIwrmssfoDPWu8s
ChQ5Dqqswq+OEkNSaJzCVMoxYwlvJ3rzmudaY130+U80dGw9islIQ4OK7IcjijMuwoVL7CE5x12C
XAmBl4TF2DzwNP8VJCicyzElcBEFhbq2a/dsFP15ZjURRpzk/Z0bgcNVkPqzgkMObZGhoIBQHoGK
lopFCwfGBcN6RkVopdqh11WuZumd84TKoJIsQugKiYbQgVoZx9l6Op5Gq3iyx2ZXTOWpodN4NPmv
PLQXpf1iGc6pxH/UnHyF//jFs7XHSUt3WvPPh5PNqvjTILQWN3o/vaLXJMULqVhTuGtJkMi0ZJtU
1OvC1WhvVRQ88+2nhkok/kxXBU02Dp3vtMTNIxnl9T2ZKTMIuyNLexFo2xjqqg7X+dGoC6IAccur
0U6NKsqKX90UKTn0vfcws/bHANxWUjznyWfQvDSlfy7wUKGCRkqW2VuNLG2dfKFmSi/qiLnAXjpj
dnJn6ylHu+BMhDFhwkG5vhgM4vpaiIpMuyJeWhlow+DaDKIMegiqv50IKWpNao9wUIaCPpjgcgsl
Nts63ahV/Q2Su3R792BTJRiQodxpLGRQayL8Ewrd1AbEL/XSp/l9JFwMKiFoeRk6XCl/51BpSwHX
wjHeIXRZGiZhkT3IAxEAhuWvXOUJlqCGPCEIz7W956B+zWdrM3ND2oTgVm3HjmZvPQqTmq66ozZe
2z4XGMJjmAEBbAfl7uqI+Vs0ogpaWWwL4aVDtO9yT8d8oSPN2skDlTrsyq27SRz0bL/hkBPW0qFj
RezH7W8gcQ+CFyxpW6EXFJEJ3LIIDishUk06zZUIQyRcocvdIEN6Ra99x304NO+1/Re6uCNQmiSa
U+ZevfYywtAWmU97fL2JcRvFhBJ3O9LzH8JEfbSYY/OJAEo9/AiZa+ekE2nvA0SPNSEXyZYeDEkB
AJewg/n2gA4NQmSrEgrv3+tJX6EXgLaMrLtHdEpHxbaiPvAvavOtYMsZwNlFk2CO3ctvVtFlqSeY
gih8eEAi9utx+4IKJltfzTaFy2gRobpQUm83FtqTgLwFky3hsxyyKYRsdLYg4/5+AW1RB8VJpAAx
X4imjJeon5ewwRnXDzHZdMPvbPwp7J6hAjaCJA91AfCyfFWc9FNTJwQP2VlV2XRbXHXizY/2JGGJ
DhDh1tLrLySw80a29V0CVkQRWHDgIczCjAd5S5gUuIbIl1nnQirG7NNfik/aUauo702XXNnqt2N4
cgv1ZAftqW6aow8YMBv+PirnjRHde9YYYiTWxUTa7fTUpuz25oQqRNnG/Xurxr8TooBhW0X5SlUR
t+Sls5gRqHZ4BAMW20oLAbJmDzXzzHd9PAI/q85JS6dn180/pJoage+uCQiggaIw9A/LpdMqA44d
UiQS2zjcwwAsipjvb+rtJ31+9gEktDgDjMOcy++qNahX/TdSD5cO52vv+Ii8uGSpi3HCRW9ne4nv
E+KfNPLdHJOrhhg4YDzVAajq+FcZ6lPktPueo44wR41FXWxgSRUc8vRs+8oi8r55UJYEQ64HhhBg
xwXBEiTsM43CHqZB/NBMF/QhsrX4wK5TRdIq6h/TOY3j52CXG7kyXO0m6hG+DZyHLh2t/TCsXXl2
O4RQzmrUn+XVh364Vir4O30bTLQHttnryEomXz+REg1ULXK3+SzhqYLtFQ3sNKVAllX8oIwFgvsA
4YXRfRRMfyY8GUybKKwVlixTWU4ENpjkGVQne6y3beMvicbkvsBEuJ403H4QNWNjn6sRuwbHmGN0
Ny4OMpTMS6BmzybsSNl3l5uVKM8iILNiLAIESKPoClBeuHpLkA6TIBfvWgyQke6wuw2oBf27xRSS
VCW3jbZsY/+fpzxxe6lDvoFADDl1G+9bkYGRrbPxLx7nYBkrB4/i7BU56tg+9DVZCQuI7Fn+fbxM
8fUVXJEdAVlO8x21W3PkUMWwLRdyIlnn4KG2oh5LvtJRvC8KDRmquubLpIG9h5GzbdwfLoAH0fNY
qOQxADEye/h00D3F5rvZ2+txbA+S/VEf5F11C+UHg+6milGER8QPRjkwKkhsS16vgrjlgcyunetL
ENZW7X7i0Nv2BG9abfPTauAZmRadKJnfJJp3i2zqXyAciKLJiKTGFd2r4ze20Eeso8/yz+OEE3nW
sdww/tqofYGs8TabCDmbqv9qSWMJ6vEt1+gvoEtN5XeZQbx52bzAlyBHOQGb8zbZH82ckYcTfRVp
suuy7OSNgMF4lfcheiyJz1QrfSYAj+Rd9BFYWELWSLD6qNoVYXVyiUULGNRNPGIRS5GZ2l+OXN0G
1mYsiLQ6dv28nHU8+hkRmJimSg3TS9O9Wkp40jE8JVhda9LNap5ohJ5HCQFkZgzBYrcS3j+/U6tE
75yMvLG6lUOtS8K7CkI+9KimyDi1+18W+5sd2d9JMS2oGNxY+fSse7SG/7M4DRpJGxoVCjq96Fxa
6TmQBboer5A2FGSOr72CTshwH9OsOdeaRZM5DBWpPdfKB6uY26ONkVdv68ewtw663vf0l9sLIk7j
ol1iVoKrpeMiV260mpALP7QMjf4yJqryoQ97bHqG6GZpLMnKx1yt0LRQK5oPZ5ItO/OUo3Kiamqh
4/dru2LRok2oOsLScHNJnnDmcY4MXyDoNq14rWNd6IlYzY2xGtGTl7p1bUfjq/uJiN0IQPIyLuMu
8uCzFHXDFnJyvPRQlvMiVCcaePBtEIFWNfUuSfTnNHpuqT0Jq4XICaZRN/F6kOuR6P3GZI3TEbxN
mFfiSSHGp9pEfXRUUYQgI/0e03ZRBuGzHw/EFmG2ITqAg/pTqT7rxkPMiK/cj64IoQnS/ZeoZ0/f
2zBnkwMsaqE4bhq4e1JxctVcFsQMzJXyFVH1YtnJylsoqnEKm2yZVt2xG65h8ly5/4qghFlul7nH
zkPLeW2pZNjmqw6tNjoMy3n3SHHCPuScwJ0Ugj6L8HGsvtXmyuigmBaRyMpaLhhImw2hNJwLYMeR
fRg44xXz07VIjQS7yKa3YSh2rVY9KdrJ12g7LeuN6qFdOejkd5q4WpQ5/NEDZznAiZCKuBUZrN5T
dUMUVQxkU6hwm+7Wt0gU4r0fkROh4RKhLMFfa9w6EZSw7xmylKw19u2JwLDYoC/AzaJzEPylr6KG
mg8Ou6EIcDL7xYh6GhgIjarQroSECAd8v/tEXZqqfuhRKtlEESKhQSVfVOHrlOKJgLDlJrMK61OE
ZUPlPmS1fw6TixNXG00OZdZkXGxFWW4Zt0n/Mo8eWWJdD0gDLyIXHcFYNU8HG98yZKYsMvPDIj34
Ic5YsTz1UQHN4RxVlfFQBcORTG+S+K5IGjE6QM0x1nadudUrVFweYAAjgoaiKQa6y2h9i1vCXJh9
ctwX49y/+B8CnqO4DBWP0cNAfm8srPo1zUkPC5CLd9cY2YRGauRMFZYWPPViA8n3ANgTXiWQeGpx
Fn3J8x3kmDosogmTrcdynqfF84xAYZrsXZkcPSQyDdpFR/1yf6opPTbkUeqwXmU0LeXlT4SrucVT
UqfAf4ilKU/IEFRbBKpSB7VD0RQQW5k4+cHJJzJCuJX/xgX4sIF0busp6sSkSXzfZUyJweZEgHvU
ieEnueQxRe1njtaJH2/DbIRsJF1j7PIuQxDDxGsn2iWDqZw+0CCyRfO4t+P7HBH1V5NqLyCszWHN
3k2hW7jpdFRtRAnovnpl54yJB8aOvRfIsVHsbcqAJEuNU5ILPVIpgeO/CWg0sdAloJHozQrEeXpx
ed6aQGMSmW8jeVunxnR+554flgfqumA/cZjxGzfaJbj3lQHJOaKMSSs+Z5Sxo64cBWvDIIdIGhWX
9qE0zaUlGo3XhPZCQj0gi9VwL9/QPv9xgUuzKEf9VO7ZADCss2CTMzCR3OnuLR4MtUxXKeKN3FMO
KI5JRaGrkvx/oL8WthY2VmAJEWa5I72PAIQByVJ196gSox9BySkBg1u/iAle768vwSgqNWMvF0uL
cxB6HK0dvoV86NcJB6TL4S1WDhNyuBmrtRwbNQ+y9AFUyLvkQuOzVdtlilAiZcrRIN0DJ3gj+2zf
YjfzCW+OCB1pbZoDhunYeZytJVwnX+BofuFhthVzI/zKRJAfstWVW6TINTmaeo8+WHNZulst/Qhm
9e9d9UqyC2FkNOgbD15RIQk5mm5OYfEADjsGn6hM12GUrGYkKrr1Cy18kF1BAB1Zi1qD7GXOzzLo
rlN/Ilxqi3BrbbtY0BCGUlVo87ggxLaU1WCmMN6WSDeEdHO7ctMDHtg2YSl+vu5noKuYx87dtzLj
F2QZQUg5KHIKvdu2iMfmeVyUY0e6mrqQbBa/6Bd0q11A38Jcec5ipjF13TESdykTUt5JfRsuEtut
N2GV3eaWZAWLgPm4PHrZcdRuWsU3xmQwR6I/qOldTECsb2D+S8Twi7H+yQnoCfXs0pI5OHrnMLNQ
UtzdCvsvsI9PbAFBW03E+Vu+VJT+qVqzDRV3OZJnxz9/1WCJnU95MqNfxklU0WWVJActIcFE1dDR
x4dyxqJr72eTXEw6FOyGYlxSbPU1mU6eqq+k8FXjlpgaxmvukT8FOwsB6M+itJh1+GmM1Xb8rWYe
mw5ee+tpBNknlWeXl2BfGFQkrK1VeBLGxL4NyJqMKP3WrN+OVS+ulJvCxafHmBDGU21bGOOpR4J0
CIgnb6dX4bcEQ02deiVAvjMTUsBaMabAOLAiZMzfkwI4M2Ww4g1RQWpGXFe6CccC81nk1qo0jIfR
ftfCcCPXfFqoX56MM+C4Hoxlpn+kdvcid2iGCBe946rMpsfJARasHoLEZauUuBYMjYmdb6fyPMes
8UKjCHtf1uGhoum7qfubicFFqIZ2SjY2as5o4udA8TjYlpi4+5iQAQTvPeYtIQyMQkUKbJGqQNj8
SJys1l+y2ftUg7URPMqvWXbhriqiE/WDdpgehIVJUS1N4Bw5x79MNZZN1KT4zfe1qC79YaPFyqnR
my2CygfNrZFemSfJpZP4Y78G2WVbynCQD+FVSa0XI0iPbvE7WOG5jJAuEFUuLzalgYvzWl5rnVN1
w4hexuglGgL1vKthGS8p6UNOaN4dmGunROAvqz4KHm3+R+XvHzmW4hUfe+cq565AcUGdvUle8IRL
xxY4F84gRr8imghUeibke31oOKpEYCGfhIDafC+ouUW8GC6ZZPRG3zh9uwx9tvZ2REZg6ucWYVgZ
EJyBFEGV+/uqIO0xCcdEh1doe1nO0pwZjlzhSWkPjJMLzAmBa+/xiMmaZ40ZB8RdGeubs5EHnrDk
BzPpTj4UlMsdWefVvYdRYShs2xc5h0bG3sah2ApfB9RxSGoFrcKrio8hhZxSePkB98PAH5qwRrML
LVWq1az8qzNx/ZEkTZoumvE0+Co50mb9HKaYGByigAGNKtWHHiBSLFh7XvlZ6xUS/Oqc6h9SUxuF
CPvVYj1CxYRoV3AYuZgLBdDNgG4kEsDjow798q2ytI2IkuXMM0FxVR7eGkQuzE1uPtA48hchxbu8
2/Z5DxHZ7LuZyOEaD2TySqTrq/ictJyQspzopOSfDMNyV1kM9BMfKjE1l7ys+ctZXPgvym+5AkWm
DjeiluqGLbyMuPm/O+XTcJRVmBmkicjZo12qXlm3WF3Qkx9c3Xp1qWbx24PnuosiU766BBcWJwii
4FPBVRLXESPp69COh3lMIWGBjwAj5owvK0y7z8tI+h/mmDQmnCxc9haMO1iJEOANZjVefjX/eSf2
AuLkdbr1TUCEp86mPtrls7a9HwVkME5vuIdSn7c54hn1BtC8d2HcYwakgMPQ0rFOd94b2M0ud1AC
Iuaf0Qx2JiMXArDSjU4y9Dimtby02XgIYmMlCbpWjyjFpWKTHxs05JKxFkT1OyE6cOnt3qDciLBW
4aZUdaKe+MtpNq352vmviaHtMa14isdVnr4k+fSgmsa5pdic+hn0ODMVWeNxGHGxsEUiqyALYNpY
6JDGsD15kqke/lTQLDGmMpNTJ8NzcYHeFi6dnEm8JS95AvmY6meV16lPqxFbfdH2nELKerCDo5T+
ddNwCXyQZrD8FhF8161UCZeiZqUMOTmASOsoWxszoEP8OZf5DoVtFCvgNOYJ9/oJ5fqD2I/ypgPM
d3+x3o5zuJTCsQlUuzOma1m4K9d3d1CEewMrHstdByVRJdkeb8WqMqipmJEEuqI8Q4rpL/MpBQR2
znyzeKY/g4rGkefcV5GYDU/w1j5GHXuy75Az5Lkq9KCBdzk5CK2+lhWs4KtOqQQYr5BSFht6z+TT
Q0jNfHtl4vEI9cqYhBjJKOVNVkmIZxTKxmc3NFG6I7qek73Mm/InSSw6FYSlsBYiz8qeKxjqme+e
likw7vcElx2FkB1w9ETENfqDjgs8tJGBhNuEpTHV30rkPEOTbTQcFTgDViJ9iGv3JziYVrEi1GBR
EvRAZiO+AbLTgC1EeR/yFEVhdtMldM2A0tb4cNoxfEf98aZV9ZPM4F2vH9IwXNvsdnITQsKxh/N4
UgbWPOfzoZpNpFogafz5HPnpRSU7jm+9SMJEpCAfloNKwXoK0IbKbBZwQOdZuQ7pY/Q0E+W+tjYR
iMsbn9gGR8jfEjtGCJ0mc88baDNwVxHMaJYeQ+eH1Lq1b7WkuCFFdpXFwOiVZTRHsWSX/R6hRIMJ
o43Ze0Zzx5lL7vK8LQUii6atvDD5YqYBlvXAoRNP8ugYIOeN6brMHzN+l9hCFxOTUcat/9dnT5o5
IpiMEGj5pQAjvD5fYwNIZoilmOLpzvyXjcZWU+f7WI3nrJq2GgijTDs6BKHQykby2f6IgCCDmlRj
OHgiuZYzc3+BuKsA6O0K7rqRVLZeDhSg4cHGNF7tFZtSnlPGvCtkMSlgW9EoalO+Z57pahQVLeW6
aWjsQ4sziT1lQuhV4SWVz0VmMpMRSy5+mqHkpz1kRU68DzUWgb4Rc3MH8TxPxTdXYstLVlmhR3i4
ggdVWfqOcZKTHLw66UjzRnqhqVxG/Z4QpRWMYK9Fh3EK8C1/OSNDRmZu6+iSsyMlyhP3sgSYZCip
4C0SD9dBcOzhPaw5vZgV0IQlNsbfCLGIP97/zunKeoL+W+uFTS35C3jnqk1xNUVb3YGen7HHI9kX
pxqHL0AScTdww+ZnNzrocamiFdI1PQpOHjWIZaibUILhMVmzf0HSovbJGXT80P10sI2g5PMxvqFI
G9HLC2EloPPE354yuHmEdE4vJgpjChnqpCWRdxG1OaHcLShgsJBXIzB6Z3UvHiCzrk9HD79o7YqU
HwMqVxOlmrghDIZnYSoyRVlbE3w4902GvRGSJIX05qavvA+VxjKCrnbA38tYowfuS/zajvU6GpQC
SYCOwUcv/65GvsbtqTqwDiIC6rFB8gkZ6ltK0wQvb5MiXpzI44ja0+T8S62Cx8db+FBlmaxdpKKQ
mAOWFMCY8uGFTEu180uZD+JhmAtCmp3aWlnMHiGbv9iyZdn00H3LWipG1knR1nUNZGJHj+NEY8Ps
b/5IapvHMzbedZKlZ06kNLTeIgY6s76GJWUI+GDWsXULERbdBsKqEdQTjnoJyDXSClwyPKEeF6YQ
0NTVLMLu21RRges2Uw15YeQitRUfPg+w2JkMtD2k8y4GZM+ywRUEhQkghdaDE+euYeVyIZKG3H6q
LFQJtKMHabJx1B7uZdthJOw18yrQrgco+WfXHrYGhQGCt4qywmAOigjIrFLzkhYoDLIrTyreUG7A
nUxFYwGiKUb+ok/2MniFs4Pphpbt7p9a7A3gQ9msA/SUPl5fwSuRaKxpRN4EbdAyIy0VN/xTgtZN
/2ZAxArfKE/7aMOkMI8I2sbAYmVfOO9oGwh35E0tjETdDWihu9peF0F1VmPasKrwHAdCaZALgwO/
DJmujec6eAsZNKLav/VUz1UoqOb8owVeRiVn+jeNWIeZh76lbGSch4PoBeXod9SW+uGvPy1LcCNi
com3C7Fq9/D3GXDIxJN7rmvUszWeEQ1Syud31Wl9ZmyIfnqn/EX9s+xG9uuwXLjHUnmT1WEcqJYi
7CXU+32bzUQcffX+hHir+aWWkZmMlmTuRaMA5UL+J8c7WErGd0x2eB8GmEa9k8EZ4boM0OBjljru
qfA6ee2W6EGBnqTqQZaGfnK3jZWsMnBXzLQrOcnR731lTDkK+yGisamb9m3D9JEN/7T56Hrh1mFm
dNvnDInzRGlLhBFjIpyH56kZsAjW9bWKAZw5Gzrzm4wQ1sfoHz6NP+srnawwVQ+W6iNt+sybM2Y5
0ZqyzUXO2XIRpMKna58p0rrUV54KR+fwN3dUPAz8OWOKVzID2E6MWe9FdYOz/CIzOUfZygKCle9v
g6Rb1IVjSqTKlBOX2aC4JGhW6X4ZHmokonQU5IQpmXxLDYWsg8XgINnjuhDXUq7pG4/Tpqh/YflW
XYtmBiCpgFmD9CBdkO5wMkKAnz9lrW45qnxWrxwCCmnM2nUPhbrqdKKLTfNv0JAZSOTVAtKFNBDW
yDFEJyVLmrj5BPD0ee8N2qw05Zn9E+4qOsSd+zftyR8XEhFwYaIpmQRsohAYqVhkp+Zb90jnRm0b
xhPAUbYqS3ytLZwoEDBy+3MCueGH8waR/9ZvxmsIMJ2AtMqgpofkQKt1GC1cUJ/MDB9tzFe42T19
3oQu92he5Pd06B5lCZWZiQx1K+62qh3fp9x9rMiBcIz5pUk2vjgNcDHPjvEmIjxzfmFjlbvOdXdV
+sE7uu56DEdMM2Yab5xXfWA9I6koCN679itG1SmiT7HU/z2gYAZISkhVX2exvBlXeZs05mJidaCo
8mYtk1/CJ2TD77YB5g2QEgGTC83d++gedH98/ZO45x0GmYLvFuG2dXfKOipqudFm16UVUaX7Kobd
sw8Fs518RlzOcz7ciMn/KvrmU8vLXZgADcuVq7J1G/zzPFMqRAY8FLiFjNQNg4VDiJRc6q35XsFt
B7pJuHhxpHvx0cn2VYMoMEavYKBSmLha6qg458Q/wbWrCrWA09/qhe1roiOsV2HSlvVT13NFxGTk
cFqhqp15U3rkV4I+yrUTOhG2oeoWIxU12El67vqMnhKljXAjlWQ2OPzFDJ1CjG1rNlti7oYI0ZwU
j9MGuUt0/WfqjUfHym9xWGwVx3/ri2Ex6oIWvpNGfhzS+Vp6GIvUzLi6dcJeik+CNoCBdMcHrpOw
KPckJaxTRGcUsO0nIz9MsXuZ0nBV2zcvwnwgAlVqEmnVhjyIrI1EhuQhv3boL8vy36DNJNThGGOQ
lF9MJM15ilP5DcnHUXZqp/7XU4GtgQq107d86QLbhMN3z35VXNumOkd6vrK78jjm7ETdk6oLdt/z
yCbEJmd7ykcYUQMs7YKGEOLyp0KO+jthtkspn41K/SIon+S/UEAOepIPGPnNa8CxzimWAd/p0BlT
ROZWgQ4rQcZI3R7+jWOK6Mw2883sxkQeK+hzd0ZZbthbH3yiujydL2OhQEoOaDQo2mX6VVpE0DEy
HBiVDodFgjmP/ZrwlrhciRpH6sy95uRykrjATjm8j8M62pTut5zBomit4NfAf7GsaYRmkdKSs2l6
3T7PZ4qcwnWpEGJAeYBJBg3xCG07b7TsLUW/KD+tpK5P+ZB3w1Sr5VTgtNTbXQrWASO3yqnCUR4b
NKu5FxJZVW8InXqtOXJkGrR5Z13vw0z07eSCfzrVk+hehozOW60+l+Qrl4yQYDtBUm4aT9uIQqCq
AYRCGl+pmNeTZQrUJf9KciAaf2bixCkCTlAll1KSY4DsnJEdvwmzK9qYNuezUMmQqI3iyfPuE92R
ORdEJLN9aa80n6OZUvZNC/hdVfZPEVtbiyiRxFQ+C0xhpLXg4ObMqvGei+vd8veF5m8nUGQcwc8i
R+HI//HjamciMR1JCG5DBO0cEDRb7KjnWI+EVeUocfURIS1mlYEL1X2NS2sVlI6AqO7KrBriEK18
X7vF2ugvI2xw1wwHvGpgieuyggWaxixZDNmIFobUJuDqMdoaGCbYCYVq6+GKB05RMr9X6IrImET3
o5Csj3Rm73C2BQrW5G7gE6M3MA9onVaOol+IINByO9oNfYv2GZJvzB87hUTDeJYpZCcbM6Eiwr3q
VbqXsCKxh7ioWgwuGMuWu5NFMaoxh0zh/pb5LSaYaKATKCTvmkicCakB4wmZNYSjpGeRP1W5QtSp
+Zgn35lVoo/p94miX6IKsSGldE+6AfSOsimGn3BRlIWkLkE7uXzepayzrsv32/jBCL7P/Jmckp4e
5i54zDz1pw4DGtPwQVGX8Oy0bv2QYsH38Uo9pT6sKvBDGwf73iMzRDiKDGWupWJmTKFUkEcsFP4v
oxDRNFEE7dnR+d64Buufof2z6z90ncqaZj3TkZkOPInkcnW5wXeebwK1ZKvZTfd5QBZS2J8gSad5
aBeWEe3q0Vt13EYpV1oz/easouHoZYSJNmu9bBfdoPE59M9mwBwQ2C9E+Gzigf4mwBO0MEyE5rvB
lWiQSiJWKmahDBw3TsCjLWdf1OT78aVn2F0yMqwn/EoZWSU88a4LlavVADIAwUXHjdknDltXvg9m
j+tEJ8m23EGra4H1ETTNW4CXnviNU6g5IJRg6vxeRwwjE9+W2exuRZKQcclzl4BgJryh0aqviD0y
9Yvsm7r49YadnlNIqZDXAocuOhLhrG2+fOFENA2SAgz9mLYot9Sww9UvVVPcJhFxTKWJ1JDKnUJa
LqN4FZb+mkw1aj1NDo58SGA28G3pUNZq9uxpkCSW1zwlRfgST1cjTBDA17sMSQfL3Qj+pAOWPxBH
QK6DgaxVlbafftdE3VVTCIvHhiqvk0iG34C1xAvHpSZGgBoMBnK+ibtHXFTE56Go7nO4K+BeqzuM
Rb8VUHXug6dSrVBkpwjY+y3w2GasWvxY0ybsLlwASw1ezoHFAzwL4cnKQnmIeap11DOOiWUnGsCY
6YIghM3iJ3bWcEp8/TA09nXC75hb5TZrDzNYd02WEjGp5OM7qDe1g1/o23GgID38R7EHj77T3aMR
AnE042VNr/pDxfuAUbeJwe29HecYbQMZxDVTpBlfGlwP1dy/1sB9sp/BFU2htc2Tc4DVuy/1E3TI
KgymTV35H8HkHfI8uLpGc+vxzIeUNSslQobBf6+jdjODUzVx+pWlWPkRgEY9W/U4U7tS6FchvMcg
/agS7VjBr1oALMHYnmLX+PENqN02ufcpix8JBSjlSOzqb82sX2UZbDTah0c73Noa2E48bTGpylmq
xOZya6rZr8ZVK5fCwPuE1upal3To9gN3E3oIivlc9Uv2+LDg5E3rZzeurklgbTs2+t4GU0QY5bME
2shGknVERgEAYO306CIQEseOJ3Fg2uxeURtZIWA6R4RTqvwY/pf6QAdlxJCheEUxvbC1hdVWVHVO
uPFm7B85ybq1qW4y/OIV6SsjxRWzv7OskAco3JXczb6DL593EA1m6ZbbsZpvGa+ta6DgcQPNxMXY
hfe3GDNFPJLacoRPn7ToY87nW1+u25cItURt6MegU0+tAVKJN1nR7DP8n/ZQsJY6nIHO+OyYtzFO
rrp7pWnhZvEd1/vHMSzuefQvBmFWLLJeh99+2iBfPjhdc3QCNA+b1qU5c92NdwdMoNoTra55GLTO
vru3iZlDPl3tvee5WsKS8zcG+TVBGIJCi/3R3ODL5nS17LU5HfXgyPsNQovr3yzZ7REB7bpiXyXv
KbTJw7noH/JPJCXhIYHlXwTL4dp+kN8C2YyE+UeTiiHaVy5WeaT5Fq/qw9ARKLhCNNR/Ujkx0aHK
pUG3O57Q/ySd2bKiyhKGn8gIB1C8ZRYERESUG0NdOA+AyODT7696R5zTu3stZajKyvHPP5m7URq4
UsV6tJpK+pMmfo/85xcsseyPal6Nnvkl+gs+OIrFTKWdyrqyo0dHO2/ed4054w0lWlBrZBIXwwPU
aoTBBEkFpxegSq7zbkxYfO5IEGgVg2nADA1dpQg+lOpODA2hTwkWRqZPQTvyS6HLHMk+7qrzui/u
g+XoHNxv5ICoWlpT2NTJ4QL9oeOQiv/YIsdefnXBu9v8W36613bQNpPpyh0BY8DqvHAVfg+mr0E0
dbfaLmTeKg28gioScYW1ddA7PTgDgzHTc5nX+JtLckCd73Z1pLIyrs2JJmjwKyNwn2T8eZtmDPnI
7AU4Gx8JWsmkQ3cCK7EFvhqILH195MkPIqag/IX6ZIFF1ZrWNJ5LvQZMNYf+rL+6pDk1gkaja23A
JNyjzJT7MeQPQHsYzaC+4jH8i4Cz3Offe0vAQWA0JBWM1cO9zfVB9k0gIeAr3wtJR61Mm4oh5Kqo
IFq7w3mqggiQXirSAAiAYIy58LuryT2nORN1KbTzFQgX4YPHTl2PGJScgiMB3bpk9oCFMzd7OU0y
+AM+iZGsvzqEHUjRi76p9JUxGgBX/UtmEZIHxjTmzhUOtCXpievV7Eb2hYIGigi0i9rrCT+FQUKh
ILiCZ8AdkYgPwD/Wyyfo9rvGrGy8uLfxzXWmLjKXTtDPnNXPoc12yXvL60FJSQ6ZFYeIjDdSqFsa
UyoiEB8zSmGn73xQIxWzY6C0IHzjxIHJumtU7aEnPEcMswvzGKfIhO43fHlQ9pjXoPR2huR+bd2/
2C/tEUsJ3/0EfcbPzyT7Y79CfIrZm+pJxIjctJ+Q5T+PVPpl7tsPq35ihMgsdz7zkfGImRIUtz5r
WAC+iP+BNdThobe4xTvtZ+ThI3zbjT1ttO4wYWfsIbzohx34XB5YZ+Oudw2qOB5gxDFZAK7lZ3yG
c0PEzYQFukXPjKdn9DZzKQdiCUA4JVCvtxmxTu2Jt2UP2V+QKUQ5kBmRgoFPx4ZaOVCWz4gGUU92
Xv4t2x3oANWmOlTnUsJa75ZsS5lxHmDOq5cwCtUZL4iGooWPDPMKQgyEnFEEycd5Rq+lcuDRdslv
8Qgnp0sI5/YMyS0OEJBIh2HCjrP+eVYyqEqFR3SwuIVI6ivrXFZnl9Qeo0GXuwMnA8kQj599oibo
HxDyMe/MU0ffoIpBFNq19Q7GLr3w7s54m/fg5dBPZxD0GoUp/s/6zCgqEOtnudfT2TU+ILl3czqD
kHzWmn8D4+vSn2mSBp0x+tKgMOu0VokI0GWCDzxdcJQBhCaCPiXoz4eqNO/bsJo7U/1iEGg60IMF
YDYNEg8G08Qc0r02Kt+E4HDRWrfl1+3rufNK+ybOKke2sJnMY5TWxX/BNnMzOquzIVfivz1XXlQZ
uc/lUycFqxcz0n5mbdXeG4EEa7D4zh4+n7c4L+nLGybSsXALk9huBtZHv4Qjo0t2y502NnKr9aQ5
rR126Un2y5Lsy7K0zsE1qDzJ5fAyHp0AMIY1hcgKlN0Cm2IrwcMhxRA27ss4B7iQyyJ4aX+yXnq8
ClKDDgkmi0/ArRYT2vO92kOfLfKY3vGwSaQE+wFnBn1CcR5Ob+rL6ttV3D/8vDylH9CV3EfIV9Qu
GSb3KE/PEWUfTtJ3gaRN12MXBUdnKo0mh3r/iXJrp90sTKA9Mj68Y83lHnFusd42Ewm1y5JhrQEF
UYf1TJvk43ZWYTOG2YJAwfzOcz93znxrF5DJdaSQfpHtw3u70/nQfcWK31s8ox6iwGkR4plnl7At
1NzDMtQA5FVO+2022H4DTleTFAHv/8jGCYl5IaoIYwb7Af96KySLtQrtDWgtGxhEsCgUalHO2GVW
nX0OwC/zmkN3mHTJOIGb0IX5Omith9fNGE/tXowLmpmZG31ErqB7hFMrJfKsZJcB4xnIhfs9MH89
7rv0sgRlxiL/O5+iAJMx0dOs2Ar4Jbk5AkOvZ8yzDTzFrX3K3Zpi9qyfM0V0Su8yH0SveRcqB8yp
wZS4ZQ9tzrQzp8A8yeQM0iai4aev1d4j7NvMCkLYxXbk1ju5JvSQ+TQD0SqC+eNPdIsoI637qrxF
2WIy1zgc/YSUDpoaBMgNNl6yoeR09+dau8Rl+stG23cEr+EaZYDi2yVMmZXV92qQVTHotuESXKpb
iWFcKoxGOP3oFC1Pb04RMPJ4K2M03fFyukVN3eGTERsCKJWhUkw6LCqyCdRxwHig6yDSVUdbSNTW
RcI8nfi9RKngiqAlK5qg8d3V74L5TnL8jFpLWdaeYqOw8vhL3e7mPaNBgGsi3TTkj9F56eBUp3VI
+fV5oO34qbEpDtI7TOqwyu7YLECNUOLleoYXhE2G7z3tZvIaNdqAs2K8HYfuog4k9ZaSDkJ335wW
X4Xp4sTLbhHVGVJAup9/Pn4clRukqIJ07QPU2mJMF3o93zyXmLNzgv+Iwi/MbzDaIsGQyQHul/f5
HqlsW+zZdE1/MvhPyLKX4xUCPMheYQeyTZjL0ba1fhnd9UyrvwHUgaHGH4Lf9yk1QkXX56cc+qDH
9m1oXlrfge7dtJDcOc/AynMittSr2+zZR5tcnF0yPk7WnPt3MMIqoXS7pD/VuSu8ebKk4mSwhGhx
vEUsFwIKOAzjgWQwNamJoJNGnEZxvuyixx7eFEwGoD2MLEuBe508o+KvW131wXayvW+eQsrb/flI
kBYOvHdw8xrG27YqHFVctcyYZclJwAsgoKs8ha4A3jmY/vFLjCWIWGpB+CCwlUA/G7Jkn4jWJWyr
1rvpLDr352pD3OoUxVbFxR9ixkQ6lusbDTy2k/C/N/8cUIAxsrc7IGvM3ubDZcodFGaMhVWM7LJP
74jfTByYy7/6w1F8HFmHFlcGAEyc/pw5jkapEt1vp/4EYwIczqk9gm8ilGD9wEA8zc5FwbmVpWj0
VuhMSTbkGT7L7BJPF6xl/0CPGATjMyTjssjnL+PGwS6CIdT5/PKJli2z6xExYZFvaZVJB7Qdft7Y
vqFU3hFuRvdvofkIrijjDh3Fbmaf4Lx5oN/pUwuF9WYJnjR4N8klJGVn36NuJpK3Qg9hjN0uyj3G
dON/ph/cKDSbl2fcHL5vEqqknoVkYN3ZVvYBV+Jeqa9wmNzcir5dTVni1uRpvSyz9m7kKR9vIjwW
CY1i47MIAcGFyfBM3xX7X8fKIc8QsTzFqbmabzNHcwzdS4q29Sofa56RD1JYPT4kZ2d8kS1Kp/ZG
OKqaNC96uF0i2RKhxj8Re8brs/DgQ7ktKgr/tKeN4sG+t6AdbpY8bAWNXnJdtNvDuYSPlayPZq+/
c9RFLw32QdyBR0iTb0LiFrfhQtvOfLKAV2Lbppf0fOSESHCN0cP5wvfDI/tEHHnEY7x5Bsqhf6ji
V8Y6y1teGMsCvw/7US/Hh080TppDHQoJc/BqMgnn4RtdnDJ72K8MZwd1wPn8ZUgiKPukn/zWtc8F
CAi+C5RDnuJ0gVhc5kua3PC4+RcTw1UisJqbwQnIsebzvDPuca0Yj+mciS7MtlWCgXO1pmG5/MFZ
im+Jcqi5bcMC4ifC7MvrvPaVdw4YicSmxi+/t+3Pb4RJ3i9jlFEmeZOogDxZvYX1svJRExlUYXD1
aT0a5mjHpOS95kkQlu8Beim84ZY+e6B74qASh+BxfgIOudgfPgbMPIKjjwAHhU2fqQqZzsSCw6Q8
0XXmS0k/pY8rBm380OCr8fqrayAlY5suejKZ39VoAc/XvPKxCL91MX/4lZDwQdxbNbPm70Y55qoW
CTEYz8gJY23FGSa+Y6sOeUuApu2YwTQVqydnGBMYbNtU/ishdSroIVZHJ2hJ5VXNsA7qYhlxDRDK
R0bM1l/xt4ppuRQ0iU0JtgwEv7/ikBDI9isRgcvbvs1W3DlGY3Rf693cd3SOaFxJITtNunmX5GBl
0djeKxylF5sm87jBrZPMZk6KMCD9RzxDnUvvbYH0GdCSGddoun27MD2brSWZ56CaN7gfL+uh0f1s
YwtMkkjhc/40IR3NGry03+IblTHnNQ/pNKzD2kE1H0rtqo/NM1d4BwQQ2TOQt6BPrO9BRKGkErC1
dYy/jqPIopabHkSvRBHwTB9++3xZhdegO8APHWO40Qu4DGxLFRPJfRKYznAqjkRvbTw+sPocezTB
KPv+Ya/Zes4DOqSjfgaRBd0wuOhfQO8wAoaUkJgDM5MJnmWwFyLiESKKgSF0pgzN2U+xPozFgJMP
qkXR08vYTuqcLACg+Fq9H7GCpH/+FRyFuqEBghQPV1GSIkL00kEms9BKgsi3IhrbwXABhk2YK0RB
ZB8KlRdq10gKzgReTJtJ8zzk5e6b1sNQ2shc63fJL+PivP55U6bEGnWK9uHdITgi5DpvwE4Az11B
6B9zJ/h1eO8/fL9GrDhjHlJ+ylvfj/0VKpe5CowKuXA3QLMh6pVoF8oR+uCYdi/mj1I6JztHvZ8M
DLO9CRrhJGRQLKF5SWuUSumSnygK10ebTjCbECzhStBrSpVtoCobfnBjhCCd+PoOBtNS25FkgckC
KAiLFDD95qcYU6ARuQ30ZQTr2GcGueGTRvacvIvBPvxSnom6K83DVN/u/s5lv1ZYNoYkqigHcQv8
xrHKXFLSSdcN/8p/NHQQ+lXwIai44MIaWd2q3VdrxZYO94ivYkuK6LlqXMl+EBE0EWYoANTojdbj
w5XdCKDI4zztEvoqR9sbnxvFjCBNWFQ2RkmuwS/lmLOQ6Bm4a+gC+vzxBbEN9+MP9XFzmYsxG2TM
4JzL4W+PfjuUy3fwyhSXrhs8wAdB8Mf+cu3Cfdh4JC7JlTPJnfumjys/VFH+E4/ZH+43+CDvPtAW
fAQcmIygbNsTDtUo62GO3zh26MGkMGsfXC0OKjqd4MFBwtBEtKKNqSKgEzH9y+t68pdnj3R3GHjQ
wtQ+2ApcVCTzQBZJ6MpEWT5wU9C8ce3XGdgvp78q0yLiWCgAcaG10+9RuSfMPbR+mfIzF8OKlSJH
tSB7xt0HMYfuc5CSZoX5iS/heDnZj92HkE1iOhs1Bm+62uIpYUe6qEr78+eWzrVHBpCQqAofm/OL
0SVu/2V1+qnFM4ohkX9TGMNigiruyElvHwBg1OYPXZHhtwAmFqp34N1Z5MlWHGlchcLoZsONEvyM
1sL/9L+rxr7FpU9LQKyYFzIDbx2M2mK6YlR7iCfgXbLpQnFLD5ebKJ9H5W79+cVtVoxJWcCVaQ62
owUHwuzbN+ccCeVWmZMAZ/f0iompOFdxno2ii00/hI9FAvZ8USfzGkZznKl/KZr7EYFnSiV6QVhO
WgCO07WwYvM2ZTE5BLsDgQFZUFQPpRzsrry+bgEF7H/Eg+9tE9Q+hCpxRXw9Tj5EsPmSW7W++HUR
CBGkP9/Gh4gqMla9FVc0xh5uGUFGhdN3nT14YWbGpjSLxLWHDnmeHivGj/bo1iERDYfWPk9+uG9P
eOs2v5QHOJJPiwhPWbanXnnioPhM1rAL8op0qgm3iIC4iAZ/XYIQ97E1IqLvH+r4HeCLhMqSpagR
aLId5KgiYvyABcOzFkoNMeNg8Rf2lQ3m72S4COhE6oCYy8V7idgW0tvxd9a4TcBfsY8cOOVQRL8Y
geJiyI9Yw9oaHsqUm6J9+R0+Gp9GXSsJAsqh3pS4C2meci82WZxK4ociwqfCkLQZi4nMYTdeQhWR
xki/B9TwK7x++RHShVnFwWSbDkgd6vj/d4fAFdvGeWM1zg0tmOLsoTwwcgOP5+tthYAziSSql9wK
zBnR1j9DQHMzaMcdTXkZBQisDPhEuQ4QYpToD/WDyuPsYi3+yRM4t+G8WRUYfuzDEcd04AlV3tg0
a0FutYD7fH1nLqqDjI1knTc5lwYB3zPXnz2hFBhal2B4nseKELC7qKKNApnjIVmg8xHd6VKPQW+i
H/e7w+dv5/Ks0M6n3YGvYwoJqplS+omwMlwS2zdZn4+sZ52KY/OFnJ36ijaBoe0O35SJjWaHOz62
5WVaH6cXqwL9DSal9sUD0v3n87hfklyS2ASyAOyJwn6Lww2NVMppGVB3xtVEfKASIDn9V4ZYDCnp
ZshzCr4mJAeKacZo8Zc2N9k2LvqLBzgbL4ciEoJA4IAAnshEIBgg66bZma4tTC+BP5l88lKpHA+y
UYwSh+IH/SkmQvHTuziRu50uchitqijQkuDntmn/wE94qH6uE9aVd4uEdtvOkIfRF1wLfXrobHxy
DDNzPxH5JREl5pQc9wfyaeEvcsgJ+WWY3A74ugoE4IBDP/qIm+PFAlbgPUqDqqHyrzBEbYo5TGKm
3c28Xxbs8Q7CGQoeUyNvbf7ZjejWNmHIaHo6zQ5sLI/C03NsEUfEf5LhHUFBgmOD7w9SDDgGC3rV
YTNuniYtgk2tfchXHN8YbnwQDPa/jT1zQQCCsGWfgXRpQ6KqShvlJt4CLu+YrUM60XlQFN7YB3GS
IPTC9QC0jKRhNOXs+s9i8hHqLxKlhTfFcsAWBmEE8os/IvEoLCZzt1g5DhWPjUZAi2L8RcoVP+yn
o+h9Hp/sCLsMGg8r/s/u0YEN/J44etDCxsUGQgIulhu1y55xaWImcjBChIgWJTViGUC0TtYTJPNH
epsRKLpM6hPoiPbCJsNlo/MW6t6J59be8K2572vWPJpHjmFtbS10LMM2NMfwbcNxtEjE6juilvin
xY0aO3Pj5FxUZ+tb274a72PNualxvHf4T6k6xl5zbMPwfX/va44fhYYWO0akOpHPt+y5o80vauI4
jWrso0Qr1f08Un0qD2p0snwn3Ee+H2rzkx06vhM5JzzQyNaMyD5phhYZFzW0HUWNNI2P8j6qZoiH
2dsxD3bybc0O96Hh2OT19bPOFDKV3KPmG181hk5QNbjGNorhj1O3f4iBypdDnpo/ZS0OO9V2nNDg
npq212YgUlT7FDUqP7jr0Ut1+B9iwI+H6h6Alx4igGrkOp34Z+hHtmOfnK8uvhL5RuTy8NzJca6m
eEr/ZDtnPYpPjhMZcej7cRSdopsaxVgb1ddOUezsxeJazktz/mInLrUYwK8as9BEqXrEB1hEHs/w
HUYw+31e/cSEDPWhRZ34DK94UU/81nYMjUXSHf7Q5k6oxereXrOmMUvv2HeTZ/Y1Wzyh4+/UXPv7
e6p/pxsbhV0jv4QdDhFUiViM1K9I8jTRMxhkfRSNhYItQ/Tj//UQAlTmn7bIW0vnF5Kpo3fHJL1x
d4ZAXzYDaLIE18340qKbmcJkSKOA+SDyZ6MMqYhD1TeAdhEY0xDmUjgo+xy1CWXCy2eTv2WgbVip
D4D2cg0zkQ2KR/29U2Yj7ejDkd869P67x7plFbnJoCIo8JgkVJ6HsBTB10LKuzfVn7+P/Xm+jdf0
5/6EiUc9fIvGvA7eVh+023LXwf9+pt0FGA6kF6bonCtyqPrKv46++D79B+Czv5+vJ3r0pxKNuL+v
+ZWv3qX52KBOb/mqlzdgsJ8GkcdrRzcPIwTHu6k2eUVdxztcG2dKR8eoLmngumi9TmYEZE0DgnUd
MZ+ysvJprtWjEHZrP3d/1o2DfLe/c06xGnUM5QY4DqkHxoW2vQ9EXzUUZDyVyV6gpmQUrAJN1tCo
sOPDMzDqtoqeF0qGY6cYMJn6ZXTf1RRAYbtbZMdsu7WwkJq/3fvx1nf8WPMTf6huY0WD1J3fEPLg
wTKGlA5Qxjhqv4nLbF9q5rshXQHm5Emy28AHpFPho072BM1Q5lOLEymbKzEwkvXSgfZ9GD+5eCw7
kPlqu4e7D/dvD3ibadn8qtmUdBb9mK0qbfoiVzE5fej0ZsD2UH0syTNQbSzpEqUFaWzw2vhxciFi
pVwb07GvAv/g5cZs1wB2QA1LMm11nBYitkbUV+lEhOBAoonzCmTSANwiPUWseOs0rFn/A3oTrInW
I+VF3LWiRO8TgEFiup+un/PawA11mqCYMxPKqdZPk/oE1YrrQjL7DIbrkg9hMulIGAl2UKSIaE6B
9Yy3Y+6CLZ/o1Huo1em6BRhNm9rVYta3RYa7O04YnQ7oFxKHJ6x0VBD0YqpCksQ8EVXaDvweA5H8
EQfnb7gqT72QNqsvxD20wgEZIWPD+aTnG38Lvxsywp0osGMbHsIZ4w1wAx4hse+uVqt160w6AmU6
CpfvxWBdLHhkqQaTS0Mt4xbewFNh1JI0vgeAjzaLC31zXBHOZOCd5IXXsgUKdXl2Cu8ZM0RoD/rf
Il0+x301zovJ8ksgubgEbTJyKnyn9c+aGMPFN8Ziz+CkWVyW/SNT6eCER2/gmf/ih02PqDZjQIlz
B9ypjiAeQsHa1Z6Y6KPL3pDuBe8a8O2eKofUPed9ksKXdTN7+Qw2cyq/v6qWuw3C86JXk4VJq3Cw
JuTE5rXGVe+7ThtTQ4o/i5YIoDCJmk3wCubP6HSmOhhl3M0+i+tq5LyW15Wk44CZ3aw03nrujQzY
K2lIvfmSCfWdBe7CovxLigkooQmx52wPDlcb6/FzFn9mU2dkNDNCRbe3lGZ0+m7ypWKXac+hlHnM
l6RE9lBVStvrbKzvzGt8CS4BgGLtSu2lN+vm0mpKEYqSEDPPN+06X0rzO/OuN9d5szkvCpgaVcjk
djCgUnlsLWbKzfNlsSCbvaIbLnjtuzmQmsWIgPC52tF0TQ+T8EXB//kQFvKmhDFXLiBgjX/NgQwR
9aNyTQTAvIvKed4pjuJapozy9Ri/G/QMqMHhE6rs2pkYPW1fqVeriK+ziSVCr4tJ48vyejwvaMQz
IHF3hnbtS243G5s4QlxkSE4d0K11nvWcF7/Z+eQH3qtL3Hq5RQlYK+YSIe15e7G5fXxOlbnIGygL
2MPYBsm9WeTevJ4PtfEW9IIjG18T/K/+iMaLTzzRChNOTHdkMQjCufki1wYCI7qQEv9S7GTUucdR
pZZXxcQulXed5+ue9Z6Pzf586t230mIcfObn+Rf4AUY+fCVTv3JoV/HGujJvzJHTS99zURu4GFMH
gkCPJLNVJrkNTRUZ+Jv/1nvh2YJEhnr4UCfbof/W/U1B1bW/mXoKmsoHy6SXfi/kKWc/HzSdzseN
vgnXNZ4YYAWj59EaQxEje1osuPad93j99+xqMqMIgUFnWmOb44uMUq3GU0Qm9wWTSsnH1ELx9Fq9
kDSm8KJQ2zFDhcAaWTTeQV6ugfVXaM/kNNPqTVF/KNQUHibagd6I3kWoUz5Dtpkwn+ld9FMAm/tp
MLJc+gJsJDJt+2b13KLcmSSIjkCD3s5mLYbL6b+f2j8+t/Dr34+oWPL8JPHMGzQh6uTEDfB79Zc7
3Eyf+O4qEyn5Puq3fenPv3bPEBAq4ORPjpCPXVcXksYk199qAVPWaUr156ai9GpF/9DmVBol5Dio
9o8OVcuboSmoa0ZHkWXKanBcTxPNRS2UHBqXQE12MzyX8wZLJK+V5BXfSDKg8zhHcvbAKAAbXOyF
CqVJDcebbIzIAvJDrsa8qd9eSqDxEFnaC+1n2r3HrFQY/EVtjW6AYkISEtopVYFHTX2uiAHJoT+v
YkMuy8dJdibOeTVYMu82IhYbwbK62R1h8pHXAzKkn5V0pGrP3Fsan2hsE8U5ORsfyDdg9x82SJbW
EAX26jCNX+7P/1FmHzjlsvSYKvXHu/M1zE29HuvdvFw+sMCdesfS/rEM/RVp039lHfR8fz5Y16fh
XNkoEcAX97viw0QwtmQON4M1jZJkvVNETQwWI7n3DmCr94lPryBTnJYJIlq+zn1sswyFzea5aNfy
uglA+pd+uR4QZ25E0XBJoYFhE+l9+1yNTtV+B9zkRzjGaYrGx8/ivimodY5Od5GcaA7FQkA213yO
wT8nOub8gadxx3dQjPQO5i3WQ8NSogYU0A3FQWCHPsnPu+CxisSPbDFXzZNMcmyzuzVw33GrPeyJ
0+jd6uVf3GrJsXdIoYhdI6B+hGV4Po4Wj6yy6Bj4I2cJZKCZT6035w0Mb0AOxKqtGyHzW++opLkE
asVCYvnei69LCWJdW8XsZl/S9+KSkvaBLmP1JvXWm/UPgDvnDHEzpiEdaOHDJ+Vk0tkSNfMKNAIk
m6qknw0mQOmT5XD2o7Iw1aYhWQq9ozI6nlXUQjE72kSngLDqzeAeQoneZ3BX6P3kPuuF8RCF0Wo7
u2+CBDLH/iX8BGQgER9KbgODZN+ym5HAedjIxnBeY/Xhvg8KEygFQBh2GEV/O5F0sqezkijwi2mB
a9+km35Rr1/xNNzZpf8yIJM1dzYTm/j5wKeRNMTtsX/L9x/4TLtnvQySkEYx527BLb75U8Z6BKTE
kAe/tsfBe0E5NXiueIIf+TfFLLbFjJESDqUrxpZshsduzjEkiR4DMQBrAEiI9Mehd2LFB/ElfTnT
8MnKKyRa78ezTEqG1AYM16chxA+0rq6xZO/tmA3rD8m71T4eKOHJiv+g2Yiukf7PUCN9QPYYl/gH
DhHusFzH5MGM0qeCQtYdnu5OBel3ZXbUVO0xgePvtu/JOH/3mbSZeLuoPUG1UaxaAx5eHDhaXr/B
9VhRuGUryKoxMR34+w/yNL1aTta4myQGyNXJ+0HMiSCV/iVRELO8fn/OKTlTxyExyNAoEoP/3HYw
IWSFqLz94KvDqmA68byZBPtRR9hmE9X6jzxN/WV9imIEUVQK6LVpaHXyathr/5VgfjFlTJKupE7+
qEBQz0CARZEhuQFBKX46j0ymiAANDw+NS+ahKIwJQ3AbG51YCtQpCToUA/kir1gND6h7ElojmrfJ
24H67mlSgudGyoysCFm/gVo1MHwbNUi0u07j1pBOXlB5R+qYyDMQPcCs1MQAd/JtXIcNlgRvFfeF
7Ax4GhQMn69KkSTJU5GKO7I0hIfkD1kdcXD9XQLkhp/uRKruHU3WZOTqlHqRSG76FEsBzyQknEDf
srf/J4tIkgjALXMzBP2DQTmSJA8paALCdmjiNRORgFIAr0WqCTAW+TX2BV+eaVOQcyvGszEJDy7g
/ybGnUWihMOo66tWNwaI0t5YJRopY9Jo5GLICnLjX2OQC6NIK2iBaJRDuQJ0HYiiFOO0hPixa2Ao
qMyyFqy0S5RA/kc6NMHQJi3Gm2B5dqQIFci+aZqBTZp5gCLDA6MUCUgQwIgFT4CbzzreyQuSP06R
NJEFBCxAcXAsQgLAqfyTDD2hEGlKEBllKp+4FwIgMEAgWCmFi/og6YJnwJjCBXVPUWfBgabKBXRF
5DLF6VzxeaAlJ2xfNRbooX5ujJGyJ+PKRPEMzldOGSrl9aCeArjSfPmfv0mG2JDnKhvjtyeb9Q9V
S16Nq1zJjGFKYVZ2mqhHj4Mk/o0dnghYA/UwTi9CmpNp/KvW74hXpIyDpAbwKcfSknQErRz0kosy
P6+OHAOoJJPNXpDCYyO4H4Cd0RqLfT/yCx6aTB4Lgg2Y3gy+hmtBOf6i3paM2gUmSec1SXnmIqU8
NsuEbLJrv1ShaoPTSFXGYxmlpE4BDfE92v9ZcI/tFrW5i8vx7i0ov6Oq7kGfGu+Qwkzrv+GHJA3P
NUWJlA8j9QIsC4JBFoA6/J6K+g0/Jmi7HkHCkx9kV0m6Uhs63Ch+8qzIKi9HxwDHmpfDGRtQ+dXq
lEP0HWriWWWdoa9c5oFBeDMjVK8Zi4ocFSKN+Ms4RfJ2uia4o/JOop9wj4w2kjVBDSRE3+QOQPjw
a9rtSNrn++fbZkruHSyl4NzSwFCcewKUtQOn/oIiU0Nrfmhd/WoQrqAc2X+i4whXa3zAhyL1UJG/
FDUx7sI7fxfk+EXIxwYJHUKtAWgZSWnS7rwzckjiiJNL2hStxZ9UpMl2ooxyeI2pCO8OxRbZx9aQ
3EViBGYDTi29tl4ZhZDJOl8zIFdgtwQ4B2gcTW78ierJCO8YiIc9SIFb0pYwyZ5wgaEeqRcDqlbc
80bgF/GVKEncjwhJHe4O3IdKomIKxx4wtyV0jJS0/mSv8N8xwoi08mZMEGApdTxyUbLhWMHss6bL
LiPVfqUvCIoEHHw+Rx+SwJ+LpUGvMbqYopQkriDK/QgpBztFYlm0JuK/ANbzVBKJ+PiHs0dS5xNQ
ksQ0CkMRF4sRmQnUBbnfb1A66FHkdpKxbpwDLFAbc0WSMGy00EGpnHHKuCFJPeuTAAHER2VHdC7k
sLAK0iYMBrO9FLX3l3vMLMC5IobOugjVycXYPoQELNn8vrgxvVMjkrTPGzJO1EgCnLY8O296sl5l
PKTiNrM662a7BO1QZbz1ddNf4f+xQP7U4R1yB2gFvu7I4CBRurtHHBbugb4BbkORo6JSZvvFCleT
+ZSujKrLSnLyQrSIaEd79i0V5SVO5ltX7HF0X7CckkvRKGYFRWxMEYPlRSyLVW0BDyUmpdJJHMxi
ULZKqYkckC8hAcKoCFNa+9OMe5VZtZQFPOjm7Nw8JUfCIuF2wESyuOOnYuZT9mMU/0R55ypKRXSk
N6IaQezxPKKf8UG4OdUvIeEUWbdsDuqVT543vANnm30lnoqUhM99/nhNmcsPRAjC5/gfZhWLMcnN
69Bg+Nkwp1tLy4FfkeECEjc1mRTCzohWCAQKGCbYmpx5A/SvC0vA0BZRYXnbPxrVOovpNw0DOyCF
ZdiKolc+Nv8JjwXqkdSVTJ8UA+VFvW/armhkKGleKR0ZVvNyUUE9V7jVzZtcHaZ4/1qbEcKXzsaY
fUiFnPkJ3Jzml4a8pwfggjpPnXJVBOy+ubTCAlH6ooeH5jaKSdSZqinz1SCB0J9HpscOWp0EFKMY
SF1ReCGZyAuR25MVA8P56evYkspDyKnW0BTYpg9DVCTpzuEEsE6yzhzChtath/DqiEdRljcoYG4m
9l+AXv5VYbD1GFIsNFYeemd6UrjRo9Y/N9izmNwJL4soXFGewl+8m4MvMxJE6Q35b8+mSKGxplNh
Hyn1TBh0IOuYP8yNqNDIFucM5DRqS6ELg/6dIdNUDWGMfEA26EzKMreHKOWwrZTyaBmiVUq4CUOD
NIyC6msMxrOBl6UbCTQD64B3MDUHLYhDt9iZVFjRGrcWrlsDSZ/eXflnKYS8L7CjlnKft9/546HX
8H025mds0RnyIgNWGt3NxBPgWyglcvOitEXfEFP5Wp2s6Jlp9IrKaouOE+pL1KME6IzHYvF4LOq4
DT3Y6GUKcq3BVxuud2aiOrAXnYD/d9UInwUeBvdPlpmKaEGfjqvNpESE+nlErPnxkHOywSApGBQ6
KmlV4gLUmFEyuCVQhkEixi7SQMBMACF8bI8DPpt3EIv2szrFYX3Y/wvCYz9amwUTf9J2RksIFTCa
gZBDLDcJtY8FoHfCWfn3JCigultRUaSMBixo2nioGvZaODGcLZcjukPQqAVQFx/BD2GiRncJRpqf
PRWnYQNGxnNkyDHmZ3S3end6kvUuUg4U/F4/q1fPcLl79MN1znlqfrGoD+8O4D037t/FV1ntJNjs
Z3Vr0bj8UUz5NZ9c3fFUh4TtdbbBsgoMNFMx5MV4555lq0ee5ZlDB6q3kt9JwS27lwkpB9qFp2+z
udIGDkWaaNHpVUFfAm15LownxdyouQUXUFBqrsy/3bx3s/J8PurZrBFeZ2/2oB+js3LirvGCAvrn
6WGjLzLMSgFdIPjhT2Z10KISDxZg7/uiFs/WL4Y2bskZq7gqRZWfHJu5+/rX2n8IYCn+CY7dKOMD
wGeBbIfDwysjkUh4FGMBMadCWwI8/BeUwLfO83EVgPFlSjoFDx9cV5nyfWIWAqQbMDXwBQ9gErT9
/sNQoETAEbQeMERckSvO5i/m0c/HIrmAWqV5qve/wzH+B/0ZHppDmymH3s0YCEgIluN/bNAn+lGo
RDknkwbvmyzkFgtBr87ikYKqjuns6KtvHp8QA0eSCz+jJnmkksCB9EZAF+SYtjkeJ8cTOWDt+CD/
usAoib4HfJdcnO6ADUUI7tod9EHyDgTmz/7Xw/CK0f6kR8FdUVQObjS7im43Xp3YELvBb3nPB5gX
wkM8bKIFoGdYhrv4O2DyW24SHBDr4c4RNEji9cUjMKmI1oAIXCH6hCfn8iwm4RZf7m0/B2EpCRt4
n/9IOrPuRLEoCv8i1lJkfGUexNkYfXFpYoEogiiTv76/m15VnU5Fg3CHc8+w9z6EwE8EZUPKyQDf
mG1RxSf4qkRgggKNVHqvK8KzroDFqeLQBVbMs0H/3rK0EerMDCi2bOzoM0TPyXZUfL9vP0+NtRy+
4AjcYq7OqQY/IT8AnKJRiQbMXLi84225vicvvrm85twfT8lpXW+FRgDGAqedYiLdt4Tb2hK9oVZN
wpS4EmQDbRjwd3D9cGIx5vwa/sibKpwDtJ6r4Ks+15QKeS8ritOf0eKw5FhnvbVL4oczyFocaOwz
kwwhc5wFYw4u1q7sAaA5cw6COj6DlubUIoARsgLCVWSOQInQSQS3GnAh0TmRAiEvzICPA+NRll3C
uruAKnPegYfAxWF031sOg3bwOcbfcJ5C8hzaAYIj2KSW2Mek2m+l/0b+CwoCGbvBgaaNSjVHuIm0
PxN6wfFGZ6C8egacx79XGighomGEaC7/6agsckDZDe20fkUikqQAZNgREERLRvdSof2FQ9JTAgKo
Zd619Zy8WxY0Exz30QiMtHN0QeA26H1S42tT9ugiqyRLMzhEJydNO1RyS+FMorET0nTlh3VHjIx4
5WP03egH3aAX+M9Rom1S2FLaMSkOoegG4HPitPQoitmthA9X0+MrzJKGjl6lM2FP5o4s+o/bdE4u
j4S6UZsvGjW5DdM+9zt5a+SbtP2XZntMYvGKM5R0EcyNlQa9Orqqz7QZKm0KjSD66bHxzAfEBDYn
4pg1pvgR8r7RJKz1KXoFAzJNrJrG2D8n4bhd3vQlA/J8+p/r1+tzNpWFLoXHAiGklQnVZFh1xCbt
cqy7GvVKnCPa3KPygJyfA2r7IcCSKcHQx8I8koth14l2TKwntFdqGlxDLO27JRvqk7s5BbbMfn2Z
pAfh8S3oJxzJyRG0FusVSCQKEMrgFHAzMbWMFVpLQHlzl85NXFfJvG4StFIAXFwmM5hGnBEf0Xgp
rtNA5wZ1PsRnsse5L08CPcfHg2lvv2jchFYaGhB5fDM3/f0Mc/ipJn0OZckraFTeuRgdiIgcIB2u
B5EgKSYWFqYaq83GbLcsdnPPztHINkqhFqdz2Eyr0Y7Tsk6ec2UqLWDckS7mlfbC3TNW//78f/YA
25B9JzYzey1oFqO4veC+4Gdzqj7nvCYTTxFuYQrA0JfUGQixgdMt8aFFrwOVkx/1ExGK44e118j8
Kuf4dnD3pvgs7y2hcoreVY08iosHg/OFEzDsOI6oAfIbxJucRECc+ACi6h0fKa5IVgonGXgT0SU8
n62wFDm2xe2Q3SoojTi5gWoZRVYgaDZWHes1uZgXji5iLIrspC/Ni0xyZ8+nUi/Bfbl+61+ChKwL
D42fFg86OwicDjaqqQTCSjiRlMU1YY8IcHluwJ2cgDj0PiRc8s4iP/Z/1Mmq4MeknA6Clhcgoifs
B2ksalRLpgB2NP5wgyAPpsfFphJkSDSitLgEUAfKKXigKw32HUQ3kf3mR9hwEVRR8uYZMPIULc8C
nrjjwBKHCEk5poWY5MJ4Q4n0BUsooRf3HD7PViY+tMhA84ggD6MmzqPXLofzgYLfPkvufhfTHmCV
J/1CWcERzwn4DLGIwD4KyOCFk5FvOahIN6IBdGagOfCv6+saoqZjzJ4veziPBGp3CaIwqEASCwzv
41LOpT2frS9uc1YX8GEBmSejGpO7TnAozF85lhbcLKEmhxhztB12ekRiMACq6z/hB4jzGCAYxMKO
ChBFn2VOjp6ukqBLm10OcYuixIHVUS9Z7NwZeU5tp51F6oVc6foYkyNLpF+KFut//IQBZ3KYGn3R
BCwkBp7YicnhG7oqLXkdckwAckE88PuCzxU9KPgj9sd26bej3Tu5HxjL7sz2paER4w1+/xVUPvZh
X1EYBVURQyfYPrbiV0Y7rgz9BsugEvkujO1j2npKMiyPp54Vgs1QHE6JDKcG9ExnkYM52qNYPIrh
TZCpmTMh2WG8V38ne1Y8Q87Q7JodGw9CZJ4gnbowVhn+FtIBVubSLlAHRM3WJBgt5i9or4WjO03A
Rgnxl7bkEOwO+FTFvRuzUWysIPsHr7gL7szNPaHhUXQn1wDGOrl5xIUBPUQEwJcqBE3m3TvL/goR
Gec5ac74q8+zMpuEjQu80zFsgJ1WlugUKTL/FX+lng49mOJloM2IX1xjJXF9znwsUtQF6sLRqfHK
MWTWebo2HVavm8E6o9ck3IjCoc82A5m5OfwQUcShFmKTZHULB9BmzBYlGcJvISIBgNojToPtQbv4
8NcEm2s6SNjGjwTvrwu4ko/IHERcOGHBdY1Ab2is+D7mmqQQMaTS7/2CST2umAjsIFYcpwozgl+N
A4NJEY5c49wQ2Go9vB8cOTw1CYA8uWOQuPPjbrLtD2SYFpIAmy27KbX+Wb76HGRr/Ybtq1IW6gVF
hZIWO54NClmNmv0Sc0RtuacMDXRr3SYPUkhVRF2Z6jIEcsDK70Q+g18WmgqEmfi93ZltxSLGBLLI
rn/ulyLwBbhcWASIPXhlnA0+Eu4x7xBb6AWvTdDB+MsKwTFhkUDvnCNcRKrG1/e8wBnIAUREgRHA
hyGbAfMH7+1vowtflzMmri/YMhIiEGTZuCug7wl3wzW5Ic4oac/45Yf+Qh5AOxN4EcrjfWFiAdXy
wXiJCqgAdcG4vx0sC2cwYRT7YcCUw5VlZP62BO4yc4AZqdGhIBvaCVeEiWG9xoDdWX4knjkHeLf4
m/CceJa4zWz7CQk0MTQ5SSHEeqgB//mZwssT+ltZBMiVRU8kAiKde8gvyIwEOHhIF/EYfMOFeXbs
BZ65kD2ghbut5z7OKn4uCwBvdTgKBiZ6kCqneutOcn/AbQdbgYjIAQN+v8CYwm2n0MMLuMrcP89I
N4pUdD0UaXhe5UTjihh/rsihoSDbh0dC3YcCBcwSCjP8nKW2wBrzL8gc2+OKlb84ziDPb/ExuBTP
lB8YWo5R7pOCN9FHtxNeARwrgMBUTbBcO7IdLAw+F2+W6BHak7g91hOHDKASkSkchK8sMpDQvnC4
OaTelacP/ouEB4lgmsZ+ohfcD+1LewWIs6IJ6xkN6wQh/8tdoHvJs3L8XmEZ+/o9LtT5pKF3LuI9
swyad3UyCGGMJRK3kjKTpEBV1kd1Tn5h3C+l4z+pSVptYQy/nTavpK8/IXtXe617usd2y0+XfMjt
VDR2Dp8KijD0PvZG/S81C74xELS9xRPa4EGcodY4wZlxPhAmyqn++ZauIhfuEvW0HXkTcIcth+ut
/8roQSsjq1KV5wxZ9XbkRuRiWNxqOgi09+24ZOEcswlQ8pipulWWQiodoBONHMh23IPZ2KSLhEXv
k+5GszmHTMxLp9SwMHbMuYizX0gck/Hgc7sLmi/3NGQHEcyPgCB86P2DPP3o2HmdlCJ3+fZvFP4K
YIKTBjU+pJcU9InzHzS/QRJHV2ADiB1QmZJP2piNWKIKSgNwtlFIe0q0w4kUUjnoC0Sq7WJERxmW
s1vosTS/GnYNjAVRiJr2s35bszc9GV0FopqVIXkFufMvFYkkRMcbwFuknG+QFZsSfWYNeLYWPX4y
ugRQemUvHYOKfbXKJL5cY/4HZPtVBualPlGWx6d9zUbgUmT7Vqx0JXk9prL5+yncdJj16GEY83cs
j38/qaW+T596ekdaWsamqBaamsM7qjVPgig0JKSYlmzLEVndOzsKTi1bI8siknkVTa2xltGE6OpO
a/npazRQmOhclnhPcE+UeTagut582hI+e5FRh46Z9wneGv1t6iGSOP77TZMrtOSij1Njkew59j+f
tZaT1n0gqUnWTnZu78werp6iBARO9wGJ/VBWkwF7eSOhjPY0qhGDCKokgrHb1z27yNfBNh8eBdpS
9TFD2p30J3GeEuDOaulezifOkSpLFhWfKaG7dAeR8YxGV08oIWlBU6+HnF7JXKxXIplUD02VymBk
bMZ/vGu9oQqYE+GqOKRI4R3zubS4XmHLpNOPMWWB6DI4eFCMtA6mTMThOyINFmP1eK2WPQ43ZAxp
g81XYcwKFGiqSOQRKGaNBW6CZV+wH23yZajdQ9HHihmvGDltkgyKElJtElcYptx0fouF/cLwFAmn
IgYjRR2Cn8B4fscsemzkIG9vqo/BGjhFiRW6BLkc6mn43CYqwsDwkqN24AaxnHwCamOGIrRZPpCZ
BP3YwQZxPXJNV3V+pWkcJFhCA/6i4W5MMZVk3ZlTfBjugBosZoWmkCPBIUfrqadA+XSpyE3wP5Ds
JHuI/iUZgU5QhEVZ/C1G56qGZIrL+4b8fUlelAgPFxPtCDLbLGryizytHKslcmchUf5IiwolrBFG
FJnNymPYHn+ZDpKzhC38Wr8lb2nSCxHdPnuodZ+j/PjKeBb46ZOTJJUbDDyaYDnUhxut3xH7wVOQ
AU7gsLDy5An6WECh3xczYy5I9QF31j7gBOckRFDkC9jE1JIJmz7qTCu+RTYw+yUXk+pJ91HCB53j
c+SHFI4O80uIB2iJouN49vvUu3WzWxPSb1qVZiPZrmGCa4ujfrUVZsU47vP716uPh2L5RuhxfSOo
b2TOOITsgvsB23gff2Phm2ZWDL/sOPYVzrNPylxBG6ubuFBiPpvBDN7SukkRsnLfeQhMiMgrvwYE
VJyxOSDJIe7TOA0MMvr0KxQUOpmkdb9v1FDFSaH2ME6Gn8kjGgTfiI2vIf8/Jb+qh9exXTKkropg
CasYHWmKRYGMchY8ePAhZBJI6hRzWqn/sTgQr2KecKkH08PZEemzfd4J4GOcIi+bCQYjMymRGM4W
Io0fUzCBnEcXAUc+444QpgG28l8soJ4TKfceQ5T5eOxETsau1nY9OIxShw3YvkmmoXA0QjF122uD
jYv7iwFX0AAwPLYhFpMJLdF4fLaLmv5dQE3ICcdFGfa3BU1Otzifxnv90ufUjukcdwIgM0LTbKBg
BiwArwiCAqElzguu80TEOp12kG7ElBCzL8rnFw0Auj7SiXFZ5CI5gDoZae833VXPVGealpDe1VpB
gjmSlQbB2FPjIDCnU+i4php53dfl6qkf2Kid5hsclt0bJWYbq6KcSYbmcwdf9L79vA6UGeGSU8Bq
L0ji4fPFHIJVwDYiPNMT9e3RKpPyQJ6RvUly0QkAU/J0a22BV0eoZO6zJR459pBF60JBKyQIMfSm
JUKj0iASmbjkn1yEBHQ2xFs746KQOPhL9PXbnsohPAgQl+WydLpSpSsCWLpH0t/jcX553ueNFuoT
zCSCRWQS4QKnUU1BXGXPFxuqbyknliQ1bqv4Wr4aAykC2lHSy2aACEmTg6kqEZib3BXFYtl+P2P9
H8kxFAarPfhukht31PhqFknl6t0GTFRIBrxcVVgrUvVzHCyEMtgak5fwE1Ohmagv0oJk+rB/mGOL
BY8uuHDKkvJIkgm04KU4evUFWl1zqEDBXT2VjGbrDPCEDfpXltL2ic8lUPb4vjUJJe+JDtSRNd7m
bPRfdFrqYge2ufSr/nRULtrdK1RXlZcmtbEmn9JiaPw5gL5saTZafl+bHWj84YGzG4BkrYoAXNNH
cLkBUkMrB2aNA6DgHcZXcsi+gRziKJ837YIa2EP6QoNRIbbKACkBvaI/7riyUPy9/ai3WNES2rpV
CUkBpq8xl/lzmh+u9MhqyQEnlPmw2492Xqdc85zKt+hZfldUnEUT2+v8eJZC3FiW/htvdXz9p5wp
T2rzlh03kb7KSqP3B+by+o+GUvRN2d7KhJdqUBA0BoTTTQGywtGjv5HI8USihHdgEyMslccypAmy
FGQaooL4gf4FwOoaByQz8lVBbRFpn2YVLAvcLfCbxSLCRtvro2AqacD7Rk76R76C3SO42LJVerCB
7Ki2C7Dta6qiHhxeB24v8ts098O9AG94tKKjtT89rJngEOGJzFJ7u4autOfTC2d8KgAfg2vftEsW
GARch/hYoAxoxoaWlCCIIWwQ2ZUN4wTe7zGO7K3tvl13YS5d1/SnrV27hAAAXdHoon5JwQ52WI/F
oz5PXP9GjguODs8O6tDiXvHDfAOO+O0b3Zo9OOSJS7EaJSEi1vi4i+yJXTqRehpNe9cGNAknTPMy
xgDDAUIRx4Or2Ce4IN0G8COVV7QdTpAIbJ7tRFXBOvE3D2Yj4vmPa174YMqo1vU74g2R+/9lbDCI
hcO4k5hxt1g663R3kZ+zxlxNsONgxtlQw0LxjqAE8Qk3wKJiHvZ+xUtoe3Dj4spAQ6FtwuDmTw3w
Ei9eSIvxB1g5QjQMsxudKEiu/0YUTHzJb7Ek+MySB7u7a8AqYnhqhm0Im0WJqgdxF+yz2obkth7D
OJGtiLqpjaBFDmYhtf01yALxQCekBKwGUrTsjKa85x6MIII50JefYe/SKc7awmkBHUo3U9ZHF04g
yUxslppYeVDoYnvsitcm7gw7tbEfKPUoHkhbYIYzXnJJIIjP0KOxy8/gxzMMGUDZYg94woXissGn
/86CyppWLs0PgHtLWBICqVACMPOAoV6D8RLTLPCqpM15NpWZKhHXIpvMDrK32zX3btK10N/a3BDr
0GPlUmLloe8BIHDVFo8eMaO0T9lkAWgBaXmbvmO0KmygnzbZKYvFxOcRq/I5dHj1ESwmf/RC4gOH
ltmiwE3h9r3ZDi9nVAhwI7jY6qTx/IUzIkMHQydWfttd6R/Cw0Gy5meE4h3FPnD2uyAynfNmzvcY
RGuzAvnGrh2cHvxxySaUGWy6NLuC+ahCtKys2XS3WPwstLCw6RJrGc7RSS1+jf9wqZzL1NKcp0PP
MAtH23oydgSe/GTwQELbe/Hjxtl9IjIdNtj8ZevqPvuZTWZBPrIebO319AR4mqQVmGZnZMMXcui9
ZfXOvHd6R7dGNo15UEoa7MZVVItK87z1qDq7L7fmK7x5e8Lvgh1GkREFPjJspAlI5UHwsvwvVArS
3/vqtUHbcdEsxtwAXdYhYwQNneMs0ard6mwaWT4BKzyEzsoVD9DtgCbs6JpLY3sbssJoTGd1UHIf
8r3U2ac5kYCF3PDbWjEi22M4ca5WGHLEcful5UkWg2xaTAAHJv8NLn13XKTF+b53xBN+HJMZ6f+e
9QA/wOqnJr8x8SaeEQ1uHdJume5fpvWc1WHJVQEf8p+4Ks3h3KPfO1XYTp+sGE/8WOY5Pk4dcm3e
CArAJi/hcNs2Ei7Mzc6wGGfBgBs52y1zzRzX1tjGSp/IbQPZhiKA9YYDNLGzFf0h+eHRAiHBmzih
hGH3dDJ4EOg83uz27kn2suAGa4zGeeASIv2fGX1cnQwdtlTxXmEtzZqQQ2JTAUrvMNTdFInGxSPz
u11z1hfM1Q72cgV2CxQ2DQfd58dTGv/z79XYKrXHdWEvKovVw61fHdOB6/cPdH4BL4Ss6pe5bFAg
b6zuRw7lPYGRmzmLPc+KPXyTpO0v1QHlN5LVNHJZjO0f8jeJwoFkE4aXQhMFcXRVc1D312hyTEkS
MwFyUBOMqQ+hEVMMD88+Z84ZFIvd+QNckOS1bMGcgMClnGzgWThDcoszO7PJptmLC3NZeTAm7Jd9
hi5p35h1loW1wO6ewObJ1pYWyWiGRXCUrJv9Q/dfa9FauweM1xi7NUM+HQCKIDaL05RDg8OXYw+L
LzP8uQuJlkPPPsHt5Lwa25xflFs5KyWfMo0tppMkn4/hccfb6Q4acm7HOH/WwwGAwy1xb1aNZiBy
LG7tvT0q6K7ik8uNyM+wrXhw+1/GTSIcuHww6Wv4vGLlgBny4cFEWQr6Upwmzpa6tt1Gaej/COP5
8lprlVqbgmaD1mr+tOYHysmszcM8FQ9ZudPTlqu1/jbgIJ9toffa0HhnrT2LyJE40xNWZ+/eLb/x
5vNNeAjDxAP1vcget21aKTQkhaw3TtTks2rIyuIvvj0N6+50kJPJqKeKsibrgYFLrd7yvO+49Qa7
dd5k2sF2e7UD7NNr7Prvmb/ED1Xsx8sli65av62T8Hbw299Pt2GAVEtOhGXiX1b8jZatDbDNElaH
oNDifU6n0qAVbbob0+mQWfOueMxz3Rr/NK5uNVgobu1pJUiWhyR87Fs4B3ONwcf6UTqzDAgTsvfm
ka1wM/Holzx7fWmRFtEDHqUJb+TK7nDSvbHznrOk5vPDYSPst8fonnG1//701sp/WCcI1cKBEO7A
mtPZgaUtDtshtGdSpHmR2NZQcFgoJ4T6ndYds7+t88Njsaa6NcyGWedrLHl1OgFhacHahe0oZtge
5hw5c3n98WltP2/gqS3IdU3BK/CyuYW8i8mdfpbiH/L65Y19c9svxz4uJdkbOjAu/XG0n7pTS+VO
Lb6B7+jy/O6eCoCFICvkDTEa7n223+8lX3iUs+gVAqGCcz5276vZ7O/cn3GCK6z23uVieqJ53QZi
F26b5A/sE0Dj1muqJs8fNDW+gVSwrRXnh3BAyewOQqRm7XqbG7ReP2gazScHQ/gmQn2z96HakrbV
vvwdi922AJ9bVZCdoT/OGOLUXV1+pu4F+DCKGIE+k9zwY23Ak1mb3kJ8ypdcWnAm/gqzNR28aX++
cuwdfarH2ezp3yJvI05QlB/BnFibh3M4FyzUoJhpkRGJo675d/RLq7QSCuZEo9jrz5LMB6k7mRO+
tzbx2ytdeFFOm9jBeN7Z+ZTUvFBZjmS2cEAYOVWtry/VilELhY4ele5SnEkJa9A7HA603glGnBjX
YE6bWmuFUbQL22cind3u5wmtx8cToQz7vdj5PnE782s41iUkZx88o3ZB/cc+m/FcD4ZZKFl8O3HO
fUjqzp4fl4rfOt/f8rKwvr+/Dwq+wsr/8aWtUJ/WLHf4nvJ5aqJZl8s1/BHTs3jUls/8yPNd5bb2
QnEWrb37aSPLv1vTnytzuZPXFNWc63Tq79hdLjoV7u4dLRZTft0a+77/c7WnL5YqN/yze3l4cuK+
aRpv4XNfHRCFrhHjj+IyjhMhMBwh5xitZZy5lgJlZi3XmEtUH9x1VNkOCgVb++YtsU17F0S9xQIU
MH2sMt78dgJXNl08pwDYc1iDS2N9/8pO8k//z/i5QRIyvtNfuIl9saYEUBY2TDPlu/oafUsJ6mxT
xMO92iXlPqfEjmcFasEWXtWl/zNacMz4c7XmyTzGdHkI2VvfXjL3QstbTKes3p6gBdfqG6RgOPUv
raXPdNsim4y7ReNMyFhScv964lf8HXPXBhAooEePBt5D6iipa1IuJPxEcm+pqpYyT8NjoLoP/tMc
wYylH7ItuSh5OCBQ8X5pJxdBLItQmw2P8e2nJ1IHZkTWwxBwar6qwJIALP2JfRDHo9N2MS+gZgUD
Ap+h8GqcgOtCjJq51Jfm8gYYmrxmBJ4CHMCyH3tvapZ1fAfMogs8SsPxBIbqXweLidUzhkljTX7T
HcKAoMZJR8ORQGKhAuTpDD11hjDt54B13r1H30iZEdzJK3WRJ6KA+4rHi3af0VGVfGMwrl0dWzwA
vLKf1D+rnUrag9VHS8LnYfw4HWnsDfRQ2oOVgzpMaZG8GYrSnH4jJPdy1gjVBBQyoWEBeKAyS7mQ
H6K36xE5JkRNXnRfycQDEYolwCsWwpKhDE3sRCSWVInoQUgxFr2LyqdItxCFWGOmOzrs4ywyF8OZ
WurrrP8i7L16QQwhvgiV5ehfjWACAmmS93hwAOLgDrAme5nePjAx3ineBlSMyS4lzaKjJfBVjgQS
DVIGOYIqkhXc5Xbxvl1ZuuJEp2ADiOLTu2R673fKn/lv1Yf81TLTGdOeAnhG9aCzJPmX23Ap6fQ4
UTgt6H7Z2/TMC0uhB/tEAeLtdAbKBsWX/F7rYAByeguV8lntyduRwMjKczr80xDlaedtiuoeJYyP
9bpvVbJwT8j8hqNlPjmJnN5wb8inoAphfPu3wsPdSyVQrqGcb2UTWcJQQ6YAWdUjapUik01pkYw6
MGHqIF1DGPtekyknBZ7eE3B94AcLNRhdSdM75dN50kB6nzbhOwtBO2e0Gr+Q6yRPjs6FlEUy0Trd
DFzISQroLLJafqUYokrZiQRkRqqdfIGmkQY+gkKkegG4G8b34Vps4DcNG6R3aIoKQ7khv+pzxTec
3nvhAq5vjr4A2/wJK1xLUCz2ZGRfcY3ZovCVQaX9QTBgz5WVmwNhoFBPXhIOKanWyb90wW6s/qF5
DO+2+gjDAjW4/jd8m9TLvojq4xKa+H1b7ErQBul6fEUB5bMZU24AMqAUSQV8vkJwvd5Oyo+VG9N+
hHtPRJfHdFZyH9dfqkIAOwCMP9RZRluUZ8Ty7yU62U5rcsuP714BFxCyadOQsszxhdYcPT1pw032
X1lT/JHKKZVGILuDSnv42FwA4RBV650K1IkHap9bnokiR1WdTLQP+mQN3IWkpsiMU1YGbddBEbLV
RUxhrW7mEsnvyuVSAKIoDsMzIOdJMffMDEP3yklq5ci9b0eUwE1a6h0dUZqG7IUvPkRmGxSZgiz6
rUhkShLqvDHGLrrstx8KAvUNE73ObgsS1E9xIWekJvQhgr+2AUfL6GQMcalhk5SQLh6sJdYLlWc2
GOWC5rb5pGvS68dJMOHNVIlYxKTp/OryaQNVWj36zYAeDBg1hrm94ZoGePkETwlZYir0EC3a7ZV1
/HjifG9RIESV6/aTdQH9Ybg85VKKMwxbOj/eNoCCMv++pDLwNCkVoX/qU8Pn1ZvpgVahkexfdf+e
UAnuwOySR2wWFJneCGco9fr4WamKkyGmlwbSnrljpaHRQCDiXNdVt3/iOybc1B0kTeHRgYiPxFxk
RDigIagDgt3pf838K2Utv2dHgACfyRr8o3JPqDUA0ilGZ6wWJWk4V/0XD8dTo/xerkjqZ/7Q05kJ
7lG+MGmBzL0qSJrK2xpdFeoUmW/WjUuTifttJmf7m4n+s+GqeQw3dJL+pvmcJDfi66wI5nxETbGn
s2caHQnid7T1AEKltP/I9E/Q4CHOYQillTn2joBxSN4BAy3oJUiPIkphDzm+Eawq8+d9yVrKXH0B
sko5idF8O5T5AE/H+aWT4oryYlC3oIsUOlesqGyYfcRwYDNEJyXqj0ymPxJEn5CMP5Dr2wboA3XY
+1LqIH6nl166pHMWbZ1/UdUAv+VTxQNYUjCHF24NUAMK/8rJ5FFbBPBTdQ5alvMCwCvz1aH+ty9x
0Yxl+fhOxyseHVrnUUwXtdejCgx3RZaZOhxMWFhimbLWQz7pCZxsEpqTNUoVFP7pvLc3oU8io8aJ
Q9HGZ6qj3G921BqG3XgAWvbwrxWa8Sk3JjqwhExbAxaT4rIUjMYuz9hj3463xBhvaSvMez79/qWc
2tF32dDIBrRM2GKd2JwMG+g8VqGM6ktAAxGMLBHcLeaJx/czghkt6KvPYyXAzz6qSlW7ZI1mk1Yw
iJsUONH8r76BJR7tHglTw8WA6KDc+wTC2j5W2gxIN1NNlYe6KchcHkvsQnYxNKR2AZ8AXAncAgCd
irlh1Q407pDjJ8N/FQ25QMCq+3Y5YfOPEJOlYZfQOqc4RqaPExTwqdAl7KiUIvqKrTqIlZwv5VUj
b4G4SON4nEZ9GlXdEuwZ7jJdR9eYBm6RgReQ9tFOYRCgH2IA/khDjAH4aagGwu6wOTg+L9RFB1b7
A3vv4K1U0Rh7DAy8SKjod2VAfZnRA67FIS3H1Ogp1oMHoZ/WjTOISaCIzObHygKo51CvVEpXOEHO
S0tEhZoGQhT0UJwWy8vA0FG0hsYN+FTw+gTECMObl5T+xRQBVy1HwKPesbpvqI+xh6G7TrkJgCJ0
+cJepBr34qRP9zhCQ1AglVqSYyBA1ITBYnPhshwfYCmcmhIQnpvu4oCMnjuA0jTgoDyHtSJZQaRL
nTKHJBTxFfxAPkSNEt6P6AcR9AFbJWkoBbTGA8FPIZfhaI1plVDtrqmycqMmOI3wXk2vNLIhQ0Wp
Dl114qMLoFVIBRk1dKSioeTQu6YL2fmsyQ9ubBm86eSsRxAF6JgBWW+gRSBN2AIAR8BGsfasEzBW
jyzi5IE9zdCBdMIaCcgVlHXyM4BbVYcbo7cjAHb6B4AI60TQZ4bi6HZgW0utK6iswMMZY/bxlDeC
TKZTNTofY+9WfLM3GqpEnGW4nBTveZaHaPwFZITG6Q4X0AyP8cHxgMwNGAMUR4WGOainFyeIYDLT
7x6oNbV7tMwcfJGafmpPZL/ioYrwjcC+jUnG/oGQWW4SuBRQzM2MQ5WdklNKB87ETSo0xYv5bI6W
9y1uqUhBDSGjIbvdMKXYeb/FGAeeFxyWrB2Y/SGfA3HAHOU022FScTBLuB6h3MxgCjRFMiZjT0YD
lIMxxSUDVwVo8I64CfAegUFSKPWS/G7mosoMogdJDL5WEbXHyqAYGjEbj+wfDeJgVQFMwEZxTDHq
BohJPrHKKN3Q6P7vtsTpwnSyTMAmd2JtWpC3GFhm71n90VTRzKfMS9WbZzW9T4FKqMujsyGoX7JZ
3n+D/wQFxc2D5Bj/td4C+J/RXy4f/COC/ngpzYytyaDTQgsYg9TRwIyCINEAUs2gwmoEE6C84/Po
oGXzhPHlDRzs4JPwunRqowLSbZAYPJRrINRs7nJNhVa/EFrJnQedDCsLrW14+fDYAM5u4V0/ib97
6ErQQSkICZ9yhkfFNwbnD3cMCJ/CF8cKSVHDur+28HnhBCLoDN0SkyctStAa5LvBCP7JMvAu6he3
n062GatizsrQSXlgSX900aiQ4Ys/yev3QzYWflqUk1+R0Exz8YLomiA4Lg4wzzth4TM0k+GXTmMR
shJUJrgN4kOcKtDwYHLhQtJ6mAw5Znt6TPRpjisqwDAA+8B9syFZoQQXPLimhhDVus4byEzg3neu
Wa0m2k4WDamcdIKrL7Q8KW5jpAVXhXD35qsXPo657Q0c9wAii1aDNHZYl3wCOAKcQnxaWIxoIlDe
fpFX4t44YohypbhXgHDTS1SwNI90HrxeJlnEsXNT77TyoLYHOQbpbL7CPzTUEN7d0NFkmGrM7qoG
sBDf2vpOM8y/2aPxaVlTukM5B+I9ac+X0B5DIoFaMTgkJkzV0B/B6YU5/NdEo0bKjgQSyj506RXV
t2FDBR2UOav4dRSt41iLRe1j5CDlMX/sMaAY4PsG8Co8IJatmhKqwWFJOUcmXmVSAAWmxod1vzze
bc0kNup0RJq1sRC3oAMGTy6Y6kgFIpEQ0vNLNJdPUTYVOgj4bZxeYHJFON8H3A5i4fJf1P+hTnf3
b0cPDsENoVMjkp8Rix+xBxAf+bJUw/Z5KqvgAwOpCiBOCYql7Mmk5liF+HcTj4+mhl9dAy7QXgM+
EDYnTHGoq+lTMN/hleNqyXoE9dwwMRTId9DxCDKtWlIEGFswFWFnAaqFHH79fdY+q+P2jQICRFcK
bCjC2WK9sq4rwGHWGDInu4BR1Zxac2ALUzLWU68akfpr/iYJ6QLeCCFKhq0EdnkSqJw7uOMkOhCX
+GHj8nmEFPKOc9MclgjIQkInbTMWfWn4LYH90hKOsaGZMRs3NWSn4L5rrx3RaWpEehbAREV7GZgU
7g1K3kKVFtI1G5sR5FmLH2YNAOkf//6dAGNilzBsn2EzhreAooc5hfyZTzBa9ntYAq1k3eJV9erM
wEwTgTLGcDNg9JKmQVqEyIAzjH5wz4hjm0kFMsKvEA0SCnKYtEVjc2twofg17AV+/QffyLt9C/ab
A6ZJqKaUYUd+lkgBAKCtQx3kbBZM8nbL6hKAgZFTqKf1hPMoaTQfqGwedDJ6TsA0TFqPw1Et7X9Y
GGmBMwbb6KkdODs4a+BkCrIp4GFPBoYmEHQBw8GawibAiIWZS7W43KD39LeeIYsCeow52TlLQDwB
84M1jRwCJBrovAzccz8xIVMjUQlYG3Er2GaIUbF4wS6QjiIEf0+W7M7m14ivaxSAOibhj0MEewV/
L7sG+ccXTiJBP67oSJC5r90McI52/v8E5gavRw8yL2owKDJgpxHqB5ZIARGAWEsedmQjMYnWIyka
Y4JAzHZP5iY4bh7n4wZBf9cILxTn3NRvvuvBfXTOcLfvht1RBhzsl8nmdsaAdMbOJ7On1b+6cHMA
q4N7o3YzL6aUxSDJ8AdH5vumOwUvAoj51sgokUguqGvcxb9b7xVhsL16ijzxkn7q5FpInJFW4y/w
MqCx+prf7H/Sr/ePPv0siIU+Po0pCas4MSgK0pWrtZs0JptZfVywMFXvmBmLTxTR2gwFFRfRIbVz
agM5E2+se/7oW8/scR6+dYe0JwmESEMuAS9RhyhGelOTvZQ001rdAQEOHpQ5xlQ87x5kZYoRx6+c
Z3s42lc308T32td9360Ay2FRqbbSu5tKo3p60kvo9Qu0BxEbdBSKSqRQWCuaYTHZQJWZP7YnxEhU
jcj2e+wPj7CbxYhdHKchzi7cVkoSKWkIgYYHQDREOJnCp8KPxcxjP9hSO7wvgNmtP/lz/u5LoJda
jJsBivkOIA5ULVQjfA8aS9MoOcJ6EkfQkJgjttR8rPx/JN3XUiNbEgXQL1KEvHkF2SqVDELQ8KKg
aa5K3kslff2sw8RE9O2hQVQdk2bnzp0+SLw4C6P3ch8sChEcBi30zNeGvHghyXP1nNG+i/znUvNQ
G+dOEzi7nGlANWW8tah/ogHReXW786wZUoFq4oW8OyPQ0jBvSvx8+7r5dl6LxZccF3FPyMzVc6Yv
vh7odDRamSkhzogQZfdslxni2votOFdnvR70dly/EmLpI6jPoIYK4fj6/bP2CQIGRpDOsn+yjOp6
vDrHIj5Bds24EqGpSuXsGc9QeC9/gZUtSrxAtDaJSE61bzaWnceORnh5CCbZQ3Lwny6GUfCrurpf
JANCf0RJcMM973AVC+0M0zDQOa+bJvpujp5VhW7MOa7vI+mJ/bFtMh1h4YMEguZws5z47/ur3WM9
CmkaOvd4fk6t9oMcxkwwVkiveuPEwlwSN/TQiGFQHIyQ6ZxPjOripDTOH7Mwm1GScC9/+WQxnVBv
Vu4G+V9ESdA3r6J9/p79dwvjvr+XWY+21O4SVyFjZC0Ywd+Of6PlzYPkQ+7/LfY9p7Lu+N47qHUO
Yf0ch7CdjAIG/OKXvc0DJ8tutn7b3dqiokv903Hxk4QgmJztwsjJ1q0eEa/YuT+ZyCo4tJ0JQs5q
4Xv1XfihbUBm/HBsHQ9tR2xXnWJJruaC6OcqZfJ5kCV3CchFPR9NmQsO5oNHgX6WvioNabv5r1Rx
TX5pUiV0r6rnLpEFJs5Poc2ZKnp9qxwIkLfuBCVxOfmsTfu8SLLNe+EhsAuahXoBTo3ueiva6Ja2
LbKJporUi0+1fYy3Wj535xo2Nzos8/LDj3Wtbcm4IP4/8Hd3vdytR4zqNu9fb8I77Q+um5G5jqJe
u0pPq98B39SoytyzP+ULIiReYSxnDF9ttKF8eMtr0ZWExLf7U0anAVHgV9z8kQwL/AWNgFHU3/mj
j3c+Z2acNveN8JqrALrG2LOr6SKqzXsSLD7c/Vx8i0YNVLe7ZrA/Izhe9o3gPFb7nuD/gBBcrPQE
L+F7UahyTYLttEiEWXQhaIusqwNHj6nylQ0Psm+XURxDaNqlC7HNuudjmAAnXhQzOLLF1sHgsOzn
MO83bl3eG/7upIqxGqmcoHUykdj8VDHMT2FTo4/hkDxdTEV/RIwQuaLzdVhttPOPcE8euJ0G7sqC
oQ+le0CwxMPY3mBYbER/8a/B/xOEM81n1bqm3QrUTB9LRwguQA6aJGbHncMgAy9U8RP7njVyYm2S
zkMqJWkpJgZ11ktyTqNwQcFC3gRBXn12eC/+9fBsjusT4kUxBT8s+qcfpbYebmNPqGUxxSlY6Kyu
F0fWD73aUrVSXIZtZmgcQXXNGlslgPv9/uYm+su+FHtIOZWkwsf6KAG7jMUDh9WF4l5i9oLttiCO
m0DuAgzMegWEc90fbTtpV0I8sPon9AwNKxpM/OUSiJQ7KkKhcah5XhO5+LyuW2TVlkZ4ljp43HiM
hPpFBvlzT0C30zBBATvjd1sM8+3UcfaPpc7mn+kn90k+bckTLv9EmoIYb+z3YublfmcnGbqGQVmP
kEgrxvs6PO4rW1AP6oDiciJtB91HWHHm8hQ79KzLGwFQuyg8bTwvFnRNrY4pbOj+0J/WrdKiiZzl
WstLn0T06PZrC1Kl5J7Tltt19HfcH204XqP257FtVfLdcuqGNkVyuWKH1gw16sOH/7eY9VzkErYW
HTkWgJK2ge+1GFeEkVhvdFB4xucVcsgmlCxyy56y6f3evtUphQu2kxOvT7rUF7HP6uKprp/1dMUU
O89vlTp50FX5+YLAKe8thZFmbJD4zYstMdOO/wpbt4XkaadcZL78u3VQdsvoapeFdj2Riyn33t0z
UZTy0JalVCLJAh0db4wkxRDGc6BTKk4pqaxUWoV8lxQN1VbRTm7b2ZWf75fILxIRqVV5IR+U4mso
aNBE32lR8zytRaPbWHOeQWOnurw8VQq9r0e9WU47mSIAob2GvKfTeLSEVJtRkEY9tYvFMHthu21W
pg6SMyjJFMXa1HUp2ZY6x22QKhPSkvgmu3POWnQUufy74Y1kaQ4vjR9fu5VarLocQcJYyXqiZmyj
fkOX6TcRc96dSh69v2sWwvxUsVI/5vF5ju8poJOhVrochJyosI+92e1fwaRfYcRuxMjng/r7k5CW
ZLno+VQm+cfn3B79yo+hZvPgDSjP12N9HAJ5gTjQoVz/ZHxXbRFynUWg/O6YlSst8ta28qEH6/q8
LvSCW8h351ctpE/VnDJSE714pgtc/nZH+nLeVE0emxE4JH2MXTjP6TLJ3apC60cbG3J2btFrBzn8
cG+rb1fQk4v/sFT3hoho4fCri3O9GkEnMyQE5+7tnwWu4M7lm7Zuc2p6Q/Mv8IFh2NHij0h+Hdjd
F0y8tnI5+c+1zgNCaoZz/khFPOa6EdaKPwPIOFr5vjp4SEO/D8P1fBjOGEl4v7lIdve5mkLr2tbO
3Vme20CS27l7ODW3ha6bK12p0WRSLzc2ftc5ntva2tCslvWmKuy90bFT6pcsSj4Nl3p2iU6vh1dH
0T9AlY6OUily/gXCtnNfbzqo97R1fEAQfkNjOUDDCzMHrcrXjKxW1jwvnuu0oLetc6GX6ky+9Kuo
SAd9q/823zd9WPWnBYFnYHEj6wobnJlqvpnX66ySJ7nCS70/m8V+LzV1MPi/rBcEoQzBgvTr/vvK
PgUQ4ZWodJ3bua2h7pzlRnGmnz+/3vXRYDNRwN61aP251baCdUGlzaf6qdrLRnPvji2aARi5RGHl
Sp1DqRkO8q7lRNt0dw9yMkMyyrVEF2ybs4XVz0CcHyxIx4ABmk4o2DD8+3Q9b5eKnXK9WyOZmWlg
6x5d3krrXIpOtQWd3ojhbvy3YrrP+FHZwngAsxw7iniNXYdfsAuOiKQPgiK+Ov1aXbeC5pebXPBE
OfZqdMbs2GoTktzLp6yWJNRkXvYrs/mbrneExBwsL/dkEo36wzyMtLn9E6enWGiY8yohi8611DHd
gZV1JlwyC3C8vSA8VR270PnYzM9H6b15xA72iLAZUxc66XnKDkDOOEg5NLjAHAyUPd5FiZdYTYhF
ArQIAiL7UW1Kcqlg6UX1Yn41QWluwDQYgmh+dtG9ClFgJllY9KI6OlJ2+Xn/+0ScxXzRnDU6lMGK
m3blKxgvxEi9OGoEi451t60IJMx/kZ5W4mrPzbEMfJzNB30zTy8F2mQjg2j2rImyNcMmkD0vInGR
0XQwN5FuwNzSXpDyegE9+S1Vhvz4XN08Z/Ww9ufDM+di8sasYdSC1eUd2SIMBRgFHTgBMgUvF8XN
Pfb//0YyotKi6zzTA6stfq+fLb9saKqSqniimH3SNlNe0vx1PMMzg99oztV98dzl0anGnaot15fF
d8qL+Ulhq5LR/P+fTunCTKXKk2jaFl+OQXO14maU2uWa0pgeKt0JBLcN7oGy5ZvSFYEI/y/EKE19
fwjvS2GJKJLve17Hs+TpbvIF4cdFAhTGttdmCPhJ/TpA9D7km7teQDLM96k/bV2hS9eqAwAticF/
j6znc884+2YVHVsSwnwlfIPzRwKE5fQ5MMzal1DGQXWQmRz59elVmF99tFfVlkvM8e3XPb5Lt7Ml
cSwcHkcsQ/Yn+DQK6xdRjNxDRuehCU9omZbaYlvBDdW0RyIWu6a94/ErhFWCx0O7SCToJpUzivVU
6S1L8ULctu+WirG2Q+8lNhaiFWRger8kdDyOjbY8hXps+bX67MQaj/bpHOIV1kX2Mtu03cPN9/HF
eAz3dfmInImi6R4/Yh6BgkgMPnSIdHdDvVkTLTwyIX9fr1twMEg00u+jYxOr1Y7BlzVwdPMw/5S/
u60CDqtskmKlMqlJ7f3Yb5pUNfecj0tf71X9y88wTC84U6VUcbBJtxCw+6Kc50z9odF8JOIW9wuc
IU6UF7iRAmIyeeLdxr4PyVR02JudNTzFx/yfAL9l3Xy1oycPJgh7UyLIZxpjwxacx3bzuu9T4Fq1
d/N+vfylEiQatxHIWifJvr0S3sMo1aMh/IG9oB/71j1KbgmVyJyVCdHGN2+bb9RIH1o+a0GOFTNl
5pkSTw27pQOoFa6raABzt1El/TkSdFGxIjbRP/SFhd6GPG2DrhURrACm6kmuhzFytEfAqQjrQMb7
GM5d1a/JKqnXVQYnGbQ0jB5xBc4RexDZElAkhXc8KWvK2RwISCPB42vAWJTLFJmk/hcqEp/2Qy7l
5qNmEVBGiKgmtWJsTZk+xkPKBrObLdt2B09Nrkv9Uwa8bFd28XzEqi2+DYOUcVYCwOAcgm30FYP9
7ZFxnQQUhfmLS8vdKBye7+1UpPSL+ZEJz616sEcDCRqb1iYlZJHvrZKCWr9CfAIQlBCf/vmQgB/W
3l29hWGge0oLaE1PwKV24IptDdnThNMVl45ynUZ04aUDwLX6sx9XNd0TC41Jk/eK7UpHB/xzoyV7
IctebYrpwje6yaAoqRXPWe8yKYpQQGfNadtohwmHsdqBb/kegCa9/lyTi79Lk2pm3DO0YUD7r/Jk
sExujY3Q6aNPIoWihrcXW9xC2rTsLoy+ubdLY+2/fQHb4o/VKsdMwIpUfpYoedXu0brLCFJjMmD0
y4AciKcmgRAk9YWEPKbLykf6C0MLv5GQOuO6JhV3ZHG2C3/LvLMg+9jAULev+uVAKxSlRcIJYxDk
Fj/8VoFSSECOI7Mk1Txgyzz0mtVr2mvSS6G0JItV5ro9nTRwbNsFAVK+xT4yppdKCHeqaV/QWcme
Slwg5KwB5+z4JwH07P5WLE8VNbbZhwWURcPGSz/17kwPz1cjciqD6EGlx1hlqw5rfK/0qu9a9hXy
FKMUPFgQURLnWK+b/ytztP3rUqf25SJBrEKGP+/V0iCI68aQixR1iAY34H8K85Wx47W5KXyJcxg0
QLjvEo0e8AQVkKottybIVwPTqUKp45zblZ88ZQ3gucbz72MkTJS9bLJ26QusI7R1rJ16hNYUM1RW
2GcBWEkRDR/hbOBIc43Xjhtt8MKAIkHjq3Tvmr5MvJPp3AfykiV181zJRqnNI5jc8qrNIxReshAr
nf4Zp8vNKg0UO3wx9x8yY+Gq1IJCzvU52N76S3nWcdrdSYeD9SxGD9kqtvQ+WFtm13llNBwEqqvE
SjRR+kb4U7UdSHePlhe5VtsFuZjJrSafPFr8s9/vfeogOKjAuuPKC+JPs470xdCmnbT52HQ3d/NO
IX0+6hRaP+eSEy6jypW+ItzUcvMaAbcjvpX+p2MJQQr4RRpkjoXLFpIPTEHndkrEPguXmuypXyu2
V9rZNLpcqOjS3ctI06tMCIrRiBmLKs3Epjjzfn61codLq97o5qKV3KMknjlLRfchtCn2Q9G1ux1U
GxD8Z4tEfMRDFjXf+M0eSil4PzapR6YlIZDi+ZZCT2xWO/7j7uQK2Z3lVfCLDMlguwTIRWeXYsk5
JHiyJd9jSUoVnIZeagJDsXmjaLOGPzxt39TL5PunUcgsRIFEuL+n1VkHUApnO7e9eGFPCUUT/7PB
UmL1zdNuukpmuJaBEC1oACVK0dwSzkg5ULX7kmuKVgKecncbRcsd++roCWcdnpJiLM88C2GD5YR8
ilnswHkdg2N2Q1V+oDTrDyqD4voJ19adspqrfJtBWVRbcq1jvXnYfMo0QRdbeTMPr4iX//tIYQSR
w6AezrYp2l7TxGSW2gHne5vXBR6CRrWg1fe1I+AxrqXYn09Wb3OT1p4WXw2oQW/JYFH3QWv5y6BW
qwlnAYxTJUA2ghe7H6QZ8TAecGtFREAiFM3FMY9iqBj4edDPB26Hsh0NrTM7PPds5u2ns7a7hQZi
IafZsUY8Bc+gFXroa2pSDMlZORDTgfEIg+B0eUJ+GL7RtWAUj+SOeGpUeBOMyaHC/3Psrm/+WL5o
z2bC+3fNiG/Ll/r35hWfeD1YntpM87qdDnYmGA2zfLIzY2jTZxqctv3btruaNgadaq9kDNH28LzP
D+/9k2kjsQ83Suu87l3OY7FfeI4tu48BFVW71juvKPpQNe0pE0PQDxXeLYzz0JnaeKZS7oK/LIxX
g9akheToVr8Gx/DBB2q6pFcX+Zf56NL3YoOlPAopG/FVB65ulwuWel6RR9NlV3Cz7OqaLHRZraLB
K2lzOaiNP379dC7Jjd16VqIR+Wf184H8P/OTa/micSe15mIUHC4iQxFW3d2QzR0yo8eg3Ry2YfXn
0nP+oSfBs9AC03A8dqbzfWzGx1u4QuHeyTXdd1lf1bOUPSZ7/Anunt86ZSW1tkRxsH3xUa9MYvXy
XP5zJOV1ttjWVUf0+3K4GR/Gy2EhPoTRUW/hsfxSkeJ+IAXc6a9LYQRd8r2GYxTD7OQRIvuXoSUm
VGFdLZPlTwU9ie61HpdqN42rXa7EGB2o2SB9SQf1SX5YeskNAuUu2b8VHhpqLdyYdN3fg9Haxb6w
A0+7tjNvbTuABhqB0q7GAjTzecf7iIJ5qfn4fCQiDGy0ZUI/z1F5PsAlFGWTIkVN/qnz6N2+ltSx
X9PRYtCY3PKdjeYtFdaIomh/p4HrVolKvQyt9KO6iyhZLe6BRhxIK9Pax2XXVZrJInyr2SzGIKq+
UHpLirhrP9XBgYbvhIKIQa7JfkrtkYaa+vdqOAfy/yj2IDitx/l4Pb5mPRZ0tWrXu2oksGoCJUym
UZBTZLkoS4POgHFVxVNHqvbrmxs/QXWd+kzeD6G7tDXrcahv1zF7d+/B/OzyDpSa1prVId2g9eDW
axz6O3kXHHYe68DKRbMuIzjKA9i7e9XopNy7/1mbpFLvCtSqjtTq1bGEqrzN5DSD5T5evdYnEtpl
SPgbo/TaK4zmg0f/NrgxQlKxcTnZxLURacN4PqGpUxqd4nRMdcLbG/QV9glNPjPxCkYE3kE072sX
eWlUkvoIS7CLmZHUxmJD49Sxge9BMZgXN6EoDCPMhf9E80n5Je3n6zZuPii/nJfaKXLd0nD3thh4
gpfZiyUmlZPV+4H7vGrVPthjnGkq66P5RLg5rA8utafKKKUrJ7PwtoshBvR495X1Hxz08HJ/ukWX
qNxo5vpeEDitNP26GWwGWX8/2nQvyfxzT4Nxshs/+rvBXpR7eK4jHUeXglKbQuUzuazxgkoTZeDf
UVblZLWLKv8Wu+h2jOeLIWmioFP9MkvbdKw3j2b+FJ+vQRUNnc8I6+Si4os4YVocbeZf5gcqVDqm
+vuZ/4tQh7A4G9QHyriXuNsYVS+DwmWY3yQPJaNtooQqGZtr8wPnoVoq66GqM+U/NGwcRRZjeE6O
STDu9LjQEznq3UTWeaiHgeYuZVSMFQB5GYICac/k32+FMH7uoEDfVSMqVjt+y64eYbKgWA63Y1yx
apfsBNPSldCXY2eXFFM11Jiqf4lQVwLBhswYzcLC1DE/QoaRhKOQee56ptOshqvJbdfzT8V4Ueuw
2AqPyFnmHrB3UGPVzmg3qcuEpG2Rgg/ijSLPcR0fSyEjZPZEf39TuhIK13XKk2imHkB/1KFL4IXI
ScLJKxwf72PfzAvUvSqAQUap4geZUF1UjRTU+dNgA7015l3NJLtV4a13rXY3QythWMFU60Ki2s7y
/H7EvXdNODuFd8PVq925a1D+WyRKKa1U0CINjtGXR6TkNg8tbx4YaZ/Fv8VQ3zq77flQezVtcLwe
W/fdpBpLoVdDLADFewTufV/nRClGKtoMsYHytUjwLC7nuU71CNXmNHlmgwhEBgHJMuvhieND+zSU
SNgO9tbKsRbhLuZoUQZfhy2DqDcuB9qgSEFmw3wbNBhMtxpJY5xD/IBttzkRGQE49ez4KFSpCi9o
Tl4TqM92ER2GK6SBdx71SlGHOFIevbK7c+G8ERh+6P3+UnMrvisfyfcVAcJa1LyYs3c2/4+8UL0p
kCy66ceIB9RAZdhLvr8d1M0I1d72iJYi08jS4ZKXgxD0VaOF53e+j8nV4Iy1OvRTeMDVRIYne9+q
HibrqRkmDv6uosGLQkTIiDYfhSTMs1yMwnTH65v8sQWxlovLIJXST8P8+2XeV9UU+7wvHST9IVU9
LdVYvuRIS3ZExxtZo4diImumpzGT8PF+QeBvlpmpVN0rjK1TH65Mafw6fu1eG16t2JcYnsVI/+6m
NzYMsVy9Fr8fyAkC+jqBFioU4RIRLYcs5EaHtj6+y7MXD3u46znGqoThL9/XwQC/DBatT4g4NP2w
QFeq3jgGc7s6a2mbvyL63XuPr81oVu96MN76ZT0Qq4SY/WU/ECiLQpeDYqGZDuajVWPa6Nz66aA6
OiAyKU+PyUrFpcE6XrxmoaVv1feU6HtOhUul6OTcXwd1chozTxHiD78uKSQnqhMNXE2RyGHf246h
HOFwPT5VkUI8Y/U8TJhcYvXFJ0WRYYikBIPiAZ7t9VxvXvr7web1wGHRqTsL9zaHJE+N4BbTGHxP
8cp3/d1087OuRUU9RCYDjuujubl+18iwQWCwBsR40Tf/Nx3ABep/jqVICA38GjS6WqYZbh25RF81
eu3eS1mEgQWFYofycZhDpIyyuNh3V2wfLZeJfF1ILk8MkeRapAXMJYprmkO1ZSTBK0QyBf+BzUJs
Jsy5RxW+iDwmlAhD5HM5xhxAQDNAb97fTJiy6882613DIAaLuY/y8zcmd7N5hfIJs2Mp60XPISWt
9vr2N3f4ydVixQVtnblzv1jqA4hXuWR/kjTXug2dd4XOXHHybG6nHaHoPfvRWqgXjwS6bsID9s+g
JPvEfzrFoX2H7BZ6crm5N1FmsJ5yPPskOEr2INA9oQaL7uYbxg4acimFJli6eXMWL/3LuZt1rIdU
Ek3XRteKnW2hJyw2F0lxiw/yKdhIkBEEzqIT/Buz+ntIPlZN/0Qdig5nE63v/xw39BPmW0wLdwc2
ZD2FPe15/y6XMGlXBapyf2KV5KIH6agZdRR024fvnKhxOSz2cMHSqviCrmr/EDcYOZG1yZ+rSPfU
vU6dP9oHWzJPDkkhXowL8XxcGmRunjl+AftQHuxJ0EMqQAu59/hTKz2nI7nV6a2eFEU5QRErFkNU
X0I7Adl5qq/UqA0/KvTqJxN0yagPq8NtuZP6F6FN2AoC3GR6uZRXaevqla1ZMsTsDWbChq/IGYBj
qLCFZU/HLGRtlOtf/9yK0VozrfpRvp31S38aw23/9l9jmOn9HJl80csnOfUzVayPRz/r777S13pS
HVfnSfXcT0enTXN/bO5W0QbVTn1neIkWb4/hIX3eFvrn9kMVIq4mjX5dhtrNafToPvLxUYudSQPm
+7VMBnspeZBtIaYSHw5TmmiPqYxqH+L4imLA9EoYedsT3M8GRPNrI+0b+2T3t/JR+igPGghxfbrC
r6iq+E5zEtCD2keu68ChOSynhzjtN7obYscbGXtnE/s0qyDQIyrsX3ZUiAVpdJJjjbZzEVitu9Zs
qi3oZTauDIVYab+a3I7PtX6Jhe8e3nN9k7+pOBYHZa1B96b/7shqO+7FwbJfggsOc93iC8n2Ship
lPUr4VVyfXt5ptcOqJuppfSXU3GUzpGZ99qZqTgQnFXcqOSi/4fEiwkdZPZJLd7eZ4OtbqyUqXCF
IMlJaobuOwnG/dS0Eq4H0ZUydXCBkreJ8G8HaLyIO0PEkxtptaOCCBweHwLzfjt2/EMQvuulGsI+
ggCza6e9Y0jeVIwAX6Nm7X8LRO8wG4kpUd6fgvi342m9bZqWWNtl9CH5uBjDLdHiDnfNKuYaovZO
kGqg8QsdSU9QvXWED3bt4NBnHZFHMNfDcnw6dTjTctd4+hlucSbhz+uBgi7F9dN7mV8P1i/rLL5Z
LWGe2BweHn7VCMDqc4xvkp6s/ojesINgvsKQWRyScI7h0BY7TNcLAZ7QETUpqNfjSZdj73hMJ5Tw
XQew6G5yCaOy5LyhpyG86/n0UysclD+FathYxzlAUna26CgUrq4xkpYPQ5y7UwdfTErlSPX4UP67
Wej5wMovdR61AWCuEKZ7ph16qtCsK9mH61dR53lt/0QC4PFM/0EPmrD5TwoWX6qetGvNOduJqCAA
6d9zQ8n1tphs88YSLgzzfrojb1xaQD6z0BUclLpqmAW4ZX+UXD3t7dSU3yuHlx6tm178C7m03uke
B3AnUiKvL15uCzTFYXHeofxmRnd1ZhpNa5W2MuTVdRtjpUibyL++VrNJmib1Q7Ie7B9Yl9lkIV6u
Nr6K5yj1haopnvNLJzu2G8nu1LrNiWomx0JUWisgPF9IP6EAXPrGG5Xm40thBIqhOqfaINIobJr1
70NumC+MOPnzi53qaDcL9HI1EUNoaE9LyxLMcm2CkuAzTdaNjiFZby4+HZB5k/9TooPCuMYfa8eb
3KPdclgSamiO/bs0RYVCLOSYpvLAcEedjItyb3z5K3NE9939zX1I1V5ytZbJLjsDd8zIYXQ+iu/Z
aD09/d1Pa//u77Lxw7uu14/VcMfX7ael3nxo9oXUyIjlQf2ljqAzkQGu6dF7gjWGSFCLTnVZvWgZ
OuvuYjY2iSup42g53k8zkqebZPHohwYfKMSQgGe9X9ZcGbk7Gc9YFuW4rsp/++gcjHpsIEnIa2DW
bJcRyF2nvLuqJwcphStEBvb4VafU/kjUkKEunSDYroIhqJDozHyC4qfIiHy8q3bYhny3EV1Xvezr
EuZP3fsKvrchPq/MXNlkyqmG2gnwZ9dbAhGeNS7ylDyzme+T7RiYp16iIBFKTp51Mwzp0KJLGPrX
6fDrITbfTYKQphmdla44h7a5W/wIKVKZ2Qj4UFAtCsFv3dKkmflktMQPwyDcL/HQJ8S8HSaPMJa0
8iPeTHtA5+q7W57sxweoz2qS77sKxxfYkw76MG0W66cOsAE3DRmJ6+cxUnqgIVeVOSisKwf7Bfil
yHsT0eR4v4hU3LDvspBxdNMNCyk71X6wlcPde1I+VbVIFuSzMikjI8FqebpgY8oxq0Pf8f6hyBDi
K6wcWIhRzVpNszb0C/ZyGG2+Xd59jcCwnxE8s2shmoUV+ZvyS51H8pe4kAREZiZZDKLyNr9bjtei
7q2M75yE44AyHdKukFwZLR7p7PdaFtYrySrXoQaNNITP1FBMOyfzb8sf8uo2uHfdfZDbJWAQJpWu
u9Vusf9IlA3YMmp2d1nBdaAwEnAzCWu+gfddRlbqSbcCl0Dh8QxW2/2rzcUyNxKa7c2HqWN+rv7u
ALFC9RjAdyGK/VyEjaqMoNIiDhAWiQ6GApf70Ljf6c050DyCQX9bkzByJp/1dnkmK8SvFcOhPGt0
7Mg7iv3TpVWSZRie0imUOsywwdrCCPl+f/5x76WlzunfMZJ1QkKltG3INiZJvtqq2qSDTQr+YQkj
MAi0LpSWGan1rOfv+OfnRRcn+lz8cxiiTYbjJbkVb8f7sY4rmV/hlugl4TKUqHTmheLThGb+ZDXZ
DPFm5crYoujZJHchD+QoVsQyNjyxASuozy495NcXDEFM8Gn3YwkfVrVE1e2WL4ZZpWF3Le3UJF9x
2vbnLPNnCU5aPD93bMYnYdrP7U/5726dCmb300P2nyFeh0n+/ao32Z6rG1+G65CohWpVKKzH6T3S
er5MWM8d2vD0Oj3xZUjeMMGFsl7QIu8pIFw7QBMXrEB5wRZwn4ifAAI1+ySgV6V24ycA1qUWx2+B
h4t+aQwpp2gSsLz1S+7WlF2lsZQV3WN162DxHeSUtjL0jCB41NeJppVwdlHQpCxD9ZpbMHPl6daE
45kcvWS9LDKrUIuMN5Hna6BOQldqgsJsFsiuF0ZSuIcJNAdP2aM59sPs0Qll+9/8sBpiGisRYJP9
tCjYBF5dwYWmnQE4PMgxQQc2GT7tnmZjkK9c3QLGV1pl1e5OSLKPdsMAivvixLMutQIc2qxbec8S
42xALwLCv6mTGT5tZDp3I/TUbU+aMZX/0tah0S0q6h5e0aJmlR8c8Os6OvxTvjzP/xxYxlykJgSN
OFX+1R7D8rq9rbT3xfG10t6s6EuVXq+X/qOlTYCaXJ+PztWa2/2osY1L5xfaNKa450kghvIg2mRL
0w9MI30Q8W4VfMNekQANq1c/9M7/ZZX2/QgNasm7N/VOQSOYEABXVnvmTGNk6zGjOPE8O7a3kt8j
+xDf0HsDLUgrTij51a3tHueaQ7xqlWjN/201+zyeH5L7ZxzPzbfP0vsrTgUNZJAznVcL8yRZnPIo
Pfb2pz/V7FNeUC4OH7lMh4kbQt9mccqettPqumH20uuVLIWCL2hqk9T070NmZhBbsfFB20bQn/5v
X2pvhWFFeXm5QiT53C2Tsa9Bz/bbVXtfuLbXF3G/9LdY+ixTJ9dffSFPgPi+nqZjnfKf8+FGJIxH
X6r31TGLJ1NhFIt3B5ST55t2/nOYkzTeTstaJAk5j10sEYjsMR+61XaupAIxgMzt6fnaZmiqkfmP
EGQpVuJQhLNUdowU7nCxHeEdFzFH6ghAXKrsda0MlhTWEhdb33rGEJydeB5U4lJ+5z8DIB+uyT34
+f/j9dF5HBRR9hH0CxwTxiiZLhKvlJ2WqmPblzVvsB7zFbaCZQtwIwyE5WsAiUbXDlYV0mC+f5Hr
sPC7ESrEcROpm9xj+MX57aIYJjXKmUAfMPjRrtLSBqXq9KjGDZXx/VtWjNTLVE+Wg/3XmdKs+miP
g4wJ/IgiUqz3UHEP7iONEZTonu47my1PwXCEmP/a4U3KrMUxmtc60AVzd78EqMsXSfzudfuiq6KR
9zKXMlHAFRoD5qr6bsywuFGH0VWBodjHPSVXuNHGHsxNjKf4+HTZ7r17j5s9tDczXPFu9qaAI59a
uKrZ4N4THcZYLYIvWQMSznpcfCc/LF/cmuu1GC4vw4Y2PYjQ8yGGLCwduWbjtfhSHpyKXam4Vol3
VFhFfvni0QgfBduXQq/Rl8ned9G+EFeWrYdywmIoG5ULhkqAjE4IKxZ0ALI0Oppw46IcNsnWOLnt
anB71y+dPQDgwh+QH6gc0smWj1cT8LWF43XTyKQl1dJQ8QhhYogeQ3Oj+Eilp4Da0eHygyEGcy1f
NiOYWwqL4EbJTDGK937QoE1FFdgTLJdmjAj9LxDW2jUYRtieYqAo7Af1Pya4Ia/PYx8CcTzlR8sX
DG8eOjK0W+wtLHC0DQ8OzMJrsha1gZwUfQUYTvh8eM0i5SnpcTKvojAQPEpKNdnvjSzVyFU8p0j9
QZxmIv427UlX/D2QC8R9zHmwwKehcnKkjwjH24EN9c2iw1MMZ0YT8UBx9DjAcA6QvaNehQ1JIetd
0eYxWZpQWNJ/BUPPxYBNKygQX46VOhapDJ8wCJLQ75gGGYHdcATE8qE/mz62TroBbEFEvzMhK/wX
vDCLlUuKh/ebMkLnJodKXWR94nD2eP1pd9MGoc/tpyaVzUTbf0BUM0gaMByAy1Z2S18XJpilDF9U
4A5O8CfoJy9VjjT8YFkNPX3I3X/rd1LvZUT/LibdUKSgF1Y3Zh0/ddYqIkO1gXtWO6RK56fGWxgc
qz3TAFsze7/9v8pX4af2g/VlKjpq48/1U7TNNggsFF8E65fgW3WokUFSQqCqopZF490w9jDNTeqU
ixelaTh0wIHfg6cwegYRlELj4FNeNnR/Z9iC1Qug95WBpaM0Rf7ZJ+fpGWjgX81gDA8JZcMzx/kT
x5f1n2qD+RsGI4ifyvGvFd1odePmpRsK5ZHKB/Q9OHqiqUoWRiALsOv9/ZRQE6sMS8CJB7tP83/d
hPUt2f/4KEM5cuF717w6eEmZIVExioAG+JX7z1DRFhJBxuMFNV5qtML6OqnvgGDvJkdZxm8j40MY
sPZNGAq5sAWs82Zo7dDDMjdG01wWwgVd6M929ZdtIjxYmQoAOTHprM6OaoazQY9OCOU2MqByl4By
wAcrmyYgHiqHBVZn0MEyUK6RQhsgLtebn+KDcVzKvSRPeK7JZjKvdo5TK8Im7C2DIsgKVeudyzlO
q39Xw+xnY4887ESDMgiIi5pyRsJMOmFiHQ8v4NOYzeXpIVbcEzX6dPo7k9zvDAA7JRtsz0fG44yX
qAAwdTq+IwjcfBJqy5z0ACjlV15DrlmwkctkNVE3XonkQh5z/ZGvx8dpeF+elG6GIE2SCuQB3Mau
d9mGPJ9NQ9t6Z/MFhLb+rGZvFpqtU2AxeWytjJIp2T1L2XA7Ft8u2M9s4AcSi+mLkj2m7Bh4KyG2
XP2RAQewSxkxCqGaR8EYCmGhgPJJzK72RK86Ubn8db/LMdbJWDCGmMIPgD3Cw4dckPdECj0/WwtY
B31MXj/0xQZDzH04hfApBDMfy1ubYpdZBXfL0VeQ0oXoUhqyyCSGFbO4w/V0MRFBOW1M9gm70KIS
mpkNgAgTQYPINvx4APbtkaJfXe4RlZVzvMYAS04ppg3rDeCt6HKcv41CamFH2YOibEbBZb+j4dCy
GoE9GxfZdRMisIYDni9U+L3ZVGhiWwc4NytPl45UE8qtYeWXBtpJ5ahyxOCfV1kb9k7nnxCQsk8o
z9f/hhCcVd/34TF2jNiNuRUjK+M57PZsQGKsVB5AUSzlpYf+i3QTWFkhaaW54lzKjf76EQ+ip14f
F/2TZPXoi8WdlmiyjmRZh4DF2YVfDyOFCJQeOSls/xsrE2aJK02yxE8qh5oZpq4yyplN8kQG4hRX
jZ8zP5mWR9Atq2kyaNnv7VSrrS80ZEBHOPgLZTY1QQpX2l+H/jiyJOymC4oODCh4t4LItAoGpR97
WwKx3Hsl3HX0brzQ9vrQP0+XYzfcvDS2Kes6fSp/46LkLaQlzuk4U/d1CHjvYpgv7b/VxQeju+Kw
3cYD48+CemWGMoGL+g8ooRxaLI9TO7iV7hdj/hX/Alk8dDIcHT/grdWm8Ke3oBsYHGMpUvrpyxCj
qWamAv8WWhCTTcW6bszyACtNyu91kjX8TiHoJYWblHIlUwIJomEvPh8eCRhMU8omjl8Ia3nMsChD
raFhcM9PYzU4Tst0XWhxhV+Qjy+PvgxpfFSZxdn9pSJjSC0i4MOlHu0/L5M1G7mo8+Gqgr1s+3f9
SV7IB1v7+ZBc2NwMowj45RVCt6MuyapM8zp1B7ef58xqugwHMI12rCGLID13X5lVibRK9g8kWUfm
bmI+4y1cnwkNjjCRE9ROGMIxQ/LmKIuh1xH6Md8F1jUfyj5q7XkWgPO5uLSQ4WIsehKQgtBwC+q/
PIRAq93cBqDlOmajN8Z2vN9G2G3sTR6jMiBejKxJr5pi5ACyQjZx3UHdOw33K+ICrlMohWt91I7M
lsF/wEIcztn1ZrvwCU25dE3oQH2FanE91rRmZrgjgFCKSVBAQ193Sl+Nt/8RdV/biSxJFEC/iLXw
5rWq8AKEEHIvLKGW8N7z9bOT+zBzNd00wpTJDHPixAkmLPwjlMegKNN0rNSk5Cgus/MxB2/NvD4p
4pMac3KAmek6CVDIuS8vF8yva9knbTQB/8Ng4rWedREcnpUGdpKwUn1v9FMjk6vBhwSIM7Lf51Z+
Vr12r1RL2l6jM+qVGPco/I65warKid/WtVtA8raQxs2aK9vtnJnkw561KYLICJjLMg5+UdlJ5BoI
T4fW4m1VjhffqaWZ78/r1yuekMPatCuZZPeX177ROc2aud7y0s5lorRmh1a+U+zMS80z6mJr+XFH
Ac6PT61zqX7vXfpKTbPmjERyViNU67xWjft3q1DhSq7rp8qpSUtOufEcmDCX02/m2FuhKyqpdJVh
DiV1+DgIxmlBpQTSrLyOXgKRJ1OlJZo1nDjXXA8NXadhZUTnwx2EUYAY7Ykw6dCeB45Vz/Cu0rVF
7Ipg2IbM14HoY1chZPTiReT76GETQ6ZVvo6B6S8kw5aiRL8Xbt6eQvj7UOXK2Y/jCZqKia4UBRtk
QkQz1mrgSsoyzjWzv9ARUAT2HZ5EGiOKEgAKdqUFIi2SoVV6ATeiLBTO4asjklMvjJ8mAPXmndGm
Yr0jj3ZB0TrB8hbdTfplVgKOdslwSX+p7agkFUxlaRCEWvyfwSM+XyJPr/lyZomVtKMFq7v3OSTB
wJe7yWfVZWeXcVnupt7znocYuB3CgunyzT7V2q412/47D2ktAHrOJVPqmbR1H/9KRixyAYoNRFiq
QhzBiVds7PuwTnHP125QMAC0oMLPTFmUPS3qOEXiwisAK5SvgnWj6shJhTJhedHZvC8y1VU7/zJP
QRyio6Gx7QKBwNTrpm1gcGEN2QtDHvMvhc/SpxprDpvz9Oz2qw+qI2qZkCLwbcp0igGp5/mv21/4
9GCoDV80Pl+8VTZPcgjnGyC6u+lFRLR2wwn7CysoLLplftp1SIFGmbtUELfcYXIcfzPX1zzAW7Ej
ZFEGtd7CYEw28zEZdKoTXk8321gudkiThQq+mtXDxfDG5t2dja1TRI91h6ueA8IwzvvlMTmu5df+
dyW65hy8LiweSh/p99GyfyK3Fgwnoz6f/nnoHKdflzFnQG5uQPL3d0Jfzxf9orsUx9w1uEu0wcA9
6vQ3nUG1gHBMpXtNbesaeGHtAS++1PCjAmM3NxSLIYT88Nd6JUjzh/4/lWgRDdyrexg1rxM0a2zs
JlqInsQ1sWToxJP2z9K9ys8RuBwHXT3Qj3muhDUGcjD3AQr3EOMpKB6b+KRWrdR/rlIc62EcVErV
nSxA+pmK/mR8UprV4FjoLsl5yD5VdzLmkafaJ5MCx4hQ5afT7Z9Lkm1LI8TE4T7sO4Bc7ppKmwzP
zvyPRsQlugMB0+UFLTVh3a5VOIWiDSTHn5LzgY+AUmJgEmIkvDNeYETrQYZGDkrnDv8Mwd0FAr2t
OBvYQPCurdR/NaBQpEfCPMP2VjYzbeW03wT61fJLzH5v0QlYnLT+t/YikA5voyHj4XAqpECGmVz7
2tmlXvcAJ8Q2ldbVAJgagKUNNtH59jm9NUozvEwhKjYQYQlUk0cc1CrpE5IPd22ZrQrZhZwfaVPG
rtw9X6R+pU880hKN1f5SgImP+EtJLuQOYe30YBUCBVIGwgFV54CA7TvcdFG48GVd6uoIoTmvDfy+
tS4ht+vm5mbZZg+GJ7oLhGUlGCC79vSLzlIFm1MxrbB5EorJWNyIbKXGMfUksOehYIPmgWbPytPt
9nQaj7qS8u3kIYl3WfWN516UW1egTKf8rnkl386F6hm74bpunvLdFI5Srpnvjgz7mJIzaclz6VUS
DSwgR8bHX1MM57cW5NEu0JNF1s8iyfhxGqYmGCoo8REpiZPYZmZrMRDAb9X5hLYh7pKHyEBDWUwt
ef1VHtsoFB+YcPevfSI/0QkZyTWQux4psT7AO+j5XBd94ObaRfffY7/0thuU2xm95unX4lilopgX
eFo8yEKL6vL39r48JdPhfGj/bjuF5yDI+MmfpD7tE2BLIG4GtsfeHOpAlMvc64BZNCbx0KJ7k92T
7xB89UTKCOnS7RzAaUGdoy+bocaKASj4DLL7wqT82DEDRcO+8JiAxaEeEuqDPMZdQQejpmG3Dpkc
qt+hIV/WorIDhIPT6YjV5VWuNCutgrEra/V7iGF42NWPncm1JsfQmHx6AvrqUJGyFzqZeds6Oc+f
c5/2LHEyzI2QJo6KnY0QWlsWFdwWEF85NP06zD7xTYdj80xHN3wAIY1ilD9WM28F9DTSTmGZiLiF
7tswNL7wzJGqqFC5g15UKIPopLmKWk8j6iKheaV4fJUM5X71Lpc3RGGaowWBlGReak9fRj09X9Nk
/4a7ODlWN9NqBoEm08l/oA6dvxf/9thmSl8PCsIs2XdV7u9fIknlPUH/mmPaQBmnT5NLUtJioast
20x3d0hp1yew2br0JPjYyLfPJlcDy1xcopQC6DIK7q1FpJH1kcDwFySpBQRnSnS3t0D9pHVOP4qS
Hk24zb5eLtQtb+qHTjro4XJsJAFZnjoeRQiHpboIYO5xG65n+wJWcf+aYlDOGrEKxsTFymIseXUZ
gPW8z3cLANjK+gAYca6bMgd/QrXB56BC+ejmXVaerjOt7tSDJ032AGKFT0izzZFTyPTVzkKPIjwQ
OKHWK8pPI76iXAYBF22w5ZYNomcZjxEJXUS5StdWz5oFdUE0Lk1SFvql2tSetfbJnDoB8t/USkib
XWX+oMudaR9SbfV4lo1phqQFlL/UkmzhXkplJsd34EmO/dcjyVRwW8eOZNsx3Rmk/rqze2DEahKB
RUPsLjh3CFSLVKnkiHfYDgljhko10jC+i+QvjSY6tDbVp+wUGi4uHzIlK64iAvybWccnF1jmINla
tJ09C3qeNFcD0cKp+Ch4XTq+Rnq6d70GvsFxWAOEt/ZO5Us+JxbAZYY2mlmKzhXWN1U4tkQjNFov
LcH70yj94qj8VC4dHJyQnDou0xYpOD2cd7LHB71Tb8GpvrECvJ66ss6aXPUyoKJ1Zz2ZqRIOs66b
UOgo1rUZ4puoZWnQbCnJKhCSOe2ptO3xFxwjzEWAGAIVfKpCJ/tyWTXvjEA6Sq0pjlpT5O8JFXxY
0W4Pd4zUUTy0U81SvsucMU74HpNe9vScOoMehKFEbDdUBq33Byk4H4xY23pkai2bdLFOkZEEZJp+
HVkkjTYhZ5Q+3nSLK67a05L4eVvPEPegsnIM6bFFHHK5wG3GTre0GTdXEsNZ9r1r4FOA1gxk0y47
YMz0a/W08Uj87y0X7EDKJy4MZT5a0uVFlBKkRop901BjpKlkxxjEy+qv+5Aj9UR/hmtcuwxuBPtO
bcVXaa06q9jjylsTbSzWyR2tl+HmODVuw2YgZSR2ZrzcNH13WOUBKxBW8SdoqOT7Vh1r2r4sTEhe
BmwKO8NdnfywjlhPbYoHPlkmZs/qtCxopXQhMD0Cgh5AvPCht4KytDvNBKPMCsYeeFUgaOweJH4E
jRINAzoqdYlg+glG4nIjpE7WaMiXf/Z/YPIDHn8V4fVZSXLVkTVU69EuNHCv1LndFeHatcG+IJns
aKS0dBBYc7lfK/ra5B6BQaSK+s5dWQGldd/xKZrooZ2MC953UHlsundkTUNW02AmDroEHox3t9Ie
dBEyhNzFB3CAYgc5uxiAVnGeqAo2gMQdZEQDp19ngaP2tcriG5d70YZEQ/RBE1Il4vfYpoEcHdSB
ffGswWhguvXFl6KDsA3LRJSFMRZ+JWyqhm2XT62D2bPVQrLl+N1vIABDSn1v/uhuLTT0Xbsj/1V0
Qt4ijQMk0XoQ6QsoQOxafl6AZ6K5QOMRw7Agjp7BDoUfe+BuCPqlA1BiYPaI49oOnAagI0RfGiTJ
SWpkMMOY27Bjhpa4F7nXLE4Akqx1Q4kfFB7vY6i2DFkAUgARSu124iYEOaEmtRIntEo0reDRuis2
TbUGOcfaPDGhvUpbIBA0dTNmG6Jb50h9IhQzfBFDCGkNoLUpVhrjmRuXJLSx9lxoIwrWwdShUEDH
BJIHv4ZxW7pcNRQHPyHAo3I92LOGk44vF6ajS8ONQD2aSQZE4opgHuGyuMBhuWKCETUA8C6BTcFN
5qF3Z4OEJQfPmVdTHmx61AFqTGexjSCsVPZr82Sopr0rwOTJa4GV0ALQqQOoC0R3fANKATYjZkS6
EjQN5GdEzcSo57MQBa4tZgDk8YYiwIfCCLPpgnoM3iq+T5d0S5PrL0T/lMdwDsIPAaiXvXPZOFJk
gCs1kRrLMW8tij3sjKCbS9SRwAzJvHM3CKBJJZCrNaM4OWmB0cKzhmgRhdmRb5ESST6FKc35IiWh
Qnf7SweAGzkX9NwbrjD5pYl/G1Ofvo23GKZJCkhZ00NhPDbjmP/eF5/nX6CEoJQwcGQuiEazOV4L
yZSWa7SXfGvBhy4IIHCfKAaM3m6XP3nwCvZARBCg/f5oxTDSFYQ95GIdb/bdwoZcaFyT1d3+rfvs
tNK3DYNyBr6mq6iZKzf/2eiOu7ydRKZzI1wqNdUksW2Y25FryFOkhlJ0itjcfuXyCpv57xhDcVeW
QFNiU1vlrWTa7UFEuG6H6Zqdsu6ppp6sW+s/cTxfeaGtTvwfMqpxpPwOdyHadvwlok3bkXJeudx3
i2TPYZq1TFoiCL2Bo97GIU1oh3DmnRwjGucqO5Yf2qlCCBOFkU6E0dKmAynjRU8SKR6TWW5WfZEQ
Hc7j5oWR8BbPO36yxkK6K0zTUd+FEtFiX98gz7gWOoom7LVQVRBP4Fk44yggAOqN2cufkffB+k+a
oqwpUyNOIxJs9xWfF+T9pCEOm7StryMk75ODyqeh6wujBkqzf0Tvr+bKeJeEbNEt0ihlrK6ReJaO
wRTNU9rrPuPumEEC1qkQDq0zRnr977/W8aaky4jGBfF3r3NVZcAHUJppPFNzE0ev8y8IxFo1VhAa
MsrdYcBWmGXvteQzvKiyCVFqaEobvS20w03tV5xKhu32GIPOenPYY3f0fn21UZCuCEKXRm+iBmcD
LxCeFbWnkbUncRpU40OhHXUiFZOT5EAn+gkuNbJ1h3mN7VyGscugf2mshZ5+v/uqX1dqVQzQu91o
JdnH+uECaJV9X8h7iwXVLs9LN0dGXjvXtNEzRI8z8Wn1IQ9bUBy4G0vwdFqijRODzQfi6VxwZBrn
mQxarVSq3jHdq5NZLbd5CoH5uXmC5xe/XBaNIRfTizJXzTL9Gbs9IQxKKsXdE9azRUwXYldf6dqi
1jLMEStMh/3AHEnr1aqhSFWoj/EKylaFJm/Fai1qk4F7OaoKS5g7p8Q1z6tiTCB7mO3iFP+K7VHl
1V5ks32w/jOJ1lW/fzB4zlyIZNezkvzdbQzO4sNt9KDDMrAebfeb2jSvlw/ZwXCEF5OKvRY2A+rw
ocu+BEEySRKxAiHRq7EnNdRzm0EcqsKazHqj8/N2yCax8LZ9QOkhMxCt25gNPncohCMiOUarPOQ1
fq/gCJTtUCJuVs5V60OdPuQ5s7nJKpZRU5+NBACsmR6rHlvzKRTSxFfCbmwf5+QKmCLuokwXb7aS
/AlQedrXXXY7eCsMP3Vpt4rVXGXLkDVcn3oGdzMuBjc4eYejEj2l1A+CokKdueEXxVfDVIhXR/dT
EiRnQgxmD7kPixrgfmceO+JgnH9CtPJS2jfgI0iQ/e/bjr/zqnm8v1ldd2zOnC2+vZPZVYyafLjL
4RaFfRhiuNlAtUOOuIml3S32Zl4No6lxSjaNylq/8JqCPBpS3lD6IOLrNKCPX/mF2Ft1q3Zdjefn
nmclGdlxv7AbaqGbfiXmxrdZStLyVsGemw5UDfEMf83dmaHcPT1P1rGh46nkvK3xf2quRJ9iC3H7
tUmYbW+5tJE+lGzQZPNP+Hq3YofukTR7tK97kBPvvNJQ3Qwgu+uOhWU/WpGB3ptthIpZfBcW/v5n
tuzlEFJ1z1+8qKVVXjfZ1j4f6ZC9clG3ad34VDOkPMevwFH+vQ9J0Q3UHlXgNRjd+X/M/U3M1XI/
lKUo9ibphs6p1qz4YKBo++ll8BrY5e1uuDUexwyKgdKBkcgsnGfjoDRyvT4mcqnE9dxh5tMm8Zyw
n5pwqHkXhkF0gYBL39mrGu37uK4C5e/9y6W3z36ZrqcL84gNCCtNFqO+Ys+pWA3n1wDt21TiVXVp
XzWkG1hTVg4jeWKMaZDUs9Ah+FoLBiIQ/ZFQIL7lOBFgtwauXQa26+wHDLPt3mf948s8zOXiaxnn
23hRMYtOSOd4DNzerTvQzn2fvolOhUwVRSRWqWqFXi03XDP6Mzql9ppR1YQiQPN6eNsP9OMsjtEl
bxRx2rTNquxu967XYhQbFcO3XiIl4jR7Tqxi+WXtZsfKsK6VtSqe/m82VnUpQR3y9ttf+/eA1aLh
h0NctBnsa8ctNw0Afnhrz03YMIfqTIimL2hx3y4NRRLbgaT5Elt4uP3a91c1PRFDNGh4EPuhRBAK
hsqjQ6AIsJMbB4Da+xf23C8Fl4nY/5b+CQUOAdcRvxdItvyyZLbBki0Gpor5qABvg33iVhGZTua9
+BRtudEUmuG9D0HK3CyUj+2sdzI5a4TugRoAuZbRT1AvRG4mvaL163vyHOs3LNNn6BZ3ybHSBdDS
U/00HyIqxdvqKanTppgiRNyag+zTZXAy7MzSt1Jas20ikMDPHgdajQoEs2IekLhuT2yLFd4kdzSn
T0UOHXm328s+1cjM69drX3PAxpzWz1Kmk73XsEcrb9uvdWd9lqJpTorXqfpxzp9H2VuY8rJbgIGh
pZogeK1J5bUwP0Iinna5b2PQiidTAk1IGRknqPIitBDspe+md2k2mkh2hretQGP2ma28XnFpBDK8
2/3ccG0pagd0//rPUJPaaFcXDpYvCJ7lFnimMJwHFjslRFKgBCf0QoI8ER+n8f5FmtAiTvAxb8P7
K7th+vJ3/wWy2Ssro0xkbpviXt3glUEY5egLPVP0hhDsBjjppKqvVIMK9enXnfQg+xtaFIu7ukNm
G00FCcSWzNsdbbquWAYkzIgw5rd65Z+C2Xz7bXRXnuqqOC4z9vSGVLlk5f6kyHF7yn9kuuVncyTp
90amNBTHxuyorkzPnX2+q+C3KtTV/wrnpjFlt+xQM5dBTRbIqNyHgE/Ie8ZqUqvrG1ZdsQycj3KF
7i03lCmwXKYwHHQWAkyEvIL1Ldn6lvD7+HWeN/OBncPVLHcvQcLSgYe9Ub/P23tqJgav6TDCBzXS
Kd+cj95O9x/y7hXCVjTNr5dP/krOR2XIA1Kh5ScbTtgKggQyLAvvF9dW44pckCTYHcyYv72lDObk
Zg07JDZIBkxOaAzAvfS8yyJ5DQ6lr+K5ZpbgytzLcvV+NgpoHmaf5Sr6gvvcf0iArpdkN4fN3592
lX5BNME5ZV4m4v07+NFcvtnvEmXRAnOR7kttytQh5tcNK1wSXoakWEizWvR4REiXcZSndtnVk6JN
ngA2pMykhpXCgJ6d9OlSrCt5m8MH9tcftEcsE5oA19fircunPQRA4JZ87EYL4bkqgkIv8Yrrxar9
cFed0SG0qrV5Aw5/qhXwPjG25/PkPORslAZZfYuWdg9RyNWmX1J0RzNY13KXMaVBlKHFpYbcQWjU
GZd8IXIkUOI3zHOq8t6PYSRc4fWXmRKMzvuCK1cGIKiuh8sPAyi3veAQklIWzuqY97lomL51H+iu
9o9CKyIQrEPkwX95vgp4oAQSdN7JLZNk/jUqav7FGQjxtb1Y1ppE4vWvv7yDpwqz2Fh15kWgK7US
uvGAnHEYOMPheaCt8VfGJTFj2CvnBgF8bh/5JnVW+FU2CtfZ/jXj02XTCZV+8UITxeatLP6AL66q
k7FhbDSTbloYZduqTCF4KgsdUQ92y8b/Cr6cqHSEW3fr9dXURmO79NID3fm0SNvbYBUqhoV66lmO
6GuXQ0GcQFaoE04yINFmn932hEWbSLLDLQ8QNC2ikB3pCfSi7Lu0bTT79BC8Iw0ZruN0w1zXUK/h
LsFUVsVdwOouVu+/q9opnVy0rodyjzbYzr61rApxAYmzH7yQULKIwBiHJhcLKCFpuOnRCQyAI0gM
bosSpNxKyTy0Ei0C0GIzi3Dken4Fq1zxhCEfnwZEUMqFbj6wROchwLHkHBQ3qbmmRfk7FWIz4FEp
Pn4VrpZBmiV8F2RVpcD82xGmq0GMXCkjFpXeiIEecVaCbBKF8ypFql3SEpTeXu+h5YOwbW5Y+kYb
q7zdBpW3Y38ddGJwPWbTp/JYbXi6fTn0IJKVTA1RDKd+XMjUrBJD8rRrFuZ1Xc75RLjgKltLkngk
+prFJBA/2UB9YEQZISLXaFiOWvJSIZHIvwMceO55lYAjNE45qi7XkVtouEbSeb5e7Xa71x1iu/ec
BgxKD9ckOo1P+MWGTmRr+nxb9990EJDXfo/hVx06bZPgmvfq/gsmGu6nnIcqH5EyQPVFaB0FtkNr
X5fSnXIxRcMVQbRLPfU2fmn6X73WnERNM8xfXpsvkUHG5kgb4PwcRU+Rgd7GlkatVqtxieJp1FjH
5kLGjcTC+AtDdQfcePTXH2xjj/7CSNxpmGBebTUGps8PGiadTCOl1OHwhq3kZqWjQQti49nhwAtN
YvSfJ8NxY2pXwxWiPeDJxmCwqLUG4aWNQWMIrhQ+zKt/f/C88FmtweNtZkT7vXfEg7+hVzuSv1tE
RjJ9/9ktXvHhJzL323jzjvdATpMeJxA1AFv0/1xvIWfAoWyypvwxVeguTI+YDoq7ahZibDWCj8h9
GkLWY6FKsiL1H0pmi8T8AOqdlpbutKHsB37bQ/mgastMmoRElLwe1OEBqslFeiky/cEF3L3A8Ge5
6vkLKJ1yIvdrx/mu6ftQLgCZPrYIZc3s/YlDgp31Alta+im3ZAEW0Z9wGXG99qkXI8xZUs7BqdEa
KltdfyW766/px0NW6TaeD1OfpmqZJHRrm/3GCvbMfxJcSFikNb/Z93RZ1V40qExEblJvkTq/fb34
ccn2dcVpkwPNMVxPG37jnbCKkJSgSPs1lSoZdQNmEYJ6GLmmknb2HbipW6AlErb6bBOHfdBeEjje
gWRIiHIe5cg/jMAZP4KVU6PYTTX3wrMC0D/Kanxbfk0+zr8PCBfnjnhHT+SSDnUEQtbHAJreh0Ee
B3/gZkRKQ2ancUyjfKIWsEgnQzmxeqCI1hTqE3fHEcm8ijXvNBXHbv1qWXNdIfbQbAKinJXauiqJ
87diPyR+2YLml4lzuUkwMcgrS6v5bqqvCVFvs/WFo/dJOpGJEPKptPbREvOkIYWlu+ZMtW+6f5pZ
v9QU5Gnu2qWHZg2plQyBUYOFTVzMUHygMQyOgr6YEHM3pQHnG7IkV34/9nO/k58C0JSFRKT+OX9J
hX5xMiGm4NqAUOtUYpknZypsezvuosyZpJPd6zzY75RIO96TJj3VK8ev/aJFAabjTpvDJxhszz5W
/+YvxY/Da/41E9KMZXzEM8xfW2EquQb1UjWnDcaQU0NbRJ2zi3Ty0N4WVSqNuWvMekCJG0fOVLqi
l5Adq/O7E5VfgZsAK59OVoa5/wCoj4ofq1qQgtNMuf+ywcB+pkRpWr0J86MU0NNEhuXP9Mp8cRsq
GWCHqylRxscY6aDAJUcc0xAd8brKP9daRS3yGiQ+KV77kzUlYkpQP4hMPOaqkQeZlrprtNdrdS/G
0thzhVnVldPMlLqMmkEgc1SfE8OI9VpqRKeT7jNo/e9nndVnGO6D+P3QYl994q2mZEB5TjwIgx+7
mW9RuHFR2ntoSQdN+JUynQF3hmsG0fp0Ngi9e09oZf8mpgJi2ANzAqNAAjbLJVpCjDFIV+q3pPRH
2y5FR87MALH9WQdOmMJAvUSnHUnIVDn2TDEX62w3ly63Sgx50B00bdBLJMNx0+QpV7/QgqzZs5vD
O3har8He4KpLU1Bs+p5ZsYsEc+187SvuSb6MzzbQxp+sDMhP5AVfFTWoasvBJtffc+GdRwTXFoB4
sgBlJa1m0EbQqQcBboS29svbtYv6TaORji1pnybUp7MMShTxprpPchf9dRl4KVjoUIp3iO1jBDuD
UlrF7vqjWDU0V6BF3wGMoMWqi2VgkAvaMwSlgEwio1WMVpDRfHWtkmxJjxoXG0Pj3aaJCrBRJYJy
bmYG7uI6DjXXFVbR0T4R+XLJENsS9Kld9j2EN/Dqo5LxWvvm7ZKQDdk3R08pukQ5Pucen1uHWvm1
LFhyw1FVx5kJDL12Fr7IrUgo0tsMNqfNwJkeKhTITmvnVJQ5JrN7mMpampo6ecTBbyxyjcumdT4m
t1uyE0GdhEjJ7HoL6LVdzLKtQw3ADjLYGf4KpiDG5GaA13Q5pRuXd3OuVo9EeSt3B+Y+RhqaY4Un
CLMipgcFYaABJ7r1UJpMtRN+7T6P/eJLup4TsVnPqJOFd3QKYk/8Cw+GK0vfvBJdXvcvxIjgfUrZ
06goLfDnOzMpVFmaQa6Pgz8bXoPst125/wqMBjy64ezTdsl8p1+lkRya3hO3ikoqbdyHUD1DGDBC
0M/QLtu3UPJXP8evC7v8dZPzGTuofkdc11adrV+XiqjE+LCa6CkiXTyv/pGdliPZXLbS8iU3zPzG
ozEDaevmvtnUU0/PgM8LPAS0RGqqMNSxK7scNorje6fyFgagbNVz77/Sce/MAJqathnRrn/UFT+d
07EePIcmYrsVYZgQ7OHYd52vw9kHS7CGobi0tMHzteu3/Xutc9ar2nr+R8Do8oRYgzBz0BJuhtdd
+p6JwkB7ZAnpyuLz8HzeIiWB+CQt+z4PNfm3+twNbiSVUEXMKfxbdvFBIAFEHujhilYv0oUeKY6r
4SIP02G0U07t//a0eN49b7vZp1H7+L18YUSoTK+i6/f2u4zOo7JU/ybdO17U8mP51b6+ghZAsvEZ
dxQdNVaHhvRVLU2aCFwpitZK70Ewcaptjwmk8EwRvIAjyO/nAM1BMy2MgOTguS1r0jWroPUSCuYy
1kG9CbzkBW6jdRFKfKIJ0zeM3dEUZihkzaQCF96bXIjcru1Nfi/qVdsMYfw9qOzCSRxDthxJOb3V
SvNhDok/4S84kfOLyQpepQPKMbld7hQB6NuUrlR4iW9y4H4cgR8f77Mhf5SHabvzoD4JqYtEgGNR
sPM5jsi4Cn/qFfYNjtshsOgWHb/1z1+rLUcdkTXwi/8O0iHp6XMKPte197bSL+ZX9Zpvo/f4Ss/4
lWPyZyD8qHggA05q3o4Y5kC9eL1qiwR98bI08IwfAgE8rW9xWO6IcyMG7RPcmtyxNrmEf2qadT4+
2Uex947NJ+tX9YyP8uM8vd6TXu/FXJLWUq90831ywW2pzT586H/f999dt17dQb/zT3R68jhe6mgc
ZfHehoI7AU864XBwlH3EzYajCG0fX+nPabp+7zpBh+EzfLyLQPghHI8P88Jr4mb4AD+OmWbZHtx2
THzGf0vJt7kl4V7Lgabh7d7rLRaAZ/5j5jqEcOke1zOcwaSmU8Bt+2+5ea+f/w7WmnALXSgnbpxD
ObQLebdPDVv7cT99Sbi02Lo9+iRwVxfncbS+zuP/XuoA/EyuYbpZuFQKRUYVEtt7qAq7R+FqX2rO
0bgc986nu1RujY92AOH1j1vpTwf237d4javoRPwT4czH+qFv4S3/3VlvdIjudbjYYleGR6Ocf9xy
YaYEdS+SF+EL7kFV14NpOxsgO3vIPbebV6Gs4GssNT8+y/mg/7iI/y3Eu8YHt2cV3kRD2/k4K9/q
UgpfrBgPkGNcOx/uExy9B/QMBSoEB1nkxSpMx/nvomAMeSXpAISaMNA4fApZMNyqe7il/53r6FIj
UOaxI/TdYI0f19kFt2Pdegdisq6FAcU9k9SOc9+e0iLtH77rWYdVsvocMn9Nnb6rZ4OeKn+HfwZJ
bqPNp1lujwU3+dEtcvzOhMzektyK24Os9yJ81XA1SRYfu08zTgzOAg/UT9d2Xsliw2dQ6Aq6W2m8
TDYFXcrqb4ErVPw2smiQa5VH2236DPLN7CaMEzXoTLjX6Vd32yoOjXGS9eMLV3N4Lf2JyVb/Nv9A
kopKeluQSMPMCxhPmQcMs08Ea4EuKNc/Dn06Nyx4sxQmm07h1ifeH4hSif232huNqMWmdjo28Uw1
Ruf6poSFTcuanRSXGC2bl0ckpUSQfaKalWmU0NEn4fyBG6zmcVP1vMkHvqgwFP5qqZ9vqt5h+F/5
aJBD2JirY6N0qE1oz6TMmavSy7sbjTCtklc3h+s0rbobpRJNLTOn1ICSAiVmWuwml+XiSro5A1CF
sBVhtrY1nOdYFeEWC3o4qmSbKI9viPsH3mztih4fpvRsJu3so1/+YEaXnkJKI/nf26hHtin7c6iN
XndCqn1kiJuw48XSI6Q/OhAarhr+o8UbER+btXConVYy5MY61c14PK0Kl4vqqYalVv52RwNZW4tz
c3GmSG1QS80oVlLxpCZOh8ZcM6YTnNSNecpfDesMnybaPbXMTJ3c3y8nTbCtU6W5NiIhyPlWFyaK
baJsLt7vYjSGK6HxqTppsi2geSZTchTvSARPp8FovBhvP4o6r5bJfmKUivgWT5ikO5G/+JyJjr1T
fVrw62hP4/772s4Ws8N1NmegcncmTSyutHPuP/Kjr8pxuNXwcxvAH564vk6xO3nbuDBTI53jbSZB
Kov8nA1QEFubZ3uG6/XXP8faQoXebQJT5wxoiEqCE+seISKvgq0JrqkgqrUydovLldepYDaVztDt
OmRfyqe5Vod/k590MbkPdWllu/voO1cVkrZLCWFdkM9HeZj/un4AsQ/m5lXzU4yxePNXOpoqIVtM
CkpJmSTt0H5mIplpstnFmxcUkLRhtJbGW6agplBfaygzIPZzziClereD1C65WMKi7/fpz63bU00x
p0cCDZIyB0DebFa8DQCyi5vjY2+bq6bGE37/66f8707Eg18sMYfxeo6wQ2rDQoxvFxLL9SkbKTrG
a1HWEmix48Acxcj2Okm9b/qV9oQi3ts1qXUyNe1EWthl0kZ/lJLbqnoE1ZTxFKLK+jO9UjLXkRjd
4suqPikluUxSJJn8tzJgk0t7uh+q95/LPtqZv8cbTMP7CI4dvL4/Gu4/KrCfTLKv+DABVxCdnGrM
AgZe4oHmbxQeyQqq/6aVviWVdU2HWIpNUeqB19OkRL9QHjuem5N7ArtPzwXT8VW8/1pA6awkONma
BA7twjbK76OPi+92aNfCy61QS6eqG/xp5NqkXEY7SsgkgoMiU4irZQIjhh9XrGjzjpLiur49JG6J
ayHYjc7+PK2Snfy1nKz/fa2f82+VWWQh5z5GVsAeC4eKTDS7JqvvxXfpZ/tvH5whvCORhKU3tYK+
EHcFGLipyc+y8/p5ZNCs2khjj1tABIX8wHiWj9KT1jHXcL9OwO17slEzNeoecjLe8pvR3NxQjTLd
ywTNKk5lwFOtUq5ZvsRljXHDMsTu+/RV1DO2xx6J1v9yNQ1jBYU4Ra7OmaXvLVpQpO5UCs+t55Lw
82lxro6cc7USXZ/OT7OQgtTyqBDifPOSrQUDnP9II/bPtcvNqdZ2BiOcoy/H2b+3T/1VOOTyZ1m5
Lx1F23mcqc+/z3+XbEjpbx+RGO3PPBBTZUYcROeUN3wtKuDwSbcEPCTGypF5btvPouFy4GkyJCZX
RqNltKGbYgTd98SMtL/8X9kIjNfNy/75X6FWboG3jlXMtNdrgtoYTxrnp+U/WqQ2STaeeoaSRYQv
EoVnMtqSG9m38A9xgidmjSlxa69kleN0FTu0Ou7ocI5zK2/Me9u5KajwAfvBuRwB8atEQas3RIS4
1Mgl4YMtBJ91T8h0Vyk51FAAG6no9JX3mqxxAo9jIKsenb7hqDWGL1PLt9IsefVQnTdnb2a8+U+2
PI0/wmTs5JgUon0S/jPp4Ykx2ayqk79ctK/tk3l8iQ0cjXMRYUGUnPiyTPTMNvAgny0HZg2S25m9
72up2kFSnpTjRnoCONW3E1eSStNS8eZU45ic/G3Qs7Kfv3KRfyzjyVizY544XtzPRaiO0a5h648a
MxkVUIG2Zyoqv6A+/RVHal9M3ss01bjl64t8zzvVRlKxhdKbVhUiiTg/YO4FEKQ3V1Rpie0Q1GO5
ZAJNanDp9sOrhRoVgkRiFhsoHkHgWZKYsEzyfXm6PQZ2iqCyDRSyNv5nnf0uv9Ni8B+YKVcNQyYA
mxJUufX+Vp9fGijpRRlmWYs3YMgkUr3rv+pHX8YzMDbasrZJSNTBR2DGs462RHyjX1w8lIe0ASKm
TZU3eTXASC+q5c8gGlQ++UsZOZTB4YuPKvm2Vf1yUXUhf6u31BzzKYmnXLy4Vad7mFy8/skc45Rh
jZnkVhqcisnoOy9wHVVLOTd18ne9KqHXiqv2PK8br7taDI5Jm0hi6hhXSMTNnuY345yqa3+OOruS
wc7txTcAZ7XCMKmnyvrch5NcK7uLS1luH4wuh4n3h+RmSMV3RdRVzb5lY1LsMUy2iaJgeavR0Bp7
Dk+NWvNn42LAV9W5enJddcWCJ0XSODfXz9PnzfdHxRk9G7r1gwUYlX5Mz+1ek/0TM5Aa5G/xOYx0
d3Eqg/0s2ItzQoD5zRrqn6rn5JyER+yquW8RReKYgUlM5UoKH/xhVPpIO5osqaDvtE8CrtTSMc5J
5edeW76ek04nN+NlJ+skH++66WJkz6ehVU+TRrnFc9QXlfjwXYls3/iaTJ/NFvwIB0hZ6C/8a9k8
2i23eNpcfgQn1LrFD7ftr7fw3UbRxHbbDx/Xvn6Wq+kXIiZx+D/9MXI4OY/C41TNYIyqaVEjT4cd
pDXVtCe75r9/noSe3rZrFDFpsmlEJS83dsxmNfTB67mp8LbwnvCN957uQlKbcVllhgGpFqJCdCHU
GE/JkUXHhPcMGzTsdd/ePsW4LY8tWwh/t1gDVuIW02t4nmTaxaaumGHeBxirtYFORPPk9ivFmXo4
ak5ai5Y8vLFv4LfXKvHPKCFPU4Xrfp4jNfvoVFOmawstargpVaFbpAenrsLv7cprkZpADHFQvgnb
swD8z9WvMRlrbUGRWWk6LyLZZzIZYtk9n6P7i1rHSzCxUlqfv3PlYpXz2PC9dZzyYOW/9TESisRb
cKKjCYe+xNNzDrPqvLfpLIjatmaOEh/ifad+61COKi3JSUneY4Fdb0pX+T07ZM65NLa2ao5ZZIq3
/xeepvH8Em1a9yYrn7iyGAOMej5eNILJJl3QzFeDIyA/4dlgts+vnouBLFryoM2WnOnyXr238m/V
nSeDl7FReJDv1cySy9T01wucJZhvqc/Kz/yVcoLdca+Ftc89Jcen45PR4NWdPDWu9G4iD8/eLNiV
Nb95K/0cpHdRWtTluZs9E/42oy8X0yMOj4/LWrp1TA5/weYIxzI/N0s6belea4s3PoAoVFLunDxg
Zi7xqVXulPbVaVP8Jc3o5TvBoRwTSIbFcwsOpHWobj9Gw011aon/t0otQ4jpz/TpUD2JXj94CA60
XhjsiU5F4ur/EXVmy8lyTRS+IqtUVOSUvRlEnOKYnFhGX3FCFGW8+v9pU1/99Q5JjCLC3j2sXr0a
JXRMaMO97ggWxv2AS7LqPVW+5bI8FpWEDvAnNCK1NyIqzENFvA7UHN5DXr/neE6DqWhE9Sxb1j5N
dPY9TFYVu7Q/wwGq4ljqx4A35zdGql9PVbD6eLtTrqxNRbSV2JiRnNyNKMHyePjFLKogGV/Hbx1R
Hdjwxsw8Y19zLp8LKZahzY1KB22+EjXWXOMy5OaxUGJ+wWbt80UCCAYoQ2K2O4GYhu2s3rQ2cuFF
B54FvCJIC9l2COr+RFx2uZQN/7ZBiffnEpbue5Nv+KA8HRMY8RGex+asxyv7S7k1FkrW3AFat9nX
lGwwQUGCSak8wx6S2pjz9qzeJ1e/y+09LQxO4cnckqaslhoMlgPKZxEbmnO2LK4+CvaqldiyRggy
VRpiTCdy5n+29O9rYyIrKj/b9LjxRNagfcWC6v6MvIMLxXpxWE+spoQgQ8xloT6fkzWDFi73DjWH
jAwKEyRrpZjJ6X8+gp3cWEo8yL+/P2KzUleSqwuLpvklVq+GxqosADtiQ/VaF8MMIW7i8iGQN1C9
MTUQWEApHGCfOEMieUZPD2tmCiTUsIJL4vZJZ7NcxCFOZphu0aAqiwCv3I8HV/mXtf51Jlij0Q1H
oq8hy0L35pAheT+dENcrBmE4J0z5pG+zchSxZig+VG031OakjkgEAt46A7kMUP9bQ/L9PeuKr6Qc
XxFcZYY6j/gkOAkuhoRhxec2WISqkNlt9BHZnMzM3XM9uRhP/8bzmNbKY2xaLdcZFzL6mG1vu3zh
OG/cDGMiC+at2V1cYFaVHEg8FpUKDAZ35XTi5Tm34h62PXn8daRqFAJk8DxS21RWGnfwFopVkLOS
uFI8ylsTXPxgOLAp29Gb57Ejo/F1192zw/a94ElIWnHcVJcTuX9/npJ91uEOLoh+WTjnMfuac2LN
uX2vxCB1O7w1EgCIQbHPyfSailIl/1v0V9gWTsc5TU2cfQMNbdkLfDKeKi43HhN0fUlo3QDsGrQw
vqaPfD9/bhhtLPzy44ACCEq69UtIeNHvIQRm/7KGY+qjpWQzDcLu/nRsuOrcS8bw4Vra3P1aPZEi
aJJvKvoCHJIlCrpJSOCkLK/hSbjI6hrIIi51B+tlbuJVM+iypN+EyQDnCp12Bw4z60FcXTpOdyy8
ARg/Xgpis7J4s+sgCfFFnngzBnXpM66HgqjfwpFSl+b0aBoO0NlUrSCRwSTrYkPt7MZLC41uYsEc
Deqm9gs2MguzVKfddfCkEndOdjl7u4fl+ktn2PGbWHaq3KJPrMDdJWPcFERJ7466L+5tblBb0THx
Z8hOB7Fx1Wor8eB92g/6R/FXZdh08pjMhHbLg5ljrpmWxz3Az6Hiq7KxRIXcA2KWFYq+Kgnwi6Qv
78lzRublEQ1wky7EBsTOGj/t1p+bJukPBlMXX3Fg9rl7gDOajgWnZVf/4p/rDJFAu/Yx4Rzmpc7c
6xPfk4jxE9+pC6dLQUA/Jk/8/t1lvl/wcM21rAY6WTTCbjqj2yyAokh00fgiNAhavvxMa4xKfohc
OdCTt5UARyLXDlmcvJmATdyYLx7j1siK48Jg5ZIfPg2fgtd83tTwm4Qn5HdnW97JgYsM/KstJMSI
PIg9/3Xk93QkyY2W933NFnd5irzblbzuBAWBC3FSqEfwEGQ7+oT4RgIOiUPkGkn4IV9ZKEPSziGY
E8+QnBTX+U0SSRwi6SYjd/n+pFw+XgyzgQfvMGkHDaxMg+ef/b+v1ZneUPs9KMX3Xr/ebD+SV6w7
rQKYdPlOHpGbZ/jViOYvlXJ2Er7I88SHsnJOi8K5LeRpmddx3gM2e63MvfgXcSd//1dHwBpeh4n7
eB0LPyLLMh2kvJQWFQzBaSq+s1jl4WXaauNEGxNUdbA6nwDGtFubSjAkcCF2HLchc3rePbw2iIo+
hkXnGXamE7gmw4lt3Dd2LAA1Wp9GN6wmquEzOSECXnE2n2BcHEuXzYzYozKb7lOmO/iY5ZkxoVeW
J0nYDSKK/e6nKiGAFovNObnD5mxFnizJL7O4DpEmpB/eYeXcR8x5Qj6GrvDs1xpEOvO3joWixpbD
lKjSIiWGVaBNoxpma+T+7NMSxnSf31JE+gV5U3Q40L4gPJEbOoCvt808CCQdqKrD5uEgoDT8UNjw
yHwYZAVJ+ZlmkwLvQrhE3gskPbh9LBWz1PiDuJcyEe5gyAzzWTDQkpDIBwX7JcWGHYTr6u85/TUh
BYX11+Jh707DVLiHgutj8yRo39pwqTCYfd0fUOEJJHq+u7WdDwExNRk3Z3h14QP59ArSipJ6fJgF
n07cgiQaFxIpUFZ2EXvA+1vLDZCxIkiGybALOcvYUSPjjcTQws7ZYEg9mj+RleUaceEYwID2v98l
FFGfsYMyeJACsH//gkRNZcZueIx9g43FaG6nATvEwJaetaFaK2S0OKoY5c+4Qtg9Q8rEBmBBE2Ua
SoMcuOUA7/A8ZMfhTT7nzGeA+9H2rwylwtkspdNEuAZC6Ys0OCMsR+YE/at8Lj6D1bQ17ePpM6hm
J2b4bRUCNRazPw69zGVhyYIDV9Txb9PSbWIzVlwHip5qDeTOkBiCPHziHoaTBg+C6cCYvwBpyELw
gB5TSIjT57hxkGl5ygm1rCde+i+Zk+tcTogOFuDkcps7PU2JlOiLV2+h9HlZQPU/kHiiA7FHwnx8
luVLsCHr3PLBi+wLm1iiBcbkPnFq9TxxLL/LUwjtNeEDUcgbIJv7STDxSj9vzuojACbFkN8+DFXv
2ZQbHDjK03B+nGYgQTCj7ojAyGSicSXxssSiTXXpOilvifBfDZeG1UFnRXA7YJdtJrd/rN7DzTzJ
2exsdNPi5a11HFxcWEHUrW1jLWldPYycGx0fbuJV7SEaYL+0xY1wH3ztUYxVsXfS/JG88QSNy5WE
8TLnkb8fynUpSSRaap/8kRUOwkoFS1zVWl4JA31KTslzxJXFo4jGDxKFb3Fn0UyeL8/J1xU7dFBf
FM48ZjrP228w4kXX/smVd6MayQlFTj7keOyjmFPk/39bnQDED+mVZobkTUIXPIzkzvXwOgM4vE8k
Ib9pnNeQGbQzcVgGjuAxQb8Cn9hYSwxhkLD2aEoiL8W4N894bmCaaldzrclaCgqPQB6kW9BTci50
s+lzlfW2r+JxL+h7AroQjTFh8Ar+Qb84MA3R215iCrlXTcW0E0K37azANEu+JaEFgafs7JdA4YRy
xEMXgKsg1yRHaLuhkt4fxcdKdZga13GTipX0woPvX8CXtxAdLfu6O4kPGEigmylqY6PWJuXI0aqc
bLFzhea1EoUmx1MoVhjlNJ5WzVi6g9YgcdgN2HZZ0p+hQ2KZBSkhRZCdJZDJAwkUvrD0R3+bqI2A
nBgmWoYJOjaAKUxtZGvQ0+kBwbAXKRQKiCKRerQSEge7JcMR9Jacvuy7QramuJOElFFyGGzPkgbL
0EAam+0k72st+uPX8BPL8+YGu5fs+Yw5lEtmTGoeoAjxwzBmHBanwOrhUPBc+EQcWPyQnDW6hXN5
ztttjiURpCDWGckHoJwlV03SRMj/MSfSnP1Z+ZTd/wf4kCNwbc4rTtG+YpVE6rpHhEQ84jR4J7Z/
iMAeluL2ubpdGwiSmJb0npu63C7bN92ZST6//WEAJXs6Y4C1KjfdbfAI4x3ZbkZKjHzMuHXSlZOM
O09WFyA80UUHoXZ7Qvmgu7XvBp69etmXjSDfzIMjlsgHj0V7lQkAHg1ZlyrNVYyLBFHvrARfvGML
CDl24N9gP5+oRB64HVrkBRLylAv511lJBAp8S62RqADu9i4jrAdHUyYlz91j0GPtVg4iSLhJhjih
bU9YklcAIOUezNvkskpmJlD4ShLtGN+KbKvY6QcLIhX/jYo0lpJWQHop0PSroenQHgCHaknfBJbe
+O6PKdhfEMRjaOtfABDpYhhpxFApK2KhcPFbR1pAPQIH56ZosZAgofdVS2LIvc5YOyFoXwK4gd8f
UzVUnVFrLskhd2I7Ah2hV5UdStgOVCT7UvYrSdxOrg8qRuT4AiGR87FbG+xfQCHGd1FtkifXrjyd
+O1osWUwFFwmZtVCLwQUwx4ItkWYB7yKAij2Gozart1kx11+AqUUTu9IESvXXEN+yY3hkNx2gF/J
NVLojByk4p2BSchEgEe6bu1Wd8/YCKR1Y2Y7BtuVaBAgB4r9+LUyDF76An9x/0MfmDlA7ipny8fo
8w3oRRB98RK4yYva3c5AIHjXoCdv9QilxiZ4qcR+4r6Qh8VIMaQckyTHueFlXgwWZ5n3vFG8kses
ibm/jiWSTbHeO+Awzu+5sshsBRzmOoL8lQMsKwEDi9Vy/9IO4moLcu5EEhFDM6fJ+ITAgil+ngBm
+CIkhhpNVafH1ZFkScpJwIROiUbPD7UC/0wLE7Vtlm3kS/mnFUqYnC6kKCU2HCIkQ7yJzsGkT7pd
qzJWNwLl55i98EX8H8Z+8dWn5En9jUh9HPs9sludANaKo5Q85exQYFemRaTWwsGI17gSu90n8ivQ
MZBRGp2GJCo0gxPl6/73e11CgUUnJMBHBokyyJuQpi9Iri7i1Lbf1P0vmm909O9B3IPn63zf1wLf
xqNtg0yLOhc8SNKnYvnLJYtJiuIbSV13SLq+fpLAiRtn854VhQNa57/kgncIN3R6glVus0u5Pe1A
UoA7SMVbE/EINiFWl5GH9p2uh4dCTJ9dW2Ihp+c1+v3TviMgukTkbQBY/Vyf/qGgrdrASCfPIrzp
gKZhH2dinyV8B6rEfFJCNj6FrU/EvIBqdBDUHhMOvCaD4tiVvLm8VL7L+I2gd1Ipa2Au5BlPByEk
TeiFygaVfGXMu3wrNTjr6b/E1uM1pLqPzymIbgvde/CJKP1jY38uCZ/r4wA3mbhS/M7LMefXYyvS
sVTqhoBbS3ENf44BJhRngacNSYlycNGW5D+FE++ASS4KEVO0CVWlmeFsG0eGrdeqGxBG2J3JU8N3
Bvc4K2NWexZEXZik6km2t6SLhWkc+ypy6FSkNg0I0rOtEWM8BDNx6qA12zIuZnZWjSXBBQAKlMGA
iWez06o9iTcA9dr82foyDMUu2VM8r+64L52z58DVeLa6rKDE81pLdZmnBiDCmrZfLrCIem6euh5T
5LGNscEgkmmLRQsmsH5Cjs5K1+S82wfmsSuTQzQnd589aN/XvUHz8lcVgID1a0BcnlJRsK1x+zu+
aCtVzG9DeES15zcbvRtqFdAtA4FQuoEkNjRcDopwVzr17jlI6Z0/f4tIEuNaSRngVtPnRf/Idk17
wQNSL6nXEJ4Amnr4dcndIDHYd5DFpcW6Q8lhSwZIw3SiEZAlg7O+i3WT7YSqApop6JQCWHjzhzc/
0vZHFRJncLzgPSr7rP3yH5QhmLXHA6Rq+m7OOnKPVzQcpMkH6V8X+oMQXpEQtpfHHVMsUFmhl47W
K4J9+3gUTUKoun7iHit7KVnZ3J+9BpY0zQRzztfSNFjPj5l9kEX0pIYoiS/9kJ5xWNXzBwnL8MDU
sMl9Z45fOGigqz3CeSwFls0cJR/VpOjz8PdIiQBj0cygyaFKrh+2ICenygCMVuYRJQCh2JnQd7nG
NXlaBLOX3JD0qsu8vpR/TOCSPldoY5PKR4bIlROu5ts1HcPoWYhyP3M4yVAFeiN15ie0rGawcwjG
HvimG8CF2O/qmK3aQTqgQAkqRdyLfRQsJF/8h+Zg8MBfBHGSqv5/Nf1PHgoyI/F2sXwq61doF+QA
YqIAgPgFthNj9cTCX318nGNOKH1wy7EDdjmN11xOuTWyOJgeiGIBtwk1gmoIvfr9E5Hzp3aNfDPq
gWzEjHUFCfLv8/Td+ubvEBMUQBmShdezWzP5KV2xb70a7sgA2iDTlna4yals4JdmvNj4FcIrM9ji
gGYAgrKSMSg2ule6xXc0QFI+/jKY3FKdSM5pL9/AFbTjRQoDjHw9hYcyTRbcF54GA0pfxskC5LMb
JDC9mZwuO15gSsiDIY5HyalFCx5d9SfyMycZ3Jujyo0W8YBWH7yu294kJ07i/lTRdMu0Gu6/GdCo
cfkqnRftAlS7nPeu7XZcOlzdFicePgcF5ATpwGMe9Hi7L9qaDhPtMASJV8N6pZGDAj6iBLeveHE+
1CDLJLBBvnrgAezbOOrwvHjBKbE+aRfV7xXZgoAAfMTKpW9pB6mL4Np9WXaLO2Sjcc1n20LwwyR0
9N4ievxqTjmJsQVOC/kJRYXfnu4dGCX4zciRBAA5t80vM8VaQQdc5j5dEmDqQ/g34+uotVWP3/b3
e2hCTdFt8nNwSVq5WaLLk9sfRM6DIGCanEkulMnsEo0awZZ3oeF1gDZRwb5qT+4rIyhBfLmsK8hy
gLy+AR6R0vqTgMiInQJ6R37gbxcgqMQagjXtQHIH18jHrwUwYvmL8odsGH5Nn5VsPDhS3xEM0UjR
4XSQ5ZdM0xoVcpSggVWYDGdn0+Q7oTLC8WRrtkbP6QuRvzeBCez4chX1mK8DQVNOA4YBS/Li003G
jvRhrkJY5MqzXuGKsBqhwruV+3Y6e2tmeSivYNv7/EnC5r4bjSJ4hvZj1d7I2o0WyOBgi1m1nsBL
cRiuGT6jqw3tCCDzKK265tLw5CeaPdza64UYoJ+b3Z7Hd1pOzmrrU0st7XN4Wr9JYOw9tOEZBLkV
EoDaXJY42dIVh/O2m/OqZWf799aR8o4x4oi+APE5igvGrDevPdwSTvC5l4r25wwCeg08VsWbEFvd
fUp+CrMnHsziKelDcfea4PsPpx6XNFIVFK5xTdxWGL0cgn4VzdhOVU3EZZ1VxOmLKzLFpN59eDGq
h1tsDmieX1QTecrDP1NX9OWZOW8K/xPPmfO1xekx6JNOLPYzPhP+pMNL591RHkhB44onUrfhFeAI
W6d64Sl2Gis5hxcOj7MIb7xwvX0yLoH9LacllXVxynxuU2Wb9PjSdcrdk33fnW3n1V5ubkbsQ9DQ
AWpkq0tMgAzGlPmmYgTkxQxwxRWwR5QEFzUXt0WwAZCG9jy9gtz81wAMxq1g//IoZI+gOaePx2aG
0wfnkFDbmjxXyaoXpKQuQukQ9APZHz6+EUDHpu4m5Rjr5xzCNOCSfAolA7FFpcreLCFaqCkb84Xm
GTGfWLhXmGNI7rscWwE2rx/YZmC6gZTBIKU09jgO0g/ia+ipZA1vUqamysgNyG6ogEmWJFkIpTQs
uoCrrYCVuIEMzSa4Lli7R5milTt9+7xgtkv4wlpihOBtIvWxiBd9PkPf7uxlB/Q2BVgkjVjTLLx9
gU5SZmqyXd/wmeB+y5ZGkMVFLy2F20TntnTrrx+cN4Nz6HBPvYd4R3zfmVSUgXuSkDrUiXVDF372
S/OyA+tWIemhkG/+BIvkcH6OrBOYVfVPqimE5j8QRGZXKBo0yHKZxcOlU6EoCEAekeHS5DEAduEj
C0BcYRTkKw0kEVePZmEia4tr2RSqvLg9ZgcRBlGDDZo+vbzzjHITjCduoOFb7hZdYjlRSwsW3UTT
nWCFj7iloMPRQCPeduv79M/igzBnuPsJ4FnL3wxg451qVIsojEHQ58nF0BrQui7ZNPoEvOfojKoA
Ihdk1ZwFsl9IvMjDQO1+MnxngnwK+szHGpWSSRKaS3VaSuxUF/YUF1vE5FUg9Tsg+MvnJO6jjFHn
XA1JOCQTuQ3S8LmigrlBSMkVZ/pk6bWgtIhNlJ9eg6eB77r5KBNjVtss/4778bysR0anCfbsg2/z
HCtocTnxc4NI7cSgt2nhhTs+5LbSGt0mKiomUk2GFCoBIiEPY2Q/Xwn65sKKk99lA959BwTKAjt9
gZ5umNMaNrn4nx2TrugYGtDUzCg0lioGuE2cUGjZIWxIjMi+KVvdIRRYfEfMKT7eyL/VZcdhaJDc
iZGBql3CtlaPo4laI92emAsM9EYC9q6pjJE86amzTXnCFlg/lMrPA2JAb4/ZwBT35iijg+x7Nbk1
1gGQEyvWsYuNHEfsUTQ4s51v5Ebs9TeG7G07YiuxaKM4/Hjs+4pCvCtlUWMGDy5G5EPdj2J4OhGW
8QEM6mT4hmzPIx8rboy6jodNcCGJEu6LvX3q6fTBvubAiBsQfx5iCl94YGw2MToHE4PfHVH3t+sZ
k874ZfP77Qu9ibhXP3lcXpwHTAzF78BLH/P4okHrZjTicfvsbUOsoA9xiRI20C5sKCqgkm5vSauJ
B1B2+5X05rZGppROnLVFqmCXw8scFHn0GsFaAinOYFoDKd9p6mEPIVwxhMUMLg0YTNTBH8qOkVNS
FYXudAIhlkpkSRYKGnx2jGGX1u4m4HGztJ8zevljH52vEFgM2EB2u/tr+nJc+ZnYZ9B0UiLAL2qK
YCXkrxG/k99LXV1KkMTBUwmauVzDK0BFL+i6L3a21GIffEeoQ8mUmB+Ks3B4OuAKHyQEKILfAuzL
Ab2LGHTqumhuUTtFpYIzoHEcZB9askTc56C2z8FtIpaJYuzHZglizvXkAoKXCzkt8aTwxJASklbn
hl8YRCOJyq6qC+sM7TjACIPRHqQiQTRrOISd+Fj5LZ59KF22l3VRqPQXPqdp3xKJxbj7xZR7ideO
WXnoF42lYn8bMoWX72UF0NFMRrkNxQOTIkch/xWbloc2aAjD06EuJDurwxKKUlZK01Cy98QXsGyc
x267l6363t2/6E4m5icsa9vmivKTpjOsy70kH5L0RlKdSNF6rJPp6U0AW+n2GYYfpkZ+zXBeB0OM
2ZyR1+I9idcwzagD0t3PM24M4uZBWjwrIr0cQWweZp7uRI67HEe4mmqACIZEjrTP30kcEdvA+shX
2sEQ5J2JWqfPf0i6wW+lRx03ADl2ghmih52wlpoYTetMPVLktUzhVB81PlE91icHTzWjU5XHxNu+
uE+6pHOJbscJU75Hvdw9u+8noix0bp7xXG3yPvGuklanS+ptCCLQastvM+wWkawBeCQDN0QWAWdB
iyavlrenI5NdQWs2CjNLvMGP+KszbpPpRvrxjwNSJuU7VdIrzPHafg0/kzoq9jMQ+GgrMtAfPyZV
Ttwt7mIoTlhcMUxiWpBUEuGhaTTN7Z3UJiUGhxRvpysmt61aEiHfv3Dwrnl8DjobelIVyl3CdWyM
JIoSa1t/kJcLnSC0Og2egxNFfTwGo3Nf9A/Yr1AMMr3hwYXYOiLLK6CtT6xZ7sSDakOz6IMD9Taw
1cZ9FhgH0WKl5PCsO3tXbapNlIMNE5shVyLLjqUGfyXn3yccclKZOV8BBsUkXNGCCTrqO8fyk1cB
xSprZoCHEL8knBlJXEgUE5frhDoOTBCc9v46ODFbdt6d8RNugbf+vxEviBfPl/DtpB8z/Q5eGiM7
kQCTSJA9F4L/gCfBCj6KYU82Z2auEhmj47KxSvsd3HNmpHD3Tm4JqSDRZ9NpGsL5TB9e0vlK3gFJ
aYaKa4fSDFrUZKU4WXimLHnQXwC+jG/sB3fHovh9fFhrg45Usq8Q7RDVO2SgAdBvcmA/sjgnx5Da
0VIopL3DYxhTNdn60Yg46eTe1yV1/9+zl9MJgh4jQGeM2q426ZBxThPmHIJXegz4RXpP93Xstado
jaBuhTnuDRJwwQskVRO9TweFAZ2uGxWmg9vzbTkFYorQZBtOVgKuWl+5X+WDLjNHmUDEVLsC3iTI
MuAbBr/DWm0jdaqaQAjAyhhTlVE3fyLvoboguaCrI8bliM+wX0/8gHzLn4+z+LBscCpQefERfFXl
MMIhiR3VVgw4tuVU+GDcKlLfr627pwnrC0DnU9vHUvsxVm/rPjWiGFufti1gOa+alCwUSHICUliw
kMlYWUNM2SJFL4htKL2zAEn8jx1gj3j6V3c/+TKVtq0FvTGQJEEJvxreVqxqNpTEjg2q5tUnyKaK
Qn09Y3vL+BqJjUBPHNPrbCRaYGNh+3oJhgASPzKf5VICpIQJ5lQ1JdImnb17lyVFFzExeQ+DcBX5
nbNGP/QKfAaoBFaD/Qjk0PD32QZv2/QkQpPo+ozkADaEnbnGEu/F5NJqIHPZJFqtaDEUE0M0zolg
WiWO05aHcI/M4GxjUYE1dblsEVBI3ybQEH2PvEJGtks0RYzCJvukR7y/hHKE0DPa3/9OqYRqAClA
FIg+NolIj59iLf8zE46J9m84hhAifCyPw8iN6YNxlD23CgklhcsRf3NJ6cjgo8kkPjQJmBSNRCqq
PB2De/j62eJ8utc9JlxUP2eY0x5KwkSfcm2bPqH2+18fxB8bSXf/B13EZMZz1hHdx20XpXFa3WnF
RGoUQWNIEUhnMvhcoEkGsX1UwK8aiZMUbqniQmBZOX80qm6g9tBDgCJQ++c/EYdBffvmJJNY43FQ
UxQQbTmn3Z4cgfMX74OYNzAhrkjAQW43AzzFSEsbSG+IzebWgBKRX8rTDPFt/SFSnTyl4LD0dqoG
6N3UlMWW2orh2jfHWNLrmR16HZokbOs0Y4pa1HSRIijgd7+dK0VIbixQ3RpxmBX+uXEd0Cty/jRl
vnsuXJTrBtiKjvFo05M1hzYa2piM2sAptVH5gSH60FusBDqjFOq4Sxny2JBJdZcq01nFZwd0NAVY
2NDNWjv18jWhAQUGBrPjYbJef8tJl0HEieH32a+sA4jyBZ2toheGskcOWtRT6KCjh8AARuAY1jL+
CHIItjJ1+rndAjZf9FyCh6RDjuz0OqvGkR5cXtFk9zDHALMA/QD8Ao1uuvsID6nL9h0ExxDqFeU8
iqOn4PLvNEOtC6W5EkVDBPSYdHj1ymUDv4rHxUQAfezL0zyhHEZI/50C+aQ0k7iX5qDbcU90e9Ix
AhmNQJOgdnM9mCuaZzM0xtJlDMkpQmyDNkabRiB4Mi/RCZVaKQGK86JwQmO9aOhbDf+EYDRqc3TE
nOhQlBa98/hMNL4v4eycVR9OFyVc2o9rmjahgzSpQzV11XYNYkPKRk03Spx+03/UyLb5VBGZX99x
zvBRyCm6yB1qA3ZGw+0R8aOq8aB/2+8BCdxRZHVo9uS9pXUDWsDFY+Qb80ZOnCiakjm2+sEMPJho
CM3Q5WdHb7Tj+rPOv/u8sb7hscHeM+/ccxO0WnqsNafi/mPowW1BIIj0aKYk8S71DalcyzNSGnfd
J1IF1TKN3aLpM+sJMctVY8vICrWBZbN1ntQrHkjrufn+cYd+0JrT+jq35hdKUpZvLsyQc003mQnF
vHkJUAN96vhEVmvOb6zuq5/QGBw24RKZ4UNbczpnuBJZCg/iMqrkcjM1bXgLzXml3uwyYqGJSSFv
YuxvC7Pvx6w48ob9O4T0G+9oR9tO64nlX0GwfnOc2YHC2rQzSuiOds+JhkWw7486o2rWXdBs9lPg
nXJKI/exlXMD1IkZUYT+UG9+76w6hvUs/QBpjqH/UEFlzwMfq8TVd/jvE7sGc8mIA4wTAfRyuSTK
XabBcqfGSjnj0hkHzrhW4/H4ezwmwOY1c6XmS35Q40D5s9VsONSHGbX+A38Phe0PZzOtfX1Q/Of7
eqYDf+bzg+JHSjUz358fQV5mPKj0yNWjlR5mtj5opZXvum5sjzQtdZlaZUpDwhhy7GHf4aAXRd3R
5w2Gmx890qsVtJJM+Vf7sBoeVtQjDxyHYyHqwNsKKXB2sDiL2cGXF+sVB5oND0M5LcTi/I3mRJe+
zl3tr/h2KNTkg57h7mY8Bwk6+WY2BFZRw6N/1Mez9uecZYMvvq+Oc0pExyWXhCuL9caPLmOk9pb8
9q4Oc5/KEzgU7EcX8WQn1jz1496OJ+dIhI7Rzb23pzDLiNTNEQgTFyCvnQnlAR0imu0ktpd/wmqc
CXVuJjzH+Zy7Ned9C5uLrrgAK+1zzMIHd0K9LtiJPx4H9LgpjivlMl+rqWPbApmMv7+d75ZynO/v
0lGEHk4Yhk5T4/Uw8GNurI1XJ65+2GNO2JFYRCKR8bfj2N+vkJc7AM+Ztr9vOOOQ4kbHXtue59lo
8X1/323+Em68eZqTEWt7aHTYzqcqIpjp2w5fOnRKJ2SNqV1qL7nkc2QNj9v+Lv6J4K56jY6adMN8
cTswUNTvnp1Jb1cujLd/3w7yRZ/v00OBJZBsmSjuPaQyev3BxAbb0BxvCTiBqf+g6dojBiOMZPTH
MFlSe69NO8HT9oAu1lULKfRFFR1bv1Q9fwWBKKUUURFPA/DFyDHYjZ9WABJK/w3u07+P227tvAZX
6Gm7fGX0EaWMF6QhE3ogJp3Iee2rvcR0kMESuz/PNq3ZNaSYJGlEc0PjPjnujekfOUjJ/rUhHLRa
C2PUHFTfl9/mN4b+Zs7o5PJoUZ+cl5hVl7KSVxM0T0Ccgv6+7V4XL4NjnshnI909r0TPXKCz1mpL
oWFnBDHVpxNDqXtuf0gW6sfTIrRmdVC5lB+oKD1D61lRYIKx70ZT4lMmiN/H5ewckm9NSKGYBHA8
L7fz07gbNNvMj/Nrc9ikY4Q8q8iQD7MzUoljjJjsSdcntbZ+LoROQ+bxTBu7lFIvIR7uGJMHAJho
q0nb8dW7M/8FAOHhvGDSGgib0uCp+WafUY+iaHuTv92fFnojfdcknYEsRlp1F8WHPNYZRjSxW7t2
W+e7BmXvvblrBKgdU0npQ9SECJxqyqhZF5lS3e84NYCr5WUnHaOLxt+FxR18UR2JvcxtR04KokYZ
joDlgAQI8ooI6mVwE2guAkzDncM/AXo7EGlcoJO1RCGGgAWZX9qLYWlBFKJWQUaVwxS4JF53R3iA
QAZxWwWLCsp6h9L2aZl2NDKd1GOc5rT2Wh4TpI6dRUON0mF/cVWeuXzb06mXMlBKpX33jPYoNIeI
jnbb+j3RIE/eQGRGEAYtDw2zzC5KRd5idnyTJtO2114uyFASKgz5eItTrbokcaps0y09sJpfL4q9
85raHIJToA6jaGmOAW+G7yTofr06OkvcuqVycjEJkn54XYeBfNDKm7o8vFKVTwpvW6oYkcnz/J06
HYqa6NgQAw3g7V9QpIEnpwGrOkRNpFmkjUTvHdWnS5xq3BsZA69bQYOKIT1PaireFD0sVS7eJPP/
gPN6DAFsORVXi6LXRW/Jr1swjlADZAEwqUOZ1NhEmQgtX32n3FC4EvPo27646zJmKrdrtnUfXKbr
mEzTsxBsgKlrVzSWrEw/fSvjrOV/GpqdPpnQc0L3Ra9CdZhkiOlr04T2h9k54PC3CaA/16IiNp9f
R+1p+9Ccl1+3dY/zJHKat75AwbZ+ik6vpU/zcvhcIuxwmncgO7bdlMvSG3XBMrq6gxLeY3CtmILk
bZF1BUP/16fqBeMn+pdfFq31nSESv+VC2vg2p0Mz1r3UJq56cvY3my034gnxqPedm1THXol9IvgF
mzJ1F3YWjNDEftL4E97pLiqgDCKxbXcK+/F7WVOsI/mEyL4SIBpSIUUXsjCw1hM0X9kmEL3b7itH
WsXBXrWYlaRoygIgMFO313BrhppHJPFeVLldat0w0oJk3zM0xdyuhQAEonxEdP714XYztySoB/mm
hknxO7EbM5OkllrsJnO7tGGQfFH3JYMd9xbF9+n43FvQQo/RojE7T3tMQE2XVB/a4KGkWYSuN4eo
/FIRLiv0oHNzTPiPuNL1qUXdplX83ptOhyJn5kRkj7ti8ZoWEzBBAvXabe1OZD7kILgGS53PjuQm
bPIc3Qz3TYzI8mgjPzR4UZPtuQ8jeILvP6dJY0TaYlZ2efdutYPSTH33yqufVcwcOTwzjCQB4dWv
3l5SjYtNmbovKtR0oBOwp24bpZPMa6Ya9yvhu0jWN2kFqzhlt/x605oSFpsGpVUETm4apLuHCmsE
udu91DpBCB6BNsLfXEc3p0/tADktbC/CNESgzEXsuE9uTMft0nYb6Z50ldSkIrV9Ozy+AbGv3XGM
zaSyMWDVvB/O88KN1a/CfyF1C5hYLC711/2yKC+A7KQKzDXKB9t8UCA/i+2r9YVJfXf690cG9drI
b7T9beYYpvuudO+su4nTSpx3se83vGY+s1SdBI9fgwkby/cQu05lP0IeZKsu3EMY+Q2/33KTYobK
xpY0fNTprHmzJ3v75JLTtBEOQQJhilqilejOB895GP6t71rxgLcwH94ZnMvSBiohcNgvmq1zhkGZ
uFv4pG0Hi9cYv9e339OqM+l65rEZ3r9awXPx/urJzLRR3y1p0Vxm89dhi3ekPpyqGvA4hE7Q60Py
Fp0wRHPRcCV7RszzEjPSgsCns8kmT/gq00fkdmux8GZwGbKJHitEiLawIaj2vFyIIlaXxN55lsPz
In3hqRlDPXluDODGIqSFLWhDOenbFbp96OSFyBo9VrW6Lj4oJR6tdURYk6GAx3rV30AWmNK8NmtP
LMghb3R6VpwN4kQ5fI3d6+08F60VOSIwXfpCoKh6O9t9BVSITNgKdc4zozsRuUcyhX5W06Z0zRDJ
MA9QWG0swUb3zm3X3PfnWx9WQNBGtXR+9+9+c9Ofmz+dCT754V9g3C96DDOQa+40EY7Y6ntncoHD
UtiDPrkF0qvL/Pf17xo85rf53diZTrR8FXiVhsOd6pxRpkF9CLHqzyLo6DYXO4Q9AMXgHTun5uha
uTGdk1AJUCoy0aC1DVgJlLoSgiK2DOKjA2AW0mMEXQ0cUVffAGAS/38cnVlzqswWhn8RVYyCt8oo
zmP0htJoZBQBFeTX76d31amc/SVxCDbda73Toql+ekOdL2JugzVKbxXkkfCvPm9ESbxWLZ6PUdvY
FkwPwB7gnDVWMh+Alyb+3GyJMDOpjJ5jbRfTNJrkNtDqWy8nHo5VPqSPSF5trx8wns6OMSvsB7k7
JClPZaQgU8udzPTz2u1h73KnJ4XOquzhLtlVO+W9SycDqrHwUzMa7V3/SIWjnAqD4wW3IrS2Aw5c
AvRqnjR7/2fkBKPC9jSrvgdVoUZKx4k5xGhpyj/PliJqztbzzREzf91PNuGrVni5aacWMGpgzkSi
VQfyZdo6s97lSUfc8tOzfMkD3YpdQo9pwjGBIko5Dxx5Gk1RqhDhw0wbqHPGgiJ4gtn7tNf31Ij+
Pvtq9oQ5RGSzLeFNeXLSBhF3opWmbSfcikuLhhIawRg/iyBGe4+NKZQXkEHSbvDzYqBXtO6vSDjJ
FOqoVOIxqnwcNzkKmpjPVcwTf5OU1Hr01BqyAoUhjkKzTVypFA4m6syCyL6a/AS8FtcH1h1KyQpf
jsnkJsJjzYkoyW5gLzWR/JykoNH3UTycSxEIXpeikdJVu16XG+Cx+uRvRAQw7RnsNkpztRiZS3Mp
UWyOqccATwb3kRnsQ9JoRy42kWKX3ASuSxKQ5Ehzic7iFWazzl+jAV7AHcZwXreKBDT/IhyKF4T5
zbybvvetE19ns3KUBx9XKLUDFCaw1SMRjPF1ivkjuKveMxBKbCE5TYP7uXEKVD+5rVI7UdcxeyIi
LK9xO/jCLXi43Xvr+yzmNTldgZthLG092A7sAzZJVCKK37q3CD2Y0Dkiq0c9yMmPBuO+6JdQVg7e
5CUzhv0vvrfUuwqpAwZWO2V9QOIj0njZyNUdy3O/SHUx9wckusE35sGfNjpRCXooCDGvCEozD+CQ
3MJLsRwgd4CcvDUwlhgWMDT8nHJXxU5/4i3x6ATTUuaR1+CzDAKcYDxapVkvgTJ1jzLERoyPeGQw
/ondGfVv67ymSGecxGVUaviaMgfHw549+WtAUPHE43RjW+LvDGd3Mn0aj+BR57F4pas3Gadc6U3N
38jImbvzcHHDDmz+g9iX18aCVrl1QEJvwBXGG4F2JV4N6VkyIX5Ss7XKI+XSKt59Nax9s6Tx+FFe
I2wOiEFov6UljQATxi+AWZdYyqcJlf8HE4QMozTOopvm3Zxu9EvAMgTrDdEZEB0NL8iOgzINCtWl
5P5P0Zo1EvEFV2S0/UAXn/AfO9O78wv27s2PuRM79TifhQiVJ3/wf17tURD7QlCCf0cwfALSDkHD
7b8IMB5CE6wAE5Ir2QA3sXPdcc6AWwg7YQqllzrz1Z8cMjOVZRCK9UHk0yj1wic7hrZMPT6qWUXv
TZIpSMJT9OnjXUQev3OIfQcf9gjRU+7R8W24+f8bE4XHUKiCPCJBx+ibKOT56wStRjc5Gj88OmbW
FMTkRJ1/LMCtlP5WdAOjLGbzUY4d+HsqABkD/w3zv06PG7MimSHAULYpUMdJcfLRkVqUCdwqUekl
BSIcENmK+D4JdrwXjs54XOPImOFFgloFJezQi1i8CMQ8fRtNs9ndkcbHr/sMIa237GP3kglb5FKO
o+vLf17MdXK7VwwrGg05pWx4e4QD8MyOtawvuJx3FCQcdISKZKgJkDsjAts94AK5vpCxKOq/DiJU
m/7FV0JhGDBC3AGbZJUvyhuYHCIh7Nflqdm9Z9XqO+s25Wob/yj0CdGS3QRm1BgDJoghHv95AetS
n9BKI27ANmoRZO+pGFtQHiAPqxzgZvBlxvsO7/6bc7jyTDzoqOTxm/pDGmnU+tN4pzCiXZoyg3et
z4tLFTLCLoQaNK7yWl1/1yCc90M8BORiM9+lOjrmGGC4DZgYRLlWjThAvxsVApSN9H8kKZGhyI+N
M3WTyZw//QJX/IZgRTjASFkC5RElsJz7UXV95QF5lBmc45qhJz4BNYgjRkLWxl7KGXe7Jc7Fii6a
cawnjbZk/tOn+M2+fzqB11bLJSN08zmJvqwOiPkMyLoz8AKxLapEkU1AMYdgesB4gveOJyiEdVEN
ALeLBGaKZ8SmQpgo6DOVsQ5FPCLlk/nznrEsX/MPpc3ue6Bk4CLH6o9ibXo5c8vi9OAEkeKc2K1l
1ACVfBgbziRJoms0upX+c3xDxx50edTd4A2iS3dT0C6erH7Kh2PCZ5siT5+cRJlyEcCDsv73DU6Q
rNJQQXhQ+Pc4zPowlsE8bAoLwmEhToiAL/FNa4wGdV8F8ybdMvYKAF5i2xHzQI3GXjdwjb9H6b31
cdlgYXHJyCQ2EvAD3psASpUWwIEq+CAq4lIPRl/Lz0wI9IZocNhQR7mvaPRMxaMyfXNV1MmwcL7R
rI3XOjo0hAnc38h53yNqlntsN9hEfulWXk56RtOILKmwgsc+BXxAj4yQiZSMH3XD8a8GKnfAvnHR
g1LHgbDFytGUPUWAJAwd8++we8g3cNpRIJ0s9jC0MH8UTYNpe7S2ytyYpX/GKUkgnCM/3lcSCfLj
F9IC6umWbDyy+5wnGA0OoXP2y9mYAupBV0G7Y9JB8VTaxJ/IqMogm42xuTWWicaE8nGfOkDn6hf4
wY5TrzpopHqkHhN1HkSrDoACR9YPlTc1PU0fsF5HNMSKDd+AMlA87Fafeot1cqbgGP/BdAJQ1v+Q
eNPioKMlx394fp8f2Ie1jXAB7uOtNUveDHJwDI5PGD/Cn8ganKvr+/xB/YzVE5RAWE5E0iI0DS3a
i4zDyePFuKFxQfij6XIq9RghrH2DqslyqYdUjRPLVpAQ4sc0MT6JuUDctkXiYp8gXv1O6weyuuv3
r7mG14leV2FSduX3ywvRIAdFh77mVf9XBMiY7mA6ft3eknZNZWKdilBdS1skhS5j6je8Zd6jvDav
b7xsB6JgVEx1+MCn0EVs118OadoeYvZeQZPb30jsPdsci4odPY4R6OmzW0BYwRpWJDNIKx0Dt8xH
mSvYFyu3PDao0IEqs6F/V4aOmeAtizdJj/izPXTkh+bLBF16rGp+2tVhVAIdKofhXt5CWDvns5Do
YMnY9JjahXwaRHqHwsQGyUDxoznsOXwr9Zsr+jQ0gIL9Lt128Vnv+H4BP5u5nJPKeDQ9JOOl9xl7
ydjziBocIyV4Uaosl8vpwXGc+RkhqfjV3cfrPdNLX2i98oXU2MZjPXgEBHoPb9FgrzXnmvBOZYo6
iQaydJjt8jXORndk4qSnYigzVtlwmXcMaHdVjPhfv2YmPJMKaGw3r+FkUIXP4SRjzM41n1Yk1ufO
Z0ZeHzymQfoWKFfvkQdMtLXYk3HuDJiWMR48IQdtWFKDsI7MoZnhm0ShMxXLwFp8HydocAwf3BJu
FxqdVH1+ASEQfBB1s3bTbgYYGiJd0lZUoH1qBVh0T1QMHMLIhrDHoAe5wx2D6bhCGip49g8EkfhN
XGNsxZQeKI02cDqCCt88mNv0FINRudKly27Jq1M9wddboxcJrewCt4Ias7Ljr88oIXo7kB3oVGbB
MyDdIgCM56QvQ0hKYfCb4mKtEQkZ3HfkPZ83sXiz7H3EKrjE8DLB40UqHUk2VMZvp7ky+1FRgmEv
uOYBVHACRk/z3J27eXFk+6TV+5DbiRmTr4Hlf9axYDTHtM88iCoDWfzdYzeF6iX24I5QiMIM0hrv
IdqlJkgAm0iNKT0ygYnwfaFFh+pubEBx/ne/0riyM7Mj55atUxw+wwFYb+M+lNn9Q57piNacHj2f
G8DPqCbO72Kc1DOAbb4rk2WzfvR0+cN4PPipzyDdxRFPSQ7chwP3jjQ36OUgf095Pv01OX7pSwdh
jUiv8Z8GiAmf3+Cg7CK3PjRH4ZUBDLDGccE0DmCkJ0gRQ6yY/jEBV9D+sutwwtV/vdz67vKmhxMA
dW4fgA7g6Zef3JjE4vEGUqaH9wwWJPt28TkN982SiQsRW+UC3SrMRssNSNUiVgszRTkxyRxibGgR
0MiNviuyDYgjJsmCgo3Ra6Pn7LUb0LEsonXDnObNgzlirxlzBl8wv7jeZg0y2/8T1bpOuLLegqkO
iNYGm6fkAKthd6lIV4O+Juj9RqDlvHeq5Zk5ocACQgf3PYh6vVzoh8fE3MchUAsLR2guOEUeKwYz
IHy7Jb/DW6e52i37iWEoZKe65l/O7vvbRwgATtAjmDmXVxAhph4wc+G1r+etTWjWYy1NPvPPStu/
p+WSvRdZJLLPK4IEQAttz+FN1x0/bO0PGUT5GZuEfLyIyh6n1VznlFVHHTIcdOJCXonOE9SdPp5V
Vm4/5IlHYeKyH2gBopN6JrSJNOvo6TD9dbsOhqQH2psPTZuh5oVTBQazseTlE9UAsSvvaV3tWae8
cs2yBs+oIbxo9mueiDvj7b2nOIXgjUAPaG8bxjXjFyrsYb65k6AZNU4cz1QOlq9BiO6MHyaG+E1E
Sl0Zto0PhPV4OHciTe5e3+4M0+apFKZDUQzwTu4eozrl2taZE9/PWaXyi5mf4i9+AVsUoKxsTuLV
4/eap40h6d+k5XtFbUvfhVQD429zvo8RhMzjL2jjjt/pkUj9NKb/Jfcm85uvi6Duv6niZdoJcSV0
0Hi/Csdopgj++GEuLSloeFLrbmtG+PiOFOy7BMPE46fsRTJeyYpUcqgK5P5sNBSxlAlECKBFI8MD
bDS1SXNWjXH0mH66qfWYyvyIXQm5CvL8ty+33lDzqHP5T6nw35GPU1LoobEBoG9FQ6+NEW7X8Rjo
q0JlVwVdEsiVrZ2anJ/4qEecvA6fIhuO7eZhbXNjJut2jnDOGAsGkqAx1HRY04kpgrQkOIqMKKTP
PjHEBkwI1Ca6/gdAg5cYn9AI1eDpv+2+z2evvQJCT8O3rqGrmNT3mva8pScWPP3lasYEB8wAFUnK
Fv1p/t7x77sdD4gupwH+AvCHryhUSP2hmCL0AGdmtirQnm3iBZRUjGx2wdX1MTWL7A2JoI/7TH9y
kuOI5UQFB0ZLnVIRr15L+Cp9eV9pxC5Vt/sMxpgYmnM/E5qnfqeIb9BgsTEOJ/fr84wiH3JxOvgt
KHpENhzHzZA2mGAgNE0M0puyJvN5591/nycGl0B2DX0wAmzOZDoE8cwkmQI50eGvnukh4wXhETj/
OFY5W56TWPMea3Zx8FziI//qCeVYU4w+LyZLCV+qnnuVvjDVsMk3CjZEZHb1eoAB5D7qFeqyRUx8
ASlTliOG6TLki2mb6H/opDq/pUdk1/JiZF5o7LTAbCcRymRcExAzIGHpLwlHDL5uEpdH8zTtx/WZ
8Sw2P4TBDMsEp4fDQ73YE/8iJiOVDJ3+XjtKtNTV4gl7l0wcYT+YqwOPga54PJ8E2IL24yAdkiwR
sqvfgVcYUhJ5X8BMEj7ZsHGjk6j98uVhYHCosSlZxADRbTAntj8hWfpYDpNmmR65YUyTNlhGetA9
LlQTlB7UEaYutIe0e/2QoFwxlaLGDvN/IAavFqHRxNecT9jkUH8Rs8+ZxiuQXY9TkYOUb2JGbPFJ
gPXyJ0ATIwNmKpeHGeUBFdCLGPKGfhi3MRQhVrPBtpn0poeapgNKQThL1Enq1zSv0CYAFpQ9tAPa
qXbvB31tgva5XzTlbl8FOXLBl2c2jBIaVel4ANHHTCWyk9mhcei2k6KcFE9GEcAnslPa5XupRkyV
YwQ9HSpaWdugQI84Xa8ZZ5WbMx0qmojEzMaT6kWdhDwrzydDU5C4QLQQZEfESEiScjALdV51eUm+
mVK52VTBmk5x7jIWV34v5QOfLKPUkUoicwOBSMnQFSuB9aA/xcp6Wk5JFj/z1Z8TpmSpLISGicgT
kILUEMy00m2juxgZL6UeY8frTgwNZxk+ZynkNOF7ANzdkfcCl13PVGatBgyd7iDf83k8dF6sU31X
DDxuCh7Iwc7Kpa3/YgGbfXb8H7cKK6uGp+7+f/dE3cmv5aSOtm5B3YDSvZ9omhirI/5NDBj/UMBM
3KadM6cD4ICvHNp8ZUUyOoX5IsgIObFZph/+JzvyYP/RJ2gt5fKEeZJfqDhzGVqTjMWyArxH/0HR
hAUCwwJwDb9Kx8yq40RmyXEfcyIWgtfRKa/60Zx5IRB88HpPhZ12nCo+xF9TuKw9boLy45mSw9rv
UN/iEYby+4YfM6zfU0o8GNCG5LRC59LZw37BqcbByVyopgkgfPASa+CbTZAz/8xYIywwep+emH/o
FrrWH9y8BhUtkRZPVjzzdByM/Oochvj79t9gu3B1/PALpU2A/AH73xtS2rQ5vmJ1laIOJ6uSWMDc
5cji4MAKhL6i4QQpnM//Z7XiUYdutqDaRGjIvSd5nAbf1uPI4RwCp+erVM+txkMlCCesfVFGe9y3
XHUusAZv9hlzy6XZXJJDLQlfnHDdlP6Nxd5Lozt9JQ7ciKXkiHui9FEQ0jUTNd5eQN/FPlu6TxXp
3wgUCiiFkYv8o+ltFniJOxz6YkGyd2zYierkqsutzXTaGDIC6yFHkW5LsI1sgyx/BZp5jAuNubmP
4sL5xHBnflNCHELWH3H1lsNrNweV4JLSfh++F14WiSho7BfxNRrMnjDuUX5rR4IC+k5et/byZCJk
6XNniHcuAaON+HW20Up1/thcGS+HGc5CgsLgdSkE02VRow8nvLllLvpYP4DD4YZlSVdsTmL6Jc+F
cpRxsaA/CDueLhOlGaneXB7Z/I05Eqk1Sg/uVbTxR3rydED3LpgpMboaSXPtIQgG94XBqpnuyeFA
7fmdMNMdhz7D0Sw9kBsWPDsPeagzlKRcPd4qHg/9Qr/G0cLXNyN3n+7n6VJlJ7KtcYYcVASHiE5t
66IfBgdudYuH38cKMT0Ysw49JeWOlpLRokBhDYsHRA0nc2Yru03aOUlNRJfb36JDQrojf/SPceNu
RQD86Jzit0dNOeFeS35YPVS3bPl157w31Mc/lOEdhbSMBPy9ob9kJ/+cJA4uIqqAmjnZa5L66PlI
6GMqjthRhgMhuuU9Cd3VgavLN4DROhKCUAQwg0B1WJ88sVXRpdrFe1Of0Oqy7zQLnqMeUuGt+Mos
MB7cbnLYrOHewH71/3iH+r9Sw90Q00YHHa9xNFVuRjWiTO9ODISkdyh+q8qWp591Bmh6TX3EtgB2
7F68e64ABxsz1pggqbfu8zurjk/GCUQeqmfYJbak9+AG/qbB3B6BixhCU23NP6Q/0sTyGQMMtqdg
lhyLfndqJhPgDIvQG+46jjiYLpQ57Fi0V8zrovQQnYWxZ4IOZGNUuLSeHwwQmHUs+32FwETgoDkJ
cf9ntA1sheyDOcLbgsFSI7BDul7GINGV8HTV8Z3YAIuilPsPwD4IlR6GzGxqye47y/i70RS3Yi4V
75I52iC6yIePysC9H3OQVoTE4iXZfOmHSvF3tFekTur/UVlK7/GuRZ9ISteGnquAuYAFHDhAnAyI
4mIyIEujEcc+MbTRc3/WL7hTVUzmO8M4/kCec/kQfw9caFn6IvTUuf+aU/DSEnMJ6JZAYOu1ADmx
bNN2N/aDDh2FXD1HpwHRzdBKunR6KxQsxp69H/042z7WL/QMBeIPA+oZ3QnbIXkovBlSL9B1rLMr
jS2dF225zgghREi9053vCQUy6sPnnEMDDwM8My7/PuQ686Q8O5M4DRR+S4j24opxn7dK7KGF/UIf
F/Khuao6tcKqMa9kQix5Vd6WNOHQQgyP9YxEhSv2r+5cv0ksaH65AlbjNyAV2rEgI+y5iLqQHrz3
rCmBBiabhx25SIUd60LyCCATRmzDiVQ7Gqzf9RYuv3ouPu+pWf4lKrZ1A6fKkwxY0AAW/cPjEBPn
XuNbEJ/Shg7xKS+Y6kn+Qwxe7Mxjqrze+Q7WLyI2lJnKkaZtpcF/OR9G26CmxoHsSZ02/OyRA9G3
tbUt03RQgNdEc9L1sBVg4SuPejVDHqP/Ms5cnuFt7zCYTLKaMc8hQQJxtOyQVXOKIV94hGpFVPQ8
vgwrr0F/Dy2MSec5NhdDSqrnWFW4wncrKNb4nG22YDh4TaB+DF7wO8JR3mH9XBNG9d+DJvbZTaGd
G2VcSomTpYtogSisDPhXPeXQmA+DJNtmuk/1r671Vf4hPrtLzy1UIcYu2XsgTo+XlaNPup8n+jNk
RBxioCse0C89y9eRNuqcOW+LIXaacbaQprnHLMb5x0n37fQ1a3yG/roU97gmCWsSrRbjxE0Mr8Za
/LsM0l3mUi8g1s29fobRcRTWK8408Av59HkOPVa0eRolgcXuhidHONFzFE727v/QL07opoFFS1fM
9qN7GcJKIT9kaJA54VysramqB8YyNbBEcxJLwZBTubjz1ijU650Y30m+/oYah625f4ayD2HOj5je
EYsiHZDAIJOLFUVMTPAJNWxQ9+CBcd500XBQSVrOIuF+H3y3iOeSTligEHOp/QahlUxIHU7bBkYQ
DO8zRUEze3Y+exR7w6RkS0b5gClgrusdM+9BZBFfmUpwH+yfycZAYppjHokI1X3YcuQxo7Gh9VZL
9Bu0MMZCZ6JK6koas4AAumE49/UfQqxvtkPoUvZuWs/f8qYB/CEvvJp2NxkaWKfGfa7kyhvC2sn0
ynjsWs2Xjumdsh8Vi1IAmcEH79NqVqgrIHuNSlkjkcFWEBYMgs8nNBlxR6Zg0DAghPmId5sc+A4S
g/g7LJDVCp1/ZFKHu+W+f4++sJOQRu3mHY/bPrAeS6iC7wpY4TuzsCJdFGaozVb5BKv9jjFcJ/2v
R7gHL9LahjUzkG7N6k+Y6a6+Qt4QDceNqBKQX6OCYL7D1gRw6kY6YgWyykrY2sGsuTPnjqFHNoUE
KKviakEv/fa4AiEUmB/xXr5pK0tmSU9UqnRDCRV9HmHgoM74IjzTbgBzFb5k+g2sfPiwODhG9c0M
KJGGR9iFwmVUEDyzcB5Bkyi9U2whfJDnHjjJlbur7MCcQZE4T5YofttfNIFodtDwyLYCjCkPT+yk
eneTgh78oggGp5x4H1LJ7AfyuGO8a8OUnqMZvaAvgzKk+WrpYvCaURBsOXteM4MijIezolZMbNrq
BFsylZ4vRgAptwbcm7J1Wtjel5ReDiFWzsuRZpTE7KBsnKj78rDCbs87VyO2gP8GYTpXkwG4TxOs
9/bJllJKgot+uFNIbtJZowkZOzL145xKmaDBzJ1Px2NcwtyJ0XyIXqIl9ldE/0ouZeU7hHiVOHW7
xXdd/uGiMX/0v3L9WDKuaBxglXC8dZDBlnQ20dWzEnu9ekhPMLavo3HMmrCjp36SE6vNredGK84t
7Zx51OQQfYokjmg79lIP6sfU7e9lgH1MHVOZvcsZnPDA74djbR/9mB626eEf9dH9MVP+T5N8kU2Z
gJqNwLlVZIhzkLQBOVnJFFZP/WUEXYNrB6E02QiZS8HOFNrZwOdITLYSIDJcIIbN3/YdtmDamcVy
XlA/SCCs1x70FIw+Uw6d9r/p69+/Cs2SOPQeVogBjFXzmsdrieSHaUl8lRxUEaeNAy6pmgITBI+2
NERIKe2Qbk0GTx/XD8VRITG7RffpiGlv3yETkwZzWXGSBbo2R+gjSfd2cj9dA0+jgXRj57ErL/2G
CFBG6y3eC8nODmS9uZGjDZzUa2gVRkikx+0+/+WuhxmeIp3lDFtnZ+O3Qqi+Kg6v34qpj9gMMUBO
DfiqUX5uKFnaoaeg03VJc0AEUnuAncd74ILqEjcfaBPpD6W69fN1UeWAiNW+ldjBSfs9JZM2WlYQ
hhjr+7XBZJ6gPisTALOEJOb9YHXHRy8E6jf5eB9MNUjCLdK8fLSTh252AE4qoOgxIvnapN3QUiPB
DfXtcEUhkYWw/qDM89dPNlf/JEJA8wtjscYlsArkGxF1VKlIlxa6GeBEfu2Tra7Y1RLEfDiRXSUe
G39iSiD0yWfGRzmIjgXDcDGFdSOfI4K8tHZcPCdpcn37aDOgTGm07iiskX+F2tHccnKTM7LV4QIR
Z9Gy4MNEyXaQQDgs5t2T71lujFtSzEzLgaT6YgbV0c6/zvU+P1e/SB+60St8M+LKBqTF8kCf78gu
IjWR9kXNtJd/pEmOQd0DkdMwcNPD5mRf9MHnTIFaXbuzHi3aH1jjiigIFBuGTF5QQrzXFMKkxiMe
SrGrrC2G6tL+aqRrCPQfhbOFfZ1JLhvaazXoJ1gofoDIKVPgVz6OKTzQGdG6vRuTurD8Tp+g/ZbY
00bm6b4sp2T0cYyHiLNqCs8FYwmm5Q+fYI9D1JaPOcIC2hb0DunGpCRZpZf0z7KBnwAyMhYwGRFx
OmpmQxNFhE7kCIx9zR9Qk2R148Huy6M1RKeyp038Q9BZufqhOeSKe3ezxWtFmflwigUmBYo6UnvW
xIFoY5JErqL/p6byXhASrVv+Ejlm2sjzKoSXGGxpzqxjhxnjzgPAToJkp7HpOtaUD6L5wSjCGHU8
52fT42o/+etaD+MG1u3hYPJhqMdrj2L2MUeAsNUXoCZHyDXWps0lVJmMMkabmoYPTMksW7ZCkeHD
gL0teYNA1kxHwV96jXsf/h9cAqwcSDtKwmEUmpUnxqMv9SXv7e7hukk3rz5ylHQ7AFYGHiAwohtj
C0BaHKMMiT4zi/S2QvNIihZ+xRa1qC09gpLSk1l8bbk2gL/gOPtRLB1b4Af5547R8ZvO+4QeiE6h
tC+E39ulp7bCUyk9bJVNhOzzbm2p8ybxuAKPQxb5ZDXyeWYIWJ6z+pw/NoMPTZh3lzdUH+PnvFnK
DDGTnUTfgX5Vm6xdNoMAqVNLfpbsExJAFCXUR3bCifJMA6gAJBPvH2GeQW0iZvTBFMCMoMQgs2qw
UGTPIGkFMT8ukByNmYOaVEMrjkm+mVgUcPctyNDjDySoB0TxCxZp2ziPPtCsOaV2HDkI7aUdsqQL
rWgVcv3EEkZotMfaSwKf16w1RlZtq5UyqUPF+xJDME/dynsBiOyimfajLarORt6WJVPyW1BIUlev
ckZXfL2XzEoe5Yt76zwSt7kNxmi5KTBQxEtrE+kptJ0cftDrUVSe5I6pUZ/SJ3PbTta0hDMCPgJc
ErwUWSSoflK7WFW3mKWOVv37dHF3tIMxLyhDKEhhZU2z1SDoLt9bCV9rIPgYP9RdhYFEVUIdeL3d
si+iao+JZls9sgXbo35lpCrj5TK7PBliOFaDyffjl7PvckC5DthrTgsU6gjOxb2cdJ65VrRArj/z
RHN7yTZgGiYmJ5UfIaF3SQ4H7MIYCD++iDfDeY9g7EWwh2395pyXE2nV/phja2kO2YeKWYHOBJjS
+1wSSHFP3mWhJbJAR2ggZOTRLOJkJt+Q9LQMJPd5NovdsB19Pq6CFJZiu+Z7umWnjX1HJrI0mD23
Jc8bTgUYC6UdDvHNB509YvgaCQYbBmmaMbEQ3eT7nmHJiKsDjE/DvV0FlEoRQjbOX+qBp+INCeTi
3RvITce8lXZppY45j/9QmTGlN85BiKGTsGDB8Akm28zDFmx0873EGmMzl/kusVzwQGvoWOvn7W0E
6gWcOS/umC72xlmr1qAWmubmVpgBbdznFIRUAh0VLr0zSl/Nrh+kEUYhDTr9NS1Qsf0O8IagP6Kk
9thPZMal4xfBYIgDCzWossSF/zpBkQz37y2xjSBOfguIDpy4pEZ+zvKZsYTx0m2t8/KJuY0R2FFr
ZUuGfiMzpbVUHXCCpxet1cvzJB+AHukUvpTKeA0RhQIjgoQ3F1C37gR0S7YDddbDLoiCxIuUuADh
9GUUzogN16w0dBhw3OXGRNm5SLXw23hYWMQMY/APQPPw4yWLfPW4gaOVcOKn4RQLvwiYMacvkjfO
BGsJVmPIpF87N52aV3k66qUJsw04P/LxA61jtwTBfHlfL7twIsIzEda9SBkUFXAsSRPQ05TbEv0D
vihqDKJ38JkR6zQCKh0cMnpb4vt90ZrEsw1AK2b6tJ1RY1oIei+SawjZFFhotFaQxQdUxZSapZj/
PEIGaPZcTOz4vEAHcIcG6MQKSSetzFRUlGsODUXC4DPBkw/HCls/Xgds8R/SNGYc48iiWHTcL46x
Yw0A7VNmlsvhHo6bSwvmlmHJc7RsDij7IpTeGunSWFMZiu2RBguua3rQ3t/t8A/on66DQtcovcKl
JluB7zPOPvsIA2NB+AviNxAnIuyA+gyUQA7peQBItCuygh00UHEC4FgnOukzmiOFE8AQob+fMc26
PCW4UyW0eUTpgUris8o2LG84uMEkXVmcYgtM/rG43qCdXx8LEsrgHxY4DYc4VvavM6d5MwXHA+/j
00ATmJ7aDQw4KngbT35CdsK0XXW/qNYw8igqOfTJRTK9lqhMCE7FbSaD1T7lWJh1O2yDxtFASPyh
8l8Np+DobyFnJ185aEJxg6IzwiSMmWuTEx9qN3tjCYEBjMMmcVDIfPObTeXjpAfZzXfESUyaC6M4
gJE93fAqVsYN8NnkVNglCKpUkn5+XzsWk23hYEK+y1QN5wXft8tkkSWgJy7qDmJ8SX2iR6xnIKXJ
z2ABt4GYwUMMYHKWJTwQwHyAHB7Y3R64euRJ/12j+AW8vFrTxtDtfS++FF9JJaqhttuLftGOZJV0
qFiE5Ckj3oNHR+4dP/uq2YA/Rzwn+DNhEbBSCP7QP3hUrTnHnUfzOs/BMu5TrsmGXSNZmNzQ2WJo
vyBCaRXqGt/Zx0YzohDB9SQpI5CyJa0s4k0u6h2T9CAArcUZluPsB3xLHJA0REXRjxXyaVYbZQdv
nrgg+AmJEaWP6jR/Trku6UnafqQ1pC7ozOBCXTSYcy9laExvdxAeuuqFWnkg8PxNdet/D9/KiRTA
K3f8eroV7sn/pbS2syzGogM1+iDgdTt7k54+x7i0pPmaP31pEs++F2anVotswbNTkGOM4fS+xpnD
7fPevHVfw0x7Q4s5jma+8UIu3kyYpOY0W2Rp3OVmUIV4MyjfUCMGOaES426WnqIQgdZEm1guTMZg
/fUbH8MANT5tXXRhzM4VPoFVOQPavz7GZzMmik/bvUPyTZCroL7Vjpl9HtCrQZSu8x1rfk95wcDr
UbJkwcQemYU2S33K4bdANvWQMJtTN9yIJdkCUY+k5cNBrkm+lhzy/lgALnfWEKot24Fvkg0JDBEU
kcewdcr57P+89VdHoYE97mQiiVI9DaR4NRF88x6WEAS4DOq/ek3EzopsXTc7KkPUabwnFg7DBV7H
J+25q47zC3lsDnpSjWwvqkZH5bD0LadOdi/VzvZx8C7CD1GSmpeZR/V5UKPwHh+Vx1owxh968f07
sgWjwRAaTqh8FcPU4Mf0IJIl2Bm2PyIGyMa6j9hSMj24b8jVeUyoFBlD7knX+4XPY4Lkj/t3CEaz
wQblPz1Ee2xIyfjPAH5eEXGBWsqJmPM9Q3Dx3kkXNocSNu+39y3qelwPxrScG5s/PdtyK5OJBVNX
zGj/sCFytxK99PVK1XknbpEcuQkQO0fMXG82Ckp25P+3gTnp1J9qsOBdJFi23ugNbQ1X408KrMMN
QgwTscKL/ogodrADYj0PFzmDKLxhQCxYihUUgsIjqQVB9KMlktEElOBDNnwD0B94/ZdK2/De288K
flmO4caWAOnC4lYi1PusqwinSMxmvY3D57wSoAVpdDvO/xauJl5CF7TvySf33ywzAxOOeioX6kVk
hUPXC8EDzIQ1DBAHVpWvnDtl1u9B69FQx4XYqmVrgkBb9u+LvF1xvTlkITyqpbjrpwZJ+6iqsZD4
xlpap5xnRJcH5BszfpCsoGT0IvN/2i4ewr0pVNM0f5r/IOzHjTh3KePGImnLpVJOQIgrnHdYmBCL
zp8hRvb8j7b08cfmtrt779v9O3vP+BAFIMyoU6LmwM859Ecf0c1xsQXAIO2bFr6UATza/AmVR1cF
SIbniPOeLPIdZgPsBRg6WAAeYu45pyHwTzZVwiFilAXPNkk89XddPN0UwchYWXcH7DnOgHKVW2bZ
bVGa/TTzwfnt3W/1Yh3vsfoTe0j2uPNFm3hIf9hvR+Bpy3KlCWFPyZn+R6DTaYiAUfWopdBuok0P
a+E3hYlgYhmfM0feP5LOqzlxLArCv4gqBZReAQkBIhow+IXCYCShhHL49fvd2SrX7ozHFrr53D7d
fe7dcsN6G3s4s4VAOeTPRrs8n5MHHa+4mggviBtlrCpaHdzVe70tNlSVvsJZNyFjzUhl0Mti2yDo
+/yV2+KEfflv4nTzATcEai2v6l+9x5OWbajeybWnFo8PcwH7ForKkeWUkJU6JHh7942Wybho5SxM
KVT89kYlFERAhdZrOM2v5LBKavqUX+RQoXUvb4eGcNWtF5ITGi75enUJjGCuCiowEZp+E3hG37zb
KZw1+/LYOnWOu4Bqj79JUmM+uYRXNhrBU/KPVEfkG1Nl1o+m5ur+vuMyvQls4nIYwHhOHpoVc41L
ULbmdqZuuMKvB8rGEVMe0RaSfq4dffGBcf7bYyOJYm4LP+z9WXKPvwEQwmuBrUK6e4y2JcAXBh65
ulUAq7SZoc0HNyVi+1GZnGhTmacdJpswEgM8MnICbvwo0MbbjeZmhHGYz4w2ES4PH3Ft+WAVlUzl
h0KMx62TMFpbZJBB3R6A2JNOFkHxPKcIIXKejy2QCBt7tByxisG8TlHHToOtzLmGinMy4i7wGC9y
OPmGbUHs/Ch3matMFkGhdCo8cziTta2GATgoUT9njr+fw4Lt7oaJGIgO1fvGO+GX03z5do/aPdqy
+DDA/DgZWb+Tb0z7bNprs2pXfMVPk9TFD7XbaR7vjvoZ/lg4zXkAsRK0kgHqNEYNUKdxr4RYR/EQ
qTz9ogXpg0VE2glTODatfcqNfRqDtz0aPuppzvV9re5DLD1Av5R9vrmdO69FJBx5Y8RJr/K9iF5v
0oW2/kc6w66vKXgkwbUHzpG+gmEdI6dq5/piDNmPH3gYr5KqFbkzZHakex91K7Xgcy/wMWODREmG
u88Bo61JorHbN3b5OQX6Uq6ddCUfkGq2aHrMq6lubkw6NM9vp1rkc4TX5HcCYyvDnK6cEG/S3rp8
jugY4n4VEkqbK/P8OZKbKP/yg5VNVHCdfCItilVNMO0C1yFJ9Uko2Ej8uaWF+6L3MsWJt4n/armV
U2qOEzVbaPBF1vyDiYMedTq5mLYLmd5FOaVRcoATfVjy8YHkvKtFiDS/fEjkF/BpJZUKx7WZo/d7
IO0uu3lNRqMkp8QFFTtYsHPcSP/emZv9qb9JP2fENdnuKlQuOENwXuDWse/zSYUbBwX0iFmhwIEK
4pUYeDhnKGeJDDKKOMAeoNIDE7vYNezz5IDxCoCerDkjGJXXtOCFpvj47ZtD8VOD5Nn+V7TlLCtc
Dt8xAR5LcXySQcZjAL81y6mObEVw7+ctzI7QqU9U0C5/tN/wVDowKYMQ16ZprYi+K9fZflSBy5A6
+oB5xIfBcsfhuk1c1V+1mxgMfpUdAlRay+qr3jD1iqdGljt2HZKV8c5SUCNNkDJKpHYhWte+YwA1
0RyqAXF7Z0cGGSfwZciwDjh17Hrtovr9NE9wQD9caYEz2mT9vCAENb0k3lTwD+GKFUSQgIQodERn
4uHMMuRohO1JRkg0mh+SKDygbxprIVNCFXzMRianOsGWGZMfGvQGK34Ou0XlxCIi1QsRo3XfjxBc
mBOcAqcg9BjCWkephnQ0weeAwQ5tHeFQwp0KYkrjCKgFbTkVP8mC2e96E+vr+s8kQGej62C3Bvp8
BP2H/CsFosqVUe/SL7CkdGsRQ45d3fTElpEvre+cB1ISCA0LKXgIbUugwjoXZiDNV86deitsftlT
YY/mXoJtRa7PshuUhp8RmN9dWps7nsq/Kos6tQ0SJkDLwMUG6PU8Q85I8En9c2yBXwMlGUmk7WT9
kEHB5kb4Q39lpxZeXblqqYxNai+YBOYPB3JyYg4vaUtJDisgWQ0MAFVxMnxLZPRIt1N1tcYq5kpf
AK01n0WFvWm1fX9m1a8c7yvgTiqBvtHSPN+c7/p8gUcKrWUDTfFzHLuEJNThILGTXd5f7JF5u+Bo
GI2mR7/w2PU69iVzp1AyPd9hV9aea3Tux9QL9cmNaniezhLAGAF7hVl2Ci7dKjndiGxNm0PaWjUU
vsM0niibI1r1PhjMg+GzVIQMYso+E+MpALkO+Fps/ysZHx5SNpZdHgrYLr5jdpjfTgtcJrANYKeq
NzILkzPDzLz6vTPHqKe2HBXcAHC5ifd8OwyWHDzILiCFYfpA5sFh+pi5xwj4ypYPGkFx3flnLaMe
2s+igSQWzeDryK7GmUppJ9JGi2311MAAvB7DbjHTK/CMHDHnL4gXFhBEItsA6QtVDcf48uVuK7s6
5rgccyTUbfLV6/YelZP3tT1Qmm3ElnnIN7JXHD9XzdNWDDKVThYGvYshHfDz0yrt6J5Wy0ieU/aN
nDZyeNxjI3fUOSoVaUZE+dpWlEgpSHca3bMU7NuVv0xMW+bXpEVaz40mn7z0Mloa9VXm7AflAjUl
AJMJs8gt4kehTFSE1WcFRQHUiYdCnIkikGJjOCVrKFmmxqXy3nirk4oJAVAmWM0x2An/TEcQ0yJV
aCb5eUxOic1EQ83B6/y2BFxX5V5gALrq1+OTARJzb+/1htZ62SHEeRtODBEnU2AsKgDot+9WOTbW
XQEpSKKvepliBGh8ZR13cthxbM/DLrDuMomWfqIinZzJukvNw270k4ankXrQs52ZzFvYjqgxxv66
DFOnjpf9HcYUgDvuF482doQjO1984AQAO3VuiKkBqb5SWLT11o9Westdy03mkv9XnsbE8ZbzTi9v
dpw96yVhhyBcRvCKRrtzzbuf7BRjl0ING1YFFjMJc3Sm3JsAJBeC4p5D4h3Mw5Yr6DIiPQvIQWlK
tD4lljCTCuYLiQgiJdYE5tkws70+s5ujnPxo+kFqae88hBddLWP1XOBMyOSDIfn4wEg9cPoVXsVT
tEO/JJ2Zz3rUP7ljNF9GvqC20M2+hQSfix6RCJXVw29FxwkDl2w4zyllgN0c70JuYMTQ3ufhI/cD
ZNRgZ8Uz7ebARQgYXXa0kRchF/nsR9R/IDJJ/bnm2zdmSYciKPoZIOINNa7+2sNAhjKuDr5yTM15
cQPRonAFQC3zZk05oE1+McYOKSGSo2cD8tCz2MZb6zS85HOORwY1+SLXIlLr56Of2ppn4GIIcqkN
qpAG6tkjFDgiXB8/jwHj8+SKV8SnPiZ4GQE61W7b/2rtvLikvbPqAOhQH+mepXk5SlXjy4ITQvhV
Her25NeHmA4v9oX2VJTlCKeIG9KVmbmWCieTl/2wSEqPipcxDZ+8jRNc8vewg7sRao6EciqiQiel
nQFT4GElhICjM042HI5aOWfOY/Q6C3U4loQYnCBr8/g+Fz9cRTu7k5nS15hJ2e87bqEEI9zDpFBc
dWdtdc4Bu9/ybiyvoR594FWgv6rgF8/ZG4guo8Q1XyWa38Fh04bufrpZl4x1aJFvJcdO/hPGsXBH
tdPPKmdrfTv1+1ogMJkEL2VbncGVujWaWv1RLsDfsRhcoHX/55elB1y2HY5webyoo1UjORxgMuPN
DQbpvj/nxhan0wRj00AEYLWxUabmkm0Vx1ou+NkqjT328gCqhNgMpBHO8D0O/+f3hQ0xnh04A6PZ
MfMpsfhdQK0+1OwmdrQPqBh3KvS5it6iPdV/VMcrTDxkDC4V10ZE3kQj8d5f3gAMYSvBuvCFxj6j
TPycQOqNMaZ0kJtNBaeTAgL5OkJVAPtwgXOtMgPvshGBtPBQZ+G6kk9JuI5x55MXFNbU/riPmZmN
8WjsVc57QUUlu4PuEo2IsoEzCJ+XgLdBQhhC6UAcjhwJbjpkR2wPSISOYBRC8AAx3Kuu5lKb2TV3
1gCVAvckDPkI2ewWzJbUPnlDqPWfGVlGjHiBM/8lWZnzH3EyI+abEHP93jAioNyRrVBlsvKUpfzI
2Txjyur4YJU4Y81gAFIywJy3L0p+4o1980gfbsbYIQPJOXjGHLHcAvmzlunGWEYLeZ6TladWkfVS
X+B1F2NpQ0o7x1TjKmYBg3DsYS9kpatxGvYr9B4VqVll7iewtudR4mjBOuTuLM+hSI2P7y21IJbp
NpqbW6CWubrEJZqnQBvk1B4g0hB9e+hFUkw9xt7YXxmfF5x5ZDNqOv/UXiBt8+g0fHZJ/AN2Qv4G
nWMgLwzMisL1zV+Vw1fTzUiKqLjOvAntuL+N1mMFE1q7D7lAHxWMidZAx1o74xW1bEXBLRA/bv+Y
hyEWw1aPL1gfeBoB8UNq5PXSM4fBoT3CHswEO3KAjbEdPyjhBAFUmYzYlYD/nkCIKO2kR0Ihmfai
U+oApfIX+0jmyeTtwKyhToTX8unDMoGjyQaFiV8yI10LdoH+DKEAtFOcjvmgmEaj3zsk7P3UTENN
RuC6A3b6oEWy8BYTbFTe0/ohETK+sHohB1cjG7NEcnm4e03BTUWSgRor2LgMQp0PWEkaAp2ghV4f
/obExISi6ZJAborzm4wi91RAdZ7Yb6Uvc/u5A6LxDdSn3d28RDvDmKXSgqIlPeUMe/AWyAvWC4Iy
2zNtkKnIg38cvnaDAwRWSS6YyvDhauFoVKreZWvjN1k3VPB21FeJVFD1EEFAxP20J6AupIo+lMpm
mkMrUac+GbxkyoeN8D1pRAdABO3uUCYi7lEUAwfj9NJXviAL9AxF786Q7zUvyChAZxzbw/kDtwIL
z3DKgVAGws0xzqc4KAWoB7/7rX+MD/L6thrOZFLYLO7ctJgHuKp17wUCV4t6Pf6cemTgwcZa96Rd
cvpgsfh9u6q4842vbONkbD1zyT2g3CQHf3VbBBz1v2wjw+FzRouM8RIkvH7Gmlf3oO3b6Bgcgg1T
/z4Iows42+QCwAWB5KlnhqlE7X2W5GSOzJyUeztbBEyiF93NF81EUUJf4UpJ5+AqgDQS4pWMrCNn
oxdYHK0EP+UPqElw6XpR24ghyZkFzOZgRgb/BuRoTuFKAMo61k9EaV2yaa/8KUibofAnoON4mxxj
S5Jd0EvB2rn1hzOdPMUNoGKq3+6WvxYlnCgnGjv0ZEK+n56/fn5BopQtAsd0q1eIJQFLxaf7pVvV
BoWqhjmq/Q1MBfi0uIk598F++c6SQlEQ/Yi7RsuUAmZYdGMCAOPBQaY9FyUPtQUZEaIwLpff1vJz
1+ZgMRDpyllBBboaJus22DfzHLkpSS+3wK4F8ucKyhjANqzu96GARFEsB1bNCxsG+onSdFOZQ2GN
65LLWliZi2qFtZMdzoWzB/Y489Y1dlQnJUEoXKK0RfIrrbTzcG//OYOWDm1fJnN4GrYoG+BN7Ovm
ej/huNvi2+t/FX8D+xAwznwl/VIPcimsRGpwNODh8ihxnhTfHAT1G7ezaWA5CYWkyJ6gnQ/chhJS
uZ1HNtn9NRVNXMqpzENIXfoV/YsniGkiAXRQd3zWDoyT3ByyjviHrOrtF5Exq5L9JT1odxxSNsKG
322X4aHYlUgKnvq8JvuBl8vt8PlA/sm3EPJ/YNyNKDIutMHG2aB+iipMypkYYzCBf7sBUMmYygNU
ywAdH5yGLLxQrIvcJvZyCHtvCHudLiaBMuEQkNCBCoK4zEUWtlM3w1YOpJs6LQn8LjY7Zd75eyP6
bpu5orng5h1V7pQJU03xUAAgNxjwJUbOYJAsWyAftLCZMByJCHpTPuHwW7ggV97Y+FWX5H0htCNf
UNgi+IiGuhDzAHdxSBwA+VBUKPE+bAFSEgdOJrlIqI13XCoRW8SHyN8wzbt7KzlG52J/s2wVShQm
8oZtG1jSulDjpcvmhFv9sVbtjJKzRPCsL+LM+1LkZBvUdQtWI2IpdY97/AfyV7IcKKkkL1BZDFB3
4CjL8bxqvEzecEIhfgLMIVutdztenOY2xPOV498WMCQh8xuvTS9tYsCxGFi4i101e5GdzgMMPPZx
sK4iF0DhnUDfEYJ7zkRcKG/Y5iTTChcVrpNUpNuMMA80hWoDvcAH0n4y4/S6QYl9oNFg29HAEoBc
C+1IGlzDGriY+iHJ25NxroRXBsQOd0MIxdAjelCb3+Zehjb0f6tb8L03wEW1bn1QI6jg8I4S6hgg
NqD23GgeGqRPbRXtKtlLIgpyXP9Y5BYVZKgEVuDovuyJCS3kfE6MDBBZkT7Vsbgh6gG2BUMuIc/u
43jDX2GB4NIHH1CF5HAqytMHMhY1CSMkLPLBGp2b9NcCk13rqHxNkRCHoKXh/HoSsbOKNKBeVaHb
ggxq5M6qOJ5Og9C1cKHlYl7pIs85UAAHLdNA/NRE8zq3Pz/9KL2QVrLkRR6Z09vka276iTuyvKa/
3nxPNmi7xJ6JbKE11wOXWpWEr5F7Q0DRkD+V6tCS+ZNX0y50x9WxwuNDZ4n3zghhBsUlR9fbb6kt
gs7N6IqWcrrLEQW8je9O3/gkhuLOpdkpeZE3AHGLeiHeFdHzTXWEYY7MyuJeWGW/LUZk0Cf4MupZ
hLAyhhpfDkSkrvmdisR5hJlqa0c8ksqTZJZwFUTj2K8t/Dwa6HRh5+RcPHV5o49mGVhTl6+KZFfn
Mle7chmO9jm/a9Ddg0EaL6Zcyyysv1m7cIKLddBuR0wJFKVANZr6Ycaucu3Uw9an/lQgFuUq1++j
eMPPJMVSxzI46RHiEDJDr0r0mYYBI+PhLxh1qQ8m4cfN9C0cT8F0iHcadcOhrIzdNtlXMYbYNiTl
kb8g94JubgQ2CjGFBn6Nm03xw8/RC1VvcnD+s93EHeINxQHNVLdGrMbkiajLziWenrTki9HaXYPy
WwZ9JDmqkJP8DkhyGZQJYXsFwVh+qM4LcY7DLYKtTNVLLiLtDuGjWczRbaKks5g2mzBdB+ErgqHR
E0PDEVB98scFV2dUg2xd2aXHNlV1ynyZSzNYL6G5/lBr8dvvdn1/TuufsG+nyO7k6Ck1m6icd2B8
JsDLmM/RuSl/nEQ+fPSvSF/07U6hB3OQLRoVMegaOOcIoAGEEc9oAB3lqiiHLCX07136ovd/kF0Z
NA3igxRdFeoUccw/RpK8NDpYiNjsLgrVqSCXKNzOBvIYYDjD9W047C71cMalWmjkeJapuewsA8C+
YmKa9UbL5TdQuU7RW1oWECmGzNz1SOBk5UI7JLApH1FZanmxcomXtXxQ8KQQEReqvZZMuW5CG/Tf
MyEfzOhqaFuaW9SRI42mGYEAgZr6OYxCQmd0MPEubbYRwquEkrlzq+3OI4mUQFm4dTdy8uGMkCQe
qFmrg4QITliXbKCIkZ9ln4BdGUtL3g2TV/SPqBaHefvFgUe7hj/GKnxED+7ePak9XJr1L5Ywrean
8Jv5ECAQM31mijQTyXcNigQ3c2DA3IVSUu0hz6BfaVQHsqLcoVjf5SUoElCjDXPIN+YZFWH1maw6
2O1YrCfzM9M6SO8AXVBCkPHZMFAUuBCwooCXWmekb8otP9yO2E8E/Ui8IrX7+DPQf7xlHYriK2Kn
4aMgTyGahjbFWYfbDxIY8gu0c6RREOm7xwKIrfTfC4bKARKI0jqhase5c/uW/4hKeXgpzfhKYDZr
i9u31dpk2VVIYPBsWVTQgah4mbsMKy8Nb80k8QV05CNbJXoG7WE9TxGAUr8MBkCi2vzKwJaJNxBL
6megSLVPfmgterwTX0WyITPKZ/MuAcnmdkt/8gwECfw2Akzocn27gZ1FhwQSCfZ59WNx5/ZnVYw8
mlvhKg14VdrO31LwNi748MQwkPv3AlXudD/59hORuws8JKR5esToj96mq3j90tiiScXlgC86f6R/
8XRGiMYhOf1Q4/6f3FTthHr1pm9NHT8U8VYjskL4aRY2W3r4oE2VkKmizWSaMD4J22YA5MPgMQj8
rqWumDriscOe8aVLGE45Fsp1BK8cmdUP/8gepABh7yPyRfUXI0huGsZk90OPMS9V4Hz6ln/iWZxg
/dsxUYz8Uevhh5lFSTkYB7wT/82KJTS66BJeCF4qYmWikV6ZwnVo99GFxAz3EAB9Hk0IEiCvpPHo
7knIiHInEA4ceE1syMxoDgPV+GZSMEE7y2bZ8HotDbT87zA9imMDCtUNKuZPdOGjcU1it4Htn0HA
g/DOfyqoQDrqw3t0YdRFPZwTk0U9det+/NtWU+2vPxaHscdzDEyRmRjCplpk2XkSIQZC0B6h5hHX
myvI15NrlEVY9ITi7XTrisww++E1vGD+hOZVd+otdCvoopJnogLgIiXEqsR78tl6tUciFXCVC5Kk
5EjBGwqgE5p2M+LO4QemHy+RXFFwcgEHQud+PtoYxgpgGH0ueCyiCmJjqGnA34PNzd7jA0aQATlv
8W1ia31Srj6YG6/kyQMIcq0zRDNQhaf/wG4L1gxM+3zXHKCqIGMuBHlEiHXBMgUBr19EVxj5aAOX
0aU/Zk/REcY0uHno6hD+FlCYAA6IuKIHLKmf7qen3FLK2xGb4U6FlTSpqE1zEPJV3+kqx/oTkSGt
v0NVZIdOsUW2pSO3PnzOFe7g6gwiy+2CfbsG07bYs8b7r+EHfwQ8rWkRPpjRtdwxWl/tE/oOfye0
JK7n7lA+4dr+G7lyJ8O/rL18h1yk/8qukHG4KGLDRf2mk39pt4xZeCkODAQ9JZwfzVm/ULFWzq/a
H8fpn+Il157aQ6wKptntW5zjD1Yy60SbZV/1FvcHVFQranGZYtdkh6ALsUZMHrSWrslTpzpI7MaC
fhGHhOX/lLOwGXX8S5Ajo4/uZ+2i/ooePGsIXXa4HmLGxPgbfpAjcRzSuXQNtwWGjrYNP/W2fGIH
X4hSOYLKmey4sAx3RrHZ1IA/D4JYXpKFzuxvDqa5ZLERt9Tiudwedu9Ve2TSIOOl3SwHpgC00+FH
lDA0xFZi/LGN72H3jolX92M2chp2c9hl+UZ+hXOE/JneK36KpfmNzAYqcTPTibPoKLE55NcA/4ev
5odzvaP40VQDk94wsXwWARqYZkPr6PA/OoTux/euWXGyI8dCdl8deN8W0f5NnPaMGa3mpnSpn5Bm
iCA52ifRhfiRBnQYUJzyK93E7xD09l/Gn5C5X/hN6Sgdxa3jiG/u4b2qDgwIa1m9i6rl9DYzlf1N
HJiz5gcqKC+ik/iEDsZVrrYrsFimcbOUMGx7i2HgbqmdwgfP4A0wVGei10/E29YZizd2EfaTK/Jp
wESYBZ5MqIZatNyhM5OOPL88Utou/Dfu8MbINTzYThWPidfcmQJPPvafhL/loLpz+eXJfAtUJNLt
YknjmgPrKny0T9avRnFC8n3bQhLmA/9vS7RJorh7e2StADaLwacdzAt6L/FwkmOycJ1C+oYSYfRS
nHzXHtlpmaU11iUw7BDDT8b6vERJc0CfzkWeX8mv7F7MDd62VG3hXEBylKhgEsN0RaQDrUbYLS14
q/pJr1XVmZ6mY6VyfgM9IxhkqlAi+4d+aQ4juJ3Yz0dwIDCgh702A+mmoTS3fgqVvbKwCFrYxjk6
/MjhJGcL54tPZHACdc0ewarHswAdvqSIIJJpxIt+3mv1zo7w5kE4lbFkwBP4PvOE96BHmQ3GnZWp
nnGlxVNhlqhC1NfDlJIcrsxVe+DP3PP1gOgImwlHuxOc8mE9HkNU2TFn7ZGtmyFjq+kX2W5Iv6za
E/dZ0Fys6oH+uYeHsxHEUu6q0YKvsWaLCgy8B1ZE5GRRz2OuzXTC75MstbqvxkeMW7LE4RrPpodj
k0UqAjyWfDWyKtJtmMTfLmlz4K/8ZLwB+1XhbwY2zGwkD8Det0t4TTf+VSASyry4+zsfTACXv8nb
vEImNfzLDYA9oM4J0sX7cGai8iY3zR50hxcGRwb5AHTIUOLDBq1sUQignSElAx8ueGEOE+6k1Pzi
WvYPVqPigycj3WHwswkCPCrCg9+C82XmwsctgpwNpjEABxlDSVLNcBFpwBrEwo9fw0kziR2QxncK
mha77BtUWsQWasmRTzBR7YG/N43kvhH7AXXjmJqIIhsY0/MpgsAIbZB6NgsYZ/outhzpUkVsieNd
XOGwNq0c/VSM5upW22ZnyyL9P6bcDtg6l+QU/ycOTAhPFWG84fLPZjC94bO3D7wsmZXL2xTiZIFH
ECW2j9FOfdkDxmEzAF6fvfZFZ6QbIhm2TVLA1g67Ugvi9x+0c/+LSNp0xuVKzRy8oMPxwoDox4YB
vfwzKzHxo7oveCMet6+RhniP4GiGRQ6Qb2FObcBsKKIAq92L/5Mk8CuIrBNj372al3Eyd/k6BKuk
RyiIM35o1CRstLsVgt1ic4XL/Wip7aEg5pbAcDPfHj7THFIaVyny7/hAAs5TZZ1tjxOY/mJDJYf/
jU5I2/S6NxrIOc/13Zta66T+/1D/Y9pAHnfm/6saCi8B/cYmAA5UJkYBEp/NPrBS00WfevFvD9UP
KAcrt/FSZ40+dQpMQLqtdvR+OYX5QpK9xhpgmVEBCOpF4sH+IXc0jY/CPv6zGByJTLGz3i6Of91k
cVwc5t4wcTDzpH61PPndRi51+FyKxs8sgPaZMs0xWEe/52W2MmBOIa+lHouOHkJ+BBCGWUuafikk
XKXxeTOJJ1h6D1MH31YbrQGwpkxZ7WxNlY7pjiVl2A37qngs0OP0/VQd320831Wd3i4WqgPh/97g
TzFJDp2XHJJDsSBUc4tFvBN/7m2ICipk60s96g4KTmJHDPB3A7812pr7lHHBAYUcAWSAWbdACzNL
V82S+jAi+RjPokOw81ewHvKDfi50u6Ogt7DzxmZzqv8ly7qb1n+UEYG4i00IBdnfaIxcUBQr+2Ib
zdnuEWoS5nCfvrItFXdw+2AjXAlf+jZ9YVp8y2eKb2OuFNxvW9alpV0yj0I2iKZUlA0xnDYojGvW
LdNxbAnXZEybItLN8qxkppKUKW31RZrqQ8t3/RPi3m1FPaAxFLlVfY08aw11vV18lvFe+qaaBUII
/JOyaoFxGtwERAPsw2TVkXaheGEzZHvEy8R6ZUfyLzGoLDkRjyQY8So5B7hDOx2vRTY+AmBwRXLh
L5rFV0pxWfIdYIME/STYqCnNDhnMyRoAiJXvAxk5BXNo0OgzEQ+kXPqrT2DwfjV3ENuAQ4MYOpjB
1R/upIMwV+e/hJJYo8HmZwuVvvFMTYtdf3yjDm6mVN1p/CNVJigrQDkd/0gEq8oLgrBgVpyRhd7K
RUEkRrQmn8mXhU+SX0D25NRUsd7ZsUGt+Zzhzk7M5g6yybHBf9m68W5RywfZ8Jy8FVlT7gLZnAzb
iCwktRUasK8F7eFt/weO+2aeVS6JpgqAHtkqOcRQ2ACQ02R/l++pdmR7L5sL0DGdrFM10uso5IUu
lxw8xOOUdMwMRJru58pBpMNTAH45vnhWdSByjmra61Sbey4ia6VtJ2DQ4Q2fbTFmqe9wLmI4C+RL
jSH6GIyeTypkdMzQIVCakG1kiPEnI9rvhBFNCax+7+5cZfhZ68xxDQLM64LkM2hk727WnDCF+xof
nPPDAPeJA4pcmw+mDaY5ESgzh6pAYv4NVm7CNsjs7Cnb3Is0wtx349FkPlfO//QKRS6EGMf6dxyb
BmQgCrNyaxq+R+pe117ECGMoAiSccPgkmfBZ0c9CG2O6Hw7d/A9pj5FvIDmXBAEwySF4vsHS1b1S
X4zS4a4VobaXtuSDuV0AbJG0fB+YwXK8LO7qmUM7gBESsRzIj0WLhDw1kDiV3egdAigVwoRTF2sm
aG+Ku4P1wgd/1pkXbfQFM4LXlOAdanZC6mwEif8logJWswP0lFuL/BnFXiEhz8TtdHTqMRg6IqhA
QZBTdToFVQ9tWV0S+XWflyTBO9iySkQeuv7NkCHdir1c/yb+SrJ+DbwfbpuYFvcT5QEIgxHTlmwR
VcafFZn+XGTmrIJStOfW+s3GU0NyMV1XqexZLc3uq6i8LHZUipZD1qICF3GM7JL0GlFKGk2vtA1N
YW90GlAkMdWYEDpqPfGUbLSV6iWkB35a0mzrs/Hz6610c2ik3UmI2kv8e2dJiYPN7I1YHPoeSz58
JtGJtiS7UCYXRX5sJstr47PDMZhcJMnZXMxIGOoxSZMFHq+R6fJwzCFGNxsV9o2giATJHEPY9wF3
fTTr+Dtj7MQVuifKOpDRpb8Z5bEh5CHbcQEf+CeQ92TH+9IlOhLJ2uZkrav6HqPSQhFmYfWZnwPz
ksCE/mfjhzWS3wHniBy58HrVAeCB8x8ocaQRvNZVjau3OYXPAE1f6b5F8fg0W2EVS90+BaIhfsl1
vlYTdsHIrboTQVrQ3klx5/5cIpaKFnji6gUeCtvSOr1T6l0yrYlDJaQqXrLDPQl6AmLA4fC/GpAl
LtlUVA3wlnHISJ65aLKcCbQw/2P2JowfWwSp0pn2kkaoQVBqMC3I6BMdEi/mdCQz6H1AnpaXbqJ6
0ec6YHeC/f5n13O8movog6Ee/yaysR9BRDCQUVcKnDmqhZG0mCmJw44ImaOTFuyfPv7QDC9Unvci
CQ84Vav+XulXGkHnaPlBVC3DwCiglUCv4Hgw8jPJaKwC6tIlRWE+SPSRa4PSEJWUrpx07SnYsNFT
adzDewxlJpbAYhki3kc/QXq+XuLWOUhrMlo8l+iSZL4RuaIDpd2mzfefe3NPyAtz0HRusTLFHE/M
3w9BPiEatW04v5mkaLNGhEbdDI6HBYfF/E3KRTX6LiMvVa9YCuu3LcdNugEuYuLU2DHQiaB8K2XY
DGTc4m9jwOuGzoXWZH+MVRSd4vpXxtmknsP9wJRKlhZvHEITpK90723AhMTsHSo3kW56XT9wCGHt
/eN0ML0ZvvSu//NCISd251gVWXnOTXPARn9a3AGt/xFOatRwMwLtgNif5YgbP3j5ktPVQNpy+yLs
5mtEP4B+8wEl5mEQTYqX+QWXFdcJKvMdmRcwdDb8leZHx+YMFUOkqoVlMUwyfhMr7VY/kJvl22Z4
wIuSvWXg1Atm+iX3ID/4hNyl4D3m5aItXUGpo1gds44ejLD2BKoQLhdQMLiLmBZcM4+XJBon+8il
RM5WhAPRMT5/zuldReQmuRAyoKQoF/+YnhNv/FAu7ELKhQCbDsKoJRS8GiLtOF6ih8NL+EVMk2EN
bj74JB4napUBzPmIP5ZwQz5wjrmLQAe9B4dCRPLxoTnzyuwCdDAEBQJ2saKIs7lqWHMaSzN5GeY2
QVVbzAr61cT6nCsA7QkUijuKw6c5Z1RALV2Wlhg4Ks5AUkOzveEF+YKFgg0GBRHHj4hCMSYLHrPo
V3znbZVuxdwk58plkKfXnKQ15s5rn2CjxzV3Sl6Y96PRQjdciNsU3+ezGDl6dXy5bRH1Ui2VWOzy
hn2E8hHv9XpKT/N4+BbDi25lg0H7gbHWv19hEJjC/ReV4RhEJh2ZXZUCHLjil8KChOfQLUxnms80
oxrpAf0b3+Kje65rkIV4UT4+ONDS25bu8Hf6hRGHTcS3GX0+iMHlhRkKeoiPYfD+zWr2KJqokUHh
jdis6Hn16j/ZmcyLecH6jZ6FgUA8CTUAShOnYXXml2kh5CCusZFmdwigGTSulbwmfj0PPvT/1wtk
8mFTMf49jDPctmd0HaRPfk+/cCaMLww1LCEOFa6h/o6buPViT9Fe6FtI1xuCjQA0q0ou3+V6ziSQ
BR2GRRxwCdnEh/JYCMsAxBfYlZsPWs16KO5MGOI93INoN5wnOpuOpQPpCVYdXcpMYFD4eBrOS7MO
xCiQJdRXbEEMMscKc4eRT+jIfypwdjeWL13UvBrNGRticELYXRd6MiBGeQ0vLpeEm5HLzwWpbe0R
QsJtFwbsU0vwxxgyXj3sVtKFH9Ef9B697u+Yb2+oX3dtz2riEbyjxr4eT6InZQKYkmfObKlmMbEv
0I2Dsjcf/pMRpR3xXYy/vsqIv+MJ3QtRis+se4crCNvjrXBh8OHixi0FiAEY4W1OYbkxF9BRXrg5
W/v0zoPCZ9bNceY+ULH43w2FeYG9EbbfsP8e8V0s2zP9IjYKxHngX0Dk++KsY5gEAw1wAzKaQBaM
m90+KqbbI1e8SowVr12dtRcvHGxSyBUJ0O8Euh5vVb2KV3w29uZWufAS8otVz0msi6byMWnpiCn7
wvqWepk9+tFzlG1vI9w/5qJBMZqWCRTN9JwJGxtqzrC2SeFzhvHVX0Y/1YufoLt5t/e9e/FMMJXY
oe9Zk3zzc0ZLddtKl9sXh1Ygzw15CeOpfRR0ybQ1Flz1+GNL9WJoyN6bTnHGX6MfqKFQtqTuS2Ii
wSw3XOIYvjN+ENjwHsaelhavntB2E2ACx60PD+AgWyklGwXDwDbGfqibc5CGhgukkMRLFotl+nkp
j+JM6R3aMvTbpiW1QEhI7bdteuYCWaD2G/ESLeVlvfQbpYcobzYcOBX/o+m+mhLZ1jAA/yKqyOEW
mpxFRLmhBkVyzvz68yx3ndpTsx0V6F69whfe8OGtGKTCMtk68BSv1b+rgEFU2IgF+xwku/i3NFUM
nPxO9I8W46Ua5NlsBOfW1ulC7d2z813WgVnNjI/7p6mS7frVjCl1bx7swRkYuxJNmRPag9JXMR/s
fcj2+DJ97ec5BP1qPcH9tLgC6fP6ODMRvPDy64eLD0WgU5h1QhlqkIYuNl6ny/Ow4VY5yBY41+me
ovk+S4nqoZx61pHW5lyvffhS/Sym/OUALxPq9+5ycTA95rP+ef5OLeve6/zNXKC8FqhNyoffBLXl
Zyn2sRkVT2qkd/SyCNEf8fpZig82k1Jm7J0v2Sj5Q3loIrjCqgVFVpOeR3e/u+HbSLUl9nH8ZmIt
xMkAGUBbGO+gqxa/kC7g3ADeHwCYt19LY93Ac0y1jwVsquJaoOecGD+edWWifQG3jphL170CG6aq
E3Ulg/DsXgIAEm/BDJkn6Yx2ck98xBLJ6FxIBjJ9RkuKUMw43SvFIYjIzb/wy6cgkrUQ9D8qejgg
fIVx9lQ7npQUUYKqD17b98ig5caZVc2knhzr2Ucl2Cz5AympItmP/VuaFnfQa6y+9MDDvKfLZpy7
NDlc8Y00gev1wtPWKt/SKNybUpBdEfUh77qeNDaZz92kHODS60qKl0emaP3w27tfCbFWtrn6hUqX
FYU+ZQIrO7WO30uwBoxh2M7zk1VF6fhJM213qvjSW6/PZFmrKXoez3CHaJHg049cqaBz2WErmQHD
M0rKaqeKN0/o9nM3wI/Ud6PuaPHZwk7ljEVbtoBfOrpX0E9jAd5UDNW7TJ9uWLa1jmnclcyLQrIO
mH3YN245ATxrXr3iYvwr+wNfWMpGa4qqtZgM7H3/vRS6cjWvx8YrYcEwO3j1dyqENTed6F8LXNsv
UKSEmXY12pOujq5ntcDXJz2O/2B4n7/MLbL0Jo0bILtG5vZYMy6xVKXw72imsroCIO4X/u2wN4Cf
TbwnsEFp8VHgk6QOCd1H3utRYV74kHQ91Ue01cNdkynzfe5Y7twl5FGWB/sE4RsK+dGT8eyhfMhw
UzXb7721iap0Y91la0Q2J8D6Pe7YOrGFMgeMLfHRZR3b3Io+p8spXIZu8n1LlFF5MtgqE+EpqVpe
YyS2o7S9MlFmCWtA536nZ1DiP1tmoIveVpHNDMp3KFq9OvFeql0YJ+mPWIDcO3cd5TBdGBwFldBF
pdBUZ+yjRM7b9yBClP6hTYU+fSg0ucD7k+m7tNc2CMoaDVJmErAMMfTiKlV3xyvAw73ybzWB1Xmt
uAR/cyVdUsLs3qkqZfv00ZVxr6BuBMgIshGcL1m7OXq5ekDzN29bgO8teXyKvldKI3uq6wHBbwo/
3tz6bVu/fyWXzfxP+t5Ikf3RC8E9YHV8q00OgE8jRFRcgOMwSbMbp4kzekx5RgBWPOM1qfz309HZ
njCpmIqFTXWbervoS2HR0pk7Rh7LK64yE5FEA869wFmewr2mknWXsfU7ZnK6uokXM8vuEfVAHaby
wjNjz7EwbsgJjziaH2ft8o4/h7egfFeIYnvk64oJveFn+JMAb3DswfhH8+LSfw97r16PX11UPI1n
T5DA0uTK/CRNPr75vET5H8Yn5LLWuOXgl6m6ayiY/3LMXT29qu7SdfCs0zT3jOK71hMDIqHeVT7y
b4Y/S9WIUslp80vlkn4cX+0WnKQXZwn3e3bZ82bsRO4r3kKVJ7YDbnuqGGchjFw7iQ4XpwGAYJR5
u6D+UqtjIE01U4GMGuc+UlgPonskqGJkg4mtcyguzucNFTigbuv7zHo46DcYjxclhlTdT3LBxk7F
dtfEWy2SIp+xqE5LuxEj9c4JLk5qG/XnfOSBz7mjzn8eiPiSya9VvnLNQbcLssJwed1+X0nkiq4W
uGLzmqb3Q+xu1E3z+WlqWA8rnEYhRGComywm5gQs4usYq2OS7HN8b2ZpTYAvXP80U5l0b/loIKkA
NvAyu0TxW38Zq20uOJg+guZk4FLhopxKN0azSaDtSpJqF64XSRdtVmRJFHo9eIZbHFt1k8ueznLm
ibpF+ojWLq255I9rQUneOwxWzOdKsPJe6O3v+0oqXU083+4sBBaVCa4wHdNM8PxdurmRb3sjTjkG
Iv21GT2U3t/Nvk2T4+ltQN/PpodebNtlFP78W0VEzG5m61ueC7YbK0S7UZZbvBb1vf6gG2ngS7t0
dc4+fvWJijKyc7Y4jR+us2SqyEzeBNoNaFoMC2/G2WtXsebSDDkTSYs8nEkv1zkkSrdULZsrx9NR
2nP1BxT6K9/zuDKZxnNfSSYq+a9k7I2K4OFW4V9DS2CpixbDQ3nLHKsLxC72N7FmIYGAc6OfdCfs
Ez1GRuZ8bzsltqwKZjTmMubDo5XheGzwvhC+sFIX5Epn+McmFZwHdGe/fk8P0FRT+9puX0fmzG0Y
A0aLAK9uX6YvpOpZxsyjacrDuLkgLUrpKQGWVfKzRNiJxvNl7faeHN5nVCOJGV6pYw3PMxc6fzYI
Ju6UqgtfhEgXD4lx4EmtYLNqWXlKa4I6X7zGeplk6/i7luC9J/+hA/uslYanTADOqYy0jrYFxBtU
pCRKgcC5fpsQW4gmz/LqXafm1I3PjkT0xvf2mtRt8dCjkGBYsLBhQXLl+9D8vlBJTH/5/NwUcR80
43tLbfbr0NuoWQ8TZ30cNjUU59+es0st9Ubn7szcuZWFDJ5Ej0kQp7CDapEZjiNFG4AxlNMsJFMt
wR3jX54ZqGZs89V61G+D1KE+vrxn4I+JA1LNHNgIEUWjZweFej+k2Te6ZyUapdjoFekjWc2JvXJN
tA0JYdHO00jqbQ2Rq2O2jWwDBPdcSvfs6RnUL0KdqSa9Bs49DI9Zbkx3g33nOjYZDziWxeeQwlT/
NrUHetbzRNO5mumYlpZf+muVru8PwzNmG4comonzmg3q+Qj/NJESU43KKRNgaZ3gNTC698vai/Mb
XHNzPaRlaVPINtbUFC2QfeucLm7h9sBEB9cXGnj5AQMH2QaB1HOqJVlM/W1NhOOX3+b+7f4TKN7z
4mWU7wV5xUxpnaygQXtmbmN8HKeimzT6nTFYKMQENvBJbUFGsSwv3y6oiYBydLWZVgWiO2eQuAZ0
UUl13Ui1VPYhkr5Og2x983FtXetqoFIHB2UilMe681jtTAdpUloPk/d+LC2b87pD93oMBFlvuSB9
D9gBwF5O39oaYvecc6+TS5QvjcJYx5RaUM1W84CZwtjzgMVrBa2XVrKef8eTrxy6rvAwWI7PRDos
mV3t/qiGw8aOySbrb0ewadgRd48WvVD6IqvrbHcok8jQa+VgZTPfJioxjslsf750ZXPbuuV9mLAg
jBapGi1F2+Lp0tncZtdHFdVvPmOEbm7aNW6UJtrzhsl+NxWISoLFBTHM8nmG5ADg8e/y/viTYkis
Rd9BtPRAfKEThygEli1OqjxF64+fezX/75MbM/wXt0TdpKpguXTpnizS2WZw40b+tde/HO+HexoO
QVHImQBdCfYCz11yf0ssiMQwluunLfvq/lB5/IQzImyJHDUqLEgrcTX0Rvon/bNtJ6aZ6XP4HDsW
3+IfGxKWy/JCQ3ntyXbWHetsDk7zj1DqY3puEx1JNffDg1JubBMpEUoxc+TM0TsWVCf3Db2fOlRM
x9xAQNVWax+6j1GhsmycaZdP6f13l20/tDZ5ipAj19//Od9Lqeml9uwlNQMhIsTHof/+lqnFu+dv
aCbzgd1lZz1jBFkFG3+PtxBnFn2mAzW1icQtEvcunuXNL07FFa+nIevVuV9OGnIkAXke4ujrdSD2
u+T5VLwSOC400wkJ7D66f02W1RiYDeqoYzYLGVkW8a6khCRvkjWH2SHtcSPR00gLswlfLLGr7Y7V
ZE8wMmEov69l77XrsDC6dK/QNu30lx8Cvw4dIFxEymmVy9o9AEuLW0H4+PB10fp6u7wnWhmlvUT7
NlgHyHXx+XGq3+rEBwpvuMbYn4+iuIyI6SZWWva3MwonzW2qAWGQYTykH2otvooi81H2YwvI1mWU
t25etEBCriIn3Ds7icWumpupvIq8zV+5JNb/K+zn5N0hVtZSE02PFkELXLW6jAv8ZppW7vpO68Yl
J4S9P4p0IR0wRmMkehADCPrjrNQvkUhgK7CG1Ju+4uDvRZv/ZrqLD5fO0kZu+Ly1l8PVmXdJJdt7
VV3Qk7Rdid/2YhpDGoEUj85D1aw0FS3t52sp0U+MBei7pvmcJKd+a5+vUQhookct+5Wr7asgtAvq
yS5Mqy3GKng503fQD0n923RSDdw9IZWcdvn8FObw63vBu4cVsyzX52Uyr9llNKkrWdlelDqJ5jw7
59KyITbX67/9xqPMx5O+9zl62Z+zzURHbEdR9folbBSJyWCrxwbesDyg+fr9ghrCF45Ob9nu6js5
vH7u35/qiBtS4JfOMXCRcIvJpSWCnQ0TDuYPt0peZkfmDkPmcS5TXYleXwTXT1DmkK25/vY9+ald
fP5RaaXPM81wRg8eS2CxZbJ/jt0xm4I/F4p54xxrnhrrXhord3yqEqJEYYM8u9BsK8678dG2N6EU
U3/8ed8Rt4vVdeYDxhRmKK8ZaXL+y9aSI+3gcqoew6OiXBC4joAR0IfbL9i9PxHu5L2SmF02VS0y
k0iBM9bPKdpKwLoocjmYLzum6Z+vzCH/acbgq397Hyjkv4sG87z2JorjalW0QUquM8srKkZ+p1yg
wSIEIunI6oxH0yMggt0oePMyFNDnP5NPTkazRG/3eVdD6WrFt9kJI49TIYDoTCnLhiF5EXYGLBzG
3zNa5vdW5gM3KTEEUTf80Lkrfg6U6DcdddP9Z64txz6ZVULOWq4do9T6fNdmvQ7AIlQsVawOv4LX
dV21dlmKCW2Uqg+/SKlWjwSePUuvAOejMHx4S/3b1zdN8tlBKCdQ2VivAGekfk/7pvIKGMl7SN+j
7adthiWmeqxCbOU2TE8P68rz0vrM9p/P0lzghdnX3HY1Vk8KfXkVIWuDCPfHZchks7X8oL9AjrNQ
ZwKHOrXqE3hNoirh0hU9w97cHjtWefhalNEcnkh+qEwlpXNjte89TQaIRc8lJtacofuDJrytv8AA
0qqJ1V3fQMabJ4IrsRr7urw84i7cLSHgnOBBZ0Z6vAVlSbTzEl2t/Xautfyl9cdldVN+lLOVY/3e
vQ0TPfyPyIqq6gOWkiihTwKS6tjlRfMhIRFDEz9HDR0WQIp/XUZhduONsexma1yrCPHDVVYH9z89
wlGB0xZ6RhMS0DMEpMzX2NR5WoljgOqazbKebOmGu4ZwBKwvhrpCCjRT1252ahUymAKVw9oISP3K
vXkfHXQZPtPVdVzMHryQs5cmPLsdsJ9uPjqoPnxEMJRI3C7+2B6wxhyk0DAG+h3j7SDYeGECrMjx
B6Xd1yxfebVpNjRBopZfk0940QHa4ban7ATTS63sWD52cT4f3KROVQ7Nhaf2ha0u+ChCirohy2af
LKWOxfknYyIRAS3GkXjp4/zDA/n4dUyA/fKj4gV7HCypUN2ni/Gmf8vxjw2MFu/+NBCr4LL2zPAa
bqVHKYEKUorlMYvz7E42V4v69itf010HWsYRIH9a+FqNHa7rAaVb30+3JqQp3e04GCacSHxyBJid
e/fo2spXUkVTupuvLDoOuIbmUTPHiPP0SZeoequyUq2yGdNZgvHrJ0fx4GVYXM2WEc0U74QQyLfG
+oekCG5vNFlvlQsd0WPv8u9STpSsPtofjUvboMZH3ICAPMtkjMY6sWjIBToe7AvMV4bfLNDodIwK
4fRxzHeXkTLKjypzvst2Ap7wG5SbqcEzSDibAslpbk9eE271/r5UaJm52ZUrsBfPTvS9cr8vmhG3
dmq4qhmPbLoexb6wZcuZbHPXWTTTrdPYzJRjwP8S5flcNC8daIhsaTM+VvKV+Lx13X8iwZivq+b8
2yw3Jcm8ZMMcuLUT7Hy0rcRX7znuG4FgMbSvDpciveluWFhAiF85k0OC63M378XBov2r8NCdONeD
grKeyCixrG36p/H8GxT9NUSNmiv+jS6z42AeGBqQv/HQuz/0twNukf95Jfv0UyNDkhQ8Dcic1ab6
wc/2O9Y4twr9uw3z1En86vtdLxAkpey3Rt/k80aw9V6JD05l7Vi7oG6OsnfoD1AQQOUO4CyPy273
OHYCFEyz6SfXsCHeys7G2KqxvtfmjUQnNm491D1DAVWG9PzMfpJjZSBz2zYgCxxt/ZguS3ExJh+F
Qn2mEQyKOEZOGBzre9ODiH+0/VHnqcYivYn+8iPWjPUUfezKk9aroyBazrMFfNYTH5phiX/p5qJM
brAF71s5drm+gfn3aDKMNCHHkspVlxx+KdYnNr1rxKNVR+cQqUTOyXJA2NBPjDDOJz1I5fLmQxsO
jyFDIX5oVpq8i7FJkOQdbRtr2oyjZXc7OFPqUf8v3Uf8YUo8tvAB1pAQi/aztrdY8yeeocnm2rNf
9q7v6db8Xn182Pl4Zwec/v19+wN9x2j719jmfuE1II0hwRycYEyabrLX0CbM/N7rhZlWSSuMOFGZ
Wr620ljigft4MVwrARqxNfPDXP/8mWlnu8v6/D1ecZJi7euS9lf/brmATkQShQyGQDi2CmN9iFsp
dAsN/rx+YrTwJxCv9Qz68OE8XJ5rOgT3SVu3L55AdwsF69uztNQ9a6kkNlJTZZRCWRe6/dAR2VdT
zcTojOmqUmg0MyXJMem5eVnwpdy4qRzHxrq6Gol6NWY+HMyu+CvU0voYbqXs+1Iw9ugTWH5XNOxe
ygQsSukR7ZzKWXPvUEwF1EWBdIP5nq0s36+DWDXWRs+scDhgjbHs7f45AXGOI6LP1dM37csIwOnf
/NLwsHsAFR2KdPYdfUQS75+XS+U+4Is14rJV1aKZzCPybHQrFXliONr0K3EQtCrP9Vs127HdXqqn
TmzefnSerexA5NkCq8OjaADrRM+pNPYdiD8g1wJSYf2nWl+CLypTlZlEWKHwIT/OZtY9zUM/XbHg
vkTAk3e/nfnNVlY1SlP/xGbvYIClVcde/utauTWUFqVFlKxDnP9qFOgznlv3lob48j2vvTSpqWkX
2tpAYwX315uIZ6jjoaC8GS1v5XV73ifIOBexMIybLm4VTa8ScaBU0Y7dzklCVQFs/PfuJVcSi1Wd
5sVYK/OeLyWL98gUcDV+Song1D+jhbXzyOwqSGPUOFu+945iLQdDlOuuWpPhJTpRipjwAj3Ndu1C
DZqrxAzB4g7g8fPg0Tm9/RHO5sKtz00gwoXbVRcC6D+9heEFOQifiHxhbwfIWHRCnAYrk6Cfe/hF
dkrW5u3VSLRGviRZnycrhxrBlpJQoLQwcpMuwHWsDe/fKzQe1cy/nTMszFUNPsblbHmWPyTqa4dS
obe0n1srD0s5G5hG+Q6WLj5HB3N+1XoNJo60XQMXJUngFVeydK8fKxsGVpRQIoLVtNLl540bdwFG
yP1Yl7KAG+bd8S7jgVRZvmett1hbJ5hoThPzAayif82X1p0zmCvu+uINdCFfEe6E1+V64sBeLGow
WvHDaz0zNMIO0uhaN7nsd7g2bnTbIsbVvvP5O7Vhe3cHJ/yfEYCDiLHFP3IJ0aP0/AnXjE+Fk9pE
Es2oPQ1zs0cHd+dKY0Vwh/oAY5uZV3YNvMxn3RxuQUWmPghSQ7qzkauffV4e8SMzPA+uPfnC1/39
P9bMPV2CWD1jgAQY8iNZvaQaiV8uSlGhkfmF6Zz/OAfPSb4ZDbIj9iLoClCaewTV1oNu6vHedVvH
pHa4okNWMztApSUEkCm+0Ovfti6/ihGmIhBhLNM0DzJ5Bava8bMwvJQz6P0RY7jK+Supn1VW7lTI
GJ/7137236OVgMysmD9SSUbgglQazvUNC/Lru7ikE5vNyT2qu+xqsZk+pYy5l5qUFCfljm8S7VCf
zr3hZffV2BS3zm2CYNxL7ILz/qJyaqqwTyrV0XeoY8l7E7nKoxYKLWc6JItugLOjO3TgINorPoeY
PDR7sJf6D4rnoaBmHaX+JT7OvXxFWB9lepOSXlX0qMr/ew9rI6wMOdLEsZVrOC3ylSOK5bY7P9TP
AxHnoS20Xc2AqYsF1A4w1HnEjHVqev+tz25+Uto8G9l9nc3FYXybcXi4mBb3uiTAS5dSLS7v9VT9
0E5OkyNxEguy9nqK33RvX7i0MicB0rQ4aPnq3uEyL8TDkf2zaNIQnSjtE4H8vJdht9ffTmFsJjyl
+88jUUMZwrMCCZ8o7PYs6Zg3GhWosnc3s1zPEsTgiuZuh461Ij6TOrFkdJilz6L084B/QR3j6PWB
5iiQzu1b2Te/suxeZo7oIAugiT2nSxqSPz3HNp43hci8/gq4NnqU9CXWyncEGs1rz/4LV/WSy6cE
R6d2iCZjvUkHG8VQsBjYcIAnCzHO5l0lAny2UMmOll2JfHaUH61z7SUeIaM8IvbhDh7FW7DQpgtV
YdEu5XGJIjWDlVvU9vEoMQxUwuBZ6KiACigd2oeZMsCmsV60cK53Y57x3sW3ksLI6lYiQ4mizarr
j7H+X1aSLu7GS4G3lmdflSAp7EHU7wL29ZZfzKJbk+7z26neygY1lTp7O3fp2E8uqkkfFd6/ZIwX
xXU3K58cEdB4/dDzWLyqsiatGxT6zqFzfX86NQuNp00h8Loskq69Pj01Jdgze/1ljw6GrxUtCxXc
Hlf3lsmUXl9ho1+1uZiYTPcKib764g0YbNcJk/U8YETuVAnPtbji5BKeruMhcO1NeslFeMoI0LbT
SalQy3ayHW4CDay/8LCy3dtvwXadaJ/apxmfrNV4XQkn1rFybQGQFfqvX5pkmBtW4L4FHNi4WuG5
Wwu/OOZ04kFpOV3r6dZO5OYjKazMe15pw8FhcsfxOlQbrRZIS7gzgPEfByzdJhvr8efezczmD/eR
BOs3ltEBck/w0ye/dm+dJ0G5g1wEy0JvH5ai9M5Ikf1AaZ+uzF/3HqNgbkIvyulmop0olC1unAG8
uQ+p1ofQby4VZJ617kl/wv6rQrOrsRkD8zco++bZ3kU6wlLx5AWhr8HyLdcFv4oYuo2NbRi5TI8o
thwl0eZG0CO6UduMzc9k0+0L2XHhGCN6wOLNpgdvI7jN4tOQ5ozT05PkGwv049E5Zxux3mXmFkLB
Ss7JKtEHJaeW6iEruQyG7o3JZ0ExeZC1OzCStvaZIbDzKT/GCYXcaFV7SiP1NIRk4uYuDuylTVE5
1zBAuWt3OZjLPbOU/UMSf2tnR0YtXuhLY0mlx+71tGJ55maSxxZBzOTpOhBa1R2/8yZwvsJHJvUB
K6+K9cffTjYJxdiiVJGqf0s3ObVzmfsmGy3GUrapRjDbNHhMmoZltTpQjkPtpU5XydxrJrNLcQ1M
Oq75kE8ebQF/BYyQzsvs/U1poRJKAz5T+U5QjxWxVC89RzEiez2UjytsueD6XF/V4pYbsx0h6xTZ
R+2hSd6tNf9JBIUzzrhPjM/5qZEaOpjlFH8uasxO0Os8ppeIhukgZP4PkiQ6M5WhfMVcDET5Q8fR
mvoV1cOCA5LCzuZ+n63Uh5XrKCYzpnQetAG3iN3j+KJzCaZ/YU5MnC7922w3dovJqdF6DSXP+cry
++6cUJBUZvMm0pG4TfvM5jk6jV0cJZbUUDqOtI3ozBVQKcIUpbXvNyaxwKumxfAaqwYqTT7a0uXx
9tszD4ThT2xZbFdfEigQpmy/sVGFGtd3n4al4nxIMA1Cyv95tmLQucqBvUL/Up7UTgsAOj5b0brn
dsKRGJe/CGla8lGcByN17GX+KZrAzOhafR/etj8SVgYhAnQ3cH+fq2z9EV2h2llDVM4/6y9FQ6No
lUycCzeqc7o+LcUrP06052a7bn/79ii/qFWJWE02znxH9NWdkyrXW7VjvRA1O6TjzMidzrLun8IH
AjcRhVQg8BifQoiE29eGHLG2/pw099fa9ushjS4I4yN/Bxa+bIM+mkJokGewB7shEyrdQvulYVK6
tU5RqoiD02XGlG7ajZffaOnaHT1C5ZYsMrJHUig/g1/C8gfHBIatsRLgrD93jYNcVP3l0QkZxbr1
F2OJqlaCMM6k4h8ChTVrMcLsbi67lE1sJHGfvGMJE0I0rjBdoVObg2T4X7bgXKN4GzTkQqDtvR64
WH07qVqnf9GdzFf2SFUiPYNxpJGvHNyEebt/FvpZQveAw1IYW7YYEGgUDPP7sgv8tkWitu75/+M3
IF5by59t4H8DQ7af36vO2kz+8GBDpBmIa8poHbtvS8SW7gHt9LDgaqwkSiFUpQXAHNyS27XD0eVx
qgL08p10qnralCCEICjBelHQBEyF2mIcl8FBvNk+OsmmKqvi9knc7bikvr+uOPiF5hT3apMmipfO
FiA/Y7E/HPOiTKpRYrFdt/BhMX1zDXe8bF0a5+/rN8gjN72BgggI5C1YiVAGO+Si57cv799VwM91
BZ4LGBtG7hfQne2Gqd3Zz2KrUqET/xKEzts6JOvZaiAGJdnKFrIPmxDrJBLlNHrpT/wLsiP97sgx
CEu4ksGyJXSsbcNGZ8YPQqpT0JmVFwkPlUiFWdBxAgI3OrO52aJEhuKo1EzAQk1FRf17/Wk2B3kE
1aq2MuLxXrEh2g0V8GXXbfvlYXYwL7ynYe7bgUmkJkqnWXa67tpew+dF8elFn7O9GYsB0pPoeIhO
bUeh3VW9sY2qPtFg+KFfZjkcv7bfePX0WvqnvsDO3nS2Rd/LPnfZXR+s1+xejdHR4R+qNLY1tTc3
QBaMxVf4oNuzT2xGWaaqjg1ZOA4iCA4PgAerjKx9jRsbIzzAVdi7tiKe16jkvaqnvqjvpZHEB6d+
HKifpafJqfL7qS0SNIpHhLkg0kPc59Rehyi7qZJ7khqHQSPYh5mP5e9Tn4Plt2pvakYCJFsnzSII
8prb8LSpipfjxLxUJtXxZhRZBnfS1RUp9vLbz15/Ci5z/qDj+bWpvtDcjOerymHMII1yFim1USwj
7Ra8RsLOnf8h2H+yrW4m6gr0bbQNU5+WwyDX81x8Y7xr3MbUlgoftpVkM+lhHwfs5r9ChoqdM/nU
eAB8o0YeAp7W+f3cW/LjkxjUlu2jHOnWCHsyppC9LtdIeRlpPTYP7YwWzIJQZpVCT5vjDqPZoCQZ
ViGKIsu2RNuWd2hPdrVCj3XZpBRrrRziXeTv+NRSMxV8Gc6mpxBEkSGkA09QkEHgu0uVwqHJSeXr
9Ebiws3Ou9oVOJ1/ihHzbjJemndNZLYwUsdH8/9BncyKKiL+KnoICdOaftSlfe2uQHDVF9T+K/cW
3ZlhrE+toHb80iGzA7oOyKumeTd3IlL8aHNvF6fPv28zeYLspWVQOistenIa4fqzfPXIQBxq+U3b
mvLtqzrPOVkWURHVMe3yUFSRJ5dt5kdnjcR+Lts5jDUChGBCmtvQxmuz+qthZ0dncW2s4ZKVWgS4
eRjuOvry8ntAKxDOraEC2kthNSkOSgTlM6sacZuY2cjW+dNgF9S8QvxhVgFOJozVrvFSUNK+Dgla
4cOhodQzlsitdeS75E8M8SHIWzw6Iccv/InVWTPO6rD/GlKlyk3tWHFgllLvNo8eU7Aqdo1dV8rh
DOm5Rr+uMHoSa9B9MTphu7z+3N+V7xqPfzoLXZN+PwAD7dt3xMJT+eihTxGQ9iEfltFLStwl8WMH
8Dw7gRYWDqhn0HuINba9J+DK52XTeP1yITPn/p6WvUDJhQRR//J26SBjIjNh+zh3bKiUe38JTPRe
vxgKsVPFHh2hYw/XrRMYsx8JPUs3PrTzoSNirDjQOr15AL0cgjVyY3E+SE4lGvWQapSVbFX60Lfa
gdAA3t5O30fg2E7H5fs8gziINoV8gm2SkYriiKNroUv82vABwhWxTgEQnv1WW+nriqsKLv7dficD
lDPHbDiiC896fJB8h54I5naEvSmFTp9f9DCQyEM5gENwzbZuHxA7gFPOjsGI0xZ7mIkyWffNnm+5
nnNca7gZYgt9pCAbUQ51qEIHKJ5dchQys6tfOCt5dq+/Xtb5qxYUarvWozXpP3+v5WtDWhcy44Oj
KDRDaiupxzVU5sKfxheR9yj5rToXG7OC39WOlISELS5T4FDzjqGJdO8fPiezRTstDe9tu6exED6h
D6R7BjMpVt32pFnJT8DWVYmlo+5ToaEDaDssNK7vVB16++ZFeZExzqGUH27uDedi6wWpOEpR71ey
LZ5HixmROe3p3K7k37FL5G+zaKCgBuLDtAakrbtrkFJjREb3F0vEurl3Q+nOru4HZJhObQu0a5dw
WmDizoiYKVaIr6zHpLq4S0PxwYlNfj9+FzlrW1HXz1phv5105unqkcYRDO3Ov+x2szlqUTHPrnc2
ASLu6PAo0giTI8oHkqDuJVq1bl/rUVbVUZniID86tY+Hxu8h0zmvu8dBon3tCfZSCNMJDEjELnWa
j3lKJUUYGyR9Lu30NCRO08SiofI3DAtKAUPT/z54tG/jyejUdzM3umztuc1nJqJJN9Uy6HEO1Gzy
o+zU6XfqZ4aXt+XX5R9NrI5Q+9p6thLqdIxilILrce53xWR928ICvbeUHCLNDfd9eVsNN7Noa9NS
crkOBADpqZKGTfrtyhyEDqo4eD6QGofTWjLWTje1mE997f/1Z+7f9jslJ4tRCH3wFM5whYPMpexX
kreSaRRphGrJoqZWlZwSpc2H55FurYRV34fxadFIT4UhYfMUesAz5aRExeU0VUx30oVIOVdhJzQ8
N2yMRCOxUMhYhqBH8HOaXUJvMMMpE2Bh19n9s1ixNZC5uD/0FDBCLSUUXWI9jSvPCDZtpewrjIkX
a1RNYGidxIvy7S6xzwYlx/RU79PZlG7OuzvnnC7SoXKaCSgFRutDLfWsJqfz0CByUjs+9CuNmfBG
tUD9b6Bhuj9ifIermozOg+xUncYO6UTcNSajrUlMLO5NhnEd7AciI8SI4b2rl+hRMNF28ylNNCJr
Ov2vQ5OMD5a2fFXFl4bwI9p/0ZgtkJ1oOQjIjIcC9O3fpqad2St4kOlaZja5NcLUGoeq06bv6BLK
rCeV16ajKvUQcsFnbb8lR+EIddw7AkI5Xf2wuSWELBx6l+/d33fyxKZJEsKn7cCZP/U80xpmZ+6u
2rFDox9yD7lUM3yKircDlUvvS0N+Ull+ZobOj1YgKNcPbwQaAIHy3a2dEJRjfG6FkoYSNOcjhSeh
TrRkdDhTrx88W40Cpz86UvPe3SEXgbK8KObLSzDF8N18Mf9hMJG04zAIL9/ranTrgWLLm2nEpXPV
J6WX+3dPRbmP49e1u2sn6tnOpKNeKK9LvRdaSb2iL60hU9PjTTfdoZ7235keN3p9aT0Ii5mJRazF
IKmpp2vHGhhOc69aGCpAezb21Da+Y8N4nckLs/LQXI0t6jRNJyNzYfFXHQwlTlpoKjYrQLWSKFUu
LQi15G5jS+KaCDGOd1IIkINIRogKOZQQvDVoz0olZfoXtI7dI4s7SyCp4svLANLZzb4JHAxxSwH1
HhbxmT7edbCbZXr70Xpg1xxwQa/En8VTJdXb6Ygc2rAiVpGbF/6nVlWrwyrU0xFDbomPJvgOBMAX
WFrsg3by28FzfX+8Yfkdgk496eZLh8AFfYpjafcPWOv6fUdL5AD4tBizn8nvy0eyNWk+R3mw8jdS
Qs4fMz4VrVJVT/Yp+5g3X0H9IKhosAslkmCHzhKkT7GDDCfUZESsaFV60hwDpHxFOZSGVwTIkXem
LmoCN/Uc+BZ5iSavrUGkv1WyNa6n6v455ylRBxmZxBjnBIhIcsTCWKuJVFuy8siXVxY9JKjNZJyb
fMB5KI778zxEJITj954wylNO/ENkDSoa/w1IW2pYpgBfzUbH1vp99Zb83nws8ey6izcBa+EXUzT7
/fqdfKvcdmL8MimmFPqHD6XH2lWmcHrL/XtU4RT+wiMacHgDoe0lToZV6QoErrDgLUxfkgof4hQt
XQpNmw8BiOFHSlRQbRSGihAlgNt2bKbXSccc7LE26ZqlLnfyqYKu4klyJtkIfV7E9WsdRoOjwyWQ
5mP9y+/ze/d7/oZYpfsfTm1x9fzHKNW1u5yqAFA1iexNZYIsmLfiGCd+1J5YtB3Oz2N1btVLTnsO
e1LwuBgtHbLOSxtTGbTwqzqqmqAKG6oFcAkh28gpC9ay011DJCuEZ+3ydgdtEOGBC6vqlietxdR9
1IjQfKDPZmDxdH1PStuuPuzloSD8+FIJ0qKh2wTIJXKMYs01MlBpNSzU7qV7+RJp77XAMc6N9XTy
dmqHUh63645SpmQrDL+mod5941lhzEIlK1XOeoDXrDYbPNGqL96e9zK/13dRbFmCMikh7zoqBM7i
1nAZhV7o1FQAKLuOp3U3Pc1PvcrmPiZ23VmPQiJZP2a0n/fNXDcx8IL2Y11d8nhDTZWIxHPF1VAm
fxgmwxm408R6aBSYxX+5hCptG2bKIeoAHDtdb7PtveI7F52JNbdLXaZ486audapehhYBLMxhphy2
rqrpng6VZ3ART4/Oh4g586bvNxzLcdnwbEKzKqn9G9mh5OGwaYJwV0JWxbkUVy0ET4rgvv7bvhzl
xKC9qX1Mepdw3g6dXMkp6Ag/4nXXDnod8SifX5re655rOGAtLcVTr8urGRwJlX6cMOUa3itxr0+A
7pmrzAo9jAe4c56+MkNxkCKt6G197/laWnYAN1H9cWLN/sfSfS0nsi1BAP0iIvDmFRojvBUSL8Qg
g/eer79r69w4E3NmRpju3dtUZWVmiY8Uv+zOoYm6NFgzGpjOHHumsciXs9y7NFChzdVYV9/Cv1uT
xAT4GEAsJ/3jMv1BpqfJqgfsmOV0whqsB+7ReIM1bj84Ty74qq85Kpw/xEqnDJeB4iYTbsdHnH5C
1fiwjsJwu7UEhAFKJ/f5A5q9ObzaWP3ds3u4tVbZNuhFQGBrVnhCoCTeBcbni6FcPXvMS0y1eWRv
6qsHbz374KdBuEz4k59jUTC+hCOia3IF/MghCE1OvSdvTQjEYeJYlhUHH8/LBAoBCB47Ay691E9+
dlZnkrKyI3Se+6prtmpmY8edevlxSrV9sOnJLCf5sYDAYX7vwHGuQ15revSGkq86kuhA9hhCRVVz
G9WbwvxZSHk9laERAUABuZXupUU3rLiwMtTIQoXmVZ92RKC+W4gk6hNkJL8Cvhfrv6xF/XUFhX+s
AZjjkfcRKO+fYLmjLCEOW9XFd3+l9FX3NlwoT93L2/a+Xei8vrKtc32fKV6uEKFavrd6NPK9v85p
yvG5Tqwzba1U7gUrTsnjDLcBrnLvWasn9VXl/pfLLa/q2XGyicg/ug5y/07zUPIaALwcN3sSontt
uqxcxGarCvBQ2JqfJWBilqLlo/v6T4hDy9pEHCqbXlaRHtYs7jH6a8c+/uJRX8FHOPM9ISiqh0pQ
zvbpzUDLspnv+nEo3fWU1kSaDsf0bB6LxE2WvxygHmJ+88im4mXp2WPkH1RR2F77fRMCLNBZgMLC
qOfHoChRxR4HbBRgTpS6VPnAmNu38H4N5eYkdGbdgTRFp7oYxFl/eZRBawoIg11IMe4UW9dGmBDL
a2PR23bMoOu8efnxRUAUC2DxHALr7ADbjuP0kVFRMki7h7p5KKju75U5Z2g0GmsJOvJjt1Onahk2
7zlMHj9Gw4+nybJ0H1ZgZhuVAz6ikquJG79L4XJJUJkcM/PDVRqCRkXacVpw5Q5YyyQ/CzAaJp5Y
xxCFoEK6tPwQSomjJUiCx1s/MeILjSn4k8VtBdG9Jnxh8WeJhNFrH20F6eM3CqgCazxdOui3vqhK
0IQeahlMJRGWP8XcN6Q7U1ODkqGonANXNpiQMa3ineQo3X8r8aRYm51DoSf2G6DlYMYWKHYcYJ7L
fyFcNbWtp1ewxxKv/juJJ0DXGnkGNxRIA56xP6NL4FUsYBR5JKc6O6SCega/jWf5cIKpUqA284v+
yyLYVtc8k1A0VGXEAM30RxJcly4306sm40V1gbzEd4INGJhRYjqePIUikALEdhjFhvfxsxHDYmcI
dw6RL2pdjVtOP45TMpufG2vkVBJQXAikenhx/3EYScPCCSokF0aKGUPV3a4pWhGGORmWlX3nfqDI
KM2/GGz/93DNVFvj5b9U7ablVqGMrt163VoQYHC8NRUriYjiwc56rfw+EjsKuUKDkXVgzS2/YQHR
uXwJS5ellgtA/z39JJUWvR1MG52bKkvt/McKrfo1yDuYwwnPJvYT+bxzHtx66+5z2lKcCY0hVDYc
/JT38B6uWcI6hM/6rvbo2fMWUp05FzHVVMXTVhYoduqHQtRHIRctv5mfhCYsaFuMJZbNA8vOyf6D
pvvFhBSvCDsT6L3qZcchPICi1XGdD615Jd7YjXJdo+7oDQC35L2i7gS6EL6Obex/p5pgCIBnHuZB
82rfn6iEqvimX+zF0bTIbk7nLD6f67fCrwv5PD1rsXcaeQ2mL0HicSfBIciIVR/QXdhVrKUOEwo3
9PBrDIPALEgFIYFUZ+HILT7H91BKTUr+VIseMqO/6v0kPwIRLnB7hSUI/lfFdzgVyOAZyS4EQLlu
up1v//4GWJJItSZ3hACE0Os1yODAaGP7RypbDD3Z5hLzshOvSppQkLcBseJy0RfSbzMT3PWlE1/R
Ud6hkk776dd3BvibKp4dLgWdSosZIt9nhMWJSgwlq+8m2t21wswNoKNE23ai1CPgCOXXcw60zy21
pZuBgzYwdfIVivoxjH4F8q+ZN6vGVJV5icEkfW5jXQS9fxE4mNQLPRjHOJaEwaVE81ne1tgMCYqR
d2wLNg5k0VS3gDQ3d586pnU4vHnQYcbcevqKKRaGakdqU0sbdFujfJNd2duqP+fYDWltBfzl0H79
4wvdZBwoeQWJ1XhQmqWFOiEAMtnGyVroUHlxD/hmsQnik9wigzYynTuym+oT/ObUgj4sP2NRalM5
l1HP1D5v1YJYS4WigQPcib8Tb9QCQWiaqBLXtLK9VOfGp2Ckq2dqpUb5iKi0yuC6gDoSuWgp+wwK
ji0pwu+RxUo9r4Q1vp9KR8U64vxrOSfKYJcHyenvx7HGWR5aYChUuqvEUt9NIy1MCPi8xPxKveU+
xZWvW/mbjDCg/7dbeTNKUa3Pa49V9TnGD19jjIz8qPCZ+6S0RrVQl9IUROtotaazRpSaMxYhMgvS
U7Jcw7oO3INFLywtgV9s1QAXJssL09+QOB5gzlLkeP9CZ/sIhawGMyCNe/9Cau8UFx6R1wjZ3xzr
6Vck2vQdVza6Yllxccy1+TH6x70U21fCxPbCuKTDue8UhvjYn+6lKaVJvrwcLBRIgUBIHd0834zy
f6grzjdSggubuOjNuhG/6eZd3iURQxYisFVrH/B4dYfV6DCyyXYWrYfdDNtGkNFL6kKtWCaA7chu
uhrbIMwPMMJGaezcWHEzsq2428AxybdD8Wh9aUzbfigwx/1pBGHAXiXkVhWvlHKhrH0CbC47Bl29
I5fG1vGgpunqOYgSovCt5U1LZL1oBVxT6g6kveC3DyAGlx9oT8eQFCItk6bmVb59tpsSka9LiwkQ
b8MXvempZu6l3/vsQGJWEb+vJSxj2e3PrjcfePxzZ0fLaFGyTDwRnyxX2fyYAKqbao+N+ExFrZPe
fqxahe4G6UhppgOTRRL1bsOxCOMPLwoPgolD+ETcokK0Gd3Ppfx6KMsKzDEzuoecZqidQ2Ddu84S
oYBZg/YMpu3AdD1fGlkywakEQLrgMAswWnImuRVjSz1E++M/UNRf/rsVvyN6jXeT5FjWBu9ULjpI
7QbwifB8REiLUFjaV/ZiE4+Y9kLFRSAkQ5ABPX5UWJo2rGV07ugAoA7ix0nux3qBTp4Btgg6MU/W
JHUjJqbfzWbz4DKyC0oxAv45IqaSZE0xlGehCmP7C8XOQpel6QyAug2LD8m9SnvxFFgT01kRhxC5
Em/9QUhQpMWPrTXNHEM3vkTleqxuRnvXfgkhwNFowEmVUlall5kBRZVtZ0oyROnjk7pK+roKr3/F
anO3wbtmsPhJagzlunJCxrq8EstMzf3StpHHuDFIfv/enm/bHsw9wUis6/WuT8hhAKHu8UR5N1Km
u270UhLbVrRmM1upkGj4V5x5A50tzx2VRwZtGw3zvJY8N3xPch+5XdFNeD1tqMaR7g0XqK2EYSog
GpqS+DqYaFYwatU0Su2b+d2b2esBLgc1i6Trx7l5Law9+egh8rYg1/Hj8Al4T/eZ7SbMVe+y1YQd
4++JHe61v5Td5rG715A3nPkyi12GuX7x8ISrgHkGPIQvyYptyROVPZudIn82ztdIFrDd9qyJ3UTn
LsfHfxWt9cAwrETlNDIHSAFS9h8k7R2uqLQd6Nt0+Hkcmj7t9iOILixqsAJzLDuTPrDvD22xZH13
w4ZKG7ICpZ5bKd8h2amk5gqO12haw0BQ3kHf2skoqZL2lF5pFZ3bv1iP4Q/kafIopfHniRuQHSSu
sa4agdO9LSZWD5n29NKO5n39RZxEAoRlZdVa4apGm+jSzfeyvRfL6Vv3Wb6XM53buSxvy/YKNbZr
LdNr+bI6pYgDJKfQ9FUuI7UMZfE78julSK5zxuIunwL4FBJe5Kaz8gOiwA/4ZJmtKkjL2uXnPUge
cnUlLz8lZt98bwGXGDmLZqHLGgDDBbUwbNaWc+xbvFFedLXJbJ8gxFdY4V8QV0pC6wt1QdmjCpPc
DuJiT/IsDScW1E3vf/8qiZudMMzauSiwyBfdc1nRxNrI1i/d1a6y2JNsa6ZaKdQKjqEdFqKehEXR
8iU0pRH/ITRImdIz/Cv9OPADeST1Vk2FawXaUOCWt9BaDJbO69THyYfTV7XnDf5ILTtAiERUMQKH
fKXRbqGW6NCw9k4kKarleNmx0P0vX9JLraMcpSpqY0w3fLFtQ3J665NfBM7Wlc7g1fvK4eYpOTTS
RAbrZqa11m+TB7bMXn2rEovXtwJKPr1Oyjb+Wqyee38gqXle287WRj66YR8M9kq0Kp6c7UP5N7wX
oSvWImypSUs2tVVb4mRcp41VGRlrojiRaN0HlAzZl76Qgh10oMa2du3naht+7VdlhCmhDdrng1kq
AtpAOz1x/uf1Vgo0dMa8v3PMGYS5chKf1Gt4iT+wcnf1xaZqvO8S0dGumu5vqofWqhprOrzypXP9
WsYaFD0dRvmyv5XO7+v+sqGM9h7qqBqCylzUVvDM8uN449XNW1r98+w+vjem/UX1/RTFzaz5uRg9
S89qjosQVPLqn+3Gb2HaPirnd/2qtEUsHtvP8ryR/82gC/OxwnFrXb53nYtBdioOXoR3E04fOlYS
EravjEYx5z41m958JX82lYXl5us2keHNQcx+QvTlAzO8Nq7l/CgINsiGmHfs2/me6LmT6+RZdSmY
AH7tftkoPlmwwrqWpz+5zh5J7ePyleCCtFAWyaSi9UwJLkx+jEA2Z2WNQ5rnXx/epy8oZUIEQeDf
UiebS9hBUi29UaN1P/m+VMBTGyvFBoJAY3aKtrVzf95/sI4LlTm108Kg0NEaPMqWC0yAwyDh2MVX
ujoyKavMO6HQOwhMDiBqEHqmbYHm/LX8YI7k/Sk77oMiveh0EHCDqbqEj4ENCx1u7UUqkfo3ZUb3
ij7pfPdZ1kqhkv+5tgKbP/nGW6CbvFRuw/QvsAj+VHZPAd6d9pfO/fDVKzvMs32Jwr4jdBEd41ZE
4WKJyFxOyDKtb7fbfnzuPnTDbKaVMCI1jIKXpYYXqzPE7j18NefEwSmcKoZdK4DmOoJteg+KEJMR
JWA0Hxc6dgznJyhVOH76VoOuMob5pwWvB7D6Cfwv/OzQF5sJwb4dZ5VIN/a1bRc0QuBT2MFcJ9Rg
cNyfC7LtxovuupZjjaEXqsaZWm4xt4hig2mPj4l5+mTRrMSwxLAfLl/lJ/LhsjTvb9uLYYqgTKaD
MKTX7+/mwqEquPv7wyvaDX1HxlRqeBp3XFOshMtb/N81W0nhBfp+tNrvc39xN82zv75oty0dX6Sk
ZcOx+y4En8Xitb/MVXbdnHfIg7+urVxNg/JqoaagrlnA5TtmtuiMjTIrCdb6IBjT5DndUbSVYl83
ThmN/L7KEZ14q31uXWT29YdWBa9KqnMsz9v6sT+aOmD24iN9707VYMLSe+rgfa+uM8V923EQLKM4
XkYLKqEHhDHTSf7GBumehVN7LBrT+qIbz8uf9r95YM13gSqsN+0uf/ib3GkW20lFCj0WuG/oqFi/
4pAITSpZ0WhwxTj/vLLVzWDekyywQtp1jhM4Uyc2TqPoNU3NTTfFi/UU7Zw4/V33gZ8zNOr6jCO/
Fqp+uMJXePdPiWv1gtORcQLpt2rC+07okM5bgkDedtdibHbrcrzspEcnDKNktPqMkWiywu4e7UoD
FjIk0tq+CWEEW8zPSTZL53acJq2bfl/FK8l/C/lZxCzdEwd4vErH/iz7fv+3BdSWjP6rwnZmjfGv
AZba4JK3dSVMieHi+4Bt/Jv0mIan7pZ4RmFzzBAFitKZ/zz6KtFf+L2hm0sXRVh79zaMinUlVGrz
3hWuwuyFlGrRd8zaiIfD9fPr/KjwOnW8PL/OH4n2ppFORVcLSPA4m488itEiWV4NcgLBe+kyXvae
zgYcbXDgyBXk/3lc2fdbd/X1etvW9fmozMuVdf0B5axuKgWaw872XlsMCsvKXSNNTfd6u6NNQvAx
nKunCRQ+Uzez/NY9TgqS0VXljkni48mUfy6DHDCUIohTZb7J16dxbaVmi+hV20/uE2NsltWf6+qj
NvcO0S7Kxt6m7gozvloU9t8fOq4n/XPrprf1+L8FjnNcR6zm4Xs/L24+z2H/ME+z2cZKm7No/8LI
LR/bNtLc176dZKfQ3PcT5HpDB0o700jMUmOXlwNXLM1U37SJbG6TY4/9SPr92tvz9Zlrcz9MqqJU
t4Vm/GcqtxktcyVOU49L6T65Dbb1BT9LHvkQa4mv+mj1iVmFzMRwB8V+Xd2oFs3fHkRIUxlyaT/a
hEYqUh5YsiZ2OIjRYkCk2DWXhvljjdNhcOpzKgjP/kz7mlKtcbZboJB41PMDldUTg/UeCVcph1+o
LN8v9Pmt4fF+5VoYXthyX7GWnI6Q9d+aqINgDjwJlPa1ZIUEfi4KEa2mxzOboWOmPS8vW0/WNKfi
8Y2xbFObbmrLTQnN+fG7vJTh51hjhMPpWkqvIXP5kxWMHW31rffrPFmd3pncl+5qmX39T2usIFFX
UpVNZ6mH9PgFNANzjmPTxnxyHV1be7nL8LFo3ifxEQsd80k9XQ27u7MN/TwkQ4i+nCh2tdU74HY5
fCjL/lmx5YfqVTITGZmUtTtM1W5vt+ZqmK3O+2ETX5S0x2sn3zRfGeQm52je5PRaEshG1/r+dxu3
bWa6ue+EBrwKAMV0L5bF5Kot/bG9grF0U5oB8IBzlGVnlNT7lcRaLiKfuCa0VQuJ0OEHIeA5ls+d
5m9y1ACZSCqwUwEui7rkezMqRBIt6A6YGMVc2raECY7nMgApYU5xNZ+qbjw0zS8EmPgW0s8QYbEg
/5q2Munymic49+b3RCK6qWJ7w/6PXhTib9/2R7fvKyFuPvKjS6H47GVb838Px/l8Wzx9p99Pb0IH
phxMo1EpbR92uOj29ewlexfF9uGD6UGhuRhBNFrzvi3p/L7q7tuXbnKU27+lH9y4iitOCYli9qcw
fuSL95/nyL546lxAiQNic5kj7e34NXZwFt4On8lRJmilea/tGTTpBu4YkX6J0sK78rTKXSZG9XnD
IdS3Zd95Q9ecU0k+zuFEr3DFobmbbHurYwio2Sld1q3VsZpHxuredm9c8A63iuUiRKrt96WsobiJ
eNjfig1Lus76SlewUfAY3Vu37lR7ie4jSr/f+9eHG0gdosJ426Oyrk9h8XjUQPHRorSt7RZV5/Rt
6JA9DddLn/U25Q+wKO0UJM7l+LOcKXCP1SolWoPEM5XV8OPBwTbP1DfyIy/bqklaAiy50U6Y4F+q
uauEorN8z3VO9PtaNRXvv9dnMSfeW4kHTsXVIkouSgXgpd5PPm0R+bSL8E96p6HEIjqzMc4UF/pp
baPLtZRk17Zqnuet/1KVtcBNRngbxb1mU0Hy31xL6Wdp/5tejhOd9KZqhm+JmjUk/E335vxZ6IuW
ZbGsKDgeShgm5kINLD8j5rcOB9MG0X7mXcv2V4UunwQh97v/TmlFFKGOP99O/fmynEuxaf5jkMH2
103eS5sGIYj70SDm41RODh/oV7lh6tJ9JhpZak5q2aGoJcorjIw4JvIiumPxF/dIAXe63S1FfzpW
oXc9N0Mv5ZDmBLmf8hH+4up3J9veDhd9JgD4RZv+cmhzYjq9pt/dVEI1ok3kn+2c3tGmtt9HHDAi
ieWQyTZi0O4d9UTw+195BfpnqeHPuYYZWOA0ioHvpn18NF+tmLHEJN+MYAG7iZqENsnPHU+gIC8J
ugiV+D+no8NEWA0vwCrpgB9TnyJTI5gP9Z7NaAnpIXP7d/hItlgVbqX7h0RXEHB8n2ptOhA+XpiA
aCdUnSfr63dN+IoTnOJmplB9vNkE22dLMf2e/jd9P9YNXKx4h6/8UNEHcQTXjJ9VZ1FizFDONeez
DfymePssNBOsBOZqAjdOlu3FCNrisSYbt96zOY+3C/VVmYyzxgmkvSQX39SIoNTX+iflnNAjY919
/Qt+TGpcpHZ3fr2IFvX4JHGsbahIoN5JumJQaSlnmzS9dbTOlE5spM62mdqK89PX0u422SaqV2um
Q88zzEgQMogLtjmhYC3divfS3ieinKR7uRNBCZEKXBh8MdpN6410z+ef6yGVctflffv2tujuA7x+
+Tp9pScF8tsrY2a9O0oLEvHezv44ykpVcmXwtkn9HWugmmLwlSxBXzR/lgtsZ6BEX8txsl2gOwaw
1PlDVp9Ruon5gIqKbHCB/mp+xVsBsfY79h2IJ7kypJ+tqMxwtSg/TlFr2rOgYuH4qIROHL/GRGZ5
F0VnOq+PfHXeTvb8+KL4fr1H+3f53MvR+XEvi6Ltx9nf/O/xLPRkZHlaLlqgreTb/qMwYYHgUFXM
UjSJqz+t+stvLaDmOto19d86IB6lOyxjW9uPS857NNSJCv1dgyv43DbVEhzePy294JfbT/XjB1so
gnaNiRh/OD8lH+I3nR3sfvV/6QUXgXVzrbyS0FFJ7TT4DiyHWKHJzqsXrOb4+379Z3edHUI6XJv6
7K5/6hdCg671UEuKxV/HESTZ902ihgRkM23OL/heLKgMGLmShiW7xv5jxYUwyKr0EupBEdTiWQ2l
NcxFwwWsoD0rmpwbcPbjS11ZrhPKC0S283Qtlm8eO0IX/GS/BxkG9sXd2IB/GL7oKvmo0c+SsN0R
KJdcd1ynfmAiIJxDNUz1YrVjO9SLrcauwYQ/f6U/OllBR7F/9FoNHhy8cm+50ebX6GRUa1hQ7OTo
1Z3Eb9/dNkN98FULXvz9oHnUezEMFYHYZV1fwZn+XPBzys0WITVlNddiUM4VeaPxGvseHMX1Y8C2
Tpl5pxC9iFCzP5JwKBrHYvbj9H75LbQ8gVjv9svx20PNSOq+n0ob7SUkeVVatg4NHfrY8W2rybfM
prxv6j5xkXfhd73CfogVgKfmUmjYcLMcCLuyPhF/7N6kOZis6wt1DhwTWHT5EHYsCufLD1xVFSRn
hdq9DmSqx7Iig5LBdNN6zpAIcecHd+SP5zCJx6lvpNQmXcIi14/60cKvIHEPzNwCHuO9GdtGj/JJ
nZl+mOBG85pbID6uce0KxeOtqB9DUtMKjZl0zw3C/38Ebv2DC4OOgeBeSATnLmVPQ9iFQEdP/MfJ
cJmuT0HrtFehPCLIWMmqp8ME2z7gRU7cptKOSg6r0xk+YVfaFrN6gFBGyND1CY2UqR+aJ2GFSI/H
qGE2dr2776EF+7ozADKrkdiu5BmhHrceOyqzo8TgWor3Xp0Eaho+TYFUfvT4vPfsgZb69jeOkmSZ
d1DibYWLRCOzbCTbB0aWHzinNwEMkzAuKoS3QoRx7Fx9XRkxCho0UCw6+59C5nn5fqrcPhwcKopP
aAbVHn3jvfFUf/2IY+xmKnYUm9/miBzYeJlcNth748wZQ9IwLbPfm7aEK6ewQwo1/D18AjOlzMcd
clXgcvBs+8bH1122ntUiIKMvMTMwZNloIRzRAVB/C6QIVKl0+XKq5UeFzvyf1xx3uqKRhFVEFNvH
JJ6u7A9fC2EmngG0FF5dQPstPZAnOFxxZqeHzaYrmWux4W8ik7v5mSqdWfrLcXANt6IQGGwFypbO
RpuP9e8rIWAq+bXyUXjM2Si1G2Y4MHCX/1g6JibPA3gp2XISQYl94HFbzop8L/PyecrGr3zdcpKL
F8bZHihX6Dx/P2Y+fOXuVFv/PtaV5ORsm2Pi/1HAhzlGWqbFLiVP72p5PotHucb2LX5qLhLRfvnm
95jgbR6dkx1bfI6E6ME7uXgTgSwqqe8bZeqqlPiGhQ4PMQy+4o2LOHgk296kozWDerLD8RVvnrlt
IXqIuPnTanH7ueKjsdNEpHj7gk2m1rLqwQ5wps1C5zCtZ/bD/a/LDnc4La/S5f0Wx7h8+JoWykfy
lnn0OEYJbQGUtTQucBynyhuX7EDU9EAwUU5PLo+ApCcGdxXBQnGLtjnxwmP58CH4zI9uX8v39GQa
H8aftdtXbjnJHSNfdPhYCscNSa6USmBg12PHGjuSWMXomLJrNBlxkKn4LO4u1cOXOEBA4Nns2BRM
rIs1UPHzkgqhZiIVPT7RTEAE18rjcznexEz12uPzdqxtJUjkxa686dLW49fAD5e5YeYb5eGw7V92
xtVQ7z7c4z2nZ2lUiEeXHbt3/rrF46mfLahiVsLndW67ytSX+Mm1co2XtjmBZWlLjwyQod1BkW7r
eccFSPfpyS3Vje/Lc8WDcrKfjgsR3g5M/tE1zkXPJPy+L+NDe2zzg+5p/vCWpTNrQi+7BVrbebGx
WZlpaOs4b+qI5T2KtdqCCGecQy3PVfLLwKF7Dewd+0z9oMCouAir4Tp0KOpKu11UgK9bV+tQps6f
+Ofpz066hbzx8jHiR4Rct3DicKx+zX6Z/VOSsakpHz7KG1yj21xxL80ObTLJ/u3TX65g1n35v/lF
nSPH3O1Kvsa0O2NWGIRU0ZV6v5hmwSUKQACXsHXSJbTNaa/DMEEZZecEEMuEC1oz9jkbgv2hbCpn
j42/1yE4TP8F7Ykxy13LiW+PCuPBBaa+d1tddyb+ePm8fS5ndtKUrLoWR2tF3dE7ANmFfz3A/frm
o4WQ69kGgwq+tai4hmd85NaT27f5vn7RBLDooo7TEhLF5fM7c68nPi21VMoGOVT/j9urjVz5NUhO
XgOsLP/m6pKtwjKkOh6fb50mO4ldxb1vPshSm2kRyOyYriZb89nugohm5YLynaaOlEUr1Y01wg16
65tHvp+dVtVcc/ov8X3xOC+wctahzKm5gOgWK8svrzWhvbby7WnybfE3G3Lfme/vp/3EXYDuVFfD
wxen+4QjCPYTlYdU6uHLRcgBqCkvU7UolSktWRXc/bIMYcTEC6XrDFc31RWTH1QLZobMLHdfRiam
5EAiO0bydLs5Pc/Lfhna66LikQfdxqan8hil+w6ybuLCnnX97Lt/QxNLaTCs8wFJxduKwbZoPlb0
mG98VfuZb4eqlaBIEgeIopWwnit8q0CrbhtzhKRTOrordgP/0Vt2tYSDeI9Ls7sRiUeykUTX9SLI
5brrKf4iLbKTTbz1tyWy4MeC4TS/LfasIcPsKfr7YuSmfUW4VE7938YtF6uGWavkCjB0S8mBn4Rr
44j9VxZXgfcmMUxBtIsyFb4iXjZI57HUAy9DKAGZYQlBEKHwrS4U+97PfLVr5gG2aiyyKMrl2Oeq
PufXkeimvrcID7OdfWlfN/fMtqOfw27U0z16vxKfZ+2PWaAiw4ZAAyGIqlYUtmllPrfTyC/ttI0m
hvXM9Se+94XIogi6Wh/Td0ossUI9+TEKVwqDx8M2hPzCY7V9gl4pjL9/ccGwvu6KK+OzGvh9+Aqi
/mOVf2X99mkrMCiFbzwG947dgmqtzq9r/Uiai4EQPzUoQ8ys8JhMNvaTQDbVlC06iv7OI3fUPxrL
29C4el7ePn9FqVU5JYVQd3vI63ppzWBkmu7DkNkhWosRCeJFVwVbX7b+SHfvuVA3bSNFPox1wMuu
8miQGQoA7RDFGFyn5jeD+dC3HV+huwNAzAc4QfgHOVygxNtDzplzlkbn2lqucK0cj9VbouJZJe2X
87pLPOzRZiIhoBvwcXtEdpz6ikz8Zn0gHryijHKFAkNqAIazlEAdcD+QG5meWfHH58mjTrB/sSPp
tsA54zWboyA86shDDO09b+LFXfj8e6J8Ytq4inLfqW4okmfbLuK5r59uZT9mCyRl9CGLn0tqsBmF
yNkE2YN8yy4JmetymhgAUyOXa7pqszNpNw50rr/u4a8bwbibyP9/FkWrn+PMskfecKXnTeuaracs
z3ndi8LnEoPMlYhifWQOavPLqh1P/ptrQ2E13DhpAr4P85/UnKG3JIWTwgHLYT7InCbxlb4ol849
+e8Wq8XuvRwnj/2/HLw5bqe/gL3Qrva37nKvdWf9NK+ZxK47GWtc7jVMisK8/nBXUEyuKocs6FEa
lWN1Vbi1bqv36eJzmxptMuPcrbW9Qt4ZZr6vr93jONBllh3dQA+3lmmTPlbjx+o209opOecrxt7+
sT03IrAUKWnbtnj7THyn42ULx2n6uLTeX51nPxxHM9uevZ7M1G69xIkspbrLPLk9isL3UjAx/Vn/
nutiNkqXQg2v/RvlEp/S+YFg017PiH39/9X12YWhJ2hurWe5JgZXLdU1M0+qn0wkd28vB7DNz3Fr
mwPjms63clLDlkGseUggaapR9hVdQ/p0TkJChKd/VL/CN55Pur9LVGJDO4MVbCYgg/ZhM1ahfOV8
HFvd/nxJR+adJeE7cp/+YY6PECo9YZLYT01mn27MUIuE5v10f3Ur2zp94LkRg7MFsNn8RiW011m6
Vo1rdd0WfaBGsphi7GmOC1Jv73GmEhAkVgQOeo+S3ExirT6hgw15u+33kQ7kJJ+JBJcNRCTDg36O
v+kr4/fvdN9ChGj7fX8MMhhvta0ePUwNS6PrKzJr8YUSsZoZ/Erb8LXttd1kQlhcT60aib2nJVNj
ZKH0MrIQvbygjZCdNFEGteeCm2RgJU2RPBSx51+nCU0P7UmhgkiQ8OCzbC4LSz5aHkIFZ6MX6CLx
xjWB/md7T3SXs8x37ttd5vuxoRvSGaORn6WC5oJgMcI9hv3R4uD7yCUXNYZbytrZvocc9qfPEJ68
5YKuOza07nYt2WG68SLqrT/BDdX/IibHZqbrBPDczmOjmureNXmYZdkdim5FmNN24tOneEZ2iHS2
jpR1CBpZVxSoA7TDnBLknNT1gf3loArk4kSuSQ+ok1crMK3QdHBPCF6oeIkLFCAIayGD5UVvM8mO
Ez92mX2VHDL4EwRrncR7oDAz/8pKABUc/8WTEWtc9kGEdpc+v5o7ODtatcnSqUYlr+AgWbsifSCM
s82WFA1Pybq6Ilu+3/k3Dh0/yLRlg2+1QmNYdAtE3XlCqETrSfeyquUiIbsTtpLD1QxOmdMWOBCx
ls9fTgDt/+VkO3ZTSU51jr+IGO10S+iXr9AudwB7QfiOH1EINFrHArkv0Gn+ee4++Eacfm7Vu1JJ
oOzkRSIObNTsbrCnFCDVpSf7PyF/xlWhwQcDsf2xpBuBuvALBUppaFF6YRwAqepHemTadF/2KXCS
yRPHXcvZNZ5TpoOSgSNyr6684vUFQZRi5t7yLeQBAG60aSgwBQo3q0WsCDKaXt5/aRq7m2O3vWpK
UNOtx1cBg0Bnlk13W8vUfBlEFDAZ5WrTOixw9Y2t3D0ii2yVINwCGR4yTf1eJq2k2ENnQad5NG1j
eBpvmQ5icW9jwEM0gD0l3E68rZp3MOm6dkWi6hXejI1Vmm8lpdkA+e7tLZ9Xkz7371UchOxvulT4
WuF5scxC3sa0Ib7A16fYRbkBODzvCtpvdywI/OzPsNk4Rm0tYedR3mRwry4+uu7rFph/QxY8tOJ8
7Zo2TIW17rmenEgs5mNB47m+HEs4Hp88DM2FdH+L1R4bBhQ91RWy7GwGAgVH4TbsfJd9U2FzuJyl
Zc/F40x0uUXKjg0ddo9PMPc4B0kOa31a/oUJpdtipuPM1uz6vAb8k+U6gBoZOLIB099H178LtnRI
0PAPA62ZsUk4JuzYWxYyf+YRBWO6aO2fUbKdGoafOBDChsyKajmbRwf5475hWuPnM+TJlt+lK6kh
xphnyA2BSyVKnk1faIDthrpLjXVIoGjnuoseiRTfSGga61oh7VuYufiYlUVruellugKIbWM9dvDZ
nP87YM65niC2EKU+w1buvBdVzrIOGRu3GJ7o/RU5TF3OyPlgr7Z7wE0LEW74ONx+2UbLCGKvfYzt
2zg6yrLXimkjJJwznYVmJ9T/8n3b1TrTWuniTHpcRF61RlkaywwFbCKHJwoekl5/08remEQoRPTl
ISoknw6C/Wlguzas57H/H1bv7L67Ls8Glg+68pwo8Q3z6BhopYbUkYc7640uy3bqW9IehcZYViQ+
oDd8SldGCefroewFHqvAYKqOMS3HwiEdDjcRsTMp/7kfs639i5b8fk13RFcu3xx1cLga86Fgk+kK
2cRztl5xnMuH7aHRb52n/Pb1UfTJc8SIMHxhIzaQMQSfP/yZdi0EcT73TyafC+xoESpEGl1dA4JE
w8363O55tmjl+y7Z0DvtDLtvmWtCxfYAzBw+nzKxPi1fGXcYZWeaCywkKquRGK+7uA8tJG+/zpwg
zvnUrSZy+C9jeY5Pf1YO88E65BWCnWkkWnDiX2dovjHneWBlD3yj20Hm9XRDYQvjAruQ/hCX0HFy
bliogoLppf2cee1ZddaIs7n1MMT7HpQYos9lf6EDW/svYDGHYISO+4PiSeQhBrwVGiAiZQKEEbwK
lid2h61+ZTR5YXa6BkXsyByAWo38z9GvsuZZfAoPjBptAu4+ZcDs/JRzGeLCt3CMgW6gd+fs5YEK
mpyRaPjza8VwtvgUHJ5L192bLzVSu+DEuWeGgDRD8Eohe2sVbJ6vqJd7MxcSXavov8fLWphznS0h
nLlhgvlu1sV3hY6KaetAU687j425YllLKI40rOOX9CzxBjAIDDPDSMcscsx9L6q7UbZdUN4IoJ7D
fUnoHGtuG7dPZ71J0RWnh1ns6xPA9b8iU+0Z6m+pIFvkHeLl0mEMX/SFdkhnYMOraDXyLqreVZpC
5L/UiiYiJA/wtiqqNcHD4I4ogq/Sld3Fcs0QL/yXw3bR/lhiQiwyy2qAR+5hO7VYVMMK3fBwdSVa
VWXuYWc0/lsldKEWiLorK+rRm3RNzB6VRSYYzFAN5Msmh1kCdM8R6+xGi1buOxhBGTMSmljt2giP
Vhi7+3cdr7Cwld2T5WBY6t2jx02nwpAVhiskXFpWLEyvCt8qI92XRHxY2JXFz+pH0bsJjl62d2/5
elr7p5FuM8dK3GVI8qNU6X8s3ddyIksWBdAvIgJvXvHeCpD0QjQyeA+F+fpZqTsRPT3dfQVVlZV5
7N77gP/DdQOBB6j5EXyb9bqLOP7sYBBSWY3Qx+e7OYtj8xlUJWX7TtvCC0qm4I4ybTbe1iIqaM5H
7CP2sf9hiC39KuB6YeixE5ix0VKqVlsY06cwEHsL8EYmexMQjMN7sM/2kkYIXhWIXRdsAfPDJc8d
PPHFyM66TEPGj9PSZnQKH6I2Dsi6j8KsibsEZCk/CoB9r9ZKSvaYc4yTwoe39FpPQloZbjU4KQja
KXSDz0aVs0AoXQdwDwnwzmsrrGvSI/+aaKSHWhUOOPOAljrynRYjSJDvg4NWWTFehAvgY/3aMgGM
10uyLqt+liVFfdv0IzxxP/fBNInZ7IZQrzE+AyHMGT1UQ65Am5hl/VhvWu5cDcXpFXgeA+LF3vWj
PpwmRSjU9gdlrZCqrA/D62yy2w7W+TYTI65Pp+p+h1qFqNmMjhkKL+cfS5pE4Y21rGHyNQw7VdeV
aZXnMkHWsbCo4xCADgMrOXymgKAbJKqZRzPYMgQWJ8mXu/4x/M7W+QGf9m7dLsZCoIz4OSmGBIQz
UiziSNI8n7EJagTwcMBsPw97kyP7WaAPlG0zj+ZTyBV4hsEvnvYNpQNnKJ6quzPb2vPHGE8yCu6C
X/IB+KSozmXbCVbukqGweZlb4qTPKEGpuErrrVP315hM1k39IRW8EwssKcreJxccAI3nvci1el4q
WZDjCP9JUuSx/P7fM2Qzn6t0w1pbklDvEfkx5ooYxtMgWbzKuUNVUWWdrHql8/8+bHG4b1UlN+BL
xVPjlEQsV1w/axwb15mhILGu3aaHyOxNhiP40sB74/6286xZUf6KE34oWVjHnuFdbiquKp4IXgTA
f13LJhVX8I4IGAp0jmVrs/3xER/kQDhU/yCh8botiw2GWGulLF9mUQ92YvVtCR6pkeX3rhKL+mkV
7pFvzfEmVt2T8a/8Iexxc5tsOVMcnW8NTBND82L1fc27Rsfxojgv17bz4s+v1PrrglBGaYYCEhsn
VY2qcsmYGGrKkhBU79yT47w9JI53c+vi97amUjAslC8tysBuCc4LyGudr/AXfxwfnrjLam9oLPAp
vPofx8PLiGEkbMcMkrDBK2FsDLDxh7B0QXsv6BV6T7FFk8Y0KYRcIjCNr/eBZfO+8oU/qIqDsOWK
w8c55/vePKRLc4ufxhpa3GCf80NjcfZ5FpjCQ1cX3f5x68F/f9gg/mbRZ6m6t+ja3tNyLFA6/sQp
gYxAYFgapKnNres1eGp3zAdwX45BiP1+ticTjcJoKw1Y9xxb1LfPpvfg3FldPp6+ye9tGmJylX0L
ZY9N16iHY08SYvDwapBs/o5MCHYo1ETBA0v4l/eKF4AttMRx9DGXcAatksLcn22zsw5TT6OWhYNr
28Ag/sW63uEuXXeTaoYL8uReazg3AlvWLurYahKSD59ght2pJ2ZK+FChSjDkf0w7T/4nqSVXH/4X
zCkkrsI3CCy8tnCCbY8Pn3eXgUD3rLk97viPGxneNRT62AEnyKho8naaK9Oc5re58taZg7OPtNmP
wbczm/yToCPg02/pBrowNjHJbAsRwlDytSOkPOuoIOxiPa/Cd6otaaj8mS3mN2zKu1DpPnd3B1ys
NQLaycY0qi5fuU+xEce5dJmJtbM0y8NUMqpidNPULp7zgnlLoTS8GEm4Q6BfyeAr458hz0nqBwG/
pBYE4fdg7YrxuXI45hfy1QZxv2VHhcRgGvQXj2NBs5Pl4m5Q6G+TO0/qPnfA0qK41QMSCsG+8za3
P0IBN+mUX8WODgEcVawlRr5NwzpL5YUH96KTL5LzL4Jmz2HZ/ivAsjterrv445HWvLewkELtZZOc
0T4DZxC2sS12Hvuj4Urcb7YZYmOGDbeMF7DxfeW9EIbTseupKEjz8Nnu2beq7gSWLWqt6KG1fDtM
TpXZvwfd3fXwYQbYenANIz1pQbxxDfHCm53rwewvtFdniQGyMbAbpTiHKksrtxLHH8fXcZiuUwE1
uDqxFNDWE2eZNI9CtQ2l7h1VYghSdPVlq2aujX2/FShEjRCuWd4/35piJsRf8A/LEPseDAjMlqxS
AKcKycIRsTOcWP8QzNumssetsYoSc7+EnWbJOcJ6dMKUZMWPaSe4Wx8B9qCQ4/5tdls+9i0TOeSr
oTrZz0KYmno3d+fyDHQhC32vrD8DdI4m1MuBL/m8Pc5mOfk2MhGMymL2kTsG7xK+b11BwerYYWyW
VxR85P/bIwzqXV7vFH9wA+llCEYMGxrPhu7G84ZAAX1lU6PE5aDZA+TNp/E5Xig/DaX7cAU7x8js
EAbIHYPN4ikO7f3idyOAMdWJ+A/wHDvn/Ct5oZMHmq8Za2DJIfSJFcM+C915AbYWgaaepeRQw7gG
u8qruysqiRLmfJ4HUjBgokO5jh8oKG7wbDxAj1QWfqvi3uZt+RNorJY3P1yHeDPsEwmUyFAKTg80
3+bt7DwtNJVp4e5fJGPXhqzkzwZacIvhDmIOfBUx0n+0xM6WbfdkvwOxuyGe9r0Fkb9bO6o+8G+4
RhicPGaisnu299EH72lN1JamLhMcyeC4rEMuC738zdcJKfxyIbbSgQ/eJxXomP8Zg0AFdnE7NJEe
hR34U3aolj++VsnBrpnvNSMsmdw61qf/1yOhlrZ3NrvOdfxAUrq21gPSSh7GU13mmVybB2NBVkHv
4Q/mwyCGxf5U2bwFPnJYYd+YOY49BZXIvF6X08QY0YYjARCEjsIRQjDHOcI8TcprlMIEt6P9H6tZ
PNPnnmJ9PyW7YQwtfXh4eZEpbGm5HrNqGKVkIFd0VPVtsJIt3Uy7adM932kxDyRrh6HXdh57ZCvt
/henSlhGTShIqXwxylcOPW7LwQiL9KNpZAm5QT6BP2e/2GkPEYsaapgyCtxwt8PiHMLB8Q72me52
U3ObLIkdI1LkxZxxVkno45hbjlUgaYKVM+V6yekiiJYIhtMHoyNP5bTY/sG1w0Ur+ocAgEZ8w89Y
nuT8eEe5d8GFmZoqaOm5+KFjKa8/TqXNFKIqvQnaoj4p8uUikgEDZtt6VtZXLC3EhLtx6UPdj3tW
9Wiv6+oe/ii/7JhX/l+edk837Mf1ZiIk86jO8H9Hye9HusihBRmKAzaPp3XbhwNJ4fdc1PDYu16s
78H8NyttydUxSKcsRm4kLLCkDI7bezaFxCVEAXh9DH2Z97uFpJmGmR2ezTZFMd5meH5037+U1lfY
VIotDrxDGUYikXXi26rpS2sp0AnLZiF5SQvpw2I+Z8AF6YUnyTU0pGTCGHUX+aNjITb2Ieffinld
PKVkrQUa/N+nzqjB6TAUcNO7zd0kEa/yXwVGVhxUJ6xCsF6hsmQu6J/V/4v0fChWZkxd2EtipQji
u83/bKdLg72qB7rR7Zgt+zvC1oJFODNSm7cQXaPuH6qb0XPqc+4M09o0y7F3ZPFd0Ge5DVpTw5kn
F6j+LThrGZaSvfPeZXUHNUWBjxWV/nsr+poWx3aWXIWWann7w2Vk1vih4c3+HGkYHccikr/26n4s
sCYS0/MKXPKILWqzj68/VMZyfbR38m59CgV+Oj0Uc4UXjPJ93BDMsuGXnZvC1Wtoe66DWELw2aFl
aVSdGyYzu2/IQ9kJ/iWk/d58LkS6pq0c286mkDMgBun//h20QPX8A2l7dNH3x37shgr9kHIQlbv+
qQ0YFiqQDIx2/8qL+jz1lL/QYj/mtlRU+oKEO3UGqEjkaXfjAC/iQ0tsbTca8zCIqLeJMObj3osx
MzgfOGBKxqnqrb90OA0ieLZ5/CTpKWos5zDpdVGmVTByHAeLqrI0QkTY0ms0x/D/QewWn1ky20+3
zKmJowc/aq/P1xgf+e5wZUwr3QXSCs5mK6hOWE7uG3YFT5GPxgnVFTWj7PERituI2Xq7nzjhLzLA
0Q+ttfyUGoYgNFunnRvKtZIr7SCdRAKF4lS3uRy4tJkexvQFQYxDqHwpic3CyLhLVm/G9Xk0b3Me
U4NgaLg2KubqObNhvhSf/yfeECY/pZUtdbYGT5IBCbJU0SB+rGvvhOg42+W/UQfoJGXkOs4xmud/
fHOQ8O8giLPw9VS9BxDtGhNhhvDfEBQc9qXBOY9x/KBcsSKyuFoPc/BlT9WURnr3CVd9DKDHRkRG
FQzxVk4l9A8WjeXqZ7HvpJ5vsVVz9ZXedVb5zjnRoBV1Cyjow9cWUjNX3iabi6h0iqnEgSnkW5tz
5Rr1pISpY7Vw+QTltgBM3j5Wt4uUEl+xofrBws7e5D6ejzlPwsKt4T5tSkaMJeexw69LKakGYUcK
gBIlTx+s9ZV8PeOlWegcKk2YKzlWEG8+6344uB/7e9EItu3e4YoOYXQTP8sSKpnl/8tVNe0rcjB2
U7rhd2+OJ/2zAsGB/vGTOZo/D8mU0iMSmMhjf9gfMeP6hzdjoR3l/ervjIZoh7qGih+jRBcmX7xq
GX6wWVfSZaQcZkNBFD3ucI5E4rTw6hsk4N5s6BQfw7zJ/ecBhN9gEbbsP19nCzmpwdqn61IVFsN5
9vvxZzYMPldY4Cc6yXk0fJyLoM26ExuSRKb/3p3i67rF7YXs2w+LuzAXT1XC6GSdzRy7duSjfyog
4s0QDTMV6nDd0EKZ8SzbmmMn+pAiidEOxGbWnctUA1OtragSzcA6fh7QX4Nf8KODZ6Fqsc+fV8N1
8xjTLJ6kedlMLOs0BuIe5M/JyxnZUu+SEXfcgsutzc61IJhIM6fvtW83SvpWRCVx7IdMVpIMYZUR
45dB7/UWdi2YiNO00I695b71uMxm4K1NIyKkzN5PQ39rF4Z/2M+M5Y4UHJ2n+iUPgGssRtUf4nNC
KCKV/didRclqsF6z8iNZNYjUdn0EncrNvUqnX0ioInrG2hDP1CIa28QX8oIP9IkmabvbPTw3kZcE
5HvFSDIinFE3OXWR/Dyi6eljpP/ONT0vAmStbZMKQo9RWIVzTsqXPt2h50K0eVeZun9N/Rhv9UHY
vwNdn+0t+o9f2q0oCUdNzN6rifJQiiDcQeMX39G/Z2MnjmuuPgDxjQKn0/oP3nlyH53JG5CwDuVQ
r8pKp+umKuSLiSBdF4bIRp+mMDbZOhCAB/H8MGaJ8Chwyhvx1dSvUd7GTE42fRNtV984BPYYaYFK
uveBm1EYQKqjkpvaeJ4cJ5nBtXmumHr7J1Rv4rxJs2UCdd0MCXF0il/Ssqs3n1u1Z67xcXg/LrRK
je4KKpFX+PgLmzx+PIo0oEsIR8qHap5SCi/XWSMuO7c77LWYyfL4OzYdhFpo2WmI0SuCVDpU9Tog
jyjYCeee81VZcm2qz5Ild5TT05dnzBfTxzKOxZ+QiWc9BoHsFbDC957w1+DKKEdNg0++Hy9iL6V7
VEo9yltTaroUAee+RtLn2OgnQOdBV6VAPXWLYbqRg5HEWUUDw67DPVjx5/Ur+Zk5V9KD+OAGskta
Q/A9CQDnZpLIRRJDf1tOPirbd6IK2vTNxHb4wGKIsnM8mpV5OaCXGSkbQFk1lsOfrUI2prppU2/M
RoCY1SnIK5iga9/6i+jnEW+dcDXO9XUjuy2nX50C3E9+nuOtlrX7wylHjltWrse36Fp77vuZfOdQ
uRRalwyZEox/ZepFM7N7hYLPaXksykNEvrGoc16qPeYqcZPUycXpd0CgxC7oCzf45F7KEfG3K4hF
cuRRjDh/XoZ5Jfs0qHQp2vUO9de5l8pW1vlT6VloQbLfg9W6/G4e7TsYUym77EXpfkwoYnpiZRUf
pLKNfIL8IBGnwnBr4kQCfXP0yOtcQth7UDBP0NhcvKVbDptbyJEbu3ghH7PTrpzby/Q42qf5JGDA
RZjM2eFRjD/LOZIWZCwGnr4A4LBJOFzn6q4wBfl90oBaQmBI+NKd5EsusE4oGjVO1vg8q79GuSfb
8HUi1NlJ7r/zCQfrWV0vmfBcHRkAF/2BwyeY5JJJoMQHR7cIm31PfeZos/PMHF/h0Y+RAoChyEH3
3/eTw60KMbxbv6e3leS2/LrBaO/qR3UCyGh/P/ces1QxecoVM9lxet2849Vg+CXo7kEc5ALAFgga
Pnox5aSHQOGvVQ0e7KJO5xAN0cP3tO0CahjQYDH3W5QI9YzMt1eJu5GCnStq2zGsd0ug5Vwo33I0
v9e5iqHGeLnABZcbXfmJXX+9lq29pfQvC8mSViWcgJzbhtxsOtuo7id0ZwCGLvnqJpr4l/i1n4je
gI8W5Huv3dytvrlVz9HoCqN0qGjWeb6uq7kOKG4keY4Grw+4wj64K6R66s1NYw1c3eeQQtixCPmW
+HaJQhsq2U3GCsPcd6Gtu+vOAdDTz3AP8b3LFU+338wL3+M70b9tOjn29HpnXN6gmLOpxtL4z9NI
kUfkvV/UE1FDXVn3V1VWcBw6HTDEAulEFVxvN9VQ3F27S8C/XIAz5of7RCt0TGXOAb2roLswO63h
z1DU7hLSA8TxWl4xngpu4h+BHKgH5Byal/BwEXpEku7lWH/uKUiEyV+H3g4c5COqr9Zvqk/+JYGD
8IJ+7WcaiDa6Ut+rxB/wTU49zdLbfwbctuvewUUhIjSPU3Vrf6AxsQg4b4SDexMlAOTIGYSSt7DY
OPbAUrFaZnV7g1AB/358kHFcB3LGUW89GdAcy0T1DON5+z/u1BrbFd5+KqDOKwfV3EfN1WOpP85h
QFpQujHtKpAHoo+AUU8VEyYQIQC41rNsYwIUGzLTvy97BzU9uy9eIiFz/Sjcwve5gq/HBy98W1Pt
+GUx3t3N08sqUOM8E6+6+c3Uf9eMKqe+QfsX02jVWs3t3bAMuYBijGeahyPdyzl3Mkwm65d0zVYB
CNdkekt3nyBK/oQHVXc5rqMwq6ca8aGlsc9nQ5GRt32b+jLIlP9u57j41j30KFt1zaH3yOn4zo06
sgUCRTy14rk3/++N3JdViElfwQYJAg9zsdN5/89myD7LVztMwj+0l18rQ86YOtSGWsz04OzQCfCk
oBSlTPSs5Fdv26hxSX+mmFdgtcULEHuoMHN5tF0pnCYSbTg1GkoBtlwBLvG1LIjvhAy2t7XabFYb
6TC1Lt7HHiZGpRSLwKlTMIzq7gn2DJdAyIcZ4Rjour+laPKna68oQP9e6vqA/2Uv3fYAXPGjWmjK
u7JBWxOw8Qw2mgnwYbsuuGNDyFJ1DIFfj7bbN8IF1pXHo3Y/TbfIM5c5DEcwr/dUQDdn1RIcyksA
Hyj3xbfvSk4v4TOFVkaE1KhGurnOALYqsboKmSg0/fyiPbdfKvqi+y0IocEP1V+AvieFNBrKm8lj
NrmJS3NNsZfo1K/XT1p9n2axaS+BNFG6Ti5lkZXhHrvi97ryL17NDBRMRufavpKunhqrRmZwMgDl
2fKiSuMk4tgklC0Cpm/bIN5UOuFfoa+8P5vUfvzLpfio38Z0fStwd7cKu1Wkw1ymf17LFXeVfUPm
8/hSLvoX92ljJWqF4rustBqfRNVjwUeuVQl+hUVZJCpWHfpyW9xMGALsEQYxXWNqH/sSpsxKGVkd
6qAkHWodcXW3/wTIB4Rfu0rgXdOGJf0IS41CTVNFNELJqYyb1n8OQOdqq99lY/UPZW6yBiKETjw0
NR9JVTyLm6iENMYsAI8LOrfLRgZWUkugdTUAUX9xX17afs+aDmKg80ySvxQw0rlW7HTA9uvSNtge
j+GVFuRo4JWI6cNAH8qB/rRWiaHA96FyhOT1JsA7f92jbj7TIKr+jH6P99riVxr+bK+PbWQCOdEh
WT9GDQE74JCQDl++jQwxSeA9weHaVptp/NLeJCo6KHoR5wsCX669SsJ/lsGlFnHr8PkElP7YvQkV
B6dMFVdpDfGQamR2PY4mn2kRA78jldwyRvA1qTFmUt1j7Hsd0X88fl2IqSa7mcRIipGaHI7NG7sr
tFV0U727GL4QRa3EbnjRBaPRbnjBoU79lDfJP9oPSQ4bcKrxcsfNZG06x4CJiMUDWOJGCIH8tWlr
C6pvkP3vPETyVfeaUzCJezJ6Sg77+jFduVA6jLFr3FNFLoiuYBS1KRDH6SJImjFZ51FqomyWCWlI
LSByno3rY3SkaCKO4sc33byRMyhHJkGeq6uCGSKlFaE3JvHXZWknXQpTq4mfiEh1ew2Pq+79NU8m
drUsfdcQ/SrOPqLyMVB+dc8zL1oZAyikaNPCJ7rdvzfPyWZazieg54GY32fpVSlFfeFErmd5+aRx
taq+ssvq6ekQJubpu9rfYX67NgguJ1LV2LaGWD1DeTLL8l7TjDiJ1gtpfEUZF21l5cv9kBn58r+h
AQ88sZDOve9JCmxL8WTjLBt2g4dxMts0OeVFN2JXXrZy/cMvDZz4swGzMgs4q43MHE64l05NCmRp
KqHz90JKqic+qSVIyGeXH1QUSLHsrnH5vRky90RyHV1fVdxSYVeKXM7h2d6WjrHQYH9GP+pxh0vr
yIEen01p6S1FAGL1dqXTimb7Bda8eX1t47+PXDuWbadfQvVPnI77MVZ1pXi6rgiuj5C9/p4P/1bb
DuN5unWzlEAyySqKiiCD8Uyl+0l6TncRa247X6745MdbfFlV0MDDElIyyS/JrJLhyo+ETlj/ePhX
WPXThwqsqq7YOjzXW+rWMDJc3fOe+BfLVk6Zzwwt5+TSFLh9YPhRfAiK5PmkpE575Hlqmlh0XDWv
4Ob83caAjEJQgPFOV0KSZir3T44kQkR6hf3WVclmmvsFg1xNm08Tothsqr4EEE1PlweN0wx45A4p
YFUTjp7T00RHQfZ5bSXwQSFcYvv2zbY7LD82xMTjmQ422eXxtUmNdzJ6oINrbFt5Zji4GEo6xaFl
khLmbBhlujFoHeNZNoPUvXmM0K59QSq2NKLnGysmerxt3ff5MRCghrIwbNDFbIg4lET5MPtYpzWa
wiC9xu08Uk44SKeU7U+h2X/X12HiLFKyMPATF2lOrJvOW8rmlbbDtZ29VM4mBwO77tpQjl9mNTim
s4uhDQHRgTcdnz+uzcztA3kZlhK3dm0EDiJzYnCm1JBMN5fqBoMLB2FyDhv/tTh2o1ODodJRMRkw
tSAD/yjmZ7XLsZHS4BUusvmaJd/owze4XG0hoV69MGvOVBsiyJgQDcTuI7QlXxR4m12IfBTWrDk8
JMTJXTMS6XiNEks8TlasNks0sUF3349LM5Pr3Tf1GWHK7zQVwuH5Kyv9ehpYUHT6nsZ8INos1CcT
VwzUcpw40nTDCKGKyCib+6h0kervYbqztRchtlx9Pzp1HiSSE9U0vSnF5rN3czeh5dXdn7ExBM/f
Vmexr2woZFka8Hoq+Cea94V/qZVqY/t1ei8kAirCZr2lP50pzc7MPyVDlXauZvY5+90009rclVt8
TKVm+U3kGvmPnBp0XiXzjiguojy3N5/nxv5990/oZjVmP1mWWlOsdO/u/s1ORu82Em+p1M+uvnDO
sATipfznTQBIXlLUJKiupLoOyuGrwElDjJmJ7GrIaRqLldfu44L1t6WSUIoM+cmUsuP8bSIAP7US
H9zfcTlKHuucXzzVpmgJAkeLclHJfV0+Qz7xe6fk0Lq3YrR3gAVVP6Q7TJ2bTzcTbxR3kkNlk0ef
JgeNPwycXON+7MdGx9phV4o6gsjdefToebwBF7oSeT5Lbp0Gy714N1i6ti00VNz3E1kCsHQy/4Zr
IuiNll/JLHpBTts+2RVAEgZerXvw2mkj4KoZtuWYa5P0DSncpgt5dE+NSfb7a6K3T7a3iWoAXMBp
HfjuFvprDv/+3cIpqr7s6li9wACJc9jXHMrCk+ReSGSzszZbh88sa7jofF96+TRs1RcPFkn7XzTP
z6ivsUZ6M8hHlnxfT0Ua6Pv6gm7P4v5zsJdhCjWnhEbJ6d1w4HstfW3i/ugSqeD2omtlNTnMT4Tq
lNSNCH1llCF1Ik612Vj9/GkYwqUuwLia4KRM2eY04yRAwyhxoGB0/4x2YzJ0kmKLSuFVyjWuorVo
TAZpxfOXbuspZUc3uqi8PkJXZJYaF15NwyIe5T2m9VxFW0n0/m0aeqaiI/CJyv2T+/eaULzLnL4y
h2+PGg1V4J+Y+LZ9rLIfFD4IM5HETNDHaEeG8FBFeXeMFrXErhwGToAjW+/h2oQHMzZxGw+ODYJ3
1UyJxAqLEhWBEA+g7tfuN2foQyc7ideARjuLV/FOIYmDnhz7+6BhXH5FupyYDLzr6nfxKjnq+W0l
ynxt++fe+jszl7eds/UjFggpJv24/mnWzsoikzI00Lh4UzNtG2scx2fUXfChYiaAFp+jjdlawCLH
wHhy1M8qPumyariZXDRGFxWp69MYssEqU01nqol3/vyaUnuTW1XW3ymyZ6+v+L/FKcjvxdoGkQgx
O05NdpT9epFLa5BT0Lwobap3mi0Ql2HUUNFXb6zIXUFSbq6vZaLVuRIYbVnTxMIwILVCnYtYPHQf
BVuo2pepSm3Bc7VwXfOlrTnedZ+I17JNMn9Hsl4r/JpLJURijf13qI/hlRDYeZfhp+LE5EM/NPsp
exahblPThFz+TRKVlZTkq8taUqmwmBjJ5hR0Tq/5KdUrPLqp0ebftk9ngCzF/RkY8v7goOzfmbGk
ALyWnC8zQ1L+hWSZRVrma0pkqgkRhuy9+dpBd2g9/1vTiVdavErW0z2WY5clcRp9yEiXQAvX6ONO
Dw26QKk0HvWTTIokMJWrLcETRNnOlq6iUpyO9EXR/DXU5DlvQ/8+olKVqsnVKB2V71r3pqr8oe44
crSn9CBJVm3ln5TKU1y99kt+WQ2Ws1rIyr2pB9ReeJvFe8ycQcnW0fir6/j6e4+V1q1FPxpf2nsD
RJrpt9f40FagjF/qIsDoXo4b7Cyzjv4d2FSjMCN4ztLjVMpQOfmOjQ99le1l1zTE1vhYTxZC8ndB
ZuqSpJn13GfqZ31hFXjSxKDgYA3swgDs6eofZr6NreClNT3SNFPcNTHNSlIhX/fGcIjJsm7nnGGe
iAX18E+vP7dmtpoemAaJyATppO/z79TIznVkxBLnH7s+pQZ0eDe0JZvX5ovXNcVk+9dFPVLz+37O
j/VcrXAwazah3Bf6XbmGCDJ5ehjj1pzd24d0NVNozrZUPhczyAeQgEzl9CqumoXN5268aJ06211J
i6B3GGY/MkZM2L6dhF7d51n8YBocCYhUeTtPN3e/12R5QcPw2Iu+TtniiyVpb/Xe3s+XUtQ/TC4D
Mmzb79WpFNXPb9QmIC5VjlKlrEATFek2d5ZPAzpV9dR7qvxiDn/XVDWqi0UxVIB7z4bhAop4T1MQ
TGOVA5P0+I5ZDRyeuiEfzeidIAzuYQMMHlqvk9CcuDUOMQMS2/d960WmS+2CwAud1t9nl9JbMt5J
/+46Buk1t/k6ydfMsrx8l2TDN77lUqU1xBZBu66Nd33LPuuLeqFL+e/KeWH0XtnT8rFBHOTtGfhm
4lSSlDsjFClcwauZAVm1ToltUFiIT09vpzq1taph4+/HvvoH5NE0/b762o91eM4BXBe3476fnZvm
6lCZKPZxakDJJ5nKHL+h6EMhQP++NHtfk3RTCVGJJQ0zjA8uPbEJf7UjckOyGEDy8zpRJ9PIbWYz
LUWGTOP1Hitvpe9Ej5HGAlViVc4XaoVvuee5lwccSHaSs0piUc5WT/Xre8540G3pcGcjqagtS8+2
DqUXe20n6rlEEVEyKpKT/NNFq61NnmwtA/i9TNxzte0peqlKJgP2BWS2SpJCnXb1KqV/xTC3wW1C
DHaHzaqGfpkiyNTEdbkh+++56Qh/EgzMVW9hNiQB2FvzUszrh17YK5JzpSsImDHMdhEGO3arkrYW
9qNQo9Tn1J0qpBBJvShk7c5VE2uHEf4qOc27ECGonRgIqBqUbKyrRASPn6KefC3/mF/oUV0SzVt9
WU93lUgy08x7YnSaJCsK9aXTmBbwrLFxE514855vbT9Wk+yHkhYHYvL8P+7v8k5t89Z9Qt9NcmKC
KhnVmg0FmscBwJNhhQhx5XOz8fpNccku3AmbUsLP4qy2czR5/kKRYIx6bTNUBEV7ymtSdoo61/au
ef8r0SY4Sv2+9a25eVVug8vvFl3uOdcG6y+gBgSsgb2FG0HfLegogp/v31/3KjQ9GvnoBAFw78S6
qapYYjH0W6q66GS+aO4Qyq949v1o2dhXr8fmZZjobxtxjePm5RkkhMgnv8a26vW98OXsLntx6NxX
cVO5zpe3aqz70CsrJliSRYcaU9CrWQ0O3ddUN/3n9pv9MEpGUlMTCQqcCZI/+rPOWbfKnpz1id3r
1kyfk11n1xJtUvPpueypVQCrsPd6V9r9mt037Umo6udwe+nRYF1WcmWashVKILpdVUl7phXVF2NK
TZSp2ukGAWOVreqrF68Q/oqP7DaB6ulkN8/Gy75xKnK52r6XboaAw6Al4wxs3FxV5qEkMDFLobEb
bKap9vHWICdJTLabnNwHXlVnNfHG4p9UW/edJXxpkWJJmNoTqPfFzNezmGuf288Hlnbp7Ji1iLG0
pba68JVMlXFzRFb/DqMZfxo0jQvd5a6kpqze76wnu8+62N6iyUXjv9TeFTyGBpQcKhQdyio4d0Ls
GFvAQy2S2fnPC715LcucHLN1b27i4IxFdsEmSo0uc1uocpiASBS+E5P0/BWowT/wwuXDr9FnNF8P
HazECEtoB6pHG2wY4YvWMUZrVJF0Jkv47LFEAFBmEY2Vj7LNI85afgx/eG6kgKUbenfrb+JFD/qG
enkUz6AzSulsmbQtkZVk81yoLeP963rIGt9u9Lk89upQOzUTrcu+tBylFjVJmg1PWfPhiKzOo81p
fo0G2ds31ZLF/fsodtFk3AITZrqvQ/uUGySu0vliobHavd+pAEN3XdL6/n1DBx0JUufGNuaahcx7
fBuk6jaryu1cJnqX+BVnG2UvqMydq7FaTkwwV2QGlOOTUvk6jUKyV4lT+fEJamLoUevRTw/0DQQ9
GaOVq16m6tgC/KyaafOLyqCpEW1ZkozqqeoFs8TYwKNru9AiYb2bP740RTeTIO3zHusr3b7pHR7X
7XWsoYuQXDdn/zb286rkylSqtF3gW8SR6o+p88A+yD71NmssHJXpQqIcAiOxUyo5uUpCr6dO9C7Y
pJBNHnWL0rRSfaIwXH5kpRBESpXHQyvBBNRGNI9/WvzDq3OaPqdm1sU/Y/0XMEg5kwzouYQS2Qu8
sIbyvhlhzFiSxbqh5bBa9gq91Ul9VyGJZkDxDA/ztqskQQCTvWSqpIwZ1XPL2unYfr0x3fteqpqj
vGuEV6aa/S2kK6dhav76uph7DupUvJ7LT3rFidauWehuRcYC9mrY98NF4zWOsuWXouLnNmX2aDmr
TeWIp/vX/va7AL1KL3KYB3Nclgu2GS7vq/78yqU6m1nzeOmel9XMtpabp8j2vl2XZbqSfpelReY+
58vbWO9uLjQ00vedsy+9THyM7yvqmGTMZ036y9Rrs6qooSpBq/awKl3+GdMhyqzEwhCBgkL312nC
omzT0AUh0CHWr9z1mx2YLhIbvd6P2+oeguF90TWSg0JhZFHLQrX2Yig5yhvq+yoR0d+ZSqCNY9Ca
yRm/zFeWeCYj88/fE+e6+On0qqdMM1tM82OZTK6cHEg1F/8E8DTptm2abc8df7VskAH1ivMdW2nh
0stn9fq+mgheYupvv+tz/UaiZ+RDCQZ/05Rw+EWArEAGrRfPlhMJxuSuiFi6JXuLXxknTxX02vKj
8nOgXy8r8TO3fTcZpyelQ2dvCOpY6ky+d7q0s53k52oqmVvSZ8FKBgoDEzkH2Tc/s0wFtdPsOIly
3NCUPlMBTNey8Ur4ivqfOMD5y+YEJjhUObJTGN/2lvtYdpadWa5Kd+Sb6FzMLBWoHsWPnQpthcUK
/N/s6i2z/FIRYFyCRJwO5z3TLITO8f4GfFw9o9ikunqx6upTHBmGQx8q1k5qa9Jco+mkzQApP3jA
HCxrWm7qKYv6Aoe4rYen06Vu52LYnqdE5UGMQ2oJhah0fZaa+rKqNvluTgqE1xeS6CBjcuS0YcYH
4U6qcWltOzlsUcqM79jLse/sMFZdtznU7PhUd63UB6ZlKoiMiOL0jl/9jEYO0bJ9dXVFmc18Kyup
G57mged/L30L3XTTGokP2V+qxxptsbzmx7USRxAX0t1yk2tbDgaDBAjJ20P93qLMNFr0oPS9IBwf
5dh/OrmbeepDVOV5VSJO52k8U8v5zDDTX2qa5f5a1gCsZIOiTshIovCtMB3ZoXvAM2jd53DeunyI
U6hx645ix+35BWxDIGdGYu5P30hzWjVWgQcGeGMQ1aN7C6okKKgB0rZ6tSOv4Xaq5OeLd9Ii9WR5
18/Vwtx2ENWi0znMt9VFahDnnUxNuRVaSrElOY1q6aqGJh/aOP8j1mla4XWSaK4aRlErmJcMti/p
aJRjjVzDtNVqMgg5czfEJ5bK5zzbLqjZdDK9Z/PZfFVnnR35TZLU7V33irwP4lQd/9obv2d6Svi6
tVs9W7mWFcqnVz+dCS6gXRilQUImdB7JkZcM1sqSXm7T/sjDdVBSHfDjffrIR8lrqnR42/8za/M8
WYFO6e+0TMds3MtrMhKVU99Mz1xTVlosSD5zpancPODLjx033ThjrtHs+9iWKGIOxEVahIRjWvFu
xj7jOzQpprm3+LDFAzjenHz32lDVLebEytd3yF6DW2B+G5Ce5dxo0V0Mt+14ra526snCCp3bB/8o
THv+Lvu5arwCR1MF+qnkn8Vr483ogWK8YjOKv7TCxWLJ2so10ky4zKGy6sYSZXaM9s+70I2ZS33N
Bqvhqzr5JVnV0Mcu/YoiBA5vt3gj9rVYVKGLGv8j6cyWVcWWKPpFRNCJ+Co92Pf6QqjbFgQEEeHr
a6xTETfOjaqzy60IuTJnzkZmGZpHkDFQCj8dSpyH5aru4qhMl7j6HAqvOZkON9CusWgcIJKpdjPc
ANISTTP8uMnmttDn5YhloOj8Iv0CvcKBt+UI0uLs7hnVUFsSTEzyRhEk3ZBQB1ua4BhLeqJ12+Da
2P3xPDPvMHItGKxoW7U/uE54rCiircK/TjgUgAOVaIuQVcA5eA1Bs8HO5QljBOWo9XIf05sAb6on
zPWIlfs98QTT84cdOGS/B+XwouP51PjEd8IoFSgSazH7hiU0mUE49GQ0ABbJszDsvhksJDCJ7gqP
bdz7TUunXw4/zuU2BA23f5aIj9xBZ56wCVU8InnDBCrexvARkawBnkov9UlAZwBze1a1Uu1sjqAE
cffMWEvwwA7F6LFgJJgBZv9LdrlFTJpzbJmnqodRZjerxXERr+NxvnkJuQ2uuGLKGN42uVj7Qhr9
a62MFAHV6kbN4j3pnbDmdL92OsKfsrpbt6v2J6MJg5HDLxKGhwDX5U7lweNSppaQhkPdo2BCwXwe
GiHSg1yJ+oBrkx4+HmyVE2aAJIoWSK1cPRlDK2iAj9H44kKJLQbtB/MlyjvQ1X8X7GspV/X8RH3G
4o+PvH7O0YATegUKTu1DCx5RYWyeIKIFsayxCehgOY9x1fjGi13IGSWQEMaoTwaxD5W2vLAYRtWX
jVMP7I0J72r6vDXBl4WvCjhrpTPZkdcmdsmbxFc+zocOqQ8PmejIQx5KMLvR3xdWJlJMbgswO07q
Pqh6t4eQNdbHCHBUu72+Jordj7STssWBd2Rec2OYrqorVqwtz1QZ9F0SVui0aaAYvtrJL0brSeL2
MD9WxxgD2sbmUZjkx96ZRgQjWmnJY1ieqWl1GK8lNpYOp3Hr0ReSw70VwgMP8oQHTRVGLwsjPw3K
XRr0zmoYz2Pvt/qN8AvzvycRqqa5hpeN+FqL8w9eEXAwB90YVyL/NpGm6YhmnZngm414ec5g4Z4i
gheQO6APQZYBtw4PjvWL38yIEcUOuQzz+IC86gRp+znP5umcAZrYVQtajcOsxuqpc0GHw14gbHvY
e/rSkh4JeFla/s6MioKhBKKFka5r9O1iBSplpiF9mTnvAZYuQdkVst1iBydceWKqAZ1GHnEROATA
sJfApfAFzmRXJFdAADZhs/6dgxyQDT7pzedGExySZ5ToPqG+4smGxDV+zh9YEKMQJTaO+U7ytXqa
uPeQRSus4R7rUx8quhx9L711C5HPrU+FV3452QzcgjsOCrJgpryrLTf226+c1yaZ0F+5qmfOWwfy
qsMux8nHis/eCJLH44onKnSV7bdn8RE47NF0NEKLxZP+rW0j0o65y7YWAeBW9VsaC35MX5gOjxQu
HGwDsPyhZI2zM9M935MyZatkeO9jG74Ydais6rC361WOtBwsxZUdfsYNBa2Zo1gmIdMGEShcksWw
ht7f/3D6ndVOY73YVChTRiLMOrmbWqI6RdQW/u4S7B3BMFMC2fvtBtPW0a2Ho0W6w73B32JDimHC
EsjaV/aD1QcaPF+RLGhSCFlrBLSAZS+bBeSGRES7vHbW8eVmrLWh/3XTe6DswIXG2YzJB/6y9YIp
aiWI7/xq+lnX3BWHYnFfaD2OceXIlR/+5to8DzpydofQBBxt9gyp/IQ2gwhJY9jvgLEQrZaDQNt3
e477mAogjr/bAirsOPcfm275jhDg0UA5hqNNDTKTaP3xMtLnjI44KaOkFb56bD3YTI2fI4bowRLH
/cnNfi0z740li7C6xXKr9iW3nYO/M/p+bWmnuTqRFlMcV6BrurWTcrfnfVYUddRSou4+ONe0DFmF
WHQaGyVAxGkBjo2PV9w0UQOAmQIPw/g/A5WOFcxYWz93mxWm0lvaA04dIDYWVxtt1zGh8B1EMFj2
zInp/HHuBhYUJ8xKOC9u7se6h//CioHsSUpb79nTe3hLDOGrI6gAI8iolDwPuHFwEw/hN5EW0jqx
913KpIl1LtOigFaWujc4v0FSPi43YTpKA4qF/4pAxf5aYq8xvVmjh02HHG4y5mlr+u7e8HvF2h8V
jXwidWENRgIcbK+FpujCeUVnIvw8il2yfZCM8Ju9gYQ2pEIy8Am3b7UUQw6mrvuCHL0akUK75QJG
JGAQ4OA83JoDvd72bE41L/uDR/gHeAKv0oMM4tCz0fkBPWMqsn/YkzwQXi6COTZ5s4uL4gMDHyfm
UhkMmf31sYHXmDnm8WkwvCdR7Tv6fi1mf6a/Bw+v/LIJ4GIZdWTh3YyV0zvMZjq+99P+8NRFIOf2
91yMzPBnvwDa8wmv7cseNhJWPn/uBztI7GFmlzMIQhnhURo5VAMsRWHsQMMs7D6qFO/hwxvblSNW
6WUQX6sNZK3o5rTw54AVARXWNbvzamOAsRIsU3ky8pvhYJfuDYvcMAySiD78+QTFiBiZn195L1/z
fxED/f7mJ5PYy0PdaY9l8HPxrn4IyMMYs9iJ4EbxzJf2a1PunkElosQGS27pGH1TOibJHRew15XT
dMnKLdnIoeI+fPg4/sDS6Fq+QxE+bVz7hNiUU9b710+QMNJxxJEXrXq6l61eGz1sjl87d74uvSXX
oL+NvbvVO92nvPXkEttE6Lg73JWFB+QbR7jeVHGnGt2f03cgDVo/MKths85/zpMmb5pNv8t4Y4gk
QU5qF1yjXgx28qZcdXen2nxHmis+x069Nrc5aU0PqF0O5nTCcKfHItPTpgz+yg5eiH6F2j5WHWWU
zzuynuTgMXoR8dC68rSIshMUgnimnHpbXUSG3c9VSYhctc7R6R0Uf+DesHqBbR2pPDDESSjex4U+
hwE5RuVPUBbh0oxtEUP50CWCAoQy2+OeCpHHJ+FkXv6Zlz57eANYQz7+Vp/YiwEuOsRzQ/BqWoT6
h62kY5iwxx39mscTujnJadj/MtYQV1Jb5QvPanJBQNmcgrC8DSFHtScbkcC0z/+b6XfPdcu/KFkk
4jnB6tobTNmpgom+N13q3ibJkdOaWqgRZcILv2xeEl7f/23J6ygSPABjipnukWvgJcdyxKJbU/5F
ucph/rLrBsfA5hn04jBXPMPrsZbYGPlM0UDs0BpaNDSEQ5BLUnvxHD7WmS6KR1249++owAJAZjEy
Jyam3HVnMKWmdTI+3a4kvISbcKidzXlBgsKht2RD/LsB+A05VPNrGqjCVnCw0zffWTW/MWChhYke
fhk03Hudi2FBoHrIkmyCxrD36O/xeKmweINCqMOCZ1eHyTN7mAL/bUFOxte9oOLjmgh97gxaCBU/
Zv3N6DMQv9OMR+2ipLd5b0B7lA8MIUL3LNAIqtsLwRKnt2ABR5po4RpGzak6eeiujOskF1eQsPlF
2orgGvwLZUEyYzDPo5aogB1lqpAYJnzWSwAUzCtwtVKcpmsf1QJTC4RCCFpgDLRscH85UbGWZgoH
yCggEwtSfUijodAqyxbx2/kHR1A4hc/xF7b9jBaSFcAfZxkjLimlMMrBD04gEh40qMUXnq0wof2f
EQ3uDd5A41z5vRUoQS2QGKw+8Bxmgwkk8wNdiW0bSsS/l9cCaJ84qbkiKbUAJ8ReVXiIfjjhmZmw
M+YBf5/oP0ENKmFzhsdxsv3+LyPoC/8Bw1GmrM4jrggtAWTy715doKlAgwCaJT4CgvGBTW+i/XGJ
GEXYUuuQSgh+ovtgWsRtD0gG9bk+Sa7g5bL3foY0Wx/swrEEZcH4XalcMn2WwR3JqcbtArzkNX2v
2ggkBxgAlkoz/I5yQasmUvhU+6rPskYRzn/9Fdfus6fEtB7mZlCyqAbua48dDZetDO4jgCPsCbbd
OKXk08MftFBx+sfi8K5Zt1VU+3JEJp/HVOP/Zv2AQbdaIad14zl36LT13jPoiZojYPyIo63KmTmx
KNCn74A9QxuA09NnkGT4WjyX1SI5pJL92z7kf4JRcw1ZExXCRC+sXsIU+hlBrBjAW1lyWdoFDL0f
xyTdooUraLZXds2hIG/w0EeDzzYKCTRYArlgGtsp8quKlcIGn4IaKX4XDRbl9rMlOCYifpwoH0I7
Pz+c3ojZJABlT3oGqV4QYyqD54hk2FBw+pkbFbsbHB/PLZ6hND4sf8Qdpk8gJL278X1VuKXfT4aL
A/mnOjqkiGekG/AY9SyoyAwWiJaGjV3vRMcCdxc5FdsTIZvnG6pewed1fA7Y2zZDDiR88E+9WXZ4
slbUx9KZfAv8pphSaetvBGsnswzPGFhEpHqy1qOnHXFPM+Uy5MP3oAmhFj1OqL1hMfAI0LBUshiF
KpQ3G1bKJjeZ8HuvfBOUf4gAAx5+gxpIs1H2UCTYD7+uyh+1AHUBlBv0vIC0370gg0CpwU2K+5+d
AXcqOmfhh1yDTgBvskKziUKmBWvCdq73LRLOIJlwhDU/m70V/+uC/qnnijLet1in/5qQioCDPox5
Xu9tHLAaZoJ7sWPB5vKMrQGmnH248kxGcJxM99249YhUmnQh35x3oGJ7TWjUUPZpa0cfWHDAB52f
YBnXQ+YZYwB8O702LycZ40UUipoEOALOQ0+auz/sabwcAJDg2WQuLJNGPMTEmI10AWsx68iLe/jN
PZgxwZPkL5g0/n3e/yu8figLR70P3Db8chAf4I2nepUnLfKBzebkdnpepBXeGDOwBdBPMM/J3bMp
Gq8TA1SlC2UTB9z3LIe44V07iOsgdxYhzrY26k+pCzcX5TPKESatHdgPizwg0rmZBjAsJGwWT9RN
5Sx3VgwhLrdqGD/kZqVeylDPvfJ0at6cn44aNejcR2vVcA2+YyIyE8ckv8BtUJv53aL2DPZT7ORJ
HiRmD1Ua6ukIOwLouOmajdW0OT4Dc/Fr/Hakhd95v9lDQkGngDp6kY16s3qrCotT4Fj4SIQgKqP6
gqwtk+2ktqv5ZyadqgE8cc5PaL5hAhyaXVSe8Nt3Lalik6fcZ+TryH230CbJU+xIsWIToDByLah9
ZcQu69bY9L20I7ALQbqyp/dO5wAyplXNBFjS0JLOeQPVSSBcxSg/Ec3MbpLj+Em8azJS57gG06nz
39MlcsfjlDrduPFvUdarWsPcyb/VAmCvtzB2UEyjr+0Exi1Dxw+VgcsHWdIeIf8DYi6kK9Y8ahao
bBXQp1Ae3/paLAPvkwZd7T+5Nmc1jxt4wA9SwhiYhuBACBuiPnBxUR41GPRfB31HP6mJ9TWG7yUW
qR77ILb45RnhWMx5x2FF3k50W1Wr7oKtAjPaCcKOMkaEafpoH36bxCUNc6mFht/iUnX6dRwPOAzD
5AKnubU2C/Svy1+BGuJm/3wS0TwsuPsBFQAlQfeEVxKTIjDHDs8QdSHuAh5E8ApOmyfViNtaHKtw
DEGCxj17sKs2fLafC6st6kbF7l27vNxreudWn/Kg9fagA4N8bcA/ugnaxA13gByF1ax4zAqKBZ8D
U3aEN209q3rj6rl6yScwj/tzhqitfBIi6WXoJ4DftQn5AjlmBPmxZlIw9Sn1jeQHBecUYXxhowV+
0ItOn+0QJZLuZvPPujqRDYO94BMesJM5RGCRQYhlpOrr59fL4oCZqnNqyx+weGL3vM55r5TlAPoP
9xm9TycAH4b1UHMQ97PhortdSUG5RocVSmXASBGRisNVvl6giCO/82+wSgB/RhSj0AwZikYknU/N
kLnp/F3mk997jLa1khz1zr4Cmo/Ffj7pAM39nNkTY/7WYoDk6jF56vWEys0V19A+BXxb2BJjAoV9
C7p4Ckp5KWCqU4KXrG+onhDiNdmlaDcn9P2q5pvvLXzF+GR8AmWdrXOmcCYOWwpv+7sj9m59dq4V
7Yz1mGUhOpzUQlb3XDdLE3oeDwqrh3ihu/oODRWIiv3g0HRwxiLmEaJwlB5uQPf3mTl+jvFbqoP4
nEKrExbLo94+3YE7Tu7Om4/qA5Kmc3A4Ic8Cvu25JOQI73Dh/40jeUCc1uPax8a79e57w2OFSMSo
ArSLBoduPe7jrP0bSaQdf1xcT5zn/nYkCyrFgrS3/XIghOg3nAe3uwMewrJLWZpeMU0RMAKgQH9j
t0kTNRIEffe5NFZ8YeoUsp2d4uwJ2tOzi8KWuZcnhKRSvNr9A2OQ4y28Pe0itjLawNODxpGm7Wfx
WFUI6CANZY6a2cRlZrFH8QUkfZ7Tu1fUu5SExy/HhSPfdmW81gsiuae3eNL7LftM+uqcYePe999K
CMW96FnFDh4yVLvW4a+pWpRAHrfH9PUn+4NR09jUJ7chktLrzXjG1sr03dgMCWOCieWNsisgc0bQ
5nvqEG5ktoQd/g8mnAjuzVKn2OF2Lp1hb4PBoZzg/J7e5/gkLKFZfVbltMK2NQDEbKhXxJtNEzQO
Cw1KOE0kzcGkm2jzuAdlYDg4yTQA48RnQQ1xzNzgUnBtyOqMFJBBhCkXJkDxWFCZN4K2y25rlN68
+npfQeBf9ybZJtsYfz1kIdPY1/fpLN0zDy0GEBohbU80HoWtBIdxX+8zaL6TD44jD79rEcrPy17w
ePjGPcj1sLjNdINEx3VJifsUAH3me5OYdnF36nT5yhzyWFOAT7yFPfPFCbX9+d/oCwNAid6hdP6M
pOkzeGwUkgVBOkuXVTXP568Mvr+o0/9u0rakl7xro0Ta3n7dsGSldqO9un2J9xyhYG+Vvfn0lXIX
g8wRCPbZfWSDRfa0QrDfZn/xc9n119Av2IxJA77xIOY8+rxJh3WMbBM9gfJFQla1QMJwe3lQyCi0
DYUP0fjDMTUP4X2vDPXXTP+ss99kA2DcSXPptiYUqy28V/2nEeAgwWGJMnrOVobY29+Y0k6SkN1N
NdAthDd48arJGGYw6vbkc5Xuk/bnEGBHkCeb9EwR0WZg9Ep8afQpdnmockvqr1M1hBewGZIZ2Czz
PNjAXqESsQhBkmxOIGBB11OH1L1m0psCHOhh6j6YLfs0WVjhU/WFmaNDcwnI2sLxZDQh8xMfRTom
oF/KPd8qfGuaE5ptekZou5yQoMHo1ZmWaNewJYTUEVSA1aRdzkz/x6MMa4RTZZkVLg5UQug6qif9
bSJWJ1mzKkMj9j7H+7yUUBDWHeaBw5cPbw5SkIi/pmMENF7jDdVfPHA4PtDu/ZgDc5dZGuLfoOG0
oE2js0EMUIV0slRnzS7hHAI727G3YuB9bM1mhFZaxXwMvEtie2ejdJWNFfgJcK2j4jwt9kU+owCv
jfyX3hnaS5PQS3L5YXE2k/elDAT/GTqEGNdf/oMZi+qLVOXlcFPCrPn2fbOxd2w4UwmzRdTr8IvE
iCJfhZ7ifUriGXgHcEqNKUVEg2iGBt7amJBBn2bMxIhoC3CBBBS88W4BOqzuu2RTgQdQWo9QURBk
NKg7WQjuESxgrN/KHuJ/9cp+o7NA7OtN30c7oQaxfwuT3IGlcutHRTIqflFZ4mLupIQdEVrPAU2j
ekhjX5TtI3T97w6ImsUwrDPoZXT25ol2ie672dbMOFSLJZmC0fsar8FxkiNhbltUq5Dbp7WPybVg
NbNFKM83fFPAzb5bzIVaYSfAUp1gRXz81uVJ87MZ9QjIYrDCYQ1HE+S/oBgv6ChMkCrEy/Q7xZb9
H0hrIwhZvgA+IEjBHrvvS5tp6KUHwAHsAFvyutiHRq/TcyTk+9k8nzJQYb9FMuHsKaxoEWVo+/sB
DONxLMB8mQMY+8/piBArfnmN7WA4CMQIgx0AxkXqUoSt/DzCkbCmZtDgzi+K1MOEHTBHmr0BXjnj
GPSZdHWP24/2kR4sTnYM0wQXqYgBYFZb6mf2UaIG/mbhMUGCNHAPYg70aT3efwn76h8EkvGcwRgo
sCtw0kdU9LHiJcrqNyoQADZvL8erGbbgLWyxoMBtSmf36qOzg3QCx1EjBEe3SS7xcXxFEKoD2z9O
FBoa5+b7R4cGUw7OCcrGHLcArFnRlJ5YzLFTfW159s3PDN4MP41WiS5MGrGZAIbANBfrhpy4lYl+
JSOI/57hDuHMP548/tQtK5itMF38YyxjTR3HuDa4amG3K+JH4TYY0P46R3NMlgpCQ+9/Di/NNndn
ZYLbgzLEN8jn93nNP1lEitcFCoSw25sHnlDhFtC60C1uC4XI6Yy8Tas55LgK/X05iJhPF2jMj91W
ozCPmBYkWEgBQWjJlpPBYGs5xtp2hpYHK1KJwsHGiJEG9Cy2KGPFjwdYbMjgGm1zxWZ3MuPQ/3uu
oQTxarctyStr9VyGYDQfPNrhn3cu1ymZ4ibG/X2blK6+BTnf5wt1TWNk/4m5uu9BEWD2ePtcXhpa
x5hhdhtWgvJbcOTXCDg559/b5JQcH5veig0rLQRlBMGh31zz+ZtnsrVIOVfOeQw05BPBTGHGYaV6
ERNlFS9LZiDYC0nJVoNeckNF9AC3rUktmSKPeDU4pZPdLZTRjfMaZ9q0uYDTo0kDnNiny2xPHhSm
JSLDpJ4/lxqSnlmx1fx6QrwxkHgeJpPKS0/9Mb8pPT/wuFo0m2LESgQbUCiTrdUl7hftH79Kckok
FvtNfXrtoZzwTPRXYM3curcT9wXShipKjs2cW+hmsA7xAaZVOXqEUscqmwvQ2OqCATvZEOfH/8cH
ZdcabkGxWdSL1Bw+fpZBwuDSGFEuY4q6X631/Wkw+YVvkJhRarfHdD/AUNNtLwnukPBepgWMh9bi
GBrpUL6fdmZ/R/HBREo87J3kTbqL59VRcJ3RqchkYKfLSoILiFrBCOlDXmHRHz6BaM4QFtPlDwXk
0JA82Y0hlNtwcOBhwZIkud5n1f7+IvxCHY2JPwMcCorR/XVIfnbbcyXTh0Z7x0WRzwO/N3G6AU5G
P2MYCi/d97IvOfo5R9ClcirY+N8bJqhHCdt934NIij4dlRnrLNzGXWX7TaxyX02SgSXW2C/7tVDe
pIwO6425qSHOf4caO9oKWNcvZvWPvq12s4LMgel3y0k5OPyAtNY33S42nyhz2UL9PtF7/fi39Ih7
HCfMubbSuEUcIMdU1+gqa6r8pYepUsy5ymNQJ0F9lNBLmX6Cax2Ezd4GjGHbGdiHcAHfc0PfVw+q
viD8pl+2ezUqj3rBaF/UHnAT56E53iRvRitIENDRIKtRfo1TugZsuXXBg8SiuptyGJB6+zjS/DxH
OyMUmouZxBJG3SRH4H44jvwVJOF0XyDtYvB6M9ZZv9UAPxyhKrSsBqjDmz7mT5x3Li/SuE75OFWZ
klxywcfcUI9X1DJ96uGD1bppv48Qy3cPBB44SPyo/HZmbKqPC9lWWR1elz46mmTMdNGBm/QPnbgi
rFtBt/Wt7iOwxiCuN8XHDPgKCTZCufBOJPSBxosNOhNjPpPzqAch+7mP9z2grnzTx2kPfvrqeR6Q
kAYpnP3IrtcPuWJI9sWOAyiCAZ/Z6w7BdE/JgHqgubTWZLbBxX1HRZAGSdjdPVxDIRItX4uv+94+
A8XunaCWHkkUJqgWTf0qHYONYwWW2cUFG0FuTIcmKzciGq83S7cZTURReYUOrLS4VW6bb1DpwGre
qKbg97Ci/QlqJENh8s/+pF2QiQCRBPoWvNt96zVX2LGUuCtLBzTBqulCWbSfc/QWXwiOITxBXHb4
I7cYUbsLSvgmXT0gH0BWER5ZpEAM8xm5mhfJy3S3f3hO0lN7VvnrrTQv+8N+Yhlk5cFUYrjzOVrq
SJtSOjgx4RZnIyi08GEieEAhW5/vmUrstz3nq+DHhs8RTyHqVifpgt6uhgEFmY21BBpdDX93DNQj
AzEGNgbWV4V7C3lHwPV2PaocKgOGW/mhPNfXBHrSijkYSarXKZPnDGHjzRNl99+iKb1P3hM1BErV
OQYxYhNfKoZC00QA418yvgVwobnt7PP3/CMFmksr9grQu1NG81E/dlme0XqydaJofdC0WMrpuZNg
0mvUCSE1Ma74K6S7fGCxNzT3H8Y/muXoo8PLXsvHT7dVr0gBks5iydXDjPWfZ7kGWNVazJ+JI0Hn
gmZyMWq/VCx89JamaVN848pldOZivMwdE/EAwyahm4TyhOnL9H4wHHAySMGQemjqGGb2t8Z/L9Q+
LhcHmknWbpI7mAGJ9Pdw27ILcOrdU0bslWVHAuLP4eXj13PRfCN8RFwbGFCU+hjzf9mlpOiOBrYr
1OvwAmQqLOHlSBGIcIdibYQ5SrDx8w/Aujwn7MlVS2NfNXquVEclG+Ev7saMSt3fgBhx02OypiME
Jb1tRYuuiTThmnZppY9BLX7n3ooZq5hjkHcfG+PbgnMHKjdCgNYZrPgMT45b/IpnTQix0vqIRBnG
Btb9DFjdLcTdkYyIBwfVmcxP7EeGTcRMcfdjJ76i6WFSVMZZ634/4mQBMgA7amM8CsQm7b7GWWCi
HuArATVhkjPuaRZITAZVLbVRrMFC5Tfx/g0UHpjgfJ0MoIAtHCtDB0IH/mKrzxyWpRxU4fMio/Uf
m2uaN94xKHHfTlrRSZzwon3A4rxdIZLfv8EL6QRY7JnjWj7wcqz8yFX74WV1+42Apm7mEFiuiig0
2eHuF0ftqCwVXcjHKMqshTYNJAecDoT1UR3S3UZQltuTOuaQl3jiPwxt8ycp67eQjRV9AxJLTO3Y
ExbEnPfFRhEW8P195OFSeyG2Kl/W0kPjBBuJMoGbE25mYJ7846NlH/Eb5nt5a04errEoQ3zNYYkm
k/TCVqAT348z+NIpbSCMwArIXHpttT8nwTZ/hjK8hYcHUIdrQYn3PoLZ7W9Gk8ZrwGmmG9S4n2bZ
FiNe3sywo6AECYmkw8+cRrg/gg/jlmdFaLcg8d5H2p50GBqMGaZBGP5C/+b2guKZWD2RsMW3SkrZ
Px/xV+3oWxPPbf9ZBdyuFFnGReBKuP5jU3dBk1L3Uzmw8PvNtqQBb4jyw8QIFJDE4il+luMCqZor
u6R54jno9MfCZgHPCkHQttgmRac0AMScaH+sJHEHhg80Sx2Zh836XOESZUOlQYmxBerb1fMe/Agb
wMeELYAa0bpFrGVmn6DDFkAfdtsMqifWnpzbqzaPZDHRIb5hLphgjYAB4QIpkpiZSMEOMjOAGTu6
H5jvUmwAd+r4PvBqKjL+bRgIfCx0yjYYqQJ+14OCB0f4NtEMPyUwUA2Reuh0gXAl2MJM2sNACgd3
B6yKayw77TrP7OqYX/lU9xntBIcTTA/4OFught9AVDVE95w6XOgLhEQse5FQY/oaVBeOOhtUjotv
MGM5WOB8gjv+caCzdajcPLQbNE8VFMYDTB44DNL5C1MhYrVLgiChpty38ZB/xelL6UTa0rwtzmi4
kxBKJxpqWCrRzTF+B5maVHU0KXiKTZXKZy9jcBrGLidsWy5Q8mdBzIzPyvp1LNznqWW3sRzsuP0Y
scGNWQPjcfTdmXOxsWvwD+brx82Rib9lhhN0C/gLj87hEoLjw683zRWjn0CAEe/s8YCGRskctYKZ
j5Ur+3Ls9wT9r9zictrDfLfw8fPWNR+8QKt9KpAaykgPsfrEAgnLBZQMDSGT9RpUAe9GIKHv46z2
Dsx1vCf2mXo7wt80kflowhr+C3nbCFG5yyx2el4b25rpMNwtcT6tzH/gSuMwYdHg8kPMhQjjWzZd
mlPCRGGV63F4DsIeBEt6fxVjaEs66Lt8xyGPFzHIw1SE4eqkWQay8F+PWgndMuM9RY2XGkBtcivV
qSgMPfRO4O0YDKukOXzdD7N42oVNHVXS/B49J+imY4pLJ5RLDPE6PeR3Cv8S6nRFRQS8gQ4wegWX
33AxdINpuSoR2K1/W4YLdSl1Qb3K3m5v0ztkKOnz6HmUfk4uYQRoV2dmzzm40xNaYJr4N6u3EqtU
1I4zihIZzhpaEr6DkJsEohm4WSR5iX4uxANiq1DhIWsEaXSf4PLq/iyml69VTLrFQ5hqBTXk9lF5
GOwhVkBJmz1p0UaDQw/wHmrTOF79rMaWrrLbzFr35+ybJUYm7htvBPvjwdZ7j3ABAHOxPg7LpoCT
jJRhYuBQIsLDg1uThHem0YbpZYFQK9csPmKWOX0gm2kOQqD6CqrwvY7emr6cxBkHdFGfxTNUk75O
C+Xp4GfssxbavLuvjBlWLVw2iXuIHIwLvivaKMcBdHg7yMwvOlGFf/FU3cdwZp0W9NrjbOWuBErA
puGNEg6TGbEJaNnoTsuNvjQQBi8HsAyQfz3GX8jkulcAxMMiuiY7FnFc2VchvOt7/IjEToOgyzZq
Rx/YTLfjfdPOamRT3yF/6rsvEhXcT1cQ/cZSVPuyfYeQh1gcpg2AyRYlXwWaadrf2CkmiGiDj4MF
kXlWsBZef7DDgy5WYcW/LjdvIU5PwKA2cGtOHJeKq7CiGLVYmHMccL1GxuoWpKnfv/SxJDCAgwRJ
4bXleWkg2M0+V5ml5d1p4a4C1LJ1gQW/HVySPyz5VVuH+IJB8Wd+P4AgK9brxAbUhBNHy4iSD454
Wvkow5Irp286UsfMG+A83zVoY8i5jrw8gayK+R6gwxECMhgONL9tBy3HYmtDFU5oORjLseBbcfKx
4MjyEbfIpI3kBQNHtk4UZEhQawTcyLF20N0Yw7mA50wSGSgBKPMbw126UQx+3EeQTtinNoxzbaRI
HoAh0pM93ivdEh63GO5YB3IiZTCE0eHfJuKUfDh3k7DS8GdhBHVbJaZXmd795amQxfFBxiTMXMVs
tSRPk71eNTRmr8vg+AP5gsGrg9ROTCX6sYn++p1A4/twlxlsOOXhCeFYYfUBSHtDWR0+gnbKQjHf
VbMujKeEah6J977KowIpPFTM0lYO+Cmkg0l183QcLkLZ7YQU54tQYfVTQhXiyegFBfRsFOO3m8zS
DbCKeEaYePBmAqdHHLtqEPKN+ofbrD7zcv23O5jH0+bnGixPAMbbWQembkDSsHV6cegKy7Q/lMEy
5oPf0PhLJI+fNEfUpteI54SeE8YYx8apwdAemQmcSNV/7e7JuIEZLg5QR5Sya/WxobeAFpTcTZvn
VV1BLki5Ewq+vZHxmPyw+MKzUVtm2HLpXrXv62O5IQV+nBVhMtgUkBRKzfe+VfRoPf3rKyczW2T0
e1KGKzpZsRn5tQNHMlf9z8QkfpJ2voWPZHW/s3J35efpfSMSABuFVYsw182fyFdngxcOc3gCsUdc
F3dX39NhfWCJuJSQ3jcGpkRX7kko5sjFIMc+O5afSYoBAF8qnRSN0M167YptAWkKmGfg3vtjFbSj
Ivlgr4GXUNm0dvj70+/LW2/o9lVHM8M3JkfPh/coPLFRhFCP4XeoYerCTKFbmnh8RprmtaVf0azA
UpPnz/7QwK1fmyFgr3rWABETb+oR8GcD3RpulrxqaRqZA0jha/gV1g8cAdqr4cuaM4BIzldcB/1q
JLW+jGFXnwX1TjV8Dc752fxa/Vdkvm31Y6ml88iH3DH9eXodrJUfuQxhzCamChW8aL3eOEHq8Qh4
wbZZfmjalbD37/VhW4FucccY2E6gfIR+ftagO0XaRDqgCbiUzCft8N6332ej9NPrC07DOc2jTzvt
ZxPyd+6WJHyAXQgV/BywO61w3xrA5IUguat3D0XAt5ru1sjioCm2wy4sr/lKCQeXT+fcMLcMQcOH
KKE3nBu0mf9KrDkVRv5q2MMUEpnkhs00VmX8u8b9wkfq4QNMZwldjOI1rOmsEp/1tNRaNxZTXgyK
MkDF7HH6/NhI1tYncwYFJirNTKJ7hLg5681xjJ192iF2ekXiP49FOy0ybzD/ICRrpwZpAoPx7/pk
CO8CY1rd+RxO0TptFWKhqAIr3ImenzxYffHuz4N5/6oyl4NCHfIqGMwzfBFRLhMsC5AGWtI6vAj9
XerWd6cPIaD3Z8JklcbS4fGyMv8+6b+cm2r3WtbH3qONJGgNsA8IDcWRm14fBwpEXxxL//rR/0i6
r+VUji0MwE9EFTncCmaGnCWQbiihQJDIWU/vr7frHLvsbSFgpqd7rT8tBRqyIkDSA62IgeYYkoq2
/1fqBeWzdAy5lfAetudsOw27s0/zgjESsLpl25XNq9xvGtDsuq4L+8Err9olzhHLgh4VOWWxViyL
WOJQ/ooYqprZkOgqlnAg/uRqwSA49slN/X7q2YwBOZAbZ5Kf3K5eiFIl9xjRmwWLt/LDpXQ8vTXy
fjMhFGumg2EGigMRRzpCcNIDNuKgyRw4xsxk1tSTsjVyuVCror4QeNdUbasQ50BpV8rJhifs1K48
+mVS/H8SZul9SmohTmf1+e/6JcOopN78G1bWXWoQvZVA3lEAjsU6QH74f8XzXOoFzihZd9rG4vCx
qxVzdQWqgZ7ADRzI9QtPkoXvH5J0FxRUxtpQiQJro+zL35R5WSzUv1HY5u2gmbKU/a39u5aBqFZs
XaFRTE4RCjA9THd3pSfhJy4saCbMjJ0aYHJv3l9JRI2zf5gD0Cmnk/ybRMIryF5e+psr9Ptcvvav
b6gHW/R8F5sqMTSHq1n4RK/MessmXnPdRtgS4LjCiJeH8iDX237JCibSukoG+M5XWrLM1uKxh4ff
zmXf1B9oQslNUTT0nOpawZ8EpEVTdBF7WflHAN+pOI1CcmzSZj04k2iYiHBh30zDr6bGqem3ncr4
d7AccFkg3EI+h07EcOFh+bkwKjrGvjd/1fRe7R6JJD+9qMiSdIWNR69WHKTGt5MICyJKMt/uOaA7
6yYK2aQ5giwEekMVteTWYEz5ITwmhtCWnlpYoSjf1A+C87/ur6kWAlmvT8QJO4BJld9UcGyY25qw
MoyJuTMJ9c8/Vd6uTmCmM0q/WQYmkoqxSL0i5lzGv74CyJfS55b4OdST2oPljZZFGmhPggPci1YK
GKCXLH2uudB9ln3kriMssL5W0WZfMw9Q+SMfTrAZSs5MBqgusxfR87mWfdtNVhReaiIGnvRk2fmb
3gbFoRZn0Tsmj/amV6Jl3B2TfVMMhKHmYJfGyYyfQWGMVD4ORHR6tK4fmb6+T3m2fzbKhhHppweA
MBSjdU1Kr5tYutEHLm7qMWr89cJY7/lvOz+s1G95QsMcj3kYMjKb7wN9YNj2b3SrCw3qZI1Q39Q8
4jJQHnXKnDYw3MTd9m+Y/H6NMN4rHq2nGxrPi06TY0weNXlwCdYLn7tgY8z1j4kp91/+Ah+nMWg4
bONQfjsyilsusGjVF+OBxWRCcA8t6cDHYv80ubWWe269B9uTBhrDmGkcAlcIfjvl6pS1pXFlvKoB
e5XptNU/80qt1Bcbnh5A+PdTzJClaZgSeKkUXeZyn8loGVz9OGLc331jmBRG7TT3kUFDUKnn7aDE
Q76PripRTl7GC4qjn+FRKrodpf1IoOandZ2eO+X9L9bwYb6bgKECklbPI+6j4jdbNOp6+Zw+BmL/
15zC06wKF1rErlW6eza17t/yC5BYvOutei7Y9TbW8A2Nb6z/zOFYBtKQ7lMygYEA3pVL52RxdcTO
muRUbGtMAl8bZpJXgg2KfuSQ5KRa694XnzSFlNe+4+7cop4AyPsct7kR5Z7Iwqdda30b38Su3nzg
fEKbp8Ytl175+jX7s129WF9vh8x0gIHLelxEFBq/R62Sojy+JxVZVWI3fzvl9dgvhHznTIVzRQOW
kFKsLCSlVHD5Ku0Qlfvs5bN9Yomy5p+W8Zpmg+rRSIwreUHtMsr0b5MyoEkx6GbrGizlDBAwXInu
lSni/Az47WTKLy6g0w7jitrxzKaOPSeNHz0u6stHE3Za+on2plr6hj+123h2aRlnCYQ9Pp961kqx
7uQ9a5zeN+fqYmSHcOvWBILPJPbECKvkMax8Ql73zxl6tU9N+zQFGNy0bLASUsq0e95av5V/A4Lv
pwES6R072HTvR9x7Jsc8f92jdC//EXrEmaFpsWpFP3xv7l8umdpjTSTcMJfF4vrp3ZPj836YHpf6
Lh1YjNnrZXOvISA5E3/faCqdK7gUaNj1t26XOMkAmdKreLdy/RArm5aIuVpx+oDn/yb7gE09OcHJ
oM8N5ZKNvbEf/CbmLy7YT42XAe72QExmTKES6Frb64SSklhAQHU3MzIeStPVhd1e2EhGewGlT9f+
MkxRh6GhlaXlnuoIVpITua8wciC4p2yvwdCKFUxnWTkKx/+MniEfce6PBXHy7VMa6NpH144NKs41
BPcXO5Cwzbb1ELjyLw4MsEwIp3TkNszUKIIoPYgVN3op6W7HQWFTvWnL7dZgA43nopElqFEJ9B/v
2e/Z4BiX2C4qr/R0YtjyAocT+o5KilCRfobe8pLcosXLfmAqBc/aOJssHkHVzr7sG70HaVBzgXdr
2lLY4RSph9oFoskr2YDNeEc4ruUthDUcr+khNPpPfrTzwmviv/iS/I5yrZ9uPlrVTwN9YoOXNcre
6/easI9g08wmiszG458B1jnqGt7q1Jllx/QHZaC2aIQ+nAeV9chYIedf5hXn87yUUFoZFzEEhLWM
Y6nJLblkTDRw0mcNJV/08p38YPUyU7ZPpdYEHyshPwBz+tPdRRr+hjnwXQYB1tg3lZpGhGJf7grq
jud7v4p2spIR9Q+h4/mmA1gRxKQb5yP0evE1BDTOaqh+iLdUt3P3AKiL9/1ZbZdIQADF2wh4Tqbb
eMvbsR+xzdfTWPcC+LcG3JR8ubIgRLDG1HyZ6eUUZ9o54NSnLKLyeSg25yYqY9dV1V0/jolH0Ha0
/DLTYvZc+SzOwZom4Nr1fGj9498UJ7Rt7+NKnG7mER674apZiA/fp+9bisk7x6t6m1/y5sJLgEMy
M3LWK51yD3t2H5KzDZTZeeWnELgR6C/VzyfLhmIZhzBKc++Bb/GcyLLi98+bjAEcmzMJfBLvuqBj
EfOfMqS7tthC496zLtb9W7fcWc2LifSSlsmEHfaydVayt9gPH3bRUorSMcihPgKfu9cj1EbKedXp
RwBf+bxNjDqrsdjIjZenRAYRBoEqElVoHh6lIsHQYRmbD6F4VXqoByLOTics7Fb1WFh8wspqaFJq
b//f0wHN6jdSYtL2879aelHfk9bR4Iyc8cUw7ZEnfrL9KNTSlziENMRqityZRHhyErNAs2eWAgxu
RP7sTmCJpYcwfdg2DW19vtVLhLwTqj4iImvOFl2QWeOAkDQ+MY6zvgjbpMt6SrjpBqu5okvuurq0
TGOer0GLpIBuoUqXKDtAz2yyQNEo3coE8MW4uaqJL86usy0shb6Z2032dGgm3RFuCCp+BBLGkbH8
8tCkh+UBedKnfPM7dH6+zMbOFAN8vIFTXi2dzopj7KpZVtlnQ21E+nIUBMGV+Ya3F7Hah70gvCdz
mxwK1qCqb9kp9P2R0t+wUHfgqKs8NdEUAwmB13X3vtKTn1rLfPe47qr5wswxMaCzVm725daunw/r
sXrS3APcz3fRSlld+nxe+3Wf578sJHypfF315PKX6Qf+4MtqUYPP0un5Yd07HRM1cMpo0IYTRefe
XY3x+91Tw198xrqlToqp3HCALh8uczkjTJzB+1fG5ST9/tfKtSy7n3f5TcpSmbvwuFVNsbBuZ6Fl
xaeXsMMO1+3bz4B7/5kVKcW51Fn0wG2pZNV/TLh/7H1+qzq8oSvbCB1ZiFIqfJb61mcwH2qMn6RL
OBIF8xhrCzF7tC/FjpZB8zA3rZ1Uc/2lBC8S2zUE8VQawg4TTOsIgUD+Gt7N+37vvt0zdACBp6wL
0j15FbuJ+QS7Eegx96qU279h9jKd3ajYSs/3zez02vn9WvU5DlnC69zlnpPxamQ5OFSdZtm4TMaY
r+4Au8lPL5UQgFFQxPodU3a/VOSHkeLUzns3AqJ/M5sLxtrITy6tzOge5z4ojwwTYrWbDQ+t7PdK
FYHr0NZlmekYkdJESq/3L3f/MciNkU8vM9f0WxQbygdEMPhNDZeXXvYwSc8FzLKUWyQjY6N+2Cwm
CwwvPdrXfVHX51w+0+Uno4qlMAIlFgwmYQMQ6r4RFtk2CKQg3C8mr2fzfz1PZ911PYd0UOqNim/6
ocnq1VzfJvFD5eXYvZxcivM3MTBBkBmU0WO074QBjykjRvfJs/yR6rv5ijbAYv06NOAKU8CuUgU4
3+LNmBi7xmFqCzN3TzLspc3aWT1ypP0R6viPt/ZZupK04aqIgwa/6cDBEb9+nF759xsFgHy1OMXN
yKfYVvUlq95vc/3mC1WbVywpPEH143ji7VbL6c76DsonSoHulPyuu2tlB6xGvfJAJd4XutDad2T+
t+QecTTI7o1/mzR9MS1J8k0FFgscDHMAesfnUt/Au7y4jEqtPCkaQ3lORAu8r6N1ffaEBdacWwfY
5cGhUfm6P4/er0kYpgJLF8BSP/pF2a6dCyg8Ef36JJUAtvKo5V4WnzLGJMVc6lb9nuP8VHf6h5QM
re8oN5J0ROsdp+rhwO1hBIvJum/k0eBGo0FPVLtToG+6p5PanuiCjlpCkHVyHpeEnHfX0yI1YVWW
UlvgHsfui7cBEgxCfsc6WSb3PqF2O9Vm7vvr09CYaNu5DUBCT56Sd/lIuj2izmk5+byItdMj3KhH
hTALDrAzu9ZJJt61PK1QR3Ibd7DBit2cRae6ILTmvWMm6U1ssAL7zPMlcn7J99GWx+lOA9pFB8/c
wRPtIt8sqxlLTHfZmInCda2qt/G1mw4exxKewZ+dvxaaw2Nt2/4TngCoG6RrhjvEJEkNeplBpbH8
yiGPfd842zFHVtepcpgNUqOFzhGY4Eks8SixGxmSuu4cY/EGzlXRcsNMe1OHXfroNMrfICIpA5ka
tdRTsZl/F7wtBCdX46NrZuok9OhqMHTgQqXaBNmJevvj0cm0kFAtMudzb1ct1yaX2vA42kpHTBSc
5mpFi9Zv7acjpGRF5Kykjc71RbRpqmv2Dc4BI6nwBH15njJwmXCNb3M+M5e0AQN44+aujuMw3qgc
ItZeS2FqFEYkNcq3VqNwbYjjjOmx+a7Hok7GvUzrh59uO54lZq9JpphNpMFH5PldYU+JrqdWMrzn
9GTlL2J9EedAdH4+DiBZAgOCo7rSgMHHg3KLm7O6bqz7misJOn1Rxk9GWnRO83McIri21go9+ro/
XXaamZerYGtDC837OTXNhO3TEIhMPbTk+YjqXbxuXkdyqQjEO/d90I05piui6OqO5MVTKcIlRJeG
FfCScneBHzCq7MDDYXCVcVFkO8UuzXStIPZj9nFp7WuDXIQTailBoto2HOOmxrfe/5pNVk1xE9VM
k60vmGKO/uHWpzWMbvGy+3qYrJ9Xsb0k0sDKyF930vNFzcrqCb0TeS6DbsAqF5doaVON3wGvsiHQ
tjFhcWafO27GIRIj1Sp6aM8s+4rHl2Dw93CQClThoqrBtJt86RrLbF2IWn2/iZxWNcmH27c2yayv
w3jKfJwb2YitRZPUZbkk3hKaUacBtT7PjQJ9HuP7hOh49SWH0EW4uCFSGd+3r4W216Vft/plwoQR
63rQRJ7bdJerYfrl2D7YBgqVECx0im6sZb/jS3c/2sbreP9nmYNlm3vpKuWEOcGIEFkNxlvIPfj+
i/1MmbSjawW3D9/Mtx4N4TX1Wf/amrX1/ywiFef6lZ5FTsgm2SQL9PekqKUrP13rj/5R2q2Svqfy
j7d9W5WQ2ewnJm1WKyWOllqFNF1AxH68G3h49oDeKT1mO92ArxtwStjTANunPzbt/bv5m2/X6qqR
GaxfyuxSVUggRrqx/pZcsXt6/QM/mhPyVOpWqo9PGGB33033yrVFZ3t7ydVyMQM4Jqy5jykp/wzG
q8o4bx7eM7Xd8DYskEgFlSbR7UO1WK8cKTirm6FRhSOGsmTVrLQqE0peNhXGbdG8MMIarfN8M2Ck
Lb9e3lhtD4L8jK+Jl7XVIGv+79t2tGtuqfJKcaFemOx7rl39okFEOJdsFOlGJknvn4wWbn7Rtqae
wroxyGbCqiAr5JDM34hYF61c7Zb8ywTJPhWrhXb6ZS9Vxafdxss4RNmlpqVY2t0qIhR1eyut3zgR
zFG3OC6vszaOI1+rdE7xqv3oL9qFYbkvjbV366yiFI3E216qwhZeUO8Vq6ddQstX/kaE/didXu/t
B2XsO/mskI12ysQsiN42UnXmQpyxsaDgjMw0IA3BuRivP0t1uuPqcbxQfDHgPpIH20+kNdRNOtKW
CV9Mo9SGjHTYdXq0gL3y96xJ5QqMMptNAVrohUSM68fZ8Guo6uXpDUUbuyBPJVI4E71RM7xkh2St
cJGXsnUPT1UuyWJVSvuSDCkXb7qbKNzN7paD9UnLz4xncKv20S2jkQlp0ozepI9B76rXX5frhd8Y
fpBt5gI4VMZXsP7ZW2kyRfw37fp22L/2JQqPh/ZZ1tc7jnIhe3tF2iJ2ICYTqrQIxRvGD3gYtRaj
D1B0bTldkRycvlKaBFBiXHHx6ke8+/MsX1v3dmLXdsm9tWuKpQtLNOLQr1eg4BP05cf+dTX0SQvx
7cdWVgWaRgLZ6jChzk8r087SJxXawSKvEnCGZWp5WpeO5jZEGPw4CxjaOBXpldefN2nnu9aWkMoe
0erZIEYLbFb3NLTU7u2rLWIzOAptfU1/Z5mtQ0p6QGfKnd829ALFz9vgivlnQA5ehfLIv17ks9BE
/oMVMg+yV0uhAY5IMv1Tqw5Z/Xk33eLeZnKp0d1+dLAEkgg7etSM8pf8VxW8jlhNst3MJ/cwhPom
pshBAaaMfibFjsVTGJnfBX9YDU+AknQkV7mHPQDOHKpvL+F0+pRU3vBXT26BJTFZfqUHy2Rl7/e/
v35JLoATN/fxeM9/LVrl5Ex/JW0GI1dl92/9jYt3MhG8WJzf2zI+wxRyNqWAdvfTXdlpIphWg/mx
nfO47ao/0fE172SKyzYScWNv19F2lJC4duWsR5Ti9nIbqwb2/rSHItAjzTnpr+OUeMyyqLqyM+BU
857DyrCsOhkZXfghm2e4aC2z7uTlRXi/3+O1MZmEhQ8jMTuzuYwR2PG+d6+XP+27XCbRsnNq0uAN
8ck17ViUJ9ZnnWnbV74cESaxTe6XkDrRnY1JFXx+bs26lPEaAws9Urz2h/WrgooHtU+WtnB6pDu/
tcMweFycQDnDf1rWbOMYUQSTIXcOX8vRChTam+GWbCi24b9M9Dv/M19RnvzZJriON89HrrhblOOv
amBcRvlniULJNRxsY8ODdbUdavTa+MTX/LaNw0GR7PoO2eheD7ntbvCPB4J5ITO+Un/kq9LdLibi
tdLPhNP12xevTxUiJq3u8/gp/uWJYliZ+IgLTqZCKIfs732JEmy32ka+hLgZn69VVSCrmRcRHfac
cAePYTZoZD07632v+O2zgbYkz5VGJ9f/FJF200v+dEleCqhpMhXsaFTqyUc/NXkF3CI72a12gMnR
kfy8hR4wZ/Tg998H5TId86wZmErJYu/pQcp3ozxjv7xU84P7BwoUBSi00EG/WjXwq5nedapMDwaR
8+eh+9soffiE0q1z099CdMc0yHEcACXFaR9KtdVLCZ63elk20BJJKJ0rfUGl6jHFuwEPjUr9Wlu0
WGoxCsJ9GylOivpvzwo7mXerXmOdKzUMXHjQbEoYh9Ggrx/1Df75Dahc7OxYY7d9gtFlY1EO8mr2
u8172LzNGlILiNIP34vNehMJ6HM5Uh+VDxJJ18nnJRT6m57KpgdozLxUaVE4KqnGopqEk5QH4pHg
50b2vXMI4paDTtr/HDTlwNEstEAwwa34HtsSzcK5KcxMLRJQV4uE1KhjKaS7EKgZgRVYe8UAziH/
a8ClJkhohtgF5LjyZREtNTh8KGJ6/rHbsk5KVJi9ML7yUP/r/fUO5A4XYrQwYFFq89Lk3HphBp2s
oh+scQj7KxrP1gWlAHGJ/5kAZ9ArqndMV5Y4DnqZjXYhCJ6Q6jhct46Dn54CtXh+MoFl09M0xTcF
BU9IQdbnIqAV4G+jCyuvOi0wQ/9QD77C3RweHv+Z2PE/6FHzG1K1YBfbd2SKiG9N9c+dfafUMNT+
Wi93sb84Sx8GGDzUUBlMU+7uJvDBEA9F2A/bLgTV6b22qt9OcYAnZSLc2C6fbi/FZFnRmZwl/9FM
IV6baJchf6CWUtPWvlvt9PHF15mHd/jTLSauW7q5HgNKG6cu9KJ2SuxEILzN23Wyqj+GC033qX6L
nDWzp/zzpWMX66+nhVaxuajXTqxuWQGjWkzhco9Oi6q8l3ktRnzNqfHnrENdHP19agcmq1qqt21L
AIzAj+m3y5w54jbIN9fwejp+OuzxPg7hfsywSc/gRkSE03k7Oo984ve7sM5GpXX7YSxy5g1z02Ct
bewQEd9SFlJxToW/iB/zkHkaAPBS32itHlSHB+/VqnJQhVnCDI77SB4OY6ODBtg+ws7f7qyLP+DD
VnEIu3xQK5uSFBIKDhHUk+73XH0JrPIkN8ZGIx3Z2EAAmVd0K+kbga4iiXG3fSvWsh1UwOQBy4V+
HZKBd3e0MVdMb01bzrx0SoQoaWkISkPuSRhqLYI8xFjmm0dCA9RnfTX3luePfILa3jKnklhLq3Ti
DuGkkswtTpOdZ0OxMvOw5eTGxjQaGSti2/f6G1VUbPzYxefjxxVTN7lLH7CGWocJ79/C14a/gBZD
BHk2PHlrREyORKtqAckrCtEhKLMLLZ+XryalT9821b4GNSn4V2zQJ2Z4vGux02aHdBATjgD8CseB
f4D0YuglWAq24SaU+vQqV92fVpw4pnaLvzRUqhDuiseyVIz+ck8PvwVTlDbMLVqYCPeP6fcoQKB9
hlcY5mzTqIyv6RZU9e9VUDp+dfa+TKgklh2G7GzX22EgcY8FF5AS42i0lJjw2z8mR9gYeUY6fDb+
gN/rwBXArrp/xImVVfIzR+YTF/gpYzvtDGH5TMLXhj4L7NxWmQD0yZ5yoV9MD+EqeInJOUPkKFV8
15qDRNc56peJt8nN0L3ryEBRnLJ3I13eZCLbA7Dkjxn03s4Xmkqn3URPbbaVZzwQAIdE4PzymcAA
8WlsM9fErSrIiUBnNwGx+pbmccKx3VLpUTy1rfurxDR7p2/iNTM2zvUYgeLTmG60DVPJNy3y9WuU
JxhpwD2hoIFDEJw2sZA8IUQpVmtl7LUIb991vtwOfQTKkX8/IueoL1TEhym8umrl4aMeTFsoWq+S
lky6I85VwFOuD0w/tMTZLL9Iw2Uon/MhEEmQT+tkL5h1l2+iSdsi51B4t+quvpmUh6XXn5E0kF2N
puLEmBqivwMWRBc/LjRQDPGzu/jkV7F0WLRqvFQctsYhnF3tfqYbp5Wh+Llg6AKm4ZaAkkElnYAX
FqPDhKiB2GGdsDko8Z8JdHaTWXf7TLbbzKEv7/Lnb9VLhgkO0L6Zl7uPOYBUhv9nmfZlJoPL6SCd
339HDTDT5PrlIbJcGFOSe6Uc8rdPQh3IGdwUX8pcbUB3mCeAAHcTrRa32zx0r7XD54d7zcRNpJsg
3P4t13MH/sT+u65mT3iEKJ7DsHC+5EcL+IZJmnPbuGGpT8PhKWOVCS03oNRHUULc6w8ApTmXnuPe
QwOoEm9Jz4d6Q7BR/hAgUp6hgtvsq3DSQRopIzw/Bh4+72sXWbTXWt6+XhAQq6WOiFhgg0TqrrDO
bptsRss3+wKdhj9hFbj3bV4u5WHOWFHe1gOb2fLrvOonVlRj6qXLPlsy6/bfJz6q2A3nZKpeUktS
D8crKbK5vi8RCBgTaCCnYjjDLNkY+70epBoLM4znFsWrgIm2xwo3z0BL5/RPt1PGzl2ah1apsRrl
CAcDFVf9nfoc4HFCJWovyg/pKmyjtFPVAIvyofveoasycm/bCQ/dxO+0zMSJutQ9NoDQqlCpeQRE
hPflUO0cv0dsNjoKPCWvBWmppbfXl9rsM6YQvP747PtaoXapU2LMuqkxkD9Ac6nxkq6h0P8b0cTU
mSc4Vl9LtYx/DfFbiZOxgXNLbFej4oSwdxhmyC2bJlXIw0SD2GTz3QIj5B5OXhz+dsyi9Dw2qMPq
RmKuB55S+X2I6/phfmkF7E/lI9u4Wr3Mz8lPLFKyZtvM9D2e04KDF5EvidEM5lDDFBqHCZXvc/i5
AB2TKQETsxKLayvBgvfOmVDJo++ha7f+akjpKplE6P2nMD1ehWaAzGnvW5P3oxbx1nQMUXEv4hen
ZDRdPo9E8EQkQzD1dARZs4HbMu6vLi9Bj2GU1/hEUIQdtiBCTv+lZd+3eTjpCqxbh5gjREzAuZOu
5afl3j26ybGjqz5ln9bDpSM0kUy8bpWawIs6q1MHRJp/whHIK/6xNbPnv0qH9DyF4e+BlVEcRbka
glblWRlb3BiGp99uLtrDOwUIePCpCKyY1GsYWSGZQFAniW39Uja8Js7Wl28eKbIL8cAz2WkVG5nX
5FCi96YdVV1SqUFNV9+M9UlJ4hJGlbDPh5ikW8bvjVTw1I21d+9VX8y/6bw4BKWn2xfzTfLfWvlZ
lgjcWHwKXRUuTKwFrdeyuRWE+dMr13/f8Cxl2wJu186Znq/ifGv9RQ0VbWqO8mcDSpPT/FH/982w
KPRY3NCFDzKf81PzYQqCGKHEwxAyjPFRmx5zYLUI3TaygSat78BA9e6l+L5t365vG4jJ02OyfqO9
X78RnSzBwM28EGf78GnuMyyjZUtgy/Ox49LL1RqHYOtfo6qoOkyONZvSZJuAg83v+sQHO2FIq1+9
3HtnA+nwP9PscNP6pfTtSTu9NdPfswBY3+jQnwS62Tvjq5kRJJzGb+p41V6iToHb/wJc+cNL7Wy3
8slJ3AQKSQxuqkdSEK1yx0hPk7ZzDRwNRuGVJ1putnoo2n4w0TX2U1uZ+ZSqwWaKgjXVLn1eyJD2
iTIFW61GcXwbnuKgXWU0TWl8fR87zllpeIAIQ5ItiRtWT752pwG8NgR8/DtpQyAp9vaLAnXZPBP/
r15L35LG3rPz51vbaJFGarDq/72Yi9NT9SXso/FIvma1uW0evxByHq9fYdeeu+Gtbpt5GqUTBdJT
R2HYxqrh2na173U1XKERfhW8wPwnbV+grDLJrCX3It1qBYZEwYNO61vaX2qkuy3BNmS1LD7IVpx0
NavL8jYCBYm2r5LyeUY+Za1VZx/5eG8Ebou8cUbkM98maAIMhXKb9qe6QS1acx51s+92T5NK1xnx
kq9N1t3c9+ODvw6VGELRN/3frtFI/ewUUbnpZ5EdNx/clACnztqnnlm/diIAYvt7XWfZFJL98Czq
w3EpJg4/HeJtdERreGvw/8+L5OBGuaNdlQ4ZkfC20u1N3+r8bRLrvcP7pJTUxevVwuMV7xMqnprZ
sLGza8X28jNyXX+qzdo796tTaeKNWtfnffK5+748PZ6+w7gdBIW0BwXWM1VDZMvX29VuvZw5Cp6a
l8zHrfm5qn0fa4LKQrzzevzCZOOrHG2qo9ILc11z168korzFcq7ZK6rnr3Czlv1Dt8xfPbQdkqEi
OlqbGH3qLNgHI0n9N3nB71cVvFFR0bJ+w03ThvWczzbut0vv6hCZVe89YUrl6DHn84jYs6NrP4dp
bL84jhxZxXrROUehVRwqv6ay68a36GXWfVmONwbRBY5pN5gJ4l61jiNgbGZ+nSzBfzK4GjsPIyct
3Pla3TQPZipOtIK2Qgnjq4FEVmJYgw1NUzvLUasd3m6dde9Wjg7PvzWTHy/ABMGhUrLFmQGnz8bQ
/QwFQ5wM0QaSGAyP0H5LjR5E9QGvNOlzffinGgPsloN6K/2o7r4/eR6rn0cz+MCcZzrTwghKsJ9S
pfDymgpQp3brrL5nX04Uux54I1q9h5jmj+xbkZ9+qPASeaAbeSXDWk+VYDuc3SNMlip3b/NfxaVY
fbXiKdq36YSM8Mh9lm76tv2iuaq5Gy2zot6WA8kMmnuFTq5hTaoyAtJJkhoXmO0NtqGLTrXgnyMN
SBnnBVulCf+nsi+Ms8PUZwB5HMr3jCqd7ljxmWuYyJdOR0yZJzTn0FYOfrD/vuXr6sT2LT43ZwYk
PTFyDwWF1P+ICZvn4W1cetk1WMwmWPCiDeLC1NI0kgUzu4qNdgoPxDLSWFVBUfMQdN+5TW7z9dvv
lyy+4LU6mvdL1zg/tG6D++uhZeM/O3v7xRr6SwPU/bhGz8cv1kUt8p0p2wwAE7GcctFiG4WjVONe
se38jgNx+/cRfMq9wodozXdhprqzVEtAxfj4MXASC4fqagBrZxph7TTeK9f+iz8Nt+38fS2bl9bG
I77rpecpPPO/dqFmMJKEicYfooJssF2pifPZNrRMzUbBjJfh8C39TeofaseSSsnog2aeSOwR6THs
Ls2KDUQNLhczEaaV3KoiY8N48hDXNcqMwrc3O656JPPINjXq0dtuQOj21zLOqZ8RcDukNEdi1V/g
aS6IYwhDh0EEOc765c8zEBTQN8+04AWUhdiSWTK1Uq23iW4116PNa1yqIwwRjYVgYZtnMENXUAO3
KDiIf9sW/unl3LB7BEQjjE8SAHhrol++rYmzWb4hoP405GsVk1ZddPdOq8F1eviWd1B+GKyUrx6E
Jldy1T9x+SQI95rU9cdM4CH64NFdwgKcGr1cI/VZ6e9S1XMno5yvXqPVa+H90NdD1He1bEt72j/1
y1NFRWBdngrvgubebdSU+CzrtLid/fDWINLrkFbEj6VAzXz91CjXnUKVzxBuJFQW9DsNF6Fmv67v
5rlPu+1fTzhdxvjrbXLS9ozO0ay+fXrORIHyXndIaWorITI2YWxwI9xO/yKsO8iFV95f8pr/Bsqz
KcJhQDN9CjlF3aTwqtPKGB2j0GfPDJld5meNNcUndk3a/iCyySKPFrgykRxSaWyfpafLK5tQbd99
NPAnsZ5Z5jzOwUZDkj3OfG9f7k2uoHMzk7COFhjriFPD7KT1e3FqNorl1Pt9rwRNLo1J9JlPavFP
bzYUcAfUVRpH5pAPj1WpVQsfuF2Ofz7opaQE/FY3L+nAGpgmRWwcq8ur4SHNT59Z/xolwhgfL9Rj
6nnGYPTt9Pb0GEMjp4IiW/h2+XNbHLyOTkLFsl2M1JLvPy+/YzlUQpfMKfAbfJXH6NIYrRySmd7g
t3nsnq3BtTb6L87RLajhY3iA573QiCh9WvKinTW6/VrQllxrPy0+0AkwBEV4w1r89VKjH4VJZ/Zs
tzBvsPJxc+seVuOyDVNMUTkc2yZmLjBRpMdEJL6hMziY63t+9AEKezTdYNOPzbqNlmMiB1u+Dyug
ziLFXDf21LQOsNSHgEl8Tf/2ggKQiZdpr7r7Bu24/ZZ0Bw+7Hv0kISJpcPvKcbQDA6odpRdFo8qR
7kHKdzUwUKmP9Ss+Z3Ig7Lh/eHgScZ4/g4UGR40bph4E8ljKQWCRJncXJRV/Q3bUJcaIdU1xjGYU
BFwjg3Kn1AsUKhKgzmFhn1magxxyIY0J+YsDPBreOZ/sx+lvApbFMPfh5yiNrWNnAwzUfX3S5shE
tv8iIVnunqaKufYC2nfobZMlCErwiOSYCo2+4L7ateDRHxWKoibS9VlXh+SFq+HFtKNH81YKCtRL
szISn1oNKytv/McewkQB2i4nR0IjF/gQn58/W+f22Qo7e/kCcqQSAHVacGmy1YBli6dIdGpkNLw1
/tstOjf4opK0OsR9bV4gwuRFDsuzwSKhq6uM7lRNQTsoIoQ6SfFODfKv/MS+ZpnaGqsW3MK9FzjU
DTRtlaQm+535cKHaq9bF4G4XCkVwtR57AVaNxZQbNiKH1wyqoHXJabfIOJc28DAsz4ShJ/xJaYTc
7VolRVdvWjYj71fVwrXwTmz7ZN5UtYJ5L8Q4wyZz774viEJpYOBDL8TEp0flGg1cYfj4LH4e5875
r0L32No881q0fgYGUUM4I5qHTfLTycmSE9H0vO1J8boyIlf/8P6df7N6XHNZxrXM9OHw8RiYwxnm
b9zPUrSq8PPMeNs/irMVVl9uyqn4oTn6Gdw62x7CsYwGQ4Qb1CKYZ/RXXyXI5c0A3bSSXnFsB3qP
ZKjH69HZn58WnRsDNU6zuYlMCPtGrchhP4jqRBVF6Xs1K5JrUH4RT1sUf/Gd6q0U1fJdslRFC9WT
ltfjSPabespmG+luyZ08trftlwsHOORP/Xik2wzNA1w8Ev7cylIDgC3aGXTF39X2nZMlUV2NynDo
62uhD+hefhUd9cbetgNGl/p0F8mN/hriWCck4YX6rksd0FtPHy+BuUNCHNzaINE4qV2qJGzcqCUj
k6PNUC1FxzLOtc/9v3A2ppXK7dXLhQarrzs8f8DdAbLKPxG8g/NPzK7gjwgl382xsPfcrFWD8aoO
+fLzn4z7ymjL3GPe14kiSIwo7QDln46TSX0x1yxy5+akeHofRFO2c1v2Ni2TvHqFHphfD1ph++eG
IkvS/lmcdleGprpPgcPatGbv5XuwchhBPT2L75ju6prROpgExKZ6KuYbqf4PW0QxzraLLRkboB+H
gsd9YuTos98nfbJzf2UAqhtnOd5SRtGNJgNNFYRKyctvM7TM89V1bbwf0/QWpgdUoODyNZRtWn7Z
DTcRiTNjQkjlNBKp3FHp5OjgDqEo9XcTPH4my3W02TVh4VB3mvJfzkdglIP3e/9xYQUmz3nPvhkQ
u2kQt40UVF2AWfpNb14WT7JBqGz+pXLBgnaGF48YV0GGa6LbSwvdNKm8orew06ovUmB4tIBP4GW+
e2qqqYF/AJfjcNkEFHhB7imSgzu6V3eN60vZzNq6UNVoPXRaIjFjvWVzE5uAIdA4q0j5pQtdxYc5
tbaqtH983ogrCFo5RZ9qYEUwWqix4NWEGVUPhu3hdOBO6FUY7nOhhqSNjTNrZ6aroSOhJSNzWnSP
Lk/TWz1VywdIpaQiL7UXhf9IOrMlRZV2DV8REYBMnjIP4jyfGGopOKGgDHr168lesdf+o6O6q0oR
Mr98xwBgVgEmQ69Aqt/FJk4Ln0Qp7HSEdHPCPFQGMNEb+KWYVIRwI+imFiBg6jM5nWNruBx6Ixrt
3ZlIru3Hz78CaxzACgA1WvVrakx/4tQXUN8gQygdbqvngWIUAhnZb4VnC0A8bWOdslCyvgz6mFg+
2ERRKnYDBbVIf2hEtB8Edw6lQxXZPz2zlDToh47CiAWyh4j86IHaUdskOqE45m3M4eN0xSrHQlcd
esiw4GbC4oBd/ZMwR6N6UcI66A4XAvJBwZDGPdPXKvfLRZN8QmWKitn5Xu0R4qHkwp5hIka4eE3C
Xop+LmWN7FYsYrxt3Ez2fawfWLiCwhdbksUJ+rm8R22cLbtjxU7A0E045S6uNl+OY9myWBupRPAD
3Bdn+qUag/y4tSi3Z/2W8KGjNSUymNgxZsPO7lv2jrtrS543vqGrHtHffpCGiPYYIHwjqhfNiqWH
M+njy3iGmY/DmnTgaEXQIhoRzfu5CEPAdGM2gu5AsWJqjC2CQmGOQ42bdaIBmaYSfgExLMk37701
OV0RMQBEdpAYGHqhymPEcTj+tzo/nDJQDqpEwJNzTxjPbTpHAtZ7CiUV77Xi2okvqDyrRmvf0svi
uyFrwKtdebSbZ0wJ3FQmmpNHqoLVbu6QAlgDn37xDJGajRR4AM4ZfNat0+AWWuWNn004fpy61evQ
hbuNbHo34XIUiSgkoFehOr6CzgLchq/wAYI+Ugy3xuI0MVPyIkjynKsIzr4+QRBv93s03LdvjDgg
B0VY+8+oHPSCV7jz1VlFO/RIYsEb9IPVJ1GGNCr90wjDXYDw3ONuQb7kWPEqB1CJcj9wRgH+0Fkd
WInqZn+QROPLH2GVdrbRLecy/0Dw/8Ly2MTSFlxoIAX6RJqoR5OeOEz4x1vEL0uVyn5+fWOWL1/e
7uMowTNCunHUZri/J4RdqPwOJld98DzKR3JWcAEiAwuU6S/onNr/jtUI16Avv2zy3lXIj5+tPOx8
tBtYQLkEdCjYH3wzvSeVp83422xxxfmR3La5qxAJZt/3uxHpLqIuJ7hFetwT6qGfXQx5qucVHRtc
pafulQMzKOc9y0FYANL/JSLM/KJpoyfMyXHmo8TNHQMIB0kKraywJiUiZ48PpV+IJIdXEfJ7K7QQ
8X0G88052101nCZSOXohTGeMfBEP+0i75LF9jR7B59Dfy6OH04S3hcZHTcRDxfYEHkHkM9eHkdwE
LzfZxM4KgQe5oyHn+zpXurr8HSojjQKK37p8+pUW1ECm3iPorbjHipmoHXsueh/7mZpDObpxX6Nx
neU+xN76F2T8nzZ6bz5nUhIdWLV5jegs7pZKXPsECiYmyzCDLnM78XiIXFUAJJaBBXlFIpkBa+Od
ZDZorPMFC0IZWT6DUgDODDJqjLIxhRkutyfkEmMNr2yI6mqEGnvbJLxst0hug90Mv+dv8oubcxUa
c3LaInndTz+xRafwJXx4XcKDaAwogXfeUbsmr9BFyw83BUxib6xZQ2rRjCiSGo4cyTgm33pTZmHb
oJBCQImpaCThx6ZZ5efylbYLns5rc4t7EMoHUF2nZnjuDeoJTaYJljtEjeSoUbs0+dk6hqLFI+Da
sRFOrBZPI6n7t+C1apxfjDpwsRvAfMUYmNxqgXEH7p0NzhsaM3Ae28TBAtjHRhNapFnf3B5qDs3G
oPp1hc6WRvsmJlWDW4yz6SW6gYTjdcPZYzqGEZroazedLEJHZPRXwChd8CoDPu7+LrnUrv7iD055
AtIrDYfoJfSBs9dM9V7znKWMAROSVyQjDiU7YvViLSNPiy8ixousAIzRvc8NBHjGuIHO53COcjVf
dh6tIy4qM7q1nQwAf6yn+GMv4ythpmigtU2zUtBBS/CPjnaqiJRwhBSZ6Y0w4y785qGCYJ2HcsWV
7GPQJ45CddpUoYOi2yjEmGp2jgEVW09HWD55K76eaAwcjOcLlZ2cUCjZNQ+G4Ri1a9UuBtLv6QWq
WvrfU0WJPJWIojGPmP/CHO2QF+/btBrpbzcHMT/q3MvwVXf3SYPRx3lm9mf25gZBPjT6vUUKuLxX
BghxLw+7BJpg2AyasbZE6PVO79DYQ2OvvvniIyyA7PYPEiUmfLdO6FJo+ia1oPMvLQY4h/8F1+GB
eKkuHbvoscweIhVh9iCMlIzkV5miF0POhm4KRz44qjK/bjjtaB6TNZK/n92F+BZC66R5aNY5ppQO
ubSUVGbiUIsG9Znebi5lhi+MqwjFSYQkop6jP+vjytpcAsOl8zlkAn+m2D+fNfYHHgVr81w8Fzdu
3f6UxRJhpN+vnEHGU945pvcBpnz61gZlIR/9ZfsI5M0n6RLJu654hNSIj1wowzWbIOQHIzgtFrPv
kZgoUMjjx6RZPQ+b4VCJjVGRCKV/7VuoCKfZ4oYlbnw9m9seaIwwqTlf2BobSbCyc6bE+zS4Lu+k
doe0iqUXjhgsNwIYgpMbET2Bfss2J+rI7Hv1xpqzRR0KH186FSGGy/b81Ow+XeUkJCA8DAgyjBQb
1nrI0GLZJuEKKXGjDaeLAF9yTMkoBeU9EmKpbBtf0l/CzktQFAVjCx4hJhKuKEghibQHdMvMX9np
exWTB3u/ytC8Id2Lf9KfGlEVfkhCL/nJ2kIZCD3jxaa4h1ul7Htvk0pFX7/6NfsUaAUzRAYDv656
lAD+u9Om6hmgoHSxtBNRRFoccXwO38uh2hyRu5GFFy5KEwKs6ArTDatNeM6D3Z6GP2B8XjNr4Rys
1sWtHOt4EHjoQR9AwiLD0ZY/1M+7wQ13Ay8NtpZzBmJ6n7trcXPMtL+4BITFrnACW2K9uC2yyW7M
zcROmexc/qBG7Jrtx2WXYuuRj9dldWZSMG6+tOBrnzOPsi0GpKB0lXjxDYfGsUHsmp24UFWoe/20
v5WP3Xl3vJJoS4jak3IQtuUnwp01gdz3JYv8XoZ4ubwYLQjOlFp7N4V7BdwXVpvfDJyK/j+qKG8i
JZgJpE2kv0r7v0C3wk6GhbLzinvw+03elfe7naRsrmqOxUfB/zJh5zjti33ry1GFwAasAbdiZH6x
JxCXN5Znv6kykRGu0XKMuANQj9Rg7s9+0PPwW6YcSJxq+GLnosiNTcZjiNm/x3rMJMC0FVzm2ggG
228QkqJSPT/hRk337RojKpKIkkgM0MkeQ4ZFRrG8QqiBIgwg4IyNEpQHgQ0mYQSiukimgV9FT0JA
G4VNBDmy9FCFKA3QpowI9RCwGxYO75tUgZq0q9eJjh7BEhQckuBrheqCLHg8ZmgVcc5UseQqYwsm
CjsgR9voG95G75WCuODAIY1sVIBpdDKIMhCb4OXj/EwcYWykLXKSsODYjyAqhmvh3MNEgxIPUQsC
H9mmQoxcZJZt755mktBjWVMdyRAJkgiEarc8AHPyrhBxQZi+uVG4FBymbCrh0GM2Bk5lbYoiQvoj
ShKxrAwDyYkShRRsLmUVK/RFYFgWkjNb4XDGigb5f+j9YokDYHSrPN55NanH/P9f2wMMRvIcycyR
lutoBGztlX0gu6+MQkkfmPgC8txzzZ9zRVIl+31D8N0fEhP+4Pzanf1EHpZUPxHW0EJZ2WJdA3fr
DRTkYGhQ93y4JELQsEiCGjDl4M3nTEraj8Rr+zGnf2mQaUw/PxT9tFGe7/vLGLoSLNzvn3BT82jG
n0kxraZlBMReDLHCmrFY6ox1Fj0HSrCbFQhbRtfpZW6tK4a87S2CWNaD4tx4ErNp5WF6DH7xbyJH
2h/pYWSiQzJgm0NwgGyXIQJX+6SPFjvkzFEcrEGPhComie/aQIoyKwfq6Pdy3n37e8QXm74SMzUn
lVckmnsb8AxkUUnKKXc/kYU5MUQb9OWfsIHzXGWwWnLwGyJOm5XAQaJ5+deSHsYPr86XyBoYkTq+
J7c2+RDpb1sEm7B9s2USEL7oF2F50lf9lSQmcEie1TtiwoPTwFlJqFfrMqahZzj//3vd+six8As+
TA7Z++Z/kWqjygVElpaG+1ntxmxriEqfp4tOFyXdlCxhAupjPt25/OOUA5eiB8zP4yazazbIpOZg
hoJPiI041FJKS2qlgfYPJd/itviEH6z65L85zUGf3tI+VjEzzYe8f9Qlo94Q25MxuwwoRuCb9K/7
gFFjQ2g4ujDRzh5pSZSoa0TfDTYkyxZoInje5HeQvPvhkhYHY2BiEeqJYMHXNyw5BoJEI5sDuRzf
FtagCXurK0ku2PUx/lHcSyJWyt7UrKzGe58e7LxTwrmBKpPXqL79m6eSb/rtgM0cbZHDcjP2bb9s
e8nv8CLsk4I6qNQtvhZHGmYLSHsIWtJncmgJyyY+ThiTFKxa2p8V9Rl62N2QZs57bADB83gJkOg5
1qYhulVzOT4wfiiritkN+IlcV/8N5PkknQ0zEkPy1f8BCrrFKB9h3FpZuC0lyj0vHqm8HI4m2fYX
moQD2DDN3R9YF4gW+9bkHtHVh61EcSGchTunijRw02dsAuQo9ljaksh4oueJl7bh9N4cNC798BO3
a8Q5w/6+iXFZfTkFst3AA9F4dh0+UEsQSAcHCHjANLJRZxhMD5egIdG0OJf4MGmyQ9vB0otEG8SD
xeBDFrmbMZQj8eVxZaLlvf6bLBtx4C+KqDtwSFA+ibjSxrBXkivMPRqK8bXydCNg8GUO5U6wmGPZ
uQlKQGxPw7V9Vv6IEnVQWAbf9dsnYvl8P3OHl2K2yWGkKtvEiUJLyLhDHMjukc2ltH93OcvKf+1Y
hYkkiDNpxxfQtHZQukTm8eTQCIxkPpzih2ONC9iMwRmMjSXuwgLRisuHhNYq5hHIWEUw1fI5HuS/
55pdnKDXX0A0Y3tZXujLaCJrF3K20jSXH8LQVG+LMfnHeNCIa5juiD4ey6TCcvIXVfZarO4/fwqx
i2LFt18j9cS8KT+dwhJXlJZXABh+DkrIFXeXNrbaoL263WEXMVvoJC5KQb0hmlOda3NOwffD9aAa
3iXIhU+QMwJXmVevryq8T5jm/V9EhFyvHWqFq8AC8BxwisUQU4vhihvH1JyKyRAPDoBpL23mdI0x
ODdRwa28V2ALNxAvHT5srGf7PhEng8vTE2Nblvw4uV48nZ6FOi4IfkYxCWjOkROdnepiWuE/wa3Q
dfHz6j00zo+vMVqcsTh+fQC8HdA0ddM4oMkFnZRnKLWc0C3ScOkfYXVX5sRp4M2AMHthyv542Mfr
ZQ+FIwmCSN/YtTFFRD1hA9hN9L79MJJdCmeMPkKB2ylDQT9mxzYifsAndOTByFTvfFR8txC9xrgK
FRxF8t4QDBUY1lpLK5Ti6NtXt55IOtH/GuiB4Q24Cn5LGb1c9Z+pjxMmyQ2H74EBC/8GO+ZBR6qr
Dgmox1VQOlARCHMQIstaimgcvLj7qKsaoQaMuEUS67//oG75Chaap+Z/PgFhhr92pVkz/OOw/EiC
yfggTA/8IBS4OKIA3o+OEsvc9InUz+KdcVLGJtgOQiTKEBxZpaJjkGWIRWgw9wCXIDr/LkPCFCMT
UJq4Xh7fISwpcYGDD6EDOegU6S0qLGue6CBW912NpSeUJ+0++7CL5ITE0jgrcz+RbDDViplpHplk
o2z4OGvYrYB0COROYdvNEZQXZFDpQS/1xcgGrsBRjPtFcIFYEeEq/6fnsTb07d7RmJAwj3mIyDcE
LvqacwVdMzUKtP6sWkNmmHja8hNYMY1iqFqvWEXKAyrj2tvhn7Z1XphoARvpax0JKljmBNGL8HtY
MJLZsFgzY7kE8E2+FJ5x9ARXHCqYUCHViDJCqDIA/WS14SNYXuGYhFrx515hMKUZDyzWHeFxLbCf
/sLTbXC64vJoF/TJUsaIGXfC0TyHYkVAtOdovNKRz0Pe2GZiLDmLDHFpocVAqjzqxNLdDRBYcOxA
38GlEeZ6ThU30GaeVUxJD2HTUtafQb1vvUlFVBU6A9wIPTqr7yhEWDljyemmIJIjLLq+dsb5ovg9
enw6Dj5WnG9MzNgwH8cHVK2MdRVWFOaSQB4SJ3FOp2R34lRRwsNrYE2+HmZQtzzdfYjnyRurIGhp
PsoxeCcE1MP8STv3kcIn40RtdDy6T+GmC7NIi4xxcaBGA83oOxJmZnUOCgvS2rY2O4T+pmC4fnuE
kYBAjntpfQR/S1/0mnIT097NfvsgsoyMJSDo06v1r9AcjOKU1RuEKAmA4cIhAkc5Ge6c5J8BRCJt
kzdt8wT8KmadPOyq9Ct5/aN07PHAfETFCOvNrRZ8ewO5RtCxp9x9gPUcPTMSTN7r/oro6u3TKaNC
ylrc7Xh046qaiOWJVOef0z9WrNY5LQRplbs4RT+9QflMkPk0KPNIkpI80UNhi0IK9EbyNWLhwU3a
meEdVzN/K5yvoigGRwwrV7/Fd+woZGCasKwe+e8tD5MjaVRleCoYGjQh+5PL8/Npk/YRYP1SFLfo
/b2VuGhXNAdsIbAa1IjrhiM/XNy7P+vtKHp2r3VAmlRfcfH4ZeqcZdTi9G861+/wzlR6F+fk3Ql2
DjtW4XAMsMsI3B0mCJKb1F90KyLhhfcuXuIa4U2OaU/1BFicBexr7HEGNDMs3SO6LHCJV9qopuSP
TB8CGQmJJF14K/Yzy1Y9TEFwsaATOvMLjuzXwuL3P9kGQPpWD91lmgF4/NgneabOrSgffVXWHmr/
gAY4RgwPZfpcaH+6pwRSGgQsTTHzIQdDDhKdJ8Xkw5YDMrN5brpo93N6O7hsnFGXEPX8H5zQWfic
ObtbTrtnU2NFXIuxwgj6iDTgLiZdgjoNwzdYhWAV0LUz9K4opxSOyzKfv38LkIYmT/AWMmxh4jMR
x87pdeaP2pl9R5pxla/IOwja1EelR8QSVPzPz6YyFm4ciYKJ5p9IM1rTSY5NH8vvpOnHJGipofJ3
U8MrUoT7vD8yYnnZIgCA3AJSYo3nSSDQBVXB8Jvyrsw1fD3maRPkicHA+wW7CKyl4qV77xSXNTha
6xXIHx5QV/kIfOsRsL6yYFF8Igqkcob4jbH/zA0CM96uvMw58V68t0Vj6HvPA8U/wFbO/1a0nU6p
HnuRLLlELCXvPx+v3b/YyQXu0hL1kNqRjjX7uahmpLIR2s2UM0FMcgDH3CEySs1Q4lkt4RW8smOX
51u/e53UMrwOIDHDzxwf98Vy9dx7DzNRFFZDoWUU21/xGw3KGHN8A/RvP7Zt58AdEbVW4/ttUCSA
GBFm8sdiUE4yLFFAfhiFOaZsnk57sggpRSTg3X3CEobMQpjSTVh05DFY6nbAV3Mht1bcA9cP4yv3
dueA8KMg4GxwKGYspgAlfn/6iFEOfEbiMyEi9OveSCbHKwFzoLr0WDHg8M4RM1xQKTAXkVXCURer
5tigU5zlw3KrHXY6koDtljDj6cMSKXbtPfzuqQIRX0JF+naZrsxfUv3V+4/qYtMvp2QukMQhTNfi
U8w8jkD2Hq1lAOy+UkGJ0GvDF3sV5gbQKYlByymq1Dx+zyXpREgJ14X7c0EssH8LcT98OKe+EjPg
6g8MYZKDfDVpkeLkRjJEkWXE5jC9HWBqT49Z+09o2Zwk9470B8qYv7+O356B/FCoJLB8gVYYRgzO
JKI5x0qkAiTLDuDKG4dIRgSX2KdU4veaLsBRFcoJUcAebVeD7Cy/IKHJFb4HmYWzg4ybMCOOqZji
BZPmMilv2MiQ5f1dVgTdDUicm+8WRHuSvMUUPJWiWIlD/Q9C2Sc6Zy3zQIH3EJPjKuioF0jNAvDR
YDf5+P3wNeh4OO/+VWQhfnoi1fCDm5RBztACiUAGOElGqRu5y/hmYMFJ14v6hE+z1TM3rWDUfHmF
EBAvhXUQUb/00Pg/D/Cq46zEjM9t9WF0oQxzXYfYI1wI6k+L8qhRSLvtjs0RU0x0OVP8lRIaQBq+
hBXOxVaFe0ayeQEa2lEqaEi7NW3SLwUZw4dkzum+JI3wfaiuIjO45gZcsXrrOP9IJ5hkJM+tKRAc
vANl9SPg4+obS+zvPyA4/O+Jti9GL7J1enz6IKcqcLFbLuGQR9qkivy3w8XcXOhB4VTCPGLFLBTG
ko5I+ufe3D790MyDG4A+y93PBq2vp9Ss7eU9FHWWqN6Phr9yCRh/Z+amvwrYc/zxiqEZEO/MXfld
ckZ9s4oIDZyIkUVOkl491SWhK+NUSqwORcB8Hqi+vIsHWRQ9PE7JTO8BbtaEQYNTUH0CTu8Ob80+
DWUb2WHpWgAUsMWkJh043meTfDSGNpw/5+q6dE8kbfsETvQA9J+ckDi8iVd2ZIw+c9wFzKHGwJEZ
wjeMZ2xqu0hEN/4SkBpz+ELvyb3NHTvLJoLau1ATGpSLR/ymuQ8/IpvNjg6dL6KOIigyB1UuacXg
jDUCjJ1bcrodY1s5FoPtFC0ltqwBaS0wkWWQxU8yoFw8oMiqlQ0RpVyNIcWPfkHmHLQEWDWAD5q6
D+JGTM9jtma/IqbrNhiG7xh18AzGI+TwUTvm6O0RBkUsKcoPtO9kHV0Do+/lyBxvZ4R47gEXVqCj
hlgAR1gRvZVBEz2dS5r75KkHqnPbAu8G5qh3RAw3F8V3lrBQIDLmRCIkyUXcDG9uhnakIynnMkTk
a3NbxrJ7/hNWCUTPfhEjaTmQOhYUE2I0cJSg0OV71KQe1fPPNMvcDpa7C2reJqvyoKdE975TQQbt
bIA7VKysUrEBoy779/BFmpoPGOjLLloS8YBBoC9kEFp2BjZ/UCLifpTEWmZ2cBt3+z4yN+7AUFm8
ELSM3n/1vB5riTiIxb39e9Qg501BuasFXHyIq2RqcSIY1y5I1J7SmDFdLwsYZ4fsgQG+MqCt0/fw
ST9DMMrb5jLOh5cBCYTzyx/E59CywtfTK+cmTgzg0z607VSKH+PL5rXnx7/td9SQFj0m4Gs+xE4P
3U0Ww5Cuj/vDJR0XpLJ2SRDbV8MHQH9AuLiHA4AuktIBIZepRTESXQQT4LkaV/fYlFNIwp/XBwYh
Rmepg2Jm/nv+mnY/kezcQ71DRM6KDLtJkxKYSMEPb7chEAmIhSlmhj+lqN1Q11xWW2z7NbE50NYv
+jYdKSe0Hc2sOtBPZmdn6zqCZ2i80qWrxe2cjKXkiBx6rBOJnaFJ/fjvc0Yxk/cWpmhM+xSs1PgM
ceLiMIP62bk7zE8cHtbdgjDpxyvqCBbtIkL9MqBlJmTmGslRTrUe8huHH2+Px8wlst4h+BsMoyPO
j3+prlqeadwxI141v+SG1oJfYogKoh0Ra5IjUe0iuw/06HsVJGdZz0uoRf/58/ku9hW7O91UesSI
8bt7XxyFvPfXNjtah11SFiJ4sH9q59aK13s5fqPvwzfRh5PmqzkGGy8o6RRl9qDFTPQefecfOs3y
gI7z0gx6DnQAhpcvJ3Ag4+OXqPZSdmVo+qiYcgXFTUe2s7F6gPT5O9oTGAEn3EZjIZ3OyAjT/Dbq
OY/Be6DHLfpr7dg59Ge4iytxUHhFa8DTXqqObiQ1THY+0y131ebjaeteUCBJuhs25xteR71WsH5B
+MOI7nfHvvhh3dmamQHhev4ezpQpdN4ev/5TtTX7kR6zOcjee914V3sx/Pr38y0iEltmPdlbI/lY
H/VtJsLf6tZ+hUWyC19f2pI0pNdHcwK2LeO5GijwksgrnN6klyqTG7JXshRcaOIlkHPxtasz4PqD
NlZs0obbjoP7uZ/S8EHC2AGgmEmNW4q2ZXI9Dj0YYLg1CaS8dIcLurcDOeovamybTajqDofPxgOf
1AusF0gomIHpDBpe0h1oCbww7memXPaFj9PX4t/Xva9Y8h50FYcaQW5cRTQA+RB1DCk/omWDb2rJ
1vNvwHdTwtt4El9O9fUeCCxLR57zgVUG8a+2jG20Q9NiJVKMapDnUJrQf1Hq3nPcWxphxWRo83yy
Vkg8wFMTjIBQvqUUmEETU9tqf4Lr9uFSnxWjyLMXdDSj70LfQdMsmAibn+UIEOYu2p+JLMBfXq0u
EmuBIPLuE4Iwh5cxeo43SvmczquKh2/dc3oLNcEFimFSWJkplNvURNTyjk9ygk+bBAGUdAsJ/njz
WUib+6I4YY8SHBeuzBjjQkjmAGtvnC9QWkLEjxmtSHdOc6a0jJq8vttsPv5tSQrjbcILRMyKLhP2
sDxcWfeIJuhHIm2cENTQ8r9cBbyTGAoZCA9EVQY315qSwwdd5TFrEsLLiZNqJkI8mO8+XdzfEPMs
RTzJ+F0hebBoBha5E5k71EbICXDQodHYniWIbERZs5YHGuYIGWhG/O0TlpaSJ17vZ00vwIwZLJCC
2R/P/gDAD7HA1yO3g3JbFinkO3NGP7dYQxUTWFPHpGOQuIevUDj25Ml1/uH9kJa3wPgi+hBhzRc1
BKAUaYTxZ0h3z0bIlkLadFKk9Jfj5s1T3Pu0ncNy4U4z0QX3uSyCBSTylbWxXOEeCvH5h+A19iJz
2wkSSCILYCXnT8/ali8HnK8bubTPLtHt8Rfo3oE+0XXjWJ9D8mLgmQmLPxpxHtCJQZUGOIOIvIT2
RtcMBpTKX+av3/F3xFpARuJum5x7zgTnFFibjujeQpsvB3ztj0TWEXGMQ3E8YMo1SFy6Bh+/WSPW
LQb54MVBhHhpakBRgGB9D7Y9dxe0CMWXOrFZIvP7t4H6taHQeb0eyjuU0GcSCsfKjAEX0Cxskw6X
Lc5izEzgeF62p4ncOTMbU/qKjHO02wKCiIiVjz9BnoahjLcQkxREvgmQqxhsbgb18rd9vkupVUGS
DGv7dRAmSs2s4/xbuhldfuDKIvpmVxx/TC2V1+O2YKnJaK5zaz2pUBYwlasvSo1d/sveU3KJLmfZ
dChKUW/nikmH1KldKFlniVON8KHDwZaM9roDqvsjxAX9FcFeHGbBqWi9IOsLgTclgxZqA4ftVQWY
B7yCwelEFxL9YiZ1uzofCIKxeTvgiICh1dOOZlAPyKae98DdicXHWs/O/AmskPDaAi7pGe1wcavo
fP1+ACwjNgYTqrCwN0WIiAxLMVtRxAXmgXmlQg9FrsLqvuCV4V8jp5rSCJIFnvS5FGnu3dayCLmN
gWOoGnoMmLT8K9OzxMhmDSmYREOMp4b7WsiC34Q9couUXkozgGs524s95xwUkCPP6a8T4NtrTsUC
2kbW+ICs5ZR4Jc10/nAfAs7CowJzTzrb9cGK74gtjJRTxnoLGg9ICXRibzOqb5+ItM2wl7QLcrWd
95DCVOBoQFpOssy+wGbc0w8KFMnXDzrNI5xeIvXiSnqTqE3DwQyM/6VAbA/HLmAxFnVJBJAU62pd
f6G6oZxsPuGuSQCRCZLCSTNokGOIlA5kEFLyAfQlqxUbLy+HkKpHcH/HNNi01/j9dS5XHMAl76Xv
dRBIDac3hN8qSpnS7eFQfCY5zzGm8kB3TTCVi0dSZtABi0b3qwhSALjwPsPK21ghpHz89Rd1ONsz
NDuz1sW8SnIuXfeBFSzFYnY23UWPz2iX1MmZvFxHS4YURnjaEDoA/QD1vgB8Gepeqq9Awsn3OeQY
t5GtS1hmWVPJO+H80ZLXTCsKOsy72IBUdDIbNHHN1lpph76bp7yy3x/+Og7Iv82/IyTm7h9Y9GMo
zDLUf4tgsGJwQ8i6IGccpwlyBY20hrAE2SQpj1WJXCOOcd+4G8G3BripcfxJRC6ACQg4E6zrNkzv
Y3A/WMd6CFATQlTTJ4cYi+rBZTVDxUZAI0kHyf1AqJ//CDkfknqOFlL6DcFL3st8jL0D3PEmI8kN
iODqgbcBz1SRocSa5kMJ4WVQqFHCt/BH/IiQaVzwoe4Oj1l3qiblDA8e2jYAWlE6k7nAuiGxJyMe
h7TkRITKdU7BX8L15YaSeh4pWtxT4LNcgnrP2YLWcpBgAgeCziciJXoNiIY65xtESQY+aRbNCCeZ
0GGD4VyS7k9dEt5POFEJiJWw3eGGAAdmd+FUKPNcsubnKazRIV/gBiAc9xs/ljjrxlJUbGkzS8wB
YzVkVySkVexPi96RsCUsHiz2zZrln0NaHnFI4RLL8aOkyAfGgn3NichXnutrNHBrA8FdGeAmGfNu
6GMQQvcvoXa34IONAmgfqEQEIhdcd8guJgPW3KvPODUkR8xB2rcwp1pkbrWolwnOsTogpMV3dh9h
Q3kFHYoQFHefkCpZwsx4JMHSmYruPjSVK6c6Wy8vTTZdDc/S8Urdx2YXPDmz0ON52z6LQFaCpkyz
1/BDnTI+cFabWlTL8CiLiF1oMxH8pQ1blkaIKiyBl1mfj7obW9u1HMty2pUpJtop/q/7xmTpdHMX
cQKqZQ75MLwzfgKUTjXuBu9lf3Rl3p3gvUMGZxKFnXuc0Fcc8GTOkrKfT7FKO1Yo/ORgSj4GZHxt
ZE4w15uEm+B75g6XeVhrjHp8FyGFLRKri7uEveP5t4CHGBk9DizOVGzV5ujwTnE20HHkROQBJwSA
u4+AIDOXyOQBdQwnNPTDB7p4VJ3wPGHuI5nPUMV20a8BOQzvY4W0zH7w2N9QOhLR/PUliPsi4Z2/
cGSxdcLFQRdwn94d7EjANjDcdImwN7SuziT8dTT+/BA0AGhX27oNeyrPJxQk01iXT3mesUZBF+hw
CMhjd163tkyHPVYf8U07PPRcha+Tg/zBgnBy/fqYzivNU8wIQoJYhbbyH63LLzdnJPAe+XEdnmAM
VaQxwuN9AkQXistmDZXB8/V7x5jOsx9HY7f9pX1CaUmFZNFhvUdg0HP6WIBMNtjYYJF8e/AdDEF9
0A8EoDF/X2s+ORWtTkGkYBchAn+b/ljsXw2l5F4ZkmbhiZdJBGhLegV7QKnbLBa7xeeIRYciN6iH
xxJVLEb+D/AMTGVbjBlRbudrNlVG8gRSpYO7NVxsU6/Mu5EJXE2pNjWdD+2A61437M1beBKMan0X
v5OCoRKAanCHRjO2nyMIJcdBQgNnmJ5YX284GWqflKMHgRlOPkCINwVXASv9l2hH+xLyiPROnSZD
+WPWBGdaogMs0hvuRbu3vlQkgt9W8lAZYcAG4hWa4/eiQaRYDFpGWJxXQhuGAWTAAN8Pqf5A39AX
0RHM0XeS0K1gd2KDp9IkwwWEwolEixJTe7bixdMNVpKDpU6oLhWhL2QGyTaJSijNLCpwrqRf4a3h
Ogk+mk/JJ2WoG6s4KNdAmBfea0icE/y4CJPebUVau8rvc6kz+vhidSMlpOrH8hY0tDfX4fAY4dP6
AIawoQsDz5kxbJmmeW1kfyJ4j/jN0lhkPD7PwmaXL0jF0efNJaEp77IsjpWrxcWgIDiu8dc9PhTW
YsZ/HkLGAU84vU07n/+YWHYp4fNiOh3iNWC6QqqIM4+Nn4lGX6PX42xBzhDP+SPBn9YygDJaE3nL
LJT75hBa1wMpRRn6xZ1FLuXoHjx4iaK0DMQiP3BsszFGkYz2UnyFIag3EuuFMv6Ny53DVNJJQbdp
yLEdsJdXjxFferGu0VZCPtifOUcv0KOXjAAkj2H8SFIFNxYfZ9XayYdkC0SsTxcQme/mrMPHRY+a
eRGhCcUlAQO+YyEgiuRwOxikomA04SQDjmYMOIDxM7ioolod/af2Cuhpshg9rCUlJ7eVJlNhKm7Q
x9MVSS1NdLP8+pYaUHr/4svyICMGhsAWC3KjpCG8Y+0X3Vc/EZnHGiLgPXKVSDgXdh7uLLG/6mNC
ECZtSHTbM7GG7L2stHjP/99zlfHT63wR6Mfy7kCE92HEINdToicBJ3E88MBs6HVDycg76EfEL/HV
FT68nUORgXag65amdhhW6g30IedQNWR5TC17b3ZOTk0xlKPb8wriJ4UXgPfG+oRLDXNmmNEvhUeX
WyAGbmGFv+Ke+86fYxo4ifKnr5nRmtOYf+foy+dM/hGVJJQZc4eGDP7MRy9hvheZKogKDOJ0cKCT
IVGxWgkAAJXo45D56opIJoyMsB02VRo+uiLO/HRYqMQIaAlRY+iiwt5MnLxfi4zSELfpYmKnCL3b
fBnny9WPsD6iKLw9MA4hvEjFfyjcsNvR+sxzvMnPGFRGmt/b72x5Tcl05b2S/kKHVuCPIDawow4o
05C48UD4KPZa+MWcF2DL4/SAuigyuDwkS9AKz65m0RiSE9tH7g8VW8BiRWyiP/I6b3ULBiTiH/4V
jXPO4OzzWoB35D0CY+6nV3rfNgExOMTllwkhXPCQnP54j64VdtsXUL+OcyB9nUoYKsC4esRIdr0F
V9VnpydUjLi5FLcna0jMGQgfFvilgWkij7VDceLfIGgByBBhWFy3D/4a4qyIt1uxsLyOzKqC0OYs
s0ZIsoept1Jo7bA63gfd6D+S7mu5jSSJAugXIQLevMJ1w1uCIF8QtPCEt18/pzSxs9pZSYTp7qrK
vHlNcDsWPKf4+pfyY8IyLI0lRtDSE9ovRPrY+EtxFqs8/ps+3+7syPZfVnMk8a/rvVFM0L4o3rF7
E+M/w6X1K8FhK7grWBWhEObnOj19ZN0oxeJinI2+/zrBsMyh9GXirBVDF+YdYPlxBuik5RXNJ8mB
udbU01SVB8iy41YTAUb8bWK/b+wbhz+OV8F2iFPOaZSp5JrFEk4FkDvRLBrPT0vRIh3trnyCcuCn
HbSld5PZrqrsPHDQhdV5aAvjVef3QTSWhFz+De4v2TZCUQ1W2CbaumsRvtbj84QHGL3ZakgI636f
UF/z9SAVkp5L8oumUCau2TThx2YbSQ6SnUNvSTLbunBXybaundN3Co59G1/f94MiEPhV7LnJT79/
jXcHZMuMHUkpadCUnJ7ZwzMJXFWydLWfp/ptWlpUzpNb+yR5zgRuExv+j+4e0L9yMT6WKsA1XhpF
yWoMGnIcfewHoKDXNLDMzbEjK4wDfcjwhosHdrQ9NXTw7Ce1fbTdA/rx+N54TPZ9QWj18bJG1iDQ
dlHNlQfJMgux42AU3P9kI1QYDuMk/2obxU4wNEl/6O1qeJKc7xPlix/lTIFbWlk0JSlxfPEkQBfU
GMvJ9Wuu56eQJrZNB2mKinY7AaYw3VF3zdMwybpnZqe/WXybLKrsNqdGqVQ+fFy65u0z1bR5o58a
rjPczjLBDD19qhueGZsft5V5a9/f9Dljvz9bnw82BxnBcdvqIRDdfO5lUkuyQyQnDeUzE/I3nIS8
m2phwCdXQUoLVcjU/Icetnq2Zc3K16up+V919XaGAwat77NxbKzGSA1PVj8btASj8vqzrSNnsFZ7
NnbvV3Kj6EK2WnBUfxrmf2XJ1xi75w2veDiwO+iDeLZAr8JbsRKqlzNSwjzWiTn410bRG9Fdu1qY
W7JdbX2KBu7NP/7V6qHfucmZ2DOJ6i7nrsW+X4j1k7XrwbDP8fYYPCr7cWo66yw/Fv15oEcVm+aS
+7ercQAHjNcZmU6VCXJlNjbZW1DGNJdRBhTWCFyIZLpZ+lp8Z391bYFuO2uctUJ70t7NaBs9OEVK
T9AIRZtqDinsrzdv+kt9AlfyvKDXXfmdJ49NBJHnqyeiHhhsix66lq//NYvqt8CMZsAeqNVmhYUh
qUZaKznGLeWkTHTzORukK8MipFwB/WG+MicrtofUT4RHO64QmEuBk5bCdpFU1927KuD3bmLqfum6
UtXVaNkUdMHJyu+s7ADDA+VJAFTcFw4VhrLhukh/qBdeBYeDIjnq0KbdWcXdlaw8tGeRWXokFVXW
znaIsoDxkazpE90pKrX3XHxYc6taU3tVp7PaZkdskOkzF6OAOXS2XLFuXKKYRxL49nYyeFmkmNg/
p//ibo86Zo8m6s3lUClSiXdLeCNMiotNxiXtYDFcW33nm+shyVyo287fufZp0JGKxFMyAB1KmKvZ
/rVqBGA/TLQKI2ZKLnIs/ycuKR1YateIH0ELLPR6y9amR3cRIjIaWCp8m0npagI0SBAXFb4vzi0m
lMGGg3NhSSOfQnPHX2ov41R77WOJQLh+l6brGOvOmJLKqdBL/+am+FA3q4q/LcemZFPqRvfcs26+
942jXEKGLTgcycpEMajggi4DsfA/tODFap65RmwOzv7hDle4WlL5jiL5HWfLgHsE8WAOGXAOn83B
w7/QsWjeF6iTNSyjWRPdZNss9i3V8juFeC1XP0TPNVZ4ykCZX3ZFQdTIfuR/zLBl9nSuGFJCkfbo
otCX7Q8K/fl19axyzsXO/9n+JLqB8B/blxem6BxNbRWYGN/ZybWHvqubjrdNZGSPDlfxJp5ydIsy
MfW4GfYpOg1BmK/31q2zZ1JBiHW1KoUrOGlq4aLdRcJTrz9qf/XLS+IVg8XW0E1NS1/X9ha9kG4r
V/68DMCJoIixxYs00gtU0DnK/FCHg31JgpYWRzG4yX6z8mdVOoP24ysM/mXRcbWZO5s/z8nymRh3
pV6TQrEc+MZzlEHJNMfXvBcC1KIM9Vwx2sfyH60Dw//ra75/fi0MV5/phlfvJzp8SSpAYToFzC/5
bZ0r6COoi1EYOmnsrxaWUHjOUu1lc/fD1X8biDc1V3AX7UeY+ZvRvLmOjmoUWcg4BNn+doqhFRX9
0WviDwRQrL7OIavlc1Fewo97UWMZR27yMu8LNJ31NsM5t/9kb9koREZJ19q1OTtVbSb7V8ra3uYr
IKm3plOZvQpngn/b02KU7xvi9q5w7fGdOPiBi2Seh+E25HyAnZfn14A6buvbVbKXqpSW0yBZ24y5
FRlD6nEWWz4CpdaOJhl5lqypfOMQYX1veov6F1imfqiuG32EqwiZolIYKs/KUmLG+uOoULNpNQBo
lXP0zJf/jwWDldC5RVq92l71mYIVVGeje5OSrTbrHzoPBIoivMbGydk20FEDe+0SLd7O/TXBQlJ3
66H+ecYhSfLrJC23PB+vG6QJtWJjHXEMqYzRqLV7c2QK23bAEkXHEOH5DzeGRJfukt+DDNRRIWaL
b99zFN+r8ocq9/im/fjJV6HHzVWrzWiApDzR/ZqN+gWKyUG/1LnUS2jsFG6gJXVKfV9mEdRJfs45
Rm1quJGG9sneo/6BjtOgcPltz3rHj8Kiw0cK96o7w4TjhSgU11ye4ENt5b02FI3l0/RBVF4+snGb
bn4Xwfm6darPxjnlehj5Hn9vX/vf/a9bmhnkIqq8WncWD492/HtMH06XkaweB9vRsck9qrqZmMzO
Yldn8mzO4of0qWW/UCMwNBg9sZO4R7Pxnu3kp2OI8ONsMPWsJkyr32i5SQio/amMwkJCPbqVnwps
5EskLLaOyMiX6lyOyCPKsnkWQ4OZc6neBbqeWwdkHtsNLrWdjvhqXb0SRWfqWUkXpfpNz+y0JT9+
zfgg7w829VTo70nkB4kcl3tnnQlxMGeKr23rydqfqLmemzVmf68Ux6VrM0U7h8B4luGIt3mtnG8Z
nokfDqpisnfP/2AwpopIY9XDsrNCoKNbECPM5awYZwutOXxQctjpa5XoYeTljh2lFXOlLGADNfjY
CTtV7ovRmBJqYodfjYGRinIwt20fabdoBlPqJRwSy8YmO8wPdAH1/BCtv7/BwT4PtnVusgMmsdcf
k1WnIJv1lSHrOV1fBDtaGYzxmSjPAfGV6WsoIfYV4kKEuRSGDJAt83Wd7tvH6T+fO6e9yd1+Ov/N
9LFyy4foPRRgFD0suLA+BzhQzpNG6vM0ODd8YlZ/3UL9qSM2WuPU5aBfd2YN8zuZixDXO1WEgV6h
f4r1R2qeJxvG2TsU7Dxn8ZodCvibzlVxrVzv70s82+fl83wRm1GlmGw/mHT6DusQxsl+O1NwGIUk
YygDFQRX53mtZBQTXUOR9wlWEBPJkJ0Lqvr7NaWdyoxuAxZavSRXQe4/C8dEc3csrxjP08J5+Iay
ww2SHyE/0qSbBXCiv+ylfU2cogEu+Meuv9iWkQMTfc2Y9p9B0Euivxnc8O3SkcpIRYzZ/g8V++O1
xdJpCPrcZ2tuZvC6NengjAOsq9zrHgBuTo0zqRShgp2Nw8d7aVk9qhLNxxNGNyB7JnovOck/ofc/
No8RxktgS+41f7J9WqYCihIVmNSZ90tt1cZHFQZwq4iwgnjyFwv2VaePzLSgPrkh44aB6oWJEDqj
B4dLcYvPHf/jXO8fLhfGC7zSIg3g+cjUkTFZpdgaqeQvAeeE80AcTd5v8VZ4JXS8Lo47ewcZmRft
kJL2k6PzK/obBn5LsBy0QUUPpoitv+hJJeGMAcDMhunPB6fKIBnBRRiUfra9Tefvxd26O9kwAhq5
fvD4fNTylb/R7ce6Khf0lHWKkElhhPslVfXYzzeRaJflqbk2rA7So5rMDxONYvcQH9SD0Nlb5Tfb
yr7eggFpdTIYSFAp5z7fL6iVC7Pm2UCQDj35CnEnImQsE+KHEA1DiYsyzr6fNB4qyQUwtzWhOHTY
K0xt1zaxFpeD6Y8NLIlspz6s3Jt3TLr+MiIUayX75+aX0rS2ZU52ejkL7HxGt/d7pioouKeSuLBx
GZw663tFTYAhnpheuqz8yr8CwYAfeeglDuOHAGv1rwnG9MpLKMcn5+mcL9UOiPIOkCRLg7T12bnG
BI8KgUL01932H2MmKJWC4LLEJDcsDNUNxWDyFW9faAKvLRU4KrawKyZewc/LZEL7LyiTZunCGU6p
XOqd0PYeoUeVxLbE7j6Ykm7jWfN6rl05FukMk+YrH4duvmk9rbv3toTmrtb0O23XknMbFerpn3N/
Gx/ehYQ0N+ObTyv7O0pPvONDaNgpXv/VVjhq2EuceU91/5K9vTzn0WMdL4zPtnjNwzSnIiQchB/Z
i/BanW2QXFUD871SOAy226om+iKyi132qn2VnfSshLa6GJ1y9ZT2jKZ3ZHM1mMjdWuZBq93b4xmX
zlHqOOXcBicoxCdBdswynw0xXRD/PwvgVPNrxthAaPsWmlX1q47abDf91zo849zTsIWNzF+vcGo+
j9MwVbCnG1FcKvxuIffpVfyH25iMUihs9y57bzdI4pG1jXPZv+LUpFm27V5PfLtv5JWZ1naEcrs0
YsdEaRxZMZsPiRu99wHfqvMKPAFgUhocGqfGqrWDfiF/vGAmjB5RunvvafYNz4GUDpP+sXkN3j8G
/7GUXH4EE5ZiYCUu+K/mPg1VMINfYNf0e10P6bN2D3UBPkMAmw6t8/Q+3U2OSCXmGiD6LCIH1Vdi
VBpJO6z+ojNVwe0dD8C/Jnnznf9dfR9KlTAE80C358NgMGtasmo860k/wv0p0tnKATXVicP8ikY3
DihHpnevmoebTgcnIuPF+BBTJ9VD+Z6r9/56W9KW8/Q8DcMxSFypH4gHxy7srDrvcZuOH8adqT6U
+f/pmtiATJ8WX0ZS2FMQhCwtbtrA7SE0VDWTiORr1VxBzl/zT8M+wFrRyvszfAu/F3gi0iFr+7cc
B9liJjhBNde1UmveupwM95Y1tHzF96E6a2TiI3eKz2NPohGDru8/l3bpuKR+amViM+BankTvXM1N
d/LWlDOdeXmcog5ZoGjUcyZf2r7zSCamg4EzqJnqP5VH/td2nG8eGwCKWIT9K4eud43dfXpsr/p/
/ZuHe5qfMO0JykfzlmmHGoQAURxk/9i4eFsWkMxMH7KydxxhuAthNDuRTa5hQhNdfDFaf1hWGvVF
//ZBFNp8fmE5LH9t+QUO34X66p/QkJzsZ/fJAI9HvuwF86MTq4KHTudVXeOWjNNRSZDQvzFFP/B0
PfzPym3CCKUi+RSF9Tcrk0oYUG8nWsJYvzi8fF5eherey3/IIOluvhMMgKUmBFrxsX7gZee04iDL
elzVQonTzIx2oNWVICpedf1Uf+Z8zFR+g9XnvkpcJ0x0EJ6hYLzNEA9rhJNqaNHLzgkMM092qjIf
7UAnEvVA4Lq+VfU92PoWQgLLadu4vuEZo0koj9Lv88nVlIbY0zN7BLvdfOnDaN3b6x74foMzagWm
74EIL0AC/3m0RV7qIC5XpJKZROUHALBO6jvfzamUnCmmFplqorVoJEZpbp3Fl/XvYzDJdsxX8rUV
6vRq8DQfDub9m8ovGBNrgwNapvqHlVhHD3MHs81pMiIYCBwY8WGGjXW3K9zhNPiLU7ZvD//pMiNl
zctqGqt/bIGo905sO0PoXtGxZ26PAR5Scfch3Q475lo3eG7fBnm+mbzfomQ3w333N0dV9FTqSPSI
w+kcCAkr4Ig5tAnYvZqmZQmzCIs9r2xRVzRyDVBJiDJJD2c/rlwtVT83oIuLNwU3JioLvYaNkttf
BW/fQAN+b3P9p2QIX9h4tbaJLmXhtJPWNVqpH34P6CkMMqvqLhNEo/HqNeQ1448RKU4oX8ZhOgnQ
dvinXR9wDq9bJIny+926CtR+G00gnf3z1k7GQP9kzFivw5TIGM7VbwQHW6dE/YouEq6PsPXGHbp2
Nv6zie4Z1YcUtQnmi4nBi2x6jRiuTaSYMY1aVzfmPsn4MkqLyzDNGNpzgmsvvxEyioSJZ+HfeN/8
04N8lfwbkrUMwjkhWhvBpB/LMERqL9lRUqXZ4w/ins6sy8kioSw6pQq8DAEkDBvX75dOqvyJV31h
t+uRlHDtj0JhQGnfXJYV1eyW9es2L+gxUlF6MP+QFheAJGkMknbT6sNT7feGgXCLAwP6jHL3/Zs2
icJ6Yo+NUoMcFT6d+VIYQ2GtWS+LSA7ZsvE0Fp5/OJDnycZmnP292OLbpemhO28l7XT0jYgRiy+A
4ve5cRmee1eAMKtqtfZbhs4lMPhY2oIa5y1iD7Gr3K1S8bKZam2hZr6KIj0btM4eMseECNBEJTy9
eNvlANkcGdgWWndFHK4RtK003NfWxqcm60GrV0n2/lYVFNxrk1au/LOOrp/LTrFxiiBTiMP3UN/x
Rng9kKvb0+P1T56QtNgIBF8FUGfWZ5ewGe0GT+cvvBF0f6vhohWbFFebb4Xobl4+9sizPoISdj9i
bWbffdaf0/TAdGVo8CIg5sWI3tL8+1l1QtLc6scu1Cp94/+cJAumO8nh9pWcSUKNzebsOpsZudal
OPRh8xqEWk/UMURP8B/Ih0SoTF+sRqRuHz5+EuWNx39h/WcHvHnpy7JNMa3l3UvPvDN6J0ahr6J6
7pEYtzOQz6ez1wS1F+La8wPDcXNzmuIEDg6G5XQyr2IFsPQtfIe5YzEKLsWU3KyGVxVaZzjhpRVG
pLYYGge0lL2ApjBVfUc7H6ybpU9dFYaWzCNfovQdvI1yvquH3Tbj1IBEOjQEtOzby+p1VzfELuIv
FMT/zF7MbRV89TB57gQGKd/L6tQMa7R/uX3inDUxVyUvPgW2aYaDV2QzV57s6jrhR8xJNpwWuKIv
WCrDRSOwxzoIKcQ4Sh9Jdrm6L9MO0RjBCnXrEPE3159/X6E1MBcbz9Qe4Sag9tUuvfDgByopHNjd
bhbsWO5o14jdn/OCy/0mq6a2bq8ghxaCkwlGqVc99eWv4mIdp7yegDCajnV8RpwQJS1cAm0LXj+L
9JOlvpyVEHiARZh+VyHaGB2DryrCXOOMrZcJE/iUz1o00k1Unj9mn5IJkEWmwtO1qQsuxdZDlfeA
dXFtmOn8rn/3NNaPDvVxl/6KI4bneLGuCCnl5vH+j2XLP98R+JVH4Q7grgXXCX9133+W19Fn+vfB
G/BoD/X5E3XpGM9RZjT/nOwDErjrCsv+pM8ov7uzTJCKRirqPTuE4vJOO7jvrwNbLflvGsREHBn2
Xp8PXcB2urmbkBf1731u5V8YZkf6vXS0VwQdDY0FH4dyE+mXhYjnCNc4hdpqVz9+E6fYa3/TQ5Ux
BBGgESXiAHlXPZD4TP7SU+CBfToRWNp99MCwxxGrBo7ZUnOZCs7Ruk6HSJI71wVfzZZFhGk1Wtik
smzNmSL+UhtWfsYZEH2uff5mI7csz+dlwamF1iZdeS9G8jWnuZFhgswe/yAF9baT0mj+FwGWFXde
oEt4+RFQEG2pmpyj4JhthOGq9j4uhd0jpeYW/xdcBRQopRtSq5JfFgGx7h4ga/Hq/5b17Tu06/Kz
6RUbWXMHvnFADBSA4eYryEpDEkkC0oKCWs2/7kY7xrykNDxb6ki52Y6ZRsfFaihpOn73n7t/8/I5
aOL8koGwTyRcNNllNGvaUM2PHvUVIl83p0DiawPLreP8N8+1ZA8sSBaSbfy1+MfZQvP9eefZ3bap
N3gr3WDHyJPYdNPt9wnnlXV4nKZmWsToUyx3tyNT/+JruioOg/eMsTxIYM4L42RUvsB0m3eLEehC
HtixKvy2t3JSDAIQonoc8Y8Gm4QlZffkMKX6D2z426sR9tf3niTmN21CRE0gf4yExyvLu8QHl6VV
FwF5BS5DKM5S7sMpjTYRRGsZVK6iNgITP5p3J/YhZ3ui86zpx0Yo+viwCdDL0iYE/BTrAXjktFpq
bseH/s7Zv6M5IlG1mUb4c3X9JcpAKDzDULjUxg9uzql261grBi0URX9ooqrNvq2FFUOpZyhl3Lca
X2zeYS+m27fKwuOsdMpNF5XZxLSjIZnjWO6ZC463YilcpaYrURjNh6VebmS0X5lOZsOZijrpk0iX
STSQZnDEMuWmWkPzdGm5cp4927lgqmLN9mz7Yuel7kgQZcgY6If8IjW8zV6Onpn2q8jKaiEY5EGx
POZoBH1w5zpOcnMnzQ/dOTzA92YXXkcbioRxNKapoAdJNZZSEJKDuzKSvNd3y0E3rtXpobXqlL4v
cimevewwhEQpZI3GtKLiyF/EjaqGvPsl/p11T7GEKbycgp5O8dDXiRSHSXpDuSNjKTHn7slFBdDz
QYT7/wgSfU19Y4s91ANyOnkTq5Hm35BNx9Z3fnhGvY/zyOo5Espt/RjlrbqOYBMV5otf0nE70V13
th2oS5VLC1cebsPVl+B1vR4dYmex/fn2uus9WjjNqzLPKfJoPJvFO+mK3iKAbyWZJMFfP5wUV5Ex
j5i6txVW9y/tjY7l/fL+sJRTTF90aJ79i74kzbu01DtWB9bpb8Et/ou+81bA+yb6a26CvhGFdiV6
2bGHMiBu5hrNezQfNdmj1UHWs8d0y6DsHSaj10bFkj1Ial/ZVnY/x9cDkYbyj//KuTru2VllZLoN
6XcGzCTnBkm1d3ORYUhjuurEFcFYqawDAiNAXV3LvC3u2A+P8aaJbV5eO3sMGPffOc2+xzM5lAgg
XiHO/xIjD0JBkvMyLmpLgse/xuzUPXSfgQQXI64AmTEnK393gaKMAdd17J+03LlesRJMrAsBFk8f
EC3+zWb7AUOcvPMMqOyGCL/joy4ojbAQSJdSoplY72q/+ZbUuZg2cQa73fXP79KYavkOU4Q4GIun
qhluBvG1bzcPl3EO7z2crW+VgFNZAUS/eI90cCUMnJR+azLw+RYv2gs8PZVWrXN+P5D8DFKTUen7
ITpl9lIyxzy2geLlRzk5zrwEUeHsZ7AfiFXH7IcSP8hlKBdQLaa3CdzrMjE8DxTxTTPpbI5urYKb
Gy8aIYYkP8EQWGCA3MVL5xUW7KyUgCEJHvm/aFF41Jvz6uzFs1+/RiGh6xFtDXa8P9WlXhtr26FG
2TLNv/PjQIu7gQZO/oZagyzfAmKFjsvK3QZ5ioeOOw4vjUNSI1a9S6YDrbbCtf97mYTFea+2vs9S
uBR0GPHm5QAW3eMdk1oPB2goUc7g98LfAvaBxUeOpBTrUpEnie6Q2uzOT5OevkqNd+AmSr9+0+nZ
gpCBK9+h1AqkJNzi+Nd4ugbbkVL/guEVkawsBglbtfqudmvk49h5RjasI1YfCemqpj9BPvKnAvtT
HG9tVptoxSOU/oIieo+TAww3EcEkkuYRXfljOtDbucbq58+otpabBK1XNkpNxU7CzeSBFzv2PLOM
iohBmlM9P5KB/I2BnWX1wvcIOm8O+EL6dtFuAxYK5bUpjYM8L4Duc1YLCagFnpjazHxlzwex6Qxp
P39zwXIzkqILwC2oZCXOyIRvMAPcfkNH+6t3yX0agW9M1+p1eBUDGfKeWGaQqmYHCLvbb9zb4LFJ
9Y9Cm4xCKRaaqmV8b3sOPSi22Wv8eD2KhtdeXoDxlesAa4uR4qEfOFePnk+xqFyhnewpED2q82gW
TE1AEKaB9YxTNNmyb3YW/6wCT9MdpmOQXP063A/XyukbqTva9tYjlwLScfhMDi9NsU+GBQYKCNHF
SB5yejh3BM26aHrbHvQ/KjJzmL0U0dLkyGhLf5/V/VvyZfN1kBNlkEJWDdwy1tCJvGFWSYrMNA7g
XLyhWmF8iv+RdhH7NpLjQ4jGcpQAP9jv2i/28YDevJwac9FGlzJSNWCBYRuL7fSU16/HOtt9K/EH
hS5YuyNoYHgAm1uduOutR39+ja7Pyj+ypqy/wcsSHNvBTkO7jbODtJ2uuS2/HPrnU3nWIi1Hozh7
vV09gYC3tw4m28npN0UpmWXlHRicu7JbyQJYGYRVMsmGdZV7U8nIMRbA9jdObx0b/zAR/qAyFy3z
kH7wvQDRo8RL4qYr2VTgeqEXg0jFOSquejLktmTaYruHzuLlk/8m17tr+VassGE4K8EIinP1jIm4
CjA0ZuFEBcA05vFDEqOOoSswLqlUNhKA2SBYvjG9euD4KIp1k/86Nsk08bFvl1jpR6BExFPriTfk
F9DcxmxqkicOLDncjAJ9Qsx8btkkN3iWCy/ryP8fYUY0im+sbiQXBFeRK/vf2ffmk0m/Jr7xbIRP
cLYlJSPTsb3px62jVdLnbsoNiqowkehskU4KGozTx3r4idkfJ14vLzrXUuXxbk75/vgBE3Tnh/LY
FKLCHep1JqhgXkNCqR86HJ7jr1kgazfZKFSLjSc5mGKmtY1hPzJe2DbEWE8xyUirWC3Vtm2altKn
tukFJ6vHvinsYikps2RLwRwLdMr2eTE+T4l62k9QaHjyHp+KJ/saUD5DVvMHqbMvCWzFHexvuQ+M
t11XLeD2VGgsIAY6Iz0khLN9NIuzn2qJZnzRz9GxY3A3Ih0X5FYElJrMwe+Lw+2nw/7NlUL4uUyW
vi1zJRgQhRRkDkKBzrkffy7qn9bSX/9QZoAiNlD5JRCOP+r37ePczwigCOSiPNj9/hYSsvYMWR46
/VZWxIXmJhxJrYyjOM3FYwskWHzrknqfpS9F072cjX/1ITAAHc7IeT29t0OHbbhwX1eT9kyM2mtn
Dhw9RsA2pOoQkxRyjkLi2qX1ZOoEtPRfIwoBrqVvEGqkmf3+ft/UZ9Xja647Doge2oQBBksVkLLA
PDplD/Glxi8I7MCfx6lK/aLXxS4Lt0BgbyPLaO5ef992zbFrM19uJmH0nGqZQpN6hp/c9HqTU0vz
SsD4z9YMXpPpEbvmB5PVi0yjLJb/DYcjEdBziukq5XQjaIBxDt+x6XVjgcGlkYzmzXwVOwmfTAS4
2M9gIJeEXeVlKbR9vu6qvu30WgHALZnlm+sWXARfJz72lnjCMzxdYe+n8A/TmhM2nBbry5TJcgtH
UKEqG1LFTzUdbLXTNun49ptkMm7NepZWpjvB/V40VY+1jEsW7toW10kM5wu13ceZ3f+R1UgG4mbl
Do4gooMvz70jSw5R7B5/KJwDgdVXq+9aUpkrWz2QYGZz4d/Jvn1TB5xi+S6Z/ihjVOWKeGv4stEg
jQ6pf9O6wFGvZX2eIvDl3H58yGj1KUDQPRtU6+61k7DRMQuXRj1k89kuUZzO9EjM7erPeD7Iv51f
r5yW5hH/8vqimpEZIUdB0vIw9Xr7KcS7pgQVFI7RSqjA7T3TOveeAcXw3tpojf5Mic4ebtULwe+N
9RD4WONQiImWf9t2CGQrJyq1U7QNNq0v99by5cmVNtiF1bINyKV2qLr5ZIGAAt7CIeaGTXPZz/lB
3B883RfW8+VM/Kdwvp+q7OFWb5sTR7JK6Vgt9YqD69ezx6QRrF0Lyud5dz6BlkI6UElgj4COv/E8
TsjOvddPE6MYaAg9gkdmwBiF20l4GRiYI91wWH8S9oe/8bJ7bISG8SznhU0QI/Rzb1eZ1XEkagRp
b8feYsTH5YetzOcz7j+qP/xk41yN68ZgwTB90ZMj0FnrB7h0VUvBXYa5LOSlfAD1VIrtsAeyamnt
gCNT+lXXVDINxqlsLs6/LWCnapbk7TPkHAQWY4gkucar3oHRTRy8v07lM6gi83rrZrzH3gNliZss
nzRych1NFED30r+c9DDDEGiBmRUQZ8Qy9+6TbrAlFUdUz2AbLXo75rGWbFNjwaMOtW/5jhvK394m
jhh27MFhT5qwlHwY5YttY81V61bNMYtdMtbKV/9eL2/QisywlKyUuktVmGE+M5on78G8nNQAYiDI
Ube8ztt33rqR4Byv/5kLztn4ebdqFhkMl3c45myI4BsSUMKT4Hxjhbb/RawaL4Zyvt5KL4FQdar/
xSGupVjNNuYNc/nB1/ZnaYNihtYv1HKdRz2Q0wxayz8e/bL+qbbhaI9k67eIDSKgHAOdpOJeeURX
UfpNDJjjmfsv348jfr/TXN0Xj/8+l4NNHfe47xvOmS+eP4+6Mpsesk1cqFx5d4mICJb4op4vIA+c
9QDQtxdlRL8h3uZPcLLTLUfhcXBOs34vfmf101qQFGbkuWldnAUNHT+fwxBD0368NlH+2nNksrjY
X4xC+kehwpI7Tk9puxvzEXKNKTUL8X0twQCdXIXSLLmoChL5YJbSXpyC28zd2P8DbFT8SgduWrZ2
fVSSOJzfW5M4huW38umvknpUH/3n8ChIlxR8JrC2nA+j2fMh2u7aBYvpUs8U68AxyZM/kojmgxK3
nd7zWl/D+4TOvi/nlQwL81OFrfL9aHPtr5Hs2qVDk81jUWLbhrRC7Fa8yr0U8tH81ptJhyqLobpz
We/k1m8HmenvR2XPHZE9R8m8qnM7tUtQ+YSdCK80tcSIryeRgXo5A/XGZXAbXgbZl9V0rnviUP6O
dDZvraaZ9jbeUijR0HTSNkcji+FsWSlOkvwthictEkH3v9IrUeXkCdt+z08S6XL65YHOSQSI7ris
zhH7xjsThzH33NSYgjOjiR1w1g2dLaYCXq1i7So9rDx/VPfo+waiwbAuvwzRGYlpYdrJ1FNt4+3y
18/Yh/2risK4Nrz+HPh4jkvAFPjHo1picZup+lHvi4PbZ8h17KfGqfYBF8zWMdy87fulenqy52ce
oFIl2jBZrF7OvFGi63W6WXzuT1W/8xA5Mr6UpqlznFcXc6P68BYKlCGS9ik7mDP8UlPzwfCySspi
NcMZxx+ZVMIw2Oh6/dz4jjp6jbITxlHfFAwm8BjU+/9fJX23J58R907V7LOWnnjLP3hu5lMxm3i1
8ShQJRzu60eRBMEUE+0khwAwJHEwjFpWl39VL1hkdcSbjHlBM/Xv5bFguC+qRhpBjx2K68bi7d5Y
kAkyZxy6GN1TdzdMLisSVCocH5H/fLYVEwvbCL2mY6ioKg0QwHoIYe8zAFUd3rU+Ge73TR6Ikm0n
d/iEKgcggsS0f0O0fukIcFU9zoz4XeepGftpeBi68vs3FVex6mV3qZAdaQTxnX4GH+TTMMNPVsAf
Dn/FNTwbbuzKyv3p+7TkDXbl9/Vw3lq33FvTNg1AxrDWVSTU84fgx/q0o5bUBiCDx0VBMstq3r52
IikKLrUmk0Vo4Bw3y7dl4ojBX4pSqf5N8V8sVqSpuC4HV4NXKiW3pNNt5T0DsLaKau//LB3vdvx7
+zGZCejMaYX7gRJik1c2rPok+eH/hHlWgUlymJ04HtK1+pTnYmXamQY9ebb5nvKSD4ZFaebrCETy
5Ne2F0mlXhF56fJndhdvvsN1n0eXD9/B/2Z9k2TXJ/IxS4vaUw54oibPL10MRoqPzMCviekh2bs8
a+4jp+jbdlT8zS462UTt79JU1ikKD8ivDF2/F9eIjYBOy5JKPIL/WyHROedq5gYLcqm7ouJ3hU94
ScapRdV90rMVf+lrrJ+ZHhitW07pEs+w9lwEgQxDzERHLmcjbSSvJ1gPg4pgCADfUasRyLlPt+rp
w6uxfnyu2+HzCJFSJlJdqymNIMZ/49s/h4PSF3fdJte9ekrCntprP/agdt3rxHTL2+trwU+7UD1w
AhvnLhw2QqG/6l+SDU//nXZiWSGk333Qx3BSPTEsnZVvxI8kICFZ9ty4TfyOH89cKj7YXvTdePG9
HboSRiGnZ8Vf8xVRuLiRFgeLWQ8DZtsNhPxvQo1lMkYOM2m3GNNvGzaWWgwA2bbquzy0sbl6uDTs
kFJRCfVbP9OYFgepKYfmj/m9agDjeycKcWHW2SGaXuCFhWmix1fH+coRF7aKgEt4aKnvu8qI3eR9
+xE8FPCXmTyI053gx+xL0fESEYwg4DxSUebcTAenBN7rv4eJq5b7Wp7qu0kSEoLqbkdc1DKbum5N
U2KoxhzhIeyiU6AglxnUdckUxGq4QvWCk+KR09bOI2+/IXnUgF8iOEJCCA4RPwjAy2aCVL5gDrwJ
LtjcyH2d+VDe2O+x2MBlVUASu29dD+9hmCvq+xxlc2VOFbfSaH3w471lrq5v86dpNCqjpweSY3zk
s7V7C296rJ5dn1t1setdaRn+0es288hLUfp7Czy5mRcka8acx2/8ZyhMxp/e9fHuFvdWjpsGfy1S
WomHMr2b7keCEhqhiYD+YbV3/GhJXcADm8KaSatglezw6HuzFly+YCbhl+tab9W5JUc+4NlC5GXV
kG5fs8NU+if5bGQpvr+8l28HOnGh8s/G2pDx1ko+O1fQgRhl5mDLRkkEjCyLUnnuJzZ2K6zphp4h
ABzd7CA1CvY+GzOMpfvggzMkIcU1bsRL1qt6pfd85Ng6THxCgxRSusC5mX8c8G21Z+h1aKSsA2Y/
dO5wy6IZODOtOAhsDw1bdnXFDRjjLdpE+5dNJ+s4Y3YCdcZICYqlp/ZmFul0az3QWGP3K+mSLM3w
hzcTE47o3Gk+yoPsOyeYHQA2zfSBwZLagttKiKG+GVWwuvvKvyw6OuZDLDd2gECzlt66GBHfl/ea
ZRdhupyU4uB7HIZJBKmGccNwXac6Qk8RzJ2IaHBoZUbgnCqTVBTpG/T8bkckrN/9ukBhyzXwLu9Y
KS0uJhPeBea6aA9wZbVXf+OsbxW+2XTZM8ZqPEcoQ67wJ10XNkvaFE0Lpvfea/hxpPqTO7N1dvBw
NJ7t4Mx7x+zt7dIyhCwO0f/aswq7yWla56Ggd2mUR83ABoKE3ybIf+185z07uZFsPOmtWCAQ2ujb
io3hBQ01oBiOCY+h04B8rLbtCEDo7uNE7QziUuqcTGhYDuCP2G1abKUa6G1Bw2E6fyvvIUnapt6+
ngh6Ttvi7cNJYEOyEdhLLddLvmVhrFPROVu7kP4m2h75o/TgbD1XaOxQ3XAbsvV5gUev5S11onHM
iBOonMB2bBWmns/TrN9ZZb456vg3vhUppVztDzJoFmx2C0jhVN9YmeVgFJQ9hgDCIxP4g2/1mfma
f/zH0p0tpdYtSwB+IiKkh1uY9ALSiOgNsZQfBKQVpXn685X7xNqNDcJsxqxRlZWZVYBBvaKLgQ1K
A+I3jq5RWwp2lVxvlejB8McWetnYm8iCQKR0VQTUHdJ6FSi2BcpKt7o1P7ykPF9O8AhCAPbzsumX
QTC5oUULo0TpAEeXnxC0rZiWX4FAco3FPKetlP4INGtEEGwc0g4dgezMdr2vMBVarBv30fblB+Hp
j33h+WGPwV6eJ5Pu+ndvRVVz6e4hhpshvjdt1nK4Znp/4BoDFYSL3Sab4b5XX3lBqs8S9Fn/sL49
/9Gn4J2YdIwnjj/hl/JSnGeGUS+vNJRQ68xsvTC7fwr+WQ/xZhwC0CseOey7pEN7+EjPobPRVis3
6Ru6OxzV7HSp2fwoa/juZZNARn55Dbv9sSW1jrZJvuTJknNQ7fYsMBiWze2/mx3n3u4fh2mO2//3
gjD/o/BWNH/upfD/LsRH/T5T2szWYo8nZvfg2be3aIzZPIiUtlD3Ff4PWtfTr26nFiQ14/7FY1rb
/AsarXL8MQXIB9l6RPfDYC2Yap7A4829wZS79vhwNQrDm95aEB/nO+Adx9Yqr0Y9lXCwW+o64/9S
IaTmS3U4ow0WU3m+25Xlv9mAKTHPXhK7Lnm0Al1xrevMI7b6LmzBfcOVwgACojGF63t8TdCI+BH4
wab9RXKA0Rq4C3JJroaq4hk0INRXR82gsFXzM1yLTOALilAqGfWnid2mFsIljL2DWBmvfe38dlZE
krCE+BNQyvxibF6+ZsxGPlv9vdWLu9fPH3MBD9Xt+gWiX1q30zgll+R6GPwua0cWLcfm+rvNUwup
iXpAS+r+OWRMs2ZXchuUEaGKlTIY+VjPFcNApHA1gco8wMGKAfMBA3/zkjbzKBxFUiaivu87xRWT
GiPnCKjrmFbJuyXSjHn2jYfaFC13sF/oea5wvmFI+n49N/J+TOwVdpbV+2yXnM7YHnmEwsZmVGAQ
Mtmz2z1oJZdevt5unf07H7Xmtb99IfBhjqecSKCPexg/WmAdR7bEy7h//u/h5eFlx0wliGTfo+AS
pOYbvIegA8VE6kCC0qKskI12yqcX0dKTUUNAeM28X8K4OohM13qhPUXVRFUlqyI4yGuHbgx1K7VS
tXeqxj7mp7abo2+iyMqJF9LEehYY9PP2Du9XWK0q/x0UjLsxSAEUoiRnpgWI+SELyafDncIisi+N
P9GHclr+++6O52pvy4cFtoHk1zk2fvvFeqkdRQObF7ZNx2KcN2js9Jjv67b1sgCm+hd90hWTN5p5
k7D6Wjfwyb7Gv+yYTo8dlHk94xVbB70hhLlxDGspaTOfG3pBNCDNzYuHvRmZQuX6HyM+JATsPOtw
gyVnm2ttm6Yf5Z53T6GNR2g1v++TkufcKja3AyWHhYoCXvsZ7F553/Qv/23bGwi68LQaXno5oOdC
rg+ePg9/FkK3Vm+pWk5PZlzZrogJBtv0j6fwDSuX2/dC81I0peaRcWDuq7ZZt6/0mqf+BiyDgNQu
jsse1gtqS8ntueM1SwF4l5sOijh3nu51ND91XIFoOPFZNudrG3OoAPhka5E1PrFhvgY8YZFtoOQt
rM5+5oZumPyS3KSe8q8/75eX1Yg1Lp+3zQvtyX600MlOYlIcvysR9PPRXqFfndbbF3DOvAjcAuZS
h5ZkirOElKQbbIGdSR/35vu29z4MavE73ruSMXQDyOfc+ldNmuDEZhqElmWte1z81qXh8RxBoHj3
U6QEZTRXk72Gb4AcbObB4sOINhxqfLnSZaD+IYb7ULhYU8LNNHczm0RRUnJ2DDAUQAZOvNCIIo+F
qKSd/yj2i3CW2YTxZ0M0KsZRbHo4srhWdGM3aqHSc3Ze+u6hhLBcGbHVBI30z8+XX/qooKR8tn6n
8vvPJ5+0G2+Guznfm8YdJ45HwlBeL4rntk61rwul8SIBUq+FbVbeCTE91P4PO6XCsz22+OhjM71d
dU7sTCKODzi5GGB2raegYgUGwdXLgGGQphh+3Ydrf50SIruO33Xp2/e2ZqvuMPapfT/polgVvSMf
payNyEQjbey371z9eO3P/lGZbNIUOUWhlwIU4V4vNFxyyLD03Ve4/Kv3r+nhg2rkyBBT4nGo3l9p
vOzinngKBPYlv69uYk/4MmVekRRwfuoRc7nj8GSEw7JEj//E/YkIg1D5Bf0uO/8pchbavBwuZqTr
3+w7h6lE+iQfe0/91Fa6WWF6R/N3ZoI0f9hMLxge47VvfnTWjVwnZ7Js8enfkZb4zX8+Y8Sh/IRt
+6nx1fxp3cbPLFs7q9HnFYCVcIX55NHy3VgXa+tCcx0ASvt+f2LrRkJ0P7WULSopiVYBpFA000tT
mZqw+fuhpAiEwWIRbDgETIjsJxZq9WdSZqSw+qMGrp8APPwVfptX/bLZxKwLWsfTqp7ONlf7YNRo
NzCHT1UzkO+WMmI/Sde/nk79Y2828LsXdvCb9n5w4xlZeLv3i57ITWW+lZjFAB30Zw2JrdYCZifJ
MIS1o1bQzU2yTW47H9lBCqU5Z9i1piAFQ/ukl/EAWdz+PViH14tGBWhd50P8zTSMfWAeAMoAM1BZ
KaPLHz//vubHfw8LNVv6I3NBSVwRcGUeWjnIS4aKZ53XwUT1BBss0sVmFp+L78BtoQ43dyYjgC6g
DvkP4q3t4ckwG+U41ZWsCa98m6jPM3ubO45kuX/M11X4sr4v3TPhUJ2ngvcA3J8ys5fQbYFPt7e3
jBedWnsn3dtlHg9lIdUm/6FCKx9b9vcvnmscMUy9VqXQgEM6ZrHFryanJLE1WKfKozRenw95y72h
rATPrhtL89mY6OrogDEouQ/2tOpkUFbuZIYCWuPfeWLGSGXw3c6Prv3FP2NrWrFXzc/dAoMGtJCo
Ii82y1vDgmcahaNVDzaroFZbFsByqIN4zzZD33Eqkag1ZYDZEfuROu5dN5iEqRGVaO+g64W0Hy3W
9eN1youuPIr7OwX7rHrrFgZHCD6mR2WLZLhmXbSi685fASIXlGnszk4OMgel/Vg1pY8YKJSZVYt4
fB7p7NsIqXqYDVu84mmCNs4HCWOcR9bnADsoSLfpj1h2FGLr521nlJv+u1Rk6I+5gchT6uUxrkPc
Uequ/vpQf5NmcguoU24hcq6fuLK0zh/KCK0iTRz9PlXEPwyYBgUWzsA0Er9zEzSqEVFPrZ6v+gJC
r01LmK8Ntk/7VrY9oqo71W+DH0grui9ioGFZN+kuxmHt0B3ob7fNvG3duh6FpnFuCed2JNLJtwKy
zC3uq1EeI0Wn+zx9uwilCc4qgulDZX4f5VuLWYhmtu9XDcm3zCBtD9i5b9RkmFz9zSRfrli8GNzR
3yXsu0+lHhLL3KCLRDYoVRdIHYmDvLIk3k6Ok6/xcmi+jqp58bCIuVZ35Ih9E7kfm2qDGIo7Iu8+
V8MN10CzJAi3BmQ1WeLX+SVYIJlBps0jz+4dAhJJ8bPtp7bL4BL8PpoIVS+YyZrV5Quqf7EXdjBR
7Ukagx5nqfEp6Eau8l0LwlxeL9ry6GV3lZ9GsXPpLZuBxC2Oi8wgFZ6zPKRE+9QgqE23ZPVSokkA
JesDH+snrAHth5X60uHTF++5TNsWUi3p0xwwUjn/A1thndyau8HX26qu+t4iKptx2DElqAa9HO7G
xfoDDDnIKyVpyrqVnd4mF8I3ohzOesasoe08IlOOU1TAbEWwg2Kh8EQi8tV2gTwDLCDGmQCObMQE
QPomzdAa/RGtOouw/R38A6hU0Rvu02w/b7zJly64+i8f1/kRkfbzP5rJtvlSnlWnqJf/GtTvYmW+
/DPeWiYTbCg31ah2Ih0jDR718OulgSe2Sn6mFg4CXWb4jWNz0OOscW9v7MeEqoiyQLO0pD2srzPY
rSHUDWvO79FlfH27jNe1gVZ9DcUNXBGVr0T7yN4vPcp1w5Q65qmJoVLRAw5R/p98HGbUCH7nZPBv
g2sETQTva0sPHXxlriec3Jxw9MupxQEoWxZDv8nAULGOrAGRH7cDLi93nRaDZNLakg+HKgqzvCLo
yAXaIHNvu0hBsSsn8jT7jVvBXaPO6VjP9WpZ7ntf48mioK04z6sZsTSYE8a1fiDiBZLV3pb/LkrB
e/K+/48ZkaNjHxAiST6AUry4FHpz/+1qOQ508y52zro1QZyyImLMYGmwbkUZoX1GasB/Qq8lVUFe
LHdwfzlnMsj5faQdJmQnZsLhn6ZM/X7gSNLM/FN4fk/8oo8G0OEPMyxjYJ45i+GBRu3JT2gwa6Wb
l67G4ZOdRVGB68ebsvO/dgmqb3J9XLf+fITkxp/KIiSYr2Tb/hwF78NDTDsZDWXEPrtDcZRZbIbX
ESKsPrmq1jkUhieQhzvGxADTEvLd4cxPomozhITc8Ns2L2u6nqjstf+p59jd40Ot6sUnjwQv9cq2
fX58N8iuNgmBIgokcQcN/HzWwPmkGQmB2Ddz2F85Up0fsMyWV3zt6DI/tN8IAwqD5fD9TZKmpNr0
Ql/LWtJi+5qHdsx41Mrm7UjjQSj6ahRdihJUd8QzEOaz8uU1HW5IKSJ/hxVGjJBehVTk796EqjLX
4C0mwTy09v8EJ28QArNwXf8eFptnPMHqU3bQOj8JwxLfHunBSDfyh3ps1g4HIyrsxqqDV9v8GRyr
RArvUwAp1NAYbIjQLtnhGFfhBlLnl1i5SDiMGFT4CIg4WLtRGv8qihl35mQjvdWitbNyssFkYvHU
Xb2v2wQxXcEo41ocK2/gDzv9MsweUtQVn62Hdrm/n2x7mi2pD1OBQFuDc1VcbpB7hlmacEUWpVlP
Egc31uuirNAgrehirXqbSabtAuYp7lMfqT7+OrgxAg4Za2uvyn081DeDlCpmy/wCJt/7ejq8ksu4
wgwewlV7/06D0b3WB+3RHmHWMKaPTCMoy3PZPGoLVvieZFRV//zZ+gZLem4vnfIjTjRqD1CNj5kA
In1ovwujCH8kn2Cf7T/3f5sgou4eLcsuplJXhs9CHwetHzH1EAN5wBNZty6jibYNowsGmEYEagjx
m8qEQSmu1h6DDD7a2N5DMjMB7gu7eZhj596X1kvi4VjS4ugy7Gr56Y8VwS2H8cex+1TqF8E5HCZU
Nc7f0CjtQoRwWjfbWbLvbt++C9XCE6LJMDOSnCdMF9upWlHzuFF8LiTjEjexn6F1JKQgYgCMCmz6
zBZ7HOtXNwtBIQppgY1h2WOLRQciC67LZYN+uIlaUi5UHoWKM8PEyqhetfk70Dd88oC7ZkvZLwMt
nTUitTYFvPb1+L5vrK5/q+moq7nBfIqXe8Ybxiu3cQGas/G++lUXqB5C/1ZZH2tvnaN5n1dyMUPr
4u7dm8dnqM+mHTpqHHAuco/pERILVlc6Yr77EUFE3TygIRyXAVuwlmksgKCz5b6SnQAP7ojJXpta
X0/EgXNjww5Jlo+zeqav/1Alx5yR0nkKDP2asO2zuaf6RYM98dWJMiR9ej46gJXN4D24XjtU30Mr
lM4l0Z0DVgNmfW5pbD9tXQit5ietgcS2arLEviaJMEgt1+WAdU6QGu0fZiuUGshEjkue48nsvh+7
P91vkzk/x5D4xbkluwz3/D4REsJTRp39/oW4YScVMhr79g5gRynLKRF54TnduVjM2hueHVYZwUdm
iRxDujIxgfIg6RhHTiT5i1G7MjKTFn750nSLI/2iOUU+DPqfYRP8jukib6dqmpdL7s1YCKhf9uOA
pYoa2yXhAAfxG76P2BzCM+mXzXfbTeNLGtbP2kCxXXMpN5M/I5TUyDVXBelWU4KFFQK+orjxO/1e
CKT9dZnMTI7hcqcbd2SzVWXxfJr8kxGmhdLCs1r9Npg95wSvJyZxT/yUYXRotTJ4CRebhxU125Q3
9kxuyJoCTxsY2b339WK1a7tWbixNTlrOGDmfVvRty17s/bLA3m1aN1CgxtsZ2PmhsipORSwRz35o
If4F4Sw/yQyx/6s8rF9CCggqOlt2gqN9jWCa4MNlgXRDXZDvEdZRwwGR5ubl5wT1dWztBQvN7n1E
mCO9KT+SMC7khdcPx8T0bAEjCU2lls3k0jCBOPwhtp4XRCqPmi4pA0Fxicdc+z1VHav1xE8644ki
McdRdPvPNRboBkKtAgZsvOpyEluK3DwTSbGn3zdvZFso1w+t/oyplkghFzpIAtlo6PAwMoj1+O93
bInXvwe4UTZiK7KP/UadUv3Vu5PPMLb9q7j1IT1Jp1oOrLSc/Do/ubZJEPbKR3tRpnH0gQZFKLaM
8xPfpTE2mcVX62cSitDIC2fQPrO1P8gDKLwxFw+P4onMm3hCt46XjX2vkh0B5zt3pL9VW+MopMOZ
J1N+TD539RDBLOfq3ryLl/VD5ev9t1OY50YmRzVzrcM7fhQLpYxdNTnpBC9maoGP9a1ycGGZwi0b
J4O1S61872yLkjD2cwj7Aun5fYYw3lg95nuXp9vToRNkRX1PE7LyZiTUEBw/xvYBu+qqbcGNS8FT
m1lORzYzvfxQy7Wx5ZeW7z485Yel+fnl8ILfJXFkKN3M8IrPisOwduTWLJ4XCnfvWv0otH6pzkVq
HnD8jP+7vebMuTfne68j+XS91soxPr6CD/ZYruWevlEQvzrpwXWQAwcyrugIrJ0dsztThZ+LtfTb
5cKdLjVE0lUsmotZTTuoW7/0iLh2l7ChE5YSc3g/6/chuqKnIV+bzcvDtCel4y059J2aLrtSKR4f
2RLaAh637adhcnqzTOUJkCu9glGCGbd+Xz2bgOdWLDmmgVEwrlsPT3zV0gMXnT+eazzaLU7CfLeQ
nN45xJrAurmaRV7PZmoP+WT/2WJylXkudy7H+o6PiWQIuwqt4vOVp032Q3sSpRWgPLiJfeVeSupc
RpuTjX2U6I1tjo0N2fn2+QtfZsOELgsEk8/rkQB9sJt6J55x6aEz011qckAs4AeeFT76eu7uOujo
CYbebvHQTw8yLe+WXKtro2UXv4vLFPmwc0HqM3ry12Z2ONTMg0cmelw+g+avwwu5zHvhaY0U+bzK
1E+6OXTb224217r8JLlMXda2fSt+V3PmmVnyX7Xcf7krsmgBQk7cSM/GvAgfspvRtrlWL+G4BtX3
5Rl4yayZF0epciIlY6zHLglVPdfk4ZRKSpfakZfdpV76ZUoqvb9WUy9Xlqmlp9Opds1Ufw1+9wyj
Ay9QQXvhq1EyJNC+iJvJiU8UYCX2fn4vYdE+5V5za/0Q49sYUV+Hy8qt695smut5TPAYaYu2u5zg
vHknNy72jI5zHUrjwtOTQXO19Ht5WOzla6tHx2hi9fKr9j0objjodou/MpBPGVzJROX2clvhB0oS
XCRjRnornmvk2ntb+aHzRTIZbClcvPMvU5F+PicYHRDCaEVunfwvIcZ++KmFf6+d5lhjX08///ZD
M0Llde+oz62v11/cmyOTJ/xHjX550IIH6RcEH3wOGFiJVXhBKXMtFihwt7Ci/TnYanv0yVKbfC2D
VzIzfbqBlrQa3k/d8vSGJlIOdSxOS2GxPHRQpyQ6uDAgYwyj4vTnof9taKik5qfYgZnPqGeZjS6n
uUy7eBwfTgOOwDn27De8t74f5u79e+GDgeqdO+JpLPPbjW9f7fN364BMXGxi8Fx+pI+nj/y5vTIb
z4SNIAEdDHHvlrExdtyWH0lfCrI7WZC2CPrvx1eqbXfcnB919ZjhqR53D08PmXFG2F1env0ilauh
6hTlOqXn9ZlBr5zZWagqc2HP9BtNwFP9nJuvL59JYUvN7Sde4T8asqjWZmGlG5+p9nrWZxB1OX48
IPOeM5M8bLnIDkq5BWBSz7gFs/w0M3vCXUnrw3tCf5+X5+F11vY+XnR1AuhgUlGBRUJ8BCYQuV8Y
/um+H07NLGMS7whCgwdRD145FMi7uavm+9m+fKhmaxWBqt/vX88mTmsP9k9h6KbnbyNzvwxkIQRo
xLylkIAJbpOlrR/ZK6c9/l377Gb7qbBC41pRKVQ+ht1peExktR8Ldn60Ee8jy3qnI6rqGsuXPyhO
pmAYf6ZD8WN7yzQ6ZnRNuW2AF6cXUw/hErPq1ZRQHZnvCYIOgVG+f/3AeSkM9B8kfx8a4Mvm7yjf
1Jjdd2dJvldKDrXbRyWM085NQ+u6S8HnUMsP/oWwneJD+7T2gzsowmUZe34/E/P+V/BkaUBsOvsl
E8bjIJuq3rouZe6aeGweNq0jUgGy3U/14dDLzvpbuhH8uY/D+jlQ5eU/VQm11JbMdPrLEAEzkocP
ro1pRxkSmx8qhZgU7CilEbQOcr/4ztV5YahOMnet3ZJRosphLQkfnrgDOuXRHZMoyWAeoCrQgaZW
S4PN9r/+2NiZRGDc1Lh2Vtb9t8/W25n3EgbJQPhULSho9br8rdlo0oflvzP9HFJC+OuHcmo8SzCX
dVUZ3j6bv2r8GhurkXFCARCqBpMs77UVlBhGteTQvgTD5mHVs8GsG80BEaJ6fRlzmSZvmw3bXGGZ
Qpho35nDKteNfyfEIFBvkwyaX4xe6OPXYCNZ/WoFGMcY1xYk6XKGWKtJox9N+WXttzOOacs+RWOc
oKjU1QGx4oCk8iM2P4ihZJSr0SbZ1UjlkBbgQxny5T9ADaerOD2DgIw5IkTaTtKIVqs2Hs13A1fc
JWErxCNs9yyBaWgecTmEqH5wqMeIgZixseRHgOASmmBVHFinPgnnJ3m9Mt41AKecYUewJHQQ3nre
v8Nht357LrDMmoX7Wybya/YaeVOy3u52Hp1eyjCq1GNrVX4polHlpr/1aLZB/J5NWbsYtXPV2+Li
nX0q2cBfjDQGaFacb/mHcBCCa9nw9+ncUCyYEbA7LKOI3AYPOb7VF5SZjJ7BupWpvp8gwcGA0o6H
XBeT+8dViYaRXhGfWCjZ/OFsoH4JpTp0a1w5dGqnAiuOUqN05hEGYWyAm2gOhM5WtUOtWUVjDRqt
Ki9WrhpG10jdta5PyaeAUQZoQZMybWCe0eIhpwH5U2wXazOpFOC9mX9ku6VSWFWuGCDl3mH9trr1
i7ZXA/6+h+lAiQyRLiSoEby1RmKE254/ts7MKhc/WCG8YAygWTcz27nmybFuWvbLp4mVH8a87Fmm
r97OG2O4/ntwAmgHOMKa9AYXGo+7aimgdh+Sco1AVVsWAmPc4ZfxsHU9RnHwoVg96eWlkxKZgSRw
MVs1M1+8iTi0uQ/1T86ZSnyVeOP88fAWIrFVL98/TMtNHg3N2CDeT0l00o665G395I/76K7wYiE7
XeEPrTVCly/cyQw6hNO/CbLYGOevqtDMNBka7yViMO1/56EHTPaJNFZ+y5nr0RyaHKXINIXhLpjq
tBnmB+u0hHDcnjLktL/7wa7Af7F+WibXV4A6h6af5n1+I+Qz6Nito24E63jHTG8bOjP5gsHTvx8g
uNaV273JWOqX0L4dGudnIyjNMH7fUsJlmtqtf++52sLnzoVHpzXbNh++ez8/8xWB3k9rlm3cd/X1
qnMflclQ03ojljB4d6QGxmnfVTu+45iGIZWhiuIJ+mq3eRim+y6P+TeGhLyvsm9p60teWL8+Wd3X
mvO485Iw3NRzyYWovRnd/+MczH+L5YCJMgaEHfnpfHfOawKemI1zfEl1jNXu/ZgHBotufIJh1XCH
WhrhRO9hWBaCAP6tAkMKzV07gLOjXSGhc4kEyI/dR6Z3wi9K9w8fOXLT3FBN3fcCzep9LedZQ60B
aXRdRayWBtukENkWaREfTx94lIgESJwkHhPdwuMi7742UAbmZQN3nw74i47p/drs2xLDb3e/uNfh
F2U6H+ApXxnxZd+9U2AYlNTK14q1DAcEBLOmfKATridrreLK6rlo039JmZElauDwa18Mj6hVzevg
z//4F7Y4JueZ35Rzxv89HWo/5FHy+TN11OuJNygBVObpwTZfS00KCZNwZuCr//gBDnwemcqpgTB/
GpU7+jyL/OjPx0uzd9ktjMe2+TBIN41wIGk7VMbaBotASG3KdtXzS4lujiFyl9FXXWqpa8BXSWvg
p/oXSQG3fwKQOx6Tgrrcgb+x51IAT6LNPWuXdGigM/M9b1iLR/gYn8Y7hI0VM+s3eQBCnYXeBjqa
F6ngNiua3nHTVJUvIK4ZUyMghZOvp5KRjUrusa2H4V4z/wpSD3gOEKCn4DSCkAsIi1YK5DtGAGag
QMsXzbeBkRgn8IX7X3qedeOn+9pqsoRNP74HobdcHb7ZToLPuOqmen1afpXpLMk8zUAM5aFMhDLq
Wqxkh7lxWHhxob4OHixo4JhCz+o4Jg+jXEu9bBP9z+pQ0ROeNTL/zRh2h9jI5r5pp3r0kbpYye98
2aFiyHJI1pFxxWetYvU/dvJVN3bfuLKK+6pfht+NYhOF7jm6Czv7KvySiYa7Z6zaZWEcgobErJV7
SsFLlTRIaY43pZi9JxfVzh++yEepb2Ob5Ok2Q76PmNo2u3AIWevtkne9RCa9m/YDVj7Ym4hvnJlY
2gzTvhsGuV0wlJbw1ZjQoUOLzsV7jWesA8wYg+hXL8vBz3+Be6rbBuxqPQjnd8WmGuT10HF9fr7b
h8XPR2Z8M9CBv62Ms/FtXm398nReVzPjbC9N+9P5GmX0aV4ym4ba7jz6MvBo310zCcm0znPCJDxb
Uh0VFKD3YUJ8g/TIreQ0/mKgqSRiATZeP22wcc3Ii/r5M5Fl7sb37yYugmKlOD2ca7vx7s4DwFa2
HKIuqHQzMaTzLEfsF0CjD630sgHO/xxn2Ou5/G3mr7TZhWV3yZZkGbT60gDTvUg1Dw3EpLeTHBci
Sba/O3bl+obFQSN/7gFoAZU/Zv9lXwtmQVevxrryWEc7wI3b/tv/K/bPUynM55hWYL+QsqtaDo8g
9BzS5STyx2T2Vlq19lTo3HM/wkoQmAXvxQxkUjXAcpC9krZTuXVhx+kPBOLNpo1qne2jM2pXaNvF
lhEj42rpZXLmT9s6KTQmiIpS9LYxw5FSUI+3kOalUedTM118to2rU2ZF/O7S21LmXjCOMEoL7EeT
4Byg/ul2cf24nxt+5ARiWij5eJlNh2PbC7DOZ1lj/blfFHH3ANViAfWD45i6il90CIwOdWMk1Ke6
uXSFZ3ucLfXvavK//RKZfEjldvhwIKdU3ay8k2rp1lozuXEuH5IK728jXs5qGd5a2FLP+X1XwlbM
1mbl2td+bETeyQC7zJv8bbPIjjJXqX6uO/uXH8m+Lnxsf5NyNt50f2v6wlvel4k9TVoirXMAP+tm
cVN3YljXv+eGm1EcFY8Jp22TLP3GrXdUhWO9lOs4AXCtP83O82eGnYU3OyCj29uuPSsrM4xfT+SL
8gPjvw4fdS/e/NQvp78cBnZYHu5vyfpsPl90VX45NK7DW3yPzhciAYTj+35wMK3O7HWCus8KxNib
pfKPW0wE6c2xvkeYxFa7PhWyjWM5SY94fou5M5V/soH7GJDNnMqwxXb5VCvhF6QfJVjnFZof2OtH
DMy3cxzPdrLbq/22bFRr7dP8snw7f+7ePKulE1vQ4Q5U0viabiA1y5/6LBvzB/OFWrG0MIOvxXos
0oMek157P9v4SJAbYjdS+WSv+8kjcJ9onadbkxOqoTr2B3k8D6hNxUSThqDam6dfw3UmaJdA8trk
KHXWmNLwv9s3sjIn3MZs62EInt/LIvDL9EP5APrNbagvOowWvDT8U4IlE2tOwqo+fIM3lc4E3yeO
ruDNigq2WTXFgFQVF7w6ffZbA9fmLQjoe7h3wS2qFVtz5AluGegOWBmSouI4bdTdnoWdTx2zQmcM
wCoQqTKGh8mS5PZOmLyaasGB+OT3OBSaax8XxPGsBR7p/cGB8KrvGDC0rFBaBFctxTjh+hplAIA9
jm4OJn46SteL43yiG5rlGYiE5FT3rvAeOv/7Cufuy+alqR2j70outMmZtcwwj3GnwvWBcYgOLfIe
b1aAjistugCTgPtjkF/5kfNQoYYqNws63TBsZPnLbiqTnxgMGfcjrmZ8olXkkv5VK9XJ9q8h5BJ5
Sfwj6fDhafckGkVRjsZPbd/cVjQSsfZcBW0sZ/fJckQCZw5xoZaY1N6ZsQAqufl+evl0XXK9YjKI
SwcXinNt5npxbrEkggODBdxI1WMBxU9zYYaWGbru0Jw69xr8YTGsNqvOv5uDS1Pa7h8LovhwpHVX
lI2TTzg253FIqY77NWRe4EodGWuxd0CRWeqsxl8OlAFxtHMzQyvzdXUeb/b5bOkYQugKHmuTuKP3
1/izObVKE4mRnMJif/1U225fNi++fsoN4w+RcTg0xGcEU99c+soZRdI7xN8X/FGcaDq8MlTGfysW
15xpsqU6cTktjv2LVJg+rsXc+FCZl1sDc7+qg4G5mJ68fGvAudq1dqD72kRy7V64jLg6+Xkcro/a
myrG2cjVHXjICr2oPeNXcc2UVdVLZTGYo7paGemWSxaMhFl14dly+VnHaDBbBYUh9ICIIpl401MS
qyDvpfNLc2DAUGcyD3fkuIH+jeJU4uw0lP6OZ5qvdI6w9zGmSyvTzXUfTHHAgWgfkS9QWPesUR6G
uvk6TbFMzQEzZy6I53qajXSrG479lulgXm1W0zX2V/N/o2dDEJu6q0nm5VZpDgYcMrS4KxM3bTFP
0njJ//Tau53FAJstsLR51MOftWeISLVnfvW/dnvURAZYIokhAaK0MJeoNpsdGNl0W1Fo+2etDZrV
53/iXXKv/Wu2DWQmT/JGeoV88AyD9wSf7LGXKoBjMtfGN++pIijwHx6MRmzDvffiq+EBnNVc6Gxl
0uw5h1rvuT1a+Hv/WRi2gNuReozjtGw8v6dkImh66JKtKPLQ6HSc7MjNag5C3hEvRDPxUncj76p7
xKvTuAAFBqHJRNZVn+oTLpu609xNTBPSgKXRTPhfVeauiedvAF5AFFCcTeaueAV8EuswW5l6uiYP
mAi/9c6U8wI/t3CQce+pz/tbgJmj6vq2M026fLhvTraG3qU0Aj8En9EtD3DC/ykp6MIcTTRffmrT
a9KddruhvUVbwOYK6tG085t0pm+XWjde5CV/cl98bs15cz9RvLpv5Zd37JrGzznCxnzefG4mfAnP
iefJxydds3UqXXiKQdh6c/HhXUZ5fUcVF7CoIN9UqH0cd5AQul03atpxJG/d8f9kzG9deEo3wNNp
qTF9827djls1mg86d4YniCXubD156/b7n1W/w1VMkno3mXTr47rGt6sXnzt9e+t24xJ4fYC4RnIK
i/u/R+GrOhpc+MJNJd9VT2THcz+9aWtvK5AhFysO1Y8cpMVEQhlfumZYx/VOd9L9rCQDr/3VIO8M
JolbhhIcf5P8HW84l+8rOEEdBzAtJkm/369bFMXKxIfNfXJn0k3e+nW8prpdKvbKhDanG3czU3Vj
p1497Uxw5WzGETM86CLruiuMgwire0PiAE/cwYN3DbMYx2olDdOWtYM1C0M1moW/q36/mF88XDO5
89zZMs21vACnisnvxZsSzYA97/PJ+jfYgEKBTacu/vh5bDjQbQyvQzjyxOfzQestVt5Aw4oH25JB
WbxdOQmrZwMLEnw17/mXY9RO9Yee+BcCGronzfNebD7SDCPLU49zXvIEP3QM4enGw+3vIWIw11u9
yzhK9NWCuKew9vn83aH5NAIEn4CCJMfe3IVp/Agl8+P7/yLwPkyYw57beXIDi13EDBKVULPkzrHd
yr7GXpmOufN8jcPDhLK0kR4B0JLJzi3P4JoF418lhaGYJkj52wPlROd6PIvyrfc8J4wvbeqxMzDx
GDbfnMd14WzRnbh5sUhyjW3EguvTw3Ay/7u+YujZqTfncg3giIORKNoq4pT5YrrM7ph36yyh4Om4
N/G7bGsHnLVlZ1sSjbi9+ad4QfF19/zz4l6uXffsmpfRahSTR/Hqhc9lf2dmqrNvfD4v/e4C2I+g
enHlYpiNz+55l66ZlQQ1lkenDDUSdQb8rZr5UYpNDSf29q0RLpt7SaNpXKAIXEhocQwniOcBx0mP
I3jE4dgOT8aVzQ3iZ9o8rtZZsGILBC4v+m+4OOFk41Awua6U3kS3YI7GvPRPupV4afxv7FlwZFdI
YibJY8haLXCQYBTqexl/IlX9SxEoG+klU5R0D+9cUq3nTpEc9VJJva6SxQPqfWer69tZU/UeGluu
4u11+6bVcHjmWXt4vmFXGqTTPjXCZ9++g12+Ztkea3kgeWzBsKxXl5djX+oRUHc132bfhFvGZoTy
Ooy2jCmtwvB43/GC3dr+s8c8Gnw3ufbhzmrIvEYqGfmMI4NJa2aY63HzkYuvtnu2GMS+YWOP5C7z
9tD7bmPUPBKCA3bbKX0IV7eOmxT+XskSKHR4DEaOy7byOttDOOajMDHqcw3xJWILmmT72wXsTXkj
TnvVIbmPJFxC3O7DQccV3cSUZYyS8bGZfs3D+XKyamNN3pmzeLI91ViGPzaoONzUqynbllGmeWqY
SoW3aIaJw4844OcDsJ4FFlMUjJZAzUeo0+LDDrEkd3ZpUz8wI5NT97PtTTphHNxf240XlxcKqC4N
SsdT0HIdeIsjGKdHE4zU2EJTfKczjSDm80u3CO+Mci9hhNzOR3qCZ1xHz2/EtrvxfMUCuvfP9VT9
VGfENGR1B14Okkwm35Z8CHjh3G6Lj+dhELdJ7Hq6yQcG+b+HpLl46KSM646Q9mCrsgqiipLOinjL
RFL9/V70vOj4rBvHOHDxj7k+YZcOt0g2j9LDFl6NR183QgiMRFApHTtEd8qAk5TTGIxYP5FvRoic
iGWVOT9hb4n55xPi0hto3mHIKNMwUUH2Gmtp7nIhrcdKm0dGGREnkrPYH2KVGY4hHjIkbMpXGbUx
XGwdX+KIS0O+u/FFvO33Oxe3oLH+OfzE+6mk5qlx/rU899sXL/VuLyJn8VVe9cqW8z/jlpHLId67
cKFGB/bMmOxpvYhYju9vw/l78xfnjU8bNrvy1nRehh+FRcyK2L5I4rvxZHiQ6QFELCxuz0UzFpml
gsa9qcvGFJvCf95eIk4y6LQNROwS4yN4uoXJ0grkTuAwOUOnXg+IDPYjIS4U+Y4qXve/jDxqIKu9
5Tvre8YkuTQsiiClYahrucUkNzc9/nHiDSr5Q8ciD1qow7IY/OZpUyLj5GTqRyvaga8BgtrggYrk
u//bOPu37YdBHpclA8HDVXWbVBeeeGeUSsqvcfG+teUMInH9Qlic8nW8tUtaWTht/UHtyv4q0RGt
O4D/Vkmu2a69At9qL0a6jvcxe/n70QS/erH9kJS4jeqbsB44NBgfSTeb/+TSJocYhPxbO9e+kSe+
69/1e+OYZBsx1vurV2RH9dkr+99sG/Ys046LKuZK3iL2MvJ1wEwpUdLDxXRNnrykKqR+1aIUQjvb
PgfSWgwO4CpSd+Ary59UuSZpp3P8+j+SzmxJUW0Jw09khCKD3DKDIM7TjeEIzjih8PT9ZXX02fv0
7qq2UFhrZf75D27pf8FdIqj5dBAgWLKx4ybApJBdH8SMO7qThJDV31dQolNbMU7nxJPV22CR4Dn1
meU8Bng0IGpYZ6R8SKmP+XJi9BvjE3O4B8xZHC5JE9Dd199nyjlGD8SZeAKEZ7x87YpJG5uAEZ/p
pKlNcCd4uifobpVVbo0RiBwY2LiD3oZeALNKxjqF3QS/EVL6e0E3saNNZ7YpeLcybMT0NFSKFJgm
xZ0MnSlNTYuqmwiAaM7X5B28pA9FrxAg4bbpgS/24A7mwI+QAyyDoSWXJTI7viRVkRwPFz7lA+o+
uR38gWwm0n40xuhIP5559Nt9Vj83iLbsb24pv59OhcxuU2pwVbAHcYYG+qL4MEYUKyVjLHYiaiFp
baWUa3jdgWbBkPy4lLiAenLIyBEjMzJyAFw8NWLkul3OkJc77Q54EBd+jKbkv5kB0tIEN+TBbtp9
udynKSWxoBO/PjKRLm2vwANUjZAPfEXKFdmQ5ERtjNVelwIBNIRIIGbnUCJJooEHmiQNywszKxwP
r/YwHI6p32G3JhCBaDRkc5u+ecc0QdI4s475GbwNNgUwJkjEUrTd4jfNhrdcUjcvaVvm8y6AzFSa
R+k99OQNX1MqfNnC2UwPo0o+cXsHbMGboNmiZeXU5PtLx1l6aWZxMXdCB8LUw9tQXJTSNFwu53N2
SXqopOA/IObBkbjbYQi1kCfO2gDJg1iQQUOqbctBb2Z7m/EY1kc3JCMPsigJHvK8QLhGimbRiNFM
cbmc4hT9wnyAGu+RQgz1k1f0wrC0hgQyLmnQlsy5cKRCI9KMeJHlJh1DpXTHjMI8Kq25Cus/gaLl
0W7Atub24iQB3Q5lN5e3STdyjZL6wBxkiWcKzZfDOSjH94ATCfzgMMh9JueiYKMECbketN8+VTH9
ljflqZD5q/h/y9MmVaHcHPnV7TpGtLZHI2cnsB09EfW1pJFBgkddtGJOV8CGuDNlSeQu8le4hfKN
NF48sXS0NGFiXCtVpTSrfy3pkg+lwDOCoEaLrksEVg8r5fMSf6krH4j0o3eLC+S+wXpevqyQHO3Q
Wc4TL02Xy6ZNI8XXZL1yCXCZeesK/G+EoraK/xXyFZHdMYwdw2FzNUxpvc17rHnLI/Q/+XFEVfND
nvJhfGBeP+EbPyx6tAasCAzJcOb9e0KlbRdkEPsKDpqORCSBi8ksQu8JC0FkPA8SzTnxWYTiCMFz
JDgYVQMHoc53Jsj7DefvX9KqyPEm24IkznDmLf7jdtKQSR8r9TBID4vgvWVHYO9sEVZZDUUxKcav
NEdjYF+5Ck520LMP2xBe/T2xD5EzcjUkEpPGQx8afA8rWRAx9MlSRohEAeUkmzEvR8KbtEDyA9jY
IvklEBbYaZvr+KUCdwl2J2c6Q6YhRYRzbVJlCOyXo+kfyPXLqpPa9+ZLwQjMMqA94ww47eXipBKS
HyxAMjAspQjlxF/vyjYiP0BaJIqhPhWP7I3f4EBpLR+YtLW0p9RGokrp2Dye7LTgvQJky2YsZJD/
mzKYb0ANIEkQKPbkxw12g4Nc2P9fAvB1esZfe0VxIj/FJFvgxvuRs4oWT3S/0htzBjTpjKT2+tuJ
eaD/11/szIJXUqkOpaAHKifSwNC4AWjXKLUcykdqTgw8wh2Yj8FWn6Vm+ODj6kvaCbcFltD/+87P
u87MGNUe+DTgOO+DGUblF/MnlS1vDFXGpmALinOy3/9KPz40bfG/bnxRlMwAUtPThJ6Z9iOjnOUP
DQJmO0NBQY0dKu7/HztTk8FtXgOcgVyhmJXu/O/h4dzI/l6ygVUgFjIhAB2YLj75FE+L//WpbKOt
xX0mtSZuQwvE7JRtAmnzEZB2y4FtMn4O5TmWh3Ag9Sf3c0Jf3gbHmklbRHULkkq1hw6ZSUYx//Wn
6Mx5gzzPgpaXxE1JFyYLZkdU6GblHj5Eh5g0XCo1rhTxUkeRCUYO4wgm2eRA20FNWQBRNPpfamjp
ZGiJKcGcAa9j/2EmjBbOG45lMybBCZZEfprSH/RNfBmqvyhaE0qErJ0AlaUgyIFKfy+DATnH5cnk
l09aGArdPcXk39lNPUeXw/K6/z1dJMjaU4iDvDxhcgaML6pAyml6cylSueuZ9dlQ/PJoO3+tlLRQ
UUHDdRrw/+CkVFiU2rSK8gUq1VDO1BN+sv+f3QbmifQLIPiUTbLaBi9aAGPxDTK8gnjZFY+clHWn
Abx+OBi8wxB7/KFcBaAqjs7MXF4bOad3hwO9EZ8d9iSOiLYk1JFzk1dh9kgyDVUY5WGgdomE4Wok
9jYjCEWeMtlfZOWKwFNuCb/wznFO0jDQkRPAS+rEX989eiZ06fI32QGBk7hlPK5etTmd3S/epYqn
3LF18UrUf+eucvRKUCHNvxES/Q2fd/tEBCtWUhX6E791djv34K1CV8VVmktMWzbkfLMRE26LXMR7
hBNaLzqhYIQLJvXqy9F4ApAAL46L37oYFrX1GWGq3ycePn66enqaFtOm1/BN/xyvD6Pn9LJWR+Wh
8hqJ4WOW0mtRHbftxkBFrnZoei3Nw7swgqwcVfMj52PYikhrP2HyBpM0JrlbNa2v6q4Y7R4e2C+M
zCUeU90sXI0Mcs9qP59STgeL2seitjHQopNbWWv5y+GZYGm7Xt8XHXjBwJqmb/iVw/zRe9qPFNJm
kMHY9E0DbkppV17Te4WXqTKv8aUblFenhUvO3IgagxtSbqxQIDT3Pivr1nsjELgFb/eDXDb+xp+4
MRCqoPdBhlHaCnnpEk6r+W/3jctt/AqzPmH3UFwVr3JQ84fSfyjdJxzzGURxCMEWCY5Mc1FRFDBS
oiLopC+vcNXREcEW65lk22tcu6r1mD8ckt2jTnpaf72f+/Ve0tpoX+ciKSyO7ineIyYVd3d3BqtB
y5TSlM6qGT/XUolSWMbwUmAZhpCSc0wST2OAZyFQfvnViOhbImiVsMlmUKYsyAO/Lc/+rrCpZdv2
1cGWnVZWDLOkuMe9GdsuPNSg+v3gdICF44HC2olxBuipkYG3UQzLhhG9rFn3EmhrJT4FebciqUl2
rwsk1b+Ta6Sxj8tuxsxzlENR/QS3CQuBoNNP91AALQvtkOBSNglQEZaZgIcIzEiMQlIFy0kAblSc
lHqyb3K2dRAIYTpDnvkcuS94FS9jIgsUtvwqMUkfwl48WuG78rJuHRTzeJP/EHsiPhP77khdStG8
Y4WCulbDBqZw1GYUW5jk8jFcaWYLCJOn5DLJUlFDnVwCZdwmUif847ETwdWoWeHYUs+znoGhF46W
UT5W/QKxNr5ytMGnSO1epyU7Pd08bVt095jTewiiR8T3SFvtsXtJYIQcm3wKQFh3IB4DzoyOeIAw
TvEeu/CjMbABGJJ9iiqHYlk6rRteLhUwKMJMXyGL9A0rj4t6hirCyA63Co9zHsgm/yjOeZ7DHekq
Qel3At0zfUwZ7TtfpFcmwgkw0CsGj1TtPlKhFkM0Hsi+eKD6kvkLtY7k67DDss3TbwRkGPMea5Di
C+UfZEmwp47bGf73VpuBnYJqrTbs4vXiCWcUVoZ8QKj/hhm5TiKERFwF0Y1aFdYcd3baSn7owKls
JWYUg0aqFfF+J7JyfBmv8DDAa6zjZ/CzyAHq1QRDQHXHs0xchThXoitBppelEoA8JJeB4FU8cb12
fypDW1iFoH/vuTGCZYIn0hhXxBhCiJhzTjHZxAQo4veMJ/owGjy5iaihQ42cW66PTpCj9Ay2jg+X
6MKR0eAvyEqI79wSYFxejEXBc0w2XJN5iSweASCuUKev3QqKE359IP/iald7knTF+iVxBYUE6V4w
f51vLHRkxWIrmBfnsO2W+4tqvSdEIy8qAgSit90hlJDUBK2Pbg8HkpECYn0Gs6sQmao2DR0W/7nD
a3RI7sD+IKpmGYN32IrQ98FO4Zt/oBlBipY6loEIg58KYj76SEb/X9S2GP0A3lb/5YStuDEjqHXH
oEaoeg/sJpmFpYSgFZD3ifeaM8R8jjHhxLJkgwUhRA+cvTFTN91OnIWnafyzoOUNRZauLOBSX9L7
QIuPKNy/U31djB4oIKwWyiCw3EXHoeE4IiRC8AE5+21HON33G9ixSUImlFsvbHevNvt+D7vUQQ0a
wEzFEVkXpLdfaJR093hVQwwUVpX8G0SDfby2H0O5vxLg638SnHUwaUqffwF60JziJ5b5On3pJ5kR
QGVtCCLOauu0eOMBwcvdh52DJv4fZzwX0ZFjlcSbsk2bS5vAN4v5YRukZG7eC3EmBTUaY7vFrsk+
9HZKfKOb8ANhh6fIPy7jJxDSC6cUnXOMFEvgfe/HkuVy36H8xpjnSBDFOOVB8njBNgYhFCL0df6L
hrA1R7c+jhBjbcOuptiNreK2CfnQw5W3/5G73YcHB+uBfxRqcKofST14etCf2LlxZsPUsXvcCO31
iypWoulzvNGX/HgxsIN37r9j8ao62+EchQI+QSgDPNRbORGLuLEwCyOemH1aHVaRxEsT6BZiJzTH
u8DF4izUB7/FeWaOASnzjn9dt7dtDN3fYWOeQNCx7j/odnx6NLQk0KFYg/KrfzxyE+kncopXilu4
kaKEoQOim9qK7vMStuZv6ZMwQ2sOEI92SAORua8O17OI37GYF8poWL4RRrKzxOAKj16QcrEyYQrP
9PoSTg8Qtq2G/+oTDcd2mvWhgg1QCVbAeJyZ4TXtMByh9CALKCPlVoVOD07Zz0bUmxxKbBTsNGjj
wd1KWvmEInByWX7Fh458CSO8dmFMDYA5+4+d2j1vzYM6V71ex7sB/a1wNKz7zy2b3nWq8gMb1IPH
KUT/S/w4cFJ/QzNqTTtByZyAzDA6Y4ANUJo1I6wjnch5TcZ5eKHXZOGTpS5xyTTYHK56D2jtShW6
K+jIMJ0VBhOEMixR0FKgfAUfCBiyfVt0XnlE2/P0fy4lRbD+2b+DaARMRxsDQ7HdSVKg7fpHu+kp
pAOK2BuD3fFqAKz86FjESyBxxH7kh1YDLTCVue5hJs2HfEqefCTGHGTB/o7vEBcIGqS5J4GFje3E
pRpsjdoc8hrjNEBSQskQrTKu7nJxDWyMrsQa6gkUszvIvm0bDMTGml1OCgp7cRHCJI+TlGDFoFlJ
yx8+mcm0QxKlIbJBNjTS6sCi/eDpQC6JXcI5XSFXxAJ19uCcQiotdhsoOJ0rMCU6RlQH8EcSKB2Q
k4QfczEtBedN3O4FKGMYTzQW5lcd+CA6wpkrC+LutyH5hNpGhQdduJIPSwZC4a7esk/FJBOwbFBO
9JqTj6/evfLoIfHLPW3TxnykKokWqDefn/+aHCXGHEWwBg/6OVL2ryH5uzektJHp8eMq6pChsm6z
iaxlVd5G4y4zBqa8oWYLCg0ZbDm6grBwEpGMcEk3lDgkSRA0CDQjvkXwebufROR81AWAExqAtMFU
jU8Po3ZEfX0k48S9oNGg4sCzwGV1Uph+Bp/kkVzSL8qhGyJchcVrotD+ttwfA1Fi2H44mCCYx3RY
wdqOaI3wna6i5MGkFEcFJsbsPvCXrl1l+FRiXNo6PVlFxpjjcNCAIe5rY+nnqWz/3sofuYYER6tN
lBjo+UxBDBsw2mB8iLMECsLGtlqji/RWpLliU4HqmM3x5eMTgCZMR6hzXOYkSFwTfSHAICJUD+ke
Dq14OI5wXnH4y1s8dpvrdwrnTAXtIpYG/c2ZE0EPISYGC98cHv0y2ppseUic3wHBfWe/ZuyQR489
fi9VTyKbroOrHG5URYiQ+re07K76RvCTOIlvckrbwxck7sxlj8DrFRH8C1s1KlIeHnIpjtH+5Gza
HgX6VGLmRe9+PZzswGXfYZO5HoRrkMO6zsc6ShpTVgk1p9fACjnr7XBBQ1Ejib54NmFEwwGRquIA
cHYb4i0DHzj+TgzMTJQD8igRHgePpAzqoZHoLNgStP9on4R3/FkXrAFkszjD1UFrJrEzNV7G+Jmq
B3zSOtiDnSlo2jwk/D46o8sryaA479M5Y0hyRmgyiMxyLx2yr26zn5WK+eqZsptzVfMIrAk9xuQ+
1iTBL+gAuUDulqBNgl4yFPgao1U+F6SJQls/Bgjlw9asAefafvhPDDlRmzfcsbjTNCGrnyf8BC3d
/KwNzxwW1NJE4dyK5QZw80EY4KjTff4PJzsM7mY3LrvkYBarrMscRY5gSgyTUg4f9knVG+Eh0ZkQ
CYswglPSYhTyY5NaLXlEkQaJe4bYtK8Gr6vTxBjNRfedioCDjYyPggAn/iJNLe/uOtCCdvDYo8oA
6GJf/0YDiFkMdUCQYjVp4Zkm/FFz9LVHHQ+VOlw5cY55AuWKr86+hurJ7qT6poVJABklsn/1t6VN
h+og5nMoj3qrGBEcovLtke3GD8c8R/hsUQs9HLx97Yu1b8Cnx3PW3uNKaEmM+NFWre3ZHupUDBy6
PR7xgG08MWyE7U/r6x3D1bYaX/u1fY7rXuZfkyyJIbLNcSSetnwdNefs452xBW/48Oqfbn24jmm5
0ZN8+0bP6FHGSX4JMu5Gr4m1EN5yGAk0JG3I0wIwMzdLAOBJtgwpBwmmQWn+QIxPpcGIMtxkvsgv
N69pw9q3hsYwBc/2mR1EvN+QB7gLokF+S80W3LCNofK1frWjMgtr2b+hmYCpLC84NbTZpCDYvwbv
uJ7zLGz4h0lKc3H1L8wf7j3+wESyUGPC9ueWECj7OqZo3BS8dnWn3Px18PFqB2yX082ejIMxNpWu
WG7f/SaWOPsHsZWsKeSSXKMkMMLX5emRmmlWEiaTcTFHkoTbPWwDINiiLtBmyv4zRLFCEkanHbWw
j41fdFOvaYVY9MAONcazznkFSPgapCaZHNvA55DqoTIQtB4DvjPUwUKF6dxf6QPZkZSEV48Pln9W
fr7A6nJGZJCoIxwaKfucoGsgrdczgArJlmYCgbsEu7gA/Iwd1+zogZluWsGJ7yf9AzceeNzQCoVu
sfIrqYkZz2Q8WmNpODfpBZYeBTFMvTtyDJYYX0oZnCyRtj/sZbLZrGSw0oUs5OLwf+2RVcKm6j38
E96oV7S2Z3ah/ZC51Phn7fcs7pTXD4eY1lOyQD4U1LbNCERGU1O6TxrkHRA6bh30VCnaZDQrNLqU
9Q1rgxYVvxGed3nK+1wlVTpXBKhijcfIKLCgPDPuudvjMYpQUdXgMBC0ONbFa3C5YaLVoI73h8Nh
afXl8cvxtbS3222VmhyCnbgfWzLmkB2BQqB2vOU4xFPYeNpZjFszIdHs4zjfUzwzaOEz99Vw5RTd
5qjEhMfkEObtIT15BjmOTHYRsEqK7psZEjoSwK2xPj4dCMjBTIGAbzkjTCabVnv5wvIj95awBw+8
Bk73s+PeJByRaThbKmEO3IgeIg1OZAZf0AjIYntDg6HFO+LaI2MaE74+h1qNjBqGEegNexl+KwYf
wNFaXkLxmfge7TmIPB/Y6cxdNdxFPPxZ4QYjIfxBFTwJqaQokZhc4fWKixVSMvs6abgkTx60Htll
LEa5C7WfJWUXzVZU9+7zwm2G+DcAazIS6RlDPWz0OBoRR0QKWdV7yiJ8mE1bPSavDhk83pFy6uae
iBkDhFtZ7cwXL0HONsIccpcumT7pNdUhKdWUEDfJKCSVHV+AD2RkoEXcK9f3aecUIuAnrqMpBP/u
DzqN5nIuPkvgTUSRmMOXq0T8XCp8fUINx0fixXkpbtQB+9SiEf3AVVo/OjSvdV7+aM62OkIXu4SU
wr7CS1VeyTdW3hszOgmWiFiqTWrNe2pk/Cy7vcVz9YDnzNUcXb9O8967mWugDnIjkOY/vuh57HOW
rG67Tx0+n2FVh9n6VHntIvkSM4H2Gy/NYwzCxK0U4Q2SlCuY29tEt4lzR5evYLFL8fu8pbdbyhdz
gxHYw1EZwOQTTJmpgnX1T5uaHHtYCYuaAIA+ou24ZUPD8GlROswWB50lYAaajMqwfyQUP13+h8xF
/7kt9HI/Y51d/aKTYgJ+MRPUJbc5votaJ1HVbll2261ZafgvXENex1ChBCNHDHDo5rQKy/gigul/
dadJra47hmJz8F6P48ctWK07JnCMhlFG2S0XN0o/ID5GQ09KZvQp/hWnNOrHU6K+qPzuLi+nDB8g
krN2eN288LzDc0XpmSXk9B9HDAdU0/vBcBKzXqhNvGILTESReY1OW4fDHLU3jx2g25l0wZb9dQiH
X9/WLbdN8JRVhUy+/YkCcnuLfvvzCLne5JasZuht0mdydTpdxMzLa8eCmAKRAjaHJPKKDFH4yBPM
vcEM4aoC6MGVPxcuBTnqeeFovcDM1A2FMNU1TQ21Bfe3s3Jf2ONAVwMvdFqHRtIChTMd0dYy+2Dz
xPgBmy+cuJgOcHHsXuRkBSWRXpjB+QdQpIFuoA5udCWN9kwLrE8+0IigFeHFyNkfd38ezzLHR0Sn
FKjxyb3jK5kgOEuvUM6YMW0yobqO+MCGmq3SvKpim/YJVVPSXOktTKYvBBlvLgnkkwe2k/w5kPT4
GZVTWBz0ljSGSJwUoVcs9egXnqWko6IE6SP+pMnT43zvDogzx5pw3/DrhI/SlxnQ7Kz8DTWEeLjq
WL2Pcww7oyZ7U5hxPDGuuEUMPObXMfoohkXCbZGw2zwoBXh/C3sO7tvP6wSPPnydxWt2YpZPXwvi
pk8gyk3hgUYTuloQ7aalOFdaH+ZlN6w9CPICAkZi5jZndxDlfPQYFZl9bjrF8uxw20dvsl2Bn4zo
93Ee6rrG1ZFUPbwfc8uA8c/E+cMGzsTh3buGp/UrXs3x0RlkX1IxLHN6m1awlyPg8OF1/J6q+J28
3ROH5HiV1xaDllfuPCAckGNCmkb3bHcWeID52fjYvwxRbgcdDNIVjF7ewctZCyJ7mpxBj8/9FwXJ
9NRjKKHlNh8Y05mwUbhMOsweUtwKyecxLqN2glNQvmns80NjYiSdmP+8zW5dXYJq/bx3GtakgAEB
l9Yd0TxGDg/mu85pyFjjEV4wwEOrWdr1NB8+4hUbAHVh/xTgphLUkxXGHlCqAEWJcc4WildMT2tG
PzdXsUy/PjSBPXMkLY1wVOBwXSft9XugBtzpfMAd+swMbO0AMfVkleyUrvhRrvYM7HnwDqCQ22xK
e+t8uwv8l1msbcAEeMpWm2XE72DoQOWpcnvyc3cQPsVMv+FF8lg49xD1hX2gIPM6IwBYJGjhiHaS
a7imgB6rZ/f38xHkeh/YqN9NnlSbfA+tj0YVG4U+lG4W8bd7nzFGflJiCpdYGGc8RgsVJMMBWASn
gMOn926lywJisE8nkXln8GHmBXhmcFJ8I4FomJEjwmQHp5ObvOcdF/EkS9d59WngBr0M45MR9w/M
+dyXEFnu8Sz3m0T80URDU2WTRsDWh5GYEz8imdOAxhklPhvsKOstb2kFsYVJLWPb9wLoy6MW+6N+
qfjfHVogX0w34HQLVFwv6rThIf/XEw4cwK/blAgK9zL94Jj4oECgcuizlZFQfvVUr31gqeNK0P/E
ujdRIFQAYulBHonlbB7XffSXTI2QU68p9pGefGnjdfAcZp2uGR3Hz3UVa3+8OZWHockmlHno5+EN
MiY+MCiu6AjHMu2YHp1FGxkshZA54Eo+r/n3Yx/DJscy1N2H3ZpOBLMoF184q+EX3iZynAFyVmwp
2iBIxLQAUdSkt3KcI9YqCBwl1YZ4m3uTUe3PR+4IjIdexxHbWh5qGq+d4gMa/GRnEYr5jv8gDymC
eg9OiYz1uTVjYyxoGtRZ1c3QbLaZ8RpTgMFyyPuZ1YnkxAg43to2UA7WlM4DrPahJzAySXH6z3RL
E39/DQpbFb97n7A9IUApRYfATOUpGtuDMoNZmQHu5VJtqF9wYxx/CvG74awJOsFtuOp+Rh9Qg3RH
ET8XMAZfumgpRBqEjSQJnPARwrycUHNGuwZxjxKjlmtMgdQp+HZMHN/LAU5SuXW4eGzLe0rZ0zAt
TM1NrC0IsSFM/mPMAY0xHvpiyYSR911y+J47ajMjeE0ee8HqZy8c1zQ8GUQZa+m7LK4HmW8QTBNq
NCforvvsNGSeINt+j7kc3HFgIBPaHNMU0yPVBKKQWPnb8ArfxW9AzqWPmxUFMAEsQDrFmwL57OfO
GFABQ07a6ck50XcSAIxnIz3haUOfdwck7mKd5WgJfnH948DsdvbvEOn/mlqN/BsH+8ZrhM/pUsMZ
D/CfUhYXS5soRfokgAMJqyMBx8AV/86oe/CAEHafZCCDKTb7JABi5o0OeUe6JH+tHBdjoAAiRCUJ
RNCmJYUh0yyde7s2t+L7e19i5LT4kuCNLMjHAJbUVPHPxz4N6EnBOjBnhDxlZKqSKvNJ6i6WusgA
GNz+TTzfgk7exGSjA2Kp7zECnRaY01OAXIEvahRpEC6eEDgufynIJpviFrk6zegRm77taaoCWRlD
GPfdJuPat2Qt8CCs/MviwiY2/QyeY0FfDO8+vPbGoDH9LGojLGYyvMCSQ7c+7cFlQShIH502UG2m
ETPBd9s/RPVEYYDHudSLWGy5VEmMRUV1jRcUSagiHWkDPtOctbHolZnf180XyiELisUrOQ7OCWYG
kdDtIJe5WA2cf3ye527Rb07xfaKvpbo24dVhJXDphArlFexh7KQRm93RquNJxh6c02OlemBOK9aM
yPeAQuHCNAs7Oyg9Nszjpt2n6JpyXyjCKfTzsQb7ooCIBf8f9S/VUd2wNPQcEwlfQIMM/z9p7Kh1
fmwLDDxhrvLEUtQhhiA+6kWuaPJ6QqncVbRK1HGyougaPIj5MEjekyangvhOwdaF8UpKA7FJ6ZOQ
qjNmotm0jeeq9BXxjVpcQZvOooO+42we/pJTrS/kvg1IWx97YJBTPmKoI1jyMY1ji6XeB4haLSHl
MtHChFqf1DhQ8PS8Nz9iFYAFhjIHkFoTai+OJMtXpFJMzyANxTTECDUhRkHbbfcbXDIubJAMCRag
RTy7EAXFMZzzDEtzmssMocxjtqLTpPdv2ScIaN1G/0N89TdUZnbWNyOZKhRn972vHzyMxf6ZgM6r
cKGOtWMa7i053zj7SHlBqYQBVReWN6Xw8Uobwm5PO4PSb/0OyxTgYaQZpOSAhz4GR6LOCjETaBMm
Vy6qQQsJSG4j7mcZsuDeaOM44u6YttLI4JIK4wlZ8eALcRYqydOCt1uadL/M+3Bf4wb95r/OhGc7
t7XNO4UWxpNEzR2+DthOS/rJcycYY8OmSQZOIMkKt6FfYA63H89wm309rtKq//Va0SqdMXo74lqE
SUYXXOsyu9GQ+L8ZO1+WaEqIJD/Uohluj3T4JxJ5l/z2UbrXUxdzE8ZntO8YF1glZ/lMAaTqPTc6
MVoLTA0p2y6k4TFBfanWNSlm8mdYkyDRmCkhw0ncirvPzQtm9KY9nKlzvFG2kHi2Jod1X4FLBwk1
AHCIT5v84ePKwoShxKdzhLszFDvYmv2W39zlFMebo4+vp/WhRRfbDvJtsU3R+2ofo4nuI7qDuFaL
nB0KS9QBmMWWpZo+/AdFNK4flQvAIxgc+zxG479A7599oCB4FSg301bH+g7VtTiD5EQ+P3k68bDC
HhKL74Aa227MGxRapMjFqwl4bK8ljAvUy4N7xRq4OdXky6SC+Yu0qG1oEADJ3Xxbhz+CgOPfjliI
p8Q2LPAD8eWQEOSqzQTny8J/9fN38IjeI/waFRhvg3JzYcCkWsXs0pKEZZIXvCsIhvxV3Wn5R9xx
9L4Oeye+b0twMSx5ewpez4/knZ4DJt4ucSA9Cd0lQvw1uNvHRAnrnkLw9bbenPcnj5kp6bDAM4G6
MIdvwL8ys0z8kX3uHnU9T6vP7QV02mDNsjwuXz+LkQ+gWIvkJiCfM6cg4XHlWI5aoNvFF2/xneYB
voEQDI0ueMYQxnb6nPOddOxGiqV079xlHor17gDkA8I1QylEZ+wUxym99JNtgl9QXxo43+HVwrri
nuRYf0BTwf71Lkc5pvUh0yzsVE7e5utK+YOPOGFiOP8Lk8VMP4dsSoWFVwkSo+f2fBCWMXcKuD7i
2yXSD/wTqWan/541esoJGInhw1xhEDt6JS2Em3IyFWlnDVEIPQHnXoeqNro5l1GRMmUgf4vhstGt
4LtXh1WkTkDQY3NOIHGCw9+wSFti/ypyu7/JVJ7yMB85UwPWHmcRWwTGZYfa0QLeCtOEoIwz3GXO
kfF35CO+S6QsVgfm9sxE8DORn6g18anJ9tJyfcAWFnr/mKxCPkROKQyiQcZVzX52edfB1yeEh9kO
tzx+we+6uVy/1WLH9ktXH322ulWuhXTGAHX9gVRXDvOg8hatKYZt4w90bsQjhzeDCwAAMI4dhrNV
n/XNWk94qLQOCcB/1tLk0GPnOriMysAYii3QBVfEvRjxCv2sxtb7nHxZa+dJtqQeAnKkyLE+XHix
Ub+EvnO+cifboHvCec8ZmACVEycJWfuFEbxqs3Rrgp7Z8hiPPXgxXNyYiyiE0BebZqihhdG5LuL7
cDV38H1a3ILb7D6vvKNdzi5QL4BxYWJU/XImjr0/oGr7O7k0Y2I76meUz+9seW2/wcSN/F9i60Ez
8Z/CVZM9eAH74rYDf2SMhzv9d92ikV1RR3qX3cfkSw9Axh1fhHrx5a/XONayiQf8m0Ra/HQub5c/
JCyXYF8NexJsUKcYhT7fLunEz/Gj9+jgT90rsc6F9sSwua8Ry4tY6ihzW5KQXzeXvF/8QaFffNbt
47CjRIXmmh//9xyYlQcbQ713OS8uDL1r7Gec1iqt7l3+vMRq4JloOkaDRjdv9oyP/cvd6gAMeV2b
Kd4xnOdI68Q6YIVaNce+o7P8wAmAO0Q30KXtotN4HBRoV86ZrEhum8cJiCghZ65+7AFR1mKy+vHb
0O207hVH4GfA5mUM2zWdO8870W0tbLIzUp16AsADnA4ZqrCQLwvmVvvHpNw8GYPgqGLpscGYwzZ6
7aU5+Xo6qe6Auwq78UDFLibVTpExMV1TpjZCLLlMX6SwM2HEsX+O29dnwRc4uC4YSLO//PA9cu5F
rKGuBg7hh2VLVpF+o4lo2U3Ijj9bQ+aC2Gny4itO0bYIV9cl9M/hvpCVrbcjQn01Cj+AKPujW1/W
Eg60NA9Pp9VIuBMZz1nuNtoxAdDcKf3rvCGUgry+I5MHg3xoCDTPundZpZ+iT0VlthxtFa1YjSw/
BlOqq0GKvJBlGzKrI1/gDr2KUdkqMml1JKxKqVy6RXJ5c9RRufvp2NQO1FV8L2F97GiQZi52PQcw
JxxHXlph1+BCSHsCzIUmS17q1QWXVen6Xm6Drg+N7Rl/cUbcJE5QhPAsHK8Olwc8j/sQkxy+G19B
WveWT0VDbBcgbYYBE6+xwr4wxcHuEwH3giNT9nKh5qjGHeQUYfrzrYM2uS747AH1s+hz53PAx5SM
p6d7PgCxraB5tSJSpd7PgMoS6z/FsLFtbaJW0ro3ItUR6UL8n5I3pUCXItbtuPyusCcEinReTK4g
uCg2ItnHoYr4U34K1wqwQpTcmOIXKfKcXvt1IJAKRNawYKHXo1XC+zTkQnA9XN1dzDlGlN9KQt1b
CJ7ontq9nDTdyrmKBkJ7M926nhNK1KrlQhhvafarHbS/VvuN2611b9ma1r+ex3keNJltUz7sH5fx
oz1RNlCdM+SzycVtjgE1xs3tOdThZeR2K/pBa1vfx+VUUYTGDDxmKotymmkuSEI+BMa6DY1pa/rs
/V7Wu1dEp4G5zxZAuMEKWj1pTQxgUbwGmLMxICk8JkNUxCBZR3SN/P8QNaaHyjF8xS337lyi01LG
ufAXsQI6JYfJSbQGZjy1JzcgO3jukzv5JLhcvHnlu8toV9AWRTCHTu+CwXlUbQrmvuBf0BzP1kKZ
a3YHRWU2KuBEAYW3MN5pBHBmQvF9BIJFwQ0/Gj8trEOLIPPZeXlBaFLKoYMx2wU9YGqgfDmSfARu
jvqkX2wbEveAWh+IFNLqZU6hDFQG72liJhAHEeGIOvZsjVZWUFKhsYXRgHisj+ZhzhLGXXaieq3k
4cl/fEfqrAnqjWZuDAaDuoNnAt2Og/IMUSsyZkFTLaGTZsyK7jMap6izZN79R7KoOfsVqGYgB0zF
B5+o6R+nqyU/CxTxOwCgohyli5IOCi/QbFi5d2v0A0BTfUp58qYwnMM+FtoeUWCjH7oJrgWTRXEj
vo5z3gmmMsOeFj2tHQZH0Wr9Q8M6NVLelAm1Vx3Iit2+JBZhimCcgwYkjkh2EPe3V8RP1g2cSh58
OgMizSBBcuUcwjBw8Gur/R+RuESyE6/ScQwmmnf4DFnUwPLdqvr4CbI0sJDbtHijjZRY+twmJY7J
UjvNpasl22NY9y+rAGBrTZp3+txK8iHw+3FkLGhKywWmMxzkDF/YQPjB0VssF6CtAZvMCQ4lJKQz
WC1JGefhwRgX9hJzDYyHhKJ2WLkY3MHpHSH5YQhk7RZX3njychREqNRsIIqN7kEPzk5joff49wBa
XPL+4oPB4w3jBIvcLsB4H8tzOxtBKwfTI/9bzrKh5C/y4bFLghV25lC3mQjATIS72kgfkdZtje/D
evz1H2BdwMlhHdOokT9Hj+CZ2/bHl/2YpQjMeKhBsB5XyxwrcDxuARmKNSb3DdkQasy4urShTCMI
F4Lj0vIMrL0NAAH3U0SrlvvRfCCAloqg+bNh86huWDx0XJITlS4ThQJHDW7QLTzfwxJG59MvFU9X
Q5VJ6NED1KfHf+bBR3FB9B9nO8PMdbICniHQqBM1zq4+ey6P8wek6dGD9CCClMgN2t85EVfeCrkl
kM4Np2a7hcXk1fvsWhe/OTYz25yuunlg+o+47V/JF3BrYGKaDM1q+yW270ekGc5q9OKxm2TUjsX0
5X0yt5qDcLZpUEmbedgV0LbC7EOFypH3BMJ+OOQp3EMCuP/RdF/LqSVJFEC/iAi8ecUcvEeIqxdC
Du89fP2sUsdM99zulpA4HFOVuXObaXE1yEb7rQFWBqo2UqAAWhtcywePzqV6ePPxoOTiwErPlqvX
RFbhAwHEeLOPFEO1muH6EAvOS0Mfq5R483RZLfuJ6rSWBZaBWme78b1AqfCoPKqxqlGnDU9jCOH7
q4iXb2r83MA0dZSmiNj+amR3tXUr1gbfbltJhJaT+kemwr9M4zAmx64jrnxNW5fGs7udpDq6svql
EfsMTpfaojv25FdmsKtldbv/kLGbWHK72vP7WF5W35PRw3A+VS20CaurP4FT7WSXH5VGMC0OrgZB
Kjse5oe30nyUacQCp70REOOxmwTrX3hfO/V7a59K2ciE5jAwUWq6wG8mgQQL+9LznbImCBCZUBTn
+SL6gyN6m1ZwLCmPg4Bvtmhe3Y9V7Q4PflByfIe6f3PRH+1V/1Z91gu/xlO/yXxUMHZvxvv791fv
3uc0gXnqDBo2dwH98ehNHDmoMP/x6v0xRYMH1hFT4gnoIpELA9p4x4gNDz8PMN/9UhuJ5oB7w8UM
BxAtaRA9h1xReEqUG8z/3tjc0cHJ/qXvJ2uvYPzaa+412It06FphtvgFzDWCGDJMuzgLsIIhX0y2
X71gRSshnNCdOjw7QKIPTCF3yoKUf+q/n/10m2thd/n+7PdjH4X+7nM7yjUKjdx4LSnTgXCeiGSi
glZ6ctYGhwkt2zJaMouS/JwdmJK5VRHtdWzoko8aKpVtW6O5bPJXshEIXUHFN+i8RIY+rZUwqKAs
MMBmkppIVxhbWKWAD7ehlTCTUKPAAzOFRhINTXajCsuKsh2/uodPl/xJDHH65gtdQvwb8XYdJ4wK
gkVZsBs5DneNLEpklhbr4pSTQw0x7Wo/m7dc+SScDs4Wr/5sQo0ShKn3fvzrMS8NwZC2CVG64Squ
Gsnio2TIFDMnDAOHGzEcRhUTOWMZbXUrO3mR7JX3EcLjwOpkkpd6UumwV2iv6svZHCvdiCvsmde8
n+DKnSvh8zO6RON8i0XJ9uXbSvCJJCt/7VealgRsppkq0wyyYChXrnZpI41AqQwiWl4dwQWot5ks
Z87wXWH0fZpcK8pevd+zuP9cjFyKG/lD+Mtim31LDrbvl3/h0IdgM9wCL8h//Glb6GeM5O7qh6Qx
KTEvoDpfXQ4gs2HaA0YrZhrH+rm+LR+xAvgbii/4LtTmnXRf6euKg3h+wMkiLvFoj9WH1Nc9Edmy
1Puta1shwIPUJtJlHUbZ2RcDWofRSdfxDfE0ul+TVN3UGkZ/bp9+0viZR6SbzGDb9kiXFxESYWGw
+/MGfuhgrzxRdt/xwcpma25o6g1s14Dx41i1lVOF0f19SVOaYleY6no9oG/Xhf7DR1X9CKwhB+fV
nJaR6hqhtspWcxh6DwzLYIm+xZNaf2BQwmxVtAwJEbJeuJjbewDBxKUv6hzievS/+P7at8LXun98
W3Hafl8JSsGEDOT+64DpKI9keAdpKGIWkuB42SUS9lAGu4BEV5t4uftGvJSjxy3882Sl6stIXHDs
h6FJ+Qf94My+6t3Abx7Fi/1EN2YdPBO1zoeZXqx++M1p2lqxyepSukqxxQzCfGD30Fm/A/TVJfOO
DIKXzZlUYpKmKGKAE6jwdnIhqkeLxWtDzeLOgVHfKyqg/EyCe1+kc3cjfWtjMMBEcQg6mKHT9Z1t
K5NRSLo676A3LKQHCgxBX9vV4YtcyW6TVetAD4VdNZpWHxYDYncqVjZmvvmdlDw2R1kTUPN4v9SK
ubc0ItUVoNdYV2O/qQHLYy7AWqNPpRyfNzRoiS6kKK4bV5z9WFA5iGDTE1lWO1bZINaSmM6WtwpX
5dp1MJ2JW1qXGLmSOwZ7UC4Lp5a0xPq8lv5MQ4XQZzE6g34gWFw9AsG1dxwkWvnPu2hlEi76oNhk
Xgu5f5lWnHafw6BYc5QTXpDBFD07CDaGMVTnwPTQQdH0H5sPRfRRNZxgod1YGSGFA6N3qH7NP47F
FGirtH8Tyu5n2BhAFxqX2jR6WCCdqva683D3scbFpdVZcsLOtNhTB4Nq54Avc3Xaiw1dqadcTgsa
ZXvlIvzoIxiNSsIkbW3bcqLbByXiQCf36mm01l83xLBu/CMztAInT3zXLQzyTJYDOMmjBWrd9lPe
5thfxctiHxuHt/i73dEYQH0vbM7wbGWLfFhuSOJpz87a5DaDWF0Bd6Kv7IdjByH3Fz6glZ2UwzEG
03NDf9S+mrheQQVBOm4xl/bVyoKnAmaMFzUK3FSQEfRKxxCK8OXZ05kTUh5jtL3Gh8WLdYVCCkQI
mTZMKdITyZtBWTZwnIbU68CWV1U19w0FVy0XZZqBurgq7/Gu8/VCZLAmS3OlKkeH769RrxcVRnU0
ULmuBa6h4pR4vPteVdPhSQt9ogAuKpVsh7SbkvdJuH+KFftSasvoBexb0DcTvVTXmGrEBz7+4Qw8
8Q8evKydsGGBpWlk62Ms+eTGX2AWHAzng3oh/ZG36otZ24jnpU1kreCZZbKLdyNole/l7B1/18xR
S3a0BdHJB983oRyVfNs8LjNCCjDf+kewUWiYGD+UAMxGDIeGrq6GXmQDQ4nlgJebPp0krJwa5itE
K8kOY1am47Q7ESC6cXuXud0ybeMiQPWXbLFCDv436roSjeTE7NMKFi8ZsDHgO3vQfc7TRBACT4HZ
07TrQNsc7qi0qMlsP9U9RWf2efM/cT6UPxFE+8gRZ/nMz6axXFUgOyZRpm5u12Rpiy9NjblH+xju
voPfXK6VzpYfEzw7lJ2ZBTtRCKvXFSnwe8MYft7Mvac96nOpwYmmCCQr824k2ogfxa2XiVIBlTbk
3VQSzXlFh8bAgTjz132MnHRuIk2xNVu93bWs0k8pzOPvmzfQbfPBeepZO71t9Ph4ITMbfLgiuxZL
Fd0k48d6sC8PlHlmGxUkOxiYx9iAywJATR3cK5hx1RNSWjPvcLLCezjng/QgEEMEZfce9TMNzVAy
2WBJQEfeRmRFJNbS3Q8XDivavlFkiCfMRI+Rdqj7KHfziK87A611R/0TfNFLp+Gx/fB0SqGy5m7T
0pWziqxNFKssq7u/mBHMqlfxK+7LjXNJOMBHomZ/utRS6MNfBtj2rcf317b/mxyJlerEe8IA4mNL
SyVdjfv41tKK3qWSMSU0yklWeC8nsO5znV0zxAQcKg9PZLykknhEwTDe/tiYW8OnUcGTJ+65jSSK
ST2NMv2cuf+TX9OjoXavrPsvAOec9XwSZxjI2bS9i0X4Wn0xlG+me2mzavD4K1HJ6pcrbRSJoI5o
Jyb7AQwVVG//Lhc8Z7W4NfRSjCuk2xdNNY7/spL8WTxtU+UkdrAZCWxv8qBPinJCEUeZSgoQ7k38
6ov5mvECMV3tZJbzIvNWolTyw1Xn0siH7i0HFQbxNXC60AXf7JpQkM65PG9v4KHl4/erf9rq+U6z
XLWgVHYb95/daS3e832fcO+VczUr5on0+P5ZO8OpvL2OWpdaOhzgvpXt6sHi9VyuFPvNVOLdkGCX
HTrCOsbF/S9j77QoJT0O3/GhnLrNeF6PD6fDOBBUJFZ3g6vfWQMyneVMf0UsSVXPEdsiPVoc31NG
wEabx7Lf5gyhbDx76eG2VehrBUXBT2Jv81QpdyjBz2jt0W+SZtNWHsFTtcw4WV7+KP1QfiVouSUW
ET4zaUEr3g3MDWzg6Pp97xU+st1jsujv+U8WOh2dnIwby+9SjnoW5+gyS38vq2mghYY1A48tXXCn
sFwKi+ieLsdjQF35Lc3DfbwSvWzjOh0a6XD57u38/nN6Mz6pPJNRStzAHGWF1H5dzTx+Ypv+FVnP
rpeuX/OtQ7KiDruE4LYV9NutJZ6iQYJzbycr2RnEp5mb/gtZB+fqFS0xGckdmD/qBYwq83O40qN4
nZdyZ5B16W48+yg+w3xzdBpeD9HC0Kxd+HrUDTMAVscSOIXFsYWzlevS7hnAkUd/r3r3z91B3m4h
Gh26pqb65KZ2LbohfFukW9vG9ffx5S7uB6GBVMWy57Z9aqaLPRELMHfzus1w+3ZpJjrzdrp8jk6V
dH1XW9avoDlj3eL77T1WaT0wjI69DThkHxGY99hvU09Ficr0G6/vjqHnKJHVh5dNOfcWe0uPghVB
Xkkt04rorrQ0VtmrsHbFAqjzXMoMwmh73TI9lZ7ggXxXoSPWn1ea9UJnl7AkyKbIklyZcS+6KZ31
cDfcqLZoICvxcXKmaMs31ijrl6EVg55Y7Oztq4AVfns/+Wde81letre/N5cGnPbCIoc5KD9CMNXO
QH5ajsvgMAx/djNnN7GH+hzJ3zOIvXEe/qEl4aPRNpZ/slar3zmXKMnqBVEUnWc3MeD2ZjN4At4e
DY9w6znJWHbcLR3s/wihqTSv4uzWs915fTHb3osidLXB6OuLJ4RGpf5lfJLo5GSppDpri4UVI58p
QTCuusq745cmfEWnoDVAF6vdA4lIhHXGAKOyf5Se62riPYEUcCme/+6l+KKRmpbvV0mCxK/l07p0
fpRW9yh5rxxwUVSFfTfd697bDN1zMezVQ2TEcn7Ul/InCa0e9fjviTGgUI5lY//SetYfJ2FW7k4W
ESdIVvd07yQf8oiaZyDb/hj5jxOp/0PucjGWBzoVY64SVwumdjqbYXYpmK64fFTm8jx/L/dq4f2U
LO1f/zLT+nI3Pl2L2yeqXXHp7sYAZnfXWz/LU6Ins9Ys6XUpDl2Ylza76PmRKt9+9oeSt8pMkXIr
Cww8KjOb6zzaW5PnpcuieWSkFPvy3TPLqlNnuiwlkiWvj10qJyiVsMHP1KWe2b6dMCHEhpBhEdCM
ZCKvsL1vDcS0o62F8jNeSZ3Lh5+56LAQyhHjU8YtwVwCx/XG0Gp/6uX5YnBVjEfXQBChkNubhfSs
HCR1WzdIVf5hfpxytJ3nGFKN9CC2aVlZXSvLXNGhGl1upKctK2vzuJ/9tiZH8XURwNXc58u+dvh5
cns3WgR1GB2v3Se1i7UWLNU7QIFGhV15ZSAA7rb6KoP/nTBBM6VUsnZZdDdwtGzLY7UXlvms33u2
gsKHAfIcY/taTE4OFAmzzLO4RtZMt1Ib+1ltuqjcktWDGTRo1eSuUM2w68LxW5aeWMHsoBVv6Upw
WtEbyU5z5YrxLmA4WY9ZeLaK6e3bS3Ime5JzKYdAvi/F0xghqYE73tC3ax08FIRLlB9fCdaEXyFG
tP9QIMjVlB1LBvgQnWfEYiVoHBIlpQHrjnvxRHaO7QIKVMpu2ve2If/vntoMQtL+vZVy1cPneTT/
sb3YQfNdcGGqmlg1prVc+xCUVJQj8WHiIztH1AhP8iBdDzszCfCXXSv+L9cp8FKqZxEA92zltKuf
i6/jt3n7y6LeznSQeqq2i00z2QNeJjovt/VoWZWb/aGy0urHu1kHA35FcWNtmK89k8W0ObOJaM8o
9LmE5WCg3+SXVPa9Q+cmua4Xqy5qULnJeVta1TYdEx8o+6Zh7HQ1q4zXfRh/A4DuetUZGmvO1KW4
VnJ8r07SkzZf8aHAnnOUD8ugdQwJrr6vv0/9pmFKnEptabi/tFYV+ji0ldjvMieD9iS46VhejO+Y
OlcyRXN94xDWPuXrAHTLzUt19JVNh4XIBqJcsjWG7YrLUISTf+mm9SEI7dUDV9yfU3fVXfaPHw/7
26/Qv8x74VCerivLBslY2RpxVRUQ8/Qg4621f59lYRxTBd5P/u3sYatAlNIlXhy8AnKTKZrWDPsU
3URKqK2y7Tm4jI5SZiSqN6eUjQw19IHmbDJc8Zjay6FCOJvDOmOyRgGerCybNCf3sTlwdiY4J4oL
+cwXD9MoBxPEvQ+EQY4CxcW5vpRZT7U6L6VjgIISd4x0M/NApmjuXLxUeTm5DqdfGffno5Jbl+P5
YmZfkuSZ/+I2iqe4QnJbD1cNRLXz+xFdKjiyZv69MqXY4YORnE1lZ6eoPzcSYLuBm2QaC6kdp8dT
/BNCs28kkNKrsTuFavLg6RsfKudIGnEpXS60jy01WKKRHr6Qy+xo+tVTS2579fh2/zB+v5RNJ8un
2WHsed10Fh2/ZMNO6VUVBVuPDTDibBWZrziCnX4pAAX5GJgLya0whGBVGXZmcyUjq5t6qtBeG02j
OyJyRhoj0+3psr68l2O56nVagQcKJi18vyx5nf0nPp3BbWjaxDs6CC1GNUZEf+6eBgYLL65ELaEq
UdIYEjs1tI+JcuzUMDSY5YMUPHJ0KyLrdfVYvXQP/yzn/i7cqqb9uWSReUZmMmVHg3+C397AeFiF
hLpxAoH9zM2sb5Z9hQ6ciuZjt3SAHRebaK5CeFZwHPOqttKcLtbocV656qSf7eV79hRyHlbp8mof
JZ/8rk9zvmNmPmfyVuTGEc+yZwBGz9YdtIt8cfOm7V78HtFdvnZt17ucjZX3eRAxY7BcOWVBxF1/
VoSgTg8lw3fsQm0u8blCbVXxSzZr1NDO9lAm/EkSPSu1cI5ipZSQKFcnGc2PJrm0LMd9benxCTez
iXZgQQpdvJdu7H4MrKbNO+EchcOp9PoHWc7Romti3l/DFdPq1Pd5pp+l+4IAn0UTpKPdd+qHrkCa
JuLYltU3tgJSSL68AopDAW+iiqMzuw0UMUqlW+lQqKVfYpvk8lUyucF2W1sh/icFzhclUqHqfcZx
RVaD+aZuPheu0aP80O0RYZNPm/Jxy+N49flS14lZ2/TWTTS19BtzBFaPy/byPjiNTpu39SDkBVtA
jfBVp9vIr/JO8dvg/CgfE/UNM91b8aSlvFVTtAVYP4uqHdbBveRBnsvP9L85qs+ZVMzWKAWwvNq0
1rsy7tt+gLhzuNRyNE/ajXNEDogtcv2kBrS/Js711Y+tXEb8eoHSUHkkensIbuvIBiTNQMHzEffQ
kUXumfTPNA3ecWQNWfw4JkENBHkDn8xcGagL+4y2iH37zubHqLKVwd7WH9fS5gYmhQ0C4gSTngLU
fbAB26GKZ2d+NvSZPvS5kwJJFSbhxdPZqyXC2JNT5qtpQMwxS8YE6wV5z8g+m59jJ468Ft7XY6zp
K4ZelYFR+eA3iwSTW3qBYqu8t86zU7kdhDhj+unP8M8s3gzGcQA0Hs7uKC5GLO7Xbwf7zhlLZoMA
CZgdMEJrCKJ3vIkI4R1rzAstINO/gwkszL3DTsAmU5NLi+q4gYk0cGZ8J99IcWgJuGLKz4ZDDSfK
d8NvmQ/O4+XAEq3fQ+mXVZoJetjwjpCN6ElyIHKrCGZxoOFD4PGGN3XAwaNgPYA7hH9JRMmZr7oY
8cq8mQ6GqwI19p938RGddAxfo7QdrAep6Dq+jlOuXji+8GPLQWay/8xMwtnghgHHcx19wMPoNOKk
0slr7iPH9PdFi4gIclYfGtTOsRPeu7X6WfX2UrjDOlrdf27C9QwHtu1sO3gFXMI4cLSoqT+zjSyD
H/P62R7ZNwYP9oHTs/Dh6aWdAJx8PxJiUt0lJRx7/JEpPQDbHveLaTg7iJ5LmZ5dd5UL4YVHLXgA
hX+Es+52HT0MR8KbbDtrf8GafSXMGjha/Ph/74FyCRn3apRkyLxBBHFv8u8VD9jTxa8LvzH59/7h
Z8ONhlvZOH/ufaQgawfZE0kIiAzpJBeJlsGcyonCaWhAdBrHTyzP0scZ+zTcyv4KtrEcaWHyicm6
g1EVnN9EmbcenLYetEfqgHAmIELK23AHCE2xHngP2JFvLHquv2+/ykFN7kTxgdl615OBWfngcnyG
kxYON7PwB8c3M674jKFLOTWZDwgVwkcOP2mf6jC+C+MBX6F6inwGd1YHly8XHAScaRpDv00IY9jY
/p6eee2E3vjfB3GZfdRDHRh8YDgwHyCiU8L4sZEXBXLFtEq5X0cUt/L30sD5EGXnDZ0sadIjjNkG
r3OvvtQ3vWn1VC94bsN58s9x8BWOlxz93//TXIjY7dVzvtfGNbNj3z/DC3HSMAT/e2M/xmc4fJoM
gyLrgIqAbVeIg7mOw0X670L5mMuBJ2Pxb1ot+Ai7uovm8GcB5P7vKga6oFZIrny+Gh72cA0Qs/UN
9fDEuY6fPOAa4fR595xf8qcLC65Injj2Prykj2OGPk5MrOttI5ZlximGgAHFwE5zoHGoOsFZ+dSa
9nP+7e9InNCCXxg+6X+/1kRkhI48PnDKOlFFPFl5cB5+IRD//+EIlzZuFrX+nLsXPsJZRBdU4z0p
VBKmOXBFzwBFvBP3isK7hsttbWn5XutS/wgHTiddkSMc7uvwnWsl309X/8I3RunGchCW3I+PfJXp
k1rr0YoxQnZSfKh5Z9oOdn+sEQ1JxKlV0KgdDudmhM0iE+UPDwGijjsyF3IjxsG+llNCI9vOBOR8
I3YijJIQl3wqA8OxCSpdf1jps9VCoBcF3xyqENhsCBIKK4K12O2F79u+RQj4QagfQnGMhdCZw3KO
M975eJhhBE70uvn1cR+HmUZa+qI7l0uWO8Xi+GCrnfWFuOnWhz/wHQyDHEt4C4fr8Cl2cbhiGBHN
SbgT7p4ATtgveUP2nHmNzsM1lL75ESYiKcOrLxchZB5NuHH4k8FdbBjextUJsuM2f+jIvQNwM6KT
FunN2FmPM/XxxCdgp10cOXP/HeUVtfzDj40Egj+KI/P5ohMfHu2b07B1I324Md3P/13T8I1dHdk7
V4y+yDoi/0NHL7J3CIbEHCD4Uo/HPlm4w8Jd8cRGVt+FTKSnQ3PAwS89aMqKUfFRLFbfd0UeDeFd
zxV/fHzpu5p1MGHxb13z6RjQ56lHJ/zAGYqHX1xwdrONiRwj74OJEJ5lXw5zv3az7SWiL139iYfE
GWYU1PTUBLJJOJZ0td0MF1MGlwMPF/VQn6Qm7fAUh4Pw6r+zGsKYvGE5+DqP/96e1KbuDfOe3/9O
yEcUcVsYVFv/Wu/VQf0r6xFI+7FV76M7mPt41eKtVP37MMHTIlsypfQCFxf9L9wS/re33IeVMMPs
hwmNf1/8hBvLI+kEhFd6bqzpUZucyJLRPs+YXYXvx80N9NDrSsqelJDhftfKaeeaH/vxY5L7RsRG
4jKCQxhg13WpCtiOUyDcJvn+h7FQEobIUyfbP2Yiqqbt50WPc9NRGluuB2i44Ue768/tONmwuEvc
nSyba0kIkH2sAdsP7pgFanL0Og8Xa7Z+ut+eK87BqgLR7zMrQ4vdHYnFgevFITr8kMHD8qyImjH6
QEOg276IputhnOEEl/dIlv2TFXaS7cf4BBlzuthJWdds1CdPab92SA+CD8aH+yG9+o5EyP5nHFz2
WPT3nh3AcNA/fFuL5dMyHzUO76a+9VX4uET9/TtDn0M5zSmP/s5NkQn7U9i+Yl42H5hTDr9i3UN9
BQFpcXBqnFyM2HfqO8zPwqRo1cKMI9cwVB+ekfNuIe+UGrpvU1AxYFu8HfwymglZPx8pvdRWHXTr
8ugoxmfH8f6zHOMWEEghziBxY+MlxHLEkDHUpG6V1chpSfPFV3ARqYR3DQNQPDQ1G+jKvfXoZ8vT
n3kVJvEsZdkPfKYG2dELsX8/mWP0mCo8BrhhkTnIF+ue7mKWApiqp4zn7/9oddur2WOQ91/dpBsX
GlaE6pYSJtzTSvY7tMSo94koeBe2wZ0uOuHnht3EupJLlPaNnYJB1fJZeA8jH4Dq1gRoNdQwlEEs
GIq63FZqAEfi5PQOV4LIa0wS9+g5RznGv8yW8vbUlIoE5ph8I2gxTCPYhAz9JgnYTqXk51SrsgyN
SY6M4Fbd/MSeTXhnnfhg90Nmg4cOzjN7t6q+KqrY1yvi0qNEe0XapW2iTsCr3oq7/GyqZgQ/Y8Xn
4kcHo3dJj9Us6nKa6dkjWV6FLyeC7uCE0jvRDYffyHdzzJN3RTjvxpu5V3zJazQLZPZ6NHXQ9nM3
8tBojc3nccMb3hbeIJUCEBroxhRQOcCZpq6277yMyKnJHQ2C6rSvRucvM8CaT0S0u0FE8RxTMNx5
PRDIbHr3Mbelz8KEnAJdgooqPtshZNBUsNjozNewjuKKX1cAcfbnKPUdDDNhMYkJ21YVyKuyjVXs
dSs+VKSG6o8rd15cWe+gACt8q2gUW8+xe/7sCToj3Saxd4NtS+E7O9t2Yt8X4SXAKX6hpkKYPOGJ
WQ6AR4Vvdch/77+JfAbFGDJGKkhc+JVMSDJWI9wjR7049U/1O2NpDKt4+yZQS89KLWUgP1NhZIvx
bNOf93Utj+eTLzHEhcY9hs+/6cx+nMroRkp3HNTNq3NDShmBJJKJqkIpfhkkX7VYsrX9pIo+/dnD
nEwtkHbkQnySWF8T8szLr2cUO3E8r1gPDg4XbVPDNMtWfXvZSeSrGQwuavYW3S6Ew98Z82qDQiP+
fN2j/kqzMnPm/PBJwRYxhH2Gb2Xg1PH2y+Y0ydFOTS6gzMmmXmC+wFYBTWUWG1pCooP9+ohKcYlu
E+FYGZysKWbgoo1HQDoaFo74LLhf/ASn2xDSwpTukyw9RaKKkK/WyTWXg1sU7Ns0LCH7mX2vnE96
+6ddXxZsTRs+4hfQNFZDQQoyX6/KDFGUyhe7fy50L9nqehbUqZdSFlPw9Y0+lyZC5fJXt6SHWobN
DifPIDQ/Vyxm3hIFYjWKTYjTGtMPD8FuxJjpxZgnN0SesdL61Ps80KcEEXpFW+3gobUew6vWIWk9
6Mh3oESc6DiCF5Ux1rs1UowOpkFrjGlfPc+O/LgO+Vqch7L6nQHfLZqdikMBU+xS8KMRr2bHiKos
qKTDZyy0rjV8r+jrKwP6ol1hEIyqp5FcjcbBqlJ5ShgR+Im1LFNXspEa4lQEwUGMukW4kqJoeSeO
k2H2t//M94+VWZwR5LWFu+n1j8iTR/hyqKuqrcKEQ9gJkK9S8HfbRDCP8m/o1JY1dnf0Pa/ms7Nt
5GH2vWA/lqusMzQ/uVIg0R7Lv8GNkcNZa90I5mgLluKsw4nE9m8YRGW9EhUb+pRhv4F72VeoBpal
75dhxKUB069l4JWZygkuVb5Xd2WKSJozljrFb49PlO4+nqWpEYQRYdYPX2rx+rKarJ9qeZHpftmf
i2H/2I5fywsSOZKn76tOFmltYjb1KmZBmFziesfOZRTTDlsTL/GyiRME6/kZW5Rjk82PLvI0AmNJ
UqDJgu2cfgrJEIq+PPbOn7CfZQUqZH28jnOTud7yZVQVVlFLw/TQiZ8j7TGFvEVUf+mW4Uq+6sW+
E5P4zG3HwTBI2+m3GCKAjS/n2nQ307O611ccsDFeLDojM6rvi7lwrHKiUDmO4zTnudpmXs26/NB/
932qZBk5ncrWwP++nkyO2PfMX1bSKI8ZKCiXka75/h/PDVZszfDIrrdlCwWOlVfGTxF9UBAMsWlg
0qRXOpX9GZ512Xanmp18jlqMbfP3mwsxkGPp9AyvRKrMecGzaDEAmXpG4IJAUs8kIugpObuuG8dX
Xf66FyxNiNFx1lHmUlVM+RdOU/FEY8MmI/XzAKrijXr1lJ1oulJItCQ8nWMMYgbLdeOpFhCw/TG3
EHD2yTKqCQKEsKCVT+TrXLnd4Qzf1yYj5dfP8mtDuqnrge5bHLCOjl+I/MmOPLifVXtptiDMJgQj
VC8D9iHFYwDrt8w/K4fGo53+AtUmkJr46jgobrV8ZThdeORMyD5xN3sLiLzQyXqTMvjBSnM1Mnkg
Hi42srZTQ1fm6sy6OS8kK7efK/0i6mllPzj8EJndOEKca7oV2179flIKRuuBDp/3XR6HZFpt5gcn
wTwBDQhu515AYcgrqmIXuaGxoInxPUtFSxUp9rX1M60u1XbrF79CBZspzhh461wUvi3U62Ko2WJd
/Z8yDh6AnQTKHas7xz+FHp3Hkzm6wJvUKFM/AeLGO6Ou0noIlc70jhpWCkk/sq9MVhH7Sg0ZuRnS
UZamhXkB6sG1fX1b0oCSVFvMWZToKSzHGnc9mb4uWLV/Gb/zAORDExtCJCLKvDPvkLoi5jG8q4x8
j4Ddenokwj6PN73QV6J48dXHdFKDLnFxWJoXfUtv23ux30jV7ByogzfNE7p6cZitPf1jUdfeJksp
FeajlvwXwL74Zw7ABx0rZ/t3LiQENeVXK10h+x3G/TfdWyVJQGVOUE6rAec1Ywb8pnVjF1263KJH
YEaNp8RR08QOZhZeL6L8tfKBtY/d5HeT/XOUyQ8Qx3Rjm+C6r9/Pt6VRfsnHaS8qCNcI8fnG9jOh
JzT9YowB3AS5RXdp3pxflKOOMZj/vvTux/HqB9Zbe5RT35lhuvqDI8Q8+6KnOoEdPGi2hgBeXCsh
vWU9DFltcBi00GVjQ2VFiMhwRzDcjTVFvDH/XM+SH4uY9jOna5WKmHhgCtJxjUBHrMKLjcyzuI21
rwvmyTPxja5J2OPiYIRcMTTT284dTTXfIJTnojnJfM87NEA0okkji+5+vB+rpZad7SzBqD7Hem4+
UMUVuv3zaNq0D+aU5kFQT/xT5iZdEi/gFg75Krxvq2j8P49IKZbi3p9yz3Ien6GVgfCuwSHh3Nk3
ti76eheElYohld52cP/ddN1eqyhpdP616aZqN4p8WOluZG3lXaM44C67/9xTXz1IUrjnm5N9alEs
177pJRYx0sihm5OrCy6ckkm/nCurmUyAcB/xBHV1VNt/FXGKI9O2cgkVBq1EwsS/+GLURSl0+w0q
ttqu/aMs6Wbk1wVIIhDQAq94ygDPtEt1pziEly9tEF+rCBeNaBaDzII571BqmTslg3kE9eZ2tj1F
x1lcWOS1FkIEeHU1rKereuhosU0TzQ/1zZ0apWk4lu0j0a7SFf2cv+9y/UzkFsUEds2Fj+YFz8sB
J1peZZNg3GcRbWR+jocKouO9GdIBX6vy/WvaWWDZClGUtUqDYCI1Z8zFi4kTHf3wdJDBC/8YE/wX
Z9syY8zdW8iVcLdh0baXeOiE/9WCRLmQgxmy5M7F1wUvcLlRDIGne0sW5DeWJnw6oiOBiW0Tj98D
bHXlYlzqr7tELq0x2+3itBGC2SiBVC7zSBROtr0T87ep5zSw8cbP7u1wLE4H26/ngKktsYJfRXA0
Q8iwbJbHNo9OSo9US3KKse1A26S8KdHR/FtnW30Fmcr9z9UYjjIO4+Bk81DNlN6Qb95jPtRZXFdC
XtYy+oyxU//zViGlWHQ++4+E3HsCJizuh86ji1dt9bBOp4gT1cv2/eAQrQf5XBa5+ryAmCDDQAu+
js8wteDnMv3IwnQJC0rJ3kLfD+i2bG6IKu5InNN2yCsP7PF1bRt61KrVSEAJUndwc451E9/GJKSQ
inW62c/w3OVnYuRSkSYoadr6506Nm7CrXcvvv4Rebe0ju1jPKivoeZ8JQu9uTJHn0gAfrGsTlmOW
r9j1YPVyykHGKDcP4i84Vkq90PxkGx9JvEsUS6vOYQQ9AVl8dS0GRgfWiy5DbjxZCz+Kp8ug7SjD
CxqFYJa2/pz2d3WFUxhRgHxnAdNNmAeJciR7IffTD8vPZM9mC7OfzVm8d5JR2IwZzeO1BkCVv3r5
bRHyHseeFQYtxc94tOrkKMvwn9Ps/q1upVBMM5lu7X5CWX4LncylJZSyttchNljA2KLgpYFzzLDJ
xMJx15ecRMkoc5P1Z7CsVpI2gxAj3TAcqsAOEs1ddBxkakv35qV+LEXB6sEZKBMRG1ydfuIFhg3Y
oOV7+9w/9K4dMMN7uNMWXfbeTtDKLpaKzv3zG5pZcM19+DWL4fwNQ404JiyQdmdo4UfI+3A7Hyb3
/kmlClnAO+jevm50+VAb9wceFCmwOubwu2k/SYkpWRt5TVCIDGW4RARZvtOEu+Cp4uxYX/GFCM5N
GbR568N65oYNvaePiN5nmweHncAC9nC6pLi70DNUVO9Gh9JPuoopr3nbllEAjMMAzqV8aZiRFyCr
jSgoT1ZxK/+MDVj8RtJcm3mGuX2I7LjPYLgAynxDiz/vNBvxYjOpN4MWzmvMMtxt8ALmtPpu992j
vh3AGF51z+oh4inQrAezMYMWmjnIJvi+1AVN2alfzbsWZRGxlHIfz2vuudGWDQfy25ZXskJAKfMF
Ax33w76WHFwmh5Yxq8UqVBbu2IgtBOgI67Ua+PsejOIXQCfqW/9KP3Ay88UMzxYbLFBLJqZFuxUS
LK5NhkCe60sL/GiBM0FHUjYTrkw/LLNFgQ+9eZBjNSlvZ+HdzNGYtV1dlmDjg59y/t03LrQXuMQw
jVaOWhv/AyuTSG5VEdJTl+XVyPxDGRnNJ/mIFcWQ9LuzfY9Zl46VLGuk6muS06Jn3PlAPnDhs8jN
kJePQwjAYKhYzwNQUesKcgg4SVfv+ld34W3xIQ/GeOcvv0n5tIpW0Fojwea9MgU6h5hCITJl4KTb
IbTukEbWWpzkTp+JiqfQY2wijeNGj2Rfd8te+k+vfPS08J7aRXsBWQ8982Oy1cZw7hJipAYNN+tO
ikSaECDe4EoeBnqGpYOE3VtTRgKCwNOSixOfPWE3oTXp/Cwaobo9mKKt1MOmzFa/8k3BlIjmnQy4
Z5asWWD3notP95/UZCyKWJ2zaCP1q8QfLuUtBVu858w65KyDxFji90MA8qK/7W6Hp34ej099gmqU
7ie+ExsCynImbYGyVND1zA6tq9NwjgE2lYATB8sXJDVBvZ1fWxAtMNF5vH5VEoWqj4A8ECPk4D/E
1AfUEm6DoF2WL/IMfhLXEIUz21Wa+aoj4gTiNBj6m4NNq0nwDb5NkIP4Kf6G0+L83/zfvjwL6HQ6
F/pUS9MmTNiDHuhmbgZNiGwUcjlw5lncp0xeJiu7fNOO/JmYaEoL7ph1h3WbosQgf2w7kCGDJJCc
JW3Gs1CbPhvLz4fxF6ykpD9KBfFGGXrLm2flnmKK1HnZUg/f97mysfgvrfEgV/1CmDbKUJTUgc9W
E/XdovJjJ7GZn/s3D/L1DVkTvpZs3K0g9IWNUD9YIr5D9ZqVuR3inTga9IIvfYhG57hcGSbqIY/0
QezDnq3utOTUnjmgEKzewhn7ztkxNqW3JJBOrBotMhJilcGE7LGZfw2+GrZLeyMIkXmKW6b4kVMx
z22vSGfBoy6l1a4McPvS5dE+zPQhIf8j6b6aE8myIAD/IiLwBa+YwlshJPRCSKKF955fv9+djZ3t
melpYapuHZMnT2as1XPEkaTEKLhlSIW7EY5CPVnNf2uM8OUIAtKxDxgJXwzc6Eeph81DTYhiSlLc
Ut11KAJVbU+B0XzOv3e6lbxIwhKwveOagSAYoD9toq2ZvhffDo1wqR70UxJlFCbysOV149fyBM2X
ZFXfXO4PPR43P3T/9p2su+tX8rVpjWOQfHovMfHKwnyouYSEPR86KraQrGOsqzA2NDdj51dZPFbZ
t4sfqx5Y1DfEsKryZyc1YChhqgD2oE7Yg+aUr/G2PDJPflRGKOHr8j+FS7n4i5cyQkoypScEBZx0
Ymp/3+XDyoM690yAzwrhiqy/D9daojSy4EgjYxl0NR3cj14RQ5pWyTUoDSY6id8zwl4oGjz5U/zX
n+jNQfeQnccA8mo0HGlQt8yAicpXF2Ny/evhrfdoyYkNmXn4A63RsYZDeq+FLtqsM8Ttf6dqpjnU
tXEmWZlDOPG+U9Rdfu1RpePzEMchNqIvRRTipZht90zyOlwEYz8SN/9wCg1ozl9fclp53kzVgaK9
V6tfDOxK/9UQurQeXH5SpX+p2r+HzBU44njcH4d6vhGWMKWRLhCHwqYdJSIp12au8RkkNLjxhrIm
3BNBS2xrhNw+C6vN4VoYgkEgF5PgDbHt9rgIbrla/Tz/Fuw+dqrM4k+em8hR8pJGu4fRufwvT4ux
n/iR6DpDJUfr+f5oOLLvp36mbby2EpBxXOjh4ZrNEfWnw7vqyY1hl5iN6c4cKq+e9Bh4HXHK3leI
TtrC8hlfZ1/rIQWFUsms3iODRslh0ddFrAnCbEbHv2Z55KQXtVC2nbAa6C6k3q4wF7H2j3JzabYO
tA1XOGSCYm/2dh2dJBBCGLAe3abqa5j57+2tBItCYZ2Rxy4ucu3QxweINUP38gx1soQMgVmiTZg5
2JdKPVlZ1d/HIt22VFcLlwZJI4wbTJSG039+NEioCCLmCl4jcEZejVddoe7rZj42O88R/X//s3jc
evX+a7tCQwm131auJm1qE71WOvihhHX9dyTqdo5aNplg/UfxjYGV3mzTfxqFJFX7SywqXAIfUVLU
P8bTjsGOjlBJxY8Zz6Qnbet/lv3BFTOGazZY1CtPouZxGnSjR39L35Z60W8SsUw7XP6n1hv8t+as
2/YSYZi63NSjRcWvS1MkcVDoKDhJTFVuvWU10wpibosYAXckZxwC9pnRejkoOOeYS+Lq6l5K/GCn
fT4mBj7gYqfJfOPgqjcLOCYYCZ8oH+H68CTPD1NvJj78kkMHbOn0ILI/w72LTx/zpmUxlJuMXgVu
4hQpL5g7V1ezTWXaDNpQCf+bmgRa5MKXIGBXOfwlrMjZAVSQ1hM/10GEY7JflOcfi0vFKFiRxEzW
YmAnXDW7eQnlVFx8O41ozBLkaO0a2v1sVX64qMzgjWBDXxLsjdKfE3WG1zH/ri+IZu630FmqedPo
RM3py76ipWraMcFki9YmfKQJedQVwT3d+0yhEfKxhhey74V09s+/+TdRSarzmWn9RoKwfBydp6UN
T8kDn9gM3N7yPy+d1qpKjqCyH/HvW2KzB4Islc942yhinhtcqojVWiJJuoLwcWrPlQPPIEHz5Dio
zcErQevd2k5Wp161jfvx1Z82Lv7EKYyJa7nAYmZ14wsxi/rMN+/d8x8G1PAQW8LDX7GD5sENyWDB
SHQTVmcq6+a+eexk7bUvB5uPo0bwXqiQxwJ0G4ww8nsUlR9XQgPHhvGRnkqucnns38GfXEOj6Tj/
u6xcfsOIx/8rSv1szf51u9gIjWyR5Mu1tScXKyHMu6d9aXZF7qWRMrqW31Katuht/c0Hwmsv4yjM
sAvvYsVJFxi0q5MoZNVky8XqaGhW7dzo2lr3DmGTi+Q8X1vC5JXrZ8YLZUxXcnwX/JwKiStV845C
56JSiKqua+n+DzSnV2zhFYEX5H3mcUtuL6Db9Z9OpJszqiGx07Rk2HiSTRzN26ef108oj/iOFijP
2YMSAguhiqleUF0WFjFpEiyhs/rr3krXE3DDZdfHRq2SwNw7R1SPUD6+q6xL/+1jzrvFt01t3efK
ahk28ysREz2gXT7vn8qLTrCKzNYI7mYqCUwB+Lz9pCDiFP1iNWKqYjnU7gOAWiPfuo0vMjnK1gyi
QvW1oG2B7v+mYxhvXYUb9dTeroGh/xjRqxb9LkIZF4iEqAh5EGdg/QII1z/3elIZ/JU0FaXnQ8S5
jRFx+5Sej0CxRupX/LX0UdLz1dLD22+4I6zndZiYsqAa6Uk1oObqiUnGHrSFIT1hScEagyOUIUBC
WeM7P4h+x+Tlyy5NeD4dWs9XkEDhqUbeRS+zt3D//Vi1z+P7d6Y1/U6QuVgIP6kpS8x55TszoNqk
PoScw8E8ts+YRtCXGcambTCxmtfMOCn+XAhMnrjLOPdNO630SsznplXRw2jWHBYTjl4uzUqiZvmW
0Wji8wb/gohXru5aQHiNQDwM/kAYdeBPKMHS67q+QFlYZEaYLr2OI4Wz0QH9PSBP5tOXSg+i9gPu
aptiYWbMMHg3LvSuljRslhGTSUPA7q0iSY50KfkJWanmQtKflm7NSOFkGTzNsFWCC7kyUT//bQG6
0B/ttjWoMbmkys13weMG1+ehHgi09YMs9pJqltXTKHTA5vdb2tRAlkAu9jjYXOWjWwZTgsV1LGiQ
W81bA9cS+xS3ni+qSmram7eOXXvOm76GJo3fQdfGKuVwN1p/qwusSFJ81z32Ns18vJyWku1lvGgW
//m1jcpvLYKypiIqOKyRk34ncecLVoyncp87aoeVSKFQ+AvlmDyKWucMs0RWjes8PfBXtn2F+tz4
TncQrGz3sTN+6y57D10nJZm/638lwraDQ8E45S0/oI1+rFCB+F7WMx+ewXF2jadhod71CeNjKni7
X1l020rUwfaVxOhZs1RwmdafZrDd7K7JrCNqLx+9QrJ5Uh68kaKTBh5Dqw67VWWuqAR0UEtGL5Cz
ti3N7PJBcXwap44NNhn3xeiUIN0VVS83mwfVx6q/edb2H4vmhotjok8KabgGZ4rPRF+I+9VeAior
3A3AvmUe0PAdfg+feBwx4wXhUjkDJ/HpY0yL519y4BFzQ6ArRLRcVZGAekng2E37qIzC7rNELlXt
JWut41dRkZP4VdM3p2Otjho7KLRF8CGr+ZyKIYkBPA74jHXF2uP3FI+zQy2dCVsYGtgj/9hPK5nJ
o3/4XH6LJqmeuRqPFMOXeekuttKwL2Cm6fgoCSxNH6tncmmFODHatg6WzgMvkJzI0rJWdx/+/HVf
yYyibW+jzvXtV1/zt8yKeCd1rbDvP3emiTFsx5ffxbw+WN/GdmKKMwL4kkHtRs6/s2kudYwKKbxE
5eY48WYH5dPzTgVlCuXPfjmgl0vlkgi2CIkJj4Um25WpnWxnRwRKfwl9dbz6RqL+mkzf3X2fsyH8
fUXshJ8DV1KSLuouk9oZC1kYmfhbLewDeJGlgGMYJTBaPlUKh/L5T1Wf66XeCJM4qX8kOUhwp0vY
FIlT9XDoTG9f5AmX2drDvrO5gR3qA80XB698NaG61hMeS8Mo071Pl315qO5+L0wD+uuPLfs3xdfD
dpALfKxfL355RvEC8PGbshf7EZyAuVu2L5Pihc2lA/qy9v6zJqQGu/5wbZcAVXTBSf4rhw02WVFs
5cUNZ7OXz9e5ENMgSMyOH7kJKQyjaBjco0n67DKvX7Ld1b1xwLZaxqdnLU23m/gU7LT8SJJeq237
0x/bNUPYROnZ2lW3fSphF8MmfA6cVgLn+5gWa68YlRf1fI/RqmnK8hsJYnT92Ng0pW8XT3uqoEWd
iAwyFl7ceFOWBLS/doZzTdlo00238hTg5BjlmLLDGb8akb8RrCAPVHO7SVFSkDxvqzdjAyF+6HhI
bMvxmkcvc7lCWb7OE/1bNG+dKbp27XImAmeqvf5WVxYGmUYAxv72/afSPriBvDP7kz9iRyNPVaGW
VhzqYFpBemM3eJpSrtpB0Pj3jn6lNUHc21SKzZzwPLvPpr10PG3dOrv37DAzSrwJWS7PwRzlErsE
Dn8ghiA6/e3/jjwcgR/LejrwiP/MJHUKgU9Cy6urMSh+2sBSu5HHN/o1rDdbKh8n8/ja2lQVOpe2
wvSKih1MT4F0zadvsLPv9vD/PPXDzJvK9I0aW5zkJBKFMytfIS6a8u+E2GR8Q94QouN9P/WeN5cV
H9MDwl/tA72yTPUBpLbQ2Z4XGYUYoJnziDSKbE/Brm1c8Z0E3hFOrT04PLQla2U5lThyK20cK9xm
QHqq0DjnscoRDI1yJJ9dseZ2+iRICWIGMZHoDTNhvqvm77RtuB0aGCgjNv3ir55QhsX/0rPIYq1X
e9NXDB2NJoPS9GJyleRIHtaER1QsctllRWze3vW3pQ6djuvZceH/I8HsaCUd0gEFggRKfX5VtZi6
b7+tjTb3o+58Qk0S2RpjcdxZzQquRZpngRxLGX6lXc/WokugbBHwqEZCteUNECDWUPUaVcDj/4Vr
Vp82OI0K7pI5chJDpE2xFkV1MmMjXYnTiOO/0B0Hd0wAx5+KCjQlr3wsK4kab7FSFmptdw5H2oCr
I5flCCtTJbdTT/orfn0veB+klYPnvyfD9bC2UaAow3GrqbIe55vLFuaBFynNEbUVenlUMx2ufZE8
tDTWr1zKi+GzQibM9HBTGu8DchZw5Lm6SS+n/bvWrolqBpTGYjVb9uUAzQXTLFkbETBHM+b450cB
4bCQfOUHwUhuss1z7i5mKfk+VEQoiShWOm7/DZ0R/Udzx1ZZLbYpNoBu9oIDFx3UhYYTql2Dcn26
yYEV0OffaSQ49JYK96Wtfi3zOHSvlSUwZj44di10wT+a+X+bN6rvH7Y+3RyBCwxzLP/YIjOyJn5e
O7zdPtiG0T6ngXxm7Pho3ZEJwzRIuqKQ/oD/n1jE5vqrf1GFHlZ28ApdZrDySbb08FH5bwoBvjbl
P09Jy4lwuBJv2T/EYO/4nqooonafnU3bCckObv/9e8DJv92KNDkikpYNarjw/gblMPp2x9b151wP
Pb/KH0rx7OLrWiCUr9/VLOScfBWPkHLt+6Gyhxz0Lvh7xEObClxCQrpeg665lQRr8YTm6ZR0k/Q+
3rLd6XsWLhPVwjjYxGliEjIp1o/1Sxw0svKXYa4HcZRK+LFzzUnqL0tLTuMBx5cwxok7DeVwJAjG
wOluEOVrqWlQl3BoQpsGzk+XLmNqpoBtjzSs+ltwN3LZxvLFNDwhppf7+kPFGmrPROXxnaQQZcdT
00wD8E/tg6bJYxe9uU0rvbcZQULxKa5DPJlBwNyW/2i+/zLjK7+UZYDS8zgDxz525kM8pzRsNyDc
m9FWcR6o4ZQ9qwh8Dv7c0x+2uKzK8RUxtKwe6BbdffJnDdxWpO1Jxvwwi94Upi3ISaYylYHopPt1
Bc3ODjyYQkThD1tXQMNzb6FQjsWLv1QbRde+yvfye9V3NxXV/NzEkk2dTLj92AaYqKjlH+76W5sY
SHMzISyV0XvMW9vBIVMtEl9QqVupLFTSy7C5fESAMoUSnOnZLBrnYnmxK29V+DebZBrS99vHLVlK
/SSzpDugLNeXa1zWNN3mgVR2TPQ9vzhghXN7R4URVHBvFWTN6erthhS39nOFTTUHUCeVxCD13la4
tYK1ngppV85t28/hxXDGyvN9EWeujfyuaV90oqDONIi/cpL3J2+T3IxYaulRe4zpOtA2/ONcxe4p
eH7nDQCTTbLB07JRYce6G4yTTohF2CC4JK1uP1IT1WCirbDonrJmUcFm+Ekh6lmmFJ/rum6qnGwn
27X53Pw/GBqmPlL5emxZVppUtgbsXoKg/hZMQ5W0oYRYjhmtmGV+BSRzsKqrFgR0+eXzOFZEPz7H
3kUEE8ply5K+bPO9GgYUplAeoyShOXiUKvhSu5rf/VyVAOM3M5U1Y6JAizzEubDC+fwTlOZDVC2F
+nnMg6d2lcHPzbOZOlSgiw9yb3km5AZb66TQ+H6J8euxHwn76qpgOeht+e2I+CJ6LvjmzE7A3aOu
QZWwqnix91I0u9a3b/sGyylX99jKDl+zezPXc4DXXS/2HOR6p8dbIQp2LWyBsBSxoZzu3jGQqecF
+FxY6yz2wjvbrgFGaJ+f5cTvambHueZuvq0MdJsIfIGrkq8FU+Q0Krd9mTDu3r6bkfrsvHbYjLHL
rBnQBi2VM1Gl31P1X9TKsQB/kGKkUGW0k6uka7fPovwf/LxHHTBgKhWoe6837VlHlZ2DLA98SBBK
6pcqICQkzDD/zmPFheDY9IGOdVV8NNl1kqzZidC8z3nb/lwmUOmVLFOxYL5TNXwXz7S53G65HmeQ
wmgCuYer67eeDAvTREc9t0LDtLgYaM/bMTF0vcsauGSmqJLxfGRjKKvuSRsvfT5LG+2QQria2/Yu
5lRasCOrUlPRYiXDmr67PNau1tEQgn1Qaxp6a3aH1zhzr80L8ZlPGI5MsCtKq8BDBv8rqgRzjaMG
YLJMlX01++OFrhB6s/g94lFZKNIfBjWXMvL1oQrEGST6QfX6bCHMDDX/9aTWOMUtG6jnz831x/1U
vnmxqhdJzIjKFgisAu3i4ujcPKjmgbq0QJP164/GdFNDgewmOuigdDOXKtpMP9uloL7QZobR+olL
qkGC4b17PX3XaDfsjCfVPLRBBbfyg7b6NZYekYHJgd3Ma60pvFE6zk8DEryi+nprHKeIpyUQiK+x
/XllwYamAfEmUQuNDBZGNl7mWtOou8jXz1HsauYvs9xutLq9iTy3af3haUmWDrfGnj4QcoK0Zfg7
8Xu52+DFSdygje4WDGFfudaXWXjj6d/u3+ofWYdoZnP9DIMQr1aW4jGdbje6uNbjWzlW3AcqXuUo
qqZS8d+GGhYRePPm8oMf/K2Km3p4v8BdmtMumdaJG69NAwnsU9XC8S15qC6yH5nd9yLx58V9N4ps
3N/u5XS6nmUbvwQ8lTR8z0W8mofD++Reo4smuZStaPn3ZCAK8QFcS2tlimfkt1M6CAFnWdv+WN1f
m1Ls2/v77zaX1aucYXeFeXU1TU22aTsAPzcKUdvprZFPtM7yicbENCmqEBI4AUs8bqotXbfpg3g6
L1G/95shIqg5HXhSI4YyYexax8svj/3Go7f8Kbah4JCpqORap8EIRVhFvuJwzavnXiIbT4wr3MLi
W/r2bsewmsuhzRMx2sb7I3mkv+0TDP2MT8BbaK/wenjG2qz8uilIHqadG721E9vV/5pAdWC+vj0P
99f35KPKnjWVqe6z8frVSRV6QkJGD46WR25j+r5JxAKHba9svgL4XMQewoIR23603NYICdtgsiZ3
zbWY3/LL6OIVr+92cIj3zj/cAGeW7RoDHUodBOlFvk6A6IxsTB5QHWdTK9ebNFjJnqVtiQrSQgtk
MI8tjq2Hp74xq07R6EsN2bKpo7qACYYeIoWqKooF6f5YHXfwOUIZchxn9Gm/SfEECeJMB7XqE23O
TS1rcaFdNyb5zDHoVO9oZoWgwRrdH9MPG3FeXbAJZq3mngNXb99ifGr+nRLM39LZOBe9r8dQSRNS
Fbj3Ye+rE11dmlvic+Q2EvF11/LWedK8i3dZ3shi+6xuMuXisZFax9llYz+t+ofjjfpCcpB0Vf8z
yaXGsU/WNpcaa9xMFDQ+kkLMcdk4J0fPjODTOiRq2dXnJdm63n/hFHsD5lL60k8yHcl2uCoYue8r
HvqgkIFiWFtKhtdnL7+peHdqICe7veRtMvd1OXsBC1YgTfdlY5Fq5zdV+NB9U1HAns2LiE9eZut0
fUUaPDfwr8XFV1q0iMbPXdPztoiqx2t8Kw4zmUr+PZWvL/+ePHLG+a97RBgodpaEFT8n1lyKnd0n
derDZ/79ODWFuzdP0ybZi3MwHYK66bPWQZEE5zNUoAw/eNiARUPfDjH0X7KdRQ0W/Jt/d4E+o6hm
TpP51f8KmtW9Tvk2wfw5iKLnprK57ArVLVG1b5/yDY7uW1JAYJ12t+YqF6vFV7ZoCbJ73yhgikCY
Q9bA9D5YYRSdq3lU7+kw0c+2TvhsYYB2oeYgupaLk2epvOLLMtHLT9+DhHZ0cMaFKTXGl24n0Cbd
8r8CmKweiFo0OzIq/2VFA7BoH35NLsBVHjLyK2R+199flwBwHpVre9q63AuqX0UFP7XR4QpFkLWd
+ZTgKS1JUYm6yO4d8J1mIJgwKh0iXmrxikrtYH+7JoqitLLQ9qxsfT+ZjDp3vmqrRnUkndQQXhvE
OpEvTFHujmF5VRjDqRJTatmyJVPT6TDfhefI8uCaeAFj/Fr+wQmoQl9bdnzEy0pY2jm2iGXqzOYf
T9RQW7I1P3VsUdmhWnzzOANwXCH+MU+nqJS0YTrK9OWGpUriY/pP8kuKcjtyZ8CtqnWBY30gB/sU
YvXi/aEv84XF5VTVfKkAamXa9CrN6S0+K3MZqAtiiX3naTfq738OleUYjpoZydaXSdSWvRQDJpi7
bH9jjn0onVZkUsbLffNeJBxVkfpTM2nE50nEUaJWwFCvXn8K3UNUvRatLVr7DBie6yQrOsii+3OQ
wSxBj72OX5NoJKm+kMIbt0nxyn4lVtVnO5fJolOcgfrC44gt14+ScW4XF+uFr311/fEcnn4zjcBm
Sja3nFfWDoptls/dr1Llcadds2BEKpmsPA1KjUXMzDpqe2RDgYJ1FxTDmhcoARLLNX7CGy1nUYtF
G6WU8QfKt9QmpmMVYLdyMFjEm2UXvvxI1Iq7992jFm2/r9c4vQgX70JDe1XzD95r+QeXzn9B1d3A
28SNwWjH5Vquy5FSwil+T/WTXx7v1K21U0TbSlGcHCtSxZlsvZLA53P/0qYI5QIokfaWjel1nDnW
RQyG327JY1XdMg8qxKqFbHcT9lVCGdQ7fPqOl2Ml+bUKFvfdArswpEaS8dgSF6eZSGyixhCcEDdt
Qz88xNh9Vpx3V2P7s3pX+rgod0VGX6InqNc+OVXcwHGyfrxnxkDhAxJH46ezI55K6KG57qeqj/dB
VHG0puj3qNG41qm3u19DyakCGy5VVegWqsY6ePjnisQ9Yb4IEiRSom+Nfihxney44FZuGKidtYFf
W0Co2RXsPKo+rAGsBzdSx+/TTMOzff+5Yy3dqk81x3vGXvwBgBYMvJOexdGR9OD7Y+IQzXZcBgyB
TaVM8ealt/LbAFt5NrDdbE4VZMfZl1IMEFGvzIBKh1/unayMXblsd/7Bm6ca9afVLXdcprEjDN3W
X5EAct7MsLu6VYuzPxhXPfB6zfmf5c/OJ06X2fcgjEoS9fSQp7oR87CYlFt2ZOuoLEI6CvGWfJyF
OlAvEHyEEk5LeR973d0vwIwwcP4dPv7Lktm5qR0op4ViuziiBI2sTlfqEgcvaKf/Z+ATDP4Gg2l5
HLqYdakFaavTKvaDcOk7RC4B8LyWxndqBz7pvawTCqtH0PY7wQBsUXTJwrsL4HjOuM27X0WocFkY
e/T3rbsxnSdmlhuRYdr+mP8Nra/8njTKUeyQTM9qelFipy3vSqapybkFEVx1CsMkzlPDIXIKi3X+
04Mshn1foFxwXe28QF79qMG3c8SmATWaNnkwEt7KRBFGid3zwatfvDcX+MKnfzq4n7BKmFRckm4g
ys6op9C1m9gx5JdlRmJf2kKqEMlQgkEkOKYV+vPM26unAJv+W7T1bcX65ZejeSjqoeY0N4Yyqv7U
Um9p9ui9duVoUpwkzM0c1Gw3MRNNsx3nyxf15EQj1P6u4Uf36t2ZT787gOA1kZgDy+yg5G+o9P15
D1d0YWFjwrH+gT5QsdaKmdnNwhNRdcLNv7vF2Tr17j77S0CFZSxWVdeLwrJOLnKlJIGh952m627R
1S2mmymZ0I6yfh/q81J0B1HGihhG4VKAQKj3Ds9zZfnzulTUxx7tHHXKW3n3qZvl80NknaD0j+GO
/MGBdAGCZeNcJG6dGKnmXznfqCyxuFO5PpVy0+43RQgO5rbhQnh5euhdHzo5XLQVHB8MoPbl5p+1
nKqvl5ocW4FKm2E6tLBOtv3I9Z/DRy85yB7K2Uirj2SyTxG0vl9jO4Y6oMb+pzjJNZj+UIZPk1It
h4flw+Nn7ae3Arr4tL7e6p/G5/wzJziSFFUyo+VPatk6U/gvdHOziMDfZ+HcvRmnUZYVMvW5H9dd
vTiz94Sd1nE7T+H0Lm71zCy7bVzwYJb95c9+Wt4fa26mnxNQplWuUF3QZyuDizXZX+OOmmFa3hBg
gaqkyq53ClN9ksfvi+c9AXQLLFkyN/Mmei4nMEv903kYuU0XTMlFrDj1dg8UIZ/zxPjVI0D70w2i
Do/263lU0PDF1o5cs/T1UpMcfEO1dtqFfGTA6V7Ye0vu6ovO/kPIi9Dh56EB0pznp2UPlSwHgO/P
jaThVfXp0EcrCG+duwfvnWZf0JMHFLfFlNzIQ3z8GDBagh6UC+jns4uGaT1W0qb6UFmm7zXj3qLp
s5oi/05BvVWISi4r63duM43/n3S0DHDScpzklkBrx+7fGJGxfR3cRpeZzdY0/whyGw8YcDv3Ru2m
/LWr/CMtH9VTuBftE1bBmBCU6X1zT9F9+2cUgU4BpPqPP5+pb+vpMcweGJ8fwO8DWRqetcNut3lY
D6tT1ty7n/vW8kOpS4GmSfbhO8hjPdqU0dCKiB0tu9aQhHysGYgKoRqPZdunzeJ2o6QPo75m+j+/
ku8Cs4iwub181Q+WlfCbO7q8lx0Ky8hUXJu2uXWMbRJwCWRRQ7uo8C2nKz9On/Jy8ivRBnG25j+J
eNExg/tlayhObnnVU3TUiGODBPSkrA7KEx+gHuNyjBSb2wVFO00u4v1Y5ZQxxVbX2+n0uH6EZHAN
A9l0JwOsKTby3cfEI3dsiTbChde5trhg7N6jxpQKyMqqdjTDuwAIFDnDTIeX9wRjOSq16qwve6s/
Avvu0YQFebKfuWZxWYt25cEiYGfYAHvAwuXdv02Hp/fDP6WHgzec/ns2qURpjQx07oEHxWtFfwD9
P3OEF7E0CP9BRbKbb8Ax878hKCs//ms4TEWsuxx62GA7eDEQ5jdbkFLMszhjfqRa+fGV4xHHBrSk
05v16FP/NrsTbyPyHn2sW7jPQQzuOoRJc+6ZWos+dx9v10f1+U2TZVe5/4viw8SGtD2IOgx8Y9Re
pw+B8QQGfIQF63snWfXDFDQDwR5Ke/s8Sj9RQ+XyZcO3dHmDh/fv/3J1lD/e9EOOhv7YK70ImF3q
MFjad3714dULMxNrVHykDc7t/15qyzCQNig1JEkJL9NdyJSyExxg8ynCC3yq0vB7Wzr+CpvESIGg
DH708h0Y1/xnr6wJrhBn23X7bopkq8VoNtmOxOM36LxQ33tPfmeRLtAj0xX79vg9xl5mF/rr5dyM
xzezw4WsmQrkwBwaCeDbx7VIW3jPfsmI4skuQH7ZLYKFWggam3l7Dk3acyF4f4FOhhf0qoDutXZc
15lBGhmiiK5m0adNcUgIV4lDKzWkwM1lI3dDw2Q0iv1pE1u1dRyg0ICGo1WbXMQlqlu+VXNpQM5D
GcWDnkfgRls2ZnhEYdJ528QZG0xU0Cw9jExST/MaKQzRw5YkFMJYqniuW1XwlY1NUbKNMfz0y6L+
vFZYN2HqjOqn847y5pNYD4ERfNm8rF/f7rAhTjY8bbxfphQQzFEhuVxKc/ueMBTQ5rei8bYVQiRG
fEdeCwjfr35GXG6fsLMaRtHPvzsA69M6eOrXBwXGPP/gRUb+98PY9AUT8kY8fNVezzs7Umhr87rM
rz314x9UC7rhWQF+pc46GcV74Qty8tTbCqTbKjFSls8PTbV/9faKo0V5O16PE5daMlda4sq7h3Dh
THm7anC09AGz5+E6NbiFuIEHTn0Wywzncj5leOHzRL3prrtq334dViqo53O7sBuntQ6HwT7VXCMD
Gm1da8WiLrFhwA1U9x5gIOWo1703DaHmleSmIiF3AgyejQupATqdDTovmV7VM9E73GZncPNsuKGL
xovHmv561dRSzUVRg17B8eVVVvUXEFWz+etQZiB/y5I5QMpiLSmXY4XSKIjNQsWrJCVuP/RXhh52
mKcYd25SKVU+V6Jaqpz7JiuaroPJ9ATnD7CvtYtBgpViiL3ogJZACGQvJuTlHJyple//1OzfC40X
DqQtuk83OPoNFr/zahqtx6T3wD3GQxAWxOatsOyU/Quj3dXEoTnvKhkGM0gP5QhVGnsXiCbovz6X
XfqTQWvH+liVA2qoc4xxapaJggLSIbCpVQrctos/mcqCLUYFrbhSpFS8rW3ii8oAewz1rlDKlzNI
nOtBMSLafJ48pPdGgWIIXp1g1X8M0m8bDzybCnu/5eLwcqgeCjGThMblj11qf92ej7I9SLyJYYvj
TYOcf+Zn/2omme4xZAPvIyt/3IeP2UF2YU/8dR5cBwmioPI/pmmymt1VrYJU790DkujiLTrWitoF
mLwin7bFq8Uu+uc+XFluY1blQvTxHqhXhm3DVOU5/iHPz62nchkVTZaFL/ub/tbMMULnNUEE26LC
s+rxzUgDfs/oe12h4Lswfu3v/z0IXr0934/N61CVq31ovXzTZGn5qu0YAz3Kq99c60ozPRPfv+kO
yeBBNd9yEmqnsZSJ/NYxfmkTklQFlsMnN/dVIzoHwg7aHjmbQmNryuEDXEnUVM+Wvhe0CXZp5PHK
IlfNQdNODTzCBBYAgvYAVkbEhiQF/Ypj8U1MRQrRglmxejXAqoGaAz0wjSmfX3Xr+jQJLrXdMzad
2dKCh2SXsGvpIofwifIB8rEkCPUkZOttWC3850BLbYJS2K3431OK04FZ/ht4O28OdKYMKE1va2uC
UqmmKfUlO5xH5gDnJqBKaJKPPJuodAuMgGMl0l4l2BG302FodfvEC3hEDUjFcpyueV8DLsW4n5g+
6+BVCJ+mL0dzIvDFC505+WkxrC14QaLOTP4UHtl4c6pDJ1jmCmTjBdEs+58G/B7a7GfKFO2isSzf
gU75xlVgx0a0B8MpT2d2hYt/ROdajqi83tYVVMg+VBzar63Atm3ogPbaYVIsBmL3pvZEj6ZuVg4/
o5Hq+SBDGlnZSH5WXpPbZL0O8O4t01/nmhiNeZnf/Fxfd2pdTy3jCY0ObawfyMB6GU/BheCOzXtx
VV3w7pr+AzZI3g93Q6+ot4QSHuOprZ9EQ27cXRsysBjoW8E9L6FmKZs7p3fNZ7qOkZZog0jSh5r/
uJXRyd2tBtEdSPAHzFPoQTG2pMJLAWbOlfVsomiaohIcUykfzZA4FV6az5/sMDlk3qekDJRWf726
2ajiuWK7hTlk4zkkU5ebFGRB/MiU0X8d8WR6JL4DTvTQPICMTdSl4Ha9rvFg4lhxxqiwOQVQ7QJj
jBNVmPpcFptSW6kp9G+pf5f0LM48jNX4jdTgUxc70ZDHW2WqBbpxBQgQ2uteu0S1wNbQBxHqCSQ9
zQugR3mZPsbF+XsCk9Xmo/yBHZyapJbtU2qcQpbMK5wGqqEKCaZMQzvsmkKsYK0JtqmuvnPeN5qE
hEXtS/S9hx2ca5uoOr+YZRigQhRP8YDgtMIq1M0nWIiONjeNXegDxmlwUAu6J3c6ScJ02rpgRSnm
h89NigILLs4Tb+cHV6vqvljRUoFIMRBHRnRQmURbVZaYRTOv7vFszOMtI6tlnEWjAUdCx1D1P5UB
mEdRFeT5miyQZu8BVs1M9h9e2IFZf6zNIwMKpVoK7H4Q1fGncGqBXW+r2jZTdxgOj+bK6G4GwlXz
bz/meOTgn9NRiReQbxcaLmpOkEbG6HrVzMz7n21I/oczb6BHWn21t6GhzQmhft+cw2lunv4OKe7T
o+a+3PSCJOP08SNFqKnmB7GZqOpERteBGpTtm4l6zvggQAHUwKkxsqTbV/YsOVwxj8Ij1ZbI1J2h
BNnWdofBLuCV5WJGTRToyHNn69kPt3CWnrZTi6/zkw5Q2BrafepkMn1OgvOSdj/1JioZqHjd17Hi
1qyMdmYekOW5m0D0M59Of9yfmPuN/LH1kiwONHyqZgK5lpInmzVDc7FbzjlC5Tg7UPgULzWHWbA6
72bnbLxN1pKDw+ft2LiRoF82fDZTOA+3Q4PmHU+/haBo0TVHuO6aQlb+aL4HiImVP76giJYNz2/d
vEPwVGafq+fm4lITAWj4PxtHI2AfwsxFIk66Wrv63GTWuvqrH4blWqR56fZv1wFjvIiWBOEB6MKi
oiDPkFHI0AvrHcw3orKXPBSbC5H0y5qCtpZKhPKHbHNLCWnEv/0zfMu/i5L59/zXxich/Q4Tefbn
j6/CCiJOZD6lKlgOnBaIe7RoechSF+vLJpkKTMF6ZQlEZkrWgH2YCfkHc8KKJESSs+MBDR/rV92X
BpArQU0oNjEFs7p202eSA/6bhQCLPPKe9Mcwt2jtErXctZpYGprVPJIOay5fzS4Hy0V8SmiMh+HB
1B6Hh6F8meDk6CueFQ/y/0EuT4QHBNC82av/y/4yRHD4PMrrRQw/97GTX/olImBncaVqLsGcZVkx
B8udk4b15fW+mcdtNLmeBXPWRItWrZimkLMnTveMyTss43juQuqP+yb8KzPJ0iv9mIF2gum6pLb+
S7NGFxowbbSqFU1B7+zQVrMIYp1iQ7PRKRAkf18MsAMaxYm//wQApaRQq54r3969kfvvni+a+96u
c/J1DEAS/VMndEvnFjOQ2LW9xEfwCQ7RP1aTeGhhb1JJg9pn7E6f4lqd7d+gBlXN3hixUhsUoAlB
1M52ade7UWAI+5ZTVKy3w78zObZEvP2IGPNJqR/oag4Fom0ew+fMwczmaarSo/r/fWIbltDjcgMj
1Pax/JdpvX6Kiq949bumQXD6YIzTyrMFuU9e8DxHN1W9/PyPpDNbUlTZwvATEYHM3CqiCM6zN0Sp
VUwCCijI0+8ve8fp3dGnu8pSSDLX+qdF4BBwPEvk45IcRMikh12YwDOmAOLopE72acabpfVDF20z
BEkNnqtmpRxyPFj4oIiBxG4dTWgMQ+CReIyW6MGrgP0GjcsNWpaAw4RlSEJsStvUUGeS+cps4PGW
vCWXdOUgG6fZiHienivDB699aAVXhInAn60EhWkPr/EWipW2BmO0mKnlNFPIGufpEgznag5aCzxE
FYZPekqgfux/XrYoAICI+RbRkEwtRLsk8lJJHIOprv+QX3OCkulzyQhzzVqH8QIojAK2MTsQR1Dp
QEjh08KFitiAe8aWgQP8wtGlepz/AkTFg8GlPEs+ve4k/C2v+ZG/EPzjspxE3PkCUjQfroGZsBP5
dGozESVNiQjJTyu+UNQhg2NFvPCVIn24e42y+eN6O1eL0WPoeYNp6jLt4u1EKCp+o1/rHKO+RVP5
waSG9OBgHUQ6FMJl/fSlHP1r4XyEzuwiTMKVKC1IGKJJJUKRsYv2FNU24wBF05IvyN2kU35hNj59
MWQskx+2BfTeEJ43En0m9ErJgW+27ZmoHR7D1x9OpFsI5kLjR/eD2GdCC025qq1BFfj/VG2QovWV
CcFEA/Eg7QQSBZzN8xWDUoZiW6AAAvcAg0w5UxGn0HN9RO4KvOe0vtR7UjII4MSF03mUrmtG0k2J
0ucj0iMH1DTYcjvnSVw1cD3xsNrcfyE2PH8nbOo9Sw51+rwjcBaudYfHUfbhtyQikAi0grfRSIpF
n/LO4INws85N0vb6HUuLKDBUF4TTMradep7EveG1Z9iLEJiVf5yakmvsFaZRJhhpCyZpkK1IEYbQ
FoxI/g7fBMZww5fliGMcOmKo7OtJRqbWEgb2X5zENVvney3F2i1vSTZE2sgYQeQmzPR8Ij0EGh02
cEVLOh/yWyN8K+1QsxxycHpmmzyYCWxjv8flL4L5Q+CfW8tNYf4ecmfk5z1LlJhb4jz4C0AK9nua
pMHXTZlZ857INjSWACoQSKf6RmgweCqAHLDbcCiEY+k5p63gz0AJgxtl5OdUHhAIsPqfc3YoENGb
dUkwph2AXMMLOMc/ERpiuQfP1Ny4PJHPGFMOuxrJxiz7l1/Vn+iI6FgovJUFaBinzamyJrY5ESJI
dr96JqljZld/E4+OhyFN1CE3GhB6IjqVDYYaEgmY1o6DSyMmr9onlFBsFGNwUREzAw+wK2nDKjKV
w9nzzob7L48HmQkoOM1FgAyFSFnmMYCAjkXGL/0m8Qo8qK65IvnaI/eCsZbgrUJfYGGGS+7qGIl7
8EQsSLLp6rFDG094vAhjS8YdJd+sWfXTq8iBCUR2Aq8V2E45ZQrLUbxmO6NMYQUhAiCMRZwA6Vba
YGs8gpi5xmSwQynFiYA6xnv9iESxliEY1d1kbqBT/n1Y2EnQgF6etAtqiOTABSmRp2EMFDhKcfsC
I7YTGgzoRn0LifxE+6HMedbYu8TZu1Eu7TrmUNbRjQ0zChcaHiB9kie/jn6nHKbIgZTiFYk5/oFu
AL9ErkHFIIBIkEqETHxnfoXXpOkRG13koEBpZQF2oq6JBiNqYbBjRHf8XKq+B5YiThOCG3Hmc/Uj
3MgO//REJn9nSDpEAskHVP1LGNuAH6HeEQfSXyV/ue1otp8fLXTiq8+ZDzG44y76x1GljAzaoYWD
GgcbkF31/tFHX9WjmaLno8alooT9z95uVM70+6HQUF2Ovm/slIN/lBnfloBsI0EAgBfedXXVo66j
IzDHZe3DmFDl8xk/51CbCSnXhdIRdgRMG75HFAjGhroF5gUSKkXduGmvQOhmgDyG+6HNoyOuKVmI
u5gnOE6xM7IRUwjvpTtNDrU+lS+N7Rc+jwcdC8OCd0c9gpgOLkckG7YMxBnybpmny1qiAItmwOkS
hCvX3QpaZfx9jXuEqsj+WDpbpfcLogx22WdoT35ASp1oG68ZNs6XibQl3uQvDwjzb9fyH+KqHdVS
umMe5QZUk8QnJ4cfKcj/oODHRguMyCfgwtFFcDv/MartlLO7ZaMu6OM+LkcexPiKZLPJ/usBvSzN
FR8hu9Kw1Liz6mN9VLGsvdmr0rsaEIboI08XSTgEYArcjxKZo4+QgwWZ1XjCa2Qac2qea0p41fXN
DLT3ptuZgLIU7qhdLSwJSwKiaXDbA8Mx2BNip0ZVfWAXw1Y0aogdxlHzDADxDuzCqMoBL6Kfighc
9vJ/5BFwx+fEfgUS8+ZQK7FmgJO+Z981EkMASxWJeetT/aNTZJMfyC5MKmQNdQBzv3mKv8M5VnM0
vBTsP8TSMDwc2Bx9fLEEFyGDjNnf+CK/Ln4Knk36hzpAO0iZYCfgC0IuQbVMryrF/oC0A9mlxNZX
Fs0PONuuW3LtSwZ+8zXTx/xDstJm0MDcCOpuiEiTy0v3CKLICuylYaJOaTBZI5QmuFJINWKRDvac
f6a4c0hf0VBEgzEsJLZQeYHIp4pAVwH0Byu45X8NGVoTDK/nGLmMJK0//5DewbYxphphF1P6uzeq
H1WAACg7KFKf7fDTnSqJ3UDBW0RvgR6KXQ0B03uMmAH+lfdFZ4rGjjeh8wBeEcLUzMvc2isMmgxq
OnNFwIugN7obZwqwFCUFoOkAIUs3ztLZh+ebyoRuBZKSz22OUanCArObwajf1V11I1SVzjhCfe8B
G6EcglG+PsaPdTGBIJ2+YKoAXwkQRP2G5AQajUsKkDqZke4443Yh6i7glgnOm1OtQzR7D0Joicbo
V7CZ6OMQc82wadJz/imO7DxHxaSb42LDhUHMJ1U5iUAFcUwMa2N2jemaBLSFpPJ//4RpQ5Iwh2c/
NFsioAyDNJwaqNcPQdAix4QSR3XN098DhzUKBf4y3hNfdOcaMqcdGQXg/xFh3jRlYrZoRBDn0GbS
94styqPhWpoemxnW5oMZ5Ff1jNZFpPSIXFIbuyUq+B+ymSQB77MYwV3oWIE9rL1BqEulk0EEAEA9
9vvMXFY7N9C+x/NM9URPBi8Ihkyr8Rxn1wG4wS47sh+oQh0g9l1o6u4sUUUKw+BfxSxt2Z3xrk1E
WsI1zG7APdB51SGvaN+F8mjBLs+6eVMyg7mQvEFgDKfsVWWbnEWjl/dC+Z2SFlYA4c+K2TMafbrR
U+dNOAoj+0qc+pg2yqtQZ7OHAHNxnIuBHUDNT1dCjgWZNX4wxpqoeRqZqX36/onJDu1jJbH+LmYf
gLU/XYWAoxcYurJqcpDyRgyZVa/2sb1QY33CISEc0E2AfgpGOyXjHCCSgEBAIolek5IbYQ0HU4YE
vi69CGz+eANMNyC8iPwxqVGCmY5cTECU2adEkuWfcD20DvWUngZPy2vJwgpJXyPVnIY/TgNQulJi
Wh6lI5VaxGRrIrvQLBLAwuf7pbfWfP6lHjeQqN0SeBbJMOcr+Bo4JUpdGnxkJfKlujU3BYhH3L0T
39HCFsWCVmFW2qtYwAnZU9CBCQR+PKewpTHzoNXoRNZAChhwQFD34CJUZ0Bp+TW/8uxFxxDJKzAd
2g7AVCAv/yN5dOb9P/pZpt4klidZMko9rEfPy2ddIzgZt4WIE1CykUIDQGYJa/xDvQNXQI2D4+PI
yFyX3GENNwQDG3b9Lr2hy07PSPWXgO6Cs+TNAsWOgKGX8hE7ED2YfqbaACTgOWinypXQAuhu0L/q
1N+MwkchwPAism8YEjmWjWG3C0kNXDJKgXHE8VZluC7xcfcXKTEaTh13QC5+JRhU2gqeXDrTAJSA
6ordnnwGjDjYwHgYt+FxCk7Ar3Lb7e1Vdy5uxQlD2lJECz23OcmKdEB8QgpR3hFHPslgKBsfnBbZ
D+5PkihRStPCcsQNiIC8Vbc2nb41t7kxPp1egOfrjiQAhFIl52AIs1Ve+3N0BMtE15f77N9dOUfr
DHKLoIqqhGoKXWZzpqaT2onazsxwKmzrif+0IyESspVFRPEjpACqBwTJltpvwfAqpm2vOXx4DHk7
FIb0uIrtvOCWiFW8qhSTqLkkkvLA222M6C8XMAk7N6cIwqsCtRx7MRWk0BVt3sBab4yJAKpAOh2y
n9av5sjYv/yBSoYPgyHAty7mkLVFYNOKqgt9DIU4lpIC3HAKrCmtOMuA6dEZ9GdB4uHABOqb4tQb
CzEbaqExKxcL1hfpUUW6X7gGHKCJzabmVBcONfxRGh4XGi2JcoSKTBez349aN9yl58edMgJvHEl4
S7QquL7PEEyAF1iLvowFQYzjwraL7lPIgwU5KF1JhfyFcGLNMC0WYTMFDcZYpurh/oOvttbWnHgD
NDmUebrgDcxdTM9YYWeuN2K+FqcLhm1iVEAhGE3n4YgHksYB/muULu9yMH3vU0jxX1pndkMaRdvt
iGOBjtzhNv2XOMHYtjXRLhDYiFAFkdWQ9IFxt1xBM0NC5dCdJwSxVlmNMmatg+qls3TwB8fO8qOL
5xTqb5rhCFMOMclfj5JGWTz/qVVeLigpXA2ydo739sk0yVmGrwj/YUUPOaY90O0NhWuPuKNzMTDw
9SCsAJTA5mZQc2PxVrEqhcaQPT5iXnc6tJSpoS6pA4R6cUakQPjD2+Hn6gQtUETImwhvKxnvzFMU
YinWUumrFEX379q4oG0HK33qozqbU8+zU6WTHjHiOTmyarEA8grQRjwCHGHUS2YC4o/L6T2jjpMX
n8Tn7SkLxnUGL6HR1lfA/aSIrVXCqSnoV2QRpY7rpR7HvB0YC6qVpxmUxHGz5CleOLuJEACHFHJP
Ge8U6OAzeHRczWHWjN7ga8hFBAJc3ZIDdMuToLxmwtahXPzPe2ogokc5yCMq9GiAqOoO9FJojyMq
JxJrSHoBd5Mg88e8NWgilHB3qj1akeIztZmdS+AsZm5BAqQD0X7x9ey+j9/MQXfIisFpfvo65JMZ
cyI1J5wi7CQoC8QYKnNneoTxEIbw0IbSwI/MWSJ4/JGO1rwbNURMZve3ozA1V531YwyklDPWuF2z
K8AX+DxvK9S++JEg3eiqiJ5psVdRg/q8UQtfQzeRN5IvGndoqfxQ4BFAbAKjiW4+91vDoW/CKETP
A8jzNoVuYGJQNLmDMsCMFYbwbFO8AQktzJRiVmxbnMKao1eXGIM4Imq0ePRuOKt+M1gjWDyH4Bsk
bX6xBgLNHKA0G7l1KcKARMtG4AzFMI4VoWFRdHhdN3y7LJuaUlRIoVmhVJ6ykFey5URMlaTLel1Y
s2yC6EKbG8U3+PmWGR7EoZRXTho7WRhtgOqefyfW5KTjeSF7BnCJInsndIcB16gvXfuMi9kC2N7y
pviVbZt56ssBqTETUZYhC4Qvo02nbJXpq2mcNa9JJ+DD5+476Z5BIjuvZXdRgueiA6rPR/04Hr99
3mdKp0U/Ce/iZrsBqQwbS2eNjkxAn3vqmwStewRZkXiFJZhvbQg4KPE8W2Mwb9bJgtJ5yOE0Vtfx
gvn2B33Szd5ON8Z3vQyxG9IGkyU0McmRBp0RyRGSY1xLIpEA+w8Ku+F6MJpJnr3SPQ6rGwnXNS7l
do+PfrW8vsiU1KmyRR7cvxS6+E5L4CaAXBmB28YoiZAGMcSHdo5zFqyK8OIlBwah3PGaQhY923cG
E/5BTgF6yVjI3WfHjFQx6YYQAYSLWD7qcKSeX1PcGBzcAyc+NQUIKImKsxyfPTMnIeV7+ltCNrdw
HSCeZNlBSC5p/Nhj2HwJTTyahIxM6vWDCcTV9XNNolF+qefp0kJovZBZggsrkGGAzh/wZ4enzMTH
PTNHyTwDwWNGA5DcLzXkjwj558Qxp0g4Yo5vfAf2yGYW5+c9I92OTwtY9wKv+3n9IJSL9TGyojdn
1RL4rFySOUEzSVvJgCtGpVAh536Mo5zm1eR6E7jxntGIZ1dkmf+K3Z7e7QbMBUGQELnDJ6L0fLiC
7RXjwGiNo2QU70RiGzaDnRC6QchCJez6oLqX0dCmnGUwWITdpRu2HbHRS4tTZQOMmO4QRtzofpAe
fZh8RaASNtQuII+CYSTLL8LftQ2IxR10M9e4ku905pyGdyzR6IKzcrgx2IDEAGHiweyzKOYEAG+M
jbaJET02Dvu7Ngf47xl4zB22MRE7Cc6UDV07PwUM88FQeZw93DiR0Ad5B1BWT0oCLMt9ypvoOd27
UYvnza2m36VYymzO81ePR3RASt6lwLEHAzFsrg3VvjEiLzMh8JMoOxk/BWOKCMW0CfLjBWfPZU6F
Gbw28kE6vbX1yx5lEcI26TZQnA4wx2h/NJY0hTnXExK99xjOBGtCXw8QKGj69l9Ia4fF+zVCukW9
CM9HniQeRMp+8is4hknnpowcrKNobrB5n/B9CIhBaL96EElrwqEcfce05ZTYCrCnNQFaM6oN47Rp
nyI+aufyRGopS2qISp+mxPoNmWJbz4iR+SjI0emyVWGfmXKUWXOVJRLuzYDrHeprNmTwVITRTCai
hUN9wXFi5KuOBY7e4QIqmFxp0sCH+D38VRbwsfnxgN8kuSoXvg3Sk2a4OH2/mEzwY/n2Pf2FjkN4
yoE0uJOkHo2Z83MWB9sR+vCIvrFEKvbA41Uhuk+KKWd0bwTxZ815h4Ca72MPIdoP8ACFNYd/lM15
X1CFgA3fahT+AE+WDINm1zA5O9nWO/MAUfg4ce7TWG8O5ZQdv3HBKvl2m4Q8bIrbRpoI6Kojjxg0
E6EK0hVf3Qk15pmjWF3ByAHYXv84cdqhwq5DLUFkHQf1puaobc6cEGCij0k8bjZtoLA5NeRPpWPJ
uVPfYVsAaL6gK9pnjo2ZzyBJDRRvspcuxXALHP4nb4D+RngHcWWDbqIjb+h5CLy2aHu+a/qKjsKV
ip/Dkq9rEPNCYyd/QhexAdmlBDP20RW3gwl7//bjCecokpyOW5v7tD3YK4h7bVw0EGw7pCOMgTI5
wXLQAopoIKCUIAe8kJXfrbitaHSkAFV665MU+A7qABhqSIT9RgruTHUfyd4ininYv/ets5c8NiLi
paAzXco+QjeYG+UwKmjRnNggMOpQ4Y0OHMyMKpEPpk/BiPWCDO1FQ5+I64+FsUBVwVWVGNqCaQWh
+l2cL3eWPxjGc0K+ux8OmeGBIlIwCYgVrzQMTHMAwoyH6xTrLoFFOFiU6ZOARqZHzcScBW19T4dr
4RURbp2fFvdh9CPS3XvGqVK735hSqcCBE8vMHC4irE4NceMWPNaCjELM+ckBo9gEZsep8OpsM+cx
7sdUXxfG6FD9kCaVu3/YFpPhvJ7MEUkpBL9zAGEpC2A/SX2HwcvG2l/kd04t2gVHHl9jB92pp64n
ZL2gKpZutkiuRhXNGCN9uCWuxqAdtIN++2KaCtpQWij00PhP5ekfGDrCJYK+8CZO7+WYeTmkJaKu
woo7+dyw4nC3KcjsQJmjhTC3ZFG3DvHhYKdkDUH+jg8yEfqwouCkIw8K37pEm2s0A7n+e/+kd/jF
de9fa1hmSKNxzVvMGCEg5rrkC/AoWnHDi6BCsg1C2Wzaebbf7lO355KMkRyLFFowto34GT1RxeJ/
TNKavrJhAf4whb3sicDIf4XYGjX/Llso/yZMJRtYKJR3KCJhBaFLYZHsBAuAgNaQpZH1ckFrAfbq
TnmtE4inTfdMw9wSHAYX8MKH2TG+aQgSyPf0FGXwjfVM3annCAPjz+cc7wUfzvqWdsUc9AG3QsDK
AxmIltgmvcYFtZyGMyBnpOsYePbQmtT3iJvTOapU3MVUKXQ2jLOAxWWwMGfyyZpf8hkn6OoZ+L1L
7VA5AxIwZ4NxNUGp6XAag1ii5/DIJCdqlsFzZNrRiG0OaF2waPFsZwckvwxBpfTlylvE7IrWUf6L
gNrpRjB280jghUiBsggNceD9SYbHcSmeJ76HNAN4zwO5WWs0bBq20cc4o1gy2aTH7HhvYsaoeq0R
cPY8uXTHHmg6AFawLpL78kPyRnU+EoqIaQMCnjHLpXPpvJYdD0w9Zm3AZceeQlZcSLZdRHZHdBB+
82YX4xh9DEmnNhxzTlot0dl4N9yr9UfXP66O4TmZPZHHW7N/wVaYWLF7qAF1hvviIUDOfkP6wqSN
3r0gpj0zgQkqxmV14QTZkorGbijPHmeYNnJHbBekTj9+wYRAoIYJlz6Zxiv8R8F8IFA8qLCAxc3I
es15LEFadhbh4xRyN0YVU3b0KBNIRiUTlmZtVzj0VVgJ/NBtz9G8m9Zz8wijzX5gXS67aB9SVlzI
nJrkV3kDWMNw6hckgYGMgp58ZKyU51A7K6j1jjX6LbyK+xAIfqtfq2XM7AVzFBpDSR8bYpGPiNc5
Ccbd8tCOvn4EXmgML++DCBjHN8ITe2MnEPNRScpdCLUP6hWxMxAfkv0Ay5amo94Sxr5CWlAM4ujk
hMBRIuRr+ONP3SnCF8hw4PiMGBJM1cDdLbkMh2A+HxQtpQHkKCpS5H2QMsTdo3gQpl95IwYaZUQD
c8yg24bJJvTDwUMG/VDP2GI6UuRI8GXp4oqcrTkqRLIUZ5L3GtO3ESLJ3XuOUINxCDAdEh79Jlt8
McqHDcmXRE4ra2NCLAtKaItQf2Z0jIkfUzEoYpPE+NLwavAyU0Zqjfz198hq1ZjRoHqVcLt/GUYB
D8b5UuN7YlucYF0c3wl6QcxVzxT+e/E0RoeBp6zlgy22Igcog0bhux4sMcujAHLvz0kxOTQn8g03
b2AcnfKHkpQZVSCFYOMRtsmTmLzQ4QK3Rhyoc3VH9fOPglQgCgjjGmDWxGzFft4uGKLA0COsWSJv
gbhVqiJjrN5ND04FiAfV0MTYs0UlR47gCXcw+wvVORwjrjDVIyMbgJbYE9wze3IKHQoo9j0RG4Qj
XdT4g5UgbEFqcYD1ZzR4uCZBLzFkYcYEdjED2kMaYcI6Vhz6tItgA3ZQ3JBWpRN+zgDp0VzyadGf
48f8jTUX1+2REUACBOR1nrwPzJtCTTt9XbUFlSw5+XzKoybo8BweAwCX4F5M9tfmhOhiLtyM+goo
jjKCGMXfDxEjx/7OmDAc9wz4+MUaSfmEYfGIZRWmaRP/tsfHxNxJwhpKFOQE/omEhQEWMn2H2pWL
wdseCIUjXUJMdZiIs65ARMm1K9D3EHPCAb95+Wzl/RnoE+UkKhD2N0BAIc9AFbNhD+fZE+b9JT+W
Rv41pQrGkQtAQ+2JmZyRm08n/k2WVGEL4sfdJ6lNsgnf0uy1mAoCvZzPNBJ6YVYZlY9zliZfT/PT
2XtqMkCIAwAyh6gvZJJw2lQ8CHmgeIgISIb0KRbziAlEY7AqDSTjQrc4mFw20xudQbx6HbC+cX78
y2tCAMuo4GjPdDRrTbjPw41mK+Lcfjpm5zFCZskJSnRtuQf79ppVhCNAjCJC1/tbrlFVTU3OJnCK
Nw/8BfCJoXX68b3vfNjnyXdejn4BjkfmyB4ls3JCn0N2nDlM9j0g4uZxNVZI6OuSNmb0UPAFDOt9
yCVuh109kpi5xZinFAIjQVmCL3FUbopd5aV4umwRQfb+CU0ng6AJhV8K9TtzzN4HigzSO5bFg/io
UndjLz+Co3AavGZMr92RBoIAGTsMjpSXvQAaoXl9mtPXXy5i4O0tucaIGj9iE2PH4eBElM6JhWST
kFuansZF8c5Ww5bynRJVwbYAslLhRk0B25nr9b+DGIJDnGrlFXs0LkBwXcoavzxS2p9ZSU+mBxpz
9N/iYARXOkeHOJAvaHftAJRGWVCVkjNqDpmWDkOEghMxrZ/8hWie5yf0q+I5HgDe0lD0S2WD5nZL
Y0E9khM/SkQAfYxgX9jx8iP9Dd2pCdNLkoiIBEAiBsor/JPodlEjULCw0NlyvT9AIhiD6fMGFDAl
IeJMAOqy4tTlJGCPMxzwS7JUyVXIrvRdFPA8ziIEYcPfwJb2Z/BSZcOmjS3XJI2SPI8dnDQMKbZU
/V8cKy1VfTVXKRO61SVVKZa/7Gogy6TLl0dF56KoRbVtM7YZ1zi7QyoJyRq/SDoASIW1BWblyWcb
4hcIEPZAyD2kIP0WtSZNB4/irzVm/o7kWRu2J0B+ALbKbdcmIgOil60JGtd/8xonBMUyLqK6OfwT
RlPQQx2xD353Sh0LFiKeEzcPwijyLOLJmzGSHp1kcrXG1gZ0fi/tpsjVNyYCT5McbSL72A4AZeBb
iE2fZhneYvBSr5iLfQIeAcE/+0ZirrFJfguSCR28ssDN6p1NyKCqI3aH/pG+j82xX0lT7Ox3sUog
yOn0EJ5BRJwpGYtww7qghcK2DO5N7y70+VobWIu3MDljroY7/LfCaBi/vrSSRJgq+UNwqvxMqBRr
UUOa3NnfdQ/dxQKAj72InZDLS9mKyhGGT981MCJ3GH/pHi7CBVi5AD49xE4svxWYc3Ll7xhNF4n3
TyQHhD/vk7uJuIU8jtdRBffwgIHn9ZUmcMB2ru8GXIv6KvtMVHTJbnbpA331r1mEw35moWXKXXvF
VADwQ9Y6uVtLxWk9opX9rYxkFPHmeJ+siE36fcxa6gxRCwDu/lgXe0tKPLMeZPLCBcOFCWE0OGaE
9LPzPVel8PtkU6qcZTbRzsnwRNfCeYdeikgZMDhm2TNYEdSKEXKEaRG0+lx2TJMzRmAoqqtPMRyw
lT0oRsCTFyLmiNGvCyrJvRggVnj54rmirnOJ+2JoBmJP9ZhuiyUq9DG9yqRDEH8ebGpHpZzy8qB2
E5I17StkcNfQ/SQ+A8sG6BtiMZeBCkb+g1ji/UCisEszq5rfSUv9R/fB0IGnEXYq4izEfEC63x9C
8AgABHrRV1jdYefGzz0aMcgDlhxze0D5VjC3UD05UF9IAQtAhzBv/P7N54NFOdJ9Gz+Nw/R0JJZo
KTvYrUQk6FHEPG/0dxQXNM39CjmAboBsW3RfrmiLqVPZqlh6N6YVCGWwUMCKeD6TC/Pg58fDB/CE
vGHk3A+zOsQoJZ3zKdu8DkKAjE7AJQtsWACv/fygWBI/EvKMk870WLkak1Jrk/Bs0gz0EQUJogXE
EvQodE8ItIqpsWFf5KxmhdPLawuMRID1DIgFBECoVaEhEJwFJE7JRWK5SwFFC4iPgQYLNKCFv1ZV
QQ6hGWBdsxejLeLrBJ1BmuwKDUEAUlPM4wsV71k9QxWPcyKDi72IhdYpJkH22ZMQJaj3Eqm1khEW
YU91NjpMzui1EMXgpu9YXgA6FZxgzgmxFOwUmOwRDRZ0N3ppNEyPWTdpd9+gpjofmkyv5SA8fy7m
j0J1wAGItasK7K8r2WJCu2iWtA3jOsSEorgZMzBwq55YOhyBjjimwwnzPBSnXHCagrn3hMj2AVgw
ZPA0WtuLJ1XaEJR/ms+zGZ2NLx96BJZIVPjpNOsibKQ51QhGwGAZhIvpE81EMnz9OQgo4wCErBPb
MTsgFRa7OJMbiQzL/2C52NSUr4PjiD0dkp5ADj2hKzSIMlhxczgX9VW4YUTBAgSJQ49Y7YVGZpCn
LKjnBMGU+ijn6i7gKnHF+IUXhjKso0nVjhBibG6DFe0CW/CbYDjCV8jT23BrU676KnvMCZLhjgLR
gdmBN7IGIM10odhDu4SgzeKR4as5ANhkkZJIEM7pmGEshF0Qb+E3H0iqMcmVo+e8YLTW1GQYG2Yz
vkx2obLxAXSa01o7ki2k5MCLYMmhAFaYNVwG1IYsF104CYjlYSNM94SOw/TtBP2Doo59d/N8I01A
mJgikkGowL9zyhPl8nbJw0EOE+cEIIR7ngrlQk0ZqktkU+zBXAf1/FlrhVdRENIFlN3BbF9UKIFs
fWbUPDhJtqwoE5wzfP9lcjYOvyGmlvikEQ/4toac0lJSLABrY3szeJBoLct0tI+5oXZIxubdq6Hw
F/Kt3xw4xbKPA5Uq/WH8ZFJPWgUPSPUZKwUxfUYH2llag4mhsSGpmjp+5OUqtCmeq4qw2c/DC00i
LbJvsuiyzssye6jn3ci25NfwU2u+pstflCCIkkwi+D+G+4nzWSrXe83qx9LjvayYZwmpHXatl7B0
+vo3VvykSkapnLp1388Luh+l+G7q1oDkzqW1nuzr+pYbGpz9YmBmnlQXiw9wTCZbTFqwx48PTLac
jmumRlQGdOfvW7KYacFKNxvfAJr/9JjesGt33IjyibW1YUpl9MHCWek3+5ntYkRzdZrdYqXBWKgB
pdn5Js+ySai/KEz1al3acvCWOrrLQT2Y8UwKmxIRddLCzhli1S9VlZp0EP0Ovu+/Jvr6H0xXaCOj
sDs+lNpLcyqsdJmEJlrIyvafpgFspc9D9RXI5eUplbMqAfAg36N6WjCXGGb8/M0AKBqPpF8XtVjT
OVmUxIR3DKINVeSk+eD4SqmmFQUFFkGNNYeHRu7tV14b5Sph4GsDy1ZaQzl5b4xPHiRNYPUcT2rC
k2zzIDUFDVecjV6Sb+jIMwbgdKhp4uyD1q12vkbvdAw/zIHNiMlVitBL2B9NztHkPChTn4uutKD3
ui7CKsIP/nyAgrbvRlEYYa1g0AAqhtAafgpCulTiUG0nSfL5uzJc8bPTglE0rZtKv6VMFd7Ar4Ru
GSLpeWKlPFrlKib//Fa3YoZ6TJg+mcookKIEjKGM9raRTrX3Y55L9ljSkRT0bqsAuB1CnOagE+Qz
POpjNSCJ03xfZBkhm4rbzqYGer2GZdTOW57l5oFTtd3bmXUSz0xLFlCX/FQvaVrUU/tbjJMESYja
O1bDlNrisXiY32Fzivtq85AYhdNGTlkD67TENdcAcAkhZN13KSnYYqzPrWM6XWY/SZbpXxEgzvsD
gb1V80KDjZZGymvyMRTX1AB8LGaBv2mlYqdtGcf2hgY0nm7KkyLWwOMTaF82qpqEZOPjRCkTznpt
mjze5y40+Pb6s3inUtA0FiyWPVUGyWMiN0Rrm+kyJmFrkKlXtRpgSxl0QRxqwIB1BK8xiEaaztKJ
Hte2Ih+jMqpFUjIo4y29qBTiaZg/4ME56WLj3U4sm0+tVQybkOxJ0iY7XU1+q9wcfZ/K2mqIys6N
ZNPEUIFVvbIqaAqGCBRpvtQYWmIX7cU0CDtXIgTlGZmYH78RQZmva0hzmNadU1CKpkRu0BdrudPy
2NZPSFD//FTQ0pq/mmZzzc7yBx69335yBG/aWrf8LHOtp4MSKGHW9NeLs2Bg0Cx/Fwq1clhSWhQz
uwYqSrUbXreIuLZkCY9k9eSTrYgzQ2nNC8SNa2l30/CzXWZPCxRpD5htDQTzwXyAv6d+SyhwKZ7M
5vRpZhZTm6w9ASQpAKb5A6CshpsuurOopc8cU6VGun5y72JPyme9OjMZE8FkChYjfyq/W6PD10f3
0/ZHPoCeMWpq8ez2pbzgR/OppNYLc1dnHDWnATRwP9b/WoP5UZrwb6KQKPP1S93HEQc6sNZnnz88
A2EPtF+ZTj+KMbJBQ0i4IOLxKaI0x6bGQKO+pUycfAie+y7qzHu9rzHsKMeIMY7VhVqdinTPlqso
cwL6jcHsC5rxCgaKWxDYZC1b0C0bLbj+8r7KTlcCHnTd3n/NU0yMF8iPNtYHh2fNrLOeBpdKVb4i
TGDPq9Wft2in384HKQjbm7Vuk7PBdKjcrUuMfgFCz8bXyhlf/31u+1VpnmNQFJm0UqBm45SXdy46
tyy14NPnj+deIxbb3K1p8NOZlm255W8V55pF0hivsspfrqLtvg+vrn6M900cH0ZDwZxBSYu0J42K
vYIlIpulgjz6HCvrL4pwF/uUONmTkFLyZ5E++q3oExMI8W5WZAfNnFfEE0BY0V1bnv28pwRKxVQ4
JP49kNTwLbRQRT/5KH8fmFCYQ26CwpYttmgkdbyU/LlJ1i9PEa9ZJ+M+WrMmQuZ5DWaD0uf145YA
im0B5PRe5cRFpRMKgWRAMIWy5EawBj7R1uQNKduwTSl7OYFnMKuv76Wvp4/Ke4NKd7+swqy5FghI
jeQ3Cw+1sSIJYLAv2l81Pn/qScqc5O/kGR3SOEjaM79nJZYFt/1Hj3wijVNxabwPNkY2S5XF1VJI
cdQdFHic6yxJIbXBJ6P54hO24ZELnkioXhfJd/dp5kW8SLNl0k4L89yXTOvlpRHCnOX694XeKW1R
ebxoNIlzpfi1+nmNyOM7NcJAVui4Jx97nD89XV1U4YZdMwHwjZdt2Ym8ksReWNxqBvuEPjeMx6bn
WHsou2ezeRHP/mL4OTmjxJzSfq87Y5VVsMayy4dgsSqKmzx9uXUkpPwABRqLI1GmZXQ0Sy825na2
T5/nWN28y5uirLOEzljPaL41GZTosWah4q3GcY4vid5VVVYV8sGon3EG6+U0NSxeeWiUQZf9aOou
VJqJrRBjEDfTyuKBz42dKLLyQY86BXVyYx5f7+zWsD0Ofr6aVzQX+7l5vFA1+RrZIi8O9zH7XJ9O
kuqoqHseFjYgADS1d3mE2f8gvvlsbACD8ix2QfO5Vgy/ACJEZYVC/+WwE8r9BLeDuHzVgsFR3x/t
D7063h6aL5wlTbrQtZXSFmJjqQrX9CX8AtlPgv7WluxRruRkEsMaRoz1kU8f1ZV4T8q2UQIidDFJ
s2c8IsZgaQwhI15A8z5GgDCheM3pijncw35KjaOlqwrEERACVCVltrD3fqw+mFRfEZEj7aRsVeTq
Krw6T8zbSw5vOuv4eTb6/SA1Zl/7N2aP6VDyya3m56/Ef+iPfddGRGNS5OEOEzub0u44Yor246Qo
F8V/7wE268KU/6PpvJYb15Uo+kWsIsH8amXJki3L+YVle2wGMIMEw9ffxVN1X87UzJmxxACge/cO
H2ZZfIZB/k/2ZKNM0Xxf1ybwG0bGqXXuyoEjMmsfy9bGt6nOL7ERU6Mm72OQs3NL5Ba99s8G+2/q
lZsypYuC/+1F07dI0URq5PvQBHxA+jb8tKnPPDSVYtD4W3i8PQiRIxftcb9uOSZl9OcCSozRuuo7
kJyMwL3WfR9yIB1SA8JZ0mO6xqpW5Uxp2uP1g92BlM9T2RxNW391TbArWpapgFUH0bx1yeI2xjsj
xFJs/GdJnN5nZCQJ9iv6t+kfl6rRFZSvo8XwiOFU5HGWcUQY9G9TcJe6nzbnNm9MbEVoYzRCLetJ
UyW7XEfeD+uKSnLGUCHgje9DwLwAdVkCiAtQ0XabcE7vw1FfAqKLOnxkp3tf/hoZFZMH170Z0CXR
rTT2pvE58OjaHM2v9Yayeg7OPvevwbwLZ3BujDLgmXuwaGbJeIPPM0tr51r5R8VrbQ+PeKDZ3swl
YjJYFIAsWWpgitAhPUewh6qbzMuueFUMi4OgAJi+lDMs4fi36148ULX6vUcFlVcfyzWZJ4fpHcOv
Wjt3A6PQrL+UKdKnivOiIqQi85cFstyG1P9JAcaHAa6GxnyUtVCBt1npPwqjjWVioW4hvIvyy7Jw
jHR4CIzXELlJ2yTHGA6xdLAZLvhMA20zvEYVUpTG7Iq3Jn/iWd/x91POtMJsNpY/3gmDSpUoCR6e
HgGt650Zs43+a1yTl3M+6ea54VtbCiAgvYY6YyyOOgu2T87OF9nHOAP9494a1Zvu44Php5TQzX2G
FKdedCUMQ3s0R3CdWPEHAZZchUz+/MVlhaiTpDrkcXtxEqYXpmKfSki3SuRpYvtZSpN0YoitaSVr
zF2L8JLIcV/qYwRYtvQ0o8XZLLO9l8yrPl04SnwbFEpFQzC75VGZcp/troG7bFyL3PjUcYRfHn4E
bLHuON4aIf5s6kU/Z94X1+vlcxpoxQ0bpn6pMTMam2zLltc174V5DaOUBBEF+4tJrzBWiUHz4pnb
ZALgyCoHJrvxpicKgWGuT14UHEu73mNUr6r8KVLixa2ZJocFwI+4STbaZUnFJSxodGMmN5kDvZUw
qzxm8WNAEdFFL2M4gkwI7KyudgU/tIz3XqfOE0FNlMzYUuABl9jEMJn3dt8A3AFRWyk2cSH64QBd
o+l/aCMB/53ZCeL6rnLyt2IWDzVM9oi16Jj2OU6ZHKaC1zouwEIiG5s81/xuz1PyWQu8gQuCU4on
M2Uw5jOhqbBX4SbbiceeUMIQacOtigN2tXrli/XMPMvji0R95/GaOF86JA9V6ovfwnKwsdDvWGSk
N4IbdBE2hKpdl8LfmVxUR+MSdkV4h1QqrboLknxdTzAtwUxF5OE5idImG55Nihc30g9aZTGcxhJL
Koesojj7DrMG0lDSboQxvdoj/ZLtGrfQZOEOCc5EuKosCpf5xXDrvckSKMnloCdKYfTWAAG5g22S
C6YUIpPGygF8Ai5GI9dVvAoRJNAAECHAakUdKXHRafHAD8aXuWTYIIV1EmN9btnAtUdsWjuvPvMk
eUi42uB36R6HgHVcqW3JBKnr3kteJE5OZ453VvxaVQFVOjN09GWaylj676EzbjsQ7WhhxEc3vinb
CIoBSo8c28Gu/BvRaaZ+sxtqhrLBeJxULjGW0c9Fj5SKRytYT9YUUCcqAKsFZOl9SV+o1L/am9AR
jBCAOEx2gJttFGOvVgUvoaB3721B09MhwZkKLBKC7zkMDjG8C69F/TBccwPUpkBGDwBRJiSmpeJf
IHCm3g3Dq9PsHM3BmVnnpAq/fBsaTmFSt1I76BwfCXFyXTDq0X8bE7rWCbN3og8A0aKB0DFEBzpi
JAfYYkWY1Tg2785mqPC/GMxvurUJLZLTlG9ts+oJzPbw/zoEmX2yEnWN+OBBFVfJfgMA8xQWDgER
GJwN7xZp1BFf28jwkDVokkKORXLTGv5smH9yCQevhI4BKagAH/Sm7zSFHlH3G3ZirtNg1Vopr03L
62uplxZggSq+94vt4M7HZAywtcPIhwGxM9vvqU8bVV/s8GJMD7J6SKuHaLrU5llk9313NBidultT
PEaQBX3UZpyWvRjPOseMsB72kQcDrYbt+hfkcOY6qiYSNfr5p/cJj0aQktRr3ycSne2dI3FSN4me
gEJ1wcZSl12W4yhGu0dkoiiOkXrFSHAMDoVu6SNmfOODrWVc7cTY9B1lxHy1OJU4BKzUOgoXJT2y
V45r9iY7ap9bO7pldbRTOoQamb33HW02L8nYFywOEm07hQDhMBBvWNNrzamx8Q3Sxf5KdaSXdjWZ
H6eoP8RXC7uN+QHhTf4HCoTj094YL6WKV0POYemkO4seIauItfJZwpELhkzuHjNhjyIoLHrU24+J
9QokmczzIXUxeJIkY5GRga6QpL46uHZWtGpEue25l5E17XKgnpRaQWQI0OxrL4b7idLfcv9NEZEu
BDR08tPsXmZn2YdOI3M7NTHN0PnZ57TVqfPkVdbB5cjo9cVKr3KE4itOY8TQxKWjGT9Ne1ezd3CU
RuK5w7rVyEooZRxUDtRyDiozEFvqUWeCEG7RhjeHln/pHdkdNKu8HWBOPGYRuQugWss57ZGxVWSP
LI4h8dEsMFrx/fvSVLshwW5EGU+tgO6GvCZvxC35CIC6uybdQeK9T+eloKQRCqUCT/LOE4t7eQwp
WhkPAc5TS2e2/Mxa9muXDEeNZqrHNsnuzDNud9JhiE+lYvTFvgIwK2yDpIbCVo+hBTEbgKmhxtCS
6xP1Tk1ybdOgQY2tLIwk6ACUzH4yF77wtYvWI1Us1aydEaNbtg9dhx7o1VbDc1YxIFYR+Q8xKpW2
fC4tExnyIE5hbGxGpz2CsttG8msF81PthduqD16l6o7zqFeT4f0WfvecpYKkDyyURH31a7V3bPeY
JAte14lyZakH1c0wyvAASGaw/ql0PpDDqy5sz3bf/Xb5ayxWhUZNm++NJr0Lp35N0ShIlBmc+yIE
UnXfkvbT7P/yDioUhfeAejCDVr18S0GSzewY5wW2U4P/lAKxCy6aNKTImbbojaOBrZ5VuVT2neGd
XLPdBJwkZs9YS56DQdxhR2c2hGF1eO3Qy4d49vXzhKv22yTf5oKSUf1KHzp4yAkwPXS5edSmXufT
yeOFssxLkKZrfuk9GOq+R9F3bMdx89+JmGpkw6tAw6cSiq3157+yGSr58sxbhyD5sV5lwl0vrVkz
4Js0ose3j7KP7kebrTvDiWMsseVP0MW0/b6trB/UW7aBFFGX8JjzS8QcBhKHlpyNSO2w/tAEmaJ3
+g8u4SvaRrO1J67KzI7BMs1h5Bw0lNVudVyqDEEZVDrJxtJ7ao+lweaWLLtJG8FqRl+VWOM+Q0Bb
ENMNBNP5LcDIJsGbJBu/EyG+5iw/FOZnGBMiqYI9vcAmcfN/S78i/Zj3oD16S4FkTuZ77YgUq1kQ
qCg52D0trgeS7FQ/VjseRcV6AU2JBxDpmBm4wQnMGtva4beMnDvAKqPPnmqNhDa1djrYReppQtA4
mdYD+jaIoA+Oj7wT7FH49Uudu/dLxeNh0NdbEYBPiP8gErksmh4tr3nUjkVbbf932pv62/RfDRJj
W1vvKx3eOwVs+xwSK8+0AeMPMP3qB2Y3TvwkUnguFGYz/t2O4ijj6VWO3mX+X8DJZvjtgxyidfzk
0MEoJa/fzm/+0RbyUxk+HGXdf9vaeMs9OWJEZuDakDV3DeBqKEtG1XXyPFnIQWNjhgyYTkg5G/fa
ZUO1oVOO7uqaodCIcSsrQQ0WECg7VVZ95Mq9VCL8LkZce/wIYoZpuMgo3f6QRGWzpqYt4oUucE0b
lItxsLGVsfI7sKYYeRYkFHbgqobdCfA5I3eqK+QmHEYOzUvGxHL+Ef5LQxlHm7sOBnVKPfGUDajf
PQNLHWx1HefcNnw7FaEf5kllc0We/dg8K5NxZGKceufLHZ95yZZ75b4ZZs5MZHof+mkfmu1VpfN3
Vber1qNNKHOqPeC1gIzQbtNGKLAJXp+wglc/TfbnyGI38aqWtMWJr8l0J/oyynfLVplYlwwuxgJK
5ZxrVlnuQs9Z5dK/uon6rZRzs2nDA4RBIhV/rcMMfk73VWPCRe+TfdvGcL1GA6UIMgwpefOFPKmC
EYTtlxt3eC8khCg3nF+FmH9KWyVsyebJMIS8q+wEQTlEYCt96UgdVZc0pIAJWmJUyrd4lnJlZB4s
mJS0ZZeYaLFOB5I/Mn0vmeakInlWiXXorQrvnpgEd+QmhvdPmlm2yKTKSWB3nPNNTRVswyndCTt/
npPhxY2qbNsX2c32vFuUxPdWNV0SrZBWtVB1KysjOgkzAtV+en7WrOscAzUBLuikxVoNw9ZNCA4f
3OyjSs+z9vHt1uatsexm1fn14ottF/621mQUlQP7h6uYhbd4QI2Ps8b8A6TVTtU+NshwYU6oe/B7
mTTHZki8VTvWBFdMwb4tPi0zqPceBB1F4NVYYxLNMG5lt3N7RF4fg/pbsXGIetQsdXJy4+RmGvV9
F88QIxJO0CaftlNqwxwg5KjLyn7LfOHQhl67q1P9qEs7uJt0eNUlSWu5Qj3QoC9RY0ntBogz6vIU
W7N5C53uU7nTKQ27p9gOhi1F1INTdvdRZsxrYmPj0vgVhvE8v2fBIWBGxi9ld7QYjSHRN26TPPIn
5v//y28r+hP+qO6OeXBYfoNLQFhmcOMdVqkbwwcP8fQVR6tw3aNraXHzoxwAv+4vVbYMSTXtetv9
jAWdl1lCFTZS4jizoo9wra3uTfckM+bFcU1ZZbculTPwh1N7T1RxzqpAb+fNu1hXu1k1HjFC7ng3
oswSzlckoPT22TsSoRSrtrx8MeDBJkCAwb60CK4lza4azfVQ81HFcBiYO7rQTyoTOmSAt0NKYz9O
2yDPz26Eo8XkbuUwTXfajZxVW0NTG8LHHvpeU2Ax7LEoyuEtySSWOhESyQQYKaWcLE3jHNvieYhw
KrCb8o+NfevbdPJhA9lL0ZhU8os2p5fekxGHl1rkfLj7XNTTczBW49oKkFQ0AkOClL6z+h1aIEMz
cfaBF54HhXVIHSmHHhWZKJRFNukHn1BCfoYAQqaFLcz6WM+4MQ9mfqjd6HES5sGqqYfqsblUzqyw
1k2gonorJ6UXrRghLhuJrV/rXDB+cvCepl1R0vzVubkJC6rJXrJz11SGU/MxGONHHjY/ho1514zP
dEldXil+vqo+vUqd02aqkNtV/4Yu3VQzxhUhpE0DfbPLCZvlbEIz46nIFWsvCB6dpvjMc2iC6t0I
rcuc4V44wgyrmcv3dXcfmuVz4kj8ONU6xDir5kJ7eK1FcTAEfHkbtzYP/m5ahwzWCB3I/b0jU3ft
ZfWjqvXJ87x7Y7RWJVSOzto6qTpNmiOmzQK8GVsmGMm7qMxfc/qcauQdA3NnQ++blIUbjdQf9tYZ
6Zn4AqtuqI5FoCAOGC9hGZ1yn8F8hGVHiayqEAfTrre9qnZt0F+rQYKc65tft/KA37HNox1b6jd3
JJxt4B67zG69Wn51c/pWGJxRfYJPWFxfZzu+Dcs2oFP15ZScR4Z3H9Wv2WwDPMbnyFtadCAIXo3q
o/S/3TJ7dAYclLkrOrS+oxnsfKR+NsOl+PQ3SudPtdLBnTAnZpP5RaXIbQJwdh0+eMYY3w1t/2wx
Ekzl9JR6WHL056D1dkVkbh2NMtfLEaumFq2O5Tzyevs14b+TxDEvAwPKrsnsfZsBsYHWzs8+s7aj
kCsZGpgRShi7MR4MXCubpLvynsPVTYodaPaBt8JRoH+OTVtcZU+6KoAWY5I86YmLxTLRN75HKbbu
MDwb7MuhG2yKANUQizG2wh+Pq47M6qUPq4NOG3MVWgDwqYkZ1lQ+9gOLOp4++tz5We4Pp9KlgHwg
s4E6rPnpqh4guoBHG8y7Jq4fmV3f5yX+O1b5lEy4+CXmDv9DoHc/vZpIqFRx39nRyQubXZviFVdH
ESI0Yn07OsA4F8AY3IGgLu5NrGRVSJ6krK82tpBlUR3lzPzCV9esdv4iWGhC4leucvdamFB9hJva
lFXRvWNPzy5urxb4FIS0OjKfg3SUu1p+ijaic8stmBYE8kw+HIzeeAj8/hDIlCK0RZvGsi1a3vDl
32btcAhs6wHnx9Gt3rum/Z4HBDZhxiihS8aT5NUMQo2PX/CugnDf1gISRGq/q8h4VhIiF3tMmWGV
GcQPLRiHNOt1nYSbqAmvcTV82mH47Dv4SsRO8ChmnGkMi10ve4mj+bK8yU7LfNAy7qLRw+ybXSLP
FoQtxNB23Ouis+7GMfiVfQ1HpXZ5Admf3U0fpA9O7V+qPH5JDEr+flpubgnbs6w+xtz/zpvxmPJw
g54HWg9/gXeyA8T/ueltSqc4G7APYzdBuEs3Fjhb1/kOE7oW99sIKrSXCWIyEdwyf9nMwOcMr1vF
3I2qdcWqkdNHmMO6LaCUAw4+YSrDnGAZFWUfnGlHy8KCP6TXhaVUkWk9n9M2fOijCtu1TSCq69BB
/3MH+pS6vqW6e/FHgfGXto9dSGIBCdipAVAZNc240toGIwSM93Ap8fUnQRu6QTCNe37w59v474Da
+yFtP6wTZQGMGA3TkKAlDcC0L6m3vICSpN0SCFoosqmce4tSUqchNnt5+OJAvaag3cwlJ4ExQ/5k
weVm88Ej16sqla/AJZ+9bR5aB5a85WyFu5AH9IOMAZ3i8WT4+rWYKBTYgzxR34NlunDFTJE+BKF8
m2IN04ukN984jx1HXOzofVLG+L9M4lFyVqWZtZmikLCDAb+S1sJ7FRK9cBxSOiQOM81n4TZvQ9o8
thO8n9hoML/EAo+jqryrvXI3+MO2DCOYkd6GvhdnJRrNNq/oZzaxxBmlgsNssWbHhANp/GvYQMvk
pxHhzW2mr7CzIG1Yz2RtQxW0d0XQLEJYwP/JGDFFKvw3OwQgLGX6qyfzQfQWuYZYFulNJBTrLaa/
5uBmh4Y7rafquWaAEPUCFX03Ef06HhQ0taDEUU457iM8RcGMZe7lg8RPWkq6WDL6BHMws2e2S5QB
Q6EnacH87fA91OnZabz1qI2Ioih4asYZibRcyRFliyodcL/wt24Z+M0QTvArVoH7NScdVEcXtUFM
CzrwUBP4VEOYfA5YP9UTjoqVz1QhZfROuk/Q9a/gaCXz4ZuMGbCFsfhylAMnEolck1wE48q7shAC
p/yNb0/9TsP/k4xI9TQ/xjGM8v++uFlfwqoBpoNXSOpSViA8nkjW9ry9Nn/hnUySgaYhYGY0iF8s
lRLmQdWVsr5006yNynprVXA/K3NnFNA0W2dtpWrX2XJn1Bl5Ie64nzyxqoV418q/uXNL8+VSRdK2
xeW7bVgQRpnoqdnedaE42OHTkDDRF+t4TG9eFl6jCB5pxxcY8DMIJT7mOdZYjvgru48BqwNmO/sM
oygOJArq4dAm2Z87Fx+p6eDgjm7d/Tcb1rawp++wDZ6qof+hC1hZKDrymGWUeIBLTXAbrf5xkjCc
o6L/rXiEhZHv7FD8izNmJRUSUEiKP1U4viYhLo91tM8zUNxF2jlTecs0x01FH5vJXOeWR6NqHcIm
2bQ9WCWdDySr7Hs28cRU93nrHyvhYf8x/zDVeIkayohcQfczE8hXELq7Fi0G0aH0dishGV4VdfA3
dpjA8PrRSK9pF+91736EkiUR2YjPT56g3Kmwh6DwnE3qYrpqcpTFxpALehxV+xGuXL9gKdktjkBX
upQ3xwGBow3tPgL7rJN8LTx3VXhEB5E5xlmP00jDDpiCPcwUOgs3NPjt6aEzQjcsJox9chmM6hBW
ET5xMNEs/QGfBzZNHzDaMo7RNc542AGiRFFxUczPa7wY7QXOjVcdzo647C0/0AeG69kY7RyfIbj5
nW4IvviCxxSX/5hu7bIOVJf/UVW4s4oShBgopfhtgnglG7Jg8EnLIKNTzEYW3rTY4BrXzJrXVqbW
M8+J6SB+teTIQz+wfQcHWbK6Z2s1t+9Otq97sTuxsvAmSBHh42+Yoe0DVLUmCXrWb4Y+O4TiD1N4
mzls373wgfHA3+dSQjbsYMAr2+qeqEouXqxOcbmcHD3mTvAnqRKmgoL9vTZRxFc/KniTVruCzvYw
QVY1EFG2zNEz2JiKeatRfOTBQzg+0rrfSf4hJSq4onMXv9nA+waG9plYRuXjtijSu6phInLvxUCG
XL1Sf3PG6fgbt99diGQA0abqBElriABIWbf4a5ylXvXbJugkIRmmlIgNZ3IE/rbcdgFHCzxnzXE7
AMulS14yP2h5Kj21eQkXvtLw4tAtVXx8w+FTI/404BDOs3EGOo/n8+C+JwFzl5KRAmYQPS7bteg2
QTYwyDZXthSH5clQNKDmSRy0U91vzNeUyJDLQq1rSwFCIvKm5ZsKdaMQjCRFZtj2t6QY90NKJBcH
C4hx0Nub7NmOww1WzyAOoVIPuTtvK0VMx/LmZin2MLB3mElELsOJaS736StPZj3WE5aA/YhJBeKj
ZcU2fXsTy7jCLSIeoEch2g145iJW7ImH8iCU1QbTUy3fOlo0DDMqdK/kL5WljcZREJYuivJWKKY+
mHiFyQuA8MFw/F3DX6p847ltsvNocbHdq532x3jGhK6O3uvSPLkIOHwH0w97Qs1JZ+T78Kvqznxt
k6c8zo9M1i8Rlu9eqHdRPHw2gdwbPFhPhd+jq59cq99lM3WcLPTGUh8lnk5d0h4cOoa2cv6ANHdF
uYuG+Eg9GjdgcYbpsOKk9VYK99C75i1eurIxvgU0iQPWG5MPEMPib5J520jqt2oE14Q/BfXk2iIN
IK+JrXUYgzdLLty4/ksseX+YdzpW9eoYcrhbtnSLkXQniJ4iK9zczaFz35UC3eBs4peDFrunUMLl
qs4ex5ZsO1ugX4xQPNjhMZfyJCoCanxAhLDIf8hjgOrMPj6V51TzVheI85cwp/J5KL2n5YfMNvex
pNDGU2fg+yxHnknZHtqEsZU9UwRAE1JmUZ9LPE8nM7nIpjt640yhhjWKYdqrGlsoV+TfUZ/uc7CB
qioJHTLDQ69gmiQ1PCeUBC2kUj9K0/8uZeKOLZQFx3tsxvrYkwFVOyre6/cwYSi93CmqnZ+mbG9D
hBSbbzA5qOvL7AP/tcRnEhVBjonxrCss9MqxeVP+fOvqazDj4x7O+OMothZpFNtATye22mjhGgJO
7kdLvziCHYrHUPXpyW6abR3Alk5aAzoOx6PRW/dzXj0Uwt1G2CoWQBRBqNBxtJDQ3WaDGVjld2K3
4KS1qR8N7kDgKdhSA11eOuxUwnnoO0zo8Cj150vTDTwiF/83KtvCry55kd9wuRVt9q2adGMhL4zS
9r3D1tvq8Asv7OhiAKnPCTG90pfmrnLcFVVkG5SEltc0jW7Wvo6M9Op4N1bzAQiNFL25+QCWOVuK
XWgQDxYdy1LSlz7zMt7ypDY/2PFNYjVsKDTlPN8p135rrOo6ASKE5Uc8kpIUYWue9l9JJB6rEZlX
zkArCop7hGJKvsbVKctJwk3zi0gAuZGGgtI+w0F6re1ff+iP9qCtVSKhcoMq58V0qaAaC/YT1YN4
xUH3XPBpkUDHWvDOND1+fWGP022GcWPn/qZzcc+0CXyrcHe+pvvPJ2v1noXF26BwN7U6/0EnEUqp
W9vlHyJJMOS02F/1S4tudZi6l77X9EjExC/rYdGmhNhdkewj8/rkF+orHfCuMM1nNSBjtMD1Atqg
Jm40THm95gHnYfvsaiq/vggwJKPfdwQeUUn76GUskm42y1UBfODj/Wgw/l/1dozxjqXB6uBT1pIH
N2leg2Rozjnd95zSxwzuJgXM93T91ZbLFEgDEVZp/bIY7UCJByZwzimj93l29wPWz2HXM4CcUedo
L/+e8uQxS3zsTSDgs6eavwsPwznmhoZXGHPOqJiRC31e6zDQEvn0KqDOd/5LIipCdiSWgViSCh3+
uBJ6oZrrt3BiY2/mg6g5OApXfJR5h5J8BtGMjAlvIUoCfC+D7sHkpKmyhDEm+gDQydiKj/XCFe+w
osvsa1giRCyxY+mLB9OILp2JjxjqJFwkE87oYsAPMM2PUVuccl17dwHxgWNbbqTP0i4gD9EE5KuA
ALfeZBTmpIzE30PN3GNOUZGPJTKnFt55mA8HqfQhs/+JegYfnpE1uxrhkNVtBhlwLMUCxMhTZwWX
PmDbT8eSSgIzwdylQeuD4KOqIYuxjJgK7VuDQmGStUbjG/7lITb9Xc1Tc0lqmvCHGvGt5ZyRAXZd
nblvgvArVO7ehewIakiaePjCDBYnpcl+5LX/G5p6SYjhaEwb3H5sC32aN/IMEKWVxUM+QZMLURgG
IWFQ1tNSQ5ZlsO/sAGKQ2LmuQ2nl4AES+ZeuhSQog+Jm2oOzTBP/ZAyDwEfCSCGW5il8Kfmit1pF
Ffz9BRZs911XE+sNJHE3hTDb8Et1m88Q9qXHFHEy4vfKSs66bz60+ZoJba98L/zz5xFVECyTYNwE
CZZ0STIxrXAeW2MXWdG5tRsMj6mg6+VhyivivLhSF1o73gCsP6MeaZWqvvPos3eW5AstXiHTPbW1
z2dWS8qY+khEc83Scofxi13374m1qMkCCk0L/mtpgml0rNaSYy4NobVW2DVxOo158NR6aAkD+znW
046Q7bBzzpOn/0YBcD1jGrZs6Za+thzKRR7jEGbueqrq0Q9J742hrsEh8Pt1Suse+dmrmLDdEbTD
faJOYY099KwOk7kZyZ9IeJeSsv9zckUCGiqKwjnGnFMdquCKHkqOydmRFpsJVbaX/tM0MzM8WdV7
h4Rq2m+zpwZ8DcSJmDGrXIfUktlBi+ixTMZ97szMssK/jllWB+PXotr0zB71BChH0jQfjpGtZQsE
7jcU/IU8OwoSotm0FSbyzgOoCqvDUJgng0HN9bTSrvsWdM6/CbLFZGMJ6UIc4MxGErLnrL1WUF/s
GBstP7gUhliXU/miQuupD+afShkvHt6iaDCUnX+m0XxuSt5fLKUNun0ZkHZbB+vlXiy/amO6DyoN
dY/0W/9rKPDoYckWaAT93Lsl2F5EfvTrTh6O//njMi6FHfWqJT52Rrr1yh9Os02RdGujREr5k1Xt
MbIxqQdlLbv4Ns7vCda+/UjGDcqiGOe1pnyWEA29iLGgXeBWpIbNyJFbw6s0ungH2I21SkMeEsxB
CLllnz9o2tapxYMhtXde5r5blgLRyteDxigziNqTjxmLnspVygFgqfg7pnAtCRVX3ocQPt5+9Uk2
mNzJ98zAyCb2d5ajN8xUGSqNe8dzSBfFGyVNAGODfWWoUzG1fwVrMw2C9VTam8KQ50l6V3jCT7Y7
73KUfAac8YBqaET6rWhva20CoY6E1AQOx4iHN6fZPzY6ZEhYPJQs6bIttvA3cTTyjcvk37wkp+cr
AjQGaK/LaI/W0QudJaQHuId5/taarGfvxQnlbyBh+JesNtMkaZAL5G6aM+z5wC9vQ0cd16N+tt5k
bb+MuYRSbVmPk4Y4Ix4YbhyswLn3HXuGgjRuHKc6J8Yxrxj6O46AJ8uObXJgQnje1JASU/NF5tG7
DiChSkm8MJYDsqi3jGLuGtu4MK7eWibKzKj8CsfqeTQIEZqjZ6jQBx0hlJTJmyoCUsnqD4jMj0GA
oAVVFUJJv/NPjo2bDLLmqK+P2mb227v9Q6MJoI7w5tZ68RiBl1v5ZODBsDLIquJsytDT91b/0xHY
haO2aoDELPB8zLp5dX/rob9JWW8TD+Znij24GbX9OmD0IhMykULEk3TAg0ROIObHcfQ2TN9i2I7+
2i0YXvrmORr0beDSurDfirr6FxX2xgRU5UQK8IpPR4GNCD6RDdPritN5WfFN7XwnkEMkjhimk96G
xvl2G/hs0bCklE4jnWJLc+krsC5DpW9+gFcYBdXIsuo4kmKKTMSU54od0yzU2UJtOc7dCtJYXO4q
eINtep+zkYdN9uTE4dVL6l+rdu5EWD0u5nRz9xl7FCzDRNdPepk0UKuGMWi7/h9J57XcOHoG0SdC
FXK4JUEAzFmUdIOSRhJyznj6PbBv7LJ3dkZDAn/or/t02rgMc1/iOJJIIO6D+Z3uS96CndB0Fj5x
c8//WFvVkslurGdZcKzitupHCYoMhp6Aww+DCd+ZFMU169IZK99tU3krm+O2aGAWctnT2nY75QHO
6Lxg4i2vZk6lsyV7neA7gSTsDJOWZyVmU6dy+s83Bnu2eLn4baUR2OagM/jRuRD0pbadrLt5LdL7
cipn34HbFcvbXFXOtSFT6IGooqj/gsHC+lSxGrWH0UoO9URiGuNtVv8JrCwz8rzRmfgHx61BoGbx
mxW+N4lfP8eoCG+KMnE4aYK/Bm5cRUCmJWku3HzOt4xXSSElyaWctb/Ur3c1QUAkZabgA2e1kMLW
ioAd7/4oUjFoljRdxO1RlazLNLwpRnMrGBgUZLIba2Drz2AYRZw38nEkmtAp7qLM9sZnVJunmnXX
ShVPwqy5JmEXGcZ6rBQAkfHXlOM/YpHt8agXTQJTV7TcWoae080bTKibGWkNuxg66aIuplLxMBK4
+YZx4Uk74Hw+zFW6HBr2ozG6KotXFsLLNqXjOGDwqpuSzecvQC4Arrys0joO8hbt1U/ydcvVPhE4
A88cGzgUCOEPmbIOKwdtBRLrA5z2sNJuwJtIn3UZ8TdE74STRmRlW8RqfPU8URE+CuPNLLHopfRb
9I8mVh2VWa9lbBN1Bo3pPwRZ+VJrgjdCYftp46iQuPQ8XOd58C5KTyWI31Sr+ycFwLqMH13NoU7o
c23Ppv8WNJRQSVbuVorJBYRpR6qRe89FxFp0tW1RIoB08X5IEUcifc/au564ojh9MTe2Rr64i3KI
F2axK0x+hyKHPCqKmFKRrap2ZqEyZO6NoU0C3595UQJh30jo27pJ8K4Zfrp6tmj+E19Tnf2FOj1i
s/DeRjnS+JzxnNGE1NSjreDpYU2KBJKV+lcTfNAfGIULAXhlSvp7RS+2JoKa6rQWyHKIu0cpt0YY
v9Fk47cEcVsdaQqxpB7ox0sIlhSjinOCQUk0R8dBbO6+Ggd2DzHFpMqnJOdnSDO6bKTzcGggmA1y
RlELEEjrYAEWSMmKL9wZ7W70Bv6wQd9YUyMfjeMSOfjSTekSJNJKCPrP2U/WZVSvyUlNnU7Tgn4d
LExXJjukQPTWzitrM5EDzfvkISjCB1vlZk6GzMbCwpBWb69ZosukWneGUV+LEFxaBFFQV74kNs/R
UoeVH51HoijLvM8JEzg1jelqEhPwQqQuCxu0EA6M7XvgAWkGMLNoYRooK7XOP6vAv1iKQZb6m1sc
e1VwWU6IZWt+1/1HqXVg4OmMyVRsTou3DgoB6dKCvjlA0Hm7Hv2RiTYlQ//kBJJlgY+gd3gBIE1y
K7J86m+sEO5NxGlcac+a5CTa58RFtwEmwR1/1RZfFiEV1SK/YgFOI6nwzTuHCj6ZjjoxACvadV0w
sFVfPYlWvqDCelTNSEL5NGmBg2bCv6QX7SYFxpWrLz61JoQjh5he9h4c78EADd/D6t9L8UUfDwic
K3NgFxK/mTxTZOVns9Ngfs6MXRt5HenCgW1LJbOgrkguqgub6NIpXjSyLTDkEv5N0lcJdYABLfu6
eEsT1CI8WoT3tGPk00zyCgOPU/LEsgshBIsr9z9WKQMC18Ady//gaEuVk0iQmVd6fPCRDQuMx5N+
i2Az3NuE49qacZvwsSC3rauBi8LcN+eMW5150NkTdbzLX3m/MSOiiB9S/mVQj2c84qcQenmyR5dv
6V3Blm6DR/I/oe2CVtVgyyLaDw6pFWBjFGCoRFcIHSVO9+qhj4Hm4cGl4CakZNgp30XNnVPu5Csx
RnIyNob4i9tJ7i7ygmIjs/Aj9fxJxa1AkDFzYBe2dimNA9+VyF8+9G/ALLjCBbUr6BdhdEeJiQhg
O7guwwdnAOsHi4XMYUw0do12hIuuNRPaxUGZSyqssrUGQB596SobMJrXCo0CMTGEVfxoW1JarPzC
Jm134DkMwuuoheGhoIFDsPtnPGyr7FAnwYYnpAQwP3Ch/e2AAZnv3OFYX4RHBMmflQczqHZnye0m
GiBPMBzCtHMkTojfEJQakZgT2RGcnkhVu1S71L9GvDcpmK0Oo4r9kUzqF7fWVLnHHQ8+0HKvfhay
l/v88RtoRQIoMCcExAi1hCbrGDQdrj4o/CVelX7TLoKgSbvKfafw66EGWh/QZs3oOvCpY5/+zu7F
2foVyLU9/QzvkjN986AFJnfCjdy94fiACkqbQad6Ge00KYrvXoPEMzmYA/Jr98IojLE4ee8eanle
KBPlD19nVt9Tc8PsfPnNaLzsrnpyFEsX6i6Rp7o+UJMBpZ8/B5VKljkovJr5Fg7nanzruovSnfUE
fyHocgELHHHx66i9MpnpQXGow93Et8zIRcXy62B3ab4Ju8VatZrD32J6I1MqyjfzO5OfRkLgfxOZ
/1Ld1k80PU9XSFVTvu3HIw9AV+2y8/TddkeDCImKb4xjAkevVXVBmSWAwgYUgL8GDPhDCphjI6LA
1DisqwNUjYbWg7VkeOa1lwI8ZAy8EOsAAoJm8Q16JxCTnwksXiwZ/h7vNvn02Fg3AvyQNW8eWk/Y
7uDW6P5FKK4wzQcCusRBjOwWmGSvTiG1CxGyt7pN8xuvwVyRN+BNF7Wzzyo3lk9Jv8jjb83wemCz
5IxLyEVcJZhjIXcfDXPD4aVD492Xn1gRmU24PK14CRFFOnIqX/K0ET/jgWnrHpeIljtMUPKfeQvq
iZ41shG53RMCpBcJr86sbKADUfWg+TeFsNmOZYt4g5TsSe2W0ckOE5wS2zxmYibzUb6k7IClTiue
cC99GyyXOm7ob4g12SHmxYPSMCm0ZPY6XLeIYbE9CdwfryPR75gbm8fYlY+cxhI2SqrzeL7byK24
G9dHwBI4pePQrRjutSgOS/kYhjv1WnZba3TFghGCGw7E2JH4ruBw+mRDDwsI/p/May8tD+J33/As
AxzM15VpE2MV7tS0wADkxGJ9LbrzDT0EoALGvPSE+u+XO2ZirBb8YIlxzAqv4BEBm1xRKftvqimD
QILGPJz94PdfD+U6BWg3JbMHoZLWRwAGMobZ9lcMz/xzWDk+xBRa2VtXRCjnaDrzcwF/m2v8c2C7
ePuTFRp2e9WAZ1VHesaL16C57E8R2jXfa0TOYUMODCfGUmdfLTccjCKkqaebimukc4s3GnPUy2TR
9GRbxIp07sixBa2vLJ9FTMT8JWGW2AXtPaDEG2wefjLKKIpfCQ8wLCd24/HC124Ch7eHfQxbR9pY
KrSR/fwLBi8qd2xElGQiSdKZCf5PV89C+M9nMS+BL8jihnkhLDa+RWKQxJSJDGhYVcmqr6iiHHub
NAy9mq6wnZOFOAkBCxI+BG5cI7obPmZ/Fwu7iprTCu/GXzPd+Kvw0Uf8KkWxMVLOKZyrH+6Y44Po
J+mo4Uum/iLdteohbTn790B+aelzhluvbcArLwRLS3rRO0LcsZk4xOw4z1ZvfLPsFiSgidzWhCAb
h2CP9hYMT+QBrAc4YMZhl+dEKEkh0Rlmh1vEJHCOCvZbhVWALzMEh2y2+HooNhSf1LnwpBgf9z8K
uRrYRWwtDosd80A+xM5Rgluqe4w+ae2Iih1ydFutuPOe1HeRA4z8xJvmjtq2/Il4Z5mb0vfO1Mrg
g1tBJ4KAYYZnkHtG2FLj485n0PPaGeGxl2xMLnxzbDGYYHEazWTy+44ymA7xZmkBowmbHWcqPd4u
eOrmdQ43FngTf1NASt1M+UkkHmfHpGG2FGLwazMa95Z+MxvUFeVuuzjyAqK4HIA3s2O9x9EGLzWd
X/9ou0EtaykegcaX2NOLJSSxLpSSz/OJAWG0oQRC/NLdYMBI7KpQxbVlJ24C/naIT/e5vuqUh9PY
4gk/5pqdG6KatWUp1l1MSCIO2etCypoYtuMiwBbMz0+LWEt3W788ZOiqMxO/wGURZctZaraMT1Xa
NPvG4x2nX05y6w8BPkq/lncxR/5wz6fFK5dBudq0gWcd1NTt9B16HVzH3MTdx/icVxKo7BPXdnlk
ya7RNW2LWyRwrpV5o8ZH4rEAeMhZMcJvRL6PrZyeQFCVgCEh1Ys7QttUNlAxQ4jFhpmtHJgNpQfU
HJkhzg1vAz3RlpMFW7q9Ngqu1/tExP1wZTXKDtn5zuqgYFgSvUXBt5V/LcBKx/+TWq/iNgUIO4Ea
trUxB+rcvKg8OpVQDX8iGqIQKji1ypss3QvfOZ328pFfioYeiy+zu/HHVVdB1VeMePhqwvIKRgLm
XgGxmk6ERanzW5OzHKxmhvIp8TSJPIIWfU+iWyX3no9c+BcI/DHajg5y1GimIa3+NMzfGHceth79
U8ByTXsU+0Fz1uJN8NI/Q/FiUn72F7xpeLnKe78wxSF6XmReHtR+cmTbzLc5D4cPZGucNcA6QDpD
KbR+IHWKJ2MFoxW9qiWkRV+uK4UblBMEGZ/eeBt3EzaAIr4y7ii+LWmv+h+xBibL6WpouBj+zuOp
PYK8g/bF+qN63LuxMKn7kW6s9KQCQwIjeZCty3tIxkymO9vaGXeK6up+HQSruOGzh+YdwZhjPHr0
WW2Emwpqd6OYxFIIU1EYfkKJGzBrdQeM/DPITxT26Z5N2/iicK1tDwkCkyUcJ3Gb6Bo6aIXB669F
hDQb9KpqG2jvQsvwRu4Wz+oj1b5bc9in8g/P/8ANoGq/QplrKLPdhjgM6CNk+MSdokfVnkbrTY+p
i1FBKXhjTwBaxkWMe5S7T8PKrX2QNJE5XNOfbtnhM+6PpHt0ak7AMKPsV5CsRHahkrtrh5PFmT9T
r8k+5dAmdCruSRhn/+jcuFCJQQRxA+iNcUPpGh++4cCPKyZQAQeOTPxwmS10DD+2vrmW/nW7eJFb
SYdvE/DvS9+edpH3wz1JnxgxmNYtpxq6LT1/vIVM1JXgn4YH6viH+Un3H/7JiFwO61yf0HHwTbDA
/7GelvZEvJCW9/AfQmNBiGPYzuGWdxyz5ggPQd370oamos6TJyKwaEK0K+aczW2fLJHLAVMw2O1e
ZYJkh4y7TFBQjuqN6IFCRcySXR0l7jqCJOpIZ3j473PlN5Z/CS6WcKoB6427djj6PLvUIuF5rrbk
HE28UJo7FNuS+w/X9uIWF4ckOET3trW7Pb/U5CexfimjEw6cFIT8Vtyjf70EGeYlQXz2OY9eQRRk
m959AjI0LgABPLVx64D6A85v0G/wsK+C7Le1gD3hdqSYNJeppNIe4S79LX/jHeF06S66Gpu3jD/S
+i44XSWAMIfPDNxZZ7NAGc1jdt6y5gCBs79kPOkWcNH+WPxqr0pxcLrH5pW/3OiWL93c9N/9hOdp
LT8YV2obqdkXV9pVlrDEIfUfQWL3e4Inwegm5cE0iAN8Wwj/WHoYAVPNAoVKda30KMv3zGUCmc+H
iBWXdk5rHx1pfvO3DOM4qHPs0NcVH42muysjcoTqRXC2KW5Yg3BIU9yTMSyA+Gy53W04FlBWB8np
OPgnmxr2IcAZQsXKxj9YkJk0TDkkIim74PFXOV7OI3PyG7C975Fj3kHyGKOvAs3mhDahqhqbNr5m
0h0Lf2pHSJ09uLD3iK4V6k4626LlMyh33Iuh6j0NN32rtX1d3rsFXIXZmE2X67kwvpVJiPp8lvYj
N8OZ221FJf3woZa3sq9XGdG+FrkgIKAodSuoAfWvWdHU2auHz7zHj+NndsXNS4Az2vNKAjsVqaeJ
A4iLF4vpZhsv0ahtX557buWjqMGyH5hjYC+mScnqxt2oHMIop8E02yU4zYUZ1xWHWiEheMRFH/4Z
B1fO1/W2hlYoyQdocBlERSR26y5PZxkbPCaQYmAUgedqWy67seCMKhH1A0iZVWtxFmKuqadkBqHz
TAAIaEm3hIMSHXSdYD/p4srHpe823Je4q3DMw/uSOnWz5WSl4WuumBMvaYT4oJlfvAFmvJTwMYYL
UwecVxpC7WdHGf9l7ZfZy4T0TlVA2bmgrSYsSiaDSNMEQ8mRrGKXBcoXzPCtIFCAeAUqsLKMM/cr
mmUwRIz1yqBNYqBJkUnaSoaWyDB5zdAX3DVtkOKn/tlXR3aAwO/dAj6UxbljENUVnm+VSUtvQdOe
FIw8euFFzFBivCm5wClCeOekb8a70f8HsePiB1QkWjlSGeGcuV4H0hdbmcxpTlMvHNhyRNiByVXy
ypGgGExDAzVBie6TBpmERSy60HqnifskYHxCfCTJYTOfkLk48KENKUO01TH61cirUn6oOLmbaDEz
efmYUui1RXaxIF4pDLueyZG4z3GsvIhKW48m95YavvwLzq6BXyG7WKHHLyWBihR7oUUQGA0tqtRU
ddImxq5rS1/atJm2Zr1mTs29t1Xu5F9gCtGPW++B36JUpxyDcKqvURGLt+ivrWxT3qoFcKBTQWWd
arOOF/pupjqHUysj5F23UxU3klnyhT8z/IjaZYXkSAQcfziVz/BJ6Yk/beKLRh1w8FLfmgzq9L4q
XeuBHhKy6w6eOB8q85hwYi3pnfMi5VkH295FXhcIm73lV9oMKgRT2elEoqV4YonaOhlCOWtPe2j/
GR+p4fRHzTjUv3WJ6QLT57p540Ub8h0Ug9LfhpS86I9qH4KYTsBaOaQcQVwOTEn/gj8e8PlZmxeK
QjnKNZqxmZmMICNyKzYOwHaruyUd69uwDd7nJUi56cnNQ+C6UlM24At6AE9djuzAOMYTiPdUeZnm
A1hS9RKY/JUH7ITA3K3wVoRHWTxW9ZsSuATsTfnRmKDaHA0pB3FMuWP/YWviRjqwXMyggFfMwLhC
pRyEk11qPKnlaFgOTI5H6Oyer4BHIKHixtmXIWzZXOYPAZ4VikHAPVTYz3cT7rm1iqYNBHj/l/Zs
hW53aS1woaOeA7PNRzT9s7pj2545ZyhU9SKAJG8yggMtdcsHstSxzRkH4n+cErgdFjgAevXSGodB
YOrOUVN+RzNEWMyirYULazm+T/ulaoxLgvqJ+bt5DYvgR+HqtWJ6oRybhepbfA+kq0b9kL8LHlT+
1qNxGIGRuQOHEGqQOE7K7VcjPqTwDbpvAZMOzC7cls7hFkPbTpC8jHOp3mKsDEoJ6tCW6EYbIpL8
P5CwLHNj1U/MJ/TzUh2KU3Jc80iX/1D9+T8QREps2oKdvrO9Fl9ZdRpNsGufmnRTfG60XsxNsFdo
uW7ag3HOq+sSoBfwWasY8/3+s+W4H/EaN9KXH/FeIZAM60YkbE4q8gHHXYv36nRTSClqEeOZjDyw
hsCnYbqAkS0y8Wii82SY3GFwxiVUM6mXKNPXvRFuABIvCYkSbRpekSQ2UPxw+3KSHiRKVHBoVa92
Scoj2BgU+MnzrmUAkSbfyzyC46Qt8mtgBdMNKYMK1HeZ2NpN1W+WYUY0364E4eMq8UpU+6Y2jjmf
KHkmV+5G2mmM1VC5iXacmD8nAc6DPlsnlrHO+SIo6sCgyf4GHuvGSCBQz3iNeXRiB4ETkcuSHBM+
0vDT4jZdFKb5ViC8F6wxXR2ua5IjlgZTx8Orzc0V4/QIokK5C90H2j9/qrx4K/JxnYJm0BtmmOs4
83RPwYMXoF6xWcMhAg1DytzD3bDMykyg3Gs+UWnkLcCkQ46/CF2u6pP81UWPyYQFs+5mTywZD9Gv
0hx4MZLyzgkYnVqz2IGED0u4cWplLMB1n9sts1qZOxZrcFWPqxQ1L4sx8/J1MqOTn5UM42mrZf9a
Fb7+QTc+6vwL2BmmkjV45tJ862UqPAyBrwVZcdzW5bMrUNEMrhIuYGrSvex5N3QjwJrMHsDahQS9
IvG76McN1aHkh1YFZYi0iWVHVM8GaQzmUe79ID4TlBUpxQHjH2AbovOCWBi6WnLmBzR+moImkSTk
ircepu3MF2nzY5JqYBwQ5FekJYFvZsQmu6qndzQBOhSm0p0/hled2Gj49J9pyKY+PS8uLqKwPZOc
ZLRtBfd+2CwwMoQ3gHDoPNBs4ffwH4wZbtwKKX4VjVPdHcv+GqonbPJU2HLBI1uj9cf2WCERsQgt
A1Q8ciycICAY36MXrRMIGbonp5sKl92V/gO07klGqsDsIq3F6KzX935+X6iZxLyO6Ln8BQEVxaic
UWh3E+x/KAiKdrFgtRFg5jEoG8cAn8TUbhXc2cTLatuCp9APenti3WROFBm7oHgvRUwzDu7lHp07
AnTpUNWRBEeaKiCu/4XVEfFA+6mP7fwgJN1MKAP25EEV+11yMMGN95VeCsRUcm5shdnkpfI+pypC
eVf5u2WEZ8mk9P6OuABB5tagrWej9K9IWLOEtoOnGvSWMh2YZ4O3hRE+Zaa8IkAvlDSwwavRpmZn
NA0sb1UROVr5ZHCVA7+8BZFDd6xMjerC27EMbo2h7yDXasKtVYBThflmgehV5S7MNYexjkkXpNnJ
vMicH9V7pj7jTwF+sE+5tLijCaVfz9ziK2dkRAZyhvTKIhr9zSihpDq5pUbbWjnMZ0ZdwiWtP5Ei
9dZr1C9l5qFS9/wPP+AgRluAwUv/IJJfik+OcRJpVgqzZGb+t6m8Dsy/s40qPKc7zpvKaQPM1GwF
LGxLv1NBp8cxaW4i9FOmCtv5d6rAcN9EfJHVKv8toz1mxpn76jGNdibDdeAQNNQuj3bz0WCyumJK
baXPsfsHaveQG48mcGW6KYebbq0qnM+Igg6oWBGmCX6tlcJHJR0z7LkWH9R7oWzy6cEtVGb9a5c6
BPOqBBvQv7l4wSyXZa+iejOKc4lmSi73lqLo06MBNrg56RRn81jwfgg7vrgJrOwNI1v24tCHkN/Q
whZsBPnQjE/Um2uanlV11yeHNn6Od6gOYv8wsbCbVKbE5944VuLOmPbFlybhHFgahyE7kCxtD+GS
OJF/O6pW1I0oMDDz/BKO0q3TnMBaK+9VcSnVQ15vJ/RZimcD10qcsnM57BEh4KQAXRcC9ZTtefdI
LYu28SHSHP2Fh5nMDm204FRXzRu/H0WtKDgpnBcuEqBbmEDoLdR4jCfAeUCoBsTvaPtk5etQTJuE
68zdlEDhgu1f+HGtOXodjL9EfjZatFaCXS38TRW/LViE+dZxOg2Y6vrV7LHJMn5qOGmOyknjuY/4
feKsPvqq5PJyTe0FDA7vcQrBzqJ6huKYginxuJL5ptLpfRzWPnUeJj6N7pfxTNt7Esu9pNLQwjgq
wuFIy/CSyAqhPgrm4sgAF9z/MbCWGXYNtB8MvwRfXwLqi89MZEb1DOJzMB3So6K+QvWVoxfkVbep
lquiojBWpg3kf1tF68ebNkO5RqBjfmZijwjsSKP6UsN9E+NsIGQJPGzEiYJxS+VYjyTbRuK2Sbj0
xBEmimseMM8NYPIzbYZ9yHMkIvZz+Wasp3wF82GyPuoSBJtm+xQYyk81OkvkE25CX66D8UejJmDI
mIpeE97gCTkPCTuzdlpQuFIhIG/ex+aTOVU+Wjw4N47jAz+iUT4Hfj372aqgvZQFLyzmlZhejZga
ey7e7TBsPEaCEiA21CxAkEpQIFxDc1dWrKKmYDoGZZhKYkdcTVqzdyKs1C0IVfHU/4n5eczcgjVC
wUNzEI2f8mvm/IS1vL02FJmEXE+Lj5kZIU0Rki18xpjA/WaX0ATyG+A0z9+B7oTOJDoztndCdG8Q
nsqvZUZItCnYirSJa0dU/5AjGaF8MqWrTuDQyi2Bn09W10NLa+j4x5kdgR7wUfyg0in4owoEKYrS
8IqiceFNi35yNCzWvVLZB6OT9ICTj7W+r+wiP/ea01Vnn+ylf66a96SC5IvzRwQn4TRI+nl+T0I3
NJrN3PyT+Ea7C1e25eK8SC7Cpkb4b/lx2coTh/684jdJsIee04tQe3wMDVeMN6QaGntN+dqmjhaV
61b70/k0Eij9rYk3yQnHUyZ6xGCZlpKh6wDR8AY6jGLk5Mhgi0ofpkojX32ACS/NMSZ8SvFTYSEJ
2/cut9v5zRBPFYEFRBd+vE88GfmPgulRl69VbksJa9B6+mmpIQNSxLA9Dz60PONf/BYniMqsrqz8
KkXuijvQyCDQIqKxXhHZiQwgweE64e9fnPHv0QDCx9u8D0q6n5iOwqtGRfWZ40h/Ec9Hh0RgRB1y
AY76XvQGFumIyZp6adLZZR9u4w1V7kNcrTOOaRwUjOhkcqcnFz8iOHI6MEuXg4iCLZZ6jjz/Yioq
jziUjVWogIBuBlKNeNCmm1E8c974mPNGew6PkSWsBP9PZTdPxG/WLyoM9rwU1czNh0kIxfcEazGd
0ThHj2CMCdwcaGX7LvFH9sWTn2yOTsuZ2+dWV2Hp8/DdUdkB/YtjP+wQ9rarwH+N6oXL8KkUfiUD
Q3z8JhF6YIXjcMwVeeAcr/C+DQIcGJEn7whph3mvsjYloEqcKAVvQHgvaYHiLATzEeMfYgrHxnYV
/07KV6QDr1U5w+RHJiEmQlpIZ9kWx41S3JBUBejRqjsqF4pwAB3Ou/g3hTPFVR8XuWyHF7q6BuQp
64jmANB9ZHyRbCRAS8E2ec8wbeCbtYvq2PzTtcOLKK5GTDC/9riWOHJkwy86UvCtRXb5rv4BS5wd
3HL6JxdLE1MHYl1gd9CiJ0cy3rBL+BAJl/kXdK5zuoNrdVgq7kGc2JB8FKxEOMlZGxk0aQ9+Xsst
K2Yw2KEXVh+TQeM5pFzOTh0DlAX1pyOIVbjY0Lj4ZPjtqEUadkzXjxUtOu89kwjrBMbmuAw2R9mJ
nwNPFrLsrmV2C0Ez81SOKpws9GN7NrEMMX450il+SLRVX277dgvRQTA8zTovtJwH0bL4w6SisnKm
eRv8lSzZpyWWudWtU1OtaZuibqf6UN5nBwreEBxbCZvziaeIirusO4SonL8qZzzYI+qrUwE/B8AE
V2Nk971LJJrXWnzrPqNdwI9756rWE5PuqB2ntqo9cJdctaDaZv8YFCfz06Rfnd4VXME6kfEcjb99
Eirgqi/kD8tnPCr4myptTwWq1YiGGmEc5cbt/7IVMp4a8dIg5oksO1zM8aNOJ6rtEN+wy9Esg3Gb
j/DFuYn7DWdlf7CZGCPPcZRNaaPs/yF45AGqAklctLth965eQzIaofFdCReuyml1BP4jg9Pufuvs
i2WHE8K+5KH/WTSqcY2hhmEFBU20m70TUiLLgluWpKHg396yP3KEFYNHOr0+la2qunJIfVhk2inO
nkLBTfYhkpON/d2oe2TrcB59SNEFpaTw8OO3A7DL1VS9JhYCLlaBdjSqT/IZWcW9UFiZHYc7wKdS
d0yGmJQRRgl37I55jX2BGzmbfoPdjlhIo1KUgKYqbAkH80kCHuhDthdXtvYkWCmaoM+SG5CVH5Yp
wRSsc6YWBBhc7kRcbwKON2L7Zz0w9bPojHjqzDedH1jhtxrIJKEQMf0h6ZVcWW964yBjYvCUL1oi
sfdpzyouObbseGv6LW89NyMK55lD5Ot6DTDAY8jpcZAB8G9t+uSUj8f0dwaCgLbY4bMANbFtZqiH
pxp4cmabFHYJvJ4omMcEf5kW2NZ5kHfT30Ldmj39KCl0XVnswSk5Gx8/DfXI10GN1pm/n9DPRuHH
UrgouKw5w0t9ydEm0YIVtZaicc2MR9I5U/GWtd8Idma+j0Qvu0X5roX+GbxxTrUISBRnE4QAW2Dk
auqmwrOwxmKHtAGcRecqT0UIRiA3UKI1ayH/CAYDXHmJTR2rI1Nf7lAxkhKLzWRdFwFp3vnxOv/n
S8CekbSMeocmho/iL00OQNkH9SPt3rPGATQUiNsUiaBRd1jUh6pjb15HIzdgxO0Dvgqcu7CsA3oI
ewcKYjacAspibC5hmi0uTdvZ8G34dn3XkMZQbQ7hTf/A9GAGO+YnJK1X5c3YoMcUaz/w4uY1crLU
poPlP0QFyZ1TGXY3n0fDpb4GMg0DfJrPK26ec0esFYaHFPROLP8MV77m4Jv6RS39QJydmtOgNXtt
2GXjwRhw2un1hy+BHz5EJtQ9S7C1nLKtbcpVMzIdE91BZz/B0zZHl+rVeOH8jgndaRTPZBNK+FZJ
I2PqBU0FVMJXXUr/MG8zPzjVnJ8RVRmZhbJThR++/mmihvtrlbgrrmn/D8koiRwRSmt9EasPrDwD
M3K0KXk/fsBLFPMfpLuG8g9w4KzupwwTQnWyrvBmfcaZhgdXxZo+Q+FO1DBJzsGdY/8AQcbuf2Ww
tov/wMO0xlENc7B+pUC9tkf6GJfjY7SuibtVV7+91QkmcSG1GwMcqzvNu9lEtZLOvbwO4R+hIyUn
g9MTPz7F6x++aMP7SlT8VRfmuPEmke8Rk0R1ZSSP/vus4JxxFPliANAtcPrvidXyzZqXYUCYgbju
loS+LyqJm6vRn1KbLtNQ4NAD/t1t9YeVuqRMZ/NENj1bN/VFjv+qdD9gtY6KW8nAtfY/4GdA9QtY
72a7iLzxJVPZ7WaHzvesEIduzQuOyWw9eoQWB1o0AKiTwgNtTaKe33hWz1a9T3jaqTxIXF66R9Tt
GUnB1OyuoeYqtJ5RmPCtMgIrAAnR/btXSsJYpza+LZrsyyV3Xm76+IFb6y/kzvYz4XehOoqqpoES
cOZIQfdoy5c2HoJwN0vfcMGrYGsQfkEcig4lTUAGJFQTuCifT8YAMtugR4nBBvV0wElM1NL0PT43
03AZg6Weiv8LroTAgH4nKc8KTNDa3N60G6f4GrsmUxeIKzYNAiZtfspOZLFhmbDbrZrf4QKvD3Ly
HCU3u4gZEG/ilNwbOV5kjrLDaIrnvbFly+tNO77p/+TyOA17bepWfn5mGc/5s8PcDaxtymubb7Bn
Et76qhCAipugsA/jNwaD4qU/UrZuSQZpl6F0lJgxo5eew3OGRWClAYf59T2am5ZcKhNVe2xAQk/H
wXeVDvDKNcOqjVUmWUvWd+1vuyxa85ny9qfzAdQmzk8TxCMkxPlT0Dz1jRvAvWYOfBsLR9n+X57P
asfSv0surqvCTSdO6f67X1xhERhktdM3yTr1/qVPf8miBgz27iYLiVLfAoajETpFtzpQoIFZB2vJ
dFZD2yfqmW3wKGTzfox/TowxU/kKtiXsSF/v6/bCS0Am0nyLH6n8NjSOdRObj1ICcQhP8kK7Jn27
zW3Q9wj6HTNovfMMRODN2WfSdzMp5+XasunoPR9XNfFgnN/l2wjTWl9pLb5Mkb+qoK51fT19INA0
ySERFiD2lDg1SuCwM555eyFeVR4sgmpc7wFU1O4Q7zU42jefbQbC123c/UvWfbFlj7KMFT+6ET8s
zjlp5XKKFFN3fv1H0nktt4plYfiJqCKIdCsRhHIOvqFs2YechQhPPx89VTNd0zXdxxaCzVp/ZKz8
8EVtpeoHWjz/bgBKISxY++pTfSs2wJ53LBm6dikkComYPuBuIe+rDfa0MnZIWgPRYQMh6+PRQdaA
ZIck+7hjYM2OardG5gR7Ez66a2jQXcCZNQ/0jQrsUNgKRJ8tdmx1G6wS9MaJDSZci6dX9pBpz4M3
yDplgNfPzBW5aT/ee3A+xjfgQ2zYqLahelgAK5a5xg50qP59t2tdQIYg34TYMJUTV31hrMTMCqIF
w+uHf98qpkXKNjeiv6aqF3YHlSXHX9PuRQIvf0zFJWuXeKXPknYHA/vDfLTKy1C/DPRaWKsKN/6s
Y+le9UTqbrDg+16+7pTbeBK+Wf5FSqzC5Zt88VUv8HRiBoErsVtU7p1tAnxlK4nP2qpzQ/TQJhof
lnM+ckopNBF/cxokKl65ulV6dMrnawTC3Nwo/pLpbtLwF10J3w+jE0x2lswWYO1xvGEsb+Uluom8
20LmqIz50wvSF7kyNDzMjHtUnY3U7p13470/q0ZZxfmXhu3cQNhTgRwanj8sVfguGd0xkW44tBsw
wO+OciDJpRJx6phYtNIq1z0SpBMuUjv7SsFqgPorBKOFhQ9qnpenGmOBzhA1iVb4lsKN8aXlf8Db
8nRuINwt8JnwmQp6V2C6kJa19AAVNPkZ9EtvG77TsTwS5CljQSkvhXBwxnaNnWqmIqqFEzuP9vjt
wxcTgk7XLbkQkHbYAumroK9Ujul5XIrpNgz/AbFr+oVNlZ4J0uh66mHyEworCJhaIGB+0SKxIhVf
bhYj6ogoANcH3QRenewa14HWG+ERFS8yy/RuzTiPDC63iYYWBBr06L7ziETLaNmxGVMDw247u+Kl
ixUaVj3ijqvqqxRh6rWzEG67RVsMty96dDNG0YMuuarboiB3JochxSNB89fyKzLz9PDK2I62RNCy
QujpNRfPyacgPtKSHkQPzI69ReR7qbpm5sxyu0T2AEr0L6ioC2p/jGr39sJfafaLCZJTFQFwU28Q
OaI6+eiotmE+imdQgnSu+trrH0W7KcoDwmtJ+RMGJ9klGTPMQb+A+B0LiZJNiL/l7B8/Jwxt5WVc
u7uP+JJKbMwIa9Rs+0j50ty6dXVlwVXQOBcwXTlbzZ1RHbTz4aMi8Vgjp4qtmhR1Rb7TiDint4jM
epmdFVtM310gt0TzQleBxmgWWQqHC/2p1Aay3VE6pu9x9LbUm4CcLsd2Cy8q/Dfwvz/ro1+sgJCy
8xjQnkN6gvNJPKh/Sdy+v81/mu8KuVv2QCfktKnnSSetrZBjMyQH6CGatd65I1xcQwpUQ1Y5Tm8A
D7Br05W4J0XZ6r8SUrmhe1Zwd8S8I37IgXlOBk9Z6wa4zepNw9xNUwhq5dqien32mzNX884cpHPF
/bPU0ZqAVOtuqKy6YB2igpit03GVwim9rZDYro/df45pu4VGhZpFMzFsiMSaoYeTxROoSb2QribB
nc2xGO9thOnMrhyqzbli4kMk8bqC5rTwV1aZEyVOcNaIKBVxXMKnmJasO7C0FbIfDDql3cAvFSiU
A8lccHzEBN+cUb0FS2Qa9KQO8ZL6vkI5+kcOAp7mCrBJF2DXxyVWyB5tTLSXd+PB3wHK9MYGEFaC
sverFV8B6o9E+23IILroBrUy/bdOD71/jRR6OmYbTCgm9jUmHeS1c9OSth3MLUEcgq2JB1JJapcn
rfj9VLd6CpuvnafdcE0H+L30HiVXHbwSgaTvtGgMiMZZ6KvZ5rsVX2/MPvy5X9p/vhGiV7jdN/Hg
xitsKpRtpombXjsyjiagfdK/TfGSA5gvrREn/UkxL6um+vyQR0DBG1nL+qQBgWzLGNs5rLfBN2dd
C6rtGeFi5qoviVCKJYKL8YX9TjwNJwI0iAUn2O0eQZo/gz03Tkxxe7bG5L/RKTh+9k/Sz4/Rv/EF
RFMwf0zD/uL9QIjoNCjljR3fAGZdQON//EKYtPBhuxSz+Mf3Rt2Y69mCbFYeNfCfFLVm4ygP0DHQ
1K48BOue9GiCGAkqmG0Ups1vSslQ+mE4mnek985hdt+1pTz0vXT2vxhaoAuQhDDPiIf89yPP+Q/E
SXdDVzcu4kN+MAj0IdrrEuFenfjKqHGCwCGVWInAsRbZsRQWb1Yy8G+KTmdWf0/gmdB3ezDY4cSf
qQg6p78uul+FhQuM7GmADAPhkoCGPNaePXpaRRcMXcUlxm6KYLKY69vSpoJxTxzGOyQobDHs4sii
hWaRnBINeGM+OTfnFTCpQRcNxEb8y8CL3lQjjjlYqHQP8q65dsVi/DGe4pNGSvbsHThLe5jqzObB
MadZmnd2coku5SLcptv8KB0R9THRuO1vuhteDRwnwMkXoTDcgXiQSXgmJVHdGOSEz9AkEbtJ9bl5
gsNoLvCuvyCEzS+dPHN91/FMbIjngeiwx9t7Ki1U84VIH9uz8qgBrrCNQI5MyFGJFvELBRM3LSIJ
KH4Wmyn6d16mVmXOs40+gDHPs1+QXWk7kNM4ZR0uhH90auAh40Hl/cFvNkkXh2GFhkYDtLzHOck/
VsMJBnWe0GizTPp5dlWQ9iCeR/OA5oJB4yGRvwA0TLbgix2j3BPjEGq2QUQ1RqJTUiDg5xSga82S
asL6bPUMyI6HZCLWSG1mZ9Wp0gVjXwQm8fMQGyhjiLWbk6u5eHCPkbnUnYR7MDVUW6D7sonWzuG1
gAq11JYGMhp+0jeN9fKTlG4h3gwi/KdTwbSmTheRzrKQKpuLTdZmLkOcwpMscom3L8HRFiUIIrmR
0wNa1LCZKxK5uCJnhKsIbT8wA3jYFm3r6KR4OOmiKm1+PIIqbcvMo9fL0UCLy3rvVe0pkLxwWE+C
JWEL4kKmLKLyz7jLxj3UHAULfXhiUkFkLRHaswHN1J+MgrWjF4eREHH+GdmqG6enYlKwOwT2XF5N
whjlfRjpMkciECddRgwQ7HN4QKCFAVjejqqv1dxugnXGScFp5k+sMO47VFxIF8zOFt8eltMPgwQm
h2QR0HCLs2WCL7DqppBYXu1vARkFXmCyW4duqlhgpaXpmqg/vqd+t8EhpmiOQLvIpxtKz6ZDE1n5
JGkBPwbcbmyd772z4tweDE+SXJiwiGUjovGe6zjnJpcWrfFEpsZPskgrkccTkp6l/qd8hyXHTbUp
pT23e2pRusivyp+agQYlhxgobENwAjObGNkiw8mC207k6a23d7IB7MKHJ3Eacq7nrsZ+0D8Rdqc4
FhKPWQITO6rykd4HGNeiujPvRZxNkH6F9vUPMb/6ZRDQkWI3zRYKnpSZfEX0wLteyU7VT4w8ymLw
6w0J6T+9VldAHeG9N+kWZ7210nwT08yiXCm5JJWhVRGhooTHRYd33s0+N026qr/Cb+DjAS1+Qjwf
KkG5wkPGCYnPgHfmmtziuLji3iC3kAS3QLwWKv2XwLnRIvlKTacybKFZdNvGfwiGZ2qnKHi8x7tA
V+nGpwMOz9ckcjyZwr7IliwbBPKmkQ1sPyZfH766t1TtdA2laPaLZo3pnNhddIUBqUEkgXpBxQd5
g96D+7wxAvcsVzTNEkNEd1NN5uTQnOAMpNqreL06BnwgoDph1aFFiaFpcEBco28TYTQem+Ss75uY
PyX7MzFYcH9B+MPtiQURBv+gZ8LapUOG3ZMjIiG/Y/7w6ZuwK07JCOvq+PiAm9cBB/SE85nUzAgn
ipkuDMsiuU/mHW1YDPUCfMmGTu+R+mgm4QpnaG4JLIRWeq5mO+2Nv5QM5hngwgyD7TWm8AHj5FrG
GIMPwOc0EKyx7QGNzjKrL7VRKfQOROFaGO75L/KCIuXNojwDEcCjYLCQSNcpD3oFwcRrkeLQcYlE
SlFPHRsQvztvEP/5TrflvsE9YdgYmvlJRufRj4ff/duA/yEzJ9wyDOB9+liqOZcemLZ3KFwIRZzi
BNCzkHRr6WT/j1ioKQSc4HkAQvlQGkudGDV/n1YXJX/6CJKhIXg3S7pAev0GujsqOIob9jMbwXOT
H3JPU1ELcgYr/4jG4OCSEQ6zKhOiLx6YPMLZSSGIt13yCJvfJThFjAai2OJD1N/biEdJUKQtTvcP
lpUKIFeN1rBdlOVKxRXFwC+WaSGmSNYy5TX5hfOxv8gQ8q0v0yq164wja2L2A95IFzMLYo2uWtls
xQWzyGRvqhmU3bC64LcQFEuBh+zmqqdz1ZgAaP/hBbIXsjNUNHOiNm4M9ebzRp1ZkIbA3CnvAshL
bFGYuWfvE3pFKVguS+0QU/irof1CRXqk0/Mjr3TpYjKHVZTYOj1xnciWT5MHD2hVaUgKPKo1uVrI
q4cYxelxNrkqeo+goGAT6q72R3SJf4wZTuJ8T6l2VawxUolYr2Q4p7nOeCLugmWD1HvasnkX6qAJ
CoFH0S2NDyIExrQ0/PiKR/10Q7RaGf7Vwk2fnQdW3WuHVBz30teMzrQFaT8epQ+fJQxLDdc1qaj2
6YaWbFI3MIPn/NGdhg0CQRI9SmZ0m1B9kWp0Dxrt07qph6wGEWQVHKma1pB9vmmAlkl5PBH2T/Tc
JZ/EGWQ1wPUyqiJSRK0mqRcDeupFAVq5M7ixzEVBxcf4yvKHzllMf7npjdyUyBIK+eTjpYlRzrKp
kKE3EHpOCK43qEukzY3KcuwZ5ZFYtAFRHo3HJMK26zF7BZpX9k/MzWZnmTg63+dP8leU3eQV7RRL
qP5JiJD03FJT9Cr2p0Fug9HUqbNVkFJrge4Mmzm5pAB0xaum8DTeCCJpeSKKZIH/uRI/x7fGWkVI
yPemj+9UWRJgR3FOZrPvlIC883eyagVHotGy24wB/ToLii8+Oq85OClsPOohQ5EeC+uKkptHwkNX
BBjSvaJ3+mYnyF5tFxXxswgc58VmEJgYABY8oIPmR5rtACAw2vQYEAbmD1xsmByG+Zgs38RpeoJF
DkuVXPiC8eHJP2m+QoRXUPvih06XItmBMLU+tEt8m/SyZtyd1FLi+ZvhU8w3I3JArEhnTb4U2Qoi
ON8oji/YVbJScABwwudMRTt4jW+VbMF39SgVqhDcPLlq2BVFrySgCwuyxA4N1N9bBAbgfc1J2n8C
XQhEi0UTDZtfEDL5QD04pC7i0fhXguJusm/5RNkxRluB4Cy0RcRjxV8jvTjiX69M1lICz/TghUwb
oR2XR+IJUYU/9KqV+ENYE+qmtlknKeqjD/8wovQ8lLcZOplJRUPjqt31AJS4nMKcSGycZkK6yyqD
jHwLUjJ1IumgHzv5V0bQtSHL5O0jdAT23ICXi785ZFK2Hl6jxlsS9dm/7pwpt0n4RsZAYacl1Nu1
/mzqHRB2OHrcTTPiONSlwEcSUY6FP6bsfFD4lZ+9aW6AJHhQLANL6j9uO6SqqCGR+BVzBvWu56Ze
gH43DcsmbiNQ+Tn6vsYudI8hBDsNxjb0KIxXVICM2apFJwJKOYYOJcXhknwL7HZ3NAmf9FUdQlqa
ZjflVgb7rHHr+vDNK/dDHJZ4HJyZOfcf4fisfL4jQL4r56mNIkJdzd4eUAF3oYQoReZTYfMRrIoz
CbLLKEHO7N7kaLyH6cto1xq933vT4lNUhlMtSR7CmyHj9kSlYxFzh84NIXa8JPJqIUAiYAWAWyQA
sLl8qi2+lw/xEisC6UgX6RYyQIgq/2IqoA6aN1X7xBWu/k6cKnlU3ZXXTDUpOgDLNJXvme34IKSO
1kLOwjuS8XCMbliib428QtJvgA4xH9gtCuR3nq8TnDepAHVqiSUPSPIneeOB+rIqY8rnkaHnhnbh
od2B1qLZAcSlfOLr5ldr/XOsEdRK5GMA6Mz18gTaqLXOP56eRDgg9FOHA9ZdIA8eqbY6T38tz0rL
K+Kk/6KlhbgjScRXrlPZHHEWs2BTHrk7OMzHammi7EDv3YkkRbkj/hIbwqiiZI2DQYBNZE2ZFDs7
bpUVdYlYC+wZct9lCkmb2VWHOeaB2wFdIrDqO6b201JfM3nVV8fI30nq37tdKRjS6W3K7FZcZbfq
lJakAC86mWXYDY19IGJU/p1Ojk8ChuNb+q9crEp48eTHQPSSICJUP96MvkdYl8+WcESQedhJ3/al
nyHYxLO1kt7JN26QqR3l9ELNFMw044FHtDaCUYjE4QzVJL8vwE8DT+hMXY5/WJlRit91zSFt5b0j
A1D/+0C6yNp+mKZYkoF9ek6Ha8qLNT8bLIjaL43TvFW6jriLYt3533gdXhXtd4hkUD3vh0f8LWKZ
+c2qVbNnZb7Jg4MaNl2J5VJC60za7npEJxduMj0DWViGw6X+Qg0M1Wi/0SHDM6jpD2EJqCHRIGiG
8+k51fZK9DsbXuGRDWZMftOKmDleZdSY2QL2A9lJ+6PUWlNSy2XstwUvYOFHgyuqHcpaSS8RlwW4
NQArc+2iXjUbFfsqm9U5V9EtLYzqWDnZmZy2UDtk+xhEvV1gtYR6pmUVwco82PPy79YmH/GPSQYU
j++KNQxU0jcwfxA9S8SSW56QYZBKEDf7gHQ7MoMA8sLs5sMm7+Irr+wPqDtIAGLrGkkMPAg5wjem
VRstSIttcGGOtCif9cDlfRertOChiKr2ARAny6q8Es7qC81Si17A1YB6UPbMUqSwJ30f3ILZ1qyX
Lf0ZKwJAaBjCifutmysTFrP5aTG/hzaK3b7aCkTkj8JXxqOjco90rxLBkMmBzg+dWQrKERR1T5Tv
U1uCI9qKv1VGB6xw03Qbrd58HrjjG+S0x0lO6kgyQMVnozUbgU37pr5yCzMApgScJYxg4YGViCeB
M0qYtkLwVAeQhxorConGe4PtOyMP1Yq5RFATMKdIrXmhOcGKrd+wss+S+4Vvd4pvpaXJ0skx4fpU
OC17yF1x9gj+vdnkKqCTGxIoNijylbBpFlade/LMeqeQwNt45mnyWft4rAClm1PoY+7fPkk7DgZ4
+lIVrLxUJ33rlLvNh10QLIA+4jlEmqV9A6khF0HqgnVMcpp5exo9lY9N+gScx78v6BrhxVjsH/W9
v43IpP4nr5CS8F/llR+GHZ84Pcfn7Ao3MulBKLBZZH/RVd+hX97EP9qme0lH+hj7I5/b1v5Vt3Kj
vPwv/izKWvY5g+ROPlXr6i5c2kmkEG7xHN17zCjOKMx1T/fUw/iczLfEC/BvcCzT/zEHlPG3yT/t
a0I/OC4X6i9TPW8oR8Nt8s84xhvmCi4fpkaxoIDZ6yghgmLmvbNMHqVVhwQ57PFxonaF8mW+BvHU
dm9YoQQsENaknA/p1qpgUnlK2CbKL+Q7lCQVDl5ahFAUlmF6mzSzK/4P/B26F/SbzFjJORMvnJ5M
QsSmTckdKx2R+jJzKa2i0FazX+MNV6p7UOZKvDVh2rOAc3qBkXReDnvyCPpzTOt567ayRXanCQ2i
7dfXbs10q6WY8SbkiYQJY/DkLTYCg4sgrUBmsykBhYg2i9AAVORvPvHK/6KvmLqFknsEJNujsS5V
rbR/VsTafuvkrILQWdD2NSmUqV0D76HvHB++dgwHIhxoxylPkblsfKejTSNCobXgMnqfa3IvHze+
yVxfPtiWmJuPaNijmWdasx3GtX1QneJf5OaxEUBrIaF3MR917IOfI8VKRfIg8QYv/CTsxCIZ/k2+
lnAm2sVn9yZjopV/OHuG2V7qnt2a0J925nFElhxNnqpRkMfbC/0kV1/+OKlGW9ciZWKYHCVEoInd
L1GEhv/ka8wG7md/XWN90YgIQwXnP+tQsdkZwUoiJ/yqy02RHflwx4SPSJUZ80vYfOMGpH8t0dxB
9Sq0mN2USVFw7N8H/J4I1wpb3cfKzWBzzk7/pUVZgFCq935B5vIsAyFFLiQNvIQu4gYUf0YVCy2T
ZQUcJfe3PkFoGTAMky5Vr4onG4jxUBa5zZt5km7it/Pre4gyE31HyWvhiQdIHS4kAWQ8PjLpDGNF
mhYMjIjnGycyZGuNv1Tbv5WHmXjl50Sn6J3wnIgNassDIT0DDGbdnWhnJHo6l3BMXj5y+U1CpOS8
OrD3LMNN/hLhj2OLIYN/nTwxbHbFfFiYS6Gd4pimKI+59as/24jMCUqVvILYE0tmZUU5bImQFJG6
VajuIlBeG39w5U8y1AP37rvfoUea9HG3IKEg+BvVG5qkZ8KsGK/4Q8hLQbbeocknJ7fjFE+Py3/I
tcjGAUpscNr6d6xNcJTCXxtRi/wcsRExhfR/XewkWGJc7mKKMPHT0G9Qr8xDjOyWa9z5Vs7z2JzF
NSMKHzxK923/T/cmXfdsSmp41u+vbvjrk9p60zwnOuL4Sl1UwSlpqwkR4BI7FKG3VAeTBRf++Xa4
YullOVAFfv+Ggu1u52tbnFjaKY8OPJSpm+1nw21o1jOYIexZ4PbcdZ03+8ks6ASjtOQ1aUfqHs9c
Pa70jkytZW0qPPur8Hgk0iNU1ixmMzzyvKX9m4Ri3z+ZOjjKdJlXVe6hm+PZk4pvfhmFWK/KHmuy
5Vs3lGerzBGRaQy8pmIUVoQ/yi9EFwTaF7Al3KTmByqErhymCwf7OOcULgqgTKibgO3E4jA2owPg
Iw8ggXDyhg+fuxJL0R+SMO7V/E8TLzP/IEkEH/PaJ98ddzIHZR/tNBCd5eCSbIoKcp7uCcRaBKx5
TLPy2YfSUF2wCSc8pI923RIwiIb9/AFxspsbjrulvyMn1jbnvIKXyrkpMCfBOWA23Eura36d7Yhr
0LLJpFa8SpI2rNkv3TLAMc+2m+v2s/ye4WRY4hsVlxicyYcgOdDi7uZWLInBKA6oYrGeUZ9Jds2m
cs5VNp8qzZwYmdJXtsYb19lhvJpBVK65I1G6oRAn/mCh/bTGqqUINFknDsMrNwUwoOlV4Trn8chB
z9S9Ua24WRN1L6Nni12BVzH0pk79S78LZBOB17dS4s7cNEQtpQBRXmu6uovKymSaiTOr4CXOBg2V
N6cwmCuExFYMp6+MpP9X9fa6cAIE2VT3urYe+Jtu9itweKbDF40E2UNfMOpKk84JP80WLNCQnGhB
SCyxMuMi0L3Zq7kM8sLsljLvrtpVQq/7DWi+8Mm0Ohka+TqnFsmVUXsRMB3annJL673siFYIZkdh
Eofmor5yUflyiqdOVMM8eluxeZjSYeGdeZbjs8KBA2xSuPAL+iqDbCr3vbFItBflsIA2rjkQULFg
04WtfV9ohhoXGoFcDEYLYUcFoOI+qwoURDkmrKS3T36oiALQY1Y/Gl1BAdkvbTk+laONQa5NTv1N
foT3aMVwgr6OtJV2XqMaXmRXA7ILizYOmQuiLCZqB/FXRb0B62C/jo0zMpR3asGsevI6oIPUirRV
i7ziC2B//GeqrBRYAnGqP1GZ+578NBfCn/hChAARglveIHlrIWt2zHsi2tEPQqlax4BBSIeJhH9i
76qAKlSKBe5UqyRroA/uDFoFMAWzMWNwa1HAX+IfWTiV2daYhGIzeU3Y2RYWXqN1aSU+4ps4HDLh
Y7URupUtw/3ARaAWqbF9Qn8IkZxjBNy10rw95zv/1QTfwuCRZvNGIWsp9/wJVsjrt1mzefe1TchT
6ryHdYVWvlybpqelK/maYuw+1RedG6Hxz4qB0CZiuJqrsEL+oXn6+5ljhD/hcujPLKMs7KjiLkjx
xIGymOI42uWavvSC5dpHnTRu3/QZiCxzUn54c+dm2xq03X/EwVfEGAm/l+9TRj5oBMZxZKPzmgDB
79aFSMajGmDgw1xjlyxV7512KO8sqqRkyd8pgoPELk6EyKO33L8b5nBzTfKPcUNHYlPSYMFzU2cR
evHXZ9vilHSm0ByyHu7kDU/FIaA8zDIfBzm+mYKtWdhxEjQZ7JAgNpvg30BTuflHQj57SUgjCkAZ
3lQuhINFzOXLTI/lOX7kU8BYxMKGABrjujE3TSsWT8z/0VY1QBXoZyPIh7e8iZzf6YYlHl6DmhgP
wyS/HhEYiZcsec51/bvuVwwP+BXNdf+iZs3ndYEVrvAK9w8mCVmn4zOprOHxkKi8SJo11Y3Y2xHX
WaNXiHkiqGyrsttpm4ACL+zinl5N+IvazlMn4NdHbRG7vuji2kB6FK8KxUoQafqP6NnKiynVlPZV
BZiQIHV9Get/JMjQ2DOXfzGEEEq6VbagPeS3FDB7U8MDSkSiQZ3PBbmg6BJZotvqqTmx+s+c6pS5
3UEFwiFIimkX8/lWuNUKEyEMwrq+4w6jBdjk68XF8Mxi0Gw2aGIKhGPdgxJsBcwYfEWgdzt576JP
Hwpcpey9yDYzr8PniUi4cJDYTiIIxHFzsDuX8UZZ+tFFC56z7hfpMywZGWizI05Q7haWySk3LUAX
b2Moxf7ANj1gMGt+1Ob0hiMobH1HKhsmF5JfJTtv1/1StTsuybraxFQrnZq/bhdz7dYlYbVzYcuT
mTHs+R49IpsYshtdcYodRQVP3jaotXoUYRuyX/uVeg+o2OOsenb/xjO5yRyEbjdZKdPJAU0FCIk+
uwQAElXX5UfZpQCW1Abz9kRjyng9nDLpG9qMHRi89ZR9UfZUSApLiB2e0/63y04pgYcwybITQHi9
tX0tLf7K5fCLDEhyXbTCvEoJ+96i8oL7hvZu3Momp9zr54N+y76UKZ5P/gqgjHymQXwc7T//r4C9
zx81NkFSW40rIR/lhtSSV+jiTkQYgIsO3ABJQb+FuB7THWc2nIL0ZEHHjfMmb9/KNUJjmHLYsRqE
Hr9CtAcw2hbX1MFJMTPtCWA3tuXbmgLnPSU5fEIc1P2eJZW7zZTIDfMoiZWKDYmGJD3TXicvmWW2
le4iv8eZuw+9W7ZrZ6sWee+it9KX3iwu2JN80jIxntokH/lAMdeQRz0XJqnIQu42CGoIyiILFipQ
XxIrBzdEOQxpnBbMPTdgfvV/Ywh5ZRdd459PcxhdilYnhYm0qiRCOxDp2gS7T8FeJYVxMD425wW9
ynbxZvfmpBOjxUtaHRKQgBaxCtXXQrQkSaf6IV0IIBnKZNCuSKs5XecokxO8tetK2QXo2k/JNi/t
2WE0nKSzCSSXuHVMrHd1VqDh9hQiLKpbLy5lpzZYUfY0LwWJ89bxKvYzvhiyDjkLCNJ7dPKrQQUW
m9QoctpTyf4sLFVJrUz/V+csK7cEDX7TWKH6lGTXB4CRDkl9oYxtEjjF4zUOHAXE5pUNTnxrUHtu
GAaQ89ZHeTOUjxBXsuEIo1tOzStEPJnmo4ksySaUrfLqmzjFHC0+Apnx3DBaQKCnwdOlLszPN9La
JPgpqUKm26YiknWH5FmIKKY+dgyOvDdI98Q5QL5h5s4au4y2VeMRV05edX4cLG32O1PtsNzBi+P7
usZ/WJQw1FC20rnvL3ToIRLWKTrSv7O29CVZJ2yIc841EsT7FYr4doMIUWYMPqsgWTnrKitVtdOY
K3kudBzTaOXfusU7PAqs/g8vCtHZ1amqVgi2EuTw8AYa73eyE7wedIWFAbb0A4c7iYZJciRBsVad
Ef0b8gZ9Wc5RtUToNxeaaNWr0MYaq2E+47eENUFetcaZ8Q6Xn+DetQdxjSC+P2Jgi7eysG6zY1V6
qXp/D8co2WcVkdd0RI1T2PEFMLQPHiG7ZF/dyGpREMS+mJAwkqoYnKYZIrnsCHZwkVDLrQfcD7kh
wDwHJPalO9TUWPAoNNIYMuDFcW3z1ZuLPCQ8PFlkDTGt2VEYXDZQXh02RT1wRs3FVzAm/AFGQtSV
9aG/oRFk6rx8GNG6c6pceJkS3baIPsvPWjwz4K3YlkMMD58Nkqt+S2FVuEIR/l2LX8Hbm1zj09YA
2DrKjtlj1Lb8hQCPcI04bu+Bk5Ed5mG6AQQls6BCN27BZi5ak9wqK0aPxD6PY20yeDJjh/8i3ne9
I71fPAZniYmmntRK5xjqJ1c+hIRgUwEwY8Oh8MhcqPkdXBtd3VlA+56RhNCdWt8NPz8pCmFgVDki
uZHaIIS/+a4GHdaJgHAFFKaCEwkrMhriwePX4GnIBZKn1qJCuhTxMtanueayp+sEU+3ZZz/CWZ4h
O2e2/0qcjrDty1sjDTXm8WCqc1QiQKxRd0dtQ+lj4yW525ibbGXeP2T/WR0HH1XOR7/emPqyptPU
govv6puKSiep/kaRV121bxuk6Qy08iZBoJUrp1hbssiJMXLzmVf+YSnVKjfj3T+jHZMsVFJWuP5k
PqixO+Jpcih8ddDTuEZJSBpJolgQo0OLZxyL2r86suJkw/Ja9muRZFqs0ZVlekl3QEJGgsz7Ucmr
onm1wIHyM/iQKRNZXEGjJeuLxHVzHosPo98sQZFQKNNidOh4yZYBqW7M7B75YzXRJImT/z9Kli4o
gBpPmOIuyGcZ1uUDRT1mynp80A+4MJ88z8EZrTCYAHouskD0kjZQtM14xyZXVL+RcnKKnFzbYDfE
wIaXi31Ls+hkGAielDmdH3lywrCJ2qt9nz6Gl49Oymsf+ERAJtgs+p+MYwaMIDFTD49IVMO7CZC5
6bJFE6Fyxsjlr+/ycpJlN8JqBGtjb9/Fsxwm8nNEFooubFjohitNERz0o52wpmcIYmFO0UB/SASc
j/pSJ/F2Vtzek26RY4hYSwKKyTFpdujrELls/f4hIs5jbpB/3tEz64iZmi0k1etOeFbLt5dGGJoh
dJL2B2+onCxF1FZZdSvQrzUqtrkYDvA7QVcbnVKJAD0ww8vIPBwoK8Qv9CaDVZBTheA7WUInVZg9
CSOptgCvrfwcsn8SmFkMwEsqm9HIi7zyaOml3ug5m+ZfHLtE0J8xAes5tYBoDJnaDUaL+J3zeGzR
HXTRXZUsBc6heFElscA7gLq6dvjWCvQILwIwsQ5Ud0P8FmTDqyblBmxLNXOnjCcYEL/ERIO7iJuF
0bj2yQlNmEH4e2IrMCe895/J4cSMQyaLyJzVv9HHcPxMFXzvHXZyhW0uRKapB4r7K+/q3q0/x/5p
0DTUEZkVH0MjX/TKnfCsd0FAWHmncqr8nPFc4jrgiEbnoJJ4zC6lk8eCRr1HzuajrMMZxo92CfLt
oIABEjPzDK2OyXL2h+E42VIgYjqSSu18ZYfZoxX+UjgLNhumr6cCs48Fmj+iA341kFx/VwhcrpHG
E/evJxtd4oojyJrdzC60M75bc3B0Fp5Oya2I71iaIO4WdTxJIcw7j2gyL4JPZ4TSG56u0qqH6rRL
6YteCsZPn2yaW0z+ErpGL1f+JeXNCFClTuWTZBxzV3ZButQQgST8gBivkl5uZIoZeic0vN5fdRzL
eWDuqHFaxPKNfIFZhlASCZC7L4atfAPjCLYju02HMkA8NB2fbXJjkF4I5TSQ2R8KgBeRRovBGrH+
dB5E2OqIEgMLEmhjJgOdqYI0BeI/sVbTbRz/NfiTeXm8d8JvHb0QF7kj35jMXdHMvvAqBoReRemj
zze+SHDGJACVAU3oagg5ttcEHfLj7tDI+LrKeGdwb/Hvjk+iVHE65/4JPk9HXzvj1kG/XiX/CEoY
CRgi1PS31P5y+aCFXtZ+hXSb/VHbgAvyQBkJ9UzmChzIQMHP3dBZPeoKxu/OLT5HXs2Fcp6h4CGl
v/qrkhs2VDEnXZFr8vzMif4mKkBwqxaN7V7+bIPq2g6UDfyL7MiONSA1BKf9/zg6j+VG0TCKPhFV
5LCVSMo5eaOy3DY5CBDp6ecwu+mZ9lgB+L9w77nMoFiCzXHbzYin7KNdfnv+CwS/AN1knk2QpE6j
HwB0GDjle3jwnL4/6QrL4Up9SOmmv3HnqtsIA/nJIMfEq0S7mUYDEpyfLSZojjkOQ3VpBFu0CCZl
B1ib+AkmEvWHo4cnFEf5eNVKW1sp2q73DW1T3KNxS1HEHn6kqWIx4UxuEa7x+vTBZAF6K5iXFEia
R3Eg54z5ET4os+SvLigmvweKAsBn/WQqPg4tLc58EspTfdSqT+yBKL9yxn+yUXBp4xYYwcXQ+ksL
hclke0CJEFffqJlL+mIk9Fu1+9GUvdl+acauWGmfQ/DiYshi2kcojIBGOAab7swRxJCf1Bb6pask
TPRtdGBYdrXu1NzZixIY1RM7uIzi24DmPbo863VXbAfdrtzQsyLWvOE6XLVbCLc4FtmQYutnMQjQ
YiJuMeyn8lOugjl/ryP9J1kH0JBmaAEeWsiI55KAx99HC1yKAslOvshEbxdes/KQTWs7VFYIhL8Z
Lpcy+WEc4jXX7Ulm+vCNyrIHNXJkAFA4OQHmsLfPVXfIi2PG8pBHCv1beJGPir5gjdmjweU22osf
KH62AKPILgxXTjy+xijevJMFSBIgzJnkI+ApOPD/UP7jSBGhQTwEZV3m7octxExz6KqD81Ta2p99
kbn7AGrFsmtXUo4ekuQRt591v0W6Gjmb2aA6BuYoLAyQc+bo84n5CBb11+6lWvPwQchFDqoGnByW
3g1hCZ/01P0xz/4e1t808ZlJi+lQr1EfEfTa8bbCL/1Imf+tnPI7MxYsENkR8vSI6xy6I8PqH7LG
WD6zIXQRzbQs/9gWptFeHOCgs9OViE+4oNuXwWxn20izJ0BptnguAM+VCFEZTfmKtqWhQKflV/qa
IIZ6SdAZXhUaWWwpxk9oImM4Ij8vrlZwrEIiJHC5t6gOEe/fkORmM+n6ZrkPY/T2PGne+8yzeqn/
D2H7GLPmkQsbGFUk6yYIQU/sQ59O/IX6CbsWyg+GWL+fAyJqtO3va9yfWJHXzZEhj3pgL125f93T
RV4S7CKbNgBGO3r+d4XOgJoCdjVpiR9Pg1yLRig/vs2aZ8W6/6vfZ6m8onymDZMH983hHLzPzYDh
AUE+8r5/FRQFXaAHFvBG+tmcmYdHqbSr9GlQnYGO89mJSI6mrwcavI9T/lihtlBlchwcAk+3PTeX
LC4lTMqq6oI4BAKCYwUeGqeJStYGAr/38xGhK29TAAQ88f+1D0kS9jpBdCFOV+PAI5873IIXh4UX
mgxPXu1Mpa/F1yE5oBptsmPMU/OjesiiFT7sZ0ZGEVW11mCtxWDK9CvZTGSXPN6zXFx18qWNt03h
xvSTwk+KDh8KY6cs4vhnwsyAWETt0sNp0yLg0q70UOgtIM6aqEM2H/0LQ73ak7eDC8g3vzpCoGe1
/+6umTbNAKVTfGFinpCjzAjcOr/TA9w9lbK7KATXQgJoQQtq2VSh6xjmZbH+g8eJcaXmjCHRBPII
S61++UZROTznxr5hPIywKj82qPWoXPuprKh1V1Kgvu4UxB/FUYPVGLePt7Dqy2+WUon+pasLOb9j
aWtR57TvS6Z/RQifRd598gM4q+o2XXX6ADTCA5dH/xI6q/EFpSqEidYGVGAgPY392HtlBy8SCYrk
BLZKeI3ELt0Teg6TCUilbarEY6ETtviM3sWUNJJoi3Zcqv2apVJyMNZ4BnYo/sSKfdEkUeFtWf3S
qncEyInK4mMe5Hafs4l3VXnBp5xfhAUyIPFVk2oDXJhALb+rgRXA4WAOvIODo7IHeJYTjAK/DztV
MtE4A+JfjRfehH86l6GG6wUnzUbGBC0wceEvdPwUuK1Q+GPlTmALIgWVQlL45WQJokeDo5P9HsYL
QkVnmnhPRTg1TM+Kb9OSPBEA4I6EkYzXS+8TMbhNz3StNMdsNNleyq8PkGDmC1LM7x7WRNIJlJea
nl9zgMJ2H/wh65I/JI8ArgbqRKP/qp+PlnYUBlD6G+rR4sMCpKiE9TsFX3BLavhZhE/bDUvmomsd
K41OPRRakImi+GM2I04VZhffmn4TUWAeLJwushOmULSZrud32IXkmOC2Gg7vkZae+YVkrVtUcDIa
ajRrVUPTV8NtB4Mt2FKHzQl2BOk0lYGPMf6LS9bx2UrGEnnvURnJqJPKIfgqqdMY/rNejI2toJ2j
8Zp13nNY9dFBbhyJZseJzjXskoGxAULLAKJS/uLFmYHstFniWOilGU+NUE2MhlD0fd5cUSblgycB
FP04PXASPNBYLFuObw8wU8JMmBb/ZA1IFqZl8RQ4FW2DUxE/QsN9qo71G29IlBjFX7yBlYU/xicf
AuPu+wZtOP96sqblG5ibaCSf3Q4ABxv4bFswMnbpX96ZJ8TXStuHKoNNPSsdtLfqLbWmhWNDKcrj
Gj161G6hJxMQlo+HWJX8IUkXrP/0OEWGdGYGFpp3pKHck1x2u+27EME3MTY10PXRHQQa8N/kxIFZ
4VbHd121tiL6OsUiPtcAic++qA8lDuHh+nxVbFolSND4EHaGbTUAjaCXTQ0FmAEQgJ94UXzD1mJ2
d6j9iss84GgMWCrLncCNNpc6qIrfgjm4T5xq6lxUuEeM1VP7VZofVQcJ941RAxDkO1rJiPX3OXye
Wcby0ict8B0ji/eZKOkMJZb9gNESxj9s3o2W7vkKJQmqyYDJirEKTN2FKe5N5ZdhqQiSBXO5lS+l
bBUj0j3ruFeY/qJ3a4nBYNxEas+MDUjGEmhOMT/w2RDQzT9QP23RHGWLaXCWHq9oKYI1u0zz+b8q
0nIIIX2S58KaIK5UxmtGrS2hiYOP58BXyOR9KdmNSUzU3BkzNMAn5haYA0clU9GCRyeQ3bUc6fQX
Ec55UXUqGqiEAUHMPFfqiAlQ/t48b6oRqRek0afMABTVMwbUjC3MppEPEstzvgStH2l511GEkOoP
HVnHsjZFvHzD5ZB5SeMh2zXEg1KRmOr0uYe4w6KFfybrS9wxjqaDvpXKHT1gXPHoa3EgwElj74Jo
ndlvdEC4o1svkW0AfR67uVb/ODJlKFLN9CT+cKf/WaIno83CmTjJ0r0hcMgKdHrd/mD+V2blX7Cf
SHXWXJao+u5FsDc1X9b8soTa7ZL3oWCpGrCtCOQX8HjhnjwxH1Of0zg2d5Qr0ttwg4BfD4GfAC+e
59C8aFFt3fR1nStbcB7h+GUBy8fxzJdsgbZCwybZUX96wtVou3WHY9otpz1Q4miMXzE3pjbTur9w
K+I4SZfvMx6t9jfZ0YSjLEn7DWPXEd8k89u08LhAeC4Tirpjqltx/kUbgRx53Q+eS/TMAbipca/p
96fhc6/x8cQmyq6D8XSyPbxc0l0Uh4FxKi8j/sYnBP9pV9g04lMNEZYQNJa+zEv3nBERTjCFiS9w
wRkwD/5WKS+Tin22dJCCzbO2rQwpP1bhaKsld5HkCuZCYekrnF7sVlh1hp4wew0bxkYtgdqkmMMK
rZ9X5RUN6DhfUXSAKiKmV6X2smUaxHPwCtGWvNR2YbI4VBjcuu16DL0e+e9oHp/NF3CrIfVDPoF2
Nwrzz0XDUDYdbkzwDj8Byp53hNJN30sckZPz4xaxnsRsLdO7i06I6Vn2rWrDZvVKYLTEpTpnYMt6
GHWa4sr9bDdcCf4hIhdR0otDhtLW6G+jqzIUaAPvKZ8Hp4YKPhfuTy9FZxg/Mj9HkqJDA2npSVGd
uek/MSStUgb9vy6gUdxIgpUfuXVWAyLk7OxIbZ7Gk4t35HZSACoiiXvuTemshRdkR+SIG1P+kBAC
l3qI2OYfGo9dJMq3epP80krU7U4ylzUPIJgwyAB+IWbQOq1JWoFPvKyM+Zg7Y+BWy79nynFDYcsN
PAM4gxRO/REMLslbpGxLLEEfmEjAfbZltCsLP2/dcEeWRSexSr8CQFAfz3ZRSa8pJ4sa6isy5rza
L3REUrAI3H7X/MuAUkanrkaGahQMTMMDMor2Iq+o42q6TNOljxxd0RvUBWwxwgxgG67CdJdTdByC
gxqvjPEJd3CTedkFdo/ee8AojjdjA2fiCegRgt0JgzmZXfge5u0wM0856ihHuArhkyRaYkqEu6Af
3hS5CrNXJnv1lCj7UuOr8dlyUNfx7HkKc/vNXae7AUOqZficd+UlelOJzAHO9Me2nuuoYik3ThZ9
xfgziHN2ZsjHcGgNf0gMykeCF9ZkE7up20ONHg5iefqtfw7KMSMXvEcojMiM5e9UuyIAZRAzaHOW
/ENLeAnL2wLp9PTimM89r+9Lx1ik4rwxZ1W5VPRNCu+KTHXGlnMVnizYJuD97ZIRPNvi1oUkU7IO
4SJvhUcp/xgvklBCaxk4tLIdNNqEGZVP4Gx/0BfQQw+sL5HNfDMwJ5rBm4yrt4AomiMwOcCCwcs2
t9GJGgOBDV4cP+SsZyjvxPN6pQAcIPRqAqUd8EP8kVEwPnIRld+I5uNldQt5y+xY1B8shqA3nevk
lLx/0gzmC31G7gK/YMcJKMaWh8V7YImM2YGsVoXe4GDmPlUki43PiySDk3ivbYRtqnhF18HDi4UH
Tywne2LW2/5fvTjy2+sfeYXCTXQRcQMmB7fYNp6ZejljT4aS7DASncjGm2jtQcLPggBPu/RrEAaw
Be70y9gzVj3qKz7TERvmNkS8ReJcx1IOJRM6i73QADC7J42Tb+U7Mn74/NKeuAS5+DcON66BD+Cp
ieMfStqM+hoMIc6D4S86sr0N/k/lkscvnPnwPQmfWoS0B8S5uh0IRhxudvjHYlqk+uIBsw5cEeg/
jrxX6DRzVo/QIyYDRBg704ge/p6AVJwEConnNiM51vp08x1gE4Z31ftrovOJ3Q9LmQVBuQGn67PL
vCc00Lf0XaO8BM15ZqvhyAj/YjNhBudhs04OqrjKiBWFg/Or78P2ymEUU3GUb0/Bz9vDIZxOJycZ
0PrCj61v6fMg4Se1E3Qw7Bwi+kuFLHiHrJsgb9xBA+LfDI6BEotBZXQZBqRI1FKP0mBPZuN/SoFN
P7SKxb7b+5ZTKJsI4Gf/q1Nptm41YC9xCwGL4VJs7NYH6/KbQxpk4U/1iqPoaf4JeAgtNlI/qvIz
4m3lUErMi5T/G7W7ji6jHXadZMejLx20PvdH6N/sAHXhkECWbz4wCbh7SPVJSAH+hzxaW0rtv07k
KMuXln7OEWiTHPqQT4a41JkSCSPoe6cjN5Dj+4nyQnmux4IFRO6GMpY28e8j2Wmxt76kQ8Aeapjp
w76wdkryJ+uvgStV3CEd94LzM7BLErjgMswXXPoAUv7g6fwSUWN8BYfpYfWb20hGYBhDPsJEXLLi
R3Oj0mOTYlHyWFjmqD/fp5Qxms4GJ74lvGPC2nJfD5YD0pUbJjKcQGQ+LKhSCONbmwvefgg87zhm
iyz6knl47STYAI4YeaTBklXvgYPCakS0Q5hvssQuLoxD6TLm6CDiaCfM3xBjkvmZcKcuXGI2/ngW
WaKjZxYvqFENUWoBVvGlGc7URbAJVCio57J1i/5hSBeZvtsoaKr+8luh7tPQbVBp9KA8l9WNhQIp
N27OripaEMxsrpHm4JzPd42wNpXpc383O+GJ2XeunwyEqcdC+MNG2PvhLYvBhvWKO0B6hAS+bY+6
zwxFv9GOqawXb21zLKVDpbqD7ueTZKASL0HFTs0m6InekUl27CXqjeFWYWdMww8R6FAO4hXjT0pk
VZ6jZ5yCX+HtGI7QbAIE1sqFaRFo0sL0gC9r7GpOyttlGlRqK3Bdbs9enc4mxmldep87g8xv0YYO
IzuyjQZQfdXwthyu1FM3ztMf/NcSGDEYdY2D6sZYCVcuL+FAUwnVfxLov335KBIlo9nWFWHb92f9
XrOj1owTb7tJ/ADV+LTTxzF7lvozrJoPE2Lyt9h/zfIrtysxWh+2dBD+GJgumqtqembksJ1qHFaZ
dtW46THcMnk1DTT3roGhcpF/qRAR2Qod8gtHYFkTLIyuksf+gIITbwv5FRj1I04J6FnedwElYIfY
XwsOOPNCcT5gPKY3+zsgQe0GJ7+36tsGhVKGHoHPsW8shD/EAOSpiUzpED0yBZqhuaX3LQwWsNQV
lK14INNFV50rCA13qmm/3/d3wmxUj/Uio3USkN6Odq4IJ0PH9AF8mW+Ub6vcFxgjYby5fGUzYTUN
sHdAMtmaY1K9Gws5crESGC0bukXogE3XKDYgiC9JbjD+6nXAkCr/5fUVrNccNnKN1+G054vE79bY
HCyyaCPYJ6+rOXRrGmn+2hDSmmIVHo70L0t5Y+hspB7keTae4lUpPPt9DHGN1tTNL8wNFWS9Nh++
81lUW7IODNPRaOI+C9Yv1Gt/fIAyDyRSaCHDkBEy61tfiT1GFQGwQmRkc54it9KL52/QjP6zuEEl
bXruJ+R5CIbXbT63zkja9ReCC2GJ1bJQf5sjUZ5nzb72e7ae2qm7kSF2nOT4gFp4aSwg+ZwVVC08
CyI3xUzw8YEqWst0PsIeYSDZ/uiOZR3fYEh2KE4odD8raHIMd4CWhxKRgGTNfcqlRmhbGO+FxQRa
bjc6SvqypV+5B0wFP0jBuJLQrukIHj87+KhydlcnFB4cl2SrcsFlGxCdcvdbdXi5DhXaf5WSaHqk
sDEy4MlqO5UcOb6Hwqe4oHL+7OPYxBUzaUjt92dbJSzVKHvM6UCtLkO8s6hgpZdFZAmU7WpOwDfr
tyhYD+BYGBkwWmn6zmFWxhivUU/8pUkWP0OJlqwAl1xJLPgl0qHVbmm4ZMqGr6JN9mkwb5uJn/UI
k38oeKSRJpAXiJLvbbmaRk4gb7cEiveWjkUNGr2+5cyFeEerD/NgeEj8yknZbX0V2mKMfjPsEbzL
ogd0zNBRmuNkPuu0fzA0m41Wuq21BrGH0wp+FLYlBarjQcYdnR6kbgOql4htVAAIa3QFkTV5xHMc
HUOzCsxlx5UMBDUC6LbDTpy5q7I4oYlqoAigiyVNkc/93e7xY9bSv4yNOhtUVB9YXqj590brpAdg
3tpSyVfVMT5U+p5GQ5tMJdVGnPVfCnv/fSw44nmY0RbeQGW8h5nEpVBZzqfdYmZgc8TtMZN3kwaf
6VLghL9aB0V1mQ3/+O9M2QysDgPWupdK+jCHk/1sDtxOEPaYJDIQr357L8T3S8FMnkxrt1tyu4r8
KxCvZQVWmauUkWT/YAn2OZUIkn9iCVMyQwDZG8qd1kxI/yfaF+sfiqB+8PUf8BorkOA+Vrv4l4wq
WGWBSz52CYNHRc7v8A18FhFZSN9pRZr6C34KC0HUT8E2rq8cFjw05TfZJ+hQYQSHxzBBLA8m7xIQ
LGI8Wmk2sVRgfQ3Ih+cOnDmOG455ugDFe1d+KNyokbDmF5OigOoiuQWWp3SXvP9OCO1CKCAOroyg
H/M2o0yGRTxoWxABXrpViu0nxeFvIzH6ZmZxQXKiuqNTfQtU1Aa4z3ZwRmFvafd2YiUlpxrpwYGx
AfVVRjkxHuj834DV9vVnlzUPM943r/LGKfJW0ONqKwR/jXQWJ+P7lxJinKYmReLgWU4wW1AYsPt8
/8ropzeausAwHnzmjw8wh9kWGwKqeNbZktfI/gePQOzzugtbXQ03tgvWx6FtC2zN5jnif/5V07to
ekjsagmODHuHizpfXKdYKA4Z06xzti8PV6xrqrGU30soSuvxGCCUBUGJnRM5A2rm8Ce9oJPZRLU3
8M4+jgLH6Dn7rDEoFTKCxuxUYhrryD+RSRgRXHSxbCRV8E+A32hlL4bktMy7N6GxGV+hHQYAFmYK
dHQnJZl03p1bJ2pvWr6nW/9CA2XWSzj0wgFtQWvdlJ6oy2Nz5WjTlQXu33gZLEgCeZ6eI86CDpwp
KWPMzbBKKGzSLiVg94j2X/D2zdJ8L7R6bWxQ2AnaqkUrQrNeMVL08HUZvZ883TFZISbmRALrLW+T
4diz+/InwLrgmpfMeGSaV1huo52UboGepq7g8D+mZ2x6zdxOXwic97Z5mRLejecCtaJGYFPs5v3i
aSzR8EsboeedOHhxap8dR4NiHOwVIxSwPCsrWxbBq2uXMR484SBd8vm18Z43ao0oOf7/SaOu6gxG
kR5ha+aWbA1AfjG1y4Y9uPtRHLKqN2iVp50HOKPARpLZAMBO/P7pRJZnrrilWJIdYMbUC2wAPCiz
j0NqI8BA6OsH4YvUVTp4LmgA5pu+BAZ2bJH6/Jg/MANInNJV3/RLMKUKTEr3CfWI/eEqZWsTURTU
M8bFcrVLVbcsvep9SpStDKEP1yX1acNA0CCzeC6KgADdEdO04TbpirGhVbjkj8U9bC1SQm0cMXv/
siqZ2mPd4+ILL4w6JsPOr4LfU0INTe2as08DHq1u1ObXHF8Dm7Fk9an5N/NlvUeiVyt2vGTTYPoj
3NcZjTG2TGURGGeUPBoJpMo+lxhfuB9QbKAtI5xY5B4TwIDi+P+Y6p4VLjvtft4chdTnCQoGKp+8
FEV3C0XGRbPWEScXZI1mZXSAwI3pvmX8/kHPMuMJa/Dki/4Vua+p2/hzJnY3BnkE7KpfZUzBQEl4
EkwZ1a7kG54uPDO8xCl/b8d+4n/gPOc7ae0RwciTq/OJOADX8h2GTm3MRU5TajdXKw7ajlAiBFWB
/1UXJ535LPQegDNE9IqFD5G1muveBwWQTgTjrOB14JwYGf272L9oopibWF1PS0+u0x5zP9AdFs/X
8YcCkpA9TTsSqqcRzsxAHWzPNdm2vGbyCHgKcSu11g54gsm3n+CX5gfqP1rzN5vO7J+SuDGyblrX
Dqt5eWNd+oFscyPnp0VyNkU4TQRZimBOIt14TNu/DQfgZ4LAYszqDvzEPMZZl6wKjH4wNS45wRXC
lZLJVLhiKILkcjlSdnLvebaseqQ9RrbYzNWX8cgZHe1aApqHHxxXQvSPuwDlWenqwpkFpMjAMYn4
GpatB6B5/M7+gWfUGKrL2ToG18Yk0gMmxfEIyVp19dkrf0lTHwiLGODLjA1Wfp2Mb+lrZHZFZEj6
wlCLrAwxl6z6LN83Bdz0RcB6SJu+ZuXMkDLCjfW0nJ62gr227PRbItGtclttk3tgI1mB5p8vEvU8
/IEmgrhDjWrM2MKjYg1s4kMmGyHgkxLTqsKvky+mi0pWcTjEVH8s18Gc8DWXLZ1gR6/UqwEaCj4P
zXu4DZ9YAXltcxH43O+T2Gqo3Q0Wo8RhV0DJEnZ+8Vxp1Y7tr6Xu9YvRnfq3LajHquCxsUPMqCoH
6c7qCIiqKaJXdIOrDLtmq/+1/z6bGN1Mu2XG/GlcOnXcPCtjzhAmwxj+tJYN1h6fQ4MhQVWvxqf9
pELTExCwB2Q3jKwztEJWz3XBPK1irRMfY+bI4gf19TZAzs8hR0zG52lnAFmjW8sAvgpgpSV/CnMD
580eSAB3RaRYTrgTKsFhn/B0V1RucgZ7fIBIxRSOYwTt+A1fonDHSFcNdyN2YkTgkeoDuIQ7JK1k
mCjqnriYhAda+2sIP3q1YuGv7Du+fADLVL8F+r+9gYUQ0xpJw/k3IYbGhyBLApWK6Q/hAbALdkRU
y3KHfqn8rsKlxYCBwpIS3zw0/Vl4iOGjoU7Xlw1LDZggAluRabWY3hv8tqG8KjEsJ/01dHLPGMtd
3p9za43fld8wLV3G4vh8Pp5UuhSsarsHGlqGS5LlqsuIm1pnXYUrlV09PKcUEYm2rSEIBJRVPX1e
A8LGlqEpdk9YlaDCGmpJGQFJIa5bFk1PY1MY1N7Npcai88QGA8g1J8I7hoLeXNvUU6AvNecyMhYD
rHwWsOpaDV/V8G3m6HfMVWf5aX7LuXUCYgzuAiy+YWXV7gfxlKgfpf5b5rBXzVcRHUfB0UafRVfN
xJ4LtqDOQWefF39yfxKgFKERZukGgQ4elMkcpvJ7nEfJV234y8bhItMKp3uIlNjYe4jkgviT41lj
FpKQM3hhfEJrwcIfrVy2oc3ThHveHxk5cI0wRjKjH/ORmA7KAfR6Y7hLU9QcyK+UhXWUuPmteUQb
7HT7+LmSSELH5HE7YsUD4Hjia6L2qV39BCYbRfgZ1OUBkSEJYs+Hjp74w+p5RR0sPOftq5g/zywl
Eg+hEtlCJnmstO94FnBn8sD/hgZFcV3TVMhnubKDc+9g1268tuPrmnVIA2c9l7xN0csqlIWyapN8
0CuLHi3Gi39Jg2v4oovyEfHWcxN/5/LyLa+NjBhRsefUPiQGoYDSb1O9AmsnK5hezgIfZ01IU3eI
ZYdpGkUrmr15fBQx3FBSJq6VzGDSo0rn1TGS1SMevba8kE9rXXX4FgX6f5CTIxl2G+jAaMz054ok
GDoMrjAKOd4g7w+PbUDIzPD6RzQw16e15tVxGWwwFFkM8jLSEklfB+OrOyLmP0LT/7Ukui/UztW+
kdCiLsEBt4z+meIWsAnyc1nxIUlCj3ayPyYVARkUld9oTFWWkJ14p1OYz/9gq5W8qoCw/RMgL4GW
Fl2MLofCn/QhPK82TEcSXz3IzFZYTv+qg0tJFG61zNaAqy2MpV57/BzWDzInfJp+JLVwxZ1shX4H
acMcNnMFAHEB1yF3ZdgGWGf+pR7PmFWa+qm5iqi5bhZxl4Q3EExz71tK7HlHVYInxITmXGD+dZkD
GI+3ChGdqUWfPWhxoYbBmLHH00AzNftkm/FCF/6HCWjPpp7P0cQ6B9G7/hI7t9A9C5VZZh2GG57n
uR/UHqSPjaA6HSPCKoGvOs+uNcwdRkfAlFE8hUvBmHKTC4Q/yAMwImgMuEhUzNo5ng6KI/2lTWAO
i9WE5RLH0jI1N5cB45rAnrPwIFt7yWpX+LC3nyprRgl03e+pxplnlKnlJQWXri7Ci4oRhtgVHC1M
XgbKUs9QXYwP+Bhpz9YmKVNMZOYiWQ3rcttT1R7rgI6PJjdcc6AzBJn68mQpzk1oVp2t0dpxK2Rb
k43GBbYMxUMJmlEHCvxDGlpJzNJHWVIAsRwMGQ2hgycmJUNO0C9qxbWKR0SuWfBx3y9I0NZCPBp3
pPAoq+wA77GvnA3GgvPDhwJoK744AvQS8RFBeiRUt7jjz8yg0uDPDF09vCHq1qcJlMkrpHDL6GWW
rFhDeDuSPVKE+XHj8B8TSKSCI3/W6AaqgyoQInwrgpn0Ui+ovFKENa37JLyooWx2ctlvP24Y7+Tk
2o1eQ0ec2dIPporxblY/Y7F79zuFiKVZT0KkPI+2wHIpt0AdQ3FbiFc272QBf9v4HALINC88FjD9
K1olH4CjSigT9UZPz8k5XyHYyN0RWX/HFgMLwz77YyFMS8mNORzFkhGYVT/E5oLEmcgatDT9vCTV
GOvA7K0R9OFI1Y5Wh/+FUqyJPCz1PVl2eHvsd+wzAEQQSSXMfcsUDqEElhKOWA5f6wjHZVdhGvJy
Als97u/nkTFU7/omyyhSM1XneWE2kUDa+ZfmpB/Ywrle4Y4lZxPcuzLryJAUIsaXqMEQAVMYczi/
V/DFumW3rPpTFYBpn6w/kOmvESIGqP+kP9gozvV0qQJVZLTgBt+f4kYoHALYGOld/6+m1pG/mVci
FoFLYrZXiV7MOKS/UwrdQa5XwAj5niEwJNwFer3iXQnRdZAvoWaXnL/UriTxGt2BblMAyoo8DOWA
z6NNYSTBUzP4LN/tUlcvAzoZePDd52TW9kD+j08yY7mRWE46Zr3nQxtW3Ab1DYyCjA2VdTPOxWzD
dCpS54h90cyuwg0azjXuUfaRyA/h3hiEIjvG1fR9+aUfMexMdAN+dZOSQzPLD+Xm7Vq/+uiiuQi/
9Rmk/0UqLeARTt5ByhkXGe2ao16Zl1ftoIAMs5HuDGskYCAByGehlZpXG7ibG2Y+zFHQoKHJAO1h
kcSIyhW5gE0TGgR2xfxHaV+JSsAeNxKeWkheS9SXzE9hSfJHHjXvlah5z/lnVa8E2jeEy6qLKZka
i76wdMffzxuUEtHtM+aZTWMnN6SCBKmPODaPAnRRO39/Z/piFL/kj8cvynSP/39M94OgDHFDsaMY
xX1kXhjq2Sh5IqK0EKvM3053CNh3zEh6N9fKpYSYug6MY0sp8JxGRxmbFEYS2DvVeF23K5AAjKNh
Mj/FKUjwLfvUfunTh1AknPMNdBmWDZhnl8CCTRKL/Tdmja+hWLIj0U5VeUDQ+77RAFPrN3jzhVm+
Kb/GTfZT8tSVNoy6RJIo/6QL1xBwodMffQNacarMcfQBFTBHZ+n+1rzspm/g7kRk76EIh0zFw5qU
xfHAB1rGDplkHQ/97C4s3s2K+Q3mRx3EcsXmEVqfYz1SdCGeRcPLhINBKeWzJnDJo763WZvkqKob
mfrJb7aluQIFZPO1v5mOxnRYqCWk0ZhpGW6sPePDkJxMx3quS5JoeEbX2Vxd48wWzvA98cvECT7Z
Sd9EI4SWZhpZoagcrTk0AGsuMuWMAONMWuGKUgDyOX19RZZL+GG5RC6zwgUCjFWws+YcsJ4nAQe0
yo5pYYapTEPCpngaG/BSvj+zC3/ugpaBWAXbAxBKq28nLdwpA34RLTWshn+wI0yOCw4VqoKB7FUK
eWHpCB4EoclXhc0VXhLPko31sWm4CiQI5XcOm4SYKCfcyLeYUdFO65jI3AuFT0ObhlpIeDgu9L0o
zxPF1t+HNGRZPEdfV0wDtJXsF48M6l29UbKT0fNTe649HofdGxI/Cm0OTd4sTz1Yz0V6yMmmpRYw
HnNGGP1D9LXyEm9wpQylzWOaKt5iXtJt5VVKn/e+jMZa6h6jikTrShAET2SmI1FylrflXV+SHKz3
DmWTrGygZZpfFqPVxhv0R4gxkEadk3KFPbTy2LoTO9ffcfZF4+Y97GJz1+DO1wkxZs3zGRas2NFW
Q9tk0LRX0tdHWYjgbeTX/2d//1mgDcMBuIGjAAyn1VH60PmwOyQT+h2uB4UoXhFaFCL8Xpktab5Y
7UG2mTN1+598MttuSx18BMsZjPUUS4HL4qfMdgoBohuckH8jkQJLhCSawjcmQZHASwEMGUH2hceo
eZM4nlnQkZiCt4E44UuwVdJ1iVYMlaVBkbLhqi/fXx0D9knXoRG68kUmHuaz3t7DKyiYhVKM+1gS
E3JFyePJFqaDbjIQsLwxYHEoYShflc95QK+BBIEZB6ckBRGxyZ9d9b5w2CYZQyGeHYDaae8T2vdJ
bVL1rtAHOPQRXH31Cqg7fcn7/rz4VIhZ1hmeoEAOCPNciqB50KPgUGCLgKKZ8Xvp8susfT+5YJ/W
quIU5epn+RN+8RiLYpfhhbV/MqUP+BmkSosKICtOHAYc84luODOukCMHVk92uNIOPN7S954vzS/Z
RpeuhBwB6zQxRwzRGM6jLFpJ4krVz9Ty/b3soTt4dNEpDvW73ux5AEbdRaF7dcFyvYe19Y+u+60R
78SniCTulANbWvHYb77YIi6Efxg06NIZ+0JvzIYvOhidyWm9JOcHEYcqeiNTuISynRlFqx7FYVEU
q2aNaMZgHF3wEouzJNlBuSVpVMq+TAyLNh4UI4Y4SScyuHU0p2IMo0sm3ARsoNMCBm+i/hIoe/ob
vyLBJvedav+RdB5LjmpZFP0iIvBmKiGBhLxXToi0ILw3+vq3qDfp7qguk5mCe4/Ze+1FQCMzJyS5
Tb+VYi8iQfykpmNkiXWBu0ryfLAIFnV3w8zn3IfnN3DRyHCE9qzKVB6eirSTAgdpONsRPHyH9Nfs
ZzXavpqdEMgUbWBqzh29wOqErFp5nzSQD4ljZmQMnjK/csuiZs764/M4iTA0jG2WsbpheM08LWI1
xccwQ8AQ6k4gOsiABKCYhP/8ikAIb6/PKkOWhxM6WimwCcbdy2DeRKVh2gZ3GJjG4KOKMH/OaIat
zC3oTrCHGfOgWTNZ34HEnDR9ZJSMK80Z/sKWlL5ZNHvCiplhAU/DhTjuaFqHv3yjfxch7pjbMHoB
KQ1JNTlT+Dq0Cuj/XHtkgdOU27fAwYbW1ufdnqlMxpRoo0rQXo5R6GTNQuOQk5Drkhekva5Uox0K
D0H+NYwvK/zM0Du57wsT0XfwwRRzYPDa7vrYeVvHNvYwpGEWe1dOilAOvbBCfcc7wWVogEWYpE3n
0RznAb92raznyAQocps/LXVqTLFXoAHgaRIGXJLdqGSTOVazjKOdwdRYNxY6ocyUbC2xJv23k2dX
cu5Q3sgBokvMnI0nmMfB85nhQW8WOsBCM6QehXxl6AWqgb24mX4m2UpFweDrmybOIHJ7bIPMDqEb
bQA6hHgxTOp8Wg0E1DPxTI4bCybMjAaTHt9F0P9mOzmt/dUJQFGNGzH/VEdHXvGvSRR7EhtMJpIr
9s7X9w7lYO2tQtxRy+an6JDBrtvBt8XiB5ddjJblXP9R4auUGLdX7nVT/Y/4A9yNvC844+IZ3RI6
QIL+4sCFEZBvX5wXmcs3bL4csgZ1JCELnfc8nYv6uhMfAXiBDEPRItS8kSq1UT4JyKxAJQLIVK4+
u2bFPGWCXY4O1zA98zaUFyCvZZIAiovuf+isXn3xNsL67c1PfVi+UwY53w1kjPRild9Sex1N52Xh
iQUnVj/IGdcMvOaMRCeMJ5OGkdhHVnWvVdP86tatjh3mk+Oi/RM/zHpW9Mf3vrO/jLvk1cGwj6ho
7jp2SbCbyTEN1jXtuSJ+1tEuWer5JjmTG4TIGUtKu5OGW97uJ41OxNpPffK58ZyIwTq/hktJ5WPY
1EeByyQ44LWh1aMmvoy3BjVuQQZUy33ESo8IMZM/xnvR3cfwKgxTyMprxa77xTBTgAG0N6YldYQU
NCTM4bMmlJhGqdeXivjVaQ7DVYEcLW2FtjGAet/smpLQ0l2Cuk4Ln+pwrAjzzeecVcO9NCwWZDjw
3ERbpSpoMid15GD90u9q8KfHB/OJMr1aKHdUS8ysIIviDUa8dc0VylTOfx1a2H6kk1Cmijddh8lV
Cb2kw5uWXNBBlaxP+FoAg2QfVbUvpthjuJv7JqR7RZocN0sR1Ge3ybnViQ7w135sx7+/iisVD7NG
VjzDoDhggC6WEXPy2lXwjxvsQdruWqCMo5kQjJWVPhtzr+Qf8RfSE8NEWz83wkM17MRxXhOrt5NJ
1qn2jfFDnjCj97L8hv/BbR2RCulNEOnU69VHWXwTJJTDhui+64HMbIYjiQZC/hDsEM7/1v7pHa0j
FNKNRQKqB1+FqMTqq4Iyo56jyolj0ki5RG0x+OPsjY+1Q2aCYbka3aOyflFNI+yhvEP6wpbcNq6o
+XkyCz7Uill+MJlEHbM8jCKZXGsJaWP9BSmfa3RWvHcx8WnAGL4Z0qT5rgxZsYtOFV1H2RnEDdmT
OvOK1yGE4igvw3ivacC/WGtuzRWQt3KGiCRVD2b+MVQbpF9/SDcjBjuJ/mCy9xJW38P6heWAhCyf
DJs51A4kLPmmQZ8b7QiYNLjRwlWC8a5aN3gptR3WzYQcTgQ0UbmNGjcb7lG9hegQ4g7RZvxKoQ92
QVRYtaClfv9gliV8SuX8ZSpDD3qvyHyTjkY82RjsgowDiM5c8rHYMPdmoJ7CTtX2mUMB3C3YxaEv
wTsTUOUeZNakHLy0aBqgb+QcNsG9QjyJrVAz5A7S0X5ZMgj4R7UMgNdgEIe5kc37ilHa3GJfDPss
bq0ZyxAOideFsUu1pYAM6X9VEU/msjWXTXuhwg0k4qJL24Se9TLn1eNVb9T61+++FdxkTDWJOsM6
JaRMbgmuJkslcpLYM3HzvdixRD+sSNhkbGt6zUlIg8dw7QMHX7XnECExBEjBbVlu1el2+mMDE4Kv
hO9U5jqrpV3drqvgyIQfBwbwDN9f4yBs1CUj5awA4zFdxfBtOhID2rnxXo3vHXmATFQepO8IuWcS
zPDeK39EBfYXtb4QjYeamRqKCdgVzYdBfCjtIhDLQvZ6c60xOGVtCNmO+UHhsjtKz/RGjB+UeJHE
WJIgvXQfEu7/QQI7ywVKSOw8E4k8cAxUn/gszYuP05peHYExa6TwGBQrCm/5hJm1jSfI4Rxrtrbt
8pPR7ks2Wm/oXS2fY5xu2YVg0VbbP0m9kw8Qn0vrqAIrLn4Jp0iwLgbaduj+//sQOwz1kwQYkl2G
DCj9yZJ+AqZvKcZSPTqaqdu9nIjwpNVHIGy0/IOV38AQhnAmivOSHBCSQcKYMxMB0aSz9wRh9UYl
SGlNfYCpMG8OSKQMZj4JD8NPZy58znlNuAH7LbRz2x3yJFtk5ALJpxyA0lPKv2IGZWXxYFtN/2p+
yEAWSngtUGHYcvM0y+F+YAnmexR/b5uCF52rtlKI3wpX8C/EAdkZEZBoiBq9xMHvldQtdxLKDd/F
fWZp4KQ/o4/wIxwdZqn8zlyBrEGZHeL1TUtW/sgreOpStKZ86Xl76LvvRj30ze6NKgO22AARCYIv
ZKEVrXfPLCoHwYwUDSzi+68DtBiHHy8oYTMaWK8TicM4xcOyAdMUhGwxyDaUTzok6sbYxeZvqM3o
yYxkxdygUNCnObry9UZ/1DJl0dhy6Mje8Gt0wYqfAh+6DFa0Lxdgp7YjfXMlc4FTQwzNTy51ixg6
ogpU/VDTYjWwGX5q4VP5rLPtxCw1jT/M+dXUuF9798+wY3WZ0gkBaCHWcGeJNoe68TSCazbx2tYN
0/vhQ+BVk0ptZoh/+EVsGZ3JRhNW08PfE7K8xM0Y61uFrApMBbhe+q8kWPH7jiK3GzRZVw3nfDDt
QrCW7PNiZP7VMSu3nF5Gs/Xfq5y1uwHrZhFr56QnxsvaVMxPYJaODjNc1BPJJmudnhmtuRKVdZFe
mUYPEOdBmB1iw660b4AuBBmld2JSB3tAuBGyZFyCwMCVnlIcR3A32ugevU4xnDzrTLH8khxq47i9
1tI6GXc6hiD/w9Dw/NEQLQg+Te0UpkF1TLO/0r9PNr0p2kAwXU7ewbPiTQXCjs4jJ+ZCOIeQP0SN
CAjD9cPtsMkZ2oxeqDFEWITP107x11UtUak7kXggUZ7xqYw4G/BjYhvpZ5dd8Q+8X0ivjl1xrIBN
KzsxZXwHVpc5WT8ncpUOPNnk/UYUCXRQT2Z+SAmQUU4Mo9mRl8o+SOP1ZGpg7xY3YAlylYxEYrIY
BwIKsNmIRtR+4TzVti2JRAvKhU4/5Zkz6Pgh5iVVOodfsMAxv0dlUbFKgsRBGDoqQuIY0Hu03VLf
lWaM6oWnDzsG6sAWmTzug03YbX39ooPzYUzZHY3XDZfxy/6rK8I30bSo5ARy2oJQpYXfMaNrtRXn
PnpYGHo5SiYEH7bB6Jm+LnrUDYrdeesy1wavSNAJxVd4ecu/inhr0Tez1sLTvyIWMS6+dfB6AUOH
bpnxL+Vw6yYEWdfa+DQydCHochhubF00hlACfdg3J8DZfLy8SIkHcOvw/pE/8uwmeAF2lQZtbOsR
qWCIiHRmDCLSCcJLrvvbpoNkL8P3FDlRu22oydqdcAiL5ZnRhnznRtLhk5yhpBg+DdBcm9nSWRDt
G0eMWeJpt6Fli8g9xeIRy3OdJDys8+TGFj9Wfx6Zf1q0AqB+Voy2c239xk3ezN8kszU7yVgwVkHu
EQFjUbFYZJAR1G342743JQHwmJwJ0fJtOD0yJrENMy9z99bnpbLgwgUngVreToHvDie4ytiCGO6/
jZ0WnIHxxt3t/ULth5FlyXDk9Y3OeDyLUAdFB9QOcVVCvZYkuvyH4PLjDLln3zh4/AVkFqVHRbSP
yGCIbohWYtAvWGORJiMmQjHAsivYZ3Mfrx5y2YS5u4CuFrk7nExWYccBIQ6VZOrvxvfWvCZs8OW9
eRrFUzJuMwf3FISrFZxP9pqqyzxJp62EdYTCuMEbjDiJepWlpvwNuQ5+L10ClGx+PhgjAoeXeDBc
KFfAymnq4G53S6yNwppsF2c4NlTf8+qGe+3Q//CDbr0SmQIICu1b0DachVhe2s4W5/GuXbzNaeZG
5imb5KP8MeyhJIZThhPILC+5orhNuR1iW6V9g5Zjkqlm/sOpb7pP/PV82nBOzoSPHjADBw8Mc+qZ
hV2NGgOv45Z9YJOcmeqvw5fHisQH3ANuQJxiuRi00Y1BeqDlJJph+0bHDUzwm8RufZegiMIjcjHl
i+/ox0FD5//oqBBftwHs1uB0mt1UpAgix+nImOcORc9NZVoyMicpfElFzeuZLzECFbFTGAsFFjhR
9cgmgDUrzZy0L6g2q/eZ98IKrqG+4TCBXUmfmNJnPyu2VMpZRpmdgZF04yXb1Hdj64ozLAnhIc42
XA4YtNcs7Sz/8wXNBJbjkujn6Y2ICPxyBvVX9e+ka+XLSuCrOyK4QgpULlCFlAg0xGMik4e+wDbP
sDPVVtLr58XjxZJa/Ye0NkN0S8AsUI9kGXc5PmaNVJ4PIv0+BNtySfRjzSu8J54IA1cU2uHLJU+3
BwZSLNWv5spbxnQ11Kbx5kAuwI595Ah5O2286FrZW65KPP3zFInZpHGuxPnQMKGYG8E6Srzs1wCv
A4P4CrcwWHIyDgKTNZb99Yz1hDJ/fcKjN60dAjJyMosBX6FTem5/B5zzkNYEEgOeAcwH4xyiA8KO
uRce5AxfP/EifI14PWzL9NAls41K3KZcErrdflWxwzvMaNCw2cMTxcPZg9qftFuSnn8mZwQauVey
4T6AYypudfZ367+OpUc+o99LHv48U5amqxhetuZfKSuPgona6qzyFs8L+3147XnY0v27u6tbDAcS
NgtMK2a5GD5rkunesz8idolanOj2/RmQ5IqfMcuFvFgwdW9d6SAfwZqp46InpoNx8xCC4XbiPbOM
GffIP0YkCipGwOKdVEjGnzQUqJoNonmp8Owcw8tv+qV62E5m6WVcWuuD9jkR/olEZIxc2FAKY6Tv
C7mGFDV/TZ+Qk6MIT54ps9AdLwHIAmCC0WwzbH+iBUgiRurExZH9ABGRAWy/DNI9uwBQV8FizG+U
bCxcBRuKpIiGDD0rARukivLJ2ZONn77sgtMBJs6FZy32DzIiMRZKjBgmdfqCXSpgSp5HmgA2u7CB
Sx0BxJwzQh9+Wm0NvY2ZvFunHg2AsUq/pmUuY0EW97bwRDZFnl7ihOoa/bNRLetVbW4DlJwGuZbr
iv0cXBw04D2UJLI3mBfvxI6TfGliCzIO8UEybcEJB1v7HBCocTKxww+X5LnzZglLoo3laM9OUO9/
sYAI+o6D2gCTeJw0nbSHJfd3EzPkuiS/HTgsc0mPyZdrMahOXniFPfhAhLKHqasUh4Rx6CeUjppR
+2xydFAdouSQ9uvpkF7lBlRiODWzpF4ll97aIeuG+pNZbkgPXxyin6Fxjffupawb9ScJPJOjqtpP
JJmZZC7ZxBlLydNvnPsQ0ohYpALBpNcv3/dwwgR2m/bvlTrZyni0pMoxjzXdLoIVYyOzawzine3m
vW5d/zdk6KfOWcG8q0XCiA+Zor5Q58EpbLl9+AH+WZiAkDKXW5+FULOUxZX6iQ5sLwjXgsq04IjC
qkaAH85uR3dshPiYkJIL5qsBgVK9Y/CEaMMJvyWAo7Ras7BzRHZs4B5j9wUCzkJ+sQPxawWfmYLr
lVCfmY765Y/pSYEcngKOs4FdKttlqozmtRPSzJYoF1VW6B7LahB/xpPjhfUET6K/Bbw9YYEINuf6
exBei7Ga/SsfMjSuEZzuEqJU/Vl0rGcVYpxCOx7s9LMUNn5zSuoFAZMQfVXCmDNe2ZWEPOr0fsHy
YZS+KzFyq2cx8sqrNW7iciONW+nE4Jzl2oNNToRHv7sVbHByzqQaRrMDbkeKtrj9FPPZQjlDAbZP
Hi9mZbMaHQawPbYrJCRRon90XncvcGoThUeam8iqeT4ODuPQi2BA77K1N0/NnCuy97cFNd/CAv2Q
CgBgyaWp6U4KvEY1wVpnGaow0BdgkTIKCQV1P/73DGvoW3ELj/7CwvV6RA0txU/wV0PlMFOF2rZt
l6zmG9TJwi0t+XDvSsVXPtO+ROVc/0ZnNHDpNUdxXbixteh0Fp8MgtfZJZDXPKl8hmWxNHvSVq8F
B5fiWhQa7zVVF5ESrjysDP+CH/EdP8xo0ZTr2Dy8VQhfLFUqhzFep22Ccln3W2DOWApwwL+ov4d1
3dh4uUVcN4yETp2w729EIcvI+CTmenRoebwO8T76zXJqBLjsyfFTieiix9zgHheWMRcv3gQkXN2P
RB0hLZSclc93DIwveZikbESGGyBTIFiPmzwgLJo2STNX5jZsHUDnQkXTg7AjIKfYkY+Wv5S1Y02d
SkW8w0MFC5Q4XuR3s+orirdieGDAoqM9O1igXE+G7yELTASSb6s2PUi1w9BqZo7rclgh1aELMcnQ
qIIPaH4HNblrbCcGuIUXRmiMySPIeMrdVM5I/fx8Yz55O0LKNfgtiuQYuPYbJFf+dxCwr+Pp7nkT
2WCU6BFoGT4l9P5rgSlU/938lbpL7mSBGPLWMt/CmHqqgPOXF3osdGqTc3GYa78c78Pc32N17a9S
d8WAFCL4CgkEr8GQMekbCdedDebSIBrvqysXxODqh5ZSz5S8rvFy9fzOVxplppv+xpKwaIbOpu6O
7LH4GHheXgvG7KKFLgSzsT2i90k2TJ1Ug4Ar5EY9a4p3/jtgU4k3HE+aj+BgLyJkByFERnDyqfmP
cXio0LVhw8K6Ys9+WE1WnKusHsTXDbQfLoKRMSSBNjQY+uYNiDFhn1u1f0J3G5BBiV85uFcCxvne
s3mb0lIx2jBOVbNTwZ7i/OQB0Xbm+Ags1ECUMSUh6o2n4a+b6oLgz2gPbIlUvI+gS/W/XDgb5aVD
pbEs0ofC14JnEQrCIv31WcNmrvqc9GID2jaWdz4cqnIL5EEwjnyuSABE6WEx+tcJj0HcpK7q8uoX
n+SfifGh1ecRbzY/rgecuOA4wtdrvBYuuXbPziuec4Z3W/5QEe8leZFPBUWwBowxslerq532yKUB
QZfO5FL9GTlXJSeWjnlxm1Im3fKTsTEGJ9USlxp3l8Q4g4EsqWgEfY8E+4lb0hPz7zK+62yUxr/g
9F6O/BXDR2GuAMcFcJvDEScjnpLRYzMExw9CLi/n+wEjHap9TEKCKCzi8kfzY0Twi5gmotK/oQgn
8dVHyGaxVUmwoIDXVrDFA0LJbwM9zlvaUIp3A38bsoYd5RMmAIYwPuCNkJoROjxbDeRKXLIE2tF2
NTv/pL5PaVCSmvUUkPRO0NzhB5k0k0Ur/or720vdDyzZACHgI+G3jJyVIgEGG5G2ReMgQ0MKUhsu
cUmNndOpJmzcQh4TRaYik1lwNHvUjpwkzE1oBKXrgNQy8jKQ8cEzIqGQ5CEdL+ZTlT9LOt8IDP36
vRbteNUwhSBmyW5ONAqUIWSvxkvI8H0E5Qu9yxodKeqJWesMq3EuHmsOLQC8gOk7F7HFuJCdajxQ
afCgUOWnn2OP7c2nuX9T4C5VfjJdwHKNv/dF9cwyfpeT9pBVBNdOqs67KJScsw8mAEJJ9PhB16e4
MruSziqXRQbYFwOTX5wbBewvVjfS3YbviM8SlVUARBBYiZOLp0b465HW5rD6EDCc+q/ipZGeMi8n
ucJWIyKJW5q9IWunB/6NgqlBdpro/bjLL3zCJUrWJPg1epgg0U5fJB25pDPQlqMItEu31ddFpiAZ
9/Q3w0I5hxyyDCl0z5Dn4/hFdYoK79X9ytZTYp0Joqna+L8T181VT3p6sH7CqLB1tIzUCUNkoOFY
TXFe/kWvucFwq0olmyEM90i4Suq8BmUOzaaBPDcylqSwI1+GtrppA9vcMxLAtZ4vmSGxa0kacI7z
CM091SLDOhzHQBvZuLzjbytiKtmvGLt5QniwCwudxSJFoEDhIxIT9kLlVE2R4fMXkQvq3HzEhyCd
h7s30BFx1fB5+x77KPGEseCt7ihm74zEDB/5m8vXB9kL0r7r71mytiuBjr3es1VBHd/qLKJtQie/
uYQgruOqD8P5vVlUtwh/x8mq6ObnvA69Ru7XXAm2WB2xpHPtdqcYQQw+uOWIJx6hZzpPq+PrQMfE
rF5/J4v6h5kuyfS4Bk8qNQcrJeucggV0VUxmBl2Bo1z0BeoM01iOo5uDAeC7LBAX7NF3sePIC7c6
anNMoj5LFIA4YfLTSgvL5P2eoDkgyMrBK5lsISLIOWKwyaDSOw8sZhfmA7UT9zQDRLTJPBjvfItm
mHgG4g9cvp5+WtGgSwbdNnwA+cZq7v/S4VnUYsmcQkA1nxhM8ztRpCxgWpttkusrnFmcGlUwBVTO
wEeCnXrJtqi77YO62Y4PEWmP5dwCp0IXtm+JIQCv4qCgctCvFAGDp7yeLViekri8zvjX9xjWavUE
xilRVtIHDvyUgyz84mLrI1LQ7OSLHbtk3lm/jNUxR+KAbAf0f4bmy87u9cQfinccNFW+b0/ctu9L
VWMXdQJPnvubZviWXzu46zsIimyiUNrdB+kWXqiLJoHwI1yBhNWLO9gSP/u1eDDNmayzLfEi7Gyl
o2Ji6FfmM3gR4JljFfms223BsMXCmNRwc840g0D4lPU1FDIb/pEmbgxr2bXzvIZiP8eslvtL5Njg
jxk1EVzAijbb0CAKS5KCd/1HjSSGY0LdstYW9A+Rfx0FOOaSeIvDFBGpNdh4wEOg7M5w08xHS0s5
Flvet677Mhpyz/GnEY3MQxm7eAewL3T9lX+lPVnW2SK0o9nKQFs6qJv8jRGwuRJ9dPyXgyxPNA87
gY6/UzVWYo/RbyGgK/k2kikvhkIPP0YP8lji9ZgJ+nZosXBeFHyH9ewbOwOcPsZNRupSe0+JqK+N
aQBxsTx8adpCIdADMx51x0ip/TJwB99jFYHuUsBz+lcfePZHm3N3UbBOmpO9MSIOEzYgWuR1d2vS
NeoqHlgmHD20Hdr22etLD9EDziaxP9YTaNU808gg6EWlM81ayPuS+odRpTLeY2Sq3o4Rr+oDMyjM
LqIDdSDaMY5jGMqBoTG5EtwplGM88dwz3WZrf6BfZigCfnGaT2OgBW6CboOB91jwGPJ7dJClFZvI
3yMBh313G40jKhCd3RUW9hCmx5HcMEiD8wmCSfGnkhWAvNo6QLanPVbCby1nQD9NZpMrX9aIZoXy
wMYkT6//WvTK3qIsL7AgMpi6qeitlTWKXn/e3+tuh5zbb3+SMAI5voUVibq494Lo2YVQJL24csR4
33V4Efd4CN9IBE0Ip/2f1c9cVjxzQjZ70okperJtmzynSTPzdk7zkJkLyqRF/hyG7YuUdlR2/S0D
So3V0qfaIx0AmpCxelkXRtcezB8GSbw754k51C4lecchz6PdQkthIg9Ga0HDOqJwrZ2yvWmoHpDx
pnYpTKRqxiDhCokshcQ0ZGrnDWur7ODL6/CikKywhIkTBeu3vDOe2hPmcbOTd5ylMFWOxrDO77nH
S0T8KItwpNcqpAJpHq2VG2kXspvNWXDmOsv+cI8ibI6ula3clLveb23piWGEzYX1Qy0TbQE8xTsl
WJNLUddnUb5iDSE4GcIlywa09bVxLrUPUV5Z0UKAAsOEll0RKwodpc3XEH2Vd6Z4rDEBOgwOUbLF
b0XwzvWNyfjTYJc7054+24HeRc0+EDrMzDC6MCK5s47EojOTgW/YKAL7ap9NbIcBLcYXP9jyHgNm
wcSBim8Z4q6JIo99yYDhn6qIOJxkC0U0XJ/J7YzmypPVemcUbI4ZhpOJSLsrEdJN88m3ytPOOnYq
SzBV9PlKlb/C6UuxC8Yjc0uVmEIx6eXnOG0wWNbQnTEyaJfJLxYRXpnaY0mGXEiv3SnOitdoXFO/
aU9m72ThMEzzYaE4rCs1Bq8ASsXujyE3cM6SmeoZkG21PSNkSc7hG28oPoCl/C03xEUfkMmJ8Zy5
Ey2ozAQkgPmPImvyn4BIYNJrFUsF5DwKiGn5wBjM98HKOlLkMCG0RI8wZ+bLo0YI3BIurewyjme7
FoxuC8NDdsQ/8RQSr8L9uGPfhlmXNdfGt8gcWKA7Vliq29N/93NaffKmwTATO23CIzTIopt3Dm8J
Njo6v3V6lhjftgelJdWeDcIcICFeJ1H7eHcX7lmBxHiYBigH0Sj1KNZA6Nkaup2evqpD8I1TI703
z8aGRzqhKOd97OqYnSh2K6/QDsX4SALEKdiBnhlYuGqhcvhgrbQxDvy+WRhwkVi/Ge4CIKooefnW
d9N+/WytDScmlJoMmz2L/yp0szW5TJ60IBq+ub0eIq8adpy7JvxmNEWCFwk4An/HbMWDngwXnxqe
7UnWrwL5yohX1bfo+43mSaWPAH46OdQV/5RGBgzTSSQCvFZN57LSY5kD/e6bIXqLFwIq9vhjdW4i
rAaEIOWWGjLE9USaNsHQnnhH0xUvW7Yo461gJNhczfEn5olcBAj4o6d6fxMWluDxIB0DP5D+lVAr
Jm8noCBmi+81yBCTFsP+gqRI+kyVB7p/u751NEqELizPsFz95sHG1CZaLKiWdPxDQcDTaDIpVBFb
a+0yRa0WKXRcpJGKqpehC02gor5NiPZs36TXnxiri1p4GvVHn8KeIOnV4Ykk3TSFtctueZUJN5VZ
WJtcquHyKlw9t2bycDDLtR8C1NDZ8Lo1guhUUedEy3R5tWxiSL3AbPVDsu1+Fb6WN9ExpGRBRamM
krUc05SBqOQjS2npEYt2I0WEBlMahavCAhLppXvRf5ZWt2qLR3uO7fIsgydE7FviH40R3psNv/Kj
V1Q5Iy6LO1rpWMWFyG4Jsj+XkRCsESBk46VA6h9zecQ/5cgDin2QJ05kGImXrQjrmc4QK/Q3euNJ
0QFQhR1amzzZW7cXInDYRsMWA2wor4zfvLkLA3IglAujdtWRNOSslCUYld10gnBFD/FPqn++gg/N
IknpnEz9t7nWvbzjHRufA0ZIzJRL2dPQjSvInfnSeShe9ewqouSqMG8XssWUnJxqsH162zA0YRgC
Oy7DUJurCynxdKZlcVjTThM+4HMEP3Av8u4pPZnCvHxG1G8EVkfTH/Enw16NeRD/n8j3XubbwpoD
ikIFtIPAcZ42wObivbUErutxm5tbmd8mv/+SYi6DLe3wFRgDryHfaQGQIiY+wFfOY3tnYxQGFloG
7m2R1YEq0Exwl6yKk08wSAAXfkGD4WOBeAOEImixj64xaZLvQzcPDq8HninFxIcAL45de/clDdfw
lDIIXQGaMB04kFG+DqqPkVrv0w+8Mjio03Wr2FM4V7lDt69hXe8weqc+F8BaQ04sbvvQeS+gjsF6
Y6P5wRU21L9tzMXMmdUAMjR5VZltyA6tTuLjth54R/n1sZGhpuH2nitgjLWTvgfqGmZwbnHaN4ua
EZSYfABQyeHNQm6V7UC4KiNnRHwlXYPcwAsWK6RxomArr8r2vaAlRe6b5uBVgDEgVq8ZtlR8ctoz
ORDRnYCx4wPM82NB7MGAIzXTjhV8OAqwuSagweEE1mW8+z8SkkAT4AwczgCfKAZjrFI5mIilyKlJ
5PKarwjRdrzD2eSGS0zLxGjppmvuS3oOMCgG7806+O36n7Z9lgBFKWQQ64EpsJyOzbHLUwFGWLaH
2ySTZRpkY79WmDP7BB3U9zdSBKjQdjZPxnX2kWrT/hsgmWZMhVTY7jm2QQ28f7+1P+aEKQvlcanS
yJpf8sfkoM32eTmlv6BQhNIgsHtlVhNs65XyCd4LQ7l0ssijl0nA5RxgrIulEIEKqy8WFVwKtMQL
+QupjbzT8CBwbolHsTFmiE6wizSTMUO2vsUlz1iExuYcMfQdgS/PwiNYjGmoY8vNH3eKhuPGppKz
aD/m2g+/XC6ixUv5VO/aL0Ky5OO1rCTvhZaEU4XenYmnccEczP8YfnvN7V2sKaV1aDa5tkRXQagr
p3cTEDMv1ztWZGddBXlEEUduM33HCyPRJJ/AOxVtY+vYBX+sNVTKv8gjjhGFhWt8clPT22PHwnhI
RfUKt2xVxkWlcPayNLDOhr56oKDCWsRz3FgMpOnwOO0IaIhoZCjZDSS1jnqpObg82o275C+1jfr5
Is8GAfyMk3c+8B7G9CJM6AQ4MepSAgvHWA0EuoXAHn/+SmXzjjYhWjYbIhuzRnTFAEIf9AL5Drgg
68hA8tL4olb3gh1BstWDSbo4yp+5SDol4wbeLlhNgSv1x/jc9c/XeJNHwPJ2+q1uSsqg/Cd0RZPl
wCRMJ4lD/aG5AsAcmQMbfshk1UET9604LDuSi2z/PfCFsffxRtpl45nIrvzQXV9zEnNTnjnPgz3E
nS9UvpEN6YSYhunx+eY/ctf80tQ1+g/K4Jl5rcYJts4UFx0FhTcXwnKqo1gUzmimxTW5JA87hY4x
rBH50cMYNzhaZs6TCn1voX6xOwBsZfxJfyaJkAxvhxPu53LBUY4XfBvzOqJUwIkzrrHppPy0jQvW
J8Ah4zj1xX8aVL/a1c5olTmPXR4L1IEAWDNswAGw6DNPKqk/P7n0zZXcauxfmFpGe9ELs1s4TEUr
3wGeqpCLn6KcH/iJYFgH9jodB269leCvTNzomFF3gs23gJim/2r6FR/KMWYz2M/Dgf4hQkq8EkX2
9InioRSS388Q4BLcNy/NttI1cuFXT9iu12Qv1FnjYqeQd7WwSTidt/+WajzM1FMlz8UUmoWrhofK
TJ1W8wa2sGCbSMx+DDiwHCySXbA0bjjYUTfMxVM/R1ZIaxPciC9IlT2zF5oBfcf/g/GSuKALYi0a
3GGeBjCmgc6GsFzohnGVGRibnCklztxnwHbZ66jsT8ZvSMscdvp7QytAZ0yUS3Qlt9Q1GLAzIWWF
aCYPfcfybWDSQ9naO/TcQUG1s+4iZnAgHXyeuQWU8+CRMCnsX0+6CPAsHUuo8VTWeH7PvnztAHP1
PEH+Zw73iJoYXJ946TvH+J3y2hlIy2Tr8YUzceyRHga/AtaX1Djq9a7W8eYeYv8oIjL6QFqPwpp9
KR2BiaR011EBMxvldmRW6NKQ0OEiPArY0NERG+CnaAZ3rLnMslmLbCfR1QHw8CRtN5przI2xipqV
2UdD/h4qlVWm3oGDGz/KPn2tgPkS1mNeUGHiGZhWrId+9qccsJwxF4d6l5FewAHNkFQiAZfuUWv2
kIZ7l8AiAClGvIRbKMOeO1f1gqMcxW9deWc4B90+0LckyKcYJMwd71gN/JdOD2HySfrX0rzETRY7
NRzN144TdTwx/Jj2vOjLhENl2iMb5C1wZrnaVBAUSa6YcZ+yxOp/sB0bqHSe6CGYGsR3xDiEnyxF
aUeZIzx50drMDfJvYvfSL7bcgDAQEl1oXuTKy9PHOP5H0nktt4pta/iJqAKRbwUChHKy7HVDWZYt
cg6Cp98fvevsm7Oqe7UtwZxj/BGNd3ylsVfJPvG68ZZxZ3To7ZGCC6zAy7bzkmlNpCapzJdR3AZ8
eP0KM4IOjolxiQvyU6j/BYgZmuQklm6J7+3to5EFwj7xIyAKJnmQul7uIafe8ac4I32WiOIR2dyR
2vk1bVF8knbxWs4O8/SMEgLcGs9awO3THRWUIOB96Y5vlNeUNCqTfUnwFO2KgAnwhagWjjy+TfSh
nUdUh8JhOnzg+pMG9w33+4XkBgicvc++fQ1rovxRHUcOp0xDUk/cX2eXw+gSqwiK0cyeu/g3n/3O
XIevNQAsezz/4wcErY6gLqwSaHP9Fx0IKWs2xE+iWlaPdDMi8Uhvs10XhgYbZiEglMO8jUhriQoT
IIeQRsnhmHF5bKPmTiDQsNE8nrPUMo/NhnLdt8azl/7OoIHkqP2JnEp06IPHWoxcsyFl9Nzd2WjK
5IOwx6FbLD10y6rdoHXBnayD2cWnpmTDF2laZMIlLNwJTij0erxKB6wESzyxbbpClO8PbBdPJH58
dl81rxSo3AtgIO/s7jFvh5S4fbLp+4CZ1LaOd870Od8xATdgHPjtdxxBFxkGGp2MGF8JeuVUCAxM
PaS2PhFChz4/Nx8vmA4mVip9EE24YugW2Q5BJwL2HMRnRRye1/Kf+xfwDwtPnkEOlAluClIEEpfJ
qKHhfItIE4s0ozAvvhOTYF/SFkYLE1cnjASu2yfvnR568uAbqxvSHE5P7t1Xdi1i7KsMiX42bZ9C
Ci3L+sgvheQFbqvzB69i/qTuHpG7hTlYBX3FcYTwdPhC+TLJG2y01ftpEu+zTy7ka6rJHkk+Sj5e
x3KXOBV4zzd4i9QdzGSDjKcis8lAX0A7hGdzBRfAIJz3lRNgTqsu0GOoeVNU4a5C9PcNMQaX2CZ2
JYqGy1uHRL7GOVG5QnI0ho+BNU3v/lFCyngU7Nny0fhoK3xsSXFUSavYMR4FL4kB5mryPgG21zo6
GV4wA2m/Lxgbo1nD5AhrTgV+/ubONmoG5HMgS9vwNCaoxvnI+S+mLiia8PrjOU6kG72p2ZNbsmC5
3cu6m79dPaNXyhtd3mKssUjw6jl6fLE44OXBxQUDOfMNHECydgR/Q3lOsuzYnjJElSrWkl/+vMt3
b5xipkVBcDkfU/KXeoleO3PuemHpY1tDqesgSQCZlfi3EK1Bp/4gB9iJutOAzNOCC8m0JOgbdICz
lHiQon+m0bN68OMMD1X440BjgUWiB/XLImgbn2T6vk+63yMmIoJsKeZeb/7qQMU2sMMaEwZlMvrP
uIq3Ew32JKySvr+gso+TEauDKvvitXanwUWyLTPNv3fhjehted0zzF95VBfKoQi+DL6uMbhyyiax
rw5+A2PAmTOVZ2zauUyc4nBiRBe0lYzUJWGwtcxto+xUdNfkJhe0XQXJiUuGUJgy/B15MHMrufCa
l6Rm/b1ndq44syxqYG9o3F+fsrAnmG92waPRTH7mamSyhPH2ZA8NkJRN4E376+98c2JlLXY5Cg6b
n5vZCqkNmrwRg9CSygmcSDd+jwqe/4v3Ff4VuTFiLnGjIwUgXArChzJF0aLQtPALEvboySVYf8DH
Kk0sI038NQ0eQkfOik2JQLK+J8ImwS1KKScnfp1AlAy/abmdAXdkfBzuynfO+im8MY1jv1UE8j08
NsSvXNqlyPPI5AXN5WF/Za6i/5vh7fx11b+l8twYp6rZF7MUqF/JfymSBwcIV9qqaFkffbnNb/R3
SUBP3WOBUzL5KIgDgEu1GkIyAU3677a5MUMBGSafEmwAmcr4yuZfajUwJ1Fy6PI6v2E9GxKNtMIP
FmtVnp2eRu2IQ7dUf17sKsNoLVxw7oZmAsqXnYBH5Y9/gloy1F0n2SSt4qYQJXGIt+TOtuiOWcTY
knBy6YunQVZwSndDbJKa4ZdCSnzDLgp1O92J9YVqr0A5DJigHKHYygnJpEBWGlWBD/P9RWIuTYbK
gVOLv6UtsqWqIUHTfTIJApzcwy7JriXBp9QlqSWyEdIlDJRRWw2FCs7tZwWdJL7/xvwzIqWUuAc+
xnHb1zBphJIwE4eTJZGaYNii/kdwEOkKirIiXAj2Br/+WLsE1hLNYvngQyLeTEKUKr9AItbbjbm+
xxOpD8tcW46MTKgH+EV4MaBnqXjioddXaHPb97oikTtyKwz3lZ1wFAy2YdIEtxdDaPa9/PsEGeaA
5ALtT8NiHcGQU0hC9byPh50pDCDmRKB0hjC/pxVtqYSu6s8JS98/JaoAc9WgfxzPnG76xGiDKPGP
94FtxEl3pbQtSv9F6dmmZN8q/WL6mcO0wy/WyG7dk7Tw3/2G6SU8Fdquqfmvvy59yapCNsxeku+s
eTq29GC+nyghIX6RCjP58nr/TjDwTzIGYmVPNgjBA+3g9b9TeGGcopksrm9zH3LsoxkIq39vZZ/L
F6BvEycvp9aBBIGYHG4snJqPYSJT1kO3r0o/T1YRk7Q30zoeOzz8UeNJ5OQjKiAjxNiaHwFl94nN
J9yZNldOIGxy1VY0l2jQXCZKCVURGp2bJj44YzElNOKVe2GxQT+MRZBzdW5DVPcMBBTnpTuuhmB2
YnCHMF7zxrIx/M5d20tzwhlsS0+0VQTkEPch0/whUe1gdc0RS3+/zsmqRpu4JAUUPAnKAysNoNdn
uDqFlA8syZ+1jFVR3LmC4l2Wf7a/xfibVH4J0QByjAb9jpiAaEdyY7Xegc/SkbBi9Odaw+FAElI3
f4q7dDXeU4PQwC/ZIP9pUyC+Mk79YtNNZ8J+Nwtl3dY3vE3MuAA3idveZmU622KDV/gLP0v5gm2e
a4lyq2FWME6kfCwSlaC/+adX9uI9uoibZAKB0rxyvBKlkOMd3oXww6/pyV+dYExkQqGJaoQEZU9v
3655FcjHYmcbuO/7X7G9A6xNiJTC3+SnQFvNqip/07lGfxvHKraN3znZ32Ha5yyVox8M9RAx+AJB
5etvgj87H2pPnVx8hR4fLHY4F2kJ0q8BnxGFNDw36rIwMdO4o+FVyK/AgDSYeb/kyxtbqzQ+BURU
yxQDm5/g1NqMxn/WjIaohhkE7SLHPJrdF4ypoe/wfWrTQ0lO/BYxXXZz9hzhgv1ZzbeIjw00YuS9
FpTu4oqxRhohv7k4dZ0QQCu/YUdogDsQOTtawBu1anSXHxEHav4T3hiWLthl6KbhR/zHlroo7aZY
a+kVXlU8Ako3ZKySzmfGxB3YIRbD2Plj/ihGT+WN151OwcK7D3DuEQ3/j5A1Vkg6aDFHwIAAymzg
qgCY88zjdxOFL/5dRPlcn2VuC4YVB/scdIeIKuqnSPrvz9KKJ1WhvM/tZK8GmUjnjw4QGN1e/YKF
8ydhe99yY5RYWoGmlVUvHvjIk/YOkxZqMBRXodLhF+ZVf0LM46HHaLstudo6zYJ7KsQEVx+X4X7O
BufsFqiR2gcxgyuP8obo/mpTDnzjdiV7nDbvtXqrwLFS6ktuGs0j6T/W4uoOhsKCAlZb39RhjQPc
xeyFqZrzKHOs1p1A0yOnx6RpR5ccoWA+uT2iSFJlwTYR0gEpEGdPqcNOSn4h9IZNW3MLIsdjThYP
KX0v6TcPEOK3WWAMqfrbjjver3axhuLkq4B2qRiqg/aetfc+2YgwMdmuUA/MA3U0S0wIXziM76NG
YRxMAwxHpwMmfpWy212l7+Gg8JegRnL6/aLeVVRGrJg2F2vtB8XBnuYHBCjY+KaP0ATkCC6dYjXT
Buw/lgkCIQdvFRzeeAFJDiZnsPvE/twJh7DfIuUMfjjoheoGyFdnnHx+8aZ9y03frIDhqha96MnL
zn5HidYlO3QKowVm3jl3uMVkpMCkEczerAOSEBnt4NkqRChUeqA2TUyXJUyN12Jm8eMy08O8sLxm
JI2uSSSl+YIkYxIkFKovPURzhkgAwGlGwAEzWG1YEvPdKIEpT09iPNu5aCMz/1F7MTxT/QifwGwE
2tbwty3N4gxmKPDMhfTwDDu8F+wCwNCVhbomPHdkcHOnh+R0Mh1yRFJsA/U76xBshjaRU4GLFyLU
cCtmBx+eklf0Ty6/efy4x9myDAl1nK0o7+Xr2a96w5ImBO/oGHbIp3ipF2+HGdX4LK6MqWHutixv
9D9S04jk66L9iI0XAx9Gdq8jfz9WnWdKPrajCrKdWRkAnJA2O262+uI6qXN2S8aewMpwLKBnx+ML
NvNli92S4HKVuhE7HG7G2yGblE88n7NKPZLcyCXrF/gk1wyq71XdPDrTH2xeO9SDBh+ZaenFkTVo
4jH4zAGRTl2/DChP5jkxcEtL9vi+t+Vmli6lq/5UnkknCbRH+UFKVNHuuswhhrXvCC5G/T4XHKbf
0r+0BsNdBs8KTxM5iW/CdMgsQXY0ncvRy2raJp+6W2wZnNS9CBSpO2/UeTWP3UqEEMTCU5Erumrp
s0xZmajymzP6OpY3w4smZxpXxc+bekUVNpnLw0IFhZtGyJB82VjWbLh7VNYmEit6fymaQqNMyFD9
UYh79Q+OhtErRJF2acyl+Se/EUAi6mF+w5s4w7tIgosVQP1bnRd6RAG9RNoImbWWNKuOVhUhjnzh
44qSx/CBNpWxPtFdgojgLki1qukBwgk9Axw8Lw1QJAZUHgZAQWJl9BUWy4lTaFjFumU+UXbyBzoW
aolLcKUgQyCjBCk/N/ob//vsT8mJyfjrWxeHUoBVgCNmPvo3Ec3TXEKpA7vF4F/ww0JHE5z5OcXL
Uz9H/GxaAoVg4MhEx6UWXshaa2M7jfYU3FKEC5OS9tzHqjWKtq7uuXik9BvHPAIZbuj+FDKyhPbt
dSTeS3C5b8XHcGoypDl4MmYsjE8lK3YMHPof+BawFhHCXOroJdr3ipknai2bLWEkPAn5xDK9mdkj
watF3Nab9xg+a5azkD9avtHbefP1SPa66rUvn4+qJ1kCdJcsTht5DwoTYgioWwqxGPK630cSki3+
ANKQNFIaS4alT1BY07lcjCnh6hHlcc5J/0IJp4heMa0gSvl6RQk10gfUUVVDW5KN4fLN06iYQ2aR
IQE17MJRq/2atZyrKeKentxF/ZEP+6i2pE8qu+BF2yeaWJLo0bP3ooVoHkJYVlf1AAlj2LREZzA0
nzhBDO3zNSGCPhDmacYkprOAkfA0/MhE/eqNmwo/PF+hwCU+oJwDHpyAcSZ5r0nfzJuG9K2Ehwqz
gXGdiLoAUZYXoFJv8oQXGBXQZCYZd/d0ntPMwt+iAPJT/8UxIQI7g7iBXuG0yvA28K69XvMQSJmv
rKPnwsPNfQTrXVa3P1ak6EJU9HzzyNKnzg7KIvmK4fNYJusFEVtABamMULbnYKf+YFCuAVnC6Y8u
0v/N3za8uR/K8zt+FqyNGknR1ZtXkKlwPM2155SYH2hpzl7bcvL59wgLk8ZTmxyjyovyUxJ9DYU3
RZFdE4mhBh8xrVLjZuCdBw4ObJ7tDp8oUx5irAVTM1lyK8Q3pnY0CVNDV8ETKmmXXKVZAu0bPhyi
54xtmWywdenlN/KySnezGFVMes0SvpAOXeOhajChjX4ifJkwz9LrTwW80ujy+kdIwvuPXGtQo7o/
pLAvKVx/iKLypd4a8gSKN5IZAIYZTjRonknsIJ/ZcEA/ACMWlDq8B/qJG9ttMouAwdznoENRVm3H
Te5GB3J4IgIJUv/1fB3x62DGnTn5inPojogkdVvC0FYDOmeHt5VppHLEWV0GXVyu49earqR2dh3D
FUEcZPioXOJvGMIv48ARdu9JNmIunYGceh9xVhz55ZAgLMi/uKrDgdw9T+9szJdA6oWF/Q9cnBgN
/kvvdFUm6O6AFnCMG6JfUJ4NNjG3DSQzG04lh1OCuVRwSRs6jJsDUxiW9FtDzvacpn4Lvf9k2xN/
WUeKOPP4tszdSfb7PyGaq0716R/l4IjvNDhpi4CCbzRDBEQAiTaP5q5QTQACtSWCevpPbUxbGcIb
C+buGGywnwt2tQF6pzSjJlfC4m6QkUrjMWDVW4/rV7OmH1dHU8vwD7wllOQ917ZApp1b76Zvlvp4
k2UnA2apchKCjN9zQ197o6EjPr1D36dKptiOqJgtgDikva32Nby2i4BMZUzcEA9t5Fcg5pxpfwXP
N63Faza1whGw7dKabOUfzK28z/+B6dUDj2ayG7QTPOofv69iHoZLekIWYZ6JakFAtgjWivQzw2BO
OuctfNMRSWCfFmGAngvKjTOcQ3hiU2UDhGgHWuxs7LO8BwK2WVYz3mfKCF7E4fDlNj6Sfdlvtuwh
Qb0u53eCR+tVIdGgjJXIZLnDX1iPPiMK0R60tunW25UjutkqalN/unGTHKuZ7Ze+5dCjdVL3ibJ9
6y4I4qx8I7DloLWJ1QxHrjwlu/KyFohBPUASw/Akxa9PjfhDwxtxPrQlLii/1O7wZVjdW49rPSvX
6oSTnOn8DIbZXfuJFg2WNUI10L8MHlT2NVCfSu+jhkuQsQQ6x9h/OSSj6r0G/qOkqzuv+tQ9id/G
kvXLxoSF+r2KDTq88VO6nJvc/BvNNmE1tZ+GyuzGmUeQyqqrv+qqn8rGya5oawdzDQ7rAG4b+1xw
I3mtH7FiGiUuFBRIL+WhYYJYF9V6IFaGksUM3Jg7+h7zGaourwinkvJYbDii5uhGjcuRzu8OccHC
OC8Q1xs/i3TWAy1JIghkCuTy5Vfww5St/Ii6h7uDKKRkJ5wzIKgG0c+e4xdxjxV+vCBTX6tuQFZK
VoGH6gUx40CJhaNcWXK2Oe4u04a9AYsH+x00N9/pT/KQhBCYG8InckA5yK0aBBzqc3YiitcFYbVz
7476cmjCBL0PBDv5DNSDFK4lEgVZx6k1x8MxSwb6bWn8RJ6Y+fWzoQbXLtCFyecodEhvUNp9IX3D
JNTD1yIAz4UQw4Jqz6JxdnpxKSooEH1EoCTIZqWdOBd299gx2S2T5kv/SHq/6vwvMXVaZq3qLGq7
AmprCcKlTB/92aSbyuFTKncvUBsruRrGkmUjBM+YdWcLD0lgPpJhZkUVBvdT7neGz12udP6LxBF+
eIskZ5fcmJSfW9looh0WF0Xclum6CYDoYMLX7chGuuRRX2aIxwklI4kO0JpcvpUQWQGiUUV5sCw1
FwhwoCPMyTzVxMAeKABKfsAMkq98r3yO9U6PiFvzy30n3QukZtOQLmPc7OiRV3L5m0+zk42uUmnV
YG5NQyIsbjfjIfVIGgZqlWwdjdl4w8iN875H86isCWhnFj0Y9OitU+JIvyOmnlD6MMMNYgrUaHwU
TnV9Dwf+FS5RbZ3ugtIfs9Oi+DRHvwm3eYoq06v/+eEs3FbWc2FVbkd/CEjEc233NoUFGzqS8c0u
1eECOf7GFXlYPC6VclPSKxEtc4zgSsGJtKbiJXzyeAuSDYgLVC8Gn5nymWP+ZuygTY5vPWcgJ/WX
GxoiKNlHBxigaNjHgHuANhziGpvqFuSCd4MwlbkrG66oQntgyWv+JrThAWGkhPbmGzRt4pmfOLBO
CJHAWadjDpeF2Ts+coeD95lX6nuMc2TTQyEBbBfTFiYdGd20Y2ssFX4iJDbwx7sifLQUlkRv2wBX
4rgax48xcJB4K8K3lln9ngPJodz1Ng8Zwh96+lK3YvULYDbU2QBXtdVVK5NJiRBrZjd0pNyNpvAR
sRwtVvwS6XDOpjsDNrRdrN5hckIPK12wQbxoqQt3qo5vVGM6EgUvXbgxbnMmAnE/FsS58LuCJHQz
Oo3CX2T7soiuFZjGwn8cNnzB5rGmeoa7v+y/CLo3jxcvPfmVRl/blh8SZ4264ohKPqliUJPjQDAL
rpWOWLNfpGjg0ah0hteG1nZijqu1WIE10TCKmA7nhokcOMm23D61v7gvCh9oPYLjIxZdmVcbE0eW
HQVf7csjIYExhv8DDaHS5RiDHdoScQKFcAqN44DgB0C+YAbI/OZKOk1BOchgTybLm9+UBzm4lPpn
rDcr2kHiOY/uLip/6nATinnOmEtO/5Kgt1tMlEl1Unm/IbbVSgYl3XfDpnpfIlZqMqpXC2pBkx5c
Tfan8DS9Dh2vAPs+Ms/sJ2ZGkjKkkeSq9T4GKn4TiZ4z+j2ZhPJ/fJvkFMg8NWC5BEkm+LyQqIWF
9eKUQfEvHSEEU32tYWftB7+q5jAs0pNrrJmsiiasU3bICIRW9fnT7utvA9QLvTCfE0jJW/jQSq+U
qdqIPCo5I64+fETk5ZGJyWyj4RP8FebVBSMfhidg8uqudjugSNJRULIsOOZqvy7PprZv2w8Ngi3q
1gtuX8GKs0d9K+QHF9Q5UtwJFaxCPMCaiSpAhNiYP7q0M4s/WF8m2Y+2IjB7YPZsUy5u1Fissd2d
ery232KtNWkSMf9Mhbh30AIszOK/ItwyShH4woo/4WvAQLjM971w7DJLIo7KJpsXcJAC8wHDOnKY
EsfmYptGv9AfgISxJxY0xwkPTcd6G7O3KNZCnKde8UUX0kdEBkz/mXNIau2aGRIdyLe0K7Lrm9xX
+oPg51JhhawTRyHKj/daAwsNN6/XBlUoozwGMNUXlUPSH8nvJ3o9fJ9iSCBz+oTvb62wWI0PsbCx
VeCqKHfkysJGxdcYuSPlD/wwq/KaVBaSyR35XjDfebzPCsqfUHiQXs1t7w2oC97Lhjo+5BKoM0/z
3Pk0xyNaHib+vlqPps3+HRLrW/DdOCZ4js9iHuvrYA+rHKxofjeuyYOA6S+B7GosHTnRVwCZim4h
ZcgWJEPfcD+q3Ic1gPpnBCwGkQCXrd3y2FXOhC9ciszlwCWjKypWiYeFNbnNtcuvL1JERxPeV19S
pkIqasbDu+pIpQaglT1t8DE+Db039LtIPb4IOsjUo5z7eU/g2c+CLaVFotHSZUp+fQYNgIaO+We3
mNxoM22btw3CqJIS7pTtCq/c9EnYDcp4IItDAej7o7mhhYvhS6guwTWcc+KsyjwYi60h+BN7GxIW
v0lv5QcYDrbmmjhZ2lyjexKeG84NjFfefBq7RLEG95ojm5ze6TookH78GnszoOrLqmv7UFanLLN7
6fgi92EOyudjz5oL7jDgOz/7QLoYTH7PggaS1F5f4RcEYGkxwXOqArejZsBAthQOxGCa70sZw5Ra
pO0slF0ueFoFzbbP449ZDLB9xsGhJJw+c1NqOfM9JRpv3scVCkByJ2UCKbBnnYj/6rdIAnTk2LeB
xe0y4RAiRCzZCO8PTlQW6GbzZn/D3qamp4mTHNHqsn9IhR2djN1kPuVt4w4303CG32QlIMckMg1i
9BNWSVx4JKUQsCJan0T14iigUpUKk9fiU2fy2XQV6RfL5hRKRPd28wd2pqdZRndEoOiI+ciSmlPk
lU74I9SulBP27AyvU1suyYaUnPaRX0razBEAOFz61Uo5KRFfJXDssQCwuWJmI9zTnu5gyol1eNSZ
1bXnicoyKpkc0jGoM6gslKb4HTqXYGt0BSJNzASXLkHXA/k0fGvEaLhK7BrCTwgq2N5lZV0p9+T3
BZf2T90Q7ovnZSWBXAI9XTL8uzislNtivI6yizvNHrnLiNRG0Uns6C2nKch0K7KvVnOyg24vBnvR
PMbJm+iBm+rP9hO9hBz9m2MZCsVRRB/rZ/5D4NlLnXEoph4mKxS4gH6wduoSESKhl7IjbwnfuxS/
PJ2N7Iafw2/Xe6hF+P97kZl3/dIAOGHLXhHbtadTJMe0zxHA6pmtYwPCpdstqJ5h/6JJGf1t9SHy
ZDNMjgcFgsuYz1Fci8a6zVgWLrJIsvdDAct802scD+jV6YFY/kYQ85jFA6cCNsQKE9iK7C+4VYj9
oyHDIhSrhnvY9xKxJo4K8QB7G1tj8FSl71TCUb1C596hY5PdFhFSsqmlR3iJWjAojIEcvrZxqRy8
wtyOw+GHV2JHnxSe3PhAiPXkkSNBEA9O49mASdRLyivsIqRTCCDYyleTnwEdsOYrAkDB9xQQE6LT
GDBgNeFYcfIUIUhJLdMy/WmDZRs4iN/VEBvcXu0+Y3NdT/vSRDxiGeA9qfteXGJrY1Klw2ZHCBg6
508cXPqAW40OBHad+FQNT4KsRN+EqrTz9pL9atGP8qWtCajG+ZsiOZr7tjgG7yayx9apzkh0CwQI
hD2sDuGFDVKnUtV+0fbrtgTK2+omv6Tx4f2IuGaV/Tv/LN7LHq6GEEJlW6+D4ndYnAJ0sjTdNA41
dKS7ELHbbvXAT9cZ30XP3QmwiaZ5M2FDkO1iOPfRSivcAHPvcxPtYekt6dYuWA3VLYfgnHF0D7eR
usZbiIw+2NC1onxkzbW71qiZ0QrZ2iO+VfSo8NMXwrEg7m76Fj9qHo2XyJWVvA7kIIfh1gj9gmgR
eUP0c/ZyBAWs9yvjO21I0GzIqhxvOWn05QvzxRozClYWr6vQplHEOBdgIy2qWxfOG9I32WuovhaY
fciy6v6fRwWu3kOnOyEWf6ynaBpR02rTj5FelRfpHA2eISdNqZ24L2yjdxGlgDWV2jG7RCb6A7xK
eFVln+5Qmj1x1c3kJg1EmRXDcjDo1fAFyqGx8Y8APeh/5p+kOa/QrYGSh3XP+DWNrE5kGjkN4l8d
+3reIzb/SdWrNLnC4Il3QBSgQCxclXKYSENFNkSrAaJmLfFn0fsbBIVaPfrisJNDktHA/ZJY0kh1
zb8CnnUClPSzFNkDb7MW/nKWtlguWBFQv1AaTzPXuRaPvfrTrViPf9TP9EqCiq90h8FFvknhIPGp
HzJHiEIPGCukK3++4rUxYkp/klCgo22Dc5hvk44Fi7O9occKJHlB5cng64BHZXGLVNKXN1QmAyGS
nPtmYmZmStRf8YqscJ5H60u1YVoATZorlSt7Kk/QvAbbF1YVwtGVQ8j6CuWQFX6ybFHHIB4dvHlB
eibGnp/i20C1wp9oFjg7cXZxfqA3NLI0jzVpx0launLuKOc57I2OFkgBqzkmAmMeKpUes8Dqm1L0
jGp0i7JGqyDEy1L6zeJaADoWODW2g+5K1Mrvk3AFv/v2hQ8JFcia8jDaksipA1vDBQekVB6kv7rc
aJirmYepzxRRYL1p/aITHcTL0Kclp2r8IEAyFggGgO49IgANbMSzPafTwqleNzxoi8BJhiNE1Ive
PQWwkpDCznRDic/M47Ep4XRvDPkFSoVEI+PGoZ7sX1cibsfKES+AaAJX/c7ZuNlXGHYz9pTbIj1A
FvQyrZa2Phxm6lp8UqbTI09vOcRvwUZXHcNEJH2I3pR3ApGvZYnk95+EYo8JwdRKjS58bFBNqG+g
mooMR3367zWgEsD9vlewPlmkJuRIsviHSGpmbctoLYRzAgohtrCm0Af+0ulPPEnqqRB/+z0gbRG6
OmCPOLcgLVRGprkkFu4f/Jg6YwSNaA5AE0yLnYSRVvkorpTDMEabsC5LsTkBdaBvyJUrpb9R683g
O1GRH6Otvq6huMIABL2N46lx8MzCeBm2IVzJTYuDv47OckwGZnxMWP2MrwbCp5sv4uvA3IsUOfoQ
0AYy3hbdnGdKS6droB+9KfAlQGYYtwFeC7xKpuZSLhr78GCdBwEiGL9IvMbwGhMPQiRg/W8KvEZ8
SFhTRdI9I/v1qLwRbgZsnvYLMvEgmAP9ym4cvLfTcZi+yv4iCb+4JRGq1hRCAnsnh6Dx1BtYNKY7
Vmncwgj7k+japLuk3ZMht4BoAlUNp2OII8Ftpw1JZSkV11RZ7ZpdIPJRPTJ5X6hHE6p4NjAdF/K+
eXli97XoV5J+DQqnJNtYNUAFQE5vMpIYrmOo3RBtIE0cAk4Em2QvJKqQmTbxbmfq1QIG2Lh/KvGj
bf+m/klwGd0HjwWT4os3pyd8qIUnQYe0iV6/b+EzFDYK+XlkfXIBkq9E6S1fkBOhiQU3VG51iIYB
0IsqV6X5qTps07T3Ugcc7Qmqrx9mh9Eejo6d3CJbLkqJDLAireMnoRJEI9GlfbxZ6KXi0KMJiL9n
Bqz1Knp4PhaIfD8riexRdDz6Ejm6FH7A8y3E70ijRoU4W22V79BaRqqrvr2FF41nEASd87Hrjk2A
G/EGworWgqQMn/4aQgoj8uWZEUDcDezChdMKP3y9AiN6eCN71OxOsIVBdIJ7m+R7ZHuaRM6gp+J3
lZIf4YtEnfcx2/doU5jUA6AEImwJd3cborb+yQMZF7/ja8fxu6rJ3Ak2xSOW2MdUG7uvjNQplPfE
u8DMstjxVLLXxBARu4Wbz8IKbS098/cJiBengVlzbj8K2mQU+x38AQIQlQ1Auij2DTsCAzu8JwY0
cHD0RETS4qJG5CMIOMj5IdmQaAoILXg4XLv7IH/jWlDYTnjcR8ptLBFfE9Hy4dXwmcEV4GdI5N4z
8I/NwIPdhefohTqI8orhtSY5b/32NHQiZEza5q4DEkJ9xH346M8T+4q1eJI51S8TXAEbTT+0xVE0
1rgeApp+Yfss8bbwaV0BvyRkmZMn8YXAV80bux5OPonXcoO/l72TEZn6vBV7MzXhBIpAPd9rxS29
ECckvIHmy8Va7o+QiBnPGcvKeJIiF7SW33iwFAL6OERaF8EgYT4zVs3ktOsA8QckOc8Q7dIK9zKC
byMkERG4DNBwiK+0ZI8Yq+R1uENZZUJ61uxXFcHJPEBIdD2G90leYbNKDtglceOhzTCvJV8uDqH0
vcJ/Xy63pIMwsQNyuv0XajoYNQ4b0dNM7O0Qx5b1WlefQeMm4qa8Z7g0eMnXDB5vxBHjutogsFgO
m4lPGLqKoAZyspA8LTg0X1axYYQNitXCl0OIlzMyApwS7+7QoCfbMoUAHKDrfTCaIZFr7D9D2xmL
3Om4OwnYkNawhPztzIDfHRPcxEKgzuevwUC/aSiBP8b5RxkQ1sj+S8xPuizWIl7v166NCdxbJsKh
2iZ8arvjC/kjAh+G0SNfjjCQ64SN2wP3YxdkjOahM/4Sdjq45g3hmavQQDZDMy1GuYrpA3fIruEO
NLe4sJtTAFD2LKtDNFpSRUAP+sp9QbtXRM0WFQTEFwHKjEg0nLFnHPEJrYskRDPrGK7KvHXBDxk2
nfRR4Q8hgJIQWhKUViZZO5/Vy1ugdHfEaNvThT0i6wARV7PnCxibPMVxdKZTJz0RgxFYl86J5Q6K
TfkmJUdEKUPnc72hTmorC7EJk+VGvckTMBpQxITkfCfjXTLo0kXjEB9NarIR9qAb57Aj9fNoXNVT
UlgRhSsRBTzDsZwP1XpVrSef7WjkWCCGLfcIiifIFH21U+FKOOR4SR2C7qFlmBKPGs8ukSIz0Hju
RCRl9kuH/yXz80OaD4szqTU0AVc2xQnyXGtn3mPqZouWYu7imscnVfXD7DP7nftcSlYnt/ww/cxh
LShrmCfqukAj10zuVH0bjEY8JBFVxTNVbGDvOPxFWLXtalbqgoMxegzauilOAQ/Ag85uD3Mj+jUR
hnWa5Sp8jBnxP/ly4SUQUff3v776jat9iqYwZE8bK6KAUMrPIYAJCiPEDORXSbZGGPepY+Qr0bmN
5TVEYCWSqZDjd1FWWn6tJSj/x8iWWaDWfOcf5oBm344K603LkLSabxbUqATf3vU9JUEk7fG5G9dy
XAk7Fl9ET3jX1I4hI/CVhksaYW824QEo5dUCwbtOKCB/FErX6r1PqcIZtu2dtpFpssky3IFVzeJs
iplpQgF60leJfC4RoEsgliuF7l8RUt7h9NAjMgEQzJNQMfgTPqJBcIkfOXTmuml9vMB8XzUlha8V
T9KCY8mAaiVfZvlCGTUKD93X3vc638g4KaTfsPrhOevJuV+Zp+SY/RQV5ngDARkPJ1NTOWKEvJgR
ERx7DA9vPx3+cfV3LSTFuSb3dvEXhLc8/R9H57XbONYu0SciwEzxVmJQzrIt3RAOLeac+fSzOMDB
j8EMTrctkXt/oWrVLQ9fytFzOMibHw1Ki1DcDDK3VuVXIiGxXGriqgEbvUwfxjENbhobPILYtE2E
uogL80w5wfEMdZTBRvNv0rCZXYboJrDmGK3mJ2JE5kXHujnpuMrFH15H1isDYN+XNO5Iq03il4fy
Bz6ZsMFCdEM6XoTr6hFrriS42LgK6PqL77666sPP8EQSms/9IHNNpIAGKuO0cxSu0SXi3pEbDjDI
9KIVIraTPZqq2OMXXsdnSYOSMp+y6C7aA3MtHLUX5dah7Nd3LSOvDJ6o3dym8aOlPsUYkcUzyrak
I9c2mbxKnPgSEn+I6+4v+ZRoqomZX+k8gHA3ULBv9fKqSMdQu494yidGeVc68k5CkU2ZvaWlEzM7
iB7E3/L1+7bIbLF1LFJb+TX1bBtG64q30+DJQxcBrSVe2gALor3uiMsVoNgTbVaovgJhbZr/cCRA
s519ufk20eacwS7cq4sbDply07Wrsv6ZKgSG4GyZY1j+Z51a5togs6lYezt1AevbKY2rolxQ4zEf
6ra1jwloFR744hihir/z3r+vj1h4FMQs+VoBZT245BWw0WXl1NOUMdahDYPnN8sAIAnjoHk3DDx+
/VUKuQhDHSMu0mR81o4xKdnN1YAThQCiWzbMNJYxI3jogeVFZq0bX/NqL3NtBLb0RbJfMu/zLGF0
cWP0lG0lwZgXoyMuZ+2tUgra5F0zWuWzZDpprvJXaPPAgY0N+YgsdNIoBrAQK2usgf2h+9S9a8hm
G8HSgtkQLn33xAQbEf2K/AhlGbBQwAgmbrgdWEzD7zuzk1LP/hhZ4rnCDXjReIRwDgj/Fj5pnfdR
dlSSFarvEi4mqy3uNt2W1K8o3BjsqoYSuVlILIENlcF/DB5mjYbBs90SMhlyZIsMNYgOFhBFeo5C
/7eY+qUi+s6okFIaseQjquehqkSv/KhUUhUCKGXtlOzfjgttJ28XIN6AS4tWCNI7R0ck1Lt4O3Aw
s4cILcUquUQXF50VPmOxytgqykMgZwv5gcuUPvsU2nfHsD1ViXjg7UwsMkNPZALz2BctOdIUhoHE
KvGppaNteA8F2jw6X0Ld0wdQZvld1GgHgB5W83K2JDrC0ajndth0sGG0yKlfTfCE2ZvdWhfAu3TP
ziP7dC5OpleT27rJrUDKxEVWuUyWQ22pVYfKXPdEBBWOXD2SW7cWmfRr1iA/lJqlONCc/qCCv4QH
hW+aiTITHI4DZjsP7iWuGgk+6Vli8uzZMWcLBJbIzlmNbwSmuAkbBhaPxDJfo/ZtlJ+itJtI/cp5
uWqOFJcXO5NcZSBdCvL8Y+BI8lcBrHa8+Ku6OGiJmzTnEtSHoV98mZrTpKzhD2D0dVLDHYC2hQQK
fgZDIR9dTb8Tylm3ge58Tcwtg1KPwQixF9pZRpH6J+oUD3yJz5E2SLcrw+mHY4m2n8oeiDSF+dA8
GohnpDtbvf83Rj+oa5ubj3oERuk1Mp59eJQbAq8I5QP4/K9AweCvq89uKZsflfydCsyRkENiShf3
CzD3Lxh12N5CxfL5zFkKmU65kgnYFHj59iRFMuHuyWZnq1KRJ8euoCo/m/Ga4BfnJ6xIWidk4e7b
yA+pPWoq56TZjBVXMqbSsHgnaHD0vykGJaRbhji7lWNgifh1I6x81T2QjnMgFqmOt1wB4vXB8jUn
M47npGttX3qR0KKwRm8tbT+6rM+05RenzGkkzhsFNit6BEfj8gNPEsjHbXEKYLZG9+zFrpIt5ewd
LaenWuwY+fr5O49YvzIq6b9jodsqjoS2Rn7LqwPMJ/nZcefXJAMCIRuGndAtz+Vv27rAonGAtg58
ww3PR3mT5up1oUAOYT0RX+iBePtZyZTsoVcJIweH/ECIpJnx40MH65wkfAws6QS20p9Nu2k9Smud
Al7GYMSxukQUFvzCFgXpNgnwSxHTRr71FngOeiqrRMJNLCyj8hUq9KcZMhaYa8wGF/9aeidyihfs
7Flp/DPMLf2eLK9JdSpUK2C0WiKROaNiRzzyHoC8gGO71eiEps7hnOIOE2zVW58XAiMM4TdSXyrz
Ch9BGNpbdJsTwtmhUFGteOtfStH5blwc8myvI7lYkcZ2TyNrCO/nmiMrir+C5p/IObkIf7Q5b4Gi
60usF39+ezAIhmbnlDJqaAc3U139btrqX4Obbti3nB+BT0oC88PzvI9Cg0poTzluc52s+2M9bYdm
1w6rsRZRKTC6jCsYI5nVCjxHJLsMnRPQXU1I0ErQqfAyJ8oh4yZK77LWLGk6hHCM+lc743F2Po9D
Zu40hRl24FuKfhcYz+qsmziG63A/XEvogMGrq891d1G7ey0jNGQEjGQmJVuB+iWi3ACYQEvak3V7
NdmAsYiT9wSnsXbhQPaj3aSe5lO1jY4ZATrGdwKKXKPdls8ZS9lePiJZTeljquZd0JB77D/RyjKC
PGiINPrL4rmgESVnMqWkT/It+5KFx/x4ozOnEBNE4/5WF9aQV2k6iglSJnLsl4nyetxX5t1gobYQ
UAjgG7mmKqPdjcxAfCJ5lA0QdtmeAOh+IN/yGSK3kLPPOLt5tD3tDM4MI248V8O5lQmrFld/eyxw
gLDCGqzMGA7atAuNT58+iuGO/BIHJDRfPtZK3WXrYZq+M8x8BvaK3iUtAO3ujQ44wVErNmX98MN3
1u1IIPQupbgex5fmbU2oQYEbqpdBhF6xT9hGEvRCuz6LyLcNgTbNoVQIk5QzKyM5KAdp9cl5xhaP
w1TEhuoE7cZU9xlsmaSEjM53hCgio1N+JOpDDGl0l3r8K+qfY/Fdxn9Rf9b1o28ch3RfJpuBfR7i
OAjPC8kl52CI9628RaFXX0kIqNdjb/EzdrCUmX2Zj7pcQbIzJkcgM/Sdygf9Q/nxOPd8bmy6ln4X
pghagBDLJmcxUSf79hGmR50ig19h4CJo94tk02F5iOhsv/Lw3DMg50EF29nydSPG3sd7v/lalOsG
nLVqB6R4/oaHhoAEWK2sG8WzQhBQgM1lUwbfRf9I7+ovrWzJzpv0IKRMVL8IXyokU6fxBrQ0YRFJ
vrvnFq95Ef3Xng3+oo9p/teHHBXMW2eWKxyYOzUUc4Y7zsAyho178AhodBt2h/hy0OlpG0MiO2jf
o82YCCK5DLk9vAyyC5vbeOvLU0cgJXd4+9Wg8qsVbow3Wn/13ktnqQ8hxQYYXawi3Sb+l9/iFCn+
Rcq9SG9V5gYywSysicA7ek+NSJps3Q9O9tHmzxaK1qMpHApjOHU+9bRsyZiAOhFV6lqKD8GPeMuY
QN/Em4ACmXEggoRmKxuI85fmd5Csu9Ttv5DD6bUroMXce4ttesaaYqRMOF3E+IZ4kLKdWK/1U1jb
rAOMy0j0F/tReoInPRtgOFIc5B0sBQGPpu54iw3Cc/BrPe/SsDPeU8nN7buR7gzMQO/pH5gvcIVR
xhH1YEJrjLQ6I2MDlJi/IAPFr4bwhWEXIGxACMegjHMOUS5e9cDS2r3UJUvpgTiIXV3LWA6VSiYQ
64x3Fu2l+OWdIhCtCSfUOx7I/uxgNwqzfDYziCPBiLimTcvPOdEYGK1afO1Jenv24GAWay3F0IGb
IPvuW22p6LteWfUNUuXYGc9meMqBDuMpBypq1MfpmucnoTgWOFkER9GQs0LefNfGFT3xti/mHKxJ
mFE/HRnJ2Rrn/wKIlIfU7SGHDobKkJx2onEfWLmDTtw3UHhqjwx0XIQq/hdXHm5oxKCrdG2xAryA
b4ANhBIcYtxIuDSPGnt0hBrMG96p8Qc1DR9UQExt/qEZK4pNE5nhOUjdSnIbzEyfcXNiToSW+tL/
TvTjiIMYw9BeN6NNsS7iiz6h6CH02QRRT5GfQeJeVf7dJnmJR5EHaHwy18oZ3126RxQfIYxIaPFJ
HBLYP/IfXLnZ1cRDREhWHx2m7sr1m88cEVt1GheHOkAGdatA5VWJW6KdKSmqi+odzxq59CGnLxDX
SA4gpcebkEXN1avIFvJU1dGZhATQvJngS5d6OvY+SfQ3FNa4vSif6nYzYOcmU2JWt4VEX9VObKyr
9B8TAOxq4H5fYUzbvyyfyLp56ot/tHFp/BUCLWFydYP2hQ6fyMYS7RRnBmWBvjfAUb0L0pa5kzVX
RjHNPQDC8NPUPlnHmZlbK5ag75rJBZvHuhMYmqDs6AwU/Ss0N1I9EyBR2HLwcFRVa3U/8zk+FtgG
mJztyp+q3zJ0Rt+IMWLR0LShWnAZNzHeHG8zDmk8JCFXJGLeIysW8USagWeSLubosaOaBzTQgKdx
aWEiXcQsIChFNBAleGrUawu6yFwvVJt/QJblHdgGlhXHKKtfe7jK5jL/VbPvqj6O7TKYNjHzQY+P
mKilpN0PJM3KhyG8xH/tPpbOiPZ8kLUlARmPEvv7b3MQyKpj1fJk7Asmb3iawzlrrIoOIMv3XXfg
X7ZoI8TDnIEkuxqU3OiqwvtjiNed6KZ5mWh6jeoCcjTdlROZu3OSTPTV8DsEdpct/RIUWv+tnQZm
t5iLHzX1dkR5ela4JJh6KEzQFvZwR+ESx+j4twjr2+oTaBTjOzjak+BEmL8XiHm3/Sdvto9zVtxJ
kiUPqL9sQQbLBeRGQiAy09ybBuG/HfeO8GStVr2wUaJ8DIVzylCQ7FVCdsIrKv94k9D1tWBRVsZe
Oi9mszkgIcIE8XqRWBYQ3Geg1CC7E189S08l3vRo2SmtpdsobRlIo7RTBCu8iimhCVh2CUuacXgZ
Zj9jzyGLKLyliG8s4DzqEVD3dGt+Q/MIg7SnPZTp8M/yqwAQVF+G8Ra19Lt8ttccLlqzNduVntlU
HEAKxfy6wH6zhCcbm2c+R36HfrKZ7DFv8DceC09SnoA0UKuh2vD7fUSc7oUw5P5bpUOFuha7bcZu
f0NdoDLWFQ6iJK8WHxRPzGAT4qJLu13YIP7z5G/ouQqstIRpni80UlDRShwFDJYw0BN2/zdl4ZTX
Tt739P165XiESUQPIiyoc8I3gyjEOwDijtUpOfkvE9qKAhuN3TPahGX/XdwzCO8V9CT+yF6wve3Q
fUXJfvxIOBnMWwfj+Jc1U6j2lsBeaZZDTPM+yYAygDdawlW/lA9Yr+fdKKseYlZ8t6rvQQz/em2Y
p3yxM9GrlEycUVNhb2HhspAuovwceEc0uMbsXfGOGFbOfiaaWVgs8Fl2rjBBylefoUxxHBhPg8KA
XRDdKTM4MEGva3zaHDnTFS546gKARzBVT5wNDjHkovKKGR2SgEawItxeHdUWfEc02DxTGPiTxM5v
M6S7QYfnNMWBZRdNcf0e3/LIumy8iSN/59JAbIuSisqp1GlWuhUv2kb5k/G9wFuquvWYW0V3GBmO
G8Z+pEdevOof86/exvK99s5YG1PyG7BPzZ6qu/QzMLhWwRMBSyqhjLWW1/PhnxgdlYpDIFt+yCni
TJb9mEX7R5iDMA6uyu9UM/Kqwb6yJF24hvSup03RfyrlJksoFOQ/QbEHJmChCMt3bgeRvGuDG7eO
KnFms8VQwjluOS0H5FMnObpU2FKSoKU9pDyi33KZI7UM8dJgQ7Ci7CFSDzbQJDBXYB+dsm+4hDqc
RNbYufwdw+ZXPtdbfv9W3/K6oYqP2I6l9W7KJnZrd6DDsgjuBpSz21y4GeSV3JF+NgNq2jm9QY4P
s9bd/IdGhJlcA1PBrgmOZZBSbG9AGYrkw7duFVsrfsZ2npRdodgwu02MPfZMmEX8vf2njmGVr8yG
mc8eHRrQ/5zBsfsDo4DCIkPy14FJJNOvJ8SZOQoIkmOTcyft2KUTIBgyliPdDpSnRaxjizxgwho2
5/ABr0KH2GGLmCnMv82DSSEUTsAMo/kEdMRrtEl5o45kVWIqqVxgsGJyqFHOYiCIN8VeY0iNt+tO
s4cQntjD1fSQ11xTGbWiS23DP3YvQWDpsExeOB/wXSOW4rLDFUi/xILkODxD7Hs29O7r9FpAZ6bf
g20s7JDuMrBGGo4ohXIR+mq7iX2Xdzmmuz35547hDne6pZ7SZIW/xvzXgP6wjCcotb77YF1tLA7m
udAZLXyN84pX2CUaiYNE4FFvHcQjRx87qIPBvBGP3/AvjU6lfsguTGfi5Do/kRSNkVV/YjpY4xo0
zx+eLWJX+cRVYu6IKZagSgnIpaiqnWCDEFjYcZaDjcpwGdnhsONxMZi72hD0WMJ7bkr9wGHWnRHy
4UVpDATklkq3j39mCJDjwXF3qqP5JtO15Yaywmrdmyf4NKG6itaLXRLMzwaT+Akyl0Uc0TL7AplY
m+ekm9nhRexEDGkinvMvAQeIYY3p1gA9XFm98oIFN+UPbGwcc+N4mMFX0i1lQdVGEpcoxoYF5TUv
vHcF0Q+FHP2wipEs+oe8CLOXx9F6beVvD8xXT2A3tNi0IvZKebQQYH5qyioj2sFHKgOmff1TJLhn
Qmu26xS2b/hao/jjQ1MhKka/QXfqGVpUurSUUfBH0Z8kd8jHV2GAFwRRGPv6CJ2EmINP8MlP5Gd5
eTmm5c4KtHuL1dx0IFgb/9JNRVSyE0JfiPC5QRbiFCCzGc+ngn2FTWRJzHSrcV6dkD8MWDchWacn
CHPKToOJEoOaTmnCdeka125FQdHjTE1/R8whTQ3TJ/gi1KFud7M6OjyAPNb1Uy8iPk9cFDgLjiYF
nAyyg2BVB98G2RgtS5cdS7jwrDZfKXgR76xBCGLR2ujIvFVnEVoS6pkTrAAO+xCR8kruN/U/lRfZ
Gr+UEvXNWqM6o5ybuwiDauuR5jRNxzSyY1cTf1ijTSqZTrY0v05W+I+xWGI9ERuzbtWKXXnPxpfQ
4lzz9rmrngkOWbVgKYD/Z8Om3YR3gT3UX8GPw5IGeN5j3LTlpRk3RH24gPfm8SM0kBW+BQ23z/85
dXAajubWvIZLDEMsRHm7iBqtHio7gkcAmXhywnkou2tgT+yyfKcwHgcS3+1ifZ38AITVFJdGKW1c
7c1L0XQMAppPLfirWHgtUH9BseMuY+LBN0InPTAFnjVHuCUIbGflJT2x+BCzoUFhns0vCDhg06mB
I5Bjpx1Qw4hr1vX1ugcwAYHrIubYMGhcyjmU6pob8kfsEZOWch9HFOxQeLWpgVfNEKVlh/ucwh1W
fe8F/HsU0URS/j+0tHFwzqnKyy/skAdaPav9XgcDaAZQbp18JzP5XIOm4QGV6KaPBiIhhs0EyqxC
9VBEkG+OXm+sM0Gx0GURXYwiB+4dQ8uOrfHfnMzAaTPmW2FgaaxsGrj7Tc9VjaY2hbgZawQWtm8I
SixkS1TCoq2CYRmHvTr9mMJGL4IVw1FMgOyb/r+7CVhi4bdpop3UgF7nHexwf4KlkeYGgSh7BEuL
/6tpE1b3qkNuobkENyEgCUj93YS76jN0Q7s779RZiBkra2NATgvr8hesYhsxB5awWbPgVF/U+MZw
wXvEkc3qbiLwLPoATBTykhP+MLiIqvYMA+BiSRHXZAJPHGkOo6+OBuVeVjfNRBPHXZP+9MsLqIUK
xU/u+NAXQCkJ0S8LtCy7gqKSpUeAZlg5qiMbvYaOB1wDeXDicpi5Ni0GsiNHe6OduW1byQD7QeYj
TwnZvM15Mf2AquBuwpPbf1LXt0+Jwrn74O7x2yOPYYPye0T+pGDOMd2RhSattaaPq054jzrzGO9d
jntsnuxD5zYlJzsXDgQHpryWUCwcg2BboXBNkwt2rCyfQKAfdEiZnZMujJXHt8ZNLWjnhkdXrnf+
KfIZltI3SE7LIaFiNqZuRYxXEEPrraLhgkqubY9c/3B0oSiZ0Q6n2kj+njArLPtZIqAxqhN2YnBE
bqP7LxgvM7+i5sJE8fL/ZcwMGJas0LvpW9xKlW1YPFqIvHzjEKkld++ypmLQ3AbHFcBYgODzcYz2
NF8sqxezScRO/IvhL0N9jcgfB7pzMTeEi/PcgpRBtoRL5PJE9Zx8iM5xOBYHmVKJGfYL71W0F9CC
Wuoe9yDQxvPAY+biQ6PCgW6I5zQ6MGvphc8iW+FIHA7KygAiAHiaPq8n6woOVfvDTyAyuwIiZod/
cnANWMgau7yhlEWk7HNXWs2Vn5uvNt+Ylsxo04ahPiff2pRM4Rym9eD3ZMWjzBE8c8NeMitHFpAc
VYFt/kMFIRnMAyTRcwG+m5bJZIxy7M9MZ7PyLDaIH9MBSX4NaJxuCAEeJvLCRgG8IR3UHZ58sBEl
IBJI8JwYtfXA4Rw4q8rc8o2zRSSlbCQrnB2ENEeAgAAW/iq2HWMKRmG1uILRAONAdSa6i5L0Y3ZF
xJrlaPsuITNs+IhAjEBBzxQQZLCwpLrgDx6HwY4MY8APrxorxcWsRlG0z4DPXzUuIbdiyVins+Pk
QlbbTKOAcy6x0+qYujb4vHi2gJdeI1pc+NL0gfUqiNFSnz3glmyCpeSnJqvuLGlngmNoxc2CPxkJ
+irmFGKxfAHdMQEAuPMZUGObPoaFVCJOeD0jp2CJlhnjYSdJz8KWzI7FKfYpUgDOAs1Dauq/iaFr
LVKQqvZUeju6o+RA7AQ5y3wgQvZA7B64eroOf8CICs8s/EiQUqwmvE9Y48p9XWylaTtudE4X4uI5
aAG+FY4Z24t6F/DtLhwhPFcidU3IlBXdPYqalHCUdMNbzaJeNy41kzxqXwxW9OvE0bPyNYgsXfU3
nx78QTHeY/S/SwMrB3p3JqxrZrnRjorUiLb+PcXLTCoBSh/kPiPxKyRp8PaQ36Reg+6TWR9abo89
O7nzM01j135mGL5cfXnUDIKv1gm8yH27nd2dusNuika1l79F+ERrPk84bOUOe6YfP2pkDKuWBB5a
tvLVQeZLL3NhjXyR2xL104Mfmw/oR8czyZKswE5gwx9GWT+vv3gCUOH0S3pcPvviH3Sta3Wk3qSV
1Db6lQ8BhijTGLSRPnIFmFr8VvQTwQH3Cto2nrLsIevbKt4Z3+FdO5qr0nms9R+y15ikxeEq+mPr
+DfxGLLiOcOm5gyc63ywN7NJCHf8KugPerwa0fT/y7MLcu+QRnvdaPzgCYlBl4IBKJSKJLzNk3ju
TJuJ3NgcJYyD6F92TMKnA+o+sbDpPLTgYYgOYsRWdCpjL185TNEo4n+Fysy9MD2w9QxsYDqS2JiS
+slpdLQIrgVLs8VVPi5W3rdyUlPbI+FqkDif3+mNXWCIuDc4AfqlLkSn5FEAM8QbbZzaTGTDdKW8
i4ReZmI2MTt//GbfJqB1yJG1agBwF6LUaQ797FhGG2r4kpUWPCmGFpN6YX4f/3RPvv2FO3kPbAf1
diGu9OSrYInsdheg2PveYwgwU6AXu2amffJ89ysL6gcWyXaLSD1Fv7fmu+IB5tGNUCYSdIRmW/lk
TkjYA/0oiGYq0KeIB7V55KcAAIO5Y4TEpXMqPvxuSXLWbXQWlYVfv1+nP8DYUW0yLGQeQHPhoYM+
Cn9jtpObh0k80BoCcGyBxRMQv+IppdQ3bM8W7hwdhHvNV61G0K0IxQQ9ZHacl3JrEHHV4pyC22JL
uvGb43QTkSiiErZwJ+Ptiz+jQxXAq5UfNGQTSQXM+RrelS+EoAVyZZKG19rFrJxZhJrdCFOZrYOR
m36iW+dhrkC22nzi/Ba81AHC5RmqwTQdxdMc665u9d4BEu73YB5c5Rlg11+m34L0YoSOwhWNBuAA
7uY59RNj94vL+VvnE10aYOmt4jwPGyP08QKtau5Ar0m8baTvzWqdck9U65rXha+BlWR0pHVqkaHS
LWZwSxDLM3TdhGjAskv30kVsRiYKh3We7RaHkQBZ2xOBQ6upQx46ImF1g7haOlXJCvIJL24X/UJ0
9Qd0XBflH1dicyHjMG/WgDSUmaJ2hSKFR2wbT076qxUOiQzDDAOBHAYEGQEx4poCJYijdOuWUELS
4Jk2wYW6MC4Q1U3wkDl1uKEpxpldCkfTDU3aqU3bMVWy4ZT2ayz8CaIRTHM5/xlwXf9/Ogd/Mzl9
Ssw6xYGPKUZOgdKPaeIDJdSKL/qQXKLimyuc4saS3iqdELgQupRzC7gZnCpSspqgU1s64ESI/sGs
hVSYEcfBarG598k+PKNZZP2tMsd4mDhFHPaSjIiNI1Wlfh7WLGEhf+HnA0Dra3aJvh7awkjKmk1G
nXmWDiTbh0vjNTJa4MWCZMfGplwxj2GGVVsMTbfKJ1t26ukVm0F1XghiW91kMGnY9LqE3kUoATQn
zXeMTFnaegz/goP+jSEtF21xAfQJe7UTg2DVT1igGvBqRKHOdTW2ouje5ni8vpG6iFsGO94xtFbp
DRhISkkp2vS6qG4YdsGeqDd0tHRfy0zaFCKix7nSmdKtkKz7caciON94Ou5ZTIKE23JXEf/FygGy
FpwsX7CQ1X00b4PsdWgcHbgDYmBYZbXtYTxVCKI1GxQXYTbgvSSGmZdgC7JmE2y8A+ZRHjlqAPkK
Djc7wnSC+fZoPymg41MKnH3slh22cvGPrx+bjUL+UbIlgi6RTryvoMIofGkg7+1fDEPjarjMaSce
7XQll5Zkf+I7PqtImTSGWBwWerbGGkyxEG3BA5QfaoB9cc0oonEAhUMaZqab4ZNvA04wKhQ4OFN8
xCQv17dWsYorMrKYeQrZn/70Q68kneXSGYG4oZNVwZnsUBqxR2aG6ytbTQIOU3OXS2zTnVw9UG5J
CJYaS+GENZEiWgSIoK+pnKg8+J/6kTOVoihHKAZjFZE5BSVtm784GoKTfCE1ooxRocdLy+CvuXfC
Bs88EzNSBHGTEmyPyK3ZqLxF/LHH7JShVdWHdXRClZU1K2ONCdMp5Yu+4GRZS5Qa5UbrPzuGKWRg
GI4vXnD8sQaQt+pLfeGhNjasOsL+d2HaQvE19C4jPlDLhd11d5+L+ikifks36PpN003uef6Pq8Qy
bsl+WpykPxonptHZluMpNl4ZQgCWJYQlqBhNOmnJn51Fv8IdGC92D8w4kAYYieL5FOV7Y177dfNP
i3FMLHVWogRaXHyNORu4eyZftooqgMmlJuAjxIloMxTHXAMgrzWoWW2RaRJJfhs4kMBcy6ff7ahF
xnu54Yc9UHGw218bbnjO2V4it4IoQIwpnwn5obhgETXs0D3EwwwgKiNH3PUXQ7VNc2Ngm6KCj7/T
/tQUSzTcx1BcqzSg3EStZwcUpTevcvoP7WvCTPmltHfWTPzYMIMZOgjmR24cFH8NLhh+VIGFmLJ9
dPxoTRlPtp1a8Ug5+gWRtrTs/2HvFOwc5Sz/V0Of4FOj7yWyw+t/fQxMKfSJeepqqVtlQW7XJf6u
P4bqIpUHjo5iOgrC7IBvjR15QwJZ7qwGywAqKWvpnUFgqyOcMLLzuQQ2Rm4ltCMQiEip87054Ni/
KEfW243HWMHCDWwr+4Vn1x/sUOgRLEboqYF+deWRmYBZ2cUNGeC2glvvYiZUKRx2LROlgyL+CsM+
w26nLn8wtWfnZrH2a6f/xiTb9yc5v/qMMyztFxh8/W4WxF9z91mFd89aOiIm7q68nYPtLPCHBq7r
nCOPHE72GRNcuDMyH824L550+b9FfQgnDCbHqj0Sb+T/Y6NYrRe9m1W7qoY7TRGy7rznlG1odgQG
9SlxeYs9Oo0ahgIoRuOrUcFFQJzA98PqEgyzfI/43aldPwKZ9SnzHdx5NO82i8tHpa8aSo1D+ZOK
rsegPDqjiyjKs/lB/0vTQ3NPXMH/bMStOYd0ozyOV8WhYMya8172M6m/36H0JUwJYOyqvQIJIGYK
Ic+umdkA6G9g1sJVwxA08T5aPYEt8GH+j2SaWe4ggap7WpIxsQnqyxS/hr1k3Q2WaGilGYzRSSrW
ycROwSMPKl9c83IEXOKW/vAOKn8rJRSufe3Pq51iP4Nwka0hIA3RVLEOoG2a9XwYxCmzPePQ/ON6
1/4ICc/CnffAj+7z/7/TUCuqDit0jogVixUZnX28Jpv0G1GoUu+k4ddAB3hFWdbDg/TJnXXQimIL
E5b1wi4QpjseiNeZjeTv+6Nk1eWqf2NmhjzRVLZH0iVlNWv40VGqrYTToPhboOxERmmu/A+KRHxM
Gy37CtodO8PgK+bYg550Enjmm7XH1eiJJzm8TZyq6rbEYoREf6UgFNqyMywSaqBDGK7Llfoo2jUC
X0mz22EdMmtkRtHtyuLKlPrQ/GZPGAVxsBG0dR34QKgQPw3BqxG2CKfng7g74brm9dbtuVVBMrFC
XNsTfcjk+aCvEJQV5iZoaXj+2prCdMODAfopB6uY2lO9ofq3I5onrJfTTkn5DOX594yvZBpKmP7W
/HyGZgPNHzBJ38Mr4qiWmvWg8BeASk9PZf5Bx1wTEvcksInYBhRKbw/L268uXqbKpjDMHZHr9doc
OBXmlLVUdkXDAizKAehNNm6V5IsjYXpxLydfACwA/fJNpisDL5XylhmBopuyOJ2YwZz46hRWPvV1
rJxizrpFWI7VmHCz6VR+MK0CscEq2wj3dbRV/tSrsQ9Iw+6W0y8EjcnYMBVFl1f8suei7+DLSF2J
/PMXhsxuxqdnmHsbZfaV9Smah2mf0a55Oja2q8Rnb14X01O/ZNmJWxMoGW+nsEbr3Lvd4pSMx4QD
4q8+mhCG3JzHli0HzqSVgbUkWPXqoQdQYAbHdFwHjFVrGLZyiuSfpS4S6jfN9LBAOCm4GjPT/FdH
cGw86aR8ZIJzH2/xvzARwuhEWBG3v2dDgyEwQXwwH2T6knhrMbxngClOPS5f+BqnsMXtv9ObD3Ld
pj9ad9NwvW/mG8WD1oJSP1deijfv7kzGwYL+oQHIM/8x4mH5R+NtPGuSYWn9kgcjbsYmXbkm4jx/
c51xQEWPisX6AwybaUHM0ja0W7H5KY4HmQ1TFu4z7HXqCXp3w/NoEnkuYuriP6Xcp+k8DMWhjLev
UjkeaYGN2amOofWu8E91Bv/NR2qAy3do0P+TTp4iUQ6YujFhTvnESl4xYPR+zcjlWZCOh2E3DKyI
Pzb30k0NcLBcoDHy/i3atwlCffho1VPTPc2nX6w1asAQl60UEM9i5+2aNV7I1gftQX2dpD3oL5nN
BJGZRNqIX9QClI3M34z/i8cR44w0WeqzwRQdoGsK7OKjk7ZEZkAmEpU94ONS/mEi6Z+A5LOVY/JY
sRcy4yOtldnd++E6MDUW7sAEIaA1F1bnApe3dlYpjClskjk0BwQtQPRQoks0QQWTt70eEC7OJkPM
5A0Q7WQLsE+N9wCShtjVF8viGgmEcgLEW+Hrm77JGio22euGZxg7DCBdO//LGegPVnX0QB3Ny83c
Ac0Z9QeNgv8YfyEtS29Y5T04oJOrhnZ9P8v1ZuG5BI+q9NLL6gPTGEPixG3x7j2Vd1vcc/HcSpwp
GB6Fmaj+naFbQYINbKqjhigQ7c4NmIaI7pMnQRR2hKkRV0Tzi8slfx+gGShb4YTMOaPfSx6ZxiWl
RzBTsbW5HxTDffmmBq0/GDN0ULrSjN7ObgFRy+Rq08K70uLHvwJkBWU1Bwz8lWuFT27FNsQsESNg
JNdawnYswQLl9VTF22zoT1Yj+GGK8ypbGUu/25uJQwBeYMWY0LJmSwGPnJZai2eiDxwaSNY8lbtg
kA9nUNAdilVgwuAIqaDRYYjlVlKteYzDdJqt5BGIFnpGNSlwBnJJWv3yFrdHtkMyLKcuwLvzZUT7
+QebVibeuv84Oq/dxrEtiH4RAebwKpEUqZwt+4VwpBjFnL6+Fxu4gzvTg+m2ZYZ9aletAicIpfmd
WU7JtgCI4Bi/nO6dV7q5q5ipYJGczX7LF5J0f/Hrxmw6L2FKOJErkGkc7/nohCt1yByFqUQxfohE
saKha2qCLhz8gs0LsDib0DccZNcuOg6g/FlJJMOsPi4C2ZvQQ6QNCff4FuEf+pETyHubcJaNw/UP
xqGKuB/FVS8ZoeH3uQtdBJEAXNOSLQ/K6kgR9SwcMufjYH9/fWlkMZ7fDMNAAikq6Qk+JMybv+om
AGCK3LCaDwx4dnavr4683GydByddN0dxNQ17qmXRskRoNlBnluiG1pG4N4eU87jhn/KlB4A/Iv+6
Z/yhgu9JGER9FAYf642XK21ohPuq5AgGmNOw9S43ewDLW8Zn4Z28L53GHbvpfR79lW79kxyVzKbr
KrhVDYfI2yDuGFDwJ/Q/nzds+N0M2OR2t/asVPF3yTZORc751LVgRCJPTR4abvkk7APSWL2HNQXv
UvlW3OBE9Nikge9hxGtcslec/WK3gmYEJZSZ4wJstj1ySgS5jlzHOoPdmbV4kv90hqORHnPanwkg
EkUhNx7cTXeUqEyd+2ChC2YnNokmBLWnr1pcg7TdupbH2Qmh3c2/WXeNzDHs07BeAetCnOJA6FkU
8xBp0JbNIbch+/LVchqwW48T5XhWeN/RHwRHx3S5ZZ8frNN47YXGGtZ0bivfES9JN/sK9sUs29bo
79fqEeMr/hEMv3jABUcRyeiJpd+XC6gHmUEjMhq78/+PiXvA/CvaKUJtQw2rwppFO6brsnISmG0g
JcEHpaeMUQN6B6MWClvv8G0CV2I3XpxkbDO8/uU5wKv1yUIh42qSbYSDYy2TnbCUffHwnhzhHxIm
msGsiybdi1cSzsLv61sW4MYjYGxz4o8rUhDEw3i2NGguPjjRNTdjzbzOplvzwRsHb0CFdWaewZHI
Rr4OGL2ZTBdSwKJhZ0LgvCQssYC774PDNz2JlNbatH8zc7D2tKH6YwPmY1Ucyi62Sv3B92MAKBHt
nu+T9SJGvs/6Z7oXzA0mcZYrmZDuFIoullAw4vCulkZKMpPH2S7/QK3sbhAl2dYXqdecaxOuD43E
t/kIEAIxYwB6kEVI7owU8C8GAgJs7Pn8Zj8Ga6LnGscBuB2g5Ny2L8dSv/LhoWWsEjyGCnzQc0th
6akfluqUr41+m1VGFgTpiR/sxH6ZI6lwqAm6uUl8GSF3tA55jWGjETWn2MqzHiA8JfOg+SlH2x34
hOfx+V9aAPEpAOqNPLDzZkNeSTQx57uQIjDeDc+9MJtTbXFXrrNiZYUs420QY6Id2CR2OJG0vJ3g
AMHLm5NMbk+YKKYVu6DlcxP3nAE2mvUplY9xSTUC3vp7Nx0xlWGceDIvzz2PRvkAz6zfCIrm6l64
VniOFCZKKIBxdOtnnd/jdngK5/r19qRotsO+tZxMJI947rbhaEaHDeY1YdtEK7bpwKs4avJ9jcdi
i4FPsA4mGhui16e5LrJl2Z5jlOCtZNEsdB0SLDbbVmSlgpxeze0C2O/iiNsUsnQ8ZxYaufWwI2Y8
o0xnvF3LNSkdyfyetq1ORYYPQ97EDoB8txOy93QrMqeMy35JSxLW17RZ1XDnMoc/7xkh4jpBg2a0
4kcnazuu2t5nhSA/gDMWpgO8CJGV57DyY4TkmTjOsacVPZDMvVdaJ55VY7nqlDfWFNxF1KEueMdi
5SBUeNNVP1FXWfdDIRI4D87ypLiUafMEqb0osai5tbJRELsPnDB+wOxp9XpEN0tuWu3gZWzs4hqL
bvjRcOi5qQiDNxnWrPKlUHSQ7uJLBtAMWUTbRJ8FfilX4GcRroXnlVx9rH5KYODLjQyAF0O6TXIr
//7v0EHn7jYGt8VJ87SaQLJXj6+FfsfIZ0aXsNgmJxhNY75CNRPv3ROSbLep0oPZv2shcIVVJ9xA
nHDwl30QA7C64zXFQG8VnFYJJw7miaVJo0lGyUzxI1osC9jviHveB8ayAd+xJ94vQrNpBS87ifpF
pQMv8LGTYvNkzJWHh7XPL2z0YD05kz+yCBkTTxb9AyxkNX0L0A5a54ViDVn5HkKbePngwiEofsEO
YHGWeRJQK2IJ0H+6s3ziZySex7+JZmPsd2/TxKm7whZR+4PJyYbB4GoJyzFZZV4Ii3Mm6dXL1016
uoHPpSfT+8blD8ADoSg10JapSxndl+Gzb058VFAeeMTeEUEm/JXLmQL5PLTvEXPaWsfzAmD6iZxJ
TUQCtGEh8O9FDvk3hfNw7hbvnGr3T6AIezF6qCyaX16yHn+rC8X0yC+J16NsK7bChKAndnWpwXE8
1Pac+xxRse40HiZJkj+D4IISYWLjUU+abKEgqWxHBeo672BmK9xXzjCvmySX9Yzda36Ak3BnQpt8
IkvJy2guXrPlVc2KlPt5QcjgWHC14qAlbtVQ8RisqCVZ81hB52xX0GJl3vYJr01qrSVxAc7EMwwP
CaHnw6SegO0Gd/3uS7E8jTWqtkep6hTPjO2V5Wjl+trwrJUXFccUViF3LDHE7JAeECnYhhdv4LYB
C3AZhAAxyc/Gx2CFmCHjHlDc6asSNgT3YPsR3lY7ryvW5E/NcUVAcwj8fK6kXOfCegc1bjhaPDtI
NJsrKaMg02d3hFroBuskOg2XwQLVf3rqq6HdqLC+js8DsdVTnp5ScrZHXECjHUdur3sJ52/LWA4y
trDAgzAk7NOGxgeUEuYgR/f7zhGw0FnhNuudrsarvxkQcePW57q0jfLw0vi8nsBfENH5Swd330z3
qnRCLvldAyZaRLjGljkHjwKvxMC/mbLdtX6uJehJSH7L4B1x4/UBkRCLQbDtiDcdWzzmA03xqAaU
QSO8IGwsIe4x7ckO2Dg0mUW5e9LNqzFiERv3rxY7O+EsP++8ZMQejyuXduf6k1f/CjhtSgYDBO5u
HwOR48XJgRyu5pXJE4XKUQbMLB8T0QLhLUgcA1pPtut/ecLpcHC+LPlLvE0+KtWz3ukm499Cxn11
gxWIFHW0FpyBmuVAdPxL1pZVsoxRvrG1eRir4DvPJelkPIi2w88bx5MxkTxkewl/LFm9Tm3pDqzV
kJM1FglhbpufE7K8h+en2mQ7Smbc2FyH41q9KYH/6g+Uq3NtJpQY4xBhVxuOyFcmvJ+HzJNE4DlA
VRy5IeTcjCJcwyC53RkQh3ZxnO9FiacWwt12qNGO1Z9aXj+FdYSVobIOYXGPuSjq1zFMZsa/7sA2
kkAqHRLpzEnJ0rYtCFmZNwbIIvCpCcVlTjnehKpYCJlLkl2VV0GKIiNwBmd+ioZ5vhVHznDq0hCP
vXB5BhhofFY5GNNb6qFt8RdpUtkaDHax/ptWB4nlXs0Rwa5G3EvcozoEEvGjLn4tyN3Bumfekg6A
H6L+RqdhbNz1kwwsi7yVl5DTAX/Bc8Bpi3NC0Vj6bplXpd8WuFtY/PHSasvNNPJvhluajBjUcHLY
/OaC9SnGHnhLGLwDPhKiDbyq9gmwDqqetLVmsEPCzQT9ldigcBHpw/obQH5z9pYW/rXb8F3n47l9
J68lr4krAdLNz8J9gntewX/E47Ts4XFwjGpxmSy5T2eSLbbB6VEoHquHP3pUiwQBke7u+dmRct0L
hJrgRMFAP5FViJ4XFeGw/62R3lPEtuC5Bm9bpFs+dknbqto1jhwpf5cpceD3+hzIS6k0Py3Z6UzM
WVQsbzMajp6rvvp5kqgfx5IxhIsKyV8hMcsFyqIXgGO0yWKgJ1yV4rKqd1b3mLbMP/oaZ3qnnc3y
S0SrGhcgXMnNDtIbiE7WWS9QG9HsKiMoQTj4zDJCbrflWWdtnvOw7r0RM3UhvKc5l3m3sfY8mMIV
md5OvA3sJmC0aiserzLfLdmBk5AsJaBuKwEXQnEY4CRxgS8QPZ8/wiJ9LwQ8oQjDDlFyVC2J/Nm7
n7r6u/5uTfZwQXdwcYdS5EFCSMGXvOzonWpcvWdnwVICNqoJXR3tqWAxyuGDrsJyS8Y/Ie+FUd5G
qEK91IWFtK3AKjL7ws0yt33kEREhhx/upInn9rbA1d2e2tiuIHfQGkmwDYviciiXyqo/Mg9UuHLf
+GNhFIoOu7eIDJRLaLbW9yzUV9m05zVcOdNJGhy4SC1xpBFCZwB82s4wEfGxX8aPLgHRT2mf7vTh
gW4htKP/uDf19zXOgZMeR8dKOlsWA/ddyzdYtuNP2BKBuI+VtcQxia/LpH+N1fzoD3yZT5evpT4k
FJCwZtN2z84VeWIX1UVW7GGtm6txvFBcY5oHYTqJ0e25Vyu/jj6t+rvICavu67m9qVp5I92Ti/Cd
Pc1y+s0/KLKSVY9Bs6757tjlODTyPDlDM44iM8zrfoLLBF2yxZM3W0LgEjjlItM/QA3T4VStokuf
Q8VeZYduPLFMoNmmvkgD+Usi8d6a30qn7Gsba6e6Y1fF9/F0NDgsCXTuXY1EL7sclRE2es4rHF8R
niQytJuqc/LeQ7mI10+NPhiAdBox0WwupxpujPVEnKy1MmAF/eDviSakxDstheMKb4+REfExgLb4
68rvWmZh44fRPhvemy/K0LbKRzleOppv6u/pzrkWgQl7g2+g//5Z+ApymyF9tk6wRDoNXAIBlNYD
i8vgq+Dxla+1liLyzq4oXrwjixB3oR5kQKARSTXgGddu6Mscr+a9d5Fv0SEnNgTZJlNQZL7N6n0M
eN+Sbli/BPD2qJZ5HkBu9hqzQE1HbXlIYGlfMw+9V7eQ9gleUFWJsxCn6Wwv63ERczShKuuTzKXS
gtwbN8uU/ojXZnxESBwmyBddrrFU7BWgw2RwBSBA0ugFBAglAreltTat1tPzW8ULzRJv1WvN3sY1
zmp0N8HLIXLtSHuWs/rTOW2yCmcaNeEF3gPKl1lsRlxjPk+uWmLSOBnVLu3WFZIyDjEd9vySi3+c
lrWJkyDFo4Vt+u/1MugMExfGV/v7gpcBJq0gB3Uc8l1G0JzngXxAoA9/VYGoEU9E3PctBMFy8Iaf
KXLK+ic3ibKwoLIJyA8/1vQjRpd6xwvYAohpLCOeJa/5acp8sqp95XNKgN2lPo6rpN4liPykEEUA
w8bDJE0EBquK3zodd/ICNAAP9Bj/D1NRRRfcgWZM7A6EkKU5An3QODdMjbFQIA5pfJtPlWVY5eT4
G3PobHj6PQzrNHi5pm8tK/aX+mky33oJCoybG/YWUrrUbCeGbnZ39euji3ZqGK7E5LPv0BaIo+JY
P2bMaqUAvWyhEY2hdGmiC6C+dudRP1j9QWm3YbdypAREQ+7IL36tRUjlSxqdEjGCQaiOt5ZGVjBh
ORsvlMwbwFKyFA1nAMt4LG1eJioXRUk/OD1ylOdxzKp3nXKy4FXx7zgwCOPHyJP/eW85bSKPNXbH
cgtlcykRi2fclMfNqDOBtdTrfFU6kWF6pOPmi38dS+vCISMMan9y0VfsXNLBAj2YVnX93I9vhUy4
0Ik/E/2LtDN1CoN4KueDg7LM4Rvxas8gcq8IahDXirpTycTajc4z+6vIQ2i1wgvj/MRoVTDt1QGn
5WgFIpO7sP3NLXTbXVXcW9RCLTuq0UdORhUPVs4GNxxW08j/6dKu+n+CVKiF42S/UZb30cZ7SZWg
gdkXPyYx+4ZQwIji9QLfKLnGnq1JCRAJu4NKIIQcfT8ODOmXAsmvvRJZKO3hJDacaBfik6m7/MGy
GkGDjACQIuDrh6xeh/6YLiOEiL0sulG5k3nnicTh14m0NXFwKCvGjIY7lZnzw7oJLyewfgjUmjhu
KcZjOi7wlOw5IMZ84NXiu3aB8JTsHIdtiulvbv3iHAc8MulPWukaHewkKq15Z5CsJllBpAh4IURm
u/7ON2q+NSgjhXYXZFR5+Tq4Vhiby1RcfQdbXAPwSkybl1jS+xYUwF/C/vzZBRDOaFMK3qCfhPY3
LS+GyNVXXZLSxy3ZvY4auT/6JmscwYwkJZYUmhREtyFCV23A/5YFNTgrveO5cQzeKR+GfhrcOeBw
yAIfWJgXYTfX+eJzX6nfTCPtZ3zPx0PBx0/VmJ674FH70ANWJKS7J4aU4FoTAabpg5z6J+toyX3t
GThYe4rhruJZBTOGY5LPKUY7l8WfGz8dXVzR4d7bUvcoYSPMAjt+MmecsVcSw1UnrC3zVg4fMZFP
5ZqJPtlP4KoGnQ14qyRzxWbXgkcg3OD95HawklyCsCSbcy6cJurcQf2xlG0IY+beRn/QViR91++a
K/6vjCE8St+a52eirFthr2m/9acaYwyXV8nZ0H5KbpqyWwK0XfbF/iVX7lAqS6G8BjzQRrZOKSTQ
gEFnjDgJFjxFOtxULTlGyhC5zRiVP8alVl1NHhcVb7F6LQZHg5rMgHaPjwCXK2lqHRGKnKxtQRs7
ZMMt2ufTMdQXiXBpcxb1vwmqUQpXU0vdWvQt3i+cZTTaGEZOJuI8Z/E1K8Fnkr5Bn22yeDmMb6w1
BjASHoTskkIRk6SgThOwo0xsVAXmvEpbjBWnj0NFqPxvNos+rXPZuoBlM+OUr/Lf1KFeYktiMPx+
fQGK5E2QbbQfA3Pwugp/2ZUfMTf3p5wUhxQdIx5DA1LyDfdc4rJ3IDzYj3QO2tl3+gIae8MNaMXw
HdMrwufMBTwNrOkRcFtuV41XRdwdDBBO1arOrjmk0Ogz9QwCT9FdhtNPQc1Cmb9cGLJaulS+MXXW
dORC7u9tTWV0ccwGTas5QzsJVtQQBSG7ECzt4cEYN/jICK285FMSntSJl5i5EMS7AncpfNkDql/l
59Wjmo7KdzQdhHZFPW7cPTrdKWaghl9nFgxtLOfBXhR9LuvOvPXt53xxIpUGd6x+TkgjgK+4rOXS
6tFEN2FwXzEJ5wq41hubcby/ULOGbfGjaVRUmjuA8Hr+RqNrInnAw0yWSLa8DPfh2dq8aMXgCBF+
mh+lV9kDplLxlJ3NdeNPW/AJnuEm62bx2mIY3AWeueUReTDt4Q3o16Ykmo70rXjonbYo7hV+gCS4
fV33pmJT0yvMkTYE9nPOdE/B7pqNnUsIi12+dpJA7DxBUKuMBFisFv2dJ5DOMXheLm8RJarxJyLO
eOlVNE42gw6jq42yaDNkLuVLQlfsua5tc66zuTesIuFnJNcxouCwW3G1Eg0NgASFtJ0+xtBu37MH
J9nRre6mhc+HIr0FKUvdNRdOEe6sdH4JwoeeMXO871nI9KeRDOBW03bMDtq0OLbQ2u1GcqnpzAmo
sJOZF7WcvGyufY5wxmzGwgn+zlKnd8q70TiYjiQDz+JCfxd+AaKEArZ5u9015iKWnRqNAbvg6Krm
CgcmOIgp84OjOdhDDM5iq1W+hNr/oCUjxuKpLVn8a9+zqDP+lfe4R148pjiOWdstLC/dKY56gBcL
VhZD1JU3U7jEBL8oWKksbKrJ+sUfC1bs2vJZkpgwTw0Mfhw+kN6W2alp4GSTK7Qb3zypGtiEwKHh
+8vQuXD/2MCcXwiBzwrrx3JEkPoy37krQ45asTu8RcFPXqyT0EfLKz8CoARHDkwFvxWuSmhW2ubJ
Y4KUbqK8QxzQ0ZxByS+og/ivh99t9ePF0nFvXLMNFXiQ9EAl8D+4ax+QkPbWBRAW1nbL1lf9V2VC
UnDIEuUXlCFylnl4bIRDZX5rboi9qXFKfaO4T8B7Li0ronZpMTM2X6CZ2hBd1A46P/yYNsMXBiY+
YsIL1q/W/ag2gh2U1SVvq0NReGF1Ju5Vv1A3lpa+xsHGOTW6Be5R9nGsYkou6wd8rInMMuJl4yEb
35Qdlx8nz3hEwmVgBvUdOapzFMtzFn+14oVxtMCZitl99mZveJ/xrNxwiq2zFpjgUUKr2laeVazG
dgfGIDfd+Gs4+YthA7OuJx+o0AUE4nAvkejr6g3wX3KfMd16EPoBUAS29MUUjhKOzIH4Nm2mZgOf
iiKAmgUpkzg0qTV285WEqdvJ9tPV4lz6YLHEZGhs6LWhGeNgbHrQfViGiPXzLmbsvyvZDWPTa3oH
dAaEazdUOxLFQN+wIVbStxhxEOQkD5RGhIkh7ekQvAo44gpeqU4lkAl2Oz/OboHA6GkSDMsOPZ9P
+L8jedD+qPeQtJsGHKTDMobmzqiAC3UNVCC0nHKdfquSl2DRMmajlhXx9al4RgI87GuieBrfBp+4
/OQS8NFDFNtKDslJeWt/WfJwH84fyRozTE4lICHnhOdb8GguXMITOYM287h+eLOHTIJk2rhCYQbh
NOFjL9StijsapkB/RoXkNx8qDtvsRDnstVs2CGe+eH5PzChP8ZKdZU67fI0iNurYpZGkrZCzyHBP
26bESwp51HDjepdVvwGBNfDy4mEqqQt2nqhuWs9gYlfGIcs2Y/nXI1cI4xuvi4GG7IkqH2TFhFV1
QZPPIjnzAuiwOvIjImmCa4kFtW/NVBZ9U1GTg/HglLfawvjWVGQmAKpC7wzl9fWpUC+r8ZkAwH5E
3WfMU7Oe8gVVFzx2OQpZOByDT+sCJGPEHNWavGolyws5hCgQll5/TBeJoi2Lcd87DJ0ZepBLV4Vo
EFc/V3W1b0C5m2jHOimA0isaO6gHzl6c0yTnFfULQ5h1ZXcOXAbEs6L3JLk25sz+5jz3wkhCLlPp
mEK61QTENXL6npAmRxr0xq2Ev86mSeBB/3N4oc7sSYwNrZlGI+hoi3gkao5YVTyeGLFi64/ArHDV
jgZemXCNd0AN33P4gDwPKM7gF7n/O46/O0PjtkWtZK0PvqY7RM/jC6VTecT91jQ/uuZDIyMKDSL6
7RVMhqcXTEmigPGug6TabVr9MJkO+bemIQr5R44xFjeEo9BfSMUSnAVmUCpeATqQku/8ZiqHOLoT
cgU/WElUOq0QiatrwOMSvwGpGyorlU9LXXGnP9l/K5fikgD7xLa/r6pDp3+m7WWiLyLGg8pZGcna
arzhGkKOpP70pKjLJ7015ExMEH3Rh2xsxQ5Sl18RSwVSx7MC/ZwvUw5RRI4xpetwUvlZabldlVzm
oasXexMuPS98EeTR+xN8O2CMbDk+d2xj2YnIc3mQjRR3b3CPClsL1b0HtYFQTmB2HRVng9WqeURG
H64JYMwcJ2xRAZFkpDQtkKyLvqFSEs8k/r0AFLHoBPJjKDBSbYHUNwpGKX4d9HLB6bJZpIqvyWgq
JO59oJIVYky31+Gb5kvlA4JRuY0iqrE3be0pXN9t5MjWgSToA77TJF05fwx4MySkp+47Ib7e/gRM
HMkvUmMGu4NKP0n1Adlq9ZuVgrzhpEdr40Bal3Tl03J1hWRd5yfFdsBfUhTzs7VcDdapDksv0KhK
/BijS8O5v09+MZAarAb31zy9ynOWCCY8/EqWYKp6khHoU418t8WQLxzi+LMv2OvwEC4aLx1BWdey
XzNfFMW7kRRLHhWAyhBeejJeLZ4oy/jOUxFoMVqzoP91hs6PdUbEfUztWqGNRngykRj9VoCLhT80
hP/GLDUverqeRh6TS/8+v68HHmHwRYMFrQsYNkvrTYu+VNlLKV2cPXeCaxPXklaIaQSC8iu22eoI
X4JnB8dMNrCO8m09V0W4z5AHMtZ3XOoLAbzjDp8lxiaDw3bs0wbEVOkotcMKq24R35YqMd2QnLaT
Iksy6bnaFiYwCQya4MRVCHe3h7if/SovJwQ/XgPWYI0JcBmIqHbIWA3rbPJ7R6RlEcxd64ys17Jl
0szrXaS+dnsvtD8IPTGLEixBaXILw5M573FQDzhtUQTDU+UFiKnc6QjhHWKuZsI5wrtYO1kCMgnD
PQY/0IjDJkLsHP+YZHatY2ITCV7HhExNX855Olptspl41Ln0+7Bhvo+Y4BuHlARW8fq1V4fZBcHA
uOn/AG6Kr5+Bu8D84tNqkAcFDk4mr8QO96OO+GyEjFNzLYOKhAroYhwo30YKr+joYfp8cTrBGwoB
KndpYYmoh8g4kKtSuixzXgPgqzgz9gyjQMU/UmVVVtc4v6g4xwkqaA6y5WRsKmP/urQYN0lpUAyq
5h5fuyjRksS4zQIAPAri6H8zLGvwfoHcNMQzVkbm4pe92ZW3m3tcFO4RwM4zV4WSg30rLntsuumF
fFSYb2Ky3mQw+mPXk4VaSuK+u8bBdy16HFhjBVInbxnV3DejWwybOGoXY7qmZ0lP57VHiH4q0O9j
jcSw9N6psx8tcHFgi5uS/oWx/9YkpgXSujToah9Cfw32GIZ64yPKrhZPUplBHnzYf5lqGpYDhQQU
H2lH2tPJSgeZ18QEhldRupNH28Dp5oR/qR9iFy4qr9q6A43xS4OUPPjiIbNwubxZ/T2A3fAmhweG
D57PSDcsjThKZK0t40fhFNEPtFp8dvlJSs4jfRCHRDyMr01HTQuJEWLsMPwOBlMbLunM7ZGddlSQ
DauUP4lGA8MpSnrjliCMgUXjw6C8VGPbtOI/gZg71LbYfWUt+6B9o2y78srRvuOFnbyV7TaCaief
WtQ4FUYpbtau4JUY7CbmAWmCgk4gSnoEEXDW+vJsLylWBa8B28ElW/vGI+bnxUl0RARAwOP+7F8/
HI1FOTnp8J5aDJSQ914leGqVBrFw1oEkbZ1ichEKnGz88AaWG7wDzhgPVZmAUQxGFvFXzdL7E3Vf
t7R1iUmXS8Xyw+Qg1qRMItBvJO8m9kyyhMfF6cL5WM+JqXdUXAnF8K5umuRn2KUOVjbsppL1aNgd
yJRyOiVdXjpN3j3/LcaCWNgGzSoymPm4R5/lPmJxYeHEIGyGRr+S/zNlBSpq5ygTs4eNJVOy/sbh
rD4PKe+W/DPGlrSJQGTILUUspziWZwOucMT0Rd06Va5k80wwPm8S31rHUKOmO0gQVK+L8ZWgvcUv
CVBnux3Z8eq3Rs7aVajZVnIMS7i3AAyCF3dStW6gtpmyLYkfGYtI85YD/XCq0TPI+JR+iFUj+IQa
WuJI2qXc+zUbhhl+9DLOyLHCax9LK+ogqa+H3BGx8Siw6Al/kzyPJZS9wYJhuRC2lxY7mGkjCVP2
Afy9v6XY+hh8eHmuwEdxYhTsBqSOdae6raK+g/BJWV4YYpRxTd3Yc0HzKt0y4X0wPM2CrbHmXGHY
Au4WZgYeqx+G2zDQYrbjuT5uWCsnokP5Iz7j1tpb1k5gVuKHmXNGPZqfZfmJwYRtukBlJSLM5BDY
QpZsd7ndf/CQyNHhVB6wtfvBNaDxnjwb2Y6Gp8KdtEP5O1Hjw26jpHmKkoODPFz16RTW9HdP7ot1
+aA+2exgsCr3ZuUaHHY0jMTzoGsiWAVPmWoz8ELqjJfhchT/8AxAawQ2MTlciSPgJ1zjZ8nyuWvr
ZK3zdXF80jV8zRGwmIBfueO1CcRVzPfz2pXELGK7ebqsOfvgLiKs5qWXEdeXPiZxXx0VV5c+Ch6D
KhHXkdvWZcQS4ndpOPbhHFm6sWROcewUwL8wY/BtP38M02ccE9IPbF6vZB0oLuIlqo/cwo7KHSQ8
pSbkh9jkRGuBhYZ0Y7V4fmKiW3TGLncV/c4+mQZd3vkKBvbsl/9MQUUi3v98b4R3XaKqCWDUZ9/7
ExFnkND5e1Y90IoFTOVGf5/wh0gK1Jjor8KfYvCTmo0oIhv2sqP32k2g9MrjNa3MZW7eYs5oAPMS
8BDT7NA1vggsPXRCaK5BHxIgLmdU3wby/NExZJQnOCotn9qmQ1+AmiVOjqmh97WjPWTwfB8IvXF4
jGnQTrUfNvDG9JfG7y/hrhgoPsruJXMMk3GSvzcGb9qnPf/oTYL4pG2l6RjIdJMipyU/LJ/ZNyXh
Q7V4q+5U4uhccVhcavzkN4p0srfRZOmoi36qeSH60EADoiBsqO9SvhZasykUPNhbs77r7RdXlJrg
kcM+B3UdRVEmg32OxA1LpPp5tGiFCytfU1kLw0GlcHvONtVXBdM/6hPmHuwWif6dsNGlyI38HDuI
Nvzux2PdsEjVxGX7LmANppsBS6De2SUBCzI2FRSeDyW5tnT5YNkkMcz0Uqp4UQ8o2IR7dCKyvPDj
cwwngvMPNsgQnrFYu3Hgq+laY8X8mlfa1CVSSvTJQV0Ud/QhT9aaYCkwtHSuUuW9D1npAb+6jH4G
zevoCmuX0MeAj1A0OfdlU62JCZ9awp1cEKGkd4v+V/iZOZtYPAekCjBNDfzdhN2QwYnRK+erewqf
fVlvWkf8swBaDgp3KheKoHcOPGhmTh5wT0a02W3zVnUn7nS0WVKROgjXApNCCSAMN0jr0KhQLuxk
o5QOP+tN1jGCyG/DcA6JFrY4MZdUsVUQHVgrZWcF3GEhfonEaSrz9CzsTsvOBdhIsalh7hMB64vV
4ZnvWhC1afCeQ/lk9VBcLNULOK29WVQpLMXmQZ+SRLLjBMOanlJaw+1v1abjBG48HnifAbb54qIg
+CKSJFmiJdXcW8hA3HMWDWlAzPkBGEREgm3evg1q6nDyVxEhZE7/rUi6zxOAomgM+gH3ZsnN3neI
1JQR2C0xfoXZPqRNZWKkr+AhyDqw0+5kEPPQRnf+3xTvGDRThg7+z0SCa5KPIqOvm+NR2J0yKjGC
N8xITgPezZqdE5x0n/9Jyjx1S483GKrhHDg+CRZ5uF0Zha5QUJIUqD4mypyCY2MZvhWlwUMJQCem
6fa1N7PFSS95p3DzFlB1UQkE0uHWj/ihKyvAlyZ+SU7jgvRj4DonxMkigQmaYYOuzWnMl6kRvI0w
9CyciQbmNhLohpm+xyra+t9TcxpN540yKltG+IpKRxHokSDfZf5xwHXVozvmMWnauN31U+iLwrFG
BEmKzf/n36pQ2HNyJ/YdH6bxeBX7mdo6F4eh/JviroYVEdE8Qlk2WRoGIw0ta91Sr2z6dBTrKCb6
incb1oSPqAXtV9+fR7KPMknHES9d40hYGdPgMKZvNJgThuNqHlkhEZykjVrzMU9V0WeZXgT2ufzZ
2Z4lU4jMwWLArtrlV5ZveNYDVIZAXX8z00Wvn6hyoY0+f+ZLJG0cxfAC5R1Bqg5YM9LFM/BV+hLG
TvwNuJgoyCNYcQ2KTSu8FddqeuO9Zl2aR03ihXD3/71B8trsZkGbC/yHdGTNFki0Revuo3uGMKXR
Y6NzV53kPxrY0+rEe561SDq8Fb641ojcFTaRi/tzVt+zI9U1k+mDL4mUU/zDs2RLz7YKeSvdKJ66
DvK9icUSLu5aC48CNR9g401bv1+7Q8JhugZ4EUwHJfiCLgVD2NgU+i/d32hSpt++NtV7Wqzn6nU0
TdFjizKidIGIRw+I8O8QEtrwF772/VyvexJ3Ju0uSJzDZqi8cPIVShYoB3sEK07nKT5Oqv4iNw1J
wmZsJRlcXRz2W05/9EBgxw/VqyDbAtnFhdTu49xn5UQ+n5PiEkn8dQpXhYcFMQJd5Ba8qE2Yhvob
Z6fiwGJPrvgqwdgdjSe0bH/g9fJmQA1iDZnMjq0x/anLvwLC2Iv0x4U4p16h1zld5ePhUlMvfb3z
E8M+KQWrrnTwEHMGhQ1kz8fck+IFq38cndlu6ti2hp8IyX1zi7GN6SFAIDcWIQt3GPft09fnks7R
1tauWisBe84x/tbBlcmTIKS0IjH2ebiHEBeRzxl7sH4s7HnA/b7AgQVRAbQaTa7bOfZkGHxg9Gm7
lYVFj0ODszrZKzZ7q/KisX28qeQbLgvpLHLWCXsO34CBYZMcKXmq9x2vBIHsCdSPk570bE/ScHcp
XD23oZ3zcKej1Hh+GhfTufrZY5f89NjTqLHfh5fsWzAXU3m5BlVNtGi4Ra9GNkGyzKVXuWEqYe/m
09SQHeWLaBUCfqLisABQdgXBt4TnBpMrPCPOakHxVbVIYKEIoi495aj85E+hXLfYmrBJ9STFuMMp
YVfnNof6Up2RPNUDvAa3k7rhjfnQGu2qvjuBIR5Pt0gzELAjoBqbB4IM8jlQSfmfQ1mcub0An/lO
gGwCNzghj3aFh+6wMb3zZUYtlMdZhh25muqN3m694eXXibMo6aYGcGNHjJ0PRjamoPIm6XhoC0Da
G39iCjNnLHH1ynydCJYK+1O5JqkxpQVydgbcB2laUA0rr/JN6FUDbzL8qrkspzbgdiKwy79hF95Z
JgUU/QBepGpRB6M1eyOy0i3e0Dc+V5rU1x/2ETqQkn6+NW/Sx82TDZufjO+ubjBHtlhzkq9Yvr6j
TUloQ4+IwliiPsOqclTPqidIl6rfd6v1sAp5/kIXNIs4uelOlyjbtAfyhB84/5NtLSyCljhk+1wJ
NnzTzHQp7shoSlrycMoBfstVlV2lbfXL2k4aGcPW3f8nz/snwAkuRzBGnRQ9pO1gAI5k+W5AInUE
DU9Ax5dWR5ZYLsnsmBkPjQJnJrrC68DLUpsErnHfDzvCEIM9gc58WJQKoQJ5w+txtCNbrJnyQUzo
u51GiOpaZS72F8pTgWCSfwgmYDn/kn/F9u07s9OQXWaira6TwcuCc/v3ZtC3+QVJfc6NU31m6JjZ
fbXtLqKwoIrr1K7e8996KYoIbNAfwUoTtUxoOywYLWMQffkN95NOUj4f+n38Rf2/JjqGgD+KgV/I
43pHyQngsMd9csJQz/WuAZ9bqn8oWWpBRH7QRcgqiMM6SZfcXLMbguFuspzLBPvg+7FLIqnoZgB8
45JpHd8ktBzV7VZyjdS9zRzCZLWfwk4f4LljQMmpDdfir4icBk0Lv1oQm2HfiaSMsxLw6EwVi9PV
AM6oLKPc4QyG2MCeX5V/IG5ca6qC331v0uqu8JNOsbaL8EDZK5Qp70ZsXuLxu9ykjx4Zhu4N2pmK
AJ6dzwncF2Vot/rA6PZYL1EvbbIeLMzVpU2OeohDnYgrzF+gVGgy2kUnHyfKfDzwFZQV94vON1wu
ZeMSkemtLX3/28zOfe/8UbNFffTc9JTPipANtlehOmSnfKrwqrYoxIrZqRVAYdjV8HNRVJLt0p3y
v9SBC5m/ZULbFgYhfEtv2MUsEjxBQDLnpDhAb8jL7B+aOswexIvfO4CBHJaU1J4jMzVBEwsSMRPZ
RUYXJ86UKaM6Zkf2moW0DJbxhXL9azJq5cviRB4Np7N+Ah43fsYnRZXArVi5Rtd/BYTr2MLoEU3e
pieyxDXa51bsgpyACQbmkVS1nbkOHWCjh/aQTaf8QzGd8+ocP/zcCBNrOxCmSjlWX7RzFdmEnMuz
DX1I/R5ZcWL8H23Bo9Yvyz1igOIfJcbi/8JVqhr5JbFjfPZIE7T7KNHAodkADEToLlTyaQi6d6m6
MNvHjConYrEWuXmn1OuKplcxNpNelKUusjPLMUk2wRUkhrtoWFTMg5DuH0acQ5e/egquinstE9eY
uRr1MQQ86CuKX6iRETb8fqCp1NsUBM7OVX3ObYjEv/3STSv/zXorNTcM/roucyqtBGMRo/rJJqgc
ALubFOpfpnDQkx+R8oDQbeHda49VPGVT5Bt+U5cgaesWe4jHumV2i1DHL/jX9Dafz5ufMkNG6QCu
idOB6VCw+xPYZNbLy9AhUoJE9Oan3kS4169quCEup1ri6ksIHO8XwhTwor18jciFymNzSwk9scfa
Q15JWyLukzUaelBtuJBwtmef66kNr2g/fmT4DkD7TCLgUmhyzhO5PAvyMfcIc5bPH3/P5G0idMrW
YkmfWLbPuX1ayO7nGPHMg3uE0PZYFCo2sFBEkNQhstAXGgIrQzrHJo9tyftLbgc4ZKAJfBqI+gmi
m+YIN27caORe4WgYbKnDtt+RKvCmcoy/ZjJ9NejaazBMKirl8KF1Cx22X8ut8sYDWlCMyoMXFlvf
/KLPZ8zvHAejeqr1XxV3Ir/ZGzMUWdcjGnjTZT61yazU5zVXMUDLU6fl04vkwe2mp6G8g36Ang/5
Gpk5iEaTeOWkksI9Q1vDhnAg8Gd+ai7VvCEtAxy5WhWVA875MOU/QzxLw57EHvheqDKLDzo9TRqO
GahH+tLyq2pu1XgTjg4WI26SkNAoZkrV4dWZoYjsKV4Kp0mB1YKpQmA3YxeobHhRafjpscyb22EA
eo4v6dSVqf0hb21b0gwJ+CDR88qhBtlCRAJWd4YjMt9fiitwUKeff4xv04nZNJbER736ASGXj2nl
aP2lrG54KPpbOO5YvhlYaaPOr9HotRUKjq3iinD6XfKFLqwqfscERLXeGvIPa1qZb0dj2xMIbM5r
MCsxNEhy1Ig8gvdh4IXiiRVq4cxHkj9nyjPT1kJ2VT5/Yy3OheRLqDZxfh6EexxvcvGfrP1WL8Jn
eoyRzUP0Zxspry8aGXmIVgXMASEDuZS+yBHJkL6jlxlNhMrXjGDsioBi1PV8c7zBZbfuccEUfEc8
WSLPXh+4DeAddHuv/ONQk3lFb32/rrXTGzCPzKfO31VM7M8P10uC3yP36gZ4BPmV+jQ+/2ZfHdYa
foyUMeo2AGCKYNlJjBRUeY7+KkoXsFRavcloHw+QewSoWJKHD0WAmq79EDVRQKGzCdYZsoT31wDW
FnvMbfzoHwAu7qE2BYoiII1Q+vDU8ZzLz5rvYAD4rJvltIguDBwrTCnQN3pMrn6yzIIjfwzsYwrP
4Pc/Ufztf9YttRwStaNMYSrByHOdbIjhmDHcinuQwpJFcAx+e2E3go3X03On6r81P2HCmspuWaSv
j/zHFME5L37ucXGsu9w2UJRJ+hfL+YI5aR6iy81FQtZKTMKfF3lJhi5YP+jLJiNKdyImgtFR3gB4
4yEiXEz22DligrH1fROiqquI6WNfQvKO8X5bueH+yUhQgXAn24IWo+TVgnoiW4D1JvKZ8Q9NA52V
AV1xYumSTxX8izSyBBc1dvsPmjqCCOWtSTjOQSbYYUi/4eerpwn16DenbLTFunKjuF0E2GR4VkKB
ftlBmya5dEB7MzAXErN6GQZ+ZJ1M35bWuCWKTYyEKeVrNIVS2rCM1lgO2bjo9gUIMrZR7uIrCyfG
dKc1JwFuVuOQR5AxmNZoPvm7K/oaI4b1DO4oQN8NwJUS2Iw8v/fTXW1umYNLe9YUFupLeZtX1LDk
25QQthAH8bEKrQgleYiduhcANT/7GNKNig4PeK2Lvv3Ri8VDfOCrHgmTCSrZMXCcxiQliNQEBv5h
G7DAECfZS8SRkAYuKthkLiqShAa0SSOssINmQT+lIaMmwgxVIaAcMvDZrZO8mY+2u17BVTbjntSo
j6TZZPcMP7QAEN7BZCRmZ70kKp00tzUjuCxuTIDMDyybn111P1jmMJKmgkHgc9BqIMwHITwzR8Cb
jXQw/TdgpaxiD/PUhkoB9TmDYhKji1RtJEpAGwyl7eKNJ6PlYrDHje6A0glkQnOdcS60ViSWlBG7
wsoft225bJ0UghS0woT98vltfB5sYoDqgiGQsZr2NxbIW4o2ldjRCMVTOB5UbDkFfO6umZF1E9gK
azSLo2zuxe5LfdaAXkV5BYgYWc/IDaSlBjZBJ/mI5E9hz++rDa6oWGzGIpCUGQz21GXH9VxvZgCR
BkFN18+4++TE+V4+7Auj09+S0SMKngGRP0ssFkIIyvNQzJ2I+KYHrYpxUCqs1PBR+idzmus1wpxA
Hw4NeVpYoTWeouZdtp8xPJWsWjy285GSGzJPwNcbxGihxa/W0UDVUPpgGvvsVVVIMM1tZZf5MQcw
KhCM1QUvI05tScWG3sHglPQFEhDD8kbVhpy9/3SBSUJClImZLbE07fwGLYglXliDWhsvE6fFj/Hy
bfCBX6P0t82XHwamlMw7YeN3vx0CD7a0G+Fx2Q5JBtFR2ZpIKTMiTSmy+qZYyLckf7XZXZLOqGCj
/iIpqDoZk7FeErDFRlLRF2i6YfCbz4Di+M5aHfUC5xZeBJXTv2U/UtRbnd17BCRyeRRmX6A+crAj
TLJyQKk6CGnxWRK6o64N4R5lO2JkgI/J3jx8lCfpZTJx/tG3upAYLr7likBNdHuE9PkAiKgszI7T
RSI1MnWD5CsiDLpTS69FN1bF/r5Aq9RLDJAKtSzNuRe6K7CkRrJt/hOSwVxc8fIo7wNcB9NhQlq2
+ssIPgr/SlLfyYVBSEPPKTJ+q0IrcIi3ZkRCMF18z57WMYknu+Z3LMmO8ul8U4dirQYPwfySCWNt
uBolFEwJo/EnfHQ6iQ+8A9yijYrlkgywzwDBQOFxdk1QCBhI5d/gEn0n45dj1efX6vnvVRo4LX/b
++20+VkMUC1jJ6IwKyRpeazNxZTJRbMPcWUIFgT1luoYGAhBqqcO22Hnw3F/Qp8SPYttQ0oU+N5z
HkxZNgTfCPnK5IzjIP/woveyFWmYrTo8JIndYeEoyXeBbp5xV4DVwubxPumSuCELkuRO4LuSvhUU
tyUDfJ5VSGbmlazbGUMHGWQ99p6W2wsxNGZ0Ck7QYrAgdQygOWpzsuN6EO1yM2N8WJC3ygQ6Y0ZP
cHw3aMqpqee/8YCMO4ArHg2MCpMGD4ikV0/MyCzJprb3RYY1sy0R3+JQ8GMg2JvYf6c4sDpmOhIw
ifJTOFnzz6UjzFg75mAfA3e0pG1GSaJ0T8dtq1p+TdPBl2JROEUQOT1RVfn78TNUxPMR8GZI/5XM
gFup2r3Jr4GZx49QkPykQ9w76rwS3ar+VXIVNPQ1w5kuR6eKwaVXXoTjQXvFBwFjADNN8V5VPio8
rDzvL4l4hhNNSXwHcI1y4cl0akOmfniKSWJLsSIIR9LVZuaqwzyCLjxha4RStfEG1JxGhnTMCd6X
opGvzO5ykvBCLn1OCxCNx7QkAuhGDCO623C38EzmyF2XrYnjX3qicC79VUuLDMENEOHdtXHNW276
yy7yNIMISyBp/p/DRmSwcKD/i+9hmRfz4TfuPTKwJzng1Mo21wh9SSn3JX5vrzb2jD+61TaETJcw
wPU9xVMqxyw99AlFAgkMZFaQomgHhom8ZKH+1XdOQV0Hf2qyQ2k+pvOSKxHlBLvr+8bLhyXYXGOn
JvRIIdqaUNyZ/4cUqSRqqKu457Iz0a5jdSMKXxAja9SvnxDFXrzTe5dOuC7GDjzvmosIZFoyZw0h
bqEzy4XGYW0Oh7646RnespUek6RmrjJIr56w3hDFFB8UCp9EPPeffd9+M+HpEtCiOnN0v95GkrkU
G7zfWyn+JgEPCASP85hva7IS0ipBnnMz+Jp7ifxm8UUrMgKgTehvG16fmsu0JZpcZvWFZUD5/yUj
IP1/k4LXQjZmaJOrhx0ClFMbIweBrZKOQDSg8KJb6kspNq2IY2HGCiS4Q4qR7abm2xaWPoSAm4nX
dIZThjtRhxECxK5EdkziX3MrgfKD17OnmrSCB7pN8HXAFTC2Fw3LGUvy2K/9sKS1hPQu3J/FNF8E
K5Xhblr/xHrVLvwB2+CuotU0Iqinks85VATV6ezmbxS4/UVj8wFRSfRDdkQYm8qxq7IMl977UEhE
17iY03N4XsPAA+mmJBu+tb/Q3wfykdPA0Nl0Oeqql/5FpwHRPrWNCmZBEOg6cYrfNxsv5k9g54gE
AA0pr4yeNDrl0akBgAH+04pXQMpkfk250oq/vnGz2bfCpgCNIhDpGZe4iJhVgkXJVmIyr7gjGyLh
kbBSeEH4uaSXwQvtC54aYvwD7gv4nbB4c+oiqJxEuxzUdwZhyvMUKqYpYa2XkeAln/Wb2kbCymPO
FS6lecwtKJL/jdsOkDImJofyBHByfH4bzsR2w9nxCM/wKVA4q362FxCik1FMaqcDTtMkz4jgUupb
Ob9vtNZV5bUwLKW5TKu4nFjGexVoDr9cf6m9M4kBNZU/xIzUy48wicjnZEWQkOSp5K2oYLNfCVv3
Kt6UWDFsTMRngBBQLBY1bYZ8lQuqIEqZ8EmKYiEZKRIHCSMhJlQ25RR18kxfjY2s1hopZxMPYrXk
OYU2ZLJHXUC/y58UnHWgQgFQnJDYRax50IKswtZsdpiBj4jvZQzic/G0B4ptmB1faFhCSIDrLyr/
Itv6dPuNPx1Ov4QlckDrwZ6vBVscTFoGCoQprFo272avpQAxCG4pQyCGCbs8dSMFem5XWBO9NaMb
eo7LGLKFB2I8+wstPAj3HsEoHMro6JSbhFaTU4e7LoGPBDLKZ8PcrPK5j2jXAINDIgVJl2prGJY3
NzvNDhsDx69BzYRdYdXgexJ35g1tNyPk+/ymAYJH5VNxvv2FlM4M/o7MiJoe9NorYImW3Q9dA7Vl
OopNaifzHM3zsJd56vTpD2tatBSh++PtUF3ValunzptOeKZVbLEfD+6Cf5agP/yJDeHZgAfIzrg/
+he4VQepHPd40BxpUuFw7DE6caZoKMx5rheAcba4eB8UGqktfQrwtsLhu39vip3vokdPH7AnVNOQ
Fg51jOplJ19rcYlK683T+41moVds7YgqavwjLN/vrz1M3372lOmO5w0iy6SkSmGHkhPRvQpQ8PbU
4s673vUWrtbPOmmszineIJb6NpvqrIkcKVxCB+JhAyXIn4Dmkke5Gu0J2Gc0q3D+JsM2WNX2U3Xz
h+rv+NenlJBiLZP5m1T/6ph2aGswbjPlhaA4fkTFrrwj6sbdh32CMjANTTs0x62lM+Mbhtj9JKc6
2VTZ1/uPCzQ7jd57sU+Por/IiE4mJGYKVJGs9xkNEghNoTq0VjIJSYxv84/vNUeCO0plKaGCUc5l
+iMW+1b4Dvi3UpJeVJu5u+QMZ8bFBO3qxi84wyzGJLUWxCN9RiPWxw8LEDc7exorfyedYV8IiwAq
rMnTEOofQb4RdiOBoRHlzOO+kfF1Tc6L5E/OvQHZyYfEMzSC05tXypMOm7QFAnijY0lSCTHZbLGt
TbaCx99WPDmgoSShlApxi4IiZNbVfwPmk9ds3zSnjveyxnNw+0ylOI1ljB5kwqRFpGaFsuUhmyKp
D0hOfIFxnoxbIjXhE9kIwtnWx6aGUYTwv+xu3hKYV2Tn3rYUEKX/zZ6EzaDMCbaFXYF3vAjo4vIW
8HYu5Gc7TEgfMfVv61Z8F+GeAy4vW6vjbA/KKzSWxrKquQReaVzRtQ2f/Iz9yxV/B/toBKpPKwE3
RnlFNwREgHDr7XDzBEv95h9rE8k0gghu4Rij9bCUup8w5xUibJ/st4dMR4jgfVScLeYFHlaTEE7f
WjL7OWZwdjYKZ738b9avOYRYoVmOwW8+lRdrT+a8nFQY3d+ji27skucwYQaWuEIJh0FXF4fo/jYg
WyLpB5NzFUc52zg3WCJ6Awp6sCIih+0W/YhLdDQDJFewSX254SF3C4RtyOztROxty9kZT8VsObQE
1P/kHueXuRzXOJaGf5ENo5NtRXigzAJJVB/RcUBlXVuCSbnsQpB+tGTKBErJZvoxAfHXJMjGB6n3
kh55WrMkkElsd1LPA0ZUBy+6VYw/ZbBuN4ilERIsAmbGxdo//uBo6a4VJ6Lv7kWnWxk2jTasGeZS
c5o9GYshAjrIkyWbfILgR1qVppfQ/sHNaSfr4lLrR0Q1fs+5t0VEscyinXbnZfId3cUV2ItYjGPK
r9fDogTlG2htWVBZ9KbyFN6ORJJJCz+I8F9rTo8XoS0DejuRaga8svoK+zkvOygBg27SPEvlaq7T
SwrKusJpdJCUOw4/MNJVJWJ6XMD1TmWw8isM1iL69NETOthavCd/oMcsRuwA/NF2mNngXneMKsOr
U84E1JXCRqieafZeFnXn9Kh3GQw+4qGFooyEn974bWfNZpDu+hT1sC+TSyp6iiCj6mfn/4pv8b0o
hzmUNKFkqCcdGGBJPM78LdNFJk6pZ70PgXjKGjbI4Zhk30axIcGdGqFH2ayy4QLEhhzDNdzm/SXP
Vul7Besl3bWBxg/1FAh71d+Cn+ApgorDohFLpAG5ulzOe5bhGcY6E/cAaR25k5tn4048oxncZayT
+sdrKaZ8X4d/2Q8wdRp+1/2/UHcr6UeJliTM+3Rnx+991N9zvsfCiboNLi03xCZhwn3NbJV6+dkD
R7LqDLtKXbCvvXpcvN1ezqiWN5cpi7Zx6vW/+oAYNKTuzasVkVgE1EPhOsI1FlnYctFtokJlMmkx
wJH+y9naAMunDn4ZJf0iP+7NzJ6fo+XEVnL+x8Yf+p1mlyNSbEQa75j/dx9Cb8jMUA+hvtLfZyU5
CPqh/CpqcEhsfYi0uK1Jg0uWAeW7g7nQjWeDiivC5MexOk2FHd8LH7/PqKFyk8KZLfkHsKXVpEH0
9h5+UJ1Mb2t+yiF31AKKWv4Zreh8VyqXDFThqZErQvsM+PCn2EsWfuIEIukTnybYvlnygrragpjd
4ACkI9zoPyDacdwpGL86FMKIJwZ1wbIfWf6LCA9wsebtIsgM/mkTsdXwXRvWlaiod6KgjznHwMK3
Sj4yjH68dRUcteFn1E4l0E0v4b5dCVeCxJafpVAcO0zONItRP/D+yol8OOCdQT1INiCCfmWV7j4J
pDWts7n1S3oRNqRLQFBme5Yr7FJOEto1JDSrS3xCXiOYqNvQziA5KDGAIajI0IW+nZzAybP4jMML
Oepo2lgJ/k8A2H0y9GhL4nTWSe6Uvy01tdqqrNfEgyUKkFVL1bvlH2mooShrdkoEmARQ2IVyDAHd
wReluqcrgfjP5JjPqHxgRpApFrUuEy3xrVoh3VyiDSqECBqEY4Fsf09iRvBUA4v+oPbSrEk95iBH
CVunlxG/TPI3vW7geB/7PdvO1JPEK67OVnm8Af/jAw+/YgJI5qQckBMbLT5XZmTfCewRtzC5HOEj
SDbxFdUfZMTdx/Z2IaZJTVHFkhHqBvVC8rS/Gjsvm9m/Hh6Qf85N4KQUJ1JX8nAwqgcrPQaz9JtK
pfHvlTm7km9/smnLL2lh/KJyR7a+XFWrVrEVwB5hSpIVr361YdBg9Vz4DskeOQHNJDqR/IB6BR3h
FArgBUsG3VQhm3ydHttxoQqrkU05PvVwo+x+jtLvmFcyG4LWTcKV1p7TbUxT62Dp+rNDbaFYsLtm
cRbL8+wpjcsOOGum74MJrEOsos/LLYmJH8nVnsrghPBp7NLmv9JCMPyvhIlEOEVTBPFSdLpadJIp
c6LupjiEFAGgYim8jySlsGHmV80m9ySxQlf6YWj2KX3rfsS1dFdtN1ghwEdY5ZhvO0ba6vCoC7Lr
99b5va9uobTNuNE2BvXCW7JNUo9mISKZ7A9M96RfQmqpMeO0eyLgCINeeAFtGkQAkKNlMgISkeCT
DYoyBep60g9yeWHgALQlODw4fs76DUGtyPU1oVzsFgEqQCLoQGko0wimeAC72HWZzeJZN9PNHn82
/uXN4ahPPrRzl+0QV1fcWWu9ILUEmIO2pCvirp8GYwA4p1P2V6wqyMdgTTej6AKIyXa5ZJtBS8/H
ygbFe59dS+L428Br2zWdSeFRpr79SHjBe2XKlsYpiu4pZu9NqASwQbv6aPGL/sgyv6n6BYa/yO4s
dTHL0LLUkqwIPVHumweAH8ZVn1wrDAqZa2Az128dmbrCAXLrw6Azz7FLzuMFrroUTAh5A4Xvj+lK
haURV4KwDZal7oa+a1b/i9m0tZY/id+kdS1wKxk//YJKEgjaFtgRxhhMgWEzIykAW2J+oP7lA0FI
DqvfMrEhEvjYCBCnjX2nuXW1TA3cR+i8powHg3to3jrk3m7DfIMP5bjY7uuv6L32cweNphyfsFmy
JJXUSmJP/F+t1j3SxCM1jqwPMlqvH+o+3pWtueNZ67YQFfl14DCM+gfcpYbBCOWI0J4i0fOJgJNf
4HIsaWKNugkVHpoJW15PdRXgcGe028ihkKHNajKEX+yUbHDlncvAnPJtSeIhgXA/47lABisWVxl1
Nzl7ruvQUBVUT2XFRD6DnAaUCYZLW5EebaWDanU/Sg8NaxN0MmkKIap7+aVNtLXhlf4+b1YaZzGD
oxg9cr6Lt3YC1jdvJqU0uuoNhYNjv0qW/pVkNQRcChKWFeQZVz5Bg6mRcdZi7+F7ZV/kbeEkiB0O
1zzGZI4FUF75K6AqzxROJMyWLTzbWrn41Bv/mopHxKnqRMtBXObVvdGckKytx1Bd4CWxdWdYjRjJ
AGz3PD7xwqtyJ7KZWJPM5dU3AIpJRNqB2adcKwX+aHT46GJg4tyG3a1cKYFs8/lXu7bY97Jd/TTa
d0iRcgUObWhTBEChzFV64xOsEk51UtGJsF6zBlXpCkfXNKhX0IcIiYwlIVlMqxY5ZVPucIMTUMyd
QN4WuW51CCkQrGsaZisHE9RHA+PETvdL2J0lhMg1CfPEmGGBfBOQ1f515F2S4aC2LpMQo0IKyBHf
yG4o/nX/tqMjp3u4aKR08Khx6XbDpUAl2NMC4EBYelPjcxP/zbT9LJmyTGQWB39GbtW2iwH5MMEj
lyAf71Dtfr1mkT8gFYnFoyk6Lp51Q2r83eArnoxvIjldeQgDuCa+A8eM/yXVEY6YFj2uDRMwkRGT
wIVZQsr+4i9VXfWEDljay+QppX2AwX8dscC3NuGRykQeTJVi6NdZVc7dOuePPYMJaq83lUSkaJGb
DywGqgDJb8Piot1ViJQhDDBbNe4IA0GSO7exy/Ao8J/cRalV6XAaC0M7gAykRzzOSCBjD1EBsD7d
ECrNxqj9iEcneW4Kz8C8Q5+Fdu3xqRx6D5nU5KwnanrRFBdj5vXfAyUKDRh8dVDvAlrZzAm+dE4C
X19JG0X5myzg4zeFVdR9tegtGdgu6oUhQbeMMwr/d/VdZstAmUPHDjgB8RGyu60KJ1y99HtUrhNQ
ekXfdcyc/MzkKNdk/53L0KVKRq9vXUsM84ovOeYxJE5jWJYRQR1UWe1AoThf0LABz97Qc0OD4PGl
bJe8kjU9rGqzLYQLcp8UBF2ih2gOa/eX9Kc62sj0Q+EthCAu1z5hKnSqkMVJ7BZqR3KHjtFLIluz
Qjn/Js5iDZ8aFncGOJ5pwC5RPintY+DIg85dsYDm5jad4wcqpo2tNfCVshYbGKN0bbIH5BLUDdzK
Cy6X1D5eesmGDSU6RLkzDxj4JYlsRAwkIU4mph+vwbhH2NTSuekQiUM45Xd/yG9Bin9w0RVXRFV6
78D9Hmb3ZGFehZDoTZDlF80Ehq1gUtjOKIuPyLGBRWu1p9nc0MgDdhjvXbH6Nf8XzBAzihhxdjIb
T+jtvvvWYNKY/iBWkWiuyABuyBvSrm+Hgzz9JQhb+/cubfCQOfUaQH+8rUSNpQ/tgjGStFtyJyD2
WieS1h3o55xIG/JUgapFICAZavz9U1ES+7aoHqOajhJmTi7j1TEJsALjy4weLJ3w9Smr2pH0jLlK
ZxxrCWVia9PzLwOgOv8rsdoPtLBInIgZeLsxTXxoLBqEmfwY9NyQo1hMeCoAQUOdsHDyf7jywGFQ
Nm8YXCkKHScVKOMrgY+2cZOcxmPkWZl36oP4wvxHis0exvQKsO+Y2zsJEWzi3VpfzJZAFwl/NtQt
PjEyBCl4ITwJPytdbcTh1XhJbJmQFgk8drpbCZNowAGIxLb5yciNqJ9Vya8KXCO8JsgYVJbHSkcA
4aBSQA2BLZIlCboVOJWflD8JQ0Go4AdyseOCHJaLrFsgCcCpE3GzwQ3rDnj5FYsRDNf0k1GYCnIE
bYJxAt+7/2rPtdduIFb+IbFjYkHeOVy7q+yU3BGFVf6NG9iO4SWjcEdpBC/0JKGG3H7imiZcCGUb
0tkQe00Fz4uO8k3YxMzmN+kL+sEdguc/KBhItYMebBeoTSWyYSQLZzzysY1MlU/o4OKJLWUr7CCD
YTrfrOrdAssBP6efT58RWD9PwGzPsbXnSgNh5aoiq2NGuAarmGgjHNzjhWvQHB0Ylin7Magntaoj
hTj28IBdYG5hJkOR0y1kVojpt6BjSNGoTbQ/9AwxGWBrXFHIc05xXlkAeoxF10nxjBfe4cBbGh77
CFlzQWdB4UwpInv8aw3/hD9FE46MGaWDzafgoTsZRyRUEt8PWyRBtDApm+ZH/RZ/8dlPwsz8O5Dm
OKVEylD525DG3utvvKzHynXIfqSOsLZj5OiMtw2CD5gvK6BE7g6UDDzDB84HUn5hJ6BZGB4b0Q9Z
DdocDRSfdAFoDxrM6/IKlgPZz+Ky22ITfJaH+tD9NPxsloSxnoEGVwcON9q2uDBxqBLiR8tVjU9u
zVuDux7ZoMY8jIYv/WL9BSzI94DfMGmAkLOBXCgqJ+ec2TMLGUUKuE0yrUKBCreBsNOmv587Ggsy
/dgo3OE2zm/cXjUqB1LVrfpAbQBgBo+GQ1KLRfOiU8xJ0iBMATI3ehmXap3uSe13EFpdtdX0HvDS
yESaTG+AmYDjIW9cdP+yo+ygAXE6Trxm+k4rmzeQKneGuxvTe8j38Qrvk5PhXLHRTMSM9bkj0B5g
maYlmC8daRkOBoezh2q6jE8DROEk8e2gYWULVZlL5/UXozwn1D8GOr7esjhLotvpc2JJqz/4W2IJ
plLUk7HV8AVyo6CzqpzJdMJjSMQA6Vgf1jqyvgnEWTITY6pVba7curZBm+lP/HCo2D88stDhHAXs
7PyIMUJuhFRzg2g/frjpboB/5TSgOItsRESi5IkSI8GkKAG38qki0fVf0EuH4sXBgI84P+Az9K9I
NcGYaAuQsd9SM8vJTmwtllmKAgd+UNZTFpMz1mLmeBwtDVldc+WKiwXMPD3Kv0jjVJKXpqoSiASL
KALU97PIQVgyQUHK9MnppTVD3Rp7WmlXUKSU4w1ziGMwCpnYMejAckHJbhdbxo7uLwV3NdEEOCIS
wort5uMVpvMhpSG3MVbzYpP3xUob0EHETBPY7ImopmGgYXFATadjA+PAvwgtZuRUSI8zmAU+FXvS
DSHJQPuA4oaG1ohwO1Q77WILk+hlS/MgwGZ5x4Yia31By7I7+zKOo3NLr/S6ca1nwMo8+ASMFwQq
cRZy9iBST3+kfbpJUlJYFwa6YjLGJmrRokKKF57PGZcmF6cJ6M2xy/bJZYxA+sG0XR/wbkw4P4vu
C0J/uIqLPd8bcZWAb8MfchsVWONEVQPMDh9qoFnAXrx2AmkHpFVjnlYteKFnNMy5cSIwXfJQO8QF
AH8cSbzLzN4+T5gjnVIKsubxhS76OJr/dX/42GliNRiw//kP9k7GC//If7J2c7dwkWIbhcIwn/oN
jYrd3GQEEXg/waeoHsXIhoGbFxTJOj/VjAgBCOnpKRlzu4vJ4SdRcroJedtph0LRYDZ2KC4MwQY4
5Y/mTGwe6nf9q+/qpUeMg087E/IahmIKWylB7i3zFyIyv8OmjAApZDlN042lL+OpNiVE4jg9XcTl
WToNU2Clc6755EtBXHmv1vDGX+R5LtptBTm1ZOb4lrbCqrLNZX/XOIphXJlnPojnMUESM8U1a8l/
6n6wUzfG5UDUFF0PP/gfhat/Nb8BT5V/8oaoa3Ifl81Vn28hK3hEIrjp+ftP+VGfpsObJ1woTfKQ
oeP607bJ/48N38YHcHhCD5D7cfCw9xFBRGjOEXEgbRnz5BrshBV0TeVtWY2F/28+QuKCa4XowOIo
5yjj85whagFhQX8SL5Fq8X/oLqYGQR/FilsqNl6yqUYwIO0Qx0xlI4Q2KccjsHNYchZE45K7GWWE
Rndu9x9H57HcNrpE4SdCFXLYkiACcxIVNihJFpEjkZ9+PszmjmeuLZMIf3efPmEHy6UnSh297AsK
Pq/FUmo/DEiBLJFpE2wFu1QW1oSEYeyGsw82j+m9Cr6lTNiEFtzN8Z/JusudsVRZ09IgBkUDRyeM
dybaci5RdC/2FEDX3rWf02SXpQ2NpYT7dNcPJUc5Pr0SvQq+EWuGZ7ix4V/zWgNm4+mBKrLTSOZb
VxQLzU44FMgm96cHQrB9uNXP5GDu4S95ElaI867dEdl0Zisf1hww6LkEBs1VfRTfAh4NatXBOLrD
Z/S9cFBXE9rao8yj9B1/LZQV/PceJGOi0pA0x/wNFs9W7Z2TftGDkU2FZGst/nHiNRL/5OxVH5gP
AfKjicQeDf+ELdLnVN71x/YvYiB5Bu06Rx63FT+0i/balW8kC20WLtKpOzJpviW/w5Xla5Mwjq+r
U7iTH7gyiPRddF+sEp+dsmtO05FkqR32AngDop9ikVXiN4mkgyOBqA+TSEBG+5NEtEPlOwg4l+E4
+TCc+soLxPPGNQDmB+vhf6PzgXMa/CXK4Sauw28abpwperDEZ/s7XeSvxhGx/92OH4xPH+GDhAWy
IeAmGffwXRpWF0bF6Ye1MNFbMVvzR/NenoEM68pO/jidcUEFMQ4ndsEiQYpUX1ZvGAz8Fv0mD9ag
EnsUq7fYi/7RpSAn5hSndYDiB7JH6lfwJt00BE0inMzWFd/CI/cGJkzEiY0SBKgP0BTjWj47ZxqF
kjaYNVT0CQTIpdU7+5XaWGzwmEPtWGnvnKH4BZ7aE8s6p33HNMLaiE5y1ZClr8zWjg/WcSbOZlhC
TSvefOJ93iMwWRrW12IbfF3BJhUe5GFBDYtBgEi9ZY/M8hM7i5DRAYYvBPtiA79lgTeQ98KWpbrc
X+85XI2lzMAVuy2uYgeCuv9xMtbfiiPZ7bm9y8t2DVCLLhd6fPBGD8flotzTcNfuPbyOdv3gT4wf
07XxJa926y2PKqA/jlTn6tzfwXFoGbBYXdoVTD0oV3CuTbsCdYIG0EO9t9n5S87SdjE5+Nldg+NM
NgHqHfgimN0sujWF9w+Xh4PPe6F+0khguixd4Q8cA6/7pf1MaLhwJFy11/aS/47HGuIGwBjOltAu
VuMWtG1adTBUdCTjqy2srwn6NT5XqAaoeixpIKHQqd7evpNrDchFw/M0OImw14Vz5+v4qdbxap/6
Fk7QnCAZrlTSUcN5yUWSQfgv/Jqf8oIu7Y9jIOGpxcvm2PijnWLGB31vBNN96I/pGRykPapDapm+
ZZ++rQ/sUlAilVAxvxYzWhhXKUYPSY9WEEeciakZiIAMCAwCKGPUbXBjuMy01/VEieZKdR8sLWS8
qOINNoqIFKmRU7cfF+cTpxEOAC2Yi+RXzB3ry7gnjdTlFkoQkGwYHPA3lmwICFL6N7YpuO+gESfp
TyB/w47Di4Joyfzh18A8zUFs0XIw9DUa7X/aIXZ323YZYm1mx0b91yRY4yPGx70p7b/58DUOIbwK
ENDAGUPEhtzq6q7iEga0hygJRruO7ILGjisiOYc2cOlg99S/y+KVehGw+QPQTK+SuK/ifY88Dd0J
0QZEGP3vJkZXQ9dD6dl9JAAEnwOOsMlqEjccJQm8G1Cz0ZbLJxzJ5s4JM5PcKm/ygvxenM5/+fCK
b9mX5C+KlhlV/xrWBhTer8LvFJbcC1oNhZztHHBu2xzgMjLnkpT8VXF7KIjYls5EkmwwC4aOj+Ow
TpcuF8cXTiWvd81X/rEFJsNblF2JbyV0Xht8dRYGTw1B7TaUEBi2PB/qllzd8N2YnOJffWTFHP3i
cT6uTD/eRDcMdu3m13ydjcDByM6mmSBKU88OFQFKBKFq4WJGgSwDfxJoq6suQagH5+dFBPm3EIGb
px944eoD9uF+yG+UziPSVDoaO6NXqXq2qR7kzbWpXUSeH6X91HtYijpPv3IyN7OkrTydKhK059o0
1jkJsjDbhoch7Yrx0nKttOZceuU3QEWT4m4Duq0i03FECS3l7vVesfWm25iVHaO4cMNfWNhnrh6s
yc/D/QE9nGkvTgHLuT51z65/NuLHWDhMR/GPOUyYyjipBKv+REL7MDeuBkFo12kH7P6SjfC5Lt6q
aJt86SQ6tZ5VbMbgIzbc/pBspeGiDYi/2e408b9ovEcAzZeQ5aKOvHh8AuqFjjBuywEc0dwsFmQN
as/3ZnIrNt5YOhRgN8QNklLPSrDwcgMwZboatA+zwSOAUTarCUv6N1arZ0p4SHTP8DUikn4dIJZP
MV1d7egN8bniQSd2yFG1yyzdyvZsqgfyqOZPuCUaC1iiPkJyQHHWZnHJDeRyR27NzaxRFYjQ40/S
sl5hy38g0k6dfDnZmrVDamW0H881h6Vv8xuPkQ/qvwx7M43kzz/pBk/TInlnH75jwYZXifzFR1I4
WdAswYUJ1iHAFyQbBGWkCmouTvIlyQ+qrfrmnWmsN1fE0XAM4f1XKo62U/80SK4vd+GZdHascZas
sxuzPmsIig0uDCFk+2CbgPo8tZWK4hCqqQQTyoU8HlaEIyyrMiovKmbsDnUsx8jHYgEA1HthRU2x
rJFDekRfE9jakiQ74y2+XuIadXyPW1S2kFxslp7C3ri/vNoTveE+kTER8FV+mi/VaxCirdTrCFXs
Z7oyyYRf7JTfZ1BOdtuX6TBQuaxbjxv5Kn8ANDTg29iq33mDAGLkR7B4gda4yaLvxAtntqXWnmBA
Iyb9OkB54kaqDmMY0hEORQ2uHT6oP4yLM9bozITDAoExR3NCFXv6YRrmGHOwBDKoAy+3hboYo0Xx
ZMWXCDRA+CN4Fe6BUL8Wq31iFdYJU7a6hlDMV+Hp45nIS7uvbQmKKSBx72Q1nItNrrlKvzFw38G7
F/0FN94eWZK115HUg3uvn1UTAouXFKdZcCAcafovyETOfesc/K2ZVGkcq7sAk/+p+ANprbj0r8Kj
uYiXlvk5EvGNsaXY4RSIZUep3dDcYJ2B2QFHXZltAIShk2AK2DOwVhsYFTS2fBAmjv/b5wiWnbVD
4ewhdrkKvyg3oFtV7Rr7ikgjHXsvG+dsOI/GAVZGHm/Hdv1TORz2rJRGHf3qstNNNeo4OvcNLBn2
OuXoMXROYDI4slMSNp21sXYoZutsR6teT1tD38rUtwG205qwtYxPgdUQoU4dW7Te5qmmYKcK8kQX
S8o24WUi9sOudBfYRgbaCH0sX3qeJqA6WMkE76Y2apMlZ5FM7NLDTotGxednk8oyT3udIGftlA6H
geGOkAbLYVAOyfoYDrJ+Zr3Ff+Df5GUmG3/iwS+nrcTibdpjRmoxK4sMN+wPu7fKXPlcxnFNLQBL
qfiwa/zJML/AWmO5Ez3w5HbGCkX1SMBLYDRR5H/goN6gv4CYymTazrZRIr11+JgZjsx8ddnBCqFQ
vW7w5nd6y8CnzoC4My0zRACY0+0DKGMCwDdeLgDT/VqDXlmTa4c7GMagC7jCh6m/6KWWFf+6R8vE
NARvUrSJ+MLksLPW2S9YC9MStxAJH5aEfCH9j6/NHKWzn6VLgmBNyVJZWa4y4D8K8g2QC9dGcBoQ
B06xO5MH874+8kiv2G7wJ7ZijI4/pmUdn7IO7AnCtln2qZCmI0+XHFqs9I9Om1CkTyIeeSxn3sZV
8lvURLSAESEB9ulK4eKYFQ6r3vgeZhsS/OYLMoiD27L9KD54NIV2FwAYLu9GFm9Cej8M0bDvA+lF
CSYwhrG84imSfuYY1d66pnsObAd2BFxO3q+SV4zTpsYib0PmDrvJACpcvEB7zD+04+joSvVCjidz
LWRRTF0Ct+DRO2BGc3QwUSc9UyGtyMFAg3FpWUW+PDzfMNOCuIhbbuvwebQKITqyyWVcEl8/QYRu
hfjMXNg4r9i3cVDRvyrs2tMfRIrMHohP+U6LadaqATIbH7l5O3Re9pXITnJIb5SgWYMRdAoldsg3
IFvkM0hSmMnIFH92Bk0cICr8eA6ld4LbpWEjEw9gW6U7p8cxZKL/N/Z+NlwKCTGH15IOgstu5ubB
Jg6QMTkhQHTFVWZwdrpka+x30ndTfbOQzZJHglwOqWywYnW2zhuoKPj5rZvBN7H6ZEGteDovecfP
tMP39KfpfUM9vsY9KbUymkeDVcGaYZFU2x+drXUcfhR2htnhWkCNwpvko34B4Qt8XNaTX0yb67eO
+Ejy3/eAEMBbN7b6e42tKLIx9bAr6rsoudCVSErEEQ0mANYP2bz3VWGDooFbvFAnYWfQvAbAQhhr
/k9JDBWHToUZv74qwH6P+n9PCowuEFcsyk0iXtk4wsQLsA5cp/2+p2R99Wfrg79lMvE3WkyHC7y0
o41aQJfZIARZlg9koqCQEw/QVwJmfVN3KmkZnkeSAXnY7/idB4NvkKoKJ5Rel04LcC93ZJD/yB8T
uJp++kX5bpvlPHod1LcUl0MREeUayVKIJuebGS0i1TB0FE7mcMuRU1cOXPr0JECybdcVdO5qD07B
SxwNED6wSV+CC6HLY4LYiRtWcgn+bSzpsP6hN6u3Rrhn2x+Hfhj6kLqyG996kt0X2XHjBa8+HJr+
5HTzmlxmzDWY0PKtTcOOWRMKqBml+kCfTQO5rJAe5gZdLzDZnGwI+S7fZdkrZQ+PMlojvdgxqWsK
RO9NvCvHja7ZAWzpEx8Qvl2j4CHuwEC3TKdl4DY25OEWPb4rjg/nHriQ7rBwftIroxrcC/oapN/M
+Sn7XXVjNF7c4uBO4rFD7Ye0BWoO8ZUx9VH8juFmWptfGgoPtAETqdCICYFJrNOgfMJXnUAPAVc0
b6aTtA8LbxHVpWdOp7n1qrPyweJYZ1XDY/KsfnGUj05Gcx8xLGjBkjkAFnSTCpubGwltzQ3eb8g+
sbI56/N0Z/GKsnD/YXKhHHJkIWJ4oD9feIuwqsnym12IfgA1binfG+sH+5nk5Qad3X11Syyix0+D
TytnO2CuOXHiFJ72z35eXAgBL8gjNuzKuBJhiefOZOys2eGxIYoybq5Vdu3Dr7j+1vIPcbhXFKnz
CRVpLn1MyS/cX9w/ud2RQq4k1NB6y5kKRQQWcisdJwnKw6cFKFGMexlrcGY3tPhHCTYP6uBjFWGV
c8TqChms059yluOReV0cqGmuLqO255coIDD+H/VvYXxOuM7347PGbVru4MPsJAOI2NEwONXucY72
g0+xGL21zf2FFwVKV/HW6J1TQVLVMYaFMmqopy7865VvebhnxUfU7YyCSGk2LdyY+KL1HwnakH4r
1vsxtmGfKU4V7pT+ozN3s0E5BTPoYcT1xbCSxN9YPhHurFpnCgpENrP/gTPaNU+iGELrHPKoJeYh
TLai5Jn1GUbjkBF9dMJfd8JOnu2SKMAIPUJdErs9XJYh/jCHKzlugeRDidQhp2Mq4+vSAXQKJ1uR
Q+CMVBQy3TazXI5xHlnact19YBhfqfaAxhjCAHFXV/REwuAYVHk2Zam3KKV/oS1LwaUxDxCbKMvZ
4lhHm6R5gGe5U2Xf1HteLQITivzjhcPuBk827NlTFzZJtVWIuXSj4kK6XDm5AZK+M/qUeS9U29a6
N3gD3zrZgSRB8wB3Ziw+JhqaHadife1KV+w/h7fwysVQ2y82giKAECoB+oZxy9sqGo/M2M0ei8Z5
lyUOpKQSX4F0U4NLe62MPZgbDgfiguX4wThOMIi+xrqRVpb/NhNx2p6k6SqhQXbRiabDzcRPNFRv
U+LW9Rsi4xsdVN0vy17aIVq/tD8I8YkkyPL1jxR2WljalxLTgtlxOJ9EdqzTTuHNBj9nRFewufsK
+w3MICNyStUGHqGBoytGvV52ULTZmq5w0XJxlOPCLxL7aK/pJ543bE2BZuvea6C2tOek2rx6Lwlg
dSAO21QAfT119ANbUzsmZKk9hs1HoF4L6YBIZjKuIT6NjglHKSUag7j3WyfdksSPeIZS9Gbkhr7W
MeZBmR3qv3m3ZbXV0ktj03uBi6Zl21S2q/AjewjfJD1AXZ+g2lq1wmaZd9Oy5QBeGnKcYFOGZHvC
0CXD4WxNtmQ6IFoxKqI8oyW2hytoVGwsXfzSKLJ1MSZppcpfQYjZwZqQvxJxn7yb2C+Rcd527+r/
yfVduuMZpv6A5UgHxHS5fuvHPQWWpFOvRJ8SH+LsSF0iDYcZjO2giJ/xLrU2hwgLndBFdMXtwZSy
zxxzAnqkZgGbeUjR++aQ/BMXPy+xOsNoBKSDLsMujYENlfgSHek1dF2codT7KxIXzjqOZ8PYgrLD
zaSZ5XWP1wVmaCPqtOvAlVnHXykWhyC++LgkhDP+7wC0tMvX+nIArws9xFKoKOGfMc5UZ3hPPY4+
dkVUAhk37G6LyhuXoRfitaskTrRswlmYe1QlzcR4xVGXHJ968GjIqZP0Fqy9p8NEg8/GRj0FxTX+
Yh6CZofDz/AH1gWb5UX7s6LuaCiEUCQ36yh1hMUDbK9w8K7gzTW39Cjikpxv63HDufVD2ws8P9od
q0mocpLpI0rgnKapgMbwO5rbYHJNlX9Z8GJcRYsTTt18lU9+A/zdPOchRxaOqGYbN0egMloZDbcS
TCrZIrOVHG1D2I7lR8moyYbHnZJHI3tgbcv50pw5/2gPoF9Dg6SDBhcW8wdIOieEQbHmBqiYnYlP
6K19C4sX04PVidPdQf4O0IRok+s8IwVrYG4hxtCdWSAPLrO8ID3ip3emqINU9PE3giYSLAHxQnis
sdfU2+kg/Iqqys78gNUxujwMhNiIH0drcT/W15rDLvKFfSJ2soVNQy8Wm4X5gnmy5U8VSxivxUEO
7zFPy7/wtoDmhvkK4wHkj5RYb4xAEzxZWh++3YnIHbJ7uej1hc10rV7geMr1c2odbjWc+Rh6khsa
y86fSwdGTgaczBMpegIPOdyrgurosu3BOLkA1dZl6Edk+tnGT0qKxjo5md8BpnFLoNqLvpIk7BVm
b6/6aFReZmwJw2NQwSWY6QZPQb6culhEoGHjEsryFrGVpnnRqWyOtLpwCqTederZlWz5W5oJxl6+
G1vleEcM0OjnxfZ+QN9pBW/8WAYebNPoLhiPWA7Ay6FaETPEQPbyZg3MwmVwodMUKj+fAeF8Ys85
Ew1OdPIpga1WyKrg1QE5o58F04XDy+xHV9KcVR3knvA/gvbWgoxHLKDHIuA0H3xK3D+X2tyuATCk
mKSMpbAhCSwJi2Wj8lkoq2Qfv7EvW3Mrp2yTjp5KBstGex9vTPg1wEK5bkkq0+w7nqkkN2e7iTBa
omk30uBgP4ZcKrd2nARzvWWiZjkMKZdjoFqrsnMtgRDgX2wmZWeh1mPLwMZ8wyWU9YVhCzvYIvU7
ZEjNxid8Z15zSoc/gvdApUR1G8OY2JQKsONO/eT1oSRPKJvg0eCNoe65Ywj0xO6kEjXAfEGMuEqC
/EYMvVfomcaGVXrsoYtSSUdp9K8sXVNBIdqc43TpFdD8saTCZ0uWP+vs3RDPEWt1AaOpbYCelJrO
HA1QEvm54qidzaGnVo7JLjMl68UBqIBwUfPC0CEMDtM2kavM5wv/BjbvvH1pR84gYl7QzDbgstlG
M7eltcfofUCa0kImGFAydssOu58f3KAXrVqAwlNhi9WQuKkyqs7zv6x7T0GlO/iW6hsDjozMkKmb
8tN+QPYPP2bA+JQq27NjHdHwVv3HC311APCA0EmVvgQe+RdrIAHhRA3szWsoMySp4QfCKXJagu61
02kXE6C/lL5V8adyb9L8R/wHsfpujS/0PYV1ics92piwvoa0IP/y+C8leEhakg4SQDkVAeib2BzF
fo9rRQzl68ioDw+an8pDvGWCCFzzieTv3D0kqETtXn9O3BDE1CZ2vxBaUM+yv2E3vsK3OoesSPRU
b8c7GQkdAgPWXYKD7hJnNyI4QLWX8D+bjQkCEIaZZLKcHsxdAvPB8pWg05nuqiLuerxkybVpN431
lmX7Xl9WIxwcKimz8nnC/Tc/LqR2qFiY3FcO/juZq5nfHeCV2F9mTEhUn+yXxroPyW+mNWuO/9G6
U+0FnThKxcM2t35rgs90vBi6saLdByB51fs0hYlEL7ztmf5qOBNvMQYTEWNqtAtln0AyjsO0u1I7
5C3JFzRA0S6adhLpOSz+oHcllr88pIOdGh+E5FTNZyO+B/n2JR9wz0RwrSsXQsCoOtavmfhFBqLg
MxrDaqhzPuSplu85dt4dSOBB5C4zCZoPCnpZuQCOOF4a6b3vjgVGmQPMS3q+t/QrscsDJVewbKHA
KArLv/d2oXj8RbTKy1pYoVPzTdkzUkc+TDQ4hTcNf1V+bOq3QdgNypuWnyAOFZPfhLTYHO3ZoehP
lvylzVulsyNk3Pic5Lcm81UiAVMfS9Ri3rz+VTgYE03NqmqlDG/GdkbAf+w44Amkgf5leJ2GpTYl
510ybeVpwaxFHYHwQFmXfvOQaJo4pPBjH2xLc/j/CBeOeJCsNxkhPy4gR/5Ww7SD+YaBpNVggdO4
aeW1+W/QuDUGHrNrTa5c49VtjwOF0bOV3I7qq9meJaDCXQvkSisv7yAsh6cKl2h5Eyy+ZavW3LBB
Ay9n8y7Jzssgzxe3Hz9ZUD748OtucMr8AMgtwMvGh9Wxkl89wF7YNXpfVrwE6j3oWrqx8FqnQUBq
uIG/13zVxLaVGNhu9Mo2GObdOVwWLDBl8aA6ta/cjTWv/qeZIJcHC95w8EJVeDfKvzVXsUBEAI4w
ceQFoJ4FC8nUyWAVCFB/IZrjfbmNqkct2cGQHOPBE3BXRofOxIDl9+C0nW19MqMV0El4M2EV9ST6
WjHWl1LXHwVCLH6Njq0+vPJSIKClPqpOoztxxfSHniagMieho3V7Hd0Gmm6hfqTZKeTAgMlSLNJ6
5ZgAie1ldddDOsgJFatxC3Uw6E/b56z+vgD18ND69wLE0xPMutgIFOilkg72E0iM1H2yxnyBcfe7
Uv4tpkuSPkoK4Osh8VzFgPNliM0eS5kGEgvqoRTDiWzwC/yB+lv6wjFpg8RMSz1RhkJwmLnLZrON
RWLUO93TBGbQjVTtCnACDHm+jNrpWJ7oE3Ztghe8cLzaTO0ttEhcOc7xrz7+pvnh1WPY6VZ4CSNV
ltVDLuzE5qaIu7nz2ZXBemclErlj+jNbf5L5XQt70Q0SyKlO1x46ZLoQyUDjiPiZeVp7OuTLop8a
sy85h0i00LhyNrRg1iSrMEJWaDUvcvNTzl9k9iFk0A9Zd6iWyGX1LBbbjlTmVn7PI8KMHyPB1+0z
IpaLNRnbNcEg84e1ydcYXJNxGxXXAXNPGWHLJWZVhQBmdK1/nBE8isC7N4NzcDhMuD0z9Zyq1OY/
yOx7N0q5z9JjpjK4bMPCVwJvFh1jUSNM3dFIdmJ6D9Esq14B+73a8vNC1ZtEHCbgSmxHaiYaCoLJ
UCeA4wser1HcuFXEgeNGFlZT6xgziWEzwUGiG15XX6Q0zYAiQb8dclo59F8vS2FAyNYzAYElrK2e
Pmq6F6+zDD9ISS49PKAmu4w/S1JaELJbVE/SvC9FnP91yIrRX828D4TdY+O2nbU/GejjBTWj3cov
2OKfffU5MKaVIrSdGLch9nEJC50EPxZBvU/RTm7w1oOOGu7oj+f3XEbTGX2r0lFAp2J6VvaOnJ7f
3UMuw71U4pcTZWsqTrSrBlZyYn23XtfWt4znFCzknh+e6LWeOwZPNJ4dHdG1rSsg1dekD9ELfall
kFzG3Ne9wZ+enli5W+G9Sm8mpbsb9hwbcWhHojeHBJ6Q1Q3yIECUSk518JmFt+k9y7cDWj5h/phe
fC9QHAA/f9BO/XiJUozxuu9JdcwZeGxThD52JPiSAVErIRmzO1aY6Xjuo7+Y/EAXAa1JqXrLVa/S
ji/5u1GOCkSg+DgSm5xQJzxexgQ7QDQEVXEtWc7AZynNy9T/7XT4ra/bLO0m1Y/if0H2IbDL9qyU
au3qbASMr5A/V0afYv1esB8jYAcExmmwHh+8Ei30/Fvl22bBZgfMM84ZYYK1qwEeqMtrX+JEL65H
qDUQJQG68eXxRBUI1cZ9KcQEvNgLio2TOulEveS8VBdvebH7UyzykFaXsAc/xS+CMMCNsajCo+c0
OFHzqCqIFiGcT2iukQq3mSN9YAXMLnmhzkNmamguUKsW16nwMXdh1Zk+BD4HQxprIop/zFvdkEjO
+vU0HpPwkCPa0xtISp1bJX9N8Yuvc00sNKHdkIW/ZzqxCv+rd1F540BW21ujuGPyrx/uDbwx69FW
++LrJZ3l5fjER100+mob6TQqi8FRfRyVrdHvK6LViksyfGrzRyl9J/2trz+C1zFUfJbSQuQl4l3R
bnmOeIKTJkrZOd5FjEGq0wsNo1+2rok0mSY+tnmD2/iIa0R8BJ3GG9OsgcN+IqjSYfs+tfem/8nS
p2VWfyaHWYmuE5PNpzoFbqC26xH4QmJSImsEaivMJ7g0RK5Pw42cTjaADOjEbVgK15T+tsC8swUK
CN8U+sxR/hBKhA9RuRYrJtbFsyuTbP11fJGblbGkNSLcIlnROUwk+BinERrNi7okX25Y5/UcR+nj
lewsa3FoMDU0Es4rQxewbat7h9B4lJ5a9v2CnfCCDIHbWKjQVCMe7B5GbW1Utgg9HgM9xSlgppEG
k60+ECR4/15I/bzZvjBxaI/1ZMemo4AAWfflZ8xTti+xGyh/ChNuSk0nYZ11fQdkn7CoBsItD13/
V7Izdi2d8/wxDje94AoTSVYR/obXfaxCc3FFi6CrfVwcwvTSCXv8Aod5w8jEUVZW5wmYQEh/tABa
krEX4t8uCJCwFqvIYHpfhbjfDl5ANX/J2k9KWriaf7T9BNOBpk2ARWwy0SElS6UIFhQMWrqoCaI6
mS7xmYC6ClBP16FsDZSfCtL1RLYPPIcoxMo0unCW5SPMCDTYYrRvlQ9dZbmFi6uIUC1nt5gDnDOx
NczAXJV4RKQBJtfJ3znhFBVKJPUwLIVs8FVtMw3UR9ZqLwLMFBojpAUcaVMyMEfALDGKW1d+VtBu
LJCTQAcUiG9l9EV4D9mTZ7LFlGxX4FzBNMRsyIChZE81+M0WUsbrqeLZVbHzzv9NylNU/6lTuhY0
/O159Ewk0M1NktpVz8TSLWdQxHTFIqBntIaMYel4cojLyPIxom6eaA0Fq1pr/NVdTjwa7HqoAjKD
khUt3kvvTYXCEpRAbr1U+x6Za3P1Z7gNrHiL+Vtr+HMKDwbky1pQIeUDV0sjljvFuqqwcoL0XrOT
avm7ZP0vQWfYPJVFH0anBfVWQ1A+MrMlP/X8I0pAfhwpWvYISHOXrsQiMgi8VEejb9tiuLeONdVN
kQhNMCBnFuMZnFjcTZRlBj2lyNwl2FmugLIZA83K68wD9AtI3gA9ANWxg48JmedJ8ZAzkgTxqEaT
lnjzX9ZcUxxqHfq+ZJfSH8BkET9p1f2SFKxzpjgia4hKeHAS2OSPNFgQV4f4lEVeDN3ZWjI0Nci4
8+zKUP+QnrHaqohPKFjBPeZx2tLS11u52ij/oHJUbuOOlHXVdGKOLQN5ejfve3RvLMRTfIouUP+V
eVX6IxJ7O/hR5U3XR9hngSF3y6o42rKBDWEvpjaSRHrHClSuP0bccHPVRPgPgiQOBwVOS6u9lyEx
sNqqmqHDvee4/Mbdzqog8SH1R+BspCmrAkaxnOlNJTVssBNV8SYdX4RWhwX19YSQzVyBQwO2pPgL
8t44Qm6PhMVjmmpdONRk7aQUqj1lynZMsboR45WWI6iLt22HwoES1iCE1MCYUVc3exGvd/iEuhMk
JPmcdD6vYJxbDGKcF4Fe4OsUqaKB7wnVUrLgtzEu54uM+4nvcmPCqUM8J0Ru3qEYk/6lcHyMb2WD
w1AjM2mnixMZD3tIFE/EKgAgA7uQ4XM8GleMJTd76Dn4EeBqZVfxNoCnaM6BL9KXiV5CoJrHk7Rm
LtQEY2eGMU0T475Kcu8bpngtdbYZ/VC4D/1Z4LOo2jcNfiyz6EvcIbuL7yNdfHVVeDCwKp3L7+Da
yzt0QyXLRJ+Q5tWWZK9wfq9IUPscLFYyCiQGdkwakyMHtbnhgIUUZoaHQNpCMmIvizkFK/7kUnzh
veCCOugHMmXc6BDfprv2kB542viWKzoj/1QY5W1J9Elx1YVDjyKPzLrFBhYt9hqpSfiJFYP8Ws6r
EDZE65WoeVmg8GvwOwibMI4YEqDqYReyEu8qIjLkU/9AsKBXTjf9Q0B/yKfltnWJIwaONtp96TZ4
PyJ+9EftTtLqTG8MaYdugKZMoKfNDfw3/6mFTwuvZD8aPvg9UTdXpXRM2J892W68SzD/Q7LRDyo7
id5XELxjMAGpHhag8MggkEjWw8Qe5xWdGBpxRUu2mfEzt1tsDfMHXE6t/hCRyYDkpHg3UfXS/hl3
0A0UzY2W5JTujOHoQm4f8DFarIt84trKyRaPpkzXii6roitzNR+lf8/SE0NgFjhihf0Nco1WFjcG
hAVDQp1OATrVyRa/pZHCblKkrPg3+jOMTcDLzYGScforiKGLiJSuN57L+LdUCCpYMcAgxaGtVDkY
tDNTh7IUCuuT4QjViEIMItKGha6w1mgpniPJGKWzs2JbH/iWLtQ2HVSrJXUR2hi+K5yAEQT+QoYJ
96yg7kAKnzkSX5Ak4888PZUsJCPu9uqJz5fL1efuxM6w61gtSKFPlGabPIq/F09yZ9fELpc4TEH9
eTH2dDCzjOgZ8nRyFjLua67VgGjIO10wnYaTdgSkK6SOHV2NPQ9npt8cJnr3GBqe8JpsXF5gGvAu
4ZNpF1sgjI73XoRZmHBGBDhJyBpGWTNbktlV0jOXShvdB6oQYz/8qDm7S/6C+fN7qyDqZ9Z/pLxn
iu6ALa7VGPkz44ediT8DxlrBc5xsvE+ZvkJ0qC7rxAaCENV7QOG6lka/GBecxlTWcmO3fH902cEG
bxIBNwZqGuojdlXq5hWyusLz0454iRonEjbVjF/H+gUuhyhf5YNkKNvgbcUOI2fFK6GyFrB7BEew
BLG6pPykBC9hvcrih9Z7uetmaes/3QcAKPhqkrtljC8xtqIblC5gEsDnFlMACVGfWPCw6sMTXuzu
Y8eGln0aRRz7gQsRTtR3/HtbONvhRrvw8oQ5wxuL3dMQXV+JSVrd0oBCZFukZc23lvoZASMmjLtf
3eMAlqgeTiJ4o4Ksgeo7fkB4b4R/ofZVK6f2MwhPL5KFCrLNf7PkTfo1yjsAsNHsGCny1lac+shS
S5KxhSV7Dt4bzOqFeYKWCbNvZESoFuVnh1EHmlgaiUWi19Am/0jstdDKs6aEyhk5YFmRujKIASOs
SlpfupLiip7CaUqHOYouTi1tK3YzZOT5it8NYVwjj9F0TBYowfoFkZU57Ar215lOD7hlOjh4hyQU
E76HnmjGxYw1wHphbI9w+lfhL59m0QFCosEKAQAd1hqvMABruFwPWdvm1aZUXUysCWks2dg5jBFF
xOG9pnvEFICf0roLgytxYNbUIOwEEq0N4sFIEs5AfddwuyiYCmpplmG9yxgsbL+LedWpa05lfsGj
ZCLQBikHXGFMhadP3SK+DxQAGQ59CS7m8O2wueQleadV4/dCKI2Q+sSrlt+ODpw52Je++Wbye3mj
COb/8PRGhYiAHR4aklVERQW0KVshcg1DxMW1gQd2lX9G+ArGdv6JG632x5xHP2Y99PcM7RmtyVP+
/6+IXgg1sTFca5ozqNwhahOa3lX1LT3BRlsCzGTbitYvYt+2eB4GGJ7la14eg+XifySdx3KrShRF
v4gqcphKIJRzsDyhbNkmI3L6+re4r+pO7GtbSDTd5+yzA+pgnE/h7KAy9h0qvBolsLbg4LZ4ICvS
YOyBlpgi07cVovI49fiHw9uKVOCtys5/han3M9R2B3UaQ8dX+sOZ1PxwGbgF8Sq8zREtMzLv1EmH
RaXM8Vmi/iy/csFpGD+iq91K2keNvQLiKSjiho2NtGYQpOV0R2lfpjxrkMVsagU2hAYUBXbNNXzK
CHmglaebEP98pHFMbIIFXGyznRcoWuGn9ZOn0/DTorXDlpNh5tRS2+Mf/YFAS9FhD8FY3pWRvgUM
u1y6gBoz7sDtRnhrM0DggoBBef4W5myTVJ4emkOszilv+tkbLjGiXWY8zAVxLcF5Ul5oKKUl+NgA
bDbLnJg6jiP6bwXyleoCg2Dv/Ga2dslvLFKsW80NYKtP/kEZejPceOHVEfSCVagMW2LpmW4/LrFY
DEs7N3AEXKBJ8znuU4yA5jqgK3DQpCaag7xTCb23VPwGZiiMlPkb6FMxg8E4jxYAP1NlzWqPf9hY
WEtYA7Mjglxm824p79+OwWQ+B6if93PORf0B1BLxtnij6OY65w0DY8e6zjMb0MTH6Cm0MXdn0wZO
JL2Teno0kdSC7+08hDwpo89Fn9kWZw9/HK/ScaHGW9LZWaoxVRKWnQxPSZBEnbwHtN2CQuNJZJsq
YwwY3DNT3IZAGUrMB3D3K5uX0uLNUF5AZTRwyJ+QSf3S2KQY+DJ1k2Ak2EEzUWdlbKT3bBUUK5Di
TQ8FtJ3DfY2dPnJTiX5oHjgEpljQ/tknoJosuJugDU11VMUT+6IYPRLlPsm4fBYDmp3tEFIoY3En
lDsNMxZEX/gslMwBJntC35omwRgWwVhE+UeIIglka4AR62IijOY4ajkCQMTyl0Ekjo1Qk8kjk39b
Z5BPZQCnmH7z1wKclSBA3bOB7eIilLxNmsmP7IunHK47pj3WHMoAzYYWzEfSKVS4a3ZmUXXNZXys
ZDtjaGrNAgbt+FEo99hyWfH0cZh902ch5xqX7R9AdGsBCjFfZYnM+q9gOQS24DkDFHykURBj2d6I
BEASjRAUvEbZ+sIa9T8+eCvuJXGxC8pOrcZ2lCOv6BeB+pG9j0F+iVvGAFflszMQNznIgdtNFOHa
BKT9QCSaKIELvi1Wn0zc2urxj31GSBc8Aaj/ansW62o1eL/fKgcebuTMclkN8IDWUIs7FPhMwXMb
JBA9+WtybuDNghwp4A1QMeZwPL3JKBDtuQ2PbwoWwc62g/i1y9KtySB8Bu8EnyGIx5yzE1XAiagW
PtHdh7ex3GEZUZszBY3NLPwt+23yjboZQndwETBZpnqQHNYZDGmcFia+dDG4UN6hjRPhyI9hA4TQ
nwkCjT7yCUhY6ip6yK9E+qrBE3Ghaoz9FMzBm/DRc7zpspw62Wmcn83ifzVpKi1IVibkC48spCY8
gtWNVyrBos7SNAVIbDB5nIi7dquPDllUGEBCOp7MZRjZFZxAM+naUELRcWFww8YymWMFiG/wFCCQ
gYQ+DqVg3qJlZb9kSTULRMQRSZHklvCZYBvCgJVl3q8YrBI0GvBwTQNWmApDbw+f+LrxMuhWATjm
4goOLMczkwvrFFwgN/mRLRarXDga1VdDVuVBI+m92hrwlms0ghIuCtqPSToUacESpGDLUNwc3qwg
n2hxAkgY2l+Sw1FyKwQYUuzK2VVLfs0KT0K8HRHotMuqX1jWhrELhxXnTIEDS71qBBqGAH54ypOE
jawc3vSxwCxX4gf++VBxEinqR1uf03JVo7UuljFCFKzkfKYI1OLtUiP8QFDXQu6q0k8kbFX/qymX
imzO8uaruDYlHndAR7C+Zxkbqc/aG6iPR/+v638bjYyuwyA7ZYVokHmf9gGqRxDlEuf2aGWBAi90
UmYJ41KtryyubS84991BE/YDXn/wk00KEdnlcHvL9xEHRIXddw1vHoeWpNv4bzv80vRzJD5gwgTo
dOttrn1kfHCSXcDqxEPtqllfBQF6WKHEKwkSS39qWY4V5i6jay5EdVuUO7MuUDhRnvRfeYt5N85v
HACmIz6LU9ihwVYfKmSjdpfn1gYtkPreRRHBgQdNt8cz8xA5Y3vukPNA+ECMhHldQRJnS+gJDeXG
JI8u9YpN9uaQYUsMRn5Nxa+CXYRqotjV/qkoeRheUmtQogF23SmTxfjTpCvSmZZlqokc9UckDoZA
k4qvcEwCFUgnPeWlw8stapnqB+jciy8r2Q3EK2ZrgxxvNqS8eMniMdfxlZFPWkANJ25ixFrBrQLH
daD2pfEWS4TGHsmSgCceiY6KlzuWcHjsC+uSyg+DfjC47n0Q1AUnqE60Qdqu0gJBgaNNxjEM7sHr
lPejwegC8vX8jYEFcvTOOBjwVClugj5nFLYZ8mBRRbdiiuApGPVyaCOF8jccsR5tNINQSVkryo5T
fhrQpNmWG5+lrld4QKFnmWDfgakM6DFkFbYwsNCmXbf/mh4a5ohc9ufAFM4R8Pgqx6WPboLX6bYi
pkKRg0I3zg7cq2KRC+dROix7NcRftsCWZN8Ej1iQyOO6mNEmhFvmMWo5Z+VZgVH1MBBM4i6QM6n2
HdBI3QIwnIIGIUs8vfcB7ArfEjpc79tIH6VM1cZ9DTbqgOyUBXtuna38qkecy7lfsx7yHEch1viH
BO+g4hi2LvYaNdzaf7blNFfYkpluyays1DdPKVnXw81c5DudPt9kzLMVx+1yROUVwn5APFO2wHHB
h97DzcvxGHoDzy5lmJONSQCgB6T6GShu5kvz9xFacwBlkaYEmhFHqvVX93iXpLMM50GpW+kGUd9c
NIQu7m590tsPSh1vlp+HaqmO+Dgpf432IwyHIryxo6VuZuPZhQ8wglnbRGI4GWBQoZVU9O2tQtzS
V99Jd/OK3bBgOWRfKT53VG4jDHdWB1f4drtV1a79aBbSZ4nUOw1+Nt15BHrWUnIkrin15cAhLUnw
5puVGs899BkymFer2SWEXzIMe/oRCJd9x3gDLZFGzeLhqPQh4n8fMR5Nwexw8tl4uLvS3w7eLMau
LOKl36sgdv+GDaPReBpva9iTzCIA0JCvICgEwzr7TfhlE9ZH2bPlFDdYBhaNoH+Ih+2AIiBR6fRx
GGClEe8H21fp3PK1oayBc4PRgfXGQmDxreBP6fY/JvZlCJCY8O/kaWqANwaQTzmRGMx6o2pwM6md
2VjHgBrERp7owfhkpsYIfms9LG/ekIDcH7VL/tPSSDn1unRcCFGkKk8RmiSkhCf5pt/VOyTSeGEs
A0IYN78waLUFdMH10pIfZbEr31dwuvIHc5YCbwPAnnrHPseRe9QwN3PH0e6O2jo7s2SZNvNhzMw9
+3d68ZbBd8ZUdFYvfeUiFYRbk8oGP478qI/JMMrNtwIT7EPsbeSdwWBjJlA33VBWH5LF5HJRI0rE
LQPIHBspcbI5wIB5DVNhw0RR6zCi2BXarhf62QA5bejJybwTfABiwjqg8zaTk+egSRLyTZsePQws
iD8Qtimi7zWHG+tQvTK4VfQNyFhVsqUEe/qMSnxoMgbJbA+iI/CJ51sG6aAiPJ8039mO0KXgR3wg
QNW6CQ8RAkhg9SFVV1Z9iFhZw6uCkzJF31G6w4H6Cr0rTJbg0zdoDdRZpYIDd63bLFXZcoFuY3Fm
V7krtzfsXmVJYQn/mEh9E/JuZvqzqQjkNl3Zwyk6vdFyduCSduggegtwe4gAt6cXnrweBNio1mKY
e4oLQtLWvusJbwhgwCoP9PFahWpzDnUxv8B5b9Sj6p2N4NoJbqTSL6szK7fZDokcFg6QzIEgfNuk
SKCvxw5sX4HuzJDZ3AgnQGPf/WH5pHmf4V+QLEZEZXhqsmUSFpDYC6nlAXbS4BDXv/ihdJg2bi71
ADcUgL+DGAu35Y5l5M63l9VDhM1tfoQfb7u+1Q21O2ZNcfLR5FjAQiReJdbBmk59O3sVjopPHeL9
g7Lg1er8EiirhLd8JdCby0zmvr9r/voXHQqO5rsr0iyo2gj5rbOOCMnq6cHxZqyY8+rXHhnJDfYk
sev2zDx6ukN1WAln3MscBBowWgUkqA8OUCNwLeoDHsY3I3mC/TjB1/jUPgPV6R7a05tQHTFFp7St
Jeb2sxO7j4jfkdm7LJJv2bFmi2SycC32PmISrNzC7yCeKvPfKFvqEAzQFcDak5+e/Vs+dAyHFgb0
O6yoZohi6ugMlzziGgTYga94jyIR1Ue/pFJVKEljc2+bTvUdokg4tWfaIOAFsMLxtyOcngcKlWY9
W+LRz+TbwdYp6iZvM1A6Chqaj2xB5jGDM2jvXrxuHD5I8TPq3T68R92ps/BXNmfBJ74D0QzOVnel
F7aubQSOghobnErAd+sTEz9KOpIaZ9qnrtMvf4TWX2ewytkGZtHORE6xGEWGPibiV8rjiP0WUeJy
XiNfe0Bpq9UL530AcoVfl4Smn6Wiq6uL8IQA8YaLyBLBPyv2XFBhC5i4m2cv9g+8tbFkDdkg1H3D
Fg5rqnUQ3ZXs5fCq2Dlwl5NWQOPG2asOQrHpnjKXBKr2YhPtLIK1XRtIEOI1Rlpg8oCUzjG5uOKB
o7Jj49bn0HMFp2tmNzpL82LNDz3aKUhTwnZEIB/vZNVWxJnyaMVFot0D8G/Gjy+o4x3c+UWnrEGe
V+Q+WAceBOZ/zeyaLaDArsSLImPbsBesBezw2EHBUeP5YJ4IY0CVGeiOCHAAR+hN9OQ8ARDy/Z+A
Nhg9oBRvrQP+MppxG6kLcXjsF0aJ0oHX3Aggx26yS1hyGVOJ5YB1sdN8qxTk7/YY4FbLVKNHSYKb
j5ivdelbkj6SUyjYJhNBLdlHKnlHPwqGB/M1UvNftSl5y59mzKdyHilWgWh2gOZAkRTM7SK7sdDM
6dvxwoSpK82id+QyFQYeROzyDDYagTFg/Wy6sHZZm0sNWQIq2J9yIHeb/KVVGayMcj8Ke6xDEigs
Di34BYSBJjz+Ubs5h4oMHO00eM3QFN/wr3g1V9U49yZT9zlXIfUQNBf6mSJMeAIhCUBQ4hlcs7ma
Mye/B9kStI4RjJctMOuagCoMORPURg+cAEIWo+XfSmHlvZHz3d7ZSpoAkMSlzug8WPqLgVlhhEPb
eqRr8n9yCPr6LQnmIIG96FYfxPXJ35CxyCiGzsAeD7tlOEn6Q8TR3dwoBZdgk/SKlvnCEFK5P83h
AmplnLLZza+W8TYknmouP01lZj5ZIj2yGQ4ukbxGyOGcDEsyidFqkAcjOjvzCM2CDKNhMc7pLcaD
iBAYWMaOV/zNub5iaE2HMa06B0LsKG616qRscwj4tOQcZRNIP2dsTWbrGX5fWxw1y5xhewSxJHn5
aC7iQ47YlHWAb/GtKd1oWAs2lRJcpYmhxlNKTX2x0G6yNQKHJTuw8H+HW9pvNUj5PH+u/ifZi+Yc
SWfWvvo3UIzAokDFPiBEodScsyZ6dHQUmFQTqotZbeLGpIlOnf2gXlSSS7zfTjuKqLIuifQDf0eY
8Abiqt7yQvrGpA+atqR9IX9Hwp42h1S5FM0uNL8qbwlcWthbdMrQztSfwVsX436rfzAkhLRZaPAs
JsCN3qO/C0iM3PRaH6A7den6f4d6XHTmUzbAOMecqV3x1+DE+egtttqJ1gHpkGG/Qamy/R4xoi1L
mNOtkvQxIvbFjlkgXRp1Awy1k4wf2yKXDn7DOAS0Gjtz7N8SbGxt8KKOwnra4Ljrbrn+6sQHJb6q
9bNaPfmcyCVGjcHAVCVZvXVMu3WnQ/f7NcALHXDcCU6D9XqbP2L8Jb5VWP78D3sX+S7aygARVYI/
i8SKIWVnwYEgOVkUr8P3kH7I0BJxfZ+8tPJ1G+/Z8ysQb5+z5A18dmF4MTCKlAjl7ddKey3Ma/v+
arRDoS5bYAR8Rj+F7gl8S68AzSO/NRQ98Aya5MTQM1Zu4IYwBOdWj8ZVxkht4jG98SPsnxh5HcDV
0A9DmO4ZtiAB4OhEGBHeFdIfNojpntN1M8dnWBiTzHDVgqUaHZLPkNmgivEDDPt6E+zQEBX4ilEq
C38m30x7p/vSXkgiXV5UnoIW5on/Z9ndd45mbP6WGPMA/aE3a1fhofbuWrczitkaqJgtnYSzxYoV
1kIVMNbYpPm7V+nEL3kTaXSjDNC9p7jRK9wi7GyiIzdohiaAltMQoqcofRUbgVRJzlqyodh2mf5B
d/5nRKLChe8pc+N9Ts7Rh9I+K+9pXQUdLJRYgfm4xZ6BgAgqScAqem3KGsLgqNKVJerDiJA23GiU
/jdrj1H0NDakKng7Rd2HKOIHVIG03RR8lFwdAz0CskywK3h/w7KrLpS1CnGpsKutuWgDSQsmHEG7
drGnnBwqs11ibjkkkAHEh7m8KT/11rVQpg/bcBE58rK6SA4C1qP6ZBNphjVHujAPXeZgTGkdxF5C
R+4ZdLs56OlrkuUNUzAJFnkTdxw8DFz+jg1BvIc5wdV02tdb3CatM0T4VYKeZl8yrl/bDsVNssk/
y4natSCM7KH0zOinNzBV/6PdJNcy+jU6vNvIst2IwdMUX7nPbX0NeKpJtORHr7zU/XUQSI+lfbuO
DbvoSQku2afwTH6biE2zmJvn9L2uRHTDuD8j5VsH01Pz133H8MZvlxpPeuF3ZN4LfqV0HPDDPOmf
Iau8/A2oHnfWEV2DZTcP7Q3wC2X9xurQa+Bb5YazAZNoQDE/u1X9Nv2uyslSk5a9j39TA/sFfaYG
rpauDUpJQXZ7OrbfZDQpXQxYx3srNeaD+GLYEgSXdid+J5+tcEfPT/OpHZpyxHLUNSFelOzAwPaM
QgH8gScRvvOiM6X8rMSzYN3V7sdjV5r8MedosIUV+EZ8Rjej/EvujmSnuDWUwpNTMSyc0FhTqoUZ
upW/vN0p7VJndruedAJAH6danBfNEuzDnBnuVwctfV6eahl9uN2LjuQKnKe7GKs04jNIGjf42A4d
A6NhzZCzaogrc6hqQfazV1vbVrR/X8CyAOGiOS2tcfCIQL3TPFnMNx3/C0eE3zUCLRfm3I+CV4Eb
L+AlkWdJMiaIdov8B3o5VshuBUWaYS0DV81BfavNKutK36YKpIvN/qyVwgCUenyvkcHXaT+BgefM
GtizET67escMzpxgkkPTbaTONmco0PxT29/KPeQ92e1kclayzwiyky4hJiowcBwYWIA/1CvZ3/eM
46v6NKonlERvRvPpqzYjF1jrjS91Ur/MV4iIGmKKRBc6Y+L9E9BrwJDywD70fC1uMuEOwlYZMNUw
ljvQ3NI+MZcZZuzZoR2bp0B9lIx9C/WT2ppQ9VuzJq57hNGYHczkDxtaHPsQcn7nBiga+kv8jc6t
t0yDRdRcK6flNs20DGKPYjEi+CHH2FvShWYYF8XqJ7HLszfiACaBn8phWBeSi20CwbkEXpPJjhF9
jQYCpwD4bURFIRtJHlE796WDej+EiDoe2AcgvxR1bhksmAwyzW/kxg+oaGALK36fGQRDwIAgV86E
yQ/FN7FL9Ajbic7ie0PpTJwVMi9aMdKz+83ScOUAltO8W5XtVtzGQEKqeAnN9aSO4RFf6trO4/+t
p4IXof+shi3sFLJhpfAFdXZYJsyo04X2C+WIIYe/UZV7pTLwx8jF1RkD4KuA4LZ3peCIfrbcgBDG
gDY4XvUBPlrBrabyXZYzx/qTAMjTbah9Dwhywytm5sss2tDgU5CARB57a9sPTzbYULiFR6qsFijk
/ULcgRWJuuiGfUK0lbEssz/pL8lwY69WofEThScVq2/SgD6rxxhuDAGRApYzH+XbUfFCXMOLyIWH
aCxJooE6gNmck3z7/ENL+Rqw3BZug0cAzw5as4/HYPOdGi+GuWqElpJS+g+PfAdSO9Ya4rek7dR4
7z0z+cugmQqIeVl1aFrIELIOuOFmy9qY5ct0+CBJDSH3Z2G7KrqA3oJ2vR7PMjbhRCDijIh74D2/
m+8D43TSDPBNG5fMEAATjnq4HwtiY8j+SKoLem7LWhoMtI36KoL6YAKEkLq8aeNvqtGI6he0ZLhU
6JS9eFk0a4Nniiy4boqpS3QXnjKiLhkRX+f9CcPZNLb4SPknCJvFDvYUhaHJqeiWjAmC+T3ylvHE
namO3R9ZUThhMPA8kCEvtD/CPQKsqQ6+y4x4DBa9T2UknhQIJaWORY3xVMancqqY1RyYTM6HR4SN
lb+Go8T20/hfbf6nyE8ctli43qw59vhYAeQlPw0yTE4S/Q63MmFgidKo2JbKxqRB0h/T7O5SaUQm
ACXBSTU3YYKrrbf1KCCaiiy/HUWgqm4NNkDMJwFz+54gwi9zkTYoxz+yHEItwlUo1H/GH1AuoaXa
qj6zN0Erttpbj2UYdAUaKL4FcbH/FEra0W0j7pM9oHePbh3yEGkvCyBnWO/9LFA25Hmr39lvCv3G
Wvihi+YrJOsGYyLFnfi6SHD5OZQ1CQS5zB6lJTi1oF+g4oUwANJFSOE0FLti2JjxrRsunBJTcDHB
lL0T1hum6iBnrcyXc9ikyV40dgK3zfwJfVjXmNx10r7uV7wKbGZ5hH4Pn+aQ4mwsXAa7z48jDHWr
+IHgblGexDe9woCXuSa2Lu+fauSp28sGe+Q7x7R5/1bP8vszDIHt6YMJuZXXcbkMyoXFTVY57JO/
iBShbB+kzJcf4bAfwm+36dz6bWvSd6u5ZQ8dQ/9MUS/hbFAHiwYLBSZYwoZZC0JusJhRwnTgBxQW
LQKukZOB0uT4jNauNnZ0XJ6JC3bs0HPlwlcLBlMCMbA5LmLAeouJBdTLWbgsAOxrx4cywolWPFHf
y+Np6HekS+CT3n+k8tLixlD7peqJQSlpbeS+vFH1Zie5+hEalxQGYLeF+UTAAVz9/qyKjewwzR1N
GDN0qoRIMeRiGM+2SfxbecWSGfPR/UcnryuinTPlrkCukZuvGL8mR5s8//qSZmTW+bN7RI0XvULY
LJMFPoXrSMBVeTOOHEhdMEswlJu/O0cUwDEZcc7OBXUEvRkMfdAzfQ7sik7lgW6D7qkmhwZMFxtd
BjMzZNFzOVlEBLeWJxFtP3rq/ElaWqs84fkzgKrQznQL1SPN2KVXSjuXR605+oTnMdtvxo1SkcAW
I88td1R0VbUkfm52ir9/2LfgDErHrqTb/eP0z1wNXGImBPhCwcraGsjw1nH2NU1xdQYhWOk7kGnG
cD2oh2IA1cd91IHXC3EIOxCmzGz9tIs0BhgrxL/KveMpwwrgDVyE0mLZJjbqtY1p7CRpmeTbplnz
maEjtdpT8AnBSVsn53e38As3PUByUnNX7Ldje8kAm5jApMckJFp6bYR2oPyOC2BpHEgND66+3RC2
QUmAkOPNay6J3iEmJpXdUFn7mEv9ddMwJbGNeN1nrqBtIKhoI9g41gJyfW6jcyMcRdhHIkONNv1M
xoe1IO0ZmbHgNvBV5C3rQOCFvd0ofCUQxrpwZxqQPbBRRjfzjBj3SG6Da5W87jVHVK4x5det910F
hyLCxr3xM4PfDKcCA5AaUydbiRfaSxWXnrKeUmrhVOhEhE12T8T0FIzRt7EL7DYCpI4P3ExSfY8t
VCl6s9In7aHch/LHWF0U7xoja4QhZGwpvLoG3zwc51w9dM1g/2byQE3JYUiG6Ai/Z5lYEz+rIkuA
240t35LxZJ+7sQAJzOmY31KOt9hDTctxeAkWOshZpyCemPe4VnfwVeb9hqCn32koKv+a753Qflav
ApaidamMZbs28PyW/uSrGWzSjLNdUFKsY5ehyojqAb1RXL38nfCbroZq1Wyrcje23xG0zw9hcELr
W9XOqrdOmlv5RzoS2I+1ouaS2TJJU58lX+ER3q5yem/5bl7eqRIbFI64h5w6imXdrmcunzqY8lIt
Vma3SZozg9AtM7T+fVeZCmGrUW8luh6YQtrMSDfoXCi4qesQuc85xu+VdJYUtz75hFGU3DLzJeXH
UnIBB3VxoeO5xi+BUMI2KcOdh/nT5OLC8uIAv2BtDB9M75lXKU/RgFXvNU5VnXr/VAriRHlCstKQ
HGVsesDiEPuCfpwTJPKOt7X+0eZHeL2kesHjREhn5kiKGHdbbl+zvA1QFBp0HJ9rUkNn1ZZkNCwd
grlG+lAHaQh9W0SkCZ4zOGBQpt6i95/urTNcWhbdR6uc9IMI1t/acTOvpZW+oDLTpLVqudl44MQO
/A8TRxIDxv66sXae/0W5/7727a3Ldx11WfpHHzgIbJhHkehW6ZZvAubOwsKHu9DkV/ElDHMrXlby
Vlt7UNrTz8r6LppJVAvFGkuEfhZWSwr9qP56YydTnUN1i29vLa6i85QKRDK9+Miyi6YvBEi64qGJ
sa97mv6eL2lfO8zt51yE0J8Zd3nWDgufnLP52ITbhjks0mN0EJV3gOqUjKvQd43Mrb9MMmGxVKTe
hQxeXiIGJizldC/EdIMTysVtJGRFwKhJx453l6kLWjgngQJ/U/A1NPfDArcqsppmiqOILnVqrbgV
vTxtcUXFeH4Hi8R3kl057w7j28XanzELyZNzCHUVhQmjxSx6WCiDBaxRbLPZVbiV8mlMlDf0aRDm
Jyor1BjZbfKThNHMEn4/9AgoHdkyIWERfsqCUhZuasJo/u2mBOH1oFhs8NO9N6o9TuWtNlsPNnCD
/Aip0H/gZiB9LeF70YaaEf3E8r1K+q+I5ReMnxoRgP2jV04eVu5NTDjSWaMgAPdatfV2eE3WD/EK
6mjGvAeiTyMeipP5LLQBJfUmZ8Dbw3XD5QFS416ovpt63cI/LR05vw7qWegwncJmr9iZemozrTdQ
3MMd8/0vtWUpDj4Gco0rAyZK/QgPdb7liQ6v5rB4V6tK+cN5SaBpL6CsovnCmKoRjwnjvQJXlRRC
UojLX5fQupvf/hvD9mvTuBFs+l7EkvVYTJs0g+gpXBF0SMSi7ExeIKdZDnHF/1Lye3tPWSPgeuV1
0M5FvO3gh+UessUrdDGFyAqqHZ4c6zsp9u/6o5JtnZ6haIim62+sV9MAP6f4Xoz3XkcQQyTY2sp/
K6oG5S+Bd9JBg/Rpy2rKAOu9yTlqpK+Y4LgPKHOGOY/2yh/oKFxWYAH+IUuksxBfwUT6nfgxXr/x
XsLJs5hLwpEQJrbPxPzF+4J6HnxhCnWbpL48dgyhsrsKCYjLA+yzZv0dF/b0aMSraZhYgYDY8H/B
SAG+HvnZfMBM5hQPn/SX7AZr/wilhAeNpo9fbM/NyvpFQQLtgmeId1Jc+7t/rPC+QuedEQLNYHb8
9JIbQAe8ggZyjzyky9BAfzmvBegZS0YRSvEnQzZWCoLIzin+xKH3PRYsGhgrMMgUms01qK9JdaUo
p/SYk6tuPzkiWH96yFuOqW3fW9yzs7uOagxeCVGZTmNAqDpShVKc5LTGfIrE5vL3COd0I2Ut/UGS
DltrAYsZneRawYYxtW75OLVkHfFznTWxfHsE0YgEYjju27hxLTKj8Xcci1e0h3ONaiDldSZqivEt
uH2+b7Ztx1lDl8ovKhPj9j5gTwok4per6M4NFHa1tTeyXw+siSiBSD7BACqCs46jyUMqOV0XiIiN
b/YWODIwqlkUNCddI9g8KwIIeu/I0e0lA4Q05ckrVwq8T2zF4AUZLjzfVidb93fE/mNHZWnNHvw5
ylNGftG2Dggr2Y3MeqK9TtaxfE9XPhXkYbtljuG7D6FMiJNgfAvjeh7+zIxxBwL5wd7Leqodk48L
uG45LUecQNhLzENJhV6Yy1w5ycIu2YdYOPO4UT0QfSjzJmNkcrLdflFWT1PyHLcvFuH7CoNcRlPu
4n/wxdPNBeZf7IjgYsaygEv9ilBO8qPkB8DHezIQE8aDVH9Lc+g59X360xnpiGp+Em4zzqLCbhbx
FcKyVUES/egFCoJFT6yZijmptw5XteRmnJuI9mV8ephBO8mXz+1TG+qCHYRpiAaqCOqcLPlnvgoN
FQufMntk8sBUTnlyHLHwHQeatKyea3GnwYWAXqRauOcceyhGM7m4+pbr+Fcyckxmr5+Ssssd6mBC
0Gwh7KHYs24neCUXlqEA7xvZpHAKh0fJhsF+8xech2EBU4ueOTbh1czYbS0DoE+5UwozyWtdKgUS
44iCmQzhMGY7EsVCk/I5gs/pFa4oJBtwF/38qWCkkXORbXJhYDUMG7j9ARU0PTWsWWUdx1tJ2FM7
7mk5f9KrxbINOoP9CcaUxKXlFEBsRpqrBjcqq8Z30QFE6nVyrcj/zOpEEnbr9v6wyt+biI26dzJI
BROewW7hdY8Bh6Iuv8b9ZqJx82DXmH7hmOjtAuHYwWR+Y0/9fqrUL6H2410yUhtXSI5YCsX7IPID
xGS3dwrB3EVLhb4VrWLbL9Gpc5coub2zjGCUw6h0kl84EehPODHb7jQKibP0mTVkhKrwca1xsoBQ
n/c4om/f3woW7DI4xc5zhBaQ6TIMnJrgwjQ9kWq/BZu5K+pNuN0mRRtzCH2HBwT6bk51foDYIDNc
op0yYCHNG/a/b0n86DbIki1/jbglE1Z4W2rCeYrFvVgqZbaNUU+anpa8ER9rhYqnxSYFZ1A/kL0Y
oLs2VxoYR2OY1Cfv4U+0Fg1Ols0ByIsSJt+gDEncbkZitXSczAxmDBcRq0aMe9rhlJlowBHrJIe3
aG8wfsmgqheTTzKPrfgjAIsxRzWXskU6o7mpIeUJAp4Bf6g8BTqgRW/YJIRMCiE0ZKIj1r8hxylC
LGREWBUJi8J0pVMGxG7nMNS309I6F0+299R0VVKjobbodkAo9UJFaTCxxTHNwNFGBZ4ln21wFOuB
EqoK4L1Nz/xbgK9CKtjIRXrrVP8epXXOb9C5jZKtrQAGmM/Q/baOZbVryLXIOFKITTUWkpxu4Tnl
MR3fx9Bc1fJJktbUeZ63IromsssCbILkoQe+mwTMJISg89xDNZqpuoDOizpsVmhnR6HhE/tmKfcX
rXjBPNJrV3HBKtwQE7Th8sa0J4qg9Wg/dB7WX4Ouj9MLhx68H8OjjCZCNL9NnG6YjUyCssO0QYrH
kQpDab/UwYDxsKJ8S+DBj298XneFsJ6E06lxDnWCbKZCdWASi8xiEPditRTeqA/WnCCtPP0xfSIg
vz1r3tXutucIarMNYmENSEC8NrULBmnmVxj3qvKbZ+54KrpNRq2FfM+DkcgxgwgzWeoljD7NqYBF
B1v7U/LjVNuD45q2BMUWKJKz2hRRP3yWboAQPEo3gr+SMRxdSO9LXONOGs33ztCsK5jf7PO42VV2
fu/xNBitzg5ITyVnDZ0Oe2cIzRPdTrXoYa5WHyYwE71lUO9H/Vp8qBdy1WECA850Vw7zvIHkMUX6
HlDpaLkTb/JVSMCPTT8XMFtEcDDj28K55Hw7GuXWBCSirtEDkLJdt6Dm1Zka4n6P452bcn8EKHRl
fwtMHq0joC6lQ4oEdA/UgOwOLhbN0UJuN4n8rOyu/GC/Du7Ofxyd147i2BaGn8iSc7gFbMDkDHVj
UQXtiDNOTz+f5+Zo1JrTUwX23mv9UfthwUe5zVoFsDnJsYIRJ4CtSXuNniZA1EV+lS4mZW7rFsOR
g5Jn2FandoWzTQ0c6wwE9HWHl6D9Ua4VAjwLi5m0pzQCoYtm7WIMBRzOq471jd4Dxj6WKKIRHXmZ
Yj5eIwX+HMiWw9Tr3XT6iikrGcPkH0iONuo84kbb1M0CiIb2Ep8MSUKn2PNnjNkZy8odU4pFdBJB
GfqvvuIAFdu5uoAvqg/IzcW5dhDmI33OAm88Qnp3/57pFkQDJUUdokme1Nxy7SwfI0iM6iEBsX2n
1tkn/i7Dag5AQIKiQ5Je6vQrbIlfal71OTWMAUAuUpm38Mr/MAWIuAuoc9gsKe6ZNOskfYjCPiAS
wya35CIg/F7JKxylKqbjHQdJDfg7tkohhJniu8i62digMvvAL2rTTlw17WjVhv0X3l5z1aJ5pm9E
keuK5KiTQp6fRvdQtlaExRcACbNei3+tp4awOvnAQCY0dMEoKMOzfS3pLXfXGtJOSnunoQawg/kd
8M7JHIUpzvigjFzP//WHVYYIyX8QJWUZKwHMprV+JTpu8MnpTnXu1zxWJKT0a3Z1gdcsB6zCqASU
iXhF4T5ljEzQ5VyNDwp27Szj0ak5Dnu6QFprofsrrV4L4lx/AanQC7srQVtdTd4kFFUPjjBH8Ixk
OAimJU7JdUeMIIgsWXqcS9Wsn1U+Qpkp24JpAWTD/rDp8QWyymVv1OE1eC3z+Db5fRP02OyRzNVo
DabhkjVWVl+U0ATgt+lyyUrwWXt/wQcVGLHlM8zrom5/CQHTar4C/K0Ox8GgzL+c89CwHTFQGYdo
TSU4OUnScriWW59dTOdc+Mosz/k7orA86KJlGUNASpvy6oU/Asv3/hMeY6Zhvzsl1REXEqgE1lXt
4PdbIdvTyhPDXDs4Nvi1cI0ch6ydN/0TScP/8yBtdWyP49FFikq/CYXfQSAZeVSE04f6RX5XBmcx
aWHnnaC+KuqBzLeE6UN1vrBPBl6ehB7Buj0GOMwHLPMYcIhKKkFTFDKVTGuHTSmD7WJyymOOEvzK
/CmxKozYvCOVxaRVOK388rp9DNU1SW7aEXcvf0F02lVvshMtZ4fqwRWnDTLkCU0+7MkRSn+AK9hr
rP/qj4gIJBcnBL5E9RZXXjnSvKuaVicI0jGd7eZ5Lw5NCSgg4Ixlca44RjndOfQLbDkIyAuShSv1
7zPss/AS/Eajj2PF/ZgPRHERRD/rU+iJi8C1l8Goa1NkrcaWYi9BJYB7UrMiN9xaUG8LTScnmmUa
ds+rYSPhkNL+T41WNSJD0gWRLEhMvzvRROVpHQMCSHAyVe35g+6cr9Pgmy4dWUHNMXYegAXrS5GP
mQ9e8e+h8CwbvCHGQoMziiuXObWoFwnbtMqVzBLJviq3W0QDIZndZyneWi1ZnUuQfKnd+D0TV7rs
xsQTsqZ9H1cE/8ng3ygdtjhKdayL+q43NkHyavxbkPJdFs/K2Hi8Ffmx1ltMQ2v+So2UzHiFWTyL
L6g0vPSeiX/I8yTTzthnGKKp+BYINJB/JRJd6fDor2Z1U9CAkuWrmoeOlPFBXmWoCUh5guBCyJN0
oHjw0kGjTlp14THqFWQDeGziKUFMApuzHzlqMf82AEDJ3TPPCnmzSr2DeO2Z4Pn/akgNelwR4PTK
U6Q2gHkihGimj0aXfqPuMVIIiHt86S/pzwEc/VA8B38pUmEGB0+eCikiFpqcYHiYeEzV6tx1j5z6
jC9O6JMgOSp/bwtcy2cl4w7OoB38fJETOSb1pDERNqZeFH6DHkBXQdPdIQXvtWdAyiJxosiJ+Cfd
x5wj3zWUxK24FvOliGwLsRVHQKqdme/ZBQEJBAXegEFd+jPrZV2/EmvVUqdsvkOZ+bHjet1DAozp
oT9BjgrH6U+BtGs9XljDBtnxMmonDt0b/aTVzxNjXAXdsEfqYO770AZ6ENdAKYAXAJ/JsEFdz1R7
9f8gMIU53kJAeHLWz2EwZwIKqmP6DxYI5kFdiw6Hh165JKuBaRHP6gj0k6Wk2prfmnGfItAE3jzz
lipAVv8Bj72bY9/p23iqrbAIlDkBbOiAInHZAvuw5ZId3R1SAp6Ly0BAgH/zuHN6GMqErgCfWFgW
lqoqEN5zcbxb+OhQvCZwNWdcXGS7eSePi3St3of8VwGByx6pjYdCwQivb1gxFwFmBM5iNGgmcW/0
bKPimnpyPPrG6xHx++6RjkrFzINmw/UgyXPNO8U+Q8FSJIQZncgCtzeozznOJ6mF4KNxg8+4yRuz
SNoQkGAW5xi1SvcU7wDrJeJCA4Mq3q0FPddaOgN3Ev1Lq10t03cDNZp3z4w8eRX62JzxEM+Ga6Mz
PRK4xNRHmkvLrW/NuYY95NbNZ1kQm/wv23/PdSY5uAeQyxFS96/LfnMiT+3YJ9KVZnQGuWn20OOn
oRNKH6xWiT0e8kjUv6G6UpE1yBxEIm/7UpghoBdfibeOMAIr5V5ViDqTzVlMKF91DpuOcgKaIMBC
EyRcJeKwviA16Az+OOEzBBT5ACeiHsmii2+SmzAbBkiJEfmt2jv/W/v3oH3ipPbKhaHeJeIPW06I
OrDn5k7mz7/BpbDwqyyDgLRstkpkr90vRrgmWzTNK0VDjj8jTQ4V58e9hWOfSHcSBvYayrSZ41CY
s/tGoNEzhYVGGqMpUBMqwyZEwqVcC4U0pZlHHXX0+/0u09LxlXXtbb0/AyPx986nSx4MMKwyj0Mb
gWxbTzVEZL6F3cfDO9MdxQSV61LT0OlS/cp1l2598j1aIraqQ6bs+QASByvPXmJWHy7lZ/vZD/lW
bu9DegIx85Df8EJGyhlaeIrzGiBNZGXpcLNZxb763sOP4yc/SoaCnvGDVED+DeDPTp5b1l0QTmJD
pgNZC6hx9iEvrYR7FAgz0rHMEIpHiDkwF54ro/8h1gZYfcwM6FQoqkUe3z4olzle0LDhL+t3LRkw
2auGZCsJNiroIdjEFeFdv8T1y3djDlT0aYi+w07tb5tg8wnsVv7nQfAwo7KdqJMTlhev3Yq1jbu9
XRPcACtZXihLs5ArknuP3gI4hneOyiCie8UrHKqnXWuyZv+14mnAtYrL8yYSe4fmaeEh7PbHxFeh
5Wgpb2P3+ekaO/0i0k5Dn4MockKuFNTAnDMyOjiNkC365ipSdMd4yv6zwWNu4tXA00Jbt34IPy7v
NvkzHxHs4hnKxEQvwCWhIvaRBeFwLoCohV3GlkhsEnujdSePHGdTMkWSCjlMQ1q5FE61vFbNrUcs
IC/GzrsSZzORWAA96WCinUMxAtLHMsMkz3s8kNruQm2L8rnMHpGMwp2ouIlY8i1DNqYucdTft9S/
sh9/DPoYG1JicyWp16E8INcqeA1IE6IKhbS3WtiZ+AQyg/wUeZ8G2wSvU8I4bRZ0KLbUrqByH+Fy
cvlbCwWOgeaQZfp77fG0Y0pviMxlM0ir5YAjiVnRQgLNuqRg6qh47oF8GI1jIrxoHTta5rvwcF3g
KNqBP8fYD6A/dji7MBca8s7a1jSBE5oKsk8lS+EWxBD9KM0qwGMFblTODGtuqUhf9yHlMAVpOHcJ
Vq8ci2bFOVYdHkXTQaEqeC9qBPtwZ9b8el1nJ+4XidWt+i5xY5l7iQj0+MKySnJ5zT/3woSkpCP5
L/j78ZA7AXp6vJcgUNIlsQJHrjif/EU5inaaTfQWsPPiLqcXriEpEK7XpNKCIiGm++1rph+xyPl0
oROciquk2RQVSpMO2ooAQnN9He/velWhuqRqFiV1KPm07exip+VO8knfyhcC4VmkwXLal5PrLXt4
yPbibTMH1Gz9X0IZ0F7zIOgr/xyREcGQurk1zTNb8j75CIT0jcGwliP0jLZe9Dj5xExT1AINbSV/
xY51IdAfpb8jUJlJsH93yJHnHjlurTKLKD8lNop4lRGGZaZotQvXUcfXYYrbEU8m5QFgb/Ux3UC5
I3odWtv7bYaHl9A64FhMK0ro26o+p+6gwtk8Kc0Vy1CtnVHE/hNR7PCcWBOSCyLxxwPKB9pNizey
yvoAhHIzgmUZSVO/2xIaKWQngZaE4frkMFiDQvU0AkHGVY51wEIqFVNis4IFtYBupM9UvP+vmB0u
fojh7FssmGv/5xXG/0NlLSRzZTyLZuWtDChQvDSJ+6kWJTkys79iGVY2AzjulDZzcOrzDyHfpDIN
niD9LS2kNEuxVYo3LvD+zH+AmBcL+Y/Oh8iHgZ6yfPcymjHYCZDI6BAMJHBSJb9VrClsMxFPlfDI
aHe7KN1cxOOdLkb0UgA2xglmpyBxN/FzwI/Q33oEf9XNK+CsyKobM+Z/oRvlm8y3HL2KLzkbC44u
8Edf7mxxTPpdFd5vmiyU3s6hGdoZ6ex04BikC6U/jB5fNyd1l8E6p5mxwNZfnHy+85w1vUn/Umv9
BRAsjBre81cdCHTD/+x0zYbk4X7VDn+e9Jt1r5JZX5CnamrMW+ts0qigjtn08m8kADTxH5t5FU7+
jA+snlIu9D/jZ7RuRqWIh181hw8lDG7u1asiXyog+57pflAp5YplhyL6s5UcEJSTgiVUPqsAl6el
/JZu3uprXxHW9SEn/bwkBGNATL2UyEc09WtLsHQMQhUjydKkRQ2IW5kjj2JBmaiTlAgoi8d4nBat
0e+hoUslOc94eU07xq59PQbKySc6CvodVq5djzIduuxnKTAwcOkCjkRbIOdOyGtrvn98zpOBSfBr
Lsjc9V8aAfqFtM+Lq55vSKLBmMQWxNo8qz6O6GTab18uNHFDn3LOFMahhFN/iYDNn3c2IzuMKsrC
ygGyIjZFSE+wsSh7M+PHogOMY6KVKXbe4uvi8+HJ3hX7UgZAXaGXwEHyuUnTp8zbIAknqfmJVsUL
OBk90ED3BQF+XkGDw6YpuSIp3sFUFpMZHiWUfxX/eBmoZquvcGVf3kwyrUfrb1+tKpaUvsNPj/AM
JT78o5ffm+5JoaxAucMiID92Qjpw742vV3c1SZs4EtaTBJvUQKapYTh76frbU68m9emsHyMAkfvA
MuA4HvNGxqvsjXOcz18ewdC0xaOmZTOEXGT7pU8HWSmYQoNWRjV27A4VIuWueMfeMlq5hTFXvj9i
ST3ziHEzDnA15f3S4qHJvidYOUM98C8N3IQeSb+0v/NV6P/CsmKxQnzJmhLzF1YQzgmiTx8eeK8D
Hg7ag+Qh2HHN8pwvf9BwSzbao0DhqDtBhuSMAhuE5LQXxiT9Zecv2jnTu2imNvVfcUPQU4zeCHqE
yOp/pUiqnisMRCSPOSUAp6WKV17/x4xLZmrI55yk5NgQxo5FT0AYyEdYP8eHt4qSeX4cKs7hZX4E
+6+ufUexJUs751kY7D9gJI2CGxhQxUXhT0h2Vsxqaeci36KDk7h449+XVBMSyL586SKBTuPzhvKA
OGZeCZOwonSbHqfjXxROXW8laKckmRXQEELHEc5js1fkTUgVlbZg/v9wvlrv3NzzSMoEFXyEEiXN
3AgWicuypWln9oGWO5FLjztIXaEKObWmW6srXby1GD1pafIZqNObpbj15xrkEuVMwgRMB2cnlHsR
HWvMgqjm6wWggNYtQ41yvW3UrD1+GXTSn51g3gHy6ujdfm+yfJTiGuBlL/F4m2gs8YjpswL57Xrw
eEnrBbFgyDNzxG6J1PB7biKGViYYU1lH6Sz+y3R6QXmsFyzfGJwsEH/02bOY0FwPIB15H7Cil9Bl
Eh5F5mmgV2x9aCN/S28cZVdZM499+FltzTMmNpOK0Un+zk0eopEg9NGLNdDJYPPK2gyAFlTfNQh7
0o4aj3na+nBIxGZGqRN5W39vAEcXEgPAE9JX7lY0RuAAVpV/fXEuWvYgA35Cyu0wb6Y6BR5fHRc/
aiDu5v4miSQEeRkhqCEylH8uEQN6HE1BFAB1IK6zbiUijEHZFmt/HdUuBRpqtgzJOjVgctaXAehL
gUQAniqjKvyp5KuOBj5vOdxdqJqR/TXyvxAOVPu81cpt+HAH72ZyI4Jm9Zg4JfKZeuWVkktEBJp6
bAgG84iMJiAEdDkyslVd/sofeE6e0OBvMM6RRHfctUa3n5vAuY4JUOVUVDhljpwTQgSSJ8PeY4ae
hxEqasq8i1PirUq8dkCPVJjRZDMsDRDJh3zx33WD7KJa5RrNhC1fuYpwB7MbgjRZ/gkhGXj7BREA
3h6CdcYlThOG5DmheZND+ngO2OSKAnkxLlq4I4xhs/Dz1NI/ZaMYTrMInPAw9G+rfwVU71LQ8PSX
/R9fKUIt/x02O/xEwhELgH8RPgtkaCIfzhfbN4XJHCx8Gmj41w2m0qCdVUa3HfgAJOOklruv91p2
1MugDl9IOSYTu38hlqlzuItKm/XZISSU7Mvc3F4VUppA4X0fipyoJ10+feLf9kO8Fz5hOyFOqlvX
+KwmBjwMgT0NnRFYDMqTQQfyyhSOClcvbtDsGWd0ZlF9yKshgwej3KknH/8spRuUuop5oMKO/l/q
IHsSKmmLJC3OVWWHTkIGYx4grUS3t1VZo3jXZdglWEx+NsSWP/F7LOm9Cc1W7EB6ea3ucKf9XFMX
XeTg3LY6rvn+KvYuZaHsVbCMIRlDwDg+xSsEWNliwEZauBUxYBgXGgjQK7CZkdteBtk/4WxPlWeO
b0jnU6iQT1n+w2qvBD4JtjdTNXLUEFqO/ma1h9AxbyEoCeC6FZ6D4WjpbsDi5z169FwEB3SOTthV
D248FroRLUbfg05WrU4+WnuKrWOi/kDJAJ92HCwMuTAjxV+4JEnPyw8mCGyAdnEMbJtJuquTnAMn
uwV3gfH5aMde4+Oa36DKxPakZudWeoWGDfqPk92TOF04brLZByVP4q+p7uwnAPud80FjT9QHmjLx
0kv4cmZGA0jrFktUcJI7RwH8EwuuIi72GU04/wbiehCQANy4QrHfIwdTpqgwrFPRnVLqVQzsTrzW
EtsaLwv8BaIMtDwzEXcEsqZ1HJCENviHPq7mYs7QGOwtn8l7GnJlZx9QcOw2Fdegcc4q3EDNy1u3
nOPTcDN43VQndeszuowZ0LjxZTQ89B1UlF2N+W+/pc62x+iFXyBqvtOBvhsn4Mu+FDPTt700woWU
OUH6ryHbrUXoY2gMCSVF0cPykyNTIfeIWd/Omcp0dCJSipzin5Jdo2tIaEqg08IwHdN4+IxTVMRI
sthHS2pikNvUiZ1wZvXsbdKZ99Ffm6U94ODPzp6gTGKBJvASwwjzb8cyIokcux6lZTi8OsPhs0hw
4BYdOfbpXuDUTUMgIcahMiS9rYTECoelj/ZZJ35HY0HCV9U1JAoCfURFTFEaEAgKauUWFvdOfIxO
GsRoyl7JSAv70ZKUhBOmtw5p2zAhI4uGFpCUyDyXi7ze4gmz4o35rcj/3H2MxO2VW810VHsr/xJG
+287PQohMrv20MgX8KvwAvmPviaM/jQiq4PmX2WSJoad0JuBaxTA9hRWqiGgPMr2AfxH21jUDRIY
FFMTyR+DuuDRMKU1K3Ihn+qx4D3cExXT3eI5a3UILTyPdBrz5pKSOwEsSQ21Uq0S5cl/OLnx0oBS
fu7qaIRkntUv/HSZeeVd8zw26goanhm+37caNy9LXdCieoJruyjZnVQBq7z1gDnZM8GgSjCF4vTx
rAK877RNLS8CYRZTpjKJ3zRKNvo5CjZEk656iHbkCd0Bbfet2icBQVBUCFB4PRve1U57tswa1+SK
vRmL5qy/B9qK+rCM45dXEW1nPGnQp2ysYfNZP1inJ9ER1gYkmxQ6x0byXvFlMpZOv8bB5ACnVqGj
Uf3yhZS3JILnnG8Q2aGcuiqmFHTJo7PxJqNA94aXZQL0NZwOhvNt75bFyFsGdAYoU2ZmJILSx86w
vIFAC9Q5rlFPdFclX1HloO54Bqk3q112S/QlyRFCvBmWUX3s4x/EQLlnY86mxXvLIYcr7S4rU8GY
MVKwMZ7aE8t5fyJhkpJTxltto7duVM6VTX3NvlwCY4cFr2NvRxQSjO+XjZqioKt0Kh04ObjjUGKQ
a8SNSxYZJZQEaa1rTgR+2A3yXZ2lSMNYdPcQ3trtL101VCRZpPAAbw8ouDkBbEQSyo/Ih4TkLXSK
WQdjiKIrkF3MVuYuWMDUTEd8ayGr//xRDl7wuxGqJd3QV0vE79HLPiNNLSQYfvn5HurRSwT7yGn9
8CxnQNh4npKfeUWBaA7wmuRB2Kq3AGdCtpAXrvhA0dLZ1OtyfA1Tr5hFT1a7aKRlO9dSHV+ANGcx
2lJhANxMkIyxgMvHe2NIblW5Ge1ByQKKJDvp2MLZEjaSrbjFeMBvuQIDJsxRAx/y9a358DWGMYQO
lCb1jo2wHlRZwKXg8K+QbmnDSKMEKTubmpQgWVmRLV37cgN5QxUIj5EwHS5IWQvxJHzmvJLtmOE7
VDs8EER1q6ugXQcsznRhipNsx4Hn5pFbwk1yfJr+F0mFBCYKxwo0tCgFLAYzSFf23F2/QG2AOkHX
lkK39LxDErpBeYS6oKpAhgUJwZzm+VYiI72jLjc2kAwmi32UsUVMFSgKRB1SRsiPQ9pz+bnmyiaS
ljm9jR8baz8pZDuMVri5KKJS72J1h14ONWLBSHfk/EXt2r4oxFJxIiyKdEH8STrPN3ghg5+Ec4mY
b7wvshOLYzJpFdFzNalOVvTybj5oXEh+cAQUJBGjnzInlQZxyGRp+R490CPeLG0LII2HJv4M0sbf
D8ylaBeOe+Su4rpEssTrstRYFjyGdqJYARtj+iqxiZHng7yUDiKSEstzsn1w2YKxoFgM4oXk7as7
qYQyD661M8L+WGkU0fwpxsw6ZPf2AS8iU0nLLEgG0R8ymQyArpoH/6rPQ/qUtH1QzTopsFg9MRJg
NPh/pVT5jorwCCFGMiwa9Oif9KPJu9Fn204jYZVBB2+JdXGQBsaPYVNjQuF0pvSPLR5Wfcw3nPmQ
APE8/gOZ0knZY+hUTx+2wBMzNQu7MsBgIDh3JLuKSbOeZ80U2O1sbciJpCtAQcgNCetU+sKjQosn
3tvLYBpfYwniE5DnLK6qB0NSnb6IQzg0dr01f4vkPFUX5G+w/ZBJPC0SwjOR4ejVneZneZ0eQD/L
Q/UawYqWYm28THveO+sgUdJz9O6dfEAQTCIycCVrKG9EuaE5/UQfEvRNQ9IT4BFCaGKrjbP8cw2r
NRcrOFiNvAMXDBN/vB0BM7z5xqYv57JJHi5gb8IoK29ItqJbp5NXHtkRUqE5CZRt3hf8nf4Et3fR
/WspZ/+MMZoORkKKz+YNmi+V15/dWgOp1ecddwMu7Nj+dnxxrd1y54DterkbFm5DxGIC4QsFRkF2
fow1zLxLAoa/+s7skSSwO0HcmqkF70x9ApVk7wDSCcCAa/F74zXVU67JuYJIJ/MOXzObpp+t/9mV
2kEk00C7ZPTobdqdv49kl08Vpg8LVwEEZvzDXBl2XGGknjo8qMZBg5NCQyrPh7EK7jwK65wWqD4i
RO+qViRLYfplsCJPHbJ25PY+bMb6tkfgi7T785MBECS6o8MMFeHTkA+ExSbb3nsiawlHJau1RJqD
2QUkH7ON+laMuya7orlUiwPPMb8rgox+Z9GPOkl+ZcSC5W3EYky7xiP2SmnVseWd+Kf/lVfrX1BO
QZ0JEuEH0GgL1pYaKiDwDnocIvKh+yXhSVHohn/tkrsGsY4F151XTwAv/HRW6Oau/yqvzb8OWQxf
D/aBvxah+ZORkWW8+uEv+lLm6c+iFfPwHpoLbPco0xEOKazY2PFUzLv1Avy9+eCApzeIlEC3GvB9
0FKCiTSuF6OAdsc0AJWNWp9eFW8FH5VfK80GdaW2B5f7b4WeESm2seKkNOA0PeUa6YTElZsm+1df
0yfCtzJ7l2ziWk8WdIaNCeuPg3SdXPZ2DvmQvTGYFYT5TOoV/i/0EeCF/LyVM8ql7sZBcpmQPy9E
cEQ60ZrEZs+eLoc/xoHwF2qWv4uWvBzfobSrIicYpIgzL41xHVlLahajzpiO0zNmGmvu3WOMlDzp
YFCdYOMIhoNmXm76KcIuZAnLChfS3LSeOoEUQBo0a2Exy54oViCjDcsemDsy1t+JMo4K1NMoiDJe
6oMZ0kNQXbjfbvJWfvl9+n36D9sB4z9Rxl+UcOvmTZVXdQrvej2ihw08GXTYvzx/mbzhOCIvYk4P
yFx+aT/yX2hdMnIkRolOMIsvPFdky2UuR3h3uCWT/Mh1y8TFnTHg+T8VD2Eghmmh0Q9JaUJLMuv4
eMRrZKf6KbhGFHnQOGhjWK7swrjEa8hOW1+lPwmf2JJMUYPShjmdLxh+WB0gYEm3DNpdVzgWcRf9
k/IGjU7DRCFyD7stGkVm5nxafv7i0sWZjCOR6PuF+W2mtQVOeaE+i8JePvhgZrgtFp5iWmZzKgXR
s4Wv8JwKdvNPre4ISNs7kbjawdslR1SZS2XPt7qiuWmPNguYSYqx1Nq4DELvyXXCN1O7IXYakmv+
TyimSTi7mC0tk+7nTcpws+KpPso7ZEEqGO6wAJXXgDE7cPkxkF9BDfdEifA944vDvUqNpNQy8ZcA
T3dubBwHpMTHRLvqv8GwpK2h5pv+LPNF/yLCxzgUa9ToKEKW4tI850SpvWrXPAVPjp+hvdTP6gzQ
PFwh/OGPOF5W2CBaaQbawXI4ZvVS3MCqj/m3nKf46r8gZVPvVZBryPb+A4hl/COQBGcXkcmb7pLa
hssfKugx+5P073PGiDfm0s+Rr0FZc9cLP987KFvCtK6zgpCgF84ydR9HEIh0Q2EqnTWL+kZ5u5t6
B+1X+Y0YRdHoWlC14EF7LzXnyjEz7L9k8rDmjc2bx5HqNp+ZsUkhhVYJXQVM1yHKzGN3kPdtNNfX
f3gQOR7Ju5/qD3UZLoGF8bzY0qLRuEhIiqwxt0FCSLb+EqYpTXpTtqJDTD0HUQdYR2Yf70j8JbQv
Su8WJN+5YS0Q6Q63eeZn+VuYK1uWFsNWd/SVuxyJ8ooO0DcOeBcklE/Z/qA/UVdcqsOMxonPzKa+
AOYIJq+zq1l5szYEkjIvEiqJP2nFe/jd8cysqz/NzppFOuG3o8F+ifSQZAYpW9lcSGhgXVaiO0Q0
eiqNFwf0ZZ63GxJnqCSYMWuv+4/T7pDDkYwyH3Vd/EAlftsrUN6mvxktqv7+Nz8w9G7JroBPToy9
0jGhT4ar8Q8zEAtDjryBUfqtE8L6U6D6ztFHbaExq34Fqvw9I3DDgP+XyBsNwIpH+5keB4Mg2Uvm
r0ivAteOkmUp2ih2OjojuwpR513qDoOMAYjONu+Qs4pF/UYPSLX3nJLwtbWKGQoZpVFdNSg8cScL
TyAg4y8niaWDLMi0Y2SdMoPwj54BqDwC3THPpwp2g+KnH6Nb2Pjr2XE0RNjRDkt5xxT/R9Ykr5/B
iNSxmozet7Ec4cB74wWUMjvDPF4igCYWdooVkUiu+WBTLiA7H5zbFSLfpeBi9SGeieoeZakBhZJA
wRY4C2RQuIWfuEcFO9JCIJVjslgEWHnaRR4u2OU4A7m5YNI2sQvsB4QE4lByXLAGEH8xkmDBAiAW
CTIRMEdxVdQ4nOY1sdMf7AGshWsK0UkGoOeAji6kUOqSPtu6n5MnomhbRq4uGLVtJDbMEhSvNAEi
zqYVmbB60/htUts6WOKcPV/X8diAiGIDX3gPYC+Zj0sp5gIgRjbOubx5lbpPogMpd9yHX0ePnSyw
i7O8rkJ27DWLZPQzAL2S82mcWEoQFpCAVXy3tWlTMQPXYXqzFiFkPxAdhfXUxffvd6+cr1xb+v5a
6kEv1cGOAjoqWJlkO8cIYsLYm80/hVegvCkx4mXxXmT3Qt31cBeE86kVZqRJ97NmKOyX8Y4YaPCC
M0x4i+r3hMrBF9YIAL/egzAyXZvnF/m36q+CttdvmCPWDWQCWaPITGWH0gmZrO2BGBNkiCGkCg8U
mo9hQXYn/twx+GB0NPjhTML6ykcmEUM/iQ7g6F1zxgXTZ/iyx37kKFz6Z3gw8dej3N3p3iIO8gXB
BKrDBIckrSTee68hEeZVN7mRevKHp6W0GmWMWMm5B3ArOiBJkr8BLuyDeX2M78h7/rL4JiPvMqZt
96P4F4IGP6R5+9OqdjFFNgdKGwRpxRYG06IjQbzyDANQTznfLbIA3OHNb8F+k2CYn+o2GNs4/+7K
ZB0ePdUxPAe/lTysiaDln3tGVWQpWJom6KwQD5azZzR5kGFj8IPvCmDDQDmWf2C6BAsjNkKvAsCf
Aj4tWwJ80b0EOzmZDTW8BK7WYxRviQ3tDCKAr0ZjV/TIbILg3QaPJHhLWI6wnFzwmPbEc+rHgJcz
W5OBxY9JKzVNph3hv7PaWHLdVKgSZqTNmvqMA0+8Qc2dWlq7Azvf6gslGav0VN1FiVJk5BG45bvK
Af92+rAK64Wm3Xk/UqIkSart12ztNFJYu56YNgrd631G7k9Hrib3DnlJM30uEUzztKCgiSycGvgF
n4iHKlc/AnhR/fwY9uaF+4qJCb3Ox+Ed7V0LuTXaAoJiDb4F7FrTYQ8DXjxSiK9mhvpAqqcZVPOE
CoUFZ/CUGBy4LX6YX85xCxuAOcf6IuOuTLl/nSLfdhqnD4kKpZ3P5K1OdQEg6JrEoAhLAtEO8SQk
gJOeBBQ1W8JMWa2MNU4r/8aOUo0/gxidxJa6IsSCCK2pzsMQY0whWEIS3GJb49p6NhjiMyjV4tyj
+vDc2ljck6X2ZwaEVK8+V1k7yD8d3j2DwAtsZbTWjTZ6HhErvUgNO+qih96mTNmX6EI5aQ+/R588
Df9hfSSEOtVYApyUTrNHA23B90sIxr6k1uSE4onR0JsXxx9/2/VbH7QHnHgS1GQFE+yJ4QHgCvsT
5sGfYccwzLEbbWky0XEPn5rEafpTGBw0c9lCsJuYpGaNsDDW5SziVMB2Ey/K2YfJlGBvHVBRv5Tp
ZRCOBaIPzkkbJZHIpOGQVK80cz4zHgpivyy3xhV56JkpFHIGWE2SWfMA96EXEVsEDfOUgnazGrXt
FC1JaSzbBXqU4saI3/+rnt6Fjo7ChhXlzjXnBiArRsV/Mue++tfdKdRBm5LyMM5V/s4GxRB1pQuZ
u9oxYB/obFNJ8JuQ1fnPSKY5oL9t7eSQDAkUlSTxbNs5JvOSZ5G8VsaBlk0NUHGW4bf1dqK4UXFn
ffMXrBrFitQ0xFOCBP6Gs/5PpvVFcySF1AywORyX7PeOJ2Xk+tiZeJYEouwHux7ZhvDM+2JgOgBE
yNwoQrc+Mw86b+x0Q3Kd4/+SyLulPDi5FwA5FfHS7Tt7fzbxDws3AV0KYkJ0eWgMxMPnKZ0/5H2+
0PrTAgpkxE4OYlH4k5Bg6jk4Hai7jezLnPavHi2th+rA1laqTxfXXDXuJgXwX4rNyleC7eMsJWs5
nUvWJML0jc8GS8Yb6orjbHAa1Fc8D0fT36T01fO0CjS/gc3P+oKkmnAtLHwYGC24NIB8DWQPr5lE
NNjcd6sRYkDNPrZ+dOsfHlBlXV0CVGMXpL+PynLhhOhGW5Qrb5yQfTuaEQm7FOwMJd3+4+anZKaS
SUyLBWIagtH8/X8knddu41gWRb+IAHN4lUgq52BZL0Q5MefMr5/FHkwDU+hQdlnkvSfsvXZ5La8t
i/0AWSzAFzv6lEtu7KdPBNPR8B5EtWPnZYSbbKNxF3Sr+p/2inW0E2vfO6b/ZPSv35zNxAvgp1ko
AgO/g3LidUTzwXBg0f7lTySB2Ubfpsc+3qBrIEbH+hZV0l2XQK4txoxbkZ/gWV8V+WlwEyZEzpwu
gxlmwXlLfj03NFy3hs/YOwzovZcqr4y6AlSPs19d8cI4yuha3xEThgL3PQzp7+nl/2OLosEZW3YM
lvitXiFDaGI5HP9onBqswMJ7rgUG/mXti9ALwji4SvtdJcTbVMWdWiSOiE0WI1cYLcv+uyCVqgT3
kpWIqk0nVF9DFMKPy56hAkAOnTtrDZfZkUyLXbfQiy4550xiZkuN49Nrf/xhHsXVuxITcSQwqM23
WgykXtmkvD7ZCm/7yXTZaCOkF3cKA5mZqXayEOJ8sgiMJ8Cdh9pwG360IbrL4EN6pUepXhUdVgIY
PNcAsEiAZPuHfGVLAXi4qdszaoJyXPs3FYQMY5YrCesIEw0FYumR0782bmDdgp9aWU+UYPhC+zXF
uyIsmLlzvkZfEyBR9R/sCdh5AgHWLKB5tS1X+NE2+rhupnONG79aJpEjZ+s0uQh3aNshmZjslAjN
yNdcxDbJKwU6s7VMCThpBU3ZSiF8joxFXXqMBm6yh+4DHdTO8fhdCjuy3X2+4YUgoGvH5bbTIpyu
TnsDm2hzllPiAm6Eic2vvXBDbmQQOAYf7A8r6DzcQ7LBuPLwO+7+ZfJJ2o3QLpP8AJSqbvcS0WL5
kQRE/RJw6dJBSFs+fUGZK7Efb0SODFGF/Qdd6V2eFiOO/u+fiG+BeQiJpXgdF9j1Bjvh1qQ3QDBV
fDf+tiSr/hJ1Dt8XP0Hm0YxfuR76CvY7uhTuUwIX/24UsR8lq2ZO6ZGafBUA8JwVUQtAltmWqd6l
6rg4VymZuFDropV0Ei94ftCRWj/CutmH4UG/EOFI0dat5WqvEskFAOSvgWJ4jZD1EEeKekO7m47a
utGDXEsTfegqdfElHHlz4KZtZKpyLJSAYRD44y05VGSgsnY6hiwGFnaxl2FnbIw7L8bDMM4U+aVl
TxFj8VW/2PHtBD8clL3s8jNFU4PHbjnl7gQL+6+5j3BtgQvfkFUiDCF12h1W4LWUc2FzCFTfUw+V
PdijPBbRkjY4CVb+VcPa118JvEBlKq9E+rRPlamLxM8dGVFF3uW6N/EIv3vEgyhXXobEbWOjdRtd
VseJ6njheowuDXtR20dLoIVgRN3+0pYOxs/sZRgb+QKIkzUUsjOFNIJLK959w84EJAWLRsM4eEuE
C8BTTJuD72DcPtWwO6tbp31YZ5kNQ8QJI5s7DhsCHcbFbpDcBmAT242UtJ4G5UG+jT/G1BHYavBE
FtaGozL22Npwyi+wc+N47vEUQf5wvDea5VuHBjosPugUArxdznTmxOh8G4A4IXKW6HaML1naLgwP
YAcOc3aG7JoO1atnInjiZ5hQvi7SA+QWyKiclmr74GtWcJaWav81MubY6Fju3oqEemTB3+A4jMON
NuwiWGJ4uMl7bcgXWRmkKaMug5PBQJfCIW736sighApxWlPz8bfYHpkLsmweurSlVjpM4UrZsDT2
F+VkW5/yASN2u2tDB2rhcTiRhWZx484NBga7BADVv3FE9YsUAm2Iq3y3l/FQQbPZIA5nnYEfnSJj
T4UL4E3alVBmt3p/79KDRPkc2sUZ01tfnOHKeYc0P6Kqr8Cn3LwzL76RQVFm3m5r4tW3doRlwZZo
kLX7O/1Xjo8VI+171L2Q04vRj0W+pXywZMYK7BRTqhfl1QJ9wu7m22jPsT9B/fwD8Th8RfGdu0jZ
6eRWzfjIDRQ6j4ZTnvXhCCV4qDPNqfBojqxUgWCUka1MR21epjSvFj1gPIP+QC5bEBSw2AO+JxaK
TzbDORdQ7sqNcRT/sq5e9Tz2wrnzTGInjLUFCjbxwBbynam/HPal4KQ8xRpQ/lm4vu8iAap7x0qs
5NlizwJalbTdvDgGQMhKCfRB1thRdQ+PrHeqdcy/E7YIYPD0i+kqCpnqeIfKtm50Skb30YqrBt9A
Fb7NQygeZDNez28IIsV+Kp1O+ot52KaCIyf5HUFD8kAobx6ZSb7503UKUCdJTBe2SEkS8mJhlZ4z
gS2huMupOI3hbBn4l0DdNP6PFxNBg9tCQFVV3UJBcUQQYRTSz7Tz97Ve2PBdje7S9USR7afPoGO0
Q86rv205K/vuJ1U2ovhPEp9IeVnMoFwG+saPi0G1tzXTFToZGW1idk6aVQN9x++OiS5vyC62UQtu
rMzF39HJfBdKdKuV0E7onFLRdMXSzVHNiOYtBCAXQBuS/jI+WBUNUWg2uJ5lW+PlKamgtul7/nAz
k4SSGem6IL62+fWNSwSUlx5nKaF0AamGRmI6V83VsM6sjVV5CRge4pNZkhwAg8GpBpuBaOpSIXSM
wOAh5JpwJsjBOyRw1ToEk8wPzVWY3nIENi2UlXNQrU22s7KTB5tBfUwlbsSu3SQj1Sy6iMadsntv
vSaVp5nRko6cQG6z29QDP9RR/nkosap8P/D+1vhICjIdMJ4ozTbvu13I0mRuv9HDBZT5UiwhegNW
Xkz4CSlaLdPJam/V+gdO8Y2f3IZmXKpa/JfS+uQxRwq6G1mKXR8Vjn4RMSrX0pyY3fDQ+SgOhZvg
BX9ZeTGawTXL2ZoKTUXGS8eYOVJRtxLLkX1aAOhwGmXGum5D1xQznhaPXD5tIenlU5DlTVh1dvKK
ksBN478uv1TGP8v3zwL4q9SMmGflyO16XmcCgpCAwmcRrKOpsHhVUd7q8CxO03+D45fmsZFsD54m
w8NehdhS71b7aTFVjS+Ad5moKB+JhCIpx2xH5GgiUc0Ypj1odOop0RpER6dk5eQblac2l2Y5wQex
kzLD5WTY1l8MGzyVhjO3ybRIDn+M14xLjN4m28tgAM1sy/wK9Kbg/yTcLYSdYnUTqlfI7UF3aQlb
4TT+xfprdlGP6PgBWjVEDVGH1/zYUxiBprAvCEYbCthxya9RnSTkFuG59z+DQyTioJTXvuqGPkAj
mipdBssNJkXt3Q4VpXZXNkbmTtFXzo1tCmyySEGWCPQKnxr17AB1TGe42ZHimsXjtpheGheYANuB
14YwNC7e4MAGGrELO9dB+C3jeFUo2kITQ/h0i5B4r+jZixZfOWCJ9Al3TYWxQmSKLZAQKmqkz8g3
/Vjk/zRtKfQXPd0MJ0R3QLO5M3q0DOq5Hb57jS/zVDoRe9ErQKAjqccaMH19C9gldYwnTSZHir8V
WjKDBOjx0VGM4denswAN6xEJxZJTzOBdOuc+wB9qOtS7GUT1LrvW/VMvUQeUyIzUYEUWBFHIsYk8
nFkgbiadcja5lHHP5W37pM2nFwOhLnot+nFGstnDoO/XjkRuEF88E/bzfcBJ0/1Cs3dDNrsjUikb
5Q4cb/pJj6tb4Fe7hhz2bK/rl0H5iB6mhmkPN2PwqfSbNDvk4w+0CrwiorwB52wYe/Qmsr6tDiUX
s3EWY3gP3L3EbvHwoJCj8UHfcZk7ZVTdbvKKUSXomw4HPyNZdi5gc0mlvlDAQYGFH/xhbJiITN2B
lw2t/c534a4oB+nccc8fpzOThok0GIn6nTq8MVnJK+sU/hBjnvSiSk6YrgIawW48KiNFE/hqpoQ4
65HoTCQo2I2/tu6ocX0GNgEtz8QPgOMbNB5Q3hJOEfJL1Hcgf7HPa+E+Yu5MCkX3FNwIsQ1aA3kv
8mcy8RU+x85Fz3sQGR0Em+K7jQ+V8TRCx5B+s3m+qMBiBr2ujqeAEoHTtKJVYlBXHH1jZ8zzoPYa
l2cRnlS+aqeVl32JEC9IhNpQamG767kAg8MMGbVGBk38F+jCYeAOqcsV3og2jjUuKwQ3080HSjzV
6wKOg8LUGZ0MRXS3iI8JOmiE33BfRuoyBg2tP5CdxtIwAQ3PiM4i/nNH4SecCPukABaalTaxunwN
LUYLfY0MfnhLIZlBbELkPxW5jY/KxpTYUTDwcb10ZCkGTRppMCmBIgO12A9W1asiV6eu3AndcZ0f
xe6RNNvUYIXB7JoQPJGfvMoxG9fQBigFSemxUBnXGr40GSETazMGMJaOSXwb1EiCjsWPt5WCLx24
HwUkEgy8mTouTwNOzbCroFhWNTt39uuSSl5T9tOZj8BDxoa+QLSOw0Qdts15qNAs1x/FbYx3jEvK
VwM90k3I2KJqAUoM7cFfT/2PkNVuwnvoteXKJ7ghYIXMIc5AgwfowLq+fyYzFbY9J2i/d1gJW2vf
+e+O3B9xQJ201Mw5ypm5r380t/nVmJFCwg17FqvyFkxHyNuIdErktYA/eDaYIqvq3RxsHznWVUVX
kMkgL7iQ18yx5OZbfXSnSv6y8IyoF0FfMQFBpiDtFJGHZRchQG3IvaoWrFIURqIRAfTQLriSG/Ha
RKfO4PRUQUKCY4NaO36jqeYFsvbSlyJ+hb8pfE9HvU/pjj9rzFGZ/UNDTV5XIWMeZhvA9AxRTwK/
9CkHGzVpGZ/eJ22TGiIGn6UAPAJSiKje0Kqx1/JrarT4R+4d5MRGjXznXkTrWHWs6CNHFQn1khrF
mxYBHgcEU7ozEzF82vpiRuhH+rrl1N0OhKi2zIO5710N5cS00rRVjgizA2RSOXp5lNptUGC4vBbC
NlKe8vwSd7gIuNy1lo5OuusgJMomXzXjmcMJDP2EzMRjaa1ec+nhFR+sMoxkoLRDtS9w4tYYta3f
IHjo2TGSwQG/M/MrL581Oixv/tDyX0W2A6im7X4GVA0HJlwK8r0Y20a8IjGa1beBhN3ao/WbhE8t
XkqI/jJw6fTtl8wNGRThX6n4BBvjLTS7ZHDrhHUWIwZ5ZSj7gQHmHHGF0LzoXFNBu0sj/dSDvzJZ
WdOvF+8SC2L/kVeONMGq/jSNc9QxSOxxrFAYnPThou1qeeMjr+tsuT0Z8mOAj2H+MmpwaCx4ZKaN
6ozSWtlz5JnKLr/0qGuUaNk/iu6Yme8GxIVu82MpjzpCnz0jNOk9Cje9u9ZgUoYYfyYOHCzxb4Od
A6jWZC1LK8KrMxvJMgttNKzmAsMeOsCUxV5eg/l+pMrKD7BvEFiwUrfjROSrNC8Q0mxljbtyeFgA
r7dMMPEcuJl4pPtiVss4z+QlwTPhnXTlrjC85Wo7qdCclOmWVXd56TbQ06UD7xxrNOnDgJuypDP9
w3Bchwc1OOjjo62/C4tl01am6xxigxyorY+q9c8wvkiGDoXz8G2gMIExCuIQmSsKcJXZ6EP1cWRf
wyMUaWvB1i1srqSRdQ0bPAZsT0M6y+0VmwY/y0De94y25oO4wHtgomveeajITci3CHTYqLhWvTU4
Z8FOZE6KAIrVaDk5Qr2JdZvSp/BsxU68RXMiWkCdL/Dr27sQbbmu192J0Z8DAgnc5y45XTE9G05u
7TVoZcZOSfY+TbQTkeLB/cXdMDbfGMLFZIv1usCYWl6F1B1UyU5w7cL/R9O9awI7LX+Ce+zRsNHA
+sKNnY8Cy+xA4TEnkbh3LpxRu3nBJSBC7BnQGawZT6rTe0DL0QNfpEle5ZeBbZxD37rnYBMQKgXL
8qkyuH0dqNiwng9kZaHZzekATy0iOOXPo3uU6pfKMm3Arts1WyBIToiEpGgJCaX5X9K/N9ORDlbg
ePUqV8SlBp8RKdX86Sg4dzBZEAAat5+9ckOQYyJfYJuFZj/v75V2ikh9YSC0k3NM9tXN4lBkt/fQ
9gkDWm6jwloq1qYeRcgsTlU5mfpVeBckd2tBXgiv9mqICwldTTsftT7mJyTIl9ShHpcWJy5DfH0i
Q/t2y6vi3zvAUTdkdw6OHyKSG2aUa1xExVL46FfjE+yDbEdn9Y9xd1nFQMb++IALsuB4Hvhfql2E
BUlKG372YeMK4b/yGGv3NHhJ3peMVpsKweNDpnwg69Vc74by0zdf2gxNGS272OAoijbw3x2RrdmG
ac1Qr9n+qcuB5p+BRrlmcTEwtUl1VOD4E89qtpJpxc469Scuanu6c3iqWJWRN8ntoqlOiYLVmuHN
3hQ5fuOZj7yrNrj2uaX4llGj0R2PC24oN7aWhrHGxdQjAku3LDam6iA0GwJfFrznAaKjF3G2wvHN
U5krK3AeWfwY7rjVynd7ZXj0avhNr8CCT/gefQh95iY3bda2dByJtSbycg/X4JUE/3gYO+GRDg9z
fGT3+pkIWBIYZvLcePB84ebS1cVvygiwaX6+ozIpe8hqAQI67C7Yjnft5NDPl5Cao6tgMAw8VNYc
5xj9aNWFkXvW7shQFZVtuiZ3CPkOjp8blq14x7gyOgtA22SnOwXGwfwHUZElWqHYDfKBBUZGzfX+
Bps3WLgV2m9ZhfDtv7WUxoF+f+TZfqVA8SbpbHSlzXCddyBwOMcU+Tx4ZObaSUvEwW4sXTIaJ55F
iiNtOpryJ/nbGQ8061uqU6/+KvxVzO2EQGKEKU4VYq0o62qwp3W+RbWERDKJ94yl+2fBiI20otV7
p8YfFQMjT3Mr5S/wKRImGLbzrnRA66JoKNbWLdg8uz8ywc42dbOPj4r+DYpsoc4DA74iiAcFNWYJ
D1JjHZs5+goWQv3y4pRDdMfdzCHgA/T2ELwFMSHVZIGuI+9fRSz3PJKSvRvR4oDvjuNTi98aZznr
uUvg1kQgCM+WHel6wPWI0k9yLXlNYMlQrXLefetZJRe22+8xv/6338MWFl+KW5cyYKd5C7eGt1Hl
w4iNtQnnfCMPlR4ORvFdT8xYcU1iIHuBihDTXd43K06kDnET/Wq47JOzIoKs++v7z8q668y9I7t3
SoY73bXadNrTEG+eiA34nM+TdO0ZaBRON1IldPAnDWcbQxKSA7SvqcEZ6ppbbT7mmVkvwCRSAEfw
ipD90AhfUR0wOq38XXHn/2N4Iqat7EpiwoOVuDSDbcdNb71JV1PRoK6EkTcXz9PK/G0Aj9j5EYsr
o2qbw4ytYwVueU/JwE5qab28rf6PoFbiWSWmop9Y3SUoUWvB5Hw8cA9P8LUb6KwKFe3SR4UVY9wW
vrJua3ZffvOscTXPsctfjbnwt2buMiKlFGMkNU0f7HZLZaAKsiPGpyordzxjfOHJlfRr7btYelL1
U+72xVmFHBvDy6iMH0AvEk+yrpsAwti1ZU6BEsl6z3fPWsWAfG+IpQjaDaVNl7qS8d3yEY7G7vBm
L8eHtuJ1ruMPfuLzpaf/cmarbDzI/MxEW9M2MwxT/GnVXYbiJCFUyXADNCK+pbC/2SiImY3bgGiP
E5gYewY7jv8ukGLgTbB7xGFYk4WlaSOATXpXWkPhTGQGfJc24Wr2NpTp9QTpBJlpVW1Ji6hafCqc
t3mKnhKLuesRkvnKp7dcEPJx8uS7ZBjQJk5+eBiQTIGAEiAaQUxEqiRUdx3KTXHq8Pj490ndzw+U
zASI+necP1mfWRnr3+eJMalR4tsAHSbT3dO7s4o0uUPgJO3G5/xUM/RP6Qr+BonAkKBfEu+SBsVO
Q7r2MKOPKn5b7GOY66SQe9gCsaINiZfCZZMfe4FSHVN4+Vkgbozf6gTLdhH96H8pcUXTTUfPrse/
HoE4n41woSwX/028Ln5S2X5+Y5ClGxS5/Cc+5PUWevWjMTdpRNIsozXJAL8Nq5kt2L/4woS6ZEpr
Hb2f6AtrZoSSCyoUQdEZ+YffFTNJI93oP33TLSTlwMtXFZgn10P3E3tX/LdK/BoFsHSw83e9MkcJ
opTRDlJ500NyN5eedx2JkQlpT5jJ6NuJPL/WzsctptmOI50pjsK9nSSozt/+W0rIcesdau4J03Nh
xxfKCwbPcvnoeKfi4ZNU4fk/oeYHuGOcdeQyZEmHtd3OyDDtyd8g+VjH5y2TSonzAXlG+hDnZ1tr
bjrxXbF8aLtruJa5lFk5u164FOMVG97l6a6AScdpvuSephJN4w/o+cHN/MfBHfi7RraZlIIlf2Sv
4NySDWWnB1qEMLPfCtSQRYoI6M/Ud4r7Yp8lYuPm+I5hEkwuVRenOT0cSxDiIRCKwr5gPwDwnDjx
pU60DrwNejGGfpfCnRUAQrEtRcz9yJk2sziBF4k127QqWtZdh4abyED+XMH0M+0OIzI4T7oayXLL
FSfBJxBWK/70RaedPucEyQd6mSD6Z8X7ZMRQcYk+W1KEr3FAJAnGaeYbLbS9d5rZ5nTvNjQLPPEN
PApz68kHqXfDYNNRhDASJO5BOnLDetO9kohR+JiIG1h29PH+MwVOrA9LBR2lfipXnJkl0npZ2UUv
f5bS2qQTHUL9pjOwSJuFSLqxj0CU949htepvTHiUxnfMg5sKNO4BX+5WXmAuDReL0D5lnbVnAccd
7TeFKJg6ziudS3/T4jbycZMsefkra6MpEg3uXv5HJRHTEAKpnjBzQS8hl+TTCmgoHO2VER4Qb0o2
XIdwXVUHnQDabuu3+8baHA7Ygu1UOniHmOnwi1OV3ZxLk1Bsgp9iIl/MjZqNTomVMWwS/wZQ7MI5
U9C92lNLGg5zULTS20S/moZN2RXNBUWbO+OvRtJi+rKEHcUVipmsxEeAcoOd3iBaGFpWHdrVGA8Q
DfafueU+CsSbKa7rcq94Kx96STtfLu34z8MJJBwnYjZql52wtMJBKY27XDqohh3jfx6dWLkHFMRs
YT68BrgaXd2TToTDrgjRIW716pEmDkITsdzp2S2pL4b5FQs3ed6qwMfN+T3ZZCvbIb76CGzLe0uM
oIxgnXKWKYsJizHm3EVS3p8i4EZuVmyE9pYjRtbDlzXt+OQrqDopYRc84Y2B1688Cag35t+45j4O
wb9ZAW2O2X7p6h3JDkOl4Ifa1iK7dplvZf1M9FqLoDK2jWbtw9LQFX78y8jchvFv4Num4NRPA1Nm
8jGJxGcBM0e5R3qKttXpUIFZOjEJJa+a9jHgVJ9smIf9Y0xu8ZFCTVAdUWIgzdmpYfOjG2Rs51HE
zZ2T988y1klMai8LkapUlonF1+8e3QQIE6Uqs/HkVoHRpuMi7U3Cmyi5RbzvGpmgPwiPJOGRxSed
Ryf4CcKWgg39kPGiBvEwYhv5Z90/SmozYV7DDDfVqpcJocsGQRtReKVJzAWnpdij+PPFDX+cdB7v
ijEyAg50lpACbhYqFWUfl6jzuFwNaB0FDDz5zvpVDZhod+SjQmuRUf/lvyXkrQ7DZEVK6lAe9KzZ
T7WKOZ3dBkJicpPimgjneSXMc29MDJbBbJfLt/BC9mN+FQyVqCmLDjY2UuXaseTKaXz+9HhRUCdL
MkMnQowGor0zGK4WF9k8a+TPzRJdCP5F9GJVwnHjAen5C2EnwTezsBnH81nHxlvFZ+D797lUMhfh
KvytqAZiBzwzklOdAd1Gpb5kMKXpvPDBavK/eq9Yzq9135MMQGHbXU3A9EzLqchYaCMfRibuRNWn
L21KBiTeRxyxxrGRDBHoFjMBhAmFi5UhSZFfSnklI5wspCPDvnS49Crj2UXwLXdXJqAGq1SX5Kfk
JwrspN9w/vJi5TTSvPM+dER0FcbS+DCO6kZCL+y/BzwV9dKIr0m3KxPy7Ug+V1iKnooHvORiJzOO
Hh8dDMXS5dmdFxQwQFFsFmwSICOjqllp2aENXmL3FglGniGbJNxZycaP6NQdLfwkOtjjHQGmWtuw
k5k/U+n0KCcSAwCA/hcZmBiW8D2ynLQD4RaGN1O9j5jSLSwYG6O+xOXOw/Zo/NYjpKpzI50Vpo6I
J8H1oS8rnYLVeY98g2+oIAOgJiVpxAfWwazYMWObpl0wHBtrzU7bxE0rL7XArSwyTNqgWvoRM2hJ
Eg38kxitv8L6PE4QJjnV1yWaGm28dTSOwqksz+348KV1OIDKcugmVZq6T40B/IZDtKFhkjYp8hRv
WqHuE5QYGSvgCBER+E4s8XMwtX9zNHN8tF+mdKh+uEoixsHIg9ngrAtqP004tP+QCJVHGvYaEfwH
SWQqlJYLEzV/sEX95aXO5EbCgYla8ukJR8B48l9lreoCKgcbGARaTDjkLerIyTWg6+E/1JxGfc6C
Bt6vAk4iwaYMmtzBZRhKMROw7rCUX/8fE2aaaWYp1gRVnwEdaiblVTZfc42+NIIrpV9nt0/KqmTN
Tz4/DMoangSDvXxY+FSTAy12tlLTW6fuW94rnT1Kz7d7MX/biz7+45or6bYKPvzqnpJ3MP/07pa2
Bm4yPgyUlTgtcukn8F39u/6MV4kdWo7A/abtM+OHXpJGLV3rE16KU4fiN/xnklQyLTk+mXVJrHX4
zs2dmn6k9fMkoYaBL71oh3CtmGtmK4V/tHjSvkyUp1KJsIdCcROdGb8zYsP8zjYFFdFGBmXZKcSy
Ir3hsx//FamriweT7Bf2IHzyw0CgQr0W/QtE27O3HfQ/T0D17/BXyRiRc9fqAzcQDpTPY+p/9Ppu
wpyL/4by2zjVkPCRnfAy2eWFI805eSj2rpgPZm2lBiRRpEcQQeVvarzCeEbIhmvn4Ym4GWT4EIsG
jjBnHX7c0YLXJ1/m256JovIzIOyZkEyy4ea+GoeHVK/z8iyhac/rH5ovwfrqaAkkrspSBkawY7bc
gG3bWZylHkE+8Ybr+M1AQECmn2x4URAv7LgcVDxsVb1hLM/Qk9krf54Rc3D34DA3+KFgd330yALN
m1xdRRmSlQ+bu393g8vWNcH9rjpGtR7E84xNw4s5MofngllXy2hLKvnU32Tg8bAuiMr7JXSjCvhT
YVcjc2uc7blK7oasrY3PEJIDa1W/gb4psuLvgSafQuI1sQOb1a34xYWs6rC/eFh3DNVr3hbxQ6aE
OZXGSYj6fU3IOTvgVT1i3XfZWQsYB6YXUV8wiEgHwTXENYT9bFzF2mnIroa2vNCQNLZYMLhZ4gPn
rxGe91Zc1DjB38gP37l4TU/RxUcKG7BrxV8tkmCFPFpUT5XP23UNgjW58OuY9Oyl/jG8u/ACCD5u
dnr5YcMx+K2/BlID/2jxqECSfWOTWrskhLfmEnOFTcyqt/j9E3c/4+6BbaTEwvyrsCt+cAuz4FlC
lXc+Z/Nl4OCJ4O5rGBf3a1B++yiHl+5m3znBi//3ZR22eE9n2G0M/nttfCJEAQNoIIzTU9ah9PpQ
7lkNIy4XmCgSu8BXYtJosNfGoQyVnB9TSfvDBNC/YxHpcmeJeMb1gTnxvJCGsAoAcTyl6GfSSCpB
nmBL9XZSMcg4ebtTQ1pF4gEaiMb8Jiz7CbdPsRoMBDuS3kb6yVfdHf8LOO1hsn2MLH4tb43kqdXm
ER7VDBQXKI9krvwV2nEUEdkPFxiG+XRliccln8Oxw36582jt1jVeIlRqhIWIwqdobKP4HAl/CDqG
H/4zSz2iEL/15ISq8M9ttvzMh8foNO6wSzX4BIt988uBzbokXkXbpQW4RTrjc3mw2mzmxOqV+jU8
WJrSNEuYpZRVI5CJWu0nnTV2co/pB8g5QcyQHL3pV2TJ9qbs19yTiRmjN3y8RrOyNNnzWArdDnnf
kPO579Ib33oZf4bfbMeO+DGP5TmHvEjKpXZu4ZCHc/JSfB4cfN7yFSkv8ILxmn7x0jSPsNwYBLI9
+2/tkpDRxegPSzsgfyvdoWJE8z0QSd/xh2X3T9UAUXJ8pjgpiEei2vjTJtYA/tKc3BRXQLRH20Cg
R/iNqjE8DTWQaGZMJGrYRFZ3K/VbLe7oJRzvpDGKROGxa5XZpVOrJ2uDImdTr8mzYXRJt8WBtKW6
4xM1hjmgz9fQp7lCBTpnCWcAWBgyNsAAw8yoV/+zAAsOpnyG2w3bf8khR8MkIhYUHHaDdrJDOlVq
NGIq/qGAMIAiscAflmbkjlDhHbLh6OdtnMf+9wTXMF8XPIrytWc3SvgNm1KGTMd41qmiUBswxUvG
9srV/w4dxXRDcpqMcWlcRlLWrOUIV0+h2Zcglcs8I+pWtjZ58sh/xH3AlXZnIKTas7HUYs4ofLAQ
zj/5g/JlqLbIxjAKFznIP3aS9UzOh4yCDJDxE1j1BayTmgDtfFshtsXw8jdBym72aUMi4xwWD26o
RR9mERkmtC4/L15FYl2k5qw2LMeuGYsFdS1wjEHd40wKJRtGdG6u0hnrgqhto0NEOQnQPtF24bXr
9/EhoEipF253jqWtgQTj1fxwCzOBLtbQVKrhOvAgAFoscWJ3kUNzyTIiQO4I6A4xxkKM92bpzDQl
yWE+yQWqIN+tCMtZyFcl3gtbetivHE5BrCHrJnXc9hHfE6U07YlgKrONxNEIYWSOJsGFMqhnP2ZR
jttWkJniMpQroKZMmKYR5wEMomXP/ibzkY6ED9n8hZg6CcnIExazfrdCDpbO91tyoKznTELGnSFN
F5+Z9dvisUClRvFqEJAOPpuOOOCEVT70B78NzYSYoIhAagO5chso370EzsVJ4NTWESsxZirwf8UH
t73VbrqawOXi0fgGP95D1BNci6ExpCRHZgXYuUMuMBT7kltiHjWb81++NOLkxMLC8Yh3VeQB8QU7
ZGDJwCMEf1NDv0XZYyD+ZZ2vTt9jy0fk3cf6o0rA+NQfLcvWYjYEwCnnaeYI0rfe9EUASs8EC8zE
7PpiDj7t5e7cYd5T+nvb/VaRwaaQbYj4MqWZpLWNYahyLlsF/DGnhVeBurC0XJyLAVa5InmK3j1i
TFLFP5X/kYpPyOqWvyn1fCmzs2au5jOeSe7mxFLoxxRhfLhifI29b7lepdZ7oL7nYajKfeR/jPxK
gfgc4uW4tNq/EsZDG31mxdWrVmZ8svhCgrW3mPLr7a5bReJW1B0OsojMDNm8St1+IAdA/EirT4NV
KaMWVLYwYTJ2KiPVzeh9CfIqJogV3UWrPadu3zHb8biZPHoFYLgx/wcE/aPrTbI+TsJwSUmBaIix
6s5Jgdsl/ubuMvHGaf+xO1IflzUotDG+5wkb0nqe90UrX4An5ualRDbV5/hh8ouIUT95EyFcIZNk
AD5jJfwNol/AkAWvfpic2uEZkQzERzfKX0axB4s8gW1QoJio6SHlMTCyr5ZCvgQoIvvoyPwOXtHF
S04mTigAHV25H5sPQ9ml6POmPw9oHTd0ZYAuT85gM4weXCs/CgEiUPZOXdgtjrrO3gW/rlbNqlpB
VOHYXpHfi96/WOX2jCIf12TVc/B/Qg5YiWvxY9bsE6ztyvwD+Uv8QCylf4hrnNX8TXFd/FYHeYcr
USSnZwbks0nbRlt5LRNxwi/mfwfxdvaW19E2e4u72K1++V62aLj5J/TxbrHK3ly1fLXIGX71D4z2
K/jD6/+RdGbbjXJJFn4i1mKU4JYZJDTLln3Dsp02SGIUM09fH391dVdmO2VbgsM5ETv2sPrmBV5+
5l344gYNKV9R+b/ltf9/vcy/gGQtGz61Q8Zvrbz//7vokxvEbxR9VK4bTTX5qET18P386bTL9z8J
RCCtOsTV0U/51tLNQtynv3nlImPBlRgcCsTXkX57L+N70GV6nKYeLlcFr4Q2Ql1/7bmeqp+FA6pB
v+avpfv6REPh8vPwo9bfuVftsfUkvhsEz13eQ+Ys76F0mWTw1YK/j79c9MkHEha5BULwomp7J1VW
CjFEwxN6MQnCyAuZfH9CH4uQHU27/6is+Fu6rgQ+ez9yL1+/j3DYGME6MGwUopUJaI4Q3cJwwr/2
0QP5tvSbuwgquS74ixRhFi7vuAjvt9ZD1A9i4PFf958iHM73H93tzlyD0l35vae/91zd5Xr3XDsL
Wpn18oAH+DjyUmZnIcgAZ/orLI4llSH9F2ZKtv6OmsRr9syqeSU24VbOesttOk96+0+K9P7EtVyu
BxfrDAHCvVJTunTIJv61yDaGvfL1QAvq1q7upr7ipH4M2uByDBl/w3Z+e/gp/1mHqV8HWkg9w0sD
/iBOWfCWL98/+q86QK7sQ/j/0imw/AI7MMLpAuYQhVOwULKo4lmY+JPpOLkmmIREAuRP2vrd4As2
7p7kHBPBc5opMrEroOm0lTeNi1v/44vLR/Ok3+5c4cnPDSE8ygcmD8dfecNlETdcjeQnC4uQS+iA
NvEYPvHSUn3Zx+lieTHyBwhHDG33yY+6WRZOxBfaqNkzzuAGqz4ruT6Xe17KU7f8ySMdTpgSb/Az
YsbFlsTSfEUIrly0Gpun+XeWzffdGFK6E6XJf2zm/7+sOh7KkLfURn2EJ5zfs/XRFqiVjV/X8RXx
fMaMjXR+NH9iMP84Imp8nu/n9Fhd8z0dFG+UPMYzVkz2K3qe8/MjQUJW7nm4ouz45CVttLzTKhI3
4saCKnJ8nh/HHKo4937y7vv7Hhm5cSBasQTMAVA7J/uK13cbISii+1k4GGjCNufiWkXJWesdItrW
5h2W6UEIEJ2iqcmiYROfjENThf9JhLTD+qDvEqTRJWwPFEabZA/b/WAwxIt4IQ3kYbXTd9rBODwi
43BcB+uDJkAY1qBVeRD94Zvyc+OTfuo2iKjS6+MKK+a9bKyY74I+jE/UCUpt7JTfdGwb2Ke8Xt81
sBmRafPXU0JLz7J5REi4o5jfJmzRoCm8A403t2iJ/vtqs3nSPip+GjUb5QOrAL6jIcJsaS4hLvOG
XoMpbNNoedcB9kZwo4Nuw1s91JtHtHwI3P6JQjPrdzzaT/DxHFIH//tVCqyXHeckhh4RZ+nz7j4i
Lgef1u7MzflhrdH22C3uIdi+v9NlcKU7oIowPtEBIum9xqeGo+yqn2C5rgtrdUJErX0IF9Tq791/
v2/4Lq4cd8IHzhmLVzyzmGsnWdN3904rtFwmAxf3je0fsyvrcbcOMm7tcksZcsJy5J1qhywyAuwz
fitQRCTYe+GQ7Jev+d2GO8wP2RVRfXeTZakIh2XNkKiA4eRZqr4Wz6yJZrUd0BOr77httSDPMtVP
gFMEPgxk32Dz4fH4FLnm0sp18DhT/OQFOt0mg1CWrOwi+Sfo4A0PwOr9yBiw6TDse/BM0uklU2un
dywmVPCK7271aciNLTFEyFNiMEfR1BgW3ycCKked0VLsKMOADaHqavA+q+tkoNJv9/ClxZVdEu2a
qB+DdMmSDXojhns6eX8u1vFPZXv/J61c5HQ9tgwamw2esB6Rb7X9/sh+W4pYKI087CYGgaFcOYis
Ib64j2M9bwYUAFpUvb4GuNxqy0B58KVmCluG0lN8yeQHEncVoea+EA2HC486c3hdUhL+dMEW8HTL
z9obeUk5FqPcfWJQ11tqvyeWX8qcoZjDAZbSrdBcrT8qGfFwD9gMJa4TIOFZ37qTtjYbzaPGthKO
ebuGyADoohMiIbnZ/TAP3uuxKPRqwG3F7F8/2LTVu+yWP4MZGVxmCx8N9SI+RST3Dvt7Fo3GP62r
kMkz5nh4k4QtCe7HPVZ2jC3BbKAZsCwHktN0r4E/2iLkem06wy3a6/gl558p8RVuuoK4y0RQyeGE
rtg7cMiosZhWdjrNTOyze8XEhwKZIDAGqFZCRbbeIOfVBeYb7RWMeP01PK9EvZeATqRuIWl5XJFi
VsxHnrDUYvydyMZsX+Rx7UsE2leGI8rDJ1Em/xFSzVFVBqxwBHOukQKhdn0vTQIg77th/GGJc8tI
9ZCQKop8ojqI5yvkfclwMHrKmr2wJmL8o2GEgfaR6AIGtr3Lh0r/4THv9REKBjZocdOuqDQdrEWy
KPWgD6AZsMqdASdwtmEKDj7j/o3wR1Yi8qDGZtmbUyCvvPQTqIdy1yi/cCtBM8sACZXe5K2AVcdu
L9OdFxTNaOuGAFe94bknyH7qdzWKjHq1L64sp8tSX21ElwvMNP8s7oXf+ShffrIHOXZIJTGqIrD8
Fe84vNmQtKCu4Nu46ueqsMtNcm69ebQLh+rzfRgdnsQH+CYmRB4JKnRNB+3nzjiEdsFswoGABSv7
RSqLrSOjJgzucCWGOB4pFMA9pmV4UBBGCZ8E38/hsILTF6kH7GVfPq5hGGxSzOBqc0SOgLveFdfr
HmTTbUAcTAoyORA4Vp4O253UOwgyKooxGgYGC1xmsiIpbaFw8B5ALKhyrzgq4HmIFTN33cQcwn3t
cDitt0v4MrXIudhMg9XH+ELad7LDTChEN5iYUNPM4hd9D9exLZHlU/oTYf7dwlGYTnLzq4xu/mb8
3P/gBOGUcMpPQGiwYxDsW/FngRFiYj8JstU2yRtwvbBn7E+rvAXfA1IRFZ+HeJY2iX5kPaGcAPJE
6oZgZzygmrxhenLJPtQrUPZ3vW+zgAgJQBp6mVVUaXYjntgL/Cc8yedhypDAYLxrQ95b4f3JBr5a
m8F0Ft/B0j67dL85VibhZRgoRulpN+7qfVnZwtoBvVU17hnPdeng7t6ZFDSktWA52CfnOqf3/eB4
3Yje4kihB0nhUBwuelUYSMd0c453z/ec8B40NmfaHufgIQGSL/ctNvIX8QJ8Ub9CyqSEHD7ZZZm2
+IpVxG5I1hOvTlJ9fQJqGHf9C/tjuS80RCgf+R5vYNwTUSyWlClXVhTi0aXAoRaOv7WBTO2AdpG6
ZzVtS+OIfthI76YMxPxK6TXmcBwi2XDJEuyXgysCjRoETM4DysBfCmZkxnANtCFiofvc0uXArTwy
ZZjEf0jgbzoPgI1kiNhxfPRgVTKQJp4xv5FacjnxFulAGVxZ9yiJHkw2KJyX566xCqsCq7Nzj467
wz8SdfGv8N1dm84WTpoz/sXuysaxuscWxJJRtbEgoOx6jepgdYQs3fmn7dELfSuH1hO8Z3UEusFJ
MJnf1yGAVgy0BRksgXL89kG4C2kRv+K2fSMHcXUTnvg+I9+cXeNvyrbpTAsNy2eJcY5vS7UV4+0j
bk4XPXj5RmOSjtJ/4TPrSVhGhIt5NkKtaamcHaKF8AOobO3uN8j7aheP4hRT+tlmdRGoXahMbQVT
BxkxxU/tAxecpcrTOOD9KtLVfYMBsVl/041MpGSxIoHAFFvd1N8tYqP7rvz7b6CAJjj9RcmPFIn2
Lie3gyoYeJTGB6Q3tik+rlUS8CAidBdFr09D7WEv5xQjY5xIMHUC39lS/+HplHJsCSbxcUjFFpUp
6k/dnRMfKDeHCjZYFKnotNg1kGS9Bj+veEM8VtXnkEeTsp8YccA0+Z5wWrAwQZPg3YAQA2QPplgt
CWP3H2WBB7vXliEB8C0FFlUUCd5FR4yIfT9XR8C0/hNzI2jKxOqNrSsbfoIdIYuYtCEtAGIu+XR3
l5+L4QOi+FoNYtqb3hk6l//tgIxYIINFGYuDDlsPwDcyJja313OpzvvOnrgycCDgbj4WH4T7mQ4B
rcumP62ZSEkwo00kNXHlp8TU4bE2+BSRTNox/GFOgmZdN0DaCOjB4XSJNoXTKa/M9PIosdNzqHrb
h5dLzkNykUqRe0w0qw4lGpAud7hv9dqGP4wHQIh/QedzKUsdVpITp/9/3wvkS3FLIVR+0xDwL6ya
V+USY7DY8roiE3qJ62fF7yy3RfMBRLZN+vABVfGx2PcyJRo0jw1ShY9jAH0zBbLu70z7CXyHXYbV
ByPO9WLGZTzwQ2I45MpwXL/ZKZgpyHeXbZUNtfHpEuR3Ltmsk1MBycLXdAc899kSvuxh3zqyBfVA
RPTJDXnVdcgQiJz5nrYHp23aGKos4nA4SB+6s0KhjRoekH712JNTPEhobZwi4r0Ovdv1br0OF9vY
aZuvQ7kIxPclSXJJytK+HqMjPd+y1qZS0TAbxrywd9mEjUPS7TAOQuWYYU3mPzp2xWftFXAvvCn5
YCiDyqHcS330wv56MJmhor5CB4LXO5cCRQH2GxDe+wA7B7Z0/s7lltp9XISKgnrPZir24GwyCKNC
ucnUxKqkDRpFvD5GXHzompjYl9tXEiYqrMoTJ2of0G70OBe1h4L0yD6YOV6ZBuJKQYGOy4XsIFtl
0eU/Kn3o9NOWXyL1e27wPGE0EHd/9/SjoBJ90a02iyqAr6ZPaOo4OS4tSFZhDBU+0EjUvrRY7S7j
KgZj3fCnViEYJwUy103frkUJNqgWFDBr8cKQnWoODWLbKVWK0+r1fleuGj+77T+U/qN9winYqtmx
W0UlmGjxrdF1qPTrwvAhioSj97t2uiiYjGHZloYpflR4ZdDfCRv9eUGzPMObVpyyDJrelbINQCeI
HWnGTUPVyKgKVg2mfceesOsMVk/EuIiNinESquVX/n3Hk4M0hEv11TD82arYjlIds7k2kAoYoRHp
lYrOvcBWbzMIdq4TG0IBB+sQlhU+I9Hw/ezM9ROSylHEjouzx8SgWHsd6DBL5j4xQpiHa3wAlrJ/
0HJjV6Wo789+9xJIC/Fjg5f4TbZPrwUeSJ54h5lvF9i6c2TlPibW7LkUKXXYdqdW9McMDao53F22
3qVBRA312GONfiImfVywO7Z43aXEAhnDKxvuiow9kw3WiM8w4W3ic39XqQVxw7PxBGB/pxbxHvin
oeml/BxsAytLEm01lJxoh3HrPdXga6CzKD8+XhscVZmAPCbOTwffWEZMTIDAgcgF7a3hMl2YV8OP
fR4Iw6qbaB3e//GveQ5j1tElE2Xn4+2Or7ylU73hrcgspKTSgwHyRZ6q211E5lZ4ZghOLXw9dDtn
q/mXvxjC+gmy62ebMniU/S5P9sqw2g0T9mD4xIk9HQXSwYkVPeOll8qAHOc7eLGIEx1e54v3Sox5
nYQT/W9lbjHaZKOwLwRN2sWJenxLkEey17zXhhBs03A+YZMPkWG9U3kyDadytJ5+432SYANot8Fy
njoKm05CnlPVuxN6h6neW3yj/NZCXovbngVZGqqrDrLQYo5nx9ssu60KDHxtAP8vioXOxSuecKgK
Ky+kPf1efLIj+nkkPrCo9Co42XiayYiNOf0Sf/X4ecQf7d3NkyBm0hNJQOdicn7I8EGXFA4X0Rpq
tInoU+qxI7Zs6cIcsSmBDMwQNagAaJUwJ41g+csVipsUrAsmjSti4XN4h5xgj+MJOXinOji7F9Aa
CAPhELqmEgGsL1z0MxjyWzSzz38L3tXR2mAo1m8F3Vb99pfnqsCasiPLBD8pW0UaT497xWQ18XS7
UXbeo3IGLCMKEUOrl4rt4sYQLeW0JtiA8RFCWtoBaFS23vqiBjTvN9KODKOXtH9skhtNUHaaWmeG
B6gzVeFZQwgcrDrkR2Z6Ii2VelehyrutLfFQfF+K2EPigiVMz3QK1QRV0Ilo5KgDyj41bzDZoHhM
6H3g55xm4YrycGYispMzDyUN8Ym3HEaqL31XzksPem5ki2XGu7k6NB69BONpn5kN9hW3xxtpI7by
jbUP/7B2sCbczkuewPu8E5Y0MD8hFot5mxqIWArZGACk3hDFwaXwt5qnHYe7ubsrNotdo8dFN1va
pw6TOhw/TPnG6WYTbOU8FmGtpgT0gfh4eNCQ0HBZKMLYsb/jCypLee0oyccaNG3PfzUULaRojCFi
XOk0rmx9n6GdP8FcltFTNV9qj7THweiYPDwtLN4AB71zZ91qWPx+umIRWCZwNSWK8EW2m8c+d2u2
KmPi1iG73pg/q9Fm0MzuSVawttBsrYZUsdmV8eaza621rpQPtHDYpjvKF/QoJT7TSJDdRYYFSeyy
2WzvW90+VPgQhyvD63KLbiqz7Acw/TyR1ru8C5rCsdziTtBei4i+b5m8sbNcF5htMrcQfUtb/s5Q
JPj0/7tkmX+a2R6lyj9sdxkyc6lwV+A5P46VM44/9y1C8MGuJJDxnwPmLGwi6aaScvOOV6Jw35Tf
zyb2Kf/GLy/lA4n3N2ALz8DT/KD3WjCZGSi/uwCSWGCKb5t8YnNoMvu5+k2xJlB61UqUd0/xUpC2
qvxHaNbAo/eanOyNoCtnWgyb+R+IiVK7MbxXKKdbRm8mxvNbrhBjhusYGSGyQu1P/Y4dwV3XNvDf
sRl2HFVsuhzrnMXaDPSc4pxhLP5QUnUaAV2I9PxCOeivgg5bHgbhB8W/+yMS020dDjjnmmKw3j0/
AQGjMWCtfONyGQ2wNsyGktmndTdFfDDQYUd5vmsyx72YC0mbHs5FV3Qtw3bYdccR/1F2cp4kJ642
6mgTF4PNhAWVSfwXe5zRXGdGO5w7hmb7/nPxc8PDZo1Ps3LRwM9XG/izLybC+VsaNPdQxDZ6DleR
UIfPv4nh1l/5/IAxfwStGg4ZTtVoSV3GsoL/SoPjqJ4K95LjYdR9fmpme77dUBasPknNTBy7uqHM
/cJzQ/RGyWRa6Mc1CImNhyKeTXuROT0fMqiYOtyeVGoQdvfr/TCbRaA08I8hoz8TyEUuYndYu5j5
VQzNK0hdFHOv8R52K9VeWajzdvyTa4A5v8GPRmeKjP7ShMe2jX5lJ0jfF30aQOfmdXdS8jtxz3cf
DMg8afFjnCIoqq1iF4dir6gWmq0NlFWoA/aLzmq7YpSZeMTssYUJisWO1nzNqH5HW31is4C1iwe9
DZ9OsfCQOtwlzOzM+gtG99r4RjohuTUzkwlfbpTa9ErWoqa7TL8gklq/KIkbHZKo1d7ttS9tWThz
iCgvP41biH19t2lOUP8wBKm26LQlHFfc+4Zsrwd8ouq7LB20egQUIAPdKoJNxDBkbjgF0qWwIZAa
BDgXplt/euz6sEBKzDI2zPVrnCQsCQtW5nH432n+kxQgdTG/SjtTvkrfBnoS6T1hOua8dWfQCWKJ
hmOzWTklQg+Il1kVRHpe/VvN8L+s5spUezjJCz3KRmQKKb48pf+yf436gV7tecKmKYFwweDqYTLV
hZZMXtnKeuUWbkeiA3EZCqmaBWMbQKgdWhd65boJqgS69a3WbYwfsZpgwENErP98/SLf+ae+bzpn
OQmaYIA/K+z5Bg5zGqPDo4m4lfMW+QlsBn7zYpf1oXQWFMcRBRfxH5joIqmAGk7jbCU+0jTylrkR
eJR+jOZ9hFFgpdbjxqYSBepo3SYPXHwj+XNsS36BeNFqz0YVUv1ke9wohPdnmDy9+EE+2/dwIg85
Xbx3UY60+yTUP0pa2Y9J2rA3wiLFrtXS97OOtwoiHctwkhCui7RB3zNRR835bGOCjnezN/PJT/lx
9UXUZugNTBpLXs90G+JH/V3ykHbS9sCDbjgpErwXqcu2+hDNhBJDuweExpDYBABhg6RTti6YfO7V
/NoELmR9VKbPkUIjcxU+gwGJO/2aZqqHFxbn6GELFL02NrI4KI3dTnk2hAqGUERROsM/2OdG8MIx
vn5gQmcTz45TU7NIJvD5cJbQNSu74SNHbTLSWljdBmLc+kMjXo2MZ8GkU3xU2w4BcBkYfZTHRHFv
FKr5CuSfxIoyEGly7h95c45jCze0TXOBkQXamWi/Ddd2dkoyKGFRtjdAd0gHKdAodcUSmDLicmw6
oqk7nGcsXNCXbVKfaeT6n7bj0+/kU9EhV2FaXNqS6C494GJtazLUR4DNFGUFbcJUpJtWuXf055i3
caeZa7jVfFxyP/P0M4d5eG4zb0SbY9SnIgY0xQ/bJhZNYvx+P8vclPWXiluofqoIr1fMqfhMNzKG
n9DR5i912oAl4aViqhjBIApcjhZoNn8CzKzaWvJriA0oZG9CXQNA0n9h4mgIDA2+YvPrJXB0GwEM
PoCB5fBvLo0RwESJTUil27k+MEXukfP/Vbuw2tXxFWNxPEphtlW7llKmDSGTc8zK3S1PdtZ04RRr
rZVOUs2SWlKcWh672no01LvfhkLH+EsrJvyR8TPU+7naNG2QEhrbktOhGn4ozVfWzIiQnNSB8fNK
30sboiwMNvidHDYJXNYiupJz2o5O3W0g+3WxWxhOLZPDyTX5V4yRLp3ma5rSXpP+Id+mNfF7p644
DlwmYZnj0GFAswGWyjKiFxkEQB3pkm0ucyGDXsC9kV63hkYIg5v8qjENHiJaeOmHAbOabDMY/WzK
RyENu4dbn9u5Z9RqE4Ik02VJYLxj9tMMCKDCtLm+coqLB7oldkmnm35naD8lnMPiW/klNaAhphOd
L5QU7XdVBRqj19UysEsFTivBJkVxzt7uGppG3KHmsNWQYuM1sKST21DN6mHBEKG5QMpa0yDYAD8Q
MPH1YTO9AtteE3ErDFGP+PcJz6KBnPBw5XwBjsmkNt6yKfriL6B/Xk/pAq+hwp3OVN8FygHFBfX6
HhVU978l4+yiuYIcGZULPyyDL/1LXPVjDGQUacUxY3PGdZzUAplvq1cBRkjayuIhiNUA2ByeL5+G
n73wQE7CL+UKNaVT1xhGQW8EHX9ktr5CZeNzYpA5UyIRhnpV3P9E/C+QHq0juB6AzZniJt1mTsME
mQHnAaSluHmv0eoc08/UwUqD0dDTfhF/Bgx3XJjQJU8jhh98+I82w+SBI4yzH1cYxvipsa0f5D3Y
vVceusW/KR5/hecyuueAS0MpDVWQBRGEHS8TAEagM724UR33UYOlOlRmonAMJxYgrKEIrcNc+2pJ
79ICMnJYDspvOezgzdx/Gj3iplrMCanik9e+xn177fVvMORgRhDcu6GShSjTEuYCjTo/dOK20A85
NDh2djPHPIT4l6YjkUU1oZXif9rYCfE7j9M6I9Z9VI9Ok2LChWHQeWLt0DDi7+0DKMC7bI+QtbkY
XORaj8KlTs2c6tiz1BW3BjevHSgXPGtV0MgWfBYdMhoWgL8kzDd7+DH/jJGcbW9JNrYqMVzBxUrw
QMUyItvXEPeKKH5fsySW3Vvo7NwmrILVU1LxEXlMgim+9TATzsqICofd6UQOVjt750xh0IG3IQIE
3J9BzGCf4b4EiUT7Up9W8nIIXW8BrsgoR3DB2TV7jKt5+PY8kmy6UuVKuFdTw8kOUUXsDOp3Sp6c
FmZ+Lm6fsTtetfznWoxBH0G9ZsXwXal5LS88lGza+W6Bj1dYcuIFs1d5fDAgGDzNmSNyVH7JY4IE
BGfvlz3otS8PAAZ008kKXipbJQkqmIi9IuAndBClx0x61G+DaqV02d2W8+/jaXgGO4a1DkvpAL6l
/E034A9ETYJjRKvRhZnKYLZjrv1Xb8UfzjRosH9jyyD6Ko6bRGWhCDF31z6MMMSWoVjUzJgCOjR5
iiUVjpTc+NkznjkcGuSJw8LmtP0ifChFliruFQ45JhA4c6B+uNxjj+BxOdmJq0Bt/RVcWtAUkiwd
1FmTui16bG7psgIyW/G4PxANjiSeUgjX5hCgHQZj/tH8I86ITAMGRnuaOn7jrliZoEZQc9d/IkJs
P90wsOYrW2BzCDgEUeDcSIINQxM429Pq1G0ndLf8Tr78vGa6nRqWgXKbD0w8wtvrTiZalb1zZXnF
s7E1KeLKQqpdCASA3f/Swp5UcHNrhQs+nsD0tWub7hYqMaHQ6y+cJyOqCID0xSQVtiNEW+BeJpGT
NSxCe7qxkAEEigHMBVScN29LNiI+/ivqDmaMxxWVe063Zs1v9MFLzTJbymqBFTmWGMAYb1y+2eHf
yLP7e+Hvi5XbZBEgeZdtsjISsuLFA3/pIA4K0ZTaYmqrijVb4x92AmT4dIReKtZAgl3jdPUFaoZA
6ONo91jWpLb+o94I7sCmidSuxe3ZXmLQqNTiiL+QKDbMOwmNqWz3nPuwvkmeQj0C9LBYomD1uvwT
1xxdBHnazAK48p10iP/7CpcecS2/S8eESnDat+VGxF9adYCI3b7RpJNh1lxGrCgY0UJfO64vOBlE
3T+NeIGY9SHDjIcOhlxz3legJp4+72rxgKPmqtynqArsEouX3WpkkmkVp5Rlr3hZS0KIg+aWQcZu
2PqweDBb8kVO/PqfbHgMkD0yMNfX9a7XL0l1DQZKaEi5WNZ6ibnegUTC9kSTxCnyJQSJzeBiTP6R
XMgFsIGn98obC5olMu76CFxbhar636zgU9Nt2SYsYv4kaSfeg2+i4YUZSQ4jchI2zcXpDTa63aDD
cyGjU0eRsTK7985h8CSzLfyJP6835Rk8ZxcVDVgVSARb1fMDQpDkPU5lS0AlKmw0QOZ8bSPGH2l2
QESkTJeBZLvqxEaqjBGPUUK4fYamywE/6w5kPq1ccAAL7iWYeunGG3gUZKcQeuFVisveyWyCchnc
xixWHwwqgdqngL3IQoXYIT9bMJ6Fnn/ujxlRmdgqws+RbpMWVEyfmTO2kf5OlcB2zOhkvZikkjUi
FM5jJouRh2vl6jf1J5HNw2PXABKS8GTqGecqrImesT1KT8LdKKeaYLKJUxa8+Iw5F6LO/BJv6r22
0Bds+vgdw06ogT95GVESJzfuxxBwadGfsa1XQVG5M9kqeDgETKtjwG8Gx2kIOZ4TpMZrUVzSOitC
AYYzp8gq9dQOsr5PTYPS9GhkB7Lk5srtVPi5oQDBUTefAvL070pENoznK9VFugF3wFdV8JXDi9Xw
2jAbABKcgzGEMLzqLEZj6o3eQNCw6TsmwXAgDCp7B8Hj6SyDHaOH5lC+woQ6/mcJHimcbj/mO7JE
+t5ej/aQbeev5t8D21vKSq3+UurtS6nM1cBEbni46iYRLvVzX60PHFjcRSr8ZUDSk3eHahbmIsCt
ncJVpgwiMoe6kquj4L7EsmVINocxJofeUBwxMF/JTl75JbRo5mvwSIX8h0WhabhW+ZDKJ9F+rJfp
26SDyNjGdIQ9LqQBi5vjn0Ez0dRvnN/ATgqHWiygBanXXlLbr/aqw69bW60YVqKTA92tFVe8kBsj
0sqArZLlZHH2UkPASE1pbhGMIFZX0cfAVKXUYXpOqFRqk2B3IVcSjRFq04Bu5MUIhh4dyyWCxZh4
cibg5PA6LEPUW/XFDqRgM7hTlI97H2LEm8AlLOyBdgYCTn4UEQs77RFEn8c71EJ+D9vnZ3LrceU7
QrdEyWZLxJ3pnyhR9PYso2K+ZoZC/UmYeVhSWusHipmuBspNt5nGDM3S3xEPjZ407Gky+OgP/T3G
ol88S2kgcuYjepH8JQuY40/7Y5vTnsEdZ0sdBgRe3Bc2YtllH3/hcEK41g+9OBI1/QLSwGK1SxD6
QN6/3n/F8wq8eCG6QQdiG7VF8FAR+DqsfFTXy8gfDRArXMaa1UouPJBneWP8rtz7hbMkOYCBl/6Z
vMRuW8L1emsXHBHWkbba0axQODd7aKzbl6VdmwN782ENrZ2uBtHAbSEaVOvzzDFJTUrcm2w7L8aO
yK8ZYngGsOuyEDgH6w+qg/9ucrxpif5K3BCHmI/spFNmjCuX4E6qCYjV6z+axizzeWaIPEYGU25I
rtRvLQkzRA0hw/lbjDiJfzCLLycfN+0fBmfAxg62F6LHzsJhUgakwvEKuCAoqIs3mdyOHS35ncOc
A3ebgCzvJhdbYOJfnrIJu9HnJMYii+m7B+6u3ySdbC7HgbBFfmzjrH5mfOyYVFw1DzGgwhzdRm/1
waXtgtlrCdsFVsns/EUIF70IMXCIiXhfcAAWjjlvalx2eiVkl4OZmOQWlXeH9uDEgoMJAXsKbiRU
6iboYo9CBOschItmdeQxKOQlWveaWOxNSL2DKwqMXX4wPNABj1pCdLlxVECBQt21zM5km+gp7Upz
B3RAoiH2A0kAM59SlJboDmQMlmCAsZl4BphUJlLESUPZI2T+k4P3bTrzit5D40naTwpX+cUJuVpK
fbpSVL2dfV9R/BCLvKe8hllOm0xaN4Ptlu4m32caqgdLfkfi+13uVzRM9dKCIEYL6A/VTfgaIDSP
ESUO///MXBn8dG1Jv9iAbsgNq31aP9wU6TL00KAJYoDJOIVKPmJ4SwQyE1QDiJnqv4fgkv8Yyfv9
B8QWbHhp9Zq9uF5m0gVSQp3cngh1FYYyojnVNZeQ6/CAz4JpNbpCeDgztQF/Ekv5TCkJfZV9B8iS
sdywJlPypCKVhramqgioYNhJIpVvg9W339Kgcal5Ah4mVx2AAbZeY6cbAxbVx1OEWK+9vbh3zCRV
riiN6fMfMjHMeAUAodjcPaSaIOxp22CSB1Iibzk4K32TQjNhEtn8cyhXBRgK3g4nTGEveAJl7Xan
8IiEO74RC7/eq2SEUN4Ts4HcIbsTyTeCtiGGJOCLLkRS4ab2UMrxH5S6J+r+S04vml+MaS/NUTWC
rd6v8PitHmcHsQ2rtxy6p2R9VGRprO1Mop6YzTpYxGlrgsNA6aq3aoJ3loXawNGNBwhGZCB7ryR6
NYo7zIca69Iaqybxd2XHxTVJbbiRBpLJYxe3QTLgtFNh6JeZJ8ZW443IRgkhyf5jXGHYEqo5rDfm
L0V5EFi38YpSGFEGQmpdxhhmcl8PvJRuigeZIGdanjCFYxQMq5z1OiEdx3CLcclNZuJjXGYTkwhS
B/c5vMYHlF/e3Etpwly/DkToXYnNfT2g1+XjecYEYAwfkrfWNuO0vwcYmmGNGzZVxNVqWxd0MigL
DN4H+97xG10EjWyI5+c/EZVm57WMgjBILmcCNF0BvTETBSp/C8sJWvKZsUMrv1yNeWhN3NufKG9X
HSqYtcgk9i0m6wcdIregpxo04nP1l75N+wmzBXI1K3pRhKga+UHR7DAPQYSXP0/c+TE7M/XksjTb
5/OTgurJI50eqfRn4NME1wwsR4q/A/HgxUbH6YiqugTqG5Pba/iqFV5zSGdosaVXJgCxv13jG8tC
BGB+YrswSAcxvzQrpzYELGxxl5jfJWcNUUsgKKtigkE52qI3A0tZkdvxUN85qvXbR4P3nIj1Dctq
cT8rvDJXDjkPryJ+Fnn2pxrfIkOYOT7jHYM/Arh39at3XnoanVa5yASQTg+ewIEPqlmpOvkvnQiy
GQxcm3xdbiH03FJ+fHZaE3i1JpXc6+NDAue00xy+XRfQG+P+k30+tCQ0oMbSXj0WxwPqA1yCC+if
8jK4dRJYmHmT+22DVw948rp6g0iY19hKl5uYe9sELS4ExZhvG6ZgLF3an7M6LbFxICWO5Dzh71PV
EbcsS3bXSWat/r44RFlKuvRWyWEzvlfPM8srPq9SwiY6A7vt0pxZ7/uCWKT1cqxxfF1kU8VdCiHx
/fLsMCc3pcmSf8CvOdewA8MFi/Pk7/W1xnp7l0NSuG+NP8CN4lN6038gIj9fdvFVXurYvF/kcj/0
4VM6GHj1YznQHabOGe52LDniZVIRCYWq29g8E93tfxyd127ryBZEv4gAc3hVoKicg/1CWJYPc878
+lkc4ALnzsyxLFFkd++9q1bl0StTLkOwTRhblcJueBEYSWJiaWK2/HYLNASEjvVPHQdV3N5705sX
CLw06da9Um7ZvjwYmjlr/+XRhlFq1F05qMWL5tjsPEoNFdovsIyfeinQjqEHi5GSvEJQQfp2AK6N
7j3fS+kfHfNxLRBiwAF6Fp2JLSwvGTh96+HG24C4s9tQr3P9hH9ghJgA2L20zV/DpNlIzxWbZbEe
jMmW3HcLsX1q0rnngYskKu96Vy9N+g2IfRe4Vpt7CV9iR+Flzn5NjmXfaXw16ZvkFVmaTv1oeqA/
N2ikJpK2c+OfeOrTgQ2jWQ2sgw0D2xZ6GwTsoFyXaO8iImwnpZtBCelEUO+jfVxts7hfq5Ld06kw
93XILY83tpd/rCWjpuIZ0906aeFejFMYx4ReXzTtXKZOKXMjyk5VOq6tFVtUzwirU87infSvoXbx
iHFt3H1dfoLkPrDYt5wDlgz0tWXokYm0Cs3twPBSfaTMRzVbEZ2gAnvgiL9tdiIdumA/XnQwUsx7
MVzN4jaGa3eaau7TZB2Ehxg2yoY1rExW9WHQj6QrC+7JrVbSd7mcDs27+EJLJibfaMagpW+EWdi+
OdukvIV8yp3goIbgrZfOiAUz23gQg7vIu0VrMNYa07kF7jlilaAZJTODIjCZ8f8iGWzO990U0bzx
oSdFfkLg5Z+lL9R8r32n/yILZKytPBLjl+9RXP/mCEw5lkKcoVaVkqXGMintPQsfcPMaq3cB4E/9
HaoXpRibXyxTq1G1F7tO+8jGmz0s2QwMe8PiIGsXcteqFUDMeX4oydyUF9LPaJ4KfWpB/UT6J3N/
p04TR0qCr3c9dklMTlhdVpSFlHzmpaVXM5Apd6KHZjLa6Dlm8guD8kgDTNmLnEZ954dlmpGIsAE/
lS6jT2SjvFJ2Ls8eS1NUL1vFxlqtZD9jv0bAJRgvjHDQdsxt7qKQwbCU/vOLf331ph3EUGTkmR9A
uXPStKInPI05eERjX0aOT6YPSn+6kKRuG8WFZl7khecw/1gkxSQor/prYxsN6R7Bj+9eWWBoGIVk
+rLzeyL+t4fMJuz5PyW9cVgy7fhd4TGt31StnNFy4Q9VWdhdTHgd3ao3TjVlYMAayQzDtb4x71N7
T6cljLdT503A6jArAGiRLjGi+Npo44qKVbnRKug9ABDXoT1xCja1o8f5pL6p2p9h0tmrkQ1b1N7A
teKzS0tEQdwUAJNISIYQnKLfZeM0kFUA2zGPB/fVHAKSHQt6CFgsCYExD1CIUmNXVaekWJHVx+iT
o4Zs48rVDmKH9qoE6Zk5DAxicyfnVGqM0T5KTYG5BtQ8EN0MWEifd8rRPOeHnDl0BLWbnDKOpMzh
kOWslGWLQtn8yptj/I0UEyFSLRzcrcrcJ9wmxOoGzGARogRbZS3LR+AsXTnPX9uQso/kauQMuyA8
G9RmU9DPdmDWXb2pqQqPLvNSyXbqU/ftQL5Ri8vV1logJi7WCHeb+tQinBRY4r+76p32m5YgGn9b
LqYhUHGmu5bZKJTJaVAjci0h2oFsW1YOmAzRMV3SIYiORNeNRHpMd7ASZj1Q02GlYdnCn2E2hzK5
6N2v3BzQ1Q57xNY99FOWVo5XyAVsY/GhDGZZnsxi/kaAA4jEomJ0S3NxrYAfh9TMavGbALGeHDjF
JKlW3bWOGDe0O2kZr+j7iWjmF3KOnQRS0bzJ0bmT6bZ3mWAOq7Emc3OKHZ3GpPSIghVz3NruzC+y
kdHHHWiJkVFEZ4evp3irCgfdlYK7irP/SlIgIDp+cC/tllA+7ICewLn4Yy3YCTQg1xY5qshpYY7O
fKQw8+TNzSOuJG9ZuUzvIL2xn0Kg4HtYMTWuMDGOfAuHlmAPQGGIged1ZJsHngOcEvjUtx6juYVn
842HG4JMm/4NVzkVjtlsr5HReSsKePy8tb519At8aUXaETyoIrbZGmuU3wkfU2NkhlNF461Fv356
3EbVWzFp8l8sCCbiWUgQvXAThbtYIXr2JG+4ToBMnA59Fcx+eGpnN/vzbxyFq0lXnAIjyiNbC7/7
qmO4t6BhRj4LsxetvQncBvkZpOI8ija6Zjc/yEnkM8000SGxjsAyBjpPMn7EeKFcm3+uu8w5TvAY
0P6ihzgiZ3Gd3ly1paPvK6af0gqW8pAsPWxmel8s8QCtsC0SjcZPtRfsyXi10fCQKEWKAvr4FAns
s9kQxSaO66Syg+5nCJ9Ilnz1EZJ5+0+wjqSrFPh1u2yy2YhUU/t6OMQiLbbxOFmO7RahWL15KPjd
ega1+V6QH121+yZnZ19dWAu6hFM1NHUssON6yB9TXGBHvFb309o+uXuUHWVxRg/oOlUKX5fuIeMV
RPL+fOT3qBqL5nzgIApubLCJpzqExh3xP5OvjEfoZO4tEGb5eI04DSyBr30L4Y4oFT1kWrpt4vV3
0f2ohGnKaEp9nn583dmmSrahhSRlzz3Y5QdZ+tI5b3KpqT4Y81kHHoCS5dweF+OEO5yyRyCpDSSC
jIfqx3q1yg7+I3lqHHd9EP2Q83r9zxpPkOEhyacr4dNSaz/zZphrVy2jQ7QEyWgyiKebHNxfrc1j
HRbk/aCmX4hYLCgVUcEHCOdU/J+0/VbCNfrxHnq3eO19ohXIbDuKqxBiLt3KE6QqrniWbYGAF3Nz
Q2rEQFAeqYVluzW+HIOOsWRnGcIMD5j8PsePzLPIQx1mX5lDZV1tA3nTbbqBB3Nbw8eJNqzxzoSX
mdas8ctaQxjxAETjPwYkkXrOWQ3OCW3bBrMQz/JS4xb/JalW5wak8lLfYWzT319hJGmGhXoRdrBS
IMNJU45askY7xm5A7op6UC/VQF2wNTHzLAfPJqQDsgm3L9hRgvb6GkonlQnwJNL2PMWc6bQbvPCm
3MpqY8L//Ylcb9HKB9Rh3aZQXzLN/N+sZVJt4Tx5mUvFPz0GaxuhhtLzqySRm/gs1G/WmrG95bpT
Cyur3o+E5IaWsVa7XYelZF1AEXNtg7F6mFz4qvBxAqY1boRgETEIncWlY6JcSMrtIBSkDwvbe/IZ
UHwmFf1+Dp4j4UHqq6H3JIkoffj1cbfRFrn8FNy/Cr8choxYWME6GHxOrDQhbVVeqod2p9T0Gdie
6WZZHCwWRCsjBON25pZsyOhCtrQskT8nzsjprjOfWbcoSlInmN5T3DHITD59w4H5abnfBXuSpDvp
Gq05BHhWYfnG//JX6F7wXcbKU/OBqR60AtRWdRxGtvcFJfQgaLh6rjSmCaFFi2OcERhvZZjn7Xw8
RjREGdid+lNBPCbtGiYvOJaHpVRMJEgpPwvNWg4xXB3rBE+55YhT4THXMRpxh0ab4OAODOsekr7z
Ll550Nr/lwOfRaQ/qiIZloC3kZ7uGsfSd2QyyRwF50wApFM00akWsGS8Y+aRNE4ea/IUISGgkkQ3
Hq+8H3TQKBZ5UiJcLQ7KBV+g0J4JbIHQWW1zLg/rSUg4F3aG0pBatC3rjYXwPv4HTJ9gvwiZZocm
xVJWsnDyCyJmKUgLjjXNKivtmJKVO3rBToOU1icIoplHtCZHp7wNZCNFTsdObVfCjvWrDr8j9J0u
vXMoYOhXY/Ji+O6De85ZArOrv+OkMAq2f5r2IOjy/ZINV1sMA6yY2zwcDs3WJBcn3ZF/BCQMxYSw
CzsedaW5EdGB57QCDqGerKueOHBKkWBK1ZEAT6k8ghdzk7VkAMqfyQQUrA1llg3Lvl3zUBDi1X9B
1a4XBQ1C9lYuYJX/5pAltN9KJ3XJySbM40alrpUZLNCCcneqSogoRwvYxhETMj0mKCF6pRzWrOQn
y0lcngvhP9VJ3oXG/HFpvBSSqeNZ8K/F0mDQyMIVRQ79l/aPmSYF3rt4lkB4v/Vvzs/bsDn6PSON
R23tx9/eYm9bl2CIc9zmuhMqhyJ4lhjZFJh32KhqkbBolkAJ9097azajf3e1TeUwL/bvlnvxcpqf
dtV9Gh7O0UKIUdqdgAIEcIfHXhy9CbjD3ExTaqClPOYsTHh1VdWxPo33Beipl19xtBBRzleXRl8k
/wp9qR8EJnrlGooZYVO4LyWFkzWCvA2mT7TTPG281iz9DdofjeKE1FFOJ2Jrd/TQzhqtNw5GwQ8y
yRpHHBpPohcab5nQpBqY2qU3AuokPLLBXB/J01Nn+MoS4ojhT986mv52FOxrcy2KK0iNWbrta232
ElysZFa/Jtezo0s49WqfLSwayOrmysrPGgp06Zcs+qp+u+ahFQ9D+pfo5ixhikVhpkJqAdvoUTtt
fVZw0wFF0FZObW3GGBFifC2UWzsFSzDHyrAoHYdw3TcbwVz1w5ZU2cIFbYASacL6KmzT2qxrjXlF
coVHGN10fsz++uDOs2v5OygOyB0/Rv0iytlMtip3gUJhsmIZHuKNZe17Fs58Uo9XbzdxjOEgFevJ
/o/cmluIPV5kPyZRhygI4jyifOUBgLLeSveyynPY86CzSOQfg1zZ/NcXmI0KrH+HabN88dzU+pv4
EoHKODzlljPuSGDiKjSkoWjviO7nIJ0NZpQ6f7RPQZoN/1yRsee+DE7EPg4lOuHE8bKFdxkktNDE
DsQ6nXyJRJCljyCm1/5VykuHrpCQl23eUJkL1pNRO9yghFjtgzC+FYrgBUyxXKcHcG7Uk5QvlfDW
vg2XMK9PK3DcX4WN0940DOLSJB40GbF8ef1P1jMD3sUGWPSinffNinPKeMiRnFD4m+CGDYbz8Ddr
YqN5ftxp2JQdrSnNWrfZa9sR6DTdR3M7DlCtUgftcnbiFCHTF1MgHfE1ciiTieftlyMDzYy2mCUR
ujnvT5mxgPIt17YHCAph2+h9F4EjMW+P2PlJVzX+lF1JOAQGS3hODRw6uNBCmDvcGMrv3jfvNcdP
BYathiW4hMlVPIhmBC0uR90BrdzSxyDkWxc1/ufSyCY9iij3Qa9tSW3JanqbOl0v5lEuE4U5SxZK
7E1Q6IvxahH1bqGdEOjpTe+5SCiKOfCEW3rZAj5QduknE9Wcw88RlYYAnQ/KqEGkW0XV6gxv5mkq
vj8Wi+Gtnv1oJ6PcdcPruPNJQDjE4ESUu6AefQpCPEy2x46fFnuVfroobpqIP8Y3JtWSUz7J8y2s
SrjD2xx7HN756hIpqzw6VqAXjHsLlXAVm45i/Sg9I20csGjTghVjgaiijT8Xsk2D9LGVoRKDzk1X
wzIb8kVV0Jr0UIvUHKqVW4yly6Rz0WQfNqSMtyDQ0dEjmjsXHKkmPcO0XIRwAuTPVAX/jhhhybme
bihoLfIuyB4dNqQYsPUI/yMtVkO3MzrWvGQW+ci/h0XVtGvSTogM7I+BxvIvvBJcV3rADjAjBIxR
V3WsEb+l0l0gC69xDPeXbi/nSMPmX5Bz3gviVjJhH6fwCX3grWa0DUwF+Et/aEJGkN1vT9RigvI2
GuFp6QDlNFx1inggEPXAjcy5uXWSiosrgN+Ny2Of64eWv2cBBIlTnTAnA6V5KJIHQd9BTkB4uHyG
1ljqJblPg3JX6wQ4OoVIFttjZjxNlFNqSxtJKpln0Yz3x7vUyM9UxA8KSWU0diaLFRMRGg/FUne3
WvtlKutegCIvF5fQr59x+Z3lwXeY7aY9vafk8icUvIm8FUeZJRhk5RHK12Ul1tjPwDfpmu5vKSFI
bZXs5qrAz0VObB46CoTEFsR4DUV/HKnnniI7IdZcT5WL6oaoB9UaGb0pfQlNdNGC3xGwS2J9Bdm4
aPh7CZqJ3OyfDX5pHnOFVa/BwmTAh4makxxli0I9yoZ/Jh1cms4eA0oF86tvXIJ4zGNb4XxiNJob
Fp/jj1iTZTXUG2/YDd3Hj1knRfMWmOU/Af2oFdbPIO4PIkY7AAhRP25F18Wyod8doVa3vtXTD89x
ff5JqXnOxHcsx4Q4YmpJhF1GarEFKWUYir+Gd037o1ORdbtLjMVirDFGQdpJ+qirMBtIspNJld2Y
4q4Yk5t3jWX1SIZnT6NJ32SBtkhdcy1h4OLexarC90XKAoogTiqC3DICdzdR/8FjiyRdFgDfh9Up
SpPTdGV0tbiIpKmKLB5N+8/1aVKNkZ/zDlhKWTGGX9JG/tKW5rfrLRWcIGbx9OPk6oY3NWL+TZFK
4T6k5bLwWM2JjRKUazLBvAZGxWS4u/+gcuUCLmMaBiKKPi5/XB+1CmZOmf0krjwvzaUmZRd87CIK
tya2MEaB1uDlC6XEkM0aXjJgl2iCq8XOC48caw1BWzt4SY02Xmg54RZMZXtXORk+NfZz0NDZUfJ6
wNtwoNNgpGgjtc5zQA8oGbsngae8mUb5yWpGqrzfkerToLWWR+1G7hBr95+aZMCg/zTvATE1H6fC
faiB2/9UmkGvgojPlIwW3i4LVS5MMbHgcSjfFWekAlVB3qsi7VqRZFkcGMBwxIGJklcChJzrCG97
zl3D9AlpFFbbiH63h1dfpD/iXQeLkB9SmgCW87nHzp27l5y/r7vYyOjwpR5yUAgmkvRIo2Xan+P8
x9LbHeAo7sAZLyAifnvJ/Hwpc2xo/01EXCrkYoCMY56rAJ8R83pg0B4tgRenwsFs/n/ZaFwMPP+w
J2lGfA3cCXB30+yHfydg2HC55QooBLxCKA5L2f+agnNLPr9bME0E06s10Bssm//i50gqsYzwAlPK
L/GXSEjH5hjK2LePRQh3UHybJtNsD1YajFr92/8Wuf9aPp6UXvgEPkwPS7mK7T+9OUzfdMeYNA3p
HlbfBtpYws08AjUU9aBZIhEj2vLc8xzXIuxyAYlvM2kiz3qenIb2H7xc38OhJg6ElCBMYuJfUPrK
KU6WihQa3KR85xEDo+mWENRD35mrHLGoFy+FRS3bccjBQHFE/ELTpw29a0ZzXkDoi2bZPHMnq7xI
GSHmwZtCijU5T4uar5zr20JMUWG6qBYr/HTTl1k/r/qHVwEcW9xd5V6Mv9HwKys/cQY8a+HReq4F
fzGRTLjaKYjVsLx7wyeOaHhNOcc1H7eSl5qFMiDc9rxR7sxa557obw2C1TB562Njl/mu/Mv/siZF
WXzDApLDJTGpe8ae3ri3Gb1wQycV6AHvz5VSzjekGvKZ+ahIqqJ8kcqUXII8/bLcwp00vBmKxaT0
yNpRjW541PMs4qf/VGQuCv8XJDf3D7dM2k39Yxjtdv6na5guqWP5LQLrrBWu+NkhhQ9jBouSq1TS
msHQ6BGDSjvS2+iA+8L+YvLwuRP+IhpWUpgvRlaDPvptqECBWGkdxKs/rPmZTFe4nxkItqsKdy8s
baUTqdPmcfL2DCb3OXo5PCmYcWKhgP8rOm6Wr8zhF29/GT0iT0Comp2m9r/BV5D7fzW6Pi27wAip
uIFB4DxEOIYireo+BqKg8QDfwXBE1EG9T5Q0t42UEyo39jtINNMsES+50THRevJbu23wP5l6UNdK
+HD51A0fKzLIZIjnJnciuBsJBza0bkKZI8pGRg5biatS9rcyOmk0fd+PHIiWiJcSMUdLjPes7ZxU
fGUMACgFUn5KibSlW7DbMDBzoSD7pMdexe6v1k9aXi2zCmoTT6OKfe0blEpHoGYcbbcSr1uVdGC6
Zcu24l3zb908T2uE1ZAZ0qgsetbCiUhvjbYCERW+tw79TYUQwQxs7mQXAoZC746bF5Cb2nVE0zGv
bEow80xKAFS1EaYs0tl67Rml+pbrmSZvoweUpz11rhTNeIPfE+GrfIASh/qQZGsJiDnN9sikH8bL
9TM5LM5jz1RWWwAdFzMSH1cECCNACsOPO/zq7pfHe6l8GM8MH07x3wiq8Kp0DlSOadmjE0r2ErIi
rQPSJtMEX0OJSANvE1ffBXeKz3Oe89GSfUlyGPDDsmVRxfzcMl4K8bkz8+joylrLPFRPer2lrpiT
390XqwIbId+eWl1rMFyCspf8PwP2XYxwwCOuNH3V3V7pvmB41USsNjWzM/6UuWriZAlKMyDNd7UZ
HWy+mwddpgnkOwIuyXG7dLqt96SKV+PdNPxVxU8oJunFE/1o6P8krgp1u+L/DSQptye/vE813dZg
tgp6iAOUj0sN3WO6JwtMDGyNW1NAFx7W+KvnRhCh61zq6ELLu/hUfGstaQcNQA0XIyx+pGGTSui8
l2RZAdfNtg9eqWdwaNGKwITNdrc9VzTlS3ClE4Mswh5zzrlVKjAVGe0El282Cukw1liWUNWkAY7+
sllVKFHCAks0JAFS4OHmBOlMqb4hDGcD9BbI+Xe1RAes/kT4EnpCABvKxALdO98fvOn5oNQbISgJ
eEER1P+5vJdQfxYIjkzaCOgXPX0N62s4B9krUO+B+1X2jpBdWN5NuCayXen44ALbNMuFgUpC4G4Q
Czp4W/rbPFTwsQxefgi+RtbjuvpWWIHEKaM96v86aBF5SjOg8ygsEUdO3xXjP5k+67DIjKk/hLwY
oflnlF51Ol5LnMsZnXGVDx5grewQmA47gt7TfUX6O7wCMq2zQF26mdOViJNSadYmxlxGb5YRozGy
GgN05Dndl38eHB4LSQew9tJ3wPJEB7HAbUwsMlUK1USFlpKQPCS4I6Ztrn0n3DBhDd7OzIg3cEG0
cnNgOsi4bSYrk/QmoHKe6GyrwV9E0IncI6n28QSFtkvpzoOGdFUUvkp/A4Vaao6JhuoL6NLwELmQ
PXFKKZeLc9pK5IGCq9KBsbJQKDBUmzO6794TNZfrFDPKlThCZc14F8k2yAFIRBOnmQ6Tp5C+CAal
4+lDcs5ygQC6/APbg7mJLylNpCMK+B45bNgOi1KGy0KTVUooRB2IFEa5Auk4j1kWpIuKEUcnfacE
U8OwUau/2z92YtCFOgpFls3+C9tVy07Y0TBMYBQForGP0GWWkW15HoJ6TlNo/ujQxCGA8a3+Fgzm
+Db3e+UpWxljRJBas45pch2pJ4N9F1R/9YRaiJxc3HZM0RiBjhpJcfVRLsqlx3i/zvtjy8jE0xDp
SszECqxOB4WnElxNZAHgxpGSIQcRihEtxXB23ZG89pYZAkNvs0XlTzm5aXCWGYlK6zzf9Ck2KAQm
+UBTDbZAzRTRSa4mfxpcn1x/dqAJaYwoA/NJ7vAgoW/FM5pA52bL09EH9Gr1K1hgWUoJXwqUUzoV
KOD5toL6WVq7JHvBE9dLHcVjuB35CuiELKPEWBjl3eS27oxhXYqi7YmZgyNOix/CsIG1pBPZOHkQ
0/hR4W0JBXcTkBSl8aZafx0QBtnfA2JOcr5rlrXENoZbyOgcX4wa7U06kbUCR4uLovAxBbgTEzta
t2CwwHGeFKPuxCYJJmh0kTuc86xgr9EWn77VgLGjQvgYry30uqNQKSH4xBM3agurrJaCz4Q9v+AG
Cxo+gkYshjnrix0idjyJ41+4HGNIkBwaSWt+UJ2img5nav10CyoAMtIjXJw9g5tcfkXirr+HRjdz
o6PJ9cYmieR/opv2wKDFdbgUoNAobCmj/y+IvtiAYMZ/hPxShn/N2G25/blqA9A/k6DxbxkfPcPI
iv4xmhkrfkgk8KF0GDy03+nZgH7H9dCuAk2t7hQyPKjFblElNwhHXAtezeNHZfWOj1SANVoCaBSF
m8sC2+4H4aY0yITikwUMiezd7lCYG64DsvxWfvnmCWg530Tg74KR0b3AAY5Gd5j8ZtwYSr8UPdzJ
5Q8WCDn66nz0x7iETcZoqGfTBNkpPAF9/JeJjz6lz1duYuUVt9+y9e3BmDFPQ/7y+hFzyEnn9TET
Z+AKQAT5/tMIrgUKwnhAtZLQsGWuRGgNKJAG87Gm3br6HI73RLyG/i2xUEB7jzB7erpTYVasP2b+
Mia7MIFWETNYSaBzIP6R86HDy64/jfinIb11hbeqvkU6TvQ/6nLVGX9ublJF3bXgJXWceJ+F+TG1
h1kcOxrbZfWpq4/YvmTjE8CTHO95d1Hh27c7es5I1mTZWIjQudIM6cdw98xLUZ9zhuHyAiA2opUc
z0t1pgScFQIZi0ecesWUhHjrh3tFVTg+qvCSCznn9J+k2iPKVOpfNIiFCwXsZHT0YG6Sd5ONi9x1
s9jEh9y/M9IwZI0psfrWq9UdhbeB9qggS83Cn1DgammIhIDdy/qSXzp/JWX/ksw/etrDMszZKafx
XjeIjzxcY0tOl0tZxpQxy+D+drTq8qPg7+UIjURxs/LTJLjqJwdZyWdO/RWjT+RMcnQvEELCberu
HNZd5GyWxFexCycfPRYtOjW1Zusdmd5fAV3qOlzXSB8HGchIyUmLHZRtfLjm5CsO7r2oHZ9ZYbmv
imyjuiCRdJHoCBYH00GoyiADsZVEb/iAZfEZg1WpL7W8UZU//rn1SLlBDdhwpGj/1bAnyo7czHqj
EcTU1ZhDs0+CwWXcVN2zC79DOuxS9c7zT6lHtuuLqybXSEy78FoFqZzjszW2nYdt8WnQaRdx8KNF
QnCFFB3ToHssgSfSX5ToDUbcChHdwRwtVIgtQKkuKrO6TFrq+Eny/BFLX+M0YEHWm0gsROEV5XAS
fntr0H9dMadX7Al2We2oNfyEaXsJsxNsvLvJpRuCYppcs7q+ZJ7Lvf1PJo9m5CKdS+2VGY4iolph
KZLOWMYg98b/RA1wkbaV5UfGY1kmiOuXPU1aeYOMDzNnyDqB1DQhrDCUV9QQg+EELQ3aLVLrAfah
af40cCgVuqZiiX3HBDp+VyxML8x2C+UfKlHOdXPcFAU/wOSQLwnJplmuDY2GkzdlZDwpEuPyVxq/
ffcQdwq7IFVWfsKf7wWMxlX2KjIc9dnuqw9ktlMId+BHQt5fUr1M5oumJ2JV5MjQ25XxbsqOzNl7
6EfHkWRcP9qE0GSEAIFpxnxxZ2XbzHIaHi3eNeUoD+21dJey6W2tYR3QiTJu2RxYSNrTYSZSTEaA
rBD9/iNRtoiEDjJEz3uSteYkw9Lu3KoxKlPj14TB2iL6PLYXhJB4JFDX1+mCeB+0PSw/Lqgrd7Zx
fVKASLjglnhYDX2cpf6SX+M/1HXiKwSdMiwxukLXxANJSAoUHRFPxGxAEYfDXFxI6N84uqZXQ1i2
le3DGn/Mk1+cRqW2gOcYuV+R3bw5vhkMw1qbhgS1fFEscbHX/RzkoJ3PvcWcdo6urYTo0dRPTT91
NBq6/RDfOMJzyqXKHKj5x/yuUmxIdMfGhUXjTgXNUeDsy/tzBGkNgvTE8JOjhlEHdS19E6fKnDok
dZTTbLvUBMewCDQQeoJV8CrNFaTJnN+oiYoV8hVkSzRohugs0NLO1gI9ndj/LEL0yOxOkYvO+Z62
XwZAc+RP/hdUDI1ivFLxpmdO9e7xCYnanndnYEOC7byZmlcUXkTTDzRlaLp4tFUD+n8yN1qEHaUR
thV9/z6/S/6n45BKcI8aHkX6Ck5cIHkM0c/d3HRdUj9xyqSeMrt+R/7wLGR3BlSucaIcNgAKFUht
nHnr7hwi0c7AlYRbJB9h9yXTNuqeZvc3MA3CgQyeEaM5hbaB/2qC+qE6/mmyNVcb4zegNOgce4Va
TK+kxVj9YMsrmJn5CpVRvNaCvQW1Z2R7B9JfrvgqG4+0GptG5VwiDiUTZ5L61aM1Ks+D/9YKNpNo
d9BKu7gBljQ4MpdiM4Em+BUZfCTvlhhwaFMbU4qEMUixZQ5pmWtLFsUz/pMx2LjpCws8VstuwjKY
DJq5HsPNCv5o0DJ7gFUDAM3dwR5Hux1KDjGNU5Ck/PaRxVH3OEynNffXrxfjR0Uw2fSpnaGmwLbJ
KYl5AHOExsRQIaw5yzUVVsUrosU+nVeGrVwhkyMeYEXDLGd7ZKauwtuwUVdhtdzWwXcnrz2kjo3N
Tecy/aMWJ+kPZyUR0XQWtHBl3SgXrGCwQd7TRe/WUycRDWYYLUsaUir+Df0yhieTDl6K1VZ0QcZy
O+e9aFfob57ueMna03SKj+nX+ed0KkNiayAL8lB4O4FbVx+xp0bgRYKFntBj6m+tuRSRPbYxqX+h
bUSoIY6M6iDBDhsyfzgmT6Mdjr19P1cnEgXHXsIbgOtMutGN0K/z+JBwTDYJuZ+OxpXWEGW/MPMU
oc1eBYILA1wsOeNrE2+xKTGlzyVN5w2AsqCiEliZcyrKcStXZxfhCFMigK6uvg4xWxSkMfZ3maUY
fEpssQ6j9ScEBbQ4BeE/C1UkrSIahiiBGjowb6zoSM9rYSmW5xZ1HhuD8YJdyZrOjDFAJlKQLYtt
fxW5x1j56gYi/DArs5GSGY5gg+vsE5PrnpSU41w5m1mGXd2xtT4DWG8CKJbFGO3V6svtWRUB9Zq2
DrWScTA+gQz3zA74XMUNAVt4HnEUyTAg4t9Emh9v3Xq+8x+IBS51wCzk3NDSCx213nCK8H8K9Tdp
9oX5qBAWPeEBurZIZf7iYU4dmscttPFWcdzoQHUY6gGFEqqlQ/nW/K9qv+bqIDCE2pzScZ2BRIzy
udWdTLrwh3w7yo6Okqxf8QFxATWtI38grLBMwElGEbfEMMn4SFusaXt7FCmsL3MYw/Dlv4ryKmxE
PNBbLjOtKIKRrqJ+g32SMpXl6KD9kMaxYtLMmoD+b9U3a+pT6V4eynTFEYgjMO5IGvu7yf4iEmkf
OnHwhKI8wK8wMczhyyO5zbs2DIOCtbRGUEydfafPLambDoNgdgRbypK0QUDvtxeJfqm4gGNkWisY
Ayr9VtnurLOrkchD80dwGOmrcEyI2GuM4+jBRxm27pSku2Ab8rxTr083E8ptBVL5JLpBpdTMdgdP
//XNefOr07E/mu0UQhNO6mKwIij2tXHNkZL0Hsor1HQn/uamgg7IY4SvEQuQw/IL3la/MMZjFWEd
B0eq+R/2DP+bjY6oEXi0+YYOczhsgB/TGu29NbpINngeZFrI10xfw8ODp9vXE4pZvMFw15G9bNAO
cifZunHmtIMhWouR+G9xdZv0AgZMhDcGOitfuKAiQiOKyquK96nyVCW6MYtKPcaY0+NzT09Q79ET
sAnQRG8WJBhkuWOd0LeFhHU6tBqptCO6N3X97YE0ER5Dvu5u3S4n8eo6YN9iruNufcxrC1mCkLmk
KTuqsGVn5ptJ0SIJAc6S8QUDja7uSQZMA+KF3jYDBCrX3K60I3psbdXnlxYnAQR1sIwnPtyAlnFF
Lz05Uj5yEB0Yg29qQukW5YMOVzkPHjLdpD15BcIaeyWbN4s01RHxfOEkyU7P0k8qn6V5dko3EtPy
ZM5gDofg/D+OzqxJVWwLwr+ICEaBVwUBcR7LeiHKsg6jgszw6/ujI/qee6K7BoTN3mtl5sqUdu+v
d8e9I5eJa8EIYIt3IBzQD66d6Cuwof9oFwXBgo9iGcHQbMSFdo7NLfwL2MdMPjIGISGzQy9P31Wi
04YuX+GiCuqT6LzvPiUUBi1UMbgt8mDMve6hjpOeLfPxzBB8ljHBlrEz4LSQ7HTBRWoTfJz2D+yq
LKCUviPCsdC2jLTJJ3RUW+CXqTxyq3o7bmatE3Ig15Yibw2RWSNClO1Xduj8JHKfnQmqyEqlb2+2
r2JlaE7FkFTaY7Q3T3cfsJGq23/Yx2u2NHDglDwe3FbRiSpCTybrjuSOrNtlmCEK2Dwip2Frfxt2
WPsNXMGu3cTBoXsOuK3/FDB+y3X7D50Mmytj5Zlbfh8EjwsyhYOAXUdLbvOUyQdn0+C7bWkL1TcD
aD504lTfuC53RDAQ6oUiDl/xRfNoNyMTvSTtaJ70xA8clRPehJ01Qw/v4FqOBzgCiyVKo7ejADYQ
F7kyoApMBIOM0oA9WjNbYZqJ7tKFnglsStGpavUPjSvcxw1RCRURsBEOWiMB7hPGPzk/1eMKnwlK
vMzP1xVDWNiephbeumdI8iXyJmicRX9PfzSO98KbBIXUfhv8tsmsmX2XXoUG0hGPld+rDHH0L/uH
6TMlhXurfJ9hz6X+fBOGxBAtegwTpzRHJTN6JCdA3+NJPrauqd2YJp/iptBRbFDdIYfKbZwNNK9l
cL612VTKD2UgChneLdwH5F8Y4PnAC72IfoyvjKSNKZ2ARBc4HWxRqA1wtidtFsmMdZklaOk/vowj
WUNoE8iJMXDL4JcVJ7Twdi8P3GK+hrO2xzE9XeGJP83RMI6+7x6TxSiurPyQFIN/96lNWCLuBPRd
F4ZbelbM2yb9zuaa+n/tywoXGMKEmI2rOJAAH6X+hC2M5J+T6GsNSxhhbBXaiwSrg58x2mvqUWBg
U8IDnxd8/GARN3exN0QTkCasyVUdnSY4HCsjnIbeHThcBA5OLpb6VTPqqHsVMDwjTEyGZAcyCvEc
BwUSQRDMfzjgmamrIZidjExZ6822wwijGh56s7mM2WO6sXFyB6hNHfOeXZCucuIl++FzIgdY25P5
IDJUw7b8uZikcuox9vNLJncmcxc5WUuzaRjR/IuX/a7BhWGJiKWRfmQV78g7SbQcFeKCDkMMwKgX
4mxVk+8ZfTP98pGPOMhz4EVMB6/VtSa66VTmmFsJ1m+hMu8OvT3vcJ8Tl6gft52JJajuUfhqmCQd
DQZu8MpZIukEszLvxYau8YFoYlAYzon2CBZxuwnsrPbQ5qCYwod0FntauVKkUx/9doVNAkElUhkt
o28UM/JrUx8ofQy/TBinv8G7NgFRAQzA4lCi/auLv2FYYpiXxyjb3TqwPkRs++Z4icklmKLULsMj
JiLqxbvAvGl5KHl/Nq2Vu0KLiJbkhsT+6OgDcCDay1846kJ+sJcyscrC1/fkFcAfiuSac64Ua9oA
VCbCzGLnRPoCmYcw8F//RaQD59gWX5MTo67z0kPgI4E90I24uUg0qa/JzzRn5ooNI3sdhwF81SKC
mTYRVXqeHsJm/8JGkDp0EHweDgTIm+MwKFacb6RZ1cqJzTR9fdWDo4Qrwqeg4kaj+YKNbgjCBJ6v
MHOn3cFMS8KWrSo5ZsFYYZCGHhMvh6mpSWHQU5ILmBeRZDRRgTXnAzzfO/3N9e+Q8a34daCj/MAx
sSGpyT3ihpIezDbO7BS5KORVhMv4pN6kccXa9FK2VDZMejLxSxK/4hjSHT8bnfFEonLKERsJ7ZZF
LmU8PSb6dSmGGEcREbTM0mJjewuV3dRs8owqXgXVC08TP1wilCWbqaTV5CYVyVVK/CT8C/gJAHAN
QxiUnSKjflr53SLkwZptakbQQTHwFcH1ZWS4kOaQEc9anjLowYiAn/5JXJBglVChqhsLOOMz8UOP
hqKhwzNS9WpiMUg7EDxJ5ZvYvYgnDtUfiXm5l/79gh/osGeg81fLW09olUyLFEszZhTmgrjDnplO
DsE7ZHfabPMp/4bB6WTbyBf2LfIpCAjzPmjZG3+i+fP2b5AuH/72IjS1pkfG6RKlutUmvyWnYs9Z
KHhwzlLQu6J5VgpQafpAbSvV37y5VEsp+Ux9/Dfg+zph8w36EdOW0aX95rVjnPDGmR2rk3bHIXpl
uPEZXhKxJdG6TKvZEp0oBvIQCIv3L+p5BWhJW5a/rDTF5skCvrSYMFAoQV04Mq5hDYYhWObPUH2w
Qih+IhqgH4KAIgarKavxef1hnatrgGOeL55RzCh0B8E1Tzmx1ug6FsPP+MXkR8ToJiQCaVL1Ut9R
F137/Yn5eJav13+l0U5c4QfOEB+HoboNCDoqloGN1HAWEDGAaMCrXC04TgogNjWQ92T/hn1XgRDA
mSqqLbvhhb5jK+Z9npye7fZVTy+REl1HEJXWhp5vZ4j40DGvpsbVN9/H3lgzgAozzns5nUsCDn3m
vQ1pjahQF8ZgSVNIPCPCyf9yHhZuQ5QxpCCbyRFR6je/n1rY0FfmfnCCA47vnd0dzZ1W3wU3Mtzx
JO0R5hH4wKRWsrqY15Zp8VXC3ITPpqQWJXdkG/mkNAS26WzzO0te0x34eTjDYjovcVL1ZmdVtQp7
hj9A52WT7q2MHdT3+Iw41+SiIBkUCUD8pEumqnfs2ojZjZt+rnaJQEqnjiTm/8k6PLGoHzi8ZjZZ
G0Rkb8ObqpJG7qL8ar/pg3GeE/K5FeYuMqqqOsHOLLADvGCD1Z3IBWxtvdp9Hn3x/SFwW3FBC3Ti
W3qnlf0ZtqLqj0kDyaJlbtVhdiS/UZRvA5zn2UMX4j+c3WETTHaWM58RHsV6e7ofYWZkV1dtrpym
XWsKYQDX+9xMiiogt0k+RDxMN/7CCqJDqnZkkkDMSLbEgggKO9Ksfvz6FNi5z5sPoneLvQ037wXz
R/vGo9FBZGvn8J4W7kbvHE3hgjaSaV96eIB2vickndJZFG52M/bpNj9KwEVHxp9d5W/2RbF8lLfR
Ba9rO7pka5wmLwxg6XuQLBwiW9wOcHuWnNHZF1NQnIWH7u/IuC8Ta7c4XuFO3+lOdmVOYQPg87oV
NKbY6bY/9ZHOmaPC0cz1O71BbZirxKdyeut2a8VHmNGkmMcul6SfGxCsPbrctzdarxWzC8VKfS8A
S/fM3jGNnn1dgQ/LLxk7qHnKIgh38suL2POQdYSU23nHpOZ8wN2SfQ5UC/Nzt8K8cpcjv86pE3xC
lzCqH6j/nOqMjTCcrr5yp7JL6RckPwQnZZyrd4F+aKFfMH1CdJ1Y/Wby18X7B8cW6Ai59wFHA1v8
5r0fK7eT728v+FPAK1pPiB0wOhyWFgHv4IKQ0ojoOQQW2l45hzXlSDrNfIvfOT6izRL7tc3wp+GC
aIP3kR89uvTVVuhXmz/wf2S8NebvZxnr4h2AY7PwGTCjTM7VDcLeHnDunn0xSYQ9IvZfDGJsNJj4
O7O/VBmNSwdIjBiis0lRGmdnso5oGmkBY5Jf++RqIr3Ilx3Y08twEh8Bjb6UvzPc2OYlFcK6/2xm
4PTsxGmCuMcS872EldnMh+ZRqfjnHcmkjNCFq7bdh5PNO1TEuttmVDaEogGEsPE/RSLD6NFPquQO
b6tRVpL+212r62wFwylh95Lw3oRtDCVrRcajFJafvFgWcgWF+90mDN1hR6LSDWhZuJBK3HGkvzfO
thDMzBzhIfgdImxcGcourvdSvRFE/MGln5lof/j9Fco2sH/x46TmmWEPZBWmhbLog0QnX8pHkyVL
G5gC50sA1W13Rh8vRE+1o13Q0OoF3bJGJxN0vM0NDFiERiVKbKJcUK4Nfk6+HmAe49zfApt2gYQl
bww0MUqz00wE69t0TgQynYOM2JIuYjY+hhCBSHfWg88iFnya2hRtdcCQ6gesbdHU24bu+I3oqyZ5
jU0ZMW1+C6Qf1KthTFz5nVQecPR3+JdOokKwbX3PiVmeVFTFmtISTj0JsPEmB9OedpEcKa1K2ip7
vK5uM/oz9KU0lZ9HgehPmnIHu6gAef+bZV814OkHB8LKr8N/MTgIluvCpKDEPKmnWSvxvCENJ9Nx
99N2/789SOPAlqjRMlQ8Be4YbzXdNgNWsCJmZwP+k5Tb8UYd/3r2eoFx6+ALVFHTB+fVfGHhU3R4
NQenqqHN7k8VbU3Z/igMP74YkaC1lIHxAILLJQgSPFZh3oT6GjPa+zAR4/RzRCyfaCXcahc85iZs
RxQ24arZ9DdoXg0e/JQsW7/7qxyd4cYH/hZ+cftcZn/Vn7Ct/eRWBHbpGvv88FqxtWO59Zf6L7f1
5b140r71b/NAvMtmBsm7CNbgrpmvWliKnGaL2b5f1f6MVAOVwb5D62e+cgATNTcYaP52nvoIT9wI
bj45EhYijexSH6KfEH/PSQZUbPp2w7/q52CfDDVQwGuCh1QotrUJKe98gAhZvEnvU7BgjtbchYyy
E/NOLCjBxrsZVg3UwQw0L2vLUv+xuT+RztDeY/pL+4Xdio2tVDGl6pKHswyz5WRdEY0L6Sq62pOn
o7Sn5oHQBh8+eSnkW5Wpk8vHDx81Ab/WgdCvYnKUxGO6srP5D0GnGEVfZBlhiC0SfSouIRFwzkFr
jqwBCOMF66Dh4IjKrHB6tC0d0/odA73ysq0tMJpmoeDVhLXVE9mMtqh3bIefAcwVpn+dCNNEc/ho
Xr54MI7ckGLzT/YxtiBTuIkcUJ3M8VEVfVH5VxHwyYJXaLxgzA6r3pygyHUqumES3gEq4XpJn4oe
LT03tNoQIU4inN7UV9zBGwcltn74A8TvPRAQY5LdgHb8t0wwZySlerrV2YFNUrPfM1DOFaC9mfm8
9MUvQ9U6eXsRA+2oPsaEuHvmYkPczfB5hiJd8vtirqR30wf6X7AcRKMoLqPFzledoSCTgZcWJUKE
xn0zzeCsRGtKKRltkO1P7sGwDRo0wIJxTr1gAn0QF5QQoPz1gQUD0iXdX+Ag2kLywnhKB+Z9dhnu
x8lA/qZdhtFhRkahls/sUnAqbUWhX0rTQHStr7nUV7sfJv81bJfpNyJ0+HG0SwBJ4S/ajZlPulVF
Z06m8uk0GgRRMUhiy2nj9Q43DhcgRiowDiI7CjUXgZ/GXL/Lpq8xqJjaMrLMwYtWOTuKLyzJQ0Lj
mLqBA2JTQthICH+nOUROKZWJo7o9pOAaPZeiHqepZyrVe9juA4S0qM3Avww8wuWfOr2apMnNvuu/
AK1pYxvHOGQaFVXLzxuyjPIALJlZ4FwDylx2qkOEWkjvgGVJYyNUZf4JDHiMt8bbU1UvYotsyAzU
GN2xybxF5UWVDkT0Ur+j5JdcYPJgWk6vL3BcqDJRcyg0pmAgKlxMTmHf0sQdMfDAWGAkwW08cnsr
yi8h/IvxOiz6M9AhgZklfR9tj0RzhMJ4/DW1/QfjHtVL43uGCWGGutVglzZ0yX4nV7Rp1IV5deIk
H7szjGfyuSDxh2BUqWHoPQus5oKrqtCj1Dyl07Qpc3JF6Z7FAzTO55h1V6VlqLb9J/DT45sAbarw
txknYwePyinnmAoWxRy0yw4JcoRUrxpxKSbTa2NSm48taVNEBz010oR0gND9NP2QI+Olo4EUpL7u
zPukLXVdHURrCz9O4DZpZjIHEIpxAfS8sK/ZbD/r8Kv+y/JjAlCIcniGTLvWiHftF+RCJgvW+A3E
XLfQRkMiTjblBOnMqhHuGHseBKpy09oizVToqfFUH5NmSX853OD1ctlcIFKW4eGAXujBGy4R4f77
NVsLmjjl+qHefW8IJCfEa5LRvpASd/Sd4LGtgM1NvwDv01kOuKSji0KIjFZ9NBBS8L+C3rqh02Oa
6D1dVKxbyQws+o1uDAIahaEFtxxh4D5m3SFmyJMAh7H4GSkbFHTgAv+fcYCrCPkCQm5JqizYMV5c
dY78nruuznSeKCOcxKm/wW0xkcb82+D9m5w5carCvK9yeRuSYvFp8SZeEKuZu5AEEwvSHUIUtq8r
osqRmExU7wIsJ/cqHQlzQzJiIuYj5zD6HEMTNaAj3zDlJ96BmrTs7xpG+/1m4qfVx0Rs/0/xKzB3
NAvARQpHuzjD8tdWH+10J2DO03OM074qDd4Y/QX6qvyjXnin+xmo1F2Pn+9PaJWUDbjXC6hywQNx
apn0h8HrkI/XApZMgVgePxXYFX7OCna7XLbKK/OhVCo4PYsV64qRAhPdcNPJoFY3Q4AGg4frD222
T7/0mqzrZwpR1LkgzHp3kECGyF1seN7REE5G+tAws02mbZsXcHVsxdjtoBjUzdhTDYCmZmWSM/s5
w6MRvOMB35sbUqnfGEqDd1eym10g5SiXmxsTKJXqqbNvGjKsWYaZbeBRAen1cohKpa/FN2ncxWd8
m3Rsu/P968o0IhYRA/NtWz2hOTximaZOFQJzxmvtkn3zWn2ipeCqykqm19wCmxpMepnYXyAN9vXi
0ojHvj8AOOHf/SgnZS1rH99go7yllF0pIgO02RKRAOUF9ppInT8EeqF0NPivKBbM9NnBWvRx4gjG
GsXQbeDdjhHc9mSOEJ/Watsocqd4QVoFkReIXaXCEbMAoxvm4Es0DhImkxlTBRE1bubg8HUzeFgS
aDG/NyqOEbpdGR9OGYkvc/YxIRpCfx7MJU6txj5Gb5wPVxO7tHIaw1faXUgyNoIf400sOTK78IZP
P/0OjBYjkZCOPTHQhMotX/1yJLfEnN2a4ToRKRNkFWFrUNqTTFqfuP4gTtw31SkMX0SAZd2zLWFA
lrJT1ynlO5pVtY2YIIlRYGPbCcNiYpmE2AnXfp/z25gdwsmFmynNWXQeKD4YBP1Uvc1hUQ2/QvEd
wqMqeBexIX596MFRtBOgDCUVL6Hsps31BVIN87cyWLUkBY7rFC1waZPHiK9v9UIN73SgHl1967On
KbmCsB1SwQ6jdVrdqokd7X6SyBHUI0QFV9gRFoI3EPJJSJo2wWZkx2SFSTEETgJRXXhM3VbbPkOJ
tXsJU5gu+fVoPLbYEg6kfR10tD6TyYKLrF34B7jJaYvyJYExj49Bc0Tjr8S2cQhrnGuX2cCut4x/
rvgMNAkm/kDDzF9Bs6mb/r1OyFt9e0m6TWcbSg0cqSjkc9ck3ieyJ8sE8g1bV4Hb1G0toZmHt2ak
7yX4bwXqFjEPCwsCD12/lNr0H3ykTmWnOgKGMXtJAi30Kp5GXETOTkiVUq1MjIvw8vvgGL6Us009
fiV8dQrsiKUSb1h5f8teBSDLyd8ROIvJ33EaAU88Rb4aWOkoG3DqmPPgc6raax3/MgcrFifex6xl
foVOy8WXZqIlmNXrCYVx6jc6eV+f5iDh0luiIxXhwLMGYBOaw2ywZlt1MqTC5efcsajXNYSm6oDI
mZ7gaXdh/RqP1I4UAYzJV28Ob91O0se459tHBdFlan3cD8W49s0qyhw8xUQXEKjyNfUUjQ7+17n0
CzjacABSDQVbsnswIGLUh9QrjP8X0gnwg1IFDPbBb28ZyJeYe7OYN4wLL5K+2DvD9MyGTLIsJZhB
jgNu5GeONw7EOl+PLRLhhemBUl546UabsCNUL+28HG3CGwZGZNRujQkh9vjlEUsowhkEVhFjSLll
bDnO1Jf3uVHMNBrqEwkPigIDs9ogjelv4uvBsARWLvqr6oTCH0ZBdqPMl02XGpG3IUQzawfB18Ae
wOuygelL3PQfC51HCOzYXiHHzGdkXpVkCzlRnhDhdVgV4y4Dip+vQvhON85dpVs0RLReUgZe8fuc
B9qG6DTQSs5iCOnwxEjXB8o5lo4Ir0SmUTQLqA2+vYZS4+vo8t/ajf6ELkqoSYmovtlTRiZFaHVB
9osN1QAnNP0Nvb7UWiomTQ0SfKaPmFjSVEQwzKfWiDbMJ7hMhRsjp35/lh9y5RswyYgeYZw9Og5+
MWfRsSSEzVK/LUiisnG1GB1eaKGkZVz57cFv4d3RgP5grsEUfn6rGfoOi1VXnkIgDfW46o2rss+N
M69yre0D/WA2G/ONt95daTYNhmcPFY+2GwSYSQrjBH//o5ClekZ5TcUzWp9bwyxGtYjEr8yRajoy
YgXd6hYdZBlGRkAmje8TrkfwElH5rT9n9X4G64V6wsVJ3i+oIt8MVQQ037Ot9sTqbsqETs4BDBNP
fnYNNKxysmiJXU58wyPi+YzgluP2yaKBDkkcTH+dQoK0IZWsUERXBfnJhhVHNFAVJwXi9mmvLG1c
q0kzyKRN/AQA+pFjTuWIFQLD1W3wBCL+N8ZMsXaDbElGbIN3J3XCtmoYUveC2hcf+MyHu/EzRVlT
VazfEP7TOJc8NQtXlGqgLwkSN0eJ6butCE/paCHgTEz2BY5De5wfKtyaX7ZygYKm/u58IdmiR76C
NsOVo5HFt4CSzvA/6FMytB/WgCXxUaBNdHSPVhBrDoDQ6SZTDeP/NMvx8LlimMGTZXuXWl/Dw5bx
B7wkOG7sYoL/cCZYtU85xXuip/qEUXtvM5Tvn40e/hhhtNDCH0hIsUW0c52a25h9ggBbglqVeC+k
/WJUtmqwNpAUd9eGekToVka0VBovA1To8UwnuSjdd0wna1DCgoqhCgg5/GzTYheDegn5HZCYnjMU
NoUglA5O/QOpXX9IWaUUMwe7iS1KoQ4OycVfSVRctBwjj3CNPH9Aitr+AYCRpu29SsehFPGpmnBw
eznVYFGk0ZB/HlrI/kKYyalb9L9fnXkKpRUgJCcUAYH/tMp+e3X1oTtfRmt5doBpGmSyNFTyYnDD
Q/jl5GwO98k7wKj/6Y2tfzQrwKTCbA9sD0JCCvi2o2kYsPTncc2vlHHx6V/p/MPf0fjGdlSz8VZi
kyr/DBxovP5KBsJPv8XHSUEsP3+vRXLPrBcY0AcEYlLVKu8HtvZ1d+A8oezVe0z+eMi0PgIAHL58
auljVta114i98FXehteBCcmUqlRAtZrkR2hTsUNMD/pn6ljyO8WfCmO5Qx5VUHeM7FE0FWwaLyda
nxqP2cbBMkdPVtY6wlMMPFAVYWYHaNvc4inP4IWYZ8pNoh4b50yONQ9EwdJT1YgQBhhYaP5rXH1W
rCzintJ/cMj0a/R2PfUP6icorH/GaAtf4bH6l+DGQ4fULpVnT1KPxF6AjSUo16a50akltaUexq8h
dYGFZxLxbs5kt4giSLoVwrIhExPD4noFtDPiFoDKNa8hQyVeiWiaDpo37BSHWW9jN6ebG7OjtYcs
CJr3UkPrm2FzhA4XCxqss0+x/JPo6zH+TVoMcAgXxnklRtfE/vz6DqVzDanJgjHDo2iizNxgCEij
Oson470tsHqObC4mppbJzdNbvmYy5oW4KWLPieTIZKQEEzLjJL0x/OwsuEMlXuvSX659GQO2Latc
PFMxmRBN/esn5mb13OOCV7eOeN9nzGUxsOLM/o9XR/vcVPtq3ODVgxWKVu5KLKOja/AjE/bYHgb9
XiGYV+Jf5DnCffa5jQQg9gcUSwzQYTzQoCYshKf5lND9Zcw9gyqbR1l08Kl6YQqPfRXBh9tP+2MK
WFGeIAYMBxl8/BNwJ2Erm8uoX2uO8qZZas0GmBtqDBmL8JXgf4ZyeM48aW1iUAmyTDqMW+LSnZ9H
Y5MI9cLPc0t4og4hepCqST/Tj6Lzet97eJ6jXrmYXS8C4AjQSgYjzxTAk81EmqB2we+6wuvSCkCq
kK4vmBbWsLIxji9G8RrYekekwxNtXf+OmZYm5PMsyfMCn4iIwyKXSRfcBh0xhWtpqf6r8GJE/KId
xxQRaIm5MrkwQcAB2PwkodMCU95J0zScnFwiqkJ8PJkJGmXKmth+lTN+N3hHjDwVEg1CNOjxpaOQ
AHHnessltEP2W5uH8vRgSXiVjSHmU/eSgwiiyucLujVWf0a9F95LMdrNZixjrwKXUoUvjMHw6dTN
ywgtYjBvids3YpRGvr+u6JXFACOTFWo3QxksQ8IlvZ9ru0DviJUH4YYtWE2qgBD7he5bV46BIi7e
rL5OZGSpPkdhTvTO9/QM5YI52YBPWDHD+Pohw5peyMqgVweL8ZcUwcUAbulUXYDgPkDlj2xB3X06
EqhCqhHcBMIlNnB6hejQ7h5wRAqW2A0hTTVS55LgVvwsLMP03yRV5TJWRwxq9d9yhvkZJa65EbG5
ldHGYtL9CrEEujQdlm3Csh72wNX9MtYoxBGAwaQLPm2yRIH6oeTk40SYnrXBbAE380FIUMsnMzEe
eY1zP7gYOoeKigAeqEtJXWcE0bQ+AMTje9mJPzKrPGLIJgSBajH5mHxtxEMrrYVedlUCckvpTz3Q
rmd2e/48mmZrehSJI1HIgewp4UUXSdnbfzCKyQZwWeCTsMMStnEj4ZfGV8xnS5UqFH0HI0aTXKrr
j2oaulK+QfMzsxsU65EjN1cmUDBdg2CkJevxiUy/utJ/v47B22qbc1nfpyYC5wB0RJV4Ufkgcfpl
iJcg/tBksuMSaT1sYyG0Gjx/Qt6apD1H8gSxnsfZuqLIk11McMd7DBOYM2fh0ZNI8ilq7lG4Yp8z
CofBTYmcIfyyXkdw0iH9egU+PQAmnlGy5SiMWo9DEJEqp3AILUaYd4+6ZokFTllbFcHC0sQeyYqn
v9dhv9b5ACmJKFdB8A5Zi5e3C78U0FVCQ6MiChGkuwV9C9hzjRqLU8g7pf36E/h0G1Frc+xhZ5RQ
I2LLhZZOW1QcwsYV/ipEsVQAYG6NEo+NVaN4NEAY0hqqw+/HnyaA+0RwyanKFoVlOSAgJCJdvOoo
5LYzoPp2Izh6g5MJa4Z5jw0negdtEp5Maq/Zist9c2V3jvekcxG4TkKVjx28XSBeugORDm22zlUH
yRPFf8K+x/7wdivEcViMBP/gRfDMiblSxeM2AYkD8UbyErUrA1lsQkCI9JdU4tp+eDCCsp5RFlG8
8g99WrORlG3HI4iWOSgpS7BCNOwgD5TxEWUyVdkF09CIzxtKMTV+vrmjgDnc7QGCr/LpNk1SgfrJ
9zPhBAhdpEA4XUDWYCiN/ad2b24qOdGDBX9JbwmUm1Kq3rTAncTCDTIwjwGZz5twJK/BrAuND1El
OLaqTqptcm2jt2cYJDHeqcMxVXfcd64hf4j5irY0S7f4kSE+4RcA+gIfqyUuXNSap5JrQXFKYC3S
DlS3+pyZNcHFCLMEaczdvl+Rij7gldxYk4mz5oSq92EDmZwNQ2OJRR1vNQ6LveQrvcPhir6QsCLq
JhAfGAscWjlp1BbO28o5CEwAQS+l82FZQDSyw6PDpTHGQaVfcydBXsTA59kjDvnMvlPzTrveJtsW
xv3Jh+M94Kxj2XCVaFH4KrTvRbhi8IKBJHEL7b4TkH+QF/J1YAXCstKn1KpFn0drJh+l3xkkKkP1
7BmCo73XOqKZoL2C2vO+6YHbtm6WAGOclBxqjMfK6ybde0wthiN/6ig6HuYTFAU6mZaNBoe7wnND
iMmf5tPKH+EO/MB85g9lLzxfUNJYXCY27S+wB1MxiXJq3t60uB/0kLOj/mxROCI/EZ48ACpb4Qx0
ALQ1/TpeSB2SjubzHG0aQsuUv8FPFvp56r2eyKe4k6yr16PzxakLZBxP3ta/uY/vM8CULz8WKVpx
dLBM6AC5dFMDKQngCFce8eTOWTOBJeoNhi+UWJPMK/sKhcJiE2HhAnEgGGMq/A9+q8JfUrerW5Hg
juq3EnmrzpvIPv2OBTBN9V5EQhpYRlAfNAGgis3CZdlB00UCojFbMEqGFneolrOkhqMD7YYKl8Xa
SjYypy3Oc5YQ4arLz6c0R9tDZ3GfqpTGxtuSpkfVeaFdSkMRdOKYFReFrjBENVvQ+krw4BpLk7wQ
8e2KfJQP5cyLREIBLIz33+zOFTa2xl2fmh2+OotVBDYYTSPQSdiMJwOkUcbpFI3AUDDN31IWwRQV
Mt0P0gMTa3VGnxyR6YFBixfdtPveBTi8kO/oMROLzXMF8SGbd9grUACJ1aVD7L+Ff6EJIIewqn01
3iRfjWFvECu8W0TwMaSj+pmj+psqrCZG8HSk11eEI1NSszeoDoNXNvxKhYqAkixfFqHLLvqkFFKj
ewBUUqs3DvihoXn/k5QTACK7Rs8jDl1B8kGyZwZyi0lyzXiHgsmExmzYii5u6uZZuIBKLWmLC/rj
SU3SukxeAFQxIGBgVxwvRzQ/KqNva0hILmFyb2qxb/xNBgdigg1u2rDHo/I+skVwAewbAtQYrB2N
P2UZvS0IGa965w0aloA2lweagxkJQC4yS36awBRhYotI9ICeP0QzE5OC6e+BcgYpETeAbQI/dK6T
YyvLp24v6hgw3eeCz2cMS4dpQ35UNjiMdJBIAu9phis+EauzzHAHRc/i9ipnuJ0yERmhxb+8VVpz
ba/iFge3pjnIsfjA3DWqEX5WYtjG7Jtkbmp4zr5Gmty02Izx4EHCx93hooGgXsak4aQ5RJ0JxcSn
HWYrphN54/9/f5sHl8DXxbX/Qmopk0Q5bUl8M48FVo1fxgcCZaVFQ6PPQOcQWNw5fisnpZ5wxGL/
OG0g09fTg+ZLgFjmPlhPnU2PmhAikwBpY5rriMYyD6Yv5Ea8/yAOuckpGs/AenPTugU2XlC2zLSY
NTaVzmQyhR8GgjTMlNolP5oPSpva/L9UAEEYxaSu5NGMyRammFXEB+CjM9fDWkJrNE2R8HGbPc+U
B8R5wis8jEdmdNDf4UXEBQTqTujOBhNYINfikZ/Dx9YRL7H22g03lc/MJwArxtqPN4cxukmDz4jX
laONnQBSmIMRCJ49K9sA+CE85nu4aBT3fIasc/FcYJSFGwn+xVMgN2z69wAEha0IEEEU0dM9RkYm
cNLTQvBewW6h1mDe6UX0GNGbeN4lC4VbyT1nwu6Pl46fAJLJf2QmEE0l8z34uoiP5qHfkX5pmC1W
PmuUW4boUsqXLa9iarEWudcg5axdltP0sZkqY2aVkxwU8493LUKfM9V8NlJO+igjmEqy5oEVSdRT
LjsdnIjGI8wcbKEhTqW/4g+GHW9yazphsKqCIcYL5gJlD5LK/q7t2cKyC27s+RIpMf/A6KQsIubW
2AKgMCDo6djw/OKoQbWAZgrfD2oHPjSSvgclGBUglwF8Au4qCHTvkMw2j6lN9viC8FZSonDvWNDc
ZlQKfFCZxWrA2OFWxIykhWkOam/h/mJEtFixpEHtWckty4SCD3tTDgn+gus/95QBmdKhJ/6ojHpP
K5Q4a24Tz4VvBLvEpIufExFmzTYDZ9253GtU3SBaJS86c8+MtXVoLVl6bkC9iIsMXi5QNQAaOGdJ
C9yAWBws8HwH5ANzqKioaPfYt7DZfvCK0Vcf2WaJZ8h1eWGL1YiFi2EzYAX/wTWiv2CUgydEECir
FnXi2yEhYITcjlw0vljEcYmYCY1smKHHJ0TljPkslAmiTbxP+pR9ZSp0GCThUfy/r1pEkozGuijW
H9VVm+00tVqsTYo11um4VmcbfVgBpfEJ+V3IIJTEqTF5b3a6ejJeOLCelQ588ETwN0NZyO5lGGdk
95dGsGRjgrDrP4Y1hhuVM1fF5xZVF3stnWzTaNUrJOgV+r6E9W00r5FZvAuU8oky4XbwuLC43RSh
gc8PWwyTA2iJO3FNnDWLcdSsjJBtzSNQPOoJw2Dgcco20bEmidwXJR9EYuEa6Q66FiEFf5Lg2Zo2
hgulznAPLpHI5xcc3fW4qMFp28VQ0mDMC2Te7/kPpB8Bh7zkIvIlNA1wm9AJHlGWmvMqDwwcEqRV
XMdwQ+hcS6qZ7orZkgic/LU0ZCgufki/QFBtQut6rVNzaMIlMaEwjWHkZ5J0sJtQUaUweSytenUZ
YemuIkiyAuadEXWvm2WMPBQmfz6b25j3oQDhri7EXQN9SKxQIgMIWnJlV7qbzXly82oJTCURmDcD
EOsu8jS+OM9crASM+Zpdwyr+xeYuxfMhsgFUJZK6xhUJbbvC1WzRc25sPr/IgRcIgWwGGi3JIXeb
AB4m7YhemsKJ5+w/PgkMVj//re3y53NO9wLybUasMYL6h6qbiR1Y6gRQBIVJQ/c775HjokEnFAEp
8W+2lVYQohLNMvXeQsXtMsNrZ/Ei05vRrmWP1sQAYZ7w7oRd5ko980Id4ONLsv88jcf7wvT94bNc
BfN17Al/+gWLAJhvKvxsif4kg00r3eqrWVbL1GsX3OTyx4XVdf8j6cyWE9WiMPxEVsmg4K3Ms7Mm
N5bGRAYZFBDw6c9HnzpdfbrTiSJsNmv96x8GC+3Ukn2c83EUyE7GcHN1GZir4tWvd63FtMCD1JxF
KFhyKu0b1xESBC4urJWJO3Gxe8FpgiXC57hkKJcRroMSLZUgh9iFuCXTwwuXa7aW1oMuGY/vcWcn
IJn0xu8iINpBi62Fftu66dIIWVdRudujBQa58JDb6LPVPIzXDTn3E1fhP+EQh0qA+0SUr0STaNF1
G6PVerkkIX4PP7M1OYYr0SNGiA2DsSY5olz1xW++lfYsaQE9V0gsdYRN6UX5G0OlTSAnxm6qOY4q
cLRZ70WSeRiRLZEt8ex0kR8sL+ry67E0jn6n77f4eS3Xo+8ovK1gHj6Pr2AbqssxGLQ63Fd3sE4z
MyerBPYh0eOniVt+4U8hHIi/Yh43uT1O1Sn/YyKx1Oh0icGiFKcjQeaGOAExIHWTzmOjvELy4SS+
cDuigtgVG/Vab5v9wJ1kvfeklEyvi6+OU6zaeYTFXJCPRgy0VWNvwMjBgT/lLHZI/vlVcboImWZI
RhGPZPozsvbBT5BvUnBOmXXxJOPXP19BWIbtqjQXB97RoyZgTvM05oYYzI1hjfk/M0n6iNuNMEkS
Dgh7xrnsBC/Ne/1OnFHJsadkhMoGhbC8kmz22175IPF6CyLG0wQJVjO6TID3EqV4PwDv3i+Qy8+/
6PfoQCHBS4DRiZWQH8uyo68PTrj/mUi/LDhvWNM86caWI8lIsdSgjyZ26THAG6d3RzACGJhwMwob
xJUsk4U9tabhhxvrAvKY/N0PAjEmyjY5NCf5e3bjSOiJgFyfhObRMtGQ8zp8kSH3N7o92MV8ubTf
I0948bW4Ad13V1CK9sozX/kaH92bHjj/KK3yK2US5QpdEllC5VFYwa3Ebww1HxCoolMWoMVgvgei
QM3AU5JHwpn5zrp1Xm6zn6zok8baYdevGCzVtMk7yeH+Z21IY3M2Xkue+cwBRC4Wbh7HRcp0aVns
WRk0XPBC9licXSH+4uw2+cKp4+sFqgbeBtFoLCroNinRvcacB8kfGDOTf1gYDMlnMB0g9Gq8by5g
I2/wO4dJJwi4Mh3w60Gtqan1UmIJK2gB/hK2LFw2sNlAfIqbCP5/uUXmlBooW1zrn3+pz4REMZMj
K2y8YJTY/78bizcUA8gDFvotrV7yOL9QHBHPtjyviZvSmJXojYPf+EVdd0a6knxMWBymak5jU9Mz
OCfMvfdIPq1un51k4zZuZgFRZuY7OrsS+O0l37Qb4VrvF97HB0kxsgPZEep6wPfo7/yn2BUGQ8d4
ooHxf8mr6dccTecV4YI1oSqZ6j3HNLhPq6OY+21/6T1h15OOkmEGcIX33AXygcH3Nt3OvPNHK90c
xuc1W5tFVDPSwXAH9w5uQ9YJQvJDh7wG1fKS7yIaenHsgurruXlu0NtqON2un+5zoxxLV/CyPVKz
1EzWhYnNz+Zx6w7pSjGviV0fHjvBFPTnN3Y7m8RTrnmAvH4F6rWqtrmdY1m/fK4luOyMSbb5GvAL
Hux2cV+eV5yz+rdmZwVTapb3tXCs98Nvf71/z7gsyvL3HlS4LqANgk657XAg6ilDdQUeky3YVfS+
zQ/MFT4Q2Pvl8xcYdbLJ1mUA/8qVjcftvUtvgo5b2NmttdkxXxfjOaoDhXyD2em8ln5Qds6t8lCg
97J6/7HLNlhTefNLr+KxiP5TK1C30/rXtMiwfJgzwk6jRicFzON3Jl5MJMsP1PdLIx4UcP54U5Ds
ugj7z2o6Oz2HiOmnbDS6yhBQNisCjsjKJIRggRSRm/hXafCssudqWE/8+mXiqZcLXxVPR1ikw2qY
rlMFJyIANbNVQzK40mrNFOqjMD8lsk2/D1SdVvKxE/wBXz6yM9hRYNwt4zKEgxemBegomSoLSzYM
ZRy2qfvUZ9RIUk2/gO2LickSng6497OAyIWr/FIMZCLNYgsE6akAM048mFHcVux8+Ju13KLUP8vZ
iSEfJAth3Ix5Xb5bDZ82Avz7y+Q+hMNF14DxJixYBdYjUDJ7YQpG5RGFZGC/BJIEZWYJXZhZAaO0
cYucAujwqLlD1IN5Nd7YHbsw7wwUiGgYpuhp3IDt9ljtsyheq2F+LU7D5vWT/RUnppSwRtgpn7aA
MBsDDLoWAB9YoDjmIrnfnH/FILl2yDtSg2Z57Ijg6hOHU3sHTDKWUCOXUCWW7LAa2zO3G9C23uLC
Xzj5IwCtAoEsBOylyN20psOmEjywXMBbmDCC9wSZKTZMYzrVRGuImg/q8Bm035HPHmBxIyA9sgHf
n/QzyjpuIiD4D1EAcP1hv9Pe9j4Q8CAYgOIpzObcGT8CrsfdqAh80NWDlD2tBOzLBvgGwwYYZJAP
RXkA6GNLaFboenk3gR8ClJfJpiD1Yck14GKyBKqxURg5+DzyaOaw7diQMxWPsqVXT5MV8TEzgrDg
tH1QM/IiOmAB4C3QBgMIMD4VE5q3TUNYHnleL3x4qCM2pzEG6BICQjUe5POF3qfEzptgvyPcAG6i
mjkOtWxDowc9jCQGPQ6sl7b9K4rNyPZOwM7wi4QSzlrDHIoUgYWiDe9fWGyzyUbM1jEsVhBbhpL0
pBs5/Nzmm4nzQXsgev/+I5byiaNA6iLz36TYP9be+N/EnyA6b7kFrr2MkAKmbpCbA4G39ak7VYdk
1W7Tb9bf+QKFauyFjzQVOHhyE2iCAT55BNdELk5IOSF37TCy0+ojxQtyQLCVflnbPHQ5VXhw0+wB
oKBhyA4NXahKlDUPRutt43ZiiP7Uq+2+HYfsCj3H13lTbhV5uaAHFBmgOXVlQ+hPybYbqyYAgg6F
QRH/0ZdlCtxXqwKuRie4BuAgQopwUanQUQFkDclA68+U3cI4PzQlkFeVJ1lQWH2iKyilKfvxBMhv
D7snQvfJsHvsQmQVwwED1zO5N9XGoq95sjWFM1dZq9siJBrRXliynmlvngKJn/hvqv9cz27M4Hhi
Z5fubxoCrFP+v9z77g0hp3ZUb+oV+EwQFR4yCuPp78gmtkCSe9Zq920xWhkLPzmMfYxwwtZszcfx
Eyb+4xJDSKYD5+nPqFiH1wXP1cVlgvDxM5asoNcE3H2rgeDgBhERYRHeTQwdwjhQNxTvm5bAsni3
sM8hTa+LFYD5cUcxRf89XMneU/fJhT3ryQEv3CLEdwfXmhEXYeiDzsXkAqfeHSIOzNPV1G4dOg90
kz/3FTkiWwnpHrvYfUvK1AoXxAdRfND/j6JNIwFYi4HNL91Ic6nW1IkaUQ3mx+qcbFtyrAwnLyjj
0V6+bEBGbcG/nCmAd2By2RGTowO/Wzm+GA1ZtOel9t7YL+ip9OvnI0WsVbsfnrR5OA+IeTFFHWuV
Uid82Hj4dBZ6siojdEKUMNx0thKqMEWYg27Lq7Ba+A+rt15utY7X1NqlJ9y4R3ltljzcSmZqOKVD
6vYrSnoGJObz0NAjXxA/m61Dq0dbb5bRwwXmNept6gLJUsCJgeie3RnlKVW4+hoj2YgL5EZQQ1jv
V+XG5eLbhC8IAKSCXxkSUa9v2MqHTYIZO7wLxDNMtsqjshLpG5pgOJ431IoYxYv2XYdUa985iyol
RWzOdejx+P5xXw7WYjvBaCM2RFqNx15FJ8CDiq0IbP8YG60BjzJc6DxdDbKPNk97ga1qo2GZNK48
XpiczYjkxDFlYURbgin3Nc2Px2TV5JaPMb99aK2WbCr/8/OJhs2DtQHib0AR/JlbZ+vhyN9lqs1w
j8akVnvSQ0Jdxclk4DopUeynDra4TuoQ7MKxdLZLC+zO+ESVhXuDUcN0xJ7PE5iXwZ7bwKEOH9YE
x/9leulOBP5kemXNnIefYIPEgiUWdIXj1mPzsGnJ9Ln1wP73kjqYVdqMJpY0uctBU+F+LOfDkgnG
woaPmS6QR822ta0abNIQk7kNo7kluo3OPgiBY3DnVm3cyLvX1qLGIeto8IMbOagWQhgPoagL5MHf
Hn5MZuHMTOzzusScCXnGtXKbcGqjnban7tQ6cL44qWJIvaS3XnKUN2O6Wak/3EpTMV/KdGTA+nQz
03FtcqStvH4y/7uJ3/2pcZ4bICYT4bwvW2jD7NctvcWEbi5Od4/EeWgTx8bBBO3lPFYtZOgfXFiF
axc0/p2/IWBlgOX3fveHlCgPCzM1e2yIQWO1Ba3HjJEYVwQggZLFQe+mwc3ggPDUIsSK+g81g8HY
EEynsp869eVOtTq3N6cG9p6/mctB8PEbtonqF/BScaZh9tf9xavYWfxMbETZrLmXk9iSd3efwUNP
I5zMtLfPMBMTtxEmZSd/WAsfG39rFiLP0kU3ZYkAxesYspmS/rw0yMQLTnHltFb2nbmixnTEUsze
bF3Q4Q1dslEarQYwv4QJahCQvZT8xKvMt10R202UDn2fd3ZffnJQJiZELuFulZcJJh4z9qHaGLTJ
z+tWPwwZfyCwCuwgsUy0Ew+5n/HcQ4iZee9bFSVrsEz7vX1EuYXBGdpIhLNGEpZhP54Z42x1lsCH
xcfJqjj2ga8AA1sxBSgwLbboYPRHBlTua1fchoA9QhNDpF/MIZbKtjUwfIvy79HLfVntWHMrJhtU
JRvMY7HPAX24xlwOKOa5Lv3M/9pEe82Nx1exW0QPa/Surz1oVCuIFGi66ZJcwWSJroj9Y4cLem2+
fFrjYX18YffeMkxsosdby9hDaBhxcCQXExRhLx2fIcV+uuNZj7tZDiQgWsTOULwa2M2x8BuHfklS
CXwgMQ1PxiXd60p16EqmFJbrMoxP6ZfAiYZI5rbWe/XaoUm2/y2q8L4R/GRNtbfJNk1rMVkWLRDt
qAQgUAM8diEYRfmRADRvcO8bFLt/DxxML8+Q6D1W9QNfbe4raFfB0+7WOdGFKHjXSYTlDaJn9puO
HyQ5w1Sc9jijM5et56H3afSUqCWIhS1k4tBlf77Eb7yEkX7Ce7Gg3h+EH6w/ip1wkrmHYMJwHb76
Xfp1tiqHSSxJePM/SFnjNkNmDYoJsAr7EQnYGdzkPcrvlmaQU9B+P8NR/rjKPGRc7nk9ZvWSc7fB
8lo2envuPK109XAEHRNW7WxRDBtnJ92CKprwcMW/t6NepJMQ/SGkYaU/wzxEAo+V4obA4gOblUG8
WdjA8so11YKSb5Cqrk2tfqWuHzt2jRVU1WZHUwK7h0nAkvzEw5Rg8WV6+/hdEOs0yvwqtrU1PwBC
/DDPbeeIQ/XHrT6Uf60r84jozc6A1fKh6KAn1WPuwBB7QuvjQe/RK39wywNuuBaEOPcewoLgAqpr
FZYu1t4/3bpfQdmB99B8vX6GzV/I48ClwaJYMWdAAaVVjenWljxG7LLlkOk6Y7QoHl6nYT3xhVXL
kzuxp4d7CG5BB/X+ARmgyaI9HRVkD30Olt5YTxQ+kNPGWO07DxzQMLdbKzcM6vw53Htu6QnujXhM
vE7Cll4IYfgCbaGWQV3BDYtmDw+nxdkB1EqmFxizGIDQngG5LOza9YQVXNDpuiXpqbHmFWkEpMlO
Q2I4UfbCcZFw5GE6A2hsHKR2DKhmcVFHCF8Q9wpyw6DgofIxcOLkzV+NhdaBjo09Bs9MosC+gMGA
swizel7ponglQD7+BosNvhThwOzW9Hc8QbojLDAvuab7u/ncFt+gXIxE6VMAhug+0l8U9RQKGs9G
wq89nafXCscWJDAkJZ/IFBC2fFg+Tc2Ch0KwJqZEg8UJ7FsYIJPLv3i5xrSHpytg3ZH5OUDiB28v
G69FXXA+W4oCrXEgemlyWB4Ts/91ZT+JKL/35G6ZkIn18qAPa12KqjHXN2zdOV+rMKhqTOao1lSb
B7fR94JRCsEJ8fL20o6Clvsz43h3ene6ZIPR5ABWhfY+xU53nP1gr/ujRNWuctJV88Vq+aN6ijjQ
dA1i5rxQ/WYRtIdjum+vtuRAsl4NG+WLleUy+MKzCgnxaO/Fbsj+Je146E229z/+d/6GGNoan9P9
cg8jCTNTKOs0uR/qaHBrePWn9L4sVwZQc7qhRv7XlEOkYHSarkZXnsoUsShim8bL0PqL2uNiVazJ
GaaUnlgzSpw30JmuerHXOp8DbdB2Dpqp2hOfeF4beVdmALi/9/Q2jAWRAzAk1JjBBplO0l/UjBM3
OuE5fMYts9dl/Ivgg2phoBYG+UPsd9dZy326+pvpiO+1p81C1RcO88enPQ9T7a9zmABofzTTE59u
7Ti5sTpbmdKq9cbJZ+yTFKrp02OFNozUQ1YnlVgEelmR/HC+0lIVAaAnfsOz3YGsAZwTsUd12HKK
lWhAoTFqwLsDp96W0U0YiQlGCak4HHim4ZlCZRnvcjYx9hcVg8AQ2wND4WhRm1hs8HgYcpLoFxDJ
7SW7YhtU3SKCZFhsE2N86taXyWnGs5fHyEk6lWEb1mvFlt3pYWZjoh3121ett2LQrrt98g0PFnvw
PVRwTESy74p5JPa8zNc4mh4PU/QRyymqMa/c1zzBmZzdnaHXlFrv7ibR3NmYVadjCgWAhKnIaf7N
bX2QrXg3X7OgYaCAzkPZXLbcISVWRq1d2+Ow5hx8Tplo9bQK4T3EEo4zpayY+fkvNkvoNXZpUEKd
Up+4Ydh7qZGA5AJBjA1A6uMIYb18Hl12Qo/CPWKNL9+b8Q62tZUfFDxifPm7dl8mAu6wp5JS/PsR
MF1YwYMsW1ibI7j1+pltIR8OlOSUEU52nfjjuogdUB13spqTfAKGsiQLT+PjGwLgzgcDOXxb7n+z
HcR9blUYc7w/z5rBAJdlTXK9uI97s/RYv9OQR6iWICzfpj47j5XoRIV90XRRP0qQlOcu8NDS47HH
cpls2eDJUHiZcti58poS3Yj9M/v1+FikCnIfVPULOzsSZ80UQc8uY2H5/gLwmtJKLnTJqdhMYECy
wAf6osQcTy5i0P4n4SWlHbwu0uLoZBpL9ifWnK0Ix36cXVv78to8MIzoV8OaApyhwY60Uu8xmtXx
CSkSjMqPbxV17Rxzdxzs5hYppZyh+koUHx1EsVpcM4O8eD02eVz4zZbMmAdz7u8hkPSPd/7K9l0w
wxNzCXILPIvx/TGFKyFoMoY+lQ5RadjzRRuz9qhkyny979MrLhtBswPk3kq4v8mjrwbMvC1muv10
rMRKHmalFm9lRkOgwdZ8JUE/kJd4RITY4Fiqg6XkqM+hGsYcZ1Puy3XiYXPJ10BJKAkW3kAAVapl
gO6oJWgnuTtrrMEI18LRgBHFkntMgXYRW1MErD8Q6IluWZwkns91KO8zu3HoqHYUH+CSySE/5PxN
0CWvDWo8HkecnLrqzoZGhTUcIFjSPilLNG7YRzDSRvSyfF0bqOVQOmjzMN5RDFViMr6cMe/Ylz9w
E63Z5v6L+1h7OtsEwWPM+tL69fSrtIhy2VAYmc9APMAWDng0R1DXTOm8rINkDwsalsuhNcXVYvNc
J+4cx6yFJhCBgqCywhFFl2bEZSKmNDMb1J+zSttU4xcB/O9UO9GF5mqgI3TOTkkL0dJKMP7RKMu2
8upupCb1tlFauNYytjg7MwPmidn8c0PJ3I/X2B8Pd0x7jBoGo+21eGHOPrAGlgXSbeZH5M7g8wbY
D3+/0odSA7HPvpNvvrsSqKm0mJYNRIOwkt/8NwsqD1ooRePHFw/iYbhQ23tpVAZMsIN4mzFU6JA7
RYLtfKgiXxwA+ikztwSAR03gDcEDCX7L1wtPsGsr3faIV9eCThdwITqmPdSXane/yIGyA1ZgCgvH
IV2vybqyxoI4W8Ke1IDATeH4OSZutn6ynfb1lpeuf7PvInpsyz2FI2JVFincPBapUGsN/CqeFpFi
zw/ypQt5d48hpsvktgqR6xj4T+l3N9+8ttO9cOTVoPfXIn4M9oJJBI9O9B6qKanrlrsD5hC0Zsxj
A3oOSITnQ7+TYASilntp6hw5MmRMPT07saRPD3QF/VbYKRitsB8R7VHrDaikRLoA6xCjOz/bKHQO
EhL9Jd8lfrRqlzH9Z6TMsw/DJeojEmz+RDquu/3cjKeOdmYloyBOw/7wDgujCQm06Kf25+HWLTEv
ltzAt2FYbImINJBj0W7JzEqHRMuhlOdiMBS9qy5cMhYPzfQcPMD+W8CdudFJlNzF6u3cbVoh2nrV
wQ6RbVjWaHEWzCHCt3+3GSVZLfOrWazT74eFk3g1Rh1Lnjqqmx1SAqlTB9ay9vFfThae3dzGlp75
5++HxzHLNrOI8GFURUd4flLcm69dvsGYqlnVYX3BlRw8BSxHOH3MysmN3IY7ZOVQizQ6tT1OyniC
bnKr/B3YcsgymFkfKt7jc129jL71uN6fKztAthfs+Cc+MX47Kqhzji9vEbI84u1k87oystslwWQz
CeNoEYqruz/2zVnAbkWnWGJb4JRkFfJw1l8Rn8Buf5UrwzEmeM0xWXNTwBH5ZThGxPjjiBvr4syu
siQX5w0LnJErk1Uo9vZsuImdURMnHUPYNJit5QvjOYU3p72ICQUgwHGZqu9Ubobv+ESrhsUOF6vJ
TVrd+werDpslVgKGkVkGrXUpneoLivqv4iuzVWw0E71HSVLAdIVWbhQLi9aLVoSb6oEp/MR4/bM7
y8vfTrD4Om2c3GGerQmx/r5bpN8yNns3J0E6SCf+sWTmjTuvLrsPPbfP7jiAo50knb3nrJe/mBwk
lyfGxGRoWAwg13jnbBY/NFYpzbCqwclWz4x/LfRKj9aayyYkKdmQ1xSwNLnj4Fxcz4PZdrHFSoWd
jJYvt9pOJ3yNupdK9/yNtgljxw+FtsjIxe9F/zmMavK7gHuERh0BOsaveNeG/bZZZYjIJiaCuy43
ZoLe/0y2HE4RIxrA24vcGgQ7DKGNKXH2qQP0hkoWkJh2HgaxppD4RJo2eOCgfWqsZJZv2SA+PGfi
TuwJfygsYcBKXmcWNybEpU6Skj4Kod+sc2NR7pKXOaelONAIoox/ARovlsAFB04bWAMY1zAYPdyi
wagG81FGpegi3mQ2pzRuP3HvHwOX1lnqV+meUPqsNksIRciQXuaHzw8WqVqJiNLCz7mxUE5liL+i
xXP9+oSLz+p9Dph09iBCfP8iuBdezZnAz5GGSDY6cIUXLmxaXXjTl6l+bFXEk+Z3Kq57MordGNF4
vhXO0fsciRzXOZSbTf/v5Scvh6Mng2YwuahAJpwaHrYKZsYthg8m0dt1HzVzewEkJuhIAjn/Qm1U
5OdIPuPWIXWGRfipds9mM3/vz+/9W92Xj+3rAbnK/LycvKGHj8RR+uewNPtkvBVmp4q8lgkT2EC0
Cr82XiATLztevPVW+Hop9qKIGiybi0isaaM9dIiYNE8JzZl5C8G/L9iMruf2kou7dohm0u1+D4oB
Yee1As6aqltZ3XKegHfo3bM/pquMeJXeVIgRqg2JDe/QuUWrnb9p+7k35L/HTfK5+7oLhAI0xshF
0YMpGkGcmcLGbuHk2xSjO5f0MkkPGCjP/+Y/uBGHT1OmJxaDaUiRCSBEuEn/1B+1KwBzzzEQcjLZ
PGMIzHDgzAp3MBNk/dDLI79kTYlzXUTDmnNfTNlQ1QsSxULiLeAbZNlWBN5PfL4VAWTVoArDONnC
+uMNWs1CnJgz9nkGQZkZv+yi84oqeFWBRKmMOd9cz2CtpS7XTYjSDtgNZODOnmAggkzIhK/LH5Wb
NqE344eediobWKJwYh6WEnvq02tfvtJj9GSdJSyGwq7ZJ+kW6fIMYzWiDSSGiuM0mTwT6CsIw+mH
O/8xtxXMXHInQTdC6HQF0ZT48uVn2+AITgwuQmUiyEtjQj6U6MDq6VtDxDpj4iD3YgItf3/w3ED3
O0UoiTGXSWk+Wpz3I5Si5D6DU37dqb0ejH20TwvhGpq3xhdRL88kHb02No4zGBJ0c2IUYxTENBfq
EHJe5Qu7LmgqceK9Sd0bOU66wPuzT+PZFcPIWS26UZBJ3glajU+CDYSFoAEV1wPNMo/9qRajRADi
TBhEkzM8frEs7P6rkkLcybDHYvrLCyAPTAGRGnr102TBYNcbGqaIi9sEJD1dd+2Z8N1O/7S7sxTI
xKagHSINle2P8TowyEJXeLf3aH3CkLNYbCZUgQBu9PthluwUAFgEWkhR7vSulYU+7z7q08Km2M/E
sEX5OlKRbS6EkvC5eZI6cs6jxi9ap8IPXTa5HkwlxB69k/loLKS/5JN9Wkdq7bnoNJ0r8NZz1KsG
UDG5VqOyDkkc1mY+L8lfn7nDi6koQrCYE7avdid2foIM79+lVBeQ7Mbrr0oWB0jL2SdWxXlvbTyZ
G+YkFYN3JBmG1Fmjxqe1ad4hEiXH91dPk1gxI5yYbK3gF/DLU+O+neyyI+Nz0KlYCs/16sxDntdK
PGgEzBVAuYof1hqNLYcEXEYvOpnCRoZ6Te6lDrWCoxp1J4jv7h1T2HHtQMFiMM9BJKNODbfz8cxz
ABwZCkI4BzTMdToSoPh5vg3fBNTs49rE8uJFCaqr+L5BScJHMg34GGkbpPLqkXgs21jcfnJUtuTJ
4c0gjFImbp5jOWwaeTUku8kEWr1XCB7aJ8SRSeH0jc5Mv+VRXQt7vAJy1VRwR8WVpWRDXzIeZeId
l+aks2bYyftzxQTHY4lPgIOmGjyABxr8xOJ8TDxlO2OEis+y/1rVlnQkFYtyN2l1k2oDYgneGDC3
rgOO+WBCbuHKIJmpPaI8NLawE1A1IWBjdDgKuUAN8ASmkxw2Z3gmTeFzsAjduNGk/DJkQV66i8ST
ElRDOmwTLPxyyUbHeOd39fCpI+4aKBJ8MDBGEQunFOaYBntiJm6hgeCT4aVIXuoIL/me60NJl+Pv
MmF6NF5LmHOccF5MeH6nxBnU6M96vxmt8UZmBgpLWBgd6rnYHBV7jF/gvkMGELdy+4s4byZxY4w8
Pt4dckRZezAshPeOP/NuMNkKqAETKIqoJPmacmMNwoZp3rbSBij0zlJUtn9vhEL54zSKRYf34TlC
q5Mb3sH8EN+DyQOCn5bYCzQWFOQfPZaXHFyD/8N7Xac7iBn80+vtvCn+J20wNMwSYWKlo04RfSUn
Gvfm193titH+nKuenv/KJpzkmCHbau/Xs0Bgx8PUX8UY3EDkc2Z3GkMF4KG4nKzyaSGnnMsWB8IJ
YWVBwYHDCD3wHmF7i6oGo3RKWvUgY9qFIvXuiulO/Fzf8EGwZyACilQVRQQf2PA+wMVI3mGQwCwZ
KoPT0dDDprglkkxnojRFo/pBIiThZmAgseNjI+H6sFbRX6m7DnPAu803d/jgoJ5gUcxddDnvt1FB
Eqk9wlB48cX91mD++rnCmAFRQXABsokeD04iNBex95Pp9czVmBDPiYYJM134OAgLUTth2AphEiOi
Gd/LnUrSDEAcDAiF9GeMZQ1sfZiFC6OEzOco+ArIZo7ZytzFda1JDxlGxNnuPdl8MEbuXbQy4NsY
0KOzmOLii8bffMlhK0eKgC/VCjNfAtA6OOGpJ+G7zbhKoNf3cGVHcYDrxFvwuHzTp0UiDcquuWTD
SGEt4JKD9J9TgwKnPSITGMWMcBgewRtcG51CuuIFkNUgJSph3mIoiMAS7zj01owAu3XFGLGULpMm
inHEmV65mIih+KU+R3FXeicRCR4fDA2cHjnHIDU4WW6VVRpIqDPJahU9Ul39al0ErAc21gbOZzvu
zchxgb3QncNLwndl1D6KFwVOwgR+psZpw972SQ2H0ktAXcT9FoFKQ+mFBwTRqRv/AekMP1G+/2AV
kVOnPo8x2ezdqNaCiTN9m2gr0O1wlAqjCvSsqNv+yTL5M5pjbscWdVfhIM35n+rEMsM9O3ltY2n7
eH8hpGNzhBTFNYZ8JQle1a0n3JCLmcaSHUcZzC/A46AJo2guMNOEAedzjUYTpu4mt2Z+pLJBCM1Y
O4WI7qTQoppV9aYUcUqEfGybEwuFIZsIbKz8ObKtWGzcASzq4h2wbJPau88w5nMR8HKPqZhVwT6V
IgVIEHIEuw9L/oxr/lgZjYw6qjkuJogXz5YCgxckKS63AvcWkQ/IjrABVU1uxNHcB5FV4vF7kXoK
mt7Xdzf8sELhS7MbQEqbFL5MUYTADxneV+vlR3bqjpH2P50Yn5d3YElxUWRG+/JSpjKF8ooJCVOu
3+E62d0Pz4NML0NXAWbKrIaJPLAuxmDwPyCnHfOo37dbpgOIqG+tS1MgrtG4RtLP2+T1eTuWLs9p
6ti+86iTcQzJcWaC8MezDMf2JIScBt2P8Pc3Wg4m8uj5AYngM9cECLKjmGLpitcHRJDGeqAJLiPC
MtadTVzchlgPaNm9eQ7oSD7mNzQrbETpAIOOoQ5inw3rjkcS5T7ra89n54aBQgPEWl+Z7KN4Wnwh
h2KVjew0PG6BIWf/q7zYOnCI02G8QOiCeA7ZrbPByRndPRyJauPFEa0yu3DKAwFMa5RLLH/QDU9m
zqjc8KuGqAiOft5jMjM+O8d3XTLDsij9mIXBSuI2wyqEiLol1g1YfLVZBE9stNg5MhgxXiecFYfR
Yej8m442E+YHrjBT28V4AeZQwloHS6Yp3AvGh2wbhfOGld2GD9zCAFyyHTI1DICRyg2oKd8OIlDp
7YxsRpPPJcOlxEe2RL2AfCH1iL5rwLxSs45m+xwbU8iGyIfwvUYbFaTfMMNlv72VDOi3BN2wYoan
wSWDjcUNzfb3tGfRnNgOb4GZUs7sgPE9CTUgHW7CkHnqMt9LciKfYQf7A3GUL4/HDxYDGapEiiDK
bq7QlZkhewUe1up4PZItKxeB28wtfmjIXsv6T2rHSXC16rcDmX0j7seE32RiExNUvnydmOf5/AiP
nHfpj2YFqBwhsfzgXwt/dvajQiOG7k/6LqRH4rvuXJzHviZLj7IN1wxIKYXZwIfDJq3fUOZ/opdZ
/tHsYYdzJlDkqdEWgiwAsHxk434o7XiP/Ys17LroGSVbzsjiNo6UswsHBPjAYcvA5QApqHEGOFQB
L4DJDqRgOq2RLMR6IqsO7I/oucykPaTroRZ93RHgjLxgDnKyY49jY+hAxgnGhoRSGUjY4jWVWX2l
imLYSyYG85YHbRFB7PjtL/w4QFi5z70zaXomLlq0u8WPvAatC4vVgyQ62B739QRhLfrKj24imjNh
3bGYYamybSk7ZAeQdMmKoeAVzvhX7JTWWSOukMmpgu/LnsUYgWOpXEizbCc8LridSD5LTghZ6t37
UGHCjxokWWW33oAjRZ6GwLxENbBgtz/RfJMcpwzZd3F0rpaLTe/RNlhM0Q6wRUwifMI3DJvGL0M2
X0ZLGAbNMD1jmmzAgzhxzkB3mA7AH6IV0qYu9AyIUiWz8Y65Uee28J2IDFhO3AqoFERtm33R1xgN
OV9Ma+7H854WFX5nBrLMJgevbs19i0HwXoomnnT7RPAG9rHPlf6ljkLTz03bXp9kkVUGezBFIGS6
rrJail7iff1xDDewcBj08yrB/XDez7/nM4zUlw3SnX41g0/63QN86VOCRF4GeyeKko26bwn12U4i
piPgnp2bMUSjNNxh1r4tTuzD/c8sEn7eX3I4eJ1HgFVQMyZiCoSiBwkaU6ERK8HxjHMB6wql1eHt
N7vXbviLnbOGRchuRrA6huLWc5xnca1pFiE0XsYMg8Nip4ZJJF6fkRB0uAwoznyDT5ep3LlxNTqE
SZSHoDMkhR8+J+EU7zr3s+qxC4C9yWR1gLX2MqUf6YQq7o8eldkfLLlx841/BaQklYVbIkzTIsBs
FIacumQ7jJAKwo8EFf++b2dYBY7LCnq6+N38SD/pbrYlNMGZhwN0H6LdAjnMQN+ZLnBfp8vZFm2n
w/RVXQ7BjL2ZzBZ7nAHeR6EM1iE0YAm9ixKNJB3sW06MhOaXx9fUeDk4Ivk9HoPLJ4EwVNqAPa+d
ZAKuYKnErG8KYqRhu3DMInoAp/8qPWZ9P7Ur4iNZ+FyumJ+v/9pDenv7I6dsBleNjAC3jaDWbbhO
1n8k3ddyYkkWBdAvIgJvXvHeCiF4IYRE4b3n63ulOqZmuqZLhbk3b+Y5+2wT66g0isCYwXGyn19m
u9Grd2gsW7zNmxgxZrKJr13/0WY0tP15NjmDdhaYGsQvGfPHTDApsnbSrVf/MIq3p9/hi/Wz7Wzf
fSpTf5UTBQR/WOyp+v61RpwT6SH+YHtbQMvXgb3Hx6+kYQE4GAH2XY1hWYrK+vfMVNIUZbPUr04H
/ePOlWRVdvRRRrPwk5GB+HD+jJdPtfM39uq2TU5JmZbjS5TElOgTJ8+dpNM2ylLZeXZreKirr5Bg
HO9HK+8yphlD/OTk0Yv2ZGC8KqTb6Ezn1rWVrC41k4fG2TA3WQlEPmoa5KS9O3ispQbPr2nr0KYR
nSgZimFqi4rXlaxcsjP15QRd0Rs9UNF6vB4iNrItm6yJK2XHF/N5/NBshZTk3Vy1kZKw4CRXd+K9
xSeGYB3MuFgVDp/b5hafD6CjjV5gFQQWK0vN+JWLXLSc6z2BdQqjENp9IN3L1K+f4opSxBK/z8/h
w/yYJ8+SP5Rb1j985prINpVdZ9mgHMZjlZFZXFbfpVRBCYPQCwtDrlyVaQZxYrcVJVJd1QdizlON
l2Ld/Q8Zbu1Vf9QvHpO1PK9+hBvHYcSz6Wtdu/w7fGYGx1z+/qXAX30nA+Gxg5JfEr/WNCau+U/z
gir693n6Bp8RRd3nTXaUfSjdupBHBH7c2vP1uWqf/r36qXGsRjzeOhu1rIXICdZ0sX/YlXnSO4sR
OC3eQlnpOFhA2a9/FDzoqmB5ZKfLJ8EQ2vejmMMpfRQB6vhxUQ7lJCnZNgSijnDNgPM8l+RZipr4
n2tPnMu77fzZ3FVTJpTX6q5yFtcQr8F/q0YV1VXlUl40FxWT0cZztJlES8l6uIXMQqqL3rNxrL4r
QX0bq2d/Fh/pwbOfbqbaKNS1XSWPj19yBhZzlUPxSgV6qT1L2GPFoF6N1ngYjCpXBZjbbQhLjKWK
oM+deZ86skygdLXfr7K9LtXByX39S3ydzERW3xdMh3T93lQCFAxjqYhLj+KptqcaeRRaM3TFvOjx
ihDC42fq0I5IW4TEeoJD7kP1gI/7yh++sk0D5u60eQQm6B0hD7HyfWYeHAb2CjBqeYSwzpkY1Pj4
JnKnaiiW5bF+RLVMzk+9fSz/yJUe29KOz8i+kLkX0rnC1lY4Xo93ON2rwkWEtNXdpyl7HCppK5Ff
VpzJXfNhLS5LjNc32eLRJJ2Z4I+lkUk04/uKws00CLPkGmnltuUE+9CuZaALKKyn2DWVwwXgEKyM
apFTL5WpPg6NzIXdeemxK1LgQHgNLHeF5B+H92LyFDLki+9MlYnfbldMQfC9xZdBho3tfK0/1rVi
+lyOxnqrVHnt5ptebOpmG0fvniyZBh3jzQ3004u/SvRbi3a657wXw6CUwpaT4dwzwHmlGm/mb5fS
276djI4lUVxyo82lv8u2N4hM6ap6CjxPwJmNVoDgqcEt2iO/Sk0DPLy+aqIrUYts/ZVJdKP3H8jq
JTqM4HzvgxWXlk9br+DaxUPJG+nGiGZztcPgSdIxEs/a4L3TOvdzHoiPSE3neq7HeVzn1/UXPzBw
Sq6owuklvpJ1SXbBtbx4eBbMDlONR+XWNv/M/nOqAvP2zetXptPKdVbfWw/09nfbnfbQuL/TE1WO
GQ5esH4jbIKmgp7hfubr1E7FMQ1KISVOZYwckK0tn9SsFROn+JtLlMgwyZT0pFRKlXS6GLvUDQFO
JR5OYmIh3uldLZoz5apSqq6WQFDm4kUBF2pByFi0L4H1w7DqogJGZlRmPBpmENlnyVmDIhTNFDil
H/6pih//Uup/he6jaOq1pdo3hxTYZnKXqRiNqXwweUzA4sfPzaZ6+ndMFLKmKAsh09UF8pwDcPW5
v3ZimaaIBzCBPl07GPmFr3C/eGL9bTo75SMvnj80jq2Wdjmf5KvvPY0QXuV1pG4C6E3O+87hXTMU
YVF65xB7Z1khYKyY1S6zrmjtzakuSOwJrEc2pzik7+7m0lR4w34hkgzGiFfvRhIfoCP78RIZtaF5
M34gu8lU/zhAiAqt+Eh4RjvDCyD//olOdiO1h6aCZku5GJoK8vxDfn3qoQt/HD8M2JuHQHjd/mYa
x8Gzke5yFkdqwLGhSKWPPIgHyvKizSecljdPBQ9i2HyYHy5tJ5mikRWWabZ1fjRyzrQ1uLNGvkdP
dyImfCqDMj9xBIcpJam5EAuK6vlkH0cIo7HY1VLXFtjfsSdtQ1MZjrFFmN0lLZfJ1fQqlzc/dE0U
OTSDCohksBY0/6GI3u1K2XvRn5uenV7VXbzKYtUsIYUiTcV8b1haiQR3MlaVJQOeJWsTDUUlFy2v
2B39qjv8zXu6es7UGI9ec3hfqRoG/IIPE+5JMcNlIhVUjtilEkXbMrvk7cRobcpCS/zK7T/MPa66
JJApp7Jk8NRm7w4wUcqA9f6H901xTqJ9OO/dWvFkKwKuhswoO5N56mYIAbKqOv7FVjnyq6yHWWAS
EvNn/scOSpbd7/0R9EbbPw0zzBC6DBh8u9DHUiTd3D4r+1XX4Mc0yB/RgAOIN+sP2FFoDhLVc4J2
phHgx0RN7w+ggb0CnnjhgZ4vtzL7SRDb6qKhDFZG4Re5sXWfKfNRhTV7HdiZhwGe9pbkYUixr8GD
QA7RWIk8kV0bvGK5blzXJZ6X6j6mLzSU0z5QK/PosaThOWThBkH9yKRAxQfuhXAFoN1ZpF3XLYG6
2CDBPt5FfTOECQLFDsfn9uEuM0Z+cFY4Mmcc1wWOi7QJ2lrw62YHRZzz1x1FPlweIDcEy58HtNUs
BDjyh71AW9kcbhJVMC4AkhHVc9MOkSjg3TULmYJPgywo7UZA4W7mW8UywR4qK4Ehv1eLAzxzx7z/
9eX54nGgGlAlgnhXg8WpdJndqj0bA4U7pM9FQ3GmD4w8QvQmT6XTDESpuSUhA6H7Q1/CL9CQnw2r
g0crKdt+aI1shyCfIUG+VTLhHbSe00ftZkv05lytyosKjsloSSh0COh2bCNPyf0UxqagigV5PTvg
6zwq9XKtEfeRCOOXLc3LNF6Ft+NhB+AfzAEDwiz2jLTI9Drr1qWq5uL/QPMKrrnlryQOVMvF3Jij
AwuMStaWw/1CvzFtpTrJXu4jE9AzFJA6s6rKhbBgF2RM/Vsh2k+3/kQLid/NzOWZBTEMuT9CWDAP
csUNHXwmv6yZsG2BGMhFuFr1xEL4uf08fLT5sncYxKDGmFM4tcyO5q7Xny9DfKbBuwUpMD++bqqb
G5vYNTUko1QXyNSVOjZEGTVJrPHLtOgiv48ZY55wqVTDap3Bpnh+4nQEoyJQ2WH0HK9bx4qRdePW
3Uqh0PrdW0/6xCtfUmmV0qh/oh/r6vXz0Ix/CAUZLZqMu4KgMb+qTJtpWsSTrIJijmTqUML66zik
icIfRc32XT2ngs32zl/TodFvYvDqZZiLI5sPHOylZzdGrfKg/a1ZBxp9Qd6jcOmHh9G7Cw/YoJie
GkbZzc3Huv8qBl44c7S6jm68meldgVkWS+Zj6dVi/pvRIR2YFQCtvxI/kSocB1F0AFztPn9UMbiL
sc7BW75Gh86tu/hhvd+R0xBc0Uwi69ueG165NQ4jISmsSCFpsWJkU05HKxd0UKA8kuMuH5RzvMHE
SVkqfa/WWNbTAkS/ZaaIKH/h71QGGu9yTKOgwtDcoNQuh7cGH2Tc8CD1GS+89ftVObLiwA7uPkYZ
/0RYraOT4a3fqonuxaRCUU/JWTX5Hi9+Y58xMjadHa8kkXSNLJ0vFmz5rDpK/HLsrRkuon1ffKBs
EFUQV2hM2qd6qqEQCkzOReNUZ1oAW81Px+h7+wFt032wctl/UZrxlRQVi8+NLp0rBitGEvVkkQEc
MJ9Xm3rrOLnVeAN9Z8DWl9pumn9/npFNqQkyTVuU/ikUSDgcywIGER8PvDWD0qKBee9SWZRyhV2F
hwkzHnxv0rrl7/JX+VsX27AsRI8a3tEitxnsSFQOvf3gzm6XuxbH+Gf+ir7/E1Em+7TjA7NjFK1L
Mf6UopjiVZ1XkMf3pSSzkktelU2r88ZtQvk6F49M9OPFU6R0z9ZeEho5FOQGmDxnJJ93FZfIGax0
9Yk3u5IqN/U0pvIGpeVf0GRFSNhxVRGvmIiWjdwxKva06LibcouQywiO4lXD751uMVFT0RDE8/IM
M1CI5+9DqC3fDi2q6QWnOIlkj7x90a6b5rma/TBjWrIKfFZAxs68v5OkkTbwYPIli6j1GJGQmFqc
Un5rj16V4d1VyL6zir/tiVQKnBNjfKsfg6gYeGFfM/7jvRZEIUZe91akZrffz9/D5bJ+asB7jdid
SY/I17Nj5JAa0MaSmYiYFQIcnEKCDXBF2cIcpZrckmfmmoofyHiAZvTUq03rBIbhCCtcqJIAU4md
Y3oUHzyReFarDpktePI4wDXwbU18cqgM4xukaRzMTZYOj3XPOeq09qVCKrh5QejVTXZcBuPhg6Hd
I7gUcKuNEsa0/ZYb6G4E1DZFY9tnTiY1Npi1RD6Cb+aHY93Ze7oCb8yeeNpaw3YKGI+SZV3xAush
8PUmf+yUGx8eajLV4O5wLe2wvrsGbF6GZFemgsnO33iD0qFymbGqxwAIJ8CimuGzbhpdc8D+Zvv+
X1dI4SPYuznPzjSxPTrcilCQTrbkmzNJ4iEqK3UxSLdjNcVYj/9CvO0BMzBzAJIFa/JpkiJFMxPj
MI/+cmiykhvbbBxyWBicgqh/xsvWumUpMBktm8xWg7IcKG2EEJ+s2rmfczn3kWb2bNPoZb9WIODs
MGeH3rqXeoQGTRRUEjee3UVhMYqb8pygU1JWhu9hYsw3oYDNJLL1KGpk5BA715+TayvXdYfUGHSe
rWk7112wu/ww9hXy6ynAXhukS07BNvXKt87qn4R5iJU0PkDNiUxaYbILWivvn48WF93dkQF+2Mwq
2Wh+1QGthZfM/P7dv3C/+QvM433lfWpskO2OOgi3FRUC7H9Rxt9TmZiik1WdePs5N1Q2sa7SL97m
O4SSx+g4MP1/M+O0FxmGM7alQoQqy9IIAc+Gufu5S+0FXegLHcz/BYKb+AefmsabIKMudJLVe8CV
hk7RW3XKtr9gfuD2guHLr5FRWcmeXL22etsWlmPz4Mt41Kw7dTPdRevQURVBC/lYK3Pm+wpHiNmR
uUM5PjrW99+5T+ZR1aYCrXwuDHbldS9Ol4OpZtmOOY9MrjdeQ7YNlXvwIdoXPhWusFr1UGlXHNgM
Sp9rVMjqrXEeKsaM9fKSTFs9Z+oMbB5KLkZx9JSh/M4vZurdjCV77icby56h+aOxYPbVy84OA3nf
vqcHQOFCkaSC5fjUIgF7lrUoL5JHjUoLGP8cM2eJUlio9hmvGFwX0hrsIf25KtvlniRDbJ4Xgzg/
8plfMhUuIqtvIKkyPld9jz04esChZ4nlc7q/vJeyhVg3lDwNdmkhbiJUqUheNQ9Qddlz0wUIZIr6
DvvdlELfTWQp2bW9rIdiu7RfeXNQxOKBMLwrbKZu6s4YUvnqrbhtrTvLkqKsmvgVlWGviPuWBuai
olOfr5nP6ezTNhmoapJMsxYpj1khLMfe8NIgusXL4EETfCdztUiXl8A+P0wqnI4VsVNmZQNODcZ6
/C+eyXzbRWhMOZ92klhnZpe5qq0eigzChn1jqdn6amp+7LrlqgkdRbO2LoeaYGseOW9hvXVN5hXY
DwV0/u0alXbXthJ+M9toWGq3UZoKy9OqhHJCzmHebnFn3RPaVsZyIIZ+0Jk7viPdbLtng7vtQiNk
Qsx3QBehhqqFn7/9qqXp2HLdXNc/3uJ859ERxvsk+gFcNfgdxzN2pCFRLHu/LpUGbzFWYdJrQk0c
MfP4fSk7sHzxWM1llLn6BY1nKn9ur8bINfe5espV/5sa2ORyv2s8RxHK9McA4lMhZi+NdE+dfelt
/ofmP/F8crLAiStdy8fmF3TEXKeTCX4nnqb8vf8kkfy4AuiPlVe+wbSnyny2lcMwbvJurJnfIUcM
V53Tr001TM5C0fv+vra5lfJ57cd78R5IF9IctEgHWEVucIZaH0hBnC8+qwmNMRhVK+BoOqS0+oud
Mr6VwGpnS4zdDccjw7rkaD/nHLMovBpcrk9VfCPbpRbyWIw3TGjqXJ/zfGmXLURHJWz+TvyNapf5
NVfAs2of1p3tsvoaocgsDIbzm8HzlJfD+lIhvrgFZpwODf6/H2YBHoSGHwnGudNinOhEnsoMo/VW
9OyEo3fTQ01w6TRwcfEkxq238mEm7ioVa/DTsaVrKAOtR7XAWIed5kfsPMlOG0by0sdRHP/ftCox
RLoK+/e7iBiNDoIPslFk2g92qT6bQInOv5XHyysmiC7tRcKCnplmjmFcav/N9BacdLkOZCpZQvtL
x2E8LWXBIlpCB+dUGpsxJHIU6f2hv2JV86hqiWPBwV535rnyfhyawUQkwUgwer8LJsATQwO0fK8m
TyPFT1xqmiTWuOhg3qpugx+CuJwH63jZUz8tvozleXuTkhU10J6Txdjl01hifPaE353qlluMtjHe
cN2vi0KqCEv7vC/4nwYXVn9zuen+NdJ5s98DCCGgplKvnKf/kswv+5d4/fAPVONrRcrBuSM2jLzy
uYokxK3E6jx+WDs29PEeKBPIYJ5b7xlvJGfxoDarw/QY7pmXZbgxYGAobPVjN/BFmAaLrcn2r63N
rwI8XjyeC8PU/FJ7fwNGXx9SHK7fi4/MsPvsT1nV7LPF9fftiwFXFr1Z1734l+CD87PpQw2X3TAr
peAE2aDopovvrDg+M6tXQ+9fW/PU4Dz7GKwuUrHELbWvnw8U8jxcmHbgviw90o3ItnytmSDTrSfK
NNmv+vQZ1rUSOLBH1HN/I5YYZhgXa9mxKT03FETygVl7wDq0LzzX0oUkaKUH1n0NponCc5jpGopo
F+e8TJ8tByGmD2rpcn6tbFal9+TaC9y22/yvdsG5D0PiAqJdYhGSz05sU1sOMq76PGaZCGHQpBaM
ZpZRHufNXGUzjnAjxfUr7efYMRgTh+s31i+cyvYbU1f5kKFp7Vz+2Ug271Lm2KE+5MmfK8b76oUN
7tTgcK7o1s/1qbDeYASPwGPXL2P5TI+dw6/UsgSFR0huxV9o7q8VKCViCCtUJw2dSSU15rDL0DnL
5XpTUMU8Lx0lRlgOUxVTNq/ud5Uu6SKQaiEctpUaSnrNfZ6T+evkZZYkAmZbYyiUY6qiV8+WowCB
hHGTaUCEvGJZgP4+M7XsEMJ2GNl7HXroqor77ReifGqhGazrvfbMo9MlQQGh0Drwuw4J7selqUqe
QS47YA8h9/8XR/Q/2mMiR86EvbXcGJU+hQbGv33YLKFItiS5ipHV7tZVqF6W45Ce7l2ZOxgQQPo+
ACJIlAHbQvPE+MFyHaEn7cmXQdIb6ocp7L2IlArfwt2Lytt9WbmnhHRrycvT/kIyFZfHLgPk1+N3
uw56QgaOJ7A319nRO3hzN1jH3BkOl7OnQZYu4oJkN7hG+ot7N+xjfKRnieVPmDws6ik+JSryy8Ag
AfD2K6kxau54yJSSqVYicipUNwhHjqAjkY1x7HVXdAvO6Aj5Y/1wKsLN5lbFbsQ6EU3eEDj6b/3x
euUTH+BRpT1qUMaLxQTqVZQkdhZb0RW7kR8dLuJ5I6ObVu6Qq6TveX22slZvGFdmeUgSGNfawZCs
Zf8B5RNi+ILG1iKQAlIIT9tWEMg3BgWyN80GtkVzofTEDsUtG2MRF3H7fe/7e0o7fJIr4fW98B7a
SDW0WpnEuvvG4Is1khPpmJSwuWADHba8WIFAQgM7JcI9NLk779blZYLnuYwK9iRFjx1i9/FePfNM
auUWMrlLvN7MUNdBDJHnAEHXriyKoZwlipln4a4+mq/hmqZOmUIgeaMf3zpU5jLhttvi8Vmz2d+B
cox8HsUrUSG1XiofN/0x+Bxuvy4kwzSs1MvQQMqGQz6pYX0w4ZN8m8/fFQlftsQwGYL6Rop2EEc5
P4uFq901xiFN2n4Rdhzy73fhTJYHRtQVktfi9qFOOR2TXWVyetMjvHeuvPq0H5nQLSD1E5JH8Lvy
j3toY+wue5PyQ5vIKTbWcQd8VW9ki4gWH+kWv7O7jET8H42qBMVF4SoIh3lw6HaDDSFZ00RDrdG+
g7B2JXB97peF+SQ7YsTESN+1ftxB2giKKiJRZu7giYsnC1uElSX0Zv1rSw8wvxpH821cma0p7oLz
pwRT+ptdAOWUiaGN5gvQfSwlxtF7lLNnwyphFZFtddsTpw40SChIUMwNspUsGOIFnA2EswPmhqk+
XuRc9u08VHeQ7VwR4B33szPgWGps3Vhkv5eGDXzdvQ2fMzPXWzvys/hO/K7niz+DLWSqsHD+OMWJ
zupUSHw55Na78m4iJxMmddWOKGZtdeLtnnTVtBclAzMijLeSqkeJ9lwWX//QvPRiTkR/BfBj3oq1
VYhX4/gTmYHHUALVnqOIWlrpSiFOQWLyNHk1oNOH4PMXqjhLg0bBgCzXdPuDEuBYis/4zyFqAOlR
OZNamlvRUQ1bFz90wPRl2YLh/4BaimslLksWYA5BsYQ3cPzxjtogdVjoWTQlHzH8o29l9SpTT4Dx
nAb5uAqhsnSWjO9/oxL9p6I5SMi+z1O7P7FrHnZkxhv/XvGgmqfiaPchQ+KofETv3xXWVDaG1e04
fSdM9997DJ/RsFiAbXt9OOHDv0lWbRU2ONnL31SfpsAWkG0oQxq4RYDgHHSe6B4YItWWjecz1H6q
sVDWKtY5384PfGg2XLaZaq/yieE7VlkTdgxScyyWVJeKz0DpzJ0TxntHwxClW85ONp/nOL7gebJW
Q49InJ4/PtulqmJP+MCsqDshz9EjHzQC2ZGXfv3se+ovdP/S2jR0fPlJfu1PhUwv2jA+c6NsSh6c
V/Nk4qaLSHFXyT90aJNFopD+gkU6kPRWCkwm9NHiahznxxCItxnIRqawcjtocPoa4XD+WwHXRXHx
T5jAVZfIQFmenBwPWzmGrfJcf3msqyw9t1E5OhkZ5xwKzz+JmIkZp13VkFGWGhvvPGzbcNZ/zEwj
dG+nmik5h1PasMO6ajabi34eIl9T88BkskXzcJYsmv2ACGYNcij6M3W8wyW7CZ9EZZbzMlT7ZZia
AjXYYn/u2WCGB5SoJjoBRRGzpPW5ClBJZkf6zSBFRd+0ETE70WW/dCj7um0KS2S8DKSF/PQrOrPK
dbgSB9/N3J39pbwV/bw20yMc4KZkPvXtq4BCMp8X7Q4GwO2TrHqdrSJJPJ5sQLWNnpkI5xx0PGJV
Op7A9KQPMbVB9U1li9lt+Xwq5BSUyH8v1bo/N88XqxFFbB3fexoj4b5APpKQ91jP+ziJWy3eUALc
g4TI6uL0D0vACkhRt6TrjsDzsn41gEmUk5Z0qBfPxfW/5bIQX5SO9hBHRE6yeP491ObmkH1y49jv
4Z+CcrKdXOWFfD0+XrVte2paPNuKJHrzD5heC6kKgUYJTe/f8SfwJu+Vt7zJfPpnX1cV/uH45x9f
tJ2eJT7H+2p2cKqpWR5ak3PlPTyyOuZag23ILDWeT8YpDNyw69CxtY6L6AmLXL9zQ84iscbe/cOm
D9/RXqaLylZbsWj6eDWsMO0q6Wpx1Yx8P7qPnFdZ/BgMNDf/zj82u0MVLPOabeenTH5be5czXxtD
ks/4v/2HqceAOnaUqOEdJoLtYyU+O7Yy4+vYhBnuEuN9bdmskp0nf5XJpU8GfslnfpCzHpX0N4IS
kljye1q5oeDWbkrIRdFAOnPzFMcGdnQqMssR2zesIG/7x3KmaA+lDz1NIoimgo1lBtx3GIFm5uv+
+1/yS9eda0Klsh6grkHoZN079mzaD37HZhCF+2TXRZG1R37+ZcDue6796iM3ocg8tp3Pq3GkGFqK
P6wxO8kMFjx6cn/Td8fdTCs6O8+pkNjk/4RFl8rfRYT7WthirwZL3EYgoaF/JJEFV7PTbDqfDsPR
kbEP2RvYnL4HYrfQAsnWGpdRtCiFsMst4nsHMMwne3cjJRWp7SVQpl899KWp80VjJk+3Rh/8lrOA
D/iuxlejFG9QXbuaBPvnwYugnUp27Ul7YafRJIBrZNXAaQD3EAkskvxu2kU6SLzaCZ4A0hSi9VNU
GlfrfJIN29COKJq1NhjbimN8cFth2HnT7TeZeoxdliFYN3g/gblr1IR1kr9SpEb1V/h6fCLzRXuX
ula6Jp7O6KW8NEhbdjGTeIg51SOD7CQ9Wc3SQ+XDm2/m4mdXvjTf/15OH1GrD3z53GAXKeXYEvIV
YaXHrm2UwVUWhNqJ/J5Zxa1bdCWVN1ohw0KwzeQ+WTc8blPhBuIohgNdf+F3lwdirPKaqriYW2cO
qHK+rl/7t+YVWfjELSj2g0Q0fM1wGJvChVdWTCVQIF/9NzcdXz2K7Zhtq1OcFJEGqyoDOGNLsVxx
PAt40s+dFDDm6177eATzkG+26QwHYnv4m5J5S0dTnoBzJtFdaYJBw5Q7zDTUbF/iGfOu0UBFgUXF
+wSq6wnI71gUmJGmdHNAExX1FRgoIjXO7uMvKmOWFaYVZr10AbmPbW1JCOg1bmpVZ7PmD/jxqqnk
FJAXXY5pfcuwSnuUZUkhsKHnEA+j8EZizhveg/SYRdtIcnhJrUwNH40ElAVd+TVg+R/P+9hkspcq
d7TeYcTFdhLday0YXqM5UE88+lk7pK3jNFK3Ap9zWsivlBEyI6JSGns0W2ct27Q9p3vr8SVaUzFN
n87Y0mK2+nR9qhQA3GFS90B6ewDp0PV0Kf88yoohyPqTH0WuFDoghcrkJfxFOojNOp/MFhQu2eF2
vnqSpukVbMlaJPAxEBkBEoUB/hJhR5OPDN9Y5aLNsM3i+RxOrH6qlK5G+X3+8q3urNxa5xUDPaO9
adAFsOxwURecmoIzQ/76gyNlQ/KQ6HfATLH57eM2M3NQm/LSwixAD0jPLmaOZgWQLX3Pg1mK/d5e
5wGP9p7qtmQhzbZcnZTpxuaZ7+vQZuwcuXH4bTrWz4a6RKhcsu18v8K5RGUBASCzEm1ykIPSWyan
ckO9auLiq3YTzsRj3jbm6H017R4WTyfxwbpQHMRqkMUtSHt3oejhyqa51rks6cbaBdmJbs8LDByv
/inkIvi670FvN1r8W32+uZ29RgIiwvy68upF/7kmJksYuoXNONrc9qTgWKRAyHdn+q3yTc+OzGnY
OF2CKnc5p3MyBwEzndk3XMrTDGijII30eGTgzoojM0urMxaF97FIjV9/f0RGiSSq8OPzETRLeO/v
cCDkJL+/AjVtYSCc+ePntHVzyB2P8v9zfR2JHidTE/razX3EJ4J6lYsM1D3Pi/Kxrh/USXimtT+Z
361l1ILl0NSbObjuW3PbHelNaX+pxiIt3lxXprNvHajcS3LI9n1Z2X64h+tlyTZ+ZrgfnKjD7OZW
g2oSOQkPJ8w90S7GmcgD2IuB/86LzixwLnVTh9191A0y7Seg4pO1cpvB+EA0VSuPiAQdMnWpR5r0
tYrTVSPZJynLoYg5jZNtVX6opV3jDGlUxOit8ainTtX7qaiC9767EIjoeSG1Wo1Os3tgaTgoZToq
w72RmCkNJwv1SJMq/ul8skBI5dGWbAuccl8Vm+1TUUjn87+afZ748G6k89fydNUztHjgHO46pr2p
Aqjo2Ymn0ZwD196jqCyy25EWfJ0NQ9vra92km6WZ8Ex9ccZGU1J8QSmeHZ2Wxgpb9XhnblLks2Ze
SNu8AFfeLcwJpFzJo75jGfzuBl9Opv+qln3Spvm6S62Vqf15r5xbjqPRO8X7OBjuho1tvO4tWR8y
WNj8M8bEw52/O46bU3Vb0Yr3fRIqGBeVycVenRzUIs5n/RveOc1zUDo/Cr9+YM/02SBxWopzhQwz
P1fTxX0T1did1+31Q7oEOQOU67Ku586l+2PgHoqvF6IdRwWT8cvhsYOd6hP6rcZ4SUi1lt7R1/q6
VzAy0o3lsYe+aq6fQX++9VbbFh4aFN3smkTSbyAGh4RCs7pI9/7fGfSMOZFG62frMohwoPq7wtH2
OcFQYHD9IVpfr7uue4iHpelMDH6v038XR08IIFaCq6yyHtNMUPFpZxJ1FeXL7QJ/QTPz5z5/73P5
/Bg8NvQ3++HzXSG/Kz9WEwZakfaiuQdo9Jfz6beic9rL5TzijJpZE8H+3vnggyFPivV1urm6f6aH
L7EK2dY+28k1KSCRqlCPsvf8wQEysT8q7VC/2MAInoY70OmK7syKmSrc36XcqQBXXfft2u/QCb4d
utrWbPUejk6T9icbiXcQO4UrC7PpR/u2t9tswbYC3oZ4uAgGVEr5dXWHOjkHj5KMUcI8r/Up5c1x
ydGlduNx8G0aB/Mg/bl1nwnV+X2NRaWfWO0qr2szY2AB4ZSPtmhOZ1anu3699ZKly6NIuHYLHtxS
eGa57vR7Gi3hDJxx4JdlhhI505J0XtDVG/TBNzcbdqOYUeW74Nfxxp+vSN26P/TFrL0gYovmc08o
WtvsCvarY0uDb+7Oe1jiTTP5TeOBTAnxpgneP2rM7/29aDULh4+Pn1lYDKF4If73axm8h8pJpPBC
oqVLNfU61pdhKb166QmAo+subuxb5Ck8+xx8ir0lOy8p590kShiVNfSarErvF2kp5DFlcFthA1Ft
c8LYICynbYW2+U4mn9eonKBOaadwGOhrIpwRniywyfuAFuFwtbOJhUt9YLGtsPu6oOhNRwEB2NTl
26BznfirtM5Vnj/7r0fv1bcdGH+Wjp/Hf9IJTox0JpcPUDsC2/DZFdSROtWUUen845+r5Og+341l
kAGxfs7VrcacxV77NAPuqaAPsfoy24H7xXupV/nAU57Jw092+O5ClBV58VuB3s1FvCyL/uJBm4yn
mxAzW0ioLEqnkUH1gl+phgsCT+GnObT2IIfJcu7n1YZjadvD1oQuKA4ph4q2G+x+veqelvBaX2rP
2hjNY73Pobqf3D8XXUHr1bPv/i1Yy8ODw3L9cTAhbVvw0GCXmT26XlTtFcvDpdCjjcpigyV+IKrc
X5ATIX2ymnqX7p/6O9UM4nB/eK6cunurWaRuUCIacHns3uzVkMkaxngcnG6FyOChD2MgApnK5Kew
7Y2aJMhn1TicJZJ/PpKq/Im7BsrQmsZn0VQ1e6uk5tdVa7crbH4Pm2a8aCJT4Xb7B8UpbzkpZAuv
ffH2berED8m30rHqOrvTTB45x8EwZSwQ4hDLz4qJ9wiBGUskJcDn5u2cme9uI4CeqAUz2XfZXPlN
OpsuxxyL0FnszVNZC5NgBagBWnfhZwl7DOxQZSXBZfGnks7Z8qPr2hknxCweeuYoC6nsmPLN2wka
W0SISwebEIpTCZmp+xgqYHdCpjNS2faE2L9j+L/VKa+QN4Ov6tTcRbtkW4n0l5uKzXRHRdx7Zwtn
xbwoJxP6V7QYOBDZ1u57gQXST8TzLspl3bOZQIAZQOwjfZj99gl1V13SqSckf29nAD7AMPsPaR5O
pRCtfa9edqyf2ZKZtO6r94U3MGCG88cb2RG/OApfdAh4/TrZNtnwXE6dTCxfDbjf+Z0g24YA58W9
fRtJNH/FhksjVKV6uq7c3Byqx2xzMQjEgWM9yRXv5Gtk05PtU9pr4ZwrbQbeEtsX6wI3ZV3wRsEm
wBgpIrvQfaCouRV/8ayTyFm6jg0tDkPUYx1arRjKJRRGhTWVlO5GSmiQcL83lfWrcjX3xMS9Pf6l
l2NZnudtG8dhO0xCz+pQ+NyvVXsITYbZmYMdcJ5BqY7iC62YF7oqBtOpgAx4OA2DjI7efaGp68D4
MuFVRT7uZUmRy4DfoVd/7yPVkLWyqCcxNDS9yMexWOONeqVbBAvFS1CDyLPeS0UgvHFiuVeeUXth
KGsxFv/KbT+Pc9Y6FhLQBc19xUrxNcwtu5sHHsEdC692jDUWtNyE2bii2176xfWRw8plcLp34YEI
bfJoc2vlEZhqnltkiymhfTH0DvODKz6KGZxVSabBO0VuvFMQkxSpLVV5PqriNWMHwV1ZBrI/1t3q
/bsu3a6NS4Ig6fm7UB47VEJo33ZOFD3dVd1y3PZgJoBEd+vAAmPLKi7L4VFeP0t6lqVpb/TDCpLt
rMbG9MuM2TA8y7dccG+RRGPFm33Ceoe6QMzc56ZiE4bh8nRZigwWVuuHogUxtWb4egckj+no8pva
80sNtBnsNry4dV18EuH0WcG3yB9/nGv7n3hfTi+DEaDdc/OTzdQP10Im9zXNIir3041kNZ5sprLd
FbnKzzEiJGU/PMVNsWuOGAlu9vCu2kdNrBRkNLM51n1Pm1h0PaLGyxQuDb28kwS6tYsWtxNBvE+V
yGac+J5OO1mNezIYv4T8OM/eBi85gZtRw6p6MB6FoJgoPBgKnOooOXg0TDwQLPF9j6Xt44P79h37
4lnYTz8zq4xnt2hzekQKFr/EEWZHq+DuE9uXAbMp/NRX/XgsPyLii8o2nAjW676WvsXzEfqHaP99
D48BvYExotDSI2MlR0B5vW2Qn1ZVPadYXZGq4ASXKf5xnfk58231EM9tz257EP4rVo3AuOUvi1Q7
xmzRHvennnpTF+6ozK6rxwgQNagFVgMQBuugpxR1hzLpkI3qatDRPv+8ZVjZFhrPYepdoKwYIXY6
0lW8xrsKmV2FHR8YioSB+eu9lrm3LBV7qTH0efO5Xs0TD/Oe6iZajEoECQHRxYVmKI1Lv2pHg45T
Cc6gg9Qis6hGniGk2UZkXHxalmOsgYxJ1OChuP2TtQBVQolwD1OMk8MiElJhMNWX8DedkTEHKQ3D
hRwLq1ygPt6f7UXQGNFFLdbVhd9Zsuo06eWPRIfzxzsZ+BvMtu90DPl405ARPQHrz2H57AaHA/yI
XDHbjv0ypl8q7m0queeXm0pHYSd7zh0Gy2F0wpDFxC55byTqgTDDIA6E9YYupvvwkekc7QBV199J
UMAUwpGtVV6Vjy2PXXqSyOYn5+amcZn291X48XW2Shf+Y+nMthTVsjX8RIwhSCO3tAIqtojeMCI0
BRtUEBF8+vpW7Bqnzq6szNwhwmKtOf/5Nzlul1vcedEYVu76vjNSzKhBbUrgLARbPtxE0Y0lEMp5
xYDMQGfFxHbRplS1f3ovbgm5Bu2kCzwsodoVrWXCqBV2K2MZKn8s8ZmV4gtHrB+2XxSWHPpzLBdG
C+OQm1i2PnfDST+94+F5i58ciT4XBps6eu0BHWvKT/4511LWfo235WA6fAVXaUUjj6asS5FpG2Pq
AjLgCviCeLyf91i78mr9wf/QA6AgkPr8ipgT8eQYVmVMdQxOf2hq2pGuGoAJy5NsKc+hSuBwuHot
9Av6ZxuD5BDF6qNmhGl9S2uNO+LAYEiCupU1QqoAMif26UochAJtcWi0IVBrzG7/CDJIhdod89+w
wKnaLY6PHwjbtBTYLI00X30xxjEEWf0lAhKHR5XMg/eUCmbRxDXHb+UXEOWnlxRW8/UnT4jagVJD
W4VbevDCW1bSphgMn3kjrKFEaeM0c9n5AOkrluZVP2pIoDqxMn14m3DDCQc8+0d0fPnv/SAHTNgG
gpoz2jAEnTLMLH+4o2acLYgmXvESXpfAZuWPCgsOFX/QeJ+M9UKdjlcE80KwHRbJc4KIUEj8oq8Z
kviyAoe+/nw9uuVLwMqoJ0hlPy7v/Ndr8U6Pm7ROp8Dh9wO+fQAA7CSfEB3X4tO5KQvZHKMzEbiW
4lOZtukdc/ECv2PgSKTw0/IzxdOYaefA6pFvo/5kJbzFl8RPYYG53vzDq5uYKwav2YLWgLJdQLY2
UPL56+IcijOniRu96gLvqNPBogiAkH2mnxBNyY3BLQLEAStrtCL7qhd+jMO1hp48eqg+JRsny2PL
xnAkgBNKO42TlAowWZAwySTj/UOKBDaou2VU4fuFS7vNMsEPoSdtlHe+BxwH7IBKCvtTcKLFxDIS
g80vIYBLKLiFT4WMD5ApfLa042P8YfHfg0r1mUSJ6S4fBAYpREpCssimA1EWLQ0A7pFthcBQ5OJU
15idGIGQPcHuMI40khxT0rrDq1pErDs6jdrq3jEJ8wE1MfH4MNbCh4btHTzj5ZoH3jjA9QFP24bY
R9F6m2DkA55482BRAS7zIZRHwOqcsuIcYlDxBaH9OGykz2Mj2aORjaBBPhKJxACfeTUIxY4pBlwV
TA/lubIELyl/aVyxz4ChSmdHjABb2p93rN/+Vp2lJHDLcNlEr65hOndNRFtPjCFRxzTPE9qWo4la
UHjLFYss/sy7xWdNHhWOKtdkYJeN90h4ax4ntBNemzI3uQAHL4pp5cH0nj9nOu/aHssI7F04bYDd
XmH2D1gPEswMoG+uscyodrNNGV6YYOhkw3Qec8PvihVaT+hWaSm4FUgOOUSB2WZAMOwLHBsmql+e
F0pUhGVzCgAwyKegO/pILB5JkT4DTl3Fv6zxc0MfI9uP9PPB0xhUVxIdUr9sd6+o+uURskcgJAL8
giez6Ih/YWBIPmREMjv2q1OYWMaOZyhyuZBVdS6IJRbBoxOt6JMRINQVyGPk9m2LQMYFN+bO84kY
kuNi0wOws8uXJ31xHRckBeURD78m/aoUSxN/DY4YAoy4K2ybDIq4HOKgoOMCX4kseqw0xLNlhsbr
KwjjyAh56EtzfkLBISjA763grgM30jLy50I3ShvF+qeRZ0umPmPot+GvoDoW5qN8HAsR3yeauSmm
iLB1hMcNRyI/A7dPuIpVhFEV6xOW+VHfACjgvsjxixE0WzrKPh83Tz6Kz4DYJ9ACpr/XX7jhkInY
pKvxaKnNLz47sBnQPGSzF4wCViebIucYaPmvzlJ8bbMZhHaW6JHuDkuM0kqg94NvnEU8IFQXDILo
iWbyHAbaud4KAipeYMWOWmbGlxgtQZJyhzqFV/bid3zm7RcK4Qg+djNLUGNRG64ha+LkCVHjPYZz
BCbEUAppoLaHxHangzXx1LjMiWvj1cUSj9aVyhvoiyxKFc2UmYjamq4WjaZw6rOrKHlHlARAxzg5
zCF4eexQLt2V1Lp0K8d3lPBVuDQy59m8WJIoLIrw6QMIhMAs6i/jNN5uKHeM0XDUg73x2EKnTUzn
oSIkh/EiggtWZuejKPkg0yRikXJ9JPy0QJql3RnoM7nkHiB70IEDT7uHTeOUAJneNiQjhhTCHWGM
r7T3yuN7fuLCuav0ChtkTdPPCmyjPxA3L5Y4pJ7FmxFoJYoT7C4yZKHAu0wD3pb8D0neFm+Px5zz
BmphR7AN9tAkIzuUI3C6GfMzm/tsmczz48X6hXyHzUYEV6z7B7dRHVMRv4VU8T5FFQGTakEJbmH+
FxgnPbpNDdECSCttBS4eFsggoVLi4YVCARsjLGd7qInaHPc/LovnByEBfJlqDsX0edkdzZT4DEzu
g2+M3hsC1JkE4nGLyxxjYp4R4JRFBeU8j8y2W6e7eRWmFDcPYwMfJYW6JPn66co0m/uNGbDPQyrG
J6Y0cUqwOUoQ41J84z7Ggrc+FldjN15/Dtgf2Xc4efyvvQFMY05V7SATuYTOlOyn1BbMhxofhw5m
czgvwKug02Bfo2hZ8LKyp7BzIGiQOErnzDpZ3lfWM5sG1VGhiDk7lrut4cP7I/Obf6I0Y34AVoYE
KeH1Srgl2CWCNrzG5/dsQ9dcj5BfjTViXcgcRz5POCDVEsZcuOWplulc4TpnMrxJByhaRRom27SF
gAIIEpg95E3E/pHkzneXD4PvDmoWpHWqnGUCn5xXDLokFFliwX6vv7wTRkCTtem3zfS5EYvM6l/4
h0VgDuwOsLuqLT+0bae85vDPBKpwEc6YyZ9LZdOFf4+VXgPuK8Ujm1XTh/I3hVtpYtnwDDhSux3d
Rb5qphBwbtgF/2theXs9kDnPheN+fePNQqlZuQMGlZzNdDYozqkUoX+jS2a8he4cCru64osXC6Z/
OeZQqs/P5tf9ewZEccGUjZ5JRLGTRmvMj+Ae0EO4fcbcOIoHc/OzkSc02AD63BAEtRDN3cEve+em
WNSkMDDfJ9p7zs3jEnL+Do66lFMc7zba3CNKfNK+hqSgzEj+ZluGlwG5RpuzfSWjWcKggQvpPmuI
ZImOar2JQJffETkGPL6nC2ErhFNPlDUuLXAM7Q1E6dHTGX59yJ80YZLz+ngYCcpeDw6IRKZB5Xdz
H0aI7GJAVYyhEsGlODRiDPl7n4ZlKW40bHeGVm8HRQzKQOHDB2AgBYBISIESVkMNcHFt53k/efDa
GTUzPiPc3HtxcuiXtY4MjtsgMV40QnzSaJGRLbDqQD16n6vedIM0w/tUn94hiSobgQFp0wSqL/MN
oGUuSoVB9549bgvGHhsgsjPBUPThXcimzL/Xf4SFxxwQpX07HXnG5yNK3vy0uZNHhsR8BRxy/fhs
rhqNa58o2RpI8ay7owfFGY4xJIT5wohLj6Dh1XskW8ElaXvUxN8TNHxuCCUaoARnGFuYOV99oiHL
xNlwYBnYWfCywNMWOwPbkkOfi+qLaseYwOr4UbY8t8Ygv4YD5uImABkACB50xhNNKJvirttR/XAi
cItHaB4qd8W3y7a4edjKqklIjMAAlKVHv8NYgn+DoxpQjF+jzoe8ulGmyowKmZe48QeQjHMPVAei
4ZmViRUU3xVKIwQoMBscOxDojqHZ0txnxkJ3ux1zR6pZyNSINqsoB+2DGWUbOnNeaiix3UsRZ7gY
uU5Qsqsz4wgfV/S+D9y/Gl+ZiEROsN7FYAmC0cDowwiTxcog3bCLkPpkMJPhxPlQgMejKbVghtTt
DMBoVycKoREWkS0UQKAdLa2oaLvRRiWFnGQIGbT1gl0QPF/nTHkKOIfME18E0iHJfSSvAd5ah/Oc
KtqbOmV6g+mAO4wbj8eyV6B+UDxPxO9hmhK8w1qUBPK8vy6ws5SgC7zDgYh+Jt4nqFyFj+PyoLjj
fMNYDfuQ9tA4ws6K4yNP+Ds1paRCrzBC5Eq1xEG+uE1qKawQtVM8QP2pXMCNJBf/KgLKU5683Tzh
+gL8jjk0Y762hNGecB27Cl8SVY2r38fvYIlaPSZisLL13tJv45EggvDhC3HNGmXjW+QUkpQ5WACz
/bJiLv4VXx17ALUCMiB2RVuhbce5SPM4yR71AdMZDA0ZaNQOZeRqxBLkCyuoLCPJY9G41y0WmEiC
7xo5nNqqPQxjLKfKE7Obb8xoBw81OlhuvhyA2v9pdJkd430k5r8AExTL3bwCwLQ5UynqUJ4zq6jg
vj48Fqk8R+S57WKiJWSL0ICXi6/Q7TuDapJhtAizh1IY5i4DJdVXGS7Sb3YUWrhT0M1hcbcG2NLx
UrnHIjDixYTna32bVDP9O35TlGFC8k0PfsGkhW6y4hDbdmvIEdJKfU1QmSgEngDUgj4wy2KdXCac
0wsAu3p8ZaW9rpi1BgNlrVUgFbUn4YWHo/7qAkpoyTWh9dTWJIWI3Pn851YHKEWnEEhOCGF4H1as
lI85y3w6+bt+yBVfis2YPh2uUtt7PW1yXx1EzAdizCcV8qR+xD3Em5cMb/YVPK6BNgrgHYvOn4kl
nGVcXcFwvMtuILk5EcrXoNGQWizx0cE/CMZcsZSvE92IsrNd3+IHphCYDYzhliBpYDg4HmoxqT9A
/oyumL1UzWRavbzRiSG9qU4y/8GRgwiLiCLtBCUi14k9HwOyXM5LE5uihO2gYLujFJ12sXgp+lCj
mGK6W88GHcaTxGA4mG9i2TPwRfSG7JdKKK2UkBk796GeSL3HfRuOxneCy1ABwYTrcEyEg0c+HQku
LneNPMyB7Pd3CnNwCq9MtKE9gMdDdkO2uuHz9yU8wFE05zGalPsmACeB3wFla4HigJvOblrCvKmm
I+y9CG3rt1f6wnIwlrsI8zNxsz8RllXyd4YN1gtTQ6yv+Bp3H5LIpcZ5Bv8pXyEIk3kcE1KyjnMK
HToU22xCMUjUxHLlEwlThGYxWDQpU8F7vUCB2BAUc8ni80wx8SY/Pq9ELkTNRM1W1ayejPxskZEK
affyAqfGm6jpeppXFsQzYIDGiBFrHkAgOlB0jDhxpX++WTVFM4FvqAo/ob6/TAB61fB9+r596WCM
sFWw9c3Fpyp8gMRMvnN0hmL6yqahzIiLnZxFHuQNxD3+oJhlofcs0NF91h5u3RabKbJaEH8i/xkT
/swx0a5q5Jb8Ame+FZejd0sGkvg6QIg9wEAFK0DB1Hga2pSARJEHTAAxQXcLMyaRQxhiXb4QBPFs
CovcBXvMoWVqNiOobx7CGQJVoVsC00EtZRh4A4MC3bMwQ6GEimEBLMTpBZi3wgCL2hAtha3eo6Z2
2B4ujftbylNV9n9hpfxizTNj5ifO2Sum3ZTWdjaa5SeeD2scz7vL/M4hydNBg0vIdACKhp0TlQ03
myMcqNcMsZpgxAUJu3M/ydcTeSXcPQ+CLXcJdrL0F4cxXGEuJ0iQhhm0RJKT/vxgBMp6IZPiE7H4
9BHetk7roKSAisFQfAl8S27OCupH5UDMQ4bC55CPZIiQG+wUscGqx8M6uFxhhpCqYGFwoZIQa5Nu
hCO6dacK32KvfHVKdrC399wCw1b+fcc0lyCrRj/VZ0Q60WDoD8kbktBZnW3NDIboOEqPv/FssXb8
i5FtX/z3B3V40CoOyalSeJGmFa1C13uvZgmdihgFLgqKFYobPECA5d4+2ASPtEvJB3oO/51/pNzF
lEUJeZ8vYMQVrpiAHwyuuxTS6oWsmG5LMI0050eRNEg4MSxyxSpSOSp9jeRiaLovGw757moEQ0ga
SAOw1I60rWqrCXv072tXuyaf5va7wjno89u2foSD+0SB+Zgsn0xPWUhI53DpgiwRtpH0Q1pv/Jjr
EZmQoHfrLMZpW7P6o9Yt4WQ6hcOgxDk024OOFxDO3wsT4CVsOPzBpqtQHu3fZBtnXfBWguLj3zDE
quL3LbgCdr+mKqQ5h3zK5VX36uum70bO++sO1VPNO9Op/74MxBVsM0OdvfvL4aYYToMZL/AbM77i
TTMvuGTchML9QgN9PODhAWpl7mV4emVbDL8kA+XnIxlhe8I9f8MIPkqEZp79fEbm2CNBwP0k4Q9o
qx7nCfOYHvsw5uzS4aXsxJECx7IBXcKnjimNyvwVnJaKRKQ41V4ur8seEzlsOxO9FCFDyIM+g0VZ
xEYOULNEnGMiu4BmRgB6Zn2Wz9Xr6n6m3JS7xjUvKHqoeCBgfIglzM8Bg+bvRzDuoKzdqIZWr+ie
4gmm7ikpvqp7P1DNgvJg1EIbzWv0VZzOjAkRylQPp8DGCM75FBgaAP/OQd/6kFIMUsxgYwqFO4cM
FVHBt6A2JABnwOq2h/oY9PvFQTDCFx70yCaiTiENEUBpWzdMWJxb4eMXis71g6nM5xqSJET4JYWu
CXB/nvxxtmiuCylU7hGubLWxId2d9pvXF4S6dIE1HyUmZb5m+HB24IUW4rTKNheM42oOxzHreihP
kFM1orwq/jF6V9UIkRpXi57j/RfbpalH9Ytzm98oyRtmEaXRWeiBwAuRUQ5HPsDjKJtx0IM8CCIt
gxuej5Z67ENsEeQykRkaFnh7DoXaJZ+BpuNBZIyRv5KanHc2mGC+hJfzTkxGRLO74vy2TgzbIuIs
tDmJ950Tw3QdnJgYQIWbAHxolZNNRW11XLdzEtGJKGzwLlT4W5zOhLH8hp8xkK8WQPDUrBOydvZ2
U9Bt250cy6YV3ScRDk1sX9Zl8iE0VuDDEg4O4DyNesTogH2bYg3JTtw5r2dkHoSPMlKmKqBWB4nN
Hbp4bDnq1fFmQ5QR3LABNEPk2IJt4ABnRR+QWjrqCEXOEAF+5greEGglWC+Yz/oBHGj1l/CO5QCJ
lRYjMSdpHZ7jADAr5E2rfuJizs2Ie9eMeQ8eSUzA690CIMeCHIdHAMlE9xNirpFa4Wl4wLnul8Ni
DHrv7gosRRBLuic2fv4iKljRm/URw9EQ2Jwy95aqe4NTBIYQ8aRvl1I+Ov+If3I4c3Iz5+Djf+X1
WTwp92XjPFRw1XVMrPaammnoBV0eFcd8Gd/WrcOSZY705+namtMX/r2c/z5UxsuY+6/uaQamfF7p
Mnu4OV0aEcmFL7sdEZ5W2A9r8LS1q9c6CWWJO1ok+iIS98WwotaJdP+ledhORPks6lJxkeJvcTGO
+AqUveyVN5TV4nw/Zpvsn0Tj1VN04NXbW/EziJncZItE/KtNSjt1HHBplcvX5hP5KH4hmFYg4QBb
nQdGEibkTkGT5P2lyKF6AKVt6RiM2Fg9LHEJ1M3iv7gervAW8Guu9jZRn7aBbImvOeVb+RzWTLOs
42h/Rt1g0SX20885YKqFbavdEoQbDc5rMd/lBJ89P2R0o4MOurv3PNTpkGqAS2KjjNvXOD3PGIDy
nQtaFtxHyHicGDRtLF1zyLyH24+hdzxlKyJHDp+neGDzGzo2stYajJA/57/4zygEHGThYHiUUmpy
JyCVc31AVZRY2CJOkveJfUgpnTX4OJPKE5nrbn1gh7jy1fA2TkUJev/OKP/ST0jyHHY3cBxZ/uIt
ACqigcbMBFBIvA9///n/LwS4DVyKeIZaiKbA6viiGCzpiwZH8ZEAdHEEanmb4M5TYAE+4KhP5XcP
eOF/c4sRAbbDGN0zALOPlwnsif+eCM/vAQVjwXVCTTlAmx6im8x9IwujMqHO3RnH0/OfMj5tJIc4
AHAlJ/xYG14Kiud/3x13/wDhAxTb4SfyTLPSH4S6H1FNREAu3idkCJO5mnOMio25u65c1KTuD5Mu
H8iJlGK+E/eRlckwZQ9ke/r/lzaCiKEw92Rkn/DmgdFLCpvFWqk9YWP1TNOErCSQZta/+GZFUKfc
168nht4WpZI9hoOFHVNDHAqgL2AGjTr8LRyRTiaGZ4YIU1uo+yMnEO/AslLs0wawaD4MYCtBtUfQ
zBRlSse+vECV5Ha3DKZYmX2YLABuD0DawC7ceI0bgOCS0UfjAS5o3vmHl/ATslsy7WWSyMn4DoCZ
4UlTHggxEVvI8KB8nFgJ4y7HKMymIv16SDISpmbi8dwC8ZKJL8aviB9KeXX+e/34Q9X/+0MKU94t
3jHeH363TBKOBzZDjhR2w1/uF90RsaV4DbMmScKFB+pX1vplnaM12RQUwHsj6qANwIdDWxeB2bPT
0kn/iDHv2Z/8mxxGu+EYbui04HCBkwCPxGJvHlmdpRFuzD/H+5wf9OCdedgjCBMBVRC2cbzbczWM
X1Bh5yRxu97Djqvpx5dUu12jFbiiCQOb2sbZPL6BKliyg2sS2jsdBitLFDwx9ykkuwlbkS/Sicnc
HEJ1zax1Dt3dQYFGvc1e9dRc8aoOvWJHUuobfRq/eUHWRn1DZcWfkLedyAcyMmn9YjX85ag4L2Mp
jrHx5xh72zwvigN2fvZPhuCMfQES/e9tVzJdV/lssWtecHdpPFgYrETxjHIez1ikFrOVMRB9wx7g
d8UWdhyER/YifoffuL1EFcHjM1dsTc/v7L8Hy/ptPGI0gZnErnoUOzSLSGZliqv4e/gRkzAixPkf
4gcBFINHvIm6E12MPlhDLGcObt1T9l3N+dhaOdFbZwGHRQ+gERmxCh/rwLnwCQkQhKbLNYotuEw4
sxm258UU2xH6AD5fW6WM2t+MLfhSZA6+3htIGvn/v7r+d/YxMIRfDiflFQKNsYZTrpWzh7NMLDnU
rGSuE2oMy84+M0W9uoQY1401x1d73Vk+EnA7c/zSJ9fUMjkhWU01i8u0c2tOUcD/36OH7z8zx8st
so0H05rfU35KYuxaipi69H6l7YtFttVmX383Z9Q1PS/KF1G/lM2UQ5RAVCIkdWa48WaiJGFDB+G4
PtwrDBK1WFRoI/h4hDMxGdpMWvdPZgcR5t5k6PDGtA6RFqRXQ9hg+5RQ9wTxO8HtIlGxqqe8Bpw/
wflbi5+tpchm9d4lmDRB2ReZcUQQKRGUe4AnNv6PoIcOadsC/rKc3ljLZhvx2Lohgn6/vG4RA7JB
0SdPsoR4aXHfrlDErnwV67NpYsMje8vlc2End4cyOZ9tPtiDjiGOrr+vh23eunPEux6DH8UUhp76
3VfvJSr48yxt2BqgIBn2AFOpTW+PoTnF9B0cEmL29bFULC6ok6xxx04FOr/s0O7IceuIAFhniMO9
Q2GBKBG6PjhY8mx8iMrAN6i5C+QVdMT/cgk1l40ucECmMd4UrkTmDI0LNIwTdS4IbDljzQhRekO2
MprwXwkdPHEE/0ghXnLptHjnTsAS6+KoiVf+vr7MBSpjOOBRFHsvN2OXpVXtCRxJefduE44OzMIx
Qwqk+DZX0Do7YG5n3im0kLm5pZfFSX8xXBvrmnEnFSYFJzJYlH4l2VG+FlONN9CyiMj25cKTIEJu
Pk9kOoBbRI8TB27Xv3QSTmU3K81D9Ku5+wL7qPju3eAAbxQTIaed4QoyxcxmfA5z6xy+phXcLQwW
hoRljrFORQ8V3OmVCGWd6fcTSb0K0DJvY4qqNgFVEMDqn98ylZQr4gQ43LnTLScL0FAAbQleOBf8
fPskviqPCCdJl4XeNiENDAhFDFSLzg5SOxwaYqNcCvOEhp5Dgd0j0tg6OEW4aWI/EfIk+D9Y7MKT
+Cu+J6fyl7HqENFneNWjCKTzBpWD1mYwpzt5yT4oiWGl0TdNxP+AgfLVL1ZPYysAD/x8FIY90adj
WZJyjCixDm7zZp2PFRtW0w1nGSgbSed0jpFZEP/KGSIjjkJSaE/eFK9Neo7J1SBiYtSL4gyYhCNN
MFngE1j9137/fM624bHBt8fH+wAoiF8+6B3WnHLhwiDqHEzJUQxp3npa8pKzWVMqEUKVdl6XwjAi
0Ju6HnSivAY3eikimWmQv1Z8dx4Lw/RAMgr6MPvz7xLfeb6F3ZI0AVU6UvS0XLYTCapI3bhATGB8
nCTZAtARA37Cmp/r1891yb7kPJZFToACWObo1COIKaCFb6oRMd0YiGNDWgsoJpN93tKhFILm9rws
7cSE8+QW9pTOl0EGJ2k7PuMCQfp1NVU5c8/uAIGZB5prXWGBxcOMr+Gsu7uVXck4Ff9Og7+K88bz
FMAVzGl+XpIjkfCif5QdlQ8lp7fPfPqU/Dbe6+ENkAx/JGukhFS+TZOCs0G/A2LgvJJYROrwPkbI
wgvFrcTC7HoN3wxPWJUe43bSmHn/mKqA1+sOKbaPEzmFDOVfMjA8N8rRLAr22wTBMe2q6OKzbwCy
F35QLZa2J8WEHSh++bXltxDngbKio1QIzQ454mURga1RD7Df9SNAvhPH+xHeKoQdUbxxbEsrmvVI
2K7Rk9UOHLsTh95oQ9mG6nPElKXFS+bMlbSY5R3kA9iIvvhQgAZYzfXS/B4I9HlBAYxKZsG2ofrd
yH+fejvN9nqzROKcMWwnXmEmpfHgJMKXT6XiD41xB3I8byeAeAwprjPdV06VCJWicBD0wGEcwaEb
7YXE1IMvBKRKqCe/wGCJ/Gw6VjyW/BuojgGS28J+xKhuYD9+MTdEia0uGcK6GN0jZy4cyhbZy5dN
vZjCCUpHC7KrL2NzDAEDB1/Bk+ZkQICIB+KRjJ45Po1izCZF7UFhh9P922S0uFJoGwfQnhQVs1DY
InCWieSt1nwVWXPlJiQugn1ojQtaqGFbNWYR3Y6gAh7Uu4H9WTI7sWO+ksuI4WvlKMxKZ2+mnLuD
JBVdT/bEpXBCx7bnbZdB0V1mR1kXm6tp5aYQAt+PmTykajbSd0cqZiDKuK93XqrwyK/jJxdiHG7z
0W31AtL5c9j3VLeNddWChvbAehJO1/gJv5kdZQ5tej0YcbG8xWzBOYhWJJd/iCwworYkrITDdopR
gxo0TOQ5/a8L81e24naeha+ZYven5yT/oTus6RI4Fji2xnrUvKx6o88EcXRoJcWEzJVGGFboTL9E
k1Ke3uIMgUKbn5Q9IcsMqJa8AjSfKzLn3YQ/oYa64qXcWtMP+RmYOvQ4qBBxzisIcRs/Yc65C1QM
JltppS721eyL+YMoQCngr+zZDC0oXKGO0fTZbT552Wv1zpk0/mLz9HVJbbMrzNQc/QTG45GACLkn
BjxafLewWZhtu1kAKFjakulk8AL5khAdeR7u1V+2nFOVtQy6cbvlH/JYha/HzOtuk/QRNRh2jalX
N+9NvmiRhXRhtlM7P5ufp2L7MTK77ZeA09XmHPbwn4CwyRjHPAehxcBaw7UN3vsMzqnul72jseUN
nWqZq+FlZ7LFUCSSAs73P7tv3jzvSWTORML09gutm/v6fNE+aJCMdVxzRaU9o5TKpC0DsicwwH2N
y76/75+zy9f7woGFvYQOGa3JzxBiCb8DRGv652HIDgvASKSdEvas+LrcP2rOlv9+YAl5lZMTNZqS
p+zhQpbmaAciX/AqCfhgmJPV58c0xi21JsybUo+YpX5THiJ9G5MJMuHZS+W3b5qZBexNNDw8yWfA
+cXY4YV08Yf0HfYaBvLwA6v1L8cag7icbWMHIYOxBTExn5UWtyOaZs5qjvj3iSY8nb4bhSjVvlia
kkcxyZxqKMPBRnKfL/n5HLYGo3TpbRvEecnMU1KlsoeKNV2gjoQ0OgxZT4vb/FmtK9wonlgXXInv
IXFJPhivEDSPyDkF0b6UwxIJy4R6brFe7IcxSOV9zWkRBbfJ/dAvGW5nbk2fD4V7fMkxWbjObmgO
WIOo7gT+xmlgBhRv31SBPEU9TB/DpoxU1l6zggfjjng0mx0M3gBF70RC4cyGNn2LJgSOMrV/ESQM
cgXaWKAEvnkmZqtKiAf4hGFP7in2MPOxc3j6yBN1UeSh8M18fo88JW4KN8i/0LsPxn3U7JB2M2fZ
Q3udNs4bbCX3cCNMc+GQei4s57oCMhkDFTg5QMHSjIYRg+MrKvc3llqQnPPl/Yhg2q6p36KOEGnY
7OVAEJxr0sxAY1UiKjEcWz18VbfPVvcrzTKAJ5gxMBMiqvFcHr+SYeFUMzNl44AxdHpgk5VZvAOo
80sc2Oz0lWgpFR2oEFULk4MqYehMW4BObkAoo7SC1qWKbC7d53mhSoyhWOUu2DrzJiXULBin4/cd
8/QyEUkgcMHgC/ShRNmqQatDAwJG9XH0+6xT/jEDdK8PsTeh4eYg/Jp4uRO3QsgOm/5BnJakhfDw
tPhOiBoienpATTickMfN5xP01cVgrygVJQKIXDFwdZqD2c1uk+ocAPo/0/LEnwnVNGI8yaOGhEqu
805cRmAvEhnRx+t5+0ZKAJBugNJwvp2aCVui4AVTGQPlb1HfXByeWaztknwLS4EreBusbcHtAKqp
jZ8z1Ckgyfz0dO7yRFuTEgTxj/iy4aqDujDwyegTsMkEjgrB6spshG/aXhPG6/iwK3t+YmuGCltg
7ZFSN4QD82eTjbEby6pJIJAPNaAwESUzVxac2gmdcRHwpzAhBkvOAq2xX8j+MPydgmJD4LOgnF/v
cwYG6G7o/M9vzyEoAUHchGnGCCUjm3MtYHX2AuYwKK9QMRkEU/ByBFghdLEKZGRG3dwsJzCp5Tc9
i7rUXczncAhwtTWqgfSPPAE2MtpQOOTNP5Tg3CLFA567ERuImTY2wTiMhff5dyKT4tUTzUhTprFN
aPELSwAYepvBjc6OOqhzptTWMuA5p7yorChP77vBhp1ZnCmXs8OWwqrFaYadbHQnjgOymVev2WEh
Us51n9nWaMqAiVPsBzkKxFFnyI49Zv/8EsgKWJPi8+gzCK8tZ6+EU6IT3WnkYQxVIV9CWVy6V9k/
v68uSTkM6zVSI/kXtBVLFEYVeznXyako3O4s1vOTKRerkGaGnoOeMM3HHAnBAye+l/PV4Mw/ZjQL
3kXeQiGgI2LSQWnMf8qh7ys4NGk7PvhI1z7yP3SczCURhuSM++CWOyiDJtqTVgy8CaipJ+zRKJxR
CGDwsp71lIl4iv7DnhbrSnRXKEWAj5xHMlQmJlmUnxND3lSOibZ0yySfVTcQSVJ7FmnrsWRfIa4Y
2ANjX0C5LGpBlYBaBcBU9gbJs42+3uvEIaQ45dJAkzESJkHss7EEcHYNrvB+FTGi5Dql0a9BvVTF
1W0sgU/jgczWgj/N2xel8QVq3N3tqVVb5kNvofMZuA9k/kMCLQxoWtzHwZ3ZzoOHdY/wD1mhcu5r
3sMiMK8MEH2lx7r0I+BJF5RKPI+YqWHFcAl9skfvz7BcZ/ZnEJbF/12CDM8FDkCsiLpZTF+LmKUT
33pkivf4eXjDVXwSicSgUPEB1xgOArXzcOnPYLDG/bLxeuL1eC0ebtzs5GqMyZqm2IRDSQOHG0XZ
pONYbNVXDwW5XUwaEb3bPhbV0zfYwuQJZnxCpKxQk4okLhTwtxRrTzpd4QsLmJefeH1hNuUiIKtf
PPOByyfoN5dtwHzSwQy8fkFokqG7VMzwfnlP4RqgpWPXih4IICC/62Pjvubtx20CAAvDD66ft1Kl
wWN8BC2PnwiD/oKGn/ajn7Otch/OGqnT0W/pLqlFJ8XXaSHUm8vXjrzyyvvOinqlt6458rJgMgrM
nDLMyj6B8u/j81MqV4tu112cXzB8tUdJNyCByPa+ExLHW8yE/GL3WA49qV9NMeRpjrLpmVv9H3aI
WktrzVoHDgOTXWP8I+guDFWXb8k1Dh1NY8LCpuA+6dWBt5mhLY8YUE/3MVE0V5SyFZ0NRxEjnFH7
M+jjDMumaQF8hi/fa2IaPpUb9768Tkktwul2ecrs8QJZDXnStgifeeEbJW4o7LokkjClhu5zdj/I
iHh3oXW0Q7cJMv91DcoZ9Rz7xXtIohxXYWFPBoNpJpkW2w19wyhg6speQbkAJ4G2givHQm36uq0w
LVpn+1sA3EEfhXwJFAJOdWEv9pxoUOjuO6a5OWwvOHk1K/cz2NVOzJEI1SvSYYeEV/FeYxo7KP3X
ZXsR8iq0lIzchnF8y8KzmoJ9GNYUHgau4mC99B05CoRtLXT7wEnMgPlAjxk95C8CsJmGedMkmyrk
nHLicrbx1l/wYmV30cfDFYgv7xU4dVzSqx/XCEFS5kzCqORpx4hoFvsLexVqG2ayIkATGT58QmoX
d4Dqn5OcZ1PKRKF4rexAYsJHOx5Ik8LY0NcgK47+MorwhXss+E9B3g3MlD3GgnwpHQbbNfmgHGPm
zBllYAQHUqhpvzJbrjivGLlqOj23iz8K2XpMb3F6f2FAK07xhci8zU7fYPpx6/WXbYu0SsLQcD9B
HEUTegk4wdz8JBewIzwxtWJzr901RaA5xqVtG78HvjkGPb+wr4Khk9iHa9oLg1qX8JBiuLxeVvzO
YM9ZKsEylf6sNvHy5OX7powvHTM1aSA6Z+S3To2fqhFDTPkZhDwNenE+9RMqPpup/3CVPdHSmUvA
K2y0GwRrkzOrDEUfNJrnC3DX4um8P+vnka6ClwM88olXhyoyY5o4R8o6su6rJzGkO9rYl7qqrr6V
9+t6FN5f/hUUAcX5A99UwOsHKraeTmWAPLkZ/ZraUn+WgViqEmO36gX9GvkkAKV6P2bYmKXnbF52
cXlZMOz+DGgFx5xiTvbZP+sAys3QrmF/3bweZhxhg+dJgeByKhfLG6Ga8waR0/MZ00XL3YpTpEIy
r+zYWxFoPoEmkdteFEvGJvbEesvZ1CTqPmOFToy68f2FQEqsJv0JL9TXprFAiNp98Bp7gRLDmzNn
UNX+R9KZbSeKRWH4iVgLmblVQEbFMZoblokRUUFERp++P6pXV6erOilFhnP2/vc/lJOwPUAHAoEs
yqVKUSTKGBYdJwqO7b4GMA53iUc5DZLcNyl/Bbuo/aji7OmQAz/Utfnp0OPODCBiqf+eZ22EXghi
5gQfgExQG2LqmvjN6YFx7cimaS0agsFX5iL0MFDqxwwQj9PIM2AB2ehT0Bi1/+r2JCqeKpRELYEy
2AKDGQLyTgUGSNBNlJnwC8wO1W/0bBvDGnO67B6yEhYog8MKR3pfe+CekXwoJ+NDzyxg/roQWs0C
YrNCwRILM8G+a4fnuo0bJifwOxa8u/jxXpPjB7IBtEPIN88k1uoTU2EUKYzo0+di3CnJisQDgtd4
fXeokXY8JfPygIud5svnzyaBVyNja5i/stljglnSFlsPDXZqEaKgQq98IyDgyUPDlBmziP0nlK1/
cjiDS0kYq+x0J6Z3t8YT/1JwnZhRA7GcrH50QzcPneb4efK9DEKnLsvEf0DFMm6bqxQyB73xAIgA
KeAgkTRayXMUKtRUVA0TXCeWJmARYOu8LC2tsx8lA9jWhyX1OL/6sdIzMJ4qcJXRg1aBzm09KJ7v
GFX96LflDX1AA6fgZXEtivPk4zRknoPtswEqf9QthrSt65c1UbJxbkO9JQEyBAg/mLq5OJ5SOV/e
9AA6VnbXdYuTaGMXWQmSSD8mqfmMskWabKlQJoCMjxDuwUsNzAl22b9JxMidfRmGNHt5B1dZqk9i
9mV0YGa4mDCwe+ISiMMGHMKJ8puC29bDIqPehfT/8a6vlZwJroJlTnoyWA5H3iLXq4Qb7iQ8Rs2w
rHg/aZtVTwgdBiEHNR4IBAZZYAJwFlPRu0ur6LWAoAfu/X07N3smrEoKOIPSelkinzMc/BHMbcb5
H8Ie/7jf+hbWEloi+U/k02Hld6d6vJOhZH59SpClJ7ZQNSYhfIwaqE0HJBgzp0Q4YECcFHtNRi3c
lAFUE2aqS9Da223cp6Vvqil8SuiVfqVLx3k+ZwZcJeJmM64ehZ68l1I2aqG3hzKz8ACQN08qDk6f
kFkjEmBOk2ecTFbMHpq309Z2C48coZYn93SdnppSzeq/IroIxhZDB6hgrMb2QkVWpdiyQScC9pks
i2JZv6LRrWmyERwsp/PMAwd9QZ3/HmGC6MO463OoyBCH8NR1a/NAr0IdJTJbbq0DncEVt6eH1R7Y
gVOd6oN6n4JB6K9BIXiKPnHxWdNWvdl5MHhKxssw1HTnSm018LdrdYYW4dXuMSwuKLbf/W3ZHz8s
r7m4M/EsxX+z6czZG4wg+xmpN3J8T9GTsz332NBe90mz10b9V1BnAcbiCjCIUfV2j5UEfL4aMnVy
X8CoIo5XRc/chTXMB35UZ5sZudDyWa7E2aC9SWKD/l93SP1GYybqXspc6CHEa1GeiRF0ZIk+Ykf9
GeqHcnvdJOfk/MJl4FPaKo75FM3XcQAHyoeiBMIIhhS7XrKBbbRZUX2h1umhp6AjIqZToathavy+
bRolrFfVDvMKdCD7UZLwuhRXG/oy0wN6zKGRp0DPhps/XBG6eM+QovFrPKKqPlCgGE6JA37ev5gf
81xSlFXWR3d1ZnTFX2YuZNi8zzPM8N5hu6sPEIUUPCFGvTwTAjRh/lsNqItLwFWi3UN5KWF5eJX2
79ePVIVNEd8nvjA5DwMA4wwkgw9G4P0oX3nHLzPAkrButpM6eo2yXEdBzVCR/xJyE3Cblyw4pTBv
4SXThd6LMJ+wLqVvh969IcHgWWIhRU2hDT9Up+9EsarP1TXMQNQdiUEk2o3b2+GK3PGouOomcpEb
x32/rwRzjTwV+twU84ewTxmsK3OuqOD2BihqgQ35LP9fZJbN2xvTtisMPaSxhUvyjnSiAEUzytWA
TyIfNRUf53OejObiqMrvgPnPqzwa5JPgqdFPDNmyBq27vNXOQcVTg4ItIABcnY7Pz414lrOF+iG2
xLRMEQcJPArXfMFnuuB4R6+5PiQRdVIA1SyfjwPG/ii4cE7hiNhAoehdkVbM8Hn5qDNuUZwUKPiE
N0mw8/tr85gEyR2Csh6q9RKdNtm8DaNIyOPpnEWcGGHR6TB3NrD+j5r3Xso39Cr48niJFCDHGG6L
j7iGs9xqtoTBOqg0wlCZDx3yQDf4J9B5d930faJGKN6eNLsvmj2/T4uNKH5zM9KwsI4+Hg4Jx92F
6R5Utw98ZzKrsaZXg2cNfeyVWQEVDSMmJI1XFswJmoUb9xh9uc8kxtwwCAHnKkJIq9+Y94x2hu1v
QYMoriYbfewe+Kboq3TyJiZ5TFeWAq6MqNsfdAYJKFLyV/2OsT+VM6p2yGnbTTbSSomGOWFXFfCL
AAJJHoI7rNRt9pX9KAt5K0Xjj4IJ+B8ggx2FlxGV4Vhqs6GUBxZUZKNXL4VxVR1oT6EvEoPsa9E1
hH+EeYTpCm7jM/FhPokgXGK2g2FkgGZpI/GDfMLv9rf/xSB0Q+ikr2vegNYp3Q8cDlAnb85X3QFj
ij6bt4+Zpl8hIULKAMIlEoDBH2Wvw2cjMEP5LGF7nAcTbHM7ao5AXOMcwmwWeiaDJWn9dLU1d3Fg
Iq9eA6cQ+Xj/4Zgc/G1u03dwja6RthjzRkllChnZjy24GdZEz71GmdNajlVP9XQC51LDkSFcjUjX
KGMQAop6xo2yJ7joyq7zM4ZXZBse1W3Pj9GHIyL5nmzgUYUFgMstHtM5Bx+S8T5zi63m3xfAMEgJ
ovQ0wsfj/Ksk2L4840xJqubnAPt1W3kGofU9nQRTUmFJaFPce928YH5v/hB7iRMUDufN+u72YY3b
8WM7UhHgF3xmqYukHxSX2V8LOD1SF/DOuzMcvmIb8tpjKbB9X2jQqEaQiq30JW20sBF9puR1SD9b
hqBeVQhMu6HJBN/lqOAV4YtMKjRFqbm8Q9aA6n3hniBOnPmjD8uhOHBL+QRccyXpD0ZXEciaPfYE
xui8fPX0TRlOYtylkDUxAk2OakE7Zq7v7bG2xdYVFJz3nTfluYb8GqPY3DZXxvLuicvcm/ipl4Wf
eRpqS8F/82egoeU7ui6RaAVCBDIUlosX9ufXhRCNPynshqWGB8+sX+NwaT8pC1yGU/N+9cAcwlM8
ffHc5VEepZEa6ZGA2mze8i5kk3jYowVJqHhamHrN4clz6qu+7AvobG3Vv8f3uDr1l9xDRLVN42yr
QxHcPr1mnAVP7971NGBrudSWeSivev/u1XTKv90h83rmqxSLYe/f9o995qkrdc4AkH+1zXWfhmlo
7m4Xcfk+yFERPILJ99up6TcWnczhP6jW7UeAj+2CrnPXu4lXBWb0DAX+fYbtJWP0Bux5eoWcr219
4WX/nbsSNTw/8PEVOpqwnw0H6be+vJG0rO6IXKfD4bGvLgiCwnSbUQLvkw0zeee6kPGR2fe+GQnf
eagsG6aLS2UzmU9Wn3nG0U5W4kZcfvDmfAJgrYdzFzdHTvWVnO61vEhCGS+h8XjZVRZSLHnGv2v4
WU04L3r0/n2a07eTetLywytyHnqbHa8I4Buuk1CKjXPpInFfi96LsgQzpjWGsl4ZDIgqof8JC32h
2hlIRxZkrnxgYE8xhtJny9pLEbuovGxdhwKONaNFTEWOrVdikMGUo/bgzDlqqNiJgRypj5VoDPKl
h5e3cChdpEkTr8fYA20wzg0RfPtIBLQ26cYnkGhe0RNVrd/+tAG1mshHS5zkbHjJMY8ST1gLC+5s
1E/codyj+K1uhHUf9G7+75577oTFHU81Js1R/iesk/i+Y6rZfumG0wZQN74A4HqXYWXGvDT9Tv1J
8PzLVj1aW++DxOE5u+8M3NsApyJehb8fZbv6p+ZwPj+9+4JyRqXIu/FNg/T3aeJpR6AveG7C2lzj
8Mmd38IbEhbav99PvtC1+T0eQYEM5ewe6YsWe4KOAn6qgwLzCjHCZxJ3M5sxr4thnydHipei/Lk5
uJNZ6XYAWI8f6VRjUnzoZ18TF9tgvKOZDeRO4nenBLIMDOB/dCDDH+yMH6ji18JY0fq39A/7cWPL
R55ati7i1ylf0BKbm4JdUd+89+gKmL4jiYkyLoLsJr7p4Irmq+74ccdzLSzaoPoigkQ8vixl0xww
x5BBOzFanXXHuPgRYczGicNdaWsWI9jHmMuN0QMhjgCgyqq5ZOty23uv2R0rqHSWrv6x78ArpxrA
18tm63uwlnRTeQPueNLRfcJV2GUXMkrYeB+wC7ILO9ji+fVmrRvtdXBmSRbCMV2KP9VcCt4bgxCG
17KNMLPeSEHnSj8FMnUxUAKBRUYlNOHp3DdITjwp0tiIAfV87nYGafIyBUKtvTebQ+oWsebTEMGJ
OaVrxBILRhv54gE97bF9nSBf9SxdgFDpgtdYiQgMD8xeX/sRhOIvLegjBpxdMUMepx4QTBkqs5JT
LgHch5/gM8JJOIViNiuPVKTEL7xRLMn8kHnMoaztZM7RjORAaChViJWt9doDg0Z0p6Vnfd+2pUcl
jtrQB/BEyMNuBQsqmZZbqJi84Fy5vPcQwnBngoDQ7RBEJnN4Nbwm8IzDrHiGJIHd6EYmxfiuwwVh
7XABfYU5T5uNoRx0VoD8TUN7dsn2N2/f4VbBZ4a6gexkmH63TPDASAAYWBDwm6PLC0cQ8PPbwnds
LmyMcw35/jR3EZqSrDSVf4aIHh9mQL39rtiOkzkMNghgFmRhJjPpGpLWx+F3nEq65sUISIxpeYyI
GBHHScQhMfEPobpPhaW+ZCdFyXbhhDNCzU4UAA+PL3DC4EnCAeOlGdMyNVEuo2E5W9HIhG32qrjA
8gterA0lqg6b/cRhaqL/sr1bXDoIzdicj5EbILLQphbKawb/gv53hdIwc59rYRoBSxI4ToE//hw0
TT7LDBJCs+8ri5C8UfWLKRZOWcxm9yB/oAU8dTQz/miUdaGro20DfAHLwibJYnocyblD8HTCS408
OmZy52GPlvENR24YDxdU0uMqAtShS+CF9F+qi8J7Y80PevI5jOrzOswX95HACkSKVM8B5RtFLcgH
3vYhEpbPBZ/uBFFhXA1O+rII5d+RvSDNHPE0krg/IUlq5+iGVBjvtHqkBe3fjPdC2RFZWiLERozw
Nb8hQsSYG3M+80jMILcCMoZwUGZFDO2c/4++qrd+GKLduBGYJjIQG4FClJMtb8EBX5WxeOK0gdIp
PjEABpc2KqC0JkwnEcpq8+5Cy2F/mC4vR2dnTizozB4UC3D9g8ACZfj495l1uSWkc5QBiwNIDTs6
BIAQNs7kYFH95LBBqlFbW1tEeOPLkdqwbHJqd241yJEjp7n9VRgg0K0CVENvxjnGusbl9rm4L0pi
U8CrsH1mps3MZc7J0i7N/noGiAckZCLqMxHktuR2htzHqFPl3S64j44TPZ7JgdeDW8ezMzjpQn3b
vJxVEsflNNMDJj14rOBPj2OBtKLIEz3uJznbUd+voFGCKI233h1fOe4LOMFbwLfxJDnJhS0XqB4/
M1jC8CcCM2Dcj607uQVvLAQ7ng+WqefUogHijLdQuVq6qQbzKRgS2mhsR5fOLLPiFXFz5mXn+gHQ
iOBzCjpCEIp+aiW7kSQHeYTNhGu4BIztmT7se+RtRG8GqFM4ja1z15FmkfHHUBXNI8Swbx64bmTI
HCQoG3wM9cMCMr7GKG4K6P5x4Mm/CNq+/plaqK0/2DAFb4Kt3Cs+NZZKvSC4JOdaV5VUdj4pS7ub
Mf8E5p4ZLg++OW/CLNbgZl2OAisvT3U4WE28I6JN8NgkNChH/yxNKiDFUVz2+Huy7aBNyYPKstC0
cp8UIeAZMDMQsb7kHhtdq+wbOJE8DTC1omJn/MbKiB3R5UEq+0gqwRELX07lB8XnLMEDcIdD6ywj
uJX4NKdcwV8A3cXyyjqRu4Sbou7jBS06N1eenfQLRe+x0pjhf+zbOplOmKhPC81RHETKi8F6bXVf
BJNEKZQ66eHDsBXM5e/KbT/+Mv+qagYxZdps4a1h0s2ZmDJ0TKY2b3IkbKu39YsK7dUaQpW7cpcy
KJiWUGnxRZ22OC9YCkEjQO3z9ChZzRvYYdbEGEdhg8IdyQAe/iSjqtXbSoY4mwnE30QNXOe5CdLi
ptsJphm/HX8u9kVuJUustvPtooPy85n+KsvafmGGklswLrBMFgj7xewlxa5Gtybn1MJGhkuzVs/4
0+BM8pUwkEIBA8EPD8XK42kN+J1sTg8HIzp0P5fcGT+iPuBIPwMZYUi51F5eBZoHKsAiPXttRUf7
xUqfchy/by891xqnm50FVHN284mupdHkoWPmoOH9zd5xoM1SRkB58FE94yLf7ZdaTHFnBssfZXZf
T6446jFhKmgB9uwl7LTs0qKr/hYe8Rr95t2eWrJqolGpZQT9hSdo+E7jFJ/S7oQxNeupBgvBbt/0
Xj1s8Z/qV8WokYmfJkFFGmpnQjQ4qzfQcQmM+Rq1ZGwUeUOBPSGl2r5OAEUqFbrAUw8eceZeYSXQ
gKXBSw9y5MnwpFScCjy29Yuj+TgxssUhKLShshGOSyFmdQsRD7o54V1QPjBtsEd5JKYXEJjhU4IC
k6WH6capedr6da4UiOPfyhbitfaC1+5eM/tFaSRNWJ3fDx8YGx4n0C40Edri21GV2LPy9UeK82GX
ylHmqiyQSBVac/5aNGjtr9jG/Rh/reGrZLvsR64UPgDslhVfUI6PpE9pr7M/Xcd0jBUoUZHGaOvL
xIt6ZksA1LXbhlQ3AM/AWPjaovOH8LJFViDhC4Jyx3ps9dsaSujELe+n4VSp+xL//KZdl15uWNhW
yM6/t0WUYGVSVNzWjPkSlFHd/onjHas3AXlAb/6zWQOfQ0E25kyAGE5zeFgG9O95ncaYpi57FbXj
LE8hWbzW5fGTWA1uN5N1w/pKM7Pq8A+/OS0Lv35f3n0EBBhfW/iPzKiEqIEhS757l/BCubQe9Yzh
Cly0F7bNPB+tj5WoY5ZeB31olKaTmkl8Xw1TaNnsklfYZvbw3BSF89k2V0qT9/a+rmq+JPPRrYA4
lvNwYvB/V/y37Lf3EMJrOuemQrLBgsxcLYkIIoaLJSIdolL9ABVEcg1lIaz630HHtYhpNeYjPsIx
EOTO+7zmn5+Mxx6B9eKv+MrJQH1aydNJ7/FN+hH6s8Q3NbwqHYxKk9tUZeAKPwW7pImdpRtMI2i2
KmHW9Tj57AkoHNmdg+1odzQvHCnA/PZ1dV+334LukI29uQd1/XXNjkjOjBe721IX1yXmRVMvsYTS
lvPpIDBPORc9OsKC5qsFBBfsYeJM9JXUrQx5c8UIU40nE5aDK3kR/I3O1bDBdt9zLsMzMhRs9Rm1
cnF6UrJIa9jxGpXIkHRGiuRmHPsa+KnPwNLxlbnhK3mb1SqCUnglti4vb189C+zROItHvNqjmrkX
4yrIsuYib71Xu+oLN8/2ebt9JusS/xkaKNT0/KJ8VH0N74h+rtriZuzhE8fEDAL9ydhu5VH9Bf09
g471g20CNF2axfKHL9WXvjAXWSQdVYgc0+FYcxeGKhEXvW2ehAfU8VkF4+Zp6VVQBeCr6iKNZNPS
1wjx1/qCf9dKXP+Y60GYKvK0DMqAlxp/Tl8ocbrT4vaL23Xz/nss33MZojCXCJuKqA5aV/M481nE
S7tV0KCIGawy+DDqEKZvLvvihTXVsQo0r3IlNJg/tZtF4zskABLyPA8bB56b93ZUGyQI2KF2edUA
Trh/jxIHRiHf5R8WCO/5W7qPHw1ucuV+4DM7xK/MMdbzM69R7J6pMdu0P8IyEz+BiRO+f1NvhFDy
Q+mOCEk1/hvIi9tXJkyBUJBkQB/BzRW/GevGAinbze+1cgp4gwiEWH4Zn8BLZNPFX1+J+XgfHIxo
2LCbQSTHR+gcnlOLME5PXqd/pmkJZO7ixdba+ejTP9fEQCvCppsNOPzdtroSFer3tcYSAsZC41zp
66mdb3OJUCYsuFtP0u2un+t1zKQZrM5wlMQ13wujwwMLY2PZynTbyDCbtTL818jspVi5PAY75ZaC
RoffzYLa4S3x6M0FisNiPgFJonSCO4p9Jc/1B65F/H4Z7mAkG2UYDdVELq+YBZN2l7LVsK/Za9a4
1BbxSECWDa8Lft4AievvGabPo0nYhzr9w0YkvO7leSawg4J9GXfH//NJySzpI6/99DHdfGZXUK53
N/1QQ1jGL3klZvVrqtNYdMLYxNobrskzFjpKu9hYyhfZ722OyuKCdAfmIsXlq4S+UU6nNeztWbF/
Q+lip0L1Ne3Jz5BWt1Pd7eaEFDCJfGN9abG/7/iPWK0I+di8JOvrASuk8rRpyLeMzazO52t0p/Ad
CYhFECNZn8uxhYFOqkk6/8q3hbl5j9DTufrAkI/GXDHdfW4r0VMhpUxv0+kc9G81i03dagW8IOOq
Xg8PpwED7qXtnRf8uAaTiJVaUYOw53A8DD9m889lWxZz8WBM7+00VjGaS7cdriWzHWDsNPkVKDtU
ZTo353FPPz+QMjtAGxi//Zv8HuM0nsZEWNnKr6nwcHCui2E6YzI5rS93zxyWLH5UXzoFjTDZyjjM
IYiZfvzFbZ8iuPLrypnNqmrqI1aaMghclvYMecT7t/X72VbsnUaOy68qUFCZ/xkWlL8vFf7E7PpF
SsRYY5k0pJZKJNpXF5OfdVkA6fpMoSnArni/nYRIohPA7cnj8tnlc6GU0Ts/Ig+IeWDgW80VAN4b
bvrLSTW7c/hWSkATlDGg0ztCX/vjN4ccRnvUE9vKEobc3wmH7kudy3MmaE+UILMED3i2gJYnMZ+b
O0mfdzGPtCB/F0qk2wCY1PPfLa0nItX9/bWq7bvXkHCFl+SUlos6pfJ+fag7dnOY4d2y6ijpGXDN
yws3vxqlWFxMbz85t/ufugbOepoXWdum2NzO5fcfT1/ppvMen02oHdO8njcOMG1KHThwbvXI1KwW
SnhFT6nP5W/CFaaTyfYzxyPV7bI5jv3OlNXGn5vwd72SinTqG3hS655mLFus9oDLDQrrfGL5Nb4a
K5Z0CflEMXtN9luCZvJz3CJGguRADk/jpa17v9nCXtVnd5w5RHnxbjzhW/ir3KYZcw1zfLxQ2f3q
bPK3b24+PbGpRDvLxB4bUhmPbA958x2+YOjAf2jmWbkyUdkB2+9SOBRq/yOSHnud6ISooK2H+UAo
hAHpH3ceBvOrXqCkfNB5EPo5urRLMWtlbOQnuQrYoWxYjpPBnCnNfZ19iI5mtlF9d8NBTYKaDuYF
5TFVWdSWd1RjTwYUxsRRno7+AVZqL4/sqBcuXKIbnQ+5wkcSMilwBX65leK1rmkcC9rjpyNCtnYG
3Z70IZJjYa1ctX9/a4JvJ/HniNeNYwaqzHTevcG9dA1Jd16oaMyt+HSgYWjC36T7K9qYXzrstZr2
9qEtJTkol8UnzBAPmNnReO1kvMLpvnAUYrSOAhmSDJjefaplPrKYAlc+Ptbusblqnhpi9qHAEoTO
X88h3nV2dYZvhvtAEY+ECA5FBJvv//KrO7TL582wmlGng+f+d/cismuq4p/0ogf1atm97QnxTvqz
nvliM7adfo0LniRZ0hVjYeuqOSSs9KdW2eYS3sDEJE4GvOHYkA3EB7X7Mpi3vpYy1BryhEll7nFG
Gggr7mJ1mE+Yz6xIiSH5aAERavowAlJwSs2Kc6bRj11hzsSt0foVi0E1i5k3MyezGdOmC0K9EtX2
DcOlU5XNmfrXcQ9MFkPt/uHTdCWzaXoj2wddMGLBKaBSEt6gVnRHqVkJ2lGbzpfKNTaK6Y/8jaLo
cXUmi7LZK80qB6xBRoRZx+8JtTKrSReohKtOrLnRBuwG9p/ANCexDawUUUXO/rg4Df0fNfjNufdT
Ep921LzQ21wNYJnd9gY8QRFVZcvyx9SdPx2z8trqGwfzrSexXTYzdGbh3PWzLRH0JUec+VfnpVqP
JZZXwowqOEDnbj0BypknuAwTmFpcHeZsdsrMK53XPryjLQxTYsWoQbIw47+1/3YgVtmJw8PEJEzy
PnyLzOKORWFaUtBRQsAsfF6RkBmrdxdNEqsrHY5A12jCiF8VrJbMiSbSYshDz90VjQjK/36HEHSU
sc/WykZQHJlJ2PM3ezjC99tiX789f5vU5jdM2/gez7GBMWnJoqVJZ5ld3b+HLBOTlbzqDtXltq5M
681WW4cFxQ7aD9RhZwgQFEL6QGlW6Nad3k3Z1uRWUkwqJTp+arvM+oQMXtY8zWieuz/q9EaxkI/t
YDEY+7qOxzbYNb8aqqvCTpRYv9KMQR27J09f28p6B/tZrGkDOBNXmRCM29TJbApmxDv9DKDeptSJ
zDUFeLZijPOG0q9B53K1fYraZITd5wWWGcPtLLS+xmAUILk60ujVgi8O2ABd55WwpJEvOXgbWclj
GgWvaWSNrAPV+SEHg46NLgwu4QsFy9rKF9Ce3/DPnOE0+h1S6+Fiz9qArg4C4St4ZoHp4E9AW918
lxt6d0ig6gFudD0J4Xia9CV2zdb6kEhrhLdsGd2scPJuzATCpOhbLFBDUtYDl9Pu8xaUpxmu0/0m
QSP0+UZZfZNGl4WbehaYbBtWsu8+8yqnPSrWkg7zxU98FTB7UF6Um6wIYAnMlQY4jZNcCTpFRTqB
E1exfb1ipGdGkTrGAD8Nkh8aGExY9TZQUMtkmIKFE2GetzsBhyvA2OLvw7J5JxDtqp5zZuIsDPzU
o3F6JfyU4HbDCa4WuBYTyW6hlQEnu1XIDOczuB8KLl9ivFjHf0y6+s3dRUzaThas1uLmmbu346iX
BrICCHztDb903t95/vMRf5qT7Dy4CoUY4441SXwsBbgheAihJot2/opB1/OarvHhY6inQMyi+rkx
lSbc5I2x4RKdKM9/+3NbyoFyytcq4wJzmaZR+UbQo/5mGpnDUnGGiaTdfB1JVNruoO1LBRvbaOJb
3GgDKRU/BR0Sm9VbxqR83X1lm0o8kINE0ninuK/l9XaeiBwpgBwRVjKen+u7+t23dqq4teDWEOLi
SjhDn0lpAUTq+6dzvdnA/iIaySmKZRJanmYwgbZ/6VRuHCV+VUH5ayYeWtP+7b8pQMlJ0PKA8b80
rhK+7DVMWbBl+BeAk3vqVu3mgrZ/GLAZqWlv+v4O36r+e5h3yDugw2y9Jc3OvKjJA3LYkHRk25Bh
KZpoBBFg3QIDo0awCxxitsWiuYdF7lbRsO2Yg9HIGacrkkZtSibbttEQC46hU88vmP+8dkVcTb0k
fyUhKANWq8fsZfR5O6pQMwy0cCSunsmOTrGrgsXajSMXpnuEaIhzpjW4wMLUVWm8XB2zYkv4Ks44
kmKVCVUPaL/2SviF1Q//gxnTkG4V8vhA9ljqygheEDqiiXwR8QXAigD55RbQsGYyMbji4A3zG3UG
Tx013590netxIOHN2YMaSfM9xFKSqm8rwXKvcyJBAVQ94QfTGheqzhzTNEwZcFaAEgONcOIZEZqh
cTmIsCi5+2k6a3+Y937p7yD7LjZ3m8lWv0WLjOSxUMMGQSs79AwJIOE2T8knA++tHtKOpZ2MCh67
r8kZRpgIk49IZyaSoFzc6XegMMb18JBwc3dVGsryC/hZ18Py6jcvG6NfCS0tRu2QQJHPU0phNmQ/
BydZyvsegilKFG4TdWQUIl7jxkEFQ3AtkLp8i4cfLXNEpt2Ke2Xgzb1/YUAAt8q4k6XnG2WMNhtr
hZZBFOxD/ZBnsxzkHO0+M8z36SPGYGOC+nu77XgyXzNhiZoJv8eQslIavW4AmcDX5SLMur0Qk/5p
wrPo/OI2l2FtiVMsr0tzRt8cmfED1dQHAMaYysM8SxziV3/JRmb92cNmBKV5/Um2ikcKWcPcFwso
avK56h2YBInkJosEu6Co2eyeatiutR88mwg1Z8Sw4Brc15ghLF64CYCTdyEiHnJbcasnisEtWdom
P+/k2HYRRvf61Ze76K37OkMccqNaFx4m4krIOJN45OWJU1xXYdAU5NgZds/mNrHLftaiTyduzcPp
vQMp5SGSAeBn6dOVKWVTF5/7xxW+nNuM6pJ/4QSEzGL8j5KwFYOa+CHR4fBaxAIQDzDdPSNmhtQP
R5CzZp61NVETQ+E1P6/P+J7CscMyngDNPzZLubE6RI2Lfv/IZjI+hcUc00yLAo2pwmvbfZFijU+1
QtpOfZAibLvhCpmuyODrASc9t2U4DU10c0qHcNgFtit7TGByfJpqr9pixvJcaAOTVpNiVvMN3zxA
/EDVzkZHmMH+sU1WkEN+mZ9okb7Vt5wC3CorxM+VB8cKTdQC+QNFqPeKrk5B8seC+5sr025f63pr
8gbrYsvUmuX9NNJbQaK59NxmNNb//AWGPfks2RgmxJBXuSButHDN3L13avBeVeSmrftNycxiDc4R
Smwcd7f26m15fByLIz+5atbCV7+RdhDFgmZRxs917rZxNs39YYfB3B9fdxIxO6HBeG9r7IHLQXU/
2ysZQ5gFcezUM9/lsd/UW+a+h4oNbpHsh+833kPgxfwAFOjMuh3rLQj1sDcuHLgafhBh4p+wTpBa
HdivOJmgsFRhJHvcHaR/PpyN1+m9en1DRFn1wfO72dUxL1meOUE4NU9AvbfVFlcMR+cd4CMAmGMW
Upz7bXdqWVnHhPU6nmBjo0L5SNcvWNMoGZAmZuvKG3k411+R0Z1Vb5V9vRVPj2MyHt194kra9L2o
YzW8i3b6CkxIDfiEqQ6E6/uaL6ylHIpxMf7+OdzC5mnPnER8U07vE95IaKO3NIusclRDIteaAour
xhJxpBzDx2N8G+zCzsKXSaLxDpelYlMzD7PVHwrbnHkJHo0/VOz814jz0AhIa+CBgj3OI0bcIft7
+vuKK9JtWXzqv+emI7BiYaD1vJAtips/KNSVOgL2IqUE1cKMAVFQ+cPmBpVmcaXaWGl0lRwqdgt+
v1cOk2H6uVzXIDunLhTm12AgZnzYJMGN36XHPM7OTfjYj/wWEZ7WZ56EalTZ4L4UrCABNSYUs8lX
95ylPlYsa+OsHbFJ1b8aOO/S2HNg/ThW5Nfp+4VBjv34xb1l+L6TpjPaWXGrsE8xGRcRqWNDCDOP
edLkDcGTkQ33eWsyfnzv7678ZTwdTBh4dcZRr7/rsonoNFGgo05/8Ae6p5+nP/w139Ko9RsX6wtz
EsbTmBqUDMTpJpgQKjPoWQwF4Jf055d/PY5CHQS+/DybaY0lz2f6za7JYPnDuO3tvbXRXoLRDbsQ
rIGMPZ/dHN8BkEGKUwg87AnYGphTDa4vU1dCyzvrzlIyEo5dqgrMP1k1GyQxjAOYQpI1CmG0R5GD
WfkM/wH+D18/KUYhFrp0vr4feBzFhmmj/mIB5a9/spChMjzdPLcRxOSfiL/OqJYsavRnSDCx5Mm+
hLMcD2sVCmQRttBg0UvgMZXNtY0QTdaQx0BgrnvFM7bJVl3kqHdHd0NtNPjD2+MGPQQV6S8UiasQ
0Q+wykDeQxX0H0/3tZw6s0QB+ImoIodbcg4GY5sbCgdyzvD05xP6z67S1pbFaDSa2NO9ejUtJr7U
eN7XM3lDOLBYqwNr5BEm5OXdx1IZcAL/IIzpQbaV5qVjOx1vAitmYIEW+Thutvx9yo5KB3nUUw8C
4uWvU6oZafaT86m8Gsx+d4P2ebin13xLf566uUM+ZbH17knuwU8ln/6hzKUBPV3woRZpyebP2ukn
9z7/GDezzURr5kVcVaenz/kk0Xv8xH/s9Q6mmp/bz36aWIsGZHN3+5lHW49Pqt7bqbQjZKKspKri
sJW/z/JsGG+598Pn6XM/XTFEWsShKhV5QfTZF2gQhT65/dj4RLlS+h6+v6k87ft6up4ecvmkrSjY
/ej06b9FM9Ue1xKB/U88bq6+gTchlF7pWB1XqSA9v4qrnAPYZKplLzyAiGOJiHaf7WcvMcrOqIFF
fWmNm5l2BgBzXj2JRcFh80M4KHxlvxxOoXcOtpE6uK4cuKdy5kqnAujt4RH4ulmP7AhOgkRDwMDO
gDMcBS0J/DX5/hzGpeu5whvuwhD7Wnm54Z/mBex6WTEmLgVkq+ODLdqaL2dJdJ4YINX8DSUetxaw
HU+exiVRKr1gxuOGQg+8l4MZLiv6U4ztZERbP1RUdOsEVZsVUi8fDeN+aF0xve7elvhgk/VgddW0
YF0RtCWBfY7DjrBGQGX+xJ9mzPEABEyQr2+i5uVtfUMdd+sbUtn3M3A3j7L66m39m2Ubn2yG6RFW
QEVK30vHzznIkWlxKVQjP/aa4jOtWYY4ZIrRhcOSmLP/XAwvuwZYF0JEDBIG+VJnp0ZG970uGPlx
XXnga55wKMt6Gomt2Ea0k6zo5wKAODEme8RpEoTi4ECRFk4lEhyEy+ilPMaSKRoEPbpKbZ0a4pSc
e8kq0AJP/XKuixWVQ4nlfQQDw2IAdbWYPIbPmvihtl6sraeK5fSZT082jLTvEcFrYOf2A4i5wMZs
K/GzaQc1PeXqbBCD6eATsnMwt37aJ3A03zZPQ9itSH8x3f9wAawuP3ej6B8pobuaBPVBogWkiXN6
yXxqo+uvKK0cNX9PudJ4iNYt1nyMjiJmHrsBJhwUIDqEpiuYTW9CgVCyiYs5sRu0n9XxtQ0A+mDR
1pYqNQhFYFMCUzFdTMaHMuNkK1lajZ7fh3dE6EAdgwd0c9BVfA0QHIGrm3wnkhy/kpMU/0U4DSit
K2Vrfac/0fjjTFhzgoY3Kp9Frd8E7M30jGvM4VReMXIUxEjQx/e5wOl5//nsuzLfIurl46uDLKbZ
90v9YY+zYjak2qwtuxn8D7v6blW0zOQa++7TSqviCflmDIwQz7ztjVUlYFiIVtn/T5PkVJnVrfKr
EZ2QiEdX4BqkyxdZSOz6slTe0KiGKOJo1Cc/AlKcJufmbTi6DKPT9UAI7k+CHzGP0TzyM//FmMc7
Yy78SBZC9vY3q3J26RhZp2ns08vmv1qbPkcr6+KocuIYokVSwjX9ii1xycKFvIJMEON9HvaVR8Be
ptoManA86hAgkNixap8ZcLFP/bIEknoh+pD1W4wx8xj0vEJ54dAz2Dk/f4hiijar3e3E5sOjhd4e
XrxT5mX7HsQqY6BaMB6cVQTyHKBuNWqgxPJM7odb0YHpJWCFf2FQlAPmzCxlbGHS4HHOoCNGJv9u
s6mhi2iAx1sQnZ6nNrKBsEWDIa5qfbdFxQKde230YDV9X+DiNZvizdj+mH41ugR2nDu8LovAO1ti
nSNqdU6WI4nSdVY68kbO8CEt4HaZ20fQccGkMy1QVyeKtlqAufqMYpxB3R9B91IY7glytnMRB8jG
6NO0u1r1OZNf0EWYc3OBKGCOOFsgxHaogIAjXMG+cOSJS9uaT+5KMq7GqGDHVf4e9nZbNDyZr8yF
sgi0qs2F6Sk8xU180cGxfMrCNGNSwoYznizOUyHiKbQpWU5UI3y7HvFa/P6GjnqZnW5S4pRxjKL4
zbZ2vIpKhzhfTq51m1Mb+2WKR86mcd92AnTus5Z4lJezRkZYmmgrnuJWWqGOA7ml0gLgDBykb2S4
fXf96D+43SaaQxqER7qxgbN/mz1HyYMAex1TaIDyi7aSFfompLx/WBVi+xmL//v8VEWaKUxK9ozX
BQxzeLUzCja0eDMb5oZUvhb7OQxPU8KGPkaU9+70530jUBl/hUU+FbSkBa2T4nKDRnJZ2+beT3iW
yrd1nQ98AvHIdjVKBmjG7fIdKVCHm7m5P7nrYtu7nqoE8mZUTJNeesuqVYpvUGLW5ZkLQusk+ZAD
XfLqFZ8i9ign4D+zBXadKRaDZS3AJKI5mRwhA2+ghcohvAr+qhsU3W5obB3W/dy4vsdGdV9M7l3h
n4OIj0Ggu9SXeCXxcYE31RIbaYs2JZMonuopRKpId5dVSsjskXtWJ4P5f18QZKdzjMZwzPCZGi+q
mAqCsDLCkccFyy6ig5jnAuBptl5eAVJTea3Ld2BC/BAAliDNUMOC4gRgLT7rQ7Ouz7el5Jg/755P
VdtpNBSnak+wvf1X7zKJrN5phHeNXnz1EckX40MaKdlu6eT3tOCGbKkVXdXFR2CDt+9AQnMCuR+s
a1aqgrmCOm6OUOIYb84iH89sLR6tmfrgsyVeXZqfOj7g53BkqclWNnSwq+qDAxw3fHzdEaSH+2kc
k+ow8BEu38yP1l0QIZixQ+8BDVs892clyrHkCtNuegsSO4He7R91IXI8XbemgqFdNklmEN1gRmhz
m1wyKdjup9JNrOt+J3Mx8vvb2LzQCVbyEZrY6x7acd0dDsi2Kcx58fpxD3hQtm7pR1EYgkj9mK3+
3pggOYOi8RVJDqkQDuNjEUivl8tSowVfXUqTnkQ34jwdTCdEC7IZF/P0KFBkrsoBs1TBRrGYAUwJ
2EGH2klPupadEp/PH5NrNPdhA2Nenp+C2bBDX2nor6bp1j1T4WZnSrkmuplU02awuig3YgMyxtu6
ViY9iI1aW3yotsEV+gC5Lf3NvGNezo5OS2wFApTzcleyyqN04lzKaU8I4li/YY4kaKG9xQyx/0nx
1yOC6IRYKbItY268qGUi5fHIjGHzDjW8QbaULEGk38l61pYEDEbNXilyMZGPObwPDPTxo/M8fWKX
x7+GoOR+/+A2rVZX0ZrxbWiTNdZ3ERZAilmNVIVAKJnq/Wf2NofPGmlCHEpDbUcu4e6sCj6JuaSy
wJ/bjIp+E4bFz4/u/lPcLJM5uVCnIZ+a+21yzpU7N0MQY9AKfgJ3Tje8Jh+PIEyab6AXQ61/iA52
3B62qD1LWM3nyeLmY7UsCNfjR1whCD24mwkgvruUb9H6CcuWkAWYD6w10L4atcdeYBIF4n5wdmwz
eQRwxppuBH84roCwUwjZk5pbATwzxdypnuA7aSXZTS/bOlESU4GgBF02iSQmcSTId+qyZupYYUuK
/933xSf+K+FD2YGwtQF/WnKjXCkwskGTQX7CqjH4Hwmz8Izzz3OkOItWnvvilQ/NvXYEYeczRBxO
l2xH0PfkxG8tXKKl9Kae1tEjAQFpQPS97aQZragn+GCbcpsZt2rB7ljMLzNjoIOZASGeq/PvUq6U
ZA/vxPKfKX4jmFg31RMnklWJqPqG5RYgMX/JshRyev7GdYM6M/Nzqgf0kucaxc2yGP8SC8pIxeMR
6YD3x8BIaHg+cTAAXCYAMqND5qdLGyrzeaqhaV1tS4mjwfIAEe1ugIUDgVgkmErkLVPiv1U6VWOd
+w/p9DVnXCZUnoFYH3zDrc30VVoPM9Ncm57mIis6Y5FJfgNhtmSAi90erXECRw1UU3zAx2S0FfhN
4h/J5WHjM99jhbcM4I4a8RrZD/bPMlW9yDEIRncwfWvxCPLXUxFxD2kjUsTbF2MrPlX1ASP7ImZs
7/L+uBQTuLlqCEmq9P/Tx3D8tKaWcDLBrIDhMX2fRsTi43d0EMO41xOgiz33Jw08Pf7Ili+/X/DW
+W19YeNZz0zo0i0GaHLTRSELqzFQklR995moH/uXdQlz0lH40XQpPclEimrsNMmoutWdkFsBZH1o
jHHtks4z5bWWJ3b5QHUpgtH9VIh9l40eYAF7QASdiGep8h9Tq8r4pTVYnMrJBwt78/DsAOrPBya1
o+FV2vTG9qLr8vFFlK3etJ2AfHYnmEWw+3MF+hH4nEIkySxCpk/8jEUp1OZcCXJ9S8BZABcCCKeG
rYD3AS+F0OCkFswJZAYHY2SJMObKFBEersmPgYTGNFBEgOwBf/074vVMxx4SPeMj77C1M2EwRDmT
OJ0JmOZDHiUje05iHrGVBLqDSHltGYx6KhOHO+4bu/wWEOtUEjWOw7fgdvgjyXFXio6IOg4UDzyY
DUdvub1i6hoOdoTU/kgwFhXQ28W3WRvJBFWRN7kmXLowgSmdC5uWQBKW3S1wFDO5hzwJLhwyHv8p
sNnYhsBQcmgWew6ivfN8H2wRXLuvZ7uD9SasMTev5YbwmZBith7UV2YnQsmhznD1qjwV6sJB2DWx
egeeKr3fIS+rvKX2oa0psxFxk+N2+dFQQxiCMref8a5gLZ3GeJgNrPVnxIeXqfKNklM56Eh45Vnj
uKy8cnKhbbSZs6/3XV7uQls4XKhicrPWsRfQImrCcQo8QVT2/hYcoKYiN8kDsDsQBV5FUBYXlhD6
L6X3vb4trAYXmwmQa8vWBkJOB2rOK48GXda1HXhqvqpGa/goG7v/yob/6fLOUtU/TaxpVA2kUjUo
YHeeA0jrYaZ4qb+A6Ki9CJvoMbSW4vuI1I9aNhI2+SBKhhg4+fOPZUoH5EcSdEU9wN9hBdytYq8q
aWgBvymuQ/dV8YwpmHz8jB55yO0EcmyZ7+mMy0Oe+eWupgaZ4uab73zpTFxikUF5jeUosLEQrvE0
uSAx8Aq5ZMuHV2RiAa8Ye6KN1Pv6kPeHjJylcxFc0/HyD+XWoeuK1AzKbP6mMP+4vp8P+T2/MEDp
1xukdu0se3kx7UBKuhP9uFWj3zPRBz5Ui3i9XnwM5jpWIUEmMBmUotVj/V7JVqN2hIETPoG8Lf5K
L1cH/uNBkY99ka1u1WdrQUO+LCENGNIobbsUBePpeJgDfE0IIoCM6u/R5p/0qdNFe6aoZ3cXcPNR
HPC0w/sw1BrHkjDbauUGgtpaDlaTGwrMfK55PHVYohb91NAkmxsuEsUYbxCeDFFQjKnox92AMC7e
Pl9LTG/4UGuLYqS5QL+SneLmEEAS3Fl7TZfNQDdUelSSpQ2fX7wEC80O5FPGJ7ta1Aj3pzoKTFbL
uZCkqEnWreShwlJ3/xMinjJskPta4jn/WHL3FJ3sWFFnybZwRs/ucib2ZOH+NUcfwGCGwknILtaF
vxU0T/3Ukcs8KTGHoAM59StXu7YWfc/HvphZI9HG9lrFSnDDMwhjKQ4qsk4k0NnepZTrixTQNrHs
JlkIh1rk09YgiTmhT5qqpHl48pizytoyj3ID+9zagiK5QcSe18j7kc6GJ9g18Nwz3afHgeSYyNRE
+jQbgyvyw7PTiIt4pD5sspZdsjge/tWqyru0sD/0kAFTAhqDFP1pbLEBMgLjEcWSTdxpWROej6kq
mx88CoDaNhz3QhJH8WRV4bIwLlR270e+c1wdgSoS1VULOuxjw0cZ8L921rnyZwFkKfwLK44t8/7j
SndvKt6XJuPmalkprVe9+zBBCQy5MLhzSCtfJ0+6cCxf+Xt9XxoQlmCX4124yUjrJw/rrNhccKJl
Y+jr0F5da4t5ZdE64/ZPwsqWlt8ZlnTJGTRzcB1CTgarLfV0VsvPggAxdKwbwXh5E8RnRQYd8+at
fA8gi5U5r8evq6yPnej7fVW4VM59iEWUl/xIVQ8OjyHWpSP8/2Ahpm2OT0Iheme4rQdhAJvHzuKP
wT6bf34c+6kUaGD66xAvny7F1YrZm4hAub/sHC7F9LIyrl3TdWYeGFNowVdYk4Vw4B4mkc5qV8GB
/rb9Q4X4iWFRTJ81BnzLOnqogLHhCQJrvkBIlsiv9+XEqjRfVeLVLNGCZUjI2lMBhfE3ZpI6FHdj
viqtbz1RM8cTapGjmPb8ttDDwJbcUdax1/Lag6OFTOBgIYzKcy6saRlE6xBrXISa34OetNMMuMtB
JFFLoUhNF7hBIFpNZOq7a0dNrAy/WCOgyfIR+6I7zungxeUr7pFNLwA+4uD6ELqYqnVXjaZaYqtG
YKory/o8V9qcP3aNIwjNsvJcVaLJauzSEe37fhvcNXSS1qGcAGTm1SxeH9tU8WmqbJyu1UzsPbbq
LVMVzEWxa/nKb1sQ93V7m2mt7i1RUKqnSOPGtWbZnZ36AmHkrwKFR95i696J4bbHYT9qDSwcUx0f
BN05WzZYYKny3hDgl2Pf2WuNvXbdyakcIPxZaTm2QNByRAqP/q7Lk2//l/zY9tY34a4Ks1UQoHqO
6eHrBPA/W3WeeJ3F+MpSmebKiwg7fk349/WqvTg3tru3dbq7vtWO6e4NPXr1XDRI9+Xr5nOeeLc/
ybEbW04ah0kwwx562Toh4sCA3Ofnc5lTeDfJtquR01KMwzNgWx4ALFLI8He0tZ/1I6d+RHxnsZxr
i3biEzttLFs5Xd9t/Oz0Mn18MzTkV/G0O9n78FG7JdhwAijErMB0OrRH1Sl3H49gtwfbfm78DukX
53d7xVSCXhUi0RRz7yFoBycSIsUKSvdD0XgIIq/ecJx19Y574abTXNuPOBxoPrIa7I+V3b3AbsF5
echHa2rfJ6eaf1QuFEjIoJwv0xyOBWDy2vmDAeUxguG4C7HzSLXPm1707zakh832AnKzJcaIp83r
LAg+mslH367xYWLfu98+8PjcP8/3cnzcDHjBcK7c6mn+rcb69y5b3nKqvTY2MGLz4eI7d09NEtFG
dpvrbm7NKOtcZluKGFk4tpJIwZPd9OFr98y2toXYF7Db9YZHd8vVcbBK03auxSksP6x66GsygbXi
ipqa3RjzE1jwLAizvk22iUETlAZcDtL7kmVgyz1dMcTMvjctJL+RQYCjQaFxFlXTcoz64LQv6fuA
UblB4nfNV+o3lirMEtVZrJC+DgPR45sE94zk163Hd5yODS/0tTYD+oyVMpjk356Jj2i2DO8FDX3Z
Boo0vx9n9Vykhmh1nCter6U400qiEwHzWVbELdALQOa/ZpfuJtM7xAop3kOYLp5FsBOUUlicsnal
/LkKq0UZoC2xLLlYp3TpXqq7T3WXybaQ3Rc0/7HGLNI4jYu+K0OcjDe28bK+H8EPcigt9qAyvcMO
F64oiZGvNSLqxg2SMxqInET0FMXvdArZZwVqspfz1r/TmATFk+GjemRkKsz/9kxF5NBarBDN93qw
IaUdPuRd4dBPBtEYettNflltLxtzBv5xLcsEuSVHzooxS3T50dgsyvF9aV7P8E97NOGjwHIMWuMz
KQRxki1OeJPGinPRRRTLeiqY01uC5CWj+XU9/sGC/A47c69s18VI5UiWN1GVzhRBFeQxwmB93iDs
CO9DPsWNHdPFyS6SGY6L2aUM9/0G/dfg2DIrXn8iGZNn6barUmZ2Ho15qb/4lPniJ/GX/b6OogPB
aq9voHPdW//Rz34836P5fS/mR4IkdMOBTZ+swrHgdX3/W/auf+mP7eja2r8X2cywJd+5M3P6JVnU
MpAL74n3S+fYE5J18Tn7GX/f+vcKEo5I8d7iQ4HtIsbpdLRAwhWfnIfXYbTNqvRF3EzRiJP4Poiz
/te8RFNnty9gUPT8r5vBnWWFBOsiQiaERrrlH+YpVXAPUoZ33HQRJHiBkvwUJHvdcbGPs+7NOsfW
Jlf2k2TAX/T6LvzpYsmECcpkiSdVv3JwxzBalc/vNv1lpubtKPxBCq9X1ujHvJ6NvZFBKrhEC0KX
f55+oeOTQBqvI/eXCPyjM3+X3yeWe2p7UgmaCU1rr0YDCX0P6MJKP3jE8+1ocf02+zpPnuSbgP8S
T48p5Gs9OnQ5RlP5LCTcdBKof1a/hKCljZPpXaPy9/3bFGc/gPPrRKMaeVRoLCq54XMEMZr5y0y8
8vKraymdTQI/bcWY0a6+tgZhtas9Vaeu1LPDUnXr6+U19eOnAKXXX5WPlez3+Dv1Hg2w8aVDhxzS
u/StOe/r9rmU7o+riPd7t86DjA7Tkg/8zyPbfm50nsw+7STA/aqr8q5vgcveP8I3eYHdRmBkMevB
qpgyoVdeF0/+sKA2JnDuqX+rn8OXP3N/mx+frtoefcV1KJ9nz/uys+P4t2TN3Y+ObPVmwVcGPvzw
pTI0yeTwexqs32ThOMBM28e9p1lEPxMjQyPsX6+ieP3mJzGRTHs8uVd2Vr/PWXkjFlBtKXpTWUWu
X9uuy++2lesw/My+g5kumifz68fK5kL/zqIgEy183bJagRpOGZZq+KQal6o6kGT+nklS99z+mBp2
ZCTeVedVJr9NF6L0ck+ejPuU9XuMdYMrQLaU5mR4JG88DvVoupbZVR6AKM/YYZIpoMwrspnTMD7G
gI1qNlaIMH1kmo/rcGN/wDNkY2gUtUQ3Wow2cNdYb3r7UbZ9yZRtGBXfZtTom/8BxLw+xCe48Dm2
i4++EZDr2kQq+L/v9B1honCQ6FNSO9x3x2OGWtg8ihRWSvjrOl5OfsRayaZHjFf1L6Xp0/WiPyMt
6ZfBPRW3/Qt/XeSCltZF/BZ2z3AcK3s4mv0pc796l7GqvHqYs8fDs2R+DV8k9//yaQgm3bh07fZf
pQ8TOYfPPKqrDgoKf0iuoypCcG3XfJg1cQK0lqPzu/sXMycjJE0hEqDyqQsRdh8G3BBW7mF6sOyv
3lO9SJ280aTOaKPtBueej4LJt58d568BXcRxtB0FDWUYjxY/i099d5SZPAaWhhhRrLRvZwD5pvv8
rbl9A4rB1mR/UdwwAHxmRRrA2POdneUf1UhRq8zVQqU3f799a0Q76ezH/j3YtRpL9j1/57fjX25g
7V9RiuCjoIL4gzLVfzWec9jyJoeg8f/fSGFbnvmDvIavmjBqw+HrJ/Uum7CSnn+ShI1rTjWmwoGh
LfwZ/1iOHsdK/5CcHFYMxvVNf1mdCTY5PLcSu4kiphuJd7OVuXL7lx5FezueG8xe9iKFWYEdtfNr
daDhR0tlWivfu7ovAcDZN2hhJVaasAhh98Eo2fe3RkYmqJ/oSNrVFPPoJ5urb49ZjuieoiP/q76w
LiQM83HhwxwuAuvOS3WjPNd3J11QpbnntUeb329/qYlVedP3gjjk2CiYy7CNXPLR6qYjDy8hEocj
TlUro5sec1Yyq5Iqi+tQNm6QULRmHRhqT2jVS4CQoUj5gMOuXulqynGkGarnMJgJX0A5Rkl1yATK
zbBKXLA4U9aJEkBTt+TExqspw5b1X4WFKbVQfHQo3XrKtv+j+EN4jDK/tOuvEV7NK2S67Nuzi0m0
uKycy9SIncgg9fmkRw+0xPfaro3HgFUw079+LqrJEvK2chC8CwHTgPok119MEoPFG9gMdGDqM9VP
v0dE3qZ7ROH9eZrQ+NOnUeJRRGQCPSbdBJUk1Vp8ek0UWTPEmSguJlFRLvbNNJKZg3ha0eG2u2ln
W8Te7V8yCDouB1z2NhaNb/k5aDcyjeyI4s7WBAKAdjKxz69KY9gBTii9Dc2d/UARbW0NEidU8Hkz
YVuZAjwI21vHbVCJHV/teFAsEY2g961H0Bt2/jSKATvPf2pUJaeGX2oYCssAsJGsU1J/MZLCQCOm
A9u1KX2poVW+Y3HANBo0B92ziyc9NPD8qwXtvXVGXYXc7trNRCLfi+yD1GGHDzuvFOFhonVhKnd/
f+78uw4vnN3X2ImvcUkiVx4IjrDTI9mfv1+qKDZfk0B41uXnf8g3Be9pJ74y3d9cjZYzsQRQyK8D
WP2aqbzgli6s+ywNCKNMj33lbziFF2EfNwa9S7JcMfVlkfTM5Xvc9l84AMILT/y78JxXW0hbs35s
WXHfGF+PDIbwCTm6kMR5anrz7FZiUPTXhLfq03ymP+jjlq39BaW54O77kRqUTtnMcMoTvOClKJWH
3x+v5H+KZ9BbSLxCCuqSRV/JPUIPugz+d8gjzEAiSU0Hzu47mxHC+jDCw/uGt/S5L7uX11pC7D5W
9pU9lVXwBlm4cITPezkJyhzEqUJ2S055rztycWG1SJQOZSuPdLZJf9u/cKUKn6/O6/dM41l6UDhe
Tj+RjmDghV6uOK33l9anxFeilsBwu22kDrVUUVDe7/37cgQv51C3zhrSoVjBsrHDUha81bnv29WW
K8X0m7Nr6aR2bU3xp7M0/nT2ye74CF8T3PfRr0fCBGEm6sNPYW7/MnETbi/81vCrwj9l5UKysEAe
lLNswwf9GmxnXnXmRX71dheR12Ttz7AkHgnL40+Hx8Oz2nQt/2CFe90Msw3L7BymP99K2kECdyR2
U2GcdbRjZV53y8/+VhSvcdZQoaDgGQu+1IoSFlRKuYTP+9WfHg9+feUgcSBevM6ych2UG4rqW0OQ
uF+7t+mh7wEH/yhisBdLJy9nf1r7w8+y51v2QIEk7ewr4SeFxQjMCq+C+TMsiT89qszKE75XNv9K
IgvZuy+TeWndi2VL/nAoqLwc4bfJLixxn7zjVviQWzIInn69xKsYHvzqwqpm/xoWx8Ne7pHweyTw
4DMblN+FxM5z3xPU3isj2Sm82vO57oQ3nT0po/DiXzHDC7mHybxSdiQwKV30tyN3ZLjsPaqbfvi+
MFtldXhKgmQjXpXI31GyGxdt3tavZnPtCHJ8HUrg/qO6b/27JQNF6I+//SbjsHY9s+vLKqyG8K3u
XV5FkdDhpueCN5rYPDUmQzQDIVKif+fwa8IvMIV47GmH9areHEiOzmjiQJH7uhMNNlnBjdeXP17v
8hapbq9Uzh71UjeDkr7+lN7Nf+cFON8rMzdt4NwPn5W39gyvH4jJXvflEH5F/HtXTFRAKQZfzxLn
U4FurjOTnjiMlc1+eD0KaTFmRg+QKwwai2jRcVyNqVXLMN8zsQqT5cuhBW+ezEfeKelvzPxFu/cN
kEyBpEyO5EYzMOmpf1mHhWRCe76aUHnC0v4rth7vphKqMzWXjWMeDxpH/Xk2ENDD9vBJfvAZ6pza
L6x5N2XnLI1jHC+59tMsUfI+tU1REFvzoHu1xaujyMG7ZQ0YETzjeT/HA+RSXuXpCxrE2Z3k6yLM
PXyN7MJG8KxqDs7EWuPnzMVNEi91liRsaH96wt6YfClLN/3qcOE4HEte4kJ671yKfsf+EdzzkAqk
zVBMz/2Xx6tZpe3PfsLM3F9YGGdBgksnLHwhEGXJZ9D+gZda8Bnu5P68wJsuVJTB/7k/Fk0/rXNB
bStm7s8TWin35zGHv8KyKbxPlOLy6wUevf0qlxQyfF3afoUFTVHDSEoDMIzbmqm8269sLkF6b3WE
Wef+5CKvzJ9bSngKUuX+cn9ywl93CzLxvtuv4kjhfAtK7SfPv77FXxKExXDtU/zi4vVh4ff/V6p2
vOi+/F9F8bu/lFoHvU/obYap993XxuaGdYZEPK+kqL4FrIXkzSc3hQQGzms9ly7PxrXU37hxhdk4
V3f062C8AhmVt+30pjCP105UPfciRUxyE+gslrvSCd99VgirwP1xsyhGA1PYSpD4duRQ4HW7KMUW
rROUHK7v4uwLTc7UX9tF4dTNAFETSe1CGc9yGM7a2009ChF0KtJG3ZDtYQzdVZbx1gXLPtjBvHjd
IoCr3dI/t8VkLuZ1oplEsb9qrt8u4/yZXw+nDMjJHNNCftFdclEgpU9Xz/Ly0EUnFMfNsi0dwaNs
JNBvYuwhu/ciPeQAT/F8e4n6rUywwYiyqkWQ7/8869FydFY8447/wZ99rKEbiCDMr1NaLrk9rfsJ
/hR2R7vOJlONxXocYW7NzbWQghNL/qXqy+p5crhUxv3MA2Nc8SqOzZWjbGuHpK1zaGaAVsWn3hRX
+LrbMdq/eC+162Zae0jLn/0bUsPdpYKYZimsNTwF/yYEDSnMKpH3KFSzLxADVAys/kI3pwmYRAqR
9iLJDLjqpQeLCvZoK0152+GLV7kEPle7Mi7nUuItWVScRqzHS3PCNXlTvJzriIIuuXxAwGI/95X+
jW8L7Vs/UemmegHhRd6BLyM/b4+5o2wKK3udT4RI1fXo0tdIx/ri854WA6YQVOJ1Ou7w85H0WTpG
q7Fh8lTdbcpzLLG/qfr8bcsk/HmneizPEpggSotuUHkW3QkOJCyLJ0wpzUSFJxEXHi4+cdgZY6AC
KhevnCoZDntv8WsNJANF9WBVjtWzPzGI2rfdsbQbULRlO4/PLbAMbzaMMXw7mnOMedNYz7fneqgg
vCxXERBSfy9s65a7ZPWKJLtwn2BbWq/r484axUM7McHPiGFp95UEnFWWWp+6vB6FNRMTHQz3WMaM
UWOyLLFHvxuxq69T81IDSt2VmXcmWWCfH51iV1OECcYoSsO3R3Hdy2bzZzZYNt7yfPOa2kep99hk
/GMO2GcKom7Q5xYNPfEg5oAoKG+41BX2fK2NrnT5iGHFcN5gL+E/XTSSr233tom6sZOjyL0iTClH
MkWWodvAsMRbshSXYldZv8WgAXmdW/HiHK4wQDQO85JBEoOPYY6vZipq40TjJFWuAjUTyRYWtErp
fGzcVs/Jckbs7rfDif4xwntO0N6ppIlpPFlaT2/daE5g3/yNOW162hSMaMj8SmyS/kxUsqzoj1qg
eELj68DpBS/rz4DHU5V72e0TpdOhFqnw4BAV+VJ48nmppzvLbxWeEsEuGLhXe+XiGMKXWWbd3tXu
IBmXCu4oNo8zI2kzDTs7R1CbX77FUmXZBj1sXU5nazrmeeiDjU2W0Uwv0/MfLhw7/RpONUJC6VAs
YcDvLk2t6c6jvKlFiyZbXcCQP/kKTlKDE/1YQlPvoWAH8nT4hDsGS/P7vHhM4RI91C61m+HOQcMg
C5rizE3We8U6mheS2ICF25tVFou3+bZyNaIfwglVTDBR7AKxPFEjxsub20Sy+/jaTine92pmVr+0
eHDmykcqlEvJiLHbw9A1OfF5hCupC2/wKBg8Xt7kVpsoXOj0eH6NGdnyvN0yo2S8YMoYx4V3KUZP
X+uPzQ3uWzyDePf0vu8k30/tJyrFz0OryRmtkKhuCSubVqIo+vl0x8pNCTHSrqLaFKF91x1Sa3F2
GOTsIHszDtR9sEZaZnq9t9Qk3ryugy3EfaQnx0hmHW7+uz6xj85s3GZsArVhJNlW4t+0XD+PZxnX
TlSDgBamyrHRtSTqQpzSuhBvLuuEkuvbsXL6jU1vnZxGiwWasBneyWri79iimqPY5pLRPXXPb7tu
9iM3K2x7157V2kqlhpCenYeIVs/CIWsSuqRY5cBfbYpDdhZpcXFUk+sqGlt4iURFBXIj3NSWk2gn
3sn2x+dAEtwuC7hQcrH38QDFZXHXYak/4iksJGpip+S569TOPGs70cBEEW/o8oyAddEGy1mOjcEX
ZeoIa5dvi6/0Mehe6/a9cqYAPpkZetv2AoT/OwNvIXBgaTtSU9EPsmPkwJGtcOpvZRa3nO4qpgEU
a2H3y/FVYbXIxco2YzbgGYIghwq7c8bZP0rExU+0qY8y9ozozMupybVyaayK6cZjX09yEru1srgB
quMx1H119bl/W1wrp+5i3dz8BuswK2g7UVLYg/BTwbg99sz62catlhsmy4fiuYKbLALw0tzfShtR
JNP4ixO0cMWN4FiJwakxfpuPtIeJzXpvKUwgePapxBZz2X0Y5/4GhV/Yt9PlQ8d8+uhnJmliwbG1
bY/H71nukcXA2sUUay3q88AM4m6MG9kGTC2p6pIspDigwAsQC3qn39K1vRmYCRecsbK1CCIqBB3Y
ITgq4fz6MCQ3XcJBcg3xUDk1x7PKKSV+x5iXPRYqjH48BgWPOtXcWQCS7P62ohIqwS6YMrGx3U7V
6KXyFVU3CUt84R3cqDHtrduR3pzmDYNNYRzjSlCLrfseiKSZn+vj+Vs0Md2LEjNM7r6e8APPzprT
wQl7IF/mQTz1Ns4+8plTMzN6Rgs3jIKg0ai2rcP8jlEolA/AKfFGFs0mfsNHLZEpTrr9G4A/Ir/u
UeSmbYAUE4/0bR2sM+O4JW66/TtBgZYj0zhf0hLQNOrnEjxFEK6pPP5eVreTTfPW/Ir/HPNfuR77
fpmppmoK5M4QcCoTlbVzP1UE+SoTAvRgrXWYVZrxcjr/l6g339pI+06LN1NQFtCzm4OoB4xK/qQq
jyIzQf5SjPOarky2w3i52z/Mi3J+mxrtKfzMGLvBINckpJiYKNhMkR9jhny2UpMl8aIuQkLZKgXa
Mf6ICuC4ru5717dLbTNgjq/GrxUsken8F1/jjk7TuYn/WNL010KiPs8wLxQFsyQeBF7FJ6wwFmfr
f95c3u3Ovw9FpbDwffFqCPg5f274PcHLkO6pPRRdud5PbhiwWS9qfBg+ARQ8zL/YdqQgQM15YsID
JbMrKHKC5Rjxm6sEl9ZOcsmpmKo/C+m+ZQ7TRZHsaT0DlispQHE7WXBJK5rgmVi/9qU4X746K175
0AzmUiTXJUOj8n4oiyFcI6i0mRx7MRmmChbXAhLR8q28N9IiNVwqBUHa8uu8bfCjyMBKzXjr01rp
4wK2tHKICu/D9Me6TpCAsKth6Cg/Pu5tazbDENhZZzkxx1lwDz9Qevlc638kndmWoswShZ+ItUAZ
bxUZBeeyrBtWW1YhqIjghE/fX1irz+m/u1ohh8jIyMgde+MQdq9RHbXrq7/Kp/uYVCwtbOZk1LrF
Iy5nQzVw3HKWjarhjXKW68H/lazfKF9YS8prO9KzFUhLPJGzvMXnbReQGW3TB9jqINA5HoXaRlAq
6JPt5CqEOr2hA5mvy1M0GpFSZNVD0ngqUhnD3CNtuuriClxvLyarszLji0dxMVcNx58MfHvJNQOF
HKPXz+sxXFC4twI8nFxXrw1rf1x9WZBJ+eRHqySD32tbkEUNj5EDv0gOk30zfIivitpfZ6xurQ09
9HPX4t7/MHosWAVjg6D3vNvHeEOS5xv8zPfLAYUTwIXSgp52X/+0j/M038Eq2B/mmyqFZe7p3lMD
Dd3I8eu0mBIeXcLOfVHHcJpyQvIbmVb+kULx5WN8p3Ya7hPCr/5QVRKV8mBldNLHuQ2VKzK9TCOu
//pBXFm9UHcelrBBdFzvILdlEik0zTf7gurd67SluO4aVR/GcUHIRjE+H4DStKWGD+B3CEC/3r3g
xGeL9Zw8ARJywWH6J3QHDI+fHpldNamytDt8mb2Pqv7Ic7+q06EBvKQ5Lkpl+ugoElemfR2l5m7S
B8rJWm7vRtCHg8SuEP8E4Hk9sAiuBLLdpDYIu9UrJ7XflidSR1tQmPC6QEHYNVTzRC9kl7QIpwj9
eRbY4P/P6analNqmwCNdksvnxe2b7pVAmi90zr9SJdGQs33D/3iNCFLOFGpQd3j1z/s5ERd/uOT/
OE0RIjaH6JQlteY39YfmpL0ufUJ3/HolfS3qcfvTtZFzgJHLe1JrCumqq051zrr7c3pt56g/cgl3
XsI3Nej718Zr0YOBmiTfZ3HN9tZ3pr1FfeJabPVqDsBAvxQqLvV6ZulxQxFlNq21mUldBk7iSqjc
B6hxAAgyaKm51zZ09YEO5stZN2TTzwDNWB705QXc5wlnJ6e03thcPCM9c4bw4+kTi2MCDAc3OAJs
nFBFwdq9LahhAsMCiKnhAHdY9BZn6IusRJs5yeOz+r09FpxrDwCezYAQkUHJCUm9e9RbcBGMF2Zr
MWF4sYBNDpQvgm34GJQvfqRrgzW4WpHz3HSfHBoI+S8tbNXC6kCECaUqZy94GcoPS9j4qCf+Jqpv
P+HeVb7YtDmc3amuYBslBCLenUCoPCYq1Wblx+2bCLKftJtcfNgvzYIGsf1k1yjL4UBdELZmFGBw
KqCMmcCv8/RcjsivesgbCZe1L3yXQs0UKbv+8EAt2x1cJjhLqgUgT4D/bKD8O32q7+HmR91t8GAJ
j3kGPWIWeDB/4Mewo3aTIw3gPu5rz/g8htaq9e5UmrmQjn1qX9D7Wqvegj5kBOy/Z2cAZerjEra5
2/F871iEpTV4UNJxHXY4kAZNpCMFbeTT4GGCpcsc7UERoHNxddHHggaWdzora8W3YLQ4A/EKT58X
jQOFkFN3hQ9XXW0NHErWFwwaE0KaCCwjeTJIpMboN9XCX3rb8JMGjvDNFeFE3dXm9dFVd5nqXS3G
Bswm+akh/3YpgDpjbOVW3VD2lTzRUxzaYeFTxze4w6jYun4eqlPbPfjFKuO/umuM+jBSfD+P7pPg
BDqstfLPHCvwS2oulLgcSuB4hob6bKDXimKBkFGfdFfp+4Y6PEEudZ9pjltBv9oJh2WGanUR3VZH
z4hv5NrJ5K/61qDadmQoiDUBUEFo4xP9WHD7pTyDkWo62AYR0/Qu5ag5o+E8qDJM2IUs/HIlo+HW
ew9e2UJ3z+iGwNd0pm5veCpHT9685hsNoGHvxpUdgH4Issh47fTljcGbMxqMkDW/rvMfdcNHfh6o
YmBwvU2DQkgGRxwk0cMOpiYFGDkVtUN7yfzBb1vF5o6/ameXAabtfbg+IRMi1bHUd38tbcggADQw
hpkxPPikvuI5s8zD6ozC/OGVRiL9Vi6PXLpSWx4eucLbli83T17zO8Wa2/0WGDwNvEC6uskTJ81/
sp2WYk+vFBePJJy5ywBZc/EW7l2KyMbfyNVxnNiUa31nEiNAu34d/DQxvO3dNCOppA9+7BCtOPeQ
/IBF+KxH9Uh3f2BHh92CKHADGeYqG3cg1DbKCDKf6zb/uSiDJu7YhuHEf/rt0wddn2WBBQUmhaxw
e0IotOvVA3D1PVK4yJJx0TosEAS7wbCxNNg36+i65b9VO6y1oXN2SV+B0S2oj+Zu4EtbazE4+nLx
XF+5jCWLSP5HCfIon714Zh5SVse1UwAZCbylJaSmZ/8QVR68esl10nFGoaPImOwgaYBSs/ulksSC
g1EKR+B0QOnzuAMGfJ2IzucZy3+dkS8YPOgXxSClawD+NccacSOX6iuT6YYo6TAsbGle5hYBHtb5
NLyHf18YwRH89RpcJX2ouWVc6JsigVXdt1Z4Sk0dqvXgeAb5P2LqfSQJuge6Pp69VDe9qbnrSGOD
fy6FTl8roOsV/vSjtuLVsOQbqeCQ+TOjt7HmMI1e1zzCgTo/m2Zot7nmJkPz7rpGuQ1qoMOKigjS
Stz4rxxrcEru8d4WJTgblvqW0YfPHnJ++TxslnFOEHwYvtZFPjwn4Stmq56Amp2dV8XsOCkXr/iW
GDGT8X1U3H2BF6Iy9b7skbGYtL1N4cAidkbuznbN/byYPina3G+y6R2lOXN6XTNstgV10koLLqvX
Np9hCOjO/WSbQ5J/tUkLa9t5Vk2grEv6cR9OWthgbz5cFGfDtQ3OJgE1lPrqcAypNrmjkAG9nFt7
MKSpqDawA8Ka7h6/xXEogT29r82p0JBpMVRVFgAEgupN91USfmLcQeXlMyuFwscjqWqkWpp5rOMK
TkkI/IW4B+7PkLLSuQpgLL5G6pTPWXMTzM4WwtzYiJEsh0bmBxR9AN3u3kXqb6XB+38I69+xUGuD
GUckIEcDa5Aj0shD547whbPw9ZB1gy1AY6wM+GzSR19r87dG7GWFssD5U/QKe5v+XKl9/EK1Bs6P
dsC6n+qIOTYx7h1J7LW8JofUq0ZQoIqfsA4JMxQ6BFNMRdo9eWzwQjh/K6WQI1bDPTmLEGmJGB7p
5wDxv1gAK8xUwVJnDLqdSCqqjwHqf7DDM0nPdTHTgteLIAsrMkv3lFish8njBxLbmcDjr/FPHYje
Io1JIG9F49BEu1JJDCQ4e16ZtuDKzEn14ST71PC16Awn2Ss6jbNF+dF6zlcGl5Lygeulluy3evfk
hcpmP9mv+0kNv7AIOpbbOmZscKK3TT99wdE6VRciuECmIeCDqZEe14wuzFjzfipIbPIymQdplifD
g/BANmakmJr9WoZSm7PgzLBayyolL5AWK2dOycN1TTkMuoypaB9eYf7O+V0UEbPwhB5kEYiCqg1B
0S09IS4oBn3+yaYsUSeVj8MXtUTRMqWMHciU//LxAAnNqVgKBavwukVMdHZY9W3vuq63zZbtL+do
GeTm0JijLCEzxB6PBcPzbaLbcSeNDE5ml68eBB8pChJTsoEAD+iFiuOgt8R38ZPVLv68t+kRVEzr
dbZs/tqzUzfQQmOrazZOcP1TsR2s8SoeoB7hb7KdM+fDp4E97T0wWFZQTLvucau7pTbEF6E84hpz
PDVyHXNrjmJItb7G0JTrxE0J/Qju68MKxcniS/zMWkmvW565NsNiRYxMt+8sD3w8ZpTj8+0NTjyS
YANVyh92MHaxeot7v1JXwt2EkrJd8DV+0aJ6yybLIGCYKtsmE5kFzPicDVAGypg/Ldk/qyAfq9Ae
wSvARe0MwgxC6JQdHb0Lbab5vYkplF4qkq/odk0geg6c1TG+R6JWSsZ40p/piypQJ8qK2Okeaeh7
vPjWAQUPUrGE6sixUno6IS14HRrJNepNoDhuP7k4IaWau6+T332TR0ZA4ISRI9xqQMVLEEjkbC+4
K7K5UOFJ+mSwJ7U7U372v5gJTj8bN4GFHqgyt2FrTSAiDhCVREOEqIfwDpFZEqDcpqCugvzrPwmt
vgmwL/K2l09rezBEMzn6FM/O74ggIG1CmINcCQ5hCfd/cg00/Ic4PihPce6HWU28JW6rifviPMa9
EKGRmPCFGWbiRLglmz6ZTCe1wxe3LlB9iwhJzrKk+AYXk3nUyvkkFP7poZGygQb9+BVb1CHGbIen
pFzIbmSHzpwql59XTNco7lnUHsVDKQStiwurASlUGkYh31yZ5xFZMkRaXhA+ngLr85wa0kC8AJ4h
OOWj3uIevchwVyl0OWMl6nPxcvG4EG2i44gUwMSO65keQ1jsq8pQcDN1Ukyy1J4f2EnTvQ9MrpdS
OemZKUUiCWhJcrSkL5oERGdUr9R1F4B5DfOJPTfnx6QfvjYqJ7m1s4QKFcnnzX6lkewmv6oG1wSs
B8zCJBDiJnnEFQrEi5zXWVNKuKZ7pOD1mYmuthP00JPWpub8FpOYANkWkneYQzkTlJG0DzZb8hrK
9JgoYbV6rB+SNj60Q0So5zoeN3FoEUmIHJXFQS+Arpl7lGpURhADB3fyBc6MUxIXYekloG8JuqMf
2UwItSmag0kTJbvsy1oo8SWw00d8iduYnMsNWqGBOb9szZQS0sfQgd076bMvASWi9IPCDYpTgMDy
bofKNG3IcLXx3hw6Iai+mDsW0HvGg4ynNS1XxwQ0+jqbS1PLhC906wJMD1wHnhnIZREZRSZPSSwm
pUQdG1Xu2ORuqAyeP/lCnmkChwhVP+c8zu2CGgEJDbM0n5gpr4XmzrNT8lvU1PQhzuxiylYnEPZG
lKJ2kT7rJedAQ5TbCO0UvB5T1FvLAOcTkbq7xV2A3nf42KrxYaEGvffI6fHZYxyDW1jsxFj4TlBH
oOA8iKXDNtamLe2AB316gO7V7bIRHCGBmmY/z6kWtidqiq3lc3NCERxYqwyePW+ZvocGGXPA/VZ4
W1ekolDZu63tOeDG/eqK43oMUQtfAp+0LQEIZqS0QPKKEt+ea9ucjB1/A/VF+EN6MVGmdG3SSxQP
Ml7eY2LRty0zUmG3B+5HE+NHZTid0ExfkNAdzi6lYBYZd2tqz52g86kbByuar7WptdPC0/q0vmyp
+mJJmGmxAMjIq7G+DX9OjhH3K4uaOwZ+jfo/x2gfPWIROb+sjQ3mHTKSmfQzkNTf3e+P+qNbqHs1
lxgN3Fg2m+UpVRYKRdCQw4/hU2CxZXNrutcxCzWuE+iveA5K39hNF8tkNas6ufp6XMqaXShThgVM
qDbt/Afy8TXq4kjb/ipxjxNGumdFtDEo4nZL1lAWuM3PjJA6hDJhwSpUs523F9rZxrcY4GVO+XdI
a1dZqoyNkLrSNEspCEgeaxYzjcBwp85UUNErI7zE+vxxdvU5FlC6xxVtwYrWez4Xm3MwQmMtfGEA
yriN7Xk+YdUm9vzM6MB/OnaWf4/neymGTckOxRq3rSwLitYO231i7SD4aYeswTZu109Crh3dsDb8
wJ5b0FCwxEh1Lm2Mv2OYzfQWs0zJA+2UHV9B95cfrHupFkJRPn3Ej/VfX1l4grSW4bhsgdDuf/hS
uyZfz//3K/nuVlY/EF1ZDOJUbriZFYSUc3uOI1qVSZ8XO8vLes8kmZi1OS8TXCUPaPmKsqlW0jiS
uDGM+0sq52WIc9d4DEr+JcPH3UiZ4gdpbugyI8qY0gD8zLo/lbZTqrI54i7zBeqeM0rMIpUHoG02
JVhnXsV3KuOLSGWGZXKO+5P9mL/HDCqtuYAZF3/In6iKwYbwkOlrI3+SRS6DzKuZzHxBQ2JnyhUj
6wf0+aai9LcDx6qE+4G8VGxOnFvnXz462ER6s3oM8NpkhVfjHH42BE8mSoD1htB+yHyzfTgcBOMH
T1PcwpNd4DBRwUG0B2QZ9fg0kcfTy+ASw0xxZqKelAMyVthSIIaFLcp6xvR8+A+X4v4QVYGP/RGd
qOaRdj6CCkdU8Ch8XGIHj7A/ohwpotaPHYNdA1OZ3tgFuKCGRaaicrDx8Eq4f+j+eTiVzXy1ZpT4
Gx50nyi4gn7oBI9ICYCpuRqO4sZr7r7GysVLxV1UjzsWWjkumZvjivKiGOxOrONVFX5G6crM4M52
VEwROxoTBU2QXhGH7h9Hx4RinpalSzq8Sgy2P8Yah/ueQAZTdqIsuoeOp0FqCyn9XIjWG8/Bm7VR
/vGnnt7+wgNyDnB1U50iaKwUe9gnGb0iv8yuDo3wP6RapkV4j2iGBx4h7CIRcDfYOgtqC4rUmbDj
wklZoTnZi/K0Q1La5tX53GAuuQylkhybwFI4y5OllJI+rxebAUOZHtNieR5bPoJkYU60c0ZGnHRD
tI8roNFXv066IF+ApKFYp0OW+xZzPZEvxIapBQU48Ri3YyWRm39jeo5tBOHPgTPFm4euLDt8UwC/
3UzCAJL84SmsI7mXcBgjZZHDCYkbI86OOCDM5DkPKiyv+FReOT6N29Ck/O2eqDzKGbPNBzh3PCtr
H+10ZQJtfaQn2b/buOeKT8zm3Afdxk2KT19JsYjKbYnsE+XsHDTo25P8gL+7Gp8+qrE2MZbn4IKv
kXZarAsn7Ng4qTPFyabaVNv0WaPie3vzS8ySlqX+ENoPcSMsOOB7a/w2K9GYWiGb94a3c0EU72eU
5ViRC+mt4nG7g1+nMhjyIgawIkhjZl3KTV0pDyRmwNHwDxLakLUbgb/x0ARiiwF1H+lb6kobRsT2
tNEerjqhFr5ziQ/cQmEjYi75nhO+nQeoR/7CkgnEY6KfQCl6gQSyHh1DeIOCligA9EzAQZtPdD41
4F20D+UfALAHdFGs8EZEyGVRw10TrilUvBPnJn4qJQRKKC6gF5hb7kl5LV9pxciM8I5cJE6KXuKd
g7eXC+hbF/zh4Y0d+zjqffgGPLYTUsYnmznBSH/EyvH37I1iUv2RzmOJ6mC6V5gdaAVizBaYK5Zw
/eHSil1PfineQwLUG07mb3t4sPqk8xSW0XKFEfkD2XfB/afxT9gwI8og6sCAXPjJ4nNw/KTpULnw
TbaXoPH2YcXO24uggu27+qjaXKHa77i14F4JT0L9SgexGZN6xuPRdxn1fXQ/E3qXOFh7e4wO3CzL
yCCg6z8mfaaz+JbRkDl0SAi8IrLnZASYPfREIiN8c9aJa5BpEDMQ6/9rnwofCZ3juB0CZZdxVUL5
P59w5as4T7rM1SITVX83wsEQU6FxIf5R/YKLBp+yZnra+Aq/qlEXiKGXtIW9nvGUVsmwnF1SysF+
BlMLK41YmTJvJAWRzcCsQ4HKsxHKnOBeon3y9to0hPqVR4zuuXdGuRFOaL8fvSC+ISrhts6zQuZ+
LeUZCo8hMgvxmQ+cv1jOrNtKQIOr9YjVmE6T7LY8TnZpRz65T3TCGp7Rww1ypeVZQIkJpRgFeqt4
WngZxfkvQsZ+i2nK6pHusM/xN8pTuuBChEahsecwTgZxA9tIzKUsexkZCsYBDwuB0buf5IXkZZTV
lSPAO770F0uW8ZWfAgIJBKF1gXhe5oYxZy6IEYLrRv1qPPVLAlVIQlkf0gD+le5KtCjfl31Qfg5J
GherBJUY9ft1tJmpkekTo2684rejN3TNGF7YKHBZ36X4e/gbx2rUcCvFOwDabNjfeN4B8/lb6Qwj
O935F3k1j4/IaJy5N+9HfS5XdbwJ0wJ6MNR8UbBq0eJExZOhlR4QQYUS0V5pCO6NFGIIoEb6rPji
iiQ+ebvx0RGfr/A34iCv/tZoH4HnX3ccbss1TL3DeMT6lEBWujgVBvK9MN92reMc6XP9U7PlKmEP
FApGoHiyhHG+wd0cyrqVZ/ztHrLc6SoMMAFgcnFuDLsJG/dILAMn6+n8DP9B098bKCOJ/HjUfB1H
YjUyVbyLEWERsV5vMURD++QOgR8dhe6ApTV9z0XJVm9yhiEcxBhSmTtZte9x3g+C5gfacWxJtkWa
EXOmFZMC5RPmaxlGF6sHT4up9ZEiY/Y5/1JVFRNVS1zJqmOcO8IZcwui+Av4gyqbqKwI2X44UoYm
5JrAu4bSnintYQHhXWXr44sSVePscLDvNWoR5QAvSt9GKlGgrBuO8jRahlseKCMp+/7pzhwyaES/
YNYDikaZeO6Zh5y8eG7IspOnSdPFm5jbG6fFt1cJhuxmD6Sh6KtMuYIzkTFXGeV8SxSJmYvvla3m
IsZg0Gs5dTzgwuFVdSLnKGmdtElauI/YEn6bs9RrMdysP6Cy/BLHJTOnBoBT5ZRPmApOhFCalVP/
yJriXMi6tWTHId6nuTIu8sTg0cJl8Yh55D46Pof1TyNm1HEi5ZmMo3yMrUAsTrpFbIyFiJVQBXMA
RkyDOc/8cITlN5orxiSNtUIpsyN3jfCNnLCIat8RrUHcLucB4vEy4RykjfgWsSXJRFc2efkHDEuM
QE5K2BQlOPgbxpH/0ZKOD4vNyjAzExzaaTiTgc3Z2RAL4HSWPqge/mHvky1UmUpk+yAUk3ZhoHyG
4wesvOJnWDCC5mDAiEj4mNgKr2TupOcMk5yQ5PBASRpbuHQu98i38AYZXmxQCYsJATp3UcpwX783
hj87kpHhhSE1l33+8/bJsu5kvGWPZeh5kBw6OfZAFwxJjxgsCyKmccwO95uy9N6HF5yyHGSoR3zn
dmSSyK3gH/8aKuGFDAFrhl8Y7D6S9jPp8i7mUgrzof3kDTz21HIMY6UQDvKMKX0pJnntSoMJU7lJ
T+guvad8nxFhTOjpI3BwwEcObVAKhAKGYS74lyOzyDjvOUW8t9nqPUbZiLCVVwdXU7hSaApLTuaS
gf5zDAQkPjU9NJR3Y+Pa2ZPPU6fFT9n4cF2yrsWS+Cm+QzaWv9MSlk/jacLbCu8/LJavKzu02L4M
8F9gRHe9bikLjlF87xsXHJQsb3GyZ85px09UpjDgjgs5XimRDMgiGXDxXrIApTN/u4ns/Q5kXgOm
zOZIJY0T02BIsQ7+gknIyp5gRtJB3kORiD2gwIgzk+W37BPYokg0sNmw7nkCDkknwSQLlAAI7yzN
dPjpO2JhCt45D8zBIk4Wr6QSa8jRSWab9BpnZkZUZk1MD7uS+E1crYQJsj5ohHhC/l2cF2v8ba63
AGMSt9HfkVqiAzg/vkp0iwtkosVtydFZOo5bM4Yk7MQREGfgPjih8H+MgLdzLMex0FzpLzHp+1jz
5/ilXfJcO4PMix2ICI5tJdve2VbQ36L0hEWGtWOPCYUmfysNT7kji+FCmg3LzdvuZc3Kk95GF/c4
gIqvk2aKm/xzBNjMX38LbyHbFduZLKUbSn3vqXmf9cXcMWIO8GIh5MnEydJrNlRp/Xu54bLksIXj
Zw2wocWk2sQn8PHrno2LN1YUAotN4vMfclh5R00YniwnMQr+IwGs7LuSGq1Qa+QtTPF796Laiu6z
icm8U+nH+vhBUg/ODD7xdiXgfOSMs23e02hv9YCQipEjR42RyKqgpYwY7BmsL74jC09cvgykBA3v
Uat+/iz4/iO7LudB90hQI/GcRGBlJMciLq9CmCDg8dqHXesDsZ4BI52y8Z4QEdIhe4F4jhw1ttUk
DbftRrArFuSziVOYH6mzFr4DJb4fPkhlwj94XssGTAb6B0zfT1VE+hpsx8pZ4m9wq4hqIMnI2gGc
Dje6Swbv4FJW8QHtFmepsfr8ns1umVtFJ7hLIuYQyNLDolw8uuoScxjT/eBDucMFBriu5/Y//k1R
/3ZCwrPa+Txw5+S/PijFcY9USS3y+vM6/KSy6pBPs5tf/jMnNfjTsfOjWlFrRxkSExTkneGZ3P/A
SwDT5mC/qlcNGQrozRdcD/nm+rGgiIK6lzPaVaI53UQH97buh7BSwfK7qgmY0cAJNLRuGu/6rxys
2DtxExnxjKvP9t9wfbH0oeEdQtOUXj2QNEDdh2WMCYJpCi8bQLXdDoIgxc1GDA/nXtFBmNRcFHR9
OQxN93CMU9RBtRUAb4phLmMY1AUacSPR8zzEPU7S5wWVJj2wEBtIZoB5JmjqdABx2SAL7zObr2x1
5Dq7iOymC3HPYxhxtoZMwfap/90DZx1W4OsIK/6d/tnJdaNxz+1LwEdVZqB+9WbH6W0FVucnc7mT
L2btfdR9cfkGVnN+BNGoDifoZMAF+0GlJBrL3usbHvQXIOwLUKURT2MOipHyDXNwDfYKSODO1oFk
AAf7qMJ677a/ymDHM75mmX9BjpfCRQgPwLFPlM9yWjfu/TrqDgG3EF9QSiAfd1QCBqvzUbVAYxFV
D2foAJZ6JebK2BlLG+Io/B5h9s6iMPKzl/b26NAPLqAckLx5iuhUCzFRIUQQKlfUIWIBJpTgQxNy
WsoNjiPj4ME/AHz1OTpWoxXoonJwGLj7EE52qMENN4eMC3wQRAkPJHImDyNWh2DHBg8fBjHg57D7
A1EEdiACJAdevOYgFfTS24A1iJiBaGAY3NS9RtYgSXLERIf15/5JRFhxmCZ1Y0az4w+p0KD09QxN
iMEN0jgEl8nPgFhFe2HDbxmU9HpUm17/Y8U9AFLcg+MKAsYWSshl45u1UJaRer4LyWsfvi8EO3Uv
54w7c5asVooyqYC3BsVxRtEAIFRw2Jex6j5Tc33/gjx3bvjVRz7ugO2jBEnOaUivba9YsEkdewsy
1LUQ3HbqMD+75sUzAGCCIe6HbrGubNTMh6U1KjXvDKPF93XBdJg+OpuEYCt4BUgUIA4FBvoBA6WP
CFb7W6SwsDOv6PLAdaFFfdYmPKVuOXs8vMXR/+UC59oXFSRYNVrggRe3QggV3YTx6bcSxvLT0Td/
i7n9BWkm1G45HF+8Nb0AlN4euEpJ2TU4nDc/EkckZel+OEvx/6RrCIkhpIOWawsCGRM6UQMk7NHP
Tyf31USDTjTq3YWZfakBLhk7HuVzwCO42udemuvtrztZo0eEMqi1e06q70tcrbJ5Lz2uOI0ZG17D
8UmFupKg9stC7bfyYKcjs/8yhsWaH8HAxiJKGkWkiABqOpPXLThRsAPUELVoelR7Z/9xc49GoPcQ
kPUxvKQV0b1zWvdchGAO9VT7LrovOFazGYXNcnsj50I5cbDyOeiyAQAmB786KZ0JAJ323wSO+Mu8
N8QnAHSFmgNOz0BRXcQo0PNAo4wtVVnetrVPBvt0AHOduy6wOIu2gjflRLXq1UOmEVrvT3zApP6u
FK83u44ZUgWNANLlTjHqhg/R1wD1Xw/vLio4L6hkG1CXinAFn7daqCcmJZQLyPrLMIY7saY2zD90
I2Y8hEPfb2D1qjhpqGs0M4QApL66CutU9IJ4sOnaXzqrLq0/oeOE4DBVJk9UnLgCRBV1b4sO0LVI
6T69pw4HjdHpfUML6nJkLEqskWIlAy1Pi4FGRQQrRkHGTO4ISUUIDfX8YvvoT/rFFArwr8LyzQvi
lzCRjg6LPXTg7La10F1AfmF5t1GRD24j1r9TpIy8QVUt1Q1lSalYR4SkuBLjg/gbkpePiQ81T3iC
YdN5Tnrcm3XxL0QnU23n0vDX4gXleXwFMzjKZh3stnga/znY8/a5GsVomEyzs/sEBGFPbNUHSzY0
vNtzsAWJrAJ1KyAQQzPxls9gID44SEAf0jxF4wt/2KMoyUFCET5ZaGRqKHa5zEbPJkwgPUeaz7uD
6BKqGbPhj2h+obKiofyzYiwJhtv4xNbncWKCmXn6WkA0cxepW5g49d+LFu53ddiMS5jxP+Mrm8ES
K5Er72Kde9FxBZb/OUV74hYpY4n8AefPcCZOUEyM3QW1dQZG+G4Mr4Nju+eX4/fRl6BZDmUcxQjG
yqhHRCVR7D4iEH8HmHxA8iyovYfcF0dyVSwXG5KtzOEKuodZpP6zfyE6hpozP7n46mp8/q3G17Ek
f6vx4Vc078YoyPCXLuqRZuJHFLslt2g/lnyN5NEk43pD3VghnbQnL3kcHxHngzdIiJALCCZJgnYR
Ple+ILmmLhJvBX0QEhCAW2aWiOTGtrYsqvhRLowFnb2e4BbVG8+c4Q9QIfJAc5QR2SMEfJBLc3+1
DdcXr+Apor2AMZrRgwEEvU7NJtXkzPU8nz8/mbXJHWllzz76nTq6gUod5NoIrtCWG8F6oCy523+V
rlLf4I66tIsG4lf3gSLECpbJmduSFwuQaoddP3zSNTOwEKx1EnPkuDOUHarOuxjxw5l6xX446cro
SYbm4um1T9RGuqGBJXLIq4hvhrLCtWGdB+YcYDeHqc5tJbHk9Bc1RDL3UQagcoKea5x9K74NHOYb
yAbHsFH7QWyxOS5zeI/82a6VA40Z9L51SgoBkXvUlYO0JWmqPUa91Bo0S/iYyk21lCgCMYNIhsgr
zRHFQEQq9hC5FvQnxleACsnR9dBVXlLfvVyefGuucshRh90zqgDoQVzURWAMb0lrLLTtabX3zkMk
Oy46vm90/r43c1DEQLOooTwM85530ike86BSPtmjEixfoLLOumWluFbt1r35/pnqQ4dUMRfNNpLr
enRVJpTrUWKXooBazB0iqa9E/W2M0SltKxCRg/13dXHP5JXRbUcWChAy0hx1aM9iRHr06ESWj3um
3ysVIaiRGiP94cb6dXyGsWlgECE1s85yQ+OSaJ9QRROoocuK3FiTGK+0zlb5eaSN1UQ1h3k9BrNI
QKcMZuyjVNe9ZvrV64DLtInRzGykTdi4IvRy613Gkeo819bLSTNpOBCL/HDZJhpCGDVtHyDU3uBP
DyYofDRXkobrg/Dq3T/hfo1yLUG8dGzmif4KyqUhgWi8X+bVSCZqyfVqbDjhwXY/70vlMO/bwVds
1mnvl3Chv6wvS1UZJQ0u3xzsO8/0J6gKXHPG8OTv3SfVldfBE4akn9ZvralJ0d/cun1eLtP7+AUN
DWXI9jZXyVWjDLX3qDix/XsPG4/KKaIFVJZpy+cNbwWwfmRd/DY5HHdFM0RqmQPcceBRR0jVUje4
9j/2+3/wg6TqENWp+2cRVNjaZr8ov80newvMTU8iMsKOGtQ7LGT/DK5sWw/BuCzy9GERH13f2jZg
zg7+gzoMJcr8LxFEhM/YrZ1VFm3LT/3D/vfFe/WIDRTW/1fg4Zjsr6xKJ4SytUu92vdLI/K96F9u
xG5q9oLDmpVQaEjxyIvrMXI9GL8X6yqBNIzronpg+lm7RdMIFLEx1328vcpdTXT65YKwmqLdXIZE
AKIyOZpAnVxtDh91/u84dhYPtn4i36dDMxSoi0EvU1m7QPZNg6u/P2dqyk+ncIlF0djJnFhZHgkE
OYRqlA7BArftpVUFZ/jkDBTPBnzvPnswAAZHBCMoa6PmKE8+in/GYsudM2p00cUcILwbK+SwsOD4
gPolxFzUDixO+ijzANVPUSRT9UFx8az70Dz7l8rVKUdzQiDdKJxBxY4+7YOtjLQc2wkHpf6vHSEC
hg89ett+cKcy1r/uRzly7XJ9xVnJpKKuHowczn/DHVd/kCK4Z2rfzFg5flVslzAEKBMNyOiU8XTa
z+t5AhnwqICfRGnCG0HY8zz4PL2C4v7vfvQqSLlfE0ifX5zhgV1R2c8575uKDyg0RoklhxJUarhJ
a18jIpeHOYhJJlxHhrV9oZgZduZnUQxNFOA55Vi2/+hGZeOiYlWNrQkTLdYLqacHdZz29FTBvhdr
79QxhWx7LN/zc3K2FwcoCXtwPxcfvZlOTAbj34foWznQq0NJx0npNVEpi1zb6j/l/AXW5JROqk+O
jW3UNCGyeC77cT63ffO6fWBYWQdrC17A642eC1jCjz5VF0P9B+8ygdFOQTnqrFD84+sCdKyHE5Fp
sy4hZ6SGSrrGVUfcHYfNJzKjHPIup1FHbZXXjqrPogKwtbsFTTElitrB4oyBdTDyMeLZr95Lnm2I
gC1q8yC82nFfwybL0Jpo32Kp5Cgm+1CfOQtnUo2zmcmt7m0EjMO3JkjBfT4/9Vn7a3ErTnIxOX0Y
/PQ4FgHxctx8cuBDF8HiWE/i6lMJ9C97xXFCW3Cpnqh+G9krgZORuxs7wQNdXPbB+wZyyG1vft9w
/z0/g+o4g6UDUAVe4RzfyBtyT6POa0WkXSQqZ38FbIhQuTY9beU2IEedAEc7N9M+V+T9jeBsLK7L
jalDUMPvS+BFS2UMPIt1Ds7sn9zooz07QYUw/0Uui4stjiGRyjW8seRWcQm0cPxaNB406PFrelrf
Nw6hSPVdrHU+8doo70cegPMYu4I0x5nbZWcMCWb0n6Tz2m0cW6LoFxFgDq9iVI62LL8IlgOzmIP4
9bPYg3sxmOm2FcjDc6p27YCg0IIdtFpT7KzEI9V2Sn7L9sUbzF+7WTG0mhkvm/kbas6PsBlhdqg7
sM7L/9dlnmFLB5mvaF24g8KGf6iQA9STdKgCvn16VaEd82Wp25gCLC2YPDnEvenGv0OCwntfAKGC
L3ComBsh8+Q9eOOTsWHUy447X1Muyo4SlOv1L0seklTxoHp46CdILTdlKZ9gGNGLCWuuAQintVFP
TM9n2qaOkmeZQ18AVaATy6/mvH+m13lykT7gaMLwBI/CLRzc66QiPoRNRJ+rXcSTRP6HTw3PVRD5
zoK3hodEnZfAspgLQbgyrEW6/ZZwM6zeX6t5PZpbPEZ9aS/tRVIpV8mGFbXpuGMCOLAIYQVkYTiy
Vl6+2SwcBUYBVIGYTxTD5xJ34WOmFObs5qA3OLzO3+BnJqIJPwYgZS/Q/89TJZhEXFbpQB9z0X5q
j28h3bgXp/wxHRSufsVolSEsaX1LRvTctQCYYB4wyycu2Y5F2muwEKkbmU6exoN4ok8FZUlZenz1
+QqJXIyJNVmsjQvlNrQGiGHqjoXsz0Mf7gp3xrikDz4b+MNa3yVv1QNsl0nicqbwzFTMirRjhj3w
/QBq4HhSTLzNVLBZBZw/ZlqX4EX8SfGAcrvj6eCh4wkQNtxn60c8cSOW2g/NPlD1vK64cdeYTh7a
Aew75WciBWUdPwjtZfE5BhdDgRPGd525oNKBeJiABfgDHDKv3Gg73mh5GSkzNJjf+0c+QfqrmFiJ
T74yn+M6s/s0Vg1XcUZg4XZWV/zs5xsAp/A6IoFbVg/Ib/MAiG8JhMOYlOod5jOXfMSF3p7XYXwd
bzyj8C5nnhPlvXqyLloJYsSHZ1GerJ/ZxJ4d+TZTRnD34LJMN+48jFKe5vFmbeZVTF09z5rmpidn
jZTzrJXXPmA/Q3jFjPy8nH8Lquq4uS3Q1kHwxJ1yUZZ07zueNwBgGuKn9+Ja/tsEj8Z5+pYT1nK3
4pCBNjCnu567FZSO9mZsZkZHRrUBXXpaAACxSuZVijqNZ+yJQPUIVoaLrLzjQGELvPAos1vyMMdc
PvXEGoMvxEMJsATgApuPxTn7flYBDTmAVwlgcgkf/54ufggIjX/qMPy485eZCdiAS2z+Pfdck2H+
gYItTD3BngVVEej3+NuZyw1Njfsllfw235NdB1vTu80TC3FvDrYx2R8HJNIcxOEpPpHqeZA2KtLp
BXbfbrWiC3bwk3rflz9kyLeXPMgDOnDQcHjozU4iD5mfauHbI1jgf+yJnriH+YZy8gkTHgXBvoBa
8SKFp4fBmkEmvn8wqNqY2BMUTrmSvqyV4d89FGoQ0QZ/CoRtszQ9GEtbfa/ue5j0VDlo5dbij7lp
YQgG7arExSUwl8q69DiWMdugWSVjh1PveyYpvUBGWKX/nuvlfMNBnkiXWKHY2vdr/JwYzG3vyIEQ
iV3iLXozZD4H/VD8I+Qj8Vn2j3iWYCRIwKYAYcoKoVdhT4FEasy22ObjgvfeV8cQ9DOgS+mX8hcx
1rsnDMjdtFG/LI/wPR07sSVNxi8l9xm8+bU1aMEHP5EW5Z4oxiuFW0ftxqunb9E521Nzr6R/Agek
BScdOT+hWSTB3PRDjHQNzctjlg/KqJsQPbREkjIfDsKl5srI1yy0cH1g7WbdDngzV3+WdhhbgXz1
FLuWaRUuIcp5GnCTMxym4yxrEA+xry/R5fXrZB9ziV5vqqs4E2hBfsIRfQd18jhv5uEuudBJUTsS
2EMVipEtUxIGJ6zWHcqZ9YQaVibUbaV8oixiOdB7BRL/nIL7EonUMoXGhZgjOZfnfAXkg8LhGaSb
kPdv17MkItsXb+nK8LJDgpSo9AayYtKAUnUFZs5Clo/hrgRkmAtHeQWGl+6sj56FOOySb+FqsccE
zRYvLBRImzhgPDD/PmoJaJUpordZDKkFM06wTtllAsszAo3/IZgDd0fHdXye82PzRjwatyT8RHy0
KrbPsxLkq1mCW++B8IcthK+g8XmxYzy3ySe+ZcBvI6r75Kpk+/g4CwORqRxp88556oafFQYBzhgk
+2pbfJIayF0mgAkPam6f5rarDHWbctJQe2D9H3BH0K69btIJERfysfZq7NoA2R36tWpY3ANxqZ3i
bfwWv6VbpFUcmBIeVg6SwtKtr+F2QPOz5gm5TMgsxZ9wi8w43PJzJVDwAVWx6UZnCQHpXgpykmb5
ejwaLfoY4zRKLqpTY4c012Ap1df2IZz6a8H9Qf94RhapH5BZ8llnnZi1o071EYLHSI9CX8DRYYcg
iRUR6PyJudGXMi/aGgjQeMT4KNn1/pM9ZtGdto3epcwp0bEoqLnYRKbrfXlfIvH7EQ889Wj6QlRS
9SMig2k7S9kQsoV84xpdnXJC2Xlotvlq2OaBhiDnF0EZG0Uwrko2t1ld/408P94kV6O2eTTm3UlG
Fzf5COY2IkQ0nb/TdrNUCokiGq03JD4hGh7kUvvx2K/Mfbi8Q4PKHi8gpO0YeXzBCi0ZCzaeL+o/
kfDuxWZ/qAPlxAaoLtXLM0ge0wnFYOci0DloO/mAlAnFcI2cNlzfyQkjfpBRCBKN+JSigaY3XCVc
AfARoIPYUanurVv0cjh/76LLQWMtrG/RBd05NKRl4MruHF9yMCjLd7h87D/o4J1kBskCZl6BDeEx
2q44/5CuSAt5dKzHy3LNXx2JvbQ2qlXzdPaP6MPkLb1EcfCskkA6Vy9at01o2doHLjumQZNNE7gs
L5VhA5rByQBCv7Yf1MEkezugs7goobnge2NnkLixQ7HTPTjxoKSEgGoLRqlAkyGTKTgU0EyhHuhn
iW0xCFHhJF5cLaeUsGAPbQ+DbwJeZv0E5RwFxkxJmrUIM2lap5igwIt8Kom5/qKQRwEBm4iyE80B
xLrdcHwd5c/hKKyNDdUkEC3TcajMM0ELEsNwJVYOBviMts6j49kifH5d8CkqXdBVuhWK9cNMfp/1
MVCCg+QzWkEhKhxm3GQLjSs4ZjPBZpxNSpHmyDDboTJQb5YkEZ3m4lTekQwxy0moMzjp5ZejchLT
+yS2bFDPU6pBeTjMioloOx2oJwKMVf4IfqdBVPYczB8aB/N8OP9LAAWjlb5BfUpY0MZ+jgWlYfsH
2gKZYx/B/aQFAoswzrMcpGNWA3ZfzH/88uUjrSa4IFMbVpq5itcWDzuHzLrxc3Zyy6tO00Z/N7zX
ttw3/rwXTpvyZ94xlbW0Lub9ck0SHgxq62wemQdcxo3hGZy8aQLsemRcUaN9bNY89GD9uqA4GhOE
FzqbUy+eBhytyk3mJemlYKDNM9hmR3m4teQR3G9ZuRSk0wBGixvLp1DfuoxW+WNk2GnO6mXISdbq
LuwmrBxYmVFIQ4QDVynu1OFN119OqC/SxuuqHwNjufwtjI/3p5tnQX9f86mKYYu9xMDxTSYdinLE
nhnFGZ5NLMcoMHB1AHKaXA7wEH6ERkbvAnQFi4AQAj3Rwy/4CS+Kw1WoOiJNARrNT30prfVNhPUP
06OnnfCViDmrYHcSNik+hNJ96YcJriG4zK85rZ75JoGFxQESv6HFxfIHYQgxps8gYrIxvHOpQjxD
LUaL+XZId0m1yj85VjiSTDgFbh276bQwqPir0EPg3e/vN8TWiY1oNYMuUJ47CPK7qfJj7dpoeBX6
luwWBtzAq/pGlTFhPQL6+ctky/wrjsi1gzDzR4BlmwtMSpm8enAWyMZmtpsYCrsXHfWXS0QKM4Gp
jPHa3+nN+m2PxZ4EiSeDNJoluHfcobN8vV8nFftam9kofwjoR/7TFK4AzrskYHUwEC+kgMGwEfrE
phKa3kfMVb0Zh2TswngWVyiQ5REYqtoKSBc58ELSJ0jFNlZmergAPTPSifEW5IobdhN6SosNFCYe
NmEGy+rraC3AV20Aj9PKxM+RFe//GOMFhpygchw5gPeCBuy5HKTtveFz17Y4nO4yqOGF+qV+btl8
w61AVoz3kHYrHFjSDQmGO1xqMBHbxv7dKW8NsJFlgAdsO0ogVg4EYaSILC/gAZH85wmjIUW7E1/N
qltG0HxwRT63up9EG908kGHfHbvfHkzLHhMipLPv/qC+Rzf9bzZbINFauj7PyZmDAs4BBw1mVoxj
j8WWMguYPcUBxidlkWPnr5ozigWiZAllY41/EvFuLZAGdtNCW8Pf/dRHf8l4tlX9mNrmRApif7Ve
Tt6T3ODVmOxuTDt9cK2qCT2EfgIW4/9sUnEJ1ueQ98nWSGdJ0wm0QA/5Ge5wdQCjA9zmvRlzWZXT
h1jV+a2FrRinUu0IpMNhrDg66XAans5IHIoKcSsoH9hVzIUZ8a8XYhEf8JHmwTPFQx8Qj8iDhlFu
1Qa1YQ8/ODzjBF3wx5JNc0kqWvygoYKnwFMgAknQGjUYM5B1eSl9s/I1XAPpPNt90jkVXKJp1Wfr
MfNxUB6Yrx9yfA8JpJ0Wd1TKTKh8LICRPs1wII9WazOE13X8khSmwGArHQGUdtS7puVYWKRy6neu
rK3ieF8VKzb0qnC0aKG7cAAYQIk7kDLaKjpV2lWNyU+g8oudO1TnVsBqyQAjmc5wL0D4yc1WrIBx
xtjbdxgJXwSTQ0a5E7tHri43D4/Sdtljd1ivhMSzLCiFb70zfhN/QbxGRTA1JzSyhL/op/6R39Mg
YSKNp+PqhcPvuHsBFA1YTyyfh+6rvsAMmBFm8pm+OuroJ9LWbSj5JS+An+nTy2XovkvzvfqluuRD
nabeEcA76438MxAa+NqOpIBwEnKY3qSdAlr4b+rPrkFuu9nvi3GpJ78GkdzRMn850f3bwlLv6TNr
ZYgDds1N58mtdg2HxbTQdfpmNzS8sPRpJp6XVrXD2p7H33CigHhzrjjgjqswAv+Nn44VzYHi6h+/
y0Vjckkyu4DVhbxgtFLNLkJOw8zgh8TWBL5QuhybgDUKgsxew0Ch2VJ+Ao4QgAuAp1PF4D8Z+q8C
+bwD4A5VIMnoD12Y83es6eojKatycoWgw4XmQwOj/4ttxkeLJ6wyqH8cwVxWcPwQsrUbfk8otwa6
ebaE7+YP+YeqeQkTty9modGy/s7/Xi+eEuc5eXXr1uIugxjAm+PKOq4ZAXSuGG75NC++O/4dWAbj
4SruY2k73M8TgNDwJb2uYf2ucuAKip01gZosZf2jEJciEe3FmgHNK1sVWEa3LtMzJkhl78vQ7Jtj
hDZlcqt8VWSBxjIPZTpoMnq9aRkDJ+sUE879yHrIv+pN8859p92jLi1l1ygwCMAisGlOgOrJi67B
Fp63AVLN3eS8Od6ZvLYb69v8GpS1SS6NSvFdskRET789f6JLDDViF35arUfDQSkuHkYyekglxGvX
XNDAbPDRk65lu2aFin2QS16lutg8dPtoesTFxjIvicX03o5Gb5RxZFhkf9KpmM1VxcqGxZcPC6xZ
TGlNaGhtR2aQUaVdK384cX5JG1p+cDXmPHY9kqkIiER5KuQbBIKYB7AWbWuglunQuFW/qWH3qS3z
iqOtJJ5keg0jUXNDmn296V8f2Uf3lx1ixavSw3gZX16B2Tf2XLLpCxjNcXMXElwirJ+aA7odzFHl
Zpk98YbqS4c6e0AUQnc7OcNJR6V3UHH/ZJvezIHCNSQg476IBi9dN6wNHGT1RVH6Bl6aGCzgXwbV
AILnGnwHbqHF6fKWewYVR4XgvpPgRT4Lb0zelTswkmgcyw+WqsRdzs7EAm3if7ndZNeOr03+2e0s
ZX7dTllRAxnPpQpJg1EE/I9P+uxDRsYgzm6p1w+XDAKguXh+puFbuGf4NaDCanwrxt6CQpYMXuFg
3BDEoto+iiYHNY8s07Raw6Q1IrHLKYGWxw3KArVcWdSSM54HJ1Jt1mFzTdMjrBe5/crLHcwp5o9M
bTNU8Wkw1IsfDKVWQvkXZ9gjMrVPUOVJvU+OV45sUfwQ0vcIoyjlPLxO2jx0m6uuIIcz/NqM4Tkn
n4sCHdvzBpvfBieRJMiyHobRE8LbOnoZixYOzDZOvBnD+wZlU7HhP6s42OOd+qcCtF1G7UBfYyoB
uOr9+cvYKb+y52MRvMGGOgZvxDGS2l/4kKpPpQ/Syo+wTtXo4ohVX80zJVZOFd7eSQJ90nlQw/yr
lNQ8gJSQhG7WuNmHKdpW7YbswXL3/vzuVYA9tG/imtDPiLYD9zQC8PgpXZ4xL2b8L5kNTr7wiXEQ
XLT1nGviSCIM6Lq4hOdxsHv5zNu/RIgWXqk4tbBmz64IXp4nRu5907wxv+Y0wQov0kt9QZm0zyK3
5OUbd6ydtPoTGpdkcCKgcA0VnaJ0YgbM0HhybgLPEgRERzccqrOsczEZwudKkvcJuz7mqrBvRduE
V2wSoDxXDbVOieqJv6zBlpHFngLyhTfnkQlWrHs8hARNgdby4wNWO678HkYEb1NoaMuf/vupO6Fg
F+atWUX9VjfOfEJet/F5DDE/YuyDF0/iDnuN801dCFCTIYI8Lx05V4y5K4ckrMD6oGiBLlKKTos1
xWf/zRXKOlsM0fMZPzwmE1kM8NhJJYS2VDtPHMrj1TI/odZH3VWH9gvXOFq5OVYwY6wLyw4AFWva
3IlwFl/GaZAdqk8+GdN9zj9ygbwcYkYC6zGY0s9WRpOUbnjYmYj/2wwkFQ4ecezkd2Eg/TxQMw8n
Aqy5vCxL/qv7IsG5xm5jmVyUNSVn+dfjFgv8kr5LlxwxLrnsqlOa2EJvMsvDwb5aSbr7FD3j/khb
NtAjptXVtOBu1De+mzGeERvnG+1bNuzXXxT5MFep9DAN6L3qXafT/E6heNpaYP7gKxivm24Lt4Cj
+E6egjgFmv5o0YgD3MvWNVJOE7RI2SaRm46Eoxwfjecyi7EAXWnFNjVxZXchj+rZUZWVhUWwrRSu
9H502wSCa7HqlK/GvHUqKY8aadyX+YG2TjAKBy12qcFq8916Hch7X98LF4ZQPHKOtZmdWXBG7CfQ
0I0BOsTbfliP8ae2V3BnhNfhmBM87ZghdeUw6bmfytS5l67W7DvVB1iBHhR1dOH3X4bA9yPn/Qu3
mNbt/OJtxGl2lGzw0Nier1mQDq7CiONa0hXeTM5JLLUsZzCOiboQY1JM/aeCZKR7IB3hEX9vm2WB
j5O8SUJ/btMZ5EFaxv1USwJ9nwGEaS5BuGjB6B+iDMm2vM6d8qt6eWU6W8GjY+083Fhzc0GPZaTO
a1rXn4QOi1h5GzhpwwOULIgeJe5xpifS9FthwMN7b77YZyy6MgYbirJjbPLqfiLMf6y/Mv8qHhMA
VfTd9pdnf+y7JaNlLlhZ4Ui8DIVDSo1sJgH2os2mBiLt6CUdGVGG8CUKB53PKftW/wFfTPegmBid
z5AfuqvOXqfgdM6PUhsoMAXy+/mVnXvjoagn0dy1r0NlrUci0nHcDG96eZ4OcIzlyrNwmsS/cz9u
+r2yhm7aENFuEpBtfWAl4CfHqnQaIoTVrfl0+PQ9j3g7cwPH72RDO0Ixef9DfAPBeSfj6IGn96P8
TCwnB+fvCRsWrxEw2fzMLApXZ9PcwqEJNU+og8x6E5gWp2R2v9iSii+64eGT6pyHIv4yKLxP/RwY
ierL7MjMcCuT4D4Gnh5TKH1TJz4ZuqXm0MTwU3FxhCuKm8kr8nR5Xw0MEWnhc1efllRQveErsS8Z
LqInZjd3TCFF+tHFXVtP+wSZiyBh5xw6vNB7eqkXsleeRoSE/c5kiqRea4x4phM2KKVhZ79dCyxQ
+Ubv0vKGFcWaQD550NxvcneY4nckfQznRl+Gn686zICkypkkh2ZiSj1aKt5eStZ36Y2BL6MetC7E
rZEFAguxePTSIoSMV60l9QCFXMq+tHjTJPO3UKSNOb3FiCygT+ccYziBfIif4d+9WrOndwZVFyy3
OllL/TYCugJKAkLNieLUer7GgXcTqg8ZWnb+B2t0oAyK/sl5mmRvN1QkDO+xJfonj2InRxpJCwpV
SOairYeKLRKGD9OzSxFuwA8TgiGwdsZ/HuHYZFuwVAOyMogYSAzvmbmvaGOFs6GA7nfJHqp9b7oc
90yZpWqZv0N/j/DuZxibuqLuzpky+BEbDrEr+Tc/beoQ43bJ0fSUv2aPbCL2GeBHq+mtY40zI4K4
UW1bRPlEjyoL1cTN/MqHF55+8brmB1Zg+HxDQyhgZvlpmHYEwJbOpYOVuimrBe2b5uA5nlaO3C/S
j57Rx6fAaFJflaMPixuvoC7cRJ+T8PtM1xjgKDhlt3CV4LwE8e0p+yJoq2qrqd13NJ9OMiKhyGSf
kB9BgPYbBgnoq7JuimX6Mbt54+m/0EAGT6jmONNwSRGcwkTYslan7RR/NHco+LObsu7rzFdU0y8s
JnN5d0QfNG1NGQhtMUxONZ1IYP/M9yqaQd0mijpzTZA1YOXhmMPawwYUo06LjdYZkstTcjhyjcRF
0dspwH9eT0TIb83VuN2/QBCfHCYD8hs/MzaTBm3xzcKEkUebpn+Er4wTUxe0fQAeywYwrPtmUSY+
tQQLgKm9ucPuPnqtAM4RHn9T9KfVapDfuCrmTAX9gGztZkizQxtT+3P9XqNpsqjjeL342qzRIxHr
kRz61C3f+KSlL20xRq+oFEGUU3rJdKDrXN1x9aPeSncas8A3uVhSH1m/XW9L0TJNTzLO5tumZCMh
AEZ3q8E3utOgbhoGoztovn6OCW5Z/hX8N86v7TJUtN0waLScLEvha+xOBKLfoaE0C733zG4XYfFg
ucrkg1X09pw0DpQfMvutwPWodO9+XW860SH1h+yDnvIOBQMiTxwSC/hg7pDdZOPH0M9KQeA3BHEI
ndG6M/ZWtiJnWTJpQMlmaR6sbKX55IlEfkZBRJvSLu8CGo/oIzcdKsJaf7ye6zre0BCjQbCGcweF
BiKz6UPjpuTP3402oFYYgIWw0iYB/rPoIOGQd49fOvoOylntpkNKeZKZE8IxoqymJqBCvm+H0UUW
kSOuo+n0Qw1o7r2IvBKoFVqn4b74rOf0S90at/4XJFI88aZFgEfTDFV1LhSEO8cj3K8eocKx7bZs
FdLT66nNlSVFiAl8Lfy88mUjuZPqjIX3Mo4akNhd5GwAtBNmAd9b+dtA6GDYAEn4A0XaGysb2zF4
608bDCrbUizd2ymQpddCpmeuP6HWE9igCpeo/azMlSR7QvOmwoC13Gdp69pXxcgHR1B2PpJnSNj9
IH6r9UN6W2JNhT9Tdgz4bzG7w6KwVrGE7egh1ZeCOdur66WTC4/ih7AVwqW6Zjm9z1br6aFeYMEy
S6wK6pY2UCN3EjmxQz+3HimYzi8J1lG0ZIknxFGRJQX9Iw6mcBl+6PctL2dSbFbncoIGf3p2mzkL
alx34k7rNmW+IgfLqHZR8GzezeSk5gRm43DhPC3bJF6JWcjzmjdb0/JFfEZea6k70T8Jq6TefXXh
2uxQuDwy9UJ/wb6XIIovbsTtkPyTPCno90J7IoAmEpdqZz9LeA7mI32te7pMyIRdchIwWxUextMl
omfkF75UTsOopFv/Lr9khszIiWR8vYHRItfQ+USztzl7tzjtejD7uFuVhHzXniTdwov6LSTLKVvl
mkuOknBgo8b1Giuh+9lKV42QLW53cgpksrDgotfHzLLlj/5d49VNOtzOjvAspDV/WXupOY3aupLp
duPPfI7iCQFiPey0s2Y3dV68wWL7mVyjCduIU9a9YQ0u/qjMCRRHPIOsCa8l50YdeSLNuODhvY0T
M/kVXeKCtGF5zDpTnNyCXUCQRjCOJMzhSftIGjur/F5bje2ufwZZsmrFLzVeawpzYQD8AbWSpx7C
lAytrQlvDkidXeszO4fhWSMaSmLKXDoVSM1zX8q7AVgWC81FnazM9jbOg1CY27nmyMk69dVL+0cZ
2X4pJpeIxmhlEYsdL781dMb5UgihwS7M3u4+MJwPWUx0sahTQN5oZWnzL6b+uFurRnxPYuTbvnp+
iV7qT0DzzyWcc1l+xx8dT/5v8kDieIOJNH9nnKy3cYULuvRy05fXZZ7crMpZl4tXJeE8BBUQmbXB
4Zw0MG6xQHzhu4LrbopPwgf/Ytxdgoaq6MTfK3/Dcx+h4MIDskh2NSEmaBqtdW64luXwFznWbOYF
GIp7HKl7EYp/5ZvshdpOFxbMCwTJFTmMkcphVM4TPHK8BK+fxYQg5qHR4pduz4dGX8I4gqfjQzpG
5a4qL3TDYCvNIv1N315AT3CJ5BUxIC0gfpIG3XAtqBsgAxtLUXqHzRHfA21n9J8pxkPGRi7fntJD
FP6ggmSw8Xo3t7NHHM5W3eoNJE1ubd6FNSed8AU1QOZgY+BnYbgV6o7UlaZHB6kqcsLBruQNnuz8
+qXyiKpngPl0MQhSMFlNZsnPmeo4EYKYbQ1tCDmgxkpnmoP0ibpbspXU7wJKwogSGW4PaRiaM4YA
aMjHqPJAIQJGs8juOe2llEMCC0RUto1G4LKDDUyJV9wgu5PsdYGElCtckudDiTPga0TnOv4yWIr6
PZPiWPfhsNHSENyFZbdkF/q+H48Ton5hPSGqHd+L/kDBO46LsANC/ZWGpYIMPdtFNYLWb3YOUnY0
spZkl38/d6BIVJfQX3W/NLyaBDvRoX5pnAguQHMga8SqTmq71LCtBghUydsJ0033MRxG9ntY1NKW
rB5+jGC62rSfg6N/J61nlrfi5WHtbu4twe1qSkoE5F4R+kPKVNNTH5Q3qO6E6ovaKrHhxA+IBbeS
hakFVGsm7rM6trZfqMTCNwFGoxWUQBH1qYiJ9KBpa5wYE9MBqsEgRs69PrLvctPk+sJGG9Mbcxym
ZJ0p7yNNG+Hk0Y5MQAJiUtqEXfuXN0sD5eAQne7aNzSNKF8mfz2U6RS3F2RGnZd9NNMSosAIjCbM
DfvcKOCT8GTQRr3Dyqh7t4KAUbmYBViYYMVLlQtMBWa+08qAJ4kQ2XxwM2iETDBIPxF+RZhWzGKg
FZkua0nFtKu2M5K+5gK0BdxIaOaDtjhNSEsGSjj1KifkizqAUSwEwqcHKuvvzHDCZiV8mjgGMxBb
Wr+yTHwShPYFwuCRbMAv88NEODmdOerkB6Mq5Yz8I/ughkRcHadYEDAsH13p5U+ZHyY3VQtYSZnm
1KJbmMeS9rm1uYTtaXzje9PoYtPPkRrvaWqGYI5i2yUI7jfUupxKf5wuCrqLxAa7VtVZ3hzVB47u
KCMzK6AzKbql/CPoRy4/t6OkYbFnpIsZEdX1W07xe5sU73miTyGNEbF1OM3HZGvZgohXXMDORgib
QHmGFdXTE6hkDmLkkyaUf4uVSylAgpOgXgzMacp1PoIsIyzqLL8e3oiuk/SPwdp38nsi30oL1/Xu
Y6S1NqAvAQnguwu2UQdJ5LXtTo/d7H54IlSCSfx0sA3GWL8kfYAwCnRamsdKD8lHYfhRcO+V5Vj6
8YUCIq6P5DhYtUcsB3CFQAB98ilKc1DDmDAmaRHbzfkT7gjRLgSW9GvsyBh0OAPw9OC7Mu40kkNb
3C8g9bnuHSbE+EmIReNuCjVebCTV4/zEoLj80yVkxCdBurygOVdecT+phBU0dkHkQTRLkFpwxuc+
rFmargzDcDwU8bsa+9m4vxt+q5GQAWGaCT9OxJBB6ySQTjjc+TxV04lzSvqkjb6TWlHniwkPKcGP
Eb9iWSNxWRcbI14+czIzgqZaRug60OHQNvrwD7fKkZy08v1+1j4rgjG1eVgsvHexz5k+4ACANeKM
OS9IXOn/NPwA2y/YtQvrXYFZj6iw9O74UMGGMReU5Oqcg40gLJvj0HGGoAEWbaaytCF3Zp+Wo6fb
FjA4Wcc904f1NBLHtdGeJ7wV6l/1SuTnpfnpFGd8FzfNXl+Pc1+FfhobNzb7lNQnO93LV/VK7u4L
W6fpD96FhRxcnmtDhGeMVVNc/4YlO3eN5ekXj8O64c//5e+akHp48n2OBWnGdefAtVrkyZFwf/jk
bwnEZn8HdkvYAGxoxZCX19N5lj0+P0CngOAgXRcBsfe79EH3PR4sCMYo0q7sNxGK88TN9+URl9Ut
E9PkmqUb0GF01LR6MzzPVYtnWpKg+0wLC3LxDFt+0fUyjA8mLO5IgnPQ2IEo5YWT/oki2DrFNXoT
NNUlXhvSW2M5puXKop9fISQB7os7NDu96WcfvEVXrpRl/00vgR3DZIELuDVCF0qRMDkz89Y3L6aX
6sxFQhhoTR9j4jYr5HWAzRojGIqhIwCz8nHfhsTF5Qg3pSWvFoOODx7nq1Qy24/fnpkNJIYPT+zS
uowt+Ak+IK96k/W8XrozSDJYyhoPndMg9ku3qLqtYlsi/OJh7uzqK/2C2EOfQzNCW6TenR6aRjV5
4A6gTwykmU2bRz4QVxBoBnAu9zAOAFNmKgyhKFQ9NnTsRS46pTfGHagfjvNLMqCdbPwF4JgjPCqc
rkQUO0rOWAesRH3+DPdfuv2uCGYMhUoBXgyCEzA/CysLCiVsYBg1InAyAhR3I9NXrKdbGDtOhN8x
8AXDXE8gp1R2zWiu1ZhlsProVZ9H8yTthyfFEwS2ghp0Q3DQGyqLfo0kXjkroOUI4JON+Cd+tbIt
zvkyq/sbS6ttbw1Spm4bTw6fXFM8fIWhVCEPZ4E8IQjAVfrmtAIb4d2IV/0io2/6ZXem54M3zoiC
SorpyN9rmrkxlYgeVT52bIUIOsur1B8xe5TgG/k9vK1xJTgcXx1PxTe9KaORGdMrTmAX4ccdllYP
po4vlj2XTP9ch/v7FokSRwAta54ccUGKrJNCE/cQj/GOd44kB7xHga8jMd/HgrzfFvqWMkvs5wMQ
HgN1EdrRrlnzfVLNR/n5E+Y+A9leD7ji6cvmMICmYGn2QF41lIc1zzLjt2Y6CXg46AG3eBrX8tdz
L12Y2DGWwJ2CEcUMuUgezwNmHvq8MGeACdYefqcXpC5MrUAD4pKHiQ70zOsDfmTl/Di90AS9AnP4
wUBgUneAPtWt2DfEID1QNWUvr+bZQMV/yhoOFfeOzAMsOgmDl7pXlS+IhWh/jB+cFMy352s3SDdm
9a8TV6K03hNz8+xvRrwbGKsmDqpzMz0W6GVVP8JXUMXBiTCWPRBaTGlALf6tvK4famQzV71DJ2Ow
Jviqgh6O47JbSK35rXKDntvs9wXVURAWISxBR0hAFj6GEf4DoSEThiUqzylEOymv3FaIHGFg+Bkh
ZanZlQ4gsVN4BvVvwz8pPZTaLiGZWD1TkrYdkW4sL8PiOcRKQF8p40U3j/f7Osds4E4luM+JboDt
ZS6oXwIWP1ve592FPxVtIPTMnteJxjQ4iNiQG4NkaLypMLIz3JauraV2KU6hvqcieSHosOYPL8ee
kPqMN3rmjayX6dSarqLbLWgwuEbYE2qtbWXzEqU79d6RCroWwiCdMWWsu50GeL1cATEDVjCrKRAt
86dK9NuxWUTjJQN5Vs9KspbrOQuX32dwTJcBXp04IctDQM37H0nntZw4FkXRHxqqEIq8oixyMGBe
VMYBIaEIil8/69LFtKfbxkLhhhN2kNrDU9jdMo+jITbZeKKHNajoMxTAMRaR/rReDKvyRWD+lUg7
dXwu+VU93z0YXUP087qh9oJxoHR9mfVzXyreEFPLuvldbSm51/dHrdkMlAP1TZpuE7QEkmPTkZqA
nwWRjUsDAJmStOik4D6MnQ7q+bKnjjxVXRmPbRN5RnSjJEz2iKssZipLIr6+xHjGZfBMkYdMl4Xs
GHcnLLwiWdFB1tWT3qy7ybwemQjM1D/wF5A1Woosp6WLjfopCy5V1qR+b5pEJrVHL1quYXO4U5QF
KRHGqPWVc/UW8HymiUuugmrB67Xu4m/6ZEAmB9wSVAf9law+3E46NWSiKCQZMrAplCNBwNAngJrU
/Co7eXrUQRzrT3R2oFpQweIJMC/MMXF0jEASEyaZ83wVHnG3VFuP8lRs0Ehol1nrFc3nBC+HHVOi
Gs55rpmP297gOlqiEIe5IqNINh/VePgIuFMLsRt0MVaPpYiINw9lH02cDoTG5e48Pqr7j76pqMVR
3GZkvQgmDLxHmKSoECRbQ9+yTHJoozw9ot9Xe4gvE2UNSpBlGLbL6NDENgsPtZlrSM/Hb1VHCteq
gLhSReg3Tb6FY0sjGEIpxcKnPQ6GXOxot+NkB77vfoUfT/+tnENfRCYHziDs1a0yXsIjnQ6rErPw
1fiDXmr9NQZjE9qCM47WxNSDY3eIFjnd4jMujPQyasnWeXLVBzLnFladzH36YLRG3fEjGAFMGfy2
uj7xnqMNQqRXcXNOj3rZ39c1KNBKt9nUtWHJXpATgmRCA3ac+TSM2ADIjJQtwh4R+CkoujlUkUVe
zLelFrwgRJ+REUETjmyOlHiySkg7Iluslc9FBw4LMGiWf2Rd0LPkEzu+Jo4Ms+plQXVBxifvrIw9
XBgBuxRKewqbCb3KmRqRyMPIYsWeLFNjS5AUKSsQGXIPRMU8ZoDvWPVzusuzbuQR14UjM07mpGuR
blOYZ98s2R90lCyajR59FuApIOwD6ezN6aGLV+MSn2BUuvCB9vW9VHnsKLSTJ5pD8VfZgrwhYLuv
ZHJYVKVSH+BniJdSsSia1V0XAibReZr5IGRi+trpO2iw+FRIXUQuXDr4qt5GMoVHHoUeqeq9dLlo
oI5A6aiikKGKPK09EgbR7KTWi9LHc7wGRwLDenwxnqt8APPosuSG7TFPtlW+EM3R0gp1C3yllHuv
Ajyf23dsUk5CsySiWfwlAb+cYPlSXYnz2tQFzQU2qwBMj+rhgHiB+cQtd/ABNrSDV4enCTdRLXAL
RAAE3yWUuR5WObIBZ/QqSj8zrV7cJm6HxCyWv2EAGhXYGXdJOtStrwDVTJ2OsClHytyA74Zv9RM2
GJjdbCKYRA2GgGNahLf5Q6N2QRu+0SjYYKLn1d0a7AcgV8XYV8pkJn2DxmywfH4i2wQ1mORmhOfL
jla9Mj4Q/BIIQ81nb1aUAqdVtFryZX2DSabDbXh+td3lJtr84FWT/RSTehTfkv2ge5M/OPxKRMs5
Gz1+E9jWj2MR/yoVD/zSs1KNpyHh947/eomg8FYAg6GEXtha6cqs7I8QIM8EZgo9dfaOFwryCl2G
MUTmCKRffATfkYq64I1R5ak0h3KHzKDTF9EHA556Qte5NMXa+1pGwEO3K2VVZTtiskLgCcjnKBxU
kUmXlMzoITOXEFuTQTChhKcKFUGZbdRSaJl+jh/LTmcYUzJA15yozpvcQf01f1P/L6LAIH5TJ2Pq
602XyW6lT5wK6lsdfY5JbqcNm9Jz8RxPzVwmLkIc9EbQtcmrk4AisT300efQ8EicCDdidTnQzh5l
u9sDN0TDDicfLRsaGzgrb23RH+2NLW1cRbvEySYp7QJwnuE8CELupV2hTOdk4OgTFzIFtRJ06Nj8
DTQNQGZOY7cT74Oaq7JOsFVCRGt9Ft6+2ie5n+tBHHkd1Iuy+7mhk3PtbwBUm+UfW3yK4D0mau2y
BAjciaODl09MAwpe8wdUgn3+hd5T1/o5Vp9CYVO7vJ6X/K2a8kivd21Z0VgsRIsqa5e5uqZXxzFk
sr9CM5+NQyewTJe1/MFlZ5M5EnwFYZFRndir9Hje1iiYAw/EV6OwKBVOrnrscj/IYZ6K38pfcetz
WqN22xiLqlgMgCT0oFWJktDfkXY0RyFC9K7SL8Ka4u7p0W31dnvTdGgvwF9vfwi9UnTCgUYbvvUb
FtOfIpzChhvCDTigxCrDzzGVi6ETpBW/nx7ijsrtPEeEBQ4kS1docY0dJAroJshSF4kjFx3dRu42
bRWJ0yuRZhjxLPowI1JeyuxKzwghO3i32H5HtA7HzaYraVhSt8rQEqlHEwzWQbOreKG3ADtvf8/n
Ph2+U47Ut79Kd8zwreG37tNtwbYtIqCAQQ8mmhwgZcGNQJ3rl3H4qRLSwVEVEVUyl2jsvGoyVi+6
e9PIo0Xca0vu2lvoxm4+wuvwNUXlz5V/aR0kdjg9vFqvuyN+UnjUZAv82jszzL3EuQ0Ltf3shGZ5
vp5MsWsy5YkjFQ5CLohU8yuvrAi0a5tuu8jLC4+ywARJPTwOzMlg7XEJBlE5dbTrnib93hzTHfxK
SdOBSjXAeOlT59Lusd1yVOogsycu1sSbvR7coAFPPKtAkFLoRX0adJzsFDA1BqgoVTYkaW46H/4I
NDqbRqXUCUkuBhx4YHX9lOEsMBqywtHo/igJBfDsjJk348TL6ZDEzMDUJ2eOyW2rzRiJjJ/eH7dO
mi1xRyIOZ9/7VZB10NiWqLFbVMspcqDkY1LJvo8OxKKxTezJqpA6Nbj3SbqVIq+fBc1zNAsiyiJ/
ffIlIWYDbdiwhupDrj4kaF63PcsRNZVGWbUQxqTWozUpE9SmwYTuHL0S4FjZnG4ZFSKAHlh/42EL
Wv6FgWOB8BvtfZ8kY4yOLT5UYCvbby1jhV7H1VdFoxcaD7M/tl4amQjVMZVpu3mRO8QroCB9DECP
5Nvr2OFBQxmExcD0ORNEu5HQUxnFJI76KmbfqRKL/yhcUtZpfpslBZ86R6p3kbD25GTP44n92Mot
NoTHrthRWB0I1PJsO3rQXsR/1C22lHQc5CS9fD+Q0D9sal0V8p4F0qiF+7iAMv147sVbxb+FzcE/
8ewHGuHtOrV4OeKPOIwQ8xS/R2GU72Tbh51aFFYf9nNPodcG/uGoJuB8c8Kf3MIkkl+K7X+vlysE
2yfUd2lpPg+DjOR5vrj7N1/4mImvCf8Sf7/7Q1AJ3wTdVYMUOdtc/FnIb9n61C95SUieq8EEOfup
S5v0i/Ymqis7iXMQ15g4qI1S5hJMM8FW+yeAS2lPiK9WuIKw11Mq/31B6bPr0B1gVhwp3oqPFEaA
N/TXbxAU0/PN15eDK2GYp+L2jH4+NyRhyBXcLFy6OTYQSQfBACYbaiGuajZfU8qM4tS7P9XldBfR
KvVp1aHrj7i7AJi8VkLUH9jO/LkunXJDQMgPVhML5o8jsTVv2P+SzxLBUcqVNkCPkjZz7VNT4BYh
w8KVU4wPcp9uDp4g2J176BVyVwZbcSaoyCNigk7YffXwCaPbQEj3P/zQTZEdqxaZH4PI5AahgOsX
28pFtNeZrkEw+A8/RrdM+ExAx/MpMglhB8R42XcQwBNysC1f/40egHEYCpQIy6UO1TcsGX77MgjZ
LsVQ4IlQ1a9pmHnt+rkpKDba4nwpBjjdsdwoDn3n3GeTH/MUxZ/Ej/Fh5OHj8Asl2qsd4b1A6XhD
smaSHAQ0kaAr0z51Zbf0xe2SbSJcHnfFo+gDwhCfixMRL9mcI1kA0AkT0Ng5C11i+IR4Hojn1rO4
MgwYzD0qxBCyWA4YFUJInx470tARgAtGzwALkv+ziXCNFDSdnl9nu8UiDIWFQMyeChwjM6BknINA
4XnnvvYwUywdG3jXo+PNbfAzvGFJkPuYgaiMsJTbMLaKnbKokaKunIdPJ0oLYHnzTJDl85UT7vFu
hqEF1B0h5eGLEQtff9tQo01R/SYcwdtBR6xafEWmxYea03p4Q7BOkxguQleDiQ9W8SXNkfKk2IJY
NbL9ML32eARyO5mlDEEeHuq3KbYDMcXh94CDysFqgByrh1zujvkNvYG7hEwKCiNjGzAzw4V0LygY
+0L3m2QBpcIehK52HrE0TN8+CnzXRcFhUf/drhG00wsj7dJ0s3KvLFgbbAhVTGtheiDWCJqm73WD
wg9rBLg1JiZyqO/5JSTvxngATcOvSdD+RT6ePGx9FigQ/wZBfsLPhFoe7Egk9EANQk5HtUgMdcNV
KOYWvn4W1Arx3f5PQZUvg1kPQ92m4WRDqIeA6DW8QcwNPok/LKO0CNuAiIPIlMfC0ohyN/r2Qqq6
9wBKcc5iBRDsVRxO+OyMuyAOHLqvQ+iOBUeu8Cd/HNZBfI9Tq/zxEWaOht6WwsncVopbvO9j5r9Q
/BPeL+Ia4Aa9VQOdqS/WX9YsFKoypq/2R423WNCfDTg5cX0cExcUcQsenHSG/IsQgBnzr4eP7q0S
PL8Qs0W4TQvErdC/38cXN4IRIsaIjNRUg7czWkvWOEE1MRst4dzkK3GPxP0jtiHSIA8XZx26QqTw
xe+KmwgJYDFGFo4Syvp95537rvwqGLbie+IAMf8Xl0L/6f10cMVgDXZU3i6ejzgZYQyEDqOwlRFW
aob74qIQHfvjrBdcpRCUQOuQ/B7flfALC5K7G5Ex4yploAckxA/HF2FMEH7JjETxgn3OAjbiHcwt
NBQRVaQFhEsmN0UMID6a71JbZKXokcF5SyqK2RLQvRC+HsJJRxwIwXbBYuaFBouYZiRAuBmgkgzn
6j3IxcwT/gbiDeIFfIlInxYLgJcfocgTLW50IYVzjC9EnuJFhJsR+kbIGI2wJHlbSr0/bYomiDhp
ivorobzDT/g3Q42SBGdYM7/e5xwuxdEE1ZgjEJd7aEOKcxamMhRVuBGClZ2iCYSSEjo7JccTQk8l
clDCXk6oIrHu82+2rlSAtoSSjCBlC/MV4UjGegnyWSz9cC7+fZvcjCkLgFTC0lz8DDAywx+R+TeZ
W1wuN5FpqK9xP+FRF2Dlya3fg5ZxU381C6pTqXlH1zN081lnGQiCiEFlMDQqxnblazxykA9sCAwL
FCi5utvf5EKpEHUYeOZiHNC7Ep4+4ReqLT8l9Sf4ENwooT+D3pWwNxLQb27cv8fHo1B/3mR1jEuE
qj1P60fcZXHHOD66nnfR0lLX8XtsiPkvTl+sKuJi3ndcPLW3DBWQ8zF6nuIVswYxsOD1Bu/HCuQ+
ECpK76Hk9tMNpajbHwVNJIWonAgZfhDeU9p+7vux9UJxVUxYLIzg4b0XDYqvr4XWs2awGPg3j2Wk
QYVUzCMhZSp0NybBdC1ucYbG07+z5DzZepnx7POvBbLGYuLhaeaCvtm1bgqUXkUt4+EcQh9FFf8e
TB3dETNUfMwkCNHuSi2dUidTgqEqrkZIh45RPeUCaU/W78WISxUfKgZhzlRgBPE8evHhYs3TeKTi
iOIxoghTssRpLDKKYL7jM8ZZkctz3gX3V+wbBey3iHVJnCpAmRXqtO9rEut5saA5dudbk6CRKjvu
5tJa6FqNXfTR3pNTTBoxFMTX6jtC7erB/WEh9KFu+qoDaPf9FEk/81XlNwsYiXyHvxTI3iFCGIjr
v62E7g5jbUHpQ7i8CeEscX3CwWcSIKGKwiIjMVsMZ3GO4r2A27kznDeAcZbCSYBpF8uIWI6IgESB
FGwId47L5fnyLYZXGxTfMjcs/Bq74S9QTPuHSsKC5ef95sJnnohzu3kqU4PF1hGyP1NHtsS1jG0x
ZcZ2u6KLt6Gzs5MtVB2JboRgIB0g5PpQkxU3VeNmim0FBo+40+Jevlc+sV6MvMnlGehC7IjxXyPc
NmVtEXZHMqvFg4EgHt6NjxLyMujoIv2SokOD+TMfLuasGHyvxeBXKOe8vH8bt4pyUIJ5tJAzeLr3
ADjd5rFGrce7a5tuLnulm2GHXm6fonxh6fQI9wnYBmjokTXcgT3A/UYx38THWx1ZPQGM2bKURbCv
o5eZWaiQQheztVxs0+WM6l+2rzt3hFPPXh/N5akjgd1YD8CjPCpB4dhDtbME9Z9CbDYVe/CliIKZ
XwayVef2QxZCo1c4QbCMnAdFzz0oAqJLVAFyO0F78TPMkEtcPKlhJKYG4N2pRta4O+QX+L1lu5sq
5rDo7hakxPa3p+79kReOD4wDSWs7QiK/QklxlgRN6IQS0jk5OyS5xQK9m35lHFuq0CayTXcqqTM9
NRUqmPb4CNUVSsfrhwbCHdMUtFbByKIWiQs8gEa//XqhJ0lxViV667+0PxUGfwO3KnQN3iB6e9lz
+VxJ9VmCZwS3XHkESo3AdDcfZ27aWef8KAMWRqLpSzf8hwyoDEUaSmcraGKVtELaIKMxNGtvDKwi
pCU0g8qxVALprFLXahbqGfVn6indR+g+p4bgEheUbAdzeeltncDwzG/ctvySFuS7p4QewIhGJssC
IokhhCFpSXvXSFhCWe+gbCHrIPT2abxYOgKC1Ko18ny0hacz9Oqk7z45wdbKMV0WB+kpLjDRmDPT
fYPy5nMhTRZKaHfFoTUHLZxB8UW1/Kzq3nRmcUYsg4N1x4DKhparua02T77qP/kbTwSLqcwC5dJG
787NDfYHapY5Rn2CVcFXFJIl4KAaRODa1RW7WESHMN/Q+IgxC6WWS08N3WqysJutuA3yis8dv1ad
tZ7Ssjua/DSkuuhMBYADmimeIMq5SSmoOlPUUvUvnXQuL6/Z9wjaNXWq6AY8GYfbNlAPFReJelkJ
1IRl6uGOXvjqdlAW7hZWYgKLMLWwy0WFUt1WbAG7uqM+T+UYtAdkEASrcph8QNKUC/r3OuxRVL+r
efj6AynA5q2HHoqobKFFvaxrR/0ptAUKxfVW9gV7CYnmmAllo14j/0yjDSEJgnRCNbFNzhKyMPQE
gMc0iOQ6wF9odCfbMXQGPvD22TU0kcFmGUDW0XAuAGMA2aVrPVjF/ZtCnLoZ6iVqWtW8ptsxy68A
20LzJSEfY6iBlC0ayZnUToTPgoqtQHlSmwPlZv251hU8NZy0/aEndkcbHRBQBNsWMNOeJj2gA6G2
Q9cFDReYaH1Bw+eL/CxfDE/SQ3NyX2+BRwJOI32V0fUnvoEBMUD/4FC0EZM7sE2rnTWNre2wJX6t
QrNo8J1G1Q/Batp8DcFCxgWWWOEgLQSzl4pxAeqDOumM2AgeMf7LCD5RQiYJI82QvedUNxMaU1TH
jd1kuFp8EufQZSJ8im6/lHDKa11vuI0nFavqEzUmdG50m+ortlJgsUsXP5xwh9MR1Vh+AIWD4izR
Js1GWaSlKOMAE5HwxR4lJqv55m+7lcI/0AgYAPbvpN2jlQziM7bCndr4VGVzZf1w1c+HG8fzH1re
ben+RR/gCbZbAx8EqrHWjYYxZ7eFKzSN7ekLbxCOwqfyroILlhVyPMSC4Lw9lj+e1vziGB5r83g0
sl633x7P1awEJVOYN64/a7cxbbcoART7sqciZEObX77TMWt4B2SEFyqITTPTkdJ4YKQqsaE3dHLg
A4FUidB6qOIXfM5gVH5UCVWxTNkm/eLv4U6r2q4TnITg7uQVHhuagZYDZCYqvQ3l5Alyv1WK7KMc
hzQ2j3eHTHTS/j51MMAFoW8IJuiGo7Mx7MaABsbJAWRBtKXiHHK4O0XRxKI1HVa4Juad+WIFQp8o
sX4o6I7BKIZyynYVRNssvRbJnC7s1w8Vu1druM/XfHzCKUdJ3WRvADKeeFT+VRdThpHIPQx6RIk9
uYre5uqG6lhFQOWBjcFiBYBuspe4iIKEHQyIuBZgt+X+qKXL+VP54m2sGVm+q35vY/YTHYBsUEYz
HIH4eTY7ckN+ROX3hdkWGEtqyGyuJR93K/x5vqZrLonqYrbcd4Qp99ceDG80+4sHt5/NKbFmHxKM
hBdxMhX1Jh9msY0x2cjk17eZPQe9jEfQjOL/HToOlVfiXG0F2eJYrgEmq3TYEQ7BU7W1ml19GmLL
gFqI7t9Zu1LE1DyaV2gDGDboCSABOhZZueh7jCn1gwKMUKUhbRq2NFE1svTT/IaWyeMC+U4P+hON
hOkN8yU4O3XJqLK2UndoqMvQANEvNVlAf6oBWUDADAv4Bx8vzq9o/ezBXhx5NMKwL6zG52F4mkGt
B1SVU+VrQld8WiOhhOQ5/YqWZXlBkRfQczbGDIKtPl63hS3fhctx8YFjgJvukUNKWLDjr3Qyk6E1
SrMBoCEoDHcMedZ+Lu4GyBuYfGe6uiDUzLlyUhSfvgx96XFhS7V/o6K7TIQMDAjedFjANY1n4iE2
/XZYSnA+A/DMxtNrYGxscoEfFSXUHkL0rFhpcE3C4HbQWK2alfwRzUxdo4kMOGEb06uJZtJSZbjt
buHsMfuCnzfLG4CGHvdCD9Kf6ua02GTNwmrJLWdzoGmEpMmZun2WWtDTgxIPztAC24nJjJfeTXqp
VMITivl+7dBrd0Ans+PNii/9UkC8+Kg5ymiWqctwMc2+W9wewIBB+DarIwBY2WV9jk3DB/AKocFU
foZgcr5tMmr3OZ1uhTtjScyWep9bFaQtc7RFvMRHa0JCvz2cHx7XiLWeNXBDofBbxpL+wDIT96xB
s8l+epEGNGcenQ0QD84GzwDQVE35ZgSXS120mxiMACJ9pC7iXleXebFlGYe7bB+ptDpzKGW0Xyvz
D7e5b8oSAzqlIApQ6kRhV7Lw4wBP2gYXlEvwTuqIvthZKosC2Pioye5dwZ5B35MalQix0GOuaKa6
UX+WPhnvoQloRTJXDduw/Twwr1Es0BcxUTiuXIXF+MiphT5dhmNIh/5lYX/BSo8sySezY0o7yEFb
1ZYrESvJhr88Y5uSQ3+HQjIW6IYAMa7X4mWtlyQYg3NfgUro0k+azj+RW+RfE9Cn+iJBYZUsc/Ca
afDT5pD6t1uo9UD+5GULODM0O3p1w+L1MaeJxKIlXAJ/5A3LN0LvBfBLYhbKktECBLT0OjaXFzCu
CNN6Az3cHeFIOZp7wvaGi8DVxAZj9hNDt9zX/bGLkE4RQKAuCprCeX3QzmPtbNSVaHaRMURixeJw
CsrrSJbMh08+/ZMyLeCYZI8tmtUzV9YJhAYFCYRZwMYKkK8CKgNbeHyu75bhJJb2xGoat2PBVKWG
LZSVqO3C3kRSiZhBATartqBR9H2E5g12c+DiM0Sj3ExdsRpF1KMIhehloDgwq2bB0y8ns878bL/1
j6h0NYu6LbP/TFd+ndKKwAMccAgIcT2497SWTArI0FiJrBA004Jb95e8YPcmsl1MkGeukRnZhd+d
bQfKd/pw0tFs92vgREYuSODkSqtbfkCHwuBBgwebtYt4pcfB06qt4bm7HRavvwdoCyhFfxPDH0w9
MuXBIzqn44PsCh2VDWyy9tA2Znd5VAu6CuNziJaFk36mBASUs6LGz0/lXBDxgU5txjQNYiDzCOsK
lgjBBnQ/8P7YJ7Ig3FvR/AkmV7ADNAhB6OZSUACkQYLyEJ+zbDlcJ1AuPiJTXaCdb2x1GEeYRdgD
PiNW/iVT6akcBHZ0IaXWIpEizZQSHjfSTcIhiHWqMEFTq59bENdCPd7Y4i4w9YmkSbZOZ/MclM+d
/jLlg/XBPtH6BR5rwn8PfxRoDmZaohIPEgSuNZhKtBeN3n6d1Rni9cYfUkVIVVDiEIBUdolJOvsE
200VHAqF8LdkYTeQKKZOk3H+8/yInxqgZXhQP6hg4fFE6GbTqH/8/vGh/Tz7HYPwF8IYERYwgDYx
TvtkY/6isAZXUbX4Op73s2RtSFeABGICj8SGPlBZstLD5+IzoXxjj0DULGjMPWxai3a0kkzvUzPA
grAAvlascNoE3QIKRQEbP0Rbccz6qouRP93U6xErE5oGsxzMElnSYgB1RY4eJAfal/RtN9CpRxo+
eM2WISBIR8d9fwXM6ieHxC8yG86DeoxJpWnpIJaxLS49NFfBfdDdcvNcxwEYOnDSr8uzntWbBqAw
vixCkhJ1aqhkP+B2NwIt9LpGm6nuoYuEfkVDQY5iAsL98UEL90niN3SKkgWM1BEIxgGACjC6c2cV
h27qASYCUhE0E9Jl+Vvbngek/ouXNzjGhRyB+WfRfMYS+/GhzOtEMGSoJIuiF94MX9nIeU1mGQzP
9vh0o8+X4YXJKS2P05B7Nk+GNe2UlCAa2oyL0MqAmB24qskFucZpt1J1t7AokuzAbsIqF3ax9yvU
RZge3y2+jamFHo6Cgdon7dz6imhCSzjnCvMxRhPmDDpMG19ag6mXC8AuOXH0lbxo+MSXiGYSpUSz
c/KjgbVdtIB04irfBqpovR+deplwJOhOqo4mE9aDa5wSBqdgfEhHWMpxYRuEwRPzfsmu6jY93D+H
weRRlTQSv8AArHz5ws53s+O9fm1/QSXJS9Ueg9hHnAirGs3v+5WuWeByat2X2Pzw8QB+hBhWZkOa
hzEHwW+se/mwglKigBf+Kj/LNaEDi2wW7qQYSQp0xsyHNA9kgB9TSiILeYNyBotodTHgPYEnJDGI
uydrK4h1ekGjz8ytkwPRM6NetPojT0Bg0u3kujhWBK8teaYFHAUUzljBfRc5IvjaJzAuaTHLZsZe
ptlxhPQpuF/gGp92K2DAVjHYQvpno2ZuiUaUoynHG8IokrUKSDx/uLnAvuXevvcrdZtE9l1ZyJPl
bSNUNbDJfnptvHtB+5FN88SF95QXXq7xPXX7hwN+MsLt7hCe9QAaDPNSBwpNffA8PuB3MwfpW+Mn
BGMAGCdJN5rn5MTRIoIrgy1JtO7WcLoFBg2NLBSVqF5U37k9mufCdu2Mhj6yrsA+kOpLzXn9ZcBg
ZEeJdmMkIRDUoUMYyyirQ6O2H4zS0p/z3RPgYzgbvcUtFigCPK+AwCsrAxVK0Blgj8Y7lJgAfkfB
6xcQyONCngPUarpBnwEyEwqvmtlgX0FR6wqQAmPHDLmPwawX908A8lRmBMQdun8JO7EnKeSbYGX9
COl10BEbJP8wgv2AjS8WHxIehKd3tBYoAy2SXVjRjZvuEXJP1aDRiPqonyCsVsaBom6NyZpjFKzl
2N78vJdYeT1lQ5FhX0FT8wB+chnRpaHv6GjblEKeSyV7EIYzLwfsx+9t/8fqCg/hAI8CX0ckRsPp
HuBkygNCGJQQQia2Q/9kLLks8SgOxZvO10UH1kOYHcLBxGLGGT4rnfENg5O5E4xgKDNtZC+C/oOl
4Exb1xixbKBKpay8wywH0WkqVu1knuZnxIZkXSflsBtQ0wR8eJ+J4H8W/bXyjNpm+AMxjf8U5DkR
/m+hNA1YzlEu2sk7knGCswQ1suph3XzSYwnKYngV0qOGNY7mI2NzfkaXVjoZ9R6ce9tCbVmiMgLa
qOqD13QBugYw1MSDJkYxx4QACEvpQAyFB5dVHVkONGIHjV7dWUUIMwHG54mQpJY2Oapd4PCIIdxx
t0Gj0N5jLN3OFev5/bgqCNXGdlY7431hd9uyFny8dhHKZtcSakS6FZaWTD5W/kU7/HcQZpxFX4a0
kKAYUF5pzQcpsmaP/fw8rrzWKtG5rz/hbtLw+aVMU1uFl2uLMrEhJt/wfAJMoe3jCkFmQ0aEOz5J
8Mo6d7zRTaLiwgvl1aQNJMNByzpP1yxY4aLxNjrN8+RHCWeDCQ4GSlfBbg0wgvBIXnbQTKjyOsjK
bEDb1376zQU75AaGNSHccBAgtqj12plGs/9u3c/AYb1hdjc/x079Q8LMQqRRVvGRoAVC90Y8QDC4
UAgwSOQJS8nmQEnaFNj4qd86aj+zy3U7f7ky5aN1t4y2PVAt1nXNYUaJRUsxG9C6m5fpPfciAWLr
t425IcDR9kQhqHagewGrBH2BoNGPJrLp1y9yI21p97Ob08+2lAiVmYTtxQm7YLtbdq5kP318aaBQ
COruLIHvHTTLIthXnS+Rhp86hMvd7JKWwRT7GqJy1g6chmnnWX/IjmzI2Awbs2DG0QmlGGBTsMrQ
bXvN/+iWHSycFNoAHx7s0ss9DrV25rZ86Al7SPQmPFY+JD9+H24LFJ9YdXNXwf9ZMRX65Z3ULHEN
YSdhIbcSb8FDn+5EDUBnTUx4P14flZl8x6j6uX+ZGy/Rg+B4Ty/6gAoB+RWDd5NgDIgD6nETsNdu
ebhrP/mGXQEc0zVzn0gSgZ6Y385p7ZHicbyJLSMNL2RA69M9WZMU3ByoDbg2nKC/spLlTtx6gEYV
ZR3u/kA2AltQLMhOnypySCaVddT8tin4k1MOKBWfwQuaO9gW4YswDaYW2U6ufARPuJdcFNN64sC/
UD/JUbbZhVAZgMBe//wTpFeHGhV2wYgmIEqS0aRX/xA5LtbA0IogoGqmCNQFZCA4d5cW2xyAuVnA
yjp5OHoaRAILMQUFaD6v3NIedIpDvXWfF0HV2eWeih9l1XB1d6DQ9rM9uhfQ0eHZ0FIJgAVfQSzw
FkQBgLHjNFVAdYvIDViYzNc3kHD2b548XdXkBLb9pyfPdPITnA7m+OODMh+Ah1nOrZzD1En2JKV3
5y922fnHuxxH7in8IRfyOvRlM0dRsj2g/aZSKPQJduhMw2G7gd9zHYJ7m4Yg5QZKYRANJBPe791h
C6AvKtQM7wSbFI0J5R6/fCBXhimfWSamhccQXTF0JlcRegiJy1AitqKG2DMvI3viTVEmh3MDYubp
ocEuH0haYrj+HowiiksxdMslx0t7T4JfHGE2fJgsY+IfTAScOhjTDKYAlbkPQaWLPigXX4C3QW4C
CdZbAJOs56bej8AGW885ziHe8I06TPCIvivLetrojCIupqXzot/0rIlrbhtMac3D+0/UtABmpbgX
UpAXulQ39ECdZsUghGxeLo0zGCPZNtg/tN4ZPv67jdvp1KiihuVcs6ambhp8NSxE7k0AwGxN//7c
TTRa3z+hg2O+5gS0KOvfl8VpxIZhjuzETcAbKZ2FpvwcAeoVMPyrsKERyAJm9VQob5IeUdcDnIP3
3EK87kfKUXbndNiH1naDw99rQbnOv81v8wn4mHrL/LIEoOpGY8cmouPV85Ic8XWgI/nvj+hK/nt1
C0RXV//eId4Vune4cK74q0Q3UXI6K181i85KV/mqQ+rOCDpL+IfimMlXtOxm4v8OrAL+os8I9K3K
ktYoXCxbUjxyUo7ZHwXk691CLfyaf4jji955+3Xz+EDcO4/5TnZeh7GN8LGtmNqRPI/+m2JSDKKr
iAq0gzQ4X2NeDyAHlLmogM9+R/avdMUSw6SLa8G/M9my2S4o8NGhe84uayOgrDCTLBJV8AzcBqfl
HlYL8hBymQYJIzPKti0PhKgLxaIh6HwYk3iUPB/uHWX4ANgrhV6aevkuLqxUuFnInnwdVBdHTsrk
JiEIz7ljtwdHyhg4wSY1XyDeSA7A+CmnsaddJ/PEoihtovMzI+7hT4Va6cOlPA5sHQSpyc7K7/X+
y2SpBMYE4G2PGiaCEvqngEmKYj6lKucfAFIgLrHbZiMtjvFX1896B9Vtp7ZOm98GMRSgieaU1+YX
PRvuFYw6UzRocV7kiYYBXqWm+EM7aN4uVdwGE1uf08yloavx/avqPGdXoiD7tqUE9kFL96PY59sM
0ftmjxmIcGl21ol9PawRaXLq7X225m/ryLyuG9BFAhYneuLlToxD0ZwOXfHdwYL/aCl8uPBQhKjK
M6bWNgMA8X5sw+z39/f79C1mEw7UJgoH5i+iS+aN28x85nanXJH4QcIU/H3MNtQweGkzLl08h46H
L95Gz4WhIJ4PftCzq2JfCQ5m1GF41Yje/3tR/kYWXQxlMbRbGzK59Q/F0eDoVyywBngPdQDGvI/O
9ZzcEvohMlmWGO3Y3dlo5jPW/80BMQ+ECd7LGr4bR0zZ0qaWhUc4YMEzPGAM/oQOPIJpJkLgJgmT
+fCNN2ordFsm3r/5+vKBvn2x5u+KDXTZXbapmB+PzVIAuhpUe5uF+Fvlp6sXgA2MjUFECDhMuDSW
6trgq7GUAWXI69e3clEu2RlYw8Qj5h9vqZ5Dm4YgLGP0c2Ttr/zRtwBLjM3nUYDxxL0QS8C/tYF6
stzNkS6kXIS5ZcgqYLjZQdyqc2/O89ny+jSv6JjMbnPVWa+vVzx8fiOeLM1Q7vNB9g6Hp7n2af68
H+tjdoIsby1IkXly8PSIGQ3SyYLFFnLZ7IttFt1ZjYrWv5eAfU4sDSjr6H+izmtJdS1Ioj80RODN
qzwSCCQ8LwQ0RngPgq+fleKemavTdF8QILN37aqsrCx3Bkn1EH6smt9Y59ya/7JZo/qpfRvK7dVW
hClZdg6QRD8WHpxToFl7yl6pBo9/jW69WnDrJH8iT5Ssk7VzNKRQpkG34LBAIqFJDICRrjfLk5+x
5rGNIL3R1MDCHWVbYABd0EF6tDVJFX38IvSnhifuUN6lVB2iSjV62vWIMIFmrLBasJFwjOykm1ra
kOnDIqMfSjpf9nobHGOakFSgDqI4P08GM7tiJVTgf2jps2tVenS/HhZpL7GZQ9YBuX6VzP2QryYM
u8AVhvNv1jpJ9zk8xoAdjd5mTr4ieq6pnmvxFOss+u4Y2Dx6z+ZufBk//SEAWzXcIBsdgKeUQ49G
2UGRFjHma4s8sDVEP5R+xK6sOWnvb+/29D4Xl47dF7oaNOwa9M+6ifglVAU4PUjeI8ZywGuDBwFu
KrWdN36x96VSVJL/RajXqMWMSLiDgMR59F+Mz3IL+ad5bNCsgAaQvME6u7vOdZCHkGLSRuoIInEI
inWgEJLZFuorYeptD075Zl0OPmEQ/S/GoAtbDN/w3v8g5v4yEgbjEpmq/eRWNQrD+vgUh3nuW78K
foAOqQ1msIXm/raSnJ0vmQiZU6VHu3mSSyRDNpyGwx+FmnkFngGkIY/AeGEYAcl1f81uVmgz1cIE
VCUu90tx8hyWLoiKWfW/iqu/HDROcFPMKjPeWhy9K4vQC7/I3AccGA2Bj0YlLkig6o0DvswhUdOt
tvI9uuLQ6ajR3p4N9jfrBJTLwxrYgb4+NCzam1c0fBFmQrYxbeXyZvyitgrpBARrEDnG+QXf8Qn9
8qjPEgW3H7DlX6wwVYuw971ZFqB14CPm8UWKzULMPXobOTtBVYgjRLTiStkC62lpNCMK61DOhii/
mCEgCORLhtDfSmN4gsg50wYFrss8t+AuX100WqxKXFzWuU9/5/F9fB6Xe/e/ZIQMHuNsWVyeFp/J
rP8YJXSxShf9fVQbXTq3XnFQXVFmCHUI2lFxvhvvYTZ69xAiFUmc8NaHRwVvrGhyhR05JJc+Q5v1
ZOvRjmdraoE5hhjo9aFZgYzRKTSPsL36tK+F/3a+mgmsDYM25mNavEAtO8+pSMTxzpcJUtp7sF+k
auiMWF+Bsedudo0RANqLfSssvmS1C+abuZN0jtMiXL1Tlzk6LBVJjLXLZySuaQxDapOuYA0HWtR2
ul9xhZ944pQ4T59/M5wA+CNIWW3mxYd7heFDbJ6Ye8rqc4hJouVpzu7Wp+Y+8u49hVVk7bmFFxMt
ltwwuUNN9Io5ZkwwoypH8uuMKGM3IzuOcqR5gopTdvJ/+QaSa6gzIGRAXRUlNc674c4agwaFESe3
luteS63TPHeEoUDxoZPSlRFvExABmvb6M6Z9Rp/8KBpsK6YvKDxFrAkOO1J575y1rQWbk/oQ/B3B
WLbH1ZseGHuk2hsyQ4fJk5m6N+hhZl6CizKqTcyohbprs0iftX3rYW8pGiMhYedWtcENTIymFCWj
jyA2bE5USCBFR0WakiZgcZ8I67aPbwjbIsh8Dy/LSxdi2xiOIU2HCQQLSlhBSEZiAxVTi6Jm3lD4
A7D+UFrb/473J7cyfrslOtNtSWXWIjTGbJSmnw3zGT/6b7pJ7Ju58WWJS4J/r8YSL+jfM7qVHcif
27NmEUIErhgwwRua5nPKX58BqVX8nDJssPL8GdeCxuKOpC6FxS3Ez5F0AdkjEEqbSNwWF5cLqHev
pl6ONVpyovTVRlKLylVqsFLyZi9wf7MYII6HchF67SlsM/K+3QSxUiB4SmbxLGBokI2leG8NRAHr
Hjcy179AbTOOwwveAzaZLs3UVs5zfgPIGGVRYo+KRZaaTD4irfUgv3j3agxxchiAOfaWFsjjbZ+y
6RagNZBpaXXuNa4w8FDAQh+djF0SfVcE8pjUO1KGMAz4JKRS+BftF8X2Y4xqCo2DKePmsiOKjYqG
WW2Dmh5xjoptlGJRIUXjZLPez9Rz5UGzXiAnACLCfMgZFXgiNlaErt20fMCwvnlfPjHPw1qXescH
1dgH97u8J+aLkoAEiJdWz/mIWn94XdQYEwbhrv3BCaY8Nz9NC8okPRPnSxZuSt6JOmjkjlNE0f+g
0zHzy7S6DKsI6qlagIqIdR7ZZqMy3ga33gd9HrJxKXW+YLwGiul3VgGGEehdYsPlp20cnzD9IB9J
rhBxN9w2bgjPnXCny1hyRF2J0UlPXe0DcaRPr3dEsc/Injyt0gzK5KR8mZ+pEauEtYDWRfE9focI
UU3vK8Z/OqKwdL6NccQ6R8INhJDbhTjfKfi7IcpQ3a1fqlGDaD5aGGDsIc1DPrRDG37oA8hcpGT2
I+P5CeG93SYXKsKXG0L2CU1CbvSsYFBAQSCj1KIzyNHC2bvPK04ZYW4uLFTSwdHfOWWm6X3ynFRI
9kg/kUaMjy60u2NM60DonZ0q7At75kO+o2vKF78uP0Ax06SArkf6mQqDXAc71WWtwFDuTubefsY0
msL3Gu19egWutjZZfVyzm1lsl6eIi1GpfKWk49Z95Hv3k5+8Q0iizTwwp3ssvR37ZdusN0PkoIbl
8WyMep0+2ylS1z0zbuGZ1g4U4IDRqSrQ4I9zfxcD8dyd9xhRMcR6LPyHLsC9u986eDdrZM9Z2Zxn
FTnh+Mb9Xw/YETT2E1wIWsPGqj4CpT5Rv4fmqPmtmaTzIhqVNWtoZnmv6Bamw9ugOiLzfSXgGBVx
G5dP0hXMErz5onFebsaXCCT7tcpZs0UdzHDw3DnUwD57tSE5vW3/NJwBIRtYfHSU/HRMToFxjGQZ
9231Eo5J5SOK5zNS6uTsB6XBlRepViBIYpW+SB4ZyARqXCV1qzeICkY6SVbvVsU/zJ9U1mPtYU6S
XMl0houVKWjXa1WCLoF4ad3iWjXOJBOKdagwSMMhVAY75fIlDEYfu3nC48+rcWYttTkh8tnYhdqq
smJRIcuDhCjJaqDs3Md+0rwb2JPBcBCF6MvfNQtCawocPv78gf2StNoXDZuUDUaMlPan5vFd4vfg
KIL+0qunSOsgGwi/cg6gMqEaQlntZwFl7pv1WhJQg1mEfUcseDLKqHUdpkqTCG9CpBONMaNXg4AA
+eJo1uYzAkDGH8ekHldkuyhK1mFUe7VpaZpDIZZLv+b3p1uza4MGRE8kWIy/mdOwqUbvkGiI85Nk
RJOSNKaevWKcxyVyh2cDzgxN3UMWy82EaWi3CvZm0sB0bvHRAbToJrtdSA2QycaQQq0PqgfpZ9KL
JB4oeiYcLaGNqFQIgPCbwv7VK8q3TmGjTHsdmiIZtAcNkwV+w5sQGVcYwG1xGlVJevS/3FwKeAco
zAyga9D0j7Se2ggY98V7dAHvRaTqgl8/hahF3u61qo6o88TdjEqDekA58+qMkaN6GKyeUmSphL0h
KdDTZ7hfI71AFxobYafSBNmRx6RK29+nDvxBiR1yQSRFSh4UP5Et25hADCGcg8N4Nnhcm2UXRu2M
FnZmSiNrrC5Md/RKKUPGQJTd93qK2zOFvQh1e0TKi7w8ot7Uap+3DkMa4IsB3KrQxZIu2nR0MCiI
g2q2qCxp3dIp9M42csmAg0Oy/JCQ6SGU3m16ARUTUlDkjjsNBrPJPErQIINaPW90PusyQ3GINEl+
mAA1HKevxX5V5eLHtRi3g+57amX5tmmMc4C9HXzg+6ENOmIZuK5uCyIVFmGjsbhNSnQKSxx45SSE
7u7Vr41SpJz53HNMwAyHYQIa5J2n18E+ooOeVzoamxWu9A3XA/UoWvbieDgq76DMo42YbC/eRzv4
91ufb0np6bqPSiOcDgKk0gIKci6mK8J4MycL7dKYbPTx4CJ/eqQ4kOBaQPAh0QDFM6lYpMFhGqAj
A9Njw+iNrwtSdJ8FI+ynV46BZ/FrjItfEx56BOaVdKlGgB7/JbZHFQx3fpOjxt8sXkz8qi+ZUd7D
ReZS0nXpOmdfahYAsuCYQQT/Olcs0IxYwdx4N9p/u/Q96lNIR3hYBMmzHk4V3oYKL2q3JsswUS8A
COVxxFBvUr7oTdIngjqswmRmbxenmk2baprOQ6RLIcT5+bsHVMtXOOVlDSYdNHKgIffvNCy5hD/7
FtM5B6Z9s89/zwnahPX+zVcuhybJG0gZdevYLczTr40vlLop9Ym59X75ujuz8SGkrHfjbmfGbr5T
p6lmBbyS1TGxPv3z3ToBcqyZi4eg3vuGb7S30K7svGveNbFgIqIjSkYBKTPytDhJ1bNFpXJ+gWtE
vhewnbQ4s+MxedHPHWdg5lxoR2bWDrCgESYykuVu+cGnnrBC7qtOcbigvCDmf2ZlYx+8h1SyMLxr
T6Ma4d2S2kDobB9/8XDWVKzk8BFpx0fVFISV1TPAFCKBU1FLbAzMfnEeQWigZQSuCe4R72r0ymEV
Zr7crR12q19B0pCkTjtdlT20EobHftF6tmhM8CQgxl6SciU3mS8ipOdtJX5tlkFouojvnRH7ohMC
DRrMIvkTwg+E8Gti5lQoICYlTH0IsXz/290s8MS26yc4Phxz6sf6t+5pY+Eb0T4qJBxt5xZpb+bu
hw1afJe650VjKXU9NV7ftRkRnCLQO495F1LQc43XcqYMPdwEe69G/BaUB4/uu/3BIbHw2T7t6grX
KaLxdosGJr0zXGJSJtgorsnoMGgsnwiBTTaw5GC9QKihMmVLcQZXhwt6HYG4O1UvCRrRy28MCtPU
z7WRVCYzwlAHn5xi9mG/d/J4UZNXBJnY2+NjJB6tbC1seZPR7hVb9+5DurvnHv5/+Gmdhi/oA0/B
CRApH/PyOD9mpStrGjNP/2AtQvVEYlqpVYSZueq96uQ9hsDAcgpEcWuzEqI2X79YMB+RA8a4v2nl
B8tXhLrT6omG219pxUBk5EOsJefM8+QdByRtkHq/UW1EzHuMqy6ZeGA7Zu8FblJCp1wTI/BZIyuB
fOFxSBU5kT0nvP6Oy+0NCST/pQjxNTxD47feeYmZgA6RYGNQ4+Ih1Ol+wIjJa1gpQlwm6X2c+pz3
Gt/XDAbU9Yq0zCwa2C8Uc1oEBH062+9p0dIq9fFVjnP6zvS+nfK0GoFQLdCBKowvLLsFktfmmPmD
q0N/2G9vNngb3jqIAqpWxjfraAS+nxhPIwqWwzNYM3izIOF+J2fwd59LZm3tUtDfGDFupdFHFQys
7mr2oTPaDnv02ZlWWoBJFcDuBXRfGxSvnxrx2Yx5m7ajy9v7zY3R1JNEAHD9mmAjQvfj2I1X8Sqx
4ni12rqx2+1iklz3ahlxHHe7sfvnTlbs9A2B4N2cicWK4yZH098acc6O+VgdQ7/P8S4W6i1cMOLU
AEAHBexMdZ6LznTR6U+nNFAzplMpa5GCMcbjsjuetsdCEItgiLwAvmC3lXf5OlNe4ROn7Yahmk2B
jBCdrA/QMnugNAHq1NB7GPRb8iC+9gOzhXza4VmBUlejczc6JevS4ZtQ7TLGgTUMIBGFpN8Og4NJ
fBb0EIWE9L18ou+/N4I9hyUYe1wyhm8zeJvRxorWQ6RjqcW5NKfjdtWF0zd+mxWDG1YzgvZRr1rj
9vhlKVVU61URO2AfTNbNYh3vFBzKHW2iA91RHabO8EbKCxlizp3fbrXNmsAxEs9FXJWjMR5CL2FX
ZcR0XiBHPKbWNG9O229b566Mg36f+Sn60+miTAFW43fW3BugA/BpbriG0mKhJxgOO6e/WOAGMirE
5fgGDJRqM+bWNvnH6OA5XuONsau0A9ko3tXv8NBMjT898fLObho0NWIEn+nC3u0hV2JcM3ZNTrzE
0Q+JiY3x0+Q6RsuaFSFr2Kaqd0SzD4NT40oHw2ALaRLid3Z6lAqaYy7/MLg54yjymLQXs5dwc3bG
oGQOztY8RAA7XO6MmzEIw4vhhwOWcGtA8sljx/XJXCf2B6qhlxj8fy8IltHboLJEn+avSSxHASlf
PpA6lhIl129qVZdV4OiLVbUD0F4Oq+hSqMcZPDmQKOAt3jAIEOtsFnpJkyx2+jebFhG1uHvgBl5k
wQS0KOs5mGu+y4si0vUmosoxgZaNBFaG/pMSaEGbhbtrwboc3a3JaELnWwvWsV1ljyQ+GSGIEZur
bMFkZN+tt9Pq/nWR/3Ddrel2RyvlhlbdBmlYAi7zZfKiS04JOou1zZJirvswmJz8q8K07/JfvGlX
4b9Q9m/xxr+4YbqjUYsCgRZMamM0oeeYwRMTHCmjxfMcwZAjm3AIJX/HJabD5XQ3b73sFqQkW8+z
16SVmvZoZHAqOsNJnfddjNCfo2NnTkIq4qws2wHhn48Y0MjIGiSBX3Pv/Trr0r5PlsRmTz4pnPDB
o9FqZA8mk1bLtrnRF6NFIqV1M0LMzKrM99Iy0Tw3RwWOcpKabplXQSDcVmtizww75BenG4Yc02rV
CgEJ9KVzRgnh8wd5GFIXdNdK7LwRrUkpanAgSYT3Ymu8NKz1emvBFVnzYgS/zAAld9a9Hl4Iq3gU
RBQDDBJ857exXC4j9nYAeYIdWWwKIBkzjPXIgmZiwuE3PX8ZHUnROkxi/Z6mjubHePg0Az0zBEAN
z/bOjJYRx8AgX3u99c5e0+OLsbvphK3QTNAbkipSEKwHjOx1z1/31t46sjSUT2avBwUY0oEX0bj8
uPPAfuwGhosfWQqqe5zgaX/MNvZQZqe/4LHGDuM2NljWdjrFepDLpEmPg/G+t/EgMBDYiQU/GAwM
NYu/wSdwHg+LWY3uMjNEG/liPZu98DaxfkHdHHJyH3M4JPlytTnLncnsg1DxxjtQbvjGXCb+IU6C
zbeccf41iBZLVj0MLURDpQz5CC7Uk8RjTV885XB5yuK0lOV+tZRolblTMlJGdErsTWYxWwX+2UjO
Ep4AlrSWPRJ1ciB1czmEe2ShFU3dT52vrptBMgUP8X0GA1Emx6mrz4UGQ7DmB2/OoCUgNufhHLLE
pJV4ZQfkJm8RowQ1/4tMSQrtuwfwY+ju8F7iGQOKUxQkgw1g6NngO58G/OSo5/ei5TAgT6ptOaQi
G57X8s4d5dWIZShaLiHthcsIEKQKu7H0oHd8xKXlH6sNN+ClnOx85pe1Us5cTD6Jtukx1jIH6ATm
NaVcJVsStl7OaOe4NuwghgCNjA3u6QJKCwvH9NHMbi6EdC2fpDq5lbqc+sGE852YyYB1khur26wF
sWQErHZTLTzj1GnD+NHzenUKiZplaeN9hmRQgcwAIZX0Jhn+tVh6WHj6TVaTuBtnLkjBcPoNMoM6
IJEYNhxsgUPR/f6YrKLwypk2nSlhgU59yDqhZaE95as0uocReK4xZ5L3cKSosg14xoUhbC6jYdUu
NYeQXp1gyaXnktqYZeyxmeurQnO5fhvM8sTmZtE5GWmvwWBQNMINDIWSzUdeKd4jm90DVngNfOIF
8Oka48DfVmz83n2TzrE8YgCxUd0/kvqTScH8mi0MaSsMQ9kkBN8sbJ9vV/wJNjG1w3mIVQrnAHyy
Tb3InM/DHtoMzA0OhMJSGFmYoeUSbb5uBd2PGlrbVXs5zDnMrCp0OdYrVtG6vXNBM4zewOekGaq+
z+jTuOutc2iuGV5vzrcoJDRMaq7sWwQxEDuIjo7/wp4QhGD6dj4A24J56SFDlD2zR24NIJgr0DMH
k1GIGh5sDfaUJb3SMKs0pIgWWv58MOfUJhCWWc9uSMlB7UfDZQ7r89zRK6nNagIOQv7WogMg1A36
/NKgh6Wh2hlRCNaIgIksmoaQ774M62fKw04c24PyDojvyNnqQoB7G0vmLoT1D/3dIHNNb7AS6O7D
dmoyGej2xEAUFQc4l8T+BbIB/YhdBDPJ46cWfTERUJBaxt2+27S2hLCAmrNzts8YgEg2QBsXHLoe
fFQiEAR1+AN9eh1DI3uRzi783nHJAUJJRGvbhFAbkEWh20TmJ2iPmb1xcpbsiDaROKky44clQe4R
Sq0GaoiaX19YQj/CCEfZUgrw57NV4R7JERYxA8qFL/MtXQjQJb6TCn1HxkufrEd9MqEaH9x+We1x
5mwxR8Y63x91g15dXCqVums+5c1NXF7XgtwC1VL7AYAL+oNr9+Ma4cSnxgrYxju6K0g2XpzD8+O5
s5l67NmpMoeadOZqF2mWRtQQi3yyxZXv5E1swc+BG491nbEIZUJhmRFZLnIILQpSXOZkZsnKrp4l
7c8K0QRnc6Cd9OpnO6HCiH05vWg4jIbMemwLxkkLGKsVlogJELEaLNDrZZnqkC3gSmhrtPSIHcUh
o82nhg7VZMtaM8Cli+SRzWCwHwZrj7nu93pez1NT4dR9L4pxOVwzbWRQcEBGk3CONZj7TGN37vs7
w6fwKpxPzk25PvPRZDIzJl/0DdpvMoz3s7UDd4OykevdlzeCyVxITRNliRY+jyGxNm0XF+oqibEN
pcxaZ7aNoldINzY1bMYIMjx+WOb00U7WGFUiUE5fk8eGGjwz8K1i6NBGgUlE+QFeVjhQwIh7O5h/
zStcE/lgzLwLzuSD7YbvOIO/4dytl3mzUY8D42tR9pQxQUQvEiskB3kKPrFFIKkYqU8bIKMzrXBR
FbcsILsQMcYXz8XJ/HKjKZ814m7dmIddxXtQKPW2LKbojyajOLGIDuAAAhXuXZClgLoFKyVU0Jfp
kb8NJEf5YjoaiicjQ8rpl42/O2wJ2J/GFvW9h52aTxgtFB1YjWjbvwxhgz3ImrwdrMn47TzIUQHE
9eq936neOOGSKAUwGixSorjH3xB0xXlczPIDN1kb5aYZh20P/Xvr0gFishlsBjmbflriLc6s/YBe
mbaOLZddHCgxCdenPiFjoYGfHT4x0sH4u9i6rNQ63S161uKdkmFuwd83SHueYG1Zf8TPo9Efuz6M
it0tN//wWPmHmYQlJGolGqvZlUh4TCBSaKLB/WvT9wVG2JX0U8b4Y4698cvwzNyjr/mmHyhf/EvM
p0vKDgwYYiqPiTkmMMRpI+FJEMgGbUBLMJOnmBG9fvGzvKRpB1DBaV8sZpi2zL0CQyY2rzlpk5VZ
3yIamb5RvgNfqJVanJ470mX4EfgTRZwN3Ie6O50yHGRNKNLjUB0KMLJ3Q08z3wN6dQJLnDJCkihx
IsXdhWC4v/OBHexAUXA4E84CeIzndT5i64naKY9vWsMlkTlYcO60gjJnkWJenaG2zFF94TN+cW3p
k4xbu/WeccVJOjNrhEjMqDp5+KVpuXdDwN4sRddxtfPpJIuCm2/eNqqbyM3r/WqfXc19C8wsQhMQ
9nyY4nzrnwACfitsSJjXTD6wq2xb9waD3mC9jtYRuWhWTHgwnviQWtK31qWt+FCrGn/z7G/rHbVW
03SS5/XI/xDGkmg1tV5TwuoJk2CpzaIYFnPWYfKDvC5PWgExGFv2W8/WA7AlR8tzsSWWJQxMa9/R
N8HNzFb8gaf36J0gWOa7+WzKm6X4qIIOJhn5XIRaKJxLzbQHM60Q3XisuAhbMqTJ2xF9ycl5U5Eh
Q4QSB6kiMkLw2qhSc3/G6UDpID1l2W/EWpIw+1cHbFJq5523VWfdz0U40gSEklhNjDnh4+iE0iKF
3O7bKfkV/0rR6LVfhg6ncxZZTnHDzRw8zEFtVQ84Q9xvKNWstGSRsKVrNFx1MeKSiQtnwTbIGHH6
VjFHL0MRSW9D8eiy53DGxKLj5n7Rq8wjWSix0AffBGkbW51kgqF0vuGGVMxXvAt2wbNLAxi8KW1A
yGbeIQwl0tS8xUps7HiFOdOVGuHlxvGons12g0Yxxm7UME/BzFOAXrWqVr3fwMqcFvxfE0NkYiJE
ZE0NxxFX8zrPlPLQziN/x/yCS2o2mE53WnCK0I6nzN+aOLceTQ+y+VCwRlWj1e2uuthlZiWTdcPy
Dr1Utl7WD0PF4UFzJHb/UrJDXRGGiHv0AwB/VG7ZJFEFRfMW4RuknLmiNSQ1k+E283vJbbHeoPz6
R7m+rDQuXufJoHhS2pJm3wP88AMjZOdEID+aXKMzE77gybCV8hyb4CcxX4Vj3llekH5xAKPsjf2z
hjK9YvdqtRBRltPILGctM+VXiySImfqQuLSSPGyuvjZYEoZA7HdLSyXuJiero9UJ6zyKzRPDodww
6lBt3ApjDgGOIUUvQ5bLkpvM9UTB36OXWgCsqLnIuDsNHlHMdF7D2d+VLg8mdWoV/95SMZK82B/n
V7xfDHKw9/f+BXNG7DVUsKWtgMYmhfxIaT65fxgwbpBMsiDNF4RTeplACoV8AYGbpgzDGd0/+uLD
k4XCh6PTN7GxImKouvi5qZV0ZdP1ldpkljOPEc8RIRcTf4rfMo94SHjHN2hl8iyBxj09yhfUj3BF
OdMfkyJXCJ1CGfU52oP0KwNv0TCE4j2JWOXNyckT9qhoM/twwsYb0MabgxNX+EqL3af5i7qYmApK
sJMQABUVCwfQRkf77ANFHMbD39Bl7ecyIxOK72fh88u9FUqAC8NW6f7eUuO0fpcC+ASITvCroMSk
yRokerFoyjp+ecvyjJ+GbPISp3PXxNmMlnRLCUEluNW8kRCP7dCkcBDH/OWkfxQKN4VgyF/WqeJ4
gjzrWmgScs+yf1qNt4xb0fa38McFlWq0UnmDOyE+Ov/X+f/xu29rDP+234wQu1tzTLOEAiwPEk2z
FKagqtyMlAUP7KWvpTdbzDuLfh8XTSR3mMo84hqs0gUThrIA8rasuJpOm2w6tVoNl+ArHAEcunGO
UxCCw4mMq65ubJ3HN6UC4wIx9s9n18vaOvjY2vkNjCQwSdfyn7iebrauxDSzK1ez0+8Iwyf6j8DC
IlDeI076FGdQSQH+YYe+IMadha7cVBdQ+IRGzYeKjTQbeAprgHz8Oo+CgkBofrf8d9sPpkaM1k4G
EOSwIjUGJG4YSgd3rSotjSqFzwebtdP5DTYBwCeX2mp2pYUUe+x4VRFyT/Hsx8g1tx0NKpBgwAKA
mGU0L5h40wxTbQc0kCi2UvgX9Xqsyj2P8fNgjlQ0WnnPEhoV4eSXwPM34Irr3+T6QH9NuXewIOQW
o+PF7ZEPdTf2nrIxq40N48MrYPJ+pRwl/k4YWPLWdHl1SxRQamR/oDkrTf6LHVGUzCIpcC3/m926
Tai99c205uaq/uYjBDPeKUePscO/hkwG6pe6nWjBYTSK5nuo45T1AVCzoCKyl/jwn6GOQ2uLiOCE
gmyrvyquKkuUNpoKsZxoo7EOj1VWt0r88B6Zhy97jUX3N/6uJztO0oqPIh/E1ShYXJACI1TxhvJZ
cvRUpkEOpivAqmzuqYm5xr9x4pxD/YFMWyiN3KopKjt9b/nE3AKSe6cS3AcMbmj9VHzTKqNX7xLQ
gjq1SSVsVOpKdNBsxLi/zXz34kEnWOzdml1uXoIGvX9pzujRlcL5hv2LRx2wDXvII+XVLHYR2hfT
d7JhEPibQcNuxEVcJ476xVUhTMiiKPIfJj7+ltghZ1fayAHIS7LcWetIcemGWtRNm+65VrVZbl6z
hf/t5Mw/fdHWnHzdu3MhaDnQ6NClnxurk2IICkJtvtw9tl7+h4VIpVYoXhHH/Z28EJEPY/7ulnlS
cRMl584D6cMN8U7Dfvl8a7PgngI5a9vm1do2U+Srd9cQvaPB5m3UvVfd+hjXCYiOLR8VZSni0i31
OKg5g3u80RpCXujVJH3hApehTpZj06STE5k3BjauGOIdMwN8SV4QNDSQHQpzFLv9MUhk5MrUz0tz
enR0hSWgPuXCQP2/Ffw3knA+yHrs0QxR/kOx3dO6W3rtMCI068pTKnO+Wt33JhDFl7Gj8FH+jDYF
TXIUdpaCCwlF7u1/7sPOUeh0650shgmDZo+ZlrEmBCEwOSIwKS+qEtyexgOgf1oIkzqBPO1yTKgY
cwSUXFVvPC3VIamGQ4Vy8oDlS8AmCw9zlE60C31FM3dXL8kxelp5PE75DJCpCjSf82GV1f/OTWle
4Gfjbt9bb2YrZrl1bCbhuUVCPglruCIVvA19od79sULgN6KND3EH5a+Q1vK9/fQbNDUOsR7MIG2k
zvkhblKc9ENb0TqhFuznWiCR7ObXX4cGO9YXhfWXlesIK9PE/4KlQzT35UUgpkO0qQK0bbSN5Icl
TtLTb4BaFj2UMZjHLDDtq4tt78IBxTP8AwMirVztEvdB+sV01Cn5orQUX7whUsKjaB2Wr+6dqnU6
Ajq0BNt16t3Ghe70MH3Mxt9xfuii2M5ktU7BBqn1w/w02g/qLSJrfLQSAioRDLctEUv/RYc6cp9o
kNDGqSFO2V7N462U+vaDRYXFBdCCBp3fdqm9K9if7nNyWFd7h/UHbRAXTR1ucc0ji4QsNm4g3Uif
KCgYeVoSGedWftyI5CUm4QPo5DCUM7vpKxaiSTDMWkd+ru7xy9adKv7ReZohS3F3dr+QnnIhQ+jO
OVdg4Id9btHwLExCDRhNkp87SuV4FnCcl/nWxrzFRaPuCHJGi6ZTp9esgjtK5PjNfPOyQLOzi5h/
2URNpmWv7BU9iNXeBRX53VQNE6RI5CDdhCpC9kN1KnP7P0lztSNoDFP33pXqIxLuWithpMLZYGBp
geTH7pG+fAfvxXuxAftEPQ+FmfaMKvNAavtJtO2pK2g5uInVzcEqMpIg+c7emKTsFPi0Rqk5AmCa
MrOZpGk2QDU8t1TQqWbxn7+vQEebfmNb7Xy3blVCuhpmlXzQrxyGEwTuBypdBfsMmuckUPi/uPpy
5IUR/WdOgGsULACauBq6muGN0YOlhw5dOXMPYwt7sjgOypPipFZ2G8iGIb+EIoWd7xzfwQYTkEIZ
V9wcz8ZEvkWo4PSDRByKcWFUyDaf6SqhOPXg637I1zDBAbhzWRgoE6hzB7pjsNOeQQeHIdTCuKdY
4GUIAJLZzkwjp7yl0kqom1xEhT9MKxTCsk2TemvgTpFFPrlRBOpJaqszxdMCWgE/47S7MT4V5WZM
tZxx62sVV5WVal+RdeVH8eONWhIpq6viT1N+gecoAG61BRx706eHYV6LMLZ2JXvUmCaGYQ2ksocI
iKBorDGuWBmqewzhDOYLAfOv9CxvNfxnc+e9+VEcfp7cu6yujAgafHUYUxEoPuVtZY+qHErtac7R
QeKfy1gd3cz6gpFD7kZ5BwY4SY8beD+d7hcaztla1KEyJEPelaRDyg+nv9yGxkvi7uYoLCBnGCgg
QS0MCWbSZE3FEeTZsoijGMgp1I+PC7yF2hK7c9w4UNx56A8EIwg2IR0ikFifA4dLip5sytujpk7R
EK6iPMgMvkFwRL6k7j8ULj4YWGX17zVNISVV6L7AnKTo31wK8AbxvwHWKwTRpvhmYzGR8UB/81M9
DjTJhYT8B8x4rASBLyRCWxH8gc5HusJcvWevxLUUclMB5EBXwqIkLotxNSW09GqF/SGJQg/lex6s
ilcJ9JsRNtKyAeUOf/S+B3wjcGEnChcF4coh3Vn7KRI+ROFaVo9toTf/UEi998pgVZDBeK5gKgV2
iiswnzMhODQBTfITdvTnMw8RZF6X9GdmX3SHfyhUFQty7xW9x954tXUBNGiOnLBOWrsLqtIzdVL1
VX7o2dnW/187aBJk1qvQPqFOAJevC0+NFXg0gg8PC6E1Ib+GW0JHen/noX3YlIV9xKRw5xnYxA3C
bp2dQUVTWP9HSEqycDkko6+AoOf783BiCx/B1hT8OjMbUJ0FBwNdMfOWPpZOKfyln0+2sRZh8qk4
wk+gUSMFnFBBndtQGb88zwJBgUIAzFPUeaHTCGX5+Ex1AJMDMIKPEiJFerG8jNsQnqiN25AyF/Xt
Qvqp6W8K9992Ba+VAKB022dGkQ8qmadYbsmxTylW9ooeoYBizJQJ+FgnvvRDGgL5MIA61HcpFvNy
6y/1NDkuElU1pLARM0KehEmegRzqdPMB9RMMUnKF/dyAuq+WtrJVM//ncy7ek9n5dkcpoPhGGKyC
Vo57bVDjdTVg/eL4+SihID99Mgu30RUha2jZh+CIiJT9gHKZ0t3KvFbMSg3VPgNFbBjHR+oh6Rps
Up1X2lO0Fb3R2gdLKAWFPjzSz/oLCgxMWvVKBIjrw98GmPoYls/RvTogbH6+aeNmQjDefv1vM6GB
02XwhdxDbULRe1/Mzxp52tyh8209N04d7+XQP5dRydmwELVKqCx1n+a2YaFjTafEhCK7h3uuON+N
W8Lusm5ec0aKJGkRr6VJnRoV9G/i9Epne/irHcccafoMNvdB9THdJ1AgqTipdssUttOwrDioFOan
+mR2mT7ef8cNWbciCyviwfAwR9/HFqHref5KvRceTYOP+lbRqZ3h9FCY9KRZlVGdfDpfeofb3w1d
5xqoLuwWh8WjRlNukwOr3ag22HZfj7B+JBTblnpniJDQf8jUSvGcZEch2NJS7WwXElKc8JmN3aIR
16iFic6UkUATbzi3cvOWC+4P+NcxLfiAF2aT2aSGpvPiMXosbqPNqjypsUxnaLQMlrq0yANAuIfm
MyWbkeXecXpy7Won1653GhFJ3k6j/fK/7sMvZrVyGzrrKFpMWK4Lo52zme6cFCLZrDlr1rPtF3pu
BWXYih6UmVHzo7tTJHLbtDftbbveVHpS70mDNFC8+Q2+AVW17ULACNr7Je/por1OFSX9jB2BZNDS
cSo2PqmpoE6dSaZTkcP7yIXHNjJMQdLJxdqSzr19clS8v0cO/9WsQ6KmvwDt1pGGUtpYVe/UaDkv
a+PVnCPcmY+tCP1t8jqlEvWwjrIHWjc0sji1by5yVZm5YIm01e3nRGObA6/fgx1NL3ZytegLMahN
apP7qBzDDu3mw6dfpb4APk70HW2j++rK9l2cVwk4x6qxMT67rkj/1GLG37qDaHlQGFWCT1gqWo0/
VLvGe5qH7Z1akRw13d/dIsWlKXE/PABYtbj4hNOd9/8SdWbLbWrRun6hTRWITtzSq+8731CWLSOE
aAQIAU+/v5m1T53KSpaT2LGNYI4x/vE3hoP+M5oUGLZDhWNXfUmZ3y286OzyKm2TfMttFymInX9j
ZZYX7n18UbRA4wy03JuM7LolXhzBEaNU9tVcn6gEnC6aGRP1ryFAu3PjkXs/5pU9YKvBFNu4Y/zA
TYrFiWc0I4rW1oEk/+h/t9YccZs1t341zFk8dQ+b+bk3YU8KiPy7HYUanoMYwYY0TtuOaCYTTF0p
vPwUoXaBx9jYmGtRovJpQ8S19xiI9sMjnkVgrmyK+Qe2HlYZuZ/A49OCPJvIk6HH5vz7NnZvWxoy
fytWlIJeN6fGISBcsxkSE+nA3k6eQBHnHr4T8s3hOuPb4U2SNeXLDWuuU3lKH4RGqTEuXNEvMY23
8ipLfEl3P5+93PxILaF3IVeeMDm8iKrWxdcwcZVFTH9QTtJzdBqHRhjNKnOZnOk8FWRKdtr55B8l
FQQJUEnDbghiKDgnGI3v+DQjgVEOY3mXvD31OA5hqkjTIfYrgtGURa0fqLMmQ8R89HH1nfxVlX6P
XOwK6fr1XwIvj9HdJ7492rI4b7STEc20f0KG9IrNeYkYGI0AVmuT++gbUcmiwSvWVxXPkFiYMTa+
AuGLMPr74JC3KvBsAthDGKHd8l0uua9NvkYiEC1GC7jUZOlgRB6gk5lalEHzGYZFCljVC4FpU8Dx
Khn7zOSHZENM5azjW74S1xuKuHhhDxLhOHwpb0UzG/CyuYfYArXq7DmFZJm62S5bFSB4LILMNSDe
c42SiqDRZ1h94YCkfOh5RM4DlJRc35koQTR4aRaWAWQSjmaZvM2qk9blKyzt8C6BdR7+YZLqyPOC
0LV0rx+wh63BeRHlWdD3u5WM2Cx3xvJ1jEu6i5OgBr8IsPJh84ZafSU02oN6GiMYH2tBhO7xUtLs
y80663KfspeHeNxmwpx2tMU/43GVRyGCoec5bWvucQQgHYRxbjxM0ImawzMH7VUjnsC3NA5z2S6A
udXTZ0zfYbk8v+X1OZDLcGPW6VAFI1JTTUwYVdbB9FGYZrkjmZaodniCy8+xj6fjNTHpdjd2OKDX
wym6xNSOq3pFSvQV+eja3wC2jvGbsAq6mRFmf4z5xchv6EXY3wKowlo/jC7trGKXj37klNykY/RL
h1kgQOqImnAbyRmTzvkJZcLI8eY/IteZIiUf8GbRvoe9srdQBGm64BBXTx9b4Qea6cx99x6nmHIa
AdI8mZLD1LNmI+r+6WU4MlhZ5xTprMdugOYhHKXkcyLaFoBOhRQMLwwE666ugHQgFan21k/U2+Wa
JAnMqzHhxBXhrz1pKz2w+ESMzNt43bu4nwonhTGHz5K486DbxsH7AKljHeNo5b2XzzXbEm9ECItF
JhY8oK0xVVa4O4bKdjy/+0/MfufmqaXnufXf+ilfyYvHrj3Fh2itzzCldUZr49Je81XxpZ86TqhT
Us5pilYJEqrHmsG1XJuQC1ilCKpTjIpmYb0AQnx1FgvtfXntIhKYSdxwIskGO+E14GXTNJc/pGCX
5E7Qvx+Gk4Y1wz5tF6PCr3hY9a9KcQA1i8B6r7V8W/TTbQJopq/ExkoCmATCeSUXvZzmVZDdpwqq
sdbn4vLGS3dVXnT8emW3vqF9JRn88MZGyHDr7Xtp0q5uFczGEI0B2T3sFiiYTczdLX/z0q7WLTBA
YVc/0SI+pt+IXr7SrxKZpoynNpdK1JCrjuJIRLhILAjdR+4Pe40SMgbCK3+172fmoHmr9pwN+YWm
RcchCm06rgUGTkzkxIzthtR46uw5m2JlhPZXndWLYjPM4+/0iEXkY5d1++yNDYbLJ31UBMZwLSh5
TVhdr/H0jk/Jy26uxUHPGJhUtkZc418VkF2DBaJHs4d1GbtdqG5BHek0etxPnRchVz+cclbvj7hr
db853xfSnoMc562RjTXBVVs+hI0aoqriuTCsmWnddy9pCiZIu89526jH0eggyQuLp3SK1OfJ8Id3
H8v1OV5qAAhecezR4uuuEQt55fuK/Cu3HATla/0DFTf60pbaNlrKM3ONgdw1X/COxeq1Q2zq3RcW
QsMSBA4AHhrLMDMRgek+WsaYTmSkL7QXsKeCAB1d92Op4sWrOwmy6xOp1Uji+y0lwljymWIY6yeF
/cbugz2UjHpSBJOa3P36OnarOJQJhHj7DaH0uKWf33+cksUV17JFPgXDWmRX4W6ItPctO+ix1Rlb
qQqO6cxq8WCYVZ9ZxPJ1CAnQfvdOwyn5cHo0Wf9ywvT9Z4OV+GMSJxghO2NwOn6TrwuoGysJIIYq
yc0BB2qubdSfR7Qlkt1YQqZMiOdAxcnKj+eH+Ih9d1HWFa31lhwTCTJZxkYf3hnibS4Ym8N1rvUO
6WPhfaEt37BxKXB8IKloWGUE0EMx79pKPupYlnvqiiT79Nqwn8WqjawZCLBs1iInht/C8foQIlPM
AH+Hj1DLYuTMBECbY/0iODS2ce3ErA5lIYBmLOCS8trxEX9v2LecTYymgqiGV5aOSNIyveftfbIu
3FIkb48xU3B4U+B02A8vZES0BEvGRDsEhCcYPF/UbQCILwRPh/i907Tw3q4sOA1p8JkVVdCSxa6J
CBH14SJQ5euMuQER4qFSRUk2MwAz7vEOh0OCRZCxUfQqqyJbec7HPDAzo51uJ00x11l2NOsRbr18
VM0+b8I3MTw8U4Yl/2G32bjSvO+hNPcyRsBQ9sh6eYHLRSEBMKTA7HkleL9BxXnWlnCRxrQ+274N
gJ3OszAagdJrzB+whVmoZBjWZIxwY0wdEbR9SlwRuYYpTNXH9N51dtPunjvOiXzFWUsnNX0vOBWY
BcjPnQ0TDVciHY8VMq+mEUmC/xlOCS83EQLX+QaLd7p8uv3WbyCOCue3Eq0W6mD6f7EOFOvz/34K
vyPxQ/auqCfZVRngnqqb/Vs4IIzd0RhvXgcxpcQgJKkzJH52iymStwfIEf/tisNj91zp0CP+7QtZ
CeaAehQ6T3EJFcMTC0d9wgmNQPz8/78O/yy1BEMKNgvpWJgoT1l6MAm9FnDJFsOpPaVkS4nXVBda
QaueasZsGH+crrzckYZKV+ksKWz0ap9pN38zoeMbCL/D1BcV3rf66t6Jw3vyYjmd+bHy9epHTp/h
7Pp8Tk0myJIDo8/3TxPGr3l4tqqrfaXPBH4jDKJsZnTbsgZDycdQSGWGfXZ0ha+kRli11C4JtgAO
HFU516XWz8fWvP4th/JmiC2J5L25gz4ftsYaRD2KobCDMQf3fZF/BzZTmlPs7xvjK/uDics+q/se
r+JJuXzMzCODMXYHQOzqcYC0NsLvPMF4cYXz6ya7fNS5/neXV6MfqN3jbpc0HkKd12+J3BOtaJ5q
YX3fWgSO9WTRXLsHliu0o5hUDOkOj6UOoIs2gVypGojjJ41nloLSWp484LqlKKWbDcpb7TlXicoY
gMrSXxI3Sgwk8TkNWyoeJqMwlvikZFHb46WmhxEJ1elaByaRwxgosp9WuhvT5wKqU/GQvMfOa7eT
sBVVr/cXqE2EXeQQtNDdXoxTbg3zeWw/QCCZmiA8cgVU947fGfBu52pcAga1Y7LGgjb5xWYYp95p
tOp/0jky9EA9EYjRrrDq+sMHKMwOzbWmx+RMnfVcNaByQ8FMl67TGRC//LCM4RKoG3WjbKIdjBjK
fFi+/P9RR8Ynbeqs2WfSxLScJyPo20sfBGe55diPP5MULxbSDxSngh8ZOSl23PRCnFYxVgFR8S1x
UHMmo6xkIb6skZQfnmRfcm7CJ2An0LglyTIoQq4SJA5awQUGI4jU9W22YEp+MdPi9o1fDs0vK4bH
CvOS+lbf6MCz4L5LvU9AL/nc0XPtUNDz3RKmlm14eGjZmtUqndVbysi02rMg9y1wW8KVWSti7c4B
UgfyETen6K/CgJmKcLaQtl5e247t5LY/ijTTscNfLD7HO6jfMefPjxbl6W1nHrZ0G/k4nkab2jM8
LLoX6fSe0KeSS/9ypJ0wGVDp3SvXuDsj4ROD/8ys/W1wLzjlO+rGSTplPFPuC5qrGJPHxxb7ImAU
0x3lgaI6KIyx/9aIItjnO6ymsNMc9bZGiMHqc7NO5S/563IzV8GRK7/Cj+npEH/0omv+ynMBy7Wr
FkPE8Y3+jCP0c9PxyiAStVjWR+HNR6ba569hD8TGfJssaeDDZFlvMTQa9iRgMMTZOsckPjUc5DOG
kPibEVbxm4kgfpT0tSasEKgG3j9NSn2E9QTofPfRsxLe14UtJmLUNSyWTsuTYLI1M2mLld1NisV9
kXzx/zF1hpf5FI+94QSIoYYmZqFI/tkGpWA9jCNeLKjiT7SfdZD7NbYu/5wJlBNnb3SRltLWwm5t
mBXBi/vgdbjvOpCx6FJeTXCh7lTh1rAaz2tA2xfg5921PIyhcYy4cZ8CzcVf+rVeSCCQ/fcnsGYl
Jz1/tn2cgOwgFVlBhSSZNm+psul9YHgYTa1TPAVR3YNTgPFrDDbitmv2irCFei+xyyWanLnQraRp
BIVNg9eUk/kiNC5FzwPiVaxiDds8p0uExSu4KsqKUwkYakfBbn9ATt5H4w8jCRU56UKeZjP+iC+E
e8mE9RV5beyNIq/BzgROCWgOTnVfL2wPKn8g2pSlXG6bvyZT9y8DGOWW1UiFmkyUQat13hLxft64
/co7X6V3A6PGoAFB2E/6V50xfBkNtg4k/RuXHmFvLf/OnqKNHwKVfiw7penVIqIszAs/L+Z0xc/U
VdlJHRvHe4Ttl4bdANsHvHhTB0V5jwNc7RKObuDr1AoLmfumvAkvkFt06vfpJfnhfKTlMa4M749b
2U1ngu4feZygl/uBmLQcRweNUCxEJH429p8P5papSpq58JpRWHwBwBOsZu3JwjH04EVCCvHZi9dK
e/jNttx+XGkjVCsgkUM49MIzr4Z1W6CmJ67G6d/iv5a1Re3hPla9nB67Dnwa38H4jLhFhXYJaAQn
l5PrrP7V+zfzAfnsAOsWTg4K/o2CbtrPIdUuk9/nFoMz7BuIWWBAYIh4Lus55j842SS0OZBQ4CrA
K7h7nOgc7bnhW2jiB78Y/NacyXw5QBg21+7TgnEI+4e68czv7jvTHGK2R3Nmh57Ua7ierZPRHWZT
fRTI/HutjaeK5vS618+VY0MbAl9FdeU44ENzOcxrf1wuxtXkES0bgp3Qb9BJ8fKwVSS34D1VMo92
rJ7L0JHuXklEQhyYcBA1AoN8PAipGRnw7uhoms4zX/6P/n4XqaF2zf55MuGxX03o+VBseNB+LJbC
8HJm5YxdA2xjLsZIX+NciR6UHi20tmnqVbJdojI43XftlVPh3YamCbhQRe4wkzAP3dxXrIKLFD8S
ai6eVDRGwesfo+QBdEqZEOsxG7CVX5UrLpqMCVOWyfxW/IztbXALgp/1Cdrykm1T/fNyfxrkGVhT
QuARQls24BCZBX9AUIiY11yoQRfWcyyTxKqM7TDv2wkTfm7mwFwyWGIpzYEC1h6AwrjFQvAHGWom
iPA7Pqk4DQXDJRIaBB/TFbEVT/lLwawS1D8hv85u+NDsxCKZ3zskER5oqIj9/MLcFrbV/zWTIG9L
jX3YwVoOWHQ1gCC5C2xDDSw2zc4C9Jx/tgKpqLdZ2O3zyxt3Qs5wqhoHi3yMw1Jz+P34rz9+jtaP
fi6W5fNQSQf8w34/n2+Rv0CshRwyayuTN2vDvfWYY5cjrR5rpB67+xnrLFX3hpFNaeMd6m+N7uPv
9a3h0yeHemGXeyoq22xPejsjFlXgaMdqH/21E7AlMmfnNS/NlAoPH0tFpnZVv7BiwmriSOLCl9g6
ZPOMgZ4VO0Y4NWRdc2MtlI31/eFKqLYGLb7H65WtkvCLU+/it3Hr1ZAYFsoyOwCNRLrzAsgvvUxz
lbcPTSVtJ9E+WQxBNpECPOXm0W93va+SbUTcbeQ+l0mQszJh4wQi6kY+8o/wefepCDp+ICOL6NjP
PB2flBE+2dEQ4NhoR8dPbVcKiyCMyNQWWJORgb9fJZyDCU+ln8HbYxwFDEzwpnfTt6sDKH1xZ745
tBQ/Hvl30vgCRbkKyGuYPzGsUMldzaADQbRI3L4IRoNDQw9TwApIja03LduAPdss5cVcMgYGwWpz
SWojjveExrJQvuMk5gL+RyXIJZHaAxEUAq2nM9MttwkVTN/nGlfyQdsFAqzRaMmL5yfodvp8mOdr
ujNqHckmfHvIZH75nfyHY07TeI/fZFZD+EocYne0PzyQjglWcdmGpBzRNEWwssLXV78kBg9/Vyt4
07pi3UKnUIg3QJIGwqg5ANhDM3rg2AWczPPJXYkys/YolS0eXir4KdbtV+buBFIWj0Vl6yDsla/C
MwZSoBvEJRjO8L/EVUWxRxtFIIxi2o+v44O2YSXRcSfuKnAPJBTTF563yR+m/ADvA4Z//PVlRMRe
ASPgsRkDniP1+sEZhn+146ymtWJFPQBVaQYu3FjRW5GNwSe93RnLod+X5YBGW2XIyHpnSRrZpuxW
xBabPLBAZ/JNLOqry/OC51XjfAb7SjUgYzG2zcjW5zjqOld6u/yx5amZdHMe9hluptY52ZJL8pLD
YhQUkCuEwTgdqT7P8KRgVfWAAL+OsGy9ZR4O5ceS4gAbDqHuIZEdGtV2//ilpYuCYZs/nPYvxS+2
cTiVW3Y/LGw4yMa22Kq21/HvmxXg+b9HK3s6r59h+z4nKLAOn9Ie7QYYMuHHH4JiBCEZrMgV75rP
pe/Ix+lVnG954ifs7viewTxrAQcNS7E0Nu1n5FxTpztx6+seKxXCWzTmCmddnqqrNn0fP99sfIdt
ovDEFZABOcglp7hP+brEZBGtGX9xrFmlH49tr/CkFYGfrCAkzzQn401a+wqk19gl0zvoN7oU8Orj
xXEhoMMDjIkJSOTWFyAJsBQgRiB/jrK2Ui/KOxx2r8c5Ee18vYBTVMlXSeFMyj4bouPC5kFuUQjo
zcM6ZhS/j1KbnrpNV/ItC7PUbRuGiCs+kgknEMyO9NIsUhAllC4EM7ISIdphVqFAFLyQJujGXl44
GGEpzSom6oOcI2KPlDO4kf86MdaDx+RA4666loWhQEPGzxvCv7YZg0nyRLR8GTEY43NeWWFWr/PL
QKR7z+hG48Vh98M9LWP0SBoi/QIPK093slQAazDUQhAya30Q8xXASq474GdahZUwCXE2C5H88MoJ
k5tUFOcS4MVpLkB1WFU+Hm52Ui5AQVgo1cCRGYwzzGb5JrNN+SG0pJwe8u/yu8I9PQl5RpI/PDn4
V2uACsMhKbSfJXdca73ds+SLYMxGp1NiZIEkhi8xx98NuOuzytbsRmRyAppkTxILC0dgxfJrIBuG
Xtmx0CyqtmeyWEK8THyNdDGh8a2VXcy3ND0oz9kLvJnN2tjlWcucEvgzPWeJ+2RqZrVtF+3UaInv
gY+BAdmc5xMzsyMSIlfYdifnek/TlPmM3TRwkPNIN8rv4cfyTY5eV5srB0NzeBdi0OgBS6d4e9o8
OingOzVdK4yUekXyI+mhZP8VpxS1hTE9itONJg/e0IT/Uxl5+t8ogLRpXHjNJNc9TsRka7G4wMRT
98ffanvOIcC9px8PykS77ul4CPzEnG10lJ8kkXc7yBYPlo/bik2rr87LtYwN2F8yCoZqIXNs06ww
kybYNxjb9zQODdyWHE7HN+sHXN+gaPyVZ6G4FhqJBP+KUZisQDR5PfBHSq6kz3Tz+oTz1QTAmDsB
XJnEtjVtOrvSztG/h8MOtz5e18s3TtbzEVzEzWvVbptltq4nyhGazPy9VxbjWTltD7xcTCGPG8Hp
k2jxOt5/i6VKSqHINZm8ap+TuoED1JMG6RMyIilYMOG3lPY48TTYsVh474Tc3qWYShAX18f6iJ1e
DtNy+zoWz5CVE8g9Ft8dHRgui+5z8DsXS3ht7MQywdxutWNOtGMdxUXikbJ972xzD8R7NLLgszHJ
3BzOwtyMm0gB0IKzysbVN5M5i5vRIjslOabNv6l8NbHRt6tumpSeJQWvxlbjlRwFaKge7KixX5i/
sPNcNgthZJMTRAAfGioMPSGCQ3KZub5usipWEOq4Z/YEMUJiZ99Q7YGvjLOZTitcawkXREYByQKr
SJyuxj/mQmQfgUs5tTQZsyma1D+ftbKFDsMzPokn+uZx1JloxoGk+W8NDrkxh7/zgG0OyN18G2cF
5IB01rDhO0Ju5/fjQOGYIDqn5oQiHcWapH6dL+o6qJ6B7LZLadouDf8Fl9Kh01oD4BI90Ts1jRcU
/ITWNwkeglmiBxyN3QmUYa5vu03tJ0gMW69C1Ax/yX8zEo9DjVBBGFIjfykFn0i4iN236doi1nKF
6IOowBoIbSFd7hthbUr59hiz+n25zMFIWILI5LLthu9yibnl99heXvCqwTGmsj2oVA42CcsLDjWC
0II9yc7q7R92vm/+5i0MHCCPMaSP7As2NXygoFoJxSNWDrGj0e4BGMLYAg/HH6HeW9OlOcX4QXG8
+RsdGXZ+9gVojPUKl5/l2QQOs/aT7V/1Boc2yFpOtHydLPpo6hTLUqrzKwhzkRyj3Kd4N0y1GSka
uzJ4eiO72bLRx5VCm2UU1BXJQhzCrIBIG7ozFSNt4WYxyXN2753DjcNhShKRyVaaOV0Wbn49VYVp
gehEjtrTMwjljRXW2KAot/eugzxz7r7Mb64etWCVy0661vxiwuJhEq0GT53ivzr8dQplHe/1t+SD
Axqx20yV1tVceVhzB3Kof0NzeDLMbfu5+LBP5Z64u19zafOZMwEcX3Dx1x+XlMFknawlAMR0Usxf
E5mL+KZd4WgwfjCQg/ttfZlf5kI6aLseZ2y0f/QdMe1x5OQvsWEGkwEhLBF5swoBGToAC0lbetla
d7Iu6HnBwC4EAb0yNlB+pW9yfFuIqLgJfZz04Ub03nBTuJMjR/413IrOB8cHXPgyFAoSlhhDaC5M
yJSLPIQ7zNfEk/ac5X9959+P0Mqbx6QdOwYJfEu8yfv7N1WIkmEeB6p46r8gZ1M1Zg3QP7GzoXx6
3ni5mJIRPgTYYbmPkU8y4eixwnecxvXF545C5eFxrtaQCn6NametH1/Vor3RkAb9POM1drldYnjP
MKlLl1Sqt0unQjrWRQ4/pyfnubBlJbz2TbqQhAsevlYf91x80zSbYoHxRqpszDC5NlegdED1dRng
BdxbZKL6m/qqApWwzZJsjnIUhbtiJs3fpxIj+nBqhNKFGwj0hxuLr3jA5jIZ3NcJx8uVDtYTcHRj
r1bd0t3oKl8fZFnZIwb1Ax9f3bhpqwDfkU2L0oXw5Vm60pZwzyUHqQrLKhxvdcjhN6NlEzmCfYHy
dvUUQVLT7ghqTcQcBb3iQYMxcaBJ4atoYCq4pAt90cJIP89LtSq23TnBvpdL/cP+96s8I0xITjFs
MKCVs/Xz2LNVRV4ydgAnK7y+p+XbwVTbrM76Do1VsVD3n+m5W3UfyCele6TC6WuWrNXugcF7eP94
vQE9FSgKn9p0Xex0h3ypTufUp5jgMAbd6+P02zpURXRweUjgfmMPP+kuKhk8eCt7JL2OFi1fPsvD
ubYkJo3Ae0MEQg1rbams2wvTmg3lw2HASGE+W0vWtFYyH22qXrz5KZbIRVGeejghIqU6Z9vqknjK
CR6Acclb/9MuDG2ZfhECZJbgBhboJBso5j1BNwmZW7uTQZWlIm2LGL2KK/hkNGSszhDa6JQhlhuT
rJwr+sp8rApyohnEiwWsAEPb3ZtdKzmE7ICwurXqS/jeTTFx9Gg2PtuhDZQ9MwgbJJCE0TM0gLDC
9+AsNAf0uRn8+7rt/UUi7EK1bxkJmmoFjLBw70iCpR2bPNegC8ZjMu7hgcbfXHO2fz9U7gSj05qe
B21n+l1Vk5qWlrVM6uPc2AQtBxpLUN9UvQI0Sg56CnbvuSZffIX/Fpg0VCA4tChrAmXHLUEZV3bj
L2xJLg/ooN/vKYNjfOS9WRyzpGasPLEKJrCuYNwQfTfjJec0r1Y/o8Eh2HkDc1+epTvi87KVFuqH
EVDXv7DzxpGClA5TUTf9+bk1riJJ8dQFUmD8sFfpuF5QqPSZHE0p5TADQDY4Y0HTmuNrrcPr4nhe
VNAKXzNY7yYrpDEjgZt7ynTYPkj2GnsS+SQvEgZ5gtTULllDOaWnIeygfzBO6U5ff2bwnE76hDiN
9wUGkUCMlJk24Xn0xj+v/YOVEYxFdeyYwwrcMcL/2y3BmPiGumeYrZkG5VVBqwOhuViT8TxO5+V7
i8jpBWKWoNVI4H+9/cdppLomaDksPfJREG74eLKuY2NS0JpwBhyk+KYXfq9N8DJ12SEX19GdnHHX
EL42cCL4mmE/QWKs+OZnmomjp9oEY4MBjWeGDCL5+Pz3zCB1XObrvrcLQUeY/Tt62g7A09FG3pPb
hCH1VCE53N65Ipz0g0+RAp39nNUlcojCvqDGsjKvLy6YdcOhTucxmy56pbVyeduu8HFNx3jFqjfz
2G6r54RhoE0ndxiBIJy2IU17aHdP0B67maJOGu2av5pQdhDYwfHAh7tpfVFYFYORh/xCSAFWNI39
o1EzhZxdePcxMCKIEfSM8aSa8V7aJIHt2sBHMG3hp9LAeYWgCFf2gTnEy83ARUbzTKWSc7QsWXpv
XrQqkf1quebOE/Kegs7Q2qCRkhYIyDDbZszOEF3uavz6O7DNPZEDdAks31bme6lzQL88Pex2q3bf
7vM5zxbPWae4ZJjiqY+jtmE6kOC0fGolQTy4KaXhOoxXH+uU/SV/QAjpyy8vpRDZwEqYDny/slvg
3Z9ATHNeQnT63EO+tq27y05JAt1e1ljeXqP5eF9S68hzNUUWKuw3E0tK0CcztecPAswjT6UGm45k
eTF2b96QgqYkt9qHePpeZlhGs6L+0mtHzN64kXT2C/UOW4srYOsLCg6qSA/y28j0wLOWd4gZ9/0H
1VxgovqDAGeEY44NHfIN7Ep4YW1vI/NSnQRfiG+TyvOCdA8irkMa+ntN3nvWmbTnPv7VnQskhXyG
fhvOzpI7I2Xm4y4BlZ/QE7TfMvqGNkArs+MZxOyLJuw9MycWVtHwBzkMsHzPnab0VULPp6w5Npve
DtHFIG4+HP7z7KDxwTOMlvSbk45hFCq2NeXt2BE/sSfkv+UBHjasfjaQ/Kgn3zJ+GHwM2HVzFBo0
Yd8hfnKDlscT8jTsKBN6MTTjp386Luv9RyYL+LgQck8gNCgEp10xW0qE9AhWNg5RsS18fW63eHG7
WfzJjT+cCVVTZ28FPp0t/uHm+2S6TzxYZc7+/yB2NMFQNl28D1pXDJGLFHfD39/c2aDQ2fUz7Bmx
aSwX79Pj8JlthB8jKo3w9xc/QQow/S4/hFcdEL8vO19noRFGJfzPIeea2CumYf4k9/WZSnTk5v2P
40ylal6eQUtBsBQcB2gJF1JoanVeoFhDV9qR3oyxvwqh4GWXwxy/8m7y2gKiPeswSScPpv+PGy0I
gfh+kv0Og7504xvjUHF3ZYCL0bDs/qIVJMqwgzK8rwcnZnaTKTF7eNZG4dOYkjk4QOgjfmeZoi22
cepuhi/VND3+FWOFPJLdtT/wFP5iZuBiblzevSp2+4DQNlfC882HHbbVeETfhHbNsmNyAnIhHiC1
k+N4M5zjmSx57Zrdx8dEbzHNFL8a+5wXELxNY0rxwt3s42nxlAcDTiBwGxFLD45cjBLJ8MXtmHYA
D4BfErWhWEXiIQnVHn2HzykDN6E6qNoOvhD93H3KL2OsPOC2kWQE62ggjcItEPMe2yXV+/A40OcS
MgrfiwViKhPCVTfrB7HQUSjJMxmkz6mv9eq+LR8TqwfzpwG0O8s3CGr6AKPOC4nZ1vp4KlQJAykZ
m8LyC1UNNMqfNDC6TYciAT8o+IKxq116XCjgtoIMLXWU0+qMEhDppMdj+vVPr+C+CFo4UVQQL5K0
TNQ7olVK9/V16i4sKXtIXcKNQHB9PlPw3hVmvjQU4ocQotVTCLuwwGZjuOq8I9UfXz50vmshSqtD
l8bQMZYdxGCH5hiar/CnOJ+F64JgC2FXWTgTniuxWxLyP2GUAOXB3bMQAgr9Z/zE6kngo/8pnsU2
KKM6CMl9tAcq5y04H1DbbMCwmWClk/AwLB+nxMEGVhjBjuCq/6xvt21sCxH9l8XmXRhkClMAdoS4
KwuTR6FSe0z+nxueCAgXX6wgNxmbDtrTk4g38aQ1LCwWrBfYKhO57Xxmo1m+iaHt0fW+vIc1Jx8W
7zxMGg7EyfLE5gdhaCTMG9DqYJBbn4QnG690CJJkw42GAfhrur9cKm+gwI6W6qR0xbWa0ema4CG/
S3FOKai7hLr6kho/LFZHNcb3YigThGo0OYxhR5TyEzb4s3wm/96vDbtiHkXwS67oLPJfPzWI3Upf
KAG71iCaARWsPgjpumVxSS75V7Wt1xC1z8qhu+XT0bW/NrcPXkrViDPNghBr4tDBWo+DsfKyeRQO
S+n2P1VlqoZVQm55vv0R888BiJpaAxV3OL2+iEtA8y4iN7LznCCr53iCAzT7tLA78SSqSGNoECjp
ZEUDbntQ0UcUHcV9zGMk92yTwuecqK4E2qS+i3tbJbjYM6FlTKyKkd+vrOkHy5ef8V+3g2gG2aWA
Akf+7b4atloLCeZB1aPmoceaspU45pMev8QPBq0H4hI3lHSgcBQZgrxxx9NgDSwYgD8Qolvew80T
4sTvwxlthdkK1f4jb5pLDu0AdQqbXQw1WEKSOjAVu5ephO4V4gMuSjiTELbxVW+o6mOIM/meIyuW
yAdMluz0VMSLY5hMDrx8YSwi2LzAcv1W/6WDZlAtMQZiS0gY+4sd1Lc0YvMwVfDGQ2YQykv0CBiq
Q+xk54GW/IdrQJRZwjMz2HnrfL6fINDslEfE90IRwsUalcwnvj0kh9yvxgUx4KK0w5U+yKDUCr48
bRYH97ZH2/ZyKyjoXH1yQq/4QCrOiLMnDtPUrcWdboNoI1279Yf7mYap/tiAdqBb73P+d/+jXbEY
EnpbxlboiVf+HIl6HRP94mWMwwNpbDy5dIRGPbECMpz3xk46SqvsCGm1RfdZu/V9QQ7cnLUCGOpW
nz9h4k2b0oWNE7nsGT4fCAeOhihaUKYhmEt0+t5jVRGLBZ/TUa4svVctgth7mCIFV3caTM2wGlN+
u/BDM+JFRxZJO0J1WakkhGzd98YBh/t+k17puNVf+Qu+sQ0H5HmIlsrHhtfBqc9ok6wAGA7MOneR
Ht1hzS9rgYRfUDWPsScdyQFINWwlYNQcngYKUT4dwmo64PVnC+ePALmlSeZnzz3JJ9Rs/QTtcbyG
vJXeJM4IWl9yYAz4OXe2ohSXXblST9xJzIL0j2yDZUgwR7SC1OYYFcOVveV4zd1fHz6LfP86SrvX
km+GW4pbVP3hxhZDf3J8npn4YWT7A/F40bSivSouFVD6nmX85jFLiARjHAHTKA/RqrmNRDmQLiBp
YDKEnbVf5Rf6ktUIlR+7JrBrWP8A6xfo0HdYR2vWHew/CuYxhj8WAO8VUT6B5oNiqLdPiaiH3Y7A
P0KKz+OLmOfFaKahd87c7z5xdbB/wjvBVdxmQRCFOkZgfa9Y/8APCjVpdr+H8YrXJ7eOEIPjXTme
m5domwAKq6xGXcYT0BOY2ghGVjPqk8ycoblvaOfqhb2WcrFKHvL/Jey8dhtX1zR9Kxv7uIVmDoPp
OZDEqJycTghHBlGixExd/Ty/Fza6ylWwUctesq3A8IcvvMGc14/5XMQw8oMGEmwnESGHRPqMJrrL
kCYy+k3gKZF7WN5eLXNSv7YqOxYldpVOvjDLHEKWpomxsUAnUY0E3W76EqapC8DQj+YaiDgk7YYM
IrReCaoUYTw9w1+jX1ZGYPd+ZI3b2+Z88Qr3wi5eONWukTnTAQawa4JwVENU2Yp0OqrcI4W8RF5k
tGbCyC/vki21OIvBlk+kVUXDV3O6fqZ3uJ3gReadb46ODvTNz8kAj3PjurixPiwIzErSds1JBUgV
rQdfqScJHbUWfudd+wx6ZqRDACXZnhLrH4mzzAmlufPZU1laqFJMGm1OzU/f9MTKiHDhuhd7kukP
2bxkCSJ/o4mAvDhkb1rE83t1c1vKook+Fu6At432plEs2DZuvZQ/dB2bPuyXSuff//rv//d/X/v/
E78X6yIf4uL8r3NzWhfpua7+59+yKv/7X5d/fh+8/c+/LcvUDM2W+KdphqHqhvj76zMkvVg8/b+O
t6Y/n055t74C0brVYWaBSr6cQDts7F5daSbE3FYGKd8R1WTP1VnlhiiurQlXkHRjtfQ4+4NGv+V6
Q+ivJnNpAYUhGixf3ESFjgQpPyZk0LugtPNDryfwwysggwVdJ67BycpnqrLWAHcXLaD1K5jC05Pe
0oVMYQNeMptWhuxENstIb8euqtBkPV1BCBeLGBRD3J8wdUwHOEcgQ6APDFWzPiqNe6TvPuBgmJbl
XYw8jxE5smHiK6XA1DKpoaUaWCgK0aWWh0VH4+yG2S3WWucYcORZ9azLadOdMAj+sCUoKv3g95R+
Cw4ots4PuRZ2UH9q6rgYvRoAomIKRlX6HA3vtQFVKUP1IkFQKGHL0Ii3teUZm68zTkHDFUP5mnbI
uXK0xJ6mQG7bW1iNsJYEvwNxY6QeAZjAvuNx1CCjSUA/sN1e73QbmvjJ6UC6yezipH1y+5SZ4K8y
2U3VrXksnZFM8n64dtpcT3fKmdoOx3ysyBCvl2XfEK6a6eT7gaTI9t8GkqUZlm7ZkmlKyu8Dqb2O
DEvLpW6dE2WbAMN1q188nYZpbj6btN4GWqptBgVpxLgds5WUj1IannGPOqL+cjwAv8UXh5vcUalX
a7+j0EAZoAON0VTQNtNJKQ3s0bmfU3e+wXM5MfMjqgAJLzoPs5E6b5h45xHNG3On9idA1ECyyhO+
QXsdnkeVvzbAjo6zJn1rST2MCwue/KIS/JnthwyyLl3JmOnQltPclhJpG2idl3azs/x4ZiG+0oIp
KUIum35nVaGBWI8xj5r97fZCncAq3ITOwtGzoYa1LmzsBHIT0rgNNA38HSGLTbPLEhtLGslUgS+d
r9P6L4JheC2zV12Gy7KXUKzI9pbynF7CnCdkXlWosyPwecPJwVglAeyVqJqUiX+7hdd8lVKAMzwJ
sarTxu4WdHAEvwPzTqgTMyoEEtZGMLLiAD6nRVLTLDtpywLaRZ6O8BBghdRrWleBAKjO1HTZ6rTa
Izp2NKJHyaYrIMfGeFsmM6tJEL3DE5YUxppAK03jqYE3KgIiwGxp6I+Z8Ooz3ncVtjjwyz99y27v
9dEpWtciZ6NTRfxdTcVAKFhkJzeLnqmAAFaizTij6yuTnNUzDjpXZn38rtar89E7KZOT6qifvU0M
0yBLUiTX0r0iH+Q2UFS/K6A5+lckpCB1wcJMfJnpg+Zl7TS2H3HF3w12Ksb/yO9hJCuuTiEw+2Et
taSvM0C3DcVk/TFkW7NsTf99BuTVpVcKtej3wq8xCzJsdq8fmid5YKVdw7kCBOfCh+UDnfjP39Su
gjS34uFeEiaB8vkqjVdSMp+KZOBE8Q5+It7biI69tDwG1efGIThnHptO5IIwdoeV7OUdegvK6wkV
BgkxIfFd6DKYXoEgpRB9EOqnYEZQKc2972e+rPxx3qqsqLYqWaZpW5ppq7+ft5TqplJc9O5gLW4u
XAvLq6fx9uYiNkmdJdunfgRsq51DkFn3IAbtoHA0DxSAE2+lsKVSfxXocKRnFsctwj+hPMuh04MS
S5B9IviGOeebD4CAxhUZ8D3KPB6U7LGMH40VXBzsMCeivmntz75Ks82Cg20vMFkI6RvMMCT1Rmso
Jmi4AZ5BVg0f3jvlocRCk6pbtu0gGz4LVRq6b5TiKdzspHuK8kHunFxpNlGqSUgnjjqpRDCLVsuq
e8kXdvD9ZVT+2Ig/r6Jt6zZbsqx/XuVfNuLzsTA0S7Xbg7Gpg3LfLDRwLXsC+NFS1HklV/for9dL
cy/jEkZEBxbg9vjDQdhijP4WDnAUmqSqtm7Ktm0rYpX/5Sja6naKsiK3ZvWFdKeM77sSHlhdjxUU
vipAsJrh6dohgyAra2iDgAWTi6ekolJm0UfSyA9KpR9XBWA1i/HZAZpTB599mSW8n8sywvRlMjsJ
4JyKbGj/fNHBPKY09s/yvE7pM5lPQ2JMu5z1u9mejk5UxK4ZBbUJOpFMKI9fJLl0R5TtE/3udizn
vUzCVkbOqD0tLgmavIRDvZPFy6gRm8b6VN3FJwYf27uMSkIPnYjFWQe6Afq8h92NH5+dzJvT1LYU
CgQcmkiTgH5JgJeTi7K+JMwjLcZGLB7Xb9ey9q9d6oszPreGM/TPZYQkCg50dab6zTmmva1D+UMi
rX+8Acewc/bnYwHoK12d6+2RFuMFGT/7ujCz3ruMskWJTEFCmHSpN3EuBW294C2mww392WSYZiAB
tfxeutTsnZdFgsucdPI7XFM5dP06OIlEXzdFc8nYJgU6hTcQqMpTZCFxwYJ7Lh5vmhqOriidKFcM
Ai3CjI71/3LTuEDz0njuEiRU65N3uRjh5dRuxQ07ESNJIP+zy2sX3RUm1ixUc6JI9VJksE+QoYtz
cBw42zTa50ZGk+4Q5fBFDZDzhTFpAIsNHWx6CkDF9pJvI9oV6XbUhgpJ3vX6LB511KMoW5/Yd1QK
NMXWPGNenRNJZ+CGiPJzm4RyOE3Tlgxm3Z03iv0Uw25Q09SPBzs0U6DJBql2WrsyVclTv+uSrfiN
ZdVPF3smTq3PfDm/HHrhlQxJeJTTv63p/I96wgzxbrqNc0yCrKgCKnBsUChSTLLu5nzfFT1wvjaQ
iidZKRdWodEXp92ag4DJ3m8yMpKA+6zzU20kvn6O5zeKN6cSXx1UAqycIAGMpX5iDbc6pOdgvVZs
9VfiB6V3WAqmNVa8IwXiauQOsXQXkSbIwymIFNRVShUwGC/XUr80iV01rPuGBgq9PZFUbDFO9PdH
JnVak+ZChhAJXxWTSNI/TKWeD2UaGonknYp4Wfa3RQ5/vgECeqUJX6AroZP6DMB5dHjz/bXzaoPs
UC9vWFNTd0FREndtBWY6hgMN/naaggu7WTLaGsdKyvekPU+72oAAEvbScXltK7fIKHuKMhOdV+lI
6H7KvVE7UMd46a8DaanyQ+CpSdbflixZUgzTEP/pXzIYSP7Z0EcsnPV1mq2xK3+Gu+23QbY3JpdV
sWwWDaqUpMJoLLc7HYKjhcYm0tGz/h4+F9R8neoW8yhoECYzdo2bIusVLweo+gpNEdWpfNsHGeaq
K3VmYZHRhcK68fyYrLN5EsbrSyj51X4UAFdw0fRa2P71rt/fAvGs+E5bpDf68umq9ywX9QjS5125
wVRq1r8K6jHWcAbbyenOWtr+cdlQGBnua+8c6gFN5nxh+VWAQox/dSow9Nhp88h+Td4A0i2b59OW
ys9wlzymS30Vbawg9fB2DVHKWXVe5al+6Vs7jFeDbI3RqiM9ZL72OqLmhEs4BA5mKFPshTRF9aWD
jGyHuqFEmt0Z8/plRDA6JnNiI1qbS3sLqC1M8XBF4D5ABGLVrS1qGOjvIElZeYAHNnACXZY7+FcS
aENrbU9QoMJAA6doD4CTK+1Gy5tHnw5YDibexZabRNe/8IzVchwRyCD07qgEPCaNfnNVzznyEBDY
LNoQw7vCvsOj60iZVvYagWULgAel4x4yYk8koTkGYpDD/Ohije0pQevDORMqqwicIuZCg7QOjTnC
rTdwW8UsogurLhDlcgv3ithctRI3KA8NRPFBze1wt6SnJKTXEGBDmXCTgTkBoIzGlcWJimYfSvju
KUBRzcmQ3qrD5Roxc/BO+L7MY7f2TiCViuDi1V6ylJ1nlB9XI2BRwB+92hlNb+vR/K1BxvXR3NON
sQ7py/G+XwEhGD+JlhQmDu+XXbcog+vSdgevfS/fLwf9MfHyPcXY4xYyi5uCmFqPdtm+em7uaDUN
At1+OVHBtV8RwLstrmvKeNX+9IhaIQU2OvDpmzbvDwp2NTK6moDdKmAHV//7aEITgd8fwYSlaIoq
y5aimtqXYKLvmuv5nHaHGscbmKnL0538AKQjmlx9mu/BeX/6lGCCgLlhqNLgo7mFSm3j9tQP5ilC
N+Pj3uIuaw+WW6zlRbkcZuaqnUNaXTY/HK4lMtTfDvdL/G78fri5NeQjRclF/F67FBTgzoFNQZPH
K/3YixjYa+Cz0HEuTvEAJ4U+c+un7yWRee+jykIIiiqSV3iUevCPR+NmcYaEPVqh0x6q6ExaAShG
Biaan67sQFf3M0dIHF48jeYdAk9o6eICXHEnkDsA4gV3P8g9CPWBGiQw+YzDyE3vE2/kfn+nZHFq
f566YViKbFim+pnc/xL2XXlylFxGmP5SXU+ihQbSP3bb0okS6HZBCdSwuFdSOIxPNtSsOsjUWVIO
0+8PQ/ljKddMWVE0TdZUk1jX+jJgTrl+K3SriA8PK9Eypm/c0tJ6H4+3gec4E//TXqmbffxw5//2
uYpO80U3VEuTdPlLBlMqp2st17fkgIwaLa/V+U2dtis4mpNgvIaOZYZNK0zDED9CkRD4yZju8mb2
/dmrxl9O/7fD+HL6VteMZC09xQcEdAFxj+EoPFl4rVDsKmkDktjjfnYPCQSqggcDFtdM0Kz05egt
rlCjDN6umJcpgL5QFkOP3LdoPgpZ79kHQIFPlUoW/mmPJIF4DTK4ztMF1c+MXuHwmC5enuj8UfvH
y/Pp+oH0Lx3E21h8AsAZ6IiusHJ7WEhsqMPkDai7UFTE1qRwu/GdwGi80bfNJk/HEPX/zfmABSbm
UyV+Tbheo2MpqzSj7ji6VUeXs/LvKBGQZKA0jmydUDhHkwf8RYFWsIex9xiVSSlcZNOtIUhHfDar
4h4PGNDVuvuSuPDxPIRoVlcPOghEYy2sAxn5BPhr94DNqCCutJDCwxzoPB0QUEuwXfGdtYL9vp9j
UkBFkURaXwoIDYwewHDtVFjD7HtELJEHO9w8Yy7MeqLdda69Pj5S+vewBl7nmL5BJkAC8ToHju4i
eQYXUw5VT1hzYgwxZcVNfJYsx/RQUxS2IwiH+kmIskrpLc935fjDxBh0hl/btA9fT4jSegpqtbCz
p5QiJ48AvNEUVjfCm0KbA8VAL8OzWBZV1NK20GCme1b/rQNtf1ki/UiM9Sp7256uT+RuI3qQQr24
dh4R7UWiNJ4egB2HwuokhyOxQ6TKKyebcrypwD5Fzu40/QBP8QEeZpJ7+nTzcaBjhw5nMf1ASCSI
nI+LB8+Cx/vvx/2f24Rm/jbsv9RNRkkUlXIRjfbq6rRUp4Xq9sk838nQkGCExcg0TLbtfXOg/tWO
X9iHZwgHyF4bRtK0ebhNlmxqIwubGQtAHPypreWXAJWPk5JsPX8fzsEFkA0Irs33B64af2xwHLlF
qVPTKXwqnMTvO0bZyfFIS/PkMHO1Ca6BmzeMBgXURHhznINk/2mQQHOq9ePxFkHxw5Z7BxpDZ3Mh
2XAgXI1tno122uQN4E4zvru5SMGAJx0H72jK7enCc0+3e9djaH1aRxRegNnpPV7N4+0W0BO99usY
5joS98mnWyG2hVTqBPQTYUhuGPgQDmlxnWxjUAuPBoKIl5f36+u6dMzJMhn7yznNRtTSt/0EXM5E
w3kVsLogp/Ldi8cufgBC3cTFs3fyiv8zpQnKckj2A+HxBoiQ456mHL1PbGEmtQ+X/sCeOG5neNOU
cKvsT7V7tO/ihRYY63ghalcti82d7rRjojL08JEPFbWsytWmcyGU1PtCmJly1/jVmXyAfZqWjMhd
dBrDacjCEwJFEr3+aGWtHiHbgWGeFLvdcTfgoYnPSBBN908sXW87/+SemHwfXGSbFU9cbppT0wcB
a+hYBmcPswkYLGbpI9B9gP7LbOzvmAYCdnBCMRhZMRYwWPuuj+UzfnD0za4+AkMeqlU4NpessXdM
GP9upo+n0w0GEFRA3atvOPIbUjweusQfb8J+UfjvVf5xfAehEM/nCZMOG0rhEzj6nHYVkHqyXnf3
kXv0UfnQl452XUAP/oeh+9PI/brVXDvLrHrmXB6Aqi22DXYmDxlmZ2cnx/svRe0RqZfyHsUkCAma
6Sc3/xTkSA9PYZFAtZiAbjs0hMeS7sMnsJbyDwUx6k5fg5Ivs+vLutDJtdnqA7NLbFrmGRPRgWnx
sBCmEEKBnr2rx4VCBprCTglZGpI0RntC6lidzAd3DkdjPKd8NT7OUjEgAhlYCxCyeeyvvPHcYnqt
FCdYwRd1sBpivt171XR8nHtCFFlMu1eAmM7zs9AtP7nK/W7DvfAZEhvUSyeHYRru3hqgPG88S/gu
lOBonPFkM5qLO92Mv79pyh9RmmbqhNGGKluybZrmlwD1ZsvKsTC5afYOkt7VGCsDXYEJtK52cplL
l8mCiOX9il5fjFiqCQ6GZVFmm9Ee22qszPJDfP/9IRnmn/eIoMk2NGR9LHo/X+qFSpLfIqnNkgMV
eXQdbfdJ2M0+ucbzqpi8h8665b60k/VxQVHE44p6a6flYrsv+1UwJv9aLj/ZMcsds3Y29Tc0uBcY
KH9UvjntWLwGf2NNvj9o9Y+BpeuSRUrClTQk2VbFSf0S7cZJfx1Fg4knWLuLKErE6dQq3y3qZg30
ydsWJd80vR/kIxvRk3RZ3mpEDq6vEWLAet54KpDrelhElAwGBKPVZPxKz0gu87EtvVBZu2X3lyz2
NXWZF0uaKKZhj4eR9sNosMWl/T1m//0sRDT5y1lkfVc0N7Xq9zn0MpTeiDuU6Uibjx5wgEG4AG0r
B46FtrTnrTxWUVeJ0TGlrm1RDQEA0Q9ugkoNspTVnTnTUKcZu8j3lNPhTnKqre0WCxCwlvBdmR6X
Jyh/xFvIbIdI+dGdWOiW2ygBEID4yeiAHcfe9Tyhwa5oTkuMxOqNgsPmLHsGIB5U4Mu9BMs5RXhJ
p4QArqvdVdNXeXMi+IMmFHskzib1iMQpgorzgSkUKqfJgOa4BTrLTd0LyIQ3e34UiD9PvvxwQY0/
8z8uqKLIlqZYsinrX4ZFbWSXURmDSjL1bXHMAsU+uefRocz4bBSZjRMags8Fxey6XF3POnCablxW
we04b+DoRLJLD8QzqiE8U6gf4Arl2pklE3eRCOGyDLwDWnFD08MjuZcLAuLzNK+m4lFUW2NKtg3h
8zETImyXdpYOONrFS7330uH1xDvSYJ1eC3wtnqMENcooGOV2WA0gY9PHK1u/Fm2latNEe6WeWQhf
JlI9a5TON7N0JrfKo1TEu/Y8/JA6Wn90DMRk+uWqfRmGyijK7aqy48Ps4eFKJCL+rVYL0jehCQ/v
abIHWjN+AVAIVxB3UILr0Xb1NH3aBwF2B1tY3gKa2I/X4/HSEdGqCH5F6CrYfMJEZYLlBDDfDxvn
a5CBbKSZ94EN8wBRNgmxdvK78Q+x3Z9Nrc/T0g1FUnRd19Qvp3WSOtrN9M1nMeWwqsuCFCclAEh1
ru/PDbW9YZGgbq1TxEqhRWRMqFSXaVR+1Cd7YjZYD1KCHi6Gk6E7ZZ9b//tF7K+znxqsrSiSyteX
veCqddc+1w1rVkDu6zxaCgZyVlU60+KnI64m3fHh+w/8s8Evrsgvn/hlqW/jLrOtSAALHPzh5QcM
YT6OvoCiRi66xwN9x1ykOtuPHz74cz3+faWzZc0ybBWsiqQAUvl9pesjs2mVohGBAKhHmAUPInkl
SJGANvf7BUQfkFxChwrR1nECFcJDvGYNZjARKlqptIL0fA7AUjwhSk1GOII3X/IbUDWoxEzvWB9r
FwUk2O88iUBR32ke3sgrBm81eLex1axitBeWYK0FChcqAHS3xDX27wWyLFAwogDB23UajI+RMOlh
aX0GxARmfFyok0fj9Txe4mB9Au0DxQJR5153H6/BaU3yuzz4V2vMuG+E4OTzjTpDt4KSWobIXUKH
A9CPPvFGksYEuaBVmulO2Ip0b8k4hLoWvCGXuLntfrjo1h/9SN2WdUmTZU0HHEQz8PeLrlyMIVZb
oi/pqSbxPy4BSG4Kz40Hz0UNx0Ijopk1Il+/zU4h6HYF4a3X2Bz3QJuLiernK2FK6yl7nUyehH+Y
Vu49VMdpj9tLtJND7bVoAOIOroWTEbYGaii8dADkQH253CmvSK0Id0icctg/SVyhNelky5RaIbKa
6w4SOdrO1Al0XyPcqpG9CIGSPJ4XFG0PNZqW8TShlJfPE4DCoK5R3C1dbYHuAJpUR/hMFhw5KRQI
ZqGZazhAtcfVbES63gGsh1pNMXJ9L7nh8w6O+pi4JJ/4C2F3NF493RGZbGfJfLMj3SLjeJi94Q5H
5uxPNvG0f8+9ZB5vi2UKNBkEg/9QovuJIOb0tgANiOjhjYsC1DJzULT8CYxAkfWP8MCWTZryQLws
xdC0rwtYpuqRfD4q+yNqcOyYKLGinw18A+x2c1eDtX3qKTnXcAhfB31sjtmrHqKt+pqvjsaYRpn0
UUNwXykc9usJtzKf0hhNwoOJoC51iC0Q2gQFwUm6TOTxNZ6gQnN9tuhXwaMB3WON0YRsdyewPk+d
Z75mMDqgWGYoR5gPnbrI4bk9SKgyYJ8CMQkkHYz6q49SKTIlNVpOAKsw04ufUaujIzlubqvjfXzX
2EuClfCkgCilcJW82RS60D07T4vnTFq2NErNaYy0MrWes4PJG6KfJelY7Ri4OozWor5kjEuqYGie
6eHZzUeuPCyVeBE9dQcbkau360HJt9cubAlEsluAgRZ6yqCtifEQ9u5QPg3pYJRrNFXHxh5qL6EK
7h2iTTuu3xm11r2Jcoq11NnywV3f/EhhJ5NZoah8l1PyYHoW1eOgTdVFxIh7gTc2Qu1+8M3NyAPi
IuEkZaabkf5gxNtuDzuiD5GDNGkJhBo89ifwimXYghM7v0cNYJ8AZa8k2klzYEoy/dl23a2ua4S5
ShD2AYfE+gFoyutU+vMgMYvFERUo13g1n5hT5dHvN+f767CLik36mnT+UebuQbzDy2ehKgDOpnRi
L9SW3ns8lmFNoMV/3dbOACwZl3fLMfzKgpxFfcx0JEDJgLDhqNWgkC0hGPL94mSJsfv7hqDLQBk1
UGiKKcnWl7VpIIADRyG1ELwerNpcVqi5xvRDIuNhQAXo6I5G3k1dnumkjhYlnRAI2TK4o8Vw7p5i
tN2BLJVQg/NmSpsZ1GhQWvL8Auu1jhYlgFobgjzsRVa3Ka/tC4Q8huchX1dAUNhbDRCvsAgr8E+d
+WYM91WLBSh3EDEhO/eMLjwTgd1AyhuIpxpPwOxVdYWgpZQeCuuQVfN+mMroN8kQe9AhOqcyHCN7
UwNYGORp2z6rumsCCy1htNkgGlpvJK9ywH45eu1x59othLiKQgSmQlioGf4ZEmWXVp6BJKUOhHBV
dfRih0k5+iFK/kvcwZZgkTeZoJ0k48ul74xLQWAZgQge/NPovrh5l/xBiw+luqmju1G1+v5Wy3+A
i3Ru9f9+nimWuV+ynCbNR5fY4lbXCNAqG5v+FakH/UQYmvYL53/7qaz3l4BWlgn5TBpWKjnil7LD
FWhG0UgIsEb5CYim7OTVHZo235/X33JQWTZsRSYJtQVk7Pfzul2LS1nmHWpnNkuTFC2H5Bz2l2Zh
4cAAfVeTjIVxubz3pRJoZ7B2rQCqwCCTJaH2hbSEeg8zME2oLaWjWzgMHSsMtTfbmmkWtmsn0xof
NVqkaQNNYHzLq0AtLncng/D7qLrpcTTNsh/KSsof5QBxt345K1F2+uVuSXJuteCL6H1qLEhWEqpC
TRY5vYueO6p2aLR7Bkp1xYWXngUo8D4eng2B60eSY6TOUiWdnxGo1Yrr7DogYkEkcSodW+qWxQXh
TCuPd0wrj6H2/f2Q/wx3OHJTMWgDyaoEfvX3I69STYurqM/nJH+WDmytp1hEb9pw+ht1jVJ1zlco
hJhRGMjgfP/hqvnXMWfaOrmGQSXla+pZXm0rL/Su2xcOUg+eBHDwPG8+4iWfJ6x04Q6HeSCFCkJw
AidYuwJVWDiSZxGOC0whW4BXBvVecUTnXUKjWqeTRXcHFo3Bq5KgdrsQJs8n3jDBVboLu1C8j/hL
BqEmFG+hOLDxaadE4AjqT+ChQX+/9zPeyvDEIWS8dAj7V/JjfrZXl88P1t3Yl5ymQsxOnQ/Li1uv
2Ci8M2apHXVdtDHn2bNEq1ylznsMMM4W5ojCu73he+N2r5gmhMJITuZLPFaRzcOuxdOmkHsFjTkK
sAR9j8MTh0fX1SfwptwmXq7znranuNZDDxhQoBPYGiUXUgBm3LePIrABO7w2rrETby/zxuxNTkmN
DL89YTM6Q9uXzpWLBKIj+0Liu9qKSyihd1YGJaVvtFQ5T5CNc+njEtzccn7m0rbwoUJMYVDj9+RX
cW3EjxSLQn4lfhxCqgFzgQbNeZML90XDUTTGaia/F41lKiQCmIhc2QmLXwxg0Q/0Tg+iPK47lRtz
AbXphdO88JN9GF6FxTjOIjiDEi17gJjF2fI/7eGMzA3FCC6Ahr6z+kHxhItyDXRgF6Znf7ac261o
2QlOveYKVzLxCO0JcKGog/iDPwpG9JyjZUNLCCsrYBFNgJg6Dk3Ir9OyZiea0gDj34Xc1hdM5MpH
LiRhMMo7MbT+GWj/wFqzYOSDBgpRoEWwWHSwTexYOj7n08suxNCIILnhbRJP3//U01bEWvNHkPDL
nPoSAMeSVvYRK+C8TC8T81W5vEmnMGPZk5FCGylOW5N9aDgp1+lGQY6IOBH/URBNClGPcvTTC8LB
hrHSiWnBUw3JE8Ju3098+++rzv/O+y+7qWHKZZd0rZj3Qxg9SZ9TW5g3C/iwGDT/zLh/Jv1/AMKK
V33UTP4kiP0rjrk0KhkhnyAErKvECBTLhYKH6+hVKMHr7hVY7X+eiRwsY0lMG5n5Jjzb0OkhDRM8
dPMzHSMho/xGXmZ6wtJWQo/IspHnuVGgE9JFeDKGNje+cL6/GvJfwzpLsYG/qrTUPhsCv+wealKm
UdJW+fysK2PAhLZST8t6IzCdQ7YYdYQ4JmwS5paBZlQDj6wA8T7M1NxDcqbKYveitD+szX87JlZl
satZumx8rT1YiiQbt77M5hoGV8jcIJedUCW+Ykx06zfyKVp+fxFELePrqGUX0qjsSIZhfI6YX66B
1CvX8y1p43mBz3C9kZRdW78kp5fvP+Wvl/rXj/kSVikUBJM4KrK5lL9nR/rf9BFG+l17lVbqqXMu
pCWpgsjPCDHWqNxc682o3mrqfT6A5kfsRRQlvz+kv15o4ko6CZptmF+Rx1KZaKrSqfm8He7j8jmC
Y47DTqfBUdee1cj//tMAVP/lQqvcVUPTSSQodPD3Xy503MlD2sRHercddQFh1xAtUlChUynUVwM6
A0+0HkfQca2p8OLeHrFgpTVJS5RuLIpxaAx7oq7Js7JdP6MO5tDimCCAQ0UM1VGQTJRJuoXuXzdH
9AuEKzKpEi8cTax5PV5TSCIHo+4pjGi9YA3+7XHp3N8baIYJBrPwX0QodSa9jACd0HzcHXa41O8S
J1x+wgGed28+NSDhP9kEopVyEApjZC+T5SRyUOk6UBaFX+mQtW/taeUL5nTmNeNZE7aPGNNR7fj+
qoIW+ttV1WQmharKDOAvYdRVbvKo0qyYUl1D2zl+FkATe/ykuoDU6MQJT9GCahlSt3SvuRJcsnfY
iYg/oBCGtMgKsZAJ7GPCGHFpt+exR/0tCNw98JTAdd0nF4WJbbB/WhTjBY/3K3fFEylRuVzRfbBd
07oLgn3geZ7jA8oLwxDFtce5N39/n6+50gGiFEHgzfl76zwi8jZQcna4zyNa4J7ziDMIRWehgnE4
cH3Nu5h7gWD39BAqvi+6sZu3fCII+qJsYo8XL/v96uUF313Bjb9DNHoGtJaL+0ZpY4pwUzejcX3h
zo0Prbc8VMHyebL7gCv9htr/D7dA/lsIrgJhoiJEOGn+kTBFN9NMK3u0x2okW99cc1eNtw3NZCqP
oTINw3PY/fCZn7Wkr4uWpmsQBzQguDQpf59Lcq2Dko7l+NCvcsJEI7w+n4PpQ2SAgjTaaWdNkk/F
pMVqBiX0Rh8WBMFpQc0c6a5tUXu0g4Bz+N0UDUDlgVx8QJbhIRqjX2Tf1UQJXEOUfrY/bTl/G64m
ZAcLpgNxv/ml5WO00q1uLqfTHNH8+LTMwZznbL9WOv1+YvztpoDlJs1TyCn/WGxucWnb3W3I57Wc
TBKd3AcRRANcYLPM4uyH2/GZq3y9HaK3SfFWVmxbFpHRL0ubIg/GWZNH3Vos4FBRbSoSyDRPj4Yb
HX0FAUyoaLggwS4qHJR3am5Z4p+w/8LHaUC4Q/dk3UPNxQTfFPvg2RVE5QAPQwWXXZOMGLrHffLS
6TAbpjSYr5gy3PAD9MvCgzjJfwrWvdcpPC3wC+izQWe8UMmlQSELBXodhBMQq3ek3qgRIWOnFH5s
hpDWtNStLqGJhhwvKiYNNpEIi6HHl7g/3JG/NIFl0jxmimRIYtT+fpGsMlWyYSi7/T+ZVO3SGH0i
WidOpzgqoifLE7mNSiIlMgHFMV15KsJ33Jmeeh/FYHChIg0R/06LE7DPCEBoRHdAZC4imhIQFRFh
wyyCg5Ut2w/ByxKxePRQEos3K2H+jOGrnxMbm0TIPeQDMHzfn6v207mKvfeXASHpcX0cXQgzRWqi
AWulmysyGGT/0ZsiL7FfS3TJ/znNHGtVk0REhIgiBhRkMkEkE0mE+LI9ehzCfgDwNWeXunbw0wGL
GgiH9McY/uX2fImMq6Lro1tidHtRqy9JUwUoV5ipjnyRtjKTPhPZ44dIYEUi3L7WrrGQPlNjEuLX
6CASWyzZ+S4iZ2uRzQl3PMkTZLsaeyTy4WwumgP1Kxs/yfECztfcwvmCP3xmciKbEcS8f1K5JCAw
IP2mCi7yOvEUxftUu/qH7ieidimsEPIKsb8j70uXeTB8iHhC/CEJqIWLeF786Tz/55GI1c9z8Zsr
2b4YdSKjRkL38wMGj1h4vvgnFYAyByYwoED/mRXEy/9E+iK1JOsM7ZV4V4NHAqwl/s/H82ni+eIz
chSsc8iFUlgSo/BhCgxSjgj+aMiXcI3LEFL655fiRUyAucEXv+dlogohzkjUE7AxXIm/aZ/zxeJn
cToKB62+it9lqEczfwzvuBRAuIxGmHg3ppP4Kp4lmnA49XCF6gShj5urc1bngDGZ4GzD6XAhhKOW
gYgeP5Zz6NliZoq/iO8IPnAkWnjBakck4iVGV1jfrsUFFD9jwMPxik8Tl0KM8P9P2HntNrbsWvSL
BCiHV1vSUnaOL4LttnLO0tffMaq6cffp3dgNwbYsrVCrAoucJCftDttNfuJ5YKioV+XhuAjVRZ36
rT6oG8/gvcdEp9t4Dalpj5uPfmhHiQaIAXi2N0oP5MTGZehd9EcOvO2mM+V0L2SXBXEy/4iPB782
PWVLZk3I4u3Uce9CQGAxyX1FmMfPhj0bcBxM6erYUprNhfiqTKs8yafadNbPtM2G0sNMIr6lx1Yd
ooMo0ofS0sqx73Kkz3WkcWJJzE7wgnAwJ3d9jjiwZRq16cz6N96UsRykboa9VZiol7rzJfc1DPel
sdsanRqe9Rc85ZAINtErdvKMh2AWFL4Qpivu63Q9wLAY7uVUyboOmnOmQpyfwx7VTll7TnYPxm/D
9sVMtQVewZnoob7oXOKK42djD6ajRnD7J3soVpslcn0WHS/irHTCO/2HvdINV3Q6ewEHxFawWsIN
CIQbeOmyRBV4ghOeVZJTKgVysm1bdEo3LOF8Urrpvy+4DLm9PESRI7kYFBlKBY33+Hh2a4UA5nRr
jwxw7tG9Aka+eCQRIpuRt+UKDO/C9RUOygv/teW0YgJYhxRKlgMhJUXJonPWTKG3Rs1DhRBns4hP
X2lEkGQbjBY9MKOF/Sg9uOKEOwUiDwSaqBQlnjvIvQlXEssj3Ql6lhbVNr3UpBORSCUnck140DeK
I66MHt/hwFnn9DXiquCHNMNr524C1gXFIMuslWqMmnuE9ajZf9rzHwl6OtqV4zCu4FdENB+o/pNO
Uo3Fa4r8aKLFvzbkuSj0SRkRSuPqqUb/yQ1gTxsQ/a+7t7gp7FtUKgRaokgDW1C55nkptorik5/G
V6peaSzbQFANj4lZ2Ke3VH3+uSbNosBn63YBMMPQS/8WmvG/AgkYvnJw6ZKFAdAF2EU6PkYUtMfd
LRUeSxw64z8RLMyqNhWNyKvDKc7/qR+St3rRSRJvxBlJsTdKlu017wwOzZHVQVjy/Gd6R4pt7sxT
FmuVRnwuC0Wa7GHLx58+Z/GJ+hpxG+To3ds5gd2pQcIYf+2VA0/mC68ufJeNHVxAwESpxmTDQZ66
41Ayr5MZ3V3AV8jEKtZGnTP9PGFL3bxCanpT7maT9aDA3HXs3B+ng7BpMj5ssu+gxkxB0gqJgwPf
SzWoTsLdHGobHhSq9vCFii5enLnlNGAyvmcZaOeyNyAtzk2Xg7+mmLqvnu2EsY07Bo1HenD4SWdo
uf97FX/ctil9/PM/G0domx/8bKsoN2rAfCC2HbFyF49Kgs9Cwb+bzZcr1duwAlEMVBAOXyA6EV73
ft6L6XrjRT1wROecE0hgV68jlIigFPy8ow8XlYxid/Nq00dNlAunu8O55UYOHf/xrg8A7whsGL4Z
VHH2W+ah+P4LmneaR2A/dA1XYY48pnuMpCfO2xB7+WCZhzTnbJzcoqvvdgBrytsewo0cGC/lyHrz
A14gRIPP4+90sqKIhZpUPoHD1gHxQ6dGIRfGjH8aRNs47l48rmwFdF6NAAguiBqE3CPbsBtsy+0W
yc8VEJq/Xgqq0SNbUmJZPGLib9lZW2w8+Vbqhi0QkPJm3vMSeXbaFMoPvF/3btCKZiW/P2P2ofKd
8mdNVoJwuxtF6QE94kHxXL5TZiM1mbfsex6u6FSIx81AyhH2A/7kuYzEDF6geDfspR7QfP5f2npU
/y51k6kD97es8wknGbHRcxQZ0hHZc+Lmro7Q7bPzjm5z1Kc73CzwHlA4YVqzgGeuuqinv/fJjA9x
KrQwGYj8IXVy/72fViF6bo2pVzd+h8yKekykj+ncGLa0KXa4JaJjIP+IGk7teP/HpmgXHzeN7A+K
mdVXeAUmn/lq/jGLtaFHQE0cJkWkEJVXEX2KBEknlF3mk4nQp0gidbYoJBWEjC/yrEhOB1y/KZIU
/RnXF98C9LoCfJG+20y9ecS4biA92fELrRqivdZQkmkY5Fpbor/m+FqW/F3Dgj/rpeun2vbx2NEC
yte3P70Io0a2ThEDvBTLJvztyfhWgyLwuwMyU3j8AiQ9Bo4eQuuOXwd69+LNtFm5y5DgOSFrZtQr
8Zk/wtceQY4qgdf9m2lH10j5ZtuZDVa1DI6lXAIJBNebgWFHl9KSPNUzbqEht43WTMhXbV640oYK
Biu6lgrEFIESJC/U7HY6vlF6wi3zDifuk9+vMO90UgmiV7pm8+0GXkEQXTC9lCw+FsTG9LQA102S
d6tYz8muCxdYY4NXZXtzbi7ICyrhn8qTk0tcwDCZvKSeve+4Ayl/85JcuH6/AfEN/ipdQf7065qW
fgq7UafylEnSzdgev1vhQLJl0cO151oe16/vWofWtn668/04WbVP9/0Gz4GDj/94YtxuwSEgCSRc
/A/Z5uhlSPIsXMz0SLz//suW+OS3cBdCQUfm/mOBmzkbveGh5Q33vAhqea88hUfh9H19NtCUXNU8
gqRdGj5k8Khq1jq1huTlek6pe+JbQOUmBXZsFI9YeaI6AN3gdTNMCIfn0Fq+ejUep+W19WSM+abE
4EQ/ote1HX67r8frexQxMRxnO0932QdajWOy8uE3DrVdRKmuV++0raeb/9vxPpPnxjtmSbyhKfE2
Njo20LwV+vHNDvFTG6G3cUt32XOO6S/Xy6E1hoTEpuv7Kz0Nk1XjAr16sUktO0aB4kmp59Nd5WnR
yObIGF2/ejakCo00Z6Seh6Hbj7fbt9PdrlV6cpS2b/nHb3zt3F65geewTYoqBypLss1skCX9+qZR
gOCqTR5qUu6Qh9Oj0jUUv41Nu3Q/xhW6axM83ATVeKLePJJn04aeY9yFha2XRzgVbzftYtMvpJXO
31Z68T3kmSEZNuEq3RyJNr1x1yN2wCS7BlGT4n1JmezYCy6rNWnp6S4VlDE90CX1dqtGxj23/832
mqzbMNijjEXdKU3iIW8RWihPakXDF+AAIGwVYY04DGaiE3NVTTTU+iT/jj74VHzf1DX52QuJsWEj
2bANuUupjJPi+4yHje2JjY+9oHzXT3bNaW1NGu80ydMH+l6DEOjpAT+0z28weTLcemMd5nx1jPdt
ymORBhxEhQsp9eyycVmW6H+HzXFg6BuUjjBzmODRRqWX6kXBrz8bvzbEcuwBdtY4KbI0qQK6aY8B
mPL4HpBASKFV2AbyVUpORMxp096AP+1KVgbkZg76hJW7aYw+Sdlfxc+5QhU23Hzz+OagO9X865n5
5vkt/8Pc5nHiXz5trxgy/gvCITrHHepp90DBw0ubYGeS2dYJxW6pLTqt+XtGYvOsTvr2Sxzay6cz
DsmAOJw3dwjfI1jYlims+GDSs8MFyZHgn0cymve8Cq8pvkViYpsb2ifxkfcnjYXHOhIyoIP/QslL
IrtqAIZ1WDx4t6QAZhoMDScJvmU3KK9hiIEr3jiCKGFiRMEFf/qY/VZiJcmTFoMMk7GfZAcUpqRl
LtrUEyL93Za6jG1z/ir0KqmiNScPYcNfmHGUGBAcHBIucLiFihxYcEZdyEk1Q1e5oZ8o1sWKsleN
oXCWHBoOOgeFgzcPW04x3sK4gzWVZo0+2JLSWqF/J/UFfAeZKhw4xGT4IwIJPwjwuklPO/iUYNNF
z9ECj9Z4NIgPddQzkJ2gpGlqanAVa+SlLWr5uiH17tx4fUmiO2OtjJL2BsyKSzbVdeIzar2KUowx
y0VaRFZWzWWv3MpR/RwOxaT47QSY0ijyNBu5OmX67I5ho1Qv8Xw+uePs1mtfuldEKeTsKle/F5/O
cGc2ucd00pABP/yatMNuRFY3BEoUH89h7kKA59R1eZT52XE2AooB9UwnrfEcTu14zPlt9Onsd1+D
XujFd/lH6H2JQ2YnfWJps3uuYdOXBbnA+mHrgpew42w718ePCxhNriw0k0aBEfCsUHah0KK6UCkx
hMUdRhEPE/w74vx1ypmj+xKHGIdRaWWJmIAWhFkqaGrwC3wGOtzRYMLi0P2uHoPW0AFyV4cgqIPJ
TYxzvp5HxUrReXEzK7CgIBR/tiPd+TPJ+evIe5r6VXlX20Hfefe3r3HTxm3RjOJEZot9Ql2kB+zv
4mPssQ0TUrVTqexIqrceHjLVE9NLQi6ALQpo3QmhlG5K0KBG5ETgSZxrBha5gxMvoBTCKHmRpXlv
w8wU95uiSqsmYxOsQCSCJg9yEKANzYiA8vQg8gPk8Zoe4KQrc0cn3S8DwHutAL/6rNQ8VoaTUSX8
PFgENDSaLsWaVvoe/5xGvIbz8MWJfxYoArXfQsxwYv1lwg/kDPwfPzk1htQTVAvffboDiuK7WSmB
nGK7xjl1Vf656yFwGxVoRpyJvrJvHhCEJKf4t//DqQ9PREv0XKE1gh3GVPALL4Nzogrs3/6rwizP
OKtSx883HwDrRPX8UrFxGcD7FeSow2rJdRWJXwpfUAmZ1O5IBckpkK4GNyk74T/hWXxq1iNyG2lT
hzkJqVKonz8y1XEDDraGy14bxr+F+qmTq1Prp5+4lHdQJg+hb5vc5gf+3SEd0rVTJ13b31OmlJON
MfM17a2ahXqFWbSmi+nMduwVm0Din5+E1+Hz1KZBEP3HKrrwrQZxeLHKbkjkVxpSRzdD/m+GD+GD
Q55+kk7WgqoY4blMDp9I1/Borngfc9iCEdhxUyC4kKPO2V9cSWxeqFWeVIXcntXh3ZBTlWsqSiI6
XBBDosx4h0gw3gxFuRF3DxfY9rWQqN7HaDVHYNx07+fa+y/cU50MgcK8LWauXHObwZyEWRVct5zt
q+uvSO3h4ltsnN9RvI0rov1XiK3KQAHyi/tjkZyJvCL8uk6CM1RCc6w6+OfJFseIetOScvpUWque
sV2XWgyoS71PmzJKc3fVaDXLSjdLSNcMwcPmG7bTPow9BvVBgPcK+bmUecExBZNYtUBrJx+Z1hGJ
cbqfNk/M0xSyDhbMns4r7t4p1y07riNLOYjxQqek3pVN2lpKJy0qZ7wBY1R/SeRTKteEumCrSYgW
5my78nTnOdv6Gg6VOI2DYvB6/jLWyI2+hGpQ4n30O53rJyY/dpwRg8TzIS5xoo6bFTbpeP84WMo9
paOv+BdVPV/dFSihTPLdMIhEv4g/jqTvx0jyAqfa/Gy9SP9OoIHKViF7r8IJSD/naZj3ZWgpR4Qp
4n3jHc5fUzR5FY04PQoJGYJsA0cu60Vv83ATab2oaTg8l6D6U66Ozlbge5q6yrR5GJz5ZNpMc8mC
beQ5c9S5YiqBz0A35CmTD3cBsiEmHxCFGyRpO5xtvqKZNOZmpxZKFLvFqEf1vXzlilvQo+xe1xtG
ovJDrBNA8BOosrEgnO9IcR4lUBhZ8kWY39rzu5qMklGbsj1zKq3BZvRhj5XoE/dJW2sTXDkO6y/N
6fhFSLp2kj+xh/Dyx+F1u1t2Tpzvs28GS6p5pUMvu2jcW73qvONx3pVH/kd8GtMD5kF6w9MZtjtn
nQ3NIHFDvBr1J+txS1Vuen6uNe94zfjjIHmoL0NGFdNFdmtWGxpk1Chdh8R6tEF4wXxLzTVRihHj
FEXBZgBDzXaX4JTuM+d74WmQOzDWxesG8A2scMefiNZyMHaIKNsIKmiOSmHMVDg2A95pfKS/z9yl
0Bx/TtCGd9dQW6MJqyBEm9j5uw0WrY89bpKWeAkdqHCyf7UP0WWSEXZ7tAa0B/bYhRjIKNEYvE9O
+jh/fef0urQcRjSLD2is6BJvE2UlsbvBwNgErUozZ9dWhk2fcHwHIxGjMcgWjzCOVl5SN9NRHVGM
rF5iSmkuoPK2KbGu/qvpKlTi4s4iUgqE5pyQYzb/dKeItqmqdKpxynIMnyChNbCdY6MXpW/20f+F
TDxvDKbggzkPXdGLAXSTrDsE2iuzMJoeygq70ufeQ5WyR/2nE12o8+aoh3bGF6pk806JM5eI8RTM
YXQHQrWC+iT8QrAwdtOQk7XwnE8uGSUE44RAU83Stpp/eyxKKZuPwsJ2sUboalfOvJnqCkWRf0N0
rrphgam77NQ2dI6tRA/tc7yGvU+7wFqJe1T+1n2dfZ5BVzw69UOwc4UGLMHAWOOY/v366CX/ppYs
ELB9dV8YNtM36aDQoB//oJubJ9YQphmGj/MlgI+M65xHZMcMAxFN4Ms9tMdvQ9CmDWCjyu+SxeTU
9HEKdJZiwPfOJ5d0XLiuR8WIHfxLYJwoV8Zprj4PEkCroD0jGZEgBcqiw+5dL0DX36Ci6INDYn8k
pW6WC5WSLeiiY4IdSqMZKWoWUfgNhd5+ASPlAWcvmMgbukwwZAL9CEUdE7HYdZfTvjU/fP5sE6CH
OSF+yHJi0DU9px1Xht1L1zf4yw3YK+tpuHs0NEct99V01Z01wxGiItGsC3Hp2vHT76jqAIG0jRFx
GMICZDaTzPG4akwGbiPnDLWuwV9QW9id34UdHGwHPW5NVJJHcrrsIwTlRBL0DVOBXcjpar+WKAZn
uDvCjBE9m9QFU9DqY00eZYMi7aNllfR+6OV7u/apfXgZwTl5XfjcH2vzO2jzze3H0HuekFy9uULD
GBDgOv5aVurzmzPcktAOwU+zI8p7/GGdwD0Eks97rGeV+RW2AhlWhXqhnkWzFPxGBYTObZ2Q/Y1p
oWbdp6Tcri2X7T2sActvWjPtbqgc2L8mFiqPXTdvXgCAxvX13fg+28O/hra8q56olkFm1LoxLt0N
Yb0mn+wBT0ltjVdEv9o50fWoY1MPZu5xhBusiGyObkN8T8juGXJ8AzKwBC+g8pUKFaBBHa5HjIRU
HYdrCaclfhdK+OSamabXzGKb6Pf1ujl8QIsOHVDjExzs2iZZ8CKdSaLo+LvmcAmKN7kp6IXg1ck0
0+8kwlKUuWsR4ujQxf2rn1j/lGBXkXAMjZzy3a5TIm4CzwMH5vGzroCl9E0tB/pv3Dn63RVnFpPU
g1CZwFUaP4tpImZ3eF4Jd3A+OdVfcYrgRjHgQQvLBuE86e6+8JuYJ6Jfj/viENABlMPbZ3xH9Bv7
XbE2/jziHyvi8MY7iLmlDSDI4H1104f768v2Ico8jhub0TX2mbZavlXE8nNGxDmRrelIETAxuGJK
xIOBEGVaOKaf7YA0jzvrVB5W+NkIxOJ6M67GpzycDrcdLqzzXaptLJBeOhzYMKTdGJJTMse0fLcK
RHuk2wJO5DFCJjclqimwppRnwi/TLvV2MEra+VtNkw1I57CrCZcjtreIQXGCtm8B55CW4RySUBem
diBJoV7DV2DwA0KbkoIhBKVG3EcpRGFOs27UIU/PGnJ+FTwfj2ZOzMD/ofpDq5/Vxvym8rT/Q6BW
RKOvhGWsOFEquGNo1kj2bZvm3/6Ndk0fy4S9H69cPdr6EV1mE2TnV4bniVVm+wQ80aBxzxd5jptF
maQRt91fkVxuHcpwN6YifJQ041r71I25xKen1pW76xCLuFIrw+BSbhbIA0fMFpv0pIaXuNaKXizR
Yu1OHQi2HySf3VPxlUK+ewuqDubuVgO9O/hj0BrEfpScdvCpDamusLBWebTUZ3UxRnCke0jxmUWm
NSljnIobjNJ+kqnDVMy7E65IZqgTLo/X0EgLQ07I2olHe3a0eHNVA9zKHBxDYkQw4gJcsa5zzM/j
88XQmDIRSqDIg/yxOptzq37CTbgrWAe3LAMoGBtlVI3HahUXwMTKrQMQhU0TI4wAicCJYEXgRZ+5
yEhYj/IqBEw5u/nUoIn4Q3AeQkGp5hyfENKhC7vPeii/+84gD0MxEAV3HhM/g5o2Q7wFMiPZvHob
o0qUBkS9fGS+IrDCkuMChoQpuqJvXEkg+O2KHjUzX8oBFhqXdRnqrFY0Rm83siV875L0PAWLcI05
ZvaI4VQCkF5xSESMS3pBBAyADsccOuD9UL3uMe9n9VwDJl4Gw3HTcZyrrrDvCaFsL3mfqUaI3his
FGyfCgpBKO6DCFniLRbI96liFlvskthhP7OxbCDYlLOB8DMEIH+jB7lJ0paPK8I0/NjWcAIgX/EU
uAGQiNSEFfeaUkZEQoyBptDLxZKI5qB6m6EhRnbAytkN1gFuUqng+Q+7PdWsUJiR/8hpmnAh4zln
r+ZF2YXeL3ZQ5avylfrK1Td0yvk5g+OWaczMPn/k+O1krryyzwA2z3vF1rx36Pg3Qix2pQiw/++Y
gDjVB7qm+wmBXJ4KB2KIi3Ik3KYc7XQr82XfCfLkWFTQ6La3d/nauZt62XMjb1qS37HMhEZ64yyh
qQFUZiY7qz1XPMhF5RIah/c2xQaFAL8i524/HKCwJMAAUQyaZbLlXCQOmDLfvwSb8q0LCLjQ/Q+s
2vEK7n4DtBT87oF+6I5DzUFOAPZjIR+ZH4JDl0amTX4W0kNETq8Zeiyap1r99kutyZdYAC4+cv+i
zY5lTqJhxEmWYDMC/Ao5v1VKqttqjqqiQoAeDFES5/0ng0mtfM4gwiKAoWfnlpIx6GR4YnELEtCH
uMxAeeEV849BID7qKEVwc1T6QfMnqvSr2vy1j7PIi+ibTcFrWEF4iswqyTUiogNkh1KrGhk9baqS
VHBB1HOYj+4ONoKnKWCP/g6WGhilm9zkRRNk8hL3BtGW1AfG08Py1YdQbLvNuWdgurxHOIIEdzvO
Z9TGYGdDXRpRAkEvzYi9C5Yi/rSNCag0Q6QAhHzJpDtxnRB9MHxBadsQh0NUDb+NKomKkmb0ETo+
XDRsiXCLo0VTjQtkaskmd2gsPn0c/lfzvsvw3YWnVUMW45sm7DpuaRsGC9TmlY7+wp/5AhlVcgCp
MA5Cg2MbKl5k64dntjQNIpD4LNEK2VdtOvejFI+q0cxeyshCO8iESTMx4jgfBm6RIbGSzVBF36Oz
Dw5V7JVgJTZHELChAxAOL7ZFzAQ9El+ABkf6RzFwpLojIRYzosUm3waUjfhtTIYfJoROv03eZ2DA
2iD5qrbYOOn/cOx2oT/8656rh8I5VEG3r4C7Afjh0ebgaCU7kZ2fJtmWqCdbAF207SbFmgWqkWAf
pfFrbDsYi9hS5a/DQOPf54so2JRQCMDBCfAnZHYD7QutuVEvogRYllyeqwi+aOeO0ZSmiPRtAjtn
7fSpuaaBGOEY6msEw0/b2L4DUGCh6svRGtIW0rp36mmG2bcuxS1mm9/qgY3PVnyc73C1lqjF/LJD
YYh49pxSp6Y6u8ub+Kzeh/3RUIcQeKDT2gfsrylWWJw+kjPDYghofeog0AAlVOsC3s+7EIPTXa6v
ll0VLuQLVUd2NxUNGwSYwa0TwBqCtwin0Rvtyx0DDpNRksMW8MPUuEqZz5pmiPF8Rl4ZorV41TqY
EDtpBRjo3omoclNYvfrXbf3/Q9pjEJoauCow/CeDcwsNV/1A1VuR6EatdaL+siPPx9hht0f9LWg+
6OCoQMhQ5KdakXu0H4YoaXZbd1yFtK+Cuj0K84IdePOAQxejbYuT17il7fcU7D2+5gmxStpylJQA
3Ieut72mNy3WwkHt7TewP/7hGPC0fWI39581Q+Ffe9Pf2y4+w2oBbxMeUwZrXtP5qe8JDpkZPk+9
MyTTcVPBJLEWRbPrT5ChhHYtyCyfu0jRhvGNEtAtAEHxmK/OWCiydfNuc1V4156O08r9wAsp531n
xM+YCb9+9bNj/USBsyD1Iiqsp8UV5evC10BFNkIEW+iCf90sJr3Rh2hGFgTIeR4lpyJ3iHrLRPo8
ferVgI54/o1ZgTLqLlpmMDVqDvU1gWgzEjHiKLll6kt1jNxX0a3C/FDN8zg1K2IzMTtF1VVLVBUN
ZcZpg+k9J3nOMdzd5KpbyMsx4fnMl4Z55nFRLQZTXWdPDp01TWv06Yx+FFvpmrFuZwK7i8kFtdPA
CCW4Zi/5OJj1JN1SiRAwRX91jtqkbMo8iCAASgSrkeqjZC6oUHq6KqUnM/G4mfV/cBI6Lz3F6Tz8
iPkFBp6rHMVvnOTbgXPWJ4JqjzkEaoEcVHzgow3CyhFUcImOOL6nuzDgSiBnTPbBLb/E0F/u2YY5
7P9fx3pqVj3XgdXd1UHeiUbTMCpj0umtHb7pZdEtJzZcRoppEmHXkfYbEuzdTqgAYiDbQHEbIb01
kLKij8kZMFWlZ0SkcfsWKPnHxOWdhXzE/mBLo7AHYnjNtmXMmMK5fLOnhDxoYAr/fBbJXUqYYfe5
gBKuPrylTujiayrBDe3Ei5NQbF8QkS/v9vBRU2uaZP1s9ch7vNfEvY0fCa+bo9isnr1lqeUO4f5g
TN4JR29vCQgaJ3uc8Haa2lNcL/a3zotpc/XcfxB717+pecfKAV3cvgLR3QhVKuINtDDoxZfRZ4Fz
gVC34sO0g3mLT6CP4J83Yc1/Pd9+rVF8KqerPMsXmO+9X1dnyrK9uYwMcxFK9RX3QvZEfIiaxgfQ
PTcRVSG1LSLbGqByIn+NLLCbUK3RTgoLDdTRp2Efq5ploiofhpcdoBSrw5cH+Ng1DK3UneKYUNE7
4TLAbC0SvjVdstnmbxjRlrGHqh/CtfrP8e3dKqii9gJYAMamXWvIDKIytHPbzSHjdjcGRgwblddD
J2Wyx6MZKtBXaSxNn8tdRX42Ob0azK+UJ6vjUQs3g6i8MP1P93ZcoZZuGtvFlG8V6P7g4ikM5oRT
Oi91YugmNIKA/47V0ccIf41VNDbPziMnYzK6X4eZsW6qv6gibZkaUp5hqgclKcanGTBXeDdYTv06
aLVVotOcFoahqa6CaFatmlyoTdidxSmoxa0OKzxgJIZ/0TCBWtzU/WT26W98CD8MNtu11fsqPaon
3FpDYUp5OADRIiFvTrkCj0URnQ5cl81Db2HZhDC1hV6c4tO3yX2hpct8esviYYGwCo4ExOJaaGxv
ILGo5uiTZXXXy3FyGe3TU8t19c81FBdS+1rZW+drGtdragLd+aiVRVElohbQd1mnPiSw4aJWoCQQ
fZsjDGnNdZbV9Q26G140yqzmoIYi+JZgW0L+S80pK/NMt+t7MdQq9B/qlitmC04/uV8214+VZHbv
gs7WFz0X44zfqm0ocMgRhwx1FjCWEBSjbPfVIt5Bta8RBwqqR5MHN3QAeWI0ikaPLz0P3jb7qD61
xv5yayG975M8RixIt3rB76gDqug5+G6JaoGZ1oE6Joo3EjORilm4QHbXRbpN5T3zpJ9ML/XqHTaQ
JN2g6m0aHXiX5D/pyxMU3VNAc7vW4rYT+nGTpNsyjfD/C4VVwlnnxhKkmqrqaQqECI1t8Eb6e1LL
tidUXaNQvOOw6+66k9YYO8QzJ7Vdd5Vk9ZPXNkn2M1gn3YCqna5XeDg1VKLJwm9KsxhiRoGtALwZ
50xGNs69aX3BSeObcxuTxjfEkHUNgsbWeaLMFqdp9UA8m6y6k9N1GjIAUoPHqevZ+olasIv81RFX
3rKzKF6PV9WxHORzgsGmzykq6+57q2/KmKxrd6MWpI2cPICfcDhYfFesHnye3R1Q66jSSxbscN7t
A1BPqqlDTWiBWomp1dPiO1VNv1SJDoCn7Ho7u0un2szOc6pNIeHRsUvBsTTY8bR2yEK/V51Or6Fu
Wy8pG3l1mnx5xzXxxmV4C6cP9ErmcwRr9axQ3WXbyzklx65gVCeJqJFNX3HUrnjdgOOw/7iZf3KX
zdGqN8Xr6bo24uo383l3NG3zjCtyeYvXc/ZMkpZWrdTt+Gb2PawfadRdofwM02nmNjvtrinEd32g
rtDteFUbbefX48OP/dXw1Jm/FGvz9hJDcUlmTr6X6gixoDwHn3Sqk+oYM0B4epsEmRVeh1zzcCT+
M98jsL0HBTDGEzBM5zihJLxvjBOVXeby5ilBLeezED3aztzGpB6P5LN2sYfl1fNWoyTfQ5UHuKcE
ToemoLCb83Am9nT8omqFhYZC3zHmVPW+0jEHJ8OJ/o+rgJjXXqnJ1TAD9APgF26UoTlIxi82R3fC
kucsX1Nkmxo7HBFCWIPxkO3hfufCpiXREe0c/De5ZvZc9el9KO9rspAn+Zl5SXuoBErUqr8eU/uO
ZpIaQq+laSaChzfUHaC2dDdEzSKIcEp0+MzrlX6sG2Q8tfP3doDe/6JOFh4/c2vCQIbr0GEUowDb
gtygROyG97TTsl6fcAEatG1wM58/1XG8grSj80uO0qgbezXV8djcLU3vwXt8KtW8EYdsG5DEv23b
yEo96nturr97QvP4aZtfZZaVEVxkQ0+uKvxbup0Ar+3buuFn3REL5UaffKVJEcbG8dNiALS0dDu8
2bdxUpVuIxrHwcnkW+pjvvfCFK7o96gbsG9zykLsbkI512Csm+IglHEEyzs2FkzyK/8ByuO+faoM
0VDgFd7MunvzucA5GBrseemP9g0SxLDz/ZeUsMiIZL/EbLIt7EJwkNLpDJZPSRxB6Nhfw8qcnNDb
ZHh17GvtSdM3nCy55unNvo6G5ZnpenhzpcRMtiXzwqNS9eFLOObxzJlLfDdERVPDhNiCIQsN8o9X
DdHhy99ytP/E10LVi0waatFCGhKF/80phz0pm0tNC6n2DA8nSVqI0DHqEED6qTtNf/53BvsfeUX+
cbf8b7wi+fz6VKlM9+RrQ/mXylglZHF1mR6hz37PnZ+h5KxsHnbrh20JonuKzJ2K+OtPBK5dnsaF
5L8b8yeytnIhWykVYaSB1eG3Jz+nVmmqAOZGnekxe11ZUxwg9QT/0H/f5E/57+UCFA7Q5RUL5fJv
HA7r5Tw1T41L40560lhQ12xR268+Zphf2cZh87yht//7fn9iwqCAazoL7VIFFh4pBP5BEXCsZM+z
yXA16mw2r5nF3RDkI724Kv5tIP/ERPDP2/xGrnheL8bbSak07YzKkMxmhtfp7d9qmv/hSXJZOH1g
dygzQLnfyEimq21xnK7MuEUOEz+dVC7359LnlkX83z32B04P7sPkh86vnCn+zrIxP+cno0MmA2Pg
ppEpwRRIRmUuWy0dauX1/i8MDn8i384VuFM5l6f2Q/F3opJNeXkZ7nKjaYdSh9Xj4vY8fa1ul+1t
flgtpQ5VyLLKu8L1cbS6zi5u5oda5gwTULGWpT7rvnC6ylEcYrXq/6VVf+oB+AqLkGVCn5IP9Sr+
MWcu2928vD3D1zXff+77zzsS1HJ3hcnX4m8soH+QNTn6OEt1MCkaS79xNWWn5fFwkatMJcUakZCS
O8LWx0LYfUL9NZr8hYmq8O/bQcJIDTLWeKHE+P5+u3F5sj0ct2OoFXGjXb/D7DO63l5vCSLhN/z2
76+5q/aseai+8hW1Zh6T2y8qtV5THYdAB6h28vycqL9h8aYcQU5PvY9TQhnFKwiFVtfnK7ZYQcL/
npCBIut/OTNod7lYSFPEjCIGvwum036YPu5PmcvTpvpK0DW1UHvrq0L9cEv07Kk9hGa/VJtd3b51
AHH3Taqefz9tR1cPjb+Irsy/Fzm0aPAPFWkCVc6Kv8mS7Ll4Wi/S89ETZZBaR3ptSTbR+JoQU0ym
yqRKnvlfWNMyyv//fXRuSd04SI+KlmT6TVxujpddfn7JnR+3o9H1ZAShdIp0x8WxXVQZzlKBNkV2
+niQOg7/shtk/83hV4byqCL3Ed2eTv8mbxaHS6FyGS1HT8UuWOxgeC+Jb6q2Bc/8TjfB6Q33RbE2
AHx8XWxMq8Qx/PfIQ4j77+eHw4ZWuFewJf0mVw/IjP2pvzg9ytYObveui1iCF916gnPiu4GgBnDV
oJxMYwUGK9ElVZn1C4IM7kEM13fyUxopHBE2CCSvqYKKrYRDBIxAv5GRu8PkQh1EHP4cKd4xbBWv
S0AVeglx60Xfuk5bYlAS8qDvYVcPMTskZwWocdwo1U8/ImBJ5AXWKsEI2PEUny0S3hqxVtsgCnUp
AHYJk5lPqUdKeMP4iiWGva9J7dI93qyoskY8KyrcDHNeFU4Xyx49T+XMkNcJVoIJ8oXqX0bg3zUE
qX+DeE4z3QuMROk3raAwKkzy6/KUciz0pX3ozyUk9hyfzA/Sr40HE3cFOhLBBqKexvjojV+ippkc
TkoyyLxOVH21ovR4PfV8gxXjNyCdF2W5e9e/nnzvUf4EUWd4QBYkHW2fYuyEqPz2yaBLKtuBAFCT
CKTATrRLRUGNnBRGtXP1ZPn9gSg6YAdwRRMWAEjqFbxmenCK/IS4Fo4ov9rnBQTarJZ/kTdU2ES+
AzRntOjRX9YWdUL/Na9hmS6nKdYDSV+h9LveVzqMJv1KeRnn9bImR4HgmG5kfRci6eLVwmV6jYvE
C6QH24GwtP4asvVByUvkMYPuSDuKOS/G4yzRSAhGIVq3fp2AsRN2ZLSD/a2DRR+0UROSCRlN4Sdm
fOFBJ2WEouTtaZfgGHyX+if1Xepq4tXegHEFBxboZUTCjHkBLgu+PYKPgnNrLEoIOEOcIm4LAh8v
RCjFjI0MKY2kV1QLYcIwxtAyzQOc5qkibd5AgFPQVUCVen/gOavCVQ7/oANOTCZwjkjmkmApfH6F
60xNkEY7Rgt5hD9SOyaiMsHD+63xo/miqWEsnav3CE+BYoXwki+5BjIPdljusVzDgYlogNvZ1BZi
Z0DHTNK7ENh0ZooJxgvi6VIxU0IMlizWH2YTR9yeWCAmZ+XJ5N5pRxgRxJe+tJYqcUFhGvvfjGCy
dO1A5smqviLjTI+GK2qBWygT4PESoDmh3K0M987VDvdLEMAdUJHwlNZjXPrY1vX+5UpzWgzg8pa9
XGkmYVcRkF2sGfCxwWf3N3Op+Id6TUzlSq4Ma3quRG2G30yY/mRZOU6Wo9MjFCqtIa4vfVwkszQO
2+uQL0hWDPinM5A5u9bUljNk287Oca+78vUniwqILiALtPzDET/HUbvfKPLy07LGSNXHA2NPNvBi
6WI0onHWXD6nbjZ4ayrIjBX+Nh2dSgy8OXfLO3MRo2vOfMPluylh5gzpvMPj09ClRGGP+vGJYg6w
FRw+DcDQB2fak8HG0Xcr1GvO7JxorhjmI/WDyzRGXIlqL4jwGlIYUc+doRtimOf6ZrAnUNlY6zRZ
2vrRNu38W8gejumxOyLbIt4fcf/w35NBZ6vgQBb7Tz0bwa4L0FytMb3Kjkd2EalGysjj0z5xCVde
DWDZIChc2GSr1XRFFq+zTLFFlVzLGoyA+LaMXDHYSZ/WAbGAKCAURSw1hiBJ/JNuEb1TTeNI1VGm
q2xLxhXvEBPD98yn1Qzlf9AJyjbL09OT1d1DcMtVycN61hV3fi6ShnnAVRt5lCJ1NMRJgajkHHhT
ZHBw5bKGQSTc3+CjYTqkw4/Rq/tWBAYKjyGASV4diUg29S1f4GJQLhI7pSwLYVDMt/KTDDyBAeYr
uiF8pBiGJgWSx0H3FFzO1ALrEYVFsJ4j4likno0+jINvduEGhArXDT+fEfzWEQOLN0d+ENZ+IWFZ
t84wOZvKHFLMFZrhYk+wA1DRBX+N1/NABBzeg/gXtgJiZYzbUaKsahXYH/oNvbxDpMsv961iUB9N
jjgSM+fzGdw7fun4owwR7pRvrZm5eUSPu1+MaFgNdFPBGV5DhUBskPBENAnOEgpQm2mMawWXSnAB
F64MXNflGxNkdOhl8PrBOBE2XcNEzl9DLo/kNevHkPgQ/R+cx+Lr+hyh2vqiWpAwu+lg6TpOPS+p
K0bnZsTkDQ2JYd5b2mZy6KGIpNUD6Us3XvnrUiu/qg7t2JqB2wkuXVZHjROyeMYr7nhTvt8+Lu6z
BJ6qME14KMNSAeYbZxDxvfh9HiQ84GOWnpbAkd09ZFV+Tp7E5yaUUQlQneE+YoST7rAueMZpIXlt
8Q0axwYi9ZEIotCrcF8AytxtyqCmgIAjJq9gmpsNvEligfzcilsq1VYp5PKaSS6nEn+yk2uviMxT
DVq3ZS+ROknEsvKj0IQ5cf6pjFTtE8oTyNcTsGEw9S2kP2E2ATqcAEcGZqcAFbMX+Bh/0QapV/0H
xSWXzeTylXK2XIwK+z9s4302v1+u9+vTo4oboZRd1YoYoniobwdKE9U/lYpIJSa9muqG/GS6+ok1
v1P1W3VC8GgfqhqZziSHM6YSHSUc5KEeZqb2dE3FY85oziiq2oEJzuxdA+wMEmc5Uznm0eD1TYfM
3jFkO35rWEg+8Lb5d3SbZ20Qzolz8hfNHPx8S66X5YvFgcjafGt4v+sQKevbfjK+Vx6kvsqEK44J
CdC3GeNfObpC+Kvys3+3wJ95JhownL+F94cYT66YHnhLP5QQyLhbGyFFn83xSrIDqQebAhz578pH
AkS5gLEEhrgTSYCgJpE4RuZrexgsL0Ebx/Arsq7ZSbEnFGieMuxBCGSXj3t2vidyn5DcnD7Te4a1
GkhpmEK2dahSOYyul8zIT82HXq6vz2esHRR5mqEKOu7BamS30v8kz7f4z9iONE9k0rKccCVSqWPw
juPJhkxoyZeDGzn0vMOZYXXM4gMqgp0n/btj4KgrQbPrs5CBIa1FfkT+Rmx8DEqOe5atdCCyLZnt
bOEv+ib7x8B+bx7qotHIMmyN7naGDDGhuB7VLyAB9IqbTgraHxrkScP7RZN4aIfEyNN3M4C1VByb
LNGnjuSvEfNTLRgfJU5uGfGcuT87iVhTv/fRpWOyV8wU9wi7OqoLdqrxqLNmKIfhOPoEzmx7Sc4p
ruBiItzEAfdbNyxvKsufX1LBD3ZvolmguzI2xR4mgPhWHoXlBzeTONFn8Idhn8OE6cvAG+/jZqnt
6ljLFUgruEe8bf+OeTZmfbpcvWyKAfI6F0LNUzdMVeLAw3Qtwu/p+TQ0jLHjG8NhindKhxmnu9l6
V9cyd5LgkUGhiDrfEL4NOTYX8NYkQRBAi8LYh8KM72jhiDQQWolRaRSB8QSmSCh7yu+291R3nv0f
Yee13LbaLNEnYhUJRtwCYJQoWRJpybphSbKZcyaf/qwF/D7bW9tlF0u2AgPCF2Z6unsGaFJ8L1xP
YJZvGxK78UflTbk4nnLNkIaXGvTvYYJnB4ZxaJp3zb87jZ3vEnsk/Ygw0Bb+kcA2dbokPOqw6SfG
ZJBx1OGOSYjUA8m5m7G1B/D7DNHcqs1FId6SCrhT+pOmObuUcOC/kEmQoFXwKPnJe5UIVIb/JW6Q
fZ+Rec1u/dD8k5xCVXNZguFWPaO44ungQcemoMgh/S1hgiQa6b7+RnqR1XOPbMJvZCAcXkynzLCq
XZ8H+Usxmvvugf7v9P/yNQonzzA0Fre5bgWyiy5CKtPQTRCwEGk8GEUoQHL7zWrji8aZ5pYWvZev
q6cSRNJp/UjCYpcMt+txy+4bhgdFFYLtCZaaKauIdsPmdIYdNleBqoKEbYMsj2YN98rz4GE++Pdi
cz8sN3NdWXNGID6jDBJAVDOJjhSoOVpTNLSO0BK8F/60H2q1JQlhfKdOUX2kLVyMlZBi8z9YDJI5
tLid9ZtUB3+PAG145NNwBaPBGTBjFpv4/xQ7LI5YrgGvMTVNH0W4DAUWymNk+OO7Fi58KyCRnkPG
TfB6p4eVxVwqm9GRd6Z3VYIl5H+38zvbn1yS61fZVEqU5UJV6SbLXZZFZZjkU1dEciGSvmtdwhNn
A6TlNfRMPDfOA/qLIjpH4YTk2Tu/ePH+ab1kgmpesr0kFdLuTPBCBCrHA0Ls9XHQOB2ggZvuqmzc
kc14RYtEjK9+Q6JD0Z/rB6Nwm6DOVtts/OmRLmCxiHCJsRiaHaEqGGZZADbUMs7PFMNVgpt9XGW2
eDzz5xKIjpQdA0+PGBbtq/YE86EkxwwOKDe3Q+NKz8uIcnc7vdNWbXCvV5lGJMScIHC0oGtWUs82
418f3sAStiSm9uNWJTWqkCsnDQ4iCnRiHl42hqC8yCp/kc4ChsRrDj07zWSUJH6CfVyC2VaDyeId
4BI4uJYMIuNgB086qOmoB+S4aW/akthk48nNU6A0+Z4PIvky3muHpSQ5KGwONgk0Ottk9xy28xeH
ByQaBiPD5M0zVaiasV6y0ZWJV1e3x2E2mzLzAdcH3yv34ICSWT7lMB1DHmjlQw61740hDJrUg3ry
DrF8lZNTpuqUNcD3zRzNgC98h1nekMtGbL5kCaDXev0IVpnymfLJ8u5M9uHcUsjrhXBG5Zmp+us5
7SUOZYS79H4xmLLxycojjc0bn3/KePM6xqk0yJOhnR8VTmcsLjlypkJhP5Mwy9dL82mptCkqlekM
sEhCK3oGHNA2ZNNUcVEUzUQ3EsJjO7aDuql9AA0bT3nWf5NekypRrwNljybtT6VujWk0BOzE1/4R
Ufv/9JdQq15L7yJykxREFJ1z2ROy1cYQDgyZgUV8zdHDlE9tcms2a0W8/D2rlUsYEMaytG5aYGIg
/FHpF3uLMrnCXyL7/O8QyXIYVirFaj6kdYCB/y+BfbAIjtvVOHcisBfGUTB4Bf0WqRLQUcEkg3z/
bkJLh0hREJr21b6UvsGJ4yrLhlPzdn4fdTCdAkVccdUmbIlsiLfmw6pFRMrWqK7X9QtjZY/pImwl
lgOJD5Q0YJtpGX+AFwG6eVu5S7MrLwbZULt2J+rtn0TzxMIFQNMXkiZJIdCWQBdIGTNmW+W/1KIK
Vj3+XZDhEhUqVGAtoVGV+vdlOpVn1XlwOF16o+o0XufLUa4Iea74sCwtG7ndDPlmrV7evQ+CwUOt
9HYpd/58n37TA4HPpwpFA6hyQPtaCya/3KbZdTOqnWvT4heMoB+LN5UYkgDU/BHnTXkihGY3iecJ
PqQ01t7QtWx8/xGcoo9xcq7GFZiI6xZOjBGMyHjz43SN0C6Pnw8f42FwXyHPJnfujA9JrpdL5q/H
1+XdR7GL73s02lPeY7Ojr+wmH0FWZAGcJafn2p5W1TTKWn5Mu7Xr30r3v8s1fz3XT6WHYpg/zCvH
CSA5ceOcrAjOuOzyIE1VMvUWEokU7EpjNfyme0V6GejhNuoIVbu7neMSi4hAmnuBHGRtYFzzKWCq
gccnhKyamWsYwwLP8pqSBsfYfdJ6nrLK36bbbxrjOdPs+lwqVamyfSquHRdBYTQ+ly99OC1Y387g
/EXlTbKpr0gt0+Lr5GYX9VAb0G78EX0QbUV2udZkQ2eR6rpeKjR+gCLHj8ebH8dpHNZnhZvDPqF0
tWjPL3G+8FyKBsiZFu0vxxh6ZT2uNZ6eaKlYG0UPNG2ZVujg8iAIe6SsdWwvrskCL1d4iM35sRVC
6qXoXqV88OfRW/5vOZPTppoYlllhSvTT+ffoDWf5wnG+vlz7yzBKuufktfbGAKwDyMTbpNu9356a
95vo9HUTNSJ81J6bP0rR4QVqL6XGu9tTUn+rlGJajNbpRj2J3gr1TufpgbLR5H23+MvoK6XV9/9M
9V8O9lO5fDCrLLfjKcNv11lgpYtkgLWlRWP6cXsHBgFearcGROqvZF0Ay6m23WyN5Nu8NHxalRtZ
Ske2SFrNBKXM8njEiUqszkxP+Q2dF3A9nsLVY73qpetWF5iJn/CNBr6nFR3jn8/ge51YBI+sc6Rc
LdbFA0aUUe1x3lxhsQIu9S3dL+Cvif5LDhx3IeXV7XGLfE1Dcss+bDd9sdXqbe5GGBV0Na2KBE0U
6KRdnF6ehOtCD0ZnnKkWSlOSKdU+pHH8xQpf7ZWsjXTO3M00/JKmdxfSPyEG/zXFJ/G/RJUL6bzQ
TJo5kkeaoppRmweq6kVVC8Yikusyfk1ZYla5punOaUmHpQZ0rLFnqgbAcmXOwqz4eFuJVehkCpv9
Lna3sh5cuAHaV/2THPp0xAOmLtywLFriQofzPn4iEOhOOtw86gAHKvqXM07HNpUbkNxM36ZpFOhu
b7tBw5SsrCikj6VRiNJCLJOIb4W4UJ+KzFTL8MVI3qBV8rKONAanArFZGmZi6O+pZuEth7WS8exy
mD3daHefekF1p3MiDp9ow0mdZOfIQJX+jIiKNUbK9c3NrDPgNjKOTetMN1BOkBplUKtyQN9Yvxhf
lqWSmX+WZQ7repmj6SBldZtoVvsW42pUq9Ro6pPrEQsSmxCJCftdjrRRixN3+YArhvNuazJN9Mkl
DMMG5GcWS766Aye/PqoFZFFGwkQW65rMM/pmtKxYXKW2jh+DDyWONCe2Mv7P4zw0djzWt2/GzT5c
w/fx8a7Q3TxZqV2muYSlMEmD23ThljxI6NT680pW+y9ZzpWsRDewIn1hq8GnlWwUTDaXc35/6l1Y
F6x6LZN8ibHjMCpk7QqBp8aLuNQ5fS2nWocdQxKUAMlP+kVQlT7eC++zVD6lFDn46mA9G7yyyZbg
AkjzPz0FBEsi5CfyPDOUzCXNK4CqJoXG5Y1vwQICwk2J5jDX4aYvYJaPX5doM/+KBf9+Lf/nCnxa
HovEKLnygkhkn86+Uf3L6Dt1Dy76ny918fcfVKWVUbFE87XPe+VuEB43i1nu0q8u6Wd/8xLU4nOC
4M5Wa5ukeVuI797q4cPzB+3Ib2l79vB98fznQ/gNTc27/c8hfKLhlAaV9WJWPpx64qV6QG6/QMtU
PkKwoKVh2CyQ+MwaOyLQP3/2b9hP//7sz6yj8boyWJTO136pm7wWVtFLd7yK8DzpvrzSGC74Nn/+
Mb+pPT0HtEq9q9FOL5fcfP3zMRT/S8PhGMo1WvgGNPuCuPDvffu4Lky38zI1Xokckmqs9FlBVYKH
6oKUyT651vVLhPuiJubJFsxLjdEan78V4NAimTUWRPsKEKbNPx9i6bfBIh02aQ1WrJXKlcq/D3Ff
2B0Hp3P+CrmtHL1svuZjxE2Pm+hCj/RoW0xyg6i2uS1Ep35vVyKeOr73Zt3mPMJR6Fu87XTKx/uJ
Tr3b6HBtFOO348M42tHdLh8NLzdPD39hNlX/yyXjiv5yuJ7OL3F8cVk4nPZrruhWJkJHF4xxW7cL
4lt0sdEOip6/skdB6TVsGffa1iBl1VxShxqAzEmK/C5pzLMGjsPi+2mUej9dWetFLtw61FUL3KiD
19QcuKf/gQ6DVTcPGok7GX8+gQqIFpWRmfzt1tRSqth/IqkqXJewYIqZFpV+OdlLoVjMH3PzM4tl
lWHj5ivvQZfNUYv6h3YJ9jNw69dqSMQ4aO6Go2qis88e1eZhHINuCwunFVtiB+s29mLxevEOAumn
zvrFCyWwGzQXQ2007FJBxwsuZI6ajZVnYp8XiTDX7+aK8kUkH5hcG6oYyAjrXwnd7ISkE7EkmUE/
KzbT1MMeHGErbM1frORVv0+ebRUi1o9QOW3VNeEZ+4b2P3ZxSB1FALH33GpDLkMvQ7mwtSPSsQpw
GQ6oEVQ5uwvtbzyFjIxiuGf2YWUPXnxdtw+ZaBoOCd6P3iyiD3BRSiveWa3IQoNVAIlyhqOZo6y1
D3XUWX0DWxnYahBN2IPYuhn3GqyZqh+BRiTQ+XCey42YfqyZ6c5tPbHP7Orq6uFQ0cRAMZg64hlO
wRpnIgNrELTgaulfGYCECikCR+xiOEQLhA/JMPp2a/eAAn7PQSy659YO0X0lNn3zYzR21cpWQkYu
dXGz+H5+nMAd4mUp9AMOLusLAIKdVY6HwE0ZilkB8xHLNt4744BxSpO6EC0bzALvkyEWEy2etxTi
trfl+0pfBFKHw+DhwCjU3oHGJHiUNmfRLMrdoD9AAZNRi3LfqxR1UZBoMqWcOZ8Gjbsfqx9En8RM
iPOPreAbmBP26nidc4jXR026rf+rIoQDkJo07VvyOBbEWC6nm4dFvQweNW8cmifwKZmLHirLLB5P
+NhmFSyrX5YRraRMb0PsSA9poVolmeeIegfqz76RHBu1V0ZgeiPLzzusy+Q2jOqPRh56nxchfVER
6q+Jf13LdTjTZ4Dw+UaRp99NYIQYoQiLlRuHRxgiKSgmy0ZzOD0G5MWonEdi33KM6bjr+ywhBSri
locjzCYhyJBTdDdldzV0qJr9kC2j84cDovSdAgtKUCPE8wMq1fY4NXEtgrEr5s3C2/VXRldHBBSl
wqq9vNMOI8NOjddhHBT4a7EJS7UGWilqecXPVqHypCdimaMM4HcWIAq81mcQ0aIZrVDoBKHVw3AH
Wi/AKZItJMsnZpC+2778LIf2z3KLyKQrrW6CZgpzsN+sdOFEwN7KcW8XAwJq5ouRraits6JKxG9V
xkTjXIfsNfR7cfstAPDtiUKN7+lLCP2GniHIsCecobiKtFNr5UQ8usY2q9RwWjdTUta5a6v+LuHT
TRDpbux+jOQEBy+sU41c9JIjZmST1iBXsa2vcf9eP2qhmkXbvmxF/qVKEploiuf7ZocCZmGyNJYp
96LEG4GJNkKsRKCr6Rlm9OpTFC0KhWbsBokNAp2CnD6ylBXiDiO62l7AwCPTSzZf/CwP+8B31hB8
c/+6BIMEDL08/jmaoLEv++9/t6wajaoLeWmvn8KJ8aVUHtkiuz84swKMTsmuXqYPYZkFMgnpjfs6
plnkBvlbNDsntU1cis9PpVnSq7zl69ekG0JGi8+Ny3WJUjLmua+vxdteFPQw05lXYayH8Y9xMqov
UftE1cZrl83vEr90G7129GN5c71jBY1G1dZzDm7k5oHayrdC5QY8Poh2uS7G2SVE99vkytz9OCQj
gi0WjKQ4LC6SdZSnXXM8uIGT/7TttsJvD7N9dIhau2qUD5MLPoR/vliphuY/16oWIGLIQ2elDey/
Y5lRfra+lk7VS78cJSFX5J6icVR8R5tGF+SA3Soprjq1b8fCG80brojx51G9MKyvHwtdCO3PrWXc
OkWLfVRNxqvGdtQ6RLP3WbSstNYfh1F0LUbFv2A7v2mSTfT1yxF/opWPZ0gkpkfieWGN60dlQXfG
PXxxK/4wFRvHlhucuT4C5KGUpX3HnarWxnRTXqHlA2nnVaa7IKFzTQKu6l9JuOiYILAxsA0s/ny5
If//bmz+cvSfxuZgU8gXz5c1lGzK8ll1fdxOG9y53cmCs0/goIsMt/x06RiMGO/Mb0dSBNbbZAKx
hb0fkGTRrcR7GBGu6e7wA85KVz5NCYTzNbqdwf6TUzmioQ4QMoiqQMCoNzpGeltbdqKUqgfy+C7X
dSVasjZLqrf2Z13ZJ/m0GTXIsKvVz+HDEFU+pA+yXVhzbu+ZqyjGUKztc64ncnOqgymMZZzWKvfE
r1at2bNcwSVN9XKN6zcVmmEbKhSvyFYzEwzrAX9LRgvV36ZCtVoYhvmAcDb/KXCfz67la2nG0DG0
zCzs1rcTmjoSkBp55bcguJNcXZaGwJe3Y9oOnwohkKFUmoxtmAcdkDArfOUTs6BXOge/QVzgM2GF
wAGRb2EPWytScoNlCCNVZkuVL4zz3IOuKPt7oyaohnULndDZb100XXgzap0Ed8uaFPMY15k5kmiQ
UBLcvtQL4XAgIBOLEZWRw7BuDVjX2dMyD2ara9fmBv7z5mVb91+LdsWOtkylFz3OM28x3zNz58pM
69kXKSkWWPzlLAvUKF1YZgJ0KAJrwAqt4b3d/pRNImtmU9TGf7uFgdj6f5erf+7gpxLKZpar1arT
0qW/fClv61+7972NRGUD0WWnhLbpbhp1RgkKtKT8/ftfJu9vGgAjcwuK6L7sKF74LIBc59bL9WC5
tahhmmLSk3FezPek70iKNX2x74TBkwjqhda9OqYeOtcn64AXnrkH+tRLBmPJH4ZaVwI6oSWgtvoB
Z7gFzNHZba5P0fwlz0Jl8JFnytm8hGgCNxBJHMajE0ikub41D3NG0Dmmf0hIbeVvDit9R5VUX6M1
Ufminn4Kz6CCR8iB60B6Z92of947eIkRAUJqYmBYITCVNcSR6e2XW/0EGT/zU/WK8zvr7PaXq/27
XfyXix1+wqiOk2KwOi8n1/6lc/i6aM06pVOEIqG5WEdYEZy//fnjgt+BglWAryIyuzLJ7qeNcFyr
lsdBrnjpnx5CjJGi2Vv3fhe1sQT5Ueqpnpvdri/R810cPzyQPMz+sq2lY+fzyK4qk0O6yP5Q+XS6
4XQbnjYLNoZLczYUo9+S+KKQR/SQI1sVQXDUQYYyNzZHtP0t9opkdvK7RXXMBE4/BMrllJuCHEjL
Cux4crzxL+kJ9Gq5DQkYBsUZ5kSqv4ARca1fbsfbCCMVor9D+/xmZOyYsimaa4X04DFkIOU1f4MZ
CvnfAYW/nr4T/xeYYR8sjrXSdv8/TIXTp67CNDrDbTexdoJl6Xg2vcpYE0v4cssnRQKKONNRRWWK
ua+ZpMIvra1KfCk1U+xkz6KVU4xllFD8qyiXsbE1RaPx5ZvUCHoMDAf3x+GsJ0nCfgNeCvdE8gh2
QRF+iTN4nAvlujJO6yd4wCrfhawFsf88OsuWS/80Oj6BmOVrOALjY+XBoZlTzr1sSOXKqZDhhEhg
1NLmMvObhTxJJVI2XgVZJ9HBmQlvByk3A8kYpjkFzrbcoe8SzTSc7mQSabnk/HXyXWTemF+Ktk4E
u7/g78FvS4nVchVUqZwv18IUsv3lZpcWs/N5VDgASRLtdHd10RqbtQgLVWzx44ackY7zrp7p7ffG
C/r8bw1lWGwbzhOjJjdqeiNLrpSAK8/Wf2VJVgDu3eGpYLlXsy9LVbYVs4GWW7ZL9KXDxDqmvmLu
5/4yq/4JRKRkZGQhqqkykGTWDoyZpE75Cylg4nBYNYGraE2Ybq6UlPxdFmZZ/6iBqpiLOsYk41wa
pQ8IaKaoszbJLkjMrQWe3Fd9CTMVixl6RnnBU7IuopMZpzmyK7FZfb4u5dEvLfWsZ2QIgfaVxIOA
Gb4TFpzf80WkXLt05zcp9vAvjTqO/2wEMKCIhYPGqpeZ/5imjr5ntRqOdWhWXWLWDHh25m10ruvX
ZU0jT6hifghMnEbR09c8lQwtbTC5yKW0D4xLzBSdIhoRakj45ymCwv23c+T/R9Xnsk6xks/vxsjd
e4wByqWL+dMu3z7hI081EA4FMUFv8LDaNtanCEubIjp/Eriv5/tFGOda64fR1zLVPH4+PZcQYz0N
pvHyZYZEuDf5OlhOo1UlKszjTaFdnsbjmJDwfIi3vd2Kin23cL3bTeLCId7dAechG62ie4/DdZc6
PDd5E53v57fHXhnA5xAPrvFl0apd49L2SzCPNpsYsnWtclN6295OhlPEAztEZftktotIDGsxrPYx
qBk55ToeveXyyShXPyzq1Xl8Ac9Ekjd7wHhiUor2oN5v01lcGEXTL2s6KTNiHtaXOPh2BX4cJ9fV
zbaa1NjdaAQxuZ1Vb8uDGJvr1bVZJRfuzi7NwjXZ7KIZrkSlaBLWT0UUUcHXKra+F1LdNSSN9qYb
zhvbff0Cbw7K/jCYQTACxD3fBL3NIdnmk0ktoec5NPTTNt4Mkjwm/tV43Bu8BfMkGB4/BpDMptju
JIt8fRYmm+DmcIrmAHiEqpf6OR/hTFgZEdDS9rwQbaZRUK1PcQ0qJ1yBU+02V4hzlHCeZ7kWOfp2
kGxr0Qp3rHNyavLq8+0Bn61+6ct6WNknlXOzCj/jrjbCNiga4LF3iTa9CVdnUF+/5RY3QFDnQZ2G
NLWP2iaZ9HLLeFy+m47i8yg+0uVqMVx2xpt4fq3DcVqPkvw4zm2SeYB/XsQYKXQPQVLcRLtxMl5E
I4COL/Nlvcq4KUXH7na446/XOFjEU3y29xGuO8dh/vbyvmB4dceV5HJsBvtoPzwMksoNkXl//612
TU7HKBjBCdlsE2xh9o/FTSx88L02TjZkTeDPtZhzmL1cF8mePPuCG/pxZb8qKEFwfoBgy/Xi5kv1
G3xyfKKiwjUOi9H20oRxXt0nOLyUWqiequMYeuWX6Q/8lhhN50KEZxYkuS1YBK3aHFbxchOtr7hK
MVmWh/fapr6cJZggXWgsDMn/3Bx9o8tz+dug1jwVY16y/rE6cERx5WZ8Tvao/Rf17WvwMam286X6
9Bpfr/GZVpv59rz4cDwk5VNEHwUuZqF2v6/cggntX3b31XM0ejpP6zCTZri47PmpUos2pXgQMr6i
6bQ+vkbbIR2HuDfwc8NTsqwlkxlD7S+RGaLevywsn0KzY/5Unm/3bFe1vmF7ZqeuqACxCFfzRY69
vqbi+ucGcJCaCWsR7mtmkDL1RwwCdpICrpoBBYqsBqASwSeZfPp29gy1Dg3UCHl2BOI8aBvNu8mY
2oljbFt4Dq9bK5Zx5bTgjxmwSBQzr58oqUhXYW2iaEI0IhRnnyu9jV2qZ0BfTZDUYuc8LHQqISki
e9GHLsT2dQKbZ1tYD9NUon6MjftS8nHGHMATLq0EakBGJRAmpKom+ZBme39e0NOI978xzz/r+aeQ
cDGfB+EkV5hSFdwn9B5NTnGuEO1RvFwbVgjDaBe9b6JNVEg2USlGmxW/txfxEcqYThdfmsfog/9z
3ed5RGdiFvsY95jokNSibTSKp1G/NUqGT7OkM8YkLSRlPMR/PoXgc2GTclo1KIRhmXQRwthn14nT
Zl8NNuFscVe+fhkR3eRX8Rr3wu0l3hW6s8I8mQXj1mUxjo8hHOVi+zofTu/yp2oCTTw/75+P/dWK
MziiY8M3Kl+hA/huHFeOr9PiOK7Npq1JtffnQy5SGP7tcP8nE/mUCYXz62x1zpdkk0reM4hy0FsI
MADZUQfUlVU5jnIXB7qBm8IeG2kYlrOt6a2qwCgz9bXsZXwyoIVfav5AZKJEPQRPt26ARBOSbt6i
SxpmSdg13cWp69nGQQtzP5GJAz3aDLq2Q5j/0HjIYwT/jUzs8G0cJjPFqtKMig4lKGz/7vGJu2dT
MYI6PIYkwtbG1MJKI6Z49WMMbCiRRnGugnkkvRBapzEpOXwjTBPeLWZJjl10Vwjks9jKVhFsm13s
X9Td25M4tW5+P2LeTNBli1qAOq1pC4RlpiU/r1qteUHGlKFIBqHiB1miI6IglnTiCyThxcKWlWTv
BgAwNdRte8ZBmcuLHCBnvoHAknrkjgmtRu8WkHRvUJaba6R3kb4vfN+q9GVn5XjHSj8z4TKGLqOF
UbG0io6AiAvwqTzEqgmpUibEPrfsBDTBaNnLJY7A/Qfd4HhJDvRym3ZZxBOQAa3rcA6TDqfyknUB
UwgBAqugcqYtFszegf9eTp1BX3M75eGFQuSBGtoXe6NnfylyKMnRagJeejqaCc6mbXNojGbwvKOy
sqYQDjrS1lK3CsZl6amKpvdEj7EleIqtjSQrZauprgYBHZxc3myQldlIOnzOFEtMiYHpUWuhtHCQ
CeRb9SwwFgXGfBvy52+S0+Frtk5fpoxO+4lLIFMkIL/HMsqWA80/C4bh+MZJh+0NQtACjomQA4VF
EYneEBNTQXk/ESuPX499l1Yp+BiEPs1YXn21JpGTBuftGuu1np8omeQYCgcgzDXlFC5VlndyT/lD
pZ6Hehi8ToayEUbP5Z4CfO969lXsreqz55SgmDaNoIgDQfv0HkrGhpidrecLDsCWEbt30b6fqI/v
DX5FHub43Ayh9V46hadiDybfDnqidXMtGES7Kv1BnzFNWxiWh+IH+kHr/45qSJdQGMFSeegqInwh
QmVqIyZqCq//t3VyC95unuKspWZ44PME3UT+nRz+Uktof2Nh/9SpUlyCxrPhitlyeUKTcfvrSrcT
8zxwY60IAHGPgcC8Y+b2GQxubiMgZhtKqwFedOEuFS5l+jhJYhz/SJ35uGNelk2r1Nxjjn1WfclJ
M3rbRVqACy6PmdwZbcDhr05GLwTHdCrvPaD6lQavRnnSSE0BzbS1aNwsIKzKjTh+eJ1MTtM1Nm25
4qmLMCt0rAwn8AmEP7a92WPGpgZf5toJhYQpOgC9Mr1bHt6mzuhx8stakaQwbk8u3DeJFJ6o6mR9
T03kKvzLgzKd5ch1U0TQkuSUQUqamMpuvFgUWB+2Q3GiY8elV32HKGWA5oNFO4MuLaFroGFjhyoe
wZnSRX9YlT/UGtDdbIfyEUIURDmunl0N5cwKg9lfqRzE2doVQqh1wGXjmX7qrGt0h3rWPscZ4Gj3
Ip+/abvpBc0exTZpnzwQ+tIQx60/fqqWnEC+ENIqDiLca57jkusSdlxHmOdXyFq4enOlrbBMuLMe
kcflMykjWGVMmSyp4NE7lLfrSX3CduHaJFCQwS9Ko1xCJs3NiXZwsDee1N3LuXJJCljKyvTouwLt
CB7LL87KCm4NvrE/+1FuGY7+Gg2xlNu6+SLj/ZCWS8mBglgmYKafCcbtTiMnk1tzpsN18lWANgAV
eSChZT75SceXjM3kJP+p2PTklLg4GJVhOrrdVLINyyNxnNs90jFuwDlnuNjdTA5Zxnl0l05r5uzV
4h/CD2Ihp1TBlBnY29dD1Gl077qf1ZWtAzmhveGePfSqoZthqjKWPwM4zKF6QB4WuJGaVBcMZx+q
aCTqQXMzVIUKCYQv1Ah8D8jDdRI90Wz+dCeYRnDFpmZrHp8jgKZOXKP5VPHqr7zQ/sqLZm+4aMPY
oRUcFS2O8cUrRsuipwNTenIPnyO19HUb1BMADQx+U9K5vZpi5tlcBKtYw5RiKeGiKsy/dK4f2cJ2
6lD2cy3xYTBgmwZLCJ7LibsnX8qTtzRVezjUF5y9l8PSy/+2gnQEqTGXDeUC7FXg/r76ccsPj4Mr
VMcxb7jBpAhG+xyutw3b7A/hIXJlWYVLHhsfzG3mr+V7nI+YDB6IPZl8s/2H7CdJWwwEHatR91AG
+skPcIc/fhhOaie1QVa/Z92spG/tuPY8XM2F87jATDipWVPEylnDnwH9tdLA0qH8PzU/94N7zuxk
WjD0nQSH4Rl7GfMph7pTyBjVN2SaowwHGGzO0ffbnU7EUFY7A4ZoCS8Szs6PlNc1DSj6nTouMS4q
qxaZc+o/InEvS65+Mu9dESo8zzvqneb0sbBdtUC5WMZRArTHt7T1w3iXboCp+69VExcoLWutdGbL
WbZ0eLCeVK2r/Y9/cS30wjrU2VZRZXuN2BpoDzV/Yf3xLsjXx7ZBrbl/NzjztcWebCKPYR2y1tf6
xvTZUlIjKnRYss111a9lh+R6qbGs/ZGNuFS/TZmG2ZJ3ZMBZfFinPSGAhyg6HMgIMk29vRnEbllw
0kXB2pfzEjN5Qu3t/ekxoFqvlt3lx9c4jzQvcHgSJNwu0GpLRRXQ9F55J7jfZMbC+U5QjW94Jmg3
z6CmitqNQF4+4rbNcRCdmqfYU0JEXEw8G2bm1tW0J5rvDPGZv2T9Rn7+axlBjzMXhaC+oRKbykml
HSEFRYUqY0nZ5Hkou732AaeIcEIVdtiXzWZyYklW96ust4xqb7uuTglqjBRocsEHayxQvnftzVZd
Lkiv1lndBfXjU8hhp43e0uZYg+aFU8vao4xaJ6iiEM3IWMhRkO2NmvjSLF7Gz+IFg9vy4wQ9gAmU
vQUlAKQdbisI+exRNEJKkHu1FbQRj2uw5KmMAW0hA10rslWRADdyOV2+nUZX+wK8OIHoI43o+ZH0
Z0FuU0sVgrTM6Vtl5hiAmfetLY/UGScJ34wEynjz2Y3qhJM82FiKH1RauOGz3BfrthQvpZSlygdI
HHblKfcL2VCGihOtvVapW55v6KxA0kil9H1/4+flurZZnX3x3/nd/G56t+HQs33W2nhWybZ7UdYR
2NMx/reiZdghm9aGKF4x2/JInrQLHOf2o9Ye318R6DG6uGFGX4NXb5aVAYDdVCTkbLMEl867dG9w
s8Uk6VYrMqe0U3ZHgEwUXAaPHio6ctpWKUBkN94dRfTIdUtrD8sfrlr+dZu8LG/BVd2S3JSct9eP
1G/CxjkFph4yOl4C4vOQ7QOlV6OTNBHAWjvjZ4XtfDqZXa7xPJHf1zxCOnYN1gVlBoMSkNnzdD6m
64cf505QelhjvVRmxNks4syIA3pSLeoYq2BVVEJf7r128GekP32XLDMpdzHqRvLCX5Z4Hvm/9gPr
upGiJFAnidXtUltC6fJmdsKTQX5dtOE9fIB50TMDYkNr1N2T7xJAfnNk20c4K2zodgeQwLgkdb/z
GWbex5vKF2kwkBL7fDKT0n+94x6T9UyNHUzy5Fo7jSv3gwPeBbg98CSrZBwyeCYBrK6S4g47HmQO
TJ8FXAnGNXNu38rdZZZp43tD3RKonWdY7Yub+f6+GWP1zBtV6EtZa3MFad4pVyPzf/IA5NZ4WPbE
cACHF4pL1870qxN1xrR1FpV6qtmdFYv2eWgwpQje1MVHZqOwO8TZj5laW25vpnIy6VkOdy9eVNcs
BUCmu9Z/0cG/wLZkJcg0O4ool28STVb0sBb+y6pcII19Ty3AxyLr8uUpyx6VK6qIM20jNFy3N3fF
xo7OgXsE2dSh70cYb1CGY+lnXEF3zjqyGotWmmU77xGvUS5YtgEhUEnQ2QdXGgNcow5jLvu91ljL
s5ZSmaPJJaU2VVlYzYJcNIlEurmUbW/bV3cgQlYatZpvOhcN2A+EP6meDzIYPIgbx+GOxiHkiN+8
czxaMi3sbeeKJrkVMIjRNGoWXkETuMdmOHaCSe83RfUt3fBGMoLpcbql+wtjkzVQdvD6PXe3fPcy
MdKfGAWFa7RjrPP+C7ppOwEYoBxAtc4Yg22cBG2bl4xAeUu8p6CYiO++Ned9bXrqb0wcRs0V+QwH
smuEb0H78t2ljVU+tW70e+8MtR9t7DJlFr09bq9DmKdX+sKu2MkCGLJ2EbIjnQ4IVTxFxq3Bh/oP
tTFgkDRvo5h5JWivNrGASNuPGNq7ilOQIQ+sUULPoSjGmIx8sVCHOUAx3U3FIeXXFaTGsTp9o78L
A63Keu++mpWY9/CH1nxdbsiBTy37VaQ5sajypeVnmESYZ+aaZ7Yoh3dWkDfndDabXHp9Xc2zq2XL
bteLEulmHllTd9IdfKd4y6+ohXcO8Od0wZOirqbLhi+1deRq5u1YvagAdCcxQc10gIyQvlNUgNxP
dN2ABNAvNJeXuPDqjJD/zIeyRjoEqgv68yLQphILAKjf3pXWkEJoP/l5rgB+0ITFJI8fM59GMvS2
g7YhTCmlW55YUJ8xuvft5Xe/M2EJ6pevo5YRka6t7hx2p9qThujCaPiZpba5lqmc/ZKzVI75IARD
iBaSxi7xlzLBEVAxgVzfhvgDmTIZkTnzlFKwG7Dl8YMhX9Y48fok4GSHCJTr7+sXJxQOPwUwiy3z
a//N+D9LP6Dg3xSeRux7wjUGtThapZHjsSdGce5VGyHnc7qD3sMZbx6OPd16RYXUlbpXWkzxHGfQ
Hrdt6OzKl5LlOLrS2c0mXJZHmCowEpkLADwa7dmHyBhmnU7TbMI4ge1fz22kZZRDyMGZLaPW5Gsf
9r+iGIZ7RrlTHNq9Z/1mX0LniA1wZIhknh3OmMzDQ16IbjQuvzrcnLifbjXeWwcntLtX4y43RExY
tOPJjCWvZfx5NCE1XnRbcnvU02WQPuUnuStjWLrBhtg/4vbFOWXbjIGMA/a0jlin0g7sE7p8psPQ
n1lDWKzj5mCJgN51zd2LC8IzXOMk7Jdf6UzgCuKCZINLt+50ceuNnz0alziRm+m7S5ABVMZJwESC
qz6xQSZAtzi7jFrb6glLyzUwLHBSbhEs4V9IrcpdB04NV8jvBYj8JPopoS2NPUFOlXWtinaVfRX5
woyx7pZiNF5g9Rfp8ufVY6kuvQl1Bc9xPBjr73tmDFkkn9UiMu6dYyiztjMXsXF65qY76G9f4MeM
6ITCwKb+z0Au0qPhYLo9iQ4pPrZ9oTDX1m9UMw3qAD8MKlxkslDSMJMWfa4RSgCMKiHJvrpS6B9L
AFGIqv0dAtyUrAlc7T3fJNjfPgxaSxqKSvFzlPgvLWJvvVFLlMAMC7uRcTtabBnC2tcmvQN5IsNb
duBPfbIOtaoW/GQHkgMIWTGdSr2x4+eqA2TbGj9bPHGMuXCdH/ycBQGR35G3sPH4t1z/WuWzl1sc
gAStTg1ROfOEMvdMxynHnmGIfzfAof4q+qdy2RdkT9RcvJOfp6HIdpg6/Wagq/GNry03CbX8RiLM
cVhiy5lTxWU2On+8fKiQvJ7a57hXiDdW2GlkwpqVORUh0vtxqb2Pn24MVLmX1YLfD/RGuMzZRuF+
Njri+7JhbyoxmdfY2WChSazBBat2XYUl4GxuAYWrzQCvHMlRXGn4IGBUZeTYHv/2AkEH+x9SwA1a
Z9m47ItIPtK+ZikimhLKEDlIK3PhMKDkVIwlt9SIuHyycZnsL9t5NLi/DjmRnt3urqg8XF38vEV7
cK9/1iA9mcntgFovCnFzzRevj9GbzzLGy5hEHjCh4Bhyd55JdiCNczuXSxwk2nXJJFZsLKJbQd+B
xw1ZvolCBn2KA+xa1nPHnRO77iI5Pux4Lw6Hkej64vX1XtCdzbPm3TkDo0vv1uLFFMuow5lhMzW3
ZFcoB6o3h+0Up6Cwc6AJWpCcUYHrKOUtvdZP2rnjxhQkx7v94xlG2h7Li3n98OX4gFKFZmi6kWWO
ZGtACUFqIelxatNzgn58oXAhWn/NQTKyviXU5MM8zERo2Z2/bnmpsYaFFf5HXUp3LdF88UrLMtdv
NsjRo0ZdS2ris8HluEqlxhKOVRDhLCxuaZhrJeuQOgNZPzHVmv+gWEOrLj1H8+/rrhxpSzvCYPiY
gvdjnNW1ojIFW/FDs6+Q9xk88m58SuZi6jv6sGyEXQ6HQjR0o68OWAymGq1cGy8QjDfIIwia+Csd
hMAYDaDs7jula5zxUzUX8RTceYytsvPiOR5/7ntqRMFnlKqIHXjbrraqHAE/cDewJWlTnXJQiMT6
bdFDSq/zklPjenMSfrTwEB2+drFH/KAeCGyL19DFCocwWjVB0yAX/nOVupBKgn8lB4T5Gt7rYTHI
V2nBASGbIvYvFMLyOn85j0aF0t12kyxOGJHMbhejl4Bq72QMdWT1I5gPosn6Zl9tDej0OujVsHYe
9/LT5nKM9uH4ftz0yvBGCnTX5U8T2o+Vv6xpEbZ+m5VucpenRe5uNMPTdvO1DPEtdzsjRmJbCunw
0dmueoPFTbH4XN13B/mH4uDtennabpqXyddj8a0M2EN7b3aa9UuucAtVa4VUi7VvUl/mG9NtfZPD
iedmP+U6N+eVZrhpFOi7FZAdlBuHffMIPeZhhzktRmTTeHBow+6BfYoxzrQexreLTfe4+nLatSth
c7J+KJHtjrvFfDvI311yyfLa3J66g9PXyvFHpXQfruL5ql6ddVb7eoVFotw6Uu+dcJVGN3OyouDm
cuwM6IgH1ZMqN4HqqTla38PPQRVWq/XgElUO+ea6+m0UPF9YYwhEaFA4/sKhzgo/BsfWOFnubwq5
UVJZdSuTPu8VbOqDUntaa64onGyaJbi8QZcP206/5ArPNGA7tHOXl/D0kDt2KySHq4cqmyvg0ezh
Wru9rmDHPWwKj4t1Z1D7xi9L1W5t/nBC7ljpjcPHv4ykz8xaB1KlVq4Vy2Ghkq/VPikKZtdqbTLP
72o3p22xkbtQtSlOkvmUMYJH6bjSqNb29WCFw3Bu+RosHkvhtbnffC0hFTnPdu0wYLStKsvH0q67
P//FMOo/DBiOrRSWaOjEIKdnSfCJiXE6XK/zU1hgbJbyyfr0f5yd2XLrOpJFv0gRnIdXgKTmWR5f
GPaxTZGiRGoevr4XVN3RFqUwo7vOrXqpuCcFEEhk7ty58yToP2idjo3A4jTETdd0g4ML24tzPk+Y
Mni0g/kFMN+d9ykNO6tOmv+UBiM9F2dhcAJ1xFqX3z5cvoYGDyulBQ4dTEPvGaeX4jJydeYlTjUz
3Bx6G2ay0urXGMA9OZvfG0ZUO70tbK69Tya1Gh4Nf7JadI7JaFdSpssPTTPDbWfr5sKbLOEBXgqz
r1kLeJDN4szsdR9lF28ReWhQeXzr87ld8yFV51TFI3hsmBIQMPnnSqH+5RGy3do/JUbq9rbLMDvI
xvkSpTksGaiIO/NpxZScfBInH4bX1k9Pejpenr3QcZbNxnH89y+5U1zgV0Bqpv/QQMtAQ2Xj1jdp
241zMIy51tNTLVxmF2YhnoRGn0x2CjO0DA7AONpLcuoni5FyPyu5PzbnbhDTV+BOSEXjhSfi3RHq
XzIsHQOupP99PLidmJilWJ17aVYIsgm3MTrs4fKdG72fhWEN7J03zE8M5ExX7zs9Wrm1CmpViq2v
+RC20U5TYy9wvJXL0tjF+7nF0LOBojBl2/5xCzvJSaJ8MVuUXNqRp397SXOtcZBW49wpogYFgEYN
I+/awHnzqekfMCwTMTX+ozNP63aDdwzrco62tZjpEA6dyP9HNUqDvu0sg4DJSCs4bkgNtdxFr799
Dl7b9r9+Y1o828PMH+K+lx/dg/UdozOaiKH3fbI+EIpqn8sPzxSTlSsKWKPtBrkmrcX216YxOsnO
SW6eQ6kdxJYGt4a0mJK9kEwqWkbwINNXbYZSxmrgX9o+8plr+gnh4g4du7XfhPBIcR+7Y80u3D+B
dL4iZedbDBYzbe06f+fXgV/scA2X/flITwBC3REMXGbcrmVMJSybNaYGskpp2IDTs3k9hgbDovZ9
AoIm3GVAiUWnwTCmXbBleDaoUs9FcegDZmwXT6HyXZF3lJbnTkK07G4G28AcJ7N0xiSc8PA8LboM
40RWzg7Sz1rS3N0hu66LqRS6riMbU13XOr24OcPNMpgqu94ivDC0CK1vRsq7LZq9uuQz55E19IYE
2AFdz/3TCCLK13ol8hr63p1goK9+CZoptskMIw1xkttz5p72m7l+8JKBnoQLN9KggM8JoI5t1xxa
q6dLMs5W5+iwFm759LcPuZvMcTXNmC+aJ3R8v18xPfcbq82mtPVxY7r8UGLcUxf9yqPc/ENCJ7tE
l730XHlG2Qwu8hGaNfTegBmccdyFxIsWdrEQ2/7pq3w1+rTnaq76l5nqutDlKgvXGxHnjLeO9htx
QRViHjbmwXFyfC8WwSUOGqR4uyCPw/TqZ2gbcA7h6RJs4P5y2gu5P+DXAv8QEB8UQGetEjb9C7Nf
1zNzcoKeXQSOFWgreSQsXUdbK7SggM0DRo7n0MtHJADXoa1FQ2KiQQyaycWT0zugjvsvn2w+ilhA
ADc2TaiO43VkEvXW62aqPay4Ed1iLhdXx9M9t+qn03hub045spln+QmzXRQyWsqXQRoRytZc1uvf
VbVFdxeOiwvLRDR16H9dVr8Ru1vnYBVDYxmkjkjtmXPCf5yF6Qd+Pl4As3CNqVWG2inaNtoXOmJz
aKGZvJyb+bnpIq2XtTaHtgOySC8XL0lzBThCIuUGi3MvMcIGEnFWze/WzUe3kaYJXSlWIi7qGrc/
/LLcW8fs4BTDePnV8GORO1+L8nmeMSBm+7biOlg2I4eXC3FAs9DwpZ1kwTGZFofhxT71inQZbrYr
aSLGUeBcfItRmHgOqFxFkfZdQlqnnKQGs3pSprusN0SVi4FuM4F8Hgf2aeLThP5hEJEyN2TvT7bp
Px2B6LkFXZ0I1fBykRVf2mbV9JiwtW4go0nvhbf1RG63yuK1gFnoLE2Zur4wtracB7kfbJy3xpb2
C0RODj96NjjGzYO2Dwo04VIkpg8HYa00HH3YSEfLkwFherXfCf/UyvYbPsdQ98KEJpv5NNsU8phH
jrdloiOS+yR5XErrwjg5IndzWciLtZRFlslNBm2XS3Kwyradh6n+tSc0P3pf283sbJ24AgUiAjR6
zL+2eRbl3uqpMf9Onb1MUxo41ukgWcetjb+P5qY0qJH4u1LuNFpS5t8b88VyXg8Jk5md45b5mPNm
SRtE1jBE5hcBc+CiEtSbucen7VnO9YZUTIBiurrQyQDWZevTpZnXHJy7Tl3lwFyd4NrUeJvoyb89
N8v4Yhx1rzzPuv2gv2/Oona7+W8kwo4mULkaBzVBl15lLVfsXZXIfl0we+GVB3+OPVP0Ay2MRDuV
zd5bpyPHz3/75vv4jqV5mnp5eZ2I7yr9AI3ldlsmGzMdzp3WiowaL+xnkX7uLe3uUe+fiKk3oz3o
9yGAQXb+iCGrJp3VvhlrYbEeJIwLoRvRELrbLpdygbjIFq2K+ZdnvBTp03J1ZlwDz7DZO9D7smj0
VwktTZ3dwhQJ3Jy/F3Mnj6b2zTOYG4syLtFddUphvtULfZWtz7N12H19H7bbk20mRlJOf7atWAb/
d2ue4dNia/gWA6e8SkZT2g3LLba5OhV9xlLLdls4QS8cdDpp8FMnfWaoD3HrdFFn5f3WyKLoI7gK
ef06E7uDsT9vt9Zp1g2ghcyygDN4ECHmniSBw7hmddfJb3/ZUynKL3vnrdcw49TH3i7qXl7X4VEu
xSuSsJ/vaSr7r9uwL2aTF1jFi/bbsh0C986fHXH6eUMMdR5Oa37PXU+zkuxSwYtLAGGbdDDf/p7N
Ki4XWsn6n23xvITfHfXplxdA/2inbUIE95R6xzjwag7V4413r+qKJpm1U8kTihWpTOLZJ0K411e0
Ydvf32XrpRfKKd3TdXpsd/0512XyfRmyqRs0XFRcDXnCOkm27mG2D82Idve3KyVInoRFSYlCAi0h
W4U6j49RwqDTJNgEgIRB0frZjI1WGPdGg51Mozg0CYltEUutlUS1YW21w/n6Kz2N+cmk8rrlV3T4
Tn5yMeKdqw5jP0ITWFpvjbApRE/Klfwiuqs7jg+uNp//l8WKn7qsNaZy5uo4ojfIzKd2xJELj8E5
+JCtr79v9tXp3Z19hrxqhMroa9iVOEHP3ENa+Jy11y4Kj5+WnA3BHkWbyGCG2OOoScKwG3zE3em0
1frKml+1G/zwtv/6BRXfYq922nG15NC94lwQiu1+bnl2RDMchOZHJlqt8d9Lvob/d0sm2QecQV0R
Ue/b65VopbH1Tuxv/9VrDlECdWRbvK17vZfem5QgpONuzS4/eFX5pL9MVjxMstcXunVx1CeNUCfg
GD0JP+wxxJer3Bq3li81Yof6w13lpdPAyHTmflcuV2YdraWxiw8EyXFHF5N/nhgwcUFkdT5DHZDq
blo2mK5v2rjqatp3iBu71clSS+N+bEU08YLRqMkNCVtcx59u3Xl5eD2IUOiasnTbQRP+9vM5x3i5
L2PvMLuqPusMEGBWlSv0bhLuqNWULy+OIdaw38H0mW5as94HAYvtuwqxIvkwPZ7gW/MXojgnVeaR
qaOheHGig9b/vAg22IQHrTqp/dH5s/bBf+SHftut+OZ9bKTJ+oS3XDKGl5hbjjzhRbTC1dwO9fdU
v6eCVsHjuB/gcrfrc8uDt9zNOTiH4PjRnXegVwlafmHFH/v7NenWTpxCzxD4I+SGKTWKOUkebc9U
LHJZp9p+NwBaobu6jVgl0YCmtAduf86KuNdvePZx5rd2DDdERBTqwEvvnyk1VMzj8O/VPzhcDloi
/OHq8HGrw4/9eQJyYGrFjAIbc8boE81Gl8DsZQHMOSiOB+pxydfumaJXsy7ZrDVe8RIGQhu7RXEx
uEqMGZOE3miYNEOCHuS6uufm32t94AfVWtWEYQus4k4i1N1erMvxrClzr5EvIoLI9gm/K94+ePB/
6t61B9EF9sgoOFjk7XzT20/ZyI4xsBf2gtd3XczyQLT/EdXR0UkQFdSF+w+iqFtzlYu6XKaWuynO
annRO9SA5uwi4lGCKxS9jsGpXURTfH1rXCd19sDb31quXKHTOT4b+VxtbFe1uw777XYcTJo9ZI6e
pPwBpai7tPfOAYuI24Jfc0V8vbK1VrrMVEhh4Bz6h6ku2vPprMmnpHLcMl4YH8HnrDk9934fky5B
Iuq/FqB5xaRHfckxM7XIPhJ6AFcyEXgH9UFpzJXEp7VojKEuwK1vUjaZh8u8FCazVwPjBPR4nRnq
k/b7NmzDuDkkO0hEExbeKAx3H5111PpJgvG4TufnoR/6Zdqr+KHTsTT1taMXswZqhIbcD7ZSMZCV
IhNETOrvddo6ltrA6mIJ9Cxdd5CuIhu6vS7azj0e9BWB5152XxcDNP62gtjs1J0twuKdc0w18IkW
VsbSNkejHlOoShFOO/8Zndk9fv5s+j8wcxPxxaCLvz/+g+jC4f0FVSJNYYrDVX34V8aUns24aOw3
xxkzgMuZ3mujtBQdIV0ZdSf70TFzQCRsNGc829YrPnHtnY756cAx2yPViHIejgO3qJxUKZ4yQVRa
Fzkpv1Ddd4A+G3FFA1GnawDwa227ja1v9sXBmL1G/WhSNA8v1psQgzRYySRwR/Onmr1Ukdhf9ire
otCWqWMUOw41OZdOrgvLmMMsn6YkeXWB6H1YyJtu0NaOkJ5B6bTiFHfH82qr7TD2zBMTDTPiiG/u
jzKXBmfRqsN37lrpeb9NF9jf13hkkAmvGFw0/md1was77NP7/6HAihH66afxv/AN1gjeYgoXAcpG
zWIfvadEvgrswTfe12F1LU+3VsqXVIvVZNzsf3JQm5RQ5WAj5LTm5Dx6UG/sVRILo7TPzv68V18y
Ugp3k40mmsTCcjonOFJaBV//L8d0Y7RyQfL0VBqFr+fo5HudS8+EXjcPUgkfC/JQEYG41sYpD0JE
iyDYJE5C9owA7dYzHcrlNkkb+XG2+bd4dpqfCRTeVWsdeAG0LH2MTg5HyQ5oiK25KtbdVbEt1/Su
5BFO1VVB9tfVNC75wfFIbWZdZJNQOMH104L6YoAP6E9Z51zzQfVHC3Utz1bKcuAx1///lz17typ3
FDOTmbca7JmZ5kntNM78N59JKG82hEhaBTZBjEo3Lab7YFEGkCWW2Sw7tP5e+b2PYOFYslUll2k+
lR0vbS1ZZFmCAqbUo6HDt2UaT20uZ96/r7dmKo9cul462npFLvca9K0OY4FSMSNXbXqjpUxFuzFp
N4HBxOBjgfNtgQktX/Yi63efa4/Yvdvnl7hIPxm+By5xLW/82vkisS9uvGXBDBXYigKxhoX0xJMG
Vcoe/b23urqWtw741lbFRRneYbPeadiiKzRYhztg6CyaD33JiRY9pJhRya0xee+GMYkerq5yDDSN
K5fW2q+1tXXG5JaOb6q90pUbEJ6MQM2e/W3rgVeCJcMoCdRMqOlY1UMcL6goJCcQnoBo9Bz25zKa
CdhKzfBNAOC2GkHdE2pcEdrKlnqWZVCdA3nweEpvPUTmzy3juOCiWqt/xUY8n21RUsMxgmgfJj90
xBpix/jRV9Nt+cJt2a9HuKt0llJDcyMPOQtYWCZiK834nUpH8pJaqFwJZkcfP9bLwB2a/07BerIq
xRwKJERbFvYzfKakFtsQgN6oteZfl1kJs+Vj2bl0G5MS4aT2djeEt1E2JOWVkoa1iW5Spb4Eu93g
9JL/Mz8Z4PYBjWivR/N8fGJe9NOyc/5YdxZPzf33fHhw4XnM56Iczo9UcoDJ9PfLIHkyuxCM0ec6
oU9DJevjIOc7VW5F1oluRgZojxiaAmmYGawrcUybu91o+b2W2/eEYm+k63QxQZ3dIHjyqUSCWY+E
ssso07Yx3II2HhYyixqStqaiWVLrPI1fqDmZY2qwxk6W2Tj7XFPo1SAMZy4o9Zl+uPH61f9wWdce
RayWL7X2mkE1e7hqgNjmRugy9Zubj3yiP69Hg1OT1x8soaQSCSWDsvPXMoKIR3G1Ea08mexCixI+
PNhO+nLJ5bznzIfIhJ3Wr8vTZIvG7Zc7QiZrMUSAa4FwOCJzT7YSWUQFyoOYAJfi/fhiQvSEtib1
CwMcnZfBDmoUI/GCy1Ho3z/0QcyodDlPq3TkMKB9wb8JWzXdhYoZDF9qKb1WDA+pdVqFXnc5tFpJ
LAyxp0Mj2NnBctjI2/rTerqSiG4nuvQmDnTpFW+v+VZS3EOTI5Z/3y79EYAKVGL7puY7tqHZlaNu
zM39eZMAX3b73XMu3n2BHt172e7TBsjkmKUDfr8UWY8JKZveezTHnSUiDXVBllZGs3k0af5rMtjU
CMIwTNs9JoD2hJiQi7st3O9FRPvvtgBOOwedVSgHdFq+9JqTqK2LFcHiP6Ei4Y/Bh96fzok0AE3P
YsBIHknw7wZjxqlQugvRVKKqdo7IEQYbMMeVHAd7wQQ3v+aleuRNPVthR8yssXzAx9urf4gvcZEe
tsfZQhxDGgCI+RwwfaP97TLw4sxAw3HNJ3jwOGIRV8P76IFDqqjh11uRrjbH9cojGdkj/759nh9k
0tWe1nIpHZqmVMcqJ6i9/XKipxrT1xys6udQwvRN0wf5tGwVQPwynceHbLVJydHeZ7Oin0VtMaAk
JH9+Gu1uXb3kAX5iew7CT0gokp/4buWdWh7Ks+WostBCBK9OM4iiaDY5iCZnY9vutIK6R+pBBnpj
0Kuk+NvF2lqeDqoQwfSjUUNEwT48KETDLIT5ug+3P6kbvL42mKeIeI7o7z/0VAzdaKh3N8OZmHw3
V2CFIoQNAORdSBLXGQ44A9y3Ap6fWHSeptO835EyBF3bJmGvORgA7H1JLsPx30r0BgxWCMNtEPbo
apPh2zF6CweJHIQafDGRjhIJDT946gRfZMndy79XxBzfL733YFx8tgI5WK2CwWAlDosWVKme7HR+
GMH4VVuxfBBC/P40VZpIUbjH09bxTuAv3b71UwwicInJJGk2e81emE0GhuhMk2ld9UZ98erxcywP
3qStCjh+5UQUbmL5632sqGTrAVWz3pnGvprbdQ9DcAjUPybvue1WE3A7zu3GcbFE+Z6KaD6dD1ex
tPbhqPOy/8xow7RrPOqDjBFrFD4Bsii4GdVTt1kcLgs/VtXPLm4U2GMH3zURZgsUjcwx7DXGb0iy
MSJ1GU3HPm7s7xVfRyNVdxUOruPB+/E9vTqHIoEZ4c9zPDpF4OB12B9+DrNoRdYac3B7DpW/hDr7
uIUCRNBqyawlg6CuzHAttd79CDXt1lKkWPOKR/3yLObJPlzKBT+CGZ2WfD8ETtNBnFP0T+2tyIOZ
AARRhTquFGF5KqJrtW57xB285WIgt8M12MhX8TL+KWXrKUToVHB1dvxy6k0M14m+gBemX3/vna4S
kerP9q4ZisFzyHtYcYjOOj6tG1RHtmiarMXMJ67VKd7WYaxXRLNiiGolbA4GAnqYqkTQi0IvU2+x
PsIbQVgw2KEhMYQjUA6YKhPWvGkPrtmNrco1O5jmfGOejTmjK+hqo2tsTvtEzcapR+p+PaZ7xUlU
8fd24xL/vEzSlIyggF6BqpY0qWfxapdi19w9lf26U/4AHqckaSBaDpPEUvONbw36vrfKQYpUrucK
av0Aa017MgJ7wmNtxBQwyBzt+XB1lh9W0H5brkQIFz/VN0dV8B0637P2DP4r303I8OmppWk1l/nh
OaGcA02G2jaAZSU4WGt+eTlYlM1UFSt/s1uF3AlPIN9IqS7r1LF7r39f9TsaJgGBiUcGoa68mVpx
WVwoaPFmLhlAowefWwlroN30pQhxzx/gXWO3XXPtHgDjfMxfViun55wcYuXMKGm/J91d+xPKAJOK
hZCSuzfNhPQ7GA5qzOr2o1P7224l/vGz0rUhcYAEIf9jRuWX6n6+BEzhQajITdGyOcsLZOXiiY4E
PdRpUJosvhEpLpqQsdWMMabQOHL5HY/iwMrCxiCmPV512k+tIU24g3m0leXoBCu7j9YjUqBlEgnY
ctZH0ckCqCJqttTX24z2F27LOrCbTrTpJCMjsLoGvVvIv8k5achg5I124iVGKD9/N4JtWw+XM4ZO
6SFhMnkVkoHAc4c3apnB+dUTRm8dHachkswxbB+lPIqyXiHRAmwfgl2PKbQfh2AJBrMZk9i09tId
rp/RCxU/mijeLu/M9A7VX8z4t/EmsCYoFJXSe2JsMlAg/XvOO/I/brD5rktIHhwF8KFfoGfFWe3t
he429oCQC0HY9h4xGYhKwTxgw/+Ner1QURzyPiKCNWDZAzoPhqHlAvPqvFlW5Qy6+525d5ZHA4wK
4grU75mTi09Hrjtk8OPTywXSQyJGvhzRNktoV7QHm0FHz9nbRLbkqhksoK/L2IXpQ/Wo5uc9iJ5v
f15lX/J8fTTPa4V8v7rifS2Gw/ZEtHnM3yCZPNW8GLXWKhdDW+2L/anEWhCgBgA7b/VJ0CvCwROv
byyXL3Ulmau/vnU8an3ETJYOUKhdP8+vgGG9K+cLW1VXy+C1q0ZgzFRVTPTIR6bT8fPfz5Whfv9f
1ipu7mCdjnNNB1rvB9GwnNLE0ALtiIM2rbnkI+GgBRpA7vmTTH+YPyKCGvv3ATf1IGpQLgkRMUCV
Nnq0s3Vu2RASoY0ywqshhiRgsvm9E80X8gOE3H5ade7uQWRKnmkSEOqK70IHy+2TuS+N3f6SwFXF
4iog2XMZOJbJ71T2eFLktZIxBmIZuV/Iv5eiZtPNe1CUhgLKUh7ZJj0WVqW+sMvKfGVttrqinjT7
0Xkw3D61eTwl/R6dgSdC0Ut64Uv41DkLQL3kpWbT1cN8+9Fv7VeukH/KjTIvF+dZn3gB8OEiuEJ8
bACGOa5w2q27RfeZ/a3Byi0y1+ckMTMW3H29RO/vzAqRn8tWBASGbOyI1Y5ouuKPF01pru2y63+v
+G4OMlTX3ztuV4Kk7NwoPP/CD3h+RfBilobZNPPEZDLZtCjr8K4SJjXAC2VLbQFPSZ3belDDUq1b
hkF6aVLCr565s7vMfX/Hni9FQCaCJ6HUEhKgyWBMDP/3eh9EL5QXTCoskKQdzzTVe//LiZjZan48
brD2CljVp1IXAdzwbFzI0Dvwv4NWLdR/N2wZSwo6geQDIA7jtxIOOrs4X2spjit4NV/df3Dc2xEU
QFV3cF34lt8JTIbBhxE0LDFdUywc/zzXrfvuZFPHMl0XDirDBw2aPW7X7VxO55W2xF3bTAGmMAr1
ZkRRPbzIUA0OqrnI974ac+Qtmm5acPN8t7LkfBu7p2yrXgdD9hnx024a7SYuJOxIkrVnv1f7OijX
dHN1CfEVxRP8kkFY5Ga3C7wUm9XcKGFO7KUaaR2A0xCVTuDC8CZlLSCrXNa8uNfDUrWpumZgzvJZ
jWroPdcp65QuNk0A0FdI6p+ziTOCVJpN+e8LqKfZUZxueAp0HInWszbIX2sO9F0+arlqLpMNU4Hf
Aahwu+7VarlZH3IOl996fbckTE+45GAIm+cB9d+623offGFOtU74CqQDkFEO7df90Q5pEu9ULX8h
nunwDM8KpWtPvv+NUmmH/1C0DxXfs7YKfF+5U4ZhYoDRMJeHtO7WcFIauZuveY8XDCu3ZDsi/B+u
5ayNyossmu3JiIP8dLoyJniiPDn+4Yms+eL3pSb1K5gNpAr+8Mqq/HF3njgxcxI5113mdTLVinYO
V0F7jnqkZIuZ3npN4vzgLkEIMgl4yWRJca74/K8tT1fW3HJXhJ1a0yaPBQlpizbDNyMeJnhI41ZN
6HH/ClOJVd3dOtgMSJVTOVILA4LIfO3yKPXVOIPuFq589E6eN0NSTnyjzKP0xwlwyWmZUPD+QyZd
Cziq+3p7t/gRKvYxYWoyO0+FCr9W7R/nu8JKE1M9C/C2G8xUmLWZotBM5a7TxFl3OqWc8h6Nazf8
3lfemq5EQV682Nvllg2now1Aai3emVYdtMktDuGAvtPW9KsuDrgLfNSW/1pt5Vm6nLKjs3MaECvO
sv+uYlsizRFdSXBuZSxka1zPjnzgOW5sVm6Uk+42+UrZDPpsMPcJv9GUQMhzRUmvuzkPrXkuPdrq
+lhVNp3vLdNkdeR7dl+Hi5byzQysJcRwok4LnG48rvGL9+8BO/rLXmVH5+edeylyDjHtQ4XYh/13
whtcoxVAyZy3OgkM0KDO6IOT42o6d9Q1oVYBj9weWnt18Y5eOTdxD/vwEvULMYsmBOwQI1EqJX78
e5H30RsUAo1Y2bB1us3vCibkSnsj0bBHH828TdrHaEBYtWU3DhZQ/nMxQlIvBBlpQcocf22iv+0/
coc39ivha3Law9a8+P95ACGBnhjj5bWp7uINqc/l8gdpsVp87T6Iqyy78ggdMs285FtHv767x/B1
zbxjWhTl5Dzq5YKtDju0VUAJ7VIfrFmyWlLFL/1eslf5xMTTm0tiYBv04Sz9YSGS1jAqhzPi1n+j
sGi/hfHrU2dKrbnuDt2zdW7XXa08mtr8qC922IYEq8nhOw9vHAFmqgLoj13zDNTtslfxwIBtC72h
VqpKPu9W+AkOPyGOIwvTlUWJgI84Ci/8qtniB64C+ivVZss11LSXytV1yq1v+wn+t48+QERGIFI6
pYT8oDto/FxXiLivb7OrUAWBUOF8KWTn9tJam2Kz99bUmI48dvuxwdCHc6g9Lzfy+8L0wXIrRkjZ
iA/q89ON6Lny7QkBJYgsTGMIpnXw1n1vf+XnVALZjbPztGRuQtAPKPZHGqJBrB/QLvCfGZZUkwDe
4zhXc8yNVXog1Bsqj73nXnYx80UV45jNhjqDj2zC1AlNoNWgNo67x1WwR/KFdozqPwBtuN3t7LBa
286KeLWLd1RsAWhXWdRs24PmywuEnY56YBvt8Vcm68SZ7pJtZRpKEtVsVe2rKuqYpVme0zWlmyWs
lWOzzWxzRsvXnN77AlHFSsU5HbXNPjn552IG1XUVgNcgJr2Sbs3tvJbHqn7o12KqXXu5mSeZuz4V
5Dv70OscwKChAwQHqUFrme6adX5P3YK/7Kmn71c85qyX2/PK8tXmFSJGEzf6ftn2mluZhgDbRIPb
9r+T/EC5MDJHPspoZzxDjWNQZ/Gv31DxSGs/pXdEcXvPzT6P+vB9RkyKyG/bmx3E8Q1O8TEYlMQT
e3Gw5XON9Qcx2u/jU41g1kWRr+OtTrwUDPtbSW0yFJPef7cDTMdQmWued+uRIwQLo2ZGvoNLrBwl
+7hspDtAE5J2NBSYKX0i/o6//hs4gB3fV+QIMni6V7efVGrXUfgWfuCaj90xcP/sq+4KPUpGVOWY
GeU2MZx2vd6/joE/dxdFfLo2hzXEeSFW0X+4sTHyvzvxsQj8QAnXHT8NEMq6A/Dwblm8CTSGa7y0
WiXe2GwMa7462AWPr1LqNyRNYvFw36s77A+SD/e3ncrGb+JUuzgafUow8t+PA54guhHwwgr33bbp
caHxL5d1IM09FIbr+GX2uvxfm3u05ycj3119I7gJgK+SCpDM/en8dGvO1jVWqN4lyyByhC8JTuNX
7lK62By8o82r1+imz8wRapPQ6hShDlM1sQtWIgNBVk24ZeOlcDoLmIDRNlzTicwQ30E+wm+Ps+m2
ibhGuadcn4iXLU2Jo/lkOTOfy4/5B2QXrb1oUhLp2KiRttwBIyKbJ4EuPorLbTcXT0mgj/xeHK6Y
7ZP1l58Z4omFGtnaSQ2BQIFwBmg0bVunYc1VVs7qr8VXH6H0nJMaqI3uRjxBMNnbdPZA5GFKe4tW
rVaN77hySP4yWAlp5r7V2OWu8taMiigmCOFQ2Ct62pCxuiGEv4kzqY3fHkWqv79wJa5ZOxvrkK0t
9ULQIttEQGn6HI8Tpq7ngRstO/MoJlpufr+4qHUq0aRVczdmUqP4e7MfvlS/f0cloDHM9HJoZJy0
7jE0e+vOnponlcy2IRbBZlx2pn/be+iiFJdH43+UEmPFHgpuS31hFRp+up9QKFJaDmF4ojJFH159
a9rDgA1s1bGAHsnhrUoEtctMs4x1XOI7c24vyLPvhGrbD8pm/jRv/r04/dHJ/W2s4gHd1SY50z5f
8AzrfMckPImDLIXBUJu6/qxHWB/l/f9dWMULLgui8BTdPnDrs4yAYBS8SLhGRQZCpiE+QCcAdKn3
/b3Ih5nHf0BNKn1AuhXfdFiRuZvbFKyAzju6NpGroQOO+6kweuRsZG1m9eBth2QGpge2SIt39czE
xb6Rnc98QxcCeR6gtsRM1wDdsaxZR+x5dD6pb9GOirf3eN0rq9uRiMzTJa96Nwo+6atmeSOIDIOn
zg/1lRo//+jAwFIFgTcJe/lT+YjWJV40zj70EJdu7mKQBQ2JbiSatvUx6aPY/petuyYOLd9u9K3J
Lr7OzWC4vojDaNGZD52RPSnDtw2hYeOrEQw2NirL6/ZhgOJv5/iS95Ohz2zGmkN0H7AyQZQaj0Uj
O2qsTsX9HRpnfeOnBKwqNOaTPsUZEfIBxWMTXe2w7PasFrKR9H93kyF6q9JAeNcZbDkBNZf2wRe/
/SkVj5Qn5pECmPri77MhzOeRK0fyA7WJcR0i88DZEhpBTKbvgqvjV5/101HPl+VyfsQ/aBzkNmOo
WyNU8jYC9nkdUvoAkMAaF4ejDKhnOJWjbJWHuXGIYcdo0kWQ9dn6SLq6+PeyGhRfxWgZaF1k2Ebn
ujrxg4N2a7fyfu8WiQZ7kKQVCrZUQi6fbbC9tN/8HuEkcE7AE62fcbe2ynTvfvlQhOOq40O1f1S+
pG2t9lzss3KJ0Sf8CkV/3YXYVIhp3bl5cHfVsUC0BGoX6bJbvbtmkWjxujwx8HZLg0Q88phHGyKQ
xbCuv2/LAxBEVXUgdV35LeTJt+ldud8f5skOl6tKWWDQ0Ro/HxPWMcMbqJaZojBDw0wMWhuqHG57
XEsIVYu5DZH4BUAwDmI5rsn5vf0FepFnyJix2PN4/UyfCh1DapRVTXTwIBLDjAeXjK5NGsmrcjBz
HPLezPBR3bRVdBYMvoiBdHLxZgjmESHC7TL57O/NffCQeqiCIhmp8SWVrtXt0lb7RupsVhnjIYMF
2+vSN6AYHXog4NuafUv09kEIIi3xkN3x38bvyYjWrfHKlz1uszLLc+fAl23whz6+AHmfOFA6F6VA
xyuIJ0lQ98o9SNUwq64Ie4xCi1PBSY+nhpsvFHGOgvMHLF622GSJSMqKvxf4AMGi/AmYRCcznM47
BGt1Mdzlxl1dCQSvtAwQzLcnLrUFCoJJkAR18jpXRkL1pNJqptrCLWgLVRh2PS+N/dHjZVkIg0mP
cOyYPVW+wL3bDlu1sigqNbiz5qpYAUAUH1BxAraduymCWYrfeQwPbY5Nq+w6wUXq8jAoZRwu647r
IydHP7qCyGhuprpwe1yTOE20vNifIVp1X/Wo34YZjqcLX04wYWjDqPl+9ygHGjO/zFWcuddwdg39
hNDbguomarFXYueOzoinJxm0grLOnvr7qhuKN0Vcx1GuoNrPdCYqyIrz9gze+2mEQzrW0ARRXcw0
TWOSM7N9yWUdmPMgTWCZ0CJo+kTr4I4sEK+Oh9LdErmXgQ2fmx648N8xkE+y7sTcE5+58eC5ShsT
0gk1vsr3s4ARGiyRG/9KVv++bEFkmtAN2ITmQsCOKAgV26+6JPfhRYSuRvOOzYXUrr/rF3yRm4sd
Xa278+z5mdIIHemqEf6bFFPhcuHg/y63otZJiQ/1T8gXCCXdrjM+54kXHzZo9kEWA22NgBv4lIrM
A+OxMx2P67waD9KDw6M6WtEcBZm7a4Yjd9C9Y+yWw0aXlg3jZ3GR64m1lgn52FyY3dwU9jww3MBn
xkwa7tESfE2/XRghdo9QFIIvo1L3z3Ys5mtwb69t74TdO7XVdEXrWXs6wK79diyx0/6LsDNdUpbL
tvUVEaHS+pceFOybzD+EmpmgNAqogFd/nvXtEyei6lTsimq+qvfNVFjNnGN2Y9ilar8lS0uDDpSK
lmW1KOHGMxD8QPHwkIZ1mCBZiujf6vPEKLSGA7UjbE333qoNJ3/a5RIK3tYqFbNW7XFujWpTPqhw
fs7SVbm7h8ZG3qdvcxoNjV2tR0c5ZmZUp1A5z/6S+ftp1mG3n9TWaJ9qzER9DtX2Ho9HJh+YT2Yj
fIls5W/rjupSGU6ljVwvR8ipDzbs6nrnSB9v2Fy3KdqOn9P1S9/3rSkx7YjA8Lr/U2G+u9o3zR46
WLq98hVP7mF/c+43a3xRj7d/5mefLyvXzO5vtELwCXHBXzEV2pjdsffKhRYrEQTLSiR/KWfphogy
pK/T83shHytGUicQpZrFchwYO2VwytMVpVF4htHgmI2Xkp+I3AATr1bivmdtVGyIUpB7qi7vzlRv
NvPvviTDWmzJQf/Voi4KAXGUuHlnpZ01uqil3e+n1vtjq6UptabB1Nj6lphdNKR23dh9bQ1P6/Ox
JKSr8pt5y+PiPpdRWqu73+z6k+bWfzGj/8ms0SfBYKLQDIAL519vg/LutedjjFmTBSPPfSVSlsC2
OWBYpCsJmjsyav5/idX//6ZoprMoeHPhyVGP4Jz716/VH/m4lkRjmaA3FdOeUJdT2Xk5qjkbkTsU
HSQwarogHenULbsxk57xwLCb7dfOyq6iv2x3s37+98X4T4HJvzzVv4FJOa/G7bsk6h0s6v7TWWvC
Pw7kUcwebgxi+4UoVLSz/2p7/8MuyBODjj94iUVB8d9s73WgPzy/GfTOuI9g8b2gBU0ALZhEG3qw
U/u/DnP9J6D1L9/4bxvQfdL++RZ0ZjBpu7lf2L8PswvuEFT872v6n6LYf/mif1vT7DUqy6xgp4/2
GNBD+BOQIznogv7jz5/9t7rsf3KY9DSwmHSLENH+uzsx6mY63ARSH6wRImxP/3cKiNRQ+TMQPf7f
X+6/ftm/7RutMI9Be7CKpTnZQ78feMxOJIxjGG5m/rdv0/+nE+TfQMi/vNy/7VqTkPfKEii+Xxax
s/9AhS49KZ4EUWJn5SeIlLu9dIQnIHrTGVyxBiq5Y3XK3VZR4uvPpTM5YeCMwXwHn8AIGcNGkXd2
XSswp1/uf+hz926yUiAYKALGWSvona1362iNC+V0/4klZFZzXypc6ROPyk3PDMPHup/k1DOE3Hr/
RNT1c1RCnXVoXRjmX7X1Ku2WcYbCvW2vrfmKsXa757JAyBnp6umlxsBndnvC9o6P8Im3GEFkwuHC
f3t8jKHbk783tOpjvODor1zjNF+nbhSMYSC+z5gqr+/e7WFeRxZ82dePOSpMkkjPeX83Nd3OtnJh
vf5ujT1pTP2i/A0809R6ELFymXUzCbU/nhGJTsXir5E62+f+ezmFsGDq4aL1zGkNzLU1hVX+Umzz
97pdQ4ow637flZlDmW92uzpsGdn/oqYxwAffWG9c3o1Zm9KWXeU0ivRzH9yWz7dZ/Lxiih9tDpkr
ZN/jecdg0rC/Mhjc7mDiL8Nkrx9qOmIojf6qh3FlTn4fmzrqfTi8P7Mu8xvENITT3na5PeR28ZoZ
nVNOjnJOY+Njls7bqQX7zAgdwgEJBYjLc7jBrfaDcoVd1/Oi4nH4n5PUSq9+otrNI+h608g2Zxlu
Wdq2+yCt3dfHy5F+zvz+YZfyTJ04qhqMemsK3/Zn33WLuuEzzdEeYSIFTRIbCSZHWuQIKlzZx6Gz
GTm+fxgASr7L3J9upAWkwcbfy7AVw+725Un7QGlu3k/5+i4Gl7Tf+6qN2p1hOH1lDt9ZBbU/4io0
VxiaVVxy9vd8neUYZTyuOpcZqKph9unh9kH0waJaZJbOByvTAs1zj63zGWyboMBYOtPzNZSsN4VH
xbn99MH9W51xWia/uTOK3j/VkkvRZ7C2myUntHKk4/RlMadzxRVFrwhlGC+dKX8N45Qyfp9BRNQF
RlHuZIxnmYL8otWsKrfqh9skW8VwHiP7yqhUan1es9slV83RDl3v32oxqc1mbGapXfYOy64eEB6w
+EXEvKUjN06/tHEho5WyzqSdxBH+4zyDAPkrbsWI4trVqvevv+Rb8mshkpVYHfAEPWS4KkaMduV4
0QRR+Bm5feglIhSsAsh4rJa81hBmW6GZTD3O0rwyvqOWvE8sPsVwmiNqu7aG5egXjat4Bv2wN+Yr
e1fjEwCTQHM0SZwkGoWd9bKqecMEWVwtNe+v8pDHM0u6bKZLKUicLLjv9YsuhWWsoM+RwhQiz4BY
sxrJBnhlx3z+ZIUo5/b2pbspUc2bhihe8RncG0tIH4r5KGa3YRaCMmlqImDELFo6CnokRKEld+77
6SX7QZzMymC0XzTBkwumWMy++R/7iiilZj4zR8VOmfqMOdh5s3yjESptAHU+prGxX4ZlZNz7Nr7G
b2DPJ/a+38fhD5jNAZ6P5595thxIPEhLoSef7l/W223m9xiagbeHBgAt8SgnUUxGI27bHJgA37y+
pbGgPkV54vsFakCMVbeQ8lwppkQxE1GlTaqaym8+k8zqp9jKzIO1J7SnhB6jPQnqSJ4Z9KVdnYlh
D4b9RsZUCGyP/tSj4sHC4yO4xmOMQr4dCtn2TwjI144SPY6g3SMHgjBRWihedjWhfnZeTkO9m44z
YCzK3Ftha4+qq/oiiEh+5LVcwhxKinBOmZVct20sc6e/2igj1IgWP/EkeVzD8AlQXVARRJj1Ghfi
Y/pNzejcZCOx5uqMKCZ7UPHFRl/QzvLKU2dBRRPexVNQIkTMgM5GBJKtYnF+od3N3UIbFYq+3owa
exxoUftncKrerthMjVWdMNZ+W+QOU40JZ8C975ugtcYztGdseXs9ZEE3OOMj5DdiNRhnDKYL9chZ
yhkgRO6D5VIXk8Gp5slqZIn+LCSSrcliTTxzVLhwFJepNauRsUnsMgKVh+0xcQ2o36bu7auyP/7H
rJbVBjMF1Z18vm0k8+MmInrQvA9JzpyRWTU1Jfgzt58Y1YMDv0qd5HYSwrpyrC2fNLp83xDCRXiG
fyOfqaJe5SCpJmMxdKubOkPvy2xH4+CR8sHOYCdBZ44b0a7qGGMHdUSHHYrR/Qwn65vEzS3Eqjad
eXeE5K3qPr7a9WOL2VVCBJpQE5UP5aqfsTvL0qsxUldTKq12rfy1p/e8gqN2MJGAkzcNiBsA8cOg
JvszCXOErouH2a5aQkXdyemQLzjTxl4n/7c0Vp9L407iflkjxMx7+2msNabivfy7jzg1VgUKSEef
1SnGrPXGoPgK5WrI7SzR6HHTcTJm9Zdb1FTy3eSrOHxiobcNqxTTsLylzP+4e4aNpuTlHRbna5Qt
cuZZLwpNqQUnjXjXMDUi3IpLVLmZWx2mMQN2r94qqI4Ht69+ezu2qfXYDPE4MfP1Y2LjiG+lNfn7
zNHl9dXMMeAYch5B8QNXmqbP2pbRGmOwWMAGAHGSFrgBcd+yeYKf9oiLppZkne9X6O+LAB+3TrCd
EDKFwlIkeAgZJeZpnHB/OyLkdt1siy0oKrPUC6jjfsJ8fai70trlAhTSEBnnfvY5lOF43qBBsgWq
vEBI6ItXrnruz9O1wlnz5QMy9YccqdbxTHUpjNFMcka1RoZjqTerxR3KJDP9FUyX5a7+Vc84F919
7T/2PdRnzY/C6G0ep6d3gSzsbdsHfYA5nldugdKTV80+0GYOkOINRyaE4wZV+9vfM7OaxtTmcmOp
4ingGFups4lDSuJm3kOp5WrWHge7eNhXzJqlRun86mX2K4IM2FI2k42yVWM2OeDRO6f9Rd1YPZOw
GE9dHS09JPwuY5Q6ZVt9e93dU6dByt0s5u3HAY4aq6ebHmATPUqb4m0mq2qezTtRKbLGL1xMFrxo
Ic0Us01sLZ4Qzed7PvVbXYjTi5ZulHy9fuvvdl2f9ko8Ao/KrkiA5vuPC3Kg47kKhj1/Xdmv/ZWL
Y3hJCGVWjSokLBLVP+vc2RBHmezP7OFmx95WKaVk7jmzss01FMzaOXPXZ5XrMwWL63QRZ+7trH2l
q3v43nZARHWucMZGtNj1gWh+A39j7yrYC27uMouX05SU+ivuS0tQhWLjyO3px9x/cW/GLri6jAEo
7yBBfZZRBgNAh0jL/EEL4mOJmiIVAQCrP/a3WOfZL6xOJq41CVvv9nUPAd1rDUeybSPjV53ho8zl
pfgqMG4XxJ13epynFhqYMeDwY0Yo3tuTvX7Uwqtf985j2c+FiVe4J6IeqJAvGpv1vjsN+9GJuGOT
+4Y3tlV8reG9g9eK2MLX7KepY8+bRb1+Pv0VEMf8zKsXxQM+eybP0NNd194a2hlneXVEaK1ZvF4u
MJ3yl4R4vgfUm+gloZKlz/KVl8XgAsdgaVouQUebkYKK+DldvX5HmnVbJEHyQEUQyzuK2L909iYp
BnyFY2OdhIj8rdm4Vek8t8RFl0ci2pCcjmWsQxb+HxRiiYaInqJOu2bhgHu/JXjVzBgVHs+fi+nD
rikXele/ePE293h0kufK/r3st/2m+VJSa4r/Qcx7+d5mP828+3sE1VLnTEPNYibePrUHa3DyGRxr
1uVtTR368Jxq+QleUe1F+6lZ4RXOLRAzRU/nn6HNyvzNd8Wi9q7O1V82Djpl1rpwEygs05vVrtDC
anLcVx6lIR5xO9q9dp+gjnvSBDe4ngikBke5WqOI+Grbz7m6rsLW6CG7k69qyNJu9HvW5hRWP5pP
guzqSYmnzoaTbCNI/zY1aj7xFW/ejNxmeV8b5K1Kq/h6/zSLe2/KD9ZMP9fhg5f70BbUncY28qH+
Zx4Z+H02dcz3kicR7BITAB9P9rY/NldicyMheYYCBZFs84FgOt1gGDbNbE6XEq+sGXZ+Qhz79PKu
qzr8VllG3MoeqL1hQ0vzOkt97GUqOdf9wyYS8iU33xvfhJgDdATx5G8IMReYAi08GjzBud3ZmjNY
mABmGHVGgjBVX9pvuUgXfHCpW3hizh53LdQNU+cUczFuSzzhHs02eupKHygKD4LANAX3GF49BQaH
M77par9teBIOSXw/qyBk0OmijEec7p6CS20hWwd7H6Zs3gnc6z8PW065reP+HdKKYN2JhWYij7ng
aESpA2Iw0TaaEdZG49nY/QSLzDp/tkBrFvu+RvmON6i5tVMcNAPm7hPz8GGLL28QyZvpOiEuN+Gv
CDOYQBI/zFkGzDQzLA4iLhpGCRZ7q+NbWVor9zuvYpLnZmf/JLsSKnzXfx6kRopcMLKVIB14Clac
dQyBwD1XUHizmR5EJ7buT3bvxVlwiORIUhEgkW+QFhLcRDkH9H9yaMK+sfJgUbDX94A/Eb84xqVg
8Rhgfjn1+kzACysgT8u3Ze6k44v1NVGj2e+JeuHWf/GIEDY8aV+6NH5iPxd4VF7wxuOnznnCewu4
g3yR35rPRb16eToLJHMMP7PMlQ+E6zemPFMoNa7khabClPPPHtjWOz3Gkd8jGxC9iSMh98ewAwJZ
Q/2IqgGfIxIvn+DMkoqLb2Xb65oUPBvLhn9R2bNeXst/v23R98TGdV5NOpny2//714iWqCcGHx1d
Ea64hLUszJjHEl02GctU42LJN1hPzg8f43V4JqwWIRgaiBLfSpCLQeQ/jjgVqZsQpZA5N1/rLp44
+OnR6Tzll3OnXakH/hnKNhCYY8Bz79BnMhOGtyTzLL4T8GvpcQI6LlckPSj23nlHwChNEjn2hBNl
fQ4tiOjjsor/nCfWxc5pI36SGuV1WScBqFHa40iizud+LO14FcHcugCbnhP7MiwupMetZMWBxOQ+
g5YAvdwZfK1hp9ETAyBqk8axs2nNBZMIww81Jjbv5Qlgkdla2GIoFDPdKnx9t2NJt0NU+kOE2LpY
Xraudd6uDBWJuCN48tlt8cHzttZz0WxeUfkLkQrACmeLUNUusVtn6ovbIshUJb5OjSX60lOHY8nb
vC3wTdTRpw7+c8hRc2g1duRBuZGoPS4OogWghcJyygtIe0AevrpzDCIaEcmoRCq9/d6OThhcovw0
QMdVHNMMT0l+hJYTcaozwNKNUwxScDtHsc7PDZefE4CMhN3Nqw/XsedcsW+0zfMV1AyukXhQcWAQ
etsOAfk8T2VW7Mm1qaP7Shj8tyO+4R1R+WBkQXYeiALpQWJl3pQ2rh1pG3OyrfyeZYdjEyKX60K3
P1+GMxG0BbPMBLnCpzuGeC7NzGKHbjiPdBlbO80GuvPHdPF6pVt4E5p94zc7L1YM4V5+8wG9zNQu
mNtOXLFGg0sme2QSWfLdaN9RiX7z7Ak/SoNlatMxF7xQrpDIVHDq0EJ/mVUkxMRFVNhZ2FtT3Wv+
g08E/kGNktv0nvIWyZQXuc71Ffd3/+BKR+Lb8G+X/IduYFvsX025TVz1zB0tGwKjXOxnhhEjmXXO
uWrUVK925aGZzfMnrIa4VLdoaktMJVCW++dNmtOYR2arYhSZOEMGd8ewYe6xWgxTx/Nkvy9zaqN1
yLbSixz2K43NE/S83IpDwhpQcZoceMn11ZZsI86chvI/Yq+rsdVb4kwI5Mm14vBpfMWdk53xNURF
y+agc+TEDRizzABs7o7EnyjcnYmruCwMlEaIGkSpnTiJRV6HOPFBy42xrv2OIPl+FrRwSPlxtcVZ
+7gNZA2ox1ua3/CbvICpbKYRSWEh2GIlQCp6E0gs7VhrmlNTN3OQxZRYEDjfxb4lceHddoOZUKkQ
h7kxG2sCdy6rwI/880UE4zdLXVbsmP41tdUl4p7UGQZeVpw8pDb56h1yoCzFPLUmM3E8xPzqiBd9
2emynfd7CA15PKhczVPDATxcNzqf2PD7kytf3M1fjNn2IUeQ9bpH0lqCXNT+nCFSeh8klJzN5jBl
iRMmY0/0v4paLwywURFyymxpq/O0zW/1m7q3nW4Rn3EnuV+CXxZf4eTek1+U2DP6zjnaHM+zxMF4
8i/cqC3uFFZ4JpF3EKbz5rF24nNzUgYKLk8n49NZ1zNFxG0KY0TqMu3iUSc0M7ZruoRdlsWkqo9E
unXbiUOUcW9bW2O/1VWLSa3nrZ1scyizprxG5qSuOKSJc0PAXiz+xxIe7cpL1nY9B7iZJ8gjuX1j
PlCyRdfO7j6/8tT8H0ss8BiCzAeLXWNvhesRxvsTKqYcE1JaEz7hbu/Qb+dQvoLTi0Pe/9+jLv75
NC9yLBGwJ3Y/g5Rincwb5jhvpPkYrOT4fpw+rl2Jxgj1Kz+wwu4OVqrgs6rZ3s5t7YKnVpj4kDv2
VpudDv2qQSso59UH1+B5Hx60RxydSF0OyAzGhBTug1kB+K6cKZY9enMAcrublXZpN+vShUbX4ifH
gQLBFVQ7tyg/DOv7LHV7xUxmiq+5H0f6ZqH+3vwYfEuvQBidcfB05Uth3cmEkFI1G6fan1ikzpK2
WgNZ2Bda1Wlwn0se6RPzb8rEQeboJD2yQDZDyPWwS8OsnsGxayZY6qXCMX47r2OyqU6PPWf7Psf6
OxxEUkafxHq2M2rHjrbBt6z5I4O/lsPOHS2e2IRnNDrTCIkZJg2iU3xU3Np+uTFPSk6OKSn2lLQw
nHujI4Lc2P6PQDNO/ksOT1pfINaEYVhO/d3YuoCUPWmvbamLwJDO4bjI3s2kbuCo9ga5W1wX6Scz
WbPT4HDra9ryvlyPgSTj/SwFr83Nx/CdroU7HMvGHsnQF8rxy9WpbavOMxxcyesWzTfHkOETYdZL
26ntj2f8vK0vzX7QJUNSBgPlFLPW7YXOgOrlJJSh7xVNxdlOxxnv79hgg3d7YiFaW/cG+0t18rn+
LRCBZBHbB+nKsIk0RTOyWXh/E1fjryoEwz5cDN0hje/cf55WucGKuAIwfryrh8kMJY8JE64X1OLk
AcYuKUk/iWk+MCtWI9/SlWD/PG31UtIqXi/6XQEDhzEbguU/LP4XqJ7dRwgIdZ/mFqFfqw+HY77N
l1URTFAwvvL7xOQhyYDSFDTMTDT9/AkvO2Y/8Al4/95pt3I4cuXwvU/u5ldAN8hrRfIUbBJWGyk2
luKy5V/dvDFsKKh/pmzazwtatiun/LMUCozaDCpucv+TcEyylBTXj2Q3YRH2u6dHF8HshyTbvgxk
VjFbNWY9r4PBHWM/hXGBS0zsjz8S2CPj2L3Nnps9DjUunHdzn/4kGK/G4Ygcd76QAnlZeVU4mo1Y
1+7IdSOqAe386VbOTzeVaTzA2sJ0PMy5cIeHzL9ygxZ1ULv3RfXrPPyEDf+9hiUEIzW6x7lVkkly
V7opci/7vwJkwoqDZf3E1BaGCUxZyl//E3oV9iQaU1YLldJNO3NEvt29kUKzywR6J1PPzXx+n7dz
xmwZBoonG5lDMwS9Vy+74GMl1C/gnSDLfZmQXGTeCIr+Ks6XsmG1QeU04WSuzQy3/snQSgw1YpJQ
iILfN3UNPR4Ed2g4ZO50TVr1N13lu0draRxx7Ma2dJ/W+zddxB9LXnXgjTLQo5QahjN2vn7J9UCG
5c0ltHfeEVbWfdmKS+6DDlWBx2AdN8XXCdVvduaFoBhIDEZQr+XnXsuKP6C5dNZz7O7u4L/86XaV
sQ+3yALiTOkEsu7BazuCU5weeTuLst6T5hCQm2UFFfrgTsMnLezr3mO8LhgomvqH+2VYYmaY+HtG
7+i5Po09zOB8l5LWnXz3S98wW9I6D0tfPXC/U/sjM0gVvtzbPp/wrCgOh1DR7Qav+QMZMzOqe1QK
QAWl+QPF+pJKjTUwkRU2jnDHX3+gOGufxkcEUQ3s5QdO9XBYfLwXXIM3MQdOaYB2S2AIXnDeL59U
m0hu2x/3GXCQJ/OnRZ846KT56x3RCJpF0OzC1d47k/nDI5EFqg5o1PfSCC4Zr2BvCyfHNcIiSNAj
sZ1ZfF1KIWND1jMucHe0zEIeir2s8On9jvo1nCSlgJOEWN+372JXaPhyg1iVFJo7WD/POLefXofS
wlLUshTY+nZJrAaFV9qcx+/NMgnyHSm9rgM4VOaS3E1IXONQwODdNpJzcYBZcTbL7XQzMLpF4GEA
qLh1/sjGF2LeG3x64b24pLAzRhP/ppqFn8VYgMJ/rjGe9p8UGm7u7kkGWj4Gh/ozaQb1nIZacMjW
r0DyPhjyFtfKYII9maVWsWYj8f2TxdtBcNsyqJOEr4W6H9ipznrMSbuXb2sCa/BWO6p/DcnwUA8V
XPDLHHnKYF33Lycj+zHPoiuUtf4z51Qyp0mB+lDs6Ega3vDMX21WcsTXihDn7vU+RhcrLXAkd3v2
EkY1MbHBThXKcL/j5OvDyMy/5glP2zOt+CdSV1g3RsniF088mPrXzTzUfMqpQkBv8FIOP10/0y8t
ZQDjS4oErTPkmARbxjcy8hG5vVC1H9HNyWkRMuLrpljRnh2p9tRPKZzV0OxozCcihT2TXCoonc8F
29VYx84d4ycy9+G/3HH4VVj5QYsblzLaTxcAXO07zn3ElmPI/XoMqk82WUcUExoOLWRzvhYfzcXG
12zHBPGwqS5E6FRZ42D0PYsnlxT8qFEabZ2cOOjuGqBFjbb5M0ctni6vrjYbza45oLb+aYm+dnjB
cGJOOCCypUBM0fpXu11qfjYrHNBRXKxBxY6RCircb+z5ptnXW4QPvI6JFCA5EPvGaqp2+KV7qaV9
iGZW2rlZYaBbYKnhq4RBcqgcX1ez2PcZ/r/pbP1h1ZDT18FlwPAyhfOevQ+aSplT/kfFZmI33hQq
PeE2AWL73pmGj9MIFdrtNCRBAw6hxkkEna/G/vuAS0DjG9j1II3x89npexyD/QjxLy6n57aqclM7
3BelXV8dPczi9njbP4EedxYZ8Eh0MsFXyZmlHB9XqBWwoeY0VuwDUWaUzWrShyeKa9+jGbEMWQeS
yfNXUL7NdnCvW+WYB7X9Szhg2Lp122dxL0brsSX3YGRbRagcHpqlf2nrcfDZSPNbNJoZh+vx/lMu
HyepcbFzlxa/WEZ1bZaRDq4xTAknThJs98Ron25hDv4bOMeUUCJtqwAhM+hT3g6Bqfc4XwHLyWKY
mulc9gBKc/oRVb45wQAJuN7vsVLW+kMOAfylWiqxe/wh7fvEWk0AjoX5IEwXIfTDKnYTX/Gbmp9r
5499AUuZAthQrRHb0uxK91SBi5+OoH4obYVGToTYruAT3S4zm/j4IiRcBvajhGgeBG7rZMLEIL7s
EAwRVYP02BzFlVYNtiEwjlX8hLRiqyykb23BPrc2XE6HHkaLbKWyjL2lEKZo0AZfXRQojslFJrwj
A3H1oNyWwWT1JQ0+oOT7l+K+WcCU8RdaVREjlTHD5PKEPR87D+YcwBwpmqw6h8sgJsaPfyXHZm8Z
ov3IL8k87Su/OiBpahbOM2Krt918csTRd5deNStaUcLXjc8k0iOW+GrBNRicIr5uB8UZGR6rcL8v
VGJj8v6crX+0P1QjllUz5SglzlNxP6iBFO69cNPMnlLBnxe38EMGjXI1g15PW0GWa7O+r9JZs6T3
B3PXcBKo76tUGGUfLsRreCXFuhuTE6P6WdMjdI+e59yRkbXJPTXuHuY4Zp5tnvl3Vy1M0CCaDPY0
EtCZdZjYdTA6ji4G1ruiN6Fxkg1JDodv1jkku4KOXa5RO0cDRBoAIOVRJ3PYWdP4njvVQiX1lZK5
vEcTxEVaS4prJFTSsKeJCIphuzuuyQL+9dvJriIl/2yhHRawWvdewWspEgwTLMo8j8rd01c48UBk
e3LmiDGQcbfvm+kehQG6sv6k0p7SSgE/9zr9SRaTyyezboPzwl9S2cjNe7Z8UiEg8Vy5NyLcQ7rL
ORrM4t/c104Xvc9yRbIuAzzWdjnBdKx1tz3xKfyJisgBfVjkxLlMukM925uQYcJc+3QSk2iXzir5
NEIkT3T3kBFxlODp0188v6w/85tiJQjG+A+X/Cyu/8ujsEP+tMBGX53yn7xj77xofCzJLwArSrDk
K0hJgC9LIlVpP3oFD91Ulix8+XvbXJHkJmc9luwRm0qGnnShV5OHQ4H1R/dHhj1KrWZ5s99khKdu
Fz2+ROqPmHyuh8vOe62vVDRmdCPRe1AtEltd88w0TFFv+JJn1Eo1Estvd+KJBG3hUhp7BDq+GDtO
XXB6pB9GP4LrNrJNVf49p2Q9kH99H16UddSDtldnlIaZn8NyrId4REUa1Ft8TAWrSbzbICBeAd9L
b3wmHCXDUW16/23qq4YB/BzKmsIg7a5wgcW8J/7HbTmkb087G265TJdPhiAffm1nsRp+9u/4/Z35
coipuFPFWZQv67N6Pcx07I5j3EhHUu+sxildG4k9dSp/zNVHD3FuzLp5cRVG+CK9bTwNP/wZeVzH
ZIwr0+ZTUWgmzSmaAYxNGbSA3bcjr9IAU0Auh+y4XeyVSx8+/LdPa7kUK8wJ3QQ59TgmNPBG5D7S
6HF4luaDgz2a451InHngNHHUDGGEv/PF06rijozrxHxDUEI6u9jlNODMGw8R9Rgb6rZvDL7mKwfD
/Yh0Sk5soTEAEmn+hy46K98SH2+KPrjSvE1yGozcf9EJTqVhky8mhMPLnqCfPvzETkhALkc2MkDh
xFZzO0bt+unhAwdQwCSmX2vFURy/7Oc3YQwtBxPiFfrs3dGx3PYnxW1qAHz4o3j1fqaK520XU80C
lWF8SXowOLVXzWlgECnKLqUyl/aa5TSgNYw60ww4ZIkA0Wk3fOd1kbokCOnDaoAm9eF6UCISWlhv
g7K0aHSJ6PaYScuHJ9e0ZJpNxLUWGZPg+Svv+IxVBV6V/P110Z1prj93I7MFpll4CQI6Rtlzm5yM
U4tCBbmI+8S8nUZuu7xBLkB9sLNouq+oy+45x9PN4KlkAAZfXxaUH2adf/t+opqXB9PBKuc9IsME
kARM+KZizatjKimv7HinvztvKnomzjJBFQU1muH8J/p3v9nsBBt6UILIi4NKIgL5JVc5F/4dMHLf
ALucIbwRiSqrETEX67TskVu3f942XUC006XufcNrwXPgtSTaK0y0SLmMXPrze7PAV96XX2r42OuR
ZhvBaDmNp0i70LmJ7tPoAIb9rLFXaM5+dpqfUuECNPQw7khhC1sTd26w258UPwRMomkUpVLiCpfD
ue6J/qkIhZOFiG0GcCBegbzIayv/VSW/WzAyq4e3mDvzDlNPY0rCr3xc7DLxv1gt9/l782NK3cxf
WACmNy67+K0IoC2u0MuWiIPk3Hys+72q2wntEwwbkmKmtjamzIvnezjanPvckwaPm9ZSxxbNIwqH
AQRCR6ovifDaSg4DEEDU4MR4IIXsCJL6k7hRHCWO3TBPl8NxGgnKiCIEvWRhvZBgkJC9D8KTXwMh
sEFW9WGqoUyu47Yb+ao13mdkzEM1ZPCDuL8ihlPOLwZZRVfjozM1qlKChISSgUuw42aRtJQJtald
gA7QdX96hXefXc+36EaTBl0cpSPThZyear6QlN2xX3YUJN7O5GZNBjDnmEQ1obJ69fQt2BxUvild
GTo8Mij05HHHUptIIxgc0R1IbTgak1eNhkO+SI8A3DuhMPHbvIKun3rnPSRUUbiUQb9QyRZ83Q+3
SAreO9l5xuSIiOvvZ/RTUYAiZiGlb+nblz/yK0e1nhEnLSU8mN4E0YlPkafidPJHCmljEXVq53aB
t2Zpwc0cCWAilVdPmwrUqJCTAQXK8/Ef9lJbdBeA+Ysgc/z7jkZkOEUSnh6U6LppfkFc5FitLhB5
K0oUze+U0Nx6HlWbPHdAmn1dhcRV/4ez81pyHsm286ucONdiCN6ckHQBD3pXNHXDKAsQ9CRIkHx6
fckJaYooREHqmZvpnv47mcjMbddeiwCYSHdBLslKuzijr+LxqUBxnTzKpWZ8LSgZFpESHYL1sDHY
teUBHsDu8AeIXW1vQ++jQTsgB5ethXtKmakP1jjexUWA1MF61AcP0r+iHrymbUU+hfyqifXRvZyG
0Do8RAn+j4Ih6TtQHrwidSMg7qwoEp09kz/UOUhSOxw+sf6BPgqnS7a1p5l0YnjkBCLy6uFR3cMU
bTTvUwfNt27fR2Zbj0V9eZWQzArcV+GDPtd8NdLce6CO7r1Gmx4BOWxGWsIfBa+1e4ANIXjraK27
vxpL3hkgZMtGD51iGSXJFTtLoxNIg3O0gRIVC8M934fJ7PJywNe3ln2RxZzpvfAyiM4LLxcdkKEW
fU9mK8Gk1pkwwhRDPhAt34A0jqXX1bs6L8jIwuPKuxDV9EzMEAX0wGyqu5aUhHeKM8ZIik1/EeeS
Y/SB0r0sqZmvCHiuzWVo+xdXbqoYSbNvcGUbfblw0gFpDIml4XxgAQoHhlyyJjMh7PogfontZoPq
cHPTF60Is3loF22qh6sA1iZnOzwExpRvzODlrbl8u/cWrjDNHZOKDR4x3Ow87cZxb9hfQhMqwWDr
Mblr2gRbQmO6d3yx5yeS7msvaydvm8lV9rL2pgXCfwy/wrSxFYWl5tp/02bWkVpORv6kzQiXSbNX
8cs+7KYTPaR91mUcjL5e02NcSPT09c4tOLdpplJbVbxrR7e8K66Lug8tiu/DpxUdgS/nlJwATV9o
InxSNjq7KTdDsPUVoKD6o0/9bdv85lo0PXHrhJctJgUtupBsoCN1TWpBq9EBAFxkBaf4RWH+I1jn
waG/9XGAQ43qGCck2F2kiLpo50Q94cY2incaTrH4pbRdQcehN/j26Gr0ErdvIlVAbftKtplFeYj0
33w3u+L/6V32rGGaRKDLfZdCeg6HJBWe4So2ZEI3BFywj1RS6ENSpFDwtJS9Lp1inBPVCMgMjpa2
naj8aqgQWnSz9L75qY8BkI+0Fr0hISxG5yPKOntPCZMu4DtP7pxgb/w0wsF5JLy8NZhIdHDYFe9u
397HIFRaDfCk6eCMviAezAqsqZtQ0ySapqCKd/WOwHUMn2I0AVDhGb2V6t6boqFy/GrMTxGvGGVA
WPoLRpcHB8o3BeOHjq1iojI/a60xRFtA5LmDPW6gxZq7u564iAwwjeWXvJu/pcNd+xzQQ9VCEOME
EPumNQVo5x8jjZIFqT9DG6TJgtOkR9OrlYRrYmf1ffO1CWmhv4l/JntVpnfcV3RoZV/bzhW82evd
cHWK+LegCG6e7u5fhX9rEfCkEOq8bP37ZHnydvGCHqoowGtt9hyTxS/Hcuo2XvWBCGOPQ3isUqrN
MmUI3u86orQebCM1FJZqjwiG3ZemOS/uRGyPicoRb0n6uOVTbAVyJ4v4d/r7m0Pqd5wk8/MSUZf1
62lEqTmmaiL6dqkvpnVl/+7L/HMbV2rTigN+0cq7Ca5zWNBROAODHxp8uE+FwgAVkUt4PwUbK5IJ
g/etotFZ0lDbtzRiEtAYUiADJDPBXQYSyFcSRBpqzJJ3d2MTKuvjd3F2l/1TLNo5hDVtZi9boq+3
d+5H+gG7/hFQ31uREhQBMQizGIvj7O6tPfML90/YoCcK1u4b9/JBVtu3Q5XBf+p44fWlEdPxwLA2
F10a58HLiS4Z07rLwO5TtHXybzI3OtESzMvvxpCZH+eFvMC/xQq11fjUVjEVeEQ6c1NiWLuvx+Dh
29Q/uaJKwNHQkfERqx+gQpN1zJjG4bmlx2cKVnhIDRVP4+UO7ukd0DR5sOQcwKt0zfExuDBr8OA4
2yNmU1DBlAOVXpxMF5kh0Jwy8pavtAEaH3GXssGtxXjoiGIrxe89QwRMXZFqAR53X5Ierp2qqvK+
CUg+OmvqtTqOpNEhH+OE9YnZbAygbaIVVzBdJfDUAgqQOqOCHa96L7kP4pn6ME3FO/eUO+ByseZL
b93pyuFcuNLYHN8/tzMmCNxF89i+4Y60rt7PsI5T4h0tcfTxCRDk6wb7jPr4+8JVumv35rh0hIwA
r7QEJrL2u9O9j+QbMepAlOcUD6EHAZ9QEAai+EpW+MaHHynvBDXbwbG565tNNIj4pQJqsj/QaB6q
5GnDC+AuHrcnzxOCIRWTbIy53E6OYNkeAAsPe0mLklvtHENgKCYh1PJdj8muYkyT3CcaC8myOOft
YNOj6UcraDOi5N099fPOssf/+45qLgVaArJ1Z9O7vAjh1V1MKWk/4V+cCQk4u0N0dJrlPBhFuGLC
Yu5tU5QKRdTlWR/gVcDWYCzIXs/xLda43Hb7841gnKp35jCCwIQFQkferge2g+GlUIvsiWY56wGX
bt8pIsuXCUFWtMUaMf6AkBw6QEZuQhylu1u5o7dTWyYc4l4TgJz97XiCD7X7Rlc6gt1pxFjxptjJ
6V2N1TH1eDpQ2A4sO7lqj1Dz0NpQeu00aIVZPo0g6jQEkUO9//BZ3ql5G164xyRmoJhmx7WrEcZF
gDl6emz4Vtck6usm7zbKgq3tx6Z1n3MpDK71LjhYY/62fA2pd78B+LkXrohC8q+d8EULvxHkwQa8
pE2j0qYbxR+8g/ZImzzcVe9o9E/v/EBraBEfnlwSIwy7qbs29EqWs9c9oiH5JRs0iOhITwWkCKBE
b/uqu6ZFlQDGXHbVttuNz23n5TA+UkwXXK/ic/AaV3fm2Zwtpa7OmcdLR4LYcph+mZ+798VG4Jek
952XDXWCD50IlBwShAUImdgGXUB+6u/bIPBvzUbL/jxNVb6GPsoIERu8vONgNzpaPkXdIVHMexGx
RMPbcQiMY8j9wzsD4rjms+JLrTOboXN8qpk0VSrYNZ4mP0tjtHpjLd9lFYYmE3OzZVYnx782rQd/
JmENuShekZaHRTuEFL2WUKSKPIkfYMD1A2uT/IsY65gvrMZWaHNMLGRuXk/w73qnF0doeV5huJT9
5i52OZTBwo8mdewbFSw/cAzpqiFBnMKYuuBX+HgbLrfJ6X/+p/zf1H12sfYJc7YA9YYaHabpbo4c
6n/+x3//X//j4/pfydeu/68x2v/Ynjf93XKb8+fUqm+sQg1hQ/+FXoQpprR/rCIdV3pDkWDAoCFx
8awXUv+102KcVvODGBIwivWbmSCmuH4TTtor56NN49B1I+/vH1J52D9/SGm72sE6a2cNbpOjN+mk
/Vdowp1+O5zvYv8Nntq/V5OrPi5qJMgSG0xqo635vO38Vuxv+g1CDHIs5tGEMtp4uIg4UxdC8sKp
IYqpnLLXBGkeo/8alHYlyoH9ZSVLF5ndIU1r0l8N3jfNjzZdc+RrX0ZINP29P6WCKUbwOsK8oTMP
rpqlr6nerVS+7BmYhdgk9zpjGSmMPuAlWFnfkB2b/L1c9ecU6i7Q7kAQbpQ+Z2omyl5Z8TnP7sx7
BX/6hWCOA/trPf+g+OXlcXDYkiS0jzVdQnzj+eQs5bw1VnudyYP4zmw9w3VABfXhVAINuKaXXMsj
WXlVBOsOgkuomZT3dj9r29zMUPpqdTzobb8+IJKHLwnOFHzL399RqWDiU5HJhp5JgZ/JeFyjH69R
kRtasVAehDsQ1yOmAfnpxf8CMt8NIXQsAEdF31mTAzTbfy8tiyMqf1fdRqtbsEFAKV86wvP+sM9O
N27obMbT02ILvmaOL1q9f9asJMx2eSVDgqZZllGRxOg8n+BGOmgr48hlKdwOGeL44AAUoZwTzhF/
dr0aVq+q4zPgyEeOEC4zRMGfV1N3u3OiXR4UVJK7bN1pBWRU9uvY4XVBe/BrV4IX3kI2S4Yp+Hmd
xamhmPmJ75cHk85rB+2ZTqe1TMkRdaKkk99qRPecyvLMQzGuM4YqbkM/7Gv9ziS0wHozijvFskKr
KxTZPz8H0c0ZWHt62a2aL1JpjCDIUhHlgf1I0UqfZLXYFNvTHpvvBSeHjlkIXYQ47K07Wru1PPZ6
FdEHDFkGzFyaLePTnr8M8nXbwpZgHVvPZtdgxhx1E2Wii4cGUzCm93KNYoLR95giX+Hk785w6bZJ
X6agdkAbIFPZhYAEhQx3tCPkhqzQSqmLZW6NETMEWdevEzRUG6VbE1NmC1f54/FtG6eNstCgf8sZ
NUiYVFApBxICMQ3ASDQzJOBWQ5Vokb9l8RdiSAAQI1PQIOspQLU2TA+aXRuY3J0y80djaHeVeQPM
Mqj+QDBy2OGC4k0GzCN9pQwksGmiQAjam6YD3Yf2olvz1qqsJTSL/3dPJYIyVdmh530kiLDCdH6n
BTSdL0GYMMEWKU6NU610Oj8XKz0BeNC042XHQbdmggxt643jj482VR7XlWqpb+XKiIFLBcWUEKNA
KOH5vJZ7eD2VYn0lYtjGsme2ZO8cWhPjRr2bcQ5wSLcO5AqMut8GF2/lJ813hlwPQ52xlqJbMJ8G
KuCdCSmDMSipw/jheQiAo5321KlgQH21GsxRaAeGtk2RZTCEko+P6H8z6RQKMLoqxqbB19PsHiwj
Wqs0uyhymK4KQJd6zgUkndIvPH1yfRPQWXt+GBGYw0AM5FcCI7QhiHfIMCSa2vQQRIm3s5qDY24l
wJyoPN2AS3S1j4ReQRbdBbByCg904uYD2tCrefa1GiVzIDTvf18bteLJisDIVlDBg6tULz2FdHNU
08TcYCGEytI7ShcbdzzGWAi7BcCBiqkZAs2eo9kGY9KgRc3g758gV9xc9ExUhcgX/jnExJ5PV0kX
2f6+guRSTx0LP7ENGkyfM36/jVbjtQ9IuI5+W6kwAE9LlphtskSRcjnh/qrORKjWikAmHkIGR8yE
LN2ojllervzMP/ZYsoyHzf6UGBv2qITEoIfOMkyoAAFjOgtB+b8/aFVs8bQ74ZZ/mLe1USD4IbM7
r/U6670PU4+ocAwFN1L2begKo28y4c+awLf6Jv3YYsnZ2+lJWhwVVp10spiq8ZWGFMS+fapnoQGE
oB+ar+BzDIotXtRow/v0CdKx5jKpFeGwhgsi9CaGQ1lSnPyPvdtXK9+szft1vIF6IhvTWABrxqTr
ZZpHK81TKByRGe+YlFlEftZswrExjWg5WVpITr/vUHHbu591kqJVFoyfZdgmTKe2BtPq8886rJMk
O6lrleQLJhH+G/SgPBYjRW341/lPzWlUJbRPC5ZuuLW73K+52dj28mtwt0Jl21KSQD74Eh0JoO9F
tLhE0pqqEGQ+iyiXwlseLhTvcgfhpNNAZahHjQ96aAlOv/ad1nUSNZb+ZVFzWeXKp2iaSEYSkuqS
Wnr9W2WZ5UsLTlSTCB+AyMpti1GdZbDyJKfG8Ve/DFJgsiVTQ5SsdAyFoZ20dCG0fJFVFZkgHZqA
wGTl9j/8NsyTqEqAbmB8oOZeVgXd8G7/e2VhBH/cS21rmdfrEvI1Me4lphnFkN0G1M52SoWB8SC6
VVRI68gZ5Yo8Q0PzTZEl09YxsKV7kK/Py8NBMXZjJoUP4SlUfEYo3THgPxD0IVMUdRRllTcP5muJ
iBNr8Ivxcgllcb7a8I09DCtfWUivmVEcf0hxCCm0OzhMN8GIWaBB3dKVJgjNT/yYgeCpJZUe/3K/
Pa5v17ME2WZnJgFvlt5W0cnBlSHI4nz0USsUYjiO1DaCl5GYB9sK9ay6wxb2tRReotL1759RumV3
q7HK9CvhJXGjY/VFGftGRb3GygvP/HsVbIpgEha6lM83SlrcU2t3EFaeGJtZk3ZH6gQxpha1d79p
T5q1NqXKiRGFwS6q6ej2lsOw7QI2RbI9GCDAjt+ZsDs4zIgHtJ54RmK6mgr9EoCymKUDOCOm5ah9
12y70nebmHaFgAEye7N0yOvrSrmoxeo6Fv1mOCgmZmBOl1EyFCxqTK9KCNCJYVp5uoUcS4JrDRKY
qweYIjoMLQb4QQPrPgxK6Xg1OQY0akeH7yze+buWDB3RafLgLwY1Y1NAHhx8rxGYn6cIPjfGy8W8
/7GnB4vUBdezHxuhMTj7GqWJ3Yse7ZfeZkvEffbhs+3vvctM/phsc19nnrLJhOZrFnz0geqN0E4H
JykPjf6iv+5dBEsBclWEizYtV80vgLVBw9EVkigLmBEEHS9kS0m4JBIDajMXQgzX4UOM4dx6AYw9
XkK8FZ2Cc0DnTDTi0mgTX1LXvoIzEP0+4x0QrjVajQknL2/HIaAc0IeQpDSBHitimmKifWzpdyV0
yATmhe4ahFypJ6A/ClB/GtO3dt4tEJXyEGnxwLF8Ls6uHRa0xIb7JhNBLR1ihTld4gzM4bFLv17M
bgT3+Zmmw5XubAayfg/bTZMBsmDdvX/LdCCUVtFqjK2hPb7va6zuw62W3wjqC2g8iILVr8qqvrFP
hmGS/04akTfbxkLcOkSS1/dpwjS3IhWuuZ9VKTfC1v9esuTPIDpeNPIbS1L/e+0FY5SPw5jM9m1U
1NX+5CoT8HOtknHXNMQmz1eMu+oo4YzmpfOxpX8GtqTmQ1bvCrJ2TYfFU6HI8mxsELfKsuuFXbU6
QvZk7Y2Bhbbnzebou1XjpCtjZevHWqWURL0i1p2eEfvTQmbZBmLkdQUGAjQgECrbq3ORlbHZz/VK
BuUEW+jaEntTHVI/fNbre8ChrUG20X51my4G9m8jJldFqT+XLHkIKz/vstORLTLuCHD5CxhH80ix
oG4htcoVIfVBcwF5d+pipW9pZ5eNcteFtLt38VoU3B8u+f3u9Hp3r7f2eiFa4HNDDCM4INd9StTf
oihe55or9N4tDQpYCmYqBPG/S4HqQsp2l8b1ERUE1xjdtilUK8OP3CEnEWqsI1or+3CUMFwd1cpG
VEYlNoovGvTUMPOqpezkakk7ebvlkKHghUcUqhQUd4OxHA0R6e5bALApz9NbDUaDaFAb/ld4Tl3S
6O5IsoJ0c7kQatzly3ktVhdVc+R7YObzg+HHNPdznwsm9l4r31NRDv255qOG8yPitOT9enFcP3YM
EbiDMAcqN5wyiXxzkIWff1/pR22vZGrRPkfWAG0Og2MuhSNb1OE2Rfoonve4XM6w4cdy+0A3giof
2CSMLTWEEaIgrbMTAUIbnKe1Ikkijf71I+hwSYKlX5PMUpqtX1BkLP6Vg74eqGHIzvui2QsY1UA2
et7tXob0fAb/D+q7vz42MRgVdTQ6uNykMiX7aCu7dSHn9hX7GNA83HXgVRllnnNGgJHOD4A+qpkS
cAsXTNP3uc4TPLKkp42L9ZGs4xfYBiLPpXeOeNNCvV9TiQqZB7P0ewzN9XQ4lKN4aPshKlEvons5
Gn1vXwaoIA4mdZbmt6vlF1Cj00yY4B9iMM8e4pznyVpqJKIk6HWQTGVYAd55BOR8cFapI1TgB39f
OeXXaZeWLLm/xLxIZ908y+MkdWnZiEp8PPzQYRDZ+WG4JN0QpYa08ymIXpa1Jq1u+dJlu5+Wu7Nm
s2Pib5zi68mlwj5exCGVFmQ3CcI3XjRK/ail1wQZqnBJ5eP++bHLj+1ylreytRAFUaFHbzvosWNR
YuhfNu5waDC1ISo93a0PcGXwTUnr81Cv+0zTuPw7NLRFuHB4GPo8sFI/Hzok7vJWuh93vcUxgM5O
NUMZoMIJ0MQCljgFcjRV8XLA3w3jU4NC5gA24pb4l/0iTDYHT8nf7hAbK+lse/+6j2/6YGt+nXTd
uS2vjpJGe3g/tyA0rd5ep5JujBqXjnEKtdXBkRgdaezm+oLJmWPmyBfQTjulubG7amPbygHSn/XX
9Zpi/s3wdBV6DhOooAXOZt3wD/tb7waga5FsQiUdH63wWrSoHMGO5Z5uO3drfScH385aVzXYp03b
8E/K3r2CFAMYtnOOOohZG7TOEmJDgDaIqEGB8rW7tdVdO2GqVeoWjCMss8812JHryZUSpvpXB19O
mWVSGbNgwG+zcTcGDMprOTzcVgxf9W34jr8uB0jndgC+V7B2bdpWPttbANGP76q0gyWQWZsCYhHG
ZC7H1s0A/ZYyUAlvCvCfjLFPk0Ho60g7t+7y4HLt71ToTBbQaZwg8yNPMr5UuDOPUxnBgau5d7an
zNE2sJ8aJ/e67+bm/HSbGdpXmoHLA/uVFZC1nGfSMXG15RDZELdxU/2zmQV3Dvd2v3rF6m2bilFn
jazBUsA3WwP7DlnPbZQy2LzvZxbjNoxjHjNvq82SdKgdxjboWqm9EOx4NkEPQxKHa8sSs91GBnId
WrqRdB01FApV2sv+CPnD+QWifeecDRcak0yrkSz1dozyKVl7bY8YZrMTJsZu5ED79zyfHAswDgdg
vtrWtYu10yjeLEhb1q3i3srv4xoz9Osx8ggErb0qIbeB4lfZ9uZ0LFJRbqXoYDvQNale4HyExWyK
6DoaWPibfyIyRrUMFyeEDYRO9/PDS83FKVvkrNmizgHjox/kDoi1tgWkkjVrqomPKtGTvRFb/LFc
KV7dastTmmosV7heADsQJbMv3W8P7Pizxqj/cqRiJVORZEAqBhWkUpx23Fhbq0golN/C5RtS0abP
UBfMFjVnVmW4fiyjl/31/rrL1FsCVk0bHpBbZTRlP7QaEYogazi1wR6C7H7PwQebXgEvGsKAsGuc
HLUY3hkC7WawRDC1xnOGBEtzNDuQr1JNlvBofPz66nRlwHcYcP5bpR9pIkK+vhV8daQzAHY5dGjU
D4JXV0CIHQ7+FRrHXgwj88F14g+0yNrdJtNNTuTi83d0UL5yZzo3m20fHglYxwOfYpTvvLmDT9vz
Rk23254WAdRCdOPrYD5VAaFJoE00ZEkC1lTyzsUFCfmzgcBXh+m4PrVWdEEe9F5oqLhxuI9Cv33z
uvrLiMZS6gCRXQ9gy4ngAfmEAaTmXlUBV0whbKQpqqqjHle6WMlR2l7TxbUY73zrxXg9RXxMQjWI
PePr8IpSDdOqTAssEcCozTArirBCX/0BTKAnUUaynM4Kynzm+o4AxiM4gxgP9isQV+HHR0jNWXBa
fVuIAdWuLD7y8xWi4aBr9P5FDURSS4ew1jaWuVku7+R/Vvj62hPt7i9AbVPCcb8p4rJl8E2+V1cC
rai024A+VFTrOH8RHjwbqOtVXW7BAyDvOCOfpuIcw94IuMwB49V0RyMgfHVNNqVqsz/XLEUjq226
2Re7x2ZJc83WEIWufp9nMact7bgiChIjJzWmRJj38icmqVVRBkN9WylbLOWULKy7tr1TPtg4HDBi
BC7NnTDEGHcZxqutw1YUY/i2/16xbLyS43J9udpcJ8ZnAsGbGDs5nxZv4/JZ/4Gk1PNyJf9WbNj3
db9RRbAJVgk1uSEMISTu7WnbjTKgDbW3p/KbAsECSId6jlS+PfIykzNVXgmx2wDdhyWzd+GQqh1g
bBSbo896Ecuqu4NlACuD4CMVrtLduaz/z4obB47DHUPVvX0QB4vYCZE4b4skrovyRSd1BrXlAVWr
uEI/Fy+F86Z138q72+NAuUKghpCRuRLJQ7/nfvGhNeZ5NWcquif0K4i1GFf5nBgvNTf5d7EIGABa
XQK5SGFdEj/zR8VgsVrdV8WC93PttZArEqidc8hV/tIYGA+nxUebhIqOUfMbHrFEIBpqfkDFIShC
CtICmMNPKFurZZIk0samSzq5wEszo3kU054LmS6Wu5zBatx1I1CVY8statxDRRHQxkjZsiWbikZC
Uyrb0rUqAKYmaBS1LhDdBr3xkMmwPrPmkI0RxE0mf++16syfFhTf4sfHviXGMjeumTzWOlw5bOT4
8DVGUUMAMMKVq/t9PDZIOddfMPBJOxalhtHZUee1wlC/907blXaZCZyTT0/2/vxTGtZxs1vofPaZ
R7duuAyJuoC94JkKkEsHDnvn/7373wCi5yXLoc120ThszhZL5gEmsxd/Qa83/ei+UR5ifK5WAfiX
A2Y5uu62ZQKEs9BvfN6hfb8dNWm5wBtBTwtDgsiSYQ0iBIrqHYKIvZ8cAmU3GmQS7hbkI373ebF8
eU6uco7xErqmHdQUKcYc4SAIXYbmRqPB96Tu8v56N6LyRoxIjE6Q8butjQ/WM13EFy0h9onI2Q6+
w/jrK2yHbrOJ40u8AVWQvw/xN9aCZQ3UyEVbWxLKn88bXa2Lq2qfxVdVwlbHCmcw0feKENVhedhv
36AD686bVpTxfkDO18cYv7yEToBBbKkBbMQH6WWzqZvHQ55grxBZQ5p3vHOHmYQjTEB2J0E00L17
/+8tV9xblpQlJBbRlCOcKi15v9jaaqel97EnutsNSoyE2A/g4gtGou4LP5D/z1fpebnSvd2utnoq
SyzX6sxeybs42msLGCetbFpYtFkje16/6u8LLKvCEpBcmraFYPbzuUpGw2RNYjePt8mqd9wva/ou
QyKUTwfeP9qnoRkA/NBaBlReuknSxrTym766jyfC+YEVhQ4z/ppifefdER/W9Ca1Nfnfj4ZdGgYY
XgWoEPss7XJzUbJzntwfNbRA9lB0XXhx/wIpFKUz4kXAucL+pWE0qblFlR/4x9KlYOOW79SbfGBp
TZgI+hHjTDxaZ9+Su/jYbvNFjJrUJPGPsLB8mX5uuHR3tU223C5OWIlz8wBJ12zGdx72v4Zf8TWi
S7mB+k/wcn8JwvqhiJvpy/ij5qN6yGgd81kQ+YGMYRaoxpJUPivmbvD6Nu0ZrVxHLNLdLtWPsmgv
8qZiGt2M3vdFQYMKykSOa929uFClb2FInD/SrKiTyoYwLT+8785cGqedygl0ZmRkceKHQ2Ymwjnz
cZE7GEh1YI1fDSAMMwUiWyeYRUi8jEy5F+v16rKQ5PGE9k8KH/c4/nJEjdZt8qZcYrqaEnFVPZ6S
AbMTukxB3vgF7Lw3zsb6ZEnj1kQ0/QhoCClBHYbzblPcrto3/NvH4lp/LCgu/Y9PeqT9d1NysSAm
A8b6MF4NAsfwmA5pEren/uj7LFqLRk0s8btMoj8vXPK3e/tW3NcoMb4slhHaEURvzLotTC8bS82Z
tncb6rD1enh7ReVjLFCtKMU6JPyNSf/kwePYPs36cheZoy8FvPbFN3R3swvMLepj7nBlANEaWu02
o/ddJoaWPAL/xJRl6jD1+VKM+B+A1bwo6UkLTzI634yVwo8Mqf25rmb1KzzXLep9MgYLqBxquyWz
vD3kl/xwWkgYSVKUV2EnBXZ9yDduQwTQ7b4RmAuS5UUdqOF3Ns/S+FiaarSY8Hulpa2t3tC3xfmR
zQfBmI58zPnG6EP7TTCUzAtGtQb6d5rLorwZjboqc03644b/uFBqqu6TRBc1Tuo0Y/qJRKUORQsb
RpSzU2eTK14oq6k0sXQbNOIj2Pmx2v6+TfNMWvN1GduaUVgbI3iJGfSZYeb6Nr1vLtfffsCoXFPX
hBi96IyXE/l8Zy/MTSbWRI/p8gGCYzFodXRHecUnzDrvJ8YmKOLpvulO1xPBlU0DNxwHwetMRxc8
FgDtj+nFne5pjjhzuGHibuQNsnYLL13nP6osCtqt+Ep05QET2KUHjoarhra0RTDiBZ3NYLwJ4/4x
wkngKQ+kxZ91RyI88LORBtyCZqxuG6hZYzmfLcolSZOjdaW/RzWfJEkIDszIS8kK44+vEwx8aF3C
nuQ3B1Hr8++j+Y1X4PKh8i4mWUQVoowyO68bmnHQ2azK2iIbDsTYStpD2RhlNYF3C5nudkQFc+e5
gJnvkKIwO1DzM377KUqWNBVQuufdaeXULM+MfLk40sTHTwlIPpT1zgcQWUpa4InsuD6orlpR0XRR
RxP1rPL8orTVpNVZjIm2rJdJ59FTjcH6INQzJ+J06zb4O4YX9X4bGJ9N0Z+RwuczXuuZeTytRZ0w
RUgKACNSS2Qvw68+sxq+Dzq79h6La1O6Vjp5A41yUgcQIaU4aLGw7RMDlaT65Cx4/yvzDp2dG+/c
r/ADnfTusfly7Yy2eMnv2u/7uw4NROLH6uU3bxmL1X6fi0njFpRwHoYmHjq+EFLo4kvcutSw6jip
woI6YcoDK1ra7N1MTfMmJsBoy8vBayA7cQzf5pYBWNqCUMSaDCX9fWkf3qD8gUGJiaIzE6lY1ecz
TW9XY5PfRLADdZoJcwp3V/NjSBHH454aSBOGcH3RQtI8Jr9IZN5U5JzGL5IzYuixdjBBXKG/fk6p
rKU1tOV9vRY/B6s5W4gBDPBHZgsDLzSBhisXM/pAp6w+shbVeIoQdUFKRY2FKU+Ly0aeakvgV5+/
yT2/mddGyjnMKGmCxhEPmT69gCjAKwrmqM6AVR08pVPNAG4F0r08VH7eJ9nVVHOB/OqAtmK10PQp
v7+AxBg0gr+PvHJ7P1cTweEP73lvHHfFwpIkAE6emCLadOCrF5tzeUffA6/GNVQBIJgYAHNAnxBj
pZdcQ5alFB5u7M6bidFGOpKEJAlckERrZndIpEAsT/IySCA/huNu8Gl6/+QL2zo9X8Jrg1y5dK+U
zaVA/psR3tns2H4F/hEPTeYZKfu/UVnyBnXNnN/wdoGuYjWyCOb89Ecg/OMjK/KKcD/hIjNEMoK+
CRU9RhMba7cTbBncEu+6P23bg2S8hfJjXnjzN4ZMo9pBW63CaHOtgJ6D8he+qXTa+/XmzmVeSeO9
d/REpfi9Rw4pnlTMOZC5G+OPPs5CNL/NT0gUBdFzuxmN1m5da7oidbS4BjYxiW1xzcu4s2UiJel9
c7nxW+iJduA/DbjoIcXT9gvVvX+Qu7MeN1kXUZusaaWHvDyvD8fN6ShRHGHnM94yb4vqiNuew15Q
OLXuquIhM9WsUokxRWpcfsj2VV4s9tKBIJGwa0/OHvdhZvDJG6PBwq251I+4pmQsDabwmJChoUUb
pBTp5+YqtaTUlMY4xvEaM9WTOjFtW8TVGhKJstMwnWHmxeGw3Z67L0cGuUOe+tUBxokWUNfvM1+W
wocPD6MYM24x6UXeBztYdzCC8ghE1oDB4JVgT6r57RXVMpycTAVJ5nJK1OeejVC6OCZbeZFJY0D7
nUD1KCRwMqbrz9vui4sx8AY1duh3yxEImibRMzJAmIPuLLlXOcl36xyEjgB2dvZxh5aF6MUv+Sjz
aeH5R6cpkvta6FtFsv0Tb2iV1l1ql/PKEnhDPOxiwJAfsaHjdBmmboeXJsGEeHo1m9UrHOnToqW7
oev5Xj8sd2T4aRtXenY75No92evp0Ti3nCFBW1vgpVPRp+NHRMNhsnKGF2catruYA+tdMAXdMMfF
AwVaF+tUBHaEdCQoEgEsFb1SLFncL/nC3oOKa5EBkUwZzVeqSaK8IyYQ++1NPIcUHPYll4yhZnG5
bvFS0HO9gPtXdtyEiUhRcEgxBCp02d8iON/+9rbCxJTfqEVNnyErfLtZdn7Lg3a5SnCojGGVbra+
//6XVwWoDKrREaKWQ3n/Yfx/eJljI71me10YuNmr7bwLtE/YlmHlo/dWa9zEPf21lR+LlY5M2+Xa
8SrnxOI4kl7RQSBVxcxsBHKF+4z7Go1gnxutgpvzXXtm4sKWVjepZ5D0U0IySWyfDYa5bYCPllIB
Cp+hZhjHxIJ+iJV68b5rt1rhNDEQpDqk+hYthNIFOV/2maWfyHSw472NL3I54AkhtskdUT8R1dW/
T7LKHgLPJGgQo9U20OTn7YlpwMZWoqpOV6hH2SZxvtRz8IVnxlHhqvS+ihTnLfx72arYjD4bUDhS
LLZadiH6mTtrNlgWxJIp8ALxmKUv74RmNMHARYiwUCjdoRPmCRrHVl32XnWHKVZR2BVwaPJ48YJ+
3OEkORsHWbkooMi4xQzyx/QXOVkBw/72anLY2tVKwah8N6yTlhesBjru9TFVyut/PH4ANkndelVx
INQjmgbuj/tEz/55d+v8rCgnKoWiKyS5hDyigA2nwQv1/EdO4cA5IDPKsQw2QUTZ1fmsO+SqsAsQ
FbPMGCFRnSk9XFCyRnYvQL20AF4/8hkQLwdvfgSj4A3qRtqraoE2YEAwz0xPkLWXIs6bdTxz2TQR
+sLPBSu4C8jaR9qHx1P7fX/bV8IfmsSA6RXV4B4/f9/M3Gb6bgFtzcqZwJHz/i7Evy1Undx4j84x
lc/hB0gmArAUzj3AzoIOr3nq0RvjMv/9mipKr/wYTJTKOUOpUv4x+u6WmXlDJPAir6Jz3QFkHvOS
mFsJ229HkPWQNcaHqC6a+m0cnxcW9uzHG9rqCyu5YtEo91EQfb16r+CBZ2Tu4/BfeCMRgr4cmKOj
RTSp2XXlEfzYdel6MS9zoVYrpkk8Yqp3UW/DifchMBB5XZNqrIDV1rZpftvo5z2XbPRa3aQ3U+Fj
T1osy7tiPd2Xw7DrgjoSjHw1+xT7ePZALEgbm9ks6ntU1p8/ckNJj43rlcI6wNoZ7wgXJBrKgPMi
ifi+Lm5UqzZomAAhaZhTU9RKV/ucy4WkZrwjqI+dwEvdw2A/ujtjMCemGzq0OPwX0CatXeB+R1QY
yWfOtVe6YtPMpGs8V0BPEtHz86bVhnkoFgmHS+/zX2R7veGQQTTarsTLAqrw//+VKTBiPjRGwGgp
lAymercTRX8UGXFIwkK/x0EYT6lPAO6h++bVrFdxe1mPrwu5FvlIGRixvuwORiq6fS2NalOHcRhI
4Hi0fGVU4ppw6qs+QCpGYmoW/p0WkCECnbJUWVB8lP1ell5yzSzujzZjh/7QeDhU5qJLwwA6hRgm
f1AlqGtjVPgjViUrtoGBQPtUzrvydH1fHlVKmsIXdIJ3OSK+weVDQjSEUJBjdV1oVcL/zdl1LTeO
bMkvQgRsFfAKQ5AUSYmSyJb0gmB3SwXvC+7rN4u9uyOhGcK9E+N6nACUOTZPJmZhBHxucXtFHDO7
RAYCKgtjhYoFUrXZ9iY0lAODTMhLBBySOBBdF+10BFcOFDqR+SG8che/+sYmo1dtobuK24S22Cwb
qpIQC80sEebUKD2s9j+x2ugrYpMfQQS1hbcAxcevdzFxh65yci8Ya1Mn+wkpvPuFfb9xrVFFV3Dk
xKwnFuLrjZq0hg1VJWJ2wcWk/EBJ+QGtcxxujFesehszdwvB5dXBzxf98yPnliuJo8KgKEsI0cbh
l7AnIPqqN28SJHs6+yfUhWzMgAFKoLsgyBZEQhOYlyGfTe4FpP+wvYDX9oP/5IiQjM1xYUX+TiyA
hvq0IuLMfPJeogBtMl5OKAu9vOz3yTpCkRAbhKokgA271wPkI5FbCCTj0iW84Ti/PHoWqwTTSJkR
VdPVvKkO3Kbw28/BwzvCX4BLRIEQI59HIRf8hxLs+2+/wsnnW4P0EIVCE6VCUEN8/Xa9CS3ZnNA3
KzwZCq6AepQ7EOceQV8OYCPgaMAXJs6vGtoWaOpYwOE/YMxiLTDEB+HoRMC4YBJvxMgWGAAtDfG4
hsHMecGizEvTbDDAKBy67NwT5x6zgdDH2G0vW0RNxsLzbswG4nkmWICQ5WBm3ZwdT2VgAS/E884Q
u3/ZZ4+gMj+sBMtT5f6wQYIAtl/vdMLHImRb6oDcKIejTgscrRgHRRNtnqEXCgeyKMAOAMjaeC+r
Nw3VadsHxESM6KA6Akrpf/PF2HBUozQ4VxANfd31KAtiQviogLcbeUHgiyljBYc+2aISAVc3bg4H
y/8POEFvhaiou8CRI+GSEaLP1roC005rZDjw+h5nDVaAYbJ6cyXPjTavvuK84lShCrx00cQd/nLO
AeGx4OaAerQwgijPimBBnCUx5SiCQdUF5icE34pAp4MVX2CmMejyehK9WXfBtsxpFwT0QgaGB1M5
KP+K0t/XlWZSoCQ10tw9B49Pd59tYxeszKsMNBf7xaL/zLQDDicQ2fizJrybNp/0SuWAW/GEYs8L
ztI9qLwgvoXDm9o/HyVgHl9dqC5pIFt5KZ3dE6740xNff29P5iQC11cQNxdlTkxnwcV8/d5xYrSv
CV7hLb7HEHl8DxlsKI6BReABTv4C93KI7F1oiyKGXztHTEZunF+ha5+02K0A4Pr+fa6e9dO+/+/7
AB6OlibmWubhHI/jaTCMnh+EMib4vYjsZ6k9gRTQOnAwuuDX7rCRncGysw/iZwd5WquYuO9P2g+I
gd1Vkh1odvlD1uz0Q0jfEFsG94mKZr7lYVp0m9ohhJ5WhAOAzcDSD8bzPUSyoK5k3ikOe+4Le+SO
caRv+RlaxoIJH+pJ94cO0NMQJBXffy9Cma8H/a8Pnh30vGAKyUndHuIN8Ucn3d3d9d4IDF/gdKtq
jS91FVcDwwN0PcCVG/j3gtPu+XkFU1tgYPXtGf8MuJI9+s2VA/ly+x7FNh/BErYRskYQnDQ3if8O
fQ8gTAbI2w7gsNxBBBHijL+gcjP52S64713BLK84BEOGyHwhrSFD7xAypRCwJJDWYfdCyLe/0w/V
erECMAu3/qwBah5XHgsUtWZOLR5r2UqmPN3pLXirfmhMs1uonmVbtYO6X3MfQatMwYxsRTE6DObw
R6v91ZeQfGQLhnY+ay/eRBVmHWVD8IUDWvf1OphVQ0oSxcmOAWdWtzVGIYgfN5lr5HQPN+fm7fAx
Za1HtIdReRrDIrCtGnq8HfSVSv0uzz4GvbI7KfDNIVkZWWZHAGRielUqLnULvWQIlyr4KgfcT1ua
ryhGiA0J2iDctPuh8+pQhSJasnDNxQLObhUGAFDwtQz07AH//fpZSlwWtE2odVdzJ9OPdbavwWif
nBrttHCebxxnPAmROkorJjCYwq5/is30SGdFFlbxToEGrPaed9uabBP1I1wF1DNkHyC7FozzRPEW
Hix25u9P/P8Hzw1Z3ZlRl7AESpPttjehNdluI9lPYTzidqs0x6CFdBmojDQITfEPLYdkNnkH4fX+
+/eYO8zrCSJYYwycIPNHT+XrAsihXGlU5eFuUut1xjpX7YRYwaod7yL2YwyfKIQUGtuctkH6EIA7
g/+A8h/VXim/ZHRNx3speppYY4M5z0tBPRxnUFvpl6ZkxY7PlwsvB+IStALA9z076G3SBmNo9eYh
THZKokM3zOPSukohEs6gw/n8/arMeX/+rAqq8cBJwK8bc/bgfmBxa/SFeTCqTUJfYvrRWRusSl66
0ZseuVMFaaqkd8AAQJqFWGIWs//vswF3V9HNRk11diRzNmWkbGFdClznKF+1Eibs273EP3ow4Ztq
uwlae+F7RZnjr+Ul/zxztrzJQNM66eJ0F5QO7NjUwOP024z7MlTrovexqW1ZPX3/UHLDjKqAOP7/
h4p//+nuBVmSxLKUpjuceBzNTQFmLqjtFRfeXYqErIB7c2LVrmju6rLfkP0IZRezru2i+JHqwGRp
yPNUaAc0tUPZYZT32lTfSeRc6h9c29Oicnpo2yvGmgU7EyrO0UYuJDcccjvL2tVU+i2zgYa2dRCz
xRAvTX3wEWQyNG7K4WQUhqvI2Rr2IM8hkJYar7Q/kUTb5gOIfmWAlXrFlhQkkNNkawP1IpWXDm/3
BA8eK0zoDVjIdxhSE5LAQZku+OJbV4ICG3adhkdiMfNCldHJadANyU4sjnYc2UeUPUbWKciOGf/4
fq/m1JjXQ4nemGEirceZnJd+OS9UppIm2WVgjR23clx5Y1i9dTXYFbBykYcUZ91jQ8KSrM00cRae
fyP0RF3yn+fP4r6QmQ3jCRxd1EB3GDJinNha4Zq8sJVsa3WYiIcaGj/G8QJc/pYrwiCihskerDUy
2a+HVDKMPI14U+66HJr3jY8vDkuIQ6VezhaI+G9aHWoAJG8CnW/8NXrA26pOOcDrh648tnA85X1W
eFm47iVfDfZZs24QTORuDC7w2Pt+gW/dxc+Pnnnc2IgkiVtBskvZYy6dssFvM7Q2yIK7uRZ154YG
yD8DSAU4HJPODu0UT5lUBmqxqwbzaayTM2sbXGTLVhlZaSMYHIsfTfhsFJIJOUdZxtGCWCQUCEtJ
8zOld9rio2sQh4wKtMotW9IgD9ZATMl4kyFCqlfxQQ0vVo050WNEIj/uI8eyICVJ+3sj+QjVfZEY
wnKsog5i5Mx0tSDwSQoKbPxX36/p1VJ/97GzRe3VQIYNm6JdCnFkuMYIwtGsOXRVvY0Tc2P0ndPE
8j6XKwcnK7GuJgjGSw6Sj8FMbcM6oa1lm6ANwZ0r20tp9q5i7M3yQ8+9NgIlt7TP2gh/gVqqkexK
KXTSOnUzSGLFcE155U1V5ASm3yZrUNrQ8Y4ZsVfKpSt3+y5zVGt0e8UfVczbcLAe8JfyGeakE0YR
JCq1tS67+n5U1nX2nEGHVJm8piDnQP1NoVdu5k4BJKXWPSbBRi+z/TC+wU0ldLT7aXSq8b2zVK/g
RwJ16qlnXlLLXgi3FiTsUGZbkr2FbbMp+pe4v+SXYlB+sFL2Mr4N9He1UzdxAIF2Wgnfo2v+wu7c
cHkYwRRIJghPALrw9WKnvB8jKawhdKatxu4UlXcD8VtyjDMGBeWDWILvH3jtcf91HD49cebv5Jor
elGbUIGPN0q8kyV4jHWc3Bv6vRr7NPDUacV6Px3XUr+RlqzLvBf+x4R/evzMkhWBJkVJVtDDqN8h
imrpWmMnJBB+2KUeizcWVHRNT45/Fs19XDzI00NQ7dvpvmAejw9Vcm74fd/60rTuIY/XbCrm9dyr
gn2guGXpjMPvKfZ59fT9qs3rV/PXNme1JEOt4oRqXBK5AEd+m+YbvUbShysbgBwFVS+HKcM6a+5l
/txLKyv6AXdksW1cQWtaLvPdhBvOutEftczug4VLfm2g/LWrCNQgsANOD5DHfz1HOMogwBEpWFnD
tngx7rih+aoKOiWbPSnxA+fNwkm66ZNQVYMjBpgWALOvj8wGrVIizEXu8vqIa16TI5Ue+vTY6At3
5GaIgQF4BX5fYFNma98QvSzabAp3sDODntgdER5fM54RXNpyuuAc5jMof7Yao9F4EmAZ6Mt9/S5z
CPMpqxR6iOttUga2FF8KyKYMfm8+V9KdHr/W0kZrIYgonwqIeta/teYZoYmd5tDHjTAy1e/l+E6u
XRlCleQxJKusvQ+s3BnyrcYfkhI8Of22Mc9ydCePq5a6SfChgqgMcuaWr+cnvfdpcgdgTEiPrenk
kJbrHgbuatFDmm+l4je4Z/c1WXM5sk0lcpvqHPCPwPoRwoVBMyzg56YPbSu7fH8LbocG6BiiiI7I
ACbr69JMRpxoVUuDg0JPOX+xYIx7ihGQ3KWj15jbynpFBRjyfWsqnSf2/i8eD6AQJhUEo59qzh5v
NE0qR71KD9gP2TyMWBd5Y0GuVHdHeTWgphXv1NrVIy9cKp/Py/XXUyGQdCjXg2QZxc6vn97yOOGd
Ice70Dq1/YeEDUhLz4zOlr7NJB90P3auHAMK/UMOFedqn+rdyoDvD7pzgtBeqRC1mwvxkvjg+a3/
/FKztJlhQ7ou1jOYUZ8rPgxTlnihesmhuR1t5WrhIt7cf0EWALQ+OCEAdf66CBFLad3XGTYgdSN6
N1jrJt8KvRCc7Wk9Qvc18vLUzaFlGS9ZuFvm5vOzZ36rY3WKcKWmhyC705QHPXfrfmVu0mhVoTsP
cW5IfhsryC9ibKbcIDqt2gNRNwtH8JYtQvEZdX20M1CwmK24Eg0YvRxU6S6oHxVlcqn+EwlWHHkw
uqiQRBXYroMPDTLn4NOWVUiWr1Exoc2bW5ULm7/0KrMFGfMhI5KlkENiOvLkDfKjgUImchPIRprP
C98t/MdfJ+3Td4vd+ZQl93RSMj1JyKGqNXtMJo+AkBDlD8KIW0x+bb22YNMLQXA+gQKbcHexGnJz
/2GTAXWiKugGZivfDoYV1HEf7xCP1r1I/xCEk3zfLSUhN32pidaNSH4gyzenLjWHjo49Ju0OrDin
EmrITMSKnsHfeZC4pQx1Aqj29gvW7eZdFr1qgBQwKDQfM4v7smiiUCWHunIRCaYQxLFezWCjQDQ8
dRrrdWFHbxVbMCoCrRt8KYZKZ3e5ZImK1AClv0I5htfzG0HQFqYMxiMwNiiAIElYeObNU/TpmbMj
qyZ9lw15FO3MMAAh5qk03636OBZeJL3DetZQ/Qn9DldbG/ayseDYb0a+6NZQgRoD68mcqiJQtISR
EFSTBkpXBmSGiki1cXNq6a6MfmC1S+WiNZDcmUyH0V9NARp2/q+W/Z+XmBM76BharqO8sUTArzc7
E2kPujCVp4YHiUdOCn3gpU7BTUPx6ZGzm6PWlWSFER6pgV+yATfoOG0V6GXHpp2PF4Q0C7ssft5f
tgL4YRnkvzfExMAp1epTn4W7ES0k9aiiIxFue0P2jGI7Ed2W86NJ36z+uHx1bx4wsB0DQqUK/cfZ
obaiQs1lnpKDCTS+4qMep8X3KF63xNX0u46susQrQRcov0C2+fvPvmWfEBcJfDFQMOhxf7WQQadK
pCz5NUCg9NhNIAqq91N8rsalQunNbAROGF+Jtgu6Y7Md7QI9pZHcRbtE2eQj3yrqKTITW53y/YTW
i0Wf5ARZ/VSsJgOJN7s05eSCOHatdpMzRkCdoAkkUvZk/KmrF4Rt36/FrRP3+f3ENn3yFoMkpUaS
5cGhhUoDbDWCYsSIsGQ98YFEtr9/mrAas/MG3AJGok2MIVl0fqXw78rA5EmxI9UZXLVYfGKd5O7j
XzwF4DwMAMsqur7imz99U5Y1oUTCJhJ14lLKXFpspXzy8nGh/nZj7dBW/uc5wk98eo5uNkNuaHEh
Cqq6uleHI5KdejyNdKv+/P6TxI/6a+FwHRHJA56O8Yavj5rkupPasM93TN1I/ElW91XqlezYN0cr
eo+nhS+7cUPEXBDKbajcYkJxFkPEvGacK0m8kxqPR9u8O5fKvjePRr/woFseXNAkAB99xUHMdUur
FOpiKN4lO5ifUH4Mo9eukFZT4SFeiAZ90/PzQng6h3+L/AA8SMB9A+6nYtpmtm2twfORdm20k4tz
32u7Ujnn0puq5W7aGBs6VIktleGa1tG6H2q7rEdbrYbLVEJgHgLaordR59uJaWcLwXu/5Ptu3ZFP
rzend5G0wRpjq0VbW+fQrALmsSwROL/0gbWytMxnOM66FNsDmMOletoXxhmOAXpYK2JmHgSWF4LX
OWTkz3qB0BbLBT4l/OXr2Ut4UskJbvUBlFVgXoaBiIQjRrktS2OnH1cwFYWM6ut/b6bBZvjPc/Wv
z2X9iIBPyqOdjpqseGbpDQjVEfHAVP/31+vzo2bOiBQy4SU3490gg5ehdjaJ9B7kuY1THzgJykLf
P+5WdwTwKkQ2YKcEsGzeRVaimiiFztPdqG5DdpKt0clY4FLZ6fle9CdqaIjLiQuUEPZ5wTzevHO4
1GLaEBYF879fF7aG3PTQTmG0QwdM6rZVfZLjM8JJJf9oo+3Aamf5nt/oxwDP9s8zZ5Uhs7GCPkdR
YidZqFNHntq+Kd1HDYdbgEa7qf04+EC3vjUXdtYQWze3nJ8fPHPAhZ6VoWIkyW4gP5txcLRgD4sm
qagMaqey24p738fvGX0w08iR8o2WWjbjkh2X3Up0+TLjRyO/tEbujfmlSmLHGFMnsiR3JKZTk8kG
NZg9KLmbSTH6CprPs/HQy73TZdTRwSrO0P4pra2uoB6Gxn2Olj1niuiV1AVAIA4+3ghLF204xPNl
8UMr37ESeTmsmNFs2Fh5qLU5CZqEC6fw2ov6bm1mx55lCotBLRztWrVyykzy2lH3zGmfoS4Ce0wg
tTgZ467XCi/JGxuJRmwVvhKnDpVjR03vC3BqcQOps6+26CSgIwAnkWaqhwI8kXO3wvIgabGkE9e4
y/jkBGmMJucxhOWIyo+qp16fB3sGUnjKKgdrYmQXlV/M2lwVrWQr7eCaeDSGaDYvWZiuZVCUR8E2
qsc7RcKCppoGvMNgy/SkoKyFPRUtipAfU5hqJT9GATqAIYAIpmt0Dk2hWtKBv6DM3TFH2q+km4xd
ugzIqdwPc1T9Mmj3SVsWZU4LNarRVR9QLzDiizn4PFW9NiV2sQnlwk8j3ZfwYwfyNoUH0mUbFT8x
aCyHDceMGbtOBRoLjP9A2pSt5XZZ7EzDO8G9twvtcUy6lVZMblVYHl6hR/WQYsXK6U1DxxIhNxl/
YuruF0XtGt0SXh3HqNuiYyt+JWmnBks7FsMhKC1ICJQrYlSrSA1XkRE6RjY5UrKlVd3YOFAUhxB9
3nA6KYztUlL4xHyzEiAS4sjhEJAsssI1DMigadZjxE6TjAqnQTwWlv73R25Ou/jHl2DmnSJsQvll
7tzyTtNBrK2nO608KuwcprIj9+cO7Sh9SNYwTK7KRhvuv5Fx30jlQvMQPX3cmOoYmNr1CKofeeLR
DEpRoMLu0NKPPaV9S+t3XKS62RbVtseSLLYilZuOGX1IKHRDkxBSKV/NZo5QMiyYFe4kc0/GfVCc
68zpwBEJaDxmTGNnoK7cvIThiurQ6av22MRMXwoPbhQDMCABsRJgnUAudAU8fgo6g6Kvgs6U010b
XbCCArSA5cLxH9gxL/0J/d4p+hfRpwIFJsTsQiBlXmYpqpKBIkNn96H22CEA6FFr5/weJY8A91FS
c1FH/v6k3I460CRBDRORKEbZvq52IUuq2U8oegTKUSnKdSe9SqXklB3U8dTjk5lChVvLVj26Jt8/
+VbsC/oggMhAXwRg7uzBKZo2RjeY2Ob+SQ3B/66d0vqpzba0WBqhumKp/zLAONXIUoREAZk5JylJ
5YlJFNlhWTtF8l4pexN1YZVIj4ZyBi+cjXRCCwGkAwQFSaBB3sccKRpKMX1+IPSIg29G8YoEmyZP
oLHBoGd4CeoPEnGImoC5tR0glGFstKhzpBJs1+NJooWjJ0CUasY+Cpvj1ED8AidHQtdY9PAL1q06
k3lZZ62a+Cc4UtdhBbG7uLXJGNukji5ZmTllpDjom+nBm0ShEikX3tBoT1q3Dwjzvt8RVARuOXEx
0w1SB0HyK67mp0PfqlOp5XGLiiJIUvNaO7YdXua1H8C1GH7Iw2VIjzTYwKt7GCCwJf2jsTQPaVmZ
yA4wcp5I8+FzQ/hg4Y4FGiRjzSbM4Lyk9yJRtlJCfRpOoPOXzhy14YQxu8Je5Em6AbtygZR9smsj
2vY8Xddmcjeqsm2m/igZktPkyiYl4R1tw19VkTh9WrgqNexmbJxGx4hAEwi0Ut9DSwWRQww3xDMZ
rRhQp2Wdl2L3edjaVlx6bOhduS+eVWWlBt1DIU0OyWRPkS+81H6niuXExRbWnEEOMhorR82Pqfoa
JrnH4bCmQF/T6Y44nYK/odxRY2T2q24KgdGrHSk7JjJ5HgZcIg0IZICipgRKJdVp5KVHqOH3DRRL
6H6o9hx5mNHhbPVAFLSDp0DlhZyYvm3Jvm0hoxm7UfRBaP5eDYAxmWcDjk7u2hVEah0zl10p6PYV
CzYUvGOkBdMNjiadXqyHlnmttWcAOlcQh6xMW0t2+J0Rww7U0CmKC6qcA7BWmQlJez467WB6XT45
YvsIIKdSTOw0eWcUZZH6GNSyDeSjjv0Zm/dcS+xyAuYnxf8r17YBRxFLD2n03L9GgQWoQ78ZA8nl
vU/aLQNQMyLvEkINPk1uCrAYo+eBWS6Mappu2fQu4jX893WT2O2IbPusKRCV3FnheqogWBHUdsgv
qfxLT7lDUJ3VP8zsRbW4M6anEi8qJbUn/mdD3ZNEXbNmj2qYVxnvObyvxRsnlP16Ql8u92iuwZLS
lQCE6c0hji+dhh0aEMnQc1WALl/A7dRTTQa3k446LTfATEy881X5tya/iTNUcB9BfIQPUeSPQWr8
DHBiiIiGIIPT7lmrO1QaVrm1n0qEUsFeZtXDVExo1T5orexoRPJywl9IjYdKAIgD00v0kzKaroxK
ZKnFmwT3KcJ506I96XxWVvY1RhmtuxQxfP/RtDlUczrXwPfpiN869Yc6xbZab8WC9TnGzFSXUGik
852pVc51cQDJkfV3DnMVIPhstIeyAEGQtAUk2tHynYauOE4GgKUTfQCgpDB/h/WAT3mf9HcEWaE6
AT5yanFNk61prohSvZdph7mGQ6FBY4Qs1C1uwWA11A7FWDemJf/qrxqQz8rBe1PsFC5x6LIO247B
QIdVsgm53RjsARoAIpAJabkl4+j0uGfQdfYQ5h9StEFjc3CaUvIgB2u3ceEzja0B0HMLQu5Hemzg
5763orf6op9eWb0a2U9GVB/jaFRplIu0DxlYzEBFnz/WbWqPyHrRH1Ws8i7sV1T1NBlt85XJNAfz
YCtxBqQO0WsD47tEZzsnH7mGhGD5AkoXoz9imPirbQeFhoSBs+gPqpNkntk7jDwg3isS+JSqv9PU
fRZaboKLLcUua54Avea4oTiWwDB8v0i3SnqI7ZCVCwwD5ta/vgyrtLFqqjDeBflZCfYhci++l1TA
yZS9lk0LW3Ir1AAYX7QnwTkhz+ES0yjpI4b5ox0yHtrheHsA0erWaTQXPutmzUsUuzCMo4Es5Bpt
fdp7YpU0HnSe7MYG0r7SazSdSgT9InOqjMpWgdhXzNAZUv0ZSSiaUQ6C6x4meIB9a9oQwYTskAJE
/hH1JpQrvl/2W1ijazHu/95vtu7KpERdW+D9lPAi04cRzmng2yFP39OIHOswecoM0yE5t2P+MeTZ
rjNUR25hytOVojzXdNzCRiOCXVUFxN5RY6gsc4WY4ccI51MG66qLHNZl/ji8F2iDj3DQIrxabJzd
PEBApIDrCv0FsBZ+PUCQ+MqmitXxzszPSKGRcxr0qIcHpXxf3NWbMbIKjlnEx2BP+0s5sc44KNYt
NBdgzrXWG4BURPhoI/9EIdqQHkbYnKE6Dfnl++26WUECrACD4iCeEbfl61dSdQzlPtJwcKkDT4GM
N3BG9Rwxww8RN/VF60j9sYiUf3NhPj13VoqcoAs6cKDwdqQuXQTLJWhYYuohSF6Ev93K9lTM3GPK
A/BaEEB//cSCybWeTtjIXkZd5jEFyk/tfEtfqEbfNAH/PGaeWpXRNCBglCXRZIwYX5noeiV7gHpW
abiQUt3qIWCsEyU/9FlAMTNbPKlSlVahMeqpAGwGJ8wbARqKelVwjRgWTemVpXue3Hx+3qx+C+h8
TMxxjHZl6JFhj5KNqyRvpXaRtJ1en5KiWXVl6qJyfdclFlDSxAkzy0a3bCUDnMOTBAp91J5CvuM8
dQmw+gLd2rfNNWRoUa5j+anBSIf6YqFQl/bHWsgefgD6mRa6K4pKsfphZI+FpdkxcccgcPWOOT2c
RyxVCFLPBupQQ/BrbB/G9sAlGeVJy5Xlhftyc5M/rfwspczDwkCbbYp3VeaFAaC3TMDiEitzm2yp
PnDTAEGGAAoIgF8o8wHPySBdbbVdvNPjLSjPnDLv7WRStk0GiUX1pPTZ5FVJ6lkAPSGWyvVcsbWc
o8p9EN9e6GBl7BqvWpycEh/513EA1yRIq1C6wJH/eqHarFSsPEHV+drN7C8WvwuDDFC8fY8oVQ1B
tqrs5eJtzAyX1X4++hk8/uKxvO0KIdMgpIxhv65lnk+ukAdyO5Ud0Cm42DCaKBWWiBBjSv1A9an1
TPt8ZSGUG7Wz0u4YplqyIxLdApUOwNVQ35TZq0yXZARMcRv+Xp5/Xkvs66fXYqOaD0mqVgdIFHij
U6s2pBHldf5svLShRxuvDV2F+UjpJGk/XppLvonktVYgvXfDfJVWayt7Hqu7QXXixBl7G4WRpnNq
jFfynbwrLa+HsIjxEPqE2vW+PSrg5AbxkupSZDCHYWvtpaPmAa+7yZ4wH/NRnuNH046eyZPxNv4G
jzd14J79cTUWtgz9EHTGDoYT3vVP+bF64k/TYI+5DbxGn9uxl/tLo7yYMLu1RIgXwV0JXhKMsnxd
oq5JB7SPMXOgKb+lEtFrOtgNfY7z8L7D3BXkSG3MXtpT+0R0jAGFboZXIpqjZc8ECd5IDyHZ0dp6
mXQkcbLX9i+iDs3bdG012Q9TfavUytMYkijERnmOUn+/Fe2+ofDxw72AorSK8QJkHWoC0LeUIvOR
vVg/iemdyRxcTBGpSQRo33uBnLgY8cs8dHqE94rusBoqpdJeZK0BKuUF0V+ycnisRwBXxwR6osir
MA2E+KsftilSwLIJ1ll9rM0HCzkoRvJWefiBo4gxK6XyRSlAJMNdsgXQcpXS1g1h8TChqSEZoojV
8GNC+Q2Z3wqpVQpofBVWBvZOQRC9x3SOHecKSkqyE7aPWlq7UdfbTWx4krEZpXBltA88doHgLvDd
vTJ4mE5FswSWazSjrdm6XZp7RfQy/Ml1ELqieI1kmjQeZftYQyjP3nBfqrp2kDakNacOxmCKep9F
5wBzorIcf6TDY65NnoUQW1SZStSSGDsheAjxaciVmuiispPonUTqJaTQsmwtBDnMjhqfd/pbz1Hg
gZ0opUeWdS7h3KOR5chFvOqqzo2myafFk2RU64oPImVgqAuMrHUJSjp6c9LgCI09xd9Mqr7qlLcJ
Mr3qrzG/S1Oo5SL7VHrdHsf3fxNBfTrLM2esTlKoTDpcAuajgLsQsBsMEKAJByQK8ndE32K2duGh
N30DGJQE8YBJ9avQ/CcbU4IybOyyDG39DINBmLFAjA3gwp+8I0T5pkkfwxzZVXXM8rep+j0hesZe
mHs2XLOB79/nSqb9l837532ujE+f3kei8dglI7ItLm/Rf0DMWLhped/hyvV9tlOjHxIGbyYAtpP6
kRKMsGgnedyK2D/lqt1i3pu+wgs62qRsIsgW6+ldJGueaRxoXmN6BCWjDJ02/FC07EbJTXsKjM2B
jq+NhQ5fu2tYeCfH0IUh/QraVzYmwvR2dECwgcFnXEZxaAymulJ40MPQEZZ48LOsF1CB/wBQcqu4
j2gTIScq7RgRUL5aON5kuV4rgC4nBP21PlrF+jlWHkiGppOWnEza+UWLSf4ucCprP8aou0HBNefQ
YtZ8GW01gzmk3NMe1z1fGSNf4Z9bmEIMU3uAuyvfe4KwL7vWvUS9Tkf1BlGCHU8nk5xgbJiWenVF
AbYrPV2PHLULVkZvnXiOIi8abP19xO9ijOH40g5kONPGTDEUZBN+3GTCSGl+O6H0h4E+RBEY0oJg
atusmbof+blr3bSCCpzSmhj/ayBugt5dglGu8qhb/K2xNiwo4dX4ScofpUi606z+XleazTCVb98f
vZsRGUb0MK5LCKiQZwlMGSuKVDRpuIvUYw215WSEenZc2g3xhuDfxN2fnjW76iPL5WyaxAQNmBgm
KEGQPWyo6JyICBVpK0zO9193E18AaTNQqOM3KIzNstDQ6Oqasco85CqqqPQFuM2qe1VhwOuPUd2h
Xzs0byHoIZKFQsPtJwPVgDYZ/kAK/PUER8rUVqXUmQcF+i6S17E7wCkiMHa2PkWRPXPhYTGt1CyB
Ra5Aur9sCbTiAMvFwKk6xxOmRt/KZmiF92FRwvOhLW9CUvt/SDuz5baxZdt+ESLQN68AG5Eiqc6S
bb0g7LKMvu/x9Xcs7Th7SxAvGWefl6qockUtEFhNrsw5R05AiqxglzhIzrU3wzrS9Bd58HOcFKs2
K2767EmJ/vhGu64NzNrbKjI4+O1V3xhkQLL/Qm8JNQ7ytuXAGCX8/Px2BqWZqiJu7BOvBo+4Slq4
4qz2d0Zxg6x0oFf5+JrNWFWHb5enxLnLH0Ir2tliXtPBj3weOcw6OW56JmFtP2ei0kMSnxIJWwFa
A7RWAiRweUT93Gb2ccjFJLTHLByyCAs+/jEp+9n592V+h/AvUbatH7m6/aTYv7Ti2zTfIO11JCgn
RfkrcA5aexqNfV/cD8OTYX4rrBd19Hzre1P/SoanJNiGHYycgs7ryr0h7wIilukuaVaV/DRZr1J7
d3VaLxtCvycpqQWSP+UNsmss1rCi6WUcOw0FKIXEt97sIhQEDar27FSaJv4/x5t6aCbZHt+4ltee
UvRrp9x2pbMRLnTsuGlwmJuWgLC+7ZtI6ATnFOsDedU+yN4vq53OUjEaz8LYmbFsRjNcDXa5a6OT
NGo3sebvw+if3hmvfKlzZhEaxyo4hUDiCzDq58nBpmQPFa0BD1Luoh+rlXs18oADYRPzAt81jXXD
iRjhR328PEeujryYlkVcy1nXFvEB8QfbIz8ar3ZR//Wb1wn1W7JvBrzqzwF6t6uir//P4O8SYNHe
7D08+RB+QBPwrVTJY+HJKRTMqIfgATuqVd36m1k+6uQZ3hTSnepw7YWLc3y5WSGHEuLj95EXP9sa
td4Yaj8+OHbrKiM4A61ajfIR+wA4la57MfxXpFCFfI38t4TR/msifxh5sShnldhQbmJJeBda9aCa
t6w9WU/WmPkOWISm5LYjEC0CHL/K9wHNSoTqz7GblZoN68H4dVWBfHZnUpAwkbIQvTAXyREaQ1CG
7Gfqf7YmChICWqFptcd+SAqzl0Txy99emXfnrpI0Cfr3oIsPoJMGGf0WUy15flvdqvlflTi4+NVQ
6hD1x+ZkUZNNT7p/J/VHaSdKH3Z5rfXI2ZKMphONcxgI2f/ia6RjkPY8RXSXiGQNvUCyP03xRqW4
l0nDSDR189NTGlRb9J/imfBUqc1xRONhD/auqWcSSIrXF8bm8vs5J1snUfifB1tkI5JhCNtOC9JD
WXBFoGLe6IEXKznr5CFCjuOM8UbOmSeo0xE1EfaR23kJyG0Z00+fyM8xRk+1shX3CK15LijIXn7C
92nxZQkJDYwCjkfoeT/vWUkX5n4mow4Nul9hV++jpKYWabpCqCac8eieUPEcpPp58J+NKtvVE1I8
Ai4ZV+/lZxFf6cujGKJDr1AWY5v8/ChqPfVzM+nxoShOkEN8/2+vbJGpQvK4PNDZhL/gof/PSIuN
uhqcKZPSXKgoxV7Jxc2mmGtQB2a3JEuRoGvIjeBUp1c26rNXNZPYCjUO8Cj5i2K1UJsuMoroMJbm
k10k+9Y/qhlemL25GriWV8NxTH6B8UON970ftkq/rWCVdcAo8l+ROq580AlC3GitlOjBMLl2zK++
Pq5ESjduJ7I3/Tr3cZWT+ChssF4YFP0MawRHqwO0ISp7L50erPxnX2koF/YCkEXWFy1YmMy7Ib9X
rHsx8wh1sPgpK2eob6irSfy/9Pzayn3v6rn85qIfs47FVRHtBT9/85ymn60RkGbFar6VGgfVw+SG
7bcwC7bUV8uB8Ep3RxI5QeZ2EGmccD00rWtFtD4ra7c1YHL78kbGSTS0t84ob7J0zyuUK91zhr9R
Ua0LoCnUkIT4JycFg9BwwvfVcreyJAfMlO+1ZrjWq5esSz1S6NwldG8c3izutk1SbOMucwsVEk9/
TBOaKwavYTO6obVvDWxyWetqU7CqukGsYo8l3GTRugn+5uHg6am5QlOBFgIe2Twbnmlm2zhf9+Nv
PCrgMir7WYh3be2N5S0kEuIpE/JJIlVFWt6af5r+HemGLSEm90p2L4CHrkY1fEQ3G1ERD8N9w1Zn
kU+My/k0auZRM3KOw+c6LLai+Hh59ZzLfoitglqOWELLBHRiTGaYKBX1iOjRT9ZSuc2mdxQNU+iq
ZO7sQQuGXbTiI178YhK0pLIkD0+ykhJEqigueoFVG4gdcw2XasMrYWuMyC8S5I267CG+RuZJ3kf8
x440ukg+Lv/+s5V2sqaguoEdc+1dHHqK8ANbAZ7gSt9gx8YW3mbfauURToOpnZqfZfvYVi9KdRrD
XdeffH0n5eDGrlxOzybghRCc8iH+Lzjan5dOzy0E0IuWHXgWN0n6tZ/aUMQojtx0nXTKlfGIL8wd
jPCUF/1moAKtdvo6nLRDoNWQ00t/j4DJjmyv0PNb6+rN5dx+jm0c0SH6QxM49OcHzOcoaBMFa1oX
7wgOmvjedu64p0/j4fIXuTbQ4uBIOs2ujBptuoE+i6SX6sPjD/I1hZBGdrzLg4mvu9yxPv6qxWuf
tTamJzfeQtm89Y0T4k2EFXJ7f3mUc9GcReVJpvc2HvxlN+Q8q2fJobH5nVT+EImHhILcjWy9SNlf
3mAsXcujqud+FTG08DGAe1vy2AullaI5IwwwQnfWG4HFi63joMPsIceCtNteMW5W7RHjXv6l5z6e
aG1At0kZLswybiXWMPVJkkimOkfyqGZarc0wRoj+r/LB5cHO5lXEqhBsdgheS+F0PSaJ5tsGDhXi
MTLSqArYUkXCP7YeOEqd5vU9LkOmIWMu/z+OLr7Ch5uSMci5lc3+O3yQMokevTnIJRXUTRjR0KUZ
/HgCUwTYqbS9PPb51/yfH76YtjGputDvCzYie6tGD/xaQghVPqmoCi+PdFbg/fEdL6KrOk0aE1Yb
6ei+XCGVNFrk89VeHNFN94rtCgv/jtlkldWNuKUU2YOkx+uAokjOe7/yNOfqpR+fZnEvqnonNHRy
aaemqFdV+9vKespN5LS4JxijeTs2T2MCOE4BuoNVLawi1xC6c+Rm+rV2POf2jo/Psjg5DNVHqpZS
M0WeU/g5fLz2FuEpPIXLP/rc7iGQwSQhRINEebEhFtZgWGNJgYKCQOxvlKFxO1G31o8Et8Fkbrq5
21we8qyW5eOYi7ldFQpiFkOkIPwnKdqUg0FuihWmqM8IQOkou4/M7Fsc/7k87rlohC44pJ4dDGA0
rfu8pKpqloPah6NJhBeUv0xjeBRuMwW5L2n3wfpvhCYGlEHhIbUFbf/zeJSXsybCrSrApSQ75OQk
xInqkTD68g87Z95HFUSezBYtLjkJPo8UKXWpppLin5p6U4+ksLLvavQn4lakzWSRdgnqz0qkOtpg
X+uncXDWl5/g3Jbx4QHev/iH3aqudD8JA0IvAKmNRvx8HOK18MVc/a2meGvLQ/XjUIvdKRtsJ5bH
iIJNHAbukx/F69556xQYxM1wOw2PYmNI8uKGOKIdTFxVlUupuaKKbPQGNcf2xun/KDyh+RrVdNxo
JJC5zgoh4kp3QDWPmttEyWrUHg3IngnVCa625AwR9/ZTfDO2hLBwbaTiPuRarozgegv5iJLlcS7+
RHPpOuZDo3DnSFS3139VaN7kycCMFBHS57s6LDdp6nha+afFvRZSVOqeFfkmwdDJMb/XjBSjAGC3
UX2vhF/+UO/IyS+vz4ARQpVCtJhdrPey5l8p7ZAcugIIEeqB4Cmih72p0BQ8bZ7bCkJfn5x6x/hn
duTDqKu3vTZsQjNa1U7gRZm1bqhZcwuKoJv4Znvs7H6tNfR1yHBFVST562wlLipzgUUH1sv0Wszf
9fAnSDu0AS3x588Cd10fdJ6fDOw2VGX6ft1H4loWuGmEPijpdpIeIgwAiScn22ZeXX4N53Y9sm4m
xhIcNsqS79E3s9FaBWQ5RAwUBrjYO/gtsl2qftNDhIw/Lw93buf5ONxiM8879lh4nOSyscf3+xQN
KPYI6s4NgECSrZdHO7u/fhxOrNYPq1GS5cap5yk+zOGjw5wHsTraD2b2SzYR9KrYleKXEQn75WHP
Os0+DrvYhfqwHcupUoitnWeLyys0w1zpV2na3hJDqH503yimVybfA2qUXSg/AIxYldWTjS0C1GJQ
vXJxNUE1iDvpe6nUeMX2t0nUhmTDqU6sFeZdwpO12sPVcfIrk+JsbtAUOXnLgI+B+WXx3loulUOb
00ZqQzfQN/XeFZ2eT0+r2PvTXNmzz0+J/4y1OBy6MbJlSWPH7CshWUX2PGHLwBIJM4E+oVcCrXP7
Mx2jOPdEt0v1/QD5MCNgoXcdHboSmBh78kSoEMlekXC/CoI4e9X8ONJiqiehEiaZaEBwS3cHfAdu
5X5bP76KNgQnbf24pWv35Wl3NoYUWWUaGXHaQj77/NX6DEhnHwypwHTDBxYyF1x6wiVCHmyMajZh
AplS7EXC64LWReTsLEnBTltdW3ri5y23148PIzaeDy+67HInryYKHFX5gmXMwG1pAr4zN4OMgdKt
v4MTiOBp7jKlek/JEMBfjeneTWxfnoLettQ96XhA27/PTyH5WHjIgIMiK8vvjvxiynt/2lnmb73n
kEEDUKrPbXhb48uVMUVBOvIIsCcIl93tkL2kVbuOGp0cERXCkXZ1se/W+o+8vh98T5ef8nKvtI+Z
Hri5c18OvhsXt7l9StSXOnlq/e9VkuHpwcNUb+cUSy1UG5xbvvJbtf8Ew4vsU2+DhcVdqna1OIdg
/7dpHueGTJTy3aD8w0kh2S9Z/NRVd5W/BfvBc14FFotw/tJbWkycbpI6WgTA8qUokU63s3PjpA9R
sYFaLsfb0tiM+bZ3PJhpUXJXd3f9tYvW2T2A+yX+AMgsCCQ/f6Y502OR3IbdGMpepD+wCQg1B2kr
pFZXkWjnlyY1Nzo1i546S8TTlEN2sCogaMh6AgxF+TptfxrfEp+rl/nC1sqGbRDSCG9KaZIoUnHj
4xaX74UTSDjXhLQsa69du85uTh+ea7FmnGkoprbX7FNVMjHuGn0fTZik9kp2E+Y3YbSRUxpHUIHJ
6Mw1JrcxTbG0myu7iAgbv0yG/zzE8ltIjV41qq8nAlEiIRShIiqsaaVSoOdtoZROBWZvazv1oztP
ybFQUs0lbXv5Mc5WgUxLaLgpCtMObjEntdBqg0FN7VNq/7bkU5Sj0e0ASUqPbXAapm3d38fDm6lG
u8y41w2vMDxI7NmmcQCch9NNJGMnhYTAPe7Ko50LmfCQ/zvtswgcdcmP89lSBVZpT0YEOxN1Y04R
tE6IdK+Sfs4OR8s/MFW2kA6LxfthI03VLtEtBOkHofuEq1++lOFPNV5Ro4zbBDbXlfP4bLoH+df/
DLjU6s+WPQyyFPonwGPkaeviQWYbqrEGOpQPXka0bmD7jJV9zaF/bvpTxnLoNwgWDLn2518aqHYv
xxbsJKoRIcLe+LeVbzkWRHLp8uw6+04/jLR4p06lTH4zl/7pqJg3pfXYDTdKuHFo+uY/s79dHuxs
Ov7j71pEAmWizlppyOVJTv/2SQlnBRc01jtl7FdhYAGdNjbznLh1odx0WbfqZ90tQ6ychudj6J3q
lGYnCQCgt8sPdm7XhW+O8Y2235gyFhM5rGVJjxRU8aW5Vp2D0NA5+jF07jPrtUKQeHm0s5IHyxQQ
QXptCXvA58/rxwpSwCqsT132t5XGdV0fLV/C/w3R5M2MnqXS68OjXRVuRVeD4sq0PivS+jj8IhRo
M3U0mqmGZCgkSMOIxsC5MZpjOOA1j4Cc+0enE2oT+0aN/haGwe3naCu1K3WvXTav6ni8oVqj6m9D
cZzHBym9muo8+0E+vKHFnpeWk5L26E0OQtNNCUzA4A0KNiSw2/E3dP/AVfLqJovk1XxKh2cLg3UH
iPBZ1JaVVJi61eLKXcA4F8iRY+aarFniL4tZUllxbUy1QCGh2ZTUP22qv+CRDh0U3obqjk12rwXq
ejYcr9R8N9fntRX3m66lqYRt3SXDL1ExpFB9M6dIzOq9r02eRHYzNdxyOJnY6cPi1I//TIBTzNLt
pLcxISSNoGcaMJAhb2Tork0u20WargZN53PR+oeTuOocQiYV2Ga+qRN/XTkFmvLKFfAuVDtF1Ltq
Vq9b9IBls0l1H21zvhns2cWmc3l2n/90/3lL4lT9sEvXsRPYXPWSg12n7gBz1pBQ8unbhsjOztIV
SubLA56vqOGkArIriKvLc6FwcpwKKZYqrESC75IDcinWitq6cvAGWB9zJYUIfUsRtY/fcGijtBPz
BKP0//FJFgu7zlNDrqpMOlnGBBpBX8nBD2dUN0AV0/iHFRvc5lax/4RbcGWUDt6nV8DPNoEV9JLy
+crTiPviMn4Bx/rv97JY551RQl0CUAY0c98k5DCUYw89znjt5b0QdckvkoIr0u1K0cQouHq2nE06
iD4x4MocsqzWYirgioyLaRLMsmQTaT+JD2Yy1v1NPD7a+h9y+EVuXglJzu6tyLmwmDgytc3lIjXS
ekj91qAzUrA2p9dU2ofZI9dAEFsUTPLm73BPkbdLhxUa8ssv/NzM/zj04udmXVP7lQStlZWOtRey
RxLRWa3YYotEPXh5MPHxlh/342CLZEFo+WZqjB1ocTMS+qSgODCxKP9cb4HwvoAujbWY1pJTGHUf
iyp6na5ns1jhTSlLBe1AcvDv9RhhvmfZ3VpIjZK42QfqjbaCZkZu2+l/9cbGMXyP9Dp8kBbQBief
N/mtJ0v4K5PE01iLAufl0BJvmr+z3dM4ibdXmbV7L0hEGVCPECKDIE8UzhHRps2t3Qm1Pb4xIV0R
GSIFRVEVDg9NSlPFVtqjIzYwO7bQGAKsOFn/gj+30x4SzD6WfqdG0bfJfld+62AUUq1xUWKtFZgs
aURGUlnH/U3vpOik92n7Wg39ihr1qi3bO5tcXR+TNbGrTWyo29x/mWTnySKr64T3sefQwPbyxz4/
s0jPamSgUE0sboWDqUSG1VGRETQJ7a+BkQD/woqEIe2sflxNqKvnTjqaTyPRoAoE63IRFc6twi24
FgrpBESL9GZKpzn8Ld50Qkq2CDXXDoDQIFeI15OBBXwd1dAo7nQ6I65EUDBvy25lDLu+zTy7/B4Y
r13/JqvXdjixor5MzA/PuQgTotAYBkXP7JOmha4e2PeTYRy1RvL4mnQDqabILTNnl442raKexiJf
FRyWl7/Ne8uRrw+hcz2j65hIHX8+8HQK3tLol/Db0AK9g/UocgR7JEBchTS0NQIIksIxoGKAwID3
0p0iqVlB5M7mhrx4/65FMYCC9FgExu5FXPfp5RPhI0FuRGGh1OVVUP4MgU12VebVcX0jpDyEZLZ6
LwMVWmVNcBsGAOoCbWXx60MO/8F6i82TVB4C1k3Q0ydlgCaLB4UmNbgd/Px1gnbLTU1gvsRyAdLC
6WzSUrC05p3QTAExmprfjaa7WvCLzCB9XuL2D3gRX46e0viUyNW6hPzRIhCNcLFE1n9zuMOAAs1A
CyvRxurz241MWv11EkXPTDMPif6Az49anQrnspa+jXiJ8/SXUO9EAl+DRBKfXo7YTEW7yj6RsVQv
f+6zGWGoVA4t3kywWMvWe87Y2nM0psVBk7J7ny1OEnFZgnSKO7a4OUgFzGALDoIKEK+A24xAr1nX
TulVMnUn7Xl29sDL7CC5ImQ5W/P7+GiLM0GyIy1gU7JPslJwgflHTveqcpMO96b/mPUPTAuQwmm6
c9JTkjwmV7M2Yhv6shI+vJrFOTEkUq+0MgdgJU8rFHGy9FclFmcCYzyhrhrSqg2u5ZUPItbXclQH
9gumETilX2APcpX5VTYbONXUB6GwY5Jk057Wk5os2OwIT/P6Dfvw5WHPnb8fR11sPe2o2U1hqOFh
bLdh/FibR6bCkL2m17IQ5/ZieueapqXQiNpcWmpAk9Uy6Hnplp/H70JQ0zk73JKXf85ZUauDEQuZ
nMHUXhLtIozAqYJr57SCN7/T+9c6rTyaZbAjQMG0BMGi7H9euVKdO9c+DPpuXvlwV4gSpdHnCQiw
EP4nv8ge+b0Xl39ZxOa1a++1sRbRWRflfpe1fX3S1YecVqmjT3e/oxlscbYi97/yOs/lVT7+ssVS
tKbRNkfV8U94U8gexeXP2X9A4qcUr3H0Uwj763Z2nWgnhSolUPzh9Ka0q72IiBM/WIU26Q56Glx+
rLOT1kJ6SRhhmfKS4FYkoTo6qemfivkIAPIPsTiNYJIgfLua67k21GLfNoc00dLCiQ5NhhH5JDZG
vi2sZgVr9uVfdXaF0L6btLmNq0tbbDtVVmtloivlqRiek+RvXOPnKh6uskjOfFIOeaAOJhk5nfzj
55PIhAQ9OuJiS1IOdkSNKZVDmG1NCfclIe11MtGZH6ZrXJx0WqOLX7aYRJ0DvDaqSJdRo52ChzZ+
qLEsXWNdn/lSoL+RlJPUMIESLRZGAWJQn5E3iP3Tb17wqwt6mSJM45e/k3LmfODMxPJM0w4UKUuu
EzVAhWx2mZ5GIIDlHU2w/O6o1ZuxPsy/bGsj4pQrQ6pfD4dPQy5+3BCr7TyrY3bq7WfT+DmV2ZOZ
jci2H1LpPoyogNNHWQk88qC7VKuuDX9uzpgG2gp4GxaMafHnHza4mt0NfSalzx/5aveYu9/vIvf+
bftd2nXefnAfXq783HNvmC7r1AlowcxtYbHqhiCR7FpJqlOOf1qtLM+JJ69oK5dfy01fp/9Ph52F
iuPlgd+n4uIQpvkLdSSDD0tbvsVUDcNCKwrdL08hAIaKlnKU/W+dhMzGFE67vEJNPZyUpvlbBfPR
1jD0F68ivo1lf+0HBUu3W41WtpVqaBL/JNaOZoj3gxavw2E+5qW5yqd6E/sGcqV5bcc04VNyr8kE
e8yv7DVAKbuYvAgTedlgqCdexS8mVPA8SipaMc40zDZkZ11F883l384hfGaSiSNTLFauTEsL26DG
Yy6nanFKpWTlNOtSdbUn1Eavwcl5il7I+rjtSt0Or9I/2gF2ppk+mT6ZsDzcBKHhJvpwP0ThN0u+
949DfqsFa7mgvOSJNCMCLVpmEui/Nn9z3wVmgQWDbGNPRo8c05bddPg19m5M8rB0K7p/oimSd/SP
1FTuxF7Yw7hw4UlGjRtnnp6tZmc7qyvwDLQORORW02rdWdMHAuJLqa4tgDQGLuE1qGVJu1FuscWe
7IMSUKhOn8ASSl6NZ6FaZw/2Tntsfvi7/LdzbN3s2P5+LH/HipccA9OzeRFu5H2Haef+NP/Id8ba
31VvfunyX6ClSqglAzbZZ9tkW94Y8nP3E901k7OHlzjhp9jlRrPWtGA3BfJW1fsXPdCgKXKRA0vg
DvfW3pcHt5Ljm87GFJGsminZWuVzAYskJvOYPohSgQyEuE+2QYxhxZ3LbN3ByOrCa+v87LozddoY
sMzRTC7WueWrdTMUMLxzn7YikNkIBulphnODZFMJ2p1S9XV3w9lR6fGF/BkYy5erSCQrjaxpfnhH
hIFghHYAWSZRgfynG29hAfeh5c1X/QvnGDkoRjC2w47m1F3OdjkKQt3uezA0sOpymIA4OTK8QaNm
3ICDFUQ7xBY+a09r0NrN4FdimNHSbcj0qqGokpODzfKOEW0dnI0dbMsnFbuuMPFCXb0dJ30XI/Th
Riz4BdThNmb+iJoQMEqy9kPLtZECsBTCpNpYybcZKC6cDvo5urmGHWYq17QBQXTIBQTCqGBsAj8f
6o2U9G5nozlSDzoXZJUkRlNsRDJJAF8lZdgK75RoAiBS/DFFcZJROR0DLeq+xUQ9VfPXAltrl0d/
eLDLQ2iDumFKRkBSdaQQ1IhVWPFiGoChkYb5mbhW/M/4JxRPQrAsR791kLFFstVZvKKJlJDVkgOD
OCKiiegB4gpi8kxQWGFH4b+slV/CngwxgCLgmGZ0wz4KxYpfo8QIYWtEv7TyIIfjBqXNaoAI4zsl
nc//RQ4MudcPoe0ZaehRTcMXZJKhSFHDpCBrVKk6CJ8Drk8ZziJMV+0FYxdZfGEbhHErMugi1eDn
8ypptrJGsq9rN1Ba4GbJlGJjB3aRabhQZwRrJgUA9lsAe0w6yo6YeaHOIOCjtUA9xnQANVcJb7Mf
d9aw1lOD1vM3GkRVuPaiPTiJ0qYsRW/fdeTQfkj17Mcyl973clFCiLTqkWYMMb8pgb1TJUg1G0BI
kH5Eo94rW/uZu6XBElIs6hn0Kvki+M+tvEuFYd9UBKMlYUdBXeoGginKd2nhfkjBmxRcOVLOnSif
xhVhzae4QbYno5aK05hkN20gP0pqi+jAeOHYHIp5D/pqpcYxKchXPyHNAFipnzNgCse4e4g45uzI
hPPmDSO9YMd1VYzPherwurXNQLRjJbM3Oz2/YmJi/mFe4ctcwcHeGA3hQTh6dlPikpvupGBcp0V7
qId4X5UPZmhxXL8UfrWxlTcacN3M5Us/Gj909d4cq9DVIvkVNPRTHOU3WWz9EDEVHQxWAH9cf3S+
X/4+75ffRdjBezJNzH8q+TdrEZOzA4V1pEK3Iya3YvxzQkzJXOM7Ob3Xq+W60umAWgwPWoy+1mkP
04RhCQCzv1Nn0l092zX8/6ixBSsRECX5GZ/FawOBnowrlVfxNJeednFKBK3W0O3BjOGAobzekiF3
sBFSlioohWCWvPxyzsT1H9/NMmlcJ3Vew5U1TyHZsfKWGlRn3WDrgv5yeaAzQS6RE2eCULmBHFn8
rAkxE+lNoB+1ekikU6T8wG1EoSso78gFX3UbnXuLNDUV/H+OWtywn9dGHFZy5hdFwVvcc0NGxko7
WFhapMGv9pE/99MUWTBcFH4FOcjPY9UcvGnc9vkpz19lZTOiBZAn5ND2ThkfirjcFldm9JlQkisY
dUwxpTH6iiP/w8JHsC/VxdyXSAPWUrctpWdpfG2KKzexdwHkciai9oPARlJJV7/cLIPQcWKUFgdx
3gn9FtgHtdK2gvcdVPXO4EiFSCmFf+EhYPwQjSs4oaY8cUOt3mZ580wcK5C8dfG3taWbyPkGx+G2
pXO4jmGnp7iXjzV2wWv8zHPVXoMXhGeDXvRMu8WNrm9kNIhTzo0O5X0vkXazVqMy7ktzdHUrXinT
uE7kwIMthB3W8ibJXieNumWHIoflVNMNjXLvL6+A8w9lYnxzSEFAzl/sQyEhGk0KSWQpZropfUpj
rbpW0SWMh4AuQlFGS+TGy+vHsBg27AJuE66n/u/cirZ+lXnl856dteQLbQWfGjJCcap9mESmr/la
W+kl6rCjEf6KJjzQ/koJPQ1LBF8m0q8VYs6uSfIHtuj2S5Je7EUfRtSMRipsMy9PWr0P9bekUjZD
skvkfdvvEU7Ghuy2TerZNVQvup04O7NHPki/oeCv1u1GaXf5e5x7AcjOdbLBNCAmpfn5ccxcj43E
9iVaAeyxqwXS5IEB8QqQw+FWCwe0nVe29q+5DSyqzEjBT+YeYC3tAwTeeJjQ6R1pY+219yCy1+M6
vKk20pVt/SsFh4ZR0LJoPyJKgayBzz9Oblpa0teG9K10XOuurdHqrttpo/2j/s1wuG/60I2ffM3t
HuYbFql2zF/qffvoPGQH6qGj4VK2+Vl8g3JU3Qv25Ld+m6+TjbQzT/Lj5e/wVV/Ks4qGEZirhGJm
2a1FtUNg1pmtf0vcH5l7PCru3aO50lcH7zl2bx4eruV79C8TUQxIJcDiFfEt5MWGPVi1Mlixmt0n
ELMNl24AU0hVZtVVHqFtNa5ompLrHvfkoEEdubK4304/Z4oFZCpiN37h6gjZgCYOAWg7myKzlx2M
h0ylgOaWcCvw6mMI0ryemHpVPsevzn33Paauw83Ugm4J3QIxj6d9u/Imz/wwndoi5VjkgDrW8c9f
HReiHdTSPNwFL/O3aA8t5dHYYbfVX/IdRgFvvDH8lTm4Fs0r3pQckKEXP8rd3pbgFLiopesIY5Eb
bnXrf3v8g7NRBOUMlbhOYk8caR/WfpTNXWIZ1XyrN7+7+mXQCJN/271XwltQZhTE/9tShTgfTTr/
cs9GYfzlsl1rg6ooEer+MGRPpatCt8fPj5bfmo9lVR5x9eNm6Wd1c/kb6OJo+Xhqvg9ssL8LdBgB
z2JyNbNdF6qCAFXpQV5n87GRyr0G+rWj0UvjjJ6R5ysZz1NY53QTs7zilk6ywJxgV+JU0UPfU6QX
VQ63RZaeVIl2fbRPCPt874yRGxuaq43KpgZOYfR/+rZf+W3phUG5I1rt8bZUTDLFmE+G0zx01rjx
uWDVOlQOOwCQo2ybQXLz3to483Blg/+iCBA/HT+5Ax6HkIHM4uePnPpmH/ik+A4dzWmq/h9+y1H3
tW1P08hw3hSRvjVBnKbl90aCO2tsFVTS1lyuAnropqhzdR2RdPNG2ERHnJVP4oZGGt1zhdRU/JEN
7eDy11oumOUTizPiw7SUhkiX+9xMDwCFG+s9I4OIFhU9MoQw+3V5sC9V4X+NRg4QALwhOuR8Hi3U
Gi0PzCA9kAP1YuiU6Z5SAZeybmPIf4TVyiGiyn5SkER9ZnBjRhWYWqXH3Sul0Y05rYqyv1KFOvsK
MPTx5RwBIVyESmo2Filu0/RAJIbzBNocKQjMdxQs/P7l8hswvq4NTVMV2Gy0AOdvi12gpkNAbFhV
djDlV4yefkLss708xPJU5x2zw9A6Ac4QnUqXQUamlGbb4UREi72NxqPIzvgo7NaCZtO+Dv6Vg/aL
/Ptf44lSmWLaYIrET/4wg+Iw1g28ocFp4lsZIcDlmEYNsuwZxDC137uTWt/Ezgl/GOCX3s3Na3HM
F77S+yNQPoBoBCYTuMLnR+h9OgFloQ5zQ/8x0gmjgdebpV6gYPPPCaQM0X/rTrPibWCqN7qCKUcm
wBzoDDX/vPz2z78OuoOoeIgQWaqLKd73k9rYQ1QfmnDaKL7nRDOdrGhOwhcoXhAUMrf55lLsP1e6
5V0ZXZxvi72XIvh/Rl9sQNz+wzxRRbODlK6067B23AbldLlupDsa5ACZbsxrB82X8OX99X8YdLGH
dEHrk+mctYci9Pofdb2ycWjNa39YNcamoEWU8SMvaJy0aYNV/Q/tJkjFpOQ63PEf0p/9P+UPEn20
6YIgR8/JTnJTm2biLltoFsCnXiXlpu83UrGKnQ3p94xuRt1J6+5161BYaxzIurbKeL380Gw91lBl
XfV+iFeANMtok03bILypf/vDVjNX8W36mP0z2K4cwpV09Wnj+Gs2mE5Ay5Ed3dghKqT1rG9tROWQ
xp2Vpt6Mj2q1mpVtKFAubFCeApuo9oKOllDgwzy9XNPOQ6dWHm0iAktyR2Tw41v16MuQPdzcPuh0
Ypy37dtcMJantKvKIBQC3LlK41Wqn2TRAsSbIf1KriHtwh7kt5t818Irisiz2wMXHoPMADbm5RGl
Vn2BNNrgDtZ6lDKhQBIVsBXppbDVXq8tftHRv88O5HHc+jRKX++z58P+QPJ1dLooKB6n9lBJh9m+
kdTDVL6l1V2fPZfjW6Wf7D+RtZsSee2Mz53+mJe3teVV/amiYVjw5tPOM3++slLO7PoalShLppjL
RWS5Tapq7kjVbILyI+aNOG62QvtKrc0Z3iju1gCkkuwXt3tBG6WHclQ3m7oT7BJeXF+/Xn6cc1/l
49Ms160tVXbgIF3kaehvigRN6DtfOumX2t2nV1bs2Z+OY0vc+4R7brFdkrSMVHwlqeiYTXUZvSkb
hPBUk9S72gPy7GD4sqiF0JL5C2FB9ZWWTmDKOztCgfrcPeCh/X+knWlP41qXtn+RJc/DV9txBhIg
QKDgiwVF8DzP/vV9uR7pbSqFoN9u6egcqQ6UE3t777XudQ9LyAz5DsUK78wuPhfNC0SkeTzFubgF
tva7DwXblv6n3XH5Ype749J8oxbCOhKq3N/nhDnWpZWm5R+qNw5jWUtelKi4+KnboXYzKgcIWL5C
jM8BS+3Vf6zN//+fM3y45ejHG+efWmP0FaHpERXsO9UbrTUBrNXggHIECwqz1oofanGw3S++8ucL
XhTjlm9kaZvN0Z1eecPk9Jiv8Y/HPDlOvWZwSdMY2TrbdQD/WF2JJmMWe/jIM6IInWW0+Nv4xdy0
eLRuMPYOM0+SXaamvWzXzVYtrlr+na9L1Ul7Z3rtb9o3dau8KEeOX1Vf0UlD5pze1Qd6x7y15Wf9
2VTd9i06R+fi0B2Kl/wmGO27HhUCEHjhzJvoRUNaZAd04Li7v3Ao6IwPWrtNnNq0+cHybeoO4vN0
m+1Rf+zTu2g7/ZY7bGgdv1716KUYo7/KqaMcqt8llnKpM2ercnCL4V4PcMK1mTw2HWoQx5TsdjMe
yw/fwj0H0gjWd47KXJpMWjJuhRUCBYzZG77z7AXRyqqI5bX71+ZBwj8cwWfo5iTDaJ6REeboJiFy
nxVpD0G7s1JXau7IVSzCVYPs5XqxhdWciQgAAUDdCd5QAUv82WD3NMIKY1e7FhidISNyU2PFzYvt
6ip6Gp8JpJuf8eALz8az8kDnzM/lUIqPxOqSUwBynx7GW3zZ6mEn1DeR8Ux2X91tvl+6X73In1fS
xa4hqlGeazXDW/FjEQpoW7Ff8h+iiQPzB2Tuy0sR+kafjKiKou7v97TR6jqUMznZNyV2CxoZmQcL
r2niEzE0+qle/ofTtxxQYPJAvCIRedIfzOrTAWXkqPLFYYLZk1lOP8AmLndmAp1v+hPOGOdrv8K+
MVsR3vv9Lf2Hinp56QsIMhZ8iNkRfj4zZGPqNeZWMpAMDL823y3T026d+VsSMZgQMNNMf/ruXx07
YASkK6CYxQj9oljN6nCE5KeHxOwdzZAxdP6B/MRIjnIFqENZ9CNp/h8KzJ+vzHGLWR2QI7HKfz/b
OBLjomlEzoNuZkw5OkFU2xVU7k7ON3GqbfFqw52xlTYj/vNVors6Q0wlEJ3e2g6xfvI5KlDgpZgk
BDC9USTeZIQ49iYv1rg1K2FlUp2hcsIGuio2gfkxx9U+69cENjnF/N5ZpauZBfkaZNRGytPi1yxE
oTPnvduO2Sq2xC3MysGUf9J1Ll/t8vhBbPP/vvrF3VbLxWVQVbM9VLxVb8IxkSSHkUlCO1DLJ3V4
KiWDOWDm4gRH98l6E0LR1YYn9ac37MsHzwiFQhDrN6DYv59COIhVlOXwDjE6iaMVY3dMUXmbRZ2R
zUmu1t8v9K+AEWKRgaEwSP5CmhEVmh4lrTGBcF4dvIP3kLqx97Bd6+7tdLNeOa1zvwETsuEl/4C7
fbmX6OwkMBK/0B3UcSdIUYAN7eLavfQc5UJ6ptpZnvFPflJfFRj/qS50yl3rEuRDi9zPrZlle4ZS
RbDj9VV/IujKy6P5ZxUR2SciwqWsuixcQRBIF5lLed9WLsO4K4nY4Ekm9GlR6eBia7g40G3LWSEn
R9gLZIVVcu+NseQW0KSSJr9aXLL1utwgB1zXdXaPoc/DbApuWA1uWIju98/+y1X/6fMuD+jT9goU
wQ5r9dgzNyvks1qxm4MjnrPfX+WfycKyrxgMush7hEb4j0dDnKmJHkRpuccPzbWKm1Bd143hBLcc
0IXAJmJj4fW/uSahgjQ1GB3qlzPWxh/mKqmsfJ+aa2asAEzroT8KMEGY3TCyUkhK8oPyp1PjqyYf
R1KQXZFZGsPkv+9o4Q+jnuZGeSP9qtAawZXJCSK24x2UXhh+P4axfgHoLmgVXhumQRH/x3rh0xOM
Yy0celXLrnUYOvNc2ZmUcg6/Y0ACnGwO+UrUqucSD4pxjTn6LwqX72/0V+8wnHtYkwZ+klC5/v7C
wsyhYcwckwk1cr+ofeArLVp/5WR0Pyykr5Yr0nZOGUTnSJiXnfPTl63aWI0S2Uz3g7TOqx3LVZP+
B0KCry9DB85witrjEjWbal8uNckn+g5hv0WXiVhtoU8F4gvN38Kgobyi4llcM+A60SKMuurKeCKT
8/X93f2yALIotPAZZhEjZvv7K6tJ3VnRGODX2a4lXBpQtyvyaeHudCcR9zv9PGinH1veL5Gyz5e9
WMYhqF3LMs5uAnAxqjx9Pi1sN5TfsDAPkua2lPZMQ5OT+qPw4KuN+vO1l///6SmLYiCUWp0Ce8fl
1u8rAJ/G68Td6MOVpRTzdVsL4U5lryacl8AvNpwY2KRDv/rh5v/0SS6KglEQxDkRk3TBY4ANcbL7
YAGI4ylAVNhMp7xxVIofYX7V4IDDycFvAfLY95/iS5DGErGEh7+1jAYvNmkxNwcE4qx6+LWJF1wv
BwavuVPFDm0fYFyYHTH10OttULsJTj/AW4/0r+/6U5isVOuHM0P+asvBvR32JJA8vPCLt7DGwNOq
TJgCs3kQTZT9YXTwBQDFfEcicEn3k2BLmCIVTyQOMq10ZetGkVN3yhmYgOIsub8RuXJaeZYp8Dqd
Zi0b/geR0F9txgwcFSzxCIVAWfX3StLlphtnsTGueX48u7nbUcSDuLMzLgMdpn4MOn/Yo/4hUiyH
3eeLLrfv0/It5aSU5PA/FxV6quF8J2FBpJ4i+ZCTX+DrJ1AWZvpJfB2zaZcjnXWWQwQ5NtJP8QZ/
YjovKxJEXtD/zEW+fhk4o/ShHNQD+lIN58fxXhy3hZRhDfluYPaYHWuyzZn19Dm0YnbuEl40Fl4p
iyb0iXwnAzmIjunCxOxesVhDwesafrBuVPBY66NKHhESOnydEMZoW2HGL1Y7A04NKJ3KATvqjaP/
mpF/IFcigj4r7VncNljNyhnLQ1BWEcr9HOIOgi1ra4rXo8BU8eBfacI5XEsCOGgXrcziup2v5eCg
i8+ReWzT33U//LCsvzrHaHowi6UJQJB7sePFwE8KfkOka5GMqW1bVLbUojDbGHYV+k+Cny+vxnif
pbloSdSL5nIIxlLBQqy8kQ3XfwRMobmoKydPyWX74YD+cgIDyUhTONGWmIGL/aMII4KuByyf0THh
CblEBNJSENamR6sx/aCz0Gj1aGHbZgfqzHRCnn8yDf/y+376DBd7RtpFhWGVaP4SVvziZzcce3wS
qRMQOUlN632/Z2pfXg+Nk8Rgn8n+n5zwTy9h0SbiZCQoKgE4HX8+GeRz+qyZurutGD3AfyLRLsTw
5Gkit74ATlDM14Ac0MJ/1GCblqWtzfdZcyoXa8EQYYJpV3ATRH+DQQbkMK8bH9qbQb9PkJTLouTg
XhA2d5HxVqZbgN2DgHND9Nw0LzNj5KrdKHTLxG7gSpQ4DUmAjeXbJdeWhXJr9YajxbITxHdSfdeR
E4tV6jD7v5PYKZZrTT/VjV/1mBaWXCZ2QYSdXeIqnSVFnCiUqUFwBFVI/SuGLCEoG3KGxmmNH8ri
P2XoP9vQp+tdrPdOFjsjqebigfW1I3XxVt8prnY1rEMvc2bCYJPb63QTPdfXsW25P6VsSH/W+MX1
acpg/GM/wHtwmcJt+KGf+yUZYouOZjFJoFKOmHOP2okmwNXFqwxzW9FH1cW0S3Jmke4gSzx1qChm
ZzcvRFg3LeRtGfz5RY8Zn47vdXJDPeYXr9Z8QBcYCWeOTYRYh46U+CL8qPMFYqyh1dNuUp2v+goF
UWCXm9IfvMVLIie+grCL5RwI6maTYtvcTYcJcyCf36s0miNzvBLxcEhFO+NvhOauFdZO1aFviOke
P1S0JKId1fpGauKNYXn+IjIohCtiYG2pbA5VeqeS87h4paSDM8Wv2oDsQMeu19/4yrhPuwmMOKVP
Sm+6TH/rWt2xktoxhWkrpwclvtbE0uH4oG9OyMLzAzgSTIpXJSTjYsBmT/ldN+pqSiXkPoWrcPhT
NDhFxZ3J+eDZKtBq3BRealPjSvdKTw6ngJPK2LmUdXAOjlllkLlZPuUwn/W6ydA67bou5kBEGd8h
/frdiMepYyiysbwuOkTlrVCBJAOJRwuAS/mTUYwX0u+kwv/PnbuNoGs/nBB/SIf/LCIaO+b3i/PV
n1r906aiawI54xPkZzyIgkD3LPia/ZBtGFfoKR0W4ojIfIiRCGTNCLPJ2okSOiDzY6hfOGuj2Ral
jlnCgRIgKKU7SxPsVr4xhNu0Puctmcj+VjfOjVRsfOxj0VBQTC5E8LxzLeGOc3ICPg8ybxCZFacZ
dp+3paHa2Fgxu+a0UijRowKUWsRxOWImS5m8FDnNEtGKEVkvGO4S3LmElre9+CE0f7Tm5VTbajk7
ZRDY01tqxW7BOlSibheHGihE6InVuk14M34qlr4CTBbKIYMfREfwIS7OhabogjjRpeIhs0dXye3+
vlkLTr6ZDUhr1d7YlTt5Q8r6wkPyqk3nhOvWGxz/h/3pi0KfIx/Nn0SZbdDL/l2zGaNe1KmcZPvY
OgFCzeKBpIfvj6SvQBDobyACuC4QPX2Z9FNWpiwoaIr3Yrwt8g3Cogg5wwi5dAWsR3Q49/37SyIf
4HP/s2I/XfPi9lbiWMKSjrmVSLVjsb4LyCCAPZTCqgwKaRWa9b69r6xVUj0W+WM6a64/2l3+iNnq
Xqm0x1F+7KvKQxG1q7D3ntLeHSY4hBF49HjsS/PErpCRNRg0p3CxRG7W9OZ6p26Rk3lFrdvgfqDF
sWeNA+5mqR2Soa3YXCxUg7fMCt2AjqBW6GGdVka10S02HEe868zu0Ae4cwpcyocgXULNyJ1M/dVq
Z9BXC+LA3KxQG2ILRX5TQVDYsu324+RIPRr8CB4BHzMN2CX1VxETHmE6M+WUEAmJvBTW3N+KOptT
bLpic14KvijON/5IhwXcniV0lJJ5i9kUMHAzHccaBgVZfgUMOWWwNkqDTqk6QoyeqlMnwoNoGm+U
GMup3pTMtmDICP5EsmWwh+bemVj4FmEF/5L7NxSOxc3I9N/iwuvMIny95gd4805WTO7M547FdRQV
K0P4xeEEh9buNOKq9A7wOdkU5JKSogZGvmphSuDQoiBaNelp9OHNp5yMveqsF8jzjdBOqnc+WS39
Hoo3P803tR7fWITeZIQDteLZQkklz6XXsgeHgb4TQmgWVeEM5GQw2GK+QweTpT7SmxlQU14c9Sak
qMs9ZDt0lk2nzD5GU/OkhnF8L22anvIpGPCz0VZDKq56zVz7voGA9qiL64JekaSvLhE9Gv3dZMW2
+p7Dvhvga8yHkTXGUEepXoJAuVJbu89fF/vEeiItOcvWuuxYTbHq9Zcl5nQaUxevpXom0wFwoIFF
E8yp27StNzK00NMXi3sWKhA3YKxho2EFu6hUVvpwRnsL33stWy+1v+eloGB05Tbb6PVzPZf0ZDpi
PA3pK/y/QSQtObumS1+CLTEhWOM3xkJMh6NqpAz0mq3cz97QPpWkh4f9SxepxGnNribxEIajr0Cp
jl4bHknU/g4lwZPVZmchJeyIbRfzIx/UYLcuW9SxC0aJb76AmRT4VkHVAfNfDqgsxAjya7pZjtgR
v5pho6VvtdzgkyO5aouTOGNknkVPHmxBBJisOAlC28gguborNswyaLm1+dj0Z3j7Zp6uRi3DV/pX
Lkq75f6I4RMkijQMNkq6DvkD7NeQ4D5hTWOPDL/q6MDMGqYxbMih84KBEhrznjZ8FJrRI4uYH+Pj
CFCQl0If78kssH7YSI0v8AfOXnizHMJ4l1/KJ4bSalqtAchfXm9L50Oy/7BRzZPhRt0rVpSSvspF
Ga4Qwym60FkgMIxbZiCoFqKrOV6NzQ7pxaFGUavgTxwmL9iF+CT+IbA3rFOB2X9uvC6/W3cmiuOI
kXPjBaZq19ZLugjSpd4jHVufj2OCNJo6bzQCT0uOVkZWOIpChIK2da2XR3yzV8Gggf0Dn6nndjpI
ou52bBLgpFnz0sQcw4SyCcUqD0r63HYfo/lgKkMkHXuxeFY0AuSrN7Dy2XTEGhWftC25w98fFn+O
2suzAiU/2DUNExzFC7CkrPNer+XJuM4NMOto6my/wrQhfMqmFnck356tt6CTr2RoEtRnyAhTa3Y4
7IgqwspIfESAkyOIQD2i9K6Ky9mkQuRtGy9BNZt2H2GSbwEuR4mGpmaDRs3Nih8bZS+HuR2i10ms
04yJWe9E0VsZZpACEMQUdjR7tboNkuuG17L2Gw8L9Bp/NK0OvOWNZvPP61s/MbfUugOzOyWfHzpV
fAxTBOSSedU+TsM1fiH38wpwIZzWynCcqPAbROJz8GCN4LtRtKE95evKk4pCFDMM0kJT0k0rSu4U
Wtj3t1ta8IR/bjfNF4sYbJfRNv//UzHp51bbm4JGR7Rm16RMdKyn2Esc7MJX0iOqBqTkPzziP1qF
y2tCLGekTl4aJjkXWH0oY11RB5pwUFmlLWfTCK1tGN9EdbFrWRAIwVPbfapYjG6vTHNnveLxzWIv
vJhbFz+n2nMGz3uQbyPmuBwkTvOraVkk8SY2mD0wZyBo027V2x/u1nI3/vnk1DcUTiql0+XdShMp
q0t/YcYZJ85wYmlswNcQ9knY3EOgpYKCEgRo9P11v8I6uZxKaYo2ANPPiwKqVEV/aiyV8ASF4ejh
zdvemdvEWd+u9qfd5uPjyvxhXSyQ8uUXBa8TUYNCUieN7O9lkVYAzlKvYsUWvXK6M6hk0ADDwP/J
oPkfm0nWAZPX/77SBbhdWpVsGG2W74fyupK21VF4bR9TedUc0zdKE1V/xGRgVH5ag1+te2LVVTKw
cRvEcOLvLzim8Rz2gzg9aMQoHA43quM9BKvturX3a2O9Or3uNq6yff/hOX61fj5fdflUn942rWja
HN3n9PBYu4+GffButtvt3Xxnr1Y8R8s9fn89CYnWFw+S4SNLB9RhGWf8fcW5CkRcWzT92jTvE6Fx
tMnHc1ChgctwnJs75SoWAzvz3QrN92yEv0OIVTpeBIS/ViNOd9SxikJuNsfuQn2sJMNZCrxODu+K
INiXkraJlcqT+o8eVQzDQbhYs91QAlts0KM6OKHyLkPx0ir9SZzTOwvHtygenLLKb42sfl8mhopA
d1l3u1EgQdU2BcXLUfn5ZuDh+qT4B6XCcOYqJLI5JWkzEdHhWNV2Ik+LDR+nNKemDJFxn5xQH/m4
AOdita3iyOuU5IkIoMxatLs9toJSAOgfwdDt5eSqqWuHjnhCV28eazwTUj1x53lyliN71m80K33X
qofBUNZdzZhJYIcus/xASYtlPrewv8kzY61hQKeB7JHU1yi9ZyLabRNy3/1Dhrk6lHcxRwU154hU
qP2KxEb3cKCymZISg81mnXDDckt3DErgSaElio55CNygUzsI/iazxpuqfTUXvjFy/waBA9Sy5Zct
eQIkPTNWSMqPkToq6jJOKrrq9uRXFbSvwtUWgKJ47VvNUzTTaagR0iDy6nqiqsQNIFjAVsk8SOhA
81dkqXo72rz/ewEkKbubCG1dOArqKcVkgXJ6m8DmUtInHEJPDf4IaOd1rriwlcffhex7piI81LV6
UJXIbWYgXliqw4MYApnvsvB2jnZ5scdCIg/WFv7C5FT7+zB1DP9G37XidRAeR/9mtm6447Y8vHQK
liw4JaCUxVCBIx9CzLJGZcjiSPQHy3gI8xOKDDV7pRfk3kXUWEviptm8vCmJeRdAMVzibLGE/IOj
sYIWlVBaCPvlJI/6F/SItMAHlQpHiJ9pJdPxWsU2g1+K9bMAyZhiFModFhoTeQAC1TFD/MWpYlRm
L7VwXSXtqQ1UO6oQp+AQ3JhPSfUWBJJb+y9J/CTMV9G4V5R7ZqQDwjFdY14G/ehK5ReyAcuN9hXF
56jcK9HdPN8LU7OOAgMedPsrj9JtNJW39D8yTy4jZ7Y9zXhia0jrff4ESwDqjHE7VL+zyutAgoUu
ew+1D6Y7HdmbFWgexyLa/WU20mCiKer4zzBNKE3fXRrACf/WXK7X8rs45qecDN10UUQ16VbMtmIc
bfLY+mVk8WMCaMfniAHWfF7vunoKSKOainVT4rQprynBxeauzxwQfnxvGORQedu1itmHUboMalKM
fCtciOijk+gxHCIvBPJBE8UKytiYdKfNVrhb25AWl1Ss0imCV0N7Vi2GE0q9VpgLldO5AVoaG0hQ
+MDRB8NkbMz+0Ec8hLUAIChH7XFpmJYtrNL7XYKhJQJQWwbGG4hDTFPFaebJSwODmxV7fVxgmMGe
FZkgT83aAFltYWbS4esNwioZSifvRj2aLi9un4FrYYcMvX86C8PGp4Cz2IG6XHLRmbhTx1gULxOZ
prhJ8aGLJbuCZJMglhw1Ty9LdxJN27B+W6lPPNiIZQiAhbaCkOzpnWLXablJspB+bzvMCFNOUBp6
6bYbCQ5h2Gpp7KzWFjZ6JjzWJJNKmyld+QLzrWcx+KARbYVpacer+rRk9eTmru+ve8Gp5mllRM9q
fNXjHVRqoAAJjib1tpIepfXcvaaINWV5jxWpPXj6WNppry7BAk7IZCgO2o3GYCgzk6sC1UOAQ/GY
A8vQGubNk9GG27QcrxnSLw+EbWVmg/a5w5NabkZDIeOjWMm0Z/12SWGKeb0WutXU+nYKhCo3C/Zy
LeUZdIbrusjtiu1sUkUicB7k9m7U7oj/uZ7VnHicifS4ztV1sHNCbDKiXfq0Y3N9zZR5pT6lPfCF
8IGLasX61Mz+94inaykXu0i7qrNn1TjGc/+nbSuse39QViKFfoPVNbjoKC5D0QDjmxCMJE1Wy6eM
LbSv2C3nV7G5FcWDhCuR1QB/V8iWuIkZeXxj5JAoSUIyJMlGOfpJ57W95fIi/LF+ia+b4UDeqKaf
F/aGgcA5820fTKwfYs/PPmKVCDthl2K7U5rBVW8kjlldNarsVJxUY2Z4WnpTj92+VRLAnwyZo+Rn
dogrM0IFVxUngmeAT5J8M5nyFbaycUEGmiHbWNDlSbOSGnPdVcPVEFhumwgPi7SzMDq7C66D0lr1
vYIkRdq0FZg9B77Vx88S44lCTJwCD9wB3ndq7AJ0lZHiw4Huw9+Z6flJvVpurymTJWY9LG8BJnxr
qcTU4BjHile3skv+sS2HbpVq60o76/rZkmpPF39XWAtrjKcgawYzNf2AQFh8HOtbZuXVXTAwKjmJ
2ckUlijtRTlc2kPn2wnrUqi0BYpy1Dh0teAjJbgg6Z6i8Vbpmfn2d+H8oAcvnPVT0Ti9/qzpt7P/
kbO+xPpeH8+9UEOVccT0MJGDkzyIY0iY0m2oMxgIV12BpGSR//CHjBSAlxJOjTo+G1GIbplXrLtt
zIYzLTyKA20j/pNCW3mTXhwSCGY93WTV4luVNeu5mRwxa90MfmneY3Ako2Cy3ivhqeiAQVV8wqBI
D5wWpHUC/i4xzemj6V8PwbCD7YlBeAOwPwFMkTDOxqtLD6F/IxjJVhSezPUQho4IBUNsefrtZkjX
HQ6xIGfUAUGLgRg3qJ1WhfSQNkB4Ne1p8FTDlZ+nfj+1t5Mp2CoWwHFWrQT1Pkomxx+IDVQ7t2b/
DiEgtbLETA6mETn06ii6VFzMiNBiNL0tzfet9aFLJ0G5zkfJyebpKh+rbZCSyaB+qPNpxh+Z3X8w
Y9eActEiYAmG3MZkTYVMjZQqqE6B3ZNesvhPjcwdwcIdv4LkHrznS0n0YqSeOG/S2atyUJNyh+gG
7r1G2AfAU/UB8tvDW4gRVlnaxpTwQTLIRJF6yp0rOZW8XuANmfJ75CX87BBLN4uzVoL4DxRRTTAN
7W/S6TGYHkgydTT/qp4IqsRFL5h2FBZdI7oC1mwCqoABG4iB+Znl5Zzl0IfH6KFVD2k6O1hG70YN
/zgpRvJ1VxHXOF7l8fiUm6C+uWPyu3N7XxMWwh5Pp8038aeYitNykv5hNgRbTDr2X9D5IN35mXnn
Z53dE0Jv7atQdqS4XeVt9pE1+vXEB11s3WPGb0oq4ejGK81gTOKdSuZiO8GnTCkSqhgkJ2NAzD6s
hMKh7Qg99i03K9uHsKwIo3qJ0secTUFWuiuQQl6EVu6fBkij9mIynwhnS2WZWwkz5M5thxm1oOSi
lQw9Ezgo7x+Vwnc1rb0tcgtHo8qWhJ7ZNeHR8W+z5dV7prV1mF1t+zl1hix5qDhBZGHYtnniqIqw
Cvvrms+dGZu+um22dXGdKcR6b2KgV4oJ0BjtrE5PabUP5Y3R3kVUKTVGFGGA5yvwjKn7dg/DNZxG
R9SYNlnbNj4HFbb40bnxf2d56TD19OKw88bKJOvQ3KF8Wo1F6VHZynP1HMi6XU/la9xGniBrRMth
ndhixhbywJm3V3O9Sgx4Xtuu3irzdsxnR0sYrzF3FzgiBCiWhCquZD3ZCtbe0m9VuV7NTXrQdkDp
MlMMjRmSYazFRgKRB58jMDIfJw/q4toUBWceaLks4VG9h1Bqj1hpwgOXaI3DBjoLNmsnXblN/WZf
KxG0+MDtOzxiGHcGYekaIfya9rFXimtMf1ZWxizLVI+K1u9K2grqnlUnC06jpd5owK5+FGUyaBqF
+UvrtY3sdKrgzlqwahHgVIF1Et8bN5Hf/WjeqkJ9MtmARmj4bd9fpf1rDTrfcldEzJDQk9oKu2lv
3eQGNIJQbFa6NIO7Je6SLWMHRNuoc+x2JuGmcuEJsb6SLNMlndTu/HNb0xDibDUsksdaoodknmNs
Jm6836sYwKirXsYNrldWGULR3LRNdQhc+sYnE/cpeaq2cyfsihLnqnympxy9Jh6vCknZRaZwaLr4
WpyVK1F59zFuFFJpTSYaXer9OL6E3VutIydVqY86y57TEKj8FM1PqHp09haz24vSMouwuxa0oDp2
LR8QzUV3RTUfBpwv/oOlY+H+FAaJE/lelGKPabwr4zNHWDy29tAE5CCfI4hFGD6GKXNoXsYPRcxu
6nT4UCyyd8SMwNo4XIddsOo6J2dfD9dNdkBvZ8bMWMKQSd17D65fKYU7G78E/qohWGdxj4fB70xl
3zXucv26zd/S4gk9IoZRPlw3xT/PDG6C5IYz0MJaTOU4zCes+ebKm336VgpjAkad67YI175BDIaE
Xktikm2U2lVk0A9ZvtMNIfmGmnAapXgXI+GdU+WBG+/Ncu0FeANlvsDww0tHiAxz4ojseXwVstjc
XEu8LEqxltchkrDfwEsPR9mZu5aS7b4IXCzUDd0J0/fMVOCxcAjG57ymIZivsvSUFAdBeump0AJd
X/Wdz4B03AaFuZ1MMnl8hlKPfj+uzdptu7eFWA1F3aKEt2A+D28FHEDmCXMGC/B+VgInMVKQdOik
cJ3IGd4uxJZqPs+CQPqp5IjzlSKYvPE5zpoSdoX9qqgl18pw3qygYCLAsoRzoMEXz6Ax7BRCM4Ka
16YV7fTZfNSP+sG67y07JjXBxemKbGxbfip1J+ZEKlyiiMZ4ZdwmM49xJYdeqL2NmkVNYznjr+Cu
3rZ7RnDKr2bKGaB8yOqLyaJUp60mPya8ryChti8fzfp3CEaAJ4EPltNL5crpw+2cXim0VBXnb5PQ
5gWeIQR2Ud+P/iYPAqZGijM2/jXpjG6sXtcY240HLXpsMLQJB/WpzZ5qBIBMoFRNflfiYi35iOFk
cxXnuhvR6wcjK6N5saB4l01zWvAea9QDu+U7yKHCl8Ivj+7fSJHuiG8qbbNPcaF1GpQ+w0tFXPVw
8dDiyJWM2zG895vE8Y2PSec/HEd5AiuDawZ+h/DxecofEwFUiO6phSxV5GeRTsE3SiRJ8S56VXhp
M7W3EwDsSM3QL7A1tgbRFZZddJSUzUdTPMY+LX9mEqIhU+RlpHRiVNdxe5D4cH9AyEbtug7OrXFb
Zce2zZk0LfbXv2blXrDOCsBV++ALBd3647Qkq6V3QoV9KhscnC3Nf/X9+0Y91MlWToCTHoviaflp
/3oa3lVmtrX/Ayi8IHeXEC0mNvCxRQMQ3VhYp5+wxGisMqCagvfdWEvqmewIzkgGl2pGVvZ6mYF9
DyZ+BQkjBQJH/ONPdylcoZMwgmgyo/2Q7GblIwh3TI4mbDh/pBp/5QECSeq/L3WBCStGZ4Kncamu
J+hUUbaC4T9XzFRj/aYsN8OQHLh2x+qmS3FE/WZJotWlM3teOcTbxR1lIvkNr5L/2y24pDCWwmiW
CeTMQn1GDKXU92a9kerzTM36/ZW+YkvCtIaVoPB49X8EFUJtikNlojicxANkb+R+f1xQ2gMePfT3
y7QbxiTgn1Kee8VwcNOBc/PDjPNLXgzCRxWbEDBJuNZ/rzFsRAP49sH8YOR2ZruHF8/b9jYohPqw
Xq9W1ydnc3zHCOyHb68s6Pvl2v583YsbHdQ6MyJxJPpM9XCKMLNdoj9FKoxut0gdQNrxXlJXvGTH
gdEdDMb8oMrXk3ir57At7Ch0U2Uns0FHGMm+cbhTptMJkNIW/UK1O5Vgwevvn9hXr8fnj3wBtJtq
Fo7jiIEmniogZCwPSLuAoz8KyL567xHKkeSC3aD2j0sUJDNRBRJmNNPswuCU4Xkz9UcWAxejXFDA
w77/Zl+pMFQcQ2SL+QI2xdbF1CKuZ1EWDJ6GXj0G/n7oTXZP4vFKjGVhDB3GgUSW5Lkj8bgPH7+/
+FeUzb8ufsGJamvLH6LKRHobHZXw9T/kYKV0H0wGrjgw8K0ZvDXTutNviaZDitunuwLbFpjF+QD8
sOPf33+mP2O+f5YnmWFYVWDS809+4SRrtOw88X3yUUDbXUgw2Orawit0OXgU6QtSsu8v+YdNcHlJ
fN/0JVYAAuulNahUz9XcZlZ8B2HdKA/iUdG3CGIMCixlb+GWMW+reVtsBm1n3plP8aogiJr2wOWQ
BV3nOGMoczCH/yLtvHYjR7Y1/UQE6M1teispJaWqpBtC3SXRe8+nny90ZqYlViITmNk4wNm7TUWS
jFixzG8Ql3w29M0LzlrKygA9+QpkCANRS7r3QZ56c+lRY4ox1/+NIiZ/c+/Vl0I0R5YoYVexvSWm
gkrqDn23LG+pLP0lQitmgd8ecgoHdtWqrnwZCqgxe/l9XKz8+XYbrtaPsTX7d7k7bzZ/Ann259Y8
+hJVQhcQbWDwUAMhzP2McmWv2z2E4PAgee9u+gLBwAWTZAcvgwnYpayBet5BN5LpigjxE/hksKCY
0hfSc2e+Xf/QF/F5OmRB8mIZsSlD/fljxsZPe8Bi0QFoA4ojIvYnx9aiMTbTq2PhnFLvxq325Z3w
1976tuTk+QtufLMLw+CxQ/DzPbjTP7M7gBayv8nOqrfLR7QO74dw72IiTpma4XF9cBzKmNm4O0Tb
oNqU6lp7aYHLzYqnJ5F0k9DR98bxTUnPtHpdfU17ADXwNtxff1+Xwi5xUDVNBwEZLIZ/vi7qaAVR
qSw5YOtBl8ZswOfuWmStb/HgvxRq/3pLgFIM6NmockzzH7du8SxIQ49KLZ1rOdXguqLjWCje2vYf
7OQ5w3bW43+FtMqjIqWvHS9M6SQ12ioZnzzsxmrkn+OtPgKbrX+jbahUAEnkByc1tkLR2/ZEsoO0
D6wVANRhPmvJs3j1CBFdf2uX7hCdgI7SJkgby5l88bgKYXkVKtilfC+Z66pA7J5kpt71vr1osDW4
JV5zcVuD71dMhD0NZKYn38nIVbVPafscejJGi60j8IcwP6DjUqUtxbkCOSHfYpVfXheOM5ha5P2x
JP65P1TYFg3T5/QArylvdwUDv4YYBlwS+TbQZ5LgTbg3RbYuvWDEOjGx42HFzflz2UjVu7xOolII
xpX+0k7vykRGt7/ZcYcO4UvjfGphNHeYcWId6ozvbXt2oH8A3x/8t2Fj3qKdX8TgImhDymBgUA/0
9+cvGlrIJEaB0H7ge7sR2K/GpRU0+RwgzjYIlB1zNoG9c8AYCZtNHC/cHO0Ex11UeC4gSy1m8V3w
fH0nfgmvTY8VmiHo3SCyBO9p8rtMpXCtGrL6wZeUrVEWW6N7MQNeC3VaULwZ6nCfOdFe6p25zPSi
CwWylYEIEH3vDFtqD6Vj7xXaJtH8ra9ooIAIljbqrTSxFHVbyNknVZEyamtsCGa9ouzTLJubaozm
9R79iLHydmnzCdLt6NK7lnJUI5g9pcmnD0dCG2hdpEBmpQWZ3BA5O+T3TQa2jcFcq25W+zLq54lb
H6RUXmlRuR+K+L0fhDhZB5BdgjrhxvlC88C1toKY6A+Hkg6vh8jp9Vd5KRSaggGt6fw/kIk/v7DV
BkrgJ2l4QHultz5QCyYDdcqPm1INFxPC7ytNcjIbWazBqf3w0CHghpo/A1nFewGiizKS5J/ArQMV
8qjkuSSvP6PAHf21W7494wSX5AeGmdRFmR7ceMcIWXSFg+XQ3Ug6L2YE3x9QvOpvtbWDm0IQG5ov
XqUw14GwtxFUCwWeaE/H1U/jTVzYC2C1SzRYRqDtOv9Vrt6FEeTo4lsIUvf6o18C0X//TZNIVuHk
3RaWlx6kMVsEkXwQJm/mS0RPEiLSvripIXAJrPR9wUlF4/R0i+I6iA9F9pABYRysg5veZ9S6JTiS
EPLMok3+CbsbEeFiyP627lSWOZEMpcmEHGoYnm1QM7luLAKf0VvkrKWCaaHMYC05pl1+4wBdLLq/
rzyJ2gCoct0bleSgFJvKuRtCixbxRnLPdfugWc8KAhlCA82G+QwxJGKo397F7o3Nd2OLT729MmfQ
AKaF6UGX14BSpByrx9PY3jhIN4LFNAOgksiVccDqU/T2hnNjPPBkaLreLFcvXzz/Hdlp9RhoicQr
RZkhA6dZYBPhPIXWBjC6Xn1yvIpa3Y/9h8ATJM7ZQlDIChmFhRaOwK8a3jISnPrrJ+ni5fztF03C
l+EpkomkKxKzQbIo1t2wAw8M/rfM7wTC3FXO19e7WMOammZz/9rIRWiTVl3tS6rTlS7wTYh4tFFW
ymz1WCwOh9e7JTjD/a1W3eUj9G3ByUYem1JJnUwv7n3rXHTvlvXI9LGGh/eUMimLpLPt3Di1mnhp
f0Xmb0tO7nGnVugFIpx0gEvX0XTOLHxP9H8Lxf41goUWgECzdheddyy7+i5OlKcuzA+Wn9NnD6BX
bwcj2fio65VGtdP8fDu02b1SugvytEwpN2B62ZsCNxK4yTZ1pa2RvMuF/ytIQAsLj6N23da38NHa
xSBIwqTxH5GfTDJlNGIzJ3Dt4bmbd3Pg88vV25YG0wxBOmn+8TDK84cHZb1+zWfL3S5dfza85NlL
/Xp9B13siCLBhOaIRooEUvvnhdREHuobuQJwtJv/Pt7fz7brtb5Yzpb+7Gnx58ZiIlH461PquDMi
TUvPZ+q1F7haMUppw03jHj04TbqybY1j3q0cD+jQrP50lJ3ZP5Tx3di8Zf0t890LcgmQKlBaUwCu
UtNNnrXz3VJNbDM4FMtKKZaInFTg0FEKLto1UP/yaC2uP/DFWPjfgsbkeDYtcwHmL8EBzkXKfCvf
mc7ZUx9u6+BevMNtRXg7UEhiTfLzMyaJgXWUxm56WdBJde4+HsS2eVps/pSr6890ETJOUv1/l5qc
x7qJXCAb2vC82B/fqvnzNlm3s48Hdftr9jrfDLM/ejL7c6txe/FN2hQYKFuBVZu6FCSyYmSjpgSC
wAgOccmr7GR1jS3XzUzwIosAi93/s9Y0qA4GoMVI510ms30y+x3c/b7/Z+XN1h+04Q5Ipc8Oy7vd
02ZT7a3tyyZbXn+/F+8QoNyW8KKUcY37+SWpKWvRGo8PkGVkHMUQEwCloLtIkCyCDoGR/saFfbEX
byl4yMusiejJ5INmnmEFKIf5Bw0R3J5Il5ntrFK8RdODAoHo7dImIGHoKG8tdIajHH7yKe3Opdkx
HGmXYdet5EU4oFIIUMUNcpAAH4h9l5V8I1W92Mj7jnOf3LBZLId0geArlIvfR+03aJDZ6qMDELn9
kLez+WyYBU/R/ea02fvrGw0hVbyHafRy6MSrFopbtIZEdPuWuydRnsFPBmO/F/OKrTd7fIzmD+vZ
8m4+PyG/sLyx4KU9L7i0SEEhW6fbk50gjbGTpnVE2ZUeIVLRgMYaRVi13ZKdunirf19psgMU5nIW
MD1WcmamtYhA/iFIzbaDoVf9UUxj5jU3wsjFSuj7mpP7r7GDsm40G+sONpc/NwehuY1wh/KP/UBb
FpxoDrIFGD1/418KMoXB7Oz6UUNl89KNJHzJ0Iqg6Y5k/c9vCtRRdyxAkockB2cSr0CbWYgu+UA/
mL+rvIU4eAFwGmHQA6td6DO1Qbigf5oAAoMj2dndLIdDJyXtI6WjoNTR7A2sDjmEAjIB40P3LVWi
hSCgZx2oIPtkRYIxz1dFScHgX7BQnkRyZ868c2hg9/og805xTTPl5NAvzrgpmVktmc5JI18H8YQO
ulKHiK5g7DXZp44zowB+VqW9M6UP7NUF5V3wH/IU5lXwIZ7HqkO0GPqZlnnPVadvqUjmIcB9zLWl
roNZeKJJlpYno1/3AJa5qSL3lKxAosjye5W/AErOQVMblY+XhC/A2iTZRF/kovzxg3dUZRBb+b3x
CFoNxgH/jng7coEmUHdKmgFPyGEedvlyVNNlqn2gmjfjsp7lQo9CjAjSYZHoS6Xc0+jtHWZq/RF5
MpQ072u2CD/DqmiuWNU6hZVXJPEG7FuIHqy3o4MtyNd0+vAnEJLZBWiQJLCA1gta4lyFUBCheItP
lzv8Uc29k7R8yZlkjKsGBeGyLvdd9W+LhYBZKJBBHiJ3BExvzKUAaDSERU89Neq4NPkQQ7FO1NfW
rHFe/9eSwk3C39fMajUUnwCKZhjsWX0upqsp7NQRiu/Q43UTe0u3PXlec5eCIPEItjZDxoEZl4aA
KBRt+hxoiABaBf4kz2ke7qPu2FRvXactmm4vRA7oRyf6rHvEZ1Z6Yst6zTk0lpn+HA+/ovwhdflN
JRYzAEfEe7dx5gUmLQKxeGV+dQShKMkFjgCfQyAvadDvTfCWFURos0LLKF2aEXwbIRxvY3cxrPnG
+LwbICs8jT87W/nJo8ZukgW9kA+eVpgJgylhN3cCI4elURbB/+fgoHFKR3SWqR+u+eCBKWrkra9v
ILSFFTgIYD34cAjUo/TSy/SsUSHNT3hSoy7xFnU7X35zKdBTBNmTkY5i8eWsAmDTFh4ZGkcz6JeV
+STBcZaUc4hyflaMyzDq6InJovbMmmHnSPK2sXG/BBMu9Oa7UwNrQZwbgU8s8FYT42/Hs1acvhG+
HUMYIz+5jgb9ud/nBvxo/oGYndvVn+J/wlTDOiS3fOhCzlIcMnHSDUeo1AU09tysfoCFa9YP9Gfl
HOiwDoHWmdXSXE+jZQDX37TLFX9G6u206kyJUaUfle2iLcihMU9lfSpYRxwUjqPEQqOuLBnPmzxi
mAqEQl7sBFGwXXcoXiD0g0SbYC3zXbM11T1kb9QKISCpnE9Opq/KSzhM4jOoJ3Hmi+QMbslLP7+M
QRF9FWwsvcJIdA0LRFz0Wm0v6BAATBdacK2D2AYY8qSHvdua87SSHtRC6KrkWwKODNeVjQLx9x6i
AHtLSJ6q3qJTSCAATFjsc57K7QTE+1MNYQDo+qYz84VQWA7GMz9VSvwzKLt1IY3z3neRI3aeBPqC
GSz9KOHWmlpvDlj5oVFR8TRfZZD5dbLgVwvlPsFDcZsjZf6zaj2UyE0kA3Y74OzbDgzqWx3Ggh/u
cTxDCamNJlhg7pj7GRHCnzcqmC3lQw66Bao1kit2RsReBOshvUYcDAvCU5Ife+DQGkLcXfKWA7ZS
W2uBq8s59O2lXHtzBAv5MlKgHsAQH3gVQP0H9B2oNIrxreWOQ2KRN8C7Ei8eS2wwnYL5IvxpTcjC
CkrpKu1AKG17O/+sdbxDl6IX2mVLCeBNEW8Ra892Hcg5OPBmi5PVuFALY0WHkMPbGh7/PklQ2c9V
qVqMpnAARLmMJfgWdGYQ6xxAsNGbKXSwnbuaP8aCPfb1ZAVtsF3KleElw0ZCBABvBhj1dZ7sR6Vb
svFkFzuLfEkHxa3MedMDuSuMhemtc7hxfbQzPG2VEw4qm7RB3vA3ONZW/WKryOLRuQRNQC9IuMty
vPUYxWkQbjhb2wDYtGKtVJ8BGj4oJlRYgyUBoh3ukiCP3JoacpN5Lw6ccaS8cu/dy0Iou+SaKWrn
sGeAJzA95RzmcHb8Z2Q67O5jcFdK+BlyUPuh2RbgNKoC3EuqHjl5ZrfLkNYG1peFxcrw8RN1/JkJ
Q7F6UKD/y9a5s008gJwFXaUWSgjJd62zgyJzUwQeBhpvxfChx3OFaJiLDczL9eJMvKmAYZzro8iF
xYQAM6EoDeV6IfA1RrhD2aYNP4KCDrCPOjvUQ1rrXr6iU7jwHyuIcQ57460ZnFWt3GcgjJnmpJqy
5OBAbvCRiACDay0Az7K5O+tDqEhXaTGv2PkV0jkod4hfGHEPp521Ac/QK0wIvfQxV06w1Wak8Lb6
WYBrZQIhCEQNeydBxg6oB+aZaD4KsB+vOm5D9HFQF+Cc08SKNPR1hNiARssJxgG9EwN0s0gJGEmN
usgVecvlWqE4Y7hNyKvAIxaGtq20c4kEih/kKwYIcfQh3osdn23CRwM5kAonjOxVDAJQTVaVe8pL
+S1heOWjxRiGC/jC4uoR5DwilGFk83h8VFtBmlEhxFn5uQ9fSM2ityHaB8VLUWVbwp7m9CvKxi/U
PrGsb2BgfFYxdskDzVa8WhRIpDXxQ/wcsfdEhASFlzvB2tKgdMycHMlJ3iSOEZlQOnGMFQ9oRJAK
oGDkQL/rc+Gdhfa3Ao2PqJ3m1cEzN3WyJgSQSCflic1r9taCuUnUkCShhuNxb3iJhbTCR29RRZPq
oi8jupSwMxa1yZ9CxPDOLn+uSASNMln7dXYW2yrQy3tLBxyy7Y4F5IcoY9LaqivLTNZGc+ae46hZ
nKoenXJw7VSUDK/+HeVjWIyc64X5h1zWGN9oQI2LmIv+3a9WSrwch51cC2nAPnIENgAEO1yinE9q
4VmAboCHsXx5omuGzRp+9e+tLC0Tp0F5Yq50/8aauW4stCSgDuH2vYg048Fmf0tJ9LU5UvQsIvMo
J0eVUeGAZ40ns5mGdIMFBsgXXHbBtZ9Au2ZkNpsxvC8lfG1IRhPutREbJ3XnoJ5k1oQw7vUmfueZ
cM3wMmMxxOca9/jA0KBNvXZksexymtxsNXFxNzOt4y7jPua4xj3sAly8GfG9ySjDDdw19tEIs11Y
bZUETH5JfpmchDhuQvQCqiGClWJnUJ3TVVw+pVwTXMcEc10ysDp6D/+gJJKb0BwxRyea68HS7y2O
6lvO7ApWkoiZhM7SCe9VVV8BqVcwXs4RzUQEXWpf8oyutG4toFEfNCgxAqOhYU++E+eyaT/AHHHa
G7RfQukhMj+GPl2KVIFa3IRylA7eRvi/YiSmYVhRw3AU7PpsUWtg5MvoyaJEV7L4aGdUM/xDsb7C
+AS5fzQTo9hDF0TMQT+UAKOq6sw9LsKHhVmsEIcdenuGG9yI9MuOv9UZ6sYg9KOC1pAlvrTgk57v
onGVokdj+MgwOcggcW1HfClCmdjAndHP8CBjA8B9FRnYBy3xWu1+MahXRxVsabwc+uRBCJnAm4Fs
1aJqZPJH7P3gycuyRRk98MNz/ZhaAVlrsM2KQSSz6HLOQGnERvxsjgd0WyA+PpdnTLdtSh4liJYY
At7h1z3jUyB/tmJ2CY3aJXekHbyCdBk0e6/ZjAym/bvIwyJ1Rcw0EOPqHnQPXvk8ij8NlOhswxOx
k6GGlB1ETsyBFtBvxpMBsdkeEHqFOFKT+GVgyK3unqDEBmxj/yjipU4N1SbmQoM203QPgqtRpVAV
gjuiC6Rg9n9hVCvC26vINm03W2KVyAYPuh1ykmGqwUNtD6RngPOI8qIy5KKMyPhT4TGOAZrPcMOC
OkjyV5YwwJFrqcH/W/I6wjcTO5XqLaiTR1GFaBAzhgFGrv1A/tORjfFTRRA3HGdF9JAaed6M5Vpc
uyAJzMGDlCj6ECIhTm1jG+JYT7+8hGXXhxnT7G6hQupyrH7RiIyjOWqkl17ibRF8oJfVyL8bo4Kl
mmPvSWawk9pXKM5Id9ohRHikpOwP594otxSjsFLvRAnOtQ4N3c8R/hZGSPUJLwoRU4BUsR2p0yGk
vGSIzAysiIMwALPkNbffC3oYTAh0bY1wBvmyzyvnjkG713YEppXbPJRiCIRnh8AjKoRGr9cxrMYq
/1QsdgAYkoiqCBLtEIFLs+4K/Z/SKld8HHEHhska7y83fasRh0LkSGKPy7AKiO+5l803d4mFY1ex
G0OQmxCb9aNUqLuWwAsYiErG+lJZorQF97dJ2WOjnR7LYRf7Hzc6HaKbMu1dfe9zTFrfaoPIo5Fl
0QFLTPY9NykdVO4lMtZEWRjyrvCXwBnRRiW8X1/7LydrAb77b22aWT97LHxXLlbg/RDvgXTPqsfk
LTkSs8sl12p974CRf8S8+jH6UxzMVfJQrtt1v87ux49ua+9Dst56hkHN9V91ufMjsMc6gnXI9096
Xn4e5qqUWP5BL16oFV31zWmJ4umOC5v0rVM/LEo7ckMU0J0u2ui3EESXGr18ZgUHXBMDw6n/CRze
oYnMOhZA7GjAdEM9c8Qj2ivcwmRVpXrLBf6SWR7TF0wK0AjFrcCYdBSN0c4tZRAdzGr5e/UPCiHr
tTU/zObzfL75vDFu1i71L5HuRwRFNZA+nCrnt1pQ6L3Katly/zvdWkwozZd/nrfbD/3h0Zr/e7BO
1YLQP3s42LPl/IRKSbf/3Idz5aF/vTW5vDQgQSNah2OAJLE+tUbsA9evUh9ws63saLsh48/u79CZ
TCsRQa5vri+Rl7+OG9JHBpaU4MOmbcWxafOh6QbsBhHEVNGcVdDyQ4ThJaufhnLflPQ84+04PPnA
/eDFJcmxd+kH3GkMU3PpEOTqIlcfS/e1zu6qiMY/AmC/KRK9eJWNKrTqNYSbxoIBlK9zI1yo1TFo
1mp6KmgMoXFnPykcNQK9DONVSv5fJmnWt+ebhBM3j4X8TRMeGorr4oUuAZcX2QoVNpUNekPzm7iC
S+gFPh55EWA/rGom51WXMhji5YDYIeKkFbMHYWZpUkje+HSXOsLf15l0+ZW4rEoHGclDYGX7rKs2
Rn3CNG3jkb95VrKqk2STJU8Nf6mTllqcruVsn1fKXQF10y7SvTxEc6vlH27ihVRTpflQhRr5rayM
RUPVEcnZg1arcODTVWrIp6aFvIjjgBfb8yb3jojgzHtufmuMNk0qz8VfD0LVnyX9SrXQHOi7O54b
hh4kqPT39ce/FJRsGWihLOPeDProZ6yWjbIC65WmB7i0TYoN3aKL7kJuTIrreKkM6+vLXYxINlMn
Bd4omkl/2cDXlYe4pTk8A8qOltts/bjOlweGz5unE8nF/HR9vYtRX9hzEwrwvoDq8PP5qirzSrlt
/8f0ihZB2O1QwAj1c9ZT0FC4U+0R/YVfLZhfIVd74xd8TYmmoeH7L5hMHKI+qwaYB+FBtOhpBq8s
923EXxT+gaihUfugfnlLXHRs0DigEiU1Eo1BDljlGWtyXYucBQ+PuQ2JHrhpRhrnG8luBGHrQnKM
gdFnJCLoEEFxpYsy9x1MrZhqxIhP1p9CGZ3sVVajLyYjgs9dg5QjPUDvT2st8+jGPXAp8joYfSk6
Di5M3icPrHlCGb3hgUWZG5/o8WIoQvlIBa3mt47vpTvn+2KTwJS6TpwOOmQZoVHSHRlg8qhld0xu
eUveWGh6UBLHGUfTymDllCd632JexkpCfNi6BRC/iB5jQKVgYImgHoL6PzetWfh2H1TgFnD0Nmuk
ckaEJ5izvqAaWvf0Pt2PNn8Q0hTI5ZTEI5HK3Tg4l5/3v98wGdcNIUYIfuIGhwHtw/IBcjWlnWus
YVgjUJVS6RjVuOEEid1JuVfHmyo5aEgR6ovrP+Xrqv77BP33UyYROlKaRsqaWMzs0HnBrZTqlmNR
sqfGHsq2eoLRM3TnCMWXk6/37PYzMi6iu9PRq3DqP277O9FTCPvcn9WHpgjjNXJToKXuq2jhX//B
l8erlmwQ3hiz41Xx8/spXeDJRcAJYNRJxcNtWQ3xQrXwnvOXlL4ppxV37luzcpHN/fWeGLECD0MQ
EVLXz2X9EctBWWfCasEStuXqznPvHFSSKgV9Tm+ER42niftJPVvW70Kc1UkIeYiyIAOi0i5qnO5Z
KWiRIfglBGqDxrzxZi5uKrDslm6Cyvkr+qcQeO1YgS2Aaq7oXptvpXJMhPTNjRrkQvJA3fGlTG2Q
kTqTsJ/IntaGCdca7UAKnyq4Y7N46vv1D33pNvuxjPgZ3xACNtKGlRPKEQd114iCr4SZby5q95yo
b253ZrOi+rAaWjHDSTNvRX8US500t+Yj+FOns2Yybayb3J8LIfjH75pswILS0q0KNuD/JrkZR3CJ
YliRz29iuC98UzBIio2WJTv+L4FHcOJxohq4zA/pHe5++AfwwoVALHJH11/3xY/6baXJU9ljjzhu
x0eVhzdXXdPsilDXi4cbyfyFlOjHA03uL8/QukEa/senkk0qJGTomAlHAxRA6C3cTBEuQSN+rDi9
xNAJlww27EGoFwp8o9ag8qC8sTWUvYuQRRHTgsClkp5Tg7YKOFaudiXZDaSbvv15/TVfIiXyc5Dg
xvUPLIo12dWpHgR1b1rBgXkmiAcmLOxmXIYUpObYRExZRHuSfs2NdS++eA1cIj5loGC+uLzfTlM/
aICRAnxd2LUeswjZ+aUHv+yjGsMcqde5+QxwsDrA/D9oirb1xg8ePwvfQdcpUrNCAfv6D7q4s7/9
nsm9o+axLBcoGNB7OxPDSS+EBRAdgi4vbsTuy++cKhX/KYApkKl+RpIkyBUjsgMI4TEdsh0YixQ9
imjJNBQ1djquX86hVAnXH/HikUKxl+/t4OdsTD611zSq3RRAxCM0Q2gKY+xEA/kmbln8+snNRHAw
ifhghyz8qH8+HUrMkl0mMSwxa99k4JvWXvtw/UkuL+GAFYNbbBjTJwnkrEiilO4KFy7dLgaIiJZf
X+Li/qQP+n+WmMSfLJS8VA/D+CD0AAkSQFtW6T1tBSlVKAzXiGNeX/Dy1/lvwUkk8hmPWGUsjONI
fBgMw3ITk7ybCefFd0fDhlYJphF/wXRZJyyZTVFqNzuQO+h1Mv68/iiX1HlJZ2WsRqjDDMuYvLze
GhwjDuAUJd2ZgYIoDKwX4eMhlcC+UhrOSyt5Z13RtIVid2P5izfif8tP8bKOW9t2YddYINZnTYj+
uL9M150X/riox4U91vO08JaFjBIkuHbHGRbI2iA1tEj6N5CNgpseZDcO/aVGKe8ExWl2rIltyOT7
4pHcdkqGT8L+9+KIT+3z8/bx8eNjtn6d3813T5+nUzO7gTG8uKVsC+MO4iyQxmla7yGThAEyIsn9
kuzEDF5Q5AdPdf11X4JOwi8XLiiCYa47kxvN6qWitCIZE83xKBAzNbqHsBYYFAjZTgAgHePXjLGG
a7VzMd8ScA01k5YdltimBiCufOL/SnRwgOkwcWHWe/0nXjrM//3Cv5rUveE1GXUWl02D1wdTp2In
wH5E969pivSA++H1FS9twe8rKj+DoKW6mZnIciKu1U55A/+VI6hWHiP0D28b0YjGzTTkfl9tUgzE
jV4Yfh2JvfX7LZih8+2u1svD6xyhjW52C8R8qc/CB4dUjLyDThN4spXHeCikLs7iQweqE9gZlZgH
jLRUBVBGtF6FPyGprzDmsyT4yIwtreDl+hu+tLm//4jJrnMDzx7dGIWHMni03C02fiJRobV+fZnL
H/L/PutXVfAtT/HMSh4C28F4WVro4S+hJ4x5K89o0su/Wcpc3KiqglQ71FbKpslD+QVYuSoHHy7O
ETcb2fZGkd9FdQtqZx63GHHc0sq4xBIxFIRz4Iko+KZPzYZVemZ6NuTcCPlRbc9hIm3z4rlC6nlk
1ModYQ2LGNx/3QTzyN0VQmqUsRfqApaOBi3QgBgEgSwl2+uv/vIPQxIDZC+IfXTIfx6iMii0xi/z
4blevRAy/5ltzcV6Octn8918sfn/XGxyhjojoSz2WWy/z2bQLB7NhbU8zJabeTcDAH6L83A5an57
uEnCKRU1rJ1QjGvQc+/OIM63a+VufbjbbbA12PjL059bTnJf5Ia/4oQBjd7hAqI0n1wIYwBIj441
+D1QPNGgAkyKH3S6ArIborEqRp/2yguTHZhfW8BTgs8ANFQZe6uqyHY0HZeMfAS6KxOIsGxdB9pR
UAKE1KcAyDCjXdPybFvacicndjg16fLGh7oY7HBBlxUw3VBiRILz7URGaiulCMtEX50PAbwGVkMV
Cr7WSu5iRq9EHobq11e1L6VNWGJr+BrwEv5S++gCqzKtvowPLRKtC1II2NlGjqDzykaODqfdZaNg
tAIWt0KRejTzddaCkYwtemQPQuLa/iNkw5HWFP5lYTuPMzAuuAJ5WrcssJnLsvcSnIOl9jM1ybf2
aDK7F+yQwOgXbfSsG0go0vVt2uewerYT7hEAB17D5M0/JelLwhCfpB7AJgFDuLswwobPIBreQWOd
hl7apHW9Tlugn5GyauiWQOr/F+1MqT4Y7Vs4AkQ0pHcxmfQreStV7b4di/usUWY9+NVCJnsyTwWa
tE6jLXNV5y28uQzmqXRmiBoyxaWAFBiuRt7FXnrjgF4Kjd8/wOS8UKU7YYMn38Er5r3zNryldK4o
LhTk8rpmDzLg+he/VBBqCt0rW6VCpcP9c5tJtR2Mrj+GYj2OA2hK+nkCBnAzWxa/fHoqv680iTxI
OJp96JKuosiPRFqWfIIxB5oqkK9IDFTxe+RuhS4h4qBSCBLoVq/lEvGG+KqqDI75D5fPz2e1s7SJ
OkODYDbAEzya8/vtav3x72F9t1wac+S6Fvsb5+lS2/THkpMSAVy6HvSxER3AM1EDCyMIgHS5cCbn
DkcQSkiTXf+il67y708p/v63wNF2XlS1Fq2OIrtrkzcKbvBgTDSBCaW3+koX2zxcWQp3uJjKT+fj
blSlZuZbtIWdM7KkQrlewLjzUdkeEHTBexxUThyEqEEI2Arbl85+A+R5RMXi+nMrX7Ts6Q77/mMm
Lxu5xyKXbA48vheidSnMO/REBxD1iHUT/RbEk4eMKJNvACabOeJYgYu78T+mt+rzNwb2Ih3Bdi9p
wlkweAuq0sg4sBHDEbywJ3wV5Fn9b96cdPMVvRuQStkSzZKwzGZ699jiFArXIy9pFPrP1H1xniKr
GK3c/o+CB1oQnVokbzXUo7axvVFgEGD6Zg9rQR3Qx/tKe6YtY1oa9pg7ESXtwXuQa2VppEcHnchC
BQaJrGnxwSyVETuNPFyzMM3maQQAWTTFRwNVblNGLlmb+Q/ir8oZarSShSjBJwJApmn9zsa12dev
GKIt7PKRtcRsTrZyxMAYtUWYQRRnXJpQZjeqrU1Dt2re4DOoySO9FAFqHkp1q5jkailvxNwxD1xk
xXGolj3ILdp4Zr1LnFMNcSZDBwjzg2qAmHMszGKu5e6sTIpF7tqL1N2WAVKi2HM2eCwy92gEVEv5
zKE0tHK78IZwhTQObhQAwZwKIeBgo9TuPMRYArSAq2k7GmUYosECKLD9aIEwqWEI+JqiDPuk3qBj
4i1l29wXJdhbMrxSgqKTfhjDH9rHbRugSK43YEhziXiOr0mu7nCrn5dgnCRwYFCiQGST5vfKRpdi
XK1wZpO6f5S2+xTtK9//7FiYGyETsico0yRqi6J2uKyI22qvb//09QK0Um7qK9o4ugVz6kNuP3X3
d2K6ix7phhvH4NIVTjQnaXDIKK0vt/Fv59/qRk1tbZUr/DeIaKRaQTIkw66EoASLBm0h6DzoCYHd
YpKj/3Ker6//1ZWankKm08hiodFFTJhkX75S9fpQMkBQkMQVhABf50tygZt8cjvOYTys4/Cd77TX
8MtzGxDd+dz1sYKkmUbx6KFd3BjtjGY/XuWo/IMtA91Mcen3yaItllreHDwdjCKy/gyPA3ME+Bbv
E5z69FbaKgC9sUP7MmGQ4OTIxzTlib06vct6n5FJfsS0B29d+I6+hfDNR8636qjeEJLFu+QcRzAa
cFdQFXausI2TKOrJAK6/KFVcrX+9KPGNEB4yUKyeXPVNmmulAqHiWdocF/fmnFYJBNCH4PDwetjN
//TgR2/sjUuXPYMjgw4GvRK4sj+vhiyW6rhrwZ+E7i4voSDBItjBc7XCu+vPdukO+r7Q5A5yrHwI
CgeJGKaFtAbgjXMNcfPBlgCTcH2tS4I7hiUaP6AvaDRPUxgDpFRgAQ0Wi4FDSyJ66ANuHmsXyDOL
imhAEs9kagmY6Mbil9L074urP1+pq5Z9aab0M5N44aId5c7Ve+MMZ2VoV3W9gIB3fcFLn/D7epPT
5XpdVHP4EN9BXbI6wjfhZaMNTY1y4xt+3d3T/QmnmskF6mCAwCYVCCAT+IMKCVvsPQo7ktjV9qCW
jJ6Mm5NRuBtZOMucHRR1mQ7Pa/21lseHl56r7vpDX0IPGMAvZeogh6jyxef/FtNcSwJ7k0ZAP6Wn
tNxEAAiAn7XQK6Xy1xjfc831+rpysG6vtAVmAHFcz/q+/X95+bhZyrDAMCmfikiFVJuBNsjBwUsg
g0n7JAW//TFaD0P+6/oTXyoDcHg0wVUKUrs2SVW1soTsEKAI5w5LTdwzBXATeEjg3VG8+QQ8fH09
8edNv7UYYptUfrS6pi84ihOzw2EkPVj22mdiB2nqCzd/a52LzQ4Hkz4xhDOw7ZucF1OO0jjVYJaR
eVVA37uFIDW++5gbKrMIiLu2SbNNoKxG79hiz6TP0eqEsK9j6NVsrj/0JYij8f3HTA4T5rF5iuhO
cgg67dDW2r7R8VuEOdpbxV3m3rUjYuSSqs1qsG0aKGpPuIa2Frq1eDdgdKX9Zj+scjSn4tI7snPg
6UKP7CM4v5+qdMLb6cssuAks/H2MRZkX93ppH4TncN40vzrFIvnzFvKAa3IRYjLmzE2icU2t4D9q
ZboaY1KKwblx91yKz98ffHL1KImVI6OCRquQyiIPpWvrkC/ZAKxAglf6jd319VUn24svjuoaurCq
gMn9jJJhR5roDbQVqjJfhf2rkrz6gwlBE+8k55XaCJ618BdDAl8QRGNQGoWRshPeRd1kvWWV96hC
e6R7ABXyf5F2nrtxY+uaviICzOEvycqqpGjpDyFZEnPOvPp5qH1wtl0WVIOZNtA2bHcvcnGFL7yB
rmUrvcgomqtGsZHzx1AGN5TidlTpOwilM63LSoM9LFI53c4cqy82+Uehh64VvzSZvov1bhlXKoyX
rQpZBHeGGGNhaMqtq95Xn5a45dJQCvx1bqVOhigGiL74RemngMhoBrWLNVym3ZcdXM5G3OUYRKso
bfvnOGhtU1+P4uOgixttzKmD17A/wcca5o2orosENy8v2Pq8oyhmy1ZroNVeU3H6TnFIpwQ2o4Tp
PStfJ+ofJ6aSphJJgsFVXy+Ia0P013JCnyWOnMgA+JFjwm2CVLBsD1OwGh/wPkO5OuworrxyoUDp
sbZoBerIXepLYmZE/7TGTchTMFaBGYB8qY1h1c8b8js5LF2nUyxLxEWK8hUy/fHUCN+P+HuLObIl
ybu1xMt6KT/AVHcmFKEeYsyUkTdLl9JDcmVDfCeYgnwCDWMw5WgsXMr6JLUcml2HyX3hqqvwNdlU
N9H7LJ79Xt5i+n2U1tExfJjVTPFOsYct/CBHe5A7ZmiTL31XQwbWsa4i/L+57sn3EKac1aU5MS8C
qd6qVSssNeMQlb/Qzs49/HMHsjtLxVPtl5HA0CkGEX3S6ZfvBy4Jb+TFTox6ge4XdirsPOX48zf6
DrrGI5EnGoRa4CkuivewO6EPzV1PbyC1jrGBa/YaCLUa/QOYIvKLTHOEhHb2H4cCr5EBdINgK2a2
BtutDVu9+8jpTKXAhUEcxv4LZQkzxscDrb5p25bSlW8Ltvrf203nMuXBEKTBevkikpnyoJAyT0lu
qulkjTt9dpj0d/PXtfYqjTIjxGEHkuBo4afQ3EjhbQL9BUgOreVdLmpfPkK9/jwJGOT1ldNFL7Kx
9GNKgZgyJWO/Aa0n4icPJWnDC98U6XT0msGppnYZaxbWO2TLApUfqoy9t4lqzOgwDcK3ATDi1DlV
hPUEcqO5dvINyJn1zjqZuT1li4pLI8M9pzhByDVtqIfukGNrAQlQGt7hManKSdQ+I4jSo9EiAhC6
swk4jUCw1jiFBJu+tTDgcPOPHsFmQUqcDC+9pHIy/jdT2QIEwktrtJUBud4ALy9w8GD5yuxoFvh8
TebC8BkriV2pRuNzikggIR1KS1W8EbWWdH3EW+c36GisoYD16MKVoAvAyJXPdxEMiVmXqNNIRvuY
wr94MWzNRsnUmX9O0cLONpb9Utpvls3P3cZYdsvUPvJ34e4tzsImdvUnKHL2e49bc7WsXDRMbYzu
bXGRncYFcCNHsGvnWGKLfc835Mdb9dyctBtj+cavmcVj4AJBdgeUzQIXZctbLKdWvztwyanT7ZA7
+xjsj2E98ecDWuL3g306HJ43t4P9G89c03YOp1vkl25vG34ZcYJF9uImdFbh6nbT2ehO1csn3V45
W9N+fgWG6rCi7IfA/vx85KkJkOzIfkVYnh/8IsB3+k62twf7RnKen5+7RfApblT3CcOn01PtSg7u
PLqNTKstLiELA0ZXXYpyNuYe/IiXFOidkd6LsMGjw/bdxIlWaDzY8uoxX4yr2P71ktui07nzBMOK
dS33/X33eN7N01wzP1ia2pRPqePbj4+P5/fPxHlR3JfGdXfv9ROtkwU5yULczQNl/PCcxIFFeW1l
fLuv56qjRoJCueGicxaGEJDyXuWSQ4EDrjwtb+yPIrssl8i6648a7jpLrIGUWx95FGUfjS4uhNBL
JoTwz7RsrxyN3ySD9DNJQWWVxg1947/DHMnTR6HpLSyVcn8RVUQJ40FBFqI+NTXKGaQs+HhZIvSY
8EmNWleXQ1tUoqWQP/bEI95JikS3VisnN68hab/GvgzBLAn5WxNkI2fgxbHddqMvGh6AmMJcWdAf
hbWkrztjDaFvlNfpuNHlpbTWw1V/B0vCj1AjXxYePtM5ohu0nnIX88TwFzUZPb1V1dtkXGDNZmNm
VmKe4yBiUKJt4S/UfCvrV+LHr/bzvw9vGgBLOMOpLv09sdkQigmCO3xo60GiSDn737Uw37s8Wge5
tZj1IiTiQYE+QrBQsbmbaaDa+Dyrb/R5uEEQQBI/O4/enVBcwZ98B3QDIaDLhmQYmMV//fkfUYs/
eh4+bTK67/6tpj5o2ksjvZb5wxRSBmgciJsGmgwRrgI/r7fvugt0MWgRaiDrET68yF+0Hqy4qvUk
U9B8wwU+v8CpoPxSaY+rlaDMDh8/D/ldPAIARqKIpIJ2vizueZIWZHo3oWVg7rkpEAWhjBr7s6TX
zwN9k6HMrVvyUZSv0baat/4fczpJSaMJGkUdKjoMhCQJAvJgqmR4ldd6YN9VkBjM0ETEoSU6QxfL
SxKoVVmZEs6qssBjUXKZTUqkPd6MJN4zPq1ApwDmOjjRn19zjjz+Wdh/jHzxBc2kKozal7Ib/Jct
WrucS9nrz0N8k9pTMCLyAbSPV80lbtwP9CnwgjK7oSkLGC4sHhCuuMqQ+WZhsAQRcJ1pmSR5F4Gq
kquRSNQT3kB0hiJtCh9Q28iar7aov4vUZ7gl8nUKq4PR/l4ZYiW2ZD34DDVJBotdwQ4PGYs3vLJn
y0rce5tu2ZHOZAKIvGWVPsjyru9ssYXB+AscsNN0b5oGarz/5eGhNY0PUoJL4Z03qY6C4D3yJwPs
7p8/wndgIkNR2TEqH4Ec+PKpi76Qy0qO8IbAfkzaN5LhVg2eCKh5kOBSxFznKAfkVuPmTbYCDj0L
zFwv6n1zRfEcs0/VF5npC9P4x74qsBdM1YalnmePs8JW/lGsoRKMkotkDgvDvCYS+93p+NeIF7WG
QVQ8P/VApZmQumQ5XyGv7Koo3czB9dfeCnW6XyhXCO0DNPyfJ96cD4qLHfbX8BexvzliSlUISnFE
MmVRuThIuP4yIbaZXHGhuIqbLoQn3REXGqGQx++j2+dCVXUld3BFIkNtB9th0S8k/m6yjFxsGfhR
OniqOdij8m9cUIkEb5DhslX7yXJUF92dpbosl9zkrugiYuFmi3wZE2jFbszvVAfZVRbZQr3Jl41j
XVts1z7yRRwi5l7ux7KY3GTDYUhfWuD3fnimN1tQs1LlkwV8hBTs55m++qHnI+KPpSV14M7zCrxc
g3aKPG5S61cjUGJJbme4SjU+wOtS4lNXrq8MPB/P/3xiqODmTBICrHdxV5RDnHqeNfKJE0oZHV5D
CXEuOnbFawIGvIBFHKOdU+JCTDuglsYr9/B34QmMHOISAlF1hrX9/eZkQ2XglYCchPVuf0xc37aL
9c3T8wLEK/K11+Leb050k1EooYJ5JRy6+LzAgnwzDOg50FpBSYJaLU6itqpsrszrN1sHshdytUSz
EB/Vi/BaxO1VyjHJvOkl05bG+CgW3SpSRIeurqJGtIwfpk+xf6Sa+P+wggGkqOocZVD9uIzsMxVb
vyL1gT22yLeek9ng+pbQjsjG857rxhGuUfK+O6FNWaFhSstDNbQvidk/lm89GqKUFrgnSEyrmn0O
nuQGJPxxpLtY+GI07ArUCqR0WkBTidXE1uPziArPz7P+zUU6aw2YElcpSMXLHl2KYejQzDSvUTyP
yGTOmoMyCe+s+nQN7vVdi8eUiVlpBlKPty7pKTGth2CwoKeAZWIA/xbvc6dqG+c/SDNUicBRARwJ
1YcuX0QmRcL+ubqm6fBNEMSFBNZN+mryKBcHh6cIY6vUdH9VMVzOsFP03NLpGi/kKzC4OCYYBmQ6
jQcqo5cuO4KS9l2ohHRvUKdri2GhVG5UoPYHLRDPzLb8gnTp6Asl8qdX1Tv2VtYLCORIZ0jwAMh0
N83uxnK8RbdPReC1igp7hi/p6SvUZg1xl1qlgk7bMZimVYH3s5Jzq8LNpG9GsW6FIlkh7g1ABkCs
+jJaBlK58imWVYW3CLKPGFd4lFVzfVoRE+/74ZREg5tGPGGMLXCj0MX+paFWECbKTgrCXR5maNIt
ZfZH0r6l+N2naCbpWrmM2jel+B0Z7jQX4VKFdhgqaqijuD02oJJMoSNGOqkYnFx+FlH7qVLYi5bh
DGsP4vasltZZH1mfuZIE6BlquYLOnOqhZGQU11qN3500lOYkKvNEqFQW/z5AFR2piUGFljRKW3Yf
NqmWQpaMSKC5AhEmCq44+CjbrH7ea98F/kRkyEWLCoh+fEL/Hjdv+P3O7LHtlFaT6MrTinq6A/CF
QHz2zpPResr2yIIO7z+P/N0upzw/i0AYs2jARVCUjx6tvy4BmwgZDSGb5BwYZ4D6IUHfzyN913Hj
aqRnSobIeXK5xwvFs0ypAzWf2nvDXtb2ZiMssB9HH39xt+6fdlde7duDlDRYU6jhGzSOLz5mFOpK
Ok5cT/WnJ2+HbjuLbfW4Hzo4stcf8m/R34moRSHE55vX3va7u/HPwS8mtu2rphhmvPGjuHJf3jar
6AldFkpQn1de86slenmcoDHBNQUfBGT5xaUvJHquCjEjUep2SpvKYUKZUHC0xal2bxaOPOs/qKgY
2tdm+JvFQ7ZKjqVRa6DnLP+9as00r7RSZdXiLgR4tvY+0Kj88jg1zlcWzzdpOENR0AKbPjOtL0IA
gL1I5knw1C16Xxlos4HWkSebu1nsMm8NN8AACMwOJyCCi5k2oDQZL8UAsc89FBxj1tzwP39+qO9f
H+68Aa4czaGLTTvURhDlNbxCJBAL4V7S9jqwEu/mqmDA15V/8Yl5+/+OdJHUxg2I0Syk34+5l6ei
WkNrdx+Yt0r/K+yPeewW4bIMD7YsbEaINuIslmwrHPACDBEnGc8qusmt8OZ7CBsq167N7zaaZUIA
o6cBgohQ7e91UOalHw0z0gp5DVBMhPiaRzWbehhiIFSCZs80CECgLmMX1JmXnuec8uePMY/xzxT9
9xm+QuM/oibB0vCinQjUxPwxU9DuDLczDAZsnZe4+fhxtVjz3YB4CkDBInDRKWj+/dKTVWqTpGOv
BXoYh1cAy1S9Z4B0eA6z/dQ7P7/fdwQG68/xLg6USa11s5Ty8X52FrlPV7cn3bUXzweH3b0OVuf2
yoBfL3A5o38OeJGwZrkkmsg2wyqUtl7AxdCTm2tfxqaD1GwsiTpYAxulQztHUB8iSb1tQMCZhg+T
W1gIYNm0+FxNrAmfDpyf7ZALnFU4J6y/EfBcRMOn2e5xjplFG5ENm2WoMct2LA5kYPQatjLzxZcC
QMNI7h4pdxDbY3wnye8aiziyTPARzSpFV3HW74HQQq2CkoXgts3BwAa9bsP7n7/Cd1v+zzm5yHgk
2L5a3aHVNLPJUeFEZ1PJkNn9uFog+X4kde5BI7VAcvX38tLFWupCNc5v5hpNvyI8A6pdhdurBNVr
A12cLZnVpEWb1bg4T2eAoeh6U0ydsVywRn+evMvSv8kdQW+EVUwUwIH5T744SZE3iYJ1QL9L9Bam
6UhokfuO/4qMePyiv8xmCUeJEvVd/qBHrlLbyVv0Vve29apTnjgrvduegOIoDyhaloE9y1Ge/KMG
ZfhZvgWd8/MDX6YlXw88K44hFEPLQr4kkQ4eJaN68pO7zqXF9DQOTrhCJ/Y8LIRzncw1FVt4x0yo
X/08sHpx3f1nYDIhU8H6kzV1sfeA+MR1o5fKOT3oryl7YK/3TtktJM81PHu4CRGFFRZl6qJgXW5T
nBfB8zwUxwp1vw5s8alhm22fg1tjclg/xZsnOMikPY1r5FyDvX8XrftpmUp2faSt9h6WK6+23XaH
HRT+uT+/zLezyDFJrZ6OD2ZF8wr842iGfuoZvSb5d+LK34X4GmwGZDZvUveu3UUv8bHe5U/6Qrvy
8S7W9dcUIpFENsf3m4/pv0eNFZCySanhF9RsETCifs5lIKAbwgX58wt+gR/+OCkvh7rsu1RSnYl9
1aeHtmoetHJYJkirK9OXJ0OoZG5hHYEpSEo5q5GkyErNeqVp/1ohRTEWljN7BCj+sIOanfW9C8xR
xqlEo2miFKXNQXtM45Xglzu1w0FzIrHyNHkRdNgeKv4BmWAM103FDemN6QjESp6wK0cAER4iyAAQ
T/2krWdNa9wpCg7wUnrtx70ZrtHad4oKLEmlLGYFYTNOlgoQoHGOkg1lgyA2gvo/T9ZlsPDPZF3c
m7lgfmFVs4Paviai4CSbkvbUf3o4RXiUw1PhBxtCOcDpTfNQqtceYB7g369FjQxgMCibL8TSH8ux
TiIkQXrFuxXPAJLKV2uZ3XnP2Xq07NizvadkP52uvPNFrPA/7/zfIS8O826s/cTLIQISIAUi+sjj
URfzTRr9zrqlX9SPkgLmCTcmBJhy5FEpAQu7HtgE2i/AwypbUUb8gK4t3Mu+3X+eCwjNXIbnmLts
Z4YY0PpJkfIt5JkVlAEB69Fdf61oOdGmgSERXvOJ+VJKupx+UkDQFTKb8x/sKl0JvRXDdjw3xgr7
Wm28w4Mg0j6STrIbBc0ZKuHoZYBw48iiZl2urXwLtkNQlo26bNge6nIQTmGylLN7sfyVmpjRLTvl
jHqg0r4V0rqs9zUkutIW35KVZiwmP7LbuFlMz/BR0MfNxSsHwFdh6Kd3ujiuWzSmufiK6Yzve9AR
YrvBCVZidoxOWegm0031/Gty62hD63eDIBTdX2BGrhcAellNTjK4eKf1Kbitx2csOqrSQaHFjX9j
5V3jxre7juf6Klz++8gWbnl049APuUio9GIoh9kAF8Sj07jBBmxNEizSXfDQACITXbN4lMzfqTVr
dzuaxzNvxszNTjizAN2Bk+l9ggpVP/mEqemqYBmMX+b0UpX38mfSrfgvJvSRj0FmI5i/YUFvdcTq
l0jyF8JZMw86xaJu43XHfBVLbhydBnmd2Va59NCtsJ+LxM7EzYTRMoiuBA4lOnzQY+Sl9VEZuyg8
e8J+mI5Jsg6FbSSvI/NeWhm3IRABVz0O0j5rHs1dbgK+sRbxbyE+YDGkF2sJRUB90d4Vvjvehik+
XFgsuwkksCRfSnha5Fe6Ed9tfYQoZtle6uRkSX9fQ8ogNyo1ROtgYYhUuRpTI9pIYEBNkoMbktcr
R81FBetrS/853kVOLnRBAsGkRmBIfESOEBdrT8eRAvfGSj8jkeXhfGG2nyN6Q/+fI18c7P3Uh0rX
FMoZIxs6VPoKt6XEUbbghuGaqW7z/POAyqXGxz/vepES4Vcq5aXseYdMtnMaZS12TysJXie2Xoi3
P2EGMk4LS3voo5PnrZs389QSs+sbvoKPmehs9LST2jtZQZn8CEa1h2QlOK2/Mb1Hs39Omjs1RNau
fSqrgxRxRPtHqTwac+wPDtM/pOrzoC1CfXmsVMn1uMTS3H+QrPgo0+sZc3lbJdoDSA9bmMplIYN/
bTH4FAAXOoO1ictdm6xz5VyLR2m8s2Sy4xsLxbPxLirv83oZh3sDX5pgXxsugUGeuhJLSHFKk00H
zsWVfhn5XJkvMbbzNqippuaO8oltVPdd8uALhwZHYP7z6SVqtz3Y4OYmm5YADpGoVCRbfAlzV2rc
NFwCBpKeJX1Taai7w4Ne9MnOancxPqHKTtcOVr6uhkdo61SGU+0QGHAY9aPQ3GlzlrbLKPxW4m2U
ghIL3zXzPhVgonV2RN7iL5KsWOCoXbabkHnXa4wp73p/V0nHcNwpycb0D5EMh89/m+SCDckSNbZV
etCwd4nfgxGNGDvgDEkfjJIW53AaLFz1gkNmmswoMBxx4wv7Tt8Z+q6QVz6vKB1pFIgFBxAErJVH
xiZuZP/gazdS96bSPzV2mrwtikOWPNWgjes1xrZx8Cr4+8y7k5tf+GgI3iEOdlGCV8pNodqfAEMf
epRUDYh/u9Y7qx4may5FYRNAYrVq/E3a7NV2C0hSmDacVOMWOeGhWBrDRrMW0KZV2YWO3mk7o92Y
AgZdN1GxK3iycFxgzeWM2m8l/ZDitTAem75wowzfKQXOuNKhovJWYhUooLqhvWXZAQanhr5iVq4M
7dyHu2FYi/m6j45J/MitMRJf4PIWNEtEJEmwlYXyOsUrrd9kCZyCZYL9SnIyzW2h46uyVIOVaW0m
yu+ZG0OLTFYSlVpzX/arMr1PjWMwLCRSIBy8Jtoi+vTECdylBywLaeIX6bFRbkP9bBiPQojQmvgm
TKBS81+or1Dwz0toFbwUGM5l0AJ+X870tuglqDaRdYzrm9A8+OIDCbvdjrdddLJwghtX6ATl2J3U
FBQ2HjRlxAYWxjX95e/iwZkSoECL0DXrMtPOq7HT5aCLb2ZfpBD3W9Z/NX7M2H9opkW2G6t7S9yH
0TO1K4xbfj7FLnu2/znEcKec65rUxS+TYj/PSvow5N8gmYIva1MwRgkxnylIjqiJi1E7k5EPMEKE
3N/Nnzz3X8FltKKxLuHTllCaVctf0ri40g75kta+DBIon//vs11kbhnCfPWoFNLZ8N08sd3ORSnh
1WjAGZBpSnisZ0fEfYJjnS+T98zccBp5xY3cLQZvB4q1aG31MbrbCKA3u70kLTzNgYq8Ec0F1mw7
EnnPpqjkCk9KvStVW9mRynTeKlTuo/tJvEtOOsRZxwTv9BAJ4Cqd5GbwXe+leTeCpdnsjQdRspmr
1tgYYBxmxwOnd8dlfWN5h3B8wtPD9FYFp0Up3nkROAgkXjNrQflI1h+VGK8uO++XaWD707uebRJq
TCXHjerGnqunuIAUttnhpttufv7sX2IqP0ztZaepK6S+xP4Idry0r7T0JNP5glNni3CDFfFT6di+
KFpECnbG7WMgV2u9BxjM8pTFz0msMRWiMVZ4J1M5F1xIKgQabBgmMNp1Zrj+7xiAkSfhs4InBuEQ
UDL0srWoWFsQazBma5rUxrWLYm0FXS0qsC3Aa6pEUQNXxQhjjVxGeDMXN42KS9/wGksbaqq+Z7kt
bKSUbljiv3jkCuoLCCutHleTtDaydlkqD0lTHvjJQyGoGlTYMfDsG7AtEeSaxtY5Ar8giVZ4EhBv
zSRIHsa4Hg3FRYF1O1QPJSWd2ajJ0+V1KJMe4g0zga3sVMFG0dno49krqRanldlAx77GDrssuP9n
U6IPDBkWCQNkGv6O2pDgBa+jGOMZbj1XqCmvQJVDXz4PmQ1ZGtcSOCD4/uTLbuf3jpIuRvnU3yXT
Nr7LnLxCuNxNpysVDenboF3738cCEfH3Y1H1jPVpEowDDFPBIsIYX4b4taeEQIVDRBR09vUwRdOt
zRwpX/K32HC1EfR0aTmYZtmS9yYSLNXmqTBmK8R1Iaqzt50St2tq9WUaAmsIbisrWwrkYiaLKUQO
pdnTb1DqAQwCqqpoYwskZxlEOajMheXTqMyXRiY5KAMX04tnGu8BLH6ytRAOS4kYOI3uMRwQBfeI
x6EXDFzm76q1HrTnLP2Usvw9iLeYA+nGWtVvpfxu7AVn8nBQfas73f70kOuz0+6Rjz5xQRlifQPS
E1rWYPFQNMwtcilZA2nuv471Wy/FS/ya7K4W7ckANh7+DgLIi9odFUNUilFSkfFUisZnCjIR71Th
bTfn2ULwebVNJH1Xifrjq0kX2SFGPOBW1Hg8R5tOuhlaJx7c8ZBzuhw1D/AKRly2bNnkNbkb/yrL
7bVS/qVA4H+Ws6HTYpbR8JL0i3O8iNM+YbXlKIh9mEQvMS2ypsYkC0QFDNJJQ7g9Ru1cjOb6A5Mc
XdtR308CFQYKDSbX7GUe5FXo5jY+1BeqW9gv0ms2knhjRjtPg/PinUsqujyHp3yY/svMx9FDlMzi
k4KdVsxV/PPxK81p0OXxO3OJmQ7Q0lRY/95J9CxKZRwUoij53GCtpRT9jg2gGWcJo0IcUIWeCpnh
hiSM12mPkjWnJj+Nf/FFaizYOlPIp7O6MleNsFXjp8Dc5AA8jqYI4x/m67AWVEeo7jP1cbj39Sdf
3AZzdO2MAFq71RTamfYenfz1EACKCvEnXeHEKanH4inuN4ZoV8foV3swjkNwq1n20rCF8U6yarvS
H7GuEm+LYJcmC306w1GIA/j3rpS/CHa8noz9kFEC1FfGWxHAx0O4wK5Mtu6ykmyLax42HIgE5S4H
TNjusUsT+/tOOWrFqs9QtbKDx8p09N9fB7fdSasC+IcTv4fN2Ycf5CYoh5+hiSWP4YaaPkItlX9v
bev7bFe70WsT3xXxOjjoWO4u0ntqYAQ+Jo4Qv0GyJMYO27hWcfvmziu46CprAcZcO8h2c7C2nDDa
qk6W4y8kJqoDEJP6KLKQ7Jy34QyAP5gvy/tpsZCcxjpQ5ZjphcmwUXcJboX6fnZ9dS0q/ceiPQ75
jXnQ7o13OLfjDoEpdU20FUbHKP4dsDC1PZYV6o2FifocQtuy6Hpvuozn41lM9rHgEljUq2aA4/Gg
3lJ1pQIVfPj9KYpOir/mSyvKlVviC0fx09K6uLsiXRAU6B/jWbrDjxdbvRgfgufpzTpkwHZIZjCf
hPIxbPqPWNohcIQDHk0sv3M6rrnH+S0kPNJtaV8wK+0p7D7qbJ1ilhHZ1nMtr3/eit+cjpIBGkrF
uUKf/WT+3om1GAiC6CMuO3gPDU52xiO139ngDG/Bn0cCKvDvrpNMOIwiFAmVtv3FWJlWSUloDSBC
UNXoxdUMSMXy1om4Vx1pnNYedP04OXnJW9zFGNgJSxEsmrcPp8OIMC21d/4YNRFh2Zk4ZZKWTADm
i2lTD0shXDfjRkk3ekhCnr/GpBCpW421zc4aCGMH/6EPNqGyVOjGy2Fgi+FaLsZ1iBRYRdAUmnCx
Bxqo9MXyl8CsKeAv5PSO1uisnzMV0bIe7015FxkvAqejP5/eSIz493L/7HvJIoTiKBqnHIfaEdmc
3lzrzbnzZjmbmmfHjDH7raL/bGSP1hBs6vGXogUrv9mOdexI5mFQ0/tWyKDScbs+hKE7pss+hRlv
bRJxkXf6Yszog+XQbh5M2hgWEj2elmDo+nv29VVz4jr90Mn9VoD8Ua7qAXe2s6Z58yHTW90yoErg
94sOyKYFmX4vizjQuWEJAQmbs86/b7NzbFHTU9OVEAGTRVRN7OZU6BWVuYpwTI3c1Nhq8e9qihxV
WzfVuEoFR8fwt3iw9JOnrtO8pEo4i2HGoujZeVU+FKV/kmtlpg5zPA5QqiPTE6+V3ubo62LjodKp
srwA/wIavzjTw740s0qdAI9R0K5X9TT9EmTUOWl554IbjupKrr2NlqZXLrNLJux8vXOpajjLz6pT
uDr/vYWSvOtEg+z1ZiRJNHz8CXUCb5aSLn/irkbj2MRUe47bxFm/Ln9FVGkMjGWB5iTY2Vj48Iuz
4R1GN3TbPsCiW3JMUMpqrx4Ih9SpufLEc7/jn5kCNYFXmEyP7ut2/KMFM4hlXcV+Gs0z5Sercdjm
wgMOzlf2+/zePw1z0XZRktqTuxl+HuLyEYKZtdoBgw/LkbLPxiqAhVCQi0yXCSjyJ0PL92mHd3G9
ovWkJOZxNPDP6lBbUOUra+VLC+bi0Xh9qu8zxlcG+Pr3J6vhwXiZUQiHkKYAtwfShtkewKe1ISAx
vZNi7FNTtBFsmqZTnNT2JLyw16O8QFrm2YJOmRM8SbOWmR8uo34XGBtaWp1+Y4r32iwV+zQN73OO
OOgrLCiV5pzHj1r9xBGrWM9m/SLF93XZ2ihDiaOBB/u7meE9Mi1K/7XHNDC+a8Od4S089d20jr0O
v/c1BUJX0BDQP2tzq4EyN280003T4zjtBJiiN6XiTulWzdfNcO1b/rtkkNSBjz/LHhv0cy82l2yU
cu/J1LWHTdOcJdTp6xnXbymLKoXXoOA5jltpgACDlWxNQnluLj3GnrSKWjZDdOWWveQCmxL/wAlD
yR90AMWjiw9YeEgu+G2cHUQMc4cHvXuJu2ER4HKMp3FpRduknjZoegAJal28KzDaRX5+uBGAzYh9
DutHtUf9lEvjwkR7q+U406ALqjRVEnFax1TPBuq9Pn9NL0GANi9maS06yheJQG0Ounff7IvqQ2/j
VZtnK7A1NT6bqf7Q6dG2VHNHNd7FvqdM9KFFj6rZOnMDEWhnhO5CBoyW7m6evUTKF6EMJWjPGxw9
thHRyURo8snKK1IX1CncRltD16wtbGtGFJcvDfpvCSUUrUHrLT932XBle3ylRH9tj3l2keo3Z0El
U7/EwLdhJBoRB91OnsiNPH9Tef6yQDQrFyqb+2Ug8eU5kWPzKNp52rTodbTi0fXM/GuWM/+cIjwL
ZQdKc1/8nctUQfQ6ORQUCKugj4T6i99YrW6r9sRCa7m3fj60LuGcXwsLXDh67hzrlnjppWhOopGW
poa4tAvSK7Q38cNtvPpobBjb2/V/mNL17uqw/4RGvKUG9Hi2GBRR4bxIiPo6LRpFbNODKORU4UBn
W6pdtOknKrRUex9m2wy1Rkgq8RYd1ecCW2hcFlsfG1/dP5cThmxhC778nPrBOsY9OaKyE1rHqRXP
Ptj0Ccf2oj830ce8dH6etGsPf3HQ60oSiHEcpTd1gj2rMINRueKqdFFI+9a8gkW9ROL9zxf636m6
1En2kUNSPCkfkP/eHyX7PvYde3XS7Tq3F1tnvRbc93MZXdkS/5ak2BGWAWwK1AJb4xLPEpStFvep
mh6UO1K/Fng/5bGX6Vdy3x4abKQHp5AwE8c6dRYpCVxUFWgqs11QrgsbB0ZD9KFEV0Lq7+ZCtdiq
hD3gKWBe/n2PlWWuiKWc5V8zH0nVbPpJIZoaa0JsNt1irX6oUIwSUlzZ5AcvlB2B3F9AWDFDzyLT
44MVH3JAR5Fu3Bk9Tg9WcNcE8pXz+l/YCctbpAerEPWDlr5MMzQzHpKkC4xDMt0J1bpzESmROqdu
91W0wW1QGM5m4XbBuqmPWXiNmf1PkjOPDp6LE2QuKV6iUz2rMRuMk8tDWoFP8LFNzoN1xw6Jgz1F
3N0MvS+wGN9azbQH/ONkUb+K6nBdVtN51q9UaX/9vGf+BX98PRPCiJqCl5YsX+z4oW6kQDPRQkoG
CWNq9HY/zbkymy8adOb9eg8A8P8Cc/L9VPx32IuLvEuGONCqOj2E2Wc2BZuOlHTI8ENkDRTSuMk8
lTRadzwlQ77ZcI3QwFkZvee6c5QgvQPENFbXNBC/OUD4Pv99qIvbXAqEUi8owx/GZHJCNXFnsSbo
AinM1Knst1c1gL8dkKmHaQJ+HMbJ3/umm0GSshWmN5xWc9t4nDXuUTwm+FSNKwfWv7U3vrTE69H5
pfoGV/nvwbzUH/BPTZKDxv0utKsqGZ3JX0n0nKZd1sEoinGWdtuWLDDaeqT/3dwRMd5BziNlem0r
fnOhzjQFVL3xMuCKu1h4UhdZ0lSkycGLt7Rze3ITExnQUdiwByhkG/X/oexNl9rG2nDtI1KV5uGv
JlsGYwNm/KMCQjTPs45+X8r71Vcdkgp7tzvdBLA1r/Ws55526biDJmUVjZ3Xs82+KfJrvgA+N7T/
i6uUru+/n4ZfJ/xLxaFJm5uQbOhM9l+FMMM4ZXGuN9X1ZlxrRVRbpZuL/WElfkavg3gygiSUMeBV
8ICLRICtlTmyW9y4u1FgEszp4E+BtMSXXwY+Y81Z/mgaCaXW89IXZy0lk1JfLw3WQorRXepVv6oM
wV7oMfz7UP72gEkq1cOmlJS5jX6/2oJudcWiV/kNjXcjf4WYTpt3jW6L4rv76o8FL6OGTIQBOkER
JtdXvauuELanDFAVM2lD6ISOB5jHp3gbGpqqBwsc//9itfu3rSqEEG1xNxQqv1jG/1k8Rr2aqUNB
gqPALVJW9lwfcyyRew2aXPgiKztCp5VfQMTQEyL5SglrTQ98k5FtRfBmKfa3ZgB/3tKkXuubLQij
O3SqL8DMbMxiX1SkY7B6g2BTcb0x2EUMK5FhmXnfBvj+yanFGhHunL71sIl++voMTYomhLNYhjek
cjvDLMPi8Mbxps3wA2N6xec59iGnj9WHxnJhCyRcB8HWYTCUw/Hf99tfplYZiZVMQ83Eugzv9t9v
OH6Cj5yokv8jIlYjQxWuVvVEk59Fi8GCLJ/vOvpHW/ZLSbtxrbhqb9/sg/GXu0KVqJk1bYOr8Vb/
fSeUsquaWYPPkWGpUCXdlWLu9DVImmoARZ8oPuJNdljSpU7pbxmBVW06cLWILypFoy4gYhY9SQjP
VSLf1V3kFLHpyTnZr+HomtnqbAs7U6HM6pRff3RFsFNJPKgN8aEgF7S4yvpc7JFKw128bHpMxJjS
JN9GyacCMxCcrUeXs9JDK6vcE8f1RhHEa43O6hBdVd0rI92mJuoQxefhTdfMTjhbnqigbOqi29Wi
/0qKwSjeVVHAkL3xOsorRXkx1oeumzwtjJy1q319TCGO7LL+JTUMkMHa7jovKiHCkJg9SmLQ5j9z
v6xdcFzhTqlczGLVEpAOAIhGPhnaeGe7BGTzTf1HjKsbDfTChoavdfZ0zpePPhGPiKBNXMySfV5n
XrdI74uELKtt8LjlWWvlci81qR0i1yrCIBI1JK6fqWB4eqHaYXNIc8s2JDpyokomQ+WgOFAhCWRX
ZTZ64HPbImEeWJvGhdfQ2+hnb6wwd2sWIllmErsetu6jHiMwTQ9K8xpnA7iWcIXPTU4VOY4kp+Y/
UxXqVaa7SI6Iu3YR5sigmLo4e92K7hbKpVStdhwpPn0ucpC2hQpBjiIuSSk2Jd0h5FEeIx3rcW7b
b+7Zrdv8+5Qj0wBj1qFRzXOsflm1TJI6GaYqxKdevjYUpwvv4eCategm1fbsbjbgrTTY5bqLlDdj
Pmjhd8Y9f1Yhv+/B1ydXr7WqUteNv/GZl844nNluYnxU2YVO0jeH+93Gtp//Z9xG7ausAx6y17p0
GHLdxp5opi+tK3hA10SxmxGYtlvS1NIlaBvTpxH+rJY7q+yua0P2kH63+d2/9+mvu4QNNesC2UJz
/2WX5tDARX4mNYBURPx24CegHyxwzs8ew/Hx39v6k60IBxR/7f9/Y19qzFJf8kRoleGi2OibnGKf
uz8l2z9dp/ix5bb/HroftZ3vH28W28a37Lsl/l/KwN924OskpUmhWWkJaexlews1dMs8IpFA7uWt
+mfWgCtqtqIdIrvpIkCrwt70jN1DgS3Mt3jwNh7/cfNjVYHBJj4VdDp+vxsWo1IYAmaoY9bsIm6z
6/YoRY+ttss+Sxl/PSNIpYPGPlal5nbTz39fjb90mDgZ2I+DBNG+Q9zz+/YHVavXPudunCE5xIp4
oRA32g6fHvPGYvvAs0TXQWGOjziUZEAbefYZQRpIjO+Ys3+9C/+zK1+mrklcR6lfBVqbwwF7cqnI
HFpLoPBW8pgLu28O/K8n3iLLBy8NAKqvaZjxXOmZim7vOhveUhrgUoiqPEV0d4KzNTSFs2BfxxhI
R1CZUvzLvnkO/lIqqYpCyJSIjwVrkS+jntLOuiA3VX0T0g6ti30/NvaiTadRnh0xf5hV4iaMl28O
evvQr3ebgrKAgonmMXPKl6stlYKWRdqA9vwdZyWnwMoVQ5b33L4pj8v+CA47fbOioEn4t43ioAGv
kDBAOg+/b3TSwkVkOIsu5m11Q5Pj0TwuB/m2fZ4Oxv1yWA7Z43IIj8ZJPNTX1kk/zMEaZPvxVOwZ
7vbyowHziGy/Q3dj+MZe2Wev81MYZMf6ynhIAuuoHPrH5Byd67cqyC7hR3aBNBYoh/QmOlu76Ax0
HqR32kE5SAf1ZB3F03qbX9V77SY5zk/RwQxm0caDa1/uOz/0k2tpZx3DUxVMwfgQnaxzeBPedU/6
nXK29tVeC8yb5mk+h5/T7Xqy9oKv38RHIVjpr++Gb1omvxrof1wyfVtfQM7k9WWVWMp1X7RpU9yY
iPwUR8z2aoFTt6MBpKrOim4fFydKbTIyakRxjhVCGHIj08NREJQwfyp/hhIutA48LcoZotxSSLAE
NI3Oonum4MzTHpJRogW6TtSDrw/ndrxE1Ter3V/Eln8dx5f7fVarrIezld+0z4nmQ74Kb6c3WBX5
ffc54PT0IvQ2GDE2yPx3oVpabdiNI0Ozjd/bpoTsUe5BlrUbQNzIRlk9Qr5KfNnwksxTNZd/56vO
hw82nFf4jAMUJxSztkaZdJc2lHHw/0mbsedX9Tq76Iqj6HaCmTgcTLyfOZNnbPTVJ5ZrKnKIyalE
jDalBBiRAtdWvZggFXrAW5R4eRtWtnlaH4SX4unfD+n/MJM/ThVomIHXjkVP6ssDU0RF1/TyVLOg
Lne0kZ2objG6Hm7j6oRfWi68KQmLmPWhYGUlYPy4IQJ1HUNa5zGR/U7Ld1TjhSbYWN9qP7AlUNDa
aN1x7Ob9ZKIdWupdJxa7tL5Vosd0Oq/WbQJrphQy0AQ8ohA+Sa3fCXPQyAulbXSkYf4yKLcTQHvb
nORZCYqOJDaUWjQrPpk2Fcj8a3Os5tdBzNxbax6dpv/MlINVv2wHMRq7aCg86zOfAWFxrJY/qF63
hJqCIPgOLWv0ipPdjhp1SnJvFHMXlAYahqJdVNCiaflZZhsX2lnCK6U9GKPhyrCx64kqiXaiEkMt
hxcZ6mc5+Um5fx6Xp5wGdK+WgZFgDEtZjw0NDwKkxfy8YM4sa+lOI+EQWkGlD25F669+SA0K5fzQ
SLei1dhipPopXeWtEJdlFgbm4G4Ql4Awtxw0fyvOxxL2DMxAmfuYmxKD2+qwxJETAhxKrWoT4lgU
kV/qDy2AFDTCCnMfJWJh9mDEuWfy0ZAbjHjyFCadakL0exA6izih27Y9ljPW3kS+61Hux7LlWiae
nyzEelZuxU+CMLdQ0bbGqr2vzvN8jqLIN2ALYosmJwG9XneJ+ju6eCmrhNIsdhvAFlXVjVQQx6aM
TmxgEI257IgiwMB1tBWPALbASY4+4ssnD+4qj26is6xdGFcqIuIescJwViQH3FQLhkxS1vjRUjsd
Pe8JHKyDJFOux4aDKCI4Tc26z7N0r6mZG0qwbhA1zas766/QppfmYWx30TJ5rVpcmYnuTu2r3kqH
cSSopqjOVdr6Q6H5YYUofuH5XcJ9id/TNL2Y8C2gftazEFjROZtOspg6g+5YgoAuXXYKOlP9hGE8
S5e4vB1GdFg5c4Ce7GmE+kuq+f22VNMWFHIwsITuuttSnQjWK7t415aYr+7HJYRu3ZApja1DdJCF
0ctk1B937RReMx+6oM9j+9owxoRbdI4+ukWFbQ+KFrWK0NEYt3IiB2EFIWz4DCOT+5aGInd1Y29I
Zpa/irN8vz0XbZvsWSDygWKj+ogGpuUT6i+3v8Iu5SmeQsTkCHmIVQvyjHqhFwytdZ6D7c5K+ECp
/Nz2Pq/gjoNphsrmCUtuNA9357B5vMIWYGAFAXKuvUgZGh7kPjqMAIgHNWOA1AKrxBHr5uoa9hMK
neZTpSFY0jzpsldjfG3J3hkYorcdnqVXQyVXaorJwvts88xu1HCzH5UrmoE4XC/hJR3j3YB0haF3
E1wAnvaN5KfbeDNNOyH+3BrZFWcPaILwRwJDUmzyAkHEFHsurvRl8WiHkjKQibVT8LCMUNFzLsYs
nZOluJkG80bZbh84RRT3ICtcCNwPMKVdIgHDJZluvpOut9Ka75Q4GLBlis6b+GVqfZgPtaNLjPZI
hjfE14TzPazwAItnWj12raPFbCJ80XF7Xgy89/HtJ5hvXgIRek6ZL3s1N2ElCcDCwr0K0yzNY3+U
wAkH4bpfjgPAWAQDQRuDiIslhi8DIVkKGkNkmav4Kkm8ldGnV1/GSXdH7Rz3i0cvD0lK6tboUjZa
Vqx2fmKa95lA66TL3X4ZIMirVxhENlXpJNzYqla4hpoEafONVpgS8W813H+mpC8rxEksFlr44J1D
BMl4O94lPRbJER+tXP9URuV5m22snMyHRDpmWbGbGMPkxmmVzwwHV9ofOm2ZLsXPMX7T6085rm8K
ifB5vFCa1PTamWKLBOdtvIOP2GevTSXhJczVbG+XCgtrniTsUvuVYvAzSykAaKswn0Gr/Fg0KzC5
PetwJI3tg7iTa6GoNacvIkKVEDdrz408cP/hkrw42FxG+ovUmRISWBZ+2RGWepq6E3rVMkf5r41X
ZvRcLG/9imhguMubU4m9KW/NpsGBjFqQtkCC3Dlab9N2pPMKRTXne/xIoc1mPUIhqT19fMrTvbH6
DbnjxjZY2H0NYxPBLpbfG5F7Cqz2nkzUCrivOUjTT63aq6NXZC5+09h/iUtgFgTaYaNNZMVueW1T
GG2uOIImnwU+rnPkwk1P2uIXvc/Y1uh+YnnrCtn9HqVqjQwtr4NacDvBBEvjMb2dSb8ul8YvIA1o
oXVfoSYqEYWm3KzYXnV03aIRaXGk3UZpaZs41uC3n74K/H4VNr5szntAgkPSzk6mde9gBDGWm52D
QQQPfHHF2KbznOaWOyFhbSQ4ngcZAkq0WWt1b3FW40dUXbWk3g09yB+Qh8z9XKmyL8jFVRvZOAuz
y8OoPovxjyqqD6bGaGrpgDW3GqyNlhDQLs/vowHILL8V9XWvUK1MdYp+ghYarBfJ5EEu8WFbrjWN
h38SOz82q5tyRPjaE7PXpeDU7Q81uVMXzKAL9YdIX1GQanp1S7KL4Z8syeRtpQkAUC0mSGQqR6pL
f6tYEhmPR5wEeirYWyOZiRjh3uFMNtpxUQjIgV8/z4kbISHcUqiFHyRd0VdbmlspSkGEd2Gkb4VA
rzzAX0m157NFYpqcP7RigDr11wi+ySUhKK+Y4bfHbQoojOhjIZKF0DtKWQFBb/6aDw9rr7uWMO4l
gubbYQhCAs0l5tk8PBfT5GxbnndKmBwyBnkFfygpRqHXOVAQFCMJmhD4JToNde9B/7AtJltpeFGS
R4PJPyS3YFyOuAbhgwOpuPaBTxLqBwg2GNE0oWKn9H+X+XMtbkoRMuZ0UxpntXuruqv52PX3NS4q
pRP3LoR//KmEmViAjlasgYhtJVYwiT+LNnHjyEAMA8oo5F5plDep+HPRxrfclC5q2aMKN7ljoaHS
qVAQ5dVz9y4XzXnV4v0oqVdiM72NCX54W+MyV12Jj8EOkrHUAP75d4EubT2Rr/U57EZQMvBETE6/
Lsl6oTETYopuQOiowAzq1umzwLEnDl+YfpXxFXvzuZqcUHr496bV7zb9ZRUlmIve5nJj3cCNw/eC
YTLeBHsntXms+yBtvTD6iJHG0ZxGFATJjZaKHZuHX7ZMV7gHZRRw2VWXvQMxj+FTpjzC10Q395CG
98ZwrQvvVXuQ1+tu8jXWz8N5Si5WRCe0dNp4W2YiiWT27L6R2P39nMLdpCUi4VKnfVnzzEluiaUh
kqM239CUw2M0yh9H+qJhc4G8gX1ZkzkK5ITv+pF/6zphL6qrFu0JeCVfzuiiVH3XIL64wrMdBDoz
wVq1HdzrKIKK+R2JCj/sv9w8ROoAFwJZQVn9cvNIylC3qjrTCem54wtkoPsC+5OU8c6NE69mFZLu
Z9JlSlgZuDb0deVbsRfV51rzCuNK1P00JljkSbXoE3nh9FJFT2J8v5wk8dp8qLtdAVUi3EVYpM1o
1GxLeJ9YMpfqXbee1P4uG9/D+UWODl2lHqTKC8M3YSt7tjY79hsW3O2kCxo0FfVjJLkyxZQ5HYr0
IdHvQn0vG6zArQdm1bRGbBG51w0gynDdhx5YjKh4uoW1/6FNn2LpGEu7TrpqUm/tQBj2jerG1g0w
9ozyt38TQq9PgnrwSbRes1NOzGT6gykQoTTajc4bf6brqa0+k34/549m6g/xrjP3teAV9FyUwrXK
KwlbH9HrKtcQOC9uVe4RLVbGJYuXjevTC7HbscpIUXEj76jCywJRe6Tq5U42i5umfRdFNJWBNNxG
+qEtKGImCH7xuSs+V2JktbBnvHz892P8N9iSFhx2+mB1MF+/snCsHDv9pCytGzivCArz8GFGCxFf
i/G+q8i7CabiNVMpYg7zepg18sf2uhz8eyfkv9R0ZIrDsdvkfbDdvtR0UYlrWNyiuM2mB+78vocs
uj4s0c8lg4ZhqFDfCMUFUZ7foU6HwsP8PwnSOLzkAqZTQ+eEeFasanLYjHz+vXdf3asZBTYzZRwF
RYYD9u5Lq1JPjXwJCaDCVPEWdgRmtcG2Vox+QtbsChiexS2Jvtb43eD+FwRVlWSNAAnMDElU+ipE
LgtzVYtOGI9URm7RTo4qvVgZC3+J9TD2ICuN2lhWvXnxs0zyYGZ6q17erJHJxGaxprUuAzm4JbPi
8NFowj5E0JyxCrwdI+72XA56V8aeJRo+i5SAYnxSGj/ZlrVj6PSRYY9T7YlrcVIRV4Lt2xXdBjMT
fK14MfQ4MMKTJayPfXbXU4UIUNySsYWLcalY+lbx8p6mlivI87UxjnfScLNguVTHu2lhRuyhwdIy
0lyRZgnWcCw/Xw0gxarGJ1GX/KjKfDV51MLdZkMzcO8t0z42I78aer8VWgb/u4pyJ5uuLXHaW6ly
QKcbhngOiC4qeXmeHPxnCvEnc3KpHwdZsFWTpfTdjAmFiZSjU1UnJRSpYwnXJqI7bktEenxSvtfI
9m0V2Ym0lW4WykVkQWKF9syEU0jnrdZ9MTxK8knNx70+/AolXDedyuO0PAxa60zdh5yfk025MZWO
XMsAiR/5aNhlmTuNcEzIiQOid2tx9BvLxx79ugrxk2M8sd6zguqRxdTCdVSJ/8vn1zx7nsuE8v7G
UlKnE1a/KmekKpepfjVS4vI6tGScjbBkVhxqP+Ntgtb7xhBjtEN5vVBsWtpjXNHDNH6YwgsAOQPt
4i4sdiVNCCKoza1mnL95dv7ENgBU4RThaUO23x9mK3WThUsMuHDDvLdBKTKj9ZRWXgKDKz/QZ2vX
V6tPfJJQtsTqGrHzN3vw5yyHjokcIFQNkIisX9P9f0DOWlYypRXgQnSYJNBME4QHPRQ99MHgGqj2
Sm03Vj81KZA+S5aQ6q2yvFTG5hpK1fbvffkTaAHiIe4K03KMaPFNZ0L+z66kqTiafYh/Iz1DEUVK
edTrB5JCsw06xwntm839beD6bXtfhtWwsfBoz8oSx1tnDU7d7vOJYLND+o0SYKsTfi9CVQVPPpnU
DQvLhq/U8LQSC3FKBBYPxg86sXZRP6/f4cJ/gW622QGLbhgtGJPrWzn6n3OnrkMOYVL/ZdiFuyu9
RgJ/6gi5MT3y7oHGkk7XZFBjpyDVmoXe9P/uPbiJQ/6zC9u9/p9dSJJpmRIDU1WB1QJbz6Obzfs2
Do+0HkMiwSm/De21i1gxt7cKniJbxlAIceX7ZOM/kSzVEBE5aETT4HdqfakVJ4EBG59hzFXD3g9b
AFMS4ZaMxhvxGSZ9vWy4zaBKbsuiUFVOXfFQ0Svrsm8l8H+5+gaiIQmEALt4lLu/nxU1byeIPmN5
UY+L09mp298nXmTDzLHNvbBrbZJMvkFw/vIc0QBiyfMLqzZ+ZUX+50KMbSeOocHBD+IBIIC2f9r9
BKCFE1o1Oyn9pgDQtb8dI8RQ2YK9x2F+ZXpXmWEu5HSHrEUG1D4hulHPCD9S8Bk8jdcsOtZd7vUR
XTS43bUq25HYwUw0TqFxn80hhmfRwehOPCleiXnK5MXRcNWHtEGMqzUMbbNfHQxMg1A3gV4LqtjZ
trQjkyFghYQrG7y1xJPs06mzT6+vsnMcT8Ou9GsfpIPguU/TvYOKc7yk7q62H+T/hcJ5tmS/vw+7
7layqwM9V4ci2htu6M/zdWIzIlw653LZ4uv04I61mns5NUfsqv2Et158//3kf9q71V65rol9iZ13
tnB3J3h3sXuJsAadr7agO+PGdEH6DlvGnemeP+srkiadeo8jyQ1Fhg046lieyWY+DOeDHJTzDvtE
r38SnNHpvR2tRptD4E1YVH3OV+sVllzDzKElaKYlG6D1oHr4zbPY6E/MjAizptd3ZNYoaX3VM/Y0
fez1AiLprUC24Hb1S/myHWXh8WYv2Y7Ap1til/67YJNMZovO8dUP7j6x8cH6JLJhgb9Kvw50C20Z
rz6Tw0qaXbfbMu0ibwvvy/3tlXgrO4ibAwfLWZv3AHxE/W05gP2+cLZ3X+56IIX37rPZXZJD5TQP
GfLlw3xVfa775JAcaGXbM+mAqf8L+3bu7qod54LvVA7dJLvYRfYnnapiZwbbBxfbeSmc3V3m3H3G
pIgw7LhcsISNRd7n59mO+STmf7fYQTNkXyU7IHyQy8QvcADYRDm5m7vvl8J7J7bQvfAPyYba/n37
ds67E45vS/BTOVtsPeAwAjLDuMMul5qfX9gTNhnxcCfexS/d98jeBfZdwNb8q7175btEMAr2+0n2
iEds7OiKCdYF+LTX63d8RoH0r8vhKc40kF4JBRgATQx60UDtqiBag2xWuF/Bz21piwlgq4T72qUi
v+VIwFu63yKja3MgfAQA616l9VcvIIiG4VsVw9xk4pCycchIK+pdGk8UxxO17Iklmyi+WgzEDS0s
aYOfCSswgCoNkIiuALmbU05KPrLGp00FByOVcdHDSEuQrrP6rOVbSg3Rl5nq5Op5Td62/rARqAhJ
FR0wuP5QtgcfVxWZFrqgGug6FducuW6JSGeQtrvcu1ooYdGyM2eL8MO1ulap3EjeIh10lZ8OCQXy
+DHUdGWJPRpFwVPFcj9tsX+xrZE/ECp+GJPYCSTcAAFM0oWWK+vwot4NmHQZ4BpZzM3WX7cyUrA2
6C3fwA/K+MBW4ogSwl6X6yX6sProKhoBsVpCL1vjmYGhkG76siF2yrDlFDgLnEObs0PUaU6xSm7e
p3YmEkok+MV1SNu2LnoPf973sdyZ1XNDd1aqdUT+vV8m8u1oOFnOZtIr3HHr6Wc4dc4QQwO2ZK80
lYuKF2HZhKdeWw5TOjuNSM0/CbskQf1umO6U5fdViU2OOFt+soY7tcJBoBbvxvqmylnc1Pkxji15
14YYp4URnUlA3DUu6Jb0u6lruChuktwQQi/6ico9hIA7Lwc84igBCWtuCtB4bYcoxceyHeA9h8hX
ULcvCjWoWfmlKLlj8igVstt34q22goIoIWAMnoxKGtQdI5w84N86k+SEFZNcwtLSgjKi3FZap6WN
MpmehL43ZW1aoIRrpo9IO41wJXoj3aVFcr8ALf+7vkR2yWT7pRQjCRhP5w2sh8+z/fw/MyMGPWWs
luShls+1W7u9L++yN1wqAuM+DZZDHqy+9ozXiScRXCU7W3hVHuRB+Drym+U1DoF+GagH8aB8bL8f
vaVB8VPd8QkJEaDCvn6WX3u/8eKgfiaWbj+fel/cIaPesSjj+3xIYusYaEh8zvis7jpv08PfIm33
9N3AxrhobncQ/PVsOvJdugs948X0TIeYTm/2t5e5kw/6Lg/0XRmYO8LSD7OvfJTsenrePlrlpe9G
fnP1lefBG/32uSO/q/fja5aFbuP1Lj1ev3kMMT7MrweP3XmW/C3Tq3OQrTD6MxMcGHv3zW6lxzPu
BSYnJjHaLQR3YaDOnLaNsambee09ZNpfE2fGYAgZ7L3ZVTsaQ6cGVvAO3hIjbrMD52QU3cbSzMP1
xxccwdPPQOWu8f99pGobR9VOmBjlQGAD0CIeSAvbJfw+GC+mW+gb/JrpbRuuoQE4eK0daZoKnnFj
edsHfWBt6Ei7p2vdHV7i9xb/Q0d8gZzGC5/pHfi/Mx6AWvfKK3Z19nm0LS907wo+ahuq5yd4yPep
H+L4PNrbDwtHPUt0XA6Ni8WcpxEH2/npT9UlpMbDOcqFC3wNrYW9Lq9Ml+xSP/I69ns7UubWa+la
cXWnZJgv3eoh8tjZu22qDy/KHbvMO9XtHHiGI58GX7ptPcp2ryEHrfbke81baPfb/MuxLGcaPWfg
kO1d8lk8b4dF5PEZ3h/lhX7OjsBdvNQzs6HgBJf3k+qo3rtKRpvInLO9NMqB+QJ0/SPaq4+av2Wz
GT6QiK/su52yXx5KX/r1FabXV8y4vMKAGX2/8lV0KHbj3gz0INxeL3ztbkcD05qhMdqpQbvHcDww
vJYSRw2iHdxDgVuF965X0lXuZwc8WEna3EqPPYJ+vzsCdxzqX5u33vHrum2OqeCgbMf3jJ+XvIVS
44pVOqXCMT79bz+2PRt7G7Qp6N+znR6ArDiNq3naXfqU7AxO4YSlirGTn63d7CU/6pv6JnLEi2yT
Fehur8LHhdXDo/614G90J7FH7++MN8XLvU50c88pXFKin8gc9gq/fxD3OH69L+/lrtzlO+yn+NPx
GvYMoVZgBcM+/sz5UfwZOoZrOlfine4Zbrozggmf4n16zI/LVXk0yVkL6qN4JYBjBfFhuVr29S7z
+x3ZAGwXXMVbX8fbmpHZE4m7q/jTnGV35giko+IkZ/HX/vaO7BKWF4TPXWDtGv4oB2En+6OHqdro
0b1w4YM6tejwUbk3nYYTZfhuO5yU/2//XfYAspFtBFqgufGu2uvefFZpunrJE34D3pXpuGBBF+OH
xlRFBGDyzpDEMSmBeqe520BFfwjPriAkqxj1PYExrNj9lk/P/NhLPfOpuec0//p74Xan+rY9bKc/
4nRXPi5gnFZOBDbHNLAQi4OhBtM+P6L73ulEF10NbFH34p1wSTnzy15+ig/b6dpOVen1znqUjkz0
HMxwAmP1RPKZ2119m3tcP65hwc7w+6dlP10NV1bQvW++MEHoyWS+OyNR4l7o5Tvhhd693z0x++yQ
Bn/XZ/kTD1LpjiJ/YSFE21L/sg5sWkxWumSdb0Hb8wHulCc8Z3hGG+iM3W696R+XS5Z9t9U/O8e/
b3X7+X8mvJLqC5+qobzAnPJWRiJ426JPB9D98e+59Zf48uvUqpOFxvIPdSDCvd+3tMhSo8xwya8B
/tzeGt0Rf2JVL8nxTTwzWZ1S63yFlqO4MIzFz3HDtdHuBgvgSNvIcT2akclNVuVslJNPO9UzFKz9
wD2igo7Qmyno36yT/1oO0LLgghAKxMr1yz6bhmCuclaIZ+XeGkAj/eYGVld8TgAsLulneVTv2us2
KIPwLj4mby3dBEyVCtnBYGgvATnELi45lRSMF8CokUIXTPvdMG3al5rqlC8tX54YoC9oS24jom6c
5QSl7n74UO8zqumPBu94W1adJhA/uo+OZ/ZUaZ4OFELhf51jhoHhx9l8KjMXFJ+mJ25QNXfNg3n3
zfVT/tIy2UyNtsxg/kHH8fsFRBhHIo3Wi2f5FbhIqyiYHbhr3KjSByuOCXLGIzDVmzSCodsYU6U/
pp8zFUXsWrljkQfLAu+sPmAJGWU/VhbSnwO+qiXIlmPFrFjs7q2X3QaPrHN70j8p69Pali7M4C2U
GH/+oWUO1JECPM9hMZF/qJ8K4NN2XnWnuVFnd8aeN7StDwFgqLllp/AUZttEDQqWXb2Jj6CQdBBA
PO7xPrJ8+BhMJ1yT3oa51qGQYQ4eKh8d94BYKCXq0lbf1J+mZsuFJ5dXwkd7Md4hLTDdAicBq5ex
I0p2jYds7cDYdKYzC6/4SaM//qEAXD1HP2rWwefhItOqh3Jnxzc4iZWPOa/BHcyHsnDNe9JJBvXO
hOhKsyNnFWQvDRSWjd7bEjHK0oPV2KsFgSA/ar0LJw6WjUl/gA4KS7GfyiEc7PA+vls99d0MN1N4
AqQxzIRSXNndiPCBkcyVNDviQoSe9SpLbv+zfkS8YTqsUk4mXXeYdZ/U2yqMgs/1QfvU3vBpQdjS
sLb9mQW9N9+sk9fUtk5FtHn5O/PsJqm9wC7zylf9vX3QFYbm2EK5mHpxA/fX1aAS5CwOHXAIDC9r
zkBiGxT6TPuTo/1Yf5DUMaxuPm8OmCKSS90xXkAM/n0D/0Udrv52/37pHpdzJhTt0pSoVRbvKNmf
nTu4sW19M2jQReNB+DLS4a8JEk0WA8L4r/Fly5StWjP1xfWYmXt6rTN65EzKd3JLGDDPa92m+6UA
ZA2Z8oXOV8fXEG3GMK78WuTPKmo7Q9wLkRJIknlSMtVVmuguxkMVVEpjkdwu4kNM/qFoQMDEa2uc
ziLxg4OZBDjKXBt6coRVif+z/NFbodv35iN2XHLKgis+KHLi6MJngSo9wmC59vE7NZBR6vBxkPeh
KR0UlWWjvCWCx8kIfy1GzNbtgc1sNRCE+dxMo58AHFbJxwTqE0KYgLZC5BEPAc4wq4UVJhYniorP
2qEI/w9nZ9akKpq17V9kBKPAKTOI85ieGDmJiKAio7/+vcg+qW3tqPzii4qo3t2dO1V8hrXudQ+b
q+Rm0l69hlV1ck/3L0S4PvaJCLL9Cw3Ez7/zJpLL4Vg5XP0se/i6KQ+28GAc8Yy/3/UbIYWcfBs3
2cuyepGdhFBr/FrA5LoCLjksK9Cew0P1uxhlZEX139Vzg1jF+IKbzEVHCWVlNaR0QTaFEycSdmzP
22Wkyr3BPmAeXkWHIBfHaA6AffucTNnoqE7RFPbmNGtNiwMcu0Ci4YdW5bF50m/Iqplm84tWMxM0
bJ1hkZpVcITqea5QW5w2ffjJ6ZRYPXbc6aCHUVfWjk8/31vU4o+MJuXaPv2qzLDU+dUTsr+fXlYi
YvRhbw6hk2P2g8v+43YXVP1xi0U1X4G0mx8ga0Ht9ICy/Mve+plyv75Q72UkCJIMlv16uZ+TIhl0
ZwGv8PQyPj+73Y09LcFpF/TrWMcTtGXzp1fFGra43twGjPaB6iAMHm4HWwczSjV1emONtzRj5Sky
tKc9YNvEl1lTMrBtA0P9vquCXw280wGNZc87B9bTP65xhQGWOOlOB+t+qbDWhjFaczBplPcqFRts
gsGgcZJLPqtuJxd0Jht6RuPrmmRVjPukbDfoVs97HWAWs5IRXdyGV3hsQdHonF2FJXTbIv/MUGac
Hrg+K4Ul63c20vSX86kff/zXM3wZSXRYnB2qm9TNkwHcESd7mFrmQoDOKJNAU1QXK1t1OCHiu7j/
cmb9RckHaUZBNIaFQV+cvZSB1wITwQfwW5Q/GOIKc70P5Ls9YU/DJKAE7c+kMiVYPKdOe16nlRCI
+VxvkBQT4Ttcy9xDnfR9BWO8PLiHcxgojexmNYQCTTxeMD+v2ZTssvo3w5a/MDD+fO8vY6Ub8cLJ
I2aRty75yeYAUMFYHKKnNzTXhAhucy+2f1Ue/mWEYsD9AfTr8z//FYyt6t0VSnT7nF2ieAEmOkp6
CdZhZTiiF6+ceoPPIJ2TFpzGxW+7TfnbixvoSRipkFDIbPbPSkxqYlRESi9TKFX7Yty/iroqTE2I
v4eZ7j7JUpAlvLClxxmCT1Vth3LhaglMPKDWw3A5jBcPgbkHBepZTt1YHCwr+Hqt+nAwwuZYnCTZ
wUvru13KVwyRv3NBMVsdSgI4bAk+y41k6T9/DpoihzGKURU+fbHWQon+NmqGC7Cg8H3CgRXSxfBT
De+S5pWJCJP2eK0Ov+B2vz2Pl53TVM25STp8Xw7QX0hEZbHCvLw89oQXwhgV7t5/b9Wfuv/Prdpb
ashobJXe5vPVfVjS0yROL5c0Oncy7pYuRYCtit9PubRSwUcFCnUKW7viWz7ldhELDKEkM02+H/Xq
mS5P6puS74v8WxKjZx8ooj0cPDztAyKmS0rqQgYduib0mJKU0OJfTQT/Xcj/+e5fxtpNbDQPCDN9
ziPDPvin1BBrjuNqikODld+OAyFgAAzbtKz+H4wNXjBW2j8BriWWBrKMoQe91Z+r17gZ97twJhws
VxeIAQpC44tbaj004r0QAxRb6TDtTjYSjSIFPYK4d1LQkv+aUPxCbPh5H8TgsXtpaWAU9A35Py7H
xjgnj8Pwhnob+u1honunIYbtWd/T4I6OV31nq8X2DnaTFqh6BuFNdNh1PYFRqX4hTb52xz9vZijI
WJwISIehk/35ZvIkJQ5Wuqqrnb0f92jbyl0sTM0iStia3F3fzz1/VP1ybf/tCTCM5RGQYdf/+88X
1YdNXWQqjv3Gjwlc9qxspQwfjTfEJL777YL7H5v2H9um/5BkL8MmISqLfObXb/6pQ6u5CwW5voKH
DoDAxLgkANaRZWvY2HRusrHujuqn1ndxAxDtHF404VfulRansriTnlzoeEvqwUUyE6LeOpfpStPR
PxILZ2GfIJAle3DU5UVGHEC14UiKqz0gypCjCxOKW8jjTNOxqGTy9Fkh0UJjeJR39/dsobyXS+lq
yduG6M3SlFExNkGaYvRvFur0OdzfKS8Ana+6k6ajrPNQAyDGqao+E+reeyf3/hNINtN0ltPeYonY
hfmdNBE3J4MHSjkpALYmQomHFYXOyDOgeZMJdg9xks1v/o0ao9QZxPlKigAORhIWvC4eEd3QIhJX
AofqQjpgqRkziytTeLxA8VgcOjTIijoZNuP4GfLzEtPhmvwpRx1d2T67TgkPYRld+NTWWTJvQR1g
T+Cl46k8FRhmZ/OnDwhvVRNcu0alf3MKR1/hHNxRmTERkxCbmeD+TJUv6HYzxsVxeJ7e6eSxGv6M
RzcGUl81mUWL4qvZdO+gJOquhsqiW0XUMjZofX22R5ftfGRW4U9zgJHVLSgD5tO+ElytDwGKrJlH
Ssgc2qx9w9pp08rZJ/yZ2dDVGph4lqyH44fTgvMnoWQh5xR3kie37vWI4tj6wILbqhj2ntwLDiAm
X/N+P3AO0eru1JW5wxljkYwJT+ZlHs7+ZKfetN0BF+8rZxrvL1MCle3njvEbYPzQIrxiM46dcoQj
JK994O9loYEDv63MGdSET/fhdMx7nlyRzExamAGizxDfGyziaGCJfjU+u0A45nkkubPTJx421sVE
Cme228t0YPW/+DJlvjcClfZyc2hGN0eeKLNy+xRM5LSSYgr9rxihpqa0oR5jisKgxKNxrc1kfpvF
o+llmX3H3nXnagbneGLY3bg2P69ReqXYhxGwvuKYY9d+y5gaMxi+Ccb4+DTsH44+3oG9W6ctfbid
vsPYC66LdlW81Us6M97nZ+vgPh6lTFPAlbzE0vYAMOOHV83FKF+Bpci4/hdTRA5TxhYWAG0gMOBM
gngFng7y4A53w8+MUqxjQAEl0r99SBQEij1YnArvpJsi3queOlL9p99uWWOsaT0dMSBV1soGJqq+
acYSiz/UXLT9s9QXxk/7PKsmGRQAxXl48Rzlqp1HzKwZqaRr8j8X9bKNFCfb01l8qUzwq3U8j787
YArUljNWup1Yp3dGQd96dPAbFwTNvoxvHlG8Ea7zyer0TnADhli1w4dIVoObJc8PvsFfMPiQhZlN
W6+cHAhh4owqnQue63AyilFtEQFnK6P3LKDNj2szJmXOrSfCKplxhaVQmW2STCQeLPrV4P28iN9A
Z2Kr8AiHtDMSrvh5/F/CwQyWy8DG59o+4RrGeBcpqkWL6ZwZj0fxVNiencPoHqhhbNUg/tmqmIAL
eLGlcabZybJHx0WiXoCsT+j67Nv6RCTeDq34I1B2xnzg5Y4Esl75oNyndT6Gfjbqgkt4G+frzNXp
wzbo9/itM92PPw8jYXRbK772PjgC4T48nff71u6l1ConN/YsWwYn7M9ycYY/dXLAnTBeSN4uk1Sy
HzbhW7YQNSvFv8w7wcQp/BKWe+UDU7bSUy04sFa9vtpdbYqbto9X0n1tc4fjsJci2p7WG7BZ/DOI
IMwQ65689wCT92BtSTvJlQhRYqISPUbN9jTH7rmcS1HOdn7nbcAAGpPnYXiDkKieSesVYbF41N7Z
ZwKQ9VJyIdJwyRi6hjgGayOM9wSPO19WzAUGk1462tq6ZBpySNRWXlhIXpQbWhu3xKb/SdYf6wGd
rHGmq7TkcqpdoxiBQxzei6WGqOZbV6YgYUhnKtIwwNgXBMtwWR3j7aP5TNNdrVoJAWdvDxTwgB8g
d98oVRd5ePKJw7XPTHafslW7h2/FO1DaThospk15lXwgJ27PdrzsPlKArMYiHARILbYfUBKYgTR+
crPbLgTPGxIbAthZOEm1rZ8eksZmYCs6zkawB+wmWw24cW5+fVu0FK2+2vj02rqZh3wNMx466ba1
o1rov7oI0Ww/EZKhN9Plmc0vtEvlZSbxvzIBxTw1GQW2PnxpRnXl3uXoop6ryoKyfjUv0aaVzdFu
31zgwrTBFPpMa3rK7JtDiV3+nfteFM8mgzCdTZqVvntbr5f+wdr8d9X/l2qpZ6/3tEESpOi+/qyW
QMLobJK2jUq8Gy5BAzoh425sx+jLxF86mtfJw88zEHETwdLFwFXk1cfnrt81PJDTwcoeawRtju2L
dbHs8Ri7hKk84vu0+thNbTQd24Qcb0bj8XUy5lEFV9Pdx4U5Dc4nBvCphbTy2zSj3JyczaW0XYYO
Mjrzrdg4ojMp3sNuFXLVjHTRYrDRmnP//+OpSVhCStgj6jr4wstTq6+H7K7WbTTUrAGxmLdRF4dK
4QzlqMp+8W37KdlfC0weWT9EA874F31jMCjEWBeV0zqdnN8GS1zBLfkTJ73Tl9Tat9WAvIvDoow6
5wEg/YXPXPtxl5fqRAtJoerqoGb/wNoXrI5JlMkhP1bDy3t6M/P5ac+sEd0Ao0FgfTXkqCIbtDW1
DZTwy1ha1DgJgy/+ZuP4t1WHNyCklN4hFzj5z+dnnB61qBWqNL3j/l+9d8IYyWGO+7uO4dtveeav
RM2fZSfjN4fbnAy4oby0IVkinM6EWgjTQQwByIqZvQ6x99AnWukLm2syzoiSOf4wi2wZXK63X/Di
s3VeoqsWV5myfDTBlfMhmcEoloCXG6cTXSYawhVXZUshvPHqnpUw3mlv8jfm7RQS3IjbIRCqsGwO
gZ5Oy+E2K7xWXUq+3nO6Zhcq6d94tz3a/7pUiBYweqEa+q2fhuwf3Z+Af06bFY8nLgXEzaDg7cIW
VrtyJAziv8+NF3Sif6YcZpIGoQilmPHKWn9mT8nIbw0R553zwbgLTldxsWOmeLQB9W8Hx78/Fi/G
4QRxXe3NJP9cLiURuPfHOdWmSfWOEujQAFcTOozV6C+kde0vD1AT2WZ8NLn3cO4/9j8fIFm7qZGn
7bR5EsONOXs8butxLi7T9OYp+URtuUE9wtVy5eupWAWdszhcaNcp1MEc7PZRcdFJONx1Vta8Cdj2
SciS7Md9jIWAcXLb3EcjUuajOgaTun5rDB2v6uYi72SYH8PB+KKa19SK72FtRCXG0KcGZ/rAMDsO
zG6iC6EYL2ItbJLgpH3UGNNkggfcbig0h95At2XLSAPxslRzO0udDD0KQEjnXs/RmdFEAUNwOJx1
rWeQI9duM1m0EkbQXfoL9voKJv2sD645AL1ew8Ui+fNB4i8BdTDX21Vj5XRE6jSZDMMD0VpFBFUr
pK6FMqQ50jTBColaNWCGiOOqU0WUfp5gH0+/wFuvWoF/vaMXRLWTawM/BWI/dCFngpcxZRSmd40y
BZcc3hvimDtaxuTEy5/flcdcKMLD7ZeV/PO5X3YoGDzHuA5OBFbUL8B/LDCpEw0tUfN2xYkciXYF
ZwzCWFBO1hj5/8KDUF4wsf4jg0XJSPgEjIql1+F2p1xPWX44DVabnoR7N6erQc/TpeXr+b8ZxCna
rGH0sJ2MBs6ZhJLpQ8x3v0b7MrqanRVPNva8Gx3hhrz9htP87QvR8YvSUIgQN4bV2Z+PQtGrapjJ
LBGVG54oHGdofX+e7BmOKAvBPP73efUqe/l5Fv98tZdLIKmU9pJftf7VPgIcFsytbtZeZ15+eej/
A6pfv2JdxdgX+3eso9WXhfYk565XjLSroUemj+Q1IWTDEFeMZU9fbKybXTn5rHmY+4qQXevuEcvl
tYhr7TJ4rkg1cTSzsXTPgFcIj9zfwz7diZ+PDZmK0PM0BxjRHXoFHmRJuIejYIk7wcNca6l7KvCB
q3g4xzzNyvk6SlFqx3bh1jTycMrmyN168jvURJAC2r5sdiLO+/tsq1sIaV7pYxoEl/0x6cbp/D60
4nnPL6P2nzW701Yx30N9+n6GNwT/wENUCPHq+Z7u4k/sdCayM5grLmT+hw1yYumL1IYlAPxG/5c7
9GpzRq+jR9Qe73yM8DFj7DVq6ZSwjuA/S1xLcayqJw1ci8p6fHVB6g7gYT1+OeVfRw3/WwuE2uMW
RCKPoLysPKk1cE1KqUM3Y3ivsCE2d3Nvj0ej482CdjE6+vP5zkXXoH2sAMyq9dXyZp4Vpna4ngju
mwCNq/laLjsqy/9eptpf2gTkaOzZIZbbCHleKqPbkzRmpSqFqbAhS2089HpAyIsjdYQIEYa0AfXE
MAX/cqSpr2hGP/NxPGG4e5pfIV7CCHmAIE4pXIZ4zRkovEqJeaV9Tt20Zma+7HCPQSD6Yayva6ky
sURQSu4M/zaWZ48ZHVfy2eE38dYBvumgmdBVrBxeUwyPxCKJNbG1GaQ4C6caMKPbuJg0v5IaflJi
XreQgXWBxJkli4b8soXIRb9ck0QdTHFjEK6ju+ipugf9HEskeRA+StwgvecXnSfm86BglwioDmBF
gbOXmzKBxvAREH+HHUNHGnHZkbZapO9rEf9lPONtDa+Oyo6hBY+EcCBbOTQWzMsRuBT8bNWnoj91
E2gyLzxQUY2iEAhDclUEZeBGLnVy+f7cJLt7ZSIyuIM+qm4iwXDBuoxcNlPbdyVSPk8FmkQ3QCIQ
EZ2F3Yk2zmjgRirucWH5jsULPBv0/OrJ1SPqBNgb4AOIeGFO2vWRDjrfxLNHgJB+kvKNgCydzAU0
ntT9DNejwhqVFv+G8YfL0lIwIUyZQ7dXP/8wWhR24m/nW//s//Xd/AiQNczvh9rLpKOEJDI4Cfpg
ej3eiTbdACozzNYwiCcIkuwm6BS07ZpDCfTfe+PVavBn2xr9bIrZv6ZhZP3nhVGJJSGRffuIJ9T/
msLp0AqeZsDMfBxUnrqVt4vTdLEghCWarM9meNnfp37sJna+78xlPPV/cT9U/7JdSaKmn6W5GPLq
Lwv13pzy21luD5wkSng1P1J/iqvTKjZNaOPfvUTqOl8B6Zmx/xGc7cB7egSROPzAdxS9N0H2ub7h
qm/iLuBgDXPi/uVolWcIyn6rf/7Sc+Giyj/0ijouFi8V2fmgl/VZkQ+rgb8buxDG3NgMzO0b0wQb
ZOGXJ/NTW7wsE84vZrkqCv6h/PpkxOYgNl0yOK/vG/2IUAuDKKv4TFBrmxCd4YAOcc5VceYaGV9E
80XVBGRd4RqL3YHfXYLWL/0kUmZZeAiKJY3sTGAi7QE3Wm0g+8L66oF8xl4W1DiDlpY8ls72we0M
87YRseVNRCsfax6HW+kMfRKav5XJYHZbq19GlLoYc01jbOs6l4PSOezRO7O3dBdotFoJH+rstztH
HP7t+dPzipzu6AW5ff5cvWfpVGAFqJ7WInm8u3jSQeeATMmEDuu/6L4tbbxsKkfcVRbkslOg9Coz
ph5WvBiqZu2KS/HtPkmhbmCtt5IhqvWziEtmCWEOsTw4jC9Ivs3uGy8LNHCML4L64gLrKD3bYZJh
VXr36i0yzBBGhG/0hPU9zEH8A8CEGWJD/I8D/B7siy8eC6sK5GPjPhfiVsFN1zy4WaA4StC4N6Df
54ZLOv5i4aJgQ1ZzNYtFgmbBqr/uNGh2a8nhcJq4nZn7OZVWszr53j2MPfzami/MSyzN4wKrQ3Vy
t0mWc4f+g0PsYhUTIZAhlo9ujv4JRpG4CP6O6ersJDPJVNc4jaNJEC1p1Pj4u/fIxdWtVrB/yFz1
q6/B/LKR0Cw5/f+pd/bzrful8/1b3WpQsuKgr6CnkX96yH+U8KfztW0zRaujLA0bzS4Bny+jswgz
aHrWmHdbp8Xg6V0lCxhZPP+2jf9y/PLqREAZMFv+3QsPBuWgEDQMDphCDdq7mTJNrxAbVDL0UaR1
md02NlbcTEF0ZjDqL4fwDwvgz30NgscBzCcn4ZrT+M9lrEJ31odx+ViDF6GoOQztbGMsm2PfXUay
i+rDxeV0jf0Pat9FP3EaMF4zIPWPRDPxbj/6RkAYJKEXk9WY4URW9gzS87vAZpTMozoD33VLe87k
zR2ErE2LKYcvmIP50C3nxTpbxvyAr/3Ss74ajnC/kDgqAOvJzKwNVMt/frRGkq7EExjyynaRkLir
XrGMURL0QM+sgvVyzmIbTn45KF8Nd/73qqiyII9DXZP0lyvkKbfdTdXP+HdviqintLXRYyIyTbRb
Rld3qza3mGsjDfUS3IJVb+DB47fznyJ7cvHnlwDbSFOwKfTdX3s04d8XHM+EQTouDYjKcUv485nE
6vBxuUFFWpeuMb2snqT39gkW5g072k0ZtHaDLMswx+7BKwNY/S7qQ8EhJsG8Ow/nFjwgTa8uq+b9
QAbpcUjBIIfZgok38swdruG7q9k4Aosmp/sR7Stkp14ZFXQ7aXd5Lzsz0qewwkuULYppePlCwCyz
Z/Pjt+EclsyWIG9Vkq27yazYxF/tJvkSsCwhN5aTMSqs9fOohVDn6DV8y1mfRxDwpI/yu10LK+a5
v6yhn6b1dXsAHcG/gHzAQf8CIOmY8x1OpV6s5SmuYNrndXKflEHmiRPNyTdtP+ALpRA+RtS458nV
PqOIJ+T4ZlrkN3jgimHspgFM1elvJwc2AP8+O/gysdemCtCwB/shzP3j5DqrzeEmJ5CFC4R+j00d
SU7mUxPbtd1+qqLZutUxngyWMpD2O9aG1bHcDedMyzElXFfhc5pshLmCNxL+TrDPl/KyCus3ZZEc
SXelZ5WD01qlg7SkjztCf+c55e9OCoLs340d3AEPg1hG2cLx/HWbQWkL1RFzNQUFsOo3njxK54RI
7BtIAajrvhkYH2aH2Wkaz/MpVC5sZREVfKGfe2sPdpDBcCfv4VveXveNp42KlXwwUX6evjT3RAcT
0uRPxqr58E/jJqxd2bxF8cNUjoiakb+1215UxZ/mvXxp6Nx9ZKfM9aG4myRQIIxnKsMxs9voVi9K
pDQJipX+rvqGq1gGE3N1Ssft8GvtcwDcivRpc+IXDaqgmedROhHpIPP+5DsQYrbK7ZO1f9ruauWu
kPK5DPfD++S0PKykmTS78miykEhvW7BKm/BX3sUK7bbPGJsSAFlmr87xz2vjSwt05+rgdYtWAjGj
EmaTi63PjEkvDpzuoNG7ZwYmEqLGk4tQLvjm7OUQPq8EK/F/2n+YDrL98YFHgDtwUrTsyUKLaLWy
TR4U2GuZ3RG7isEu829TxGs48eDjaEqTwUgaK+NLMFhi7rNqmJAXfsyRnniieZ0Im3LWeM/gRy/P
JVBukeaBM1xclS/nSSJoPdNGN7f//6/eDYZEvSWkKRBms2ycLGT3NLuscN/BWAf2mIVxB73U+Vjt
DvQT71hdDmGQfWTf6TdC+LEwQ3L3ZkzAnUfyvg2LY/MpYZw+jPLRMIr5h6Lk8YmDzELnXaHQIqYV
/3xUBEi2oX8wez3B3sVRzUF6ke6R2kH9IIUTCd89GlzJijbFbba+bYU3UfIz0T1gM0bxhDMZFSpk
Eyabojsc/LQ/+qqkglW59t3z3eElegoaKo4SOrqF+TlYCsaSVL4ZdmUzfcYqZgDztHNCWKGdI1Q2
xQ/5Q6hsmk1WAws4dWI4MFefN/bcplA5ejDogFiiGeOCcCotuO4X9KqNi2dSceMVLSQqytBljqKi
t6SnfVpDskmfppaYwhDmjdlwHD9sQASoksUjaImeFsfXoVtl4flN5cp22rOLCfINGvHa2KqRdBuJ
Tze5BDeGyw87w9i9HUnQaXHCpauRw2dhU+FjuEsadn+q4IFfB6ob+2Bf9zukszmBktongpqT4WEn
RDWavsd3i+NF7yyRRWdiaKwa/Q8P5zA+2wu97BVhilcY4+tjcTiHheIcBK/ExiF2TpEkzKtkeyHb
2wgJntaibv4o4CXi/huKaHJiu/68jh5hwe/uUK1bdWxjHy3sGS4fS7ezJFY/s4p5AnWkjG5R84iK
wufd4Pou0b4f64i7bJS01uDmDGSfPxwQ/c7v62yPXhyf0mJ1XQxDJNPWwDf82r3Z6JOdK5hLwtLM
2IiIElDxlz2dBmOPcqR/SQFESFOyMZDn8kpQlZtlR5ibSfYTSDj9orzQg8PsDhclnfciUNXVTMNk
6iFQ9OfkEEIDvix7G4APLTNTr6FLNBY15mO9OOc5ec4/lS8M0fDpKj6Qre4vSxmjDzGqo2Goe0U0
mMo76YjuakHKbZgvWfesVMZTSFeNtYSMVV3wC3GpYNTOGH2rB8VImDWzTjSF2O5wBoBHBUz4YSyS
dTmKx5dR7KmTfCQth0tpqY0fUIX0FfIKIXh6GAIHQ8xfMTOWw9NEn+rT8wQO9aIIn+HBPW8Rzycp
kcQbeGBwwvW3O+U9r1uavAtYPKX5uYWYEPP9lVZ86RGoukZ3BWEiDVSvci8jbOm2iXXuSV2QxfAc
oRmx+pfWp7fNI2oidQM1Yj7cSuAiJ/+26Vx9qZcQhBTZfLQeu5CZDH+fs6EoPNxl4X9jQuLffOY3
U4hCqAtEJ327+Ng8Dmk40SF72drI+g7/8HXe5qMswrsrgP9D0oOGt8+1L8bPnK3GSEA8uoCe8/Hc
3scDq4CCxvu27wErgWdb+krrKbWvDHwuuGbN3oerd51jhs8XPI6JtbM49cqPkkeC3LsYPT1j3bMW
8JUYiQve/fnj8oEAwIUsp47Qr08HC2MS7+N9niMIk31yphhi+gS1O9cx/iT+IUrGOhXJ2T0vcTB2
Yx7WYJ8mZhrhh3uITgyq9hhZHCv8UW6TegPT/f45xN+NrBsaVgxMt7CGUET3zimNh9gaSDl3M+tz
OB3uapzjrasvB9UoceuenxIO5gPMpLdYfJkGpd7VPokOgQ9wlbhpdvr0cpSW/NFg9RQ0xUdtft7w
Xz7r0NNnB5s6QPR7ZxUOZhvnbfgS0c0sj+i3ygtMJorieRKdqJJxwTcnpZXPyVFFBWwADnQ70YIk
AHfHY0QL6jzcKZ8iF/OxuVgPwxy8H/xyhMyGmWkDzREG292WPW2sjvqH9o3NqEfsdjScksLoHSCu
VWsuVguEnYZ6xe3o6VIEZQo19fKHMgPBxlrzCILL8cpDNUxkA9nuOWE5NeZZm7NAxwphHgqiJ0sI
lBkuedqEFUi+x6jugvsgUBfkYbUZu+2wqkfliKlNmDiq3x+ranRBrW8Q+G7GUYVAn2XM52MDnE3G
gSkeJzN5AgeMpBA6e3leHrtPY1994om55gt+vHVvzZvXvVU0ajyfBtMLHyaDqPWBYpmncQhh58yR
Inw93sqQJzFHZpcGEGrfRT4F7h/DL14MISEprVsGaQduMmq1N2ij3Hp3sh9T0xCtx/4aZigac4q0
NDS21dj4EAiVc0lOASM4Cgw/uGbmoBYj6n+CFKCAyA3vyh0MFzhPSpsbdLVl8aa/y3a5yhZcUS54
CLYGLJzbpqblhTF1oaQuogtHsuE2k/NOWRsjMepanLe8dEHfcVmdDuZwfhhL84rpyxMx0/LJVAQx
J1qPw0jhI0wgjA0itGmztDDrt/ZNxDvlZt4/Tmu577fkQJ7yevwOD1FxqMzxyFjlb+ehkz2dU4qZ
ALslyhaJX+07atJyy0UPhkW9ot4cEWR2f7s7FBjGFn4fyt8D5MP+VsHQIUAMelVtngDV7If2AZYA
wfXxMK8P+nlr+I6skyuX3gv1qAj0/HX74n9CjFqvlM35zaDaY/HbbVREDIBiH6nCpA2IkNhQGzJn
NZyqLxuseNy9FaP7GDd7lnLpqPMBijAW+yffMjfuJ3wGCVUkJHXqhMXzeMPkiAnRKTa7qN3QRTVP
V8eH52SX78qOw7zfhGlg7AGyc5zA+bpC/fSzkqUAhU03PW3IThW8YeHUggfWLU76GJuf0qyZ5aNT
OTvBnBun48NbsY3X0gxXbBZz29uTB/LNSbpQj31IyFCCL9MsbNaIBHcQJlfx6Px1+hp8wqROFyfs
MdBkiX25Dd8lDtm8e3krrfV3AwImWTK6LUakGAWdc58Yo3pWT4VxMlI2h/DypurmRTT1b9jFB7S7
zjUNhqKHejvl84vUPU6DufTTJ8oZyFv+VHcUN7fV7StbDDjs36vco8hJJtrFqvAZYdi9SSG2XAgM
7KnYlDzaJ9LiZFFtlCNfavdeM/AchsPwtHoygRIcQDOcKToTOvPqsZHZ5/x9JwlxkJrSzDz258H0
kiwe55bb0TF2KM5xuxRvU7lEDBgMOLtOCBjXcWareIE+xHDTzYvPpsWJ3cy7mcSYY6RnviKsis9U
cbPKbd8KBhKtXUiW8I1K0hBMmNc8Nb94g/66TxFHTR8GnDvvWi1AK0XqJq4wNoVg4U4xx7AKpurj
bjIBYEp2XRfbZC2cHSQGjAIG7/pKjx6fME6r2FYvzgCbgXvQzrlANOcGBw4X0HcmGXz/h1W6xiXv
5ijYc+KMUztDSlPXmNCbjNGrLZSVsOw1yUE+UiktxEX+IeU4fpQ4cVD/cGXhZH//fE7O2xuKHt4D
n8/nFpyn88f4Obp72LPgEQKVGhizX9I417vLG6YQWDK8aR4XKkfKJ5MbzlV5UmuWqOFwb/G+OTPV
sTxOIkw9EsVO1gYzhsuUgRCO849x0ndZk9uoOMPELkbaJFvjHzMCHXUWlAQa2a5OAtE1MvZ9KfEI
AKdxfxAw1CjG57ALwLQ2+EqVR/z6HpGy4wp9v9fW0L3PUGfgkKCdrF4N2zEURW5DyIM52Ofvxrw+
Il2VWvdReiLWL59sqhb7zpOJClS7u/fYAQhtPn8+1XMuejXlh2JSSGCJYIC6DL1bBOuQHDcBBjFZ
CaBMnaOMS+5B4CUea0SXL35CcGPVa1OgZMMI0e4sK0feJRPCuP1qdP3IRnTAnBrBLSpx1mmIZPHa
Xeue4RS46eZyNSHoEwB7GKfvdKsLmpHmvdo8NvdNvTIwvmmRnPfdlGHYD9GtzhNuje6774mIa7jY
XQmz1H7stL1I9PSJotxifqxuQDtxVmL6iIgLl5jlIyon+YLx5tnjVuMyQ+6aL4kA4bhLTECkdiNB
TtpXy3p+HmXLasTJfpmLm9v7E3oxLnCjw1d/B8I/5TnSRtz58swrlJktIueHf5hiBTo1Poqv+que
KW/Kkh+KKYk67lCCoH5eieM5d2q2VWtf+TPtRKBODk3fNTwpTaCT4+wvm4xen1ACqIYZpS4vn7Rn
aCMxEzgcVeqO04a/SQF2goENMK/Zz1DHWYdQmfPX+a2bpHMkC6OyplnJua8r834s+udMigHSTrMA
RWSMNGW0cPVx+h3+H2nn1Zw4l63hX0SVcrhVFjljc6OysY0CCJSBX38e9bmYbrrLPnWm5ptvpjpY
sCXtvda73iAgWKMtuktBhycKu7xqiYOeXo+TQ8OR9slZyaAYTIVvX4r2saQyDx8MMpveFIFMoSQO
6Aqk7Q0stj+cbNT6Rm/khaW+Q/TEw4QADTHTbk6OCSvq4/HyQPvCmbfAd8dfXBlR8w+KrNVllnnm
2MkIteLDjNuwwBBnQ9raR6YvzJnuiQdjz2yEf/J1xJkN1beuHS1IZni03I4OiUgXKMP0U6/VniJ7
+JCtm2gNCof2rXx5HFo9UBnFQpjg8xCDQImA0VNESINt0A3fPFNHA4Nrt6fzx0Lx5YIHB2OS0pYE
F2tf6RySAAEFnzMTDwBaCzgYjdOrVPWxoOMW1zOf5Xk+jg+myOTOEd/bMNu1sC1xCGDEC5UY5pZq
Y0BQ8zzBb68dIrvkeWorMDuOZLFVo5jpxsXpt0w4UQO/4sfTEXVhDSurcejDqCG4V0vsw0+4/7Zu
894FYFa9QgaY9O5HsnVuJuwwsPyO+Vg1Rw/MjqRQMpfpxSEXVqmd8zHI5bCu5wPcJhgxg+UYk6z2
oetd820NrU120NBH+CClmPEiyJ2aTOew+yjHRhFQYt5vnqYFWRmkt31GPF3hmGR7K155HsF5Fc8o
1u2cVWi8hnwGED12msjtq9Iv8eoPcodiUn5Y9zaor+5VmaRScCX/jlOPhe36RjjGJvUcxDiD1c71
7ijkLSB8VgjasaPW5gsNZJ+qL/Y6/mw2aaWg5knOPRpo9bLTUTmUo5POA4PT/FyQ53I1T1REfytZ
95DgV9gDYec24i+dOZ7PYXXZ6PAwkym9X9fhvjNkt2HY1kwMxkg8SXBYBl5UhJlsN0ADpVv3radH
GZ59sptdoFVaahJCGj/mv445CqkDOwAsWv48m/I98/jKfAXQm2p5/GxeBn3x95hkZdh0ozIbViaC
49q+XQ/5ZVqrI/KfDTrJdp8N/NuNlE83odovRoq8vJxfDVxD6/UD+nwelOVIEkYmFYTcl+ANZorS
ihWIm414HlXtSOd0O9NWwTksq6WY7MR7UBVOe13h5XGCUJNujGRj8BE1RyVj97rg2yriuM9Gx08o
9TEOjDKPP1YZ7/RYHE/qIyTeS+OQPG1qdh79RdODC042dEBHvyXHJtuJ6a6hAsDI/z4lF1Qz8V5d
KbVvpPv7Yy495gNxfTFnQjXslOUAGmWxuAD9Sos7rqU6XitBlY6jalgYfgo9znSki3dmi8qCVBq2
hn277wcg0cU6MvDzc29fGNRrHA5YC7GVT05sQlcbn/8MQGmAR30ZsNInxbtz+2IvSX2QtjLxDN0V
OptzXnXTKcTeGBKMU4NArLp1OroujJ2+zRjEZIyhvYTdB59Ptt4S61YbsT6cihPTUdgYUkMsoVvA
4QNsiV2ZIDzV7YS5cfcqYBfqS9MnLyWdqqSLYUSLuWLhCKivDLvDP3QVPUiQ8xj7o79Amzw4O/LF
l4hcqD3iLOCCKOUE1apy9Ata2Ri1v2febWxyYmYEnBQQXzqSdFwk7adHP/LgzDlpnmywQQyv8VDS
/LM5hACa194JKlDvT07+Vv/xoxOAgasjClXdCwWl6qnZsNTZYygqcSAIiypQpWF+GT2MkQgmLqK5
dvnqrenGrdNgpxcHUeQQ5cIcw3SLwqk+EkhgbP4M9wipfXhxMkk092ESY+jVmqc2Y63mR4TZYFbI
47jyjpLTVl5eeVeBeKRlmYYDcdiJDvf8DKmtN1Ny1MIjKoX6RmQgnDriw5Ix5sTFiobjTmJScOEH
giTE0HZI1rGQk00Av5j/M21g2TEzJFYBByLk8iQkds71S5s93C6kijvjq25pCUYjY6i5bLoRwWyk
lwnAfa6ckaNkyVCMEk8hdQwNl+RBW8CPPOd8pJ8yKWzdI/j2NKZVw6Tn0T8qVUgO19d5Lk5O+zYD
rApFtJ0cseXEFEIcMdTYTr+QYrVfd+zhOLEZpkH460XtwcUIGyZnL+ydg7ceTUmn90OxfuxBwRjy
ndGHfoifNVgyA35PsHYUFwt9QX/WZQTfutdPdSNTH+LpfPfuss20XWm42TYdPLsTfjyPxeMroTo/
WYOvCHARIzWgy8PtK/k4TZUDAE/8RguYBiZs9gilxesV9x2RrArrvNZwEjt+1SanOzyqMnUEhrLE
JMcI5x1pyqmovqrhYMzIxZWZ8BurwUJyyG16bV8pC6QvPcgmIGFTBn+/aGm2SBr4GmHSptdrjZWv
5k0/nBE89T23bHUjcVhuL168uXyV1GfzZnN6TT8mJNuM02HinT7Po+MyXRs+0ksG0AJVDZCHbD1o
hzT7K8IstHWS5R7yNHQwfE3wRwIbosbDfjjH6NXOD/Ea5PnKa34i/MOiKFh1ew5YZQvzDji6faXQ
uQILBoj+5rC22SmK3Sm8b9P5HYe1RTVPLbueCLv6he+kGHY8piyNRiLtn214zbt8QGY5qnDWJAjk
7QYCPBgeszCvHIN4Rp6iYepiCxfWQIc8w7zMlL10PW84uAYpPf0VhS8wwNf5DV3OoYisy3zgwIrb
muBXTKK4KvRKbCoPFwROwKNGQuFlY2TUYnYxShenYKj73fjh4twQkm9L2KWTh8nJuh6uh/ZglFS/
RMu7VHpnuGd0oHForvXX2NJ95iCShYKeTIR2w4I+ZnS0t2PfHWOz28ubmeXeRvx/AZzr606x3TnH
u3ssPanF0okq2rn8AvqvQLCqlTb2oO6LMgNzKOIBAboAn8lCww2yWafHYKDal5n6RqerDqxMB10i
OMG6rWi5k8FOo2rpiy/vcmewYePukNZDhdhO5mcXDtAhXyM9AHnqj7EAoeXoMYHQkWFKW21xG+yv
tV8xSmDAmc+FeHevQCuu+/b2Uglvt3h7SuZyfDganoJLYjrKjIWejjDbiS6hKHvEfA1utvEuTI/T
x0FDJVxM9GgYF0zF7kHymn52i/plsBb2zbbYg+egrT4daNTlkfwOoltQGNbUvbaAso4N8uGVFV2/
i5ab9KoKTr+G84+npItrG8DmaZTe6bdJ3EFi439G8RxjJ7WqMQz1+NcDyByLAeABxoapzV/AviL5
yFancQL1jBYUR/qWNXSYmxiKJ1L3Jk6qu6x1Do0Rph6Jj3i43h0JLN0kV6Iv4+MBIkCrn14fnRiQ
oXBS0bnrRE9TMKI5tEHNHtwweuHaikpSz4ILYuTMiXlup/UyeS0/8UCXRmSjTI6wem7bQViAEXyo
K8GBKulnO/yy4K+cmEPhcnj2mzceKsm/bjSMTQkSeziZSBoX7isLlieq8ITzeDkr5NyGd3w49aVX
p12hpfOwsBsbVnI4m14++cLyl4NorQHvAfxBOtY/zCtaRvYvNkDyZ3n24FPK0/o9mp1XOg6w3MbW
8jo6NdwJm16bxy/1FKzP4j0nNQB8cl6+GHscLecX11igj5+wPr1i+i1jQt64NCp8FdIWq4yD0zsL
E5qrmlLVr3GcbIOoD4scnVIXHaPauokS1FRW7BXeI3WvjM3I7xZt5T3a4/Q4uo/gMtUIs8Fx+EMX
fCJH1P5CRDawY1T2I5vfEOirnIGOgiPAC0G7tGMEwaG3rjHQS98vjvbe5VY8Oq7Jtw1zvwcd1Dkm
+I1gtYX1+Ly90jjTpeB0wsL2NgO9Z3bQnmyJkClOpW21o9Urwsu6RJjCRrov+kbKu79JBIGLPqO1
xys2EhFpW1gJJIT9uQCkXeTGUK9e2IRP5CzaN/oYgmYvVvaivhJSMmL8F96YiFqxxq/hbXQJzBeM
78AkEH0sbp/cQfPiFXeLSTOzUhoioORL31OSn9bC2aPO5ybjvMQ4ClYAo3xwi6sTqz1xNmsRCg9Q
PueH+7JY3XH4HIxuB6aTtJtZPxObKW8mpDgqgY+KmMweutKDBI9zBqQn+wbJjOxnsC+24sZuVygO
2534/oumNxB7fX5FHZeP0hqMPLhI/hkPdfpI2PvwE3ZsW8ZSYXpdc+ITAoSPg9XSWyMNmpjTipeN
E++tDdQXOnVERvAYh2n4WBn7eI0MMp13AJl9D28zXuW5KlB18waRTa7OyK/Vx6x3tgO6Ll/Yb0/z
lhFB9AHoRZjeXp+am8cinmXkzcGTq3xsB/t/sAdeZ1BmqbcOvA3NTn4VV8ku2mhbMBL6HsbNUMgU
GtXRLcjeePF5Qdk9UBRqzKUwvAd9IlIDOh8AFLNa8KhxhGmz7txd5othMQQ3iIHe9mWf/SV7ECng
KNCXQ2GWaouN6QFb851/mWPJNr1iQgtMmZPPim3zReYVV8sjArSrT/DOblNtWh1bKqcfIJDGR6p0
7F4G7g2mSLKAwA6QIr22o3TOGahxmOylpcAWQ11PQhDnGSCrex6dR9gDjJIpRwYaJNiKRHDjUoYg
Enf5Nf7UAECdLeAViNr65fgppdTHoDCeZtjFcdKvg4SLH5PBfmpAX8+GyZEjPUIum+ALOXCBGgph
giOaErncd/IZsYWPDE+7wAx0FVpasrpXj8NxW5LdxeJDl6bPP/W3+Ip9IOJLFglchw0K9PFkd4CZ
qMvxoGTxiXSkLGU0/HCA+w0cuiqvqTyInXeyah6hzFiuGsoGjtsqtEgYlB2OhN5ZGzaQWVUoAgjA
neLskGnOCJ34y4HmagIHyihPfeE2Pl3GF42bt21zkL2BTzbhTYHH7j5aF2X+ZSjiF9C+ioQFAox2
VvSOEl29TigVeDofuKqWNtmkQuPFYLdrCZ869Bw8nmw7cagNQdAlY5o3aMj9AgK/OMwbn+dIeGsz
jkGLeXpvj/A5eOH9exw4jbIvU7JVKiiKaubkl0DHR5fLPyC4AwSR0GoSPADRnUxQMF0E20pvDlou
oJ2XbG2MS1+16QDyK1QHi80IEJ61qQ/SJAN+aIOCcS5kK2YE4WAmvlC64heFGbume/fYywgjTkcG
PtdgwJxedMUATxGDCKtsFndtUchhi4NDPTeUSVesunoaEz6sjxPg4ov5mjyWF9FV8KzANd90rrVz
VLwHiCntU7KO8iCT3KgAbPMSUjbJYSVEAPhrlGHNHDFgdbg7KYXjvoXLy4zvgv8+4XG+3EwUdXjj
/0fgvnOQE8M7DYK8DQKOD6QQ3E+ZDIUbwUVey5GshDfUbMmrzmOXuiT1Xa5Y8DonY4zhJpd8kHjB
4AtoBjWB6p8lwimxEmDZ8Makgkw/z7uEqAmTXE+LQ6FkUxbtVnFE3cUAKyaWVXUUFnKfNk51CTC7
NIF8oBTkiADmanqImnl890Vl1w4CigQOUoJe6RioVF+PsyS2DDLulvECwbG04xbIgQxNacFvdKDU
HZ2en11xRMRByebbaqnNyYloQ20DCvzunZjPIwQaWxPdS4Itm5dEjqzsFGmTVKsOzUZlc4LI6Qj3
zzt08Itdc3SRCjeNYk+7upRNcTOjQjxNRMjh+pieIW6I3WPBLPr762eDVw2PNW1hZ/HJ+WYnoLGd
gm9E6TeFfzsGRTM1B0uh3NXIs6/e9To+8RCn17f8+nYHFTy/t7QDj+RDzqYadCeW8BMslIXjCrgb
8Jt8vPKTU/LGQB2iBQ44OFHP0v31U+DAgRSe92cdk5vp461c6ltO9jsuI5/ANrN6UXjCGGueabnV
F4zhTtszJO40KIesFRg36+rJb8X69nU3mXfyeloa+8wwwqQyNMxJcZ0ojjltR8Z8nr/Jw9vbbRot
sV11I9RHek/PcQQQOYsKCg0Q0iM9LFGwxfN0rc/Qczrq69H0bozXZfc4T0LGbTZcHCjgHP1T9GGT
cqJMq6G0ANaZIxgOaF+nio8j5yj36ftGiJzC2+QUQBgKe2OODsvqDiHifVRuzFAIQCntYjf4aLA/
yOFJMoFCKwPTzzo6tgydAqoVgQGn/iNwaUpcm0BvK4DN42EM6WYrAoDAdtV19g7KOxiJH8l7srvN
tbNV7aqa/ewXpo3d7ap8oaSjXRVYAjmESjehTpLnyvL4Xnrs0bS9SGoWrMOYKemEHQpzOiQLkB4F
C2Nyc3EOm3HT/yYe5GhQNOtzXruCl80jCzERT5V/mQ0jZHHUPDDyK/8yOS7gGWCavLjMrpPBqzmv
dsLUcBvGKwVVtOBXrMhpzzPTbiTnHEaz2/Dqon3YxNAuTMgOtd+E0PHfEkwBqYOc1jMmKcRgayra
qk8Scvi66N5j97VyxjdbnbOT4yAJb2mPa44G5fB2SHYPvmYRdEgV4XExmu/c41S3XvapM4MiCP8P
QD1C+KV/cKhTh2DXsk/3R1xZhB+cw8R/MVVh0ZJ4qqHMx2HrT9qxfiZsJDajbg3WgHYVlRcyPfog
d16+4TD1A2tXfLIU/cXBVgRMB2VVEdDdPanuumOVn81C79ZsiIQ2xFgR3TAGgbL8g/5X7jVKz/xg
VdBQDKGMgVb9xA+WH5maS7WOq/v45TydQJiHgDUsPzwPZh9wPlshClw/H1Ue+MABAGGFegnBXhdk
M/s6zId3C3ubj8EPNPS/9fxEvYqYYCswg9E1PHHfzWpQdniG9ytAZbNRnNcVYMFP4oV/fntJwzFD
xTgDI5A/b+stv8rytbh04+t9ahIJLzJNJsma2f4VLJTiSLZlMZgeB29xdQA5jN6/l5CJz76av+40
NgIS8Zm6hIzi6U5fIl0pYEEP1rL1ovmTvertqXSXk9bD+vuAqA0exYyshgL676we7ye5433eOGBl
y48Azq3j5HO5XL+vSYcImc/Z4dpf6rb1+jq1lTH3qgvsXRbOW4Ku0Dc8bF43xZInrj/d2CRYLM/E
XPmuwa66afcBj9jJ/qAmI1h9sr28m86KOsO2v9LCCgRrFZhOsL39ZMr6r8f990V48qLJrxdJPd8G
3bqlfOet4hOKEJjIt7W+X+9fN/Svx733lBRQgSlICP684fLVVOKm6XrJ3lZZvPTEZm82Sz34Zz6U
JdJI0KDr9jyHJuK7Uzv4AJjAzPin/aTfL/76HIrOf1DNoLt/kjEkeqvUQoVqBstiquijuqvFDfRb
2egfvgqgqXI6xmKmd3nAc9yAK4jiD6+Y9C8tBS89SYUyPpt4AP25GNfy0p7F/HRbb5nCeChkRme4
1wCALuCko05K9+6RBUU6hT6He6Suv78ZvxLw/loE0nzV3uxeQPj85/Uvt4v2uCa8fRyCxxylmVF8
VBe/QCp6hoCGeRLkAjenL+28qAFmWqMiWpFr/f3n+LXHPX8OTTJNGfcQGZnv00NRNVGnPQZSPM/l
5VULzHbUlswQ5xi9XaArApBEnx2ezpw10eiq+IOtApZ1G55uS4YCTArOZqjkoXZ6GUSBEHvqW/Yu
pAsquu8/qPivTRHTERMDBZwajGebGrHOq5OsCx1Pb/PV03SgZFvxLJnIU2lWOVQNVCAnJJvNSHz9
L6/99I4etVN8P3c3cd0MXyZ7DmAko3QkvjXGHC0IFtcfzsB+g3++KRi5SL03E64FivLnw2Ge6oFx
ftxPY/m2M8FEmEYYsPkwBc2SHx7Eny71fP9TOW7KOiO1U6wmRfEWyzPxOo2vmWsWxx++ltj/sL++
Fy4ksiThzonf0J/fSxfPcZ5UZbVRESzJEqoKCi/VxYLuLVuXSPpNRwy/v3e/HuC/rqn1BldYg5po
uv68Zh2bN71IjHgDeHKHWqLhfGtXb5DcL1/m6vzWRFNoDhBDHWjxSNdh+xmde4NOph+MRYuEFSLZ
UJN9XHgfH+0LeBVQEWSOc/B4h3qZAIYxkM6lIP9K1nSbkVWsGahdznbnSC/yyXkwIGJmrulbptCE
YFcy6IrdNKE6gbdHVHFvkKYUbvlZ1SOaJCiQUByEnWTQ9Qw8fOhXEEW6EdAaUcMT80NYGnv1o3sv
ds2P1Vd/6v+1XKZuEqKpEwusP90i86TGdaGcy3lNgzWIAJxk2RN1RhJAIDLMPSWJsChwBzU9Xb5o
jMX390sz/lVumhQLXJviRP71+78Jo+L8oXSnpK02+RhNLYEbg4Oxva3h1+AC3c4YLgnWjA9WQaKB
ct1n5VjKEHqJ28AwFGzTMt/jhqimNuCXJrBPCcOaR7PlZRj5MH+QB4W5Z2yx5F/0ehtoViRQFpOM
PC2YQ07qnPvEjjMsX6699+F9kphGwGQ0P63yVfF5I8NLHOLJzRgDQr85yobQCWRUR5ANWaTVbX7e
keezuWKWiBjCgojhRLq1RWRA/dynpgnDzqXE9KUhio1RY08eHqxftDh3ejkGraNjgHoP7W5NVGM5
pps/AP8Zk9sLzJyx7jAmH10cohBc8GB6hNIDWkWrnYdkboY4yyQLPbKXqF/QvMAG9qRhzxFjKEGP
gkrUR6NKKBqEs1GxYcxKxccwF8WTRkxc7THCQFBxGQIL3af3LcJR5MZ3N5sicXVJ3XLi1Z2QJFjE
Z1LWevPSlmi3DyI+llXAI+OanrC5UlJiVguNMl734KQYgsBssEmV7HIlI/AmcwwWOfv4ngYUit6e
ibnDNPI0xoRmozoTDYYZH774hLcB9Ftg/cFkwsMpxc53ijUs/c0Y143hbSd4fQcaD3EzPFmv2QT+
hcNwHIXbHNnNocJf5bzRkH4RpIKrnQFr8XWID2KKnnOk8Dec8jPzUqCEsyP2o9l2KISoA6axy1Q9
ZNRu3d5JBnM/xwA3ZD+ln8eVaOP+DvVkaA5v4MOTHJ7RsPX1tys+mtAV7bN37ZUFLpilVe9JfAnv
43RUrVrIZW9pALlgj3R6ZQQYp5MABnKybt0zp0t4eWGyk1tLoYHzuwH5pJW8bjcpBgVXy4WMwFch
+pK72zmri/fW0wkPR+RjvdB32g9Fh7iGWibdC1IFe4f0YsFn4ZLMCBFj95fu1VpBRKia5lxe8q8s
pBBxhkcoEpWDDSlEQBeVBu6eKbNZq7GGLNcXXjFACbiBIpvozSOP3FhlspgOU5/gIMhI7oFEPSrY
KvxaFePhyQ6KMcDk2oisxyYdHmd6ONW8Q76F7jBjq/Re0dl4NeMgv0dKdMXSAkwz2wmCLkiQI5Fn
KnKvqHuuJBOKYW/GwDwCEmThnukPagc487AdXkLW92JdXrTZETlK/mVYr0f7NfP90s2/NAg0jjps
wsc+8z6Yd7kY178s6kU7AbQBSZpkK+oK67iqgvuSV8DReTvT1zIkDlJyRyB8QU2oJvBJ4r1hTDoj
iSNhZcDDUFWPSGdH06gs5ANT1Wu4RzvKu0mb6DTv8O9YDaxLuTWAeS846ZA91juKbqNJtb2u4/no
g6gyupXs2puGEDEWGRZDI352/4MNxEvaEDITMze01ydbtzpcRKfpmiG608xSt+uRIZvppjU62TmS
utgi6Dg80Zxvv9+e/1c0+3xA/L49P9UmmRZrBsb0BHqvwCa+TnMYeOgvcOMP8WtmRM+k0e+3mvNE
fn/pc9pSeyKPL0MZW9zT+8WGSQfe0dkjRl1eGVa2Oo6BooDUjyhgZe/msZFaH/ddzc5ERTDgv2cc
lZl0WOLa3N0QRiDwt0UUk3A52xHzQ2bjra0vEcLYrJwnuvgjr4VNRaZxhdADI+bynfZmfSPV8REs
mxBYM0DMBHqzVPhJ4Ja8u9goMGaG4wqfw3AHHybPFHymDcO/ZrTZoXrMGRi8a6ChdOa8IZcxLYKV
W6vUfryeeKtwkZ/fnZbcwSjUp8BCJFcmPi+iX05LV7dvQ+YeC2IXeSP5vrOKKCMI4E4VDHiVDBsv
IfvlOKI1c9V5PLn7X2NphbWtV4xLPnHkNjakXjTaH5woeM0c+5fka3PmB0FjZVPvhRPZ7vt7Lva3
9O9briI417Di056N+HSxuQlxmeWb5g6r4BjoS22N62eB+xWzzr1xgBygUv0LPzQnv6Cevy4sIf9X
cYzEp+Op7u6im5GcU6nno8LYxESPBk2gdrT1EHdzbJqT0XnPgWahU3Ph1LFl9bts60JDsE7T2/S6
+fh+LeR/rsVvH+kJNWkj4Zo0alRukBL2njuciCMYLevLokEilg1Rz6JIaqbF8GbtdF+b1cPGqadF
YyljZVytT0EkgKvzCM1/6hqUf1ZOv322/vd/q5ykKD01qoR7QRqaASwAR7EHMzQ64IXtmNhn7B/6
SgbbeJQLnEwtxiDpG9uadffgiZCGWIypc/sTwuo8qvJgc6eZMsexL6+/X8d/OLCIvc2cLpsKRd5f
/g6PKk/vWYw2v/m6A0dr+3wMOytIX9N1TOzpigHRLh6LhxNJoX1iaO8lz8CJM6+YQJ/zj4i0M/8x
5Djqw1KdfAR07CuO7uOfTM/ejfAb4U8hvVpB58CRQMVq5bhWh+IwmuGXNoz3xnQw5rwOB+FPXYf8
L3gBL1UNDA9jQUDTP2+F3gzk6hILj7XiN9vHuk+yldjEGxeJCXTDNxFBKTI9nyKI+B02ItWPrOte
hrIGwTwOzC2k0vC+/H7VJeFv4xuWHdtOE18N2kvzqRvS7+ciFxId/7ex7jUw6Lx0jFMds3hjeA6w
dg/k6QNv6XdxlAekvTnFlCk8DU+xhea1KXZ5yF4VKtPkK9sWfmNrU3J/sehmeGkJZ6dZSm9MKqi8
U3a6kJnhAhutuYnpf7pq2fihqztHphwGhfhEOSBKxQy7t9hSp0bYskcP+zcHpWWQLyvSOc8DZ7Cg
lKxnRLQvcMnEf2CwTBb8fX2ZTw2g+Ct224Sw1J/CDsYhyGC0Yp9GZx4kHEKQVdzWj2YiEcJ4XILO
M1CKeAHrffdSYgsfz6RX4seddFsjPakXVBHaDPXpmoGPqUCZ6ah0ZDcOGuexG9iRB/0I+ZWlQSKT
7pgDfd0ZytQTA5EsaRFkcwcDTFFA/SkDIXgBFBMpNs/sA67pOSh2T3GzmRQh1kAiXa1kN5txz8cn
ps6IjajpSW7GCUIiSyw4YWeKV/mZgcXwBji0ihcZ2Qg/oJD/AFd0AH6F1lwXJUD3Px9XOWuKRFUy
YdThyC9By4EECwKQviRwLbkFJJ9//ySq/4AC/rjiE+4gJXHUZPGxGxVFxcyHrIOTW5x8AS0eH8WN
b181ChKcE1sVQUWKg0JJGaz5ckJKBcP6/Z04jIGvobmK7++q8hgK4k6Lvkrm/iete8FhleCEimkq
rU21LAuc4bKTU5R+pw4rnsS0I5tG3AokDUVcZtBi2o/P3iB9B4+FflQGckMkBXcolpemycEfYRWB
g72Ue+VtUaJsKx9UFmr1E2Lx92n7x8o8deClmamJmJTYMONSgYFHIDiAWj8crf+asoC5i1ij0OUD
xTydY9drmquXy43hHsMV7PF0KB/iCvPnW0Eqam53hREm1U8zh3+A3X9ctT9dfzuhBnJ7HgxIaJmU
ThYA/bqo1pf3EZJO6/vn6x/73B8Xenq8AHyLzjCvwuROLzogz5vcR7qJ7y/S34mn8uSPizzdqUY5
XvSskiFcSsMoc2VEaQXBADw+31/nx5vVv76/LVulJMcykvk2x1GF9hwrKzsf9qNV44fH4p/7wH+e
CuXp2MozJT4eTz2Hxu3vT+RIYUeH8VNFKf2wcspTYZcVV+OWX3JlPaK030N2tNfvYej7cze3XDrc
4Wa4+Br9cLv+hbn/fr+Up2ee8LvmHhURgsCIXMAW8mv8mBmJEF7vnZ+U+4GIkAfFszx46cyNoIUG
W3WrVeOqZ6QItZNUU/PRLb+/u/9AYP/4VE/vRHorxVzTRfLFJTgoo65x1ZxwHZd96vsLif33++Z5
/WXF+ttjdM9u54rgUO6uTfWMRgqH2doyDo/Jxw8o3k+XUp8epOLaXu/V5foYXbvdLXojTjkxt/J1
Gz/G5WUq04/BIvo/nCs/vPfq04PVVXEr1JKELUrnwEFubkPW80GgOdyXn/aYf7+WOhZORIxhXPsM
Z8vpWRaKfjdrnf7FTFwM1Rg8lv5PG82/JqX4RP3nSv0z9NudO54ug+Mpye8jKZfdMyyIh4y5UTGM
B0dMVRNOrtTW5Kl5nJUQvLDaI0hUuVzdC8BUU6y+f46kf/RAv3+a512iE9NjVR9bmVHMizp7uViT
WWWHuAvOS5ccCHc6DYams/jh9f3ne/KfNXjeM0qjVUXFZLWxZ+ZclADTzrvvv9k/tz8dh3RREhXJ
0J5exbhW1Qu/dxspcFkBXHIX0xmtCIu457VSd31/ub+/Ec0a7oEY6ZOKKT0zHQwxg+gwqG6jEl1I
R2wo+npgjOtXnm2/v9Lf++2fV3p6fs66djWbVnmQKeYK52H+WB6Z9mg/pGP8/fL9eZWnY+omn+Sy
E3lKi3pJBYmRuyyTYAQTG8bgD7vmD9/o+RkcFMlJqJjJjSheyCyrFb8V/Uo+Wf/VwilPC3fJjeas
n+vbaFC5pTbh9rBrQdL8/irP6agwIf5YuedQBT01Eu18F+/ru7+d7CdeNpr1lrC3IJRCpoxQlqY9
nCxYJH521scPb5Yk/3Uw/Hn5pxsnn89apcfxfaLPKpdC+avBmKFd1xi+0hRuAJYnys3DdzwUJ8Qy
SVYvebkE3y/C3y/fHx/i+ciQo0bMr23DUgs5GXJQ2rH9h7cXL/MYjvERI9L067+75NNpoSmdrCVS
CtG69k9lcJK3dBWDcprDhnz9sfr94fVQ++P5t008fkRmUQ80aaJtoFEfW+e6O4Ee3lwY/f+f72XI
2A4yQINl8eeVIjVK74PCEEZiNLlfiKNXA5mqtDlTMR7vzr3bpp3ufX9N9Rd/5M/yghuoibpuqr2n
ofBUc0c6YY8EO2CSg3t35Z53fboS5H2mbYmLD4OFqRhg+mN8HCUBclpPJA7vpefInW3Z2kZ2BJze
20kT9Mooinhnl0ldz5yHmJd7jQ81l+kd3FhXdqqlhu9P/oqJMT/zhsuZQEJeSznZDclMw5VPJctM
Ba2IMBVWHYjivuLfh2agzqRhHsovKteBa+e8xPb6bFvhZ+ifRvA937EAZjhlQsUhBM9ubVo/XH8M
Z2DrruJoTE1wlV5L2KvdVkyLM77JA0MTky+CTaNdv94Yt91ddMc2Y6Ff/znbpMRV1ksfSXjFqPMY
wO0IFV/zC5epgcWIhcnGF0Y++GLBZ2S2QAtmbc/Wu2jhhP6+Z5GsFwHov8YvgumwjWQJJ2BAcHt/
t6FPgfVZ7+9owkD7Zuv3xJpAmsK10BLC3fR14L+9babzm/2JqIcc4WwCtPMLBoS5DYCGCyA44eeh
TwkkySm3dvNxbT1w6jSsu/P2tut/GcHOL1ung8b/FJz0HcTPxumwUYMbO9QXLSPvzimBY1FFkVWQ
gJbgCmVb1nzOBI37fKbnK/jc77hu97+yrIMzH+MzctbAPdOYidyqtt96rmiy7smkCnhRYh92u4MJ
Myqxd3rPUbI/IyIdzza2jIq142jG86qPrOq95HCT40JRiNiKG3jA94F5LXAwrsn9TAyomDXq/TV8
XKpCGcdNksBxc4Pi7ve3/IBJjDXeHPw54l6HFpUxcP/RoaaPMF7BBKni36iR2Z7PNnIMS8DE4xcj
ZN5/QUigGJ9lvec/Pl/IJPi7fNGj5X/u2FisV2ytmbUV3gae+AKhH9PBGyS0fqFvSDUFRx8KHip5
zxxS4nzoQ3krjQWW+mhvRHv4Bp3VOgVdeAc5OgXCWAJYRhEZmCC5i2h3XTwm2ug2qWbV7DHJYSlq
I1y4Jgo06dQ9O7DcaK+gv7nuyl5hi8/ci/kxQ9zehuThiS//Q9p5LTeOZOv6iRABb25JAqRoRcqW
bhCSSoL3Hk9/Pmj2mVKxuMWIc6ajq2emqpUwicyV//rNJKyY4bPDZMaFE37x6HSP5lpxVDxJ/G3D
/zdAGQYliW2dFzWewu6mU1cYrqI0y5cDrGH6E3Ms+5fCYgDRqjbN7PH3lDBmLbTFzwuPNK1mP607
U6nwbV2VtHHovGAAypg6sAh6CJ4LKxz5bNnFOOC5C0+EDUOr/3ncC2Xw3+vdWW0w1sogNEYtAdSM
nKZCc2bRs0eLRj5oTmfVnfXgjg2NHnIaeGKeE3Not65smxc6En9dxtfj+Xb7kF7EXEqoHTbPu2cI
lG/mY/zuhIvZ7BTPQPa3/Xr7q1uscdfxZ3fiBp7U4WhcpRdeCPL4+zrOtrdSr6OxkrgOlcXqeYTD
SZBH7ryx7kM3SJYAcsLpAxh0qeyWHBLQ0rCmFNvt1oA1fWgWtj1X7PVdN/uE8T6v0Vjsx1s0PJn9
84v7yib4YcJ89bu+PbGwL4w6VPuB8wttyJ04x3o97nE9jgyWJlDxkSDVRfVQREvVB8r2Zif4kHuo
oHci7VyfFjXSqe4ANWCyeo6trbi5Q5Jz3Bx/vlJp2jJ/utKzLTXO4YcJqjfs3A/zyPZ2g/3QRkF0
dxRevFvpVViAxD9dGfRfkO7vF3n2PRWFSsyYGUmbBsc0+YVTSSXv23FSSDwopM0M67hqr1Qs0rVB
zz6mqs9EiophnAptzb1p4k3a0U5wT5J8lL2HEYpUM75dudOLJeefiuWLJPptItSVnrWZmg+bsL2r
0UYPKL3CDs/BIJkg8DF/6mq8DfzQkXBw8TdyjvAsv/MxWdXsEQKymqA7Itjz5+ua7vWHt/5Vrn+7
rMQTtMxwOYaG5lJPbV5AYT4CR9Xp6eeBrt3/Wd3fDP3g+gO44tRz9+c4ydEFR3F55ZwrXbmh84Ou
ISuhJORYLBTmvtfpodD5UNiCyWYvIDha89ZX7TaEHxA+dwjndNJfk6OcNceqFubgGD/f9gVFw18z
/Kt79+0BW6Ui9enY4U5BxajOW+q/gHZ+B7EFFeT6GlB0gWT793jT+ev7eEaS9kpZY6GAYbuhPJp5
N69axS6aFxM9mCQOWCiWjjqOs7guFuOmhOFEBLSEVVU/oKMl8MYKMdz5zGi7R+95I2PUuxfHpwDD
ASGrbEtvFnIBnbIfrjysy0uQJkvkGJKWcQ4aihWdjiDnBKwFtiksCZao6ivNoP9lfvx3jPOjn1/H
ng8HVdo1a/XovS6SfbaPVvEGOh45ytLcfJ8qzXT58zS4wAGfXsufYc+OSVmm8/GnkowxOYXP4k2Y
OQWHFJZ7C0d/nfK2nMlUS5y4oyvr3dWx5b+nRDd0lqd1ocSnJxwQsGJfs0Bxsq1v2wU+9ScCwdJl
WMxH2z2Yz7QC58mVU/8X3P3vMvPn9s9mZcjoiSEF3UZBqGhhk1Z7lL40vQjUmNp/TYMPjndQ5FfT
MOdB+9LiFDR8ROhlE5XYLWVw+mZdY+IloecOBmQWfFH9W4KMRuc8ZMwVedeS5ozaWmb57uSbCJlf
h67Oy/FyEcN1oVNiNqiw+94xemx+UEXDpOmvrUDTlvXTrZ4Be3nSSfS1QNpUfO7MI3sKp/vr68q1
Yc626y5pokQKVYzZlxMPVeVEIs3uT0jy7ZE6Hy3e3LhS/V75PLWzzdozS6+NdXHcuNm+Ez6tGLHx
lSrk8ur9Z55Mv/9t9VJrxRJrNe43ibzk4fXDiVH6AeXwlf342r1MAMq3gRK1HvuiYqkpxuV/kLZB
tK988xdBGANiBOqTKZz1rDGRp1kla4Em78rnEqUHvMNDggWL0+Et+ZU30M5u/Vf9Lt/kq5HCByRo
lt1L64jg+XGYSfBBqysV/Fe9+c/s/HZNZ+tQqsR0RQdpWv6gM64BKOZ4ftP5bVGGYkGzCq5MmssL
7rcRz1YfcjV1rYvkcSPlA24vFa5HnzjS3QmtNO8Nsj8hrJBx1/tYSZWkuGkmRoQauujk6PbeDOXY
tRJhGvHfZ6BpsgLFTFTEs1JklDI9ysJm2pJxTbalLz508OCuEENNnr8/T4OLHyqiv/8Z7asa/TbT
FBNGm2ha46Ym0js75f5uJCznWlTuhYYjG4xhQrhRLDIEjbObMhtdGvR2WgVhlEZ7cC9yd4Q97tyI
vEqyRiTbxKE6xITl5/u7NvK5vMjPa8VrjVHePb/t3pTF/f3ptHzC2ahw7kiJv/byLn9U/71P82yF
aAR1SESN0TbPzR5lDjjJ5BAezH8pc2+e2rEdOfHy98/3+PWp/jNl0G9NpBXSVfWzSSy0cqq5Xtlt
ale3jbAhZvBUolpoCmiABnQkfymXpO3eBCcXMpm0F4fjWG0sbM801n5FQFju4wjSA6SFe7Wnkn/s
oaEMZDUFFZ4mUwkWHHVRX5rlh6LTem9RPwk4MaizYsASb/zIktAJ8hg3mHyRYQ4rS1DVDRIp8cFo
kHrXRx+ubpO+dLgp4++iF1d28YuP/ttDONvEO01pc89rpR2iblYNEDdWjOb/c5DpIr59LryCVAxH
WdwYuHvhOTosRQW6A4mimPQvf36tX4eBn17r2Ucj6+3gKQGwSopGftvYUEUeO1hdVESrCrI1qCq+
zriTbyKCanwHZeoK2jzZL6/S5JNfOGgnr83w6TH+e1HEC050GYUc37+fQNFmQe1rgbhr7IQUIQt8
ZYpEwKM7+TWhO9eODJePKGQEisqkAyMo6O8BU0MsjdylG5IlG6qstiUlXV5aHb6wxyY9SfFqpOZK
d630UpXXostV9eIC+W34s/uNh1HVPBF6Fl1QeG7wHmbRfliTTeRMORgjvxozoJ3TxwfuLUDJuHsw
/fCf/gIOOxD4kj+bYvGN/S2cbjQhYPs4WDnTP6n45hOibUBHZdKS1jHpGZJl8uE7FWj/5NEVO2Cs
qEP8RfbBTwbjLVCLwbhChlGB1wK7AbwDLgH5OvHiTWb0Sb85XXEPIA6lDOe8aNmrM8+cnBzcPfYV
WjqvnY74h+wIxp+tkr1XzrS3gdQZxpjSgQSuBfriIlu+n9D+LMiU5/7HRXw74fwqWvxi7y4n1Fi0
2631jm53btxV9uQ2LnLfsJNhxD/DD+ZC1GWw57fmwWNFQwCxzjK+mR7oBDdj4/iF4BcMSOQoA09x
FiYT3cIeG/8JHqnA3yjGKCUH+LyN3Trika47NoHcLS5+/IF7Lvd/fhZ+VLOKV8EJxl6eJkz/4/2E
XZktwUG/1QEDsaqgghFnDxk6jwmNHqHbFDfKOrg3ltp6gu8LvOnc2St6DTu10ebps3cOrcgosEkk
HW5C0oHIve3Te7EgLm428a5VIPYe9iONAZBs2VH4Sf18X65ff0GpO4rQiyc3CH/2SkYAuF+Pi2E4
+8wcfjuf4cxATMP0S7SYfmWHYo7ENzWn89FpyC6DTEmDA54ougwN0M6gtzMZPZTLZJHAn48WyQK/
h3XOJQ5O+jr92iD4wC+Hhsb7zf0NIXL/eYZT74RFhAqDsKCbt/uT/USDgDQ8/oE4nIAJaT7BACSW
emDxAxeOSyHaorg2AN5dToX4aHD9OAAvtGW3eELFAp6fLea/JmXMQ0y8RbJQn/zZtlk89fOep4kX
i01D5wlM/NrKdHED+Palnh0AwloxWmmgxvhyiuC7SFZv90s6PdKcToHHxWPa/PMSfXVxOtvvW2VM
EsPtkCSWdmVg68JWapnowGgwRng36kFLWUWrb7KN81/8sXaU8Brd/TLuT8NRYVnWMUw42/+zieGn
tRUlo4Oj48QmXN5qx5Je4s+3O93NP2v/t3HO1sJx4FSnhlANxHA1lRj6DjxUtR7q+O3ngb5otj+N
pP696Oedb8ip5XeEpY3PmP7h6iQ9D3hXrqpddPJe2/donzvKJlt7q/wm3MbNnBNSgSjMv+njDVY2
0m1b/JLwuqMOaVfQoMvOkcni2/XrfhU7ZF0tli7htxFhn+PUGMPNXfmYmjJ4z4Frly/VQXq0lv1a
Rc012cZIx8nVVHVw+VtRxa3MFRzqY3Dr7ycJk60s21fdGT/MVXUrPUqP9Wt2j/tt9jvENOYaanJ5
rlu0nik5TEs8e+NF2plF1Cji9CY471KKwM/hpFgEp3S8UodMZca/7+LPWGdvPbfaUqrDcKLhtjeT
L4NxjNfe1Y1ema75p3HO3nmvi22rGoa7bdbx1tylW/MY7XG7C4tD0c8qdRbtJDz1u68gD2x2ib9h
/yXHJ96HkzGp6dT0zAvbunX3kxXMh3Lz86y89J3JIkeyiRWlEFl8dmRGqaEGmh9/PYmFSxjfpGlk
KyHK+Zpu4oLKX/5rrLOyZzJMiDIpGZBA0YW0wORD/ZTAjQJ+4qCmIhktX/L23bXWqo/AVD768k7p
dw31UYGh9oiY7+fbvzAP/rqisznXhEWpNmGk7KxiYRKZqS46fGdfh/vwoQ+vjPUFPJ9Nhr8GO5sM
VtWYeeG2ApNB3wl34ILmjuSH7bBUDlPdWVQz99FYydEiPWQPAlEX9bpfh3sDOZa1Jo39t75SN/GD
f4XZdfW9nCFbbVHGsalmCk3GwX65OSA0RVlr4xJyd0R69vMjvwRP/PUYzvY0ywuttJdiaSPHii2+
sjbPGfsmtfR5aWLISAHQPsZWsYQcpIgvkB21DisqIfyMatOOpNS5ckHTc//nvUgKSbSSAgZunC0G
caFVsqm2/Ua6G+/QXaLKpn+BxLo15vheQ1XY4JKH7+SVcS9Ovm/jns0HTY21WjC0biMae7Mk5lB5
rMwnMxuJEKRfwWeBw66xk5OTKU8w+cQdNPu5WB1Nuiq5ZMzTKN9euahL278sfruqs8nQKJ4h9xEw
Zw+hRVwPeE9i1jOFaCev5ot7DH8n8SoabQ9qxKdMCR/fJetsr65NZMP7+reK4y1hKfOCOKe5sSGy
7DFE417NSmAn8siXEwPn6Sa5qZHlIBSfp0t61ycN8sCwwsqRgooAkQ/YKccUkV92Wy5NOrK4Ntv6
gSRrAd/bpbQknEw4tijEyARBmLNs1xOlwiP74yU+Bgv0uTgrCBt/WRxSJJa5XT6+EgRD5By6I9FB
H4eI2l8Vd0hxp6iOK4/xQsfzr6d4NskjXfXyPBW7DYmu5BzlzdqrHnqNg1X25GJMrWODVFyDPy/U
Mn8NOk24byd5patlrcp5dcnj+IzkxThod+W2w5be0anmw/2Ui9jO7ycG1JO/x31w+HKcJnFv4S+H
K3vsJZjq++Wcby1GpKaqH3M50sE9xrdEMq05YtkMP9GHxOdqm9zXewUl9ZWHP63aP3zQ5tk+k/Vh
pQsDcGNjY8ZKiP2GmgiuFxkW/ay7u0bSuLyH/vlkzm125MgKzDai40jx+Glspn5jizCUgwZMmSv3
dmXROLc2UhpZ9jA34vNkt442bxjl2OJuOmViUE1N19uq0++xvsSG/8qk/vJu+um5TvPv2/waUymI
4um56kdCZrfBprNhpu915LKjg7uKdyoX1sGfd5xz8Zb9CrQrOXRWC2Og99zP4z3Z0bMcosy1HtDl
XUVRLIWgdFPWv+Sz365NHxqtpN3q7XBswaljP26bXfTwVVm1RGIW23hPyNOOIuqaoZt0QXdJXfNt
7LOPvfCkQXRTVcYMuNvWMuQ94ESzpL0p3sY0GYKViHqIVb6l5GkbbZHBLLQw2bCwppcFvDcGd0Fv
BB/Nfd2AWuaNhMUyEbPSAXUb7tMlgGSsEpvSGzM/m8ABtKmzNsUKvJ4yI/y5HjxI7bLT0QRYd60g
OEXLKdt4aZRjSPSLlsvOWGszoSPxKR/tIMTZFEaMjyFxLmzyYQtEOspYWYTG+6BlS6tYwzN1Sovg
5ng/lC2U3UiepWqGrtQtMHplILQKqYJx+7iOdb60wDNXaincCFW5kPN02Y2YSAfQCmV6jeS3qSmU
uT5blvKzLvMi0ie/h1IZPcVEhdEcSfDGvS+T8hCM90amOKkBYbkUsNLGGmHKf4vxLcaaKgKlLPEr
dLdGRVBToMjLkcSGJlbW3mRqYz3o5HUIWnHlA/iCuv/5AL696DOotI+lZJRat90I5SI1HVFa5vVK
gKxKuAiJd+JcendfhDv3qK/D39Z7yLsnBJdS1wdUgzlGPGhki7Z/M5V90Vv2JvzG77dB4HzsMOZ0
sRNnE3UIb6MEt0ii/iUUOyKBfW1rWQdMaskZFsp+lnf7EU7FW6VvyXWTm5VKZLS7gSoQ0OzF0FtZ
haAk3WMAw3CKTZUdY4FpxFpYlkt/Uz42z3GrL7r6mZiVTDgOxVpTrq1UF1fhPw9LO1stBKN3VcHl
BD81vrCPdv7DwxgBYJqb/Apqcemk9f0b1M5eTWwFzZANIkS5zcHpTm+BfWPC2AzvTkutwtdki/Bs
vgqwlzncfbqn3yv59PuxvFZKXtyBMeEz0GHjrnGuMVH1IHH7CG72xFYcLUqWLsXCf9fg9RZE6Fyz
ZIbiaCFl0byxsN3xCBZD3hqXJKOb8mZo8YK6Jg2T5WuXdb5AiX0QJD4PRyInXmBtWWAx7988P+92
1cxxTskyQ5q8uHGe1ZeN4yCnvj9I9/f3wSzbnbDD0Nw5pjHDLc0Oh1Pq0/sNXEic5l93IG9Qa48Y
LbEMze/ZZxvYslo9u08daYPNOlna6ME28Js2PWmR3uw+2qh2ghkisbiOz6Son1BCMJQESekLLt6R
1X5bLO8j27EcJ8J34d6/q9/wJ38iOW5cPnUecCW5zrcoyrFgnhFvWc+enpQlcCSug4CO6Wn/a5zj
afMIkVma04q7M58ARsWFPV/ap2i9XdYz/X45zQr7DvNH/Drw8Vrgc02EYriYf3b0ZbE9xrkDD2D+
orMGCdDDzIPcMUyq3QVO6sqqw4ZoqSl71udw/nvlzzg2YUuwBUq0yU0JX4IF+PTdnfp0h9sLMXYz
3Gagsc98c3s8Tr5OV+qDqTz/d4n6MwPPvrrBDcImU/nqenB7D2TDw6ZevoH6Rqjb5EIi3F8711+b
XWefnpe31tD28n8ounW3zCk1TTjsGUeVK2Qi+fKi8t/bO7deEDy5CRCn8YFhn01pyUJM7TUTkLV7
eedo460Jt69uMR9mJ9SVO3fRuQ/ilPBArl5aSXYHgVhJ38OB9sGjYj1eef7TYfGf56+K+NFh4ko1
Mt3AtzrEC8sG7zX8dMlVcmQ7dyauerfA+qFeTr2kK8NNpew/wxkStp+6JYIknZX8vpjlkihzzkiy
vdfRgshKKrFFtMO7WMSSYHK5x4VLuVoLXjzg/BnYPLvPzIyDKEkkFZotqwhqD/jAeH/dv9x49g05
nvZTdpPP9rG9zufDCivdxfHnW784675dwNmpvSoC38rjpN9wbIa9puMrJcR3Y/vratPyElFXFr8N
dXZQTzVJb4Q+dLdk7ngjRHCJsFgBK5J3wui0V6JA0p1pW7+vnaDkix/zt4HP1u20GRIl6HxpowQ0
3n3zl2zgNoGDmarhBTaVYiB3c9G/CYsVAJopv9ceIckQOgQF3xHxtgnzVd0nW9obqz4cDon+IG80
bKz8mgTRqJ79/E7ozv88H60zOFGLx8aXKuj6GeWnBNOkMvfQsqT0WJY4M+qULsmiNz4KNdj0gbVA
r+hTIUahOi0WY/7qty9NDv5X7VxLcDydsGoyo176YNj4muzo44M57aGEscXWKqqdqornRUqDMn34
QhIt0tKbNdIyi0hDsSerYAOjN8bECFBfdakSM3G6gE6kHcYmLaT5TFzKpnRbNa9VgS01E6nOo4m1
RmY0EpRiWx+ge5Hc1o/EKFHat7BY0xDqEGV8JtNAVTCNb8Nf08qjLr0Y57AaJJ188fo15zmMnbkR
hwLDOBh32TYP65WogLJO/qpUxyH5WHg7sehRx+2i7pUat/VxOgmeMlGDPssxSyYRWi2dySvDFML5
hCTA1tPE+s6LHwVyWdt0T+d+ZKFDHWHx47R0V3m0sfHMCxES++OHMKg2y7OZlMvc/ECyOpf7XZLE
M8mYhZa5yKJHGOGWjDNKhisv+R06Qr2CdVR05wk8aWO8pRaYGro9/H4VXsR9CccvHz5ypcS7qbE7
ks4UvgxxoPEIvK0C7DLA9KdKok27AKzrtiF/zgyfW5XA9/ZexZLTbA4DnmuTwlNROnusX8opmZbU
UA+mhuctgh6jGQWHQ1lZBhyaqhHtfn2SXfIt+AY5FW90i05hIa60VF8MCiq14LcRfWjhPlMzWxyW
OhGWoothmULYrMdiMSjroVBv/OitFnYT0THQF26NH4m0jSKiHKyjl4rsHo+W8BAzmTI8KaGSEyaR
R/uoo2Wf27K+k4mtyV7r6LaG7UhImKA9RqTskdqjtA5WUmqJubnmKDRUBCz7HpHPclDLEtcJa922
BIJLFZskr6jcS3WzHTXqCQoPTSRKz330lYXmbWrImpJLVIPxIlA9DOZrlR3dIr9TySPKKrzW9HGN
T0VUc+rOXlHNBrG+zcVhHoMU6gWuM2m9ynToM1+0FcTBgVvNo5h+9N4P3el9zacJEUxPnznkEUPT
d2R78aCKMbvx+d/wQJehi9WGRv0KJ7SuH8hazDpqNnPZxG9Ci5cy1W71bGa3ffkUFQ98Z1axk6NV
yoRS0NC4dQ+LJjtRmP+qzeKmMmDnEhSI+ddQ+kuJE1OJikuQV/LYHs26cnwRI8wKl3bxwyPVMC0/
lNazB0NZZDcqV85R2U5FUgcyHPWko2KAccFDnZafr4uXUWDh5lIH1o3npYtpxlRkYOQ0f1uUPM3L
GKQOn2Vq8h1zgGqCEXLry/TnumzX+STxJVOwZb+SGxKVWP5ZYonHgAJFkLZPlTvRY6kFjXXpHjKv
maiueW3OptVVggdAgDNssJzXlucYDTXBNmpxg0rMR8E/5v5wKI1+XvF9B3xssZjeyWH00kXe3DRe
yi5xNLe9TflZrf4ri8R5iE1gUJGdiA9AwuGxCwltid9rwvKiyMXDZg295sqyfm0DtM4AtSRq8rQU
BWtLqvQ+s+bpnUQEUD0j6tT9LYHteHMftEFbaL+Jxfl5T7lEoPy++1pnlUaj92POF+Fuw220L38p
1n035VLo8oxI741wS3yhixfTNRDxSn1x7osnxD0pBm7d3Uef4VYG4c4dDgcP+SbYEuO53OIGeEfE
6bW7FX+u6LAO+LuAzJWe1nchyJukLFZpKNz6BJ5HtIA0Xq9k4NdlCRsd71DFNdnq7TDImSrA54SD
duxAwJBtSAejq2aprpBmfjdxsKHFbsqQeEPZnelJjSF4sYl7dIEtuWZFt4ySfWLTIiEVoFlVcbHV
DAI5+uLgg1wNhAeE6T5W25koC3OpQlEligsprW8LsZ7LhPx0ZnkKpZMmZ4RDo4FkAfWD+06KDh7f
VajPXfEUk+rhavBw/KUnYcY6JeNVOGCJJRnge1E4ahaOdJTopo8zq//LKwgfJ9ksLiAaYNApQ0TI
4JKL1kuHMsJPD658b5H4S2KcZWMmSFKPMNd1Ys9S3R7qwkn9lPg/IgC9Yx58xsn7WIkLX2Vd88lE
0u/HepjzsBZakKzHqrkxTP/KeeznWWR+ve1vx4Gul9M+NbIvplcjLZtgja8VBUlVLn/+TC7iwv8t
Fc3z7rk1suIPGtP1sd1Cfb7BvDKjC/LzIF8q9n+PG9S7/EclauBsIcjCLBpNU+g3gULLx2jscABT
5PBV+tGmycgmah9Q+lCC5E9BAkeJFOvSb08KAnwFWYBf6GurDIm4LrZq1q5TmUx7LE7qmn0QfUBZ
6Y6VjI4osMolebUYdGPh8vNZ1xJRIpQwmBucvaO6tAumsqd3az2Mw1lLkKwbErcTAfEM5FrlnbyV
Qs1OQuNZJQTEMtZh7M+HivQrGO7sgJb3/vPTuQyz4DDyf5/O2ZHEVMvRKoVA2hRIfYV0VrJLhBE2
o1ow0yRCdMgPHujr4aUxS/O11a519VesQMbqfvvGi1f9NuRDSFwUpzo+CUKA9ITtmK22VBeDEK46
4in1briyvF+eo38u++x44yeKqYeyL+6mLl2+IUf2KsXyfznJmLoo68qURXC2qsVe2HW9KNEPMxfV
vjq24aGuQWyXonTwMrBfI5mDPhdQQbvk1UOo6Z+8YJl69dx0D4Z+p1v3NIgJhVLCxVUSxIRQ/Dut
/1zd2bTuI6nLtZYn4B6t1WQbEEFG9Y7RtNrv8o0Cs1p+wtrzupXZ5fPSn5HPNrfY9zkyFagBcWrj
qyHfXYqvfLSX/EeQRICOmjhWWv9gBJbU4BehJApgyU2eOBKUNqxy0ZPraynetQh4NbuGN0dm8Sc+
iziTkFQ9hUEOeK8a8+m/ewucj15aMplIuiOeLvx/wjH+XOM5nFBJ1G+V0WF8/tgr8yhZtMowc9p8
HeafRXaU0xv3dOVrnb7Gf176tyHPpr01NlYsdY1yn8wen/FoB8DAVGEyKgMzVJ/39nx+lfxwiXr7
/V2ctwobrTI5kXUQTODa0G15zp/hFpiUv2tiKSGBKAvs5uu7AJX+pnkAJb1zoVp9hHcKbgXE424x
KPZ2/lv8SfvWw5CguAfh/DRnLXFiPmb5T2VGrG++NH4RUhd3V9aKi1/Kt4d2hjeJQiEonS6Kk4lS
K6ynU3e4gaElltOS+vMbki5iTH8GO180TF8evTrls+wduKIsTnhrbsz3Fqfwn0e6pPb//lrOC9wO
49/IaET1/nG3qw84a8xubq35bGmC4kaLNcEjxxUuBz+POqE35xMQcI6UGBX5pfjV0vxWG4SWEoTZ
6Im7CPNs0kc3127ry6PspxHOkNm4KJUgGlCY1wv3KLyP21G3pQBg2MJVu7WNdcVBzGH7DG/xpa5g
+jYL90BPKFy1qFWRuT1+uRrgazBZsePWusXo//+l0v72HL7UlN+eg9xGI1QBZdyklR17+zAjIYC2
nhi9DTTOwhGU5LGnr209JNbR5CClRPuAQqAONrpWXlmJLm7i367mq9H07WqEoc5yvCXV+8XkVbN7
SW9bUu9WS8O+3W7tfXf/6s/WkXN3hwna1WwYVGo/T4qvHvy34SVPEJpGUb8KRj3xnnISOfzMcCas
SUlJbqi732JMhWRA8Qxtq/V5ZiPVAtlyFchGKdpDIK97g+wRk+Mhtb8SQ0BPSHdrUVsEpPOluyHf
C+VdMD7IXbWD9qoL8bKuc8yEMCuzfhnJQTcA3GR5pVXtbVjed8SQ0iFO05WAo2+tvKpZugKMk4G+
uiCaCxxNY1E5JgU4QxffpgZbOGmSnuqtwwIIT8Nmh/q99PB9iYkYwCeQqFofP14xlRbcjarpu4iQ
3OS1NUkAaoRZrIwP/HmgI31XivHM6AFcCDfM86OMmJqGs1zelv0jPoAuScx4SLlCSXQuhEoX1o1q
zOJU38oAKaNG49jPd3Efr0cjPTX5FDNKnnHU3vYiffjwra13PgfwvF0XGOxLMNOlZibVJGgCL0NG
HEvw0m0rDPAWfbuUn7AymBwFwI5MKjSTIzDYX4kTfc3kpDnNNltmx0l1mw183CNe9yBrBmcwFXwW
oleVYCFT2SCgWJyN5sk0NzKYm5dmtv4hEAYlhq6D+HPWSZzwAt2pIhrIGfHjgFFh+KqMHw17AJ4o
aQFfchPxmGGaaqU3B27tZbyApNdqGWuvODxHo0Kkue9IrfXQFTLUMjzCxexGL/3dpNFXWnXeF6B6
1i73j8FIkvfQ2bluIA0ECtLIsN/UWrRQ6TEoIG41D0JzX5uEzQsUFWx57hOursjQsoTIHtpqG4U8
zu6zE2tHUFKch5VDQTKu+JkSfqFVy5FeZ8CTJZpwllqQlaNjKVKABicN0w2KodCTZ0Vi2I2ATnvq
83PNnpbZrjCsAYtzsFCe8qdOR9KNsfcg6FPHwiE86Sn1Nd6+E6qaLYOimWEDdsNMGXMSaA+T5QL/
bo++J+yE5zh9jgeXziGRpQGBuMNb05qzkH93goux9ZqP7W+wVV7vBD17/W5CX0vcowWuupQf+mFV
q5WdAtdm/aosPKdv+QLwHVblbBEBjTK355n6WVivkMsHbLkJd4bdWgWvXfLS8/zyIr8BDmp4qqkG
MTsAnO59u5KMxVT98MArCgb8Obrxrg3mYxdgl0wwsxS+SJgqB9OSCTQaiybxyaC5nHRahG89kUKu
O1eFypGCT0O1blwcCPRAdFoOwNjOCsQCl3OA6EFDES/kGKV9jM24G9xkAdlhOwa7Fritl49ef1d3
C4uf1vfQm+py7tJXn1oNUqZtZMDJRvLQA5wM37WNOl8YZWJrOUwfecrWFW5CObPbZGGo2cyMp3bc
azsAcPDUxQ5nIeCECkMrrGKkN3ZRgtBfptsucXluu3he81Nzssenn8hGEIWvZkL4ElPMrwgKBz6b
fterdrpGyB7vraU/OF3V+MmDTtIXgZ/ZRqB2fbJqMkKnwZ3zV5UTmtxARquOOYG7E4LWSuF67I/T
E3BB56ffradSC89qA5qV1U5vLpGUQzvYXmEzEUWqrJY3Ek1gKXC7kbzhcdEKOQArZzgOfXreOolB
gnkrbmpfdzgkbbSxOMj5QfbjQ1vm+6LQlmagHsqqObkyYfWBdggRJwbSuCQebQEYadDmwCgE9eJc
MvuVFghLFmGVL0GVHTElCgXtFYfssFGWjdc7GrM1GLOVRrOkIPEylFk05YbFUpqJUrJuNWa68FEa
48LNjfkQWLfCkC4Vlgk+Ea0rnRK+ZADELLokTHva6WuN5Y0p2qfgaXNRc6alMU3MU9KT4ioLh8GE
bke6uzSUq0ornqf9R3PTbejrKzfvP2MShdWa1nodPvjxvtQMB5R+NORtpoDuVMOe7LyFUrX7vEgX
IasWMGgwRfZea65dAky+7/Nn5X/rdr4YtVRfHYqhaOVCboDRs/KvnL4uDaNgoaCKMpZ9qn7WwkuM
MaGKMeSdcvDDWbUbxZnazHSyl1Z8GD8XlMqlgvn7YNNJ/1vx0FNQxknTaffjXYc9H+/BmDm73EEg
fPKWH+pstpU+f5l326muneM/Mv/9+PMl6Jfql++XcFZyJp0epx3WM/faTDnU1FA7wgVIqMhm9EAc
HX43DVT5hGb55taw37fK8emXq8x/PWnhamlCzyEueXb79Es42jJ5RohACkRj4pR6E6Kyig6QKvT5
b9WFqEECebUZ+OhW6HK1a0jsNAHOi2dV1Oie44xCLOHZnXh9GjeBW0gbwVqzyyvhCZkCHUWW8Nxs
VxbrO0cezu1V9IRQx6Uw/flZfslA/7kCCQd3WUKiwd9/v04jH6uxEeA0Cqtw6+Lf6e2bHdauu/AO
8CR7iY7JWgicaCfeiM8lqe6kT5sH9kDriOTZeS2cdhkcwl2yoUpr1h3+iOFO3Oh72pw/X+pF1rj6
7VLPEJQkC5LI6nhYIs7b6Y2Q3afBVtVIRrN7UjkC4kgMERQh3VEE/jz2Jfjq+9Dy30/JSjKE+GEz
bOBZToZKkS0lqxDq/HDFyFW6eExUJRIOTdFQ8SM+B/g0v3TNPOKFUL7cmpCJhzkLn3hU4ThbRK8v
Akg3e/46Ra/Ja+jONHmW39buLEH1eYhO/4e08+iNG1vT8C8iwBy2TJVLpRw2hC1LzDnz189TujO4
VtlwLWbTaDTUdRgOz5fegPRPF0O2bZ/iY/aAIH/5w7pfXoSbaB/+0A/dS4AOw4/hZXkJj/JtCUhr
30hucMCp0LCwLx5XIx7WI28Xg7mTdRSyQ4JjRnJTCE7/qOz6lLjiCseGKUWJWXl9qn3lKQw2tN1r
9AxJpH50xe456PnQDqWwrdEQfYmesidQpypqWDtxE6zBC8hbclgZ28Sb5mnQd9qt8Bhw0q+FN6Xj
l8tf6t4CgIMmJN5su/LB9KutvFNey52yUZptYn3++yX/tYH4+6O/OK4hyefmnFfge++LPcO5BJHV
XfHL8qub+tDJnnDXYWoS7qXbfm8mfn1DskrXbpfeJI/S6d8XI/3tkPv9Ys5dvd/O2UQWqkKdUFwe
myd5ZihncagRVWGrycNqKUI3YGquqo9Jeffvpb80if84E+CMi2hKSybtvO9LF3owdYOaKAc+6UZ2
VdOVQ0fJNyLqq5WfD54EyVoFq+uQOSE91b0g9RFDoU1dsgpB5LTambMf4AUtYP+I2ca6wVFwdMTB
S89aPR4vVe92Sbi14uMAZxczQwM5iw7nlEOL29VLI1PS2LVpR4ov/Pr3/f21/FZ/u7+LU9eINCEM
ggXzgN3b4UAy4foPeBjbd/Z+Dydpq8FkrJz7cX17e2Xl8y//+WQ1nMmxpNK1S5ESQw8LI5tYWVy5
hwNyUTloxci3N4a38r6EU49bxwEJeGser2kBfqm+/bk4YuFoVmGadHmyTIa4yAgkU4zdCzfNL2XX
HkpcHcs7nG6em514AzPwJjzxkXXIg8q50xyyQ3XtKP3rrFVVZE08e4TiJn1xjA/JiGF1aJzZgDSl
0EmUdoFb7SQa4DWKiObxKtv4r5/SbytefNezOVtGNbAiXI119VrtWjwa05ezy+LVtc6R4I+H/Nta
F81LalxLqttC3KVKdVNR9xsThcC5MDBvqe5qs1lPau6Batu0ue6pZL//3mN/D5P/vYJLSswUm41U
lYDW+iX1zeKjAeGS3M/ZuCqs26rBamCsHaRrMGUEOtAXdhQ+X7mEv00cfnvFl+SYrAtGxqKpvJuU
3I0pHuXkeYjtbko8BUBJBzo4sey2wqkiR9mTXgPVUFH21Gaj++9r+bJ1/vOFaOw1PMIk48tH7Ldz
tNf70ZJBYu1GnLjVj6i572LM04y3Sms4zmjAxb+G5r4aBq9W3mPjTY1nBwUPW8tl10gZFYRc3Uqq
hCs5hfy33iwC2/93ZZcfQmMqQSuDADir3bfd41SQWEwy2oX0Grqfc5Z7U5CvjIDOTgiPW8X71YjW
chTA2caxtZK3hvZaMW0WyGKrdCUu3AI9yywnNmhYaFGx81z/f8/TuAgOYdWNnRFJdGl727iJTgPU
p/i2PIQqBONzZC/3875+lXfhTYA92jW5mr827H9/aheHdymrCmqCjbQDA0PKnKiPKp5gZfjeUhan
4ZEiTm6HK7vor/nfb6/q4qvWmjIyu0aQds34nEF0r8+kcR0I1DWDo7/HJihGBvR0svHLCDF20YD8
ELUNYrwEiBs8dW3GMVgG28CMbNtDVuIcnT4/s8MZRu79unKrf92VeFdIGvYVTPMuCoJ+XNS4G4pp
pzA9KrZk1mZzm13LMf6e5v62zEUUyGdsnKq8UKjhoo2Gjov/4vsbBMSf6TFAITza2/XtlcLxb3Wy
+tua51v/7SgQYkNNuh55ODrDSwRyIEe+61CQVIUgLlX9gz7Av7+WKw/zUojVMMs6EELOYvCiOhl1
tKM6UawrCduV+/p61r/dl8Y9zUkEAATQf/Z5hqTNwofU/BzH+144nKFp/76rv4fw/z7Ir5PttwWJ
4HGwVHLyIEdOtX8bTic04cWbzotP6a/0Kqn/azrz2xluStRBZwU0TTLAu+Ps/f3FZYlo5n2hj4dC
fZ/r0Q9ja6e0L8PQeHF2rJgigxCsxdY1h8ydDYoiFC0UJLM+inCyf+ghQ5x0G0OvNqL3K8/i4mjg
2pirabpq8LFYxh+kQIXTyCiDRqZ4HpeNgtpoqtpm9RlvDQyWq9WUbpkYDC2huKSRaAfpIw4gY3Wt
cLzoy/znOoxzwm7wnMRL0qaRhU02Mut4MOzgU3JjG8nTeR/srnxDlzi9r3UkXoakUA9h5nrx4bZ1
OhlNv7T7hZY3becVvo8VHtrwdwbQoxjZwyn0IQOI4vUZ/qVG+P+ubpwZmJYBA+KiKjJMKamUbkaM
HjnpURVfjLg/aHGwU4XhYFCR9CNALj5vZhhFj80PND6JFmX8qahYgcsAvwFnaqE7zq6kUPjuNXiQ
gylTRSM6ao52Y/K/5J9J/BEabivkzqzdD+nLUiuebGXeWFmHtDFccYxXggbXrUhWdfwT/Ktgm7no
NJXyFEF+VOoT5826j6OdSWs8NP0r++7iaPl6ElRohqlhlWGJl9jBRVqKwhib4cDWq0dEa5jJRAiG
xvVWKLEbmqmrI5zZu/ou1BCh0lTHUCdHqPdDem1PXCS9X9eC5iIBwwJmgsbH9++z1rWqHAeleMBX
Ct1F3ObR1XqHifuau9fQAZeF8XkxVVd0XTYsDFIJU98X61M566e47/di8zNheBYPN+W0kZdHWjJ5
OwKIBZaLmlspLddSa/EvH7tqKug3mPTsLOlLp/m3g28wukZupAE39OCtrZ4mK2Xsg6R6AkNifisS
bRUC1a3C4wDbi9Fnx/SlyQ5MK+262M5a78Z546eFB7o/Kgu3gQgwCW/LcKhAcafg2U0XaQNVr+0z
3N0AtCEZj1Zfuo1arSqIp3L3JpVvS4FGEr9UFYl3zhdDPVyJAdimqPI7BjqF+SGYCnBqUlm4CKCi
4y5wFLgR8bidhkdL3Y5YxwT6Ccx+0X/RJYxyKw+Gy6Gphk+ggu2lPA3jm6HHNw2fdRL6IjrnjEvN
06ijt2adRnHBtMA4aiPOSaljZoKXnmEmjD4k7VZsNFbV7HLQ7ED5MMrUFtRDbAEW54/q/FEdjoKh
OGocr9qMJlf42eWGI3a4cDABzFsdKaiJcVyHxmpceq36VpQ/muSaQ9NlRvm1oUyV6EJW/9UF/b6h
tKBHYnOUz7vX3OLlcocHm09T+Epi9YW1+B7FtLNVsUjCrxLGLtv0TWJYgpZN4qkp7am5PWSnGtdQ
u+p242nYLnjB+mm3URavuXuc+s2V8+Iv8YHVddZHhMQwDPX7XQ6LoTSq0hQPs1O4NxFaDa/Yf19n
i13Ufv95mr+tc3FC1xIJbB6awx4krrg1ARR+nufqdNeT1fharKccRupqeZuJ2Mm1D/QvBxGZgkFL
nW/0LNH7/SbVNC3SQE/bg4iiZrfBQdnuMg0qE5Ay3dfnBIYHE2FTt0GH2m1x9XD6y1PWANpgkCxi
ESrqyvcLEOaE2ZtQpnf6m76aP85dUjqdx+Ux//nv9/lVHX7fTQb4WGwDRfXcvf8qJH47iiSt1eVa
SZdbOXoWtR3ADCbhhRdLWxmih4DC5ISdMIgNddNYfnSf/Azrl+bM5J+Oi3mcfxneHdPUbtq300qY
7LJb9e/zKTQ8FIoSWou57Esi3DP9tvsJd58hXP4gNocJOdT0rYSS0mFxUfjje3MsX4Xol1Q/ahAS
FVqGfkpKNqsQ2VwVcW/FEVDay3/UEhvhlRmofsdERUp2k3QPc3UY1u36OqHgz1fBSMxUJHIhsKA4
wH9/FaiT17Maq8XDAUj4KV5lNjRB7aR7/34RXypx31+EaVgiR4cOe1qiw/B9HasY5C4JCH6pXdrx
VgXUhSoDNs0mbjXZlR3+hUf7YzVo36KuIVhHI+/7akOVRUELJ4shH0roQb+JNbm2+6LdzJ1wDKQI
jgTO1sLPCNS9IgYwJpBqa8aNFaG4ZblmT9Mn9HRB8xt9cqtAiaiaX+QOHq+h2IsUuaoRus2wmgzj
ZimFdW0k20QrNtOc+B2ZVlj/lFepjCgm75qEvJfIfMaRkf+TgNlHX9tlcgwpOgby7VZLUaBABYeM
SV8IRKMdYzYURTd92O8QbnHrqYGtVu3SQDrmU+TmGVra5sYKyh0qHKtsqQhVygf6fcA4FM3HV5hf
/Fxowgf5IZGWM+HHVpV8VweNu4RraxjsYngNK2Qvm8ZrOGLVadmIlrSpizdRTu5K0CBJDHW3OKUy
GKAG4IC4+ve2YPjKm/j+pnBm/O0suth/Ct5wYzoO7UHFzKlCfcLsN2gJt2L5auqg0ODefWRGDt4h
RzOmwmG0dokb66xWbTGRVmMr/gyL0G8K0y6WPcdZTzu9iFe9/gJpcFuLih/Ek20uhl0ryKXmGJWh
A2EAWV9yT4SPpkCzqhhkSLPlN5LK91zbY8EENGGuJI7NqpcaX5ZSf2k16PrVU6OQOCZsEOtNtGa0
4qLRGeZjr71gUw0vEdnMCRJQ+U6G/ijBLwxH7UYa64OSYRma97YZeKJ6WzEdmPInKz6VESdLk6Ku
W/6sOmZ10eIlQWxXk+Imcr8SyrcxWvw4ldaVOrllG3ihONxLWbpbBBVqWesH2SrJE8ALNQyRPPI7
Ud/q83IsOMFVedqkqnSb0FIUm8bVrNsZWH8IPa+KwfA5ZWnwcUCezbMb8GLsvpGZVCy9CANs+sgd
1Ox1UYyVmGovlcIQNtMfJK15jUZ4U3D62vso+pRNOIIEy1jypgmRH+FthkuaSsIqybTVNIoS6BsC
nPygTeJT1Fl2kSZOawaaXbXK7QKFTOJaxh9jQKExK4Gv1IDLeqgvQ6GclnxhZCfVm7gzfbPTdo2C
mmKT3Yu1CIMhtGU6qfMSO+OsePE67hdnBApStx8hhUxNyzAQRnvR37VStDVSuMCyNorYr0sxv1GZ
y5AlOu3Y7QVQLWVJnRr3fhhNcMaV7E7mFSd65te6splrRGSXU9kFe1naWmzKUhQ4v586swmcdhn3
kVQjaE8IECGKasCGLMo+qL8KnJjJCYHSt8W7ViC8MpgOrvAus0ykZtYG06su1pzSxNS+fAlEbQsa
e7EbKmRd6DlcjqGhu1FMIq2/FCZ+BzKo0SEvbSvIYMXyKrWdoNyNEuK4MwV1M7qleZ/OVHj9VLhd
OnsdT747M6WbAaJG6SloRFhIbZ+fixQd1UECjLrcRxYGu3NnJ1L7Y4zX/aKsVY7NNsngD1puoRlv
afgrlmTbGGpvMkZ/EVVgR+8zSva5vrxJAVk2NImglB9a43mcH7seKIKBdE3zPBWdU2co4bBbmvrn
KOtnAm/93pSCg+rpydQFdxEGR1KRvxAoHBoRJPo0b6yj3NurMRucUsDaERCQ1naved+6YhTda2Gz
0tE2S/q9GoLPywc3NTtnKgQ6DCHjaKB4mitS9uIgAXtzmzYo70qLN7ZYxQSSl8aqN0VgkKpstSS4
kwzFWjILT8k5vsMBJTWFoyb1JvrOCEdEAC4nDOHaLxzV07wkTh186PkNyiTHSEflgQ2qdO9VgL8B
EnqiEr7XJVDfOob6NOSeNW2q+qM0igcqpHW+QO1VDhWjpXCo7Am958ly0wmcwY9WRKJfRKij5T7G
dmsuL1U8OHlguMtCL0WcvcbkJRSbmjkogu3QSBM3hl5p6nvVvOvqx1Z6Pxe50/SImGyVfOamuVeS
EgBF7MgWLXHatSM10zJnB2HI7dbwWh6VEM13AUjB1qpWAQ+9k5KVWJTb+VyAUMU7asG0FYxyC4A+
x+VgQv9BHkF3qcgpRr2t9ea2qIG3BtmuDzWQgTFunJbpSYNid7UjhBVY0r50lm6vhzBLzAaXPhGF
6G5yFRBstXanxNaqqJp7eE+rBHBirwNizM19l8NF0vLHNJ+xM4v6A4pPW36HezkMWoKaOfTasHhr
+20vhwdDQwslAMFSuhqDJr38sYDVtTQma6Lq1NBd8lh2SRpHW6uyk9pra2nJt314N0ap3+btSsoF
H+KzR+XI7LbciXnyWGW1o1ogK3mjXT8/GFbmjkhkhmm6G+EnN4GMdVBjJ+GHpGYbLam3FuTNeMnX
QhLddsrDNBjHWtZjO7RWy5QAX90vk2iXAoFbYLCv1h7I7M1kEL6iPDv0VfLGqp8o9gPisU7Ym68i
wMhFv7xKLdPi7RI5BtFmOBZp5uYEWJNzswLKaCz3Z9OJNj7KUrFpzKOml7u+tjxr1kCgP0hz7+tR
eZJy8PAmeDaSlKwnK+l3cvWZU6MUxD8OuvG+lsABtahBz29aZ9jh3G0skOGqARVR2WvVe8ROZn8n
BNBYuDWKxY56eNJ54wlC55rKYzp81sK8adTUI2rdNqEfS6izaprXFtCOQ+2xUIA3581Js/qNlk/o
vfSrObiZ7/sMxUKIj6Lq1fG7pgR3eir63aT4o+yJ1X0vAV5Gs1Sl3yT393PxEofc761FIoiQNLN6
76wz3W4kp6L8tpWttm33I0PPfkDl86zzqWGrINtIDHjIZgvbgD83+Cs6lSby47Otv/CRepX9Q3qS
3bNiVHUbofrdpLa6Nn0qKj9EaWA77oUV57sd3Z31uWk02I/BDtCeu3hniRxlS662Ov94/Uv3OeX5
xWOyPl9chX2f4lhbBALs/j7DW7Df9BvwHhhBbqYVj9nO3UeAbLuzqHe3As15g8qHbW2SVbsGaoTA
0Jf8++osJJ8g9Q3Ac6XdpAh/JweAgnSiXp7OLqifGn/4JPiAyDGXRM0MU8nZ/sz9sxGfuEacKrLl
denX1PwkrW9IbyMFtlH3ClfLTt+oNlLhIfrGqQ8UFGfV8y+grsMFQhrkbhgQetgZvUZfd9bchdzX
o7ClOerzZdjnlZDTWDdOg0Mnz3TxHrfFCu49y7MUv/gZ2f0NEX4xXTO2+VjyU2UvT7D2noBPHJtj
0Bcr1CFCaLADEMukPsOtCycOEiTYVVSzM7nzddpRgKRsDYGKfhgZBjwE1YseRl6SIGHCAFbBniqA
lRWfdIBtcqNj8PuRgBfXMMwNrL2WdE4vxatgGJ3UBFQq4zgxfKaZdG2EcC6E/5UdX1RNKICHRarR
jhh8fUVDAnALjqLkCzxV4HdXyqbLKfBXV+K3ZPySE5VGkRKhaFigTnXm3o0eZRJQP1JkbEtTr1xp
R83T74N7Clf2yb9rAenLSeTibpkSGIZ0Hl4w8b3oWXYjkXXo++Ewyg88U1tt0CqFznDuRktLzdkI
ibh8SUfFo0eXZSqw60MS7mWkUYePXqsA1iBWIadeDGT8jFQV/Cm5izax9ED6Ean7MX2qDV+aEhsb
hDsG8KCyb4wk9a20RE7gySgLpyJvEWuk95twLSatnfb7lILMABaGql1oNy1C/4K+kvgghNDR+70m
vNcV4MTIKZkxx9BKUV+YhJtRFzCV24/zbccOzGPKjeojEVYh0FN92goWgEkg5wpz67Q55+PPZsHn
jzPYNgoee9MNysbOzMzvDSednsSQkys6jHW8NmkPypwy+WmClbJQx1rKGRzkVow/JbTpKtN6HiSq
a1q8LWVB84LbBscgyDjApiDNo87cCtWTAYS8nyCpV3ejWnmh9BylRyO8q6q9ykhdQJcCGUVbrKS9
johFISdO1QQ28hiy+J4NoZu1gIWtbZ8/KhZ9ftro0OMcIScPJ8OSjOd8nlaGrOH9DXUjftfnfce9
ZtMj4WFJN2r3IhaAaKg+apDSc6uwyAsCH6PpRCa4++f+NDJ8QOremEESHvKxXKNXmC80SxqU0s36
ylfwl1aFpilnGSeaY5ZMy/N782BGQFG1Gql4mN6jTbBq7Y/lVrpdgL5WVzsVf2uraijrayCtFNow
ykX9OygBFWTEYmdfASj7mEk8x6fE/vXvj+urv3L5bf2+zsVNGXM5Sovcq3tBo3KtHkhb9mKbHaMe
YgMs7bpF8EN7FrMMXho72KxW3SzfoyCglOS+Eu7HwQqlC4HGQxwxTGJmQnlcmvidI+VVfUTL+1Dc
JpjKj4HmmD1aECPyuhQDQXsCYFMqLf+18lNNQEFjmy/aSmwBXmvVBEviQ5ueHsJNOB+rDK9vcsNc
RHquj9AJCW+SbHAzWL8yXCohVZ2K/dEIz3ExuvT9XCnaLMNDNbhJ/BJwXpznGk3ebnoTLikCBpRL
rYlLctxuLNh0IWrOWtH5ljU7+VUG818aGtoZYq4BVrZM2bxoPbV5WSpIbBYP8KnQ1qud59cKLMJV
2a/zC/v2QmVJ1UDAnpub8Lgvx9k6GP4yrWfpEMubLDFcK0KyJ5pWxY3edTdlnOz6Cv5KCzGCWn/i
Y0x70+7r1mvRWVCWzo2WzDGnxFF7zyB6xo1rxC9Gb/p1h89GFbkKKiwK/AaQFm6961RhPc+mN/en
XFUQ50m3ZkupOV+7tT8/wItbu/gm4kJapGxJywd5hcOLgusMPhvpw+QhQXUt6PwRYZmN6TKUe3Ar
IImNi7VmpZXHoi5nbKMQxT7M00Mafuj9wcSnRfV7Om+6h6JLA3pm6q5BBC4gCed4e8Y3yuwXQz8j
/b6fNOqiJrWsaMne6LZBtrXCY5GTA1MkuyXujlelKZS/L0gHSudcs2jDfl9QmWatNpZiPkURvad4
b8o3nOqx5sfZM0ZfdoffSrjXJpD+/Za6Y0ZrfD5IzapRS2ce8OMy9mHiNlQGA1aV98r8MMZ3QfvS
Zc86f5/d96EHRNw2lvUQ+mPiy/lhKPdRe+51eH16zWP2nBJ8+wokDX897KJ0VQYHfomxwC4xFs/g
/AOlZzA+AsUx0tuuIB45ImO9fx+i/4FQfF9Oly0ypHPHXLZMQ/7+/BoBe90szsVTkK5V69jXJ6hH
JICanS5rDEKmk/EQJSsaimnvNzIxHSP4FpCcn/2iU4KMFqPIoNgGH0z+s09kwup1nGxm5oh5et8t
cM4Db2g2/QzuEdQwRk056gBe+SOd0EaxZXNXHiflI1Kf8txts5sodOZbY/ZFlNNmB6tFFK2Ml6Dx
gbgg9yVve4JKIhxSCHclikCdFjnBNkRsZdcPt3HvNmVtB8luTrws3pR7DbU6yXpe+tk3kMf9aY17
FfVE2Y9QENZVt4heGwP+48ApSifGMQw3uVs+EaxSVirVRu/PCfa7Np+KflIVL4GeFn2G/QGLeE3w
auNX8EJCg8uLAilrQpHJ7X2zt1Xrh6pAvFxFELBkO0yAju+ZS5B9H2Z3bG6l6hPkGjJUWesvGOw1
z8nkVCJ2kmuVqkXAnUHkxFo8vd+hXTOtYihOlTPuldjh/z4jTB10SJy5X8XyZwZrI8p/dUimuZm8
E/YGZIhAXrcjsvXBuiUERTf/3jyXmDU+dp0dCj6HT13kXy8isCYU1izIZX2EqtLYFrZUYOcRgP80
XnizyWtxo9xBJqBViKwcaIz6PYLlVjuaRlGXIKZM7xS/KvT8I3v8+e+L+0sawljmrAmiypqB7/hF
1CoDIR2kGFwMYWGw3x46e3wZ3cb+vLLOn9AAHWQAAyDJADWHM+j3D0g1hEjPFF07LLADEzHzhwHh
bXaI+EBvg/2NFP26m+8ScW2Q9ZthuSmXHFayhoovycN0xWXhC3Rx8UX/fkFfJdFvA8KuqcdYbift
0AWwKJSXukJlmzqz/IS6C2PSOXOtNRAtWnrEAmIQXg3t7Tzw15ZjupyGpXHi+cXU41UOi4O0X0Y1
qcMlmhAZZLLXgbNAMqeN9NepfuwWfMnmws9C1W1rlG2b9KckocV9NYv9iv9/3JgqG0QWrO2ky5Nx
CWPAg2JpHSW4tPAOdATAbw1121O3d8xTdFqVEx7gwSe1sCWftC5ZLXpynyj6C0ADtxvqHwO5GPqP
Whj7vSp5sUxbAzsjUCzXOF6XrBIyGEklAmqaAQBZJHv6vjFGZYm1ttXmh95Bx/Tt0K9uzpj/O8NZ
7T2PXs32M3TX7pW0+Ata+O0pXSx7gdOqkyiDFI8eM0SDN8H+udlsPlanPT0NZ7v+HO3bKwv+EYAv
1rsIIIPVTfFkmPE+i21DW8fGyEnglS95YCvtYzzKV/Ib9Zy//HGDJoAjcBvU1MrFDWZ6pnbSqM5f
6rA3bzfpOg1t6eHmIUFgRX5dve/zvYfIuRut994pf1nRcfrRnugpfcbIKhBIME51pNenKwfBObX5
47o4CxWDg0DWLyNpb3VRnTVpugfPQ+COiV/yrZDfYlavYaqFAXucvUmohraHcCQdGa9ImnyJ1V1e
gIT+EaNoTVPJIr5vuCnL+lwyLIUZjrjptIr1zZ1eHS142W2dvI+tHVvn8c19qfn5xIU99dFnVb5O
QelksWlreB1OkeXBuHfnGAIOw5uAdBqlSeYwTQROPS5v62y5T9viNZjjxFbGzgmyigEEmtkDxWtx
boau01hfpa2yMcvZ1UPjta7SQ6en66ZjejJrriU8W2P/YGXRbZmX+4GhnS7eh9FrP8AVS0dmd0d9
2keZYqcotlqm6Gml4RgTJGTMLGE5w67IGHjj7HOQrHzb0kNdJtew0seo3+ejFxd3E13LrBL3VVv5
vXmQDejH7yEzoZE+s42UKs2LAupabSfBHfODZOFidlG/Tft6i5HBLgplRhVGcyXp+iNi8MVIHGI6
uTJQRvUiR+6rSBmlSCBHlnCQjD2TDs3yxrZAavLKnvyjFjgvBab8XPl/oTa/b4lyyiyGiVq0VyS0
8eTi/oz+SpXcAz4/hYV3RmTB/s57KtY635kgwmazc69cxR+F3cVVXOTo4DEUpUwSpA6bn4rc+mmW
uguSNN1jnCi20EgO6DRUB2vxVDHUXhBVSMJNIWJXlV959n+mBRfXctGRS6wuIKeZsn2ebdv5dhwr
J8JsdLS7+bFARD1/CbUrYPBL2PRXJOBdn0md/PYfyv1CFEZh3mXJPsaL09f7jE6fhR+Zih7Tamic
qn7qLSQ9CsY8bwuDA06Jf78C0vnL04nU3wQ5coZSG+CUzjvlt6zAKBgu9saMaUi4mmj0JeEKCS6r
fpaL/fCzz3aFK+3hgebBSZs0gr0vSK78xofSdveBh7Zzaq2wJd2q85tUHUx9p+z1j3ncSLITRhtp
jZTUHK/Kw6zsxnqHlEJJKrvO15LyM6xW/Z0eHQbjZ5kzEBJ/NNVt2dzxTw1BXyk6mW+q4YADVGzt
IcFDCdUONFFwP1VXKpbQbvKQLpu6zRw8MTIy9fauei9exhKxjfum2BvBpxEfRST7XawMm3gt4G02
rXvUZrRntV5J8R4B5M76mR81eIjKHtiKqO/MJfblZb0MO/g2tFCs4LH+oTJS488bRK93irBVrHUQ
YXrihvM6ym/C2ucckmu4i+2Dnr/r4k2wvOkLWZIzTxtLpffoSs1DjLlwyLi7t8vifpYPLSpW6PO3
T03uI5mSH4VRsnthdNGFERr4prmK7GpqF+FKEHEryLnJTF0rzLPMOUQgYXCNheaUvBU/21XsfCSo
0FvPYX8ee27ic1khPwXSZyg9GXruN7hU98z3KxedlzC1aUodIXIGmzldqQwCTR8PnSD80PJD+iEl
NygYLos7f1jtM8Lfy3r6qUu7xfSV53paj+iUcjzq6TvyYSE6IfFWMXA0SB+l6ia+s5g+iJ8WGf9c
qE4Jvyz6UYzW2WFM/JzIzfrEWskBVj2d4oVTTlOOQu+TvjUipJn1A7QEu2qL7NA2RWoDjcWUoeOo
0Kmh3CyZf4+aL9KyBsDnNbGvetSdffFBsV9oXv+EYXbWsxyI/6o6KOOua4gfKE6lVeY0i+TohImf
7aPoCTcCAyJshBm2PpbA8W35Nd2LLxOKKD3hhIQFmIxjRX7SOn3i1XT94GU9AIGZ7lk0LlbqbfmZ
49ANfaz3+8pDEIWxdif4Z0FxJhgMdSI/vKm2Kg65H1Vtx88COI14M6keusK88AkwQonkj2eB4Wh8
9SB3dwEzkP5HKr52xStNa0bgZOl96S3xXldxOjOB7LKxDaF0amO8pQzWaaDHfeUull0+sTd26YGW
jxuHWyVHwgNyneHlwiYXd3J0nCc/y1dz+ZAXoTPUHLlqh0L0j3oyVi06JGIV+X0oOgq4lXRbVyDc
9eXIrH8hW47HnSWuxoEuKH/SLieDpnl46P3YvJGQzMIQGS/r6hCod+Xkl8qH0P2IGj+nN88YTd8q
9WrEOk0tfmjHMqcNf1+CXT5ZltcFJ+ptQThNwqlBOnNU9iaUcWMdCSdKRGAM5+gEAk1Ln0005nHt
btywLlaJdGuIq9mnqdvdoZ+iMiXAsChA7qkEAjFhXFSvGxVimrZblrWEOgS+wsyJxQmInthDw2BP
5NEdg/FoekRZA8t38Cyj4eSgAQaG/SYqmV2yMZL7SbqtRDgH1OpB+CMG6SB4RchghE9U6+7q/RlY
w4zNeFMYsejSvlFf+vamRX0qUfEz5U0+NZuDvhWF5/qpCG7Gt1Bzw2lrYECtbUwa1ntkUJBauEnv
cTtCaCXFWcP/ZWzS+OZ/ODuv3daxpVs/EQHmcEtKoqJl2ZbTDeHInLOe/v/oxsFelg0LOI1Go7EW
bOY5q0aN0K5LnPyGh6J/UGmu4fnf1665KgxbvTthBt+ZK1l/PC0YxePJI7vVNWalMYbeu428FvRX
NvQ8gR8+3KXrJHRjH++pncwO1PlXHpJ6XnnioaM7b+WrN+pt/nZaxFeaOudDwUnLMHetfjChNsBP
oW9aEJSkLcBbPoW3wneNW50Ma9WVozW+VVG3VjCSYJQrdsytKlvHtynaZtz3xy/keIPxmPxeQDPp
jgm8QI+gQZ/35p3mLajeRPOYdEcBL+Ype2DW9ra5jZprCUm437hm9KxNDt6ZK7JVCmh6FWlWMBzz
vL2aiXPVfPVRchjFtVXep8UTX5peyWBOTKK0N3mfIAtSr6UHvT/AdBQfUUgYVxjalMVWyucpNVhI
oni3QwDq9Xb8PPXu/uhCYxz0TcWq1SfPsbfHEKg5LXNgIoFQaWltAuCSZR3vjPI2waqsvkX16i2r
T6YM/k7On/qgn0XFVVzYI4biwXVdusKTxSyb4T0UhDEhtcsgSvypFa8frPIVplF1GC074HFGrm+6
hTBX1XuVIVK2CU47PkBGCM3ViU3kLofzl3KFp9PqtPYBwqpkxnnrNO1zbPYOvXzEh8uEkFvsIUtq
2EqFrpEdk8gVgk30wfDB7xko+uAwrykjkxPK0WNSFmsh5hsZ5iUzykJxYepHFSx17L6Uo9XxkRVr
HybL+Cprq16AY+02udNbd9p1xIpzsk/4zKorDN/bdNtvDX8XKYe5770K5sZvbq2VrCyZsURO4NYj
umR4ktdBuvCNjYbdO6N160bCqwVbgEp5kHBAitwhZyyDI8UHYkzPL2fViA26v29PW6Pn2pa1vqNq
qE6PXbRRNYrccg7LW9mH8M78Y66nzM1XDFmG8D6pnnvzQJEDyag/zfz2uiC4IntJ4kXnvf1deJ2r
sieMzAQX0jQ6QyQ7X2zRf+ouPalycnD96mrKTNOleG5Zd2n8AeRitget+JB5aTMM9nAqyi19VkcX
Kr+fo4evEwAbB5cHlv/ik/9zAqOfh5oWlv+dgBGQGRbNczNzfZopk8ds5YNTQapLQmyaxJeBauHC
LZga8m996dkZnPWlRh1GYSBS/hcjyDwSPXk4DAnGWWCeO6t+xnfKOhlsBDd/H/gHMnF23LOSl9yC
tpL6vroy4AtNMQAWrV5prKThWGoZTl5PSXuhBz93SeJxA06BBU4zf1QfX6DQP3e7atOwz07K6VBa
DxaZBwkasq2FVfTaZHK+Kx6YJgbNdbxrVeDknuGoSziEsGA+FQczs4HA4/uvebeBeYIdWmFjWR5c
bMimK//+RDhLU9cZmCgWadhnEEoXJtFJiioSOowRe796oQpbK3gxgm2X75Sxm3GJcGwZalOJdcj7
NMD/vx/OLx/GBOMpYLPoNfjv2dOhvPHUxoiyOzhrcHmmDLvU+ahn0RVInXPpK/hChX5c8j+Hm3rU
fx5MK1R6WpyifpcG3rbSSbATopmWFvj6hfMMqukoTDt+ZotNTKEQbBqTJbAPrurRcjrTWjRePssb
5aociShRPvBl9EYIVHW5tKwJWJmrRE4Ud/KpBn+fW9GNBlO07Wp0kbvcuM1Yf4Gj7SR9RMLWplci
luQTWTnwDr14J7NpKbspfqWWidqEOzoSGqYHj5TlEZMq1XrX8ispuw0o7fC09F8thJdq+GYS4jKN
uUJ4W1Vnj+MhjK/UkP9r1XkhpXuY5mMebPzqMZWwYdAfPZixHR4Inn4rex8mttAF+b81NBO4jyfc
7apg3XbPfoxBXXbXPwpms6h6aI3ZdRktdDz7Dd6IeC9AJIarAGrUbbroTslyRyN6rmsngizSL2oB
eXdSHlsoJL36ZhaaE1v7LlwmvjlLeyzw8GQ3FiJVDCxRW0jfKNRokqrhbTg9Q2rtSjau4fpkeWsL
T4YQ0/LKfGggTesoDDpsHi+8kj8XqgmUQTmio4qEWnC2UGEuFgUhHhp31UxaWI+TJ/A1eRzvky/M
34f6BcvmUApaQhZlvoEve65/XscMkVyGYggfq0xbt5GwMKxj+5wAHVo6vogNUT2hA3KIcq6tR8ev
G7zsPrWYTxN5ne638JIxAgppc2H8o7hSV3n/2QrNhXvycw2dzhNuL9NVg2HkGVYVxVWsi3UgHvqD
uq7urEUmOadsLb9J7dPft+QXgfH3Q53Nrbv0VBhGxeiYwWejBs7gHbGApu1CJxG0h8l7K5+btATk
kcBH+mDbUBLDuXAWPwEiVvB/r/hsoahP2snPiXk5NLB6TdfEp6BeZnSc8lqPIXlgOOmitzL8OUhr
w4RY8jf4zqnFNvC33kp8OlGwM4rb1c0+JlTkNSvmfKp0XdhiIp0yGSez9WqHntEphEuZ2BVn3CcI
KFqEa1uPYAIMp+A8mh8MJUPUO+pceQ6hqUnkyL80D23yAso6NrNwharCa+YUh/F1Srr13vevfdWJ
mgVZGeZepQ8sq1UVOoO6nkaHm6q7i3YQXSw0FKm48k8roVqr8gpnmiBEjuN20b3BppOvcxW2+BwF
hNAeRhOK4RP2BWJ0l7B97dmXpNvm0boNoL6/fRbxAqdI7fqScvJLVvt90Qa3ZDgt64SPaLyE3xft
uDcjKx6beCtk+7Z5FahXewNqKfG2p+FD6uBXRnuIaGV8XW1iY1mbK+htmXCrQuO10lu/2vFHVBm1
v1WjBZC8Gq4SYaUrS7lyJWnz98vzC9sQip+K5oxSj6LPPNtXa2IpIjFo4ysr3dcNlnG0KcSV8zlb
/YdbjTfMtuzJiqeT7pjzL1owk1sxx8A1PfSVjhksTPmHv09qAlfP76Elwz6EVaBqyvleL0lNklRE
106MjKHASR0Wbuuq2rOsXdhk1V8PhbETPgRMXlX97PIjOA1BiO4MbT2yEAe8V3SBhAJoOHeROs9B
5977D1gARWYrzbyTZ+wVcr+qhJmZvaI08KJjpRysYFmT16QttjKAX21HL0E+E9iNNAfGXZ27TXfd
YfVaQ9Qd11nmtONWLdZ5MU25xQdAkvxiStFPDpSlWqqIyB3FvWmebw2+rwbVqMnxNh2eGeuwMivM
dNit/GicFzhKqTOtv2Tt8GPxhTUkK5P9DMYLmnTu6JTEfWAg1YmJWSdka86oYAp6J4K+X/eqMM/9
NYrtXnuPjAOehJwF9JqW/I9Qey4bonWy+kLRdh73YEpfZ4TGVZQYdGE38f2D7MUoMBVNOB189dEv
7oN6ZWrgtKtRpWumXF0VcHjRrIEvQr1kmVPjRWPMsL9oTvP2LpSva7B96iJldvoIxRvTg6dxSIvb
v9/5X28cRmO0W9gFEBr2/TQRLjRjMK0b5mmXZ/fICadFwl+nEcW2deT+/H08/cebP92X/x1QPytm
xTgKvWTwxoM4wrBd91MUa3+As4cwqSLrdQ7AXJ72cbJUHptmnrZUhzvUTFg3Dr5bDLcBMIx836Zz
OV737r4f3Vgn6t27azD+8RfSTtAg1pdvAG1peTAwXkK7QQEb706lWyQzEdJ95WT5kuIwlrfxXTls
Gm+eUWUZgJo4elNZoAQg42RuXiUOkVsOCyG0cn8vKRcGPtp0ud/WHChoFuufiT6WmNIv0tY/1U06
JKac+6fyyldxqHIABGLwRxBLg3naTMF1HWJLMJ9cTgEYs5mRLEAyCKvBQT62nLxckD9FvKRhQr6B
fbWoqCvJvHmi3ITmrDu+YDMMkP351mvcKl6KzbJAUXWaj+ZSJ3WqXg3iMjWXmo7LOVmCWHgsSmOt
A7mZ80G68Fn8VPhP14sYWOeC2avEsyrJkLIkLnupvEpNB9jboGbJydCase/TG1Tgb7JtVZjW26dn
yKHwXuAqVJcYB9KP+nU6jYlmPrENZPNrcv7PbQ97S6h9pcnJhxWd52SWO2/Qoex48f736/5F7Dl7
vvpEJNZ0cSqT9bNlYGxrS2w9iD+KcdR0MN7H3gTEOR2HbjG0V8PpCdQZjC7X3ssWvYhPkVpRPl3Y
cH5+5giiTU02ZQNaKgTV75+5GJLeleGcTd7AIVZ2oUHis8yH1+yaEUtq4ePvy/7JNYTmg1svrzYV
Ihvc2f7mh77eyp2o7zIJKfODlyW7UR5vQuMxQ2yjVhgMdEuvbDAhP82UxnROqrwUSJBPE4xhzOcM
Gl/Sona02n2LDXUa3qsUYgKa6oEsMkPVFipQhYFrQeM1C9R1oCOn+sMIkoPui5hef1j+Q+WcyuOg
9nuju5h0/mNKyBVO5FGuEhOF/0xq/3mDghQ1Vp8O1jWTAVImodX28/yqJ0FhsEMcZCpw1ll8g7Db
rOxHrriNVgEqpqVyNeDAVNxZ05nNstRV93L9iHHALICDIM7qdoN+W2HiFLmAf5Dus4vc05+LMCc/
2QNxAToP6ewrLBTZEj1PVHYICh3ZA1eLls3JaREjRMqFHeYnywofUUMz+QZ488D3zj6Bqsw9M/VF
+TrAy9bN6qUU2gOjq36ngfCOW6yd55bBbNOBxSxTDoZHbx+SYjpL1pr4oV3HbNTFzEKoatfd1nRz
AAS3yBckq7HQO4rpvHz+/f7+bG04Z0pBHdIBfD18Xr9/L03YpZFJTsWWCiYcdhLZ8b0rYnFboRNk
9uIowYVM7Z8oDyIATK5xIMF/FBD0bGNEDFLnetdHaP9i0H6DRIeaqfPaPxn0NThbl0ioMAhhhjgm
CdMYxo7l8e/r/uW9UHih+Ued7IPMs/eiVFRPz4c62jKeYATuwEWeaiXl6BXu30f6OemfLhd3Kgm1
hYYNyFnzCEWukMxYzdE+yM6iPsQH5rj2gzIfwFbszUXX0Z8rPhoLLMhwdTX555xKYolJnYBZUHEH
DAGYnrZY8MhHCkKjuWeQULXPmrRqEdb8faG/3VIWCMxsiPyi2zl7k/RYMhJhDOJt1rqlvz8RBsJ2
7t39f9ibsb1gsIGSBK6MSSX8/Z3NfewBmr6It/EnoSxVkzlZzGx0bgjXWeGOfCn9pWJ/ekjfdzfr
yzlkMrQCwT2/qackycm2NrItBTf4C1dW9Dv5UnSa9HOtnfZqEd82vLMMdtPvV9YLZaWVVZxtUxlx
n1iRhHKU8Dzqi0ZDZmQ3homQO9lbJxJHWDROB5G/NdVobzDpbWEi4JikRfnL34922jTPr/7f0zp7
hcFs0csVY7yVs89eRvCkHPT2UgHx49ppIAwESToKAUNH8fH92lu1GrS+pCkNvJVFbz4yXK2fWY3S
YV1AyXyqn6Bg1zM/PsqZZIvysRXXY4yplOf8fbk/5yNnp3JWRCS4P9RtrOR35dywdzvZYR23DQdd
6/zS+jvBFd9uLYdiUZBZBmnGWY2+X3VdK4NvDgVUSQ98c9VmliPjv4HcrHW59qHBcWKlnY7FJaO2
H4XSdODJAAoX/V8+otjKhFrrWfixHxvek9qV8dgKKK9vT89Wo15YHJTpOn5cp67qk9gM7OYctjmJ
huAFVZxsC+s1qoj+Uu00f61xXhGMO2Mgs9s07Lo+mgZcPGD31srdUSquvUagRkagMbUpuCjqeHWk
peha9NlasW3YKoXktYysBWY4S3987zEqkL25EDaOdj+2wkLxsvnf78ePz2G6dURssIVNhe65dE7O
9BxTpJMyDXGQJ2F1wQz/Ehz82+dgMoiZvghMwsWzRa4Q2iTknSn2Gk4IdwmTU5QSTEI1t704d5k+
rfOHA4RB+/7Vr/womv1Ybqie+L5T4v/eADD9YB0PpPNA4UdJjgC0IJAoXN9a0XUQ3f99O38C34De
BByQTKegDWT89P0byCUxtfoqym4gsYj5vLHgcOAwAE0qtJlfyEcF7Xe31C3cM8RNMjLSnanl8oRd
SLUq9RVvTtQtQSHr7PJioP1yc/49O/UMcFSstosSzDS2Om2o17/op3CWoIKVFXVjdeKuSA2muClq
+cibVfo+bvuZECGX8ZVFXYuODyWISC03RmbEDlUB/vnGvQrdF5ofdQ7IDbuypiD+Gnp7UkQpagqj
7Flic5NQMNWwqD2GbqaSulqBPVanL9L2EymVHE9YmUq7PJcLHhVDFPDMOlR2g246ZoCbRxAscs9Y
ej3OHwpxsEl7QVvws8P8/vTOVzCCEjSpSctkq+PXA9qm9I8+MyjzJvOuFCK5CqhHuAddeml/7Mgc
Fg49HFb6W4OK5/tL07VZY46KnKK62uXxnHuZeqvMv4C3/fKpT2gbE1EwC+sHLzfmHkZVnmdbsLax
22Gt2A0XDvHLh86rQueA1ooC8VwbGwMbKw0ZZdsqmAvluiPSLHUlpDte/NhLx7+/tZ9tOreNhohL
ov5WaOy+37beTOI60nibLXGmJE6nfeSttIEk4KYHGT1zsY9gSciu6btJQZ5f72/67qqHvv/3ifzE
xacTmbp0CyMrzmMqJ/9pKyPPUAU9YI9tHWvTz4eFYK94jLZbrlTbcupZuTIXB9NpnXb596F/QjNn
hz5bb6gcQ9OrEw9y9X3pQ7vXzN1JJ5SuMNyiVSApmSus4ldS+RHqKF+abWXMrYBQZbJoteReMi7d
jN/WmH9uxjkhYyiMqsp6g9Sdig5Q/ayDat6jPC0+M4FARcR1qYCDTEggnwKRa4uMZxZpz0LrKvKR
IaAIY6SQmd9Whwz/vg4a1aBSGakXuAy/LoaaCdiBjgUtlXn2+uSGRbKWpsfkKw2aPsfpB+5cuNCs
Y0OmANX35HkqBwSyHMMwd1NVc1P5WdPA3+nq8t6YZ50GhgBNz/goTrheaE9BcCWzQvTlwaqHWYtf
FZanKJo1HIuKlPi+lAi+2UQHwb4f3DjHq+eQGvxKUGOqYCVQVqFSLrTorRCEFYHGJ5MEQ/95hI4U
B8paZH1UYnR10meM0PX2wuv02xrx7z05e5ONHrOf2JPzO8U20NYMM+aBc3yq7K25VBgTZxc6yt8W
DGoCEJlJn8kg9vuXI2hq59WBkWxrfHh6d4zuhWRt1Bfw61+/Eh4x2Q2GKALYnhUgaYeRbKVK+Z3/
OfEBg63ovJ7w9s42/u7kwn4M7WPmmBdq71/XhX8Pe7bdWkUeq0KaJ9uTvI1MSFHWQgOoJs3bHtnf
pbxAvJvb3TAx1V97EwruiKuA9i6H8TLNBEaZC7H79HhTwP3+ftRfcrKzQol1mg2BSla1EKZ/v/Vy
1HiC4Xv6lY/pREYWZf0+iuZULWl6s+wKXDYlZJuIRgbMy8zrvJ8n0tzzyZAl0DNKCY4PbtX2OjtF
M111w0lrgmNQ8KH3+Gwgy/z7fH8iUlOBP6mPdIv+DVPy7+cbaYISjU0D4Y4RgvTckuWIJGiG6I+o
SFc9vSSwSoYCy5h8dCykJ/1ENSUJz5QeOpPoQ/8+ql4JeCjoSEzocQq+VlPz2z4PMFJjjQEqDGAT
oyj5DhciuSFzAdljLG2S4N3gF4lF6lj94e/r+tknf78u4wxriLNEMlsj0a8S/4Y6qDA/xOZZSKx1
VawkHD18HQ82xQUczVWCiMp1kYTYkWWzkJhKvXYvntFvd1pVaFth9Ilk6pxnp/lCXsaK1ydbzIbG
awygc408QSDSwsCsmYzNBNiWlIoqfAjImdQjaNvxfa5rboeBsgKRnSFezCxDQpLVt09FrC5beE9k
zbbw8mBgPzXtjVgLhwoQltSnHEfZtllgIOBmwWfCUpheLBamb+3sdQfPR8CKnzd79DnQUg997FVV
AhyBA2B1QHceDJ9dS89WMcbT6wXnMajkmIovKiSQCw/50tGnv/+nQvDbYCTqckrBLQ+UtWwYKOcY
V9P5Mb5nD7D6Y3ECrLywvv7ERBUG1aI+YVgqw5vz/i4ipj04BWo5VWSYyDR4xyOeaIFj/nPrR2aG
edaFq/1lF1F1EABZslTepHNbIASEQhjnerAdGrZMVzgxF1OLL/vvlnq+WCenHbbcAJU1uFPiqVgN
qDjqVJdO5JdOnTZdgquAPAkI6mzdP3lhxqUSp2dOnBpeTlXeeZbi6nKxrvH7TvSlFjG5hTQ+hoMz
Zszfugst4VdTdf7mwU/AyVWlwv/BBBRNvMSNrBzvdhvLftxFq8fFfnHnwooGO8Xczk6dFayzj8Ge
dKzH9Wd2/FwCnW+Xh/i2cA+zCyvOr9/3tIiy+Ov0/uftRh+PvUBAUQZ+sVN9f5udxq3YNtdNKc5l
+O+CAN+euIGegDSh31Z9sMB4PW38RZ5NHGxMWCaJRvpCr4e6ToNuzzP1rGjWJdn8hO7Yj4C/K3Gf
ndpVE8GLUCFG5yNBj9W2Ia93qoqKgV9veMs2UC4I93+5QATxk0OPQWgoJdxZP6WnViWnKLxpDFiL
lI8GM+BGnZvqAtTK1hkU64XkSkO5EKUOVgFGA91Tpn/qiEFjABpBc4P2XqsWEZT8BnnlEFZ2EeCL
hjacmozWLEpfWpxpSvRenvdadPcM1EC7eKQSSiLEQJWroRv9+8OCbPNjFfuP0SrTKRoKsP/3daQi
ZDwRFOjuuJCjJpJyCJcOHC4LT53WMV2dGXjrDKmjyDhLwdScgTuk9yJzZ6a0LzDOiYUf+1lBVrk+
w3f/RE9CtAoOs/bkv5rNVRzY6D9J50HC8AkNFC1Zm81LesbMncAr1Gr1DN96r15YpwXBw8y1x/v+
KkLwhZks0vRJ6jWxLTEMmD4532Eb6N4VGaMG3C7s7ImSmVxHGv7qHY5Tc5vfmB8hkeNEPp1mkmgb
OPod2sNp22ykYsa7EsiYg4AlLPsPgapNmcflovAWqr8S9olbud2CjGsEMlj7ckvK+24h7tR7gS4H
cQUFi4AsaE7OY9HYeu+Mgh3hiUiOB9N5Er8fik26qlesBS6+olBkF9lnfK29CG66GI7hPptjT7KF
i6Zvsiucxqfn/oRirJQo22xcf+E5VaYzKo7GNBrJwvtAEtk+BPlGCbk86Xb7Pq7KReDme//Oe0qP
0tKfm8MiMp2KM8a/U591hNrqc8OifJkRQY3iC2JJatl6id5ukZycKQd8tNn7TROBE8S6mWRiaUhW
4RwFDIRXySJ3el7mi7abG8/jm3WsMRsMbZooUB0oBcR8xFSf0YzbEO3FJ1Qf3IRJRwdNYqUc5Pex
J3Xe9owtw8vmwcrRLqxMYVkU6zDehAicYFnAYOWHctgbyZX2nMFa4y64db8sCIU/zfhJ6UZa51vz
juRm1Dpp7jD9Kt+y+/Ha4IdfvbvxbXwrrrxbrBj8eh4e9WvFxbdnq2/JsH7St+EuvAu31VJ8zKoF
imnyqMs7mFLFTXcFH4L39NG8tV44f4StXE9JdGPp4hDKmVnlbUjC9xFLRMq8TXurPJlYB15LR5wt
9QfhSXwwX/G3Em1PxMLFKQClHqT3qse8x07QmhBE+qm905765LFjaecTEw/tqr6uDtGmeLauxVdc
Bw/Cu4CaM3M8/OZepWt6azxkTu99aquiM3BOpas0M7J2Be4v8vj9sNPwiP+Kj8Fj/JGeT+tt4clX
l5xYvMVsC/q+gfmnzS6E5yY/J5BUeppVKDmQNRrrnniuxlZf42yK9B2OHTRBKnTT5l+gW2lv2MI7
xRgLsfA0qDaM5Uq1jR4qpK29j9hKyg4uxnv/frwRb+Q1UfA33g2JHuRa4xugPw+twwqRPvQH/7V5
8z7GmxMlIHV9RFmMUHb6jZ5ht3iNEKVIUubO20g780HlAqC8yZsGIBBr/hYv1TkO2fx/EM98wUGG
UhwHFyh760/BfKRuABc6mCbVjqGgmLUZ8MFpnPjBd8odbn+Ab/5D8oFaMr8dl/rN3wvpz7ntBM1S
D/2/dfSsmTCZ8NXIJtIteX2sgixFlmnD6RNRi0QY23V2Ws8m31FmMl10YRmffvn3ggDEQRQ1ZqjM
K+i9vi/iXTuYia+gwoW+1U87C19w5lAQRQHZKFQqvXfhiD/b7H+PiGXj9yMOhjKKtaIyz6wOYroG
Y7Qmr5a37GI387P0+36ks4orKT3M5yquLeXa+G7r7FqNbi0mHuQMLwZvkl3RuZS85I7WHk3+oh/o
FIILSOTf9xi60Pcr7tM2F/pQiKcS1NeQD39B1B11p3AtirP+YoU/XdiPh8psfBpEWRoDsO8HJDms
DPjzaLrwQph5o7EYGOio4cxK1syNE8EerJtMuDTA+TLg+XHg//mwqOevsp/mSlpgiLLBhAWLEADH
N9u5unKWy0uZEF/Y3fmx/lX6n725THu9WjeZi8tonavTh1ndSGBzGoJ7T1xaSDifIzwNfF/fDSg2
ogTzWXw+h4MgOlqwGDD46iGvthpb+rCPpJsmFDAz/Ozrd01zdb6Dno2FxcELC6eR1r53P6QzJLCS
fuU9xAQXF8PMLJj47ys2Dy84pn5ngx0NMrEDh5pVUCiuZZwmw+6jxEx2LG6JjMT819visW2gLsma
I+aNttjtgNuYxM3K8EXu6MUcEVadf8BOccAVyPJuq8InKvnCiOGX4SGWFTRHUK3oQ43zsbiZ16dc
F5R0ayjz1rpK2nUYPGrIXPP3Ag0uU2mdEtx6FUUIUMgVk0lYfjQpuBkLIO0K0bcN7VZQ7tKAV8s9
jTNFPwz6kwTxWCuu8yxdpM0hT/a1PI9PFxaS/1DRH68A+hH41kzyxHMqKBqjKpNLC9C9YGMZ9q2B
w2oC3FLHw1weXnRMXYExjGwnddLLhMHkp3zeJ4ccNTWMIdY8v6eWS9TFqdzVVIeYybTkrIXZCi9/
o1pm+F2G3i2160juC1YJ6YFeDUnbUsHza6Bg5AUg4xR2VooTmlPE80bZJGvp5JYq62i/r742Ha1d
Enc/sBlFT9pTtEKv5rdb74QyGlaSgwuHKs99fKSSZ1U6xpn3EHqGEyAYkhJxNQ214EUIcHpE9QMq
W2iwszXNglAouT4K/ovAxjFmCGhEV6BIlmprNlYwGKT1BCUXmTDvieuh46zM44TrKsa1ULXYwCPD
Pu0mmwzmLzGaQT3bdWgR5MN0Y2Q4s3n/biKgwsOK3WHKvirRiyf+M4mAGTEWsKQ7lk8kAs3QLoSg
nPnShmoxiR8N0ZtrN1EZrGtlDUasUsjX+WcgBqtII0WOWlAKHsboWvb3prQxVSKyxN6ZYmsjbZso
wDeRgHfEtrJuNW9mpeKd6S1LSkYxnSedORupuCI6EJuIUKb5TYdwHS1vRhaSmQ63Jt6+MTggCi6M
douVry1lFF5EZzMUaT+n68iYAAz9Y6K78nsJ8J2FCLvDiQIiVEcQ8xB0e4rbgp+N0rdyUL4qiVtU
Ot6G3LUDTafOeI5FnK/BFw64iE5tGS+ZWRxRKNjqJAkLnnvMIXSn1A+ytmMJ5neE6tGi1WnhFhMZ
POjPoC9hOPeCGU4IeYssLcVm/lEo3Q56eVY84K4PtZtlIGNgEgxLnnQSX2Ui2soXAUX/cHIIYxOx
hKNaX4v79M6nVHylxtzEjx56L3v6LsIJXj7V6GNQo5duYGiLTN1ZoB1dxYwATQBNSCbjH1ftypYF
SWSvGvUZIUi0B0dRGudidze02sYbP0eE/GBFYnbIc7IXVfIQKrtK1FmqvoSTe0SdzpQIwyBc9LIJ
rhsZ5maGw9fnqdCzaaYyELy/y6mvuehfi8LUtv4Db8VSqhrhaKTbssQFRmneCMFw+5e8epebe01/
MRq8nZUt+B4zSKRwB62lsYxItki/nrVKUz1goRFI+65+k8qNr60kzOMwusBZX2ns+ilKlnV+iIzr
snfLcaHeDmTA9Qousw89/WJsPVvwFkphcBSYyadL7lO/8Gimdft/697Z1ldXfudbcYRW56taq9vn
sdtbCk4/1tWobVvxA1S07t2L5Hvla0n95+6SCAABjuRaE9QSBvQ5/boeiIuIu/B0t8GQmpCHOZwQ
ElLGNVToptjJLrHJdEqz3kEN7o3OGDjNbBNAC6X3twmn+TjUy3vxeXKS3zx3s9zed6vFonTvKNE3
g32XzJLZHaG8JO1RQSSz1Ye/u5nQqf3i+ZQT/8Rv8ef4Yqzk9TBjulnar1ih2TerbgkqvLnOxtkb
+VAfN7mzWOyfjbfHcr6xtt7LfWsvg493a2ZpDg+TvnOHha2jzYoZTfrj+LnbL7Lb6TddG/PrbRza
1y4U+I/Cc+gb71zBubFDewVEduOv74wbxiDYCvJHexyubvYLlKn26iY+3tyly0X8fLLvbm4wtPLe
+cGBc1vsvXswXd1+Pq1ATNaMs2xvlTrXnjLTZwadmh27qTPQOTm0NBs3XGF/vL96wn6GOnXKADgJ
c209f1BGZ3Wjz1buXXDLYV73Btads2eMMRp7hftkaX98ZK+N7b6Fq279QF//4F7L74297Rw6pXVG
z7xH3jNL7HHhbodwVc2je4LDHOkq95ax422D+DFsZmD9nVM+NnZIVdUupAPhirKtHMLQ7tRFvwB8
ke0HPDjLVf+W4Uln46yOn9BiWD9AqhlbZ3tyTLt6Ib5geUTANo/maPPFxjneRutlb0MxdDL3YF7R
2tbLtLmikfXmFRQZYdkP2wGuc7tsbaI9rTsZUOsq3QzXVG4oEyP7XlFm+Vx736CYFm8y66aIcEoW
D5o9tPN39QoFsHdhxn3WvPx4/c++PJ0AKCFhZrbBfSYl+ITEed97aaTnjrX4ksjAOIOMv46G6R5S
UB1mJpOC70tZpZPCHfRpeKTCubXsO+/6ZD/Wc4NwKebEC3ndO/kmJ5/X9l/ktbTg+pNVP+9W2ey0
JHh5kaz4jPoXZYuxE+GANpE/DuZPO33VOeOiW5t7BJMutZIdrEV7ywDF2rFywaRxKvclu1cXzVx8
p512YNiLs3zpOUfhcPQX9YX7+lVqfltX0DtNUatQ/UXGgOcyBznQx7EcG+Vus3mMr555ofXS2S9W
q87euldPDNhKBAf27XJzQUj4Nav7fmRGefgHoIxHHQ91+vtN7gwvE3QGh1e+SYev19YBR9zEWw3C
Ju+XlI/6NJLENCIh9OU0k9MJ03xmLqYCaKw6DF/Jy513D4KXXFUmTSXQod8mrinFMv5vETO/W224
GYdkj7q8x3qfPTzpIVuJuJMGSww9MzNc1KVmm+ppn7SESenJTPHxifN7MmeerLbZE0Diy9leJBoM
l92bGhNeNUivZFwkKpocJXBJpk+9TVXXr4pFcVPYve5j8o/zEg7xdgBWlkTDyuQHg4gA56c2R3od
86jLYPX3FiydQ8NYcCpMt2SyY8EVZNKSv9/TOtL7NqsQpkgGLl2lYivdrXliqFHcE69sN0BHfft/
nJ3njtvYuqavSABz+MtMKqskVfhDVBQlipmUSF39eeg9M7stGy2cQTcaNtquRS6u8IU37DD0QjDl
5SaL1inJXJn5jAVzVejixlBwW0SZpa/C+KaiYqMSYRmbRAQVKCmOIva2hmFqh7VCnocpGl/1+nAE
xyWoTk/BP6kwI8rMldacn5u+Dq9HBY3zDEEl8RuL1mV1GeZM2tPmcjX9RsFSsKfz1qqvPWWPRp4d
+a1UHVCmAgWWqjZtws7wj1ogF5EmHDBL3XJg69rrSSHno8Q6IAumnd/GrzbUrt6drETItiXX1RlG
r3GeAnJTrhBiZzoHZ5wS+e3qKluIwocidVPkMj7aS7ZKc80RwLsd43iXKlxBKoe5sptIQVns0wO8
4tObdEUzrlV2Qyqv61HGLY2GrP4QugSt9dPLCW/JAroIrWZz6O2+eDLAvp3MbaW9SpMAvsj553ra
iZBj+rKgu4lq1wA4SEad6soOmGTV8kyN93YzgxbvNw15CvTvT6hI1SdjpBTiTnfTpir+eeZZ9JHu
OS1K44yYWoWIjRrElHe7SuUP6WGiJ18DwWGlif4tzoJEKdCD5rvoJXSz26ssN5uSoiI4EPtMkfi0
Vq8o9QstpOMDQpm6jTHv5qZel6Zw3QzNSsrRmD7rONggv9zmJTXBxsURr7lQD75o8rqfIPRQl1c+
96IevaObmYqqUnPo4EnO1OGV9O+S4IGrll6SYmpGE6J+BBAYz4y7M0VScDwVwXn8Uvz+ff0friVG
Cf2QzFJhC5sWF0Jy/KKep8LXg632xxXxyyoZk9KR+cF44///R7TbSEI5JGhooNn/rJvLY704H19l
BFAEEZeLVVt8H89oRDxLdPUeNrLvm1vjPscE9r+j38XaWqznogpGd6klNyduvk0+mtDQR29ip6Pj
kJBtVG3p6XqKGg1qpz16e+KzcX3r0Igx4EMifKKXgLJOBuVlEEwIQrVawfqBlJ8XXoI6m5HUq0ac
fSa4mrany1wtfoaJZjXdS1lkUX55VoTdQ0TWPb3k16shIykB8hgFZu/hl+fqcEm0tkyWQrHHy0oU
VpdyWVGvxDcOzilz203mqMvp4BFoXxfp9t+/7F9uRBkoEvI2qBlh03Av2qJ26qUYROZ24CzPaCU1
ZHm306goR9KaIFX/ViGlF9865wSjTcs766hhNsRVMB4cBsiFVMeDWHotxbd2IHg8Fva42vvbTpCq
B7WkvzzuKLQ68rZNuDH0239fiNlEa+vubPZbM5jO53Nu7nZ69C3fcq3djvrf+uvBxX2vWMAX+n3E
u6UvTw5iM0yMfkuz5OXiCKMeYpu4b2/brbVRnFUaPh8yOyeawZcLyZb38yayA+d//Zl4CjIiYKwg
DSnk//7eWt5PhC7nKXhrwR0jlnCjWM+1++wiAu38dNaX+mDMP08Xsj/+Ye+hM4CCyu9DtlLVN/Xl
cJxNxMuuPG5Oja9h3SGu01x9ABj4y1AwyXg54Pgggu+V3fOWA0YWy3hxLT6r6itLAuxwJZT5ZOXp
3yfyLxsOFQMwABhnk1sCW//9raokvjHD1yNCH/PRVD2ROi73QtkOCRh1XfVL+TrPuw+MbGcyJovX
i/6Ghg4tbvNRi+KuYD+uLFQwiEIhOBLc3AuJTVScu4SeR+lr93wgT4tn1QS18zYaDe9FDp3UffD2
Y9fj9xsD5JuOHI48nuKCereMUknHhKmUJoueDp9iDn6Hc0biHfXPHC0TwbzaFI2K9AHuVBoziLth
URgwEFoQAS7r+t2wsjRJUvNcCYTdhDMWOWy47T82G39mLRa5W9t2kNvr6UOvsD/yKJh0+CTRb0Ig
Wzbv1TtaSJ581nFch407jyPNzoKtn398q+7q1bCiwkFBPYjdNTWa9YOT42+Da6IIJ0MHkAEM8/eV
dr7Wen25FcWiy/xTt6YRZIjfF7yxSqoYuwcf9i87SP/nYHenFK4IQiF3VYHw5MHtDx1SshYF6cQz
zh99QwGZDn6rIzcR4zUI1w6Zzv80aY4Kwq/x5ZEgmXzXHBoXN2pgsHYFsiyEhu4++UWZNF3VFv12
n1mOV1FXuVlLdbaVA1oMy61IhcO0/UVpPUU0w8CoPNnBI06jOB5R9+vuHw9xT+kt0/PQVu2534KS
KGfaWrH14JsI2bq5wIxd7rX39cNB//7mI16TXWb8wSNuq1quu1vGheGOEmiA0R0KuRgqms4jqps0
ftY/X/C/Y931HofJRTCSG7M8nY6dsJvVW5vvz8ZzLXsX2KbjfBUPUuh78Ob/+bD/HfLuAG0uUtZI
Ca+HdOzisiqXJq4tVJLI7zGHRc7UK20H5nHy9nBm/3J6sab+O/RdoUIu82t3SM3rdo6irJd9H/x2
c32mqf7/EWX8NtD91VccTqnGncttK3xvwzb49lvLcm0qGONZdbV+vrTNgzvwnonzn4n9VYJROav+
KMOcTEVO80vSb18o9PWwSBTHsHr/GjSB8IjEPUbMf6wbUxjVy9EFADD2+9lUtdI5bgbhuo195VtH
gBkB0OjsoSa6ziMlSD/TB8HEPfb6P2/HK3DVEeuiWv77iLpaEgSP54EzV+wwTOdbz/RC62LP3NlC
cGw7nwfrk/0wirkXIftj4LuDKNFSQ9QyzgAU7CR6SxRYhVBd57SPLMWpXZS67WEa5w9e+O8H4H9f
+Jeu5D9Spqo0lYsQl8J2zyKy52+ys63sLU5GbFEl3KyeLVfw3Ki1n9ALB9Njnf1p7T24Fv52FukI
1ENLNgSdgvrvsw7m46RKN9aUaiEG7WSR4hy3o5fp+iEMYtz390vqn0PdnQsZqP8c8GG/nSxTN90Z
zvnZsIAdTE0HPJL97y82frT7wZAJwU9rXMLAWu7eq8AD4dCyfmGdWuhrUHCkAhk8ZOP/5XwF3yAg
WTZym//oQ4jootRlHF+ZPxSwqoXq6RhIuKvze6J58r6O8gcvdi+0My7X30a82ycJNvcpHa/r9hpJ
MJZN/xDoLzgOggpKfZTdFf9C5UKzzx4VFcgjEPVHuWWrchSAkQ5wvF09xzrH51fREGR0BPFHffo5
Ive4o0s8UZzzmxlGMuwweLxzRDWEBZ04MFNnqhWRaOz7B+DUe+jRf94JFiYVOpXy6y9P1X9shdsk
FzL9wtcSkMkvqZc73xgTJQ5CwXT2rNtr9iD0kv6yGI2Rlfp/Rxy/6z9GjMv8WCsDs1i/HBFTvySA
+W3BFa3rSp/HnvaqrHBvqd38/bI4gsF0JquvyaPN95eY7LeHGA/hfzzEcMrPw7GSr9u9ZCMt7aA+
6LKIrI8j7YPdIXwVoVpgf/zvW+MeHfOf2cYUQhy7dyzbuxVUd2J+05rrdYtnm9v548gmfZsRvmi+
ieuB3X9yVfvodKO62oPB/zbxtBJQKlLgN0m/TCv+8c7YI6TtudSbpdzMlfznULko4FU44DZ+Ovlu
1bNzkefa9fshDEv+S7g9Eqr+38h35/yxlTSkUAwqYVPJT0Lkvd35/BKCJ/TnjXULvdDXEuuzdmdu
bi1qawFk1Hfd01SwbPvna/3ItfFvN95Yn9ZHBs/opnb3QNW5Msjj+A6lM9ijZyqYcgcBiJlioQ5k
YdpwmCs4eUtW6eNlvxVDYJNzfOLsR2Hi3+7Afz7KfSoyka9CilbuFTJYGaI9KVihVwdUDHOrdRfl
d7FErvXfV8KfJzQSGLRvIWOQ2pNo/774+1stHWqV+74adewzu/FwJLYXj87LP/fYL6UNKKFjQ+eP
FsAEzZI8z7VkK0Uf5yfts/DMBwHvGOv9ftWQV40WLzAHkAW6bzJchFvTGwnSn1c6g0BbsgRpehzD
mwcn/327nX37+0Djq/5j6xh6e0v7m5xsjTnKCDNUPnH3kH0kQFdqVP/vU3IIxLKqIH4lEh7cF9Ku
7BYstyqZ7TIJAIGEKPq/eaLjbSZ7lgW0DMmLgifn5D9Oy/6MSohHEO+hBE/Rkfz89zc9yyf5AIJh
mNJiHLB//O4rV0xFq2821XFz5p7L8VKOH6zIe2IQEzwOSw1nFJ2hXXR3KZT5RW9OciXMe6cPRRrs
pt3NUAFwHm198c9VybdEXtegrWqK2j0FSTlmfaOcEmmuL69u8nXZXv2TEzvCSvqMP6+zylMCKLHO
oxjszz030n7gf9DL1aim3Z38MtihYTj0wxTTq0knwg3w2/Y4KqrSV810fG02/77J/9wbDEhgKcqU
6EcNyd8/ZNqKQ1wnJX1qtCwvdnaaolqZP9I6+SVo+vsWZBhobBRx6POJ9zdadbqaLYxBebt35hPL
87YHy9+kNkmuZEXBwZk+iN3/UmVGTYNmx1hqRtH8vk1cqnWXZ/JFGaut82RsEI89PGv16dr2zk4h
YPxM9/8+lX+pVTCmQXMapT86AveFeD2lxyI0tUBeAoUQSyJmU4rn0nXA01AOtMPZPmF6egEsfZ4A
mh49xnLDTiVQQoDUD7Xh/vsT/W3aqU5yg8EiRALxHoSjpglnklTTLH+ZU8AJE6e3wudX5iCxntbB
o3rZXyrtdMdNCZQ4ET1SM+MN/48DMDOrS3JsGa+z9yNxTNgP7/PQ8v2ZGM1gdbiv0cEOSJd+1mvn
wfT/pcc0qm2hBAigWQckfz/4VaiAc166ZTzgdRddT75eBlCAxGtkxl6i4BH0XMevEnxJSHeWqL4N
haffPo7K83Cc9lJwu80TyccEvMI7VcKgc1bqXt0HSRL1xaZC42mCrPKncVwOpdtfXCx4K+nBXXXv
pMicYeeN2sX4Fr/Kbr9PYZzWh6syFN1Sg6SqwmuQZfv0IlBNlm3lrXjOfowNveZiOlIjSqx3LwiH
SlbV27nqS5f5DVoRHmbIt+Wjq0SF0+pefDe/448Ou2DgNUi9YeLrAaVvXc2LFxjydakN3cQwvH9f
fvfajL/ehXudpgcFY66LMdT8x3KQwF1WNJ/bpfhUw8zWbOPiCp+AmRTnSqt8iLTJV4Hre+HwP7TT
VBbdvvQNRGtTW/qG1FO8SHh+wVgqraMSDkXQlC6IlrSdNnnYg7k0wS6mKt/MPeIGTA+xs6pH1/pf
at+kpwIh4HigaNQ+fn+NIplUGHc17KLWm+LrMz9uJHvZ08CxUoofAz00q1ws3h/2jMYV+89Tk7SV
XJLOooyiHHpHdyuaXZYWxYH2AgwIhAau9Vssf5up22RYVfj//rH+KESOg6kUrUxqnrBO74UIZa0u
lC5RsxmiFgLckqJX1iVWO6MK2qiDEdcYb710JzyUtMu6bjTLkMFkNbmjYaN7OU9BR6xa5VXDt7AT
UNHCmlLHjPmUGQ8e9Y+dzv2BxiitQ2w9DMyO7z7IgdRFSwFhrBLRyUD3aRhO/YAdPpMetKAQrra6
kU/2IdpU4JhRjAfZ7eBxVJuLW/6TxG4c0HOu0zC/7tLVrX8vjekZsPK30bzrs/LixkhlR1o81Y8P
Hh3o4x/fFIVmURzb/QSjqG//vpiSAeRKjPXKOh6tiJDPtxJgK1sI3rmxA6V5JKUH620I0SEQkOeI
qF1YlRDG81P9UqBmOeRTtI7OKNXqYQHuz8W0CPoj2AQwbtJPf7HZFxiq1YlvdnbeudINnSIonuEA
7KtTvUO5OBRfGAbV2MPFCIqmXqw8q2V0EjbJUkn3mAuMxksI5Vco0mMhtL+0CwXiHoAVEziRBOxP
a50OOVdAy18G4InJixhpqttsU9kaWtuYVuzY1/Tgn0hh1U2juhd0pR3R1Sw83OOLacmgL9Th7fWy
v1QrNXMPCQovnL+dJb1o5lId3EGaqboj4w+Gb1Tu7qqjF8eOdHQmmJgNl1UcA2r7903w54ZDJZLe
rETAMEIy7sJaoxcIPuMKTaN4jtDgwNueMHUC5q0ouy57KE05HoC/b3DGY4MTwatIKZl3xb0hGwbl
aDa/CD8JnwIJc3DyrTZqgOr4maGfgHwTiP6Eb/rvr3ofabKHwIFwWWPZO/7ibmj11FwqrSuysXVZ
UVMYTQzLKeDrPNFwnHu07omYx8m7f1mMl1X6/ogtoRL8+8o3law1K7EptpjFBhePJVr99I2LI9nl
U/EFmwj7s/86vZTL/iN1r4vzVx+O8F0T+Kv2mniiJbioV29qIv8epCk1dvcWgHryWctMnuoNe90r
Q2Mt2boXRzC357UTu0Rboby8eRB2/QGn+sGVHcl9UcOT3blaJDrHCOcG9xTmQCYhCl9s86Wf5SCG
J6AFruv28+oO73CBLDmkEBDBQcSkNXMMRMEZb4uovnNu7PoZjO46ppIprGJgkyrQfiu/Of0zgjnq
MwU/qMWXp9NLkttnHNdsk93nG2t88hwKB1HvDa4atOEQ0c7b423p4IoZ7sGPShFqzs4B2PO2nQ1u
4xfz85MYXN/MjyKKIx5YpOHQzZFfcaHNuifnG1j/CyoxFI3wMbA/AdTRHvA+b+G2dE0beq01/kDV
PU9l+LIRWDU79rX1YcGr7rPMStA/3NzGB9QDwa1nSsT7e90a/3in2qXM+/ct0u3UpxAI8BeUr11O
jdlVtOopZOX8WUZ+5SuGFGuW7sQGU2fjHvd9mxp4/M3Lp56oC3UkS0c+9OPy0cY2HkzHObM4G4n5
QLtj5zD7Fq1LYMyEJ+gCybP5Lq1uPh6tlEmBEEM2pYy6O/GkxHcOPzpUUULZAg4XbcKNoys/o09+
ladwUiZqoN6mSK4AxcUrhCLw0SoaS79Y8T6L2mUbIvmAByiCwRyKbeua/dQw7IkM0cc5nINjii+H
W5q7klpP5xdwe6GDQ584zK+GfelQlT5y6ALK9I+Zg1HKOXHOg9fVlnh9un0K+Etm7khzaX1A6cDe
Ly+dMAeZVgI5RDiuXA+1J9Qefxk4PK5omCZWGaFFWCgenqukgVRZn1AeUZei4VewrE9hLVPuBfJs
H98hvfcOd+B78iXstT2yJ20diVtKeFgzIOZumuNl0Pwiy5cKmsKuEXWNd5B89RP6fSGEuTTanlZp
gDcg/Hp4+qewRAjQI4pnZRnReUsggDPhKXEKBPa6MdwqL1bxbgK/1GCcdH6cf7fVOr6FdRvxbh00
ccVNOh+lL+D9B6CAetjdMKCG5T7TTkGVRmbqia3PG/Ia2M1mzYx3lkVL1nYlYwteN8AltnFdxB/v
Wjht74NyGnRLW1C/QbH9XNjl98nFQ9MtQvwNvZb+F/YTwLvx9rMPr5gw2MZCfe2moMYo5DqZA3TM
u0axjcuvbYbmbDI7z4+eDiDdTdyYP/sFCToax0CeAOD5wS6cwdrH68b9QvzQkn+akCQue2oxqCab
mIL/dHCvorVYPB0cGFZRPoODwCKYLI8B/kBz/alkWBV3qJEVDjK+5W6njguh1e4/ITDXzo8RPGE1
hSOqsOmXhVs9y4VX7lpfdid+W9EeochNE9qAeJ3NQPnb14CiHwKGT/lbu05f2/cJqogeDh44yFjH
1fN5Wrow+73b/DKHsjitHclWp9hFWt1U/yqdbH/9Efzbk7ZQUSpclE7nQhaacTOzD8pVfrJ0r9vn
2+GNv2d1br7KFoovLgffDGOE4cpZPBefjDlezW4dInfmAuScS4MjLOqX/kX4UX7yrZL75+2xstkz
twOONoAcwxTxRHdysW9geEFSw1YG5utRS2q9cnaZ3bbQ8wz/sOg4eqjVueqs2nSbYVdxvCnhkdYq
CGDRIzJqIK0tz041Z+O5hQ/bzako1IqW8RP7fL1NQdB+cbgxPo7WW7oXfGNRO1p0fi2XuVOHrQMg
zEXY15t4VxT6y6/Yx0fU1l1xEU6emIrJUvSgpNA+Pu/RTLXxneV3hV/wd5Aba3wA847CaSq5lZ3O
i92Bi8k/hGJ0tLXX/HlYYRjxLD4Lml1KNne6bkMQja02s2NhPHbEmmb7U4cX+A01ea/u/Lp25o30
KjZulvsq/31n66GWkWQ20hHxMucs/UH8gmOAlXNAUgPM4yitYR7cw4JnZufdXg6LPGSzTp44qi6G
jw3CCY8Zv9QDTiE0QrI0iNUpf/RoPuX5sohdrLCh6FzMUVVgUKeXg3sdAoP+DjdjYstL5DiQtCyI
rNFewEnhlQSUf5Gwgo3RILAQO+0ham7OmTY7WxPmDYr5YdZa4gR+uD15hbLhyUucebeDX35eXshw
0z2MH5JdYaFRT5selzGnXTLjvNNXBg1e7r3X3BaAF3GAIVM4rW3VfsKdj6Uy/GhrkzrgvgyhLZuf
8Trb95+3JZoD6/Ns8LMP+SuLoewnoeRjRlmzRMFkdpH6eXs5bW8vMFQVIgDFPW8VGnL988HtUuvk
wV70QUHepv1HtVO+hfltVm/ThU4bprPRF1GhVTjcFOdtVkw7nuKlR0iDM/Gli5g/4NzqZ7pIN8dg
cM8Sh+T15zw7hY3LsXjc1y/GGnVl+UXxe5MTvT3bbB1nwPcD880IJZbqh08wnhjwYj1zVjFNP2jq
XX9O2+FHiY7vxrwXLUklmoajjN+TtEEfLjJ82cK0lg0uTA9OE6nLzjJDzd13H5118QyfrO2w6L1+
CbPztQqkRRdgYgc2+qlfKQtlIX7FduoJnDSGjazGApLN4ujh2Wnl4XGD/dSynpnLITIDfZaE5tL8
HA2EcKxdIsimLtWzLX8mK9ETImxvISQHhstRseCHRdocSQg0EgKslL3hQ/tATO7a2rc3YzpZpU+5
39rXsPWPTrJrPQiAAH4UukD6DGKd1xgWpPt8jU3UAhC25p79JNICIzi5Xz3vNexPK+yffd1KVuVM
8o/Mveg0/slLp90ucUYeC+aAlk8XtppfAnGaPGW7M3alpdN/gHY38xCplbPT2BSXZ8UCaRboEtqP
iQr0/vBezwiGDvjHkm9RKqmCw/PhWZXscRrl0kLwAypNTsuKUvTTvlgQK/In0yX3NKLzRdTsIHoT
Yp23pDZLcTkJpChdaD+3xEWvkWwbOk4EKh4W6eK8EuaGjy0WZytrNzzNScKd06p77z3NL94PwSVs
3g8LY35dA9z2DovJ53l19ZPWxhhyJo8bH17d4LK4WSGXz46n4eQ9exzB2hsUu36pbkWIB2slMMPE
Z/OJofmF2YF/YMWa3o0DElRhADqcoteHBN9MwNHQvih2u9V+ZA4YJN5/gNHG/g2KLJOebfoQgzKm
Np7JC2liKWH3mp0cAWae6JxeFRfnLSyEP7MAZ2cJKUr04G6e2Pl97STyvjs/GYQIxCEzynVBPoP4
PFpZ/IDvxFTv7NSNW9dBX66JEnAZvyKzK/ioVsbKVHuT1k2EUxUSJpYyT8IyjH/Inm9udvConElk
qXTRL3hSe8QhXAFu7h9TO1lzoXoFS43GcrlFcie8cAkQntsGehbueCJgoOFipPuprbU5tzgigayt
YsG3i7IAU+ut5tc8sbJoPcFuWQTFt+GUQRtkO3MjhfnUkOEallN8jnbm4hBNNtJK3yA/g77fMzM6
3lXO0SWZucALJ+6VZzolgREcwAkzClqOxEWgu68ygCkpPH9o3DXrDAIkVx9EdBUlFRRp0KjBrOfg
y9VW7+yrEGIyXbE1JfSjlwSmeTU/V2tJ3JqdhT/5VFOnyhkeb5DV3hXGPk7pt6CDcXIMh+qDeilu
jgb5w+saYjvaLMZoDmwfTK+o3Gsgh4WLcPlLYqsUFfex+sxJBPDcyiKxIsHqvlerk6c+D/N0Wmy0
KAUyKMFgRGwrhMrywoT55bbap++3Tx2H34OLn+JEcAj29K8EDrtt+gInmb5SaGztuIEYH4WZM8FW
UHgTWmrnhf4uv4vcsYmby1FmhpMC7eMKe0+AHpumhelBawpSvnVFMcvKXtSF8FQyybg5zybrbFWs
xHm6BEVxmhs51jCQBmO7CeBi7AeDc0wgEIev84OQFEp7nJwdiWuNfIF31Lz85h1QgaaYms5IwPiF
XjsKAQBTVnuTAEVs50bCyg5yTHdYZjZGEKs8LD3TGnO9q0sy6/fBYa4vMtI51oevXK14e+DesZCR
Jmt12jCd5h4X0AT1/WJ3jJBYqlirBesmmymfYnTzNcfcUDHFfGrNxT5jP03HRcQdjmYoHk80biFy
O71z2Kf89YhgSQrJUMHAKPsOgRxkjtY1sgLvNxbjzZXoM1Vo2kStbMsd3MVRakZ6M8i7uIwRY4oJ
CtDfs8+1g/TO8IOWF/5RrULolAUmaIEqCssW8zXkckkQbEF404SgzbyPmAiQRXpBzssh9Jl8xonN
Kd9XcyGNumKliNsC90Wl2EtYMr4dh6WuBdg94nltQjcCP0NCYVoS1pu3ILlOk+uzRmydTaX1NRJr
Fw/FAWN0HObtSQDR2Gum1ZQrDvItIXUX3V6MOfc/QuWth6uXuNQWGgRhPoWdzKS5summ6HbQ12um
Hf8t17V/4ATnRvfycOwDKnYNW3u83YmaqMh0XHlCdFtCMb2po9oQOyYRp8dnTtR+eQXWuK0whOW+
aGwDW3N0g3i01Sk6eLoz3sGn7yHI3fgFch8XhrSuuNeEQPwm1dyXiGZ5J/fMPcyFv+DsPv7AlLYT
V/iVwnS2uuRKd9E2Agle2rKtvVxutuINIa7djhqaDgM50huRVO3Fc9I1ArJ5w/a8bkwW0KZ4P8+u
Pw3yaAucPYPUzQmJL1stah3cAZ18F9vXNVcj+zrlDPomdI8+CI1tc37YSh5eOWfrG8219+u+BrjK
8pnp9uW58AUO+hWX29HCLDaChDIzXxC1mBI6szBz4q6b4rae6exqEjUQTPbJHuc4A8CUej8YFfr4
ntuHNUoLzEu/hMe7QL0dPQPgF5ldesBVg9RXg2auBmnQvKvE0HxR6kgNTQEILu9Xbk6UpP2YytKw
PhNzTBzNLZ3jQmcUwGAv173otY60KJ4nTj4/kS0cF41rAiTCDjo8LuowcyurpaoqEh1VwTVoMVzy
zr6+lRb6DOEM8jnj5bSBrsyVcfHEF47bLvevk2fTOnsNK+vChxZDvkJQ85a1I0TNnpKvyOkOjpA8
gKCB2GqXvOWEbsn2sJmw79FI2V2spewRG5RhY22uHkrNl5+a8o5pTZ5uXrLKDz6yc0y6/lYxJQl2
rOgypq7qid4YtY0XWO5h5jNwvanOfrzbJ1a9RH41ysOG7o+IN5QtPokrLsmpZNmDgyumLdrJVNwR
eFrtbP/U++UckTSSJPNF9FTrRwn6eZ6Cd8m/dadyheh65rbqgzPHVNoBUULbLbhdApVSWQI2NXXh
lnL60rMhniWtHlMzSjY+FmxO9lHzMz8q/7DTZmWQzTkrLcLOd2PNkrfiV2jbNiRzb1yTBBKtJYNR
Fn9KKOimd/qaUAH8IKgFi2PaV0jmh/DIhFCW0gNqbi4CHTem4BZQeEPbrmfRfLZu7xrLS1SfyONy
T582/iEaUzbqaonTcj+wlPVpvpwQEZaRBPpohfm0N8yVgtxPJDg6WJ/fH0D6qCOm0eo441NJtkTw
SGUKlWSRYzhGYWU6kIzVMyZ929gnb2Q5nZDPYDaIe86s8UOAe7Q1savP5IMT35JzYkVlfXF0rn49
QJbOqQKOhLBYUI1fM5GjOoA0yp31n/lAMFgzKYnXZ9bExZJzlTsT0tbEk6eqRzGI16MySQWw5Sdi
zveOJxoIpWoqc4g1djUn3sAt2i5CH7kARCenZNh+O1VejVcqbA3VTeyq4d1NxVn3Lr70Xvt6tc+r
m6fNOec9mgM+UgKWNB84oAbo5AVfr8We7OZQsiabNqi01bOPwkfpkejmU1p+kutFtPyYh4OfkmiT
TyITCK4KuRaRhSSwhKfHoNzeZnrQ7U7LCZfy4Wmg0tJZH4gXCC7crclnhucZ8Ynqli0sWp/qXPre
6gE53zPMXk/2+q3EUaf55cyIbmGz4ALPt3odNj/G2+1zjAZVj/oV+82bLI7sK8LN+uBffzjex4rr
+dWIqvdD4xGB2BRrLMl7p3YNApBipX8OSSGpk5B+vx/2mquG9dzk2GRrAhbpkbUophRYLIK5yxJ3
4RACbWRy+SercbmqMMe5jK8ozNs6Z8EtFA9uedzx217HHJeM+0T+gnCGQzmbf8wntDv37cWei87N
ISaMVI+jLgnrF3VJBH51KdkQ6LLV3HaG07dNdwaK/3E6IRs0FhP8BzkQHNiU110LjJOV9Yy+BdEg
Kxo7n8TmpHGroJki4BC2Y2Vs9qN5tf0DE93v3Kdqi+ALeWrtT6hM9x7jjQHy5ZkfSYGRUWK8Ysm1
aaGjwQ6o17sFhtNG9KX81L/5xO38jY579xwe3seHUz2VTGwsmct+520oqM/rUPPzcEzdirn4QbXk
/aMBMXK4ccKeo8T9uvE9KEhEKXfclQXGjeKdPXNDHL2V3qub1fk504ziSEASRPzVrIk6A80RUaiY
YN55mZ6f1GkfJq8QhPVPqpftTLGrt8vKxGfdMQP84NhNB8Izyc1cT9kVNkGWC0OSVTV25FvH8M+v
xduEUQpG6R1x1ofVpoEgbmW7+Autzjo4zLpPmuzSE7/kqEeBCLNMSIaCY3r1+AHe4+i2ZQJB8Z1+
kp/Ju7qJQzxRS2hc3G9P58+EbJ7gYa3soJP61NBzDxG8J+pkOJK0iSO+UMZBK7VytR0isLQMjh+J
TzWT204IdNbP1dXGcvrga37fhOps4AAT3NTtpzgqzdJADOgPLKhcbSSXcUHYUmOhcmPX83LeBYg+
e8S7JL7ZAhnVYX4MYl8iUVVZAmMnJXMnmzFRYe9xT544Fjr3NsusL34Cl8YHd/ac4tnm6spUwsmb
yU3Gm9KjUOky/8lrScNj8K+REFG+8dGTjJjkT94rfRciAlBtLCAQH4wVWQQZnzBkJkcTV7yzP7GO
EW/wc1zwSajVjh+m3hoobrwbEWC4ekvQc3MIe7+7OaHb5JmSJsrpVBqIzSHJhkTXndMm3EdZ1D+L
VrvVX8pZ/2kG3FdxRp1UdXDm2OdhZzj5qoBNvBAwM3jB6JvcaXryqZbPgWs5lXfkT1JAzZxsI7xz
hq1X2Ww84bIgXeckwcmKSsU4tbvcN2zJL0PuatbLEWA/Xny0f6pIn6J2GZ7C29Lcam79QhtA/uRs
o3hfox+wyAIaGRTfMOKhbMU9TlmJOuxcD9WwJYKSqv8h6cyaVNWWIPyLjAAZfWUGFed2eCFatw0C
yqggv/5+nBtx4kTvbrsFXKtWVlZWFkkodAiVJM1pF2Tl0TjM8AMrkfvlGAOwF23dFw+UGeocq/SN
bJrKYB8SbvEHOGAzxwz01ZiZKNv6OngoXmFix2iPS5WvhM+D7gurqa8zs8p83kVPtmPv+fMluCAv
oiujvGb34pBtJMvpIZxVVhR1NqxHMJyx+Zf5mY8vLT2m4ZKLebU/f8P1YWgZNmEUQKpYBYsmCjIb
y2CnNT52b245eudMIsCPl679BdSrhTMZHPbYPlC5ZEVgNoK9X69nXD7DZU140BE0DNcBWBQDEqFG
IZcA9zx8trjJ/ADR+rB9Qmnx2VfhiFcDeHdOXNFpwglHNemzI9yrQA9YfSeNpjwP5Q0TrUPGEW3y
j5G09iPsTwXreUNSQOGDfNKl0kD9Bx/jff5P+GUW6swownp/hQGRe0s49KCCh53dyXwo3G0oQyUP
u+YciPmM+w/d7YaK6oKF+xdv4Xy4pnrx/en9x8yE1ohn/1ENiXVLQ5n5W3/dv25x062Y/cgtr5Nu
ZFgkBiZZdbEsvv77UAXDQlyoP4/BSFU+Ks7e/fSHBXeVrMmNOOtK8+Lw8Sqr/utN3apcChcN57Z2
eoY9px5c6MwBsfyywAdoMqAw4fTy/qP4+vJbXzsp0OQfFPn1jzTCnD30KLCFyqW+efnkDwCA8cft
CLWWePFmm9J5spDxaXLieZyP48SzDbZik228HMPGZJ79VeSH0LNZEPnbkXUfIe3bbm/IGqjwfY6J
c93gkyKBa+TgGm8Eqp+aOQJluKrFMyS5MaXwWpGhzJwHJAx+A5uIWPNinAZg1IPp3UxWzWZK2cBl
PjeARPFgCRn2xU6sgveBcoPmlTvycwPvF5fMyYuDx/JDOtPl9hcv0Pt4VdR7aPSYQ3U1TvcD08u+
KbbRH1W4/1IblivL9sPZjSRFJteILnHYsu+xD7Ou4rE/6uvXMSUy8uAmt0f4/KmJ6MNauGB1uxyj
H0UR6xOoixgTLKc8SasmIAMHhn4Pk2u6A1T5CLV5Smse8mb2BC8Wl3b9+VevcVY0Y68j64oO47Or
NrE9gsUWRyxYih1vSZq8x4kOxFL9jit7P5LZ5PkLxf+6+NWBaiQiyWcd2w8aAIx2rpn3q/CTmCdY
AugCCjKBRjiA+fDZ7+xWHKNvGgGuCBlcYhfL6N9/QGsDwuIaxo2L6RUz6Akt5XGpXr5mDc0MTS8H
6ZrjNZBH0OJ3brlKEhKj8cARzOgw3JJ/059HbHQfq149WRwNgRa/Yd+PXIoCAVQDxSrji7R0PKjA
2QDhKcSxRZEEnrh3xjf/ULnBh/DQrSc2V/Bv1BqMF5odWo9ylK1x6LPSrR7RV+zlPP9osSIZIhZG
lnzmEH//URQAf/DYwwiEgapo8Q0S/1KZTnlLfXzLAg5tF3uqEXPnBBxowhsp+9T44kJuRTh8MfnD
wH0VdmBkFIx8ObLtK0z3zHnjSWsKAyAw9G4w0ANjjCmam2isJeOkAThnbLJxyX840T++NtfvJ53j
ENFEMMJabMcQScsHbBP9mQ1zz5bgm9JS562vyqn2y7PGqnscYpvU3J+aKUaTTr7WN+w7LiylRIbx
6Wr5+Ck59TizmS66rXg/KiYVHBNuZhcGpWWhDr4VuNKWNGD8Afmi9/S+I9li6+6418QjmCYlsueR
kTNEfcxj8WCUzQEpQsZtKNTqrbl6LZf/Ev9tA+J9XVxVqiXf5RmU8JWl0rBEx8je/bDj9EvuJ3BK
ztNuDlD9bnHPvM/qfSC0bAfa/7na5tDwAtF6L9u12pvoiZLKwsOGZOGAF8wUFULLGCSL+MsUxm9m
VZduZirea9f+q3fxEDTQGSDsZbmiDZx9JPy8nI/iS9fc6idk3qqPWEFy6p0ERgFFm2wQM/9T7K4z
HstxbOhziQ7uWs8HcWR6J4y0mD8OCdbeNPCAUJGMELFHkpW5JMYshHdHIgnHK2FGfmawR072UWI1
bzzjAEvaVDSRT0gals8+RrEfACTw7UF/drXMXOGsbSQw/ypbVNg4YiDqf1exKxFnNaP42KhCGUaH
AzkXlslWX1jKE4d5vNPZIPp7Kaxntn5+bATO9shvKzc7ZJlV0H10ENLxbpj9rsuWUrAF2Ly9Wx+T
FzJBo77m1/rtzBA/o8CD0hm5aoyjIita6FZxAB1LV5aXui6P3/MTa70Y6C+vJ2G+6pbk8IfBpYIo
GJg1Tdc8ItnQfcqnvu6Xc9lX1zBIZPh8GuOzmdF3k81FDdmalX4T45OZ9a5XfO0aY6L+kBycpQwk
N9nMbp/7scU5mCY7jIJaiCD2TL5Sc9Lv/j1/410EHiiuaQQLDuJ6LXORBJkZYLmMci7FEYtHI3zP
Q7TB1uVDH2rxubz0pab+Fq+bqK20dj/N7t9oUZecHE8K0t+lZAnPdfoyu4pHYg37pF61kvURnIjU
9Ylewh749sxTf+Xf6BkorSe0jowLJpSaOm5yRfmRPq5IA3o5HxaKuH5IboE7z2DU2r82PzR0aBLu
pm71uep4MJBc9b9w0Kg7XsyFURDUWXwdleFTm9dTI9oAJ6nXpRQBzO8vdXarCd/h9A4oG1EiQM5m
wOfPbCfdEG6QD8dJb1CM/moWakUmH05yE8VWk/oC2T7fRwYTDgkz0IwZaKNcS293xumlIFnGhO2P
wX3GpMG8DHsz9/VPHUynfdjon/BEjuWAfAsNTkkNiey4tNs/pku5Ok/Nlm7Y0ZV74Ud8mtyW+A4k
3RtazFzNplrH8AmJLQu+2HgfxWaEAtiYQrpSL6c8DIQwDL2ol4D1z2L22D7wt+GHCWrUO1eqfIyB
p5Mwxo2pD4tctZvGkJPNmGnpc0pcvOcT0Dt1v7EziedMjRBb6txOgTbx9bCfHyxnMZk131AunVuv
ezHE9GtmakjMYhxYx3oMRf43Ge+VZagm3rTzssvs4zw2UGS4dGB5qgJqBUOlljFKyZ1n9PNQLL7O
MjttdgNQKeNTWseZWwFe7SrxhuudokCTrdkAmIsO81dplZVdMKy2dMgJHhfpyhhmvpoUI4CB7k2M
5iB3ntqdK4YwoVx74yZmSgyqwGS/stlBqeIrV7zSkFK1lAqGQEfERe/SBPlu8Bjcb2FiIvbtbLKn
1456KcK7uDf7I5fSyh7ZajF1mm6Z10wndWZwajzVLmRARr/7rFPJlt+WWjp5u+s4RFqzAGVK8151
xXihacEbYdqd9IuBGTKQnSwRzoSX5OsRI3WYXNhx7qLimhK0bx82brlVk2BKdJ/ZsMxIjfFY44dd
xlwQmzg+/hneKV+VL6oKFv+hGUmn5vtSCpZKMpf/gIo7NRTUUC+dlprT8/Yp/WJTkmvKEKQD34Ky
FCy5N0mGHjmGOWOVhGgQM/rstdELZiOcY8Wo3zvh3qfUzIJX5GCrFOMTkVntdNuTxGBkpYVpZel0
MgJwpgyUYIIAUeibY4nmxClWckjIzOTUSUwbNfmDKrMUUgQgGGPaOneBPawefHhqz/VLvn6Syxsf
EL3byi+r3xXfpf4IVH0tvo8FOb2Asm26aqhkktS+gk5aPmbzXFrH5MCfYa7oZDfPYMi2UratanL+
7mVlgt01QLI4jJVN9vQqqrP1mrCkkXsUj9O7Dic91WNCevo8SNN19r51MqJj4WlQD35p9zxBio8w
ZSHBHfS1qU25HmLgF01BhVJ/emFfDZgkNrgr41JDh/NCRYan7Eua2fkp7Ly4iiJcvSqKUZw44yji
10VM3DJeqyJlBfSF3ZV/vGOHbaqqTqLd37nPxK5EcBQyj4+LlVV+TtuNCm/a7L+zE26CPYPqpE/A
3QpMloyMF87a+VZK0PWta22VDRumdcuK1epGO3OaN1fjvOXjp5lzsA4cjcWir45pY0ot4xG9Jp1z
MimRqbeWIru5sqxFZjCdmzTE7leDIiycXHHZ4Ipo56gvWficgpGJjCRSmBJrdJyZL2+2rSbeBJFK
5b6pl1RHlcEXW6VyqQcwsiTJ9pIazPANw8CLfmupcpkSopS2VtrjeUiJEOdr0ZRTq8aj+uMMJF+i
+YRZ4gjPCd8TRjOYzewnSkM1DaPHrS+xOHfjAlfx9TS+p+jHiCNM3CgsDb9cOczKw3u0SnSmqMBE
J7vzc/TdkWRkH6+B/sNK7EX7kpfsZvJqAobpvG+3QYAlxJ6KmCKnBz3A8lJq5oO8UjpWWuq2hdfy
PL6uLIdP3abkzW9C5vJNudtMi9/2eSpUMNdwI6I8SRV1GySjUBBp5uKw1aicgQhnZ0mmlMbi/rpa
XhkINSpqSbIvAsOVsMtsYts7CeK+gNIZ0R18JFQ5U1VIGV47/oVrt5qNuh5lAYesZ5bocQcDfiBV
Nkc6CrGvoCe+KACt3eyoXdMViz02plj+jHV1zP1RTzp8wMlqOGrH3GFqcHwQHm7TWoC3OA5mSiB9
rQpIg1amZD06jLQhAdPX/B11DWrz4CXXU5vSrTddS1s+jsdhBqMiGbNtdp+QWOYUAQYvWqv/VH+y
hVwRdvcxSZv8AqDOMKi12fMe6KCQXIF3qO8VwUd2o4lb9IFSBE+WYuE0cZAz+ubL64/RmYUMCp1I
bqbZFdQE3NESB4IvNtainebLobCwUv+ItgARTjH2Ie2KNGxfI64UereBdHl5LfGcSR9vNBUfe5A8
jU+4pCT7Ln5TZpIVi4QXsGua6E9ALMdaH1Ji5AbQ9GXscbdhJ7AEWKdM15lteS7/r1TpNMFRsF4Q
ZjmDn+Rgik1uY7crsDANG6jtyGn3o6r5xhCaE1vKkksSTxYGGuTFg5rlMJ/Ygp9+KfvofnRu7hiv
TGjWcrkhLhi4zaMW4KAPIlIFNgHAnwoVW/nN4lnzh4Ygu0yOUMK72EPX9SHdBO4rHrJXFIX8NkuX
Sya/vgpTp7t3dxHUT40R+E9Bj4YIeij28RzZ0C+kLAqv+Pf5C75Co/1a3RnIg0VIYof9hsx9T7Yx
Cq8/wSgazI3C+bDvDWZp/jZOP2btdnHTrdQRvXr+MbNzxlChez+X1/BFAayGIWLG+73FC3VfoTlN
jekRKbqhuQ/klKz1Dc6cfTjxOx9OMsFNufB7ZG8+hOrqsWpWwqJ+mK8t4RSgm5gVkrq/D4UxEUR6
/Mxrb3Affm/34YOe5SEgq6dg9nVo+y9Zmsx1Ks0J7r+93aKDfYURS5nXYHl7+T5XEy2cSrb4Xb77
MFJ9uVhWmcPLp/5DnPdIPdfEMHkt/Kvr+VZWFy/J6xnPObpfdOs8NYVztH/cJdGebRnCRElKPfPw
P7L/vCCIoWWbWh4Brj9+8c6fY1zkPC4d8LVdxNvYkzzlCiD7p2B77AxH8ntPWNeUFRk7gJYCeRJL
ZEKqeifObBtHpS9bPzV+5bul8x5dtsmtawYgmyIDftGWwzWjzeE3nvd6DidlkoF7pISX6B+bgqfy
IJGLN69dvCF0yj7dCCBT4+G1/zpEZ7HLcnaVK7pCj+yr5BcA/xQjoVoiOM7ZlhLlmCwG/XU4creo
GswoeG+q4LF5HjSvOjyxZeJykP7Q3mZrgYrIxpquK2sIhF18kH2yp9/yCHx2eGkQB1RZbUaQrDsn
J8XkPifbR0CRkMXbcJeVW1ONuuF/+JOGt/ig2brFzKCNvBoF+hEVPVPbamN5gF8Cwvskpim/Ncyb
pXrvUNly0CBlYwAGWWLktJ5C4gZl9V8BL76zYT3OKLZLeWXCKnfDSYZzAL7bWIfDOdBUYYvb8ZO1
Hi45oloa+qLfihecwtu/eM889XV8UdGNkQlrdq2MdMxSRkjVBphSh5Ox1rzT/dc1c5lMc6V7YHyY
2SULJjbG1cI6XnRO+ashOD4PNj5hMfqr11w9x/ZnRV41Pbx20bnFakA/q2uobw41SsX8HVhD3DH/
pdA8E5NdcIDxs14e09TJ7/tjOxd8KZyE0bqnaDUWtuSdeuucCH9aRsca6l6iBrNkKIg3JWODdZLh
uqk4eQ8//8kWwzZx3i7gDb4OWolq9dTP/MaihSIj6jHnwkrDguTJBQFVPlzokg6kELWEdZ3AYU5g
OwuU6LCmD2Tz5uyYWJA+tjZX5hr6Mu5wyRwyRI7jbQv85TeNiadq0VgyZH3P54933sOUf6E2HGkx
tUWjOlRLBGQlXh+mQrHmaafOkyXSe5p9e1sTOpIWyobDJtrnczYpq4GmlvY6SRlA96KM9k0CHqcf
H5KRoGvuTANjUBzBlDXtzUKyhI83MwHBq+mpsZozX+00kzONc9Ur7Zph29RGUcktelP704KPzWNx
3r7mtuT+rDxzNn6GZk1FlZf0Gy0UL1QoQuDkTt/pq8mBx0at8bc7FZL5PVWkorijwPxJJl1xVO6+
q9am37XhC4qu4XufnVRv6hAAF08fRHWGHjPCwolF45yZ2WEyrgZbQdRgA7YpeL4R5zAXxMBwklDI
FGRPdyBgfMaurGo40J6ZcvopOpHRBdqBsvwJhXZupNts/fRrpHxYldT3dkknF0Mm/z0XkaP7N47Q
YvHGPoehfi7Vj50eTrcHYPBO+xoznPepAjgU35m5xzHBqzuHllkHFK9jCVS6CUWIxMicr3c4rwcR
RVhlCU6zFuHT6CYISfcRtGlW5421M9qt9uIud58WRQmjD5pF43zXD19xf/8SN+Jv8UwnAZ0SW8Xa
URlDptjyAXXcaWFlvuguWrN26Rykz+K5GJ8p+lF0TDD9tsLphkjYf677P4IJQp+UzRVv2utRsKCH
tiVVL8l/0x4x+1NPHWFTMxU33ZKRQdCqWOr81UZvPx3N7RzYKke0K4cuAg7j3yKx84n9XgC2dxKO
FmgmcaRv/AP637lwfFOmo9QNeUEp++UyzQ0dSxKmv1N6wlbJtv6ZWrInXHkcWGz/SwZj+CPjof1T
5PxSDHkniIYiIB8zc8kX2hG0UyIZ9QsnlAaLhDLFzIGthtWWUW7qPkq9C6SwR5zcttdYYROKaNQ9
QhvjY0B3/wBcckeAZNstJgfWK20Yzel5Es7ilkZOCLBFeiQTQAIDg81oEVM7aG4SNusBQzFG4M2h
QUYN5BrtN0MZvWwd3Zh6/8cJYNbz+qrvsyXaXkdeTL1pYx44G9BYICg3Y6DXOA2yDnTDpdEI6lnc
tnPOi7GJZZduBD5+0n06smgFp/tEgLZb0hBufO7tYU1J+Qh0Q8Zii3h6Tny0l7IlLKpV7GyUkb9W
jE3tMlLygsIMrvvFuOXOE+bPXRTSFJDYCa/aA5Q341p7nFM73cws6R8SI/4m+h0N2Qe5MrZiuUev
jput3vN8+Vz1h6n3uL39hvUZFv9oSVrU9K4kRrnsl1PaemqXnHb3YlNJAROJTcGZnugLsgRPpjVA
QQChA8VeJtfmpodu/ksozXzMKWMLC2Q08HCx1g9EpwvipjHv0rs6x7G+EizUdwi0YqvvDLGjQ2AU
RzkCcPY4WecbupM2FGxhdlx5/uGDEd0nAGlYKneA3S+dNlJQ+MV+5oqjq0x/iI7phjmISKRs0Wym
xmQjMT5jobnaEvLVyAOcm5zkIPAM3okNRehJwWSDveS8dLt5ewCnOYSjFW0VVKCfwAVoCe6FPs2F
ZNYXNTO/e7rKCEFt8HXiiI4ijOXfaBSor5iSy29sqVN5H7ryeEerWAnzif/eJXQ28B8oBz0UQye3
JDAsjElA65fDTKV7hkfuPL3kNngSpcTgvhfqnNXUL9PLAe24dabm7aSb2AHPh49tRFkIFtD4XEp3
Zg20NZ2jrWaVy98GrVbm3n5rgka/FOYIeSm+6sj63j+SM39Y6aadOtWOyvWabufHijaq53Hi5cvp
VbJHPPwxeXKWbpcnNsKdlDpklS4e69fL7v9kjklA9eOU0CWVUv1+0+XzWkyox89YAls0y3QdAVNB
L650zq4SGjwiA/gN1yx921K3v+d3PicVnm6B+8lYTbYoJHaefCws+Babs8/Dq36duhNK+/VFYGHN
aItA0pGZr016eS2l+3TRLdJQ49MjOTtILLJRr4AWwUvs+PQJodosadsav3SiOaiEKOgp5nOvesTS
QLBaOtFRfSyoDLi9Wf6KQfvT2mMgJ09ztMUoP2iYKKnTWOAzvNOPORfuoBynRPsTTtwditCDHPJz
uaGVTd5mVxYuAzyFI+fZ60PftELRCXl/II1PbcZRus3+qSeafNNfdRcvWFdGyyDT9rf+YXz7VmHG
0cPqwO7GFJsbVLlcS0n72ITC5VLwHhxJdF/Scbf7oKOnDDw1B1gU+rB6s9CNZuYwQbO9C0eVbs67
yhZg9Cs0YkdGsMLCRmANUAXWsBl9tqbQmuJP1ViR0f98fiaBUPoVPSs0qyPY/Boy+hYaK6BjI8rc
Eo59eOHRZbeuw+zFrTTrz8fKNRMbQebmYYW5EGjwWCXzDxzTPp1Z5Tb5HhLq5VuFkP0jU9dkuBiI
4IEehyF1XjRzI8WWQerxnKdTwoTThIFcEJUmY7ISe4YVH4YmxCJwoW5W8kKfXb8cN3u12Yi/Nbfx
sF5485IelAxFsKa6FxlR7AJB30BoeFjK1hSEmHQ3scezWaVjyo2fDt/EjaMdw0TL9BuGSfxTEIY8
jEdjdejjcPfgpGJoB7t0GMeasPbfXHpivRCjPEyBz/MLh3GAHZHfZlFicGUl21co/um3J0/UVvnu
Xj1B0S7if+CiioTjH7+fbnXJfINJSUBR5W8ZHhzy7be0SN5XkQZWWuSiVZYd6sZ5fncRo6ukH0zo
sbm0XoKnZB4W18lgJlvFpUUT6WL5L3lvdcqF0Q6s0oPE5fTwjlaP73Ga085jMSiC3KpnvT4YBoba
rAzzcl1WJj+eDV42tTAeUqWx1x7XcGBcyhcfRp1ts3rzInt4WhEisxomNeBs1zJvWu3pZ6UbNVpF
/W6C9IEG6GI1lcxenZPaTumqIrvlCzqWZLpvA4Zjd7nDmww/zxJsIf7Fo35wgV4hXj+SA7X8/UCd
l7HSNHB+RTg5Rl4YOhqG52aY10dpm8+/n53ERIzXupk43waH753+XUsy6RcWCJPLRDOL2pMEd/ax
ni01BAhtM3m6s+dcLzYvUnHZZrIHP61OjWyLdKMgO3rN340tMa2ONs9yLfQ75i4VUCOi+82demLz
cUkIixufdTGb2Brl7cdyGGxWVJ3TokcVyJgmVDKo15mMnixZusVqosDnLJRi3XMT37CYraLYbmnG
OsXAyDez6XylMaaMm3HGVHByiAvjkdol6uhLnFjdLQGKLp+4UhgFZtSXjNPGZwkdYK2gVyAyhJSr
psQ8oCAhy629yOO4sH8LH/I39m9sN5gcKYS/dFs79pEN+anVXMYO8KdL9klzFMXOxfiWG1kyhRuz
yu6xD7zcSkG1gNdBQ/d2pO3Lg3o8fFf5sT4CITw5N5sT16svon/QpcUdii+x1qoxcXEAMpg/RSYb
L1ssmz3YLwKG7GT+7JLlWN/YT58zOeaEi/Dygxve5GxC+fb6EV1ImmW6u5e2usK6jQY8zszvdUKY
fI43xcQExiba1br+HRAigzL6LBBB+b/sr8GGgmnW0SlubT6I8VzQj18fKT8k/q5EHbirL/GtWmWT
sVOY6UiMQymZxzx22tD38nIHeRy511HEedEpAPbw+KxR/AD9VZCO7r2AtMAVLulpvX024IaKTWoo
y5JEIaFCfTvHZrt8BfRCAzQpG0dOTypESRSJPHU6XGoTu3cLzvHWpffJ4Y6+ztDh5ZnbMMHUwlvm
F3NRJtNOzV06b+BC4LVsGBPUxhM4i/HPfed62J8jM0i8PGRfvxfUYe18SYIEAFd3H/vtoxXnz4y9
WbBGbmqg14p/6SiwxqN0tF9o7LiwGK5aO+kinaEPbMD0mXWuWS9TB9yxmQqceNPrK5Ds4p9CYJss
P4HGGoSwIvUfwu7WwpqQWyjINb7ui4fsCJygDK3CNrWlWTSz8vvTIX8xusXwO6PU+sfT2GF7Qi9p
c3wdnk6DgGo01GTmG17yiU2zobBoVpk1Q57fO2owivcSeuXE1CJXAXqs4p10pt9MtfGq3KPPWb5j
g1aLCjEbyC3e4YCXb/Rrt2vWHA3E/WrR03rBsWJ2H2bYmB1u8pYUvELFjI6MgYezKXwNWPOHDIDV
9jPghbKku1COjQpinOIXbq+vW0zrdUoljRl1eN6nwWtJ9+3ET4LSrc0Kog9A1d/jVcPM2iPHdXrp
76SKEwwLtiN6pRxwnvrVrYFP5WM01K2+bbycXpGa7ohs+6FblnGo9H0ya9aanjBA4OMDCi3kpb6c
eCCcdb7MX1uWqBqZ+SEld8/s+j4jJRxTb3Lr7F+uWxyhD24qCYcAHif9i30ewc/0NAt07+2nXnSc
WudhA5FGQwtpnllCpyKwvSrrbp5fAA18+Aw0Crj02Z9+GkfbpxcSAVv6Kfav3zSkKroUUf4eepuT
I2g3bz8Pn37kqXuAFas7tQHupLfiWeuMRDYUBAmrV6D9qKgIf8uf+u9DnkPqAWUYyFzVG/5gE/vw
tCuwzIrMHexOItOPXMU3seQbybPz8tBiQA6RcZW05oPVaKdUzpQnhGuKLf1oTp/YdAYDaNML+ykC
wGaWfMwv/ZIpm0dRsVJ6WyvSBVxttl8AWwxU3fEXLxEJLr0KjZ/MmST6wIjELZ9W8THei/i0ENbF
LaJNALFgbaU/M2wI6Is+KQhxTvUfZYhAhLYiKGsmOB8Q60+WvOhcm/AWKHTJt72KP6m5NK4xwsoC
COwkSArZoRQwJ0ToM2s6ozfj5Zau1qMEfv83vJ0y2WGE/t9mPuvMcZw7A9xX6pWe5UuzGi51QHKw
TrbVgpMF1gC6QiWgNuQs7910AvehBWM4rRi1qsNav8C/j/1IL5Tu+4rkIsi9WVAR0hoG2neWCmH0
OvaUYXYKlrczF3oigEWpjMwCWB+Anh13FP9NUSQjbsXphbyTBqrJQg259iUyqNEdoaPTgZ2QmtW1
84odvaBOvuVj5mma5SU2tUCAXIUEQnnzH/QGg1X7Zq3OizExQRdzzt0Yj4R0mS7rA0Fco0eUcuFu
OBAb98pfsyAVh2jLfxt/9vf0uxP6fbuwevvNTHlLNs5TLjXeJZvhwOqlHDGX7hA5IMIXZQ8omuhU
MfosjO/RXt2X9hD0tiKsenuM4jmcCxXrY3OdLOYJQLzePJzUVbdT0VaA4SvBgylFP/8yDi+z7czp
NktNUpn+LEZeISCtLY4YLJQ33cYyo7iK/4o5Lfmd5xE+4pVCVDY1yAvdeF+/R8oRT5ABeUb42Q4H
+AJb8Ohc4zBafjhHi33+OwQce1963AkeHEvP3WTNNptQ9j3SzOkWey2o+CgISxoT5LyeDXJ60GnO
AbdpD+8jMtr9ex6Zf+hKtgWT8BqTTUQMiQbrO+9YUpxCuL1lTrUi9zuQgKPUMj8HLks6xEwy++Ea
I9bOioJt52uy9Z5/jyQgJWc1iwtS4zA9tlTtmFznvjav7waPOxWXmCT4IAmYkKwYT7ykVxWU2czt
cJHXd5GhO4ANk/x/huQgnP2Ldyw3will9xgl/F27K4e+Xgv7Bz3PEOQ3U3uYdUgLquAMkEnINTcE
a5OKOBwfUzJd0Tw8LMlvjpJPDe1HC8jalvECSYqbr7AJMviFxQzaiLqXmf729mSDRG01yqIy90P2
SOaPSR/cgycSJxkqvnk7DCk3Kjoix+7YybleqvNkXuyTUHNjM6WDrZpzAknrz5mFwHsjqNrSEMZz
uX5RNdE3P/xKdh78/96YMnzIeOzRNsZI7wDfQDBklecHzY+vHGcckCwPIBD/g0dg6R2y48SHGSEW
p/fMGTgs9zoa4cEYkXkAOJnzfQwHHiGNeVnIDg2VNWTGTgvh4yM4rrcVQZkyDdSpKdMvxc1kGa0+
cJeOdJCd94Jwp98UV9qQ6JLeTDlQazrTOCjnFKZcMfieICGhP95+JeDjTl4LS3qCPLcf525xnPou
rV4RsaKjo41bnM7lYx/m2/qX6dcf3Sz/cqo9m9EuJcIrV9x0pydxJwCnAhT0mwwjMqOn4XUquJnS
7d0vRRfGZFs6yfs/WiQXvTO2kmvrxEaVjiWMzpqHYephxnST0xRUorlQQ9bDkue5OezozbBKcwAU
6fQUir5OtEKivcmc8QTG7wsJEC/nrRhP+jVP7MP5dK7C/03GU9KZbcjlQ7x1MIShE9dpjo+xs5B3
gTRkTTBH3G/mSGHmIsm0cIr3X1CyI+9f1+oDz96tKdoRncmAJssCIvZrKQcgpfFBFQfl/N8pjDmk
pW5pj69djofFL0wEImRs5qBm1CsU0RNZ3Db3YrwcfFs9DUEHjJjOm5VOFqmvHj4SCLO/NytOlP1z
n/m86YeD1E7/Rl6TjJ7LrGAptmBfd4D4i8GC9SklJ1lm0NGE63RJW+sUDmnH4cmxiqOno15BW/OJ
JW+bQAeDZLCM+NawB4oy0PPlF57inpZbqIhUM7W7zubqrUoek2yWEFkqaSi8fvZGleAgjazISmE0
7dJ7HOBsKW5Q7J3B9JNB29HxV3GLE4wAZGoLjzbY9QaCDqiaU+82+huzN4cVHSodIJqOAtGvcO/x
ZmuEU1DdtE1Ox37WKJz5wMTUfbkQIo8dAfeMTOomuCM//zolbnKA/gI5yYjb1gXMpkXmn9oT6x/K
X20MqylyLVCOjoYB3aL92TxOuB4MENu0ZNETKd8IxhmgSwuOcDMhVRWg7/TYGV9XsXCdtSWbcw+m
HJmKR+M0g8otnMxGn3LwcjlKyKwa8YQHTqwBMYpLAH4tX3zMXQNgyGJLhBgZsHU283iVSZaC0O5h
ZQ87r9fB7KfQ3P7hxTNDb6ynsugeNp35b1iUkwzwLihUz9yxTECLmHlItjEMVM6kVppeUO593Lg6
w4rob1fAledhMoPm6Stfs/xpqXrRVL8WdQv2So7d/7F0Zk2qakkU/kVGOIHyyjyJIILDi4FazhMK
ov76/vLcjo7uvnHPqSoL9s5hrZUrq4vfPphnMM83+oQA2KDTmGAkh2hP2Jmr424K12h/8SpHfxur
KYC7repEOGxSQxLP4mozKQ21CIinZxfnG1xtisFb1J5/zfNiOAdiEBBOLN4fBUFFEZJABakSXP9s
VJUO18t4ArzPz1KpAktSLuVmRQn6zzgl+uG6kv64r9glFh0Ako5VOXv7EA7MltkhvD3zK8nhOXui
uqNjHoyIhvSs1zFxhNb0kj/YccrFRRZBOd92VxOYDcrQ4ZxFJ+RzzpOCETzRBwsQGUzm16DlMN8j
CBFXm1IjGE0IscT7rgkPYy1tJ6r1Ge9nnEnqIJQQKR8kkNPMJAGjeDK1wr1Toy8eefiJcyzBPmkh
Tqpxo3KFjpsNqYh7ZvXCwQnygRDML4aA0TxlZP/2GliwXjNSj0/ow6U4/X118KVKgEoUPMD1vME7
5M7LbsdqKAO/WCp4N1IasfMDBHmLehCAXerQb8u4mtAJwbdr8rpXG7m8TCd+7feXC2EAmTQb64Bv
p9EwoirnfcEbAvz67G75Iae14SVvSu+4ePoKHeF4T7slbJuKWTg2NxgRHaw3SRWlMc0pk1S4BzKu
W23mtTiEdIijl5GK2DFVaM8mx7E6M14pKzJBB4/b289ajfsaMa229w7jnAw6MA4BATjUiUIZL81u
jY7M6RrFwa+yX3aeXxd1CEmI1tT+7Lp2O+zbNDAFKJo6/iVMrEAtdmddzMUAX3n1CnolRg4gqmBl
8yFPEJCksgoh/7TFk8qiwkhOL+fEsBpA4Gz3oK7HV1v68ZZztmmTCF41/SD0Hc4hPU8H0bfrWiQC
9OP5kHH92vRpHRMeuTlwfvhJ3Aka2+4YGRciZo1NqWZJ/KffP9tNAJmIJIoM9iZys+sveGd9ROmU
+q/wCVxPmUbvTXpOgNRK/lXD0Hcbz0W4OToCpvvXEBCjr+seTUq142YVvDzgKgrJDwREKXTJEYe2
kLxVk7rMltMOh0Q5fr2Yl+8rozLsp6e8nnNdTOrX9uy2pEHc1eEtFzUM+Pp04LU8zoit+YCbQmVU
LjIoKOeWhW4WVAmnWNhl9Is08hKTKnt7B+PvT26b07/RMkk3CjEfEiLldDXma/ow7jPOnsntwrsH
X0njNqKkpx4/+Q8uM4OnQNRX8533B3DP1agybhH8jsarFSFInw3aKrIRZdQafSwr29Nhl64YUgyp
7tC0mj9L+D2IbZtMDiZxs2iGIiEGhqAbF6YGhdvsccTuBDOpL57RaQJY2n3ynPhxGTHevBTsRAmG
05v7Iur25x1ehKcGK/A1Wl3qIdhmBhVZ+O2sGLU84wbFgYDSk0kZrljxCI+55kKkMNF8HtPT908w
C3gFBXB7FRVUKzl7x7A/7b3wZ25Te6Q8epQ1f7XZfpPe6TkthlIZhvQHW4W2m3cnfAzjpBONWigD
evV/RsGBwndob/ayxsO3QldZKdWaIKZ4wDCrMDXVqAHXoHylgR/EDwaLa3DPEPwo/AH+k4eHVBIP
h0oj6DEt9P/wxVjX0FmN2IyC1RF6szFDmQ4+YDMlhgUb6r8RsCxfBrQT41dndbLnBPj0DBl+0qUl
yYbsXZNqs8rpYW0KW/9sntyqEFlN5eOSiksCRF5GPUI9jgQEormcniYdH5cp8z2r3EH2nGnWawPp
Gz8Y/PjGP0NsbAg47mEETLT/6gfnNvquu6gJfvkl4scjqeaFceT1A+MNDO0q5l0aL0AMCEHAKuxI
muAE176yWjYWReK3B9u57M+Omx/NZml+t7wE/bBs302APhxOT9kta9atu80DamZPULqDrmBw0RCs
xycfBIJg/pqSUAnUN+DmJwwPyrQK3WDccc7cx9poAQ6jvEuPiFhQ5X1jxUJT9kB315toxj487dSQ
xdWMw/uwTSTwW3GYkBwDPveUvDqvOVoS/NUNsgsPFgWsn0qMjcvA7T9jwR3Tkjf8E6CASxcatEF9
muk/kAZ2tWcciWIv60DZTtGORAi5qi4UOa+U8h0u3KuR6I9WLgdRL8lL1LDmD3qz58N0DUb/xz8H
fAkalJdZemx5pl+iBQdVktXVeFnBg/mCUmIGos86jgRzwoKN5YqDDQoGlfgsMwk7HvIG4EhpKIWA
gbarDAvcJaT9Bn2YMqjO+dmV+MzUZNh8yOxzzmQbhoF0Bmc9Pxn8a7zu9C21a7JLKf0CLPFPI3Av
bo9PqlpQdp8s3/+akZSGSVLrOZ2UHuygH+FgCd8eeFUbAAreGTxWUPeBrzkXuByc6YuamN3Z4cys
12n2AOE6+Sedm6clh0kNZfkKEQzrC65hdtB3rpvnQ4a3z7p7yRCx8p+S2bM9dCUSASKtvwPItXYl
bcyeIoZL3EUVgxSVBMr9ZvoZ7cjXRW/IOtBLFEVSbjY6H9vdHWkuD36y3VL2jkv3KIoNvheVppEh
jCZiXO3VjLwlCkWT//fTqDEtf4cNl5XgxUJipKE3TgHDG8ZrWnvFJXroPJgUOGrb1rMGN0zQ97tH
1eio40veo1E6GkqkmjM99A86Vl9fnV+0SwXw1Be3AmnYAnk/vTZJlEov3vx9GIu7k8uvxp8Uh7B5
4cd/+41tfcMoPE75SNHQvaAVOINagWHC+4PvUFz29ZdNa+igvYNw5KY8Avl6vDddkQoY9PdtlEaq
HlktP4p4MUZUxxfrk4Exmc10b2TUpye9iGjBPH6vkiORtcOuiT8/xxwsjEKiNG/4dEWMOOib2gyH
epReEIwC7IJ8JZSEIGCGwqw870Tci6gAzvSw4pZYDPnhNce+tn9OTIuwWCE+6IdKnsGUhEWBGtjh
6fz7BC+Tp1nIqfOjIeqeyN8lD14C6cbnH2VEs21p+jxImLIxAIgOLk84YQsnDoz6QDdpZ2/+5w8j
P15b9rOiu7fIeIFi7afzxqmd9MXXhng5hhc9XFgnt22itXJpqhnW5EZgRhME5CULLJ1rQkKBg04t
ksbMmfydTC+eLaKeUeAAIfepwvFwy18L0mwROXBOb3ezCcMsbfDBwcNITrPLyb1RPF9BeMB4uG9+
waZrMqJRGOyRRSSnx39nxIwxHBJrpWipNWMT6lb05a8Mg8xN+TTc14uzzdXRamQme9O3ZrMwsrLd
Dm/Vk6foZFH0FJFvJJiH4RtyMlohkAD2UfoD5m5cmcTls75DKKNnvADDQjTB9bUiN9sh1MIgAA4f
lc0FKzrqe2OL+2wtoLq3+jcHT0Gt96cxuJZ/DzkEHaPwbzRXEbd4b5cBz4ExAMf1OZNxuHjqaebm
/dF8ftfHY8++6/k2+bppFG44Bv6VFFzjsMSEIpO9jTWXAWU2hRz15XqNiQAD/Az+moDJaG8Dti86
lT1i+2Opz4lp22SrxUqcbCv7mPcAzoAvbBAnRmRxmEF3NjBBgj2FqDfQl4rN1p53+DHZnuAj6uX7
9p1TiK0XYJuC0uMwUq0WyhCCZ4uTIvEB7IHjwlAtUGGMD6S5T7kaIgfiQMnJ35MKL8b2qs/H9vQ0
/uFEMnCpS/iBCkOouEIBh9bGfKCr/tPrIQmaXKZv/GEG6Sl8mIp5cM7IFPpYfsluV2qNxm1gsED0
oTicACrOUBnsh6jCn0APtq6BJq4CoUUS7YcYE3wFd/2MemJa98DsDJmA0TIB2/ZIeI6pXMTrmKoD
q/4ureYNSoXcYSOg5d2BPOcAwXR2NAxXD90W1/3HeaB2Q4K6QYhHFeq7Lj0o/qX814EfwYmYk7xr
6yAvQGaR4fZ0k9ibsnqzp2/5Q9QndGHBU89gtumLvmwThAjkM6jebWWUQINHe6gFLd38vqKCj8IZ
Tk6Om4LbcpDMJOWiipL0gpyA2tEX6UwsLVQvoflirm/VgZaFhiXOqpASR+cKiPlxMTk5mXh4BA+7
+2dP0dvrMbKvRKaQ3yxhja2Q62+EM7KwrVirEO0aWh8JTzcwrFkcY2Q7Us0nIgFUsUx6ZmztCSMX
DARZCocbuV/8WUiYSCOWRmIMw9crFveQuHcz0F6UPMjFRW+PuSaMDODW9KEyZxaDb21wuyPW32AR
rUaSg7OiZ4S04fxdedqxczemnjNDBWNahr9D/mkMUtbZ7PyosqgtvDCU+ueFKHNBEgIYtnn0Tx0h
zVA33O1+x5nRyV2lyyf0kTfzq+ExYrXHs7MxOZgUSRVW1QvWVSe1kRBFJJGmNWdAktPT6AcP2q2O
lR787/qrp+TTlUD7mpn6kaQtbVk8ycmoTgAKD9hb0x0gmOxC5dw96qyj9+ZHPND+PycLzhRYhooT
ySA6GxseNnT7m5JpZmWu24+kMyNusv3XKVu6E/FLc7CMIioKn5y+2xLYc163swwCypZaT1PWirFz
G4zLDtwM+Qw3keNIuwakfwI4/kf5uu6D7ZVBjStwQJ3iJqORxhg2+yPx0GgI82LZAB43xkyMU4ug
DKflr4E5B9MZ8M61fp9RKyePUTVazdTZga4HuzW76Bg03aFRpGTgQzRz3pzpv/jBVfwZPv0ZaHvA
0cAfmwfPFKE+OxpfziAFrzmbbWK8yYg++mbG8nAq+LaZwXU3s2TLXm89cQ1fkq2E2Q1d3UC0DdFv
IlmXylZfFEUGMNeLCTpsbxrx9J3d9uU2WMUY5nwsavepPdDnWDcUPLjtFkbZo3iSXMjN2uYXLw8S
0A0wT9RiREvJYF/8lNo+MRVaYYTrOMNWHCLOhX+cZ1FJ7K9NTlvXNHYmNlzAjWw4YERNz7FxwiMK
V2R5pP/eJaJlZr8pMZLkbfeTSiK1/GIEi8InVHjbbaOb1mxh+aKHvOqBywHOqAQU2Dd/awZtXPh/
NiYoGxni75ASHiGuQEg9AQwtDHAnA2nMDj5qBqdC59kjhSOcevyLaIiAwoySk90wHIRrIEdswK+b
3NiA8PYgYRhLeQFyzlGAot/YvHetpbpnUlSHxhSRAEa0yaNnDMbH4gi2Id7HF4yt+zYmxyNIXABI
muWW86ZtPlAFH9wPkobavc0H5pHqHHNzE8IHS9dD3Nso49+4O+lw3xmA7+MwfYakJgKfJtQ4CROL
fje8WHu7t9gDNYPgnpCj1jORjKrscqQ751bS54Fi0oniIMg2Cew7yx3O6TSlHUFyMZVcTVArUhNa
r/CEap1b8dXzwVj90lRvYbeAzm0lLmfwdUHPugHvsl4gaDNX5BwRt158Cmme+H7Shn3il9+cAJGe
QLF6Q8gHxOOS4Q5DgncJEDTTOE4ykO1B7lDwCwQPN8ljeCJr7Vnq7OLQXOAyN1FifKNDOXDglFg7
Uk34YGAjRvLMT3TYsw5KGEeVyMP2EfvrXEguolpQ0Nk+gEhHyP/RymBKTYgBpQKeaHFjT9g/96lQ
yjU5GzvSt0VHz4V3AQ+42vCZ7KLmSLBWo0k66dvECzKovN+8j9YnvV0M7DrbkwHjBEzK8S2ZW9wb
L6QLEEcRUnILeSsEftFyjvypA8Q17iXIunrwSyc+04yimzcjCng0N6R6pp5xyugwlIXeHZdBOhVY
eOCt/ogyI2WvwQD77vlPLKhQxm8H/+QLHxDMj9P6+CfwcChHZgY/WHAFN+wwadIVCMw1SlJYxfcf
pPfpnN+rAJ8z4PIfhhNoTJJmDSH+6MuvQD3UsfcEJkEdbwOjTWJXvIYPRoP2RyXXJwxVRs9SYJ2d
zd57gl6HSKpGbDI0f0hLIKz0XjoQXsdgtm77wW4V7LScXia/nUh0+K4M9CMNccVGqgHEV2Laa2xS
Lh6HpDP+xRyUOjh88GDQv5h5tdw3+z4INyujs3hwzkYNZFg7WEWXQdhp6ecOnoDVGxk4FXGOpLAJ
MYjf08wqi5sjNqBiDf3EEhSNyYi7ZcAWuxVnQGMTMewALXJpPbATEFdbTc/P6xKj9i5eVMhpkDfJ
PlcW6tglVR+2tII4IRZuNLNaHJzhZH+0b057VmJ2we4Frl/axs5itB/f/oSxeFAMctZDOHEjhYy9
juEAQMn6KeUvAh8iUUamoJRvo3T8FCdEIff0LbNwh+VwAJaGgouv26ev9afBI9opMT64u3D4yLCq
c6Ae7Rp7CFYrPRlN3Sn73e1hDxmpGGl/qi3tymPJKUFd04Zs28dE8iWVKciYK5/yMurPkHIFB8nG
7islS5E9ziPwAUIx3PUIwSr6FqI6gQ3HS9TK9NSc8K590VfbBiLNHlLjQ4mzeQXhgGyo4EznxO3j
5hQIYfDy3pMXkDFUWrYKPqOvjhMeBGHXfY+utgY00MJY/GmXqIIU5PZP6mZgUxftO6gXbBE0zBHY
4Gdl39mFX+lNaSK9Nq9TV7GbsvdbJv1y0UKo4Fo0i/yjIRKI9E2aU7AhF0HQKqBbs79zWEW94Hrw
AsVS7EgljqeEwwcZwxV5sGm01dQLxK6ifoqZUIifZvgE7vPOWLIhBRjBMVJm01qW9hWZ8d1U19VI
87iWE6I0shLW2M/r6R5QgGi6d1QN5b5x22mjKodoBoRnnhtKtty0lmhGRFzPu6aI66b9ihKauUXv
MblYRzOozEv8JUMCO8O7saPKxznMPCJW+Cw/dP53oxy/o3KKHqMd+jx0v1kjetC8xwidNt0y4ra3
KH0ujopTPzd9NeEPkVzBDf81s9uo6tOAvlzFPDLyNxWj+9JpD+0W7qpQ/yHJZKKISGXZX7ax2VdH
2oK6RH+AWmu+Qht9ilrL9ga4FiCu1pxPYzIHhoKz3UfGKyfEQ0WIPODMXM7kgxV9Tl2gMS9U+Qj/
zQuNA6OFHGKQHXIk00NUeUVr9PwHSPRGF2wVDOaEn4jRAaefDOMhUJcs+HUJ/Iw7dTe3nRDckisE
qm3SI1ICBCRF7WkE4J9zCYbb3uSLs4yA0KflPgV/pd+kUev5mbZgCpjBnoEDuj3wdsXb6oG8dU0E
k9SoQLnunXTo1sEz67tV0mfe55CjMGImAoWMydBUh0lEEsleFkSsHw6LATkIA/M0oFbClwg4i/EF
3t817+KKRtWFv8H4Hwi4fvhCNVJ1UJAcAZy3T7Oy7wDZ5/EjOQ3s1q5yoMSsX64GsIZopiSpV1Dy
iocvoc9iivjEVBEbeoxPXnvvpUbNx4hTD2c97MrxF9c/gJjA8CYuFQH5hUyIuQeVGoR/wuIWvIEp
CWlqO2Mic4DcitPtkATLQAvby37UuM+MirhCAkvSH3GeBosu4iMBLx7++0ebv68MRqZwLMo7hI8A
yfoRluwlOaNPeGujPd3HmC9bhNWQCwii+6DUwCYaYYWRIaXz+ik0EeoDo8KEYcGnAAEGUE2GNl8H
TtVNkSmrdHL3cKUfmYVhSOc/fgzZ7rQyfFSLQOrloo+yiNxAN83yOZQqDMyKVmWGJwD1adQ4pTP0
RAan7cI/MrP5N2tCdvQAqQHXgaKW3gMsrp2uwi6nHcCNFQ80K/gPsrsB2LtnDYMvb7jD+b97KHAD
+X3uoZbAHHJ13bMZoIumx1px6x5/NU9pNTksK0dg+XP6cMir1WTgX71T/nNUj51X8CU9BFNgk3QS
SFhAx4BiefXP4oRzDjPNVKi0A0DFgMMuPxQu6EzFL5z52dy+TeAKqiQZFKp1XhGCmSu8EicNMO0e
v8JDgSUF0eVS1DbjfzhrYYm9/CVCuDADRCwfjBoG7cD0si+iXZJUDsjzRxVFrzTpMST3i1TvSoaY
oe3aNN5nSWmArfLbqcEWZT6HrprW5LipMClGNvem9RzycJ7RzZdEleJtxKMQclpNW3+MSml6d1Pb
OAsZZ7DGmHFrfkle76YaoSlZ89mRsIA1VCoCzWdeMO0C73Tzy+017vjacpiepwyPmhyJzuixbFwR
pDB1gsSHxm4/xhDUv8eQBVfOBLUNUCPiFfvi8q9W856I9glc2qhL7KC5S/qMKdcnPsND/zjvDydb
Zv3usG3N7Eqr/9GZk0KncmL9Rcxe0g/TVbDMPO9Xep6/UrK8A4YEaHgHvGghKHvuERIqRI5tZ/sf
+/X0u2iJ91B3qvtZNjQ9rVGfbUcX0jVu1jIQB1AetwMfn75p6bV4BMyqIGoIP7s3vlQbGvotidHM
3zYAHmKNw8NWye/+BR22dSBQnG02RHmwnMzjSPVFS4Z4mP7HofrclZiZQOh+yZGSep4RKOmZvELl
dUi6ActiWeIyPjwRUOMMjoCUv/yYQFVQI0iNzd5Jv0wLlQIOLPQ2+zma8XO/6EL1mWrXW/QYdEsP
vwQZF8tO3E2dM3Kuw0hBT3b3shMPVEFyRP+JUAD6wYRrts9AAc5qOiAd8Nyo6JtEkA5RFEQPEfpS
H1BB4LEGVjVcI1J4W9l1zLvmvgtbIrBGJ74HT1sm9xb4EnlgRwHFDNeqpui+0EPc16hamGYLe5OH
Jfy72Oa7+BISqocg2T+g5/9mnDog8RxYIIz9GuWrd8+f1IC3jM/sSCIW1TgjY1Zb373tu7WHBaAg
iTfM5KNqZykIYV+knXdr92Bslik4zgUO9Qw13hgzuAFUDT5w++3gYJ2o+PEidgY6QCcfBNbgS6BG
N8EULJOmeyLpEQK1v5RZruw6ZaMbSekz5inRT70CDD55YlCi7gcxRmleZp9EVNNMKQQrF8ZEfvSB
ro0Rs6xNxVyxyAkp7NNBVDqXjwovPRTOkT7pug+vVDcoq5i/tG9LfDv4XVdBuWUUqT3tD/UW8eUl
7YNIKPmLxS8ZjpGFP4IuNNvNGlIRXu33zYpKJstaPiLk52C+YiiDbWUMAd2RqTD0y/lBKKMhLw1W
Q2fA2iEGQQamiicwfpGqxyj2lVDX2K8u8MDLfBL/ZAFZN8DDidALhAmWefWsJmSkUbR3pOPBz2tM
gQCVBJt5HAJVs2EdwF0I+7cx2Wfi6eBh6cWc/CA6mEc8MUXIiFNX9ICJulzNc0iCWCsW2iGPsO5j
JOMdR3unw/35olT7EjRLk2PfpY68McY8xPSYgVgaslwzvqCWU5X0CHXqsdQEhfwrZAIASv8wlt2A
rT/QLmLuNR6yDuOyA5kkvHEVWOdh9zfDGmUQ8wFnr8XPru0363g8PjY2upwsbxiv8MHANg1rYw1T
CedqNYgNGXUkwWkWthVeD9pv+mHMyoOyzBm0mV89uo+wMZ+7wVLt8onrkbL+rbUJ7mm4JnTWcn1l
HdAQv1vMTIjER+zo99ndwHzf+Kxv46H3b44CW0gcfDAlwbAFs5aphm0M4zez7gJ1jLWfVjsR6zG8
m3w+Vnl01CnmCet3cFtL0pUrQYg+LLnLgKmdCBu/Fd+N/6lRKAf8E5Rsd3Pne3UmjzXaB6OAc5LO
jxYYJ3t4E6l/frEGtCHgYbePDGWAwchBdHH70anS/xDqJf8tVUP5xCrmEVWeFiaMuJEEZI0Fy5jA
K4EHaKEAYplLpZhf6ZsjuGN7cylY+YpP84qBHJRsyQmiEoIchJcqoaBPmHAjkcaC2HyTQw+2RmLQ
ClndRtwR8MWnbmBuAL0OJZay6emMrXwpTIAyERvGRPQCXbJZzwj13FmK0jFjEECu7DjBVRWoD+Qd
IuxAOrYiyKEZPqE8CpTNyYntG7QcBBJGp6EgWJnt3sdfF5cnhlMwePlRCHRnCJi7PDM1q31t/PDe
4TsWY1KABPovgj27m552P9pDuBVtgI03v4GUhU/7t6F0wDHD/EfIwun+8/Jl8Q0pJn+AqNEtAq1/
CGdiZ3nBs35JlzK+A3CtxrJa4miigVy3CDn4KZmYbVodXDXbsEuIRKm86MKH2PR2eaMMyzrV8sDA
tYxD/1ie+k+GSpZeWS+g8f9YLpoZgvtxjSBNFz8GOUcJor8nK9hcfG/wIO37/C8/WbX7MIm9Rc3G
gD7UD2+LKuq6Zd8Q6NWKLVXfAu9vzkGFpocZkahgsaRVLSpUZbK8gI1f9hujXRH9KAuY33Z0mX8n
QMecngNF69f5kHgvRkYNS2sW7WEFEYDhOpCJYBZyaEtUF/gtanvQsbT7BGYRN7d4IfxE94Wi7Kyx
m49BB5jwzSD6uAg/nS9cJFtE03KOqEEkfxCAgzam8dTXHExkDOwVdjibDyqtRVsHo+NdA5JyrZG5
S7cM1NifNKzIuswVWJXdot8zX3s6Y3RNVKbFIKlQtB6N1SIGG8Q3QguPFAlyWb4fF8O7xunKewpM
JmJRXlP2bHmFxYPdA7uGw1M5TXibaP7eSBRQcJp+85fD14CX80t5SCyM/FqAN3KWbiQt0MJeTNNz
Gt0YxgWVhfek6ZRSULr9e4rxO5nvCxEncqubscvbvmg9qWv8YdAzYIuYj+EPEdMkxx0rRHGEB4bT
7/G7oKQOPk7Jl9XGkFMIo4wOloP59YE7UWsWbCGjcJfpEUYa0XQxsfUwd1F/8+CFDhJ5oXszAz9P
3qhd6Hm/WFWwx88js7C4fdYB/oGLWsGDMVwGK4uDEi7lLMOKRXaoJl1Zg8PIBl8GJoCincEp46+f
MsAHrSHeN01Ib6TaZYgBDnPCSbQCTcUGDv3U2UwgFUP2BSWUmROqd+uHqop052yzr9eh23gCVqBy
EKfvfYXuMb9YWv6D65n+K5KwltfmrQ1MNgqSg44ZLddgLxMQMDx8KXeiwN2JMRkkq8ZqDADSHa2A
HRZa9qKlFIj/i8SAyYI+Snk6MqRVQKfgHwi+6E1fvsAdXbgjxcIYjH1mADKfZckQ9B/9asemwTy/
kBMHueo3eWPshjgvycTw1zubrWnLfpypj3h07I6gx6J5++QU84Q2mbsDCGbyBGyonjbjV3xxyxSu
FLPfC8Ze032Mgn0kRdjd/VCbBJ/FK2iCf+EJFtrpMC+sF/J77lMmwoPjAWiWv92Jy/VhhMCg4hcg
3KkBOQKdPTU1B1VzJFL1kq4G6nAlu8nmEIYmjD1WnjjDjK7zH3L9KzY0gjRIZXrTYxon3i2qL7uD
1Ak7EmI9JkE+6y6ZLSNc+SfAzb7DbB366IsTxa8F2WQ8yHrLctOdKklHJikYBWuIlIItwJxQibNj
EPKVC0o1yJkUKQ5yePj8BRoVbrLkKl4aFQLaWEdkADLe3qyHk+/6gF4S8Q8WKL0FeJZxQsz+5lph
EHNiKTvnien+kKHg8FaE7AZkRXEFmbfaM1H01Hda2k/OxDXDnx1DZrIOxXmKvKielrHGlfgwll5v
vymD7FhUiK2MLxshWVO1uVCzOAk11olRT58pIhSUzx2gCcCYBJTVHzRItalYTw1bxOdto/cDISLL
oZScD5x/MDg1ORe3wXiZbWBgGsOMJREJ8lGrt+tCFoKHev2d/GkyDE4gdlqIOtNnnQcJQF/0Cf3O
JbrlR3CTHe03AjgKcZY6eG2nJNfo26E71L/cdWhB3hLZHHnVaEh9Jx4S3Mj8iawF+nMwZlEpa6VU
XkDIXtt3xFQjnVEie/1YzQmWwzw6QNGTbU97s4AD7iN9a1h3wrUmAtNhsLZ1M8CSQ9NZfKWM+6xu
vXm84VpPUfr0ADCBbpkRx5IdAUvJ3CQ1AiMMiPV4xZ2xYNNSaihMpYHkcuYyhlIgRVF+ctiXEMf0
5CKJbztb3I3N2W2Gn4vMyTU4SrCMGclX4+9Za8O8j8XIG5wNnQT9ZmVL3HyjzyO3Q5b1E0XT9xNh
csA17AbN2de8+UVjI4QlR5Gn4Iy0zRPoE3eKVyAjo8LNdFD2YV4CX1tTVOL9wnYpPJbgaChvPvmd
OP1b/IQb5W4Z3axLdN+b3S7bCwkA+J3IVo0tqK7PNJxoHBT0GnRo9/GbK8SOFuQcQ0uljvm3webk
yo39N9PCzggm/GgTBTYGm6cAEymIpBRKBwle5pYygLFv0RhyeCAbyGR9P78zECdrrIb+HDQR0QPm
LNSNAKkC0A1x3tojBIB+/hLor1hxYSOwFeBJQI1y9CcWRU2Imd0fLgsxOj04RSjRo709cYVP4Ccd
IwY5x15LQ2M/3evxk/hOn7X9j7xCJG3S7mCQxU8UFupaIO0Iae3IlmqQAnkB79g7GnFGF3d35tMo
ZFjPePByfJGF58rDsmsOFHwqdCazW/7H2crJYtau4z93GjNBzA0DZWPiXzKLm2YXlJ8wmvIiRdxy
n2leJu0tuyTgH0lAXzM+2Mz4M51BuFcYMGaKF3N+nWHULxd2y8aU8QEEWo4ls/h231Z2SDt08aBn
dfqFbllOI8usW/Y/ThKWay6F+5+GAdxoI5YgXaShAg81cwFft6JvgdwZERBCxQc1M9/cIue6vVg7
gAJqgxO/2W5oJMD4vOrkqj+5ssbV/dmNwZkHyERuxNApOmdaI0HLiZUwOVIAgktwSxX9yxZtclv1
pPDHgoiDQl2GieaIfS/kKUSJK3z7dzKB+KFe0X+YoBzH0H6+/N2DYx409tZRMSJBoYsmbjt/jYOe
lx5x76ljsDghFHcnjiQmSK2LeWFk9Bw3XgeLvyU9BpvedSZa0RwbY8TzsbpdbTkgUxQlTrZjZSdd
hUP9OKz4lvQhesuGXOpD22Y/SD063q7dkBlrT04bE/coM0ihtjKvC+weWXfQg1DfYtBiCpW5YO6S
CvFNcqmBrLowp/8mdIXKYWqE5pzv2EBJbTUXiS2n7GwSmt4svUEl0pvLxQYGt0jN/NLQUo9Jncog
xke2uWGfhKpPQ60tDPrdxI+RrPTiO1XMyV2j4U6x2f8tdQctp33eltjS+f+1bOqZaEXyQqLJDhO2
uDAc5pKINjzwm5O/TXQjvPHThNz30JVJ1wOwz9G8ZHvQizfhhYXlxqw1OaSspZkfdXGur/YUCER7
xCf6t5h+UESCBdAA6+z06LN2BbUjU3RAbAqVHOPD9u5hgiTzhDm4xLodo4cEiF7cjtoO+5bm5wnE
FZ4/5MTrv5Qkujg4dBhx0bd/GWSIzuOMl8/EEwcWzwNqfZhRp8y1+RC3Qzvnr/tvwKhnzjwME6RI
XChHkYunL2vN6D+AlwYt8E99T4VK4PDY2oOQigtG1WLAF/GE2Z3QkOHZniMEfu2M2TtmUmCRDs7h
4oQSqw4XGNPPK4sRsXjPA4mljIMvB5fa+gzX8q1fuIDJIoehz/4MQb9YC8LI2T8cvsXUCuOLaFm6
S3ntHWBaPORRAsmUW2V3NoQPlTFHwZhYHGheBFmiVLu5MdtUGAhQRj3njXtEPnBu+MQ1+pzWy7rv
6LmZdwLrQ5JWnArRhYmm9ANrt5rU5NWc3LHOYpwNab2v08FugNqXeWHSapvOjhFhuOGhAh+Mu3gk
M/0vbjS1Dlf64IFqG+s+i5yktWAqxm6ja1XHrFXV/wTCKSlBFgyqWNT2QDdym1frmvYQEk3irbn9
0HNv24bG84zylCEDVgfiKUR0bkmWY6J9EAOfs/eInRBPPafxv0xKdrNyY9waGcprXeOsAE9itHd5
Bo9C3qfE9o/0G6W1hfGbn6fCCn7dARoaQhEbbfC5Jkl8UyQD9CKuge8Y6P5qgjKW1Lm9IesSJaOg
obJQEbOFsJmw840vQ0UKfoso4+IR/MAS+mT3D58OFJReF3MJg9plhUtvRXMrJLg8LICUN2mGmCyn
4cy7eYG47um0anBU0D9jSLFC8r7bfLXKcuALPDx3HcTgwr/cssz7LpII4RLBrr8mYzHWAQs8LiQo
7JZjL6DmQWytGpOU0WWXnfHdfakF/7XGXUoBxR/OUWFYLXcLgMiH1rdvYPcnr4Pv/GIFEfKHWWnJ
YAqH7E9BdMlAZfhvWbVitpNX0BlLzucVUlXjnIx4gAxyjfbRyQPrkLEEfo7mg+YP/GfUBmWhHaFP
epsJa7l5HgxcQ1CYql/DkbIiqUQJRELlOUD/oeClBBlaz809aDtn2LlWSA4Usg4nnHSIbBFLJ+bV
DlMtlbU2jNMsquIe97KbfD2cmqxcOp0IxqQfFjo/KXwPVqHtWpxp0ZtUZsMqs7BPeXRiv5lmvlzh
99hXbpIBJpdJJMZsyM1AVGU56yMUOUIhq6aAsnSe17/1ni6vksCM+KE17UjXQKyG7WVgSMpGFqo6
7DFiMaOwxVLOdU1WzdFYtq2lYCwJFidM3spHPudPtpmydOO2PrFjrC37/DCiOZBfVhbcNiFPRW3M
RyykK7k4tSGhEE1OdHGyu4cAUHOHSwQODHqwkts8r+nJ8BoZkEmYkA26S6VmgEVlzWNdsE2+WC15
TBo6od/4NdD3azLCc9PCQpvtm3l/18etMv9s+AT72YNmi/laqNPwuSlZRViy5OeaNwq2EfrqT4FU
wHcAGn4VoWXBmY0tTxT76o9tqwrTgpgHxAeH4rND34OOme9EUeEx1Zf2vF7HRugb7otB+vJfgdIk
Qpcsjf6sWj4mRPXzBl1RlylMYNIrSndYUSisVcpwJu3ahdPSpZamAkWFaqEaoPzMh0s1u8Elgxfg
//bkKQ3iA0RMjRWVcWBO+2hXQ6uEem2bTCHjDqIhCZ0/L15NwwR1zKDhkXFHPGbt70YZdafA9dtV
DDw9cNu5mK5itWZ/fPhMddymSETVO7/suht4K4nQu9sxvCt6KxwsBjGXxunMVRYLS117mKA2wzr0
FeJcdcf8eoelRhOXDIJmQ9LUTMGfqGEhpKcidgPd7g30Qdu40d8fY9hJXj5DmlbbHCTsXCCd3gAd
3xRYQB/8sJb3zoazEqhAMBfwQOllHi4t5zAsN8P0SQtEHyOUCAOhlNJnp9JnX7rAjRKJC3SDvVfD
6EHH4a8yAILknvnmRz5gYs2/AsymSCkYQgZF/kcoIU8+j1W3V+BH8LJPufI/0s6st3EtydZ/pVDP
TTTn4eLWfdAsWbIt2fKgF8JOS5znmb/+fsx+aFsWJHQ1UAcnTzorN7m5h4gVK9Y6KHNtNbSpymjx
0N1H9268QgpCfe0g68Fd+kvNsj/tV74YfHYaqIbimzMb5smlkZ2KPSuWTwkteBV8Wgs0ZNZ47T6h
6Uf3hT8v8GMeiuTqpv8qYBPNiqnuDvbP2p+Bk5ZviLYbghgQQbr4iHIXew0EYFY9tMcBxKB1gSDg
NJBnKF1yHUrbQTqmnVYux/RwMAsPwb29iVCTmw1WaQq8xXIW3QWf3qdKE/bQRxUu5Blh6N803yfg
CwaIE4ycy2FwTeQ4J1kGYiLUR0T+I0NzbB4thviQbisPAY7mVXuP7mi5vSsRByfUOFAXyCg7+i8U
WcB1EPxbwlmYVa80FnMwUSsGkxHgUeTgffDvVSzRkN+dyQBz4VtJGPicTgaro3QpEjGRqq2VpbH0
uBsG1t4L5zbfyp7mM4wfuQfhGm4zFAnI2vMN6jewApQBTUVcFtF07gIJDJ2zbGjGFEevyPxQKoBK
uCBemA0vykn85iGT9fBCX+XQ4Sbf0bTuE5hQAAMB44QiQa/GcD+T0SbEmAmu8VAZ9IbEZjisOD9R
U8FvdQi2IqBS6nBMtQK7Dj5nM2FRQ0cj5Bk8Guq1++wiHPdkPIhbH2rFIJqUfCocB2gHDQWIQfSl
ht/y5i/oyB1Kro/19E++KBdDl/WgAwVGTmfyAFgDUT2Z9DEh+QgtbNnR9MO6IYjgoQeZ9eGaShCR
8p6a1xS9yOiPjGGxOitABUZ/Cp5GHT8f8V1A5xJyx2AEjTkArDvWEG/4NdQJAdIxMZ6eErJeLv0x
9YIBoKAFmV5lNifNufyutPKJ11hS+4FNxPm5G4BXEjIEffI9DahzCpGkCSkCQMIXLUq0vzMMDkxD
FpAtemGERktBmzEU+oGGRruchFAByT0tZBvan9dwzgCm3YVGRu8BK+vzkpohzCXrq4KyU8+LZwr6
5qCyNBjT0twySj5MCqrDZow+M3RUYJMjdAQm0ozo31jGG9Zsvs0ewx0ibfYfDbm5e1qQeGfnPiBK
9PmWATQx6tcdWS69E7AFrSWs7m6hE0vrO/+I1BGfG6yjpMxJawgokjwzOaMPEWfKwMgTX122gDAp
MeFGDgG5sycCw1mydh7D+2ZZDYdtxTV54vMRosFeH6ArcUVhhSVcz0ruM56YDlzI1bSJYHVJbWSJ
uTsKI4Tpe7iN9ISGx3QTHxLwPQUuOA1B6fjrn//4z//3f/+0/8c5Jo9J2DlJ/I+4ih4TLy6Lf/1T
Vv75j/S/fnv59a9/moYkapJuSrKumqZo8mt+/udj58UOf1r6D6XwQ8kRFX+dSZu+LacPkcf2zZGq
m2scT16yEqq54AaLMKRdxl4axjZOSQkda6q46kIPySUcskVTvUMQqTC3YTu//ojShUeURd3SZMuS
VVXUtJ+PKJVC3DSZ5q+xkCw8c1L5x9BG8rwuV4YGZtoDxorZzM5WDi4SKjh+Ur3ceIZhGs6mSRYN
XRUl05BFUz2bpiSp0yDoEn8tFjs9l+Z2bE+7OsVqADAcr6iwLxcC6vJKPhhzpLOyZUH19ZcqfgU5
y9M8XX8g4+LzWKZimKpmyfowZ98+mxZZeZqFSbiu0bOPN2Y7b6IDjF7/5uyL1o2h1J9DmaZfJIER
AHVt5X11VE/Fp/ipH4ici2OYTaOD9VrwT3VMDpRvWbTcp8fumHHiHLVPjEpKNPqh4R+qnfoinrTn
5DV/k19qjEhwQ3h/Tjli8WcFMcG4gCrd5/B3UPFBxpnT5DXnx+2oHX4X0X3+OuFQb9u9+Iwi6guS
A09c3t2T9NJ/ZNRty739qX+ar7Ccjef8rfnsds6r8QzS77y3H7BYdgPb5EihSv9UX+3P6GkgkrPh
u896Wz11nwqcLuqu7Pp3SLXiJz+6/uVk88Z8ni9nsRWEWmhpvgTgmHbVp61u8tydaRlNzS9p3Y2d
zHipkpNV6GOrwOyrV1GKtcZm3o8TZ5Xa/Vpo/KUdbT08KdxuWqUC0JYqP9IH/Qhz8/oDX/z+pm6I
lmEpmqWeff+iLfTS83x/HYWrXo6nNXwriItuM3GKTaAAYvk3drwsXZgiSVIly9BMVTaV4ZG+re5O
6gUzESw8g/XyzsU+llbqXgaC6+KV5KL+33OP69Q4mRWD7RUL+9jwH7K4XhcYuBjt3ChXkYIFdYW3
pXAI2aHXJ0USLz2iytGpKYZqGcb5gSB7uZmKTrIOnZ3abgyY9bl6iI27GodKfdOZjO/Mrg96aeXI
lmzqpiwrpigPz/RtWqq+MstEqUASIX419GXTe6evkmBvxociv/ERrEsfQZF0SxZFVdQ1/ey7m3IR
Gq3cmpsWh95WmSrNfSo9yvmHyW519zF3WBKDFLK9i8acFcibzVRiVcEWxrnjjFOXoLehGBavbW2m
DMqrznPVU7nsPHzHSIGwaGr9PxIezuFzQPFVTTeSQNBvIf7rUMTt92pYDG6OIh0EOmR1A9Ih96nL
E4Qi0g6xuRAKDgllUxvqwnLgNfaUzS3/DtKaHRB++d2LmrejwHDwwLL+yNQhaEGxiO9SqrOe+NTR
Oi51iKzr0lhpqR369G5LcNFQnSjXnbfhCJ4mhH1p3E2qxsUED9ZxbY8FSSe6S0fPuYtsWLAQEpgK
NElmkQbldCl3IDbJKepPmXVjGVw6+xXF0BTNNBXdFM+WQZYLih64HuaXtNFh+a5hvwZwgEULnTXX
V9zFu/f7WMMi+bbkHK3OXS0XaS+xgGyTk+NtW6jYxtaGcOe+SPFJxllY/FK1g9+srg9+6eBRdEkz
DUMUeduzg9IRNaex9DS+L2JrHNAhlDenXIZAUWxSA/6TTsHZ+TfGVBVREQ3JMGRDOhtTFevOKfMk
WAMF5Zg+yBumNy7GWb4RIJEEk+uvqFyKbVQmWFUkTZJE6+yky7U8roRYTZ7JaACciGSoILI/0mdj
lo0dzN8juuHXzjZfDBA2DQygzMjBTUtE7AcWDXHoJD/64+vPpQ/H1894xzQ19K4lWVFkUzPP1pid
iXlgMUubICBtdj9a4+hzpDY4NIK0tVvRYyvK+0D3HiRvq0UfYntUxblQE/nne0c8FKAVpYgHvMGW
oaRoarMq/EijLZZ4uHoVGQKW0Taj3SEZpBr3HBSS6K9yG3+HcCtnoCsfOHIhlk17dCZO+XUBma3G
vZeFUIBGUXGkUcCEKi9kY08IJk6JL0mmAJDqpwqzqLTHSKYLpxyNnkUjcUMZsDIAnPrnNv64PmG/
j2bTkiTZ0BUmy9LE4eff9kmQa4EdmZa+UdwPu6f20wyudrIITyU/EpddH21YhWdfh3tYZ1MosiRJ
mvxzNKswZE3sGU0yEIfJ5JUY/bE8BBOvDyP9Pml4F03nAlC5hLkGfo6jBlVddzW7wZezd8mFQoef
oqeb9K3NS9Udc7SOLe7fLic58sJFpWa0lUEEELGxKw7MRVRFN7aMNLzc+ct/f6izI6kgV9D9pvHW
QHyyvLXyLb8IJTItdyviDaFuWpuERNYnjX1j7FvzcTbvVai0Sds0+Ca2MGGDF83AHe+QA+p6n9en
/vfZ93Pmz+J73Ut9uRZTZr6iDkCJrNzK7qpq5kksTCN7KWc3rvsLJz0j6roiyaRY/O/sJAqUrC1M
qwnXgYgp3jzkkEFELf2wYqx+Z6AC8OpRB2uxcqrur7+s9DvUGMa2DFaZQY4nD/P+bfeooZtXmp5E
67zNp4p69KttW1ArsiE3Vi+dUcwyZS8V6Attb4z8N2Y6X026bimWpLMbfx3Aai/kupQ7xmNMXhHP
IuNZ7ja5MsYetJNBIjLSA8TLRWiQ3tLN35LkXk3unXhqZNu6GpfmIjFhvUr2RKgfI0heNdw8YDU/
Xtr1wqPWJVOUQ/iQLhUNf3BKYggufMEWB99ew2J2tGMrbpSaocx5K85V+b6wgrFKhbCfWP0fLC4x
xBbjmSestKn6LCF8hNq8q/F1aAOh2iUw4Dxu17Z0h1Jf+eIuPHvuI2OyzbQPpZxVgwcEHbaTHOu9
ZZctqMY3GA9QbQymGS26ykKhK4XyqEb5dZUgKHhEnNIJx4PAohWTdaFKhnqEtwjVqSEcUniIj700
0/ud9GDMdX1eI5sgzlCpzQ94SriQ1IX1jS81nDXnH8pUTVGXZQ4kcvCfa6RSVEcTghLmUbNX5Y1X
H2wZbeNkZQNWQEKO2O/hjeVxIVczLUAR1TK5B03dOovypaxNYy+Og7WL3FaXzGthkzXYSx5ZBkKz
TYkShrxEL6NlWoUrbkkSNBV7KOWuzo6tl9O/grRM/xB0xZy7LKIRt5YWA0pglENmvB/Qgesz9Xe3
/Jqpbw99tpsEXxRjIc3/HpAN/oLOB/vJ744iYKRHW4rcjivBQjr0qLr3PNRwWitUP6q9bu1Ffem2
GwduAmkp/dPJrqVtxxhIBO4+EYMbD3vxNOfKVAyQFUnj9Pn5WTPZIHitJH/diVubHqwiXllEGc3K
Fx614uQTJqTjSoaCJ+2vz5NycUXpZLamRMDHFfdzaCvsQ0/LOWPdWhr5GkSyem4bxNT60bXhE/ZI
MgO+vwjSvleddYZJi4Y2pEKZCDgOYIDAwkmMiWQ+JVQVi4DmUxorioNGmYa1KBncjDWYhPdV+zci
gMvzxsRphmWQDf7aDpoeO2FT++sAEozwoXk86cZtVp0IUaQeW3DAvGLToVzenK7P26WryVJFUyEi
Jzw/z3y5OQq9ltpwLSPUakaTCDAZQIDv5cob3Tno2uH6gBdiUYtwRx4gQEMlvPr5nVS5iwTfFgCg
wN2AuPCExUe23lwf5W+ofb5tvg1jnQU7Uu6pXdd06r37zGpv7o1F/ZBt8ycAqGrT7fEOXPmzamu9
WrCJ2wHm6unpScZ0QaQ4i1MfRLD63oRr1E8cJLsRRHrlK+i0iN/Hn5iOyZC5Ppv3dlu94xiKQYlx
aP6QziLS/xK/YJDFHfsBX/q+/MAWRzmVHzVU9HinvOTw38ItbXHgWJE8LajR0HNpfOFG1U2oXwav
2pf2BSloKGp26NeR7YIufzk04hgzDbISNU5jlAtDpZPfdID7dwgGfsq7mzfqpdj0+zSehWeW1CV5
1IHdAG85MkqAcwBkMCOOmwoyJYulxMeArN2ki0TEalwC5vMJ4a9/zgsAjWlZ5FSqpBqaJJ9/Trnr
wjiS7XCdWg8BtUKVKjppQ6tsZNpiyicbiSv54/qgl+LD72OevXuYS7JW2X24Ds05GHoWzElYHPUo
3EpT/+ahPxerJZJv6Iosq5qqGWdnV+sbXSTmbrKmGCZRLNQmyrpHGQMCqL5y5FHxpQXszJENMzO4
67obgfDvLTkMT54DRqdIiqT+3JKVEvUcnQMEIW04sUWwmWbfEbJdn8/fRw3DMIhsWJqh69LZzo+d
yvTakuuXCH/IN2yhmTCWznVPPkkYXEQ3ToHfX3AY0aDUYJFdqdawur9ForrniKmZD4cblT0AANF/
4S4ygFVvfsLf18/Poc5jiyJsS9djowS0J8ebtF5x0cTNPslWFtxETANuVTF+b82fI54FBkookMep
ebSWCrRqKIBTfsQA6vo3+1sx+rU0ddEAnjIsyTDPlqafk7xbXg0fXnhMglfZmIinXnzSDDyV164G
4QK3XWfbVSfdXiZ6Of5o0hsozuXt8e0ZzhZOpOppkTUC/HMX9gVNNt2pv4sgJVOE9KbEPMguF09P
+VH5uv72F1fsfw98fur0fS3EtuQGw+lXrgNnC0ab0FgwnHefVCquj3ZxtX4b7ey80Sqz8Psu4oOW
4wrdskEE3loq7ebfnFGqhSrAswgAfXY7hqkPSKdQhIuSR8nc5bjKqWQ+Skyq4n22iLt276m7QlRF
RzchW0YhJEWlvxH2XJxeUjXN0lVCRuVse4pFa5aObAx7Zt4k05Rko61efH8lyvtE5RDaXp9g/dKA
MgiYJSky+al2NsOq2rViXPrQ9ulhe6q2wqv6AktLPWQf1qtK2YiC1btLBvDiv+fv/ltzcN+KQ0kd
X/2IEbtEafBIH4y0w9j3QCP7AZ6x+J5/6s/ui/eO+M2heMJc8kB7WohfI83h8aE+mvA0aK5CSeep
ehx+xH9AWznKr+rgVJNmI9wnTjUWjf5UPiSf11/6QmxpibIKFqDJsiaJ5wCzFCadKUoGFap8yuVd
Knul2LQVuay3Ivrq6Nnt3HlqrVvdvHF6XDqivg99Nt+Vb+hlp9TJuuhRtsZaRgHtE/5cf8HhBDo/
ob4PcpZzOHmiNjUF3bVXnBr4CLR+Iz+vzaNkmRo3Vqw8/GW/BtNEAGXJMi35b5nl240SCl6uxAoY
Wiy7YxMzFCip+coOV0RDQDpERoDMCh28XGxERkp0khwKxumxDOHEphsPf/Z8TzphQmK+MQ+XriBS
B9WUKZRLmnp2IeRV5hSWKkD53rtLhH/RN842BcKeC3ci2guMwCHHuFjc427/QLOoS8sg0fCx6OEf
rtplNhicA0RU8Z9ur+ib+F1Bqxj3XS4ynTYmYe91M1U9ouiCukY2OwHil2+wDMkYFtWgTdL9ccRH
iCcJKulImb7Ru/6h23eCj5BBB+aOtwb0jRoOGhR/TVq0SNg2j/mGDvV3HXthODgTuhiVdg6KTLuX
dXd9irS/Mcb59+PMA9iVRdWQ1bMV2cpiXciOIj9q8C5RfXl4c5/DP8GmSPdlOhGMUagtneQzgDBT
0bbHGV8lH3qIAl8/SSC4b50p/H480qE8biMoRBBqcR5FnDkXt4GzC4R5g0NCRJ/ma+EstH5Soh7k
rHNt3kio/oZbL8ArR1+va6ylaWdFZK4fpTMRl4G9MNXpK0Ws7zVCTdIpDvYkv0uh4m/LkfvQwpdw
FxaUF1qchw6HfhU5i2gwEgSYQqowWEhwfuiOQrxPenORAHmAtYN5EDgQkDvdYP1nQVVewIFgjCMq
tDCec933d1l6RxUaK3Savk0kMIa/24Bq9Kz3b6I/0Uh720UMV8yGjqM81D3Qwz43qrHivPfqg+fP
008sQgUU8bDblgYnFNaD4b0E/BkRGoBd3GcgXP266z5jerkfu9FAAsvW3Kb5naBv6fRETqaaiEhI
0VIr6tgdzUwoaJTm6L1Mly0yNGgEWyiE0eknj0XYoOh0OcsaY0ZlbiA/Eu6iVc0x3cNgpPsQswdj
rS5lJ5gBaEuDiKKIUYQ44ajfG7iTfumUPj8TGqFp7kIJQrwXvLmJuCldackossZsDHxT5yYdsuPi
vmkmAhIQ3oOtzl1aH6upwSXirZACTNblqz1RSvCXt4z7IzVnTbwWn4hU1u0+PiB83PqP6UEEtYum
uTHr8F7IsBGZxUT0yYSqCrMWCO9bEyImGobNiP8LfJwHCS5YPGv95zZ45gOoyOW4i7TGIHThFyps
2AamqoEYMNICaNwYdN+hZYckSTJO4fyL00p79MpJDgmCdmt76Ls/tNZUO2Hdt+m+VBQwtFWzy+6H
njAQ8GWLiKkyad/iN6l6JhfFy/zIwIPOfQSbuhmnQ+ZJu76g7P0ZTBD5WaBlbfUOBfIZoW/rJfLe
XRxfJHMsAv/uMHkgTFuKDykUNAOdrXFIKYUg6q5yVhrksHQhoa64aiFZVi9glhmTBelkJHnTTJsV
+kSiEbtY1N6joxwI/szoLrW+dJiSdF/ik+puHNgmwoQQ2DEnJVF+P44g6wKDFSMXTF9FAtdEY0js
7tv2wZrG0NrrpWu3WOsUYK5jL+ixcejuU5WGROdPlWy99asuzNzkjx69q4kPZWuQzY5xmi3eYur1
SCbiQhRDYaOQahdvDq3va9ueaNhU0uucJMXQjS1LU0FljVGcDv2XCG7cxqRW7d17CNx10A4FqLOL
qITqVtCuw3zR4ZXuIUa2yYeI72E6TWO0xUKM4CiE78xsjgKcApMlzfYFKj81a82taKNSnopiXCAg
gH5OQp8kTMGVHI1S96ssH2SH4iIQYMKtk6ySZBUIb5aJHIvykNdL7QusWCyovnCQ1L4w0pV5J+7L
ZJtb3KcA1+pjps7j7FDcQQFu6XfgnDZcY9TDc+RwykGbDfauaowUBb1bHGXR66tmJ3+fvSJPzEqT
ZmKyEL5axA/A2TDcNb4cKR+XyCH0eEv6dy5h1aLlUflb371uJxT/RoqrAjhZig7ORWz7MxM0/UaL
fRXaU45eoEb8kxLcVhwMx+s3zIUKBJU1DVjb0okOlHOeBaFBkDp9qm8S71WwSI/cmQFLV58YKZ2H
zTJCAPJL904W36CZNMreo/3UPYnpXEU8LvkKrOpGXHChFmSJ4BiiaJm6pCvq2bu3leqFvl4mzy/W
X6GQ53CGlFA5xbnd3l1//ctj6WA0MBp0CG1nIX0VJXkVeKpPxs0BT4Ive9sICUgXqLWM5h4EQ0Gm
TNLjIt1uM2krsZCuP8OlNAqYXwHfJ9iVVPnnp+buF9Ky1/01rCEw4KTZ9t0hQZHCe7k+kDQEC+fB
xPeRziY2SKGYEOEmz/Xsc/N51LC0+EBS5MbSvRizfB/mDJ6x4EaZkV9F6wQuG3k3/ddeA+QY9dOA
E6/pgo0KRh0Ewh3Ehqq37oyBUlPjwsUlXhp0mRXkNNkrcrbXZ+BSPvX9yc6+tt4FkZr7WcTd82G7
J72DdqyIU7VZqcZXV0csem12fcgL0T4rWdZUS9UtCcrMz6+rh26vFGkarotoWtEY45zy4fjagt7f
ZEtewMWGWoKoUIC3zF9ZspVqgVT0QNURRiHFnDhYgqqo3QCptAsLVlFIR8lMFXanejaLuZc0cpgp
YJtvNdKqGJcNMrwbh6LFTlo7+T2sB4tWxKh9aul6g8P9Kc2ztTTGDiOluf4dNyksEMANFwhg5PSE
D//RPAza82g4n16Q7z+lyCwAXgiTop/079e/yaWNoBgDy2ZA9XUAhZ8fJWjtvk4ED9oxVOzCxGwX
GHNfo7vi7evk5NaHkPqY5N4Ahi4sP7g2KsetNpxw5wmPGJZK34XQbbIp5MBRtv/bu+Lc2n/D/jrb
5gxjkO5BmzOs8+KMZeSFIbZ1CJMH/RXrBHHKMJVVqx88A1MnG2qYuClEa6zHWHB1MHjnN5HM31Ms
SQqVLQ2gxDJMXT9L7lyrIacxzGjI4tVqb5XWKOsPUXpq6q3cQzjH5qLPxmlzY3X+2m9g7iDvw+zC
n9LPi/libhmOHZUUAP6iBx5pBCdqlG+d/nizQnthME2UFapDww3KVfVzHbVNqzVSkoVrmsTynBic
mBX0hPujTWAy3LgofifzkG2+D3e28ZRaV0Iqr90zauRvdDqMDrPZaGdM5+sRsoLTp9Pd4vpGUX7d
GGcjnqHEhRNkvdYqyGC0yv0ASkOqySOPfqlOmpjY0mrFuC8yDAPp7yZk83UyulzG8E6KRXEMvACB
QKBpKvDvSzubR0MYFRao6PbBhyCVL2H05KTOJhDzNfVKFuSLUd049C9+JOhkFgEFOJp+Nmtd5dqB
F8F4BlCnWgAOC/CR9ocmuQ1U/trhw3x9G+tsvqpUqqs+lf5i3EGTjkuN1/U2bR5PQpBg2rTU+fVP
9LfY8WO3nw15ttGyosj0pAQuGyIYPQpGLb1zCuA21CSvR2JLfjQz6LHJSm8thIEfS7dBTYg68o0H
+XUtDA9iyQOTBbaWeH7sOIUnVXWiuOt00M4jQcRdz3i0QYXD9kuqkU8tDhniY1hyQ6Cu455n2gni
W0hRro5315/mNw3h7GmGL/UN+MoKzTVTP+ueJ5tDC1Ywe9jtjspuNx2NVxhwnBCpH62enr6+ro/7
u/D3c9y/P/82rljZqaaYrDZqU1A2gNmqCDXKlpZFkrFqAjEtS6fXB1UuTT2xu0kQz73/izeqNK1b
JbXdPVuLLB9N3jazGS4+x92cK422uWD8bE+O5uRR9yZIXQj7NRZ92J58fW1d777Jx9cf59KGo4rF
PQesZ1rnzIY69JxaC6KQbpUPHRHFIF4W9lFQn7OGhPRWff7SlpPA4yX4W9TpzluIXL/yi6ZKsofU
39swH3aGOIUHKtOwhURze+PdLs60bpAvqBz3v0jwuS9mluPL7tpEF1vaSNqG6lybzHH+vj6JvxMz
FpIEbMsEEs8p57XACPqqXusmuqrTOw77w8PSGS1J6ufTKb4o+8WtqOHSVyOeE4c8RIeQclZikaQ6
tyKTao5AE29zp+TLFuPuk52N1SOnSsXO3bYRWKK+7+m5L6dRMC6A2IwbAfPFA+37g5xBnmZkF2Gf
pZC+qznZWKUjlaze4y0+jsFo02rCjFNzUehBF9yTgCTM9Zn/FUUz8TKJMGVYGq740D9PjqhPbFqe
tGC4L+itABiHWVI7p//dKGe3UtqG8I1KqgBWufK4PSlLxj0kslvFyOHvOb8evr/N2Y1kqdwNqcbb
mOqWMVJ3e5O7IlnDlFwb5OwOsgPHcVXLxzAS2yysLB1gUtrl+iRZtmDUir3xMMXwyrsEwbHoI3U+
zPzYpTCvwf0EFQcruiSM5iXNMpiAaEchHurRqO+9xKY185D58lLkfHpkH4nnIiW5Jw6JM1qv2fPS
yhNJpkow+p3eIH4AK7c4BLExaTISjrAfhfLJCcDEtWqTY4ssF7smO1agtcVgklwRupTxJE9x/UAj
0g+Kx0iMV5DxX2GFhRLaLglWBgUNw726Vf1VGTSPZvtZv0eNtsXk08UwJEKWWi0mrvaQCs+kX/6G
5pFZ1wASii9mWtyppjrSJF6PYRUP7eVAeHb8/kmlcpAoxUJqu2VbQp0ojEkWYRrRpQsn/WhV7MiR
OYnb+0h0RqpNX3uQjRv5aMM59oOjICDQ6iAoBhCrGqsgGge981gbKAvaG742Jf3C/BJSpPAN3Ah8
9KdANHEvlZB7tpZD0pvQdQbWodC/USXGu1vtHfj1VlQ9RlzeWhbtjErHff5o5clKird9qc+CFh1y
ysp0XtIYF80ZQ7XsiQ/vuWgeVXNZ1c0k6B8DoZgptFHPAQUmUbpI4XfyqpgLfA7PRGwUI8rEbTFF
AbSaS5jHc+zO2rDadb0P8XQbE8NYPTaY5smHLhDTdKUJLo3T0D1r87Enundi/Iq1dp2r7xZTPSAJ
Xcfn1304TbHyx5XSRRgAyqb62GNwGyJhbuEPo1Yn50lNq0exiA8evZvX9/jfhO7avhjO3G/BAIvX
o23Kz9a2hWWqKc4CGcWvXJmxfCuV3k3tXnTll0KKZnBoSN8nQrJs8nZZGBQ9HHUqF8oiSzVStPA+
qZo/ooNEpW0+ZiKK4MUqKKmD3g+2zY09c0WUBG06UeXXUjTWsnuvIwPcbv1k1/vGOGnrSaZEO9FG
XFcb2lTtpegE87REHTk1H/Kyfe4BYK9PwW+A7ew0PYvD4qT25LZT43X6B9sdCVnboQI19h/CT5Xn
Rq0CuQMooeWNU/x3GfnvwBBphur57xY5J63iyoxCkL0Q1gVG9V040bt3lkuszUqXPnSxHUWUUtT+
CL/7xmtfPnb/e/SzE9FpO7PO8ghQj2CbIIiUo7X3eTPny3NCFtXBJV2CRjWFhety/pONtNmtp7iU
vskgi5psipZCQ83P9Se5XioLkUFIDjKTHKoIWUrKDn31AgmlVjYJSHfbrkTlBmfyN7l1mHzNEAlG
Tbr4zpunQk3wJC0m+r5D42AWzmYzg38/zJaP9QipifV0ivvZ4hTOt9uXGzOvXLqLvg19duFBDtWK
vlSCtZJbo5p6UBEsElQVtIMYRKMBAfHS50SdQtzmsi29G90EFxMPRaSSS7FWNzlzf855aVbcNaXG
q7/h5PhJUXshLTxqlS2p+ng0mmJWsy/3HqJe4X6BA+L1978UoNLNRckfyrhinvfL+n2fFp4Ir4tl
n/SH0F527V/CIyHT9ZGGiTw/3FhT9O2DNpLwncVJeqvatVgG8bo3uxGceFDUBpZGlN0Y5y8Gf22g
Ya99O0UDu4xFrxSHGWUVoYn4+BlNlzN/tts1749r9F7xA3VmX5PFaoVzJRILi5dbzJCL0wrfWNIh
iquicfZVDSGvLcXs/LWKT2U8ZUGR0kUBO/oGfnUx/AVe1eh+4x/1nOrkJ6pYqHnZPRfTdKmQyj2g
5F5Ovef1vTf5n3/Bgb4JTGfy77+9998mVo0bD+qqChMFMZ56bnov9FTDELk+ysWUGKY2ICDJhSj/
bXP4Nkwqy4kZ+sJfBYU+Rc2FIqxzJPiAa1jDWOjgCUs3jr5L2YwuSwoZ2lBGOp9FPZL81oiKcF2W
3txFWZUKAzRxFRmJmNPWusWnHNbg+Rqle0mnhQdGqqGcnbRBKHDw9IW/9q39fyWFNyN5+fIYEFJB
jzX0IIaff5vHzuhTq3VoaDbQki8+PEzNkpFg7uzgDh90VDqgrwjTpJ5DDodYlKUPlUv36rKmij+Y
iSDUFEyAJ5F8Qun63/nInDcmEhVUFM+LdqzYSCodN1xDsklwzHWn6CUIHz4PFI27Z6m5EVtdXlUD
jk6nLPwK7SxNzNSsrOSQCmmW3A+QV5wgxtHNa3Fl9QTfBz84tbeStovRjK5zpZIlD1/h7MwrqQOS
nzi0qWl3aoTFjnS0m33WwiNHnaKZx8S0QmvP9PBgBMeeksiNab50Dn1/gLM1IKi1H/k92ArNaTpA
/iR9zLYZ5cpxSQ8YynFo7T2iEYbiBM4jtLE6N57AHF7x10o3ANYNzYJQ/hf4/7YKZSNQey3vWemR
Nu8tlGi9BVWt2L2DfWVVLkJi2zpdwLxv8bGgNzKBRDOKUQp3Qcab+4LQaxBQ0ZSh1Fl4XMEfhnmo
CU/7gOtDbKamfPCUrRy82oazFMvDUW0x5zSXktSOVS5ws5CXStTcc/4KNUIf+qFE0NrKYYJhxaru
fYo3TYhrPUwTLa0nMZ31NURGK1+m2rQTN2KL8mSKsmM97ui0R7Y5IVkVQbQnHWJtzWuLQDqEglOL
3OjgukBh2I5RyQwfHVg9rCtkHSxPHEvOIoTeIBl7tnuQQYgSb6FpvzVyiKV0iiiSQt1IhHr6c9vT
WyqFvdB3sFu00Rug//MyGS/njz2wP+bap9PX5Ov6Krt4eH4b8WyRWaXaFUFj5A/0VIOYZ2E+g2wx
ohXK9DCSgE11fTzjFxPw7BXPYraaoMW3Or9/vttgeDK3KG08bB4enoG8nFE74l94Bu/a0REB9NHu
EQxsPH5CMhmFyvF0PeIPTPu70XI+mo7uV5PVApNJzDpPp+2gdX63nVx/3IvQnE5cC0FfuUCq7NRa
z+SQx81nCCcdZs+73U5czt/vx6utP/66MdxvOvkwO9+Gk38ugK6KJLUsuaZFcdObiG/YGworsXEw
q40kfmTWJjVpZEffbEX7F1uhvdWdpF2K9bjAubuhalLNHoLub5u+acVGc7UqWFew3v4/aWe22zbS
rusrIsB5OBVFUZItO0piJ+0Twum2Oc8zr34/5bX23zatbWGtDXSjgdidIos1fMM7RBYgQLKX3mar
LKCWTgHHHhxXV0sNfzDR0AWMFqDTRJtdNptdiuyw3j6I4oOj4FEQxm4y635vCy49omFQR0INfoVx
UFUUybCqak9RCwkvjNzWeCF935V5trUsHDaQ9eCn7LZquomrb4Lh3WqoTIc65nc3s/NnxgwrBOQ0
PlHoolS46L9RSxL6FDyynriiTPH1etAvlaBpt5qiZmgR8q/SfARB5k6RIIfCbMgt509IhDHEw87J
Za9IWr+Rmp9Fn/qwM7M6P3QYKKCzY+XEdQVuaYi7UqTKkbQxYNOZT2WM9ifs0lKuXa32iTUTTG5+
OX/L1V0/6Rv8bKQbyc62cQ8Ocdg6sAY5kjJD9ehwyuVTJM1uhFBBh97hgnzY4sVz4g1wVAdMbqY/
X7/+Z7wH6/P9669S/FmPBqMoBgDb0pO2oGQ9uGrxygUgqJQGfhvDiasxBdkrWKdzTdX8TDdkaV8A
QRgjdfRrkJqLyf+7R1oHByDz86JJRpJA+RWWftk82NUrvZj/gl+Q/GoAUpIq3fIEX8+Genmr/Gcx
rHPuNE4HK9bEYrAeyonD7G8dfi4MeqPDzvXA1yxRdcEnw2hBH96ShoaRhUTVa6WfxNdlqgS9iMVb
5q+Sou3M2lPmn1ldXFm2l1r08Dc14CnQX/lndermbVwCfpNgi+Acfg9KQE1QSm59YsdEK7ZsGZ0L
+VraeCmGsoD3w90C8AR5dJVKRRwvQxzM2a0Tfrc6rB0xvlroGQtOtYRYTvxYKWcpQT5rqjfQ7iFX
fP2JLsRQAMvIzAWHzKDJ8vEw61VFqWYJ8iqMTtKefD4CyYETdBUecCmXIxqmK2WRJTuyueqpNFGm
FEVH1khNu6/dBFMezZOGuwhAKotB8kbDq3HzQx432vf27uv3vHCNfxh9dW842hLH0hKk/w09iokX
6QfSrKoazuJrdQ/xt63iQjT8aD8aIGt0xGQ+zqrj5EsPvgw0J9ho2S72koOAKW2jWQ22ZgTUSoUf
GEn5MTdUBB5QwERTRim8rHnpa8CvlNd/1YXjLYjLODD/26devpI0XNib759x3ZyNCysPHYnYtUfT
Z6E4v9T4QeOYjlzM13P/WbyEzh20fUCVpAuWua6OdJ2c9b3DKs+laJd2eKm3d6KcLsd/QCw3tpdL
PqqZ3HlQpNWk8Zak55QgFe5fOyO6stcvLXloFqRJlGqEgMHHj5MMelJ0QZXcww1rlO8zRk2GZ9eQ
aa4JJVxadDb8bNkB8ebADv04UgfJz0QVK7svIBcouPjK/d4OME4GT26n50a6IXaxWBZJbdwYfH16
HQqCCjGwoOS+rG2q+teAM5ciKPv9Q60C2iokOc0XM75NexgEaeJqo7I1wUXL05nTjls4aHSProWG
dyru1zZdiePVq+HSycf2QDLHojQoiLMf56bMjNwMBmBn9ixsumcXApRv5Xc6l2YVVp7Fnb30BNrj
KeXhRtEg0xXv65V5IVixOf6ALCH85FhrYFae1n1rWF12Py/7FgEkuPtZytw/JUHr9gO59NWUkdf6
dDK8G3EVHvVJYwQ5rbr7UT1r2j/ULDdJ86NVfihTiL7a/dfvdwkl9eEFVweRAV67s5wou2+lW3PG
CpUKvO5UcNJ9rRw2yYDI1XC0whuJsDPe19PWxn7J9Ovse9y0fj9K8BDMLSQ1TMc6r0m+ff2Al4KT
9w/4lg29C6aTQO6tTAreCG5ldqR0WgFYSHRMFVBPQGJLuw0D86gXp9y6Upi/uDv//RTWqmiS2mZs
qT0rkDJm3D8v/ZGeMBTjlKrVNbTjxbEQMkMlCt1G2IsfV/tcx4tdLQVjCVmZc9Se4gntRtpvzblK
/a8n9eKqfjfYKpYp7Sl30jnM77ueJuYLSNtQvRnwoqzuRz6tdIWY9VZGX69pB0odoBsiKGeNz0/L
jDPOJCfrVIyYsgTShOoZzkPY3jWzs0WFrFNe0/FZqIaVz1lGazPvTqNV3GVas21b55YSFVmMmWHM
lJ3pWwtQZlMc2/YInnInSQ823pv5dydG3gfgHfBFJ3OwnAZM1NO4SvF3DJ/1Fg+0PnKTurwpUAmf
0r/mGJsX8/Hr6b24Zh0hk2JS+hF4lI8fM6yGcnH6grpT5oHXmjQXxzpmGZ1Ui0yQtSzvY7z7rsFg
3vjanyZap+apWlymlN4/DqzWuTMu85Depvq5lJEUf7YThKmX6SFQG1dGu76hatNZPnC3dklPSm8d
dA5PyKLK9I8G6cSxui0qL5tIwX/JWX50hbMRGke29oNMcS9BxRppyofRMcKaYe42Gt3mSRNy90gv
nqUB7+VijxhLy5uKv6iNrU2dJvSXDdeRHpxB+y6aebaBXxhROtWrTnJDCkt5+kKxKYAmzH/USt8m
+gMCYQPCPKR5TdzcahYSts05LxFepjGI6vYC00x5Nsyb8JuxPERPAW42Y6ue9YIufdlED0UWvJQq
/lMqF4UaemNa7yKkn6T8T5VZbhxq91Fc+vLwikfBlVVwaUsDivnPx1gdH6FRluaUQVVAjW/qj8yx
Sfc9fNWd6cYhE0dGN6O1PGfIWqsnTpQ4d45a9qfoDHfUHR+lvitPdCnq5HDRINTS7fqkRjlToJyd
hhxGQpkde28NFRI721sWIONdr7s6vMwE8fX0pb3a4xVv+2lpGugyE1ZRhP7UaquXMjbDBWgNhxob
XTNO6IsOKdh7wI6IM02UoylDFtRhv37tt2r6V0OvztYW6deyV8bktuPm0NArRvEAOymCm/CXrt1n
/aFu0E3X9nBHf5bLzwLIRofXuQV3ahx+aHa607KXCSiVuQ2D+MD6N6hmpzhc5MFODS23zZ5hmCUh
HLrUuUNoF0bir7L/VVbYRArFGRvOYIk2/eB4U/M0GQq6LrAtUxXXxB9fv+6lTFVg+9AbEaqDcKI+
HgL2OHRy6nAIaCgj0UQXuB02EsrjW0c/JtWrKPpkSXsMqiv3yoXA2aE9RqSE+BeA9tW5l3RhU3cj
faQM5AVqCikOnik0ete0zv/zl/ww1CpyjsLBVFqJxjVFcyTghsgjNAPyZGpbpbsNC3e0N/I1qc1L
ofGHUVdT28rq0g9phMRALwktb7XfRsr3lHTNbGbwPFhVOQ9QwGdKARL4AWv0BGDXru0rcemlKhoi
llQ6LWB3AAdW729Nk7EUEwDEKcfzWS+2XZ/chdZwHPT+r6jxZb3/nXSxV02wJnPca1TNbwO43Oaj
bqZAOpbv1E4SZKpJ51kddeRRsY6ADzUa+mHZT214TUEydnD7ShkoNK7iKhIC5ng0u2MhG24q8EUU
JGen+hbK80aOVV+R1duiQ2hyPKfLyWj/sosIuXDqnZibDWjZhSCbv14Jb4yv1e7+MBOr3R1lZtYb
GZg9rrWwnTddj1+Gcuy6aOeETwkGRQXi3BbfhpjVblD6wYjcfDHz7+qIbdgCWzq8U+RXjug0njdz
C7ysCm9SA59lrmqJX5B7LA3sA4B7KodLoty0e1a6G9Lb5qBMBHFY+quiubIkj5HyqAUExlq3//pF
L+1r0UOiQgKVSP8kqDEYeVYaVRITVYjCZ42nrrbnI87qBscw0iCjP9v965VRL3QbPoy6XvJda2oN
Kom3bYb/XQJ1w8R2zLEQUPYb+1vGFW8Fr7kZXlnhF8+Sd28rfv4u7m9oDEZTrCUiRlXNm8C40+Ot
KqPoeG1eL0TDguqAuBwiwigsrIKmOW6dzK5oU6JWSPyipJUnAJfjoU1vyuZVBDAi0LHik5Ao1zDO
UyZ8QZF8KPDaMLG8upmA13497xdf/91DrYKHKEniYZqK/LbSHuVYKBvTvEBrKMLM9euR1As384f3
F1HDu5m2M3h4k7owlHPKdHPjxAnU38MEM1rKz8XwGCVuAKN4QKoV5TewjVio5wuXduwjAR5DTQs2
Y1fcxgFax861BXghjHpr5xGziCLJuvAqKXk/lpH2htGxVFS6T8CQUNNHmWOQ6WIqT0SbMiRvPbC2
VifqodQj7PQBQT3KYl9P1qXPwjKBHgNi36Zw93GuzDzUQUuIKnB/1HC9gWncyAeLC+Cqsv6lohh6
gf+OtVoCKQdNqMd6Lg62acy8UDsmgR8F9K0dV838Ybybo+MC51yUP+TI7Ra0DEZURstlGzj5lSzu
7d3WBy11YCqzqEUhZ7i6cqCiF0kgJO3pEUhI2xq1h1o0iZhoVIydDz1VdI2+nnD1Dbq/Hvb99lwF
FWNe9UDE8vRWTzCYUQOc3RyO43QsXcCiJAS4qyEZQfKBovA8Pw0jchi6vU/U11Ypve632YcHYuoN
AletpdHUprIrgSFf7Bt1nHbBaO4yB5OdpNm3o5+Z0Q3nGhlBF/cHKr+gfGZJe5QS3LfHeEfcnOrZ
vTnWeFzTyY/9Hh/A6jVErKqP8EmnjYTPgKr4vXrO68XrnfKklBKA47uwf1ZSnkB/rRaUW/T+Rknx
R0d+vhnBXCaYCypkreaZKzZEOYi6PnBna0fYFjsPxkJ42csbw3wRZ5SVWbuhd3bDTDHYwQYw3+il
LxhEojFiDskuA4gsiajPnKDz44eovs650J49D1GxBfPtasrwS7xvgbMlyVhey7sstXwF1RLq1m42
PvTdSQ1l5PYBKHPUWdK0W5gs/ljrERsdapyZYniSkXzSQ1QIivKQE1pqLe5EAZ575rzN5GKbcGbo
S/snQJMh44uRm+3Mn5Zzs/AmaXVS1Ie4lYR8UY8xHh1JVAZ98Zaz0r/2GSI8hO4061Jw3Op0NvXz
ZJ9J+Idc8dLxrxy8sqn8nJo9BWFuYDnX90byTHko1Kd9gMQEAkrAPTjIxrN4FgF4UGL5hHD6dgiH
+9iM/SpVPAc5YAqJM1Ihnexn0q9E+gXdM52+F1x0ObJV4XO6/FFU23WQekHwuSQHlRpbXP0EFwlt
ypa6NPC+aemRi1DcvMwfgz70hzRFEF1InyChQhPLDJ6cgYjE2itKuKWOH6k/esQq5bHdtIpGV+Au
e6h0ywsWzWWX6UQwko5hOwD/So8fx3zctcggl2n+LZjr44h7KsQ9lwXsxoifRCBOQn6XB7MQ4eRk
J4F50RFhmMCNE7dIZftYTIrbOpjW9zGwGBm5GowoVbTY6fvW3blFJ6gINn8BGnHQXgmdv2Y8kSNa
2f1rnXdunQz3Eo1XTmSRuzWgVXI+VBw2zyK1jqfiCUS320mniOWMxOQ0nJG23U7ZriP2Mu6kZW8T
wDrgWAp1N/YiEJONU5vNbo5NR2k9iVA6qsw9HD0NPH9vxnsjqrYmWrwthj6i0wdeN8v7fdac1Uz6
03Wjh/7Z3jKiKyHJZ7k8emDvj6LVCYhUiTk0AyeyqF+htD8qJDc+yzBEJNRaROO2qiSi6E7Up1Dg
ToigOUlKcpOvj8VL9xAcNghIZNKEv6t7SO7meS6KNr+NC5H4sNDFbmNXzjjA//8NtbqGcqU1lNDG
TonqKywScIHkOEHlYTf19UCXkCJM778vtQpErLFopiJskN8Kn4FN4AoiNB2LgfVu72yz+aub61vJ
7m6B+OwqReAaYjaFYj3GS3yndflOX8DLRxRWZO0aZu9SGCKg8RqkTXAdbzW/d1FSLo2RXfQdcfCb
NAEQi01iiYNaRMDB8HhlLkTW8vnW+3e41VJLpGGsQhkpsgraCfJJOBT+iDs3WA7L72D4PlmnrN1O
P3lNW9kCVgyjLU2qbqEt4ta6Z2JyJ2g4viH5Xz/Z5TREMAgFahtA8+o+7i2ryufIjlHgcJXm0P1o
NURQ4GJtYvM73yq6ScbD12NejNDhlgHroaZJ7PUx6lqkxDEamWDYUB5tCbcI/bFkPIfGJ0FHUflX
G7QXgy/Sa6rWMm3h/4pK3n3uYEirotFaog4sYznSCPT6bH6ORxxSCRS4pZC7prLhcN9OMVmDNB5M
bEu11yb505AyfD0DIsv6tBxABANVpxnv2OtNmPUcKvC/ROVObl/Y76Swsf7w9SiXv+27YVbftrC0
Lp0iYi3OUuHPQDFWSRAFTR4JQdr4uZvHLRydXX4tzbz4hd8NvFruzsxHyAI0cuv0tU72tr4tkdjK
nvW/c1xzxitr+OJefjea2HzvPm7l1JUZ6RrJPRag08mg/tkJ5nlvIuZ1ZayLYTNQ5/98ulUCjYpK
N/cz+ru5FLocaVixEnXSzW5A9TwCD0S//+vPqF17v9V+0UulQkgdLENJOJIDh3GSjdOpOJMhHgfG
SB1AnTXwBJEpi2dMvAOvQPiuQg6wUrAEsYVKn+4Cn3ODEpvtcN6VEILi3C2dAIkn0p9aO0yJZ6e/
9cjZylG0C+Z/kvksIVbfhg+L5oPacdXkp4I1IuSHKznrtRcUP3/3AWmtlHIRdpnQraBDnoS2qwyv
gAQ4DgaKNl/P59VPKFbvu+EsJ22VNnaA/hde3D0iF7LBrDKKT0nqOd8m/QYU3tdDii/0xX53Vleh
GsFEnTvavZnutv29hiTB7MnDLlKuZHWfbRNETPPv8lzbJqSz0wWRNovyWXczbOkxW/3rpB80Dd9o
efltpWg6Gqqbh8k3Tf2v6BY9CKoTWyXCgaKfd+MbIOOR6MOShtsUWmoiUpvoyBnFHR3FgWsP6pVF
fgku9OHB14tcV5q0FehyrNyQlgw2NNj6l/zFEAt5Y5ASR176G/j+Ul0bWsz+V19ntfycVG9muQSp
RKeKUaGr1Rb5HFBMnUyrpQoc+nBdZuOYWemVpf//WIzU2FEvQo7n7Qx/txhV2cm6RcqIDKznOqEY
hUA0ZRoUR6l8zGD77fxMzP+/WY9wB4icodi/cZrfDapVg9NJA+txsP1y8Sr6xua+yfZ5dSXavHzR
/TvQ6mhuC7lMbIBGt5kK8zcX1Iyy9+nrXvmGFzcYtXN0XqH0wL/7uKVTileV3hrxbQFvPiUhE7A2
GMDyNbOeSxQ3pLX/HWl9p1atZjajCRrYm/ICAdWjaRkkm2xp7BLD4HbRW4yKa1+fjFO+/B4aE+ET
sLwK6PEKDjS6rdSxTKoEViwfZuQ3QQyiFu+n5PfQGTdNTa787esPfvGEfVNuwDoMj4DVkZfEpgkj
GPVmu/AXkHgpwFSvzXeq6s7XoHeX+uWofUFOIbajwLTmPDWVBI5applDp7Zqtoq6CR4VJEELOv4u
xk10JiZ8ua+F9KqIKj7t43/HfSNmvlvVndQqXRUjKxCEDuof8YNWBy58e0AMwIVvbVgicq8IdgY9
tV0LJNig6dHWTyY6USCSZgND5xntLtJBy8iPutY8CK/L3j6l48vXH+TivleRWKBOjVwVdeqPK7ae
0tHUVXpP0T91mN8Qk5Wx5VEXAoZlYO4akBFH18pvyptb7nqORBke9AZqaUhefBwWTmhIJGFlt8pi
ug1gCjnKvUq5U6Ai96zFdKB8pqRuCfg6mcqj3rf7etBvGjRO+dmmok4yRMY2xcrGmPB/bn9Oy6/A
+C0RS0oDQjuLW+fxjZM7m0SrXZxycZd7djqMJ41znYDz5sbVX4B68MpjjvhyB10J0lT4pMisjfpI
saU3p21ZPo/58qLTYw3Rj6UV1PRPafOrXbApp8gHp1OczUouFMjrGs8PkGPQUvLiqSifdRSC2ZA7
MDcCUT/ojW/2Z915AHyPMcjRGZZ9pVGP48pX/qKRIEaO457br/QV9WEpMZsGoU2dw3LyLdUX+sfm
BoaAqI3KVCqpSs+ozZK4Cl4ftQJLdMLBm+dd/5NynzcRRtFDhRNluTXMnai0NnETH8Ycfe0WnV8b
Tl7eQ7yZzlVsc36o7gJrJ4TFn2ib2uo2Kvqkw3jrDE92ZW9svpHAwWgobi5ddrKmzdjciyA+oV2p
pK2bsNdqrXLnpTpVpnpI87OmnO2w2xjSHd/ej8uDs0B4rNH1lKtfUdEfMsD6inU/SfZw5VC+WAF4
v9hWaQ7S2khcagTmxHXCsMkaQneQC2AbxgaIICrAG8euXTWQbmKZEq6NDZd5jFAoYDqNqvumxhKF
M1p9DfUy5fD1FrzYKVFNeq6groGBr4Hyjj2ZrTQV5a0+qC6OYr3tLejmz9AlBxUuF51POZt3dnKX
olNCLJBZgzugyZtlWJKhE4pnZDp6icnZHSe4YCtXgoOLkT82SRj7yMLSYc2nVtIC6oQQSrFyxhHy
3pO5MVFKV/B+VrHJUHMMHbj0ykPZv4Qa3sr4reTjuFsylOvxvqQAG3oseUNUaRUWYzw8G8V8SGX2
Zuhz2ASW4tbqXkeCtl4eqySisvsPHn6ipqiG+b7JtX0yO148SVwa85WPcIlAgXCTyhmMuQFapKsD
qdeH1lpGKiNzjpBw8CMOfijxbU9vKjnMEvBMN8lOjf0j0c79chdIuzDgqTcJne7sSNXxypoQgcL6
fHz/OKsla+ZDVckJ4BJTCNJ08wZOqzqnO1GZEuEZG5hgNLwL7WY3TschNDffhzS5mXPHg64j0KwB
xpg9+gph+GAuy+G6ssGloAqhIg3zPOo1n9Zt3leZkugYQozwPcPvSAtmKbaL9K8oJLTyI/3/0J62
fGaBX+C21fUHIfsx0wf4erqUN2/Cz/PFc1BTwe/HXM2XbGRyl8xmc98fpV3vAt8YYxfQxj7bxUdp
o22L7XiCx+OnXuh1+Kf223oLjO8QHHK/dLGx9pJd6k38vnKTn7Idh9g22xW72m/2pQ/iAd6TnxQo
CdAN+QaI+8dyY/DbGAZ63b50o93fePEd9E3sTxt0nl1UWzzaKV6wjX3ucj/3HbffVt7kztt5y//s
9r+LZ7bsTt7Jm3w332RP4X12zo7m9+jobMPtuEEUcj/+QsT5Tjukvwo33P7TbH6In0de58MW33fu
a+iOG+r3m1dVqHj2+3QbHbrbYdv/ANq+KbeBV95nXuXKZ9OLDpgSuqWX+PFWOnCdnZSD9tPZ4lr4
v0g1Ta73//tBxAJ/FwRN1qIG4YwKH7BTSsmio7nALdkO0/+8votXj6wD5lYF2F1dxZRz1fZaMKqJ
4BlJaJ/P9aughc6Z5LYqIvTaaYH8aulHNaYRz/1sS1gzAQkbHxx9GyzPFL03on2nXW23X4jSxbMR
VimQbFRMuz/OgjloQWPoBbIJ23xzOu1OPw+bl8H1X1L/xdt4nrsPPNym3WuQojdPgo/74ePAq/Qg
jdIu61UGdvb55vfTyXR/ht73ARcC/6Dtd8vm8KL+lfrOHcTwb77/1628uyPQ27jFqXDPC8vW7d34
j3Zto4p9+Om5FGCCjqITb64BRnLa5SAJcZPGr4ZoCzEYDGdc3fS0OnMH6XGxEUR5uko3uqBfwXy8
G3eVAHZLO1sUzCiXoQvlPECblPRsb+bPJRQXIQmcb/HrkWKgtMHPYXyS+lelfCR5a8cTZGqAMRlF
rxFepRaeMgxu0/BJbY4EBBB5AnwSVVo3srkRZo5pcQpo3xEYCj70lZPuc3LBiwB5tlRuKaE2uFpR
UTyHaE0mt3J+nOsHusRG6OPuaN0tqE8d+/Sh0xGTl4Q9nq5d2dQXAgFGF5x79A+EH/dq9KqrrWEp
hFQ3IW9pcp4RTmXBa2HUN+ScXVG7wIjKyj5WNYZkrb9Q22Ljt/mDpPhhEh/0aDoiOxHYwxbMe5ef
xFaUa/oOT3PwEHJvhfkzAqVTSgQL0xluon2Oyr+K8RwUj1MHGANa5teT+jkrFW+lcVi9lebX9oJ9
Pfdmoqm5gEC18xntCIJqafGJ5K/qQ7+hFT/tgH8HW/tD6XM2qo0O88BMX9to2lIjMJUXB/k0WRm9
1HFo7/pBfg6q9ndKYpTC2P36dZXP74tANeKgyAMhjwNo9+MaqtSy69pCym61ztV64c7HFijMBxKN
toOleWuB6CaqIyRWvrXlGXFiFnOeGZvwWmFGLJiPs8GjKKwmuIgq0PJVzUseCxq+fY0ZhuUDJEB+
HV02zupsesqAJU1XlF3ehAM/jcc4vLSQ53ZWcULplORMLXVJvRD0hNKXLAB9XBfcUYL5WA+iNDLd
sLVozZOuP1eYftqiwd4pfusPMTVh9cEEF0P53S36V1ilkGsRJDmELW60xOQIwxmk7Vw88Pykpttl
U3oCGj+awZXXuZDZMH1ce5hywSTS1qBcywm1ZSl5HbTpIgAVsfwk55MXUr5JqmxbRq8qig9QI3dR
tmyFoLYVYpUu75ppo5i/0Ijy6sXcyZgPAXH4epldXGXvnm1VSR3k2WiqhfILuvqbUfVte6vU/hCd
AvN7I3v/f4Ot1pGupEMQmRMTAbFlQOcLLUFR4kuDQ5VeqVpewOuKWbcFWhIFGMNZ7Z980M1eCv7b
LaB8CqHsmssDX1jBptM4JbIfYpBevtYB3O/uyVjOLNErZ9aFc4SHwJEY6yaBG1uT/KJwnowiWCjc
OJQGNqJ5EHsyUiguXScDdWFECrSd8hBdzU0+X0EfR17dpXZlsr4CMPeR/DrGFQ5+6a4WGVN+7KsJ
m975NICgkomA8bCuR2/ut0PjS8tzjtfPsrdIaVKkQHJt/FtNltfOqjc2FlyUWbZfr4qLpwvyTTb/
Mklvhq/vgtBqSkxTqshQkIkt7BcMSOdeFEzs8KnBCvlqf+VC94CpMZAmRZ6Kkrm2uh+NaUpySeYm
0U/JsNFfA9uN5+2Y+jjD5r9xuVKdgxzs8mIDGe7rd71Q7mRsLDLRd1LgFK4F9XtZlmxzoX1Q0Ndp
y8WV5sHDqBpL4MAYbsf8iftMlIpKBWGi7mpkIj77p6OV2E22HGqJVPM/3ir6BM8500iaQ7CsJhJE
Bv0zZxjuBTEHjz60EqPcH8oZwBsfH/SYbtuPWvp3MHRXcoLPZXjxGP95lDX2tuh1VKcTIB9V7wOp
jPA0qP0gfKYgd2XSRVng80ub4nW5wGCgfHxpEG96JzlVfpvmWw2zlspXFuKeDYusp9ik7vDi/XrI
S8eqKFJg5AkXC9231YiaJElZGae3SigAgs34mqRncPYYJtBo/nqsCxqCFGffDbY6Viu5s6cyXAhW
nG5XJfVuzgTdYz4YIB+7ZBen9HLxE1HtaLc09pa6sVDOEB+Y0tlkli6AOgrusvWg6i+ws3a586cJ
fyPk4wdmfLLrhlpRQ1FW6C9w916Vpr6ArhKvgJHh285Q1xiHrq6dolLZFm33jBYKhfCj3MMl0E8y
iDNLSzdGeta4qbMs8KzC3JJ8ZHCjuTau4hEuHtrvH2a1XBycgcPI4E6EDUFP5j6GArpZvtO8V//W
4036m+53M15ZMVdHXd1XKrjAaBrQQxdBDwH5qJ1g2iFOiiA9YFMECUhqEDKJC1qtL18voYvHkibk
6MmChWLXKuKKiqwuHVoL9yPOfXKv46nTM7nWNuM4bNPpEFCDzoej3Sy7cQFa1Mq7rx/h4o559wSr
SU9zJZW1hNggR/ClVg/CZ5dYVugwhPFpNB6+Hu7S4fP+hdezTU0sKg2iA+JqoTJMB6PVJlQvTRcM
4tdjXf60KiqTumwgiL5uOOZmNc4h0oy3AJUVlH9wwBGHkPiwQbPBfaZGkCy1250dTfBqnkinrjzB
54ye/fXuCVavW0hJjr0OZ21pFNuieIIAJ3mLG+uwYke0bx8W6xuY0a9HfVPtWJ+7dI1QU+C+pX+1
WlXJPJQVCADId+WwKzEygs1vOQ91YN4Vk4n/3VGen4QedaPbLhmx1/dwioxsT4MTsbOC2SDxcpSH
UnuhISRUIRKSrTkO98jobIjwPMOYvAgG0iachl2BcbiOaWWgvaSQFVA90zR8Esl+WUZj82Qhr4TY
c6FjamY7x2Ei6OmQ3UddqbuNuj9V7LipzW7PniKZTE/xdDnwspC7qdpOusFliQo31mhLNV8Jgi6v
EY2qKGEBmcJb0PIuCgpNBKOMHMUNQn+Rr7fzQ5/PBwDPRKq4dk9hjUVN5YpwtYmP1w2hL0UGuBT9
5wFWV5Y8lGU6F2V2O0gnoxTp/9XI6+Kmw9YH3xkWBDZPH2/FKNDy0JDUNxlNbXkZ8ocayFHHm167
E3nqC3e+hrcNgktC9dBZXYqOlsZtpZnFrVFOu6SHIzjXW4dWGRYjft91tw40vrhg3+X9TrWL7cJd
/Wg593ode2kHr6dOdkWquDNYrdbyjEmYcv2Qy9ItCNz5LpKkRNgoQooGeJGTctb5g0rrblYLDzxM
N6f7iYYw0JDJyiEO9DdQahCTxvFl2dIjkY15K6fpLhp3naq7qtZuW125Sar+Ng0imNiqR4Kbd8ie
F9AteuQ/nvRu3PSRvdGGu8UkivmnQ0qvgBaiTLanJFg9tuNhBqRfdb8o7bpw/VCTaX0apmOjAB8U
VgDlN1gcI7YiKRTAAQTEaPS/6wZt2ulk0eTOkMmqnHAnZeeFnFrzIVbm6q/4G+F/FXEPoV3ey8MW
PWgYGm4aB7uMiSzTFvXmO8hyFEYEQ5A7Yy9ao1AqLLpO4BXolXWSn9I3o1QRQlEVXvRO89LS5xug
1hICeEvv7AWYnPaBF2Jpm8r9rsKMEfodGcEcOsDYTgJ9z3RnUu0awWtJ5xLcGtUpwhVcLmevVodf
tNr2Nfh2y0yvAKcuX5fvFtdqIbdN0VbtAC8JxII535sF6J9jZ544ZhDIKaBhdJhcP1zdQKY4pz+d
qP8ZGEDOagepUjebCYJ6QuIQDciN7KKrV2+QAPz5UygAwqffhJsXP3a//f3yrduIqrHlQ1nbNJuH
/Y+bm5vfzuY31eZ083je/3Dduztvfz73m3+uwgeuPevq9I8ooCnZKNiDuYewt2M9WfO4sbpz8zZR
NcpuleMWqD5Hx3b5X9j9cOW9m6pVQKFVRQ9ptcxvCSfLzfxcPylcD3iylnj75tuQGdQ3enWsy33R
n7+++S4ANj4Ovrpvo0mr88Qm48CN2KDMMPoD/GT6Xb/DdouG5uhcCZ8ujyjcGen04ay0NhXS5DAz
K4cGi0I3L2SnMSYFFmrftG0rtDHeqpVXbviLQRv6rgCp6J58krKa+kDJayV8S3OUTphG2cIg7qyZ
O+macLDYU5+W/r9jvU3AuwvS1vo+t+mevuEDUE9doNTDtec4QkMR9FbcXnk5y7wy4moBw+wxzVKi
hIItBsel1+WuHP2C7EcIJ9J3ockWjsrZ4CCj7B2O1Td7KX2jlLwQOlaaH0eq/FH2s8dNYXgKld51
zFfZNZ3hNEXZAZIhYcspi4qDBqSyUvdB8HcY539qOfNqJTkp8T4AdpIjCFiTkVnmQZcB4pTBqW58
HPmIXB7QlN9M+uTiS2HDRqgo1Js8Fx5Hvmw/TShocNTCye7lYz5qd0ZWiNzJpEgandSxPmCW6peK
6osnSCoNs5qHxsiEcmsbQ4bFHoOgZIPo/tU7+q0C99UXXe3QLm4SXekGDojqsVV7bzbMvY3lWaCN
nBnZPrWD3wlOUHKqnazgT64E26BEgE7D6zX1oWIeDZQ85bw7V6wHXAPapNr1g2hhoBp3nLibjKW/
sxvpDty8AirHmJ0bIUyiQFGrEdcc9JbYs3IL/DepCWLGlQy2O2VnjXrd/JfqtDvUbRV2U1J4sF8Q
l92ordCtZvaiilu9jI86lkZCgS/j24dkL1Mp32m6g1F64oYQJdKWKh90TjzhCntnjjdtoLv1XHhW
QzMI5c5Q0bZxMpxFGG6oW9vmOpetu1oP/Ng6YblAKcFtQO7E9K3+D2fntRs5sqXrJyJAb27TO6WU
cqXSDaGului959PPFxqcGYnFo5yZDWyg0V2oSJIRK5b5jdsWyG69hsZvNI8K/XVwKsjL48IGdh0I
5bwPL/5QVG35c0SbEdIgojkOalgoVzuaIXK7L8cvCFWpj2QDvJxjIKMCSXAYV/RxRRLvldteM1bd
iOQBuuEhW9P0dl6377otplZreh8GRW0VvSJsVJY3I8h3jB1QZRUlbX5RCvBaMNiCZ8PI6XFjOL5N
6z+wEbO23NkWKVe0Hl3EvK13BemWLIbrglFYFm6vTqrnDj3CrUL4y0CsZNog4/Fr1VVCKE/33kW/
LQ/XPDVnxs3I/sHipw/lCJzO5A5vUy8NjL4Ob+1BOtiqdDZM8xD7+UJnpuaQAEb5pg6Mld7JOzlN
t38afzhlqnasSlzBYMLIyu9mTGF87hBtQptOam68QD1G4cFXj6H66iM78fPXn30p5NIYH0OMYR71
/ePbpqtgW4SoEdgspLAoD2idAe77eZW52wQkF6IWWPlqyBh9X8W0XTvVIuItAx22lVuFb0kK17JH
qKo/p/7Hz8vNPtSX5UQH/cuORn9W8mS7RKI8XcPNSBq09dbXvYTnGvHgHrD4cGxYTMbk3WVSkvkY
CgfCO0Ao6oVavLEoMsFu4zYjdFJqyCElWhLZwYvbOwCIxtX+jnh101DLOI1xviNApJ/Aqi/Pavim
G5Qy2cGwDClxqIqD+Blu/ULLdiStoZQLQQPX598Xa1u50myZTU6+LP85Ifuy/NC5etuYMtC0dKEa
R/M5Nrgm11q5dP8wkzeza9X07EvH3g+AL6Jqymc0+7Jg6luV5fX4jVqhvIgi96ZWDDHEBUYaIm0s
0YdRn4zqI6PpQv2RE4xodv68v2Z4ZBz0Lz9issG6oBtUPMXAlWAzuG/Jy0nLT2s8OJpFubmy2Ozh
+bLYpHx3bTO1NeSl8f7YbAIkvuX9Yrs8LHfdAvmrK+93LhcT8DvFRBGAu2xycyeD5RMnaFZAe8Nz
HbWuRphRa9sWpysGGEaQ/V9ig2WDHEK7SpAwvx9WvSqr3ivRvImKZ8H6Mb2NUMLGOwCWSUKZ/vPr
FLfZX+fly3KTQyvXqQqRiv3DbVX3BiLZF6l7kqlfrpIE5g8HzFIGMswp/6Ibxo7f+KYESQCDtor3
5xmPhoHC8cYyjr65GfV8kVyjic1WsHy3/1p08oBe1uaNUyIoY483hYXkLNzv/kZIbNMPFA6coMGi
sw7xoOg+fn63XKQzbxd/Xgw6THD/QIkmH1Op1VhD2kGExNSzNkIE0PhUwGZOD6+Gju+tb6E0p17i
Ae647xxCKI/D767qzo7IpvRwp1glkOcPL/ioWvqC3iqU/cWAlWyIFT1DAQPUEsoFvfou+wUwpq0Q
OGrI0wjxGQjzMnlK6cNa7t4Cxm7Wz9SoOaTHwO4FeAB8h2y5O+GIQKOBVKWCBceERCgxZEmykmkB
ErvpdngKSn9WulGHeF/hVTZChI3K13J4p7cMXsmsjn7n0PGwNkoarxJQ5AYA0SB9i+piOYInqfVX
hn+gGO0OYJJhHnr5KRovaEVECKQlYX3H3bsxcIhLur0OQFtRqjME1RVKJ3RH0Z/mHICHqpy9Ckig
i7zl0Ktbo1S2KFP4kr1CBm0rpn0NPAYx6SP1vKnRPABbFbzH3bNwLvDRQ1R81NSV5qWtYYHFuAiW
QjVNWVpMfzQk5yknbexDnDp8kmN9Q/RdKAN2DwlCiyBZhQ5S5hXHFJCGFaY7Y/DOYeyeJQP0mPTv
GPwrJOgTJAms/MlM4rU0xChOaHc/77C50/t1f00CbxBEkS2ZSAr7+AhC1B/aG4dGViVfN7aegSQD
qmWaTOXFFW9/4sa/3DToB1lZaxIpKGIcCrUyK1Ydo6IsfVZquJ6hfDLVGz8sfyF5V1US0ob5G5r0
R4M7F/SJrIJnQU7Oaq5MHcQJnoawrz9sEqNHp/AjtQErXQwivUFS32u34M1+ftWz4BYSQlW3mahj
Zzzps+pFZAyZRRZV0rQeAzr2abvqlHwZA2fGeqHUX8vK3A6JvROXg8jmKuJLrtyWNEi5P1ymEcpz
WTlCgONKGJ+NrViqQ1nXmfwq5iTMwS3Ga1lFwTynlFP1FGsO+ofWFokGp3ktzRf0tpbF1e7z3MD5
67KTYkkLnERRR6D47IIkPoD5KIHQg6NrxmjZhZhzZIDVr1yRn+OU6RcXm5DnxWCaEuN7WDUVT8qC
ltl+7b1l5dYy7mXzofJ2+jMpnouxnZkt5KuS0bPPyhsWNmr8bzrk8TV0YGzfi28V66ktHhFUKw0o
JOmqtaz16L0gKYs42c+7bg4cBxtE+M6SVmvGVIgglsqisvwuPQ2jTD8jEMwtDDcz793KFBRT4sWo
yktETQrVF+RMyhUIGr2xUixpZ98X5pUfNHOjffs9k4gTIpaOjLkZC6V8EiKYi5bx++dnnl1CR/OD
/AdU4Kf+65dAE6DV1ZchS1CDUR2xhORfeYqZkIHc9n8vMWlrR4hw+K5rJpiXcKPSIgJz2xgiofv5
UWbiMzYKtqFh3KxZVNrfN6raNY7iqgXq8pgXBRdmKcTGCL7PdWCB6NFNzsS3pcRb/fLW+kwCitv2
4G3axfAqM15tOYDr6k+vIjS7zk80af73DyfUyiCooBEGPeT7ir5r6G0QcSEAZ0rgbgbrULqjG3oV
pzBDSdIU28BgSgi6ihj3faXCVbSE8iI4aS8VfvG+Qj6MGoewt1fxYzLp4hn3WvEbwBvI/hQBI8KO
ozCdiNNzxdColPA41y+DdVGuwRnmPrGNzxtHE4doxFO+/7ZUycraU9XPBJpRH6NuQ95i9qUZ1wwH
ZwofhDrQNMA/AhOBadQL+74L2pCoJ8YM1i+uUzLYjHkaMijoOP78ceeAKvRgkGJEDkbG82/yznPE
rkJPRwUBt6kFzpFgYVGhE7Lkwva4P6g5dBBQfjnMKmabdBSoT2wI2lcJaTNxl19CVU1TTqN2mLxh
rxqLcVBB/fArqmLZY7/sA8yuIn/ROOM5aYwXnEo0vcUqF81sFxJr7OKCKx29NruFvCn90VS+fbTS
mdX9/JrE2tNTh62ngwC3yQhmWn778O+MwQbLUjoHkRQZwCpEd5qAYkBwTKN2TUfv5zU/t/tkUVum
tYFOCrh3GlXft5wX2B1zenO8jAhD4Knw3K6G5Yt0G/Wr5o3cvM/3Y3LxFbglB+OXBeqA3jZ8vm5h
P47y0noah3VfLBPljKwP6cu27jgxWyPY/vxD55Cp9CUgVqs2WSqSet9/qOwUrSclIXYGzRt41KK7
QVkVXxvMd0j5LYFw6P/T6giJZCiEJRVD6Vyj5MyNN2zRaVOgXUPymF4ojgRdV++64WKhCW4xPdgC
GbOHRV+tezj+x6fgwXXWdWZDPv1lvg4VmsnMPVZee8+EO1cXlr2VcQxAc71eDc+4IajROjKXQ4VC
nrwYs4NzjyycaZ0ib68AZUS7Rl8N7Q5qteYtouXwmw78ujg10gHxojo7mgj6yHsy9Tg7Z8EJqZQx
2lG8meMdGL191G/qJ2we1KPub92jukOSb6TyALor/6Meh38Q6BmvlBJzhTJvyaHZYaGar8qTj5XG
dVsa5ZCcqVUZm1dWuamV6ABijn6dEECM3vMs2db0PzLUL37eKp/Uo+me/rr6JH8d0aopJD01Ls2a
wBaE4cKS/4Gdu3BP6h6V9Wg/bKLHtwBBpGhV2Ii5b4y7RLsd69viGqZx9lWQQ6smRAB27RSoi0VS
6iqu7z90S2sxrLvXCDtqMd98UJ7Cm0zfWNdAYXMtNEqq/7ckMKLvR8UoAOLRLI0e1H496v/aB0Vd
AtvA5/tGlzbmLUiMAAEQ9FFe7GOrbMxrpoJzAZ9TSg9DwSaLEee0vtHNsWHIqV24vjBnX9npnfJi
vrt3PLlPufeRgrW0l92jvbumvjbHg4D+QYKLTgXIvE95zC/Jy9gHVhSqWXYWbix+gvzjn3p0zrmh
rDW45m0XHwLu04TUNmY0BCvGzJylGZRIEN9w5ft0D3I44A3wCid9duViIyzQkj7Zqda/YOpq/zkB
ueEyNBQWnFkZ7rBCuvVVa+njaXUtKZgrlr890GQ7l01dhH6Tahd9WEstASHOdnl9DrDJk5f5+KcI
77zkvlrZvzLpaOu3PqBgI1zpylMUvfx8tGbShm8/ZVKilVqTlbmfp2cZS0AsE5jp0Q9GZVej8XQd
AjiTh5LvcieKrin2t5PazM4aly5flZ2h1BFGyuiTzJIjKsydKOxsmLB6IXOAa7n23LgJz2Lh36Xj
SggI8PsRatPE9cMxGC/WnzRZOuPGNH4ZRzXYhdLW8k66fTKKLQIMEQFd3vf+SxAu6le7wvwclNLF
alZS/gQYHef1hZZfzWNmUoVvP29SC8h9bMhdZFtnnBL8kHn4IvQ3Ot5P5S5KXsbgn58/+9zlKzgG
qMnhOWUpUykN07a7Potl/yRnzwZjGDRZxuHkXQpYUwMRNGFOm1ov2E1JyIUiIkrn66obwyfSbRLX
v/2Kya0SNZVqhpHqn+hgWqq7zUosOuQ3tDZR3hyljwgAXs2Faig7fidYWJl8RUrMoxMpYHKfG6/e
jvW5N8eFlP3btd3CZPMk2nuATXSW6ehi6kvDrnee7DFrhtZbHBCplNpn23wy2G5DaC0y194X4WtP
dhTYzH/2cZjR7Hzx5Rc5iZao3zFTZ8Aaq68CjBXnSH+FKzNjMmfCsny1kD6t+mhdDO/CuaHLf0dg
63KEdNGG3yVluGgxb0Mrk9bnQrSSrfjaIGKuwePA2oVTQTPA1j+5kF9CZODYVJNq59+WMMUrewdH
Lo8e6auRT0VZtsAopmyuGCfNhA7UD2VR49mGgdf59xOFna/k+HXinkf7LbfuC/mltDah+wDQQrqq
0SX2/3SniGqDR4TDhP7E98WkwHVCv6zdc5rfePp2yM5jtevrgzvu+IcsXgfSTkX4w11LMMadja9v
NaApykGKdrl5zGqoNCsG82Z88aXdlcMkatm/fpwJ2gjzcBr50zzfxcSiJH3xbpk9O6a7EP4eqbuN
7DWC7TLViB1mCyu7Qw61vvYVZgKHoPDgsSNA63/1ncrW1VGqlaVzJZ1QShvGQwWkMWuYnBy7HPP0
9JoU3EwMZ0WMwLiPMTDVJ7dXXiv66PA9zq6GSO5ZLc5RccqiZ9Yc2YDlRkoYCZibn1/yjEob98aX
ZSc7IB0cd0AR1D23gbywOVWZZq7GYGt4EpUehmjRY5I/9cewfff1ZOExF/ER+VO2UXobeFuFM+0u
dWUZlCjW35Iz2yU9WAHqCbuFmivIGP/5+SfPnkrhKE/tz8a1p0E2zf0wbmnLnUD03Nh6Rkiy8IF4
dfFECRgyW3snvZYqi9cw3YuwqiA90yITEqXfD4qcmpYXxr1/W1t7P0n+sY1fIXUMPnpqf4M2GijA
HfDUKIZqSXdSL7SlrmYbM3hCugjp4kPSwuoND6XkrxAcjqJLHb1K3p9cfkmzCJueayBScfH+9IMn
28n39LLQR98/FTXk6sZa+ITIrJIWaU0f56IiZtd35sqVnupeF/DXq/qUc4FMo1kseP7ABqe1jdGX
vZz5pi+ETsE+UWbWylvc36Md6yDW/fOmmGtXORqAFxgBzAnoT3//QG7u17YdmM45tG9HYpT9iUMe
rBdTvyTOUYQy9Vjr2zg/SO6p6x7y4RUQrTw8yO3WNJ7M8Hcy3v/8o4y5V6DTxgGgIUL6lGVtdJXK
NenRPdIulQlPPw4F52CUF0rn7oWaet2yn9JLrVR73wqWgesiihY+JHaIK6extMfmOPT9v1Ed4OkU
MxQkE0d3QMreqmTfqDtMSlaB+V7ykcHtCylxoHh9Naz06EPIbrdJuPQrmwIOcaBh5Zf9Ej4sPLj8
SXbTRYEcXKQ/dXVHOAdrXgVLu3uTIm/Vusmq0Q5mHy4KecElzIB86cgQxq3nn98SknUze/Xra5pk
aU0ElhffnZhZVrJuU2ObUYNESnpLLhu66cZw66OLR0QjAb2TPLwDH9tWRZfsoS3fcF52rXd1gX8X
UrISwjiCMl/F3qKFk90t8Z4IwEv6yX0SDstqaHG3vmhaj99bsuowPwW93kjOSmLC9Klrn1yS9pTK
v/hjnqLDXst36C3CGGGYm9W8syUZU+uRe5jg3REIxmjONd66plmK/qPu/05caamR7SQ4hPcggRmx
K/R8pBtLtfEjlra+BxdIWfZ9viIzJ9mRs3UfPptNsXCHD42IonunhEBal+jFE0jt4Hcz1KvQZ+Ts
3qZoUCapfmfRbdOfpbxayq686pDZz4W3rRwdNGEigoBEBaCQC122/IWGT1uENMO4SPPgrs7ZdxRw
bXXvlmuXmVX1ZvYmcP5Xrc4uOtbtjJDSnv0qG3dIlJ5Hp11k7F+rUlFro4NPU0V1dhbpAYLzMd6i
OsjQbgBWxzQKSC8OV3dK3azxWDh6NMYy+dXt2i1D+JFNOZTdWes13Nsw6cJ2uNHxv4nWrjzsGtwm
evhCm50T34Xhu2O2Kz9mwnlWmhFCB9VqxV2MTjMdLHaz0DKEvMIYek0/y+bl6MkjPX/h0MN0Boe/
MlFWdrHzTec+cItD5V6LtjPtUiSxiDx0o0lJPjsNXxLFPBlrI4wr3Kb9N129QfaI5s3ZHjdk+kW+
vnJg5sIK4cQyGG4gdzO1j8z01iodP0XMTH3WmLcLCwbJVtGCew5gJqlttQQ5YAD+rV4RhaM3b5d4
GgxLLA51PrqXXoNEzf8ioJsqhQ8KWpPo22N5Ae+KrhrmTGjy1w7DAuM15iZUAkQPrnBS5yp90YM1
VdoWlgIH7HuwdxhgZZKEHViNGos+Do968QwiHZMHFW1+JVbWCItUob1vdXqKwwpZWXDqlFxITAiW
is4lqNbXtINnpFHI3RhKCOq3jJTYpJ8EKl/LocChqJOfZWEgmxFcjk66aTV0Rfa6/iBbyBqXC1kJ
NnVoYxd3b/d7jJaMcx8+2MNd1+xr7bbg3/hHK/kVQceqgkVrAtV5aItzWJ5bEyumrRXBGZV2dR1j
CvEwVFdcpOf4Yt+eRGQXX/ZzXVqD+J7O2UwGGoPLJNkn7p2rQ/LvF2X/b/Y0QlT1LlGvLJr62mma
S4UZjauCUS2LIc/31bOxzDvTiv1bqlPhxJON20h6x7k5gEMfWy8UHFn0SPb087may/G+Lju5hlK8
IZqaeY/QKPcjfZ1W/6BYVoLMuUpenD0vmsC7MluzcVr4/oStN7gxHs2cl8QDLnOB4AMb2ZDu0iJC
hCq4kh0hZs9fOE0HadFgsw72+O/uqjI0eZ7ZfnAaq0sIZCeG9Dyo1iZzgr1wccEjlQ4BVLCF3mU7
/jHoghc5/ejcZdXjrgaTFA+UMrtBcnYFymwx0pkEZU0cWgZq+WBJ6aKSzGVkQbvCMCKXRK3mC02V
sWNU4vRr1TsGzcG28JwO830ISCmrnA2byAA61MuXuE9Wivd7QIG+2FXpgxqPJ3/l4BUs+eoqt//Y
abtLGn5usoywrXJwcx0rf0GEw7sbrc1Wazf4qQhyWKW8MVcmifD/aYqLFcDDh30JdwTqlAehs22f
XMhx2Jd2SncjOTciN5A7g9j54Y31wpNfRzta9iN8NWnLX9W5Tw2ZG31cgHNLNSmWogANsbDWm0Xt
31h4JIw2bAqwXxBshceOyh9IIZWWNbpQNQ2PYVHUb7HebiynXiYQz1hXYN1/3sWKKlL76beGvEUX
HT8l8E2T2V2NibYRVYiVY1aHqZCJKDB8YJuxnWrdibkx+oqSA9egfkXtKPcHBGjXQ4qioLwN+4qk
80YzPpx2KWSAE7oxjb7Nkg+9C3Drgt8kKHmC5SregDB/cWEbIPeHe1CoRysF8T9JX2JltVApB2l+
utWraj3ncFzMRMaYMyL2vgp3pSr7iMtqUwFo+nQEzKBj05eymxofABRMO6o7fpXyLlV4xlYb7pK6
GMlnz6LJRGzvsrVQmuhk6+A3JaJTW6+/CBucDmCBQQbsPaXQAeH8ixZSkdmbxra3dMXYPik6makE
z58Ls0v3poyIX3Kj0JrKwn/j3iPJOAdWt/SzY+uoCDBiUVhh0uxeTFRYMYW10fqRIUOq8ofmozrT
PosEqNfJQrIsFQbyDv46A0asSiwduzraDlp+I7pgZtEdI099Gbrx2aIky+plD7Swqi9FkS+Kk78t
NB1F1PrxytYQVepfO0NB68c0AMDDWvwedjx6S2Yy5vEpT2/7qjlnxrCxeFSXcU7qFSse2YNjqoVQ
VTraPuiwnrsxe2AufiUizfVXLJIFlboII/bppBuhcykpVCojRtzMtsGLw6BGnRfFJ2G8IzQuf372
uYhr8cQyLR2Ye/bkbk66OAysnohLNRoGa1KFjLsVeUQJg5ErhPi5tZDDNElDsMT9q/JtEQ3y3FRB
2RhfFZpWAOSg92jpBwN7uFU/P9jcm+R7YiMvno0M7Ps31eKQG6on9aLGROBGjGqMZIf0UIjnJKnX
VTedawtObmfIr13ge4QX370hvBSAUhlvID8iRI5o1l4bvc+FM5uGGPavBpJln+2gL7mI3VSD2+Zh
fJJl7hjcnZtE9IeDq86vc3ckGEsSSv5vIDr4/U0mnltbHaNz5JSehmxt1AdySpFfOxSUqGU09jMI
1TQFAws/GVHbxLl2QOdSkK8/YdJmCtwxaIu+QdNAQgSRYlI/2N2TGYznKNH2tDL6AjUreY9Sh2n1
K6p6zVbXYB0fa6BxialeOaazdwkaaQbTLPAgmCh9fye2HLZZnXfxSdhR4sRtt+5yRMmHju22Mrun
GFXcHtUX4aU0SD6vyVj3Vr7JtWSpjxbG1Ad/fLIQoQ9cMmKbq6cmo4vDbSUZR6UzkUEa8pfr3sxz
402h7vZfv3zyNSOwMiZoWPNMEgmdYIGro1kcpbBa0iWAxVrjBQdJL69RUM2NlZ1/jGq4GCAN6212
RLZsZYH48Vfc/ELKUapz3HYffOcuLP+MS+G/NhrZPxEUQL+LFhhM3dPeQ068HC4/H/DPjv80an99
ksmmyI1WMvUY0xUrjFdDed/7mEJqyRGvaxzpVOklcqW9JBmYQ3iMSzD+LjuI4xC4tXdfCc62/jsy
/V3H5ynTfWea21xa9FKAGIazl+KXsX4zmPdnB3+jYREXw7JXMLlTqCnBa5vv8fBkZPquSdFuZk8a
xh+aZaLoFv1MJkI6Boklu2KXM7W20z/jXQpcI9c99MSVHYIFmwrkO7AhJCaoHsocEgKyABAsQnbI
zy9rDqb67bNP+p7cZGpixA7KZMqzx80iIhQajtwnOCsVxjuTG9gHYmZ0ZWFxEqZfCb6KJfjRqNx8
0hK+hKkwlTuvxFz1hGmcbN2JvCLH5tvR4qWTCSx9QsqthatAOpKk9m23uvID5i53BlJwwPAQsyxz
suENs7TdoleY5SBdPN4SuxggmOGZmU2QPun2Po3XqnLfKEvFWg/IO2pXqsa/A7VQw+MiQkRTA7Ir
rsUvb0Cty9JDmzwQ2MS42mbdRa7+B8X/370WnfauQ/tfoX6iovm+TOZ4pcT1ap5Jb+nRIYLqF2vm
3DQAkfJHqPIqztOZezIdEKSum6YJGHCSUZfy2FoigbhH3DpgJuKtjdvmA+jxn+TDeokRsM/+VYBP
BAsT5cVol729Qn5bUTQNT+g/LmHKd5B0CX2MoJGCDvk7jtWLg1FSs/R3+Kkt49UjuBtl4TxFe+O+
Xwc31nar3t3V6+xPvWtO/tlDHKpdWOt+Hd87N95J+TgMi6d1tEcw87GjOXcKd+ki/LXM9uTRaxuy
/kd6HhbNLSaQD9Tx9n1/h050tqQh6axKaVH/vrIFZ0YzfBsQg2DhwcSb09IDhFzW9TQPLt0hxInR
WyvWzg13SJOPMNT0hZUsShz3Hv0XhdRY2efJEnX3d2VFAo5cNT3vdx+pFPwPoHw8SZRsxXa4qzui
9UI6d9sErGPS74snFDutBer4Om+yuEkf0brLT+1GGJ5slcfxn6G+xcbVZObwa8D3U4Am+ZPn0ll6
6cZ57h5kZe0C2l3RtfXvoePgoyrf5s+FupBXy3yR3UKbjNRlyM3/D+aQ/Kgnc0Npt+qfoUkfa26M
cRM6y8rbnmnLW9u2WT370JoWFg1RzDn1fdqtm+HUmBfQdUWG/Aol0vrKGxfZ3feo8+2FT+m+iZvY
kYfLxclOzl59SqwjgiQrBQmBcGk09613awIlxZmiv6buPQPY+r705Bxade63jYNNErkKg3EUUDsJ
Ad9yocF/pxUP01qC3yTUjQpcrn9+8Jlem1gdThsTFCSQp8ATdywzAdFnCKg8h0gkRPJw1CyUV5OK
ejDCKaRfWqjzl4wi6QWj8aRGy6pBqWR8rfsCVlRyaP1ma4/OKR5uNSdZegAQy3u3WqMA1+HZQTM+
3znZyexPQjqqNJ1VoOf7VrqgeGAEmELhsRti//rzo/2dX5PqUhTZAn0Ntnlygymj1NhFghM0LZgN
WdIGrPx/Iqwtrdzkqbu+yhL8O+38vqT4718idxBblK29z6fUVHR66K+EZ8T68vLMrPXK483c0N8X
m1wTtelETpNwQ2vSuA6UR6hyAaVKS0rPwMoCCYdAWzSAT2mDK2v/XZh9X3oSx9066l3Z4TnxUcYz
dhi2OG1yb/xPisC5O4MmPdwl6hbnL2iFr7SN2wWIojGQQyACLhw1mcgkf94tM2QV8Uz/vc7kdZqJ
lhhwEIfHYn3Tb7LFzeO7vtjW6/X6abm7lmPMPRRys5BidM3i9p1slCSNPAjn6DTQSBeat3rWbXxO
n4MwAyQkBKKeHGTT0d1vlA9ebIgum+/iGpPfmRSmVx7974wHHgTEMJSP4Z0j6fx922pNHGUKmiOn
3N6j7RTTlxElkn2xg2cFg5reWWb0fQLatwxHPweYgoDOLOrnH/IZZadRmMyAF6IJqNBUeqxTlEBV
EqKwIUfbugI0nLw4eBOmwabMV8iCOa2yQO58jDd6ukZ8TRhlIDJV9kcssKgurZSJl7LuRgaHlXQw
nfAIN3WNJfw5895CLrrG2eYyXgXOxuiEQ25EFVq3D7a8tcS0m3sx9Q61mu9UJmI/P97MqUERBLy9
SXeBLGjy0aU4bk0rx6gppneGNna5JOFCNw4RNwZKP68106gWVDoaJ0DooGJPXaEsfUDEX7YQ/bnN
0jXaxhnTct/chr+8x/FDb5mfn7L6V+kf7GvcGm0mDIqOlKCbkeX9xRxywjAe9Lp3zwbGgg2Xhy6/
VmMO5zZfaLjPqh+JukVfivmvWzWPlhxurGFgQvBLXqYg+2zcbcb2Q8Mbu0RMr4Y9puMk7uo7xlHC
YFwLMbjuNrZ9KEyTabqPR6f3Vsr5Ru2xmUpvhHZj47pXju2MHRkvVYfFgZwumgHTLMGSuloOfKxk
bO8xbp9Nb+8xI8y1RzwzVm2ApXdA4LdC1CrVS8JdR7W5rLUN+DbN21ng6jF/tmjt+9E/ml8ddLRl
fDM4GEV85afO7TWKF6CTJgRyBhbfj7TdtpnVQMI+DemZ5F5os9JaTsS7Mx7/D60lXQG9ikulIQqn
z/f25d4zU8tw6Sjh+JOeDTLv8CzAsleXmd3UBpaKqEWAtAOh8v2pAil3Mt2unLMuidarmh0t75j4
e8tZWcONhinXuBn0j0ZZKOhk/+8tP3nKL6tPwmTSqGXadAF+lrKYvtfaE61z5iVMTX4+vJ8OSZM4
+G2lyddT5bJo6a2Y5yavgc5by4YkKuvqDU28ZRE95wCTyWZoXtBoOfkV+626UZTiBm1A1UbRB4xJ
JAPBpzwf3ZdAMnYdWJa2Sm4Y5ENRv0QymonYcElyfi6C6gBL0fJM+FLSb6SMhKR463WXCtnBJMPp
Xb/p6GhktB9yGT0gjP/GRavatxH7qlLHtZcHpCCUGfabZ12bxMxcljSWqFSxObEYyEy+elHSSzQS
GpfMeQiaQhPxf1IQz0Cf+L4mShkyPAI02iZZTYuFtZErkQmzKH+IWoYpxKESOJ9ePelmustF+6o8
Z9DIONvLjLEZUw6Hl1LF965ao84IDNv/EC+nalW8865F1pmU9usvnDbfgy42vaEjqEfMkBpfOjTA
4DDfcYfoCAAmaNtVUl6ZIs+8fbSxkZMyLAhh5hRP6Xea3UVF/Z+Ob4200gd6L+Y7QjQ/b/qZS+Pb
OpPbkTGuYvm+4Z+C4tnMPyzrYqsfdvqKI8zPC80ocfMgBCvbgpaH3O9kpbId7GGEr3IaaV+aEAkQ
s8DhcpXUuPnh0wgZVBR7lF5iCBBgxxwZvGalXQlESOSTIojGQ/Q8JgdzAMbU2yu6dEuveetTeS16
sCgwo9e+zNXqJKG2cFX/aqafDE8AjAgjGMyQuOa/R0KjJfnvMHo8aV3KIA/YueGdIH7viwRiWPwS
ojKqtkW8LuPOWMU0tJW8XsvZm6s9pLJ6q5oB9jsIeuWnLtNJOBHpa8UoOVMAucVKguni+HvMnyJh
M/bzB5gL499+/CTVruxIrtJBS87YByETI0fJ2qufS2fjtks/fwd8RNFEdzEpDpD8IMdciyhz/ZVv
v2By1FNJN9107GPhF02MywfMHgBhbEXXK71Bs61tryRkn/Yrk5jOkkCaDLjhpP2TKNa4QxMWChIM
kJFvFM17UAGTksIaXb41OLhMSrqSDNd5HUN1iwvHjWTL5wrvSokvINcuWDDv1KrdRi8x8PTeeEfU
WxX0pkrBqaI900Z27XARxZAJYlpTiLVV7raEfICLoKf7VN1PVNyZdTHNi6I9FKazLf2H1t+Xxir1
91r/KJXg5cNzChb552/+iRv96fEnl6cujXFqmeLxk7MCfxHVT8gsv8nkvfyoV5tYW9VOtyzyDxfp
euQPFTRabH7pnSdB2su3Zb6vIBol3e/IwJyJ68xV2g39SlU7SVs1v00Kee0A5ClcjTHCu5wj+CL/
MX914+mTNiX/0XCsix8luKRB3l9p2s6E5m+fd3Jlj5kW1aUJrhOuKF0GSMaleUHQIB+3fQs84e3n
9zkXLb/upsn5l7quSCKLtg3JHToDtOaFRIkYrGdX4vK1B5sc1kZ1LT8WNRngBtFBiS9uBG5dfWLo
q7dwwq42bv4/8eG/j8rkdLaI+LR9x/SuG4Yjn15jLBozDJBWcvCPl19C/MNAqwAZtSRUb6T3LPv1
8+u1Z0pieFjA1D9vCNUSt+KXjLZ1Q3WQPZpysptheTE8ZCkFJn64evsslIwS2q+wohgVaRvdkVZl
UK0YwduM8com3NC5D8byKEfZ0kOX0sKCCcVwcNJD592TTgBv9KpzAq4PtWlb+hcPX4xfnxUaYSb2
F2gtpDTb4ALdKQUimOj51MUdjK+wXFWJgRwRMGZQOh5y0wV2e6B+hEMIg8NNkNybEKaE2jr/KHoy
QvFnfG09Bcljf1kHB25UVDBXsjF+GlsSFTI0/EH1mShU4kAm/ERCQ1/gHlfrxUoDWgNyJ4fTgIvx
IW79e3MsyYZemx52dNdctFpaeMx3w+IqtVQ0P/8KG0C7HLhx+LRZ6uQ7qFrXkILQEQB5678VNEX3
aHuad+ZvDfDs4G+vKg7OXw5f1pxE6twrfB24NHk+ZpPepaQfI+VrIXIIg9UGMOisbelKljXDeIMk
g1QbIhEG/hrTNCuIQqW2ayAl9Pg1f+GMPeKZ70S4Qd5Y9QlVpEq+N4aDIu0il5xvqZRXCFNzB/3r
L5iEFLcozQDxweDUjuNq9O91WKpoEw/BcUCBtqwYzl7L+eZ6mDw1rG3dhiVkOJM188p3jMJBzt7m
sQMLfYZOOSRGtmlVHTXXLbhBaN2r0rGOI2z1nw/5XOf92+qT0PYfpJ3XbtzI2q6viABzOO1udlK3
suSxTgh7RmLOmVf/P6WFvUaiiW5g7YMZ2wLsIosVvvAG1KbiKtc42pAOJqBa6WzVjoZ1oIG3RQEB
DP+7171aWXZt5AVgqPjc/7747IjrrTrukga0SV5vW3TK0mNZnDghVnX9dzkFu7RvcXpFfzGeNqmV
rxqr2gTGXTzC7IP+8CiAdWYJxAz1+L08/uWpLZLZbpn/iLTXUdl15tn2g1XtxGuzD7ZGwp2nKiu/
C7e+CXVXgT7rt6sYADjfBZSZstO5O4f2Xocx0U8vjSJtc8t5qumlZfWz0uu7dpRXFGG77DHvjr3N
NdeicXOoAJM2cBurnFJDRG3D111ZogzSA8mcNmgNZDEUN+fd4PjRvJ9q8xrTNJNUexu2PzVvAFKe
YrAVbqy+oTsAS9J5MQznfpSfJlWldP5hxz+lIN10yJDZ9yEnXQTUERQY6yPZ9vpwI/5mW3L2RtBB
jeomnNL7IQ1QFDZXDYSR0Plnqt8FraOU/E3Tw5uNs32EAKIOShEUCJa+jrS7vL6WN9T/+8Z/0OIh
eYTTZKIFVIY/Bg0IYI8/6k4k4A3QAfSMryF8/lM3nh+XyLkAVqG8iAz3bFlVeVBOkz4R15p/VVp5
C1BSF0IOlJbBNPma85gX1UEkLV6EGvUYbMpmS4M5Qs5BIHTw9EKqeFur2zS+ybgHDLO4sbzQlT2a
rLb3EWlQolVr5QOXmVKL+NGJVoBTZKfdFXnkat5WEZUCCX7hTiBvBAWeFs0W+ZejMwVU5yDFBLL1
2LN0VQMhDwVs5NtoPHj6kxNuR0oX4q6KUueIREwWPOBcqFfZSVM4fYPbctvVCVazsFN4ZFg7uEUc
4C8Au4jS9Czrt1y2wlwg1w9JIL8h6xN5BWk5tzDEDoGJo5EmXgPneDK9sbF+UP5+6nXvqPrJ2s7J
2I5pjiMDFL0I3cXqHKGMx2Qmin0HC0bYnaFgsheY+boFfOEF28InMSRZFCh96p2izKc2aLeq1UZy
8Op41PRNU8jbQTJOicWeVOtDDqa3JsR3lGRHAF7AqArDcNeSjyTxu5HKJ13MgczJoLiS+Ro8Z1OG
vVAmAo2RKbWy8klWX2DD46+qJZ0rnOTHKDlgZ98THVQp4lMf+zJS963W7OPcR3xBvssi/7Fx6h+l
qE8qm0FKCBza58trf6H+CIEBVCLikQb961m4n/lNUTkj8alj73AzzfNfY3lmzRNTDK17ZSxxIf+x
6r8MNgvWmlroyxZxcBIEjiFpV5rUELIkrhyHeGl7W52OOIDtButAIi+Z0nIPBge2DWRCBdgp2wPM
KqG0h9GsKq1B464UNMYDq7xNa7w/Clf8Expym3xdG9ixWT44obmiGLklzufmXHtYbhXEUWaaCsis
n7w1cIdshahJuhdBmuyroKR+ifq14GJzGObUmEqB8OBXMJup5REE7idT24oQDpwNmGtAlYnX33mG
axfdKpVwmXlH5G+FSaYBBWWQgM9RUC5heSfAyEZ/q6G93WsWmMV8DbSjbmyxiGrtRQNfpSG2eZWh
uHyRws9TTYTJgJPMrnGvGezMafpAIKW1hvrDA+QpWi2vaLWs7ebYe5uuf7a8wI3VK4nQgvgIN+mX
sWeXuJUHziQFlnPbD27anBLEtLxfsJhI6FuhQfMK7bsNX4b8FsGAorytsg0NaHloNpdX4WLY+PVB
ZmevHjeSpPqRd9tGh9Dc4rSgWi6MbwtzopxHw1HgypDG4sKnGI70ikI7wpqBcSs/oLdtjwgUmPIa
C/sy+BCRRPDOVSOp423dd+cmcPa6tpMS6jqYsCgPWQce86OPFNoONgBslFLzX61N/t2YqwDjF5C2
FpARU9JvuBx1b9/RQI4TwoLuIEVnI/gRqx+czW3Cqi8c1/Ogumv7NAW+xlwPmRvUHwCQ06jbCx5V
GgrKkCiLocHD2u8xckSHuLiyEhaPnC+TIVKJLylbijQdfCTwtEjv6eo5I6wihzJ9WKn5mlzx8ude
vNzRxkN+GJNIlv330YI0L5KwwH4Od0HKE0KMdpKtVQdsYkpceMA6WL7/YUjK0yi22QrykbNdxkbO
O1h7aAt6LzoHWID7D5w0eHlZqG2n6FUQEi4P+Ym2++NoNSlJ0dYxuNhnRyvgcqW3sX178F5Uz1XP
Mvihk7Up95ru1o8kutHfNKmRGKqEVtnWf1fv7cNwgxfAnQROZGW/Vtome7LWCl0EZz+9meAn11K/
qgs30zfYV93DdsmOMYT5e++GqzW/klkt1a+hTf/3DWazZvU4NMt4dYnCTInBeEef8YXJujxRnziZ
SxM1O4aitDeyaOpjhN7UFQQh1MGSnRzfNnJ2N1n9VokLd+qGVSat+8A/RnRJ8LZbl4G6JsXdhpNU
rNe5bjxhVA6C5iULzEMVDncZFf7Lj7q4cr9MyOyc6gMr8qA2gD2Qzp1e7fJok/0A2RQ627xU1sm1
nXJtauZdiwAEcUFwROmvfJUxwCAGExc1VoqUNd9MBXLnWjBSM8BnXHCS6X/Co23SLooM/EQIPtPx
aad221Q1qBoiF3CNV7aXIWKSC5/Qnh0gRRkWvW/GPSY1K/klAm4V3VAuR4tPPusNjcWf4a/Wu/Xo
T2RolZ5+kzwp3sGpUe7Ymj4zR761VnIMhI9YyhTypgo2zV3yNKySH/W5hzsrn5zyVp3+UeCYy8es
4dWDVYeBbWYJFXF2yPhUwdIt6TGuspeo/+k/IQgSKNvLa2D5xsbbAv0HWmrKPFFwYiyPfRIyIB93
tAEIfbBXhCCfm2shXZ0pDxDKbCLaFED65bE/e89/zDPCOpbO9Q+7Q3yHLwd1qWa+PWWAX4gQyTjI
u4dPSldnaVCIXG2EJmVR8C1RzoFctcYGtk76hwR3NJIDDByfKX3T7gomHLOi4oTh8c7EtLBp5XXr
hdemaukAoTGIEjoOSiq6CN8fl+qnKeetyKnKVzt7JfjWR3ulrESmUkfpxk7x5C0o9L4NGveNTBHb
PMCBXHfRlUB3sVzy9VFmK7RufElXOh4llg++d5uqbyJpg9+VOcUBnODkhZ8s7qtwkqUz4+vA6vc5
ULVyhOdHvwTlXDQoiB90qoIoRFNOdODmwWy7vEgWFyi0O1RjFCHENZfvsQKz6DSPtiMIKfhtcq6t
qDyuDZTTCYzVwVkhhgRJMAlTNynN/eXhP/OT+Rq1AGDjBo7/CyW57y8M5izXSrnA6FErVlF16OQI
IdFDqfy0/I7coF/nAFqKIPntxIFr5clm6GuEHnxKDSAfuIjVITlg97Wyxp+dKaGh/hBR15GK18Lu
P/NQH+CSCOHLOHcbMlGbTo4o1NLqv7XiHsMhPi3yC5QJGqANNQoX9Jh9s3sI7npF3sWKSthfYb+H
jRgOW+jtKX64VZMPjTx2IqegAORkLJG/a1VD9ftXiUqDl94n6StCo9xEZ4xVsKcK1334Y6pbxDQe
J++fsrwR1DEvxoGt/WtC8qATSBXo09aLSr8lsKkHtwCBsaVKkL2AJlrm7WZqUqIRRCWqs9Jrm6l2
OxsdqunU1I/y9MMzgLo4j5c/01LIh8oP3gRIC1FgmV1loZMgdt50wd0oeKj7zLhDU6q19pDUk+Ll
8lhL8T20dBAI8IzRL52LkKiRXqecVJTsip0or+sUybQXjwsr/aARZ4UF4hZXokwRnMyW4bcxZ0el
h35VHQ4mbR5rQ4lkHI5+41bm89X9tjCT3wYS/ZAvZ7IfjXIZt15wwmq2ahEg71c6cR01lqY/Ftdk
gBZfCygB8FxbyAHPgmekDeW6kQnVUcWlcGRlZ8BJUcN6N680+w3x4H/M4JehZjOYosCrtqNObSAu
9hXEAcRbab3USQ1lmsjdM25IWo2Ey9qyT4EE7SoAPZu+5SptR7ndaNJviRpXk5LPqdHW8IECpB/E
kLazDwePqvVjntzoces2UbcZxjfejCIETRF/nVWcExC1g/ROq7AQC8ctpqvcD+127M2tWDUkW+Ka
jRF4pO6U2ftyCN2MXkx2lomJkvAVchqF+TUdgivXyeI3/zI14uL78s2zULXHMvborTgvgsWF0oSS
fVAnrXEKu1akWULXoMYsnI2gmyjanNJQepKST30WiaVsDueQ+yONx62kJ3u5a7aCWQS6D5YYlWWv
wgdCe8HeV+ivpAYAL2RY0lsHmoecnC1T2lzZ3OLm/GOZiM6LKcM0Bdv3fS5kpwh6c4B+DDJRK11l
OgnikajlcK2KSspa4CCowl0ZVyy/P8e1LaHNBiD4c9a+fIMpHoowqvgGhBXIgfrYdIguXk/9FBKx
gDkVtHz6g6/C/KLYyMl2VQdlcR0gPfmpmMYxOrvr6jI27brC0UtEMlC5DeMtAL6HQmCLOg8wlsvv
vLD5MQSAbSAMgshDxON8eWWr8XTkeofgZPmPuLlwhpKmI6zCB7880MJ7MRAikuTo6OTMFZxV3Rtq
TiDEZBr6DmeObcU4fqK2jlJ3ZS8t3Q7fBpttpiQCmRihOHjqnR918cvQ0cbaafqdnT+k0zs6U1cb
84vzCENNVPs19tMsLkWvE1NucYhW9gvyQH7vxu05V+4Z6/I8Lrg0C7u3f0eabQ5VRa3E85PoZIkd
2QSwsPNNNPZ7Z3ikdm/rD7ae3HlgwgVtpXZ0NoqyTbMWKn7tJlZ/NHSK4hEiIJgfSkl44/jnEsis
Zq5RPCy6O7l0BbgwQ2OqBJCDYnv1To4+SbSS1JfABHGHfoJCqCIK3zD3Vqr8D05aq8tv+qmvM9uO
3950thWULrCU1mA7eg381bBfdxKlixw1ctSO0nhL+woiJNoOGTsDZuDofwCH65RkXw0fiZkQSWVg
BF8MiaaY39xExwG5Av19DHFBemgDbnG5P3bTM9mVQzx5+fGXVwQXKlGKwsqfrUG5VYfICsPohEpr
Pe2stMSF/YaycJtWV9b78kxxUkIdAmPsyLM1YQW+mZkxAbKXmhg65aiheCu5UzCMjjZK698BXIOw
jyN7bN5Lbb63Uf1S4g2lDSMzX5zgDPoIfScj20kEwJ/iXOpe15t15dirILKfGl13dXp9nm5t7CE4
yFm/4WYqnavdWBFu/PHVVeRmEUKkYzEHfuZWJqlqG2LRoL0P7brPpTUzCKbGTB/VeFrt/PzF0X7S
vmAxXv5kS1gX9Ab+O/a8OGLWkSRnuRSdSk/l2K93lo7eevyZVXH14LoMrJAzeMh/KeE/LVpmYX2l
Qra4bL48wuxTJpYRUgfC6INACGo64BMANwQ4GHZfftkl5OW3l51tr770e90WXe+uwe0YrYzA2UT0
Q6ypX5PJbooSjZGVorQv4iKMol9+ZLmATYUETBPpT8BZUsq6wzC6rbZ30EOpgy2RkkiV6A/dqEZ1
+OwLUnVG/27bFe2VE+LaXM0i1yy3bYQoTeemj4VhEGKMen8cm+sEjmsDzW7JorL1oA4RGoIGzUC4
t67N5ihM2gmFLn+WxXvyy/efZVFTUMVhGtT4IDW/ONO6IKIpBj7pLFI7gxDo8nDLS54by3Tg+mjW
fMmnUh5kWYnuaKlQIT22qb7OR2tVqR24vbOGjWqfb5Lg0JTdxvD3hr5BO+jKMyyQnyFZ//sMszWv
dHXb6D1rHuwv71xJzxTwB3ldFa+cUKPo8l3DHS9+0S9Dzha/ldT1CNglEvQBMh5PlylzQuenHX+1
enLt9WbLNCjzvMu1Gv2L8qGTho0ECAw9SAvpyqp9qwn20U+xrqV1S8Sfb7M6S7ZCShmV81npnei1
Q7YesrVdUxa1b5PRwVn5oadGJ3Y8Ui5WLJ+Fy12gZKgOPQzmW5F/GNYmml5K6Tm3MbLQ3ClGZEDe
O3TA6/tIEW4gZnkgVcU2Rt2Yxl4kTzR8RvM4+fukMq4Eq0tpy7dXmt+p8ogPSuKQJDVHitfB9E7C
ihSG5KzQliaEFWrKiAGhAvaet2u1cMDhgLYAIU6aCOIvhhYx0fq93pxZqpF9e7bZGRE1xaDWloHZ
enkWyUPhr1BMyHPa+5rL5aGjhCrUJswIFaf+Ci50OeJFFQt1bYJsFHq+x/GZjXZ4ooyS0LyeLPDu
Ct3xc4QQGzrYUoTtRXTUaIRc2bliwv+4rD+5COjAqqhmfh826gK115wKp17iTD+zsCShQWlxAkNp
X5utdYz0XTWgGArPaeMjG1EZVNJbcA/1tSlYyN6EgxQFDCHTQHHo+7PUAPNRVsS3CpEMuzZ3WEki
pYWkie4lK0KxNRscDDAsBmpEiBZdBdDZi7Px7xOYsyQgbCyjVaVSuq36pzF9murnsLyxgF2EnGD2
c40Cld2BFdVUFLWap4JKRu258URvKV0N2Gx5EWY6ckdrlhjDKB+SPl4LiVRJQtEVXLkyaEdfMU9S
vkqaYmXLd2MdojJvrEIbLW2Uy+vmJdBZ+6h728qjaqTrwpKwtkxXXRhsAqs+JwbLv4puPTveqSGV
xwYMRXY7ZJrraHjWp9ZvW/pFN4Ih3tsa0RULFyJ201C/IEZ31oQaQI7+E72fR4ebYXQom0YnKXuq
qcAkAT412XMJ7csocBfFgkMrXpH4xmnTKc2NER/iBuf3cjsGxjpoy32q/JaS33r7emVtLq4HGJcm
7CG+/aeWzpfUtqHa5cHR/wzAYSoRHYTDUaqQCHlJh53TCOXzHfUNv043mfMPXveXH2ChTI9k5r/j
z9ajHPgR9o1cMZ2E3/teMhHMsF+szMUqI265R4srauuquLT+2I1fRpwdQVXf9MLSAqon1eC+XAEu
8MccHd3bMvkBzL/pb9udl7UHs0WC+El0bdQbGuRJ9Bd/bFg6wXij+i/oUP5/TcUfOtaxjnb4FH1q
h3FiA7P2kvRImRE8VwLiShRTLo+4GEb9OxVzREDnVMVQ99OnhTiqpW4TgLsqHwTqBjRY9XR5tMVo
4stos6tW9tn5itagblC+enRgqBbxncFgXJd8+zzJ//zIKLEJFTZ032YBYhplYCsNjKSRhyVyod4Q
WHjyIjlIDRyD9lUUbmUdrXvzmDj+a2sGrq8Xe7pEuF3jLoCJRSxvklpa115HxO9sU+8VlPErFvWD
CcfOfAAjhchuKsxmYc0ZWnJom3SDS2Qfgcys34BoNprsamx8cePDlwff9NbUxzDHoiqAYluORDm0
H6R3Ll0AVkgvV+mOjCFEMEnTiC0/GnsjSgioWa0coKCZHrg5/GLC6xQJT8uCvKp+6JSAUQbvowGR
q+4ogpWB3gdwmUnz/4clA9ndFmLrkA3mfPc8a5smxjTkRKDW7NTp6MOtA+pIhfSqcJ8mQtr5V/wy
2BwsxPqMx1zJxufXv4TTOZbFO391qNer52H/+O6fqensTqv13nMzf5+tk/f9w5VEc7GQhB0fRnLk
2rCoZ1G3GaTF1FQa/GnQ5FovbcZ6WidGsBt+eJS7rXWD3KkPWgpEqaM9F5OrxOhUgnNBlQ3knq0f
c6vDpQRhEVhCT1Vt8fF7JLvHW+TX0Q8lGewoiYHDTMfCNTRMlsJbEieV+mkKcbMJrVUEM1ZgCWKA
otezm6UTkfK2sB2ULYBZszPY44dBIaEa5Pi/0MbwE5dVDn1Fpc1u1LeT32699AEcnMPyu3wmfCKA
/vjEaGZBT7eF6aB4ti/3T5DIRqZUY3RKDW+tjeWhYP9NDSJtSMtE1o4iswEeN4DyFZY1euPWTU+T
TgGcY8NF0ayj1d2X9C9AQ+ql4hbAFvsGO0CmyRRxrv4was4qHM4FKZoqv8l9sI+bzGWGdUffBg4k
Y4hsaF9O7W86CRWghrAsqF7IB9V/7ezw4NGqHsqPROo3UCgvT8AnROPSBMxi0qGKp3EMCMgard2N
rhY4wO9wsrDsbcWvahFufOmvDiExDoBdkQ7Phm++KuMtCQgYiLYyXCWyNi3ks1auMNHT3KLvnkcZ
dgL4XIe2nw8JLdaLO0Xvt9Z0h0wHtbyqHNZpLf8QCHMSLEdqOJBYaRY9Yv6dHv13gQ+F07kqItQK
Mjmhv+sTm1jPEQ2eLgRhmj5a6GkL8HM+wi+d3uiGSVp3r93XmAh5iduhiRoEd0WXgymN3AzioPSO
YLkbDeHBkoatYEsKvmnm5+eyQfCZvrQ22LsJj52yuU8tNNTwykBwwJJXXfDupPbu8hdYzEkQ20Ef
QbjuKHOydptZ/RB6EaJZDYRY1OKqNVqydD5cTdshF8xq8ku3b1+r0N5cHnsJaCRMTP879uxORNBM
s9uJFlOh0LeUzpoDw4EMBIE/Vb/1flYYMXH9U0R00o8R/wxic6t66290EO3ixBWJpHwGLVvqMDHv
Lz/e0o399elmiYsUxymuKkksBEYR7qVuhLg8BZ0h+3V5oMUCC9uf7gqeP0LE/fsxEMtpYflDHJ2q
+th2v/BQw1D3SDSqZFSR2MtCzSWRsw3QcaAios/YtNcYn5+HzR978ctTzKIGbRqmtHWoRsumdSOY
bZTNZd/GfEFMtH4y4UgbenhvZGfA+yz3Pns0ol9qUrsGZYFyfOHZPWJmZEQLo1yLkqAHw7kNME/g
YxX5jyKAKesMN3J4n5v2wdbvWWRJ9Y4/G9qAtM56670AHQPlIEMvmvkWusQY0W7FLITOC5eDVP2w
xpMgfIcK8mVt/OT99khnk2ncRLCR6rFx096keB8hB1i6QnvBQjNU/J5+YI4oALVS9K7F9cK9Bv9U
X3mYRNCaWdNp/k+Xa6CFmCbIlcC3aShUEPSAdQTaIVPUuPz5l1LCL19/nhJWud2GFcSYE1YbsNrR
qKiNd9N6uDzKEu5a/zrM7C5X7U4dhz6QUFQFE0rbg4Odui6S1yQ+EzxUVN1ApCSrJn+nazmI5DTc
wBxSo7t+uJKHaIsvTTPPAc5mcvfNFpuTO7lSZdQUCYcTypbocxTpwwAMXkhLW47HGQxrE9FoAwte
RyJlHU6W7HE1PBjKuJn0c+2362Js1wKSR7C21smgtBqfl0jfYsFD6HCMZTr1tLHUTpTS1hFwZmxc
GlLlJgD/WiBlBtHi8kQvHhucxzSl0ben5PF9M2d6DBnVo9HSZ7diJ5RHMDgOyKepu4KVWP6ktg7O
F/0LuqazYoLZqkU/GMD4ETBHu78fLAFsq/IfwDTt9tyPGv2t6giTI7QoRaMlQ51d13hreC5CDv7y
m3+my3+cIGjt4BcFgteeN+W7pJjaqEPBrcBTB9kd2OH9tqWYYKkfebTu5JtMK1xVH1+nqNiDDwiz
aUtOMPLVRPs+DDDwMIpdGWE6q28scIJwYgNuJWSsalvfy6GzQVZX/GTUnWMJc7fRHgSrSO3Uw2Be
c8FerJlRskJ7AqUtUJezOyAqWkrfZhee/AnuD6U6osBjaAJn9Y9gekDXOdRHLk/j4mdFCkonGsVD
GLeP7ytIzcPeNyQU1BT7ENFQ84vbLNx19AQry7iPQmdlMAGeTfqT7SD6rQayoUnntCKE8QmhTRwC
Lj/T536cf9qvzzQL1NTOrpG36OKTSaM1yb37TDfvzIiDs9uGsLcqtA5GxXlsY8tNWXuq6d+ucHXb
QIF2K+WcV+HblG8xV4uce1un2Ag8Iw7GdaJBWus/xc9rGaBuB/jG+eUByAtzE5N3YIRtegt5XpzN
gU3dTj9AEzMCk4L0qyNheZS+6a11SMcWm757ddBWOfSeMp3uBFfw8jx8KiNdmodZyIKYL1s74tsQ
mvePVr0pA24OJM97shhxSUlpSsmLuNxbG2a46xPbhUzRw1ZtMFtSKC5UmFDeNtOt8Tc+nJ2E3VV7
5UZZqmzAsTGFTw4CynNF3LCq8lZOGug9JbQ4Eu2c/ejujRaMMvj1y1OyYPaF5zaqJhb7g/N8bhZJ
ejPJBJZ0Y7EBGEukf7O/dED1aDmuTLFTQWQG+iHun/Mu3GhZeo4S/UUyHM7kn1IlHYNU2Qn/KpWq
u2glDXB9QmUrMHs4bYzZrw6IJPpc0Bs9zKqk9gPP3fUUlTAajwq3thoYO2GQIDphAqFZUdTl+4er
0nyYIm8rVAfqxjnoU7x5kKL2OGHvEVbYLSf5ps06t861s9XikJHu6RhjIYZK174Jx2v156W74etU
zW49Qx4COyxQWteoNxcFHkn4lwnjMXWFBbgRbaeMPx6wmKIGmiTIiSrmQRDQxuTlai36ysPMxdF6
syzVySHxJc4RcIm4dClk6AB27asY8sU0A96TJVuOaVhgl2ZnWhwoeheAWZpKdaf63sZS0wO8/Yce
jxO4SYIRKqGxx2WR19FN2vZXruXFIPvrE8yCbMxZ/GAMOcotwHm4Pw/tEbY8d7MJHQ/gAMZVqffR
+Q8q9XfynewaLGcJDa5TX5A/zW+AYoiY6Eu2HyL24kVTDm5LObJNJBJrnxPSgGLB5V1g4yGtkSIk
87wG4V8eGi/RTxscZARnV4rnd30FT4MiR/WAhdM63VFEo8HIbVZ2RwlVCpgkWnzNfGIpylO/DDu7
Nfq8yEtJ1aMTiHCKEICmxQYGLXn5CEJiman741j+MtDsWA6m0BnoXYV3nuxvvOLVK5CCyNVjYQXH
oVfOkkFSkO3s1j6G8KvTkR4fwsgol6zD9J+BoyTUlR21SE1/KgXVe8DYLsfMDKYHbQqE6KmUY2Tp
xXeFPm1aeNMSvOp8U3W6W9JKaW10N2lmCAAMWvnCv8Us0b5WUJxHrmkM3gTdOB+TbTr802bHAhMV
KfrtRypqP85L0KBl5IHBslIBU6icn97QrJ1WP3XtKwRpggWEYpH0TCY3aEFTKZoLyOwU57gheiOI
x9qNco7fHrq3Y9x6Crpz8l+NtQ27dJ8GyU4ze06d2p1KgY1FgFs178fQ2E32D18BMg6GpiTmUtBC
1MuDZcXbqMeWrpY2TtlidXQzQChPwp/IW2S25bbG7071j/xcVc/8v/X+Htu7pn7CDLSnTVW3d8Ii
qR87JFfMTVmm6yF21gAq1x6drMhp3Wpq0Vq01kWO+7xXnNSGZD5yTdyOfT94z6d0Hxnmc24W5xwr
2r5vsDoO9oH22JcNO5j4gSm1EwSWSGGoXK/lTNkgA3PjI/vOj1TpN07P1y1Gl5r1X1f1LCicKrlL
tZCqKKCjDDvmZuC/MzrQUfGhUkpDs6mEPnp5jS9uJRt6gwOe3aSB+/3wUCqWNElieBpVQuF70iAi
X4Ua5eVhlkIHCMEi3v0UzJwNg6QTJpqsEaEeVBvjBvScRw2Acn+vIkt6jYa3eC+g2mMKZx7TQlbk
+2v12VBLg1dgqhI9ipy7oA3IMWwGN3QCtHDYWMMOtSChclNI28vvqokPNT81dJInA3FQNO7nZjyD
kTZBoIiXzT9s9a3u8nveF8ptWr+aerqVaKLKWwnlq2nadqabSD9FMYSTrKL857zIPRUEmE+CNE7l
QhvtjWN1a7OSXY5zzDO97DWTcSEc30dIxfhDxK4jgAbXrhZ16U1snAE1LGcdA2Gr79Po176TD06S
nBi+NX8mOtpSdH79aY3oQVLeQabPQeckLRpE9LglBWq6Fa7E9lMBHHTNPxZ5RKmWm2J86RQIBemz
Nf4au9cUL4fL074knUOx8d+HnV1G+N7lnoZApIBoTAaJu0Kf2nutbr0fCk5qlFR3Xr5S23X5nNPR
doAmXHkCMcL8w1NmQ5oSHATckFni7I1RY5kmNzFFR4NuBfCp1ij2EoTp2LPAhyJBbLz1jnFT5j1C
Rv61PGIxGvn6BLMPht2KqlJvi05ZpbqDDfqgDaATpnchOYRZBNuWAkVYwzACbAmsXHAtdb4q4ipX
5mJp6TjCG0qmBa7T5fm+dEbDt5IWKxs4TNtae86trRmGMGIfQl1bK0TT2nRn2pTS/m6n9xJaVaPe
QFu68hRLZypOouJ7yChQfC7wL7HREPuODSQByDK9n+DYEQK1HG5YDyHxR8zsIu2wug4rW4obvg4r
Tt0vw1qRFkaRVnx6NQMGQZktaY5CfJo6WJy5LbKsgi0XvEbCrCvVUam4UsRZ3LqsQM4+qr98gtlK
6EcJYUMJMKvIBVLsSaSVCFGsFFMF+4GVWfZ7owoOyfibWrhMtwPjZksibXayV7EkGkHCpqqZVOla
LqSjMB9AYWNdJY9XlW6XZAF1wa8Tnq+Uquc8VF8lOK3UABjx6FrahxW8CGowIqgrK/4Z+ekqVt4U
xAxp9haojJmU9hL1ybb9DSqux7pLn8zxvqYs59PXkq2XhC6V09L6jX55+o+pAJtsPQahuclsziMz
WGfgXczG3IcBraroPXI0nExRiiCf7spdxC7RoQaBI5Ml/doxsbgoBV9NRWMW6OPsopd6VasM1C9P
cfFRZkcPz0iNpBRROxYlnQCp0HZRbVzbCwvGR1xGzLJlc56jcT8bt43jLKsHVLa6Rt8WKruRhViA
UhPSbn1dbDqN+e4dVL9uJb48RKSEP5EJF9ZjbEXvykjFvGjvgkyCbGm8WJG/FtA9aMJJJJ/SXD6J
f66ldcWHokoZqMFW6pH0btze+sto7b2PSk7lQWYGxB13+7KVj5ImNL7AA9poWdlbEAxCykKupTt/
yDeT0L0XYAbUOOn+60IgPHM+pSNYqEWgncfwUarKu1Kx4KRaqPWi3oX0Ln7trqj4S8PRLndIb8u1
60wH4Vfcbc3qCaljaTqUJ79IDh6Ntik2Vi1mTqqofnUpHpvROqm9fVLk3BWFK8kjqqTpueTtWoJ3
cpzY+xDVhIEWW6Dm2N/xEt46is89sbTuvanAlpOK5hfLSYAzcGv3tHf6GygbblDHntLJBR1YQkkL
iDcnZrrOzb3+ZIXNplHLx2H0tqKPyN81qV2bZor1pLLODVLNcFxPknXvDzbGG+omL486djqoJIXo
XKip8kv4dlvytBHfUIHYRvkfPITK1l5z3AhKqd94ex2mdFD1bmBK9wRnmZa5tL+E2hrEsI0o6gsb
NDosa9FVFMw5L6b0Zt+j//W/HNZf1ufs1AzGSRrRaQhFAFwo+abIrC2kZgIL07e2RvEhsfUJ3C4P
Ky6i2aWND54DewESOu362a6oY+rdtV/YtxmN0+SNNEmJ7nQaxMVP3dti1HV5uIVImP6EUEhHjZ/4
dHYux5naxo6U2bfAIvv0idSHsQpVsAqq6P7yWEv5OYR1cImCPU3FbHYJp8FUOJ6dSrdhhN/x82BC
QilXvZNRW/wB8Cqb8E5PEFVQr5xxS8LEX0f+IxTytKmdHI9kJkzeYxxIC6g/fvSalKSrtBLaTP4g
PECMR+J2ytzxPxS3RDla2KGGolETVCQGP7X+qCv2c4qsT+Xnt/Vo3iXO+0DLRSfvvzxfi9/m3+ma
35mDwjaZhPmoGvsrOGmef/RQ6RLtUW/T2K+XR1uw3eYUViG1mwq9AOKF71HCEIdlrziVdGuOuL5x
3NSgkOA2rtB0pplIHN0ifrcVGvqqfOuZHn3FHLM3YbIpRSoxRLEyADEJkO3lR1OXNgUyTuwLTaei
NH80u540pTJUWi4aIG1cR6g7Ie42om6GghkoEnAzMmpGjJ4P2n6YDH4t1lL3Kp52+NAo94nodyhc
r3rQi2Sjap7roL4mq9lfRT7iHIsGkO1vRc/98sMvFCCBvKlAX1SgRejkfJ9WzOP9ErHa8JTpH9jl
5v0DOZU47f1rdVeRtc6PDgRxHHazjLuCoX4fSZYku9IlxH9wxK2gSU7FOk/BvNQoxuVosw0bij3C
sRbkmjTkwmbz8qsu5bkG3HZcjWgJyrY6e1elsqYhyugKFoH3KUartsWGnp1TA57b6Wm9E67CKTdA
bf9jpI+Xh1/aL19Hnx0vSAT6baXknxULc0qIIM9T6ojXjGCnXCWnL2U3yAhT6cV+wdI4r7/Pt2bG
UhhPaFNnPW16h0VFHYwaiQ60UOEMC2j22WzYQEuPsnkY9X43ULm62mZe6t+BdseWTwbORH1h9uJq
ZpsSYgrBaRwmTDh3lfNW9R9olBA7mHgh5MQgU3TlolqyJvo66rwvS6+rjxMkKW6r/+PsvJbbVtJ2
fUWoQiDSKRLBpGBJDjpBWQ4AQeQMXP3/tGYfmBS3WDPltSxbkgV0o9H9hTeoe7CIS3TvVTrIA3hp
+73afm+kvSjoiS1j9kWZMf4jSlnx/Pb5Y///DJ9Fx9ZgsfQvhn9s87kdlvodVCtMIQXAOf8ydutC
OUS/pB9SegMxeHWdCwVNmd43UfMlmq6t6LMnuJPvLVXGrPMvgWvWIm8Hv0veYpcLdRgZVxEcdNRU
bwz3Sjan419rgc1UDAXZh/NlN/fZZCxqWe1jnGgEXE+ZFcqhSE34BusckOIRYwBtNfPmgWk5NkJE
eZZ/3rgNEYhc7jZ4qghrFfCb5NXnt3GUJTMiKj7tUSxs7J9Qw6j1Q9fHpuk/+A6R9FDkisFQYgZa
ECTCKrpdFRcRyof7EBkE7TlbBWd+fh8E/92pFaa6/+l2APMGTk00jE7viOgiYCrR7OpW7o3xi930
s+uKr/+TVJO+VNR4YioK00OubDTzICdhdTq0P4AdNFkYdWE7BmV/I2+6dpzgv2nZ2EGDz73UJl5g
q45NvGAzOrsrNE7GA5CtBrGUm5u5LALcDyMUyGrwWoCsP5xcCPgf52jV4z1WOs+7zH1d3e0a7/f9
873lInq7+e7VPk7qT+TyThLcJ/ceKhIu5o0OJU7H2gxv+HRFm6M7OZLb+M+t52Ru5d/F3o8fhdv7
j5N7Z/newx7fSuerFPzNHP/J8Ce3CPeRu7Ncfy95hvOkbTI3czVn8P72Trge3A5OTeE87oPEi9fb
OPDnMHLv/j5+/oivnSdQb20RFtkYn17sK2ljkADMSCdW8U92Ver/wIcsNDAJePTV/xIcwz1ERE8U
7Gghnq+n5jR1RS5EcmHtjEjiIAwAHk/IOc21JVBh4LkAnAEfP91YUtc2UERPkKgS6EgadxcH2SLH
9ZK2WAgVGDVQIl6RCaAVQtewbA6o96M15WGCckPZ+xoCRGQcimkQFuFxJwoT/7xBGQTftO8hGSeA
n2JSG+DU7N2ksfSCAKEIOAEOfjRN/9M5RCEeoVbgsc7/IspwdisXm0hXT2k79+T54OIAqLGVsosL
1UTObYrcn6+rK68w+k3YqNoysKbVZZe4O3WWYRXUwhL641GUu5L23aAIig9S3t7YpsQavXiHz651
EZGZiV42US6DhwOjgM/c5OXVi1jDObBoQVf+fGjXggJqyiJ9EB6XtBzOn2nLsUhCTp1VrypCrsOk
enX1UEu/i9O9MifoMOFh9JQev2VKqFk7xaJEn4Zqe1fPv5r/JYUn7FYBjYHcECiR87tZdbU1z9kp
Eyk8SnJC0TZTjh4VOdpKsn4QoscmnvOfT8I191JLITJUsTgzKSReHA1yq02FaUEG7ASMs/2eyumX
vkJrL8s9yCpFuqtPm3zI7ubWCqKoCCnAIDy4VYa/hMmg1vVC3seJtof0PufdvUDcpIWPQOJuNcRu
i02f1r8IwWsFtd/h7zSCMpClAPsNZ4rarTU0YWMYh747mNHfzwd3ZVMEyAhkiyI6aLz3BfDPSyvx
ntZjhSRT2b9FOvSURzCyxk6bNv+LAgyX4gCStZUt866cP700aVEeOKrJHqh+VN71lgcTxxnrRwAx
vXVjs78W0xGtkVzyWhLUXTrhxGhjWMdaM++ifNeoXpbvJxS5cVTv1rhrW/baLt1S9f+XA11Y3FJl
ZlrBpotT+J8JLYwEIROZLg19IgAqFOUQqWXPsaYvnz+59590sRfgXa5xFVqfGgCV8yvZWhd10lIU
gl3eDLU3zumGXkDev2oL5s3xBA8QS0PTlaav1fG7jH6smg/rXOqpYP4PkgWUfhHbEmhw6IEXZ07e
dGTFjZ4LJT1GXi/r9oi3+fZY3Gg9XDndxH4E7F/ljVAZ+vmwZ9MoJ4WC6PPo3qdeEgzOt8aVvFvI
8ivpoLgOQDRyECool71rxOeyoqqM8hla6L06O4donXqrjfzjF1qBG2TE4lv7zMfK/fkVL16QqtFq
VL+RrKyRrk3mxLePhF1ZQv8G9KT+e+oH1169opjc6CsnyyLnFO9aWhKS+WRprbPqnbi5LwcHxXts
C4r0N55h0eq+s9anr1PrEWK26oN0/HVjIYr7Ol+I5/d9UeNMJIm5ysQT8dWv/bpeRx6+Lhu6AI9Q
vNAKd25cUDziywuqYpkhyscpcKm5ZOaLpLSg0fYpLYNiuluILJZj6zaEN7pXbsHnwynK2rc2+8lp
6adkVkNyuI1lFjv/ZzdysRbTeRm0rNSq+0r7LUX30eoxFjTh6G80b0fpftb93m6Ap/snfX1jDsQL
dXFpalCy8u5VyJtwEeLoRwVHb53qyCoV4Js8A3/aAVeetE1FpiYNugs4UFYwuRox0O4rd3VSb4UH
H0MfFFZJKERnnG3oMuRLF2umywPAFjw07owUEkOlfLXoP6iEdUYSjis8fyo6fw/4hq3kyW8Huhkx
DgM6UoO3toaPc3J+Oxdz0iVRmUYx/VhoQYgxO9MYu2OM+7fPTqzV8C7Wo/1mJd6EjwEEnc8fydXJ
sMQ0CMVZclee2D87vznl87Qym3JvWuvJ/CNcbXof8TtexxsDvXIlojGFndbAEBUhpvMr9QXkAwiN
MBwRFWwP9WmNJgKbrZBg+HxMV6rItgI+VmEHNNEfNy5CrgjHlJUibDF1MELaanTxgSob1A9wb4IL
WWwtoO+5QT3ORGI3OQolAjl76VeJe8xcaVlL5Dj56Rb9RP04BQbLH/Acggjc4GWNbJJiS1nGMUfe
5aCrTj7ZqkMqjYxH+WTaL2oNuGpOn7XljyH9GdPjuqZXFYvChSJhGpCpayuTnmT52xQHtNxqHeCC
tvjlOCFLmfrjogR22TtwTIPPZ/TqjePOBxEXlXX5fWD/rBKgMMd4Vgpq3/FPBTUYxCxwIFrWen8j
AvoY2TFD5juSWiwU6yLdXcy0swfyXWFqJbU+GKEifwRHN+ZUE//rBXl2rUtMkmziOljF2OMZsjCd
ltOvXe5jm2Xc8olTPr7i51cSO/I/03eKJzQfMq18rja1szbcZkMjwzGc8jn1q/XXz5/Vx2yLi1F/
N3lSNlgrcTP/XKye8vqYktHtj/1Pzhaht0nZ246c/ePc3SgYXLmWTZOGhYHMB9n7xd6VFUoeZUNd
CCwJ+Wo0vqAYlPJCI0Ot6z9MmrSfD+5agAM3hPKyyjZCmeDi2B6bVUIPbY4OQE816aVRaFKubFdH
/WsK8/553PRI+MywxRFr3cfyr665KYomRnV+iiFKSUpFuXulsPYv7uGUV3ATZBp5Te8OuQurt9Be
6oKW7Br5zTxx1AiTrPXnI/841VwUYASNDdG1vCz3Lpk6SWVViVLn1o5f4xm3RrJp6+vQ/qwMr2Qf
+PyCV5KR8yte7KKJJS3apFXN3q6ek6r1qil1zOEXJ7M7peFK5i8bS8XGz5P6zefX/rjfCM8OTaan
IeCfl2sYy668BzYJ3QoC9fLCqQSTGKrczX7Vx6BMXIj55DKyBQfo/GWxh8SGHlcW+zLbTvSo8p52
zbaBlPzfD4gTVjNgGnEGXrYHCq0fIRgAQkPhiu4MJHIKW4CM5qK+cfi9AxDPVydHDOJh+PdCc0e0
9XxIdTQvq1MBpAUF4dMSVpprZR6leSPCL/6UIodxyMnfOeHLAiDLHYllcXykArQo6zZ9qX/X5exn
twy4Pm7s3AvFYhuhW8s2LyEFZazOmVoIf2ZqQHolg7T7A/u/H3HMyEYM/W68LlfkVzADERBNGI8E
mu978j/boCLPeVvlrbpPsQEu6SYbY+5XmrbN85Of2asf6gmUjm0S1M2bFL2FYfRWzXZYwT9V0YMp
Tic6vJqXpoeo0L0YMxgUQLatVN640yunA3fKrFAjw8iRzPj8geU0Uo52DTC3SQQMDsxr3QBAag+w
w9H9bdTJ1eRXgOVCvw+/8c9X5pUKqLg8+Cc8k0VH5+IVyLW6GvKe3gUYl7xpdwndUVV9TI0/Svw1
al9ZqAKhk7+2hEer9pBg/yc0vIiUbh7JV9AZ5zdzsedUUlpMNmzEvdFm7jAbu8T8jZimh/CpU2p/
lOmlP8VIUFY7vb616XzcYc+vLb7+z4rp8yS3ppQGP9s6z0E07/EJpubFxkOxl8TkxsxfeScMmrYW
HVOSopVx8aZWTbUCZgNTB8sRR5LQi3mZX0zli4IiB+41y/SnN9f4rC3oI5HPy5lXP9UoriJtUGFF
eONuPp5q1tndXCTyFox0K1chKSFrD5bwpK4XY3Os9ojna/H3LPM6FB2r//6QsQRPRxXsZMWk7nU+
6XUKI+TY9sU+GeGNHO2fJVpXA4gYKfmunExHTxEPj0MB9zp1aIPfaiFeMZ9GoxWgAHwhcbxego/k
ciwUhBHy+ypq/lSLFLSDB5/DqI+0TtVgkfu7o7BURJw8gxaXYU1w6qF0U6lalXf4BtD12gPe0OZ7
vN7CrD95c4KhWl/60OeIMTmjh5cl/t6OKRAV/KrrMjRQfa1qqLgo9enlvrW+WeR6UnLIUpSApl0r
A0nKU1eDmU1/c6M1P6P+b9bEaxOqi2bNN46nK9Viy1RlGj+ANiCNXR4aaV1HC5IePPxy2Jt6QitZ
82wDAN5ShKBW0rHepuAMsdHKSA6BoBlt60KBZnF7loXCXYoH8LoyYFgBRAD5F9XPZM9CkYhgzosp
NtN+T2clpLjWCEWiGF1LxCgWGeihwK4i596+1gy8H5Iba/sKdud8eBdr+4Sh+EBz7bjvlVcDW3tV
Gvbp6uS1VeSPiCcJ8OG7DsMRTYWj6HkdB/1LFJWeBBq8UI6hKlj8GSKGbSCOgyTNhYICle3TCR1a
AJ9mFvmRvhmneqtmtzLHK1sTj4ddgowImXj9omSjG8ssJ4uBFK5ySOIXBCHLmFoluauDdFQzWbcm
TGw9F0GE4NQTSIhIQn8XFfhnL0zSdFSlCF1rClVxqfjJ0vkS0g4ZLld2pfrx8RHlNpGaWsevhtI6
Oo+wx+lnmqGSZj+LqQ8okmspK4lXYLbz9ayroSSbNzLTK1Eqj1YnHwB6QnxxCffp07g3ug6L2Cz+
Mkq+KgOFRqy9xqrB6u9ztC1I7mP8N48oaN1m1VzZw4HSCzMUNhGUHi+eDEF5bK+kcn42Dp53aN1g
41T+evB91w0fvc+36PdizMVTgUkBAk2mWi8DwDjfLDt6aD2Qj2IvYUKnG3HYLzKOoX/zmnJdKg4t
XFRT/XVZGjfVsUBbEL1BemEGeyujb5gmh6H+KheP6a1wSwQJn92Zen5nmtlOplKOOICM8I03oB+Y
dWQdl+nxxhxceRUwvhFpAa0fWiQXEw4vuq2mY4uO0VRvNMoiNhtJsSAusjSBqkZfoF5QKgFupp62
yYDAawn78Khh7I2YijfIb6TDtFldsxgPA8YywpVGJ6bJuklE5GK+kmrBiA1/wK/QFjafD+DKgmGT
tYEyiLun2XM+U4M0n2KjrbP7WX5ENGqZ9ov8KMBJxvo22PXKa3x2sYvQcioSOUmE4Am5AEyrWp39
RYmcytoKMHsB9QPhF5VJSk6538H7mKv6xtEinseHlfHPeC+e1yh18pJN9PWrCFlN1IOJJKvmpUrS
G3vWlaqfSCyoeYgUg47rxWCruIntWFXeiS2odTgWHMEWeiKyDse/xXIo0Q8gmJV0cGj2ujhNDhBW
KMjeYLyM5H4nZcBC+tb4r8XX3BCSDbZIAJV3hMs/W6lWHkurxohrX8Q4rr5GzZeIUjdJYELvNDXi
oKQQmQik1PHQlo9GO3kxX4EV9fnCu7ZTnt3IRaBvjxIw6xEfvriwgmmV+VWfh1I+ekq9Nk/6NrXl
zVDEAce2EO2yAPh/fgdXNgmKJqosyDci2xar9Z+ZUPVsko8rkHnQIJZ+CwpVmLkiNrW6WXG7damL
t+xUHU/jJKkIoRovInxrdW0jk9QIdga15+V1gQgWleR5aMrbQNQitPJKDZWNCsvsGTdbPJU/H/3V
+f93+BfrM6vsZkhPrE9rOaB4heiK8PYR5f389aj8gdNBdlUgsyHfCnJvzcbFOxhLtAzp/QOJhYpC
jx9OJRx81tvNesqVRifGZP8844tFliqFDJaJQdJcIViBNtM1iKz5x+ox6teIywgduBsTe2WXswVV
gcoxFUGilfN1pZ/wbzEjhqdhWzTYmzGnjj+BY3klf2NaY/P3Sv5NOwfMFG7mN65+ZUM/u/rFUtM1
m+p8g7ItpPSghI7Ro49Bm0EEyCpEHz3d0mhE06ZxsukVS9Ilsejl/DU6HeFxyZ+WxUMd4sa2e6Wq
AFyBSjpgKgIj5TKtV+xxXqEgmuPc4Ha0lVjn0ls0uqSUaBqmWMsnfvvUr36Wbzcm5OPjOL+ymLB/
XvOkG4wqH61iH7f7qXhRVgs0aqi4nDaUMwygKBKaIS9I+CldRKJ7S+vxSgVMdNSIXoEykF1eYjby
UTUaPerfE/mTEYBrQeluJz3LAPCHu9Hyku/yj8LpYb4qO+KUul23dhABcOs2txwkrrwQZ+09/SLB
RQXGtgqy3H1Nqwsrq/z0h/3Wioe9A/hnqQ/m8euNB/DxyMVvGlMaCAhgoOgEnD8AEupRaRTzHYvc
WS+8hmZWuZoErm78WeqTy+EDZnMgSjRT2y0gnqnLHzOLH29i2q4tw7N7uVgMsgAPV60M8bs20ZNZ
n9IiPFk1cjVd0KaZV0LYprYgTuLWcDJrbeB4+fl8iH31PAI5n46LJ2CQ3ae5PWHiAH/8XeX49pR/
REGcXeO9rvXPmm8ziMyqMqr7Ud6OlBDxmgb5T5+srnVIcCIzHI43myHyx5qNDcZLcLQEAPwDmqau
WP7vfqGT+lW18q0oJM2K4pehPBzdhrDfSkoviQ75Uq5Xw2s5zUGupusll/xxgNZVJD86DXdbW/a6
8Xsxq5tu+Zaqfbhq2918Wnw7/sJ/WZF5GcBqNctCSHhBqixryileRECpxPWjVK91GiAk70hIeVWe
1U5E+WxWl8flhPGrRel51kB+ZBt9rAJ9eWzmU2iFkw0OBLv3aXiZJdOBIOqUEgzXHsl1wQHGNcEx
FHQBEVudakJ9DJGzySeDQfnBrGUszxy7wycnJ39nTDhTUFJ7brK7+l4ae3/MlvukKQJUiyUSk+Ir
FQsKz8fjDJH2wIkQA3MYZWBtxeiuih9HWfHktlizT+nVn7nSdhZvzoDAetoFR8ugGmgg0nzLZuQK
Kkq469ikA8JA0TQvQgNp0qyEDs+7QXc2mV6rmBBE3Un2TvhNIhDOWb1A0qaEcuq2sfUXdJ+jIOtf
AVX4/G356FRB5AxHGvNZ5MmJWS+SzHSu8SXq0KaPtAJPIs1LkAQsXvTpYUh1d+nKIDkVzqjzeMd7
c/hbx5NXEcRMe1C0i9Bn0CJiydWdVObo0HzRa9WzmsGROhaATS1TS763ubRpe7gRJkaC3tH+sZj7
LDnuqIGg8srz0dz6FvH9QxDEuPBVo8ZHodFEZO58V8zM5mSRqOd7diGh3Rc7dD6W0r3pPvZh++VC
Km8k+ksKBKRLWcIplVcSQJccE98tJf2leE5P9Pkz//MH9Q4YOtvXxHWEgIgJFl/0Bc8HNIxjNcWl
lu/zWXK0Jiy7r/XJ0QdXa8OB57DCMCiv76p+12scO6egXz3Zur9K7swKlLWbVwejd63oXsnuEIFL
pk18+qIrGxR+R2vdnnwdO9dvve1LLw/H2LN2P5dqN6uuVR+y+YtcPvd5UGnBXGyllt7Its/Xne6b
T4oU1Dmq9kFqIRyHy5Vj117JBn8K+61xAESv3Snd/fFWj+2jPBoTgkUVCtq8ShSzL96iIV9Zk9Jp
8yMN/Whb36HVKBdrM9Tvk9OXScNx4FFFx/R4WJVrieKjo6zCwYswVQD4l2+7xm9PnjEcVrpr1zsh
STHvWhgUmmfC4E7Wlumo3kIBDDXu5T4/eurbtt4X7dfIdk6/ZdDMJv5UiPr4KzWMZm9aHuawYRdT
sP8C6OEtg6/fKCd8zHoZtOB/KfgzAue+ZJUqcZyP/SBPj1aCzFGQ/WCXiiQ0IR2CPQOb20fBmlzW
yDw78JtXe93y529oRH6+Gq+9XTTEkYtGjhKmxkXMETV1Uww1vD8hPE+nkdNvFX8FBpDHt6ThP2IA
GDJVHMDUxgqyzSVpv1I5U+x2KJ5bv7w71A7eLveQT4IfyIh7Y/j785EBcrkMILgequy05uSVzIeL
HTFqhyQbjDnbz+7o918XT/aPYbeP1lqgBaPP53yqjPtsI34twRI0+2qT3zUbYzvXbrcf9log/ZJ9
PTiGK3/8Mg6eGUggHn3xudVf2UcJ5OspVP32i+HS5YGr8id3/+C1FhRBvm3XSFWFephvy20eZr8q
zZk2p/C4a37ARTcDfrMD9FRClPqDBeHWYOVTvQ80L/dz/tS6hqu6kzd48R23iqaW7pyc0fGAW7qo
5az1HyNKTo6QPl6PO/6eOvaGv7WhQShR+pVX+qWfrLGsC3pfdRcPL3R3Cagqvlpuw2cr1RHTEYeL
N/vEBAEN3q+qv3LFPRyh5jRPRx9zlEDb2W+nrfiohUWghea39lULW/CXGuPTdtU9+vf/GW6/LsWA
+SRG6DTlUYcJF/FbEXSJo4SZ+IBH7VYJT3yTHiImv60Cc9e+/6xxXTNrhceeqNYOdkhIAPzRw+TX
8DQyoVqo7LKgXzOtofh9/qPvUEUq0GlYi19N5VRB9qt7WL3YwfhqM6fjun09bSkfHMpDvC0P0l20
sR6izbDrwia0fXUz/2jCKixC02ebaEJjE21OB768q3bHdRciav2GtYCfBEsYPQzfjAf++UOHesFL
/gI94uX0kjzZd2hO8X/ylIvPfkFfly8Ds9hGvNP8q+R+2im7ZdcelnCB+hcyFV7moWZYvk4dE0N7
v1wj47rGMu9bFby1jKRdn3wxy4Bk1kOYeOZd7C+O4ry9RV9ZI0yG+KUxd3RotkqHgoOT3EdiAGvT
B5q6ngM5ML63e409T19j4LMpD3zTFC7cy7KbwmFnbIZQ/BIjnZzlW/6YeebuTd9Lb+MrsKf71u3u
M696AtX4kngo3Ky/7Qf3R3Y3bl66R92tHMNxTHfltUHlt9+llzEYv3f+4IrPma7hxfvaa3w5WHzV
61xCzTXBn5f4pwBLDK/wEc46RLvSi3anoFpLG3mXbOcQlZs/1Vr03nZyyLcGmU9UvItdzdW+pqHB
1pg6P3U3chrnRfXwM3cK5FE83cUfxpM95YAoyPoYIJcWJC9xMIaSR5AYzDSzHONN8uKA5o8ffSnW
apgH3boMSi/+Pt5nvvaSOk/b7rHws3DcGAHSLXzUfOUn4pNhEtpbckL7rxGIT9t/FV/eZ9xQEvZ8
WfyDNERD+Yjgi2Nv2w3uP3xia26t0hHfQWcm5AdUd+2muDs96NT7/5rb4i6706nv8llpbW7jB/40
OOY2u0u/xA/SY3oXP8QP6Z2ypaMa2Gs1aDf9JglbfqIVyM9l0Kzn3bzLDuhm7vqQU2ydbdVdc1DD
bNsWTrHt1vGvVVgy1syXw3GXHBK+GQXWoObP/Q5/oYfkMb4vDsn2eJ8+VofjPbO/4x9n22Sb8ut4
34dtqHttaG6iu3HHHnSfHla504fJWttQSak8y0/X9VvfOSM/sd+Jn4ZvgJtu5VB+v6nuQHnpBZgg
jz5lGcy7Co/VzbiDSw9eaNOsu3XOUpE9e70KVgH9Vld3cx5htk7W2Gn489oO0428Pd7BZuX/Zm9s
kbcOig2CIx7G29vVQX3sAt3TnN+mR8MwLA7zLmFIs7ghBnl8qrgx3Hp23SG/n8MMqaBDc6gOp/t0
mz3GnZttu4PKWjzdJ4/Jo1iJYcL9pr76lvgNqybdilWpegkP3wqyUIynomrDcpJ3EkPv2YtPb/O6
2Keb2qfr7Iiri/UtpjXZijEXhzGc+W7c7ec38Vs4tkDZxeq8pdf8sRcFAI9qmynr1Fk+cifGYoTt
HZvFs7pOHkw4lcf7r1MAH5Ta9p6tdtMCvXMGchZPfn+in5/KH8vqqkp1S8BW4AquEOs8j36LuYNl
P+kE1/vet53abR1ra22Lzf3k/ELg+vdUu/Skb2RHqvoxFvj3spd46WGatWhuZbbBJ2JgrL7uVP+0
PYZx6yzP3Q4Qh59vor36BNBo5Q6PzTrd/vc1JcaOAjDGxkC8sPS9KDkWdkNJYNUWz8rTdypKaxu6
qsJoxxuj/QgLUFUa+IAzaOCQCRoXhWNrKKNikaThMNjGo9EY6zEeQ2IvJ1ZsP7P6QLHQ7VJoPZ6G
HQACPp4cJQ8NSmoq8Vmn+k22ie0gKZ81Gvz609Sl8EhfZ51/J1UB7rXviWE0J099oQYrrfMTrBjU
Vka1sl7Dy+tI/iXN00h/01ve1B911C8GeBG2ThpCnUPczo+rQ83eWfuT6iKsBCkJXzYnjamKBEjE
dGkgVdtqCBZts3zJENrkC/tkcU+/acHP7DWT4cZjwB/UaS/iqBJJprfYeyKxurHwP9SbuWXyWN45
y6TEd5n2VUNVHJPiiAiQ8jwOHWx/NDUQJlNNPKYBhGe5azmQZU1xvGW8+0VML+dLi05m1h/wjrt1
Q1dCf4t7WtGGFwi/1SWFAIXUWTfbbL9Yh6l+hKVsIrOkKwg5EYEJg9bZmX+foPUiZUO/EZZ4r+M/
2MLIxtHq8+n5ODsUfhEgAQtg02t7r0f+U4grVvgAt+YCaGq5K9XUXU0/T9pTh33vxJ5Jcerzy13Z
Bs+vd/EqpuaYNsNQFs+6A/je6Qk9lbchfLjTfPIt58dqV7i1T2ksvPVyfiwaofqA0sQKPXAMY81L
/PqpMOELHulxDbK6ziibCt2x7r31/9pPK3T7dUdLCcghGmn6M7VdmmFTXnirGP8H81aj873zfl6P
4H4UFd4wFttwTy92ZMUqlrSJTOux9r3mlwafLsq8OT4U6QsZzzz63Vv8eHK/UDYMqrA1AGl4YO7x
qCJLalalA/Oo+WJ/zS3k6oLhe9V4hq8S0P5Gml4mDrv7/Nl9VMcUE0i5DcU5SMKA/86PkD5X8gX4
0XKAbHAs9C0syO3hWP2B/y30k6uDzvF1zF7n3O3qP5mOBLp+Y/1cyWW5B9UwhLKQIRiR5/egVMrS
wEAsntkIKaLuMm8dOe19t57d3XI4el8/H/PHd5XLAVeB+8QJwtDPL4dtgZTHq2Y5pPhb0mqkCkYV
dGhey1u40o9dGDG7/1zqohojy0WdFWqyeqxIeJagb51ms2hfl3iHOX0xBnH5BYN4lVys9Y05QMDO
iB7NKSwfzMlNq8BIgv9+7CZupKawI2XvvNin5FnqGnxJcRnK1/RE/p+4gPJQ3SKWvGMGL98EGwYv
5u9AGrXLln9dSNoi10l/Zz/Fd1qgeFVwehwP+u64BV8me/UjYsb5l25vbftHkvbvyUO2WbnFc//1
dNccHRsli9hvdtqdvMGs/lDuy+f8oWodovh2P35X79OfxU/56Gg+le7n9Avpjur+rQ655OKfYyAE
hpgoVn57/fnzOfzYzuKp/ju0iwNzNCk6IlMgCKZU3/3ERW3aHcm8shsb+cfOEbs4/H0o1zYUbyp6
50v11LWl3M2x/ZhulBWC056MQ80BlGjxM8bZ9O74nXE2t3jz79SCi2fHJgZHUwDKqBZfvJDtUZdi
ycQ5OEGgsZzXMeqY4/wDbw3xJyWVXWP+IZVtoGS4urUHrDj8Ejh0Q6hio3MEYcI5QjSTO8O1p9eZ
IqReEAXr+A1R2hiUV53S+aj/LtTXnoKDPZsBjuljax5qyt7CTKcJ+onjhN4GeKQI9w6VnzmnWVAK
j3uwIZ8/U7EvfxgxHeLVSpYFm+Vi39akWi3i4rgcbDoPnb5PTUDoWo0W72PNzDdN5CxS+Pk133Wp
Li/63pomwESE9rKmJpunUyOVQyEMdTTzTY2eKkyi0hk7ZjAahYq0nWS60erhWH8/osVpnv4eURbA
P83J5ZXbqVD64r9T9qvW3gQkvLcfZfvGYr8SS4AcEFQ9pFBgv13U/UDPSb2pN9m+z308DCA4sV12
+RogA061n0/IR3QIUotsTgplTdRI0Ok+X+5trFlq23XvTVvN2hzVA6wXS98bewyS/9OmID6Ob+if
XItf0ANXSSZWAidgizn4J14y5/5YZS0IsaF+NKPXonmsBgpNLwif19Nz7Nzl0j0QCgYu1DrpmGSn
P6h8uaB4sxmL0RuyJNfO5LP7uViMS9tWq0RGR4sJSN/1pMrjWgDicbpJaMkla0gHnNc0JWFGowtz
c/e+khOgS8C7QDuO5wBI73xKbMJvbCphWi3RgtqCtYt7zPFWMeYnAtTqQs+sitmPUO6T4h/HPPbg
SqTFYYqLTdOZ+1StNkSgLvXvjLarDdBsmehPahZpzYQdT7POCUTb7ucRcvMIqRjGo+jGnOg1Zrrk
lO1/bcDL4vp3SBfH/qmPIOUkgPCYOah60CqR+eBhtkC2b51+144I6CR0wIQ8B/Tqi3PWWsUdPbim
eH7NvNgvXaScHUo2h5uJh3j/LvYQLgTZkalD6+8yOzX6oQdPpYnYu9m/HZ0vqw2q6g4Wuzfekvee
5+WVeO6UPGCj6chenS+JyjLj2DRIuL+jXRPOL8dtx5BWu+OvW2AF5T1d+nAtmGggr0FOUFw5v5Y0
WUuNQGm+72MYorHyYP7qtPSQK9G+Ss1f7Yk+D2C1hnb8apq3Rvx96L935SbC0KKE22S3FlnPQaia
Cg3KDi4FEmHu0FjuKEFpses7EqhALf5GR4xOlfYOn4MT5+uCb5tUuLZ6N/xI6sNK2drF66yZgdXb
3xc0zsAk8nPAFcMKmvvWfzYGLYyFz1IDpSF7JVQeEcGfk9mv8r8FDp8njCa0PfwZsfA78KVWAVRZ
ytxZf82mRyRz2w4lJeBRSr49rv6sMDHuo/wgizdP+8NeO6a+RloDngLoRm4veFtsx4e5/aGrL3Eb
Cmt7UBY099mQ5iZBxB1V0GqTAi9N1NODhar9KpVDywoN1Vms7/FQQTlINwLrtwKS01ovmUx1t7bv
O1V90ZiDE1TKhJFaET2PQvWh26RwEJf2DhCbUgHYRM/fWKUYKZqeZIxe1GqhpqJHTKXCil5LdOTJ
H4rxRXACxlz3kH5w4BMAABWbQDrRJCgKT69m8rXkiBg+vZ/6+OV2Tnb1XQSdBrGDFpYFOO58MQ3x
CYn5iHfRvj8ozpfaG0hLR+f354fXtdQPOyoCXoE4A2x3sb+gnIN8Q8+aHX4Zf+/1PfUSHFrq1/J1
9WQ8jz/T391T+bq8KV9Wz/bL+Gv4W/08/VDf4PpY36pXPrRvyeTSg0J3/AUDWKpCN+7xSuaDHqlo
4YFsIKi8OF/n+FjNug7ZCipk2tLe8YHlAHUFefT5ZFypTGqiXIZ3Jye5Ru/wfM6nQsNK2uiJ5l0O
AnQbEg9jYdHCcKaf4J8DnRK9uS29mxUBsTWcbx0ihKP1zVal6ZTtzq+s5mbSHTWurDxFr933zluc
kwtZ7O8cvDx9PsqPQSOtUHxLiB2ERP07MumfuOFI6N4NsHoEQzdCnD0v3P8j7MyaE9e2Lf1Xbtx3
RQHqK6rqQX1L594vinSmLYRAEkIIxK+vb3qfh7vz7DgZ2BiwkJa0ltaazRhjisojks3zXSIrM/ry
//mI32P1t7OTQikLoScRAP1d6vR8rOpiwVSYtc3zvUKtYxqgp5AQZeQsTiRX70936LTH/rNSJhc4
U980jihqmEV8v96jyoJwZc2SG/EQEHCMAGuY3MvY+U1PpBpbHEhBbF4/lf0pOFfwWcY+lRsZKSQs
TOMIqAnqj4FxL4WGEF11QSFRgTJUrlfvMksOQJPU81MzahR/OzmtecqpDgCNql521r2WigZ35f0w
Rw148alaXybi+9hl3n0KTxfjD97uvxuv+DAAXfCgCCyQmP/7WDCoddA2lEvJjvNkIEAE3olzuSiW
fyM5ePoDGOUfhoPIAMC4xa8mJvnb0fZlU9wqtCtEJkut/DP6FpWv1GKyURyUEo7/eSz8Q+wL1SbQ
9MS/oY/B/vn72bX9aO2u9rl9fEatJLlnC3/x40rR9tG5eLvt+F69GX8MuH2rGfw2AAnUiF2ICTBn
Fvn7QefHRb+ghne9pfiLU0UXgGxTNn7oL5cppFZ4M/swNE8x7w6KI0a8tX4pnxUKAV/2OSivzmwH
/sJVLrqrmP4NiW9m/75F7DnaFX/wrv7BXoFLDFcMTi+kXvv3ab84LMzdXp+dlth780XvnOzLjzsF
f+03+/ipXerUsMGpLNaLU/ifO+bfxwESVxL5gMlssST81i9q39+PTXFg7ktmLgUH0sp9I9T7pylW
Juu/94QchvwHYioLKd75954otUt1MY2DCsbEDksM7ArJ2zv4JYBK1Ayz5wSYnvvu+U6xLhBr/l2K
epN5sGBo3rvhD7faP4S60GCWkIHoUrC0/Lb8TVT3ogxjed/cTpFd+kWzJn4w9I+Ibuh6uF+VmMB7
d4Jp0i5LavGt74s345JUP1Ws47l/q/4U2fyefv9+gQhqshJzg6A6Bsfl7xdoPi06ghIWBr8DSMOd
XLS4CE8b4eiBepZ3jupcN8+vH2cEwu7AKOayRAU79/EYKi6CiO66BB5wphNH57bZUuHRJcnvDBHx
ycLRAt8HA3APNVSzfoZvP374y7cf1AgLZs4i6tCEKL3K2/tYg87TiQ+/dAf87wNVS3hM7mvaEjHC
QPSezKR35u5T6T78yUEgUfVv4wQhfIK736JrumH8NhzbobBm/cmsNvbCPV09FdxD5bQ7d39xp7t7
/TydEbFwFrXfUg0J5ukP/aOv3ftLBROK2R6LF95gDUXXWwzerMkKLlrjzrVQLdyxiY5KpEyETKhm
s21M55SYaNHX6dD5c9s7tUElRay9avRPn9zspMnuJKV/ze5gXp3+zS5coLr3s9vNnYXhnKWClHuw
w33hwDRFltNgDYFxrDoVoLTdxW0T8+iMI2Vo3DNSFXe3uPm7Q9D18ekIstkHkNuBw+nc4zmYANXu
vOOGui6UpoLV1C+cViqGOCrHVl0AYFDqz3M/Lbe3l/L99Aw6iEp6o0fhDPjFh51HEbz+Cg8b2LZT
UhqG/Bs1+ubOYDkgji6as3uBbKmS8nrYNY4OCmENUEWjuKh7dk0LOJGgaZodyH9H8+snNbMfeNl9
d8KdlH5+/TLeq/T0pf5skfB9Q8D79Kk9qtH0pX1V2+oH6zdXjOLovGCCbWuvrrk8lOEIWIzbBLlr
yz8sEAkD+evpALM+QZrQpneFQpMXt1x409ud6U9xoLuZM7e44A+5i7lDqZsFSCYwgXMPwcFeIonu
HvmfW2AefK33eZ4N3o7UX4c+HQVM3AIQlQW2OUA24372Doo3Ay1IDqsAJeuayAG3LvCkyfo8AXb9
0u/OjDoEP66vu/Q6cyDrDl1o2BJxh7zZPM93bvtLIYTwNL6jNDU90sKSsdg690/KEyF/oOrO6Zd5
9ag5wix31ZGJcs+FQAlvjOAfx4fZ0ZGYMPUGFG+O5HThnSnE3ofj6I+Ny0FNw73O3TmjsHAJG45b
Io8j/WT71t2bX0BkChtuz+2vcV2c1nKufTjTQ3XwCtudPoqfN805jkHdRuQxIZCqv1TEtG5hNSNr
66m/JuTrQJIVHk5pYwNDubbQ3Sne7oGfuZLHKahp5Zo7t+i909kb73LtF5XTAcm4k1Rx2qp/pqFY
cFN2VZ3ScIudw1Ui0E2bGaS3TwIiJIGIrDYXz94zuUZT63E/nz/697nuDrZzW9VQyB3zTUmHJ+3D
BsBx/RhK90RqfiBw5JoQDA4MSbdsAYBQUkunxrPTfKj4hi7VNq4P2ivbmKPXcB6aHc2Ar1XeIbfg
uA+gtYAjzzYDwo3V8lhvxj2qhBJfN6asrANT8yjpeLQDBBK62kM65Tb6LXVyTXjlIHjUr+qxP4EC
9UmWcypAYQFQ70poiM7cdu6/7oPXHv0LtSJ6v9n7uvkH4+wfQulYzYRk0E0ivIsE2d9XA+VwNNoD
hPtsBpW7L86BAjWn7NXHeitqpgZmMGTt0jKSeQM2t+3S4vin+KZEzX5bkQicMR0DUZ2BW/5tRVKb
6na/7VojK+BgXsj27HHNWyubqVWon3/uj1RFe94X1NpSSFwoQJfNPxiN34G7f2uCWCaSVcAi/s1+
04e20PbXw0KU9q4T5TDBbxTKwSMzqppPY0GU/jg9TYdI61i49/vlSWTgMBfQgzFNXPtzqMCoXhDf
qCh9vUttZowBrdJBe5us0NaPrlEfvF0ziy/6J3IICjVslL3XETv87//6X//v//y8/e/ys13/1eb/
ai7HdVs1w/n//rcuC9dvp8LajiS4mKM62da/96hmIPzf6EBSe28MtFALB0+AqFeQMLZTRifnY/Q0
d+/ticDtAsWvwzqcb9UtAGX38GytitXFQ8LcJ57iD64g6WrWayr8IEmqOlMIed4tXMtXY4E9/efG
/0OAFaAy8uJwuJE/oQDX3xt/MQ97qx4WdT5XNG7P6/IwqZ41K0EKIGlgXLy9tbIBv55q+FrBrGR1
QKXRDBcHrLhzdmbekHdjpHaD08/24eEEvHX2qhWhdrbygi8UuUUi5eZchs2MpImtfNqHa3zDdv/P
5/LvVdpEQ1vCnEQ/iNtbvzn7RTW1vd7UgP2VOkb87I4/LKrpZ0hnRMeKafQPBM7V3fW5ptg0kdfz
bnK02fv5asRauXNH774vw8v8woSyMoX7MT2JBOSovBXXjaLlV7wJYNXk9S9a5ej17EED23czJFas
QXJe+JdJC4odtUaY826dsjz1F+9oWY9/9sFhgvzTwCNVQA6QGxl17b/3nXqoeob0OMu0vHxuv+ar
PhjfDH+2VFJVTEr3irEp8GIq5IIQJiKeCaxO21j5GPTe1R0DFCIWYeGC6cUktEKz945LENFsv3Dn
3g7j4exgi/lGKHiyo0Nl0GT/eDScE0KNnUM+bH+RH0Am2kne8kM17yaY4f9T8MQ5EVJE6ZZiXiBc
RxgRjsrzQn7qOwXNqHbnNIWD1gd2zAw1EySfQLt+3OBho7A0OrtnDbCKJTuayP5pEJdc1vhWcyqe
vw87YJqwwJoOJmHHamjKXghyKixVM2dvcXiXT8bGmfNDvuIbUatdnZrKbpazs+QrJ/wCSw7BFw8/
qeVHvV62xZZg338dn5Nkl7eP2QNYhPMCfVjn/l5eHANUsOUQaWCFLmYO6ToCDL3h2Z/13uFnwW4+
K/6ODs8lSLjRqUenXDjdwWm2xUf9CoSU2kmst8onpVZnrSxJe3ggR+f6a076j2vbOCOCpJw/zQWO
SWp55nBwiWVgsB0dag4zFmkZglUSVSHrvGwDgjAsqoA25mPEM7QJg45GpQF2l/Wv1rrHn7SrhxLa
OcUL66Hxoj9fVtePLh+f78/aB4fEXSbxNeu8GT7CT+6MqCgdi1HzdknPqbVUMm252M62Zvafb+p/
cJ/JXKAvAa7QJj35HVX9H8Gtoe56Asg2iKbmkc4wz/cALa499ve3JGwtpfA4yWn/R/E2uX3+57wu
LiRlLsBmEMVTCd/8/fa6os1T9vbYSspxUVMXjDjSpbn7zCz2/Kk4KD7gFEIrNziTBPkrVfFhh11V
w4Wy1vYbGM5mPXoz9eYD6lB3M2cabmz5sxv+lBP5fSaQpmoLwi+QxCTo89tMMEO0tByZ/qim+aMg
kH7dgPCaq++3o9crGEJhMX/6Q7986wP/fnmwHXQE2YVbZf92zPa6aG/3Rpse+zn6joE5d8yHCgR4
6XXAjXBQejyEaETOeRZr78bSJJ0RlRibO29U8nae12Q89vFF8W0K+VmeBRP5/YKn9zac0z3guYur
ttFdJ6aQkm0+bS61rzRRoXnTPjSYex6IFN4/mHBO70UX4N7YL5gqY+1Oubk0MVreF4B2n+zanVk+
Igq3O+oSyM266nb2a5qL2vXw45BMcfmkPSIxVaSL6PSq/azfdlv8w8X6DFhkcGz/+qZvsHR/3e4x
GrXTaw2VYh4OpGFNX/koP3eDs/86Z8bOV3uH4m9PyHTNVlCaGZv2BvGCOfFLSh1gifsqC84h0I/e
lUmL1dX2WRJPqHwxW25tyjJSdVxzUVm/Psx/UMbl4EPBVFr3SE7znfwMAMLu6s/rsKphs3v61S21
uO38xfY6Z3Xzzi8WUPX7ex2UenjtXfzT6gcssNJyD8DU8Xl194A4eAbJEqnIqxZO20b/g0n0bwl0
GY//c2z8FuCvocKfdq2iPA5Cmgk/Hd2n9qPThBf3TyBD5GZ+D6/K0cDYkiU2BGo4+82GqUelguKu
jo+zUIm09yEAuQCSYdW8UkQ4VAIMWW7fV5Z1yPYx612uPBziGT0BRLleWuEikVfVss/Un9SR6zFX
nENsbbrWuSb7WFlxlZJrsgiHABpbuIt5TvbZIZPPdkDAZ4n9ML422ZQ02RiwO7acklmCojVQ1n3c
8Z8iH39a71Oyi7VwEe7jfdxkTWaE5dJesbd4wW+TYTLx2MdWTjufJo5WESn4kkMdMiVCVicknMdB
5cBDoETShEWINGEwM135ePypRHtGc65xosKEqpeLpFyWyz2MqHJZ8apczhILwQlvRksXSZcNLddi
kfQZ9gBaAUvKjCYHWl0tazat+dIiGTJltUjs1e31EKNnz8ZdXISwjDIdrpE8ilAPBoyMgbPq4nY5
PXOLN49YFJkVjniC+3XBP9Rgt+7iJtaSe9Bx2l1shcqq52ANn06+Afz/8sUl2NBJNFAas0hmX0Yy
YpLyz4Yv7R6NsNg0sRFqtFT9iXYm11SsbzkfFKhiudKzEPY1zILmVQkW7waMCDtqI/0XZourPxrQ
qHahGV+jC7QHMwbDNEVNCO8qkgfud9Tll+iSkomI9fj4EumxDoSUP7sQNoYwJmJjeYqUTI3PECVO
qfzvxCvD7wPDt+mvPlB4pXIw5Oz4xomHHNbmrxLswupDjdVYCVpfyBo7huvAw8iViHOWTogxX9ED
h7i1FFpXBR1Ch2GmBxbUCO1rt14kx+VAV3BZOC5F38LqBYLk98kqkQwJBlTG0GUI7rgsCmwcgmhe
G0BDTc8M7FmovS/eZTwtGI7W+46RNo8Pr1PvGn75NQTzFbhhORcDkoZcNvnV4314iex4/yncnimt
git8h4lPmrzJKdsKMQROUA3J5LhaQGDpwnpVBcoaegSXF+PhjOlAZItXqDoShOLiT3xFS4+BiDEL
f4ftY+AK0S6nXAtlapfSVfuwWMqHl4hVfw/RwkQrolieU3PN7/f20hT5pvz3+5FS/iuVIwCap5FT
pMQNhCXhshRLiC7qmw6zQ4aB8otX9BHi3Zg50qt4XvTR8YPzTWGUyHltdslfO+vYxYWebH0t7OGD
FOFhJLbbMHQPjNOJu1pnUilhyt2jGw+YWtEt7bhTiAK/UNJWEIm+5g/cENMX36EkHtQXC6zd7HsE
yD0AJJFKboztgpvCSIrQSPpY7riBZ4YBY15mHUiPNEHj6FYo01qfzRgIJ+gqho9+HPflX3cM9wjB
yU0X9/GQnX4QCTwfPWnu5UtZmauGW7+DU2mFRdjHTQBxDyy10AcbD9MeiiTAZX8OlVLYl1YyZjde
l9E3YJLIppz0NZmvZuHhdeDKwOB3tNBcQQ5ZCS/z+tWzdyH2VK2/gBU5p6YzTkNFjJv1wu+ElAY9
TvhrfWStrzgYAUt/dIGKVsaXoIzvyf6HDhNOTfSw5p21OsYseEGbHbM2U/lsFux/1PE8qWPtp947
agL39hjb4f0LIc8lNGEzlK9MwSlT8mPc+WShAzjTfgdlsArhcUOcSw0M9oQOG/jT5kXchiqQ8jo0
4jIUUmEZdukiJrootEP5aIi0+AATICpivjvS4aREtnsPHiUcx7kw9CL0Ku9pEZeJFQ/pX3vro+30
ZsRVWEHxK8MiGDiIEATLpGbwFInOrHl6pjfocBAjfhdwPFo9J+x/Dpq0iy5vQnZE9zoucxPEapX3
EV46DUsp/5OWIW2N5uHi4Z6MX/VjG7dxR7TfDk+x8XNMNI+z0OLqCX9Lcg5jZG65+A0vaGYEZzI1
uTrsBG1Q55TNEzW8BEVQQqYkicaYrvMmKJM7ZNA7/MUy2QfHfLGnAVZs+kPUpdYv2sUVkmsk17ki
EiLvel5xNrSa7g2nziFJF8qv6e8/pNVFYPozrrUcXqdz5JXud6nxeHnTPGyzN9PX4i5q985tq7PR
+a3zb4kMFvTWPc0jrxx1HJXItD8k95BcOcNIDe2cU4gYLtk1MDfzRMmvgZIzrMI7HHRnHs4ZYxyJ
o1XfQ6TzL8E50Dz0mRmLSNs1kTQIEafQfJcBKvTMNr4GMjDhHcXH2AyFpLk8v/Kd13Mwe6DorIxj
uprbCvqxUJdxzuPZcxnpTO4zmMItzFCL5p6Dy6tTxZRgDy/soKMHqpBKelH5Po/KpOLsZg9qOE9g
ZwbWSg9nD3RxrNNgudY95wz91fSLX2PKkODKyYP33E+cG3+lB4mO8vccqIhHciYXTrBkHzIoOM1I
3kl33LeEK5/k/9yIkdxigzAxPy9MsTIbC+NNWJow832ETzxY+DD0YHsmcEF9LTC5JnILy30mh57F
+xdpkvS+Efdwc2Wc2cvqs2Xct/n3HJBi1A9pzUmXDJcuMh6lr6W3b9xDMGgZ2V0EqT4r2K30ivou
vdR8zcOSKzjnZqLZP+bvQvytcrnJZMxyYTgwe86nq9unsrOKSbVn6iy3DbOUuZKpVOytPUbCLjwz
yzeZlpClEIMIE4/pGJNH9W7c7Nwu3HN/je4yH5gLDOi63L00sIjRVfNP35OGHFzuWhnS0pdDKpOA
JdvmA9+XXuMEPSKxDDsZKDK27t8jTMaqTH67Z1wqT06EkR2dmQlkbzLuv28PRvaFsDqlPfgFDsII
RPFVPmMbrjL7hy3G0FZDQGh3NpFBX8dTsFvKhKiHJs8q/95BSxWusTMLZIaUy3YM9y867Zc7xNzI
RvNQRuctmfNYvNbUrG+ZUI5ML3oCi+x14Snh8AO6J0zaOaNgD5/WCJRw7kOSTU6U+ZF3zVJNTO6d
YyyT9pl9NMsZXNi7r/KdXaRBxISm6wD99CxomReIu/qzQQ5hH8ljFxEykV3tosNWCwhbgO3RApJP
9fqcmaES3n0zsam8dMlOjNz2Ed3B5ZQtghvtYGPayjaECpdU8YgXLAtyClOgUa7pxGanmOIzMUwz
DiWD+fI4572Qfm+c3J3X8qn82smRHSqhnUyZFlDZPtbd8u34toumTC6ANHkOv7SFztx6cgqnQHeN
oEsWnurv0hOfzOiFW1Jy48uqptLwKVN9K2j8MdSiW6i7bBWJlbRLcLrjCZK1GHUgGmAZy60p7Vc5
yiloMfiE1zqTmxQT9dsKxji9JkNwwUrug5bPThE6JSCJMcHw074tVXmGt8oDwu+/7OD7GxYRBgXW
byJfo17H+8RdMmHuNFgN9bfzIMY4kUhsRAw6+LhNKGaWWL/yDTu6P+CvhH3QvGrk5sLhbcKk/EOE
4ndgwm9u4e+RI2q3De11tItHDhMPo/N+cjT3lCBh5M2T248365XoyB8wF5Sc+IeoEcAUEjs6QuK6
JbmX/xGvqrre1s6jfXs8HNx09PZnHx2o1Xx1Nj31FJkPJAcYkm06UAuAYMLGwv4DkNL69UtfhRhK
nRLeBu9wTsars3z9RZreS9TGva/v6GITNZUU8NSGABvPLpnXIbLd4by8A2Ej6HtZX8f43iTUTutB
Za2Q0dz+pGZmRf70trqbDlniKx5U1LKEr6lm7+6p6468u6/kWuVdXqc6UFp/LNI1xrbmH4eoRTFr
dfQuj9xYPoFud3wrg9p7nV5u4HsN95L0HphCL1WG1XRZm7q7fC2D48chV7vARh7jjzkLIHT/cJFB
UpA/A+RIuaTfUi4LyqrRs4cm6wPrSVzrnnlZS3ZrZm8IwN16jLtfPb6TgWEsLmKHnSs+p7i1Y0D8
yBdf54CzWi2HrNriW2aCwGUn4j+WywFnR/fqj1OkMn5wQhOx1++BgVG8w429AJkQb0V8CkmS4Wwg
o8R9gc2bGZtbi7tmwERZOMrKwEGTA4ij2/6Yi68tkfgiNzbijxU5xjtwPdjuFh/IkZXo+CVOvpFL
/GGRWByfb2MEzkklmdgIPY6Giucg1rPmV6keFOEdARTDNV8wpFO5AKclCItbhhM+8N0e/wJ/4Nul
QISWG1TcbQ2/XgIEEnPY8V6M+w4pDjQqCCwLD+4WDR/71RxdEPtDj9Df2F5C9Vvpow0RvUh3wJqw
bBEOeb+EC/R+UflRcRNOLH77HZIYImRBfI4Pjiy4l8bVfrFMsu6OCFWwzQMaF+hmnEOQBRwUXha2
YxFjhhKi14+OsjzmN6zmU8jBHopYviRWNMYA66TYDLJSVvH08xwY2Cuy6t6jFuNqjhDJGFdosYjc
xr75y5R/Qdd9twJFwC7QKlFRc4HwZ6ZTfoyI8EV1WqW3eJ6RABgeL8vz2ZlnNqJR2T0bHg/rdgns
47S8ZyQsTg53W1YkLXESkiIoK6qvI2YKIZ3eMz3whjxMz8KNtvxvJ1MiUnA1cPB2j9XyQAxJeluJ
rBygFJXqMyPftc6BONA+W2yuhGnkIdupK/ktcvVCbAes+YZKPyvlocgvJCNAVKwk+GRtlFXNiN7T
THIqMPLXA/EYhj5QlWy3Rg5gqQeGu/OASHtiZyy+bfPCozNfvgVGUPcQ+0GM+9Mr/ARWeDEBZOVc
YAWMruUBSnIn1k2dtZjlD5Z9m1GqNARNaayquDwEVazkVazx5pjVGQtZ5WByt8RJd5hlZ6wVrKP8
GLafBb4F7hR2uebBGMDGOGAT9tECcw83L9xPTsfGmLwpmnIIj0zIZCyCOWbBGeOatZHdiUHZRfYP
LDo5RhmXcYP0S5kVWEZFgJCZ06VabPzSl0PkiA3IQfM6RwQGtwAvR3y1Hd4ZSvLhEaEaydTeGJSM
oQjMAfbTHFv+GuBMejXj+C/PzMaC0zzbZ6iKSaWGs59yefroiMEhbSxSACxMmxGyI6EIX8w8zINv
pxXeTv9V0g8xsHkx8Gnyl0l9CWS0z4xksejEQ6IAIzUqqWvt7z2uq396wn98v6XUrcQ7FkEY6S8x
ESaveltgAgxLqpUmfVh/i1jc/Js/eZPXYhLoYe8bD9ef0C5fKTBCf7bgwioURkp3+jZG6mDG6j+L
MFjIQ+t8CozWbb2aQEwT1mzD3uh5MxFbroFB+S2O0r6p/lJMGxvTUQwfsdeokIondCcyrmENihU6
Ma4oVPYvS7Xj0uONgVn6VYakq+j5D3FRBn4lR94yCTXcud0D4kQe2H9kfzomJz29hLNPNYKDKDPR
gU1k/qiSMtkFxVq+dgpJO7yLsBD1C46JAXIGvaMdUwM8ru9hX2FmiqtGJiLDZAWJhkN7x2IuYxA5
6NoMPDpy9WWCZKG/82y3iEi+uSBnXBtv9i+rfcRyt2IbPI/4IvkxB7lG3xDbBwrNVMbwwiWRe0nG
vOJ+jukRvSLxj1H4idBROm5kspW5TUICt2i/OufnvBaJpXPegeViqlVT5WMhsLVTco9VkoSwAOMq
nZbGD5momIhuvO3Xt1jNzKCOzst5VjKLXZd71KO4bKwITIlownEP2f6RAQxIzVMYvthCS9NdE29A
ntJB6ZFa6ww9appHA1JenX/6eeea4HMQx/6qiEIyVGt+5YyYa/Fs1TopHr6vZOscMzvHb15c5Ee+
Rpk6OJhA8eI5TsyENthi5Qeas9bfL8wSbJId0hKNjs6fyMckVXbfDMks5g2N6BD1gIsOeBffDtQR
9/Sd5naRU55XXXRIrcqzMnXZvOhLytAsuxd9q28X6yK7Fa6x1hBvGl6qp+GlObv20bHeakScNFAg
hD2WBZoyLzoVL6lb7Frr6tN4OyDPtd7PXW1dPpnb7oX35nZOWeWCv7iJxhub2ktjLX+2xluVDx/V
EzESY80u+bHW40cFcGp9fBo/xpfxgw9eiltye4EsWaxloLwUb8pWWSpbGlQ/VYypXNkaV75qL4eP
+mkg/e2B1n4o3vYPrFL71YFRx2bv56d6Q8abQYGqVLU5MZBuslS+EXz5KGLWyU/2bKIVdX9pEana
oE7F5PFQrPuzyzHWxrp/GXjIK6St3ow3mg58kquDXVg9VU/Xq1vl+taQMzKXRJBe5DJUOQ85TRLs
5M+MdUPqOS/zxVpfEjSarZu0yLiRi6xkajViCRz13Nt/hci4Vzqn56BcSDkyX5ZNzG2V20t7KbPw
mI5O/MnBQZksxYtlrwX9ehDa9VpdWhlI7sPLYm1l+lLjcOpSOnlaH9KZKLzQDtncyozHFmN6zdMh
ndbTGj/50cj2yD+kVjYkVMaLrqAmkzIrWZcoyJ1Q1h3tZ3JBLDMFK0aTsvWQjImZlyxeN75RBAdi
fLCM8chagoVkhEnXZ8ADRxhP/rjstv1W/QECkTlvFjT4Y5CPVtbKOLgzGw1OV1vZubYSqOBzCQQu
X6z0XM1nPJ9A3gLPWN2X92Wt0Ezjcb68vM3W8+W0th4vIBpMCMvubC0Pddu8UKOV+jfdi/ZXH9F9
1ZPxNrx0zO5nV4a49VasqUr3DrYBw+1j/tKswFw3q+OmW13z/mHK200LB95Mj0i6MZ3ml6dTLjJm
bb5H0KzcyMA65tbaUL5VzkBTFuv9ar+SfVxy+EOIwWE5pfbMYUUKH2N7q39HafLdio2ttYw2jR6S
PuEGvYMydE6qdMpqWt+20xrsWSYjwFzKJtd1lc2443Odi1JmZr5/RqoRQMSDduDiHZ77L30jl03l
eaL0C7XjeUJqMONCbtSNvpleudr2pny0N9aqfCwf9z/44PC8kB1ofJECErnNg2u/GQF8quzA5Msa
79WNnZv57rnKFisZEqW0psxI8QIPTRt6n47J4kUcHlICfsA2U5MzlMFb51pcRBIBsfMxIRAFUjft
X8rNfjUSlC0CDV26+8cprzZ3kXGT7a1sTG4JOA1KsGXzUCLW9gYtt2/Jry6B8fJLSSSWAX5J5L/w
wZya9Xf6lqbCkkDUbGSVlvKGkRGd2PISi77YLlKwO6TSSFivZQ1WMZNUdjKAAHDJMfdoZCHLlQMW
BUQirzq0sKxU/6GwZoO2i5qkXbUPh6RJRCfrkIA+GYgeaClpj7ReTfg733ka8iu8BnZH2qYMBKt2
cL8UrwoeHigTFS4c1e23xw6JtEO0T6+xkvTcJ8MSLeR2rXyhLHGiCX6/RF74uL4bAFb75XFdr0+P
3VL0047rnk+6ykW7qaVOBnpp+23NBtarvDoitVAVJM3nlrvbKhsbcLWOBMMlO6DBk2mwT2KgNkoC
1KzkAvEnpNhs1CWgiRFNs1IjMtJbbqRGigy3kSKsxAqTIC3EuaMXnSMXwysjPa1OK9A31dxpV5KB
50N0VG8A2hpHQ2XMmjkdAKpVvaKYYM4V5IpLdMvi6rceomyotS1SUVmj1EYOvOZokQknf4/u2We5
uqIX4RO+0QieztITmmzvIla2SMVwFJtqDNuHBT1FzuvJXJNGo2X1yiRsQ47qO+qKdJmEkYi0oBiZ
S8fskt3mElmoRf6VRSKJzTvRS7sgtkZ+jl/GwAQm5aXyGneHAThzeshSeflQbMuHKe2fAAgdNj3n
BOro+DA8DXmpeMPTcXUUEblPSgUq6+6pf9JeFly9dnXYMHA2Y35atavuXf6itnap3XY1fh42R/7H
0FqdHtoHENLj57l2O+rHbQ6b4WnxAZqpXhnYouio2WtrOY+Rgsu0zQFJXWd41TbqapftcI+IWGXH
lHQdG0l+z1ratD/XtqdUIZtJtJaNSJ9vxlcr57uW4YGuH7zF5pKck2M6Vx2THZyT2XKHm9Vk9kpZ
nZ8vz8el/bpfm6/ma71tHq/PZ9Lqz+iBiBhI83hCNejkmq/X52p7QBxkOgJedsstlVyejYnE1unZ
XtnfGfLjM+Ip5PR3I8l01XY0XDWboA1OtjjeAiWY0Zh/NSeex22qLe1HfrNdbiyt5S4/gsN+mlM+
icme9q6l5+EDS/fb62ILpGtvuHumZf7/duFmfgNcbo/+9UUhWF+71UPzBMTrgEb3E8rallMprjL6
1QMidNPds2MT+J9wT4wQxRf/jGAxudU9O98xfdMEY2tsJbktedXLx+HJWrY0KTf89AIQQV9piUFa
SuIKYzYRNF1L+OKIGzxkdut0j2gd4ys3j3Kp9NczknDPMzDfW2i3vVw4lLHOz+qrSeJ+92htrI34
tNcEVziV3HObNj8vaA4KZyq+r7WlXJZ9fmZ4H+hzNb6RbiySkjjHGB+jU3KL7RRMWMQj1bGssZOu
TwD2xFnQ+VQUWMcVsbYHSWEePFjDLoghIh2yBp7zv6IOyhbLPLqGstdbJo/9Wn8Fz8BZAlSsKxpd
bjsiQWdEPferI8Lc2G+12EfM68oP+4fmFXEMwTGRGV/UUKsNYJ1QIXVKqpTiJoghDzHkFOs7KiQR
pzFA03UI1AfJKTSvENjcRd4SK92RoN4lTNvkzyN5ABQyWESSJpcQlkFiVZK2fabYjlx5iW4JqMRe
tc8V45MwRLGpgV80axvggEUMqyQgIm7UYXXDuZQ8iSQhxNmCIPkttoorQb9Kbtk8uJIwtoifGTza
pfU1xAjUJyKAWyUNQSGQceA1BMUhWA1gb76OKqMk2cvgQOr5SlIaget4ty63ggDp4+P2jtSOgDYk
t5Iy5bKcsV58Z+TJ438DKOjrZEQmeeQ/wDBkmWLq1Fj+REPyFMiDuYTnxl9EFaqKV8AEp7SNBN+h
BGYsGpiCBbim1YrVE5FKJlfWveiI9KXk6wUWohOduURtOgub/0/aeS23jXRb+IlYhUzgFomZFJWl
G5RkS8hEjk9/vtZ/Y0lT0sUpzdgejy0CjUb37rVXEHgd7hqMFc+5Oj7Ha3kv5gBje4qu0Nzv0/W4
qbbdITvFZ7yznru74jwdpkO1nQ7tSd0Px/FW3gviKOiRCZ+ILjisC4NV16J7JD7R8LKD8Zpsy4O0
xncy2pKP4ogB+sAKGcHVfBV4IXB97oP0cqgeTuW1aGmYMSdtca8Fh/qWhpq0YxdBwBBtFSwwxZuB
DmQJSv/RDACWDE9ky3wM30e9ANuDzAs+O9r+j62ALffBeBbgYgsmVImv6wDTRjpggIRZDGtJ9Ada
f3krjD9p7aHwYesXXTBMcbbAkziwxthZSkCJ5tmAzcMT5bsJ7MkEiwVddTMMPhVXNDsUyG/i19DP
sAYtaVnA+diBxTJvBCmrhCmwAJl1xUANTCU4TBeoTNK2epcEKMu0LHhV6YZzfK44IWcnGYvibhU9
4r/M5Ab7FZQuk4gbPChq7mrpixccegV/i+jplNoVKGE30IzDSYG3wdheblOD1Stl5QI5I18QfRQC
ZDBanpjuQp54+Ps3ofcn7lu4L8+n1hcgLZyeDwZQ81q8fnRLdou9BJbOSyv+uNiYGyYabp+eoLlg
v87DCY4p0DnDYGeeqOvE4I1/oo3pnDmFsXPHFFjRFgdBtmJ0Kpok/knEEoDj68gP4hEmW7zSKSsy
yhRtR+3RRHBsFMqV5oZsRHM3rkxaROV2XPVH+Md0i14qf9qIL22frJu/ojT5aJmtL0fgmpUAdShH
Ec/BPJ4dgXRJf2gRCDBngVerBOY20HgEiaMxKRqUoWg9igMTcA6NB4FBqStQQPyAxR8W6IDowIuu
tEBpYxA+CNH8tcAXZ3362M8CEECBCbJSvoq+r+ACQNtcHAV3YgYPXj7EWxx+bsXqhJs64Fe/Ft+m
ctUVZhb+wEjmkJjEUrPE9zf00fTQUROOwmLCafyJjj8df1gWA2W4DcBO+T744m/DBKG8moHHqj32
Un7lajc1v6+KpiUIo7XqPTZFiAIDwJny+NENBEjrXNgdzgxAxuRHmNF4jYd03b44VEMryhdePuG5
W4ueGw8zORvMcqpO0bdMQYNbH16hWOpr2GgQqlkGL7xyUN4QWkEYapkQ9R9pFb6LnrP4Ei9gt65a
WxDPIjiByWYJKX9xspCYLNdsp4uTgJTr+OMb6Cf5T3BYdgIW/iifZvgzW8hof4w70XybWPqgmT3V
vuAXRhuYjBDrVvDMxKvIbDyMp8ZLaJSoN8JqfLEXDb/Wr7BWH/mqILfpbunWrjBY7zwhNlDtA6w9
j9/66A/iikuDAl02vKELeDNZdz7RSp7EzwIX53W4RdXCWicOEzX7XCdW5b+UNxuI5Zwq/kfJE3ys
FBECK3kDDU/fKNDFuHjBe4RrRfUmPHgZPmRttFHEIAi2Yn4c7ovjyBIA9ZBFbQSjl4HGdAiHgiYn
xhyxlXiPBRwv6g5geN/EW8irvPiFbY8aJ6JonqAwid4ojdCc4V/4U2ijwJttiyERXuzyCS/gB9H3
udBSg7ZY7hlIRtPTVr3f+8Gd+BTg/E3w3Hg8tsxeFw/Fq3BahnAollRR92OL8poyGGJPF81Tri7Z
4HtAM4mHb3qdYxxoJULHkn1z1bryI+uc7xcvopMkGKCFNz4JpmGx4wr/12YVt6afinfkqqyvNLVg
tO6phbN9xFMWDVjzIK1cbpnbE1NW+BoHh/S+RmeU84VwRCiaRKOWksy7UGCUe8GFRX17IFqWKbEW
5w1x4rjw5BL6vQZky5rft9atPzOTBXOVZwWjcGI20ypr1oLuCBmSQRcTXdAiId2xpdQWaqeJdVeT
KOj1DbsjJ0zB1RP2zhJHKImDFMfSFYcyf1zNz6IOgAwQ4HPDKRUu9w63kpQdPtneiPfvf9u+qJ5I
lvI1jrfGTuOLU8gp25oYB4k1NT/1WEkglqZWENTF4LpCJLqjJDaPyysm5i68Ef9HFBD9gCDxw+5Z
lMvqFbPif6xPawOD8XLIqVk4sPkT63/hdeygFUPLU2aAIEWeJKo4sQlLO4iRnArhEYqrVbDETmBA
oHPbd3vP4LuI7/Ax58Q7gBULjv+CYShadv/7ggjoRYfxqaE7D6WSAUrpan34qsP6uk7/ZF7wkGGs
YXMLNrk5xeyWKCXWzs3C7R6wYKX2WNqjKxGlICgvYroKF25Bc2SfohUgvvo3zqTCczz8I7YcbgAq
JVwfB1MBV2Hha4S3ruBSwkXwhP176mK9LURsfnp65xHwAFFoLHie4mtJs4SXebGPVj1t/1+a/kKU
8UmVgMgetQZp8yJxTFK+dIb7MpbyMV/S+Yu5rZnU0wDXUhim5Yg8t8mdoFoHLGsKZ7mYDkhzqzvr
Sj+VZrHViM75+XKM/xJmYImlCD8CEvE+5Hf/sAEMqTdm5J7B7b1g2Zp32MD45J+4g5dcmdviGj3t
S32F2n9dnqYDGCfmlLNdOBt749mOvUXa0x+lfU3R1LK3IdA5jt6TtcperDOOVJujUOxvb9bvu/Xu
50v/KtcX7Il/r/yLvCMtLtFUh1Kx11AVN5etrNzhWYIRVNwcsuY5/82jFKvwr49OfCLSPQVjGayL
NPFo/xmrUK21eTH1i9udizHCwa/sciMCMkafrvfBPzxK26W9Y/9Z2oeDf0pc0kaug9Wj6663W+dl
sfLWfwn4uj8cnp8RmW/oXneH0wYID0A9vAPPpAyhWXdl0eXYe6uniQrB8/YP3oPnXBzdvdm+rHk5
LpRmiTcgH99FNkcHW7Hv1vgpEMt1PN6QJez+MtQfTJRPk/bjzpc4eyOj0TEL+XznUqpqVdIx1ktc
qyIagJMQfDgTuvS8OzT621Bug/o3Ex/1++QUSdxLPpCwGEUzxf//Z8DlWmur9hKGd52zWB/Ml06E
fHnx9hSkbn5ASacMNIrt2xBu3YPoiMGgnTasW0ukgxANtOO0FOTtX5k7H4bxnwfk85V9JdHESyJe
6m5xK1SMQhNAYMqeU1nBjpTbj7t79u2zbhtn/uOekAL7PsPUTmc7HpzH2R/d55OoF7E6eK2OoOru
7fU1xFons+UtSKPXuFeIFG3TpuDnX7wW8Idu7T9I6I5v47q6S59n4jiYfe8YMUjO6+kN3kLj/3lA
k7hfen9iZ0XzcLnaI+mn2hwPRCj4Cze5i2mVTpvIu6Fst6U98WyetL7pdn/Pv7r+f9N/ooT59Py+
WJ0sTVyesEIL78RKrOH/+kpmyon2xoamgxecX/srjhCejgRZ6KkRcWqr6Da3Q+7Vp0iJbvU/mUIh
qWx7d3RnN9jSlOYbxFs4y8Udx3sHfiWDEzsjjQDjCb5ROjrdW0Mazqt53zyXJ8NwVBCX7NSsmrsc
YgU6z13hpHfBFWdWJ7Sveup/cQII6f4Em7fU+R/tMXUsNFa1AMyNv9pV6mj2bEHnoJFQry8tNCef
jhP06YPGn1Kp+9x6aV9DCHnD7IQ1ksZU5K6OtEPdxC7Pl8MNoCNodYGXCUylu+RQkZRjHCzi4tUV
hlj6bbWen8bEBUkLYB9eRGD75ZkJXd+ZMv1u6RaSXe4yISzmhuKjfvTuSIY49sd9AkkdgqEQWOo6
s6Vyx+2bD8QHskex+AfRqUfAA7MItwUXXmV0zPcGkU/0itBz1seX1kuIF8k4VCl+ekUgCUc2BBE3
wHcSOO+xeVje9rojX41X6au5oorCD8LBQF6xqfmfqQvPxYdtgeUWu8yB8v6Ssf0u2b8pKymYUd79
sn+pYrv89iIaZFqZkiE2sS8rk4m51nSR1WKfLRs7NZ6iQra7tLWhdZNvUt0ttE2+5BiVS+6CzuTs
tkuk0m5UPZiX2+Ax6U5q9Zwae53g76BY5zUCOStyB1SrBr6JiF5ifPv6w897lybWh58u+4siLOvj
2VLyxXBbTc5IRs12eM+AXuXn7hwpWC+uB2oU2kLQkiovpK+OkwZEI8vJiXra4k8RVLfj1qLnfzOy
FwB96NG64kFD1B7W/bjN7lJim23lSJHYvlk6LjZu/WuK9kda7g/38bGC/7NCx5dlOygXdUT5SnwA
hXcN3Agt/YTs7wWcYoInsu0kz3zHLgM/jjNSEO6sZ8WL9FV0k/FO826IhvbbQvVHELVdgPJ3RU3E
KV89Node8UYkFD2pRZ3uAmO9lxdnO50BcTcjmuMegyTHSpwFnSacaOzQC6EoM8u7U3RTETJJk8Dt
pi3aXEtf0UnGXYl22pakHHw9WqJ8ViNvuKueOWJzwIUFQwl0ha0KEoLJ8TjnoA9CXb7DIiS7I95m
q55zX1ft9rnheBy+O5Ybtw6nQBllk+VPdu4v35T9rtfs7fBAwW/9jQ5IJEsRCsfmtFlcRbR42rvi
FLrq3xQ7AyJrQJIX7nY3DD4xq3cU2G94Gy82BKFrgZMTcYPtynKl5Zufp+KHl8bXR4jzOv61Jjnb
+Ap/3mSLvm2Xl0Qab/XMGTvOU9EV+s4VuyvadJ2kcegRlf1Ag4lWV+1oKF9+M5X+D06qMILEnAKH
fUtEVXy+hraV4qiVkmwfKOXWkPVT1iPmh3OKo2feBiuiR5HMj25rDq4GMSnhmBZUW6qOnwdDER/0
dTAwwPpwwFyquBV+vhDNyqRp0IrF7SkDmgvta/V4bdssk39K7wmjqohsnJZl7950Yvc9+EWWqvzH
skBMDSpprPg4IRhfDwdGquXNpSv2JnOgadBeXt4zHQ/Xy3OZkWyik0vU5/48z14X3WfIbyX64s2d
hL8pNJa82sbKMVEUp6iTdV04mMxIv7m2/dfDspYEfmKnh5MuiRKfx+gyB4o5pHiwtDA+IrJdy7el
8RZab2k+OgQhyMtpJQJcLc56ymJ04maFvPyXB6V/f1IER2PSRWitKnKLvzypparmdVgOsvBn6XCR
uBFCYqxRpZUaerLsyso+4ScaDxLsDn6ac+fSIRWtMyEFB1RN4AaNO3WxNSpHehnUrao5Gpl8ga0o
Byinnk4Lu4GfGrzX866zWGLdEqJI7KUIDiNI0OyXh4Ftp7iZXXW+aTcwdCf2ft1TSFu10L7VpW3G
W1y0zG32V5HXnbpaQvXrV5Axx9t+L6jWx+AdgKyL8Sm3pxdL3UPfXEQvCq5BMQbQjvl+wZ0ld5BV
8fPF70y3T68VL7Z2MdmJuttUNszUYXk1TCtiZ6zXbhXHa/hZ4fmy5K7WNcqoHGNfm0SaOFqr1YN2
izxjsKHRFOAFphedsKCisBFcm9cRcQlebjWBuc4EuQ6gEs7sdsgdlVCzgMweN/0bXiWAl/sMUJyd
0yKy1Dblqxyn+k0RuxhXJUc2YMOXejygBAA8301/qDOwrQ4fZwC3WwOTjXs06SVmJc0BwwLljp4r
CBrGJfd04XWw+ut4gZuarY5Q/PInEyThuS6uTD4Ov6twpd5j7z63vkZqHCUgdK+nwrfw4YEG+JLT
wYTX9ZQcZ6deunwc6nfNrzFR4THdLuRT/hTynWgC3fBXKbwje1DIV+vZr8DuIYfcTanT9igU8o5Y
8DUt9ayEZlrtDdzuOqfbo5TAn1/x6uemPWCuRfoH7+n8Il+8COQCdxYOBqNnNMLFCRhpsAfQjtSp
dSBD6+/PL8V30rklkVeLo65Jqqmx/FJUJHo+X5SqyI6SdJZ5J/AtjavnMn8zuTJpfPv50zBT/bZY
WlgZ4idEsgxO1+aXz8vmqpmm2Rxupec5uevmzYR7SgfaGRxmX86dxQPWucttdbmWiIBMqIhVtnUm
WeIwFxVcLfFiRXhImWI4FGoWOKixytozJf7a0N3sNKyI+HYganswCNeU7okPEY0oQChaeKuv1YeR
BEDjZnk2/nQINO3GzYkArKGXSDBU8hutxwU/O8iaC02ELRgWqMd5CgblPjjVVNCQCjA6UAvUK1Fj
w7S8oO60YVe07mJzt+RtdYdTFbi0Leq7c+gf2b+Ll/fSgZjhp7Id+tMrC23xBA2YuOKVfLiIg9Zg
9/Q37srnrANUX9xTJJs76mgCoESGn+pczo/Jmzra/eAs7/FlAHNyf34+/7FAfqzSIuZVtzhEf16m
w27QG0nLs2MxPsuEPWZnJXlWwrvG+KWY/Q9cBJmDSSoO3h5oHj7MFv4pAkvNmJLLnLd7tXVm2Y2P
5v1IEctJZ53G9sJ0pMnPjvJdtF3+UryIGfZ5u8anWsZRhM1S1A1fjuFlFV8SWZLH/UJ28WiUsfMs
7U514t4pR/GS/Tykygc699MHfimWGAe9vgT1cKsR3nHThp6y4o614kpGyJqr24l+QboOG7urnZMY
AeBtiky8BqSlW13eMPYuIzJPtXs6R2R+HGHzwWd1raNGV83FP3j6E+D740WPuURJa6cXNy9WWLDn
Z2XYyLu28pq7YLmHp2jdBxu12q6ojWrZ6ZdsuGRgUMCiAkjRPYQHiIJa4XNobZB8oU6TXITKo1fe
R0eTSU2Tc7ouV/pWA44/vPTP5SrAiOOqvb54d2hu7WlvjU55bmaXveUh0m2PBZxHqtPzdK3nPHKV
0MU1Vb9cgbyQiKksHChNtQSViUbSgNMStJC/9PreaXzVjvNYPAD1vr47jyVgs4BiNaxJVpll6084
D4bvFTKT5Vp6xskm2jb0LYEF8AN0FvvgmkOOQXwKnbtX5DtESd9qPmTF2Ul28MPdRPZBbhUQsTWw
SWbXszMvQIRWSIy0W+iH6+YJR5URVb/PscHhvBhPvkklABlqmB4UGmsPJaclO+bMjL9z4FS7871+
8ZGdTZN7eYyQJtnW07TGYyFwoJMFr8bll7f2P2cY+KJB8SnSkb/mFTd9klh9mLX7TtperFUcHZLu
vDDPdbHJ8DWsaLlEkIo56UdH6P5p4mCbrA406w2clOL7IcZDZM5c47e0jW+OeMB/5lLmnM2FYcr3
zcWkMIj+uzT0zze9YicaZ1C73aFojhUR6Wrao9ByI44GhAFQSewZf9D7JUrubq8R4IqzOXJuKGM3
iImGs0Zk3kgvxVROZbz6+UX9gGK/vqeAAWTyLE2F4MMvi1/ay1OI8367X3JsocOmIqpDmIbwAZsZ
bJY3sKOsVwJydwpQ0MF6to7JTYceJ+id5rE6iETkC+ZgzxRJ3KF5sSF1oues7WbDFBtuKAiI7aNJ
4kETNP0Q1RnFb+IwV36+lf+N60/3Ihb6f5ZXq5LmRZ2N3X5AyPICL2D2pGy7tFYGbILMLgw/g79x
NW019GGhPbAKoOlBBtI4RQZIUz+2eB3cTNS+8HrW9cUeb5TRZrGkbuFAU+ECaK7kG2nLY43XFd8C
1htTPNsg84ZwW2+weW3TvflO6xItCABl52QYbNEobQR2ce4XNu50l8dgZnN3aXPCdkhyn+r5dY7d
wCTZecxZAY5tcEsOc5HR9XBxRQsnwoNWDPQA+CeEKk2wNgfAG7dds1TJ08mE+G/wX5B/VFvH/N9N
LfioHEqp7Qi4zZ+W79ggYU9mwSZZXI061rv2DVRD/Mde4TubDqL5uwrvT9SsT3QIrJf0EIKjooGd
dT9uN/OEr6pxC6Bs2iUinWaXsy/TQ3uKyejzS+RIi237UtyGNCjhXfgNAFnqpKgQthSB1uAChUek
3KT78ErNKF4b6BMIEv3WdMyWz+8U/habPVVwxGJEJ7VGdQ2jkXfGcNpoHSZ+YfkL2S+focSQdkGt
+A59mo6uyw/yEyahkWXnDzuS4gFz6ANLkqNCqxQEm9921f+ABIRjn0TMHJFWhvZ1W63lixnLYVDs
MfVzOk1/NEyCdFViZovqaVCqG9VCkA33tY/9YqC1b7yNgJSWIKabUGHJF1MoqwN5/mUD/kD8P70L
IBW4lEuKrnGB35Lj2wVeaINlaLuxxc4rI7LRAN2risdLAkGKtJFoWLqyX8vGbDcvRtA4ir7Y6cGL
OkZ+gcuffDnLwWEkOmQRbI2csDkUcPTsG4Y01TK3Dia2amyES8fkDCUBAleDhKFw6066JUwbywLy
RvqqE0qqWdddk9wuJnUTWTgQ1pjv6Rw6QpIMOSyplZdfntMQV2Inm04LVrzFBQ5Hr3plD+BcDEt7
qUBsAca6KMXBqLpjVeKRZr00Q+9fclcuYS/jyqzKpOM0WAQpL9p4PSzCc4MxdMzthU3v9klrN0zp
6sRRKmtSd47bc27d/rwQfct3XYqxNzSMYam0JNCaz+tQFfTSxRo645jlidv1GVgkFl/ma5ZCHY2i
lYXaylBhuySKTYJCSwLVhUkrBhRnrx5acqx5cyyvsviplWhXzVsjQNcEv3pqMFHWMT7rA0wAH5cB
qh8LrU/yNONAWFilX0kZ5MTKluLBi807qfWk4bel9pv1rbhDyuWlZRhACpSyn++wNaN2moYcch8H
3/AcqFt98DNj1S3WuEI31p0ubdLhSoPF9xsi/Otnf1nlmx47zwKPP/hQ2x6ZUbmb+21kbofEVRtW
xH2pnMMB91J/0n6poj/CNr++Vf/e9xcQPRyKWA6KFuUla/O74P00W/kRB0w8MWNQ1eaweGlR1GBL
jnN1uorI2naFRKK4lfacLQ1sENjxMWFAlOfjxFjfkVTB0iY66wuaXj/PxG+Wi+I5EWIqm4Q5SDry
6s/PSZ7GsDXCtLjW52N9G6l3ku7E1ksGBWDwectSfWvm658/9Lukmw8lDdIS2nncW6UvpX8xLdu8
nKN0j0P+fLqMV6X23sGiLe4Sjp4xWvkhgxHcJDtreFNLwIeaJeQ+aknFU411oG+KVGbDfCYhrasA
o7Itv9dikK7p8brXpreKrfHniza/tUe4aJPmrQ4agEWk/uWiNSNVO21Iij3HzBOIgKv+KffQfHD0
RqcN2cmdvBrDM9Hw7zm5YRqOPhqJIG1t7Sz+wkzjTfzfGbPVxdGiJ0ayG3tbvOlxfxCquRS5nfDk
mNEeibB4TvxYZgifCSEmNZE2VFccfwH0715K+kGQpl1sBfhVgNlehrfrzzdtiIXo63QWGV8fgccq
KT6fp8ek9HM1KEZ2XNZENNv5vdYc8wiHQ2zOD8TMRnBucUqvHOvRep033Yv1GNxjJs9ai8EG5jam
0EcBYSHB214Qt8a3l/eSk0jtFopdPOIIdEPElGucjNqlT9CbzqgR8eiaf7s3+dW6Zu6jcNnilpi9
PFAyXPBDp6nh9m+4Wwz7Mvzz8x3/x+JB+JdI0dUJ8uHk8GXxWEiD2nRwE/Y0EcPRnQovhCJLMaiR
b0/zq12l4c6saHzQw1Rvfv7076C5+vnTv+BAzZwQkyGN476avRKv60H8KC+3/Jj0ToQXPSFNoxvm
m6pzuSJ9eB8XT/Ti+HW7vC2lQ23onoSD3ISMUXosJ/xKQXN+XWPFbP88MbADZetSeYOBC76GDlfx
ELfJZRr3xAo8dvVVCzqLpsY0r/Te7waSdlY1hZsRXl1ADxa/zEv9+8vIx+O5oYLwY7zx9SmNfdrB
dpC1a6qpC+eKBf0wzlASyluYqlcxK8gKyLd6YUt3u62SoQtBA+tLAnZ0KS6QhmKkzylgY+IKQTia
tKFAgD/EJkk5nKFc+hNDeITSuNXxo3mPEqc2/BoJNi3kxOseguwQqc6U4Krx26L8jazBLMDvgsLO
IBlSkr/MwUvbyWkkDcG1xkt+V2ylGyySxRduME+/zLjfPuvLhmVlSr8wikTdTeByaifz4g5umVSu
kRhuBlk0ohMvFxYdudRrInipLMZNCMNaPpbKLtBNV68PRUTfAPbZoMbu//MCv7wSC3VIkq7MrGsc
5D4clsaH9ByfywdsrY7lNj2Zx/RkXbE97GPEAD9/+n/sj58exQfG8M+JsTHKcgQo0K/ZlPIX4INj
u7UO2XFy81P4S57Nd24Qz92QZCIjcdk1sOz/vNrivJvLcR1DfmlswgqgXZv2Njwpv6GMYsi+vrz/
fo7y+XPqejKL2iyqowquJi0ULx97O1kU635YnMOO/n0XGevcCDkKAtlX5rXaJqs8j96mud1ms06a
ia0HNd2GKdrk9Dt+HvVvbj6MgwUHQeUF4Mz09dAkZWWUaIGq7IZ5tsMcS2X0+YrkqoW6+vmTFFGH
fh2Kfz/qy65eB5e4n0hBvhVUs4q9GlNUgj42sb3BaRsqmXy83Jt288jmhAd4giijOA2CxLr7hRn2
wfz6fik6XTgirtRvpVilS6msBG1zNtprkmCslugXDCMcor0mcjwnv0g2LT+aDshLeK8HvpHDO6W4
p9aUQ5fFQmS8TL5hOtxJmIBZeGD/OY+Q3JgjDTJUPgvNm1BjNuu29qLKLUbngjoRkBHbPrwjeO87
mtS3VMkx2+68WdR+i+HMcq1kvgIzuRbok1GdS2mThefcuJbaR0v3i9wnI6WlyEXZf2dc//yYwNm/
PycFPIc1kX+X2tfc4n5IhjZvF82ZezUnj54fv1jchgtxz0DWql2hwyYkGpAmXFUYYU8knR+nZI0o
D9qOQeeI2KPRrZ+iEjt6p78NFJ+JHD43yE5xSCkdK/Oll/k1fw4th7+ltw74DCE0k+VxRCQMWZnI
grkqjMdIvQdNHCoUxzcxxr80KImtJvunIfAl8y7NuofPoDn9ULl5cFyiuYu344Sv+aamhpDdStlb
0jZOVtK4KvADqMGONmw91ruQfWHFCkhaONG4qU2vHVcdm5dq95aTPgLJVAsXF/mO6Gt8FG4XdyZF
KE10VuHFdjmvu+ocSQc93lhYfmXXibaKzZVec7jcKsa6RCpD6cJaHx7S3GcAO/qBON8Pdp44JB/g
A/QAZgx5SR9dBRctmnTUZukaOlzmB6FXZf6EmHl6WPYvqrHLQv/Ce6MJ8eIMYhk5fCsDmWK0Bvod
5F82x/84PCifZsKXNzYNq3I2jbI5S9tFuk/Y/A+N6c3FRsUj620A+mquGu1Bkm0C7kvrOGB4+rcv
fZSS5d1iCY06fh2iU13eGdqhB9P/+/NcVf5j9aLbIVJfLNiWdFQ+r66DNVxwbQ+7s7JKcR1rvYWJ
i/9Tb6LwtPP4KnnoRl8/NvQm9iIhp6dHJknXUoZeeDPY3UNHtAQeFn+pQH++tP/aYMTgyYJ9qim4
yH++NK2SA6Izh/Y8LW/qTXet0/d2CEtN6LGfL9ovW/d3egN5kf9+3JetewJWljopRoJbX6NF0PJV
Vp9FRR1tVbN0h3YlTm4Ll7SBkLDZvHF+vt+PcNEvS6qAuEgVIIcVKog43vyze1vLQsm6UW7O8XuH
TzjmD52TD671x3pcYOtwDkfHXCCrsU28y3asi9O9inKxvL34qJOC0m7JGwuFvwmvW8W696evHBKU
Gnxtcjcir3a2bfMaL7w/Ai5+TaEQwzR6Um/733D47ywNMZik3ZlgcoqhSF+OYos0WGqdSr8qDoN9
ZbImBcptiB9MOR/lnu0LodvytVgQgtOCWy3Ks1WE66SmiSqBMuTFvqzUzpVjWr+OyjEq1/YqPkKK
vjJROySXfYp9PkhQng4Wza7nHow1lrH8KmhEDZFqSyl4AHVQ1vKsRsWnQAyCs0hkmLOycQtZfhvk
BgTcMt+1/m3AoC6mg689BHN50GlYzAYjOji0Y8IIp8tF4cYDh+Cu+i1I4oOy8vnB0z8FwLSENIB2
qnhH/3nwsaqOTbAw5F2Vr7oBj9LqnGmoavPodnGRersmTyum2RJA07LUe6XErkzLrvow8sEll7yB
I6A8GUWPIbwttbRchfZHG8DPWDIg0a7Ds1lWnTK+7vrnLHrOan2VwaEoaBwU8D+qpRPGSMrYtidk
1kmEP0p+17IW59lNuliZWei2QECLGoMyK3YGdOWzhDgdxDO63E0j5jxB7yINWiw31oW9HK/l0thm
eJfNOq9O5Zol8VjmfdbtTBCm+OJIWutxPCFQayLXY4n1sVwcpMt0kwx8gEzYmYJfQYrzQztvGhP/
b0h6ljatwN3DQbo3erLV+B5tqK31MHVro/NC65pp5ywqwmMs/GcvtRdy2Tp+I+H0SkbOqi+gVSY3
jVa7JXgVuGqU9IdyhlZi/kqUEC/sl+dqceAkBkdhDdM/yKD/PNfBGLVcG3p5N9E+JZjWnYHWKvW2
mahbiXfR7kqkOeVS48jyVg/0VqZfeG3y9+WdLHL6dha9MJHq9WVqza2aFe0ywL6hva7jF9Msrk0a
00EJraHUdwbeeRO9m15xYs7qlUerqY8EY3R0Euu3TuJ/rOhLkTVKuNjS0GDuivr2nwGJK6PIjaFg
QJQt+SSxVDoG4iJ8zbgIUoEvUIrCZffLwrr8XjZ//tgvG0kCqTdjbKxD3TnmWcGt7X3edxgNXg1e
g/WC5eJwQFFGwpo4mo9/FjemaE6Fb+bfAJczZhUNoL3Zueou4r8JyT3JDr2d1x5HMZw9XPZG/AEx
jJIhehJi8RDsyaE7YwNyOR5frG0nBK7rkJMfa8tL+lhByV8SD7OW8YoIXRalUtDlft5QvvMzVOgZ
ZMOztatgDx942T/DrUSpGixSHQ0fze82lEC/xvtioa+qRERh0USKvJFOtmpi4pQrq8WSpBONM9Ol
Xycg9D9fjvp9LorLwX5UQFa68fV0qvXIkAw11M8VhH+8Hwck3J0j32rdKcX648ZYepedNF0VEOXs
An4XTq1423J4dWi5HRS3tzzcU+rj3NjhScu8kRbKH70/j6NvYoeT7MLXXy5ZlGef32CR7ENGKvIX
E1bol+oo7Lu+SbtGPsuUxqxuNwON4C3LcRm6DZ6CBxXK5dFM1xNagIk4KNI6r/9YiCvoXmCgVPvJ
PSmS8OmGP7QujdO4Up+QQcKklX5jRopr+Xat9LxByDmRch79/HJVtZGWU65IOy25aReHhuQaIwah
VgzU5iWgbNr5Rn3fgUhO6vTWmM1DO9Z0IjFtIjOsHV3Ia3UJO4KnoY7mVioSL8W7KW/cahr5MxdH
mUQA6QIDx58HWvvPgVZgsJELDKn/Yx37Z6qW6qhoQRcqV71qwB6Bjp2sc9I13tvWC95xJi3TfZS+
kMbh4kJpLTBTgCdJjM6ldIn+nIMn/IzsLCVvGTiM5iSO+rIDEbGj/lcxPyAZaaURDzHv8ifVSW9V
RG8cSrKHRH/qfuU1f8csgPtY4sh6U1WFB/L5WZjyOLdSVCwOXb6S8ZIZB/wU6+EYs3XP+GNl5Dwn
Ie1E7HqkuzR7rpbXMymmalIei/q2gVu3NN1fU+fJUvw+SYj55gWEyStZmvplBZYHLWnycIGVnV/D
VvcrtCTIK3O68mjZLrj3a5vhWlsRlvZXa3a1jwL51F8NeGPIJws1PzwgWnywCSJXTdGCufjOKqem
dcLAkS5Xc/Oo3xg6rNRtjCstXHsTW/JZcmPiDZUc9S5xRwu3uby2gU2MLeyAMdiYSzoP3Q5LRAtf
O05G9GXDR5nmAXy6B869GumZq+5NV66XDxQ9OKQP99R6sz2mdOCPaekomF4R0wlp/umyw0X5mQ42
bcPaKTYdFFCH+mIHKzpWhNspvjwSXgTt+zh64KfjPWTO7DxslApIxWfkL5ZXXWEX/ie4ZTbpHtJ6
XFIwpnb1Zz4GOhE4tSZ7xpqOU+gS14BqIFqZwSoxr0YLq41kL6uHKuHS4KVuZ1IKCerrMD109J05
rXoU2njAmH6FfpJ0BP3Z/KukbveWpfDxV7yWFxXfz1lYE8Qa1EMSu5C4pb6uuXcIjb1Fvna4scKW
n0cvfKqW/0fYeS23jUVZ9ItQRSQCeEVgzmISX1AiRYEESeT89bOue2qmW3ZZ1S1byQwIN5yz99rD
e7WI3WjK/kDeYH0YPZJJUdtf+pWU0dK+gGoLD8/RhOjrO6qW883AOnwPB8Uu710i46DT6bxNkZ8T
vzqG7ln/wjyMMC1BTLkPFiycXpfI7q1+1aMr29j1WIdNUgCYeJUyerYDi01iPm18VBT4CQT9kTrO
wUddEvWd+CBFSK9tzLftumYJsmGNkaeEvvQg12jz8hwojsmxHZXSMIMMljgay+7YeQ5p08vZKT2j
t32SPXGNcWqNE93JSFjHQ2X9VLD/XYulcvv+6y75tmpqA7Xf8yNJW0NeIumlB8qYlO52l9ee1gz7
q2BWu89RCna3sbPJK6LZ1eOOwEj+92HxD3vS/76Qb/PPM7nruZz2erChApsVky8WSGrtvfg7Di5p
EtG3IuVJzbw6nj+szjY135UL/6d15B/GZxnBJV0UTaOx+KsR9a/x+ZlGjVnmbL2yWHZDpPIPVpEd
SCcTOOdD3fslil/aXqWLBPZWvEsGaMj69UPV8Q8dJ2SfIqpe1ZDK6f1ve3RJioqwaJ7+PNYpe5Zz
yeG4RGchyVixGbzPX6XbsZFZ1fVQ/rqv9ACZzoT6//0tcHXFUT9TDNdEFG//fqL+PLD+qlSQWcr0
9X3z3jOtzJAC4mDxP9j5RtnNcSa9qyuMWGKd0AdP8qWnLuNnfx33xtKFZhQ7TrDv0UDb6yOEiQ2u
RHnQHBH75U6JubMjci7elTsDYmq+zkEY9rkzbwP1cGODP5Gn5jtWHZby+Y6Ev3GzSV1/mQ9M0lvh
axguDEjys4tVilVhWkNRohf64U9qD8nYGgE8DG2iRbe3ilehcxMv46HFpnmoLdPZDB7rgiAIJ9j5
SOlGYEvZloFECWzSahzjpF2CcQtKkb0olrnIwXwx9WGg1EeMiM354fTtDwACLOXAzM7xUvoDUk6F
Vhpn6+Q5TJz3vorBEn+NNvrIB+/32jb2xUKb3l3r/Q5BpdpHi5L34vWJzgRdU0AIKBxkWDNYKE40
MSaVt3sAdwtPrwHr8aW1e+57/Og+wMw3RM/pIH8HuqINaMviDNjdB+lZGr/eonl/AzXicoPkA/Fk
QmjVDGeqQ2WxdmBDVLbPfpDsUupAtIsDAeLhLhtabzfFro7pl8KRFFgy/DY0s0kmOGDhcO9bCT5k
48Wras6bGMtYkUFPtLZ5DLb5+Isdxb6037o92QoFyVLq+GvnL0nVQ4d6tzsP3QX4g/KMBA+nZoH1
O/5hQasbYq/zbZVIUB3mHVzVlBy+t0JvqWRoalbo6yclJAIZzSkzLZKoMHrXwoPGvv4xi+MpofbU
XbVsQC48MYpVf5fJoojvg/pCbD3VNjl8iS/WYkXt6QQs+e4TQ/SxJoOzFx4iyu+t9+iNO6CdG709
9CWv2C5lt1hWBxmg3n0SM209x0SpGF7aO75OJLSX93V5OwYoYPDNDEsFF8ulqWRbP/KNijmPXXSw
JAmGuz/IP7M+dXWjD4ydlXa67Nra1sDXKraBFuHeG3SFp0ni/ShKwyph+OR3refpwWaobk/IZW/W
WMWyoHwhkhjTr7wo5i7Cu8J8JZoYWnYWFqJIPA1TZiB5BNwXLqsgGAP0cQmrc1I7hki8skjM7qhM
wpGp5208eD2nFWk7BnVc6NGhyRmmrNvXKWC4RegRFT9l3ESzAhsxg4vH1c6lOjbfsAfPkaE9DiZ2
idv1wwRWKzlEFCHcoLbX06hWB6rXJRPMchbcMVyvKe90xIKCvgnFnFswzdSVPAjF/Eixi9Cs2wLJ
A2/ampGMWxxx8h97qCRDlgxLjRh4iCLX6HXsV+N+5T3IMkknBN6GgLjx7NQbhCzGc2ZdQIL0huln
NNw/vppjVA8zkqw62faDtQLJrJoJNNujOsvSLlzdPjMfkeO4nvsYdGZBsNShZOXXfrNdpo7eTSGT
HWp4728cO6Nnl69VWKLCFbxzSTtV6LHTyWO+CQhObIYKyPF0qMQDVsvPMxtFX/riz1t1VV4bVRvW
xNlQ7opMxXm8iOh1dHlYA7qJT4g8X2TdWuubgSTQw9P0uLsSC8NJ2K7RZwhXtTzuEfjO8YJ9tUaR
hte2LIdFftaibecgCbFQ4uceIbivI2pUy7Owg3Ow7/ZEdvLSI7c+iFhIadEERBBmvD4r15vL1tHu
I5XvpiqQ1hE1Y1aJkbLmKVMSbQ44YrRqjIRJ2XaLGxfuUJu5pNkJEzCXQz14Hdtodvt6jTE7AW6x
S2WU4zaAA2EEjp+PZFLc0nltcYadhnxX6MXo2GVUyX2nfs/Y8iFcgXZaubG20x+QUoxrO6637K0h
kvbh96duWjqJ4Rag1pKlKtyF7sua5AVv0XeKZNEm7520MmC0lP4kD9yqHLAWb9/9YFIR/U0DQBk0
G5k8lW5cJNOwW4bx0DQZV+wmmMCXMvoHvFZYu7phgT940njIqJmQC/Svuz5JwhJ4eM/ENaaAGiaF
ofJiENbz92r/OPrgxArJLjQ7eKPKKfOkyiCZ07UzozXnEV8XULC+XTEexKRaO1Gx4WwrLPKhe3Fv
4hxYPM7Pwg0OJWFT4/g1D/W35DntmBVmPHuLFCRRljfANf4AkGqueDEsqWjgp4OE6PlqkBrQZvMW
2546VCKoWvJnder3Lq/UvSnzIpxXTK+5jFPgKoPdRyQFXPNDuOWukgsZd8p0lNNmXMgOobfWtc0P
2MrDXfvWfBWb6sqcU5109rIzEemorjTWtOOdW77xUPGM1BN6bVkwl7pRhLcupOO7qdj3DBvDCw5q
PomOJiPiuCOkAJEosYO1dMz7xM0TsNCb6lAFqExRbjKBVYHE4F5SXJNd00STadZOHt1MZfNFYvW2
Mqbl2CcSnV6hJ2wX09oY/H2d9Kvk9Nv0g0cN17Eqa9ovqcy/1pHS82GkSv+R79DZohxnS6CQW4h3
CAx+sg4+igsiDp2mLtpXmsRDLnyA4r1rumZ9ASCCQC22LFOGcGRaXPbEqbUOVfze8nB5PR1c/OFe
KYaiObn2c+8xFswSkNUNdA0QciUDLXU49zXFxzGhXuOoY0Jn//4m5d/rvqbMOtnS6JwpFI6+1Rsj
KTVSPwqDzfSE3WGn51My2IR6RxeG/Bz3zU/PqPxpVheIGrpk/T6Gjf/WG6zsXhld/JKnhrqPHlCD
S5Zc9Z4aHzZ9pPapE+eUNuXYbVt8mv0ftgfW7xVW3vH/P7/6rd2Tmal2S6rutgAUeaHVuWT9dAON
PKPa/hXsCfo9QoRDDEBWK8HgzmOS2qi1ZydrIP7CF5K4Fcg2c7K9waXuNsqbcTKX0H1ZV3LhOinG
PJvYvqGAfnSsIwkCnBe2ECCWx5LsB5wL0B6MSUjqR4Q3ENnhnoHG7XvcWjb6w3S6EMJANOpu9hHh
dMqGH4envfDBGSsYBvAD/nRW/lDw/M9R+aaQUbMoyIx7Ha6lKQul55alwgMpMXpal1phHNspNZAJ
G6beAV97ev77Zaj98TrkIoSWxM6t3/8FcfjXzaY0unRTLPm2yAaa4fgnMoQhM2QseG+f6eZozYwx
XhbfAfy+7M97cDIJBfcQDwDXoaVrI4cfUMUByEJyqHrhhKZ7KJzA7nobZa6S8ALkVzSBqZzT/Vmo
paPpA+SAjuQMG0edzNDF24rTDfINPj2G0HG2fC4JvVenyhUCnxuMJEryN0cnHOVTHsAqbm1red9I
x5AScOZ0Yx918Q6fx/D10fGikMZBSBiX65gNhQaztiFfiZBgQquQbuPnZF8gTFqJ+4T5BTIcw5gE
+BV3COy69ot80r22e753Lk95w2Ga7l7s7lsPrwNkVMC6EFHccIjXf/n46BNEenOSt+fSd4kVGGbw
Y7I3rCiOJnqslGSIDXHYb7rEHMBzNN96F+3SP94/rYlKuAlBM7aI9Lmvb1y71JMwzDj++4OGD4Ba
CZe3J0I/rF3YjSkPB2N/QNLIuYf0+2UTCQiCHRJGbdvyQoXhrmzrYw83CHpJsusKr9mE+2iP1qdH
oku+6rnmJaR6gyQ3FZGZIqMNG/d923jtLNsQ9jZpSW/RqKfHxI3Q3oymmacLvBvDJrMNa2BU/O7O
Zylcu7J3d/GIY3xinozWwlsLm9MGZBPx5gwy8SIPGuyBjRXWtFHswtbeQX916zES0A2k9O2jss0L
oeThptwqgxXa5zeww7cRoC6SOAuciuQnQL7n9zJP2tX48zqPKti0tT86hyuIXNePjP4JHn1WDulW
6pz7e3+EueKBCwYLDBRe9MUTNLqjkC3Z26JjSQZ4dxnOBYqGGLrJ3cVwuwKvs1Lf0M3UE+7F5gKf
cfzY9AEW6rId7+FNC5E0cD2Kb0NmxGRn1Vzc5uLu9uz3DkZIj/A7smuWioy8PZChoffP7YEtBBhs
Ds1KCcViQ/ao/vHS4h9KH5Q3/jDGg7sB12HpCvbrb2NsfbPUokpu+dzSPgspm+Up5zpLBm11ft3Y
Hpsrg/iVWOu5VrR8tSfZXN4UBdSmvuqH8CgT6TU37oT/yNVaD4xB/2GMek70SsALqEul+0gB5XQP
FvGPbKrQGXzUgH8DC9hK+hlHk4LijvLA4lHN8g6/D7FfGG2VioyxiDOX9CFz3GiuhqsKN6efMiZA
hRP1IUMq3eQFtJDrLH8SGwiaPojngUwsl+pPMiqyJR7tQGOf/YreKr2dVEbrphpMVA0hCuKye8Xd
/HyN+3d1FRfmSEEvW/fPORSYpw9ckQIuLpx9rNTE23VOLyd37fVR1Fef/U3zsDVWnUgj3aQjV0Kd
J5LqleltkEUZ+zmcpJnhULO3zY6LCvHAI4Wk+Rg/O0zomJslmNWNUmP5SwcB9d++ZE6MnuRkwnVm
Ugd9HOQMh9gjGTbPyik0vOf31qtfJFkZ/JpUuVlHbpdcAStux40J7KCwpjcS2tLcDcH7VNLFwLMu
dA1V3w3k8Oz33oXTRR1XPMmNAt8zsgZK5lOJ2dRPdSO3UBH7lJce+kLBTZv2AUnUqPvvwdLM6x96
qPJPV9+3uawpuzotgqScJ9xVzFgMHlsWZNacYcVTavsu2b0LxRgNeMUQnfHf57J/CozfF46WSbSe
SfURfuK3xsXLNNXmmZjVnDHXOaaeu5+GzpTihY1Dxu3PdUCyzeC178g+JVSROKANyXiz+ZyagSCz
1Q74dlDmjO571XZLh3K2PZ0Wg9pZq/b0cz/du1OX0pvnTqdwRuF//+K5HY/TaTM4tk40q1zdnht8
Gwbg/Djngyx5m/hjJ3U27PsckRaWgXATibv1oHTBZSJdo5aW2CATPVYbcHsPKb/DvLEaHsYYKlZD
AQGmWGUTdaSMNyAKDM8bXy6CYyxMyU/7IrLOWLkSK9wt0ksyUkiCwseGJeNC43ZcI7z1FoBx+DMf
88kiY/j0Fgtn9IYoxpXcmoKGCFNo2QmwJbGnwUAcvb+foz/0HzWaXYoixicILd/O0POmlXmsquw5
iLMpvdfD01NC1IctpJS/P9MvI8e3iwF/Hx1ZeJq6of8Stf1rYZNLphJ3d0teFUDTSWL6iNJ5R7JP
MzX1AbWdZoZ0Hg3RnVECSSh7p2dvpCJG1CMY7W3xw+v5HYhBhxyjDUInVTSKDXHz/Ov1VGH8uPci
jTTLlxtBle08SAB6McQCEW0tcDF0iYfme+8TMp/hsmwZ9VbNFNGWTB/BsJEBBuTZNIvqq3+3Cf9q
6dx6Fs5SaiH1qLP2eBIaICOP0aga5Gj7H57/8cMx/cMSXkfCrOqqRnVQ7X9rNWQ6XFLV7+vr5JhC
4H1NRWK8SmWAxXpDms5cXdyIyD0AS+ktVd/L9tS8hFP15ilwApCF/nDP/85aVM1/vyLj24TXf6Wx
bsVlsui/FplFHae6u51WOH6f6STvvoAjReVXlLX7u7y3DJj0r9Ot1dawLoK6BVkl9RdV3rp/P1Dq
H65zHatNX6jeEelZ33Z3L5ymj0RvDRIxWSz2G/dZOPGuLmneGedbOrYkl7KOoc39d4rq3bSKR3hQ
9Wam0lrfPjuBBFagCeorXXc7YkpSBEqfN1GSgKGEwO9TXWEQlfIfXvifhnDcs/g4xRICFca346nn
99p8laqxRhzmAwtAlOBFtB1mKs7wqekq78zh0H8e2qxaSz88+x864gzerFvQA3LwvuMNYlWWaTuX
pK+XG0n7etKqQlhG56i9nZrHotZ/2JL++d1ykoSzExTAd0hN04ZIUHo1YObaDdNl1E2V18RqhGsW
iQAW+VCQfORmR10uTmJXKlCi+YLm9vfr5ZfY+9tgpWNKQz0qAyqxvo+L6d3MsDjh/tEvJXmbAT2e
KnMbiITn5kxlmgSXPZtzNfEsOugODuWKGCDfyW7OA0hSB4fJyWOX+lUpgJL0nG8QvzRH8R19PHqe
FPK+YBoblffDC9d+X3DqukKNRrxujXrGf0e1WyGbVZ2gyWhuGOQBbsmUL9ixapu70LL5EylHJr6I
Hqx8kFCr8TbFjHPzQgpzEE2gnFLMk3pOUQ4aJuRGO+aUPHXrkMNderxJxX1QNOGkzLkBWFchAPww
oJ7MXp8SQXXt7BWN1f4MnXfe/+Fi/IPx1dS5HJFGGTIyje9OQWSEkXbTn/fN6+UhsVVlQniQSpJu
e9A/aU6zo2QEzy2kkAAORnLPBs4CmCWmKmYTw1dNUDFtCdZ7jC1SRXwP0bl/6Ue23AhOgAcY45Su
uj3Fy7+flN8t+tzBUIixsQkeh/V9HWRFZqfokckdQ3W5bAhjyLqhHGOlU+ErPiAhhvz9HPZ6uMqI
bdTYP0dro4Dh3AYssWFXEGyNFvWHF/ZbX0m8LlMXGilatL3vwhLzfpO6VvODRZOuSwhiFRmcrmaO
4X504fDvB0H/6cm+zVWyVqutZOiPBU0PsPT9dUikT/vxmMZra5q8y24zq7bdVp2pB3OVnG9vFKpJ
NBwqY7HbvY/j42VF8MM4GYmCIDvXQbo0p/5UBFUh0bsKxngxL4aopif+5gUKNdr1zk+yTP7+Rn4X
RP73qH0fFaUssgLxsYiSOUYaRTqo/pDDlyTDOMNTDbY3+sFP9buJ6NdzAuiVDV2zfuM+SpKUysWT
5wyanVKTLkjMp7LuKe/qrfVkZiEjKl3YMz5um6DxpHPLYp/1iElEBiogkAYv1TMtvOkRNRQtmuuv
TRqN+4/1Dwfnt/Hn2wv9tqqSaktnK8ilzsG5k6AsqAd3Jq/5jSE7yOhgZdR+GTIR5csoqcKudJ/l
D4cLb/n3YRDxJKtMJi28CCw6v+18lLQ06rQteyvCKgoR5eJk5Gq0zqO19c/0oPe9l+VCRcjQjArE
oBt0y4C92KzBDYU57dfwoqLcLoUrhxswX6hLciQAZyjn6r0E5oJ/aivXqBL6nrFEXIeBFnjEk7FW
sf0hIUZ9h0binSL9TuEP6uCt05l23TjymYHJ3NKip/TdtA4mOD5/nuvURhqAPq7DTwumoXTp0gNe
Yb6BoCznMOIEtgfJtxjZMKM8TsAo+s6LSO67nX9ZT8d9TMd3MCQwWQjYKWApIXvy6Uq3Dm02mQSG
2mUGfVGvy1ye3ZdtvNIEHxyebO9tpF9E4CFTkd2Ebf+FqhX/viMxB+qL5km859YLNNEUybDehjtm
OlIraVnV1Eo39/c0sbsTpLWYniUJ1kcMbSbQakK4hIYiGXaUkK8YkJA4vgGzen8eA5pnF4gEl4x6
0ABuEkBcinQUAEYxB2XH3E5/juiCFv5G6YE0poABM4dLCeERP+qzQvuSyYaot/dVO2NX/dMd/9vi
keU1dx7La+h5YNO+jVxdKwVB3HFNS+XQxNRzx6XqySCvwp/uHllcl/9Zd8Do0wHAaQjPZbbM4vb6
16akKKwornyAFUQCzZtLjMrKutQf/rAhZwvwwOy1IR9NmfQcmimuiR2/5T+uFTJRchEgTozK55Nl
PVEh62xmHZOt+itVhQBxOAGKMz8LXkBHEVeBEtDAFYC+7UqLcAAKaIsSz2FL7CAuYccjoOZDMsaW
961F2nJOsORrTKEe/R271/diL1NCZOfsUNWk1tdyFbBFAub1Uc56Lm5iIqrB39zRtZEMPYmGumv8
5MP4XV307Yh928E+As1vtV5RzjM6T2Q1lV/pl7pM8PFnbn/NKswxpqH72Am3zSp0o7dk2Xz29yRw
bcq9xOqMdsOahCaWFRFTENepIk+CTXcMASMMb5/xvriUCO0pFNkvyvBrUi5GBCs4SMwdolXHMCbG
pAn3yAO3CF6DWMbOfRqdUc/APmzfWT7FsBbeaCQUkkvssjHt7y1zVG5UFi8H6xDj7rDDJYjFYBee
ebC5iAMyR3dkMO24aDz/eNs0VFX3WeqIIKbH4DbJ5koObTxe5kgwCgdqYDPKTmD7MpsAEyx/S3nH
NA4HEzA4AM1s0ZC66f+w3LT+dL32Fb1H/UBl5P+Ol7UevUebdUG4eH09Z+HWWCqJIyODerp4G+Mv
0ydvgdxULscabyhdJkwtK5nocVbMBOaRM69fEt8Ot6BlnNs5PdaX8OWKBFRUm+SFpyJVl0Bb/+0V
2xd6FDYDinuf4VbX3irxbwYIpggjmdXAa+yR73RLakoXmpEuMFQkfxDX0Xe/gQywe/YHkdMIHZ6s
D1mzdpDNUOw83Iam8Q9H5vdVAtcl7g2EZaxaRSjCf+/k0ir6TyWPoNe/pg88QKr/IREsqE+6MnFn
prrH3/PT3PvrcH8fPvqMH1RXqLuZvW/DB8bAqtJuYTknCmocbpOtNah3twJRgItig+movEL0ZpWZ
vbMM6NPB49ow3JweX2zX2KAvbDOrErisyxWf+l6J37WzoyN/x+gVMF/a2qK3iCSb/zHDKpabjiLq
CHS3mf/O8Vl9R8Gbnol+ZGLXhbKQXFnYQ9m1HpknpFgBMWuPkiBpIoJH4BDps6DTOZE2nXhPQErR
OAc2iuxMScbFAV4/gA5VaGlUc6AhwWHkCi+vGrbP/BWAaRla/QmK6Jwo53jzJDLIRDEzwnIcdBOl
HWapx7tP1zo/ebg3Un3Js6SlPut1DgOe6SZ9zUHXfPfGMtrkvkP8G7u2eGigZ5qUi2CWUgHntNHa
mAHsJza84jCpw2xJQWePoOYzeY8+mYOpWwFZS/H6bqwjEQgDlRwioiUmIcxVoQzukSSlmI6hOhCO
iediodBrgYwxf4pO3fi+Z12hrGv6IiK4kH3nXBvu74tO49Bn1QKsMHsFid9GlTQUnYT3fN8MaFfP
tbmIM6UzX6mOfLytSN2ThPQq3MYflSImjNbuT1Th+KcXO0z2xKjRmJcc4kyHhYBVSCxQ2GtMEtNW
D6wi06sqtkpOT0HuvGdpkuDwE7SqQTeiwX+SRwSJI/RdKjXRlGo8RkQVkS7AWQfTSORH7BihgxIo
m/oD8z3YKSsV2gTAEed5DoGVM4Gd7xzCcRlMXrvXNbiyt6zo2T085Nu02+7lMr2yixWrqBNSKfZO
RCUPHpNkye6TqwfN+UkYcw9RPH6sedoErfFb3ifmQaSYwy+BYkjWm3x4TEqmPV4vDzGMXNluKIjt
rHN9Ird6NIZBPOpxAmfduP9hiZi/U25ny3StjjT61KmI+4u4MsGak6nzZAYETx+KjHV8nQxJsVBq
cbi6jkNkywfuuNf6sUaP1as9YkPRyPd2GaswFPdoFK/lul2AD8oSW9txYeAHzCDtoOsxHPRgNW56
YIyBi8MHDx//gloPtKIYeC6VetOuUBqh+JCE6v4pOcS7GPFIZ4NbEJzRnfPdY2LdB0wqnLU+OVmY
AxXnKfMWoE1zBE7hRTrgIKKlx+FZEpF3AG/KEQ/WwYkHbEbhW3cIqYLP+aPQRrxt9hxP5DlvkCPb
OQ+iH+ody1R9xgsOL1ZBCgDsDJauZ5awxJ6iU2E1YtoZqhXa+gczZEawrenZIEMxGrw8xGx0dXiO
ycOL1x3hOuWpPb1G/Wuyqj7zhfJRyqMeta3ti0wY+MGVDZ2wH3mp6UpHWYwj5jWpuPXnCQ1iZZhm
iFAQTXBpuOUwdDGGnqL31ks+8w0jXrdFJdQHPEt3y01WPud1nM8V3lngcJw0uH5ETqQer7JuxJHr
zs0B8GGSDTmuVApbQuqWBlF0MsCSCeeuqRzCJ1DMKbl4p/HO2nAnoWnyseCUrl8zqI64wk3ETeGU
OzcgIVQdBcCbgGT7bll7heL56DADhwHsabEPcUKiGXpu78ohNjhZ7vONIZJSOHfdc4CdYfrw1KmW
2vkc3OOkt2esuq0w5jKK9IfGMllpHvfJCxF8MeYoDERWbIW8yH5Cb3T0RSRD0GymAHAJGh8Adpi0
MyCwNteTSCd0guFKprFBQP1RPuVH+LHsD5S3O8eb4BAg3yzXPYqidkhrcBsftSXBKjPua3/We2OX
oC2xRGIEhmAeOanmwn723yvW8G4yClbl9nEsV+3Y2LfjdKBfC4C1GdT2Yc5Wvplnk+IUETOWrG9r
610HMcdhWStYnuwQ3CTdwJ3GtT/RP3rbYu0nrjyvX+zsbJC+e3nfbuV5zq2yfk4aGt6nks40SqRj
cHzQ+ULkBa6Hw3ShSM8QitRAWyAovnanPnDI51RCodJMgEovzEE7K9/okS8s/FiIU7g4PmXPCe1w
7W9YM64A0RCD7igPJ4UZeU3RS+xaMkA3hPS85yt9D+1f399XpM0vXtuSvUkWubBVmSKWyqBcEqkM
NmNaH5IFKsdFexSJ7az0yDVTUDlbhCjTGcPuNGSeRurhhuvQuy9vrOFeK7LdV4zNi3xFCh043VE4
B3U72iNqhdEF59NN5mgAFFfoES8P5wlOF/wCyynmGS8d9MgLbQiFjchUR061JncdijYpiGyvWAwT
kcewPyUj78x2LWEgHpTkkAJVn+DMYVlWONkEjGBzivjGc8RecHh/41Tas5BSIUtUFv1TZWZcfdLO
sUQTkVdwPrgHdzJ3GpPU+oUWfrlQbNmLvPs7fuHB/T3fGhPqom44wnC7hEeybs+Sq76L7Eb4vuaC
2DvpszyLhQVhXdTDN6+3mCfoH+I3then4lS+9adY5TBqIUwPYTI/7cd79xG8x1s4990uHsjX3rS7
PifdNX+rds9REgzIHhiZo/ytICQvm5MAQjZ1zYNLweh5xW/Pd1pr0F0fb8UVZw1qvdv1DmSczf78
tiP9B/VfTqYn+v+HQ9tav77ek4VxJVKXg2fg0NFd03e7q39EZlidhN6lgT3pdo0dM1NcCmL1AK6y
BsGygtoUqAY35i6JXI5nZtGvQfXs1D6NfltKBuj++geuuHpZfwo1pObI+3ybbAgL3Imc9nYaXm9r
I0RI5S/o/z+WTe1lzEKNUzOcr5v58z4C0m98GL/ORk5MwoauVT3ujywQHIhQQK8SeE+OIEcNZcj1
fsQ0m3LJx+T+FvPkgcgkghx46o2KYex2H7fpbSpNsDJ52hSXLHk+ZOC801iOrq+3hHgbfNts+7mF
WQ3irXueSsl5WrPkRFzi1T8UpwzZz3PyOMaD/M26CqvdVNMcHTE1VwFpDF55xjP0khx0tuVbvIq8
ZkdsmHbI6SSfiwCUiUPwYnV6XV4XQua4ihFtEeSI+ofiKjWF8LMhveVAVMvkNbidegftgMOrf/B7
4tAwWCAlLd+CS80/Wqs7QtLO6Rsl73E0z3byDqszoZCnbP7iorxyGnfVqfwsNs2p79sYb3uDZtGz
e1sF0MXj0vGekx3JM4KrCGApdmGeXJ/X+wCeiedPu70YYqI1NY7mMeTJzQGrQa7pM0JIAhREkhP/
cZtxs1DvUexyy0mp9uZjlq54idxzS6sGRchV4eVLjixviYH7IC6PkQ8ZJhhUlAQSSmwUeFrMX5PS
7Q0OHCkPTo17X9YHiQ3qOc6G8F+5dpVRd0XKQwom1DF+NRyJwDGOIRmNnopuCOXQiFjGq+U2wcj4
LDnVt+uDmtZIXZbecyaTTUoA7NYkzB1ld7yv2WF5nZizCNqTx6xn5ze43OsqclQ8JjKK1Yrqw5ak
iuXNE8ma0z46IoSvhMLiU/N0SmmNazHZt56oeZBhNUT4x1WHBn/oe9yE0FZwjZw701MW932EelE5
+XNraU6OwfrpQmFfBlNrGY5RvT8Mu1tpAWUlNHTVVR1bnJuYlGSiNIWR05bey/Pr0G5aEuTp3/59
g/ZbBVxsCU2MyXQvVBknx3+3hJ2ideBCiCFJ4vdSzV21N67ZfxUskhZasfr7k/2m/fjPk8EH/u+T
FSEvoUqSZqoki3u4wOslBh158PdnUVQe5rcd5/+9J3oI/32aV6BJsIbLZvqKF4E2CZ57jdNRUW8U
AN+efHiRGtvqxBFtJGti4Mdu802Qf2UV/KgGySJGZb1m3RHt0lc40Lilw5f69sOrVH5/lYaoUiBe
RotCF+m/rzLPE9zXzbM3i/s4vBrY/CYk8VhbF6jGbyx+O8MWwPY+GKS7qYyr+lTd5thFzVvkWdm1
kvO9GWKV46xFgP1e+SBufiqm6L+fsl8HsoeMDB6m/l1nraZRcksCy1hkLC+KfPi6L7N87ltTXfOy
YmKqQwkuV2xOe2BhGl3staDPE5czIhrHENgUf9cQtIrHAbCymRMdPOwla+M+TkXl9zHRjKHe31r6
pAwXhjJ+9t4VrDQdrtNlXIyQ598rhKHdKpA36Bee1VJSF0+LIoDgtBbdUio+TGbJaGki/pP0BXVM
p8h+6L3+3usAUGYalqajxDZ0tLDfTpZq5U2rReYU71/zjCf+jaQfzblpFlDPvaWUA5gkGVvT0kIk
2Q7b9Cupv7QbhwULxdGMP4xscwO9ApmjfIEDDS9t79IiWv37VUXOlLi6/331042GfoC1URbN1t9C
RjXVD5uOnusK7f1O5M4TA0CscYuY+p/PwrFIpIdaMQ4WIkW+4j+xO78TKy2CpcVXt09r2WzrecLO
iD3ZMJ0HE8I4iELXXLA61SoZ3BH5TaMBAXN8kFY/r0bm+MG+u5veSa7vpv4qnr/mwbqZIgoYVyNm
e/42xy9+t6H+GaLhlLGZTI1zwkOgY2WNZSO4wXVBer3yvx+a9/LSuVQN668+rzmboX+2nGKcD8lU
IuxlXBPZS12CYRhp0me9E7H32bgYPz/vo2AkPshVGkFq5zNjUIzDd/G14onfKMY631G86hdxXtmL
r/75nvh98bs65nao9wPxE/Eo4fudxxSPFYw0HkP89j9fAzrmmcXX2LV+/Y74iY4WvRj/8xpU1xiI
D3NC+4ePO48gfsIr2ItHF8/Ho/76XDzjP69B/G6f8m9WwVIW31K8Xz/55zWJfy/mNvGezYnwTvWJ
A38teNbZP98RX4tXRqRUMIrtL3+TVMkyYwuLtwDPLcoBf4eCe2YsEQ4SNd7WLpDEgSzSzylCT3Ni
zgPyokSdgwSq4a2dKuIZ2LCMX7v7JOCUl0NYY0D7UewTibkhtpYNTUV8bUFcufjw18XstXj8iivX
Ic5VK5VET/H+8ZIJHegs2NxW4vdeiz4bOhpW6zu/Dx2d5PdgQ7r3xlpKS3q1fPbPV8FG/L54NvF9
8RPx1Z2rWlpSy/LX/CGuafEICd9r2TZOAj4VX/IQ/MDiv97k2PDGxT0hPv6HsDNtbhRZuvAvIoJ9
+SqBAO3ybn9RtLvdAiQkdgS//n1SuvPemb4d0+Gx22PLAqoys7Ky8pwzzEUkHtZBfia64+jVIxFu
f8j3DfLRDQU0+Vck5tmCRN5WJK/dmTW3yUYOqKVnyySwu+mIouJjMk9gX0WsxNvCzqKTJeSzbJ59
nK+R8XiJaDZnoT+tSEtPK4gSvB/MxMqJ20USOnGC6PnxtZmJ5nuF1rtMZRPTS76lWpdsxXI9JgX+
n3gfnFYAfxZiCecYdXLuX/MdfJdCU5hjqRVW7L2ieRRleGfm0qtz2F1WsEWttEhbHOd1KAZ9YIrE
5/JA5lQKI8e5hADozGMblm4naGfy0c/suIqKT3H8fKWsr4uEsg34Ct4P7RheDcgmMEIEEAL5EE1U
N74uNGwFX6dEweHR7YLRBQuROS2WjS9l75rdYxvJMfklQI6MPAkd8NtwQLwRWJxuVrPC15Gwl1lT
sXSQ8zGsylGHbI08rwSPQ5Qz9wIdGZhPeV26PiP2jJjpX5ONPuBueJCJTf4z/fIb5EmW2Pw82+y3
yUae54CNJ5tylTyOPCVDx/jxv/stlCHKWp7Kvl2eBYsAd//qgklFuS0qjyCrZ2pgPV54CFEfb2Zc
Efp6TBFVSJ4oQTeefVs4vqNuz68hqWMYTbSB5LZ4iog+GJ5G2YxvOjr34hf3GHKI7gYsr7Ln99el
0T3C9d8kokgkktgFOwhAbyqkm8NOXFYmnU9+AqyQOg5ELkyLTLhMfjHrqNrI+2Fj00LiKd7LUd9a
7Ose3a5PKYQaWIkZSPFMnBnj8injzYzoCBzdIFYIOEOmI40c0maiA05tzhHPUzayKtGmzNNRH8JK
qfTtcoYMsVfaHJm0goWIUHDzZfFSkwkvuIV7OJPgJlcvV/L+cnVZMxAS5WFRuvMLrm+AjhATY2jW
yfbA/aS7JjL9flsEAOnn0I8UNN5KBLYZwUZWPj4kmsitEj7EKGXZ7HB5SHgwwnoBNdnW29589rBB
juj2UUfURyI9lIq2XFqLZCAogm07aiYy7f1Opr+mYpDNAYiGlAdWJzyWt6S2LpYtsSZnBbb4u5K1
M19dVgbhvoOdD9DMAXP+ZxDqhX5l9tdbi33RjMfhAjueA9sOyNPkubulLEqyXBW8cY1X1zIv1AXn
yabBeWVNTjZ8Yt7i6mIFzAcrvjitEyjrdJ7O93AGyPpPz3B4ehVvu8kcM5yAV0JvJ/EPePLS9Ot3
5+MSnrb7ncR+KfvJmijxnnEhO5C8QBwlDavIQSy5ikS23OYuukW3kK8ySeSznO7uNyV9BNQMu2i/
lSglc6o+y6zeF1fmtp6I9WMsrJIyf7LKSAaAhgzrqXiBi3bNPeiLe8t8WD67OWbk+GozNzL6Mjtl
VEBgIxCfLBY/k7/RQyvmlBi0Uh21UQn5rBygcBgeeLSrb8QExG29H6dVuilWCLGybIhZywOLWXVL
SZIkzsogo1Z3f0oJhfI4dHb+/1hKSL7HFllqmftneROHRV/8sUNhSCxL/DbbAHmHh+aKzPDE3eYr
UjAcHD0BUi4ZQplU+fcS0ilCyTCwYrhioCVz5xbpVv9QvZffWDt5Rpe17YL1SU6IzciUeRtZ7OyA
R0tCGR15RBwgLoPktirCdE4sklDmLA8L6xY3JKfiZEdChNy2WJu4gHiprCaylohrSGS4LoAlhSIO
JP/PT3Ea+R13HGEUQT+T6fd22Tpba/N61m/Rh0Bim25LWpyvD+bT6ZO+dgbubrzy5GQhMwO8EfVS
70FGVvJOLzgyDBKtZfgvNxuvEdbEJuKCpQw2J99B+LwFl+PcFqt9XMwU7LwItJAjraWyA6M0x7Jj
eHpmaNgEul/H7Pb9Lmwfq48mpIqUzasQYk9KEtaczjCyl9I/om0AERCXkPVS3ARXejb98cEJrEDc
SBxIVsU0VN/lO/mAK4OfViTb4o4oSd1iqdy+rKt//UvgXqSUa3m2hCGUMCfZbTETu2D5vSJxflu9
U/8+31ZwWsszyFe5RYMGtjIWKBYIlq3BU6EwFAyPY4Dc0MwI61npa+GwBd/9JDcln/sfaYjIwW3E
H+XO1GeZ424rC4Z8h+DNk0RKzCjIYmUjCYrMvTyDrARmcE97xXOdW0joH7qthDvJNWQRKAl52aME
AcQaOYyVdUTMX7LeezZyf53YyoXIT7wSj5C4IkkM32EI4h2ZxLON3Op9QW6IMWmIwSyo2oPWk/gq
fthE+x8NHigJjBsrUJXgjRhnAea3XFrzab2k9wJNCoaKgak+2cqQA2gLgzJOSiBMW1Ii45bqHEIO
LjFf0ZuysS9SIoaJPc6Vy0juVILkO8bGPIlk0CvshVI0H9UqfTx9HR7VD1JrGlPOAWxOLBDqQtme
V/DuRdlc/k+lrxDW0tXBJfCokVgipbkVHE3Zt7354qiRN0JscsSyS98RmB1mSedylPDH2VzZesQw
8eeWN9Ejyu0BohI7A8Sr3MqZ1ydz1idWpZ5XFKsB/fbzStkeHvkp3U1BIjBY7lBs3Z5Jx2O/4U1I
fDl7CC9CQ0EZTP6Vwtz9p/2m2yWR7tP/enMgiqr8xWVGceOsv1tp5w8zaGbHebk0EAMpEdFseYZx
boQ9zsOAhfJzmRH5N42VD3Ep+Z6VZw5Chq/Dd0k1//sh3itJ6v2V4nySiKobb/WXS1a3VyjP4qAV
kaDGRXs4uiQqyOslaTV9/ZEV77lkNZKI8N/PlleWYGnktdBLPUiC228RSsAa5BO/4bf//7Mz0YvY
xRmU+Le41P1DjEUWQPfJCrSHe0SQN7j/1vRPrwfAQPwF1iMRQxbde9S4v0JeK6Yt73G8fU0xwuFd
XtdEp9cjkcSNnUACIcfb+x9ujLL9PSy6MSftKycAbkQEujnHLX8VC79/nj+7iNWKnf9qzw9tUlrx
kT2fnBeS+S/k25xfohBA8o0j8SFOxx9xGPefFf2vVb1bHFH8Y5RIF6WE8FeuWX90j1IAkCWDfWEk
vxGflrCRh5yEB0fyD1kt7//eY7l8FY+XSM/rguFL/vJMsJD3lf2lBKVuK7mM5DkSB9jGMCwyMDJo
EmYApSzEf8WDrQDZ8k/W4DnPt7gPi+3bDN9tmQkPODI+TTfCgv7o2CVmyfJ94I0kTpF9LmTSoYXl
NxYgc22exgfWJc7sCTok9LcYVq5kX1TPDlyacIF6JCo3k27e00vcIFJ7T47uM33bTzCme/ZaTcQc
3vZSeaz7+aMI08pe8bABaYoLX2IxIPIpeRGsMajJlXEd2+BNxVWtF4qH8j8JR1tnoLYv7XtBOJNc
ywi9j5SmZgMRHpHjkfHAG+fD2xi6S1mQj3G9lHerWTMEAZzCbQLu+OaVl6VxDwYELs4MolNAAX5Y
nAkxEq2S+VGb5gCOonuSLP9mK04qvx/j/caA+NSay1vKG98v0HKpBEo89PHidnnBNZTguIX9UhZU
qP4JHvAfLGtedL8fk9PSJOKT04UcwbxkDVfdzfdlbiV1EN8lHrCejWvoW5DLDV5lle+3dw8uApKM
mTjLPaWQlfW+dtzzXBkjiU3Jul3KtaBeIozJgm+/QR3SgsSTWZUgJaFJhlMGUr4nmdGIbcn6EsOg
syxZUGjfKZkebYCvxJj39CtK1Lvwm5y4d49/csdOcPNLtLbxUEmRKbHhrf/9indKAnH/KvfObIp/
442YNUsQWkJVcL8Xg5sol4wnU/QTvP1iv26hDWaWJJm5zLqdydAiXorC2reaWHwftyKAIkNvCTD3
2CYJjAQc+0nGrn0j27/dqdwHXAoRMY7Fh3uVtLbBjdLw+iDB+YiBSVhn8O8Zf8XaKyb/V34hoU2c
wCLbAAEpVhce+PN7yLvP5L2kIA/Uz26LKXcpMVr2CzI/VJExGhtGJFlukkg+rlPUZb2PQ6w/wZLz
1/DJWLnxf0ZLvr0P31/xi8nvJ8iT8kTyq1um5V/pP6GnhGRGvkqESoMnScolt5V/ZfskeXi2kbQz
5VyWAoIdK88StIsgu/gFylGSxv530PDubbZBQT1E+FTSG8qd0y+J55JCkM9fkUVNGYlxfU+E7xYp
Ifs+Q7ISIdcZJ/NhcZmhhMeHmKPceRPJdxYnmaoxlbgs2eZ9fZFfy6RJADjGGYZdsnm7h0bc4a1l
gNuZfkJkAdeRkCCLpOQv+42kxCX4fA7wSJKcOWAVBh/BR/4fOaJAf7wv2tcHD+OA5yc+b+hyk+hO
d9VtnWZ1hJCK6Drl4lBj8ZeSsCRznYmT76VUJrnFOWge7kHMJkWVlFXsNImIm8BrEExHuOJKf1JY
07EkfRMKYvP3HFdS8AqXFEsRHxTbgBXyQ95Ezuty3hAam1uElDe1eYxb2MFNrPlakgcxehknGVRh
xpMlH05Y7oMe0XUFJcaBV7ApkbxBBog2vFsEvseVu89YwT3DGAh59+hKDCDWlsvTGqo95D7RPTut
+UayHsnNDTIzSf8k9ZMwWoXgENlhy4PLnYptc06VPFT1zEqmJPPcsMIm/L5Vkc2KuIFWTtt8KoFS
I1RJzlbygDIU2fqyrG9LxE2FHgYEecsyvodyncuSZ7KflSTwr6/n1XEz0A7Hj2Wrq3Jf9+TU/pTE
T1JUefFhI7FFalpSyJQKB7W8qF1476dnui4k0sCKOiu35pIpa9g4kcvyV+jbk58eXxEOoU4ie05l
BnDgVmctfPTvbntR+Y3ksFIvKyPnyYohLbj9lTJTtsbU3rgbOyKy7dUph7oNcAk9glX2APFLP60a
/6hOnKf8EwUDtKauSyX9nll+xpbY/lBPu3Noe0/nE5oH31JI5knS0bUr44Ft1NHXVTRnorx67TcO
6fD4HSWRDnkFehQu7xdfRvgCUSA9EjA33FbdixxXvxU8oaTwSmw2k5kXK8Az4/aTKm0LJ2GcfB1m
96FqIyAPnowXnWnx6WuAoZrEe4j2+YTx5Ns+gpDqhbU/5Fa7blXRU1CwCUiYr3MISRO70bvR6J/6
Z8VvGv6IME8dmstr9EL7F1AkL4U6pckhhFXqLCIUwBaKD7RL0EWZ1ZtHpGFvKfxxNj6DzGWTMmCD
5XnyU+Y9Q6O+/JE97DftcvChIxM3El89yZ/R/LBTo+PmZzrDcsLjeTKDl/sZOo5FHw2fMN6RufBc
IY0Xli/fSrn79NyiWtsu8k/qDQ/oIDPhn25gvNMeSOtpHbmB418+b2mEpBAO3ag09fp3qxGCRGer
PMn/WbHjJ880KIXZyqJB6uNmg04Mb1eQfCERx3fygXD46l7SYx4iOkTQd4o9fkG5h5MRLlvf/hJR
hAeP+2wXfEYtHUBYds9oMim0QvFTsdvT106M/bRS4vqVBvPby5VYeZfLUJjftJGy5c9l2V1w2Xd5
M7nAKSxfexAiUgbmoRAomqy0d+8HJv4FkwiPWlOWAiG9sHjYkv+j7a8LWqAAfJS3cdEPEwSaKE59
Up9EgA78hfwZl5xhUPf3oGUpUN7FtSweNwmVH6eQ63NNroxUehtxO5hh5Lxzf/VC7gYg0btcRV7D
tHAPMkWygaRpOJuQfzJ0bBiV2HpXMNuMycQS3SXEKuoCkxsiOkAO2AFzv5DOJRrBRLsd4y4n07sh
KJD1MV4SJvrIUm4jylBGKG9xKiI/5q2/nO3t1ZyxMsaMJk2Rr4qPJzHezeS5X6RkxG1UfH3cdqwb
JS6+2Pje989KTFcLHUhU9yhv3YpReiCQjDdlA1pprW2MbbbrdnCTCwXhl2yGjRcYNmfSAULwZbGQ
fe3t8OYWGeXG7qPixDInGWVC55ZUcbtQyG4USsQS+2TgZNd9t1P5yuCt2YmLEdCOLdOpHhijfYDs
9lY6gWQnLU1MEoUH3gJlQcxi8uj54L1kd+4G9hqa6ICjdyqZiMpQ9aX2HO7Dik6XKpaTD2Ujp2RS
gJTKNueHfN5O0uL6GEld+37g63GoJt/TjQ0r+rJlw82Z5TAtWvqPFhD2qTs565JobAfiwjJ/hw2c
z6wA9wVCo2bE/iCW6N8vbjZ0c4R2QVhXttCqbOSh5RTs5gd8t3cmNEfJ7iCHFZZfKNv9A80uBqLV
gYHZGU9/OBmXfopfzsUtWIdVzvD5hLL0n0f4znWvJ3rrXrdpx+7zzQFL3x5D7YmmZ4cmHpIRlwQp
n76j9MXOpiulibOGRgFEgjulg/SAWpzj60/b+jAvM1pXfKj+EnqnQVlDwX2IrtnLv9/z787yaQ5x
HBeErueZvzIXNOmhzx3zPDy/XCaKMd2stElMi6wOadBkmHVBMIeDbufQUznZ+X+4toBB/me8UDG2
0VpwbP1XbowmGS97q+LaWJjQlXAc/OHMNrMyjB9s/3WcQjUr2cb6fLuLPyBab4jVXy+PWh8MCahO
iCbpP6erMa5naN6t6/NCnbrhIfroA/+te4dt5PFnMX30oViBOWXzVGyy2Th5qBZf+ddlCjskWIJ3
ldbNPV1q8yTYGX/qmPrdwNgOCuK67uiq7v0CvetKGL+VakyezQ+YfjlRTrYrlMM6CMpOW2hiQB3C
LIN97yewySDAtD5OdnRUUaYPfmRLplJAcMokhSFhsaEIMHlQKs7goWHxzj5Ak+05+n4FXjEFh7nV
8sWg7LZVYEJMO3klz+gny8klZtifi6mqTubF7vFn8tGsfrKCC2UZ6Y3LhufJ+AEwdP8HcNv/IN5p
L6FhzBAZY8ipHeeXeTnWjlleLTt5bueLizC7+TZwPGLH5NOePj3FShCy5fwOR813JBTCyfJ9rc/W
czvKPsyIcP4l0Ks/GMuNlvBXYxFgrU0/DE1VN7Liv0EUL6neQOWSD8+ws5U/gdSuga1iq08PXUTn
+LYJXr+n0+Vk3sbPcGZOpn9wFvNXOKaMCgBJ1zRshKrovvmntV6OdXoqnH3y7F8mHxqrnDNRhV/u
dBaVAoiu50+HIGYPEb66j+fJO+3e2foMlee63aqT6Q2EihDA8nnPjmb6bZg8pkKteSbzm5AOWPEf
Isv/aKjcbhiZSXBZBk7+ayueV/Uyj9fxWV+BlFpZEFgegvyl8VuUFsKPjzHeHEQ1AZK5FZBBoIVs
DbcG7Eh+th6B5Lr+OvezCd3YMO2995M/3CAg1t/EHyFp1x2NYG2qvwyp16u5pYzO9fkNVr3NMYLt
N/OfkunMmH28vaTV5CWJLZzNm3wAdsg5UcjXm0+ox2f1ZLbiEBmuJnjoOB79eNl5/m5hPMmiNF2s
zOlTF6WrGLlLsBbjxPjk0afnV/1pUvvL93YZBJQf9O3X1lq9vrPZnIL3+3q4Ruybw6UO0eAkmLuz
9QTgQajO1mt7NoU2H7wC/bbBuzt7ZqkmyZ1Fc4QQoEGFppH/20H08uISvx5JIadRRi0uAhy4+4Mz
uP/DIiRzy09VS0Wy20UA7p/GOOj1aHajed0KPBR4IcTbykoZ4Ac5uTPl/O71HBZBGASF68qoA+U6
q1ByBNRcguu4IlDjTS/9aaJ14dX9SulYfi30iTKuMxAonkJxqv0s8iFD7qIfZ3BV2CPwhSGE8A5O
mtr3aHqmKTzz5fj5E9FJT/Vtgng9MbP5Ps9j4zRV4WfswKMfXvMrGGoKcu6i0Dm3O4QmRcFz0IKc
yRuUrOrgUsSlvt5D/1yzxe9QH4ukaVqbQv2LwJBnL+3z3IUw3ogvnk/mUlczN4trOiWQ66DkOvqA
oMABleBsqM8egPEBgprSBerR3d8FPU0F3vTEKgoY7w1eyKwJDsS1EprBbpjwxw0E7UcRg4HlWDVE
TDnpJ0M6VUC/JezYIgWNb2gWOO/tdgcqFrQXqItzfvEhGsjo1C8ciN5PXAqRzdN1ZsPItBrAv1rx
KV8VdqigPgP//PXHPv2eei96F2kAhputASIljzRlmSnBhUQR4AxdQN6mBeaeB64KmcHMVHa286yR
BegFPHnXV3W/6etdflpevxn0izXz1NtcoGU3vrxChG6+X/abZZ89j8WP0VsbyjJ1v53pYqrnaGpC
FQNDc+c+dteNmwbZcXe8zGwg+efwfPHNLLg6QPVXxWFl7lcGvczCMue7PeotU0D9Fi6p+xqdzR1U
RlBm+w2qQIfAbaZZNk1QHK0DaMyhh95XUg0rvxsfZuIjKqK1M96oQ5D0A5JQoa4IshEBMRFJAWTM
kepVC3TKsGywuxnsfzpc3UcMOUr7CCQ1wlql+diymUWiO07O7PmVl+x69ZPanHk0kV5/jCaoh3pW
pAFwNevCJIbuMSjs+Nq/NSDHjMtbPTyd3J03PuTXXaMsXABZ1qOrvtXHlx7Kdm9asV+mS+Pw0wCv
5ybzclofF1Y269gBt37NDtiMNfr0af3uaSifw0mvuXDCvBfOPEumzbC0OKyk0Q5pletL5+0AZPEM
jjuBYdBELB49+yQardC21ofyIRlfKnDh1XMKujRbwCEzDjKebeaDp+v7IC3RWokUd6da25OxGZ0n
0tOWYpURuulLny47KlTXGVRgOfVYjivabd8FzXEFlYOhfdPo3tdmF8u/NlM6lWwQPRol4Khp1+11
flLDatjo7mq8Lk/HKoDioYMt0Ih6A4bKmYpm9yTTIZ44GbPe8DYFnJYnDdw0dBUwJ3/aVBW1nSXA
QvPr+grPn/JirM/+Gfz942lRr8Chgf4yVjWgdZUdNaVjgItw4D27Pype/WzRZPhT+WZu0jegKSBC
9hR4vAlYazFOYP5KkG8rG0INeNo2Ixyh+yMqWqYL//ywOpUB5uIC70SXKELiQyNprfqrr+I96OhU
tBRR/GAN26opYQisWGxkUwBiA/79Q/sY2N6nyG3t0dI1A+tnPizqvt+kwFKhx7kU4Dppwp26zkcy
0jAO6DEEeWHAvddTX9xfzsigulOzWWS9Nj93VayOZmiatESnU7WaZyCN0CAojecWztv+sDzCu5Ec
ZvBUnJFTrF9qiMOPzdxydof96gquURuj0nu5HL4V2qpIdnqRAaTeT+rcwSUgqkeRsgayp6oDiAvA
9mjj0qc7CvzomkdjHhlpNOgTD6w6YCjOKUBDbGyYJ0G2N4z89PjdermG/RMcSt8g1aKu7DzbS31J
8SUGjLHKFsa38RvYD3BDA9gwMC/oeQA7TKfGz8KcTxmFuEIQ8hxhP+v99+PWfmMMGfh9PrUBzrOx
Z//+mBXU12L1AjRqdgZeZXFoc1lS06VBql6cqZnYQbmwtiWBYHwmcIHLGFhGNgrg8BFxpSlTpoG0
ybVzDEC/bCCJ7QXDqzkTBJISQfkNW2/NQWQF8gxsOIg7FQjWBMZa3Zj02Nv0sNMWyBTR5GFH9bbe
NnBnPR2+wwxvfMHNWn3BQbKGkX9hoyQ8oX5hbc3w4o7zDJZ4a4A20f7S3Xj8LBjm3Ylt2cZY2cuK
Y4/kUVk1nEe9nwhOrGbvNFe8eF/NMwif9E0pJ843xvD4Y/+9fDoWk3Zjl2GFLPkBKaKcHv8MD4UF
oKLJSE/CfQ8qtX6Ep3UPjpa8UJtS+jAwU2B/9ZRles/qi5YOhxaZryL6ArQE+hLWYABbCDWZEAlO
AIryrngd0Q7dKA3M86fyuf9JLKvcScnbXqY4K+Gxfy6BnILtRSjgKiBjr0OdAndNv3Xmzxp9LXVU
QlAUYNbPo/WUDyAbOfqBXBXyKo4IdNZGRJOtLjKogZqT9hz15kpX3tqsCga8NzEe8uPrBcog5XFP
54IKwYs2+nuj8nVaZY36w3R3SdfAyzC1svBw2lVH02eTQ9XtwBh0wRUXg7TfPgcJzMAnLUwomvRw
wDwqiGuUvcN0mZ+IM8AZg2ZtvREmHbje23XpvB8YaXS/L9HZQpN0BqUqHp3OvAYuvRnZhVv7jbHo
z6v9hbQEcNpTRncpx0wIlSF9ZW4MJUaaoDXj5vIw8l8fq800qabwLTW8HuoXjmVdTi/DslnYaBXW
C/e4sxxYb/2kY80Juxr2cXf2h437bwAAtmpCVQf5lqk6zi/pX69ZVy1V2aHlk9VHt3SicRI/fI3r
SeCEwTfdf4aT7+eLuv73y9q/0m6QddqqrbGfgHjD1B2pv/xtD3aoFKvuq2F8fkl/wmRM9zXYiJeP
J22SCbgdPNT8CVwz0gjYwsrCXjlInIBt4S41/wnkfwiVy/IAys+bvGKwCEpMyhgO6dkzSaY6SRCN
m6p734HoYbr7KQn2wVcByUhN3/rDjk5Tf0VG3Z7Hoe6h6eCiDO8XyIeD2OzFYl/3XFBfKwNkO1Ym
ipMI+U6y6ZFa7KSB87UN2gD+9cmnkIXAGPL0cJ18h4o1/Po6TOJP2Yq8vZScYHB+4S9ggmVjOPUo
FehT/uQJFfcgodvM9WEQmW5fl0snFBpWutiQNQIf67Lhgu98+vr96zjddtPw4YEDWuFhHSZkq6Dm
Hp8reKWnUMbd6KvB2/6RQPM3FQ9b/dtQ/ILb0tVWN3LLHp7MfKvoP9Pja0/l3qU9DFQJkdRtW79P
obNZlfXOdFGpe87O3/5gX7/ipW7z4dqqaqGIqKNs/U/7ShTDGs6uNmLWoO5KWLZPyxOtiAZY5PQc
GfCewgRi8en1i85ny1LEH3oAtC98QlKDQxIExtAAgMtqc2IjOXugLh2fJ+bbVQneIT+3N0tzmA2Q
b0A2vnw9yzyclGAuxI5IKEW7H//+RPrvnghNUJBVJvKObMb/+UROZ3fn07lNnr2oDI6Tt/LlY/MZ
h9r61Vtdp+/fvj1Ooz9sq3+3q0YwFRCTzs5a5ar/vGZxHk52WXnAjoPV4vRE4eoYfbjhm/cIPchM
wX6raPIAcQIMClQAjs+0AF4p98FMMw2oOUWcVxEocUbAzj+j846drS/kTv8+Nr+ppziIUNhQAaoQ
9Oq/xLCx7c+l1x/SpXF9rWHiBwkwrrV87o4P/36h31QZ/nEhiQJ/i1raCXbYY82F1OvGOaxRGJ+c
vQVXYnPJEUYHYPDfL/ibsOLAuIiUp+C00Ff95wWdsbCO+0Y/LlPrDaqI/fFFt4MjnTnjOD+0fwrK
vNkvdTFHBbUH/w7KxRSQ/3kx7ToUXpqdsiVjWOiX6eB8ViW0aSDC//2pfjtff7vQL8N4TsuE4kKf
LfdD4JJzKLRid1FrXSeHbPPvl7qN0L891C+Q1U6zmnNd5dkyV16hOFTME3zlYbt/UfXH6qgj+QIn
LQeUVPXLc/TvF3d+t8z9fUitX5aFU1Yb+FaVLEdKKOYRsoFcZVOezYx6lV01joep4ZpDVNKVoA7V
Y5f4l/GjzgnXHhGF9etKWcZVCkij+sdLi3D1dw0y0LK3ZheEaJCeCl3u+6M8Ef8T9ETL5q3pVVqW
oN23HuDdnZr748yz6Qo5GMh3Wf4xgYcPYXsvpT3hrC3zHI4xRqKmvDUkAB/OyOr19UyDmcJs6Ypr
UEjhnK3U4Zj3kLAgeb+k53nHJhM20+kRrsHMBTvUQ2dVbyzKQhXqBPJnDmWcToUaoSTDvqBuimBb
XkCHY+b0tBBlW7ZMRYF6isnRDtWAvjz7IhVsHg7Lw7WiOHN6uzhsY23I6npjZjl7muMgXbEA9L2e
ajZ5+o/EO/knlZYKqFHamq1Mnc+K649Oyx+UY76zjhzGUTKo0YIdreN86LKl4VTLXGNbdoLHyIoP
sGrZakEhq5oaJf1SWTWhnj/NiwtbQoTjWLnSOG/gVyrtiabVPJbNZJZzM5lza6lRLWpcpWIbY0Kv
ZBWzk+PODIgSOrsPlWv73lYAn4bSgf7G+jQ48ms5CaqvHkpx1/AMn5P1WirOoiRrqTxl2loGfAqn
ZQUFT2+gDDLkFKtSZKK06FzTPtpWuI7+4A5z7QxISW/oNlhUOlAn4zKpa8ooIC/dEhgcJB3s17yU
BqF8s08fPErESWqHOTYB7xxnAzpyIFkWqpePfdvQLlysMxe2oXx8bBxn3jtfVn8MBvPFq9YdmvKZ
mW/ato0OJk3QDnIcV+824xZbFXNs1zY8UldF903y2vGhNiAcKFCUpSBWme0sUcsXFZpbDqtgc7Dj
kaVT9ZQwV7Op1tf+vmQrv88RhbzYAQrGU1fhpN6CYQL1UXWPSAm3hF7ecIL1PElmA3x9CNHHdZuK
9Jv3AkL7klKr6Rq/cD9tDVEWb0eNc6IgniLGfuRM1JxnrT7JktMktyGcYo7HXIVhOGcv3auhipRl
c3bfGod+fkULL/vztNe9eXZ6PLJ/yoBCnq7j0/6o+mPXrPEEM3uxMwe7bIKWrLRLnobuhF/QP4Rv
GfmPrB4XeZI/pumeSszltbvQ3YV0YVc+mqchVDMINmo4PJ0rFJVWvC9Or6P5knfMDUwTR/3DPTTT
sT6HVR8OBlkyq+mBSvtAQ1E9z63Xy/FlBK0OtVetfdtnzTwfEai8fLQY5ugawbWjZNToK6Wn3+R8
AjXmpl+XqxEhmBE0GXo1vYxKVU1LlT4o3Be4U34ov5RzEZoerUEw5sRtvV8P+x8dchfNAKjac5t1
oZprPYN5bWU6UN1e2mULWY3bmdFFA2lpKIFDeL0OVwp0xyhrkUfVEv98oEXR3PXH9ZU9nlpBsAI7
Z+MGkEK/6f1120Lc0ACh1q+n8GJf4n2JSDgxgcJG6mTz46XdoKq4Uaw4zTMMKnVP02uZRc5DbbKP
6GjPct3vaXNZXNVLlNXOgrODUNHTcFjn2HvdQKvhOJFlwj1RKPqiN2At0S6PY1v/1IgUDoXKolaj
a6UKsX50GjT4jOtHx8oXZ2cfDDbb6a7s2A5OJMIW15cqHyl00a+jfurUH/pxAH0P3YyCTuheQ3SZ
MxEHiZriYV8eZ/V0uGoQe6SUPJLqda+Zs+YA3wUdRurohsf0vDFcUtbSiLOBEyK0mk8n5XuLamV6
Th/rIp9fhm9IyC86WCz3dtCVaG1djFBr7V2qwiVY7bcdfthc6KAGKuT+yLSOcjVUKEMGqdcZSmm8
Ft0uTbEfW+rYHj1gjQo1hobIRVNDe0gkaqCMqczTIoeJoxpgcqnfzfK8UK5lMNoIqsIdAhbqWs8P
kO7pHWBap6blSQtTN51nxsZKNfrZKS0S0VyaBg1c+dRvC7OPWJ0vU9f74XUa6Na0f2/S6Uiv14Gm
IwRetCF/a670jhBPH92sm+mH62d7Pm+vP4cU4mxCj3XMfWuYEjknuUMmUQgbbc6Wvobc6KjBJdTY
S9V04hRvH+C0Gesva7Q+Spu1cKjDU2G+Wt3DmDuTqh4WNhzx7jDOLJ2GC9OALByphO46UTsNehvm
ycmn3oWWGQpip63TqL5RgElo8EWjh9Qd71I8Oi3EbvJ83tGztk/L0DwdN4V5iImmapPEVWKHJ/Wy
5cR4YnN2gIIF9YRKDZ1jO22OKdqxWvzoXqAJgjy+GhH4OCrfD235aZzSaeoU73kuj66+6TpCDxCB
VwPKlGa7UDU4+lIobGBbK2guY/UsUoNqDaTKHVUWj51yz+prX/U3Q4VM4XqCx+cUnrJzZNpgtBNI
N7sP3cxlQThYmp942/rkMVZnwgxYxPOnhiy3Y9qsuij6HgpYMM/AV1Utlqu4kd7oX22WLOxj4ps1
u73ChfjShvj30JdTvcevDwbNsvCYMBzYiD8mJWKq37QC1hZM19BXLl6Tn/aPTZLNR2ijy7F+1ODZ
mKjpu9fC1piemoWq7qM9A7c/I/TVjL5+GrZFYS9ri8ikJAP08AX1cKqoZaXCa6ycw3xE4D13+7lb
ao8KeqvFCJNYR9HIU4O6VQK9piDqGRPYT0J9/Oo7N4D651wM8YHER3UfjPTN29c/lPKy68sq8EbE
n+uv3iuXZ4Q1XPWzLCyftqAzRxvjibpwT6FwHFSYU6tlD+WX5W56WC8ilSaJ6gI+zWsf9815qWaw
ZCTmtuMPeZuKRdyx9ig1nP2OA5hj0wXuxYOCX6Gg2ut9BC06J2ZHv4JTuO3syaHLFkX/7lzriHXY
gXYZv9NOKLyeyheKZEOdPJM78xAMn85R27GYG9nhqTWGuN3D7ZcMKCTXtEPuK8omKXpdyIj+H2Hn
sdy21q7pWzl15qyDHE519wCBEcxBliYoSZaQCIAACSJcfT9LHvze9C6raMs0xQRghS+8oS4uXs9B
m1GNJjOlQBSxh5a1VivsxLtpxqFUgH7lh8HQFlqUTFJiXqfOpVlj6Imzv1HTNjlJnXSlpZPO2ibD
vXU4f1wIYvNmkUkm8rbliDqnrrFbLu7Zif5hhkGSpaC7ZFhTrcOj4qLuzcai46fYblwGBbBEzhSB
GyMa3dBpY0sExDopRXQNirDa27Xk3YvyG1maf0nJcIDRNFnRZcuSH6EmVxzro6Ed0qAyEXFX52Y4
a7XVRdV99Tyxv7ND+JdiCiAFWbFIbw3N/hLm/y3jbOtEi8xUzoK8Q/XA+IzoWJ3pgH6TqPyZ+f3j
Ux6SpFQrR/GgaWkQSWjDsYLRhmtGr3Uyv2vfJJn/dvrw4aT2R6deRbn/n0lmpxRqPNLiLMiMO9Lc
NcvKnA6SHHfCS95Mv+lvy/9S3yR9ZnkHGqShxvJQjcriKlHCe5oFlnSwkKcit40Q980h5aTvHSYq
Yi0fehLQVVaXnk2g9/dza4gc/Z8ZqKqiB6MhZyuu4dc3/O0SnrPLtY3bSxMU/VjC8K++TQsavFq5
QAC/q2mBM1tGQIFqCp7S/aU3Vn1E4+6t698GdaojkmgFOugzBDJtfTLSaW1jU24hvj4EYRVYmcDO
aO2ivlPWkgjqsRK84cY7rXsyO+P9SmnVS6RNpUBzqzZRdErurlxDEwHHS38DXZk2jX3LeKnloEl/
xM26l30JKdCmRbRmf0kn9zJ37uGHBEXh72fnz1LAP0/OQ1WrL9TbuVaaOJCTQE9fr+lnzXZQ2Dr8
s7e/f5QoVv3tOjyUBDs1uylqn+SBYSNGhFLQ1NJ32ndFFAbxv30OijomwjqMui9l/9+ud3XL0ewJ
i/ZwAuk9NY71Dw2uNLIAOBuBQfCuk27awSb5RcITshiChPeB6wdVb1gaETfoHgfADV4Eu0U8L5q0
QoY7ggf2i/6iwTEQlJRsKUikd24RZDn6SNEHdz8EWUNw0vjFG3w6Po+k9qObZuDeBv6XT0CSQRkZ
eGEOO4U+4aSayG/yE3wS2HTIbs4p6710b93Xm9/5ttBZ6QnYExzjBWgdTQIKykBdM8y9LpPRrJ8i
qTcpJvRcIkDrYLe5iQcuH+KX2NXTpxOPjZ5BKiXjJOYH/wflDd4bNPqI1xAaiP/aAm0tPEIFXBlM
7HWhFy7CacJNGbO87K0XMOV4oh+IOzEnFzIfA9ATwTsXOiu/8Kdoyh7OP+pvWibyH70L2wbSpjGp
ZfzGLOuhKqqEXVxoXTUE19i1UQFqx4AAbkgo2vgsrEfl5IIrU/mds9Afw+rhUx+qc52RVeZNJ5yx
r5NWOqCPFUMi7KDKLZOYfme36uFrzw1jqZjbv8+cPwStAMDakmXhpMSOJ1bufy7aRdlJRlPqLENr
xDjugQWka2PpaFC3E3lxTR0bJ50Z5hxCTL4JNFRu8JLSFtYYHcNiOXynQ/c4lanrqxifqRLFfU22
tYdNpI7kS5GqF6Ty5GXZblWTKMcPL5O/H7b6eMrFxyCZpSj0x3AuecRuJgWXWaqkMrjjNTbIo3GX
KWObHMDANYL8e4Qqb46wUVWmR63Tl/p1OCE1fTU3FXqMspEqwAwyihIvqTS5pXdvdJFst4I2Yd0W
wwAeB0W2dBQukivdPUSitWPYlONMRjxZt9ywHb7Zix5X218HZAiULohUnHz+eR2T7qJ1iV2ipaJs
q3Z51yZhdiyQsP7u1P3Rrfj6JFuMFkXHcvvr1P62CN7y2KyiskuWiLqFy3jTBQzcMaq+S3OH5jRy
u1FgrJPNaF6NUfaE52Nv1I35Df70D6Tl49d42F4MM9LLHLDFEvGcIJxnqLvC3a+OfIXkRfDybfI8
mhrJIsXdfSPNIiDtXrhB0LhYN8u77Oq7HovEKNC3WEIwsoeKyo/LOUuPFnGsALYna8RRIags5dn1
u1n/uNZwADp+byZy+CpdNfXhip1Dy24vegs7NwPbkruhtrWMjWl7eb3VUStWgsIOjO8mvHjX37fK
h0/9Q8DuWuqtHnYwTO84Ah3l+6d6RtN8GbLiJdk3q4v+2FUxsPqiRUfhE7cyIsOHi6TERO96BCKL
JB5ksGgyKdyrgGuG8LnBuO5ebHRGKE44VBbBYYzcBCTmx4Zc3jUckNzvKMDS9H0Wlh8g8EF1i39f
wVcSUgn/smWEWDDsBOcVK3v3598XCusxSv91BDhDkhTAGXhcj9rKzqwwz9RthPex61Gx2IcvejVt
UVZABrjXxtEoiBP4YXjoeFSo8yky9xbIbpwwFMdAPoe2bQNEZBVW7yVC11dg7IbbK2NATiP3Qv87
HI+yvXb17znIWgjOI0QMzOXlszUpJoBueSm03EXZMOMphteMnBtERawqqCwjlpxNOyzRFsbGCMx+
3eZr+LAIOSOMg1VHskNpGRbVaKEjxm+6w83D/yzlxCtbhh1A9FjDts6h3RW+//3UaY/R8a9TZwOI
pqCOaOJDVNbkg5qlQ3gNmt4HGD6gEWzMzs+XxEOIiIrOqn+1RZLgIfoOLtFF5YgaPWoeOrrhqQuO
bm9ECCJgZK1qYyAkxaozMSmgNrKx3vLah8lToKohpmyReSr+oN/tRn/uEwxgBB8t9iNbwSz5ISCo
LcNshqyvVuFR2yav+StV5GrwG+HPUO3KeTpmyrqMDgY0jfubH9J1WJWbctZAWG8CJJMN0O4ABZ6r
m/PN4FT/WPRl2ZYVtknLgoegPE7mNLsY1s1ok6WOSFVLP0MA8ONDHNiBvgEJNAqu8/gQzpslfgij
XYQ31xsDDlxU/aROQAQBd2pm1pSvOLOsmVgEkzUFknL696HwZQ30j1VHVgykTWVNYt+VlC9nzt/2
jPIW6bWZXRFcY3a/VxjWfJYSwEh/BCaLcp46jmnAvHVveBU06aSFh/wx7Kqf2lv/Zlt+9I4WNVrG
b2gU6ujL7603yI1UaNMPYE5//67M68clUnxZdlBLtYgGzUfAuZxFYOLPaRV44Mf8YYyN/Hs40XCz
B8gsZDKTaTaFYIU63HmTbjKkpjR6CkEXXFeXTcPffCcroOeFXliP4KaQVoqQKBTSU1gzns6Yy1W7
etOu1KDcidcLktYtsOZcqlW9qebtl8wmFtITfQItirXw5pNYtqpbf/bvt8+BvhBi3GcwkQb28OYn
xZLs5+jTBGwp7oOIUz+td4rtP6Qf55OxNtbnU3Y478DvLfJ1ts/Xt+V9WcyNqWA/w9EcXwjgi4kN
lATJGTeBhPYz8b45tX9sPg9n9iHQHYUdfoHmUAZxFQNPK9E2bzPU398K+XgPz0CEM789b3Gx80VS
igKoct1To8yyM4K8V6/SkdJIRt8VEr7oU38Mz9+u+GORpLxltDFE0MkyVTo99TM8mi4YY+hv8oHW
f4SZae3024qOMlKS5Cp37CnFnfCzeh13gH4Q1TwV77icdOsr4BOqAC/Rqd9aR9wRE1bao/JZJ07/
SQ+LrirFdH67K28OFE0SICryISye1mtf4/dstK8L1zoOqK+Pwaj3WIjxMlgM90Z8PiYr/WdHY4KG
HfoBb4eG7ykdsRHBlgFLFLbZD6b55cnEmPEoYR+Pdwz+KgpgUp86q/Z+eU2BadZO+kp7QkFRu3T8
r2YbxT3Pei9egdaCuEVxTQIJg719L3gN7ZUSqq/W4+Izfr2zK+/TzxAbrmGFJzu15uvZxQkJ987W
doYVu5JKff1ZoovgoeZ7aFu3eFJzAbzEf0rZyyeQpcf+EFK1fUZkHmhq+EZ1FbH6/u2e+VugjbA9
R07a0ptygQ62byBOqMajIR8J1GNautU3pQT5XxZVxSQjMrHnU1SbBOGfkbQUJenN1Jj+8SxGDLWm
jR3AiVR/qABzGibv5ZDtzpvzJtk1p75C5DQ+1EJJclKPw1d7mi+aebg8B/3EDswDePPKl+YGdQIa
JNsEZ0Nfmd9+KC5urP7ZIxX3r5Mrifl1qU+BL5Ckh/jefNB+ctFQhleCGDdKAh00/mrGvoLekObh
+8ytR9EBWY/pZREG8qqYUlFAOsU8Nd4dD/AnkcxDVYeTfeWF5Yz+JS8W+jEIVKHeMJpYyByUqHEM
c22dBYBZV/Eu2cS78nAf3HzTziwE11HpmCgLeybPvtsX/si3wdTBadRh9clEV8YjvAdU3d3SWzqX
aZCh2IXcOkYgnUvbdjk6/H3x+TMUJQRVTYzrJIlcV3qY41UxXC/lwEepjrruPJqKPrZoTvjNYvK1
5z6sJXhbSbou2aZhAu355/C5Rrnc3swEGZdV68uoLdKiQ4cS0fmJPLaEZUY4KZBuFYv9fZaxlRj4
wHVA+3Bx8mFUJZtsoyA4v7kRR9SrUY8RRewvbt/5UAqAyt++6MNi3IBSON+MSFk2c/Tx1zcHP0ZH
m57d8ptT8q9n/j9nRHs4I5JRRl1fG3lwvs1pJMsV49bGKeniju4Quv9+mb9wN38elokpNHMXAt7D
YYWmlYR23hbB7V1+7/h7C5coHkuvQJvNN/3tgsUHUOYPeED3zZWWj3PdGSfiEODhEAOa5/RtEB2m
8eUph3PEr69+ZKFHTgNa+ITcPiC/X1C/FqEH5H90HBQBCScgCRHRebkh64i1Uf5NWPIvWyfD6j+H
9bAqqUZ5SyoxfPtJ45vT5OM6u0++26AVSftzUBCwSxLLIoPX+orpfwvUWjXr7Vt3rVZxeVBAuef2
k528KNlegr5BkJB6cT0dGdPkFtyq5blelvm8icZZCVod503g537HcnNemNo0HrHF7BN5oUs+ZBW6
3X07K/tJZgcdji6nK76P9biKsCnyQ3Uj0z9Hk2rkAxrK7vsCfpXVsPl+0DrKW0zGoFv5ib6h5Xc7
bwf11c4Og75OK796SSBaXKZhPFNv0Hj8O0430vwKicZcN7arAUNBr0amijNVMZ+QVvC1CvqumCrS
tGPzRq8elQhjqser0e1ZwT5rgVoKeE8sSgysG61lk/JLr8aKPRNVfV0nFfNjeaVVroTbEZIXtpub
i6Je3oYVrIcEQHznddhOXlykMAF2YXqmV57Uz8p0q0HKufjlM8CE8Mn4LI/kOyR1d31y0acD4Xnv
RvR86S3TtMmn8HnuoQv6Koa5UG9z5Tm6Y+QLen2raevb5dW8L81uUl8CM57n782TvL8OUzhuNwRl
gIiEsOQWlbZX28+CDVuOCPHeBCHG/ihNsD/BkM5iadnYGMQUiwRjre7+OigYOjGUbzVWq6/3eBsq
mzzelDZFMuu9pFqSy09heHVim4mAr4WK2SeiR/ZLaC5vzUtJIfduwEuoMdhLQACI09AYgLeZP6Nd
k2212yYux3+f/3/4WbOl2GzgBtmaTIvdEJW/30ZwZFeXqL/UlxWrzbU/3u49FlofmEibNKih4eaX
Y6Mgr3TWscOKaJgf27PuUgG51LgkYckUfzNztT9qjdhrsxZRLNPJ0kiD/vmNzupQDn01dAe0MK3J
Fe5z7OEhr/8onUELrGKisgKvOkiQLssQmnMAarQJ/V0jnOLnWh6AH8+1qTGWvLjBxEl3gf0o1dYm
WH2R5/qnQRXy+BNMw888HtfpN99fflwTTJYDUVWkV8k2zfn95/en0FZZt6yrVvb0PDM+4JCEzwZi
Yghi+vXcQAVleP7mIj6esl8faVJdlA2KwYr4Sr9dRMO8R8b5ap5XQOs/m8lww67UD0cTIxh8G8Rb
C8XRB4n494+1HrdEAJsCUS5TDjcsNAceiuH2ZTA6Ve3yYHRPx1KY/GzBXioq+7jiNQX9EPistWyj
lT+5hZMzSaE07dEmNaNtHS6lxMBnsfWKThl34VGAHZMBYqS+1FjbZOnqX65B2heebSHuJhnra3NB
Ow81rSQbN3HpJ9HoMBqAMcr4ZivHIT8vBSwHVJFj61jS9Uy57Dj0LxYlKMDY2o22BMbiEbUn7SNJ
/AvJ8c2EJn6FhXt9aVCxj3XHznCXG3qnNMACxCa2l62XmaVLU5YX+NeUHGMBFKUPTXdUw0q60I0x
PX1gjIbdk2E/R8ZaMlEpqGsnCREBmf79vD+WMb5OOzNEBNtoPDwSVRJJq0Kwy3kQVa6mLCs8h9oJ
ZCp71H1zhf8I7h8/6mEbLcJbmqXmpQqWJtSU6+lGZVJ3atTXWa/d9RvlCQLDyA+9eFxOcujfkNrg
YCCaBZ8N0zfMh1qvJ6imuvJNhPoHoFkoFmiCZGIz7KnnPCxdUqlEbaKOcDIeluZt3qZcsz47XC6T
Rv8wY0yvSe3uCdsNbqP2xfv7VQD8LyKxv8VODzEyaPSRfov1IjiZ0Okhs+Q+gGTKtHcvhWN/g2kB
xIQKLd62HgpRKErjVcu/gr5CodxPvbMHGMVtIOOMZj8xdvF057TVeejmXX1AMZ62zZz9Ky7bDkBi
9GrEM/BDwyA3hEyACpjX+NBCcTpwPjESd1p3NOUn7nZMFt42dSGDu5EXL20vdLUd+zasg4vXoHxD
fjoxtuAfqdqIug0IvR+tf+cdW14X8jrkU7ih58JBnQRH5IWt2pH53w9YfQwJoDVfFejOeaNxwfeW
36ld+yQNFPHEt8E7jKoQ5QlPm5tf2lCCBSRxVKD5hMoHJ6gLiDhRIw8nvd+cBnQLegyt9bHmDrOY
xE9GxV882nmt3/ooj5W8DHXwDQ7XPpYca9xDfeskLQukSwuv3DZHuLIe+kTTNxtBi8EbYYat+bLX
rjRX4t07z5q0fjEb8LIaxizTk4578EAnFc4J6rryo5M0Eeeo8qGYr0FhcR6VJUBid9jATF2NAgz6
JvpGiA/R5N1gBz2l9wsTLkMD7NcNVTryUIBcXukJu70arpHwnsVokTmBj7ZfrlMfzz23poIU7dEF
8sR1Flf65t1/iOHT8J3sdesrfG/ZIzLkPEivOIGQLIkrxtLnGSeREWUuQTmOyiW23xA0fXBk2Nqe
PepgkK2s7Whv4UEYTtoT1EOw90i99yeRZYm3Ucm8YG74CS+jhs4ww16LsQl6egIn0lPH+c6AhIbt
4tclExeo3ImcHCiTW3FaIQdhmArQlzGNnTUdLnENVM/ETiOZii+e7Xo/2VH8wUfsy8icaoGHsoPu
ZCvBB2sYkDWUMTENxPsXuEtLvuFWu2Yl857iKpP9QwH7eg8xahue/FMQy34NNjEmO5zRY9dwGRWT
K6NTcsWShWA970ot1BWPiTFbcorwrMJSXHznfHkei4Xs/DVuNCzYGWhjfc1lwGGdU+zq0/RdaHVT
iRNlB3FTjhcMZitULTW/5a9Q0RXoAcpAfOjNIyJ377SEHclXeYczvuwVqt6ai2s7X713RYsHNSAu
pur9EusVIv9Cyl7YcegLoe8u+fq4CxrODLJtT4rpIFzmxlQYEE/3Ey/BItJkZl/cai0qkWI0QV9l
bonTIr2gusE68BMkPNMWqQr37YQ2NryslsUBMC2TUSw34iauAMvLu1gCxF+I6owDroWbvYZboQxy
88LtT/HuOKtzEkHG43JxD8bpz8FLN8TvYyHcI6b9GUsSQL+8o1gCSGWYTCBoxXJE10l8urgHwJNn
UTtDxY2BPxPia/YmYonqv0bgz7P7tbRKPpyGMaoUfNMiEO/YuMNeWdnY1GmrGwpBHGX+hBSQZ60I
obGrv7xUe2WqPcV+Mlb4iQD3VKyAKYMBQ2cG13Ul+fkOx0UvWwye+BcLXoaCOE2F1y7FgANiyAAS
6wePctTiNPIclJNMlJ0k5x3utIcT6xsaRD79XB+n5h0tqUmMirHFCo9wczy+I5QipoV453rNJsFl
oJTloqOMNgshq3tn5mozvCG9fJIfI788DiBPzmOeu2WKba/MZXIFvxDD5OuWjqsjBAiWO3shJhpC
2WIQgSNdYXDJsolt+6JyxSjH2ZmPNhfi8M5jKnCMe2E6FYsdaI2ihHd7y8XzUEF0QxRbOQC+kUN5
44tJid4uxa0eAZuObV0+SZ7C8jX4uithuY64xbj1VLb6kOUNTB43JG9yF7dSaLq02rIjni4uK8tS
nFyZMS9uooc5+hpGI1YazU0vwux3JaZuu9ODwjsz3W6IzF23ylEsTdgdYOOMrQ7Hf2Y6CQddjSH2
tYN4WC+wBTG7CfqYcWxag4NsxFpMvGbbsnj1QkCBs/7RjCkW0j2VeR6SBowqFB0nmmsvEtaXwVme
IMfzOzHEJdY2Zits28F5EdsOOLKvmAcfLk5fvhwcLiq6JAtWQZdOLCPi4+68w4VEm1ScE9RO2ahT
h31ANGYZmXjP4rfJQyq7wRO1liyo3dgJArQsHBxTiZbAFPEMzgjPuPtlwJ6BOHBHi/fiiFNvTyyH
fOLrtzdsPnT/BuEVo2LR1W2dn/uV4dBHnYtLyNB8BSiHiL66DMd33uniB4G74rmvLSqUF5wNuHCI
KkUbmo9ejKQqGFVaKEIqrfOzQ+dHm3CN1LY/uJhKbjoebam1dj7KLMR3QoX57ttbUH3j+nTnUfHK
5JAcmtLRJ9HBWotDoMi6vPMTcBeaXQSKYwqvvGXLT3EP9LC7On5upyvRwflF5hXnD7IW4vx9ED2r
PBfNCr+bXz1xaJzsjvklgqrQ46xbDtpeHH7hfsbOMdAn0LZfJedoOa9zsSCyWYjVgUCpme4Zvs5n
7+yPPQ+105arRDeQ4q34PwGTf5/wQgyvuYiSAGg5n83XMxCL4XbcY88qnu/wCZ/CUBQv3mnk3rHC
vRBwkcHz28g9IorhHJ/FxHgSvXkwWx45LV+TZVmbbK9rns/7id9hy8yTe+eVg2fEYb7cceFGS452
Le7Re6ZUXSHKfePSom3G63hHJA45Asw2C1RJY5r8+TrxIHK4Ht6gGWGG8A1A0XSioWsq9BhzvIZz
orgxUkUv5kf3UnEPo9OX5Ec3QcXiJ07AxTiiTnHKUpQYRoYTA2E6T89T9bWIqJAjF3xSfdDX8klD
U7d2Rp8K/RLYYK+DL27n3Re3mq4pbX4ygl/1WgD1mJJyRrxidWHE/coOUFHaAZpmcZGIlQBcesr4
+Rk5Kd93XN9Zvc7FabthVpyPMw7kxvN6lpyBZ15n2lhTHLgS2c/7K4o1jEqUVXkuct282+319mqw
bCNfrCBV8nmdpVfsU9VPSsdCq7iQkD/nRWc485T2e/Q0+GcOnZxnT4QSvGgF/Od2DaRxOUOw6vNO
90CM+36svf8a8zIpB+P46p1PN4SL1QkEk00++zoBfnv49YU5OafOlyBMGz+MH/zLVNHeaTyigSXW
CpYHbgxhtDecYanwUwx7kUWBN/w6PhxXtrJ7xBOYba+fWK68Iaj3U0ZdwfIC95H9sZmLfTL7CgPE
XjtPneM3eJV/60dYyGWB56X1q6hfv/+t7tD2oW3nl5gcdB75KIYwWSM38SJiEvm7QvW/Zltgs1Xx
WRiiPqZ7bWPppjFE5KKnX+lRRj/XgzwyuzFw5iJ0h9CBXACSspN0MhrbX319Y2XstNXWckdkre38
HBDXz+FnLOIlwldTexpj3afNz/y8j/E82+F6i1viJTAmw1ib0zS8zbpZsrAXl8aRluYUn/d5tYoW
yWKY3de3PTv6tsHUBfk6XSh163gryItySzFtD3Wj2eqBvcjwQUv31THfqgsKNCKe9tFh2l6P5Cpr
CtTTy0bc6s2Nv/fNfV3vW35zPaaYsdSo0ouIsAPBwdvE+/xor5SNulM25s5cmStrg2H9m7mLlpeF
zv9tHrE2eE9M0c3Cz13k5iMXBcyZvYpJbl64bUc8LdzgA7as1wa7wrh+BgF+uzjnFH+yzB9oMal8
qoWSyrb5oJyCxEnNUWI+KQnRE5WmKUILFFC+xE5aWLNsNwgwk+xL4g7CZwL1B0mbhie4BeiuFVRP
h7fiTcyb+HngxaYk3ktGkYXIgJAYqGThqGxslXiQctavP+fCoQ1xRmflSRxwdoz3eDYdS27Ry/XY
PYUbAfxF2P5g+qJrd/EtZzTXKUQI47BsrSyqsT2/rLLN/VRzGz6r2O8+ETGgrzt8hu/DJ3dqrJyI
Yd619/T1fJJ+SO/pyVxKaw2B7NEWo64vGXGxTvj6xHbBFjsfmsdSjU8BDun2xtwg2bu+L29Cn9Ub
YbAdMgijPeV/TM6txXXdHbUn4T9v7Uws0axdDGJuFFQAgOUKTyQJb0NoxcvbMX0xZJeMcpvt+yfk
YHn25YgUzr5aZ3hGO1CpjsWxf0pfyn2+r/bWtJuEC7SovWbdbPJncDQ/s2dhyH49yKf8p3pKnpOf
6mf9mv1UOUia8j+jn6x18eAj9q/Qu2bFJtB5N/baHqLZvlXJV+Wt/ZJTjvgUDR40Dl7jVzl2R0t7
a2J5j+jZHAcItLCcelEswqm9PJ9GL/2P8y7lYC9Hc2OQMANMWN+O2HufX87baC+OuZmra2sZB9JK
WzWpmy+Mpbq//chOyav8PvyITu22AwuJRI+yk59RrX5Gl7oB5dK/wQgH7Hv5iF+kt/RFeZPeLh/9
0+V4fjHe2pFb7e/L8xb5XFdk9ea6navw6Jju8kxkDTDukSWJ8OtKD+E21B1ja5AhZ68XcHXv1tE4
Jk/Dxj6ghZ6/5W/2z9FPrpY7uuDa7vAd0NJpiWPA1lEbJ8YHsorpeCFcyvkVGg/ZyAXbne3FxQl3
4S5C1zjxADf893/9z//7P+/d/0YfwJ7OfVQW/1U0+QYe+e36f/9b/UNYlAIz0BtNMaBiCdjVQ4mu
uvbh0Ft1wQHFh2S3vM+GGbH+cniKttbIwRYqc6/HfF7Nu5lYYaqduCUFlGi3Pkin5hVD3lvuqqjJ
nS6H4tCeqtcWAzbpM9pJlns9GbSSmvlN8UDhXg4prfzrSr87xslGIc25sQTai2qO+gOtwr25MKfc
MRf1+ra+r1P6+SSywp4qW9aLy/SCbNcPkF9Eb84kMAhinriPyhj2OIWbGOCuktIdld5o173lx/wj
RwCtPIabnBBRduP1/Sl6KY/dW7ov1sVaX+RzidVkel93Mz4JRxuo2CD+xXJ7/Ui2Yom9fshvaTtm
NZJwmTfc8oV/ocM/UZtvWIDLrflkv8Eg3Rbr8/q8F/5XeKdMILoHo2W8Sg4VjaHCD9ejZbgXjzDm
AQDYr2gz/bC30QYfhmST7oqVCIvbIIdht4sXfQA0MbisqkMbZJtkI/iKm+xgvVMm5w8vS1zjh2hg
Z5vykG/yDY24Tbyo6VrUq3olBReSmMVtpYFnnFkLa0GOv82/VoNq5ObAkujsUe/hkfRFuE3ZmxT3
T2tlwtpLXYN1RShN5/iiX5b6Rp7FQU0NfDmsTfZGbVW9GTsb5eidwfyLyGNW1ZO1K2Ue0VYmytLn
o4EBwDpM3fYp2Y9a91K6xdHe4GatYVJfCO/1y7JmpuX78wsUmgqgFJoZ3LoJMeLc7fF1wLQaBwlj
aizKNQxuBBu39fHOJdjXx2zPrOmf+ie7dcNdhS8o+DFWOXvDhyJ4Fu5g6n3TYVdEC+ahcGvL4OVl
jfoxocRD4TbLrfv1nIdlgPASOxqqmW58Nr1z1QSjWBufY3NyqXPfTGQ/D2dV/Fafa089tNdPXd/J
yVFKcDEzaI5piSf3vT/Kr9/AnR9r/KIt99s3VB/kMuxYLrKrZGM1kfv6dQlEnRr/gCk0G+jfVxA0
Tv9+NtSHNo5sx6XeJFV0HPYxK/KNmAotMtkZjYe1KCaPxlWOIKwoLTsk8vgdPJFvYU2SEVUky9xl
dsOfib3qSMUC1lVFhkwqTrmOCi5cnAjhKrjdO2OGD0hI8H/EgQGgHionVC0RbsLwmDQ1mgRHoWr+
gUhSxrbJWlqzg34aK2WHyrz7CbbJfuZxDw1+b644/gqBA74PUhrHkZ+SwC7DgD7Ps4GLxEc+QUiA
XAXRCv+8R3mQ4pyb4zkVzc3deV1SMh0RJYAewtrG3iEI6r0ja+TB6Fj1B4LoJVWAjGx6uqd85AgD
w2Z23dQvFHcxIk28apZ4W+j0k5XIVoc5pd15FphHkeOeF8KUiqN7t3f1k7GpFwkQI3QDXWvGQfv9
EmdLqgqVO9ttNiLJnOwwf5QphBxmTkBa/fwUTFbz2Nn3i+P0Snpqz0RCCUWXt12zB0IyCgm2w5W9
Yda69fg6V/fSlt43srJOPBNyKRQ5ZrhXLlC3TF3Tq/BMIBdws6fvwnNbTJnHKQWAREZ5CC2zP2Ti
i0E17k0VF5R0W3cJcqfFybBA3HeZn6ytMv/B/Vvky2t5LW2lrcHu239eXy+H5lSdzHf7/fp6/lnt
0s0S8brAnrZ4b2cE3YTBS0CebFRi4zlv5ECfFnvEXxdX3OvQdzyMtqBy6ahsWwDE4Trc20ubZVq4
YCaHdJXpPkod9WmEcqcT7pMDcvXp6j5X1vq2WJHWktSm02JnI01sTS/zG5L68TfgIe3fpvPvZ+dh
k07ac9Gd8xTEJA0FYZIq0o0w94G2Hi4AY0M2Z1FHDvGEMqlljNgg6RGMCczqk8gQa6yKRG4pklvV
LWGLiFzRh1YDXl1Qyiz8DL5ZGBQx8f+4pv9BtzwyVPs8uaVxFuZYud7HEZbi1SklQMD+1PKgMqOR
YP5oTuUrYH6vOpWn0d7eo8vExe2317mN/KqjrOSNTPRnrMznZJ+wY+VrFn2C4/v2vmI27RqxOR3P
LPL9Vl7zBqsS89griRpmwj/Om0twDoqZsMAVZrrE+gQSoxUelksbA+ICl16AEiWkFuQrFpe1cmxX
Mpbf8cZei3io2NwO0SKfNqsc6DDuxEuCS7K3YZbPz2tro6/CoHgzyJZqAu1jcmSuPrHIryQK1YsW
qchdGJwXOnLXZFzFwgqkiyNoMAL/pwrvJVE5GG0BFgA+tl8IM9jx9G2Cd9KvCMJYm9twr7w3jdv/
yImyGld7Bx4q/UgOl1Pxar3nII27Vym4T7SFsmgoFc21RTHvlshnLpAjpVpAIWOSYPSje6Hf4gOz
Z9c2qVoVkxirSu2pJpDq8NCp4Q42POs2Dl0UfiEkJlSivL1oBvx9eMhfjJvfh8cX6sAkIgVAgs7f
F7Tst+w/q4qmjI0iCRoVtR+lc1QYGUrx2RNrlb1/J0M4R0JZE2Xo9GBRuK8+h+SZvC66fmqt7tbq
VroCXz5SQbjTL1fPQRMTVUc/LPniZIgCXPs7IF5Ub7vdpQV9mLxol+39vE2uR7lDzyKHAzTyFPDO
1+u8KLdS2k9U2Oh9jvYgpAmrTF2lHHfx6izdvSv83dbSZ6OYTihSkmkRzqxYH9flJwIPVR+5ioTi
U2SPVW206UJOao8a82qErKt5AiFQo4qU6uS43broBZtNbY6XTkVIm1b31XDMkhowXjnlAHYhCUzQ
SZ2O2M8dLXHtxbwQZvBqWXqtSTCrenk3nqu1IjBWjerVMdgF6hgS/AeTet5lHoFxhf0mweQEvHKJ
P41wpvPFpO0IZIWkXBHd9S2Nyub9tY8+lTvKkECeTOR7aOrKL7UE6iO6OdUV9axwdjM/e41uRnqq
r6fmjvFQA0z4BXoxonGuntfj2932AJRrWUsn4WVQn9HJ9Lqy+2boGI8Rx+PIeejc98M5A9leW4sC
as2gdEuEddzwfJ21gEBik+J5i+GnnXlFwbZlKJPo/lIY7VJCyiHTtnJInQ+Bb+Rb7y/nGD1DfdKj
pVsiGibJT+hsIbeUTzqdtnx59vP/z9h57baSZVv2Vwr1HtXhDdB1gab3XhKllwDlwnsfX99jn7y3
UaUs5GkIJzNPSqTI4I5t1hpzTslYInY3OKzI+UPHmqTNN2nwMgxLpceMv1pqRjKpZIxL4RBLv1iv
c4mgWfwNe71bxlQ9IsaxXDQsMrYJP2zEeyn2lyYFPyl1531BXUkjHWVUb7oZzRRfevRs3aPo4Zkk
2tl4xPcqoWNdvjK96j649W/kfX9mIQR09C/34g8CKHK13m18N9wF6TyXZlVXYZREi1eZx2+Y+5ho
5IuEptuwGYffMWSIZ34sFD8/zx/IVp9oetUaXXEQTePmUd7wQDuMFOeBFcg9mprLekevfpNdZLj8
+XO6VL6GdTL7FN31fFbu3CXtH9r/3ykLYjM/F6cOb2bq9arYtVHmk1aI++ZsCpbGhyjOKVc6ojt7
6TfTkh5oTOHPxDv5flWmYHNs29QlfeGapr53YCdLS5xzDwo+BNJMhWDe+qV4oUhIBFMw0x4mxfNw
H71oLsEwtBDWK4KNjv4yn+nL9sN7xDtakttidVWJJbPv9L8muISxKsrfA+08JAvzN3XpXG1jErvg
rsgOpkiDlR1H0hcf8yYGAB0KCt8hECcu9rP+LFYT80pnZrFEq7W40CpEzfUkWjXOsp6POUmj5BOu
WW/wNftQVvYpe4reyI+eIaTo1Um7xqjEegmP7SrdtpQwrv5D+24g1UV/pKKphM3Sfqcsebhypn00
aVfqWhTkO0D4G7oAylrSU3+2b/lKW54K5Pjqq0R7jCzofhVgQKufLFp63azfYGLOJlXFsnImr1OS
g72J/OovMNDDAJQWE+0i7VzcT/qsxRi6RF+HKom0gJKGeDsP35UDNs/PoqRkgJBsnAvs0nO6cNfe
k/pJjDg+FOx5/IW5U4aZ6ElWC4Jc2AeXfGa89OwMvbHEvV20NJ/cnXwcjvK1RtrxQfLSVCfnV9Tc
HWJczat5wxaWCFx8cY4iARSoESGFuxvP4cx+Tl9FxLn31HOzr1KSZCy6pul0XGJDjSBD2hs0V9pV
Pnf2gz7/WIvUbWPlTw3CZ5J5t0847EhTgxxUXhptnX5FigFl1le8+rfJCaf1+MGWM5+3Iq9z4s8c
jhnhi3y0aHm59DFc2gTEmTzTpaUkGmxOzFVMVbxCmkDyJFuKLimK+ndv4+1T0tkp3s7VdXYXAgdt
2X30EwfrW4d2oDhNndxTztu8KbAW3mbAK2Ev4eTByaZBFoOHhDHBIFFr0UVk60ocd2ggDTQVSNw5
YA2fb1CRSLjtQU2Sm4XV97ykzT1ni0EblDQwIR0pJjqLpjcxh5l9KcaZPScj0KZxOk+Xh27x1Lwb
p2hGvY2btpvT8C63tze6Dxbcl8QZcq1vB7pP/sY+YFvAUvMBJ37BjBbwKVl8D2dpZR2fv7sbJRN0
lt9sbCbGlENXz7/wY59JtxUVNuJ/dv0GgeziQ1zZYGos24cPhZ9PlelXPPvaadNvdSXRCKFzspDv
2ga7IxODvWNU86ssTid0D3buGbbjIxqmKIc69CcBUV/DvqXZqM7qnYUPyKO/5YtxpTD5QCLSVPCu
bPHaZ3dyLebprr9rE/1SzhY0tmlyckz0595C2gEvTIxvrl9Nh2/YfD82C4iDkmB7xCzddBFRCZut
Z/JBNHj85cB5jDy8qXIqmM9UYHWTrbyvTatvam/PKHWZasidnBqvHvPc9g0EYoPNA+dBLPxAR8wN
EBb9lvBJ5WT3kpOA5nA0pnW3xqhqxoQgQ4SQEblVTvqB+qO/rqyZ7M5FOTRa2FhjzbrJgR9aSqdf
3ScsIxou0cdqRKipLV+/QSBXZkyjXFvA4XZMINQCAJKgexZCR2l9+CeoYWCnVOxNr9qJVgtwSAt/
8NaA0cTr8k6RlaqCsyYrAXZwZUytjWiq6qJqu5U40/iI6kzK58EClReblmwerw0S1lhQvocNPa5X
bd0ffUgbikzkJn3GSFMEP4aQE6RE5zO3MNdw56LKpb892xhgGEf7CQzn7i7zdTLhwKHRBki/RHuI
Ysb1XF/sLb5KlIjZK/KungchI2dDLVRI6jldm5t+dmaxeGkmz1zn1QDJ9qlvsc+k++nzUnL2485v
Dl4If3+znv6QgOC14bqmkxYHcKhJum4XPr0pe8+KmHy3H8mjpDoikJ9gQbwaAZ/WzSf9b5hmyXy8
RwcXGIZS2sQbxWLr3KQZZQwKudS2n4tv55qyRHJFsay7jx/Wxz2aPSfPzfwY4LrCeXyEX2ImfGjH
itOqv7P3bElj+mHqlJMVo84jzq968a7VO2o8crSfWUanzJmCTqDvw9rq3JydtArX0lEDJ6KlAb1y
t07DS/w2iMBI9uyM6+KF0tLcXgobclL9mHAaaiPvGY2O6BgQ8Oe9I2Y96piiT3XOvZ8VJOnenU7r
5yv7UkIhrZPxyfhFIgY2drXP3kP7LBfWVSgHpvlVxEwiMczv2aqZe7BB2mv/WtOeXBmTI5774bxx
ZsYNMxUfSOnavjYbRkEVT6rvuz2uy9nZXmCmTkmI29UmVuHbW5zb2dtRgSlMLtAkk5z3Jx3fs+Ux
PMlzvLHVjw9iI6b+qeByMCdrqwQAh/e/V5fKvVzrUDhkFLNfONNfFFUyQaxUG852r45oTnJnDV9v
Aj17F6feHG/YV1Z3LEdQvE/qTX8JyEjQT55Y11l1py/eHh+fLcENglKRqBRQnrvJp6/3lOEjsp4i
UCeobPLX6X0fRe8Rn7GlcMzBD/BIJDTNK6jp8VzPOXctXtX1jciMpXXWNuOc0vbkgqhu08zSBz10
ACCgjuW7AAUrsCFC9cBZ8Xqd+Ecy3qOlfApfig/j7YK52ZpRyEo4kitMBBtAXvGcs6By9jrp3wZ2
T9fwmm38WTSXDglN5HLVn+MXUdLzlu3G2cP0KhdO06RqY0mxrxZUDb/LOefwmffFWpmy+eJ8TK9f
4DhczI27JvN9O9KKwBxzT3VvPr6YkLHepGA/c2s3Gbf6PT4QRb4QRIkLvKDBMu1wcfzqPuybu2rn
yae5FXG0LCrxI4a3e+TuXL4aXKMLjoHjOaIPlk30a78ZFsZSQRFYeXM+D3lN64kan0YMyUEIE9Wb
cijn+bexz1jOXEqNvO5VwFlY6D+Hj6KctfWuUhHzwNdACPcYNqQHE5KkmVGjIpJeGDjE0CWixqjf
80sJ5NeBSLiTD7GxfWV7uWzJgk8PERrIG4TRE5wRQYcZ0IPHKr4FI1g450fETA/FijYbEEaEsMOG
sH+IbhqcSDNRjmfqSes/WGNvNvM3Ems9UcJrEgMWBuG5kBvFp/h+u6BqxazySfHePWTcucZrPqXc
w96b3M5dVXLLMoNPqZXurwdtybKfU5TATJJHFyssg/v8N4XsP0lZfp5CfkjZVDkrvDxBBWFFCwlU
Z49a8Nm6V8v6fSyn+mu7QQGOzcotXCk0uH5j50Ye5s9Z+weP/uMM1oaKUeWRlmPPEV3ITzqJPFF5
Gt4ETinIW0FNRhdlYd0FcKssXCFvFASawMrqtYCUW4BKmnaHYV7vBKYo0N9xka4Fj+oy9cDlHnH+
28CV80fQ5RThYNU0TkniOQSxptz1PxZogbDJwJsOc4l3EEiviH2D2zyMPLWAO8ObgGMFo30Xpy3i
GVjo9vf7uZp/fgpiStCh4osNEQctwbQP03jNmv8HGA4Mpy2EI4kg+o5UtjGjpqyPuSZf+C9Oh2O5
+kB6z5fgqMrJy+nrV8ZDz1SlrCxEhO8wt8DDxjaaZxuQS2TZZPjdww+fBoJDlfz9zV2iP0D/081J
5OI3WSyKeGqLDdCkmt/3DN4ZlvwO76+laF/P7vv9XfxdZu05vu1n2z2Pfismd96mSF/s5m/3rSBe
xQXJgEA9ZkaFqUow+gLVJIWNu5hjxzQgqko0M7LN8U4GJUDg5O29EqwhEyCdC0q1BNU7nIMo9v/R
2BQwlzJ9GNPH60ObFwSxw0kREi4txf/nOMetLAg+cVXiyTJn6ozoDHwMp5cKwEc8nN35Wp4B5jEh
PwQJKHO7C7+xGtBSkIQ6OmNBCIk4PAE4oLiYd8f20p5FkHZ+rpckUbNPrKf6DprrFXNWfnO2ZhJB
K2susk9BbiEdfBWvrFlHr8PNhJhqTjY8l4Z3KV69E38lmPWOEAN065fbqZ2j7ZhKZwErNYiL2mfx
u+GQFwTNsOcWPJ02fzzkmXgL4ncmJ2jFjUCgnO/ok0zLHnhRXozT6EaR6VY++meecOlNBfj3/Ncl
SvVn2V0oRBx86TBzRx6CFos79l8qlHljFIUtKbj3yAiTCkzvjYvmEI2SHrT+HhXPsnUSlj55OXE4
IMYUkWXMzAcgx8KdGm02Vylrxuhqegu7VtIzYlC4iPoj4SkjqedPTnf+zWv+aafx6zUjxKPsJ4zV
zB+1lKhSu8HK5GSHU4suscFFydFN9RLwhXu49Fe6xlQwWtM6sBZ2OrU8Ik/zTVvvrWwTjEzqxi6I
j722LVxih2BxIusCO/Valcu/fqnKn7ap4vIi/sISjVRXw/hRxtPSRKTsYlfkVpdGfsOBur+NGlg5
p2T55IFJOJhBpL+7RPZ/+L22TPyEsBvBcEb5cYn0JMxtqssUlDc5Jzn/RhLzepx5+beYCBXW0gde
t0jF0ZLvaCOtIlgnTAA31E0w8txaBw/MHstAHAIqOvzaXri10ce/RewCwIo4aD6lK2kf3KCEDvY2
u6Jkro7NVdnru3HfXLMrbq3P4z0l30tdxZuMe4a7Ye6zDHd4zyXX/Kl7aV7Mg/ybZUYRq8i/Vd1p
4P7rm/9xNlCktk7VAis2WyGr4V4RbUje7ZBNhQiMYS7kb5Z0Qq2Gz63TvkbD70Ir/oScMER5CaTY
yhrGr4b+47YyqmhQstpJ6PU1yFCwJ6I/o9woydKCEW0VBVrNXZtrclt1KEpUMGCnv0wQ99+r5Era
wKSnA5wtxFwVLOz5Xw/MP5kKiBdoisaEjRBTV+QfAyQLvFpuu8x72t8xop/gbs0aVy6ylQg/Xlxs
pu3L+p097tfloyRljIxWSJAZDC+VhHD53Ew5X//uVPenord4UVw4hq1jqRhm//tkZEptKnsqo3Yv
b2h53imGck8flZcQ3fiTdPGv+dHbljc3mQ3PouHpQ1JiQX8pP6vLcBjX+VV7Ud6pEO7VU65QnbJo
cLof/Th17xrLkT5t6hVao09/q+9C/si3CkCkZCRWL+pBZSz2r86tgTxTzGn9Fb9FV239+dfX/k9s
xa9r/y9v88cuSG5sr8h7ozl4HPDQnrC9eAbZQ3+XVvtqTypm087jd1IzCQdsH/LNMWbjsCzcmfyC
RZH2+tevB6TjP9wwpqkI11lmC0X+MVotU0r1zEYm2JYywLSNLjFuT4pWvKa9NRuKp9ZK1lldLGOT
/Lxtb/gottVor6pvvTbrOnqwhh+tS5etMRBjZ1NPxuGc9rpqBeu6TzcaC4NmCSGI/Oro8Sqin9kk
6FblqWevUh2jLjpWy1Bm22cWqL7JwNib5aubnD2FRZ3lpy4pZITntAFrNzoyDmeJ8VmWCtKWLp5x
Dx5Dz9xUdTfLMuq3YzVTNGWZ89knBMYoA6H2srSwR/RS4bgLaVs4cXJIg3xZxQ+rtmcxIyYaD0Oj
EN77JTASDw/AUPpyqjet38vFvpYpKMZvafnl1/WuA6oY95GGjE5fEjYhpvGkMY6Dkyy0Qlt5HgWE
co+do8oHHWkGB+3nVsfq2t2bajLj2U9eCMwcbvxUW44NrF7z1ps+aSqAGk2Ay/laGs0thn/Q2+1O
k7EVFEl9OlVlLIU07zNTzbskI0/iNOWOxkfWNQsT1r3Elzy+pWVHRw8Jmm3TJxyn0rZ1ymOsIiiD
DI6i/mAZ5aHulU2Swbe7w9Ks+5WUDxNdJY5LXv31QPu12v2cmC2YHYaagTjX/DHwm1iv9NylW14u
qCi+4SgJ9pDTu+7m+5sCSoxR6NK71KKlQEksOtgbvAFcNHmYBE1wA58LlQuBJwuifjfhBYUHLX8O
lxt2AQ0GS8/UbEtqd3dSE07ulhyY37yFP6f0iJvXMZkyDcPRHdn6AUZ1uaW4phKkOwFm6jTyFWxs
uo2ClQ/df+RE4zS+Dc/JAaTjPBgT8mNo2Wsf0lECpMS3T/h9jTtjlwH9tZi2RBz1cbsEzCtvGZ39
DOcu+xzegkO6C56bjc8abtGoL6BAskdI9al7hjDAFKw8GVRkSyZFQSGTwbnreab0tbiwV6fdn9Mp
ok6bPXCg0u4dJa+HIBCiR/QA0zpGz/T5n62rdrSugJ7PBWdzCpD6nkrLhkJatlIPFQy4dxy2LcY+
5oLkklVOnCViYcrg3YqKKfq8lxx36EMrTcxDuAfsfRm2OYSIe0HyecoxBRvW8S9qhHxO8jclqDr5
0mwEaervxJe5t/ft3d1bR/E+KYOepSPRMx/BJbgkl2DbUCnYBdDk9alfEzrIH0ExCoFWsTQ3BJGc
fL7KXcJFMbYg4cyi2tbiERqPMzAR4T/ENRnmcTtFJYeBNuHe+4huHDWuNT25xX1PgXYj0ByUoFix
KTOhVOzxQ8YnGdSbft0ywwlZopHT0oASSh5gz5U+oQkzPVEMWlE5pnWgc2DBF2nW0PEA9OaHCTVg
my++hGOS4FQC5FfPOeQ5iPd8uc636sm96af8feim1kHJZjVAlEOl78t9tU8eTY2LAC900vnw9b4E
Xzkpkqf2pa1/rYsJrpYQ77R93sDAUb2hY4MlfyJKE6Izv/b2xHiRUDAdG9pjzVdy7p7Ka4FfUHHA
mIWz6KHdpSdvhV/pKTmIBFnIVg+DuRSYxdsaq/hKZ66Aze/2ES3pSXNRcKdrd94lTBjR8S25WACg
YK+k+x7kfXtlo7MqNmwyD2kyte57e0M18KTtoEoww7EnNYNX25HCVMPzG7vmUPPg6pBdqgMjeZ2s
uD9eCL4CNDVnmFmb64JPtXvSIFiqfjoYs+St+iqEFPRlfC+efnGsvNmISmLwNr6gATi2xGFeE33i
vSVP7muydw5cu325ahbKpoI3lZbaJlqPG04SS2+NK6S6Tn+15sqtc5AuiRhGK2SGR34JFmNs2Ajx
XSbsiINkGh9+CXSe8QWBSlgLGlXaSBsbi9iTd9Lw99rImKtRcQJjZZNccJ6TztGNpGphiEWb5CNH
gEYU+MHaWJSm3A8KXOFhVDceCCw/eOFxeJaCv/K7xilBpLvg1ALf8Q33ONrTCsbpmOwExyXf8+eE
9N1z+mydRwJvnbP4n8UuPsQHsC/cI7t1segh7tVtzontnB2FSWO8GlHrcZOaW6KlAOrbfXMU/o3J
h/Vo1vlh2LUHe2WvBKtPINGxYUawL1CH4KteOBF2XjpWUjEdFdo6U5KcODILSoynelKxBkyuEVv9
AIIpuAr2+wJ5Gz95V4nZwcaDRgCy0mv3IoVLQm+kU/xkvEq7ZOvwR4dqxAwV6y5pR4F6g2sO84Y9
/ay23csvqnajoZPkyOGYk3AbbvuD6dKg0HnR2qO+lJdfybuX7tacqhP6ogfFv0sBU0W/qzi1h+Kz
u6nupDg1t+JUnPJyWl807tuLsq8vNT9pPfeH/uCyVfS3dNEampOXclPJswCp6lHgutA2+wxaK91U
186eXKcQicksYeOuImDXV/JWiBIow5+01+Q3mO5Pe4VfixHZOL+WIo6XP+p5UtvkdZJH+cFunsZm
I0Xf2FuDxfz1uv3rtPhz3XZshbOMjpW29gut+JciQdfbQdi1GHsRVXrODtVZgGQ4zX53O3XifZRT
dev+DoD505bUJIgTS2hWWNy05R/vrC3Yt9SBQXRHvdH8cC6zz690rAmguv/63ek/UWe2T7bGMRkD
aocTuvbjV8VJlKqBjlmIsxo2+O6xaoan9NbuwpPLqqzgHysdCHZucb9PltlTu71hwC/6qqJ+TLm/
4uYqD926B07LhaDlFFy7d/vwOyj7P1QTLMs0VIUgEdOiIPNjn64mjheGSpgfrPxsaD6FjTdZ8wjY
e3N76Nc6wsF02unruP9NHeM/HFn+/TeLa/gvI0Br67KTI8m9zWg5frxRSi0wCCCH1jh8vYjCmzJX
KKbRnqIO+uvz+V//JuCofgk6PrJ8KAPPr3/89b/+T1PV5SMOHunfJk359Wj+ln3/7YowMajq4KP6
3+LJ/t+D/+vf/8pz/ffvmiFk/Le/zNM6qAeEWeVw+aqauP4fWYn4yf/fb/7t69ez3Ib8659//8ia
tBbP5gVZ+vf//tb6859/pwbzL8NSPP9/f/PwSHjctSmDlP/600O+HlX9z79LhvYPx7Iws9GFhZFh
CHy2+/rjW/Y/ZNPU2IuqePZweGOSSLOy9v/5d/Mf2K5BPcmqIau6Dnn8979VWSO+pfzDRoyoQyEL
M2XNYKz9z5s//XHr//EZ/GeNjar+KLpQOCSihfwK6l1U5GSe9d9HCHFUupFWJlHfHqbLrUJ/FCNG
FHDYF04NiTJcHOLa7CunIErW3oA5q+qOh7TMtG1rqqtKHYiGaoJmmXiiI8MI60Jrk0gy0UW5N6vc
AU1gzf6q9KC29ODUazpZ7o47x3ZQJSWuqKdVSCHYZ0unFlPFxhI1jRyc80s4F01JSeDR2N6FwTF0
ErS0YXAOpN5YulaKFT8UouHY31pTZQtwtJOljs48Gco9Rvje2nPmWkfunUTQ4irxpn3bgZfaw7VR
smSiBTdJ1rASd9zbkEj5StVqIGWQ5kXVJ4tQrdyJXQUkUCowLIET56uQ8qrTs6gVDY123Xv2KKje
SpddQfNVOyoayxRD2DrT2uWQoiuRzeFLU5qFOhZvnnJMNN9aBAggprJSSPvRMA6xSUE6UO2rFo7B
0m3dhzZw8X0TIY1ukB3etsAwvsMBHf1g6Xr6Wh3UbcpGM+usENKm7iY9ORYLrTdwjqSUXsTXLk+0
g+l5zdSCR3GHZu72PMILB2Up909FreIdJmmEgcHFeA3vRo5tc+pF1JNwTlxmfSjNs0PTP0Y3i0j6
q19cp6IckIaLukzJoqsJh7Bkfy4XFCaN7iWJckxofb1cETT3Urv1OjCreMb8ls5CTV75TpXem849
+lX1oYlQhVH1krXUJO6MWwQbofphE6UDqsRHqDP9LyL5XVI6rrZakIbRQr+HABFtJp/0sdiAndKV
xuBOHjRcYyopmzcVEZiqlE9VY8hmJtkt8J7pNS8kREMqkmh/0IdFnBXojgptETwbw1Bsie/zp6oo
dJixDrfndjQUS8xqCt1EvXdVZL+bKHbvzVS0GHnsNBvV1eGjfJ6ssup6lcn1e6bmpBNbAFU7SR/y
be8qjORaJRbCxGMurBZxzbSfqx1WfiTG21W47dQk2zY5iV9ZZG65JrM+Vm8hwZ5rO7NnnQ+qa3jR
pXTegkJiS1y4JGM1w93XEJQEIbdcYKqUGo06J3mI+oEb5fswr5UNKHvFDTFxSdFYZ34g7ApzRlrW
erPEsqbmaIF/jh5tGbdjDxjWMBbU8uZIlOm9qPGj5sBMeltFQ3eexcZ4LBX8ClLjXKVseUsj5hXX
iU4QmUW3XkYbllupuwgy5+zzIcFaiUCxYG6hGmwLkz1m5J7rsH+NjZfYOHSd/uzGCgWEJozmvZf6
M+5zSw+wBZRrGkO80Fxrj0pskYkYRP1sMPOpkbndJMEv9tgh2SxEmFuMcYMG3+x3BZLypOiWXaFh
QJKx7avM7kBpkkFt6U+mZ050RzIXSehxA1baLtUqjvVVslKC8ZTKQXP0Yh8VVPxeOuVb3BsPNU0+
W4+4jkJLLSyQcfywCv1uWCS/F8mrJeJyMy9BGmNkWCl3QzMLSHSetx12OYMCmZRFy8GX01k0Whz+
IxweJY8mQt07e9tz6CZLxkc4Fs3Kt8KnMKPE4xApGWaXpKBKpjtGv8gN9d23R1yKPI61Lfdx17bI
mU3/OW+9eBqo7bVzcnPapoqPdtELyDfkI8a2ILRXBe0Y5gaTQkFYbVu9fGl8feVqhkNCbQlY+Gn6
xNp2EVlSdafBq7eavPRc5xoWdJvb8dT7e71KONR0rjFrehLAbdw1C6tjqHX32KLGU2EcJ2Hk6Kj9
KZNtJDqyOeKTGaJbTVIyIt1Y+y4iRMpmc42zi1KrYBtGhj926Hxpjr0tfRWTzai/+lnGaSDWwQYN
d+/EuHOm3rBIs7GaSw1bJqtttn1nh7OuR+amhLCrBoOlL6N2Vktwqo3qxZNcbYHVlPY85n45Vwhe
CEMzmmZdWi7odBlh9mUG7sl2lJIY3ysqH9wFgcuL/ujJVC4zLeq3gZZPky4fVmoSgBoyWTRZtyg9
i2LCkDYTL2a0mdbcSmucCVRY/MKSvuyWGLfcXWjB2R4Mdde02TlWVEsspMAdhGGPtvmi0/uaJ6r4
NLMaQ1Hr1Wf+AWovVq4UqGuLaXuStBWWnqo/bfWoWrSdhceflW+God2mxbmSfXAKx6+2Q2W/mr3H
TBBfusYFjJBsg6RI/dzXGgpup9vpSuFMxrx8N3IQJvw5k6gHKHF0aqBEN1Ksdp6ksnxu9pIclASL
ekezUZbkuMY9/qeMX+3gVwa5LlF5r7IUn5ogwjFEL2ni29qB1OFl0qvJOg463IgUFx44LTimefrS
yP0vo/LnWp20E27mZFv21yhw91kiPzRo1VonFFfTLnIzXNrKPiZWs5ZV6S2TpCc9iL6khFUQf7RR
1S+hz+7AzftZpoy7Vq6w1mkvvF+46F7BfNSx2Bj4t9GTzmpLLd4dCIUbV0MqPzxpECgk2rkAnyPC
M+vMZhHhxMJWY6nJ0mcatUA1WrcePUALlphd20XbLNgXDT2/xH7JEw+rrd7nTD9Nq4RiXNmMAASx
Hk5LF6MBxstCLb0nubJoidfMQn1nnvqBpWkc96NqXKNy2FTN3gqc18SUvFWmptimiYzErhomFgmA
Myl0hU1AvuvkWJ7HaZ4Rr+orEwOLzplu4gZtEaShh/0u8OuNO2Lm74TOPOylY2XgJkL226DB4ERG
Fs5z96xkOQh4TiNCH5x7VlP8b5iGfM/61gKolcFoL0ai36wEZjntnzqVgrRhP7F/c6ZSV9M6yB6i
JF9zM9UMPcV2XyUXEy27fu8iF31zaBnEXijKzK5zfxKPfC6+32zd3D+xbq4cpemZqVAbqf6FQJhh
aprZXmmdRdWMH7prMq/ngTfvol5ZqDU6+IpPRsfbIouoPBt9MA/rAIoktidqotVsB4uTm1rPmV7e
hxC51RBj6NCFa2sI3XmWpcGsifp50rn+PpSafFPW2QKvzKntW8EyTmsyxrmONeoaZAXwaKrD50s/
361oMKbVOBm8qtjW7MrSuBsmYznCaVg6Pq0JnJ9bEcUwfEUWMapeqEGTdzZKxJ79ol8VKDkj51Ll
mYvPsOpOS6+Ap3MRaZuWNQ9q5yyNNTe71+eL0KFXotYvVZv2q9ga536DTXGt4I/WeuxFdVqhlTxM
HNOaRoP3qXU9tToZ+ZncPRuVoc0kG5FAKCPmTXzvRtSqtmpMuIgCK2JPVSlJKt2iylrAiTCh1jDg
URh28VMeqESGt/FeIY/Qi9tvWyvkYx4W6bqvJNgQbIWl1lpLnoPnWsfWTmuVZZNwtTr2VoMknctK
WZNoPE9iZu3EG2EaWwwXNEQlOh3ulVKpX0NpzDtJBZLrCrYUZgy1lFxCfNiPtY6ZXOrdLUvSF8RU
K5to7mNK2rb0otyxKRehZt/kGtfUpCd9PvHZMsrpW14Y2A2ZpjMP2LinKUhrQCOpliUqWm1kbFrb
WbINC5nHED+XGJiMVUE0NE6CEUo0NdG/WhosSoThaquzJvTJcBLuHL17DscRrHTUr0XqkQFF7zlV
03XNkjbjNp/krqLylMaTXTy3mWKdOQIrUpfNa4+ZRo4MeSLX5Fn4pfo2uCG2fWHkTwddwlvLVLeq
LuKtnfRgl50xtxMmvjzCW0cfvxNTRJ7KfUL0CYt4EHebNsUEvrlYct9s3ysCn+U6S45V17BF6Fme
e269PjfZDY50kywt/mpK7xw1ErbyQbHw8pGaOPip7nv3KMKvhNhvTJS8ne4R4kC8OeouqamYfsp4
GjvOq8x4nfS1k89jwwWx9FuSdXr3OfQxniYfO1gN3ghW7Y1Y0PkEk2clt3siEaBs1eyRIr95VzSm
+UFJ5gOL49QIdWXRK9xQkoH6vNP2rLVEEcvVE1EgVK8VtV6oWmjPCqbYKnXsjczhze2SO7DEJdJb
qLvM37dDs9MT21m3qT0JqvxJSY0nmX1UjW+iGZbhqmvRz5XBZcztF1dG/NiqOurcKlh0Vp5PatU1
9mUnrVvZrsjUJUUi73v0Lx7kb5DE27GL+6kU5KzubuHR+xy6eUySWJc10lpx5E2QJVs/AF1NpObL
cdp2RoWghdYkB5qaOg+nA6NkrxmBevPSTHcWwcvzNKE5l5SFMuEMrvEulbWVIKPMAbly1uqwKj8w
dX/VpBryfLSaRVFL+CgqnjoLbK5UTb6HklbRmsChUCJjRM0Da2kMNnbiMabjfOwidiMkJ8w7V5V+
rZW+WQ4B54Ox72DiA/L7cn/pFqO/8kuTMPZMrDSOyj9KGwPDpDbnuqtRHmz1cWppQXnu5H7KOfel
SAJ9oqo3XymlVVaab3bh9OskM9/UsefAjjG5P9TGPPP706ACbAT9QCNIrVHQBOXSNtqrJrXkR2RY
cVhei/NUwPE2eHHN6NFFFTNXHaPdNrDv1OqMFCxO3bq0kFC39J5jrshj8g7/l7szWW4cWdvzrSj+
lb2AfszDwieiJVHUXCqppu4NA5LYGAgCICYSdDjCt+G1V1545zs4d+Ir8ZOg2EVQ6lK1AP+NON0n
dFolVTKRyPzyG973/ebBseJkwYmWyOq3GupgsKiPgrmqXROix6c1vu7apJWpvljAMCFUr1TU6M0F
nKVVGOsXzRdTNednnq7MYFH6XO2xw8MWK7UYmZL5mzf5pkuFfj9JcqTK6Y+1rlPkXCVw41agXMlB
7P+qnK1MQlsphDjrZxJyE2pwaxiRdJ5MhL+5noVQMPP58XoyoaWrBfUvTs61VI2u1XmO9AJ9nk9K
S0IwR1dPk2BmHVtKlY5SJdA+JgvIVHq0Wp4sZg/SnAhYzfzZsZotww9qHIKmTCbe6WSpcCkaOuT6
rLgpg9q+DudlcptPwLCZ3uQ8pJzkL2NrlK8xaOFkPbkkK+mMA1BhZaIbV9Wq5Ivkm7Rqn7F9FVME
Geb8vED93am9uXxURQuf/IHCf7ImpCehmZUI62fzHNPBzrxq/qv5MjMW8WkRh1MPzuhFIL7AOQ1O
8QCAGMxU+UYNEMmuzWSSjdZzrToq14Fz0XwpltnzfymZf5MVjnNpeEp8V1nm2SKPZZYPss5KTqLL
xJOQrbAi7SiL53QFm68AZFpr2qClSyQf7fBDjbdyC4X0RlJZ1zBm96ncrfk6V88MXy7wAJzkWJa/
6bR2uot0SLhFPJPHS/y2E1pr4+nKeToKQ807KewlCH3J8y7tRL+crIJzuIbGnblaQWGOZ6vj3I/L
bzSy8aTZWb2UoEz4Jjo04ktkOTGddub12CnzxWkyW0B+irxbms5PxlAvkYmqA4K8BFNPqs0Ob7Tl
cnZj2DEYW9U+8lXDBzFiVjQFzObJVerEj75mLU89p1QuiXC8k0VJATDQC+8ykpSAIrpBNm0ZrkPz
qJ5TkVkGaYo7SRg+j4r5ueXDMFLDJZKFM986ClX7chWbUCIy7+vcLhR6J2PUVjpZjYW5ml96cw8W
D8eazpfO4iJTlfxUjrkOFpUFwSfRTvK1E99xeqvTPF+oH9jDv67Y5bemcjozmVaSe4vLOY3Gy9Xs
jo6aqFWuJ6hlzRPMJPfDXVCpk4925kufPKWegfPXonnxYbK0lx/syM4uJ9bkkmjUu4mrpyw3Alzs
LPjmFxPkPAOqwwjtGxxVxz8L/Amc61Vm3FdeiWcfqw6wm+XqpCi14iSI6Rw6X2fIHXt++NGkcfyN
nEGuIQFzLBtrutRXzqhUJkD8Z7pF51XKw0Gow6Cvl0pwKWUVhJIZNd7lMizv4qwazYiHxo5Op/dQ
LyDB67e5miXjCNuD9xPNPxhlBbXLpjCFBQSgs9Ku0wSQxlKjSXS6TCFx0XD1ZA0METILNQHc/at1
HJ7TUHR+Ucf+6trKTboahRZqwEutvlFS6w63VT6nK1ENuY0vq0nlo0mSxLeghG7MzK+/ZrOVOlJC
p7wk2UAXAW15nU5C5Tr30JnFB+EOt64sC0U1rS5OA9U3vqww3ceVh8Uj6ETKKL5XZln5MeZGOU8W
RKBRviivi3Q+lkng+Bat5IvfV9HSOsUlEdnS1eK0oNeHaobSKT0S4d4pyKTZobsSnq69mNNybrFO
TicR7bxcJYiqC1laXFYSXLJ1pn5ZOwuyJ8GkOC2W0DDLogjObRMyM4jL+tTW8KvIPALiDbNfnRyZ
HWkpLofIyb45SjIikp4cEx36Hw0CeTCE1Wdz5j+k9eJDWU886KaONNK+FGUA23IFKIFTFd3Mcd5s
s/6QF2fRwinPsrKyrq05kWyUn07KCTXvoDyVrQgxH9tOLkrQq0e0IsAys+jrolqPNUUmxRhOnsQy
Hq3JKp+urBKsiHHr1yeI8UM+KbTzLFzUFxR64PwneBOTBUVvqY6PF8s0PdfsCZbWC2i6pTiETMvp
IpmTLFTRLFJmNBrRgQMeGdbKPCKKWdOZdnIxmUSLj3a6PkkL3rEdfZxIc3QJZguYIwSyZ5OcCDFe
wbIL5Aqe1QT+rbX28+PCQbPZSiyCEatS6VsGEnzGOocLYjbTpD0kjtLIqU0oqyg6mWmun8rh02It
G+fy0vjNzNf3vJPJdRybrjQXIaGuIYMEgjf0qjU5iSX0MpYwrcr6olJDuBcmbR1Xq89WLVVfFfbq
SNFS+3wZZun5Eh7qUgEjl5ogNHT6YVlOeCKvcmx5gu6JkZKglNKiBP+Ka5fayq0WyV9NZfI1NPPb
FNop5ufKKkx09pYOW61CNy70EyRT7OpipbFEsuUV5zjHXDuoVHglK2qxAY8dHe62wx1UeyoSgh5g
G8WIz8yJhtJ2oHq/LTIigdA/9ypDHcm2N7W9keQ7/nihRYgG1/7kZj2xSmQC18Ept1MK51DXztMC
kp2S2pdWQdOcdSia80n0o5RXH3OVv1dIH+saxyeWw9PJSsNVmFQ03Vvryjgvx5ZmR9+s6nOkInec
qTaUtDSsRuYqxZ2ol+qxt7BQ2Rc2aqmezaRUuqCNBdL5lvPVmgWwHtCf4BDT872KINLNSD2wnddk
Mu7sMFNHgZ7BWHegDOlqfIfdLoC6TTx6ipbKFff/B49MBEnOeEWghD8f6OlILYF9kOGgS0JmhudJ
lp+aOEOaqaPOXWXrsTK3x6FToZEfJtYojJs28ib34CWt/GAIeBKC9LYJtWGhh6cVfemWGOlSC6Nf
J5Q+AhCVYUY3VEuj2YZB7yC/LK3jVe7Io0Reo2ieMbmJpyyuKOs8rGwQSKFRuLFGSpsi8JEUOPRA
j1cA+ue5eUlWcnGRVHQJtCNrcRbR18pQw7uluiQOitZfExsMIbeOehlKs69xvQCEUybp/drPsotK
t/GUJ5J2IpeFNponUTTyFirInoVsH3nzJRKXWn5h67U2TivQJdGXoIrhSK/WmNWIONtfjQt75sZ4
ZSeRqZRHgZYDU9WVk9Q2cDHzanVSzsmahRLIYX8WfJtE/oflnCkutNVRqJnBOK/ISaWSTYIrqH3c
EXol6etf86BAa55r4VTn3N4iqJhRQzyLU9jmnl7dxMryZuL4+kWxiM/WS0rccUYJzkzniKkuJ8Wo
mIXxWFj6yLC+6h4nTtaCeuTNSlQ5JvQhTHTzA53P65N5Or9ZmfXsLKOWtVIhb1mgmJB5cC5YUVn5
qmrx6ToK6lN1ES/HfkJyf2LNLiUSyqSejfvaKNdXfjhh4y7n+jgGW+pFHE9nkRFp1Yh8h9r6uNRt
aFWz0Dyl7NK87LmkUuAQAZ++LoOPlZ98iWPnaRKuinE+12fnq0kwXlR4pTKloLpOyB7p6wvTmNWf
KjQZyUPEBbipwotH+uI+zgKECua8z4Kq1hFn4GSy9j8HtY6rFy5QgCzM+BxJVkLZfPKRa9L/aiZI
c84W67vaK3FLtIU5kp3s2CB3exxj0/RFGY8MjtJJhvU4UVbhuW4ugC/OF9bY946iCEb9Qv29IMzj
SHvjpaThGxjFVEqUO71KSVWUt9WsMD8YTj0N5fxqma5R7DII54uVAZ3JHqvZTDtyLE0+t8PlzSKK
buoVynp0p3zyF7/pN6tCNh+SGb2jZuq3nKuI8FC5JkwFFDeRufTdqvCe5DnyGHQ6yL3y1IuNy3WM
SrZDmoBIAC6MPT9bBqCuwuAkm+E+stsBvpvpIxfCLWkZTTexyToyZh4NzGtkuXTv88z3fzNKssDr
qEDv2zROA7dWkEKIlIBarEGjmij1zyZzCEtGdZFmCkp8TnU0UVFW8JYgcVLTO7ZXoB/8uUVssx57
aeoGzvy+nsRIm6aIs5fx7DiOAK/XVUJqskRqRPqisEInkDYeLJNEfxUuv+j2CnCyTx/ZnKWYJevP
M5VepnVO6W55TW0LDfJ6hnJDYDwZv1NWuQiXxmLkRDR3msDR9pNvoe9Ex2sbBFy41JAJpa+DpEbc
8PJvYV7fBbdBETgnWbwmnFdIz+nFueYXN3WYTU2u9yOvKm5iRO2OKsUkMXi1XqkkNKTiYTZBSZDK
aebRwUdCWC27VUtRCdRlle6bKoli3mZG8Qjup0m7Ci9+nBBLhsv6IqmpJhDunyRSjXxILGdU6iA7
T5YP9WR5oXk63M3wY7mcE74r6jdzYq/GJCNsOmEikWampLuyKj2mAnYeVuhCB6In0drQWIoCn9Sa
6KhFR6Q0Q0RGluuTqKbjFLp8iCCuKL2F7AxvEcGIi23SEMGn1Sz/rM3mU9lfkZ+YnGteDmGuzj4t
M/PS9sziznfW30ofRKyJXpl6O5P13yuf3VfnXPH0LT5ZStYDFu469D3O0Ez/ZFdfLC1F3iC20JqV
coSw57bFhRWc1LFVofGGfKxmfSGOvzUniBDPjGs5W32bL8EZpuW16jyYCzKJVf6bpwU3qzq/k5fl
+tx2VlBi1WSaRLPHPKI0V1bxeEUOinZzZDIoJp+vAz4pWV5KTjW5oHiUQqLCO6+gzHye83wRpajE
jHCh0zI58UmQBHFOw9XVBKW7Wfy4pIVSOikvlzbStrPgs5etpraxup7PcbI1De6hr6XXZ9bkixyT
1rfL7PPCci6MCW6y9cGI1Ws/OxGuyrheA0mwcS1u0tmpk8wz0BSWWDay057sPdlF/mFWaksyn+vF
ceERMGT2SRaFxnEJWeVIqk2RCeHyU5BWKSnjkGPlulyc07/q2IJOVVJuWs2lMXuRqwJFdozY8bqq
r1Ur/qCur0xncYkrUl2AoQDwTpzOFgt1Lz1arhbphaGg8lEZd/kqSsa26dP8DuSwrRQ5CT7AE2nN
mE6STJemcWanhjWSzCUx+QT6dDnXj80Zt70kRem4nFEqzRDvWiASFcf5WeCxIbPpRIt5vHj+GNsa
/M4SyQRxIav14iSeON8maGMTHyRTfvyropD1C7UbXbc/Oyb0oMjHJY/KKzNFE3mpftS09Fu6vCiM
/JOTlCLFBsN8TQe/oMjOdEWrz9dqflZEt/IcFy9YlB9zc3HurUEEyOznQqc7a+UdUcw/X86WCnuS
kzWDkJhHn2amfJ9D8igiRL20kF4aiHgspeSjmlhXIRs/SO3T0lqiEEQ0m9FVBzFapTRGjgecP6vk
W0r0+AmLM4g8n9KQTHqYflPt+LfAEtjE+fpOjVK4r2sNRRoIL45yF9ofsjS70rFW6jw9nVnwL2aL
4ty3RaDrVKO4si/0hTx2qOVlCwO8b3VjzStR/c9VhBHjvGQW0nxxZvAktLIsfBt9y9ivwZqYR0YA
qlmp0Mkyl/Z5MSeCXdW2PkKpnLbampGepgoajIaHjlWdEB74+e2qrLxzewUWIgmX5ZHprdDXmBd3
68o8ky2UrSaFhuZqTYos1iufPNDnVS6f05WVPFdRXSxXFbm1Kr3MvPsw0z9G5CipkUHDz80vFEsw
QCmOC/PEhSkddxLNH8HWoXi4+l2JpLGurZRva/N24mcIo6u1WxkMP0vzU7U065GphBCh11S4ZvMU
yE5unM5LCvDOMngwRYHMRPSPOj8lu4Q8qH5dzX11bAG/VisA10bAPbCKndO6fJJz7IOWFveGZv5a
V0ExXi+c65JCQyT5o6KWblUALXWC2IpmRrDXv3rx4nNspGvS4NXqbF4owGZn8m1sAr9eWtHva0sV
eRaFNiAr3HObo7Dy7G8O3gM+4epoZtKxaJVDfmbjxtKCnjMOYj2LHB/N8UmP6976YW7CcY4UkLZO
cVoZ9m+LwIRMra1PJhJ/jWQ1YKC5jKBzVbuymslnTqp/C9Y0vil1wM4xyJP1xDtylHB9oiytp1gv
5FG5pKRaKOatjhyJH9NKpgiuYkOejC050i60ovKOZ4XxWARfcC5pAmas8OOjTL2YLypab+kpF9Gl
rnj2yFmEd9BuPkmRUZ9UCo6fr3sfQDIh4r+iVpEsTflMUZefrURkZplpxQNyeQThmeOHxfFsnoWI
fGmuLPvw/sMEsQvF/5Cp5W+RU68/APXAO17lawEvPQMzl94lunwzczxOhKp8UiUz3ZDv/hKi8Tp4
zJI8+b1ogxXbMMh/fErm/O+Hv/KnA7UwkX8NBLmDl3yBgvwDFigwjI3mNl0m93GUP/VLW7zh6wP9
HKwS2uIfWuB/jNMAOn/090EcBUX5BO5Slw+BKkLQ1WRTg5BkQ0mizOFtf2wdmugHwt7VLdugVSW4
Vz5vZ33+bAV+/HAv0aYvx/nRA2wgpwJX2vT067YE5iGdKWlMDlYUVLFtsaY7S2AfgmFw6OwH7hSI
tG4B7BzWEgitvU4rYNiHIMBNUwUhaxiyJaC6OyugGoewqIGhw1xDcRotz6GtAODdbisgafqhw/YX
IH/kAGhUCoh4Zwkkk5+L9s3NGdgcugEdApvZdtoBinaIn6covF7NgBa6ZwYkxTjUVf61TcfQLI16
wOC2gNP1FKjOIXRwLADocoPaBeTrnR1g2oc2cHH4wbYqsN423O1hmQFVaFt02wXGIe/eAsQuW7ph
Q1BtLQHHAjw9psBRQc4LoPvQlgDz1XEJdOsQloAq6zBi0K1ACLi1BM4hMiG2iaatbqGw0DCBhrUL
4MZ0XAJVxSVQDQVhBKDuhiy0HXYOgsUxMTWTFOt3SzmsJTC7bgKFs87LJyFnsgLcd1x4OysgWfLh
7k2hDs4YOnhxnSyBwUmH56aYlgl3Btdo3xIcarQvVyxOg2IbssEWGdYeoNNYxyWQVOWQB2QX2LQT
g4cneEW7u4AfHgJUUi2L9tKitc7gzGHXXaDah4oBrYlmag6oloY+tbMCKl4jG0C2bXRedBsPcXC7
QCh9dDoIGhYfMheP6fwRAO0sgeQ4zZUIoFVhCWTdHNwasE07rgFLgM+DFYAsx+WnaG3PCPodhlKD
nmcrGjmXwcVH+uadbPiW7wmSjUMTsS3TUBFH0tnvooHWziZQ1EMoyA7+sehySP11ePGR2dU11A65
CPAJZUTkIU7KRtsvwh88BEAKBxOAjKkq8uCOgd41PBBvWVEMakqQP03LESd9dxPIRIicNYAauM/C
fRiaMXS6OoYW75jASJMRhXmZJ5F0hfhJ00kfb386MJeg6xloHAKLDqIyXjGEY5EJ2tkBjnlokB2x
NVlji5AwGp4ZEI5st+vQJB+I3IJhEfrIiiJM3c4SYP+haYtHH5xLzGw7Pjs5ENjnuoxPbAunUPQ6
2n12tget4ogX5GZzmJuczICyRLDcOy6BZh+iTIera9mygbETGYCdJdDIEmka9yC5woFmi7vaQBUd
Ap1ggMiwyYAIKZCdFXDkQzwk3CU8Isuy0Occ2i2gKl29IQVVBW44DWdIscwXm4A0moOfwA2okkFS
SBUNbQm63gPUTHi/pEAQaEQK7UXNBEdA4+GxOKqjOZRWhrYAGKmOhkAcAw1aM4libjpRN2kdA0mR
VeImfCT+FW7h88UzJGMod3UIdVEW4bYjVWrKhm6KjPCOKVDZBtTVuC10HEYRPQ9uGwiln07ugE6C
gPQHhwAy6rPbv7MEpkUmkSwilYVmtwwwQ9L5RsTpM7gPFUe3ufiassDOCiAZhc+sIU6joZi4ySQO
yyvGhHfcBIZ6SGRI3GOSLGoc39Y5IHhWhR1gG2iyTPVocPcBSpwdl0CRsXakAEmBUU2nftj2CiTT
JDbUhWgmjdHwmp/v4CGZw65LgEATgQHxHxU0nnM/W0oqUdZFmkglQ4Qb/VyrGtAKKFrnXKGJ+2ur
OIBgfhvvr3UQUKXgwlDZAc/FpcFdCJ1NgX4oUy4iE0zCnEyJId7yjjWUMBUkEcmWUzTQyJw/L/mA
dkHX+EDTeMc4fSbboHlAXvLOCmAIRD2FYgIVRG6L59zskBaga4oA3+9Qa/4BRYHmmu20U4VCyk0l
jSiTRhqqf9zVElBFRkmcArFOpsgWp6G1C0iWKrpMCgFryb1gGMO7EuWuB8FUDk1uApJhBMEoTO4B
akTdhLKSCeKIMiuAgs39M6CD0PVClEgYawSJVIbQXqcy0LYEClvEEvVT0KfiuhTrMzDPsHPK3ABZ
xzVA1pzGKjqBcPsYiAhJtagYYCmbhNHglqBzwkynaCBEXDX03gmDcA9ahgBkHUk5yufwEdGwFe2q
hrUHVLWrKRSZAlmzQZQ4iHTKVJJbK2DoHBKcARJFAlU2wGPQuXSmEiJSNBJytWz2fVwZ6TLySPQg
MQkcQNoOr27ExuwYHmmIreLt8D+yxg2epLUHJJOkKRVFzgASryAqhucWKt0RpjJgEREbiQIqxpA8
efskiBKqDJIElC2/AFFyc/IGdCOS3+i4EXD9yJXIsB1ls8kIte9EiaShYhEfgCjRTTIKw8MSkMTo
uAbkzPAMKR4aYGmpp+/VUBTnkHvCxjkCeySKTMPzDTunDcWlshMUUSMY3L33DGB4P2ZEIuPBeadK
YqE8DUJKdJjaeWiufiIDbKIjbAEpxMHd/bitHbe6xOWvoXgEkpC0F6rY+xA6iAdUzHGOwJHBrm3i
pGE5QJ0rJRKoCFElMB0Bm7ZwgzAgO/tAavC0Dcp0iOkA6hYdNwE5H0XFmtscc3oLvIiFsXeyLDSo
aYukgq7Z2NcBXXtb8/R+W0BSSCY/TG6YOhA6InvpAJ0agakRHJAY0izBsBicOXzOULx/CQTBRBWJ
MRXQPAlSEVntnAJFhmZlwEACt9sEihtPY0C7QO1aJpGI+GWDbe6wFYiHGou/swQNxYgwCPhUs0fk
AeKHhP3GPr9/G2h4eCLi/5N4WESDGAOqSIazCZgHdxIEG6LTEohoh40OlhBfkrogrn7rKMBEg4QG
DwfHQXSnFJ0uhnUn2l3DAHEUgMfo/LPxgPdQNBJEK24FhSWwbKAkdPcZ2hooz7ma9x8FrL5oiAte
Ujg+nPY9i8i1aRIrkj+1yCEOkGEhmql0Ogm8ZJ6P7BfZQZPOLuLe2zGIZA1gJGMmERFHC5ry6vA2
QVcAhSYfinooUR7OIa2c9/CUwhbgGpMlNi1KKgNMDnU2h6a4EfAKRIDkyICm2ptAAlUriGZkjXAR
OS7DI1ioIrLrdBBIhCsqfqFCGpive5ZA16msgzQCWOngQA4QPPBMiX+/LYRdjfgNkFETxNQzrXLH
EpBBBU6HkdT4JYGyGZwl6Owfqxx0MgEq3AHWAKxM+zaQLGIEW+N3gFs1DP3hOcjPWZwOu4BF0ERO
hG7xgk+3x70FdwrgEhYKZCSwJGSMh3YfEN93tARCjgMdCryBBia0r0Uh4TPgMQiKgYCii7TS4NbA
3Ezp/dtAErEiVoDzgCAF155A7u9aA+uQSgk/4L4AVrbNSg8qVuzqGgmugUZVSETL+9cBhWM8BaJE
sKWcluG5RZzQjseAHQABnSz4plrUhMI7O0ACXACuhEwBoK1hxolIpXRcAxVMIZBa3vAztLRdLqK2
Tv4YNoYN2KwJIIZmCeAJdlwCiRgJr4CrXwhz8P97ziFZZYolwC5VGqRiEgVLfVihMq+v6xqAoUCC
AEMnBFqQaNlLF0iw0OksaeMem6IvKu7j4BZBTLmTgwyeShUldKwd3vZLgSL7UACt2AFbiZ6hLcHz
Pf3+SxGFJsG9tikkoNZFuNy6EmGp82MuTaJEQHegaYa2AM+whvcvgE4cyMVCO1eM3nMovHMlqLgM
WIk/eAgDLKdpXZOnQqCooV0ClWhAdbzlnSUQoEOBOoabBYKAC2jjhAzIL4IP1dEQcCfiGRrAJtHq
ajTpMC07awD/lDoKIArRyFqwcAd3I4CB6bgG4ERwfSGgQT7b9BtuLQHJ00MhTvSdqT24aHnrs3aw
Bsg0kTgXbAqyo5v3vLMNBIiCsh340k1ecYB3YmfOicRDNuVUWLhw0Kizt1EVwmAKFirgQ5FBb6Lp
gTlH4hbr5BeIQoIKTogLQXByhQfQOgsQkkW87IDBpK6EPsnwfCO7qzmQsIkIj8BCwxgALxSI+9Yi
ALxoB5PD2gV612tRolCAIgV1kmfKxR7IVrIoJOCIW9BUkfLcEDWHtQZb2Ov7DaJImlBBAD2HBI3Q
8BM0ux2LSCWBPIpN3b1RqBmgfKEQ1elkDBAnECkDTMFGo0dw73dWQACROSg6zH3sgeDqNZ83IPeo
M7ySqiqXHuZQQM0JnPdAFjbFJqKohn43UI2OroEiyn1EiaTHRDCkwrxtm0JBxMQIiIOCfMsg16Bz
CpliCTATkT1Ff0AXBaPWMTC4LqigKLDy0fcbIsy4M7wU/xeGIaLN1NY3sWJrBQTQGuYZufWNktXw
ABYwBDvaQrSYqJZhCL5v8x1TCDOJtCkGAtgZsdQAKylK15JqYwjglcEtAVi40ardWQHJFJA89gdZ
5OeS49BuA6becROQFSJ3rD5TKvbLaQY/RaeH0jocNGS7hkdFpeTfcQXYBYJwThqAumKjxdKyBA3k
DgCyAu8GjcdBeoadUTaGIWiIXHbsdUT+m7TQzklo+FnA0AQcC1LqAJW7uKw7bgOqqkLUmQLCM5Co
7RkKYj7IAxKrFBrYDcNLnHWW8ARqZaFLyCl4bnPQTptRbsRthowCygoi4jPHZUCu8ZYN9f4AiQCI
8ohQqISHiHrjnloPGqfkzEAWiDYPQt1tcIV1YrqOxwBGCsgJgGb08gB/uq9bZQtyFiQNC3kCUulE
Ss3nDWgXdLaFYp9jCSkrkzGCdSnIBju2kOuChCFWolHyGd6FiNPedQvg+eH8s895RvgW+6kiXGPB
03HgpG+LLMPKlDzT4d5vB8AbCqeYbCD+v/5CvE0CpC+U/aAji3OCnuPm1A3oFKidC0k8JI8mBJ1J
n29xpbvnwOIgCIVPQuWBdjnonDVlp0O9U7nrvosP7CwBmWUZeXOE6wAhidz6X8EW/MRm+aNB1LEf
RE9N/6hgmjeNmza9kd78hS0N4+UAz42Tmu5IwKjUf2v96qc6nW4G3zRREt//4zEp4yKr76ZekMRN
e6edH27bPTWf9PzXnx/x5Ye3Pmv7XNs/PAummZs9+nXzg/p5ojfunE5UR9MoWE//bXfyWLvv0/gv
/9aa5I4h/NGox0leuAd3waO7HUssi9HDyKPo4N6NKvcpyXaHFgjurpMel24xnbtRa84OqayuA58l
8VOZufl2JLEWgA2334p3+75lvmGBM9crWzPmmuk+8q0bu/P2sKL/1I9X4rXd+UfXspd7tt2N7K//
/Hk2YjXJKiIVsN3vuyeGK+v7pAdx4Fw/c4N4u5bNXiBX+H2S79sKx3Wala0dJrgrXUcdu2v34L7I
gnQ71mbvvrkVNp7Cj0zEeea2F0Gw3LrO9zzP3Gm0HaeZq0jEdh42cxfbUZpBBei666AXSfa0twSC
7dh12Mty6QbFdpxmtsJz6Trs1fTBjZP2GxNp/q7jfpjvrYGop3cd9CM9IrPtMM0SCGhW11Hv3fIp
OPglcx+ClmVsmCidB6+zvVGFeG/XUT/HQTF9auZ8MJoHGRdcy0Y0QkNdP+TrNC8Ojtx4tp2vWHE4
dttv33+//TqdT1tbDpZu91HHSeTGB2fTwPOL1mpQwOzDaH4q44eD85wPeWoNL6SIyP328AS/PJQH
12Xe2oXPo/ewaf7r3eh+dPdldPLfDsSrnWbxwf3+7kRajkoHQT2EWoRlAMC9ecD+Pu+A5BvNOn/G
O6ChbMxxeOGKt72I5HHqvnTX27/T8przFwPuLsb/N9/+l9+zPQ8cyt/++Xl+5J907H+Jsaw0SG47
9qI7acdx8z3r14AW25bpr810VGZJ2gpskMESqawug94kWeEf/DKf7i8sMmoiR9Jl7F/KvMjcaG8d
BCGn27j3Sfn6nKnGi1aTXebMIrt7bw6RBVTHCOEFFBDNiUaBp/0Z5fegFwP5PdPVCgH+YwKHzZ74
GdOwM+kXp3mARz/CXWtvpReveueJfvr0E3ZnrWuHPN2fvtyfHVVs/PZchWp/12HJbHhBOd8O1Dgl
L47oX1+DoyRnYQ+43HEhsvXUS6ogbi2JYI71MHl3L54TKO7Ow5aR5+6ttYArdR33ZBrP3azlAPbh
qZ1nU+FFbecnXqFIDHed7Sgvkr3DIZp5dx32eD199Nv7WBQzug57GsT7i/C2s/V2/H3qZsn0NTf1
5T1WfrfXP3mkTwnuH1uXr2CidF2JcfDABbkX2okG1J0HLnFy82m9HUlstLfTXW+v8XiaEd62h+1j
HbLptL26AsXZdRGOs8Qt2tuXgl33cc/KGJvTWoSGidB1vuePL4wDsUj3+Z4XbtSerRCd6Trbi2m2
t8GodfUwLJHstVu3o+SGu9x1wlduUe3tBqFM3XnYoPDLfdekwX50Hfk+Sip3tj/lHtb4KsCuF9OY
UHgvbyvkIrpO+6pcTecPSZl527GE9aEIuv32/emT6yR6Yk22AzXjCnBX1ylfJ7H7mGzH2QzbwxG5
Fra9NaoQNeg62Ztp4U+zl8kY0XWj89hJtnTbtqKPq/lWJKhaXk+jB9l1trcEr6XnttPjQhez68B3
Cbdc++DRaqL7uOJET/cHFmSirhO+b6xmFsStTQzyoIeh073iTqNO0nnClUtAl7X2BCCBHqa7nD61
Lw9g+n0MGxTrzanbDibMBDqT22/fb9U+z0T9rOVckmvoYdxNrvwyiL2npB02vsyalX/ZJf6Cc/XI
vjsOipbFaFDnXfcHFpkLaupl7Q3dR1RzP8326x2C5NR1xuTHpwfJ7zgvrQS/AgSoH8NMzuvafZw+
7Ud6yHz24c9dJnlStVZb9JQBuvLW0uxmfkekNAsAKP8xuS6R/P1XzHR5ZGNbfkMPZvyX2OMS3r5L
YbvefLFvh4NHSZEvAVbsDitE1bqepSMuydYpEj2SOw9aZmX8FGwHEksgqBFdhz323dYt1oflvpum
5UMUPAp7grN3cJzw9rZTFRMXyOrOExeDHvynk7vj/7wdrBm6h812DBIrS9rFdUFU7z7leZIl+XYg
MV2jB5/hmHmRhznYlJfig+3ytz6nh8jo2E2nB1+m2VPrrjd6CIxOwoCIq2htbqH73HXBR16dFtth
xHKLLjadB12AS0swcdHBuMTxaZkPocvZ+QOyoMjaw/Zxw48KP0jStmUWgjxdp/uJEz5253tOid2D
1zB2H9qHUMhIdZ3u2N+z+G+7CG/fJC83Aoq+3ed6/M//U0wPnv7vf/8f51USZK1zh4Z+9w+4nMZ1
a/++UuYt/7JrfRU87LsAgMm7z/ZqmieF37pJcPF6GDd42FsFId3XdaNdu0+u5+YgQrdjCQuEpvf2
2/eHXGQYk6JobwdBlu0+5chdtqxwI8nQw7B7g/Zwjq+5Sh/3s169rG2J/d3Pn9DWu4flTdbCTi7K
9pvro4R2E+B1b2fY7LM+THszavvGoHfL9mPev3835lI6CvLcLbfDNbN+CYD46+bnDp/+qWXVVMEY
6rqLn3EbLzA8KEn0MLjIFrRTgY1EVudJQzXI3IOrabKXoVF6MBf35Bn38TF9oIbvyz0gbiN13XUp
PiXtIARqUw/v7Z//Mzn4lMz/+b8aBMJt9s//HT8GbZwTDV+6fxAgxmAP2dOwQTuvihuv940d/ODu
E/7svTiFfdSrjspsBr7j4NTNW44AGh/d5wwFJ9jzY6FGdR93RJoBJGPrEoSD2n3g31743VAaexg2
mD+4D8vWNYXAWPeBNzb05fnuo/hzFGQHn3BfWvUUekm9Neu/LwFIyxPnXzED+LtHjBXAOGslwXrY
l79Qw3hwg7A9cA8H/5cMYHvb0enBRQWD70Xu0zT3t3tQ+Dh91Fyua1cAvFrD9jFhv9x/aT0c+iMS
l9OW7RPaRl0vLpJ0D8lT+531ccHcZ8HBFeSJlgPZR/QKmradau7jxoLK6B1cii/3v9xtF7XxpPtw
ec9jyjXTPbejaQLc9e0xcvvVoUqxnf7744oLN22bBvrIdR/1ss68er1vzlDW6j70Br9+meyl+xqt
l65LvLlrXxm7hyN9CQ9x5r9ckh7O9ZXbzpDTD6r7OlN5dJMXR0S0q+m6ylR6qUzt7eU+fEbQN09B
1aaHIfbbw4xhVNf7Z7qPxPjNNG1HsI1WS9cFvoVRDbLwNWRsI9/ZffzZC1dF6QPEeoukQZCmVAjy
7Utrrn/Rx6XrpO8BRbgpZmM7VDOykIvrOvIn3w320U6q2sO5/uSGwcuVVvsojX5yA1I+22ff+Fh9
zJhQU7iF+2aukaTrus6f1w/TV5ajD5jhl2BaoBbQWo8+TN15QQk6fT6Iu6Ojnyla1HddkssydnOf
KG7D1dwO2HgzND7swT+4T2HcRvVrtgRxExQLOj/DdfD0BJBm5ObFdjAx/40ewp+PjoX4Q/T3RyT9
ez+YJbjorywRlD+6HvSQuOHicWv34JI0eETlKZ+J7+6CJ69lbODB0b72zeD67dLZp4CiuERpp13P
EF1f6e+1XcT3+4T3U3z5Wbl95/9+ErhJTZgTHHwET+G2kkgoIiOX28OHniSzp+Tg38lHzIj+grZy
B23QdXTKuz/apVsGWdBi+dAyV0bXrQcX79aVokB6hEAj5Xm5nWxzGDef0cO7B/fpvTJyD7bkyk0L
f88b2Uz7TW/y78sHNbTdf0FE2KscZdp/b1/9nx3uv+9NbOjD/3qv4hjsQ7s01seNMYb/9IIT1weQ
/Xq6CvZKvKKVTVdH4x68cnFwK0pj06Zscy1qssiebYduXMi39+fbl9vnDYb5vngh9CFkJbs+xx/A
r1f4743i2Z9/ws86HMewUx8ekFfYznZzAdBhhI7k2z975fxuxv/7DjDwm80Uu57h3UcQz/kjbHDr
s0Z/YInf3ia/ZOVDK9/YgyeKMkSAElmzv4/c7IGa6vZ9Ndt7+80rL+8nnVEwuWUQtVG5fYSgYrbo
ybGFNgek2XJvXttvr7IAqh25PjpqraH7SBHeuJULluEVt1yoNnc+524NoWfrwW7HE8vSR7h4vLf3
jB4s7Ekyp9zZFiXpI4Dbjvs6yLWP7Bh32f4V2YdC0CnDPvoSkoZPXDRlGyDQB+jlDJGxVo0FGaDt
Tnn/Eb/gsOy9RrppdB/3eTmu3UyUxfcBUX2AogUDJxfYl1YcrvShgnULO71IhJpmK3ikNWf3hbkv
Di6Dosgbs30zrYK2qeojzbLxfq7Kx3bSmpY53af/CQ5f8OQ+NdP/lDy4e5CbPqQ4PpGW26zPMXsz
yV+zi3TC7f4wvIsvAbIJ+IpAWRomw8Y6vEjp9gEXPQJ1GOQ+H5l5wavGXu3jXHy+/+En9LCFj2Aj
72GVaT7R/XUco21EFWc7UOPE9JGruXfbvhedQraf8X7DuTlkI5R0AP6U7UPcB4JyMz6eEvyaaDqv
tzMWq2L0obpAhaGAsMcHtOmo9BPqo1bE2doY/92J07Dt7aBr1yH/7mO/9qc7MtKveuY/9fMdH1Rt
tL9aQz1HBPie3328N0Rtf/C7f5csndB72gdyvk3rfm3J/2OIkxuhtH/BF5F5Yhu1USJ9VCWOqFDv
iYf0weo9ytx1G27XB6T2mLppq9TQR5XhOImSfYpSHzWx0SMefVv6vI8M1cY/FvyyPbJSH0DJUzea
iRLva46T1YPfNC5Bp7WSDVQltna+w5VKQYqyZmtr0OC7+8ACYUCmpHWH0jS5h4GnWbtw0gd/7XNW
7k9W7eOEfIGBsCYL2npx6ttspb/vGnhN2bLrpbD7NM+X++4fbR2OxnVofdb2J9s//FEVdzxN8PFb
Cy36MH13Id4nOX9X5nuwHrWPHICIt9pSbFRH3prta4v2E87Ba39tx017Tr4+RlM3+8f/AwAA//8=
</cx:binary>
              </cx:geoCache>
            </cx:geography>
          </cx:layoutPr>
        </cx:series>
      </cx:plotAreaRegion>
    </cx:plotArea>
    <cx:legend pos="r" align="min" overlay="0"/>
  </cx:chart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'[Data Results Depository.xlsx]Customer Count by Country'!$A$2:$A$109</cx:f>
        <cx:nf>'[Data Results Depository.xlsx]Customer Count by Country'!$A$1</cx:nf>
        <cx:lvl ptCount="108" name="Country">
          <cx:pt idx="0">India</cx:pt>
          <cx:pt idx="1">China</cx:pt>
          <cx:pt idx="2">United States</cx:pt>
          <cx:pt idx="3">Japan</cx:pt>
          <cx:pt idx="4">Mexico</cx:pt>
          <cx:pt idx="5">Brazil</cx:pt>
          <cx:pt idx="6">Russian Federation</cx:pt>
          <cx:pt idx="7">Philippines</cx:pt>
          <cx:pt idx="8">Turkey</cx:pt>
          <cx:pt idx="9">Indonesia</cx:pt>
          <cx:pt idx="10">Nigeria</cx:pt>
          <cx:pt idx="11">Argentina</cx:pt>
          <cx:pt idx="12">Taiwan</cx:pt>
          <cx:pt idx="13">South Africa</cx:pt>
          <cx:pt idx="14">Iran</cx:pt>
          <cx:pt idx="15">United Kingdom</cx:pt>
          <cx:pt idx="16">Poland</cx:pt>
          <cx:pt idx="17">Italy</cx:pt>
          <cx:pt idx="18">Germany</cx:pt>
          <cx:pt idx="19">Vietnam</cx:pt>
          <cx:pt idx="20">Ukraine</cx:pt>
          <cx:pt idx="21">Colombia</cx:pt>
          <cx:pt idx="22">Egypt</cx:pt>
          <cx:pt idx="23">Venezuela</cx:pt>
          <cx:pt idx="24">Canada</cx:pt>
          <cx:pt idx="25">Netherlands</cx:pt>
          <cx:pt idx="26">South Korea</cx:pt>
          <cx:pt idx="27">Spain</cx:pt>
          <cx:pt idx="28">Yemen</cx:pt>
          <cx:pt idx="29">Pakistan</cx:pt>
          <cx:pt idx="30">Saudi Arabia</cx:pt>
          <cx:pt idx="31">Peru</cx:pt>
          <cx:pt idx="32">Thailand</cx:pt>
          <cx:pt idx="33">Israel</cx:pt>
          <cx:pt idx="34">Ecuador</cx:pt>
          <cx:pt idx="35">Bangladesh</cx:pt>
          <cx:pt idx="36">Algeria</cx:pt>
          <cx:pt idx="37">France</cx:pt>
          <cx:pt idx="38">Malaysia</cx:pt>
          <cx:pt idx="39">Tanzania</cx:pt>
          <cx:pt idx="40">Mozambique</cx:pt>
          <cx:pt idx="41">United Arab Emirates</cx:pt>
          <cx:pt idx="42">Dominican Republic</cx:pt>
          <cx:pt idx="43">Chile</cx:pt>
          <cx:pt idx="44">Austria</cx:pt>
          <cx:pt idx="45">Morocco</cx:pt>
          <cx:pt idx="46">Paraguay</cx:pt>
          <cx:pt idx="47">Belarus</cx:pt>
          <cx:pt idx="48">Latvia</cx:pt>
          <cx:pt idx="49">Switzerland</cx:pt>
          <cx:pt idx="50">Kenya</cx:pt>
          <cx:pt idx="51">Yugoslavia</cx:pt>
          <cx:pt idx="52">Puerto Rico</cx:pt>
          <cx:pt idx="53">Romania</cx:pt>
          <cx:pt idx="54">Runion</cx:pt>
          <cx:pt idx="55">French Polynesia</cx:pt>
          <cx:pt idx="56">Greece</cx:pt>
          <cx:pt idx="57">Sudan</cx:pt>
          <cx:pt idx="58">Azerbaijan</cx:pt>
          <cx:pt idx="59">Bulgaria</cx:pt>
          <cx:pt idx="60">Kazakstan</cx:pt>
          <cx:pt idx="61">Angola</cx:pt>
          <cx:pt idx="62">Cameroon</cx:pt>
          <cx:pt idx="63">Myanmar</cx:pt>
          <cx:pt idx="64">Cambodia</cx:pt>
          <cx:pt idx="65">Bolivia</cx:pt>
          <cx:pt idx="66">Congo, The Democratic Republic of the</cx:pt>
          <cx:pt idx="67">Oman</cx:pt>
          <cx:pt idx="68">Holy See (Vatican City State)</cx:pt>
          <cx:pt idx="69">Nauru</cx:pt>
          <cx:pt idx="70">Sweden</cx:pt>
          <cx:pt idx="71">Czech Republic</cx:pt>
          <cx:pt idx="72">Moldova</cx:pt>
          <cx:pt idx="73">Turkmenistan</cx:pt>
          <cx:pt idx="74">Chad</cx:pt>
          <cx:pt idx="75">Malawi</cx:pt>
          <cx:pt idx="76">Zambia</cx:pt>
          <cx:pt idx="77">Virgin Islands, U.S.</cx:pt>
          <cx:pt idx="78">Greenland</cx:pt>
          <cx:pt idx="79">Armenia</cx:pt>
          <cx:pt idx="80">Gambia</cx:pt>
          <cx:pt idx="81">Iraq</cx:pt>
          <cx:pt idx="82">Hungary</cx:pt>
          <cx:pt idx="83">Bahrain</cx:pt>
          <cx:pt idx="84">North Korea</cx:pt>
          <cx:pt idx="85">Brunei</cx:pt>
          <cx:pt idx="86">Kuwait</cx:pt>
          <cx:pt idx="87">Estonia</cx:pt>
          <cx:pt idx="88">Hong Kong</cx:pt>
          <cx:pt idx="89">Sri Lanka</cx:pt>
          <cx:pt idx="90">Liechtenstein</cx:pt>
          <cx:pt idx="91">Anguilla</cx:pt>
          <cx:pt idx="92">French Guiana</cx:pt>
          <cx:pt idx="93">Faroe Islands</cx:pt>
          <cx:pt idx="94">Senegal</cx:pt>
          <cx:pt idx="95">Nepal</cx:pt>
          <cx:pt idx="96">Tuvalu</cx:pt>
          <cx:pt idx="97">Madagascar</cx:pt>
          <cx:pt idx="98">Ethiopia</cx:pt>
          <cx:pt idx="99">New Zealand</cx:pt>
          <cx:pt idx="100">Slovakia</cx:pt>
          <cx:pt idx="101">Finland</cx:pt>
          <cx:pt idx="102">Tunisia</cx:pt>
          <cx:pt idx="103">Afghanistan</cx:pt>
          <cx:pt idx="104">Tonga</cx:pt>
          <cx:pt idx="105">Saint Vincent and the Grenadines</cx:pt>
          <cx:pt idx="106">Lithuania</cx:pt>
          <cx:pt idx="107">American Samoa</cx:pt>
        </cx:lvl>
      </cx:strDim>
      <cx:numDim type="colorVal">
        <cx:f>'[Data Results Depository.xlsx]Customer Count by Country'!$C$2:$C$109</cx:f>
        <cx:lvl ptCount="108" formatCode="_(&quot;$&quot;* #,##0.00_);_(&quot;$&quot;* \(#,##0.00\);_(&quot;$&quot;* &quot;-&quot;??_);_(@_)">
          <cx:pt idx="0">6034.7799999999997</cx:pt>
          <cx:pt idx="1">5251.0299999999997</cx:pt>
          <cx:pt idx="2">3685.3099999999999</cx:pt>
          <cx:pt idx="3">3122.5100000000002</cx:pt>
          <cx:pt idx="4">2984.8200000000002</cx:pt>
          <cx:pt idx="5">2919.1900000000001</cx:pt>
          <cx:pt idx="6">2765.6199999999999</cx:pt>
          <cx:pt idx="7">2219.6999999999998</cx:pt>
          <cx:pt idx="8">1498.49</cx:pt>
          <cx:pt idx="9">1352.6900000000001</cx:pt>
          <cx:pt idx="10">1314.9200000000001</cx:pt>
          <cx:pt idx="11">1298.8</cx:pt>
          <cx:pt idx="12">1155.0999999999999</cx:pt>
          <cx:pt idx="13">1069.46</cx:pt>
          <cx:pt idx="14">877.96000000000004</cx:pt>
          <cx:pt idx="15">850.96000000000004</cx:pt>
          <cx:pt idx="16">786.15999999999997</cx:pt>
          <cx:pt idx="17">753.25999999999999</cx:pt>
          <cx:pt idx="18">741.24000000000001</cx:pt>
          <cx:pt idx="19">676.45000000000005</cx:pt>
          <cx:pt idx="20">675.52999999999997</cx:pt>
          <cx:pt idx="21">661.53999999999996</cx:pt>
          <cx:pt idx="22">659.48000000000002</cx:pt>
          <cx:pt idx="23">632.42999999999995</cx:pt>
          <cx:pt idx="24">559.70000000000005</cx:pt>
          <cx:pt idx="25">557.73000000000002</cx:pt>
          <cx:pt idx="26">527.76999999999998</cx:pt>
          <cx:pt idx="27">513.79999999999995</cx:pt>
          <cx:pt idx="28">473.93000000000001</cx:pt>
          <cx:pt idx="29">473.83999999999997</cx:pt>
          <cx:pt idx="30">452.94</cx:pt>
          <cx:pt idx="31">407.00999999999999</cx:pt>
          <cx:pt idx="32">401.07999999999998</cx:pt>
          <cx:pt idx="33">379.13</cx:pt>
          <cx:pt idx="34">369.18000000000001</cx:pt>
          <cx:pt idx="35">353.19</cx:pt>
          <cx:pt idx="36">349.18000000000001</cx:pt>
          <cx:pt idx="37">334.12</cx:pt>
          <cx:pt idx="38">330.23000000000002</cx:pt>
          <cx:pt idx="39">322.22000000000003</cx:pt>
          <cx:pt idx="40">315.25</cx:pt>
          <cx:pt idx="41">305.25</cx:pt>
          <cx:pt idx="42">304.25999999999999</cx:pt>
          <cx:pt idx="43">303.33999999999997</cx:pt>
          <cx:pt idx="44">284.30000000000001</cx:pt>
          <cx:pt idx="45">274.35000000000002</cx:pt>
          <cx:pt idx="46">273.39999999999998</cx:pt>
          <cx:pt idx="47">271.36000000000001</cx:pt>
          <cx:pt idx="48">249.43000000000001</cx:pt>
          <cx:pt idx="49">248.41</cx:pt>
          <cx:pt idx="50">245.49000000000001</cx:pt>
          <cx:pt idx="51">233.49000000000001</cx:pt>
          <cx:pt idx="52">224.47999999999999</cx:pt>
          <cx:pt idx="53">218.41999999999999</cx:pt>
          <cx:pt idx="54">211.55000000000001</cx:pt>
          <cx:pt idx="55">205.52000000000001</cx:pt>
          <cx:pt idx="56">204.53999999999999</cx:pt>
          <cx:pt idx="57">202.50999999999999</cx:pt>
          <cx:pt idx="58">198.53</cx:pt>
          <cx:pt idx="59">194.52000000000001</cx:pt>
          <cx:pt idx="60">192.50999999999999</cx:pt>
          <cx:pt idx="61">187.55000000000001</cx:pt>
          <cx:pt idx="62">186.49000000000001</cx:pt>
          <cx:pt idx="63">179.53</cx:pt>
          <cx:pt idx="64">179.50999999999999</cx:pt>
          <cx:pt idx="65">178.56</cx:pt>
          <cx:pt idx="66">168.58000000000001</cx:pt>
          <cx:pt idx="67">161.56</cx:pt>
          <cx:pt idx="68">146.68000000000001</cx:pt>
          <cx:pt idx="69">143.69999999999999</cx:pt>
          <cx:pt idx="70">139.66999999999999</cx:pt>
          <cx:pt idx="71">132.72</cx:pt>
          <cx:pt idx="72">127.66</cx:pt>
          <cx:pt idx="73">126.73999999999999</cx:pt>
          <cx:pt idx="74">122.72</cx:pt>
          <cx:pt idx="75">121.73</cx:pt>
          <cx:pt idx="76">121.7</cx:pt>
          <cx:pt idx="77">121.69</cx:pt>
          <cx:pt idx="78">119.72</cx:pt>
          <cx:pt idx="79">118.75</cx:pt>
          <cx:pt idx="80">114.73</cx:pt>
          <cx:pt idx="81">111.73</cx:pt>
          <cx:pt idx="82">111.70999999999999</cx:pt>
          <cx:pt idx="83">108.76000000000001</cx:pt>
          <cx:pt idx="84">107.70999999999999</cx:pt>
          <cx:pt idx="85">107.66</cx:pt>
          <cx:pt idx="86">106.75</cx:pt>
          <cx:pt idx="87">105.72</cx:pt>
          <cx:pt idx="88">104.76000000000001</cx:pt>
          <cx:pt idx="89">103.73</cx:pt>
          <cx:pt idx="90">99.739999999999995</cx:pt>
          <cx:pt idx="91">99.680000000000007</cx:pt>
          <cx:pt idx="92">97.799999999999997</cx:pt>
          <cx:pt idx="93">96.760000000000005</cx:pt>
          <cx:pt idx="94">95.760000000000005</cx:pt>
          <cx:pt idx="95">93.829999999999998</cx:pt>
          <cx:pt idx="96">93.780000000000001</cx:pt>
          <cx:pt idx="97">92.790000000000006</cx:pt>
          <cx:pt idx="98">91.769999999999996</cx:pt>
          <cx:pt idx="99">85.769999999999996</cx:pt>
          <cx:pt idx="100">80.769999999999996</cx:pt>
          <cx:pt idx="101">78.790000000000006</cx:pt>
          <cx:pt idx="102">73.780000000000001</cx:pt>
          <cx:pt idx="103">67.819999999999993</cx:pt>
          <cx:pt idx="104">64.840000000000003</cx:pt>
          <cx:pt idx="105">64.819999999999993</cx:pt>
          <cx:pt idx="106">63.780000000000001</cx:pt>
          <cx:pt idx="107">47.850000000000001</cx:pt>
        </cx:lvl>
      </cx:numDim>
    </cx:data>
  </cx:chartData>
  <cx:chart>
    <cx:title pos="t" align="ctr" overlay="0">
      <cx:tx>
        <cx:txData>
          <cx:v>The Wolf of Earth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The Wolf of Earth</a:t>
          </a:r>
        </a:p>
      </cx:txPr>
    </cx:title>
    <cx:plotArea>
      <cx:plotAreaRegion>
        <cx:series layoutId="regionMap" uniqueId="{F2C8276B-24E2-4B9E-883B-B61826ABFFA3}">
          <cx:tx>
            <cx:txData>
              <cx:f>'[Data Results Depository.xlsx]Customer Count by Country'!$C$1</cx:f>
              <cx:v>Total Payment</cx:v>
            </cx:txData>
          </cx:tx>
          <cx:dataId val="0"/>
          <cx:layoutPr>
            <cx:geography cultureLanguage="en-US" cultureRegion="US" attribution="Powered by Bing">
              <cx:geoCache provider="{E9337A44-BEBE-4D9F-B70C-5C5E7DAFC167}">
                <cx:binary>7H1ZUxtJFu5fIfx0b8QUXVvWMjE9Ea6SBEJIYAS22y8VMsi173v9+vuVRAlVUjbqa02gh3bEME2m
Eg7nyzx59vzPY/XvR2+9Ss4q3wvSfz9Wf36wsiz69x9/pI/W2l+l5779mIRp+CM7fwz9P8IfP+zH
9R9Pyaq0A/MPnuXEPx6tVZKtqw///Q9+mrkOr8PHVWaHwad8ndR36zT3svQXc4NTZ49hHmTtchM/
6c8P0+DJXn04WweZndX3dbT+80PvEx/O/qB/zqvfeeaBrCx/wlqePxcITziFVThJIqygfjjzwsB8
npbVc0ESJIVIrKxyLEek7lcvVj6Wv0nNhpbV01OyTtOz5//fLesRvhu101Df/s162JI4XWz+pj/6
PP3vf6gB/JXUyB7baZa8NUVzXbfs4IhcF6RzQlRB5lRR4UWeU5Qe1zlWOJeJIIiqwIqcqvJ8n+tv
UjPM9edlFNefR2mu6yfA9YfAztZPZ8tsla3TjgW/v+cF9RwbnRDCq7JCsKfB3r09z6jqOcspAsur
nCwqrCjhTGzP23bTH0zWMAzUcgoOapaG5WH5/ofh4w/TWgV2mq2CjjFHAEU4VwRBFSWeV1heFkSx
B4oknbM8ESSWY+X2wMik+9VbTA6kaRiR3mIKj94cjcbHyfujoUMQJ2F4RCjIuaRKvER4npVEnlVU
Sjrx5zKkEuSWQhRFkWRaOh1A0DAOL38KBcLLBI2APn9/BCarJFyfTVNvFTwdUUxJ/DkniDLLyjLh
RElU+ieCkSGlRFzdvMBzosxzEmDaF1MHkzUMBrWcQoSapWGZ3Lw/LFqyamyv48nvSyiGY8+FzT/o
QaLIKSpk0P69QYRznm3/yRKvQpQRofvlWxn1NkHDSHTrKAi6YZr32t378/5qFR31cpDOJSJyhMgC
B02ba0XOHuc5QT5XZQkXOXUrvEnGMMOfl1H8fh6l2X11+/7snq8r+zHsdtvvb3VeOFcFgaicIuIe
4ARJ7vEbJ4GHCqXimlAlVhRfKahv0zPM+G4dxflumGb9/Ov7s/7Wsj07iuzgmBoqR85VURZZSZYU
WVUUnr6BuXMoQZKksqyEK0KirLIDaRrGoLeYAqI3R6Nxe/n+aHzM0yw5pn0syudEkVkZVgBhFVlR
ud5J4MRzTmSBEGw1lRMJwfT+HXwAPcMo7BZSCOzGae5/vH9/7t/lAXwUHQd+Job+d1a6Fnp2cUz0
GQ5KFpEUSSWspEAgCv2DyEjiOXDneYmDxqyobGtK7uN/AEXD+O8WUvjvxmn8tRPQuO7yNLVXwdlk
/bRONp6vjhs/2wt9n86vHFUSdy5JMiuwcItA28Vl3zuIrc2uwk0lQhVWcSFxlM2+Je1X5Azj0K2j
YOiGaRTuHt7/FN7nibuuf/Wn/j0XoaCcq9jacFcpLOFkIvfPgEDORUGANSi/eFP2j8Db5AxzvltH
cb4bpjl/fwJa77Pv5mOy+n429m0cgWMqBa1SxgqQQrwqSQKrkL6rloiwThQiQBwJRGjdWt0W6Hmt
DiZuGJXhP5HCaPhDNGIfx+9/VpYrO8jOPtvBI7bsGez3s8xan10k62D1dGSVDsYhzHgFDiz4sbY3
xZ4Jw0C+waLkYFcKIoFB31r7+8do+f9L5jCOb/w4CtA3Pk0j+1l/f2THj/nqKUw6Jv7+BcRwOF+w
MiVVxvUi4xTCvN9HcBMrwTRmX7knD6BmGKfdQgqR3TjN+/EJ8F5f4fgcMVwCTxiB15eVBZaorMKz
FOdVuAcQn8LB4hGqIq8c9m/TM8z8bh3F+26YZr3+8f23PTyl38OjRgg5uHs5OLxYnofJKcPk7217
joUKjOMgiYK68RVTcusQgn7G/e5PecX/boJGYHYCJihCoiGcAUc1Q9hzRAGh/bKIS0liq25RIMAO
ZVlVlTkJHyC8QIFwEE3DKOwtpWDYm6FxmI7e/yRMcIk/WmcXOSySI8qiltGCqsitKwCHgvCUa4zw
sAjxD0AQhBARyOquoK0adjBZw3BQyylIqFkalotTCFfBX7buWHKEW1ngzmWJEwT5OWxIW+gyrm3c
xzKcmDyi6VIbat/XqxD+/jU9wzg8L6P4/zxK812/fv/jsLDN9VE9YwiiKzDDBex1gVdaCHr3ggJ7
XJSgMMkK3PO4u/tsP4CcYcbvFlKs343TzF9cvD/zb1fukcPlPBJz2isBMRGRIDbSZ76knCucCCnF
ASIOX6lNfwg9w+x/WUnx/2WCBuB29v4AfGzWyfeV7RwzKCUiHAhnCMJ8cMKrr+Kz8BxLhCiqyoq7
LJN9wXMYScMo7K+lcNifopH4+O0EkEjMlgvHvJIZofXCStjvSA7pstT2LbPWSyvhgtjk+lAhwo+H
0PMTFF6W0iC8zLzC4AT8VMswz6yzjz8S+/GImhHDw1GoSgJkPS+KSmus9W4EnpwjgoKUBbXVYLe+
9P0DcShVw2D0V1N49CdpSL6dgN12vcqOGrkg0rkC9RSGmwDTDDKK62OBE8HLrCQh12rjtqWchW+T
M4xCt47ifzdMc/768/sLpGX+dMxbgWsT1VgFpwAXr/TKW457WyVItlUR0xXhquWAS+8QvEXNMN+f
/wiK7c+jNNeXJ2Cd3a/s8phs52Fm7Yl8MLbP17d/3zBju3UUZ7thmrX3X95/Q8/DBk4gO86PaWYh
EMrDxYMUTQ4ZH60J3OM3gkBQRKHtE+TNslD5qTjoYTQNQ7C/loJhf4qGYn4Cys40OeYeF1o3KGR2
FyCgTN02AMRC2eR5og5FEN4iZpj721UU37eDNMenJ6DazOtV4K+O6PbnEZdBAqYssUgAaZNt+v4e
uJ4JJ6nY9QL8o20KWl/uHEDPMN93CynW78Zp7s9PIBN2ucqf7LM2xHhM9yePJBse6RWcLODW5Nok
vz1RL4rnRFQEOCFElSA1kI78H0rTMAz91RQW/UkakOUJqJXLdbA2V0dMgoWjGaq7CgUeKozK08kA
DOaRsoxwAKxi+OVeo/E2QT8BoltIY9CNv2L/CRSwfLYT0w661PB/nT2cL887+fD7vk9OORd4iHvc
CMgSbBOOewdjk5wE2cTBCYFql9euz4clIt/7BP6KtGFUBn4Ehc/AJ2ikPk/fX2l6TlmYoZbvKfR/
xYi/lzyDnHAkzrCCiPtjk1Lb11MZXOmcDBeqosiiBAWL9pMeTtdPANqWUO3+LhodapqG5kJ7f2iW
G2/FLEzWq+Phggo8aLOoNULgGPf7Jkyzd6lwvIxyJB6Zn7haEO5pq5F6ZtphNA1j0vuDKEB6czQa
sxNQsG7Dtsyl48bvCzHEyzgeWx/3ehvFeZVgq57D2kAWOuKeEo8gNBzd+0C8Tc4wBt06iv3dMM35
2xOI4EyzlVd3f/3vM14UzlH4C6ON57aZq/3bA2F/WHrIVmpB4dU22Wyf728SM8z252UU159HaaZP
799f+FysE38VHJHthENgTOCQSSE9J4L1Lu22xgg+OSRUwIRTCPJd+nw/gJ5hzu8WUrzfjdPcH43f
n/uf7XUWrI54HXMCCifaMlPkECFTAlXAFPcVZOlJqEEVkIkHpyllzR1AzzD3dwsp7u/Gae5/PgHt
9S7E1j+mIScSXKpIoZMRsmSfFdK9Sxd2Hm5agpMhItWIQzJkf+8fQM8w93cLKe7vxmnu351AMj18
LHH39/++tBcEFDK0KihM5E2pAvyje6zHZSDDihCROSwJMsodqGv2LWKG+b5dRTF9O0hzfPrp/aXN
g5sgHXh9PKaLbSMBFjIcMRhJ2RaE7jEdqSuIG6OmROBxKmAhULL+AHqG+b5bSLF+N05z/+Hj+3N/
vvJW9VHT5gRkhfIioi1t2pzAsYQS9vBVQL8XkYstcRLP0ew/hKBh/r+spAB4maARmP/1/gjooRci
cLA63gHgzxVse0R8EQ1TRKSk9BFgZIgdRcBnZBnS6XXY4BCKhiF4WUlB8DJBQ6CfgNAfm3WUHZH/
8E4jb5drY5HwX1NZQohFwuvAKpiREZTE3dv95m2q4pvEDLP+eRnF9+dRmunjE8jO+gwXYpOvvSNu
fKjxuG1Z7GvI/jYnBYrknuRn0M4E6g0iaUhNbOvZaaf1QSQNs39vKQXB3gwNw+fx+4ufj+hjgoSU
4Gy58sMjYtH6pJFzwmP7vyQ77IOBs3GO65lHDZuI8CbKrvvn4HDChhGh11Ow0NM0Nh+X74/NbNWs
3OM2/BGVNrCGTAh4qLvrdw8VSUagAU3JcGts/KZtsHPfAbGhyHqLpGFA9tdSYOxP0UDMTiCifG2v
H61sHaTZ2n6z0vrw6lokK3IiWms8ezuFtr3SHhjI9SVwlYrovdTWwr+yiw+mahgPajkFCTVLo3I9
ff/jsVijbDA5cv8feEahvSImIHGkjfJQFc/o0sS3DThwRBD2J2gm1z8gB9I0jEhvMYVHb45GY3EC
jtKPnnncVHckNgIClOCg5haV/jgpvdPB4/bA+WARwxHQMA53fh+JA+gZRmG3kEJgN05zf3QCEuoW
zS6z8OzuqA1pEOqET1RQEALAWUBvRLB4Tz61+hTqOxBBaDtmDTQCOpCoYRh6iykoenM0HLcnEK9Z
RvBpdPvx9/1IbdK7CqeGtGnDtC103QcCQQXoWW06TNvAps0C7n731qZ4k5xhCJ6XUcx/HqXZPj4F
hWkd1EfUYWFOIPWLoMkM0tw3BQV9gwINsOC8QwGgSsgmEYlSYWdvkTPM9udlFNufR2m2z07Ahvhr
7a+PuNvbPkwCLOQ2WkCnHaExEOQRrgM4rJHWTnuP3qRkmOPPyyiOP4/SHP/rBDh+u07y7oj/vnhh
kLaOCnpoNZAdnIL09f4+Z2QUEcClh0JvieMQoKcjNG+RM8z17SqK6dtBmue3J8Dz+7ZHRZvje0QJ
00bGwHJoNxJiBAiOwRm0L9hxFGAe82LbC0mQ2w4jHepbwX4YTcPs319LgbA/RUNxcQIZj9rKaoMG
HS9+/wTwqB9AdAxuUxZ5EW1CYw8HgpsArd9QdQ9XBU4HXV58AD3DGOwWUgDsxmnuaydQa39vrezj
pqNgm2PzIw0FVUyQM6KKi3TvGKAF+qY3dNsCpG2+2vZC2vdKHELQMP9fVlIAvEzQCNyfAALTNFmt
j5hfKrDnKBZWIdjBYdyvVKdPVPopsLVgbUkyWrG+clm/Tc4w97t1FO+7YZrz0xOwcnVr9dRtvt8X
O9j3iPsSaPbId0NQoM2z2t/3CrqvoQ9l2+frdXebt0gZ5vl2FcXx7SDN7/vR+/t4tFVgequndWod
j+ttSy+xLaiRtsKk1Wb2uK6y5/C6ocwelfSbHEUqQHMYScPc319LYbA/RSOhnQASaM+1flwfDwU0
uGsbc6G0advtnGo934IE76cIkFDf1MZ0ul+91XzeJmcYgW4dxf1umOb8xQk4E577iyBLsj52ixsU
mGGPi/jXBuy3oeC9o4AgTpsJCsUHDSVQP0lU6iz8HdKG8Xj9EyhkXn+Axuh28v5y6o1ebVtt5QgX
xj/97Oj3Zv6nL9BMkhWaFHaS5/fxE9EzDdYch4oDVK9tNam988af4xy22UnPsTk6/PY2OT87ZNs/
49XR2g7TB2pyAkJPQ2ZAkqfHYz1qQtDMHo6ltqWXCJOib2Mg2sCKbe8c1Paghw7c3d2v3t43B9Az
zPvdQor5u3Ga+9oJJCX94+f4cAp+jo8JHKvH9DchkAC1Fk+LyQgXDHTPQS5wW+2JMMPgWxoH0DN8
CHYLqUOwG6cPwccT8DLdr4LmuKnYcLTChcqjsyPCx3hnDE0De6ZHa2hDMiFrUuYR90TIoS+EDqFo
GICXlRQCLxM0BPcnENYchb4dbNKT7tZR/t2zHzuG/P5djOhmm32HxuVIRG0byPaxYJCftN/ciH7l
5O+RNozK0M+g8Bn6CI3U6ARyKOdhEj4e8zUU5GnjHRQYh0gh3nZv7h2V9iihMzqiQchnQnTulU/2
AIKGQdktpJDYjdPsn398f/vjdpWszHxVH+94MLDAkZeHNHpk6uGA0AoTQ2DAI4++jQshTQPVbMjP
2PfKHkLSMAIvKykIXiZoDG5PQGlalnaGjnfHdY3DYkD3cpQq4FpA48FNj+s9iwEZGgKeBCJwZSF6
BGlG3RgH0jSMQ28xBUVvjkZDPwEf+X1erLy825K/f13g5TdYBW3nTRY5Ma9tN4Qv4EtBxBoZMUPZ
em/TMwxCt47ifzdMs/7+8/sLo79yM8S7fAe0VvsfvkqTe+bqqK1XRbTkJniv9yeNgNBoD09AoOwI
CVNc+4hXt/We7ccD6BneANpuJbUFXiboTaBdvP8m+BiYKFrvmHCE84faaAGWC96HRY89PIIJV+Se
IIQnk6BjEDpDqzDzX7+Z/DY5w9zv1lG874Zpzn88AVVMx0vS4b/O2iD+aO2Hj+2jQI9nnQJ9Fv5o
n9t4C5j/3cm8QX3rW7/98BxqHqF5lJEhF+j5Ved+jiI6MqL9JZrmKOg4sam473719li+Rczwptiu
orbEdpDeEDcnYMh27yYdywv9z6tQeFN+szPo5+bpF8wvEbM5W67XZ//nc3sIUWaj4wH57dva/7fb
ib8vG0WufaQI985LHu6+aGzdyjzSqFFsjGRGWE3db96egX3SupkhmobPQn81dSb6k/TZ+HwChtNi
lR81lQ7iCC2P8c48kllQ+9c+WNu/p9oitP3sxn2T6U1ihiF4Xkbx/nmUZvriBJz7yxJv1R3xEsBT
NShoRZdjNElD/R9dSIPusPB3oioZfdnh5H91AN4mZ5jv3TqK8d0wzfnl+P21Mr1BJdNOF/jVaf97
HbcQJ5bxFA1AeLZU+860NtEF9il6CiHJDi94IM9lf99vqPq1n3sYgd1CCoLdOI2BfgJOzVleruys
48CQpP17vG9fJYDdCZ2XbJ9phA9gT/y3j6m2eSwolcHzKKi0pPw0b5MzzPtuHcX6bpjm/OzL++/+
eeg9hcURjRLwlm9LvZGJzm9r6XusR1CxfcEWZRldI/wO9e3NewA9w7zfLaSYvxunuT8/gQyi9hHJ
Np71Vvno39v9gopnmvAO5tYHTIt+glk8kYlnymAZCuJmel/yHErTMAz91RQW/UkakPsTsAvaxhil
3W3J3xdEDNLZ22qwtq8BWn+0BRq944DwloCmIOj/pChIMn31QMrb9AzD0K2jAOiGadbPT0AS3ec4
B7++8f7mMUC7Xqj/OAV4pxTvxbWPz+xdAqglRg0x9J/WUdw+bk7dwAfQM8z73UKK+btxmvv3i/e/
B74duYyj3fgokWzrB3g8JSpgl/e4j76WOBOYwEOKqLJBOm936Lb3wNv0DDO/W0fxvhumWf/tBGRO
m2gZHDdEIqOj0EvrYzpCwsA4Rp9qdFzcvMnU1tjvXwAH0TPM/b2lFAB7MzQGFyeQxH4JB+HZrP2y
/AhrcMuO3xf/PPwMKNCAkEHCOvqG0pYvOoK0cUQVDtou920fiYOpGkaDWk4hQs3SqFyewGtZl3mA
iEV9PDza9hLIMGl73UDytx2re0KJQ2ov2r/i+fZtlzS6qO8Aen6CRPeH0Bh046+4//D+V8IiTPA6
05H7HSPdqm3wgVqC51ZzVMwC9wKHHrtARxGQ9ElbZgfSNIxCbzGFRG+ORmN2+/5o7DeEOZZ4+qf1
TWaHwSc0iqjv1umhHmwtyYP1EW0EvFSAbh7IWcCFvE2B7gslXBISJmSybR5IZ8C9Tc7waejWUQeh
G6bPgHYCSuo4zcKjJn8iYUeCnEECOhylm8Z/PdYjgK0IsJTxnDHeyGoT4rqraKukHkDPMO93Cynm
78Zp7o9PwFG6Uxg6JvyjH/2XLr14NfA/rcVYenDduce0mXEjwChGzhRBef2m/ql3IFoFCf0z2VYa
iSjDVCjH6SEEDZ+Il5XUkXiZoM/E8gQ01GVin12vAveIDlTUn0EFRTI6agERmdk0ONhzWygoTIZ/
dVOQMdBg6CCCfgLBy99CY/AyQ4NwfQIgIPMkt71jZtZs2jyJbfCGoNvc69eFpLaLNa5rZHiiUXjb
iK6TiduL4RCKhkF4WUlh8DJBQ/Bx+v7a6bWdWflxKwNIGyCTUAsOLuNl402QZu8ctNWwiFziekZE
Ga0y6WT0gygaxmBvKQXC3gyNwvX9+6OwWEfHfGMLsRpEh9H/AA9Ho0ID4qh3GShAALoTKwuIYA68
TfMmNcPcf15Gcf55lOb64gQss/nqaWWu0sdjvvbH4KbdPEKDzh54pqDtBtvjfVs12RbjI/eyrUF+
FcQ5jKZhAPbXUijsT9FQzE8gw3KcWXYYHVMhgoEAMY/qMIQQlPZ5oB4MiLS1nj0EkxFuRj8cFXHm
fQfeIfQMg/CykoLgZYIGYHwSEqg8+7ZGEO2YTzMxeBUCilDrEkIyC/6fRahm7ypo+ya3Simak6pt
ZJnum7xYH0TUMBC9xRQWvTkajsUJ5FVM7CMHFvCCPeGABXx0W72nn9SCplEolVSQeYcPtS1a1P55
OICeYRR2CykEduM09ycnoBTdI55wRMOA2TwBS1Ceh1gx3BGvyo/wWBMC/yyPbtbbpC8q4f5NeoZ5
/7yM4vzzKM33+xPI9u6nWB7NWfpPRul1+Iic3b/vMd3lnh0Ni39y6w52Vw88fHosGP55+HU/dPDz
+hA4AbflG6NVthoHGRLe94IOv579ydJfhai38E6f/vzAtb3a/9j/ET31tEsHohasV2n25wcBPWdx
zSOJD2kCKKls4w7lejODRuNIakWTNrTg3PSjDdpQ4Z8fGBgtUtsUW2ShpT23x07bJ0oxh3Kk9rMd
MW3vJjMMdn/88/dnQe7fhnaQpaAA2kO0/Vj7xyCXHy3oUe/EoRUDsjbxlA/mH1d3eCsXn+b+ZdZy
LpsuE2hW7Vu6oIbhPaN4xaUQVIJel0pwH+ekuAlLMttM2m6iCVVSj3zRZuYvXwIjZeY2kYKxS5hE
f5lw289ZiiddCVzcXMopu6gdU7h0JJe5asxwkcfNRRaS8iubiNJlGhv+ePOtFzOZFrhcvODiVLqX
LGeSM3711XJLdyrnDTNKUncbYdnulAF2IIkeaPYZgsRtvGAHBViAEwTdIvsMCRk+FgSmqTQ3Zh6s
yrFnTuGFWpJ6xshLpezKab94qSVM7Nr9FIsJq+WFlY9KISyvysy5aVxijJzCnpZO8SUUokJTZGcd
M8HINDx/jEeVYo2PLS3JVHvqlt430WUeHMn2NClgl3WWXoeyqilJ8CNOTUfzkjDT8lr9lEta4bn8
iI+IoGVNM1UdL9cqk8v1miOfHEH4ymSxd11Gppa4gjTx3NDT/WocJ87YTkJP49lmpDLchcrmmVYV
FaPlkTo2atHUcrPwdbxGbeiel88qpvEuCUkDXY38dOyIaTCys3xa8dZF0yis5rtGpdVxfp+YZTNK
7bnKJ+NGVWqdeIJ7HeWXSWmVmitm3thQ6pFjKxeKJU4LA394JhpjLmS+yxmbanI+Szg+vFa8WtEY
G5vOUsqxn4uMZnOFrzmhfOFFgTMKjFLWQGRKqmRsZYo74hjzKU9EfDq05XEdXeMRjK9i4GtRktla
4uS1JjJhohHbuJEM5tH2BV1qwpXj3rCOf+U4njkWiNvolXcThtiJpF44Rn0VlP7Y4dPbOguqie3W
7CjkRrnATALX+yxIjKf5Rm5dhrEWBJw6kpzE0Fg7uDJJFmgMF9hanedT2TeWkSenWpUnl0quuNds
4WqRZwS6HamczrkN0SrJaUaF0kxkR37kiK0xjeSMpSL2sFmURk848lBGrqXFSdhoRUOMcVAG7qg0
mBnLG+ZIifTSM4gWoVh0DDtCi4SsuLAjY26mTTB2mELVIzXUmbgyx4liyRrkwZgp7WrKGfh9gegG
upHxd3LN3BDWtDTO9nLdNqL6shatheDXYzsS9TyT7ri4VvTG4T7LvjXKDe/aKQVB57ETqjySLwPB
HVlRcqeahjBVs0DVPJPMeZllx7mhVhci3Ax6zZNQt3hThQCZRbnl6bJXYPsVXKEncfKXbclT102n
olBPMiLcMArrfpLLeJ6GbjSKGLUeG2qY61HpjANJLP6KK1VvGFsTa8UfOW4+d8ra0XLXISOz0QK0
ux+hE6+eBE12bTc3RkNkXYmaesSlwo3YcNW4QD63J6T+SHSYSE9D47axuWlpqnd4U9HU7ExvaiW5
DHjP1NwgfpJ93tbi0m6mihDfF7WFbabO1EC95qI01hQ1zkdshm3U4KDD1eFoSlomWqXOY8v6VLpu
oDXEfvAqeaao2EyFK2geUd0RG0afpDKapMrIsrOvsp3rnOXNalgtelWQywqSWHcz98H0LUvPeVZz
CX4wIaY9DjOx1L2YvQqjyBiLpEl1/kI0K/aKZ5hFLrjfGTlkdMPKC91RwmsxSVPdlRvlksnZz5wl
ag2Imit1ucwr58aUlWhCpKwA2bxmyMyVKdb3LsMnI0Z0G62MDG/kZkWk1Xojk+TaMPJx5bK+VsX8
o59HM95gf5Tou6KRnJ0ndr4sC2WCn2VeeRURL1kbx72sQt3mDGuWuuaKiwX1KuHLxyLy1QtbIJ+C
0oTgLQNbD9GfI9ScSPDHsW9mmkAiY5bmpjFDUCe45Ipg7jmCOgsrVmgZ0s1KgcCPGoZRtM2H1SAQ
AYTNNprfhOVI9IihYftFI9mLw2ufN8Nr0v6XJDri2CSpq7FC+ldI6mCalK6pm7ajToxIzjVZ/J7E
VTNRbXVSMPeRmeGeMqPkphaa5GbzX6ZTaynknNYmSI03Qy9fZNEdKRkjXYRlbWqcay4U287mjVHq
Jmr/79kU4j734+pq8y1f8+G4MSx2svk2TsyH0BOYkaUEgh6FMX8fpn4yz+3o++a7xJGZO5EPNPh3
uPusSBstqwx2xDuWOSls9rtUNIpeBmowrsMiuEIzguBq818v33KcH1zZKS+OXCazNOgPusBIySzy
eO8iZOJlkmILsoJBrpow0FGtT9aKZX5z/UL8DPe3M65SP5vDJyuNJDcPNdZTk0uviivNsUVcmFaz
qC1HC51Q0n1Jib4YmfpVkdzwR5qPiPepzm3/ibeDSrPCQllWLAknvB1LszqQgms2JMzYKrnyQsBJ
GcVylGpi7qpPJF9UGef/yEr2MbXC8rMfWtY4NMzoyqmMqZd6+ZWBY3KRG7V7F1jqSIyExyZN5GtE
rmrNRRD3UvSFaVFDrpSyGd1xtrk2XYO5JlmlRXn84NcFf28ZqqMbThQumYQIYzETm7kZMObElfmF
5JrWVPEYe6EGcT5Wa15eZmqq4laz+W8WfmvF15oSVQ+QhvG36rtKZI0T/Pyplp0vQdjcVWbkTllP
sTXLYR7LIn1MKtX7FNi1PMlKmZl5WS1e8bIpXUiepWohx+YXlZxKuuj54JRhNuPAlm7dLB/HqROu
ijoXdM9ouEnlYjNXJm9cSXh7ZcxUMvnKxPmFbJvpI8Bk2z2bfors3NTkJGdGaqakE7vy9SozxYUi
LkISeRdCMHXksgb8YBTHZOaoSghzJQopufKaksHODCHbK5ab+wyJJplvKrdlrpQjx/Ddi4xxk5EU
ufaI8fjmzuccZWR+U6SguW382poQ3uIXTaurlHb0w3IZZcSqUTyyvnhmVI74qnR0r6p5X2tSn7ti
ak/PPdmbNo4kXPmGLV55YRLpbl5+8VPmr1RwfE8TCjG6soh96bqucxF53HUKhfDO4vU4FqR56IYP
ZRlE92ZUTWsI8oBJFlGULeKqNDSn+kEU74HBO99amDOMnquur/sQZTIvlTPr0Uwz5iaUbOtCKCNZ
U2VDvJSK6HOEri7XYaJDiJhXTCImjZ4a7sIKvEq3fBtKgh01s0oNm2lYJTpIR0WQcyElrqJxYdyM
y1jM9KQpb0rWYy44duQZRTNvbNteBGK4tAlxL3PvSWmU9KIQ06+eZCpQKjJb50u+WXJKclFUlqfl
xGMnKd/ki9p3vyhFnI4kEt8EsVRPDF5ysN8XTVkLN4mnrLJISi5Dl4EhYLpjDylXmpMl1TgwbV5j
KgbS+FPFY3twYpTfm2UtXqaqe6fiClUNP7r1fA+ywTeXnMeaN36l1pNUwE6tpVhZlHMll/1Z4xlL
kxEd3DakFYnlLVdBOQsV8asrVcWVoVj2pywwvvBEzUcb5dkUEvZm86XwxLmaRObUE79HXKMkUAP4
+4xVLM10bFVjFTu6AnBfIj/0NdsQiMbFSnKdN7w3zUvn2s2AV6QoxcRKGVkXpNjVUivNZ0LDF8uC
eNwoLZW/zDoO9SYy8uXmiy2LmqLYs7LI1Dkj+OLCK/mlUEhfHJ4Rbk3iK6Oq8bMLsbHHkVtlt74s
xkvPIvKYrbx4nIh+edfUM1Iz2Ser5jS/CJ1r06+hkEFYLyQn+i5ajK56WGuwLBlbfq6OXKeE2srw
ruYLsfwpbL8IcdBMHFUyR1KNmwRmmHOJDV3ODabwoEpEPu4+Jx6bXjGzTWvhiXL2oAjQthzb+mqC
QzMihawOVcH8anFFMhJtlkw3s0zeXNq8Wi+VyqtuuaT6uvmUFPniRc5A5zZRsKbDJiWTIirChcG4
4cKOJ64ZiPj9+EY02LEcYDsXBvHmrF16c8b3vbk/zkPLmfPtwGY0MUKu1DafikWOTDgl8KBUd59v
aw7L7ffbz4S1oKklx483n9lOb37yyxrb4DTOitjZZkg2an6mKDE2BhSvJJPkWdR+2XwrCl6RQLlL
kpGSNq6+mdl8xnKaPNmuEQVH2X48yXFsmTirRps/km0UrU7M+lp1PYvTNmN+Q8KFEsjbiWxJOMO8
jYUiuPUK15hZfHDt8G5wu/nCZJGrVUJoTcugvnBMJXvwA+IsbTvUN98VLi/cK/VFLGVCpav+XGjs
4j4mYf6AILNuqTY0RVm+s21JWZqsqdfobPJp8x3nh7XOFEZ5uflWhPyeSoGoamb72aIo6mWQaa4N
86nCL4Ym6mVznBR7FCiG8p03r5S4Ke7khrV0J5iaHBtrlczrFXZDGDGi5qqZo3Gq/y2pQz1OhGWY
i58sC5LHMcUUCnDjaRGXTyqT/V7wTgYrWucIu5C59BtLzDkM/svI4r9WjSSOisxaOGUSaKaWFvko
U6R1LZaeZsVePJLTABLXMK4yXtTD0GE1kqjpVDFkUxNZw9IkEVsISsNVbpWploFKVnaNi8Z1pkWo
FnqYe4yW1vE0ZjhDy5laGnOZP80qXhhnnBrpQc7IkwqJjZoVLAyBqS9Y1roJ7PsiNIWxY6REjyPW
1pyG/ao66Y/cCyExc+NKzuNrlxQZRK5YaXJqzmToDJpTqktPCS0t8CESzKycGmWsXEJGlwnfjOUs
k8aJyd0SuyBaUbLLLLhis/QOt840J+UX2Wef4JH4Ltrx2MltFeYTx0CTM6dVqIyjPJ/UAmtcs7F3
wWSJrblSU4+t2r2yBM6HxW5f17AAJ6aRz2Lih6NElnSjKa0R4/DGLBGykekq1dhmndVG9eEaYuk8
mz64nvdNid1MK5xSs30mx49mirFnJo6mZpLGReRLE0KJYKDy5jnvaXHk5mPDbRZy9eRVzNfCgL1T
w0VkNN+Mih2zxBqXgunpKveXELBPTVFr9m3NRZnmKNGVaiXfOLlOLxJfGPFus+adcM3YxZMUJQ9c
WnmaHd4QLl/zMjPJEujtmRo+GHbylxlZsyYUqknN54VGYn9USPkdMQvvUoX6rVmJsJAsOdB8BQdW
rN2pr8QQlEFpa1EVt1J1XKbY1UJefTNc+8k0SwbbVr50WPHCzbkrLsYJyazamRRJvIbGr6G15jX+
d9eY8KygTcM0Z/OvTZN+dS1uFptsrplWPcvcjMNJtBTN5GwyJdDo2RJSIBBvVcbO/h9lX9YlqY2t
+4t0F6OAl/vAFFPOY1W+sCprACQESCAJ9OvPF7ZPt+0+ffretexarqp0ZhAh7f1NWzoYr38agngt
vCYYC7WO945NZTZ6n+06fTja+wdPQiTwG2orR9t3ls20iJMQb4Y2tXgxEajmTGRax+6AtWsuFrTm
oqE21EKvad73zQD8sMaVn3S/BMnGfBp50Wtsw1mnudjkT6hdXs7YBGS6jrKaWfLVo/1tk0EdWKJk
L/ydojNyXWf6KSFufBeyHP2wPyi/+dEO/Eu/6we1yK1EZT8NIumKuH3poFrNu9UF2dSAR5VNHSsH
hEaWC99TWnS8uw90slaJt0xop9hJYvE+gxXwdt6KednPZJ3og7e7o0ROoOS44SLveHCLVfrLl+pM
5tHkAZ1UNcSiyfsFKtwUiWINg5+erawmCtIUOcyKf589IiFY1dQkruZj6QBGqoENpXHe/cAfPC9Y
6058Bc79JbNYlvGUPQ3NsYMn+zjroVoZi6umAzTe1UjOshleO+mecU1eWvUaMBd0sIh4GxQ7IUOV
cq0OelcvikXDhYTrvRvnAAoAuR3Wti9IE8j3BO936NhrOO1NOU/7Fbl39C46pj7foOvQHzu2H0UV
LCSktDJ23TEYZXsZnCmcCI9ajPf7AvazJ3N7IBO9iSdy6aUQuadWv+zTbYTC5j34a5Ycxm3+lbZ6
Qb8A3hqWAMBd4u/b8M3iufyo2SoxBAR72Y/QXbN71GgLaUnhyURczL2ghzlJ3vikumcbFf0UfeB+
Bf9sx7R75H10n6wLVlWfQjgMlgI3HU2PSoD6ObI88dGNACmbzEkZCYK/VnzK53V0xWDPcwPZeAuG
GxC1oI5GxeuRqa7e7FcRi6fBH6f3zCw3ekPbSC1984b42WRQH7VIq2x1Qd5Bri220apDt3UGeJ4X
LRKHp6ltZR1kDzGEbJN0SemH4wAoOXCIq/MvyRykExfWQgXpM1/bIvDjl3gmIMhsetpt0JeDhpAp
7Pi+si0PJcc2nZKm2J0+JzSY34JmRA9Nm/PsVSF1Xwgjl1E0PE9juVXZpm2xjv0dpIePBX+SE2nG
Eoy/z1OyRIdV6Sq0Y4tVP6B5JlDWFmx5Y9d6WU2SLxY90vHsmE0h3toFZVQI3hW0G6qNvLHEtGfr
U1YSYu+9WL7wTiw5bzmF9Obe7PLMtyDJkcsfa38OcuWlLqcL2of0T2ObxrcRBWfYeVfh1D1T7N7u
VysH/KBA+K6LSjL3wUkLVjIrg9I36FeeD2kLyB8SNVnOzWygrs3eE6P0ddFhKbCU620csGE8aCQY
2MiDaHbV5tHbLU66O29eXlwfvUPBTQ5Kg9OohQGfhVmXQyVEd9drmDt/BTWW9y5bXqdsUKWfThEq
5po3nSjSVR9JJrdjN6bQXhPvtEsW5CtXH4S7z9AJW6RdfCI6FIc9S6fa7zdUYWh2Le6iQFnrSG5t
vlp/eFjo/rwGrK04DR7Z3GMxMd+7JLakeglrycYI9EFkR0KTFyHqna3mcZ2Cy6a9Z8+m7XFgp4Qx
U5DO4/XkL3VH8SnpKIJ8oro7YTOoQUEH0WTuKpdu083q2vdMkLeV9RBCqCxWb3tPkiUqrJPvI8k+
ILKRYuL9yzYsY91rGp089R4RE5Vjn2wFjwALOP2E4poTQ+QFx8+XImT83Bj7lGxWHrsszo+xVupu
uH5jqIc59I8g332gGsIgf/lxV4drlLMBm4aCCRnZewdPs6loxvTVZ7YFzY2+xh6IADZeI+OsZLoR
BSY86kGaI5u9x6HRYSXCZM/3dP7UQQwtMQBHN2secYWvHegXKoMfpuFL3nrryRNRd6BXlj/J7lar
5Ukar4IGSgq7XczYZjedYD+sh4o6K/+R7t5rFow8J9NACoOaXMSNTmqfWD9XFO4BTU8q2+jjlupq
b6+qSltMQ/YmehD9BDV+0vtDn32QAU2tCbfSmkjnjemHgnEfLcjVMhmgvnv6wUwQHDxoJmPPBLT+
TOUES+dIw+x17SzU5RyS1AA8tv7IUiXyJgsg33XbVz4u3q3jyTdKu+/h3uTcv0zUfZDRf1x2FRS0
Z++JAamcnX+YdHfvOaD/PsaC3xd1P67hkuuOfgcz6At6mbqor0hG9lKmNE+28MdMCCs7HJBZbE2K
pp6OKCLzlDeR93WxGaQW/0MZspXh5G2F4smJKU+fI01p3lgeHUfDbsM98eqmDV8gaUOHRqkfuqAS
afad0/mbSdVjCAMqS9KCz7Bfe3GMBsKP6QxoMMjXcQOqIg7qHZugLS5b9gvasah7PwD4KdBqyTke
J36Oxg+VKb9oJCXl0s7sfm+bw2zQKzww1DJyIB7J1k25XSNolpzfp6TUJFa5Hr37XUD0cXgUuYXv
sBjhJpErXG7R7mkCN6YOlhVuAyW/XEvTcoFEyKEBlS5FjcaZNl6e8DCs2sWApzYx2poGNMp4HaCB
LcrUKGArtqnyioiwW9/fxsts+mMETFaNQaJrOU15/4NStd9K0/206bQ+eu1ltlFaLYuPT72/fkK9
GMALb2TUdJXsr0/2uWVvqr9KR8GiUDiqTSmAXO5vuQr0Zzd5opzDuC8iUIH1yqe6q0EwjcFdQqAU
pFOwwC08e1zaYuN9FTaKldrMY9FBOxzX7BvkijiPB0j4kfe0sAjrdbDhqYcSmXsARxx8AN6ZPHC5
w3rYV3dRA79lRsW5kI6jcemuFqS5mdp9LOjc8TLcUbu8Dq5fMLW15XtXZCqm+Qb9Bgh+CQoDEJmn
4baDFd7sDesOABUSYlv/0fj6JKawP09Ddx5RzUmz6rOa+y4PUyFKz6F4JLMreqKx+Cc4Z5MxZTcm
olJjhp803A2puf1t/eIiDTiG0Hpz2e1QMdBgZv+XN39N+/h1n4AAyZ6OFQk9eRji9XWF5JNnXntC
svQzsM3LnMi0apl9nRz2ajqKpWy26KlvrX/rCyELFpzCqTWVcjBi5sHjsCC9JxfzxyFyzVFF7VqK
Mfls9+x1YATSdDzCCTpEfbgeRk5udg+4dudlH/GXnSc+pL0lKRvHvjALDw/vUV+ItIUANfdr7ots
KLo+/iYa9VP08R2Z188lnsKHYKIheLX0ym3aYMRCRTVG03KjZZP1L31q0wqeMi0UzY42fsNNzcNd
byGIhvJXNqLvsCYoOyMOrdejNaNUBH3rTr6Vj4l3I+XgjnMq+zr23IuUK3YDb2vN2h8kpvKus7La
svD7rNalAJObT/6nZezbvLpPZ2hUZE72hTLsK0hlVARG5jOlujaDwhsUkgndFAhrhJbhyPoOjv0Z
Sr+Csb2XNIi3YkfI8aAwf4WwAARNKvJI0v4OsnUeR154wth/X64RPr8m3mUR9RB0FRhNsYXD7di7
Jo+9EGajZ7Lzb78Y9LCGpm3ht/sxcvKMSP1aO/aGlk9KYkEHmfCf7Qh5eoTjmaSaHuzkaSzT9n7u
vC+OJjDjFT8kkfvUTS4pu91bj5/7Yf1Iw/YibeqdhT1EkOrqZW6/MsPrhMxNuXA8AGzX7+O+3DKx
k5NyAVgkC2uil8d23Ie6i3ebT6ib2bamRZ+E7tTDvnMRjNmtOU7+Vmq1Y1s0WCKszaAsZO2XvdvC
g7fM5Ji0x0wkQY6O3R8CjV+smZ6RXa/TxucHnXo/IBMcI0g++Risr62/oRt7sIWTLS689foxraRE
2b1Pwe7Q2SEfxL67xTFfc0EIvUkXRfMhOiTUB3lM02PmRAUkKk8ese8cdlQW4RmsiD5CvxmKlI2v
HP4OzkpqD90qolOj6NdwWtTZGlPTcOmrdL5K31H3RW2vBLLO/TKy7qHv4OZlw3DUoH9giILmNrRP
JoI7u42NK7yToObJOftrhOmmwckr29ofKjF3fc941c4O3wD0ZJxgn/MksodJgfeJfrKVDujDSIE1
ElQKK+hQeJTtZQqGsYC/17qbZtgRGfxGrKymmS6tCdEXYrRxIpJTGjTQdn2G4maOmz9/p7Hzjtxk
XeFCW7YdATMIfqpMtiWMghJkLT4KHBGct7Hqy22RHzpsaR5va1+meGbnD/cyG0hlV6RlsgRWTKJq
CItBrmVzYhvB69QZhJUMJYWnd93CtrLborFUmX/rmADxN45Xow8NlTZJ7lC/86Bx4zdrYUvfWzup
L+E1h4JmSiEoAMimpvKIPs4Ta8vQjV41SPvsQysd+El6K78oMiSFL5Mc9AbvplF+2UAoK+HIQ8ka
B1mY9J4bOedzEVodVPHIvvUcTeXZb5e3Hsz0BJ90L7UHMaGFI3kz+r8MekUVT/TLIGi5d+a1M0C6
fMiVotuTbNGdJR+rvk0hGGn0v9h9QTggKtbOZ+cV5gLdEJvA3dAXz9ffqY1V2QafNmrtcZBxl6d9
1B6EduiMdvkmF9kfh8W/oJh8xE386mZvLJASuTQbqPsgqc5RN9DZBKg6WuJrmopLsn5Y50P4tCAZ
VGwF5KmSIeBQyDjlNVIpN7xrPYQjOpkLCvUwA1GfO6OLbEvSGwHxZdsQSvL43BRBZg5T4g1lz33A
fDOUuxloPXu7zqMmvMuCrDu5WBbdMD0FuH/yZpnWr9nWySIUGT17LWCs16pqC4KuGgTnaA+TzuHI
G3+ZLoSbpYDGJXI6t92XaUE95DdROiM0MHSHJGZTLs18xGfTnkcG9SQmG6IusDoX4I0iGfUZzJYV
EGHSPPTG+SryPgzK9jcMeB3UIsp7z+pjyIH52R4mRRCZlyXhbekGog58JZAoU3BqacfboCUWRiR7
3hd/rZBnryj8tOOu+je+MHGg8/DZi5UVBpmQbd/hruv+Flz4se0dqdD0QD1xfGDhaQmHrZ5IM5Ym
9gl8FX7Ls+QG6fjCxMu7BBWZgeSnBDJNQEWxL+5IJ/kaZtUkhELEBTImjv8CZBUiPLNpe/XSDQ9v
AP72NNsBKkgdmtRAbQJU3bPuoAj7xUj2RAjfn8OZ16Jbs6JJQlNS2PhikH3VkMyhxq9TtfACUbPw
mncCJoXiVxihZd4Js9628/ghwMJyLwM/dlRa1E/TFl7WdHWwXtK22Y+t8W71bt71KB8bmTUH4k0L
RtV/DtafsVKWnG4wPzPyRHmK9QtjcgOJy5vBz1MejJfY+msxBTwCmKBVRkJZxCxKisRA2R789H7q
6acZOghVTKS1htMIbLMEjwN4I/yKdqmilFyC0JGjSuRlmEk1eFIUyOi9hNsQ1enGYQzQrGgTfBeb
KQJgw2pLQQLdcKHMP8Wbmw+gAhBb/a5YrYYZ4AAOCAyfngzd59Lqm31W+QJufIdkzaXLCDm2LAF1
RhRn50BE0xYhIwKjvgwshenO2SViyVNIQ1t5HntmM0ri0kpddPFS+3ES3WOnfST9bPMmDPBxt+NS
GAeVz0Owbo5gPL+lDR2qwK6wasBWL/hDd4kcXFidHnmSHoIZcn+cCHxwWUoP2RgleTh9naf4tLAR
LtwQ/LLEKybA0BLyCS+UjiUoRJTVPI3ELSSW8Mitf28wD1LvPISQrCWrx4gh3QiLLhbtj80lpnY8
PVqi2lxuU4+oRPve+dEHB9GoGOBq2RMYyUFQinnhZdJDgiBr9GvcR1u7PaJ5hxVXeP5+4YERlRl8
rI0w/iGGod56qEgwFL3A9UfBH1W6hDcIQlYRbdZDKHyk4Rz38y7M+B122Q8dujNzHGb81oIGzDFg
KNfgf4nfHBqUEHi9gGGUX5qW31sGTXQTcT3iSLHKtwS6HPF/hlBEoSCyEkVPVf4WNSiZDz6V6Ffr
VKc9n6HkxIgGCdTCNNyv+YmswMqYL9p7QvwJub9IIDiwnGeDLqNmWNrIXD1sdDK137U+ttp8kDbO
R9qChPQKnQBpr7xroYEir0NyNUFbEJLSc0zIwxDWu16LoeNevu4NfTCRd0w2j5daQtdkHikB9+dy
s/tWhIq/T7KUkYF65OFH47xqNCMllqNd1KM1xdIr5DtHcAfEGJAsRB3PwfQGBuk6NOxtst7tmFY+
cabqB5ce8EH1jzGZjz4x8LAbqYp47+bnhtgaftnBNTCj9mY3uWeCL007PW3IDoUNl9UQJC/acQEI
/7G4dkGJzqCgaHeGgjRF8rRysx2GaMTexthi0cbtN7Z5qM3BK6ea54lHG+gdy4lsfZ3B0Do7swx4
ixtQogDoP9LkltHMlLszvJzckk+bP+TTwl29aq+UXdqCGmVf3HYaNvZLSvdGs9EeViQJZkE4+jKY
ER3ZkDc8q7qeTWBE7Llr5FSNeiMnQdbLIhB0XYx/dKMBYm2HJ8LMmI+6WQ7hSvuy66KvbZgCfAZB
LfhnyH1XAhg+hCFwsU6GCG0oA921U4HrmC5EyRerZVqOy7d4D75G+gudGBb3ikBgCM8a/D0U4Evi
Se5eULQBfALCgBsbI28z97EAXpXCeNnBR2rOh/Z1bLbkxxxsj3uQFj7tdT2Fw7MJ528jEnNEzieU
nxUqji9rlWhwcN8Ly3XnD7pL4D4iHFElZoT8kS21Au7jZthKtibIGJrJnoJwrMNkRrpg8N9CcpPM
vT30GHMs0nj95QN6ZjJgp2WLDwqhkH1tpjyeoTwo/3vjPHPswQmuJnS6dBXWHzsmIHGFb7xvYhue
R5vxY7BBrPagxQk7pBWQzVbArj1hK1vpk4p2WMDKO7BMLM+dJEiCbKEEQcVH3gZTcxaePgIHSjTB
cwodHevDwERBhkT3qYGh+bAMArGGBoJKSpuCQHn0UvNDRYiy4I1Bgvu+mYb+MLntwCdZ2BVSY8fv
RODmMkCNnib3sSXoTyp6XtG5BsQpyjEGzEgQIi/JGJg8Ex60oSj2Slp1yfKOJAuwVDz2h2VEK0sH
XmuYwgOATy5a6fLBuQ9toYbseMIyQF4132NXOD2mdSvGPUdU5VGZuHAD4sbDFtxorioV6um8M2QF
0lHG2MF+XKw8x0985dbAleTmyY/H14BKli+pPSfrTWiQaOklH85puH5RSz/cyYQ+s0DVnQ9A19ps
qqMOhsX3xdmlTkDi80lYewQtvfEHBv/vlsTNWjo44wVbUNsx0X1sqHjytg4btj3s8bDkJkNuuEmC
DznKupvZXscbW4Eou9vdlQJSWyABbWa0n3w5kzjEZu9UAJ16Pu1Z0+bZFotLFqM/QsG9WYhHztns
K4iGU0nWrNxH/+eoy3QDiEkTfZjJ+Ngj+nkgs4tPAfJSokHAtRvmp66XYDMQuEKD9CLtxlPCLSLq
q+tzl+kZSdn9PE39NWAYH9cAupkvnlkKzIewwxk5il+IP4QFvDpaJ4jpHPYNeNNxOz7RkdxoA4Hd
T8m7TGHwdPD5i02Dg/Rqzwm3awWfrYCL4qplQJSMzgEAK9rlQuJqRUYeBgz+zRBealRzliuap2qn
U0YAwEY1IewcfOwcMfA9IrzgG8JlNrPP3bw8ECefA7+FgRVG3xd4DYFY+jKb94s/bU8inpGW6eHt
pxqtINMfegfJbMIKvBzhsDX+rprlBcf6vu2ZGSoYc1UcGBheoFzg8IgCzqUD9QYEDGThw2ognjxN
Cl0wXdt8ouuj69xN6+8TImnDWgkPcwuwUU5DmH42kD0xdpi3+xxDd4L0QJv+NtrQ8boNW6hPk5y1
XVLsqDZmz164r/yKE3lYQ37ahzQp4GoC+SBpCFElGiX6HmJTZPa9o+2iKfeVx/Itk2vucHZ6Scfg
Cs3nE52RgmL9ZMrepBnk0s3CW+EslxlTcH/tC9NfwiloC+7H66ENp59bmC4V0f2pTeXRcRXcRapw
Sq0VbGVRLt1eDDukJHxUIkWCM3yNdBojg9cfWSRFrhj4rG4fYGYYlBIA/GR1iNXGy0Ww4QfJ0qEI
2yu39DuOfsnztlU1UsWfizm1KyYgcq9BQ+Y22A5ii8tdqs89sO8IcOrLVe/tYWM3TazPq1m/74jC
5arRaxUxinKx9jaXe/AlpOYwBK2t+ASOQ1eIGLh9XNXXWrP95goSvhRZF/Lz4AU3pknA2C0rAxHO
hU9GB7wIKyBQ24F08Q8VZ4/QRB8HxuDExf5BjqxOAw0rCbMfyCeT8s/nWPwxhvL7lM73aQZDarv1
b7/9vy+TwD+/nYX0j6/5bc7nn7+77b+raZl+rf/rVx1+TtcDVJa/f9F1tOof3ws//Y9Rq+s41V9+
8y+zVf89bfQ/Dl79m7/8fxutul4r9+8nq/4xl/zP0arr//DHZJX/f3CsDCakU4/CcMVJS/89WYVT
H2IPRyMiiZZdb85KMfDzx2wVZtxxjjFuC4iupzP9PuT+x2gVTvTGDQIJGuD1rLLrcPb/z5SVj5/+
p6EiTDgE1+ku3IWLM9yvp1L/bcqK6QChRriAlUAc4AS54QEJ/Q0jIATyVLy/r/6cliqKCpSWV0ZC
OFL7NNeyBRLq9TJWTbRhZxEa/j6j/e8HnvCO/e2VJbhe0QsxdRYFGHry/jrupLeBd2ojXdV47Byv
dnsMO3svyEO0LIAOWRJftpDVTbi+6TibPgCqEN5dkxNubnzwQPfOIRG1ldvtMLc9bqppfiXGa26n
MOFI/m5rYZXM4CRiqEEsaq6DUN14CWylqTPb70eR/Nunud5c/venSTDOhoGOOAkQLP/b09CNaPS4
6SpBkrO/RBqbO61ETF69eHbvYQJXmS7dg1t8viOx0XTgcgN5Fn2zFg0iU/NkkIu6/jJCCXeCpOil
a3LvR+30SDP11KyNesuiVZakmaeHSB+EF0JI75bvMFLpq91vxih1ZUo2ebTGYoApm4MTTSe0C40m
JTvXVRjWGw/+DCAJEj7kf9oWf1SPP8/0XY9U/Zd3AQct4e5f3CSHcCiOdvjzTF8/t9FoaMYq1SA3
0Kn9xvY6O4y+ii9TtoQ5YFZ2AGqMLzZZNohh5DFBGOFun8Rc/4cXg2Ob/vXFhBifv94aFMYBDl35
84tJ+6nXfIJ8O0f79vDbgorbeHzIhKqY7ZoLBra2Wx3Dx8R8GOumDLlwHRT/+8u4Hl3015eBNR5g
1hFHll9vuPT+NtYn5ywWoUsbIJIRfFjwEMlRLUsv9I9Ars1FrIi1NPGlM0lap6n+siwsO3AHfjJ0
t3ZA8hpvVomxPFdHdkO8JPAEmmyHbkeq37am1AYsxV/uRTf+VC6Ofz/o698v73/drLitGVZJGAUo
Wvhk//peNnG3hdskeRWBeBwweeDn2nUb+Gw31J6xNxnx9lMoMUG2zWHtC3MkdoQDBt3PKP4E7MSe
CLJotQl/jIPrD3uUNReQWgy0DBto6IyeuWAQEPO2MGFQc6hZPzpKvq0JXCg1aFbOWYJUa4qxPI+p
72k/ugt37Clh44hrhj33GjXBQ8y85//wCV737j8nVa81FLUdJz5H19N5EtT0vz58OHtRgE2Fh180
HMGsAZiPxpMHDfBZ4dXBKo75m0pt7YktxcxSGx/tFD5vsIrOGvGLfO8aSEoQ3e8QdqRFECB7mIjl
JmhTdrfKTB3+00v+6zApXjNGdXDyHK5szHDuXPLbsOmfpmuJ0AjicOqV+56vIXNPMetMjbkplhML
c4Z53H2wIfzCnXFPyNJhEGndHpDMCQriOgSGGoWUKAgDiQHUMEDLwZaz/d5GhxGzfFOWbQ/+YHKa
DdMxHr3wlWnkZs2oznSmA0KuoGbLNs7v8ybcaaUIO/DdDW+/VYQgzPuRZfcNTz/HcdtPJoECgrWF
4acZMiIKlENyw8pTK0PxskEI1E0I9utAB30jMVaXDhBkF590xdxafkMbaA1NNsR5wK7OncnEiBEr
iuTdOGfqBtn6D2e35ITpNQRoGi+pos31L5hxGN44fJ8A8dL1NIugOSH4v9ykbMkzan/Axtq+zjNk
uB03MB26UCGbFAnvMI5yOuzWvUsuFZbFbm+Ql3twU3Ia56b1cwrnTPLbMByGOwLWWm+YxTwhJjpw
P0HgDhmrfQbBV2t7EZgHPPqQ1Q9zN1tMZnTerRePt9BohmKWejgiG4gtlDRJrfHnbDXe5zhoSFWJ
KbdIezcNJxhajO6kMWmZtut6WPrgEgXze6D8NzWm9jaUNP/9jVPLir7/23soU8OqLnLqpjWYB+lY
iNbiJ4esn/WJJuarWom4I+oaAhsXexqVA2qO4GzGcXS1tIblnnFQMjtnPI+54TdBlGXHuA8beBSJ
eHFtEsMbQfyJf4y7U4cMacVyngcFzUHspaMayell7w+htPW4NOOl3cPxQAyPKzfYtAz9DLGUuO8/
tXJvQBP307WoUxgmdZ+55V6T4Zh20NMxXcjKEFbu+9Y3JRzST4vl8I6+ncGe6GME4DZInlaLFw2j
7b7X7nVaOkz29YF/6dapLdItiJGrXjUYzvaWrkrdBtKoM4DcOdh1dIdgeXxqCWLPGIv4SS3I3spg
cfXXSjQ0T5HtkcfjS6UWjDcgzPCACRY4dLYJMYdj0gvVEQehC17taru8D7VF7w7eO0QOPpcmfPfa
PjlMmctufvsvUI5fNsJY73/o18H/UCWAQoMowYn11yvGry30T1WibUa56y2CCYdE5A0NxHTX9du3
gKf6uGZbJf6LsTNbjtvYtu0XIQJ9Aq9VKFTPnhSlF4RlSYm+7xJffwfK58GivKUrhxk2vbcEooDM
teaac2RT/3NR2swgzfFSLahbd7xZ9Z8LPgWpdUj5JpPtTZ7HXxj+XT1mzSe7seeHz7Lo1UWP8h5z
rJ+9+Fn0xTSa+kmX9h82e/NnmgAQTUgCHP7BoXRwlzkF8EPl0WILNrt8KvGglx2qkrQDr6R/7gt3
+ttpR3Vo6vR0270MlVyw+93ZRAVei5r9jCh3dYT/81grfbp3mExiCqsvhZLbHOvD3rfa+aBZj3PU
1J9ZJg1mzJJbUeu02rl+MeLU2Ld1I47/HwXEenjYz9sP+AWEYtoLyiqLVf3nD8nvKtWpCLupOVvi
0loVaeRI9heZDE/KUocsVh6iA5yEcmaQq0WxeWVss5na7HFU/bX2C+PoYlbb9lolDqg62j7mUyFg
46Qvi5F9k3ok98uaqhr6rgclwAJvj6W37xw3eR50sZeOwZMtTStIW4EaqbGae5qKr+wXzW4ync+l
YmM3aSTsfGRhFiWLUBmTyzKr5q0v3R+NLZxXMf3hEV4hVD/fHdeA5Ob4HEZITgu65M93xxwn0+6w
fwSZ4c4P5oLvXpTTcegT+5iM5Zu7FnmErtegoEedLZdBP/iN/h5HtbVhzK6+pGMFjqDHr1XMIdn2
ZWv0hfeHfoe+7eOFsuqZvGRi3ZMt8aEctStdxH3EOKYqrOrYNzo6Z1GUW7z4y7lMSDQU5cRjGHvi
uSmjs5OY18VvgoTvYMufnY0f0/AMLcancWA+8vuSYT3A+cONtEDU2vzCPkvr+eFGSq+ryUQsIqhL
5R21GCmQ2fExY9EFqmGrd8szeQbihA1+UJ8N5bgPVQPtIFs9F3qSz2ueNg2ZeRZhMQzt+zyJbRYR
8frDZ26tt+qnggyoLsfeetShDqWN96EaVcXU+PgYzaBPMUy63kwN0MjmMjMvxb5iojELPd2l/VA9
OPRBsCrWkJjMqq0X8bJU00wKgLTUqeoM/N8lI4G0sXiirdPikGCr4urYJBn6GPow85b+ZNY2FrG1
sl4EfgKtYQKkj128nafe2Me+eIgGpwumvoypkcXT7z8c85c1wLXoZGzXd21v5cd/WAPKIuVWt7oT
jGsn7olpV/n1eOSb73FVVpuxoqHEDtiz6vHiVYIOAsbeXeMJNqREP2re/GYkNZajwUgPvYMkKhuH
zDkeubrEHTf4YVeqx7hmdv37i7d+ffIZqXKImYC96zLW+NAbq6oqB9xUTnAr/W4tIGEOid5OBpb+
6JnSBPqBNr9QlJxuvZAf+/7daJDQWescRq7PUenrl3bU48C1qymEKGO+0OTuPFgm7wjfJx0rBFNE
h8577fu9lNI6Nlp5Z9tXmxj6dsxi3OCR3z7GHeIfllnEREfIc+stxzjt1Z1h5NEfXqv1SLAPzyo/
vGN59IAGas/H9q/MS6/2Oocffr2qNs7GneElsEjgmJCcjhEvI03GYRX7FVJobnyVloyDFll5j3Tw
SgVLDLkYUoata3nQt5MXGh4GSW51fCq0PNkR8fscm1N6qlQ6XrxGG/nQ1/cOd8nmVumHWZHYTDr6
r7jITexD83NeWtPVNnFIOzGuAPRdFUyT+oyx9VxFAy1VpSoq2fpzak7dvZF2uAM1Nw2tBMtel5Ne
jRZ5rYSG/JpH7zmwnK1eS7IqepFui0m0wVB5euA1tX2nq/kr6fx71h7nHPXeGIUqbqazZxN6x0FW
rkIyhmPP1S9m2XtvMSyZ2LAujkHydJEt+JFV3ZBtvy3NaTz9/hldzwf7+WMy0eN4Ng3Hc4Rvfmxw
i6pJaVMsvERcQYjhknd8rOPQ1Wv3WFXjdzdD5xVa9mZjyNsrrP4Cq4JYsovFGbnB+vZucj/V76fZ
+2Sqxbt3Z/Ock3W+EHmotpmpGS9dkb+bKi9CX/nmSTcycoIGTAhBpXuw0ok9itxUsm28Ut0VS87G
YFt7jqLDQzBV9j4yJbPs05h6xUNqzUdZeflBy300DDFtwR8AGWiGdK9Z3/NudM7jMDhnMZMnyBgA
3+cIfZve1FVYdGLclhOzfPoSqhn6DhJrbpDXBL7SDpO84XSP/frnLLZlbExuxtlY0n2urfmCtfYe
JVP7IbOCvJD2D21sz/i4Kg4NfrdaeCWUwHuIM80lqfIduI9sn0+2Q5uGrSX25rNwp2Rf4uckfbD2
kjZDv4utdckfNov/2NdQXxw+WqEjhJo3hfRfNa47SdNjxGkF7mTXu1HP+6dRi38wWuSPrl1AAljM
v8g5CuwxVQ8m291EqOmz2+uhLjv9iC+QytuTfE5MRfTLPPbwhf4/9jXH/PgQuugrnHNtuTiODPej
fEaMp56z3LODJvK9S1QtzRO05udb1dp4dJ22e0zVzAyldpvXSpA73Na5Zh3tNMeMjS/s9n/0BtML
25aBYJJTaQss45jlFagexlOsPpju5Dy+WbL14I3o3sWkxLhYiulwZ05ZCA7E3KmoGzclAbZLm0bv
mLj9sDGoMaVMH6IofYpk0x0wEXsXubReQEUSGG6tvYKHwhmbLfi3LYqt6G9h9d3ZFGZ3xmL03bPS
7rAoaE9kJmssul5xyVdp+vfv88ps/+V9pifQDcujoEW84r//61NvGn2QRMDlzh9TZvpGWSJ+GIdI
tR7Kp9cGzqRVF4SBjVI9SSoeRhElAZG//h4+WrJPMW3vFxsX8dgmTz2Tvde2si9pN38hdIrR2yR1
l3OswmMVExyo43Knj1B8dPBTm1XD+EF+Ljd9kENGfW4H5x/C7P+W5NYi56ciiBXL0Wl6mCBR+H7c
VRu9GhZd9jj4bo+isYg+MIqmfDDHr3pmblJ7dO78RrTYyFoCtClRhrwL8qrqD8LIiZVoXn8s5p7l
p1YCrwE77SrtbiYiZcOSWs83SWjpCffnbWwRg8y78KZMe4n56BQ6k+SxePHHIru/delZpi0Hh2Hp
furo9g2p6fux6F9+/9k6v4iRaFu8JMY6bbFpXz8UQ85ckGxWiYEqgNdYW+zobNVyOKrRwQru5slG
IjuZWqydb/9RjRrKAzAF32kPCuv6Z8N5cm5tCpE4/eAUjn/CTBbcFgfpqr/1QRVB4UzdgbASBrus
6V9u90e+2jah8xZT+nnOXG+XC2XjSGUOWSqRhcAnomM8j+WFs2jmTeGoPA7WIUiY6oX11HQRhKh0
tr+CGXnTlHReIMDWBy+anwd39rZ+r/TPpR9tGfibb7KoNq7wprOkgSWhYmhvlqn8AMMoI8XIvORD
q3a1WP7UVd1u4U8PF6fo6I7vc9apyRLwcTvE8GmJdsKYktkqcHibtpYlvy6dSzwlr3WCiG35dOtX
ohVMM9hGvmtN+FrlUH/K3elZj5Vz1ufUuzc7efCKPFnHulro9ASEu1l/0ez+r98/F7cn/ueLXpsr
9m6OgmPgdptO/Oud73q1SDRIN7CN5kc3N9ZpnDTSVbnBJNtwL1MK6govgwytyRkDnCbNrhv896Ip
nl0nQtehQzV0Wz8nvggoCKxN5xL1m9PsTQOABiFDkKaqBPVBy2Ojjfp+YMXcsF9OuO3SSxIhJNxa
cSc1/yTCG7+saWwPHCTCSJAHBozChzXNUUrxY9v/V0qa0wCBpaCJhcshzmNSBYZjWsecyNw+EeWT
jiUkFG76+Pvb/B/PBpfBsuM4Lls/e9WHpXUYR4nP3KFGnSgv7TfdmW3MBXn6rM3PcbtYez9tDNot
Cbgh8+rdXNIoYTGGozFYJ8MnspX4RbqhDfEJnLK+jIX0kWIx4930mqhI/qSI/8fe6uj8on4DZimM
dVH518Mxe1jsE7JZCFiKmMc0LLvERiBS7lIfzCIRwcjwf2Ok6IGoyvpdvGjvht8U1zkR331/YNtK
M3GJtRJQgdNGl86laurdytr61MBH3IWnZJKHrjfVp9/f8tsn+9OTzVrPOJimfP0bMtLPF19xExMQ
OUxXckEwOWI8Ag8s3jMqbQIaoId4DUZFMyg0/YTcXT2qniyfOZAMI7lspXFxWfQi2nVrB8sK7Z9G
2563sgVSWOi2tSl6f2fZjrdrJ60OU8vDhgPSJ1BmVW4imob7TqoXrzCfe6//qgahHTwNy3AW293B
6+nacIghYhWhKzKXCIQbH+soItfpp+bBXffXnKnHvkLhx9Nn/anK+6V+R/tDCGD4yF/Q+z/sCdM4
OxYINiPwdehV2yTGXWfGkbcFGwSMhdNrD7YNAPE2CdZnxA2MOPnOSt3+ECV0+XKw9D89cx8HR3BW
TfCmPtgYGw1PrM/kv545UoqmzQgFzBc1AAhNTNDVAl5lV4CXNBbNvGv64qmWPq5HVnlfOdax9zP/
4tMk9XWDBX/R2iFwi1WL8zNrz6Q7uSBQHurMQfmb03+OxP2fVYX5y2uCW5UXm2VEZ4H5pW6KrWKu
0qQFT8lJzCdEmIHSsVFhQjxyK2DLnMuq93YC4UHSzG5NNrswyqzlovn5Puva+L7VjBiHb/qw7Br8
Ea+VibEv4anSmfSfMy1JcXSOf+iz7V91QN1dD4hGzcaMYdgfhnSJboLxLAc6saYxEXdajeQJBWar
siejnaqDrkk9sGomT2NqR/RQfJl0+6+baFSrSh3beJQYpAg41nZmh4UoiTQJLPgMvj5F0ZidF2WY
xwYEjzUb9v3E7Gx3W4HlkiaYnRamlnZXh+RXi03DtBCXsdYe4hTwRDrfmVoX7WEqrkCJCmedOllx
1V2nquKaKOHfOP36WooSnK1WMNvgUhdoQzsU1ReqSv/BM8p+G2tJ8oeb95/aJC4MjqlCW2IW8GFx
LO05FkaW23gGSZOss9pFqw4Wym1C0grLlYNAutSn3rOBWmruDxtz6B3hi21doKTcwCnJvBYKyZ+4
uP/1QApd0Pj7uHVZ/n5+h3QDu2hhEFqX8B/oW2jPMuk/9C68W1lZWmBpzOj8NW5CTjDug8YwN27K
KVObQrP3CxXqa2d6T3lbHL1sudeK2AUhxZiTxe85v84kZP7B4P/Pl+hXxX5954XgrHibFWm18Pz0
3gO1a9IEhXDndCczLaZ4O76D9yBhmyoAHbKaLnnpYn8cxuUZWyVO/KNUPTChTohdNOcvbru8p3YS
PSHFfyenox/IoGrXBlTmxfW/j94k7/v1i02WbzawyqwqGs6upS6CKbf6C7GbmgRp5N01ZUfgK0l5
GlEJ9zAcdspzhqCQXUsmURF0R3wwW/fCuSn9aUb68Nom/eeg5/95U/6jbDAZYbAQchQsqf6bT+Jf
i+EU58qwUOsD4DQt9nfZ36dzvuBRpBkE09o+ppUz7m4vQp3al8wfnYNrAhrWI3bszuxhQHWZ2sea
hQ9TlfHVyroALGN9btbhphgOthYv4e/3XuPjzgIw23YY7fFp4uXCAvDzhzkmVpNgwtF3sHDMLbRi
PIl+ZhD3QVXRaokvuvw2sT+jDFevnma+34ZAhAAcPJaOHfz+esyPOj3Xs9ZeHJTFwRGur3/Y6Spd
V2at9zrsl9zcTPwvdklBRs+/N2Uyhew5VFdOQ2AyJ3lFIaQ2rjXEzwjMlFlGeq7G+WtiCvfQpso8
mutyOdhJfCx84zQrWltAU9WxTnCyWuVXDCl2YI3O/IQwSNpPJ8zhaen8B5FYfBSJ1x+L8ZBtUsDq
wrA/iMRFJNHU+1LtJtWdZpohpnj723B+jtnPpZkFmQKmt507LeAZw7aZifkhAwIhwUxGg+b/pVKM
9Tf9eKA91BnoNMs5d60H8EOUyo3MTkWVvRpVWVPCQRVd7LJ6lQ55oNrRFdE7NWUHkJrOtpKl9jTi
gdX9KmUcD3NX0wf/vtKG8KZ7dgKKkVqAmjIVsO50bvsGrxVqKkHazagN7UVrjB+3rjEHp30ptbFB
ctOzTbS4p1Q1O2FU/n2DfeNexM7JjLLiZI4wtT0TkxopvYGk1JyfHRpEWTvTuVvszzCe4w2AEOuV
MgvFZf5m5EnFD1d+TpD+djKK8rBSAn1ZkAXUC7cA0DXjqelbyJxG6W4kxuQ/yKe/mJzWSgeTzO1U
HyoHd92d//VyS1MrJGIvOlAZmaBpczitzfxQoXsEo+O/zg00aIQ4bWdZnXdwvB6cAKmEm8Kgsek4
0qChXPC3aqRZgjono5hW5qesnN2zWc6BypaHtI5S0pdmdYVpQHi4Bc37+7frl53w9oPglVwnFg5u
nw8lW29hFmibHErAWrJmHN0S4in+i2TS221kp5OSnUarvTfz0kT8Lhiexs0rA2DqBXe3pI32FsOq
CjwfEen3F/dLG8DFcVXcakfwy/1o5nS1qdfi0eEur1MgGY3g61P3XMssOyireuyatruPJxtpfUj2
nqG9+Ks4Uth9HfhFASysG75lZfzizUNyvo3CjDlaArEO/iGSAdrs4mu5CPsyxzSRi11vR9nKEHOL
uPbeKiiz5zer5NgZQ3OSUtuJlb4XISaEuWQAQ3LquaMPxRRNrnbgDWrMJnmcwKDvpYzta2dPPj0g
rAN7Tv7gU1u7UJ60f7dK6z3ioDsLcykKBgvKz09ileVdBm8ENZKIW+hG9DvDpJJjY8GuDroBd47W
FNWlEV75z5eycp/1tvIwkpSMn/r0xIPl7G//Jtdv3f5pkilQnyg9EYa+S+dpfB4Jyp/taFlJoXc6
85HHxIU7yWzy7AxD/zB09SfRJ+p0+9bNhKiN7pfRInWNs1PnDZ7HzYBn8OE2sYrtHFS5Ate/mU16
lU2mkX+fb76Pgene+uG2mrMQwFLt/vavhhtFW32M3H2vs1pIV3/CgpSRSe9HIHCsdykh0aSz0EGh
6fNQ5dsKxsRlsme5xUWR3iV+0mxakG8bOOYphBVrPlfTF4w+RI2hmoOSlO7LQitiNN4K8F/bK6sV
EXInQQfNUOrsrbS7fy4UcuNZ2sUXMr7dfpoZxfrLUm61xDGP5SD2JhO5zT+fxWRWFTW3gsBlz4e+
Ha0rYTbn1GTGXiNcfKeZKg26rqBUBpC5cQoCieNcY7o3RP9iVTCw8zx7QQVVB3fqk1fktelA5K9/
Itwd8GTXj4vUqquTq3dJefXSO/4cTqAyD5NRkVarQAnojvgW25b6MoJx/b9Ly2yj2lka1UncTd0R
Alq5twUVpy6bfZcZ+hPz/a8adlKYNUQ79OKlRz1AXDLARMHSaWCrJ58cp39utMJ59hvnjSHQzka2
fDMHGA5mTfo76mMZSBzDryODuqmLn9RsG9esi/SnmaBpAKhm2InpObH1+FlbFkIlIhB2fx6h/576
tqmuTSqTC7K2WMOd1ieBz7dwO6iZPcJjNjmhTDi/wvcl21vDQRK2L68RcsI2hUASso/GAaM6d7eG
JkJBsjEA5RQ/qsoKY4LBZGiW0kOsZxVo3bIL5znzGfm4I+ow3CzXKO71UZb3cqyDPCexvAUhxa6b
QCwbCH8kkHvX+WHv5tP+tuSsPtkdDZZxvn1pJrKA60CJ1LK5h2sQ71KY/W0ri2ssXvve1i9ipAVt
Y/Czt7qvsadHgBz6sczGaEeAF43Ocs+JgjAirOnNK+vPk5+DaFf9Y16Wd7fZa5arLTNTZvmN0Z7h
ehIGxHahbaLhFScj2LsoBdU0sHiTwQKtb0zzRcd+znq8S/POe6sjEG1Tamvhrci4/a7e7YWQxCNJ
E3H0RmZyHoUgmASonUn86Nb+Pu3nLDQMGiVt3lYzMTF6YgMSvSu3Qkz1ySLP+xCTFA8shLCdFJWN
UC2QnKIphegIiWo9woS8+Pu4OqjXExecrnqM3co9KK0hzZfbWQg6WGwKOGNnkh9iK4suJk7WWpy1
oO0Ixi+hNEBeaZW1gErinybOyw0mkSYEXE0JC6USV1sb6v24vvCxijFNdHjZvEy7TOXMZAeb9I55
xN9zGc/XYrneBCXkMvd6m6zXY4risloT9RqUZQR9IpHJj8KFrzLMXnJMTB2lXpblclfwnN9VslWn
gsHSzmcsuNOXNQ/mBL5fJwfbbUcG8wPMwnU5QFp/d1l48WFytIjmls6JqNrI6LMbX/KJ7HG90Pio
5H5pc/veUtYXMXX1qVtYq0sCNpyUEQWy8OvParqqKs3vYiR1sEoXM2sqaDiQlnLvru9zHCKqfZwn
WR5vQ/cWY0JQpjAuZiD7Kxc7fxvkJE9d4USP4OGBWRUl28vszZumn0gmZXuC4Mu3CIwSiO3ZftLi
dK/g8Ow6p+gYo9U2w92egzgiIk81I43QjccX2hlmi0t0vn2BGJ9t7D5r97ZHsGmsM7UrYJkzaVaE
3rBs7SWdnxMssTu/VGZTbulgcINlX3KAkd/RDL/bIoJV6fsj9lIA1PCq9p4VE6xfV485j6prptqM
01NW25bOcrdfhv1kLdYDuk+9ub1/BAUFxHjGf/+MTRf2+3PjaVmwdO7zpGOXrQrAGOvi0hWutREC
N33rNgxcwSKyMGA64SgFC0ygJjnQAvs/47VVrw05zgL6cAwGWiANlnl+nK2i+zRkx1j5m7Rrk68e
enDQduUDiYnowbHWC5W+Onem2+/gM6DCaJo4NZPar6had7Xvav6ohRVULobrcjMbVfRdq+H4MWom
aziGc5PgEru1CaNdYsxA+2l7kDRqHgzGOulucAsgmbLC7mjwZ998nOApvMOSmNvJBfKBg5c4wXpb
otGAvU/BjULThqC4X263KLfsH1nSGltppfl1WUSoLFcjHcjzk7jRiC1nau9rQPiJ9zIvFL9u2TxZ
UjnPvQ3E3ghu75k1rTNMf5BHDIqHtIqjy9RkHEOz/j6dF4WJpSEVmV/boaPwN3MgWcyoO1mitgtj
gk4Qkyb0ib65Rs0TmkjwPG2MEBAtlxwsskZA5dTK5DSLkd7I5flw04iSoD6ZfSY2kVSsyHmYtMPG
pzTp82bDWJo+51S6R+i6W80+4mzvm2vdvtAaAf/wA2dm5uzex66xa+JvC+Ftb3yJ57/jr6v5jd+R
l6ENtSYIcMbTQq/eZKxI391Hq/zMGkU/vvGwktew6Idy1qkPWjPgEA2ofvOX0SvsQDTyG5tjfK8r
Da05d19cc6xogJM65AzGi8zVis5MCrL48iu0iM+Zt/yVoaCCGgrrxtsbEWuLhBvHknyKI4A6u3Qx
jbDJrDUEHS8Pau7u2hmu6xj1KTNhrIJOGdXHyY/EvqjZw11RpjtO0tROgOCnAZA9Bgf2+ePc47ov
/fTd7sj6JlG2b4G4bqNR7Z1OkmZIUo4F8TBS2iNldJvhohujBes2WlfuLPfU1A/5at0RUn0qI2Xt
Z3+vNM5AkQv1AUHGpFNvsxFfnJgiv8ZkzvWkLiPYorwoOtmshitmZla3qwAr7fs51d9ms3jVOuOt
z8dQQILIIFCUQGZAx2h7J1EzchPbIJ86uGI2qLu5TqowX9xzSu5IJTCVspWw3TMPZvI3E2o0DNVv
baZ7wNoe4kLf1ST2Vx3r6nXih+OOl0mvj3zvh94QfoDJaKTtsTbbR2JorwUHAwQqSSDYz4++qZqN
62BYqyGFVb761iyS3cmfxtBsmdGADTlpfnFnYVFeanWBN7RLxkZ/yXqrgDGr1RtZ9cW9NVkkT3Pf
gzTkwKBCzKQcDRON5pImJ8Qq/gxA8KVKxevtQUGlJtHQpQgOvR4FrF/eycc6S3I62hJNzQ+xRJRI
H0AYHdKyCoFFnGEC+870AqnnsZVfnSE6Y4UK2Uvvo8S8N5s+wOMOUnVTezbUMBDPjW0WWwdhCykG
TYZJ2GJ28z0fuw32E4IBPJoJqw9YJG6LZX5j/ETiIR6NoGj9r1kCFm2ar5UanibdfBVmSjKsZZZs
NFBXhyMWfOM6JXp17mZ1SDlETHbIyLD6hHh3ep8juColdw5Ix0etH7R9Y2ARGlMC3gbBz/1oGvCH
2jb5pGX6znVqfzv4UMgBBqCg+u69Xf0oBX7a8qubOadkAHUUx1/mJqfHMDkYwZwDMdQ7KkdMxuPB
br4r2Gy6emR46Wj2pfXVQwpNQDN/9HjxoeswPLDK8szpCMamzLMnGC2cXkbYe+7sz9wuDvMY4L1G
PdBFsxZHJ9G3y9JchyjVDsr0PuFQcHatcoLYz9URHh+BwbWTyuczZodlOyzVN59pmYfAYo1v8rWL
UFLvJNZIuHwm8Y5I6NseaKwxxpwClgRRygJBXc7ryTFL731W+G9krUMfQM8rvCHtLBtwYHpRTJ/N
iJzNJBVjQ7Z0GLv9gxV3L2md9Z8zwM+7RMPD5eZdcSpb5EtCTRfG4StFxGlPHAo1hDSzj3NHzq/w
ewaS4s0R5Xoa2baoOfOArFPkRNsREmIm201Enqh9b/RyhfBsLS0jjQwyfXZ3E0nsBP/fFDbbQnvm
PDBWPpB8RjCln3DQd4HRm/4O5SsNUzndD4wGO4+NyYzLFwrP/hiJWg8AjQRknrbxxE1khyj3IGGO
Kbr3ERY9EWopUt4f76RX0biNOjuB5pxvnP4wt8tj3/ZsMIpUh8bNK13/LYmqOz/2rB2ki29qcu7x
YSE6Yyzopzl0xCECYQME8oCYEZb4HmxI6UhjRCUpiPpvaEGhs2Arw5goxomA57AWfqFnvRj1Z30q
vsTpKyPC/GllUG9R30aduKMQ4Ofsb6O7UhyGw9eUyLSTlH9FUQ+bvkj3xdLaj4mh9l3u6q++PnXB
bADn9//KCgKnntqWBYca4CChEQVg13GsFNP/01jrsLXlsm90TtgbaLnBKVTOS5k10XWIgZ9zUlCH
aj1uYnCFafvMA+MGHg+yQERUAIqZdhzLHuYxfV16kl5Z7uykvOQuEmxq2u1jHy0HfVh42DifYxu7
OqfvQMQl5GDULDeV2MQurj+TmE4/Jh4Ebp4Oh5oWRx1BeX+wpr3btluRFw30TTMjHlQQJi++cuqD
CUxDAlO1Ku3RqtoLfqL4POyc9CIg4dIE4gO62fuf0tGjLigJ7QNoElf0vcWOt3nPGs35AhbGtDir
Qh6BoOcZ1FjjaknsZZGBnuK6jXxi/iePFC5Er6D08zBNe40aehKbxgD7xhQH0pYHZqmCvUIiqBzD
JC74aNjWC00P8VIwki6pf3lqd0imKWideOmexip59UX+SJKVsBBemDA3rO7gMyLcVomZnW00+o5Q
2ReDwdeOO0tsMfLMzfr9cv3JRSyvCXabjN6mk4l6K+exPWqR/N65JnmlmaPfZC+HEL/AVTos12xA
T228M7Xsk/5jnH4Y3mPC2g7wN09xCql0OzgGUR9q9IgAkc/ve9VJBb6ojNU19rZN8VYMf1dQyJHv
I15PJ85PdNAbiyPcKiejBsRgVIr03EMQg45nbspu5GgTS684fdAFmw6IFffRsCN6lb2JyuFsM/SR
6JrrnBCRj2ToZq/j7Djx11TGqNpoAmkzYwkMwAst0ZVDW87WOiqtuvupRRKyysPoVvmlTK1HZ46x
A9QyBOujDG2/XpYH/jbmiML5k1Xj+SAGMwcJ0tojpcC+RAA964qqf8I3EBYW57tJWpnS0iElz/M3
CCxf4bzQWPTzYTYpIb0uY4QDXlZAEaPjsbq7NHsv0XRtQCE1DjofOhM9LPUqTA8fm9qjUiPQPpa9
8bUnIZG+peW3tABDaHN6lTCTXTFPw0OqxW/N0jtbxQTwtNTT+Gmc0mtZl/uhj+Y7MJvmc1YT1eSd
13uqL/b8jEG3efVSd6DdBP7VeboJDK5/sLVLZ+bncpnR9uWXtkPX7P34NREbSXvP0RSTCKB5nN0s
GiCBgyUXAvNzvCyHrmODWD0GelKA0wjMohchdoDNpIKcMCuIkp5zghQY9VNGhQL8cgrAisoZLlxB
Feha54RtiOvo9wkAxgZjsHxs1jQmxX0MLi/QYyM0TRnkAkdHSdQRRHW944yo9pV8BGcb1IP4prl/
Q/c1f3iV9UJXSGdsfhprmL3F2bZpOqGf7SbmJurEUKVKGZhA0IKiNY7fRRK6xS4q7xJGQ9aDW4BF
OQrjubd8PJXPev5DapT+GCwoXVAj1nAp3LCQ1XUS2W6q98Z8l7bvU/QwWsgq7FzmcpDmXotOBIfV
wAEEL5LzQpo3rPy5FiqOBJkCIWGtw0nXD3lcQKDCiDpaWw4Is0ayLwCR4dcKlykLO49xr7x3hahY
On9hxWI8AwLJy3ZWf5zEeZDv8gy+dSD8h0PN3bMNdm8Rzm0v4A0U7SeECRtAanWuKyYozxNLLkQq
brdvaPeLGwdCBzros/jrFgTG2cY8OYRDIbOXrJILeM9J20k1MCQvvffameHF1vbOEIW7q3JgeDmR
qKHYZ6Jfz1mk4ypX6JzB4tg9pq1h7JXroRb6dlClhflm98u3Us/onh2MvossoCd2hBW06jvHN3D/
8iKhR8qOfZz7x//H1nn1Nq50WfQXEWAOrxKVs5z9QtjdNnMsFtOvn0V9M+jBYIB7BVu2u90SWVXn
nL3X5qzDdG40+8tApbKpa0jnyorp2riosGcPrnclumZh20TsAK5eeOTYkODEefMbR2OybqsWB3xj
rqPeio85I/j90FnWxhgi8zINAt8UeMheyqcmMJlnIow7eczBNp3CrxCx4CxlH5T3gIiitWnCMh8q
F2QOOHllrE6G1HaqzjE5Cw9wQkGdod6XwWqU2GfLbjWBunSy98EmqCenKU3fx1hpnVxPMfKykkSj
aqRWeK5QKAXZG/PBBb/xir4wzE3fa3LfMXZ5dwpyZCojrNVSrvROXfDjC+7tbWpW2zIJ1nWUHTis
ZCwvIrkhYSXYr0bC1yKMwul5LQcA+hishiMAsvquYiKeWBPExiGGjkucfa8BPlFTe08bnfulJTJv
Ml9Y113QLJ2RUc1QZmv1sVHp8UGZWFlGLNaqBOOTVJTvQ+Zqe4QWySKtJNVAsbZriwy/esV7v1Cn
9DQnChXGhF4fOVVN62FwV7VRlDQJ2L/CrdQ7hIv5BtGIX4kC6q11AsO/7fWnMgg2kTQ3Y6D46VzG
JpEv2bXn15l5xKokvNcC0QascoGN+Cjn98SrgM9w6XMGS/IQ82CwckhTzDcx/UDdRYxQvOT9wtLv
mt4sITTAncxWnaGtCpb5Nsgp+IuN3vR+YFAlQOusJNcnlLNCQSqfkNQ0cRO7x7aklOylP6NtBCr6
objRs13pMcFPsBERiumtPzb1pq5MyKEkhhGvh02BhvWJ/+L8Mx6fSmjkZIgutWLye6nSkXjKkcHl
gmMlyilGTZKBb9fDXiRGAZyd21cL0k+2bLFMKTSUDtDao/jIoYHmIR5KsGWgs8QnQbgLQXGEE4O7
VGzcQkUd/srZnZ3I3FRJeszlZZBZuE/jorkRLUrRWjhvbXAImE6sU/zKUUOjVhayZj8h4cYN6ZJ+
0erwio6VJ1YQ+/bbMEimk+IlGlUaQCN008u+D/aqlR5EZiwVWGNJhVISGnnB13T+RRlT+5n7ZRMn
OBgqjYeQi9DZeaIHpN/6NrhpfVKhnP4lo2FiEjR1IcZLWrg9ZETKOliK/sRBLArI0nGMteQaicIP
I35OwTU0kblEHbDIC4xuRY4oFnwn21srmb8DUiGDeOXZxqoOTMyhlyj6EMXd8uIVlfuycEjesZ9n
bkOilvSQ0QPpM//YWoj8m0Uptq9cB87ODs1o3Q/jyopBg6mKdSyMBul9BGV4JD004pc8zVt9zvEZ
PJv+R+l5RuHGQWqVmmTgsKzVjjIn+OVEIpYSTwE4zsdnUOA0pgydKwiH7K0N6ajJYjRrk7+uJw3A
9hgLOAu1+0gNhqeJVhW+sKS+C5tmhyqvOeUp+s9+ykKqMLaPwTFO9hiGP0ynriNBRKmWjQeCZtEA
10OO0bGs2+0IRm8lO+cpLtMzd/2mqjdQx8CHyWXgFmcoz8eiifYuvTMp4mNJi3KYWlrQLh3nLn0O
mtllNXjCz2udSsppK+42p7qIWrzYPVMYyP2HoTbHsxzlO3IB7bnzntHmBeSoPDVvliwuStoemsk8
O2F7CJS/vQfD1sg3SHA2THMPCmhxlSSImGoPi8JEeJeBLK5QvaWBS6ToNeQT9hlT85FuP+vNU5PY
oBc7v+FcRo+KCc5lrP+GSYSc4q6EAAyw7qn9DXUDR3eW1IFYNNbygSsg6G70YqgNdjng3RleDXlv
Sf9BfqnphpqV42gnfE8OGzmRmyPDLXb8+CKC4LWWaFENihlCawTUZjBFMGOyfW1W78SYE8zc5VgV
cswmurA4S7vjjfij71wqKvDSsLzYnVZccqcuL4mZhyvX1FL/8VxVmnjZsfktraHYAeMw9yJo43PF
jCxkfHoYWglQK3TE1RunisO92VxFyXS2AU3C1paB9YzChd161V3UUm5xI3MU+OvWrrsLKqGtvIif
U4Swt3XSfEYMDC4dw4VXvbwSt2y/8JfmB1Fl19LlbrM7EV88ku2WcSUOdRmYJ65hEMzTuXBhHWIE
Lq6yRGqUjbUfmnr24o4eRyEQ7rQaDrAJQTT3BGtjr4jXQndI8Zm0tYVl9n0o3Zcw2saRvQsj/aOj
ZX8KTFHS1gm0U9BnABoJJLSixtd1odyJbAWQHOIEdYHY7yMPbANjXPtQuNlv76bjodKd4fD4CHeP
tpGqcrWvGswzm/DEu1kT4SE7UrgyGxiajlFOOqvMSi06p5ZJ+/Ii1aQ6mbS/K0Z7h8KpyADqdJPS
yKJbVm8gZajFmqqOfKOvIik4gscWhd78AI1kQ65DtzATogHNNCuOkSqLIy1YCnIbPmvZA4uFE4we
1iZ4qRXtTXWUa4uZ8g2bgdxJZVsxN7tLBdRwkNrxypxInyiiHAGz9ACaD8lXhFGJwWZnbOyCHnmY
IxcFGSU2pn2MKihZcA/1PXMW6t4BYKUDcQ7ZNQcvaK7uxDtRucAwxKqu+narDtWVZFF6qlGEkarW
p3dHnjOl5V/cPPfUqachtXZGKKdLVRflkYwlhEnacIJiIZd9/FZp+c2WMQ6QCBqDMChHazdiai9U
GNQxyNRRohuuNE6P0v5que4XZpzQq0rAy7HVlJCOGAiZsZu+TVl9xek5dh992/5EJDqdI6j/fl2F
4ymTkQotQElh8tPaGWzz1WY79mnTnELNOdj9+BXTHuLUWLZru83Sva3Xf5EnB/tQyQoY6QMNvzFl
9JWsG6kTE1cYQbtHDwGXK1oDurRXcTv+9glI6W7MDqViu5xO9RKqukaXKA4IXp0/+vdgQK1n6Ujk
2uYkEwdOfaGV2Fkkq3EQsjS4zwgHYwO9u+PduA+SJTVB4Etn+NbVFGJJauZrMAYadypROuFkklVo
N8pbqFO5K+2WDMdp6zYMjOjQXSKNukdomKcHUC+4K4EcKvZr5m4pEMUzLPxXekX6qukGg/fZ086d
1DeZCsFsCszk6kx6e64cXn+mBNex+Q4jCMRSOt02HIN7mWGLciwCB/VMrfaPj2wtwZ49ecRLzIKR
Gq65nw9V5itmn5H9M+2IU/G2YtTcl14dxHIHzGuNkmNjodTPEStXc6S9TUK2uZTjZ5nt+gQ22mtF
Sk1OwCDhRaiZfEHLCAzpKhmgD7T1euLOWIsskbdyILmI2zvasTWG7xWzANMdmk/Ww3F90uqw3zkZ
NHmvrW4OeXtBujQC49nRCm9tNLV9ojc5gbGDX6O3R7vrAsx/drnqTA8orCrbdZoZ9RGVUbiohDdh
EnKrDQzgA1KUbq+7xo9D1MKS7aVZy1phNeH1dEvFY0BvRKQopK9aI8zDWDhnhxi4Ww7jh38zxbXN
EP6NDjLmxerVo6VwmA0noHIWhLQhsLjnmZc/582c/w0xZJNpREhqwv42E5d5UpZTbZB6HDvrqbPi
w5C7BnBFhB/hdME0Orf4XnpN+wy3mh47NFNVsNC8pbQfbRK6q+m1nhNqIH0HsXbL1UiewS3q6LmZ
s0VkNr3GWnVHOXrTzSHzhxbiaoa1dFkbyHCGiiIkEz19b/zUNGac8ckjVvY8nzvjMN/zHl6TIM4+
WFoJDIfzPnqo8aMyoqoYt0CvAwJQoIHRi1Oz6lzWTnnO6HqsOk8FnkmDlkbg/CR/u7XzOuPSCmtb
NdmfsSONl2Gf3hj0i+YffjwIFYWEKDqOQiaykfbY/Sma/LVouWnpDi3rYIXJ5d0sxWflKGKVJ89z
elMAKtmUSAtWJgetzsFBOrnZShrQziupBAvgZogduvptDN2XgfQFuGd1tmYXb/G0e6WvI2sC0brI
9GBhRBGDO7KLOf8DFm+ADA/nKCeDKMnCnzEj/iRkH6+CJ53TYKlnm0bW4aazLz1TNX6Usr7Vo/2Q
hD9K3cwZA76O6REyPcz87IFDgAXP7J8QdMvC/TyRFAKDOtDo2E0NmidDY3pJ8w4mL54vEzyqWXmh
r0jaR5bDiM87VXLq18KriJFK/6AKu+TwnF8MDhyVQNwclM0t5jzeWIgFGhU8LoASm0CHhTOkiNiH
P6Y911MqXWjgwYGbITLCaG5CRIbnoKyo+4k/I6QrJGesbWASUYaTEH4DImctqZ7gUdPnzTzUCJWT
HIcCsV3Sr+H6BZXyCvKfCVfeCY6KZb5MPQbxZkWTJMEsRGY2HY4y116NBA5tMkV7IhjWfcfIKMvP
OSyLqoj1Z7YchrIyYCoZN0fbQtzSJSWLjSjemZNpzMYZ96HuWldgaH0L+x+vs7NNMfdfqk5+DFTh
Rmb85kVu3jyVAL7OkH4zYKZ2VvWYK+tGCc3XBqa5TiIUygB0J8zeKXFKXV1pvAWh9h6MKlvSH5P5
gG28S09sUV6uhGEu9LECBnF10mdgJX5EnrPxptLcCOG5OAzCEwHC1mYgruCZ0q1ob82ZMUH8Q6gT
CoJMecVUlR9aNQnPKWEJtB/jflYitJ8y/46HCc8Q96cdRIfkYsdwpVwCUa8sBBcvI4w9LLp90rvY
wYhpwwnVWnszccqNV5PMNHn2GoPZRMdxggsidKoIGWjEU9nOAlZQ+IbvymOpgpdcNxTPpYUeq6mq
YteT4fjMwOxKy9rpfgoxfdDiIS3B5Aej9ch406SpE7iUXQb3hXrN63th41itvkdwWkpurMOE917n
CwVdsleg/b4a/3F4MaLUAglxHy0PSMqjEpwKE8nFpwhp4sewRAKcXIAeQL1I+EGSFZz7jV0A9D56
v3tUZfRmFA7GlRLP40ZWKoCiRbFMamVXWmKlp1cQeL7kOpQZjj4aI9xIdvamUVQSNlY3Z08zKKK+
hGtsO9deFhP6aBQ6mbkzMpDacac61yYZvFO+cUw2HS8K06+Ga8oNh3s8RPkJ0RcCkNJr/dQ2oq8w
cHed7XoveK7lbo4mMJPW8fMyUj41Vy5aE71ERFR9laJiILFMoRqJgBFAcV+mdHTmJBjrGqRv7qbv
7kq9ccM9SbTQxbnQ7QuTg258bTLn2UwCw29yLGy1pf6mrK+JAWC+7v3GCj8Q+O3q8BcjEmIGuawT
GsbaNxesMv6dmFSX8aLPmdDR6+1iLONsmnkTrMugMn3dG7Qlo7N2hywAdWLYOps2H8gpsWtxV4Ln
rBDFTafpeyKdj6lqkqzjg64x3CJubp1LUpzV+KUjY5QWGaS/Dl7/tzmRodkYTBsGcl6uISqEBQbO
ZCdtDUcPOFhaRvHw0Y3uT4T4+Fq1dXDRU0ZYj+fjCKhZz+x6XWdPSl+funkQCs0TO5jaf7RoZjZJ
TSrw41Nu/j2qUfmsdbYBrIo0rcfzo42KRAoWfK3yjmMajtc8AOIfuIwkAg9zmZIatzQabrNpsYs9
7HCgJm5WD/VPwvv/ZMQhlokc6QM358YjlWmoGOm/UicvGvY3WvMmetGWyUuJczdyEIjb2ToFXIXa
xyb+gAA5chYWKuwOTO1LN3webU5o4bs3vrrji5MEy8llAeb/RqMK5PKBChFym9noKExT9XlLloV6
tJyTxqC46oqlRpaznrwhPliqbr6qPUDQDPedqieViJNhiaAQeZZ3bJjIKYyLNUqQrqU14XSUefBg
PX9ohrURId+r/ZIenPU3EPBYJHMz4pPbavRDQP5gEBH0kQ4DD3wsr2X4a5Ah2aafcwdeuv2KhCOD
QCuVWKmARhJCp6XTk3T3M9okKeckec5tGclwgnwPMjb9ybpEBL/WuNZaYraBCrbON0Itvx7J9Qk6
3+GbCOwD+h+zp76zSiYa6ULDQiivFn0vl+OWALIY8oI2TBtk8wTqkN88WIhWp239W3KXJPV7W35J
UplCur9YnzSRoMN08VZfECitR3KTJ3aZQPJKMnaoDISxOgnS5O/MW2DuQL3ndhJBtRgmBKjkj1C3
o3bliiOQkEV+njeyTfgWgzkqUl8YGDj6ZxQsBfP7VEg68AjStZuCmbVtP+jsMrIuabbBG8fFA8XK
GOK5Cb8wayK1rDsuwIU0iXzE0bdTCJvEnLH1QnQl4ZNjP4dpt+iJpdfqJ17JRc2fpVUNHtJqOQGS
DF2uelbNORm+Mj/Rm/MWSvwMFY6RFdme8+CUbMSOa1uTew0LsY0AoSe/xFHvprEOAKh0/CPThIRV
ftmSo5yd/gatDceMTDSuMgTavuP9jfinKwMtl/l+YlDXf9nkpYV/MuKdsCQOL7JlzKqc3WxnoPAU
j2PCr0NtzZ8jbNDABpLU5opinrinr7rYk5AAX3xOYdaIq4A6x4G6cb8TtV4OmFfS6m8jMh9JxqJE
fkBqS2UkaGZcf4heOsWDx0D4H29AlJM4i9SHs8cCq+lCRAToMe0uPHhO765bLVv+FrMxQDauJgMy
f8YVH/coyX4a7TcdGGFYRKpnJSdxfaXS9+GQs0kCc1lCsKH67hKGnIaydPgb+CXxX5KQzcDM4uIx
CDMbIt9z76NNyC6+IFKdVm0NJKkwGajkqK9I406iLQHS+doqvHOhtuJF19CTSJgLaycO3I+gemVK
ayCGv1tBjjK77iiG9B998nZEs/TPuAx6soSlP9T9Dh388KJPurEigJlZUx3hGx20T4Js02sszebZ
NayVtJJvzIDhVamDbt8MDBelLU+NaW67KVF2LMbnNvLSu5qmJuNacVDrIb0nda7ePM9H1Ayi34ZS
x6Qf4WZEbUa/wHE2PSa/O2LC+I5gcaeHIbq+jKDv2pyiezXp6llRo40GUO7+eOg4gdktM4wwJTTW
FnF10G2lZDQ6eM9aQz5Dz6b8wwGYM6YdfGfkWiy59ziFqoPcajR+ttagu1eiyskziNv+e86HNjob
KGe/bcpSI4XV+J1a2OKObGKGZRZugd6sTir2Z19ndtLA5Hyp4wGE6Bj8be3kQvYbqjOXk33Yq/bp
30OlBsiMozUkp/o/Tz+e+fcN5kzxAYc2LP99gb0dtQuNcTrChnnq54dpyLZhX037x1OJkDFXzvwF
ouDo6+rp++PbCH2be/p/gr4pGWSG6skgtW9kJXLfh7EutnGvT6fHF+qpVk9lXHzXRNcsASPkSN8g
kqDkfS/TQd3YJhl8mhUp75WMn0Vl/ImHMD2QENJTvQc0nbQeaVNjJx8KIXR+6aTO0mJ+M5MUq49p
kRCsvNDVmEW7FfWeqLtffoUPq1act+LSDT95FfyEXURCkozNbXZRxmm6aoX4NR3RfrTdtEHsMIcJ
6/GHzu7fN83dlOZ3OZIXNYx9vR5chZd3pM+u17fcCO69ibSWfprYJwpNCuiw1SW1aXuS5rgpbNqX
aaCZX8IWEHQ0ZdFFdJynxMNsXSjpBklg/657vU8U716UqCuSrmLwUokLqnJnUysTcxyp31Uvrb8S
1VwR5scJcRDGKSUM4qCn2rUg1IxZs2fRSm23+KV/BiG7O6gsY0ksRLENRTIdUURMxyiko74QQxdu
Qaro/V3JMUaqLjoAoikWYW2X+z7V6ZwZXlztO9wiG5zrW00xlo2sUubDJLkWDfUV35lMzgoLT7Qd
eogypk6HfrIU42w7qyYHsWP6mWWcTNkpW60KzE1bCff0eMAyRUeDhJUluWW7Rzvo8aAEMd0ZdzrS
K8VKFViCNbdJrW3QQmvX57YRnq7WJdukyMkwVC30/3SWHj9MrIt5AFl5nLyMtfrxZ2Vk6i07R6sY
/PB9ZTQh+ywSZdMUik0TwXTWSMNcVo2YQB2axn56cmqRX1EVc7GVhCyGqXIwSwKuHY1sc3B4e6ft
riU+CV/krbZitkPiS4VmQXP/Dg2vnd4F2tKMkt3Ydr+FzWC8aR0o0fEtTZxsDaa1XcUDVmRXmTf7
qfgN588eT4Xt3SPwQ8mMuw4w8tlOqp+SUfJR9DmSx7wethhjYh/vWLHN4sh4brISy3Kb4FyZP7VT
NLaNw4j38WnMdXkZPe1QVRbGoQoseURH9cklUKdx2eP7BvYowF3dovnvxlP+MWo1JNvSi/aa2x4s
IZpLAmh/qVb9WZkTZEfqzdYheBXuB2qW0XkL80nBmLLIOprXoxTozAZnjT5ToV5VnZPRke6tRyae
/SKJV6Pem/dI69wlMEg2YK9ELOH23TtxkDSGpJy+bCL5YAX3bEjhT+KSXBmMNJzKzDg5JpRtjlK4
oRq77XZup58JijZOj69iyUMY0UmuPK8v0DnDzvL/1889Pnz8MBf21SQ+cfd46t/D489SHEPZI2Re
/78/2mleTmR1VS3//cWPb2z08VKFZECWbbhxHfOzTFHmwiWLnFWvCDozDKOg0xMYwYvH4L6vL7PE
6zIJ89ywdu0fn5WOnPUturJlBqEdEqu6hZFnX83iGDuTdSsDLdtaFW2ByGiMuy3BD3j1mGxla90L
7PGfnQfpo2YlWzRGxEm2nPJbp/UzMftnykBHRrXXIuPi9ofJ9ZdKUuy1jI6SNbUCf3NqrCvvU5jK
uJfyZA9RtJhCw2akj0KDhR4Nbp39aUwO9Zaqbxx9OsvZnqu1NN4qTShrL5UN+Hq6Frpu+trc1KDJ
2cMbMBE+hYQtd6mxNNTgj52ksyqgrY+ijvOFN1XdqsGqt5cK3RfihkPf4py7duVgL+zQeEdLqayj
yDmi0f0D5yPYYBFxcc+1L3qAsRYzdrj0OBkagfQRYek7V2vbQxw11VZv6lOQNs0lnnl/6tSQH9UA
ehkbWvzDYF0Gs6xOpd5sA2Rhm7BCFRaHArG6jmqnKt9blui141XH3Kk2E5PTD9dAx0h6T7RLuKOq
pjviNDCPpihScv4KVCXmwGYTi3PY5B5nieSalNzNskOeX5UhYehW2HDYsfJTQKBIWQYxosVZkdC3
JMmLlhOcg7aVDUxB+hMNrDfpkrxC6jpB5mPZuH+MAX2IZdP8Zqy9R0jlZYw7NOGggY+9QzYhGi0G
BVVH+T3aSk1TUulXQS/KbZE5u66jyCBiFlFq+FSjjFiwS/3qhfGM0LdYFwPneWRiiwL/R5QDVnWA
GCXwuba1VWt70fAH6kF3jKSanS1cCXXLm9U2DcdjI97E2iR2Aspql7WaLw3SyEtsJGwz6ngUBTtj
ogQEQMyf2kNAG2D+qHVaDvz/Pseqq/r9k54nkx+pk7VSze6l95AjcdISazGh1VG65Ktu9WnJKt0s
TGzhfqIXHqyyGIVJpZyqEbtk0/fmRZfmynME7UPcecNoF7eBEvuskeA3VjfihYeLQXsKOqxyUKew
XnBo0zvYaXTdWeefC0E2e9RjtUqitD9p6fQ9tCrRsx3jwgGuygLhNElhI/34VAzrTLHSq6o0XxXD
/J2p/SKJro9p5bUnHQehdOGd1GRCHnMaFzuUaVhli2fiHHlhBkZeIsN20MuUoraUl8kzNqbIVfBQ
6ns975eOEZ0xmS9IGPgMKvavQUF30HdmeSioiQHR0KGIL5kZPamdl217Mn93QZFsB7teaEAKLzA2
FYd/T8NggF+Xwtq08KxAKzPDlW6H5b0KdKDtEusaKsVtFtTppRkYwRksVutUDa6hCb0nUiC7tGR0
L2shJiTcznhMbHb8BSORbdwJ5ewRm9kJ6CSEtb3GnEaJgkV1YLPFLUKq6YzJFztBc3AHaogmI9HZ
6ugo9XW+Qr6sUK72bSMOHzVZActa4T5OqiJdpQHkhUajOWsPmJ4G7CgNXXSndX7tIFdPyONLpu9a
Kn+YoedMiqYwVlZFCGC1IxsdI4P5N++TbM/0ZB0R8uqB7zyUEiGXm2kk1pJxRyQz4Xst1ZAbSFxw
AfQXpFaISOilxvJYjPY9qA13kXJAnOtUinR6K1aHL2coAOgDi9fWE8pjWWv6ZugADKO08giUTtEb
UZWENGdUDXKUNzPW69qibp7iNZ4Ngn+KcIfA55Q5KhcV4Fs0ynBSYwH6pvbkW9f3K1CzxNk4TzkA
iyFgWcf5uGu/hm5UT2I07px4i7cMDQ3peaI+Pz4ttHendLuZWgMPrjVWGeydfPDaWxSP1im1EWlN
xnNX9tZr39h0XuJSIY9L3zNloxuHM9OPiRvRcUouhRd+ICDCW+2O7waJiH6uaY6vd7zjatSvdeeF
2FFrETXZqXYlN7Q+AMsney2eXbEtIrmKVDF6UV5Lxawec1LbVy0I+3mGS4s+FvbSjVL2kTy/5hYh
zN7gvhY9BTaDVnPV0yogm33Z0k4DSuLuLGpBX28H2ojkN2DowXkZ2c9p6OQ0HfrvMSxeLFmR9118
dUnDOJ3m7AIN4TKLG4FsGxSmmoZcO1Hw18gJ9TDnaXTmPkGkFb4z7aQlRz9C1o3+PaCjAoXZKc5D
7MrD0Hm3kOBKqXzVLIHHorL05QSsalGk/XksbA0j7HCxhUFWuuGs3ASDVWLSBel6Gi9Dq+k+C8Og
CRh76lnDhVTSLXVAsy4BfO6w7l/6WMs2fRM9afb0HUcaYlgPjie6pSTRxy3387aNxbBDx3bXmr8J
hwggJrQpQBXifTap0fsZKjJEOuQI/I9lrS3EKF2CZxhdwN6a6PEN2krQsbhojfuGSd7ds6MMe6FM
L4oXIsPFdCyx1E+W1+FlBRld53gw1QLtdANTvp9S4PifZj4avqTXoZYfduGRTpyMz3pD04A4V+Za
NcSespK/pl5MV4MgpAxYq5Y2/T7N22ptNswIwH8F206mHCyciXvHM076GDs3JWFBVYJDmddzrErg
XNOkdq9VPfzClQ528fzZ4/kJM3COXKLp6qPjJRnSbBbmrKUZ2Sb//VDNH9m42zo8JXSKk7JnUVUr
5EDzQxKF//3weO7xqQ05ZadrGYPoId+LRCVCsNfGZe6JZyXWJLni2ZdXZe7NoDzxbDu7tAqKCkOM
OxgwpEZ2VXdINZdoDAJDOn54S4QKYk8bjCZ3tprY5zRSs4OeIx5lsMKHeQB10mL4iVR+doWQXjgz
MolazmhFRD0TXQuW9qmUJh4onRe5YPnd22F4LwZIHHkny0Pj0CkT/Zx2LxRxKltNnB4fgahmb225
FF2jfcd4kLyx7m8N1cFrndDPQTZQ+n1tJa8ad43J/WQw/P3J+f05BATfHb6bdjhMrjPOgYPTYSQq
pIAwNmSdQG47P4/hePrPd6he3+xVgnsfOwwq+/Ria4tJQ4hFRza7/Hu69Goie12x/z/Pgz+xaOtB
uHj89Dg42Ulh5mKmUn8zZ9Fm0rzhepzHnHTHHk/bGJY3AdTfdRZo9lJTYMdS8an7xwN5l7g0AlWl
A8t7SqPg8fh4OhUFloCa1NNhCqLzv4d8ShN6d+xJuecV6qKDBUJWb9mlu2bqnx7fGFg5b50oyF5r
tOMkG1bd+YV3Mxke8lrxH089HhKrBnGXohDD3GIuXNsFwMpGS4CulwwogAdSZSoCnMsCbJ+FFATl
qfmSJxUxoDb7cQFV+d3u04BQyyk8jPSp3ttvXLrDyfAYVobjcxAo4pXTJ4HfSvCtp11/QAhTLotQ
G99c0xkYA3k2oD0+nWzGBThjnXMAcOS1xy40FiMy5N44jS6C1P98F2Y5tFXMeCp5dXWgeGCvJ8T0
YIW0CiOW0RPPHNVmRPYQfu6hbJedAj+zGINsk0yh9oIDlYM5h2qTCiHkXHVJE853HpruD4GOZDnY
OX6jDj5pZIfrx/MTfZ6N58H3SfGPfWhlu0oZ2Dw75ZuK2+roxs3/fmgJNgUFYaHnSIjYenxVG9X/
+RaowJmfGzrDeIolSmV++PHHNGVxMVssDi3qSNmaDi2P1L0aARmq8HcIKuZ8ecyLYYMjGal4UESb
0cnHWz8/BPT/UNKn6862JlTsrXXzenwjji1utsU8HxrerleLu+fO7qKpk4uyHcpVVnv0ymm3+VY6
Ct5Ns/sTire4lsFXkg+Xrs8uEtrcbSLu5KZnIljlb8ImrnUsA5X0IA0ZqatWNxoh9IstFBvJgNEA
EJRzfjxQxDQbV8Gx5MqRN3h++PfVElWzOiU9NvL/+YH/fCSjzo8CFrF/XwAZ1p29zHdAM91ZBqL7
1GZ3S3H6o5w/o9vRXFtSeR9fe3xXorJrt8iiaLl0b2aKbCnr5JMVDCUdG8wVtgYfypPwahVRpX6C
g5GQ7areRZ5cPwREjwdaXwJf6DAslcpRd8y1l72zFmXeXiDIvrh1mZysmNOTk3QShQWMhIk8X/7V
+WrQ9HZjZ5xf3WaW+dOFULqOAJ1Oz7a2iYS7bqJdkaAdIrKh9juHyc/kuVzefWIxVCdGvm+mfNH2
KJuyOGGE7XWvk6rPGkaQW44f9Wl71DNuXcSkzqlLroPyQ2GpblBpZEsv7b+z1vhs6DeslYnImhJR
BjFvhX3wkJxYCddAO1KPApT0itTd9wIrZI14yR0IwLWgI5xC8MJZmLl7M+Uuq9TilnAwQ4XJgZ2B
6h7t+q1VQEqU9sAd0gzzMExiwTbZ6FK9Jv5hpmWbLZdD3tPNcKmfF5AF4j2u3g8jAttCQb9xgedj
ZqOvWrU/TPnTrRlf0pSA6pISfVW7TulHvLlLVxWE0dCUO4beW9jb6jbiPGHPJQn9ky8I4yEECyP0
yfjSuWislW4E2r2LGFfI/+LsvJYjR7Ys+ytt9Y7bDsCh2rruQ2gdQZFkMl9gVAmtNb5+FsA73V1Z
bVVj80JLJkUEIwB3P+fsvXYRfQSV1z7ajIxC0y8x82OYE0OtnSTesGOKJUrz7WGXDW+FFe5d4ZSH
sH0odD07mhoWsFq1OD7H0bIJq40tEsRSlb1tK7CUWW7TWnNCcVDD5MGiJl7zhnc76rdONZ4mLimV
cZt0SzvLfvZ+xSh/VBmiFPWzoNQNbGdSYguCrtsefmAOCi7UU3kA87WEAWofYczR3EjBRnS9jI+q
h8KgIVCPDWiaPiBiOVjs+11fHKzKsLdDw6rpdX69JWnZ4aHvWRyKrZexuytqY3zLZLVvvOINCE22
iHO4XC6nX+ZJCoc1LXqvdXOksMcGb3YI26LwIQL/e9C6AAUYKyTCOkxow4CjoRq9jRuyUABXjhet
5WwgTvBdPWLUhAU9Yzax7STxB1nM1NAOdkOMDKvW3eNgmu0OZmTJMar/jnYjYhaui02udvgPo2FH
34us5ynTRBSEMXMcpPZe9eigrHBLxoBxzoQEXIEFJKSjMaB33BArg1hHVNaVFAToKJYargXBHmuL
A9wSfZBxqXz8MQ2UnDXOufImdRPRKnb2jQEYC5csTxOni7wMHdMotHkL0rOjjdulh5GTuSCuap1P
O1po0Y1LU5JG66ZZo0gkB12HOqJ38YkSL162rVA27cBwNYDqVXE2oUsU6TCx/IodydDSFF2qe0fO
oQGyofg2NgNOKm2UvKwoZoea1qd1TsxU3KoheivjLls2FfqQFLkq99o26mNI9TGeMyqhna871tk0
TW9NcwyetcOiYUXUZobFaEPBjabkBkjZyOm2BFobKx39oBLCDaGRhX6wju2lUtbDpWIiHlqjwoJA
4hzl127sXISyfoXakS74jVCDdFlqdbZtfJv6fVAfcpPJMuWFS/sxnOIpEeFHhBX0UgcLJJSzYUb9
yWkpBYIO9zHKy5sCMROFr5osGpWVB6kP7CAmzmg37vqsepeF85LVIxzBb4mKON7AAbIwYURI59HP
cf9FkWOfw7R+zlLoMJYfJGfP8l67QPsuqyjbahgnziOLq0qNdE/wO6fMCsVaWoKbruPYOdItSfah
iE+FUYH5IuqdnXFRcQZ+GUTwA7fRN0rY4CynDxlnbYiy9lI16KXpGkiXkaZFmQ8GpigMTfByNlri
13tSR5O1ER1gwzDYTz3sGR2/kViQHQmFBD0KL7lKyAOiBgjseBZc705fycH6MArxGUI7ZLYXLA0n
elaMIrvZHWwP3wd3Oz73NoqjWoODRAf/3vF2WDDzAydJKnubMCIL8fWuKmiDVZmSoW4db0xj31UY
QTSFxCkYwD0MAu9JPno3f9Cwm5kVz7yp6Ee4lbL3k7feOtW+Wlw8s8JfDFPI6V5atUBiSjakBw7R
KdMQ8DRy7DILsT88W9pQI6v2JkUZYqrMq3A6ushlHV3b+GOi7pLa/mGMg3nIh11KmDvV4jTOp6Ur
DSCl4UQSyorHyI6QyaMIrZCFdeI4tohmmklfAk13WcBx4f3EqyAUeg7w6S8CpsxORNmqMJn5ecy9
FqWsgNt2+Znw357SpdaXtYMtOPXLDssyreeJeRHEHNndkkElmWEHHP3OIdc5CAtl29NMvbgMvyV3
/CXHQ6Wmp75wtf1gIAhJPT9cKZ3Ujmb77hM0fi5EpS6RnkYryWa2wr6kLWzfOvvEgB5q4uN2xL34
yOOLNWFpcmWL9Nk1S6TPw/DSdBUdGR/fawuIB4dUjm4fzJvVRCgR4uADPVO7kRy92SCinEn8kKwF
1SlNqrCf8AQ+iVr1Ngetj/DR/1lrWo3+t8xwnOAK9hV4epFdLYIh+Jl4ob3Jvf4HlUG1n3renTol
uZgN46lYucuwRm2bGsdT2zrt0gPqtKrU4K42xA+JwQ/xWP4YYw8/dV26RafyHoj+FV7GVskQ+oJJ
1FYlfnYU1vt4sLqt37Y5RTfdCkC88DWyfRXTE1VRn69TXzW21QisWdHSbjmm6Prynr/JQbPK2FF5
VRRf3ymBaTznwnrIjRAvS6YAzmjVei+FOW7babZdo2zaJJ7tXlXdwt5ckQFaD+qwq+rxicSVm4o0
uPVkve67iHW+ricGJRk/BGau6UAz7qepu6pz+NRtuAp8CPsYmO6Kunowu67b76iwATZ0RC7GKqgw
i/ebHWELNCpaI20Qon0vYuT/Hl1siqfHZVt58mjFFcw+dQ33zroYiv1hJ6Nc5DUwxaLolGUk7Ce3
QAMQ5AoZp2iaO5os920q7GXmv0RD11563NC058YlrhL1yOnO3qBHW5lEztLkKR8FZiDYKgOuxeGm
JmG5sboE7zY2Sbt/dtKwWCWRyvgJdIjF+GdRauNr53nDwq2exxBZnBlFUC4yXrfW+DHgUNoQl1wu
Zafh9Y80gD6dvh795n5kTMeAzWyWQzUNZDtdXxhO8TPEZLRQzfwzz1gGRI28uHzVdSbnyN2rjUYC
Gm09LsNQ1iclC9uFbuaI5ALf2uvlplL1axqZ/oXp4huSxHFdcxLUo8Y/uaG913qSSMvExsqlcBCc
P0jPim+OJz5zDfRrWdKwzfOnTOk/YW0oS5mF/cautK0Gtp71g454oymoSrNg5xosy3oSMMwIW+wM
xlPQVfwxHMBQF2eb0fsMzLo597rCIVTwDI2I9xRJ6zZGq6slrXKMmahAPSIKZ2Txjj9k526zXOUY
5aevstVeOYUE6xCDOqOxtDu2GbOZJngxurG9llQYwpLeRiqyOjpNcILyrCKO40TVeh3pU9mlG0ia
iEqjfaTFyaTYGzaWMZDYBRHjScQGuuOq+amFTbRK5Dkti/asKKjtqReAUit4+sbgjGl9XKGiCrEo
kD6AVGSlxomNGsV4D9ke6I/B8LF57fSCto/am7tRy6HRhCkMsXrvOaAYkYIOK+EBvFYK5J9Khu8w
LXlFPEpyXLYrt8LE4xTqfen42pqB/K4rPHc9+XJLPVTOrsX2DgSNORaDKzN4IzxzZCDPIdEyaAAD
1cQmVVEmsMQvLLt4YC+AowgSmoF59qC6koChkKiFKGOuzy2fUUuhUaUUFUxUbSBzKVibKlMxe1au
yuyw3VEwMjxI6McSXYEMgUNt1Q2Eg5nOc6619SZTxhjCl773G4wVCH8A4vpvbkAqqFkX1spROsxq
9VDfd5oDnn9ot06imWuUqc25cBI040DDLAJMDvMHxpo/TC02tl3IlTrRJ1i+xUOUIQ33RxarCExc
ptgF5lRy35iSR7gO6O9HfaItSwP2HmYPfLNTnoS0HWebW7m9NXS8eo1177WeeJjBaF9BwZHB5FZ6
6YaoUmNrdir6u4Gut/SjD5PooK3ldPvMY+IbT6rmrJPqgcip+yHWCaUrCc7TSKxctUWnbySq8kg3
ly1ZO6BGzeCcpFh/hlaFHIHSu3G6cGWGvXK1YnbIKNfjJ69478kKevAIucStA7wOuCJcJp2zO7YB
c5EmurkKhGPfeTGNkHZ6SJU6d1tbyPq0rrpqEJrj1t/KiXJspgxpesNPrmUMzBXoyJUdLKGtmPo3
shR/QOu7kkBtHDpq80l0NhMurVpkKx3zypUYtM+6dFo23+qh8OKUe6GqHubvMvyx36Avco8ppt/S
USgnowjwcZ9z7lLC64x9G2zlMlMKTV07qMwjkG0q5Xl+0ecwJkerEPBN4ESnyBQIS5DvUp9m9RTR
YzekXTgBHBc3d+9YYztmPd46jXUUTJZyLKMogFzAwKfImemaeXGpK88803ye8sNxkgGvvM45cLRq
llKBEVEYbrYstLxYglZDfdIgCJ9OoCbuVIO/bsnKSXlMIMa5BIveVYU8Knlw9TpjPFRUnk1Omqei
h+GZajXbu1glQknwIaEdVrwuekXsutzS9qbq4jUJKuMrXk8nVk6WCuMouNOLLHCf1CwfTyNqpS1R
Ec9lWA+HgJCwjRdJItLyuv9iVHYOcaHYC+nEseue5n+5Pu6P0syTu7621p5mtY98+3wRucDBcc1x
ips/NCwUaRYuigngrVX2fZQCUHfoPizGlmI2n/K6iX+qmEpa+cpVEMjWCsF6nFnuVMxGDGpM8YAZ
BLuZ6ierPKH4TOjEH8daPVgC1emI63Q/lg7QJ2xTNqsplp37wtHFkxyHfY8rsp7I+YHCU/OYEAxY
ERYzAxxS4bARNSqQREP3XCPcRYDtDxB/p+B1JWwgOkYTYMsa1E0vsdYXjpdgZGVXCXoivTyBlNoL
3794npr+FSE+54gHkaMihR3qvUBDpAoHG4mU4crzbIXtnWO33QYvOLKviq4gW+MePE+f9U3oIYhm
tjuEA4BR5IxFXxoP1WA/OnCnLxXnRFycxjHHPMSQOV81Da0SzLE9BeKA+knB3CETKDECjPsNFf+K
KwH5RqLY9FL5cUMPg7c8IGchNzaqi1ImUULr6x33A9+hECLlRrBPOGGUXrzcFW+9F7OEINRbjp0P
TkI6P/MMXzBHcveoAJ0PBpUJaVwh8ixUeI+D77WbkeAAOjJZsgKkZu9szCJPnHhok/ZEZyzSXE/R
t4bDVhHpuA3y7rGpxIF4NJ63jnKz74iiCpndnikGyl0gin1dNc85E9dPUGpL11lEYwEaxveIOesi
+4yIalhrouccDED+7isroa3pvdoERs4fhD6QO2bRuO4d2EaxCC6cWTlcD949Own0VnfU2TCdeP/1
/BUvfhLyvmA0wtkSgZbjBTsD/uvKrzHJohHgXaxqzmV+GO96gjNIB1Nv6K3jDWyFcp12A8tIqaCo
K+udmY7uXQesKcGDbIyO+sq6wVBg1IftaBufTa0r32jqAwGaXi+ozDFNY65hTXtwgsy6i4h98GNv
r+lwGTCTFci78bM7vlzrQYzQiJn9hbn+bdrB97UHGouo8quuaJjPXcXg+Jp/Fo7EXc5lfJtfbitr
q918u+MVZug4tXIMdvKc+dDa1Rg7I42w6PcneOlQj+a2/W10Htyh8VdqZ1f3VQYU6Sugk44XCWyV
Ym2/9jYXAUu2xJV9o7r2CYlCdl5p0lpHqSY3kYGTJmewRW1tFjuFL++QHQMugWW1bHJUzdFobJ0Y
X+RCVcIPLM/EJzu0IyjFR+S0pR3TS2iqcZugKn5MgBzvh06WJxC54LqEWLWYm9DkJzcx8UBTtSSk
OO7s1Vcu+7xIY8PSD52db8hZ0C4kFhhHp8TH1luasdQLgyiBwt3pZa2slKBqVyO26KtTqZ88OrRV
XgdBkwfggtt75mocMvURsAPd5FJv76IsO3id+mzSML1TGkQhmdq99p1PPC2dhdp6/oIky+lsNQap
c+5q0uEw5Dp4gJEnaHR2NsCNrVtZI2IPlQRNpcJg0jGVbxDW81Vnyh2bzFuEuPp5HOhjY91wy0lI
BYZ1Wr1LDQEncUrfMiYl9cRKH3GzMlLn6Iz7mYwV3cg4yRVBdorCcXi3FWXRDFqIPPnNA4N2TRs0
fk3vWSe36lFXNxMnzK1OkUXivdQ9FJnwoODcQrtC41jYPFD4TcvghfBjg9gEuEd2mc+w2aOs1puq
v5vXTnxBTBnCELSgrmDkGRnHAly4pdOWrAVhvUoDYz1HkfcBQCg/NTZf15rW4LpOpPxB5rGF6VCH
dpPU+FBqZqCjMWAQU5xu16fajybowjXMC/C2SXPAU8chw8PJJUZdHnwd/UdOetxCV+gshUHwwQut
PwupUp4VxlGFqJPT89krmtHshEgx00cSrH3M5ApzYqq52l2aengGtDK7a3epiEvO/sm4JocCpUEj
F/pY02PQjRQjolB2bkulnHUK0pYpBDcnthGGHvdFL0W76nTwIFZbLhEx9BfTLo5Vu417rb6ScRAu
iyCwQVdzUkrwy8yv1rwU0hAVb7HUwpUzrQyummBBMI3mEPUT6ThM1vnEpaCv0qJvHbV3TwfW2q1m
djFvO1ed5vioeXv/Utsa5LEW/+z8skW4ytaWvgNFnl9tQfXdePo6DSt1Z80rVanWm4KJ9abQ8ObY
E1O2zS04yIZHfoDt7ESZEiTdvA012SlJqL7Mj6pqhrOVakwTfsp4QvTbnLVCI7aTuzZX1XKfNNG4
KQf73avlo97Yzb3ZchsErs+MF7Ezp/G+uuJNnaAZ5UVrh72Wp+ZW9kb0NlSIHIM0wp/a5eraa+L8
NqQIjgLRGJemdV8UmJpvPVxitAyi26pcDIuu7JMNwHvgMtPN01MyYQzASxoW3tLPuvg+yjMiGlBp
pUZV3lUtE0A1Me9tdQCqOXWGSf9a5XbqnRr0vRdo5G+KcJp9DqCMJjcI8CaHbEISyWoEcHiKJCnF
JIAZR71l0+44LK40a7LmkAZ8m18aRpQosMiULqdJPEE3zS7CyHr0Io5CoSeVXaKFGXYGDlwOpcBR
MbKzX0BP7avqmoK/BgLGkyVOZLI1nDEzrBq4jksj1It9ooI8LUM49vEEah5x9+K7gJYZk9a0iBIU
LnIUwd7TIGW0aYw7dspjLlTrFVCk9VAbLApa6k/zShDsZqWysECLORSZb2KQKCQqvNxhnA27d3BS
CWQF6dgcq9xV5riw7SI41QluPU1Nnoyh6l/nFYDhVX7scfyum4I7Y5B5uxItAuhaY/mvwt5ekbrM
z1tmfMmJXOVIzdoVdyXycV0fD4CUWJM1FHtEm/Yt2goTkQIG9Rj3cZomp6AORhgbA0pWr7vlk4kv
xZ22Uu2cX+EoUJu6gtSnCD+Sn5X9OfxZs5ia0YtVDs3FCVJrmUZGsgO3j0GabXXhYB2+l0ZxdhAE
6H2mXiT6r2WKr2fDU1R39K0XQ9GtfYuydn7FS19mWPvxvudeF53QYpibMRWcSsfOPNPbxLAn0Bza
9GfWeVnm+6wcPujaeMtMbcvt2H9AB0bL2JI2YID4KW3FWbsWuium8wVGqRQrv1exW7gEvqLu/F6X
ndj2fdDi6Rz9FwGjC6EBF1R3PxKVfC8wnW2yVutvX69W2vY+olbuCL1osMoACUAo1Equgwhw7NFi
8YUlvqP133MmgHaSy3QHQ8E7RrbkKDTtvYKFdlVxdF/P+zH+KX4Jzkqxa5CzcutRWxrIsutXX9Ck
9afjuDBqTK6VgnA0N7FY9s2iH7g069h4CAoD3dVg8NxVdNTTmgfwuxSXoHbbc1mgKXdgAcyRBKOk
tB7zHLAVUJEFmB8mLxQLUsuudMicVelgKlX4jrWudj546YnSJdyTl1v+Nau7nayVOzCvIdOvFj5J
gPgF1xBtVQC3uZLIh9DJW0xHJcE4ftIs54Kz9cOr7TfVyasKZHoIsvZzkZpVOuJVL3johut8rac2
rt2uy+H+hP2VLql1nEtUoNRIwUzt5ExRk9xp6oomcUmCBWD+zlLYECen2BznyzRUrpUac4KDl+aa
df6q7q1HndvoXraBccYMcF8Ktdm3unqiV5svGwR3hxECHPpFpTo2hvdUeOk6NwYs3mkjT7ZmvGRW
zxUxHaF0woowZqtHaA3lsUqXaYXjzJN0I0GMUPkIH95p2x/Syr4ZwFSWMh7EEjsf71arnEAvBmfY
fjQSEP+jlzMwu2h4SINSlRfE8C0q0UjZE94ih8Y4+XFRrL46BAzBLDBol7BWn4IhAYrYxtUlZb57
Lt0pne2FizFjS3OUqz9KzBT6+KS1aNdRcIDYNRvEZoVXYyO9eSWGfRtXghdrq9aGsYDCyz12KFRR
k8fTOxsqFMv8xeQ63Oqss9fYZiRCrG49gO0wyli5xZrkbbFNZxn0RvU8L+1jXT/1SbInEVW99gj9
lomKqzQfs31tGPp93sCZMl2OPSMtnIPwlHc7E89jIPw3w2bkmzaAelDXPKINKGrkNyYs7Ksoim8U
Vv1JJm2xdQl3gOpHm2gIgbioou32WiUXQ4ULe0ggdn4dcJUseFG4R5/Twh4XQVSZZ3qgoEOH/KUQ
cXcZy8ZCouwjn9e/WaTXnush8W8YFa21FtMba0bLuxXH5DRvH50NKedr8Y/M0d3q02jOrqv4PP+r
anCZtjgyd67fyptSZs+N0ILvFRpSq++ukUS+6eBcLDOA+TxphcclSDXrDTp/8Os7qv0N37ExODBO
WtvgiL9wR28o2zVwdo69r/hHqh8CHlC5tOq+H8vgnlogfCJXnWxd8WQl5i4A+6bbJvndGt1VjySo
5RCp/akzBuQNvdejX6sfK1uF1NIVDxhSmCPgNYVm4XVPtGCwOJfdPnQBzszXieZhY6/7lVlEKWEK
MSDwlgTXKPLe51JKBuVbkL7Mj4R2SX1IJUti1zz44ag5LHF9eEZnvaW5pK7IX2NioDBwSD3IYDJN
+jNts/48NxCY7ALh4GJbJESln9S2+FmojOI8rQ4vQ5DPZQ+Fh61C4LN6WI+sfw8t0qV1HCntRu3H
9v5rYfbNpabjLJ4vLgU+aYxivytw8KPv1b29WnN6QNSUPGKdlhxwO6rRwRm1JUcS75w235itLbzO
pbaN1R9+Dfrc6PMPc7oNI0RMW5IJdHZaMvRgYCz6nOxfTlhAuFq2bL/Y9wauvKQwnmPPVZ4Gm4OF
z7uJ9iByrhZHUfhxmvc+hk8aMTwfY80SIuoovbeHiLJ09KPdvDiKznafBz19MrM+vst9U7kDOHZX
ZV31PSwYs2MB8zYqVovvgd0jJFNEAE6qo25ERDbt4eiSzyEgrGEu0KYPGYCTAc3Gfi4DhUZ+UZzq
3VnxB1BOTvFk4wWZt5kxhHctZUNwapQRQ/AV92FL8VwAjEtCt147cYB+bIizjVExFKKAXM+hF3Fd
Goesrx40b/Y/CBWPF4a7Ni+O//0hT0gsEAy6jihBr6hSNPoUfnQiuUzdRmbK4jwAnAUiurJdBpfz
xlgOpORyGi93CRGNy4RZ3ifxXQDLhhLceEX0uefDTrQZq59EJgMGy365DR3eMnww3UETU31VoarN
nICJPj0uyieZLS0yWy2SD2qys6cDnV7Xh9YPFEiUZLylnCHWo0gZW+WYEwKRR9tU0oPIMg7/7tRW
DTsjoz3V3GLb1Latw28zUdEtNDOvb7S3sqsoG55e7wU/0hEymdKiQ6TJzHqj1/dhWZ7LbhyvwLoB
88b4xgNUUgemmfKRfcddOTqS48Yx6KtwZJhLH3Osd54cwbGIodqZ0ExoiGAVyTyz31Udlo88butj
M9r+arJzYqrtIU+n5CWgi3sriS9ctiZtUq616FsTH5w5vggrJ9Ce0IIilEvMNpBnvVYZ93nW5V87
vJIiha3NCqeopn7OF1NlQoALW+4/Q7TlXdqG7zEl6kqnCceCoD9Hrg/XiJeWnXUV6sL/PgCb8vXh
O+vZzjfKcOlFwnjQvfExBkNwoH1XPqAhdQ/zxZeYYK2KPH6KNEODro5WT1UcY1uGyKxQCjea+DCj
eAcTAkNjf55ahV8TCTyzcB4zz99XpVRXbstJOIjG+qKH1Z2tZ9Fe9VqLPd72ztIGfwPo1jHAprW6
jRcfkwXgDb1aJGGVnKWLpAfyzTnoMm8/vw2lguDb6NUTEzTm0rbO6aDsoM3QtSMs1N2KLnGXc0Rb
HnBAo4XwCB/K2uKA8JdmbeD2onK0pCV2Al+IT8rufTUypwoyceeZqfkhzPLS6KBSahpwK86dSyo1
7cYx1NpnGYdcItbJzImUx5wh/SLtEVfATj1HuX0r9JYWY0ALbO6lwjj005usen89pO0HEKsJo1kT
w+TjiEJG1SG3Jpotidu7bgojBv4XITMT2jc3dsMNfyRpJNPvsMWy00kRd1v9GzXIR5TQRUYCP4Lb
oDAXgUJn12m801zPfXUWih8ZiW73pSQraLKxK4l2nJuuOgfgqflpdcbk9Ul/0thsUKHrznnoyA+Y
L7L5VDSvjor0wJtpaLfm/4usgo5LbN6NhfU8ZzjL2Cv2doRdEgTwhmLgiWG0zYuoWxfacOAxSijh
86daYBM9kwgxMRFfIniEzw1FKW7K4YB074gBN72ZRMfcVDb7+fFGGyRvEMpi5aaiu5nCCJAmEWgA
2FwssoYUHjMcgvsgzW+m5mMqTBzerWpS5YpqJcygXntDm21RX3QLQiO+I5XHzTSwz893tFEY50In
O0wZL6ramB+um9xhvm7Y9GkC5+Yxt1r9mQDxeyzAsG47q2VGAg4sjGp07GFa7I0hfIvqjDB6eDKX
2kXjxO6xx3cK2lbQ/SBecOUZ9U9BR+7exm24qCJdJaGGTtT8Fs6PZbREFrhUFyffEu1p/pc0cdV9
dTxN9NzYZaprTF7qNtVo/xap+ghbxT2Tmwod02XkMH+HgQQviuFm2B6Vf0D+G6IrnKJBPW6VFj06
0PLg4nHjbkkAQDE1LWhmHL2O6LDmOKmR+IWiisjuQyL83UK3NGV6UENqabWbn3LCAGjXmQchg3Hz
dXt6Ewe/hL+aJ220nJd3FE35SR+84hi7Uz8aCaY8Bdlnafn2i8BDvMkRymtEyoAWijZdqIWHNukf
kqp/khwp5zImjYfx0iooy8uN1xTUoKLXT36bjZQx/DvRmJdGzzFY5jOioLdOR3P6dUzJnRzephN0
t1Rwv5h1+j3SkLKbAXWjEsImnI+vmHodjgRWu6njB10hnKKYMF7zHZdSDuOLp00/lHctA4HjIIf3
ANP2DRuTdUviMdhXUoV7HPWvuYjPoFaYK6jEaXCpqnQ4+WDgJL9kTU/d6yy01tS+jba4fe320tZO
OiyZlmL3UqWyvDO5UpaaTZTG3DSXMdrxjo0ySOxjwyGHzg1sD8Jbzb8J0VZ/DfIUpqbrqoRZYwqE
kb8GuqNsImiPl3flEWBnaiSUEjXeNITrxtBjTtgEEByz4DClV75nlettnVwNt5WmghJSnIOtK8pG
HyBa/3UKq/qnRHKTC0ri/ZCqoI9v/ZIwKqywCZVSNVdFQkpgW059Mrp9m7Ik0mfUWwtafqUt9baO
191gW7s6iRwItX60z/Ik+bvE2v/t6RB5r1uOkFL/U642reawMJrCxNlFbnuvWdtWRMHWGxlRi0SW
B9tGCDCMRrschOXsck18N/F7HhydCu6vXxv913BqYfJGMUlEv4nOQLV/SXFWuUFEmw3oXqBbE4VV
9wWKTIYVzDp3XVI/ClvZ+U1N2IMCiCtz+mc4hvnW89N+V8trajbD1q5j/wV2ys5S1OqxxMl1Dtra
4J7h/6XmK+iPo5BmTLVJffB+vayMU9Cbr0poOtxL5reoKcDJW2DZg57NtqRdsynH3l64vR09eIp2
SLGp83owxE6jwPy7zPAplP4PIbSqKrBMazbjE02zjF9C66ESmvoweOVa67yV7cFBSH3cLlP83jx6
4ZKxkJh/yJJwHeI6qS7ajDQGGDsZtq9DJY0XTgjkHui1sgaw8/TX75P66/vEXSVgWTIolo5uSO2X
vGYF6zyB0D4rz+AMS1F07t4HSkIFryANbOjz97rxiHOxOIC9j64Box4PtqfyWNSwjQhk/wHp7MdQ
NcQeS++MvNv+uwv71+B1riXDcjTHlLZlCEw3f0zyBX8RW4ESTeIWtDWD844oM1hbwI+WQYMX3QOn
R5wLqCTHNNKHMOTQgob5aCvmpVFM/W+u7T+9ZixIrEZkyzqOI3Qu2D8+n7p1RdaoyILMiiGoHn9P
K9kdbcYMALmM7vv9YPs2IV+mfpdErrbSeekPXcj5l/kHYZhJAlrHjtRL4JKblGMBvtjk3P/1O6tN
8e//89ITtHxtzdYddQo/5hL847MMSyJozWSEOcYunXXEkgxNeApTA5WGjSAxneBibljjqOWoskgJ
FNBG8pxnux8r+ghuHj1fpSk0OEHMKh7pIyHepXSkDQTvfm2XtFL/f561rtrcK3z403vNBLMRdd7y
rGnBr0cT/XzmmOTI9HUGO6sc9yFyKyyu3aWqvG1nVvmJcdx9Z+NMGQbUW02NJNPx9G+Feaj81lxr
qknjrjkXqd2dgyqu1/Nz/vf3/j+8TwBq8eBlafXP/+Tz9ywHHAW89ZdP/3kO3slDy37W/zn92H99
2x9/6J/bz+zymnxWf/lNjzBQsuTXb/nDr+XR//XsVq/16x8+Wac1/OS75rMc7j+rJq7np8DfMX3n
/+sX/+1z/i2PQ/75+2/vWUM3it/mBVn627++tP/4/TfV4ZL79//5+//1xelv/P03XrjX9ONPP/D5
WtW//6bJf6CJsCzbNEwhDNtg3ek+p6+ofEVjy+BWZXNVxRTMnmZl7f/+myH/YevMjimjbBttoc0l
XWXN9CXp/EMITXBLWtI2dIOf+r9P7A9v4H+/of+WNgkBn2ld/f6bpRq/rjnSJsdenZYbaZsSa/Ef
7x5LpcowkbMtWR6vSl8fo5LoKVscS/WBbkaC0kmn3TTQH7A2wAIOMbolajoGh4wLgLU25UcdIl7X
I5KAw6Vi4L4GOudSnpuNBNj7EoK06u9ionDRMjJdRJ2fLQWCFghzKavLMP6w1FepXFyTPlesEj5W
b6TJsIr8n7BBpVq/5j40OXzk6qC9Jt9VWoADkseI/nYn3wv2k0mA2OpALYYnf5zEjIyx233FI8BQ
V0gxbptiFSY/etTmDdUrrfO8eE6b8P5H4j1yNxD5dNachyClL3LUQXtbYB4CFdaefZdWF5ie2LNo
PG4V1KiqVnJCYyZbEtlwZ2Q7a8LlWivLMNgyfqQxiYADTwJIK8SP1BoWmfU955dqzbU17x2wOPoq
yF8zldFsiKoEn0CwAiV6mNCwKUWhA56AjlqDdIy0QvugQ/cp4n0lKN6OYcQoq4RwNslioF7CI9bk
/+HovHZbR7Io+kUEmMOrKCrLkizbsu8L4cicimQxfH0v9sNgMMDtniuJrDph77UPUvsjQLkrUTDX
468UAKsV47knr9CMz7EQAepuTK6nnrksg6mM/YokR7JEbIHqbBuFbHpMdKb8aBZYxc4mdJTPmDbZ
tjAepQBdpn/oMNaIoAmjzTTAsSAWJSGYAqsbuW+Z+UiKb65g2qYDANV1glsYVM2uUAbwe/tkXmw4
hLjptBEeFoMRFw8hHe1CswBCFHlxUALrzO3Ex1UXhCI/6/qtAOdSu/DW27VQwSua6j7BMYiwF1k+
BEkXINBuMu4De247d/cijHyIfWdzgrPazwejaNjDnl37PjkhMu0ZIb88ez0pQRnUCUayIVaN3vZ7
DVtGg0orO5VkuxFbme41D8wwWi3MTcYrZfJVxv1tNi4e8Na4Jn045qvqL6M4uam8zuQVxbCVBjTh
c3OpGc9YJmkq8+ItVFaVy4RJVD8g3RxnM7knx3xLQ3AM64SwcWLYID26/8jUwpZ2YHZGKtq0ynlF
BjDJrvSetRSJPMEBE6pvrJDMvl7djIcmA4o7jkgfIGOOkCUHgTURykmJYq8smbEgck3Z1hmeL5po
ryQ7uLpXAxebFs/k/o5rtVCJ5iKjLPp0YLP165ZsHXlGetG4b2kDarQmtbMfkTiB2q7ellVCA/YA
xTWI2vBpsWSyluXh5X2tWOZ5BZHoRHLon2L+M/RX9F3baboOeDxCDC1No20LaVEhFlvL9G2QMaja
2OzBRZxFg9oYAMAuwWLX1s2uG4aXofsxABZH1M0yebBbXoP5BvGWMW0TxB4UqwJKllQPMaoAZbwQ
egha46Q2Lz0RNyxCE1D/BGUj/R/+pah06u94/nIY1QMZWuFoLBPvKzduLHCeJR0YnEMEafAs+b7t
6hXl9EqAC29Gk4XSBBzFOWTRHczWqi8Fzrg8iBnaQaxNeUQlzI/LpBGxRpJvWYpDXkHNKf4kJ5Gj
8iyJA1F7QQlU1KgtUNhfrWP4sQQnxix2NGVgad4hAodjAo0nxVXVb6narDzjUtjAnaFGzwjxTSs/
sM5bRWQJydkAN+RsVJxjZibAIqBBQ9iqR4gp0cqsxqTdhWL+Sose8937TJb6SbQD6u0u/pRY/lPi
n1NJuAPOZz3oHI9yAjHrWnYZHlw2aSuHbmjVGkC3h9AEJoG0zPBQYhR1e5g150xibcFe3H4Zxhot
asiWzqrQiYlsX9YALEzpLumPP+aM/Fuf7HHrWWh4q4OC+p8JvP6uNsm3TGAvM7/aRGDHDrqVvOk0
X9uUpZoX20dk6flhVPRja4ev6K3EtnSwtNkLVKa0dGJviJ8jCDRbUt5bTwaAa9alnm5wy7XIP1xl
bbbGFDDN9bUxbahR+1+NPgV2ijX4tZWNe8xrSQAM6p5xdTXEi6oFuhpWoPZ7NeUrTy+oJLv4w2lA
yBgUuXzO5C9KVW/H0Y4uv8/YEZZWczXnnRIjFIg84L95OPZ7hC4JeXh9X/myKZAt1lbFSQxQWEE3
tzJxdysiIKzEKyowCIiCHeC9lii0ddwkf23j9x6rLI92YT3mlbon4u+3DbDMslokRR4XzxIOpid+
MxFpQ5heaxHd9DFq6GDcLlv1Qw5ijwjVyszCnTeKnylwxBLrgD1wXjhOOdkr+471Y5yqfswg8FtP
utswmV+xGYE2t7jBBZOZLYzLBAf22B/6Wv3FYU1qHxmqdThBEEg2IHWcAArj1hQbmpv6CXTQH4cb
iSLwRvbw6Tjf4uE5Zw/w3IscTDaHfYIVXs+7/oILSW6N9gysf9omWHM5vYmkr6aQpcncB2L0XrOR
WX/uTP9SOXzpE7Sjenb5YaXt11Lj8xYvQPHI5+DJwFYmF0JtV7y1IWMgNWPr3rjPsXgnJZo3wGs5
xMiGHFXO5M6Jp93ESWINJi+HGT+aolsXOjoSORNdLBH4vrLiACdKXqbusVp0NOMQx2p/TJO83Qyu
/hYhTD2zdwmRh6UcgN13A9PpsMTvoo2AV6KV6aHHex+xHACI8mZVVY7GR3sMFrr7hUKp91qxzzGh
7oagmRAbhlGMWg9t66ISNLfumC8ul6fQjGJEU6m1UItF52or5jXuyhuLT6uxpe+61Y/V9GqANY5D
i2cUDw3WBg8ZfFydDANX2TICDrrMGC5MUu5TBKuRcBhuEFYkDINxafBM7b3cvpsx2d6pUN2t2phg
832hq7hIwpQs3a4lUA5OvHWwABkgRkDrYdbI9sI22vcj9zF/DNuKSJi1ptGb7WS46k+ucACdQLrY
zATe1i4ablRb+J4wKG3SzmgCPh01YFMd+HTkOzk/bDXvJtBU30wLgq9kd4JY2RFUMJy8tJIwBJu9
CqywSKYX2MKfonefdDTxijCuedeSSJlWG01fpfrObKGBoNOjFKzxPw5cRjqpcdxRVr5LBbj2vatH
25FGXBejnzOXpLREs9rgCu8RWeEgBJzI+vWTZKRBO9r9pcUXZqCWJDOdhFR2ClVzMfNDHv+LtW+7
Ohrar4HsNN4KioacTxC3d7e4K0R00FFcRKvzIS9FtIc44eF8VLI/O33Ce/1UyIL3JA6IPQhrWEL2
VWqHboqAjcZ7CMI13hPp3sMByjLKKhUyUQe5dCIHgEU5ax9rpxuwLMpwN6lILkHKdWztuuITpfbK
Knh4M5wlTDqVbrOgHcmz82vtIZKPKc82QPdVrExiPi4SHoffV1ZIgppnSmhnEI+K2rUjeVyx/+GE
DEL7qdHaA/mnxEzV2Qs7fGbcoEqLg9HYQS8/Wime0dSMGDDacGfnxYY6Bw3pTD6GsobZg1eeEEFG
r3187Xt1Y5vjuh3ik4P5rQJ2OD9XhJwPjh4wRD2a6tHWqhdT61IscN6V1jeITab42tMiIm2bD68u
1qpm+CnmM1ZsMwNUFcSblKS+AgdPtFOLKHfmxab2qbbklE6q9Q6eyB8pJ1AkCfpz1N5HWR721Nqj
uzNZgyJY91EMUrzMaxGeY1DFxXwJdUyW1hxEzl6Pv+LR4XmdV4J8K/qKkYAlBhC6BBKn3lR2zz2J
WaHEqWl/L5T0fgxGfqt87Ohgzq43rVGGZS0S6IyGC8di3P/2KuiImSZJkE7PLWY7A1EROERwhR+j
6FOKzRhe1ZqQWcrO/CzzwnfN6uy4bKIf7VZoZFGNN7jJPXntff+KLnZV4v+U6VtoK9iKobDMxHNx
1YUQ91IdA2lCQIQOQz65NFjtK4mfXWRPBHQmBWpwx91h1qavIt5ZdaJLXPD1Ep8Tmg4yvXR+65nH
cy+vUxO+GHj5KrSxfGLmIpJyiq8JwpyUEE9QtpSpKJvRSFK6JNpekuHqGk+RddWqa21y2ylXNXp2
zSuSKlotFWoIeg7tBM1RH5kKJ2KjGhjEDAxmKRYlc83IeN2SQiuGHzs5hY7tF+LmkqrJxmeVhv8y
xJ6YyJE5Dpukaal6kauR/GGYyAuUEJJT/Syz6W7XT9IcDwZJj3rs7ErsVujl9ypYAwV3dm3qfuee
+6p/QIfdGuPRUI5OnBLQSUJm987thSZ79lP7mpV0aN1TDLEqWbz/9iFXURLpZ17GFH9cJgUD+Nkv
inSXFO9TydKMvCR3j4Ug6cc16JOVF/2zIwqCAT9J+NljH6bbJCnGECF/P8wXmvPaALHviFdO6L4a
nWCIhKfWrfgF3i2ihk2Tu4HUxGq66NrAqIlBnh5fSjK3saT7mXEQpbnp1XPU0BAO1LnztieKI3SR
eMkX3XkZqXyMeAg8NpcMwZeIa0VZmgYPLaC577vDVJcvLSh7AqRXuUk3Wo5+6yTBKOp7p5ggi7Rt
An2xsZ50OvgR+OXCdGNtNx4d/qqG9hZySphxx6kG9q90ukCzd6g5t2OtrMfxWKg9C/3nifRhqXzP
LcbyjromaUOiIMEUe81uFAR0MoIIk12t1ds0dTbCzokAzONLhNEb5d51NLltITTHiOWLD5hbWzuq
iScl+CvSL2AFv6qEox3sR0A+/Kkpi+NIoEex0dJLpN+RZ+Hp7bdOewLIvbYW2az6Wo/TXhERZnXr
pO+FLbaeOR8cTGizHfoewQU5PTz8LlrI6s6xsFGa9l7ih1RxTxZtsaFFeVMxSpm2uNVczKAtTgSf
rKPsDakVvKXjpOG4j6CtPlvOi9WCQdQB/SZ4sacpe/fS6JjH4sLazyFiEyr+Fk4lTihu3Uq/OepJ
Q62kTiGeI5wHCeDbwuWrNy8iVs4OZ6MWmZtScXATT9NZJowsR3IgyZxqvDRwSPkDxoNKiIe1o5pk
JhRFiEUK4wdUGhAEfuL2TUejYLGejElxxNwXjF65qkrSxZ355tJCMj4OFPcjRR/gCcIlfkb7pZ3f
RWocUvKOPfXVDv/yhLhg0+S09zg3Wr9OyYxtktKvelT7iYnQ/6+RFvBihhZ0CQhqv+vUDNyp2ted
YJ5ODpftUMgSIQJkZ1UIglonEjpzrhxNrGPY+a01PiaSZFmqDFBm8wTPmRBMJOS7OxWXxc4y8Oh5
uC1wZqLW1a0oUCUxoJ7NVPw5KXbqoPoLcDGfiWnDyk7NIYnKJpgxJ331TTOnW6Yj8ik/Uk/xY0pl
K6mpfX9H7zHlAJ5Uw5fmX8fkqKwvlTFgbMH+Pe7tESsKLZupH/D981XFG2GcGKesG3JGpm2GMEbm
bpAUX2oZBrmITwrLFi32nkJyyDInusXLTTa2QWI8q01EZC2STSKrHK5OKH3Wku6B1tGNnGU0tSc2
Q/0TlNiJ3gcDZUZU5DtmZk31CuHskELiEepGswTOEL4F2EKEUPiGzVusQ8EJF4D3eKoIuUhQu3gt
lJybzQFoIr7/Rar1jglcg/aQVeho4nrROK1TurE6PLbItcs6vmE9MpZVDkvHzrgQmnCsSjKB0T5Z
V2Ou7rVy7NIDJMz1EgdUq88Jqr6RiGgpvry4fzH1xjcgfHcsgFrvr4936DNgMU1fsgL9GYeEk2ek
sS+eAkBNGLWS5pV7VKSP0Pvqna+4e3K8l0JHED/BASSAuOj3XlFsGa+RbaYp76ihH3AtqZCQ0mDD
RiO0i4xqM81oD5c9nrFeVHtLuC22Cu/u2shtUf+hqSA4IvW98GRe7fZSzUujSQhLxHgUo7AuD2K6
5yT9Ydou1+5gb6HiQ0wk6Ad1UhUPgFWfNJo7p0fbzLpNgskxZEqqsEWomX7AUGzRX2k+k4ku4/DA
RVDHyZtkWJWE16LXV7e5EgCuOgaJL5BnzmndrAWi3yG6q/oR3TNpS++YaaHj6fu2Hza10e6dpD/z
NqyM6SfyKNlMbVvzcs6C/3AO6i5uoJK4dX6UloMlCjckJFN5AaO4jbrJQJmaEHKtzG5ZOEIl4OZX
ve8MgZXVxsjEUfhbiLbUhxYiihym7yb+QxsJTepAWxl04pgKmttWbnIIuYM8jngQ9PGlTX5xViBW
JrltJHFVtdeWV61GCUJNJ7tEv44tJw/GI1yLXBGmr9gf2PnXMam/NsfqxISxA0LRTJcsEruJuI0l
/almJgFo6fY8ExiYlC1qF5yaNT0Q3qLSQtEp+0OBsLDLLqlR+Us6mNZjTeV1q8iUQO79bBOkYtKS
4nR7itjvf3cd4e2Fikq8bDfesGEMQm9OKALHUUbKSvVbcfRxLbUTvGQDCntHzdruJX+81xRfQjMk
lC6iV/aYAJDGvU8scWjzbTJkgSW3dk2Ng4csLC8WvITZORpYQIr4XOrABvrLgBitzZ5Mjz/sEWC/
kQSPjA1jFQxCqLlXpsZQxzxPoFqbTO5SPnA7HHEnrb1KEG5VrobpqSZhJo6ZQsLUwDW3xDoA3mIC
3WxBhW7FUkXVf/n4aON5l8bQ5aS+6ZnwpqTiKTByXFzmqliFvKU96Xii6ykXP2aeZTF9Z+gw7brd
QXKIkP+XEb5Ju9g5zU631w53NbEtxIbn7M2bh0K4e59TQkEv5GsY6/NAjoPD5nnhuZFoBB3wPKaX
ZPp0EtIFq2i1DH09cAXS5bzhVJdhQfWd0bWTpTJv3HynWedBELE3HYYOi27uu867NWar1B7ITNp5
EECJ0WGXMaBdL8cmwCC67t/SYfITydPfnQpKjKY61vZZz9HiVVzB7kWdGk7Og0slXXfhrjbfSnxQ
VrfTQX135Utt/auR6uf83bC55gQhlZFgPyKh5p7t+aJKcr2WHEqqyvzbTN7mYdo7xrCbuhB/Hy9B
238Y3i2a1ZVBZDutDMXMNkc8noJf1J1Tmuwzlbhp7BLZfgZbMrJu7hkpsj0LJsTGxZk9v2844Pns
u7QONePZCDJKox4bkscEymdOf3K2bCrx9FsUGaE+0Y/R/ebeS0sb1RfP9TBtc9LCm/ssvgav3xJS
sReaEZiM1Vxp7KBY2t7sdx2ix+TYxAjqCZdrq32GN0ZLMEcpJM6FpOLhhGYlTDwiC3NmCA6TGvfe
DQ1qKLC3BvJlSch3NAOT4RuwzgYh6GllA1D/hTjoG+bkT9qnI/YGaNEIDA0C1sFq1o0ut8kYvnaV
3BDfG0it+1dRiy7jXsXcFEw/5/lucW71bs6G57vkGDc6KF3gfiIV629WntFqLj/+SrOye+JYh1Rr
9hAVNHJXY+quiBRgwIS+HDZe/FkM1dmeGOAEdgHwSatZUxDhgEiPHZALKCnCfDNwVMxkpqY/VjoF
nlseOxDozctIJWNMhPKg5daSf4pFRmZ/NPAmMRiaKFHldG2NYRuq2Io6pOv4oDSneUhr6dzbtdRG
/Ij1eaoxKHpsb4rLtCSEgZgLG7juIPycCLL4qkEMbHr1wYJ05OF9j7UP/IzUafc4O7ta5M9F8rag
2h3473l5q7VrWb+Y45dsQAuRgWQk03qJYtLYzojoWCJMVro/7Dl4pyAFYcJg97kq9FtIRAhhDwEU
15XSeoGGilY+JmdtOTtCEvtvOM8wy6AmllsZvVaVec/R2V4WyfioQqQCJo9kisdZvdY4eDSMOqjo
D4P5sCEdiKzHueY+R9B2CG7qKvdYifYkmWBmSr7G+wgckFWkyjcOqLwuXmawQ9qMw82dxMeozm95
zHTM5k63JggQ7a5hGBR5aMymj7kiqQDszcRVW5P74A5IlsevmXbRTN+m4YINb0JRNekFERFVEOZL
btTDwNLQ2/nHsIQ8xZ6vGvLkggLqZHvPLe1IlX5wG40JFTg8vRsI+nyCuHeIVGeDrAcvyknpjp4b
vUlqfotz0QwfgpagH8U2I5uKaSPfvuDSjoLRKZlzKy8WrXeqHKZUBuXorekq12WRvpps4qo6pRk0
EdsOfqcjfSyvafYC0iVoFyYx8CDCaghCwiQQhhQ77gtW3hW6rW2sYp9k7K152a6z3014OaSn7ZaQ
+0HLSDa44QqgU2F8SfOnkggYRwrpZS+2Fwap+5E3jx5d0yTG7x71IGFVmukbPYpM+2hUOkAy6ih5
qLvjXDiMqQkE01+dpA6y7tU7dnV86eN6ozdXHXv7ZB8hqaxilfV2eK/0S6KRTJobr+GMz8aSMW8l
BR3DYPmXOe2lhe8Zk8KdSvkI+X+3Wvs2iGLjsAcj4nc/acZakgBaNz8t3D3htkdB7zOL9EhgWewm
gGfSY2yyTl6O/wvi/FVjwVqAkO2RgyDDvWUhKyRiXjeZZTe8XXLLcHPP7zBPOJQRUpEraDLNj7QP
LsKd/OYksNvnqD+poBXkhcSqxLzjq+HC1eQPN7ESX7LkzUF3LEgpbR5pfnPT6zQVfnctCEBv7NXw
XCOnj/edt2lfNXOfybMe7jJlS4p262V+g3XRZf5hfzb5/J0VcDIUKrvY3LS64WsEI60kEOIY48TU
Mwsvi61Sk8Qw/RaaebCTZqdV7Qb9zSNFE19RO7G5Y6Tr3AYQ3Qw4Cvs+F/1RQYQTNZuB872b03O5
6Ajq6TlBQNC06ac36SvIepuOnYxJeKQD00sqOvPHpxlp37L4qAjAGCG1pmziG1nvM4oN9oYH8JJB
ww2rW5RRY85vcy95MKKKDXl0SEyWulzwpRi3edOu7bHdtSNJcZiG5z8bB2c+Q5+icW71+B0pbTDj
ba0alqIaxwAZRaF9SgQ8RGZyQ8XKcewZ6l1xHnxGzh1E7rOp36BomdAIMlbcWCbJQyU50H5A4qEi
AH0+b2xDf3Z6IEnTtLWcL13boVPlftfWbfirTu9U8/hPnAdQDT/S/qlkaLb9p05gLWcBSe6reqZz
y5669FLSCOicUQ4P3ky6p1NqKO2g0Dm0sfXwr84+EdySFdtvNcCIkvhQgD9b54vIYJpgUF/RhzRx
u6J6zQqdX+WWuK8VzFJE2zIgQoHNFtReQA+Dfkz+OWF1SSoKFpV44u6pKr4q66McIPwXMfHDXJZF
ePUi6SfDl6UcPLIgY/0NVfW5q8Jtx7Ot6L8DeTWz9qD6Rl4CJkdJfpwefolsdilLWnSwK/bJKxFz
q5vdWospJ5StyoXOPtVPY/utdF6j4g9/ii/CS8E4LDOmS6ppq4lb0sygk+dLsAlMBOu5sqd1qKJU
bfcCtyv5Aj42v0Alr3A2v926fXIH7M1h/FJZ08E1vT3a053an1z5OqURowNmKdR2g/ewiz+r5Ds4
uLj1wXAhM9iEJWmx3K7Y6jtEzR4PnjBQd1Bro1YJzFh5QYnBCcARyc+yKNBApZF/V5H7CYJg3eco
RXPCvisMp3YKCyQmg3DcY8I/RPnCYY3vbUVaxXCVnfKtd17QOHhHVACNdrcFUnGYgWwBpfEli9au
EEHkBiaZMZg2XqRIf514ZnCBrGAi+G/+zeU2bj7SxaPi4kHEstrWvzqZCGSUrFxWRp05XpREUEq9
WS5bbqyLebiqEV2UTXM2PExb+k1xzE2iVUf+wSMZs6xk+BSPfn5ZGgZW8h8d4G4d3pSje8AdXcnQ
C/QkPJrqjzIKazvoUM/YpCjvn/ueUV5o1nvL+9Hmzge7thVdixLp0I4GFKT2NSuZViE+SPtHvqj7
K+XXUQzI3d69qlkyqamPqPqShCoO2R2qUoLIFngTNqOiJUBwlIE6FScG70fNUp6JUMArU2EJyf2I
0ISOmQCMuK3ot/gVnohs2g/xxfjBfrAZ1PwTX9yar8WunlRBBa5ruHh6wkKnU9OLv7Hc4IXDbgpI
3TX3cTtvamvYRm58rGymPTCK4vocSwj/+poAUzgIDoP/xdEFqdsgQJRsvGoyUfzpm7ByD94IgNTh
pLFgZiWL6aRlG0sul19xSmmiu7tj/20Qc4z5XewhwIMyeJ4FF0xeMslrbg7X2mQwkh++QrNlt4m7
lwEhu4VnspzIVCXI1AW5jvCjL/pn9CKB0IutSilhGN1asbAZMqRWdO0dzush5dLCdvfiWEAuMtQ6
ivrJQmBdhM6a6nNfox1iOwnP7DYQ7Ncn9bXT4Ac76LJUbd8v0dzZhzu0DPFtNMKQhvh3j0E+Vbt6
opq2F1w7DXdeQWe1b7LvNwC4rwrKjfDaKHJFEC6isFHes9j7EBiZau70ZnjVCCOeSRW0+yFIop+4
pzrh4a80NUhoHRvzWLBXLBXzBAD831goCFBeBcVmkhr7aNVwBPQ7xWLLHAY227l5+h3nn15R9lRM
awLYMe0j9tFxQ2ey/CX7i8qnO5R6u28pybCuUpYMon0rlzcvpqhr+/3s/LnIl4hm3IppXlcoj8qs
XNlLPhXioNxx/Fnqb4j8QP2667HMeT0JItckKbk4z7PtQGsSVt2/Dq5enGpru2PVCly5HXYppruh
/HAB/pEVlTFcVXayVPy+2ozMLAoqARYlAw9HOaBjarZTe+u6+Iw3bh3yvZsme1+aa4IaUOmj1XMQ
IEEScRMAIwuzhyVcpLxxaAIKvtpwH5ppgHf4ZJnzEcQRE+MQrLH5RDr4upugtUFnSPpLhPtGk/CY
naOeRIGlRzvNQ9/VylXEiJ55CFlAKN7wJpqQhQu990UFclYvLyFhM+LL5YHsUQYuqyIm7ciCqvey
elMG/ZJ3y+XOWCEZbgvsakC/5Tku8WjsHjImzUsagi3W1a0R8LMg2DiIaBVL4Xuv7ymWubYqGSB8
mOZHMlOIOrQi6toZeKTmxIe0zJLhzaH4FdJhNoe32VrlvXypu/IgrPBbN3mLq7HeJaZ8VjLjQ28p
lQywJC0zGKxVgZi6g9Fl26ZXnsaJqohQQ5nNOzVR4VLyP4ZIDdpUX5saX7xOF878otE3uLEYazTD
E9k65PIaeyVimONCmKSLTMGhulTiGTOE8CcJ0Z/TlOVZ9KoQZdM4M+qXen1tvHKL0xDa3EyQ40+G
gG1spd9VxnuY7iX7rcl8mMpvzSBlRMHole+QTSDEsulufiZja+h0B/Gl4/4MJzivHiI6/UWB/TDV
BvP85FZH5s4hncghx9b2vSrcNwvyjrW3jo6uK86axEpITqKZ4QVHG2dGd8P6N5f7QpWbpue/C6KV
26/au+tQoUgwJDgCN1f3NKvPUf2sj59DyVDIDFKPvgO82sQ3O2gIvoz2hsXzF3LzQCSuoJTtRl6S
8vN/TJW07nExHGMsuJSPxJIqwQAJEYMV87DOBx58mjAnJaR3awXG+oGwdOjLk2XvFBYlGpUgZk9F
OY8VSSISoQiHWT13N+Bfb/GS4+OYkA3J+RkSSU4wNv/K9X4HJ/4QjNbh1HOYGP1ZcPj1E8Hgzfhv
DjkW2i8U5ZRSZXZmQZ0Z4okD1bLuqgJIotWIDCIJiIlH+J6b+H95NYsnxKE8DRFofyKO+7m5g1s5
WyPhn/Ax41YlQsRXXYDzXcdk+RvA7krUh3nOP4E4pSuSOTvwfcu8G0+rsjGp1CqtOMlMLwJltswH
w92rDe70SM5MtJ0lzasNMmPwzB/cqaCl4w/ZRtXDjcagmp230msmvwZ1vVPjmOltB3s2tadtKCZm
o2TlLUKq6NkiACHCk+1ytqMK45GFkHZXBzajdRwYzkAQMn4Fo7P+9QNBgxbMA7JkzaCYW7HObQgu
Gbtipgr5R0kks1OlV0+CK0GpzpqeYw7sAvM4BPP+yFpqi1AjzzkNwgywZWiQ+mx1P26vhBSNrvcc
JkiTPA8Ra1ry+BUEv2ZqfEj7Ply7vdau3cT54xq2d5YG9g8hFqHN2tFRl9lqSXAS6CGQ43n9iHl/
s5Y5oDWpoLs8WDAYtCgnMbIH5PqCkH5TTlrM+M/88fSnDoeJFr9HOaT08UjlEyzyCz2r93Y4BXnL
JJndabFU6Gh4+BeihCSLFKLIwtuPdjAYWXwDlzbToNJ1tGfpvg0f3Thu7Ljeq9Sztb0vVZ4YJn9s
8tnGG0cgtPdQDuGxiIb8xSREu9cH9a1IaBaLt8nkshFp+tSMXb02U/ZVnfMtO44wezSHR26TVMhi
Cw6E7a0HpUTWEl8HvaY3hCsyLidC1R2SPt9lXmcASkhLFppAeZU4xaGIEhHzBUuuKhNrcqqXfATW
O6NRkBM30QUTYsthIdhVMqUbyL7GUGgQTVgBHOqRNzIbH1E+gv8ftWuspuKgNeNXykBqN4DFAYYj
ye02sf9CG8DoDysyqcmG0KBw61ZpBJZ9aTW0C3VcvowoX6boKWF1axDv18lvSHeYm1X2/aidgSdo
3H8e87VwngIXHJI6npfCimGhD4rVI2fJrhloSLaCQ7IACenQl3ki17epwhrhJsNLyjCW7fhak385
faggvF2ar4Rh7oaOm9lE1ffcMuvyoq8GnYPLr5VanwoRFT1rHhLHWktdu+Y6w0ZT0QMZrHptakPo
h1PPPx25sGlJYsPyXSjjrk0Oo/WvKKHjVv0+tL4lmmzFQpfjvWopCnt7NVoO6zsPwjsXf82cfQcI
gn5+m5LKo+X+uNAQ5o1m0Hwn9TofmJOx51MYmLvme2l9pia7p+6JC1bUL0X9cBkaSbXdLzrWuTpU
IZkgzq2Kx5WnsOtxc4TGFLGoXRJJI0moJSkLhNlXaku26Ylzu2ZpVxjpOlP/DerEpPFRMbQ1MpgR
NfKV8MVWCWiq3iUMVY3LsbWZGhDFPY5c6NB5C761lu15Uh71+o8WQqE4SCZO9wHRgbYS9oWsr5Xh
EMEUs9GfV8vouWwPNTKcKclAxwx+fmfiNNEDd4T8HBlhWOHFZlavZtMm7ggcNbcDnb5j/ZPac+20
EI3Jsps2Nqvtag5iSNpkl9N+7j2w0xTxvufW26Il/Z3b0WT0HP8wFvWL7oTegQNfAGg4ZslPnEL9
YqchsQJk/0gQWVvVJWyelgWSwoID+XHTfFYFxgO2FwCpcbEGkPRIq5LsvZAjJORU89Xo/Slkcgrc
W3HePUa4ffJe89WMFn+GX6VC/Fw1m14maxeR7aLEdCaqiMfMUNrSnuo2PVZGvbJlgmybCWL9nrb7
hjiJLjykGD0YQtUa9IpfPbzW1yUTRnLZDfp5VKkjWSFNhO5gqbCOA06Bjh69np8VbOt2DMRWHJ3w
RUcsQqoHGXjo5PKXIpWHjBY9ru/TEJjie26Q0evXJv5pkgNpm4vOKBvOk/cbSmarEZEiZsk2KXC5
YY0BoMasbixUttPORjxJ2kjx67Vi2QHvc15iQWeuWAvW48/OOV1AsWSj5Vv2L7HajM6DbuZT0MI3
JWxzSLTmqzpuQ66zPm4PIcGW4TFJX8sOiCptaKZvkvoPJeiqdGmbdpWJsCZnYLQBnr6EcZHY6rO1
BYC4isPtbKFQNpX9yFHSqzelwcmOmka7gNJZEUEzIUwT71pkH4f8O6Ka7Um6Dqu3cQCnuHGnrZq0
wfLozGzZU1ogtVHXdv054gQRG2NcxnEHj8lmFGkr9H1TuSn0d5H9cdGudEtuIk5LIwGJXv7H1Zks
Ra60SfSJZKYxJG1zHslkKCjYyIqqQvMcoZD09H3E7e7b/W/SgBqAzFQowj/347wbMuANLVs7a92U
Ryd/mcXffjjExYeH4bP9U6f5pg7X+E8FLbVG9MNpMJJ4VAYcyG1TrzpX0w65oE/H5h7UT/5k9geq
UzG9t8PvCYDVprYtcbQmrzj6QWpRL0SDql9x2OIktPMiWpKNPjM23eKeM2T9mDPoQ2T5SyTzXcwG
FuYpXTqZvOg59G6aQ5Jvpe6rkYabRqO12208rnU7/Um8Mnjt4Wxsorj92SnGlGldMxBQJlINU/M6
QEH2S0BnwQOjbe+Hkh92lfngnO1yo6EdF4Hx2IoqfnKL3yE0DAZoLFWGK0kqCbjAeTV8lc30Jgru
ntjDeAXpVsBZlIrnPuqCfaLETsT9u8Vg9bNsk3pF3cXKZZzFwbJBc1Ms+EZiWtvE1vGupKeD7u/w
FlvtbVI/6JPZuPwgjp8yCXm0Ui4G7BMh34dxBcItndF0jh1TULy5eaiqpyq/qHDC7smAKfgKsr1v
3qc6h2XSQN+eT539BZaAn6Lez/pL+odOv7TGJYBub2SPKU8vnmifzfxrrrG6CoJPNN84CHFYabQY
6KugAsR96jGSxMSUQHDhN75W42s4uA9h+GGQ2zGG78HicnN0Co2O7G7zRF86l98mKWFOYj/Bx63v
Nby+jc1BVqbme9HZD3PJ/Fx2nJnnKFx7XttgjaVHNu/xv1HtKej7K4zA+oPcuncBBV2GYZ1FyXxv
0/6YGGx5Sp/mgUyUyS6uwbUWY0bdRze9gWjti1bfPOVkq2DmxYl7cciIvO/ZKcfkli7gIB/SgfUO
HxE3P0szscrFcyHZevn07dTk6ld204zHEIgI/m/OK3br4V8Ana4pdLwXRnaBvwUzlMWZawG6EFrj
rnWmdaGXst8pfg2aob7a3zSsPNBQ/CgTchTSBaPxp8h9YID1lBbg5qy41xtncWzNJZ7SWtvuypDi
1i2txWVLVVCaCnyF9JbY40brxF4vtuN+nJprMWM/xx59SNr8MyRyvWyIwQvp4hj6/cwrtVG18ZLg
FQ7yWxfDavY4lW0zQzJhKj+saYg5ZH5Onjkivy59at687/OWcXZe/EXCWfw42DK5bBmo8APxbBDy
sV7r1NO8h+5DTmtWEwYjgn+66yLu712HeUYoDHypUZ9Kxp4ruOfc7pwJwmpm7aOEXo8e2j7TygN9
ZnKVtrT4hZ1freeeDtc4ixE5BoHkhJy8JL8M2SynE3aKsTn2O07UPWjVBAdGUjwTxIAyiNEC1CQ2
OKwJdcmtv7Pq90pmR5KBp9jlzhcnw30ahXPxBeUcutkacRYeVAVusqYdKkXZqHw80uCiGNeLwUqx
O4w0aTdDlNIPw+dua7rIEfnzNOZMB5eHvDB6TuvLh99f/H4oPH86ZbaWjCWXD7+/KFuDUYozgOcM
wxOHD+2tvz+csNtUYCKIMIo6A/PPEbEEOIdtx6zMk1oeRj+a/3n4/tq/n37/6X987ftPpdT/9581
1Zycgu5UO7wF12IpO5gGKscRCzMqcAx0Dd+R99Ai0jykbPhWDSTTs9GaFM19f2iWPt7u0OzkMWjp
oJjj5vzdHPrPH1gsryZphaCYTkajycZ5pppO/zwMWQT4dsAbbBPT6Sbhn74/av73o38+Tb0GrCLb
Hfo8zkn+Pw+wMHJAG7HB2dLNzx6WK4RZ78xEbd5jjY6qSZ5tA3rh9wPdeOQyl4f/+FrUGsXRKAe0
9MznVgve6vsjzvHIUCDU1wI9w+VcAxesou+ILUINUkm968gBFlYlUl5UASUY4BK1BHaTHRBA74ny
XNqq87Rj+5p6zF41+P7M+X+fJ2M8n5O3f//C97/6/qs0vQEWtEQFVWsEkaj8/35Qc9Od/yqfQVNk
ZufvBx06nIT+/XyB4TEfVQgHLvmFPZ3Pv6Td2WfPq4jVBLTz/MMwG4K3Rkr8DJxLbPfRqErrIUrQ
P4ysexgcfztbWf/oOjIFMVV/2OSCcIktTNsqDPaa3qCN143FNdaEVpUdnkDx41Amo7PV41IQbGXJ
RWT2Lww63q53TZqTHYnQioJ5/n4g4Ekr3gBuyFDgz0ZAKXxosICqKpRbYx35nQP7uv+EqydxR2OW
wSvRR3Q0NHH8I47cliFcPkDWI3BY4zv5JuZFXWdsExRG6M1k/EwqdDuFMaY1zKd5oGVwAdiWlcZW
0I/1Ufjs0UKMpo2YSCLnyHEWVQR15ew92la2hdl2W7D3PqNjdcsitz6m+kUkgfEa4/euBk4V9uwl
e9vmxIbXPDr6YYrRNzP2A/PlLY0nO8sYN7WDw9qtUs5mDmcradi3OCfdZ5omwFJIhiebUy8NKgwX
AphzsjWXWUb6VIXIZj3NJxeKP9iNlf29vs6+NNi062RLrx0WzAWkEhTIZC0864TavuVbe31E+CEC
KFQ1ZBF0Or9QOegdJ5DCiB7DizCIs2BN+f6LAIbSrcVhE4g1bhenlmLvFWitQ4iiQ43ra8B5Zju0
Kfg8Xcvd6EaYXboQIjZa0yMY82U3X753JvgES5XtLinZgmaOIQ7fjXf0sMPzaOdyT/5nvodgzknZ
Dkj0cn43w1k/CpKQPp623O6ng403LZmzr5p6QRKFVn6vG/M6zI1DYy91CnXZQBKbGU2C8on3bGnV
xhaAZ4cif8nB7GHlXLymUfxVmZN3trEKR+URcQj9H2DyNXMmAwP2+OqV1LZQYDV9pORj/Kbq7rHM
4VSUwZOFQtSkhs8sgcIWaTvD3kY4Ah+3TkZbPLphKx59nLecDZ1y9+/X2mxRpW0PJ5Ua1U3R74eQ
K+/DzPye3HsNfK8GgLc89CUdYjnf0nYAS1Sen9zEbF8ie0mN1pxY+4qnqbdic182YXcZUyffWbJD
1nYl7cAWqCUk8nJfO/3IMB7FxudGKJNLAbr/wg7bdK5DLihI7NNwOaUiqdlTvPdCv7ninKHsLGYX
UTdNuFVFh6rCRnvXy9Fe+QtSqJVBRQLK6/ZikdT6rq2vUdTi5vUVhhiP+EqMWL5plBovbPjTo5MV
V7m8G3NQw7d5wPxhqQCvonQgowgVfzo5ulkcKutMbJIg6mgzn62M6yCt/kJLAeqQMi9U6fIA9oIx
oUKaCa6CW8q5sFL/nlhMTSPMfocei3pIoPAxLxLqbTqLXO7yf7WlHWwAgNxlSx9Gu5CabEP6d8jx
1mCYG61c6mAnf/zpc3ZikupzufzwFvZ40EdEeNgAikz5d194/VPuR28FRnQmU4x7+B5mIIFgGolx
TluI2wmkTpRUyNyZSi1sxYx52+xhpBXgPFCO0BXoRGUYPMQkX8+m9PtzPk5A4WD0byfaxh6KuqUb
zIofRUyem5caWPaURA9O3gZbmx3hJrDoGDRw7hyoUF4TURSPsRO+NnIKufdxrPtGVfVaD1s3OJoD
azNedH1kRvLkKIKmoSmudSjtw6g1jQVtVuAvml4GrPiXAiTqNlPOlnK/+VcTNC/aJgQeZWYLuKvM
XsKOgA2SCS97/oO9UrmN2EUcbTMfNpaDE6U1ymvDAPVeMUL145cgTG2iWSNQ9ar09qrFPfe9SEUe
onnZ0PrhJfaTaHv3IAPNERjbnyJLSNbQ7yZ9bktebTX6+uzRp3EsTH8bWTiHvI4goTvVibUaaMHZ
BgnMV0Br7Fdj6Z5yDAlWlv7z/vJJ8cAzVSeURxyYekyu0rj0XlzzT1J8gDSANu96zsyb42HbrIZn
E4iiYUqG/qL1b20yGdfvN1SYI4eZFJFtvJT+D7bnRz2E+ZnbV79tG1/8TPHSL8ap5tCzcN06yzL2
FUWxq1FbxS1PkvgmnuPaMm4xi9XOSnW1tpqWT5evBewtDrZN9CGMkIvpgffw9Tj+g1weEq/AIAvQ
9p8rehrca1Db1NsrTPTQ5b8vuFkzxsxK/lsAvQRBjP7SGGzs4iFMsBCESD3u0hhgaQocO96cKwZh
5IHMAbxxbt84wNg3AAXsBqoSyaIVezgzKZg8meIvTbN/Puol9KpEYYZE9t/GY8S01ONhwRC9OVNv
4RSjLTTwhH3MQQXESQdDWwLQLAdC6uM4/BxVXF+p9ixPASpa7oAEIT1DbQfNog+jHGDwNcHeyWy6
lFlj7nIKvvqEqlgRFNEZlMVgZtFuaqa/YWLFG6t3dlFk+mvhpOUmnQuEH59SWNNIdy1e5AMjsLvD
mBMXoUm6PYL35oKi5QxOxH6ET5QHYXBuPcQVR6ifWbMb/Cr5Mu0Whw9w2x9DGXBDQdGdyMF5MsoO
5LWzU+FhVu5zj7AWt/6wd5tjhD1377vDbir1bbTdTQgAE/MuG53JuxOJemrVfOiTaK0t29rZJqe+
RoZPcxq/FDAdxr3GKn1Kow/XK8NnzxJYkTrad2r6rlN8msrp8DSWSXQSkVonExm0yk1NVpX5Nnfd
bsjBdPaqofZj8B7LujnMQcXJD++Wdg+VV1ECkEw1WCrmCM6SCxiNt3KUV86f6mouZpI2IKhjsOcX
OrpVPNO+s5hFhss0BvYG2FEN4yK4uQ1ncjNI5UkPEwG62+QA73Ra81iOOetwd0cMBmwiyaEDFxD4
/OjQWIjNFduM/Df4mfgMEjtd56piVFa+Ar1AhCu2DSdjEVQm3uA+W+dd/MvOYNhWLT4CUUXncLDt
gxEst535c4izo2miSJpLcYhy9JsV4z5rrPlqtfoj8DltyV6yGLn41wOF79ZsmlUm3fbYmowGXSy3
1GOEZDu9pyoFkVbOtDnSEXSFujVsrVTYp6l2/WWihNiQX8IweDbseBOO8187RXpHa8DsBcJsnUHb
3hnF2yQglWBWoNvU7F0K152zSfigZ418dGr90Lt9f4ld6yGuwu5VFwPWjZJffWoew2CpnTB97xZL
5DyanVHhcY6dCoym3K0l3rRyWEUpcACR2rseKgA6Y3JM3E7tGHMsblpBWbYXvic22JYppwzHS9qH
CAUdY4YNh18huETUAsfdY5cVxjsNh3s7kM9FYt+arms3RdmfDEJ/JLHteWOGHj+uzm5s1+Ah9yg3
ytSnyqL+VJZgJegoexkLXT37ZBkv7NpelZM8fm//vjd9kSXzkxHYn4HTYD/RdKJ4NR2cHuca6O17
tQQNTD8q9hMAZ9wCeNK9VOFIrbntBRkDrLK+jtgGGVPJdUYNjC0GtWPcCtC/+DRl+yoSwAORHxEE
6eR2HB6jrB/uQehsU7uBHV6ME69PSKiGU+hgCngvE4XjSQRfxRw/sQiQ+xehpLYk6jZ6gb8KrGiA
AST5ZsRwOSh28ERsAtdzDv30G8iyBGlUPvGE09QxMa1yQyjxQCYfOpeuTnDhCnar/+nXrnc2xz9U
PGHBmqjNtps9we13y4ztTV433tWEdO8Z01ll+l1WRrwx2wyDGa0U01jzfNsuwVjd/TVgMWymzKAr
rsf0mDzOHn6uFCcqeZF22BSIVmB4hufRz6GIKqTlTN0JCturwip/JpP9Zbm+A8eMvrzSRtwqTYz3
GZbwqMKZPzObU7iLA1bcTUiVIqPlcjxDAXEYMUsne+s5RFB0DpS/Qnn/E073qi9+Q/U7KJ88V2Xx
ohqll61Lz6KDKGPQRUuSscZCvjPtztzMQUNLLGIiVQgMFKmg9kX+YYPO3rnZe8hQda8VvQKuaq8U
TGLMkTUeBMXhvwfomy+VBlnxU3nqNalpip9Qa13Pfu5pgFgBYUYtNetC/jQ7+69V6uIiCXvTrMsT
yMYTrkjBPYu2Jq911HkCnKAs0CButE1yKmRlC3t+AKXu4E6Bjv44q+o98RiiDx6GQh0zuA7Q5MlR
sgBC31ineXqCIv5ksy3t6q/YN6I9Va3uyrTADITxXyeHZzsBoggSwlGo+IdEufG2CaHyTEH85Wp7
XA85MXjXAB8tEmRmPf6yfONHpSvM4BXzmomdDOjci9MBcQq1S68IGeekrv+4/U9X6BFrefvZhmze
o4k7OKS7jyliq2P1YitUjSsMX1HjsCMeBhN3BiJYBJFZ2MFFMiKup6TaYvEmizxHu9EaHqoS5FK7
ql8MwQldmcxfqv4nBx6iOhP3T995ArERbR69KvvVFS1J37hA4WeBj4T+Sacmwy3l/43r0dnHBUpT
RvrM5BQJD8R6stLfeSxepE9XzzC/TjlDpbYvHZQFhoRWyzDFPbp+nm+kGIxTniU/4B0ytpS0C3T1
L08lOPNrbG9j4N2WaJEV2TvPHc1VFXWPme0h1WXtPk3p9jYDVFba6LnjVRMTFMvcdQ1Beq2Wnwvy
vd8QtwkK3Adj4tAfiDAmvHGTi98d7TeUojL2nRvmshz3A2AGhdlt3b59zdiNbqFh7OsqPkfjuOny
aKNTVobUwUkIcCZ1Gk53DIA9iv527KmYMwvkXH8ihmeT0bdy4o29bpe2g+ds9M9Uwj0MwQwVIZJo
b0N4QXUm2EuLVm5MP5qWkHxHC9w603zDQMzwHqYMWwrnliLqfruLm9P+Ja2hJNTof+QOph4faWBs
fXRaxIyGH62M0p/jIF8mbp2AX8QhSMyWiiR/X7NsiZJzEYl84DXpin6Cey78a70UwHDoN7O7CiD+
BDWvNfVk6PFN/KfouEiU3xDdMC8tKQDwHMUJ2hyG9sg/RNYTXBqKQCLuaD0uKhfBoKmedYdjw6Du
zYL3bSV/4mT8TT0y5mV6XKAWdeuqwnLOMoeH1Wp/hT2WM6spHudyOlWmuc+qKn1J8YxqDmE8k+06
rXSxdqKSuwt3JVA9w6sEkweevHO4jBnOmiUeDthiQL8ncCfgU85oX846b7PNmBc/3Ko7YFT9MM0n
LZvnpqLTWjidu6a+YY2vfHlicCbS+X0aatafKHIPZpsMOxVRJ6iz7tHNkvcgD82Vx02Kbq/qXHS6
3Jbpr4mC5K3jAGfxpvHRTEks2NGAuxnQGvvRbu9nxYFdFTow9++uN9udHHmSWt/dmyCTTbqygb2Q
7vPz5yp1iS2Vcm+qIefkGhbHMnSJAoqnpsE9EmT93zSaVmpJExIZw6PYoBVmxE09x4IL3T9qLoEI
fDIu8fZ3kU1i17kKOkT0zJSFbNh4zdHFN0oxSWlpR0JyesyIPBy65fkb/KUraeQgmoTZyQyJs1ri
JQm8Sy7pTuKo8dWW8PqFNcBMqX7nS+rPcakkGgkQr0zHfbNt6ayqqUogOth/lCzuWOckwiJsO7ok
H3IHYa+es5vTmOU6ib2dEYs3fkiKtFX2s5iSEmQSnpvJna+A/dDLAgvVkAtgPze0r3cEWEn9nv2Q
OShsLt2luD8z+ls15X6cotfNssMD4tPiYIE9lVqTtYZf/jAJyF6Oy96h9vHh1LWJNoIloaFHkaEd
Xs+c7CkUkbchbMYtowPeyF3rH7mpH4vG6c5GzuwK7sEMFL/h7RQ4Qh/yUYELRZbAEOdW/k8rUmeW
5rOKw69JMJADiYjLDXrUZLvPKG2ADhOHO3f+Mc+q28elfCg6/y33KXsYqn1Wf8ZGc+Va/aCnFEQP
2mRFyoZAU8nbrDHPQWxfi0xdphjGdmS324T9HpNNj+0iYR5+c7LHPkMUDwcVaRkF8qeFBtbngnZ0
DRqo4e4KQOGDGBzyyGBV1JeK37pvfg1TsAqYkO6cCgN17d78LNYn+Mm1FxCC6d4mxqu8gOJX5vOS
27Pbb0YFYdhgf702uGOwJyicBw1NZtbUXSBNcAikR5rfHEFEjCSd3OFl7psfeHxKGivY/idWa67C
OZCnnrs6G7MPvGdAO2IX6AGy0TmQ47ziCXjBpR6WWXgvnWRTa1JsOqATLLf9JwzDGElwWtAFPL2F
RJ09FvqCnj0aXam/FExHyN3R272aFcDBnCucc8qEi5nS4MWCwTjtaeodUhMGCHizMf/4F2/uWIEL
VW2y3OcCgqOzmQu3PbNJeutGhvHwYLa13/yoOCs2WdIccoqCVxrwil+kCLkOobO8P8+G/TkTGJNu
3DN5zknUJGz+ZzdmoV52vU+lQS+44RdMTOwWM3YlrHU2tsVaBFmxBcSS4LrLOR0BQ5xc2GFgw2BO
h09WQqJAGP681r2X8M1QdGvZwzCjsbjtMcZ1qNY52unaFvzjfggPrRMBbDE40qmMPg4ZvJXWo/Yj
9oggSFa0/+Hd7d6CheJjD9Fr36sP1WIxoE5BY2Ha5Y48WIXz3Dvj/KiKnLyTxb+eZIk53h33Yy/V
2ltlhbAfujQ/R9GIy1hOyYY5zK2JrWiphcVM0hW/Le2wmgbxVgfFG/cM3shxaGHMHHkzduKMRNlu
3VDc7FZdnf7Vyx0Lst5ARZDGFx+Uu3hIP4h6se236qcIwYEWef+qFrdvnY7dDtrps6zBJIWFg9Uz
QhWfevPSA1CMMMHsw9jGm1ZaH9nMSN6he7kcWMxVYx25CFlWMnsdJeJPk9QRd4EYaGLAYk1V9D5O
QVY2KFZFQHg5Eh0Js8jgGfYGEg4ezdaNw706mIsn5nbEgEKiUZTJv6g64kTgoEfODbQrJ/5dIguy
p4R0wvzjpR3tW+0gV5sEld05t+h8Y3FEmNoHVFis6HuZSDRRGMcKuwuNMNwZC+NaEeI3XObT0ajz
a1+V155ibHbTZXPLRvZWXo8JO0gb75ChUBUxd/akU4QLgEZZKcmfyUl2Tl6ZdKshyysmqrOrfmV1
DqzqsSUdt2bvQsjaIcEY29m5TMcdZ798o+NfNDJieq2TVU0JFQsFGLtag3YIAUUXPgPJKkedsUrG
H2MJoyKiEbKMXwvcCvkyXY8q9Vhyk46LTVPigYM3xoD9XEZhvu0HPKhWUrxUAac2DKnYlIh1A2r0
5+GcWARQIh8Ooymqu8yNP2bZGORG/HEdB83jbNQXqa0PhYy2rqOUWvrQun9/Bimw3lQFPNKYmcLG
Z5Sy6lNdHGKWzMgxaTX1MW71E2HHuIhZ0gVPdKR3NgTqdVMwEndMugR7DYIWrh0l3+s2Tb5AT2J1
o1VgIT8e8NsMP5TdLF001UGEGH4yj3ib3eBporJJ7UyBc9as7rRQUWRv4lebsmw3E8dc2z5UwMEK
jvFyu0pNXjkVk5GqXE3BgXyw0uGEJ/I4UIlwT6fxq+Vkyr7AWfu2zz2zJzsQRbizG388TzmRMU/q
cONAp8UUiSUo5ca0vD1gtzRgbRbOTs12zynkR6rkuDOgA3TuaK1lPnylc/VGZVa5dYyt5ITAZarn
jSIO19js67ULqNItMHtkmHnC6MqoiPFDkC4ebRIQLIuD/Gua8WsJ8QlWfPVRNPnEvkk+BqPIz6Kr
LlHQYrWDOJjmXXllSvbWmrVeewklfYWxihykVPYvOHQ6Z967gmcjK403tprTpQpyhhozp9AgMZim
cMnVznQutMjubCrHAnV4GiOL3Vg17puhPLCNPhsS4oMxU4A9C5ls+M8czH2kQ72DpGyqRg7qYcRw
7YNkmtNxn6X8x54zU/rjk7ut1GZIsVlScJ6vHZqcMeqWdHEaR94i5Wkw6Z6BjrcRCk6HN/G7CAAJ
nQI6GJHGKn3t4uWbsMa3To/PxPzdcF0mppGw7PJ7mFX3HMmWO1xVc0TC4Jc0c3I3C5Ip9HnDbIOv
0OcpqyrRgVJ3Abe5cTcbsT5OKZyhefyiGKdcjaoPdoL5w9m0KL7LvPiKzxZITvamw9TZ5alDy4dL
fryNoQWR72gpDtKdyx67hRbIcA3n2JDuFXGPnmTMJnXxoIdJMl4aizc/f/aUaJxHsDhyWLf86Brb
ZMW2ysH00TXLgoFbJ29K/n1G2LCN7xwJ04Mr2hdRWw4zsWTvjizNavIfijKm9QNDi8u4D4wHR9UW
zJaKswKFpD527UeTfZit9OB4jptwDgPsBfbnVHufbsTv0VNGstPJQkz08q3jWh90yj71lUe+k2a0
TpAonysosQ0QC/xDrNwoInmBfS4MfwVBhMvQfhB5/hv//asRiR3NeB8TZ4v1aAc3HdUQRUaSoVNV
ccmZuBfoUD9NNuxEa8CQVamXQtEeX0sGhZjVd1M/qx+j24NzrqcjmZkrln0M/aqmSYcarbWssPei
PK9yi5LcCNzgzo5gl/C+X2cxZVSY5rWPxp7GxOr7OgM5yOFqILSwLeYYx7qiaZjR4Nrps5IjcLeY
k5a/EZCxzOMnazC5teIE9RfJNujOjKvGFcFBVvUc26QtoT1J66vpUnyuRfRRpsllbskYAOD8TVwB
Yyn8VlO9M4PYYFOAdmwqa6tz8TkV4zOGHrKR7a6lZ9uzp+eCOf7GNx5D49Q7SKRFhNhbFVSoi7qh
GTG1QN8VsPL6YTiWUUSHMfv0KkrpdWZBwZlFH2aJFXupysmsrlpPMdwHr4cNyWSG9tb30kQ0HSZp
sAQNp1kHbPYNT2/tfaobytvbPDjQ8nY0syrbh2b2gV7cQIKAYyu94Y/fgNUQhPpM3Zd7KODRaoCg
MZZw2MoKs31LpAg7Ob8SSj7+d0q2v/wiCmF4R/Pe1/lriwlZlx036gpwEn6cbTokWKuBCumA2mAh
73lNZHD2mAyKGpHFQLoWDclGmxfeCK2DtgIYbljieMFsk5ckFzkx1pwDBu7DXylxEc6g9yLx0Zw6
92ZW9tvQYeZsW9oJORx3K6zWMQryvO16S5CXqmosroQOJpyV7Lusmh1kvk7Rpaki8tjqNQQJBw99
KCItnCS4xuwYk4wRLLH4xPpTFPWPFpZYZRvZWdmgBUj68CqUPQ6R8SxwM65cd3wvqpwcjJv/FG7b
Hd0+/mWmJCsNTsKq39YmLJxONsPB9syHaPIPdde9WDaSNKNDAArxVXHcJWRU/Wm6eASIFbw7Zfir
zj3Qts3NDLIXleCCzo22AqFUrNlD7nsH9JaG1sFYiam8x22V659LwyRFRLiSgafeDaIjPRTkpGKa
DAMDapCJHabJDYK7AHsDHyQiKOSjK8kv02bJro8jdsiUmKDawHrXOXATxtssagqeE+uRYpeQkUeB
v9h97WQb8KJS+psUn0b0t8gFbiPfIkCASgkkkPRvZ/ogHAcSKwmerJgmFDk5X6kYfssBw2GyFPD5
dbNjoogrOtz3EDeF4X4wAfwVm0PE2w7SOTDj0scWGxOPqSK2on37aaTqZDh1eMTPQx1615wnybat
coZHYyDGJw1k2vgvJpBzNkKZC+P0kwjT62ynBjkkAzu7/46bjJPm1B5LVg60VRdrLlOWjlTIehgL
yFjDa/g+aPevEDb3JZpW2TGAVqaRJmILv6YsaZ3PoHhJVzj4F6M9XVzJuqkYDVHeB0wUpp/bc+E2
3YBG5bsrmYzf69aPslwI7MeCi4BCdVCXTnzF07PjhfD2mA+I3JkTCxiJhy+oGXAL1ciMsXSes4hB
Uom07wcI65ZHIWvRfYwFeXntmdbGgswi+BUoqCb7mAFzC10wZ95XFdJfLCNr7fXqXHB83M9T9KKC
wDpLdRjhHZ56u9mBgkqOnhx/x53IGKqFtF5zSAv9ZHjGVY9LTOeXgpV5CrNu32rrlquQCF6DO7PD
m7sWuT4ZoMukfFad7FlO4o3reiFjkjUU8FWGgQgnyx0t6UgpBCC9FvK3MvslHwqzLi30j7AjOygN
/Vqg/sBjC2+uMB9zF+5OFwWfrMpowc6MMWbi5tUbCsNSPBqbqNnInrfNHEEZaJCR2DoSoLsBSJ1+
0a3sbDLVshL0cO0rQ0Vr5vbywLYDXcB2k40TVp9Vw3+QFK8t81IGmvpKxKpbK0OCzInaA/TEHHR5
fkoHQp45WpiTthgnhvavRCTW2vqrqUddVayi/ArMrXvuJ/2E48bueI+PM7QJIiZi5lDmpWLbdkjy
HVFJzRR9EfesFhjfiGJVj9MuKMBk9gNbCtjqW6Z0lyZghVXiavA7rpwuJDIXj3uvrOutLkdvY7PT
SgeM81Uqwe9p86MUI7B+EBguprEKZUejpwCAo36OFvJ9N4PTqTlgbCt6g/XEojULOBjEbyA/oLkF
WC1owCRDOZdv87zP8vqv1P7Jjvluhbd0A6YHvhHya+wy+LMYZRkzkzIZHSsjPFsp4a8Cc3YYm+Jo
xtNjNcIbsTDtrHzApbVZvbH3MLdjQAIJR0eJ1V7S7M1sPmCk6DF973/ItH3usBMBrwDkJCcUMuU8
c77aK8cCAt+WCz+iOnPcQFRxvK3B6QdZgyQUNWrUf46XaJ5fWGl6GknpDshY0ftU0MBYLgfjnCSC
LYrdZLAKeJ13HNiEr90ogF8LB2dF1/Zjoc/+BFZbpDczI8wxzD/r5H007KM74JKzTU7JVaW4+lzn
mqKassEC4V8RZ/GoXjAcRjBjyvSdOf0uZNbDdZMH2+XN0ZCVYZJFkVg4jtekfje5Q65dJk7c99uf
NupOI5Za82x6TQsl16NiZdFuDad/nSag9LPxDz/FhZa62xIC1mN/AcL9o5UxbKdum6fhcJgrgyQo
mnbhAmyeY/3ud+G0wvI2VT65LMTaJvJrsLbmvQtvQxICDUr71ySAKxo+V4n+zKHr75qfc8ZupZEA
ef1GPNhF8pNNZ7Ou7c7aKvcnK6iFJ1LfZ2ncDdChmF2QndsHLsKzP3oHLOwKI6AgZBMymddV9qex
/ou582qOG+nS9B/6MAGXMLdkoVi0ohFJSTcIysF7j18/D9SxO1Q2UYipvdmIvugoSQkgM0+ac14D
2xmcRbCkEZRq3IcaV+3ZAHKkueSRdB31VBshP0013iiZ7XD+pSIa5Qdj0WZNvo/kXC+avOCcNcCA
w/YVkou7pJiGQ9RVBuJaF1yaUMnSLeeiEgI53xaJ4lnP5521VBpbjLPT0oU9QyYoaIrwUimf03RE
mhzVXp0jE4coVEYMijJUcS7UGo3neGYlUW2THKDWXmvUF6ce7pQxBOn5VI03bpA+Bpn4nc3XJZwU
l0kekZk8r0PXQQwIZXVrIEMbkt7hhA23r7KaQ5q5N43WdtdQS5eLOoKLZPGvHcd8VWdCHPPX3out
H4qJlJ8rqrtB02BoBN3nELPTQ9nnLwDgoTb5rDEz2dazOvPxqyRnYpOOpAAwUIOyqdIMaFOjj/Zm
JtSXwB98dwKOTcIZP6ekjnbh0MdoF5CRFxpZfY5Zya6z0bVlsOvqnqIEQALH/JlZ+KaOrrMnxwPH
oobx3CC6gJv5bq7EmxXATYSCq0Ng5bJEEWpKSEoYUKGiHHGksUqQ/HdS1t6Z3xWW7LPhoCjTr9Co
X+NQXHCxeRxxDil1H26seU9k92CryJCGDuJtoSANDn3Q8bsdBZ0e4CqRp+mHQBBINsmSfHEXizLr
LM195QK7EgftU2M3Zv29kejVvdLBczTD+jKjxmllTXeRBv2dVrWRVxVchAfs1BxR/hgpESgTJas4
tAEFd5Ae0/5TATGLy/uIfECu7Di/8KVaol2qJvkelGkuOT3iFEnG2W70H6DpLDqJ9QALA6+ZqaYj
pqjsijz+EY7KQ16kT7HZv84+sAFywj8KVy+8loNZ2YoDuIsfce0ml0DZvRSunW7U7Q4yUXNwLTyy
RkS8yvANVyAbvZn8RiCjCofOd4BCwlzXoDn+cTnMWtgrTYXQtAuUn0LWbaDOylVnKs+Acr6HqFV6
wdB/maKRGkD4rCJ8e95lsDO0p3kiUSAAecxJhgR0S0pgIN02jzYpvjRF7A/4bFImr37CEb0GXIv7
kvZVrycyQvk39nfb/pmP9bNRc1RXfCxL4ua+VLqrFn/282LMv8UOeouZ9tUZ44SQpMCf1KHhVSJ6
7LFMVdPDXEXJDaD88873NCjQ55iyHtoG6XxleOsN7Wtet5/MxHxpNA6SfWRcAbVGKbTYjVBQube/
QZl+0mrQPk2vIyMqYs8owMxq1BJsq+Miqal3lAn6nU7OxYvoWLUzC4AV+aeaLVcZ85epFeWVPfA/
5IauNGv4FFXgv7sAXfxZ+PexgD4eIKgElQ+FTG1MnjrVoZZKanNsn32X1Kllgz120+RLVeBdEZcV
B7G9C+8vhP9d7rsabRzoLTDLpkVTAmXgPo1urAgEOxwgFsh6RBUCHZK9+OTg2czM5uKsVzpik2bx
xTVJfEzTayCQ4tSL8BpBmJznmZWnd/eWjcNRRxFBQLPexT5CMY6mcZOfAmi53bKDkvwaQpjtje65
k/WCawq6uRFJo+wLkMdq36s8iawI6HWQo8SPafHHVjP+zqfkzs3c6kzPprseCNguqmOSuNp3AI3Z
te5CdKlJuzM90eowxD5MoL37OI+qUfpiP5ETdA/ImqKAHANexDrKKYZP5djez6lV7h2O5Ab7HcfL
Geq/Ii6NjLJuFX8a6uVwMwWfeyO5aPveuBPoNFk6JGynY49XQ3ByIqovtSr+rRXJoWle0qT8Zodt
iMpWd1/4vFI27EzX/loaLDcVUM1dGrZL4hgv+85wD76u/fYHSkB6Ve+0ISa3laGCFIAVB1i3tzrx
hAD9S9mhw4RM9C63uFzlleL1UffNSjISKsN407Zpvs+7Vt/NLYBk29NiJDAcRzg7VzO+lJqy6ziq
7QAZPscqWVod+6edUgJ27foJBbgB9BbwT2g3dg67OvsZU6XfRY6t700QTMkCxdOy6SdWKBw82vFz
F830HUmEMyCc16ku5kXQFcbyIg1mIymGcaB2htq8pT1HDjg4UtvqzrDJPusTBUtkExbvIOWyRQcd
GIIHse57gJVU5NtfhYmaYu+QS+idF5VU/UVpUXosUM+6gvecF1Z5DqKhRheleSkLNwPRimRE0EU7
e1F3SEE4w4oFnTy5KLQq1bOoUC2BytmZaKB0sX+VhezbaqywK1nCPnM4jPgGqFU/ovLbNt0hNvTv
wTCR2TLQHawg3SLEYSN7Tt5gfIii4TDELQmwRcVriswKhnj5rSptBiSvMMVIxK9gsL7NDl45hYVP
5sD1OdQytgiR3NwWFOTP05ZNoDDEj8n9GiN7oUOmwd7dXghk+mfkeuPzEYTQzgDDvxsVFXSMvRC2
dJTjMhyPWiqCI/JoOwwdIP2F0LGcMHztTNvasV1esutNOyNQLufafVwscTGnVt3avEBnQjkL4uSm
XHzNqG1ApU+dZ3L6YBzbmampYfiZDBUGJZwVcBZECBFBUwp2HCcr+9eIJDx+PXj1aFDrKIlTp3oe
05wjTIzuf4NoJ5nAVjy0xk9RdL8FA7HvcW7facmP0iGhj2vReQqSAtfLGEsSOK9uj2YXhltmb6Us
Sjn0s0LFudnwOdeCqXS0kcuSaTmw3CgoNDnWTwFoCXDYxr4FB3auBLmynwyKl4auXqhFo6EyYd/P
faVfaAHqCsVsnLfdeG4a2b0IvthDc4s0yrWFoF5cPSv+bxKL94aePXGBjdCcILdspcKLRfzcCWp8
dRn9glPyRcc2Cb3EDrsFTRNIqiCA4PbzfgqpB0VRqR9UxXjGmqywsmsbo/NdGeLzDGsKzwamc9Iu
eqfVt7xj1Z7AZ/UW6DkcxosJRPocvFUBEMpmwqrSB/2Td82hWxYUJ7tW6u5noE/oX9PpRYweDdid
M/HTKZU3rTTsfR/Fv0Wslxe9rgIcMxPkMWbu3Gwdt1ndWXckOS8FvMArgKOQkH2V879J8rmyILSS
IrmlcMYi7QIZT33EszHXFcqXkRvE3uqLF+CeT42rtjDEHl2tqfez3v3WR7igVYIrh5kDRSmZbOki
zAEeBPiPdenYdntJAWVmnHj4+DiC/Mk0/ATQa6RwFRjjJTmYn0CbvDz4zvKFjPgig7OwJ9/mxetv
wDG5KR4XtksYT6+zlgLk+dqaA0VRlLLU8jJCOcnMrIswANRVutcAIwAvBuUV53xep7jqIFvCa0GG
FFFi8xwPgblL7l0Wkg4cY4amtLEs8NA+Z/9Qd8mhd7OvFaeCaMTbe06+ajNLkoJHtvO11rmWDz4q
GEb4PVHYh35UOWbs0UP1VZTBvaa9BsY3Iu5qYBdM0QBCn5HKoHsFpOaOg9EuLuvvFmISDc6OwyuE
WQz8uv7Z7cdbyvS70lkAFbwiusndkH+pKnqh4zogmvoaKYfETM8zUAdsMpxO1YuxBT2seUbu7t1P
1EY8IZCUSLUHDh7f6t70HP/eJ5XpBuaDQKkkNzgwLKgEa6QE0fnXfoqccZQ9weAe7e53YFAG7V1j
Ohtw8Blc7dKK40Onh6+iRMaBg2pHz3Aj/VqAuuYYf2Z0+kVoj5+DJrnKE3Cc1X2n9z917VnD7ojV
5CyPEi9OCE9UR03rcVID7ijTWag4d11+N01cgf73bqz4p/LfH4/UH//HsVWyYv1/M2z9/9KNFYvt
I26sb0nUtG+SgSv/5Nfb4rpq21ir2rZtaY6JH7RqYO36jx+rpf4XmV1LdeCQWDihOfxJ/o8fq2H/
l2qjHWg7pPwcQ7gYoDf/+LHqxn/x93XLdbnIuZbKH/0v/Fj/doBHSc/E1VW1ZQtjvHBCTqq5xdEH
XpUL6jyoUN8vrHbD0nlxav8fr+T/eYBkz22hjgGCnwdoSvbSJSTZZnPDh3mtadkkujBYh128BZBi
GkDj1os8EjKI7wbx/p9XfO9Uu9Yzy+8/3h6jPMDOVvtPwi12wMnD8hxUuErTvY6M6s7R543ml5f8
qF+Wj3rX/DQ5lhP2geXhVgGn8F4XIDeq6QY7uv1pH7D47757QjjETeJ3ivBqmFeYInroyL81Q7fR
/Frv6383H5hKZc6UpTx7jhBwHXyxGwSSFqe9/GK9/e7l4QMpeMUxbfySA2Gw+DLp/bOzKH8cf8Ay
/z7qf+L0rweUwp56LhOYdFvXQBVfExBCOVkXuzVuigTU3vHn/O0C/3/nvya5HFv6qA1OzSiMprUA
vCniDV96PPwc7i6Bwr6Y9+lGQKx80x9X9XedZut1B9/GNzlAuWjF5OyRY5hcdCkmknomLs2sA69z
/Lu0ZSQ+6EBteYl3D2uQm6SK2wmP7AV02eqQjnvSo/u2wPruriluu9jhOLO3FX0jZFZm3GJb/f6J
xTDXAIh4ItkPrF7r8TaDd7PxOcu4f/Q5Urin8CrTWW+EV+npRbto67jlBflYbjfJYczyJ3zGqNjU
l3Xd/jr+zLXvkZYAP8Ywt/YLvkfLf8ZpdRNl1f1pTUuxj4qEa2jL0tgaYBUy0xsa//p40yvroibF
/WxybdTVWHiTicqj3XewL30MKGctCDYesdYxUvCHRqjEMHeEp2v4qSE4UwzWxrRda1oK+9ms4Yir
ofCAA91CwH4twYMd75iVplUp0vs+rLCHDWg6UwcseaB3ODMCxqe1vqwv78LNmuLKRyZ2RNXZhPXt
7DvjxH1UlSJ5HqhRFsuyEeMB4hCuiTocjr/1yi6nSiELEBloouIIrxtI6lJYXORYlQbTBRJ+Oima
2+PPWet7KXrh6/RqGfOcJp6+Zrl7YwnTO9702icsj3zX8cDruonr3OQhObqHuXMHIojEVszKlrb7
489Ye30pXMNkygVEVp4Ru/qF33cgD3XwV6e1LkVsDjy5CvoGSU1/fNSo5tZZ/eV403+i/oNlU5VC
VcnbGaEipDTtge1NeVWK2PONB0Op4Me/1Ev9uNpD9NnZqnLtVNGJsSaFcWrixtJFKOFHlbg2U3HX
J/3V8U/6eH3jeP33eGcz0DgOlJOXAAiqyiQ+89v4Lh3cn8fb/3isLVcK5AksSV+oXCXzCE1R/HYu
hNG9nda2FMm6Cm3RirDlU00EaEWMuK+SzRsds7zgv4ca/7i/O6YBm1sWbT95w1wdJqAmekQ+qugO
lVsDvwoeOBLsjn/HxzFnuVI4Z2A8Z4DVE0Iq2V1XdHfcyz1ztB6rqtvYIdeGeRmed2GtxYZZugk5
7hkzcC+ykBg0HLDf6Zg6J0W15UpRbdWTgvIqPI7BcH6kwnzKUndjh1wG9KOxkEK6LkQ1JUO3EFcR
PuxHbR8zW4VpPthjvB9q9fPxgVibrFJ49zMlF60vgNN0wwUCMcAVx40xXuLpo0+QQhijNYfaXjl5
Foq8CeXkEaq4ge2VhnoVkP4zNBz39tYKqy2d/sHjHCmsU1/MqHMvVAJd+dzh1mY3F7r7AO8XCCg8
SG2+a+FlWAuITNyMtUVVIDhp77YcKeTjoPYtUdaTV0bJF1hs11oWbexOKwPkSBEfONSxnWWOJTmM
btesRnjGALKOD/9KHDpSyPtOidkp89izLFiK4B3P28FAwTKdz+K4/3b8IStz2ZGC3ch1KmfgakhP
K16EqmMuvigYGiqBjj56sRGMK6uXs3Tgu3gPIE5BhyViyI0dis6+iiP9RrOibwoCR1kIXNNIk421
ZW1QpMCPE5QRkKrCYaBsv2S6qaPeGN0d7621tqXIT6s5rE17WbcWOS3Vh1QbJfHueONr4y2Fe9jr
Sq5WbKt9byPwJ64tvzjv4Bda6sZ81VfC3pHCnjnU+2ENCrvH/WFsIPsZ+kHkIMasCe5X/Oga6dde
3TMJVLBcE4sCMmkIuqM1x40sGyqY3MY5uu5nil9cF1w+l78D9e6uY9FQcH7HpppaRURh7hGzW/g/
9caqu9L3trSGVCgumU6bTYi35p8F29EcphtLhLZ8/wfrky2tEWNc2GjdAFyMdOXZVn/j0Ov0xi4R
L3rxLUn2Kes7C9PxcV4ZBFtaNcx8tNoG2JuHCN65v5h7Ft976mmFwkoP4GRGkHN76V2ZVba0ioSG
5aidjt/npLy6KtVJrELqGd0gBdkuxk6pgHHEt85wpQLJtvRqN4azl6aXFXVNZMSOf/Pa4EnLDKD7
UtEiOjij4ObZoBkAFGcbq8ta48vv71YXjtfYabjJ5HW1/TtelPUB8OcnNi4tJ0Pb20mAdqRn6Eh7
WEH+VuXTw2m9Ii0nIbI0Q6UyNiOMSN22LwZLeTzetLb07EdTWlpN3E410tCJ/xn3ygbn+p1NN1/s
KRj5ZYyZY3+qhxBFp+kFsbGzrH1QtKfjL7A2y6WlJixEg39Yg+696T6HXUmh08Dn2B0ehJIAFrF3
OtoTljZtRNXKPLek5aHX0FMR3OU8J58eVV/9XLvQJPz60p3VT8c/aWWeWdIqUadYF+F8NHqhVbt7
LGHDq2ERkj2tdWlZsNW2jh147l4bqi5ZNq6hk5JHp+2KlrQM2EmsGGVczZ5izihlRZX6tXKz6HD8
3VcG25LCO7ZGDfksMXoC/nU2AXOBQzXUXxRAp46ozpl5myva2kBL0Q7pEOBHIIQHWQxGT3OuluOj
ytmiNpSt/OraSEtBj85bpdYzvWXARY2M/LbLos/Hu2qtaSnmFT1mrVerCTWi5lFth++ZNpyUh0FZ
+e91EBACNPkW2XqUHC/QZNrXTbs77a2laLaET3UK1QroniV6JGX3PJyYAbOEFLnBqAc44RSTZ3el
4pkJcJteKL+Ov/jKyVNIMZuoQOGSop65wPq7GEKHsF6Wq8ZyY+tE7ZXxxtFwZVoKKXx9G8GlXjfY
J4b0p4UJBZKIl3UyXMxVtbHErUwdIcVwqDqijseZBENWfJ3j+aAl9kYArzUtBfA0xyOCULiUdHF7
38T5azhv3b/+FEA+2InE8sx32zPqKlGVL6wQpGeuAuM7XhL4Ydl3U3zbFJwbs1tjQNPvwmr3Rvw0
WP5yB4RdeAA9wQlsqrfyoStbopCi2piRPYoHoho47VOgxrcWiGm1dbzjU22tD6XIRnbB6e1Smby8
zA5mjqC8We6PN73ah1Jo449sOSxJuhfB0zKECeUXYDiQG9PHi75Jr+p26UI1feHobkIFxDcEDm96
FbvhLQaQS5diIHl+/HXWvlRaDfpWUSCNsRpAOLvqDf8xcK3dSU2b0mIQzlTPaoEomJj7V64rVxZO
E8ebXolQU1oKilTF71EtZ68MjDfE/l6UWPkeDhCVzcQ9O/6MlSlmSquABfd4tCOLjVDRH2bfusoH
qHJRaD4fb3+l501pCQjmGNqlWuqeKMfr0VEfZrc7bfcwl096F6ZTBBRMNZm+4G7RKlFypHXRVj5x
XJcPetd6jPSxWY765E1FhEySflCCduOou9bnUlhbrRMVakbTqOp/iczxqQn7z33mnrY0mlJYR6Fr
Jrog9EbwUecW6Wjb6V6PD+faq0thjcGOYZnTRHEgmn6k5fy1SO0v+HL8PN782oyX4tR1rQiBbSob
td89GAlocSTa9pqGmpHVesefsTIjDSlgU1Uzcx32sweyetdazVUWKxur3hI0H2wchhSwlgMNurQw
alIRjfwe4e6b19ph8fS1WRSE6WxF1cowGFLUAsCHVFmQ8Vb67MVMF3vuGdWFrdz92ndIQeu3OjRI
Mt2eSsaibJ2nYX4csgxuL0Lh7sVp47B827sAg3E+TrZJZwVh+5iMMHwK98tpTUuxG1hdj6wqyWIj
TG9SV7tP82qj6ZWLgyHFbmxGU9NEvDWnBBQR0jclAyMoGgzrbyyEdM1qPpRZcXn8Q1biwZBCuUav
uQkTlPqiuMQEN53Gy64T0X7SKuNSDCiuH3/O2ldJYZ02Qe+kiB97dm6YyONjiGNAe4U0UDe3pYNF
uyUGF/bU8E1LsSk5/tS1r5OifZwcodkBN26Eg344vXMzg4JE7xxJPuvtpEf8ySu+m2RmJoayXa4B
Aj5u5Lh7H43GzK9+dLr/4/gjVmJRxsSNUAtGvOBHvKDguwvyRXjiIUUJzvn4A5bV44NVRZeCvWmV
WC1Ybz1nYQwbewcQOjL+fgOqBQBqGjcbs2DtS6SwN1Ldt0KkbvGk9vGhXGwKnGbXMrlP+5Dlue8G
A6freejckDN7+tRNX0bcrEalBBJPsWDUnhFPOf6clRVel8KfI0fj20YwoyVia/cBUgzPKrYZpyVV
dGkF0BFeU42S4Whx7SsQmU7HTwh3mcnG2y/D+tFwSzE/lUVu40Q0eq4Z36dDdpW18U2rW5dTh8Lf
FG0sZGuDLYV8q1oZXkVUHXS1vYg1HMI4EmeR2Ji0a81LsY0IHH6TBTv52CrI4MdpeOvEU7NvfM04
7XYpY+VQjbLSaIrJrxfJU222jz051bOTptC/sHF2guBvmLPB+hlk/UGx9llebpSwVuanjIXrVN8M
ELZlDwmbX0UIxdRqwe6f9uZSEJtDin6ay2VKRe/1zJ/z5+XieLzttbLDn9ztuwhuYseY0om5adrF
XT0hWde+oPKEi9mZWn+aK0zbu7fNxNnKHNKkOB7hkhSTxXpkJOOvWhv2UG++Dla2BbZcibQ/xd93
X6PHemo7gq9pIFgiSf+7yV4DCuJOWv+kmHC8z1Y2ORkA13ZdgeEpwiY4GL6obnAVJ+55Xaro3GXm
iWMuxXKouG0f4mLHkTYaKE+684WhYXN2/AvWpqsUyvFgT00vWE6FU12rTveQGFsHzZXOkUFwUJlq
DrKk9mP4nr6evyi1chcG4qJS+93xt1+ZROqyq74b5AYCdtFbrHN4eh6cuN5ZBeruzdaettb8Mrfe
NY8abTVlNnNUhzlfud2V7SLwakwbm81aBy2/v2veSntgMz0HwFmB0Vio0y1sx+a8CIJda46H4120
9pDl2949pE2MYTRAWHiIaOzVEn32IXvBf+08pLx+/BErc0iVQjlI8ZHIsa/0Kiv+vtRy3KTaABqt
jYC0HwMvdSK34u0R5jzXi/4wMtDYKm4cwdfeXP+7c7Qkn4rCHqihdOrXyFAO4HROfHMpbC0kvOw4
1zj/mvMeNu6+hEfUxe7+tD6X4rbwm6hzppy6mWIgKB0Z172dbrz6x70iZNibUhcghiPB9o4QOaT1
p8wPno+/9serMrpHf3e4nzWaqWpMEbimWCNhcB9yB8IroUOvYJrCQ6BoG7Py46mD89Dfj0JI3G5L
16XIK5QLHd9LzekPlRKc2LwUvCjcjLjXsPQP5ljeQXnHlDYyD6jODBtL88eRK2TkWzhjaWgCDF8Y
XVd02zOm6mdmGT+Qe309PhxrIy1FLncbpQpth6shI6HW+bVf1Bv9s9a0FLljSJ2/qg0uNsaIX0fd
XbqtubFwrrUtha0TGxbFEyZoCdQD+ZNr1xIbnf7nnPbvE7pw/4pb/T/oPjZm3S45U/tT5JfnvSq8
/8zJXIW5TknR79rHYG5GtKJc34d7ia/BiK8BQmRnoaljMNQFTYV5Kv5VqPEqXXpRUQSDFC+SAOlZ
RKk2Sjwr81tGkpUlORbFpIP7ULk3df86VQ9K12+0vnIaFDKaDN1w6KpD0XtB+ru23swwvY40cTHh
NT5RpKAyz4mwdOaTVmIhw8vg6OZlinubN7vf0Vd5aOfk80lzXMaUIV+HhaNSlPgPtzdDb+7tfOuM
uTIPZSBZOtZDl2gjEBJ8c8sK9/fSejn+1mujK4WPgmqO5Y/kv9VQeXEU4yenv+gssYen4+2vvboU
QqHdqkrRzKWHRC0wKt9BNy4atghza63/FUTaf6JwQJOzpWMq5PD3M1oIqpOcxv0RrrT1ZXpe6mlM
YXmM0CXqnV0qtgDfa++9pNDeHZbAv5RVq7KwuEZZ/xiCvozR/HWQJT/e6yujKmM2AttEb8+Bi4PP
412nc+BDMcqOnNMG1ZK2vMo0oIg7MywiBTWVMotzPOrCduPlV/YjGa6np76q4XFVeiP8k0e36F8d
8BWIne+ztHZPuvcLGVfX2H5VAJQuPWzHUBxDIUd/SuMsUS5OGgEZW+cjhYaUfIXPu5r/Todi2geT
NZ65AjXu409YmUMyoK5w48ZMUMjykipB/gNl6iI9Da4hZPjcNE9C0xPevjfMPfqwL7jBbOQtVkbX
Xqbsu6k/9wNiXlVDx+O0nC4CoPHPsfxV1s3WCr/E5wc7q7102LsnICceIZ2H85VDNV2fdBQ3fgJt
TJynpQbvogUWczl0CiTD4kf2270fLkothoqesXtFrvxsLPLHmttRYHeXIrtFWfKybW+jUHt2+Vfu
IgiuYVUmjM9uZ+5K0Xh5cUVptfK1n62PikOkfEOfY0lsOKi5xSmuuV3phe79aUMvLdp+LZSCLoRV
k9sm8uOAVTNFN/bHW1/bkm1pza4iHP4yC7qIitGJDUIajpbbXEC2jB0L54c9YuhnhtKcH3/eymJl
S4s4Z548bUiye7Na3wDRf4OBftmbxe/jza9NOGkZn4JSOAhjC5S8LERbquBO5MD/M6fYp6PYmNUr
wSjj8EwVx/G2xukoFGBa22i+rcVW/Walf/4FYkP6uI4aVttITzzLxuMcJ1ZKKRvDvda8FJBF5M82
HqhwCMP+vkdQ0K77a73bykSv9YwUjVpj2zjuwmkP3Q5Nt8D95dtYYh0f27XGpUCIobJqTs27q11w
abnlwTLExsF0ZdpYUhDUvtZgRQgbvDHi79X8POKvTAoa9xY7c3bHX3+F0Cxk7JqZVm2X9aXlBT3W
GHP0HLFPo+nL+oJmvj/eabX5HTeHFOOrsfNPytoLS4qIZNZHEDsxMgMC1dbcPYgo/Dwgw3P8q1Z6
Tka2IdITlwNSRJ6e6rdZEuL7gSQY9xNlCxi09gTpdh+hHazim2xhQGE9pVH02yiinUG3kdsqN04h
S1sf7CIyss2cbUvPGuidpFsFpAdxmcSO10X5ncO53shLNJvbeGMJXJnHMsZNwNkNcFzkYYF6h+3s
IrF/WngLKbwHFnPB5ZEpJiIUfhNU+YLZL/aqW1U/Txvw5avebbiMt9qbAW8/+v0LRgKXlq8cZj29
q9StQF8bcSnQw15MusBU1kPZ7ms36zsbXSW7nHAAcB+Of8XKOiikgIeIV44TMAhvxkWhTPULvKau
08o+bakS0i43TE4cNzHGkR3q2F5fJw9tqp9WrxFCiuggGdOuL+geK2xutRozFt3YwtSv9Mu/sGmq
gLXR8eK6CHZ+MWI3a1ufInNTd2Nl8ssINTsKMhNbCdj9CPZadn6HhvFpByUZmNZ2wsoCRJDRAC5Q
/VXQs40eT5ouMiYtVBLfmgHfY7mjiLMGzY2zqQtvArXONmbMygokQ9PaIE2b0KRfmqtU3VG392Nx
r8/Nrsge9To7bdqbUvDiW4pckzHg0dj6CLbftsr5iPD4xiq6NnmkuEXPSk+Gnl5yptJ8ANuQ7vUp
wnIuzMrTdjMZqeYPjROmNmNcj0hTK2r6OQiMi75qP5820FLgOpqS92OCBIhSObciRURxtrHaUDZG
ea2HpNBVIeoWWdZbXtYVF/henCeWc1DnZGMzXjtiyEg1PFqRsFM4Ik0YQLg1hnb65CPYbkW/skn7
hv7wXUpQJEjG49bswmwvwo1nL+mAD7ZQGckWBGHXxkuITGa7F6OaQiyIv3a59d2w/Ds8WoKNWbak
TT56kJSPGBXNblDcW8gRL0X2iYuKVvioeLyO81cDJec2DzeetPZJy/70bqvDQwGpqrQm82GiHIrH
ZnReR23ptQFy8rVptggQwsA5PvNWNj1jmTLvHiacVh3cZeZ1yjB/Hvw6/zRVUemh8/6Gi9BpIFVh
yCsA6WZVKMjQZJnymNr4tinZSexFbJf+/gJtBKpDgFre6BqfINZihVYejnfOyq4ho9oaXJE4maPc
aHLK7HWEZh1zd1rTUsSrFEwjZ2aQu2wuDrMmMP5OsV8/3vraqEoBX4x6q6P5iDoZJhHLfSscs8ci
woZjSjf6ZuURMmBNTM7k9zV6338gA3Z/0ZOiiFqwWFWNKPrx71hZuGTImrYQqDFchqgbBDj6OAKn
zvy1niLtxAdIUd0XNoL6JcOQWyMSibGvUO6Ipx94Ork/TvsGKZzDArWQ0EQpq8CdZTdPSnZrtg26
pybZoOOPWJmnuhTEZaGNkOMZCy2exN4nuYm1VCG+n9b68tR3S4Tf9ebQaUymuLfzczW7yUQxndj/
htT2NIZj09F2Uvg48s6fxii8yobT6BRC1/9uHncZDFLQs/f0YsBSQk1yBF1EvxECa90uxfBoKrZa
h6ydoWFG+ImP5Vzi8mAG++Mdvzb7pSjGDqri9aGpuxBYywDPXfQdtMy8ON78yuvLsDQrTjK2Gfqe
vUY7z2rEiQdrmr3jra+8vAxM0/UCZHbJnKxQVDvHbKXbVXVVH4rJ39KOWnuEFLxlzhNazWINLdSb
0Jk+Vb56lVFkPv4Fa/0jBW6SBfZUi2XeG2H1yW1S9bnFVv3ptNaXj3oXVTEERSTYmZqzMfwoEuUS
b9fTdkQZjhYr2Na3ORqMbd1hKx/p4+ILHW/sLWvdIoWsPZZ2YBp0i0Dcic0WA63Bmr8e75WVU5YM
QquLtG/HgiE1ohATkqm9opr3ebKcS5xlb4Q1PUaD+oiXtb8xyGtzSIphpc4x+lBIJPn6eFnE2ZVj
dxeK0e2Of89aZ0khnA6RMhgp34M8R8Tm1ap7u+u7jZdfaV1GpQ1jUDduSVbbsgCNm7MOPBk3tJNe
XcajmensJ3mw5GwDEzOVJPglXOW0yS9Ls8WjFc7Yc9DrU3+toYLpT/nGhWBlQGVpthDzm39mUOdm
e8W3Hx2UhjPDfzjeK2vNL7+/C9t0dAPF13lzjCRuNaU0UQerflk1DhzHH7A2psvv7x5QBUbZixR2
t2jnSzcKRzzQtsoUf5D4H1xiVCl2hTJlGdB57pnGeIsry1NhYveJIHRfVg9cOs7cynnwp4eOObUE
XaT12D0UFhcQVN9NmJC9+isp8Vm01ctSz+4JxIsWF06nMAlXjIgXqXH7TKQt7lixeR8NeNif1jHS
Xo6meGA54Fa8xswFmvl2e+XWbX3aXi4LvjnuaGENAz4m6XxkuarLkc8//uJrU0ZaA8IqIVE20zQn
Prwm1L0VYaWX9RtY548njCkj3DQb3GVk0y+iUW+Rw3+1F6PB46++1rbz92RUzTLJO5uykDFhAMDJ
2D8XSb4l8vTxFQL6yd+th4gJhShAU5RzksvGyUEeuwem/q84srf0cD/ufASl/35GHohMQHSjdwq7
24XCxFDNpQ4CYjvYGN+1TpKWhFFFesMYGIDSD34GyVB70RAmJ81LcxHKfr8cDGboFHirccZ02l3U
GtdOUmwswmtdIy0GZdQFATrcJjWUyLDOsKnC9jdVU0RodT+k3nt8Dq09RopbvIArX294DJq9AQjS
Agi+hv2U1sBaOP6IZcL8e1kz/8a5af8piriuYp1p2mb1T0sZPpmVjTmFiQG4ag2/Al3cH3/Q2rdI
oRy4Jv57+MZQte7zxyn8YePCXNaWeVr7/1Jzs0uqHD4fonX40lfWpVVWl8yvjdPVykyVYXam6StZ
gPefN/TJgDHicFcV2ttJXSNj7Gps56dWC1jlrOR2DvVdhUcu9mAn7bumjKmLDZGVo8Wru5W+F81s
nnVRGKKx5GzgMFfmkAytqwrgtVNOJlxR8vS8tqxPYmr+m7Mv2ZFb15b9IgGkqI53KCnbqqzW5bI9
EdxtUg0lihTVff2L3O8OfPOcdAIFzwqwUiK5uLpYEYd4LPNhNGFOG/6x+/oSaFdB42uYOuzx2rK7
rvCeoobfIra79hEXJk38YPTg0gN4sel+gnZHQAnkksS/vh5aQTf61lfMILkw6bWxKxkIPkGX/V0d
qaMDgiVp41tDTdeefxGU+1QkNghQbocA7mmu4teSx8/zAuXev5/Va3ZwYcazZwx4ObBM47S8ggw7
Rwnxn78/+soOXGK+wsDTPWigUCZudhG07quG3tP4oeP9sZx+/f03rrz+Je6L0gAsPRNu1Lj1z5jt
FSpMzrtxXV97+PnD/og/WVC0YowjSIJwSHYsfrKJUTz82MJfYr6o7OekaHFwTCGfw7I4xeP8/vdF
ubbw57P0x3ujFhB0oTl3+KDWApbXgw0hpCZ4+UaJ3Le1/NjZv0R+1bUCxgSgHhTM/Xfe5hUdtsqs
N9z9ta+4MGBMFMjRGJA8k46iHimlOoC4fz0WFZgjGYpYYPS0tyLHaz92YcZD34+6GLDV0FsNcugw
xVlLHORQFyioYQY2SkMXdvnf9+faubqwaS8ibU3O66bq/sXW4uQlt8r0177jwpy91k59XcDmGKrd
qyD5glmbtAGUQvn+3t3mDb3yDZcILC4QyZcTigVO6hOmqB9WeQuyeOUbLtG03gzAfc2x8VFfv5/5
t5TWr30z3q9tgKaZd+N8XfuC88//aSUQzDbUnGNVqHADzH+3wAl9aIMvIWSR1yF1jREbFQREVmqA
Jri3uFuzfdfW58K8m6qICWd4cci5eqt3gExtIMhdMfyOPxbGR+cl+2Np6oiMa3XOL0mnDgx0tulY
leuNi+9KqhNd2DVJmBdTVGk2GITPR9vnqv1svOFxLW5gja+4zEsoGW5sEsUxCzaaRz/CZd1RNF1d
fIvk7trjL6wXAo/BZMAtvcEEJ099jGbg9q6z0ZY3QtNrP3Bhw03CHBNdAEUHEb+gpbdlVG3WRnz7
++G8sv6XeDE3jpHsrI97lXuQ+dTFxhHIEGLSb5+46GMWcMmIJvk4zpHDIokQk5vt8Ni66GN2e4kU
G3woevoLxfsTALFXtzzaebhRMbtyJ1wCw4iUBiq+WHrVVjteeuCxZDc7eFfs9hIaFiSubofyfK/V
vXlmwwhld0eTBx8jzbsEJPtZYWz/Md98yYfmjTUFNBqrVCmWSaH2LTCNit9qaSS4Cf5LmnnJcmZG
4RQFkgURUdW9EMxJH+eoLQ6N1AVkmOciK0JTPPrO3oxUr0ArIPjwf28lyz3QVQYk2AAcbciSNqzN
2hZaEJ8D8WupQDBaf0dwk2p/vBEAXjOVC1MHGnStE2aQJA7k1ZfqIZnK+36tH3G33zAUfmUhL4x9
DbmZe4Z9UiFE7oU9Miu/L62/SVz5s1XIIwgUf/J6wFn8u/1fOeOXALOxpwRa7fgoF8UPoCO+q7r5
ht+4csIvoWVhU/jEOCDZx6EeSWpbzCUP/YC5OVmEu6lyNMdy9j8+9iEXDhwdEBFGBRCD9Rj+BsP4
nMeQP/rgKp2PxB8ucI0Ak1cSmNe5SDY9Ew/F9DExluASaGZm4bVBj06+7kf/GDnIatNA3WojX9ve
C989eFE9TNoEGwsOA8ilBSG44fgg5eZjq37hviWI9WsibAAGjwly1vGUjl7c3TC4ay9/YeJELitS
ZwBYSNMHp84DCz1Gzj42XB0EF+bcJQuohRyWph1B4zCir4YiP6ig/r4wVy6L4MKSLY2qsrRoUTeB
+cHA65qSOjm0EDiuWvmxTlRwCS8jaFIr3iDsXmyUT4BdQRu3/F/1x5/z/4jf3dP/v77/1MO7chdd
AsjCUphEEsy5dJbv+ApOx2S1ILbH5BCsa+spUx61J/WPIBC3ps+u7PglK5qydlS93webAFD8ECja
YL5lZ1fiKHZhwnqkHorPaCtHoEA3kn6GCD2Uipf1xtV97dXPv/vHFVGrRlDlo/vLShARJ6ajmSPt
B4sP/wETm8k8TjEkmyBRnkUQSImjW9zwV07qf8DEelTS65oCJdoP+cAFpFFV7uky7aFmdeP+vPYb
F5as+qmuxQSoj6qQQQclhwyX+lzX/skbya151Gs7fGHQi4h6PicxDg8ZHkfldq4Nd0IVtzKtazt8
YdJtU8eLoCTawIDbh6AVbmMwnXbjwrjy9EvYGPWtY+FM8XQoUmNqY3zoevPy98vo2rPPcdsfZ3Nt
50qDnx6in2qZj03BdFpA0PbGyb/i5y/ZzfpQsgpy7zib5idYX7akuA84dLKLe/nBvnjgX1hvP0Oc
pe+Bg0+a8Xt8Vvi2s7Tbvy/PlYNziRJD/qz6tWuCDcUL75dwid/jcjH3XjTzt4/9xHln/tgBrj1V
GzTcNlMB8QMGFel48o+y1B9LVS4pzXQEXdS26M8GFu+hH5u7m5PY/8ot/pfo/hIrVkBDuUFHEn2q
sb0fQWfmE7VVWK/U4+O70mxbKL6NoUjctMH3irRvwQwZMOnt4rHaRSbZGAWJ9o8t5IWRD4hnauoQ
IRdsnCE035AtQ3acJ6OYPmiJF3bej1YMhamDjXO83FRRXwHM80FccXAJLqv7uTY8wdNbZXNOgp0B
s/ncdZsiGJ4/tEb/gTAbZLfgHwbQVzr8G3c0ongp+a2SypXr5JL9rOtczSPYICbAyJ1c2DvXt8Yt
rz36ws4hnTrz8Fx5pUXxdH50nNziSLr26AsHzQVvydDDPQwzzxNdnUSgP5bpXOLKkHpGXjglKAJ1
6942GBKZ9BcwZyzmi9C9u3Eur9yzl2RnnVWuX/sBVZRluWuLk5sPHBPI0pWbafn896NzbZEuHLUQ
lkegeUcCKuPoWxg68ZU00XJrIuXa4y+sd+kK4nlzBVQxYXfKkSYt2+bGq1+JV/8dqP7jivXIpHSt
5Nls3SNfaprZAqPSWrN0tclhnprf0AHtdoDStfnfV+vKjlzCzFrVhwy4lQDs7lPwtaGCqGzWXb+k
vPHje16pQaZ9rezT33/viqO6RJ4NqhirfhQo4yTiseEmSK3sPo2AE/39+VfqOJfoMxMxiJqW8OQY
cCef5kFOJDc6Bgc1N+BU2PTTHHppa1bbZXXbeh+T/2OXhFEEwVpoS49togoYi5m5n2B3zkJFn7GY
m79/25Wjdwl/6xbFbQmOlU0YtSZ1ONlQJk0+xiEfkIvLhZQYoYfAFa5EP3qH1HudUVrcmri99urn
v/9xspkzELQRBdv0ZqzSNsJbT7S9xfN5bdPZ/306cBVeCVIumDxh9yDsfqS8PXgNsqQpwvAC6zfA
qNyCBF07wRf3C7jw54IP509ZzEEGGrpeS1YWdP+xTb64X+a5DVrvrHg6NOAsrbtgfkE7WNwAKFy5
YchFYADZyoTryiZguxLwTsN5I9py7UPA+hoo0sdR5fVpyT065KDGiZ5mpxJzo4T73w8Bu0SzEdvN
RZOgvgXWixByU4HH7wva2o+NSrBLzNnK7UDiook3TCv/kwtD/Tgn9fyxIWt2CTdDUixqr8TGx5HM
rEjW1Gqa3AgKr63NhfX5evAnIWDb2IUqXyQ7aiHHDz78wvqiyONNsuDhlFf9lnjq+7Autyo4V1Q2
2KVmKHI+z4wenm7gq4phzcS6PiLxeCaKPMcWbe1S/PaK/tg3zfOAIX5WovemPZCpmIGkIcoBBhJ5
tfR+ulZ//bsZ/fcrgfELK8X4Zq8l4AKbzpntv5PHZjhURU+2k1osXNx4oJhZvGFW13bvwmjtBDaT
UjThBpPsCyDzybfzRNnfv+Tasy9Mdu7o0tSEY8aoKyB/J6BnU+Y00PTGSp3j0v/MjdglLs3WWtbE
w0oRYb6NRXGSkZ9bnTzSlr586BMusWnEYiRuGXE/z3NRZt7cl+Daam/VWK99wEXZPCKKd7PFjem8
Kk8q+kTX8XXW9ZAbX1Uf24VLjBroIkTge8h5qvGVMX/nF/WN7i4L/12H/7YFF8YveLISMaI27wXJ
XGdlEugm9VhEAbQj5K42IGwZJmJyT4r2sAA2CuajYDlUc6+3vuuXPXSrkmPjLetbGcT1XqzEgqEm
Xp8w6C3zUsT+RkRj9NZp+3Uhq9lZO5SP6zIPd2JimD8vx/FuYEn02Pi8e64rkF1WIqFpAFn7x9BK
wJ14QJZjXCfNKRy1+hIYVe1oIsVj50b4j6H0syFR8w59uu7kFc16BFpZ59Fc2Wcz16hLtxWkHNA8
vVvHFfxcKOpX073DW4PpCNMsSaPmrIvq9p3atX0QUGdIa8uRpY8xxupSgQBYZonwIXxaE/ml7c5T
lSxSNVQ5MYScBjFoWKEEWXwvStfd1SGUX+PYeo9NUHpgCR3G/VQMEHWPuDmGla3T0jf/UAIsqVvq
n0WL1uJUzV4+W49sgGaqd7qiYaa9/mfkreuXFUxcG62tybhczYGFZk05XT2ey143Ge2nx4FqdfB4
S+8rSpetGSCV03t1+UR9bjccQJncnzDna1hcIbsNDxC6eJx9aPdg2qzKunGq0ll0Rx62dLck0bol
aD19CybtdqyPunRsdJUNLVC95qz8S9aIPM5AM6CCTu4qjGrn/tLFOSq3T37lvYZzADbOUfyQsf5h
6qq7n8N6zPx2XHcxX9pNNCdiH4bJkvdL4TfppAYI2TpkmAUJW8htxsW+7+mItm5tc9+O1SaZO5GG
46LbvF9Ns22q5R+6rPzJV0hOwZO0oqLBfShuM30PEqj6UYHQEPapwoOJez8jIcHro0KVDnYBipFj
IIjRxsulTMzOj5zOg65b0zrEjDfTFi13J2U+r9XnNYAi5re+HLvHtp11Lif2TMNlAJ6tSiChBxXu
jDXzTq+rm1PjD/3d6tpiQaGli1LZjQJUmbXLiS2brV46A/VmRO9bPSZs08ZljamqsRuSVHolsiDA
LurPiIRWcb+G0ZDc1V4rxVO91GbKWUewbMlSRn4aT/WwHqu45WOeJOUyvNVrM8yYTGQlt/mqCCH3
OqQl9h8A7B2Rvk/yuh+aAmsMWv2s1rHP8maqW7Vt6IAGhRBl/zOxok9nx0Di6U+9ekcJoJq3DQz7
k6BDNW3HoKnMpl6mVh2nel2/YQ2TU7u6RIGJbPFFCjFH/2RlE1R3o6GEpqOf9E8La4p3DaaYR5iX
M2kgoSqS2gX0EKGYqjcoX608D4iLoVfrR5RuBqvMVzrx6h2ii+2+rQxl2UidSdJVuwn0HpPvH+pG
Qp58hFD5suUBdWQvCu3jUuJdhfYOqK5CSILSYEw2oygm+YQRLROnwpiEZcvsTQpjrpKduzW+2Wnm
t0FW+JHlmwU1rEeIg0xP6PdSmyoXzRKC27HVDyXCy3rnuqkxmQiLkaYeYBQKtOqQpMk561n9Ole8
qvO6mrp66wIn9KkJNGfbsrA1krVVNzSHPod586vBV9toDemUG1iSPSAxEkmq5i6xnyvTLOtWTG3I
H4KOF917uNq43AAg0FigOEBMXKW1gfjfcU7o0h4wa+9/64owmT4FEfOx1kDY6uJToyJTn6SsLT6f
1XbqUtC0218FSiTTJ1GtfXwvmAc0aMPH5A2DrkV86nlRiizoesiT6iac2kdW69JHZstG8WBRhId2
84qu1p0bpui+Ssa6cFCmYt14ilqd6Hdow9khBf/IsjZphbFx7qVD5Nr5fYlJ0h74AuVCWGA/rbMG
2ot2wz1x0TKi1tEndVHta4y86f0AD+A9cTp10ZT6JXauzte402j2D33Lum/9NKIDl8YGguy4hOpl
MTnY4Rr6qSkk83NRIondeKui9VmejYRg12Mxw0lsRJyXRRe897HfP0TSr0GDh8bFT3+xjO3XQobm
uRLBQDa2EGbNgt6r4Ftmh2m5aWj0aYgTyvOFlo3ILYjFm9QC9oh6JSXkkcUB7iMZ93pKjW2dyZMy
YjJvBtCB7ZidQbEDWEQ7p7Wjym4oHYc2JX6nwas+NnjYrIouBnWlxXED/nGKj51eTXkyemJfJhMt
IfY49G264Loo9kpoSXdnGuMqr5yczc+qtNrtdbWubTqWeJ37SI4d+T53RJusLXzpoVWMqvMTzLQu
DwajCcNzCzktm5lhqcMc0y9JnHph5L7IOjLkYWghx7xLAp9/thUhCWx3Zl5az3P4KvtlZPtq8mOo
hbiF3C0x9CPzmcWTQSO0XRBIEC7jLPD8eMnC2B/EYW0ax17WYVBzKpQrddq5wk2HSKyDv2eI4bA0
HVvsqdBzi/nlVXTdDmLuTqYi0k2c1h5IMu/6hi90I3Sn6AvRwwxglqhsuIUSYyeyxpuT5mkJWl1v
dFRX8SGcY7jvvl8mIAmqXuiDBsdf8angnLgNqVngXmKNsZwUtzgH6U/n+uYTX6OGZDNKfQnI4uax
U7j+z41GlNXchGs6SBSsR6IvFRYSOpPSUR2mDiobzeMkwuQc1Y2DfmY0nH90ITxLDuJ1F+bEmfUl
CIPYgyfluv7q+ICGO0Gth+VlK6dTIQcZZDwZ5gaVTJ8tGSOThpzUiHnI7dxyvvSprAswfXDu/RMU
YP4A10yIQ5eaBXbxBHIn0uGMxcqzDwyExuoZ3JLO7nti+ZcyItR/rxIPdChZ3TMzfUscMmwoRgBU
Wtwl66pUuYHKjHGnqtKh2o6VRZOM47b296aG+hpoGCWdntuz5OYjC6uOZbUQYgYZ2dJX2xpTofGS
w49QPeXnSgHoDvupBJpj6QvT55CQjausmewU/oKD64ttXBlPHBF/c5UW4FqgwBN1qvoaBp05TUUL
We4iUir50fDJ6F2E6YXuBYgnuW6Leej9/ZpEhUmjNiHmeaEG04VswjDwBgU7DCQmMyMuCz1tE4zI
Y/jhZRJ9TJGoWNCbaRkUKjciaYEaTVzQn+NDxBGlTpbfCn3/9Y6pGJAORgxISUJZlcGRlSPVLjOz
WQaYPsFt8jhj8ju653UjniPlN2GuMTHo0hX0/QoF2GjSuUsMK09exWOXeT7+w4nEEA/Yr+GAicpg
0LR8jbqJvpkSsdGuhq4e3XHNevWgWrC4psoEQmQQ1KEWAgdjOIHNzqoYguJ0cd6OmXmASiWr/CVN
qqmIsgEoKUBtScJXgErPPH8nRDl2/Koabe09Zhz64lD5PZNf4i6JGEBixaByF0CQEOQy3tzscPFr
T6TtahKNOQUHpVCkE0P7WwfDkmTcLSiOdWvt6dTRgZLjUkgCDzQuffctEPAy28ZBlRE/b5spt8WU
NHnfCx+yIas39VVK+BzYvV9AxGQLyZeSpAXOTvy2cInmROS1XfGFlXCBB9S0lgrC0tOyfp9WTPdk
AsI2UTbCKof7JIoDlsarKO12dIE3HhEkIKJztY7aQwFpv37rF8xr9lTqxWQTuiD8EwKMVfwImK1w
N4d0wPlvlZY9OMCmRGaNmuoY8Qwbq2UXO+uVh3EafXkKJ1qcCZ4Q2T6X5SCWXYE4e9r7Rkf6EYRw
NbtPzvOLe2Qgot3z2BBwsobK1b903HTk3R8SU75VmH/lp7V16K9lmBxW47fA6KbaryV6pWDA99iy
62rIzv4cKtaobTl0rnsZFbjPtiXiYJZ5S2TsXT/rtsJ1ICxD3BrbCALzEurp05aL2AuBdIQC58kS
uMaMsqWudmMCwv2DiiPV38Ga6/l1kbUjWUHQXcGxaNFmjsNehRnl1rjcJCCd3ZasqIBO5sj1tpwu
IDGdtJ3ImdSvkofO0ZinYiwN2YgYqL3HYjVrINImrBGj6mmc7RcXJrpIESCo8mW1I+cvXbw6vtGz
CCiySDMHmekC+xbVfuJ+rX1SUuCH+gIhWNs5t2dhmbgcDBLWHr1ILOtT2C6jzURnZ/eqBGjR7jqQ
S7qMju18T6wczDaKef8k1q710mQkfHrv/FJG+2ENNejdtWTDb+i3OArFAbiME69R5Mx8GyfPsgyH
dj9LQGvzYpbhr2DhhT9ktDE+Cp2ATQX1yeOu8w4edVpmuFM7masgFC3whEMVnRjwWhyBfWmnDcfl
OD65EN98CDEvHmxD8MA2P4p1wu2Ys6QNlpS1q/AyVnikzMEp1jLkGvWQ6NT23Tx/1lAVd4eiVH64
xZhkpXZI/5fwDi7O0XewW4GT9JceYlYydG4ngYiXJhUg693qKfVt9SznWwV5pS6z9Zm1JWAo2/ON
vxLQ3L876YcBsPOYEpvvfG5qfz8BD22r77UbTeMw9jb6GNwGGTmJcjO2y4RMd3V1RiIQxGXAF4lu
E5ej7983iSUBTxEItXrJLJ6cbIQZx1WlEDfTjGA7miX4gkhN9Ajb+rqUvxSmaLx84trO2xHyXmLf
tr49jFUtozRZ4Dm+hnw2/CuXxrcvTpZt/NJ2MfJnRQakVlzTMY9JRXYxgo4ms20YdhnS8mSPXYgf
jeuLEUA3f33iSnXTAakXoXcBZJ+KE/eG/iVB9C4zHSto91K7MMzZj2zsHz3LKOicx9VtfB9Q3iwA
Owp07Lp+eo1o6/xNZFve5J0dxjT2WxafZCGbIg9iNbT4c+/HJ9qWXpSKxq/fYWhNnQ6NbJ+WEN57
E86mAU9z39r7RcaA7ejIkz9Asg1LDFBpA7VvhPZBBjrE8evie/YL/Dy8XoML+DF2BgA+QGcmkk4d
OLqGpTLdNmKzqPMo7j2Z8UkBIwyvs5gH6thodyOkqfpUtVPsq9SRKVKgn46FYa/9CJ6o1KuNFNkw
szNFfLsWI/QfgsCQMWsEHH7mtQV9rpJCA7AT+v+Uvo1E6vwJZSg/7P0nE+h43rgZTc5UjxCMBUth
X4f4/jY0QEo2yDaksfAJEKtFKuX3oNLdREHJSoSfqDQ9K9A9QoRCxJnxAy9H8CvvpUf8x7COxhQC
GcG7Vw6mgspq0CORXKYAfsGV1aaEeYuUQEECJZGwCR9ZUEUqC20LQgJP6QHBgV4SJOyhI0dcDOub
C3SYrcgomnyZvHqPPLoR2x5ZyD0cvt1xWcy/Bzt8R8Gs3AdjV236mOhNQoY33oePg22KbQU2uGNb
QoiraiqKoBcSKmkhSoN1jJY4JRJs7zni4fiRtcOKyhgAHe0BeakBJblkkX1cRx/dOS+pwW8va1Zl
eipQeJj7L8gHnuaWJIfzCfwk1nl5pWvzKqNlQJYdyKdIogpW+1aJrzOO3RElIJdk1jRlngSlfWFl
qN7QJlb+BkVPcCI7Hno/iBlV5mT9UBCk3aqJyY5avWaqx9ixl/aDoNnCF/8AjhfRpDGKBi/zQrsu
JWAByLuKxt/BWTPlGIQKX7A15sHrihnjuB17de0of6HVqFPTQvgsAgoxRTaoX6lrSwbRsuQrlBpJ
WqtRAbbmS0jNwidTOfa4IVQFLlTpkhxicEi0uOweGlYgrZndZzErnfM6KLLagG792A3L8F52GLXM
S+hfFNk5x8ymtY7zeQhQye9R8uIQgYnctClE8+rBYexHVUPnBPINYPnqMIc+j/+wpOhRSB2PMgmf
5w6trVYSZEud/aTa7o406o5E6xfBeojL+hCgr2x5jFBoWj3/9yxcn+Fg7kwsXgc+v5BYPppiPgYh
sqWqAIE7HbvXqm9OCPLegmJ5FK38WgzATTAEA+W/YadDAtJMw6ubw+/n/+xVXZItLX9BONM848I7
xiGygNWfvjQhqEvh8Lo8WgxY3Rqzm0Dlm3WQAuktUj1vqHKm1HkkUUZHlISWuzIh8WGuAg7qmTD8
yhKFOq4Jhzn3Cr2rO3oH/sTPTIrXEhLPadJ6nyvCD50Nf3WJpgARjF1u+bpkUMa2aTtSqBigNz4P
4r5kjUB3CwFl0k37eoClaRffl8t6Qn74jFAHVZRCZoFkBz4VedR4CF8g8cKKcjNQ+iteys9ID3+W
cwktE+tSX8sTSqFfisQ7rhTbi5HEf4YOXVTJ9h4jWVQ231BCvEP99TOh7M5b0DBq7Scp0MaF4wMb
f/mMqhF8YrQvavKPljoD4X6RGeM9EbvIDNXzB0H4frbrK3KGE+oSX4qI/3Dl8I0R9VaF5A2VDxB9
J+9DidKtN7B9HZ5xS9VTN+pP3M5jxqIGDfwiNtBzoBj7CNSmTVB4mGWZlU23mwbvG9iWWcorTbdR
4Iv97I1pwMq7QKHxVRlEUZCxBL3GmWo1OguZe9vCBCpdK/LW+QuoV3rMb+lDB0pozLpHT2sybLo6
2MIBfOoafueU3KgOPVJeeQdUauFYqr2SxU47CKCgcOBw6XpF2iUmA8yLpXPQ0e0MkqB2Wi1uD/NV
SaxIE/XHapL7wvav4ar2IWq78DA8Suels5mN7XENxXZx3Wakw3cNxmIST7g+oDQBJSQyT2E6QuEm
aIJXivgat8hJQPlKo7RVOP2OUv+3mHVywwbyvQzOLojRvWj7z0iSorRf3LbDswiaMzSJwYC67pR2
+XndwRh516JR401BKvT0Cfp1dzMg0xUaA9UK3aIEMkxTEu9sUVb7UDavxtafIHJrMiD229Rvmu8U
GoMuAjA90tFu9vqH2C8xHLoUx1LQZ2vd1yRh74DVHNukfGMcXZWzwpk3x7sAAb+cinvRl3UqE3VX
C5WLWO26SWwnWf4EP9UmYnSDGugd5wO8JshYsojpLCzavSrmF4hEJBkqZbnsktzXyPJC5M9TSb+V
pO/TVkVIAgCqSjtEXynIeSoUeqYuJ9q+0baqcV03Mjdr+AVO4CVk4xYFVZUKwNIO87I+ChH+Qv1m
B4L9g5yTB764f3hFv5qyPM6lfQjm+THu1jWNJVIY1W4NpCcSMr6OYYu/yb03zQ+VIPcu7n7NVubg
cMgFnBTKg+N7HQiwkastus6PUMZ79aJ2VzbtZ71Gx6pa84ZDg9LE0DOdvLSScMShiT6Tbth7Eb8H
JcSnsy5vBcFkjFPeUUjeEQZCIdJG//S02peet/cbsUct9L7z5CfluyNfqjzyu9eVRdsGHV/06zaz
jZ+hY/sz5gMsDx3vDt31dCbsicI3pouUW9GMSQb95H86vh56vT43cvQz+LWX2qkHT/QPZDH7+Ezn
7tYayH7v4BsktbjMXqJg3qIocyqjpEqngHyt6fSEtPJLMYrXYC02SNX2ZaW+dP2ax16JYBeeYdbB
J9RVToijhrSqxt8G5z2ZvKwM5tdZ6vd2EcdGdFsX14emijci0UcfwWbtD4cpIYees5PzcXtInxco
saqt75d56He7tYbGkDc9AX/9uaot6vHk3qcaiPgWuXoHZWU4IWixOgoxOD08T15RoiiCMikQt0HG
cPuedw2A5QPY0jdI0U69Qj2yCt2XgczP5v9xdma7cWPpsn6Vjbo+7M1xkQR29wWZszJTqZSs6YaQ
bJnz4jw+/fno7n3QLZRdBwYaqLZlMZnkmv6I+CNC420o09KbxgGASz2ohGCNcbbVgOdzK0W1kl1x
AXguWCBHt933Sr0y64D5Ly92y0C15XS1o/7GSmkuUOcoYfV1dtkY3NAMtQIF38nQvp9Ce2s3wWvV
DbeKnvdeU1dHpepPYZ0dVFO7dUf3TC/TeZ7qt2XENlL39bqP1nLOtkoLylLpB6c1vsikBWZRtH1W
JPeog07TEGWeJXUSezWVIDPovkrT99KVj8ZovLSOMnipal2iImL7jR9dO3zk7H922ZXG0Vglen8O
9PChQvAqgVWsslk7fb9LOYgtLVzOKuYgQuKQvLXC9lvstK+8kXsOOnicthsym74NBQjFkPe3pdrt
AiO7G3J3O3fmbsZwDMtPfyrkkWiWr2Pl+KNtYnvDxHAL80afwsYfOvTvxHE/WEOgrkJHve1b+y03
wn0dBekakd2O/qhdFDgvheDVO4rp2YBO6wJukTqPtyXr90mPXpbfnXIa6vvpRrfN7xhJE3XIoyRd
4DLp2i5P8kthyx1GJtcGaCRq58eqUE5duTg8qPmeJEMPW0zDm+q4XFkq0p9uetDt5IMkM+wPxdEO
Qc10s3y0XXGDGbnwXIUguJC8iLFXTpbbf1HE9KWx5XeMlc6Vo7yYLtQOG0SeJe+WlLvaGc9pXd6E
c3UQer2xZHjts+JjMoZrE+XvUTE+2DmWN1b89GOg53G5nQNx6DVxbnv7Nh0YbJoZXgahiy1+xZGv
5/Mj1DT4QxFuK6CvFWA4mx9vlabWm4b0Wsbr1m3Sc6WHe8sKAq9S9Vc6HDaDGghvlu5J1H3tFYBx
lgtQn0bhKkqLJxaAk2Lp74O0b1pFe5dNtl9WsG5MXt3AtTxQmVu1cx5zielAAA0teG4uuZtN6xyN
2fJkVvhWF12jiCO2u6zxXZryQe06Eu6qZKcWtraNiS61Nd1Tp7TwGNaPbjROHjqiXTv1X/CGYRSm
pM6nmQ5KCdsPNOBVBUEUaQUNkij1XTxSNw1k5VCdXXE8vZmqSvi5KNc8DJVl0X1VmoSVI9POGhtL
26n2Cmb7okj7kIRT56H3CjmCUGth03wTcSRuhfiattZRSax2n1NW0qF9gHBcN3WherOpO0h4NPfk
1PMDFPH3zpQ3y+OSjbVV4/RNGXSXiLfqpmkHZzNqwdtADqyvDepbB+iRerIz86eoCvP3rpi/hEAj
vIyKg6HNIVZ5Azk13jiOky6OvztPm5IaRjCN401faM2hcIJ8m5YINEFdD3nPW9Nc+yFVomlnDJpw
/Lhv5LsSl2Td9wPPo3UtWNey2MjWjDzZ5K+hZdm+opRHQcLSxDMJHN3FGi93tpMxvywLkMinj8pW
2DHK5KXNp4ORgKe3pbiXkfhSk47t6yOHCzgAl/3UfW6RE/QlIFTCW48MeZqS8WRKViz2i7iE3rcj
LVuPqbk3hjhditHcS9TKp9tA2UyWPXydEb05fq+46gf2eWJjCCmBHzHeNXsZePbE7MMVU6FNW7F3
nO4ZDqiNPbhNfQ0artwmUd+9Ds4Q+LAPEIlxBvBSClSVZkL16uldNz2Htp2semk7m1YHXNMsNz+p
BXDzPBWa5qEAnFaKi34jRJpDMGPp3JdduqZ1l76pqouLYz/KxPVqJuKqx6f5yzhOtrGa8lisLFxN
Zy9zY0ptxckd1xvmJDynQ1FQ0ajJ1pST8tTExbBpOSPvjcxGSwCURQlk2uEmxc8fcxinWrsz7VnJ
NJOJlRnJqwNJ+8B5mwSkyrQKmLIIYgexrpkPeO5U6uDH2MxYvjWqNaoK06yKL0oydTNkx+hILw5b
54psAxt/AiHkiiDe+cB9lUhF8snwq3oUxymoDGjowhgQbOAMYfmVGeqvmDcnpZeNInjNGHFHaqrm
Jsgda99gHw2/IebHUGj9IWtghNwkgXrQ29Ok1upd1KehfkoGGeK0SLRL6JVWU79EiRnKY5JXjbLO
2zY8xPDXayvkwNBXPQuIKYOzFsV15+W9U26WBGHnWTajIVY2Apd4ldFa65zNtM/XSWKYF85FRuZn
wST2Ke/5Fk+5ej00ql7hllV013QyjEPXVeIBB5bkNMIGnwJLck4YXOVgVWm0YeSnq8pVna1B8o1n
J8yIRKfzxEgtAU+e22t9iPQDAHHkx+7U+6FwuECbppuqQkjiLdT7Bvh42pDIo7wUvS5e2kaVd1am
JQeAmnraBHpdUO6M/W1id862Cq2288oZWHfKjPBp7hTb9rSgc7dtW5a7vDE70AwkQkM+OkCZSbtv
jTwZVhUAE44dNoBlTlGFEdVDlzWTn4MXRse5nyzypsZs406UrrMxCs9kxnuiSxxfSZmn9Hemh1h3
Sl8gVdk5hViBKibAC9VOrbu1VQ37wZT+OKoAOWTLcpSqilWaWtAiuf5IsVD53FTopY52E3fKzrTd
tTHad6Y7awwL54l0mS+2mj7lRccBDaS6htTCEuTC4fKM1VLqZQ1xckYHsOM4GCSVFX9V21+10v42
mU3vA/fm/pC1VyUdHpvc1XzpKIk/IpVRHPUELbUtc/fYiTjxo3i87Qa4eDUZvxv2fMqtOvbUSt3y
fs+KppanOoiPCWvomAanpuA0MSmpT0SQvurczt7o5bQX0njJEh0jz3DblupmEsZRx8IZAucsTPke
K8V+zM1NUMhbWSNwCjP7TonGo2hry8OSPNkFZuY7KaCDPWvbwQgNL8qyeoP7P2oYHQatK1KbaqGk
0FtEXJrVcZho5BqxS7qCvOd0Wa2kIQvPTtkaZGg8FsH8sXzrflC3ZT28qxh4lR27MuN05ToDY4hE
rVZu56bbKY22HvRpG2nmAStt1so2h9NAMTdXsFn5/D1T1YeEFXqVqdgCzFUOH6KyPY1fB8WpvKnp
HlOGDC2RxaVFm1bkVes3OJSMAupIW3JMupANeiD7vGUhnWRYeHqonPreOotp3NiKvs1SMp00hyXS
vi3bicOP9YCs+VWNxOtkEA1Y2CqICiBjZWyWe3eVcSsrwWuPjX2mG2fFpkqYIsCgsUhKHxPao8Eg
a5AyOVZyKnnaW8Wx5UZ31AMNooCteXPt3fl2DqNjg6w2SKiYC1MT3qCnzonX/BDjxFFjrOd15MyT
ElLu5j4gha91LwO/aWXu/RxaD6FhnG1HvQYyOVZRuzJjeEVkakgQxi2Y30XhqRuh9BSFLvbGucHO
aNOq0ZueK5coDgjzGw/LN+pt7Lhy9zk1u9um0l4MXdl0qvsFiR3QcYTiJutXItKohFU/69JkZYO2
mEG9xdTek+P4BMoVwjUjIyzNLYfc2+WJ6m15cUS6K4PqbMbpN2z80TbNK61u7loxq16HbADf8W+4
665qN36C39gWSbxTTTRmfRdupJoc0mj0qZ93XXA3muFTsWgfVEX9amvO1RzMlVrXnozLx+VVwYZ1
K+Q4K9MpV1r+1YiVsx7KG03XL6YdqFRI2lcTjmL5gQRXHV3AVgciQCl3CCzhhEoOXPbssTkcUV6v
2mDcQYGxOdvV5AeIdXKVPcJo/DJ45RbvchybNOVRsaN9p6KdGAGQCXIz3gcgOEMafsgKoCoMc9nf
LfchRX1CNrMuneyWSulSqYw7nKVSl/jIxoJBgOx/n7B6aJ1kpUPrYs/lJ113E6JHSF3FD5vmXrGd
gGNTM29HiRGwro4HhjvcSL/R2u6Wzdyve4p7F2AV6I0DurJ1i3ciork+KKaXJ4Zfu/Jcxvl3Y9Sv
Wtb5pjuuokS+LSmDyiRZdsE4o35f6cHXooUWHquD1F9bJbmYdbdLVXWXzm+mPeyJuOc50giJSLi2
nhUSUuxW26iaswsEFZtTlfeuk+/wMSMaTEBCWJm/PIVlfMTDuJojI0caqr3Wct6Ww+JxFrBfFfm3
vsu+KFV+2wVLAKdW7ChZP358BWzYNgZhiELtqPbCQz2k23hyXli8buhWenfCjsJB6RhoWdJ5bZJ5
jpN+Q2RT3ljamGznROxGs3tGp9Ud40aZvil6FPYHUJm88so2RuISmEbGrGvyTSe06aCOQfecS55o
FrPEaC6CCthyqI4eTrDOFU5osL9mm8w3HH7cW7Wv8kdnDMXeKaf4I0ANubKaXrvoPcuIaist07yP
BoilboN+w2WFntyLaagSDBulpyZERD6mNj6pIXVSGqa3XdZOnAfhPNMBhiapcAiaKPe9yE2DGZcE
lYeicxQ1RS1OM+zpCaHfvJGNY+ybOpJ+ORqOpzUNhDzU1XbQJa0XUWQhM0rMQ0XR9zJpova1ee73
Uxcka9eJm70TR9VAOdS9WZDdO1Wt43lX5EF4jYL+QUJGrrowtTvPMhQQuyVlCNK4X0cNGuApMw+t
UYh9MqdPhaYHdNDOxWMEqkpiHPtxEjw5dflFLWhalH260UmQ9CZTu0RJl3pOllRe5Q6pD5tvIico
NA/bb9WDcw89O64ElVwudxmfeCTm87YdInXdtka1dcfZ8HUDeW5o6R8Vwe6e0QN8sJBbezkbCsNv
TC+unFWAVRyuwm7MT610HhJDO3YWwk8H/3kQgc2g15pncIfemBQ3jaF8tNY8gCXmym4slIJNNpX3
fdVEm67n4I1KthHvgtPfysnaO2HU7UvdJa6PWnCRgkIOZ03zHST5NVDluWvzBUrqXV+dzCfbVl/d
sodmER0IdlnWWzw8qLr06nkgAgctsfPA+LRvxryND2ZsXcZp2Gky5ykMKDGGrWP3e0tRHx077DyJ
lvKmMUGu7aaTPrqSmyax7kORZ7up4+hauKJk0eqzFXQk3vUV/1TNq2+Z2thsXHO7raQVXEPbeoa9
61ZDky10nmLs87SYtxFLkCfE/GZoPTgveoeB8YUekTI5vskH9jip06k9ivAw1sQRlp3G7jkD7lRg
0/48qtLXs5EvTfEWTubs9aNR0PIxqV9Mkd1SPBNBq4ZvOOVmfgcjs66JdfWQfsGip81dM47Jpg1H
xG1N4dKh6lBnTe21tK2MDXzKPds2j/Ok30OdVR6WPa+hTrv4YmJKrWNtYss4KFH8grj3Ts/Fe9TK
EmG75ls4VYAdUXPO0wyGT2LqJKv3ONK/1nZ3L7NWgWKjJGHKiJXpltiYDc5zZFTnNJ4yvzVdXoBE
nzXJQTti56D4KsnTxHAALtvQbaLKO98BcllSJqea7QbRVnq0A87jUdo/axRk9jLqYcfPfdBfOLg+
JNC9qBub55wedNQK8wVT87Nbhy84CqfIJ51nbelGmjk76Ml00Ir5hLq29+K0fkC8mQJ2LdmsKlR0
KMOIhtvRfkaFIg/JBAyROwI8MjtkU3yjyn4zRdWeno1rWs13liLpOB1qEzmWFMfG1T5wi6u9oDFc
bJdQPWcAhCt7OS+1RgDqOe7qaNLXowmJFgUu760DmsUJlNdaqmOOpMSOZ8cbsrzUvaGexytIdPSs
OVN0KsP0PLBIFkYaeo7btRSvhc/6eZPq0bmAGqaFSVhoxMOTNbdPdjbvmwwSuMyzr5aRbKXLk0xS
lhExqM/mNPUoxR34NXt+CsKxWxWmbW1U6ktv8YEfnMTwgG73ukb7hqkchGk4oH/lTm+RNo3TsamT
XWk6Rz1Kt7OKtHduwmNmhVepiXetr7aZ02HLZ481g8tmEVceWdFP0nG2Lqebxs33TaPQ5GreRc0w
bkgz6xk1gAZ9jbqwCrJda0PwhR3K0SZyV3poX2j5+cIjfdVjFvyynFd5Xt4FVbcuLRQ/roZWYjB4
WAsj2fWHURE2wqEuWC9Gw2EwPc4SmmtE4cUSpndeEVvX0LFValiDFo1YAiH14wd6nnfiPc8z5GMe
hTHrL+fvBnDT0cEhZAJsEYrxmy2aw0SvQCK1Gwx871FxbzD+9FMRbhef4HZ2d11mvItARf45cJwd
Mg6lw0sxFk9uUZydTuV8oGaPaTm/ui2UBZxG49lYzJRje7HGjOFFs1khVY7Btk9SJ6jcta7sXQVv
Kae3no2dFYcNxDwm5ASYWMi4011eqcjJj3mD5J03LePNmH+0qXlubQKruHwByDLMvJtxE5ccUztO
IJN75AgXEt2N4ZOPYne1/OvF08ISCXnbgR/jdI2LsInIl/9kSQ/2UoU+qaSrrAd77dGXs9jUbr0J
RXIM82GjdIhzpmEVEWbfd8lOI8BNpZfG0LU71QSJdB7C6RykCYs8t6kr481y80yVVaDU62Z6Jnk7
00eoXoZzb10zsh5mXQL/4InNs5kNuZnxBM6sx9Qc9mTVIS0IvzX1E1/Z4fSvpXIzLDFR2EANbfMe
jtmqzp1zlzqM9drnLlQZ+M5iDxLXhwAnAdMyqaqnu7Gj3I9e+X+6ydlda2A44FoMm8PLWZCS7Bbp
2k7ikwGWrmXpO+Q0KJA23qccwjofyaVzK9FXPJSNEDplERw8FONL21nXjlaIhCdTt+DvUEKaCLxe
i3b0prDOkecH1RJDGuvvcfYddOl5iWFOB7Anlx7tFh65AVUZWwPxaA1LmUv41HlTy40m07M1T6hy
OfzOeUDTdfY6qvk3q9OPKrskF0Truq4Zq0u/d2M95+rjXAfsc7UflNFmGPIb4GVvmQX0ZlzZybei
geuK1NarO7dk9ci91mp9Zx7u+lDdpKOCiKQBjS93jA3VzHeoLVeFhZoY9jGTyW2TJqfeFFeVDwKW
GTNtC+97pE9s5drqRZfKLkz6bZJmm9mGwSW9TTHSi6knV3scwCTpVmbHZ5+aV4XTAeah39sESlau
EkVZSbO7CDN7Qiu+t+r6yINAML3kSXOiqmgMsCdimdg9mlWqbp2O/s3pWcMRxMsRY6gUbOBJKMbF
dMMLn4S8htmwHgZ3NWvlxcq2ndu8LoNI0eJ1Cl4cGmC09XO8xP9Eujd2/cdi9aFKvNhmFWqvfeA1
JihcAvWoptrKxrZwtOs7IuQWu9sy/9H7FwK3uFDCgGss7c1d3DyqhnPpm/oseknHg3lUhX4zIA5G
F138mHqa6by7WvuwjIBsxHFJjD3tHOVryRKkY3W/uFVlunKVDVNuurZpsLVx3TBZmGnL3rUlTvV9
Nb2ZSX+bWt0um54ylwPIgC87Ay3mtAhRIadTznTLe/ZJzW3xn4l2+DwKBal/Md+anDD0ul2lfHuK
GD8DXhyLZm1WkTfjVqbp5saJWyT/BVL7aT+W+a7AGbKyaMMr/YhqMg9OcjjPCGGipYuNMnAZSDTk
XVMj3nPRw6Dkt2lqfwmbacepw1PbwGvoaES0cyiEetOP5q0tlNE3neZhQf/wNufVJ7p1SaNgpfSd
l07NLu84IugakdZH4Ki3tp+PObcLwM+RNtg3GOiZ0byWzSKcmh6CpbRuVe3hx4RbzDtrK322mfK5
eaeOpNGH+cZhkSJo7cfW5ADDKpAmPVLxHDmRi3CcJmIWry4evyMKAnRCIJe6nNlDn+PyrgLKm6rN
8ktJmyKOdW+KyVino37iK5Scu3hxXT1tB97TQi0h5bhoLVPO/Ra4PdVBg6x92C+HjTgBCdWAQIjj
mPCIsKZ+g3WOTxPaczCUm0rPD62SbpcFXY1eq9CkaeDb8p5YGU/LOyG21LeBxsUYUwsbK0busnws
r9gqxl08v2kg68vn2oKKZPkVkwCC0QrWTTRuXPaUsdosKwpPWCI0S+mWLkg+k3l6jKt2XU4kusnH
iGV2wCpvWbbjPD4nbfSFr2s3KowwJqy17o9xfBt22oY1Is8bT6V70mKDQI0HEWo9O26AviunbimQ
wgx+47j70LV9t7I3MxE5+uhsktpeIXqiIjNWyID2fJsOXZi/bJfJnHyxBpsmg5wlAI9oTxTGKQMe
p5rajba4X9bXEq/JLqm+VbN2U9vIqaAig6uKTps1JGFgsYYCVmzriXbM5jGVwW2aECLcjavlwRfw
QG5erJcbSM1yxZDXO81nZbT4z1w/CzlfjTLeJzCq/O3yutl8UXOulplTo0xc1rEZe6IpGoBiDI++
mRv+JQp24JrCxzT7VNj6FX/FS5v0AFryOPPkZgZ5lH1FAQi9kHmcEbLiQBv9hlvosnoFhEjJiFp6
ov/C4KjoXohiQ+1R8crErYuQ0y9lcBhKd+TsjZlsDm3o0XNiAPjWAEAye4uz4Y3Egi9O435n7aNv
TDFTP5nb2wRLU59mL+IrBZPZDPBw6gTkkxY4oIHWtuiTCPeUBsxuGT+p/dbpwbOuioeqpfNjeYAw
N6ss6NWdhEjLlgtGESUuZdZDvVixoiK+M435rGfAKzNVnGVmrT9XE5NsUd8tK/Dyc5I0v6i9/KiD
QX5VM/ViFyMMj/lKCwN1Qn3fa0vrV38thukWd5JLYepfRa8dhNIwKgwSWxTZ3WTdQF/N+G0ZJvC3
31NrfsNYlWcbOe+9VO96aYLdWWDbdnGPN2Sx0WZJZI1BxZS4yt0yGiFy79D6H/tcvqTJ/BKbNSeD
8haH8jWgwoaHuA+VYW3lLspg7UVU+pk2jWPtJveqlZ5s0T4oUN8mvAgCMuUhLXpah8v4Tgvc6aYk
AW9D6+ehLavnMDEeh1R/DU3jamUcBGLL3ao6Lp65qUUr3RxYctzqLuirSz6Y51k0R5ujAfUEfsiV
zof0Pyx8E7tdpzn9Q07ecMLPJspWPf8mu+AVMd2RciXx6GCw8RqzFsUobG2aURgt874txOgZWXk7
in47281tCTBAmI9+hzgPAZr7AfJBNAuANnYkuV/TmuLRn/SmqXHj1cUErlO2Z8RYhheaxStL+4OO
Zf+a1/Hc2FMFx6A/N7rxhQP8RVjWdXCK97CY8JjJ5Caf7TVfea0CyurCfkgi41YUzqZx4nXvcLwd
9NdKtVhhWM3YQcFyy+xbjUgZ8U9jrDSdZKyhBQbCUH8es++9ilCjagL3BgeV5QYzeqAEfbgybmda
QqFqrMYZ1hpFw9gma8WummM2yreSh5E27bWg/asdUP6h07wsM9gW0DZDX/lZZTwNnBjKlLJmWYiW
BRjSzgtyZs5gDYVvmMpXo1zarqAd0yp7KxEU1EP7Gltj4cd58zpa8TvIjmTntiAgulXTWF+lRJTS
OnQZ1aa2bUTwhbaQR5j/TWHCbKusqtYon4uhwgajUTxtKg5F7d6xxNO11LDeKu61nZMTh7NHUQZv
YejQ8qLMB8fpESJb92ArN2OWPTeogmQmd0Zr32Anwa1zKwG4uTrFB0d96eCtosc0cjeBmn4pMvRc
SEUTH88QmveyfazOtEXNHDBKPbpqBosURlj3pHyhHG/RH5gJC9vcp2t6gZ7bVocrTO6nbP5w4n4j
knnaKVE/bOiXQqyDurDyZqesSGVjh08iSl2lcYJ9i1E286uzadsPb4VaqNuZduhN29CwFGjE+Vp9
GPvImHMI/u6KaVx6AchAFU0LFuYCcti5IDw72mLjq53FSMGqD7qa+Tp4OD3xy6fKEuE3o7bzQ4P8
ARp7njdjhRRNlOqtwBv5mAYTwvHJQDcWWr2nD7LzMoci1020lJZn2hq1Io23aiI+RqPd9Fb1XpXO
VYvHfZVY1yDqrG0CqLtGxJ7Hnp6w+oZC4PA5ZgLPb+zhnMpRN3kbKr5l9fF3+ihdxMGBPP0fIToa
fwMTSs/VCz8st1/LeQArErUXVspxzqM7eoK3Y5buywouMD/rZv3xe6Yan0xdrGpum9KK8e2Ic+cA
O0OZorvDX/hd/MxU45OlUqa2ueCNc3XMuhf/FJXN0+g5rA9q+v7rb/Dn3mOG88mjJYyJGOoTtKEz
gkFNQLfr4lwynxdLmMUO5tcf8xMDFeeTOQs9nQbk2YiJ96j58CMnNc/+wrvjZ5f+5M1i00ZE/+vy
DUBuaF4OdYxNGnv1Wzf+OW+oNZvCLjIcczMUF56Dnac2Bb/nWPM5Z6iYVdx5EjrLlbZ5aHTntkD9
6P3efX8yZMln2Kmqy821Q/btNh2j1hOt9lc2TNoyPP7ELeVz0NCMSC+JeyZdmtewQW6tl5wwexub
hGiyKrmm60Q+KWau96hYderdoZ0HeiPFgM80Lsc53YolCoXffE2f3Fuq3oyLZsL4AgkBwryypJMT
gcNfWNMuV/mzb7sMvX9zTtOMYooCOyUHtqrzFvQrmO7jQR+POoLFZPPrN/aT2W5/mu1tVyWgaHhW
5s69pPoATKU1QH0wlMdff8Cf+44Z9qepPk0JsF00Yy5nLhzOC/ULOEBYvqvRt2W2Z8AOv/6k5bn8
2fP6NNsrSdFD2icWk2HwXg75i1Y7f2WW+BNTKfvTdO+kjfFwxLUp4obiOoMcC0TQWEzQalKuGhjH
X3+Jn7z0z2FEMd4kVoL8Yh0p8tWkHdSqyn0d9n+RmPKTZ/Q5kMhw1ckg4orgSdoEMXrEaaXvftPJ
THya/ZiwNGNKz976x8FueUbRYP1VCN7P7nwZwP82G6ZZ0+g8XrpAbOUdaWu70sLM/C3rPUN8msjI
9cbcsMgAaYj+WGE4Wz81pRS/5W9sfM4g6qfO1rpx2VFLLTprGBDjU1r+xSrxs+fyaQJHpdENsGcM
mGC4WTIMqE3vfj0WfzLoxaep242zGsQCE32NrPHIrGHvxAqgYaBRsLLo2KfF59ef9JPzgPg0dZ22
qEpFwzqfDTo/JXVcQOD3CEupGT0YCNopYesuv/6wnyx54vNctjRBIkCEZRsWgcSuaC9DpexNVYv9
pZL79Yf85LV8jiZCh6G6Qi2tdWbYlW8jwe+Iovq9ReJzJFEf0qQ0E4KL3aH7qOAOJsP5FLnW/vfu
/dM8zseYJkGbIMUiHnwl7m9NOi1+femfLG+fU4l6gXmB7XDnjhZvVFRx9O9dlaT5vQPf51yiuiwS
YS1J2JiOjj5+QuE+ygp99eub/9k7Xf7+35YgZ9LIsAwI0U6AsdcLEKRVs9j8+uI/mQKfY4gsyxU0
+GGCng1dUQKMB1ZwqFUkLJ5RSvT5tKql6CWFNob//D7//R8pGc0//oc/fy1K1P5h1H764z8eipz/
/c/yO//v3/znb/xj+1Gc3/KP5vM/+o/f4br/+tzVW/v2H39YEwnVkjL+UU/XjwaRyY/rk+Ox/Mv/
3x/+18ePqzxM5cff//hadLJdrhbGhfzjXz/af/v7H8sC/t//fvl//Wy5/7//Qe8dPNjXN/lf14+y
e89iRtc/L/u/v/vx1rR//0MRzt8M3TB1S3d1Vzg2Vx0+fvzE1v+mqjBSQhiGoao4Cv3xXxJr3Ojv
f2ju31x+ywUJR7lP1DK/1RTdjx/Zf7NM03Jdi19yNJXx+b83efnnCeafr+XPs000Ggf+46hjWYLr
O6igcLlUbV37bEyqGI0VIxAa6DXoiBSW6aMbB4fIbPsjV6MdVQeEc3M8gxthmts0JfOTPPT0QO+j
ujbTEXMUhFsybczrvEK5q19Q3+HuUaN4DBjbulrtolwp7giX2TR9nECCGhecfYKV1dGAOjXpd8ud
4m2t0Ruh0Bl4bEdEHBb0rmhpYSvg6CFwrTt2E/Ym0Q10ftQYDCFwL+n634YwRKfGGI7O2JbroO8h
LjMO9AJLopthorbNp5LIh4L7KttA2XYz16YNAOMsba7XXdtTnicIWBEqvKsuBgFF6vIdVJXPC5QA
sZKzmyvpoHvpgfi7Uh4w4SLJqXZe7FKhn4KuUDEq3VoOKA9EMeFqYbFYx7RdZXFAI9hilxWWclj9
uGrV985KamEO0o8NXzSITT0N2XrKyy+NZr5HENcXI6qfSNWLV2GPiyJZKlFjX3I3UvYpsjfwG8UO
m1dsMLyg0l7DDC6RtoZ5vbzEGfxum2rBbejOBz1zMx9Wf0B+XezNDP2iU84v2lQraIoRzOpS+HZD
M5eOA0YpinjbqjpgGAocF2dGxaQB2xbQ0alOZ4RsMRfOUgRBphImm/9L3Zkst420a/pWOnqPP5AY
E4vekOBMSdRo2RuELVuYp8SMqz8P4Or/VNXp7oruXW8YJG2JFInM/Ib3fT5o+82+nofYn+d7RQ//
5MWIGKGg9H4pWqTilnZtnDk8BGVyKqxMbCNvEXO7Vnzouie77tQuhwXkVe7NjaBt227qbjGPbEPv
y+CkpY/o93n2xuqrATBlkRkj0JXiRcfnWr9UhYUmshHLF95dZlepYwGTAzcTv0pjdAMomN7bea2b
Uewb4sNcyB/0/8s7sC7X0mSrNAYs1mI06IJC8XASiGSFbYKwGtBfopkF/0UlalDRwvRpqDYB0XTl
xNWRItmsJ/QJrfTDxHgOMGOzUqZ3BUbMbVFodY0xbBo4O75lDe1BhVAJRlzSQyK2aW81fq76ndYP
wUMRAqO0vWJXymGCPdF6lAZSjRWCSbaD3IlJk5dJkZdTKzW/TrMBNop8eetgU6XXxwc0iqG8eDai
zBq69OTyh0sj/UTX2x0dE/u7h/VkyKobHIxradnJFUkW5Ue+U7R6/O8OHnUUOti/aEVM3dv6iTUG
QDjPDh7WT7KLBTiIVmD3Bt50iFwEG0nCJ67t56YRXJ3az8Ixim0vxungSG831C3KybBUx6gbLV9I
6CYdsEX4a+3TaCCt9or4M+0yzKuO+1DP1S+tngxa26q8RPECNO2pw3VR93tRhuxV6LrKjzJDNj/1
aj/SGjo1YfChy6o9VR7WtTnySx3dxSTD7MoIz50JfhJQn4r9eBy8XQgM343H+rD8m9Atl8FsBL90
5z2KJlSuAg8uH1RCe2uCxNuNIfiCJOge3UBOOysSPZ00C0kiKhkQcFpzDCLAlHKMDzYenY0My+H6
ZrlVfBBa9qyHpQv9metvrES9i+yEKcR6k2x7Glt4w6UPT+QljxoHq0lTYukutqEhyCdSBZPVz6dW
nml4sL1IbIhswU8aM4U2GpdQS2eeDh1XK3plxGTLhVoAL3fHCT7LxDNBK8AhCB/9WLaF56H93g+K
qAF5xALy1+XhTM0JvNNPzQtrv5kbvEKx5uNtaW6GkJL+klufZ3d+UgXqWRB3Et7VdMv0FOs6Mu86
sLvFA/l1vRwqVTy1RlhfzB7QzKTSreaM4S4d+BaX9+o63uc8q1/r251T8dqWQi1dkvGps1N3Mxqu
YGny7TgOrAmlEs4b0zzRFx9HAsD1gp/6ZW1nya2rMgSIyzbJth/tIGRROUL/ytz2T61vII14DhLA
+AGr530fsbjQwtFBwADCtBh+iWiLGGv39ORpnXlav7caoCNXuqS0C9xxmg4aJrxjXjpPHRyqU+Tg
jFpeHxf7FVjQsKNRB0hQOtc5413K3n1bP4kCbvlgq2082OUeuoTlz858Wt+Em8Yt4CQFWrIFT9ZC
sUYqbTC6e4SOkWOCX/cObZj4+PqSTqUX+ou8o8m0jL03aTbDwAwaN8ouJTBjn871uGu6MjpR6YG8
N07ncDTmLVJO5VeAHKk393uuCsrMgPEeakf7jrbb263XlgYdRZQhbd4GjVWshcIfWHcXO+HKZis1
sKvBq0qa3yte5nV8cEr2A/jjsz9Ji68ny0AD6ucgtpqdA40DKc4ibhyXHw+mQytFtIuwXfsJHoJD
nluJ39FhVpa11+2+2FvlXB9tFW6jnB8JYz3dmRQwN5WeK2CIeHtlk+bslAQNbBNUlxMMSYNWQzAz
HqZac/dtl3S7Es6jn9V0822voxfSNxkrxfuWZX0BTHccfVNZl7ZSkkE0TbufbeuuYOLpqZW22Do1
qJMgr+uDS2N2XUUtxjLE0cj4tPzg4AHGZSEsSF9gc9OmfvAaGgpJEVyK5TjIhfgWFChhZhagmqPP
IWgGuu7ukQtkAB2Ys9s1pyrpdTwRVbthCyp8URB92GyEIb1an7HMm64GREQv6uQGIVAsIJD4Vkbf
ELZJp6gLDoo+ErT0MK274+yOM3mFhfwoy1C3pDOAm+BjhPy2nd063zPtYFNq+eR3c+dPQauOjmfe
ZjtP/LIO30NW5y4sg3RTCd09oDyuLji89qaHDikcwpnDqXiTtfUrFinGHpvIIKxcLjT7Szik0d1g
9QNqTmSJE82LavkKnOJqoikeXImxqFB711YH2hzNxliOuH45B9LpDBaC02mKbso1O186LJSqibYq
sILnHLhpmpHDO+wgT/TktoFWPOYGngnHMNxTjt56LK3XxAjyTVSnH4DbHOKJ+S0VofFYON5zAVIi
pS+wjWxMwtiyr9gtCQ1IglmwdPzWh2YTHvNanVBfA0db/oO3XOFJDFsXJMspCQ2E0Vq9NTmA3ywn
cRAHsKPCE2FfC0CjQWBEHJM8FQgFBzfaz2qEaj0ik8LOujFbDJcx3SBgbtrW6hIarv2vcEI83Fec
4WPI+gmxu41WTutkBDDYsG8kSkXVxho89ulFwGaxU3mqTwHUOVSD+EHZ8kVAeOaUjH4xVA4BjmUy
aNsupN/0OiaeJKMty6lmV6hzsLuecea/ytniFeInvH7eLqnqHKfO+LVSbXwgGoFZMInpmMX9x/pU
qe09HL5bo6KzWvMeQMnF11hFNT3G6aAwH9CoZTGGaqKwyeLt8XD68/gtKvLyMnjDCbXWtyQOLxDU
+qPmZo8eyrHtGhODgvaq8FDqiIVHM582deeSa8CO+f3dpBoySTjS785yiEqod+jbbqHtYuULmiOQ
x3w7dy5ywFQbF0tCvp8MmvOmTQLimnTlnMECDdOcZb4oKhmT5/c2nOP1b2vMnL9ZpBHBaX7I62sZ
zvlJOSfRL68Wau9OXkHZMG4jJ//G1NqOCqjtbEtOGzRHaYDobhyfkla8SS+cQEg5A/IQ3nMYIIsd
PEBMukzFvUo1MP9z9dMuxXicxpJY18DZA9RwK1rEtpB783OFj6ZNTf00JShAumVw7HYNW9Ay06bM
2tjX09naTpOfzfb4hK4njBdP3jLPZNMvmxpLMb4Qbg7q3oSicqDh/DJIz9lWNWFVJoNNqLdf0xYZ
DJHwZW6d5ylwk70IexjepEO6NTDPI6U1H0tJ57gCm5SNmKEywqfAiwhke9TVcoh3jDq+da45Pmkm
J7AMpxhSQe5Qvl3ieTUMKKOXpCus8eRlS4hORGNL5ussF41MMKvD5V0U/vRaljefDx4ez2hhc5BM
hZpxC9tpPCa4srN+mvZWVz33BRPlAK4WW1WxPXXFtKOHC6AJcjxImhl2PZd11GzrUXSgpQmSTDs1
t+gch0MKHjX3WHiTMywizHFH+lBenDLSss3NRPV8wXX8s/ISAlvDbReJBcI6O63OgTV942rEaN2m
3tmsknaXx7a8djOuLAQUJi0ifLx5iy3HrSsLx39gI9jX+vt8qu9NI1TH3ok9xs0U6BDnajOPQN6E
k7V3Dgwen60E6T37ZVuP2I87ROn5jG+UuA+ufLZJe5Ycl5x71bPue9no5Z4hdcPWctFIwT/clyXA
QbPMv4TmyMKTZQtqIn6wXM4KsJj80aM4q8DRcJugLVvPZqrX2l6raLKH8PQLp4LwNzQvoWTZDk39
jcL2eJDw1TeVt/hd2hwNDjmVTtYNNydX+x4/8sGoxhMwPf5XTjDQG+3jlDGuIUQytLOm8Me61Qxq
vMtk256Z6kWymWuICkYb/0KJFwiN9abtg++U6huyMXc4gps7uHj5Gcs139bdcmIOCAS5Tl2LHmNT
vrgvpLzrCd45EvprVsN86BkU7UMiJz0xettHzhX5oDk7PxN9t1egUlJ9+DolUCJJ2eDaIx0/qaQs
fSmA5aOU50uUUXshB0i21px8An7DFL7IXOe4O5Zm7O7gwAWb2BXIRZlzoGMteoo8cesnjVhW8luz
irClQ70TZCYJjzuyJXWfPeNUiDFqa++Vu1xxna4Xa5VUch/GGhvl4pbuTLldE811bXUZc2NQ9Tlb
BmUzjgDGzXq923nYPsmTnrDMcAbEh0nXmBeMcFCPph9RvASKnn22M1OHATbKgzsV+1pGarOeHT2z
bJGn+izLENHY9Gvuaw8SCp0jmWR3LS5AJLHIGlSVeDt3EnsOAaBEdvZZdORl82yhwqy6jRtEj+ac
eVdTlrFv9KdCaO+BErwhR2bb9b1GKep0ahX7UXEiJ2a3y8dePyT1c6DFn2aRqaPVzu/tXN2RnDS7
wFY7PFdPSWKM26QJzUOuiPQyRgsHY2idPMoJkKxuqaVr23UnV71Mt2lnfVbZcJ/UNqoDwGGHuTJe
e4/wPFXQ3yeKPmD+OzSbHMSJI9kyR/IswuVdHXIJEtX3EaOco0b5gTLonc5kZ303+SqFVp3UM+ct
KuJuGPieCuulsSiiJDbVskbZXP1ao20D+QDOrdmZZ3g4xO/Labzubh2QZ10kLuhS0g8XB42RcQbA
ISGunTkRpVva350GdjZieff3Lhl3+IdlxvA7zf45k9EUBV+P1ZlHBgNwzC9neFCDs81cXE+E03xe
Rro1mdbkY0bKTkk04cz11x1V9MZDzx+w/R3luIl3zZoAj7cJnmIJfNzmXjOFC9ID73Aq0odmKT4g
zSLlrJD3L3URahG9s01Nsc1wkpiDRYxZ/ehmosquYfNLccNsdFW2hDrD9/UjKRuqfCncwoCVHpae
5Vvv0USMpfsRRkM/qqznUMftsFwOjudgtq5qfrw7JhM7sZdFB1OSEq47Bb6n78a0h0sx3tY6C8cA
exsVRVnxJ0R98WWolKDs0+46NicqHtN4Y95LiUyp3CIR+h47BgBZqO8LWOzHutZIySyf9c+y+vRg
KJ10ammiMj88r/6cp+aVi3RvYf3gQNYZO+SGDHaRVPcW3oyRo5lX/XfLKCd0dlDSw/QrJl8m/U27
Li8/u0jPNlGeIlnSNi4jn9F+CYCZ8c4a5r2bM3BAS+vUd6fRw/MF1bJISfKKQp3iYHhP93GJmhPv
buGroHiNhmPbjC8tgKORIe2YXqtPw1GHMGL/4egpreGsjeJxzPvxULrURnKqncXIKdKNMJFLlLNe
1lb3kda8klLdGXWn3TuJGLZ6S+usXMqY4JkpDw1zsPeMxcbWB4xOSYHSxQp/RY67YVOiGz5krKM5
i5XPVoO7Auhb7SUc+MVPm96rP9WSuhb1IE1qJ/SFMOhMPb6XFRyKHBWPPZlHV7U/DRGzCsYXJFhc
EMJ7ouJHuTd5dWftrTLTo2u6e9x4d0HgsUMzaVdiCFVT/uyAx8G+bQGmwkYygSdPSXOoTOSClTAx
/MhzYddlRj3s6t57TrCE4qR3GHhTtDjkmPtjZHjWsRvtteGljVBy14H+wewYsFLmngvWRys9b1tP
uXQUq32Xvurma22258hUj7aORy+YDcB8DZVe+SvJIwRflfxq1fGnm6n3wOhWVfaxtKkjDvae13hM
iuo2xPDnxfwl7WcibqCAWstw5ZgwT9X5Dib4h2rNq9KsaRfr8E6a2NmUfX2PUFD4kR0fQ5GdzWhx
lfN3WQUOKZz/YemcjShmUhbYh81Quz8oB0G4Z++3pxd3wNkisVhMWbchHj717cxUipJrEpNksfBZ
AfEFoDTKIT53bv+VvtBhrp1HVuebqKvXOtKHU9cMb/dkLDsnan/llfaYM2UITAkslcot72rHzjd5
E7FKXsfFz+IyLmJTj925Fd4R5/GvOWwo46ma6ka8QJO+KAYp+0TXCaYrm7pT7HxSIbsYkfkusPOe
Esb8MglKowJfPniyNKBvVI+EmY9hPLw6oftR6QUoqvxMNHwn+MyGClfqrraTJ7NmwoDHtu5o1CAA
Z9y3gCU2WI59YRouRVOCbs80UehaN6xzt6RpfnahcYhLHERm/F3pw0OwABYrj6uh6AF35G29m7Lk
kk/2LV72WwpkNUFRi5mCSxEWxOLy5dhJcTCNGdBUE/T4Mv/2wbFbF8AxcvY+aTF7hP4c1t6p7WDn
UxnbqHwwDpgy3wJR/zCHBnepgfkryQhcSC4aZtLQqhquW4/z4cEoiukEV/aD863fV0H1Yuuq2SUA
/7TgEIDuAjBvtnwWqZ/jkMXDO/ptFM6nrFfzdYijfdJ0YDngEwLtq04aIddGwa7bqGAyNwrgIEt9
IySmL4cRNYxkMtXi25cAwQlZvNrBdSa/W6hq43qsHycjeyDZt9lJTEJEcPIalYoNmDPAH2OL0aD3
Cr9DeylNbAQQxyon/KaPwr4q0yBvNotjiKRwV6A071CnWrzeaKXEYFV/74XNDSf56OeOuWg5BQGy
/YWi455dM/GDzj1UhrQ3jEvGCY+nPmfkfbJ5zmZ4M5sIxpJlRtabyOVFdsFzBWp/V4Gb3tYJCB3G
wH2X+pxegXIf6As8hnxbrxUJ5s0D7oPayd3Df4wuulF8i5OQdBX/zqUFoG81gJ6l1N4Ri6Vnu8F1
G8QpjLpTwkCAp/WBGMEj6wp/E3iJZ5EaNCg03kAUZ9oX4AnE1hj4di3EVXKhCnO69r3jdH0rBTD0
GcpXXhOlB5oDgTTBhjmBvsA6QAExzh6A0n5dXBauqyo/DLwvVlUR2wD0ChpGp7a/UhMYXW0HzMKp
o4cIyRDbjXlkkwbwr7kjpw+Y0878iMh/uQAsGV6bWr4HyIK3nLQYtEDrUHJZqA/0AoiWsG+TGEii
S9P2xVjdtNzFb2N45mGYMrllIPP3TODyL/tPDsiC+UP0CYY8A7RGV2DTjOQMjpybzeKMA7s0+2s7
isjU1/TC3qdLYV7TG/KMmIpHplvZZrLfyogmy7BWH1Xy2UTRTmTTIYnsebd2bdYOFgvE21nj/ARd
lZ5Jlx7E0hibyM7bOM5+B+AiIUYLJaAYWOnHcOkhTR52wgXf5QiCgoHKtVhem3m70jdPg+jwiU73
qucalQoOUrSopeHNmeaWYrrwqRJtO4gn21FvxL6K9FNAacRbotdAIMsrZPeOlMHNppdZlN9nhzyi
t5F7Qy2kwBlgwJHfSrMYCH17cV8uZVAG4aR+4UQfhZEHuz+1sv/oEv+3ooPtFxdt8z/+u/lfe8Im
jWf61VQV6V3/XSTp1UUNOp4Mci3T58uJHRTarxkV9s50tH2u3JfCS53fBYncRuCdDRVuj5hLcg0e
VUgHYi0O4uruqsbauSZ2g9mhqwpcCz7T0UkCE2MzamdhDfR764z6S0am6X1jgjDZgq5xOHbhqx5R
Ufg//4V/Gze5dL1tw5COZbuCySuO/TddUsPMBjJ+ZruumW8NjbB1XDJEYdKRGH51Sz/F0pYaSvMo
DbxSRBpLZTfbhpDptsmQPuXI7hsDf7RFKV9rqn94i/ZfJSLLW5S6R13XE8IxPABzf5WK5D09qAni
6W5tjyDSMg6luukzWE7g8nBvOYlD8nKMPVO57x2XLFTRlUk603tbc4GSzYO6fHhmFBjAhazlKBM5
n2ysf5b0r+7li05V6pjI6pYGP0nV+Qa0+pujO2cbShgxD00Sow53edqgrGdCCnt0B6wjy9Ota+Nb
HC0XqkIQ+SJN7IsLJySy7ZPXu+XDHH+sXbTJY40hg4ecKWfdv9gDW7xljjeUBcmWTNCgskLOyscM
EjpNfova/lCI/EXz8G/Vyf+DMuUu/lBlU362f5em/EXN8v+RfkUIVvX/XsByKn6Wxa8m/v5n3cr6
M7+FK8IS/0J+AjjUthdtivFv4Ypn/8vQLUOXzLnSkbaYaP3+0K3Y/0JKwpAL6Vku5WV7EU/9oVsB
HfYvT6em6vG7PMM1LOf/RrjCK/1FtyIdQiPdsIRrCh19DMScvy4PksrUMYGZnDUCq0NpdCgvsd9f
GG0x38VDLQjBwBsnzCSB06zDG5g9caqxsT3LfIGpThSlcudcN+KxpoH2SrE0u08R+6yPMJPBQ5PD
jyIJXqLRLr82+gmuEu0x7qS1mlAWuV+aZKhuocyiS1zRG9ELwn+QlTFWGIX/z5DPtjfQMq3H71qz
NJ7bUAduY6IPGJ+ZIG7s237BYDKF5RRTNd+5fUJsUFHYM4cD7CQTOQjOL8b22Ef0QBVAV+aV2QDw
GmnYp1GM9nPbKu9YeKTJQWW6QPRsIP5z4M9AFR8FZMGXpNc4qJ1QP1G4KV5EaqeIPsz2sWeMyk71
FX7vjoo7kwgaMGsUO5VTNvd5K/UXeB2+bX0PTEd/arFDvC4dZmOYxFOo6ECFnQY5KPDUo9FHH4Dk
q2ddj3QSLiDouTYae6W6+FJJLzk6zF+89jbo1kIYzyKvixsDNsy7mVKFrPPoLqBvx8Zb0GhAH8Fh
C/36QVGbuFhR9Mi8M/j8wxhcEzLca0rBbAeTXzsblmlAd7TzW4Lt5MagPayQ1pie4hjueu+1Ef2W
qLzLYT5uYppM78CMIQgMzAkElqH2UZwa+06btcei9fauqY8nIwvULu5xh22YB6Jdur4LLppjBpfB
oTu29tk1LcrvCjQzh9/39HHezoVBf8lLyvTo1Z465BZc0KFNpztoB9+8olF3+pw1IzakWN39fuy1
xYXhUf761Hpj/P4v451GRHq1bQ1HeDwi6uhHiCjTp2GTmLp4ph6dMT2uXwtlYnuPFRvr2QB4M4xM
45lQIfJHaf8oeitXmzz2jDujYQpaN0I/LUMqFJ2l/Qqq5I2ZZtbXOU0Z+ZaG0YmJjekd0dqba83G
T42ipAs5HY9TSdaLO3nTDNEOeFD/KzDk0yCn+ns94trWvKT/ojQ6ZIXuZMe0lt+YORTTP27iy3rP
iItLEwfukYlr4moOk34lMtSvsnRDvygbiGx15fUHI3O+2rEzH6N0qkwfr5V1CAVspEthGzAoKMBg
4B5zTH9jPKDkskdmPbThoc/d7IgIHv6jLqn5LQ+t3qEczGyd+9i2yMW96LnsJG0YcBuUd5C/sXOF
u7FE/xR3CT5Pu3labwxmnOwqHbh3x+iMJEzyj6k9V6gGfrjz0QvM5GIvvw7kO/xKr0PrY8R5uTUa
/ZubOaYPAtgGjN/SUS3yr7apt9eOyVvPE8QJnzr0sSMvutVa/GFX1YSnsq/2qIvv6TKWtyakajFq
HnuMnV/bCbaNVSU/+96tXwPGn+3tZJYk5kl9LOQgWKg40IZ8uIMzUR3Ggb5/QtF2q6mwORteZn3J
m+5UBmHyDA9D3xmeirqTNMpT2GbJmUo4uP6qeRDOQx+VzrEaJvW43oD6/aoWOcSQ9rcw7wNfb1ua
zsu9sKPC0mmtex857RNTKocHoQrzNZD901BSPyIGKC95r+PawHt/jrLRvOZWCk7aKKMX2sd4CCwU
4rk9QbXX0lFdG0hjDA7KfsSKHc9hyNFDX1pHusXpk3BCcxvQvD5VcWK+tgPLf304DHTA9JmMzEcW
hwatjaI79ANsKtmSLhWig12XgHEo8+5ojVV2lYwkZMKeeV4vQgC98/VeX65H4ULXtrKedWOE2Uwv
hEPCWey+op3qu/XacvMp3nQMOECPxjBchO6XIAp/ZfUYPeuAdQ40+tEc0XNcPsrM8O3Ec5BjgJzI
Su8+DeqXuIun98qyo8NoM4uB6qh9kc2AcWPbqKL8WaUgMvKxU49hlltH5odQWyqHZGu2Q/Y1hvRK
C5BeB18LowyMvLxfbyLHQuzYlSD0qFBD08zAkQE4eDA7i8qQpRfvDhP2KqQ5t2jZOSvHyQgU66+h
3rUnqEQ/SOfL+2658bSUe55gUJxpNMwwqUKfGVfeIcnJ3jQrbveaxmygIpzSf/AkrIHGn7w4rpQ6
HXyUy7YrXZb330eMF30rqq5txz1jooKDPrVgTWQi78oRksLve9CByGm1GaUC2z+xpXZuh/np92Gg
ZvOYqbkAoBRIP6k9l3vpdItsbjRvBFtu6vceKKlgM4vvdWLYfmhMEwMCogUxKRR4EvtHwm/9qafG
1mtkQcM39KjsNvVPaJmfpmjtLyJIfzTY0CE+948AouildWq89Ho8X5hC5+2b3BwfjTDVt3pSOe92
GL1lbAv0H0uOGiOAMpo5ggKH2YjLZObiGUXOUzoPNBstLGjwycRlHhz9WY/aJ3sCjRi0sg/2VZV9
KZj6SHSRhHvqtepRxq56XJ+rSuMTrJJOsh7dR5bOxoNa6ZliIVGFGbJSipR0WUtM81CkVsSgQu5p
lop/3/vP537fCznz66odt6PdTeCYvelbkXwkBGjvlGzL4/p0YzDxGAY01zonXcx0yDut1PRDuNxj
muwf99bnGFDPqBJSc7hVN06P9Lkxu/xFBXTZw74OQdzxsMl1xQw8q9wJAClTG/ZvRUzpekCs9G29
pw2O9vVP99LxzW2/xsbQPITLjcl83Ye2JlrRXViD63OZLP/BfoLq7S+B6XK9urppGKSVJG3mfzEC
ASRULf4E5u/FVnzMBdpEJwg5WhkRrczRIR0OzUvYVq+p3kyXfMybR71UnP7ELb7qGG0y1DSf2+Ve
NZMV8UnCcV8eSkbE0RRI0Dx1ko2lb/IfeRqr9+qFYXTTezhW9UHv8+AQ2ymoUw8lDZ8Q9hTlHOtM
DRRzw+AxnoZm03joPhiQUO1Ky3sK0944zUFnniM7/+Pe+hy0SfOcLM+Fo1gAmVbr07aM70tZkzDX
qfoy5e2XwU6Db6gDr0hngvSjKgBFdyrkICKuvAsyA43X7OQfT3/7Z71nzDLKmo7mYsW0wkA2EGTj
8J5vCms8juiXTEDhE0WtftSleUDVe9OsbPraufaBmN767iRWsJGO6T3lTDvfN8BKj13Z7YSpNTCR
484v8gjo9PJwvamEd2gg0f3e3FMS8avNTFpgs5t4nMEYhX1AmyTpz1MUM8Ta/dG6A6P+UraNXdlY
1UuQfGMgTHTRgO/dzOTDgLj5K7agzxVp/mUcHVYxJdtbRVaMGIa+0EA8cGQwPLPolgVNZBUhV+4r
Ak7wCHZj/iQScx+kJT/7bCA9QHG85/LaxPEAMKvsgWAaIjijL+9PSD65Z6APJA6UG7r79rPjae96
mMY/8D/BGptj7zY6Vn+k8QqdY/TuEII3D/FyYy4nvJQlw5R4fn20Pl9WFKld2pFw6tGGpKw9QWsp
XDZKar7tA1HuJgAvdHT7wd6t71Nn0jltbh3yFYyLY5DVjy2M9C8GMIkTIw11oCk8lKHcBjQEDgo6
J8ijiuhR72KmJnQeNYrlXSUeBadW6wz88eAFJzsaT9mZMnuC6FDlH5DR/WpK9RflMZCdAly0Gxh2
CpViVtf1Jqs8dbXHwfmHUoz1V0MNS1oIQzewSEhLmBY1mb/mmu0sAd/32rgfcqExvkem5zxHUjY1
A4mJ8yk19FVQIn4GRfwD6Ij+OiBG2lfDMJ1pYa8brqDVMTJB9GHdg7OGTiK+YmiqTvGoLCd6pr6b
PzLHA+JJFz2bGkCjLnHuzVhHXZyAQC7Awj+ynxkAUuhiGrEybq7nNTcwA4HMxdWrQN1QVKUEa1q0
tt3C068Z2N4APpDatZ1RMuKKeYPuz8pytIff9zMG7/2pkvC/qB8aYvG//ad/luScHIdDm2Tfkp5h
GUuB8U82p5GxZBhOjfg8WGE2PsZlj/1i0su7jnq/GRnNg1e4I10G+QDXHDVVpcU/cbqFXef+7CMJ
V7UGNQOcfDyt4Ywtau24zLEqlclZ1TePqrDUI7O+8mvo6Lc6a+6YVvYSVoFLmyApr8JTjg/kRm4N
Rn3CVa5RmYeMnb7FbbwNl4OwgkyxtdcIT3NAqE7Myr7mlUppPOjpNaLBBNYpOFoMnzzXRIvN199b
BuKTnovYo6xeImQZi2i8o8ngbVjzQOEbm+FdcD6lfkcrjXymrU8KpVCzdwKiuxaH2QUxYLNdBcx2
4Lb3MRNwL6IXbyGycCwIc8cBEKgbW4WwEOlItie3Nca7vAZVqsnGuoyL0HL9LNlg6IjMTrxvatXA
z+ZGfvv90fM7wY/ryd6e4vgdK1h2QBSDWo6W2us8QFfsoad7NJLaCAZG7iCM2JTLQnI54DYsT609
mVpw7cAVQN6mXGAV+XinSDfuPDd1Br9rYXu4unUkb6xov3DRrTdyuSdGM0QXxEwytKyIkwdV5f6q
2+mYs7qr8/FsdvK5lQMx+sCWc1cHVPibOiKLZm6QXKoYKdwRYML79UWclGOQ3wyeh3HkRnyoefpm
aOqXEra4JAzT3OsmTUOP+RinfAnFs1Fn9JwLJVD3zG+MP4x3A7qS+8rgE9haKe3fRRaEerDu93iF
ULqzQanFLcIhG9eKVDeYg8t6MzG8+uJU3h8PbRwETGjOgkNqooNqFqXZWg4ZlprI+twygPnUtu43
eMDBSYzCeghcoaixzi/m8ojJpcynXO7NBri91O4jf30YBNpCnFqSIgMlHb22//nRz0zoPMSc9kpm
ZCgsuFuX2M4BRVq5UOQr8G1xONBr1PLb4mjZORVzLeflod6E/UYhFDgIGHj3iWnkJ5mWL8liOjAR
6/47J19TdHhI+JdU7VzGiFI40nsGxBimuEdI4GyEV2Z/nKRNy5qysL/oxuRX2vwPXlLzr9swuwpB
JEGVi1mOUqLr/c1UOsV8wfyLda77/Cp6x3i1zUHbW4JFZyz5ZudURN1G+MfDME1RD1DvXmg4pSeP
g9DQkP37YV2bx9AxYPrn8BygLLl30XKz3vsPws5rOW5ja9tXhCrkcMrJeRgkkjpBKdjIoZEbV/8/
DXpvWfrq3zowCgBF2Z4Butdab5Jm6l1aYUyXAeqeuj07w9/qoX1w5xyOlx1aZzJFH+sATHk52JNp
Ea7Fo75canWq/cFww/9VcKw+AtuyfIwv1T4EgPHbTsRX3bWmGQZHZvP+pi7xk0+n6i8qDLJ/MA95
4S1ttqWtZSdbeu6l0g1jXTn+9NZIQq7Un3W79lKQ5vMW14NcY3cQXz24dUyNKnG0rGw1qumEZZmg
BWDLnmqh3cEiTo1oik2kW9GFlM9i1y8vdZ0M1YMdjVSPKRy5qc1yfgyHnPLQuKMyJvQGQ2kfbN/s
vZzEMCh7Pw+G0djrQfeBkT2R36oGq/q0ztqHYTTyW9Q62JxHgEknu+XX1D1Z+jyt1gDd2JPNTWrG
X0uFIY3O3s0GMbyGGnMERN88VGkTrGWd45jX2RQhkBIb5tqffv3NUhT2LnR0czN7SQn1V2awrC2i
cTILP+qCdUJRfD1EhyD+fNmQR6YDzsUE0KonYbkXj1Dq0YzFWweW8R88BZZh9s/9lALE9cEuUWkG
tnrwg9/05l7fBiKqG2z8XaYktlm/ZnXYfiPG5eNE3dFB1PnuxHT978+bpH2dGgzAUi9Skg5kLg+u
WkI+1tQ6nIh7stqAFOLxr24UxffByD+Zqd5+kvH0ucEue3gy5PTSQLn9krnQA22ntXf/u1z4v+WV
C86FzlBHi6o7zlJN/Kta6LwaJ8nQwpQOr2EMovr+ErUyZwkEQ4o2lqr+arhua0a686Vt7f5CrJZY
Sbr3lPSxTrOU3bL5Ke6qH7Yk6AnuKrEQo+1RYJX+cC6F1PGKtOqn5awkhvhJGylOl7NS775+NOFe
A/UhMUtnVcwDW5uV/hWbxbTG8qJ6tHIJYaW21zibwwyHX/CGG/gJs/LwKUfsfq9M69Mc18lbK6Ng
l/CNbnrdTLAmZbSeZ376B5zWB075V5nFY+GZjqtQTIu5iGka1q9lFnu7TuJpROaA0YpzUcrp7Lne
9HFWFmlzlI6NzOo/t2oTGW8DTWGVRRG+hXGNqbP6amc7+pscL/fmhj9iVSE62GjvRzORD8slcs3h
0NjDV9euvEtYRu6FHQT4/9Kpw3J39stmZ0akRYwdPnMUw4Gb3WzVdaeq/3bcR9SpJCJFdXeUiE5w
ulenRV0Z+QNzljWQ9DmfJ+trFaKdyGcMNjO6C5kDjMdeYm19PuujCEqcWvF8WfX4Vn1JInvTmWnw
Y47lD88UHgktKoESBu9pavSJLJD8qSg095SpQ2NnWIoyqMNeMcYk1ctyufd1yDy4DzaPg9q0/SaY
Pu7p3T2u9fYruX9KwOLHpJVn7aojeOE5nkWNzVwQ3ZKKpQeZSHOKS88+EpMV/OEVWdb1XxYAD8iM
Lsomecy3sfH89ZtWoi+gbBiThtmT7ag2O5RSPpwtoPPCwCx3GdvSpzRrHXIUro70eBqa5bVGI7Wp
MHW81+1LoOZCouinwz+1z+R42wYjstswEa+qiqVQ8049msatjHT9U+0ma6kaUrQIf6cNG75dh+Mt
IAFrPSWy/UwIBVOYaJI/dJMAFiwlcVgDczZJCfpPsbIUi+novpWz3W8L1GZrtB1iPfquvDIyl1dv
CGvzodL1CwbKPLawEi/gBw8oKhxipc1u3JYzIddoklL5AMLd42XcDKdi/p6UY/C3kY0kGlrF18qM
xgcMcJLPxCEmzLbq8ZHtlJiOtB0uVhMFey/rkj8s0IuPyc/vh+XZA9Rk6fIAS22wkd9KEwMtec2C
Uh7dcKzOtXCSlwnzat/qUE72OcvQgIYevuNkeKdlSwWUUuBTXxxCzzqX6NU3cmkIe6wH0TmxYMk2
wm+2iGuJHrXT1y1+xUYReOelQ5wQh6wltvxKT9+vTaQCu6YzjMPQTHJlKuhwuezUZWxTzuoaXGpd
+IApjUyelrPIKFD/JCU5b0Z8R7WQ74hzj599gzgKAjw3BMrJDWmhY8hzMtirPqnb8wgf6Fohc1+Z
mRPgki7xlp7bH6GlBc/Iy3tEVIWxY2qCWNBz7XVnY5BPINuEDeIksV1NYYO28o+Gc4EqgP79RQAt
W44eBIHNa8J2+VuBBNNjCgo/H49QUUi6rYZtLOQVUuBjJFMgFiaScQGAAu905XblfHdTJRau8aA0
sai/K9MxjPgJ8kqT+X05qxJdfpzhavjPveWnEwP6f/25KCu/02kaJy+o5HkyHUG8ciPee+A4fIvL
6jJqun/KEghXEIE3RRRqn3NHThccSukh1OVATO3eNUIS4tVlb+F7rSfJDyLug1VXmOanbsxaInLM
Zi8U9kHEApfAQTtj/pG7OVqEmrzvlY4R7Q5WODQLdchaL1vlKE9BvGYicgmlv4WCcJhBnQmynPEC
TxhVqsvAg/dVBiapqiaJs2npRHtogsWLb4/RIVV07uWytG0MspJqeiwFozXhN+fQy9vzcuars4Zq
ZgO0NWrPcTUdzbbsL9p0BbGrrmOnMl3cHvakWigMrTVXc13Ma5IPMowoFIxqRob/kBfu8CxIYNma
jfQANjEDGKK2e6xG4nFhB9Sr0BoZgMGiJv4AZET9fbg1jJeC7eif/t9gdvpQCjvfSpsWMp6t6hqO
OCF4Qd7vhjI2N23Rhpte5AK2K3uB3dbtYxzk/9xLAsjw0orarQcmcgnb/N+HLrZ2XdhVx+V+CkmR
VCpfP8R4PO76CJZXVPb1a04BtJqyqD6OREe8io7XsOh3oJUroPJg5cZhc9KIUscdFK4R+qT3PHGr
felq2qYHhoWqN+qbybOse+G26Skd/RdNS+xuk6pnCEzopvsJAH0j2vUCV/8Erhcc25y7+UQoJup3
cmMnUdKYS/Zro8o/d4PuHEPUZExYmfmxuY3EIxn1ulJjQdOsDDKD+enc197Zl8lBW1ATMWTmmUf4
juAtnefpa+zV06bP/O6YT631RH7I31mbm+eko+Sa2vBRuGP7VrFFrYU/e9dC18yDqSHDimX71uYt
FHP1cFvYam4JLcy3XptNuyC22l1b4b3gQHe/orHPXiEdC2+wXu2xmhhpIwGUVYKPNLzvtW2l4n2o
k+MQ9vq2RGjMMMFuzm6ctOflbDno2OEQCJM+hElrnqpubHgN03U8juJ9chGEatIrtmhRjKOu1fo6
j70tNN3utcmmcCfIb9jlhhzf7DZZ+3ZKjmmvz+tRJPpJIvdsJ5UGRudvbPPRo4VYhg5yLApSO2ir
vKGY+SwQ+4Lu4xVO4EAW1DoaeYWPS3WownINvmXg3de6a5ghBFosQ9Zqfga29M8SqR0T7gUTkGkd
Hf20LQ8o945tZ5PhrQ5FWbQrCiV/06rRWThhhd82LbK3uIkPOdAo2Rr/+cHEYGYzFp59S9m7RhFn
N1+HCtHOev2eSPL0vL4GeK6b8dVADJKhu0L2wPwlhOjxaGfkOKsGXTqNu/VHjOI6AnweDKN3f+CM
Mjg/hhHNV4//Sa7RmTVsQDFF/cksMusV6TA6xlCcmxGVRjlhLeL4ufVFt9xNlIXuD/rCM6KIbW/a
e9OOmpNS2V1JeNFIcB/QuOmhwM9bYbet4c4nuEzh6WOIX2mIFfKpd08eKA7abcsFb5mwgtQ2gz2Y
WPPK3cS2BpscwDeUE1EI3hm+t/JRKft4pc/Pgo9hbTEcWDegxFRgenmH1I2VJ0XJxjRy/b1lqWKs
Oa0d0aLHizK/WkMu8TDYADNdJr5dXNQ3km73PFXVKkeE8mLoD3Vluaz3ePEXRqtfgtbdZMDD2ImP
alQew0G14+Lk+QMKWfWfmJWlf7Ic5CaFb2L40jb+g7Cqy1IlRoGhnULd/Nx2Pd9+wVakMTC5SSgy
BfYHdl7VzzTFJi/bsLISv3o264o+2UGb7MhK/Xtbie6oj79gosA7aXdvo8srVmnPWoPHo4CvoDPv
fY5qf36mH6HpyaJXfEaGi+gDVGN6Hzy7BKa64OokEFTTKfKw7B8971IxJsagvmzjU7OM/HD9fM0N
QTwRM9hzVoFGP0hSbyMHDgjVq71eilQvHLrzRL8Dn4BCxOh/pKL4OKEs2XYB1uXQqbHQ0cF1Wveq
p01+L8ssWXXLSLMPiYGPei/+ZrnZLoSP9DoAx+9atGx7TSknvAD/r3x2w3UGv+MiI1mhkIrRqzGQ
xOTb7PcTdNbEtuQXdP98CLkz70XJH2Pd7Mi4NeF0mflldPvpInu3O7maTapg6hf35VC5nncy/Pnc
62jQqG8xXKjpa5eWLC6M9UBo+l9V85jXHu8YHWYe4UTtkHb2PBfyST1s70vqpCjD5EkT3bytW0ja
WDSmGB+9khsfrEltsV6FyoXLOxvxrLpUL7vmkB06DFZzsw38fPyia96XMyP3/jlb7o04pLLNfmFP
Gx4HgKsLRt6CipL/b4rhvz3oDA8ij5qDmwr0bo5JUlph1u9Dx9NfWE11NOkPrh+shbLw+pXIVYFp
EoNN7A95pOW9Lkg5WgrPmqb9ohJ6TKt1sgv2qO5t5r3bdIx/7mOG7HqcnJK2XpPrBesezNC8O+Zu
aGR4tJ3oBxA7kWK6MW7Q9nl4NHj2s10MxC99sItShqpJjw87yh6G7WRzJjsa7GElqraFMCe/Q7Uw
ISATJqcJFH/LRN1RsIWAxHL2Xc/AKVuxSiIT8KVuoK/o4T/AWrREbZpH/D69H6LaR0kUfMeUJl35
M3V6rkTPePk4d9nY7wuGNs8pJixjS4Ieyow6cuRq+W/O8qp7aiOeUM87QLqYCTdkJ7KDWNwmZPzr
D/x+mosvuLx+NhWfbpn3LodWJxW9UMRH966zm56nSspzHnrlRmuB5LSyvQv0FJOwCgDaxL72uWVf
DaLbT3CMtlXjBudgHDdDIm1e+ejMnNj7MWbNiyMGsTcWmg16QOdUejOyIjs7O9nwz4Hwv+y83POt
aTfFQYlOR8zfw9D398s6y6yTpmPBZqreuo84tfx//44mMVa9dORVpBCRFzgwGuxz41VPml3KT+Sr
fJVZYX5VJxG8VkQlA+Jj1c231dozo+COCgm6YIQ6edROIJmoQCQnldk+fsz5M8SXcHhYimUzhu81
n8+0tLNdf5vtMv4bMv83UxPj0WwacitU+awjsyOABFv+5TIn0Jr/TX5A5yOYH1JwW0VTX71w2s2E
EF+WylKfGjKmeuxeqBO/LoXhMEXFIfLbfm15EeM9FyVLn1V4haQOqmIndK4oat7acBR3o0p1goyN
9ZTWIK0kLSxfBbpzcYpq4uzdmFBrP2MokPTytJz9PJSiJNSpj//+31M8Xw2bfnZeahilG4FnWBhu
BC7o328tcKfJJIU0iPnRsu+WMfmOAKP9J6PWT+QcyHvtOP2ngP0GFm5xgxUaKIoKKHERk7mn84o7
43iJ3YzMLnXWqGWUEQ68uv5N6nbzsuxAfvSmRZrYFanmkDVP9qgXISrWu/xNxzH2UMxOdcX+J+eB
HS9DGK6XBTVDHbQ5xN5k7izYk58gjZGUPbTPUyjqdz2NT73dxvgYOeRDDv2EgqcST5GmQbUV9vy9
VeHweNus3Lpc8uK7j793mN1bbQfZy4humaj6EHaZdILHymRpcdrkxc2YBghPfO9jYlU+nnhHhtYW
8L7fafhWbJYJdg0QhX58NM9DBV8fLqY4eCjTCNFJ0rVL0shjkhvmJnQbiiLD646egAKw0GO0CU1R
OgD8Z17xEkeEbP/vr1cZFf729WJ54GE8aNlu4GEk8OsECg6PZoa83ruqNsy1UBhjlRr4EfXeV3i5
DPnUYbmf8p5Nn30/eNLU2L2fougw+YO9XorWikEmKZpUZmrymJDLJFxLew2Qz+4jMn22hhd93J9r
/5oEWUYaamNcxRwZVy8z9WshquCBGgMnGfWD5d7yU6cktSeXTw3BTwdPr19aghKwXSsZNTk5byES
chaP6uiMZvhUCfNHafiqAiD+PZ9G47FPjZexlOWmCIkfyfGLnamuPg7jXO4hZpsvmRyCXRnM/nYZ
i1PzjnafrbE08He6IpnYnoOlRamF4JBcprYjD7okoDkuwQadJPlW05SthJaWV9GaNY4ghHq1fST/
MDYMftWQqHcSuyJ8IqHqW4xZfncEbaqJRw53pl1R9tl1oZ0SzGhtczIW/2lEUj35Eik9yUI0a4L6
ez+81Kr/XQBMUdQWAu/B2lpdBpvKti+8JSMWGKplddJo3YYmyg+jIswEhvuj3xrdIZT1w6gzKp9U
l5sFFWLYUtYHPoD6FfLYF2Bg/eaMBiS6ure3CYrWp0DE00NGYwVtm8vlIDtBllMx3L2CbJnKCeDi
hnN0WQ5SwcU7zPJOfpcl17zLnefZEDydcehsNafPn0bWgZ3nCZOhjpczEGs/h9NEtJ7pFTeRzFBt
ZwQtDo/3q5kzzulteO8L5WAZUghLv8PCZKimRhbL/dQKef06hgZlG7h3cqQ2i6oAMpv9PFboAMuq
2I+4lhhbTGVWbWbMhFW6X1nIyutC6a8t62sww8uII+dN/ybL2P4aNIBm5qxNx1h401MAgPu/32DD
+lUyoZ4G3/bwDCbjmRKFiubXVzg1SXgcw6yCWh3321Bg69RMnrHWBlk/LYemm//W+hnydoS9Rqfp
PzSMr5ixl/0qqUx8lR3PeiQ1WQVVHaOTB83sWlO+XnGdyTcL1dlsh27bdt3XWcT1Ncv7g5gzcV6A
AA/buIdK68S+q3MkScv4oeqIyZqIVNvbHhhJrwaEJHzjy7N0yo2FLY4qbSjSy/tyZlYThnJ+grq9
R9MPHAx6GVnvy1kqe+s9FvPWnprh7ChG7ESG/X5qkrcFiIiDzr6I1j+QMdp88HiLrk5gVeg8fjmI
/zzF4TZMs7eF5JsJHB9hApDowS1j1K1tSVu+zdm8LqPifkSGe2felaxKor6vCEmSdQhvZ/MBvpdl
cZ5C20eDGtmryWuHl8bqymvoiZflajno09nQxPQc5S5i/8IId8DutIz4NjyXYy8e/Kyx3J0FwxSO
8HAMXbhbSRF6a8Pxs1dRTW/0Sv5xhqyxmZPpFvSe/8bWWqwrPIZu0odZNyCMXTOn/pb4TXGBg6gD
U3G2aBjGap9YA4K2hbAV6y/6TACeN4faM1E72ypB3grYVF0tvD7JpM+obeykfg1L3dimEZP95RL0
cA/z6MKO731rtRDKbZX9gWW5+J3/LDaAvAK6cx4HyiCXNe53X3F4NLAo3QD5c4e221Q0hhqnLjxx
+nLXd42zhc8+rgj9fZZzIO5mJZzP7rjHpjb67Did+TjV7qkcGLRVY2Ge+9ZnQVSXpkkUWFTMvBZ1
dqjaoH8dR33lOpH9N3ntVwvSw7sncdhIcx3AqEsQxGNmhzw6DA8C7SvbDM8cGxKuF98kHhM3tzDv
jRpo/feqVaPc/15Non0foqi7F2lr7F3ZNBvknfLNMvneM6P4O7KK8TQVJSToznLP1AMza2lcINMw
Bcy+puB15s10Jt1f1V7qfrZRD5C6407fnGI40tPIP3wFy97x21dg+45puyZTdojZvxUEhHm5PaMr
uYXJ/tcCaSwHUMAY41PADfCYbWD4+6R0PYj71qcoNMDaMn14QtqMGYHGIL4wwIJ43L9IBhrEk7rd
pRwSaGus4evICJ3VXBGPNMD56h4mRzZn2JXRaZzFQ6AmzBkB9mvXpC1f3lUbGy4Cfbxrq0YanuN9
pj70rlkVwPQfHZeAxBiVoXRRMqIfGXnX3LTC+S4znoQ6mOZAAltq69sIsx3ChZPPHWXrI5WM/tQ1
pL5JTTarthy7P7AMeXB/KbHIe8UP2tM9VmbTAgv3fxOlMlCDIRsJZ4unQemb82sQhytPOuXxYxqO
D6y2S2Ug1pYWtYe2r+tXKwjfY3+ybpURW5/xjJN+geGWCy3UDnS4RIptWuh473Z5+3lwXPvw837c
aVvZN4e4gVQ+4CiyjUwrOyYDNsWjOeWH1nlmcFE/98UwvFgZWVtJ6Yzn2PQGIhnlvBZFIXZujheG
G4nykiAM5R30wFHoSYgZxnQjAjraU1ViUoFpwa5xIBATF+I8k1HX3UGkmcwaKkUZs4EYYt3LANNI
Zq0JNZB/K8ptIu2IhDt8XLrQBg1EQBMapidvhhpcqUa7sQ+xcJTHHPyynyjETyiiEDjApV0X3GNz
8FcVypenqZ7OgRDHlnBn46GzPYZjI8GzIwvsmhoi35sDQ0y6ODLHauXtmEuSF7vMWePola3chWbJ
sDA5W3TBip+JXzzigInd+0MIlg3Yi5jhBRPo70vbO+TBPeynFoNa7/vyzC4//+9Vmts+XWhokRMW
4Wbpgmf2dSK/hA12nqMhk1s7mubNwcWTrxgAg8wz92FsywyJ/eh9Ijt8G8S18e5Cyd7ajfL+izz9
ndzK9dDTO7Hb30Yei5MbdS4GyWAMQSh05nymuErpWvvMh3QLK+NuJY54d4Y8o2IkaXr5s4mBTYAj
o6cmdQ9aV8ljSMobXp48aNhMniZRF59QKz2R5cVIxSqyd+xBllK5Csg4Cqcx22uzvtwucDI8BEy0
lakt1gO2V28WRYwxVCiOMayCnmaJl9A3dsyUhtc/1ERLUsO/VzE4ZTDDmQjYnm3zz29MVWuM7XYq
QvuoYed80KfEPmH1vFoonYlPqFshqE9RLnVPs+Zma589/OMSWE474kVGMQnVNu3aT8vAlYsCsdWn
4rPZau0lnSTsRUyVsTN/8+wewl4H12Hr4+Y82Z14srKK2gH7TtNqimdl24r8KXsxBAaNrLx7Kxic
qw4/aB3ilPJJZxb10JTh+D0AGgyA5xGyERccm/68x3Q2PFV2mGznup9ujsNXPpat8WypMwK361Xj
8vCL0f38MWbWefjzunxvS2yLWgLfJ7tX0ifCPIPSUrvrP+hBqIevMtTox9WMLJNzdB8AHJGx38aE
r0ozeL0aU1lnw4GILgHJobUjUqSacD+00D/mczSclipw4YcsZ4gBjqaFhyA+3lX7brL6m0yQCaMI
rVU/CLD+pcCiQsYvTtVbWcjoxRmjY+YW+cZWM7lMNZ7LIULuuR5j79HADO/jN5df+vj1MeSvM8MZ
+VMex9tRi3EIzZrLZGvpU+bHhBgb/bzOzJAVh9acYPK8wKVXI4MNu/BnjP0IeoaYdHYMP39z85WJ
GvA0sy8DwOhA/EXnXPAR0p8au3oBl7SBjbVkUyejdagiii3spqdVpqiky4FwlGrbq9D0n/d6DIuI
zlToZ5NJ3O9VKyYDTNdsZtMru3fZH1Dqr5d+AwOhyzgZ5nVpQVp3cDAJJr3eGDOKQ8OgiHSzC1zy
qgVFE1OdfTJk91elMIaSuGqyWfo/9BmOemV+eaVMZRvhsbUHuq+Dv/7aZtCB+EaF6cyRiINTFhdi
1bmx+Wk585EuXGf0ihhmG85LJxwTqorW7CySK17yDhfRuUrkGjKC+yJSdLFy5FvTq959mTH5uOVd
cVl+Fd4jDWGGYSZrpBJQVRNDe73rjyNl3Rtj2zsWhjw16mAvAlrRkNsaVMWqHrttPkAErCNjOs1O
H66WJRJVMPLWOXFu6dgY90bD2m1ZSnO02etEj83tx8g19MXwOhoE8KoPUmOpfMD8r322qlJ+JGv8
EqzxixnH71UBvBJbtx1TpyawbYZrv36cY+yAz9UkQtaxdcfBzXzAndh8jRrMmSJhpTfA2WTlFaTM
xoXT7tuphwOuDpZST485NsZWNOCY5vVXzWG4thwWVIJvH3/+HpfTZrQdLH8x94DqJY9uYT9V2oSf
P72PJ2xgr9gr8MWtLcfeA9rO95LUoF0844W4lLY/L5faFvPw6g8FkvUr+VX1rwjbqTV1O+D/8P+Q
oCADEDull/mOUNkc+dKXecCDNEgbbP5CI5s/5/rEdTBXd62CwoA7RQ3vG3G+QCK6LapJPLfBRFi9
21qb3+A7HVAgs4PoYlYBcuI2MStgIUaCGHFH7TVRysJSK8W21utpBaqYnPFFRKw+wxfIZtN67Tze
ygZG4nGZy6IHPiXB+x82LP3/jllho4GrYAoCgdD9faTjMbklqDYWu9ge5WZQ+v/JKt2zXbhfFjeA
tAn1B+BcTDbiLGHU1un6QziaEk4O9K5eUrY15MVvAU5XYmGPY7c37h13ni6L0rxt1GCVWcvD5Mfz
Gqfz7qmqMGyd1Nms7i1asLKT4JBxQ5xTQpy4kpJi/NjcRB7gtxVV8oslvjtt/LZMWJFfXsJ5QPGS
hBFDvqa62ikjorTN9dXPoQ5K4XHdQGZaAYqVKIcJNbAsp961NUhMGfW18iC0rj0oGHpUzX7E3OE6
9gMVnDPhcE8khco9Dy6+C4aKFSEWhlMgt7Un/GupDrK8lJn5NRViSzoskFgq9JNYtJBT0sNQVMPN
oscEis4z2uptH28cA5/Jj5EQ5PaPEbelVT2Z2OEKEy0koVUaYtQcmQpxsxmOhqvZpwskPMV7yMYa
pCkebeMaZPgHxf5z2kr5ErHkrLGfma8h8cTHuWDSm9rQLk2WQfC/oIHlwgbgTG3xB/YoPhm/LNRe
YFrogAJEERaqc9xkf+s3SEaZDWQhxpExYXzLardXDszBxmu8bpVpupVdKkv71AVafsVsHhMFYcov
cY3YO216/S4zFgAtqRA6Ff29t6pmVWhd/D1svhc64KLe0f3JIpGUCkF1LJvgi9F08m6pA6WFsf8Y
AKHTXYVtd06ronyNsKDb1kFtHJyiv2T9YB9Ds8vlQ4OTUuM2P5Q9a2DU9TGZuuoRl2mmNiLS9oyC
x10qgH5cpNVhzWNOkPuz7RQU+uCAV2+y+oeFUpPJLMGUMBoPQ4D5fC1Ev5t0bLHzIn+1uxr7qjn8
uzQa5xSgf9yA1wR7wxftCmkIsiSpFfuFKyGlrC9z3t/iGCP32dU/+Uu7lkUoTNQLoO5jVuxg2/ed
VVw9p90PRsrX1uqCZ9/jo2ybGEVthr1PysbI3l33wdoygluSwEDGeCf55lPz4KmhvbMsFFt4f+PB
J9IA8xy0xV3D9tUHmN+S/TIfPjYoJ87qQ7C4afhU7g9V3BVbXf/eLd4Ewhx+VG0y/WGrsn+VvsKC
BLtUy7OtdipXX/jK/yJy9wI/jAQj3YMz2O71g23Q+DursOK73Zu0dLYhs93HupRYSQ1OkL4twCrT
WnwiNXta4y3NurS8jaJOMaFbSAhFNKWnD8nBh+jZmSZodIb4bjhpvV/GfBF+8OfU0VdLMdiwbh+l
DF6cAZu+Dy44qe/VZgQXIPv7aZkXT16BIJg1dZ+q8XGJR0s2ArJOuUXzXLjVaz2RhsI8tDom6tIY
8yevHf27Own3+Q+r++Ks9e/aiUmWwcdIwIPhssD+3o40gScL9Ic0VpZbrPS0EgU+CzVtmtA9ykLW
pCZw4rPTlTaisQa5ywSQzSppX/Mxy66mcYmterxHef7qKGqNZaTTvnWrFHuzvL3ibQLpuZ3DjZPq
SBgBVbApbMNvc4w1vBpyVTrD59E5CShfINbj5ScEouujMj7tPkdwspjeBuP3or7HipEDmjaRMpu0
qwkO4sGkPb0N3d5v0vqGaUBwW+5EwYQkeoRfMtTeXUTzdVTcYojGmAXyQt481QVW4JsrQlqRt4Zj
uotVB/HRRjAHONtUlQxB8reKGftDGw7/nNW+szVA1+5GxoSW6RsFaIYNXu5g1xlCd8R2/mZlLM1Y
zh06phBpP38qgq577BgdPhLX8lm62GK7lTAePogprRcUD51r5LueSfllIbBUTSs32VJvtEC7t6Es
wnOZEKSj+v/MJ47JsrHFl5ELa2iInynU7JtXIALWwpPuQk1Us6kAQSDiO/l5uSriHB7wiPN32fbM
rNpTrLgpk+YiGK5xA0mGPtvas/MBsS/ouhYbUhl1Ksi9Ey+BVEpfyD3iqlWywKneFzcef4nH9F6X
CbYqio0aB+03LCDiR1fXEjzVIdiDOuCXkSTRJsfBG6VkN5xrEwkRXSF2KrkdPVW8ZKsu9qJdnGMM
n7AoZtPA164Zf2tTGL54+vgS9mWIG1lV7t1Yb1/DrNzOY9d+tVsNDjehRMBEU/3k2NNfthY2X204
IDAocuNmzdH3ZCZMpQuG80S69xkO0HQIzWivz+N4priNML2vbY7Ln+nbnedY7bsgq6yUSfXJa/C5
TTIe4tCmAfrgfv3h7fx9faOlAQMNdFLsEZqBpqna7F/rm5icrtMyQsXQtLs7YpARCkqSiWCn6fNG
kyk8zT6JnYfUHTIMJrwIVpnlbUoqCuBhJYUNrOmvVLeTPdVstCcrXH9JhPUCi/oBS9UH2U7tavDa
aQv5C2cOpcVIhIFTaJZ8aXJyDZZbyw89JlRX9Uvx3DdwVJRicvDr+pApDFhUOko13E1OnfJPoKGJ
tjJu501T6N+rIfIOUeTk66zH9sZfxLhIZuqNNWHGSQiid2/c0LvnHW6cUEGXO+40e3dDCigHZXD8
eStNdDwA3GkVlbzHRSrdGg1SQ03amGerZsQwlniskOP1s8xbzjRY1x+6zFR26+U9j1g+bs0pwjYb
52jP/PbB2hNO/I7He3OOldp7OfQmzfM8ufihMHskACzOcOtAbcIDw4yQTfI5dSFDzHrH1LKto5XV
JOQjOAg9ReM+mkmfvcV5+Bfjdu2rxNIIbuguKScgsAhrPXUiucNEsMO235MPgTSLOw7wK8LG6muu
vqCsovr/EBjrbn/DBT8jOGLMzjkDkWOp4zvz31vOXD4mlms9AmhSKYW0Y41JmmvpmjhoKVg4/H+E
nddy3Mi2bb8IEfDmtbxl0YqUXhCiDLwHEubrz8isPlu7+9y4/YIAipREFQvIlWvNOeaDvTTPpREM
F2Uqa+zEv2EyX+tOPPK/Y/R48L2mWZnG97tReFiy5OBKlY+qFb2gaS9C4WEiSCvbNsUGaDhfpkWM
qOPygikvOxW3H8S/bM7+TzXp41DTbUm8IJTUYZMvZ9H/dXOQahJV/UKX0CsG5Jte213YqEDGxzpp
cReg8OagztRrEzom+DqrTmoYtdD5KgpLPChFYyesr23VpOccaNjYRe7LkmJe9VsQ1sA7nJemNDpK
swWyli0DJYiusA+xj8Ry6f0ts8AKRS9nKdoy4gymAGxD9L9nfjGf4xZufVnUW8a6w1cBg4eqd0lk
3/lpcXz7XDnOwnDP40mCkQYpWHdTZ2AZllXmF0+lzjOw7gtnr7ld9Q7cAmHSEIL5msr6vcklHTcu
3kTlMR3P2/0yEMEwh370UNp1fGX+3OHG7cXBtnBoR37xpgvhfMqTMfODwxLW9h5Owq1bBvFcL1H9
mNbLj6LPtUtGwMxaB2hycHPczqr1Gugf1TxCfM0t6FcGsVE5VCtM9/YL+8hqpcRboOHQHzo+5hRp
jQtoX3WaV+7HduzW7lRb53b03oQ0gMLidlbk3DLMl34Qpw5XKKvN93CxjwkpQ2+xmTanODFZNazp
3/Kfvb8rF+QsxITuZ5kGGAGfp+0/HrVD3Wv8ttNwV5Qu1PnWwJFHg7kjQWKHCyHEJIHLs5lkscfr
Zer89XqZRem2rhyxR6RkrHyTRB218S2Ywl1SK36/87nUVwc7afd23p0cy10+Jn/cWzNmQ2YfFs0/
SDcs9pi9h1Rftdac/OgqHcouRdIU6rDkh+ZbM0SUPA3t+jyYyk3ipFda1+JRrerOmF+tv11NYVSe
7m6aEl70tmSovdG0snpWZ2AsqudkSoxNOWrVM2AzYsf6AXNN4E33jt9CobZKzdk5qpZfMpQBgAKt
pjNpHWKaEY9I6oLbVBqnP8Plop02oR7oTywt4pVHqFh1mH7OpYl1/19WSfOfDSsMnAgMHB9MKI0D
Q/9HS11ovhjm3kV0ItIJYvxUCxgNEV3jet6HcT5+lLaZrMeZdMoqb5szcVq7pm405P/Bgoch115s
qfutRBb8dOrT0NXhL+YtMVD4Mr2hp/kxEcwLzj0Mvte92M5GFf4ak+kZ6UX1gVm238zkQ82JPt2i
dP5Uv1SQNO9xa4evgyPcveM71WGwfcRSQnxWobsQvhAUh1CK97DFt3syfLhZpB9GS2AwrorRGVeV
6fr7uZjiDbas8lrl4UPmM59gJ52fF3QyhFtH87c0jm5V4pBE4JdX3BXilX0+LHVul5O6jAEdY+rK
ta26nCA6nZYmgmYiceJ3PZ8Wz8gaxuYCYOtXKSdmwop59i3VIY9HFgbX0rdNUEGA6mMjfagLv9ub
Vrog3Ci1nYtc66BcMC3hqbg1e6w40hTDbIYUzrp90dLge4kS6Pt/Tsom+dTSWd/pPOvXvNE0Vdok
n7YdWKYMKOHKI3/8cynGR5bF5o2mm3nI3YJZRkJoR8NgzCgiGWU3ZxcXWsEWdQ2pfEkYvJlhf1BP
qtFkWQic4LmL8Y6FTuSe6xgRnJ1WHX6mPOJZpfe/QNLAf7KiH6KvU6Q/7fREck1+GNoqOXZF+G/e
Me+fu1eHh47n6rrj4uSD9iI/1/+1gPVt21marlf7KZ30Q90gvp1zj4GCjuFDXeJhcQ6upzEwa8yB
AWxjr3siSW9tBQRhwAOxy8bsp4WUfauclvhEzcfEIGdIp//RZaxK2tQ9dTNN8WDGko1/vLy6Wh3c
tehLILZNlzcf3uJG+8GNr7FvOVfIpQHzyM58QsUEcl6eVUn3hBCwlIGY3fd0+oWN0v12t4CYS+m+
spOEqRRMH4ON4q0f+guq5vHVmMiLnCwc7K4UPYHiY7qUxvC5LOhOc/idcKL5Y6QW2qWu1+9jdB+w
NePy0Muesi1qVrZS32OLXTtFAydbShk0TZ926rL0neY8l1a+GT3zljAMeOr6AuSU1V7UwR80/BA1
SG11OSS69m+drUB2rv62jeYNcSzTAV6tA6D5J3+G2XmaEbWNsc9OXBxxpvviR/BE08gYvwZdXKxw
NYYy5QJXryYMGIuWE64MaFF73JiTbtRPtYnZHKHRJUWOue96AgDCeiR8jTbSg2jB04xdvjxpDbYc
kDLvpO5OW5QgUNVqYPGUbcZ6mfPkPHZWw3tjZTcmtUiW5JfRTYFxgeh2suTbrbWEG8vBXq6lTxiZ
W4gsXf5A18/dLaH4miQOUDqpuO8d6zwlWfI2DO16zhjLgvmJl0s7n1vHHV/1/J06z7j5+E2JzMua
r2bQDBuKsOHkNCYmssyqt6qUmfL2OXKgityT+Sbi/tRZ/J+zCl0Eyc7Ws9p0hLL87VIURFmNYL1h
6qRcppiaugPRGjxTh5/3ESCNeG0b2ED3LC3x95lo7W0W/J4nRMmroG3DDfIvYjjkRC+WCB0tDS9o
XLy9njnE8Qqm7tOEM0IPvge5/kt5iRDUWztdW276oOEDitvwfqaFLCSTigIDgwCQojipYLBY43V7
oHAmMmL3Z4TYQ7TG0WagdhgnhEsQPc0CenlDWomUshWeVj6krXmmLFmIySjqHNyGVp5YQStskvh6
lrK50NGtHvws+gz4aR+1XsvJ38tL0AR+YBC7FrFXG4LgDXJKuY7bUj+TZ+p/GrSgrvboRUdgrMnW
V/tD9SlN7cKiPsaoy8c3+TGDFZOexbFZfsO2gPXbDx7U3gCeXYETyDLn/On+I2YOHYspKRlHNBkI
G5f+yCd2uulShl+0MS2o98iVE0gw1zOe1oOWVvPNMfrtH1mjQ0za6Gf4UwlpkGLHtDS/1/A8zpPk
BY6JfaCytFeMfvaKB0nqHP9/QhTYlLPvRG3+56B055XpTee4E8bJVG/kJCr3rM2o7///FYejTL1/
v91NMOmubntQpz1Cif7+5B5EGLFly2OIOoAWUb8gQlGSeF0aR3woxNtoLsVjh8AGPjpWszmGamlF
9aqIRb0vQ7veLboHLtpI4uv9nWwRopOdSSKMVVRhRZbsUJ7VteBmXquuGGB1Y+exxV3n7OB3trNM
a8OOkpcmTwk7KDx/XaB4VfIBdXDczzofkyenGxgZpqNxpoE9ISTJyAI1AbwGy+tM7tAqqCLtl9Nc
tb60YN3IlJomTk5tTrmpNKSW15OJiZ3vLSMubdJiWR6JrduZ7k8vtn4gKeje3Nn8Bi13OdnzYD9o
PPAf6sRuD3g/fwch2evc4FffcyH8lX7H/ItYZXZx03dSTeS8LPwV5II5qlZ6hygUcNbCwKGlnjRg
/scc+/3Yrnjz4nMfZyhWGNHKpAkpw0U2b0ojmdrQpTOVlcEGyBWpsVMq/oKlHAjE0ddD8V71+Jz4
5H6E8l6qveT+x+aeBoKbpfXKGyYbWhF5zGqoq+a5dfFlDp34UbEufd2VAa4RlCkG82rL4iOrvvaN
uN7rGFRUiMIeyiKBkCzVdaNhf1V3CqZxZ+0CvOeJ0fEogi7WtMR82MN0/s/L9252pmt7AmyayLC/
QLp3d3owT1uH/gYiCISg8lA2jsWIWS4r5MWGa+c/dmTL6SBrkl72B6o5fv619ADWnev5RWlIMuhV
XdmOB7bU7mMKxHVCC/CQ2gCNeIQKfBVz+hA2HWvWJBZCPIQpb3vcY2T6UrFIx5ma8lajrG29NU1y
/+T3+ULnVUZS3O/IOOSGVkOdNMA9mGPej6XC2zS4YRCwbuzGETR8wRsvcOyisHqjOn815OPZb8z6
lpfpq9b2gjomDT5F5Vtrh43Lxa3QRxppaoiNDqds2KU5e/U+8z6ttpzeytmvSBLVklORGsNeGdmb
gTycJWmcQwDcnCoCm/RQPRcZyXlmoVufDMLXgTnrp1QTGs02pNUzjugjYGn3LyaZozdXQ2+CTyPY
LUvXnBQYW/59thF1n1Ukjj4PMogycnEuMtfeue5SH+t+NfoeCqPYhoVGvBbOJSf49IOiOirRfF/F
tyHGX44I95h7ofXgSsMpXPmd3/FUC3QyYzW0a60ssKl7+RQwocaksDS7pkR6z57sNPYejWyo72e2
ES9566aXCiHkwWZlW3naEO+CPgBLvDD8qjR/68mrP98GWptpiFmJk+am1qMIIoQoVOmjiH9VBBhh
Kx8TZtuodDsULGq1CarSvzY54D/Xax/HOusvpbsQNjdi75bmhGzRvIOeubAVJdIatLXdFu6Wz0t6
DKLB33dhRdFgdwVciRGxMbDX2tfS11Z4XGnzVkleB7liYHMnKXPGjUs6Nt44ZN2QebFTKY5Fmra/
aoPHb0LDHz0Gvc4weRAmutAMyW1quM2uwoh7HNPw0IYmOr6RD9S+nh1nTWJbdqGNPD96Ro8eBC3G
J1TbvTvMLNGizquD+jnyEbALSWe0v90QNRuJeMrG4Bbw+NCZG7RNCmtjdLn35f5n0zQkcWUc4cTY
Ev3iVadmaL5mZFxeO8ICDYeet6lHw7GUP1ypV8kaj1D/hej3TwbAx6gshi+z2f3vy+obRuugVR4p
wPerqXmpu+DipsWDY0F3VAcdnwDxxs3a76xq77e9c+AzgCq+i/beYPV049ufQ9q7W6KDoRyF4lmP
vv7xGvB8MlbcFdZG9CiwcBNZbxOe5nXlVeX+3gUcINtvx7wyTmlLViVgxvqZ+QwK00BsoH3gSZei
gKho9D1d46OC5FYxGfRT7g3bzrotxth/b1PnG7oh8Yr9jQXfDXpEKDLfvNcJ2MUY1dFV2o3Q/bZq
sG9pJNFpXWJs8eEf/vKl5zOGrJwAuHhx0KVG3S3+MqWN9pYmxT7J6UXBEQXPFuJTj9K+fcRLOxzT
aRr3Zdz2ZNjj04rin4Darbdeow3az+V8mZmquG4E4rHRW1xbBirpWTepEEtrOsywXNcOMpdj5ZDN
4Gi98wL233kBMWADh9S6GGYoXOFzHlcvUTjtGhH150QWCDlAb2g6wv4VmJV1NWDQTOLmpYN7DCUR
O6ZPj/N8+TLopK3lEoXsJfTjXTuaD39a3S5xeZf7e3AfS7ju0LIBlsBpmnznyMYekWUm6A6vYiYw
pL8H0upOqrgmY4Nfsq8gDcZe+XLUwbZqGsIzDy0FG/QG/C91W5zV+wpKjdtLKifaKJyPzDPT9TgN
DZQ/x35xSSY90l5N1p1wDplrJl/tND4Ybdv+lidMDAmL9UfGbHmu760K7SFD+XSrL7W3GZQqj3Iq
3lfpWx7EGlQNZAEGHCdGGAt73Uz/Ahd/7yeR+xPn8vc5rULYgdICSqurWZEMUGy0NK5f1FlJ7Dj5
5c8815ezzYR7Swh79U2Lx7VjvtZLM0d0L4iYndw98xBx8Cu3PxmI9fd34+ZsNxfPiQNC7WNqf8uH
PkWwJMVGaJw1w3Awylpr4GLOm4Zb7ipsympv6Yr1Hc8pbJ9IgpYf/F+a4qya/3cn6lv4bnTkOo5O
hNA/StNOVIOYyiQ83v+pjI0vnIklfepRC54qAirQ9XkpCaK5tY+KIgPW6P0sbGDOhFzlO31h36ku
i1x/GO0+e0AgoxMYxmZMAVxHL6WNLUdAtT59FnY9npRkpDY8AqM6QqUZlAIEwfG+GYc+vrhsy1xp
URBG8jS5orhmvls+YRxZKwGRPQTFC5lxXUTym1s04qhK117E7ZPbPasLOrfWivGqeeosOnGdRf+q
xy6wFWFFvKHvgHIGgEQAszlcdBmcHOgt3vcYQvh9cgHR2F3NfU0XjtVqo4UgxUsP+auRZ9Va3aK1
XjQvY7bJRd5u7rP/tDKSO3wGwYS7TYOQ2JcxKF5NvFjnGOnuyvOR6VUGYWZ3bELS2d993f5gU2Ue
RmkuMipC4fpyfhZ0eA0L0YRpEA/YDmUkrX7pRme+/RGPyxdkCO5zqMUfSkf+D8INfsiOzE4fwCs8
fihkUzqufc0bt15ju94GAyCMhR7vn4fWCQ9UsgqiRPKg63Jb2+FvZWgqG8Iuh7oojrNkc1LDtVvX
wO+Mq6+6Cm9sjh0QgQWl9TXEejBsQOFGW7NJapABAolImzTiYpofg4k8fZX0cA/ZxxY5y2IGsEU2
NO14CIF1ZE/q6s/BtQR4caS71c1fqnM6GAF5e4TAbHrbfnW0BaHd6F8NF7zA4izWs2loxAgjK+hI
o+qd/jb2fb+iBZYd1IBfjfrLJi1uPokKrp3e7iYuOsHskWbrOcjCHJLeYrzYab9XiRQBo/FdvZje
xvQFmi4lZsg8u9l0NYQNLWFf5pYlGQMGJGqCPuxui9MJnxbGPP2m8elYJY4nXvocrXs3tsvR6Fc4
hO1dayXxS6kxRC1Dd1OW9iVtbAJiagakzvRjcLQQDYmE0/o+0HS9q/sHWuLfFGmptJf7lapP1ddy
+80A1qUFr0JD9OCSJEHesv8R4W/YFJ7OQugVxkNihDtHhnmUQesfvDDyVlo7PKjafg50JjaTsLbq
khRczFPyckqsD9BozjPhqIyHKu+NX0t3yBs93xOQFWPBd9YJOa1SboH/6ZeXi+wtRVG0I7+Jp/Bs
B+tAjNZDOWjJxvYBpmAD5B7p9W2dU1TMRkrP0N7RHWYeNM/jYWBr/KgOvdW2+0y6Y5YWq/Yw0ZK8
76HT2ITDJom76qCg0oVfdDxHkLytsfqE7xF5cufY88hLcFDXuTRDyJbnbUfFTmC8uKlhKZJbUkMc
oyWVNWdiWycDoSCVe/Ow8M9D+hiVc/tpIBYo5dazK7vXxsj995A96Fxp47X22uLUC6J5EUcYG6ym
kO2kPE535+7xvrgCqEV5MeKK679W3Wg1n51J9lk07UELNteqLwG6yLNAvlZBVGBqDPRdD+1RmkSb
659v1giC3AfGf33/n29w3OqTqhI68jRstMIj+qYOmltfZN5TF/hfKim2gPpMT7CMvYMYFrHuK4+4
+MDZUyQXP+wUWg26Le0xsjD0kd2AETxutIsJb2c1sR1cI7WaoVTl+Eeifr4PifOkPJgLs/6sJgew
6rsPcKxMsREBD22f/2CQDCUqLOItyBnBvJSHTzLVP+eqKyiHCOle+l+m/jmES/YzjEHI5lbcvTD5
ZB85hU9206Vfi+49l3M1pHrGro0q2u4z7RVRD7vecJEykvG0L/QmflDvf5/iDBBhPh1q2/zhtbAX
/ixQTUoopw4CM500/WZmVXpsm647pDqE2CDh/9UPOOpHy4Z6rIDEbf5Ea2A+dlWBPKlxhvnCZmUV
Fg36+gbypOxETw1j08zFD9ZaPF3zlNvIdjAeVfUDPoSdags4ukA86TXaNevR7O7bYO3V9rv6CxBb
ozGYi848FqYLmivb3n+hOEFIjA+lT0AT57uKztSI2ygTJkf06upTTDd5o4wqYU6Ipjfa5iWj0viS
xymZSlb6UspQBWa0m8TAsqnOymLRn2bqNo1g3VObLeQmtnU0n3VR075V10VRplvPqZGby43S76ly
RiLUIe3dNadxQN+XiFNKImmfFyK4ZCgp4XGze9E7wHewQn9G+UjwCw7MFz477a/AEdYqnfP24b5c
jQQDUhUksBJ85gmx7IZkYyMXD/vpzpJaCu1AgNq0oizQX3pQsbvJJ8RH0+b4qhl5t6Um/uYT2vgU
OfFVgAB9dpi3PeeLdU5id3zTlHh6TITgGZmvtCaw3j1+l8xgi2Bluo393s8Wkk6vpaMte5clxoJj
PbafLSnKFzvqyktI/Ny2WOzgNcqZT4RlXuPJSrrtQud741l5dpqkgqzxh9VSwx7V7KJ+HfPiHfJO
Tw+0etdS5iO2RVmr/c74tL7MTYvJMoa9AEXsbSHV6qFp5gCwZVYcyXUpHww9YZDX28kH0jvyWcrx
NVq0+RYksWzFJh8zwfZoT7wJVzyXxuIdmWqAjFmYJxKYtYonB5gu2+faScRHHNgM+sioO8VdHT+B
HvmNuHXlexKfbtflDYNXCwC8YHts+gMdrXY6NHWG2iMuo/P9N5Jb3qbofHsb4E5cWV6bjSvfwKST
AwtbF7pL0peO/wcLZf2SLox562F6d/Xw1GMXU5uJtimocIAd3AeMd+lN4NJxxrZG4LhrvBVEX16N
vEBaHRO+artsP5W91p5LAoUcQoWj0dguUfC7oMJ8dINEZqm7NMDsYLj5uRQwow8gZ1t4J3j7PIsM
O722s1l9mXiXp0RaVPA67C3U2qu868Wjb1jjAdVKyAZ48G7uRPK5zaj27jkXHvZus9I/GtTDB1dv
hl3b4xaPDBQ/lj7MICmKcKP+h+oyDRgwqF0iXaRWmvw77CS7fEH60trgX6PC1q6DvSw3tHWnsbJ+
6PPsP9WpmVxLDHd3TUGR2Y9us8D3sbIWaL0YmtP9/qFl6e7R70xvSZLslKSY7vO819pw2VlhrT96
QHbBYraMEPVUQ0fPEFCX/Rb1WncQeVg9qxeqjJgtfEH+Slvc4AqVJ94giIYnJg++5hLB2ePTS8rB
WTUFugMiCVqSunxrpZRdbdbUz4nQ71cazbb7D4mNeKfqeUaeNGKcRmMsi8S1JVnv1M9sktvKXs8G
dBud5vnJq9xg5/gmNLmK/56f9x6Cfzf/zlN4lQgZbZdM2q1umSsGTRi8mmDDtkYzlpey46O9+NQD
RVHsaYoDHpdncdb9dZYalli3JblodRV/zWuNvFypguzz4itDXu0cTbDYJ5TMKeDLlwmB6rryl+BF
vRZNTrO9W/N1QUi0QBwLO2qoIsLO4GNxEKupTuePNMFYPHVTTeguGTXYDS0LSLDW4m1dbFK4U08v
3rogvnXCX767TNjWmCinbSymhqVeFphJ0cJaHRJzW0kGZ00/eRrt5bVl1XoeSv2o0JyuPosLsEdz
Jfqk25mdweoKVpmMBCt/nIGIy7SekfrEH79acXrHWP/jO8jQbIj/RdQnim9J7q0a5PifkK6cdZwY
3lUd+pAGmPoCwsTV6AbFN5uN+bZ1aesMQz0+sUWHN1YNF6FqWbvyiS4Ml46aPQuviTudVa+vn53o
2uMmwjbBrZc4MREL8lOmPm/8NyqkU91hTN30kDRZdxz1qb7NCSjuEGDNR961t6FJv0+TPb0YWjLw
99TGaz0M89ZYlvLa8RA8DTldmDH8kmsPSgQjeiTCjeGzYIdXGfKYzxr+xlXFU5ORUxJgTwIsdY6D
seHnpK3UQHemieqt0an7/grybs7fD8qAaeIy7XRnYrwuG0tKzJZr45fC8zAZ8Kte4XczcZBK3mbr
WI9l1/VbYnGtx0i+ps7Ua1G7jLdoyjZzQeBFL40WSkEXLMBH1WuqsImbkd8cesdDnFQs3M0sHgNC
qWhCd7D+tV5/G4hfwoaW/hzq/HF0bID18AXOav7fkzaVgrK4EV2QbzrLwRtk+89IS5cv1NXlrids
/mS1o3FzGO+BBWy9H+VrPxjeuvDD5agYNH2x9PtQp419HzqlTO2D8M0zWC7oMH/L9CraQRkJD2GY
pMh0dW8HAT1CZUHT8GLc+gnqJfrm8RLKg5dio8ELTfM4TkOSHbOE+U8d0l60/Cf6IA8KqamlC08c
nQAFr5m6rTsOxld6O88Z1qxnQgZdxpg80GsRGV+1ku2YICLyagbo8sOMzr+iA17VsTWM6tHKgetI
NGA3DvZpzudhXeeeiyUP5B4RqvuUTedvI9R2XVs5v+FO7CDW2b/llzIfEX4fLOMlla6I2KVAaMLR
eGw0dOdEh8ef0BGeCu3FGj20zeHgPw/BfCbaI/0gXCs/tvrigLLVko9lwNefeJKTZ5PN2usm5hJY
4KtlKKtX4pjLXVxU1lkLu/mCcdjY6trjXCfJxUfU+dRG49syRS9suowdRIDqiiqsuqqzP4d28Mtj
LqDlJMXxXrrR3Sy+OKZ38xj8/+rsEPZM3H6noduh8b55XphtzapILhTv1RXvlrfRbcN4rKv6ZNjs
IXRtIkyNuXOMXyo+1OTTQA+NtW8Av9dgmcAaB/20EtlYAh2K7YNHobdnCikeNFLUV4RrfWgkwNxV
QY7rumczXhCOM35Q+hZ1sHrNA8TbQkXkE/ig6fFukXmIIE/+wpH6U8pTM2yItO+G52IBOlkYrkR/
TjRdpOaAcAqDD2tTPowjFRuVjZzY2O5Tz87IlqbyTu6MdLkz4r52XpJCHBb6+UmWdV+gPtjHtB9o
Qckalyzy/3rdSPNfY+6+0kOEDH4PMjCxx+Rpfa2r5lcJGW9f4OjeD6b38acL6yc6cbJB8057a2Pm
RvYOELY+GtQeW+IwxrVHG2WnqRwlNSfrLfELY8C46j3G+Zr9JRGB9aiV81+HCVJSEaP9MSv7/nI0
OgThWGa/dgcSX1STvwszhF5FWG0xoQE87NMNVKb5mQ5R/JI6oXX/ImPeYRNFwUhPVzI3I12g/pwG
fsGyUwfSw7iG7qFPYUeyBGXXqRh3CiLp5RphZfHyRU2dXDl6QmIUXzPvv4J61MuuXvwwIGoygjQx
DhRSmFzCatg3xvI4xVa2qzTGJF3o2aveSZvtIN3fbiIYGs7Div2ieW5Rm51reVBn6mBFcXU2SAoI
XxScdS4RU3h2HjxTiFn7rEFuc9+bUzGZW9y2Yq3pXfitdUHZA8ZF6tWA6PDFPsyp05TOJEIzu2b3
ttyF8JTrNzf3ofhoRkUQlME4qhjG2+hi2GmqOXyKdSIXiBy8qUNAcbOzPYtMHxTu99dat+7P95p3
mbWfcdx8Adtp8TDFOm/0bJjVZU901tqMZ5r9sXZBvMggoBuWQ60NBI6yS+VfjYzXLCiCz6lEui9P
xP+eyC/FDvuQ3HG//b+/L07q8KvRA+rX0wdaP+7PpXWeCM8d3u1maLckS3QXLdeDSzeE0bZyi/LD
GPKHUeZi2Yh/MNZIrmyaVqdCt8VHnh9yedcZWAsPBSgYqsZNbA/Ve1qIetN3iHh7CQsZs+JrrQUO
PTO93eKMrPej/UUhd5MxcS62yByGrZn1nlLWQSjUKa0R3YsM675rvBTy4i8FfoCXuoyy6Sniw/lc
DZspHhOCXkxzpYww6jDADj2FvcuaLven8zL45xLbyqpPIJYHpAa8CDyAKwUjqIHE+Ciz7M5/VIrd
UghzR6rAI4XXvBHs+M6h1hENuJDp1w2j/czIFZlvC9TWQ+nSRFN7zmSe4lSPbIR1n89hhpY8EJim
pXBxEth+/KEsL8HQVMce1z9pRWD3lEK0twySoMV4mQmP2djEiSVyG9d6/m8r633JMS43hh6i9JxJ
XO3F4K0Gp9JxoMQAIBm9HCc9KJ4B/VRUdje6EwjP/34W91F4fy1VZ7Q8N7WxdAdutrP6/Nmi0+DG
LpQm8tNpROmBOdc3l7ix7/wTFNV0ezrXviVu5rG2uYcScOe6jKG0p/hM38eWcSFlZ3BdeqN6t/BE
M8SOXsvhpZJmeOXxXaYc1LeOZiLyoaRBn47q8ZrO7CsRAgAocEY/PGMp0pB2YMF0yVRFnQtowY72
eh9jtJNXFvCuTVEG6XbJ2upIyFLLXDfiF/LnOnWwgttwXEDUv/QiaR7V7yg29Hp/39p2E7K6UJwi
1xl/yZMucSZ1gi0/vDQm0j2TpPpzixr8rM7UYVkC2gF1dFGvox85MkvormoZy0KHwalj+ZsEufxz
MSc55ESy9ITGzJI0iOFX2OEdmczuR4E1bJ3otfck5kjbYxmtj1aNvgx4hoXKDnzOKAx9Bx/19wLE
51s3eb9HmLX3k6S0+CS2j7Aoi01cMddRzV+3/DU6ffhFwES/9FEJT1n2hIMutCB4eD8nP0euIoU5
vfIyq1MfxXKg7+qwoQyVeXRgkLMLnjue2LFmi00KMHJbxgRAUtshWZTD0Pw/l+Gci6d5CLeq7efM
/nIuF31bJUZrbYrBQoQxLEgVyFBV82IDkNCLupKg5KwMeMIpn9IozJJIQtj6S2lMj3ptNcea7v4W
LS87VTs8B/Kgznpb8KlJYaAfc9Vl8wPxG8Hh0+L7yeUunDGJR4vILViKH4nL6NEmvf3RKxGIgZZi
8guGcD2KrmO1tcqdUP0gDeQ+IOrQONZAl9azGfhXgh8WlFsxvVEZdmkW/VkUNcVJxNxerkv4lMtN
RUd3bWoxfFf5U6ovBNWT04QUalKqoBRuY41b2MUuvo1dVIb7FBQ4btx5+NWmekXernjwdNPb25lt
nP8cFgbtzQr9x0i7ffHvPA+2W39BPRTKwzDt9BAG+UNLjgYSylJsSW7kfpEGpUiemf3wVtbsPO9v
GQgLgU1Jc7b04HE0M1+95hJHEFiiXidKgAAS+wWEtbMt2s7lo561r1AXXga/X76z6UoZsBjWQ4hC
8EFzgYwnAgpULxr7AZLyp6sN6fMSef6lWtx5LXxGUczuxo0uV0iIv2ffrn0cMFzFciHtrcg7FbH7
ZCRoPmc1v4UZuNDGTt2z49mkkaQ9ImOcjN2u/vgrcDDXbHb6PO3TQGTbtmGkr8vBg3qtgxC7rfDb
otmXr9FjwOhhH/spE+fB7MW5kwd1pl6bPJPXEp/ec1QcGq+/DW1on9TMYpKTiiWIx5Wmmd1BDS54
B6kWbbNZDwtvJlXNsFH/sgGC+cqCs1c1OkGxNeiGcL5X8H/qdlXLB6BeCOaFRh+6Rwvxy/W+yJgO
hBFoPnFc/tDr8OeS+h5PNOP9/hjrsSF9WqiEosUKfgyj26+sIbFQSBGh0mdLfkDvegyWkB3M4JJk
rJfbOQZrG5K9fTCCJdhHpuu8Oq31P3ydx5LcyJZEvwhmEAG1Ta1KS3IDo2hCa42vnxOBnuZ7nLFe
dDaAKpJVmUCIe92Pf6onhZbvN9HO6AKCDA5PLVdTmm5t45mkz22jJydwA+VDFI/imBii2PtB8OLT
73kL+gpLux8YpzijCmz4CQnZZp9+ZfNwmDFmqr+/y0OEZnY9PVY61To/SKy9VlnxF/kd+rz8LIhH
euZt8nelMfcXM4rbN2ueLhZqv71TtcBbVLABdizQYDByqjJE7S500sWZVf0oX76WulfgWQ/PPVlF
h5ld9rPlxgieEnt8+LuoTZt6g97+pH6qKIUvGU3dfGvMGtOzLI6PM0zZ0q/OMZ7FJGlOXRPh/gxJ
yanpTlycmjJ5Qi8ZtUc61dr3pR7/Gtosep9jv9m3DcHW/SLlaVkXn9XePJlMjBOzPm/Jl8IqlsSM
QyIlQEnoen2syaHcKtuK2bfNtc7r6kDGdrFVAHUCK2rcZTYbV3CwH2h/J8ptKug1ktGiHs/u1gvt
d00Lpv3E4u6VqfVbq/ndU9brn8qv3trZdy0a2pNhef6WpKL6WuX+N8WUScAK9mh1P0Z0mYM0ZKHT
m84oMCzgFpkDF2pu1hU6JAX9Zg9QBkwIhNkYRkeRNONxmINs00h3XV13Agng+KT+WSWUwqPIg2Ho
6bEWY/Ma9w4IT5BrLub7SMss1hzu9FmVhPhoIfiHbIm3ld2lLJco2+EYT+/U6Vzn8bUn+2rLDBHu
7QCi1DKZ+pptGpllcuxCy9yNOTwMpax2stvfi/AI+JJtlOTPEOXzUMRlDd4ysBEUjfhtLIwgrR7g
UotgnmwJa6z3bkvRoFisg0K8M9W2T1ZDYVJ6Av0kCS/r3zwJfdiVof81iT3zmzxo+2490Ec7Ad1U
Xpy0PJhSyLj0ef4sz1SEXNKk0Iai6DFg6oaIRfyHEoap5ay61vQEHiRDvlcfNIxOEmVBPXvokI7r
HoGSuHtfDpiCZvceIqX/oDYhgdE2p3RCADNZgfGQjd3S/yWg3h4FmkwghNrQ7HNH8zeOUTyFS1gC
wvVxncvMtd85a0Yp0n3ieca2k5ySJjSs0xoRaveHWuYTIr71943VGjsXf8mzugYboNs4aU+Mt5jj
R+ouz7kF0nRF4LsVHMdcpFsyDKZ9ig74YfSJHO68eFiPGnmUBoIJsxvE+9RM9zkd6zeGtv6EcDU5
JgUEnvX9p4n3zV1SyTuuPhy7IjKuLypamsCA8wmoFZWWem8KRE7BrIXYWwvvnv7GRuXaQLcUj+oo
WbTnqFjoD7mW9Wgtojy5U27W33UyWA8OPQr2pM+qyZ+I6trWQ7HXNUA+yq+gLTLIruy0u8ZA8eIY
S7ZlzelvMxYgSIfs9rnLChhOwtafS5LS+G/8UQyC1JDGgLLFSo+ogh4cmUKHZUwe/Pn+GiboqOHo
EvGOpJXfskK18LF+BhaIguPvqgMjtbub567c+vprshAjmUQFJS8VRBpVS4swgG6RLEYmaWnuoyyh
HCuPiESH5u/hmRqlo0uabGhrzEerEpmUocKCBQlg3Kkxh+wQqmOxcQMzfVZFAlUb6NwYjYJtnNPB
X44tyPhNI+8ZIYQNE1T74Uq1uKfBILGbnyzvtU0Fc2KLui3Zh9A4XsByNVvPGeDQ2xYwSNsKNusv
SimF5kqxHE09925It0CXlCTybdzan9l7ld2rNXdHNYw0JlJilb+7JjBAvW82Fs2SdbMZ5FYFEG+J
qUZP1kcR1cQ7kFCxokxGjS5OILlVoSTDW8IbT38/5gZ/jc6wcef5jQsSnSpg6jh734uR75AxdmRL
eoJgtWwBZNvurgXgdEa8/uGnEukaEIynOsEt1rODHQvqFLJ+okS8rWuEgNjJzuxYNTdZ6wEzkEnE
fgRBqInss9II9l3cnCet3Pu5+YlfW2a+a/Nz2Ab3JQycO0bekL2L1LXwaCF9C7I7JXBxSKvZM7/i
QkmK+YiCNd8qqapp0ytCzUQ6D+DJfZkA91RHo5bNZxMTxKbw61+DGMw3fU7NO3ZHv2iWxrf1/Wrr
V4pOwwn1tfUEss+VXTv7595ru1/r+6aXXwhKdX6SicF2QB8pY1CS8RHT7QHv5ifFumI3kp8mF6S8
OsUZdVhb6HrPAAZ3cKc+WiyYPFW92RIv0ckjqcsZl9lDq03I2ZZIpq3eLr/SWofF5RTNbWTvvy37
CrFkBeJ0QkacNkm/I5U53jByuxfe0+4ZO8CEPTTbR3Vn3q8dQ6fARsSG6BYRg0O/nZiYctCma1J9
TwIbC601fBSoxnFW4eqmyCFrnlSv1uiRzq79i0AQO6LAG5sLmpEjIQ+wAnKey7W9NAXEz7ekdmB6
aW/qKKzm9hbJa0SGtbeQHJi/v5r6pNuqjouxONCR5O/kp8ahHBJapbPB7VSK6tSjyb0faVnus6p2
mafgbgWt5nzBN/0qikn/ZfqvXYXrNWOo33YazdPezD6sPGT8USCcKIQOrW4i+OQDSHGHfUPgWfee
PgfHiCySjZBEGLvMxY2aJTwgB3EJqegMKWrvcCmSqF0NeNU/R+Vg6uc+QF9bPVeST7xEzvQaGs/K
09dOnTpRX/EG6KPOUtaE4xT5UVicWtIaj00TIS/MA6SKskVjizF9cjKtOEZzPe1Frffv9aCle9uI
rGPSR8N7rNcDODmfdqr8aodxelOFS3u3FEX/nojufsoi7zHoGhspoW9ubTr+20RjuaBl3vTUBekv
PYzt91X+CQflAAaQvd4wLHt9zP33qu5fi2x2btg5EVhmBw/5NMLl7DDqoIQ37KHI5/JpEnaAnVhi
PY8mZVq3qx/UWTvq46kMvaM55d9/C0m0gMZF3ETfM1lkqqoUBYpuVlQs448WG/lHmPpi5xh2fN9g
QbmQ7jKip8JTiafkOUWpu8l0y/sOEHLbgGL/K0p9sqaQLkjpX26kdLuWvL5ZYLgPgEZ/loFd7nEI
Dtte1iFR+C9bzaqtfZUsxllU+U/1JxVnHAn6t1W/Es8lmryq9IyDlkEnCR2Wf9pCcLN68RScuYYX
6ExBchmgYjyaNrhO1ZDz8uXBGSPcQrXzxnqBzFuptqmw8jVDcK/Gyxjf584mVG1r5cRdgGJLwJMj
LVZIpQy4XrZQEetTkT+U06Tt/BHkKbDCHEZMOl9c2oabzq/zV8ILZ42kSScYlq1n4uFJmxRddG0g
/xG5GwL3YLgwcV6uN/x6Yxv7VF+M+5lBfpOwI8LElObVpis6okOwI7LZTuI3AckefWfU/kQhsfGK
MLyNWu3u3KpedkOa06CR802bao913A1PfjeWoOeIHGO6qK6kX3c7UBJ0IGb3Ic+b9FVdz+T1XANz
BQ/c3Wd+vLDyH6IzhjrxalXlSztO8XcIQoJ0KPfaoWhWndA4KOmhlkRZyDV0Xmgvqyh63QSVPDg3
w7B6sDvFOzlY8/X3SzZ0/3mqvjCXVrqxc3SSBUECuy5O8x/tAOoLJfFcLagi16q7MxIsOCQJtT5k
g6e58ONtjDqSmbGkEGpyS8sm8DrMT/Z2GBGLqsFVDbOAT+1lYCqMJO+9jQ6/o46kdPJEpanYRGbk
naDPtrQPBuvNKAACmo453KnB4/ep+io61b+/as4FQU9DRH/X6KhyxOFHH1T5fVOJZGMEQ/gRw9w/
EyHe7tRXh6wAGjZeVzU19gvj1NW9EtuGAuvuzI/ihzy6HaQkib80qvLXYiGY6RNNHChgA86QK/Lf
ZQ6byWJjteZ48mrYqhSBfOjQAHl7Q27KKa+pM7LHT6Yskqkzynknn8aFkfQ35YYsEfac64bIJZzH
1tX0h2ynJgRhU18NtelFXafVlu2qUnevpj2b1LCK+ond/4Mi58ftNF/GaNa3tuTqSzDiPnHbnegc
tE6FqbsbUg752fmBFyvo7nmC6G2ExOkORhBCoPBXfz5K3xb9EiNJXZfNo4Q0bKZMaBuv0Rqn248k
+jIqsJpKrRT2Qt2T4IUwZ9yRRytuVfECt244T25ogxiF/pHPfYGBQib6pMFrTD7fjfEtejEkbU1Y
xbMA5nLxUIhf1FFI7LZTzQ+Io2k0SyGhlhE3GTAC3htu4j50VQfPiV/sVTgAIORjCK/lC2EHyWNl
5h4qKiIquT+vVZR32z5xm5tl5A6OR6/8iOvJO8QlizbV5dBKQmTCfKCLaRbGqUji9uhFFr8dcoON
QWt6o/ZqSI8Humg1LW7BzKJKlb0Xd2d2twEfSIWRRFa91al6IcJ6476n1MZt+y795ymxRxIqm5mF
Bvvmb2Wl6azZK3HxSyYWrQMess5MQepl98oQn2IK5MlEuZizOLb9+E6Pu4tjix+5nEqsdogBLbTV
TiTTZyuT2Nnof7M1anTrrf73EqahYBjIfY1S1wq3Lk4AqQbyF+0f/+6q/X+cC76wAfmYpm/ZbIH+
wHigsNKo21FbaYsXXC3l8XeLOG7lNOQmj6q0LjSIjQLt8DbQG4owbGhV30B1EP7oJVh+sRzWNPom
8lhbioD22thG+NzKX5W0Xyu1mbq+6s6m5NbQvLlUkuS/W5bw2k4s5AYZVjamrKrz9LVsuLtyNyM8
RRLk6aF6+8plcO4lQr6Kw/liJz77QvnVrqsftcm+LPjl72pzmS5ss45qh+HhPKHtiqEeNWLcaLsJ
1SFsYOaAVtA2qIBz0GEwTonP4N4omKJVSkNjd3Bb8Bu+yqtG7Hu/Ql7qAGbGELBkBE7vkLkXosBu
jObJDYfx+O+fmPjTa+KDJvN8y3dt3zZc989PzMxjD6IJ0MqGVvNrjE4r7iviuBOjvstyYX6dOgoV
Rl+nL2VCHRCeGTGuLRaUcfLc/WqXIA1PJkovX3LJt3I0GiHe8KB6smpXzWwJnVTPIpCK5UW1BztI
Z8bB8XG4q5zoYsSakIavGhX6H+qAzeDQ1tlziDEEg7GRPFpmZMOtacxTJ+kultN/DkkEjKet2qdo
hv3372/O/0kMwSBuCthUluvyf+dPbm5vA85aGhfvpeGfiqr7LMYONMC0oG8wRomWVedFy6ZI6/Xp
HIfeeKOR/05nuCe1mbQZpdgPCdu9dhB/1tNGflWdGh7lAcf4inEWU7Tj+4+6VZFS2TMVeDIX1u7h
gySi+SA7QzuCPKiP8F3iE00YoMqaVzibqaYQ5BtwjxopEPDscHgUj8N+tHCF2CEzTkGtgqXLZ15m
/S6JXOs+g11BKrNtbnvL+DGYQn/SBkIgqjHRvmXUKSu51Ez5g1EV+FdQ4umBtYda+3hN5dxqrxMb
luzWh4XJ57BEOfQb9DD//gmYpmQ2/adN3ycyWrcsndUNxH3d/GNESSqjKLtGC2+z4MfLsC7sBtfL
bumsj49TCsdSJkh95/191+DY7VIaDytHxSrs7lIL/S9VuVXtwxC7Gw01/ao+FKE7ZxZFxVPjeM4l
iSkbjkOwy5l1fkGeA2dYX+1AlN8q7a4Erci6crZukCOqb2NAIYkOVv86FF66R8qt3ZDqbHWjYp1d
447rfLkan/Mfi89u2tOq6VHTeqluRRtV5y1R5gbCerXe+A3elrHve8ggF8ekNJJ0WBm2wRRr9EtG
4xRZiGO8Sj/HkowEaNw7dEmlb105OCwTNjqrjp7QaaHpsqYnilXmZjW9/G/JfMu7mcEj78WbW7bf
lC0kWUy68pR9Tc9kXkfEIfYVsMhrAGM/i2HujPhF9gb1923Uj9kZJ522Ks01G+mQm4onk/Kmcuhb
IGnTCUV4LWvIeKOPWU4rquk35mhVz64+M+Mx3O9Va/1sWHH7ZZUEzInrnVSlqbIz9tfa2G9SFw2k
LzCvZykJ4O3YXjLEeau+Bacn7rcanQD+QH/Tdk2AH7GgvOj15wmJ/S6rJ6wYs1Gc3bkHlWsawbPT
uBQw2NVD5vMk+9Kk5APA0Dt6hRee66AKHmdXVjVHYGc0i81Hb7qO0rkzjXjb1Dek3nOC5WxGNhVI
5nRJTF3sP2d8UquZUmUM+BGFwgWw1Kky9HC3uDZ6nBznDTv8X7ZjnUVRpt/8tk23Uee2z41TnOJp
qfZp0gPOiOzupZrgUveCR005M7tsfGxsPB6TLukvReQfq9jDuoTS/N4qmhqnZfzoFEAoRmPcVH6M
E0Sa/tQoXMzGsm2bQr/TLcCgoR6j4v3nyPOaZ99s7ttiqjaDq7P3HIP+PPSNOKC+QkNK62Au2N5K
rUdohT+dJZ0f0MUPb57jbGwrowklLmr1Kx2yR2Ms0r1BqluVFwdZxLqoPoA52DRiSZa+qHJUYdMv
xtZeUCSzD4hjsazJF1ruzh52s7n5fU0diaavr2JIzoamlXeJN9OeKzLnupYS/n38sf7kOzH8eDDO
6CXYNtgh/w+kXOU57eJ0i3+d9LbYKy2074TWxcp1NMPGZL+oa25nEC10brM+XTH66pEmHKY+pTq8
QkXVZz34ih3Qdy4udbVrLOtRtGf122S/eZVnrleqzv3sg7a/ONL0XeMADxeCvwhpxw4wpTWKEpwD
VQyhUpUdWK0jGK8APi4ats+BdJQTFl+D3KJ/fy/8/05z9Jh8TNYIvudYjuPKQIb/JqakeOpB+ROK
zX7iCTQKqeL0R8+lwHdquMsuro3uLcg1wWip65TIuT6ZlbNDZN2d8xJxrt95kMfs2jur4GMVgawa
fhOpyI0mqk+3YRxzcSATZS7pwIg6HhJ8SgcDZ8JDG0TSpMO1MDcoLnpkgbtu+1Yw7MyQZ1+8IPef
q0w/qaAjw+O+WHQWMDQaTICIEvmY5mV3VaCLaDH3id5pUMbzgpIoYQiT9yuSnXYFBW0SFmLNSDuq
wDzzOMROcg/7fBvnaUQuNJfUi+jKau/a1AF+X1PfksXGOUkWsp3l9+pAsKzR7++cfhxl4NH0NSU0
Z9MlXfrQl5n+EAROuKHhidKJbXlgNmRZQzfXW5uWM4UIHVrTNnUSBDXyRci9amLmn7436Wcz6bMz
Z19Ti0C/XezSymRfFjCCDccp1b1NNVI9tutGu9Pi+vLvNwcCiz8mapsVv68bpuHKp0W3/0B5VoUz
5D5vzCl0aiIvwPA+QEB/U9yPf87sQreIo/HbixmTFS8S9pVuJs61L+bXueQtZvPVZM5wp76zzhn+
uhahJWQqKjzaYP50y9m5K2w62CIvSrg2GNRn5oDWlXBrykPU2U4KkJVQVfjbqWlJWoZo4mYXkYb9
rI7SsP/7CP0mijRumnHGHm4wc7IGVXOs6uXqRYUvFxh84lbVCSYx3M+q+OqHM1ZPudevnepraxTd
vUoOl2c2Yp9D0eMI0twZfK4e+u9YGl8FonXmEf+aCZvEPZxJdKTQDmJSwisZ6dkTtc7qNI5Mvexc
k12v4ukVOKQj1YRWjMG2R8JECoQykgYEO0CEA/p1uSYYPFwAcfLmoYa+wlK2tmvBXRvG7WjHOE8J
LNvYrdEHB5Y0uH7lSwvi4V132wOy9mtDf4AiUC4OrhTee6MXri8pspgNxB+xVzidDGvXpcbpo7g6
SRWGsFrSH2md5cd21rut1bcdQggTgruv03SZ4uwjnevoDYUz7a5iqU+jW0V7ueZh6w9LDVYa9QEh
wuTiZt1I5WhITkMsSvKm42bTD4Jkp2wmS1pAnvDb5KUdBL9/Mmj36olQVUfygciingne7bH/JvEI
RK/yz+tRQFYsRDHC5FtcN+Ra0O4Z4Z0hsAuSYnljJVrcKt1GbTpwvUm1vR1H+aHLvHTzG3xlldAs
VhMwnU1+BJiN40uU6WfSKvqvXpEa26iMh8e818aTU5bBSc7dJEiX57kjYguQZ36vjb5/CHHcj0KS
Vf/9iTThRf/xSDqGTrtRUIc1yeDVhcxy+A844dK6mkB1ERxNgIpnBCqEkdUFxJghZEkvXzx4aWAl
/jmni87I0X1jYf1dOZg1WY2gafsde577YKD2+ZJ6Ij0BYPxemAR6Fdqi3WwLI75oBQmGKhvEq43r
AolzRyCSfQWZMbz0ev2iqKu1hauj4S0rtTi4YZ/HxmCjOTKkNMuKg8cxxA2bx9pWrdtDvaafBetj
zjGqu7ZA65sOJa54Hbeg8y6ona41tiKe+50pT9USJHTIxfba4CHVcvNs4W3YCzw8b4TM4TOWesj5
ew4HfacbrfnUGO7BsMzmm90ByxKJnz3ZTh+dbL/BRz67O+XsUG4PYQqPh8kaDupaPSL9HTVBaTRw
d2ybjOdFDgr/nKmfRp45uswKtCGu/PM1VRwsCGQuMHzg37Vhm0sCXTkDXlGhKSVLhWd8veM28kRw
j/IjvFtM8uJMv4n689rq6XofT/Ei4R2iMh2wBd1lCHLnZx+Jd8cqhktvuvbOLDJSHWT6EMW7XWY3
wzf+5OdIXMVmTjK64xqkk6IYshvFx1+lHXhPzhzepmhOtwourV5yvTQBAAzFcaF7zkqZacYJI3MD
8dFFKZrYcosA8Eqmfrm1C3NEpXubfk+jg8LNZU7IUFRS99wsea4UfLoPjH2Yd5hDZFfJBXV+jYZ+
HzOz3qndhGsl94AzSox97XimpFq/4h3aK7SAPbflNbKww4Bh/VzNbFr+1Nb5eNM8cZ8oB8TkiC8E
BhuP6C6KfW9N2jnK8/jdzaJT32fzYf2DYTzrR0+NfoumwVgDyS6HwbD6vj7zTEHdBlkOE+vgzm+G
W7xWnaYdJiokOxKBAY9YrjNcG0qL9Gqx6/IkyI/IO5YbHYwrAoLNRPFU/r/wil+tk/m7HL/630JY
f/aD4zC1dMbl3g6n8foPAw1bLnpEQGCYV8xXEnPtFFWCYd5CIIqium2M8SIydzy4UfGLvlsl7UoI
P9a/wCz7aTPP2fSYVtq7ytaOvGA6mfEQ79GxNseI0K+9S/mJOgNUVgW/mYM+edKSepeUfD46DIHj
WvgRy4WRK7xPvDTCWlhDDqzD+lxkIr1NMQpY+QNCycLHJ1jXKQ43lfXgrDuU/yl5WDKkV+Xzqhem
t9cixDtoRmVzHuhUsqwHLohgL34tUKlttNnon9YImHH4Qg0vfzJcr77YqYgPY9VGBAqXziGqNLi4
9pR/lL3rbADh+lcIqF8UxFJDUH2wZTfSVgwgVA3RdphRkI0yE0O12lVYhnqpTOLmKej1SXstw7T7
jwW+Zw/XgWT3DY7x+ooqBwhu5xnw4mjSo0otWVH64V+q2gBPCfaVm5tHv9aKD80KHJRPpIwrNop6
0bPl59zX9ZWps9lOAXIuR4Dn4np7U1XJOqzMHX7O/KhO3cp2T0Xp4oZHMLNtelEc1ZKl/rq+Rbhu
gK7p+S0FIAhhzdb2qV1ar7VblNBsSu9vh0LZh81b82HJwYlgxhe/H8N9FSIMFyHTGlZvY9YpA8rx
v2E5ph4Ho7UXCtAT4gn5dFQT9v6V3JEZrtUepqpJ9lhyKoauXnZE2LgiEMHoNUYYI0l8d6hXrSS3
CaDIhq5Qf8280tt2+WSRMNBE4Bs868b2EjN8eNd31XX9xeYZgYMUjGY1OYa2UaxnEeRFIt2W97Kv
j2lIeX2NOLBEEuOAZ42lXjx51OWGfllb8WgLt2pplrzAI5h/CksgqLI6fx8RFNp+Ab2Z7ZoM6lMJ
sgr6bHB0KaNvsioIjU2ast9uNVNmGQOvkv2eyJ3MI2jmv6hbLCebW/Ic69wYpR/B/Jj78X3ogl81
YLm7VQY6yLA0+T5D90GTt7iv4RymNDJIV2yT/lAsc3cK60L/zHzif6TFyWm6v1aGVVpyizchg7vi
STGTvlDZe8jCSDw4KGphq6XVPktZG66GCPDmKgBVq/QPvaybd1s8RG7XblVyd6AV70ZTv4l4bLeF
3MURMPIx+HX6xMA9ASdoza0fcb4f+jzeOovunHQHJd5A+fwthvZlFgHSpbax7xtn+NCJKh4px5G6
DTcsjecfabqUZ7CBR6VRcisX7R9GtfPIj9j2ZIJ1euRc4yr8isO0e1YvOI7Idyxt/jIG6E0mA2AV
8kdibVAZrUOV3jSkGZd9DwmPPOHV8t6k9l07T9FZ3aiavFt7ROy3KX/qzDYHJ8vSqJXTDuUkMq55
zDckPISbLLOoPRuGtlf1fD+lJ545BqYY7gNgQqreGN2p9Er1grjrO8zPFv98guMOax1CTSzc6sWj
FDKl0RE8n75VCC67cKuHJCuou87Nky3r2CYFHQwB8rYbRgAYvYeOWuIKhGYOZ+A1gvBDudKJteq0
aCn9A4uVjj8WxSu62vi+i40XleZRDjzkuSfmi890oHR12H+rW+7GwA3dsPrQA885sK9Hm2i5NxZg
/mMoI9zKEE6+OqLWnJMYygAbtFDns4p9DXZ0+0WPQDZa2vBXkTbEuvT5O4idcUeWr3NLcVltm6z2
D+r9dpIBi1tkNgc1p1YVvE8aCmhfhuhJxwy5/32kN5ZxWqeqhQgSiovOq+Kr5i4Boeol9JtPPcma
u16fT0pW7RkLvVqn/1ZlwHVILh+PcZLHFxil3T12pmUX0P2jsoWHIGKGNqJgfIyl5Fb0s39w6Lnu
Chpk2MNxhsX+PD4qICvyXP/gznDKRsN4jLrJP+tFXa0OQwRoR9SCy87VrOFIpIK4BxHOIyiJAVPr
1Ec2WXRJIpN6I3sE8B95SbYUmz0ckNYTUDo/bOpXp/+iNpHqJG6+2ov+Ey89sQOydUi9wLkR+0xe
cm3erau9xfjF81/RNK5ZoEZm+1Czj1lH3nrxAtDFfbxXyyu/02qynYwftdFOP+rlYZw79+doUVmJ
ptn+m2VmGG119UeHeGsRP63BBy7aYNewpp067YfJhQOTO+1hFBvNpTc85m56pxYQznjuaL++gx7q
cQ0oAuNWTBkQeqdxiO6pP9SANfcWc1TkVbfBStznvCvX637hARuNp0/T6EkGl+9frdXb0XSKt7KM
bGqMxXci0pg5KFo/9uHwVW+JK/d0I9wHrQ7IRO/TSzyep8nVDm7gus/w3mlD59n0A6kIlJ2yf3Vi
KJcgp8cH9Ozl1s5n7yui3g368f3o5eUrPX790SrTd0rE1gfyCBZYjngLWMUdKFDWO6WLjv28P3Xy
tID6ys+txSelp2zYnmgdVabZ3NkEYd8prF5B4jwrWvKA1WnsJ/026GZ63pl2wvyGL1uPjSPpqO5x
ykLrvUcDNA1VstEnduNKQsy+yduX5dTs7FqmajZusG3mLjj30gEBuYDKSB1CaG/d/grUmHGmk44I
dS5m7S7Me0Rz3nhlhAk36t5Wt39oxuVmrkb7onjNppVNV0t+i/pqFWb9I6PoXsubN4Sd7SPdBv+t
mj5aGVfidEZ2P9NX2pCMi1vdtv/qaacendxZDnVkzZ+uF34BFkR6dug7TzSgXpSZiTnoz+8Ssx7c
JUtMUrtwCGNJbfdh+eeoHIFGqGu/j8IoYnYuIH+o7yuDtLqzIj4UyyqOLgzqywCc6H4x2PdUeV1/
2Mbw0VOWo8BmUdaoCX0lhCXbhV1bfK5SwUKrnmhg3oSelx+6x804Dewdp/kHV3tkmV5xT/n9Ixxd
57R6bsHM0fWpCadUOsw4Y43TFk4LzAA6gBrVhxBugl69JbXvXb20al6mOX9VT0QdkP5J1Y/adwXU
sXCLeKMiS0K7LxD3V/KRRyGPfnlh6dTllCvz7GkaCElQR+paJK8t8po6SrzwEEaQiLROWB82+q9d
OHn5RZ12Zn0BUGXtnIl0WmXHUw49RGDxASctFM0UDwvW8Uug2tIIdXfeDPFtJF2Syi1Y3z5jdFrH
6BlPWOBGw0ueO8OLVU9fG7Batyjqhxed2GH64o6zVV+cQbWj25qRJ46srsIoT+ggfFppMHyvxIx9
vETy2LVDfx36wdhDGxXbrDKAVYqlRUimt495VmcErM6CG5lGUlqkGO+CKXsY3BQfgWe2r2QNNkzb
/sbTzfjJckfzSk8T3CmIq+9a9onFOP7iFA+jrN13CMsO4WLyK6Yo0RDw+Fcn0991QfeUKI3Lb1G2
GQ3GbuqN5rTYDaGW+iK36802iVPrSbPNX42k+M5QrA4M56Qtidq6LUO4iWLhfKvLCaEuG/JmoPrQ
17o4YmZmm5K0yT6ru3HFt6ghv7eJWs8CSkkIBNZ9a1UBl1rf8VIfYEy58VePye7ym8QxognZLdAT
1boiwsW1L91FIhAleSuR5wluz03pMUcpFK4Zz/z7tvcx5yOPDGqTk/AoDIdQITYKRb8kZQPSEEds
SCf8DdPKJiO7ZmcZU34dvTn6GAexUdZ8m43RacE6geNGD7erMNayneHcaC2JYDBkVFZis0CM0MR0
a4xvKp6PUka9if0wPKm6u7qWiQYesWUW4I2IkEtF28nhxTmsSvClKMk2LPV0B2vUvpKLCsaP8tJY
ucM7gLYHnqpnpsD5E6NIdcQzNh7s1Ev2E8lbF5Lpd/akuZ8+uLDDWAgYCbMXvRW5eAo6Pp1F5Wh3
KEXKRHstWeK+Y4XqD4FZtpdg8TS0VCnTk8YNDGud1idTZldyC9V7JeJbhOajyE2yO3MGK1ohoEK4
DnI3DW3WYouGAF3P0weezPiZqevNHav6C1UPg8gUakFaleJrlEu+PsI9EPnNayVbrjp9fBQHcCtl
fYkuUPkgzzrbDC9t6+t7e4b1sDRd+C0g6CPxRvNXH6Ng7R0Hq1Qqdpo5Bz/JQf3SZSZa55L88Xh0
ykeUq+tYgJXeo9aOcABRM01YQwzY1ImLwgHAHiz3qy+gFbFVunV0S83EfdPIw6JGFOPUMsyDMbDb
y5tBe2pmKzwumZVcNfLkbtqcRVhho3LvDZ17ZONzG6oYObdwxC5LW/MSW8Qocp9lSE+Yskuge0Dq
PBYq1tB/kLfTBtQNyNkEL7D02Q1+JFUWycSrhX1nlCxAGmsGVBhrpKxEDvuvmjJZNo3Wrc0nCKKt
tPecQ7sz//rvgyhyb8FIvKumyd2kkXd3fkHtJQyT+JLZMT5qYV9z6snPQYeEriqKs+XVw9G0WA0G
sdNeKpPfj5CO9nPBlsfSIvuRoy7BfsughiRynzDhHKeo7+/C8X8IO68dx61ti34RAabN8KqsklQ5
vxDddjdzzvz6O/ZW+bTdB9cHMARSUruqKIrca605x9T7/SK3Ivmc2lLPoRJfNroGxq0ffPB3jbxS
ze6NMlygJau1gD+x6u77Nmse06y8j1oDUn2JB0HdbgxLv9X9BC+65S33uXhzknLYhmYonrx6DEhC
KsdPOEh3np+hZgCGjDK65xKVpU9W3wYbL/O1o581+W5IgnzbyIX+CGThls4pLQSxm3ou7DMix1PT
AGdSZnOTEQWXBKICkwFWpwWMRLUc+MT9bR8RHDY60LgCM66OhWU4a1I8FhqZ498qo7bUyp1jVwN5
e0TOV337hxp6y4wm0dsfXe/4r1Hl/uiFMa+9Ypo3ajxqFHlyVxt068gWVYlO8VB8n0DZv/pLl6Jj
6PqLjVT7amKYCXVNc3cBvA+aSn2NOrI3jw0+n7VVDc+Cb91T6C8Jqqs2f6T4dW5yby63bWGGn6Z4
s/jihWb6IaUFB3eGGqtKZp5GJZp91PDgiCKdpzVqkvjo/HllQmdmdrbc5UYxzxgoDnfg7GI6hVr2
4Wsk/FZpf2kZT25GXf85xMb4kMa6uVpC+tNcbPrD5KQ0ZeXWorbCuNlfexdycEJoSKfj8GkRrkxd
TBBdWD66A0Is1TiF6lQhrJ6LGzclk0dkFY3LsCR7AmXdtfT0OhMCStrHYMxCFLAzI9rrDScyPDLC
phm1A901QOF1z3pj1TJv3Lpc1p5k8rk6lKXf8kVMqx/KFKf0GFODyFg55oLks/Ua42wHjTiUtfeI
WXm6RCZjo8jNqnUZj9ExnPL+pLaA3XeHTixbRePXAdfw7X9G3OfN2MBduqdFk0Zi9dXeyZLuJmzD
aV2bsw16uA137RjEu1wffYI1IdiNXeSdcItgHAmq7HuMYYm4xe92A0WyD6zx7LdTeeePOGquL0ge
km3XhJH0xia15vCS6k21rWIsfqqsTQpmelm03JhMpy6s2N7DqT3gkSx/gkz4bWPKmkPia8HZ7gEZ
dhKhaje1uc09JwVzrDPczLmtXIbG2TtFuDbMYiGHAt+VksQYgVWdAKrD/faKtbeEy17VHJjDyGQf
xLK5WrosL3wKPRJuRYYBTrLPr9a02XEn2uYgrNUnZSV2e1K71MrGjTFipFfPJag9VqqDZRZRd6rt
KFpd5Tn6TJZwmHyq0+Oq0PFgYp9alusUwCQEQpmpVLqpG/Oh52KAJ0TwdbMQvK4eAhkl0lbgPCj6
kZ8k08ZqF3vtkuN5XaYMnDQ3168q8Axr5RFZqNoqqLq+uiwimGR6iNEf3YTJqoPyivYjvY8mtsdT
7HQV/Tg3f6aP9h0erXvWtpMW+E/Q1sPnlPMYOXRH32+Ooue4dMr9Irsn6lUG2PFdlmpn10K9GEYt
phHDONbtUhxKZ4mRm1XxBrVPCcsxeSWlQLsFeTav8yJ7N1vdf1rqZDnOkZbucurIT2HAiuiqag9G
3tuHVPU3QNZj7AV/dYRq5t0bR9osYcoOa7Rk45vl4krkTvl69UXVBgARMsFO6vLmFfONmaXZJwcE
EpcRzQRR5HfqTKmMXGwVLV99SEqD5IbJuR6EeR4db9yzVF4OQZQah0bN6SrNujUB1q6D2G0eYnPa
xUPeX02tQ9nqZAYKFzw1Ssep6+ilNMQVcumpPjt80LkZepvrp3WVLoNMGVY+3j5uuPn4towXfHbu
7XVBVQFtWKkBbVNVcOF9H6RcA6vfjQ5K7e0RLLiF5qcdWaZEr/L5YWnXZqm5b6iciq0YOi5oEBrU
a8o/zKIw3gsuFhxYGDbS8If4yYF5OVIKxva9Y432z6B3VgHRk3/OWUeCDr/yc9MG5ub6W9OrxgzM
GJJlpXgyZpNOYoY21a/A9SeZ9hx7LCtKk268RtT9hz05O8g31YtRa/25YuawDkoBMjT0H7VwetES
YX8vxvb3jbo8lYAA4sVxfxQCx3KdMKRuWJYlrH/+1KbiO9B16x1gQMl4be6ebHOpt5Zv96ci0A6g
p+AkSjpinGnZvuCvvmiJ/bUVyudi+erv78tH/8DN8iVh5bUL3CS4r+KgRRw3Ri9OwZgEs4v+QfLv
R6TX1p+5a2xJpMFXF7TIHzMvXAFpOCe5NuyEw0Jq8sFEgAPPHtwYtiarC3GImEvdj9jm1g5ktm9F
YlNzJv0PVuGfNRhPitdk2rNWBo/SFO+Waj6aI970ucckJHeTGp10TCoS3cnpsbUYCQf1lPyBeX+t
5L6aVr3LHcvLqksn+e11wFi0FZVzMJOJkrrEWeKklEpRJIUehvkNgxdcK+TMVZQ+xEkhPmryyQgq
8JvHLnWqXUZVU4XPtdG/KCTG4sADjMsiupu5od+6kpzbSOpjG8x3Q0+Oh5tLfjN1/5XLUWCwJDg4
+gOFYHo75sX5muxblxlNAKAVJ2E1yWaYXZbOkw3x2CuC24AEp4er9RJExZMuLwhMBXysL8ZJ7Snm
J8vAS1ZrJ+KxZSKZ3b4M5GWdDd2T9CTag2FO4LGNUKgMo58Q0DCFpHG6VqjoQiTA0Vvtw7IARjK/
6U5WUD5nhO7CTaz1q+2jMIwXHfzis9sn9XEo5mBDS+e2HoeK4p3bexMX5smTY1q1aw3t2m2FvVZG
vl+2nqQ1KWuK0t/OaNSKrpVHRXr91AspfUlmpdm7ChXW2tE5EC/vbSjvrDe9m+Z1SJ/jZAzHKhj9
Z1wAsB56Tzur4bkld+PlkU4FDit5dR96a9y2thXv1G7m9e2JNIeGJJvi0rA+uE8AdBPERPha2NMG
sbCRb52CekpkBHWQK4hLoQbQ6kXJURAZgvvKORmdbm2LfKAfwzf0pB4yt3GuW3z8uESLXN9q6Gvr
1TJYxqke2r82db42Kwc5xzQExU2e42RyuaNtozjQnueo5beD4PqnUWJh7oc/R9e1X90+fJzdCOW8
k7brGjTKo1ETi5gNRnLGGzkgF6mHrVIa5lZunNzKZGAumxfI9s3VXPfDUZ0wdLLXXZoBW5UE2ajA
MV8FzN80lHVKZhDn3CDJJGFXjvliNxtPU4ExN6SlyDqme3LiJDgCWvS2adxbn1b5OMYcu87SPgCW
Xdl0qq3swANfD2bh769dZsLH7poBXiKIZyMkmLYKI/2xJSVc/eRG7lW+tlGfpqYH+a7Jddy+2vCg
6nRrQi5aIzPeFQ4rDmCb+qWIDSbVpBChT6CsLZyketdCptfaGFsHI/PF1qcTbAHD+JkgAXVZ/yHJ
yR/Bz84f5sQ0C3OOcTSHRdt65ZEVO/1+2b9KfeeuC6ejkm+oB10rSQCqwhjQi3X4mmEuyFwGmoXH
pg3lFXTyL+mgm9s5T4NHASh7LfpOvEdx/TmbY/ijg6fPJGH+nOgRbI2mv+NCBqtaCqGF5RBkblrd
GuPivBsMoVGNdeZLMDPpjaryoeBDOc8JXQFFwvrPLgVUcAD9Pa8JY3XO0VCMm9qctJcyGC/eFK20
KUowb2Ogk3uj3yXPXobi2Rm5rxeZ+zHQqTyWceNvOm+a35uFNRCuNWMFFMDfEHbXPXoEjhNvvfxQ
LmqRJs5lIPBaH5EClNwBtrGST7iEAGUlhUZGrvFOvVc98GEcxyapbkVDU7FA6kAn0pvuWygCNs1G
hG3spaKY79sWWxp8oHqdpvVtI6/ieu7Mt1E93l+9pGOR7ErPsQ7cT/+4Oq+VBq3paXB1YQ9gmHQP
+Vurnz27SycLsYQCpxkv12sq3G8o8YaRr23Xb4/qx4R4HPaQLqRKs4qfQoWQEoH/OdjRnToLrizX
ru7P9XTOXERDErykEEzxdNZM6iJsT+5tilKnl8tdkozy0+A6CNUbVoakRhcfDPhoYsrs4YHTx23r
i1WxvuVjg47gNuNGMe5VtEEcodE2x7TZtJSwVyoXrQUalub0tcs00jxWY4lclEqeUNGWzjUe6DDl
jyH9SLsHmYGHo0UL52Mlcn032Zq4DXZaCYkh1vX4UjrGO+1gNMPKFj4upnZdhzHCi24ooOdVUdrD
vZaM0/bX1twm432I4WMr6fM+uvhb5fYs0ugWdZJO0E850y2tlxUrHg/VppxJx00tQw/Leyrz4ZaW
HA7kuo5wxMV6uavBl+wLySxN887Y1Hqff4ZkMfshvTTNpnNLDrT7uORBzQpVzw/t0j4NMWFNHqvO
NciT7jMU9TmTcdokZNC897T3bLT+ECWLYZFfDamVxQQ5G/2FUyXBkwUjfCz8EMug0R2xsoYnzeaO
EqYIO9WuekG9ZR667sgKKjqNcuvXq7Ktef0fXN/XL68GOmj6BMgucVtAKkmi6FjS1FuLmI+CiDXp
SfZAnYigZAZIz+FAPxKnQg6Xw57JAYyX8DHUy/Hpq7E5MXL23XsxLf3t326hPKVVj2aTEnAc1qxj
2vHdHpyagY+PJCyHnKcFJJfgXLmmhBXeIh50C7V/VO/Utz4ey/Bo+KSHD0M5Hqx0SDbKo54N+tPV
CZF39D7GsP05ya6L3d+LbFj+NHwbmmnXffVeu7l8SwEr3ZWyn4apuX0TXfJNCD4QkglIWofbYqBF
SS1hbcfc6/fKpjranOsx/dqLsqnSCaCsyJdtm7jL3un19kB0Jup1TOwvpte/douT/xEt3h/j6MyX
wQJDIMehDHObXc88bN2YEvOsntSLYmu0xng1W/r0o/na5zFgwuHkB3H+I8ynE9/w/EcbdLAeofYr
PRoa103jRvYxlgTEuqlfBw1+ik3757XOH9TvPVXTqzuQIDIY4aP64Lw81O/GJXhgimtuHKaDN0kl
ClDy3CC6mc5kFIt8K3xAiwA7j4PsExMFG7FQy08qwUqz6QwWcsZepLDANUzub8UFuF2xad1hOKqf
rCe0qD3mYJofT68WoHgzTR7psv7QR71knU3POMgokFmbJZfQK/rnejSOxlIZD3zdn8FZRvDVSyoo
qUhRSaDAKL+SQOPMeRgHjUmfurIb5gCTLRvNozIaoket98nAX/UU9L75FpnQ2T3EX0Cv+V3zHjVj
E8XSmqMfQtQMT6WYfqpVp1xi5p07vaChGfYzE5qVCAiDUXfeCJzcaWkRGDNuMTYingpsn3rzENnZ
Ud3D1B6JuMeeuJKLGwzaanHncCMEC8XUS7/rupFCd2byjLZs5WvWfQOO+tbGUoUiz283wmfZ6HV6
fGuNzJujCRqn4+2qxmy/ExjXXd8w5ZDe45rB83+/ATYQA+3JPv72Js3YpRkBEf/v/+WvN6jfowXF
cem86ES5nZxHOsVwsRvtY7LNEUlJJOXe+vJk96g95fOJY2Tb3CqsY1Kl9huYnuv73YTpDD7Ics9Q
uFtPpWmQ/274D9OS7dUZGcdgMK4X95KBy4jsjdJR1okT9tFaZsosOixED7HEOXWbiHsQ5GU7jll2
B3jpaMyqj10TkFs0LQyvu4vOxEx4/cYhxPCO2GgmzxJSMOESigrXehlKm6a3NZxnIwyuizsA1zNk
EKIV1Fovz/x533TdtzkO3JWD5QiNiheuTWcaPsg8fov7aPphWyVMKVqlq5yhTlqzmIrn6dPqNevU
uib5w4KbZG2U3mX24oBqGF1oIXKfkFwBuRMOkdG7b+Cc/Re/M9odaC/aJHwZ70gbW9apQG8zZYTK
19PSrGsw24/YYWU0n5ueI4SKJ4LS2z0HQ9z3aXpuihINk5otNBx7d/k0ogE0Y3dWS4Jrzec6fJ/d
oiWqDB9fZXevFglIN3VSlhuq4BbkLEWWGilB3wA27GNDRm+Ybns5i/RcbPJYOBfbqLZD4U6X3uJ/
lPo95X5MIgZSe5DjYA9e1Ralfvi1RcXN6r/EVkf1ri3IeEm4u1lUobvgo+1Mu/3THJDg+nVZvC6E
rS1z9akrFBGK6+GC6zaBP6TiemaGkXWrnbO+9u7VA1FEG7V+8IDXgelebsKp6LAJ0J1TC35XI5AZ
2cZ3HWANFZZ81aFY0AQ6/G651H5qXc+VhTaq1mn2W7wEW7BdwYYCqb2JvTy7s6cBEGbSV9/ybto4
EisVsOBbufhen0PSjXc4ZUDah0QMCJS1aEr4SzJtAIxFObvL65TutVRtdfiIj2oXYAz5jL217POp
elI+Gh3DFqGqebeZvZD6u5njm0C4DdYRxmjENcY3S2997Qq3Rl41QPOKde2blqTpgy74hQlRY34F
hHvVWzT90ZI5CGLLi7p1LKUW3CRJ0a/VlbtsmZGmIr7+gMg3//AY311U1RXUy0e5bBzmXA8gUIyL
Pc8FWinWTpWexitUrP0KQpY4VhRZx3jRm50+0a29/lIBYhPslSTQyd9dz6PhFP9zNyOiZ6WVBO9W
UfxZhAgeYPJHX1ulf+EuNDyYROlsiKQY7oSfGIdRVCDACpNGreyL2SgIyNiM7lOz0ugVLO/+YrbX
9XYpEgfiW4JYGK+ANbjbf7ctGObvrgUIApbPd9+kU2jZ+u+m6xFZyQjUxiczTn4ORFDGZw3VkuvZ
7sWIOn+jpYa9i+ZZ4wg3zV6JVSLDODeiRZPoLOFmoHm3b+ag2l59RH78taukuLNVsGQvMgokPSSB
ZLJd7OnyiGZ4sQGFgWhyp/ihToivUXhJZ4iRml0cvSq/IW52V1ngmHetpnk0AKVmrAznx3zq4DVk
YXokZkd/bmFBq0H74gRwj/pyuluC51ljEK1Uj8QdN3u4KtAl8vpDs+L01EsqY5ODLAD3Ha8nuydA
TWvom+IwTjmDMgZzFB59PBHkOIXDbg7QEy2jyA64apcrRRtXQ32Tp93PMDTruwArTi/c/gkgAu4x
mWOodoc5ns9D7nxe94IC/UY0v/Zc9VfZGJV7e8kxLOV4qmdsBHtH7sIHKw+NyIO1ehUFd7BWroJq
5AZjEPxDZW25x7qasn1EkOih1ckY7y1nOBcu/Rl13vZAc87w1wHtyINeddaBJdZ8o+R91Ri3q0pM
JTnAtXnj5BpSbZyQXt3bFxaDd3HsLFChJTfKMGhRGPRcXd+j+cCXiPELTQeGs/CCzOO/n5r2fxkg
BaAlUwZyorIEwf1bLicBMnqcuNaIL2E1lUVwYj7vvXnNTsmadJo9h3TG7KlilpT8tESkAuPp7PpE
zCthBWhvaWfy0qdFn+E3Qi8hrwb5gNoqQQOWXkEPS0B4wlni7wyXLLbCoJAZqciunfquNqMbt2/j
lUB5/tAgX9uSD6pBtcdyQccBoVubPpm1rR10PwgfBoOsNROB5/cpcT9qd4bLbjn2MWyZlFUv/36c
hPQV/fLsu75p0lLUHY4WTECcor8dJ1SNBLHkxPtYu8rtnhLNQA3UeuIkYu4WhNrR22vElpBBaARq
/an2WX2Pq9YCKsqRln07d2smo3eXtumuMVrv5KdZZODCatFMFd+jMiqfi2n6VIMRKfObCDP9wzUd
m4u8N993c7ptubQfOr0ansbcYLUrWdLwjrQ5yj91zFBciQtuhrplPk1W+qg5gfbiDO1GQa+CLi3b
zUgi3lrTUR6pew3CO0DIqWYcxeStxsbyD6oxyhTTgxpmAZeVbdMMNttd/fbvR1YduX8eWccjPMQw
fNfkAFu/2ZHFYlW+DcTvxlPtnZTTZF1jzH/jUv7ulzIiBFgRKDk8aAr3mFZSOAYuz0tmR2L3v7bs
SlAlxG9VoHNjrTMr3Xg6ADFN/PSGBpVMhKy0tytGy/S7US8Ya9aWXbRCqfC1RT7PmsZeuon00kEK
Ovk5Svwy3pIKqn8KRImdZNIQkQwTt/bqu27IXJRlDW1Kj8LZAWWM6GshpYYm+ySsgxPZaP3lQ2RH
WFfNEL2o5YebLMGQgxuBO5uTPedOMUlIUfdoTbN+IbePmGVm/IRDbYhCych3WVA5Mjk+TSHQedhB
1WpBcoJo0k0fKtSUB5P55qEVSXcoiSEB2QJLTT1UQ/aTaR3LaK1FG1rk1UFZC6cO0SV//GujleE5
ygzCz6uu3+kh6WZll6JpFp12ctPqVZ/KcZv7rfWap2g8RVEDy/dHWsOpvxINZ40wKjJIwRGc+4bl
ODlg/rd/P1O837kZwhGmabrSjuthzHV/O1OaaLL0wAnKLxRQ6YULUwo+1FRftBsmJYjYcq/F0zQN
TJXG7lJCa/3aKrkzlS+/Xv+1pd4ZTuKRKYz5OpCZlWqR92H0JTDfnszJoJ+Gc+9F6Pjl9TgLjHdD
Y8IqgN2f2zA+KZ9fZWsVPYthujUwb17K0p0oU3G6DEInLNgOEdeH0dmokvLMHMmD6IGPMqUDTsMG
3UAGFPtihB66aDWOERbyBGV1zbNkTdRg+toNPeDHzvg2FURBFQwgLplhYzwnQObADKa5h/HB3Sun
jzp79btaRaQpkl4IcNnBxmux/QIpyluiepmAMvBvOJu1BDPPaJbOQasiwFqCojsLg+I00v/ZtnJ9
b9f7tkE6p9kElWp2fIRjUrz/+6es7ji/rgeeI1zbAYnm2xJRYEDx+afDM89Zh2i+vuyxCbp0IfP4
ul4J4/6xtd3m5jr+J3Xw0uFM2tUdQx5jMpdHVszFysGN4xeJdsRxAmxU2YzdMaTPGncsA4mgDU0v
fKw9w3wiPG902+F5lg/NlL24VZncqr2caKthGB/qRnfvIsv9aUaN+1jMzjNKWHFDwREdCoQb2hiw
56G/+W1LG1qdrps/rEARRdeUgWtP1CksZCnMo+Q1VSRIOsoKDDDNJfHk1FwzdHDrq/JUu2g6AzG0
/8PXbjnyEP7zELN4QLlvc3K4+n8BaBoYpFVEm2rvR254S1ZHVEAt914VaGrIKrHBA+nhvdKJTLX2
JdOsVa9j5V6bZo/w15sIDJLzvS5DqxS2GN9fWB5qB9y53jOlw1aZ1Ru0l8dijHZEmiEhlkMDOwqg
GowZ5lOvF/NKql0QhJixLg6mjXAG8Uq6swouo7XLKg7iWH0wdWDDmlRahG1jsVxgqY5amzsxqF+O
G5OficvGzgwrY4uDotwO81RuMhlFkMgHtfXrofWcejXYlb4dnTHY+CF3V5ObSUsDC/bg3zZzkHJ8
VaP11CCJDMMypWzTt4FCPrgzOg9Z4bV9euulSCimyg23LGv9sw8CbeWVlLwYDgnC7elFqauEXQQ/
AHWKxwQr5A3djHmbEtu4unIcaFCXh2EiPTFKc3ur7MpqV0vYTYw2YCkV1odadoMxd7L47ZlMKI1t
IKr0fGUKFLmBphhy213gZI9KL5W1LDMrv3gMcUGss4nIljn3m1PjmHhdysz/CGIufI1ZMeW2+4tR
5+napZy7wBv07+OCBpeShcGxCVdh0u1/e1FpvH/9q1F2XNAFPGRT81oVIri1yyg5cbdpUH8l5qFM
B/f09y06cwtlfbC6/g0ZTT++s7CcVcnAhRyXCRlT1vaKiSIJiPcmgyPOGvk7e7Muo6PdteHT0iSv
/iQCkn1Q0CodBnLpb2IuS/IhffusuOw4Wikk1AdZ9iDWp2ieLguBrvsy9iYmDLJ5EpVfW0yIjpEo
jsNktXsRJtNlJPV8b8mtST5H/Pt5NoNhp07HwiNph3DlCUbbzClj1Ldh6uubMLIqENvQ+olqXF1t
fy0gBZr34HxWqlZKPEEIKIMZOxTP87Doj5gjk501jQXEbYuBfOo1myCv3H1eLf7+DDx1/GQxYm6t
hmr7PyyNxHU+q76jjeHH2zYo/Nu2XF5V5zSxzGVHJ/Yur8yerro41DoozvIfe4lT9w8Mng8imVY5
ztkXG8jLKQ6AQqn7Ussoca19euSmHHJCitBkzx2OG7k/1+Y3bcxzlqDBTuuhA+nk2EVjBKmOrusp
qMAicNvCJo7b/JgGRre9fmiNHeIkkx98Kx+QbTB7b9oCejG7JVecvRfMxirvlpdB2MlTVCYJ8vyf
vYkqS11OGlHPu0CdAno0bPyG2D6VEBgkeDONun1Fom8f1fMdUGouGtq4u45NfZQ2pElc85zD3sMV
5BcdHLfG3McUuhf0yWtIoL15J8pBXPCNI65EEzAH2K7yCSqUIs5C3Jpukn5ikDVYaxpu1C7LQmAs
xfkV68MZNN3MHRlOs5aFN2pqnGPxiatxONCu5vQ2AU0tlRY+6VMabJbcS3bqwE2++3xlzNE5gkEY
EjVZ6AzmNLteQdkr7sqOoHmvbvWdmieoh8lAxeV3+a51nPncDimSftlHVxVrZ8fLber1d0Kiv2up
/K/pJGyHxrSR4vbV3g3HdvVrqthr/R2IwPY8jH64t6VpVc0BE7238YugnVUTQQVo5GidYwcG5sj1
kh6r+LQkNaTLNG4GY/DRB/SQ5R8cccCPqqskMhlHRSrC0fO44uix5eIjGYgMwbXxEtaTtkqsYD7n
3lOISOECrHC6yE76JrYHsWmhrN3p/e5X/Lb6RVIj+x9MCsP8vYQWnm3zn+3aBGK4cNX+uWAJQrux
oZ9rYMHigCDZ6luP4OApzAL/2MEcwmdZmZ/L9ESSgQ2hOclYfjMqM2tMfSo1cooAnqXwmoOms+Ex
ji3d1t74SGb7p0tgE8c/IPNrFv0Fep+UowUwkEkH3pgBrbE0X8rDPAW3GoKYg+ZYQDxzMn9G0S/x
ZpZyKqtPV4qkV7p1dj972lVr7MguRDzgp5/wHuxHrbmPR929JQjEofpGvY7eMN5fBXFWhXTLAb28
NavJPgg5rUnDH4WXGW9exaIIhzi926y9XgMNUep7dHoeYyTZlAxJ/xbEzIYxk9C6ro3764SQFJNN
hKHI2lS4W2/SVrsokixNyW41pvRfdc9LVoNexE+uqcnqI872zSTSVyMoHsyM9TT1WE4LmtiptmjL
O1C23bEVfXIoSRx+mPP888pjMAEZrIylf1eJqSSvtgcvxmSkdumo1/Reez7CLHrruf3Qvexessyx
L81lApGYjDLAYfsrWGDEHohlR3bdvsadGM+wLRdFu+md7pgX6Wc+JDm6fUq7VudiO9W318qO5FT6
26S3QmJfgSlwwSSypBrtxjnqyMVXQ4Sk6N8X1//Fu6KfiC6Ds5RrOmPO39lfDRhgra/q/AuyQUwr
jSla83ehaNpd8Z8tb7Gi63MdeEWyppoX0lBWfpgELzqxP9B2I0ZVkcgfZmWhLPNphcQpOC3gJbf2
gqLVJJetuT45hJ5xlO6JWKomtKG+12l7nQq8isGK6LFwq9u1DR2SNHC9CgsG0eP9JBm/JA/wkKXL
MQmN70j0/Dv1fIpb/uJE/qfHT35yS1iO9qDXZ7MMShY1lrdLGNc/Gmb2WKbxqy0IivVmF/WE3GJR
VqzHvE8uHUslELj40IFyq4e4pakSNm5zVrtmoMP4tvNtGdRIXRYs+5H+F0LcjIxXCAnRZdD7t1Qf
xa3iv3XsSY/BavREvs6RYH4xxYljwXbR0c5CJNKRULN22rfSx4yCX9XG2cdDkMX2rePp/MVu+tz3
5vv11HItExRDg8kBzD0p8Q3Kq/9xevw3OVX3XBrVhkOP2jMM87dLWQ9oRbecoL6ZiultnkN5taUh
tilQouJLAsGn6ByJqT0guF8p9gW58jgqav1b7D6gWXR3ejrp1KuBfcupPwXwzoMEHyBe51+SZ69O
SPiCWbWHwRdv2jQuPmpiIE3s3j8ckcA647PFw/O8EPx3UYoEAif8m9SfPtVe1H9e1wsC+b8LOGav
mqVGuXNH1MX//r2hLvqtZPIpSR2HbwzHB4GN7v/zIm+F+mBaJOHeGDMKoHSwZsSNoABlck4zJONB
iOIUmB1AH3J0X5NOtIc6zTeqER5W8Qcq149pLsPvckN5HJvMbFD9UPUXXV5stLyMNjAiDK5tPTkM
0rNQjtjKNL9+1IK8PU00me5Mg4Azck617VDr7t4qWDHovR8+kqFaHRDdLIeul/m4ha2tM6PYhrY1
f8YmkUXFBKSt5GfthTCrt6ofdaiInnPOJEwa4sSmCPkWLFRsMyXXYfGF/1pqPxLpO1uYI5ZpNSGT
hZ9BdMKwUmmVrcDxHKJcDJSsbM6gyKJ0CvU6fk8zwpK0qjoLZzB26NP7235KPqEtTkfLqj0uOBJq
jaD6eoFUF0Z/+iYMWxzJrhPPE4noIW3gVYkJHqYqfXftEYIcFkRDfzexvB50oq78+eUKrwTIYa4S
MaKQb/pH9MvGIw6madNTBZ9ZiQVfk7AFEemWIcZyr2vht5BR8nuEUWMlCuOxNOvw1a28BwTX+R/T
+Iwz/wd1pH4fCye7FVrB0Fg2guYBl5JZGmu/6uM7prF/NdzaIulP8IDOSuV1FXw1erRsYR8jLSL+
+l6bxYdW+9bb4Hsl+vWu2urTUuwnNO1rR8UcqtjDnADis15/Jy1RHBUwE4jXtgBJuIPGnN7iS/j7
1rgMmXSyUaTLHvssH4Db6f9j0cOIQLLv/t5D8Gwa4r4FsdDyDU/35KrobyCuFoFr10OcOLYO+XIG
KOrnIvC9Xd8wr9Izy3+O3dY/NgbyZvUqMJwZ13bwTb3oGp7zUMtvkPyX6qG16DrRxN4JKAMb9dRS
QsGoHev2+m/8goYOvq0b9SIWr5GZpGfu1au/frp6tavA6NkDsNneY5S0jL2PKDEdHzNc/5NRPKmH
hiioDXIWl/Enz5GFxko+rA4IA8rrO8zeAxRlul//qjLn5Zw2wfuv/8c4YNSKzSaX3//yiWVyctOk
5bxSb5m4yRBEWty6vfMUm3V6UW03GwP6sdaZjVwpDX1lPxnO4mzo6drbIdcMyi7fPY1RYR4suTXJ
52hySqsJQAlJC8WuHjg39NCy+0RvnX2ElWzdy5C0qEcRNwRedTAanSzZWkdzd+2LlxMICq0xj4q4
XqO6GIakP8KamC4+v9sKyWyyG+UuXez1gI8N+NQ34QbjNy9prU3ItZwGfDPf8MV9xSfenv4WbGi2
hPHeqYsOJqJgpYYkkekeagfYBj56463Vxhc14NAtaIBDOUNi41aYMfhclUFkrTVhyUFsho4UL1O5
hdZfEVzrl3tHpkDnXZshbKDVPPvYjaRwbsn8m17Txac+4DJ3CQxFhDb4O7rjpKcTMbEdvBvPjRNv
T9wSN5wgcja2274WzhiuCr3f/B9ZZ7YcKZNu2SfCjBn8FohRU2iW8gZTKjOZwXFmnr4XoepTx7rL
rGSSUn+mFAL8G/ZeW0vq+H+/x232/33uf33d1o92Tf+y9HX9mlV86USX+HPguW5207ldEV1xoSXy
iG1tznqwdejBr2tPFHIOXsT5aJNvbgRGPnEpN3V5xM9Ls8N8+JHH8HiHmqH9mTqbkiFF6bofjedX
0XU7B8DvpOkTfXe9tKeffpfoqTC2qDqkgaiwsaAEWPinNgzP9qTL2S8p6aN0hRz8kwh7xdk3fvzB
6xvf/JDs13BhSHXq/KHH2s7cbkoW7bSOVEBXJDI8Xe1UM7Oi41d/msLoTc6qGPgGs+cdT2zn4b/v
cfqRbtnq41nfTktn0ApEMYt1htj0AzDSllW/bRAE7aHZyx9w5PVzXtrtu0r/6lCkH9BdiE+KS+bp
dP+5oLtK/m+EaZ54PfAVsAA+Ck6VLcvN9b3/vqFymk+a3/98xX8/74bcINqtqVIz6jsHJ8DG2Lm+
ET3Q0XHNk8h3SLDrhYyATRB4s4FtgK4wxUGbz3Fdy3eWSFr9vmapfOib5ruo3OZdDHl6IpRojtqF
yHOmFj4XtS4PwGI7tJVL++l7CfkY9hzTCvj9e2HWP5+XTezvkHlF1wJDj9/ZnnUv1w/KGYxNUt4P
iUTfOmKK1uaFoRUo8f/ehtaIne76uaL3xiMG4pY9GFYiBmxJYE0tRo7tDp9b9fkzb8vJyQiIcCgO
HWrzN09kj6shy0+Wc6GDsmhPg6AI8SFqdNisfkPa+3jgGAxfP9reyKVxQk0k38AOWGpqsaz3Q7LY
wc81jz5uZIiwGE9ADv+t6K1/FwuCHvb9lJObhaNKEWebpLT8XMu5th7bsR2YhI/WO+pQNBDtgnE8
6y5GHL8DvRjuHT4XEV14KLbob+Rk6mDlmoOogJdXmvoZ8XX9MnfEbhUaG9NcYkZ3WRVp6gVG0kqR
sNWvxcRPQtYGt42OX4BLvknJS7veBj8D1Nl9L4DqNFeS93WXSO7VvTe2LkAuZtiOre2h5nqYlTq5
ZwKYRihf/vOjLDWUJaRGYksC1UjnjFYH1Qc9Wn2cSpdFWiEd1D9ec5/YEshj0Xon2rdDUbXjv+2d
NHN/3sFw+/PO9Y/SSYtMow3U9G2PpJJfg9vcbYRTDIWHp0cCm1aV2vHy5aGp4zAMukHwdDVHgHG1
10fpUEwnpwR7D6+RWNnUJ4rFjJ96hbgsn3d96/r3YnPTLUUlz+iEGNOPHuVQ0++VlYAX2MqMqy1Y
tDFxT2ID29pZc7lm59Wi9o4lns/war5myZc8VxpcdM0Na8aa6CIhoAJocv3TPIrzpFdhq5yL4VXF
f56PowGGH28aUeXc35gNefzkKs+eOSw7eMD9J6kH3GLXP3V0kwVE5drtb/TXzc9TzlWlfwTSSgrc
1opf38RDm4QTI9Vo9uYvaZniwXSUeMCOYt4gYLn9+eh/Pi8mB3OBFisc3eb++orpJKfvqVkUHhxe
QEHccRDHpXNPMI67Y69SHgYUwYOU7wVz9fumJAZvuH7YNBznNca+659W/pozeHBx/jnF4fqzzahQ
LvOa7uI5YVq79riAzaELyD9o/nrdjvFR/Hda8zxoDRdedG19lLmyTlmXMW/kinTttTyNfY0pcYvD
dO8h18aP1/frHhkHU0TOGifFh4V6Re0apRlYRqAxDsMfuy7Tk7XhmF3BmTITanQD0By7H50ELLGk
UN4+Y97Jtzc7XE+Qe2efGPl2DjoV9/QYWba7zheH7cM2F+RLjygI8tF/uH7F9VPX4aNXWv/5D9xs
WG+7CcLHU92z5OyIEURt26p7NFQroU0rsYS2euyXGUD9RIjP9RnYVnp6VuhIYY2a60vV6BRd4HOU
IAt7b9I6H6+lQ2ta6i6JL2OSsxG8Ym4L1DEnqGbyNl6Iw8EB0H6VdsraTjKb9nCGzF3Dc7gdXSpT
55X5HZ16upLVVlrJAxIMAZtMnpD2zHvTV9s+Ygw6Q2q/nIKpbTuTGNzKViPU1AEgQEqV/d416oR8
vH28zsa2j6y59IPSap2TchA/uz7eWad3VCQJgN39RyYCCGa/Ca1lnbu7MS+Nk5/O7jOY2o8rpmN0
FDIel1lSYtTTydAy1sVtSTOki/c2I0jQK1GdNdXFwKx678XqHxCMdm+sSp2GppIvs5+89duuVy72
GgBuGi7sN4aING4J2c4IeSHS+2smyhXA32+DXrk6fE9Od7r+9RMz6MTL9d9sZEZK57a4jJ54TzEZ
HTIImT8ckCJHXVV3+LditpDR1DUc9RkUUbfRxz96Uobd1f5Ujfa58dfuKx4WMkbX1nyWU8kaXGMp
6UiiOq+PPOMqBNXRGUfTjDbb10wzvHJqPASX1zXd9fMz9K1znWYeBzMpa3bR+SchKveRmfwQoDWi
rJtfrj/a9c01PDVLxd2oAQBObTazqgAPnJX4gj09J1rSb6FWuRhAZrWgtJ+GXVf4zLX6PkXwN7ev
P2Muu+rW8wbuDZoiLZ7GDiOV0xv5E2BrvOID2i973V2L8rTImwedGJTrkW3qxPLY8D2Dn6LcBsFu
WUSZ3y0pl95kb4nCWc9C77o+8zNxdx31Xoe7Sy8Z2i9ef9Zm/L8rIJEr/lRTPbMoq8gPV95gumyq
SGkemUA/XPt6La93bqlpUMANDUdqE3PUZpe1HRaWr/hNuNn6UyKxkFzfWx1Eny0wvsMq5O/rZV2L
srxv4zlQGnwYMnyLB+Vp68PMOA1b2/YTS7qKuzzpk2fyYxDPS424UH59DElqLFOzfPh/3mMHy0DN
gP/M2vfGjbfc2p/sykSQpCVNuGObRVMNcX5HetqDiK23K3gGZL67HyYa58IcxWuDbrcxkeAk2fRv
ewfh9/wvKWDE8r8TjkG1a53FgOgBUev68wxWcu+bJRHS6TCcbFjgT6RuSHIs4u4CjLkkKDkuBH0F
aCQgWvN3b4RSGjnIDIREMXLGi6mckqeBv+zb2vRfTdN46xSVPSQrf3zyCEeLRt1YH93N+3AFjqkm
PSTGBAIvsdEcgPX3Tww+Agsu/GqQhpHl/X/erJO13ENluV+LvD5fP8+m9j9/SC6ifq6NL1YMh2sF
a0urv7W7EQVj0t5fsTMwr+nBTWt6GooM/5OrknOxBXMNGBwO5C8PPwTrHuVJkvM9/Xf18rN/wbpF
SNmQRySvfV11qjrw0/vFHL5okgqNrWfjLz0ZNqT61CSR36Se+T2KusZNgRaeZKL1ZHqWEZEZuXw4
LRlihmLnMa+dsSc31X6lmwivuzK6Qh1VpvVkWsP3dbtzfZMqvb33Si24rp8mw+uDn6AtW2l6WHgg
EWMUxQ8myK8bLUW7DkyhC4ckLkO5Evbs2b5zHGMrvVUlIUjC1LqTnpX32f+smSqEzNFUL8ve1bUK
sMWwPuS60m8KjTxss1refvRjCY8+Qz1fNWPOYBphUXrjvaiaZa9LWCOD+dxD5cFiLY3LsJJ2vYjk
7nq1gnfzD13OlGq2VRImTpYjL7X+JAUvvVoMQTQFDnC3/pgNeGCtUxAokMT6Y44LZtTcZIdiYTxc
t9Exq9fo5zWIE7jZ1Gj/a/0ja4OivYsPjeuT9vST2l68VbFwbnWDuZ1INazRm85qnEVMMnJs7gdp
3ZqV7YXkabMoavSgrTVxxHvLqUVBG9ST+2AXv8XQ48xMHFj+4kmMa/PkT/nRpRTo6+Y5M8Rt3yyP
Mw5g3E+dCxh2fZrRsbtjIyJVtTddg6bHTjAzGxjVtdFddtbEmTTMa2BMJKhjwZUZnoGJaLQZt2jZ
Q/5WgyX2MY59RFRtkDPcDUgM2zOTxsWFozs0e25vOx6ee8Vym6ErBMv+YTUFqZhEn+91SBl5YR6X
jABsU+BH7AfobBkGyGH250jnX7mdC/5dv2Kn6q/P2AYiI20FayJycWKdtJtpcMKi195ZYj4WJGxH
41x44D2kGxB4+KdxdMC7YE/bVBxpvPKgUjmrh8xiBgOdXK/JyOnS5dkhYuQgqp4V6mQiFvLOk23N
J0e5+1aSmUxAUBnqwnpMi6kK+gayc9ouSTizRwu4mV+qlaDVpOl+NwPIpOLXYP5C2wZju9ib9RxK
27tdSdmJCPPKgwS7IpAsZtNI7fA3e79AjB+9Sn/fXi+duz4gpAdRlr7QdzFtcSjMKG0okjrmGCcv
5j+FZ/PoqPLO1odxXzoEYXi63IlGPXPwfMP/SCML0IRbf4NrCOwV62LMQQGSEy6Jr864s375yr3v
OjvIuQKMqYLIr1XnnMgGtjDTF2OzgBAWBESVp/aLQ6h5uZgzJ1Uiz9niXZgGfE99/d5k3qXdsM4+
RxVJVeauMBUeDG+cAjYvF6E0EpiEdifH5cQkOKF4NmD3LuP7SKMctqt31mX115Hc6pNlRWxPfhPj
/pyltRMZg7Gv0MBra0Voob99UxYMvHij3s+1hno2e66lES486DXDSoKxyVpeaKwKEke/YwJjueta
zrJ8JTtrzo0ipNCsZyFCD1peQGqLEfi2EQMyVs+wl7P7gUdaBxp06BFaYhkkRkIjhi1Fdt8tdENk
k0+G/VqPiKV8hWFs9glGzhqiszy6C9KY008Huv+tb4Usir2AtPSKXyrh146RfcsGp2qBvzCWWbUr
jfRspt2zbyLN5sy2dzyO39WEvb+aEIYr5gOxpe3srPBhqUME8Pk7o0wfflklAvGUEcGYOcnRUuOD
4VAI9KDsahJK7/wu/wDMvIdVt4Ru1i6AmB6p7r/xQqXhmi38HGyIiPj9mDP7dljVXyqZ8cAO7NF2
R34Qj9mXCaiiky0IQh/ORdxUazRJsob62rnR/YUYG9WfSXkygDaNFJBlSsAxNDvTve0niqp50f4a
7QrRe5EXpyfbN3OHe18w4UP6+8iSBdLimAMWm9Y/fa//6Vt+1SOeyQDo1ynZhC7rppqa+sviahks
c5jpzdCce71448EMeWpYQIAw6qj8nT9MVDBN/EtUXXfKQbEFZaJWruUyifqiJj1Gz2hF3DWcKLX0
Pn/PmV5gC7YoaJ1DLtWD55WPmmF+au4a0w5mb0NBCU3uCVrcsvf2ebWoYFxIHCBHlMi+/OAOPiVX
p7Fq1xC4QKFlq1IcZzdqGhOwpCGcw6rkWy3pTchcChMt+VOlU04jCxnGP00VTgX+j8hdBxtYfyxu
82APWh663BujRdZwWgz70pRAyuP1IPuuuLWSjz4m9AEHdLi2DXmyIyHjKFA2EAb6Zbe8aWqbw3Am
i9rJ+D68We1Y9D+IvvsoEepESisI4ODqL17w266vmxQgbf9aKO4PcGrZ3abERGFE+esnVhat3SVN
nS9eWVXI5m1d49uWgCHPnqqdTnB26PbPSOCf+V2SRpXGuGWTdea4qb56w+R1Gg+slOyxTLGSQjue
jUe4esYjmkOQFPGy6/r0s5b6FMy69Wk7W757HH/0iScPEtpAqFmM+7qijCxn1O9aCAXsWnn2oDAI
5gRoTyFd8GG0O4QkMEXQAMpGWmZN4aL79iHLnOOq5yHL4z3RZnrgj6DHY3e9KRRUO1dMzwVqhCkf
9yI23iyJpaKiUoosBFThsGh73c2KfQusFDEjW6miTsHPI2LSnDICvsMmpL1IO4b5kHQezjM0tpU1
c/mpf2tePK5l96jGEYVKHxQwhSPHde/cbngk0vWYGwvz0cb9wGs2MoL9Mghj2MlpaKK0z9jU2HS3
k/Zi5uaHLlOIamzuOgP5jlCiCPPYezHWdmQtnuQUBNN5GKnGF4JTxnYZbz1eN0xF02eKyWlxYG7S
WGIJNBlENbF8Jsww9hdznzE7DGRRnGP2tbfuVP5FQfBU6/a0YyNhky0OT3TqrDVqMU6FttWS+4bI
q3AvJA2S6dPz2yq6R6039Mjvm/IOz+mJ/jW56TrCCFhUmkRYad+usz5Vq3mZdHAB7MjeBlAp53tG
qt9NbV1ij42W5PeHMP4LDCDXjg1Je7lJkSi+ZVN3MJclZXrBN+YC0AiScnbvcuczMfUb1Q4lUZb0
yjN6ZF6AWx9s1mp45HrRy02OziE4S8IX6nvdaMGamsuR15LnKzcRQUG3fsP9LuOC2BGokJHn+J91
nntRBSSYp6L/4hbxI+mE3r1BCMdo0QiCg6jCLrkUA3uwIsf8qxiQ4ZeNdyPNGurbJOQ8OVI+eUfw
BI/cg0akhjkOqV/+eV32PGRxjbyr7rDyaGiRQJqEaTNfkvazracGVmVhnN2ZKDlJAispJGtoJwbs
20Rynw4Tcsi8JIOx4mQtBVpteyTv0lzvKll9VgO5Kg5TpqrzH4GHKOMziSuF5IsisYVjl/XTrhgR
X05UPD6dfE6alqWp8ZgPBikqekH9MX1YU04kVJF5d8XcXdp58CNhDm8Mr8ZonXMGG3XiH5dOJ3TH
pLRPEKgEi/KtiJn7uUAiy1ouyQLLncSOcWAB+zQr9wD8CN0eYa9gLQt1D6GIkBWQwpWFZVs3AJP7
NDJlRaiUmDgJjPJ3z0iOLQeAD1drfiW8wIYmX+xMY+HbO0OAzpRA6Lg66LZDK2ml1q5Afh+vCMdQ
Dn5knfdtV1z6FtbbF5C73eLuPC0teHIl8EoltYC0/mWV8Jm7OZxwTCRnNgrRRJJJyaSSWpy5vNPz
m294CVtr0+Fh3tVZUqOx58nbdtNpSneFl1/sOutO4yQxl+cNRXPXP8x2GbnbCy5t0DC2NkSepFYz
64zV1LIAAV7f5ra7TbySw2vhbh9N99foJ2eNqfttLrK/tDUYTFYpA/CMYygG+7kpnReRznVo/54b
2LO1q+WRTVisv+XlMHKDV4kTum9qTua+jDLsQWG3WuRSjWaDxkoT3OPD+0g1Xpo6sgNkCKHnwyHL
3soaRqwykRTPNobltq8oj9IynCGeoCmDipjYJ8And7bLvqmg9QpmaLoM69uoHzhoDWn2PHbrliQg
SuISupqtTRT7GL3Ik9luzC63sjCXxM7PbXrJIC+9u2VY597rgGyaKVwDFHK82+6WkR+vh8Ckdzp6
iOQVav5HvhT7hl9rbvb8fbFx8FK8DKwaQAgR8Wn06cXy2Xo4JuXCaq8hPpIl0uP2nvYBl8CNhqSN
fmnx8QHZN4Ws/vg5Gyqz7P4wwPBvBuuPo0F38pLUiJis3VBQkZhm1/dJHqkApQclTaKcvbTRFNfG
PU1xHUx6ZxwmVl6TRQqpD5ciFCx+gErwiE+CZfJuOtvt+KTQ7pM5/eOK6o4MbLZymf6oDeAUlCbv
NJB7mAGnAB9nHbGB/z14ABmrhas0JoykrU8dt0IpoPY75IFbrnnHXu+5Lp84ClgGUBYKK2vOI8t0
IMEdzp7y2dJJORsHIsI99NWLmN5KZhdNsx/cI3q933HiglthqE6eIsbaVbyY3WrCFuJmZe/GPEO/
DC7M647Cod85mffqYrYIB0hGnYeW2jQKJ8A4EfH84mrcbmTdn/4sU3WUBl3a1I/7ys3MWw8XqyYT
FkTVWofl4xayR8DYLyCHZy9f8a1Q8+xsAhCCKblvYWtfRsWeHAm5yS52p1xBp9f07qlgjvXkNslu
GTHwrjRWK/lGXDOagV3fo4at++8+Rh3ZIaOa6PkWBV4h6fm3V9YZRVu/t4n2LFrhhth8/d0yKSIk
iWXnSicnwvZ7TJ3a+8J2MyhINo4sXU3UzniTqqqxtmGSd7a6ptq7WfrpToygXCJiBSCajYknd72x
2VjJ3ZAoX+IkfhU2EfV1/4EJKjSlbA6Vk73GUN3CEWsbjt3klyv9J4QEbcgwbo5mWRGm29i3KPKZ
qmvrnXRHyE4ahS/YhXwvACUC4uD5P8X+Hnc9iInuHnwV16iOAzWPd701QWNLLTJgfaBTgunqTtVd
ui9i2nBIxke9jAkY3sLVsA8RP8YzkiqtxtnoDKERCzMoZou2lIeXcGyK1b796NIaVrc3sRdmnXUc
6/nSZPESAAafP7z2Dw9SDtmKB1ZHZ+b5yI43ic7t5KZTkBACYrcpu9yxKMGtEQnMn730Q39BYWXD
gPQ+4WVW5ejv+lK/FKlWUQ/9UevIXp2sLTgpcGfh0Qdxjowx7wcYsrk6ay7H55BFjeG1YUaOxJ2e
vvkzuifckiyGAVjYFbR/Z0NQxGPRMx9bb/pi6d56XOK1Tn9YVATatPrOts0d2DmKqaqkt/TEM9SJ
+UQEeY5y2P+eC1KJoZX1jyQrhXYMziNBymDbDUVun5wI5doZkFwWWJ5ptsG4K5ctT/1e0msEwHeD
YTvHqyX+9LLtotUdPSKHF7h0zWDbBS3L82LlGIQWRjAxsSJsIHs4dY0LDV8rHkXDSesUe6fCfmlB
c+TvoLJwtTGwOquNRNmghk0GcWIG05+xNf0DC3qWw/AF6pm1KW0vWLCN2rQaSCRrN8wTxMMz/oKT
Tf5bABHP22QJgRLqHzzAbwPCf1Qb9kVXeXlmbXA7tS4L27H1dkIQ78ZO2salpe2SboWZn3isskX3
z3BuaDD9Uxr379iQnpSWYi2w5QXWX+Sms3nJ2tYMjMapiVRV3wCmGWoZOkwzl3QdvGp7DtvfHcu0
UTWAYPN0VzPxYVz8r+4mL6KMT0gfar8FTBQvxd86cBJtbbCDMWLnDsY7OYKs5JNYREPp3LqL/rpO
HmJ4gu0SIroY5VECV9qLKofXOWu8EEHihwnydbPS33taU96IqnWZ066P9ZLdjA5lnXSKf5Ih6w2I
hsAXTkUtqHfnIc7Q+qTJvCO+jWgzBLtIGLR70ygJsnXRwJlTdWjQFXqmdVsj79nP5HygpYQo2CbL
ITbjm3mWj6WW2pvR9mWccUT7XOmBo80l61fWhUkhcXU5f7WpPpfDG4EiIvJxPIQ94kafWLGQ3Kk6
yi1aaHQrvB6T/jx2rbX35AzVJI96fTpvf7szO+1+dc487guGUCj6inEmSAeyXa05gdNx2Dr9PplH
a9e2/S9f/wevkWkQaKxgWAjEVCRih0VKSg4I06Ad5r/N2NWw+ZP63KVDwiTUUyd3xfivM+2OOosi
Er2RHS1dSYWyUbhhGdPSiOWJSCUKhXW0gzW3mRoO8yvIo++MoSm0qj40emkdOS1QldzGFRPIfEhg
ozMlrBTeXjEnX+AbzNAcFJfzuB4gWASxmB64UxSnp0zDzDFeiEcCaawdXKN7hT4NOsvgJrI1+5WU
Q4tGTX+q8/V3urFn3So71HnPo9qcCTXY5jEN5FZ91Pj9I/HWYE4G8H5T0CaMwQRdp6e7X3YvFrY1
MAgm3NhLn3PyCHcKBnd+mRjj0oZ8i1E6wSy6MXIUHEcs7p4Q35B/ehrwR+Y7bLET40AI7HxUbtkF
sWXwjbutx3qRC5KvYHplAhnhyKsmZgJsJwTL+VVga7qlfU9CYYFu0Y3mhlX2SjnCjYHw9Baf93xT
Ge2udJKWsJNkCBKSdeCnq2dgMMQ15/dMLdYoX9c1AFR2quAcimq95EWi76SwHlqH0dgM13Q1dZPZ
m7ACc06f0ADcNOR7WtXkMjkUX643PHdeeylFHBG5iEklb/TQnnTmyJQQKT7o3djo39CeBgQ1noTZ
yKuMavQXEQ07JgFMhdcG5Rt4/gAredRqaG0bnAmll0JZHMdncDHsD9vBikpqaZRPwH6sDuNTn38g
nK9oRzBPknH5lXeDerSHg62AmCIvhrdsblMTc9y5PjsBt0KfUE4ntH9dGLqCqZlGlTi18sGq6QYI
4GSQ7cl97Cv0a8rFw1yIx9VajZBRbxaIgj6+EH9ghkTzzNEK1IMM+fh79DcFePaaZ+tOqzdNGnQQ
xIHZa7XI9ChiJ2gVRRde8XoXi5lUqTAukjxULr+dTGQvhkHYZzYzytDnR/boW7IXVX1aD68jvLvz
kCQTGkMHylJR6LvZgwIgGSmCz4k2edLK2SmIkTnQB09Z3b+unnUwZNveEh4Mb0RHQD2r39i0Idm1
ZBaJOZahxxFugEjbNXn5a+y0L30Wr12JEd+cCBIuwZQggVIxPwF0Zc3JbvzKOoLt/XAK4jQb+PYk
qxyc1U3vE4O+zpBQBEcfB2E6kDurGHNN5xFT4R5jWh1aJj0rTNY5NKhMA78GYdv29c5aBLW1YT/2
HsA0AxzUvpqyX6WKgVn0jzkxNF3WmDsvf1sKA9JcQbG0rOle+kPyMNbt7cwronHj7pip1KGg2jEb
drB4oO6Qu4Z6l70KxUXtww/bVQi0Q8YpoGXsvUqGNjJ87W+1VpdUwkjLLJ59plOc/HhlniyImfD0
zt7Lak4jfUkpuBr3L6goeVTZ9OGk6FgQxW+a2hoHC88cFCf/qo0ARdVPcm80GaSQ5/GyZxj51yFN
Lexi9RDPS3sD+QMrgeYXDMIOhIpA4hP6EMy+t0AbCDpHlLupABU1p8Vm9qOWMN8LVTpbjqobsdwD
7lrLo9WieVXAURaX6mHgR8V5AezIRp9tvXWiPpGR8oZqm6bRSLHt1ez4CwcpkYg/6tX6bHmxgnHw
tzn1a1H6TqinNvL62HCOqjcu0zrf17PLgTY6xqFs/+qEDtdTewSTqj3FIGwPtd3tVgJ/ghpPRpZU
O6vs5zNVwGeyzE5YJcgv/F4iGeJ3WK/MuqSGA9bhg8794tu9cYEowvABOiG0G46JhFqKVFC5EduS
X/060H0J/58OE1qh6awH808/+0ezSM4lYlkb3v0Z7uqDu5l3/dzO96Zxmy7Upn5tdbxIaCqm8luZ
got/4DZQFc95Avcir2BfVeA3JFurjlQ//B0iOPgjoYckV/uNsRVM7m1TN+APpi8dSRectfJmqONP
4JkJlB7iVNfavtgG0tDUBtcTe/NOdiykGGz8Tl1IZygb6fQkaWH+HN+txcgT0YYO32oZG91L3Fto
OyVp1WsOcQJzK84nZB0r8VmOn7xzHKdz+2+E+wr+nBECMdsh7kqDkqdhyhGvT23BFGPoBnc/u1Tp
poNmyhXQnRPOMqVG+6Lc+NtnDYokZGR8QidLeJwMOjdtT+BNPdSDbEcmCweYTd1EoZl++1M1Rkme
aDzlOmRa9vJVpLI/9PxYE+Q7CwGHVxCCBYePGRrepmk4IPR0UHoiOJ7ZYgcZmjVq8dsMjJtH8Bba
F7ZmSnOOyI7YxE5UflNc7+VNXTLRHhAl5uzoXiqWUZB3uWbpfQ8p59XQcRUPQ9ygV+1/635CLyD8
z6HjUjGa5JiNYxI2HQ/LNS4uHnot0vZ6uqOR6tvbWa4k70rzrF3cGvhpsnqfEwC0qFWyIkzBjVGk
JKV+4KLd7kkhdlk2PqJDHUMwk4RrLfkHgRUEIlvdeSTCaiXO5mTWxU2RzzcLghj9oBracmuwUX03
xbOb76u5eFa2TrQRx6CLpyyQSX8Le88+rdN0BOftHxj3M1xdizpop3YPJObNkclrroc51u2DnVt/
7YoTTy7HsZ/hp00pGwCIXtIy4DkgSbNNs90hun+qJcID+BYPi7eRGYrsKJmeh9Iz4yjx/NDpaggG
Djjw2HHhXWG3ChuLaNrKzAOyEkNwhUzSe/qOkTns3E3dMfZHliozIkdzAkFlIfvKFp7qZuMTLdW+
LcbyV7636RgfRyunySpMLzBbUSNVh3mUwKtYle7t+q0kJIfd6JjgrklZU8gimlqhjAayRYVK2yuX
eDcIB1UC/vx9750NOX9AviIYGw20bvvfXg+PGMNw7rdf9mx+IwvZY3kB9yXlwZ8r91iaMRvc2dmR
T1MRDuQeTDd+MbrlGPe6jReLTV/R3g3rFgCPlScwxvikdPOXJmj9ff9WDRkGZRR4RMA5r0Wl1hv6
vO8ZhabMSkI2lwlvpV1B+Odbp2/klSntZZe6/wAFfOcDTzjbpLwvKu0ej48V1U79q+0T2gq0x/tM
DidQsHjx4wJpsJ7sGYHT9DzMAyBqYmb8QPTOu5Ys/4aWpRVEJT1a3PHWFpQzjpxgSOZIMCv5qkSc
RoxWfrUNi1L00AxJnWLFQvFFetmzSzBllMOu4DeJrEV0z4obicrBpFKyyoros7+OTzgjSVl4U8K+
KZKj8JZ3u0Vl2Y9ckdbMuMJg/jmmxOwkpFhFY26/FghSUmV+sGP4alSrGJxoO4QOtkd+eCAWAqNo
WO5UWb+6xEYQLWzv0FAjT81+NXX2XbTqsCVkhIhZV8QszP/nuVki073UrmNFafU41fQuk2alewOO
tdWsNmI89GEgFW5iZlJhlbOkUf4BSXt1qFz9MLolKSKKpTmjKnb3PIZsFna9ZYdtveHfRVnsKDeD
LOWmsBvuOhz+kgoKQbpl3ow9w2Oz5GHcs7fOGOEz2FRyU/jvNS1bH4S1EonSpzcZ9qoKF/Y+a9I/
HVviQOTbI57gRbEySk0KkPM64hyL9PSbmWUH8UJbBpZ5Z5RyCCvhnvtmszGxqtMK96uaJD3Fan9o
isvJ8LloUB6CiNMpeDDzJab5rY2Gvx3VQMLZYaCtI4zdbPMj7e5p7rCW1sg1bOrGaJ7Ep7EwQKyI
U7/4VxDZduZkst97lvZles2XMK1/tf1lEdobmpOObL1Qz4CyIo0ILs7/gaW4Dh2DRU7Qs/45DK56
joXenlpN31lxNR5VcjPIsjihEfo/hJ3XctzItm2/CBEAEva1vKcVKfEFIQvvPb7+jszSbe2tc6LP
S3WhilSTRSCRa605x6TNqTU2HXyPKHQ9+BGnE3OCNrw2+m3Sph4clCulswN/Hz4I2+nb3Zx3rx2x
cTuyvbi0gm2WO18DrkjCBqznJYE8zIbm6JlGuI5a79VdvhEx9I1ptXMljiLorBBrRv/sJCLfVajy
jYgVxshXtQ48RgwPGWQTx+X+VzerJPdMykWYpBSYFT1Nc95bsbN3pZNcerfXFpvBdOmyXWKXJxrP
T3XnJigqCA7stZ+VnJTWKd5mSpFsHeRMb1ASuBtN0y4NSncIYoJ2l4V4a2o+TAFAtXSt+qUmKCy2
z41LTqlttM4WaqS1t7vQlmkGYq1PUfHFC+KnAtHhrzKxCNV17BvDZfAdLQsSMKoeAVE+fnNrklmi
0jhGkzimtFavY1qHVxVn6HtcTKJOGIq4DvHVBopCNhgl5NXZ+2yGU43WkkoNzzrOF5TZjVL4N+m0
K+rO2SJ2zp6NttsgFypvyEa7dTqLepu7WkFCjHkmnqw/uI7dPvchejxfY8t4P9Qz1OQ5muixSHtW
AE0/lFWg7dsKx+GfZ16QfXH0Fi2EtGcVwxLe6B3ddDrKUnqKYiL0i+ZMDPV8hbp08KMADYTrktcJ
+Xo7dPJyMSfxPk9FgpigDi9wzMW7Z6Zrx4azk6MF2zcVU9oaxwq7IdO8Ku7tnYY8meJgzYl+zVEd
9qTFXgsPeCwDM8hyIrJfCpkUkzoPNMUE+iKXEUbadcW+rsaHpvIn6k60ka7pFbtBWM2RvOZq40KI
5ownf5a6vXyYLYRgKlVavWE6eP9SPAOPUz6jgw9I5EhtKBM28gRkyfB31P9Hw9JwhZdEIrXRiId5
Qd5bKbA7kzeTtCoU7hJPMhtx/Aoa7n5Em4tfUH5nwsBGSzxwlkEwbgNPy3aY0Alml1yOrP30+/ON
teFYdAaXTxn/VIwJTGz3IyVCV5r0YMje4hqibsQk8HuRiBV1iP1RRdrb/Z8ZAV1+zQUQBMNYvlWJ
LVaCW9RLj9QCt4tHAnffFmeEhNsZNlxG1cToEfafWbHVAsVi7UXfXjMc2J8FupG0bfDBuAaetGh0
L42ZiwdU0dS84Ha2dRIizDbCH41fuU/FZOFYF+2A1YlQBvl6n4rHdtbfMWr6eHAHchmGsdtpODC2
TLXNT6JhDzyK9EvRG8aDZmXyFhyaD1y5hGbS3DzY6ZBK7Xt6WSqgRMxNOc6DikpT/REGe7h0tO1u
Qzs3j25AHJXtw5sd6F3GXlVuFYAUCXy+h2gGYbS/hJP5oWP1+VisyVgHERHoPRDhtUJehX6eb6uh
Ke5A/8XSc+pV871yxi+tkuTrE+lmqR8t57DWpJQWKSj5zgY6butU6LCnwZ6AK0htbXtX+De+vzwu
7CTwCjOvEUz1TOFmnxoEusixY/0qkjw9cQuMCUvzTrN0rOQq6h4/HR/9b6b84qbFljGqc2CuOH/u
kmQf5UTlaREmSr8pGbpKtkPiSK3IwtZCK+1g12lCnGie6lfEutEWMLH95pnsqfJ5vohYRsPqUfFI
XOkQJI/JXHkemitN9vq5FQZ2OEM3sDaKrUKz5qzrfnc209HfpwWM+3ictMfS5krXWtSfDOVC0BQ2
u2Doa2LU9QNYWFI4yIq7J20MNVosNsHVNnHxUIjBLTajP3mkennhzY4qsK9DDlccgtyKyUsA96+C
RVdGX0FX4hg2nWlPwYE2QXqabcB2oxvlt+Ufh3M+i5/FIGBy0m+6U/eJrnjTTIHzCi/TqWoyZ2f4
y/BKyAAj5sDpX+9+/W6MCEZBU8i0yxTveL6iXRcFMG/lIWr6ZGXAsN6n4yILddAhoUgkISx5XCT6
3aiR00VO2D4ZczbsqhZd0X2NE/8co5rhN9bhv1RLulXLl+GY5dFxMV1VbVNf7h/92PgT+TGM26TV
O9EqqhRG+NeeJErGMs2zp/CcKSnJhN+1v9SK4qaInF2fqwwPtL7KClIg/iPUoxuH/jS2Awivmd2I
0YNKMRI+8aXvXoPhbcCZ8XD/KOaYf3LomfeErMXYBHiWuP66Aep8uOeKsZg8VOD712JEs3N/DaPb
hp/S35cTM4+89RuwvaHYumVNH31iA6OiBtA/rFnj5w+hf3ap+LsEv39pd8kP3/qhzENOtHwfhVm/
pf5cbEeiDBg2MZRRwm0x2V/MuBlu6vLuISLaZt6uO9+hkppLDH5OECdHzWYdUVeo5hVPU1tlzzmb
6Ee3Lr92/lsbCuNRQUbJm94gTdSO90V/HOP5ib76mAu0iQSsmzCYjQ6VQWPkN6LsnDUtx/z7nJ3m
WJcikm4+KltTV3jOqXKWR9Zy9H+R5mnHzqEqxGmzHP3QRbxTxcML591BnWKetAGWZW3Rd+UUy3S0
WHNA3b3TvPCbnxnLV9FUL9C72lf0DTY2UZskHvl6fEtAYn5NMCZstcycj+XMsAb3f3O0ZWnvW6E4
eYRHMAM09Iw+0Xghq6d4ZNv6+wFJnLMi22mkx2DsZeLrliCk+b4WUt31z7r3RdjA/7Jwro5DOGds
YV8LUGNfPToShM8E02UMPTrCbIQOgzS9KjNTg2gX/du0SgjN2ynAlYZIgniYYnu3V3idIZC3J81N
o7McwQOkATF8N8PZP9Zzpe8RdDlPRVOntJHs7FsZ+QzCh/5pJCxplVgh/AbuIpeOQO83jH+rZOin
9/ttwY65jQVZktBrqdp9k2O2mEi2V6gpFVfSDgNpNw6ONJlzUc1UHCiqAGf5SF22reUZTwM2dQO0
/csiHwIi0tgYFO6pHZg9Ex2yVslP9zAoP7l0CbdvdTRRA14SekVF/bpYxsVP6/jbHKHh7xF53wRh
U+QpDDTy5RvpkuwrEYt3nTndnoDG/BBrWvomv1N9gfrOwkcKFnXjinSm+HlwtasynmqtpR+TnGGm
AjaQAozqFt+Fhutu01HTEm8s4YRmj/Qyjis5t++tm2HG6G3Zsx2WyLz20lMlUuocN5b6xrkZrvjd
bfitvvMGQejQGNmlZO14xnPZPFfZclELottk7nFstHzj0Q7Y1j0/e9QgH2SGFtxY37UXCA0Hu6pm
6tFmPEAxGraltI74GquY3TTh1bNg0dRR8Vp3zOezPm8ujeiK14zAj23BibuDCpO/FnwC5E1S81ne
BwNG+4UOp/1Szez2l3QCucxRpLOrkz1Ra/EhGM490ZHhVQfT9qUAa8zPOtbbaBzrL4aufynqLNuM
NHtuWuGflLOotoJP5tDob1NPnsrCIh3YwdeorhD/Sb9hK9e8EvRAo4lmh7KogrQGhcgsyurdt9yv
ZMJYv+q3wrKHX7YoXk1m3e85df1GF/54Lam9z7aeQwqUoQp3l9998zZHzmOokaPR0CuVcvTlNUg8
APikcnzL7WZ/DxyYs2obm1Hz3fXMnQ7g0+bv+47VzdotXbXs1DIyEMm7ihxNvzJjKZnvQz4QZtRv
BSIBYoEqtmLysNZqjf42vS+UDuHJp4OBT8Qa176VLp/zDNxxapGdlfuJax2cyvhNDaHp3abN/cBD
MXktUhqK99/DdCkOFOnPCgdCmMog2fwB/+m2ZpzI2RsPSRlOZ7yyZGGl5OkBt1wU53Lo/Xi3qN2H
0Ed2pElIMms/fSbd22MYV2XXpqqyC42/L0HifEz/2L7dOU0Pooh0dAAUnX/ewJWYtsy5q376XmMk
RjUiV+dxslKqF9Kip9Z7uK+6IqtRmpdLAs+TqGyHsuq97qL3tLOCnw3eKcKC3BM0BJveMmnURgAF
zmry7K33oeNI9Ip6XRLSswUfDVMe+wUKD1O9kPab2mWqsAeHGIiFme4Sl19nVsu1ZQbxI8AuQmWI
1tuXZEGu514q8Ba7D/eims8OFeWr7zLJJpNGJzraGp78zvnVC0nwdrAVoGAqxrMKX2sGzT55S8Ds
TmaxeZWFV2HuR0y59LToHA46hmsh/dh+bv1fWCLxPyAs3IgopXyQXkIgQP2LSkRVbWYFbauTGLUS
kxo7l0CzPvQ8jta9gL6oR1W462PdZxuqVSc9oq+vF3vQwcFTzZh6pxzS1T+W6Kxvf+ZUr5XWB93R
6Ed3P+rsbX1m5fe4Bi3RzkWeeT/ixThmzVqHj8ItCrlUDbZiXjVdRgQQe9I4F+OmyNkC/R8sJjxw
f7NnPBfgCj0auh8G+L2/2DMpnQWy6wxW5WmITwjZ22fgbFuHjTKfdVPtStFGTG15MCfmzPd2QkDR
vB170mYXkSdwXaEaFSaTCjxA5t5qGbF7djvuMidvvpQTIxsJl2deTp3ru8Ml6M30kQ+CTX4WOp89
4wHvxHQeF3SXdUGqQ+DxaCKeOKsHfvByT5L4D+Wd15d+XbF4P9AQap+WCW+7UXts/ydVA9/5rxHZ
6DgJ/EsiLwV0hUeQD8uHCFqyCSX/vTQsd5cF1WOHxW89GtoQbXt69Dt1LJ1aO1Jf0POMBTSpuEav
0ndJFQEU0GQI6LxT7s82YcrUgpq5qEMcHwTbawi1qgr+ZdVY9Qn9PJORYEKxHYX48nQ2yYtefXFy
1BBLF9iXIliS452g6gUlMiajj78i3SYWLKV0DueeBmNyooVGJMww2QtGJaiSuUsOQtozLlfGXfUa
ihtQYwFW78Ux5sdMZj5HFiHg1tAkgOPKiN6t3l3prjxRPnEd1rbxX+9SeF3twmER0hrvkV7GfBIa
Oc5tYlRnL6Z4upqk521zKyqOizaIveha/7nOkMJVdWe+3X+RZJk+oqnLD0tuUMamRg6o1rK2S9PS
n0/HsxstzXnsXPCsMklPPajXy4xAk39eCuBi3j3fmYdSBrsL6SXCRdLBoBesNx7wjWvN8d5b3F9N
lQWvsYGd0OjQ7CLD9ckLmK6/TcEduVW+TzEK9H0nuSc7deqa2vxiWbN3jFWQuQKJ5WHx+2TXaRvq
VWk/ez4+aeXLtq2HOcmm731WIkWdJ8oyiqdTl6XYTz2jf7JGv7+Wo6gRjoGpUG8wTI5OoramR3Ya
7sWvx5m7hZSGBeZk052nxTJ4c04Zou8U3yHpiaYCb6Rv2Luxg0ip5WPL3mO0czb3kyG3BQp3B0WB
MbQkMU6B660se7QfNJcCg4wRNhnDcxStlnphJMjAf1W2MwUyuWN+2B+a6jBVRvyivMudZyNEriLv
oE7mPEapEsXVeUhR4CPZEQdumv3L4OK+sjHW7EMPcAwj/4BSdS52lusH74K9fa8C2nRrHw7Ntcom
7YdPU1NeiQOqIGTmEGd1wE5bvZrDXZlbn5WPtoGAcgrM6kMdwYw0D0mdwsIRjYbbosv2pLozxNfq
p7DSOHXrfDnrfeofGav3a5uN6NMc2zuViqEoGqjL2VH5PysDMKH6YUWDBycAlbSdJqf70sMLTyet
uYSKvW3qNOv7wG/uaJpYd6pVb+iM59JGW6Mxa3cKXKPeoPvUHUf5xVlL6g4S0WxvV/OMzaaYb+ge
u00eT83G7/2JvCfiVDa625FS4zS0C0NES+6CsQ9R5SqIB+vehuyat5or780ZHefW2z+rEgI9vpOL
esAD/PuZGGf9wmxv9PPmlvD7E5YRokh1Cd3YoDWFoYfWV47oVMfPJKjnWR6pfq06om+yUZBFwy91
9d7IWrCO4yjYD1rfXNSD2Q0IulKMkxDAt7EzrwYHSo8RZ/ahAOO9ywggMwmfn33rQxnllWUedwoG
5Z7IhaR7XTSC3Cdhtq+liaRgkc8m+Zp6N6yqX2Snjw/DbNYvUjdjSroRTJH6xWTDbIewkbXBe1Sr
V68z29Z1E4JVNYhVvXR4KsOZmO7By/hJdadv9kYRfyY4FA31qGfQoKe03gezSQa92dpnAAeQJ2kj
FUbbX63Q3KilUz1gSqDorQNtW1t9fEx7//nPWqTPGT7a2f2P5ekZJ3UBQYhKMvNDiNaugYzTb76a
idneP8b7J6g+zHm0movL32rR/ImdDadWfVRXfsum63y/u3YgKtbossV743NhxkHy1Nm6eNHBmaiX
XTIUV2kSkMolQg3cE9TzcNGnhxnAxtbAxPrJzfSfJs20q18t1yRLsqtRRcO2JUJ806vtZE35jnlJ
Sp/qy9iZ9bvrIpVhdRRLiwooQCsIvyja0EabPzsdoyIAEvXFp/DjDkfTKfdidxtkUXY0tTS6tkTo
gbLn7h07oLHGrNhRbAkaj810IcXY3HqMFJ/u7mlNCx5bP9Zu+AaJlB867eZ1CwjrQn9Q4IbYs8Nz
GNETngx7REnMIGiRz6aIzrR6pl4LEUHe3516kPFyYLb588Xq2RTnHsP/QVIa4M97evS5mzLrEBPy
vFM9dia1a5iFLpNimaTEVE2jU48da26e1GIg8gmhEELBAG20WetXtcIoWE+UuyDOyf8ihUxS5aSw
/p9nBMoZlA4D7f566rbM77x6JptC9kwNs9V293tlFuX1QXE9W/i9V1xaWIlsxo2oP+NDncc/+WDb
ZxKDw6dS+1FENR5dURXOvp3RKoAcQRBqjQScpNq+08KNWvv+/Iwh99ARWjca4kE7ML1zHsaQ7pjr
+MuXZprum6Q6xNvjXBUqv68K7UG4zkPgB5B0HM2hVAtpoJVDuU8SKnN1qB4mdBbbwZ3bK3rkcRHZ
58QzxZkU8wGhkt7v02XxEOj+f2xpV9GldVgD1UuUJKt7H6tckFuFDf0hvXXNB0J0tC1SkthKYvqo
0Opqmoe3uOkPYd4yqE3x745z9cINh1KDop1tGDZheYfVU/HSOYIQO6P33nQu8xM8KyTtbsi9+g6P
ATWK0EYuA+oBhP8pxI1C8KJcGQL77Dn2+JRl454mD7lAM6sNdx7AEZX2VX3AsTcizNRab2XT8rnZ
30wLuGY1CYe1ib8QWn39rA/zV/XXo5bqnhtGE5uZK5b7et9d9QRhs/w9RzMzH6wlDndtURu4ACTe
RhNxdlX/Jy9vrlHtJadoRDNYxTq4u8R1L7l10tQ2yGujvSOiahMv8QBhlHq6m2BGFkKs1WlcBBl3
KAdGWWNs6yIojjo6vp1FrOtbFiYPEISQPIyhcW9BBwwo9RpbY9mN4lYwYUng/HzPy/Yr0lZoVqYw
dsxv7gOkpOwMsCMIVeVwKY4i46WkdxhBQDiSDW6w33Wtlzlpn4OoRbgkO1RhXVmsR7G+JXv5WfRm
az4QhW7v6ikGgsR0k5aJDZ8zCV+rHHVViYiH8wmExP1MrDEA6n679+f4I/dxPHNP+GB/mm+XwljO
Gj4M5hpYFSr54PWMdu6HaHPePYdekwjYx9zh7yHa/Y2ochne1JhfCiN/yAtL/GozctfnSXyPqgQt
yzKXTwbJUKsC08jodbG3XzpQHpCvSZ8YECY0BUP+TluyS2A0y6GqsBN3NL/oBFO5Khg8mRuO51lX
xShzymxNpd1d/jQjFYtPYHXc3OFt3ZiHWw997irWIwPZZOiXG9exmi0zegqCWqu+scmzLxgAwzvQ
o2xcBGyAZ04tDd+liozzFEtZHQVfeLVEcE3zIF2HwrKvQ6E/NjIn0YVjdspJ16l7duZQ4qNVbQEX
sSXanJ3j7d5zSCjaVmHu07YWAbPje1cIli+7BPquvwcnuei1HXIdbHaG/p5r9PxKzUXkLc8QuxXE
VsTLR1+l/RrKgX9QMQhaKyix/eVVcDauwy5GVTvl2Z4MI/dqsTTfn9FSRWisJmqk3JE2hzHhpQUL
dW1E+yZGg2LaF/O1jiCUy4Ewym8LzF5MuOZYWmcLR8+DrzVP93cZv/UnL2rRTQYSn+gjobwkxKHi
SEERYMX9fB68FDOqGIY9P+ijOvrz+p9DgCyMMRY9pGez4KBq1CMu7gCIosCqWqy7GRZh07LLod/J
l6g37cpH3D/XwVkdojjMd/HAst7OcGg8BOpMkW/qoXUWboqwaoGxGGa3vx8nXXYM6Jbj8kMqgKb5
rPLKO7k5DdPyxQln56zNufOYlgc9r6zjTC4Hp6w/f0RxsKuqoH1Tr1sRLMmqtsnBsLXTnGnzK2lt
6C/s56Zb2uOf81j1Yrp0YheHbaiovPRhRjt3xLwcgp5Y8ievYfxrYAn62kC4uXfJliJ8JJ0xbrfu
D3xe9WNgpfOjv9gYX41cX03a0ekHYlvmqLxVmYmIQD7T5S3TSSBpqXf7OgqOetVGzufSYLJvMv9d
RD1ilSm9F2xvd3JeG5RnHUDCLSiCC0Mkyl3c/ocySp36W4ne87EZ9YO6KmeFvcrDnG0+Yh0U2vzJ
YbFQZ//HWyhUKvypvKg3C7fLyofr6rrlVWuzBNsVU2NwX8iwmiI4xZIAk6X20eLORQgxmVFha/gA
M7gIB3U9LrUlkMFNyzZK0PVU48DQw7VAuPVHB5rWtfZn95pr9pPWJNVTTFE7NUX9KR7tl3v+VDIJ
pCZTM+5aRFHrP6n06tmfN1RSvXqNBI3nvqwquF0+mZl+f1ocrzi52dDTgJH/Pxs+0dX03HE1z/Uz
4KNu8x9/JS/UAbozApZ/sywY5seYYvQiku5BCHvvOGP9oNaMIKQb5FqEWCwTzqP1HLl7uCT1AzfA
eK1j7GLcChdqke1NsE06gS6p8TyPjNjKxDZO6jUTX9hNZ2Sh3iQk0D+ns/3dtIDbuCJpj/NcGq8j
OKddbJj6Vh16bpNAjSjCtTo0oTU+eIb5EKWGwd4Uu0A+UmtOtv1rEKYgXgSen3pogp/C5heL5Cve
aIfXOJ5uYvSAPhqa46AgrPXd5t6OvK/nVfCpMaEC4L1j5QgcqAMetpGd+hAyxGaYTTHT3NfRyhue
Sqw2vz8hMAv36yIHLcMgIGTUB3VJTWvRLnxUrUOeVhEt4yog+P6tdfNV3Jv655YZ0v07B1JPt0qF
4dV0i2081Hv1/eqQTXq/R2Ten+nvhofQGs4RGQlk0+rdM57m4uJM85vqWwL2GXdzgqn5P05+I3pr
5gXaBXNOkPvcD2rbtK9x0TyQhyguedw83M9ldVqrBw1Lttdonw1DDAf1PYZZL+dl7n/pmjfvmerI
vm5Rg+xxUisBqGxHe5S99VvNilDqnlj9vvdlrnOOaK8/hLhQjpOufcndzABfJ19raASt+3Ext9T3
aCmiJjpmoJaSVsJPmickfsVTRmAzz9WrVT5AhjrN8isK0W0DkUEIyb1P6vNyjM47le2IFyA0tbd4
yl7pxDk/fFTbSaMvn3DDbJaKTdqgu8FBLIzBulrAWjHnj1Qvw91SFyETI7m6YFt3sC9QQVh4kp7U
szpi/t904b6dgpYYJ4KhVI40Fo6NZ/XwPoeGP6DcKWAD8ZAooutU51jkEwDhsj85627b7323a3YK
3SVv/pWdI4VuI7Cg3sxteTDj5OSE+TuTMbPRxvdqCfNLGPkQIGSrNmiGLeyB6gSRd/PXEqsW26jt
40sBrA1zX7OtLHLAJlkF9u25meIFA8GUXpzSuwVORxSJTF/GNYT7ZPTZ6A8Ckwwlygqiakztz11Y
aQ/IofnNcC3w5J48b3pqMA9e7v8ALTb2tKH/Ss/YulYdYmUrDQ4hH9Ie3Zb9hERLnUoT/deDFhJy
wX8LZH7Y23nBanFhFuNBKxvnZxTW96GOGuX09sINWelhtMLuDuocVTuh1AoQr6aoFk0UMPt7A5mC
uziNARSpf2+3427+n9122i8mAgnH9B1h/tVtD3278mKIU8eFMPJvkAvhGLRz392mmOtw8BFlC2Qz
K5yI+xxVIQJkmN2Crf41ZEssayBG64Agu4SGFPq6uGlYSAtnPpQ+p23qZvlRD6urOZTDo3qJXmC1
M+z6Szv780kbM+9xAIu3cpLZ/yZIDlL/KjbWkPEtzAmbGBb8zKDYZA/GkWkD4EC2SE97uh5dvUlH
VJAG18wW4q2H8IUwRxhVFapLttCNKw0Y4hOIURAClY7ZqrCXxzSovg41U2ojFonEmv3QPCc6Jnro
yk11/gi85gArNfnFTYUn2NroSntbvrk7FZo27bWCak21l6LS+gL2mKRCuSUQ5bRyPSYTKeYD+F6C
BVpE6Ih1+ARFlM+vcBhfvcqIvmlBSWvHKhwus5xI55yZvOWG8GSrFLRWheN1GpfyvUxATpJBCEfX
bYEWUnlbxVA9znAftGbWLsWYv4pINz9Zffrca/784MuFt06ZKMDAlTmF3FLoUFovXdcxQp7nn96c
fqgfeNQqQs/BE6yr0v2YMWueO3z4KtBD0NfeBwlwHRsbUFyU84dmefF2zPVtg2Bwa9OUQstYEQTg
prv7dCDTv2rx5O49p2ANLa1+u+TE96goaECZ+rpQZ9KE/+TZw2OclEZ5xUf3Gcmydavn1qdgQrLv
yUO3FrBXpCVTvZu5gbhZQYFdT8suZoLqHDc9Y0W5pC1g7nZBhEsTld0Xp+cuQYWJB7AbfXdbEtSJ
oodMDmMPceVnLqd6JVtlItNjCHnRFxCrFl1lGh4N2lW08cH3eCwvoki1m2G7/GsATKQmhIltWfiV
/DGxQOvQ/gkBf3eTEQd5ify9A7m7HxbdW5cef1i4aB1yIw+xvxw7ZYTTrJJUd09oIHFdJCLbwK7p
P8iN3eX0hC+GDvyswi9TbjQd6DuN4gcljahGT6eXOgHxH0KTwC+oE4OcWKSGY1yCckC/LEcXJXLx
iT0a0onl5KTeeB+cMuDdG4TdHJwWDbXm6MVrGnXtika6+egtUD7bAc9Cgqo/9FI0jxJDS79geQwh
dyeMJWjli+VVjdgNUce3ZV7qo+WUXGX1HOzYzOAHs7mFYxjA64nkINHjl9BHjK6VFjIConTLEcH3
GgJsertPg6rGW2EFW8ESdD/5xfxMrqJ1S9MRIl/jHl0Nzk04uu0OwiPiGpVfprbBdILa5vzvi6L4
O9DdY07DEM8gsNjUSf6SE8r/SL8gZr53Ckxhx8K1v/gwgIDjx8BxkH3SY1pWtkPfRjUYSzpTG/Tx
xoE682TooQNowwm2Fay9ZY/9H55Roi9ouskYTcpfmjl9U7usYU69kzwiv2Sl1KiaN33TzMg6WC43
JeE5niToAbqsicb691+QAOa/Vn3f8R3dcXQ1X7Zt76/RclIICzmvnZ3Dtq8/ISmQePk0fFPP+Ctp
99fUs9CHl+dFX9XqS5HTnt3Gk9YSFmNkJ+05XyxrRbD4xewWu4XyPyZbPRx7lEu1uf+z+++JuDnl
IqaDjoJGqWos+cwnXIB4NSyKQo4rMuKY71Vv7+t4BPxy2rpyF6u2srhuDY+kGZpop2gGDri4UfOp
mb3vIdtQj3wFOAbGlymeWXVtN7oFQBafjap9Va/roVYg1Iz7Y+r43ieyzVdp7O/ndppeaLPUT2Mb
PSth0OwyAO1j48nk/rZSCpzYaujQtAAb8N6R/GaBfHq6z/FE/Got1SFcRlx+5tg+TOMoJ2hafRjd
4ta4RnnRRq1/K3AiSL0JrhznEpf4siCw7grCZprfTcDRQ6ripIZ/quvkZkWgOVV3CfNZu4ealm5y
YKOiQYGIijGYdkYKB032IVVHcigGhi0LfjIfcN4qkDE0pR57uxl8504165G1jSuwOpuijhpKTbai
rXxg1PduLxYNAdVzznT3w3X78hFUb3tpC5q1ikMdJ5L1wlmpxd2j0EZIaAumajmR/6Zj2S6lFquy
y3o/NM7HGPvVDbAJPffopU/0/trH5ZisJ4JI1iCbgJKLoXukUsYoGbj+waRsf7Acy1ibQnKQ//3c
F//Lqe9awtUN3XN08Bh/Xdye1cQatU927nJv+o4omgaeQ+Fi8MyKRv7ezkhyRSjePMNLPxVRJhAD
j+2BfQ07ewU2HkvDvlQWfDH0XZxxPKva7vez+2vy3UK99t9fF8bAqAYNIXLOlhO+JSpuVIjpJW2H
h3//Va2/1zFf7uxMCfvWSdEjROK/17FIH1iXhTecCQZzjzl2A0+J1Znm+mvcT6AbESqUzJk/59gF
q9QTr3aijxe9nDQGfd5RMylyFyZOD7QG/AdyC5ZTP/YvdWz/fikOwR53CxdjMhTX2cKIYYbN/NkY
tHGjUVQDhAGmJmHl7Zw4l8FNx0s9pjDgmkZ/HwL30au922gF82dcNcQup8Wv2esOhVPEr//+gdh/
K2p8l3XdknQW3wb8/veyZ9hOHrDwoZpqfW7FfoN6RzbSsbUeCUXTmG55H+00fiiBV+chMe2yZ1Wa
JXZjnNzK/+U2RvPEJjAmzqDZKauKcqn8ecjJpJBq13g7O65Tb+1BAMicXeQzY5sfECNNj5rsMHnm
oO+7xYfyIl+bewrShsb2caor8xPnJa0b9fQQFk3JOL6MLuper9bUsJ9lGoA4qzZKUM1s8uA+nkbb
vTgtycX60r7gLUzeEWWM2zhsf/37x+n9Lx8njAfTMZi66JBf/opsJ7YSC5swtNM9f9Hq9GAjZiPf
FmnZHpSe0kjE5zjTStDiQ4ZOpZGDCIvIplljNoTgXbIJsuolMgyNTki5i5DJviTyoQAjA4XkXXP8
6lKJ9FQ2DUpHw0i0DRQBf6PY1UEBB83QMWNqfX9iSANUVQ5e+PpgmfT3tKA27s3pRNOhAX4I/in+
UjGVx06D7yWOUBfFRfBkt8mPAU/RjtuBvR+LKbh0MAXvz0gbcPaW2VbYKVCIwdPCIihTdxpb4+9r
uQZVH33AbCmabWD4b74/ZZdeuoesjhBud4rP9RBgaiL8jQ6RMazThFQ2t8CeZNR6s8/lYW2V8wrM
R4jytitWLjxE7BfxBugNOvkwC1/kkSpm+JOEtzb0nS3pn/FG6dPwgAAGU4vrv/+hyZT6e7/gOvSp
DM8QdJ5cvE//vZJMGDdHzexRXEHnOLIQLs9DF211N/V3I5qDHV5OJd1r/PGTnizFuxUTFVQM83s7
dkBniXIVLbmmUmMKESaXAmz2nx73+3k0FuYN3DNrUyckb8avWzKOSrcWIV/a4nTYQOlmOLbxwPqc
v6IyKM/ukDxXevCSWfT71UM6F9E1IAkE6qn87q5jIA+oT9uZA0QCpdmepHA7TO0zk0m+ZIDJjC8a
7qUCpFc+kCE/Rj4bWah75YXe/z/CzmNJbmTZtv9y5zBDQAYGd5Jal64iOYFRQmuNr38Lkf2a57LN
Tg86LQWbrMpERni477225MxGj5l9dAY8FpZfAxxMJ7zQ/tmfLf/MqP44pQ0jj9ESx1qm7ON6PkRP
ShkQxfmj6aMOz0f7G2ZN1Aqyxc1BzJy/ikxnvIo83alvf2eZj51DIuAY+T/gmeGttDR+x26anlpC
TA2/S9aFwFeutiBDzs1JnWXmItLOs6mvlvHssNH7MNipAV6entKARL2wwNCHN/hW4Mt8dUMvPFP3
jpuoNP2PomSzo/T+wmDEWQUG3XFjmmm1uHkOgrMoV/1yGasbP0ce79nOGegHtYNZ7rUCJkcbbJtc
L5+gSN2mVmjvM7OvsxMayPeNKPgQmh7vATxJotW78BmO3ddiHnehRXRhq4Gfa0FETeRgv7dhvouG
waHuWkoEDfoqoziujLyWJEp6Y/k5AGJ7YBX/mJcGzhzjhP3vF7v9Z4FASCYWSCE9wzDYPv9MUXVs
qCMmBApo1E24ojB7HwwkyZZxIs+UTBVHFlfczMlXdm2bR371yvaawXOsxptPxuABwS4k/WpjjqUE
j4fVCOnWjFC1lNcp9rIH2NsbFeMDB+kL8ZvhQQk9LKGlx3vUgMHKcpwia9UKJNhM2/RDQJjazjXs
8cvyvI/mYZV6k3loaQ+rrcJ3cxNzS/hLFRV/P9L8xF07+dCc4DrL89zTaVYiWnVD6teO8L7+X85Q
wvpzyeB3tnRXJ2lUGuwSfx6i6ljoNRL1HP9uu8TYZI3tfBeF+CvMuRwxTvRJUm/DOV6izsLk9R5x
UVA5DcXgvtjRrK2DGYu1aFks8roXD2aP1Frp31GywUpL0FghdX3PBlEdus7+VkQCFplqGarnvEh+
c0vt132udlft5VMGtROd24VkqT8WEHLFVw1ktufOrz5ZoytuZg8aoA1bBA1LRgChAq+mpk3g8MPx
mrYa3dFQmtsul/5OhKW7b41M7jk0EAGQ6E9KnadHBRJ5LfsUCroyARCejdYAr6/NKHzJEqzfJCki
xrBE+ey5u1x51xDKQ/Rpr+A83z2tBO6b4ZAz4Ab9rjqmsssPd90dmESvdXkrfV/75rhDjRduuuSO
ztE/yicoNYsWKbTm+qJuYLERON5KInRCH7vwRIurIWSDSMr875sQuT9vbbS9X5ZzpX1Fm4t7Z/lW
Bo6L3mcM7jmnd6Ui4CY4Wawvq7vMryp07zHvv4FoALS85MLXPtSqlrZ2X2jZLakabxeWaLgoKfVz
HgB3XnRGJE03J0QXcl0q2ZHmE/XewiCqgzB6WmQVgGmJhrfn+O2u1bjPnsj3fafTWEN7xIennHnq
RuVFNF7DiZeqCKcKQ3rEV+q1cfnzANq9laCpcmWk/R8vhiNpn30YX9QftVnG/mXBcY0/NldKc/j9
wtXhAZG2+afgOTBj1LCxPx5LMVy9XtjvhSvGU03fa12h8nx3YPjvghpBj7u8CnE/2th615OPwav6
KHGdgwa44mog7Mm20qM9GV/cpQZEgEH3M/U+I9GtNz2I3tU4L/M+DFt3kYmsIOohh/S2SmWSVs5f
F0WAppzUqPwjmYX5mQzm9fKg6XuSBrhjlvZTV5K2CNEVdIYps4cqnKFA8cl9te1mE4om3OKbDqnw
MnEx+4lmVk0O7wo23UEfjvDBwiergAVbddPi8VgsEsk0hfs4cYk/qWnf9wthJ1weJl7kXEiC+t6Y
XfZahiPGDhZJAmFQPM6VD7eBxqC60Z2Z5tHy0JbyX1KUzT+zgqUrSQg2mcxZHseIP7OCAREkyNOR
X3qa1a8dt0R1UUweCbgxO2YD3YyWQ7o3lu1p9GbvCYwAAT/O/DYfzHYm7gU+9msQxtk9Yten+hia
dObNRPsFv886LpFpC/4hfXRLEWz8oGo+WVX9puQfevzW+fNDVPjH31Nodc8Z5i2ZmaQ6JwaILuGW
n/3kqQJz+y87pPHne+DZts0eaVucL21HeMvr/9Egq2qWQ3gvFZl+YgSpNrRnLRNGdtZpdtwLJ8+P
iB8ralLo4nVLP+1UzUK8OX63HervEljiryD19h5BlfeCBmDAY4tl5HkQXM/tYtkEeqNi+8ZLvUg0
OkRrb/KkzmZQC9/hDNmQRIW7JRkIiNGYBBcvmEKWM6+56V0BEwy1Vl08KWkssnCdKl4VfgUU3uO4
uGEtzCaAlgFX0zreeD4BUg6f+kcUcja0Y+ez0RSkBrXxuxnU0Axl4j60ENOdItF3MPSt54YuZlUi
tJukDiZyUaZUxW4MMXulFtZBVzOqQ0pyyRY3eH+OOCxfyyQaNn3DVL608HcZkMwxM4zTpln8L0Lz
r7FTZH+VkxFhX/f+TjXUTJ+Gb/YydvmtP0ud/hf9MHLqUT/+FrWpez4hSod7iL05JMXKpLu86Wil
fYkK9A7LGsHF+Svc5X4pz0qXpeTDdeQ8NRZJadBXHAZ1NJbDqtQf1b14uQe0/RNs2mVk0hzV2qEW
Fc7g6c0A7+WUeLrLIRLbEaFpuLUM+5eFUIAxNxwjbVkTvDYFo0evJt7eW05zKaa714mIHHRUEUrr
KACEOy+BJIC4oEsmtvWS6MjqxsmHDt2muIPwdW47M2oJ4HDCtdKFsaXwe84dDqnF7QI3KSAemvAo
xD/5AbEnHjcVz4qJvVzLwS+e3YAPRIvD8VKZ/JyT7vTX2CBhbukRZCBxVmkafgFoMe5cNfWIs18u
Zj/Uh5HIOLovIW+9cHbDiK7JzUqoSbJ7jYgWYEDj45/xS5pEjhPQJkV659yHETRT7G3hhQ6eibQ9
oXk6/P6Ao8Cut7UP5FgNPtQIZNT06kqBDlKQNU6wPaw92Tr3bTju+wEVukd6SV1FEPOMBk6GT7wg
56ZTmBl/3WuI/9o1FugMvUdaPgI7GeHprNQ5eSjDBw1P03G2neHaO92Ipzz87E/FZQjdDolKnZ0J
Nfx0fx/UwzEclk30qOSrkQ0r3cbWfMadVr5U/fDq9vVLMAbTIdSmJiQDS2fcwgXN1H+rpgBcweVz
jcHIly/R4g7uyzBYGaAFXhokb43wsSoRxtXrg7eao9Ij15IT3MrXph+/C0szjLWLDUUh/6EaBBa5
RttWVmxUFQGclYj4EcPkXY7Ge9IwUdDc9q17SblcryMplSvcvGKbLw/trP8k02G8kS0sNuzf+rEM
4uK9H1mgFh8jWe40Z52YWOkiNPZeBeVZipDRDackd81fhDFkMVEkhAgwCaB1nru0hX0wd2OVh5vB
EdFFOYjUjeFjcuvg4UI3Fg8UmEjZ69jf2HNmXjrPijfOiPh2cR/i6ulO98UM6TVwRYYSXLtL2mkT
OC8D1lumscaTXdBJ8OK6Orhc7rt46uUZ/EN70SN3AXHY2vOwwLuJWatftTgCljNgk5IGFKYW9/0G
iy9k0mX9JSzaQzhoCzic3Yb4oeLmZ+m2F7N19iabfb4exD7KS04mUxlRANTTRbX57dK+hVpTsv2T
aEMOeKLT9W2yXdqh7ylYIK8J9GEsTWF4wUxpPIq0Y4i6jEh7v1+AEAzUsUzn0DrUHY2MlVzvzSf0
Wfx+y3jAEfVmxl57GlxnIQGmeNmCCImkmlRQAaeXXNeguPQxYzygzm/MGZrUhe5CuEBMshowRV5R
d/5+iRQcO21eRdZ1r9VgiW3YDM0RyW7wUUAkBfSubzwBZtivDG2v5gLqeJL3qGtK780klemuusrG
1jmjxKytx1bjIOgyKlb7NvsizE5rjKHEcK00dZGBBpEXf9HThRXpMC7JPyaYyFsvQsidbfVAxGW4
H1QS7yBuZcNp6Fssc3lT8royHuzHlNH5kAPhyhzyc5eVAuVaSOkNXRKq7gjdMLOf71VzNzFLVDb1
LmU+V/sNyUXK4AO1krkrAWL27JEzIFAK/hbVWN5fjRQ7NfYVPZG1Mg6oZRZzR/MAwGSR3YyIkeiY
LS1kdWOVuTwQ9gHr7e/nYrdJr3puQETV+vydryKuOAJ0aDLxRql36470+P2K0onQDTHOSDLAxWjx
Pu9y7697kf4IK8c5Yb9FLweE/Vqgf0oRo6A2S17I26vhDnh42JZSraWKvT/sbC/fpIRe7gQC/Ieq
f1eqst9qMzPkMkFRFm/LonkL+x6iExvyc21tElEwtp5tpG/tOPabcAgiHhOb62t9f1N/NkG/vasd
0mHGoNqorpkjw6dSOPIF5WR//v186MX/8TzQpnLDt3NtxvUIgA83g69VCSAOfn5reegx3t0p2ZWv
i5Gh95Mvl8+5FcWX+Kf6p4zMzPeA8Md9gS6RZ9NSaOu218xLGnk6xqO6OlFs/ovQxLT+POWQ0evR
LJa6ucwdPfuPYURX1VhWx8w8adgct8OQ5xtrenObMt716joWzq/UjieML4yiLMIlDdNLEYaZ+ZdJ
EKZERXbXq5VzEz8VoQ2t7tl2n1214LYddqxmEts+R6wrEnFFqPTLbSr6SCRYwS1z6upsm16zJYvO
/+RZW6cRhzQPi08c1RmnF3l1SurkPW9ksVVrrDQTcpUqCE1s8jQKSYY490x3/WXp4wtUAbFw2utc
cY5MOv/7yJ3Y8z11J0j2HWQtEPHkREa2gbiiAyGI4pMVMBmQX3sJjVPM+NZ6GobmHMPM2jAiGfdM
p2iL4I7d10RlMAtuxJl2BIdiRFks7/KVNxN5iY7CvqJdvQpE17/2YXVrdWcxxErtoZFptUeK/KAK
0sQydplW6A9tsAx6EBGsDbq0Dw2QxGChrYzmmF8Ym/EVhzb6ZjQ4C4ae6klZdyY/B4NgdkRtdZ7W
HgsjzLaxRJcatob7UlgY0YJTLax6P4qeuaTMCux/0io/z75L6wqv1o5GgH9T94Ik9Tao8YFXmx5p
VB7QQUdL5GPLJMixM0KxmGFEI4wmCEFUoOKtSIrky8hRGasgGz+IiXYPTiKZBwgobnBh0EV6LbJI
tI6afkqCDsdCMteP+IJReGtN88E08Uc7k1IeCKYTQ4BxyZExRKu9V2slO6blrXkgy8olVo7wlv/8
I2lnQ2osuxB86/IBquTYYS5Nfh4+2rs5ApGFOrfgq/laA26h12p/UFnFL1EL84k4T/02APR/nFO+
YODu860sPHNng1I+jEwxsDh59VMWdeGB6XMCyHDxxvqJzkyNrqhNfMs6syChqhGzgctjpk8KhWap
/WFj99tU+ndPiqhJeJTMKZTCRzk2FnHRHCD+afzg5xTVj6rRYvR+eRTYNzZOzdw203QSOKlPq0qP
dzDl6yd100daA9yWzGk1Ly4iZ15Fbe5R0tLT6YnEWwPJtvbqYVZghUbOe1A8NAhi2yZGbqLICnM6
nTyh2c+2ngbPml4zy8emTUIsLKRlz3AhYaxhkrxWoaudCQbSgD1LggppoXr9sc/j7llpKPI+RBhd
z87KtrIfIqbtvxGVm27uexq9FthYI6IR20PCqDACvjFkD3FanKs8sXaT5VKkLXIZzn3dITYXjGgR
4j3zp+rAe19dQjxqWxf/ptpAAwdyt1s52Clg3UBDxUZ5GATsJlBBObBu+NugfzMtQ3c7EwSyKIkq
w+E0ADr+4k0SiiMShP4Znp84jB1yGr7xPxSBog8N8n26frqq9yn86ZsOTi2oK7wbXBb4kg1yZXHP
eG3VkYw1fklhPJ0w4RBVCjgRAZjzKzJc+9jg2NnG4xRsqin3DhkZw2dCS+nHB54J89ExgASgfaJ0
o8XkYb4t8+KnahtrTuRcl0elEWiHAYcRsWV0BJdo6bBLXi10ku/oZh4G0i0gZwrj/rGKMqFaIeP8
qhdl8EoHEMA9x0dNZMbut3xDVWrpOH40lWldksJFoQ7m9ar35bAxOOkdhpkrdO614I736afmW9UY
1kPZmD+yUbZHVQ+UqEBRVfEeh7b8Lr3CP3SUdP9CI0AH+Udvjpacjrba1XVGx+Y/enOtWZUN0Xnz
iUryx9SFw7nQ53mtSjwkGPo6TcxPPhF2W1VlFmbirjrJ4Qguj3aB0spqaUR5eFK1yljMOJdTAjc8
kXytM47jy9FSLB7AxHq474OWgy3aaeLwLsr/XW21Xf7OtPUQCpfTJsTPkeYKulxleqDDWGwdc8q2
kL990BQxbm98s6/YcM/9RC9oqjs+CWGCGuzJMp9mD+kr8h0Z9/b7ovxSlBe/FgX2QIamLMvUzkM3
752GwMdVF0V08UgHxcxooK0xqnWGpOc+GuozkMZBVg9HD1P2g/T7UyEIk9KBBj//vre0fGTtVidK
47+MJXfLiXqcO3zflt9tMar9jViqhrQ4hLPVrdQITwGYOjafxykynku70k5zbHgojiJ339BvXMmB
fNGAM96qKW/xzNWlxo6BjFpwSUzHmirNXipMWcu/kUjray5176j+Rb+w4lMvrXelQQ2G4NSTEEhL
KI02DH7mA0uDh8TJL46I4u2L2uMmZ573c5CT9tHV8uyzdt/UC4lIyxx6NK2OwiDMTz1ZLEMb5WiM
MFXvA63huBnY/m1uuCCUGsM2WV07kR5GgdovHmJtbyziTgDlgpqSh2Hj3Ko0xmHcGOZbzdlgbem5
fazmqnwqmuSRKG1oOGOuY7++qk6Xqlr6pec1Vka8DmvN2mYw42/qBRQwsQ+CQDWgHI3A3Dz50lgh
GdpmiShrceXw9Dyhg296cskQcjgHqxxQs2cT12qt9d+9dNVnpPFqXf9Q+Uwi1wR7wd+Jn01iVJBc
xc1DFmj1WuqdBtgd8ZdvTx/OoOdHdVBUN40Nv+I+7Iv64qh2lMolGrA1BFdU/KznGnmCjt08E1zf
nAvX+U4mYoN1IDHI/Z3sdRpz6E/7yt9bixiFqKRLhCxllQti63zLK09tpkE9gMW+MjNt2HehjgCj
BnoTUdTvq3arIIwkoI0n3bPHTZ04K4Akzg+pTUTRmY71oneEPVoIyj5QktR7UtS1td7O7V7T8uQG
bbZv9GNrDcVeQzZHeEhhXuzSsN4Nn1xzd/hW5n5ytWIOiPcd3LRIW6B9Q2d4Co2j2neJSeuO9/Ii
HH6qmiiyzLWbTukX2wufSE+DADvSjC+MyKTZaL67LZFPMnGsVzvTLuoDBewgMCOFf7k4732DkqV5
pXztqshThV+NqHrTG0YOaJRU9zjzzy2hzjg98r4BGbMUGsIoBsrHZbttWrJ86iGrd0o0O/a9vWHK
Xd6ttUHvsvfCpFIG/6rESenZ9bRV3YQ5zpyduzxkAT5g5PWucOfCs4+uYqN6SLkR3rSGAZRy6FNh
lxRbsvxcTARPBIn/s+jGaam8ed7ACw6CvTrNneVsNX8yV0gwwOyRwwMBZNqqCmgCA7M1Wukfo5Oa
+PvYrDdsXeE6oFbapIGm/5jbxNj3asjeRyF73Dif1ZvYyPwtaqZ2A5KzveuNVb/UyFsoTzjRVmCT
v6h/qFpMYiSA7RziKZ6yinzT2S0e1FAgT6JXrSJhd9TpCS1GMlWi5cS9WJpbJNuAocVveooIHyCn
GZeIpKd755CyNX/uCO6VjU5aBZjoOC+9HaM/ghhtjUMEyGwUlGb3oArNe3dy5EMnkANT5VTF7Y6S
ozylKXEYONhJTnUEiy5wjZHAPA+Rr/pJUOqQ44wxZD+UWXaS/VQgCyNjzWEWi30fiHDjdk84KxAM
LKUi43/vyrxwN+jxK11mQouX8tDIdXOPEmmtVjz1QzCrjiHzeocKHxX5IN2wkXOg7xIwj+fUzenT
tJ2+6+sSmhuJywQTAck16gEYV+MNl8borAuSLQ7hIzMSZbIPEuO1aDrvWzE5r0WSai8w6IPTjE/n
WEj9FDjJeDVMYn44Q8B2Fn14SeM5WivYrhjncTsOrBmNGL/mSkNSp1w4Zn35fdP5cXegOX0jKKo8
5lP8ZlDlfaOvuTINvAtgXEge0CyDrlCNq2bZNKXaP3sOeVvpDHyDAi/dl6ZO6p6iu5QOA9ZRlxVo
Cl0/kyr8S/n0nKjmNFfK6TEZfnpWqX0zaD2sZQ1HF/+bkoLFdbB8e1JUiGV9vitwEUdpK2k6KPfY
4IoZceCKz5tFR/1S0tW9TVyLDe7biMMxjm5D+6QKFM8EIF3AVT0XHEFllNSvlSTq0LX5nnc+sRuW
/GWFY/ZQArVj9GKcVH3iXgavlxdqivHkDfppYnyz8iQhKaktrlOEfKpGBbYOCVgsdSLmgKOZ+tSu
czF8aBwnsQrQVHUHEoInfqHBI3KpRju1qch2BWVvfjhhUZyNeiHHVYWzTuzCWHcRMQ8TnbdTxrdq
Tf+BOW4PiUv5m/QZTvQcNvmptWRP7JERb//7JAwc1T/qQ5svgeMgErfx0HiLRO4/JmFhKgp2XIth
doPyEelnQEzI4kp3+hd2ZTK2cjNb16XZ7DUL4IxuFf0LXk50bvrx4CzUUFkO9tmL3rn82gdiAF8s
Wht2pj/7pTBeU3+EUgdm/GRYYfxQ4kDxZTF8TUO8asnwI+4a4ijnykT9YGprDpuvKWmNV3UBNcvR
MYm6bwVo2Iuez+2ut0gXVmeeYvSrrevF2Rnmp6JxVglRsI7XDCtAuOZGdZPrAriRnxvBTj20K5Gv
69l7VZfWvUirtU3h5POiAl4uNM5vuzYPJyLIKNLcDqAgzXQDI9iijWLOQLZHk3qvQWngkLcseb8X
Ls/N5jitA75L/Rj4O2d0g51yYWMB/RWlDuM71fGnKm0hgQCTSUiKvwahTl+g8xyAF6Kix1C7oPyw
NKt/0aA7rrr1eU98DO15uel7IEZhHX+19Got44Zg9+XeEFXO5y4x3MOsmDZOKi7TcmMyv9qUPlWK
TK0Bv7Xt3s/mZvLy11gRukSeZBEJ4Hn7ZLVBtE39ho686fabu3UxxIq7Z5uLV79RtjadSBYjyim1
D8uA1nqYvAEjyt7qcUNoMLwl7i4d/9BDEBXe+oLQ8NEn4wugCsvu0l6Yw+kNPe+89lMoFWVQ3ozW
l58ZSA/r3HYJQxZzzdHcF0xh4+vMt0wohs68wF/UTSExeMnCAEfGebieou46EVUf1NLZRhAUHwiT
I2VvqTb++3fI/mdj0HVNVAme5PDBFeL8369QhqbKL0acr54MgYZDomyYDX1f7pi+cb9jx3X2YXXl
VyyJBAuInl62MR/B3VtrS4Tpxc59/HLYzyqWwWMMaWJt2vpFWuzDqgM2lWV36Bzv572WYs3eqsEX
fs3giscAu1NEjIDd1S/qo9DKJZs6ql9ql6rCigtCI8oJKVg8fqv//51E699p0NOSJzkB9ADvnJKr
Ncm8S92huain1I1arCuep/fdXKQXB/+yFtnyH3JvIR0k3wADXc6r3P+/bySZxgBb8dudaQ8jnAD/
E+PtvtSxvlKjrzvXNyDLduV1dllQos/RbjRrcbEqzzi34Zs64+GJznd1xHpWe7n2FLqNvCKaPw6F
9J/MefCf8rkT9O8ZYKrn1E2AsH7xPp1qbZqvs3DMMwMse1tlxcjaVl+ceOSqa8sH1Vt1p/h1Xh6V
GimYBZguTkfxBKDciCXALZhjC9FStmZ0wSegnPDqoOtn5ef7KTEpbf0pm3Ro6hh1nmBidoBkiKjP
IWRA8orPWOer20x8CqohL8EP2/IavjrDwHdoUwyoGyecrFUcxfCgFnlqArJK6Hb4FxCVCcHGXeHW
y49VCHd1nMtt0LlMjyQOjZZo0HSu9LvhVurl18YWOfYvANyF1jL+sVEvtklyc/mhWkcjfZDgylXN
vdaMuZcYaJrUveVV7I/fZBHWn5an739g+aOW1VibODYraDfGTjCN+lq7TU0uZl48oR3S9m47HK18
6h6rvl6rd7j3M2IpgDc8hlV2i/us+7HcmXH17zWdPIG5L/ice4IHlbtF64oHCQPC9yN5dc3CJbBo
6rZO/ss44fS36BvZ/TqymIlHDdVA2beg2uRxIG0VCalLll9inu2ZXFNcLXWY00sOyDjyuw0q8LOl
zz9nH11QViS/xjE8uoP2PTfgNqdBsB5t98vckSVn5p1EA+0RJG6i68i+zlES81XdaEZJAVMb70bj
HONKwCiAe2MHFwKvvgdCYKJZ+E6ZE/7oYgK2qsRn8jd5J766GhtaFK3MaBdV5t5qRv7G0qNKMaJ9
XSxa3xh0iQUVcY2uctv73d61MmdbtE631nr9RPC1z56UJRsX+0a7K0HE85Gnb0PrvUQMDg5oT5Ko
R9nbxIT6pgi8p5L2Ltl7VrYyRbVv3f5WBgHRIJFN+5h/LxkIQmJ8mHR1fulITN7UVN6Aijh/pvAP
WYH8VEyXBeIFfrUJnjlb+y7emy0u7BNz9Wc/z4IdKPVLUwHcGoPCONr2Ucjau7i16eGHInSDLLpT
KPvx1CX5eCI84NVxDAGvI+o31sCYLWI2h7p068T5uOnlTNAImzRckmPZNJ8qaj/W1vlSVgCjE1qS
lfVjtmjqzvoXSzwSTUG4HD4PkjQvmdusUO8P+6l1fzCL40qPu/YgfcyDtUHEjDu/pF4MCSbEKd0L
61gEE8iegOCRvoi617mwT1NeUZk4BuJo7UctxKPD30OCsnzQ/e5KlMrZjYHd6MRG4ioAj0mZvxo0
Qs6Q/5zarj17WkTMdw3VhsV/j5CbiXwtD5wtGNCPXgLDRW6ExvdWVg3DQfliDwYC4wwj1C8dJIeP
MSzqjc+Mqp3tSGjZwlf2rNxad9RyB2sBKpvt0g/qwovU649BqUEXbyky9PFKLK0iBIoShJcpU+O9
SaYb/bHvEUxomk5QmUs56xhb9f4lzocTQvV6bXZJuxXLPkZXLsalS8no9i3hGF77FPpF+dQO7buX
D7dUjMHpt+cElGJxbmaSTfS0vIXLGg8eAt8sjvQiu+V9lm/aOdvzyooddzOaXzKTNOyU3FhOtC6O
Y9Fs/JTvWWute7wMPh/ZyNuVgbuLJ8x8/Df1LxxhMdFTck7dc+F6N5hAa/DhcYckgqiqLEg5Vlg0
eB6j6EuJtkmY3TFuL41b7sPyp2USrhxzvH3QnUMjD0EKwggmXqbvxvHYkzaUBp/mjvCa4Kp5L4SN
pdGnoZNELnEiBCtqeFfyA2XSbBHrdzFxXNFpQolVnwSZQqb010LXVs78jr6a4D/9A9vZt5yF50Em
z7IAmdN1uViDqR4oy7VnT+bB2e/o5Pn6YwzhjbARJz2LXO7czryY6Ql9JcKCYszP+Ug9NVjZz4AZ
MVoxK3wQgF9z8cUc2uqxbFZQ9o+E4g6r0O4JKQtzYE5W0n/UkBVnksqee99fhzKz99hp+1PSf5Y2
kXqd9F/rxs+2dHs+JoJZg6ZAPpD2b/2QVNe006pVJd0z3z79GIV6ta+X4cY0F2wSuik2QW0ffMOO
z50g2mtmGZnKJj2OjnZu86rbuPPIlR5GuyCsi6szWQ/EoAIJztNVl3zHJgFFbOu14ivY0nbLGWFc
pUxkdl36CC7iGCSzdUzN7GvifbQ+MTDSar8z4CeQsk+9R9XPISVt30r24YRMOYhJZ+WXkaVOYCfW
PsdJwovuu59Um4l+KvBySWQech3n5Nh9fpgTj/LNKqxtPBj5c1aU8NPnRqeliGDV6QJvJ00LFaoN
/ougNabBhWvezJjczsZKrftz6lVcDwCTlXtwMGO4jsNF8yiMPCevbq46gjdIrLdpg5K+iJrho9F9
mmdgzjgUlZ/v/yuane4gREWqfWCzMxQl0QUEUnqYxw7kD2Vr5UGwSgJvmGb6OHflxilLlxRHIgAM
XSdCxXb0a1mgR1HTtbbRpp2XSYKhSIbZ8JGZd4jdRNzLGvXOvKurunnQZjY3H9s9+IhFN+aMIHP1
1N7b6H+IlG6v6j1neMgxcHlYJIDRyCwkZ3FRbFlD6Z/rAvqZQR7SvZfx38t2IZaBfZFOAZL9H//7
P5SXwtMtHY+050iQrn96ggyqYAfcEUZKIk5WSg0vJSq0hA7mGk5BeL7P4VTtXk/doWG5f69b/XMJ
SY73jsTgYdLG6+ANGxJz+pdeb1/y2dUOtu0Ay1j8PJ1qPpIK+Nlu7E2Hx/AdNuz1flw1ix8ifFbF
SzgQtughnTl7o+6dKwEYPMqGfBGH+S9EACb7sjRo8jce3YykOzEdY04d6MUEf0Z7bUe+RAhgvobk
ExLcN8lXE+M2KL0YwUvWobULZEheAh0rdZ7gUp4Q5njfB6y2S3Nqfhl1cn6Khh1uyDamXVUfmrvM
dDMXtif2no+5OIZV5d7SqG8eJ6PYKJVbWmGETXrJ+wMJJhldnYFw5xCxSjE6+Ka8mfO1qUZ4jQtp
AeGPd2XwtSerBgygh3RqaavXafVVG8hhVTPjkl1l57n+zAAmrNYOYsNrF7REvvSyefIrAtyniINw
LmT4rYOH6+YHL9UppMC3FgHi0Iqvq+I1kEebPLjdmzuaDfqjDnaZmQbtFTFr/jCSMK4UmJIB5HNm
90cVTjJVDQGW2Wg9p2mByCzgf/qXy++fGmRjESCb+jKUg+H0pw67ZTyCy4BF9H4YYFfp13oRi10I
XPOAUnRY322JxRAhTlpoAaWVngZNBCeErTVOxcneWHX7jr+xPeeDCV1xac5lmXUhziBn5XTxpzJ5
VaCcsOApf/Y+VKIPhTeA01zzj13vfYcRPN5p+bMaIdCkbIzUuRZWfxJDFD1QghIa19fRpaoNFuDY
cTahfjMGmq7DgrGJc6BlFqXmuW+ks4nDWt8WrJlE1+rp+1/3ft4bGqaWVC/gS77YYTO+YmPXN/Sx
j01c2e9RmtydiTEK+WMHbnAW+hUq0C99UQkBFNGvI49UJxpmAaiWMABpDo3PXgAadDZtYhVRMkgO
mru6rYpj6nqCjUt7jhs34AwThBvVnm7ycixYMAv6bQBr7UnfECGUkBpEAaTqIavyo1PdO89xkiRH
m34OgjlChGRQV1uZgmKxBw2SlRhGQlTzp4hMshtr9HycQ5eTfcg3lgKNjTIoh+1omjSj8/acyPFr
p8+EHHPo3FTYMplrQypaZKqeMwmIt1r5uZN2tlM6TqIpy4ucaM1V8URJCAzMTZhFVPP8MDuM6INu
/GKkE3kimb4MaPlA3M9V1lT7/37VGvo/+oWmiw4KIY1l0O2Qzh/u89rALekm9GH+H2Hntdw4smXR
L0IEvHmlEz0piiWV6gWhcvAm4YGvn4Vk3VZ3z8Tch0IAIEuiSAKZec7ea5PJFBMvPx4KgbdRi0p7
1ZWlujfs1rkyLt+DwUeyU5IgPIu9K0PL//gajTR1Tl1Zr/p5jj3YarTg25PeC2bEUT6QfK32V7mX
oDJAfJaijMEZDA0z1XGPEsjsh0RDMf/3Tr6DpCVR8/rFGYmKcBMmUHVIDW/TMoVZFBgYjokxblQI
kzjF43KtdkDmjKmA/z9O05uvN3N46IxA93UnopGAgjhpz1aTm+cRCcBjj9i2G803Il/97toQrj6a
pnqTxJr5qKGVcZPfyfkI28GTG1tPmE6Ng6zGqA2ZFCmBL8gwDm5BhfezzYJWdpFNk3NOFMKGYqXV
j4/+lkuA3NNDPWj1X7nuze0Q/WnMVsMcPgMXJsN/z9tE9OyQbHU0UsfKLH/KF9aBTD/NRzo1w8Xj
1mdHaK4UzLtPHt2NXWCH3tXpOvrVIRE+tO7bY6XpVO5UK97KnyIPE7RrNJyi6bUQYtzgYl2pjVMf
euR5JDZW+lguwoQl4yKMimxbq9pZ3ny5mzQbyFwQ/eZiKpRqd/O4CVhkAtBxAHNb417Yca/VXplq
bmTnzCpj3IaWdXg07IaYgFGQoeFbGgBZxd/0PYpJ6RBTn55jlsTbPtYomUKUI8wPxWzYOuF3AuK/
1vVovZRm5iwpWHXKy+R583Rd2ygN+rZgtkALOKtEZoLdsYkz8krCIRRg8FsFaP818BSb0C3DfWcx
qw7OrmHe9StO633JYuubP7TGMmSycuVr/1Vz3Gzv98EjfIPMmvpM4tFrDoo9BWt7KCqIMomPdNTK
AJbmeLV28lotpnxD7PAizBrj+lBzAqg3WdTfHkmAqbYydCOiA0oRUM/b/hiYoL6lILIsvK+j5Y23
SYVMQL6xuZThdio9kdz37GurfYz0xC5RDRF5tA2xUOdDCm0w37KWGCMz19r1SHdV/kCc8j9LEqv+
y4jnzm76f8y3UN+hQ9BNA2sqfsr58b+1GlTKasJQOocRxefqTShwNwHmaFnbi/MgZMDyzkY1Bscm
ojMtbyxJGHyJIj97Yb5MqeSv86itvqhGHO1KCAEPFq4n8lnR1GV7CcOlLQfRN0NYgJ3pxSyTj5qd
ZUcu9ebRUkoQhR+5qLed6ZGzkE7ZDcdOBXl4jN97E5V1YGCONQaI9PNRrSd/zqdOaTxbLMFIk8iR
02tUkRqrJ1aGw9xTMuyTwznqPOOq5KNxFQWMYy/ENyjPgQjlnMJCVyOmslQbBC8dKTCLUu2IhfYJ
2x2TqSTem+AmouTRo3M1GOQCYe8mISqtnO94+E9w0qefLo7Uf+5M7fQ4o7HjGLWzGN1IWfUtf2oe
NIBczKYC90bT4b8MD+7/mlN7lqZqlqHRFlc1PMj//Iy7CA1TNSYsmXxKDbLeSAv+t2UV7gXgN1ks
uRasc696cwSt2djIvIVuC/PN7GzcLazoA2w9L66upiu51xPhRXWVIpON/YLQjT/nP5/xuZcUv0tG
w8UjoskgPQuP07GZF0qJ2fbP1V97XDx/zrEw+ihhHe2lxGSCzLx/mDLUpnifQOI8kXyunVzHLp/i
ec8SdyntsNPnXET+u542h3/eFNDt0kulaK37RnmArX7wpGlCxsNVBpX6h2EMG7+Lfr8bv7GoXll9
m7xlDRlrvt0BB6MExx+O5XKF2aZ4CkO80ZMzFaQCufqp0Gf3lqpABPdvCgiVFkeqqTLUMeBWPguT
kpG07uPhvR2TdW8VSNBVZC5jqdRPJgFLD4XwlJj1U2qUFHOlMJaFQ7iuquSl1SOqSGPmLKj7vCl9
OVwEFMxnPRJfARUjYhiSdh10vbIFF6atHvZkzM6Y2zNtk5KbfpPSnpSeOLzplJRhRYF8Ve81wIs3
HfbAczGS30eE0ZvtEoT4cJSwpk4f9V9L/08+VREVxq3Q1SdASza+LbdaS3mQ3CtqjY8MNWQ1gzTt
OJxzY1Ex1r1+HDAWLPVK61YSxik3SFA+gC1Oh9Ru2rWXqcUTrxjQkNHCKHepcuFEcRdVy5+M5IWy
0NwCx9nvAJDXlzFGweMoQbPAJiwSnhXKQR4pjZOSirU/V+Un/voVI6O1qaFl7nHgKks9Swy0tFWD
CwzvqFeSVp6QZEFgMDE0OVOdhezn6Fwh66As3aUso9VWzUfVRIRSZNr76PkqFvpYWTSziXSi9v3c
hOFKd1uH7EmgRPPqn1p/eVIVArV7EcTM062PtNa+SAWWzfxzaTStTtokc8xINbtNHgEBU5A9v/xr
jyQlSr+DCufJuEopbMsHsGdN/qFMtJ1iE0WVq0XUiXkVp8QdKTS5THx9CVAHjTBuqRq9GoZ/S5rC
+gJlr8K1QcyFCHkzQe9r+fSeh4A5ZCZAbkGIHKn4bSfC76h8+7tu7OtT1FH/dJofks5X6s4rxsbu
9oAsMIwqWxvm4Tzr9YY8OyQlRfkQchvehZPmB/WX1sq+SBOcV4H5092VfPmF3RA+N79ywdoCRSGt
zTAItaPcxH/t2f2mSGwF+vicjiPrE3KDYGl6Mpzylw3onm6/ahMTTpzzQlWa4vTYJfad6MyIXGjk
ZqtQB5LHeuSKVRw3c9JAZZoVLUahn/QkJIpwdqXPGzt+VgSRhDKcMqTkjm+Sl1dm5jXOSvf2/9+4
AaH8c3BmBcQtmz6m6pmIhv9XVlcdhXkkWkUHGThb0khepuvdkj4LoyFszmYAjZoU42KdNUQ3mT05
4000ZFcjhy+eZLwvXQAJhJAlkOrCA2XaiOToOBPSW7xM8m7WDu14Juiy39nuiCLQqYtnGs0gh0dL
PTjp0BKBGdSXZq4gNUy/Vi2ynXWOz+ZUEiYpxeUt4zma6bWVUmHNi/YqJfSVjzvczXAhzFr09djq
qKYprS+mwAp2zkxCcWXKgZVN+CAKAN6O/qMIks8dCh+owAqwlWGMqQYUAcupDrt6XDb4JfO82ki7
up2BowiC3N2NemS/CgpHC2XENaMKYmKNRrP2ZPgiUAKV8GX03Z/0GSmm1+g1VSdtnoLA6U6FmKV3
TNZtK6LnnhrNk1zfNrHHJKLym4f/WhgGfbKi2DaZ+KUNsbnpMg8QJcJy4JxMKU29so+fG8zXEVKI
Rll9npN7jTZe6sRMmUayNCpcfKLSVqSDKHlCJA1i1lUJu5vU5k0Y7qsMu/PRQBgQtvaQC7WtZfYP
hVA8hWJR26H6kmY1KCIHo5ti6V8NJFBVP0TfqU/jDKxN71i4mIBtr7MPQZ/1pxp7v1rFJar2qd7W
GnYSWYGsa5O7ynwoJ79BjfooyycbNUn7i/ar/ytNvmgkmvxsQxZromneYcmaCGXBWMqNP+/lZgEg
ddSUDTYvdVGNeKQ11Y1vRVUkNwDhy7Ks4qs8RQF8jumqRbJGpvJBcWx4Zf39G7VE+ju1l4BXzd+U
gb9NLDC3dNsJTZnLAtGM0KDusMisegT6QRMo79CJEjiO/tt2dVDF5c4KQAdUaUyPZq5aRArZqrpR
EF44H7rJJP5L8xwb0iwz+Nv0mjhBz2TqBRRM5R/+/n9OvQxQhkHPffHE+oAmfRyvVDdCJ9pXQInn
jTz83MhzLrkyjPII6AhdVVh9oh7da/mMkG0N4gI+T5pEy+8RMQfpQu7++yF5UhTWpbX6cSN/jjwl
N5Nj5KickY8vPx+Zqvo/v/Hxw/LWjrkFZgtdL8VetGb52DRRKPZBY1DslydRNQI0mTfyEAsJTSYK
rtiXcyI/pxxd4H/2BpoNS1005fLznHwKM3p+++ez//Wf/3UonyfPff6YwG6JCmDC1iu22Cti/LMZ
LLA7uW4ybiPxmXnorEi6ykkWcjcTlMUWqSLy/WP3b09olNh8Uv34qUXmw3s1P8mixTqtk/nPmrQ3
r0x2ma0fPWckOSd0f/F1wOHZmdYKczDdd6Io04sVVbMRvLukMX6qhr7V6JpUDKzxKSudlRXdLbdc
FUS9ZjpXSh23FN+D6Kgm3S+av9so90xug+4xE+3atP0DHPxsMxZKiTFY1PREIQcrdUPdd7z7TgJ9
06lXRkNi6uDkx6o3150gFFVlviryaR042CeTsbAW7hS9j5RxksLaVFgzQQTjZJ5tSE5DeToj5SRt
3ogKBMke6vZaF/rKCMLjoAhn5RZduCmq+FhrIxrL71SAog1SizUpmN/zJv/GzLVcxCk39Q5u5eTt
0WI8117HMBNQcKb7pnbwdobgWwmFZT2r6jy1SxZ+12kL1U/vWQ7kxT6YrVWsxsonbWLnvdlWJVah
L0510e18DyWou0Rewk2y+EUO5D5yGOi4LqJGv/d1vPDb8F65gNwYFfJV13PLKbRjiaZ7QWDXIdaW
SqT8MoNsaXihteqy8EuePustVVNrS//n2GYvCQDcPXfhF+ifPk4uIDiT9csW461IXeTWwdVEVuCo
IZG9GurmwHkSdlwitEBfquoLz6/ONW+rgoU/RskQhzYu8Lrf9amB0GDWRghWSmZ3M8NJLIoJ4S/u
WKqOkTjmgbr0Ku6bPg2k2Bk2mV99a2gCrdQMsUWLib7SBDne/hapbrhgHkUnXmMyI0jh6zzrnFTe
letS5ZvpkGuU9xs1LlXwmx2zo0YDmxGf9Q/yh89CFNd2QOUXDNxi0/S7SaTryprDBC11U9jOPnMx
C7UhrWF6xwu1Fz+AMS/tLrn5cfTihsEaBMUzVsFhNYg7yK+fZqldTOLCEm+bJAe1gtTkN/Yr4KyP
PBe71oTrnXqEoU669uoU6ioLu3qTGeUrYvfv3QQi1zQGGJrWS2bfo9lGogh0m/CrjI5cK65rPCQ1
pR+DtnFVZ8MyTqJd1GGxdqJfWX+3+Fo7/vBu17q+FmPwUlnDLc61j0CQhBMrV6VhyO3Vd5OU8oXR
6O7CgIe68rvxFe+hWKj1lBAbVCzrXEdY4FAA8sz3IjfoWGbGakRIlxr2HlBZvhJldA4RQutZ815E
YBRbEJgxLxEV3AKx8a9cqX6ag9eu62wkq3P0yn6bgyJyygDSdJ+BrSfGrti7wbRVBmV8gudCxqbp
lvuREnm6+Dz2OshwRddu5L1JbuS9Ud6f5N7nA/J+KQ8Z+rQZi4E9ZL4lyvtioLncEuV9UJ6UG3kv
1Fh/IZWZn/m33RiloZ+pxjayvRHBE68i38tNSCwAX+UUWDsqPdzwWsb/nIccuSef8+/Dv57yeHQ+
lHvZ4yc06MjdBpC9fPmff0ieoeylRst9WW4e48LnyawO8UbIh0CL8FfI9+XzqfKwMTuyMoaAWIMI
AiFLLH67S5HrMVbIvc9z8tDhJWAM+us58uHH//58eptb303AA+uyZv57oONc7Hv6t3925SCMIDHM
txGmbvyi+taqmuIxWoaEXOF7QMvoc/vHtKoo3NLCeT4QdmPWcE/kx8njoEneyCJAC4sbYmHWxm7u
F5jPmlp2uPUBZ+hQSlcS+ZIUBetcOf1HB0aOprZrXTExn1eR4gdOs/BIu9gnY8Dtr2rKLWnI0YaZ
wLCZcK7R2xy7ZVAq5osveu1GmZNumvUiz4CiN7ibpAkWec7Z4pvqFtXZirwFykdqYLOeUYK+Ikyi
C+Qn7TobyZoeHagPsLl2TA5R7LmWi2c/xBqZwDFadUEwgeRP071h0kuWZYUISwo+3lHsZPM06+D6
gjJ4sa3R2U9ugP51ntk1hyhqhi8pzYMvwbAMEcaIga/ylyLQrLOvQRWz3fQPeVEyGOVGnvMIDFhF
89sl8EZryhRoC4nIseb+SWDX5jHo36jZGixt8q0og2yXZXb3klqqv/daAz55GXmgYCLtIEL6CQNY
9pM5xr9NRUfVFGfdM8MDgjKVpCDepeSD0dGpgu674sT1yp2GEaqG117KiY498BXiihPvnrW1ei5N
70UeqUoWvfQgPuTRYwMOhEW496w6vXeHuv5RoHE7xuZFJcTtnnouUtTaxUtUK9a9CbJpPflKuenm
Q9gRlO8TsubloeLmrL/bnNwWLN+w3TIUm0bzbAXxxuyaDAEfRUJIIuZN/jTbrd41ZAgn+aum0P5Z
hSFl/DF8xsPAh1vOKsx83hRKRMXKSglHjbpvwVBbH/POlDrWxzDU3wq7tD8mdsAaDO84IxZxZrTw
NCJ7jnLzzwBHQBbORjLTnP48UM8PmC0Uw0LZN7aDPCv3bdbG1IzauSI3mK16hD50GA21uRbxtY+s
5DUqw+yqT7Q85nSEbsyN3agq8dyXXLTT0F0GII9XxyXEqE2gLOioO6/yXKeXzp4Yi1d51CKLojFU
3AvRnTUtUp6Zbjg3StZ7AEH5LRKkLcw0MQgF+r4bxPEPcodTTu6O2z5kBjGwzkGyMLxFDOuUJab+
ggQV27sTFjuHEX4f5+1RpEkMskNFbqSbE6aQyV+ndu69ZPNX1RSWc+Fvu3ve1GirJtTsxeTwqYH0
DzHFQz7jbpKGvBIbGY9r2o9Dr7PCc99SdqUNdQp9fHVCy8xV2DZqilhNezPrtl7Uvqc89Q1RG0We
sXhNuupjMiLmo4UZPLf4O45i0sgtmx8oteiQtaX3xTHzfEvJFTcgpp8wtqy7rrTBYYzBjSpgi+7E
SfF9z/pz0dfWPW8c7T5u5CN15uVUnwoycN3hojElPTeJ3d5LT2+WveIkO3vKursXtz6wLOR4I4nY
20zPg5VuoV5JUxLK5Mb3vGjnGgzQ83kjmcJlkdvPGPLt04Cs59HHIdSA8NJBhSw0VfbJNjCVDw6X
3sMyMLioF4QBgnzC+tOjbltwkxw2XpInm4F780lu2j59x5/qkSog/pyS5+s4x2wfdBnVXRe9GmAT
Z818r1rQNq2Ond19UycCfVGu4wt3lUY7Rf2bbECYjdjV9ZxR7IUh2bgIgrqhm2615d1Jl7PfU3v0
VpU1BiS4h+NbiyaJ26fz3qh188T3MWZy19wKz0McPTTli+4qCPuKvNthpTX3D1NYUEfploIMjD0z
sCj24KwG/TM81VouTp97htr+/ZyV9rBlm1ojUbPGXUmCZ3DImm5cSf8jURGnxk6mixrRNW7AOlN+
7ftFUbXZwtRTZRWoUUsyRZts/rVXQHleGdncifQEyLHZYPlwWVplc3KNaSMtmF2AjbSPbIMZJXZE
AOX5PfKTbl01vnmiyUYuZxuo28k1lHOWFtZqZK1R9Oa007k07m6FjKVOEii/8yFoumRHFxtnUavx
7SKrfvGQP3k+EWzyfbViF3FAaj+XtS3OArfv43yIdniZqf54ygysxeRCMnflc4htoS0p9yztKbSO
KOUwgUdpvQlrpEWmgjHZQpR+MDzgz9PgHgjcc18KvEmnpNUhVQ2ReLcDnUjGNup2qkhf9DHKNhiU
o6951YsF3QFxtrsxeG1Y45TqEH01kFgfenJll2pbipuiTB/DlN40bc5+8nXkFZP4OnW6QiolS5uE
oG0zrl0ohF7+w7Tr/hHHLnUa8jCyit+fkcITXJjtw7kS19CfeKH+c2jDZknT52g+MMamP1pA4ORD
XsStMfTIySLZB3G9rf8oXWAbBVnsL31CDy4TLzKvu/8Vm6hHHD/1jnHSl28atV29D8TdTBp7Dv47
oRUqbkZmm+K767bljiz5s22bxm8PlxCAqOGHwkoLIrBXsw4svjdKHy86Fa981P/CqodaWRTtfbSG
hJHcdA7jxBc3MKZl2tMW21tZAp0gLncie4V6YCentg/FKrfh9y6gbLS0nFkbxVaO21cvkotWoHms
uns/2+Rp9RlrVUvHrdOX4j3xKvBZpXgbhn5LnhNr3FD/iW8gubqFKK/k0csKmhlGCR+Erth0aoBz
/kr8xL8HU2QvFJrEzxNnD0FrfG9R6a5k10YVkbKsmCTtJdylmsK9gxg/wfy771W/vkiO0kCm1yXW
cIQN6dqxrAQyjNPdR3fSVySvIek1ou5OFjFEpakZIbPyaF/V5hr2MnMnnCJLskWKj6aaKGvO8UpA
+1ANDuqdoD7q9syN4MKNySXIG2h8iruxzah869K2WfF9y3fmfIhR7MNvSXROklY9h7b3Huvh3iTY
6CQJMrJIPJ9ytIpk2NYKtg/cu6GQhGpQITh+uqrCmvKOJtwPkE6bob/aIYX5CbH21Zz39D5/1xq6
ip/nBayNlTLG3lIoUa+8+Ln1HCa+/VMJkGGY+vTuiA7gEtRZVvN2s4s7CGZjqvrfx+J3M1nO11kc
Iw0fxsB1hcjEWsnDlFFaN8P8b5aQjFFiMcTjuB7h6OL8okRJPUN/GkiNYLHK93rsqfxktm0dGa+L
N1Rjq1Gt0rtOaXtTigrFYNaCp0B7dYSJP3I1kwEVUA69x07ULvSBKHS91I7ECOV37JTdsi1CVICk
p98rDTWKYhC5Yw/NptIUgtOMCAFTYas3mtz9vijUbk27Jn1VKmUn+ZjWNAVHbTDg/fb4xaBYH2l4
RguntnLcKGWJHnom7wzaFDA3g/kdDNDNw3lvms997gV9PX37fB4lDsqP8fZfTyjsHn3zkGP5NLVD
7cDY09WsWsVO45zCeSP36D84p0L5VqRCPURw45dCNTxW5/CFFnzKvI1l0W2jYfyY4b6nZMa9krYa
rEU34AieDwcjzRZ22oqdFffmRW6433yoKAT/dkqjcHfBR2vMT3IGxtsArOWTn2EP7zTCFzSD6CzI
Zs1tlh3HSrALPcVb1oFR7R3glOQSVPrZrnJgGn7pEHQxp175vf0utOFOn0v97UEi9dQLKMfkuYu9
6loo2kkuX/46MqyG7Np6gNpLUvRK10kulnGTvuOArIyJB+XjJMHW0yLyZaCIz9RQuVLCKfnnGfKc
fEZesz5XSJB1sFrs5JqBtKijzhr4KtcMumGXi6EkN0o+mMDLoZ3qQNmdVxRpRVqUAI+xZklaP0EC
Vz2Kn1PzLbBHpDAV2WuS216Xlf1UmibZHI2mvGYpCbn2rCNXy8Y9WWWI4h5dMraO/F0AZ1zzMbTH
goTak+r1TA06z/tmVmRe2ZHLUojBmj7YgIa5KW5ellFmVkb7iQmO9tL2Ogvy2o9+enW0Nceo2Fg+
UwHISyVIqtG4caUp6wTPyknvHSD7na9vYypGZ84V6xYm8lqJYg/gaa6cnEQQvdhOu1Hr9O7Jw2u5
QuCqACLg0Sb9Lchd5U8Yx7Nwc3rUvuVB3yyKzZRGgnpf6w3nfPKqDdcmi5BGRDtu/5upK8dDTTr4
Y2PgjyZpOTaGQyOsS6Rm+SHwQhcPZX/8o8+dD/OkOU7GuOpEQNI0s+clmnFQhya4rNNjV0nP9FgW
bRU1R2SW4YA9icFRbpjsFKd6SvsV9ll1GZGhPIamcqHY19wobWlra0rCtda7QC8a+qZ2xSSmmirz
ucuRP84IryAzzOcRBn+sfdCyBLKfOAepmpOI0gbj/qbTw5vCHPvSmR10ETO+ZbU9XibKhmcz8V97
VXmWj4uZ/zjwbG9+dgx3SfStdbeVU20q6qupTNOZhSkZqSRfouzpLNSA5ltbmMVWuvYmO7P6laZ3
2j6Vs029yS9pWq/V+YKc+/q3YrCtjdNWNF7mc0ivYEwSPdCm/k+gV86pstNyEdEhWw0sxyg4C+P1
0W6NlAA/r4lLccYbkEvCQjFepyjJhe+pz2SLpEQPoUCdk5cibNB7nBHvwaR/UTTqFQUrUsoHG1oF
2Ua+FvkK6PgusrRsrnauGQenaH7pnq+sDRv+k+xLZeX45zCsviVqmT+ruTk+BzUBv/wFckOqnlhW
slHmZt4KMzKTtKAYjKfGxYtjhXp9kcoWwE7qLqyLr4UVNJeeS4pBaooFHr500HCJO/2zYgn0/UwC
l4IQTHmKDrF2rzF1LahtttT7MYaXhao8VX1NeRCPpINMXYWGwncF72lG7o7IjhYK91OL9ASZUCU+
RJ4TMJrFP90gVxctKBMC7SN9kxesyBH2UvLSk/xaGl1+tavx6rb96RNMJPfov3br3BXUZUVz4U6T
/PzHDgWB9HGmn8WCatBtafsi7BCGsn30LTuAcpogOTNOu+gIj++3PV+wctOijDvYdrNR5fUqzzWG
O57LCjOiVigXzTHjtVRi270GF4SyxwG/4fPjVJfkO41pQL15MBJSkBnz+rbDY6ebhxAFzVeTkWm2
eDbAuQ8s+FFBMP/cdOGM0otCaN9TlB+GuDTeMnpKLbIgUsXESGlMsbYYXMhVHCJ7mSspCNjJ8qIN
XJJ2HVN3BkmbEoDjmNF3E2NS4fbBu6GPAY34WTBAWuO2tNB5ynQXFajHTh7C7yrOtc7KYBaiTxnS
HXJW7ZWUpH+eczWSH4zk2XSLg3TmP2wrbSU8vI06raf4EOATJaYN3sgjklUqY1X4YhtP039EUlqR
QFTZlZ4V3zwS5M6OMmzsKU1u8tSUqwyg4RAvYwuyV0Io0KFtouY2lON3V7H6x1FCzAg2TDSXkv1h
0hnf6+VULnIbnCKJD91eilkRfwaHcChv40yp+FPkHATTey3GtyRc7SSDUeRG5iVRGyCLzAXHEnXb
h49bGzQ4kDnp86JW2h1zcJxsQfA+G6EvOMDoSidgpGNjS18bQ+h8XYat+EUfOj/Ioy7N4ouiRBvl
1rnN9FHpjb5Kx7A7mFUc3+CSEQIyPwBVqVkYZYeCxARRZsZNtZYBLJ96d3noTQYLVFblG7Qt4tBa
1bbHKPOe49cNZ2HtqKi4kzwYRlFXpecaJj9vCo0Em26Jiffusfd5ri8bDXedDSzUCW8OcKgNWSLB
0Veb5ICivHiqm0C5ZrVGQBkKjX2pwmQwHWVZtOX4TXdifx0TDLIDChg9hykZgz3l8GqMnatdTMpJ
LxDL5bMQPSv0l0Idc+T/qB1kBc6W8zQ1g9TYWTmUTVMcTdXXvkZJ5DA3zooTS4uI6qmioAdDg5x5
EViLzmGktKLul+IsGIlhr1pGvZqw4h0iof3ZfB4Kp+32jBzKiE4CfqppjuJDS+Ifcsftgr/tCC+9
J1SLNGJKLz4JqgMc5hyEMVcddMxHxcdovfDoUQHY9F2i7mzdynaPa9+K8uBMgQ5LQVX0a7xN5bmZ
DYcFdXLaSPBPs+oi+bc9a7SV5favqW4PSykBK/vAW1eK3j4GgXw+DKHJbuz05JAj+64ZFUFHhf9r
bILtmE3+N9dWJpKxg5VFZMo1UOx8m+hWvtODoru0ihutojqNWJATCxcoRr4Y5xKq3FMCc3hnSZov
5B5xHvliriEtk0iLtiB21MNoQTuQWmy7Lcnhm3oBtGnAVPKcVUF/87rRJsFZRUgRluUi6XQNCaua
nCqf5aPqZbdWE2Shd15AwCy0r52MkwprVFNWNb20anWhWEk5UbN6+tnICdewPZTnQF/KZybt/IXU
tUtGpNDuYfd5XJ4Zrvmw7aYH3gIMq3kYsDZ7U+we1HnOpDZed8xicooW8jhrlGadKiythiD/83AZ
OHfLMLudMePbJSMZvn43lRckwHihFVK4E7BHNAvtn4GwWMhME5VKEEm2zcUlw3Em0XubtGfRJDGH
LuTRTd9jeq5IccgiRiOAEgiFnTlyNvUxZ+kmC2aP2W/fTD9BTZkXQGbhTunBDMAzGK9NzaU6CW9c
W0o7rOUoGGtReELuEpw0y6I8MgdRtZa5mJjXfBg+FdZgaIKLCkZk7ynGN2ZR+rJWw/Tcj+TH/F97
Rar//dHiIzRbZfHwXQyij/YhPVmWKch1YWwUq2FqTnqWOme5KKSH+UUF8XNJo4qrlTTbdaTRu5za
VL80kRvtKIQT1hak2rUI2u9upd8CJ0q+uCVmV7mXW9WcDDxBdeiaExLy+rl3It6+bJzgb6INkwUA
eU5XaEFFP8SsJSUStz5Es1HVyDpuPjEA8Mmz6yeyfKedqQfplTpAu6wFs5JmUpK1cHzKSMqSkB+L
ylpjvQzp4P0p4G3lcCcNWRULwa3blOjC5jTz0hTd6SF/Be3gAxOIfvMbh6d+dgS5ulZu1dLQAFgM
3sWM7GxpVrW6cSNumBAsOKmiexj9fp81JMnJ315VI4EDRqAwB6LGlbZENJaNTS+IVyU3IWI07n7t
TiiNcgRda287pybXMU7FV/uRSWbGLyj0CHecvYzUOuqtFUASSYHo71TEeU9KVNkvQoVv3vV4YN0x
q7ZtpwJwTGP/yKy3e+2sfgFq7jnwsy9egaorUfjfIOmzpyE07RfaEFiHjLsbBfbPCcUhC8H8u6WZ
4zJLwxRl2qQTvcs4mReGgLbEXsQM463vuF8qsTHDyzpsrRMZhB7/99wRleDKiDKtrq3Tw0bHt8mF
i5M1qxTr6neTL3Xse9p7j7lw4wP/3mgj9D0ZqSCa0Cbmw7gZOZ2OQaDmUnTF+QpAc28rZYVt0/jh
RiL4Ajve2bgiUXatHeXX1tHLZYuW9YfTL4JyJHzc0KY1/aJ+EWpp81Xu9TrBi82Yn+VUx0oIN22o
FKEeTbJjQ4z4wuFHot9KEczb5YAPrw8PajLd1NZRNpGZtq9CtS+l4Sk7ayJ0zLRwAYwuUArpsbTn
w1DEu7RCcKG44N6ovlXvLckHs+C8GjJro0wwSuVpzfo/T/ftFUUvtBS1uHdpFd2AMTXUp9IlLEcU
BDZFJRuz4UAe/bPXxTGlM2LfEfYrr5VmKuuMKeWTPESNHi+7lpguK8hnv0V4bcmpX9Dfs3+mKDAS
xGEfZmoBsPUpf3auIKS87o1N7Ljq/fO5eqatGKyLDy+FNqtSqz0MM2Q4t3ySe6NeXwFUyuk30vTx
slA8TWnpLryIMQ5dWrfsGqe+SKBNOMZYNKzDNPc/7DD6H8rObDluJMu2v9JW714NOOZrXfWAQMyc
B5HUC4yiKMzzjK+/C6C6UlKmpe41y6QFOCkYATiOn7P32g3WxnUyMk/Rsc77q7VwDHVix9Ezhu7c
VD12xrGqt2OmM0fRVnq8M7FrHCynPAtd0KTtsnrjDHZ/DibumRU6nNN6I661uuH0Q28xBrGrWML8
nBjVXSFs5xEjPj6DerAOqQxK5mmMP0dj9L1sHiXyTLW7obXhrkXsRyULZ/jYxViG1kMDACw9dJT2
Hzw2ZFzgrWN6QMmkBS9hWF7QkBjvywFVUG9BIbDaNHxJc1l6HRu8kxMW5rN148RGesoBhm+UTA53
cOQ3whRsMRw2umoyKbf4A5iZSbhkDo61i2aZ4BJOKNHK4ISyivjb+tquH9aX2gC34ExKePWxp8Aa
9LnSpKB8kKcpAZr0w10ricGJmyEGHCLWD8y++geayyBvlAxpz3IYLdPhSNrf1qNgxAI16uNVk2mw
R1TT2n5c9ZVWVSeZNZ/jMZu9KUMThXTXuqlM37rxNyRY6DfGOCPDXj60pvFYWmZ0/uNTWTufE4PU
AU1Jvtas64Vmfs3nBj86WTXbdgTxZkYI753MABamLldCmdpMibRlrr1sdYSZyXPXdAAOuaGP6Txc
rpvExvbJJ09Ff7lauyj3vn/1j+9bv6VJy+HjW9YvBKZD0rOG+drW6MvYfTfu1toFi0dymyOEWI+K
EivZd0OxFY/72Hgai7Zlml5Um3mK629RDXi2ZOQdlwVbc6tWntoUMdesjub9NKYG2aRlc2Pn8Yp6
Ki7TKNIPdphl329jY6sk22JpsXilNV02htmfRitDELCaB41JRaEjU2+tNTMxlTva4qwbRgYJfNqs
1UtqjPm9TCBMNAbF5eJabvMWzlxoye0qeafPrG0+6uBh9m/1KkG9u3RHwEObJ6dC6bv+JksM3w99
VbT3XU2A2H8+tf7A+h1//HwQ5iyvDipoJ8dgyIQ/23O+PMZFVrCNXT4nza7bk9wM4cHAn0/N/VgR
rf1SMcLfDm0tDyLFAYMzydXGwTOMtnuFqI9X37HIZfDRNrf6EByK2tLuiXZC7GMm5lvZ1+dGD8Ln
cap1zMBxehYg2nvTHvamJJBonkiwlFOdvYGXBWTriOcQLfQ2Qhm/M1cUM7enzl2FNas0hKB3aD49
6WbD2IAdG07rM6uaGJtUk/inQqrtUyQovpdn7KABYUIZ94dUWACeUvejoxCfEGj194Gm1Ld9q9/6
LWZ/BHvIpwecFSEng6uj2f/e5uhgAqfcjQ7rWxwsh1Gv7wt6MltjaQS3BWPrJHRO69H6QQsolPAZ
Fd/bF5qp9a6dquWTZUwevA7NS+XMDRow0mWuGe/qkhmrJaHGHNp+V4ZwOhva9GVtZf5lU3P9ihFa
V2ptbXjRl2EzV7e2fIBSR+HX6uAnlqP/rAVsbjyzU0vyr1gelNZP8JRiZPcHDLJRAKzEsdB3VJza
0BWa4RmTN1bVb7o2iE9aNfYnvUjmzXpYiazcdbotd+shBVu5QbphHNByN64AbyEQrV+sap7QDKmQ
1HiRuXd0DpPygUAU2P+zbO5UDEuXVr0vWgcFELCtU70kmeAukodkcNqNP4X+RWANn1bPTKJHEyat
wDyEBjl/m2g51rUSqb0N1yKfJkxiaX1erRXrB33p2WX+8MPndSkuNSMKEXgh0Sh68mCBfHxaj1aF
BlOF9H8FHCQXlGg1VmHH+h1RZeteZzE5qaBo7ggHazZRpvlslISqEuasnP7wQrYddLZE07+lFoaP
Qu2KRySmHfDL8Puj9XNt3BzRh5aIIyv6QqRb72f+vpOp01APmpQ8SKI7H0zbIUVBlPabJODPgr7y
rbO0a6sU4wsqwXkjEmvY2jIHG69j1UflhbIvk+WLWfbOJhqM+qwqg/GpmRxX3zmyQ1uqJ1mKONKM
PtIANFshdFcantPPIVHFlImsFdNVFymlREIOCDwq5tP6ufUDJJz6yicTVuj1TsvpgKeqSWBuQpF3
5bexN4XaeBMG+bSxg3AE5au/TWA47lviuk9MPbVtAPzplaCemLfUjfAZ7Ll1GqwfGs22bGYWux53
7ZDtAgEUrGTjcJUlZBRbEmleXwQzARIc/vGFCEvKYkB9C5t52qwc8rUAXT+UHUpkSUWWlgFyPMr9
wp+Dy3rsynOpapCIwvxm0ILuYmjU43rktNwG07gjh3254wWVf9Qjh3Hqeh6SEUw7GDaTAKa5IaMa
CPMfW8z1kd3l9L0kDMT1MERo3orMP9WIK/xZbaCC4QT66C7DcfcignWwJomM6JEq+sL4g0GFlX+i
pUfeYDw0e8PISwhHQTrii+sPNUJE7j0q3T6N0IFD1o7+VWpl3z80WZIuINPC/eirEBqya8KovxsY
tHh/9aio/BTh0KgeGKaWmecQObNvq/yRRsXS545CtDO4xm20PDyItZbcFVW5acaAwW9gWsdJJxQ5
HYenUHZILZYjK0daEs10TZaj0ZLvTtdPuyiq9Avi+pSPfOPJsj5jUSrvtDrQMfkLBT0//ZaPPXqV
WaS3rkxMpxTWqValu1a28DiPxNSNRM6F8U7D5XSw1MR+IkoUANzSMVs+T6IIyQXKJUwSOETLq95r
ZuOVHYiRtZ8fmnSEv08+KrPCw8aLCITqSz0K8/vrvL66be9r21yp201QjN8CW8rrITbioy2p7dcb
ssbb9XFYxYTRYFyRe5UuHLQwP92vRdJ6mI4E/WJs1zZl7PfP+tDTyKopXEgv91I0sxeBKaybZsFv
VcxeXvtO+2pw67ozGk07wTDPt+sPGOqyi48eM/huaV2nu8GpqmNCz/ARyMh1DTHu1XI6pu2lE1+V
jF3hCM6Cuz8j7ggq91U+JJdDZmpflwdCrz4eTMtnBj26JDxa/zrxQAQG/EUneQk7td2ohGydjVV7
kISXKEWt2xlP3UM8gZ5YZu6V78NaMrAKQ04vn2SW0QktmXWsPxSFY0t922duz8d9x9t6NFM9PLbk
0lxWaguluu/LWzNrU2+gv/dItMjETjn1PxeFvJ0AdH9r2Z2UKIyIzxKYR4Ac1rozn+NgnG46ZVLd
POv7L0ldXzuxtB9HkYKch6GyT1G9G8rcPBqGci2lVtzKXskeE0hQPQ2dp6COgivTTvKPwz6+Wi2J
//02/p/gvbj5cC41//4fjt8KCFM0eNpfDv/9UGT89z/Lz/zne37+iX9fRm910SCA+Nvv2r8XV6/Z
e/PrN/30m/nXvz8777V9/elgmzMGmG6793q6e2+6tF2fBX/H8p3/r1/8r/f1tzxM5fu//vFWdHm7
/DZc7Pk/vn9p4VItBOb//vHXf//a8vz/9Y/9e5295tOvP/D+2rT/+odq/BPdAaBKvGC27ag4xIb3
5QvGP23TMKVj4u9UAD0r/Bs5FOyQL/EzpkmUMHmw0jBsA8d+U3TLl3TrnxTTpMUuuWkqP2/843+f
109v3x9v53+xu70porxt/vUP+bM/zVJUBfubqjOINOFA0O/82Z82W2jMyI+NNp3e7hyGVuGuB0tN
2x1rZwOM1CYXjJq0m8rL2SG1I06ZCa/3pqUQ0zJtV8WyiXYOYCINMM9BV+PwQhV4txWnpHWzHFpo
7/ZdPXxdK5250kuvHcx2i+H3+MML//0P/PEP0n7m/q5/EHNHqje212xh1sCwH3gWFvNJ9Bch0YOl
hR9ax+e/fDBKpCFO92wzlCBuwkrOkxQN2c/kAPoBmd3+TB+lt+Ie32d0iFp0Zk3QPyhFMV37VbNY
zVN3Sn19X6pGBPWwtzYSZc0FAa72hakr9kX1lpVYqM1ip5oBk8yI3R0+qH3Y5/PN3/+Z1p//TI3L
W1Ok1FVTh63+8/tWcLLofV0UG1wjxvkjgHwssq9108dE67QEewK1q4NGnKn5KLGrqfzwcdK1qa/b
PkXUQcpLOzLvKJ3paiV7B112ERvztV1K9bBOOOOlfjRLk/Z6iIv7mProZ42F4lhVNaYBX3gr+aU0
9rnONMQPrvvMoJNQMJAh38xwiep+L/tAfWljc1GC0o8cRmYWZp5fNVexhUazH5yC1FIs+1SJ47aX
bU82Qn4uhzo5UOEA1Op08zz6DrceuK7PTW+au7QBy7UejqQwuqWfGldhlNtne8h0lwjYjWRrc0w0
E/HrUhNCr9aOXI5XYoooQdtUULTrFP9J//1DpDa/YzP9jGZazkdNmjosMUdaJgnPv7xR7cKML/HY
bEatzXY1rYuLFKgJZrM+PdjioHRYpt0slggRMECocTyfFaFTPi/jxXAaX1cWMectGMOpC1DfT4i1
YNdf9o15SR4QVonlHIgEiqMgLaJjLrtoO4ESxJrSqGcroXAjxiH9DTrmlxSj9U/jvNahxpgg00y5
nKM/XGrlUA5zL5p4kypafdBXEctoZldDZPn7cBnGWWNt7UedqsS1/cn2ArL6XLq0SEIbzJ8lpFEU
czjTCaplxCC5WDDrPpP84l9R/msXo2zSC0dMF39/+ag/G+vXp25JwNZS4a0x7TWO+4en3iuoxqpJ
xJvSyTxBnXKETpl+GghTQVdEYnHLxsMx1Aj4fkm5MNLnyPBJ//3TYK3+0R38/WlIzEsSk7BmWL+s
vs04jG2nEMk2MFLft2mPFWcCXaIO+mPcBvmF78jsIlweoZaAMZOXT5h9oOHa1r2DVFH0zgnfuHNa
H41G6H88oqaFj0wTw+1FV1+odYSDwERk1DUDOxBugr/7U/7qFdVNk/PdMGGFa8uf+sMr2uQmWTol
u71OMD1rx6Q/t9od80f1tB50y0W9PpqLoj5QPkyH6D8D2/XROrVFi9m4VUTzfb1XpJAxxVCfc52G
cd4kv1lH/+pE4IrnvoeOg+e9JjH88LTLblF7JIQpWL3m5QIkcmaoidfTv4OjosKeC+KvWa06x8wX
+t7Uvyki+c09S13WgD9M4utpQHUgl4Wcc0D/dTEfZwYxqVZlm7H0jd1cBW+GnaiezE3DZZ1XyB/H
qdtEbASBLN5YIZStvz8T1T8vU7qiGEg/bRCcyBuXr//wOvRIx0k6h8NBjijx52pLUEOTFpdRTDsK
uSt4tOaLGWvJHvN5cI5Qx/TaQAeQCMcxKu9XG75pgMuvgv78AVbPnC65/M3z/PNLxSxbsxTDgiZt
mNYvfvpca6Qty5Fhh+g4w4WGgEuV80k2yznSVReV1TseIS/6RUhrs1DD098/g/WV+PnN4jzhnzaY
qlOi/bqgW0JN0DTIYjPXhxWAN4Yl0m/lU5ImKPJjnKEN6iySI5rHyQyJ15nEws/uPsLJrSah0WKT
BOwv8cIg6rjmNRluFX8stg6rLBIfA2NYa6LJq60tDHv9KI0GdoWxM0uneLZ6syOIpwR8v9jbyEiz
PDqdTzIBsKwsviJZg6KIxgZV93KJjWbbnP/+ZZB/fiMsig9bkSp3OIadvyxdoKYJIiK5m6ALsgIt
hoGINVFwN5ZypVntJV6v/mh06anrm2YL0/Vh7R2qeMTntE7RpBOPLLOg3624aaXVToB3QLm1KdLE
KHR+cyOmYv7lGrNAFnMXVih2Lf3X5ztPCgEz3B4/Cqa2UqK9OUjgZRoeYjt2ngfklGv6NNO5b3//
Yv3M31qub/5t/knkjNwvtaWa//HiMjNfJ4a1K4gC6Zw9KmIRubMmaJbT537gKXMxgYn73TX9F38y
0C8NpK7KiaoYv7xFra+ObAuC5Z8V2qZ5hR9s74ISec3oIBUvzFq5qPFtefqEkK9jgBHoZnyOaCna
NXxXLWuyU2JEszc22mHNcW7AWNb1b+7Gf1FIWCqXtM5ugrsxCvmfX582b4J2LHl9GDQoXwbMPQCl
3Up25mOshdmuMMK7NXU9Fm23GTSl2ZALt+96wJuuUhcGHCej3aXR/IXQowTPVZ1ddwmA/sb323tl
Hmd3ZGb9//2uWhK/o8UNxP7zUlSpdkD7kLG/loFdB3sfu2aUXjZIeL1aZiFzxcH+Xc31p4rBVKj2
HWoulmvJw59fKrQiczzzEhLDrrJYqy9d1bWnRI63DvKLyCZ6NLMK1TV9e2OnQeLpEfRDm2gzzbbo
O9vpTavE91MTfHESkmTYc3pz5j9rmMHcthL7zo82dZzUbuLjeRCG8Zvr0OSk//VSNKVKcCRFo6Gz
eli/XA4xb09Ldqrtxjp1IwyM23pMyj0WmV1HtvZW2KEPRSMEgRbJy14kYD1pwfU7fQwaL5iBT7Q6
Et8s3+rGnHqmQJM6+w4RC0tTpZr8izA0zA2on3kX5elNSeTFxjBR8DMCzndqgOZxZhtr9A69N7LF
qKuPvQopqdHFu1F6yJ2jLUNWfTMXyZmY4bucRtldowMEsKEC1DZeuPxYxOKUqJFxbPwQz8EkiYFL
fZjs/adakLaOJBihnkxd3N7wPVVM5SK+yvyoAaH5TOYzz5iciC3dX9sbylnbVEQRDzqZb2lI3pcz
POY1ORJaGb43pbYrmoHWEDW3pwRWtW0FZJyBqsSKUT3jnCPPaOs44jyU4iKvHm2/ae5v2cqV2wLy
3JarHo8ks1LPDlRPGefsqEnmbjY7cy91XgMsYuSmKjBj4XOfFD85hPqgQSSBydIM5rOMUrFtWs6+
2NpmKlOXlH+2BhJx1mf1ZhR6eZ9v0stB0+Jbi9zHTaAhzsPn/KQpqM27yWy2SS0YiGe7rojQU4Nz
itSicFW/QjWiiwhnIWScYoE3dMvsrNuUql7CjSc9w8/pnw5SIawn7gVKjrLjFpixa0Q5KZzxKc6m
L7g+e+jYne8Jmtu8tayy1ms9adt6TOV2TIwcs998smFruekIKr05Yd6szlKKK3KkSI5GnWHC/Ac5
XMjtlIu3BJKw3xbjdYCD69ImFLqumHrlMsLnO2xC2Lmu1WEUNbH6sbtz2yyJ4IqLkgnqa+tTuKE7
8L0S2e4o/fDYjNF1B03ItRMqc2pCmi2UNW5TN/ap7I5zrei7hDhhksZC7OsJQBHSWxhQ7BrhfO3M
KrtGkEMGSFYme85/fPo2TfZOnupAxfmVwPJ0tHcnte9Io0yRbOfn7mzjtXSHZLotaqCJgcMvwMx5
K1uD8Mm++hKifULhMJxm5R0TPRNECXEshYW7C0ZO8QwqYBXkhlt3PrmCubNBBZofB8PYJJk3jmnr
EReKE35e5iELkpmg3QMwrU2g91iLmbowWyvhgfPaO1zJrkwJNclt+L6x4hA6z6t9igwN8GFAdAqy
DTdKO2czAdtH5ZG/kRtxcIKYJBZiJoGedCdQo/NOcg9GOpPMjFQxu/ktHFaohkBB6kTfkpszHKLu
dqijM+KIBCO6mm27rdGE8lBhh8WkPO9LxsQdQ5xtCMHAS4+ZpE0lkhJryZgd62RsvUnai6PILDyl
HAovxSS3DQaHbmvXAwXRC3dWh6+ZhbGuc0GqF1uVzT+JCta2TzjT8Dp8Sjs4q5ZZAOUzYBCx2E/M
bY2RHkCJ+GloFqSJ2NamGriTo+DvR71jx0JFDIB+MAuhVglgJqH+5rcOOZnmV3qF6gZg90PFirRB
roOMOsP1YhNWIyLUgX3KO+MX9X3CArNHxKwc7flFQVywIyPoC24wLATANw1HH72M3Ml4EQXYeuNv
KTYfGM6H5yRuPZB5cIlqFTzXdETg418A0diRf5DD0IHnPCiwXKUOzzmiXU38hg9QUG2/OnQgiHoM
vCa3c3KVbmonOXURtrbiGIXBC1NJAq57q+A0g12YK4pXC4FWqPRCdFVezJZ3GztD5UX1ROCRnn7y
kU3HYak91wS2c6EZbobmU3HsCPQlTMJlpSi4PIkmPyYjIVJixFFKFWKQvVi+TiVA4qgcugu9NT8b
TZftwmH+HIbfwjghJSCJJoAyJsryrI9upgYddD3YbqVU+aZyQD1ao3ixHfSCRanfmGVHnEnKDUQ6
ynRRE7Nayjk+sbkf3daIcVCk0V2jKhdwhp2tWRvPbTxZ17y/rIMzOhpYBK5lJM8KBNldPLww1MFJ
nBaYnUNEkaLAiDOSxNrZyHqHXnma5URKiZqye0Dk7Ruid9P0TjDC3scY6lyEj/dKW/cbW0k/Z1E+
gUfHyBxehw9Uo++ZBbEf2MJF69cYUCN1Z/WV3MouxW1Tz5xOKdljQUYcRZHXtavSA2JHgW4oLSwJ
ki6QLkqfbGO3cvbAvDz1xq3mjETBKhnMWP2IGLE51iAp+o4IE7RlcDQSm8rNSO6h15gbjH09Yj/C
dbMueAtRZ7uCOKl9YX1GJbixw4bRknmBaVK4oZT1qSkMnwAn+BX5tW4mkq5g+pXUXe2W/h5NRWF6
0xS9lsupUXXS5Y6OWKRTjJcQCW6lyehImNdFF8fMf43gilvlsfZ1t2yB0BlD8Bwy3vVSGOTbnBAW
Q88vM3MwoHrZr2xXCIroEobp43BKa0gajaFcsUxldw3BNWQfX4M0yuFY1hdlJp4Adz+w2T6W9MT5
NuJ6HM1rE0c/JMwpk6ieNzUhN20yCE/TRtMtI2reotcPeVlGRzqGy9gv25kwDr1EmBdJ5xd7taaH
OhOipQXKW14DgnWo10YtJOsmsjQ3LOKndqowANt8nrXiVS0YFKnOuAWmtA8RPc11/oqfiEyFQnQo
rZlwqi4kutYj73WbNM2w9dWu3mWZam/1GQipVKydao2IpEPC3glGkQyjBF4F/NpTVxNQO6Liz5ik
HSStYi5k+WgwwDroXEoXUVrgFlnOUWWSh6IrXqX4lrbADbOm4cZEFvx2EKntjTV6tl7adxSoJL3h
UwrbdqOPxCjC1Mf42hnZLZGJ2wXYH0nthTteSup4TBlRrWgCrgWTTQylIL60TLgdqkPmvxVZEcMp
IEVgx+7DOj8McZZ/gRt1n7ObcRW7sxlwWHSZqyrYBqeiTJ9zTb1PEvheRQEbckc5gvPnUPfmkSS5
92iB9KTiFYjpqBjBLsQIUk4sbxNEpcwhARt0IYQK1glpEFkEij6sDe4BmeFVtIlR9rPMK8nZBOsN
hL1guRvJNbP8O1VREIrAW53M9gDGEkoGeVc3krDfPOb8r9QcQ5RBXGRjA5ugJoFgXWw6VU4HWeuY
QdTgrdUAa2hxdgiCCmiIAk/C9i+o0z7HQ6Ztzaa81ILhpa87ld5Segxq0nz6gtq0Jqpo7HlPmxY6
WGRSdy4s8Pmp08GSlKbiqmP7rdPnL04cgiGm2iQ4J3SHVwSiyX5MhmQ76u2W25i57bThJheC4Atc
nWNpXTuVknGlYUrtlINdAjONFfSURilcUTnaE7vEBzlB0exG7Vxq0DgnxdwP8za20pdsAV1k+NFc
nPuXGhrMTLG6S6vxX4zlkkilesVimu+TCI1naQSSfVF703dZsG1q8y53AvsOksWjHsnquISpSanc
DDHBA51he3Vt52cFpd4ZLVdNoT2U0YFFVmyLRJvuVEmrYooUhsTFTWY3zjGWGnsn4NcnS6f6LMJ9
rGpeNmntvRhzgkRFQxAVQvxOx0+qxeIlSUblulAPZgcdPejn9MKszYVvxCpHF5KknuwbzBDiVrGD
s4EsqisyTbGfE/vksoUu7tUmR4FU7uobmr44VLAobie13Q38Pyp15llifhh0/cuoimstLsm8q89V
2x19Df1oM2TUdyzzatN+CwhwUeL3htUaJH6eGGxrqAcJQEb0mpF9DbdaHQ7sSm5Ajrll9UDqMVQ5
gKMEHCH/9F000WcAyJ/piS0V2qujQq1IPmm9dTthplV7vCgIlDZdi0Ek1cQd6TCXGto1W6lTbzLL
GaXRfFUa0tk7ADsByCRHHwgLlU50W1FXdUqunhq/fWJTkvRFshNspQjNITlnHPxTrzE17zP1lDsx
+zUgYBT0xX4Im891XGmcR5OFqqnY0Ap/GIxTaqTaVktNgnSaWDw0+aK2MjiroHej1J9RpfBMi2IO
jg7XNMobDwA4cW4L4RwWGyge8mMneRdidsljsBXRTapL1S2ZrhWt8jUstFvQ14GX2Hay0bG/H3JV
9aDrEGZovDBs1TdJBzACvs4j0glpAsvRwRGj+LWKjdDflcT4oihj7YZLdhQRh+OmECMixvySnQ8O
qsqpltn3bWZEFzCj+u2s25B48qc08R+5MlIcccpLZNlfdMRDKHqfdV7ZjEoszASQDT9+NAP/ahBt
tFWiG0yZKFiz4hDmOorHCYjuE3tL7Jyfu3l6Ifnytm1NAr1qUL6tXp0SuFoeG6PomKA+nQmfANr3
lCXysiotCWKTBCoduwz8P7zvFTnNPpYtwNFQX9kAl10CDYU9cY4LgLvldRShr0R6i9OpjAharggJ
rPMydTPZkfyZKichMWMhWaNbIT41TGKMXTTXwRFHwwNA+1OhDhANSANyFRl+yyN/8kQxf5rIQkNU
Fu/hKt+VWraf1AChJbJrFCL2iXvujjAxeSWJOXFNEZheTtGHc22j9I5DnzB9xf33os5+DF9Zf48h
eGQa5w7rnF/oT4kTvlmC15X79dVE3KikHmFKGrD18NkKiMTZpGNR8qwFHVAn2mfavbQkjN3UvNeS
+NghLdmA7A1cFMoNlLdo3BC0R849EKcga3DuRtHd1LSvUX/JrdvsB2Rwvh8cy2L8LGMsF0kcVxtC
hE55LS6SOvdQ/X8WgkwJOJ3xttd8wYYPAEfX1MdCN+8qcDjcnbZGeXBIFtuy6+TFS4aDBUEqbBjK
BdA8yYAhWY7UtxRivJ3QUAqkdT8xU0ZhzfRhslJWyQYUtsEiA+Ujcv2EJBASkMJ9VkHzWloxwA5y
dOPpfGmDjd1UUyI8Vk2SIejb8PtdrYvs/RRnsJMrvDKF398CgRkOEjrDZsijnMIP7GODjdadDPa0
ae6zFPlLz1z0N3qPuhKu2JhF89k/RpbenLTeZ1TSby2UeGyBbbkRsj82vX5CIGYxL44+V7J991EB
u7qvXHeDzmkaPqHmpIprIB4wIQFgpfu5B836vUiqrbib6epiy5GxW9HV6GycZI4WDXDjerfF3QL0
2CrQk3e3CJhO6Pa7fdUWx2HqvISAXEolNT0r+P82SclpJHLI3Xhk/EM3F99StR5PIdlNgc12YWpC
a4sF5wWaWst+ktc59T9VtOA3VsedZkgKgOjppa5yopgBoTXUcIdWMXW3A66ys8Flnfyp2VkAEI/g
n+EFNW8jQWZxGRO+OwIm1Tpp7quoudHRXQbkiWG1meDuCvkUJYOyF2WsgfkWxBp9tesKwu+AE7FJ
NMFuI26PdSZ2k7DCC0aKz2KsHU9BKoW7J7izK6K3K8THvsFQLau/TAZrax4V8QYwaLZtmhzFpsXN
bQQt2tXosLHpICQfz3k7XKJop59hd4lr0GUZapsNan+RRjER4+KuyRWvYmU/pYNOX2LZdjr1Vyeg
2UeY9GeNsBRkUA37XYwBDZqFIefP6uLgtoqDT+loE0ylL4vZyI2KADVlSyrFZ4FBWpXqcTKn/TwK
lgH/U4jdrSvSPX7TM/GOX6hpgk1UJp/KHBtklvLudLyFWvhkq0wmQ6O6GD4zUGb7a+QEQwgCyuok
dENTbSiyMVCOLFKWQ6pVY9nH2C6/0DM4BosKk/n4SArTxE1UIC6uajxrdUVkkmbwgvhDt4sMJgQp
qvKuYFGEfALOtqBNjuaBjV5JPlswI6eBx93M2VZL2AkbZX6cMOB7SU2LVEblTs2EhbSWUA3TaDbz
oNLjxTyxq9hzQK/e5yoLFs5psQ31ksLXJ81Jrb1Mo/uXGiI7KJOG3YWKtPdJh8Ij0buJAYR37sDH
amJr5ep96hCEFkkTx2mPdk9RKPgwVX4arPBba+pP9Ef2rSE/O3IgedMx8T73XD69ShoxMijuJ9nX
NOj3tknjzhomkjHJSKX7SDtUhui39HfW1IpWIm8aah2J6XHZRCiOqxmSLU/1iYTZ2xxBuM/p4TjE
qWRzh5Y1N+5kxF8SNs0xJzO9CvW7KPffcQYXbp3mFhnRwa4WpIKGEpvTBG+KmAzfVehbkFIJUpY4
JBqRVrANScnhYqcfoIMPaizCXMfublCrcO+o1YMmgKSy1QvO/ZRu6xIeZ+K3/mbSu3OP5NajhZ1s
1BSxfRSJaxOAubQWyV6GQciPtkOXA0xuBTz9iQIGgJTDqcaJ2Q7NsRC0J4cma92aNo9w7sZ89qqp
uBPEAh/H6KXOw/AiyJut2VZ7OWY+CwRu81mdTlmC3DB5MquHbkLtlM76LZximiyKS0JuccyG8QmB
T77x66k4FpXw6lE7RlrKZ4L6mT1lDOI3JPm+qh+rmuCcIaRaD9tL0JFftCbI3XqIt3OrQBgb4tqN
4aO4UQDDPx+LQ0r+s9uEB3riJI9q7WPFbqw0huZkFT2y3b6H6L9YKaRC/6SSG6d/cgjFPSHXdcgW
wdpC5y/ulGPWOmwqoeSnCtnSkuScje3Hl4xjSPIMuaZIrL9qy/ZJq8Ov0pBAFjRhcHZo5jHCTWOM
Q3ShkT07q+GVyJr7wjc3wkHfFM+PmlFcOjLl7fe1+WoummpRzYYYe9Wd3aDEtdRxq2X+TLfOdFzD
QrFQmOUbov7wYLvJzvINlCVmariTq/Z4Bg2larEC6QQy4x+jqCWBU8VeA5J0M+d9RDLL3OzVHqSy
fBl1AoQndW7dnDdol+bzdYuViA69eGupFaoMQR6wZZuYqHTYlP1SMFU54BkHkklW9c/KpZ/63HgD
xigEnFBKknSclMj5qWXOok6u2zkNNuHAQsSmnAG/g9j1/3J1XstxI22QfSJEoAAUzG2jvWE3PaUb
BJ3gvSkAT78HPRvxx+5Nh0hpRlSbMvllnkwsfcW19ElLkXpknW1YXbh65wWhf/ATjIv4mHNSWEUR
9B3g3q9oWUCuG/jluk7mdZjzby3ir6qLDs4n47cSN/aqzLN2ZaeW7mtXPoqck+CYmrx/XdW5O9tO
8o3V0sUafxH8+Cl5BfxaQNWrXZRachMkAOR4MGZF0cz84oDAXUVDd7Dgi64yMCtrIwxIHhsJVzju
BV0Hqb3UP42goDjYEwEfp+SEjMkZqWADrgS1KlPBNMJEb6Vg6IlE6FZXotwP6ehuphJaK/L4AnJX
fGTbbJdmqIkOrYq7xIYzpTFxx4DTXpAtyp2jqy/Na8NdHM1H01j6jB2r9seSqKWw3R8uVqzWlnmh
eUDbJd74w5g6f55CuQ6JfPhtlbAFWCxNTSqNNxvVl0Y61WV4tdNgxCwdUWohqqeeWngWquzYePaz
7JxvNhGUhIEMjmOEP55qXgfXlbD6tSPOQApu+5yp0q/tOsiS5btFoleLgre2SX5aTftrTqr1tSAo
t3Z7mkan34X8M3gicT1ZHZ2xkYsdhn2uZmnm6l0VCH+lNMNVIBC6QmLac7VNQC2u+xDcZfkf8j4/
CVCa8KbsDQaQz6LmlmCEl9HmHafAdAdxab2YE6RMZ8ofeoENyKUHQFlPNncRv+KdOnQvc0LjR5R6
R1Y14szRv1BFT1m9zNALroFuYAgmHu1vAyWrDUJM1xogAuKpNF+fq4IXKDNq5bvYoKgl/MmmB6eB
UAqHma0vFwOBhXwT2tU7HyTOA9lvuFzYRqPmXBAuNYbYDtfCXTw52wy0pD84jCwaD1yGaKxX0BCc
MslJEMRvMNdfgFf9zm1CDAiU4oQaEVQE/XJJPVSf3iqzqbYmcZFidvHTJIiODYi7VVdKuifHrd6E
3tkaCm8tan70YnwfOppJCDyHvgFiyM/5qPhm3271wdk0U/eTadUb/ZP7lAa9F3p8j+ZVNw6j9wNp
gH9H8IK088zAv9wGAJqD3vroiU9tKp4D1Eao2jvgrBn12yBXk0I3/In6Y3386zil6dtCs8BBBOsB
GFwm+cnHz4JBsWh04Piajrra7WIxfVPrzH0Y7b5yrbfOkA9GMNtHBhmHgE+Dn5QYHdOE0GgSnuMm
b1fTclRtALTldseCkbfXNFL/XJNFCt4ZVeGqe6KuINPI5VAZ+N41fL5tjDFg7l4it+fDwaNfiI7W
jkkg0rhcmeAk+/HMqkiXWbpmbfEozKU9oyT/AWtB34w2UqcbXT27lj6vasJUQm2FlWkrXbbWuk7c
58puEFo8tYmcpgdvBVcnDgDdDJGjr1VoPulTZ5wV+1kFy5gTcaFvZN6+A5Bto7+t0GihjDvOf+mg
aNqgpYXA0XMNaJE62H5pikKGGNPAt2X1ZkKf8z07ZwtY6htqjWB6+mU0HoeiisUGhlHtZwtTNbMn
qnvy+lAnDPNxPvH+tPut9EaxCdCuONA0t8KAENCZeuA3dv6O4mrR4xMijkon3Qgu4NRM/2RoxvsW
0XiluKCtjKrazh1DFg1qYIwknpS89TptuDoEONaTg3iZY3rm2kBQfSgoBuBIt7byhg3X47jC4lYj
hgwfUrHmD7TNrHUt+bFnpgeyUhAyqvyEFsRREXhb5nA5BkmsfMZyB7szTlXOnCrr4A8aigh42Ncn
CxsN48Y0ZFbtQiKr9cGnqffIi/49wczAyV3CSeMq1NOgRZBjJc0O1lEAlXZGLO4U1ousuDGNrn03
l0yfWgpjLHD/WQZutbf3Rukd+lE1myZCtSL0RYDcp15hWBnHXKnCnwbFf6YyhhikAS0wM1XZMsBp
py1AgWMYNGgXU7SesuToCsQsx0yvLAfr1JOOr5dzznPHu7LFGgDmykYK2CcWOnDo7RqpAU7uviVq
MyKBB4Og1z5CriW56771WnCFU93jgaJGjnzFBhskJyrDExvaMWw/q3rmRR5uB3o5zhHbbaxV5Z57
5SmmFxUxcSJUr2af53S2aYKNp/57ZJpcoGGp6Ud0rCKNwcWBFjQGblxtG9NcZtkXIwvVSulZTtSy
/ijn/i1IqC5u4n+JZ7w7E+ye3ijfbK9Wh7pMKcuoi7UaaRytZ1itQVP6zgLZl7Hjg6Y+6JDHV0wj
OaM4B4zbl9GShW/Y+pEPXex3Q8LHpQR3GybtOxL0o9kY1xFtnCqJt8AKx3XAYuzrTcpBYOSckAcE
cIbJ27mtYkpYftsyOWII4KPuOOcEdw/C07Tr3e554OBZkKzFh5F6G4SPP586zL6JW9/OTfNyBREf
L7+evMRl8DjZ9WfcFJwrg2JY2eQ4cB8B6wNU/sjozl5h8ufeVIzQ96MUBHY0f0gosqgu7vdQcBmX
4XAYB++nHrq1FO170wZik8XWR8UqsjE61qSgDq51YKwTrtGheMyyxl0PXMQTIl5+Nuw5F4dx9h60
eXV0Qepy94cB80KxB9bBpHjVhxpDnyvPurBfBBFkbHLHaoAD3EgW5qJFYB9Gm+NnPtIE0V6MRrf3
KeXc6yEbLzlvmaEGF8HphBkv3vmUsAJPp18ip6fWIyKXfQyAs8EIasOVOzQUwVFMWE/zinDRbzcp
rAyJ92QkqGZQMw+ip6FF5d1uDvmEKy1/Tozm1w1Dfc2EYANCehfRfu23rV5v85S3Gyl4trCcbj67
ofVFUryWJ2zRxrxgCx6diZJI3qm0y6hPmdIfo2vlSWSiXXkp59NySv6Uafc4BODlWl6rrRZYe1W6
GSjE+9UmXJtQI1l2LN8xG2sZxWEamJpnoT/VafZXFs2+a4tXAoZrbh0my3FwAhYHSaHh+XNjzh5N
iaqzzKRWvXC8Q5UPbw4zAaSifGSjVCyHXAdGQpirxB0OMMbiF2C4Oz2fsEEWj0HLyAlM2qcN2obR
KQY1KRtfxmazKUoxrZQxfxvRz8CoY58y5gxzeHB99Ux13oZ6KCQTLgIBNwBNPDWBs0/Qejlp2Bz7
RsaFrn4euObJiV2j1+KftAC4garAtkDc1cc9fpvbx2rkBmQ7F1nkN3xwuHoMrqoNjcpjv4MWtvMi
vd70nb2fdWYlEweuIog/kqrlxohu5S21Hcpxik1mHora+dsL7meNmD+ls9TOfNNvBOUCmC6Q7OmM
PWZcc+ukKYwiKYIc02vYTDBWGRzWg3fug452scXzamn5Qzo6JzMsn5OWeb6H6LAi4Q1Ek6yHZcfH
3Iq5LlRmti2Z2iZmhRmq2SUmP1o5DJ1PgH6t8fctSHFrCHephb4GCfFtiO1mE2lsZ2CsZjYICax8
CAfn2FY/MdUXJScsZheSyhmmiIWjgzWe5GHsMwSGCrhpiokkvXc+BhD/BSsNEfoBJ0fb7CBrWdsy
aB5ta1xKRI0tOOkVTzJ1lKRMqcJxNm35OXWJYOrDOpYl0WtvD9qRPTgl33ewwWGtBpTvBjLGZdL4
nEmUEQgV+PrdFyP+blPxJFTZsbR0vOUM5M870rF3fqMoSMB+qI+u4LUe2Ntb7pNbu0g+n/Lc5ajm
mE+AI5da5AZlrP0Y9P51Vgk2iDf8pWXuLRBT8jbaVgdOuinbotj0FdfhPjgbAZqZyfQI4Oc+8ybO
OKbmU1OwYAbAfMWezo2z/5sDcsfNwgGl7rqvUGFHwhbG2/XHGZCEms6xHmauO3GbAG9RRw7i0EiN
Tm6iLH5LE/0z9KD1SU38qpSAr1TG6FPU8a/TqpnsC4Y4y4NXlLOdgkkOts5Yfkwi+dV7XDFOZ63C
usCjmDX/0HrsIXuq9eSYjpz/LJd93NPtbeliUpi9AoGF6edK74s/ZNsfLTFs7SGJN33N+CDN+DhS
FbwZxOvsumu7NvuTXWU76glRvUKPcY2BBa/npm7kKiNBYfzCcO8+AAvY06YNrBbh1HqOJ9afuAzX
g+zf+iT7qFOOD8wNXqp0XppVcUiPxODQY1BsOV5EthPuZPLHdKZs69rp34Uw5ccoemgMb7pLOxTr
lr42HJbNvNF8OgJKv5CCdlVCqQzMnJHDVkYJpZHt4f1+y+L2W+LehDxTrzuJFa43k/fBzMiSbhbU
0CnoxLjyIidZD1793syStrigyNbQUPATYiQwIJVwajfXFdeo5SPyr4qrD5ESmpqT/hYOqPROCkS8
Hp6Bg4n1CHl7jY+opX+y5XVsH/Wx2k75soBpKUTKsv+Fu8H8EUPPoXXNHe0mrJBYydbGNP3xZv2k
Z87Z5Ye5jHFu0Krs/OlNoyJRO1GKJ3di/HGh/Z9wGX3VVNztwDHWdJeZD2Fuuhs1wKTSoDP6Q5M/
wefg9Dd9e8R90NR54UCxrEaX+hV25a3DGZ4udQpIVRU069KG1zD2WsYgcvwSUbBMPKZPpdu2P2Ov
9JHVtuybk59AVt0Td9loSTvcpuGx1JtuYwZOsCKF8U3a903PvmKbSLJp07+U6hAQDGrYJsFcCoZh
6CVYBqjitWNAvfEywUOIi08ClP2ORA42bDABk+RFTWRZLAN0e+OZ4Os940sTXXpsdXe+FTRA3CCI
PZZCvLm6G52nTBXPo5xf+hw8UCnoiRx0UGMt3G7hkU2IVEI/hmxRgnHowLHw/Dxvj3WDYjsG5rWP
FOnzZGcWs/ZHj7rHMouAOVBwbc6gDpa0UyCjGhpWA9yH/XuQ3h83sCMCfxW2PC4120Zw0mtq8Ba4
U3OYUgcD/QldF2exdNBIXdkzmRrqXagXBRJ4bl9HaolWsXgUGtqoFU4hg/a6fSt5YYkdtuc5mR7w
K6ePbRluGVifaFuGpOrBuYz1hPPr/K7VSGZ6NIW85Fi0AhtdNhjnX4dj+Zhoz1GZngGCc153UXXd
2DzqMKVZ8Z1LMQOCK2MsGKmUT9kI+b3E7Dz1qPlUJTSH2Wmp7InnnNoq12bzHhCqrJHql+lv1ovL
aBBY7JP5vSWvfnYZ5fsqTA5dbHw1zryuIBDsbVc7lTUKKzQZGiia8FPqxOQcjG0QjkPYw5um0eBE
xjl2wIKOlDL2WUCjk5V+D8PSqOhkV4ecDmswOXSOYt26QfA1bjg/gw0C4WGGwuI315Ej8VG4cXeU
Fax3xs5XogaL5hqb60SicUr+hQkrqQquQkvwgdduhw4Srcs56y/F2F1weuN3sUAJOd6ujKYSw31R
r0Zr36bDRXeL9NrP9V4q57EDWMc80UyPegOuuJuvjdaAX58gDTko8pwrg2Nejc46gGvhV/XGRPZC
ULBZJGTuPSfB33FKu2O+z5vmoMfhS915TyZbEr0iHvoqY4+mn/f1HOIWmOStMPNTZXQHgf9qSqar
SzVyELQT0JiwPngaulmXyvcc8R+SR4nnjorlfQ2ZfRzY+3KXdqkqNl+FUeNScYroX1ptLbv/QLbM
VxmRhJNaGjAHlf9TEMnWekJw0sB3srLypdGgq2/NCORFAHMtHNykMf3N64mj1Tq3uPFFaLSVJqFM
KYzJngy+x3k+9lMe3cqILomcRPC+n3YOz+yv24gnt7FWMTiiJ7FgY3uzA0qx8MzuX5rs8f6YYxWX
QamdjFDH7F1Ci29S0qFVHug3y7HbS6VHO9VW4tYvD/9933RuldNPp8ak2onnSTJ0rqhzL5N9OANC
yusxepa1Fz17nUbm1DbiXe04Ek56CYPEWRqtqpKrj4gmbyuXL51RD7fagPr3XwVNwA1zdD0gn7M0
H+4PnYNY5FohsjeDoHPVvxYq4NgbRu11jOMRr6BZPeFBryxFVmJ0w5MWuPMbUbTP0iiCh/tXGeY9
sHPho+p0v1tiMTTCXNnArYd4IfW7qkpZt3t7d//N2AqLQyJpVbU8DrWNfO7suXzuLQYWfBFWbM15
nT6kcPILcqVPlF2LJ73KTtTYlA+6iLJD0JaUgeWttSvwZ2BWBVTYPOcN01AFrCfqHE7WlEX+QQZ/
GRRNl30VeNteY27JtDXyoTjVB/Z95O17yh27WrKFxRaviroaT9B//u9Dqiamm3UlD0kL7nZJZOoK
vt1/JT/Ll/fv5b110Z2ZkZfeow0mhQ/e3KPzmCzzSnNpOK9rjTG0E3xXC6DS+GPbMn2884ak63m7
RBH7Mv5Mhn6dO6TUpfJlrCyN9aruj/dmmFjn5Oh2Az6NNrpNnBw3/LvbrQ1i9iRN5oVmVH2pwkof
apIdr61ovvrlK2ea6XiwvcGHmsit2YnecuYKp6F0qYxvXPsRv/byO/eHum0tapZ6+iW6Hx0X28vU
I9II1zbf6iwu1h2jvxswtXYHh+g1COfMH1zsdqSLyq2FKLCIFm+lG+IxI0Tnj+MAEbvZqHn2rgWC
whX1wLpSxyBK70pYrttwCSrQMnQTiD4PIOtMkm/9jxuZSMgS4cIx6pd4AlUtnAb+dQ+dGEL/KW/o
QAtxZ05RtHUYjj7dH9q0PBZjhUatw4sf24BUjxtv8qCTZLg0C1Lf7k43JiQIz5Og3X/fTjnfOTjG
pKY/NiIzbvGEGOWN81ISid1t9vhM4c+i8b22eMMQxPBhbzavbumA9ktl91aB6VpFKXaZOYU/6YRn
YKbphxccXZJkB72ss7ekKprDQHDmSZvjEyFBuO65xkDFGatDRjt6vQC3NSdwtlFvjowIK06PDEnZ
E7DS4AlVfhq170IW3j902gbeGwpQzhYgnOG0HAtWhIdmZCJbXdPa/kWssNae1bYrJQoNJwGfNM5b
8hnxJLNE/+xQgn4tq3HL+VmcNOxA9er+y/uDmVqE0aeM0EOSersxeNci13jmlh+9GqNLzFsPrmUp
im3eqQGyPOllBe7zYBXXKFI/Vm2EJ3cY+43TdvmxKrtvfWnlTVtOh2AGTOM89S+5Z9OoiUOcFwEW
i9GUgJeVTM7G2O0AGt1adtRbOtrmjv9fu7d61T/jDFxpkbHNLC/8D7F6Zy3dvyxK9QO7ut7brUhW
NELEX2Sz8JWytj7lZiKOQze2HM7N8JahIDId/1T4Z350j451gazzDF5m3tlCp0GiRw6/r8OG4+bH
kNTYqgHbuy0If2804C1hM8gn0p7hDQf/74h55UFFnbehD2KrYeA7OS0rtO4NNvcJZ8dJFdzrxP0t
Hgccr6Ue7O6Lw72WfVa8iIzetwJHjtQR2ElnNI+OBMg3jF57BBeAvzRp3gyY2g+Tx4G+LOP4I9Cj
eFtHtdpp9hB/OLH7R2ZlvpUtRdBgmNpTmFftyVx+FdXU/ZIJuIVc9+9lR44TdTvs9pC7HLyHQLy4
W7vMEQFjUQPP+Ovp/mA61ruGO/Z0/4ocER/nMFonLH3//QFSDPPO1b7bwGSSyq79oFU71QELvbdI
2rHm7qkc/61o/tTy8juvop6xdRy/dtG4MBCGp0YLKRjmPzlpRPDXbpOMnA4QhlSlm1+6xUTBycSP
DDHQF3GKib22xpuVVvPDMDGZ0b3yr4ymZu1l47CpEwhp1Cyto4GBoi9H3B1Bl3HSdRrbJwsGphl6
L2JH5G5b9ne0XPOh0gcdHBEPRopWtbp/baki2hLRM//7EqI/jMihszFlhO0VDnXESLvIjoNcQldO
9UQoLcGDUwc7uN2pXzTA1u/Ujjtq1cAIvXJNj/GbFcbPw2TEp/sfGXonO8c2LpXHWZX2O9rpe+ka
7Rc18C+lOCUMAS72Agg0rVrsTUfLfM8J7JWJ0YheCFSd+yqHZwI/RbP1KnzMVfRE1Ua2N7HT7OMG
Gp+uzHTltDdFF/wJoVx1yCaqPf/3SzUO25QSITKREf6zPhVvOZ3w+zlqx7UoOZMLSJGbIsdTXGVS
vGWay0rLupmaHLEKHdx+6zwxmEhIgTE7LHLk0tZzmBVljI5jmWw479nPEzLNA+6/C4jXasd6bfmh
kfY3OSa0X7EjDJ3aZ4MEwlpq0cbU/+hJ0z/cOj4YsGUL6n2r5ivpDG2nze3o1y49x5EiMwdxaWZA
1B8c8P+mVwNbzwhYCyN7xRCiKbhi2mStimKakWJ73H5cODdmQUzb4+N363vxprUSfbdjgj05PRaZ
lrb0nJG+EhyJS2X8WoSXN5Ft6ifc8PopY9zRCit/GLQxXyUzJ5M0aQ7GwuCyNVvsYGtTabE8GFpB
uUQMXJQlhuEO4N1pSD5E1rDL4YVDvUX35/woTkWFsK4zq9Qia5MRffJZmn4bkjW7WcXXRKZsIFJe
Z7Nm+mxop2rQ3RVFE8Gm0XGnGxBJHie32Jm6unBeHXemrTYJ3uRL6li8dKxzJu5c1YvktUm7PRBy
8ScLpfI13cGHx5jXGfEiqrgLNkTAqwsZAf1QjpXcu3PV0p6nKsY6U/oSqUVKy4R8KHp8tpo2vhdI
I1+FZfz3i+U7WokIGodENQj2ie2MB3CPu4uOomh86omfYVbHK9nNKgOOQjLPGeC73kmlMO/VpU6D
Z0zy2+mjkVX1UcUFvVPcpn27qqaP0dIPA3HRCBfSTKjTVZcmcd77EGmAW8B44XwLBjFu+lVSp4Ai
xPIh7jL5PIqRHVIcLdlqT2nrvFnExrhBOs+mHVMpmjCLyEVd3Yjp/WkTtE86eV462+iuVUcOjnfh
8/2BtMqjSjXrBK/JxV8YYsj+/w6P9xPk/XtYJh0MB7/1IKpH0pykEeM0/04HlzKRON12jeq25si9
1ZbxW7Q4iz3Bs8wmEpzjTjjmNjKATtjLBWBguXhI9e7LECUv64IsuD/QzqSfJ2+kgs1UV9ip9jax
uAR5Uy1vGgSejVcaJyGc6NRMzrAP7aTxC3Q95kt5t58WOrTQiv7C+icJMBwjvTurewEPc7SHCPD8
xcOjE8CN+ZvM7T5qeFk2zFzafdYW0zrGgP63FgL4WuoBkUvmQ9HHX4UsL0bCLqwPg7garsbwOkLA
SLrpgQyst5vGmfFXYei0pPYTEL+YHdCpw8P9ZFlpoOcSoAd82BR/cY8GaOOPvwF56B5c1QarUHAS
zLEdHTodqdXop46LECGfqak4gsV69JXy/htEBK0TLPqqLfWly4LiT1nXW92qp+P9K5H2R0/P0stU
PyPROLdkaUjUHO15xLxtxB5sUjEzSJSJuDU5jepe2tvrevny/j1vYMtQwxJKnhbeVlbV4tQnHb/k
uvJZGVOxsxhone8PdIdQPM1PEEVufW4p04lqDne4MU5T3wlcT5I6EM8dT17FALaGnbV2g9484Bni
vV8FI7W9/VS88/QwD6fdKE4iyac0Kw4BfaJH12aYrOwlHWaXEhNs57wktjrf20K4+Bj4KQa0FcqS
V4C/wgu4eOiTbhdFFwcCWd6q+E/RkK7QRYFZU893HV1UYAzt9rnS6ZQj5mqsZYVBSCvd/BxX1pGq
ui0zSffczXbq0PZgRtu4HQnTFCq/zu0pSDQBFJZo94JYB0GoNmFlT4dIjtajXXmvMbFVyAOzR5i5
tx/ec8/DNCEkg8dZ2uqCZvwwdTFx9d5WAC0D5xdHYrHtzdA4EWj7wIiEZSMbki0mNq6rQ4z4BSsb
cGRAR2tPVLxxM5KswjTsbS4fvD6cf6GqM/0ew/iBZ6VjPF7reyKwt8Kxwouog2I7BwKOJL6MbWRn
zqkmYYJU482o/zz5Zse0HgxjfwXQXV+dIXmyVN9/llXwIKa0+ivFwEbuutbTaGUgR7JpOhcB0kTg
SmNHOyaFl12l7yjvw7ujKJi+/wo6z3CNvPmFGJo6ljVyp2MnMAGWda+dDXXOm48gTq2HGglwL+3h
372P9q4F3L8/KF3uImC6ZJgKSvNK7Ex6yVya9xDsUlw+9Ab+77c0NXgbHWQKyXbHOFoY8e5kFG1Z
Ye6/MmNz2EFieLvDhP/3MA//T4tam0oukT30nv/+SIw7qvLqlgYztIr7j3b/Se1lTBJFmG3uv9HH
HAaFmJKTqoNTXc7DX2GyTlFf6zLsSeNdSEPrKWi66dzbUIx10jw4oKbHOQvGx3yu12XdR9egG6rY
p9Cn7mo6TPj90ZQ8lXBR739QRkryDjbguDhGenSB0PlmdKsZ1J/pX6jOceFgivvf1zkOQM/Orhph
+E/hOmQXQIA+dh7q5jjQepHTTTrPEb3dafGjC+sFXD7PANvoNjbUwbWsP/hkCOtbeFNcXXf8xCIa
byZb3s6s0p5MV7VBsTviwUGzzedkfJRh+Ngb0fDSauPfmBFF1wS4BOttyIZGEY33wbhd20Xjpqsc
6+LZSbgDauT6lrHuGVf7lZVq+3zpFpuMgdwbA+Q6t3DGjZm9VVV55n6zHMUSrmVpMcOy5pl3rfKv
Kka4Udw79mHXYSi3G0FbS/dVBpl6KpJe+mRbDrqRuRs/1zBU49yJyfFo/UmH17/xXMzQejwHZxOu
2NkbG67beQr5j68wUu0J3L4FDlYT+CFyTTnwPlaqOqZNeKtaouKViLS1ge4X1f18qgjW5Xq87WtM
lfoIhaFxonZjVe61tmdoN6W28pz53ZWMA6XJfDBpjshs/0ydgbaVdeNKduFblWeCNX8ELdrjoXS6
lE5ZyqgSPP9cKextZ40eARzHXINQ8jv0OJ/gKxU4eHGaLacbrOgR2XKNgXaSHbMoLpHACHPRp3Dr
RX6KWlTKHK7+pjLqfRGmX07f3nJS0lriXUOzfo9JCD/qbX7pvOHiytrxBxvNii2MPIRWHmrEB0AC
eJX6YNVMJPaxpQ+4tnT12i8jFKvFBmRwjlq3marOySyPTE/nVYhBcLms+3o9qRcujrcQst6inqGo
6+rZKpmjNCImzKN5ercfOX2E41kmuJiIoLqnGLD4SWpIaU3WbebGwt7XZ+Yljd+bMn+rZxddQsed
Vuty08b6ubDD8KmuGezSXLDISSd06GsfkBcohauObs52TkoGuuNkbVi6l3enuQqiblgHdpfvucXo
FAeI31rubImVbGw781zmxWGuC0ba8K42jl7d2hxLtBZ2l6Btvss2/tSIN/p9qIq9jCgpoZfOxbA8
xn7b2F9jEhNWGJpmM0yqIX8GQzyNtziAay42+Xc4e6e+inH044vEDRkQa4iwBeQp78bZcPeu+88e
pl82eCQDQ/5Wn3XufoyoZGSh0N6bieoXXcX0ZGOjIvzKbmTNhLXqhCuxzU+p/wlD6BkkBW49AxO8
8/lf0J/A/AO1oXOVQ37YjD6GouCAYWWj1f1P3evVI8NT/ofwyHF++ByTXMIANXOiem6Pyzuo0JKj
VjfOoc9wbxaDPDV8/HHbhhLcgpryYVW6EdntnnGJqCFppmLCM44pZEkqv7rKeBxTvdhNcf1noK/P
NwXQEasL+jUe3XId9NvCcN0H2InMHnubTJfhbY1K//Y6JA1Gw9yvVAZVMx32RO/z7RxSf9SIh4gX
cqPlUeK7QEVIW8BT6GX7mdbgCLGx43mZ3xsDfG++ZB/fhkLSZq4JD5NRZW28vniWSraHPAkf0qGG
qDJU47q1GJE7KaNA9NR1lVmsi8OzMAITVjwdecH4YXX9yRvynWrKw9DmbP9dLvCADA31vgRTA9qJ
Eg/3l+6qCR6BRqvVweqifBdrCYvuMM4XW0b/AuJSRyxTxbpvCQy7qtgMkW4eUh17B5e2DQKduQ0V
RW19R6w3M18iel2Yj9pbo6SwL4qMfmPDIc4MnUt+LLeV5V2GQdvZY86krlMxwlBwqysRLKkfie2N
iQm31YfJfdECTsXPkDZIrAOeDkPvbVJUsIcFWS9XUQDq9X89netZ650s2+r2YUsAeIHr88lmE4+1
Dp+oTctGOB9FGB0yhbVACLgTo8PxY2zofcxKKjmKCYe3hJXuBuoT00yKe9d6rKDxhyqkFNnqSCEY
zOxIlQSroHOvWaPFmyxvubkSC+ixX02jgU3KrBMKWcyM5BkLIi4vDIDklhNsAyxjrBicLu0YZG3O
G8LhTsKHZCI/MIXdqevkZQLiejH6YZtMYhMa/dvgmeiBGv9aqwITUZcPQaqstXDkuDUKo4DvFJN4
XCT9oWQ2lLX0mrSKSa6dddyQGdz5LBdkPDhP4K0kK9fjULLD9BgNVX1mePfRTcNpKgJtq3XVp8ss
pi5Y65Y9cZ0icWukTZljNyEWP8Xl+U+eJo9pRA6tn12NM8FXZ9kMcCqKuJyq/woUzut8oiU2cXaT
ap9NNz5aVG2uB2nV26k7kjTFUTqhPMMI8U5e07+kufNRTqDQjeGlausIq4vESZQ5jIm66tGdZ2Mz
a0yjhrz6lwUZXTVasElpvmWhW9caqPG0IWiBJLTPC4gDDIs5003LcIRrThk71045A+nJmhasdPFR
JDZQB0OIm8Qeu7IIqsyxYmiajFtHGqQYrGTnlYIcLMsyl3uNXYmkZxhyGSj+D2PntRw3lm7pV+mo
e/TZGxt24lRfpDfMZNKLvEHQwnuPp58PqpoZSd2hMxHd6lCTIpNMYOM3a32rXOtw3Y8y/BgVShwN
R0eXac6tJI1Eedg+8knwN+uScvKuwp40VReKMRIRTP34MjejOSKEo2DOXHqcClFr2rBSNVDUI8+v
1Lqw/KckQEPrOw/EcdRkWDMPVK037DOfN4VyrB7YluaB9lIllJORizPYiNVnaDJ3OsMp907RkVLX
WoogQPwN9ZbH321dVnS0IZ6J1FwDD0MEBqtVMJBhEYDePHTKEkFw0JKaNjPPe597UTIYT0D4aP1T
bpbVU61n90lLdGCrsc7uNBQrmsIz6l8HqZx4ko3HNkPBbEbs0J2xOWVGWpyoR018jG6917BTadgW
0erOy9I31UeUHBB2AHe0HiV//laIqbgpJQa9JupgfvghK4CMQWZCdlo398eKYIRLbjnrRqKPN/Xh
zQ3lbdw0586cEwfU8EIY4KmNXbWzA/li3elg0S724KJ6sGAZ0ZPy5JFkFAnSG0rzRov1BQFAJmtZ
EBUMroopPpQ+1xQBYGvF6GyZeObsqMdeGbTiAptlV7w2VqVd8zCesyhhARAazUaPtqCorC2qc5Rv
F5Cu+grZMieF91g0/XEsbeMAJ7pcprJ+51b66OJvsTMnbGoAjv0egALM63OCiBOr3BKgfcvNUOMA
1hn2khrB1jpeT66drCTa5pXhtHOsOAFnimFo37tfeqY9pTXe/8qox+VgeDP2iXUQmZYx2keajFZv
sdPU9VXYhu2qsloCslT31XEaHBO0TIXqAAgItu+9j55dq1FYteqQN/p2ysRdb3JMWZ7nzDAgex1i
isfPT72mnArvjVyqGFkZymy11RDmudaAIhnCGIq0bJPHmXEsjOhVEvHCsbyeRloUQ3xrdDAXkXHt
RcEjjuhoY85wHmHUq6COdxz9CMkslkIGZjXNxOg1bsiXBSeZO6B7GRRImiYj8atNOFohSqjgMLo8
VxuMEUua3/dicpBeVGyYQ0d/RS4oF13WXouRkLkwgXVoQQBP+rUTsYvUBNrgobvtE+5MK4V/T3Xk
wC4I3QfXXPKkKiiOEQUGr11CbkcfdY+9l+yyNB/2Sd69ODVMfmi+PiudJe1VyQtBc+6lxh7pT7pg
FAtxOvGeC5KfBC7eAnsG+2qPiUinH7MaPlFFqompIe4EmzZxDudqm3aTt+/C6Q79C6K70P0WOdpX
k035Jgod8DNQr70IwUcROc+jFdNypbeWF8wq2hDzV5zsK5Vcd279xXD3IeD0xIzoeZvyWBW5dlVa
oCeS4hlY9q4zp53bkaDOiFku04LKQwy3XTE1mzrND0mYjpgewy0sabnBAkD+ALyhRYweyA6s1xCV
4SrxAgYf3UM7gSctfFWhSWC20fqBeTUhYvWLCgtMlcA4HvPXRGHg7LH79zBQigCC9sOELD8bESaO
2sHJ9hppuVvDznV8IvnTaMubEs9Ih7by2BBsDHtP0nmwyHTHqVropclbSeC1Q5cA3dSbVvrLBLmP
ZyGiZCfmPQqcU91l16VmYWWxigdqmI2nNWzebIfblndunQ0PkLP6mdf3ik5AvzXC7s3XcPAKGxll
SACVyQm5TzqrApjg1Ssx18S6WagbO3OenTpFmVhfhwRfLMu08ba5ZrPDSMSLNXwI5sqRtJ4iif1V
uc5blRcrsLvf2Vb3fdnOWln/3pF9s8dtyPKgxxI2WfOtUK/rjhZVS9XeEeMdAIUFsNuLx7N2Gc2q
w75RS4Is70wcxMi5AAkSz4ZfjF8twTnL0UujVa96c5NTNCc21BPDR+daddW2TbgBpxG/A9JTPIUR
TpIG41LnB0i3G/tLTs5hbJO7ttCxstTmuUVdIJkqYoH2wcQB+Qa8Y11ZR35fm5Zt04LwPoqSlu5Q
M6nxXZS+et5inc+NTSdpYki8L9e+Wazxkt9pDg477GVs31H0VcxmqdwEfAJiZqi3oJbkIRIsZodW
1PUrJ0Xyj+E3daGOaB5W1n4gkkZf8e4/hy78maGNXrW23Ho+dEEbQxqLhQeWgms7paHrQhTUxfRG
h9ssPG/i31fJwWLQ26583pClg06fbGVhhq99g+8kJpK0rl6akn7F1mpEqUn8DuHHWRQQ54oyOLvN
FTf31m7zZ73FucUW9RI6CaGEcs7UQi1LouxUIXJnV/GWDuXBj9ur2iCpZKi7ExQMamS9vJs0Y21o
Odpx2T35uFEWY+R9hdOwiwPOJkfnYsFnDF18YdvFU+8aJ4+E0kUgibUZh6u2MwiO7+v5bH63g3Dd
FVeTdicqRkW6nlHUIyof4tuid68S5R2mDlin2eb3tWk/pjVin2mgdJ1fdZk0DxZAhJRxUvjOeHyO
ItOhPmn5YzHQ1pTGg9Y2eA5zxiW66Elq6Wo2Hd0WdAgrI7/JEcAQZcz+g7yl22Ak5oTnwwFy+Lo0
9i51ks+7S6wlgeljMz3KtMo2guck3j2V3ozs67jz10VJ5Mk4HyCQYSJKBWOhKpHB7kPDUOCsh2kH
g00kWOsy80ELcH4yQlu4jQ7PmxP7qgVrqTK4hragShtJp7pNZ08YCWP9ydCaZkFpWy0bv2DwbBeX
gSTbRVm2r0WgPTEVKDdePgh2rurDsu9R7AMcaHmXMF7I9XxaZLDHQIf71bLFOzfbqDJUuoFR7xin
XqMn+phFNz5EiU2mTNB4GhJHm4xS6g0d8QRGxmqwHqe2vUffATDNzu5tmV4lgXftlzyPbPGmgi/b
r6NVWzE8D9LgHLMGBkLyje11v0yjc6+3V3AsHpTQiPoZrKVuczthOJrnM+67VmHijCr8bhXuYri1
OgtKB/ocOzlbWlz2MrxReICYLfRbZxRvhtXcD7gd5izsiJmxZuS3gQ87JQ4CVLsZhA1RpW+OVru7
PjN1TkL5poWsZmI2ziuiIQn86o0PxjDFwlO4iLyoWrQpjaPNnoZLyeXXkPc8b6hAM+02yHgIotHJ
14p2YCHlNAIXw4xIonGjhWiEvW+6wKHgVxhmCC1ce8itr6kbD0nWnbrS2GkkQAeJuydO9jwW/XNa
iWsdmeQKueQZnMVFtaQlquLecHHGhXBEaJezdWGS5ZlaGrWhhAOoOylnH+iQZW2xpLQypFqN0jcf
OizGtaOgwpQJymXikMotZaY+IT+xZXUOLZBitt/uxoTqnRpyxMtcuEs5vsyIGWUxm7YGlIwUj/eT
nxEgxJaZUC/MZ4mkwGG/3wDoMmB9UYwln+Zkvsqkuaepg8XQRyu4pVdeVWMw1nDyWDR/eHUrCCFc
9Rpj2kWacpsJcEtj7ZnnhKYoZ38BYK0gx3vR2hozM3uLO8/F23FJhPY1ZbcxBMttbyAudvqQeWpD
l1do0U2EhGB0GoYEVrcozdFY1Zm62EX2zrKgWJldcOcjX/QBk3MIhaQeB+R7Or7a13BWotp+qtr4
pdC4k1lorlJbP5Gq+2mQU530p9BIj30PSAi+EhHkOegbB5mSGNADh9ixQcxBhBwLj4onuK9d01iK
jBsx72yqGetW181gXbVQGgInfAy9LD42OQGcbggfVPQ208TyOnS9bqH8dFzHExdkQpxH7+HoGAGQ
ZKX2zga04MvvtMDcZW4TnEoz5S3xeB6HXr+CpsfGZkyWRu+th4l7joJhP7k++yTNkYs4bp9EmvtX
qKlAWFG9QBqUM+/HHHRjUbIqr2ztYqE8OCCzntGUNad4G7pL5T6GTKTW4ExI3px5PaX7HFTIbmkc
GGUP5icq/mlh83RdcbeTQ0+3N4lioxVFvbQmhp2Ti7G8Y5sEcELyqZX7agjUEWF+gb1eYhZHMQ3c
FqIl9r01Zzy8HESniZeGcNB41uPD2umy25W4kJaxTRqpJ64mR7/NgCYsfMvdBmgqeNl2j6ZIdXMc
wSKDzgBBgqKZpDeOPssxTmbdP6WKQr5N54wy5Le0MMwCxpDRVum4H4iewMKU1ZFuNDuk+XjP4K9g
Jqpfgd59LrKR9Xa1L+TYXfJKO/TyVHLvJLVjLptJwLabb9e6dYeDaNXalC3PmzZ49MXBM5qHfuDq
r5JyvnrPgZ4+mgGYtKa2K+TIAnYluconPD7dQuJMWlN8PeZNT4QxhErTmr75hs5kwfI2XWve2tJH
20f6RZeCAnVEd5g0cdSciuDazly4gv1xNNJyCabUYY8lY6TEHrE2E9ATXFJLvHlE5y05rg7cAmhB
jfYk2/xWF3p+lXb+jt48JdjduZZl9GoqQs98rZmxODfYE4r51TYMOg8xUoV14/qCi9Ve5SzkzvCP
A8zN2luVUdu4DonxjssDl5DgSgLGgmVqjg+97TR7/AgeKrVlBA1mVesUeW3ic1BbkbEyW/Nk4S4A
rpkzR7buqwctymY/jzMAr06vRIsSSGs7LjV/WFeuyXZ3AHnu24BPiMrbRUmzmf9b1fE5Kh39FGPS
X01xjPYYmQrmdv0GcZiD0H14ISbBZP+4AQG2zgJjoJTk3tZNFpUDQ0tGJpynsZnMiaqMXDTIXWVN
c+LFG3q3LXraizlpX1lEMJwO0pOHTYT/zp6XCMExdZ6bTCOouQb5BcpnoWs+dFAbhb0K3BNq+IDF
Mu80I9GNbuGTEFaG5TMV/ObIc7yZDLIyiQSfqGDxcxcBwwjbL2m6W/TsGCrUpiNfyZua84hPyiTj
DbRY/ZTDll974Swt0g5NYx/1YVj7FT+kEFgQIqlNh7JW6Ev1rWM3/o3j0C6WISVWxLP+1TDV9eC3
NLndDTjqah8o56jNVS9g9GnTYTFfaE1/cYcwWU/kcOJFas8hl1ZUMlnvGkjepC/upSG/xgl5jTS7
5aCJhqdqceWLhiGRBU3YZdKgN8s49z+s2vJg4IFMMbjfV3lTvSEHYTgXscCajobhmIcWK7XjZxfp
qqcZKE3AkyF56ijDHpbNOSBiamnyx3Zq5K6r48fa8cU3KkAfD4Z3qSy9PdPG91eZS2WeVPEjS11x
ip3BObgzQMjo75RZvKY99s+h+oBUYyINqK9hCLPtEGAvSYjzr4z2m55I7coIyhPAaGsb1QFbhaLg
8NbjtYg5gt0RF4Y9YRmLQ6QzEdz18VvesbwJauKZIpS9K1mwZc9UfspuRdPE+yzuVg07HTpbsEOo
ZqftMOr5WhDUxbmyDHyCd+oBKAMUz2OeVJ8q6zJsJX0ws5RwTEL0WzvCvQ9hndRlyjPI0KqdcHBO
oCpZuz2VXWcYd0VobEPDdjflEG5dxo7FmJvXCaSOO+4twLH1t0pDyZwwMJVrHaWkm38OHPu6YHRh
SskmsKc/aLUWYWQ2cL56rJFL32QTCmoA5O5b3JaPReeeVPdmF+JcY3b2xzL9ZoFuox3r6V+NvGPP
XU6vymeyYIQbkErjUm+6gXFId9BhCBNx/Rg0VnQw/dxalmBXlg3+siFiIgLeNcEhCshjhBE1Yo1p
GDU5hVyHdbUeRo4RMfr2imT0GzOK7sCQW9vKQug5YIhIGgaato+3uqyqJ6uvgxW/TurOuDhqRGPO
/1tHgXHX+3ARZmeNIaI1IWdf5BTvLZq6tT5d1WyHtrluX+eVe+59BsKyG9Ux7IxpD9CE+TBoG6gL
PqiyprofGoP6s4mjbX/tTirbd3n+3CdiLWWvn7Ew6yvxHXVpUtt14FkwKq04rkDB4mnaFjXOEj8t
L7Hb5o9QKl/8lVSAM2mDEMAyZPaLiSdD+xDYLjZDrij67DfLhzvVzM11wFEZSNJ0LD04SQDny8bu
l/qBPCyaixFEmIWJo2HHjwovvA5NCgezkv6Sh/dnbNkvXhldYplnm5FlBBzV8l4yeUPkkCzhHpC5
yo6NGoC2R+ngXdy1RsXOXGY4sCCxqnvbm6ECIzYFCADQZWok+ePKbEYD1zpgC02PN4NR3VvJp1P2
xjVztRaZZTglPAcRAJ564VwQzl6ZKiw3dfZRCNfc1O0speEoSSnzMPJxmpl5zjYlKZgDe5eob14G
Xz5kpsUIktY3ie0rDT+aD9C0rNmXkpaOvaqNQUSyo+BsXJn1C5IVHOKo8Vd93320wHzWepo8IrQd
wP5we+ld/DCRAgUlb+kluDyHItmVeU8sZUfF7I/JrmmT68hyxLoqZqkVshIQz23MgaJqfkMhuhWq
42Ijsmjfg5dKzdrDHWPdF327Yr//QiPy7reUsFNtNRuhj9uqLkHfDPAmFHsLuzHPQx2CkxiejFnf
WJfuu2fln8YstrAN6LUVMxBRiY7RDmwK6p+vfKruuinDmM54pUjgT8PDCSEEfqHTxyrYOtNC8nS0
hbbJ2ThahnEhMi0XZbg1DUp0p3hJ0VYtITkV3DRjWryik39HsrqpRlCkgh9WVNJZ6FmPRlJz7gdD
Pqed9iFL4xC6ZnPqhm1W+Le2Pez47GuNrmOVeREMND0c1uh0TwX8d64aU4MbweLCl9o9yBl3OWnD
xqkwqfQdWW6F2GDRuUKDgtGZBRca95RRGETmDiWCarKvtJ/HPg1SAUd9eZ366MRDBW+uY/mxsSrQ
3kHtGqusx+xdafLDjRHQCgdtfqmmYZVMot9HiAHczyi9xZfwEqukZrxzzHuWtE4yRrsSoyBTJFBg
A82BQY03COsE+LZD7FpW0wGShWDNQw5HFn/zEotRE0f2AkDO16Ah4VVpHy+RtN/bofhmsHpB8GBc
W0nEw5steRSAMsWWEpAfMQ5bkDAL4uXRz1wHikDw4iu3d3Cxw42s4nfyGlkply1Sismu1m5jEkab
0mA7UPQZjgfLsVZA0WN64BZQiGYZ6Cuy8UHE4tihYZ4YzG8DF0uaDpTFR96NqC78YOl1xB6KRV4T
2rLXnPeSfCoAmvjM/Ib/h1IT7MudhNNRDNCHqnYe6Rr2Jkp76tPgqbKcW+IhNtPoBHu9Ka4zFCYd
n7e0SeIefIAFVl5yB0bBC8/9gYuQWISIHh0aYM9hEAFGc9xHIML1lRdwgstKehvPNS6ypMjQq+6o
u4QwOGF5PWEV2YQ9QjgXa72lFSvRkWnukkijEvtVmDeoWg+pPTyNIXK+HOvFImS1wt68rEBko/3Y
Bjap6n4EdNCCSoGcGhhlDOlvXoS19uyNIy1Rd6IjluMmi744TjvWwWuz4RqI2l5tAwOraRYC16oT
GnuF+7kNppXZQ672aISg8c86uO6tBlyb4ZDhMe69xBkeCxuNsE4U0qHzV7T/LtENvESrwwrjqa9E
+GQBlOOj1vJLLJGOAxh6cOWAvzWvMnZAOV/QGXdNH1/shLKxQ3Ey9COSRJ+lLYrulY8t5Wockp3d
7grpxuwG1KIuYvBKcSvWdHo+cgj5jIYUC2HYNKs4ITEpIIrnmHvGxUIpFPa4ghqlPryCCRd+3pOS
nrbrJ/xnyk7Fyh6z/oYxVlPlRwcNoRXpHzF73Nb3d0xthoXNBHI/KsiF7HcOri/NpbIDk74g52eS
d16UnNsCxWzBa8/kiJioVS/KKG/GttfXGZ7Sy0TsH8yMfZCp6ZBMplgbI9Q53NeNFPeF57eU60G/
GYfytfTrdBciL7RKrnPK6jflkVMgZq1+nV2zsi0PU5i/uoCMcadnWydwP7HNf5vAnUaReh+FGnf2
CEtJch30XeywAphW0hpvKr0DHcaIIC/N+Fib6d471yJxbvR+OvaV6Z9MrF1rjK7JqiqS9lgU5i18
6PrWmCE/o13xOJw6xuS9NbfMiAsoOq9y04X1Iw1j48hMXwspsmOVk7WmYRzMMk4SvAfpNjcNcztQ
phSptpx8NCwTOLhNEcxeeYqn7VDi+Hadflr1dWeuCl1z6afro6ln9rbDxbzWuNwXSpsrJuMwI+3I
ddCPgHyBTWB2XDYhmvxGFFug+u4C4XF27mt8gPWB35u71DSdjzMLW1LUIbFX3S5NzTtOfTbw7DhM
oxL7DPXywrEk9DxwXrHHnirPwkOpaMEEgq+FAQO0DfSXihe57gRDXE2G8ig1dFb6FJvnAi2zFxbd
aqJu5D05B+TIH60wfozq4RClMQOnFCQsYAeiNcL7xGFxOETpGySzzdB123hMb0Mk606g7dyEWURr
Dvm1U0JXcoNlb3Frw5jCSe324wbIGljggRl2ZsB3sYavOjFOUQVnu0M2WHlZuPW85KbPQdgJ7oOV
DJ1P6RdXvREomNTJ3lT5aw4efOkwqcadx/LbRv2gN/Ld9vQeZFbMOKTZhLKwkYZ3+npobfCNhf9F
gPVdMrElq+aluqLUMQf30Q3CN88kCkdJ1HXuwF2RiYh8nzZE6cJ5Q3wDwLKIdxPiOjtxjsZYkxgo
6VU09DUYCXcEFgCb6iKTg0KcasXRRrEN0qUSDKUtQp1wYF71/njXGyEuoeDV9dHsTnEKUzNYBwQm
bW0KeFLSrJWH6raxJGL80bEOfYxrvJbDSeTlEVIi6pzxWLesjH8fPGb8W7AbEY227VhqDiIkBGwO
df4hrJGpTKd9X5RnVFP3LtfxSHz464jSeoEt/piTdHQWkeUe2VVVazlZr5QJ3W7k5r+hDblrCpl/
azSUSrHusJSeZVYk3xwN+DI8TTCjaA3je60Q3OXhnVlp4hYsrcWZXOUnJQyAVESJYPbPkJGmjI3H
2LhkPvPaLIcYBL3l0YxUziYHaXaBgHERZMO1ZrTZMhey3LHRqq8Le/1XNmzYYIrydcKxF8YY3/Qe
irjSHe2Thzdy/ftfnvq3MD5bUPPaIL6Vbljq14BoxYWNGkdDO2eU1hysY6+9vHUPtcOyHtQPuH8B
MWeqVmNRI3kolLvJkNJSYI6HKgZRoljooYXzN7EW0IkR6rfUy3BXVTGBGT5EIxEa+6ggnCMaGJqq
GqHass2LYlUCTLox2xLDtBy2bmoYR5UnhAD3NnvV1HfvnVFboel1bsp2KDcOgOz/IX9Nuv8W+W0z
QBFC6focZGkZv1w9aBZBtCikuqR54ajJLXnJveAYNVrwZLL2Zl7os9dL2ckXWGa+VUnw2dcD4qCQ
dl0kYcnoKqNN0gAjr1FTj5xN2XiOQbfgAvJxVbUm2lRmh98jpCf4YihVDwGRMzuM8vVNYPGHXoN/
M3IQIzHpNldUFq+qyt7qqv8GlHkGA9b6aqj6Eu8um5xWjx56V6Lpa8hxSxtr5Yq63U5jLu8bTVqb
WZ649tGwLwzFw1UVen6XRP4dXTvNH0OeKxUIgFIcfYvQLvwDbKuEHgYYvwZR8Wz1C7skpEPO/7Dt
YZkVUSL2iP7nBBtMPEVcw7wDT5M2QI5GrxHXzJOn/dCZFCN51i9L+uQ5mrlj+wA5cGp9ZtQFxV/q
6G9wf91rE5mrSybCyQvGQ0r4w66UZDebanBRAvsvuRF86V3nbAYHWladILLzZ8J7ppNf/j2QNYmN
GOJyB+pF0yS2OynPlaAWqyA0wVeZ/Uq77zmTpQKQOtpEEHhtGwL8dy6DB8wH5EF+DkwWOMBc30Yi
wcaNNTPoAxg4+A3k1fc/hsySV6krbsfEDp55cSDKW05V1T94dWGt+gQW0PeA9TLvvGPevBLJc9ZR
QO0I/Qq3rHHcV2CrlOQjctWiQo4w1Ru94OZc+7Yu3lrQJUujtE+KmNYzWyD08Hp9zYbcWfWBeUBO
Zx5lMaHItursEnQ6Gp/WeLPz3qawZxczzgs9xuofahzktunEsOqgk91M1TvE1Cuuz5TQgmw66bpf
rN0SsQA4QVBveRncpJ14CvMwhu0C3iiYRQvVXDqz34NuCSnz5Fjo3sTAArNW1X08lTN0sqiZQ0If
BxtSPguOkDgazuXshZ5GpNCxRogiI5eFHgj9waphzo9orldTAHPRVFO9h2iWXeoOaHSBo3hV2ZGg
ye1MlPsYBj2jZ7Xi9zF+gDLefD/8/ut9+F/+Z375K6a2/td/8/f3vBgr6qTml7/+6z5P+c9/z//m
/37Oz//iX6fwvQIv+NX89rO2n/n5Nf2sf/2kn74y3/3vV7d6bV5/+sucUtGMN+1nNd5+1m3SfH8V
/BzzZ/7/fvAfn9+/yv1YfP75x3veZs381fwwz/74+0P7jz//0Ik+/a8fv/zfH5tf/59/LD5JBv38
9fM/X+vmzz/Ay/4TwrRyLKJ3kSkROvzHP/rPvz7k/pPdlj3nJeuu5dh8hEdUE/z5h3T4R/wzV3cs
A8a4rv74R5233z9k/tNxbElpK4XtSnaqf/yfF/bT+/f/3s9/ZG16Iai1qf/8g2/xQ6qtafLFWcZx
YiAGhgdj/xLb3OqhLy38DFsO773X9xzH7cEvp7+um58umx+/zc8Fx9/fRloMlhzDNB3Jj/NjwcFE
myfJRHNIlMWxpanDDbnJJF2jvTM8THA0yGitfngT/v5Zf/ym+n/8rqbgO5oYlw33l+/KU8iSng4Y
G9uJBuo5Wgd1+82thyNYdNqA8GBZDe19UB7ouv1CbV3HPPtdcOEdYGVQjks3ah/0TqNS0cnQQMXn
hi9ti5BwFGir3pHEPbmNf5+rcq8BWLPt+tDU2uPvfxA1B+3+dS/OF9/fvz7HcKTJQ1dJ+5cgXtmz
qh7cod72TvSpgyQ2iR5DZzRsGgILkCgtVILKxHL4Ix9NFPHqBvgWMQ9uyOyd5zDpz1Nr3QNSvy3H
u1IHOWNvEPAdpxw9FIvBLsRgMK6rwbzRo1vmnvOvQa9m9N/EGWPlWytGY9i45v+QSKvmd+HXHw5p
n2TSYQkLr8/P10ZgmPkUW8yEMamdm7y/9njIkh+mrOi+SNSNk0cfcJjOit9xniRrmI8nyj/gV2D/
jWKfomWvbJf1WbHT5/yKmCAWVBcG5tCpKPa9c5CWde7gRxNDUD6H3ymew7EfzXM49HjVomdS886/
f8+4Df/Dj6Xmm4q73xbWL0HjGssIOyH0bIsEfNb/cHjDzqWhI4qkke1ZQzZFcZ4hF/bR6qgTDLUL
IdaRF5yVISQQGwwjvd6tf//C/tO1hCkZ3y6B9TYl3M+/btE6tPheURPSRAiT5e1p555//y1+zoLn
bmOlIfT5rrMU6q7v7ccP7YUYIyxmKqq3YbZOhXNscQTpxX2N6ShJRhhn8n9oaNSvx9j370g5rgR3
OviyX24Qq5HpGGVBvWVGtE71+2kSz6Qh3lVpdNsH00aO2FvkTcuQIbDYMEQ3KnGPalJ7LU8erDC8
w563y2sYjz7zyi6/bsLkYiZEpuTpyvOiWzc1925+FY/G1pxZOI6/cX2X9np8jKG8LgwzRjvf4mws
33//28R09MulNP90+PMEjwRBuf1rwW2mGavaWKu2nQN2qU4xb2f69DIq44nRjr3vITCGHqjq1GlY
vBrsyJze2QRgxOYJ0lWfEih2zEOhLgHES2T17poQ2QDTarkfxRSsuth48aaQQKiEaXIezelaox/t
MoQugcgUQj2sXU1V2ExUqo/GD4CUcj9mDr2ylbW3LASfrY44vgy737qqsvNky6sgqbie3fvANXu2
Lr29wEd3HuzmmFvoCqI83E7SeelG55NFxQ5iL2nAJg5j5TwUcMfcLrzNcXUiBi3gedev0aTMtQXj
iOC3EYsYuH6sLEgEylWBb5N5zlVvwUIJvxCCVYGdLKEGRfj4rBdGvTW5zDU4LKbB4OFf45ThgGpu
e5CpCAxJxSgVSAyAg+Ymq9IXoW3hh5wyC89wTmKQ1g4XHNwByWz2OyMpdKNkC1Gw4l1CxLYCQMmV
g7qC/VjER4K6rhGihR9RG31rwivR9UgiQ2D9s4S/lI+g5l7yyD3VGKuxGMB0n8+0ZCgeetYmVv+B
Z8UqvDurImMYSkWpkoeWff86stPr+GIFOTmpBd8psivkXEUhFqR/YfxZ1k2UbqV2R4cKPVwMXAwx
mIIBmqfsfGRjYXtM28YkjadbBCPwSFUHN16SPVqaQ9Ar8XHMbhZ+g+qKuRIa3Az4HjrxSTTbKCqO
jUfCVW/n+6HAiRAryyGw6QEtuxtV+kbnArOq9qTpGaJ4Op4RwxLak/iN5WG9Kj2NC41pprmb40nS
PH8dOvc9Tt1TLhokhaQyz0stXV4HBIUC4V+r8ElZw+0EQHUhQ1Ik58uLpRkier28lZo8/f6mc+fj
+cen0nzPmQYFi2FLaVEn/XxM5mnrJODlq21SesE677NPwIoHFZohq2RukcS4+MVtMYi9KFEN2mOI
0gYNNCkiMWUAehgcozmQrFUbG8tqzL9JOGdL3LY0PeBHouyUAipfkoajBlKNW0fcTUN78TQEIK0B
zqGGTNa00ZVPfbbIM+SDKnkemKsjtZerCUHYykeBsxTwb7JGf+hb5S5qI3jVA4Qsdc1jRXSkXQ0o
sHqV7+wwes60ZmNp5bvObJBJS3+y/fizjXqat8LB8Kk/Q3HCP5BMdzKcdmEcfrmTeT32SFeLRWXc
tpa1I7shjIEBDjte605zXTSM3anqiVEkYhHAPjpZBNMDWyW6NhCqbpK8kwN6G4cz5gJ8ITYQVj7t
AytjDamLgaii5zE91ZPDAJpfZ1q1D79/Q+XPY5u/HkqmbSoGvry3uhI/v6Ej4eTmVEMCLo3iKe3H
W6Q3y9I50kyhdI4JJTD7aYcJ8QBMd6G7J3KyFqnDltAm+M+PcESUjrkrUfP9/pV9/87/dqm5pquE
zn+N7wOnHx6XvXRcYm4bNNxOc1+x0sgrYS33ZhurFTtpZlq1tzGpBTpWxgPwXKQL+7Ai3r7MOPOr
DJcNWcGZkfxv0s5rN3Il27ZfRIBkkAzyNb1RpqSSK9ULUVKV6L3n15/BauAeKZXIxO0DdO9Gb0eT
wTBrzTkm3bN6A4f31omsn65AN0oZdqGl5GOMxJciIvzZoOtYVpGFaMYGwhhizYgrhDuXn0k7tyBb
ujA0FmMhWZK/vm1VICfO67xck2JsLvxc3WSh3c+bDiVPHcewcYZVjbTHZZOEkj0DVZdFvxTnZ0E6
HflojEG/vb18U2dGgIHaAlG+wa7k2z1BTDTrmFIzthh5RxENJgXeTI/DjzEad4Gb/7l8PW16yJMf
1tJVYUpNV22NUuvXl6A5hULO0AisXM3eMwNHK0nyO7VScMijdRXRk5trBwMYviPSK2W6Mw/LtaWq
StxX08D6em0lq8K4D/ASNwrtLKt9oha7wW1/Y3Q+3WWjT/+Ln9zSdX5x6qOknf07xHwaxib1IafA
ObvWZf638sn6ARBYgk2NxhokrUkmRi+PbBhwM/TEIsXrimgLFvS/tcY/kERX9k1n34CAd2Q4Upf6
6WdlFUSvlQ5DsKXPkhLSxM4wlXOjco6hP1w54Gr6ud8aTZXKIR/YpnGyA3Wa2Kpd0grXuam+ojVZ
hl12I5hJ8F/+Gc0EKWL8QkvwxU78t7oPNjkm7vnlAfftKMXEZukSf5KF9Ry5/OmA02ib96VSrKOy
m1x6IE3bpv0T+RvqpLgJrLrBmqdvCwtPsow3TRU+y5A4Z6WFW6UXctaG4QitgJPsQIQWcqtF0RJk
bMcv6MZo5jrhzmgxNngZXO7hYI3oVhCa3IlgkOveA/cQCCbKGLmHUFhWbH72yw95bmqxdIccdMvU
oRKejmyrUagWez5fVW48YBlEL4mNhGCuRdVCAKJ+m034TSP33w21uWNv8GjRHtApvGOIOWYauOzL
t3RaZ/j32p2pFWCqGm2VaWx8GvnSFaFZQvPl9EE7x+nWplPdkdawDSOkSsh3e4WbtIL6ynVPj3LT
dYWkFs+PPRWYxNfrDmSOsolBux6Pzk4vspcibK9c4sxRji4RTXoaHo5OdfrrJaAuNbE7UkNXI+Vo
ZwTTGnVLgr0v60VFs6uBdzBDQ7+9/EaNc1Pnp+vKk/UDWGGK93uA+5xGvz3aMFhssxes3Wg2xxvQ
NUBaJogiXLrbIGzeS8s8VgFqEmkSDiJ0sbKyrll2fnDbCizgoPtZVzH2LhEmrpJckHfeKPclNSm0
EsWiQpFBpzLeKon3q5Lhe+B5jCGjrhaWe9uYybNes/XLcRUN95Fmk1TQV4ciYV1zKX8bfvx6+Q2c
WUAtQxNsPS1tqs6dlA+GSqNN3OJ+ihS+USI4OlEczdC/v3yZc0P382VOhm7UNOhKaQasKc38SNKw
wIb90I/PTRsvgz5dWpM7swPocmW1ODeuPl/3ZOiixHTwQ/F4ZtveIVJY9qD0J15/HhLg3BMdVl55
oWfnjX/rvzQpj2n/VutPX2knCfc14grPQAaT36xwyPqP3cAJ117DtMPtAST9tirbg2dlP3t0KFGU
b1oAggwq78fl966fOV9YyOk5q6IvEPzn64fV9UHQqTkDPJFYtltyVpijpAIajjrfrLFJokncvYJL
HUVpUQCPGdFm2uymBwGdaprZ6mhKqxvTvznhS5Ge7KfPHxLN0+VbPTfLfL7Tk5Utq4Ne9z21WEPD
RM2rLQcvvrl8iW+DXahIkCAMq1LH4/ZvNvj008SSvHKPXLe1QCZtQFUuIBlYwNEuX0b7Ntq5jkPR
lx0Ky4d2+lEhu20V2BHwPIDBQ/LcWVzLch+yuDvq/KnCjvcezB5X5fKTZBCCqi4RvYm1joncLgDG
a3LfQeSafEOX707/9k1Md2dI1TEmVBoz7tchMVb1CILITNdN4N8jBrRoOSHsX0vyqpUwXDiOpJxj
bk28i5rHkal6jfg6MXVB2HoQWgxyCnNmgXeAPPQIXyr5ZbsmREclvB19dSwqEYkPDUmoaPCM/Noe
6NukffIA0wN++hkrv0L8Om1lPXS4CdmPz7Whrw39D2kP1FZ0tp0wnvXy/3erO13WVE3wLmy+bOtk
16PoSYMCzgInCWPNHkFd8ykBpyP8+0Miwrr8M50bq5+vNhXrPj1kgpcxzkOuZjQ6AXXYFBpaftbD
5at827z+eybhWBzudZua/9erpD7WR7vnVfawH6adYg+v3TNuIg7fGZlhl6/2rcB4cjX969XatvdC
GvdgHsyPIUYaL8DjK8++fuWpzr87YAS6Li2LJeXrddxW4rfLDdRhJEMr6b3qZMQLF//V0/zvVU6+
o7gd1UpaerpGhTeYBOINmKV7GvPG//FxTsZ7Du4C5ToXalGq2Ml7rL+ahX5lvJ0dCRanaJvdpeGc
7sCQ8dht0mjpOo+rtdJ9CIsVDBSJovVkqDlXZuKzI+F/r3a67/IBSjcVdG7GWrXsPWcxgloabJ1R
bl/5mc4/mJS0MOll0iH5OhisQs2FaoGYbMRrQzhj+OI/T99SQlra5eF9dthZ/3ulkwFBJQznl9JD
kIItGQD5ypqFL/6rYUexkOIC4gP19IeqUoF1sWE01Nn9tL6QA7EUxbNfJVde3NnfCPCQzVpJP/X0
YOsZg0yxEqdrIvcWeWYTbUzOrE8dLXm8/OK+/0T0cTQAZ7SuGX6nM2sVgn/EbpeuXUWupv5bRR+x
fm47UPYy3Vy+2PfFmYtx0iAVQPwrhn0dD62e+xp1kf9czEaki/Fu7U/xypG/TgQWg31Kc+LyRb8P
DS5KicDCxgUxXZ4MwmgEoZekY7qGSbVU5QuV+SMc0SsD8Ht1QEwNMVYnS+VsDmry67M5GvpldL3p
Ws56swYMkyyJIFkEv4Bu4e1ztj1bjAgziYyr3X/xhKYlBGMSQeu/W/u0XoHPDk0AVgxL0pC1NEcI
3y3J6V7+F5exuAiNdvr7xslc2IHq8/ChM3G4LV1LgrETsgjopFy+zNk3aTqIIqgtAnQ7fZNYQVyc
wCQnCLwrk2FPgfHQjz+y8pCKNWr1BeDzmfxQX0BTXL72mbGCY4j2Oy/SQQJ38iOGekb6VDggGR5o
I4Jf4ZemiZFemYL179soTaNSzRfumEJ+KxuqIE9wyNrJuvASUqfoGsQtWZwKYltFDQXquOJgjGO+
UUowIJFJgYHIOwIFcrTAeqg/TAIoCjHjeyAmFaZ9K5z6JSbikfbAuL/8Ur5PRtwsO09HSqZw6h9f
R7aXtjHeCSNZNyGklXtjYpZ05p0Oz/jyhaa3+6WYKujDsMMTQhrU2U6nV22MYiwIIqH9FLF5N3ng
QDGvrOhn5iCTtA3+a9h0k/9t0T99LLUdtrgwxmStOwNf6ctQoKVOfmEvvWkHeGJGvkyN9O3yk02f
xsmTfbnodFOfLqoOakcZHFpxgW46olsjzG5j6zoObm/uFMECrdXr5UuemdhNDV0CyiNBr946Ka+k
fqbqrQWAsMAjgDRo7ZojcZv0AgIbcnV1bf77dtoVGjpj1hGcXZxszJNRAhLL70oVqEM3JrNKk6ue
LbpKa88cC1Ir2HGixRgGYo4kTaVr575zT/v56vrXF9xYROkNWUpHVBB3H+DTavtl4OMLdIZZlFhX
5olvuqOpLmfzlBQEbZ5VPflBU6vR+zGXOe4AYAR5O6tqlf53VBzjOr2Hu/8DKO5Ghu5edOKvb9Kk
g/o5JwlzltuHIvSWeYE1xf8XTQafpMcVgs/ULMcH2Eqk2PikJBbGS0JUGnXX96ksRI7hvjTuLg+T
byKWf08iKSKqGmJPqlFf31zYg1fQ+4QqRa79onz2YioQJXSCJjy0nXBFG8V/Tyt3aY4leWfDr8Fh
O+8JZAqFVG+EVdIF169MkP/RO335YmhrsMEyGE/cGoPq621lAYUVTkL52sh5WVMonI9zgg51BfK8
krdlMtzYYKcWnjPeKSKnolX1SKZprdp29xGWAebC0VmZLXRBgzzqtGhb1PbwkJNiFbUqDd0WVLtv
0NzWMnRPvcyfvcoKp10dEmIsAMRr/VKa6oHwk2zRlfxZD85/oKtYplAB9LjZZo6gYBAZv2Ue/LY1
4z0E3iN0d9OBChOT2Uv7ZZoJLFq4NLNcMpunHOjh4ONUizG8ZFsZJQi7YQMVA7bC0qqRv3fYms2t
BVtsRubi0QoRcETlKonHQ+wN+ooQH8TY6hKwaLyoEFmvTJdoTi3dp1NQIsEu2Roy6kppkleXIPa8
Sdl9g54kZBc7nsWbLLIQZlCh3o19fiAB4NfQxuiUu43ewpo3HIpVJSsMhq24Z4nJ45Vp1oA2yAYi
QaiUvNJsMlMrAhBxXn14JqB3KAd+WfwhSjhKw6PeQBtIrTep4eREmrugABcr/o+08+mHUXKcBc1P
8CBwHgAYLwK2aYBaREgoM0LbXDZbqmrAP3ngOETA0HY2uFSSw2Zwz2dlMRmO+WtiMmenkOGyD3cU
t5Q4MS/rb9JUyGAriIKLc/PJbjBVV8/a6AAAkMWrF6T8nBbAVzc6Ejmxr7sqxxjqO8uuJ9JSEECL
P5lai31M0MpVrvLmtWB88SWTnADvyWNQZHbzGvHwUZl+eJV31FErBzAWBMHHKHXIhvwZFzKjr2+o
S0i+r9jxiCKxYH9KtjD+H81AuW374VFTIK1d+bS/raeqaqtMy5PG1GF5OZkUe4dI6aoQOa52xNWZ
vhxCheYFPB92U1oV3kGjPYjmGZXTg22Gd7/rKEF3yCd05UamC518zDaGD46AujYZC062VW6YEjqj
YhvLtACIv5R7vn4sKPd5ae7dxt9p7WuWQT9rsl3eY1ruf165g28bLl4FsgB253Rwpu7w1+mEY0Gv
hH6Rr/XOvPft8BexYce8Nh61tsAR7q44A/0QQf6nq9Mr+1nj29rEtacCj5i2eoZpnVwbfi8pJQiA
1tlYYFcgPXiOZALCT6veqU3/6gmMqjm0J736CAJ9rgFjjfG4zqrfg0oULoBW41Wv6miNydFZxj4M
vdboyllmeD+G1voISYhY9Gb5IzMTqOMC+EWlPcV6cQPCxwFq2HzYSv5AgKLYu5b44aptuTMqq1yk
IX4dy7spC4RCmmJuGUjrQIWuq7tLSMfDmjSjg1AGYp2AEpOsNV4bG+feDmcK+iCEdDLZnwzSAYDT
4ADpWVd5ckP+2J8SF20rTCRPVfbLKsqfiVk8cHJ99Ibx5+hZO8XLJ3LI0sn3QS+wWsb+W8xLu7Kj
OXdjJsdVwa6XxfGf2uTTns3oCiHrRmbrRIcTB8Z3ljfHsPNnvXrbeYRNXR6i344ejBKLCicNON4G
++CvI1RUed50sIXWuNC2I6HwZWGtpCOu7LH/6bBPv0WWVE6otqFZ+mkns/adognLNlurIpmTCrTP
tOgpAgQRRQrRsN4T6baHRphkvo/Ggdw7Wep7I7q6wp/7Iq1p/6SaJj6rbzuoCDCz6NVsnROAN3MD
e1X25V0AjLVK7ohUvBuyYdmWNdN22F6Rfp2TbVBERok8NZgt6kZfX3ZklzYyNy0DUgKtEoTIXrey
IzwpiBLabWZUcB/jj5TEesPtrlz82wGEHxolPmecyS/wrbbTwJbOsIxySjetO4UoJmAOJMkKa5/L
bK8Y8kEU1kPoq78uD7CzD037xbJ1ylf0pE5GmNmhJlQMLV9LL5xrhvockNZEfM3MCsTaINNjBoh3
aQ5T/HgUvVy++j8B+8m4Q9tKTARlJkR36jT+P31OEVuVykz9fA1v5RlJhzUL8uGWisZdW6J+Myrz
DZMCbpgHx/vp6c2mytuVOUJLNNGl9kpLG6S5H8iNhc7xDjgFg3+M/avFRwgmLF72xXjnWB0u6U3u
O/qqEg6qL83cFrmur+y2epUGGzL4NLPUlG8++rEZcgnwX6E7Hy19HuTaSwKcwOn+5OX4TIDkJq+9
FfbP31AfHmRkvmF7fM0JCp7X9vDxoEuFyekWU7g5kaXMWZ6E2YLwRnYS2cAErrcpXuTI3rXNkyeN
raou8n5NDA2bvRYSB1pnE60qN5RCNBFN89LW7h9TFUuQufiUguLK4VecGXyTdgUXCFoCXZ46G02g
arnTu0xq0tMQitTPVQHL3q98eCUEXhl5DIIohJ8fAUXtSn0BPmcyKrZzTalea+QnMxwgezUH6mKT
I23W1Bw01XwrqbDBAswO0FBJAmE9URsYxH7nAEwpN5aMMHPmv3ucnouItF6Mi9kmMN68IYOHRzBd
ksyHeLDn7RRjrdVAnCUk58uj8Nxph/YRpU6Bfgcf18korD0T5g9g3bUIkrcm0HeREdK4Kp/QUUYL
rCLHvgiOqgEF0I5UFB3Wj1x1b/wSpbI46qU1wHHHRX75ts7oA6cTOhUJukF4205LLDG9Cx0rG/NR
ItnxVuLY9Ax0l+35UCHr8TTjjVTodK6ZiT+jj/mQdllLiWSEFDe4H6BdD2aSUbZFnz08+vztY189
hIa2smwrWWQNrxIE01qvulcAbUQGtvWrZtH47p+LockBNTfO4vJTnWnHT7s9ISwqXYJAiZMJB0eK
V8iGXlBUkqtpNso8gJs1T0Y5j8ogXEVd+GLF9Nda3jktN3TKLaMJ68QLMQbPQAfHOS3yKy/7zDxI
gYJdKN1oC1fK6cqTkY9dY/anK4FqJNbdNdhLmMcmE4uvMfjVrZchex/mbNaviSLOFDeZ/lU6V5Nb
idX3pIiKM8k3zZb+tL2LG7IEyHpcauquw1yp+Zw7amtbFeZNYoqnmphn7vOKRPJ7KerrDZxULgok
ND4I1mxdki0WaMqMPEwQ9kz+oKss39xGwJguD4RvWxvx5ZKnuly71WOIIREbYMJlQrw5UcqCm1VX
Ntrnev/TLl+XrDJMb9bJMcNTE6sRIe+2JlTLNpiy+pDXqjY7U+mXiWERVta/2J35GNbDcxKEv+vW
2EDtABiydqiZj3H2ZMYkmCg/WiN5vfwWtLNvXrfphVHx5UBwcg7QR7uxbC1k5xUDn1Ssm4o4wJoI
ysoHvOUqSzVQlq3j3I3lLNDIgJXmohSTVNvbAypbGdVNklYrp3q7cmNnf5/J607/jCPKP+vNp6U5
j9sa74CXUSpUdmkj7vMaGE1AdEhfbA2Rz/JyN6TmXKuCx4I8a6cKX7PqvreipxJ9z5W7+XZqnUbL
p7s5eU2hQrGQJmW2pk+5Mh02wlZ/QA629N1dNlgLYYknKgV3mPB2+FtXpB1tiiBfF1fK3t+Wyuk+
DA0KAL7NqUf/dcNCwEk/dpFD69d+8wd91lRiA/ct846xls9sBY028v3LDz8925dN0sk1xddr1lqa
gMohjKEgRLulJ2u1zQI+3YwIq//jpU4+FhcPOrUrGn8VKSUwOOaeCzeo/aFflXNOTtYzT0U1mtWN
3ql1MucJo8mhq/JdjgTOzIAELcKy35U1Zs3itwg0crrHg8saBBsi9G+UpHgPigEuhz9rXDBAcfKq
tt6fXporMb6yuZ7L0HtUWsgZNYjlyz+B/u3cN/0Gk5mAaUR3pH1SyCbcPTKx0KVrbBGbXs/X/Si3
SgQ/vFL30yTSFfiwLXXvK2vZym3uu8sh5vgMsjyvsf7z2YKDvgtTyODNXPBNDSa+qJGvPib2iQSB
cKW47tTkecib5sqqe3aW+XT7J8NWdlHb6AlDyDJRwlJuBgoaafu2TTdE5C69+lp76MwFJzsg5iWK
O4Jew9cx64eBmlYZvy5wtx3mpGWlryJJ7jAn5oHYeMCIV36is18mc/wkomLGPJWhhwMy1jh06eiS
QTD5eXPbOJZutcuFuMFhu0jQ12VReG19+d7iYGQgu0ZwS1eSbPGvT1rhdcITxasNBk6IlpUsQVZp
XnMzuvjxEYjE0wbf/ElJfR40/vbywPy+nZqOA3RzWEGmo7ucXsunadrIrC6sJS+6g0Lq9OQnkPjR
NtlM8Yq1XxGxNFqrVk/ubB/PVNtB8rFvZAQQtn0bxbC8cjvTQDqZqz7fzqn/A+EZgJ+a5Yxd+z4v
OHUVVOGj9Fi7+bbRJbjPqcoA0bJ11JnNwS+vNpfv4fzQ+39v5PRTJX+Q/mjn80a64la4t374ao+c
bftyVejUn6GtXb7gmfmZZ2ZOoIIy8VFO6gb9aEZ9nrI2AahdxiQTu3zHMM7nFIKv7NPOXkojyA2f
Bb/36XnZ0zPNGqE/rovKwoYIBaMRG5JXlpEir3VbzmwAcKAjQ56cHbp6qjI3KLmptcuUNxDf5pPk
yoY9ntMuWuArAgTNjqpIlo0yzomuhi6f3JD7TqRLPMBokA9xW16pUl27oZPFqTFyEBc9a28RWNT3
LDZp1QrH64/LP+e53ThTJaUw1NeorP716T99UjHeSSvo+aLbqAJiTuCympnhgtTZYyDNLQpxcLv0
UGw9+zkmR71IlxWtsCt3cWZe4TiOCN+xCXoyjZMZFNeglbgDh1KvdW/KAAu1PRCY91oSDNIX9S7C
OT/gJfeMDvB5eO3y1P6+f8r0Mm2OoJyKafZPY/HTa6AhLonwoyrQkyMzs0lapF912yv0+GoTvHqF
HQhTsrYWiQHLjj+0Ut9UbMbywtwASXpUxIPblsGqG9oXLTftRVnR5srJ29JBIU/ghRE5m0XGRrHt
LP22LuxbfYQgH7l4Tsaqw1CCTDsZcB+QJ9xK/0mJvUXbmwfDKbJNpJKI4hBAN9n76uEhjeRSFWTW
ZkLfaWYJN7Z88v2evbW9iEV4zBtSPmpjHwj3HtoJdXYWXhA9AIBBADXxwXYje5ZGxo7yI+0qQmaS
Mng0Ehy2fu4fE0P9nej6c+8T3IRKi+oTrHyrV9/ycN/T0VoTp4HZq7G3KmnkWaM/k3ctts1gPwxY
W5e5mt503dDPOynE2usPcQg2Par8w9jV+d734lnTxP6ON/6n7EKs5v5DIiBjKYMINmQcqod47P9a
a00PfwnF9O/b4j42EUYMxV9p1c6KJSabD4QV+Er8bpvBdIYFl2RgEC9TGKGugHzRGsvUTX7LqCOV
hkKa7LNwVZbiLvcNuFNx+Vb0cJ8LxHLzprB3ZlmjPtaUW3KpXwK355PXKfxX2EKsHrRSXi76KcFs
iF6KznhDDYUs2YPvKsLXvie9vaW9UXG6BvZcfYyc5itEQtoi1GjEtzHyFZe/CAIH/A1Hnjo0Cphu
zt+6MT+K5ockpbWJphJdX7czq+mzxdiT0plZWLezwFzUbr9piFlpDeut1p7dgvuuo3jt9pzVG9s5
Bi4Oh2Bs4Rx2BYn0WPIYA2+glzBWfbhK30N0U98gkj2FnL/Swdg1SvY3j9xj3Ya/Y7d4UzYT2L6s
lUWQWb9kELz63aNPO3BmplzOC1jPpBx4B3InXW0Lko6xwmWNij+EfUWmtfkYZPwflYBBJa0fAsU9
mkFiLPK8fdVy+nFkCgMGa/AHD5G5YwLGJI24X0AfVXJ+I1JXhpkAzZbWRoRTYKDlGKExIByKdjGx
E0SH0IH0DP/HUBgPEQG2EJpAgWvdona0bd+p1SzJamOnUoXDbjozs/ouAoTKCTlcJRrjpUgwMqmk
ugVx8Oqa2g1UMyynJWTrKMZJXNEUr/+ROSlO4KFVbf+dgGbipWMTZSokVtJSQXMHaQcJvjDggtF1
nlFWemhcPyKucCkcjFFYQXDTKOkLDOJylkfdc502d4M2LNUhekwD1VrKEQJyz/DvnIps7CTutkXg
3mS1jdap/5EK7WEwrFfn2KBknpUMKBMiYZjB2wCwektu+3sqqSAp0n0jR3ZW29E7BMidVRCONFBe
QeZaPWWWWNfmO0lKS0GXSyvgz/dNd/jnoxMuTXgvpRbUVBOPIHqH2NhQBcK/qtXdT8ys2FsLaIVW
ed96P3Ms4yQJ9hvTs3fU3Z8CcJV1BBKBrGMf3B0LJEOgT6IHxWnXVo1Xj4LLkTMNugGSxOdl5N+S
SbtDeLXJWzU9iCDdk8GaLvRB7efQcUGkHUsr8eYoMkIqoioca+zZycCwxCBlJ8JejTGQ3Da0oYd7
w6FQKOo5qks9G8GJastVpRkKyUl3emjU8/ZRbKymEPOkqfaeXS1ldNMk8e+47wCI20lB22c9lp4K
cSDRVtg27j2TbBrNXlBU00j22fp2dJN1fMTkCN2poW7Nukw5diZDqPjbt9qBry+d9QULAFSg9j+T
h+5FvzMmUNcbFiQKvvC/LwrTJ4DqEi52L95oEW40ApvIDHptF5DF3ui931qDAmcZJrzuas+i7qND
5yxloT5mhEitcgoU0rHeS8f+kVDY4rQjmGEGfhgoJDKA+kAcB8d3EqXwQC0AyiWLHHvjrKrauzyo
nFU0BJs+18dlLXWyfetptiLzz49eI+lTFTPLdtVW4yJvLA5yNiqxCEniv1mm740CMi/ZSYxFBDI0
2f1gXUv7qSLseGFrUMH0FkdHDYAZKAcAdX/uZfx9RZ7tR9kMm7zrj4GWzHUxdHzt0bvneeYihNSO
lKVbg8YkXtAxmoXSEC/diaQEtg6Hvak4L2e1RnBi5ag7JTC6GeCeAGIy27cKYtthSCJlGcXSYd7w
7NsGtNmsG/nASdIi7jjy9YkNU6wsGj7zOIQuXYhOp7kSkvwSlDsbNDIg3Y+RHD/ScdGNJAMBdLaO
bqMW8k+pkBs3SL4sau00cNrn0DV+ZUr8QogEzBuTFEkSbqiBVhP+/s7j/fle+p54zVNu8XeQNfCu
J3x8Iv8rnYXdT0APtb/NSJUVTn/IU82aVV75lLukSck0iBfguJ1VZUyf26LprQO59ncVbN0wC290
ooZVLb13iOtYug7TVUkKlpoNB0KT7KWl+EsbUNJMt+TCg2yA5z/AIUgcelP9zhzDJzvTkLS+fiiR
8ZzTGNiEZFFEbf5XdViRWnjaM61Z5lrTzGtd38YsTq1LcEbDIPdYK9k6Bx9SQWbji5wZJnNZ6BL6
9HX0245Zn2hnaStNhAerNTgeEYC6weQ/63Il3AAu/NWLnsDrumJMv+M592FnOAo7TpK4yYQZ1mho
3lrZo76NyxYQpSu2XTDuq8oYbqzBZnFUqe7b6oquNr7gsrwP/XolQvBbkK7TuQ3gHSHiluP50zDU
VPRK+y8JEVsB95BWzQyG07TCLj1lWKTmc2aTh9NVcxut9qweuHCkTwE3tExKob4m5PdBdlD6hbSi
W6tgsmvinBjxMFoMQiV5vqteyrp8rg3IwlNEi5s8KwGzSJUle62rHr2KzVXUF8thcBdwjqHiBnxN
YxusSlcJ5o4MH8lq++j4WOaqOZQ3LR3TdaLmGWt8sExHJlaETDeuEt9IM1F3Y7PXUsCJpW1s0UAq
czN1/loYXgijm4HmIEu6RphTDu2j7yUO5sQ1VCYWaiOxVmoMW5ut8GQBJQQ2JbtCCKWfSz/7cJIe
3izo+2RIAiS77tHIkw0nf4FQWAPx1/Srasy1dQDUCYQ8eW7atIxYg0f4Vfk3oV4w70RtL/oPmdf1
ESQN8jM3ijZAZCkmFkTb7cTo81s3wVYZWMQkWFbUbg0JQvFrmb/HVaSgiIa/qesk+8XEIE/NlKyN
74gd5d9cWD/1LiZRJAdSOHrV3rSLaumQPjvz9ZZdhnVvBYlYRGP8xylg5rJMf5gm0WENGFfWtkXu
DXdmSMAojj0CymG5Ib0I5obVNzvXDD/6yujmrvph5pZ/JAL2UKuSPC5SWoB2bccGrTslYqI8coJK
a6tBjecs2vBf15NMKrKvBOVmtl3NkeZiQzzyfMT4OBvTmDhA50nyzSGdaoke7fNjkKD4GuF9AuHM
75rMrTc2G16SJR0mr3QfoH+bOVF6sECY65X8EI77kLc+rtbwj9pV1gyOEaVNvyd/29o5ZbTrEjI0
TGJdyUJ/QtwSAlFBzkkhBWTgHbkgxl3efijy3g33CRhNoOQALZnIG8xmd0X+mLovJDUM4o/gs3Qd
yPzZ8+DcJt2DZ72NAEAlYd9h/q735Uzq8LppLOY9kRRAhDwio0T3yw1uCu3ZEv0iHaGgjRKzX3JA
Wr8d0nobSCIjLLmGLBpW1QHU0ULQnk0re88qf+w7+DScZDJH7itdv8H1ctvrT9GY38Z6vbNcZUt+
9zq2mi2ot1svZqqrUcugYunv+6ijOeuvQoPwEEU/aILEi1jbVGF2o2jKWjDYEIPQK9S3mnLXtMC3
4ctKTl1UFjkYy12sD9tUm42huss1Z1+BvM0MBb7UB8spx1ZlZZR4l1hR7bpjV9gvDQjrOSnuijmS
HQatyPX2iQg3bOjQMFkPQQuqLK0XCfscSkob1+45vBgrYnCZ9la6Zm7IyLxxveqxdh5kU3worQvm
RNx6pvdQt+NByxxOfi6A9HZvj/HOKPyHSIZHJNfTsWc5uNhnaDCTtXxwhuEH7YebmkjgmZJ0BCfo
T0K0+6bU/zh1/Zo67QNbmwPMq7ytDsJ3t4kfI6KL5k7Q/DCsYo+OYeUb+jEwpxDVbc1HBhH3nrzj
DdLzjQfQPxLFIdTNn8S+b6Wd7zzDfSVY8mfMx6ol3pNiixcVgJf+lFTkStLygaORDf3Ohb0ds2a6
uvoMUWSnqt0jMiRcU+xinHAbj/LDcdVtSY5DEY33bqZs6opIDtYda8iYjex5ZFN4pi+Ce+I9V+1F
jqeg0e3j4IwksnuHofH3IxZU6tYsZS6SvNueAJkWrqilKCuRkK0w2uuIyHEXQXybAL0Q46xgLuwt
LMKx3BcJzSoCGW0pkRKl8xLgjy7bperE89JkzixItDP+mvqOpOo5IhxScglZHklmH5U1CbNzODhL
g8hNx1Ce1GZu2PkSygHys4kOw2Rtk9BHQKOrF/soZ+114vTBt427NpfHMVkWyJMaX9l2XY6wUa7i
eNwhhl+gO3+csPdpv3adfJk06kyXqO1AJ7lyALD+5hXpWu37XcGtJ42+rJRo60OkqlHPRRl08wDc
jlQWKYUhWtsLU+EmO29utGBmiVZNWTTizNuVUq5cu9rWLAhT1iPZImwcF4TaETghj5qG+xgyo06i
TZjp+zLaggDaOb62qgggouO3dmX6AzfE48jJujSdbVcpG3vgiuzGas9jtcM5boTLDviXSEkzDoZb
K2cryWKLzsScxZpKvR10ArOYyxpZ5BYlgXprRc3GIvYk19KNWYnVACQsH6h8aP6iaXeNs2maem4D
L3Fp/9rKb3X82ySUADhUYNKflyTQIhxehiO5ZTJBoK4v0JIuOkpSdqlvwKETAEoeyI098a0bZSE6
Y0EXcU0K23pu+uOuLDnYGPmOphAYL2UBB2rWtu+w7RcR1+VFk1SN/AX5Sa1wrs1fq45ase0tR6Ky
zGBc0pi749+y0kWz7l0CGnBIK11yExqvFR+7y48eqDpbbG8jJTkeFCoid1xm3FESLBT/4MfdnBP7
/5B3XstxI1vWfiKcgDe35X2xikWK0g2CcvBAIpGwTz9fsc//d4ut04yZuZwIBUIURZYDkDv3Xutb
MzP6PPoGoYYbryHsSPQrUhiBxhOiSEBHga26Mq95S1ha22ikZBB3bxbPYReu2zCfdwo1RQeLOcfQ
wLvW2tw3aLHbmTM3fW2u+cMsJ4mspUCdamuVkQOaRi5CkYheQbKA5RenN6eKVtPcSqddB5ZIc/Vl
3S5DyBeqXKdZsMD9guAnW5QCw5NXz8LCXJKZu0bu/YqUbVn67VIWNe+Zt0a+97ko5IO+SkdGOvqJ
Gw09H7WQxYSMyFm2pbnlFwPZzBYgiih34IcSfNEjtmhjOuRRsQbDYCU8Ex+FXYiKXDcW8HQWbVDu
fdAQAY8lWPS02mWMkxEgoygNG7bcxiYRJDhr+arlpLgH1hILICdzbqM9LQi9+jZa6n4+sNzR14OY
Fo5Xo3z1BwMQ66KLwF2RTGik+84KeKrBgnQDwCpX+Gg5W9WuTxbZ96KNCQ53NrKkIKrouljZQk+K
VTyIRVZYc91jA8pLQ1s7K+Meubu9qEH45ZlYchasddDTYGuWHpL2ySahz0pWJkBrf7B3otGWld7O
wkFe86akVCbWs8kgPONoG5DfZnVyINTtAsd8bcKEbe1u7WTJzSimjWUaW+WyaxDD58l3zz2y2URV
M9Gn99NgpSHab2xK2wStr76uDdDNJEHih4QIz4LH2DNUyVoa3qwffTQR5cIYqZF4fW41HfIp37iW
QWw06LR62ZIXYCDyz+2Mwgr0YBDO7zdQqsyD0WlzmxiqNsjAF4a4ExDrIyMPs8NUR+SUjKvBswDI
rrqx3+nhj8Fvr5ydVBb+agR5bg+EjYpsUfRcmiQkdAS1RtzXl8JPllrnXhztM2iVnVGkGwEloZFk
e2XJ/h4nF7Xc7+077ZDQcXIbyPRblCs3pZMx1SsTnH1qZrtOVo/9wK4ry3QsLzkxWP7P3KNhDBGb
JvK+rnSIu+wUtWFj2QmC/S8i9k9ZS6AnnfYoDLepXm7y0ifZAn1yby/JKowniIHmBqws8W35sdbj
vZjMPXuch7Qxtr5fEB/ws0B6JLrirGXOhUJ3m9CO7rpkKTKuirbcgPpWuSAnp2FgWe8Bo29Fqp/c
b2ndn3Tetoi1sBfoQhgohV58ZpOtBwPF0riKz+BFZ2G3TKMjvf2vTd3fJkXiHkiasunXrZ0vraZe
2v5EYraNjprYblYqI41Qvl21sZ317OjbtsFanixNVa2UEqsU6JFV9ad0ZN+e9u21kUKuml6K3Z8H
meli5+vZY2dU9QqETkN2VMz48/63P78kjGugkf+fvv32jXc/8vZrxnL69y8cTb1HT/b/v3779p8/
98G33/6jByawskd3S4Os2xND3u/f/vbn4d2/iTCBgPL2baloOhipnBZ//h976unS/fn1f/w97/6L
bU5b/M/N5t2//+Xh3v2qPx7p7R/ffiYhLGhLiAd3nl9eyR//jz64qiKFhCZntXPjQ207z9gk27WT
a+pgtvLSWJDTapENM7Lkf4xadzN7OvT/PEz63eTsDpH1TBorrAv37/9llGPrcQ0ql6ls77hb3+jm
5JcfJ835QGXwu8mZD8j5jjtHS8f87NfH0eE/miInPSyUBTHriIj1Dghz/il1+pVXTs9Jy8xykuj5
Yg9zQ+NzkbveR0i630gBeHSMFZjkA57OfbL1l5dbUgeVJXTRtW4mARtOdnx1HbzqMj+kbfnYOvnM
8qeXXCde5J/f6L/jfSzdx7GAMMjE2wKf5NeHBvLfJYNkNpoP+bJ11JrUoDtp3MjmhPhE3DAWWYXN
zMqdTZPdFd69PjMynxnKfYfcjeJxmhRVFdv5wk4f2tLGZVWioi2ydBaq+AM9031m+m5e/5fna+jv
1ZhaiX7D463yGn97l5yHvv2Bdus3M+u7KoOzAsoN1qN3J0U0uXUOBbRaO6Paly57oZOlkV9L1/2f
3/zfaHSwXWILNFAz296b2PwvH3vhBjIOe1YhP5P04SEiZ/alYnZUN9GeGu8D6cVvHw60vYt2GLbk
e53BRIUnMxvNJKjo+ZAfcZougvGJKjpCzfjPL+0372FgwkWDqWnbiPXfXcAyyafRjJn7VxNL9xSy
xyOemYQEx7788yP95oQITNSS6BEBUqMt+fUEHvJy0gUXxnpIwPwVtP5N5d/+d4/xbrIcmQN86QDB
RIozLqcjjMVs+c8PcX+a785rXgaCDCJ7TERI724BGL5YooE+rVWgP/tV8r0T9ibGcv3BBf/bD4Yx
+d2lBIIxePd2dQxHBt3lcUpveu6K9CvymtOdVg8W83/0kv58qHfvGontXe0I5A8i9zUSCbtF7/u3
uoj++7cE3rI/H+d+3v/lMtL60Ro8wpbXuu1cdM+6aEX8kaTxt2eZA9HcgsgaOOa7t60l39QNwrtk
xguXbWhu8Gb+Tz4ZXH0goug2YHX89WUIf/QZ0/My6n6ioTQuwtJZGeM3qvoPBEe/WW4Qbd85M45F
oud7JbPeBWXODQLl2ZT/jEeC1u4JuDEJXi8FgKi6KQ5T8JFp47cnnoecGeSGZfxN1mxIgjE5H0qI
uuKxnhj43c1ZVr5Mu+4Db9LvHgpLFjAYTgoq6PuH+ZcTYsxJFx4yAC1iCk6Bxm4xMlA4wipOK/cD
jc9vxFvBXctGhAAwHc97f932Kie+D2BKnz9DP9rP/OhKEtFDFn0gb/rdDcJGZwZt4+6F/ZtQzZCV
GzndXS5YHMpB+1axQSq85A9/1b+jaR7+uOW8S8p59+X/zeCcu8noPyfn3F7L6bVMXn/Jzrn/yB/h
Obb+LxsekMtyd1/sYLH/v+wcM/gXinTskBiHmSAG93iNf2fnaPq/7iBBPlTdwCzJ2XrX+v87PUcz
jH/xURNchqALsR6ZEf+d+Bzrfh7+ub74BlTnu1/t7mS5u+aCd+epcAV8nY4uhvBbfakb9Mu8ka2b
sMyX2qzAqOH1Tj2LpFyfdlpl4JAK/HZVRQwT7cZihJ2gcSFNixTtfDz6WfDSRS3DVS1gRuJb3dyt
pHcgkT2mc9ye6zG+kK1BjGkX/qhUF6CsZRLdtDpRrhnzHglzAItf8UHlAcn5Ny+VezRFvU4yEYvp
r5c/+oHUptVNbINvVM+EzxwnAujOOtYvuq8jGZkR4KTcIYJWr7XuwaibeuNH/rAcmul5ZIx17pjb
g8R/JZa+f3g7FFh8l7VP9qIeeVtgFkyGQt2vT5FkgJIlibcSEw1jYZregilhOS6GRuToMjzxkDCJ
Gq1GHYtGIHkp09A4RanFcI5ZQKibSx8i7G1qtUPU1+JSUfBD5LKHB7Nxf4TTfGjb9mRXUXWYHM3f
MHd0F21hWZtS6/19bmb7iliEPw6xNDAMDrqzsOV9mCtcZh9TtRySIFyb8YhfL9J1AnbrHSXAsBlp
GMzxja7GOKy+d4X2NeFnXoym34eev0HR4m6UKclY6IKTazkuebPiFBMyfEA0YzC0/0EMtFqQYeGv
aEv1DxDV4xXiKTKUCWpnmOo3Z3K4p7XHPocJQ7Voq6zegSXpF7mk4eXUUbhjAll7JrI315zAxyG9
tvIRfUc3XpowQco2uogImO11LckmSbEAKCq2dea95lPp78I2fCDSylu7k6EOWVetInQmnIXuJwdb
2or0bJyLNuVhFQXGBZTNVg3uALjUhVvoWvG6VqV9MjdGP4THlAp6LrCtL5rQTs+9maZnUXnJTBd2
sktK+1OXaclBuF1zEqHl7xQgUBqEeboK7QR+C09tHEtSJzPbJKXWSC4ieXajdGmIVN1g0FjbyiXr
F8kD44CieyWPlCFJjBDIiTJtY/nxEWzEWtPy7Ji7A6nAebNq6qnbafTf5s9pR5/FTWWzV7EHk6NL
SHg0adD4xsZuFNKTRvKOSgvwQ8MPqJDOnOHKl4zo5JOKZLqsg1qsLDcsVi6Kgd4tu4OX0K+TtlJ7
rzoEUisuxOOGcwK0ZbGQRCl/bpk5llZ0NzXXwXq6SwQ9m4QLPdmmpkxvQTYh3zDKmqadcxR5PIDs
SOqTnRJ5XQpw26pVzS42lD8HFqgYq/XRITc5FfT2iU3/UyPN6Mnr7IUu/A7ZQEJGHZrGuMG+X8vA
pc8op6ty/a+h4R0bXIJ7MsbFIoiJRWxjYfGaSh8ArEfvva3rhUtwzEWa+gfS5ndOKHQv3Lttl91o
gLSZIuCd4LWvkccwvCbblaRFpFJMbmREOgVNWPbP18Hqp7UV8YTreIAW5Dvh0haT+JI03jJf5TFN
WoSsez1KnL2rVIamrLesD4rwd055bvyUeaweVFzsNNnov6vCSebGQ8YJDMUInlDg1U+dQmgluuqk
9SSG1I1yN7qL4E0V+quqAsa5FTCUPMwID/vxl0Xz38XFX5POjF9Lsz+eDRgJi+21BzzvvZmyrmIE
dpULM1Yk0QKLyjCPgs65oh1xrvhYbpqfOAfCd2elX/AZog20urK4Dh160JHsuEXb2zBpaiX3od+2
Hywef3t+JsuJawNM8Nj4B2zGfl07hFtWVl6VeMeVHZ1D1vSd2VnAi/QZgxBS2ad+/FLgnNJc/001
N6RZuAlHgzxE1zOYDprkdjXhYRrSp4/eu/sJ9dc1HL2LwU7XJVTL8Tx2Cr8+uTQhgTabWmp1W4vO
mikI8G7D4KUaEcs5+qieDY2Icp37783Uq2VaGNaudRN6l0VIHJEZSpefRfimSbnR+ulaxLZx8mFY
P43ZWid0/TB12cuQlvYu7e1x63v0ihN60zJSwz7lFtLUgbtPUWTS+rGSJy9IXsKwI4ycBMqdL2Hv
e+TvoNhq0q0edStujM0ZQ2wwF1mib9Iy6Q+lMvrD4GrevKdkXpfCtx49rf7U5rbBCM9jPtk21dyR
KMbSapLX3ozzLbGtUOxiTV4TK6jOoRct8tQCMnI/tG0U7qOwqBYJbopF5EbNxXUehVuIh5J/0D2V
YrtHo4YixH+Ou9icDYFADeYkT5PjktSGTPdY2dzyTS6Ebgb44IszGRuR5f5xHJ3ymI4Qrivz5xDq
3nWIsnQhdIYT8X2aRuCwsxxLHMBjmXyVVWg+Tssutqp9r7L6j0NbEEalMCluif6WV7OZEBcQC7BE
kNrl81Rot8mvSKkmE+ksmSXXRjucSQMRsyJou5WdBRMrvsAVpHx9E6rpgZDo4Wi7tOTKuhz3qkvc
Y9eLdJ5m61TqzWtduPu20E3i9oyvQVB7P9yyfy1y1dDDcNE8wuw6GXf+CBPxbhtnvOXOkIEcKiDs
ACQ4OZPvPLuNsWkdZ7w4JT4OI28+S1MrVtzmCsQY0U0HKALjD9SdiZ5xiCPnpCkUrrY5OAtPaNmS
mRRJEpZ4BgqiCAmfZmyn64cmu7uFvzh2N64mw02Wsg+Km8Ptf8Z8aIRg1Dg79IIKywDA8w+uqF8t
fdzBTYiAKH/IHoF3SQTMrxdUmTrwE8JYIDIzkOO6DbHESjyEehxvfdbaVQndfuvk6EZwBVbzXBry
qCzmoFn/4E3BywfP551r7/6EsBaykeD5vN2J3rUeUyQYcD5hB3m2tw6LQW6sMSBmrDWKL8JA1SZJ
rZaleNWY0qa60pOZk6+gICCZL6SxzpuxvmGPeETv5S9JJSONPq/j2xT0auFJMz1HrTEbZSZPUeY+
RUMK3UnG6mnItGZOOLS7AjsXHVDlwldK8+lGuk3Mp1Aco07U+3pyD4XMKeNxFTyxyn8JbaZ4nv84
NA7T3IHgNCe9JnFZ36L7wRnG+TRkweXtqzBkep6V/YsX9NUyRK0Qg98WX8OwtVG70MAbWm2ZmgYh
zfdDfj8EBUpKv4UBOBQtVmOj0Odla3S3IO8WKhso5ixidwfP5uooJryCWtB/SVTylMTS3Fq5EkyV
HXNOqI53MAp/uJg5Ds6kyjB86SuLyupcO4qym4JsMPVwMWifvKY2Vykl4rm0phHJpqMvzFim58Lu
rpRx8VSs0LXXi7qtFEI6zo5q7NNdZLTBzEeASwJZae6mok6vkJMIJKsQ8kNNjzcOt1bIb3qBTgoR
RIlbaUj9eC87IuF6JtdXw3jJGzU8pvcDTEBMpVZYslwOTC2/0n0PT5kD9KAroisCMC4hZsXHqM+S
p7pYhS/eaJaPIw1fwuaQ5H9wlv7aifjjJL3HlJJPRZzH33w27Yi3pTYwVOeMiAcr/epEozuzWvRg
rsBO4iXuperGV49+b2ZyxtboMpemN3xJnNDfm5b+TWYfNM+Mv62NABpATrB6vS3e7zd9tZdK6eDn
mnkuNf5gWuD/DFdsnRADhFEXzuemtczzoLf9vDAtbRMlBGkMsKA+KrjelzimZQFdRdhKxBB/3vv3
Xa8QUW+hfUByEHVNvyW0CeZgOFbHRFbDqoqZKhtBr58q33Ln+I1wLncuy9P4LDBjnCO76ZZuFzzS
b1x88Nn92vrjswOgRk+MbgLgEHp/72pWtjghMmAEET205FWZNjfelqUPviHsA/FVbwnY6HvvU0UO
6JoBn0baTlnMINcv0O8bG2wEYumVNvq6omoOPju5J7Oe1qXTyw/eSJspyLuCB9GQ7gFWooNy71O+
b641zKWA8bU1EoNoW4TJcNZFcJEj3h/KOCTn/krIJj8gtZMzXTrxknFhjWAdnIhVL/Ic2gAzrFpv
TlNreHNPWWej8gnEVeLgxMZRItXnhsRS50RhicJNJsuiKZIdN9xkGRpHCEeftBao7diTcz60EwF4
HU0Us7e/KQvFlCumdlmVZbp2ZgwoPwm5Abi4G6OoQECmuC2nHRP38Ks5MAYOx+TktM21RkSParu1
FnpkP7f3FCJhx6RhpgAXm7Cd0GpiKXL8FnUi2elTQzhdH9wGm6onFu0LqMnHjvXb1rVdREW8be8B
epqNqTwPkWjgrjEq22bK2+gLB4G/zsNDWpERASKag4YULTSJcjOs5wf6VdMuDfqnuKkRg04Tu/5G
4bwYFpny9E3SxZ/ubjCqiiA+yEarER587rx1nDsAykt+Ta1+mie79FGLWH0+j8cHxec9q7yMO2Tj
2/NemeMCEXT6UEhURuhZ00XWlcEq7GE3lRX7zhZU2S7To/zU1/HVxlpeecOMmMJqlq6LobobG1x6
JdAE9jWLdrCFTjocxsgyZxJu4hntnLkLXe3kKR2UEQe8Vhd6MwjbklkWGGIHMgPuJDfmztZC9mwJ
ludMf530ATFFdLfI9G7/nKiDyGT/yUelRkPCk8uUoSi+5WzWuA7yOPZ+oBM/oz5DUW41OJuCZJUA
Spor0TyZoboFg7vE6hmuB9XPwBVFyOrT/Gq1SADHilfcya+6hgrZQkG+pbJEjH7gr81hoNp59POW
UNNEAjWJpmUPIHI72j0nedzjwfCjrUnnakE5QchnB8r47skQWgOBGZ4rHPzoRfVRsmjwAizCHKNM
45E3NFn2tQiG5Oik2mPoVc02ar6Ndf6TRtk3hpE/0rya9naObJw3w5m1ZlrgtkBjduOBdz3s8IUM
7c+9fGWJuQypGyxKq1yKeF1Gzcaq0htjdkVAjne2B1SPsRcT64ziTPgSqwKpXtWgFfOOUMjHxs33
mYwfIsuvZ0UeBfNxSs7Y8MpDzT4lHmNzlzjDuTAR7zl2fyvjcP4iusDcdFP8aEYeDn01HLI0oYn2
sxc4IvxSPQ8yvRKdVV9pVq1MBX2bKdRed72QqD417Nh4bNrSeWynAL102JhLB0vUKi7tn9Ls6lWd
ZjWZYLjO2mwHyAJFZGeijjWjI1IFsm3qpl+0uvZ90BpEblYOorViiXZVlswNQmgJHcuKQ9t/sZBn
8qKYuBZEkQXsCDWnFU+i0rRFZpDt00RQmjy5cIiwnfddLVCcYyySaEXiVnwJKsWTo9juWd5X3uTe
rKrDQYAuoQ+zpSWDaklX4atyoYAmOWdnrE/9RubtosxoNxF/2jthtKBJ1i+5CEqD1Mu0ht05ybaa
02MKIRNN8yZOMHjec3Zt7ktIxxbcz74YOYaLlLblWoyfxnTiEmLXPR/1GhOf78zwmdBEzdTL1LWb
VmTBymujRz3Lxb7uk3Rr1Dl+/jgF6GpWC9dtv09Scxda7lsLaSfD0W/wP9g1VkGViXlqGSOoJx2o
qGN9SquezpLbPRsGYZd9h1cmtj85pKvq2CszRWJWlGWUTMMqaCm7lO6wXRGTYjcUymXNcIQEykJn
OzgCLC6Q/BlVvwwq9szoD9dlXTS70e1PLNbJptHFIaoqe9sZi8rsMK5iFJghRbQPzP2OBVDhmd75
8Tpui+g0Yk2Rmhedp+Q5dFS794Koo/5Zmo7x0kY9KkdUE7ko+20isIXlfshUFxlmxHtdJdg/m+D+
buXB3dvvcHtu9HVPlhd3sQkJWJhHc06U6ksdiYv0PbGJR9/bEL66ttT4AlmF0POCIKbyvk/1ZUOa
blBVK3lX9XqTt7aAHS8DI64QJSvMEPWtm2rvK+8rvosI1aNjjSQz+2N/UE3yRErdT0xg04OugcOV
1g+/+m6pLj7BVhlmfZzbmyxqMHWaPV7SyXkxqohzptO47nFXJMoPllgdtZkXBjYS1+lKG2tddil9
XJ+OgUvHNyciDN/atetH7cgeeIlKvn9CrUcjfnSMrVfCwzUm+miJLsmx6lGK110UIg0tngFPJ/PU
rfIjXZtbmmBaQpQ2S5VrrXSb/N3KGHfoqh8aokIpTFC0Ngn3o1FW6dVurtaguP1OupzDB5xTJ2IF
b3z8HyUnOG8mpxPLUjksDOKdNSTTnjNq1PSYmkRdl4/1nXCVkjBvmUH52Sb+qqXP0dXdtOiklhFn
NVzCMfXnwOAGgFhA4xwvncswsi+xLpaTX5tL+uOfh7o2CBrlAzOIB5hVrvB3osC+ZzftD+43t0aX
K4ppgryd+ltdTJ+UJtRryWAYqM2wluxHrrL26DFm43PTCvCmEncgCIlhaens+d0qwZGVYt1x+Rg8
ZgfYh1ZO1JyFn6+8yGclBeNKvjzblLwv91bXZSuFtXXpYeDC6zT8UOSt08NLlnicED6jEU0dtuON
666qJBc7Y8D30EjSkZW2pRCbm3GpPaS5JtZp7dfzbnSSjWtgr+Lm6oCkmmARtJ2793rk5Tm7prXf
coaMhTm8NIOYE9ldLlKXjy1FMXlrplXLZjSNFzj1htc0dMUMjdG11utvUV6YqN7hCs6ssG02SaOw
X4vilUQTbWvYeUBbTo9wuKpiNdZacutDbo6hrMNtHlt72cTj2ujN4skIo3AJLdKqagjNuWbupxCD
10gQ07FSEzKS0DLWjdtdcfEG9y3aFG/1PPoWhR5i5d59KTsFj6sawrnfRbcqAupq5fVWfxL4EyJL
VWeRxc4+r8KcBWALvK5+UHWdYIHnMHnOTg1WcNC1EAuDhw+5ZIfUq/7oBNNO2ROiLxpIL1WhZSvN
MbAvloH2QEc9hVX+GDBZSGcExIAAoHjqNA0yQDsuA6sIFlgbvD3Gts9kTOS7SdkWWv7OnI2mE1En
MjufaxUfc1853pFKR8x7hnxzY2Qva8PBPqfB1JyddrxwigIyjXTropArzU2V9Ggg6gpEt3AW48Ts
QU52s7bYSZ1tOVTrhLvVzCxlfEl85k6Vnj3gd3RXiQWyvHVGaykHbNLo/81jLDG6CqW99CJITtzP
QoBKzIxizSqPIb3/c8Igj5qWFpTJhcd/k8uAWnwxGFm41Lvc2hZVB6o/zK2dN3b+PCgRXloqs5bA
MCqSwYNXh06UWU3dRRNBePU63ViVJIwu/vhS14ZzQFB3Ovjx0utkjBn1U95m2gUnhfnUG9G6duzw
koX22fQlTXTL/j5asfMM4Fz3qMrdiKRyLjWrcppzBpdwprxnuO8+rbe02eQjVA7mYfmtMt2WShhe
peBqBiIe7DDs9YfUTYfD29/+PLz9Wx7rn7XKr9emXn6bMl3DshwRJOk332WackflTF4JKx33pllv
zIIlpSmNl6DwA3Yj4Cfwl5PkIhwDSF6VYFDp1lmbpxsfDNDOvR9Eq63LMoi+JNJBIz+x3HpyLGaF
O5HBHk7IxVMLe0acOKijC/0Y12W2yCPf3+hepq07pwoe48AFi6iwC7dpjII3MrlvjOaujvFXhf1Q
PMTKi2694UGAGftiA/w+uk275rnVW+fqidJe9LHfXFRtqGU4OMkDNWS2MCNbq2amLdpVYT1aoSkX
KkqqI00yArkKLF+ul6MM9T11pKK+5YU97kBUzbypHY9ajDt25lrJwjFCDDEoYj6rIV8PKPu/4/2G
EMNIHs1nOG1ds6hODrOSmSnMehVlj7X5qIsiYsvJIZQmAea1iU8/ttTD0PTdlj5ehPVRqociLqID
4jQmm10ePtZB+BTBQd2VgShvIcXrir4ICbWxkgg66YX3mq4tJ8hsq8Y0nmRv5te4sMyTRmQii0fW
fdbrzphZA5PpSnXqJBqRrnrLh2ejOe45J5Fy1dYo9yLFmMQxktciRhJeWe731J6ALMBFXOZObmGM
su1zM6bOufmiNQW75gS/fvZ2sOth52SWhaY8YDaFQzy3Lhg/62uZCWtbOq8N7bsw0Q44QWvMvcVj
mzvhwbUa7dCrV4yN7INsxS5FgW54O3hT8SkejXo/5dHJyJrwmDdTcE31Tmx7kBOlNGx2USL8jEsU
I5OjorNfNgxhpR4hD2dagRXZJipWpJekCpMLTB+5sDXTWir3h+8gTddyPHlOr6PEp/L+qYJ6YAvJ
vhxn3Pd6qtUtMdPyVlyN3Iax3VMm5cFNVrHx5FrpJ6XC4Bu9hUdaRfKZKq9bFX1d7FLDZujthIBu
+3xpGFZ06ip8EtNUEiBR4DiZSOHcIW5kKyVcZ/02Zhi7QWwmJzVnXteIB8LwxAMwXXtm8FLXTmhm
R9fyF6PRFvuJG/4sNoZ6FQBA3ztZ+WS4rX7xtccu4IFZab1DU7BcqnEf08fZG+oymviYo8qbVrYZ
GDd0BN7GpmM9B6332lMIPnZjekWMkbzGOnM8pHI/uPjGnRXn6qQCt1uM9njDdamvgrSqDrlGLiTO
lJZJsWguWXZphNHsU5kmj27IPIvycUhT+yHvfEBoI8P6KgmLs1l1rHWib+caIQ9NEIuDUnZ10IO2
OghWhVWdJyltlwHUuJaV1yCcqCvgdGjBGC8xW7sP6n6w04FYkUqjRyaLWVdii3SRN53gEbsneT+w
XehmfY94MCck6M6/edKy3t8GJaKBgcR51kbdfOpMZq59EF10KHuGNWBjStKgmrV6WMxdO3VWeV14
h/tUfBZCYTukIXGYxDCfMKj45wQX/R+H2MeIUzLgCyW5a2VX5ucg0FzYFo3+6tTGvGoa8zuZjQg5
KucL1aC6ai7pBxTY1dmMMStFdOKduMqfyeKxZlTYYHsC/Jl3QGlg+E+pZi2ZNsgLG8Gzaw/pKR+I
l0gTg14F5u+3r6RoiPYoonjXFe2DFdXGrRbWuu9YYYj78q4IjQrgWeF4xhONaMF9ELlRYq0d6z3W
/nofFTS7mkHfOFCb31Yk574sNUPbnKm/lnFnTDsdqMChSyP/4JT5UsVDB5uK8bmqvemLKzSeviy+
FXHGwKsf5ZlRtruf+p+xr13qQK0732sPTJLM9eThV+sw7z2lIQ47iedzF4+Nu3Nypl1OExl7birY
smUqdx51eNliSEq1cT9OtvMAqIcDW1KUOV88LZa7zurkSxztI4a/n8fWyLejQwffFsBdeaI9JlqZ
7LE5nSo4yF8ynwyTKmAWllhGeAxKPE0OpIwvTWz+HEuXDSdZHiiO6urUDTnd9Pt1R841MQ0l1lLM
atfS7tUejQlrZl5159j0XfY5+ouug29MtOYxkpZ6FHI7+iMbjtAh3kq457e/qUC9aLnzpHCkb8xy
SJ7uDB/8XaZGjmMTb01NYTj0onxhJl6+l2Yil1GaMTzrw2gjK1uuej23t6Y5GGuVKfI66QssROmH
bFANQc6GYhMDUNWI4r2TGMcGpP1mGouFixDl2I11tvekSzxKIfDNgcbFu+nJS9kc7XnYWcPZZWU+
twJ7liEASgxDWp9NhhCr1kiDmU2vk96lykgQYUShysIAOF52R1NyjxmHNF5lruwPyf2gYUBUoP8P
BjNddllYJXtX+6L1Ilz1CMx3Zd+TINRx9Ur0O7t88udm8Eydqb0SBjnMYjfHmp/1/0XUeS23rURZ
9Iu6Cjm8MicxKFHWC0q2ZQCN1MhAf/0s6k7NPFwWaevKFAV09zln77XLU2I57WosLKRntZXsovB9
qDFzdmJYj0ES7wBngICRkqW93GtOdRvhzdGnJxaQyofPwkai1nei48zi633dT5SNc9Psk3n6Vyp3
+AKhNC/cMc6vaRCUT3VoWcvMZ/xpyv4kofS8JLB+YEw8YF5uuC5QAX3V1VfXmD2bU9RtK1zi9DCi
/JfiUGqOA9qTwX+LIHJBMATrMXqaSys01h4fztoLSP9ofPeKevNkh6n3OQV4dYGR64stDOecWHmw
8ALdPAlKtqUxt3+TUQuGyYpCy6mZ1kVl8+UM67AhDiLJXmc39laUfeHegR71ppyWBL7W/pxhKK5Y
HeYdn+rKor/xHhrdyint6VfQGRuaf3/ngXlaWM6n2VYmQBGTvlx5SR2t/iihbh1nyvcyGiUipDJf
1vYs4Byymone+/Kn+mBWw3RmRFizjEQ3O6q/KKqyJ7efskuQ1hkdr7T6HSW08bRrvZMY4y/DxHnP
dYHtPrfCZVK3L94Y6JVR6BNIGFw0XWc8R/4AyicmoyAA5nMiXbpfKTvtf+f92WYy+OWk5J93LEE4
yfLfbfQvVtkrvab+UGU0fmVgFV+T8LuFppi+Cn4y73ENpBGBE3U0lOvYohzYF37Qf9Zm/Thqe8U2
arlsInCton7tMzO9JkQ+vTxWh1jl/e3nVY93ZZVbBk0vV9qnIZYf9FcTUEQpFtVx1zO3WdulOAHk
7tZhUMWvbZ4z6Patu8OsFJ4Utjxhji8JcfSrzklfHPjhl1CcslSpFa3hbFOOK12HsBDC+lviRaSt
usBmmNAgaT6BDVVr5HLRzgbi5s/2t9FVb81kybVj/4FVEj8x2Qjohne1d8jKB2aKsauTBUz9AzKa
jPhjNvNiz4EgWUlR7k14YIH5O5cKKLtjpKeuRO9d2RhUZYrOK6bN1IV6pgIas6vuAsaoffOdIJyM
OGKtPDvWWK83qg/ip85txqcarM9xYrctQiArKjvFZbquSwtogih/N4UiNC3Le+PJlK2iCWZefl6p
pDYPU5fcAdgAfpHTx+z6xStm6f8WiFT08GQi8xozqd0/+9HsHTNqj1B2Js3LyfqVK4/ehVc0lzjw
xbXU9XdhC4t0qGKJPk/hQ4oRfDXee+IXYEs4U6IFbP/SSU9w2wPwkEnRrXNbHwqvdJ+H1k6f29l9
GqWy72YsvMVQpO16COQLyzinxnD+GGDPb61R/rNHqoUED+YdbABQnMktjlE2JfdJpddeWemNoWC+
Gnuv3Wads0gnTox+pq6uqc5BGy1lwduoWvc5dEhJ6M2YZd8p85XhZZ/5KMwLFl9BX6Vpd1GJwxWt
AJSMNH6FDPXQ9617XyZPgu7kvYxWDmcYemP8KotwvEjWnTjxOigKaFt64b6FSQfYTHn1qgNXMYy6
upsZ+t0QFM9x8Jzy3jrDaRZWdLNadSGolSWFnYQqO/jTZtzSIalqh8bWPbZiXtbDJLcRen3mXwnK
g6Ibf2Vd/dIm9rD3QvosYUbhmeXGNbKGfj2gLZnlmbDtcEPkDNCG2a2u/py/BbAZVrpjtc5ie9z5
NlNF146Kj25+jHlm09zbHO0sEU/vcUKu0aib/WhV9KwGR95GV30o662dI/UKLe+77OmbBWNYg/kL
5+feNS6zyJGKtna8V1NQv5cVb6yeNIYuQrvceHqjxz7LYdcFzl27DLOlVUPhMoZxj8gfC7zW8k6A
J+9rjME51IW8F149LoKEuzzNcCZXGuuMP8VfOv6FwiZcdGPdHQVD+Sv/5FeWM0etcdWij6CP//My
xl+x8Br/nuow2cmots/MD9+YeZBh7KZ3L3HUk21wU/9cZnDhCAJpy090LPbGa8AwuDARD8/hMLJq
sYwiPFXxPRXjs8pmfS06lR4JUkuXg3cYBO8+H70aicN0rbzKXpmpddMGZCk39R0qH37jubbVzn+8
RDHJhaNaVMZojxci68UTYLbEqtL1HKPIaRTVqSylfUts/1TZTXpHrqCPCV1kTsrgNFJnwMjtRsOm
cqZh1ZrZc0egXVXMxk1o5g4CUyCNhuns99+2qunItiI+ZCA6A36ySxbHrwEclqcqRBhENWMvKpTy
bL0iXSdTlGwI16KXk3abqcj7d02dyuXiXWxOpSBnpvGuMvMlKA3/WtNpPIDpqoColRf2jAN8kvop
Rc/cjCYxvQ9DZ5QH/X3wcnNTmf28qQDmr2lRxVyX3tsoV44fGYfS8U8iptGMPMvYBldVuC2JmzH5
FgC3UA837V3XCpZD4nIuccoNksaXku7zE5PmJbDTmIkHb8BlXVRjdFNqOuVZZB6DAqsPWa5vrZ6S
ixox8f9cJ63CsewzZgS1ECbYr8NvWsqI3vC8L/OwNA8sFPLD5SOt87J+k55yz8D6IL9yKYz9jFTb
XwfjnB4mI69XhmXXr6P2N/wU49JqEv8APbC6dx4LUwl+pbMs/doS22VRhuxdOGmMDdjG/ZS5stXw
lUJ396CrzKVSlnHAsUjt3abmEagAvmBPPgdVM71U3Kw/i5vSo3UsW4bGwEL7exzP8SaLR+wrVfsH
U+CAQ4a90x+iiw35w295l3IW2Q7Sd9j7yYeb9tREjhYLptPtysqbZGM12S5SsbedpUM3W3bBBzkr
90HZz80Q6o0o/Cd+nB3QXXNXDm+cocNLgpWqcCJnKyRYJ0TziCxbJD6rJCo/Z78hrhBsXudWi5kx
7ar2rD9FijehF3V5mGZdHjI9o/KV07MjimnvobE68AnWhy5McWJXML8GgykAsKulCmS7FMYEAqSw
+N1a4MjA/ItVI+emXAS1/QXKCOmz9q+ylwASCPcgrsk7KYBeewLRPoLMiDZu9xbLat5r0bcH4Vrp
Zm7mzwEb6ZbWwFcWNrS5phoRIGAoP4tuTlbRdsTYTevrZmTc685fEzzmITKL8iCqoTyEj4efZ4mL
yjc3M8b/FmgWc2wOzCNbY4lBqznMAhd+7LU0TQy7XcEbwEj/eADH0P337OelHLTYM3gom65jNpz9
74OFZHOt3PBvGZvWLtbWpo/j8VAjHcEQL3EBZvT4oxn0iucizeF7trHqDj/PVJcg3jCSf7Tl54M1
wkCrkpDTou/DrwrtP2NPGEZiGtN6bjt0Fo+H8f+elYH0t4FMt6DJon1b3dDJdsoeDlwigMNmoDFo
MphdsryvVONessKxtk2Z43aOK5di1ywOCU2CQ/D42H5exlSGK+3emhJvNiiir4jD7DTF08ozR3S3
vp+u/rsmHIV40+/qfPHz+udhpplsO73aaCY5CPDhD7XtDIO6fhzknDLdSXEiHMqB2xwXK2Hwm/Xy
lI/KvY0tsKoijI0FtSKHvtiqDmZZqkOgkZjoc1So9ujI8feY69MjLBhe3XyjhGcwHqTMD9KfR2bC
z0nPHEcE6NASqwZgoh6Ylcc13Dze9M87LZhQrWq/txdCV8mx9Fs+D/I16Tt4HZlqPJSp7P97ZjtK
bIvW4R+yy0MzxNXh55nTgiFaMFvIdtZcbSQejUPXK0Tc8ruMQ2dNuwSoUkjjW2i05w2OSnPaN6aN
XWdSxlrwZ4fw8ZBZdAz+/+Hnz2q2hGUdA+f02TJ+Lu1ZZrs4G+cd1BjjKDC3HG0naZe1gT+8se5B
7G7bwIa5rDsIFY6kbJulAXJWeeCseIhsHlQdPTd+NxLH2j+Jim7+iCBp4TrznybJkodw5JUnq1Iw
UE+H8dUomF22jnVFuV4DUILNaLl6paNMHdaRCvbofPA8FVO6SgQ01rAhbzyWyBsjPa3qybLQUZ29
GAI5BGQNkzD8dJltMnLqnhAQcFnG4S9A7Z+uyqtdDi1jObZ4mRDRoj1h9OOf0OzUl8Ey15Npz+dp
+O7CR1GEbJgrhm6foHRdThU8WnOtVZMyyXOOZf2IflUEIc7Dec71s+lVr2WAgcSe873XNztOYzQS
IgbzU4NH3Gs56cdh+TEpKDZVcqmgY20rlg0a1DdaTP4GmujLZHPFmlHx6NK0i0aU3wl5HA6L3xre
2oxSGY1BSSeoKjWCsuZeOG22MXRImqO/Y/1hlYa9TeAjuA+jv5czIqakV0dG04yRvGEf2f0I2NUd
tmOQX+Mo+NUV7nPrjh7CWN/cJpX/qwysc/mg4qTBeEhlqZg7NS0a3jbdIU3JljhTycdmXr3wIjUu
zfQMaoI7rC9wh43WtMsy916EQXck/oLWVuTucarSO9PxrrIfFD1VMDGlSDNCd9jU2ma4w2J1sk2f
32Lb6R2ElGI/RY2zSdOQutCBJoN+84jtLKY+RRLrxXDVJsOfrhQ0f4fivek9TrmifO6D+VrCNSq6
bm+NUbCeRr5tMugXq2qw68y0VpP5jysi5ymMx1srOLvEVfaSGM6xssRj/k1sUA3vMu2DZWcO3doa
5yXTfhRMlhetG0JClymy3lXrhBuhii2FKUFKD/6K7f5h5Pq7HTA5B4/2Sy2YEUaHjLxZN0AFcTbg
Yu5zFVcINp4oGt/yFuxjQtb5Sn2NyXAKBfwxsoCIt60R3QqJfCf3FrrX9z5D+YajIzMgfuYw6RS6
9CyUj0T4cqMrkCj23H2K7D2WsDjyzKfmAH97KPBfLNMmm7ZO0NUbbaE/HNK2P1XO15Do7jI2d/qo
E/27tUFcROCHcpllXrVLMmrrNBruhUFTusLixETpEkl3OVvK3NOq7eEqe3ds8SArLBcoUMo00R+X
ngRug4rSh8qAugZjHN7GvwKx1yqrYadOHfDGwtnaY/aWNnm1oCP3gWrv2rbViiC8dK0R5i3BemzN
oI45xqeKnmPcLpy4Ktat+/ALL8zEe2oGJoaRy/S9eMyegWstwu4XvokXI2VoFGvuQ5Qj9OR2qDI+
raaAPOssitRQL/D3GE8YSAfbh7TazT76cAI0bp+aypiR8tf/VBgkq6ig9VlGX9RcoHCSFvGA8xEU
D+m7Jaw1ZL1/zfA918WLP3Dx2n7XrpjevtqRYx7rvDko3/2egIgvhzabLlgu2F0jvBeMJmx8DivO
IZ/upA8mGU8ga+145auZlnpCEL1gulPElDJZTs5xLYqDV0bJMpRTtmWYgH2ExORkOEfeOsiG/IO7
j8l8RhxhlJanhuYSbUHrJXWZBRZeEO0GryMTROV3BN7sYyX90qogqz303VsvOsQPQXYlVdtF0lRa
wbivomjaiLrWq9oV5s6Iwv7Fn2zceDCWexB+D8Jpvaoi+Tk2FybsKe8K5F6BUH85Q1s1vJLDkUEF
wOlToWVxADWl0h93kyPYrKsrh8HorcoPzRSXu5nYu5ErdMnUgMxE+GKUtbFbHhw3XEZmH/MV7mvo
qjvFICD01vP3kU9mNN8jNUipwFqWrYUML/5cPBtdsIUy5SIoRZbfPc55BI4iGqP/SdxZUv4LOW3u
vI6pflHPULYgoAVi+pTDCXBpsjAKO1uaLLHL2Y7+1ZGPfI99OQ0xGtTqPQ2nD1kckAR/RTk3Xtsn
l65IvKVX9OJcaqKUZ+ZAFpvOHJc0S82bZX+OCaqUwhXNwnTFnXWEsX2mGWr4h/EB93TpPtfVuJAt
ciFO5ERLq3XHr24nmuoVciZjxBqfVL7ttQ1KnBgA62h33H52751bSwbbtIihOjpf8ah/jYbZbRoZ
3MYKKrCpzWDbnNwJc1anmvol6bt/oGQ3IYblV9uqLs1e+AF6/hC1WSD21lx+JI2TPHmlt9aj6nFW
SDhqvfo1BlXyjKheL4rJdZeqYX8CkestQg/7S9NemWecwNd/FlF+D0vUBq6svoMmp3kXb+moXXlH
x5g6nP7dqpBGuHQ9NW7r2T5nZXZQLmzTgBI/hRdnOME/ssr7zYSe0Mbc2dNN32GkxUyEv3Sm5bCK
zPloDAJRKdh7Rk7030u42/3acTQqAzUh5DDZY6uMe76S/bCsOdk3UTqus6R8q11GDE4v04VnCgxR
iKzpm7ok60xFuohGot1zfqWel5NKEs7XYUAn6D35KBHf7LY6+mW9rlI/XhP9SkQP93yLVhOn+Ie0
mM6C80V20uDoge9mjGcszdGLbzVHmrl4L52IJj+6KkmcxehZWzvn1mGIALtOv7QNlDDMaO9FTriP
eJC+5b9UNGj12pSMjBnEpAdCGTIaugS8xV3/ZpuHbDJ+DXl7pAGVbpF0bsNhsC5NqlE6531HEjgV
XfuHVOCb3xefDSh4nGJnsw38xxdYeImyu6RI3RAcNywRu3lr5kSNVqgCyCxZDHZwZyjUrGeab0Qu
mHJB+Hm290x0knkB6dcbsYdPTBsq5p8LpqjMWZv2syweKfEBgpQ2nV5VzQl2yPN/0IkJCwqHZ9Hq
p4LN+C+e9IWg8DwH2vszMnOhUwwWOYjlLWiDpzxzDGzzLkKLFcPRYTFHc7cts+Q68c9ZUfw7KMZy
JxvijlFnIGQswes743uUWfNyln+IC12HFtMGZDpPtp/jC/F+xSRJOC37WOxH1X5QNAUQG3dMhppg
IvkhlEenjV8GaU6b2U+vcswIoqu9Pbq5GjfUJjeHDwyJh1gzQo9SxCO0Oh9VLQxUSUUG2yhetPSz
5zn5VQTFW/CnorAO0b1HPdhRmO6KubHVQD8PFoGDcyiLE7mdcCB0TdBthYNA22lONvLiOa7yczKq
9tD0+Wem43IVIeFYFKO1dtqCVINYnmkYfEkvf3Nke0IVS/TFrtbhwRijb1LFK/Q2wD7U1nD7D/LE
2dwlynSZy7UKCGSNnL++UK+5yLe2S7XuISjB96aXeUxMZYLET8bRnnH2tM778ZzS6fQF3vaWP+jq
bpcx7AJJCQK5GgykovYhNXq1jwqxm7ps3oiSQ3M+NTAdQyILZkZphQXP0JzIOxgs7zkXMAaxpG1N
psr9X9N90E39MdnS/eJYL2Mgp1Z0ZON785vYWY/Kp0nk/RKiJRvQd/5BXdq7QtnoNqaC1oJJy4Y5
xzOxG8i7CfcwpvJZ2iAXjcC5ZMwXif61Ki4JYax0gOQqFsYdj/rS6GYGNPlI9T2cjAoLuONZiMga
1m0D4blZ03z2RcW7b5wVBR+fxZQu0BTsDNd497r6b1dGmJbTjr1l3CFWM5ZZWB97w3xR8XTrA+/o
Ks1cDcG0KKeryNOQY6MBYdKWWyxVr8CKN749v2tZUIqa0Mfc0V5Ofp9vjJHtJocagCxko9yem052
R8L+HNbHfhtUZrVyNlrl2dGQnBWmeL4Y4/g6pBpBupycZeIiZ53QtW0QwhxFzDpgzdJCca9oZfSX
Cl3vIu8gKwbWO+pqeNfwzypjQJ7JsInLXNgLXZBsWWQ3lMbkG9TFgrgbBkv573xMMcdQxEfVuEoj
xlT+4xiTx9gkcEA0fnECW9ku5EA6MkOlzHeeE4ezEdCFtzJSz41eE6YZ7gYlX4QTf5Sogrd5o24y
sp5arwj5Vca/dfeFtoTUJH+6N4NdEbrgveNpI4Sj1R7knqlaFkJQYcO08OqKS1+RWeJq1pue08tK
IjA7zGE6HX6e+UnsLH02q+UUVw0+F3o/oLozBC6mKMDO4VuIklIeO65BCNH3wUzJHhgLWvhxSoFT
FNYqsXwuTT3uqbhCItfJEJy44pcmB9YXPyUPSPthsVBas1/2w26MwuqQx1Roys8LNm8HQLTl3snk
YmRE0tqp9gLSTkppra3CjQ+9DtZpVpTn2Z0jNEPdWJ4trkQ/QF8yOD5eAc+z0RUOfJ0TQlqdy2SN
Ud9bTXqwrwwJql0zSX+BBzqAXN9+pAhdmQC02bUe66usivGk/ExurcaxqfVxnHQWgnlAoH9QnXks
bW3DkgmaOymwbjUZEp6W3FI909Ltu27Z0j95ShPzPLVDg3BfO8fWTu4xqMfTxBzxEAtsPXxK8ZoB
7vvoGXg1QnO80eOabk5uvDadQb7R8PDvgclmLAEfxdXIEAyxVI4hn7T7Yuip5O6sKaBoYBkdYyzf
hlnvurQ9SutbImkmh0pZmGsInqT/dSmGTB/Nyp+PP8/SyImRvOUfI3r7ldADBBc7Bo/bEGw9NXTS
JlNXJ7P1uDWSWNPwg4PeklJgzHlwth4P3TQj+gkzYiOxGCy0Z86r7NEfVTESb0Kvx5Bt0Oh7jlbp
38JK8Y/z/TdSOB8jvY5TUPRUWhWhmbNv28eJDMIVbXU0U1G6RyiV3Iy0f0BR5Lrq0mxHufVaOulv
rwLKb2V5tDGUVb2YnSMW6CYLzgn83OScn0JZ2usErUmlw3Qbxumf2Ajr21hn24wq970MnXFv1I2x
xvhhfY76ETnhDMy+sA3RrfIWtLHULq/ngBk3wG6FaqCCer30jcndWYb16cbdtk/l8I157lz4PvHy
im/qspOhjzDNWx5JsdWzbPaTX0OPcWq69FW7Lqsw/YXam2lf9qetoFYz67ZoTYkQzfDkbwIKuVXb
NJeGgfsfHeKLbP3gXydHcRjzkqiRyYzXSPbNL49Aey76j942xX5OuKpgpzJiHK1/nshvtsPUpCmj
n+TxW2ck+t/Dj6JUm1JNR1ctCqSnVq8Z6XjVNbM4VnhsjhwiULhN3DUg1+0twfcAe4XRUhr5xAHk
CHmMYavLKLpzXAGnjkwuoyNR9oX53ra92JCYhuCWSjz0/IrTWSlXbRUMJz6EmYqgNd57xwl3FvqR
ld21wRXpxZGU1eoi05hxSOHgOajmNfqBPfM++4bz2tp2I1L9Cnr6bcjPc23DKuB+XohImscuMiPy
X0yQJB4yCGEhQ20kXZR81PYynA99JvtdFYvmlY8afMiQCURf5c4apPuGOWrchWUC8fnxEluH2vVZ
/ls0xmf/ELMGIZ+IhceJ4zagjOeUxMpnz+uKF4mfgm5KYK4dpDLHqKcJORh1eDMc/o8hCp68ygpv
aTyFl9AhLefxdz8PhNDZS4zW9ZKx+GfZEjDSao4quBbO84QxNTP0G5rWrm/yr7H0bnmYXJKY4CYl
PLkTNv54D6v0OlEsHKVs8EkkyPQzGy+yiILzaJacSkwo0e78ZKDeP1Rd4ayRA7nMU8aZ1D//A8P2
PWWeum7FL2JbkhfVIlXLA+Rmvg01AGZcsEF8tiERXT7/PBCnO5fFV5jO9S0ubW+LMIYHNyCmfSbG
KG2a3ym640fcXLhWGr52E6eXvAb0rRktbjWJ8UdjbLCdM66WYdNfKebDZZkdY8rXq+2b7BTVvDEf
aIG6T/UhLjxzkcO053gMEb7xIUwJFWV/yCFbTWXdrGYIide+1ZgZAEZre3os0lgYybRV0Qz3Jsle
/AAhCIa6YttbJlV3YsNOLyePaBp44RUax4Ix6rJR8ynq5+qGJ4RWIPlTPsov1RPSlqLpLJFRU2gd
SnoXqzwDJzPl3hndFPo6ma4zrxgRMALHbi30a8W0GPoKHpZYARdFzZQO74NIsECWxdop0g53qXqe
giB9q4DljywdTFCXcU+zvgvnZVVxRc1NUCFKnpbE9S5tZACom21+3+7GwIyCO++ZdJ6Lzp2jLdUu
k9yxMaI5CjT4P1O6QwIHv8EorqHfvms/Z6ANmZ0DXLt0Rhku+8oq1/nwOtUlLvjcfIlGALMWRfHC
G6JhV/gZvHKkenmEjIuv9lix2nrrDB0DAes7aqVxHtFKMpP7Cg14JGytFM/auSqps91o5zdZt3+h
aJfLaBL5sngwBjW9VZnnyF8cwIbtuLHIBLlJG9tYiXlJ6z+uP8OBMmhKMp9aIvxvNpwB1jPffjWN
5rOWYK8dlyH0SGzh9uEr6vh+sxXjKXArLlgo4HnaUObRO1+3HDZAUhv0rFIf9Dtnvp0jkSBHpZ2v
uPWuJa24hR/2nBULPos5Q6nUTcmuHZxzi8MhxpZrW6c5UWcWkkWWTGukbfNKec16qEmdcmLSN0bG
mouiGcB0oHGiShHGWmedWNC+AFNlzC8Nm82iyr+oz5plZ3C4EWzUy9HRCeo4ev4K4SA/ax2u8qRo
MGOoat+jUn9OrfpaEPkR9Yqk9S57nO9VdCiQ5bccXZ8eFVvTUsphsCK9ydeMRtFTcz+G0dQux+oR
V4Ujn3yIyNkXZcP43fKgkNfM3ufpFJny4ubuK808exnnHNpCkmukCr4YFwT7qLPPVjBZe6cKLwJr
GSjPZEc3CdpbYZDH2/zi850XVkO8iuMS4kMy8ylxrrYVoNd7LAm9Pdw5KaIYwUStwnlnocvd5jF2
KzFOfwZbtvvWIOygHBk/MVHmDg9PIaU53uiSCCzSwfj21Isl3mPfF4fakvai1ypcCWCf2eyTlxlm
1Y7AnGsyVJB6QtdZBz5d6aGmEoTYQlUm4dLpYZq31VTu+miFeyJqhv6mq/krHLySuIKCH3gt1RuG
pf4WKjNfJXVfo4mpgt2cJP8C8F4xjNDLUE454TYq3prVXO20WWFWbK1XiDk+AJ1lEfsc+EW9zaSa
VslMZpKrPqfSYKJmqb9GS/vWYJPaODAi6I8a9Rn1omv4V5vZ/rJF07KchpDKplPmqvUtRCNKH61+
nPZBIPf06f8C+aKi9tCud8m885yvKRXloe+Hk37w7MuHe+PRhZ+J73gIQlwDdn1Idb0qI8rPnlBL
m/dxNZA5pfEsd0j8GR4oagU72Fm9yBexmJ5FUzcbp4B809AVJ6WPLt3v0aAJ2VeBsfDGmlZjOL9S
s32gP9jojlCsoOLkiyP43WLmts0jukelCYTMzuVdscevs8xmCJvhhkO084lc4/csqxUEtgsnYZRV
lssZ20ifAzpA3BzOlVP01aElJwzw+RM+jUWbIQoTMaHNMdMemZgIituPzug/EpcMEiZka8Pwn/nv
FDC47Zv6u00gB7CGdgvZY4gxnC2wvp0QqBHDLP1r9dPn0BoYCzmEkp+wCkv6mDnNe27xYm8VzO3c
xGdoXiC20NRyEG7zXe+RpgOXjp4GwY1hOG0cPz1GU/dryul7YAahc5Js854Y1BlPlcFcdu7e6Kb8
hXD+bWb6uybMyvDnlmM64w9mnzhFukX6jIJzYZXG3yT7HNmvlxrCQTg9VKIailhylpz5skl8eNNf
uGtnQhCIf+k5KEaqucxVRt9Vuag2PLou3PnSQ1vraboavRzp/GZ8EHn+aRrt24Q1mHgbLFaJIb+E
DB45emC9Jc2IUI+PvAuahVZCARH2x0mKYZN06Sm2OYTFc3aQnp7XPqsAUx8MNsRSnqq+34xVsHbJ
LKgtXPNpT/mP2pYL3vrN8vG3z/XdsGP8ae2zjaDBtF7IDHYxX1tXgtc8MjsDvSZ9ohjmYOf40147
DflgDsbMdAxfPJMDpAcr25PolaQ7dBtCIU9DHx26vJIUQ+0/zl0fc/nIkTMnUqwqtooifWVicunj
Um+7iZOTAwaqF/4mEfS1Juhla5KE931BXkmKHQRFZbsfO1TxmjbVkkjMPaq+aMt9ueyS8SfprDi4
DuNQEFpUNDTGnCZs92UlWYwsB/hexIydRLa4RuYCIzHHD+Z9s/ys/qUjupAGIwASe2dVJdaHikhk
cwlkMNtPOi1nTgEY8bvVGBu/USltkOpwPzU+x0d+B5zEnZtq7Jea1CQjLD5l2EFPU8JZjM30MfIm
hcFFnZZ7jx+b4bsens34UARR8DuJMEdlbt49jTEFuExndaLb2Q/D/CISL3hxSyfETYdQMUl5SZjM
uEMjTOfo8XJyAwddF+baxysj8f3nGKskjKOlcqv+zeJaew2KJ8Vogiyledtnlv2a8k+9JSmN1dKV
Lz+vsIBsR7tK2HAURY2Vldefh9gq0W9m0RH5Rnl18Gxe25epieeTX9La1W4F3zerzo/DrEkxy19o
HSx+/iyqO+bsfc45Kp38o23L4PjzLJaayrfuPP9YPR78VtOzKRvKE1LdGuTQfPnP3/x8zc9LH6OT
F82YRB80NCNRxjGJ8JQURf7080c/z1wzYCj+8zoYTcZq1cxOFbn/+zX//fX//z9GAGjuf9g7k+XI
kW27/ovmuAY4+oEmEYiewS7ZT2Akk3T0jaNz4OvfQumavSfJZDLNNaiqzMokIwgg3I+fs/fajWO5
+3/+Tgt19d9fba2v0tdJdi12//n3//lbXsXh2o5Zy9cfPJNYABLsROtvhhXqR1vHJb2FfkJvEAHk
NswojQlRsMnT4OtC3ydoJP/AGDm2WZq82RSWJ2mNRN+uf8vxanNrLEGKq5k/9eG65o7P/ZLJLU+E
Yj/x7HPSaPtcDUpvdEoKEqPig4OyRReUUh0owy3pMyZ6h0oy07KE5GOVO9T5fRr8VCYtprJpp9MA
EiSeSVmF6ZDtE0kq8xiWARKDxDiPmROzRifjGaUJZkL856HPiBTbS+SGdOZEPO+MxNE3ZbLFy9fx
mxKidKg5eAwLHRmgP+euGN2zMqCQhbkB7oGOwAllTR3obWiY6izYvvB9vsuCTrAIsHoy4Dv/8y9b
TzVkHqZBx9SdYL/yB24fTvQFw4MGDcKAPf0YjRZNAi6Qg1OQsNb/uDFa3ALCBwvtW5+9BEy5QMwU
R8RDSAAUcDw79r+cBZwXCMPitqYHfCDC/d3wXNLbSXnk+HBTEBG5sWw4C/iK4HvmTgw2Y6Cu56L1
vib8MV3FdNOvG05feU5fTKmdEbbnLi+epox1uUAlwbLnX6CXdxu35SlHo/fU5PKs7R6j+diex8n9
1QtwT+1hsSzjyF8RqR1mPjkhPIyb4StfyqcF6992yMNz0VKblcOVm3kjyvGvQSZHrOMdw87jEnjn
KhngBjXmL1AWDA6JeJiH36UorI1A+LDTpvwaW4hmJmnIovtjKKvdQhxD2+uQFTd/uvgGIkP7D4Pn
/zJh3DjwGRjOcj0xsF7puM+7KSNIVeTibqKxEHUZQX8kFGNUrKfnEvFKmtxIdYMm+NmqYyT38H3x
ZcoTtZqHdbAgQRRh5sB18eeUMPS7tnW+hjGNWHumk5XQWC7dEOgERyla5y+WU9/ZXDXC5Eh6ynX8
xugVJFcdn2bDnAgqMvszKOL7lkJCx0Z/qZl2dW3qntO4QwPv72zmjdxesqkqgMEwukiERAOI3BMR
XwCNgkbxsOR/ZMiezfgbKllDni2aFAzqXan3qtQ6ypJ83NM/vufW9MfJo+jMc3KXkETu0qyPqcDF
GbGKQZ9bO6+eT6vX6O0jIzznaPOqbW7sQU5H1Tih9gmtms/pfVEjF+qhImAjsVg7NduH3QLb1evT
17UhIT3ZasdCaIj4eKODqYziQV+aWb2pqV79OITvjdbJMy3zZIQ0vGo2gprLRnT0TvYa/5Wp6zs2
cLerSX8qggLvpHXCD3OAr4igr78LwlU+44dhNKuNpws+VZW77HXQ/aYMdrdNS/iJkMlzSM8v7Imu
YA2KGJXR1/tqOfSvCT8rmsf6VRCHL0WpLqxcsArcDfliCyDM9aQGSqBHJeI3MBMLBdpqsdyTO8ZP
8zKGF+ncNTz2Vg3/xZ6hyE6CifZsrjKVwie8bh4uoXcy6E4dw6nAAnbwl+SIIv/GXJh+8pnH3Eg8
a4btJNKqiDDtQUdZOKLjgFpwyEzABY7URfX2H7TX/we3P83Nz3//b9/1UPVqfiS+tK7+K4XdBk/3
f+a2rwOXT/U/c9vXr/gf2HYR/Ivuk2kFge/CXjT/k9ou/kXfCag/fEhyedyVE/tvarvj/EtYVMJw
ycSKF7eBlv2b2e5Y/6Jbanohlmo7cEiD/H9BtvOu/gvt1ec7ATC3fRQhpi0cIMr8+X9JMSjRKFS4
KHDde/ZHYIaPeWqvQZX9/yVYgGSH/+2l0KbBrrdNFgjb9rz/BSzbMmVpBox727nzqb731TD9lbhx
IpBtDRPv77TUv8MMRKcwq59VpU64z7jO+AvcgO29obIrJSA1eAJlDdnxqyTcLdGqPLXpic2RnpYG
akNe4c66I8VxiQDMFbCEeiZl3qPHKsMsM7yb5IKfiWaNOVlvuAtLBu8pdWlcnXHzIXOAzpD7DD5j
Zb/q+oHg4nKj6uB74Vix6J4ulPmU2+YDsdCXxsDm283ESNoBvZl8+IutetOOAXZ8Mn+xkdFE8exv
e9R4QuwCsVatOagb3lFazrHDQ7YBD+RtRew9F74IQDUG5rbwrKdJyPlE0Phb1Y4HMCngs2OXvD23
3PaFPvWNd4Qe9d6Y7m+OXbQLGSxkeb9v3fitCopm49YwNzwtYbvTzq+Y4oDPN2+GbH6su+bTlshx
jAs575zlUABvci8FYI/SzL80wv87NbfjMn2JMLS3ton4jMTr1mFANq9ihX++Qqv5WkzWS7m+KYUp
gblO+gEMpl5cptKpUyLTgOxnqrtlVicUiZ8oDZ2tV51Kg+GhaRcfTYH0mnxyVwwHcIkVTLnyJ3Rg
78SGed+PzCg1p8nR45xR1mhh0uVdJR4QpaL+VjTku2COQltUEZRDH1UMyYVeaB+uHtbijZ87nDIn
SeGZG5GRezlUIaIWs6Db6sYCr2vdhN7AkTQkAbs34lea/ETDuzakUgZwJVJiXgQeOX5SFAjPBl5c
VMDkWMLBZSgV0mPcOmmTnRtFaE8b0/Mg5+zXgluzgEKge7sehRG7KtKNbTrj+Kb6L6VCHCuM3Gw8
clBTFa+pdsKCfF7bxFsV82zsCHre1FOMKabwD2G3PLdZBsgKkfe2X269FDBbG8szQWYcvQYfrlFn
g8wJQdBZC1oKK6RHm56Fx5aQqfxvZ5rd5h61LIcpfiu6Cdq9+9w0bRqFFse83q9uuIsaEZ0/bBr3
bp47kk4r+mizoRGw6vTkI8ZkQL/JO4/SqnobQ/nccXNEX5wMUyDXg6iP4Ar04bw2UOooGMxfXwW3
1Ei/rs/ZKm3xAtNNpAcIR4UoAadtiIJIyFiUSXJ2+J8CqzjHlvqP44HRQAm/JQn1bHb8guFtzCNx
aMSUbeMKItkq6qTIfOkZRGzQhj/QUQNHgZg5Nvu/ou9uq7G9aMAB13KkQM+wMWQu2+9ioQTTlJeY
A9BDNsXBkB1PckVzPwiiLKiQmT26/bi3pwBNBWSRceT0NqvpU81dgyS4mQkgd9Pd5DfPdmb+WkGF
eSYvj2ZNdyvPILB7cfwjcu2QZw0ZTCJVntM/Q59eJRLTSdOnM3SLkZDY+bC0osnqvoLReq4RCM7Z
pA6DXz2w5sE7bU62g/Q8/C4xQKxpR+hkkvjYePYdIXYHa/kTm9NHuMqy7G55mKbifhwOgwofQK1e
51Uv1oQk1RhoLOYUEZXwKKTwEIGagDQhnUOnQVKWLfJUD9rBVIXfHvwcehoIrFzZ/rEmv9+jddl7
7cxTmg3dBof4tiknScKuwqhhgH0e6BdEk24uvRGOB5rfWA2nIPIGRJyon66mdS3pGjMqJ/NBhKIi
Hf5KgOwugNCXxR+uDc+gcO+z8eAxxx50+woP9qZxsNvQxRVNf5isedeEcmeOwyU2aVBaO6aaJ7Xo
ndfLaGJK78bDfV7Hn6nfnIvQoYfvIICL31080BqRdWWSY2/qL1qCIxIG92jpDJ1HeISK/tom1OrO
EaIOa7hRbWyJRKoMAEG5KxBZhubW96F5LS2rDcb40OfNOG17V7H2s/QmlyEpL1PAhpeNPnEBjF0T
VLYYIM5GZn+RqkGIKs7vkCCGgcFAkoVX7Dt3jHCx3cbnjjxuaR9GS17dIj14kG+JLSbNaHmqFRIS
LEHw19k5oc1s2sL81oEBqtgykBi1TNn/dgZOjKk1IEqwEM6lh0tlM7bZrWESKA5y0Oxscgdd67Y2
05bhl/orxuCc5OFH2X8yl78kzRZh69FGjDsgQqNNSFPIrT77Hg6jIUea+8i94urvAOaGefN9Vzfv
nkJQTVO3ndSbGJdX2cBkWeHC/vvYh/bxn40EvUvCVEy8itu455jS+NW8GdJXkeoWoMP0d1pENFLj
er54Jl+CSfFmxH3dT9k1zY1HOsAEPVhfljU8FMmzVoikwuFOhS6g0eAhweDSw3noBWkaZXGfOO21
EyC6ioQTFtayyin+Jl6JRbq65h6ujIXZZXGLWP2xQLvpz+5Lopb7dojqRm9RH+5T+q0ejbTm7HpZ
D9o2fLeG/s8objOYJEQ0Q3Ov+zexuJdRK0Hy9Y7okkuSdgfAn0RWNwdnSJGDyM/Wdz+Fa3LbzZ1v
60PXt7T+s33HzESBB69Ee11opmIMmV6GYCTNSnx2g7zJgv4jSFhI9GK9VMtbXYkPMu1/bG3dmOgU
2H22Ra8eXWWytqbzW6mgsmZNvg8SZ+dkOfBV76lnMq2sR3vA1Z4YT5PTPAT+bW3LJ47jX0E2rFKr
VXFYPPiVGZWtc4qr5eIYWNTNynpguzwUuHIkjkURN99uJeEb1eEX6pybv6BDcG6ieHBM+5hl+9RY
PnphXj1BOCwlIPsm+Sz4zOJg/pvEyY3pGj9ebnNIAnZP0OKDoAgaZxlEEtz/GuV+qBNyGQL/GVsl
zNUOq4nMTklTknU7HmWR7OvuqcbI7sLFikwtSrxH3rWy5FsonU8HDsGixsM80QVawGIWRvUM2/A9
NlkGgRdcCqvZ67zCPsbgVnZXP0juugQKr+m9ohop5cdIJ5DG8w2B339CX17SLoAm6R1dE5PwDKRW
agCaw02qoMxR773BKzpgeN26AJfqNDhy2OR4tnQHjzWGcx5VnxrIOc8fAvtZttNzN2HuWR1Kdu8i
/k8/eMwhiuE8tEoaE36JjcFC42b1EXvYtmiCqyP8d2uxj0JMx8yyLo45nhj3vdSq5iuVDUuAZq8f
RNUwPGpYVfWKZ0jTM5kZW3OUZ2cOotKeDlmT3iDTrvJDnxlPUgRXGasI4TG7CrRd9u5HgVTXKD+d
IcZNru9cu9uTx7RfJEJKPp6gznAhCMrxGTHBeOeLaQ1cP4ZYWFThPZcNsfcyvmWo9e6b8jA1xndM
/id7j3PvTM1hYDq8/pNTUQRorUJrvs5tjZnNPZC1FHWG+0A6y7VZciAbqJ3w9TcHwcXEEMXgPHyz
NOp5Yd9PULlNae11OqHYyu8HZ9rhE976oXiyfI7cxrD1gixCMn5TZSgtTX9HT/TBuAB6iBbre5kR
JGN3oqmdivmWRKQd0ZKFYPWw31EMHIHaPgRjv3GSFKmWHQUfDlqWIpxvlS1Wx/bL0PDjx+MZRiXz
/A7ZiXcwbfdOab66yIii6be+VLdiKk+pKHeNuHF7BNRkEywNhw33dplo6Jg5mcmoYOt81W3tBlQn
igUwFuEJ7kEHF4W+6s5U8Y3jB/ik+vP6X8EEaNIVCiRsoaQS5UO5T1kQx9q8ltjs59k+ZUF9Eygf
SXC3Uzy/A6LEyqpoBiF/6crz+v9JcSIMJcIDjTfGug9q96Ls8WW9CwEVg5Enh7BkR23XWJ2OY0d4
9J2/okyeOvJxghGNeR0ziwQpmRF4X9SwxeZj7Pi3cQJ6V6cPjO33Jm0dIakiECvKaWd4+aF9STt5
Hp3+6rX+S2EY9zySe1QHO+kBvGmaw4SDNKSZGmCobUnxCXT6l+XpyGh7CHdER0Rekt2s36Uruo95
kr88UqIB+MV4HiVdNNr+MUmXjReU+yJmSiBbGy118+UjkGjx/drKuxaUewqP/V6KaT8vJ3OJMSDn
m6ahexNUOyHHuymZLhPQT4OOl+KiC56urlqizmFw36e3Ij9baGDXm2yP3rai3lxfc/EZpa/3OERj
hTODJZIDWIcLs9M8Lmn40BXLIbHVrhLcQUJ+uiaArNhvbV3uq9GOWqpQ2pk0wB7aBrvD4m1wCzHu
SG9A6rAhxac+/uvr+uTaGC1pIC8cJriGdmpvg3siUzaxXe9zsChJi/5BT/uh9yEM8jlcT8FgB4ia
AnGhL+FgHpNkZublRsA592j8TgPq+cLUNz31FmfDq4+5IE/SF8ZYO5SiJ1M7d4PwrowBIggT+6pA
goeiwZmCzWBrPJQCPT7g6xVv17sHRUCZayBRVvONiUyga/cN4QhJH1Jtdlj12dkMEoMw0Bh88JO0
3Fk8OahSGZgZJzd9WW0Lln4DHLS3+vfK53PBAG+lofg7DJKXwa2OGJihKRr3rkOpbfHYFyHRVvgx
eZ6RNu5M3mE4dDvcJEe7Tg9ZGu4WmpagawIl97OM8RKEGyHcjRjna6iDUynUfuxIkzfoddfHPJ6u
uXQQ3fmPMMauHgtmv7aSlY9KYCJlw2coCGsa01WanzojfKhw25INT1sc2fvgAhZOicRKC0DBNeO9
+Ux62qFCYmUBoqRhtI8luR2DffKYJnGUiDpETCERbCOnH4esASZwCMj83bqeoTGMprSGXWntEY3u
Y/WVIVTAMXzOfSY3XAi6NXuB4FqYJUbgYF+FFTB8s3hFEXidQXWNJS335JjAvV2/VeLPR8BGq8OL
ddI/2AxPmynfJp48enbzWNgvICUP61qIuvuC4npNm9kIN96mTnqlk/JgN8tbsJLNhg64CXPqPqzA
NPnPGjVNJxGEdsZjbwgGPge7LnBqddlNH1AoCgcMSFKEnC5SPhBzc/QqdSmU89FU4WOMbpngu2pj
zvWPgiyyhWV14w7eX2dS26Fpn+DV98i+BFqhea1o48oCu8sovxo//vkz30I8ORtOik8bqbl+4tMl
EAnauAHZEdopTxHJGWhqJXYOi05zMNkv0vhtgOswyHdoD1mMQoVdJVtdIphLlfFYTctLYcKlEJoz
Xxc+0qD5XTx8ydVNWmcYbYnuRrOMszblKLWdUws1Lu9UHQC1QhZh/lkjXbdawDHkur5mqydKJsbF
zqFiliFdu7ZHgJPPfB89jnfKCHYTquWNb6rq6E3jwQztD/Ceaj90uGuU+cfq6l/HWF8c/OKmhlWG
eEL8WD3H8zll1DYQBb9BssiP3bG0mfJR4n7pOuu3mcufhT7dtsGKGelas6349qk1+k9lkGNgvaQW
XwvzSbCRxmUUSKAdahrplVQJyVyjdev7waH2xMha0uA4Wm4QgOykxUIW13NxB/nlst5TH/Jv1NgF
rCDuvzv5eImLnzoz+Awu9Iwg9fzao7FX+EM3i+JCMRg7IaX/bdHfjzk3pDa8ftMkfDnrBaakMXwe
RuOOGjDbOFxeKVFy9W36xtw63gK9lwBU7RcHEaPGpZlN9kc4j3emz7tx8h/cj3etHYKuH/Aq+3NF
0kCGpr//7EMupEF/hcZQ/CQdgZWHNV7injLtnqcRJ3CZ35q2ieM4F3Jv1J9V3D02bi/oFcjv3lvU
XpnlYwW+j4IJyzBS6Jar3RlYIsz8m6yhHt9oeqajWx2153PlJ96LmoP0oIf+4CEb2GaQUkWGjIET
QqM56/n8cHQJNxPGg8UcXlIaZlwoR+4BYtMFGpp0Z0zJ3psRO7rTmxq56xZJZaBKZ7kFPU0jQzVF
t2sz+TtJBzEJ6zmT/uphNEj2MjBr9vmLMjAgGu215hN0qLG/bZexsjd5rMVWWt6bgTphZQmB7hwM
hk2fBHw1eDD5CSCeEArqNxdjaEk0UF+ABb7tjrtPkMQBLaC9yw6WSub9lJfX3uNtQ/yAmij0Uw3v
UXot82Bjlxa2dVEeQmJAd9Ech6ujOf2dF/wLvf9glNQ4XeicUPjzWXAXCE4Iy8xgqpibZH9JCGKi
Kd3nMiZqQWnaby06H1rDX7NrfATdnvl7tV0IFtoG6yU1K4MwIqRQqqC077lkPXVSRFhnQkDQzmfi
QOvENwFup200rudfkqC2SPWhAxO36D/2Lr8vTAA+GPFqJkgItiS0gSrhELjq4Ld2KUj88ds3TzT+
2YLibOHJ1NMcLSi40bwZCypCfCc6ALs5VhRSLX210pAgAri1Xcw8De3XyUs417Rt82M01U8jRhIn
Ud9aDZehz+R7ag9QkRQmjdFEEdGhy0J0gwRL06qU2XQmfhGF7MkvqXO0ZC1dV6VSNB2S3uzHBobA
ENt5y13Lvy0FvXxWZi3GnYEueWt2xbXoGTc2wXks1HIXY/A6I4l6rN3ss6ysFoE7eynaDcLjR2Fu
NKm2W0MsVE2w05wP16XpqoL8YvM5lg6Y+7xo8X7zKmD6XBYx7yNTCFbbBtAg79GhwNraA4PbtLp6
YXPTJDZlA8bnXfwbo5zDLGkBEaqzP27Isb3pwwHD4nhXlB6ur+/eYqI9tNYFXTRwRb5Z5rL0TYwb
qnUrCZW/kk+RDrIPfUDUqTemxUIkJA8XWhIej5oJs9HTclxIYqLFWtCBJDe6DOhlFv1wHMfiWyIy
h9c+HsZRX8YASxumo60YQBEn5c9gNj+xM3ElBqyC+bIrKj7FM1RHkTDj61FTDGR8QvFVelusXUEv
/kObg42s51SkByzQYXBH1Kh7CwTHPri9/VAvmRdBK3gEqcOGQztmmtvtkpPD6ddcZT9cn9SuPmdD
eBuP1A52pX9gmDoARMzjEIL6zm3ZIQulH9aDufJs/GchIpx/Fg8vSG+wvv9g8WJvgkC7bfsMfe/4
ZywCVjw+Ps5i3mrsqb2c7tA/Prq5x55h8rHzPP5VQn7gfoBESiFazY584WxP3VFx70HhI/aGaXgr
qtMM+fUw9MLCDDy+pvT2T6qjSzdtXT8B31+i9Jty/yeMBbXanEO5wjtt5PprHXvBAOaC4ag9Khdg
PdElFbYRHEq+Q2fW5qwi2ec3waz2JlOpLs2cd0TdT92cvEFLjvednClenWSb1skTJJUmGpMxPZe+
SYHjGlD85+4zj1FpZurJcvj2/gQvF1vVFRvCdy/YvGOv+umQw7LWA61fCVde3dORmP1X4r3Gg0aq
sW98ShYMuexCZb3JjeC1lt4+Y7g8TCzS62PiaOR/qF85tvEgC5vbDw1RbmWT3A5G/uTN/qr7ZoYd
CibyYE4hqHUHidJBM8U8lln5uBhfbg3b3HJ0SHAEPirXxU83pWWNY9FpGZyNksDZGYM6mO9peDIs
xBBBUr86fe4c1GK9EVnSwa3G8Ggu5I604/BGRIXe/oPglar7ioU2DqC6yfwz/IcegSVWy8a8IeT4
1ZH2n2miu5qHZXpYSoSeEOfLXTona+4xTb0s6YJ9Pp5mmiM7tyR/KJmohJvZzvdu2uqHEDPZrmMw
F6VrW7SxxO0g0uHBGssmMgLaANUq3E4sOiKAviMDUTWc4GEr1/m5Med/i2RAy2/n13oo3sxltO+r
8glfHZaogrBHQD3E0nBaqj3fOSvz20UADZAT09zkzNTwKx5GAnPR+JGYVCKMmOKUM8LAmafDEgP/
meE9fSDMLA9Omlx63TnogFG5C/CXkTNMT9CBpyP12GeZz1cnZUjgCpehD8EiW05mL7pm80x6NR4t
s39MZo7JxmjRS9YVx1iEdtsanBnPjt54cDyyqm7JqIBS1/vuN1CdNfMg5cwArWxcWTe1b7Eh6W2t
RwcXnuSlXIRFhh73CAe9I37Je+E6d17rvJHmB8M1hH5gKftpqmrQMRRLChcv/avY36YQSWb8ffCm
otnr6zPLQAeKsinEhwRSvC8Gaz8tzXJC2c8t4ig2Fc89uP0N9rdTWSASR/XbH+z+M0PJdGPjAhAg
ffbIWm/JPmVaFIcBUTUcOQvNPERV9osK9wkdSL9Ij2PeOEfdsWEI17gYLzgOUUc+1xo94qNcKisa
qDkQlCGaFJwV6ngmtFbW6ycBuqd+pw6ap/YDS+n93IwUck0id5Y2NmPdPyOJQlwyPge1toAlm692
p0ZsMB2rUL68hdry9vbgQARFB0P4Vr+b6KYabvFpCSZDSeyWB8f/jN1FbIewoUeQ9G+2woec0Job
Y4x2y7wqAgvoParlgehIUTbbQW1HgqDCXHFiXHOtJpVxiJN5vSud5cCpZ51lU5Qu9FEnxdaZGjmi
MtGCI2EtogW+7TvTigLWoBFFME+LGEhYiRqUl8hvBDADaBcb7ILJ3jT0W7w0fjQZfYzHLLsazNJr
osCZX7fvZuLZl5JXYyzA02s0pKkEHMyWXIVX3NMjVMibVbGbOz2niyEHxjX8zT1QEWVD+EbAI8jD
pI6dl3xijt94Tp4f6xBvZOCWnyP0tUOr9JWtJznCDBnskIrVQ07O8mGf7BJljimTaMqIpeoIbWnM
pb4ALOn2fs38bxY4LjyrP3q+foO2SmdY8tlZsp45gWQYBTOH4cO7ZWbtrlBYX+PwZ7EKttgc+2rf
fqG+XvZBvc65pAEwcnK2g0e15I0X0VCjdSYQH9E9MHmpT7r8tbL+nel0vt4Mcysq8aeBwQlrjaNP
2Ndfc3hVExMb6HH2rm2zezJMhhtYgF2QIOWab7qU0lVLZMzIEnZ9gzM5JvOth4wTZeI8qQHhloNW
Xg5ZDtIcMx5Kx7zCPWqqnQ/K2CL+oqbuiZKcWkFU6QmC4KNqHbDpJlUCdNIH3WRf1ZLPG2MGPI7c
8lDLXEf+Yk/nOODcoZFhKpt+O4Eq1laiR2Q6jQyTdAsMpIiqU/SdyBiitoYbU2EbX2EkB+ahj3g2
NZyAwtuD2hMpXQ3HN53djAcNzZLJjJIcHmwxZ98lJYafpd/zgxMxwMlGEBflFRjSB2/c+ex8O5Z6
qiDgjwCuzChzMezjz77GS/YoffsuRF+3Hbpe7ewpPLmt/0T0YQ1PRxfbGCJuCrJ1kzp8FgKNdjFz
4LcWZrtFeXE2Ec9vF7HmbcnvLF/MXeZpmDH1C9uotxPBQZttQEOixc6avc69FZ7AYPovrTm9Clla
OzuzvA1ZFR2k7XFiLZ+XvSfK93HArT8TtNQHhNOFrIlQm1gux7qldSMLWCWgldrxMkiKDx2onJ8c
wrOZIzoWuA/8+DZAEnfsjLGLmkKRNmFyrCyEv5AqudzEnublAn9ErCqBr3rBU1t5SeSOPqNypG6x
V07HVpI5UhopowilL102bC0LTw7yvqeagQKA7X0Wlt2No+EJWQ29ftUQ+tohqLPJtZqAh4X0MHYV
PVYnM59F5+EJ7zlimIpftYl6NuxcHnyaBa2edMSIhesXJEYEyBfVd8uW5aj8mhAbuA/JE1OABs6A
OCC4EsFOTVHjnM80kT0uG3xvuqiPJGFnhpIbl0nOQVi0Z+cO6lkTsqPrYN4FqmWs5OBoJr9np+Ca
UOPIM9Lp9fSr1z5XHCU++AdOz6TWV86lVQJMWuXiFY0nxKT3jNXmnfSnU+WnR+SUp0y3Ep90qTZB
H9Kq6Cn5dN68u5a+L1z5RDcSQVFXIOOPBRkumHmSCaWQWuyVcGhfJ7d6CCU6+9w3sxshmmPctQtj
SRtATLbt1+oYrX6zAacYbIoE7AkKPeapvWfQhm0+VuD+hi7GV7yqJyucm4EhiBDZsJdXIecvKnYO
XWHHoUcDuBK1S5tidtH679FrT1c3rJ/Dzr4hTWa8ddsa71dt/3EbNL65JM2Lc28dM7cwF9Pfzs01
FYt+HEPjSZBbR+eIcaqzJ/dgE8o6iCBbkCJb3Xhe90TRbO/dD19h9UesGCSAnCszfyUMcasL0dw4
BL9wUkV8VAEMaJrhJ5VQKIAhf45IjUbHaveguSNZ4nTERuIASJB7rMh5ZKIc3VUzcE1IsiQxf+Oh
vM+W8EBl7hZvvt/pvTsIRDJWRQguiifdNsPGb0g9831k4CivqQHko42EalM6bb/xwBGHqLaiVieM
8Edw9BTrB5iYKe3f+Y8IKXYsYvm2I4FEeHyrc5FivXAnvqaqqzsc5yHphHBfXar2svYLyH5oeueF
9oJDEeSj+5T6VJpuSNoxZVY+hvtudEAMBdm3M3R+FM7iLi3zJ2Tixg4NLzLjwkePRWdtkwYjneTA
vVQOIdVoQs3K9iPbyIF2IhvYOkFwuwL0x8yg2pbuqS38v3XWtngmmeokY64Oi51+t4Kkxoaqxudq
snzSYaoFMiIbu1zphOrQhDRNDF4j8ZP45PQ+gqxOMYCK46+uCN/kgmZL+ONDlgbt2Sz6Hxk0xS5M
YN30/Xyie3I7LN2jDHgm2/HU4aPcLdb8ag7FTln2SElHPKfnTRfPnfGmlFSKQXEPryqO8FrQL6X1
W3rJjsxrH8svUi2EHSfco1tVKugmDm+XyBTsPwf6DjHRfeTBjV79Q/THeOqDxDtb80zPnNCpsd2N
ZKEBiLIfilJuiJtcN+zAPsa1wyLQUTwtS3hEzpftPFX9TiI8k2z03ensbewZGazKFlavKjbrfVDA
lclmqY5oAI+JIae9ql6aVDG9HDATVs5pCZmNTTUpPyYhiIzpHaRS1MwwB0EzxYexNaytZ5TBbnaC
07yYTCdC4uyVvplgfR1iRhuc/SF/2qzVsA+Nx6btd3mdM+cNgn2h52qP0gJ8nIppJSb2hy6hlyJI
fylGsql74d5MZf7jpxVJ9HPsRmktn+0eiG4eZM0+DLw/ov1BeVmt8YTHbmqPTTY9dg2kqxn47I6u
KKmgTrYrfSRDHAoj4svWHJPK2RUMutCcD+D6wmfX8e7tNcvGVGzIwF9PVUnQyyzLkUw487kPvnQF
bEdaprlzmYYinieIiaNz5TKPXoPLeuI/s2KYj7a1XFymY7bHVEnhYogDKj6/rhxaLxJuwZI8JIU3
bSxk1NuJBCdaqGRIuUtNRzlyArYjJm0I0eV7aSTvK5ysSBqSEh3LW6+1t5//g7IzW27cWrP0q5zw
PSqwgY0NoKNPX3AURVIcNOcNQkMm5nnG0/cHZUWVne5Id8U5lk1nWkmRIPY/rPWtstlExhvzwXFd
2TqELoLT92PkvhQ9vFmXdp0/tXrtMl58nKisRUkPBn7ULAOQl/SnW4W3YuW5A0SLsF1mnHhkUSG6
wvn4g4XpWVksq9D6IT4HLmXGO4Yg67IplkRkH7VYMAIS/FFTSLqKXQeSTwxDHiYX8wxjoPbjHA+d
+AbSKYcZIWYh0/JlrMMPbB0yqtrsjEtjXSrjE8piiiXTYt9TXJj/Ah8zdEBXJY2H9gowDVt1CE0z
c4cHIjcXtKsnwSjO9J0nkCknq/a+Kw5EI38dAIviagXbp8JgUU4sQ0Xr7HNyGd2KIpTKgwmAn290
e7pyR+p2iZFvrbDbmXwTD028b03rSh85Dei9JvvOdgnNow1BBUo/q7eg6travOnKeF7ZaXtDkOyU
ST7/2uiSZJq04UaAFuv5Nw3W0BHrqY5VeIN+isAdyAZD4H79aQRdfKSVghPMQgJXPl6e5sNyItSQ
ULnJrkIIZRxl47PRcaHQaYJj0OBINN2ipddCzOezvEzBwAUqw4wL9XVpe/yRXKlrnZwEUOLiJVNQ
k8rx2mUhB7ZWEEs6TTDjeFtCwsVRCSLvYMWwzaIBtWkeEmFJabgwq+aZnqjAXvXgRymiOD+eubZ0
/YXPeHYgmcAVb45pMXaLuv04tpzgflnjHKmuSaMjnSj5aWO8xL2Hfiz04B8gULqRoMYlfsjVpBXd
0tG8d7buJq6TSWyKWod4O0fEhR+pZoEiMuwrM4oDfQejToEGrM+euV3doAX7QaFZUhYCswscVlbN
esB/tNADdsDZuqy1jOw+k932dDBhVkEfxeNjF9jKGiyUwxCsYHCinAn9mDk4Sr7enLjBozrk0to3
JR0Tbkpihj3uZFD1t92cS2X2TB0jH+93lhRLnZsC2iW4ckybGHLcEJn3SKF5H7v2t6BGQGVH5Uuj
EIYq7ECs0FYTgORlmHGEe9RXXUnZbLa72GFTkXTwv1uJgsivoemIyFupyduJdHjUG+0jYukCg7Lm
NW4ToLywYDOLn7KkFWzG7MJ0qFnpBfFkNppn/7MC+rMqQLqsAx9OisXUZ5z46NIsboeiD2j4nXOd
CHttA1glC0Z7stBbpuSjsTStsc1Z4ylX5lPRjpRilzFlLJp6Om80xvcl3fS6bcwfzeS+tBG+Er3n
1ugwJ2zw3bmmwOrXo+7TJxOgnrJvut7hllm0B6PALZt6MdLiKPuUI4JEtDoPsNL2hrfq6xkfEKcF
ogkXFTo2WrgRORtuNt4BwnIzkJdOjmJlx+Ob6uJHBEZLo8OuU5XHzLHbldVML0aM0m7w0bsr541M
EgaNk9jN3EGTAV+qCGZMhk9LkPfwrFL3mxYgt8Paja7uc0zYeTIkekbHFKBIRz8XcQktm/TZ7hg3
0jcNNANTuizd934qN2NKBJnbuWpmKbGD+lEgMV3rpLCNoN7BKi9VG12NKmcfJIRc9065L5Gp+lOC
Z5ewJaAp61QQZGia+dbTxMHQAUtC4zzQEja4u8Rz3OcvRae/9LpTooV6twrr4oD4KxQ1xjj/y4LO
dqqaJ99CxMN+fe+VqM6Mgk+HU5RLZ2IwzMeY01aPTRTo1aeDS8gt44uHLDUoQqIE5uegR8F+zJLb
bvCQdUX1RoYstXXG9ZjFJofJXVOi26gErL+WlTriDx84VcuhR0+Y5tkz26aHgHgnKwL0xbjihjaV
ijIIrrpGGY4hAQGLOjvdFCGnj+9szTi2MtvBUvowHXQ6/qdqcSa0ZPSk8DDYuI8bsPHv9lgih9T9
p14nD6OW4104kNaBEWpZW8x4RheYgjHDd4VJnuVZzQIbIkqiBbh9evvSuJ9zBGvS/wKl8NKa4XOl
lS/2lKnFjgPxPTUwWY4+WnavtFZ+1r3OmPSla7LowLiZcxCly7QKn7Le2pc9cLs2tHFK1IdxpGgI
klsBgW5hTeNNYuk7YtHOQUhcbQoGS9IIi6J5rdT4UeTFG7FptovCP9SnHRzBc1abJI/3b1lL/VjX
08rLQhrOvUfoyJL9K0qWzvtGLpdD8bkHxYAKnTfYCZGgax9AyantI1RUShXv4tWiKC4q/0rM0gu4
QlwOOt18X1q7zh4fGl0dHQs7YNXgAzESYgO95BC4/i5M8ms6xfuersTVHyQqQ3Zfx96u6Kq9rRLF
hybrq0TMMTAgD/oLk9nnvGPZpwYiYIY3MZYnaTmHyjEeiTE7BU30zoCoFDaSHPu+FM1dJrptyWjd
j2vAI1D965qUsr5lOiYCKtDuh/K6nW8DQSW0iRt/ZdyPyLE1AfBwhrqamXphbXqHBvNih/2hdrW7
sPcWfQ2wBSo5AiakoqpUb13boqz12bO6nEoCxpzlHQ3ryGfGXHz9IqQkAkotWocbyqMnRKzwQDPu
9FGPCaD2k3XY+DfEJ3+fNPmtCtWhC3+0xNx1Amch6CocOBYOU3hnLbDhHKTIgvX0XWk1yMYBSlRU
jXXPHrMe3gozTtdfP3JPAsZEt9/WIdZWQSRFoj2moXGTdz80CWfIbzZppm8b/Th6FHNTGyL/z7Eu
hEVyn04bY7LfQtoS3mmfqXkol/OGIMkhSfcOF6Nw4B+atxDCSEOP0vcAxLVRBiktJKLHoXFvzCIg
klMxqPLpZigZ+LbmNwS1yJa5bzgGV+zcko0kOCzQJTAP8dDVSuMHqyzmAHp0m3MaLYqMiwipyDf4
7CB2puDNsXzmq07zCVSN9Ddx5wxPdqLTtRTs08dO7rLWuro2J0SegrjCcsTSbcivXbIV5iYNHHjt
/hroAROzYPpuNtATWkmoaZg+j4H6rKVg1zCxo7YZKk+Bz+WYcFIW1ToiEGXhmEy/ctyOhTa8sxmB
aYGqsmdUQDdC3yF99yEJ1a4H9dqNBYGE4gFq9TsgbD6tDDn0xv/hyeiUOvK1YQ8EInZVZy0WEYw7
3ISsI27cs+nfA/Sdgw1hz2QVB2WrefhuspPpxS9jVBYMOLt1IoBDFBj0l8oor6lRHhpfcEVSZKFU
jxBLSmep2bPtOaL5dlTyw7OyhUF89aK0jkYY4u+Yxm7Bz3dqh2BY1TVhQ0kb/ZAhtInwCSTbZ4Eo
N5XRPbExH6zliL4rmNqogS62+Sw4TbIi3bjwlBiAID1HvbUGug558UYTLzZjXEdM2yKtdk6jdtLt
bsUUINnUSXuMGWLHpbGFLvzsptURCBfjStUsUIvRE9olkiKSRpgvEwbTIgXGU7ewwfDSGtuIEeNt
R3AUbjf29QSHoPZ59gL7kV7pYvJtE6geVAHBQ4Yw32tW847IUvLWDqaHLjCfGn+6EdNjjyYa+f3R
cdJrWlFTOqnxvemGJ/ws+Kc0TFQ59uZeOwXOdLRK/4BfRC3n7+IDr0qnvWMN31pbxxBWMzBGJXrS
q4ZEezteSD0A708Xh2IWb3pRo9RLLAYNkrosC5M9GlrB/ERznU+Xje1ucAuuHVbkYd0sCwXHoxlZ
XrSJPNpzmGzug+DvpbyDskP3DUxG5M1DKIkY8PE0ASp9C4gAVS7vOPs8rm+Fg5aO9k52to0dzKO0
tHEy54iHTJ6zlesriyHQkviIz7aOWbwSMxrUw5NTzfcc5JrkAySPfZDvJNlRfFJxuSgtPmjAlUy/
PKRNsIGCg+KqKjjiiLVauFn06cjsISyjVcN2uCI/YkZd8FLWAXXjBIjulaTAfUaEOlOo58Is0Ijl
+TeZgvBiH73WYuuMp+wl80+mHn5nbBMZ9UdtD29ZZh8oog61KZkqo85Oy/hgdt5djFt6USnv0Rqk
vapaGJ4O57trqyW2+BHq73RiMH1rM3hYED57TzlcLwpC3xd050DBJsghzUvSwkGA9u4jvj73efBq
W55YQUF/aFtekcGD9zRYXr5u3Y2pIEBiW7tNmQ81Vb8dOJzQWFxKn7MLCCMv8JRjs6yHR9nIQ4IA
ZWMb9VOgEAlY7JN4lTF197SjYqwNptcY3Kfuc356Q+E/jkBoRGFyAyzaO7LcKWBaSg90RZUZtAxV
62JTld9QIeV7aXAIVfB7lI7JnTtjibqdxBcn3eU2y2PEA95GiQSoCfYGf3YpaUl3l+poxwD9QvJi
OLeLWHl2yoR8kNglyc4O8xQ1PPoO2nfHxA7AyNbZ6EThbK34MRsIQhkAWbLIwRoSxHedKdVSM5eB
7vD5rlr0IMPJ0MC75iHAGufq4+gjHTe41l3+3tmMT1XNtAAuOKohmEJzl+ZKWPJ8WBfaa0wW5ooh
rLeUQfWmVfG5YtwfqfaCmtbyomGDuspd67fojYIdaE+6+6C3l3rMK2yWE0Rhtx+XQquttS/BSAQo
sdaUD6Uc0nXfe+9Dh2GN6REcZKNIFgLe1xoW/tIp2RQwgHb52PDcweZyq+z3ES+u2xGrCZfv4MYY
TCeCCxAd6ofCI13Ky7Rsg99xnodxVBTRFQXTKTZQs9UYoRat3oOB7a1uKaR9MSNaYlMNB8M9IALU
lyLz9p1BfaiPEJ9ZgzIkYEyCeQAhjJ38sLKWOa6pljK2XtTMxaAJd5albW4CQTZOmqUHxS8NqHUo
dJofgWmf5r8mwd1/clk1+LmeQfOlO6SNIErn2FTGIbHdGN2ec+VcOdKT0KE6rOZq1IjGoL4lguJQ
OkW76lJwg43cqKYXMKPmwsbAbkHckOlO28hg0W+MG9RaqInhwizh3+6qaLxj+0Pwj/4i6dICqzug
mNXb+HMs2Da3RQB4LQXfptN50yutYnbpQ0pCRG/wLliDGawVh0HcFx+ph2HFALANHNpPjVtaqg/F
yDwpooeU0ORFGCCQ8a2XYthDDQwQe06HNiZ9Jeg2hpdc5j8WnfY7yBicos0JkxnqqLpf92RyL3o2
HxY80BrW1dSm7DeJT89H+UFm4lErkvc8vEWHlyxlRalmJPoLtJ39XDVXxg9tCh7tsPxwfTZqBB95
6EXn51hpxvewiDVWZZeCAfZNEz3akj0rEyZoJR3rO9KwDR39lWESX2GGzUljuo4vgVALj3QbCVfR
1x8jJrB+MT4EUf1hlO02yqAc5qDwI4FrEAxViDSIoEvDgNRvnksUd7XI3/kIz3y+ndvrR9anJ9/2
byFU3xvpXGVV6OXbYToOTJRyuYyK7uKltGEBl0OPH4TjtVuZBvSYyinvyBL50ef9oZ2BiEjuM5YO
C2Enm4kQWgRU4zcMFu9sItdNK56ojqDbyHuXgUDVMD4oOFpTgXuqfZn/XhnVHZ/umzpnbjh5KLVb
wiG8ietvGnFWmvVLX0DYRfGymIR277NtRfJtb/NaAlTCCrjUJdmphUO+rjdeMzsdUOPD9WckLPy7
+WeoqqOl0+/m1Uttowsak/bU2N2TdLgVWSGLoyL8oPLEbJtIvHJVQqkCJ5Kyo2UIa13pUN7LVF2N
nMOP0k6n//VXvkbCsR+c9NS5jag/co77hS2sG9uJkM/p3Ekr0gzyCbXp/Dq77aAWSYsbu6/TgxcY
V3MUh9AxHlDsPBI4Qy9S3bVlRVw8eLnOiy7zT9SpOe482BOc8tEa09azHonJObD+ea8jBYHL3+Wp
duy6i2zHXedor/X4UerVqdHkS+2wbbdKec4D58YxUGsy6CdQyUHG5KLBbr1X6YJ4tiQec0/FPL/4
qrhlMvvovkUkIo2tf0wUejzU+YuRWc0oEL3UwMZKRU/ktxwmTq6OpJtsWhPUqPdm27gK8vFgsRN0
5ms60LLnoUpv4MyvJ1udhcANDkeQPLzbzm2PPe2ERxml9PrEvmVXNAReOux97OGOvbrABxfXTDID
UT0A+Tk1DO+bID/7CipVGXLCzq16aAIVkopie8JXGVA3paV2EAO6lLxjZo5I4ZTyV10aNjW+fsgc
NqwxfeaKmLBz0Qjij6PnDnSm0ix8kqF+DntESGy26NvTo+VQALjo4Tm2o5KKoXjhjrYb4utU9+y5
o9ce9Y7kre5ICpvp5CvcB8gjEQs9GB6QOutUdEi2bQfESqT1KB6GHpmIeorIMS4o2JOQa6Q3Eu7/
pntjsFFeFKw7Nw4KRxzgP3BdvesQVZdlBQRofA8RlSz9sPvQURklGNAhL70pD66vR0hS7gb6CiTl
c8rYsrUAGyU2WnayU5ON1mKNZ8/OvMvijHkahICP5TOQFjVTRlPrYUAZD1lqlZBjbmUGEbXAtpAZ
1NUgw7WFo+NeN83vRD6/edyn1wy/p6WL5quNyQFJ4pXUJAy3wdEXfVFTFoRodUzsBT2uiMzMLrAX
59tJgaRlYkQiOBnySltG0M5Apa7NFhyNUtU2Pjla6t+GOXcaoBoIHdl82ua7FwcM6k3tRm9ikzRd
PoSByfY3jOWGpusxd8XNHzON5H9Ebdl+z+/eUIl//VcfOdgcuvnm//zvj+F//fcjlv78/7e/5Rh+
VDm+gObX3zU/m//6TvV/PbvVW/P2lwdrgKvNeGm/V3BW6jb5+Rz87/n8O/9/f/Ff37++y8PvqS3Q
Tb5eKJ7Zf37///zv5lfi3388ZmHz/fNfe1Znn3n6Z9zL13/4k94i/sOmcDNR1TvSVIbtmn/8q/9e
N//+Q4PrYnJBI3O3DVOZhgM8JcN6Hfz7D6X/hyMd29YF+yhdWIonUlM/8UvS/Q9XEGfB6NdWhnIt
83/CbxHQY/4EcLEkfp8ZE+MInpsjDaX/FeCidyZyoQJiYNLmP6zAZAgzNBdpxqh1uD01WHTviznP
+evLoAPzLSorvcuMpl+Sz9XfFkVuPRFb+W6SdLH90wt6zhPSMrJ/QeE+52HW1P/+w7Bg2Pzy/JTD
jME1IZYbpmnyQvwZMEM+lpNkXo5cseiApHRfsl7IvrZpstqiWvbYOm2/Hn59Ab61SMpMeyl7Fh0h
3plzJRyNigytd1Ey+DZQ+T0aEmUSwIYCIia6/kiPp2+pG1+KxNqmWkfWh6unDwA5CkoIN9s1nX3y
reHDn+99uaotYJK6viNepl+ZTUrwCMv3EA9jjxUyDN9rEOBLJ6vzjUzkew6c/cT+tifH6g7XH9ME
Y+jBA2TBjqivaEvsX/qEquCsKhoiJO5CbW30TrQZisFKVcScD2m8z6ee3iZuG/LVgvhUziYbUA/f
4kiF+LKceoGQytzbPc/b9S2oYH54nzoJYd+y24cqw+CYT/FTikh5QeynzWZDF6wJB6Qddh8eGK+l
DyhhraXVmmj8fv5sSGTYlSMBB8XZfjPpIs5KvYxhiAW4rcZt0Sr34nagSQDCbtwy1N5neY1VVu13
qcQPHTfzoyMKbz31zS6wzXBTOOLs226x9OOSCVhppg+p7scP49rtPPAiYwwEwYRKzSo/3E2KmHW/
ZwpbZj1vgn8lvmW8EYERkCilHhJm4BeOH58Ebj85GHNUW95nzrYmAB3ACOruQB/ODUrg86CpbMUB
fUpNIC1uEYoHU6uSW2QoIFbnh7Hy0xNrd/dkdIrZa1R6mGm0n49aXRsPgZ7e2qN/G40FreyIWG7p
D622LVcZtRDvbFgE+xhl+YRARTnT9BjVU7WVMiO/q9/TQU13ZMfUp68v2QTim/Dg41D7LJQK7iS3
RZMXN2lrDzgAEXyMST++JFMDd66YOblWwpxT2A9y6OtLLsfhHEfaSOYTXf40YO32kvo0EuW3YBlp
gawvvjfCmajdEpp1O2ZBTNZ3+CnQRHJoOi8R8+t15aHdGl37XhjyPo5kfCpuw9GsDmxg6wNvz3Sr
9SYwWoYHJQxM/qHPIPIuwnipdUwlO9GmvGWzXLbxzIfWiaabyl5kxqYv1SWT0fgx8g9aRFaWhnNU
dgzb07rRrxUN7G0orW5d4w2DEs3KahPZ+IKHmM1AARNWxeUlRIJyUWmUHAsrO/r4xc6Gh6Vbjjls
zU4ltM3GlYy3ev/13iV+9KnCx0lPvYM+v5kZ/yJy44z8nPrOKRAKMgI/1o2EazR/cbMBbbvtESYj
Um3vBeO0DbN6xAdP/Hczk++jjta0q8oHHfd4NKvnAgwNjwOjDxRXUfSW5+XZT9Lg/fc3Q3OGaf28
R+4+//0H+glHCBMAny6lOyO35nvln2BbmYqyIe2HFLpOe9K6vnyFdsNAZAq9O9t4KoQ/3FaiJqcy
Vrj5fetsFJ3ceEpNm8Q07Efb957GqHZ2uObitUfFcKdXhtoDsWSrsvl6xQLCYa7zo4T9SEC59zrN
cGVLw5dK9uNKWi1SSUWOkWggBv3+R2RL9/ef0TRMyAOcRRKSv/PXn1G3EamkxMKSCFqoFeO6VeBb
iIktYuLjuEvfFTMWwt+KSayo5tb9mN5OcZad80l3oHK2qJMrI0i3iUXrRvwTFj2974IbxNMRe/jS
fHaI2GOAci3AoWBad+yrzLWtlkUbq3SD+xTR1701g3CDRFZblzL9570wQEi9rfLO23uT9PaTtPob
2YhnXEBQEEXvHSpR6A8uNSyL1XbNwoBMqLLvrUVn7QEdAung9hdL1z/iroAsIhEWt+GQouFtGShG
3AMWpALhS5zaI9ECHvfbuHy1JDd8p8jrhdblb2Ggsyns+W2lGcV3hEu8J0Mf3nGOV3dWHX02dQtX
Oe2vMUfbWrdBPJK5M52alpJUJhdHm+4Zb8c7dDPZQ87LtgUUFa4mGW+HOgzvrbYjWjUwmxtc6g92
G5angKIaY79KL550M/QCeWDSsLO09Wd9rlfa8SYMrOiFxTmxJ5XzBr3B2Pg1kjt3NTCD/d7l2iKF
ZvjNGctHTz6aSVGfXJbxosXg9HXtwaBCBVRId4n6CRy5rRWvaVteK5c32knmBVEwBOvfX3POryUG
HyvKL9cWmI257MQvJYafj06b22Wy7N3kgXCN15Igxh1DIPoynwbVoUbiFURuCFLvR8a2TmeCsndL
GJzGFFPsU9uc8s7Pbjt/cDZ2HdcPVuof2bzv8B0Uzwwb1LKpYnHRao1PVuCoA2pqtWI+/aaG1Nkb
EeMpgYvjXMW9IMvLsh+8IMePXZXWpjSa8AaFWnpTigpqN0Dxr6tIK3pE1hlYhxZGQJyK9AFZaHUv
MkQjTmvR34xqWxniR1KCuUqSXHvC98B5apWgmhuh0cCR1msg2nEnSARFFAXXvmJp7iRiekt1GmnA
Z4+VFWIYc6Kx5t0CxIYmzkTBVNg7YSEK6XLHu0QaCd8tSq+1LsRdBRhvFVIYgaHiAnGroTyi7yhe
+VLf9l9fRK7AlHfdAwmdwXk4w0cAEeFIUKkBmN1xfhh58Op//4Yb8xv6y33U4W5qkBMjlGnP3MQ/
30fdCi+oJXV4ylrVHEsDxI5f6xHU1EZe2rb+bFSXrE2GQA9uDGgWsyLcLKyVCIZzDxAH5KXca9Od
b/IMVWx8Syc2Mwx5q8OkZW9wg+2zYRvEWcLk+oeS2JzvgH9+9hYNAVerYVj4tB1L/6ViH3RVmmiN
C+Y2zU1usFzIerQTRa+DlfbMbQgth/GfT2wFccVJn5h7fXTcVUuU32YUWXTQ27LcmKj97NBwdn3k
iD14bXOn03VceLtZgVh99kGlsIVnypokLctDkqC9jHIMMYNVwVAaujWZqGrjTA564srUD0ZG2cIS
de+7WrsDT8IqijzPRVxoJjQl9mb/8D5+IR9/eSlMIRl88cFTSji/vBRd51o9hyLhYiDJzAYa9NQ9
lATGrimDO+TRsXXXVjkxMg0pw2kNC9Ux2y0WlzN0F3/11Qpkne3efD10jHLch6Y2rFyfuQCj+WJX
lHlzhdl9RAKBim/+yCgvaeDOaPnx6yER1BspjSc1WvLQ5wxnsjn2wfMk96vARmw3hCniEVUFG24y
/91M+XrwlkJtsQ3b29ilZP+pUnn1Y03emTgsHyWVcVqBS3Nk8Ure5vd2dq4sJfIN6AgoziY1oh3x
A0QTscEex5N3jrb9qv2aSvs0W2+8YVdfXTCA+5uhd1F9d973sihJkRTsq3eaMr3915dMGzgVKY6x
mbbDxsl6tYmDPH+OnbXhcSymvvxh6ohnVS0+i0Jd8rplyBMlr4MEupW3zPWmgMH24GTxru0YJ3dd
mO1THQphZrqsGsnqK53evU4EG4R6dC0cx1g3fWcjQdeiaxQRqddpJZxAEeD7KtliUW4jQ+nQu6Ek
BWFFfGTKBDaQT8lIqZkAC7+kSWAQ/0CQC3SfBNKWeY7IC3wY7bp7aMHQhaAaToDebvw6Sm5gY5pr
uyExqvJktQqziEKfU3Xr6nhCvx6KAaR/oYuTno8aSy61EWZfAnokO8PW/MvQ/Mi1aJaxknS+SAP2
kj+fo51WvMVOV5xzp2dn1Vr6K6kc5A/0Bmy4mV2c5v3nz7v3lHiHXtroEhV9g/SPX1+iogBt1KCT
wQy4c4a0uxO4LmlZnAZVDIJPN8jcMwECL2Y8PulWVD1hYTrhh/JfrVi761g0aE1xqsomfwgt3oI+
ZmVY1PWHZmFJC/3yovuJuoc+8E2QFbG2AqDazdfF9fW4q52To3QUU18/H8teDWANF6Eo5DUtOEqw
YdoXwiBWxFvOSZB8+fonxyF1JZ0qoBguYQUwbcvdPBwTYzuzeer82WJ/hzDSH49Wl/somEuwyVWI
Yb3BPop6u3jVEN80PnvKsoyrZwuUiq755Nhi9S69i8so+qRpdnyqcmYU7YCa4+tFbLmOd2MM/a7z
NVZvQ52stbnGbQNCZ1UyF/ajlXE55VONKr5OFrJpYtTblH+Q8HYla+w0lvEmd3P9/POdicMSHaf0
4n3kkz6ZFJV26zRQBjVBCKRmlAWoenYbiHifRru8ajkdnO/o/VNWQyqYuLgQoNO37yF72Zcw5uNE
aPwIzZOHqnTUpYvbkjEhATqG0MKVAE1x28SxONQRKG+VCfJAwpHbrRUPR9EAllXao3j1uglYU5Yh
KI/+oQyXv3YanDHz2EnYnJJImt1fSyIfCyG9BdrkTgxXjbun1FrnbnJ1lszkSkaWqZM7S96OF7b4
2un418Is0rVNL7eOa4+GDtTrVYKUlUZqf1o90mZRpXf5kJbHmu9sK6u+enBh2S6X2GR0tQtrvb3E
PXl2c6cWll5202hzGlnILs4Kg10Nn81ky9tvuglbZnKr5ptbNISIJCORrC2Z28cazT1KH3Kkf3/c
yF/rxPlFoWEBlAtaxoau/NeyoY5LxMSVypd1MQ1Lup96P81fwokI5NE7j/M9bPBwHQh3lhgbiI0w
IRhwi6zgktTDbRk18r7CydEmSXiRqru1Mt18/Pp1XsObPm1uYaE7pEZ18WHkNLat+tzHpX8M04ZM
ym2sqW4raxuZPVsd7Y6lYcNuvPZMKkdd9+Cb5UjMZ90yguOP0FNnK9LTJ1OQrx6Z5h2xMMVeDSLF
fRhAhdKd+B/KK3MGMf9yKtvUJhZNnEGV8uvITuiBboC/ylFTG2TmsGDmPjgh6LCH8JroLKuV3z5R
Asq7dBQFZ2/LgKMn9KEI0cppaAhdbNl7k+/zGM5yl94yHeJZWC2VVX3qOvFjcIDnJdxokDwTAcxB
7G9kVkT7RGvVnYQ+hQSYj6pPfPxNDm7RTOvHyfXNR1CvDiXCOkmLaeMHbXefxMPcOPYDrUe1+P1F
YzDe/duLgUTA0SGnKSa2v1w0HekhsbAZElkIDDawNvOD17BPUongDeaLKa3V1Jbac+cQuuR4TE5M
ZwQp6NqXygEQj4d567EIt8h2AC7FkqxyPXOVKqs5+mZ4JIzYI+4cFx427Wb1D8//bxe9ZbvzmNoU
lmnyfv5SYnlxN3L4AD9qhNcdwMnmB5/9g6mZ9hGOX2yH0cnjKnj0u6tWmdpT6RTPRYhNUVxavDSn
UkKO8OfFPNxgYwuAGEetNiUfo+3fQ/e1Hp3EI7fNjncILwI0RP1wnANYf/+DiL9dlbZOcac7Njc0
U9etX25p4RDEgVQFXWXqOWuqVvkIfWI3jP1HV7F4Z0xfPTqB+WH3w7ee3MJNEgp/Vdid+eyx49W8
YJUXiKxjm2sGRZp5Y9mq3iIX3//+qVp/u/viZuViYbjPS2/9rT/xVDmhBES0IoLqLECCLL8KVX8i
E/jroXTcfNu3vCu06wJ4n/tp1bLZ6F0xEsrOlybA/I4r4dEkhuS2KUJ4OXOSFTfd+jSV8Do6SyO7
Ei/XGdutwxGKLMLOtGMkoYNNU/zj65GjsZ/SsrHZyMCoT0Zfu3e2mYhL74tdP4G8Dojg0oP+ZEU9
vv48B7wbEKUV9yygqwFvbSz6DscoL2ORG8Azk0wwE+Rhr+Qjghf9qDtNs9M04x8ae+Nv166tW4IR
kaDP43+/nmIZsdBpX6bJsgRVjse70fZVlqxJFWOSztQTJDQwUWxF8Y4MZ20dT/34jReGMPVLECbh
Gr0RoqNi0m7NQbderTzfOzr7fMtuIaTNh1SAvt9P7q1kNn6CXaykNz3Xk3z9/SXx//pREIhyL+Xw
0SVE47+ePUbdFaahSWj0iaTAIcfXp4wpVjVpW0fSD9MbzVfdsqu8foGPtrhGtmfcuHphM9gCbtp6
GlRqpz/abnlTp1L7OYaKrD0qKJ76xFCNCaG8Rr2HHipq8IBovi3PEB9YfxIR9HOn+HNVdv55HPxl
syPnO8dfjgmyC1zuKizLLD6Ov95ZLGoinyMsWvrkjGzcUWJGn4899cQPkTx3Y7Zvh/JGa9Jgmw7u
GxQFCYc7I97XY1nbeW516e3ofk7fDJHAXAhM/7+Endly28i2bb8IEQASieaVfS+KktW9IGyXhb5N
9F9/Bqi695xyRbj2A4KU7doSBWTmWmvOMdMrp9yZOiPzY+RF9qZjmHjDiRds/VSO0L6N/OqnBtxl
FoMlpB31ODrjoUwEdJ94R/5IvgzxgW6HGFp913TRnu8JXTXsiGfRNv11sEyAMC9iRM7QjVW9HSYd
LXVln83YlGdYRcHOyxr/pMUTJFiDtb4Y4W5gCD/64MKfZ3mYz6E+FsFwypPOXucx6EFMHsM5r7JT
HxnikuV28tgCQ+gAlz4382VuRVRRzKit/jHO37iymZgHdViQM87unqEn3tzPIBL3JSAnM8XxF7EZ
6uFNTH26zaQ5rvlYp1jvnob5IgHtoalnr4YlOe1Cnu+HeL7kpu+uIAWf3QwEkZq3XdwZhC5ouKl7
EXYPTAe29V8krmknfHkocBzB8barsFJqyVn5CclSaNuesx7UX9gyEnI5msR9D5aiqU6a33kHMrz/
vpQpfndtzE504wnMrKz6Wpa92jpWVNAD0nW6QaiLpxFXC8xgD3DGtLMAbT5EcfAC/Q8Ewk7I2QSX
J/HbmBTmKiIbA792SteziFewVPJ3nYjpncnOs5F0Ht+r2rpFKCSjdIpWmuVVy6R2f3EvMbBEx9bV
HaW9UVe7iVwJLFCbxI7Vgyxi72mae1mub9ovberXS70ci0u/uQ+YmpymW+r2/J/TbNzdj7dhZckd
na3HNGnDIwvnapjtb6XjgF6xU/mKoeNFZ9SzGCokiPdRBCesEfMVAdFkhaGerycpLgFtw2OE7yn0
RLFHrovpFhWeZ0LprWzIcJq63S+oFvu4I6zCtW6MErpLUyL9jqLhLY2b9NSotD3GpERARyQvL3YB
V4ZthSfNVss67caPYu4uBO4k9kESRUt6IM3eks2PpFPFQ5HhfWMYh9yUvsjufoO0OaYdzE2V0eab
CF3QkxZE/aMgMKr3+seczAjUdlaBDdQnWw6227PW0trvbO2jq0T41IqiOs9WBsmnsVbKdcQ6csEd
Sb2rKVmD6sAW8nl/5zo4cATh17S6UuMoKR6Pk6c4LYWBdXCNXnvCIr+LPG98A4v7X8eieb39bfHS
bcuaO3FC9yiW/rkeh/UEqc+kI2Q28bs10HFKu849BrY/XHSZOShCguBnkW+7rjdXVQIMI/Ba46iV
jgkQhzW2H4jKjOQL6WP1yhkL5wH4ZLsytRLaV5/itvOIP2eF+o/TBQXL79+7dGmZWUgPKGX+3e+e
Ijtpex1761R72TZrY5K2NDy3ERHnC18X24q1+VTL2LiKWNqbHlX6ssIudJ6gdF84MzP5t7v4WwDw
YWElMcQZ5V8TMQbnOhMY4htg+qSy8Htv0ngfN54LH4gjuUqMFppoLm73VwYJHtTH5Elr3rbJTLZT
9BCrLIG+7CBM01x//Mhn8rOpR/gD5plP7X6kTEPuXa37Rdds7ygqHxmNyqKz1bUewvXxZwY68q1m
kK3r8XseRgbNC+WuRFlCey3s+G2IvmMZdWC0xD2YR4wjc1/lpS1aDbhAw9N7p6QxxMarPVGwlDgN
siirTgypftwXCfDm2V5Z6DAt46V2zGPL4fM17fEc6e7onlH32bmuIXFmir0kd4KYAFMumQIVyCt9
eC2uj6MvGOYZv9s4C+GH/Tq1ejJiulZTZx92WRz7u6mhQ++2jKVpsMBIMa29FvnmqcnSka2zzR6x
VEYrO+o8KKMZQlm9HQ/SxRqlE0JIqEKKuDUEo2ccq7w1f4xRjcrP0SxwBVA/RwM4Yh5F2RX2g1jj
DWUEXwbpubIYBQWuG4CeYOmrEHqtQgN0iIUc/hq2mXNwMAtu4FaUF10ZvAJAKCpGYDBFl53uM0SZ
Bz0JvVctqV8aB1aqHWk34Uzx8qvHEmXWhrLXeI4FSljXx5mKtc94LlMfeq8myalG6q3BU7uyJpaM
8tpmNUGn/PMh699dD4nMRNBRtwxqHRpc/3yo28rWSqEGap1SbWe+EppBzT1NdVfvMRfjG+ut+mQR
L7yqC3ev6xxnsZp3O0f5OJ9yYoWYgidvoZDvFCHUFH79btOBeo3xncRtgCDeH4cHW1kLfmkLI0LI
ayIBJGTaW9meytddZj3Jmc7Qlzb4G4V5KrHbH63B0+OOTbZH9/FomsFEqimJNWQCv7NsPMiOxOOc
FLrDnz8SQ/5LH2TrWHbmzwTBkek4vx08SbqzKMHnZ7BGIh4zPDreL1Wv/n71v1+THcEnHFSltQs9
7rdGQqxrW07FuVU/KgOscd0x18tiLSONk04RqJuC4IRakaSYXwdjkE9C/GXbVX27v+ncFhWw76vd
/a092vVB1IwiUfcUZBvNx3rqVoLf6gFcSmo8uGlfrGrcmg8TEwNojcPFcRUGFrTZ8Kd8DQuC+965
U7S794jzkEg6bQJaQ+hAeBsSOnKHhEnsonRa2OFz4goKbRWyUWWA6JVInLfWsQHOmtH4KLTC2/SN
p6+xzUabrPS4QcAh9gDKDt1ovM2sB44Og7nrtLY+NcND1TK+w6fubjWPQOS5acSUUXuM9veeuKiw
ORpA5tdG76qb1Wc/xioejzZsCgyTyaJzkxGhKJeA0QOWL3N4rAZdP2U9SJiC9tz6flol0fLSD5z/
zcjydm0C7aUra+ADOsxh+qx4N+NmvMQawXDwf9RW0xpUlbPuwg3xw5toVSC9zMm2IR3ffLJQ5KBA
+Zb1dQT1nkj4u6KiQ3+wr2Xp4R6mIsIYSkiBRybwPOrULF17LLgblrBL1Vtljx8CodEOtxsfC/SH
8ZCB2znfL33f+JshQzCJxwxvMP40bG0+vTSjZTJDmPxPUfT4hVkTie3ED7FBm7d0prQWq66D9NHF
2Z7BA2AVOabhynLK4YSWE/0+sTeMfZxzJKpwg2G4W9Vxm+y8VNH7wWaEdLqqcPNyfDIx6Pn90D6Q
FmUv/vxAiX+mmKG3s+1Zuiel5Tgec+ff+kETdyW+KXq9VG6kf5UUaRYg27vyQJYpygPvsR7cNQAU
8ro7hExHM6mKCxOb5DANVO/3xh7IPUFJ3msrEjqCVVeV+qpq3PxCUxcyrvHNHSb31lX2C2CZ8aNk
yr8MgTSdsFts8Wekt0L3N4yV118FpUEwcGoY5iYqpuhodHL8j2OH+a8Tk207xizsQOyIzc/5bejq
a3mSqD5HvHIvLlVucK79anAFv7w+z59h2PUPxdQedfKaVrnu8wj4jCYzu3gd4xx3zlR8dG48XKtc
N29tAAsuo7Qim77c3lu/YeQ559Y2P//8S7P+vQhiLaMRB6vSlfzvt++9B2yslZQ0hC1N30erAcmZ
9LBk9E3D8eMQjjoQpSh0V0ni+/DYOUs0YQ8uPkrpg0WKcG1kGLuk05uN04TheVTV8/0GiH2XaJi8
1w9pIPXD/ZWZW3OsTzr4+7sGaxi78cGz05ulxuhR1MkLCLF8VavQfnWDjPlqfQ2VV76MPo/UV+mO
CVefqgTlST9KTsHZp6mmDOzv24jcc03nVh0d0aijPr8ym6Tf/PkzE/Nn8o8Tss3tbQhafwb1PXGD
/9xMO6uP7NEkD5zpcZDQFPKnA+FTr6SSqJ1uI34o6sx/vL8KPCE3MdbyjZGOcFN7+SKYw1ycANm1
2/WfnOff82bwLxnTsgt0RxOWIoOHtEnlU6rpG0sRTGOLOl4xKWk2WjYrFUQNnLqFyKzgXpQAD8Dd
2nSTkUhcDRv3ZVnk4BHg02IuE8l/jaf/3fr1aDrpyLYc00O29ftdE5DVI7sODT4zHLCr5jLuNAVc
cwbmFa27nnJoowMS9TM5JNbZ8Lx067mMpTy6D6cxit/uR6cudKxzU9AHD4mIgbSSXKRfx0fn/18S
LYqP2ui//Pl3aP+rUqBnKmadAYIz1/N+v+9jlxF2RhD48u/+VuS+4Zkld8OQ72jVPhBCcFQTIr+p
vCtuMRE6ZTE015qEtFthAXwoskjtSIQjUwuPlqt0eyupeRd+FyU3tJb2ysbEvPY9HdwdER/Le+Xb
J2WyjQ2gJm5mnFoH9mdqjcdYevHTUPnfZ9/QYFBGhINQAO/CrXJFtup7ZRxC01a3Ecc9hvOlHeU7
01POu+3qcgl1pn7IugY5r1XeBpOlMMrI3/pahRSzrSDR5VMjcn85InBcfS1VzWT/RN+QnO4XZ44b
HBRuV2WY2u7+FN+FLdGQv2lx22/zLAuPaIYMmnWU5lNCNMaffzGGbv++j9iuZVvz7eVJGoLEE/7z
8dIN6nSthRmMmuwjckwgGuEYP0Izih9dyxv3vQ4kMjaz+FEoL36sxyg5oWogl4i/cf9S2Q1MSZhP
LlI75WcSYEDzIW637twlo8AWWKecn/d3o+GfRn6wrdf6Je3hWlwq66md9kEziquo30DR+Y/otLTH
0Svcg3yQ9UM55ef7rXm/U3+7Z2msR8saqePG0t2avHW5cvJ6H5jallDP7ui0Iwtdgs2e8BhiPJNh
2okhoSPSaM4LMoC/YlgKn7G/aCJfI0nOa5fO4MgNJmmsJVZEr5BnjL+jdqadw6wuXHuVtte6ZyRX
iuk7bW1xpWIS1wx3zDrjTLjPq6lBKNpU9JtYX+59xYDSxjJjNiijhbrGw46qC/5PifYZMq9TXbWo
cyGgiVWUONlzTkPjyB8ilfDJOOO35O9r4kvQfIvXJKnI54o/QUddAwY5P3OVXHNOIl/3WoD9KyPZ
+oZPWWw9qUOmVeHmPhb3Z1x+mLdHHEEB6hSXgnwKm7Xm2d7WkgqfsteNP8q4XRbUoW/oekge6WB7
J3XwjKUwWFgzyz1LpLVHN5SskdoRKdkCgUT58y7dpL/iBHzQAEis66Y+gWWmFehuM27FY5ro9nGC
ffMU6s4vvbMe2Z2WiOujW2Lb6TbyrDmSpTV24eiU+6aUCXkOEm1+5W+8ltyJyZ68196Zz+Edvbau
kwgamjh7iAGNLfUhyG4o62kIF0MJ390uzlqs5CLXnPabWSqxUKk7gxBD7IRM6zCUEX+Ijuub7cUB
Sd9uDdqAt67/qzENuTdMI2ZYPvj9obGNvy9Cb/V9WaAKnVWjij2ZaQRunPvbcf6aTzbiesrA2FZa
ApGyrh9QFxlbp0uHFShV69SVvXVCYKVHjDU9iptL4DX1xR0j9fUq172a6U3Sre9/6sx/pbbzfNPM
0soKaEjiW9ZbXHQDCF2RXIJRGDvNG6Nj18hio/TMeow0QK6wIpPXOmPKYsalxKDvXV2N5S+Xpr61
2tY/A/iIikS9OHF78kRb/rAd6N/VHGfXtbF9Yu41+0yH4gcqZzyL9J6ClFRNDIvTkdoA1VHoai95
iYRvqP/y9Wzd2glhblqY3JSFNrHv62MWUPKMpReRLKXdSELZ2qDXNr4vZquwMwFMLU5NVzvPdeXH
z3bphjcjkVCs+Kx3+OBAD81vfY/+nhF7FhAWp9qRjLwqg+nWuonxdL/EdfqCAL483995CPs3Bqnk
q6iqnlrShQ56kA3LSDeqtdWU/SUONXrp82WsGNNNpdkevNKa45nUtKUpXj13Q3WIKG7ANgTExAjg
SV8vW5O+gkNl54SEDBaVto+FexxZb77pNdiZqiOOoG6Ir+dIukq0Uj9ac6OxySb9WMLIrhB8S65+
7CGCm8h7Cid/U5RKu4QMITdFBSwYAbt7vl9oDkJlTHdsON89kjorkpI+OX9ccbcF7z7hIiDScAVG
w05D87bKyt64TEyJYSgOBLYusl6PMSKTh9DN2l2LBPRTbcJwZj91FLpwBh7l+EQkdPZs9zQdy9Yq
j0XqRScvpOlap7Qsaou4yQgA2TeR49PTMP9vBkrBb1M7yXVsEYYpSuezAotiVYD0vJbcGYhMTImG
gNYSj6RJ1Ooh0cJv43ithKFdDSB3BtJflAfxu8R8QnLyCjjVQ9s77WFIwDjoqbcutGnVRkRf5uaE
tbqATWuW+NuMglDCoPIJPyhpQjoRURthTLua35znEq+Y7Okzv7CdOSvVikMc2P06H6TDSlfvulR/
KqP2p+7FO4DPaucJG5ZkUUYb5WJl1Iqspd/8fQqSdQW7dpWBhzaNol970z4b8+9iivqNFgd4KoSF
2gzeWHnOUzFt8fx8l6Nh0h3I7T2GEUxRk29tcwlFB/zHuCxIEUsJYtQqGrdDV/yivY5wHaDykibW
qxebTBxV+GAVw3c9pbbVkuDYIRleEHz8mWJL4oWGxDD9JgIn3frM/XP+W8do1K4I6Lj9q+KvZhj0
g44QnJA9QbRaywijgZ7pWZWHDYIjiSdQp3tnMenpyk1EBLZznJNtgdCXBl5qccPfwxapSDcyKI7X
vtYby7IQ5SVljV90ng7jQre+EfOjlp5OrH2PHmZlqnViMEsMigppYJPSIxiOg9V9J7O5I15TvgKq
JFnCsB7jsPnFM/hDdrvWeiBB9bET4wZxYDLrzgFDajVIHR94CziuZUY/ybPydDUGVjIz7ubkv7xZ
kYhwCBvc60EVn4sco8s4Oi/wekGEM9Cp2RBXSnbnNoOjRUeoOzEhSjnedUKWmwaYuxGmx7KmfaFK
mDZWL7WlNkg5j74agi2caHL33cT+OP6y1XBM6m7jk1O4bcL60wgYYjDWO/kJ4Djf0dhALHdd+mh8
Jg8XV4irtGvES491f6Vb7SMfPFsbBAWocuwqfn/ElrTwKjCehglJwDPQNzr8RlcVbcVoaMitaAQC
+z4MkGPGH40K1pVXTLTM/XKphWiq/Bh02LceJMIBblpD9pgZLwtr4mezzWVv1M2yxam1hF//4TWf
rmNnyyLVb7kLfjKN7e9NC/ldF6G5ZLkXhEt30c62wcwwh4joU7oNx3hR/IqQGqw1MAmMFrkd0PKy
/LhGtMzrBi2SIuyFBvYvWPnPRZB/zwcdMHPyicV7InL3isZ8xxOW79LALA60xva0f95EgC83ts0N
dJd5vcADVWAmwNKLFO8WT+SoW2XLX2/6xdh1nPJ9gBI8i61sxy19kS2kWvSeDZFpAf3ETcOMetEW
aEtrR6OHocjwKvI31x0RtIJhYzcc+6cEEGeYtdou8PGzY3tZ+VOeo9YCCYMxXnRQD/zks/fKntEe
WXXGEO3tETuV4uiwdFqEpyPWHUhfO05A3GUQ+9ammfPNVQjxRnF2nTBdWfoERR1CX6HmvAIhrm5t
7OdJKvvt2h5yfd047ltIUbeMTedQZcGDiTgc4F/ZEabQbzNGwpvMJpNuUj5Y/aTaDxIyXu/rB6sq
P6aYIsI2SairWO5NOIhMvVqr3aUTcaH6fNKj+uHMqx+DOcIX3RKC/zZmPulBTlf+NzObVh5b1SoS
NLjS/lCNaXXoSmw/ZKkhG4Q/QRpAiNWKjs2WimeRJA5n67a4BMwqcBCGc2SxD+XuM9Y2NP9ICubT
LCZiHPAor4aBiiwtxlcXsumyIsbcKspgZ1Z4okE2KYs6NplYr311tHKj3xZOKdckERKn4ymCXgTC
uLq+qLtJWvjkF6RTfexH8xDqDO9qp2FARUdjiGmVFwlt+SqoQNuGNk78svr0ncrbtpRIy3x0/xqA
yJ2Nyt5Xcbgh2+UpgIi3oDT9TIIYVr+/jewYzHM97NvSXbW9v4OM8tKrGfER4t9Lwkpb+xOR7Q2C
DscHQ20wJ1oDmfpeSJEuk6ivlhbG/9n8sMoUPbwytXzWIp2Ic4gPCsZNZNCUkZ22GvoRLNsI2zwd
0rnTWTy2gCvBzG2DzCa03AGDNpT5Yqih/cUZUV0kOj94YfnZFPFDrLCZhy16/TjZpJ75krfwLhof
+3pecKaAs0iqo8+akolqM2gtglKob17vHTi7gY8rgh/kUJ2Zgj2G/nhNXOvKGeLZIRKanC75TbIG
wp0ESUXIZZ8jaGz7AKGT9508rwxQ35tBaBWcpl3n+q+l4mfsI+ebVjDVFGw8DEY9HsluWhjSJsLX
tXexE/4VQSeWVdLuSXOHb6jSvev5h9yWT9AzsccNkLDbwGSZZRmMsgO/0psNZBzlq34KfTI3sS4m
zNEKJlNGbTHDJsRcNY80AbZx/6mi8mCDfDiz3ssboSCwNMkq7iFWkwMh2z0gruXgRK+6qLZjEOPz
K7dZF+YLR8XnOvKPkO3gPm45qpl2PItosn5ZpSNuSrjZWWZ8hPhwF3AnIx3oftMFNT9rBsusVyS2
VvBhowohMXwmzpdyzQDgweQg3Ex824316YDiWOIhAbzbBeZqxFtRg9jaBXL8Af1+0SbtsLOtkNQ1
ErZYjzsYNpSC/PFYgROBgrBjwdpWU/haTa611JTj4buQm2JGfYICFjssEQuVZ86W7ZoTFzuPOVB8
lqvKNl9qlb47QN4XRLhCFdDxJ8fqPXM5cMi2KVdk5vLbEstA9AgA+pblYoIxk4ds1AC1hS925eDB
V4jnHMPSe3esDslzCx/IHekNZAZKHMNn7o+noVTB0me6XraZvzZHBYQRbNCiKILPrklu5FaOkzkt
O4QWa9ZowbCeLqqe5uNmSO0Lp1FxCqzgROm5qnJVklxKUJPr4cXqKTzAfW5a6KwcGti+hDTxP9Gl
HyKTAohxx/1zCVvWWTF06sgY63Mqgg8e2XCtZA1PqS4XBkbohRXPUxjhQNxmWmnt/Mim72Oy4if5
CIteHI3ol5BHFTnksbv1wWs5sgb+JLbYJ9dticiIKU1IIm/1So8fyJ/NPw7NLkdP5uHqGGmjuOw5
evEznLAeOpRhC6d7ikhLX9BaPpp696smvcc1A3DfqCdgnayDyraWViXfvJmz7OjD6+RrArqQE+1L
oB5pnelPkrl35xrMAn03W2ogyCOid4hdhUNkQPlY4yQGjUSNHvTAijJHg+oa0yrnnwioOOt2rQPG
VRGRBFbb1Zspm5xNjGSZxFGX+b5SCFLLfa7mNBut+OljvAgU9yiJocgIY4Ik7czYTUraVLWce8Kk
+WzJnlzYk7bFVT/jDZ+bEnAZS7CzsO2P2XosGGnDVEWUUyVp89TotY6foSPwYn4Lw7x58iuWsHxf
RHr4mEnbfB5sEKdubz/8uWPm/K6ptD1HN02mu5ZrGcjUf2vGanXnpeSeRjzRs5ekAx+VCDQySLry
w101lXZ1ciPDFV1kuC5VE5+SOB93WFT46Zg2AqyMDncNHYBBMO3GxaRJt2ENLJ5S1eBE0DC4+4MH
uCSUilhrfnBzlhzf31b+/7Oj9t7JTxNwd9rwXBaadwknfCdgO4hBu/stWpugorx3DJ4NUH/VBIgA
4pFwgyc5kJ7S6GVyCGeBDc5Fcthq5s6pHu+1srGvCZuP22bAaFDgL9IhU48X3PT6epgt5GNtvdd3
IQU2k3Jbt6G1H5pYbq2kNnel1N5R7wyXti3fw0pKXIr9m1N2xZnh6t8XJx/PUUMYxZ9/Q3KefP1j
YOAwHDI9Qzg4uTzL+m0yBu4V5beh89R1sufDzPtVN9nRCSb1ryCMUCAk0kR8zKsA0+mqrlq16m0k
DBrw5PemTjcIzAXNOMjb1TRl28mviQuYR0utRF0EnOhoRe1+tj2cApbnM/fElqk807V5dGZWLkhg
2iwriwxXxqkTsF0NoppnzwdoUb+LtqBg5eleoWmxL1NGPBi9k4B8nPapCxr5FkLcXOpS7R3PJQUG
EHUZjR9WbSRbaVMqzwPrUk+HTdaklC0d/Yf7q3R+pVEQ/PlDNX+/7dH5mJ6EVMxHinb0X21iu0JB
rhdIiSeU8Ku7iUf3dXn0nVmRb1s/KmBvp3DmL+S19irk6JAZ499xP4M4yBRhk45cVrddbDqDOANI
nSPAu+J6l6jnFUdzmgnmfzywd/nnP28Hx/PcO/sDdah+ny/9H7N7qVHfiHLk3JUTxFK2enHp/K2o
cvw8Mz+iZbcoQwKaYufMNuKcmSV7fw8Uc9V0O+XJd9+BBcyyHXMfqCDf63PKsh4iNQBq9OeP2vg3
SuUuzcVDjBzMtS39txu4bgRLvUJuXHSOBZaS9gveF/Px/srkwEMne7o0Va2/Rn6v02KMpiMmWnVR
js8sNE6iI8nn6lLNl1E06IYacFW3WJfdC45O2qO6vhvr5BJXSMwMl7PvWFe0YPQU05RZHgI9ZeXm
cM/ZSR7bRmefgkd3lYTwbO5fmxqa6QbZEStr7GZsHMbhvkme+RbqE6w+097e/UxElFdDTyPVri40
x9zHuUZzg2G6RX550KyweR29GmqZ5+aHsu26SxABVjRFjWclQzM4v7t/vXNEvE0dePQlQT3o7BP3
cH8ona7H2VVRO0XMm5HURNUrzdZlH3uKHbcKEeFyfColUehaXAAxCSTY+LTwaNGW8epr1BkR3IKF
kNABP95Y6HVWXpYCMh7sh4Hm/AE/CdvU7CRP/Q6bcxZf8TTJJ0X/cdUMebS9T2/MSzXLoxPNkGsO
biTcfa0LfNj9wdVxfH49QdKmO3KXrQSZB3LCRoW/IRdN3+kdiNR4lpA7efrW4kbgR4oRa2cVBWgE
A/tBkiuTtMhMdJIeb2k8/qdc57c11MGfxDOMhsl2TQBBv02FxgCqIcpLa1HiDSl9oMWx57BfSCB3
jXS3QDMYWYn6ohEht+oDqebRI8KCqQIY22kpZay9Qwb3H7NQ4/dZKK4LnAaceUzPYX7+u/siYQX1
UroFtK+idtcipM+ZNrxKp0ZmC1zsEAw+bjY7a4FuRduveWOsyKPpQNSByrLL/1gajfmz+L8LDN+S
iy+HThZyDNhCv50IIEEQII7bjCcE0SrABuvS5cSA5T6uaWfqn/Ve/dQN55Ck9XWAIXAGyiqWU9r/
p/DM1H+ftDoW0ivLw8VsGTZr9vzn/2e163w/DMah4iCONIoctuFCpmLYt8WmaWY0ST11hzoIoAbq
6sgKYB0Dg3w0Lw2tRzeF+qJzIEzx3qyySPfXUeupc5WzlM8UAzOz1d60jA9JQOIK+XO4loVUD/c/
FBYuNbaGJA9gp0WIqZTfiW/ORL15f5tqxovr9CATffyanKxwxU6z3cov3U0n7Ne/9Skz3NVmXi9m
9EzVQcDT8gJpMJqGhUtIDPhALLd6GnJrku6xVg6Wg/nv0ouBHxvm7lr1XUl0Fzo4K/Og7DnhDzI6
YNJg39oC+c82BVEN61i28wg2G9dlZYWramSk8AUqQiXmnsek9ciq5ZK1ENLSDNOprB5lpj2C78ae
2fh8rl+Pc2C6Tzaly8yEwi4bMztaF3U5YkiefbmRmSCRwBJ4HN003OkqOjv9xCwMZ62cRIPI3zCe
Xbu9Wezxl3EsjGfKRxwnY3ZEvequ0GWQJUYy6kb6KOYzH+6H38txrekNFG/aKfT1wPfAkUTeP9Ty
KUI+RxaN9ZDpULCD+ptRYC+mIeWd4iQ2dqVe+3SdGsgcUju7KgwfaiZhm6+D7eQKgNWp5lxDz1u5
diSOdWiJbUellzvNr7SOrb1vGu4VXFl0YFDOPUfBsky8ETyQamjkW6JX5ymA9kRwykm5ZX4S9fT3
q/DUaOGJNAr6TpOfoU1HmE2cXAlKE9IxpUnE7JckGh4fDKCBkd829yuWleLmJdCI+hgBDaml/c4J
h2xbes3HiPXvwerg0bahtA4YweShysMKx6/YWwF31jSckYzLXReCdG0Yi9MYi8zF3eCr+WW9cb3c
3YvRxX6rrHSrjT1RcJEM1rHpYvXWXZIpmilg6FllBBKtkxmt0sftDZ3rdIOQQmBRBSYhwlH19dDN
rzRrfBwrvdjdv2RoDadNp38ZvPhtKgtrU3odyKJCLwDKVsXZazB9Ikbh2BQxU5YVEfcj9GBMVMjc
4ExPmABH2Vyr+dID0fyCfRHtzdyzT/rz4JKumKbyJaqeZDIGlO8kKCReVJL/0YvxMo0E29oZdImk
9I5YpA2oWFxGjUz1wq4StLSWjmmXS2sh3M/68Xp/p0sqaH/ejUJgUrOShlG6f7m/Yuew94WvP7nK
xsble88J3I7VINtwN0n73bybMeunUdFDQWIMyFbPtJOeVOLY5zboykDzz5oA72o6hfEDod+YrLqx
B3EtkmuGZPemRK7RZbCmB1e1hFin6Aj9MxNbdcQLDku/acic6DKC0iy03HtGn9tqFu2Zro0iOhsZ
YxT0DFdW1aDvieOAsDADCKY3yeEqzU4HpMZ+h+QyePC7DyeYxkMk8ffQlKVqvr9HVkZC+kg8yey+
zLySM5JI5LkuBBI4q5MX9lf4ByldNNup7bWy9Cv60vFwp7h1JK7f6yc5R9R2HAxuo6RXVqePubC+
ff0ZhgkSamcbTTZMK7s2x1VKu4J5QCQhmTNsmf9dPVjZ4zBe0xkI5NCp20R4OvkeeJuMeXimakhX
Nbl66yTTm3PKBAnrr/Hc1TJ9qvJfo8xYmOZRcTP8VfukG9MfUptWKe2nn9NIHDvvocTgdUFBW238
AYJVPCsU6mgYT6K0fhluy9iQR17zd4Cj6H33Y/1IXF35oIGyHsfb/35Vc83wXLIUVz9owVrEdkFF
iJWxz++i10SlK1DQ5bZE3rgTxeAt8XG9A0Bv35B3AbHX5UdbP4W4D54SmUUrWILDDeJztI6Mpt0Q
iROv62RC0nq3MKqmWJt5pm1zq1/6JH6BxW8HF6d118P09r3267nzB0AjohyY38xPYNHBlGBY5S2+
DmgNnZUDRdopqxwKvQpkbu8X5P3Mxz2rJ7ZXuhrjRn5VZ0TsQ7E1JB/kMLYfOcLSpZd7MxWMy/9w
dWbLbSvBlv0iRGAeXjnPIkWJkvyCsC27ME+F+et7ATx9fbsfDoOQHDoiRVRVZu69tvM/zzzTICRC
tuDeRKafo8QTW+QqhNjSG8XwVVdYbfow1k9Dcfd9Xex6Jbqm3N+nfHqIdTSMultsoop8CY+d/I1k
LyBzWEjg8zHGBhhiR2gzmLH+RcRLmL3rXgfF/uvV2HAhlnYnDuzNGqyXOgFMu9P8DenXby66pF3i
MPNbtIEWn1z4KFUwKGeq5GpJdmu1tmZaGi22YKvgakoG/GJjETTv0nflstAM+fLc/1Aiqrv//aLK
uASVngF6tHGXnAGI80rnp3rzoCm1BiZrnFQCLx9h7n27rTD2TwhXjWqPQAblnbhD7df0RI2N5MX3
rXxFkgGgZ7t5r6sGTpVVbBtloLVKVdfR1B0XBpOkpdLZnMwyMWKWSBF3qUX+C7UqYFpVZX4RRVXx
kv+tzO+g68qvOmy1XVRx87SjR0+TLska0MG5zbzxzTEDkz58VMQbs0zGM251fa3WuljLpsTMr5LE
PC/4QRP1qz6SDB8cSBGNn3zoPhPWeLDcY2o2Luyw4d3Xy1VDau2BzFSPsvrf08FjqlCqzufT+CMm
D1CXmtZBQAZipZay2VnzaiZVL2Ac5BIJpljVdgBftJjZYLPTRCrG8GIWP8nT0h7MvMf9ULOj90cp
FHm1NEghuAaidWKZNAu1nLjL3lLNcZVNTHa1RfuTXKZhjR1spMl4U5vORzPrJEYCt2mxeK0Te2jg
vVMsAtXGLakUVXBHn06eUmB4J3s+inOQ145k6i3twvOPFD4LtxDdIZkQIEHX66yJJadJ1L1PnMk/
sEntfPnux9DGLmw6oLqlylI+XxKAQbc3NnExjqDYSS2QpOuRbL3JCNZaQaPOiA2M/8yqd1o4w1P/
nutOf1TDBI2zrp00h/6d6YHLmQ5zBI7GrzZX0utfhgHzkmO3COVl4+8LyRh+vgwrp7952tjuCjzQ
WpKkn6Wm/g17rKPPjwe9fzqcVtJbiCcQmWjuBSLBnVGz4x/LGArzyEFdCyvrUBUMFUBRn/1QiSgi
gYLXicKG62kcbzvy5icuRp5I2IJpED8vO7MjP1IHtuyMorgPefvL6yv3Q8NRknKOO8wP8fRsCNuP
pgqMM46Q6Or54k8ZGMOnYAPlU9zoW6sohk8nRNOvhjqiLP4VvJJfuX4Oojw8l1Oo9KyLJ9Mw+kHV
QMvaZ+Oi9WjuPVS3G5WewrsY6vdgZPyG+xkdli3Kl6js9jnGeab2afwAiLU0dXxWNYiF3ai3pJ3k
QfjmY0BhMbBPFarRi9C8ADdfcCuTpNhXQ0WidaSdC7vWzgmS4fN8GZEIsuiS8idQwOwlC5sMqmnB
adlg9Ddfzt9Q5K2cqUWD2+6GzvaXhhjS38SvSC3Vf419/6dC3T77vGgkPFxKp9co7SG3e62xQGQS
QZOcYID4jMp1KW0Dg0he7QqbNMN6sFVQV0TfVgQwr8u4MxCPYddRLnlmZxtOcWg7KkCYmRMQIJPr
B27UZ/3EqUCuVYLUlr4S5xcobUS2OwQI+TIneqnLaU0I0Z3zpqjJyFa7M+eqehsovbOJtf43AX7V
mWPxuIxrvfoJvfpF4456b8NEYyqsM2JKqAxgZ74FhZKuUlC1OF0nPFRqp6smU7mcDmfzd61ajju7
SpVNQ7dqjVCW4GhvAK1JoMdDCe3vDGHSRfMr/YHcYGWmVX+v8r7ZVTiRFxP95EiIHosUui5FkfFh
vpq/7vSxUcLC4Z9Y/566aODEav5XtfpT2J56sIfaXdEOJQ0vccRxfnCmZ3mEr3k5Pw1Vgk3/358/
/4zSk3+UroM8NrVk5+YsEQL+qs/NjF0Qf0cZ4y+BGfGkMA6MiKTt2i+pE7tXDczVLH6qRyarSi3W
buhUN396sMhjWlJ6LdI0L1+jIGKQKYNffm6RhNEY6wEfyUadgC4iLf57mC85OnYg/nVSJh3fuFR6
cqtTVdljgauWUV0oR1gdYm1pZbtldzbeMR8LKth87SheeuZYll8ikzCSCAjWOhvLCOdNQ2CNawri
OYzhR+zYe+6d4d1KCxJ6kwbShGYwMk3JI4h9+9slzVI6df1hAdoR6VDuepMQDspd626p6XusluTU
xd4NcUZwmu1W3AVblA589jVtuFSRGC/Ap4eLmdZMfkvvOv2XJfbVjo3+kAtfeTSafJihp7y4uIjO
lUh/+ghQkQjZ3wTA/iVsOXiPUV5t6tLWDka78Rynf3faq2mGxUcG8e0StOEbb+1ahQj5p5CUC5Nx
anT1F9uK1Q2B72LvWGWzxFckAc513pvVJN06TQhrnYl7huYlu0HrVZyLPaNIKuKgLCiYBHOrmFQl
MkoQh3R68WmCLd7WkzM/kRKkVxy467mzOGK9OQ6E202iBnz7ad8vRDaAQEtpXoe9lf6uOwoIoDjv
tWL9LoLqI0hiiiIwBBSSnaADlZZ3gcXvlQ0BLmbZqVu61eEPvLCzpWb+sjsa2Gk88EO+1b6TZP7Z
9aQmMZ4z359WKo0+0x6JgLl38/A1A0704inbuQdNc3ClJb68Ytg0D8xtcN8K2CLMmfxXOyBFHqxn
y15rUlOFWfDFbUGE6ejkrOe1t7BzJsNV18eYeoqMiVQsfwZDt3O7Un2oNa0CnePHUhTFX2Ep6kve
8A7Mz0DMic2Iq/6FYpuvFSpVeIzZEGoSKyt+jZ8EH4K8JTWa4Ta6YY9wqaKM612UK2eNYOYXI+rR
GDothcBADrbXcMDEU36IG36YmwpiiZxS7CwLcGxUQxyrWJETYQRbxkDdrrG0aBtXqLusCSxSa6um
NaNTnSTJFiHJTz6r4Ga0oKXVkGyivj5MAJdHnMYwI/uxPbI8Bw/dYVoYGqAF5+8Wtfqry63sJJiJ
u9NxHUGDehK9VjBbRR8Re9RHXtDX25gfTVch1NazZlsZXpFJhPeBmc4qsvN0D0F2ck5ltLu38PXb
rdvFvMlZ7a+HYoi2g2s1uwzL1HtPt06j5PuF+ZMmdzakL6o6nHsk7Rv00uM+zzv7IAoObbmrb7IB
7Kw+msW5cHpz3bMV3n0vcBdM3z6jOCguRNybh2T6PCjT5wHGL7gG4sl6jGmea1IJThRkPXaUaw1C
YiCtmhqOmHMOmxUbcLr7d7qbj3iZXhzbGc0sY0TSZQTwCP4haa16E5M0KvToGLat+ar7CmTSPH5z
XII8ckKMt4C8qbWTLNexgFr5ruzrn5X0qjfPIz/VZE3bUuXvAhQGL41HDgmdrOJPwJ8sguGvxO1C
T32xNQuZbfqcaDBbiZLv1Fq5Kf6E0Ex/SrSrK8/z0tOIf/ISg89bWl6cfvy3YavuGfm48mIPGcV9
WVLvh7F9z0bDvwtPe0vZrs+NUNpznpskNLgnLFb9h5JVpALZoMZKv1IfUAJWtdY8ZpK29NNuZRMj
Mxipdh+C+rWRlvvmRO0pTJ3k4ROEYyVSew3K5mZNVOAk7eulbwzrEqLIW+uQbOq1+bGlvsWBUOE0
yGsFEl6mJ0dhQv1USO08a3ZQL8NYhUEycSRVxdvlJGZ1zMVLWkX0ubA510QmwgDJis18acyG57Yz
V79yu+jPnh4L6PyGjeI8z/Gi5y6f1dFb470qz31ZE59uxZyIJz4uf5OOcLkGr3JGJ8yCQ7+Zh35t
HP92sCZbEQTJaDC4M3EQEzHDGwbd4gkMTxPjO3XblubZSLKTVrf7MaxIK7tEBVplZiwXmrhyL3q1
PHARzF8dmwtJ9zYZlXaEGc0hls0zgzOE7OIxsvwqCeuGXTQhSEWB5GWQ1ofmYX0ySyJ2hNtDX43G
E4NEddXosbZKiEvaZCjHSFrxW5D1o258gNwF+pI5yiayK+RFLa9W67AcRDpJOMJEIB6fBfr/1/mB
u0AF6WHmG78Z2lfvggbYv2qRvZ63hNYuspusVDD3prIKTXbyocdTi+uXn96V8nc14OyVlV3vmKv2
j14jvB7b8E81ZODcGhiZOBmiVOCsND+gw4g5SDb2er4E9XLoJVbexuiArszEFWL8rmmibxr4QXeN
wMAZcCxVlEkziztXo+rCiCHJjO48VijWhzLwVjMZJrRT61DPCHera+MzdtByoXBC35eehYO4I2n2
+WuhASTNMcqxxLpVuAwmKm3Bx3LlVkRFP2EDVGyE2c13dkrW3kmCGFA7FK7kp+ccTYkBcpr4/Hxq
KnF8TjQsgn7HcluGSJBESMDTzN1mqW1WxVC45v6m0dcjgGys6KfolbKuJ0YP0/DmjNNt30z0/fnB
izRlbfHLL/99rcYzfE6KYFOptFBprjMEaEFarqywN1d6OlQbi311xYJec7CJymPa69WKTvmvojaC
0xx10JqyODB1IPlhkkdkGvmHEKPLLdG9C6RTw6cRGajOwqhcGUaQnSrPoySYRiy9UWEXN4O/zEF8
ThU+2IZR899MqejNMh7IhJhf76i7aOYDMmPmy1ob4x3QfxiegV9tjKYjoNJpCBGoiuqA2o51fWiz
W9FF/iGPdFIRK9H+oqpej7FufwIhl5t6GoNlgcVmOBW3HR/E//Ug9faaaiilRqn+TmrT/6NGv7uw
f5XsUIemilcFi/Ix1DjBAKhcjLDj2clBjG/GfmB/JpB8BxEtuMmweVomXSxA91oCfUoQ/YM4QhoZ
KyoCORsNJM3U+QHi602Vk4svGd5jya/8bG/asRle50NmY31aiZNca6uqXzrkNOx+4uhOZ33H7iJc
l9P1f08LGLUxlNyzcPOzHAf10uQambSD9A5hQ4xUyMAa8LsAgtlQkuH7mOxHpdxqmB8PODzp1U0l
bjmoaGU7JT4x7LoH1eBxY5/QZsgXgF9kcYyt+ZfxA+rirAlOfVOGp7jyf7lZRUXayGFdOZq5iHek
H+h/Ss+9O4o6vtdmsc3V5s/855Mcj15d9Ob21HGdPtc3r2CVDVZGH6GNLRT76Hiy/qWBbSDXPUo+
YDrqfFCc+NCRCrGKHEYv09QhJtbgihDg2Eqd4gAt8RKfFvZPt27RZbvoVFLqKunmx7n3SxIDgxiF
V5vgXTrJDNWSFYvgawTCvkxLwyQJVpT32qO+tIW8kZAdnNJWfGi8jgfHdYa6cN7nK3Vc9n2ePhJf
bcAkBLfETX4Hrhd9+wnI5iFWPkIjGtcmwivcAlZ5qYCW2DJ8m2HKXWn+Ch1C+USFVjTOC+s4lnAj
Xa32L5nvtmuCx9tXUtwtwB1j+4hUOpp1ljHNSIxkjdK5PDoOyLTpHDjvZ5X1XtZa966p6m8l9aZT
Q0gx254RGZDUMXyjR+pZ2kv9jiuGTjwpsFtpZtuqxhVLxBpzMMeboiyQzy7bscNtMX1x/rbQCEzO
aX0szLFGJfI/yTXzsxyVo+M20CRKS0m+UfWkSqEcOp0Nm4piegSmTs9l+ipBpO5mlM2DGMPynJkq
APOeTcWuJILB6XL+xqDqZb+QdlmeZWl5h9xN1vN3//2TuGOYW/XKewfK4joAAN0rGUL7DCUpmFm+
5hp9c+bPuAXURwiMCgcqUkWxdYqxOXWTYWl+ltZfTH9qQic8BgW56zYnmYDZVwYCak2Edshf0bUL
hvHvCaTvvQxowxe98s18BQV0WDhAk2KBXt4Ojoqnp6d/D4QJVNiCnO+54ShSdQL2QhAvu+OQG/qx
c2xjaQ020aV6YDQvBAUOq9qFXT2vJlYuccjm+IbUvtm3MpTLRPAhCYLoewbPZzIy9mEMdttUgXAO
VlNt532oaaz41CU6XoXmjL00WdtGE9zpke0zYOSnCj7ISzDU/RazcoeonFXBQ2gpP+qgd3etfqjN
VF9aLOpfvULqW5+NvIgP1pSDcHBQDdQr99Bjoe4Geuu92vwUuVXv4tzX907T7jtLJ7CVyuEgY8Ab
gceIQh3qZGnIuvpyRQKeSyXA0p5sycpY3NwGCt3kwCJ5AW9qB1Xa6Qn31rzqJ/pB7oVSE+eIvfdq
KbznSWf4e4M4oPUsIBypfhaGzQTjv94vNfy6MZjzoX916Bz1I4pSwskjD0hK43cw1SVI18LoXrQB
+5HngFeZ9865Aa53Lo5FI/+ttOTVF7Z7bOCuLOigWkemy78SWQ5MTLgqCATCcGeWL1r404each1i
cmqh3x/UqW1aDX6xxijL2LBhKKCBVfil5LzEssv/0N3+2wAJe2dtjDYlmeVH2v/NWTHXpcgYluPo
ecKLRpsmL2oATj/TPjrUAfPg4HcxvPRetXdm1rlUc6gHECiMpLt0UydjdvN3iFobA8u2IPVz1eKg
O1UKxYc2mD3JveF733fN9jnsbpI2PObGoUkr+1EPaPsQQ3okPOlHZILWHlU+M3C6Y2RiWnTXU+DL
Us/Pc9/Ez9mgh5QGdjxRBOavRdZv9skeBV8aXCS6lGU3tEBf8mBidpXrih+7EZFlvU3d5j3ySRBp
02U4+PHZijjzGXIz1IgeSJMoMC9M2m86nuZrpwPNm77rOok4GpIzCrN37Z5DgPNqL/z0MCHvox6F
MCMI/RASQrGyMNrHthO/e12Xbs0yLfYMJ+0bST7kP/vEudjC3MGF1JZJ27nrsHKVeG247UvXKta6
a4wPZcoq8aaH+VnrGhHGET0+McR7IN0Yb9Kx42tpGYSaEr30pWRBts4S6+TTODpnmg9eGITtl0fy
x7JTFf1Yt174rgIjIt5AO8wyh2d2ierow45tzeDoFg3XNlCuTHuUh14NX30a++9kTTOOEM1Ct3Eq
ezY3T1Jk/xV6oYcj/N+Beu45KlnYb/EUvkt3mAJ+pNLtM7u/wTV0KzVcMO7tQCgIDhTT8G9+1trl
j8ZlcDW360aHQExbPfa2cplRfExWFtEYjAuOBdapiPs9/rhq1UyxXQGSuMDRslutqdq+nmbP9IfB
SY/Ze2PjHEQm8KMricOqfDK+Z/Fh5NRgZbQR9FyWEaLTq7jHzajXYDOG+UQzuzZaNXITsF4KpcwR
oouxPIWZenRLH5WJBaZmV0Ue63JRxSei6455Ues7u039g6QQLyf6wPy9FMnSqSjlpfAro6Ee8kdW
BAIqY0QtB1cC3a/dJtgmCmpwNs43VyP9+tn1D11jXEJ8mGZlDuLC3EnFWnHbzyjQWBHdX8qQvOLX
hOxtWHsionDjS6IGUl38MRBXbpBHEDpZDFOubY0cgYj1CKeEMPdGSSTYgFC6VdLg4GXxQSN8gfBT
RdP3sQoOYa5OHbJHt8+PyhOXT9IAGbZTuTMkvdwYoyFWdVQ4S5PZEGNSnTu0YXCO528zS6kFCIDX
6cogP+D6fF3EDus3W6g32UPstwLAU3OdRBO+385hCJ0tCLfS1WA1Ey4N+non4lKdlQkPcun7nE8Y
yIcnwlOAv05zE794U/Ih+4g9KRE5hCnbQ2Gsg1Eoe7+J3pKOj7Ulu42oNeM4D9VdQRtGoOncF0X8
liXVjwH24ouWRLRACjW/KowLKR2l3GHuSo92YWMMqoybkunBp7QVSnuqhTFhqDh5sWYZll954bKo
a4yDQfmr0GmfmlSCb8yP7olGPrnHmWprpD6qKJqj2xnQpCbE0YGworOzK6aBfjHCKOX3WOFebj67
sHt9fnsEdJooLlbawlEWxujIPdTSZ9Rf7SgPLE/+NsA0YqKdtaVufyfvBkqdvfD8ZFtqEyByslpD
9i4XoyXHteLU3qPrSeEgVMutdUxHmrzm6smcBDxGPi+koHafWCxkCd6zHrc7K9iWvBOrEVrBKopV
sdOy+JEEoXKh3WMtlXz018qUkd21jJk60mYVZUrz1JFhuYidLvQxHmoi02vhKlc364YDTR3EIl1R
fukgwRfzQ5A3zrqesw4wsw+0xZ6iBzRZUNk4+yyCSWM/lJa2nxn1nceEyGc2CWDNp39Rubl2NpUt
O0B+kba+t2gA7mduCbPfyhL5VvEbE7euepinD5YKvZLxaiw8buVprNGmbQ8+wh22McKMdViX5arC
UIeFDkWQEQbrTvhEqzBQf7ZiSiRE+6ByLjXin0/fGRK0z6SMP70MYhdFZoCHuzA+gpyObKG4hHdY
+nCHxb41q5H8lQQX5jyKUDFlhblA1t7RvFRS66NT0ug7SFCitMTBOQVzwpk57yM33dR85nHOgAqC
fCGP0iqslSg5RVjSrk/zQ6CqP3RGIhzJCcNhcY3rfWggvQt97DB5d3aQt7MApoTxzfJJNbIHbRVV
LH0aBUo5ibutgVT3eki421LzxfNUNNqVfZtvLV+a7IxZ9yL9lWOBs3UaMp6fH8g/bhN13yIDsmRp
SgeC1h2xomELeH7GhKpEi9TAZsXuaZD9S0tC6GmykwmumZLlelFj5jiORmHswgrpMZAnnBHUZHsw
VvKmBKhX5kutwIQ8R90EItBOYU0aFoT2haw6+4E2YE8zni5wOaxmSbGkDlkrjAdv9K90uBW8N0XF
a4rTZstbIyvvxdFShuizKjGx29em9Lz/dckfQHnKk7s0T2gScdbtEriaeWtHx7Eq/86f0BzpFVON
jtZYFpHZUImO5A2XhKb8VlYuM/3OqP19NKjrZNLqzEFF9LyaXRq+sgGQj8c6zMTaoNHn4uJ3dbIt
vD7wrmCvftOU2XYCXYvjBc4xKppfuu2TYjWdmjrB/pUk4KhIy8tPUZuIV4arG6U0vmsLH2BkGv9X
uBbH5qkJGWhmlc6omfR5m98aoGBYGkjWoxDGpZmmZAxWWrRo2+StyGjIQmW09r2dEQjta81HS4I9
I8f4LZBZcgdOg0EA9UNAm+8pnYriRhyfd0Y6eWeaDnaN4RIDE0w79X8H1Jx+Q5koxt7oyNDUJsRa
pcG0FUUf0atP7p1fB78UMXloWmMyfrrtITQs4BKj/nAqDmeZ55Em6Rg9MHWOu/8eZjnDfJl15rsy
UVY1UcKOmKLSIDmKtwaS1zYsW3Z8s7E3gc4260RgXGYmzajnCymBfc5wGmy83rpyWTGIJoLxmWT6
ZagAU3RoEGs6DLuoycNNq4MampYkL0itZRZGwTqACImXrCpg5IHGQfdZlBMjdKQ0mIbKrBXHIiY3
WYJf/orLt8rP802e9wnDlvCuObnyxwATI6m0F1pmIqxAaEUvf2pSKb4RKUwgI0QEJm41pRUuVn6D
u2bq0QRA7dxCY9soYJwIuPE7ImCzrZ6YynvbereoNjW0E1lOgR94eAmlgFHvZOaWMuKF+CBk360J
f53omHFtBW2+9ezAfCv9r0K26h/A0989f/SLgnSYk6sslxn2iPf5GXG0Fd0MBNd7Sy+7hZhGKI3N
GlSZwy1J7fbu1CwRVhJf+agqCCIZ0ore/qwKT9/N2v9AT2+IHIb9U0dWorLgjhdH4Edka5f68GOM
kZiqveLhemucS2NnFl3ApQ64mP0gUPdQipRVnEdfAVTaYum75afrVO7JwSha2QOMA7uAic15ZDM3
nUxndHadCh/MFtyQJtDwDQL24kpWBnpr6gYHIglkVi3BzYFKS5DrI9qoXs+aLQUU8mZ+Jgyi6TuG
p0tRjj9au+nPpZuEWz+I4dJEASPRtrr7BXqzQRL9RzfEOZCGpG+HxIAzljGogPSt3fI00m6xDoiJ
xc7wa30rAQUsJbvFPvQIqJ0XoLB3fjaVXa2ZhtivqWeenTH/rcJ1fYmIyEHwG3O7ZIi+Y9Pxd3Vj
3usxUo5J0KZQMviBauLln3jQfucm427gmMsgdoLXEKvplgE9YSWOuiNNpqTCC696YrXEwSbfMxK7
tc2fGG+sXU8ZiwgQJK7CuRguVJz+jlt3h3cx/vT9BslNX+WHgtjfhbQswfSHxkBtjT8b1Q/R3GET
ivseClkZmAs9xug4L+SDS4BNFlVXjdZaa7b6e6LE0UoairNneJ5CpkzNZQ+sB8RxUzAKRwCyGg3P
2tlNNdzpQG/iGFWVTnzcqbOS+hoWmHNVGLRrlCnGuxKSHZwGnxgmSZPtistc27PAU0R1dyX7001q
olSbfjUnpU/bOLSUDWWL+ewuEhm/JYnKjTnZEJ9Ln93o73NLvEwi0nt8FBVzS5zE3CXkk62mls2+
CWv3YcfDGoX48MMWSCwRtyl7pTF+K7iEmQCr5tUWbrXSQd8eOUQFbyZvBOzhqyr0+CNNwkeRRv3X
WFcRpJtovJtuItftEG78tjk4rWVCYTN+WChTaELXwYUVM7g0vlZTwNr5NlNz4PEYoi8KVPy3IEbg
ABrss28QfalsdivVGy/sE69lX9JKgAdxS4WLOthx2m1jWOE9gb5C5XDWIbIuBw+2p8iUr1lW/+wT
DEWhYttukQY3abpxh/5CQzHdoAAnu7ZxsRNEEk7tSEJ979XO1Tb7YJkMEMDKFKN6ivr/bCiVeUuq
8Xv+W+T/8/WOUR224pAJgCCAecZzUmMdw6jDz6R1J8P2f5o1vrXEd42LquPNVDUYDqmFiDGzWzp8
fDpWnDrRtYIcbWnvolchSMJgVhii0f2MiFpeRilOU2iD/ron22BtBvqHEmgMZ8PKDk5Qidx++LSI
tmrbvNu1dR1tC12HmYju7NLQCYqK9FL2Yb3uTAIUhmmzMFJapeiygdiGur7vW/1nkBAMopfcnigD
s09iEEa4eh+aVZuQ/uFsd1adPYQ3AkGgfYVzJ8tfNeTLizjR+0ObE/lpFJk8RX56i3xZXQdZlien
SeVKQYi7UsrEXcdebx0MCu9lH/pQ0GmebyvHdNaFJ9E32PaHVrrViWaJPPV6kWyYzpNb7P2ZnSvG
ZF9JCStd8PHxj5j/fYzSWxLtknVuGTjiIuOBBra4qQn5Xbru/bYMYv58ge5w7oP8a4u0urIpVOU0
WgX9yd7YJlqp0Y+kYaS0mLZAPkxzjASluiOKDw8neESjS6qu8U7VStqua1KtwTxbpnk67uaWvIgQ
3Ua49gTlQDidFpO8MveD33dLN7f7TT62LKNTZxMmZbPU3RzXTphclcAJvoC6mV0M61eR/z2JszXG
OfGIlLp5CXBS46tuqP4QvRGkvNBoIN2iof7y3Km95SHZFH7knp6nctSuE5XUyRdhaRpA96xuYzPG
2PRBntwlp1TPEJdiynEHBlmcqnHkpDpdauQV7Uam2ytnDyquzPC0JtC8e19HEEmgT7MFb1i9Mcdn
+Jma+R9DeR3Y7JdPP85zLTJD1rnI8NVTm6TpqiB/4s3w8zcnZtSAtOSH4wYc6mK6NGWJaKKNi/v8
1iCBWyPI27N2yltLT460pOTB9M54H40Jd9E2fOCUcNLR1M2WxQrNMyDWN8lfZ+0otruByggjgaCa
U0gAu+nh/ZwtE5Qk/i4eQSrERoi2OMpaBEeZdVdqa5/Itn8h38+6A7V1mD+riKQlYKoa88I1z0w0
NnSHVeb5+yENhyvHesyEreVhVarhdrHfbR3HZdJvw0Spuma4PUdnPmyDlcir/gzRvV2ieqi2nD3s
DefuYT2bLEBu/XfZ1GPzPl7nQDMtQTkXjcwfgglyG4ksnugceIVSdBB42Dr5Qt78CWNqSp4ztipR
COpIvrFMZ10v0qZy6YYhh9Gp04vYyliEGO2OkQFUhGSnZ7qFpB146Wb3k6p3vG6f3Epfd1DjJAzA
pHDIzTGjH4YbnK12ML7ZdM+AboEt58Zp9pv7Jdmb1ehejArPYZYNgGfIrh0chveQ3N1XRaV8KyxW
x0bs02dVLVAeuYZt8T/MD2YXRDcV/w0Ce7VdZ6mJ8Inh0+P5LEK+NC/vml7Fi0LkiCeTyn6NOfCv
5nJ7/j0SQopW9LjGNuRvV2qddWS2Vu1rUb7lubru0KpC9bbHFatd+F2MLaSGsu0ODjFXND09Fow2
/9TxuK7TmsHu3KXmBLl6vj+Na0LNnnYeLRLIhthNDr3mbyqtlI8RIejerXrJMdzSl2EHWDLSy7Vt
Cf9PVeqvheq8iWIo30wv+YarHf/EEvXd9SVgF637Uuz0wO4GO34grZVRIzP5PoiWgROtoNckt9YI
rLs/eJh06l7dZrltQdAjcG1KJvHjPnlpUQNCLIDxo7FnbYCp/u0mIL8XVObOkx78syi96v2IkJ8K
+9k1U0XW8GEPTcg/fvshqMaRR74+oQFucy0MN1kE9pg8KKd557KsemlKrdrp0cSpAompcPC+l55f
HQRBX4tykvDNXxPtHycH6iwt56GWiblh0vcQWM5w5JXGh6eTIK/qSnTSZjp4GafIQEP4TyGyPTjv
DIVwXg+759pCskJ0nvN9XOrvLdb/o8jdfjFt1r+77stvBAe7YSR+Y0mFMoKPKdC+pHpLp1aL9Xvv
0L2Pk84hQ48mfAhkkVgYPAbqlK5DZYNwcXovwTW+uGhVjm0hg7Wad/qPNnIWTZPkW6phlPZTdI9j
w+DqfaPdGfM2gZ3MyIXxOqS5ujT8Nt6L6g6LxHj3Bcy3mBn1CguSs61ERFUfDvHJdHmtWuY0N7Pq
mCGZxXlMMmXlFx3uJc1NhsPzqc+weE27jlRwALBVWH2jRgMBV2bbmtByuB3Maqc1U9WHBtvIxWkK
9VIyyt92xG+dnm9g5yDqdyKElzk64aczyCrlqbINc11MD3MOTAcDTDV2Hp2Y/f8nwI91NVs/dY5j
MFxSJUY27xEy9G+WVDPxgIbOJGeyPKVNT5ouh1TE/gzuGvmaGhGVU/F/GDuv5caNdW3fyiqfY23k
8Nf2OmAQSZGUKGk00ugENcnIOePq/6ebsjjSctm7ytXuBGgkguju73uD2y1SpI/3538ZFuoLX0CQ
JO+mCWds50O1X7kyeJ2qqJ9hWLAdwtRZBIgSHEwzDbYJucxzTR6EYLs07IjL5i50Q22vs7lEI6Fb
nJktXg5EKwwnEbYsr6Ujkq8i8RcEKBHGWgbaouoJ5dooHs6hH0DZn7MFJybrmw+Qz2M1fezL4RlJ
UlQo8sBZX947va83q2p0vs0WVJHe6qx7o0jTpZsUrHWmcRPFqrpUbTJIhQFpQQMm1MDCwCp9Lu+N
zECeQhPyPv6kBMvcM36o6DNeZ0HSruKsiTapUTfED5PmkGKKyzkbpf1I1/wlN1duGqjB7K055RNc
2CuFnf0UlRxTrJ9T0u5Zk3LZ835IQeVTzpGTCX+R9sV6o9Bs/iBzbp+CMCWiSVZ8DYyz4fWAbIhR
KOMBbgvQLIJQX3ikoP0iZHnrubFzS0ysJKfhKF+wA2AzdhERkTVHCIvEztotbl0FKfuYMOOtJaj6
IPWbg4H7/CNowBC7zD48wpXy921evPicl/eyiCMdjXTwQNh9mrs+LCFvVb65gwlDLLJl514DWXhM
HGT4Wpt3vYKs+lE2kY179kc0ide1zfYNU9n8ixn74LOAT06q4u9SARuBodktphhxTHMYjEOpA/aI
a3PYpB1yYp5A/DdZ/zntMu++HqJ6lamNu3X67imey/E60dyYcImq3qM2gMA+QXN9XNs1rqVEYNNr
HsgE3csaqyQL/AWB2nXXYvAko8mOg7NOB2ec5xFhWbQDDOTPDR7gconKOcl4vTcz4tH+y2T0WAaA
WTaWFcGNTV+Xf3gw5F4mZYCyjRPvmWba2VpAspeAGmg1Z4UAXvUF3NUffsq/ZUiHe7Uu02U4QPKA
homSBfSxKsoeR9FQerrlhGCw4nPtMlUtu/HWaPJxBd2qeoJMvJJiCF6r2+u0HlN019Ka8N2wCjTi
uDAFBlSsMAZBEYYYuI12Upb3vKH/q92Z5fqhyXT9sUtulc7rVo7RGqfamdAsCOfvxaTyvigV9eQk
RXOtoGp3hUAeqqgkhrejOqSLrhGeFXWHJrdGWLorj6kazsI/NlgXHZtcBJ3jJ7VyqgVee9MxqrL4
KYzwCjZIBbl6W4GNLa4rL0ieStw6EI1EhEvO8qv8W+e7+aYcULszPTxQNLGAyKL1g08lT84+SPrX
rtJo73EH8PepN3PKDM3gDiZGcpDzE4f0wJkb1oY8jhggdA943yLk1WJ8ps+A+5PhxratHqAOqhuZ
S1aSfU+yMkUfG8KXoU6Rg6pHRFuh9pIfJ2yXEPQhxQnucKjqYdnbsI5Qk+sfigYMj241fFXG+kpC
P2TRChM014AxGGfJdJV3X88ZxyHs8e8sW/cHan4mkeSfVQzOiz/V8KkCg7sYVD3aKiP4Ek8UymDg
b2oFhGNgTiU5W4Zy0m6jzHB2OjFJfA/Acgxd77wkM1LxyEt9rvVxJKDba+sMNva1WqGOAnRNYOSc
2AH3Z9t7jJSJGrWDt5RNqHt4f2WTjhSdV18VcTrvx5SgIOjjgiSG3SCQ0s18DPGKPfBd4cbDyYtz
stwRkRhk/HDO5k1U6zmkTPwx5fayMfVwHYf49JmtPhxkLZRNm6VB77M7oufWvYaBmRmkm9a7byrV
4BBD0RvlvLera5dkz7IyCs42Uv0HxvRdAt91U4fBAPSr0L5M/UmfbfcltmYyL/Zdiyjc0SG7D4EG
4s9iqJPwSnYqYR1uJgVQb1JWuH4DOq/qeF6oXppf6UY6Loa2Ka4zc4KSnHqc9s1jVPbaCvw+WR3T
EOJsgik2jKSKmoUOCOxLorjOtsDjfRmVdoJRYmfO6x4qf2XyymyzzIa0NipXYV0Z143vT0dbr2EL
xsb8GYXGr7qpKD8bk8/IIfBrNfF3nSjoVORQi2HcP3kFghND5t2OnS2MrkQyO/DQ/hidXQtdd6EJ
35jR0aZdKaQQ4tYi20omZapLTsuk+W8ULAqJ8Ub+je5gNGMMcXM9OQgVEyqalnbfptdR46jCOG2d
EKh4MMwm3wSlZy85rX3TogQ+QkeArc0m43ouzeZ0jgyVur3ohU1thhoZ9DcsVVvRxPHDWzlpYWza
ADdyXe+rPexm/notGHgopOoWkWf1qik0TOgjYtW+beYn5KwjtMNQxDOTvv4a5dbOGuD7dWSwNgVW
ZptpCMYd2Cz7pE5NtOw1u/qBDZpV5yDLvNQ7oJ+HNuwYFTu4e+5GzSdrr7X3giD/tZ5UfzWDGdiP
KmCqSZ93DZpPezUhPYeTa9SVkC2csX3Qg+DWyI3xC6vUVLvgmsWhGWBhfQ2XEC69G2DNa+j84qLW
Oub3rN/k6WwfBBHws16E+7ALXXzFdOuREFVQwFiCSVYTk/P1ZTrg3ZF3fX4VaHZ0TDR92unocqDp
PE0breuLhUxFg48yDgNAmoUuPuSAs+QwBsXtiFFghN0SONh78mTsvv1+pVhRBemgDz7JQgUwC/Py
QTYcmHBweDTzKqhEdjFDg9Mpeu0qSPRpYUpCM6FvUgqgSNe/sm11zmsdh2oElowvdh0ZT3WpFVuF
vDYrMU2DIPwysTx1H1f+QZ9LB2Qt0FnWRvTVql2gTIRlzG9yUUZDXT1U6pRjYjx1Z4Bh1wtKIXTl
hS04sZIKO02Vv895BahCIAlp7M9J5Zm3Yz9X295pcaYPHH8ps/dK4lh7JwaRIv9kuo0OlNmEK88c
7yVsEZZ6dainW+kPBZPHOBZjtZctDkaIXMs08Hlf6xi1ibntHBwnvLUh9CXFlSSu2z2gXCx3v2SK
/iKzkqHAjqYK5AuUryFKloa56fKOaKxYlVNohXaaPdSoPzazWn6JkLK/8jPvpptM7zD1cbydXLfZ
5ZpSrSq9J1VNFKmqyuCpt5Fai0ykXnEUdu/xHFpLxlNkBFdd35bHJo1Oyjw621hRkfvzm3ZlSum7
ULNZBOzij3MTjReRcB98FFy9G8Rygbd2BrDMsLM25y1NofUPMtCN1qy7RDqqPwe6cVriF5kjouxE
dQYD73kyQRuMIe5KeDKci/klCRPinZMfYhBeBwVlReK3ouoS/z34oiCz7m6MtPncez6ZCyeGOeyZ
AUqVmNY32sC5M09uW73hrJHWwZ4wG3wsY1ZWqDMsUxen3VEcM7IUd9ZiygyiScS0XRTrb7FYrLZT
q3SbxilQE0/yU9Sa+aJ0JnMLcejRdkViWmnDTz4eELEGELmGjJZHpGenLi3NhdGiKAE6QGSou9lf
oWRU1mS9ssZ9OoPBpihM12E12otgCHYyB6C1oAphbgEg0uZCW5/dAQfzKI4ASqGW3yNXuQ/s1v+q
+Z85yByB9cQ/LL39Cj84fkydKNiQWIpW5yXNmzFi6Bu2WQ0H1e98qU4hLM3P3Pe6nYdi2VdO/ZhO
AzoNam3/NGFMOvDpZvKbq5y1EA5XO9V7WfSD81rDwfiBEOO8KTgnWEcXQf+DV1gEzr3IW0NOgQFS
Dv3njgdkK4+7VlKaV0mIRDZ/lj/gHGgns+hiuF+us59s4ynWA+tg6kgOmLNegTcaXk1LYnQWcoct
6PnPAsqBcL5WeLeyAOjjbyALDots9F/75MDkpJBmAWYsu3B44c0Dft2p8n2Sj8GNPOwWDghWzYJk
iz+jzB2NemLdRSmEYwEOr9LhcxNqJjhqj7CiZxt7WVM769OEDku9DgukBpICp0p4tdqTnoY/W2R4
f3J6XcIoWeXWPMJehJoUWyAaQe4PiGILqrMfWclS/kyjQ3a3SZEB4qevu570SZ5HDtgClN/PoZ1u
wlYvTLOXQrBiOQtAr8kbfV9lI9oWYYbQyJzt4RfhpSSrvMnIfKnXaIIbxx6tGGIxzUHCwyo3nzgX
meMar3XEhJ3ERoY2nITuuAO5qxnXI0cZE13NAWV8UTR6uG/g8u9JMIaI0LVtfgUNiPhgZyh8UikW
VVAep8y5GhDmvXHCrr1Gy5+4etXfTKIrFCYQAW/NVTsbGM7VCIko9aGK+unQiKLvUlFYzaJCz3A9
WlPNakeCITetr6amFItCZbUNIjRw1TAgY9LMLDoKXyppQhapAH451p30zOz3pODI9YqATpR0/lKt
wWYlhDMe0MxZROItAiEsOACT+BqE4HFk69KvaCNSlZqzAKIDG650xXFrMhAjLxMXvC9JB4W4+fcR
v7OkrJ3vPZUwpgdGucVSlqEWe2r1LLtXnOBOAoNqv2/wTWInAzYhe8DP9VkFekTY+PuIUMnSJUp+
o+YzojZ8243eLPQFEL9yPXoBMBzxqbUxKooxHgVIuGTWLUr9JE1FSlQHJblsesz9pPKoEicWSbQl
Eun4K+cDJ8oKC9/QMSYQG9pTAUZoUdolJF/4X3g1VIjoa8ALgo4Dhz0TjanI1+0Hj2Ogp+WrMTOK
o7Q8jDUSmzz/O8K2QrRfI/0vfAcLj3edH5WgzDpeeCi+KDe50x9JI/ifR86++HL7I5D96EpixN2p
vg9SgiwSYGgP+S7HeqP0xmd0bP2VZhU/AleprhMhuINxBSG9KUe8ysUQ2dOU7GgryqEkQfFQOeHX
StPcc0tTAWS4UNMJkjGYhNF4BNr1WbZk0QORs+bBvJUtJ9MQXc8xErAidLXSdLwrx+oPjdB1HGMS
RBgELUUCjSqWIHnveMdQARBWseN/YT+8LIXFTqYMFHEcAkdQtEXlg0VfYkuHY3BO3NJMfBK/mAyZ
OJ5dR47VXemonenzhl1ZynNtmfvK+TIYkGFWsfAeaa3BJi4p9Ndi8g+8sMjsZTmILtW6m2dX3Zmm
9wS1NIUeh5MKW8/h2LrZM7h19xr+VXYlHDAX49gHG1uY47lVVp/mdqxPXa/+kx6o89HwyjFdHSdS
0zFNFZVY94NCXjRqOoEMHha9mvJTEZa7Bp2yYw1u85Q6j5HIqcxkAfZ6n+LFmjxHeDfsceG1j3nm
G4tM87aDMKmSL/0Sy4QtZD1jIfs6JcXqo74pfMzjAouIqawV5kh+BRzsmZE14k99ZmgBIpqR6gPe
241OBokKgqI5KPFGV/rTOY6e+sOqNM0FqO7yW19kZKankXwvfrvE8AEixaKYhHyp4ybONQJZv+CJ
fZsojhVjMA0lh1SWG8es3cCfOjQfCNeW7BAFL60NSGMRdTNOWYtwVeOA64/NE74HyZqDhHmWL0pG
317guZGvSzBgDeoRX3S7KtFv96dPoCNW7ZAZ6yYs1U2LUowURv2f7+P/C34Wp7OkYvOf/6X9vSin
mmxm+6H5n09Fxn//K655m/P+iv8co+910RR/tH87a/OzuPma/Ww+Tnp3Z376679u9bX9+q6xBjzd
Tncwj6f7n02XtvJfwe8hZv5fB//1U97l01T+/P2370WHKiR3g32b//Y6tPvx+2+6UDD+n1/v/zoo
foHff3vMo/bnj389tF/bn81/Xffza9P+/hsGT/9Gt9rw2FJ6aPKJL8XwU4wg7flv0EuOh8GK7mEv
6P32Lyjxbfj7b472b9JCjmEbuqvpXNEUgI24xP03NnFIAXn4+KJIoTu//fmPe/chXj7Uf+UdRvfA
sprffzM0IWd70c8EZ8DdVc/WDN2xPQMpTcZ/kaxM0bPD1iGxfhLcOFq5ajyOVaqvynD2NvJEP5iV
vsogZGzkqOoiSy5HpUCPHE3T5HX0r669TP6razXvaxQU4Sroy2ovC5ZQHupL2xsnyGei+NCHGAYQ
oHOn0hxsrCVxg4AneykuQEnZB09d2aNm6VWe8QQ8MAPV4QVosdPkfUQucQidDV8q8wlNgh9J3g63
iOWyNwzXhVMTrxHCsFYJSK3VvKceXhtmhm3rk3SezdXlyChr8hgJvQMF4Us78TXjuidFmaBmtAZH
NcE7NyDISsrEiFBSdSU5E7INqOBWQc/vW5lEHNRik0POHOKdIooQKbglohHm8sOAbMrCjurikCC9
0ixktdx6gjMsx9JxBKQTjsjXI6N9NRqkeuMGFx0kZ92bUNQQ5BkXtcdGuwTA1RjNZ0+F2YZ4b7JB
06xYjOzpb3pRSNkcyDUT1AKkQtt2gDMCtoAXXVkF3sZoW+QV2vkmAH77oBUYyenwVK6IVwpXCSIe
Qdk8VlkG2DhUrR7wPNEhIqsSmtaJtBO/R7/F3hwEiW0197IQ3xWEBOLgjPK2Zz24/7uL5I3AnW2N
uih2xM/+XAvOa8MbZVcyeEuhTHUZkH29WT6+fubAgKa437LxTW9r4N5oxGGU15i2tsScK3wYG469
/dCgM64PLfyX1thrGsZmpTP0W1erohtrjO117s7FvT7i5mDhlPiUgMNdDKMHqjOv1BWKNayEQxMj
GEYNW/rXWgM14Nx3qRFG0rdxGtprDVnGpcaheYNlGHRu2R7y3kIwzcMOBDwmwuwh7PNmCB8QBcpB
iPTVFlEA9x5oJoK+Ek8+Duu2CrOX1gfrHSK6f7Ra3ce3PDFXfjsBdepA85+z/4aKHBCxk+KqTPUC
vXrQmKrAJ0mQUkVEagFxrMSvhgHCWVCB5DBBHGvhVuV3RyAc/fTlDKWWB3zRBHNIQgF7OuUa7fYX
vp78Qm9NGQJo5p1mcLKZrRZ1I+miEOcpkkZtUrRrY4DXIzvP43GDtGWZhVsns6I1/Hh72fVK7G4s
5buCyR7JJSSCMliX5L/S+XOfcipWqyiAag1BJF1oHJDQUUimkxStlEUOYmT0ol97AhQ6iqqeN4jG
TqcxHZejqU8biNXErn227fpUZ9/R8NiOcTc+WU194+QVdAJU2GTBW8/fWyIcJZtIcPAyubT5AG9x
R4oWDlhrfPu07AgowFmx3MzPAUgdCa4PI+B8sxU9ZWjirFUUtg8Q7JA08rzXqUgBHmKkjp5+WQpf
V5tfVxftg2C0iUyUp5s4zpqejZGw/lFMHVx81IV26P5M7Ai+gpcQeNE93F+U0i6u20SnLasf2x+n
/tL+r+rHa5tpZsMFyIdI+aw+dlVwX1nTeJtFUfxYoEKJ68/SLyZ/LallstDs2eQdhohCnrbn/ozo
Ke5M4klwxRWjUvsYdzHvctnbFZf+s/mDvOKff0aV1wg8DzkWEJwjOJfBfNDhTPl2GK/IJZZfyTiB
zTOCz5mncC5wsXsKarf82u/bSAj8ZEjhtFHhbu2UWI2iIHnDaQSYygO66flJsVvrPgu7Y4BezfNk
WejA2ra51py2e857AAlZja1dZjUAnAJHW2q1li28egpfeh+GdKaq46HP3ekhS6qTI/obdwQ/kc1o
VkRW/jR3KmII9Hde7ECajPUNnk3hi9beDtPoPPsTYuV9h3WM7A56ICpopz0GnttitTMnKx8NmxdD
j/9JGtx9rw3O0+c4Bm880yDDhefER/NqNCyRwVXt6EesJQYGYSxdMbprL1h/2VBCdfYMqKvfd7PL
Ug4yF/gyGLKgbdBomLAlDpSniS/sFSy4eDWlZPdk1iMT9D5Zk30Ack5JPgfbD/1yxjlZIuddhjGd
OSFDx19cJFEu/ZcfoTagPsMOEX6zwBKsGw4QNS3kD9x4nRVz8Nza8a0jqFyWb50qbAye5FQ9NF+n
9rP+y1SpAVUoxgnwqPYEIqFYayU5jzpsA1I+igkdOj+53bDjK3k1xCaoGVEDuQvPPOjC19r70Y/z
lDG6GpOCK97PKxAzvdbrzly6QshJytJcCq/UdrGBXsulS9YucxO/VBFA5VLbwp50zPxtlEz4iV2m
XK6VfVaR3+pDOm7lpZfbfbws85BYToTMZpFcYUs6fWLxjJeaq9XPxOkiIpru8C1Ahx95PHglcdIu
IoyNsfeNEDq2vPpei7Ka413+qKGVBAwUDb+31izjSlH1SJIxvpWwITEmWzor1WXm/+m6WfyEt7tc
fl7AT5Ctt7HLzxNjl9bbv8wiqbxLsNsUqITwiFQh0HdLh+jqmMFR9snapUjkQJACBNfG13l/NRne
nb/9+3XEcd4fUjg7GYbpcj6xNdMTh573h5QR+qAe1obyA8gNnIPavXOdOD7isAynXXyj2RJ873LD
vWPrg0TmW79Lf/PW389wFCTnQ8zHX8z7Zb7sx7vze+p/hUB277WIqiykdbmUH5MP0bkm7MzVGcpf
HIGq8cIG8enLsJwjn0JZkxNZHWG6GSZ3lJ3nm8PqzZdYhCFxJMF2aQLOpvfyvQTbZQWqdKFqEJ8X
e2Q1d1Es1OJzqxBdhh8Qcx+zYh9ZLzNQVkjc1j6t2gYVl6EkfA51AoI/jlP2+EK8PV5fZtjWDx+l
hN61dwQewP1qNpusS7s0/mE3IH3mC6BLRS4O0qb4FMVhV0cKTfdw6frwKZbdVMBFMtwfSpBqAN2Q
WtTX8hRZaCBxdOWTbCQIPFil8qmM7OIhmr72mbP3mzg42jam38u3Zumr/INjIBhy1BNoew8Ap8p6
Y82VLlDGwbYpVf1giZoh+mRN9l1Gi9JXIE/9OU/WBLtWI+90GBwEfR1TH5FLBOYtQ5KykANF543n
MKXsk1NmFtmlHHgVnBXXAZ57vc1lopcQpP37b4r9398UImycD3XPtFycsj7YYQRWHynqGBowXVow
QkL7HvDFa4EeDE+qbEuxJFDNa1JPzfWlqxI+bWkk3MhwMLiRuvxogi9iI2yOqESYN2ARX/uj2EzX
3qRhffZ+QF41elgH1nq0bjtPaQXhx0lv1KKPV5GOPu8YaTtJAmhGvC0kE0D0F6Y9bc9z8SVPbvFf
38vcB2w67+Q40V4wuB+NZML6gDGZfXkbAy+uP5rmAC44ndaFrlS7ZijjvazFw/Raw0LrtXYZvdSC
wYn3id7Um7//bFzxt3/3/Fs6JrOW5dqWzZfgo4tTa0N2R17c/44s/ErTHMAQ3Tn7wsHF1txsL5sV
Gq8gCeJ5VczskhfA1l9HZE1OjN3QIVslrsb6lUmjmCTHL9PlTNmUt3RL6zbVjewqAgh3E0lGZwtM
5KaE5ELPPGBLkMhup4x9mFnqSEyUyOfiMk4cq1s4TppsZg2J4vPw6100ztWLus6sdRGsQT3AWO2V
DpHqGPmPlazKolGQfQXQLRvoldWHXyZfpk1iBM8Nb6+k66gsuZ3sOld9VLVR3DL8KwlCbMCnX5Xs
YhYSjniBKFqctUa0WPA9cwfnUKpTvUPOL3ztu0wMvfb1DrLPK1EB+vsHAB7ZxyfAcCGDAeEShjWG
Z6rv1zFIIT52QWr9I2nzuTHXoGCupKh76lanUhn7nWydu6T2e50LuQkDi6izFvxlHJ+p6Zos627K
EatGZsfqSQQWv9xGDsgLIhsb8rYgGeiXELziYla+WHp+j3aKhggGNmqtw/8D4zTqefUyIAG9TNtc
hXg+j+u8wBOiKtV4h35ptXPtEPFqdk1rbYhrBH5QiUIgNngRd4Tvp4o7mn6Q3KPZUm9MpTQWrcgo
myrZUhxVnyMUMdaz4gzXaOb7JzkD4P9wk8ZQXlr5vhIAjdHs0OuXL62hmrBxM4L0SuI35MhlYqFj
ZYtfcb7MB6O587AYTqsR1XOh+agPnb6KgCVfyb63GS2O1mAn/XsJlLDmEOwVBh4riWaUfRHAuys8
nUk9y5BD8NbOOarfyYmyT4Gqs5oFXFAOXO51hkIKw2utUdprE0dLKR1wsatzQLbdYOgEPKgK1h/6
5Vw5KK6UU2WXrFniylpc+XbbS7+chnLG+bZy6ofL39+28Yp/2LRp5nu3KNZ7wDYmxy/O/zyghvvh
aYdbFlte2SrfkiZZt8QuBItZmPMB1VzJNeKylri9N964L7IjkoRnuaaAtMBra55f58s+eeUczZgr
fedBEneNkj/Xpff3P//QKHb+cHjBSXBBJklIzn2omtXpvGcQGweO4JeewM2SUxkfzE5fjryF7qS0
kAc3etWYBZYDvmchXAp536706hfhIXGB6fMYyAuIuHIBKSZ0jaFMC7oO6r5QICy32MpmkFVk/lJw
TBJqH/p/jsrI+2VURt7lqComf7hWS9T8scjQDSOr/Yc/6dkpFO54slCC/sdcJtpOtuQgnqj9Ltbr
PzKtyU8oj82r0UPbAEhGAWskRr2lFzvHuCdxNemTdYtUX7d3gFOskSINXhpHwRUkNJ5nsCpBUBUb
f+xCCA4goGX+WEvwrw5a5VZ2jRF2HKFahisAx7ziukFfe22XX4VKBIxA4DMq03NRUaBWWgF2qBBT
MHj8c2BM4CJXaKvLaZd+eZOuRQzsMkCsEKMJVWGzEfnmvO/riuhGwm4uLouTqtjfZY4d58P8ysEj
ZGMLnjtuMrd25w73SRj+w/fAIYfzbtknKqaS7TQtzSFtY9giA/NLhgWWD3Cfah6/jTWRftygRgUr
O3O0juzT7s56/A5UcqMPvb2kMBC2bbZIXg9L2ZRFX36yER2/lw094rkxHUTbZDPUcuQYYxK+QqC0
E4BgQJZ/JGnVkUdVkCKuyteo1TQp62IYIG2LuNY5VpW6XngV9qnI/f45z5A4Lq/z1wiTrkAAyU1Y
5rFTTspUXcl9V/G+6U1etmqd8oq0l3U00uJBBvdlUSYZNrV1eSNbPvonmJ449vqcDYhr+zK/0CZj
Ce/VvEZ+CflTUcvs0f1UAfSQrF3Zb06JeY1dCo61bvmx3xgwKZuQD1gOmhr4/7CTQ23wvz5T2zFt
5GERajZM4pvvP1O30hu8i+ziWzPhI5f7PnS0DNmNcUIuSRKJJDtQ1ookb3Z23dxwnmusazlZNLPB
B3DqGQDrUufoFVG2LT0vvG6VITs6MfAOJ89AHLkdhpgQ/r462bhPOsya8bBwF06f6D+cCX/yXLVu
dGKCR4L4OREudyKvxIJUzaqLGV9Koh0428KDPNWhQLMIez2JfupkNlc5kKAlEAdUUd8KWyC0JEzr
0tfn2NNrY7BwSOqvPVb39h71kl3u19tMB4VsYI2+mkoTpCxyHE+t7R583SvvweoM9zGUD16ByefS
uXVwLAWuQyFrsnDnWhhB9S1QnVTbyr7a68kQ6QF0YHlsJvH0Cc6qf1bSkYdoeTb/q3P329zzNEFB
spVyjbh7u2vKYMKf889i7stpn6XZNsuQ6jKMAN+iy+i57YQkrGx/3lkxYJAZEFSXZ9XREC3Z1bLq
7NV2RDqOLt4xr/19oUa42KtA3N/65BRyOC9aNzWbgRhv/S02IGAN7WgjLmhz/Cqn4EsG7hdyUTTt
gRvmT1qN3pvoL3y/2E1hHK+JzIVfjAL2dGZr3i0YO/tOM9tHnOPDLxYBkivY2f4mV5B1KfQpnIcF
Ps0arivjgO42IPLHtriSgScT9QjRkPEjE6LVWyMV0zDoukwL0DiIvXD993tjefi5HI4s0/VUzeCV
ZZBxNcGxiG/cL2/JYQKpW89Wsp2Q+Y6tpaHhEzGH+FAVCeBU17kfZpIwhkiYDF1y6lOz/nyZ4Sug
3cdOBzofYHcy6TqBOol4CsP5W9oVwUHKRCDRWKEUyqhsyiJoh2+TPQYHCYm6XA8cKgFSrGnf1GH/
97+u/j7tLn5dU+UwoNsuOvmO8/EFwtcwmzo45qhoiNOxgRLuRJJr3WHHe9SRYZShBKmZKQMGsr8H
r5xLE5vEnqdrVOWxM1OddmEEurGZODqFayNQ3rUv4xIl5NbLv/9NDPU9pMdEPYpFjd/EcXW2fLb9
4ZMbjQHrMGTcv2UhLzrHVFFGEQWeVMhLTniuXvownJ3QUSODcZ6DYIB64JVpvV0l535oyvmWQGun
Gc+iU7UPocIfIO49ItqimCx1CdBpvLl02VGjov+l59tKL8zztNCwkysbbtdS9hkDMuVW5VXIs7gg
tDCj3Glj5X2qbEVd20ZJKl40y9mst0mLr5FsxpMwmkfbbyGbnWtpt71qHmULF8biE+x32ZAFTK6t
H8fOKfCi77Ga5Xu4ysG2M0d04wR8eRIHhw99krzKp/zrvEufYgE5OCdJP1wHrHraWwN8tFkJvnQY
LXxuehRbND1kLzAF/tGeoWCm2Hh8UdGIUrXO/vF+auKwbTDFVKvq+xXfomHj1qFDyqwPb1xRVCpx
eBWbhDBKwxvbqjC5lKOyPbjjDcc3c6dgsgIaVczxeiu8wUdA2BFN+fqX6ypFdzapC4CjCsP01pjb
F4w/1M+xzf4am5N0KZuQSMwN3iD5WjYbPUVyFEj55jw5hfeip32N9hDXos/47Fhhd2sHtfY5TBo4
6dbPzu/IAluG9TBZVXQsbe1Zbj9kF0lVzBOy6NYpPOcQJOb9mY0gD1JaNquLUiMIeDlhXY5TclRH
VfHqwzlL8dViN2oRTslo9A2rtptiVMvNXTiqGWR/l1TuBFtWFIFwq5HNuUgKlilvdemSNTlNzpBN
Wait0+yR72w2wCVQGwaWudF9x1jDP4me7aLAshjziiN6vf5nTEtCocmi+pa/n/08B8FGU/cyc+XY
araTzaLN9z16ofdxHX/xG/trok0OPD9/vPbCInuEmryXjGLZD+FvvNZNzGv+ot8hGXIdKShzyTz2
aHvJWjZlMlumseXAJd996etmVA9ndac04JJ9NSyQxkqgBonmpfDemr5qZQurMqONHA2IWUzn2bD0
4+OMR2VZGcfYi6s15OAc4rXhHkeOzyDqh+oLB/4ZY08bW0xCyo9lB7RUcEfMRDE3eAtjQSboE5UO
FYst2YNrht75ckkx+XB5hm6W7GePa67RND5Elav8glsxCkQ348wxriWMhS2cdtvg+SZbExavaOcL
TeYuSG6d7jGSvsoEDznVkSVeAZqt15LhJ/ssWyP15Dwiy4D98mVabj0nA0fWRVgq3p053c9EZYul
5kFHT3T81yUbX/UqXwxCFAPD0tv/4AGvSVvoy9pOxJ9II9g26CKGZVuEA96v7U6m5BUaLOVL6ZuY
IrJx3qtSzMGIADcvznUpbNw7SPzooW0uLTl0niCHzkVtlSgAYDZG1rra9OjVnDMIcPqrjcszuJZn
ZV/oaRYKBq7yJG33xeto3GfFHYpv0GnBpUggiqx1TfdYO120u/RfMCzDn4NyvgSzXKZ56vAYz819
gcL+nCfRYxKP0DKy+VnXUr5TUaYQmqqnZ2+YR8SCx/Am8YbzNFyA+mM2Kmhmi+wm20LMlSwtOic2
ZZ8s5Cb3QyrqMvnDPvhD83Jn1ikUdsQPutxUH/tDa8TurTe2NzKhnEXDnaYkw5NZW9XajNP2AEHa
OyjBFK4VJc6ehfN41JCZ6eTeJQ/a4N5nLV1oZVvdmjh0PQy6es2qjVFDY2XbZkLnTjblNND2A7Yk
PY4E/lSRjxiz0+VZxhDusS9H9fr8MEPrGrdGRnBCTpGFZLWGdvHYDYhPX/ovc+U9z18axRIUf+4X
F2gPNXNYL4kuJPekELTV2FjeuhTWG7LQs+hlhna5ly1/wF/ZT55lQ14TQmbZGa0HbV9c81f3GfNE
/Ye9MRy4D8dNHRSoRzgNdJghsgcfjpvJmDSZHxblS4uc3f+n7LyW42aSbvtEiIBH4ba9JZtNJ+oG
IUoUvPd4+n+hWiNq9M2ZiXODQBm0KLIBVGXmXvtA+iAAgEi5OxVmICLYNa4ssAA1lit0/qfhmyNB
Yb3VtVkcZYSgce9b2wdWOYcL4qqqESaLYCubytBqZ9UbrrfoRByrH2Xu+KeuEhauXgiZvWFAoBKh
7FgZZZGv+mq0d2XUvobsWalZDqi8mhWYltkjjmgn41XgfYeOiD6puYlGhSSqV25laxpN0BHeRFFa
D5/jOuZ5Dc7Gc80HEUyw0/kZU52QkRrbwVqGObwcMwcqEJY2Zqy3oEdlJmTesiTfywtKxxYHDAj4
is3Xa0aCowow3G1iYoNdzAoTVkt39oxCBtsA4FILwOX7LZYtgWgzeyWHEIh+dQuBlmuWV+ACGOxg
CkMnGwachZy6W01E5a4+5iKrYT6L5r7cE/pZkfstJ9Zc3pEhNRBJcJFGWUagY9w+JwZlP7v1i2xN
IXDPIHKPwo6dy6R0b/LRUef+tOkKZYb+9D5cgcjeB5n30IBbPstaw0bP4n3gwmK1JWBlPiiIO0EQ
12fZ9TlD1irKq35/hpwR+sOIMSAlWZ/PRfmw07U6ODfej7+6ZdPp8BMmxigbn49M+XyUY1774/Nh
Kc9K89zVorLv5pdVIaL4BNQL3jSdOzuy+rOq5VQ5CRQWnRMAxlHhFLSB2S3Spsy/lWlzcRPT+2k3
71022pSvaNDuKf38UTfa18x2szc/tkFukKg4FDqREH32oJVF+rJcP7TqnD1l/CCkkv2zjj8Tj3bA
GrBTlTlyMvjRMut0f/sZUx3wd87d7sy34EH4gfn990niR7ce0HGfQ43m3CtBFx9tNRFnJagh6PYV
MeHWUiq2InS6GqW36ES8YpP1TojQx7IOhQpSO2hnJVptwjhUVMyU5OKAp08FJOw+UcS2pPDw9Pn8
c/htbFjvpQBZPX63XQ2iQChrBwjOvg/j5In5XzTPbN9bnIgWHX5nV8t064OjgsUuK3I/DuJJOSNv
IUo2VRWf0xYspu3Bq4hLR98rIueli3fFsSDkcKzmg2x+HqpS3fZGEuw/u1o7BhqO7mB60aq63ZKX
WxM1De500sgzf9W4CAUKqTZMzrZzTMXDGSPqNkFp45A4D5vzxBB4EjsPn8x0GW1FmLgLoMDuNgLp
dwBfl52wqdI2rVbx5TGx3Kstz3ktHev7MAFOKaBlOS71l4vJH3dKWQ3v6D8A2bewLEayGQvR5dVj
DmbW1XX7IalF+ZhHmF7hOxdv5KARNs69p7jglRiUXb6WKVCTi2Ivm4qa9EfLt4jM9HEDyrdPntHZ
J+epxOGvsCik3pQ1ZhFhStY2SMjiqqZNFleeyk55gNyXHm9nKmpH8HXkiD/nyCaPW3uL0FU5xF6g
O2BFqvAQhNGXIR/ce69EsN/NZ6UegqqMi3EtB3o8b3dehZ6e3YuzjLGiObYzeVDXyXgNzmvR6cjX
hqJeZsTmSlxewQRkqsoXV4+u8uArz61XehcU/fG1sbLhqI3V189xNMxiDb5UB1nBNbpafxP5ELFQ
cKgM3CZjSELXL741VmqvXFvPT2GvOnf4FfRLGef5DzMKX9VAoppfDLZnV/RaG+maKluR5f/Rmsek
rk+O5VhVfbbmsdG244/UAtycIC69tBQ73u63EkbcdiCEfVuuy4rxrAbnaFJp6QFfRL+pvFhYbFfV
1D15St1dVRC50h7FzKzhVBqJtujnWVHRO9uoDHDUTnLlJYmCehXUBWXhBbUf8qN1mEIX1LN/bA66
HkwuJgu/foLIN1IABvHs4CCM0zDp1zbF5pS/DKDEDiQ7mVhRX+WBPOfdAPRv3YAIs2TotKpJ5Adh
Q9ZlXvzdOpPRyredTgrU80HKTzaOE1K7XBhdRg2z0t+jUrupmWdJs+z+nBpoVnqRo0mqDfPUWda1
7QpELbswV/U1yQ0s/lAefqDkG7Tc+3BSATjZbppnK3HRWmjtdBoKTTtCrQftwyIRTtFM5DWS8ODa
U/es+k516JD3ffabgxGd8yl/T/3UuPLyATpruE8y0oIubOmGfXGVrchzvmid593iMjrR62XXlvlB
DnZ+466oF0i2shkadrONQniv8tPssRoPjq44CwtV+6bT8ohYtEuO16usk4pZ0n3laPZC0qW59x46
qI7PJjyvXaHPCsYwx2ZoTk2ym97WFVg6JzHSBY/g9hFVv7LFcmTcUT7WXZMJNpGcAsML5xhWG0mv
8BfpAqoO4V39j+SF+R8Wk47qOJog3GpbhvbXbsygINfX3CL5GoKmtLuyvaDUrK8x7LpDUeNHR7lZ
c5V9hVMD5i6TdiubcmAynL+vGhRth89eozxadrfIpqUY3DReQDD7fUJNBORhYLNrolGk8kH/1Ed5
8FKrBF2mfpswEj6C4IJSrTt6fcSG5NcU2TQzvOdvI58X/3GN/JxhrN7+e3xTk0UZ+R9la7rUKmqC
AnZKiv/x+6ortYaPZPRvegdsNvWhmktPe21eVMizIkh4rYdqc61CJ9rLvnDWBfblbHtPAqfeOgqO
LbITr05xTnXDOcWdwxYo99mM2tr9X2ednui3vuH32f//vF6vNg3cnq1MMFtUci8Ck8Ca3BbLpm9G
8VFmlGUzNofoj6Yc/Zz8ea1Evvw1+bMJxod/KAForw6acxJ5nt+LMd6lc1WGPJBoMZapaxhbArAY
c05YiNmOgSO5Wr5X8ahAtcyaBwQ2+q6I2UQGwozZFxgGAMXO/jErZflr/7DjVgHLAO4dgW29RKoM
iWJIsi/+yCNfCQZtK5vZ4DwpObzlTCeLSlnlneEa6Zcwyesd+ls0IrIZTdPC7r3x3Efd+GJkH9FM
zwW3lx0NU8zfbD4aiUi4mi00D3J0NJUlRNLqGZbHwHaCn0B+mJpiMyR/glvTdJ9y0WUPrZuV17qz
7lI/sNYWfkP7lopIvCMgiKRJ4V0g0VDcHJfhOzfHWyhy49GYUTEY3Qab2oqqr8J5VxoneP/rQq/V
Xv/791+35zKNP7//hKhs3aFkzdJV3RSyqOmPzMxk8NRUXDt9sQfWIi8mRqSbOsD7YeMnq7ZrsSSy
De8YdOVD4PvmVrZkPylRB/fbeVS2kUERead+b9f3ZrofbZA5WWDm6dLRW23heFO9NzpruJalXVxy
gLo+GPCr7Mryodt0StasZFMOmLr7aFctlZ7zRQ6qqhOUwWfZkofBwzI48YiqdNRqryMdwZkz1c42
bz3SRRE1riwyg2WlNsnJoorkFf7kXPM7PlMC6e/LCKZf0HVWM5cxTUvddMRK3sS3W17eymGTb02w
2n6r6guL19I2cqf6XhJ25aGITX1hJlbyx0AwT5FXYN+DJ9SM480K+10zPHtZuAXCxs5vySq6cXls
fp9VckS2ydALsRTC+T4ULpX680RlUO8a1b78FQeQzc8+5N4T1Wcn2SMhM58hAwhcJelRwK6ByIID
0h3lxY+8rybP/nvZapv7xMzFc6oDhlYdwA/zHL0NhiM0x3BZWa3ygros3NqEWuuesuIryqnsyrM6
eqj5gwQxSF7J5S0DCK3SBVT24Ru8zWE7bb2o6LAmUGbu4dhhPa+LAiDhv9ry7HOOmGfLJtu+O2zf
UBZqw+62iQsIXhwCr3iW9S+y4kWegSovF0PuIhHA9VRgdlv/Mc/Kke5hlTmxPNBw/wkta2lXrKCM
uSkPauNb95lZPMyl2IexskJn0XSxd646b/HXtKhsxpkQgaxRnTzzGNdVcC8P2VDFd2K8yAbRQMLO
RJbB4wCFyqYeuIYcccI5+QTcYiWbLl+mo2iis6QHYVC7SPI+ucgW8K+U/EU4P42iqzxAQyw3E8I4
lhf/6jMLQCEQO5dpDJUxq8Yf0qkotgshW5I0hUveHy1ybreWhPjFsffHWIeabUXoNV35hT0drCDC
tW8+a/BhuZ3JPgS0xgKUH8qKNikPjiWKg5FrHuk2pwU+fjvXTASmaZRkC4dihb0ox3E/pG1y0oWH
kFIZIaH3KQQJEtbXPIVaYmZB85xZJbZ7PXmLoQs/IvaTcOQ0vs5Dg3QjBAvchWw6ahB0Tuyn/mJM
2lNaKuLdDuqfnt2ILxlecwsTzvFzjrxv5QlUZP/9gfoPybUwKIVj88hDlYcpw3/VxcW2F2R4EzvP
QeOpC/nq7YsWvG0fJQcZvh4UJMaFqiYH+eqVo2lY/xpVteTX6Oe1clS3cDDS8+LhP10vP05eEOiU
hltVpY/HrMQ4J2uw3vhLymG3aCXYDHf64hbEEpHbw9zBD5L9cv9cVDDfYf71zyab9pYiVUXR7028
UV4nEU6HwYGXK5tECtW18I2RhySjtu+ggSib8jw1Wv5qWXghjGWyba3GXftNYO8QbZVbq9Pt53ay
rnIjODZTsBBUqj9GvWXtal8tt/h0OdiEGNcQjdvOtwJzZwzlQa3z7M1S0FSELHPPppHhIuhiVwOk
q3tJa/tFRrl/T01rkG1yqtN52m2qcIdX7BuUFVJX52wKtOOgyRG9RXl7bNyANV2LK9hZJwV7Nppe
vOvpdLW5Kd9Vo/xwgsF+M4oUa8AU/D9yQ/zkIUEAx0M9k0KvfUyibFyVLUEKVWm6Nd4p5n2WKQC3
nSq48yoQDkNrNicbRPVOVwb34AonPRhKPuydvp8t58p8N9qoON0wD7ftUDh3RWQpa1uM00WnnJcU
YN9esyhPVlEomqe60tnL61n/woPLWLTpoM1wDWhPRa98dabpC/+T6jsLAGw/SufD6tON2ebBwSdp
syt7/judmSX3Yz6WD1lRvg+Rob1pvqmuQNXCX6lRsGqY/8j+dGhgIlOUuBlAjb+B4dkFiQie+vZ+
4ObeT+4Y7Qo07kjcAOiR1Iq/m2W7gDjVfoylwD3SbovnELeUjW4pxrEpM/8sfCtdJ2rpv8a9/dK7
U/uBhcembS1zY2PLvBvZ0yxzI26vae4ZG6NVO5hsQJn92C82bRUUEEihPieBkb5b5bTRiqqZsUwA
n2DUHkn8O7eDbALorFmDWMFKDmgOZMGFPFXTiFM56XbqzpcbzQQ1KvzjY+RkETb90lHzZK8rbr0a
erW689RQP+A1o298yk2fqFTFf1gxM6x63np8Db+D/vWXQ5WpD3o5ZTsFgtnOVHwdiB1FHD6M0/fa
r5bymkyIn62u5s9Fasablq/e0TKQ1Csa/uuaFgyEoyuV12KUHngazi6qrD7mgzEvPGR/1U6Pn12f
/WQlH2Wrl24BSVjfPuP/2Sc/RP4LQ5d8SQ3KBOxQWCv0Qf4TjkD1XZOKC4Dw4El22VaDYas2UjhF
l3CrFOVrqOIDwPzIEil1gCQDZNPVR+Jx9tYEW1wv66Fbo4u8M5KpubcbpXlsgvDoY6BN7q1LdqVm
GetujmqheceLSndraIlG+6jjLfU5DWf5H1PqvsLSHXcFYbrU7REb6LNzhaRLyYNsAlHl72dZGdBv
27h4Wu5fsAtFU028UnYpvfXVUN3mVx/WSOOKMoByLUdZZRT/q5RI/6vAVKD0EZTnklrl5tQ09a8C
nNLI0imPMv2Z/CfJmA3P2uLQT2JrE3d7uPksuO4Wve2v1jz22ZoYkzObFDbv8G8z57HPmb8/s54x
lL9bv68LY6Xa9lU2LbzOI53itT3pFfek1h3FrsIe72SPPGBDMG6VCCjXXwO1nbALkIFiITBKgMR7
CGILBcKccuMGx2QON1bZkgezDi2M2BIskfCyBZWGO+Kyc7HlC7AVm6hbQrzZYtI2hh7eX9FDmEXu
veySZ0pIugbKvMJr4F8DRLeqTZb64x0owrWZTvrFn1etY1oWKztWSspO4BEGWgQQVhHgn1L9vSLO
+xRq4mNq9OC50rp+M2ZYq2oekC3TNAJKvf16X+Q93LsBYoXRWFenSIvHGKSoZJPZWR+drJbYoGwO
FJry1LKaTTVkBTRmPVwq2sHOC3x2kixdEZPSkQnlNrd5b+F9Va0nrabWt1aUPUuJZt2lqJe3YAi/
oe7ESj3umjWRafHcFvrVINkKMZQUypAj5aA0yN4lBpn0/zCD+GW+ajxN36LA0jZT0ZDUgFt2Zg9c
rNNCTV94l/1A4OF96Ppb27T1JUESbu48p/LZOmFurTuJdemTXDtERErWiCWsL2oBk3aw0u+akvya
wU+vHma14NqxSV/VgF6XQYp7pKzVJqTeLpOKvbJeUORCsXCoiP54q230gtY/heNwGtQZXVaTRWmU
GiFvHUHrH3v9p6+Zd4SZ4/cKQfeio4b5VRRltmRRGj+NHWYVHv+ZSxK6M39N6c5WkI67oaGUZQy7
4AhuPN/lIhdnwo0JmGFYDvzFoGkYJJRHP7XrDWvw6WyUIxIuPTf2vqqMX2I8Y5xicImZe9V5QCa1
kP2mV0OKDQamzQ+uoRz+mAZmGB/U+QmmjBmf1li/psUx2vzY/cmrPX41+RVCv6jefDgV68QWQOui
srpLNNw4fJSV7xrIGF+1v4eqmi+nJiYJC+H/gC827uq2Xr7GeXqX2rH9HUT4RwZB8skpy+J/LX2t
vyQhPKpcqjx1DQoSNZ7oFP+9EqQZYs2hGHN8plrHvVbmizBaHrxwTg5W5yL1wMvpLQ2jYmHPFjld
XxoPg67BRKEfnxccqfpVgFwMb6Ih3suNiGyGtfVnU47aeXPEeOLBnUSCDXLYwz4eiissOeyKiHa8
Gen0EMqCalfsC8spf9Z28c0YE/GqoM1dpr2W7kn+/GyaWj0qak3ypi3Gr4GTXWtQT4/V3B+golj5
s/UWLoeRl99Ldw65o8/jSd30U+4v5X5fxgVIcA3nUC+sPbYRZrO1cjVb4NscbW/+mij+yVWKrPoV
THd6uM+N1+HxkGG5HKhDf5Jtz8/7kz/AiGs8KOF/DcgpNsYHrLbniY1bwXEUw3NjAi2eKw5l7WFr
D8lp7lJQezwEhZPABhEwz1RdPQunKdeOOm+GVLWA3RIOP5oQyTH8zZ+OKK+RJ5QvkCCsZRxV2mVy
MMLoQZGQvvzX5aFHzZi8nN/c7XK8UzDOC7vrZIz+fYur2c7B4Oe+Rg+ywDkr+1JVYYPDtp1ularO
vgSO/YZVaH8JoZU+uuidZffoZmIH9QI203xRNrL7M/XKO+Ey0byG+c40vPSLmxc21FDKPmRzUMZH
ZIL3kmqfVd6dE1nlk983ybHXjF+0ez/z7ymqK5+MZsQgctIWalJszKZhCc5K/kTV/5+Hzz6Kcfu1
mVfGQk75HJBNKkX7NdJKZ5X19bga8C99AA3urlluqLwoQ6C3UVqe/HLM9zHLwkNK5cLR4AbdGVHb
AndJtY3qd4K68yldj1i2XZPE9ZaFyOrnuMGUetC09osa4DOfRqPxTffmHHCRf1QFjuaxB4N9srbC
ohaVWmpv0cZ+6C/UnCSM5zTfWz98NLopi352FFPsZcZsqMkLYLv3oM40g1yE2JfY8YMcI6NzGwNG
98eYzMn98zo3roJV12f6Tfbhmlg2ebkb7GQFJqJmA1R0gIZ0Frc3Pj5DZp8UlLryjWwfXdXfs4z3
f6IwhCufh2/EQjQeFEN8l7iJcVBhEm3SSHceRUUWG7O59iPC90Mkzg/MfNTFpGfKVQDL3TYsBg6D
D+fKL1lvlnoyvuWlfwzdpDnXamxsHSJ5eIsr/k9KTtPMNH4qRfOWk1x+ddoYRznRTveGU+CUbujF
3sAreBMrSXAEcRNukqDWjkalhWe1KZM1RV/xq9EnLwAc2g+qXDZtbAbfxhjgSmGPwQVFC0+aMgt2
ftUZD9iDB2yLdevd6b/eTDQl/TKU+hJ7KPrjnJ/sZ8caOUBF0K8zU8POEbo5NPnRsi9d37xVMyyz
E+MIQtok1jjXZTWauVJbxX0ak748IUiDsNyY4Zc2jyhX4+uxk013qs5t7ffXymuaB8zAH/V5lpsb
yS5tRmhCc5PgHZFPJfieWX17Rz6BX0WBiuyzSGoKR4dMc0gs/3ex1djCCocVdi+7nMwJd1USbMkV
GMckxleOXJC7NYuaJwN2hqtaa9un2AaBrFZd/xWi+0PEtwM+KYaUcYwnNba5x9Ho/Pdm0iAy+KH5
rE53t4WBEn/nQf3iNabxWjTatGvTLFjLposB2VJRuNNuo/y3+sy37/573Mf+x7vPNgwCxDrSC81V
/yHN1/oJbbtdKk+9m2nUNhnQn8upu1fx6TjUfeVtUHXnT17OssTUU+dHQV2g33ATf84dkV/vx/iO
ZQHTsZ98KsogWRS5YX9OT/G0u310gjD1cJs7f7Q1y4Bq7D+XN4V9NrWU1CfJsSHi+1E12mFo8/hr
U3fmEmRodsHKU9/hSGXu/FyLLj7i9qUNtfhrioDeZ1EuL+p6JyYKSp3GRN2EPj8JCisNnxzgxTol
wM8BpLKnGG601JfIsd+tMZ7+Hpuvo8rFWf33PwAlc/+eyRAotkwD+IRKOZ0KE+evMjrCN55JOaHz
ZJDaXcXtGBevieUtKDGLtxSK1Ueh9kjI5WnVko5s5sNtJAPovJSdfQJsdzGNAp94i0pSezrLOhdZ
DiPP/qqJ+avZ99YI9qOxzR3aNqBOOICwAO/Eo6PpLDpF1x41pXROTWx36xomyjOMGX8x74I+0uIE
RcP6IS9KYQs/YjDTblSDPb+8qI59bstAGM9OUrDUT+51vQh+tH2/Fjo840Xp5zCoKYZBlvnNaewJ
c8imXiJCsq7qGKPej0P73ESmskM4qu5jNcYjjnKBjTn1ysENzJfAI6CWUGRzIkTnHqkPjTZKOvVP
MFoRisFX+PAob25MviDU41Hv0UXPfexa69Ctfl1EIDy8XcS2tfx90SgrBSoYa1Wih7eLovlfmrdN
t3/J05X+SQWdu4CAnWw7003XGYWd4cvU+N8Q8+H7aMQRBhGRy2KXKGPtsZath8HfmXMMsjSwKLPK
0b3FIOGC4SgcTs9FYq16lfpNRdHsL0X3s0668WvTNsOmIp6yE1bkzN2lEeUX34y/QL/27koHpEBd
66/wJ7HpnLvkQTbdNNkQeI9Of/Wbta4v27Sv1tl4jVtjPAYzuZIMCMyD+ezzIPtivyt2cXbiCSU6
9m3qYxbPBceJZ520WVns2NTT6iKzT9KiQY6OrWqdKvcRc616r6ex8RpP7oYknf2oYpv2UAX9I2af
JMHM2t1paWyvlEk3ADMDcsqLKtv1xN9X8q7VxJjtXJwUbk05mtrF3tPGrVU0P61ZRjtQqL8hjGPT
RRPW/bmk/vPq5T+M0VFO0gNRLnADbRM6avnLU14XdjMRnde7FcFpljMxWL5ejcDe1QHV1UA32WXi
41sHwamIgvTRmqI/+yd2fUNmpY/zfKtN3TdTx1WLCv+0QRwdI4wy5U8UpsWepb9Y9Uan7uzJ4g+Q
4tmQNo04N3GQPyuNv5b7zDFri31KfHjZx3r7OA5BsS2EEW1kotCL8XBKgU6fYn5lr1l0KVRtfKH6
7OlWBEOtl4F7MO4irI2dQ+q1yll0DdvLqCm/WE188edYZxcVBzvNrLc+HiIKxd3wvvRCb+8qeBGE
cNCvSZboC0Gtyo9GhxBd/8zQOrxl+ZVgcI76818nivJ3z59DGdUL0eLPOVnZOG8qqkyZcqD2Zc4R
OYRb569TVpMy0kPN38jRDn1rmY/vwlngZJJ+9/hzLpESNHdJiFNCa+U4yTi184ZV07pOGu17mrcq
RPB4ekhYJFEIiItnEvbuc9p0T3JGlYZsWMPkuSmSctuKLNxruHVd2zn4Jmc4ACMK3CnPBc+0VTOD
Yqr50KuIadQA4rHQgpF9vR3R6djGMmmd6DkdwjtDT8qLfPnktLiguMiv8Tz22Wqwuvhs/b7O8/gi
/veXj6s6/3z/z+U2ZH40EnX/hFgZllIrvjqMT5N7qBStb/dhSk2S65rdqsuxC5PCCHnmtx4bIBON
0yqqPYVass7btBm8JsQpABSITRxLvOzJnqtPsRO7a5tH1XY0m2hjexlR4bm0WBYZR5Nf3zc5YKkS
wVoIjepo82R9cUz3JROxfi9bqj8sjCx6ikOiNpqdeQee2xUGzI6Fr1H+w6FQDsONWrnD8RBzRhRm
d6OrlMQghoeg6WrEf+0PC8TwW0VkjdqFbnyNDFxIwiq5xKPf3+UR+IAQKvtd5eIeHml9va/YneIt
oKzHtuweByzjT0nYftUmvXscS1D3UdP5Gwx1+kXBu+6Ha9cLg9/dLtYiZVd6zftYAfBLzbTg9+Eb
q15zq28ad3umF86rOZreFh13tgWT3T4ENn5hlPK+AZlfybwSzlNYHPV5cHGi8qFXgmg/DKF99DLL
uh14fVKhmJdw8mad0Kyr6n72Ou9bMjRh6X4Jcg9CqqFWR+GMDUF1m1dpG45rw8IDtIo9877i6bTs
vVJsRE9FwQK5PbitNnauwlPvDcrgvmkUzCzyIs8WnlNgWjGNm1wVr4GVde9ChPmi7Kt6HU1ttLUr
VVvyBOhfXdsOF5UZdN99OAaVX/Z47BlPXWa6P61OeWBTvGvIzq9GB8XCGOOn0eDX3aeB2MZm4x7z
oR52tlBwm8iztTaCH8Azd6FSXf06Ze2w6aiL2+Reyw48a+71gvq9mqLD9zbuL4Jk6wcpJ2I2jrv0
vUBsULI2h4SyGKn2Y8K/ZIEZPnLIFpLT4AfRgzzgrqUdlZgSvrkrVpRqGabCWhdWrp17Z0R/0Bdf
BlFcSjsrnqjKfdIqN7mHfqU+54qGJ7Pm3OlRUZ9Hq7ogBKCkH7I+W7iPSG2zkxr6VxdB/t53UmxQ
qzA3TwoBaHc9BXb61ttEjYtWrXChoamM9r3Azf1q611/19rNgGNEhpmgEoWrSm2Do+62Z8o0BfXP
4N+kgiaAwI9q0fgRF4G/Tcf+V78cjAliEq6Zp8g2mLivipNnq84bn8mMZPd4uj+zOqnvxiHiTpp6
7dD3dfeiCp7UlIanW4IkP3jv9g+p6IzzgNOOlWBftYSERkDPpAR9HlRHr3/oBsc5FFP8To6RGT1o
i70bApS7tUNQxosR1eTCG7JuXRBZfmEZ064pvee1Njdtw3aXqqu1+wyw9iZ0i3HZNzV+Gq1tZMfb
qWO2bJNYcYllP/fGPi8ooSu4Dd4VuG0dshrb7jGy7kXabNl9rk2ML/NeY4UXNe+9aXWYC6TFUs9F
tanCt6lC0B2x0xnbqP7Zm4+9cPrnOg7cU+lNaIdLjOCHuEVEEvFIh73o7dQ+TBcFt/MlVdriks1n
jqldUh76R9klB3G5SLe49vlL2aS4Kb1TtOo9JiWc1471VMVqt+9ru1rKJn44E5G3+FukZPZTiCcG
Tqf5MplbRY5iM/S7dj2oAy7j84Fqsl9nSWzg1hjY3z67Pqd9znVRFJPa4F//faVj10eqeH+WXiEO
Q1lHe9F6LpLQId3hFOCf+zDEq6My4jtSiePGKIzyfhKVs3ZTmCx9719c3sy7HNPyIyDp5hBw++9a
iLAnA8TtRsfl5X4om3ztUfwB6zSGGW726lORPFSVRdWBmNIHgOTRrjOrah/5bnM/4kdF3Cup3nQv
O6sld3qcUFuAlczXqGqNJZV66cUg7bqjkErdzRbFyzLXkdsRRd1rNp/WW8r8yuhxq3YM7ZvNxkJX
sQ0SBZYmrCGWNVHBS28oa6gwxU8TUVnAs/DN7/gJ+yDOL1YWtrtqxBGBW2kb6xhxDxa1MqojiC3Y
gf6qWvW7bqfRz8w+U6UJGYOb+WKTe35zAjT1ZafVVzg97aZMmvwkhuroRuQEPV+pLyiM2mVWkwko
82EZ5FXyoQZss9yMNQm6/WyDvDA/TpNhnXXqSFaB22tfzH48EwMRJCpdjUf2plbt8lsYWNO6F2p5
IEzpXLO6/0BbwYOSrD074tp+SOs2OhqhD4Ix7TDZdefti2W9R1rhI8toxp0WYCdo+yyRIKs9YGLi
f3cpk8O/Jx2vY2r2VJhX6qbKsCUlPEGChBnhvHAWZZ4+6H2dUwdQ71THT/bO5Np7bYryE3/LGNuP
xr53zdJdhf2MmRoidzfi+3HKCsrxh9D1niwTOz2nwu0UZWpv9AujHEhRDE1yDiEnbskgN2tZ3OXz
u1zZfVjuZelXC5GeShHRAKOi9KtuxaIFRvuEmU92VbHbNIrGOloVhh6G2fX7tsWtcxJa9oYQ44Os
y3ApXaQduRH8COdnroWde9Ep2KPqxGFHV7XxkOnG7dDF2dXXMRBS87b+brtYRYat9qGQsijV0Hku
cY5fa1r8hmdMscozw72k8wGBPYYjEV9Uz1Z0ZUEgSFtNlVOsA69ycYJnjuva5lZE2IF+9kFkQ99i
8WCZZ8hpiTXYF3H77NuHJba29alq6PrpFaPfAB/cIjsrPgFA9IGsnzsjObmR+9WJDfccGuyvg/px
MvAI0icd0rCLyr3yDo4rtHOBQGU5AUan9AQ3Azep9X3WJeN9MR/CHS7g2YbNcbgr2ClgFtrqr3Bq
vxnVMPwkPzdRqcxChd32/9F2HsuNI80WfiJEwJstrUSJcm3U3RtET/cMvPd4+vshqRE0Gvsv7gaB
yswqUBQJojLznFMrabZpWq/YD+S+uV2mwXxSUm7UpmI9jtxHrtRJiXcpMj+f7DhwrvxEyWHXzPm+
aukXembS3ew2PHCp5XQ7+3SPZIblHGLbGCFyQpDOVSfntqi6rocCq/tgFU52Jbb1oDXu7yGNq5NX
c2j/4mkEKsmmeXaboUEM1Iw+97Dx7/rMMh4SL2SLSi8E/dxHtCmBCABIoL8HBs8B6TeUAdvzUBts
AclQfcioM20AZY/XYtMyY1GCbAEVK+5DbETOr9SikK9AmzxwnwKDp+RIV7+rijKd6DydT6YCo8jG
h/Q6mpbURKUMPAgmX5QmSr8OakjDOu1AS+OySwI8PNGVjmjUbNhIc7v13qaH3gojCpJBFt2q5Zhf
RzOatW6pKrvKQbbcCD3/aXIGlNiCM9joIITVSSHBknRHX6uLR/JpQJKVKgfH1gIbt3lqAlJbf7KL
KT6P5DVIhbQ1GsqFe+cl5kc+P/bHeQLNAxz8d4S4s9D8rFCwil3cruopAAsaXBxx1fh3bYkEFYzV
dhiq+8IZkp3j1PNDAqfZxtBaVMJCY3642GD7OOqI321kKA52C5DbKJD3MKkc4mSrWjkPwAvP4+g5
1S166i9nqVGiXtNTd1WioWmpwxJzOeVOxOcqRfkTrQPlXFtwhSoq0G7kffyzHPgYeNcdSCsDbpGz
Vdv8AGTxY1spCV9/bos8wTqP2jzCasM7c23VlvMottYtTnrSzFdF7Oowg4Hs6lKbKvwIaaWaQ4ZT
TXdUnYwHdZogmvHD4DHkVR8nZ0qvFLaWlR7MoNGmJYVwTwfrrrdUk59pOje9UgeLE5tfe0B957D/
CYMMhdZuKg+eS+K2jBABavyGZ7HlTEvgPboYZSyH1rmjyjsd+i5q96RNKVGUoPUGJf3qJ2HyDRWI
hRFFaT9zv9e2bewHH+hFifZmXPv3tsqHIkq+s7miAN/VNO93Fj8ty1AOg6fTVWt5ZAfAteHSR8c+
5cMOWVX9wWieEIIC2KjaUK/4vMFQIkB5rXp1eu3b+gB+Q1Oibbko65mJhW7UrBiPcqhCIIE8bXUH
LVBfbHXbdRRs9Op6TGvzEjdo2h0FPfs2KSzvUKJLuesczTy1EZkWD/Lxj1poN09DM2xU2Is/mk6/
9xJVeVwe1P2u0Z4NOlZvSRD4l6FVZtk2nob4kOlljIBwj3RJiW7DEe6slFps8cP14+ImzocBRVky
zUNrjo8WTBrbyUvno+X5LmLPyucwLpKnAYSk2dXNx2CaahSPXNBNrXZXBkr90TMGa9tDLs4dliHy
OWgG9qRm/Na/swqaqoBu+Xd5bP8Usekgi+vrSA2pCHmoStugZfbm0EQXKWoQEXBuhmZJ9wpe9EGg
J06UD6prqk/8ftDGgnl0enCLYYG6ExvNG0eZaRjsLePKMpp0B4uIDWIqaa4yGph24MDtTxmpBIRH
XHVHXh/vpGrHsuDnXUGFlBRLCO8mbaJ7mat7aHuVWtntL3M7ms74tSfPtwTzhNccipnOePEmPbk/
c5qry5A2LX6wplE9SHA+pNQ3RxPW1eW6SBfn+7ojMXaZO47+zqGgfZRgo2/1XR26/sWb2g2S33ZW
XV3mRgOFt56SkPwJyRwi4Ny2yREVpSvL8fr7Hs2CQxbN5a2b3NB9En1UGqR21eGjojn9x6weP4Oi
8s6FmY9XFUKYG8UYh/uuhTsw6j3gRUpkX2yt9r2aIcK7mHrICu6QMtn4aglBccyOmUbz8OQO7nAv
a+R1lMJ5kkdHNx+3mZMPPOIhsUr7dHoTBAC/Qb39yElOfS/LUN/Q5WHdo98ZX0Wje2rbOXvorORT
pybBM3hk/ZSYGlTl3hg810nbHsi1Twfx0jzQbKkReifxFmb9IWuK/iGIXONz972psuBKDwt1Vw5W
DWOIXe8acKvHJqbIiRgJNEheiawLspHO76fpcmpqWYVW4Brw5tTMtPKQTKQPAuvJB4T52ebP++Ch
sUuvafDZ4NP26KfFSUaKNZj3cTA9ySie8+KuyocfMqr5o4Fvo/gbjVX4ea7hDnJHanSyaoyE48Gn
M2UX24pxP/nqywE9VUcZgvvVzAN/eUr94JMErfbU7LR9OFEpfucoglhFQA+0wBosIeQj2OtAQDe8
Xs7v2TBataZ9Ag9/iIZ2+urOiAfOLU3Nk5arZ1Un3UXvNJKu7JHDqUZGe1GpkQOCWC9nqWG5fL2R
jJwd+EPEq72epUXm7UeE+C5zV4cEi3folOCNF7BPQAl7aMhKkHu9rNo07iZtZhr3OkDFJFimOT/B
8/ZyiHlUOKXLQc5Wxxq3Ot7F/YeQdfmZhvhkI+uv82S4xqxX+g8h75Za5/7tq/zbq62vYA15t3wT
LI1579zvrrQus76Yd8usIf/b+/G3y/zzlWSavEqtn6pDF0ZP658g9nX4t5f425DV8e6N+N+XWv+M
d0utb9j/dLV3r+B/mvvP78vfLvXPrxR6h5qnQ6PYQhDCo120fA3l8A/jNy5KUczKU4TDZdZl3CHl
/XZ8mfBm2l9eQYyy1GWVf4tfryoz5aBSd573q+ftSv+23r9dn80MW+/BRHL2T+/T+/fhcq23V19f
4/vX8W/XvVzxT2u1YCCsaugP61+7XuOdbR2+f6F/O0Ucb17quoR40uVf/s4mjv9g+w8h//tS9NR3
uwlppo0ZT81dN4bOvqYjfivDsF8oA8y8oXMHLz1a1latXH+nuE2hH9MGNcam9niiXNwSOE4BPXE0
r9wCUq9PetGO5k7cQb83zdQ70/MLgk5M/eylN5XHU2Cpl/pRnwxnZ1JU2qI+u6XMQOvlorMn6noX
QT6R3AOzBxernFrjnCjbVYhPd14mrqbL7EW+z/eNGHrqJv3uR41ybcLVvc2zLDlSkyIfpWbFE12Z
V2aVt3eQLeVPCtmXW8trH8QnURXf3INn1+MOWHj+JGF6Av1oSLLlJCG6r/KIlPNoyqoSkJYFPVxm
TLPgchFx/Mer627/4Fg66rt/dWVvgnlJ938JcoMMXO4OZ9TY2SLacH+cZYxKKCriqffiXh3ma4ht
KoQUIyHF8DJN5spB4rzXVawqCQ+FCXhXK0G0GHVMFUBO5UCWEHbZdfwmKHHdM92X0/HNHDpPfw9/
Yy1CLXW3o6EO0PTBvY88n33Xa5FzJ2cpoiN9n3fnd3YeiKIdz6d8ht5NGNvwtk8C2Bp+X0Mi5FCy
vYUFyu6Pq03OwtTpr4BB/vrOLouUjXtTl7N9EqeYnHQ4ZOo0XFf029MzSZ0QBS6Lt8jZ5nbtXezi
FLucrQfa6+wbGc5CgCenLsUUv45f5sq0xoz8XWTULWJ12XigBaDfIgCuo51uec3DptJIkqBGpfCp
pYWatJ09HmKvaB+GQG0faq10Tk7vfhTTaod+66OVtS57DULlkNGOfLDNoN9Oy0yxXa4hK61GuY7r
BNPlOuJQy/lLVtTNUWC6cgYP1OMLXvcddBcSPq/cXHyXc8HsCnoXWli6HdqdBy9nSA33pLaGkUJI
X2XNSakUm3NfUes/nLeaUatbCffbuh9vWk23UULvs10TGy/Y6UTpPJfsBujo9WCUDWSdZPPF9Cbk
PfJa/EHsAsd+E2oo/iDTBYgNfcEmQo4ExTty1qYBULpJXfsmXJoikPZUv2UF7ECLAsYaEdqaBtvz
kG3163dNP0lG8/lBjM4i8wr+1SIBsitee4PgNLrJ7YDK0ZIB5JvyFFFFhbiSvJ4cYNLPEARs+wtp
XilE4EtcSzXsEkerxbCH9aSBOq5sHheGgkPU1vEuhKM/3NIpmNMOksW7wffqx3KY6kexaYutA9SN
VhQ52oOMxf1unVGN75vOD657uxlue7DPt95AhXgj4xj5gBtXvyu6Ysx3FwfJJ/oBRqf7JUSViMK9
3kOcHZS7dYUuj1/WemcLl/V8/e6d2VYj5ajo42O3/DTIz8Wb35UX+dfan7fkELQ3vzAS+Q+/SJcf
mcGP1G1A09MWhB/8uAoV0yyNngdwYcd8UQmUQ/p6hlT52MDj/btH3P2QXGa8s8uQHXR/pPP/SzN0
7rwh8QlqygPEnJmRcl4Pud+8DM2g3XS0idyKU+yXuT1onG0w1/N+nUZW3d/1ZaVtL2y3JoBDYFAD
ZICmEUU0AWvVXnGar8bUZcGpzZ3hNo9zNqZRU13Hc1pdJ0bqqk+DRe5AHd18KzH1EpgIVGHy6Izu
qLqRh7wTkxvqxZaH0QF6kEZTs62n2/AVj858xc+cdg+YVb+XswwBV32OuvNq19Hcu810C+4iQj2V
ptqNNpbW0eFlA/HDuB5I6/GX0PW9ixRvqQws7sj0oKp8vZrYmuWSY6FQkuFq6wsI67y57RvzcrU3
9jyt6I5B0HCY9es5jaojeWr1g9dlEFUqvv1TR3Uo7LLhF7fNh20NqP/Bf42NDGd+Fzs4X2ouk1bw
KQcaJYCugRwt9RrSSXlwZcDXNFzclR2RkaTT4cVWAKwqxgplnGXGZbKsM4RLUq8K3U2zeGp4zLSd
rGiP4ZWEvJ+yrA20NoKunxniLaxql+qOM9r39Kzne7eBaJh/nf3TDsGJaEn1PbRjeD2sJr2v6gTR
ZlQoDxY4l48SK3Qtf4xV+9miTEPrg6LXysbR+EkSzECDXAVgmITh0kasGvCqiVfQBuJ1XBodxCtz
i446pOoZpldvfdbZmtTJN/UiBEa+ngx8Rf/UOhRvtUiIiTcrEL+qTRqaGg2WX6/bmH7a3ENU0tzL
2epYbeHipYNDO9oxaAWJk8MAG/PFAXbj50yFbx4GiqjrBLnEu5XkEhNsJzBCs7AEr9dOlxdF91Vz
rhZ2d8cs9/ZEO15kj/FXcFCoVqlfA94AioURVMNDp32tLI0mq3L6MBUD+DwlSamEB9pXJ1cdip+q
fw7SWUW5kg/sMl1Wzdu8vh7J9/63Vf1RhxtDUZAh4+Hx2hpc66j5Pchs+rM28If1t5EeBc9hOV8H
Fdn+1o3nj0VVbMeFGA38XHGnd8g9BUsUoEWenW3EgcTrJXrFn8KS4pUlQeUNt+KNTPXNkvmUUyhm
DbctflJSSKkweAUd9E73pEI4ft25oX1ApMr+rMzRnfwOrxEpjZ/XZeRYh7CxIF02YacaNvVsVUd5
Tp7jyLgxnXz77lkZUCVP4LOqGjdW/OJ9sYknauo3nmnk52dzeVSn4HNlFM2HZNHdNNIUFh2zObXq
oAx3r0OKosFZDnPuXAOOLs+2ghAhCxVXjeZGT3LwaPAoE3rxZAS3hX6uzPbG6E2Ue7IpG49ZN/Tc
ZJkw8/1/crK03S66WccCKjrUfVr1VLadc5aQSfeHO9udj+sE3Z6TK+6goOplgq8W1raFPv0Sc7nu
nNyXRRFeFjGgd7wPJwqf8ioc2vCvIJi2NhIrB1qk0x29TcPBXJafFbfcjshZfFDSnRojYVN0zfBh
Cmp9Gw0oFottpOP2lq6on97C9yqmqjChCsrUs7OYBrrTD0lt8xS5DEs2fU+G9UV8Em7G4Ei9DMhO
q/rmacr8r3CHDDdeEAw3kz/ShS6ncuD2rigIkrwGvI+qXj0SI0O/aINqI2OozqK9bs39Zc01Jivi
yd+us2Vdq55eXsdlCRmXmfNRHerg+C7EblR+UQPvU2jVSOB0nnlyeyWid3BWOZXDOha/RIrbgSrr
JVLG9hp5cUkoBYlpqwXwjEiQrCFn6yXRJlCM7V9eTSLZo4awDtKZqOrNeO9AMLiLRy3Zy7D3Qmy9
Md737uxsBjgoDu8c/pD+DKm3XL+3F+MpLDPtps7r1EYHh0VG94M+lcNdoActzUmZc/DYWT5Cal9v
/HoermUoh6Rzn1Szj29lVMWx9thZ4y5H+em+WEaeGQSPADPXKRUsHOeus678qZmjrde1sAx42XcN
+He0heNl5iuiQ/Yn05cLj2Y4HJooo0+pqre09wyPtaOGHwAC0Ffpf5CDEdstHUSWf0oXm9vQqDrP
Cqo8y5BqfXefB/qpMr2XCXpPC4M1KXzJMQFFy/bO3EMbu8TTe5vf9oXz2xoPNJD2LhtVuiWg6qtp
G/ThdCXDuS07mtHsaCtDxU2Np7z8nCXpy9VgRapIX9rOtZG2CV03hUHSxi374gyXaMxfFgc7KNYR
VlxsUWHRRLyOzWsDoBxc/QT4S4BEyVAORmTH9NEUwe6dYx0iumMeQsumR/CzobkIHE1GgMaNS7Fp
hMfeovFx1w7NfBAdF9+Nwkc1cjfxVGZ/8spcEy0liU0NN/gg8wH3v58vESHktJeI9Qqv1xfnugZN
wXD50oTuQfV/sEI4vJIapc+NDXjn7CrtHmRGAJGANfyo2zg4xUuP9UaiOztytlNojA9yaGFNPZd+
A619Oz3kNiCPLPazo7wmKKaRZLDqi5ZN4lJGaxRr3CTydrx65dVlf+FNSYm9mdstcwejCD/kamJd
UasOQDilQG+Ssj7RLhg/jTTAPo3hNo2Wgv9iKdTYO9lj/pu4LkG13+3Tyo3265xgKNLN1Acv64gD
MuP/x3XWa4///nq6fla3hgVDWZVaxm3R6Mc+1q3r1jd43kr73ridKpbh0Ss1blPbiE8jEOB8cYhp
EO8lRsIrQDl7rfXAkixTJFLWlqEyoh6xqwIIn9qkmvZiFPflihI+AkLaA76qN5EbJS936XKiz2dT
msZ0hSbGXjURENmS1DBPUZVZtG5zz28DfvKQmGDsyf1d/ORyJndfVm179fJc44/RNVk+5Y4vSHDv
dql7GIvWgOv4d5u6OBAuBJlT6xd7DvMOKtdLCNLzX3rdKq9lvphkgsbHZ8cnBVqUZb44hj5zb219
Ug5xNoLnGMpbeiWq21mzytu/GopDQiZYre16Blr777GyUhoF3x0bRrTa/lAqhrKVM5OmlctZvtjK
VEG18dX7z3HouCp0BZPMdNP9O24sGeq08Sp5RMPs8hwnJjnUYR+80U9PaS1IfQPatiw4a04A+Iz6
smlm9DiPpkEDc/zBWMx+1iWnib30VoZWBfQejiSFBua5eNY1kvBkgSAcXYJ5or+sMfNM8xA74YcA
sNIzh4SvrclzDAoXdoZQ37EonafGtxG9XYeAQ677AEKTo9J4F28AWdljbJvWLRTh48MMTYo1Gd0N
JGjTg29yaCIFFuwq0ndOX3LzGmM7uZ3dlwkySw6ukV6mykjmj1YS7x1aaXalW6XkOrvpWGiR8VgC
tNp3JXky07LQQlxsKHm127Kwm0uIOCYW2MDMlp9Kffq1CyztRGrYeITU9KTGoXrWutaNtsXzBFbs
sV1cU9cqZ80er1rD8SIU0LPplCj6b5dIE7AW3elmsZVrri8mDeD6jmmLKelhvxF72nrttkLi43hZ
an0x4pYXGDvp5YWsyxXPmpc413msBxAmsLG76G9FSn9Fqz+4LYUt/WY1atNM363sFyWcnm8iIa2/
xKxLrI7Vti6D2k+8mfmeKmhgfCaF9gygUvnYFpN1LDqzvGqzOv0Ik98vOo2PP/4YMEYIXtQBaRmh
AppUcDIGRF5CBqiGtrGzq+zt0FyGEixeCV6H4n03t7BpT2/psd4OnWWcs4R+oNF3v9DfqvmnQIMu
HRAPLF91qUykaWLzTG7XOEt0M7a7pDaGm6L9LS0s8xRC8XQDkpR/VaUgMAoytKghEcOKAP14Q0pI
vNMSImdyqBtAUhfP+7EdtcbJ7n8gaWaDi17iZDkZk0TqgEJXp3gKoGsPkj4DBs3BmLVQuRorEvYz
vyPb3qpy97c0NbMbuoFLUp9Rlt00dERtE8fXtjKpcVNvH3UdqDi6YBXzjMYyqPVhAgG4SNsvQ1ij
pnsv9DvU470Xr6X29eOMNMAZAN4zu87iS5fF80YrIv+562hH0vpievaryNp4bZM/+w56kUUReKgo
NMpGscDsdgaIJsoG3klDRPuC0zbj2L8MNaF6gK3mzXD1Cq7uv85N0yDaOgNb8tabuH91tMcYdaTx
rOA5Z3thO6F8Rhf7RM3wZgiqvdhGWi7n3cW9TMn6QtvXywomgK69p+n13q2V8gr6FHefANv9qifx
5waIwaPaV/r9kFXpRux51pu7TKWN3FuaeoE/82imffHnqkVYlJY62rWSr6Dbmk0TeP4dvYDzU6m0
j2IP9Kw6pL5pkRjjIlHTHjqTdqIWns3n6JsRxuPPYQ6QK+C29tiX7XyF+kl1pZpZ8MR2kB56O7d/
Rt/0Fv4TiYTebHq0Y2hhXp6s4ZsE+YQY5w4KixQMVErWSMT/xAjUIN1Pk5Oe6cZz7vNKUbZKYPFr
9noW5KRKxRa9nq3ey1k8FucuhxwrCuzHkKfXaz6Lxp0cALGbd1bsI7eJ5OPmnUOGU+w/lmXmXkvs
GgHPO5kwi57TPg2eIPfLP2h1Gu99lbb/ogE4FitlubV6J/3RjvF2NqfxW4C62H6uk7cRzVIi+ccI
4YlK42ibReH0zQwUAB85VJtH2G0yvkWKGt77y4ajCT1nZ6lwgtlhi9Z7KJsTZ9mGiN8PwDcokXXj
wRna7bzFIV4vdfnSpPV5UsoaUMiyp3kzbVmbGvB409TndtFI1nsSvkbllU8TjYnXg6voh3Eulc9k
sC4RBqCfTTZBPGTHQKJy6sPawreOevd3Ss/aDcy67RM8itMd3OdXRs7L3qrFVBysSR92EisHQ02/
Q2Gn3cio6qIZTGV/BZ9788DmctvPNWVJHzE3UThuG/JwhUF2ZG7a6ZOj5zuBQEOPynYYOZWdoJxd
3dE2rm2rZwCK2zTUeuVD5E/THtb9wgYpAy2uHEJbVU+KtRzoNc+4i3BKb62pAynofsm4N1IpWDwS
vmDa/+40DxCBrIHDgnutpvExWu7XkH1Z1HBSi209wIX819lv88OqxTrTd4u6X4VW4ORcif29XKuE
5LEx3qRTaG5mWDh2EiiOdSk5C5LmGL8u9S4sce8VT8ua6Ajlih7v2szata2dP1hlikaamcTHWm/T
XaNH7DTVFOB8pyIQa9a/DGXmHfRenZEiQFhcRMfF1nr9vB2VsXkUx9/a1GUuCD+gqWuMTEnrZth2
06jtpPC4EkRfypZv6pgh6kUHfxg+SdXy4r5wR//5/FLeNA0k6S6c013R2Ye+6D650Q7yy42lj+n5
Ik+aKEA9nfxPQ9EozQcydGnfHmX0GtouWORVyXSxy4oSJXaJeI0Xu7kIJP1xHQn1vtkVBEwl5Jjs
kjkUpW/vm76eN6tNzhb+zLNeeNDYSozlwksIXv9lXusOgIIkckgqpLSGxNkXVfI2Zl2xhXjtSDXq
J3oJ9qmqrLvL+yFDWK+ARQcvr1deJlW2S5jY3dzhfv469TIUzzsbGd/vflBXG00f1H3TcmcTdoGy
MX7SUN/fB7QW08OqbYSDoAmq7NY04QmVKJnkBD3sCwuV+Z8ntU1yfimVaJGGRLuZA3crkwkNqQCp
yKS0x7OMA+RxDv1EKVFsyhLzNhDU9Z67lXOZLW5ywhqVRfJv9F4bEA/Fv5pU3q6VfDIe5DC3vbNz
hibYr7YaeB0lRDXYZLlqsi3ug92wiITJgWw1fKs1Oe989GFwXBThQzsxUBH/JgFvzF2vHaCzzbZi
W9cgJ0ffU+M4lzXEYeeissuj5nKp7vV6dAGlh3k2h/cOnjl+UHrtr9fFK4+vQWl2fPg8/QoGJShh
Flo1SA3rR0MvwFk75n2TI/CKOGT9uASISQLkEDtvTRK6TKRZ2bpM/ONa6/J/XGsq2i9eFGsnVw83
jm01T3KItcI8BprfvejatAWkSPrsmdedmrZPfZ95D30WLjkqtGSGAH1VXyX6MiZxRS0+116iHeA4
DwVbmffR6/VkhrqsL7bJHL2HkfVl1JXac5SFz2MSOY/jwONelRjhtQwFuuPNzg0otOYsGJ4s9oLH
WLuRgQSFMNODZTQ/RgvuR+xE+8ekp2uqtgCDbTuk83ZawzdHZkgMCOSXS61LLZdySOKil86L0doi
fPRrcH7LGirIq9uBy2TeUtlS/fwQqCFNFvTpP4RZf1fP6XQjJjmUsDodUTPXIXMkjMwjXPIxcarV
TTeJ4lSnajRjByVh9NKvZCuRyE+cnMoBDkd/12qatpFtithkWyJnq22d8c4mC5hU/TaqW3T7EAAo
LUPGcOEGu5CGARZ1rms1RYmhQnYeuOsLYVgx1XvL0qHI7BEXPCjgJw/1UiCdkzI7ADNIDtVSTV29
U6D/GDU6aCjpRVtwSs7+XZu8DMVbUnK8eNdueGmnp0obXua+c1yWWrzJzCcZbUOyW6CI0DT6PJcw
dfkajP5ur1mf/U7/hiBTfi/OrtU3kOTpH6us9p4mHe3wZU6YIcRnDOBwRz2yP4+F2lznapnsxGsF
jbIPvJg62hLso318ucBlydF5dwGKiW8uELmNe4DKlK5XYC7trRUmW4akXWSYWTT0TZq+TZP+BIGn
e9v5U7RrrCj6pQLIMevwnyIEZx4GvbAhtSiST6NSP0oADZQOZBeBcb/ORB4w/KXS2AR7vvklnTPr
gLgLHysL1vp0zOCHifjY9Uuzy3oQW47wCvS2+XG1e1E9HCoaJclzIQ72bqoMFWmmXOaC00Uv6nXh
6SmO+DBZXVCXm27Rp5CDXXQkquS0jmnBapfD6hbbNAfhbh5IBInj/RKXdcqaQjFZ6J2h1/btehi6
vjn1Ja1Lr/aAbqRbY4Rob/f7KZDDfm7exBRtNB6T1vulD8biDq5k/VwrBxlADR0CweBx/GKvsqPY
xSJn7TJnSBr9zLPNag4QlITTjiLrHxZ9s95q/8OiAYJYfd5ErrPVQU4tewrZgFi+ax/HMfl22aJI
4WQ5vNt/ABT+gugX/bSLk/4y/RDFI9niP8Y6y2pVGH277IDEe9nP9NWwo8HJvYmNrCKlk9cfmhQA
n6rMgFGyyoFHuHI+TjbIdAhrfkPCzv2kcf8kh6f5t3Nc1ze6QSMk+kXGB97zYRMqrfpTae9F52uZ
Y1X6yxxfU/zbJoiQ5k6Kaa8N03bKCnbFZLS/tdyfNz0kLvd100PnoQbsvsJs/tY4cD/AFzlt0wYu
R2eYih0Vlfie1uPx2nYn5ag7TfHoal7FzgccluFBt7yQh03R8DD2jf7l3SStrRXYVs3isa3hPXAn
3bk2B2/KUJ3gARJ8UO0cEis3Pif1eJdObvojMRKQlDy9PcGvWYMxJSJUVONzPfR3kj/7q4jXNf42
AhCbu81BAe/cLvkEL0X2II0O3V6luvXZmpoaAFj4URoqilC1TyMcW5c2h6w0aPVEDeNgjLBXdfDt
Hksj77dFYaK2vXRCxHl0WVTmtztZdKJbUhaVHgqAnc5l0U6bun2MaAmtxTymqM7wEKhVfou2ATsQ
xMkuQxGpF95YDRO5ExhWlscdsS+mOlbzW1nidR0xIei5dWJF422Gvt+m6RHgFSQfwe1s68l9swjp
dWGY/+iWfXrred+mWfV3KRutS4TVqv0mpEnHo9PuYDcxAKrXfCp0AM19UaYaDmTkJsmfrkYLHmxk
LpU+3MtsijbVRofzYflBDuxdMc6k16Ysu89KuERF17yr4pGGqj87althL7E4AjJqlxlJ7/EpXhxB
XJq3ugEP8XkkVZUVjdp8eMnvDIaTHUYK1KJ3t/P7Sf3eJs8ohWY/yPSp28ib5juN/qZbAOxQhL0E
5H20r1OFfj4ldo9T2x0stXVu7Mm3nB3pkuSQQ6RIlxEa8+KOFN25ifh7oB9CrzIFened6oDY5S+j
zXpv0P3/3I0wfax2uHH2ZpqEz38Rby92PfIKOhsbuMgK6D3SpOZbuuQkZay6Qb2hbGwhaEfuwiu1
cWPaWYtkbGU8N1Re6pYkJMmBu7Duyo2wbMKzAqWVAt+hDE3b/OdJlWbSnJdPZ5JUBfS3y0GBp5L2
QvQz2vl32+KIkSlDEWag7Um19xPsxqXmVrdxM02P4XLIR2vflAXs7stIDjT8m1HDQ+di8bJOve+o
FcsISkf4OOjsQxI5uFlN8VhnN0OvfhWTHOzOK65dVW8vM5uoDq/z2voViZ7uBu5PZIy6MekRBy26
LUToFjWmoSTfvhjFI5FydgmXsRlkv+apqtIvk4y3bJm0fTX3w0Z6LbUB9A3P5XhkLDFyJgdY0uAt
SG5XM/S9cbcpu+5lQt0gsV3N6n2iO0gZKa3ncE9WdN65rvb3UxW4uzgxpo9NH5JHtbxHXaWXKxxL
2ENtTbkR5zyoKoBKhNbF60L/dIVotb8Vr8tPzdmenO8gi6ePFlzQH5ADKOq67rZFrdxXA9xiEllY
oLOrKVevZR295qvTWMO0F6/edMNJA+8KGyaviD6O+CHWy5MsKxF0QkLYp1RPMopyiCjZcla3sho5
qw4S+2qCRstGb9RED8/SerZhc6h/8gGzUvCIoIlCifRq4IN8bUCjewaVza25DsqPFeQYG3VAma3g
TfNJ+ATIBTU7NYjHqy7IabhYcqpsp7VtFIUVrHgMM70IjQ3dDMmZHyX4WkoTsI1iOru4jbVt6md/
CAwdRAD8KjuoeYUK8FKCU5YSnL+U5lJyQF4/tndiEqfdQGCjeuZwkAhx2B1ETjJfbOsimtXRo5t1
d2JXG2VAkgbNLPD62m3dVflVGfqP/qyYUH8JpVWQ6RBZaXCkzn78I+O3HHKVxRM2HqdowSQHG+3g
jRjhbiZcTi+hUFfm+66jLIU89c7znsOine7XFMCkmMAC/Ei5ksSBOKLGHBHCbuodN1jjQRyp3lDz
LrRnCDLSk1MUOTc+Tz+aWefdlS26BpkVIajgz/NWrZ34uR3cYuPMmf+9cqu7YSAhvxnnbyUbPt7V
ogVB0le/Jmb22RqS/Fun8K8Fvzx9Yj+Q7cI8bR67viAhYFra2Q3H+WoKnO5Uqd6AKq/+pysXo/n2
ytZyZSUs78qpIM9SpN8o2r+9ct8ln+MyU7dxbvb3c5QfIDGDjXs2laNZTMp3Y+Bz7nWJDhl27e6h
+Pduwfz3J+ro2tEYYvUhgdBs6zRV+cVquuelaZv5v0FtRKVz/j/Wrmw5bl1JfhEjSIDra6/qVUtr
s14Yto9NcF/ABeTXT6Ioq2Uf37kxEfPCIAoFsC13E0BVVmb61bAM8yXqvXTF8KO/i7LQ2KJ+O9nH
aSJPqk2mtRNM5aMnQhBGC9v6BiGN949h4WMYYRR96ziCgH98jHEK/vUxYtsvf/sYDTY2J4598rJT
+D3XA+QrkITIH0EFW97zFq8V3bIDExdg+QpvLM5kwm5LrgLJuy01abiYgFWiZsvVPBx13Z5c6qEo
DECNOUiRvcmOVz0XziUsrfweRy0AE1rnAj0B59JHOggDEaQD2Zoo0qhfzXUFkuMLEEb5vRu+D4ck
GPKJsYNogt2Zx6613y9S36WAv7tGD3SpbrlxPyG2knEETnUPyHmg2mOZOxMslSvSdbAtRBeQApmO
YIOFpp75ncxQF4VUjPYinRryKqZxPFa1eY99S7iMqwp8mONgN8deM6jQhbV9j/0xyKBj0D/urh2Q
RoC3+eE9qmZdtuEN5Dq7JUf8bEfJuywF9xUYJnyQoQJnTb3gvA52lPjL2QQ5Xh/0sm4YrmfgwDQI
sQjDwd+WsdXwFem9W9oITQV/S8LuJBZPd9TLwOK2aHVv3QI70w0tVNdBEnY7Cf7Iepc9UWt0zUei
sP1oXfu0p/nh+fs4CAzPs1S84SgkAywsHJxxnbbgUKIt4LwbJKOKK+iE6M0ipcrpMnvbLUeVL0Df
10swGuN6rLD7HYR7k9gGB0ghHt8A7FpVWZC+jHFTodQPduKmTeMATBZ1Ntv9UTOM+eH4pu1Xf4vZ
P7B9G/AOQ+xFacZ2urQpQ7XI0MUIt8F27Y20X+61E8AOdFosslycIwsLV9sOqLQYPfUaBGG0Ujxn
e8rueOXdNI3y5Q+vwUt0bnGf4QR/b+A/reMuEhd+7NkrvxBIcGph1oFLdV+P+C+ltEbPcGaj9Jri
hnef2Sa/gGVnbWC9gWaK0x2NDOc1UqphmYXtHBMoIsrd8gWyLwWg6UIeqLfNnP0I2oqHKBI2zUHm
HtKiR5FjDpqSIw4GPFKaL3JRplCw6sSlGusa9DsAKtU8FpcSxP0ga/GXkwL77LLmPTQNw9Db1Lb7
3pviWE1DyfS38dqDOj0U2K0daNKgdqDx2kr/U+RMYO6Vdn3EP0XOnOWmI5oj9U46M069yI7DWYDf
/NpLvyZqCo99Hvs3Z/qt4a2WHodDEXtqWbiB8WhE47/uRsXebcPH3R9+RgItdyUbtZVFyg9C+SDd
0V9a4CAexkqNF6dv+aHqxgyqhvhyNqD75ji9fLLTlzn85T8k4AKd+nJwzXXleggQgcTkMEnBDiNr
3RUk4fmCbNeOvzURS2D1gsZdu3kxuatWQCH7jw5Lz59hxV21PofEl2GJW7rkZfaI+lUPiMdfJroD
r1uwBKd8ti5JL5OMVSJBm+L6oED73TsWALtn7rermY9RfH1C7pXvT/AcYLc0a1ywZJHI1jTi6uwa
+SUa8p1hgGUT1UvJos5Vsmmh8gktOZ/t2smsz6bO9BoiDw5mB4iBzvRipZUPEjEnyCzU0G3VHtSR
S3tnoYZsHoTy4m4lIW42WlN4hhxpuzCyoPrSVkhHOiwXhzzsqxfokc32ZoRKEQSJ7HWdNvWXCntV
yyrLB16EYCvKRyCNtb3Xw1EBFV2H15BcvURu9wyRi3IF7b30MpgIt9Ad2QZtG7WN7v5//IwS4YXC
BNe0UsJaBnwC3b5+oznbqR/bV5uJ8TCawCyTNc1ya6kGvFEqwaFfse4mkGAHEOExQJC3aWRibUno
YvL42bFK8yHNVXoXS/YPmcnLj31zW9j2+Kq9zMDb8hx4mNKwL9hrFgfLwUsA+XjnQrZSiJVCkeM9
d7hzSSDUvPKAut6SBw2wR4Q7tQDshWx6QO+CvXWOA/gsigHiS9dg7RYvgEs3u7Bv2Fro0JcHu9M6
n+0ljkVv2v9v9mHKoD5bhwuhRHdOi8HfpKwv12Uh8ifQGPIb6FIGSxG2+dMgGhQte5G3MAI0kylE
UKICPSY5Wxx8Pn0+nKkzrZLpIQUJWYSt0wCdrVUeleyRdUN8P3jtcNOnrm8iDOe2+wqLZbYYrCjc
2XxrOVL2/1CHUYIM65Az1e5nd8j2QW8GIlRAT9VgYZkqdbbjsntpV66yhxfTkC0Ep1S2oGZUdZph
0oAMrO6FKmkFcQWUslAzV1Awi5zhgsx0cO937onM+OuCoSgCyL1KG0zpQwUthxDMDfV61vgW2mO7
STOc767LLaIj2biIESGBFsCnZZhW2+viG6q1Lur95EB9ghRY0DlB5mVeq2kgQww6BhnS0Qa7O86Q
1rDpdZYt71T7EE/hpu1EdEumzvTrgxDNP9RHpuugq+33Qa2a6oPVDf+Q//91UNwBLQa2B3y0TvqI
k3rqNkgiQD0qOfD629hEByPBbvNShG35WKThT0vvumqviRc+NpMn0Anyuen+3qTeqzMiVvJ0bQ4p
Ks6sLKpXgbELbV1ZrLg/3aEVUZ1x/9cW94piMWRu/QBICFs6uWD3PrPGDWSlmyOI4Pr9ICGWE3i+
vEV8ma8MACaephpCGmNZN9/8WuykBbztogScG/wEEArN+Tco74hXl3lsmSLdNk/ZG5r20Svepxwm
AJa6wXmfEiXlxwjf3biVw6tRsh7UjLgbUYO3gM7B8FpIPJPuBm37q1/JJ9DEBiAsXao2FxvSBgsR
Vjm5HiguahAnr6nZdA2EwqHISUphpBlW5cw7fdhJWsxFAAOLcZpgL3jyC8gGL3Bjh1h/FpDqmG8+
d/0vPiYAP/t+ivkm6ni3EpMX7uIgGF89yFl3Q1k9S6tMThkYohcKuh6v5BbHqbEDRzB0Nm1vUbE+
uElSFm4FihVXKEy21/FQ4f+6yqZuxcsMuh/UHlu7A62Iba8VRIWgC+pOa256W2CZ/gmdMdoRbz1A
V+0t3X3YryayT441+xPFPZkcDRhRsGNVjXZkJxN1/lf7H/PjO/7p8/w+P33OgBAdH3MPzNkEqGrb
WIZr4wv569KDyHZk3W1XpOB9rwcfqYsi+dZwL0zXwLYj/tN0IBnRA2YfPiUQekk8qMIkeEv/e6qr
5WO6eXgCSl9X5VAI12oIdunob5GsloHlZxuykXZCB+bT85CZC94z8GJjKeV2ZO2QGjVn3NjgZ/bC
kX538sAy/xTX/H0BTqp3txlGpt2CtuxOYA1xn9JfblOr/jXb7240vAwj/Be7+PbzCQdjKDDdtpUD
TXpee/exjO17oD0H1A/ji16ax6wFswV5Spu3N67LfXAlMhxKtH8zxaA6FA24bslnNBx30Uig6Rhy
LLOPfgLYl51PTzBXs3s2hNMRtBF35E3TqgDvLT4nh0yp9soDasUOjfwmgw7ms1khJRF6YXSiJqj+
tk3exhcDinSXfOSrUde4phlnqHqS5YKa02TxG5Axm3NvpgSAMKoobqiXphQQ3DhRU085ZuDkoykL
0OtkXdSenCgELYoRIFghloziJvoimxwwccjBHSmW0kXVBE28ONpQ00rFcGAmNIv6WhSPEfJGFzub
Qynk0NSgfL4Ol7I2l4HXra2WQ6UwSoJ7VaNUjWm10GroQTvhtQAadz3YH/7tMfjtoVFY6v/wAHIK
YXGd8vjLHB7O7ysVc+jDY8+SszWQOAipuNzGddK0+31ibIhIf7bN/SDVB8l+3YAF1ikMa+vUNrIS
DKymyIPVR4+aSJnMTULYEKZGDM5sumJqPgYRWoe8PkzUItePgQzlCEcRoZQ6YeVtl6UHyA96F0CD
vYvH2DPKuJoTSGI9SJbX/hrxbbWmztYzgtOIkFWrO8lUFNm59DIGVlqMTmMnWaOkvtnQcN+UFk6i
zbd5tB4EKY0t4P3xHZlMv8emCsTPW/oEqve7g4Ae8IJ6aQ6GHFxhsv6eTENloIJo8NIb+ghQ1673
DnNNAEB+fSKQ/kD1y3ggS2vmUH2avoVJ3O8oACdBkLud6q6aA3hDzNszFtp76qQvGbKxEH1PxD19
wUTaouzj9+Eyr6qVcBnom4vU38VYB4Dd9XdtUOePDkuKxxz7JK5SdRvVHN9xh9kADgp5Q51ASE83
HEQJSxrwMRzvqxwkrqO39t0yOXN+IdAEwyK0AqR3AvsO+O7TGknlZlDxN9DgfnU76PuAaCTY5QJq
jF6WWW8YSP00cKwMf+UkAM0UK8NM2M7REHzLqMcbpMUtDb2Q98gLO4uwarKND9aCATJIr10ac7Cd
ZshgZFpJSku5aDuQteyT/Xd/5AxPLGhEt0PpsgKENQVSQUf+/ogBVl5cLXmMhMa141OwsKFIoDeA
VbOI8Q7v+xJcGkN4DxWv8N61kGXB9jjY9pCxvQdHAGL+Lkq/Bj84kgcLE+tOdV+n0XGSZRYIV9OH
/wi9wU2WjmYHbvSU5Etz0JRO3UCzTz+h7hmCtx3Uu8MeRW/6ZIf3kgsZv6jdUbNh5kqAFfYpxskD
25Z/u9FS0TtQ0A7y9q9utZ6NgMwfbvocM89Gdnqo0dny+lCarevBqNynA4ATECbbtlOaHqALlh1y
y7C3I1AIt2IoAWMvLf/ShQhd18wpv7BYfInFUP2oE+jdpZ4SC64AgW5E+aML6i+jIYoveV0kkMZJ
vcvI8GOuDJHdQqDi/Sm1pT4/xbXjZI08WAP647eam++sMVCaHg7AbBFHzCcztCFnWpm/2WiQpuDw
IwsSG4G/zhB7u0Akptw7SNlAmMexL2SL5Gs72P3DYGE5CBzIDjcTuLCu/pC+AqRRmtilNlZzP19e
+naCaGlp3zmjcvdcb1ZdYDc2VjomSGNP8hbJdgW06+/GWTyejFx7Jmt7r6Tv/1Om5tEEy8n1xnOt
2RL8uvnNp0yC8Tlu6zfaI9NumTbKYw+xeRmaO7IPgX8ruA/sQzZ96SLIDlzDuxQG1nabQd7cdqMN
VR6Mw3MVQakCUhHWKkaeEZJzyXTmoTSX5OAEz2lb20tRoFi9kVG2lJMZbabYsc8GELfzxQqYOAbS
Xvd5iPAWdZDLALmlZYEf2YZsPer/VqYTRxCm6+RtP4AupHVStSkLib9fXRoIQMpxj03j+Ar2XA8S
lY6x73STsU0dKO+lAnnNwfGh3ie0drSVT96yk6DwnzyjABNW9aMaufGmb/y0er+xwI+bSgiCOBay
i4WVWc+137Yr0Un7drCgLZA2cb5HwgCMDuEUrCsGVYTECotlVoF8J9LydIW+63ygvQHkQdu0kPRL
lGmt/7MPOdIlScB2IrT3dTK6E/nXomgDHLf4kY6cfSmmO2ZMR5IhSxM23uk+OmFSX8PwbdGH04++
/20c+FDAcq/stwayDAsQH4mL4KG/GX1gbAbQGJ5YEsTrrpbWc2l0X/NSQc08Bg8ednXfQffMF0oP
MtivQQDfqhMKehIwaxrm86TUPAiyqvOgpkRAC3ATI+zTQ1w7xjKbhmSJmFN6iEIFknbqacNkfL+l
rik1EUBx8mnPFRJohS6rLA0UgscWhNehBRYfgxAMGkYumwfDTqplWUnxNubDreeg1mvRD1976bc/
UDL1U/iO/+xlHDzMvrJvU89MofskxR5/2eqUjpytpe17F5bIlziMtpPOH9FlKMcA2BqBunFqZxzp
4tRRe4syUJ98PrqFL8Y9tVoTivPtGExbggSVCjrlfYOI3owQ0vAhULL83SZdMFCQKDU5k5/6GEuo
I5qP/P7jfE6DPbqftkfwb6A8xfSM1TXC0tvmI1jSgbnRQZrCBiiwdFxQlWl0tL7QoBDaTuurbUqC
s2W81Th272M/qHBKNg2Fv2G0mptqyN3bccgTVO7GAcIFIE6K9YU6wGQXLrhTiO0nb+yWV82Y9aer
s+NpYu+0unxyg5B7vFZO3oAL/AUEMcFJlpXDFy3iAbuAhy8VY+F5lDi3rAC/37gcPGOzC2qupkUS
hwbeLmO+Ap4IogbX95NiWQUy6zW9mFqy22Nnn4uszVeDdqaeMEMGbmFKAAQTOTv/8fKj2XPGLZAt
oixdsx26mh4xYgXqMunWJOLDaxcZByuxgeoDNkMPIQ28T36it0qxIkcntlAexCuP75g9zLZ5Bj5W
Nw1k2myxyKscchOWZd/F6VTfOHGb7QrujLcThCChEZfUXxTkHj0jMn74Q33jlsx7a71cLWlQ7ib1
zZBZYB4JuvGWY8p5UG66J3oj2EV7gxiROw8KgWu7C5JxzaDQt8h1pYKrKxXoUql6iaBVcOL2YAFX
o4/24NoQoL9C6QEIGd/9cGoCc4msauDNEfJZfAw2y3jYQh8N8sZI59wCM6xu83SoT8yFQr1kuQvx
HVCgmHEz7svAvKeWq010B96S7KZzdXmCHkqTUEdhROnGrAC/88KmeJ8lyLJ2xTpEUmPLD+N1YeOg
qVIGQsLro5BbwqcBguaGZlNjchMmiTxLkCqsfX+I1/SLKvXPyoyLC5Tc2JFaTRi0p6LuwPuHProE
tTmsXSAu1kkZvNtQuXofloY//xZRVVucqonfkj/9FEEeL9eRGOr1daIhlHccssUnmgfBYdBvjF6C
IBMoVSrNf2Wl8U85JN6d00O8W4ZgrSe7dB1vaTUWOzRRoZ5YIrbt6FtfssGCknXRjFtyS5FCzywc
7JupZ/v/NO3EjGrhDqDhomnzcCj2nGCBjdHxG1QNhuvcmdoNsZBRM0Fs/VNT6CZRlplNHa6vveGA
oIRZ/IywLDz10BTayxT/SmraAtHy0vVRiKB7E0dzRIoKuETdNBNgD6Wm6acmUgbxKa3adG5G42Ce
osr4Mc+EjMc5iYqv1Iqk45z71nz2pml6agvZ3hrQEaM+YXFx12TBmfoUkIt3zcjBGYAnglGjvscG
6yYEwcpTbEwGMEXjhvrynlkPLggDaVzndM1lbOMl9VVTFD+6+c8K37ztkADr3oVFfxnyIgUtV9Yf
XE3uBNgwv0mYXUFLB3xRswuqaWruOPfUSoqMAQMYWxtq9hYw3EUanKlFgwps0BcIEPQHatKUnt/d
e2nyOGrak6xv0gdDR22LSthbbDB6yN2IaqdQu38mFyRlxBkaFLvrgDaX5haFAEBQ6Eno0uWxnCeJ
8rrfcUCXF2CYCJDKrtxFUgdAM1e2bSyY4QiIbMlgZXdTeFdlZXiHasnsJoa80cIkn5qhzK6oujP1
0oWcx30RRO7d7JQ2eLk0+A7M86YBmJJMJ41uroOuzyr0Y6wEFLZBWjgrFFwBQxJEJjs4+ON87AXy
IQZam9qfVn8Vj9m68xAEr1pzm3RZf+OiWugSCecfkUz598IMkDnwyqccdGl/c0gb7ykYy2p2wMLb
31QjDl16hgyHpQcPPDKL2IWmfWFF1cnLDP7C5GYK8/ilqlV9VnEEnLY2d8UgtimA4xsko/jLddB7
E7v1BJGsaSoP88qoWIDfSCxKlPdBHunTpQsBeBP9CJVfdDR6baU7yLx7Zxx4Yq6CFVkCxrDPScty
G2YF1PAcO4CsaybXjmTJk8yxFYzbqP2nRKzKYLb9UyKNVXlj8sVpEdTIgM/GSbvD8RDb771VNSi2
08NDiN3MwyffbJ6Q8ujXSYbdfqOxEK7GR8jGxnLpdWdqeSbYFKY2lUtrtIDv0L2dP7z3RhHK5Wun
BGJKD/0YH/iq2JgBGExjUFgjFoBC+F7XqGQctCr4gVyQt/fBFYWzQO8x860bHqk/BLfbivFgOtDA
TA9sqbhlUo91Fo97T5dV1K1fnB19R83IDfE7DfujNUFrGywc4Gesy+FIbuQxGVG5bTuQxe4APuqW
vpPXyHiOxlwbEGZJuYgtc7izer86A/tiAM2K1Kk7VCW+n5UWJ/01gkdpcA9CQHCYZ/Z3T/ryQItT
18TBGTJo21ZgpV82LOo3YNJrVtetnh7gDll7INMAmr6N6XOApBEelYmr3sKs2oF4x/hhOdYRwqXT
FwlmgaWHev9b8GYZN05n9jcoLwVqUw/yHNQtJma9m5Qob6fQLhbpWIhTpqtS0xjw6AGSQHPrw+5I
p5CrfMj3BQeX4pVkBrBQ6PoYnQd2VbPYU0eGr9e6zGzk+FkIJdfOHE81GNJeup/VYHUvEVMROHLB
ihbUAX+R4P/aJNagNuQE1tb3Mcyt7Rfrux1lN0NdxPddzcWF5RzA+MwEfVWTxJdMls0Rb5wv1DkJ
UZ1AUX0qlJsd+ZhmKyjjQmBRN4MOK+CCbukSGgleYbpnVCl6PAh3aqEed03G3vkGSFx2b49efc6A
H120fWC+ikYZq7JmxY6aKTIWUMccnlJLH8GAs10IMMO8hkmtgK0w/Z0n/OSAqlN3ie3QokulfJ7y
SJxMYwxAoAsYAIRk25VR+tG+1E3tJrWbGdXihHglNNGiBskwoLBWoLIRe2p+uFl6NoDFwI1GoIKp
+YbKDjBsVeXXwEVMXUfME7MZgLTq/LMKivKIijh39eGBlARKAJJhWLraI2xBKU8e0CQqv0b1+xzk
YUBxDlxE4EjGC8l8aJFMW081akBUWVsPKKW3HjIZbBpEKW/JI48TDsRBoBaIToFn10vcaYG3zbgj
Z5ujMFuODTBXGEojGj0nwpHN2i6HKV9WrrFRvfOFQVNrl4KOadFqZhhnCqsDNSFSw5+cTr43IzXG
mxilyitVS/emKiAYRmd1F//qG1kO8YoO8tRLTTqtX53tdggPCOokC8pqtXYLquCk6Ddx4xsAKefd
XtrcP5hAbc3ZsTQEJZdChpUGkJ1SZ82o4u0IDNA803XAn3MiUgRVwlUqsO1hGYBuIu/TuyDFiqYm
774OC5iAITgo5r9dTX3iQhLBzodl1GZdsvRELleJ0aabuV1Fk+Ysj/lublshFt+6LM40RZm76d2o
OpwP9WDg7eb5M5TYgqRO7bP4kEdDesRu5/0y+QnAPn+2RVn1h7w5kJ1GtGHAQaNqEtUMP3sabD71
IQSDPdRS8tBgC7I5ugP//eWyAChqfaUBoTuE0ZFGBdJOxPllckbnUUnAZMb4tpOG80gWbkw70Ed0
d1Kbem7Wi6TqvAN5FMhIrBoJJbTGaFzsqFAqKWtwSNFQASnZPYqxggU1URJrnf/Lkzxed3cxIC4N
svBBlzmolJ7q/NDqS6w42t0ocmCGpvxAd9Rd2p0COTFX4G38GBORO/WTZzVV4PP585b6jaav15DS
ird2FqUr0g3f5bo6rML3ZMUaczh1AOCfnCxLV5nJ+EG55Q8Zpt3RGrr3S5TY3ZFsrg9+PcfODtQ5
aY8ObA2Io324UI9CBR0oncGrlhv31zTV1HviYI71F/lRWW4jzUAmSlPRxWhBUam9qEWuNHAS7Txw
zmj9mus6/e9zkf3jide52K8n0sysKPgBtdh4feJlVKeovCUEr//RxHGHPSUtXivXXmwnPjepFwlx
kbHmZDvGcFJMhjssbfuWJUDskG2+9QFQ2SWWtScbXQq3Qj2zvqDMACSlL6LFCQK8XdIbnwzA7/3E
eKnauvxWcP/FxxfhG6ig5xvgSeeb37rMUHnPkMrY6+5Cj/wvU/y/+0ACDFVe4O9eO53jHGvl2gsi
eshFJjYNdGpndgjuQdmlqkzn3OKf/Mz8x3hi/OVvg0KfNTM7xL8HqaTiLxG34+NQoPiyyw11R5c2
9jJoZS6vlgmBuDs31hvyVGjRV1OzWRaVtbVinFHdwRo/Dc26pRHWZThP2Vvg6jCVDkroJ+iY3l0d
CmubhiCCJZuNDOWiab0C1KBFte5RU78LPZk9j8a0LWoGUKu2mzwNrvYhKt/tHhjbdjXwdc9OiTPk
h/3q/7u9rFG/RtmrOfGls1egvIQm8zgny2rQ1h67oHm85s+yntXb3vHV8po/G5DCRBQ29jfXpFhn
R1+yyFYHMs12sSxDVJRRzm0ywvQoePV4fXSHF862rsW4vE7ThP3nqaljtLJ5aprIBJXzXeey5WSh
QlC6EwKDGSAp56xy3aXRyBx1ACo8zz14Q4071LU85dpGfg0LoaAIBMmWZpjH0gQfswxg90FBk570
44Lt6TzT1XSds47TLdYb70CdwIE9JE7WHXuU8a9U7mHHrTcy884DC1812kjNapMPnumbMhtB1aWb
tF1xigi5tiFMD2RzfRAcABR+S52zm57XRSp8c7UV7Od1WmP0P09LgwIDwaxkkCnOUdgG0bQ9GK2p
ky7tx7ShxFFhrLCrUq3h7KoWOzvaz/gRcBDUpP0MNV2/H1CIhNTEtUm9qGXD7yU9+hFOPT0qiLeh
mr4GLY5EkWf2RxCKY49HbU8b6Y4ucVhAIjZttjQ0BMs6lg09hNrXGcISBP+8bx7+sM8zf3rImAXx
wvOLYYMQR79TXnRhdm++eRBiDUIn/p53Sb9sVOKfIfjbHkHjgXLCsQy+WvWJHByoEi9LD5zytaqq
UwEdkRV1uFsOjalvUHauV249xKdARPlZTMAeILUVf3fZY19Z01eOovQVdGwLvW0Ot0gRI/YgIdyJ
NXd8y01bLuKUR3dF4dpn6sARALUVusNAid3cURngXw4Z6ihUvfcsAWpFR0OglBweyDa0DlB2Yz8+
1IgMbnhkDLdhJtit1Zj3Um9qE6SSqDW0htgYYMyHIjBEHiPPY3tEVXZU1HItdKEm1J2dPcjP507y
JztdRqSW9k7s3vxp19OCHdrYl1Z788lf2+kB6WSIAwpy5s4/hqN6F/ljc5g/3rXehtwAiSwOU5Vt
r9MyYOpPiT8sa0Oqk+sioaOAyb/tQyzXKDSLH2QaAPZbQrFBNUGxtGyrevFkgzK+ocnefB8ogGEo
vgcpyJMKt/vZ2cUqTXMP+qEPSAYlOKVkclkFPPyJ1Blg3Fn6TcX/oEavfrK7blwLvBqPtVmUBwvZ
1c3k29hUgnxgEeV++52zaGlMWf4THNzPnTPaL4GhENxH5P3sGqa5K22U7ns4k90nhd8vh9a03ka7
3w2ulf00vWnfjUH9BtAmBLrAfuh1ciGGfrqYrEi2oV2n+9qT6a3ti2hlBf3wBiT9dqzS7Ic5itcu
S8bnflAjTp9WcQyszj7il12uvd4rX7wO4UDtyttpF3u+ONRN7CyrKOlAge3IQ+xb06WV1gU8Hc4b
NJqh5hTa7RH6YdUDaNq+kR3/GERl+no4FaCtu2+kAJA69ldGgOI6EGBGZyMv4lNtCRz2Oe+/Nc7a
TeLiO8A1kMnSDky64xY1lGKdsLS4Q/FLcVeGKPBCwKFCvN7J7yxor/mLKscnnrJbMqGGy0Bmegi4
WCijvImMNtkMGvSB/2rjnvlZvEDYeNhzve7NHSGqBaawvKOWcMPylDNxug7KSqz6o4hB4vkxUYGE
8Qo/pmRjEEQEG+r3icnHE5Zc5H7zncjeJs3HWaXdeGjzReFoyreZ+G2+kg9dPrUrFU0HCaxrZ/l7
SNgsHBcsHmXGzzNmYYI0BoIDyYYwDlHB5AkFGs/USSZXWCfG+3d/CYQ70mSRczAa31kSHYVdNq9l
bFsPDEGz41/sfV18tiesfXUy+e5fAwC0JPYKfG9egzBhDypCNdUcySrCXr7zuyIJcvRccIMSJoFK
1XLwL7RNC+6J0L7DH6Z86iHJdNOihHvTjtx6nfDijTpPfMMSBvoUmRrHsXOmW6hU+yDKQEGyHomc
bvmk9EhZIjAUudU8khycEEVgNJIDUXHbJRAd936NpGeaHiCKNNIRvvkqAT4iB+z0UHsRrfOosR+A
EE82+M8IjkMag28Y4tU3XPIKeQHBoRbemdCj5qBX5Sz9DumizVh5U4SaRLEGR5f1PbFRWQjEbPLs
TOawCtjAbsshMrb91Ld7t27HI/LsEB/3yvqhxmse5Xl98QXbiMcwBbh3IR6mrgFjWOVVWlXE/iIN
s1j+7bNNHf/XZ4sq89Nniw0DIru69otKt4SS+VJy0e7n4izdBGq+3VPZl2TGA+pI5K4a0nRYILIK
CjkK1/mNV695DMaA2egibbv2lTAWSGMXOLW23kZBzGwpVIi/OhllGWONjpzjpFW8lL4UneltZASx
c69SW668Ym8AEnIa3E6d6I4uXVKCoSx03dW1o67Db7E0w0XeeGrDk4jvfK8SD/6oS9pGUP0CeXJE
iWf1Qh6jzRnym/wJ1T/DEnrs0V7hVcKvaf1PMf75lpwmOFEKwEtiZzMogWM/2OhGBHcdz0cNSpit
aw0rlly2C6sFMrAHLOjRdQCRttPpldxCEzSnTlUhAtfjrBHHbXtutVsfoZZPD/+bm8Ivf1sAiggZ
K697avJ8i1Ju5PXwy9swR0zbXDeHrFom0A15SYva3KfMhey4MZlfTEf9GJPAv0OiWd2CTRsV69qf
W4G7lJ2HzJWeNu+KLfmPifc+bYm48c2Uo7Id1Npg2N34wIwtkV2Md3S0pWZlJsluPvjqXlRsxJ+a
iGXGu6Q2kYmuUV3qE3A1ip1+YVm9sw6KwDw6hHbFItG7G5Rn3L0/Eeo0h6hFnCabWHtEkQnoJXIQ
VR8h0BmyTVShqLz01LChfroYXvw1cSu2VQXrUMOCS1xE/amUdYlS/swBg4zvqgUZ41K++3C365aV
lMj+am/q6LxIgf8SSgtpheQttNa7UzeEABNCX2rZlpBoHFKg+ZG6xy12Xu0GjG/twkdoUi3I2Oge
uvOBlNmVtXd7tVcWA/XH3NvxlVUBaKj+h7IvW44cV5b8lWvneWgDkiAIXps7D7nvUiqlUqleaKpS
FXdwBbevH2ekulO1nD42bW00IrCQRSVBICLcHSsDB5/xfU0vGl6h8NgkHO8cnYbyUthpDIUz+M3p
gBhV2sGl+1e5Ab+QAq8/WT70pPKYRCY0y+c01q0PhITgip8OVubaS96nIj2BHqxZMXCBnwrTt49M
P5lTuhcdyExnY9jZcxEPahlhpeJiD+LLwxhkc2qSkG3wVAX9npAvbyNUEXvC7iQETZ/UamZAlWzn
TQc6CxKnUWBSEDBiP+ctydqMFUf67tTKcTmUzuthQ23IxJ38r9405K1MbaiY55nD57caYbr5whQQ
lKw6BIw6Fb0fYngjK+DlUU57WYJwKPh+taVUQ82dys1XbWb8IA/kBydlEkVQ+QlBnt4gm/2AveNH
b+Yvzk3qLJ3gyYiMT8iCto+WAX7Azg4HKMUP8bEcUgXuJW2cAUKz5mUTWvDxpMEMjJHqrQ+SJZIU
FXI/IgjXOH74Xcfl1zwQzedqQNzeECF7wIJHgnuyZvg75skWH60WLDgV0PxushT4uOJ9cBSeRdwN
h+upYWtjZ1ZYU6mkBJJoqqGD6JCZNYAWr8dusIksgPZAh/GCxMszxDqrixwL7wCwYDUnu6FBvphX
YXmX+PZ47zk91i9ThxBcAYgY5c6eA1/8KHPI6XZMPQX5WM16MPId6DB0RnZg0+Fmo6LudD13UmuV
j0gI71R9rEWQP3nIgn2opT9nVhUir2VRCZU+OX2TP8HzivTGQj9QwyBPT8iSkndUquLqrVflcB0E
enWgVU1DvIfTmPm0ocVE1G2pmI7OuEAuEF9TsZEFwoNwcK+oOER+jd1YJRf2dFFwhUZbRDfsOdUi
Em/syhz0FlQrRRsdmwYrVKplvVXdwWVwpkosXaNZ4QxskxmGPYJtOakAyKh2DRYHcCVliX/Eb8s/
0pnRFZ/Bl91tLDN3xplV+i0c8AOY4M0MG8MMyszTGR0CqALs/AiHW/FP7W7dqAc1oW634v//ULdL
/jLUL3dwu8Yv7ajCrTu9bc2LH0Jk2YBKSD6j09sBxB/OIreLfgahhHR/q3AjUNKXefZXFyrfquU0
4q1IZ79eIG0QkTRdsBz+8zBh+feN0VXoTq7G21XJKKqS5zPBzfOoI+zdppu4daHitQmdUpeiiJ+h
vFluDTvK7xtIQzoIBR3UxNhJh2JwkAVi+MV8sOx3W0dncbIyIGp0HKY3ALnRul5VOgFW4u++1COP
kS3Xu9bxZh8ZsNtjipmIrnqrGECv04kuOSkZYmWuw1YskyLy5tcr/j0wvFQAboPDu6Nrp1phl1ya
8eI6FHUO9UvqduHddahUm8UyjIzy2sQzvJMNEqI1GCb0Tmimd9czN23fz/5goya95G6KFxv96KD+
PrvZxDTMbVSquNlKsITOY443HvRu3kPRuuCmCsGkTkXfSbwHbUFCu0usu3BqUUJebRM2TjunypJL
7yGHvyUrO3a8duo0lAIB4oHnCymiStfqTtr2CTQp5VsxOidDsOKNa/cUujhRsEg/rg9ulIKbyWP+
1q36J0pIpzT0YMpFhyfgar+ZqAXZs3K8A8p8xgZsCFInvgeBHj/HUeyeMCEtqUQHYwSbc2o3b+0Q
JIj0NcjIK7yynkvhg8XAzYJ9lfJpP1+Kl+bvsyQ232101qZcvIThkM5Ynrkv19pgzUzvkmidnB3H
Sc7gvRaHuhn3ZII4RHJukIh/52Mug2peH8ypWdueQ5Ax3VMrOjRVvUnsvDtSqY/i5Fyp/Dl3FZg0
ppHJ1NfgrBCGFWxvtja3q7mMWbKmJlSR6gygixwgHrLRmGEJOdGg4cnidtXA1fY66cFAfRsvsFNr
65o98rVMiRuO81HuuWjO1I3+SciLKKFUWnwY3SxBwxtfb+H2T0iwo+zA/nW6mZRf3feeGx5ud6Zd
P5qZoEkEJhUPjNrWovJnhiHcD/+q0vKRRmqBroqa0MEbwQFSm7V5/VfRoG7rQXQvy/T8dlnWKLkx
SuSt3/6lbdUaOya7z7cHBwcpeP91ur3dXa8c7y4PXmis69/Q64vJ6zrcXYtjwXdg2OgmME23dS2I
JBh51r/GdfNopVnyGEOycecyhgzdyQ49O9vIm9OIdTiSP2W9akBltJVZwZ80iO6oEROWOW8Eq46R
7RgLw8mzmYYA36XtzU9dM6hjN5VE4Y0r5IqAObn0zEsl+upegvSqkYl5IVNrgtoryIJoT7a+DYpN
FuVsfu3gWMGlN1e+1iaYOJGih3V1G29pcHDiJjt4RcwZFamDhx+LIcz+TKZ2hCsx7dtqTYMDbZId
Ylt9p0q6XSMy9wjhBnfXqzd2h2yzSCxpMOkm3Ynx4kTt6eDF8WueuOaBSj2Wh2vftVrQieAfNBp9
cEamyoIqyZRDInPGK7/fUTEZC3vjRnDWURO6hQ7IODZeyGC40HjxypFt6AZA68F2ge6xlcSeqoue
WWS355G7+r4Yuze/87zPkHYfllAEHDZBj2KojQVIt5CjGXveoagyKPABQf0ZPIUclLhZsy/aCKlr
1vlqbqHAp8sSfCHw0czfd9ygUNtc8/RuufkJQh/7VhWzD4l6dlxDTNy0HwzcdhH4zxS/Dpj6qmud
PxYIsm10DYkfeGm9x6kBhbaxBvzK6y8GnJxfYwcJkEnHfyR2etekg/Wi42aAHqilzsKO2rUsrX7n
lyKBnyJhYA3k/WMyQBlXQaDz29QdGqX8R4TubgZnMH6i/sq3U/w0UgZIwoQjj6QBZgszAfgsDftP
0KgAlzPst2bdhD5PPRdhRDjUrs0EsPfUDOiI99GGqdlttCj+5hPRASSPB9B8A95hzLLhLXNDZJd6
1jNkh0skJZrZpu6b5FPZ8oNbmOFX4HnSeYH06JN2LXbMzQGhNXuIvv7ds0shRkE9cxEgbdu22cKI
YwSIApV+ojMViOR61v3B9qd2ATMZ5s0i/RBnM4Q97MEMtvkQ1bvG2JzhYjij2FJ47VrrIkq2dIwS
MJO/Y3TUmEZJy3pD9j5OZ2pEYPdUtEWxFqAfeLay4spnJVJpLhNbVltkIUGcN82vfFZYS8MeNyDQ
tjzj09Rewk8GlBrSFJwhB4+yVXTWcsqdn4fCAw92GSb/ptzNYz3zI+3vvQSyI0iVSfJTNjoIuJjd
gioQJ8xPETQE7UU89gvkUPn7WzN/cMLVEKTuvOdAc3ZI1NjrrG0fw85SS7CU9atrcQQRGxcVbsly
20fdmSMIXNMDVdKhc0EYBlDXmUo0Wp+Y76Nxs3sfLbCNYNVq1cDjJa1kRpxZkB86dNKsTlSqWVpv
Yi+r5lSkA5y8IOYM6hMvPSRsTi1qEIjN+SQlQrY/jHFtMXX4eYw/XcUuof1atOCeDAdeXIzE3BM3
gw910k0CrNWyn14KaPRFky+6uysh2n3h3bhnEH9dYnJ092EdhPNGjvxQJ7n9iYEu/Upbp1W+Awtl
sQiQNfeZmvlpyQ8mC9bSyluA6sVXemPqGsIVJXwW54axZt8ErVywIIm+6uyYl7b3pU1Auzo2Y7Rj
WaouU0eqr5IcGjoW0oXsKBHbJMU4orbEWwCHTxg23VdES7t5y73wPpGmCTHXESyjdj5CRDl5b+tA
kUVDjlEtTARPWzD0gvuDs0VPZza2qp3SEu4CnF1rpzM7fHWaHiruEjCh6QBSTB2sayT0rp2GIyir
MRM1WEaA398d1x7mmXPpIrQ+8aVd/xhhMyxqAacr/S3TsI3PUJabNLjuHY85X1Jw7UJMsftijT2b
6yTuoKUXdJtGtMaGIdJ51wESPkdcbnwp+/5AHNqeAntnlHdfWJlCDhL4C6OLs0cF6D2g2zgLqgKy
oZiSH41Yv9tutXSmGKuXnarADMQxUQKike3oln2RpgdRVq/XO57+KaIA2Re1yEK9gWJB/ORlxSHP
De8xBuHTDjPK9BZ2w5fJnjJ8Laww5DvhgirlZ/uIQMYsN+tyg+mvP2LB3x9HR3TQh+b5OrGKaFay
HiIEVOOG0ThrSidc590AXTMDOgjSm5xaU/Fmc5N02CC3rTq306EGsT6iF7BRkSputrx261XpW+2c
stwo3w174LPLhb+l/Lab3XDjcc2QOzxLiab1pmzl2dUZsbV6qTRmj8AwrTuVOMYyms4CMbyfke1P
tUgsBX0OciXXMX49O4nQwaoe3eKpqtSbDS/jW1TWKzjiui9m5icL5E8NJy0lPHtmXq9U6oq5pUZj
5svMPEhiRCBHMZUdeOSwzgl2ZKKDO3mR6QxhCmi5FiOEaJG8uopdDbTyBLijJC6ygQAA+je2OMKR
k5+8afpV2nqxxoZtYu5gSi6MPtlyZuArUSbQQG/rgENMx4zffLwV0hLOa+GF8cJ0nOzkJUzuwzGv
l71WGlhv4MWh5vnG6+zHkLfNowyjZu37ebYNMgdKadNg1GK0obge1c4rXPvxwndHtXCZHDagEKQc
dTp4SpVL33WsJRU7gPcexHsDbjtrkWVIFx+ay6h8QPuTKNsipgGAIRQezlAGebeV7tHw460KxfJP
mhW+jU/tVDlOoXhXhWyBlMXOuMC7hqfQRUGxIOx/gtDVBrFeC58wqDyBSLE6h3DGXG1UpApktzcb
e264IEBoeWs9AQbe7rhVTNzUEu7DCtIQt6IAgSKeq32M7QAZ0lJ482RiGIdU6ydRV8HFdZr00A6J
PydGb/GXXed2esjtSZ4JHvgluHxTiBIWM7y25lfwbWjk/FvpvavFAK4X/CFSJ2ovTFYgHJqm2iF8
b9uGYDS2LR0+hCbIq7WPQBb2huMXzqDM0+vhGXIx73ZKxABH5tVO7UcV+8vAGIExaJpkw7soXCHI
gbieHDEvIlYOdhuAQpI03ZhJ1nymFmET8XUMcb4ZFlvZ/Eo93xisX/+xTMTziJcBJeNIb2MJUMOF
oob6GT1SXX0sUi08/t2Wnn8Zdb/V/tL31ridhiqloddjMO66AUFXSKGX+x4egJWqTPuikBIGmWM1
vuX+XdF3/nd7LH/YjpRPOjWxswx6/4As8OraR2eFsVQDkEr0vrGBV+vYCHP4nqY1kJ4WPN10SL3R
njP2esNM33DVBcgktlkJcR8O5HUnshoCxYN+R2Lf2kGTAWvzNnvirGb4nXYVuGkye5U6SC6OkrI4
AgSvlkh7Kj9VrvmNoI2G+IZpK3m79WHRGC4M33nRAn9MQq0hw7hc3Ype3ZcryCOHq9QNgoMzAHrl
9M+U/Z7nLaTpQn84SS67g6WxkYlK33ytk2sDu7+w3pwhWlAiQwSvRI4VJtzCvDiQDE02FZ2pSLV2
C2wn1WKvaD1R7Z/6JiJE5CJTIFA11AnLBKwrIUBrlb3cl5phqTnZu0qAMGBoXkotc/uHTlz5AD3a
BRhug+wcBhOAQUcHMHU7/JsChngBWg1+ZxRQ/RsMN3kK0rxaWuDbOQLyle5EkYj1WOT2vR0Xzrx1
RPjSWuohS3P+A8B+5Dd6+i0s/+ruhhrpG21igcgf3wrwI3hwxXjZwWlaH9kD/Sd6/clucSXWblFd
1Ye8wcruge3eKwVhpJsgUVaEzdrRIchwRwgS3SrMgkPww7gHgw2YqApk7cO5MiudqNtTsRny9yJB
D/F1+Fg7/Fyk2pgBHvZv++YjcnRKlS1AbXtwaldtvWmBhWxEKLLJMguPVKbD1MTPR7WNEzc6mFh8
Ep9BrLvvvpOH96Lr+QMbkxORIdiqs9dIG41X1GrIxu9A6QX3WNteW5HZGmy06lO0mlauf48F/opr
K1UXYqVlbS/hoUSCcF+x58gGNxzea/+swhp83Jj8j8DIIAbltyGcLp19HJEqDnHE2n5o8rqZ56bq
P8ee/dp6bvLdKht0n+JQTlpiq8SSN+FBaLUPHAZBtgDvdFCDG6UbECZpzejom8Zravj8uqBsEzM7
5HH4Sss02iBIoFxn0m6THS3WPI7fIMDwxZLYvIjXS/d+ejQqfCom5i+yN70GtGOy807Ob03JDpnO
FB8Gr5yBsHdcAzSTPbuQF1emDL9mPmDQLrjYTnEadicJADVSDZrwawxpAIeBe8NyI3/9c8/EjMZ7
ldnPCiubIyiY1BGrXnXEDiTeOL3xSdpRtLfjaBVYWXlJ07i9F4mLhJYOyqA9fC7zymdsQ7VG6zSH
IJBfrrVsEG81wB97LI6waxHcgOQlPGTUlg4grls5nTLuqBSVnlj867/+9//9P9/6/w6+5/dIIw1y
9V9KZ/d5pJr6f/4l2L/+q7iat2//8y/uSVs6DgeHheOBfUQIifpvrw8IgqO1+b/CBnxjUCOyLrzO
60tjLSBAkL3Fyg+ATQtKuG49vrG9iVUBSPqHJhkAw9XafUPoHOFz9a01Ftd9bNCFyR6IlXVCK6zO
cdoNUs2c9CTGMFtL4pWDXCqfhUMZra8qg0nU/FQGjvgUIhHmtsyIEydeIBqTQSAEzER0CBL/o40a
l1m6YPiN7yBPjOzZ6eCorD/a06GPm2qVY9IDI9NftWmlP4NMP9s4LcOK3clEhXwk2V6bUF9qTANA
TYHN/vnRc+v3Ry8EF/hlOQ5i0IL//OhBj5cbXe2KS9NFwwZB4ABZU+a4zLhRvlQJgibTcqIbgYMu
Ja/uqYUA5glQbYY0sT+3qpRv7LJQfhinYxPNht1riBUbO8epw5c0qqxFbCfd0YUk5r4swJMxIDb1
aQTpMx6veJuagn8aOd5TU+ZDaSRIhwO9ZmY13OkwtnecW5hzAWlw/8Pv0rN/fTicweuLp8ORGiIc
4fz8cDqZlBKp8+pyXaSLwgEuP+efEKHIz1CUbc+A6j/RdBjVyljRlEfFqRXStdR5KKBVbIXeK3zA
eimcTIE1DRNTqGqINThO89nS1dGd1oj4KD6omOXPjlFAMqjo0HTI+b5270Mjr+6RaL9CwN655BOb
fgluW9AdJP6ebKAMS9ZNAf5HqqUOVdSvnImXH14zqNZWEQduz87mcE7F29FVYO33FSCPvQ/ODLtL
qnntA0UYNhdo1zuXX9py874W1lZCueOXpT0pzFna8XZTJcnPjW0AdFIHpweWv+xg8uh71XnZYzMd
4CksKicGARgKWSTaWQvo4S7zCvVoabNaGeaYL6mWenddeu2dg7z37upv5IXFlhZvkg/k8m3jTrOy
2ayoorRY+B9+Edz76RfhMCZN/O9AMdsFDNm1p9fpw0yFmcUaQCUTXBx8oiAfx/pTZ4JemXCGUfnJ
9GrrlRZh3Gj7Q+D4/ckIPSzRjApSkHFyJFXZq0osicde5WHptPKKopg1k9pbhCRAaO+UMcRlknJP
naiCiv/Wdh0sYIm/rmuJLJvBlunG7UZzz7g093TG+8QuZyoakG2FQBHbcBlvb9W/tbkaeKXX/2Hu
+Xnanx4mCKAEZ0J6FojoPPHzw0zCiplpxvwHt68HhGIzb2YCv3BvRYaHpO/MXLapp15y5ixprUst
qioESq/jHRhuQTyLMGIhgT1ui02NOMM0z1bT7PrhAJDRsdXQckMDMkPjA04nM4Q7LRjVvEpM0Lta
LDubXhLNyNlCFSwz3isQnYngJQCtu8G1msdFAS4b30vPAnku//xUPPe3n5jNXea4pgXKXcbtX54K
VlQ8UE0qHhjkco/2JJgBapMEKWyTyi1xogYijhd9cY7EmC4+UC/nEDQgumSygT8PwFgJKnmiVvbd
AXlwvWgWdRUb4OLO6jmlAuYO6DkghRzsnSljMA7Wri7c51urWiA7zWWQbuwm11DhxyDFiIxgQ0U9
2ToJhFI42L/ZqF0xuZqujad2ZBtqiaU2N16qid575gYjv2Aahq6IFcRg6hLllmqiEhpbfgUZLqr9
0NrjdQ2BXO4dQm1NP4HhC35OxSq26nGjHCSqTHaW9wJzBJyKYE3Bjh+E/RLJ+I6ctbXXX6wJQFIA
iIzQLXZKU2mq6wYoKKUN3HKQCAsDBXrnzvS3EPcuTrqJQDM/Nv5eZu7nVOnmgUw5Pl2LFDGMFRWp
wkwBoWLm6z//Riznt1fHg96GZ0JcwHM4duFT/Yd5aPAYPneDXT6EoTl5ndVzXFfRV9Uh6dDvBbtH
5CdCeh4SgMGvF34twIiB+L7/UiCstIJuKlgyXBE9/tzTq1qGDcxw8DIjAsYVXCyiiyv4pEBXS0UZ
jcuw0OOlDV2wigRqFU2KeEVu5EfQxCLVdCpih9FspDux3EzFrAL5aCmdfkNFAI3eh6QipJCXEVLN
ltLGr5wQQZFv1ctoFM0H6DXQ4lgZVdUVOARH1bhNOaBuV+i1k4FIAkpg5hV6DbW5/M63nQ/Q6yLo
66XuMn29BF1nADAHed9W4r5YlqvPwvKCu6QF/rUHiOfF1haUwhnLDshQcB/NoNz6YWG+gFWkWWFO
9dfULI7Bf14g1tU1EvlOLXYQZBe8eb0NawcjPMBTdxq20HkAV3xxqDUfkTcK6cahbMNHcK5z5OfA
W1e59XaoEREArMCdg/0iesPySc2ysfSfkna0Fr7Rp3cKuaEbnbfWlkZyGkQAbyN1LAsevKIHOBk6
Wa3fzy2IxsE5DWyynA5kd6pmWNaOreemGN9tVEHtevSyGbOvY8hoDRGr+k4G8KAorrMvIIDfkTJk
Ezd7px+9FyQxinnsDiHwE5BPdZvK3PQRHPamZdu4A5l9kVG9q331BDBDcscwHZ4HbIygeQGBaydv
HxHnCiBnF+SPeTbWkAko2jUVRZnqbd0icZyKEGG27+uarWJt52d42M1FzlL3wSrz9I6V7toceveB
TH3kNwvf8seVPdksXtZQ7rg297tUnaxCbclZC9EgsBumYksOo5AiZJOt6V3kRrcMgHAsliSo214M
ZZ6jyoFTL6+3tl+VP1orebXjUQLzWvtzbNP5fWna9ZqntYF8oBF0DUBxropI5w9/GidNtn1WlGs4
LNpl2UIST0XFQzGhUZAGCZXkCYiijByijXWq8ErBRgcHwgHUVoyYpWRUIibfD59lni/GIR+e4gQA
DVkKE7EW7NixuuUAaOT4kE7khk5aLAAs6ndd1VSIwHVtlxzrOC/ntcm8M/hJw7UtiwiKM/lwSCx4
55GS6F6EhUCByEP5FZiqZZoF/EegvX3bICJD3ZEO4J15EEZrJDSNq3+eCe1fv5ZYNXBmM3wYhGma
mFN+ngjhhiobqzdaCMabcLF2PsJLBBkA3dS9F2pzA6oweETI1kI7Kmzax7ERJQRvwJIv3MI8x63C
eqArs285fpVILuPPtxbI4Q8QqPajjTtRrBDPigbJKvY/rbckUhU9CdjSGSQcIYw7D+o6u64jbGQf
zzUfkpMOG+ueKhgiIPf//BjMX9el02NwGNYN039C0A77w/fA7XvkeUumT+857a43IUnxyjMoH4PE
C24A2xrBl3l76dPAXvDeLn+dDKhHkSLJn97+sACfHSJl8fyfb5mbv6xzXFOaUuIvJzF58N92nkCa
mhAajOLTdUE/+m4FJvQg+gKfcDo55cG2k6xLz2frv8z0ja9MpFL9bg7A23g1M1tHXyC1cWtdx427
cKJSgaNpSW7OzPWiJ8sBl0ueLoewBnEwQh4LlZjhgxGU72cQQuCLTgPmoQKTL4bp7NZOQSLvP2zH
TRuxk5+fi8Ms6WJdbFtwFHApf3WGMIjD5m4U1utUJ3ynoTo9R8IJEqE6J/gcZR6Y1JC/LN0KgDve
RwD+wI5EEncFSj/EMSMVfvZAtAvNHEecTLiunzKE16iZyh21D0Ls3qmYO2A3ruOOgRswwqKrb4od
Ai9fkbMT/8iKE9YemNhUYCOw4cuXibF2DgeTfuB+2qwyVpaHJm3dHWKR3bqp+HgPiG+wwIxgPU/j
tI0f/RjH93EsA4SBAjGpojiZQYh5CESE7Qn52kcZJPnOwo/EnLwMGkRGgT6OxlMF+oYTtSIzFQdd
jhuAaF/JTiaqpMPQlv7CxOpxfr0CGetpyNrs25lWKliT7cPFpNus9RDX+w+2rFXZoWHlwulKyBZS
F7qUAwzR2kqr7KON2hhOlU9SWi32vb/fNRSNsbWQzFvjg11uAwYyvRQAJIgBmoD5yVQtABqznENc
WPD6JqYPtjVttHsq5zIP5k1gRlgkDcvUrwXEucZkmIOHFxOTaLKLq0P3OHL/TvAQpcmkU9+c1Q1z
IDnhZAgDBHxv8OzHrUXnsB/gUnYxQ/AEyw70RDzH3TYu1HppDG8aCPzbwL5r50gteFomG7hY4cec
KslmJ3wJD0h4f71S5g2rbBjGxXWMCAuneIzv3God1QkIx6Z+Vi3V0vRMd3kdIffLsw2ZxNugrjlG
C+AFizWNysfCP0VpsJMOc/I5UGUQNij8YZOy63WawOcHKIA8U3Map0d0eNaAj3FHRT+UfAJ/ID1w
ugU6lAFoGVJhHahXIANjUxX4m9Bdkc22kNWOkOmJ2kc8AseDb4YLejZD73+x8zo6SFCM3VVlu7JC
zh/AF8gf7BGMSpAl8JaNcEI17yFkD+GP7ExNEKq2gYSCqGVkWfnSinmz9lqQ0kIyPu3SdNWPPNpy
wyo+paOP75ibviKRrl6IJrf2EK/sH4y2/WqWfvKK9Bp8kVRjnmTgJXdY5IgZVSjR/2hL1zhHfp4c
xrpJF3QBOFj3csqKy9vhBMY3sKH3+FPQRVL/MQfYGCSefbpOi85b19woPkPBeT6wyl9ZaQ2Eoodo
gNHsu7iEC1vDpzTH7BJvzcRlgOrikcGBxWZFH7Fy7mMS881AnanWFFG7ENhArqkYGh7SYqDfeR2q
wm+4xFb/JD3NLtBViFa+BX8QFUtVsTsg4zbXtk0PmC8Y5/OVX9vfaDS3cI01tFqdOTZz5sUyENrI
7D3VXS0KCfUZEqeutyqNRu2w9IVix3TndoplOrgogD6pIYgFt977PU+utRgxnzXdh84ZP9hcvd9z
J+QdslLV9Z6nn8MKEPl8SVdNHSRCj66LgOx0gelA9w23ZXe9r3+6Z+rU18Zv9xwkFXjfEb65a1S/
6ozEWevK2xYI8QDKpAvkBxgtvlB0OqS6QvYjXOtF5Dobj2qkkQP0plKog11bNsAGxI4MIP41pRdM
Y3RIzF35kXxO7BB6xGRjYKkMD3R6tRatxWbI2PKVkSzCCB8AO7nEdQlYQAWyMICW0wvge+mlzCBs
2HlnaoDYs71kQOQsqViwxHpAZ2pIXSAkJRdd2KkV2WqJmKOO5lDUHLZ5m87fu2HcOmyQ3qFL0Ddb
bXqBzH1zN5hifWuRlYPGP1PnGxpLj413xBOBrntZFHtqR12roIeqF+vrLdlUz7rDwOOXsRz1Vtpl
uoCDMF7zpnd2LFHZMegrLPj6ha+KrUxyqCQxlc3SsBi+h+MqVW79Y0jHb9iIWZ9kDh91XPkKqcXg
Txtrjv2J1QTn3gcdiWqt7ItlSoQc0Ql5l1gwN9Zr7Njgc2/G7IGu3A+5s4vjXmzBMLcupABLjTW6
+yYOv9udVSLaZoAjUUjnGOGrseJFYAKUBeXlISm9OfMROjfqZcnB75AiWP8qA3YCE/MURcPmX/Z4
yDHizWFk5W+GDr6VEAj9LHqWzHk3+JcaNIcLsPkzoAfG92sDDF7sfrlupAN5Rlo90Fdh2H1Csilw
siYC0z9dD0rPgIXldbHyhgJE2CDRXlWgklj4KZRYVGti3Ta05ivwXTO/teoXrwZiOwT52IZhS/zJ
42JXZtOolWfO5Qi9HLtvzTsVJQgJUE+4tPywHC6+ZxY7F5rES+qQqfVoxfILEAopdFa6eotsb/k4
euKe6kcRwzVolt0pLODlBUgOstnTlTIvAF8Udx/x2jXbnoXJqrQq/4tfra4dbdkuLT3mO5PBUQKt
uM/XG0Hy5cxQeHAJ1pVHC2GAeT4NiPyXXR5p9WmU4bCxgCheZY3WL0kxzKiBYQPmBQm4bA8On/LB
k9AwokvVDjDANVYN9wFC6QcBIsUFVRhOvfIwaz5rafO1BOPlOkx64znn+MtP1wRTWrkYQ5kiEojE
EUjtltfHlUOfe4a0ieBBGBA68SctWupRxUgcgT/ipRlFsO7HotpAzGL4NOaQ65gedJIBng8exewo
RsNDJldszUZ8kp4Q83gqBwhBRAhLb/IggfrUNX6KIKoDCD7cIgIRsIlPhCrMwL0YPTQep69pZcTO
QzEdZIq1XWnHxpI+n5HXokJ+C0VfXz+oRRaN6xz0MXPqRK1aJIEOWE4eqSR67UG8ocNnOM+tNZa5
5g5AnJmL5IqnlBvGOQmKvem3wXPv5ng4wAxeXVpVZSJbhmX9kmpFFqQLAxGgLfmwkJD4Iy0kO1Fp
GtFCMP5JTSOC5Qz83HCDOSWu+xfmOA0hWwhswQEpjPKgnRar07bsrU3n6jtrqgBkClikD9VGX2ww
6YvtWMSQQkN6jzz4jvXX6RAKiLWM/Vtgful4AM5o3WbwpXh2Mg/dsJlLfCPXpc14Moeq39pqpX2q
AVt4GCsWHu2M3b03VgbiRr3OFteyBbcTgH5lA8GUabBaQc6Sxec08tIHRFjhNw69/0fZeSy5jWxp
+IkQAW+2oGfRlZOqtEG0uiUkvLdPPx+Suk1FT8eNmQ0C6QBWkUBmnvObH52d0qZ3brbR24afmbxR
YxZ/dmWrbQA0qxtgswaCTnb8NQ0Ve5MpXoE/CsVqQNk7EEl5ksXR0PdAmVhFFYH1ms/lppjy5Gso
agLiizcUC+nkK6L77q5Wg1+tcToma4R/poNs7VXnD7MQ9VUOVcLNbKgA39OqvLGHf5f3yXKzOsoP
lS3Xh3n87x9KtmYEseSHUhCKZLGQVLtgmtWTBAveYYNLMSeP6gfsZO6cc9nlzkb/DWAYKgFx2qWT
IznpjwvdO8lrRksnK8vmddWGm2keV6Bb4lfgBPO7AWg6aSGZypI6FCzREPWWJVczDsasJvdSWk4n
IyyGm2wLWu+K7JN7lSU9VF8rFArvJcB5X7vR0S6yLQ+z75qworv4tIpROSF2czjfb6HWqc+zEZyk
xDQ6nbWfexO4guXDBV0B9V1L3SfZmjPP+1pmEu6XrdiI80ylADa7UH23HS9dZeq5tevkQIaleJtt
J94liqqtZTFM1fbs1sGHo9oRv2LsLsMJ0SrZqLbcqjAa75g3SvE2Jn2xzWMivbJ1CIzs1Ey80e5j
W+Q23PRNds1yFK+J97JwX24quqHfYByQksTlQh5E/iMg8rQemktqoFCfJpm2Jk3bXKwKu1iwHZzG
glT9hPD/9l5ZCY8m3C1ucdabBz3MJ5zFlmuo4AkyI/uoB3EYZ6DOaOzlr5o3ZJcqEhcVJ/kCzOHM
hk0zcKVZWq2oaZ+CCeBSkFXFq6zDL+mblengeZaqyBvwHl82QpO8wKQBfteLhrcv40cNBE4g8AiU
RTlCL7ci6dUXWaMJ1nqTlSZb2SamZLh1/XTvLnsMI77JXWkle1l0iZ6h/96/zM74DcWV9iSrWwV0
HD/Q/iiLYVOZEFZAncuiPAy1/ma0aXqWd/JmUPoRsxfMFz6oPKjWGguHNT+U9DaYo7ox1K7f8Kap
tnlbOGs5sC805WX4cf9rm8qb1xOcZdBdXGWODf2apPFOF1P+KrtbOfk9XZ31Xx/fDU32QNZXL8G2
aAXtEFp3uMIgCIFoxzBuibMAfBX3+KiSZ8nobAGEjWdZulfh20D2aRx38DJ/DUcu3gCBPPUrCPMH
UY7OJjWBy0+AKW997Gb3Q9C4i25/cPS6ArWSrEE1bRzzX/0Mrxu2nYM/nCfKaD0koXYmLdqeAZRl
62RMxZ/BQUYrH+2q2f/XdjmeqTlj85cWW5Ilzroi0/DUtVC8pcn2oyi1WB5FGCiomCydYbvRmeX3
+6NVjm1A961rTx0PLomQa2NoP2Vm0XYFSl91be9kZpFV23lCz/6lZRUqewWx8z4NyN6G2eBt71Y8
uvbed1H77Jle9Zwa6RcJqCjj0N06ZeltO6ZOMnv+ZMPOg6ta7B5yTalSZyfBtiVJIlECJvlPFynV
lIyiWqOoMm6moUgm3/HyG/J58UHibO51Em1jj22zvnuEYR0NzqAcEdK2VZd/Gnq8YjZBfubwL5CP
M95lK05V+ORiD5AmQ7gdQ+J0pTIgyqjphXoWibfRSLLcjOUwIaJwC7Py+6TXyVGWZL3b6b+Gyjp5
UG1lXE9s2q6WgWRuhMbx0+Q0/ZuVdM2mrUSzHZaiqWjOwY7DaCVbCzP2rlVtHmWjrCr7fu0ZqvYs
S9iuoPI6ZcUTVt6/X03VtlFY288YLrcvSnLu9Hx41hYX7SEjE+sFrerLNllnhwpuSNFAQGjpL+u8
5NzWnX7q4+zyGGhPo+rL4j8GGrlFdpVB0IoGwhTzrzvJAXGWB/tCd930krNOgLuvEcIKnb2i5PpT
Hgz2/zpjhb/VnAAQUUv0iEgaUYoFzE6Weah66yRL3ahYT/gr/CFL8gByfFrFGGbvjGxA77l3w5ee
eOoyWF4miFplebqjdd8kiDcvV2yFZZ2GQREvtgBrk+ZYCc5fdPknxagjr01huyhp8u+Th7iun1LD
UM6yNA3QMcdB+yJLtTP0p7pw511KAuYUhQJjwuWQ/H1mRV63a5PqU/ZItepXD1mc0nRlmWWMu53Z
omQKl2TG+dT3EF2+DFXqXdWlIVsaChNMJLqisL2LwbvCWf01AtLkz7nUYX1Y6aFfMt2GNpvPJiKK
s968ZEu22+HVvm9Kwiiyg6wbFk0ZBUjlfVBTKOaz421z52xb48pO9AjMbW5e5GHwRty8sGLd9vjy
sKGnQbgLXnZaWkxocKNBSE32k61g1N56zL32UqAp92ycNWz3SeozeRpS7b5skOWlVQnCP4EOQuMW
WNLk3qC/Ps5CZRLrcqlTQlrNxPu99dFvLKwTninfxTBUnwRnR3/g67+QvtNfKpJasr7GypywWVPu
1TGqPgXbpGws7S99x4IHJUe23Ev9Y3iO2clTDcL31uoIn8zYAX1lI4GO9nJWL3XyTNbJVtlv6Gvx
z1bXG36NLeqgXnmD0HfKbMC1agVaOwi6H8ExbGTVo16eFXYbnjvXbHaelcxvZhqcFbwe/lpOQN4N
8gRv8XuNU2MIe3e0DvgmurgTR6XWbmnAHiKS35w8bbwZzxd3GgiQ8J3ay0E2GLMujt5/Rrj8pZc7
o8TB/wOogDGv9WJsd4NbaW98lcpuSMN8LYtpA2DVImzjy2IzJmzTWCmEdaR3K0PRt8MQx0BQGOoB
lPMrnrwnpTW0N3nhOq4IrC5FYXNhLyfWHhDhRW52cm/oVG1KoY8Xb+GYJCNOk6oVrnvIM2REg9Y0
viI8hTJekpUrzUvNr4qdE61V8gq6VGV8rcvmc7KM9BYS/3z7l0GKNqnrvNDtc447s6LECWuldRgC
3uOJWUfyZJjXzFj23jZsa5sper6bgAoTH2fylUWjMdlZLZOvLLbYcq7mTFTP05SaRz31lBVqQtOH
ivbOqu+s7ETIpf8KtCk3kd6XvURpKrCWvPHDc9F+RTcoOxm9InvJwf/Wy1CgFOSaLYiGJP1XUznL
K5Rt9+u2sviP29KrSYdiWymDtp50Pbs8DrGBrFipnh81mcY87gPtWdW1VZ5kAyYV+QUOdXdS0Yf9
yDOeZeaZd8ym7H02VdY2MVXro6+bdbpAX2IHLfywbN1TjKDodexxzr5jYhgZ1HHynlbtr5FakN1H
yg7p3yMrPTPuIyVoBqfC56lo9xGWB380+W5E9+hnjaGhX5W9/W4h9rAp+iE615WSPNXKqG89yy5e
ibSQ23J6889u7nw5Kimmz07M0deWYPwacJK4CDMoj5pF/A4uZfISN4FYhVlafY8GF7EAMmdJwIyq
lM3HHHkV0h+NuKI62B/cuvhk0Z+tq9EkFoV/D7JBk/uNBSfQzC76ufhlJJCnPvNMc1ZBYUU3rQ30
vesm9r4wNJJEwLhxex3GT9MucENhbsXn/RN9vEunWd4lqLTirQeJviqxmthrXlG8qaSqYA1686o0
Rfk2TIN6bTHd47kr3mQPa3T34TylN1ll116zil1XHGT/OeytXZVp6Vq2EsRvL6hsPctbySpXjGsc
W7pnWWqF4UFbwQ5DXjuKamVrY82Lwigfxg6NAixl+U32HYusvmSRBXE4Ugw8WaLsjdDVpU/z4psR
AbU1UYY51q4LRHOGG4Dr+rcpmBCF7Ex+FFhCfJTqd9ld0YC4jC4Le1mE3u8U7fBZGF21x6Ct2cpq
7DDXrRlnQPIz/VDootrIi/aKdSx4GN/svIXZZZgHoEjJS1KY2L+YYIQbp8fmqOgDpsKKuZpo8kvZ
AlYRUw9XKB+SlR3W3R4xKIUE6VL+Pw6+X2q5279eQAsxk4zbAhGPhfjfQhBHFuE91tC06rTS8mV9
ro3zugwH496tzsffurVu+ns3m8XSQWWdfJ4i6SxNEvGvKGk9v3E0ZPfb2fyqYuCaIyv8RVU9cbXt
Svjz8hJlfdDvPCD+G1m0K8vyEwIFJ1kMjPc+tNsvwqjNy5iFCWlMLtbbFpzUDqW8uPftbOr+hBS9
VvWc4AT4mKdY87xvpoEpGQ586guaH/12TFrlKfCq7gmOsLs1olJ5jid0wwRU4W9W3110OX5OUBMa
ovqvMsfpYHTaAaFPLGzLwMsvTjl1B9SQp30cNO01mxTEaXG0+EKC6EcW9+JnqO4t3eBzVJr+7qbu
iKkJz56ycJXiuNJ2AMy7YytmTD/73NpESEi+qcuLgt37+F2xGySRiYlhO9jvE0MN9pNSh+u20Y33
PGrdfVkRhJDFCWTSPlGS+F7EK9PY616T3ItDyFOa4aC1VovYfE/VkWy5kefMrxRbKx4p2sW9s0O6
el/hx3dvteuw3TtEhO5jReGwzksFjnXL2NIme9JMGi6Cy6eCJZLhPqb099bMgo/YuSpihkur55XR
PtSU6d6aeoGyC3tNvbfOaRzsSLGD6V+uXDskQnCWNu6tloZhsKWjWy0vJSLV2KktcpyyyNym7eau
gf2+jM3HYd7pVoD3xnJfrdfHHS5gMH6m5tC4ZbsPpvwdC5tx9CHrNWd54Ov9dRYbV6eZx9M/e8hu
AuakTyIv3cliU+JVmwsL753FhTAzdffszS1wlTK4MvkaDhobdrStQjQ0ZaXsJw9hEX93IgCKsiQb
bQUZwy4btvEy/tE1TolFpTG5sEedPGt19U3PccZ8XLvB4PPJFdaxiQJmPNktiKFuVkiurOWFtYyX
jx9BQs4g6z49bhYUuFhUSnFL2JD/dn+YAA1aOXm8kX0fN3P05GC5TXl61Hehkh2RQP4i7/y4dpTr
7orAmHa/hvMaOBqMw8W1Qx6UCMMO4WG2PC3kpP9Up6mwWl+WdRwX/j61SKUhAwJz3VCytQrA4nQ/
lV3bMlV80WLrJlv+y+XaNNrpQUhqYbnltFzHDjt2RbJsToqLUoWnb7TYZW2GnKo3aN6hCvmVy6Jt
JQ77JlGcVcsLv9RYgcl6bXSNQ1WrLGOHaf7QGhhFdgNqFrCs+Z4RDZD1SeaNh1mMcMzkxXF3IUcC
PI0YCAtajVSAPJRt7J3q5SCLbWtVWzWAbyzrhqoiSU2Ov/RVXTWJTMXOOXZa55ykzbrzjPmJSdgk
NrY02IHTbwh8Ma8kOets2VG2aBHuf0tvsYx91MszL9B+DZPF+9g6tI5mgXTn9yptdtOkKycgDalr
Zmd5mMwI3aPlIM9kXUTCaA2ctl79owHFanhsy1jZOVb63aSWxfEf9bKHHEqaPNjWLJfvd/y3m8mx
Wu19J4C4ROYI/aZDMG3VxWXv4eMu/d5L6cOXwk442KG6qWXx0WcwQnWlesqw0xsn9i3NivAlrsOD
U2bpbhBh+iUKkmfJTJibIOZn0f7ewwPT/N97BErVrqe5RWXUQ4jS61qCV22Yn3TV2ZgGlq2PKieN
4dg/yo8RtZ50e6OozrAsspOsv3d2JtVZ9xnGaFbXtTckyyFImBg/jMROPNJ9tbPH3ajwq8lqb/fK
Mm92g64veqDUFcuhqdNowx5bXcvL3Bs0BxuSBFHmWV3cgBaLoFGZ1FWaBt3qURe7wnHu5UJaAD2a
NA1VTl+OlJW/tcty0yCp8I/L/WvHcfkEskUe5BVtzf1V9yjy1DGxyz5ujh077hjwmNYeGZfRL8Op
PI+Y+pHZKSr1qYLioBqComzpgkbv1mFbQ9HjW97KSru2F2+JyYjXSY2EpjE0L1Wk8i7RI+fgegnh
kqFOnnX3Q7bJGoCL8d4h8rh61NkWdhBRDilLS6z6RYAVeCleZHd5SA2PZbvqOvd7yDpTqDHaE6LZ
64U77LVMBQOTZemZYFx6boh97AViAlVQaAO/XZejbJF9onFsgfX2yAEvvWUDFDxtW/QGylNZqh8L
K+mbtyDDN9aqcFTz3PA1s6LxU8uAPtdW1pKHrvA2S0MAEjlG6lMFN5uFY3hDjxGfPwUiX8LW2R8y
c/oLvvYKLsMQ+mk3gDUyPDBLJrz0NOrelIAkXm/UKEA4KDiraRIflGXdBQWm2BjjNL6VDZjkyEag
XXOTw/1K+GUSXAnQDex4/NIsvwRzhhZnWz4Zlk4e15nSkuzQf8ryTB6aqCn2ZmOgGRSGZ/vvA6E1
KNQjr7UscvWd6jafsvFR/4++81iJBdv2r9d4DBWJ2x+xdtvIaz/q5dmjbi7d6BShvrx8gn/c6VEn
P0wyo+DrYmb3d1c3N6NdZefoNYVWc0ZfFL9zJzS2o5s1mzqegYFnz54DH1ApWvetzPVbiYvPVSWR
+tZ02uzPTps+9UPmvc1B16yJuzj8D2g1m8HeGiz/N/pS9BZL1lkBgiOvFPe1hv2I+EM2WijOvAQ8
Lqy5T3Vilbh5hTzqWHhzDBZVVDJQYBlkWZ6itj0cQbQu9IHRe88C7KLTcbjIEozA1yxXh+u9JEwC
W+54u5dsZ5/NhfosS15ChMSGfp4bzldgzLBPh3a+yoMOEHaTB4YKRIG6vDJ/NdQgKnHucN1Nq1qd
DVF8aUGbww95Q+0fV6igm1/jUOzyNMLT/O8rw7H2NrkB+tLDyxHWTGZukLCyby2gm5tZOPF+Mh0I
Sn0JtGQ5GERFzhkO5nrAboRVKXWdEe6Meh5ZnlKSfePI1P3ajmA94xJz6/DeiZXxpEbTsM6IbH1H
zKXS7O81gm1rNcn0k6GUzmXqSavJhgrSMvaP6mc/WFABZ8zqM8XdTU1bHDM0/9GSe5zGFhBc0rrN
vIpDvTi2mo0F1KgEB5wBiDnDy7OtunwTfVqQMcvrA8G98i1jgbOrcVRey9YMjtq5HrIvBKPTdtUN
s+92UfNSLklVxEpm33IwA+xDD215iDa4U3S5emy0YL4fknz4vfhdme0MvVglfCIqBL1hOQvmQvxW
lA3/qEuXfqWb42Qqh2hzu+HdYu1r4ECjEGQ8pkxsHKHWkCuj+FmzaggVVVN9b3r7zRtV4y3pRnOf
OGawTcs++KqARh+B0nyvZpQr835qL7GaGeeRbOeqqsf8OkZCbXZhCKEpB+WFrMIQHLQmwXKw0YOb
vhzYNVWXYeFDxYT7N2BgWaQ3A+YjNMpuTNE/CF/HR3kNeRB2BAg83MJuBJcmzBmLbBTxTGP6ZpQl
go0k0jEX6uJd1IMID3pLXGLkAC5FJZAObQKbSATFR4NYipnZAn0y8PJ5NCi2VZ0VgJtOlSPAmjfO
hxEGSPaK2nmy4ad+Hbrv9lIdYCV06JbgIFmCygfBHO41KJMIKQ0KJpu2coKDam6GMCPxszTIOtlq
aWxz0fymD3DYaoWUna9ks3P1WhDirmNG39UpfWmqSnkrgXbtm9nUt2mVKx+5paxkhwmj5nVXJeZJ
jgxyoDrSwQO3ipdMU8nv/nIUaK2U2S4xrrFt6VciksM2zBSMKP6uk2d1LKrVEs7YTt7UQ0VjZ9RP
o8sPk7HyYNWpfvGKN1kwCl4Qfgbo7zAWzl9OPXXJhnV3ujEhgq0fo6plfGiUvd9MgbOTDfKjBGAf
cIIJ0SpfzJUdGN1K14gvE9bh177UQp+EPgHnep52TtU4G9nNDUgR2KbHvLu0/r9HWX1UvXd4+CiG
3t/QuOlvsBFQjDCw2yWTdHrUd1FOonieXbaDdJMNSaqqJ0KsBzlI1vP3oh3QDkuIyzGuZLuJsA+u
/VW11A+pzRJ7O+jrzg8lbFCB19zyi9Mo9rr3wNcZoWgPDcZDe5BZxtUqm1+j+Y9+gB7+aYTdDy4X
nu9ycVJIzlkUToSFGVAU4Av5UJiTDW0/XvM0Udd6qgEGbtzzpCHOJYWN4l7fhWrknmVJ1i9Vspc3
i2B3T/zqeQHgz7TFaznpwbOSvQASFq/yMOPss46rMdrKInDRxY23mnZVPKOP6HanRmunqzVn6CGS
dV/BzJkPsjFyxmmLmW++ka3Ypo5PWY6di2ytM4ShJnBcslFWwbQAamtOV1myAmIMQXMK2N7k+nqx
LU4XV4YeQOk6BZC+ksWH7fHdL0WWx6VPUyntSlojq447QrHVplfXRf1RV/DDZMk7vypqtmwmxvdp
KckqVde/oDaanmX/hp/sDrdxZp2lhwuM6LkXJgF8LuZBpkCrAaSYjhuLHl1wWWIJOPL2KdPnSbVZ
PZrRmbyUuuYDDc+oo+ksbH3em89j3ZeAK/VkNWUTtm1Kj9h89xG2lndLjjYvm2cHinA6TWRb08zZ
mUTXt67j2VuzSD/KuFQA6dvKSpCe3JOOPaAnGz17AS93DarbN5dAt9ki9KvppoFUgjle5JliATeq
SnQAdZuvNVaGDBfwctHO9VbEn5ilCcUSOWNKHtQA09wmMNduoRPFTRYk+d4ZnydvWRF5KMSG3B8l
hak4Gno9r971CLIwKgxHnv/RB8b2Z4FS20upGuEhdLNPrw//EHHo7YJI8/ZJoBDbYjvMLBnxK5rf
rWhKd/aCZnCb8RDXJX8rMixuhNutafkTqkS3EkLbVsCeTwLQ55X21hnaN0/TXV8FEbY2u4Bop+L4
tUGCSJ0A/gxht+oHnh6iBDnWRS3uT0hPqDfPU1HRJk+Ik7uAAEQiYgPo2YG/WI7NmkzHZhg65mU1
jZ9GYIu+KNpzRzg+JGL/V2LlKJVWRrsJC63alq2S+YMJwFRP+xXyhACdok/N7uY/2qrbYYN3aGbr
apS1+uQ1YFuZnPqNF9W5r0XTz6D7o84R8WXv+wNFZf4XzSdidbvYy7/2GWASvexgdBYvOmg1f6jx
KNeVr2GerKy6YlqpWlyshPlHmn8gH7U1+M/kHt5ro9P8UFkmrC3zC2yA6gjkmN0JniG+GfeEDBRl
WOlzngKwsr7pkT4D+GZN6UWFWNHhE07ipsyZYKcMz6KqTC6RDbJ6DsnbWQlS92PR7UCL/qEMef7W
BT8rlFh3Vd28K0RHWSfMl3IkgJRFi27RmDJ5zM5a1fQLeEz+krlC3IfwAhDJ4Ucah/VFmww8tdK3
ru+1d8M59iAoV0og3jR4IesCgvx65B1AxNM84FJ9MefxWAgVQ6ckuwwt1kEaFJnNnPBlkOjtdxF4
0mMUHryq3Tg6HnxBUeO0Yg7PnRbVLD7bahfZaNf1fXcD+rE262kAhWwetcJVfDWKMpB23aszFyQs
p2Jed0FeH0U8HOoObC6KPaRmga8rnbofBjhmhZkDfAXXhfo52f7IwYmjJE3UdpiO9Yj7R4F9cR1g
zpiviK6yd20XIcEYqSsbBKSAwb+fZ3gMJk4yvhbk2pFtubsaOoWle1AfiGH7JiZXoDjUY+wJaMZV
FembaqqaY5egv32VpxW8t9T/rW3WVSrywu53jdodipJAF+hIRsmraLL5foEQq5k40P1snIcdZI8c
0qxZ+ziGj8gxzM1ReJG+tTr1qupldQRIPvOERS6uG+yP180EyKTTpx/MVTY0mdl7bsQiSs7KwGf2
C4+2Dkc/D1dB6WBllLp/vWAL9Bm7bODwbI/8XP+u286rCDpfJ6d3CKE8bpy4/7Ns+HqEN99K00YH
tkQCmAx8kS9ay713rdMkQoYW/05bvOXRXG3SDiBy3f3IHKQvAOo6qG+W5WZWIvfa18Ehm13lNUAn
NpiiJ83o3nOrLbYIYHy2eapsnKDhy0MfEBGZ/qzaoieFT6Jaa4rXJuq/hbXZIogX2bvEJqFSDt02
6Ot8xedNnrJs3HkR/5CsRPpDz6z+XBX8s7RUvGUDeX29YusSiF0SZ9uZgPLeFs0pywoUYpLifSjV
lVgsRrA7xG0I6y0ymsm2LYJTXSJOkPAwqlp/KwPtI9IdQjVN/aSy31h1c99vYC5aR0VXBDH7xDyk
Aq2Euq1+Cq0ofKyNDbX+idhL7I9mjMN1k+K7GT63uaHtEXqtw85aI6RbOM2rmoovlalGvmeMbH3d
7BI5dritjQGZ2hBsau1lB11jkZC4yUdbe7PfJe60cppT2aa+a0+2L7wc3/CsdLcF6Z5LB2SxDpv2
klsd0VxULdDkgofVChVpw6Z7J6Yf+6K3PowihJFFyOkqVG8/pEhnuM2xUKYfnoOMkuV9WkOGi6Qx
HHIyT34kSBczOY+ryQLOV+ieuyIMPe7ZeaVk1xBFSbPqKR5a3sHuaG7xYND9bjGMNFLtC7zgEexq
fTIn11vHZY8FQwI5VQzxkzz0woqfyI4+pVltH4FAZcB4+1c3gWBBZMnPbMXv2vpnbFhfrGH6s9Zb
cmCReQKM/VTCQnQm4oim7VZr6PRfGzwrN06evqFObV1Gpnu/rdN6X4ZNdssmcHhK1D2LbvbNLks3
GYu6tQ4xC22lGKMobQBLm9mrTsOgt9KFga6Mm+zrzA1PuJsEiMYY0dPsZdYhYKV2FFGiHePBgKEZ
5fNTESfDPkdL9wQ03NhpQkznPspCFrPQWoHHVNt+wF+PXJO2KePEuWVtGG3C+lx10HpMYZNMxUcQ
CQaWxHmFXV6EhuxqQUGu2kQlb24CibeEsN5sw8N1bhbVe9Pse8VGtj6P3feWpP2qdqwO0fYIqdoO
GJAx4eyD0rr6da7YOWlVX3woFTlRL2nHQ2mZ1hrKa+O3vC4/RgumD77u9ge04hZwMtgHcKqYx3XC
+GACw6APqtbHaHcdVrBCxaLRwoaBuMhHiK6Gz2t9+CCezoYtqfoPzQt6PwMl9eFZKOpYs1t/hAWv
COTwqg8oZCPazCiFhYpxxLdOvyBj6BGQcIK1LMZi1i+5AotojD7mNilX8JJMMN1hu63MkUnWNI+R
zZ44CM3+gtP6cGn4W59Gt94COGOvzAS0Lr0MqmXqWGfW2kSUvJsy18pbm/AvG8xVb/MpUapJUIQe
B6R20RbpQmOJgiIKAzQK2G+IEZs9mtrKBjK+VVWlwX+j+cPtU1LMSExAFS9eyelM2x5ZijVIIXuF
qZLh95qRXitrcPxJJMYmIQTsG1a/04vEw9o6HrZzeemTatp3TRxcZv4WJbZPYBbf0ygQNwKpnY+0
EVNWrahXFLURhsvnm21OTNhFPa0IJICuQwCaxBQ7WbWPuxVkhnZrLF6aXR6vUEVIrvbQFQdvxrAT
hUCsPMr5W9EV2FUU867C3G0zld4XwMHrrh5iiC88/8EM4neqXMGfYoMNwbe2nUFrO/YmSKLQD1IC
rU2NnIrgdBvHUIZEgFSUNqQ3W0ku+vLqDlMCV3bW1esOCUoFOS8mbgHxgYAAkp6Bteq8zPHVrCAR
yfTQxoH9MpQeQXUr2zadUfpDQVCj8EJ3neAj5jdkljdNVNrrya37I3oP9jkWGs7ryQxuoSFcppm8
UHOW0FeniE+5UQHSNU4TCmeb3priJ7gd1Y6Fv8UnuyK/Ve01hBeE0gRPLY8qGkPln6Yzd/h5CWvf
o2gSRTEh5MnRNm0bFLsiFOnKjN8bW6tu4TTqPhG1b7y9yTAPYjrmlt9PfelHTahc7bLpLqM9Kn5O
uv7ciEGskP7lD1e9Y4SDQ14Q5kna+ka0G3BDB/CnqBEyzC18mB1NQ+Ac6UQfbVNX1ZIL9MYtP4nx
0jZkG3Hj845h4GK8mbln9MB3faikfu+qV5OAzsawp8nXWuXYesW7ELZzylvlRz3yRY2WZpzNsso3
zZT81Rjgd2q0qTFguRVdHZ/Sfhh9JZ4cf0SsvmXed6Ce+55qZ0f8oIPNFGBCI3qY0l0Q4N2FAoRw
lB/maA5PZgB8ayyjVdSN1qoR/E66Us+OiuihgBoERqexOLhTj8GEW1QnpKsuas2WygAqYuCsp+Pc
AFiWFZnI7Kd69DAGGVk8aXXf7CDZbqJRgbJWiXmfWWkDtLJ8a5viWVEBvKHT3OycpvnURKqvjFoz
ecJSHj7PvM7dCEtuDg9uiPnNEhPt+ijZoCrMCj7UprXK7qP0InGEo6SSvZq/NY0BVo5lwZqHAg4F
dt2reRwxsem8zzTITb91emIdqP2MKRLDjX0lVTpeRkCGSN8029QNvzhonmxGT8cUU6SbeQxtNsM9
/6C+F1s7DNSNcNIv+MqM64qQ2QblTnWTRqAJCyVEr0MvT/mIrFITMEVltmn4DspiWyXGkr7N4nYl
gmhHDC49Jii42qpuP7HGP+GZ2KKGHd8MTVN2JQ+SH0y3FADHkMXiuWE/G1okmg2XvImAV9JWDTtW
tdZZ6bOzK41w3GWlra1jADa+cFElja+hGC2WN02/ykBIri0neY488WRbbr1pUVolb52p2x463n52
VA/GL1oZvMOh0vRJtu3QD587u0AVKkbSH1nubTCpm8Zxax+6croNPIs3SSDCDWJBnxryLZuqa4ZX
LSMslMG+qXQdxyjvf+g6j+XGkS0NPxEi4M2W3kiUSEqqrt4gqkrV8D7h8unnQ7LvVUfPzCYDmTCi
YNKc85sA60sL/agmTKcNHoJ3HpVPjMX/Qfgz38UahgmztfFyMDIRQTnQ+l6LMUaLLpoZFsB8pvgj
IT4Dz3WtgQ0E1C7a9cCUYtc4CGE3KEGADq/ErcmhcFkkAgNy/u0Egj6f7HmlM5O2exym6H9+IrMw
nuM0v2phI9eDboTPcWd9d23y8HKoT2mfxcdypru2NeBcFdmM2jt7rDKhnp6xcN0YmJmtm8ZAWKcK
oc6F4JSy7iTMEpDXlCMNGDWrEJ3Ova6xZhkap30UjgQFYVcFDjuucw2DTO7gaOKpkEFI7aXGSn0q
UoAAQXPEObE/TWM8nNTWVxG5dn8qUqBTcGoYqT3C7eDb93OZ+3sebn2ycr0+ucS7dkJWlxnN2BPK
OvKUFizaAnhJa3U1X5AM6PNp35BgRKHsTPTCXxHqv8RG0J6ypvxo/YIASmmP7UEmBUvkAFazn8+o
2/bzabR6JLG9DktV1yiKleOUK26CfRy0xVet3k+zLE+MIiWLoCncOn314SagAsQQVVyfUEuHXWth
V2stqRLWUn54UgXTV+ahSXZxCLvvQk1vT7JvkV0anX1Ld3hq9QzsYsK0dNW01VuaiV+dKPvHvVJb
6jYl0kFCew6lvyLwGO/DxdRQrTPUlr9UF4c3nvemrcuJH03hTuF4cqN3SE01Hd3WQDGe1QVZ2cBL
P6wyKo11pzfZUQhJwl1ujDG7GlqQYorOP0byzUHNECUIZvBdF4ZrOqnlBzQvQ9VdMo3uAiXWdZLN
YbFK9DDcy7w5jF2DsEKJuV6aHEcBL1FjsgYMdrJO6hcg5kFe2JPvpO1qbA8sX67VZmckNcvf0Fol
AhAlUiHQv9+qMmBpNdrEa/A1OgF0ME8xHPN17cFja376Mv9J3MXnzoZIkQ2m47M6po6VEm6aSXxU
z6o2p+rULoWqqsJGzIPXfHmU/9fuED/zfxw9ekG3m8eY4GK5N+pxjWfvdxYn/bqzERfbupqNwEiZ
HYamCEjqcEBUYyNd+Sma2/OqDVrwmbHXALmjGED87ebPGGsCMoCToYmnMO+TY64VqIK/9LjN7fpk
uJZh/ZTRD5wQW8Zoqy5+oEoWESjvoGn1WJVK86VDYpxwuOZvvazVVgCjSSdEqbyFTVHSd8tiZ4zR
1SMrFhZ37LvfW9239sMSJtAdpzhNEWqDbWueZwOHlD1EBO/et3zDweCDlyyqt0DRIFGxLyOIlMN4
1Co349Px50s8o+vleFrHrIk4Y4B4QzPkp1CPkXcWGtMqyFhnbs0RLRjNWUmyzittAqTlW+YqCyL7
jopkWdfZKajkJw8bmxNAq0d7LLFoNFOxSUiRmaMILmMsrT1B5RrW2DplCbFx2q560QtIjQPLqHWc
1+mqz6PqxUnJOKOHhPZ7uYdoLzdkYQKOQjfYmhBIxSrF9GX2B6j/9hyWqb3GWbfcdJpsnjKEMyyj
0j5qutmdN7X+Mcfe5ooFIzlpR4pfUxbvPSmwMBf23fPias8nUB5C4ugfVRmimJBqP/rQrteonA4g
RuP8oumse7pg2NZ5Ev+I6uSdSNIaI2f7+xDFV3Q1vd9FTDyNccEsNfclD5m+lFHarFod9y+7c38S
mfeJBdBHebroDwRLbqQG4bj0DUQroiWbKuqyo4lw+cYrbHlADFPuJamDDShNayM10W2ZPm6qekz3
erPEOwIiUiWRVhH37gWgP6538XAr4ZNYaZV8D7XahQlOMsG8Z7VeLeSVZKtbrrx1o/5ddMYf5Sga
RK4hTJLtJw+D5UfqpwE6QGO5Qbo3u8ZpVkBuzWY6qa2Yi/zcFPV4dpbo3QzUd7Ta5hAMrfaOg/I2
DixCqjD2NmGfb6cojd5BCv6M8St6tltTe7N0R8OFQR+3fl+AbHSqZJe3k/+9JX7dBj7Y+i6czwQ+
o01uI6c0kEE+IOy+8REE/9EFo7X2Ms94YQVgHds66fYd3LN7YgtY72TCf7eo0DpB+tnia8t82rCu
QZXXi4WFfQisIb5aTUhoQ4vLX3n9G1mBhBxpUq9k6wZ30MbhLko8CMONxKpJZvKFEMPnbIqjnGNx
HzvhX3uELZISPDN+xe0eQWm6I5X/zvmxJ5Xzzsil5auv+mO3OlI1qroq1OFfZ3+1/Z+XULtdGap+
PjQL7RgR+YT9sXjjPjarEddcVVdbarwZEp2DVP0fm1/7vw5Xbar4V5u6jmqbDVFuLL2eVqzt8nwF
JLhmUF02dY8pDOHU/7Rag82EYNmfa0B2t9h6/V1/nPoo45k0oOZouyiLm5Mq6mWYHe0K8TFVt7v5
P3VEkJlFDulTNZvRzTF0Pge/sNaAiKKbaqsLl949tce9alOFDjddT8bw6dFUuNlrRDf2dZLAAPBo
Iwr/aFM7yk625HcWydzl4o+2VOsWJ3j9+NXGinONJrr1Utm5sU38Oto7NYrVldY4F7229UtYBAlD
3yR+tL7xUQBEvpu6Np1kGBdbFx+bazVLlk/RvELvvvqegLjYp/gIHkiMwFqGnYhX28Ywg2EztDmx
lLB8dquhe7LTfO8zxp4xhGSKJLP8CHNsn7HkP5cof+4Rd3kv29y7QD/UtxrLLrqVyH0exZQyw9ef
s0mcEEMpzpjAxjizAOQGRSW3VmC4eGcU6MdV8kfsoV7IjQ7uBPSfS9Hq39FbKzfx6JZbXRqvpJt7
lpg9an9VNq07RPL2dluR6dERZDJMiHJMvTfZMOjvjTcCGBXZwqYgkpRjM4STUWT9kdafVtd3rJQB
NPaR8yFHu94UcOdueYJIQT1VP4nlz2fV1EZmfwny4qhqqoAoHO06qN8bdbxqE735HjhD+6RqQ1JJ
MkzTsxBzAE5NxJuqyMZbGYclNNhk3GrRON5UW1Ix2QUcdVG1AHPHc9IUv5Gh+fsAOaF4TFQSDMpy
DVUU5l/J6MRXdZmglslRxwFv9XXA0OMaYGttflRtDd/tk9DCS9CRw5+rzQR799WQhY4XZDbvPD9a
whN026otcpJrUZJBVU1ONYC6zatfql9XTcko57VeG+ZeVdO5q24zUfHHFUqclE2ASgrzqkCuwEFf
0zr1DmlH/4pky39At49DOsn83Ai/fbX/+zhC/CVwSMvcqet9HTgYyX0iG8fKphjXKDhVz0gG2kdr
WvRzmmRaqTZVDJVePYuliFINOKc5y0XzCWrOf3d8HWxk0jvUpv761aS25jysnr/a/LT4rQcts582
CVZ+26XPlUnKOMbz9bH11eZqAhBBG5zUERoZpsdhZdTkB80EDCNMxKvT2sZTQy/Ee0QgaBsyZ9ip
qhFXBaL6Pbxrz+ne4zBcQD5LrHA5OBnj4pDGMaDqpTrGfY3xLDgTpJpYe8XuuxXk4NsqmwjzUrVJ
qh/MDuS+GHv3fSrb8RBrzNjU3nzqsoNo63kT2XDlB+F6p7BlUuJmROd0zYgRScvdN28oWYIF8Yeq
OYWR3Zc8gaolfui+WbaDSpIorqqp6iNmE0Utn1QVxJS9xgrwe4POw8acmuDNSQYNSbBE2zpB4L8Z
TI0OesmkTlUrpF7QX2OSow626C5eYTCc1c4QRMfbN5PXeliPs8V3Vdev+nLRTDDdFUFQPqkDcbdl
Tjf3GOzgf7dSbSMjzzbuUKEKWN8HST1AomHIm9TApsYm3/RCwp1LGkcM0EXWlmvKg5d3u9gbcrCf
UbIvUQt5i8ZrXbfFLtDwF87HRfdydO8ECRySv0a/rUBlvWvZQHQq17/1UcboPpfFu2NMM/N8ejm8
R3Lm4pZ3lgl0Z2+pDtpEsiUIP1AVxslhQkM46O29qjX12L551pHeMdm6WCJ6oIJOnmkG0LcyFI3L
MH7vJiJZeUNKChqNeTDKyFvH5ASWKJ+3HkC6bJPc7neEsZbYmM90vrjPvVWubbOIDoG5cRcWqrvY
iqjCzA+Wrb1YZfutNzUcXfxmfuFHI8NRTcSrc9YumgUtMiV5vI7cGqqhiYYgqlnVD1EOr2HY6G8Y
4inEzaq1g/BeENfKGubqutZwf2YDdNFSqK14mWO4lf0clVH+aDKmMDnh3H5Lu/xX7frWocMN4RI7
6MPNTHHPRVP8wdy7++Xb8WWYCuM3bg27LOgcFksv3SxXTMhLcthCAJdwslWARu+3aMFfx2W7irBY
eLfT7pgA5P1lFAjDaa85bhg3063OCLyWu8ogTltqabn1x7Qm6Z18Y9LX7AcfIkMsghiZ80y82kPV
Eghwk19t/EOPpLsPOmNB55f+ZtaJEZZpXOG/7BO01UHGutK8ynQs38Y+XdiFeXxS1bxBbxTQxBPM
e/c17GfyUP3YwNWwptektRd+WdrtQAWnh65BI8TRygOuQXgB5G57IOjXbu2FVs7K3Lox9efPS3KQ
JCg2gKC2qUain6RWvkpNkRC8cVe2ecW87hZJeiCLrnYXhWaFaXQJ6ksz6nfTE7gNFeXVYbX2Pkjf
uIrO3Kl9SJ8G5x4r5tXkfvZ0zu927AX3okblHaeF98GxZsyY8fJd9k0IwRFrxhxzqenoLd6agcj9
UhtIFt9KDF1VbW6L+tYF2S4Oa+ddVA2erWWxV/v6wNGvXtgeHrXabq5ilPgXZjqyFuYha3J5KZZC
6ONZpsIkXEOt7rthN/iai5aR6V4m0/BY887FiogOmgGq0Vr2pA5jzDwX58Js3Ys+GuwNZyG3dpIM
CNYudbVLFSQwcQsaLqryuFTRdA5J1YowajHGh3EoCEt2Mb5bvtPGEIZQDlPVavkDJAFczl5gz2Qt
gBNRnYTJ0dLX5bGP57dHVe0x2no4JU52KfLhD7tKq2NBxOsyDM3fBQqY3hZ7smb9rx2jHkzPJj/l
61hheYa16iajWQEgR1pkuUoiCAZNZopggB1GL1bmT7t4gExp5Hr0wpcEScAd5Py0WOGoNnWcj8PM
i6r6jf0K444ow3L+V7tsOuSLWldDlzFqmcqFxiaewxjGKUWZihKAMRTLMa9JIi9tiU3viRBQBJzD
FW+FU77XYRNfVC0I5nCBVmJsvewcRarttdFNWUiX/Zvuluazi30EiBEB6IUjGmCpLI7vqhK35JiQ
PZdPqmoIoByQ8fK9qtZzmR7DMQA5vJyJjGfxIsfk8YdVk+vM66TNo5uqOcVIiHVEE0VVEyzEt669
BKKX02PXqU9wMdyVquam57y2UHBVTf0+EZmH3C3aV/XbiwXnNTmphi3j8rsXYNFsGvVWVWs8ynk1
MWtX1cAtkEFKEYJajlVXS8LhNa8J8ZJYJrXmGKW+1pquPbkkCwgkzw19tV11B90lMxThIfnuTdW8
SqPI+wGA+NyyhbUZ31PnyL+IW3zMREK/1z10EZLy8R27aIZ6poYrrB7rCwiO/FBXbngSlozPYagl
B/KQ5aFCxPPFLNKPHHm2TzF7N3vG9tvz68+yqFyce7PpZNR44/op6BtiP8nnkUR8RwSfhYER+ekl
n8oUJE4UnUmR7tNJvrmytFbIcQLfqHP3Wci+kquiMXi9+VKHvHhRhea6+QvRUIyZwx8eCo/rIYOB
7o8N+bSoGQBcAT2HQ6ejsdnDYgnEdAYsL49t1/zEfVE7OkYxvzl9w2s3vRrYin9g3/WrlP6aBP3z
MNfhLnbj301fZC9JmqBbm3vaDpq+/lE7qcGkVewM33TfY3dPSiz/Zkk57iwtSbe+lp8jLfjFdF0/
2W3y206qn/0U26R3Gu9ggBgly+bjv4TQ2NSmOQpMkB+C2Mr+HEkS5bPjA0VqSFZ6fNhZMwUbMya9
1AAEuFXVnoh8SsoP72xRpniIoE5MlsD41sgoODgBmU+A7/m2iZHHtD3ASiNY+K4bwifnTx/W92Us
jZuldyeI6M2KLFS00ysiYg5ylwReJuK9OnPz1rNepulPE+MM61oJ1z/MRY/84QRAuV0TZ9QOhkZe
DU5Ts4M7byIPElqnX0A99EtOBGyDvpK7Kd1ysSOVR4ZHJDbd6HtT+O1dmgzaNJkvHol7wN1eTMSU
QrOn+GkK0l9ziXffNKKdi2PfXxIaTC3MAFO5qFs7QyyuJG+NvYPx8ClySqLySe1volK3PkB+/hyd
tP7LRgWTXNDvpO8byN8xwfqqRhxiFP1KR6TuiAHciA2Okbw2oFRUTRWNI4wdxHmCY8sRqghrE6TL
FJxDyCo3ZFQMYH/pAWzENkXS/2UwbP0+k1rdBia5blV1EFK8FGnwrGoD6ML7aEHGntzhSTVZsA/2
XuI2m87PjHswWAKUJwCipaaaDMtB8E3k2UmdsIw+R4uRmblLcqiMcFH7rPv7HAJptZP6qmpYG0Xb
3A9xYll2TqxsyFeLk6oFptHfEy0HIeAN86PNxGriOASlC4uGE1TBpGTHp4FL5XJC5GvzNmsyHTQC
RzCrTl97k+zDslNbimkk8KdBGjiqIwh1j6ewQgXq65KRn58QX80ev7lIxmqdBPN9Tgl3zI5h3rsQ
h62yjU95ETPSVSL9yxUuutLMnW5e7N7y8bPGWvWNmOZ6tpwJh4vSequn+lecITSh9hGi1deIUwYH
EKP2m2tgi6cNwbhVx5aWGZ0a3E7Wau+ok+nBxdvZh/Yr430NGKadi1MQM4OAipbcVIE4SrVtsrDa
Zv9tM+cEl/UmQLzbNZPbHE2gvMIA7W97n8eJdfer3rpnUqPTB9NyVNVUC/qjIYGHqEOM0bXuDGCz
VySP40tsBdYTKq0Hdzm9idodcPcQQXS4bY3WezdVZGlHb9eN09GLUu8m0Ea/TKkGzdwEgFbZEexo
jE326mAigvEVLTnWNKEo16B+uy03aNoCbP77em3/V1Vo4RZmP8Ao3DducOlMnNK6/lFVbcJuN63B
eKZqeGFWe9kAsHtUzZCzZLEPAW68qKbJkqTz+lTHHaKJ7qptluHJKPkwVK0V2nAQTltxBH9UFYM7
v9SAQ54fTbAgMUYag5Xllcmr5/OZC7Sz3Nm0V+R2yRRbY3RTRaDHe72y5EXVptDvLknr7yszT7K1
7JYocNt4K7W3Shjlc8ckdNZl6e6rzQqy34GuM+gNdXc1Elhlvz0sKqdOv6mC9wgFj4Fs9VdbaI/v
baJPTyj66Dcc6tOn1nD/+DogY52C8kbX7b/afFyvxPS4aDeMCFYgI7R2Jnd+MpP0VUxBcWEMLC6k
0E8DJIiTquG36OortRnk8c0Qtjj+o02d5nTVz1aE0caomwKQT+ldVeG3RAk9CAEw1GmrdQ2QLrmY
dtxkcFTvbRrW9zCrCa8FabJXbUVSEqtMgZjHZVWv5ybUV7z74VEdbFtYfVaoFFs28J9ax1Upp5vd
Rn3S3ltZ3wSBwmf0Xtt7lSFya8dauNahg+L1MJ693h64AeyMgU9tSKSClDLc9q7PbfrSpf5R7VRN
2FUZBO+74GjMY32Z7enstvHA8xyt984e61MwtT2ooDkqntuo3pb1VtPHetN1XrsxnEgCPApxbNcs
73nIoGikQ5gtLlZb7MC+dVZYwYcfnsJ6eHaGCMX2mJwUvISfYZ/unBjBg8xhpVMxAwhqozlMifsp
/RIEW3vUhwjmhBaD6dYHcyOYg6w7Zh9lgE2NWawkKOH1lGgQSUNGc5XtAx8Du94Gg65r4wnExLvR
esk+YkAgwK0DSQekPAzmWZdozQlDs0guwE7ytX0+mR+su+hsQC9saku/FH1+xNNYe2r6GnrsMPrH
YoAAZ1nvaTemLP981smgPYsh9u+ycIzTTEabeIcgmGhVq6KcBZyplT5hyIo6MenbGTeAoB6ylZCM
kSyGn/XhasRd8LqI8M2QGNy5seE9RtaT3aX6TsPxdFUlH1LKNzJCm0QY9a5yhX8eCmvGlmvZ/Crm
EQV412rOiJZ9A2ExYWYmhl3txdiBmmZ4GcpPLhOfkFuxVug+j2vPtsjcVprxVDBXLZxJv1o5Vx6b
Qp4dBGejGJBIoeHcl5lw8ubs0Blje2r7sN3iQjhuOs+LnnK/lRtdmN+iCf8AEFP9NpJQNHRZXx3g
H9fGtN+1NGkOBWqNT8gkgithTNnmnSee6qoiSmKO8LdkuI6aeXgCSHDoWwQZRZuty7beB8UUHEtr
bjY58waWVna8sjBlWrdDf3CaBREY9cbWHt1sB0D4J1JNPxZPyoNNlnzN3RrWwOH6NepsRPB4b9xO
A66XCXE2KNFJAK6FlgQr9t5itLdc2Db6zyYzZ3h1dnseARoctSXgYXVXNaM2lmk1UxReo548SB4j
zFJmSEYko9DfzeLH4GqXPIfnizjKOk+voJf/kr7VnMi/6YyEWYvmmn6aq8a42TA8bF570r1uO2bg
b7xmbZVx8tSXTXSKJmYYhcH3O8fVGnpnjdzeuLy9dUHIyhvQpPCSd/xemWBmxFDdpm33sTv/9G3d
f5r8TKwJBYqYUOgD7IBFF7kl1ztGQ4wjRASZxijxvqraJVLyDSJAuR7T5LMrasyWE/vAWD5kIFaQ
t2p33NC/2hyLmIkwPNkHTDlE47wSGDFXKeiyTZh298Dv4Jj5HSZiulUd45Z+MNXstRyHbl33xATa
8hVNU/1pSBLjSSyFZ+N76EHCzMtVbEbh1u5B6sWGyQpF83r6XqfbRlnmrwFl7ZIq+tTIPKDEkKAo
RCjj1+CM9YdA1pxB+9CXuKF5PpwmMyIHok/QUwOmx89RB5BHXlmRiDV5z6a2L7hjFyvcAN7zVI/5
856zQKg3M+TilykgwN6a/UxWOLohrMLwKRoQSqHeg8O306cJ5OUK9yVmFSwK+0yHw2MLgtcyj3Zu
sKjPNsNn5IcFAmUW8EbfzAEx2CXAw3AfSxz/TAjzq96AyiR+j5AGE2C/2y4Azte6HlFnb2WXQl8j
NF1t9aoHodxrGLAYuoZ8JHoxURSSWKj9+9zMtyl2uydCjcVa9jOiaIV4gb18I9LcrRz05I/BbIIC
NUPn6Ln+SQuH4KRloX9yFpxOk/Y/Oj94qhO6WbvT6MbypjlIFJZw4vxzBIi6b/r+T7wPLDjBbrTV
6mx+HvEqevIIHlcLgTjKzXvu+WfwDzOz7CnkDo5/TqzaiW5EwJfSdGtafbjqKkgURdoQqBCRTdat
dg6N31QrJ3PFHuh6BSgucADdMBjsIDOfvJKklFmhuYV07L12ep8oT2VssjTd17Ow90PbBH/kwRtc
pl4X4S/pths474ylwQKR0X4l1rAunSI6mfjKr81G7zas1IPDAPBs74ADBXdCSkoLWbz1EO49pyLo
odsb5ozPweSMr/mIRpFHDTGZbCvs6K0sNPf8VTRj5T2qLjP/o9tCEWulc3FC5o7B6IBj9AuAnk0Q
7MIoDNZxgPqaQde3Zsm8MvWITzG0rbNsU9KmzD4+89LcllE2n7B/P/QIRV2NNPrtLA5RUHWe0C1W
LyOrMwbipVjEc+xyMp50uxXXcRDzRaRLz00tqCNxbROmuk2b7+vI0+N17vEYwYQdNcH6ox9yZh5O
8pHlJjqHdvXqWJO7m8qE9fdShP6zDHp4aMJIt11/zb0uO8UsD0556CUbq4IAABs7OTuufTUjC/ZG
MPFG4Ro4grgivpduR629SnwOCeyxOOsXgTOjOCgMmLtkpKEKA0u0ncXrCgTmfwutJ180oG1aBdhl
WDGSWmENUmMqAkGYBb8GD9nzJRGgSXNrhriDYrgFRwJPyQCOdTSAxpqjcWbFGXIuoZEnBKWPvKjV
ubPnVz2WE9SO0N1MqNKs56WKTMG8Hmwelp37AM28OIdX0iM9KQ3QRYFdnUFkHMYZRgpwpUtv91dN
4P9U2mm2MfFilGuFmYsXAr8D/mzrjXMJp0D6lyk3DKaCffESkJo7pV3zIYEbveO1Adqw+hGPSf6u
l7jEBOLTr0JebhUl8JZQQStNVjo5L5QX+MazKmaGMABWgbYJ1dFogEdMKlWpAfYMQQrMbWmf1GUw
P3xL2qg8FmlNlz313gbfZ+AhpBQAwVVyXaGYlniVy3fhrm26vOfRgNLbAhTQeoBVWcffQ3IkfE4J
sB4yGX/ESMEhPrqbo7DeeN4EwX3BGwHQ3mQGTxf931xDfav9i3WNOIux2LdTyzAJKjDzcEbWM0hC
Ah5n2x69+HtV1tY3JORR5JxuZhY5h3zUbpIgwEJv1feNvRgPpH/qvXVIgykmW78JUhkc48S5pKTS
1rmJrJLQS4T/LBDj7tm3zfnJyNO3SWeVipU8MooxlOHFpKkJ0bXJOv4eUKCPhwJEVLT9ziXhDZar
dh/CEfn8Vz96xh3Yro80tjazELDpp40FV1/mQ7epcjd4hQXgvejzmwTB92oBRnDLqNs1afatZmKA
fGUCtLImmaqqMjcL5nz42Kelpu2z3o+ZP1k58BdnU0a9tW7qajjAjqjeervtDhNskbWqmpnXgTdu
HWwnte6Z6TL/j+jdjVlHn7OrzfsqzeUZ4Y/XQQL2tn03e4mQcnmJOqMlM4wUpjd4+dZp3WZfQwO3
ItgZWobEXMHPW5ga/ohUsBeTZKyilSenYssq+sUizkEvvikK/N4Bi/0o3TdMy8SxWDAz9YKri0FY
HG3vJVlwo60160eAEfGCJFXFbCYfmmaF2/S/TapdHV4sn117qiPuayCg062KKqdUQM/OBDlttE20
CXczxoIHJ35LO5AC4X3qonwXQed1hQW3aJzuCJWjbojn3UNXQ2GEFG6osFkw+KmHkvciuKF29GEO
SXL6OftddAKX5cgtk1V+idpUX7TTwCU7qM1MEkGChcW/N7YVaF9fmCgI1dp+XiCFzGWLUzUAt446
vB7CVaYZSxyB1ggs1pasyndPKzeZHmG0+mkPIyjm5cZ1yxXV1hc+0TUyXW4VVFE1TrKYi4M6MvEE
dwZZxOjv88VyEXWUEevzyvWKfKN+ZYbWNAlYhM8WV7991Ol7pTDiBWtI7uMRDOevfnl+k514hxI1
apUDVkWm7r/aTFkik9LC+E5Vi6LZx7Vm4j+z/KYS3GeEd8ZB/Un1MzDwjZNmRJxkaLb4qX+q8/Ip
gmO+PMbHE1aNCi9VhmRdnIU0+tU21Wa/R2oFTyZAHw/sr3oboN2SoZ7mfNrqZvtD4YFVMQKj7lv4
dcRTkRwpmtHFjKjxcvp4v9uqpPcD5xXr0Z8DzMVt0MU8URcJ0Z3Iurt69m7mv4zEfXaytejWnTFB
b4+pO+mt6pR7LP9EjGbb10MDO2wCoe6ijXpc6mmorRqr1GylNtVb4MRmSF65XwXVUJ7wdQxAn6nN
pYCIwLuh7Rssw+lbxkwCRADmjGOtLbf/2FRnezhSgET2rfL02JT5ABrKTQ7q701dR4y626Qi+yYn
86Tu3OMuQS1dVU4+b9S9VnclExXrf2EgvrJgANQzUWeoLdX2eB1UXRVWjmNI18dANBF9HPubevCP
V1Pdmq+3Qe1piXyuGjDsG3Ur1I80h5b7I6LKXBNBZ5brND/FYhuC3OXj/tqlN0iAV9auYDbAW3c3
mlLAtI13pYToLMz5Zi5dhxq2i9T19jKSIIGx41vp0DlRwu3QE3Kysvpff/gfv0FtYnsF2d2MzceR
j6eHmkwJ0sQyN6oLUON7j9z4wQWQNd1yuLyPm/uAU/zjq/kHqOLfd9AijVclsCZlt7Pi0pDb1I//
1PpC337dYTrBk+n5ULq/Ohd9eC0wsdyp3zKEzUvuSn2HRuMg110RP4nR1IB5LP3Q8lmrM9XW/9sW
9LVEOCDONupNGNJ8xxSGpcvyIpgT0k42HOuv12c5wG0kB9gmfvXRfFBv8NQ742EuHZYlzbb0RoyP
/AVc+f/+XbfKj2EMVjgoLeAKCyDl692T6bNvLgBGq3LbRd6G7m3pltWbpKpfbRXRn6VHckzpbUOv
GcGs5K9epNFHquNV8fW1/uMVfWyq/bIJxkPQ2Wv1JjxOwVZgr32IjgSB6gtZsHd7FLqPX1/417us
2lQ1Wt5CfRh2HSC9fewlO7XPVi+7OuLr/H+/gqqunpraepyj6o/Nf+1X1X+1PV7bunHdv7sebOVI
8Of2MYIrt8qBx1Q5ILfBBeG8DBxmANE0MlmozuYOHwry9MwL1BMfXRNjUO+llOLqMTdgffhkErGQ
eoVVc3YtAaWMbX92FqyqnOprOfr9zrYlU4nO1Dd6VBG7GRCYWZHg3SnewVwudpG2HNtNlNQvXtH8
48Grv6reg8fn9FVXjV+vyde7og6pxlwcBuwH1cuoinbprtWWmUFfslM4T+ruq4tU4BlnMCu8dkMI
rX6tvhJY7bSqzX+0jr71R+kgoqTWLTOuwVtIdd9dxaWIuWF9quVH4uBQQ9IF3zBl5nsyAHdHxmSr
7rEq1GNPl+kJQrmskef8ZzmbpyC1ip0up3Nm1wiUBf1BdTIGvbaAs1ujnruJq+gxAljiE1J+cVQX
VE9ebdHTi4UN4ybjpxyDV8zi/AdmOczce4jn2a5Ub8T/MHYey5HrWrN+IkbQm2l5r1LLtNQTRlt6
7/n09yPY+1BHsc+Nf4KAI1hFAwJrrcxcJgNZka0jxy2/T617ZdMOAO+Xq5gnFjNpNH1mEjsxNq4B
XEiASsAFvBGXrLESd6AfFV3wrQE50eBF6RVjO/OYicUW8brFfrCt40BgDv7cPfBIOIoDc52gGDav
ruZdVKB4GT43VZknYbDUt1KLtJ0YX/wu1wz6Y60+jFpa72RdexR3dbm1Ipc2zc9QG4JVn2Uw/QMh
/7tBWyYOSXz7RXle2LE9zVGkYftAjP9WScwUdH6ddlcI2fUDoWnFSaB2uqApTjwLf3I/Seb7K+7E
MscsN4YP9O8YeKY+OOXGACANLYaloXCS8RLYzOAbGAK3OZdM3BnxWHsytkeD8GA3QzfkP5O56LDM
6MudnB/oab5fLsLSKnKiy/9/KNZqPeilq3ifxEpB/BhRnNfiS1nk5soxQPaDBS3EDGKhKzXmQUZj
UXQRp52XXCKLwiav2pzFr/03rH7+UIrf+WGVMR+bp/aasIALDkHkMfjQi/UrzhFM1+I1GTPoYNbe
oH+DawV7st9Gh6zyfXkrus9Zd/qCBgSDNF48r+PEkypWdEuy1A1jgstBgSlSIUxsWoSJv7Mkc5Sk
KH9Yy86/Ph97kDjXPoPXrSVfEZ6+M/FSjWv4ejOcUD9s8UP08qTaqnwUF1ss6kRuufZLHY4gOK89
ACBLZ3H2pbgcK3LLbVwalvE+HRukLw1EHcxhzJli4mwIBEgPoizePK54xDZ+ap9//Jgr2SqQOvnD
MlLcwvnJG797AO2P4nENYNIlaHq6B37TQLkhnpR/z4qj56mKoJzqYOfx5jMUxAMpsmzhPmFCBMBD
tC4Nyx5QNIhk6SeKnfuzU8r0OP/66UmewR7LOzOvZ+aHWdQ6atrgP/nPeydycy+R/VwWB82jfuj1
+QSfj5IUHBu1+ayMUM2KeWVZPYhj/61u6SJa53W2yC6JuB9LUeTEcf9z1A/bGdFbdPx0qn+r+zTq
pzN504SP0FzZ+CD6plccDWd8FcU471XFCy8STCmAM4ERsXmfzGxLstSNCZqgwO/oU9Qa2bmTmG7F
4EvXDy0i6+oeEUK44OcnWrwsyxv/6aVaXqDlRRN1y2HiiP9Z9+mwfxt+fl3HdAL3ZyHRfv3GRqGN
Ze20FhYfriWZd7JL+YOt4t+6f6qb9xPTsPMZxDif+sxn6CLnokjdH7lx/LWYGsQeVOSWb7SYQ5ai
yC0LsqXzp7pPRdHPbSEMaH8qJZQIUWYC5OPlxPfO8lY8wnNW1IryiCmbbXVSJDvVyZ6W6Z1gKmDj
S1kaJxi5KIuZn7WQh0XJSAx7Nh25nlGPazE9YP2HkrWCGfgvXG2eNEwZG4KYXbJ8BIQJ+dtG3EmR
LNOtKIpHwRKb/qXP8hgsdZ8eoWWY3qtiTBY2SK9OHvVNY6nxuBb734gAA8xFUf/s1V2wm994cVGW
ZJ5Wl7K4XP+zKBqWV1cUPQwpf6dvUf40gqgbk4jYCSXiNVom+3lhPbeL+7McWaFVwuYtORoYRrTJ
QvJh57h0E8eKRCwMlqLIfeonJtGl7sMfFy2fDumcQtqO2pWowHsJlALVANEDS7mmEMkxfbhyFPHq
JzF1uUmUJAdxZfKoTZPDKFurKrGMg7jDyx2d3/0PxswPS4Wlq8iJmx9kLRa9udNs5EotSE+0MIAm
RYUruxudHHcMbC7KcBOv6GynFE9AP6ph9SZe5L9WrVL2tkhn4zqpcA6maXKMoAgGJQ5oTSRlhbdy
tZRdw5PgP/ONVT7xDlujgQAZE/Ji+TBUxdvrqnsWmG0DB0Agw10jrqq4L2UClEktsuc8BGci8OTq
dIPHGtKderZnfrr84qJ+uEXz1nW+6mLPIrLzax7gnBwdfdiKqyxOuyTiByxFcWE/1c27OtHyGcy5
9BTNy19SfV9dm0jrrZAxRCrOS93XJgv7vQYR4FYFMUsR6BkEpNkRnUlaDRXfmWZB0zO1Og5hnmoU
od1Uek+BkuyVaQw5KpNr7pX1SvQam6Q/SGOub+Q2IUiv67JVFfCqi8RJbH1tOgR4KsQUXeLI3smB
b6RbKIMQXGZnv8UqSdTwYB0r1asewGTha4Y0FuB5YqFeFMqX2O2fp4j2Lx40sF/A35QbWON6WDko
iroEwqMkwj1R9rBAhGYRfwkdC2ZBvbkOIVwIFmELOxXf/t4x3PEeF9VP8I6HVlfy1z7VUdWK3W9p
zpK8RAf+5HoykeJJ9dw6o/HdwVqPZ9f1cDgoNew4XbfyqrL8Wo7E9LIlz19UOTbXMOoQXhVA2yVn
kyyAjil5TI0C/iZZ3hRQBMMMlRPHjRBjceunFkxJiAl0KAr4kbKvMjO/jUNU3EROJEmWWfCepSnE
whjhjSz0NnkB/ZA7dO86zrN9LU9UfolcaMiRwMSxmQzAK9tl5xZmIazXMoBPzUVIVIbBcFMnGTFB
Tt2xH64y+0SkBu41B2N7DevX0A7BvZsSgC7B3ZWjb9BqSkdRlSeIdMO7CCtXBvGZZuCtsbx7BRv2
XcYTeo8lRVkPfe+xg6AhNB1Cq2KTa5kiKYqG7GrouuamRI3zME5JmRC2Z/Jsga6mx9Lgq0m8VnIL
VbQO74w+IDbX9yq8MO7vIQrG21wimgPmX4tnbjm+CAznAZaZYF349QreU21rKYa+GYYqheONYPpM
U/STaRHqTFirslFNNapXSMFDg4ECeO74+aUAaneppmQp8nzuowwbage1kQk2LVdP6ajH2lrRNeUk
kmzw/qnM2kJaDw4od8ePMTZDavDcugSM2mbfvkdd+qbhSicuHLg/75YOnpnIRKIVsgKWmHb8jbvz
q59G6vtQRUQrQIjz7PUJYdfwYD2MCr5kY4iMc2Gn7Ultw/oQx2F24xYoQP5r+UvVSzxcSaxfZa19
LmENutpB9NCZRQX0VSq/hC2OIwuyx60oigZcoS/Qr6fbsl+1CHeshql7qMSI8oXEck3H4cGmypKA
3TJnbD4cbKTfrHjUz2KostKVm+X4B8BhKHUm0KLt+OAUm+UX1F70x/fHaB631Mb6oWrqbSpDa7N2
kVhuveQJocIRo31WsVc29TNAi+oL2PP2hun4KEoI7dZfEK0DDJX0kDVNPUSdpeWfD4rsZ9mGjwvV
QAK1gf1gsZiyEgi6C/xp7aXsMCvnMWwnosGCyeIIDWZENBuXQtWleg/ZprIWRXF5kliePlUWMWHT
9TH7nkCXYlrohXuz/zP/nThK3b2ZlWDOpusH6zQRecngoE/PM9N3OswpIiuSwhtBuC9l8bT1NRSS
HypFs2hpAHdsugcCZ4jA87oVcV1IKuQFk5JavpWl5x9as/PgePeLb3m+E+1h55e7WIW1qRglC4O1
ZKMWjj3wWHmBd2mmpIvgPbE1d/+hoW1j5GRePdcMt0AYwnPeJ2gYTonIiTqdXTaSDSaMaqESVOgN
/o+O4pC593J00yMO+H85JLY74itkZf95mLrJILl97G+5jDVw/enXid7iJEOWq9UlriccBW5H3ahB
wMJIeQ2mJIVg4iqKg+vCWBi4HeB1OcS4PjXnMszlq6WTyKGgd+bD1+BH5uDQxqri54WDJsYgSSfr
1SAUH2Yp0frpUFEUJ65hHT1YEIHPh4qzfTgiUfVtkxOg8blh+lVDHgJ2fBwz8y1GnpTIpdGOz/VQ
xGe7Dwg4UWDebBL8jDLeim2U+cqTnPvdxVbLH6mvyE+dmclPql/eGibYG75pkC6QDvL1azX4v6yy
Vs8moSWvdsJQOHPyawybwWtQSF/BI3sPolHPvaubheZdtBEpvI0B1H1Jp559+Rp1iv6suEH2okRH
0YVvTvIkVxXwy5tfxsOl9ZT42k8J5H5qt9KjkqxZjSvmbKLxpqLoA9AUR45r/5ajDvVSG9slyKX4
NXFKeLQVrV6LotZW3UFDNXWT6waM+CvTaNovyFhBXWT06jYAUPlatcgiyOD19hO+8pVQsHxjJq5+
6JHMvOdm/0wITfNu5N9Hu7K/GpJdn5I8gDrJVJv3aiSQQraM9A6JDly6fvvHs8z6nZAtdTOGqIib
lfusEHwGh23dEe9JLvTr7Yg0LHjhf6qARf5t/FSnGhZRscl4yTun3KLXlsMwZ2XPiWSYpypuBji3
2+xZBTH9Ben3lWiUCGN7JgLjK0he+SqqTLfCv2B3+V4Ue9gkjoozRGtRLENbv4946URJjNh08lWG
600FEX32hpG4hMzwtXMJVwyw6NKFhc1Mrxjdw2ZDLB60nlDLbgu3s06ipa1dZ6srncFzh9rJ6DLz
QBgTvLZy0a7B+AQnUbQC2SRMIWjPomgiRIQOpOpeRHGUhu823/ybKA1tcme+Tu9aSHyP23sHP+ik
xzip5WvgAiP2XeSqurS4E+izhXaifcyd+iUKa/lMsEL3qKo1r0oIq3wR2RfRQdTDi7jLpTK5iSqR
6LAcBSYAhrJREVzNUI9NTO9RdA+Bo91T/bGqsp3d2AWCheUWGvP8bA5Wdg4awHITWXB+lmSSqils
aGblYRM6LaTjZlA9+IqFFPhgPMMQFr/LRuFs4c3MD6IIRoeQejV7zfUeSkqtJZZg6qa0g7uC04+o
mrRHXVmuCRQv4neiqJM9cHxrp+L7eDcN7ZzakvGk+4l1zSODAIupWz3IvweiJY982pQryzoFNSJy
9pSMSuyuseBVxO/+U7d0ETlDqn8Xrars/+14tSYApjHDh7Ifq1svFYRLZzbUd0R16XyJfqey+6L3
nflaWT38QKmaXRJfM2E2LmIi4rrxa1vYj6Jrr8WXMtCct7JK5Y1dhsY1zh0EWMoSthR4YV+AI/2U
IL/ahtnaJmzoIue8VHYffm8UAsQMza4eHL3xTpJpRfsg9uUnWFXKlRjeGt/k3Kl+NviNCCPSQ3gY
B+2AzTaHdTc3Hh0TznFedwtiSyVdRUmZwYwLR9UlZ069mLm/aV01PJWQk/9tmPuI5nypBUdC8DM0
/ht59ORwI9p94h4vYrTQsqk0C+CEhaUf56JoVh0l6ne82sHc01PUR0OPjL1sdmC3lyEMSz+bhJef
LN+QtrGSqchSddbBIN73iNZNdVE03dqZUTLcB3RcNm0tVy+8jTKhP7b1jbXzI9w80p/Keba7iCVp
nxm7xyezzvSfYBIhi9SZ53n6eGmTyAKk4o3bsijKW6jW5UHXiu4U2LWBuq+bI0vQWPBjEazKxAcy
U82hxXJb9z30+pco0KXfEpGW84mSVIEqLjN+DXH33Zck600xqwS2Y2V88k24wVmieA9AqO19MpGK
y5Ibn9s4NPaYA+IHGygQMc6Vgf2Micx0R/+dCfgb4EPpl+qhg0x0EitsFuGRZ+u/E5iR1aZ99pDm
qOovbUPMMjzF1bNTsyds2kJ5IG6jITwHhSVwV9YG45rrHlRVQ4OqtyZKAzlGLU5pkrPIWVaJCxAK
hGsTQeuCfs0Xxeqc5zR23pQhlK566zhcA+h7Sz8uT6LYaDDPpVbYHNWwhZhKYV12bHJC3bLKdl48
AOmrovPla1vk7ktQju+q4ak3URqnCHBLNR5EV0exzoFiuHdR8ltvX8d5/EXPVPfFHfElZkb1lGuW
9eLuezex3kM+lfu6l+u9VXfet0zdl11pfsuJyEIypygPnddlb8jcrVsjsL+wj7wg8pDdSleCPN8D
vNG0vrKa66aGIMPjjLLuhGTp95AdDbxEEK9pgfZbyB0akKn5lte8LB0qrdQ2hdkYuw5JwVszJTwY
w6ZCG3kjiqIBh212q0bUtpCsPhPsxJm9piC6AcHRFba77KZNiQkV79mWtGtqFeMXrABvTR4M34Zg
CvSowXPAAwXlXqy+hWM3fOvLwFj3U30w1f93fxvKpaW/a7uMQ3jauvJsCN/+GX+p/1/j/3d/cV61
6EBuO/pWT41w3bFhf8y7oXxULV3dm1MddBnlo2hI2fzOdaILRJHVYz7VfTqWLyd0VpKzD1W+iSIx
JrSlU1Tyjicj+VsnIx/tpPpu6SYa+9BxVmUJ3sDLH6SkNgBMgvnqlbLzthbv+qaFx2aT9Er2IJJe
535l7au6Uqpiq/qRfPEKgHhMUqIAQ7t8qadEFE1NAnQ/l5Ni07Jdg+vxn1ZRvxTFEaIObrtzGhDQ
tlTNIy3lmElv7O2HnMv1vUX+A0Yy5z0Cz8RDladHxwVLqvbWl8Fsne8aBHRYC53uwbBtBEcj+Fay
WA7wvoImBnh8rHJpp6nO+BVGhm7fMKogPH0FlnUU5/ATwvnaojauKGE7N7dRcHRNYyNe8aBy1V6I
GzFQHdC0nVrV/UktfTi7J8Edoagzi+sYfgY4l82XaBBJC1f31ibICiR6ax31WM8h16ndx8SKpEcI
opuNenCQEYvGEU4XDe4YSMgtfcUSBFxM2Jd7qUjaPZs/aPG1P4Vef4NipPsahCjBR03dPgRVqxzk
sE6Obh/rN99T0cSQ8vE19uM/BB0mfzjYRw7+JOk67FhI/z6iJ7PX+sa7FVlVPWZTosksD/0MusSp
g6ZOUKSKkA2jzm9KDC4eymR52zlZcxP9RTcEnraIRg4IoEFOE02a7ITMoyXbRo8eZB3oqlXxHdIh
BCIMhNG0Ru536KCVN8Nron0BtOYaJYAqtF4fL5ZNZDHoePNsJV1wzKAyPjt6YBwxe2QnZxi7U1L0
/VGSg/ycaBnCPm4bXKLKheKps+xLlA9ovZYYSYImcndhXcsoMMjlznayHqArpMsQQLV3/BP5Ng6t
5tGF7QneYGIHmXGIBira9mlskPpB3Ll/DgzokRt91TY+Rikvk18qfNBrv5e119624fKG9/Qr2jPt
qgiG/uqiQwUFdRpvisEPYMKCP45vE4APNx5/RJW9ddEje8N7XcFrE0xY+zF4Ipb0T2DK4w8p0n5g
+AVebngYyj1b3SU1H2e30/ftNIIdot9BHFiOxEPPhsocIOkkxORHRlyi2ujfHWIN2AIm3Rlu1P5e
IqQ+sfGPkK6VV8cYGqiQeQPYGeWHpFIgkoG8r7+FsLWwKO8PqS4Fz67kWDdLAU0rhOB9vQVyZ7jd
oY274U032TspivdsZ7wpypBm0AbI/VtAAODWy7v2II5Sw+hYap1ySi2l22BLzE4ggkK2qlNksOEg
yOHWq7lKHyBEFF1E7kOlObWIys8tS/c+EfyEnGAZR9QVhQ0ODQfeOkEx8GbkNVKOtdS8NghYnnpX
TqCv4JIk8G1jt+xAekxFGO2c7VBn6FxORVUfAC3pRnYURTculRXoxHCFyAMgOdNiUzAlauqj95Tr
Q37unahAwYKcSJY+IifqUBqnd6USotSlRGP9H44bIYzKAaj/19ii+OHUFjoCR1ZCqw91yyHi/H2Q
j6ckfqsG339mznVXWWgZR9UFW9Gm2pPsWO5e63xpPabcZsvJwrtZZAdREgfpmvNUN4lzNQzpAHXR
eHOaCkhhndZf294qVlpned9rT3oGUOT80hVll9pMB/CArz0lVQM6QMrbJOEfjBkPsIOEP4qgDPns
VPXbJHe/jowmv2LnPsuQuF8BChTXVCn8HXSm4yrS5eK6NIhWFlh/++lI8mS1tZabV0JkUG6eRhCH
iI5LsTV7a2V1JT7L/5zk09BSH4EXUt3XmBhVCDOnkywDiGLcyQecX+FpY3eSdWl6DwEipENRfJFa
HwiJat11mBzvsTnNvkpGhIHu23MdSF8klWL7YGEquFoywiWhDNX/XJzqUOrursGUiDpCMJUtumh4
QabWpUH0E3VFKSc7vUMVQBRrU0u3AbQwmyYcMO8X5Y8A4IKTyeW74g3A39p8eLVyNu3lULlP6Zi2
G0LF2ke1CWHDtPrkwdYgVQkhcbsORtsdMqJqYXAMiNlHtupoxA6cINMs3llycEtjudgl7HXvMly7
WAywXsdGKWFYz5IXfp2/xuZtf41MGFCMUde/oSn65lax+TM33JOMIdODCQdcU1RGLKVfsrw2oe/D
yIBDo/nTD87FTdPsp1aF3yUdKzWzJQH0RA0ZRosalg7VggGlZzIm3YtbdhWc5mwgRGtv+fnZT4AC
itYUCc+L247VSrSGsZ+geQmnnGgdajO+lZL+LZpGwuORPsRl8STaQt3G5gTREmvy4CGvZekWoiRE
3jPG4EHkRCIn3vuoysVxqRI51FD9TYiOz3zU0ipbibUPcUStRJ1V+dBN2hW4U8hB10u/5Txyl1wr
PTNP7qjSdwxRpQKJ9NRHTo6LyMV5osTK2bEb5SyDowKzHij7eIQqRjSIpLdhDVpLU59SkoZitxyj
uNLPfMxhtvvPMB+6GFYIhkwMvozWItOxbq0h38zjimY3DjnFh56jKUlr5LD0jWY6AMGm4aWuBCII
gvXDgaJhPqX4gX4iuztH11/nOk38guXkgxPxCLpWIx8rv978639aev8dV/mVePA2zL9hugoi9+HH
Tj9u/k2iZT5pkycPIcSuQMX3Rm3L52zqJjq4eomZR2RFi0gGcflFVrcbqBu6Hw4eoavUdDtWG8ip
9dW1ioJiXSJg4QVAzbwq/W5k1QCHHjGNrXw0fXfcW07zm7DcYRNDrCgHP1s1QjpSN9GjcOAHc7rm
6Mf1rzJxnR1rprMNhWlQqMFGMYeJytb5aUpIZIfNSiqZyCGa1aHDtx1sjBXqVnYZvbLPPADCe9Gr
1lm1vHbwegzPpVsQXNy8KF7PYMD8YMSObq1cXawQ/GVB1BMGnW2MdSvT1e9+1l0kvJ5DhiTiAAVD
Pjn8MgmnQwTe9wCOmG2qE50DSXks60i6yyFb3hw9o3vhnnXWIsjLTVVd3wKTiqPrXKcg4rIasy45
Lkd5WPI2SQnlErqp0l00gEH7Xo8groq6Bco5PlXFUxXr3b1jIVRbJVzoKVvybiRkBPKykB/ivUg5
Iiso5CB7UDQWzA51v+qBmuoO8YZGfGuVHgWwKRli97HswPEn2dnyOoOof5IMa/EajFm/UzO4xkRd
CgPDfkRlDYPpP3XNyEICSlN1X6Cil9mG+5BMCXQUTm4V99qErimu4cXpWcPcxykJYi0/2IM1rESR
GUS7h7BRABiq5qqlvjL1r4FRaydRZUuFCi9ZPyIXWmVbUScSTXVV3ERwNoouHxpgzNOGaj6xqDbU
DP/ukKVHcWJR5/rdynRqbVMPJR7r6UeKxiCS07NhQkA4VRmY1W+WJW06zw8fs3ybAQi+14oSPOIz
/9MHhXvsFO0KEXl86RGruovEHuH6h9bK2C118dCmiLjBzB/JUigBaXQ1NK+bU2RExh1jvzEf2wTm
dsxc1I/8ukJFy2bT5sZoDI1Gbu/nMgpJxa7MYn1NnC/tfm6o52nxHFb2w+iwOmjHAl9R0eh3x4mk
ByM4e1NBC8K/SW+U7w1Wy9Ogx9O2ELwP6n8EZiz9+giWo3hk6hUDWXJmol0R3BG8a255NmzmJ2rM
A49Y43oFK3L1kJWJ96hjJHtUw+wpd73+LLqJhCWZukIWKD+IouirwLK+MQoix8VRog5ERQwkIbqy
h+vXjuw59zjVnDu83ONJ05pvnlvCEjLVq1bSoiQVrtzQBvkvusGAecRz719FD1Z+dzlQtHMw8vxl
Q1AfJM8x74BFrTsKYsVW8W20DPrRuosGpYbcU85xzoiiaIAwRb8VMQtGlDckmGP9Gleypq3bgPk3
ao3L0tfHdoqYWWXtY7UId/ZAxAR0lv5jDhpigzxLtNUsmNHWVl24O83RYA6Hv+URqufgUa8rsKFa
hP2gxx5qazGiQpOWiUhYu4yoZaHmqY49q43cQw5PQizEnZj6XIiH/+amIvx6X9MaLT+0NRzi7yZp
FRdx6JPIIdec4L8+1RNKqJlCGEVOJJ0IlJwSNrUETopKqGubvaPi8e5DCF+y4dmfA6+mOG+ZZXf5
JqsjZpaaXewEfFgS1shAHUQ5EaiHVk++6hPwqJmQNOX0E9AmAnlkCvyRUUDsBhskRgF4d08iUYu6
HxE4Kif+jf9k1dj5GUQqHBhVCu2jaG7bEYSoyIbQzkD5H4W4OSDOx2kHy958xewBCZIInpHQNnEh
iqs4N0P2cp6sMnu4T5A7AGEGfEHfSoMmAbFrfg+N/suFLSLOin2P/NfGUJ48dB1PWdO+WVzWc4Ac
2K5W9G/+oDvbfoqqjRgmc87MOMlW/N/laoucuAP4sPyt7nGtJFTSznKjbsrI0w81Qm0nU8vyo8km
ISrCciXJzb7TzZeYf20YPQh9QB0yd5hHQClZk9sQ0o+SsQlLQMwTKC2dIq6t6WaJXAJpw7aAFoTv
bqucKpgtvMLE0aXlMPFFcX/5cGGAKHPdTKeCQtFS1pKUuNj7MbgVvvFTT3xpqxmXrCv7U+Wb3Zxo
etCfXHW6csnwLVHU4gTktzg5aQHpuMimttMqW5EV0qsiJ5LIcguinRzYMKbY+WySY8m1AoAOi45/
fbByx0qPQQIRwIQRnf6mSMQfXopNosEso6Cb6U4YpnGKURSXIxOYU5GtRwxeaWINm+XOiOd0KYqc
o3TIWwHgZfLO4Akk0aawvyUxGt3fN7pxjqbYe/EciCSYih0ujt0YVBdRlbsG4g6ezWpEyBq0QtHA
lFrub5tlX2KlKlEf1VIwYBNqbM5ajdodI0i+AMlzTSd+iEJHxkAkohgGsBArgfSnZEnZnRGGrFdj
ZbWookhhf7bsbKMh01Vn/bDyEqR1ffSpN7JdsItRZXeP7eeXE/fPSj4R67IeQTc2Q3AOKP2A63yr
Ji240eiaZIW/gqMMR+mY+xeTWJir5zZr/O3VqhuSW6LwiUidwtg4sKye5aJeM2XkuNCxLOZFc4Ru
YNrajvIj6Hv1MHYoCJk2mrTW17qs052OE4Yo9qZFi6XydkGNEKWerqQ2wT9CmOCGDy6TRvigq4q5
HpRB2rpSjSxMq+7g/oeebnzR9PiY5jn2OySJgkp/L7oCzcIh3kG/FGwNgH5Z3Vx8r5RXfBxBJvtZ
tqkAZPjNBeJX4klCXLqSjOvVCzGqgKVaQ8oW7Lpi0oiuNaJwMVHgnF6Pudqhb2xXmxyKisrG1tj2
fyqLC2O3DlIpHD+2zsUbonAdILDlpqEMrykSpYGCubqVIb7VQtjxEc0s2j+hCyJbJpJq3Y+GvXfh
upHy+lCrPhcBHrpAN7nSug9WvOp04mK6V8eeTJcIQbIeq35ZfLqnuUVR4I6xzGMa7TVpAAgsEe/f
dNKeFcW4xv/4jcWzv7UH8Pu5ZEZwExGmY4+sPXWwOTb0aIRv8se91BkOkf3YQ4F0wOMpXwimRT3D
RoFBTrnROShdMPONB2Gw7dkyWluNDucUqCdf+lO7aMuU/XV6gtTQrK+xP/42aFynFR/Kgk22ZLm3
TG1+FgnsSCqv6FrpWsSahg5/o2+hmCOH+gaD6CWLKhRwTXBiILg3MeYETQcUPkZyvDbriVIEruVV
r9ZfXb4XG1heV+gyow+a4MKxOZdZOAGcEGO7JipngNHLuDaFtEu8yn0cYFwfC/tHHqOq58ne96GV
drXNRrBT2s20AGxNzT8TK7czHP+XBA/rKuvRJlb68c0pMFhggFSk3xYSifAaacFRU7DkOaH8COOC
vdaGeOP67fOg2DuEcAkf8QnFknQZbys7JCn6GRVKsxuLvtkMfpzvJPvVl9J0ZYSJuy3jFPtMm+4M
U8ouo8+AXY1lMFCUB68Pa6gph2Mjf2fn76+dwWq3TflURUi1luh1Yc/fmk7+rtQt9CwQJNkaosd1
+0pErgbZUeivUfFMVqwGlfUI/+rKQTB1VQ99sgot/2DokrxqoewyQ/0VIrFCJ0gSmq+Y9VEhb9IQ
9RUbxlBZaQ6K5hm0DV89p/3uekUJqVP2KxzfRjWCfC32fxKcm2wq9QUJxZeWeEm8LrCldmcHytTJ
t1H3jb3B1tYPjYXJjCBg01X/YL6BwsR8DzvjlvU47WPnoqt0S5Tuqsms/pnTw22L6nCdVxd3bBCQ
TYc98rwm6rKpfxh+oJyNvfo5SptvSoOgvFwPdz1k5d+ME11vhiEQaXQcfTozdArJZEPMMMSGHs/E
uswaCMHC7y0XaVXmiAJLmnTMexZZvq4U63rPtZc3sYXBH0mBs5bvysRwH9E2rLe4dsJ1X1gvZp9s
tLRhIpCgoY3jNzTu443i4PCuyjpYVVXylXhRQI41e+g+CtBLInrTLBESnnRiiYzut5UUv0Lm/wh1
mr2qvrYmDHRFEIG77452oP7KpOhXEqg/q0JDLLCEmV9mD4WFe592zbCzE5wFgUIsux0TR+QP3puC
FbRPIPvrhuxJDotbMRmq0mFyxP7WKgvphY4f7BMqW7X6Ct67cttL5gR3zh9aP1wFmYm1ZArULbz+
mCl8FBJihEzI++B6YdY0vXWoHMskeLAIxFjlcXZLouxPolnHojC/VwEbr16/+3acbHQ5PhCogj3I
rdFr6Vxw9XZ3qlEz86Cq3hREoG8bLYSRp2ujjSmhRq9K9bCSjLTfuJr004bZyHdbAtEDbasjKqXW
lrkf+vIZmTfc0Im+xwqwN0YsmX76kvbyTkfVe2f7JvHDxKwEBo+ZlL05chae2rXn2xOH2JdW82Eb
j1+HsY438M88++X4M+vNr2o2PLbmWk3MYmd6/XWEmjMyYZ6r0J9UTPOaQWNtZxU8g5mKR02vjpHr
EqZt7rtA2tgBWvfvQ5B/c7z42cybS28S0yh3r34dHypicKKeZyKsqx2UbFDTtBcf4kAC2iBGK2Nj
E+XswKVyo5W8n7DKG/GhqLIOI+4AZxz80JAGoF3hGd+Guv+GNnWysmLppbIhsqkD9b1Kop8ddHpa
0b+DL/tN2C5xsdp+bINjoyfPAzDydSxnX/IG8vIAHqY2IqKa6/GkIyK2z3ADEPOnYTuqxj0OSMjU
qqPXNI9oGqEhaGMf72rrd6VXUFPwhUVjG6n3VIfyFwLllaR3SF7KKbRN8UWt08cIap7V/6PrvJYb
VLZu/URUEZp0KxSt5CzbN5QjOTSpgac/n7T2/lfVrjo3LgthJEvQzDnmCMas7JXw/c3o+Lv3osWg
D7ehXTXaHX77GWT5CXpETI4maex7QjGqE7phKHwutukmV2QdguyACnf2t150h0xXbz1vitbvkkDC
wOkzf/Ubbc/K9wS5rF70vctHH50Mkukr29x0qdqOVbhut60q1y0fC4sEnT+zw3HBbC+h/ldYAbv1
KQGl2nbkqektwWKjf8gqvD57K2OeUq5VwtWrvPA3z4lQzuCnlWNzcfruYPrdfe/lAXkOD3UXfdgF
fSMSMqIbVP7uoqnHn7QaAkYzpDwIoj9nzg0mAtjGl5QNjaGoaMaVZ+kQjPuNoM/Y+XTLVXEierSh
Dkh0sCoul/7idIDKc+6NC3x4znk6tgvp4gioCwhHVhE9V07+W3djsyi6XC2l35MYieiwifXdoPuP
rkUROcU4Z5fRsLdaquy6Dz/6jutu7s21g5m32w5HC/QO55RsicWdo+VMQ2WIlSjcKSx3L3gQQnSK
gNAssMNmsPiQXT5GIk9mFnSjWPam6yP497zFkKpiWTy1BR5RQ6bpa9PCs6FtkkcC4LsQb3tucFSS
D/6PPvb9wcCIjG7M3nph96yJCdtNv/8QHU7jk5bAe+k/mtZfRwOWom1CRrGf+csciKBhwJFDjF+W
usbFQxEmRRrICESg1/UCxDrbFvPg7QiZvLgJ5j3cwfuh/jE6auNJcXlW+OukyUFoFQlzCg/FlNNF
Jo8Gy88SdRKsJvJ75kQeoqT6I2Q0XgijZ6xkvYStR1BJ+WXgXOfNDSoJg0SwMPHI5yyPfST3DsVi
1JWnwWdoSL4IVldHBESv1NqvHkOLwI6uWRHm+D3ZdACZN4wnz+dW40zLzOuvCYPczR0CpNIWH1V5
yUzJ1aECp5n1sz0UI8V4ni2ERw3m5PA2ouRvAM/u9nZ1dciyR/zeRvViV2plmPZIYUVoRuLi7eD0
95oa612iZfdWREFOJm1p2uXGApmSclYUtPGwQaRttU6xBBB6ceLoC38rvFMzOHuxIbkCOGm0P0C/
z6TKdqFjjSQDd0wrT0WNjRkW92KRw7bdznbULFscMX2VBulsH5veh5va/9raHVHLh4Rg1hIQGsNH
uHdZvULKeJ8OQqz1Ur5jsnDXlzOOz9XVovlDCoKrR99ArF/FL7VwqYTgQHmABAupR9SdVYLNJBT0
0ttAWrKJhnRVkDqIe5wJVYj9mfZYQA5qIrPdMdfCmp5N3TnIlCsw5hPOBKESTCV/bTcclnmH43Cx
ig1nkzjjxzzewZx5yWGkLsgFkavC4HMiSvyEEgPayEy/7qBV6qYrBG9fNJz5rty2APeQN7Pda8ba
IfBo4dvak6jEesDg9rpIVQt8UJFCTRCoN1d3OdI/MhY2zdpjHfg+xNaX6WjTOjQHzJKRkOJoSHua
59jbURHaPmd/paEdoDAhNjFGv0KN3yUxHkmZ9Wc5XblwRuB+G9ck1k0gRBt7QVN/SDzdxFXOXWak
nC40n7PEtc1PAJdfMpTr/ZAxtTYZ3E9EFWWm8YhhX7GEKoOA0jKWelbZ1z9YJWDES9NksO9lG2Hj
S2uM49Y1Bo86IK0DrOZa3FO6t9SQ2FF3ey3hbKsasWjz+iXNS+RIzh3GmMu5on5WnU+qLyDFwsnj
jSJxHNfO+eRAYa/Fz2T433Uxp0uIbDWnaf/glurdbdU3TqLbeZoCxzQ+qjGxcUtWWPQivgjHxsaf
RJUBcxC9Fk9D5j70rYcsIy2Og9czQJE6g2z/PbU7Eu0L6znsHnuhY9WNhygJYiTu6G64HOPymNvi
IAyHSzfqyHNijtHo7rmm6xiqUi3jRL8ncOTFHEjF9PtyHcXTYxzaA1xA94GBCgEuaYhn8/zm+Y+e
o0ESMa9efEU3Bl2XUmBTYGJfFy1Ts1pOuNgSc74Ymp55Q7zR6vJY5i/Y5vkMO8Mt52TQ1LG1GlOD
Tmww2NVMypVmOlbg3bURhp2AfnAXyAb3ezgnpbtSUn/T8pxRS29uwhHPvTEkDC/HBk26fRAN3Xcs
od7b1o76oi1zCgzlLmyqSrovddazHZW0jetwTkpV4gdGNTi8DHkIua8FIdzcUlpG4Hnpz+TGbzFz
ymnqi0Ab8AZMfXPaudOlEkm+Cs1NLhhIl+hQ0aBGK4ccmEr0b1kZXRFqOv8w5VvznSbghsCspDFA
Wsmr0zYpItLJyV7Gkbu3Tar3ulaUHIPTMSZsGQ/HhET7ro+H8k8dkpGRxfWpi+K1RZDI2p/GfZ2Z
X7mGYDdOcX6/+g3J7htG0gsD8WqtwVFZSK74la+59IY+l5JS7amc1j4uwNME3A6fSy7DLMKdrUIW
KFEi5Ey10hbtXx6ChSTJTxXmB93VMDVPa5KFQpvRU9JuYww2FpCW3EVTmT/KwnYqfzEct9xElfHh
GtrWnUfwEx82j1X/VBVWp/h1/+A380lFrdbSjE8zlsM4+2ZZQBosLgTzuYmJcL0fuZtyKSI4LD+h
xED9Hv7ItzyFPhHLCWuUQdB5MbivvjHupwYzEnzmyJK3mvPQiM+SLwtLlIck882Ndo1cjuvpkNs6
ru9J2a+ThD5Np/ava/XKNQoNBFL9dTl0Vk00bfg7puB9hPFtvCNW6CUzTG1JAtbmFSFpuFAyhD30
448X6VkXsO1nt+ipNiGm2jOMM6KrkU7s88ynTWWJCi0KXq5NSLZgvbKBXvOuO+aHNOBSFXAmAGwf
Kz68RamsBy3PgAyF9TYwtzQiNSxJ/7n6qfjRIbbFczQ7WyOnQBcRoXysTlQAOO3Rw3om3q2ytyAa
4yQMYHXvx9FD/cvCGzL5USgrx3h4yAWdmtOgp0kVsShCf4sbghomsyIPSj1jQJqv4XDdp+5wYKyA
0E/LTyKPuiVN4EFdnVsn68n4jErv0+3b11bnxMzsV7IvnkynXIqInEIigHEBJ0h2umsbrhZkXTDE
t62lv/Wd/aW5A7gyTLfWIrsu1QFjUu7/7pxYKCaGnexPmcQHnAUAGtzVvNl4D6/Nq6dFhxmnQiy1
D5npzAB37Xctx7V0tdecSOKFG1sqUBWFt27DZgg5W6hi+rLykYoLfWGL/K4Ku69SIKGI+xlTSuhP
Tf/k5mJvFU4bmFpPTVVCv9cxqB5TTVuKaz5v7xsrpOBE0afVd1zEW4wr7pokXuuZ/RN7DThVwxSQ
JFWiFJONOdWnzCFQtJH5rh6ITO31egUr/DMzWuiiJgnddrJKMwbPaQf/LSwxDrZXvIV9H5/dpIQk
rA6lZuDv5BjxAtFjqKzHsENCEYZ/c6k9m0QJjU4VP2vZB56JpT2bgRbpsLGUeZrwHltanfHt9t3O
9JOnSjFZRwH404XXDzvOPyZjuGQlumrSFnC/qvifE3WaMnWsUuh5YfRJCfFJsGq8cKthbdfTR19f
dXk6N3Kt8GEEzhXe4yZsO2rzK1I5bpjixUtrAprVE5MAeBM0If7wbRIpsrY8FDlxSpX9WHhKMEHX
3udIHXSJhbRfHk2WcOF6m66qvKBQmNyV3SpRyVuSNyL4k3b9bVv5V1jXcC3N6qHArbFzCxYXpyFt
ye6wx9vPpVqF5MfDckKrbdR7dEZPpjZATkf5i8piOylsCWOyQdNUB9Try4GzEc75LKylzkwVD64I
LUipAj3o5jElKTHJ1nPk7lFQfjpCfuTzfB7w+WKs5hy5Qi5Ohlub1i/9soKD6UUbs0kDV/UQjjXS
otL5hHjpDtfaeSNta2Vjb8D9xyCPMg88k6trmPVhS6YDLvrQwEevx2Sdf6q2/MfRBbxxwVMWFhUd
Z3F5tPLXXmRLAlTvm7h7iwdG4NdTcJ6ImIJYoq8jhxMF/cRpzsMNiPhb6HYnkNtziFE+XQI6tFwa
K1KI9rkonrrYfC9GR9DoxZS16Kk8H5cn0XFjLJOnG1Ug0gFlAI/rLd3YE6Hab3WXftP9PqMC7XbY
5pOpPIdLdC9vdn1o6vCd8gA+RkyJEgLUHzQGOY1B2Eo/2dnKK8wtLCNgvXSyKBlkRD6kdqjcWjvR
a17GAmx37t01ednlsrIdRU8/+utixopmFnm2LZtjWWkMCDjAysu0b/rexYQWQiShtx1nDd1kgWUl
IVnR6EV3Q6JoGnFOYLavBXVqE1s82ZupLYw7LWeCJVEiMIlwadS8WEeeYWymyZc75HHJopnIYBoN
q3jUphbTeDdrN7eH/2zDhj7lumzzcOki4cCIvza5V3WEjbtFRZbBNf1pfPNEghk3ARaOO06B9Kdd
5SJJR+T04YAjGwL+qWv12pb/Zz0bFKq9CEH6MLGntXmd86bdDFTojeIeNjQAkEn3RL7wZ9/lV2UX
d59ZUzthDP7GDf9cMjuDKTc+4ZFxr2mhu6W6iMg5zt+1HkPVyqK0d5TxG5YeFw0VdhGGX1Yq+gCI
yFtiGyB8CxNnveR/cliWPHmXqGvJFmv72IXDF7rfsW9+Dy307YlFOOzDHU7MGKSDWHW+efEzTL/t
dT1pR3l9ueQ6gbEc6FMK53vfe8U/D9vDkmSJuQyGKT3MuvNY1Oc6FcMizdVTGTF9zj1v19QCSNM9
ZyZqctf7aUYbE/9I3k92/pBeRwe+VgAbjs1e6JEK2sbiivBJgUdVdkc+RrmUkRyZ4XdLimvFZW3t
ykEQqGPTvW2tKBaYTcDs0B0cCQy3xhM1s1wcGqNmldr1uUmHt7G4Bi2O6bAJreJPJXN77HDaiIC3
dZtO2Yp8brCTxXzAslZ+rL8lk3v0oz+ztZjJNuSheTScdeKVLI/pU6FeQyvBXcijR4sjK1ogsV6M
HV4OYzUGnp/SO7u2WjBT3aSJblwyn9Ua71i6WyCWsSAfykj2ogd9cQZxosd+dvTi0hZevtIakUC0
iN7wGEHC7pkb1Ex6ANGDZfBKOnSJHQI5BKTqgyvsuRpMxOom37F5nbbOGsGQdpZtCDLlr8y9xSxs
rXvO54ySv1BAleHAcAULFSTuTNxVN9LDaeQueWXuBZnjGCiahmcjxxBQt7B8GaoaWhWAlV3/ZKnE
+6VU23wCZzZy29+ZYtcVXb+YIgZT7Qz45LrZZw/Ix92m0hYlpIc2r+JdlA7XAtp8t5G4LEArI+xO
xuZeLwoGK6b9VV1HT+GHBGEJjEyjdu0OLZglNNnmLkIa2FOMPIQOZ2VZAXb2OrqT4TSgrwvgqNQr
v7RxSZ8YezjXxJpegvglc6+Yl3HC4IyQbZoYlwrKu8XYZP2DJDN92RJvdDXk34PLHyNbBnkPbjPi
qGEoYE1qqXqXDhLHD+4IsRRhIPtEP3ZKXxfUlIvJRTmdzCSWC/3s18LaCL2Xaxwid7NM3YWTlavY
JLBljrg5RJFo9wq8PfMguKfZ+OqUkEz17oWpGd9/OUP9AZENkza9yytgdfpWfGpTh+iVYY0XAy4S
skwOncv8VDaA9rU1aohi8YPM/WI1dxY3Y9W+YdGzKu1r/VkhjZuHnZ2xkuZJ9Vo6s7V1zQo2s6im
O9FeZ0INdBriN+DwuVlDXZuTJ452YyViTgtNCQTYLUAgFxptlmO/FnlTBK5RhgGWKyVcTlSvdRoQ
2VZiAHW9JM/5yEtkE5ewlTd2IIS45inIgy3SS+fw2YZG52zTJIPAxGWPzOe1cfiPpc1LoicCiYkc
ljVGMo43XGzfhlicFQesPsd9VD3oQCicUeUi5FtZxVmL3Xfb0O7x2kY9rQkaGZg6U2W5zHpWjldX
QRoNW0HjTrxwQcRqL8oNw2ILj5i1PxyrmPAWtLKfuiO6x8IMV0M6XSyF6nJwh5c2ROsJDajZlATR
sER35zGZ2Un7E6QEAetEX7Xl9EvX6+8iZqgAh76JMUo0AZs79Q/+zXxEU3o/6L1G+LSHAmbwiN0o
ESbIGj6tCUJnEjbSk7BZcibbIXZrXEio/uujmDqWm7E0dxiVVDNlhc05J2rjZ4zsT938G8b5B+sZ
wi0wCrfl/dw6Os44ITh0+In5Fn8tTGet5ygoGBniXtMiMgH30NRwUsyYHVJ80nhYtbH27jfCW/VG
Q+BaklVHJn/uKp890vEEMx3GXoFuUOnQ5yDupWKlr91g7CMCPDGyJbftXWqF050T6sw2aH1ECSXH
japxreEFDw/5qdNyfd1493hcUBjq0+swGtu51UGFx+alG5iIOKoLzKhsg1H5BoViPvPuo2Pcdu+5
w4jM+jOH5N6j26cJ5q44DCNUI9qBfmQAHfsaNfu2QTd+jsgj0SrCrAl3WqpW+2mq4d2KyPXKw2PW
w60U/Y/yAPTrFAgeduVzByhA3puP72/pAH5YL0NIe5ji3rBCoPOpXdVrsTvtR5fogiJNHzRR455v
T5xyc10tKqgoS2Og53OvnvhtXf7qlvrqBp2KxVFbg7VnczXdVlX+BXeD9ErcT5n30hmbbvPIf5Ry
VsUp8Iudb2IscCEbLjMt3RY6gc5NaN3L1k/vqpZz25LLiA95MdU+9ECG4Ib07VXcKXWqvZUFe3bp
jYK0jf5zmqozd9iUKthaiBr5XFOV8EDq9ZReBbsdfQehbRDk5/onRWRFq5A+mbofBrEEeo0rO+E3
gJM8qvpz6aDM1b7B2tWHFm2ZvupYO4nT0DJmm8fy23Wv3iyC1qhpIdYNfCuGPm8if27PyfWHDfpW
wKS9u21yckmUEchDnTn8t+01giYctwX0Rzi5Jmspweqe5uPi3wzTspasw2FtPKd9knIe6JcWe4ml
YZpuEFlbz3HspZj9S5TEApUbmHbVFmrVhDQyhUIHkS6asZI7ObbPg1vPGzO1ktXQ5KcRyhizY6Zz
VpPLDRcPwcZen+EjPDKrZRJHCccai0ofmwrQ4ZXVtP1pqL3HvOQDLed8UdRGc+r8ribDe+1x0/dq
PFk6xhu4jp2bcALkB2bs4vFL9QYu4i5j+bQ3Xi0HZmHdftQSJxcUXZRCxcpv3HPBRGxZz6INKFpX
IdLBgRErnjnXoA31mzbTMnSGjvjCu6zpxzXG3zAXw5M/R8fIoVehLVtnZh0HSsvAYwx1Z5A/QJEz
/rLkYh7leveG1TzIPgOGcaLXfGL+KbgvRThIN9r0N5IfnIaWcUpsa1h2ZRGttZxkBGl4f64NR7Po
XsduCBcCG+TAnfTAbSfWZ2v+EaO3bSxistM/1+EEnYv8W45oa3W3o/bTCDEqp2ivrPqlySBTdJxc
ZvuMjmPvNzB8ojBehUmDi0dvLlxffF8VJxTiuJO0vmkFoekeTJjXOfOX1RA5Ox/Kzx1CxRfjGjMe
1RrT9ooPwBU/bY7YEh1RBfi6HkMPU5s0f/Yd5tSmS0YRXiB3TjWdB4vpgS3C9/geBgqrShCqedWb
UPeH5jj1Wb6BlrGbhvBMXAjSF7CIzBih6rgcM5qmS1Hav808HoXoz1Sp2BbH+yxkD85ODUJQu85E
z9l9rc6Yo5ydNBaUs20BcmJtpd3tjJEc9GJ80qbZOPZwgUx4wOsq2RYNJW7nW79mZvWL0mkvWtXN
4FwZNwM+NxNlpoT01HjxvmOWBub2aYquOxiExaaxN621rvOX7VwFvog5W5KHHGeGIGKtr5oNtko7
OJPcyjPdRN9ff+QOcWLhaJE4rf1Gdv+Zieyra+KZs9/cKMn3IhLCC8lbXztz+xFZgJBpepXTp0zQ
LDKezMqLAoFFGQgDE1ubj3lohjXEJ1bYu7RLX/j+H92vpm78ZQReAEwL6N/6+kJTtFV29Du242Nr
ur913l28qX1iChEGZqrhk+8SnOXjKCVD2gFhXNk7zFE1UoMdASWbyANv0RezpOXXmTq7obXHKO3L
CJUXyBKe2HWaVXbI8+nU8iWxO7thdDB/uJusaeNyBZVRtSlYuENHe7P65A9zsxLkWY6bSofWhvw9
bn5Lt72QMwUaXVZnKdZGyJ2TNR13ZX9biAH34/LLzDy46eOq9xIodbqoyWVAd1pf42e0CYJdaPy4
5i8DTW8Vz/5xhJK2LA2sEaBeJ1KH0+vHd6M9G4s0iY91pZFaaRUHB7VaVspi0022voI2Z1NdqKAv
nY2hxgi3sVoSwSIfTQ6MwxqXfybuGprSCEUn6Y4xwmtfdqzwm6lOf+NKXk2nup1VavzfpHIKBxSH
8pYm7JqBNqlXY479PchGMLZkj3t2YqxGt3yO6+be6gmCwKaat5EsVQHX1QMtR+9tH52MVkgyLg+S
SSe4ysoOeOo9QP/G9G+smViNDDFGwp1gTm1kp9UrVZ+7WTf2ZTGsValFS5lRlNXttioN6lYw4aRM
+PbGcuXF8zEpWIDCWJYrve7uIo/g9kgndgHGkeFr7crPNeTKw1s+NqtmaCkBuuheMyj6VVn9RAz0
ZEoYpR9pyVKbzE+nk2ehd9vCz6dVZ1Dv5l3mgAdZiIVyHFlCdd9F1lct9pHFqklOoMs47M+H41AJ
G5n74P+SkfIJ+CWk98oEZTMSA4emZW/RlMYRZcQYmWcEK+dY6edE9bA9jF0d5cXaAB5wCud+NP0r
lYdytJYEKU5wXevGvLRj8gzDknIUHyq7GxBqlM6pnK2n0EofBWvK2nP7TdbMG7827kLu5IhFg75i
QEY05SpNQSNJ7EyTZmHK0VpCo+SRF1Hs1PBi2gLUHC13UsWbaTDWbtdRlQA2+mQWLGotP4ix+QnT
4SdrmVWk88KQj7nsey4aJH9h9WbGzk8y2r/9UOHXby4tPa83mN8zL5swVpB07U78BSTLwL4uG8Az
7WxV83Nsu6+pO25109rJmFJV68wD9jvIPQQcnZ4bot16/eLwZwhtJfWaGwbWEIMv1rbkDqurr6bE
NjD7EpYghy3bAeo+OC5IXN5Vlzn0l800i03cGS8+OaxS+u9xf2XEJ/FBUxApINqRAlGMB7sg97Qy
AbgL70XHxa0PqzOGRwPMq+FJDmAxXYQYtnKdI8IxAu3C+rFAyLDw5+lQ9v4ymW1SlNiFicnBwieF
Mau3tr3m0bKLz6Ylq0zTXbz2IaTpw7MvgJctH1mB7T2pzqBgs5csuUyg8UiAhiteMgI6kZtgL2Zb
zWep90sNlqokNXRMzLNjuGSG4huYgrn3dbi93vKYC1zmMrMXIi7RpiP1CaX9IK32ZDejFzBrpO0m
tG6hSes+7512VcLpUR7Mx7Hbmz3T4IhxSqN94+RA1CPY6kI1OEjCSzVdvlrFvDzPDfpSdwcEz9qY
GDX3tXnTG/1roQOB4Yp0VaRvNITdre9QlFAoKtQq1zEgflIJthN6NAEOUP2G7Yf0jHXfiEPvuvih
1CRDZqzZGFq4FYBm3x1VLbqjUSX9EQBiZqyntC30EbVotXrcFa2oH1OhZY+01dffbxuqFv0jPkXc
Np0QL8gwjoygsfV285+n2VEbhxWxhvJ82wQdgDmELd7/PUiqopR13BtX9tzWj+Aw8hG62FOtY95x
22QR73qSvr79Z4frXjkBpmvebbz890AA6aj0lantbvtBth4fRkl8/fWotx9oS7YxgkrG1ryz27bW
absAhp2Njct/t+WJFxiY+pxve+DdNcF2SQG07UydxTj85we93YMnSnX3P9sFtQFWOoqB1n/3N6SD
i4U4MCc1T/9uzolWO0UwjG4HvW3Pq4noqdi+pxdZ16YM71MyPZ9lCHGqqlV3d3vo+FV2zYCbV8mY
9s9+E+V7U4IllpHquXN03gMZCEGO/KYLSnc8Kp3F9/anU+O3QQRZb3d7mOZ+ukHYIJb/HDgK1YGs
QkCz68s2Oa5zmfHPrreX8vz6wtRFHG+vpBIiG+fQiwAk2F31stjSTmvB7WGC8vSofPOlkBrvQ9fP
ljTap9txDP4SKKORh9uB7BJSnyz9cH17tkvtYILTi6omrx5uP+xcNuus4dLCKiuOg96p8LpQRRvc
nobRXD3wgsm2IYOZVfy6T5HMMawrhlr/Hidrp5F+oNwAUpjrrrOSMxB7vK7UmN8zgr8yB+r6AYs6
d1lFyfCYYam5bHFVeJoa6QQh6ptnaq8miJSTv3agb1x3trrEM352bm67b+Vol4tc66sP0dS/hMoi
l2zKizekxfdYl8gGU+unnCGy5171141UFAUzFSYcVTDoNQvHrN+HIxXNojmAVkHJLXChEU4K/YBo
Ysqdgb3nahMzC/llELG3uln+5I374MLw/0pU+u6VcfOp0xNQvbX+u8nsdpGl+bRO6ohoFN+QD4TJ
46uZuyxB18Dl27Yoq5FUzhrFzyDlw+0JIzJcFomwXt0e3p5oEsChNMo1yh0O9c9+dTSuHChmy9vD
7nqAyjW91TB6OOr932uQ9VxBn2aOZitZxcHcuPpaswxciK/73I7vMxPcjNIe/nmrtyfKNuw3ZctM
67bL7fijpsPzH2Lm/ZWEz4YifTsPGXGRjEDPpAUV217aKZGgdXzkMtNWnTamT5gYJEFj2N1HkWsn
065VxIz4YfbC+E8W9icEb/+iHNMjArlDNqvcHFTFl3utrKy9aypvTfM6cP0XJnNxa3hT4fBmV1i5
xPYK9QBf0JzND6VbO++jY1ZBFKn50TeSau07BXY7RTvcwe73NqQ2h2diTdulJTP9FUZhimFSfC/1
7LGcTfNk1QVGC5ajGE0wC+yzWJ44cRgURVV2ymidNhZeC8csE/mml7ik5CUDriJT0zGzrW5jlbAK
SsHwvxdGcTT6ydzgbBMdDd90Nlwo7iHLEAJULLhcZXclpJNNjbR/a9lp/EA1QklnuM53lN/hK+H8
dPThi7aLpsfbrok9a6Ay/911HNr/2dVC5vyok/G9GTqb1bfPnmBPpQeyzzYqxNsUt2XgjNs2AM/N
IGsVrxRxocu60Zn6heqhMFuSldNwXpnJrB5uP4iXdQMLO4n17aFx3c8YUOJGVm1vapY2grtTsGxc
faKdmcjxn7+LU0BlzwybO4bgPzNpfhhVgfTD9b/vah/bG3RKdIPetiJFBY6lQgyMLuHBwlV4CWln
XN22qcoLH6ju4ejjuMlMiP1u21xlLdWEPdPtkYrD4oRF2fb26HYg9Gn+NiU9Dzozx7j9sIUdEtzM
NfTvNvicDaNcx9z1/7cf84+libXd+bap9r0SS7dmWzVEqI953i11U8GuAEDp1loq+O6Ig4xXqBHR
Y2pzBpZltmeX2wJEgOtGsMks+OdxKxsM+MBx/9nz9hDjfKCm649/D3F7orKj7uwwUsdz2sMGRrVn
I5z07Q24L7WcN8GJ+f/ZGNmOvtUMIP7bH952vP24PYEOlXHw9Y/nuYY+nvnOLro2oDJurNMA/nOO
CgmtBdfAD1DDliGPXd2bNUYV9owep+oZOFpu+Vualf+QRAhvfAmeftteuP4Tdh/6k38td6VEFqPF
PfuX1b6qcYWyJ9Kmw6mUq9v2PqYjUn19YYrjYk40Eq+aMrosbCJnjVhp+9blbFrcfu0mkkvLccDK
3Nb2t01NmvHs7fE/v962/vv84CNcywvt73+23x7+zzbb9IxdIbOV8sBQyb2a9rE5/eeHrrcPSc//
Ogv44kXs2m9GivhAr7P6g6Hdjy1q51Nzy9fOMLqdcCyx8Yw0XvmFhesHHvCvojIYn6HwKE2P9TQy
8GVq8uRC4iWhxiyYsDK0VWtNew+XrXBKrSWscNa/cjxNUha/U42pZ9+ab5Hd6jBIK4+OXWl36rI1
jQFbUZ3R/UJXVrQNi5LWukPa5ZnFZ+0b7+STa48YZlf70sRmMHFnCAljv5ZFnV8GnSHapOXGWkPC
9eGEAQcoVv1laKL6zpBNvtYRiO2qPipevWnaAUaWn4ayKlRPYbgv4iF9DEX0d3u52fT4BuVYnd2q
GE5hxJRhvP7B9X3AoGSmlcINLJ1IbLCT/EqxJD3efljl2B+l6KHX2h4WBxpduoQgebTMRIyL2z5o
Oa+/QtNGAyf2/3n4f4e47V7U9aUo8mr776FzC1qw0IZu1UukAeM47/Bt8U+3R2WGAM0dsL2/PUwb
WCzQU3fKa08uA8Fu14KAwA7Tk6CSWnOZBuaqaSnkuzszt07GvP2s8uICzUN9E9F87KlHf9vBQZJV
RiTYV/Oi8pAJLDQa+Ssc7UfoW4oRhowXiavcvkAn3qFTvprLVa7EYc406kVCtPTm9vDfJ7JcK8hB
hmc5AHefk1dtIEbcwpD64Dnx/2PszJbb1rJs+ysnznMhC9jARnOjMh/YNyJF9ZZfELIko+97fP0d
gJxHtjMjqyIcDKKjaJDc2FhrzjELZ1PlSHy73qz2vt4c5qX5Yd5FTvvNi8XkLjI6j3pZbd0Evars
UxtfV4JLnbv0FoiCwHy1CqbN8z6l4qrLOKYmWkrJPlxWX7mlVw4fhwgtXpbCk9cfO/M5nTWSJWQp
rRsMQ7zIX3/j4/jOTUq+WfyNCknBsc/rbrOs0WHfelGS3rrTLUeglmh1/lpnV029iiiBId0BCYdz
RVxK1bavChGWV3hZnrgnlvcqtip4Y+YlryyQsiF6cosv4tW8UUK1X6EDyXdqjk6wbvV8m1roXeNa
9x4CN7PWeQscQYQ9PirsnYTntFjd+sS8H2NUNk7mKe8b+mvue9oyJdXLWt4nvNYagWx01UvdX+Vh
jIEIpcAd1cx1z2tddKnLu7F0KZxagjtMTHbcmwN11406XMxbLZ1O51Bb7hXteQCjQRCf88oszxaK
NVroZfCtsJJDmYbysdRzC0+FBw5kTIKnXKGAMO1g/XokvdSKorrtf0Mv8nGkyYi1zIdKXOgtUXG3
ivi+i3EoAfAMbkLXhRul1RktktjadoMpjiHXCOQwSUNHO8yuGN/q7ZCo1tng/KytKNJvspj4u0BV
rPt+QhbB410UhWFvq8Ydh0UyZTA01qCdaHXGFC6hbk2rUhT8p3x6+NivLo2MbAvlxxHzlnoYSEju
DJcIQszt9LjXKBKbW1Nv/LvchFkRAHpbz4vzAzsYltncMrOfXECAhz53mNexg2ZQDqQC0u1dpzFI
pm29o5nG5anzu2QdJXH9KILwdf6oNf17IDv/LeS7SjF9IOhiOsYGVXQ0pmNii5pCGRrV46hP7YPO
fTfSj2NSJ9YWwk5+HFOY6FKiOD1iqXKOWj04R1qe9Lc6QUOiCFNvE3FtKEnDZlM6b/r9KZNgfaU0
wSbui6QhpMDAx0eq7qLifw/lmRz1wQPCsJCqzWM6rfh8qOOAAGBUr/cjRtp105O4XgW9fpWlIloH
MlSeMMlfd3wL32TQXoyq05/wLaS0xat/2dVNmut56mr4/SV3gh+7/vaqxqiSsZ4VEWXEF1Gm+oPq
lvm91/60ELQvWmuKjy2a89OW34/JnbzbVqWLCGUsWpLFK7XnGovjn4aoaqznp5EGECCYHnInhDBp
X6twu45lNN2vzU9TGLQKmaq/rp2XIcOXh1GnZO0MyiGV3hHLiLGNaRUf6Morh3k9xneKp/NKLelt
uMjT3jT9nHQx79WYWiN38w7VvHZ+Oj8UtqRXZjXhIoec8WP/ecugeV8bp/SPA+P8xeOnsYt7CnNa
UqQXN9XSy/yMWehjTTP18Lm+dz1tZ+s07udDf90XtemPfWvYvQsYBw3YYds7zQ8S0Cffo8RYW0UC
u6Ru8H7PTz/3qQbaHb/vM282VQmspSVYJkBm6N0rwN+PaVqr1Kenp0JB8TU/mx8qj2sX8iR/8bmu
FfZQnD6XI3OMNmECx2w+GIsjpKbfXodyJU2aqjIZrmx6ZD+9BhMna5kOvYq+JserBa6vdYILIIP0
4ql+einiwcIj7uorZxDJzxt2dQvA73NtruvWik6rvpoPnB9AK6eXaldOe84rqg59mMmUY4tPIyFp
5mmk3XgiDKFYzItYmbJtpUNamheFgWVUwat5NS8GZrDiAinuc0eIS5QY9/PqLoDdWhtkyIVDOjxV
Gq1ebiGs/bxVkeo1SZrjDUHZxl2Vjh8v7cRGc+zCJoenxEF0PIY1XCHuR6e3pcXQBDOp6OeOXKUn
4ZJM8q/v1pjeLdMwf0MnqX/6fLfzS0a826QC0Fzg0t/OJPSEy8Wmzjx00RMs/YOOPvHUPxeLyseJ
5iChmbfOG8Y+ZmSfl2M1fY61ON3NS0NSHBkqsfjE2toJmetiCwyCC2y3flVRz173lTUgZfKTpQuo
4JwxFSI6yZW0H0rwWfPeHwdauo92urCnXI/gIpUquKA387i16G4i8i+uAMgfG6W3n1TBnx+cHteR
41yKNnqoptWpg8+mjGin101kP/W1Hi4pxAdX89baDMnEGKJHT0M9XRtE7PSdYj+VmMY2aRn2m/ko
ITrKkU0Ynh0ldh7H8Gr+k7bSqleQXukATn/KDUMauWWqbOfFIRqeR3JnYVhV+X3luev5Tzo1vTFt
JPm6aWPxaOAaiwL7VMc6HQ9VxVxMkNWJpGzr1BWS3kuomS66UONuGGID3NBfm3sFDcPnIeM4Dgyi
IPYll1Zd4jrx2zvPb9o7gpYoHcaIQ12PRZA3BMh0w8vnHlrjPnShHp/m/Uk9qbZ6i9FyXiynF5y6
uNNrzcd0ZSKXMEWcraPLbd0M5XWf4rdnAoDUvlT4tapAMhvd9N78m8ZvszcynBJ0gt6UNWDgth1r
G6N/Fz5Is/rm6Er6FrkC+YtZfNGFLNY1ZMIrqpHmKR+1ggwkx/oaKsVq3rWw6fOJTrVvx5hsuEEN
uJLIsrsdc6ddzH/PxKQYt2bx4uZIFZWiZzKmRPJYYapcZ4FpPyEcOM271qF4bm0VD6IwNd4UFZ35
/5C5XbG0uI/65/8h4h7q4/+QJcyp5v9DiWvoIUiLb8h3241bRMYmVqNxhzggWQnAHg/zYltG6Ur4
qngw6urH1tHx9J8W1UgUO5pGyQa3M30SXQkfVXLSV+qglmfE8N2+0KJqBzYZjqgSxCsLbt6XYWif
kEAb3+3qWMXK+F4XDBNAyEMM5Rw9Om55rqhnZg3AhU5PX7qk8LfwshLwd3GXX1GZIzJqevbbYgPk
mZhho15yH8DeRdENuCOIgXbrxDzHmr52eyW4om1kL2Pqrut5fWELtEAYndMrXWbrrO6IjPAajtCd
gOAXp7c/XqDb65ZBqpY2xetZlnplGGhBp6Ui9FDxZOXwsbEtfW1dli1EgmnDvMu81WlFdqSBAEU/
pEEFCWwTl548GdQ3T+b0MC/6cWceR8Il56V5/byHltA/ouljQaZOQ6zv07FdRsaRL5ONT+rNcgaw
43R9yAH93wUegslKQ2cxg9CtsXowHTu6o53uf6zPY2vZaKL6Cm0Dt3n7Bm2caxjylxsvN9ydBzpo
a/txehd1NDlqRW3f9E5dAoBuXlSoTSswjtoZdCoJaE0cbPpCqR5LVXvwyqgDqUNQ1pA6TzIkQyXU
rOiqyYuODBB9gNo/eBfuMTBjp94NtvLuShe1eSOnB0OgW5TZzRAG5kQUa05IMI/4/9BalkZU7sXI
tOJz/6aqgo1ac8s2r5sPa31U+EPQJNt5cd6gBuU72Hp5+NzNQkllVVlyjXnTvIkLt7q2W2X5uQNk
GaZm4fD6+TKVbhXbesTUNx80b2iaoF9Fse9iueCF5nVanfaEXQfJfl5sM9fcpEGOGkIlG8fx5JPN
Ld2xcxABzIvVMPhrSDXqbl60ouyhpt11wUzl3uFQ31R1I5/ywcPA5txqfWicaF2A4PfU78iw1G1Y
5tzSzOvmhyBIqys8V9iW2VcdM33jjmW+r9v0GS0w1nPHFStNtcPbbkjlxRDfGmoLGGeIq9iDMcPy
Om3Myiy6VY1AXal0h9bzuo8Nbv6sD0I7zkugFOXFSb/Nu89rAqmpeyatP79OGGcqqohaWZdW22Ik
ratnDw/Vx2twc4FcuxifMb/Yy9KhMx3S+temASiA93r3ueS6H0vzWNVDufjc1v6y9Ndx8yD3157z
cfScujvR0aueBsC/9vz4e9O2Cbjzb45zeg/1o9ftvW6ITjgbo5OM3NsmGdodOJbo9Ll+fvaxruhp
mHUoG9j9c3VaMtIv5uVqbF9jD2E++QwnN5HZaX42P1TFAFNFxA0BYv/c4Gpq0P+0bFjBLlO95BB2
5FB+vMznK7SVMqy1cGL3Ta8/P8yvxaSgXfz5x3//439e+//nvWeXLB68LP0Dt+Ilg6dV/f1PU/vz
j/xj9f7t739aqBsd0zFsoasqJlKpmWx/fbkNUo+9tf9K1dp3wz53XtVQSPNr7/b4FaZbr3ZVFrX6
INF1PwwY0Hg+36xRF3P6a2FGOMWRXjy705TZn6bRyTShxmZ271D6O0TzXDsVbcsFBnntvMv8YCeF
vUxL9L7FQgk6h4kKIQHxxgsj41yOUv94SEbtbDC0HugNc66hJRlnVPn5VtG8ZvG537yBnhsBmlkA
MjkPKIrKdFekdneSadKf5mf6X8+mPSCnpEzj0J363JqcXKHt66DJbvIAKa1rDD8tOam6l74zbP7z
mZfO72feMnTTNGxH6rYldNv+9cwHckDH5wXWW0mM68kUSXbuGjU+k24xPce9XdHfmNYUazmQTIZs
owcdMj38WB2WDtjAonJPCs3NVWKoEuBNX904gVWCUGBd75oSOana+rj6/rmcN+VrEZcN6TP+Y4Fc
/zqgG/6oisc4qpsHHdPUbYSWe15rN3V40lwshvNirNFU6XUFeP50jMR7sPbiqsS838hHtBbxcrTS
+DhvTbPop9fv859eX9HVfdeUGC1djdRT162BdVTtierzfz7Rjv4vJ9rUVL7nlmFrWL4M49cT3dip
zYTVS9+piHTwYjh/8xn2EoeTKkFZYOyDljef48/NXQYWtUrTw8d+ftXgFIYjevCNsbyirIMfNuIL
l5hDQ2jmtLK1J/3w/NR1jempJX7slUvzvS2YdxVe7uxhVunr1q7Hl7peDBX18JGAmI2aiGbfJIZ9
L13tMm9PuMuhYi5ynJyueS7BGy+r1h5f3Cq676kx3zMG/PaCMfKDW9XRERou+xhu6Sj7S2tZ/lXT
5ad5CUjgcPmxvr2Q8wyBr81Td9HqkB+Ruegr1/jchUNrI/04VChGuRqZn+yyEJWHDzoEhH3Q36pu
cT/0mkbAW0stya6n/4unfLGs9dBI9VmF/r9DLGR+LJpDcE7xsN7pNiFBQSYTAlM5+t+96nR4qcNC
mL8a//3L8FfNw+Frlg9l4Pn1b4v/2L5n55fkvfqf6ai/9vr1mH/cZwn//uMup+C1zCqUBL/v9cvr
8td/vLvVS/3yy8I6rYN6uGney+H2vWri+p/D+LTn/3XjH+/zq9wP+fvf/3zNGtqivBqclvTPH5um
Yd9Qf/oJTS//Y9t0Iv7+5/Il+Za9BS+/H/H+UtVcE1Trb6awLM3EaWJIXRN//tG9f2wRf9N1x3FM
qiC2g//8zz9SyGc+Bxl/M6G7OKgIHZuhzrT+/KPCpDNtUv9mqI5qOZKLj2NyRfrzn//xH9evj0/s
31/PjN+uZ7atcbdngxvSVUvVdVP++mMH2heOYd8igCzabBXgtYf+dt9js7tCmZXtG3BIC8jbJKf5
8cR+qsGJ5r1AE5LtygLtkoLWFkkvhd8myLqVU3neJu+TC7IzkrhrwKSuS1B0gw0SM2EMEgttIHq0
8UvWR/VDI0cJxIIUDKN3juCf8DrZlskOjAcF6lFocSb3KXmwNTQmyFTv461RgXQD5fvUlNkudaX2
v11s+IB/vsxPp8XSTVV3bEJVHEdy/n++zGOoaJKg8KtdrcozZe9iF1i2vcIHTAcYlTCVyxaum8FP
u+hseZzPVaYO8qhpLabroAAm4B9wLF1bGpjmDMvYMkGZGHQtXhfyu1Doo7vVBEQ8VTvTR6FFLp1g
48KigXmu3YDjhcRp6/4yTKgNYiUSoKlRJCV8jgs9p/2bZF1AnWD4NpR2v/E65UtLgeTKUVv6KMre
BsjhEWmzckQfbWrvfVSCLfoswiJ1/8G0xuiq7q31T9/9fzNDEtOp+WmGNJ86CdKRb7RwKBXwrf7l
1JVZoYaeRZqbY0mEhWm/xmEIHz5dGHyM2DQN9LV2ne0psbWbsQESE2OKUsSLHgdkTaXt5ODlpshr
Hxy38862uaN3gd2CLzH+DP7PaQJ4UUH2AtE2tWFpAFv1NENb1X0Wfwx6v4x5P0/5fpt38P+Rhs0v
w9CQAKq6/G3GF6tNKPA0VDtr+stkPTM/KxX0DFmwLRPtMZnkneDjEO+32vk/n0xtmtT8ejKllKbt
6JwrqWnq9OZ+mm7WomnqmRZKkRStbp+IAwiv+3T64OcvzjB+QQU4EqXMxJimi0HekENCoJsVuy4d
vpt8APtI4NRSFCYLIC1XaTNq/8ucQfvXYYS3qVumxJah2Yb52/tkSiw9+LH1jhM1mRaVce83ysov
zEXsju7RrykkWxBIgeNk1UZLkrvBoCP8n0+Xrun/+kYcQ1eFiYKL+HFpTZObn06YmcdG6nAXu+up
IqkpCpeqxzWq26umB1nHt/Dimkyk+6Y/mJqBoXos38tWwpnWJHFU9Z0XDWikTUOczFEzd1Hrrgox
8sULyy+ptZ9YHbo1fPWzMMGWlU8q2Q7/qLrPlPaL0unX6MevCOaKaEAD4wV3mZhCHOCHIPkpDf+q
Tx9Uiq3HPI/bfZWbG3LV7fUY4weNe83a+071ZLawx4PR81e+Fz4UcFoRd9TdwaUGcfCnZ0w+7MVA
JRiuAdLldT6WASYIkHVNEmEgh5emJtm+oDixAhCm7XUbCpqeRPqTkMMm82ifhx1d0EH48RpxHaY2
XaTXFINRPnlVhHDWwLsj1RYPOVa2KRJ1SKoj7Lrwxhk675H63BqZsEXAPHJlp7FP7Vh/1w1xR+/w
MjLO76Gv3wymh2cANhb2hBL8Yf6clODC0qD/Eque3MhvpBZiM3QqncEBVhkpiwqOaW76R4DPZNEr
AmSYBEAbacHOD00mW012jHKj2IwGIAmhReu+dxXA6PrJ9vP9SEWSVmHTTl5q3PwTfiH0HRy0VSIW
HrrrpBTfCWAvFuR+3ZR1DexOpUVq1RjlEU8aMSZa7kS+hegZk75Yt4Ax3EH2/LIU6J9E9Fp3g+vc
KI64s/Sh3oJRBNzf6mKVtAzlTAZPNX8fYYh+7VX4HVOxhnANbd+tnoYwdXdhV76rRfNSWU6/auNm
T6prsRR5Lhd+qUDBcOlsg2c/Z2pGKpRpPAXFVheDcw49sA+WU3QLTZRnBWnouk7ghOFMT4HlAjEG
p6trD5jJH8ZcYoHOd279Dfb5SzLdcDQaoaOeT/SA255LB4Cnf53IYddKJHRJPRIL10BnGqERG2Z8
HPw+OIV9igCxt7auan5V2pHRu16V9XCljfoF9d6J/PLn0XGQ1CqTqb5LHxAwNtsQP0nqX+UyiEE5
0dePq6/NQP8yC+DGoT1Z4cy7rU1SKDqvTdZmPiIFLiyftnK9zNrRPfFA3kXqb8C6flW73FuqQuDb
8iv/0mKuggcgXWxjMQGGTokPwu++dm2VXeN/RZwaglQ0U3VHDo3AKDLFOeK/VryMk+TbROiG8lIg
obC0t5br6ELFAMwPgvq/D5G0oC64FAVepEaLY6xdWrmLYg+3h14DIK7ktYdCDxWKtUqVAgiQr52l
GddXKgo87mDAIhC8RX9teOxlUy97ZSqB8L4c6twLMWKBzAvryWhJWGDo6SbxCPoYeUk7sz2biXNU
e2yyBeYlv7WuUfrqVBRIOFIbkKxp/U1xYApVYU4P0iPCyN8PjbdPhh5yIF0dEbjlrsEB38tHf8C2
aLT5a+hn7xUhqncaQ1WMVAy30vhF9tmTEdQJrVqgvrkp26/K3qyyHZl3RJIPEMAFNdCNb2jPvYaH
USfGm4CC7xLj2bKF6Lxr7GpnYmo7dJlseFOkKdpxuoQMUz5FavnFD1ux6kWxAhVgbiG+nxQC63Rf
TVAZaArWtyDH2zg+91m5FmLs3urCx3eZqTdkXEN3aLUU7h7iqryDZj8CC7UrcXJHRD22jHYWOpay
5HtTfyFQwl8FtWJs3AALA+O54BNsCzQIHj7oFv1ymEVfaRDt0kb4NyI+O7B5jjopg32Kq3+8UYGw
rpMCoP0goOiCh6XyEvk9hBB3V1s4yIc0gr9atTC7VH45eIHjzPraJziI9S/V0CmMamq2khPRtw6g
cuPz0tNbK1MeLC04V8G7F2OLjZVy2wa6XHs+YUoteDKhljcDUr/FIIkC7/Cqs64M8j2Gd0xJCaqy
+yxurbUYCQCnbLtJYwlkL3ll6gmpMeOevYbs1NRlijX0pk6xTwjyxldtqGH7jDB2eTgwldIif90Z
N3BFF6occnR1uJA0NTxWkTOuXGHwK3Wac2hlHkW2lusgLMHQwXPuh5vWtHGwRdJYlbb3hFSP0dMr
vkCXaREPDDTpg2yLr1JdKrm/i8YyOrhUmGuTuYrqPYSI4OGQPqqWdWfl7l3iuC9kAXtNF+7c0fwa
Wc7eQQRy4dqwpnNZrTTPKlb11P2yFGPlXwclotkmH95svINokJLneAi4L+vd5dBCu2ikReaObzdY
rZx3giuNtaYQWGcQCFllXrQHQ7ZqSIimnFvsLknR6DeOzZetPcgOON6A9QYz3aMiuPJA8b3WQYEv
i1wkcLHqewn8nHogfI3O/VJgYrFTHWFhrR6R7GMFXhdxKgm/EqgDqQ9phbyvlcTAiGdgpe3SvdJa
d4Alu40TZZdoeK1zkotHmQwrTSo7EcDV9ekm0Y9608MQkyyS+RUaI6Lse9DuxH5n6KTOgsaw0/Ub
WeGxylPyDTDdgKjjF4b1ZajWplT7pQZ/IHe++nBWSX8lQVyYYJ+0rjyUGyfTxZUXa8u+JxG7rQYy
xsMnHNRcM6VZAmXzklMGk3DlMLsje7yrAUI7JbqZZIvlGplT4eBO9cxpEN12rcAaEkJ/aLXm1I+h
d9W1ADllY/LRGmWwEdgYjwR14/4Z0q/EBAZXvtm6V3FebfOoS7bNoLgETopolTT6nnH91fHl10le
vE1UvrGpZ5tTLAcUjT5/jS2xjix8l2pE6IT2XfFHexkqFcAaw9qTO5mdSppIdtcaBAwTEi5HmCKa
Tr9HbSQ2wSzcFRHmVDlJV6ywspa98T3sucBBUvmqh/G+EYEPJLTDDplUk9MwvbGQvJ+IolnxC+QO
Oe++D4V2gcqcwcJeqqX1Veubc6Iox8bLh23ZTN5bna9soXnbWIvkIcXv+ujQW61gwjDhUq6CUBkv
qN6RzXdMK3pjk+XhnelEL+ge8Zdym7zQTf+hBBm5cB31LefX00nRrEeMTVPI3pCnX0slRj87Qd8N
scupVsXqrdFX3U66aEeQ3z07vU7mCNGIqnufxOAHm6FZlSU/SQffJpxw24QKQhyHF+xHf5CrFBvH
ImvEo8ctwNLW/Bs743dsDF8w+SK848PIv9ut/lSaDdYvmMswd8oldu5FYmqXQi2ufVt8DTvnubCz
+yx4i8gV07Bi43juuGRBTxnVgBCMXH0bx4y7B+xNMZmfaUXgcF9+cU0VmhiBQfBFUxV/p/tdScpX
tamfIx/h63yNQA+KM67rsOEP65iIFSgiw1FrxmJh9N1Z0TRj3ZHVsSxtJquFf+0k/rs7Xitad52k
zTf4Zi4KMcVea1kIvK7HhyqJZwCk3PmQgB8L5+i36QNhQ8vKwK4ms/iVe/7Bljd1PCrcaJCxSdds
UZh8sSrKO8zVnGOGBkdTVPyq/cLC2uWoxbBUTDIqZItUp0c4dpRjdK0W8USRKFcCx3aYl7c1lrKF
jJo7aPB8pcXb2BarGEWSYzYPMF6/9COQPe4oCD/RxnBR9dpGMsUAbOQo28jrL9KGtZFjVqZUaiGW
0I4NfMAFV+tzQBQTxNUEc1IWL4JYXgh8O7Zg3IZi+OaqOmYu4u6N7ptqaYcWgODScfpDQXyBpZjy
oHELDNcp0hfwT7pVMJCHAWAzXGrq5PVqmGc24XOd9Jumca4s3T5poX4xHZfhIeMyym/gO3PSHuA0
wZmmcSG3ol6NCgTwlNaqEwLKi7trDyTfKrGtZzlw2xPmdrUWgYT+IKJhU9PRU6lGr7xWPDQGMnQ4
ON4CwhtGoLa9y0cT8HdPBqppMLn0q/S+wiW6HrlZvW2M7gSoVFug+YWtUPvcTnR8drXAxFzp/s7p
JgY/o3UMqCLChpkRH0AtBwK8EQfLIE2gl2ikCjgOTa5O36VvgxvgMG8dgIjhe44SfR11aIj47SwM
u8Vl3WJHKn17T2MYwHnVnwYnXpVpH61ogQBfdvZViKDZHLRw0XnimAk1ZhCzDzXbNuFgJcsWB8Io
wcWp2ATyhMu5ba+JczORJUfYkuGpNnzvAWpUm8SwvsdWcXTbyOZHEId025VbNc/HHTSSK91r7hA9
PkW5fw4ZXzEw2Ne1lX4Rwz1urGJjx/VBtEyM4Oa/AYaNzPBtNv+VEh9onQdiGWX11gZUs1aa5uRo
cXVwJDh+t42vYp0kkTzIVxN1HyfNwfEEEOL47DnAMsox0pjS4RHNxvFbxh/QVLEdOvXOa1wa6Vp3
ZGhca9BS1kpkyqVpVTU4JBvApJYvOzV6rAN44JEG9Ca2Cf9KzXY/dN2wsUR4sUmVqOlzgMVU81XX
3qpRPl6Sg0kVzCkdspOI9jukUc71BggcqUZZQXqBhm50YdeS6XJrr3KGr1HoC5HVwzJt+jMcZuXQ
DsziDRNdRqARcx8XQbdK6OToRfIWugOobWzJyIW3hD1cKbJ4kHISRSINwqHvhSd6HdBEvXbPmMcG
wgtXbXpSS9U6aBVDrd6RAYc3wLJG4holKYdSu9OVHN648JoVfiTozFXR36ap6G+NcalkbbAcW/i7
jgB6hUyygpiBw7cmc2JtZQjTPcaVUi3LTZCY+VGzKnzNOKuXuqGkuxyh1KUnM7YqPfdg2MGx0rFI
5B3xWapprkAc4iCX/iXqpqLCWNnI9foVcKQETl8u1mlIcJSVjDvFt168Ts02qMA9zmrUbzE7hEt9
bChdcpm+aiZbGPqkk2swOS7anpjBRn8tY8bNSKvzja2Vp0StYYc1yQmxe7LtCPCGkxfdJsggNmVn
M4wvPL0cDxaFBe58hbjO8VfH2ZfM8d2bJIF+j6K0I5CwvzNK90zhFhugPsCZpRLaQSdcGaK1bnXM
KSosql1Vx9tggMCum+RrBJ63TK1u13Tc/DOiOEuLIsd6RDhJoWaK3mEqnA/ak9kz/vVcgBpKgzCW
3ItwqXHXjralVj5g1oasqQR7JeEjk4Hw+Phd4kMoJjuwhWgQvaUTLzrBNlDqylWiFcRa9K8WNB6Y
OXCA7NBe3ZsD5ocytmquhVmzsQlK4efzHRrQVRmAF2n1hLPLJQXWsL4EYFSuPZ0Ze5wqX4Va3FCR
xjiRQ+/GTdGvsK+DuPa9e+FhAhsq7gRJVTHHg0ulbKFp4o6MKLyvTYKQvwT/m+lUWYv8wRdAh0ts
+5B6kjtLCQVXGfdrSTG8s4V9EIG1RM76zC9yxC8FRQsDdEqNrETiqrQ7P5APZdJ1K/CbWN6U4Z4c
jyN3MoymNZWyiol34aJQwGrhwCZVyrUZdv0iiTnFDPZMYykUL3o4HFVa19zMRfpa4QbXaQ0Q5ROZ
vE6bbO2Ty77wle5uhIWbSAQNbUFNqWV6xe0alxN9jzYsPvR+nQHaGE9aHlHsiy2IAl1xnaYg8+zp
2mtX6tbNXKhVWnyOyneMM1MSgboQPm9hINp8gvdWVG+8zrKI8sxf9FfyThgUwg7FSXroYSjz39UZ
fgmaYBaRqLjqzGdfH8uD5oGSFTmiYTIwlha1GZ+bnj1TVeRPaVHvG4gSC8j4a8GX4SpEoLqjjYh6
DL6XkqMMN3L3qiWLYVsbzDvTLDhYUJz4rJ8LB9ZzpmK3yg5NrkLQT6kKxIm7tFTakDE9GcGEV5Tj
CwiACYJAUF3fV3vGhnrRG9Z90iurGrV5ECfRmsZBteB+icx60WaLRqTfhUIeQtHqNwl3QqvJl7PI
E+e1IPFnIX1zwr1gju1zezNAew7721Yrv3iG2izrbnj0R51B4jYZsmHRKkKuaI/uDavLNjlaPa02
oHMOxmuiirs0roy1cNPvGLEyd7h4AxZyHZyAoXn4aZRkV7WjWLTM8tYQpc6FOdzVgOTBESCOUnNw
poJKHNdfdWgK+CGxs+p878Cv90xSgXVVZ+o3m2QgtYm9leLx/4PMyaDJJAOTp57Reo/wPdIAqG3j
HA1ib0QwvHTe/MoHE0FS4SLoNH9dJMlr3CbOxlRIH0ExAbOQucRiLDcptK+liJdFbFa7vrCQbUN5
Dur7MaW+mmYulz/44jYT7JzLSApgKm6HciOzNl8JST5F320HbNK+VClL8B3MFXFfSPcOq/11P0bv
9UDCQYvAeandumrjLLSgICuiFA1zmGCtNda9YUSUgxOLrDZ/a4vqWwW6xxQOIYjShcmBAJL74zqM
KQx3YwMwErYOCc4rfSjdRTHaDwZm1KXXO9ZS+OI8AuyB96k412BEv03B3NwWOsaO8D88nN1Azg3N
+tbAK28kN/EY3/RUgha+jPEtQWxWOzpbWO+JRAW/z19NGX4BmpLj0Ts9dZ4QP4bl3+MBYh4yhGc7
aZWdX2rqxI+kKpXuFFvHq2yidOGWbGGik+FSy193oCvyO1GGJaKGZ747kjYnWn+08Rq/YT2KdzmY
dxH1MPDgg+gSU4+Xht5WS+Gl1MO+0qsMfCmXGQXYU0ytiJwNMLCZFVo3sQW3WRrj/2fuPJbkRrYt
+0V4BncIB6ahZWo9gSXJLGitHPj6Xsi61l3F2++WPetJT1hFJkVEpMP9+Dl7r30zTzh625rbZU5g
DcVmRqEZFg8DTJOtqqcErX0YrdvMWrBOC2E8+wwj0JpOF1zoAiQrs7Qfctd5ltza0GxO9PWjfo3G
l2Ch8GSUSz3qemzpU0Ul0ipKGDNk+OByS4ixRhtEOdFWaHFFtwesKPLE5vhQiGlNw/xrEumNp4eL
oaM9EhQeaYzDKODBjQyPXYH7vrcsPu86/TmFpzEnf/iAaZNCLMGdHiU3rtN90VmAbSKmnhtlWz30
khQPrvKzTdU1u6zO3ku48VDU+rykleowdNG+IvwpwaPKJ5N3pxRo+05L+5cLE93qiFgQjkI9OGAg
duCfT8J6VmH801cDmnzvElT6gF5ZL1hM+tp0LkzuOFkZEGQQeJAnoadS0dDUz75c+LQINL9iKjMA
oaRVemDl7AevrUCIRwLSsqnlxjn5SXc/lI1YVy1ljXDTzdB7NAasYl/lpO6lRsX90Lwv5TQc9eyi
2/WSeQMsAWv3XB3bnjwBzGF0JNU99uIHAyLKJkCdturSXh9qVuQ0Dvsm7pzNyHBx049cxafxENrD
zuq9c9nH+5AVKMkvPSekV9V6uvamx3fOfMbnWW4qo6u2Frw6FRLFnjQiA9DyGNo0lYyCUsUYBkiv
SbKVTC9m5oQwpSy9C+xtWwEqSyntZM/STZPhYLrNvRVzrZGymo6yeKBty2whBU6gWU2Dp9imGlZ+
4DdQSztolwMIj6bxrROsMUTwtCYoc50DOu4YykByP80z1JrUvQea8dV08hYMGPXo6L4nhJlZ3Yhi
0CLeq8DBOmI07iYCrUxGW6J28bvGrwHw2LX2zrM/JGfdTFzrUMDA1pQHT9cPSYj2vqXHHpdGe9Oa
wxbaTbuJA1FuvCYrt9LMhzU1fQ8YiCwl7m08GZjL5zBmPgCpNzHoaeLg2JRqyM9RklJbkZXs0BSh
m8WMjPhDcGr1cyZgiCe/nNTzN8NoVZvMHwgWAmnJ1A6ucWDyHgYSvdaMOZkCTcEuDIroeGC+8DH4
yfRIhpei/XMYCFvYNlWRr7MGzCrWPlTT04tl+rcsciImGvZm10Uf2mdMSHNoTIgAIYrw4KyzigCt
Qckrx4NbKf9QCcpKm10wiOZ8BXh164PgPM6e2g0i6Mg7RDdt2azgPPe2hXSP0DPvzMj7ogohEW4i
AynosLAwUhEbw5P9pk8pfsk9WHeaD7wygNM43kDsyZKHlCVPYIUQqnFTsOps3Kr8EDPS2qVwq3rx
UjSMXmLG4euCGPo5SPqT3w8bu8ZQkbAQlFu8dfpXJopdVhrRa5H2d1Wf/6ExNb7iJ3DWuKxe5rIG
d1loAnCscZ/lTX2CGP8IXPU+Kd4CWz8Rb+5vs9Y99d5gnky638rGZBz3BFmhaXL6+otSmDwYta2V
jcED29bWiPkb6fvQ5e/h6fajdcr53mwwXblbNUVv8NixnhnGwRzpBHROmuxGVXcHc8a9Sr1/zCva
IIZvmeAwU7IKEYVDMnluYCgE/bAeo0dIkcOOnBvFe87AkI+PSB02hd/et3QtY1jplHgOcgS6BGIu
710cTLhV0Ql3kAPM3JGbJaY9jtKnSCtJ8U3fTMHDjoSk8+qxmIVxZ2NCaxpz2APSdHQD46tPjUtY
yyVvhP5rQDhhUNLuzDFQNVwkGrG3zC54oZd0bnnj65hooXVnH3JzZM5kTOlRJvLTFNN1KrM312pf
h6GleiXvSLmSwUBFag1E2gE/UF7y+nndqe7rlUm1+LpUdDLgxEN+eA3unIo3FMUR4S3F85iWESbJ
J0ikwb6O68cxZEDEHAzqnDts895/ytqxIUWrO8/kzPDM8aCUY49A2j13sLsqkxNE4M7ajhpHH/Oq
jwLCIk8vPZvCpH8Lf/ndiN59UspXtp++kQrNc6tAqVY9Gjsk5+SH8DIqRyKOlxlCJCN68yoy/Dr6
WjrnAuaxaVXiJff7kVg+gzSWt7EntlqOzS+TgAsJwWU3U4QA5hx21NbGeZAWgx9mIC7u3eVmHY+U
xZJgVljthMIYEmGBN7trE0fUoQseK0/8QbOzOvnTrRD0m4vKvgbWvJ9D11oJNxw3Nok4oz1Y1yh/
i43sBEVNbDKiRPfDTIdwsH5IWMlBTEi1y7RnjefhEGcYDQzibdZe4h85qRdsv//utt4PB3dd23av
Ng0SsyO1rXaGfZkEwIGFfsFQuYZ7wM0UiRmUaqLkaUGiHGWQ2LzaObtYNlzLzmaOKTuJYZruxqjn
4aBb2m5Gz5rtZ1kQHiobRLZGuHZLwjNFYN5O7nAJ3bG8pkSnVuZ0ixyRjkCzMxRKGFEQujN3D7X0
T93gAnuMbHpgTvlgB6N7gK5q71wvfYtR664abN8Hv3vAj5ni3Fpok4nxWCtjLaZ2XDkw+bbMS9YR
FL3NRPr1tp6YhvWDviUWACOo+eanA9F3RjrQ1yJVp2ms91Qm3jHvM2DFVsv9MkEJgTJUEU+9cjGx
7C0aJlFkneaWgq6X0OoKA+YEncJgtcVhmJ4XgsQ28D/zUbGzV3m8tY0cERPNfQ0jB4dFm9KkxX4W
iHZnpzUZOKhYWZrxiZ5tt6sEKBm7I5QHvn1Mh878imiarHvo7UQuT+jJAoLLgptmSt6r0TvDS35Q
Ht1jWSM8GUfCnxqgUuQSbXrHFeuSiE+H2xf9snrcWjEmrMTnp7OA3af7z5moxb6kdujDKNkIX5hb
MMLpmtSwKKI/KoB/bnHWsPHre9d1/dPsDkzH8/idVUAUpRorEoymjTUUCJR77xXnDE0UW7bZfUin
lyubdQmxhNvNfZFGr270E1yicYxixqBG/pR45VsUuKewggMU4LdctlZJuI80DY5QVPSMssznnME6
IR/eeDGjG18X5j6dgC+ZCxfWI72FEJSBCchiopIb5U4PfWTtdeAQWMy7AOdkQ1/1o5fkYegr/RDp
5xi2wdol+2ifcfyS6imbTcmDtnbRHvglWV5C6ZdOMmT3hpwiIQ12Y1LasDaycg1IaxNVVHmI/gkA
xvM4FwBl2SvGjlUfe1TGPkJGnMRpi4nLjEE9hAYIUJVbwLCKp7oAVOCmvN0mnnedLYODQ4XQutBD
6Dxs4ad7e+4Q4mBAymMiO7wUUdkvc0MH5XB9M8cL344rnK/j4IjWfOSFIhUsWpv8PRtFe7Of/OX0
q83XEN0vlxB/FydZsk1kgXV06Iy9QAWNVvArSLIl+ZWBXuxHu2EUvxxfMQzJsc8FkZEwQaSxNIPm
LSx9Z3jlfdoNPNxEkTtcNHYt0R8R0T9JmfHgW+GP1Al5UiL1MlPyWoPuDyZzGWpH8oaqDGywiM0f
pdnvRZ64B68ggi8lRG9AoFGZXUL+eQIV3NfHVtFxUIW3K2zOHQyy3b5FkVHGVBzmSFQ3Lb0yZGZj
0WDsu19mr4NNpWEvQxxbTx2jM66OfJ5zdQmTkm04dzDsMuwqxR2sB7IFPZimpWmenG+FEz6AdT4R
Ahksdh2n/sij6eQVVEaxo8lUgclIthB2ooSBgaZBG9ojIwdWUxoyPYl8WoCFezXcbjin6ceUsGU0
fQ3xmQCHPbeGDZywe8NOLgSDCUYHQ7SxUya7iEa5+zRbsCxf1qCIGSVdTLgwPUIlepZjz8Qrbu8M
m3VO9TD1Lu3LIoOT1fhnknMPOh33pqbrY6F0OVvo0LROjlNqdTAQhcN3e3j0Xbg39Qi7q5xvbGsm
5WUs7lwEZ1sFKNdnoLRrLf+PjBnwEIsvHsPVPBH5SISCca6IpGPh7jEWtYsU4D30OELrPNtmWfiC
Cf3gRoBdTGAH2FfJouyTn15YuYyEOVEK4I4ZTDtQTvUN2WVEG8P0Z+pbk347UW+2P5fcgL09E7jl
u2FEwuMjKoUMVHlB+62md+Hna5QcH6qOxZ4TyeeeVdBRccMPq6s2HLsWnUBYjR4z51Y475iLyXSL
etK5ZidB+OAH9xa6j7EJN0XQWKux5XVI7T/HLgImaQPrwpGau5Bmg7Cg58lDx9p79okW3wDVNdZz
0FAhu4qh1oIF9WARKO4W76KNPvDM/pqDkZzY5t4riptmzEEXthn1fWsd66h8anJFSLvTUGdFuXME
rLzSWvxRTLcg4VzEv3RblUBlG0QTuuCmA4gp8gbKGP+OT9XfppW7GQ2sB7Irb+mVtSvV+/5GfRgW
g87Jhk1hDuMT5fuVgYK1eqeIJTaTu7kP0m8Nh/kBe8Qmrfs94WPpxqPhyYJzV6nBxlvEKffo0IJ1
WrlbYk9ug76gU8EHtp4aw2cKig6qb+DoBdSJsxrEPj2OWfzMeX/oWmldE5OZHnFyOxXhwqZSOhjd
VFKuDqeqsrOt1cpq3bXqgwQj0CNoYta1/XNIYMYyWtXgdo6Muj+DSacn6LLvVlbnG4cJY1ykB2ox
uuFz8VJlyAO4FWyjyULp6uq3kSYHmuj8Z9hxR01j0hKL8bNTkHK4THH3oy21zZFwhu0x8QJ8x0PD
5BRty6qV4efBdOx3S+nsmALhpg3NOHsg3gSd2o5RTbgivOLnYgMjhJIIKqSIxI4QeDNOc7FLY2Nc
VSUVkJ8TxdEnTB0c5Hcc2kghciiMMyqjpkoH3h4T0KjIPrlqHuHNgWPN4jMOGVRcLiIna0LdwLSA
bs9z5IbtvR5Tk0kMyjDb6AkhKoNHP423TLpnEqlGUgH5Z+0xe6SS865+urW8xII3J05U7+8EV4A2
dzhT2Eb6ExfFcIskyBz+yOyS7GXTvHd9WsJIdd8ZeW4U8VaPVu4fCRl/iBvydktVv7azm23p6B2B
QXL2kyxvj/2KnAb7iTJ3gwBlTwqPhVZYJ9vJIxLFG60dn89VhADRu6Wosb0Kk57fjSuS2AC6gdmK
B0ztfgn8Cbigoeo/fBLnZ+jCcQv/MnHNYJNY6ZsKDKQLaOaZerGff9FqfQSi+Ykm5JoXVrtHCY0u
b5pfYKdM+0rE75EJVxwuFQ1U1GzKkFs4YuQUBlxVYjt6VlX9qS3SYfO5+QGq9gVjZ7bHsaQ3pWXc
znJPtNi7dOezXeWv/VRftC7pBkQ0aiznF3ND9OrVvlGCaa7JbTNzYfEGLQet5zov3qFte5vnorkx
CwRYMgekT+hcyUWUZQWLV0qxYnKxawjh26uclmLJVmBDWA6HFrQI+rSNjrv9OKHpKR3n52STLtiI
JQuBxA3LifutvWTFT8GP2gOUOzf+GzZhc1X7efYSFMeg1Qkp3XB59ZS8+gPFABe9gdALbz3S515b
ns/ANEHSBycLVdOn38YIy8r6Q8Q/tM1+G6V04eb6ZGX4qaKIPzjExNb62rhxEzpNQ/tMokUJ/y8v
dipz97g2eFY9Eutz6T13IdQozPUPNqM79lIGHhHSr1a8dM3BKiDsRqC5tORa6zavYyyxNRGpAPpf
7HiMEzc6Kt0tWwTXoAJ+RoLHI6yYfJAqwmcwApavu31iQZvv674E2tftXbfa9rVsAFAT75OKFZ5D
de5FtHPI4zw6n3JSJqok9tJRx5+ToqVbG5rJqozR5SCrCRyukVVMgz4jSScdFsF0tKet5mB4gefC
LyIfkpukQfmhY3rzBvHwVnW7MPo9P4ouOaSNOovicyIabx0Y2WFkRFaZY7QuQctsycb7IjgISi7q
T99pkt1c0e01iSDA9ktbeTALj61pkms/yG7nikPf9RnZhWQnWYoABUm4rtcCOIKsRvInlKHUuNJE
Gc7wWGmKe0zdY2ajyLpmzifKPiTGNDeKkwyznxICFSGi89IDC45BQQdOzeanzpcAJSKQwzB8NyHk
bvCSFpvOjcND5mjuGNClwDjAg7O5aNgH6P0sI5K51j65NCqgGWiTdA2T6jBQMaClNZgm9e7nZPWg
05qzNT5ZjUwuHognlFaI3d0kxxOz8zDZotxoXPLsxKkljWADsIdEM492U2nDgzen/NVETb9h1Jev
xsAiTJAxgmMZzYXvJu8S7t0WTRUyMRqDwZJFD/Ur3SG8ZHOyw0cYKeU64JCLQWvckvl4nmqz2tlZ
Sw020qVB4xWcGZb/MQeIgxb7hl9rSBmJc5vZpN4YyM62jOuJ4SWTlVkCebpNeCglwbmmI++7KxZQ
0k7iP7LZwUWquo0zyCeyZ5xzovtlC+wRBMQyRkx4rCIfMH8m82tjVU91rCAfjxJTfVhyuU4756lv
5NZPT3ybXx3wLcfQQ/skrYbBB9fPPiqv37/3+5UGDDTPMkLHNNjM0WKeDARLQFiJWWYqQlQaZ8AG
ydxa9LA1wgjFQDdeZYsivNZ6PJIo/hCx9i6e7vd5q4yjAYDh26Nk6562ez+ZZ/IGSLvoHha/67cd
SyFtWNdzlJyq0GNDitpjI6ZfITeJkzFyc7JVsQWhRnhDYavdt19LRxwmvgwJZKT3HffaJjqYZk+e
0tVCk0xRPqn2kof1pq8p4DmJEZ4X1zJ84k8BaUfwSI2TzI9NXlzfUkwqN0MElazssnzVdXGySMJ4
2yHtVh3uEYYn92YWP+TYKPf0OhlU0ntEukcp0+aBfUHbVqxNRgTlpL1NieQTknROkRT1d6IDCe/a
zyrJs72hz5bW7nUKomqrR1iArWhm8i5aKEtDDiB48bpVw9s3KQp1pbNrx+SnBpr3jTvM0vnD4P51
xhlxNPPkMS1xduSgu+/jfM43dZfdVU0X7yvVVac0AMxrxuaNcuiMlHZl70MzPPpWmx1JhiEeo7aP
Tk00eqDndW/0RIsiLjW4k2wLE8/Et++tsFFo8NsJdvY2YBZIP1g4JCbqImElm6RjD6qkgEnG23Yb
pziS+0k68ZTvih6US2hD15aI68BZmqhzS+gdJGvlApFGydgQjgoceLIhAHAwSsu6cTMFTEb48Py7
KW8+NY3/0afp15h8Pyh4OrudjzjMeVJbUiYCz7oRXXdwYnIIDCde9IoZ2XWafrrw4RmOmcnJ7+h1
jrhkFVtBAhM2aBER0w7mQhmeHYaEq7KzvoCU5WgRx/LoLJ6/yWGk1pFUV+seMYphYY71dfXeOOh4
44wZZ8322Q59iWAdETCPL1c/Z1vANwayzAfaL1+bnMqCWjF8fHu6/MWfaCThqZ05YRI7CB/6Jt0j
sYuPtZVgc8CbuVF1T3ycecd+iSjGYfctRYuFQDg/v/9i3dA8Kd1S78k21tsOC9sqKHzCjQsOyW7M
fqYupeSUcETmFQKwfB7JEJh4ImI7yDeWpQ8ZxstVRCIZI9WVX3Mf743ZvZRxsBlipo+CrhE5ffS3
K3eATU/oQ+mUydVe7JFzAjAon0jxKMg0OIY62NLreBgS6uY6/sS6mD44ZIQbmutmGHTZtq0bfQe9
8cJRjubXbh78kmn/t4UxYLRMIzI8NA37sdflO714M4OWCLr8tqSlv51IWloLmZQHo64uJufw2rHq
4Zz7YGSYHeEuDJ0DYTc3Sc68zOiJjGliPV0ClwhIN2aCmaUPrkFIkkMo0iIWmrZFM8AxoD9ahrK/
cXvG9wvJgFbvVmSuumcdn8KlizcNSKx04vCa6uTXnCqxyZfVNftEYkYDockGWYJHlfmfXTbe5QkU
3lCENMkyJOGk++2+F2OtbYTRkdz+Mlh0574v9xMJkL5DUokz0tBR8QuZfSwQI4oIqSWILsz6O9U6
8mI3HbNipDHGiARxDEfnlI31mfyReI8orV3bPiskaI3x0CSRybVI38YWKovOy0Eg1tMTmaikJRbc
AIP3lKn0n4a4f1mi/+XG/M2h/dtP/5+82H+zeP93zu//Dw3bcnGl/m+ux785tp8i1Cqfxa+/Ora/
/8jXvyzbzn9hvraUpZQvoarhyvzTsu2r/0Lg5qKLRxLm2N9f+ZdlW+LLdi3hI2v1MB5aDr7Xf1m2
+dvENy5EmdJR2Dnt/5Fl+zc+g+f6kldnY3DE6IvP8Tc+g1n1lT9rA68lMDSqjzHczcOSimOk5Q3z
ZRLK6gctiuTW6bL+pISFKCZfMoQgIrzM1JXw9E9lWpkfejEeMixFXzhEx9EgVMt02vhg9sNzF8fi
0ne2efEm+moNrrC5UuVeD/24rw2//kgfx1QNT7LLTaJVG9s8zXJJBBtLSDiRviayIrZMJ6dvWPec
TUucDEckxNcdz3R4iMV4+sv38f/mPv7drUsCi2UiI8bsq6SNPf7v/k8HDSsCyKg7lCPZn73b6yvT
Pt2ZpODCPSXjUAwnm5iFOzoP+04urL4QGTDgUBIouQTvSCbD0QBHbGUn/vQYKU4nZ4SW9uf7TJLQ
3nyTG5k7Z/sWkRa6nbFaTyFk+JE0RnJzJXPH7/9ruf/+53cofvdXK8eU4DkcQZGAYOx3PIcqh570
VI4Zyh1NgtVA5gz52lxBjD3y+VfsudX7nDnn0ghKsoWZ59CVqICa1DNISSu8OviHOPc9a43HTJ5j
InL/4TX+bltWruT58aQpHN8Uylxcun9x4VLGcNB46bD3jIpCkiiWBRydLGzovhTzJkSfu6P1jYSo
PwT19Oa1Qfyrn9VtL+v8dUasvm08ps3CCKxzEoBJjmI4Wf/5ZcrfFwueakt6poepW5hS2Mvb+MvL
TH1IlUUdqT3KnwYMS07nSPftbclg7EJDihZf1926Q5xfaz5z8uhE9DDl3SfVkb9r8FxAiSOMhwsj
DpUpuvPc2n8ecM+1jQddc0LKlKSI7vxsCNapU0x3nSadpkTwfrdcuLUxI9qe/H6XuJl9/5/fnvU7
xIC3ZyvM6+xWnssFcvn6X95elQoPaI7p7I2kNDGHJa2173L0E00TZ49tz20rUSHp58JoEBFri97G
7FwdfGzrQhAZodpkZuLJELnTw68pEfmZPG56FHLpb3Q8WAqz+YNB5J0u3fQsHGkd6YaUq9T2wyuk
b/dsRIjAdqQq+yBuUgiicWD/0/dxseD/1SXPcnOkwxPvOyAxwGz8/Y0KnyAKu6IBaoVi3FZiQv8e
EvGDkbHefe8BbiTp7UbgPdkmk+4j6tC8onJeJcag70Lt/QijOD79+YgXE2DFuqLBtlRj5O3hC6dv
1+MO4q44PwqJKE3GIRmQCwQWv4X8J4jC73u84ihxTSV9R+D9N9Vv0AFZ+3HQ6WLY921XXCikpz3B
isO6n93853zW0zpjOw/bW7OK0V7VRETaC7DJm6PHpt9NZyw1zdrFAo4nZem8+6G7n8R8qhokZN9o
bUrG+vgPK+539/3ysglBkaZp+77JFOLv34jRiRrZR8yBCNUrbgyrFYzJhkvgKJ9+P+1K8lAbuqDj
CUPDjLzKfWk0RL/AKX4EBneTxDeCCy0OOKvTVH0wUtqYbsa8wUBnZ4/RmXyo3XcXNVJutXMWibc/
ui9yahbJpcOQPjxw3RPPoiZYOqjFP6y1b8DX39caBzgJW6b0fBsS1W8HzMS1rkLs1+yt72MPIuKC
wPLzqxwn8cCfareU4EByJ5w9A7RLZOAVseShd88pDfd1wWwVmXjW1j+dDAur5feXBn/BcUxbUqaY
vz3vRalme7TMZs9hT68yz1I4bl17imRvrbsi5cLnVkcLb80hnAruhlb1phtci1qTyZ15MaLY1fd1
6h+Wxb+vZodKypV8WvyX1tHfl0Xo+gg8uqTb61GWe1MkCGYWjy0YXyfV1zmoyss0j3lARq+YDgCk
cT+gTymVui+N0TxnaTzT7PLnT4UPCG6rv5mKAFUxY9GLWXvNhYEv8/y8pOM45O4ZlufNhCXsLvFl
sZhpaAAYWJYLlalftn07TVzOJCGetC7M3X9+u4Am/m3n9RXADmXZNke1+29VSDTWOKcwX+4bLEiM
kSc1nWKIn7QME/9U4MQaHP0YVcRnjr2LYlxNL3lKqxIRwdGNaGnZOSYpMuhscxSLdHFYV9Jvt51J
V6Q0RxQCNNPMYXqRwn2LbO6aImTHhvS5axtnXKe5WezNFshDHUtg+BG69LyMH5EemEd0XF92RhD9
SFTHygACtEplxRXUF0jLlOlu2s7b2IZMrmUP2iwVyVqajKQdH0kdKvpX9O4TEjH658ZtuOTROeRU
Wxk9tdEufmFw+UhUTyPNJ5t4HpHqRxclStJeG5BrQVWTJs8I80Lai8bXQo84mAigTvKaTkDHmCmO
wKtK5G0qyxzE0+EdDNvFpNb+8jvjNijmU8hiWmfoSC00Ab5+NaYpvAy5AalntElJuxPoC0VARmLE
TJA5p4H/K3GtxaF/p41T+ECL43bkCidrrv39xNw9lvm57/inHXoH1uCb27j0SZhCV5qdCLyeNwgm
MGMHYDijHI1po5l+KA5CuqDnguTgtnQpIsIFPxGh7NZhvRrmAn7FEJvrgVoNlclz3A4/xtkNtr2P
VJvEjzgS/oqk4mFfgDgkkvszaAgaiTNccLGqdlbBdy8xrxRzuwnzuOn4PzrBNKD8qkEKb0IpQJoQ
DyhF/0qbHZzpYBNEA6eQIEzkjpLER46t1bAsuRRPPwEsz54K5nVAMMlGNiA2mDX8oa32xawaeTDC
hhTR1uUpAcIbugxqPCcBcsKDE03FS9LjKyEUczDHJzMi3LDu71yMtQwvEb/ZSf8Zjf7JRQA5O5ci
W7etvQlEbJHiXlZbGbKEvTi4IgWAczHKnY1YEepGDXWv/5AtwzHXGnCtgoc1nV3momM3Inp8PK8I
f4khTxJG6kDVTWE8tXY/bkUVowY2rPfAntETI7cXUc39PMJIz5zUsVAMWnb5MYXMX4YJJ0wb6kOZ
DnIrmpRGed1cpa1f6R6gov5p21O0tpzmtWYzYlb1QZTHpamROXVx8Yx/96Mc1EszzUeuYltfwKut
YFatqu5Yl9WPEBAp8en9a5jBRSXs+OBOoL+Luqebm/nb2ge4Uo8GboPUgMmbdwxxFEsdPxNDtZ50
RkpSWKvnPMYb1wfBTcQrOGl9FvHsME83nzISuTZDAOrF6G3GOCQfMMyFnNINh6nj5S/z4HXAY3nQ
3dYErZCUOHdayf7Qu/ObB73wyc1fEtA+G7FM0hRjhNh/K4z41bEdEkK4wa3cipsR6VmUeqAP+vDq
l8VdZwTki47+9MA89lBXpfNix/qoIWvv4xJdgc6E+syvdDujHz35utu+ndUppga9WGo+JRqGr4G3
8bbr7PgoCNoA5GWYd3W7hAMXpvPU0nOihKQhGTJeapY4EACUT2LZiNg3jEcbEiwD6Vz9MiOsNiTR
/SBMK2hIDndHHZ1Sq3LfHPOBef/0WsYAXT17ae2Mlvs2xJrhFS6GSyAG+6V3RpSYvrsTXVztw9BF
4o6Xdxsyun2fuQjTvIqeaigfF6uj66XJs3k365oHvpH1TTIb2bkNvMO04F48RSQFSup7kJ7D2TPa
V5T42eKGfsOsIx7C3jYfVFTbaz22PcKms4pDIhjl2N7i25h2cxY9U383CI349CbBUDXzkluEthoS
rXa4vMcvTO2qd6iqzL/HbnzHhrV1BpX9pB9ukDUeX9IpNdkQphSUQUpuShfK+9bD0sH3jth3HAau
boxjGogflZOfChA7T6OTX79rdxcEL+zHGSqQGjYuiRMnYl2ayzTazQW5jZWM3Hul/TCx/T627WBt
cwJmqxTaBX6ZdZqq/Km22uQeaui2YSK9AzvlbkfbM54Mew/zQz6XnnckMlEfJwOyqIVr97Ub4wfO
+e7LEOowVm1wjm28wGpBfIbcbFczi/U6W1FFRpQuD7KHpSbJbFxhxmNZ24F7N+u6RIrdhmuWHIdc
lOZPqSdevEpEP0gyxtk5KX3n2cCbocBgx4LovF6UHFfIwaeJ2LtwZY4IWyqtXrk2X7CEzas4VxUg
DcRN/sQYyi9sc99xuu16H8irzItPUmGyLRyTRRfdJU8FsVHfv+4tk7lkSUquIxwqI5OJWyJ02tsx
zpI9gaE0LH2y5uCjZxdl+ASZW92dlHWFPANAVBQ03d24/FpNPXAySQrxZmtcZxVC6aQOvZts+eH7
/ypQEpb9l19oZhwo7A9kr8+xR7hGRcJkGSS3NUaKP3+Y/Xzc8pAgylu+IGRqMJlEyl5784Qtqp4u
xBjUPV5RBztRF56/f63j8f/zq//npw4zEx+U+dXwiaRuxZ0irfOumSxxV3UYzSidO7J6bSayw4ii
PegxKKTe5ruKzhPB1QGewrakOrhJnfpRoay7tgThlhFZ6lhIEEaV4yKSCEMkBiVJWfhCkxUT8/ge
oR/1Dimb+7QkILwRzX2FCuHPmlYjBv++r6klpaPtjKsO6urdSM1rOhf2SqYsRDNIk+2oAnPPB2+5
xMuLTV332yFV84fq4dkAslJP0ga9NOCDoZcu17npFc/2UkIMxZ2wnyGctfe248w3CTJMKsQEarux
KT0zuf75swSZ0yGnEujyns3CcC3WuYeA32BGGyPeITOWILtTNLjQcab6zFMDfEh5GcPOqmlI3C7r
8/cP318Wy+/xmrpFeak58jjchhyPE7YIdCdp/LNEG9WvuaTfJb3zCsGjQDWXKGoa3IzR6N2S/UXd
7TqPAenYsKCyaAMcrF7JBVEtvWaVhlP4mE4EM4v5z52otCd9B59v2qEEI7dRUZtyIes2cnCJojHg
ghtttnV9sg+VZVXMsWrr56zBhHNDeigSTLsoAdBdgHRJIR7LlHWWYsnHdfcgFTeAUmOhDn3GpkGN
cSfTeXuPmOp5dIHuqaJvzmB+xmvTP8/f14fWyLj1LtFGFuhwZCKFu8pxTG+/t5ugjL+of+mV9cJF
J10/lpXfXLzZ2UM9a++jWgaEaHNEJMRibKN8pK+ZTqB7kQQ5iCJqvNpt90zbHwtpZ37Zov5fbJ1H
c6TKukV/ERGJh2l5J+81IaRWCw8Jif/1d2X1iTd6kw7p3NtqVRWQn9l77d+ht/M7/Ebtxp2d6DYY
Q/izKkzu+twtt4O0xakO6+LJdKzPOGNX4kAkPXiD/dSNSfJuSJSOTms+LkyUNxMA61vCvrFR6n+7
Me0WlFKN1U54FdXy2GOqYPkyxEg4HEgFV8h5xDZWIqpiVAPWfIjRGV3/Oigjc5vr90z5CzGMcWhv
WmT51JcZatBE1jepSn8YIw3763ciACiQTpVzrA3B1gio2IqTKzzZwWTsupYNFISM7jGLykdh9t6l
a7qzwpqPhDEwy2NBWOo8pe+V94PkYtnXdYEa1M3S+yQYprXdIUAjRHRwsUKCAr5pHfz2Vt0Pzya/
A/k4EItiGQW3DG/+G001Zfgla9v7cfAQ+V6hdZQEUmyw8ohb9MDe9Ejm59HT50NmY+T699JFSXrF
CLFwbXmdd2fOpGrh+OeDsd5wqk3rwc3KvdtVzm2nzZxJxVhFH6hDWEL15UJ9HqYgPRJflO1B6MlX
p5juFehNiABVdoEcxEMdhhRfOBUxo6tcHHINLce7+jIYmbppuSlX6BQw5MVFdEhz0T2CR94FQxJe
Rm1q6ZLk5voHSrT7f+MEdG27nN+SQp2bD7oChKMyJqmsgLffuF9Z6PKX0c7vB6alrP7N9pwIZm83
eYpXpmecd1RN+GN07Snp39vRTj9U5BUHN8kwezTtT9HM7t0yYRtx4yA+VtH8RE2P7NSBvEdVc7l+
/rklfq3xhq219dqG7nyLwQRjAtTN63iZKs5egV0Bc5KT42em88FMpLPNOhQnqiV+2nUmdwc3094s
LTlxqADyzZWyTd2BZliN7vH67fXyvP43E+jH0Q6RmjZFNB0j24B9tOSKumMa3kas5IOckESxiByr
7jTrxTAfjP1Sc0//+7ZFMPCg4uJhHLEbqmgsnv+/r5ipvLhl5Z+vZ7DdB2CWE+grgHUGGD8PMeYN
N5YC7cKETLAJkydJSjTFVz4SZ+VgwQdC3ZXnpaTZi6vSvCmb+SVjHX0/hVGzZ4rhrYSVEQ9n+M7L
ZFRgT9PBeSHaQqI2T//76vq/3vx7NhdNHu5NVL6UVsRe/hvM5jKftsgL6l1SV/k+Llnx7qTjUoLo
yeM8YLRpyK/ZFmOEhDcvS7Ed92mpbbCtzWcZJ+alEuXbmA0otDrLvyml8m+GLl+ONXEzfmIjwRLk
0rGm7v84nBWM7GiFb6wUe42ob82G/ZLlAOuz8qZmD8t/s/o2OIHgQazWHKZsbj5Klk/cTl3MZqgu
dQyb2FwHrwvm9nVlExKdI7b5F8SFnoyWYaALkbTNawWq8MIcVj3CqyK+qxxPRavYYYQ+bko3vi2i
3RR4823Uj//9Qc4g4wE9gKaecG4Al/29DqCrpQXi6BXrkIr7aeJZRdhSnu0FEpJ8GefPSmKR+HeF
0zM+VN0IqxFCDyotGZzoxInNqt/qIjVu88b4K8oWYXQeiJvZTdvDULNtnhO2J5PwSwD8uNNJdIcK
1oDUQrADUx5H+mr0M3m4rq19CyX5WHvd1moTUGQxs4ZdJpJ0U3Th8hwW9kOTP4RK/eTl7J1dfXTl
gzOc6mrG09qK73GiPSSIS5waP0huKi8yGaCU9kEKUouROlGcjH59KRyAwP8G/TmKx10Hcvyu0JlO
c0JMe8PA9XZhCxE43rRrxloesh7WmDP8Hcoqfa6C5I6cH4ukKxB/uUbCFZ3imDQ5Cnf/hpaGQI1z
3XchtotWkBgqDiaSDFzLgblv6l5e0+KHQpzxKlV3BWEhJ8HYfXWtFWK/RjFkZ/etWwScgyNWxHEY
d1VjzZ+F9oaQbph3tfuChTTdLna1EZ3ZwaUY1I1Eu17H34wP1mM5dJfR8ZkXujgL7onJod/qkm8O
QUy6KrytG+RHwRXqT8g64l5n2kiuxw5E1EDpRgbm+kquJ+7x6d8Kz4LtRKwqPoE8g+5ZozfUW50S
y8ieFnXejox2IVLAhHAGi2yH5K8Ru+5TNaIiqifz5LSCtt5OcQ70WXRMAjA1/360GJfx0uJQy11r
frpWnZgOS3I0M0LU89qDokRF2/l59uj5AmSbVSw7WIe4PfQFEVXV5/UNHJfauSDYN9GQZ9WJcSdY
vOvxuxBytSXY51GS7LUqgXlvl+sU2gJcljaDF50BzGxyE+8V1z+CacsLb9h7vCJ6w+pvTd/CNtSj
WcwA2Yz5MQlwA9rt0O473cm6plGfyiX4HfR3C2NIBDzK2oSMIE5hxCffRy3Rtsq4nUTxE5nM4cAr
ES14/Ziuu7R/l05UT3hnJNrf649qLZtmtA8I5nFQSi9uF26mEJCpY03io/OM3RzH6IaGpL8Dj30y
PT9/M5FKobGqnqLaxmGftHvRY8nLYfS8zWj4kjmg9jDC5zJaTmgjydCF4XJ27NF4jZzqziuj4mHw
xLwNfSSOStU5WZQSZ4GVAar8zecq4UBkhVXn2XcD1+KUxMAn4roM1pOevF57C0ZQMFOLfotMhKdo
ZZT2XlpvNZQpPiCveSRBOTvguoHXjGvaYOF5mn02znHLy1KVd0JrDkhVfwXzfDmO//fVlWjtE2Gw
LQTzryaf28epzArChZthPwj4FYx1FA8ezh9atpIlyTinxUuKrw0lChlbs5Ssf1XKKC1e1GnsvPmC
/THmnq3E+BrGERke3tAz3fxK4aE8ulHaHuHNISLnEbSqq0Icr68TxFG6tguYZUkzvVyXl8iV769H
0PUPXKBrryvlzaJarE45HrHFmxB9M6Edq54WnFn5bdOZxslDVnaNqKl99z6EEEgXQ7sSoCTYtT5S
pFRpLMsi0U7BVkXW1zLRqT55F+07Y8i91WxBG8Df5n0Y2l5mZCQ/LXi9tyMU8WsqlM0VsfNdxlnI
EP71fP2QFId+Kv4GqcXcojgZDA2yYNeE4BxJGWbSQyPxOsFDyNnxViXadwPCw39f4dRf5xLcsfSt
6YSYadlKDqPPkM6TLMbhO8utDzdNse8H9q/RL2Ins0RdBCyXkVnUbVlAHGAIj4U8ntbOXNNOoBZK
04gYIy2CNVHDSi2LTbVANtBSWeETtZuinsWF5W1zInRXIeJX5LXMO30USjR3jhbfOuNzPLbnBU0u
D7kvX4t0OYYY3aDbddHvBlrIG6HoBZbsMMxF5OseEi35tbX4t0AFXGo5cK+FwaGWCJtaLJygGmab
O6+6MFkPpf1laGFxgsI41wMNW4uOATb/gcF8MtHDBVqWjEoQDpeWKmOO3VpavCy1jLnVeubkILS8
OdRCZ0pMcGhon+sBMbYWQyMoHQgLKO7QgVlY69hBlFRzK1PLqIUWVHOcZWSbmwzcEFs3qK6lll83
WoitoUUGymzCS4lY0mJtEJcAgZFvD+i48fXftVrYbZZrI9JmKhmAgui2syHYgYzSJS57L4Kgp6hF
Ed6gF2cYpx9OSIOJgU1huc4br1MFQR7FlysobPDIwJwH2aKsY++mu04p/0xmbaul6hSBLd7BZkts
wb6HW3BgipDvZhKtGgnoWDPqahJiGfEzWcl81IpxCzE6x6OipfI46bVwHmrTatJSer99g9XN3oor
ftUazd7NcCWYrymTdS3Fd7Uo30Sd32uZPknpL/QJKZYSJPwBWv5Ji/p7Le8P0Pn7yA9w5Bm3Iw6A
VFsBHG0KqHAHpLgEZge7gJV+0/R+Rlcbgf1ValuBwF9ASI9aTdpyUPL3aLvwyerTiq3a26ANCoa2
KhiY4LR1oWGxsBK4GVpta+jwN7j4HBxteMAHhvpRmyAW3BASV8Sk7REzPolQGyY4+ElwtSSKSUb9
VdLe2vgJ93K2dpY2XAQ4L6S2YCQhAXsilq9KEfsWd7fKQSS6HEURvJbkdbE5ImEKuTkyRJO6KaaG
C/F80HX/zNoDos0grGcvLu4QG5fIbM0fDOJqM7mvtImEyONiH5NUSWjvt4nPZWP46ivDeWJfLSja
jBLgSqmv9hRtVElxrDQ4VzJtYbHxslja1FKqCJsEKH7A1d/stJ7m5K++V7QZJtC2mBx/DI9M0KdY
RlekTOwl49rF7H7jwmc1pJpjgstmTOXfLh7ztaENOK624vTalGNpe06ET6fWhp0F506tLTyWNvN4
uHrgaG16bfMZtOFnghrq4gASOIE6bQmi63zLtEnIxC3k4BoKtH1o1j4i/ERNBJQQb+VDqa1G5vDr
1TtfG5ACbUWatCmJCjTbLPiUBH4lRxuXonwrtZEpNqsnTO0riiEstdrsFNG4mLifXG2DirQhatbW
qFSbpBLcUk3rQHCpzU9Dm2dHDFUKZ5WnLVa2tRxDByJ53JhwJNj01bHT6X4CWk4SHa1ANnurKB/p
36ttV0TahUJ7PmlzF28PC0/CpLaO42w4oLq92ZV/uL3jFSsROnRsYgySvXWBc8zRFjIyIj6OHa6y
SdvLohmJm4GJjDfjWLIfChZDbM1Gj1ZYUK396CvTdjVDYVxD3P5n0FY2VYv3bgT1CStvW2u7G2Pn
10Qb4BKccM7kXyxtjSPu+MPKvfyUVNWXEsfEJpMIB5piWvbTW1itJm2041HDokxb79II+X03nVoL
1xWIAXUYAOKMvb2zIRmsmRY5NKhEqHX5izgNhW3urbg89vBftkrb/xZtBOy0JdDQ5sAOlyB26G2l
bYO1NhAipGE7x1wSmsT4FGmbYYHcZsF3uJTqcXI5RaVj7XOSktcA7bLaXmWWw+B2fp7hcK2WqcZr
BCY1i7g68ezBXQGcnoJQZY60kUCxWgGWYSzH9qKyCWN24qb7AZHmlrwVLgOi1O+y8M5snV9SWMCF
9i7vTE9OZ29oEHfzDPz/WGtvphHwqmk3bwPrga2fOuR+/eMG2WeFcftjSiAS0jRDhMznUwWCYasy
0hFdojk3WeK+oPWBEE0mccnHsQV3zFSA2XETYuL0jBcOknnTYu1fGR0dTKsOspbGw9iygAlyIVi0
pZgei+AjnSwDctSEbYXNsN80aMizzzHpGizC8JEGIc19lzifEFNwRKC31r5Y7BGcdgxitWO2XmZj
5Y5Dto9DdpKsLse23SdWxapz4PegsiNWFfLAMlJRWD7cDe3PNbPyj8cgUjWw7JrFmdc+w+qpT19b
zL1QeJd1rPyPNrPUqrWjfUgXuTASZ4VtGqw+cqZv9l936bbBhFxZVl6+s5cEyFrAKLaXcEccgbr5
Ni1GcUkKy9gyBkDQELr7xo+6AxfMcRmMTZu26izcJthiGdyLrjnIWRDbbpQ3Hsbxu3nq9gtHIGNj
dc+c7chv36+TJcKEPtTbzEhqrFTT397EvzwEF1tbq2kaEwiO2K0jfNfIEB+yPtxQ6pr7Ica7wCu3
T2r+zKAfnpcYDyW/uhhytOzFsDZsDN7g8Gm95pJe3ZWXTtvA8SMcfG0ML3CIy6b7LHlARkD017YP
F7sL4SbH5K+kcSE3QQNxYowfnCAnvN734Dn1ya6T7WW82tO1UZ33HU8NPoZFm9hh6v9k1mZMDCY6
YHeyyusvo4sBOBSfbES7fduSvmD3Idx82azssJiPwOJ2OEWxkzXZ/WSFWIEdeXKz1jvE4cBYQ3zX
2n4/aiP+oi35ljbn26XEex++qoU3Im2z70oxnzBR7uUGUdva4j830LHI/10vYfNQaqGMxgGEcAFC
DQjINSqAAJ9520MPGC0r2YWELYcaLFBAGBCQBnJDGHu7Zl+daAyB00W0OPglqRxAwVMOODALEtgF
IB8cZIGUfFesgQYcLJAOZo08wGB4q5Lcw+2v8/XkzAELIMFoQCWA0wr2pcYntJ754WieggYrNBAW
YDUxRaQVxoQgn1FL438PzbW2t61ETGnTK45TsBfYb1eDhjjkbOo2wJNjmX8R71hQ1FJSBLg7yplG
aciAQUQaCwEsaqc0KCIpxascYRemxFXHvbCJZvDbzTQo8DEir/Z4g3poyERsmEBYn5nQvc4TFEmi
ljrqfngVHdwKD35FcgVZuLj+kGt8BTAueFKqcwb1IvF7sQ9apv7lBPhTAMMNrJc2BPOKe50SU+Mz
EHkWK0In6EnQJ7snoy/fLXgbMdyNXAM43OQP+qE3anoEU1tsoxdHa9+c1CkeTAjaCDr96A2GLxHf
8D0YUkvSq0B+dLA/gLl4K1fjQGq4ILE2Y2lQCEElyYYpVK3dvULDRDqNFYlIbt8MUw33f/qCfblL
NYLEusJINJbE6fm2glTSobpdd1d4CZ0GRO4QvJx3oCilfBXqsSiisxFD7Jd3ous+DOZwm56QBdqD
iThj12LAQjNq67Km5nm7VxqqUvjpiYgjXBhtjzMIGGqUt8AIOuDJ4QiS1gHjG+dcB1msCETOs+YA
4TBYLOyDqi7ON009o/s0ZbItfeSDLG31ksw+WRBhXI2G8bS9RGpcjIIbY8OPYaDigd9RwRHm9QfJ
TwnA42bYTOY8rULxLjSIpoNIIzWaZtKQGnyetBceTspwCLZJyjGC9WPTy+SZSCbS3Eebian7WHEp
HZqRC5Kx6Lun0Ti2huRk0HJajc1RGqDjad6w+zhZLmCdPikPnKG72AJpKea7DAaP4QLjmaDyTBrP
48LpcWlO1rMJuqfTEJ9I43wYfLEBlr5msAL7MUywP9ApO5qO4cbWRKChfTM1IggQo5LJOUSgvGrm
0WZlbiAKnl7HyudAYGO0aOCQDXmohUDUQSFzVfCdQiYiA8De+LCKIg0tSjS+iGL0ACNBrsMUtJEJ
46iCddTDPMo1/MiYwCDhZiA68p3pmn1DpAbXIMCkygltSgEAVzxNb9yuuXHDOwNawQkT2K/bPOdU
rYfWdDxOQFIlKo1mgnu9ayzgx2Oz4OYtTxpc7McBOibLMpjf44bLJn+FY1nsTOhPfdX/OAOCnPQr
r1MC6wBnbVx4URbcKEcDpFiFrbII5CoyC2KfjInjsFKcuIGxLcKi20Bxn/NxE2XssUgMMakwFmOF
chzhVbig8kq+pjhCjWxh+mpk/21YbDUXxH1pYyMAc4Jl3Qn31zDRhboD0GCgrz5wfvcXKfMhFH+l
vQzHGKg5GJ/J0+EKB8636eLCZ2GfsvJggl0S54/yABTF+udZcwxnyzQ1RA4STrKsl6TK1kLBmROE
A6Aksu/LoEeRgKCE3cvwEcVtch47l0ChKWFDJLgEEHAw3QPfoxrvA/zf0VYlgoXmY07ncOteWjyv
u8i2rXXjxjCKjN+BDco6bDyeoSJrT8OYv4uJfVZL2QkXarnLc+cnlXDqRc+wuUnIBulsEHdh+XfK
qF8COfNkjUgKmcsX9AzZGgHSt+H6n/BVX4HbF9x15CRxn2OMzAxAiBMD6XFPeB4MK/59jqL4kOjR
c2LxnCc0odwISMZ9WlCNWpAjgEyWe3uc2SGM2HKj6nHO5nYbVhjgXI+nfqMuqmv4f6fTH9Ol0hzj
JN6EqJup+z4QkhJNyDQD9AVmXPIAIVSxnucJWFOuyxHDoy2MXWoR56JkfUzN936AK2gtqdo3NtS/
vuFAXozPWg0Nbj+c8dc/2sjFIUFWyRb9GB8ZKG/Ck8K1NxpcehIW1QiobixMcqJ8dgiSsbbrDX8R
jJPOQhwTLQ2AP5i/ACrag9uN48FG06IrqlWcehdqMh5WjDb8HsapgE7psSZswpnB0zK9MY1nrmMd
leAwrxUlKUFyO0th2mOol4/YeH0QJrtqzBgLmZA1zSSANcyIAhcczpAn8p3Yyh3KNHhFQWj4nmCm
fNvpjX6JbJICpzuB8uRHZDBhIxPDNKgJ/fCuNGa3J+eB20LMmyQE6AlfY+uCDt0oLZdsDY5fDNgm
IurPuh+brdMCf6mzZad87rsxiS6ilF+gSn2wHBLYY4TA1kbgJQzGsccxMWFVOuG+yVLchg4Ib+42
MYq9gJZzMAr/UVhyQXO87G1p6pKNA9QRxNv3yY9tNi081Oalrx4X5sQ7pnA6F02eyKV8JRL51o5y
SFtW+OIKdzOUc/iIroGGZ4Tdg09zl9d1xISDLKq2Fh2lDTVFgNvrATD5fty2hU1XbCcDpIv6N2sm
m8EMsSux9SnJOysi3qCmJQSK5wblU0kNhkmLqAVE3mhO8TRVz1l3aNiKPy5F9EpKowP0CTVgjyE+
hybJ0Jd4BhtAdlr5/kp3gBvHLG5MTKDsQoe91XaotmJnD+4QKkLHohliZcoekQJwKvmqpqjwkHZ5
y3ZixYXNNt6P9TRvGqP39l4YfLGQzmfrkJlQjRMjvCcthVZtmXWsY35B38luJ5Mbb+mpjNvDVFHF
WkO/mV3jqZVKAnax7o1WvrWxx3N0AsFMNsBnGSUvqO6CYwZzT0bRH5XdkjCDAZwMKqzi7BYQl6UD
l11R9GfM+MDUAvOlCoPfcAzXIc5tOOKkOXW1uak4Oxxyb+ay7AgjHg9BnLlrRishZCIAPF23TvL4
yUjG7mIlzF2hbzzEA8NgB5aiEWBANVqkU9HQH7lCFYghvzjQqvrbEaZE3Ph7yXNx6ybWtx2Ij35U
KKVFQlpVNV0Skfd7Cx8dkLdt5sOdm1wOGNk8tGp5XCz43o1SB8v26EmgM4Ixdh/lWOMuiijwR5tM
kqke2EjU8FrzgDxRNyg4O5kWh010kFPunwUSz6WQ+7rt32cmZn08ZtvGu6jGtbaIn6cVSGd5mPGN
5IVv7hMBLM71lXr66y+ifWKx8hLKNrrEZbBsfMM8WH7HFjG97RF2nRvTfVEtuklF+Q1R/RIqkjtz
rCUncmCZuoXpBhnuOWvdnAhYwmM5zUANOZa3NUeYkbRCG8QK0F6g7K0of4u9zUGsYpbF9ZL5LDcD
yBeWtatJMlnbyv5dehc6dowgRlLoZ3kzYeeN7+e0IuXS4Ts/7AI6HWtXOJ7aCtfPCfZ7GGMnYS5s
5CeStqiEfGOX40nZuclHjs7cCCsYpGh/otguDqoPHurK2kA2ptoJ+2bXZeObKCQNUVf9mE2Kziha
YHa4yYHqkL4La1HvGweiJOJ9MhrUrIh8jk7A/mLIHyMIOMgjWs77rvMuoyTTNOCAzzofantnIkXK
2+MSGQjLGdUtPlIkiYitLhjSz0VwyzZiJ2bue5sg3jUEkPxSlOUuy0MbdZqCoK1wftDaf6mY4h5x
RFcNuOCD/uA00ZY6sSJVhkAaJCkgczLiiJqQWXhvAOubqXeSsQ/va9lB5CK4fmu4B2dmROYVQcWY
YbbP6EOfDGFtsyi3HygbziyQ+93Qum916S/IwoKXwkJVa3gLnQQj3qnvh1Pcm+9DWb4UHodjqziT
PMBkWT2BrFT8OrXLeMhJh79J08frpRzvMHW45wJTwaaRkMtJsSAkgP3dTrRYB0FT9EfJJb9yOvdr
ARtwdjkTG9+YKa7Ne2RUjEvzeTmUvfdX2NZjGPIJ5SMbIQwjqaHOOieQIvoOePcfDxk+Uk773Aw9
Wlg+mtZP7f2CUwyWhzFuPTvYz0t+T07FI5ko07oQQKp4VQjQGiI9keYzQKrA01aSbWxC+BWK7VWE
y99TRGkVbYNyJQ6ZFyfLphVlhxHVov/3tNYpBIJaz/e97KLztER3eWjtIO97TAUq65zU3sPSj2u0
CUDfBel94RyuG4tIPXuYy62NzhXtxhsV1HAf+sgGJA/X3EQIn4ZyeSZBuNRPltdxsMO9o5AK9LbY
1BjVtzIyIeGipQ+N7j7O/uQFLZk3HDKZHJN8yF4Qod9Ilzl+k9XbADPqvm/nGvT1gk7N47FTt1yo
DXbop6XzdnlW03KRC8+o2rqnOoFbVwyPDsNcfJPL+JZ61mUh7XrlVpE8D+VNPdnxJXPKPbEE/jGN
EiT84jtHurXJKN85Ge1XLqUEn3P8OhISIFN7IuhWwidrBTxofsZIgB47vjhPwoMvKVLzcExYO/Rg
kx5IernlRhV3TcDN6Q5Lei7CB2IanjBC0y21PEcUWHS2usyB4vlcGeHT3CrrFmnM0WdqmnbilxLi
ZpaszILUdDRglLiFOQYygUvpNEgPI8gYHEOLHVoIyLwPcvMwJS6jHDPxnoMgeokrjNlLN73nTJh3
XPRs6Dtie4genOvxIerMZi05ifuW3NMeK3EdkwkzqjNuw4fK7QmGyMVyrBKEsSrzP2pKTHswHiYS
ph0Kgl1JktI+Br1uAuJAeJJw5yRyg2STRLa6+qUsCDfKDZ9bFPO0R+FrYFUxPwt8tNG8R0Bnt0kH
59lGFzEvzbFXfr6ZkMAy+Z3W3kSIj1GxYaootbs8MHYGkvg2xobl1I+zTDykDNKncNOUvjo9Y/NZ
OxsyPQOG2FSJc+lSolk4P71wYVTc+xNjP0TCCOXWST18B3AMqRMYh9qyeeNy/lTDBxsB52vp7+3W
gZSEBfQsrS8/N+cdJiZ2T757YZjYbigV/vie3UC9TX4GdA5oUWgQqlg8BaY8IIShgfI98MmckMMU
7sLefTctZ9W1ZXOc8vqHiL+nigne2XCDXecXD46q1b3qoYxGMGAq46FsGRj+Ged2vhSTt4GdXU7t
OolUAW0ZpuWUJvft5Pm7bojrk++cRuKfyhTVmue4/Kj0cWJxyh6HJfUE9kpXRuwRJKDfSX2Rsmnf
GyN92ZJb/NWCnsnd9T68JF+aWy8pvucm38Ow4c0zyD2ZyEopWzp6Fdn5Lm6HOzyWXHYUzwv77XhW
b4gJ7r1S6bA3ZCYN7ePJiZFbVUuAFHzADJiOxhH/6Fs93/ayju5LBzAlQLmvyCoQWKefdeQ9YNrh
ATThHaLjhvIqs2ztV8szq9T4lAJcnY10Q+KUhWb0O/VcuClVz2XMlmFHoC3mhKB4bvIvbY7SKnpb
7vXWKe6KPzjdj0WnK6Ky39ot5iAvVS4tApfcKO1LQSaHGjr7CIwBisYgGX2oZIdp7TbzQO2bQWWt
nTlYczGTsth1JCiGYNjrHb+lubODkagOxrKzOYGY8+DFJKk4r3iDmBeR8IyEMz9kEXApTlH8efic
MWWffce24QBL5irOh/S6Zk1ID8kQfbmnNIh1VpK5mS1/36dDvXNkgxYjr4enCeqeUcS7QjEbRm/5
XaesRcJOzgdcZAQGdsmjY5fL0UxxXqcxZ+HMAbce7PQOrMTGSVl/D8aTyEX2rIwvA+nxKq/w24yk
4QaTb2+spaAXqsdoLXrwU2PNP1DOxEAERX8LzIvFBuvcNRDAhGyxnmNoak48FXEiEKU4TGAhyqc2
fVoCnUJSsr4ApcTOIDxXcWmA4vSttSmMR0ZZoFVF/2LnVPe4pW4cVRh33g9DU4J5Bw73fDywMGHX
Q4ilo8Oi2U00KuROsMP63cge7YWco+a2DW6yFEr8dLQD+QRF19oTxQq2gr2GPWGcS5GuUBz8hWoA
zAsZhV/SuBUph2lpnhLlvS+Dw5a5HMC4QyqEf96tsIPFeXDjGmzqREaOk5tpT3Q1MhHzvwwx16c4
Eue+9WErEs8C7esrKswTyrOFcJi22w7ZsxVkLlohmxdBkAlM5ei5ndObJStv2wUPi4J3RbKOeay6
yjiVOr2aC/y3tnt1NpvipQwSdw8T49NCoLExzAVeQUmU6kDUQ9h8gZTjUZ45yGpFMDDKYdedjNU7
tV1OHz+obSaNi158Wzb6E6Z4d9JnQeETweQqRt/ESk8nJ3tlMUYLtAzjhRn7bW94r0xoih0LdOp2
88Uf/0oUpV5RnoKESKiern7fi/g2jg/u3OHTMwVoVuJ8cIYhbijIyS6dGRhgwQtCKLbQE9Fg8BJs
kE9WgJYn6Y+YdulIQhC2rt+9slZMd7mk159b8kiw9RdkpzewDnmKPNnxLvDAhTrTCz3VZi6iEeOg
wxPLNX+73AfoNt7a7fziWoXYmzVLEyyCXPEF5hsn6rcRd+E6RJftYLpwkqVetR39v0vW+0FpDnYT
M+1wpEkrKJ6gVnx5w3xL2O5lxhG98ljYyYCnTuo+25l78vv4y0ROdPILnoaG7LbjUtyFpLx1GZWL
GJgRIxB69rICGWfD3ETUzR4fooMXI5PbcOuQkejUct9Y/cV27Le0MEFx8mieL7KR90s/zMe2dQ7O
km2jhVAk6rB7WfTxtrCK26TvYeg6FESFf3HhkjOxY0FvED2LwI5IIyv5VOibG9AqSOrp8dkE3aTL
cA88rdrD+ECn21rsjmGhetOktlSAvPYFYW86MS8O60eIESxPqweU+g9dZn5mr5nQ5NR4efBT/yX3
pnk/yeYAh6M8iQWES4iueuML0G6WsR9kuM/xdWGRxY1rxcHX0hHHR1NH1DvEGNMKnix/eZjD7HeA
8bFVjIjTRGxB6G49BK2JEdxbmb9ssoB1beQlmKtzxuWGKDZV+6p9yw0oHJIrqZgggjzn5K2vUuXA
VMjnt96cLh2+nt4mByb2LaQWHOBDyrytThnoLfkRWMCGZyC355QdaxIw2cR0W/Kb45VTqgPpCb8I
RJwNZTbR0QqPdCNeGxzJid2ejQqLJ2I4iqcsfvWamImy6hElDn/U/GAHqP9ZZ/fsgXNBHkZRkU2V
5AxugJLkFY7LOvF3INd02YoH9iWxBoDVr7Y13YWWeVd15EkrM55XssEqG2oxz4CqibHTyx+PuK+V
WCB7xXOLI6lxWYrNRCX9pAHOoQRrMPM5rgVJJypU+JE4QbxfgIf6NdCopH8YnQhNSg/KZz5ZTB07
BF8wIPcE2bxnBePZtM/f3bL9FfG9H4A3tzuysC25I09zUzhol8Lce1BqeMkn883V4PWxLWjf0nOD
WMJIo/fAj/9WbuPuuPXAyEbn3keQ2IYvdZQWh4Spiy1cvaiPQuZtqGatO2GNf6oU7zBjzLIx3uqJ
41BEjL8ROuLPT1G9m1CA4gUXLW8N4FrCsCA2p6l/HjiU0euSteIbuY/OpX2blz9JGmwyRxcMgezY
lKL44BgOBAN9v2vtEyR2ppYIOMCs+z8t7KWNI6bz6Hrprk2yP1Ug/jK4+iRa/si2ONlWI+oGOd0Q
XFc7v3WM8pz1O+vU6JGzV6LqlQ1jRiRAbbV3avemxG/audaJB/KKqF+1pj9nQYzxyyBbzAghx7L5
z+ZsW7Ftc3TzvOS4bP/H0XksR45rQfSLGEEDum15q5J3G4SklugNaEDz9XM4i7eYN93T6jLgRd7M
kx3SvmiifTt8wCbGozlH+wDD/Tqaul3DfnizvAWOsl8iW7/0afsliugHH9JOp80tquJwMSMfvBDN
oHb+ZBehA0bOMRjl0/IpTZV3r6c/AA3YxLrwOjMLT9peqZF7oNLd22iQXG+YOZCXeOpxSILb5p8y
hHkKjkn4PtCHVVI7l0DuDNWrn8b3ZAeWqgQ2K1h9XkTT0ymN+ux76YgsS+q9ZMTCJjNBKM7JiNjJ
s4KovmVb0XOABKvWtlETPNSDOafxURcEhNGGV0Omy42BgwYRHDOeFb8kVswxLiDQJYO3HYsFXRf/
Iqa8zp73ry35tTZyGiHdtcSeyR4FXMJ06f30F2PtZ2kj5cBmBFqY/Zt5sq3NOLxViU9JgyKXmmiP
4BRETB3HN/7jt2Dw9rYhc2C4XMfoPw2hVgIF3BpLgFMjmqhyWrmi/VVpfJohVGLOeEh87gBDGH3C
xH8RDyI05aPZfPvkTPdzAglHiPBIrU9LS1tRXIqYML/SVCIJD2QsV5wVsx8yiCX/ZpbIuxpU/GYQ
xUUxpNRvGsPmpk2xJkiYAuxwMRO2wju2E2elNq7NlFGtNkO1Le07OAQV6wb3re9YqIfG8kjEt9ET
v+JDV50zthCH/N5zCZ7LemDJVX6wWlsNteWyLGD4ckZEdKjAMchzVHFZMc32eu9P1SF3JoqYxaqO
s6MeKAKsI/5O5QgoJOxXBYSYzYA/ejSzf0pxIbZVZXD8ujvffsRI4J6tuL/zB/PKv1Ds72hdkjoy
WAObN7lw3NNiYpDW+WbO4nNHC2WJ0c62i3cIOkhj7bcVNGLlMYnvAEpsVN+fK5fr1cDXZ0/5zV3A
dvCQ0KhTdDyfCwqjQHBntKWH3m8tzSfLyL8qDmv2Y9bTQEwKrmRFo0FVfcHMfA/LQ92AOUv6gS4S
d/yEdAL0p8MbMkk8N5CXrlOxaH+ZZMydi4a+ZR+eBHukxHz3/eHQhtMujzDFcPM8WFGdPohUf6Ul
8WIg/LREp0C5HcHW1Tk2tJOih2tsXFixV2axtwdZ3Rvuj2/lP0HnXLVjbMyCOcnKljYTe97jC/VP
wyP37etQZ7RplVO8KQyZ7WVU0JbLLcCiLI77FnJXzU7O1/2psM36QFYs2eJ9f7EG6A6t4x0d3S9a
9GlClCkddel7Je5owFxnpL23PpXzNTuzOSrPFgkqjml5UuEFTTOs6uSQ2cWtcfjhqTIPuAi3X3wA
yVPkO2BtP67bTGhlXF47OzvSC3Fg6DkMGTIsjQP/VMXTKOMCxoaO4J8++ZN1RRxn/zpRgiubivhQ
OK86QRqYdpzn3Kb/rjNeCs29I9OUb/dL2UrRheuY0DNLHT86OnbyNpnHZNmuN7HprpbMzcJtZn1D
F9cqVdxegxZHq4E9ErhcREkpRSAc/7jRxq8kji6UL7aZE6yNFpOP4kq4iqljXXt27tMKUJ1VfCrE
EO1rAJ+7yamXd7qkE9b0zhMFDbxJQCxpXbTXbu+tamekZDElkhlgzEU1AOE6XKl7fDM9wzxhsb0D
ugP+za2fvDatjoOJSxUtirDR9Br7LE4xoA7bPqEaVZqSgpgmAgkGSRMHGbKnLc7UF4WUvlXHeKF8
EtiVG7rhPhITF7MTGTFbXPdh6ljLyKo+5Urdz/UiqvPfXXWuOMBzilgaYOBLaHRwsxynlXrt1ZdX
ureeZN+ub2vB29SeBJgG/GHJRcwdKCnHdraTX9xQmAxmFBOvGnLHpsYXfugBCHAJYz0wt9t4EOMa
NCo9WtEPDoF9EDT1nosxbsOCJBOFyzvRNnyRyWiSv4hXoT0DJ8+NFyJxnGhRPKwt0pFbP/ymLwaZ
PlNnR5HJdGWEhF1a+yLK10Uh77g9UhfiFyOHbEU36RJQqeQeftyZ3TQVHuH4AXGUVNYp7nq1mfhc
ErxTa8+x4nWRdF+5pX/prYp3HHpcL6fpOW2yLQ6NrwBRi3eIx7xQtPaJ09yY16Zj/qQpck/KnSbO
0eGHIppjzohai5d2rFloUNBeAtcdrg7ZCY7idpkzPLoloprUamZTFud9ZAgIiFImVvf0LIjHYPAL
b5QIAIib1IPhUr3oZE/+qLn9IKVu8Ufc27WGKOKpz2buHgfghezvRpyH87TVk8nf17l6ARd8p09r
DCToA1Z3dcag4miEF9SYB10k1UvfzPk20fN85Un6NgQ9PWXwronS5Gd3IKwx8cWe43hfZVTQpjZT
Co8XLE5C7Oeh6teBwX88zrJbXmGwkznHDybBsSatErhiOlHLSE9D/TIZtMCKLrwkPi7JMdg1Rmld
piD+MBocrcLkr0Mkjiq2gKmbr1ZQFK8cq09+2ziribdydFdZOtdQn5uR7RvjIr8tA5c3hynCZrId
JY5Qf3TunDbadn6CbcF3OtqlCnyDDECyCPDhSz4iiKyN8qNzGn7ANeP+Gna0XU38CfnUv5oBezUo
l9lGROx62vvMh9vmx+w0Ee92bSOXJAbfHmB+FPRGEgotnJ15Uv4piMiUVcFlXOCY2mV3OcTeY1B2
IB5zxVQsq2d36GuM59EONZqXInSClbaGY+j9kC8izg6daeMn4Sui+JIXHXCkNaRHlIgPow4QHPL2
wU4IegTh/G0tFmWlmpDPU5ut5wScGVt/iCwivlSRda9eOcpzpq7E4nR7QO2tbiPM29lER7J4QEm0
BU5kz6Skgi9emrxYgKHUcA4mXNt2txRTM0qWwjvJ/rs1woGuzYAmPO+P0YfFvUMtT1tTIljzwkw1
QaHezl6b2L7kgYHkuyTkzOY00cNqhdEd/mm+N+R4x5hQAuZ2PE+qtIBS8I9dO5Py0nxBI6XtK21O
gOASQkUkX7g50nbawO4H4bSDnxucwDrcccSGxzrwE5SUnJwMM9PKyxBydUJni2YngbHXf26L2F81
QclmMrvS58AewIjgO9spRIMWeAdHWCv7v7YOxq1MvZfAwFiRY5vlD5/47LnQcIAp0d/Zzk8SBmUo
LCbJ/C7B8LZhCigwcnABdivzJ8Di1I3GlzZxVQZDozZEHRlurS/YURSJVfbVKwlFU4yKo4b9eJwb
TMCShtDsrs1cZvJ02SHlr14+F9yr+WLUEzrQiJyBEY7n0Uyzn0eVnVv56CZnXbbYbKsZJ32kvg2K
a9bBMP7AI/2HJo0pyqGmtJPmeoY8SSFIyH3cvK+JwSdm9W5ZiiN93inh/8uoel2sWxWUwgE1HAeA
XVF0RQdrX/SclVLZK1wxs07+5aOkdEDL78AJ+T9IbYu+o1DFL66cTcWNBfCmq6keheB4h6+B+wTr
yCggWTfzorUN8w014O1OUsdazzYF3LqU62GEg2Va0ZM3xTYFEeRxmqA1iJMi6UhfYtWBv7lSIJes
zKRejlJO8v/cyOG4tQv1Wal5OysM9MnWGTzv4LfdVcqMBjKTmThT3aNnKEaKiTN4EPeAh9apin+D
IH2rw5070gLM09EHA5X9a8zqKY27HKkg/02HdlwZ0qTXNiWv7574eO5per7vq/arQ+KYys+MTdQ4
Ztuu6u601s/jJPbkCS7MDvdlNLxneEP73kQL9G6Bto90DzKxKv8a0TE9qORpCeNUOZdlIychV2kP
g2e9DsqeDkYCO4VRfFAWhJrhBz+2oTY46bZTEp0i3DeGyndxpjaFOeNnITVnNcaFPoxxPQTWk6W/
aWYG1hTv2ca+Z63xkOEQtFGhRfWi4+KIKZI50j+WU+WcWEVvhiSqNknj+qu8KCmowwTERdooZm5Y
UPliG0wnFd+bCCGWy/EIjKQwCAWGNxHQpmWG/6zRxK8/vxnL6mNqxHx0O/8OOXxPV/Ni7mQG8HPE
CCxPe5jo/HEhRCyTQqkD0T3Ggr5QFEnMv5bajT1bCVZy3N1Yf9kjlHo/ovY+osA8mggpWilzm2uZ
VH5w6IJm35RW3hwCf+s7YbkIVdZmzMQ39PwHf6LglFUGp3+k6scI/pWAd1Kh3PERZ1JyaOg2MHWh
aAmqkrrdPMaUmMli2nTtOmjoXmmao59V+VFKdJt5bPXGFHShFzN5nNk+BX6w9RbgciBguaT6Ykj3
6vT2CL/2ycn68FKJ8En1zFthkD1ZhXexlwKBzOKt11YJnLSxP8YK4zHs9V00Ri1ifaSwm4wZT9bp
ITdRrfwQviFFzRtRZNTXWOEmFO7KTXE611R8+Xl98kvjRQp17WjIG4km9ciOtEdUxp5HB+e5QmJp
PN4qxw4fsjjjuuRFW3p7lnvvbx/R3Gg2w7k3RwhQIaraT4hUtQFEGm01TePCu3gRSNe6xmBrjktZ
2RS/l65NwmC2yTVNalfL+bcHPczyqys3/A9jR5s/F2zSedQV/c52E2aDmF5CJ6FjHpFlI2nnbULi
ioucTYMFEU8xsurRh85Vv0gKXw1y/tX3ky2Lwx+sRH+ZgqZZUFDgtr9l1b+23pRtp7Z5hNVDMLiu
9xJSUamu0KbuOZu46rjcxfvh0KvmnHQMzXWkKTMhgtvi8Jm+mU6Hcz6D1pnY0pBuYA/CltT33KXY
3LrEmkxA7rq/NCThMinSCcefx1oNs40Hdor51nymvDUGAxfNu8ZGHwoM3OYsSxFo2x/GSXMzLAto
vwEokeUfCJvAEvk/YtrWIbxAAXAXdF/fXqSk1FV/yphzkpR2fQ3ykXJrn1ShWZnxroC1Y3v8eJ31
Tj1IticSTGtYqHkSn2xN9DHikPcIxRwxjNzBXAP6GOXHTjELhEMZ3xmJuhizMnZBjXEsoAvAxnxA
DiZYU9715klQQ/zhjvlC+k/vPWovsC9QuKt/WZ1/J5o0owiSZGW5GKgHvEFl1l5oQa92Qy6od/Z2
2JG3EIxMdkkrx2jMXVSw88htfSwszvly7ufLELWnnuXgNatZ5TKZUoMBv9XsgK24E9lgEjBVFV17
5gPuNm/tqIdN1qaAwomJgwBMWD/OlHhO9j6N0akr7vVrKhinDbXvOmKcNKJPF1MOXXgbhwjHJuNH
1C1GceIirAnnPN+Lmk9IKd+JJ6EB8mXZD51NY2RMAqvIqMKxeeglksyntg4FIvcOuhhRQhzxBhwH
NbSPdTMdA8+AxpK1+3iChUO+J7QGLG2jdzXi8C3kvgbNusT83Ynniq083QTl2jPIbCXNQH4Bb85i
c/Rb6DfpjOQTT/UbF+yd1yUvOiSrjZ6yzwjMSIqPjja7W/JP/PY04ZjrCzdml46JDHdAHzYExHLK
z0y+BZpSGQYcX+8T+ymm/esgUuslD2yUIA8c1EiTYWLU9IN2Hm1eYb7J6AzmWU0rYcIXIOnBG1ot
DugmPbYWAqc2WZujVWIc5RXClkWOLsMAMetmLbJ0oWbpL+lOh6Dr3lJFkB1xmGlNykvVh2TPBNG5
1N7LhvaV2UetCTNcAyP4HzxMFIaWDmqU1TEo24ewzdu9JvQOlfndyQd9bd2fYmBcJpedYsD1c/th
ZKWJa9Z/KpWjDrwY2zwR9E0vLUyWPe4aK4IDxvvPTezRtPAUFXO5n+T4leaTz+3jw4r40Lrz8Inx
4jrFNWjVub33hf0iIrYERIP+9fQdY0c08LigGHQh0LEygByka7ahab4t6W4NMFPs2Fe8tGL69COE
jdruHtvcYkNsx+4qiChVAcK7l2Y8rWONqlEOtKjLJH1L+XlWPYWHK/ARjxolE4MqL0Ls30lPwbtl
w3qeO/+i7EuJ64Jq90GwG1sWuuWMwZlRj27NfqhuRWhcXVstVn9UxAq3Qh75W/6qC9rTungj9RS1
I347bud4RoHZx37AaQOXfBPGSDZSDTdP9uFadgXrcveAmYRs8Wylq9FKA24COBNrz+VOhsOyredD
lnxVYys5EznGAn6xiasCW1L0BEWLJa5gAWr6/m+aRf6BYW2Vp5w5XhBidAuDE9emlRWpAy0w7Z63
Fwr5yPINe9NiFMpXdjqnBwKxPoJ085iO7ANiisVWSYY5xQ/cvRDjnUd0Hg8TIaZCjjsV0ZZnxvM+
bUeSFT0yh0mlBwakkzdg0m0KbgUyK9NNbAH2VqZmCsCMxAaHhvm0hj3rSpYH8dzfVBlR1E6KfWva
lO/IlKBV0OF6I9RRNKFYhTAWcGXSG7sQaKUItgCK3lUmX8Y08PErUxzXOeVhsCbsc41TbLTVnrLK
uPUjLWdEotUBVvfKQjba1DDiV/UhWaC3tofpzLLgvdTINqXPtafTMWv+kuBb44EUSaKNCYmz9hrE
H78+saXZZ5Hn7TH5srtzw2sbOYfE8J66UNnI8Tx7XY2bVjpsfQMKYELPfkTyJtCTgg9wkoqDB18k
ZlPaBu9jBkAy6ap9kDVHbl3ZehVHOWV5wfRkLOGvftQ2c3WPaG2YlJbCjTVwzhDIOhoeVrWmsHaB
18qNFfGrufzVCxmkXDXcva8zrcmtOe/7kAojpriHOjUgyJQEnJyUpb9CkpO3yUyqZy7SARXCa5WN
8NTwBIlJVidUQRQ7GOwbbyo2vVF+eia18rk3ATFqTq4TUntp1vlOjQlk7rm/M7X7wVKLikxK7atQ
xWS7eE3s/DMNqu7YEIBJsuifnpYKq4Hieoujq4iDo56yfJ222LTpA57WMr200fxHY+i0dlH+V8o4
ssNnl1nKb5N6KhK6IFxM79GhQmBda32NJT5iSvaaXcLj3MfjWrU297XCw6uSYcpSz7LhaubXMc8B
k5WG50IFSJ+l3R3ZuN4sgM0YSytWwIS92IWkt3Kgsz2LJ0gXk+Raxuqmcy3J3JZ+4xCNLniTYgWY
Pm89FnLE9Smu2vdpQlDc+7QI9G5rkc6LZH1g1KQuy2tK6FzGaxRN9BWytT2igW7qJVVuYjNYDT5I
aHP4BRoabwO8LkPi3I1ecnXo9RoAjq4EVxPG0pRWXWKz+ESdbR253HrHlHpRd7oWLYhhTsp/8NRf
hTfTyKXJ+FG0dSlrIMmxK3Aa+OLdwDKy9ePsL/CxCAF3U1ulTqgDLVRSCyaEEx0jr27Y2/EBcpAp
Iw9hVdSoZuZ0HRJ570COazLy3Sz8qbtwiwtdi4CfA+cUZkAGzWVvoalC4Pj1U7Rwzoo21/VXl4uN
SbyJhPi2zoqnyCZfkg/Yf/3k1+7a3QSUHlX71JYpzo2GYg+6zz8KwQKic+44JYctduLnuRt+7MTa
eQE2ZuEAK5hdeVdX2jm0BZ+bOOjeGxN8Wk3fxEIkyDisMcooSCABAWUWi2QPa9eASYZjw5jkevLI
XI8DmF+K1RGRWsCX/c3SyKFNCbHPzbpvR8FAEvVTR/5jNRcW9mKucUAZME0Z9yEO3HXTwERO8/Ik
gFQUnOiM7BU2ZZ63DhV5VorbvenLe4Cnm94pngnPrAvbGE++rmDvxQu+KrNWYLAJzfEjaQWCVAcd
EkkMTjF0IfiS1SwjHOR16j/WAdGHsn8QA5JGmCGlWAPVS3mWcdlO2QFZ0Pk0S9jGOBSB9VZjBe8z
BcWQHB44qnApvysayqbAfVGU5d3lBb4B5YG/vfUeQfUwT+UbIhVYVfB9E2WXOWaujC47jYNtlTYo
EsgGL4KWDSfSYHh7QqiGC8UTJdwKG/gg/CYP1uRWGcYPftw7N55/Bpq31nhW7U2GK3iVY27A+HYu
Q/8PbxaPI1H220C8tgRfNnHpUuEksU675k42hE1aDjJbm9cik0/ZqL5dvyaq1q5YIL407h2IZHzj
NV8fwtM3ncEe7awk3PX1SVTkUVlIreMJnkRSqDt/wj1hannTJY20Mk/PVgreLw/uk7nG9RLEDyl/
WXTQaV8uZijumVApnYSHkOMtho6DioN0oynbi6ZqwiL6hoReyeHUVzPqQcDjsXLmdVIT1oMk8FJM
Ay2lIU0BjUYdE6jGG1dmnyO5oLVI0a00YUffX5CpcUIVN4iItcAzcSc6wj69uXbZU9/IKGUIaQwH
pEf7Uv0bu7plIGe14V3HiufxIJPPbuxYb+qjwVWzb8VHoP86VEOWf1SlcVj7yVSvxRL1ih3YP7q2
bpllfMPlXsUhMT/w7p8Dycl5gV5Qb0jy0j1E/XDmgSb0oDatPcE9jGuSlxMuwq6iRYZLH5bKZD7P
XC+7uV37qEejoU+20/ySK3h28S70U/ZT+/bymzmd4kBSPFmH16y3JwRhZ62V/GwdArpcRP76iLog
I3DulUtOg75BZtV2YaQoqKo1WIi5ePILrzu6MMZW0bt0+RVBWOLODqpnmRDBK5p8x3Lz5rJVcMBm
eDVEHN9OX8FHcBe8tWDcNkKKTYxPAx0Q1otTQQSKDj7/ZkVQzsUAgLrQi1+kQYpEIwIb/6ZM3fcM
1qwqrFuR1QS5huyUQ54snOI8mCRq20ZhJlJ3NOtKLtPOrtYdUH98NyoJTcSR6dJW8beBtlYQkcUJ
fM7s51pQ1RdhNNI1wQc2k5SMyo9ikvYKO/clquOb5AeVGDqMZsTsTStMyvM/Jla6wUe5pgdDbwp6
SXBSpw/eQoBwMcdmQF5yeidXfZ5xSI/WDV7DG6hzFk1R913yFOjmeqNj89oOze/MBT71BtKzlgp5
U7zfcEr/hSmJKOLy8JNCZGRXfldOezeF5g7r5UmDVg0L/T6nYwKFmOectbO9oCBRQFC5m3xn5bQT
DseygZAy3jdmfa3qkpe+adB7i0e8AcBhFKNqLPcZn8PtmA73xHnuVcwJ2TSWQQGDS4Ke3gQipL6J
mRk9i20On0sEb3fvSuo6405wAWAF6O0NsYTQdPLONHQrc1RLHmvPsg9e0no0t7U5yS15CsqagpNO
zKOYX62pP+ZhEHNRYSYxl67IeTVZ6CpxDkPIw6EIYv+eEebBTUYUXZ9LyTQcWwB7o2qA6vtn27Jv
CQGAZFrQ+07zXEzdtTbKb9TjB7ujyi9/kao5yTxkD4/UA8kNL/Hb0BMxMJxDp8Zdp1hddPZubmh+
4MfAoHltCu/P8xmr2cFvk2T4mmt9DXvsLp3Y5s78XMK/EBPmMdOC8ODS0Ghn6EDxT2iMbxLIvGkZ
/GEuFzU833b5OHK2TdkDwY8j6uVQVJu6WnY0Onhu4+Rq9B1XDIkrhq2WMe0owz31ufvCK/6SovmO
BmWKNXy1tVOkrx6mDigtnB9+/THSabrh8QutahbwcrvxrUP1gBDK/TWdMVWSh1RBO24MIotDePTa
doNzl4Zh8G8lX1NzxL09E1Nxga6yYl9+OLMhtNqHVyV9+s2R/EW0FHGSeUuD4N0b/U8ZRkytyfBb
5uW31QfjhmrIm6k+RtgHlIesizY40C7urF0bS7R2333tETCFIidoybFKcQb9smHbQBl0s2moO27l
YfDm3SSHF1lU90k6HjRBG69z6XRu6ndSjrhfnXfwUtfKjH5IcC7nrrtnDclEy3YAW1KzYRHqVONn
PfN9NNuryeaHzxm/YojZqfjR13KdYmXnwgAjGjnjBJg4rCzjM1RAYAebcoe+qsjLqYZnm7dN8mZr
4qbiTDy2AZgLDEBxbDwWKWx3fOWnlLLUdZNZb4YxfPz/gmsW1fixsLhm0DdEyp7AXo6LBgePjQxF
VpCl/ktDQ1VJIM43KZ79m6GxRGn1JFQOc2+VDqQ2xxjWrvCR3QaOgJ4MNSfxxhjmSxN3aDNkiZ04
Paaard/yTg9F8pmN8YvmgrWqOwJI/V3c/dhQk4jfDJsurV4toQ9mQAZBYBExWZJu+sEGYKbqk12U
j32VbsFgHSI9rJ3R4dmtngTXeG7kgb0rTPNbYqrChet4u2bsdi5bzKtyxguOJTzCyh0QoIuHqoLF
TZoUE4MwtkBIWKWT4alxaSk13cu+IO6aR9e4G3ZTCASmDo0XI2Vh6gvBqgqfa/qQ6Wk6zk19E4An
meL6nSdwTvyvcAxd8WEKSRO4c+dKrGToeld2Pd99yBdgqN5btk1F3/tQgMIUbr0F3CCfnllppUH7
GrkalL4fvQbLIqhx4GBSvIdh8N5PvD2BxHGlnWkby56swf90OYEldDyqyHtI4ymjBHDtuOFv1PKF
qVSTrINA/BgNjAM0gpeMq8u6ZdeaAWt0+mtsB1RqNLi/HSe989pdQ+PqevTlUw1OBg2ZC1Qs/9FZ
hgn8zK2YnhV73ajxwPrpqgood0n8QIV7vjHK8a18bj3vuKCg2h6iRd2aZ45smMpVAfuPMgnWMtmX
kZcPpeepg58++lX5MJgUK8x7NxVXMQbfQwDObhQE/MWnSavblmoAPpwOfkE+sOVYPufW2G+sBlhL
RiWAGatN3Vkvyi1Yw9aQJ+jKObkGm8+4BOOLbxj/jvVcK2s4e/SjbiEpThunYGjj640xoUqck1M4
PSqr/tB9fQxw+kKEpV6GTU94tOETzPYM2gQs8srSDFaFKf7sjpcHYqd1wRC6opb23Ey4Y6AkeavU
dQ7wii62M3xhv2LejJvfenoOxxQ1HzELc0X352URmOxKs4J+6lB11rEZt2dsIqay/7nGeMSjzU5w
bBUWtvpXYZBc3LB3A0EpnK7Q6/k5MMhTTCyKpTgPTT74X2qOr9jz1SGZrWe7HaOdJpVpNzeOZZz1
MdNi8x2zTd+0PM62Her3mmTeZzsTuSLNGYooPOiA4ZQMq9SjXue9vHgOjIQ+4LjgXg49It7nOexl
iq5SjkN8Wbn8iwUfCSyHq2lE04wG9mMyQ6L2mlPWNC4QJuAxk208TV1zp11l7HmYP6RTso1992ao
Rm8tw/icdX6G5vvuMmiTrlQ+13X/Ckd2Kd2ColfvRTBcB8cljVS0Zzn09OnimGyblgwEUdJVzjp9
HswdXQXMFLn9PcURDw6MT1g38lXCZLEuy348+qVzrRR9P2xWD7wDmclVUVjpqWOtjmsGz50FfjHo
EnszJwff03tOzHyl/IYgI3CmxJR/fl10K5tl2t4yuDs1k3VwTR9wS2sQ2BZIWEL53p05n8Mey3s8
JXQTQ4zgU8WfgaeJCckkyolvjPn3o0yt39qx83PhDPTMxOnaQc2nCZnoNbuy02Qa856pj/IVsyZy
ja1H+A3m51Sg/oFEwpbNwsGaLyPPDAqXehK368ZIiis2SAxFbLyAISBp8JyhsGXdBp13ZUw/qYAW
hdDr+IS7w1ds2s9dRy7KafLFFL+wKW8OWfSTbzPwm+7ASiYYZjJ73b05jCOyjN9uIOD/tdO4qyLu
hk4ljiy6btq3n/jgW8CELRLSRUGvd/JdWeYeMgTCUuGP254H6apNg+RANJT9QHcHjYdh1IRxR4rr
Fhg305TwQSfr0s/RNyXfd209pNjGKOpksb2eMlYboEt/BI4JYRz6loIjMi5Iy+l91/Pxmpu4XSdu
eE5MLv31sNR5eeLPMccXL2E/z/UEy3RzNAjo0tRdmfs6iM96yo/EItatbbR3o9S7BhWYQbRoEanw
oOWYdaiIJjGsUGtLKVAFCCaLsXqDMqr3LZVT7LNYLUYGBoOmDjZO2dxICzy3gcFMMrBOTUXcbqv4
njgluwETn7/haN71GmgvH2n8YCs6vHAgCfe9N907f75pEnb0eKh008ePtr+Ao1C/mV30VrAgpJPG
glsA39rt1U3mxcwDbTwSFqlwChrGej5nBlKBzIZ12gE/6HJ3Ysdr/GAqp7jO+4xB2GzFYhH0BA71
grVB4nb5MYD6R/sEK9EJFuTayOvHHrIXHBCa2NK25NfzDCdixqCjPf8tdcB+lGMrdlrGN7STJ1f5
znramyp4STDJrTWYSlo9FbZmYgvMBjh8BuVvzDCHfwPwXioHiwMeiCZswZcTSKjHgTiXl8c7IIC0
aCyQVsPgaARWHBZWujUtMsB5dZe3A+5b3/9EUbfJgmbMPaIrEZ9ZEblVAJYIos7gXpy2jw8pvrVV
jI2WsvYUt2SREVVXj54NoI5+SyslaFWX/qWuLdI7IZpByCZjyIoHOyDVVrn6q8I1u2SRztMwvwSd
/dDPCkaG3HVt0O7pDPybdHQbJs2B3b+zRn+whg50m9ut5eSU+8Cm0Be6MQR8vrthlJ40/qeBMK2M
m8dqCN9w0sJk1LFY12t2dj7CMFQa2BWYcir9jywBwhjbey+kIw+TlOBzYKwZ6ui2j8Jwx56WLjDi
xpMHt5PMggjgevos9cNHobDkx5y0GMVdlqyz8WcH6svxGagT2WC+dA6W3b5onlEbLbqbjiUiGuL/
0A4EehuLZFr0S2Icp1Hy1TnwWng2wvuJumfG/H9stPauSk9jO9wr2rqglGU/bOh4NcSvnxe3ovMV
m6D5C29htDO4pQM2S5NkE0IUfXAlm7smOuTB+M+1omEvzPjNSnh1Y+PVrBV8bjdczxr+WAPxbOUo
Q++8sOSiSOJ3tTg4lZv8tGb3UBoOZcxE3zsPqQfHlY9X1CdYUoXE4T37Uxvy3LR8uiJ2nljwnPee
qB595QxaGa4Zxd5wlSAX4awdn/AFQdTdh9y0Wf+1M28ND7yWNXs9hTx1MOazbzn9ced7NZYItTI+
5mx85MihEk2yqpkc8pojGo7NH55ji/EiyWQSqF/PM754dEI2tX+a2R12nSX4VtjxHrvpe4mAUFhY
skqjh5XBGadc+KRu/yK6GX4Ia04ZfViyfdaCK5vPyUAwGmt3kv+2KgdZzwvVZIDBuPG/NJBgZJB8
vlTQzVehj9MOa8JHk3g9fIZk2xWL6DMCgYq84vgfY+e1XElyZdlfKcvnCXYI9xBtTT5craBVIl/C
oDK01vH1szyS011ZM0aOGY2WKFwAIV2cs/fapbitSl6uenT3OaBUCkQttdGY4QBPIO2YRz2qztJr
nU3nsWyosmBnW1mwdlz/TZQ8MmRG/bRp3HNbshPrYsuD22oO7OgwvLCdYW7nkbiFnFBTqxfoZ8FM
dTk7CS0Z15k1HwMXBWufDd4uBfU1qV1QRR3OkeUP2xmIvHN8Rgjf3/cztmMEj6x5mVygP1PXmGck
9mF4ncdOtqHGAlvRIMVwFMl3Apm4MxPt4LIbb1qdPrx0mR+JzH4yfNpNE/PICv/rT0MQ7SIjTOL4
A9bhvnamBzsY92GHuGCaXTpTdyGb0B05bwgoRPxm6jSM5jJ6nRVTj8ofDykMgixKLtLpqKzzquQo
GTO3P9KoeqgHgvREX9zGToX6s7j2LES0NL9wTOufPmPYYIC6me0E8a5LWBeJ0pekKXluo0MHtOeU
fWAhebU6bLCxo1oE9ARBMM7+jiHQjq4JBznWJkVcivEUU4v+u+K60+hfMSQ8OuCoWTxQoAtYQiQ+
bY6+tJVqwtuhq7th47evMvs2TQEa+Dxlw+yDSheY9Xq0fcuG1yXGnGYvJSeNKqHZvWdjeKzKFkpn
6R1qexi38BMVSJFCDh0UbnWfr4nK+uhSE2oWFQLQYeZr0lsCxcePKDHmndvgoqra1yKqPzw1A4XW
bAGOnc9V+iOlR0VGF3OjQ2V4ixLqBqPtaHUblLtAPirSZUzxGVgG2gw3vfaDM5EzhFTNMx15s9nH
sPMNfgttEXk0qHLuAKp/WdGxTtFnmAmlcN2UcEna4WS09xMPJzU3DjZeObzTbNedjErTzM4kbG6R
q5/tGQZ3Zxo4HlhbRlgoqHCb7wUbL16arqV+kwWXJicsOW0kDo8sA5anIR92svGutGCLpEIAcGlZ
bgU4fysWRbB/gbaqhizyyZCxZA2wJcYkxk1Df2vF3DvNGZB5RZfRC+3dMH7oFoZ3LVblT4uFoWdr
9NUlY9Ek0qfSGl7reUQh7U5rNxyQUY3EsKdoTdAAsnTEGAj7LiIlY5RIlpr2kidRsJ3M/AXL+MZG
WrPuXtC8v+QQQOD/jeGmC+rzZNOsgfwF/rDqwHHTdOZZp9deOXgFoGXikkkRL4D22M8OXJte7ZzY
Fuo+JGzXo+bexdB/E0ccinraol9N19NoZhtGK/50jTC3wEbUivJQU7RhacpDBbNsqKNtNpT3EgqO
kQS3YVi8xVXCuq0uPyBkzcKTW6nHz1io5wtms01qsgMhQhmOCnENU4ykpZOttdY1qu2iIOKzDL7X
5G3ejOjLTVu7b+r+E5/4vKPX125acU3oerYZpuCNmsiz9D7nHtbq4COOC3TRE3mC92D0tVtHpzln
sJCyrPZJ1+v7QYbs95SXzPT7VzVoiAxK4BQ6D2kc39hB9qGF+ucMeHFlJTS0aCe1Dj11vzM7anEv
Rk+hLAUT7EfDk4kRfzNW06FKq88UlNk2t4p7p05/dG4kKZomMAvJ2toQqv69GS0bYFnzLinqoqAL
mB9ZaUmqB27+Yjhhs3FtPEw9Uu9peiJAbGQJlRzD8c1gHI7y/g7f33ekgSdf1eRrs3jzM16JWtjP
vRyZnjSXgEx2JLF0TkHzYipF+FSMDjhK6kyqzUbrs10DJ4kvCZJufc5fcg96I0uS98ysTnFOU9f0
aVq53CNdd801ryLZszymJPVmenydkNpC5ZNiS49vSRag7NllD3OUIxUH6SKs6N7yKMM1Rvo2htP1
2GTxisw59q6zo4xbydZvcalaCTKmymZMLIJmJ2L7k6CifB9iiSO8/jC5UF6nBqcIdX68H4+RBX2x
Lz5EBhesMHBkVOjAnE7fEAEB6SLvHySsEfqQ7r0/tN8bKvdgcByEgWtZRg6bDp5EBP/Rumr1bItM
3R9bb0XJ9GdJiGeS9yVxJLzZLKzbVU9HG065xdWKPnJWhUjlC357XR8aB3gqzUQ9zt/Mpr6ze/I9
Iu2zSaHqUCHZGjatuKLssRAWUIQc7JbNMHxIKHrLF0Mo0YnWQOHGXFI3JRcgEOWtQL0CjBkdaFRe
CostfzIxm/lz/0IY49buDTyuVYXKl0NLAK3vWY/TrE/3ZY62X7PcdyRdm7ihxGQ5bEcoOI3wArAo
0Slk20EPyprfyaxco9OCyuHVzzWYZLNpvuaW7r46UFHiRAuS8odkibCZBeOslvtbr7Cu6obuPSp9
zdUpaeNiNhw4jwm1vRTdPoQ41OnqgHXhHgpw/NgfDH46KW8TWvSpeQr99nlSfzkwqmxrSs3ZOP0G
CsGqN+eHAksP9Dr6ojwUpwy01oRFfFtFxn3IHgJD8lFa8M1wzHr4f6y9JUnxCcovm53jyh44htjB
gSXLczrhLXSGjTEyK7MKR1XipWu9FM8D8nhKhMONW9M3qa/bMfiBxxNCnLA+evJR5hx8k59JVC1j
9wIIZgtTjAmXIp7mN9beJGbSrxVVkda0HrCv1KoS7ajAvuqb/pnKFs7UAUxkrgW0M2geM3cNlHSR
uzZrXVkcfDe/IYCGWi95DmlCumSvgncinKA7pP0rZ2Zry7pIY/KRl8pam7ooaeCj5PaDgkZlTJWW
RqK10wLzp2dNB+pNEAS6UOzoWeLLhp/j0UiUQG8pJxiQfPEjNCJ6pi4UXap+P+TG42z16Jva8UEW
9qbzU2vv1V7G7Au3bQSsF+Q4Re0ScopMTno+pmvJglYwom8iipl7b76xNUluOFt2kOSARrEPrEYS
fUCkcJe9iMWwEPkL1YjpGlTQuKrnH3UxlDuskzU1W1VBVncqS1+8AXG/36oOJV4dvHajWGOS+gl7
l51xbG3rkd5OUbxabnH0dUKEmU82QcvRBQROUDNDNxBAVoG7SjketBFKSHafSDn3nnEi4Q4eBwFE
sOFjaz3r9UaHaLdqIxyuJsMAVJpXS/j9uqfuLDuuveG0L4Wb6kC8WbrUJoUAc34nhPZmiudqo3cW
hGjanVo1MUiPP9EqvYd5Rdl7DImDoEDVVhypR/gYQUdEIa0FRrlxDI5VJe6TmHxaapmEceHkQqUh
cX2HZFfV+fwGjkbujIFwFDF8lfpQHgJURIU+w50R1ZEiU86zjkk0R1SEpqh+b+hjrYzZy3eM6b2G
rs4K2is0QxCJ6LTRc44m8kfToT3zjyuqVKjQIF8z91yX5bZOcP+HohPALJi0AZEi88kCFmznyqUg
JgocBn6VabTXlNgoNbjbVO8jBLsrTzUkiCd6tPKfbZdLutWkE4VE+aEFhAw+brFZzjun9ui6gqeC
kmSvu3HGU8GbtCbmathGFlsVj1mMGcrZV/7TQGXU6kCERE9W5zY0YsWDidjL6sNtlyPooSr7klb5
A/sS1LBcBbKlxslRrIvd4luLiTqZShgH2BrQyXbGJQrRR8uRsbyUrIdtqu6stXbjHPBkes5tZhhb
Unkpt2G7X2smJVzdeJozfRfbWXnILAuaVS9XbUnmOn3aaRW0Z6J20fpFL13EzmL2v3KzYf3Qri38
fheKLy+2Qvkb+HJWc1t8UCF9L3qlIDXBXRMRmOEF2CHg7lI04JHyu/UjDXu24zicmtWU0uGiP+EO
vJ8B2wGk9qRwgynA90N/0FBWqznRKFXF0U0aw1Q2cSivHXYPbNeGHAZ7Y9xXg/mZCd5AN5vIwJmj
6tayU+egzxjC7BIHudHI9ux6VnWLRe5ei3HO2gX9qjz26dAS4NBVEM+ziUFnYsSxJ5rKWLufKKUP
mz7p3X0XeIDp/OiN+Kvnune7x2CmXdG65o3pF/1j2yUJrxcKXhSMR3aC/QudvXPXai2VLjt6iJHo
munUcy0HuG+zSyehBhhZmeYed/L4gwjbcps2lEgI4X31VXTa4HTiKIEG8NBCg8XmeE7suLmRU0Ox
sVcGixmQwkm34x/G3MWfdaxfe2RHveTT/OmNdJS2UrIbc9A3PAV2r4pe7b3njuAS0wgmatmX9dbS
WrnJfUCuxHZZJ2wJ5f1MO8Fx6PQabvjuJz2LLbAN95zYm8qw9UzdP9KXoiUVE2JL6zS+FKh/L+E0
vRb9TPJB1brHKY89+6RZZ1eFJS7/Z4jge7NE2GHHRepqt8FVZEIrGyYW5OEc0DPxhARS52hUMvVu
ps323RjcBicM0AM/o6yDIp2CjUEup1/S24yjYhvKLNu7/fDVU004aLMVXBkaWJFaYCNOK3DE6j8l
pqbtQVw+VIQRn+sxS865pECNRDTlTbzz3frgGzM+jk7shUFslCyKk18RUTXZcLc0AavR1IkwdCpN
3DEAyjvTMb11EEXmjhjWBEB8Vm+FPfXXae711zHwTUBuPmv7QQUJhpZacSy3hhVGuedRcnYd6v2j
MIi8rRo7sKg9wgb208I/l3BbMOGx159UOGoeQMDL+bkdaY3ltT+Bcp7xm6wTp1UfSVFm2/TRsYZG
G/KRovfcplUu4KT+uuizKabzopGxHCe59ggCkVM4HcpWOyxJoHVO6nZi9visnZhtphdeDdIG/a7+
JcQMPC1pc1x1E/hpAyoSORrPSRi2m8rSg7Mx2GpCSgHvOiZxAE6Er5pk1IORKsSCCiy2VI4nt8a6
hNyAvYTJQ81eOszQyXcmpvg42tp8p8OFPERCQylEcTMwXDaoNYLcCRoi/Z04f5ykFzxm95Wa0BqT
uCysUt3LLDGtOcTS292LEYyVxR5yZxBcjgCEsXCJSwvMMDk3DeJIFaYZwDPbZHUsjjogVTgaCMVb
Fl4nq80QqmhNUN2KZHpuRe6f2l/Pbqa8KeqhTnD0HUpPPAR2Ml6JiAQ6Wz25yFbiyyRj7Tod62ek
0dNtnDXRleMmdCesKXof6LCsohLdDiLA4tBHTX3OodjhNOD3Tj3I2AxbycAyFVC0BVaD0h8Ljzjc
/Xr3oaOAtDfQIVEZjhnWdNqmQX/16xChOvnbJTbSMINyFSMW2AUFQiCQ/p9Zak4vE+wIvRzx33ro
YRr8IlfLg1jLGnGQMLIDb3OPynOMj/ShKCbZM1gX0WGNLPJPLW4Z5fVQPP7Pv/IgQbSirhovBEll
gQKfmEV7GJrq0wkte5sRz7Q2OEsPC8GFuTa/xdtfrWcMkIewDtyTND5oYoxXk1Vm5ww8llXI5iY0
zYflHgG5Ua5rKg+kVhSXWdflY2IjYAtL47V3inaT6mwjIySAoj3zRBSYMx3/GD/FfS22JEhwv0RM
4DkiwpWp5/JxbIn5E5BmEa37lKJacFNhZq5tXNE3hC1QFIG86lrVqYZ2epN1rD5cr7rDpHLPQt2+
LWynfarYgoZZuZmNmn6zpEMHR7W+SFdPL4RDgS+adkiTAX+OU/Vgk2ZaaeV75HnT90q3dVotA2kX
TreNmoBCfzomZ2lVFGBEE985XnVt9p63NXS/uKP+iTeAWNpN0Kir4c34IvUAnDe73TXiqOEKH6mG
54GcYjzK4X09uHd1T1ZX2Qz3kAHtI1t2xFnJUL5k408/nLcCVsmI9+Ih8D35YAuXDYuMfwC/0tex
xhY4aKtr18B+LwTMJ9FeIL1qNzljpgqdoqcfm0BvhJFf/NJHUAtR4xpWqH4bYJxm4T9bK7BZvb8j
euiacgc7EqNySgDtH0NuhcexxqxU2ngV+4DsJhs/N/tROHi6E0w/cJSwtA3rfeHCgutrZ2tOdfYx
pFBtQV4ZV5aRkygzVi9Y/QBAxjAGA4k8P6Yk+wDigwgALYs/6R3spzE81W1pP1Woa9cttK3bIenu
lDp1m/RDCeUJu75TFCRqZvBrltdiMJPo4k+zfhk0faRdQ0wgsH4eml5499FGw3sEkt1NrqlVES9Z
y+giw5TcRhfiYD2RSJhagt3H4JwLwRoa/312aim2nKwJMU34qFMmA4ls1+u5GqqjI516n5cQb2Uu
CgZK1GUgpff0CuVhTlx3KwOCmTCQXXUGm5s4NBjmMQ/GbgwpuoeomJkjQbAUBAZAf2He34woG0Go
IpWJ4pzivPDIZWVQR7yoXVsYe6SVrOFmXyUEch9SYkAQFhVANPRLz3ixb9tBh+c531h6MfAaotuM
aJZu0TDzMg2QAIZxBqHiOeuqJoi3IZF4O5r4t2zcZrFW3zoJSHkXCS4IYkgNbXcI0bWDVbyvwUvA
Wxk2AxCNCxou75Awj5IxR2gJWnXSLyP8HsyoETTR4eJCKQUYniabjBaWSGvCcMyMmgjEVUo4IUm2
pXMwSSAtxppFbeayFer9p87Ntq7vq9nJf9fqbFYoLYplXbOdK3lfW16wN21PrrzS3Dt54xzaVH/N
TfHMOiJj6Vq669lFIOiZkHotXg2cKQBk++SQ8TDmcWBcRSOJLhNqfZppLoJO/czYVrAvQ16Ua9Fb
xgwlG3RRrsGyvm+yvc1DuY271tgXaYE+JnqlDxatGNTxKGG4hDz90GXaj0iNf1Nj3fYM4hRWq5sp
sa/CiYa+Hurzxur1Z4tq1Rp1utJ+OQmkxQvK4/GZw6EriFqnIPligt1JupK4dfIJ2oJ9YldDB0bw
S0eIH8ocQ6UIwSCuHrHDc7AJQpEcU4bcHOeNk2k/Cw1uoSErICBD2m4LMABjixLUilJyS/rgNPbR
a8lCHXE0RAPMDE9jWcCdnwkMTOafo5E5xFXyZ5mddvAs/A2i3SvdxEqmEB/Eh4XHSB/wFM67whnY
ttN2WutipIVXOaoisxZ+XJ89cp9HE2Ojq1f3lWVdseAteGvqz5pyvZNKqmookUpbw0rNx6QMXZKt
M+c4Gy7y1uq7KPyb1hg+/QETadPYPzw2bokrz9zRdu+L5GCMFvJvZ3oGhEVkaDLcaHlfHaOW8Mpe
dSvbzKBeiyK4phDcStI24h73AdjykN1+82S0hbuF21wQ/8qyyzbKi+u64b6XOnGqtEfgxqCFtWhQ
NFZClbPMNmzoiZZQv7StxufR0tgkp4bgEtQFsXOEkJO5WQvrMOcljpki3ltp+9mCyFoHwX1mj+1l
jES5oY1zEUVOAsRAw0izz30Crbufb7IMiX9tTKeStuveS5rnyTRPy4EkM5wZ4hlWdyxc9Cs/N7KN
kIQ8kgbKMLGKUsz9lGTJAW/6OyfhKmtuDYkSTUBW9XeY8dMN9uwTMUXPBjCIldWDO8dFSojipD/E
1vTa8BBvWuVbcWKEjC4FMSSGyWvVsTZSMSoyEaj9w7up0IdXO0bwkn/Ekipgn0DccmaMyrZ+TLT+
mQSxZ3tivoyuXADYgMBLuFwTOW2MxGr2/U4ngLqw0mzPEaBvPT+3VfzROFDGJmMnBuwaQvOeOzLK
DiWDGuJ5WiEVgo2wC+/iuXsXNUUt0vzSDS7h11w6mMQy49ae9CdbQ4bKRoqKT5H+QOxob4kHlHV3
zFkdrKqCglBhUrvyQbi5UiKAdimqw3ME2hZTvI1Vd/ig+fVHg5MkmOQbifMQU5rl+rnSQJkdVTvP
wnnWcK5JWVGQcsB/0XdZXrKiru7oocDxmDOSJTgeL9SPeY6uWWbTiVqsfx9QO2rt6KsU7CG8Pngs
YeUQXc4eRBQ6Yj+CXr/98R//+K//+Bj/M/gqbgu8MUXe/OO/+PqjKKcawF77ly//8Vhk/G/5mf/+
zO8/8Y/9V3H9ln01//JDV9FHTUTUz/avn1JH89+/mb/+z6PbvLVvv32xzVtile66r3q6/2q6tF2O
gvNQn/z//eYfX8tvQXrw9fdvH0WXt+q3BVGRf/vnt46ff//m6Mt1+nWZ1K//5/fUWf7927Zpizx6
++sPfL017d+/me7fTN3j5RfSNUG5SOvbH8PX8h3jb64uXceTnklJX+rutz9yMOfh379J72+2WhJR
8nRI3HMN89sfTdEt33L+Jg3b4Aec5bfxrf9z3r/dv/+5n3/kXXZbRHnbqKP59kf56zb/Oi/dMS0H
IoYB+8FjoeLw/Y+3exCWfNr4X3OIYiqxccgv27msr7192XffY10HVuUk824U3n4iQox9t/vV2OOT
qN2XcKZt6TWdBeZE3jCbwcB2vGKbZqy7Q4Xx06hzb5lgTbrtO0Ql462wk2ME5PmYz+nFF4gSzA7F
Su+TFvinq//Pk/zzSTkWl+cvZ2XpUgjDMSzpcrGM389qcLDsj12lb+JRf0aNjahD2ZNEaCDRKsmE
l1rTXzzfO4lOEf5m90Y3XmfKM2QeuqC7csJYgQyqj1aaTj6UET2krC52hA4zGw9I7E3UZ6ha6Pa5
mXk1OaMSWBlEPIINz0oYAUHBTiGukUKJnjYQDW84W2yu124qTwl1XsxdDq0f9WtlBeoB/i+wmZFy
nj0AqSvgybVVSycZf/BGgpjcppQSRoWwtzsWlmmGdErPvL1p9Rr9VFZzZO1ggMEwlwckuLHPfI9I
WNyQnUBmn+41SG3BigK6fEitkMITPIB5TbP53mPbe6xG+RUZKYpMkyCn5W/rOjWKETA2l5tjnWbk
C8TT0MtTHyjnnW0DCWT78pX0yWsoE7CTlNmnVOu2aU7UMC7yHvzQheZ/QMZ09mISaKlJRP9x2WEN
Zg1Fs4QHCWctyJYSVUWZXpM/2JyaJPvZx1tn0h7n+rl/AxLm4/p0zyx5KqoI7bM7YEZIZqXjV5dt
ai7exCiKVCVmvxDh6KpRp5c1PfKwgNIG8xDgUMwixsNuh9m5f9BpdoV04dleO1/LbYhVKQxzg7cP
fdhCbtmf3cS7q3lPGYSRL+ltVP76g4R3BITiFdtmmkl7F9p9nvfvfg9CO4uqGTMHty8GU3eccQNo
nuWf7LCm71MnBznAPddTG/lw/5HapIOSl3mQjflSYCzFKZDpZ1lx8VwrPuJ5+LAabQv5HCpL4dPg
GxAgyKqzyQL08Lqpa9jqoLjzMXuKKrNG0G/Wx1jP5IZq1Mdy/1wzfqfc8j5JXgSvO7lGElI95HOs
s2dkwrRvqqGg9R14+6AyyyO9l6fMATWs9YBDGpo6lH28U9IlJ2OuPkgXfoxcbLh0RS59a6p3nl/k
eGQx6d0uTdJil5Y4SPQmfDZHFyPSoGjHPds7MGTNuWZ5b8QF7GjlJOJZBtQDuR/0IqKpACT7PhyH
ZpNa3MLl9SVrpQF+wovZEttpmN3e9QdOpqywY9ZUpa3K5ZGl0UhFX0JU8S9O7H4ujwSLtuNgdP/8
+dic3f17QTj9SmRVs9HBAq5Lg+92EdVroH1IKfhm0b01hHdua/Yv6+VZbYhCnN3u9n8+szy9YCiQ
ZCQ1SDzKU79uPiLrYquZSO/sY6K+X2rpvMOTdpellrXuWloZ+ARvo5wRtW08uRnIz0Ph1vOoGJwl
NWggzrl/Xm79cuLLv9DvcQlqFIh2hOxKDUa+ugbEyPHf1XO3nNnysZqlE6BIEFIWne9xCFEomEZ0
F1VKIav7p4Kt0tyRiZyhILb1mnAd2jIrfJ3tdvn48qvZ7YFTSb2Ov+s9soUrEmc12vR/xxhyTBpk
n1pQP3YWou0xSiiLTPXRUSdhlQBMR9sFU6G+1BmaV55lArccB3iqYr8cdajp14EUdDKDYAsI2tt7
aWetk8Z99434ZWLuhJnyFBB6vl3eadvQthNR1vsutFCnakXhbIP0PU+1HVI4G+oUiJmoBspiIlNi
rmNVlkf7yda7Y5EBmBS0MjC6auvMhlTIEkqAXgSURm1Lj8piv9xtcsXYaaVK7+LtUwn1IwnOjZY3
m9FxERzY3T5RQwb75AuondtKDR2W17+RJXpP3s/K8yHDcGeFeptRDz5Z8/RIojWeJFycL1mlowcJ
Jp9nZ9oXkaQ3RvbJJSsvZOMSNlbeJAUjStyc6SdRUFZvmGs0xmU5PKNujm0Q/IzIiQxRWV+6lj6d
CIdnO3qKqxI27Rh729hrd8tVRhqHVtaa8RsGGNBHem4kxq57hpPeAPhQaRR3W1ff9V1DGpbPm7FM
5n7fosOcq5ecneKe2hwy89TeJimvpyRxeEN0BUZ+dfJaScw6/eHlJpXpEB9mA9LOr8cTwWXn4WWH
Z8w4xKgV9/7jGPGf7QqiiV2cGp6uAOPJLo+YJoSaGhshSwxB422pw++OhLiq1YA/Oo67b8z5NmuI
dXc7+zqneb0qycbagpIz7/MhUoXu20ZNVdQwMASY2mF5M5aJawDygqoHVw0Tm/q74wxXe1ADERUJ
fUW93SM92cE/ujF5a3eQX67muePXB7REA/KxDWKi+6oaqVRTpdJpxKDEQiNjcQJvUrcIOoOrjhci
e8djEa0lgazXhkeepc8Et+76xD7WVbe3u+whAyZyiGuor47NxmHSuO0t9sV1QdtgVeqNeRvKK97f
ilejbQjEo1ja2OGxK9l/sOjgaeb1p+4WH7Wc5IeiKvxT7FntlvSux2Vlhg1KP5jYyJaPskd3YMFm
91TVjdMASpXN+Avqw/m0PF1pNd0UkCT16gWaxHCAURFtNXc8ZNLYVuN0sGJpr+qeOlBt/FyGJ7p9
eGIICFuhEDAYkvqYp9bDuYzNYaBFVRJePHo69iMdQZ2WtFQzcZCX5ARin/UetccBMgSQUdpks7uh
1oJPVk2nvcVG3Gt+hAYzihHL4ThSaFCZvUwTeoyrj71LpybBRtBBxWUYnxvGfGx4xsVwxrORYWQf
k9KA4Jrd6yK+R/X6slyIwkZWi7uA1C0GHuKl2J0XO2x5tznbaTpmXGDK5eHDANl0u1zJ3AfZbdeA
pcCtsAXEwdYGOpX5cPxemj0q1eqQ6HKE6OfR4KibvVFSlRtqKrxYwoCnc1+ijAx7oZhpecYzSFoV
KkxGb/UzDPHtdlmFq6+CmJVWh+9Phsh91CrMdpzHSK1AIXvNm5B0G+AdPPoYmnAwGhIZHD/Xlzjw
Ane7LBGWl3D5FyagkjHLhNOilkvDwAxrDumh8GaGWrs+th2PkhtbqXKTofgfsEkB6e03ZazfOkXd
nwHB5+7jMgs6DoNj5FhPQfOAJZ20Bm/vqKVhQeS9Uileg9+LVnntsAJ3p6fMAglHQAnKBvVnlvlz
UGONp6Z2+nR6Or/2Ep9AFmC/aQmUaEZlMV1W7wly/NzvG+TBD80wXVdu/V653ZonlC4phrqgGuAY
invd6udD1MCeijHmKL4btMSa9lxlorWNfkbQQccxJQSQC2XGLuLeOLoKZsbm5ano1MENnf1zIG2K
nEm+WoYSmXcvlVUjg2M2H5UroI/H20p8TtAuf51DFVrI34nntBnaltHKB5W3XcYeQy25ChZ4oRrU
y49ApNDD1fRgLSsRZuJOKIqZmiSWQb/W03PZQ4GOO8bEZezSJK+EX6COR5R8TtQKaXDmVzcKB6ZC
0W7Lgg1QVQEB6cQJFfIjvQj/lEfc7X+94TL/ut9it0Vn1BaOZRi2Sy/59/1WXzFq2nXt/lpDLQ9y
NboPgYtkCEPwC7JUaEP0mfdz5lOwhUGo2ywO4ig8egUaSV3gohENYxURvXNlvlDtAq7ZCIplAdIA
vb6pHRJj/vVxW+Iv+0RLxzzmcdSmsExpuWzz/7z7JchLtBgECe/qxLnMUCsi6UlCO9+oG7/TvPmU
JDoIRYvmFVe7DLu7pOLta9CPwH5v5r2bQNpHe41gQ4/3jaZdmTjHNr4cMgSozapxsVDHEn+E1leU
0Bg8rDbdJyZ59klkPPDqKmnZZ898g76ze12WxWSgbP/1uZr2/32uFoo2w3KladqmkL+fq8deRdbw
dTYQB1nZwlsHisqeLlcLYK0cvP0YkpdYquNlj/BrayvtGoqB0G6X9U6iY7Fvyhjpa1Na28xlVRvU
GKZYR9aEmANiYgjTjfbI6nHdt266gQ52trOx/TdnY6mj/XPdgjvHQ0fnDW+5LWxVIPnznbNzVr0z
pb9NksMOlD87QQK3QZ79HCB+x314a9RI8fUGLAymmOi4DByl7h47u8HoMaU3FKOfMg01xPKWLe92
CseXDAnyKVPzdUrDjatnE8u9oNpZISjzBn2gHAoKyB6KHLVCbQk82tBcXy5qp094csW+Dz/+9c0z
VMHit9M1LF1Hsm/qwnAdQ/yloJGTCjOAoLE3wGzJXQ21bd+LRyFRaHdqrb+MU7YBL3iwux1FR1ir
ptn9m8IK+pf/x3GQ8GwIm3KVy+b/98vuhe6M8p21bA04ZZ/BDI6V/XMIv6O/R/PFqL/sxLHTsh9p
EA/TxVRbTS4b70lPtCDhPAbdDXbkqoi0fHoecQ2ZLrYYOz+I8FODQrubZPIDXGu4SsFMGE9+QmjO
sK7M4dVXc402MTTWMK2Suby3O/OJd5DZESsj42PrwHqaNKrUnn7duux3jDggJdEor6GZRnE7XQes
CqOopm5MlSaaIH/j/2OwGmBxyUieDH966gwdjCygmk3saPwEg/TymExqtRpXvM8DQ3ZlsEuKiEPZ
ecP75JDeaMjpecysJzegrox+fFlJ9UAvVkUe349aHhyGmqaFOjBWac9tR3fNKqzXkUnk1yvn5Pu0
Yd1BCAIHT2MzHwUbrmX7b5BChcmAoK9oQjDFAsNhIYCZ0/tVseroPkFHDgRwWwXuYCSdLJJsYMTv
DF3/GmR9QU64y9m+DXpT7fkPBfWU2N8tVQL64tW2m0DeqckW2JPcOxeT1vNlmXfIEHjEzfCa5uJu
eeGX5URU9u9TYbypeYZV95cWHJbTrpNpvF4qWF54QmMXUm5n2aP5Di0G59cOoFDDRhAeAuTEukA8
rIYk9a42VQ1EWi0jlulNrwz/NBTn0ocF17vOseu4Ectfi+mUCsRwcX1omWTbIboOVaVgKeYsh93Y
+OxriXa/YB/aEO+wHF/nBO9yooejVgCq4tRAkvl384ya/357fXVbIpGxTJtXypZCVWH/VGUd3CGJ
e1lF20FglzMQE2vZjYXQscEFci4aaoF1VG6Bxl1nUzyyu2V7YBqYBZbV7LL/Use3jKSZS/qqg+1B
RhAvpoYXreMKVRNfqnX9XKFQFQdG6BoFJnrb2MPQtlxA6sATiNgGhWKxGVzz578ZplTJ+vcTJcjK
sDwmGNe1PfbJv5+olQsvNfMQ+LajG5dc7I3MjTbL/W3BJv96ogTGF2ESQsSzEAwme1VV/wtZxBdk
Xq1EGuoXdFUYkajRFYIsP1W3dYGR7wtTrMiauSLa8Lk324T18nWlPMGl5T3WGvgvEJSXZd/pJq1/
ml3w9USvHeYGUaBdPC3vbx4+JEnrrdXqlY03tD5W8r/GUaenFgaqxI9RQgw+F9fRsGZntNwN9fQt
86CjJjTNxfI9kkKzjL05kbB4JbZFAhERDeDRhBeLhehF/9+EnddyHEmybb8ozFKLV5QW0ITiS1qT
ICK11l9/VgSuzTndc23moWndTaJYlZUZEe6+99oQAq66hp2Ri5BGN29Nk7hUc3ouiu4lTIIXfXva
JUVlAxj7e7XQB7iZWnHrTinPcWDc4CfceAN0Ft+Kj35dnEA9DZSHGOk5jmwZ7oFNY+3jPlFXw5nE
u0ygNesO7L9+62LSsGFF5RCoFGZoE01IfnQVSVsjUzIRp+/HuXGoYVuMGenBUDspZ+NpW7l2//Rf
7pl/ezZMngqT7LkAxSybyj/OJVOPWrizGLPqvzdYGhB2JERQcVksikbODGGki0iE+wyiPcyeJ7RS
N+NSVjhmxOt/fje2/+87LYcjH6GRb5qE/Dr/2OGmxOBrNMnJCT3zcwhlfEjQT2Y3tWqbRFOXH6aV
3rY5LwPE9Jh8vXpZYLBLb4em8YG9Mz/bkXm3yohWdm/IYxdAgImy+RQ5mMtjhx8cwcCobiO+rZ8k
nRRIr8IrnUkKZrXY0WwMWngfuiIeGyMAvkh5cEgXtS7WwbIb1COk6gVd4IuI5r0fDY9O2FIS6Fbo
1B0MV1pby0DxsTLR16+sT3wBDfWguBhtJMmTYROWKZIHXk7JjQibd2j9JSG22RmfRaO6nqpFk6aZ
wALz1ZXzE08R81bOHQTzQBb0f+nSrVKVhWnRrmkj1D4zQEQJnSbARMMR6k0fkdqE+rSZud9CMyB6
dsFQ1a0TSNskOusTgbFOIAmDq75Auq9sjclTVFGCzgyAsXHAA2ngafX4gTcqZFDd7bkwdrNNqUmb
X/V3OX6gYuFgO3POVY+EnNLpVrTNfl3684QxllZV96p7b/oMUo7O3ZrSPJoKWvmzevJJIPkjM+/a
O+6H7cbJNkMafuhSecpjkqVr/JH71B37Q1Z560ZCSJZ9jDT3MDl8k7rrMVcmGBLnV8lo8FoYLFRt
keADZFUiH8ICwP008WLIDNglVyJt52p1oKXxFjBtfREhuzUIPJxaWEhkV2zxYve7SH0mWS/n1MZs
Sy6H+FHQ3RnN9Qcqek7ufFv0WMZjxjeN/5JyxCd85qGTHM8WcRKYHkjBGDb5KKb92M14T2gBbSLO
AjvjwV1Y3UwcJRjtq82UJhvQnJtWHfvzHptyFcPttYoWLK3tverygYg+NGJr+qlPDJkPZq6BwK8X
WxP30u4PQDaHoKV0uhkSaqXOTyn/jeaRoIAffjLiYisy6EIrKUm+vzzJZfHPJoHmDZpo0qKwiHBI
IVks4cgtaNGNyAY60wK5qRqxEws4xCx50h+270Z/m5C17aOzPbvBGFydT91XSAhWGDsiaFVzX22o
zMBJSWA/thkrpSWRsnpUqVqOubE2JxYap4XDNxMwg2aL/1usB5OsnpuB44f+fF7c3yNK9DeuKlld
1SlkVSFeoyOAeJpi/jY4ReAEfQi3HPiyOYEoHo2noWqewzhz1FFNqc/SYYe7iea9I+7SjpBWve2L
QBinGqPXUqBYneL2jGuOb83M/hTNisdNTuY1giSPWG251Cn0f9UfFgXVmO/IW6/F4rj4y143DM02
s2+MuWEj49MbFPVb30wZdLGwyGqpseOAkxhoZiYXphZyJ6cGP2EHnrBQbTD9DJfwEYQCJegD1Pfg
TnKEidP+zWyAza0L3UpnsUFDGnW3wkbjoU+pkelq1PvaDF9oV55y1TmuUri1lYvEjSjwfVeHH3ob
GJRLpkiYusE43rs10riuT4sTcoeDKOBSee3M1Q0FL+c+IErNcMyRDKGGVE4LqbD1EY/Riz6X6nAl
KEw2aPp4+Kl9s2Bg/BBjOarDMDwHajdPZkYks/Suxurfh2mPya380pMlQ92/A1WdDFqDtgXKLhCL
+qPr8wEU6PIYpO7BNGR1wjv9fXdNdmteuuGh+zVGD0EK/F1V3IQov81Zf9R3rW4G6CdGLiw8gp7Y
jQeuYT8JkGWuZ15178+pk3cbzCyWLvfXAB/n8J/3PPPfamkObb76rj2XTQ3g/d8PbWa42HkH53pr
Gwya9eEbR8GzT9CLairp01sejD9HY/ktBs7n0UA8DCcKGhvc7WTNkzk25qf//Lb+valk2mYYYixH
GuF6bJx/f1sBYUAraAILviFTDddL39fspylagCLUWrYqa/TBRZ/29CGnDtUQWDXp9Ncj1/iPNbvX
qu+C1wDjrvry/3XzjiFgkJBok//ytv/9CGz76Dksy7VMByjoP3pKEX5nQ0yjvWUaxdajdkkLywrj
w/oSQq6YfVJSv6db7vC09KpBoeofS22cVu88WUO9wkSKfugys15HJHFgj79bqrSH/aJkbq5KazUy
78PpvnZKCHX0fdV4iPnsf+u2/H/uEEfdGp5lM81wHPcf3ZY+hEqNz8r/HmFnEH5vYtN7EEmJdGFK
VNxzK7a6Ld+V7mHCE45a0XkgwoyxjZoXicV66Xj6vgVJf9Mj/V+ph62u5t8qK1oRBhGx3B6BQxfv
H/oVn4Atwowm0sWiCjLt8oPYbgrxQE/IUUWt63yHAo4TDI0effhIUwYxmdJL8M2sE92JsirMDTfj
qWCefMi/1GaqqwHdGNJTzNrvHqcYd9+iNDF6XdBdc9M1WBcyqMeIUK7/5U7i8v7z01EzcjKmC68a
XXAU//4IyFwumJWIQe6W3LtFHcmIr5pO9RohRTCXL2til/cZSRnh1oqd9NAn/qPXIRJUWGDsH88T
bCO/gkNDKnk1zP1Ta7VHY6yGE+py56J/AW/ioyfAkz13+yqNfxZA6+/NZmuSz3BtnL1h1Nc5L92z
ce4JtLnzPQHD0Qt/i3zcD3HkPeUwU4E7HUIvW3bO7cJMas+lwv258JSZhXckob3aR4X9NNKi4j1D
7ERX4m7GUYBaALl06jgvruZImr2dcbCCY5IxF/lRubfM45mezjSHZpIE8sU0kVffhogw2f7b9YgS
8j50VIfcIEvNY+IexTozgTegVZdGIz5Nd3x0vBKbUZNcWoMnsfIhCUT4Xa0F5FTQpKdFZLcJ5DVC
MyrizATqR45nBumae+Z0WwdHUEZcDZsGZ7BDZogzHrRji/57nF4JUjv0dE8TBOROe05SwAR+RPNm
vc+67JbcgxtALMhvMramRJaftpz3gGC+VjoWDly7IqTVHCupoyWBMhlfBIX9SCWi1mHnT9ya9ujs
6cLI1BFbG0AEqconjBsHrOLwcDhV5T1UG5/oeThb8SzpCUA7jMS1XOz7jhzipAkP3nZtcUZKwHJp
elzy5VyI331xaoqS4UaX/wwanJWK15AELllIAREH5RvCiTDeLkTYg/+mesIgWTx3+CpS0+So9Daj
DUc9Hu9Mae3qGnl35d+2F+trcO07wjw4qNUPuE93TUB0Bt70nN6FeZtN24bKvPQ+m3S8tQ2ETetm
bxYMMzPn5hYHaFi/T7Q3Nslg30WCNBIJ7H7eq+uYy9exh6/gEdlJyY4N72bCietjQyV7xvcdqNP+
hsQt6MbW0ckUHCRJTiuxEZVjcjXHX/yNbRVy+5YvWXsoLorQZUxyS90dYLpmoh+Qp6LYfjEhgEz4
sLqII5c43vnoqiJl+OQlTW+5W3vmaWZeYAgDeNH44a1siquZDBcGV8zRvUtnk8LCi1eN8wtf5xZa
z1/5EO+i6nPslk2OInupwIxn4cNqQNeTFiNWd3qeHQAmGbGTvjmeoBxuOy+69dsCc/9871n9MQ/d
V3KW0CzkF97Wx5INGOzoD+IzqrKHPF02ZeO+Lm78LjqHygTf+xR4Nyt+RVmNOJVamrc1gKsCql8W
QR01SzL+nKNyPa9Wf9cw25iD9RwX0970DIjbg3UwqgV5f3k0iug9jzDm4js8MxPeWTGlu5vRkG3G
GIs9uKEWfpPVPC3VHhHQ1c3nfZeHj9IyoLg+CLHcT1O0qbt3VGIbx62IJLI3s5UB1BTXtJaXkooq
QvdGMDPUmDtYbA/1Wt9Hovxw4VVIXE6gHzh1ksY1e9UhKst7i2iIrOpuezEiKXkkiuauxOJaB+ah
afZVYlzjwL5P8uxxreK32YseQkjkpBRjV4HnQ13hBBcWki2bPN3kaI9mF2EjPoGQzUS0zk72D4t1
FNlj2II5rc1fYYI7wjH6p6kOL3N4FTEVleVtreq5Mvc5pkBzfLPjPwQ6K0MuGTHdzsL23ihe/nMS
eI+l3N5b41+89TmSx9qm8/EyOC8RYcu5/1U5ZE1Te+byuPb1piYVLLB9jg2kBFzpDm5X0quC2z7p
NqH1bNgbv8JY+GS1v436wWhnpEh3UvDI9wtA8pmBFlopF+/Akj9mfoqNQ62fcoPMnaRxWlvAAoaK
VLx0a/XtMwJtGvrZfTODDjIgRE+YSEqMWRerPXcQVSNiKmbUcfiZ6e1lgNnlxuzr+7k7tzzQuPGR
BLRYYFf0SL966T75a3/pHLnfxni5h+gS8A0FEOSn3j/GNTI/53G1f89iIOaxfXK9GRuRtVl4cwD6
L8LJz1IN19DmCXO8Eq59KOVXEwKRTq5rE25N2DFFCwc+afeB/+G09T6QSHyIRAhdCwVZBnvwrrMx
orpkC9PpWi3/oALsF5ASLXGQBkke0S0FybExwX5a2TWFXWfSHg/qh8EpTrZp7Du3pQD+NdbWdS7b
E57qre3BIMMzF7TZeZ4PMLkg/Il6M/l5sA1p/9HoYBd3DoShVHvmH6e2AqLEnFqAdgAJezPEPS33
DnfRSAHmCoiVxpPlvuGR3QpGo9N4MggxiaKvqgEvyUqiEIh2D1zrc7bAoZxNmIYN1jjI7je0R256
Umla1/s9EHncBdWFidON0b5C3mfq0eFAvzcn2iNoLT0wk8tbn+xGXJt2JEidN07+/OVSCcEX2Lkr
TVIzeEtCDqNutEPr/WPgLZqyghhTGIg76I1W3ZPD0F2g7Jipt1Cb7hazfJHG8twaqCtDwUDRbc/u
uJ4nMe/QEPKMUT/mcOrboyBjDf0jHnPDuK+yYW9nzcEEbUuGH6IJAm/gPJrjB54/C6MtMCw8+pfI
yO8N2/rt0bsxbDhAi8PmDOYLWACTlk0RXqKK58j20/PgPBDh/XvuYJYWFXAvs/RfMx8GdzgDppip
5atPx4ATI8ty61h8nsF/m8Lqxc+Gszl72O+z5zWhN9EjxzXN9MF6LUgpBwe09vPWiuy7ETj3ljyG
Z8eUD60xZRSuzmdlEtkXAwTAtAxfosuuo+Ef7Sp9GiY8YDCs7JfR+6zH8kKaIWJfk7w9fOlCdQg4
10C3NGvyM96GUnInUMSXFjvnvqOFsGTVXxg09tHifago17QAnxoF4mhlGTHX9+OaXgIGmlaRHRlX
P8SOw4QXZD4yksIOH0x+NPjwfXeXsZ6FxrCJLyjqbhOiCD0ufRY1DxK3iqAf1qzVSxb018riBIIy
+hdm8V9NNJy9tUouXjeeRwkNEJzrxSJCesepaaVid3eExZpPDOBBs2HJWlHQK2dsdB1JwHlMSQxn
D5rCDLKkmSyb1jJYW1LzV5/PDE4kvBqnbDkHQFuWLpZfz/gLZSACrSE6E9QbnaXPv6ULMMmyL9vr
RMIfa8dUXmqPUVQcE7BOVnKC6If4JKLuxXMbzIS5rMN8rptW/vC8gvyHHHqb/l0vF+BY+uU8Fovs
NqK36E7kJXsRPxq5QLzXckZEq/4zrvDD1faCT1H/4XT54yXVuB2R/OyBJ2c/YPyzAQdzfg4bwJTS
Nu0dJ+Pq2kWBMn5DFJbl6wJR+czDS0VLBMSrMQ39MWjrGYhUXp8itxebeXThXte9u9N/pDWBWuPq
KA/6BWbGMSwQq3/Ey1e8+vA5Nx0Oy7P+XVvNjKqJ8lr/bpii3BbFhrrV8jL0ctEbIZ67bGoYKGEp
RV3UbRgzTIREc6KIPpZo+dUZvHvsZ0pqX1fJye6ec694ApxNLDzY+RKqzw1cxSNNxEkyA11GDvxE
kJJf8ju9mibeW0xJcGpIwSZzgS1r3E+de67Mfl8G7dYZ7efAx3C6nx3mArQ431NUZ7Q5k7ep+2T6
czbm8plQCVxaAyspViaUtF9LOvnkiXBqQNdwcMT6RwFm1D8mHuWsplE1YVUDQom5oQbnv+wSczm2
6L3QaLW82fwYT9a0z3HYuSWUkWDAlbaY9wQnbvMJ5G0FR3mK5Utod/vB6naEERwTP3pqOqDq0FfO
Y3UfDfN0EEglSqHMcVIe+nU4A0j4GZNwMhAYqtRpcdcBgSICOag20Wpw1FMcrxqVZrzGqF7NxxBg
XZuWt/4NMtyYdFKBfMuTH37sozpu0fw7oIxKrLgI39a7JUs/WHNwlZWPduHVFLghVvgWJFHKGlXS
YVrbfY8OKnFYbSvgs7CELGMis28kKrqqwQLzKdgBAflMAdICMaRnaJteG7Dz06BESTf/Hgw6+HYW
EmpFuGJ18UXzUIU9t0W1Hnpc7A45pl1roZat/faQrypfLMV5tY96sqP6qiJQbAn+lBwPQmC2Jmm/
cf5EuMWtQRoQefavGW6LZkLaW037yQLd4dqYFPEBKoOW0T87zUPsf9a8qKydP4wayAwG3pH4Rwre
l7Is9lZKAEyRicMsaUhMkGZ9kRwtC6Z0zzA4WwgQU54zN0bZYDR/rLbnYvtkTJSc7Sbi6uOF/dZ2
eKCli144jelfsqHhn7+bEkZRblQUu8qu3ys2wh1a3Ac8eehcd1GQ79BkjDeFx8kmGkOg7+CD1+5p
XeTVFkhS5yZ+8d2KbLju7KRk7JVpah5qnJ/COcvxprTK6i4hmQcgya4g8e9WeKwRDTrCW8bND0Pz
aHvEObqLS6Yc7g8CIklfosnrEelMHyDfNrXlXUxRJ5u1EMGhN/vkYBLcJ+oiJuwS/Y5V5sBSqheL
SnKLdvWp6kW1nAB39ixF0wH7ZkPs2nKr9aurmjQKb33DM0iQeCBA60vb2bXkkNzKKTovijlIWC8u
0Mwy7pDEept47aIPzNApUZZCXoycLAZOVMkhV9KIwnab22kooF0FOb9it5g2hagFQI8EIC+16023
RM8rYvaDNOvm2BTwBJcmujSjfzEZglKzMQuh3WQf+sawL9YQsG8PTbqnuTYeYxMDMgPY6jgGQKan
yn8DCZKS54RSQhr9Az77P1lsXgYbV2o2KBZdkthXkhxW3PXO42RyDhpGezxq4fKYj/ahLeVFX9PB
2qtYhbqwoeQ6joUQBixgljvM35Bm3MC5tHasY4/KOVqHhKBq0bruYwbdQKZvQBah+o3EFn+VXfBY
LtGnid+BNjXKx1Ua5LOUz5xNXNgqXEqiCwioptNSIZ3x8FvZSwWrK5hetB1FN0L1NMsPtwa5JDfY
6cyj49NCV38a1P1dnkdiF3kUiDa9hO+fqHgYCBawd57jcsx38mKbZuHHNDocU9buNCoN2zi43e53
oR0NGcS7tSrG7+E4aahKzLGglR/X6JzkBY9hNl7G0D7mNrpSo8IGYTThrur4mwLU+drT0bWIXZkQ
9VdUjqHqyTsxVNCkAU0sTjIU3a4R7cRkI3jRqgg9Ni9iEKyLRSaTlumGdJhuOO0cwhLtnUtONms1
sxj1ef0++mOVxNrOpvMtbtbDGk/Mf3xlWK074j4TXk7/5Xpip2dX/9so1J+8ItUA27Dx3RzXr0xA
gEBMMO70+0qtUvww5HzrwjqxlP0pV5R9lpPv3jRKtQL9CcYbNFYHeDmP7E801b+nb/o7iE3MHWuA
yjVQMm/iGznxZASmy3re+MqqAPyV3dDcOiGTzjytyZLx8jeizLFCFd3jqIQxeuxT2cZximNi86aT
O8jkMM+/eyWrMRHqfLtDoH2rJQwT7kl3NpUsojZRj1iYSjInc3YI8R+FA9FBX3NpyQ+r6Ii1Yhrn
41RD44AH3Ek2bVjyEM7Z2UcyDCmqg1XiGw8gd7UUVrTgSZEqYGLtATedMnWoJY5mO3XvejzVDebr
2q2XNGyK74FVplRNCTarG8uDFKlsLuv65HnpeqtUFvoj6l6t1dYhfwamvNLX60kAwJhnOhFEMjAQ
nQo0limrv75i0g7bw5Q0Oy3g1eNA3W2XeB9siO80clDo6nGSljgtKsel7ShiIGppm5WeJ5LDTUHc
0B70mYyqRDlq3FBsg8l9FYIWvVYS68utPQWRvx5B7p484UA1DgwQKkG418MgMbAGzohNt54bI+QC
6nLTAUij8VTA8rdUwiUKET3s0MKxb1+OWL884nFpeIkfhN1+uyHKNiULQdD2hnutpI5p7ZBf2YQ8
t41zUlvUtjaQ4wDy21YRs3ASG2kfouSf49y/8dUkc6qUtirgTgHSMe3JIwDqx6xR2z4jNUCFqH0a
DfbPOig4QahX7V37BRo2K6DqrtOJHjdqUKpVStTEwMaq5Z52PjAD5o9alDJTLDUuJWxcMyQZatLr
aU9v9P0Q1zufGxBpO+G+EmTFtxzOs+pNLJvt+NYlXb3VAjw9tvKMioWgOEwwjtfi0AYyOyZtYXHD
8AS11BgH/T3MA+PVNvmhFwePIHX6WfSpW8FdZ5RQ+drPrqcmdsB2M7251/6edkSco1Rp9Vxc1pWs
r7yRl3ha8Mvh6CGnPTzqrydXSSRhpDLP9SZsW9DiwKt+P/5uzZl99snSk7RPQ8aYMpOCeYoEe9nV
j23NWmR10npa4Yzc5CzT32NXPdMiwBMP/VEPg8K5+xzWwt2oWW4VMs8d3B9BQmxIV3AUVmKFzB9V
rMeM2QcOmjauRFPVMdXnNRmUMLZDGqYGsYTwDpTV2Qji9P8sbdrJJ9iJg75qd2k+cDY2kw47JVq7
nsVWL/JOC60y7/zuoG/4tmHfX+N7/epRgoXUHTPgS6mHKnOkg2yl46esnI9JemKTZ+GtHqak6fLU
OiAp3a76ZdrrXV3UHyZNK1KU3qsYdXhiMWl0zfQSZfazPRbx0XDIl+9kvRVGXQMsJBJZiRarpogp
eLu9fr71A2ZwgjpZHDn1PWRISnp1nBnzdNi3nP0Gad2SCMK0wXJ+DtLLaDkXDAfqqWYkrvxl0GDR
YbZgiJXjUEv69TKhb/OUWGgjwjZrBOadliHESKa2g18bBKwANwgyYJxJcxsVzIt7O+YQpzYlb753
vHGnTZJj7mF1Qtp8Y/tusA+aut7oJS8rCweZgoetjVsYAd96bAhXs+EE7hkYZNtlhOGndD9KvHtg
ivhRq4N8FuBKVSaqeTS/Jv+lAbVztFv3tyN6f0d2ys+WQDUSeay9wxMNFIrAmF7ZleKAeE9z8YBB
hla1dWMPSYgt95htaTtWcA+mbHYPgZkzOlEfRD/++iE0BKZBIjv0rF0sB7Qtx1ASRqJX0mJ0IN9I
12B6sW57pXQhTxULkcNtOSuLX2T/BRr70PYZZFb13Npmkm0l5FslIzBGYNwBjxvX85ce0OkhsF4u
9JKnvxcLl8fObpuz/v4L+JLCtNzvw68exNseoivro/QmcdKnxr5H9WDhBmNM79/pD6LHsmoz9Fzr
VKPPRrac/PE8F2FjTFLPCn5GSWoaWt/zIKvbroO5o9bONIqxGJW08DA46eVfb0hG5h1rGZ71QxJb
LjIFfFRcbZzqgRndhCUzm0oNsbWwNfPw54lHJipPSQW4URjR3kHfo48I0IzZvWJxENBc9Nv9XqRs
tNbTAu51JMRt51cwX6eCQ41ELIfijzenb04tRMxLUtYMujLnoT3qI6WWcE2lfE/c4UtvM3rVSfvw
0UDu/L37oLHsmWBlgDHZpr41FYH5O00lbS7Q7Wvo7dOVOleZZxI7eS9ZRfWupr9Brf8lueNXKWk5
6r3XmF0Wee+OU/rT/27GfRRsly4ZD2lLt9Vvp6M279hKDeplP/EobvwSo/1KAvJOKq+20te4iXNd
KJmo8tG6dCWYTQJub9Ua6RM6vCeqACllys+qe0sgBgY2n54z2g+Rl3+MmO4OBc9xYy7lUV+rtIb2
lc0RUXXsZyM9NNZNFF+49kqQ6uTdiRKCtlZIa6lLO1O3z3IgJVstRn01DiARhxf9X1qQkld037zW
vTdjNzqTlkFvJBlCUM34B+WS7M168o8ACraBLS7k+jwtOPv10uYqcZJ2F+rdJXd7Gr33mXKtDUq9
GqhQQYRhn36axjvDLxDLYrWJVbwZBKuZq77Xu/PaDnSKjXmT4Oomno1o0MIKMYmy76Nx7Dj/i5N+
whD21Dvr91Cj+ZdR8mqL9GSOKd21PKhuStspN/rO0DJX32QZiu2QdUpdYOCd5tXwp4e0iwGZsGMo
sfo6ctpJuvSpy+IXp9rOKzFgWvljz6RLpEV0EJg4Ngm5zI2SDP7ruBCggFAqxbkLd8mYv/BJozMw
2JPrzj86gKYcB3ibXtS9wTK+sQZlM+L8R/YuYiZ5cKzGOowtmjdR/bZ7u3/0p0g51FglZYDIsgzk
HeCEXWgisZ6spOcm+NRSCy2z1hfEH6MrzRr6TNn7Og3T0RqRBdSq1EDadU0I2GPswW2qPXv6RtOY
B61ACS28f4Uv1xtJgNaHXHGjtOsB0AazrXb4o0U/Q6z8sxEyR9so40NjGw+eT/c0dWNGBa13XTKf
UCvu1cqwQJxV14yk712aettO2QrUR7b7GqfO2H+bAvseq5ps/B8uyIyDHxG3p3TXTji8jp131Hua
eki08lifkkr5w1kr1jCzFcANfuo7Q0uC9EXQB+1eVW36SVsq9wkWukri4kXUlkBXj870/5PzW278
5dUVgTf8TkRGc7HkZKiNjXlkh4p2elFrVadzDdROYFC2tDMRQN658ftnw4wPqRm4Wvbflgb6knb4
EhXH0MVVKu5oOExTXsN0SLs9gwAeYRRkypDyvYIph3YwwJ0e8vUiDOvaDGSEaMH12DIWt9TFKrhY
3wf7aYY4N/TEhaXLg64DwsyBH9+U441+AvUaTmZIsmv672Nflwy3oos6tKxYMuGaXCnwrl5aECvB
uqGlJg4RtJHLSMrzlL9+IKFau/wn03vEd/BeZf2VPsC30YNx4zv5lIfIJZQ9MCCOqdWBKKtf+puz
Cuh/s3kkodjnOeXJ0qpuZb8K18pBCWv/0ecqvezoc0Tae+HWK/u7qmPwsDAgVyoqLa9flw6cBlR0
bSjVSmMXNzBaI/io6kHWkryeRIKwM5qLrmv1Da83sLKSD4Gsd5FrvCYhDPL1Vf/QtCqbvJwtuNfO
94IwoZiPCGB6aWZyilp1/2Q15S4d2ENmF4dotPFopMhpks54m6LgS+8aWNLIeDSZYwSi2OnKXasW
I6N4IGfgJ9AsEm36PnxgDCLx3mhVn1FIsAjrLUG1T9zyBDiLr1Z5wQ2KR/09AlxDTIsncSTEL1sE
6zvtjWj0OVGjQdTXLpmIGxnAYrHUDIPArkj4KOOJnb4x1NJUm210tjJEBfHyvsqFtQSP6XGw48dS
1UVW3hnkgmUX/VEnEfywc4JTY7K8jZrpmf67qjQ3zoMLPrJVntG542X0Nz32xlcrQkpnetZ66df/
uwklJ9eUhLzq6KplUAiRbsVI9Ht6EZPRnHWB5c455ufkkK6GtY8cGo5DhVxC+5gdFk61VOgvS/1L
qmqBWRX2dbFJJmZerSOfi3ldv5cLg7iUkFnHt21X73bDAuPOCbMvGpK3qHnKk+GZxDGqnU8dJZcB
gkUEnHvMLYfwanXE4cpKQaR7ieIVnSdrbzTb5QbpydUoHGIVLeI9SQykq8iW7aKZCFgvo2pegOU+
j5RPdHHLdNe7o9g7Y/1DjnVziQLzKVgNGPz66EFFSd0ydLCz9SCGo6Zex/VNr99f6taSYyIFSpA5
9KLi7j2qdwVRxw9gGkHZ9s4fuYIwyyPzKZkOcg7H7yrK9arHeU3PeeDhDlEInwmVEmUexsesdci3
MWA1uxwcPIRTjOUje9MMVgLmrOj38Xqzxv3H2hMJG3lrzZS73xoxjqhZMtgI6ifNIaBUmC5uTnNV
f1meQC5jkvisl1ht1RpSatIxDO4zx7/V+y3ORcp+rdDFDj45+aZd7R+Nk7zEnfUVG+5FL+O6ZvaX
BN9LgrRALx+VbxU7n+ScPGWNzgI+BZZcyTRRPLQufR4iEh5dhy8kLw3mATX7pOdwzqUamhtm7Oy8
DvxEn+S6lD3G3vUlVle/fo1LAG+FmRzikVeWAy2fgrmmPo/5wXiG5jbtFal25lx+FHaBWnfsntLe
f6ZNxaWhXs2jAayfknw1WX0MbfB6ggFV0ZTdKaU1trIXd2VUbO0ceRJ8z3pX2iuBAVm4ieyppdcc
DwcTwtXeB/K09aAwuegKWNiGfN8WnMAmRqZ2MJKHhCuPaatH+IPfPQDLjvYMjv+C9e/vO4tOf+kf
y4BzGJGLv6IomraYsT98tz26pVWcRzQwQwMaKBMZlLj2gjvhQsnFchek0ZZJ6b2scCyKODvEWcp4
ttiQcEzwmuzlIbV5vIQHBtF0hmHbgEpNhwlBgN/eROi7l2ZoLg1SMa/MzlZLDzgfRmbWKOIHkUma
u/gUCWG7EEcA6QNkx1MgPf+Uru2faVoiBADwS6YuucQyuMmWDoLRIHauH+zWZGaIZVfiBEtVkmaI
raEH7UGoTbChIZWsWX0dyaWl+qofugI0+GDVwS6Vu2Ey+tvIrm4qNyIZu3YfsYkVFP50l2ZSm1gL
VpqOC8tkPN8FMdkD5qlpm2K7rOLsVdzVY2w/8zzI7qtPyt9xy1MymrNzsSfnoZ+b9zUyjN1IRi9j
Zn6p6cBUXc0qbIlqX8bTAx0mGtaD/bUuaAyzGoCmmMk28I190Zno7FCqeoM/MIzmqyX/FWYI0Zd4
iCeoHdIC9o6gtSB2hv3WffCc4Llzax/v8AJNk/k4TMe3piuupWJOWj7W184S77UvoXW59bxrManE
fjD8DMLmr1B29b71S+RNOWc9Mg84jWZgKdIhP3ahBf6asRRTN1oONrqTqYpfwgXEVYAyhBaz9ZCV
UGJtO0bgGy2cLOHe+II0qJnMkVTVc4yf/pK+fGQkjhpwwdIGKfAZH8MnFqRtHgI/aLP20gZxsgtR
JVOKgPQMuvy1mYeReiGdybK4xMVIv3AIGTe7cpP3h/S2nwHlpNTZOzsFmBm36ueaxFYzkkOajv2e
Hy6QvQoE4CFGjXnKPyg23MM6tK+CPus6AWlpq3eHkc4end4e2R2NrhCo5KePmOJapzbywWC++FMH
qdH6K2zsT3cO7T2o6V+JMVu3CW4La43iu1eUxuslwikDDP0WHBetLaJjtn1A7Y2pFJEBhUvGuB21
ESkX1G+kR4WH0o+fB6YAAHUw6/okKjSmRVJGZYfAU5bXwYQ93KN3LIEznZw6BRWDRXJqzRE4uTne
mqAhJmyFWWreBGmMYzF0yqtfO+8zPZxLOaq+UMeIBGAfFOso/R3mIjk5pAmcfXu6H9bJ3yecohCE
UHJM1V9FbcmN1dDGMzIGy3H1RWKAYk8OJ3pj6YUQDj4G+XSoN3HbCLW2UW3C7whK0G1otf6HuvNY
jxxJs+wToT+DMIitKzjdqVWQscFHBhnQWuPp+yCqujoSE06fid3sqjKTgMMAU7/de+68K8jTDDWj
T0JeFwtCeGwdOSeJFk2rbWvZPntDCQbcBK2EK3ULzcm7BL17aQRWedFbxROlOFc3kN6aEsdC6mkm
brPAd1u7r68iavRKrY8H00obNGGc3AuqHYfKzvCd8xUyuKGxALsegjvFl0kMN8GjB/IJ0k3hQCiv
FYLA83lnZMG8/6WL/n+CUP5fESYfz5Mq/3+CUP5y40PrPEGhvHpL3qiGvP2Oofz1J//iUOJm/C/N
UnXDEpAoHVT8/8OhdIBNGsK0hGVh2LVUG0fDvzmU1n/plirxhGucmTqqqiJQ/zeHUvwXYFN09w5q
T1XjjzEF/M9vu/2XQv9f5NA/gyj/6UFRsEpYnCYKa+GWALkRpo4ua3JI9buJEdtQ02fHkWfMJP/k
Fvzn8ubC2lIXdjNlzFfuYJLOSpBypYuDSqVcEPjipYevFfuzHP9/zQj/e5eFvZtAgMDwQ4yAUyhn
KM8uSJzbry/9T1fJ/1564W+ImyozelQ/UK4evVbd1vFn0t6axXCcrGtBQOzXtznxGsyFb9syUDQF
Ztm4Jm3kpaSHTMRaZdX268vPl/lTA823/c3/7gSlHgWklaG9ZxeOMD4RV05PDGfO5/yfT/7fn9Xv
fpBTv39hlHBMMhEN9HtkPeFNA42g6easp9l8fflTv3/2afz2+8fA8CwbVpvLaSvKZUBgK9Ww/V3o
hOWa7A1l//V9tFNf0sJo002WoRUOpKh+jbSfM7tqk31kr/E23A6ICNGKrNtL70cLDIxTIWTYO3JW
Zs7Wxjzzqk615MJ1lRaeoYVVXbtEKnyLlPrVyk0wUYP79ROeaslFfw84uA7QbgAiNaDqdZF/UyL5
39SD+tLG7ZlOc+ImctHrg75NxhzXlys4d/fJyUJRhW7s2fbiv3sMuejxtR/4WG9a4pECpOGQe4h6
2feZgMftn3sRc5P8odPIRddH56ADb6epyHPRrBWCPX8vp4iKqz5Y3pHKmTanVxk3al1G+7okyLZT
BWcmKrHsNWuJdpWpvnwh0McmL6WlBj3FgvpWKg5RnfqErZFY8jb2o/PgNLnYKYMZPYk6pwbGCV8i
Y8JuVKeDAcpC15e63FVlnLghnt1DWNtoIDsl0S7auivZFJNUY3P4cRETkgxHZUpJeMjkXRhU3Q3H
7cHB74fhAycPREQSgCjHRYVmPSpSyS917NZX+JCRV7M0r58pok63JdW757/66uT8ofzWf0UXjxUL
lNpFcQ4J/HNoPnXjLjHlmeHz1Ac3d6bfrp9DhQxQ8NVuRQiBTN3Mu4auBlUyXH/9ACfGBbkY3+pU
TVFj8r0Vjn1vhtlVG0VnvrNTv30xtpW1JHtkGGpXk/mKIIp10z9FOZTz+vh3v30xprU6RjCLApjb
qoTpqTVSdAR3119ffO7Sf+oki+EKHZpXp1g1XF03P5ww+Ayy6Sqvwk/C8N66un7y1No1nOLp69vN
L/RPt1sMXzXrcNJomQimFhiHoq4dyteF+LtpxliOWxM1hTagx9sgySxrIi4GTTTBmCynz7ztEx/S
kkQz1NSm2y5iaCy98phzmjPHpCVnXvWCV/Wf5YqxGLM0JcOqXfq8jmkyt3lmyh2rTo9jcI7p+zbP
KVYJ9hUVHjxKMbprhLV1bziEgvzVCzIWPT0m0h4YbV67QSqvAqvZQyXYTrnzd+uMJUQtbHsiclPe
f4qgtJ7yb1Xg/SCq4+rrX3/q7Sy6eUQ1w7CSERmFmW87TO8tSVlfX3p+A3/4co1FNwcqNk2NhApi
YKnwkLBNK0ksn0bpdeKo6eubnPr9i66e1gPUyZixZOCcAPdFFZ1pmBOD1JJ/5qUibpP5wmamHZv4
NcVQ43MgMOpnvptTzbPo2MWgG0QGImqDfkt5p7nIO58irPK9TbJ513ymg5xoIH3Rw01sQzIgudEt
SdXgiLh6xM+bn2n9E4OTvliUqL7CbG3FtRvX5hWZyQ8DGgowddmZsePES1h6rUkS0iIU0Px4v7y0
tPboVUG0poxy01fxw9df0KlnWPTfhDOQNnCYLLz8vYwpkw+v7BzONNCpB5hv+ts0HeoF2irBZAEE
gZql5pJffotZElNnfca8feoFL3owbp3Mq1u6GQsakxOQTB3PtP6plll04NGOtNKCDupqUG4M9ci7
Jij2HMrz1O9e9FwD97QOfY8VzJjMWJ/MNWvz4+t3uiA6/GdW0BeTtB+3lcNxGMuvPoZNLeQ4bjrO
crZNgG1OGbTgTq+T5N1L6ngfV6nYN1FBTd0RDjGpU/dgq6p4G+3OPzYRsrqmI+Jo8k1I0KmdIklQ
uyOuXu2ylnguwtnG8vUvP/XBLEaFMQzixpQM93WmQrZHACeyt24kxFNrmr8b2rTFkNBWfaWRRNa4
2fhNMd8Cddr2qHgpIJ75cE48xK8IkN+++lgbsEHbfeMqWILj6hpk5yYeo62N6vvrZjrxaWqLWT8b
etuIdB7B60P7JWty9dCYmXM/gMX6+fUtTnyfv+imvz0EAliheim34EgRJqQ0SudNd/p08/XlT7XR
/GS/XT5z7MRQYcK5vXXs1HFVtvW6oECRRfHu6zuceoD5n/92B+iDlUrQUONaWv2QEj0Uie7MpU/9
+MXIUEVjHuMSonij4ApJr00vI1CVzsEB/9c//tQLXo4OLRnPmu/zCUHHHwOPEFTy/iBifX35E5Ov
thgf7CznCDELG7es3tV+WI3Nqz6QTO699Nbj17c49QSLnlwnRlp3RUEdbcDejes6jfLbySgfvr78
PMX+YXWlLjrxpISdXjcpKLC4H795aazuvSp2ngX8KvJYOSlpBAkZvpN3ZyaaEy9dXUz2EVC0zia9
3tX94N3klHxlehI8mg+tosR5//VznXgz6qJnqwhfR8cyazer1FUowLiab2bhbCI5rOvhzKOc6Brq
/Ii/dQ3P8Tln0hzWFVo1rqom++5U/TkG56l2WvTsIsOAUja0U5g/dwZSJ28/tN8nvzrTNU5df9Gv
h1zXCRvl+kqAI1oYmatV9Q0++ItS7f9ucTpX4X9voJJ9k+ER/gtE7EVjeh7RfLTitp5+Zpwlff2m
T72ERRc3Ex95jOAeFOFxdIfte2AJ9+trn+h8v3aLv71gfepRfc2/P8pvApOA5XFcO+Ll64uf+kQX
PTsgFSg1HMam2gKUVgPLVJ9tEhRCaeKqffqrm4hF/06iTjV7hwK2tApXzwqXM9r3asAYOHbZWz9x
7v31jU401S/A6m9NFejxEOeJVrtj7204tgWlSCafZZ25/Im3LBb92WpwKNeC45Yol5eG01/kILP/
7pcvejHl0GDMG6otDVEcBI1i6qi2Bbr1ry9/qrQgFh1Z6ZwOFaRgbxw30UvXJeWG8FRwQEqpPaBq
2shq4hScgGP860lUH9KI16MLrzzTQ+Z3/Ycxfsm+VsDvF2HGq9GdlfFmjRsEHphMUK9yBk6EwNfP
eeoNLfr6GISFUkWsRAwrtw9ai9y99XrtTCue+rwWvVz2ZpsoAe9/wAefRubPOFMeSqu9/7sfv5jI
HQ3MDZJ+qvu+dt2zacd4OppnfvuJji4WHT1Mezk6JsURO1J3o/7CvAGLks0bSgp7qM/0kD+O5yb8
v3+OtWrfas5Y2KXbVLG3NdlKk2pnGfumV5qP0u+UM0/za/D+Pz4nbrSYwKceh1c0haUbyPIiN5Aq
K/gkRnEkmncXwQp2wuSbBfkn5bQHYQDc4+rFKc8MaIsIhH/vybj9YiSIjT6ZNCT8rmjictrnWhzh
b6i6YOvkDqbjANG8XLWpL690o3ACXMgkUZZyTkMzhP2CQCZ+heVg//RG/IzE/Gm3LakCN2k5pttR
iObAp8xWMk1YLpI3vWqN7ntn6CV+j1DBnV8pCDYjzdkqUzU8Gw4Shs7syB3CFfSMyx8NTO9Mz0Wp
Ba4YU9z9X3+kcwP/qeEXA1VGlvMUBANK7xwKfZhXTyOpuWgL99kY3079cFUE+d9s7mjlxaBVyFQp
RwLg3DBsTKAKyk9sKHdI4n82tf/96+f5Y7/gHvNI8tuU4WkNTpuGMO1Bhv2qLBiNDBmkhMtqe4Rn
HA+SG3ym7X4t/P7UeIvhCRF0b9ihyJDnv0ezGMWW6Fw0aEAGcCj2xT7kZl5dWgPTB/wbEB7dDxQs
fJSpiYSTU6wdoz7Tif44nPHo2j8fHf+TR8YgAWCwOTFb6k28yRQ00r0GT+nr1j35xIsxrY2sIGgT
NXPTtFHghCbqfnQ02Au2qd/WQx/u8P5U27pSjE0U4Z4kJH7ad0VCYpwY4p3eQ0SME5KtQSZo3zSN
/+X0puWe+X1zy//pjSyGxcCoCj2NSs7lwBe7ddxZH6SqVc+m6Q0bLwuifS6GAi0vyY5QdiMcYYMe
uWYukSXT1bOVDk7jTGudGD2XKNGJcFCfAAOAF0T9enm51S1BsWpcxdrbmeed3+0fnndWq/z+uYdC
x0FICoUrJLyUdWGEQ75SSt/7EbHGvFGcWoE7pgr1AxWazn5SnZ1V+qgDKhMG5O6urs5sXE70PHsx
hgYE5dVZB04sSPObsVf3WZRd9EUAiUt9zBjyvn7kU7dZDFhe1WOrKCaNyp+lU7tU0qtIAarV2zCF
eVIBzVYlJfnv7rYYslKtiOsxwlQSFfqAMlEJrruhLy5TFeOblVndHAVlDWfO7+ZB6k9vc/7nvw1e
0hlzdBvwkTF81HsEhOQXFfaZ0Vc9dfXFaFUljVcoItLdLnfAiSEJ2Le+AsAoKnV1bSjQ2aE8ZA9l
iRxu0LXsEChtzuKoV7aJl3lbrYCoRSndO1dnPTH52IsRq4EJlY0E57oZP8DxL4Wm/CRuY2USf65G
yQuHcl+/xlM3Wgxbei0yv3cSnZO46NrMH/QpXksI4phHcb05YiOVeP31rU59n4sRSGKUg2Lh6y6x
bSS/o/TO5Q6oE5rI5nrI/66zWYuFWZ16FZm1puZ6QURd3RgUuPZmvhqa6FUP2vdebbwzXeDEZ2Mt
hhhdm9Ci1yA8jAJZcugIiGa2tvu6tU5dfDFoNMAu+qAJNFcvo/A+8UFxOZzB/2UrLcaKgFzIRkk5
2rBCZ9hNSJVug9qpLszSc+66obSe9AFm2NePcuLFW4uhgoJTmaJUTTivxl5Eva5wSgJF9fBJlWa3
NzJZ9SRpSXXz9f3+LI8yiWf452gxk18VB8SbS0TBq68V9zhMSet8pMYD+j1xqzK70fvxwirqXZYb
2wKyyxS2O83yf9IZ1jomwJwM5anUZ84j3Q5ZPMcpbYqLuU9cWcZnhp4FoPg/6+tlJFpiG0FKmFlH
lAHtQDRtUZogZ4yKzFfAjp2uQN8bOqB07SazJmAaOpvXrERGVCrdC/ltH02omz5czhAmhQkFofHS
CIt+Ncd7+lG5Y+1R7z2WPhtLOvEmpWSw9RQzdRtPiy5L/ODPjTJ4D7hi5Y1eRCEQjZhXdOZtqHP/
/sPYbS3Gsr4e0ynwSMQQQgdEH2sjS1wn6rEupQCp1rJ27CvZGv2DsME0bwO2PD9kZZB89vX3cOr7
W45x0vQTUwWa2MFh3kR9nR8Hsti1lZJ4H1PWjk/CmQij/PpuJ9Y2S6mqZ/RorKwhc4NmOISKtmNZ
+KQE1oXRZDdf3+JUky71qpERhoMuRUONqXP7rn5Sk2IXRpW9rklxEJqnrYlQz5GOj7ep0n58fdsT
c4W5GO9KRTPMqhGtm+rkwzl5mF8o0yjXohOKaw2BuG6Fn9xDUR7OtOXcYf/w6fzKGftt2k86KbLY
w48T+/JNt0brpQ77c8W6efj508UXY6Ci1HrRmErjFrjYQa1bRUV6vRDXPjmU91832YmPwVwMfUmf
Z0OseL/Oo6orXLDBVShzXyDXcZwrmQ7gE/7uTosxzy+L3MwBsPORCxSTRXlHBMG+MhxoUUlwZiQ/
1WSLhVKmyNA0s47itWXimpjgiY8G2S0t1vu/fA7tn2N3HglOBwP2arBXmPzGetwZgYxeJZWVe+mP
6plBQZW/0qb+9AEsxgVLmVmcKJld5JHlp9+Y002q+rM3CcDfLvBg4BTamD9hTEz2Pov3g6NG4yFE
Jr8qosSfM3oh6IJC7b8544zFM7eKqj4MfrYbCH3x+h/xlOwKWL2aFih4+XBsJM6RfLlNHbfEpF8h
p9+rnbadBqQ2iQZ+tiOnNsG/MwezF3fMDPuqqq9sz342+W+MBKu/6h9GBWO8nfmHyJfAPinEqM6t
FfZbvZCrpAk+TZ2dVVF4a4+ddKPPmbqAQEdQvqChwmE6FNjsrCC7YmJYKe1LBH/KN70Ow5CzinLt
wvfwXUbyNcjZw8qEY536yXSKzVRYH2krLkEZkE9AnrcYklWPghFYAkA9bJaj+IzMJyUHDqgrB2tU
N07S7ZNZMjhXFEFfy+Y+IV+H8Hq1WUV49UhKOWrT9IizeJdO2g0SfCyoh8R7T3X11pH9q1EXP4b8
pmNyElkFeP22T34a3kc45avIjOFxsINtVYCnQIM0CNrwBNfALJjKjH3lV5dgPj8zBdY5aN1JcQ7S
25tqCVzLbbQYUPBjnVmUKcpNGt/F4YtCDLqa3iRN9BjnhltPEI61R93DoUVAcV6061F9DdHeFVGN
BtLclWV2oYdMsmFmbgJLXqCSgJfcrewJKkny2WcE3cR3qfDvOGbalcCEijzF2+1tKtMmnifdDtYt
4QWHPokv5n2x0g7vMINx7tcXnj5cEDV2iYZsVfkHrX4hn3lrJrGrZRGo6xAD/XubfXgCe2U23Ze2
tS5CDzjsi1d/zqiFWRClhYeiv/EcpES4rTYjSJtGHIfm2dTSo5zZuNP3RItvIU+n/fc08vgmb4IQ
3K0RKpvUd8fGcPbM1FeNyZGGBGk8gIszQIlMoJ2AWxGCe1cl2aaEocb/azx5CTuvcxu9vzD5ZE2c
7Io/YwTIC8q9R6O9z0R05zH0sjfnFoBxAmOvOO0+tYZbqOV3mA1vKie/LG1vzVbdXOUtBSOliXYS
r3tXlxeK857zLwejuzT64NaxfzYYf2WvQSAGsmWqswsOcbqxNgoVrTyFlTDcKFGD8Z/oIDbMPvm7
mu0WLQVM0xkPk/RekR5TMKj5g1pbdfZnxcILz72ytkX7qKKoIeEJoGbGskz6K0P5mAp7xwKMdB5q
acV9acm1U4p9XkmDugYVn0JGR1WMLCutleoFbuDU+PaM26B1dnLKoOE9NpYKlUNmoGM4lsrzT+pI
K2X83lr2jSjuoLQ3ULZWyXhTWNOm7TE7N8VxIE5gQMzlJZjmA2hnfKyNter9bJvUr81gXGZAnGK9
3SeQmidcsmoBaTr9VunVDZ7tV7WHQM+sgR5svDXL6yYm7zgGXtS8QJZ9A59+bOa4ZN05WFp0iKqU
DB17l00QN4muqjRr42v1OtX9gzTlO0FQ24AYZ6+6tuR7At5SkSjFu/dgTHe5ou/C2QIfAWFS00cr
6O+0Fg+DwjFAHGx6QbN3BkZT+WPKZAgArVoJyhhEvCHrWzX6U4HbWBR0HvluhiCsXwOtAUqUb8yC
P4aFAIIs3E1AsODseHdSsfz1MJZAfyGdl/muc147DNHCjr51/lU1ISwfeF4C2onWMjocmIQW7iHv
7KHebGJR7mX+QiDBcfBtV6avwHJh1lafULX25hgeepvSpgekrrG9QzO+QHpzk8DFhXz0hxsxdY9V
eZVVGPuKK6X3SMjhCDiYPbDaIbMcQEnZldAEnGV9DUj6BunQ2mOvkfUYCVN/HQOSDbRqp7NvCpv6
RhnFdiquHZsti/E6zB66hMHG+CyIvBMsBZX8Y0huawDAqpU9+/GL4atrMyeWwCZ2JR43XhIAX2n3
Y1gczaY9BELfdbMRnOi0QSagez5J9VuZ9lseZc9Fol0N2IoLv78cS14JqI1DEWTrpG1BV7Z0SW2F
P37D0OCWDBWZntx4ZfWmZvFOC/i626ZnkhiulBncq9lHs48vPMoqemwR2q5p6wAbvDWYZHtG68Dx
vo/RY1qbaxHCA8VJXpTDOpDsvKzm00gMUigMIkFa8tHrtVmx+gyd7VQPq0j/Ri7DRUDabqvlt53g
dNSvt3ZyxG6wtT3cBgSstbycMonWpU6OS/mmtW9pEu2CMV6XRGrPqB+2ULtCQClWr/yUW8fhj5j4
okg8aoUUKZzxCIuSsJ0KsnkbtgxsWX9UbRg3q15GlNqqqPGOFjItqMF57l0XUHOui8wWm2LyZ1dn
JyVb3yD9hKUrHrR6SDeelhX3sch9WMI8AZLJaFq301AfKdW2l4NSg7SVhdffp4EfXbXBqF7gHceL
pcKtP8Tsn8jrrLXgEKpmmq5GUh66tTGGsEcrWYFoqTsHVbWqbgd4exsni8M9Z7EWyQJsuH5GYeRc
JA3O9Tk7uCW9Iwp7m2w/1bxwhHz2G8u+xG9d3xSw6M2VTKz8MRiytzZU9lEJxWRILypfSY6VDquG
xL6svB3zFOgRpUK3Y4209VHGbw3LFivkFu9pMTyNTjBPn3m3LfzqgrT7947K89HUeQ+5xsiUh9hy
JpTOdfQT0Mu1UXlrS833k1UTiqqifw/rXafk+VPki8tOwuPnjBnpIPibyO+3Uxa++F7CJrmO+wZe
MLCtsE+vq6G/0UaCOAdpiOtoih6GWRKDy+RSAyIfY2c/5rCS1rIkN0Al4AInF4LuSBev6Au3eVKS
u0eYSuzYxDnkgPwxCz7JEZR6HPX9MbaJuHdg+2cqAxw+6ycQm9/CyhEXmZop65KQktTGys1BLr0r
jO+novumaupFmDQPrW1cErd0oeeWskPk+hLa+XaYcovZE+xcE3HgVw4DqRZaOWOQgpUaVcAoOMvG
MxPd98CU46bZ5yQsWXl2XcbOHmbspmjFt67MwvVISpyKfGNNxOLRmcZvmcrJSBjYL43VORdBIB4s
u7zAiZXi8CFkBFBeqcqVTihwGDRHu5bHbMKInpCPXNZ4fNVy/B42A2TgknO9BhZyAP4JNLTYK762
osby5E0O3nEpP7D5eBsKnQ7jVAHeI+tyxGgdjC8WthWpfMBpfoDkmNZ22IT7IOssMrhJ2ozxKXsx
02NjkzOhOQXrCsWbBlhmkR4EW9m2Ybrj/FrL7ts6saBD2wb7E4KHmLaAL++E2WtgmoN6fHR0P/tG
VHVVHFUPvKVLKnLq8ddG9GnpeQGd2AE9nTiKeicIeTkadtGOG70AZci6G/f6qmV59W55MO+HLge8
YPpTUtJtO1MHMqHYuyhOxeXM2xpWThQB4Oj15spWJxamta3dN9B2wMlIZ61ygTX9JdZ3lmf3BWij
qX8jrpzKbxeNzQhChAwrzYZmZsbx9ISwwYQn2vdOtY6midTJqmZssUUtwp0TiPigGjgcez1sjrHm
mZx+hfBQGWbJYz/if0uKbRkrFfVeWq37YcR9FLg2oREuuXx2vEvsSd1Cv5ouZZkIZlHZEGCREldC
g/jU+GU3RHyGVBv4b03yd+I+3cZkr1xFbRLu7aBt73ulph2t3izMg5FZEMYUBxXxSlNNwhx7mdjq
yjFYoxYO+XY6CF+m97j0cNqDjsgPra7FzUU3YHpY62MAZSMgvjffhf4wZe7MqidU0BOfViLyh4Lh
R26csYnCXaGxh0PcoYCBmHwJQTRj8xrux84jtyiLpHXDFhYbaMgKhoVGqpeXaR8MZI+boKXzkdjT
FQT1EVN/jFx7ZQWl8uxnhXZdEzpy1zWG+ta0JSqiUUFNXKsivZdSn8pDmjpwq4jqoslhvzW3pqc2
e4Pv2XXYox2lb4WsWYijOnSWMSGTVFvnGHBEu9dlFT3ZhWff4KivgQ6Nw33BiyDo1TCGO2SbrbI2
Uy+/yXPTuZFtoLqwCcS2cNp6bzcqyx9JHJFRW+UVFs1kkw1D9xBWKqHqxiTuep+NyxxzJ3cpeezu
6I/VgQPM8JiaGqpZUSbKzrYr87OP1Og+IwHjOmT/+z4oME1yjtJ4Jg3mozYvJ0mbqgLXKQJIbgag
HHYaTb2zOBJxU8+XjPrheO1JozpOAakGJrkEu0pYDvo0aRBAxZn0kWwDipOE1pNpCzqkjwyAcNm2
iqMLO7L9iJQdFexIGXeHPCizhzaGrOZnvb+LUjOBL+D3jz7kz101L1OliEE8QDbKfrK+STZtWr+P
SVuQDNTcDnYesKxH9SWVtj2Opn4gvpiBoiFkFPeRGUChSnRvBEJicahThD/VsbiK5RR8j2T/Nlke
e1PByUhQefea1pZsY8tXVF8+qO7J3/Vm8yTiIId9kpA6zRcMD8TxeEVNtyomQ2whDwHmKEgoBMRE
kkj2rGBv39deKzlsMlmfCPUir03dbasZGhdM4cYutXiXYlrzdDkcPSA369IW/lVuhcE6KicdE2v4
WXqMSpEZfAP9hkG7j/IrSUQvglLYVCXs+Zs4VMNLu/FmxRj5gZ2jOZu6J6EpVcZh0/mtslErVuJN
MT70jqw+HAuQtgKoBByzYV/TCcdNSNb1GuqIv24yq30YCju8cMj03udTY68n37Ihrujm1hKRd+8h
vzoadQBqtqdV9CQDSZOb3/K2Esi0M28dQc559XxNWftSI7KxqMOdluGRz9gKxuic1vlow15ipd0a
bDw1qdgEi0kyYMn7Jf5AyR67gPCdJho1F38LoS/dHM0Cc+wQdilBKh4mqSZ1vMuByMqDVtQ9rEwF
4YoP+3dVpeAya19Slumnz5HgDyJmlW8N6H6OxqP6geQ/8yLVwIxMedJvpF6TEdDhXTVlmF4pjVmu
01502HrJt+xJoyMli9cSBfdRGoIvjeG/FU0ILT4J2+9G0DUvySAsLErlTTSPH20ODI3j225jBla3
TpPiBZAMcCGJUb0MSv/KmyrTTeLMQVxDI7MN06/1voiuRCXUVZPpEm5hkt6Iygkum3jQL4lA8zcc
8dsrQufRBUnDBB5V+IQ1qCnxdAOJar3ZfwO3lRKg25FImjnM6gjcV6XWTxsyfPqrzE9/Jql4hD1z
N6jyVwzLbdi2P0QX6lvW9Xe4j000McG0DtQs3aK2ACIlHIqp6JtXZqQ/JbaVPQDUtrb1HGoPW+8O
LB/fnAbITXaW4tZO/RgzJK71lJoKD4Jma7TB1hfpoWpaYuUC4W2VoXvrwwmcueHRdTkGXsVB9S7K
drqZVAMQpsfpYqrlzyrRM9u6nlQO84W67zv/E+pdNuPrq5uxUcV9F4EmDiOk8PACL0KkMdsUl95W
VJaPJjCItiKXz42ZtFeBQRZA1qg4dYfS2FtqMYfb9c9VCiRNGyKWmuSxgg+fjmoQXQ+hYzOLme2+
ax0mX09xrhO/Ivk4ny4Ms1COoO+STaHhCfXyT9/mPdhpl17KJoI27pQl8H2AqUau2m6WRfaxUuaJ
m0iSTT6FgK/95oZ12AXd5nKIGEt0hfGu0uyPsFaqW378LZmiV5lak9vTlTmLrshM7C35vOkNRR8t
JjZvmPy17Q13HY6bNTuv4k6XU//BZmJO88hr0rNUv+3efFTFI0jQsCbWyW635ViQzjSYNmL11Erv
RG6RCpCNymddahYc18S4n8IUsPMArhqXVrFlH9rPAtj+wqlyZ6OnAStinD4rAuCouZVqcDsgOTzC
Wm4eSjGNT2wRM0TkXYs8KGt09cMEnrRjSVCviiSMb4P8M5Z6uU8JglnFTQgWcxTUAFPVWI+j9kIk
XLJRA7B+awDb5REKjh2wjBfO88DcQPZD0T4ZNcFAkdqDJoM3tArLpL8bNRg7WhT4HjD7EsJUPGYb
cGGEU41DHpMGEfXpsa9qdlcODC8WKmkUvRp+B2ShBo2zZmxgNglIDPS6QPleGXFK5S5XqQMBhwuK
NH1q6tK6b2or36mDZl5UNSlgQ6ZoxyAw5QYyL6NRH46CA0fqwM+svgDX2pXtYeknUP57F3Rjvpqc
gZwnOZqUb9TOwyQF1xZAUcQBYlizn1tNmVFdGWPXo+0hiIHRQ+Z7dQIxJwZDXAF0MaEG8+q2TjY6
LjyJZq82hFMEKm0+78ZasEqjfyisQdtaWcRXaDKUHAtFtZ4mI+dkNBQhdUPhNeWLLnLjw5ykSQxU
ipOL1Q3lL1Bj8dYrHXGpUNd/Sg0cb12Ye2+RVptQz8gryl2RhtT0yoDszpUBJv5ZDcMSgLRdsIam
GwcxKCSrNQH54lLaYhTDizoVzlDegSQIq6s8yZVjF0BRwpSW+D0RKJQSkZeiyCg6JXLjNMVp3NvT
DLqNPTJINUHrrpXM8q670koOatmFHyaJLZRs/Tw6pp3h/wi7rtmYUZy/xhl+w00hcamvFMXrrkQf
dgfmGZV9cK6EwLhJHVuH+Dk2HcEwZFrbo6mSiuToGUHmJGHvSd7RrRvMu/7zOGXRRTOGzY8mSNQn
fzLkx9DpFoDyPIAE6pMSH5T9La1ZPiSRxjyXODrbijiNNoDjiEaAIjP7eCbP9RWLxFc7wcKcmOZ1
M0CBITsgeQbHZ26bzswuNUXVv6VN5r0AptY/OysNMvI69KRY65M9tUQ6hualSbAl8XDStn9o4ELd
WljxbTYRFSeBFGzD2LuUUTa9944QR1047eXkWeFGSjDaZKAwmJfO4Ox9UFc/srBNXqVj2/wCv5/a
nd9TyqBArPjVf3N2JsuRI1mW/ZWW2iMFgCqmRW1sHmg0znTnBkKnMzBPCkAxfH0f88rqimAHnd2x
SZHMpNOMGFT1vXfvPTddKs1imRKNBtiMZ3YL7oWTpx6jHwlhqavGKJMNETlg8oJmIM27BUpX6D8S
2hTsGGTdEO52ccIVDm01FuI7f2JV0c68N5oyBjBQAFQfRyLFgvS5CiGs9OHzgKmnQvC/0xX/Ina9
noS+cVVQg6+N3gYCk+fmgnu5SuuIpLCLRsA3PT4ANrzb9DdADY9G7dYLXREFN2dqM0xJUq70wN5S
UY2sioodmkRqfSRHk7Z+1jyWfbj1e2Nn5UAhZu3dek1zx/CWAPYkl0BgZvY5EiN/xJy74Ne8dEOa
AWNqtyQAXlE7rEmGBpwz1D+lnr7b0rqHZ2EsCAcj15PQfD+7Cgd5ZRp6q3LiNrzJPZiEOjtZ8g62
fedrRSuIVjGKAD1TSsHXIjCAKLGjLtIbOt8720vzqykgcz8GorGhPHbpe/PaTSFg96nU8pQbLw14
lsp4Ksg3o0OzlGkWXWyZyTYI6xcwSOuolVdJT59xtNzg2JnFQZCZy3CAwLCCQPppy5Lkb+3Rf6Rd
uBE5sbgZAaKpOBt5C/Cg5JTOxMblLZ630xSjjUyLU9t3x8iwA2dLL1V/cxx3bja/H5t+NtH8IEqq
q6giHXjqyVVWxs5jR2e+8etUTsPq9x/x95YEl9jTv440W4vQ8bYn90nptrK5bHTl+4HUy2Q8AlZi
ojDRbkRhtkOee/Dr53hunC/UF59M0D8m0MCbs8IACOzWTEZzD41Rrs0U/Nzv/7RPrp5zUVz8aT7v
98Rm0wLJt2lr9MvaEEgq25EFMJjFF3Na+7PP+DCmp+0T53MWir3BSr9Dg+2RJ28YxZ039cOxY/BK
Mru0jWeWF7lDYCzunLrJ9nPkW2SvGtVBeJ26MlLh7/OhcVLGFAXMyUykCUNms/puT3Z2G86p566E
209r64KThFpFzIwc6D2RhMf+//srJi7D5b8ZOjuXP/NPlywo2oBI1l7u/YDYVnIxhYduZ8h8Tv3F
DIBgoA/IICMEWTwNUboTAYmRRUF7EdG2qcAy6yRYjnFfv1dJ4j/NBSvTom/G1F+kNJ0pwGlpwI9w
7O8kCPvXWZjk915XwST1rHwbJwLIloBO8urPcwK3xejjczn22Q8mz8Vtr+k7suN6X6SefXb/PggT
YLx3zeBz9BViNm5oeFjfm6ANv6Eya4x/JhpwPugSQqMeHZfajZsuxjdPTOWPRBm0L2EZHxGqjF/F
Y3yi5/hIuEdXxv0pZbcXoadJhPSNlTO1BexrMZ5rkUf/TJ/nfJAmwHyp9GggyCvhWW4bmm93psir
OymmYS21G61lZav73z+Tn+ijnA9rIOlOA/mYU7+v2MdxlF9COaae9I9gRfwuJEbyKL64UZ88DPLD
UgjKxgRckbb7WFWKEVSkycvuZ/PJl0n++Ps/55Ml72N2DaYGp3HGWu/zPK4ftAPQY9Ku2v3+t//y
6v7NC/wxu6aZgiKVld/vm6DnWJ5n00L3xvfJN4ONNUk6s01OrZJlnJBGadGACeN1VZnuSuJ42DuW
zG+1C1NKixHecG664MateF3CV9tNKXrfL77oJyvNx4ybYehac3ZSZ59xcvXg4M7dmy1LmLvKKP1H
EvCnVeBX/uPotnWP1qP1b0qnCg5FyBPxxQ3/9HJ9WO/K1BNJip9n71dGrrctw7dyqexkPNRpLwDg
moNxa5Dh/ZQVl1O0oyLzkXaT+Wjp3v8xUOzsfKKcSTRHfJAuVW0jnTDMdlpLCNrP2oho8KA7mx5+
f90+e0Q/rFfpXKpaOzH7DXHENEOpEu4l/hyOqG341VX5REr3MWanH4LYn1Rc7UkLdA8ZeZwXsUx5
sAuVXhVZmX0LaKaAc+/q4JmBZ3jONT5bIyrndUNR9IBFnPYQhMy5PY6oQNdz6AzQkGEg7lK3NP9R
ZoMbSPuv21VaV1gXXNYGF03jAYsu0HDFyjcxM/z99f5kSf2Y2RObeYU3QvM+DQBm09T2TpGQ3Ust
L8J6O/vqJPTZff2wytFcqdp+zPs9PcOOar6ESilmwtgdNaVfHPU++Vs+5vZQaFVRnHK1dBDtPOpd
xFqCEa5uN76tv8pe/OTh+RjgM9iwPau+Zb22DNK2x5bpZVer7DaeKLDySlzGhMG0LGKmm188sZcF
+m9WvY+hPoRciCaCuLxPrdF48MAwYdoSqSK9r0AYklr2i2NpCC9WNljXvtEDX/798/HZX/vh/BcU
BUPOKO736PUqWk0yVUff6yD7qilj3UQhLR8YlzAjy1IaL+vff6x1ecL/7i/+sHAF1HACDgrVEirw
KRDZsS8mg6B4O6ovcjqZ71yVqGMILnBFYlZJW7iqQcKXnLR0Axn2iy/yiX76lzXzTyfGPKsHp6UM
3PukR0DKTkkm59BoAc1JYM/EU1msMmLvAVVRtnKWpCZmIErm8lff4JMdVYi/LgJdC/RkKhO9p49u
P/tha3crcAU0oSxYjcCT3fYYKCl/+pFgsNJZxfjk6t7K12lQWaswHfTOtFDWM6puqQ++eDI+ObeI
y53704WR2LwDjfdzn7N1PoftkK1metaAirS5kmGiGFLCb/z9bfjsBfhwIjOrJK6T3Jr3aWbII5wu
AbpnbA9OEl1yMb1534Vxtikb0lSA9KVfXPtfL9jfPYYflq20b2mzEOy97xhMruu27U6UEMW9ncRi
GXmNA8XORdFf1BpmW9Kjyqpn/8WhcXnV1uhow9RCYhiZ5cGcYvcuZyCyNmmHfY+G0iLoB7R40aHj
nOlhe+ukIvV9TOLxaQoD++lyrg4WHdjhc2lU8804e0CML9wlHFPZaeoiVI6zCkPCGlxy40HLrlxU
HwcxkFef5mGw+f3l/2T1/lUd/uleR7MXu7XfWqDpp27je2azod1Hu7zv9OqffcSHjZ/FA+FspVDs
Zf24Rdqr1/gBg42Kiq9CNH/FrvzN3fyY4lQZzKml1vO+0WH5FkZNty9MqMMwJWfHXEi6AS+OO6Tr
2ipMyKO9/S5FliAZmLt7u/PII+mE48Ot1aAS6H4BTXCJEIVGZH7vra774lp8spF9DIMKC5vRBKcI
KLzWbUq7BiHcphZy1bVZ/sXra4lfhpy/uxyXN/tPd9UfO7vpPTcG/NcAuPCE7J8jsmTW3qDCR8cv
smvU7IxMyy7p75rYdwvAQ4l6q9JqvldNa+wCjzncJcdZQIgJW7HNmnKUi6SObQ6TTDCv8iE2bPge
k6c2FlO1Uw6dVW58zsclGlgD6iU6i/ZIJGVnLGgD9n+EaTW5S1mKGi0i6vMbpy3N99pT1l6HaVwv
ERsxlY5biUi6nvX4Uo2VfW9XZfZEULnrkzAyQthz2nnYy7If4S8POJuJML8LC2ne0q6md2o0/jKt
s/iPBGzmurPGgU3Ni4xzz+LJnW7Dplv1rWheRrsrMiZSpmFihrfo+zum+dDU3XQB6fWk4lq+fqxr
FZ4MLxUPre/MV1OfqHOdmfCBG1+ivEtmYUBeaZQ+1p7bMNFU8Ykv0d9ENVo2EoFMe99klx+t8Dh9
a9wa2k41FuMfk0NvCvBsU3uLHIDZLs1JsmU6GIYnQJ/ifZ40D6cJ8u/kopQ6j1YlnltPRruoQSzB
JChQKEXZl96MIrWOJeajb4GK6mdvKqtb0QmxDdy69Za9Gp0rR04GBPTWerG1zUhfCrkNi8i/llkj
FO1H0V6FwkM6jFPyD5LD0ezl/kFGVfSesTahEGZBvImnrnvsHDE9mZN8YjwY7UHFK/RkXpa91TZh
cIkIpju7G8SVV1Q085vIG/aWD4Zu5Bz6UmFwqBaxqmEDTy7cC7tU8j7IC/8maJK8oQvcwUdrMDUe
VDsgTYwCkfNTJnjgaMzaUz5N1Z4SRpxDRzDEzyYW8hg8qUPyrwWKiXe5mEEd1/lmhgF2CO0J6qYk
22rnDyZzWDfs8D/E6XMXiIBGuI0ZdiE50V4kEkH7xK7cvcYTWIlDkdTCR8II5WPhGZ2T4zoQXrmZ
apPub8pOsRq6wI93UBidKyEUASXwxcJHd0BtsgmtJDzZIkeoLlKKQNeZ4nZpTF3br2w5onALywmw
tExs5gEVAPZDZ1nuCA3Z705U8j5pknZhLjgcTP6K58l/8lt/5kuzGTmLJJ/qXZS0dUvtMoZHkG7J
dy9znf3cDKFimpqrpcoYWS3UGARXUdKF9xqt4cU3HR0blMXHuHGyvZ2WolsNsuvk0iiU3+/6OIQJ
S5Rcfu259NdS4MOvjp7RYlLQGpukTNTljojpp80Q9omQELDBEK1QnoxqFXeV/RP5iEng9Cjgh2VN
IR4xNrSvBX68aAWLvr7Fe5G+OZYIjxfySbpyLxt/1kFV0hORamquc0RdTETZpvw3Alnka50kKCnB
OcMqZXq2c1B5gQ/LWv9cUI88dFYyP8kEAaBHN+7bGOByoo3VPtlz2cUoEoibWJQj0wNkUzBbFrlC
MME42HZWGlH7zpgTCz4TWiMYenkZ/yjMvtlMltNsuiKyhlWeWaCOuC/zsz3E/XsfzHYNcidrcjgp
avjDSP14z5R2ZhySVN+oYdp2WU6074tZ6h+V10zPDq/Ic2KGxhnwTX8yYhk8k6I/vvtoJjdK96a7
ZFZoXXu+7yGAn2b2r76O3gHmdoSGo8h8aUf4XIuuAxXujWHwWHp5C7odNFsAQ+9o5JX/POukOA+V
69wnuU6blVf3wb2vA8deBJXdvZQS1fNl1knpXJoIMhMU9f6YepcnPTIUPxUCm42cIDlWZmble1QI
RC/bdqT9hWdO4zGA3LVEYz1D8yGVGbH8NGfbKvPrR6doJ7zyEctopvLHdEw8jDhTlzwBk0UKW4dQ
eQdjmo/mIOJmadvB7Czr5qIwy2OFGNM0+tZYeHXejpsYFgsy/KaACYveowVnbUlA7LopqmeQWTra
5b0Adk5KkfuoghECTexV774DgtvhWqFK6QbkLN5UtTduVmTPNs3wtyD00P/4JWtBncfD9xaq81s8
WxOmEVj0jzHx8iewcNXPGYn5nZ305SnIEdqhgewVnSc/VddhXSRX9uAybEbAOHgryx+KYaWcQCOH
HqkkQlHz9blOfbkiEYq72nErqwUjbfdku3reJFUcHsjaKX94PYpMyyxNirMumrBDd+zIqxAN3ba0
+ZZA+RSmiLBXa780uvvCVVXJ128RzLjBOC+BEYqbTCLOZY+Q5xKhIAqHlmCSjD53gn1gqonvdIpb
HPfmK2necsdhpFrNc+Zjh1Dzte83xItEhXVTco5dtoZZ7LMCfqNLRNaVa6Xmfq4QekDEyjc+Ftfj
KA37nJY6u1YanUjc1dR27MvFEkWO8S1vMBFbw+QnDAU8vbVsUmeWmJhltSjSIbtC5wXAvPZt1Ih9
VazoCJfrxG15GKXtLwdDqlXoOu4hD2x2FbeoHwN37KZNi7WFlpaHn7+noqzOYSx5xF0VRuGiMbX7
WDN6Dld4m1gRXYXk2LLYKReoMucXO7mIAZx4xK8yoxqBqh0gih6DMD3XCUVqDnicAX6NQKG2avGt
9OvyugoN3FKcViakPZ4D+hGVCnox04jvCiYhZ25W8iq6COOLCwL4Wmgz8Re+XQZ7RiL+t8IJWMOh
OrfXfqVJkelDmDDLPFTuXdIF0dqcrfm2RdWxl6JOOCDZTqOW2pThY+RP5cNATgKuZMdPsNul5aOq
oSNak6F43er2TjdDcpOCET9Mbo4e3ora6dzTc39S04X1FrXGcSzMaa3r0HttA5b/BewWa9vwBm5M
amAcC1w/O4c2HzrEwqpQ8gdMVrQZG1LF2QGapTHD2q4ZtmIJ8rrLeRpu49QksCby4LnPBnmvKr+9
D+wyXHi2aX8rayfbmK1db92xzdYwr18tv3dehslGiRajw1mRKidRsuHPunPlFF9Hk2yWbR9Zu8g1
MwDDgc0RpcllX61ShPALPj84z44FM8+1m2iL5MYZF4kcC46tLncGqVBnn3l2imKVVqKfryov04+J
C3bpYdIoA9cyNGcP2VKRfq+8SLyEje0+GLUT24vY7CK5YHeVFSIyk9mQg9J9WMFesDxmv/24T+wS
C58OxoKMt6FTr5UnjfreG4FAxr0q3gqU5MhaqjCpluymBAYVZTxeMp8slnE9aeO+j8wOx0SE9OPR
qOfR32lpBmIxTXQr0XD0UKa6fg21Wt5XcaxWRazB7dbBYJ4ySKYb7WOfWCC/hiowzy0no3HCyB4U
U/ysOS5vQlsbWHQMxua4ZZcTmtB16zfjuvNssTPz6BfQVDh/9F6ErYpvtUsKekGIk519OnbjUuPt
fk0THHFxWRZ31ZQMj4oVeOu1rX0SooFo15sy+5aLpDyjMm+eQlXPz6B64v0YWdnB8VSyz6sM9WJa
WhfrpEXrg73lIMFwvTaNyG+j1Htq8I89s0QWe4RlEOsrNqXKqcqXfqzm67IZpg3bdvjQdJF5MLuk
Og6tm+3MGQucl/gz5qbWD3Zhr+29VHb0iCskeARVVrJeTIILqvJNPPY0eicH2Vbk2NE+4gKtp75B
z+GSdJugfSym20gmKdKooprvHJ+lFsNcPAscH6P3PvWsCOkYVe9Dn+J4GqfeqdaitxDWuc5w7M0c
klljo6j3CoXVsQotVovYVx0Dgjqk2FCJs666oL6dVOfDuHOM5qAgEO8M00TpGbIhrqiGkuQwG7Z9
mGTcXzfNXO3wmWKHo6KAiqh8cg9mnY8PoCnTM8r18FjQGr8A4Cz/rhoHXgJH1yuC1ufHOXayb0Y8
mg95bQVbdPhduXTAVN11CSliodmLq8pQzaE3LI0E3YVdWrfy4BuI11itQ+yAbA37YFDdLbpN4EX5
nP6MWsUeFw/GskuQFmkDcB1czPI8jhNCSPT6xcmSjrFF9zaucx2yX7I6dFd10QU4g6agvnbGPN8k
oZzJq+4V6cAd6TBx59dnhQbXXDBgcY+gswbsqVVtnFrDiu/cTlyYhUjrc2TS8Dtj+4y4KF8FrKGV
8vXeJ+75PnESEG5ejNh9QTrmcBPN2tymZY+dRVLp7Asvrt/jQVpYc6f0p1HU2TM7dh2RvBoQgm1J
sbMHSpDBjvyDn0bjU9d7w24I7PiYQqa8GzGhBsi2s5RIBCwy2dJEdOehIjM8fAq4lRHXlt+HxPB3
xgVTGnfYMhZz647w6tKyNpHFacNCY28HL2I03FPkzfWq02O7K8PxMlwamspcuK05IYIIk4dRiWbT
O0o8KdfIt5T/05qu4rxDvdO8TqTsc5aNa1IUeUAR8neF0vz6xjuzueorPAvBjyYyxC7AHWYcsDqM
CrVSGv+MvVhjkspkdPDyMbtKQSXt/bFP3gIvMX4EUTqt0RVXS8lwTB84X5XQRpDmnIY6s/HlqGDn
idpmgkfp4dtx9dhwsGNnwTmIua8mLsTA/COAiK/Yv5Kd5Gl5YaW3fo5GLX6mKTX2rDOoydKKPLhP
VbgBzDg94K4oz2EV0xoPFdL3JcmK1rLsDG9NVyHb86nqZCvPPPAw+HgYfbWIfHrevo0ihWeq249k
fCKDxbLoR36DZRsVHilqeTA+NpaR3TRofVZJ5jYnnAqEtKJ53hDmZR16KsujF7m8i60MXjx77OpV
7hZJsHCbGFtsn9JpWbStVeario0+ooC2sBwmYrhWA8w/JhjgwwGYM4EuooJ3SEE/1OUYr2NO23dx
Nneb2i2im7AtgcNybjyp3h+uGpPybpBB8i2Z82lZZYJkFQG51wFdsVVxDCPWAG4cxIwPcHdMF1wn
QEfUD1uBhA9l3TDxaJYu3TI4lRgPOivKMNWadotbxQtyBKrGkG7NzDX2uomwL7sDNSh5hIcoTetV
aiXjXQGSkdxPfGZRiNxRlIO/c7NkPE3egKMfElKyLRsdHPs2jlFSuh7/cFTxkYx1Kl43DLdTFTo3
Rp9MNh0nnE8Uefl1yaj3NupC69AYgol9NiYXlb59dpxU/XQQoRcnqX37DLWzIyFSKPcp64vuu7Qs
+8egAJEPSVAeWb1xfUtrqDuA5wjVN1Be5mSpWFLfiqk16e07TXrMptHZNipp9qDGCTYSrf09dy+h
1UBK6Xn4ucGNc2jZv+up1dcW6N49UkneoBxxkrsAfObfmRln1rYcg3JHJPG8StJC31F94MUB6D2u
M5IjNtSUA0752Tsw8DHWYTEFB+kVw/d6NqJbTjvdZk4DY9UNuTzNnYq/obiQ8VJZgVonoZOxx8YM
mJ2Q+Ma2TN5V1tnTUgpHXsugyHtGY0oeyaCqnqXQ5U506K0jq7CxFSKaAhDs2Chx5/rGGtxyWidK
2delNbBperZxpWOv2bqu2e87Tl0DbZqgOxP/NJ8JqLBW0LfGx4RknGA5+UVwhUa4X7D4ynXmVT6z
3drwCP6psnNlzFG/Tsjqo9sNFxHt6Ug/GEVxRf7BaHaamQvWgeXgzSWuRVE9swaa54EO2r7tS//G
4QTxPbVUt1TYum/9QFtrmYbefacSAx5z44slRwP3MahS9G1R4WbHqskGZkcJOoKuckq6jErgGKnN
dTbPzi07jHPXpr8sOXk0PSNysvrVTDm3xCSaphjEI2vTZygJB1GIXWaM5TFXZnGb9AkA9ASvXoqX
7piPpbV0WCQv+lUWkTm37rDy5HcIgpOfUVnIY9Mk81uGsx7j/Dg790gQQ+zrelqH5WAtYiCjb5wm
LxLNYAASa8q1pN26SkwjXHlu5SMVack85hk+6Bj1OqJ5ezlgcFiXDdZlU7V2RmK7mK8zciueDNbB
eDn1VbpNxKg3hlL9mXym8YYY63mt0rEaIMnWnLsy+sFurP21YaJO5qv0yTbzBrQTWZFfK8ONWOT9
7G6EfpUuIlemT50/IlWMO5SSOBS6lRG6E2cyP3lIimK4RnPR0pvSWHhLSf3M5INWUBnN63jMCn+X
VjTnSJTIs4cgMvo3m5iWqxDbbgximif2hFIyXCRuMXjLrha0CodM9ucm5NS9LNg3eH+9ZNNZCCiH
sSWzAQlNcfTSoPePhrA9uaoraWFHkCxmWvn5jegRz3eO5T7GWYQpl/FZv1BYmohq6oaNCEtjV5jd
sGsHAx9hTz/vKqXtacADDsanITNRJ+cVE3RQtc41Pd7wniORdZfbxImQOs8ZiDmStY6SKII8lrXY
Ums3yV5oNMY8rwpY72pw02Br2uzTK/wWuUXrZ2iWNRPyLc0/bRzBiwXeusxd78d4ESpj1ov2dq/E
rTvUU3DuDMNcWZrEqQehXSPYxFZi4goUtuiu0L7O9PgsYbvRvSaU5DVJ5nFLBU3RbY+SRJx+NP2O
5l6bP1uGC2sdw0MVPZLp7AKGzwyHbm4W6hNedjqE0riQU3g10XNDQkxsDtABMbkjc4BjrfNLle44
BKLYGFkM5cRLgiFcZ21GZqivXDOcil2k2DwpYQLbC6O9DHHwGKQnINcxHYPe0MAgdZ1lDQhdwX5+
ahwMYHeWSKrHsKGvsfJUHCClnrCMLeMqpccY9HHzs0jb3lyVsZoUF4i2wqEZEdMuxGRM/Rqbi+DH
1RAjr4rdyVhmcYHeUATzkCxsBmyP9P2SYdl4nMi3rjmWw4EZCeadaBgK46UqatJ9bPIU2Ir1T8IJ
pPe9TPEKkKVaG2QjFImTboWrYsJeLV3Pe60H6z7hJGZuCHHPhgU7QD7T01Dsxyru5SqZlX2eo9aN
F7Rck5JOmLbvRidzX22HkwH66ik5S9fixs9TAJ+vLMkHSdKNanloW8TPTzhnspWgybnyhn462GFI
bYNGeOMDphNLzD70zEfZOvQB0pTsGJnb1a6QBtBqzmKEMrg5BSKJAjgs5izbtGqO7jALwD1XPGgH
LIvRdsRncK/qKd/0ljNHK+SM3XXjxa27o5kSkRWAuXldSN18b72pe6fR2m7sNpRgCWkt6oiJD/Oz
LKFJZGd4Y+10WrgRZuPacOaV6iNY3LlLy+w6T8bxj0ZeZO19NJi8pGVyPVecghJzZtTf2lG8ZXUD
VQpsYavTWb7EQ0oaDdrwlzLOEIgJZqmnNKz7F2bp2Vnwet7FftrS+POb9znDolL1ybzBTJRskFUY
31kE63gJk3FYEw+QHWLlD5RjjGVeZEpg6jx09bs9R8wNrATvAs4TcgI5KrmpfSUbY3oXdHicpVBj
/YgXNt7oZiSSAtP4nZI0cGFr+we6N/qN3WCgPyoU6wo3KTtow21edZDFx8ztsDgNhVvZCxlbwzeE
ZDJmJySv/SKnwe6iJtp4PYl07zU14Gw7C0cSNKAWMYH79Jms+khbIThgT+oL8NXKvO/KnsUq9Gu9
csKkjWhWxHgz5rBe45/y6A27812LVvdqQnf15oRexJcsULkO2uj8RZPY7aHsRkFoi6ppxYQMz0qj
P8ZUoH/YHLvWtHgvW+FES7yLfL9fSj+v3gyt7Fc3reJDbVTlK5Tj7I0QynbX6BGFQhi6xqrPL0kw
/2yi/EG60uqwHall8P6Mubebu9a6pqtZ7L3LI/zrI/6/aNcPX4OsPwNiXz7nDZ27wsfbAWT+9+eu
XrvXv/yXy6C1m277dzXdvbcMRP+b5Xz5yf/X//N/vf/6LQ9T/f6f//FW9WV3+W1RUpV/gVJfAB//
B+p7+f3//nfXrwX/bq9e/+8f/y+GtSv+JSxPIm03OaA64iLpGd7b7j//Q8p/mdKzYVEDtraFf5lr
/5thLYJ/efhJLM932WhM+yKz+TfD2nb+ZZIi6fpkXHAAdFGU/vefffNfU+zfIax/zfj/Z9jtEWVs
klLuQKUyL9/go4Z4Hh2MZIQErMo5ua063phsjOyVmuN8QS7+ey+CcYU/8uRcPEyMNpoV5RLRzL4H
KUEPp7Ztr4yZ+JW5bki/wtkRd3DZHdNaNcq4ki6GwnKm/Yc+7Iep1YNZW1fa8C6BHUx5vYG1v1R5
8oU0g0PeRQj05z+NnBuPfF/ftoTpW1jn/zrPl0IwrI+jaj3EhbMmaIomkJLPCHI5SdE4weSjH5xQ
D+R5GE90vIOd07QPpTPapKalWPYAB8VElh2G0GYk2L6nNKGqLs/3me9EV2RkVyv2aXNhs/+t3N7S
mzIvaipEUTOxaw/CxPSKHfGKo3h/bUb1tk0a+1BZyXVfe+FZZbicR2Dz3ayLA6kZ9xy1TimxAqta
XnhjcbvQVvhUiZD+s1/etUgNDmAQtmXXYikeRX9nB7q98UNyMybiTNWcZCdWsGIBpLy5ChPGpqr5
HvkIOPKo9E79/JqGCJIZBNktll8ygtqRit9kly7tRB5szxGHQYRLPbTRQYZDfPU//0G0SLCPfBtB
E/+71Rf9StpevpFWemhNRg5jS73o10KsZbK0RZvusNNwiocwDG8o3/46WebNOBwYL/4YJnzZXeEh
Ou2NbV71pJv0ZEaZ87i36NwfPS0f6yrLdm3cXWkyHs9ttvf5Xw9heBnxmWO3dAPIMsaUV+uC6B6H
jeHqwmarRv94kdrjyYc8i/boZABdPdXzkXSA+DQ11XjsdLuKXfWz5H0jIymRpwYc60wySytPCFkJ
6QHxs8wbps69r08XDPG5FfQDPJ8orDnzfqTTXJ9qUz8itk4pYfShHAnjA7qqV6KyLvX87OysCaOk
ip07Q771JXV1MBu302Dmj9HgH7MABwisnHpbaRudj93ay7Sb7EOnZjQZFPdLnvLbcPR8UphwVKYR
OVcwRIh+psuz8sjfWYXtm6XEazcM3zOxi5NCQzVmlmJ0ujqqJrgbqqHfCebsZmH8bBtT7ZqxdqD/
5u8ojRz+SqNe063/4baTQ7U4X5tuVLxY/NQiG9D9d1a5m2qckQgg99oTR359i6ju1ORsnlWsB+ZS
wfVomcToktK0RhGlCZtdBimROHWqHzu99OK+ZLahbPLw5H2ZDNFKWrdEURIF1Uf7WlIUS1k0hy6r
8Mc37a5DRrnpo/45RbI3BuS7mcSiIwZJz1OgxCqV6UvZkl8RlsVD0lvuNqjc+6zTw7ImkmTd66q/
5dWoJvrTnW6uyUVxj9VEFzTS0/F/E3Vey5HrWhL9IkbQAuQrWd6p5M0LQxb03n/9rOp7Z+alQkfd
fWSKBIHcmSs7w2p2fcIBZyn059DNi3WKv/E4OkRTnYFt8Oxs0q6edjdcDsGc/oCfYSMbBP7CEJD0
8aeEpr1CBF2Ya/ea79ULCZ6dbOTgO06cnvSBiFtoLsPWdNNdllGKraYaVYGmNrQav3Wj4mjr0icX
SJJ58jCke3ppBbEdpaumlMl+QA6f2/vBSLuDMVpekIzVB2H0YzGb30WvnJ1gj3KV2TKsTcfSA3aq
85klLPG73jPWkbABa91e0Bv/0s75HjgpBELgabE4B7mdwxyqjT9TF20kMBruDozgfC1zk9dzf8IG
8VZNvb3NZMKSif8v9vtythBokmDW4m6tdXpMw0D9w9x/gWA0LRdDZWDegL0EKuPw6AYeCmBXRmAm
eb404WA9h3LiSNbaKT/2DXpIKG0J5jarD3rZAhNroMesoBL8ydC84XlDbUs62V1ptZes5spACrdz
piyrOhkgeU8AjJjU7EwKOq5aV1sbRozJKo3B6NSlR8ELv3J2+vemycrI6fOFRci8l2a7x431apdg
KXq8iCt8QGIVYyk8hX2Xn8SMGN5QWh5wlKkBsYh8s8hau+vGVV3Z1ZOGSespSfo7bTSqgzA8CFjT
eBJFPp1BZXenumMEJtuHMF7qPYMKy/dih9FuW0SbtjeXQ5eXjF/ncV83TjAKzXyIHpEFHkeU7YMJ
KmflFAM+tDl/qKr2k5ma9cL3+9bM8TNZ85FkdA/LtWhtqNYQP7PEi1eZDbhsWOz8QFgtPNgxsI26
rPSHAR/GQ1YMJxoIPnODY481VfN94h3M2lTHqtLU8d9HZtUMUHYcFBgjtU5uw2jj30dyqLb8r9w9
nqhPuynBKWM3AP2Gdn+a5+mdcc28HZ0S3JrZxFUQBRnyytpSVXOn6ExdOyPgO5BtnFbwoZ1x35UY
p+K11xvuCknLhURDDzpqd68f8Exou6heZODA0GwrIlzmo9PXzjmMTLWzx/5r7iSItGOrEw3wJZ6J
Mw/mDDdMmO2Jc3Os0SjdXMrxqJj37ZtB7rG13Y+to1atau8Wgs21rujRyZzwREf8f1/QqMLTv8+l
nduuM6iQ/u38v05SisFbfWDxScNNoU311fSsGyIEbpGWvMDKyINwgFIcDYSb+3yRlzn7ylR/H48N
MQtzMg7YkG7/HjpZU3bWuh2NHCKjnWw5eMuTKt1sBco0C6bGcYIb9iBIcYHu9ahBejCrt0Ff+sBw
GkRrqCjQHmdti12rv7TtfJaJM59752ZuGttTMn9V4QDPxVoGX8+ShKVYUyf+74/kyjeyCPOzKpJp
rXPNMSpntbfFgEbNKPjURs9uvCx3htEM15onjq68a+SEwmdcDtxn6Q5qzuxt7pFstmSLWZ0CCJ8B
uiUW+9I69ofB2nuOmO3tF4fwKUMVnmOTpW+FPRTrGpTKLmoXDnleXF5MV9sVkdZ8E9ofib44Dwnj
oJ2du99g3SwoC9aDKMtxhxakBR5l6jhqjPjc2fWvB+DwUw7DE8Zr9VPWvj3OZzsW9VvXkyaOGU5v
c3tmrORMN3iXSql/SvBTg9yc5/k27ouYdMDTYRCzXJjLTrdoQ7WbHAX0s23NH7JRZPfjdx6r6y6r
c4SeieKjyHpN2BM9hk52N7bILeTsX6Xk3ZczsSB7tn8Nhi6rdDT/aDW3jzkQWWlwmdjRTlasu7E+
yt00YQwDjBQXFPIatU4TPSlpzXJ3nt75AtIOvUsSrcTI1Lm4q5r2T0MYJ0VlEk1aKRCLs2UVDzXU
9d08UTraVs05DDHDaJ2X7doqpeSmeqaFYFiHrbPxuHgejQZvmW0jxIihdFml4PE2PPLuCrO/hEkB
sbYys70BJ4cKk2YbjfGD4konqx6KKy3C9jZiq1cnTbgZEnLazFPfdEbE/jwl8zcTgk0z2bd5RlkH
7Bqi30nWrx63KEiMt0EK4mCKOxJXGimCBhIFgto9o8NuZeZG8ZR7IM0We5qDbiqNQ8cunMJQxjtC
/fRoa2UZGX+yEfe2U6v3hE12YMsRMoKxvBWm0LbjVHn7WS+88wyrcB0Vpf48eBolM26b/jbWs2a3
8OuSwTroU/vc9aJ7W1iLUeCH8mo4NyUlyeU+16R3XvjB1mbK7lN0znq0Rv3Ew6jZj6Vp743JzU4K
ZdMnWpcF4AFhvTgASJo6dh9il0HT4sTOS6q1kDCx0X0y1HloKgsji1nPj/ZcrcpW59836cmTN69d
7oh9rIbx25bet+ZAcR8qz8YH4VLgU5TVsyJ5trJF4tzb2Cc48jDolyLFhlyl9lGI6gEQXcr8z6z2
StVMw9i8U7+DM7cPtYYb0GHsMpYQfRazWFVuNAdO51SwNguPdc7L3ihSgoqrOuMDQec9wUHyLZR1
XnKl/jLOLd68MT3NAv9nvZTA0hOqhfYiXZrYJ+60slzb+HMt3HCmLFY0+eBt650nWWbOZ9QNihLH
aeK4ksFoiase1wUPfTtV2SlO6UgCQmsHRh9Oj0xmhxX6rrzvPFIAiVUWV13F+MLVbFw0yOx+BJKS
s0hcnoXWJ7taS7RjonOA4ABrH6jlKA5prHQC1Wz3CEuusyhv11GU6asMv9pmkt26kriwC1u7DY2z
YSXR7zjNdvoqj8tplUZuRfACg2NSVRAFnY7+EHN+YW/Ihth6Mm4GvaFXy0lnrxOUo2TY2hfhKdYp
bFlgz+lmN+n+4vbDFnTLL6sLLnAvnYOMPP5ej3FFZCDUXAVNn961MLAcyMFt2EbsYvI7smqU8yZT
T6aCzro4SXGsRNa2661p1XpUmTiKwVWR9t2qgn21BTv07fHjILrWVlA1mI9CoK/rciJCZwyXvqbq
K0/hX4vyOkLnC5DoCRg5bcbnZLHWLGjb81Az76jrvWnaHw3DqR1DYZyxvXP6/xdOmzjLcK8ypfnf
P2glRQuOZGJdd5N94uT23xd5+2iwGTni1zUhrCr9pF9HFWKjuP3Nfx/9e5Fmwb+R7XjSAR9JBTW7
bWipcGtumFyvrdO/l9qtkVQXDIFJ/Rjzva7GynwtId317H8sarf/70WEGqBQ2zlAAefz+PzXpho9
JrrOttc1az/oXkWOHfokAXnr8u8lyryXZFw2egU3ppaVe/r3ooY83gwGs11os81RN8qjSE2565ho
ncyQUXnDjIDYQJKvwaxlx0neIUqz6C9q7BAibq8gKhiHVF6+MbsqORXwQw6tzRkUqP7B5AY8cHjN
MPy7LNsa56RCJ4/FlP7eLKN7nSqOK9Ajnymeuvv3XxFetqso2OGL0q43/z4XymYK4OwxC51hQrG0
VZcy2ldhBjcBUkh48W6f5+3v4cSnbIolDABli3NtJwLgTEPoTkBB3CcIOtj+ThCwie5zSnv2JKa5
bp6viCf5c26V+MENef73Z4nkKWkYDhjZ2x+GnqYHDgfrfcYO8lBnTDg9V+l3eAiD3HaWs8AJc/fv
JatHztpNCebU6HnY3/6awLOyzlLvKW3le9Po/d2YaP3dv49Q7TcQBwGAp4g/7ASxvGgD2owyqOTp
7MK911NX3oPdf7aAnhw97nOTlqqLofVpICIj2dMiVRwkKLmgmQQbuiK0QZiMfA89rMu60B9bOK0r
iynxJeNwu6+cqtktVZ5daUsKg57typvRafdycMY/Hf4ncp/+DT4CODLFY09tdpPDC9GczNzrjykr
VMBA4LHEFPmueXdOBOipcTh4WbXdrImlTsC+KSuq5xa9v/wJ2Vh33H5q6JygEANxHa8QbCvSbWiZ
+kozZb1J5/lHQ07ayKyc7rI4++WhQa3LqPR1OE/R8T8vtaSdzJtEdITcH0KiO7Rj1m9qbnOJD8wn
TdWuG8eEiDnDFht+2lmnSUIIc2dO3tqtwN1aZaNeUxnakHCs8tRPtnoVWXWYZVk+RHZiPt1G1//+
1rRE3rYT/bMkTII3ZcGZGmlbrMNbnKbR3lOsHh44WGMcz71rZZcU7b/uG9yhYKf50dgvixqhJqAq
7kahXdztwO/9Pndi8z51TQr2wr4//Pvcf/6gzo6q81q+6eJNNBrBBHvcL7rV8CXjIB1A4JnFurWb
RwTnE4NnHnxe+qpNLlw56ug2Th6rTdRNBNWAhFKj+0XF+wsITB9RmSeEucF4vI9atCq1eIBxLDYU
RckMGkttoloAbYZ+sIXY40uw9kzVxvAht+luKJT3UBXjc8e6zMyrFFuc5WxAzWNhLRCxBUSesrBX
s0x+mzF5axOC6FXSHHDbZJRWXqQkkmKX4M5i3GJpmXxVRgJYzhXduuZSsJvexIgSvzhTHDPlxi47
F1aDB5YhG3GUaSsc2HEKuJ+dJelxCfNLCF64j35aJwl9JMVfbwhZ/DnI+YivfloQghsSUhM4W7mL
/aRo9q1jvNEvKFaFmq2gcQac4aicm8xKe9S79qwV/Z9Bw/iWLeKmdw2yIJFLnjBv3wvyVxNmQRl6
l7Cw3o1UnZ16Hi6Jc5eNIdaRSfuxWhcDHxbDYZZfgqRPYkABknbY7YVTfEWR1Pbovoq6pF1VAXGU
MzsOrygDNpBdkLIBwp9WJnd2ywWgvOl1jJL8aRzi33asHz0Uwk+M5p3PwLP0mabzrvNAWGwV33mZ
ka8ruweOODr1ZebsNus8ZyZdovW6zPJbnDCrrLONbaOB7tJwR8JpN+IbNto4ZhR4bpH48Iwy6Qbl
aKyXusGPmbdMwG5KptSQfFxAPOVL5/RgYjlz+su4bMti/jJUY3IoBpQJ/5HEEiyysFZrgY26xwEB
ZA6Ny92nk2ZBUJyA/hZEbVi6TL+NHIcNdXlXS+h2oXoMC5gneX+ypJVevKanQwW5aAnvltzO78zq
WqfZTnr4VzNbfnLW/dBzMKCtfEUeeh0dDT3D+rGL7B6a/34S2rtwUE/D0iPgoXjSwYMypfsW5fKb
8SbJgSk6xVF7loNxapR4bwbstFpk8XSb13VROn7F0DJLh++4n1gfPR4NxMvKzDrhrf10xjZEb56x
+ZCUTzOGsIPsPb/hKOYOeZB24oVkGpvIfh0NzOSLIv6LjOZHm/SK74QnTQZGDcGtl2bDbWisMJfd
qTmhZcTkO0mXPVN4rBLiM48THjoFyw+T4j3GjR0uEIvQG7+yruiOltUdxoLbSY7Tm8gxkqPonLNI
Nr6z4NUp4AOBh5gfIei9pHEWNPPwbhseOwG1rc3siQvkJbbbS4tXzPdU8+WWDqam0LwfpLHhCion
oYJY4/GbSRzko64ezNF8KDl8rhobDjxz8+eIxyomgU0K07Wszccsyv50K966rPJEBWnn4uGkZCL2
o1WeNZOLZ1H6ClvLJzcDyt8Gg6APXGVHIAU3FSqsNu26GUE66fUoqGZzI9s+9LVivlg2MG/kOQ0r
b/NhedYDQlhc2pfKZQOd9XhA7fdeNx84VZmBGYsXTNjjOiyZlaID+xz9QIzHmD9aIzk5Y3SkmnHZ
woptg9QasWdW8jvx5L1Th+kaRPqOkQF0eFioQRy/9s7w0VvVe5IWd1kOohZwIE0K7VMV2jy0CFEq
b+vMGRWh+fIzLHrr90PY0aWgjPsO2P/JLqtLmD26mjXQ8AE5v650IwBw+9czFp/kfSmUw/aD8hgU
1WUty92gk0oiY0kt3EkZJYtjyKUDvx1GSlkRsrSDpKXQIxcgxUeVagFa9Esz8Zuy7E+9hVQOnp8y
mhlneZQOl5RLhCbAwWO89hani8ByMtKc3vm4//RTnjd/KMj+kDPzH8J+Ccq2niiQGbdpItSRGOqD
01Rb9GN2gGBcCV9Gv1VNsiDLgdCWtfcoN2UVH0MdUh6gqQPM462eC7IzDMInaLYJaoNM7SdGR+n+
hoS1FDxnL/ReM3zIbiEOU028DVQiCN9vVyNaj3EppFNy3ABncdGxSPlHfA4a5bCsQwkyOnfwk0fu
xSme88i4ItZpZxDrt+z/K9eG6+d51QSumOJdGNU7B4yhn4Rw3MkbmyMQUyXCkzaRXhic33QERo8q
sx4JV/muZqi1ZPuBZAiK9yzypQqmsCdMQPVyxQ20mvPxLy4rMJMjsMR0PndG/w4HV4dk1Tjdm6bx
gEjHMhhVHUST0nd2RFOHGphpih3aEhhgW5tWCkWHZcrj3qWCZ0UzHLkyEgyt+sV7BSw3rc4O/UKG
i4HRntRW57cQxB0NLJYGOjKaUQSy8LlmDAM0+WmJvZe0TS/mDX7RDsMLxp6DJ3QqktLkacSJKMwb
/X0o61XqJM+1bXbBzCGmsUO0CzTRTF7qqX5tQJBCQ0S5PRWERQz8a/nEDxdiWLmJF7gjtYMQak/z
Y4UF4qepwJcP7D799GjXVh7A6HpUdZ6fopKvXhRLIEx8zybg+9kg/VhbHiUN0bDuNR1DRJ18gbAy
KUkhiWs+hIUJx0H3E1JOmxLVl5xWccVZ8l4gF5Q1+VJcmTuArfdx6jAIWlbVEB7PS2igV9ZsVDqQ
hUQQv/Ul2Wd2fE0NlDeHpLJfC359qgKpa08MHHSOXswtNo49Pgn8/EZYfDDppNtH6W/W0j4WCZNk
pgalJS6EdIhaV/o+AQwTCOQuDBw02QjaB3ZhWGJbpQsGt/6Xs2g/RNqbzbJ05PVzuTHZyAdLwsHf
wP3idDaUHSzQPdd+155pOT02kfmoSufetSed2pi/kYoIX2iclb1UfDWoapZhsa1iepGErb7LoqNV
eL9hw2bUXKg80MSXLsyzadTmphjbkkeS1we5ql/LwQKTm4psH2IBsp1p1UfqlRHmC8ZsfggVfZLS
ezW8+lRliMscUiy6A4oHu2471M4uPeYu9GvPiu6cBbljwfQW/HtficHcLf3M0T4GymrbOe9APL1P
N6V3DqHqcqw3Eu2M73ptLchmejJqftVSAmGnSPqLBDzeihVjEMe3Q8MHjQ+qMnpLG9KQcjzFMTbL
2bl2xnT1opBzeFcmqFWqPrpU23D2WLih//+/o6Ei3Waa2qYaq6fRaT5HNl0b3YHjwvarN47lm2yB
vBm6op5sGviui7k/4paGCtnK/34kheZQP5NNQVNybYWLHR4VSacjssuUsR3RgEYEU34jIbO3Zmpa
TXilG6xAiWXWh0GVzQHHIlIU/DLUrhoreutilb599O8FAieHADv5w82f5725bmMqccaGpvKusx6i
/GwqUuhGYzSXuhTuarYUdt6w3qUlKN95pidMMscbhugtprZ3p4ovbckrjGOkLPLxrA8tXNbCSZ4W
LU1X5BVi1iWj3WB0MzblMlDcgoc4qGs79Lsh7871L7U07Qp3RflRDx0DQ41ekTDN1vocc6nJ5jnz
ZpyLTv2o6dZfbtbLpoTBEih6h2DmJ7ukLedTjeS7w2EbTk12pRUEbig+E/Sqnp4JNrBVtJzxT7Ga
dP3z1Ig7ajlfQ8Jjyn5jiM9Jw55fuXZOpvGrjOw9TbV7LPVsOdrzlIwbTbCYSe010ps/lw4RvvuB
2jhah27RXhpeJirptH8Bn00Fp7Wpu6AYxWc8DheQXOc0KT8HTT7bCZvFTp165skCCvDaJsu6sUbF
vK4pd7abf7NABV05/VVUn3GemWUwJAH91bdNk6X5TjhdtYkwnz1ixkzuqU84dhHxqfwXfsKh6B+W
Jt8X5bQmubKhSmILM+AAhuw1j+RrtRua6a8n9OwvWUYA21wTTn4B0M6uwLmWtoZhJQLGxameDGva
/RZf7si5mcf8nxWFaMCOjxH32avM57BLzjWNKVHsXRlTfRca4H+oTH5f3S2We6zM6BwRNM5C50fK
ejfTs9HK6K9IliYgQPXQhdZaK5g+ZJVV+XkxfTNk27UlGfmeAGbR9SQHBTsyp7kmxnSfLfqFN/GG
g+iOgCmPQ/oedvZ1KNAn6va10617J1eXEql5udalOvAe3BudfZnscVPhRnMW79bIVnyVbOiHaXkP
jaPoa7BjE243HWGJ39hfSjeTcsOXGh9oQFooYpvUvmju++i6bJcxKljqM86NjZvUJ0cUT2ct1J+E
FjOy87BfMo+kQaRWgu1X+1NqJA9H9ptg1wCypmaQu+SnYmuDtsnonpM5gyxc0FX3qqbmrMcU7TQd
nyZhj0+6PoAef2nn7q6c3sFLr9OivbZTRCRk7J87PaGYot/kXsevMOTKd7LmyY3KrVlzJdW4mrCJ
1JslhzqRbUlgEBoYlNqQyvBtfR5XE2GfgFOxbttvrceZkTWGtr1W4Uf5MezkimH60uXWFdfAgwuT
OBEeHiPxTaigBgjgs5AdAMfu4sjId71dw2OmrM7mKKgsSXUZd2zsuOvCpL9Z55oWE6JTfZ8W+lWY
9q+Xa18GZKk2j98rM1xn/bKbNOPN7m780bJ71TEcSrs+SG9jZgvh2vZBFt15KHdQOb8TixUxTQXG
k5FwTZv9xPlcc/hRDdFob6OM7iOrvHtTU78VMotvzOPJ2aZR9yehp3PELI5q7D8KNRUc+btPrL8X
zMsbx1AvUTUBShMPk5699vNb4moXhmAYRIjCFzM0LIvRhd0lz6YRHhp9CSwSSsw8d1P2xIZ/K2Rz
n43FgcqzS+1MXw6FVrPx0tX5X+uh7CyCzjdlBhbNg7VI3/AWswvXcCjVWX5zbuMGnb2OfOvyFjUd
27fwWI1lHrTWrFaOmWtBFAEfHSJMCNywt89K/KU+6y0se9KkLXPV8oZst/SEchWeL4bDILUa3b8Z
xXWxEtJRMu4Y4jxlLjZsMMDRylig6HdjjyjDFrDHfeznKX5p3DF4UqyXRTTWOsRS71XxJSRzhXWM
JUQQOQFAfpyb6Yuw6+MYCmACdEhNMSp+JA62tWgr7E2Qz4EQDyL1MMIWtDl5zg8PhGPCFsR76HqW
vqxmYbDa6l2fhxPhdV9L8HNGcueF+kqm5bNBciw2r+BQthHZvpqnK4VcFDG5tH0Bhe+KrcatSCvh
qRvj3chvGA+8zrE1FdEJchY2ruE0VeNHnBRk/jECUNqcdQJuHTF3bsO1u/LC9HeeUNgTrT05lXYY
OF71tnUHSP3FLNvXlC8pjHE/zU1gRnwrwtv3vX0GYvBAG9BWdA1Vng5WNXZ2G4gMDm8brX74y444
3oq1TKLXtny+dTLsKgRcFLnxoemmW/vVrdAK80YvRU9YxvJzyznHBreoKHBRm7bX+hriXltTcVdh
2hIcfeGM3OWN87BI50pezq+9aNOZmA+8qP2QS/3UGr9VYZ0oi7ztpRFQCEV/k9y9c+sn5e7iorm6
rGlO2rylrcKKbmqHaDTuI1xX/TARPJUXJx7PEoCixAWE7fOjGtJP2/U4WIuKiw+dW7niS5qE3nSP
cEBh2VebUNmAL9YHxv5IlpUk9Qt57y+3pVizYiCFbW+vze1BDtqzx24sNI1La+O74aC7mTN9nZQ/
tAPdCa2huK9TAChWtcENWCp3VVjxuYh4pPWm96CEeOln9USdVJi9GO3yUt4uYbo55mEyAgvbTWC5
vAvR3zyR9iKwCeaFganvPZu3whxtVvdOGx/pVQPaANSoaFIQ8B7jjTmiT5MHkodw4MXuxRDcTrPw
fsmMP5V0PZi5/ZvH9sxRi107UtCVET2KITk4zATRxSvHF2n6pSdfmsZQPrQUGsMmSOflUz3YzBXE
y6ghDuswl0JvGzkU96X1deiHp0KKt2ayHgYv/+M+Ps3NHwUR57HLPpYQiyoE9F3sDMCVPPNLMyuK
Doh2LBQimboNOwfNLpBD8dYPw5Y2uE2q5+/sloBppBSDORGaQ9m9NNgZ147Dw8WRpzLxduNEA6Ht
bPpweHGs6pBoxuEW89IABvoyUY+pu8Z6vmqa13mSV+umegIjeonF+MBq5qs5vAJgGPwuQS6AAbIX
FVWVM++AWZA56PQvPdaPqVp7Ll8a2QXGXkjRqTOdBLUAGiBSx6VfyRgAbw07S8mCTCcLlW0yJlmi
nUoIq9Hh58T6q60RFjENhqQWK1RfcpeUs/Yeyhc9dD81q7rgivrKultBKIa0G/Sl4aSG92vCClk/
4Pi912Ad+rhD4BfxFkUJFd9LmL2Re1A+AuFaddkd2Jqf4pa5nVM8HKE5PUUYldx5AkJwKxiSOtUE
zdj63qA1EBz+II/9TNHtULhojzPNq2Ncfuo4IVCyeJvi7GvKxHFaaH0qYV/5CCcIBJm7pV+09GMT
/U3E3Z81zE+0BvHdAwxlKUgfyKlAqRcIYLL/Ube/10bayMCEXhsgin7ZlxYNcNUFEsfuRgah9aL8
jPUaD1L/4/bs2YwFX92AuaXLmMu0t7Tq0vzKmv2zjPZ8fyw1qfzLe+7HSt9Gefe9dClQjBQmxtTV
0HKgYURj9c1cL2gKG7+gR1cmCIc9DkvGPMwhoBwVW8OqvoqGWsKmwFmNVcAa+THoQpoC9MZ1C9TQ
z4dsa6T9qaT1h+OOSP0oL96w8PFeRDwy7Lu2dhEiqcwpeIxCW1dMw8kwUUaEtJj5SdadjXx5yAuc
rcJ+QItmU5uxycv5pTBsoiXVQ2foO2+rQtoFwuULv9Vz5HUH68aa1BAVvPqcRLcuvJApdYbvtslp
UO7mC532fuS45yGUP8mCrjflrwveASopaD+Ksf+hzjMEp+Ny0DAw6XX1p9OOi3fxC3fqSonus6vy
z9Bsn03mtRo9fxWxEb/DgMcZn+INh1KzacrqldlSYlt1NyWBaY0z/3aiYWeTmy8ypmk67/QTy/uK
BPqTeQM7WSk7W60mhJcG4dReo0HdEbBt/UkL28AcaYeU2auIj2nDnEPXAShyXj0S6TkK6T3MkXeH
5PLRb7XFvPdq7Rv1/qfO4+8bH9s17eM88LTRJQUiOc+nuikq32hRjGSnvRVZemCGe2d6tcMNg/ya
m7gryw8xMX6k6PsjKTzmW1B6uptPIrxGEytCV9HQFw2fPRFD7rr285Ync3Xigmj25JiQD5J7D5ct
V5FG1hbMxzgdM5uLEpjSLoqWg8NzfNC7FzN3XjhCPUXgtrxuOfed88TNfF96z3Nm/ozAZfws694R
Yiaj//TwEFCqgrzbhMtvyLrF+8ipl6cWtxdFvaXt+HQ0YeNU82Fq+dVTXE55rCq+2eHupXOHovU9
pox7LNy9vdv4DZsZzTCfxqtuybchY+oUVsP7QmWZrQ/3IbV2PmYLRFR9bRn00gOOfJ51+yNj7CGi
9Kppy3fXZM/1Yjz19kyzjv5Y35YJgB9MBEo2fV717C3eY5MN9IOJ8Znw6T5pJ52WnByuV1Z8JPUW
Iw/h8nz6aK3oiKltNufHogMZaSDZ18NXxKnfslmbjHy4my15nGPzSWaCECgjdb6CZuPL7NrHoUdX
yLJiXxvpQ858wgX23rEUemX0EU3yL6vxzAzNo9s6l4EJhdXld9emlk9znbyhHlwWUHJufGG4+xrm
1Z0ui2vr1c9OQ/pPpcewlJ/Yn/4Sjn3trB6x1ASC1kRfWOqLZoHniU0Gbj+ckC2balpSphWuLIpa
hw8zI4xqGMMhDZfACI1DG1GRSHMaij0bCH14t2zznOnj4Tcerccsw3SZrgmBfba3K9mmGtY3KZEN
sHbTL/o5m9V8ix+8wADcCeua6GpTZdlDWHNLVgbY/8XGUmOeb+vwAqVGQ+Zw8vRTkegiEEOrHwWd
ZaV4q6Sxm/vwkLhIiCqGu0WtGWlcycLpiegJvPBIiBFmTD1fB0cyof+HJ3OcmeSe7hu2ALrmOk0Q
p/lX2ujPektVThoqsHY50Xh6pArLwtig7rM+eSeqdhv5kavMHH1PqJnGPO6guCS0NpfpcbDb9by4
eF7M9pI+4fV9yxuJwB+NzyFFM0O2U2WPpcA9eW62J4q8i4W4Wxob1xr1rkRpBu+t119JpK0yLTzk
NRZi51A51nV29BMRs+MUd6QdtG1cdceYS6ZfqEaDWxFLCBlyE4tmm6oIPMtMPLpf69B7wpoi1Da7
DFq+qfKVl8/vPf5+X4jiQXflnUr7P6+pOTSYWEBHKhZyjKVcaSnFeENW7jTmrmYiGOtnBm2Sglqv
4Xuui7/mf9g6r6bIlTXK/iJFyKXMa5XKW6qAAl4UNEbem5T062eJc2PmZV4Iij6X7guqzM/svXad
oGT3aZfTb4IuEWzWWQMAS90pDlUZgUdUIG5+bDOm9nZ6nRX47sA2T9GoptwJjWKTu8siqjgqDTZd
iKylc5lMuQHrx+6wVL+r3L6knNFKBlXh79uaVbyqrepDgq8AsGO/4iUgsAweGUJeNvvEdRL+tHWR
uS2cGMV607ML7okkGiKyqkuM40RyshR7t2SF56D6EKEC2K1/6KP2jXf8BTQjWt93VoXPNiX0qIuN
1sV7JCUbjV1Nxr5cKfMPMs6/M0W8OH5yAGyMCZCEqN64G8Mxc4hgnHQH6Kq9ARLEW9MGDBFdS9N6
sZAqzBYmcqlHaxUPAyui4SZz58fs3B9xawPtE3zFGvBf7RUyfoggejaE0OZFu7McGkSEQnlvBTeO
WSfnzBkOpug+CjSwUu3JCsMet6iN6jlmUe4S1xWb7Xc/Tp9Vrf3DR+Pl2hwOCSpxAdRhIyGLjA3u
iSCW/7pKJfQz2jB1fGjAQlGPk2XqJ1dMNdT77Kw1y35vzQ5ZtL/WA4apuXjHoPgrWLLZL5aFvcif
KiQuTXVTvw2BrxmPvokL3jkmg7VyRQ/wpiqRrA8E+pgRWWc6FXpSdeeysTaW2/w6av2cjP59spCm
iXo/GP0vw7B5gBTfFNyqVhLftA67mOLTfGn5yMyw2CBM3I22+eIY85ZY/uZa8itZBan1Y1BxYIWO
PAndxZxR3NH03wul3bX/fQuaOiJ7DPcVsWbXMrNkn7JgPHsFI3bHoE3tIt5yNbypODcWc3J7GuOC
6uUx0ziEZfbT5RO1mtFx3uFrIPuP6MyeaKtsopDoe1Y1AeqiQaGO4guDEn13qOsWU19+Eiz1i4SD
cnn+aswy19avoewLz6U1V2erMUeolxj1I0UoQF45hxo8DcpJtJAmpfqir7WOzdA+0scPq1U8ZMP8
dgOUWvZoHVV97NbY5Bn5aOyZKoPHqzEUdIVJsmp1EsztYnzFQeNDLplYKLyTitvsy98qaIKnBv+3
z05x0PN7V8VibVB7C5JEd0nsONcQ/kDSZD+jrLRbm9UbveiZfFP2IyR0gJz2jTqbyd9stTHpYgJ1
DxwCjGyonEnUmtawidCdqdVlNBGfKO6Qe1OqGjuzkAxsO3Ntdn624SHpV5iTem9yzMdQJ3vCSwz+
P5sswGz5nuufepYiyVZ7Z8ES8UKC5nlIZ122ab6YLDPYTehMu7P8kcHKYhD3xduYNG3N3wWV2IlE
6VZ13fzrCJqv9K0JRgwJh5JvMeicbOBIVGH+J9FgR7emqc7HSwqXsR7FLSTbnBQxa0QmQYW98xMH
9ziG3YXeozqwGFa3/VNtmx8qUhJM2KwbbWK7tJLFaqqycDCHib8s0oedUn9PQ8SAqO6eDV87EV77
CqI1WirIZF/skj1VUvViJTLlbeB52+hyvpIKbduJ/FYnyrPCvNO2JOZ5JX2H03JXw+k3CosGEkOG
wD/YNRNaolDfZ6N5qkP7pRuMDxGYWxZBq6D332VS/7Pz4r3zp4saKI+8At9iMylnOlIHXA5pPRmL
EFnqsu+T1aib7NljyOp9Vx1zJr/hOFJ55V3BGmFalZb7iE2uZZgPGfmNBN4XwYWw4neRJMemau8A
db8yy1pbpdgmFoGRox+ikWLzXQ60HvMEmVD7eNlnyWtKZWZoaFmEVjLYZxMXl+AKVGOEuRLdAKi2
TxNQr2WUOm/OnViEn84qIuYQ2OuMGSjYEE3UjwT8cbP8Sq3lode2cRQ8/v4TC7sE01/OZweaXupP
2rKRPApxE/D8iWdWW03jMiEiDnVp9FBzM6QkcCt5w1XuF+OLYlGhUEQCUc8boCneK+XfP3cLLOZh
+BbdmcV2tPAZhLUbqEjOB5hfysvi4oIiQA02kPUyMuTPbM5ItSJ2jWSqrTGqxdGJ6v990OaXhSZY
m0/4RHyNt55reGnGTEKUx7pDFAv1mFB52pxjLhD2BJ0ae2jfktPfB4o+4jMn6W4m1oUXZjFnPa3x
iTQOOe5sdLo+lFuMNSg1mDZukgncTALF8ZholYZJtEiXGSeu9/e1KjzGZSuOdJSvtVMVyxLeyV6v
a+UgeLNDvbT6LfzL/179fenvgzr/F//vP/v7msuMbiFqvMBO7CuHvw9QXmakSkLf+3+/xvwXbsr8
4f/3NSwmRK1kWoPbVohDE5DW2o0pMp7Zyaf1jOPY+fAnf39caVJgvu8jTzEUhwzEpjlzncHft6Me
enDUnP8+sB8fyGHPJQoBo69WEpvwpk2Z+MH3sJnWwmE4GXouDqYhl+OAQBj5/o5CD438/EE1M7zQ
KnKp+ZXSKP4u6aMWfAUvDW7iruefB+MA6AVuVnCDWISZ2UzByWYSe5JJ9b/Puvmzv5d+RrawOyEr
D5FfBpuOzQruKdOATFmHzKz+Xgd9b264QBFVhMqKPEZn34nxWhn2rJtRiFVrbC7k/16X9ZpKLV6m
sPlW2qQm6kbo/AVB4PAa1JDGHKqlBrWcefXkULHR9h/i+UPGDnAHlnnJZKyr1zj3wJEkgFkHM9IC
LzK1fhc72crJNZ//3Vie7UTtjhH/vps+sSirbM3e/feyrsszaeOH2d2W5pp+ri3fvlrDZDP38qTG
xiYOGHCIBi51qMvmkg59uwGTPbKETpvL3wdATNPeVPNTUbr1USL32MCF/eidFBNWaE718b9PXctY
m3YQHMbSjc7tJO8ULNBd51d/X4qj6X+fuU57BHF3aWu93sRxZVxGtDOXv8+aqkKfpGMpJiaM4Uhq
HyLgq+uwS+U6VG39UQkGUIijm1M8vxzJXRZ1BJBJrc8UQ/ni78v5oCYbGFP5uu1z5WzJ4asA8szY
Dn5ektjZs9mThch1j4xtfqkA0cI7hDAicYat2Vn5S9Qp5l2Pvhjz0OwZbf5iO+9sru373x8jjN5K
EpXwCdf5WhqNtqZmVktl/Kx1lqGqWk17+Enc/m7JD6ydPlEOmhSPmn5x6BJPphHjG+2d6RNQyNFt
gWkO0ZSc+9JWlw5EtJ1FLuZrU4OdBSISHCb4e1fMLoc+5qB0yjDZzZjvO0MzdWfgjlrAJRZ3GN3i
bqGqBwl1n/TwwdQnXidmkWxxqATLQQmtY0yK7SpzaN7/Xup6Pbeu/AEUgQBhRxJBEatnEWjwq4VF
tvt7ZcQdq3OY5JwFCIZTzIms7kIyZ9Lp5phOsQMilh2MsEZamGWohiZ3S5Twc9Do7dmgmDtroMDW
Xa0prJFqwGCZsbNzNGowTCO0Ij6HyUhfleVlurKMVHMZ+xb2HpeLtfe1wd4bvXFqMq3baXZdoOdr
8vP179NoDIvz32f4nbvTYFzQ+QRbIttQwPP9qlWmFSCzlOqktkN9tbEMeGOCR5ah1sLIWvmOajfb
9mmdIDvmJZ3vCXiueR+ZfYG2MtciFc4Sx17xmRTsfBrd+mbihtqmKbVnqhED1LhDNrlmc7gRkrtM
Jjl+QOz6rJmA3CZHiuPf13NaykUI0mAfWEHzFGUtb6zcZ4Wh1U+g5Vg6GZLFTJkC8yq18B+E23WT
6Sfpq/Y+Yp95jawCX1UbeHFGoRolOnPJYsRwrtgYQ0Rarhz4QWighbpPs6bYcgCsmyBpD6pJ6fX3
oUVBe7CchLcsPAaLyupkDafAnMbj3ws3b2qOT/ArAtLsepy/9d/3F8GkH1zjXy7MDG/j/HXJ5IHK
0qelTbS9awzyUrY+60UTU7POhmQktXGjlM5vz90ZkitPcHp4TFUnoaft3wkMGRYmY0pSMvUABGKl
bYj5oivDt2twF2RDkG0N5GGBGQ88+u4nDuvPykR5iDCTobf6g8MiA7c9BIu4KL++XKwRC31koJia
QJwoZZfWWNzIgt2kY3RqwvKXWDrUiYP5zloS9ii25OoHUv6HPjwlA7/KjPnOAq8hf8hFD5ri0WXs
vUhj301JSkkUm68D5RQKn39jxrAVc/pFV+YaiFutVmdgV5Nc8TFec5vB1pRbKz8snrIWtfxocJqp
Qf6d6tnNNahyJcvrsX+G35bTnVUvmm99l9U+q/2fjJrZzvIPLogPMJJuIb5yy/1UkLYtRte++v3O
AEhaqsMxn/ydADlOCfiCluQhO/sdfvsptao1oTEqqSJa7N6mJnrq02rNBc3Sp1K/XDCDjnblVLUS
ztIakggI6Ppqqf69ck89O7OShRsK9syzcwcglZvcMYB4aMe3bUJ7KkKm2nZ8V+epxpD00Nin+C0d
/TXg238WEOFFSlT9woBR4LgMMQucQV6rY5lX9Y9ShJvcLQ9mMj7ifGA6Efu3oG1vbgydp6jXaVF/
Opq5l1axblVJ2nDxUKrpXe8ShuLN8Az4eVMAOuFYuNQm78zalnd6mUsvsmc3087INPFxTUSuZWuW
Nhdn2httvXWznN4YMlznnyI2ASJXVnadX6eqv5oaqIUpPjCcOuNs9zQLrSrG/zp4KYy3Md2kleEF
Y33QSv8p0EtkB/Er2MzDyG9Wst9uQ4OET4czCYlJoWmvYRhcQC/dfXQ2yPzSl8IKL5DamVao6C8k
i+sIUeuim9yfgXIrGZWrOuY/FcM/jolj0GbYGZlu5dDHugnm0jR+5oLlRhu0BFJhuiiTZ/CXO7hv
3/bkMmxQVzVSA0VprzBktg7vtcZmk+AajMwTA1qdrcoTZMF6l5nBOXILLE29/lFw+y+KXjiLHp12
oZJIfWGWyu4Fn8Wkf6jEH7OrQ5LHg/jdYmqYWaAkko6LjOdnkdjg8SUbv6BY9CrTp7bz0fA3UHwl
ZO68/CiqaODmch6B31xR+l5Ka3iY4/RMp5KWzgVczbfuardKdP/sDFsXvgcrpnAEaPhLBsmS4/ii
BPU5vRZR9zrW/S7qynMkx5euD6LFND4Ih/9oBdzamKckpTdShXwyM0kfKfs1jwLpsEhOrRIUvfKh
29pBaPSHMQ4Kz1AhgLT9iyE6g902evdYzCHTZeEFEBYXJdpojbE6U2JGZVogkNWeLYGqL6hyeqJB
fY4791nCfpxZHrh6QrwrPUGbQMVR+Xb6S64yC7Qr3bNdJul+3py4Xs+2X2t7HffEppxTiaVfHjWV
LcqtCGjAZcVezUxPjaHdEors3mWsOLD5shSeqZgoi5HjbSFzjjdYx6x7gyesvL92aX0DAuZ37kDU
RCoWK+U30139FODscGptxL+8iPq8OiqOvNf467BeRgLgsp0Losb74Aiwzd7aWvVQxpzZFvcPK6aW
lBC6/UzJl6bgFO7aQlv0YcJbo34pp/SepAbzFPoFzDah9AqdglVlOYHPu7v3zpr1brSpHEIYdIyh
FeaNaTQ3TRHs0jb5qjIbyP1gMqIV9xB36n6gwfN9+Jok3n8YafywxDrPnTfCz9D6xPt0CH9SI3cW
rs6weZ6AwOvEi+XVvvI10f9zcTKnlyb7lkxLVpmVHVUmOlni+Ov2zXH096apfnRpEdSNcMwmJXiZ
srBdxITcMAmvya/I/slBu5Z6/W4P3O9BmJzMoH2367YmS72HIZ2w/LCHtSEQwEdyyjcQhdeV30bn
Is3gjnZutWQbuuhy4z7imw5QDARshR3EbKwxR7kkRv6YI0vHLLcNkxzIjsui+G82oMpmGTsqOUcA
LkI/Bq9dtCucUMglx1l86bUuBgLX5UgrJuEg3GR6mlF4sTZF90uIVJrQnvrliPFDwczmp8mS/Jd4
AxGHd8JMsdSKZmXFXmc7/IpzxVglLdq03CIRJm4PNnglw00/kcGFKAyNWxybxjKc7JOaWvOQq30e
a0IkCu7XtBIPfF5E2BENAGeY6iTXPh1Ykcg13jObc6/FBB1O4+7vRR2FCPW5VdBGIeRj7pOBeWOY
nHxIP903cXowI44DRnLtnMWUwt5AkjTHY7Iq20ZV845UMixYf3aWUnlBnr41DgEgRfpD+ChjrPTf
6CINgzxyq+w8AK7K95+6cM/SmYmltvFnz9Lg2HAFsaQstG5675TfqDd/BlAzWYHbW3SHQWHdOMEj
ZVokN6k7HUESoTLLUEoqJqJDXxlufil3dKfWjr8etg76ztocXhyMZigBr2Es3X0ft8O26NRtUifJ
noRtJgqVcpXcoXqdmmfHSjapKhBHR/W/lFm2D2ivSnX/gRmQ49KWIDUUXFEdq5u7Y4zZUiNIbDP/
vNk7FSseuXSNP2s8pkP7VXXEjMgeoKsWIeyOtKw+JinvFia/qAXM+E0RGrv30lkPKjufCXMDyI6p
3/pOM1x87UcjnICHibWE4iqvCTSOQ+P3lyRS86PZSgVKx4i5PCGiEOnwInQdbZmwmmKJ7FsXRaxb
/xyr9Ygjt9tCw5w8hAMnY/CBQ1mYcEm9gTJFXg+KCCvdQtX/zhPxxK5pevHTNPVK4qSb0MaLZZdy
Uyqp4+k1KEjenUS5IYEWxbzCxAAW/2Jm4tsqcbJwZhykNeH3CF1LbiPTZbcDunM5xtA/o8nGljTi
ChqN/j0qMcozpEhfIQMtgNCSEAal23gtSxjWkcTsNAwjZwjYq8VgZ3OhChfbsZMtYm3VGzvVhpAL
st9gWV+GOWIVqkd0Gp+ZPqo3zS4XU/xQ9IIfUVxcm1j9IMOj4migdTcKkJRDs0dNScCRYEdD648l
PD/Y0K+0sSNPrsoYkI9ZBTqzcFFVcGV0dkJOdfKIZNLRzjXBVYwrFePQyLZjC98r2Lj45BKqJcz8
F40imaVXOnqVOr7VFR4io/kXqZ14smYRVTkEKU0utUxqEzk3Yn1gVzwy6pBi72My9ABhUt++yMbg
aIBUh2QGtgIR0qDNBuPYy9a54fZDc3dKhN59gBu6ZKmyZQOsvLu1dFeqoCScUhz2eWXsDZ3bGS/R
o9TcL9OVIDupVK2aaJCobX+4QpaBHpxCTSB6qsNhOcGnXQ5manklYZB95WRbXe+fIp2hkAg+gqnz
PdUwwfa3/pGz/hqEinGwaEE8UuIGD0r7j5ySj1TvuoPvaifdFJrXjrARCt+q70FtohrqyEIweca0
wV1OQf8dqcF9AODlSkuuHMT42NaaFfGvcq3BxC2Gau3GTbqParEdimprVIgyiMF0N5h6mO2++EYR
rqoqiDeJHb/ljfrWN77jlQEJM1ksboEBbIrh2HMrqPP6Dhw5U8duGTr9T5tawxpbCj9VEeGzsXe2
W8l91gf/uiZSl3IXpwg3MvufMJpD1XfbSA1/MfPvQSn4HiJMZt5p6izruF5ZPtebcO30yVRlTNJT
ttQ79b3qJvU2AX5ykY/07pdRc+XLPEGEbj21phXeUVlBM8fx1zYvonEPodl8RI2NtKy/NJKYFp64
giMXH02TmuMsIky9scI3E2M3Oqos//iP9Sg2rzURLVZmqzvkqOmyyRPX85PiUY+TiZjI+CyZ8LUp
/Tw+nceEUpAMAKCCbWzzdi0Pal3SSlZNDinoHlJXnysEVGmqfOtKeDeFsuni8sFpdQujVvf6ILtG
bX92jNm0WoqvYmL0bjTtOc2/s6o6iQ/+kQEDgIWh69ITbmQcFH44PJd2ulIwuHtxzVXcswTD4GPn
aBzQPyxZOYarqaFIRsr7gjLukOr2Dzr3fpUTcrS0Cc2kIAvrpVmYDx/LNxuqV8JtmBMPku+ng4wp
SmxYRRX2S/dBQnrJ/YsPfiARijDqcD2p4ISraC/bKDiEHQKohPrN1xVly9ZSuaUJlx6Or00sLH1b
TwPvX4qFQJmG9YQ1lX7EKi4hxpOlZYT2ysD2tIhG+tEqZ+Xc5jrImAhTVoscYWeY1QcV3rR01HLY
hXmKySeT1PJGjtPa8W/DmNE4mTFlBlSkN6dgaKWxWO8AdGyMrKLicA8TnJkuBg6ZlM9JrvTY585C
x8L0gc/oowlHMlHK+FoM8W+sVf8q09l0w5AxnkTSJnsWbVLRRhheJikL0aVlofAMHsTZl6WGLG56
K7UOwpUP7XIaGhrvz2oC98IQ4oQk8s23MNPXrLKT7GTQNCxcycwsB2XShtFnq7LkZMkP9EmFNRIU
XCZouKyuboCOUA2ELYp5Aw42XOUNEKsb1OdsVfvDb1O6S36b01KdKuElTn1uWwWQilLeKDFZgCjh
YUjUL7QJiLSCdia6wNTBjdsUtKIffRq86zKjX4cYt8CSZnfaxWfIJCLnuwQzQ8/AljCoSAsbdaLd
kPWuRq3strqUgt1Q82Ex1trWYkeXAq879bW3PrY3Y7DNg6p6p82yl2QM+pfIVvxthXcgU2LISsS7
XZVRzzecG7z1BAb6wPqNSide2QwwFr3D/EJm1HGjUribzm3A5GgxE5qObia1njmLtn1Bn0MGDla/
hkiMTADxTlniUPSvJmo5ZkfsvAw3EWfV6TZFh/CZa4lzW1HXk15yCFrRE92pRGlVM+YrLlbvjsTa
qhetTh8RN//O4gxYSySXi44dDbixWN9lmVGu2dA8gqKFChX0xrMY2B92YUvnVMxZhb54Jltp3BeJ
9TWMhdzJpj0VzcbPg/eoi5+CsnkWOHFjgyDrId4Lw3kPp+ANzzAGWRHz18n62RG9nD2OC2mhi3Aq
LHMNOsQ+oO6pUxD+JmjtdaShHMSx5yH7x7Q+AunDeUvzNKrxGuPYCXTLJjQ0xdOD6F/qKucWhkgO
vEn3Q9sbR3QupdOu8YZD9WycTWtY5bXJmyP7G4zxoqdxqBEfzCt6fwKNxoCvWrRzaSnkUtX9aJnK
aVyXGlECBvZBO3wWIymMw+SyQ2i4eVSHKM3+VKsbcphI90l4YINpTMiQp0KptRRgjOtidHMQDGnW
V1D4r7mVnBKV7W1RwDIQrb3uprFcKOS/2NeYsSPWcExpws891pyk8NGy9IQvKZHfHQUGldanc2hS
e6OoAdd2NhQrM0SHP5nJeWhwWyWutp1mNyCnOJjWL2hRApwBushRyV5bfq++DmzAxK0VGKtChQyJ
Mscz9CbDDQrfkOkLfEBlr8ckTOdR1W7GtHpFrcbWUHMz/AZwZTWnw6lKQGvEqUqTlGM2IC2Hmv+W
ZYQXq1YWe0OuOqt4vr4E4Trb1KefVdt2Tk5d5aqcCW0j8qX84Jttfk0dfa/ONoek5voXLpqcXYDA
D4fxQagOc4KqHpk16vM90h1zUByYtFXPaUqaTSt8crJALg1tSpcI8TwAxfkxd3WC6emj6X/td8Kd
vBq6OEoYd9mMWnToszuHCEdBAA8H7RaupNme4zqM/NJgPd8ixDDO5gSVJ4jOsjS6QxHSODAPx5ca
XBFHbY3sC1N1GaT1Wk/UdT2S79SQK4WaYNfmDu5iwn40m6TPOubG66L6EZdrgkJQfrm0V4oL7IfN
8tKRjKiTStHnOSdDjQk452AQ+9Cz41qENrsAQ5RbzVWK9cjglmqKrLaMMJlDJ5NdCP596TtudNRB
JYRklBphNGsbWR7LTjvVVXzv7ZB/uDW177ifXLCFm6CJQm/qLlwz7j5QzK1pFAiPH06Sv6hx85D4
BKBkvYaBtsKg95KmVrO0fdBGpKTss6QotwqjVsfknUZlGLDKxf2QkRaYwZx1+B+Xk0G358OGEsHg
riPy5hkPGxpQohFEjzV2VxxG8W4sMtC0QkBYxbOeFNZ77qq/ZZWztyZFWsnmO8S5uSICIWDXHfGQ
0Vc8PTVUbFCZPorUpNk05asw4shzKkQq/uDoi74MvwZTf2RpSb/aZmt/5tbkXognbGEawUdSjPir
tVKsRz2qeHhhl6rNDMdpq50ZPaJpN7LMrDv7rpmatVJjOFp1EdsgAi3KLWb6fe4Gm9gp0QH4DAhi
DPXcPrm2Zp7HQwT/JnJqRoWcl0aqqDddld9K7OpAXwIDUAbLWNNPoH1GOxJYnsfCUTcoO3S2V9kL
Twhc5b6xkGHnBZUMcSc8mmqvKScXu+C5GMgTDlVxsHKI+BAfo6VK8zEax1qL/8UWl2reKNWyh9bJ
mSJzr466m+3SoJMsIS6t3bwkJXK+JvkYBcUrJrFjbn6U/lWLindGq/ley6wf285AbLAKpPjleax6
krxK4N525Vn8uNTJdpaORseROgPFg0S/h1zEyBispShwZoE7669KOaOwJVzakjtH9dFZALjw0q6B
M+kX5iob8zPjdXRCrfWtBuKMKUI7RqV2IjQXYllQ+V5onCo5sQxBOLBWeTBqOc/DjXujYnFpQPm5
49TsJ3fflobcaZ38R+CDvm9wQMQBWWh+PyJP1sYNPj0NVSE5Ur0FI8hqYg1Bpmg8LsFHYWWvupUH
qxiPjNSHo6jxfvhy/hX7I+ypkTJwTi8w6Mes3v5IBSEcHKpDbpNwqKVPyjieetuFl/Kogh7hq18l
eO9tZBfzsXPXO41iJ8b0YujRNiXCoFVCZ8eiEE0gCj3H2XAMvAI6XCk1gry+q3nfh9qGKByqHOBP
e4fnv4x6fxVYwzVUkg9spPi+ZPXPb1rKEM6GbZnEr0kQk/EhOeUi0OgT1JJVMDS4FgecYNHQn4ag
39W2sLz3OlaTnSBMBycNOmwV5afmPqHFe86rDsxrgva79DQqItJSEHZSu6Ps4cAdLDKTBO95MhUX
gQERE7cq+DuNQEGCx446doqFaLjZm9ASq8quTmhyloqNczIlMQk7Qc62w0WAxCz0X6ak7hGtz9dk
RMehEp9lRHtL/FLm6R0ImS4aWmxC6Qupcgx7EEcyswXokhyI8UogcE3vHB0diEqF4rwqNz3jNq1F
ctPGyWxhnF4Rfk1rdpE7WQ3HIOiMTeHC7oJFtqWEIBjnhqHyucd38WKULQxnl6dP+NprGirjsuRh
YtTEsh9lTmEbp5athquF2c5sbIYj8E+c3g5oucSziaoLXR/6PU5PHLyzy95N2wNvXuaUUfgDz5GV
SKdAsjTiNfXlRQ3D9ciymvcKnBTZoYax+bEYtr6GA+5s69p5murhHR/mfWJvQ0+Lah66j+KUw5lw
HBrPXnquZHgfJOK3JeDHjX4Irv2cmri/++VWIvDyzFJj62A3N+Z073iVDmPCsH1wlF1unjmw+o3C
+oNqjF0HQrg1NF7C2Oc+ANtV4VafCryFNQSVQ1Ta4UVhE6xghsGQYb6WgfhBbUonqTuPUYvXUwC2
pobLsWukMJ9YdRUMzr4Qh0F099H71uZZhQc69sUvQ4xxHxp5R1VVxNQFABRlex8ss1xVPZBCMSiT
Z0WQmnwDD4NJqhVZrXW/Cmsz41C/tWlBrkWnGN4ocBKYcDFsxgSBU+0J7LrGYa3sWu3odrCSpZPd
CxsdU435sXKCi4wIiI0swtp9jJpZjLC3E/HRLVT/aDe4hCyTQaoB40uQ54Qv5TEo0tgNYaidIr7B
siyG18QX7hEzcVMyFBpzv0De5LC4qQYbUVf3Pdo1XhgUZn4X39zQeS7h3iwGSWHiU5hm9bjUbIwU
02B8FYG+SSeG2EWtb2RuXuqMIzGjiRymLKIahkk0mc3ejdNfK+UyFvaZIrvwpNW9lkxEoBN4ZtAg
GQ8hxbVNATYZSvCibtyTYqkrUudt1k0TV6Tq//hmVN1SeHkgrN8sM9FWwEfx2ijQpWALgoLKbUDq
sXtRwg4ve7MidiFb6THS2LigDdP8mMEI+8Wla7ZsSbLc8xVF83S1WnWp1h97qDc8JdoqArSEFhaj
WNmeW1+hyiaFp+kUiraszz2tiV97qv2lmzmYKQPR4k2e7oU0aJ/8akL81t2CvDsYhX2EEbdn8WJ5
TsJyix/YIpQZ919ePWjW57GC+x7o6VZiuKeX+TSyISYtrM7gzTGrD7NPx2AMnrJ0ReLcU9xFwBJ9
OKg92ngWcpxxy6agJlYdAMeIS9q14jPXoe1vALKILzZ4VqNPB0tOW6Ms3U1q5XJZmNCw8oDlGODx
t6hyu03yFblA6jHrPZOCXgB3GI56T3U1MX9QjS1YLY2yucShaoqPMIP9Pk1HYgLByoM7aSSu3Mke
jn5Q7EC2h9vRIFJRV2GhS7Wey1GHcyE4KgrQDzmyYMpwNi47VDoR+4qlDr1pEdsYyULyRMkWQyDv
4ivFpUbkFCclSmVc5iO1Upx0OCBzubHT+muAr4f9l/wGcgJgGXR3mwT3hVoEaKzDl1avvkKIF15u
RXvWvsR1SwgH7HeVxeSkq0RKHMut65Jt8SgC7NnCoVIaLUP1msD9rYfg1mTho7IbZ9VP+aku3DfL
bwLi2lyvKRt8ZJJnTiN9aVMKfGLQUBOvq9VVOqankUnqEsU9N77LUhUBqYRUu6krE9KdK1+Lrnwn
8qIis6gbV258TSLllKXgaMa8THZVnzlLdD1UkAWf+XqZvLhJ82SiL0b6w807zMx4zGDXCGHq+v8w
dV5NjWvhtv1FqlJY0pJenSPYxsQXFTSgLC3l8OvvEPvUPeeFjendNNjy0hfmHHOiLWfWNKIoyIJV
1ZEqyFTcz7VNZoz+3PEwUIU9t+yM8h+78/nQMGjfawLlSIAa9Cg5BG58IPWj5SsXwU+1LKrooe9g
GiSsB6Xd7KY2Ds99K38DQSq2JsUvewEwQqEPkthb46Wip6o0bx0WjIegLXNU0v9UGoyf0jxNOj4U
K/3qxjnnYd112gqKzaOa1x0okp+wy12HIT53obmHjbGUXnYRWUXNi3rVKM1PbYg3Pdlr1AL3JscH
pm8Ep13djdto6Hdp1jxqtQO9O7VXAjzwkg3pLp8SVm60xkH72kchrFv7oDf8qom2adM7TvK1Fopt
Dg4iQ+gAp/RQM1xnWnWInXpH2MI+d4NmDV3SSe5DF50qt7hPgXuRvXxNi/gFqiB9TXtI43U8Kugn
LAvJhKB2FgfX9R9Ss7yCpz/qo9qTpfqV0BQSbbejxvwHlVBsC716clLmsiYWo/w0/3/zT9hk4amW
kPzx1CR69C1RwoWSDHaKd1K1ko/W4R+qx7dSWXfAqGg4oESQRH8fcD3VzNnbhBIln15sz7h7cVgu
RgKeyPbY5cb4hMLwqnvBM6kED930lljlyTXyx1p7ryzv5DjZTU/zX8s0Dn3X8TZOlzpGL5/xMrvj
uA8vmhyPjsIRJ/Q5Rgqwe3MdJv8N1EqDkzZqk79nMZ2RZ3Z9KFznWGFy15NNEsJHNau7OcAsrKId
z8rZxz+fY57Q8lf0ECuOlEdo1aAYb1DhdnnVHwQOer/AuGThPPW6r0SW+/nnQNl09rBADOSDIFMD
tF+81Y3NqKzcheRFDRbLfLdAGNWAlcC1N7LenYozqZB7gy09KrtHt2AA5mAFzXv3Dqz1OrjWujMi
aOS4i3VYd33wLw3prIW5lMI+Bp4DMILbvs0PWyd2AmYBNYKmq5uXbY2JV8j2mkfLQYScyPyaTeYJ
uVzoxE9poJ164Zgrz0sZY8eXrGR5DZHlwYvSy2CaEJTwpRsj/oHwUEaMtXmJwoZfr2sNgLv9U2ri
alWxuM9IiN4ajtoPp8IxdNxLz1sKI0hCr+bBgwcnpCwX35Pbr7q8f+BG8yEH7ZCp/Dwx24qmEEVM
8z5l1oNyLzwvxyR0Hozcu9Rm/6+jWcqn7tiDWmhwFrmztbu9ORWDXjtg5NstHWRQueAqCQZUSauS
DkoR5SkH9Wx200XIZh/a0abG7BE2al/cUyu990G9m4Tx0oq9lanfZC4rRmsXMzRl5el5rJYSex+i
WajdRz8fzqE1giAQD76R6fPGcUlpzsJTQWyc5+gsxHH7UmlHowZYQQ1LcvrQJuV+zgqyYRiAijQx
4VPr+zJGxTnt1eTjTEhJXKvZAGR+ujTL9ylldpZ7ibNv+o5TkrfWfuhG4zAXIVYRvTfqs2079GEu
QmcgL9TS+j+iOD5sYtsmVqBJIgjWpPYMpb5rZ29j5pc3u7jBaH4o4mFDt3+ptPSU2dktQEHaxCvL
itmsBt0N2KxdWVvVAhE27fNoGazT5WskzEPndpfBzq9wLT58JGioURbEcWzpSXcwzOOFybg0jZlI
C0wz7MFimhHUJQ6RLwHlyfzPuVK9Y5TPPWtfTcZWjsVl1Mq78KzzLGvF2+DtlestwOGMLkhAvf7X
Cvsp0Pqz5a4lv1Bl1c9VzlxSdMuhrS9dpVjjZGiHzHExGsZrapS7BkVxW19Zna1wB32YDfdlP/d/
1TxfGzKg+AUJfQXtZW5dGfQv+ip/aFLjEmn5XuONMXbNWWjRyeeNB12NHgHBRWreshBJVAq7WUSb
qDLOiYHyGppKznkiM4+df/EvZAHJqN+H5knjGx6VZr+o3gKFW+2gJJ3pmZFmLd2Gp8PvMZ2QqeEx
oZ2fhLizdimg8pFlC63vEtEjd3IDshdaCJ6DpEdQx4/mWsfew0BakbY6NZIZkfNB8mGNpbuK3xHB
I2PEz468kC0BzzNbs3n4/Bzw++nxsO1j+cix+2Taxt6F1GWYzgp8HmrElT1anLXYMRLrbI/tPuvA
l+rRucpvhe7+um1N5z8kSyPUKaKoW5203ZLTMsbmxa3GU0P6yp7hm7Hqw+pKmBAG6irJt0n0HLMS
XIdeZy5rkW4sAlxnRWCxJS2Nsou1VOdVctGyQlpOXvnmBgo7T2bHK9soXp2YZbWKETkxJe1fVObc
ikF7hIiXJLQVCVjCRTUOIEvfGHicO68nyohvVLc/pglvosx4/zOwqSXQGq296YGpLSFZcmc3JNnX
w9KX+2l8TPpGXyutwuXTmq/NZD7qBsgJihe18bO2XBg93ULRQm6v6/YpNKbPUZHapXeYCjKf+nnI
Hub/xoC5+gJ9np5tsBhxa9BaG7lK7S5NJtG6a/3Wki6AX04Df8D71LY8e91F2luYwD0jAPlosmFI
q9Ocl0x42bV1bIfrd4JyPOn9HsESrwOZmCnCPVy8gszQKvk0SgwuyF4BL0RSYPXxu5tp1jd9sFrS
6XsJhXtj1d0PY+sbiVjaNFpns33quUJWytKY2DdIuy3G4OEYLTDuBQcSqwFdyK8e5OoiKuHDmyX8
cVnbuMnBzBbRcGwLJ35lirbtRPNcyeoI4LsnpJkOpI4mg8UnYR9F7H6GeJkgvU6zlLYIAKxVlzTD
3qyAdTZgOWszZ+sOuX6hv0plfzTSeKdvBQ2bxOXBbS+pz/TMUeVlSEK1UXVxtbyZj+pCbs0M7921
uu+ZtnrV7b1OVBt1IJNV0gd+TFxjZ7/JHmAOPaNGu+XlRPvt+L8jkPh4UuDjFL3kEH+T6oV3sFkG
6PupXfu3iThX/HsdsfF5Pfd7W195+RYEK9LBRp4icRma2RvZQq9SgbuxDLrAsoKoCkGAgAWjWhLM
WZyyqDv4EWKBnmXNosJChUurIjSMl3ZNThJLzRAEQxy8yhKyrunAroYeBfd05XsIcynhCyP7tY3o
p3H8YOuKHAxS291qOxkPpCr89nynZdwYVAYiPgcTx4DQmYI75JdwXwg+soK7GIPtG/uWfFnH9XdQ
pOiHNeefGWsFcrb6wXGg1Pcld96qViSeJBcydEHM0mwsqyYQaw0T0gb3dcYF5RxqQyZw2JMbtodT
TRPBdtN6YNcWHPCCQjOOfm1NOAv3w9XMej/X6vgdwRyX5NZTtx5KPPiLIUbqlzO7vugRZP4U6RUb
ilv7J5xr9a1Rw3OzDv5EexqAWdxZKPRPZmrce1xlzGXwqDYlR4nbaiQgZGJtj/pG7/x+HdY8cRn1
Y23na0SaLREAAb1jV+1JlKB/Lr6Z6y0hx3zWjROsmigtKCLZhGFlTjcjG40ws8DqVNkHLzzZ5h3N
w+TFO1X4mM6xCAZIUdALIhS3IMzhcyNGjPObUuhS1v5WwkUFk/9cJ4WxjbKlnRrX3oCn2Kh+A7sA
9g6qozV3ce712eQubI0zL3KSS6OfhzKcWZUmhMClLYq751Q58XCy3kIKS6DoDPiPOZBpTnNnaRoc
NsJINlba5de6/UxoWpZtWFVrWeLMLhzWRFavvSDuP1jWYO+EiTY+T/6RuBB+oqw7cgDNJXigY/4m
1iBoWc4w1WXPijwONREobttwUEHzq8LEyh4ByYDYyRnTk4CarRwnGtdxOyzRLa7Qs5WnUHEAJQho
7dR5drv8pEpTvZh2+4KNjGu1d+OznmeEIrKNb0dhrhimEQsroYxEwnm02AtuRYPyui2XMhofx9gZ
6MpFAGe9Z+aHdghXvzfWsMUR7zHaP1ltbW3y4JNbr7XqGCO86Wn2JvSCPII+24mQ5KjRdNJ1lpgf
Zdng+/bWmN+6U7i1woYtQ2i+OU39mgk2xMGYnZUG2KrtCpMlDi75yIzNrW4Y4UpTyaYYeTv8WfKq
Ra7H3+Q/kl+eeN1aKv+k50S6jI2hvQySxYzRquaU7BWr6GWm5KWtxD2D4Tjewo5bVq25rIN7Ve6x
b63b1kl2gya2gaGDCRJsbFE123YKe2OwH/l+1wBDAx3vM0iXr3LO4CIWlJFC46K6csYnxOiwGAKf
2+4IJit1uccl97BzrwzAm6y5lTWbHDENb7E+ouintpYNEWC0648c0nfIAlc/9RTB3Vw843hNFJbw
esguQIpeo4y4IjiiNe46cuklt3UTjpGPRsHpUPdN4pGe+DSIYqNc7T3wvHhpJoQ0gwOD9uPQuDrq
rDJF1hW872bWs5ciecdR8DN3G+isthLhZdS6Dzn6k8UwRORnVOfUdL9cY/hN9TeZ1ew++o3jMUPs
zn2ec0vswBe0YJOYVx3aHvXigGcjGBDbpLPUv+pQUxHBmPkPNgTtyBrB+4cXZCrMFz9kZD1XNArM
QbSnHMLHIsqeUaBdmPifUrt8rLpTkzAy6uN0D1pLlDu3rzckvD3M04uSTeLY3ozSPmc1Z7dPchha
z6kozvM3LP1hFUqNcNHqypjzVOYOXl/MEG2jH6cuWKOYeqk84zdybtiv3iKNQ1xBRKRqNJ863X1F
eMbuR5HY7Puw2zr0hYie4HSn01U6R+xjd0P3vtoMtqMlzsAbzrE1YT758EacI0QQelL/1MP4s7TM
jcj9Zz9EAFtA2KWEvMa2+iLECfWRan5QPT1plbuq0UuMZXVRBGGVTNDQ3bBgLdoPMWXnYXQeqpmf
k+jge/AlRT/Q72c3wjysivOvpq1vmedeMYIEixWKtn9M07gSs/QHLH+2iqN/Lj+SWc9BPAPK+N5j
lz98Jzi6uLeWt2xKd7AgFmaVn5Cq7FG/wXozV62Hb9hrZ1wJ12ejJ/GKeClQD7nak7NxIwxNVd99
oV1ZygK2cF4DoFtePK1ArT7BgHjGb3Vivc/ybbyrsWVkoS1rDSmmo7/qBuYJPZk+tOoHjd9yjNqd
MNKXkXGY/2EEDBlzm54nMGOGgCDtHIdA9EpU71UIm6yJOHfabTfXmYNzklX6aIYMpyS3MKMmA/Jj
1N1LHmc/bmL/awusrjES9jw+dmFXbWEs/etbJmlpaN8I9CUNwH4OMvUqI9Z+ymPfn4lbUds/WZI8
o7h4y8u92ySvBc4f1q/6Z16qZdr5d7RzLsGY00+h6odUIecfi+AXlu6u8wT8FKAUlTs9W41DesQ9
5Y6xoN0o0GAyPGXY73I5l5XBRqO7Dkg/7Sa54Q5sV2MUEjbv4tGc0AqMPzW0rCw3wSlr0S4wzce6
m3E+iLRDupGOqn2BNHLrpOFzkVBSK8Lqw0T8WLCWDdffuqD8Wh0ttOiwDiVRe/FMoAU82UPhtQRl
GDhBKu/NC/J3UF9RrNYjwWCIml7DEKXF/L1CKMUedXThcoDEwhmW/cDqMvL8sx18eyZbJvsPZucM
uxHOyBqAAXlD5kzP8IxF+Qpa/qm1EewZIP4zptIN8iBcACVvONY1PiJBpdPv5RknSEBbGtEhzKou
Go/iFVT3aUhp42WEel3jPonl1EJXbz2JIHzOUKmkEe+2rHHbZeXVLNf4m0Fyp/0wMG8hemhjiiIh
EIwaZfDGG+Q2tMnZslPBpcAzkDreTUOGHun4rsKqOMoi2WiQdjvBexBE3EOUNuusnpWWNsC4MOZ5
p3rWG6YTwFxv1bxMMYTcdDL5gGy8dEP+RcuHYzJN47qzIeu1MavUgCRtAjmXZAf+ttLbGrH5Pibm
myjK5zIJVx2/4NLqMTOl8RbKxQmJsoGkKXoPGbfxs/U8Z5q5NwP2grHunegqb0PYIo3QcmhM9vMQ
HOw4es9l/iP18F+TjgejVo+B7J9WZT2rx6hocZLx3OQ++v62RoxDkLsLfGrRS/yBtQV0zfMjtFfh
jps5njBNXTOw74RA2QtDiZDlBPdKQKSjg4FVWtwB+oZxhfPCufLC6OkSBCxkPQ8Ff8zF1vX1LsvL
Z2+ol5EESWqWs2PJoy7xNCgzlvUQB7uwkK+al71HXSaZjPKr9jy7rOWNEoFha2hvekLF3gAxFPmP
V83YCu7w3OSe83LEoIgWWFY7R1sbhgYCPD/3USvJXYgYFoDWCfXhdcrNVzmU15jRYkm6gh47DFtK
ZSw0e867tpbcNd5UQpitM6J7SdF4mZbxi9CGZgm+mmBXuHAj89gh4+xiRp9j8RaRA4Py/uIENv6x
KrjBusDQwCbI6+VhVMhKop7WdNFF9aUItK9w1FmxGBdpTxfPTo6asxZF9hir+DzUyWPX62Az8o2C
FTVa460xQIM07tcUI4ALo+CQ9NVjZdNjV+l0EgFkhrYvngIdOJ65DgrnewraHpQbNslQ0oPVsK2g
GaA3ucECO3eZ8+sJ8yHJxYsZdC9ur50QVq6RX601pe42y3JT9PdOQPBixJuq5kKzhYCtbz97uRd9
dh31/qZrwY7tNLdMrtqS2xEZsq3JKzZywUeC1dgxmdjxeiicWZUmWsb8brrXcbnXiwrNU7cziwMH
/c3rKPirmmVCW51UrB7LGaMVRVD8axjQBXEc+LPSZ9Nzf5vY/qgi7e4VX0mI5Fekt6DoLmHk7/zB
ujLn32TDtELJs7atdhXWMye3pqojxyD9MaroBzxCAGnS/mDzuhXmtGbUfVcEaoujq7KLiUto0UNG
sjvMkFUxrkgbRDvc/YSaNzu1nDflyqMv842LLBER5iG1i21P3xSi0B9qdY3V+FhmBcSFPuQ2svRZ
p5dawLqDq3k6Jwz8HS9+C4loX2S1vp5wyHH9NGAsWbvceMeXC9sExWmLQ1aMV8uRxz5hqtcQg1BP
7l2M4iE1nHvs6Fs3FM9Es3zFlsBE1L2waKJQExABO83eUVZvzaa8tfzyg+LoFK7+4NDFmc1sefbO
FZQUeEsZKX9a8tYCUGksRLq8tTKVnWVL7ISU9OATixnvgsoXrVtTckJpz2Mn7mURPvsxC1apLLAR
vFBDt2cchTpYXnWCnJ5R9GCaqASYX/SMkGMYf/gNC720fJJhsw1zZF0cbWplR+3PBNF8pw31S1hY
5lJ1CHrsEg4eTKGtE0f3qYIe2E4u2UzOtK17/9GUQbUnU25X5inTez/NNmxUb/GIiWpgc0U0Tmwd
K0QWpuqNL1EY7kKocO/rjb9ihSj4sbVyW3ZbSxPxKkrL8C7CNnxEpX3+e+SCPnjKLkybT5Y92WdL
/fbdENydWjZgisi++HvY+DitazBEHF9pcJcNLo5cErIIzF6PPLKMhfaEYFOng7CbQ9zXPCzrcVuF
wIWb6d0J2vIg/v8HjzNtPWaQATXvzc+Q7/zvn/39r1hfUYt1c140TIn/+avBGPHF/33898dtCN5m
gFkf4zBgNlypg227fGDxR+S3fPGrnLuapkA+o5RT4F5m+PP8/zV+Q6OQIt0ozaE4/H1wCRzbDyTr
zjMThqghxJgDuWzVAYf9/3z472vAjdGR9Lu/r/996b+/8feYaiBdgTzmCRlc7Pn/94/+vq8VoaWb
CuD6VCODoIrr2Y4+pTF4pYrUF8Owvhmib2SRk6Uwmu5OB4QAr9NjGfvYdhVS8xLPXkdbtuy8oQOd
hA3GaaoTFBmkWCkLZvdfTeN1rMxYHVO0/UuYxqDKn+TIO5q9Zcydb54GU3vEELWYLok9k+Z41eTa
NXODceWHHuI/8gNWskVzH9dFvWmZtt6IxfinqfFg9X2C6IQplUdw2jEiVuWUhR6rZk1bo5SNjz2Z
pccmVkjm+MsReXzMG8l4mZwN7+8KRxjnajm+kmPYrcZ50DSyVtxGGNK2YVtj+Zw4JwOGMTUkODXR
EJns3NDAEl9kHM2O4YI+Ow11ouNS9KNb1bOfVdIp14GcJaCtFUGIQnMoA2g/iZ1vRmUiwZu5q2gc
xn3aDv2KEQ3KCw/zxhBlT1GNO6dRjKCMWqarkkPnREUtuGIqszQfQMNiiDLKt0Qa6iRJYTi5I5GE
Gj1FQLLQBbGe8TCwZ5X2KN/qkmmZ/TqA971QQ2lbD00dHXHhnvPcoeGvYZjOgc9kqIl6kwwstl3L
CB6GJvyGX8gWUgw7rkty/SKWPWnT6BdwX95a4WLGTKUDlWGYsUJylN+1tzo3ohDTI+omuF28IhEx
STwF61qE7tKeaR7VSDZqb8uj3nTOViNe9qCE4R+9QLqbsrfTA8uQHUiP6BhbZrZyK7K+vd4NSD5g
gzXGCMGQ9FPepo77GSPWGJsTL9hJeYZ6IW+IDiUs4n1NsIRmZFwqM+3FyVh9oKTwlZ2eYA6iR+pH
A2Mb1hg7mfKdSxnx5pifGfvmjriwW6VVzr321Wqsi/DW1pp9lxINYEMEVabrj1RlzXPgawtdrfWE
uckQsYUuRBhgusEGUDHFoS6sK7QzoFl9wyl2oWFnF00Vz9Y3TH3tbBSWNy2axOLTSLw5dJUjI33b
YilHKI7qFpZynNPgIbw2vURu9T4FISeUi9500JaRmeTIEth0+EWdbLKKpbM9BRRsuhvfHOsvyST+
zaQg1dkFe0C/TqSJMdhPfjFxP7IyA+EADycM29swnHODSCZ/akVqXibZrf/+MG6iV66t4ATH9j3K
J/tTspnnsnZiNrOMRFODgDmfleqVyfUX4xXeWUQwn/sgDp5JOciXTq3k/u8hC2oNQ5Vw1iP3ZFqP
gtw1NxmPpds/uFNBKC1n1wKf0fgRUqhzZoy3zoxfkenz0rjD+NYrsI8OwVhmQMCtayN+wc9Rperq
d4V+7C39zLygOyZa3B3/PmMLzkmGPFpFsfVck4vzHDuvGTVSMpkWNRYRo5Su32nHkjlCt/GQSLsg
Eqe0Cdaz5L7qaeMqf1wKM82f/r5LDEfv75GmiAXTaIfWWg+ER8N39fT3WV4X6X+faZomVlIioh/t
wtmMDgpRy2VrBt415Vac9y+SPt0L+6sWZPH3LFocycF4xZON6cLSd51RmOduXgePxZRxnGiEsNtT
gfgBwQyujLuAaQxYyjDetYHuD4CmTUqG6THI8V6cyqiurQhfq8Ipj5oNkyWcwSxTnPz3JWVW9qqn
hAfngNp4JeRoHP8+2NaYH0W3dYOeOiBAY+/lbfmINq7faQFxwr1mqiWRWNZzbo58FujRhQl0y3IJ
iAqTbExAxnMYSkbhqUw3RsyKyB5ifd2HOIdC5tLrTkPlYKcNhPMpLGfPAbvx/NR7TXz33S48thUW
pWp+9aSkeW5a2jcL2c1ySAXcN2yk/zAP+Es69vLodel8A776YZqcdbvnrdHIGDNdJXZWPaOHa2fd
Zkgnei1HcOd050zW+jWdo8hn+3GnO/eChLOF1jGzSkg7tbUIoi3tQuBN9aOJU2dX2LwWEQOkLIiu
ujCdbUVQx97qnAchtOHixPsoGi6ymsy3NqNCDJq6W7YlgNRUeAF4FhKuBZqOje6znw/sLt1FytZf
dAvfFluU6VgOQt/WZGgQrGPrGxJKddaQuqbxu2sGBQM2JRfw7TUuq3RtuwkpTVSKMChb/1hnLVxy
z2SQFXhhucF9iKHa89U2pMZ/9fpmk0irfTJcIkPVgJ3378tIq4ktthgSijJ9rfox3k55FmzKeOJt
FxMXxP7hqvXp8C+v3f8+Cf7vV3LHfMg6v7u2zRzt4OMAwUP31XWDg6YXwcoim4ufmfy1rvJ82KG8
nHZlN2iXoOG+X2Vq/EI4uywmlDno0H+bWqseRGYd7CgX58FlN9iRxrQssUes+qKEBUco2RYb9rCq
dADkEftzHKYolwW4mLpi3adbjgUNJnUPfqqVa8GA+rOgfOg99aUBO6adnOdODpNalxnt3WkGQYoR
Y+B4JmgVqmLcmX9iUdlkhGMdpCUmxBsQ5pYslQlR7DId/1fT7IKWQNX5URfGhKdWBSOB2e46pFW/
8WWHnEeV1cmI8Jza7qnFcwub14IfztZ76iJyXbPeWk0GQbqdtsFOYmLZcKcltA8EP3Ne3NSxBECL
uHKLrP32ovF7bLXsrXCZ2eRaYN2o0i2OxEQ7zzNnRrr+JneFts59jQkJDZRTBd1Xa/fbcVZh9R2u
rtLqj2xQ9HNm6HywC+P893CUFs4jI0BMOcWnxmfN0RXVk13jaB2Z0v890if0WlmiURTbPiM6xCI6
mwSibbPkoJowXirLuftOidgTCwF+NxjOfw/hWIRrNmPA2dgi1ST94JjXFMDeak4c5DQQidwPpu9v
4danczBNTxaZfoemOqMLkgocplZvlIejwlRluPZjIG8D6KYT3tNsQx2lrGEPLIooal6Epd8ZLitb
Sghq64Vn++jySO5a9Z2d781J5SvbKd0PxOIQbWrnLs2ywVSj4xXy7HjX8V1RP+yiIW5/fNMC8ecK
84Tr6nXoy+5o5jYCzcnSXtH8z9nuSLIYPgZvA1BeU+c6sgJHXZH5PwFKCN6En5U7Y3CpSefouppb
O5DAUOdpCHfERZa3kD3cLSfOZVMLP1z9fe3vAwYX1i26SA/x/L8ECAn2wnCZ+TOcK2f3Mh17+GQi
gkAfhJuamrs8BjXbENpXWmC2oKhQgubZgbR/jgV2q770jmUAyN3PM45Ek3FBPmXTKhW1dWlze2Rq
ia2Fd4nLzc4IBM3p8GqBtF9LZqMXE1jEJZGM8rCMLkQv3G+qsua10wuT5j9yzk47rHQbiMAQK+uV
o5RBJL/Eg99r7QvaxjGYu9E++AwblzWrSVFaRbW2ty2cXkMAJmNEUrKOtSY9jcy8V70kN0d5DC96
djWbhlzjDVROeQmwQ/LTsq6juCjtPANB4BpH2U9E52ZtRYI5EGh2AahwOxTQFTrkTWziUfbHSYfw
wPPm5TLaNCiKvyIzDM7NOP4auUzPoqKbRQ20sV3UO3ERj09+jZpYG7Or1RJoPWZyj4OPM7iSnc6J
w+A37FH2xRYDsx7GihNZ2qYLhuKBxcO0Zxr0BJiouQBDsADIsFuYWvHmUQq++9r4GPoJ6J0Ge1Pd
t83eayRkhW4cV/RnBCe3Mt8Zk6W29M93QjhboMZ5xg7ZgD4Duah4+PunYKLByJahtfkrPE2v/Ypb
/BOUuOmxKel6mrqM3kyRHVurU1fpM1iu8d3uSuRMejlaF6/mbiIz68iuhgGLAxizCft/uhz9HTqH
TyvPhjNuABKHM3MTpASMKkt/0Zo+2CW+f04G9ptkrD6o7wzyks8u+2ZRHJGTrl1Cew3pN/lpQR+1
MaaSuoeFOcqqfrS8cN+EK98lDHAR6fFWa1xS5AirCQqsTqKlULKbyn0JWjJEWXvWW3uCRT72zomV
UrbWSAHd9oa9pjt8lkIWT2roizUe13w/pPNkhFX8SPFgWimu8hhYSx9k9s4thw72hSbWWEnoR3vf
OtPZknUF526ZesRog5nfaZGCldga47mvnO1UleOlNQ5AdNFZM8QxW+JE0xItV5GOuHjmxgRKDBOq
argPYY/IKRThpqqazSQ6ot90KmRHT2aXczE+zFuWXLeezVnaqTpWhSGQfEghFyUiho0oa3Csa/Wx
qpC51mnurqaxN3aUJwzw3eixCiuOKH228ib4XGTlRSCAEUNKZrWnoSKKJ7dITIvqem14RrQCkc4o
AtTLqhwTuR7ycDhbRQI2gowZ7iW2vHqJd84KymRTKUKzJxSi+TBsWYLHJ8vva0QPs1Qf/MmrBRfN
VGZ6lk2dohtjH1XKVB5q28UgMFkHLxK3BjjH+e+DlF5yBBUujgOtadvSQAjUjEvHgz+vI7tZ6QV+
miZzeSsSXpRJdVJOVD1VXHPdrPspKg2ZA/ymFXfVeJ1iB/nkztZlxabPO9q2BqNMk8c9mo50g+/I
WPf3b8LmrQe/fakTRkTrQtThO8zIdwOAwxLUUrTuyzC/WxNIFTM2p+3okGin3PI4Gs1X5+N/K2pu
mNn8QXB0aF3Ci6ORwBHoIZbaxKm3rGRBFHiZ/hLJRp5Z+bpnR6bZssk6bwWfsDrRhFQnzcrcdegQ
NkbWUX4bPFYnOncRez5Viw7Xx9/3/PsglPnBDlgROsLRC+SaIIz0mMaThmCd1rQfIudIDs5mQlqw
DrS6X1VtzZuu04cj5lWoJGqr9U5yzs0NsUUvlZW9UPVEd72Q7kIWGLJ7lHGtZzFdn9ro6vWhubUj
sz+OWXHAzA3dvDQkPsB0QltnUVkb7rSP48E/QxF9DzprgLDU1HtGIPI1NMczARqzCHRCImrkpxIP
BJXTdP37oETrMLsOH5peRNcCPzbbpUs0ttnFsldZ4Fh7qw0+utHKzn8fEDlhSSBTDA846nhid4ZN
HtNFY7HMdk7jv/AsJieqJJCwlCiLAhluP5X5Q5IWwzaEdLScDBVeIqFPe6fiquucq8HV/RIjC15C
umGHhk9nk+RYGsoBsLLIGpDvbsY/h3tpix5FPGBZRFv8/zg7r+XIkSxNv0pbXS96AIdyjE3PBUOA
Qa1S3sBSsKC1xtPvB3bNDhOViFiLm7IqkuUA3P24OOcXeD36o3Ed+uBRRT5QXgRmfF9+z0kE3lY1
9uqWjgBSbOq+W9hac2gH3CzoUjLpcbNzGvW5hcm2172hd3UcL/dFVn1O7TSACVqBkQyiO7MpOVfG
F54R+3d+b3xUcSHaaYNC+mrQyjuwQfFVMLqxpouDkZGRBTtRuVnYiV1uxT+YY+mVQZ6YHPIHT8EY
th1g9ardxOpoxFfGBDq6DnRrgw8cEA27jFwYruaVUEW0Q+Ij3SLgJiheOuNnvYo+oPjYHYZBmXUj
emieMBdahF9uzWT6PBhxwZlmrLeenWKDKREwAPteQpdtr8nbaY+TbTpXfVU8+R0Wr2IcLNfx5S0s
mv5GGZT6gFEPpDndU1DMZvEsZOdfgieJNyWcbSVX+se0Lj+IEIWuBGr93tbZAkYBGBpuCTRLDUmK
LNKvxi4uUHhTh49N51x0bNfbhkPNbmBPfVCMotwUgUNh165eYWT1T541gmQIw2K6r4d2306cmLLE
4GYIq6LBXmsnpP3FAh57D6EMt6N210aomZD/uUJe1L6wq67ah1Ch/SKorwBWTE546FEmvVCVWxTe
r9Oe05jocxQNjc+KB2kUkNdsyRShVwyUZQMWQH0snXT2Q/Tq+7BKSO/GOUo5PeYnXS6fcEfBdIja
N9oaAhCaZTs3mLJTyaMWATBOD24m0LjVeJdlkfaoU/JEgSG50XD50UtFuzHL/DPioqHrt7kLBAwj
1U67LdWaLkKO9BEu371Z37c+wvh1g4b9WHf3vnWfWgBgh8iApeGhegIqstkps50usjTKtUY2KU9v
3hY1p2mv+3JCznc+IZTZ7L3Afe0S2ZPnJh3TG9v5icxjdP32H0Nb4EClGnt1QNWVO+B1yHw+hGZt
H5JU/9F5sMVKqe1aCzx0RPlh00slcDmzlrdgfp2LJAW1P1vhBpXWAOFCAEEjwXLIUiAZfRpNF+Gg
h58Vg2OSEjHD4WdkT13mbzlKKz8MdZNNmXOVIKv871yd4mTOwZq6W4FEF8BmlHVBITFOBRWtWfZm
Eo31vUK1TLT6zTCLP+mx/lh2/VerJLOQB4a/IxUM2kUn6RAd8hbXgWI+ueGhvqFoOG1lV2bbFAA0
1IStFyloKQVDsFd6ZnCKYX3bZxuKhz00dAfQZn2wozHcZTBvo+gmJXP3yN0jQODEzndAFNjZqMZg
eT86N31e4KbYzEC9uLka1Cm9Vh2Qd2/7M1bZbm/rOhmLis01jAe36QqUGce+P9iSgkDt2QUoMyv7
zM5xo1PPpvqXXKvzpq5Tzd5YNp7Koej0a1BFlIhiUABKYoKaqYR5IDH3oEVVe6c3CsyspPC5quFB
Cf253jlWg49piqp2IDroRMo2Jv12lac5smcf7Ml3ke8qH5q2CUnJpk8D1yoU/jAvLmOy6F4W78e0
gA4bNCP4rRKN1MjL/U3bxZ+aISYbWCEeFyJQmeSUbhLYZORoYbf1Keg8MkYHv+J8F3IHhShPVRLB
oHtH6R6pP+eHUAYvvg8au/Y80n6lcei8EFmskXyFkqQ5NKWgQWyqvAY9rKGGrj1IUcirFqTjvkuk
vi2jLNo1OLhfASaBVtE1BqKYeCm0JniSIZjuSBJGDz3V00Fwlxp8xPYQ07nPs6E9dPP+0QzdlSwq
EuweAsqlVHEKmYdQRpN1ib3Sfkr85lpLv70dYXr7ZeoRkxZD6uLpc9lao723+0x3KcID//bSn1GB
WO+oOs8IdKBkZ+eHgsOdZo9QEyYY+pRQatZj/Be9bBbEvxxCiZ0UbPw9suLBzigdsNgAdraWljv3
PiffGyP091Ungpse5RIIk6PJBcFBkHZOeNsOt6FeS7xbpTtYKtftFo7vFqTCeD3eDEHhPKjjK/Ex
wsEobqUdWNekF2GgmZiaNohK7Cj5QboiAe0jwNIeoorS/1se0S8o1NRZ+0UHK2x5Q3YbCOw4/v0P
zR62QwNeaDLHu7Ry2oPlSO3Wd9RvaQ87w6A0jhJVYzMyuXfQKiTCBMWJ+4KbOPstSVsNyjsCNphc
vx23OIE1h8gC0CJ9LJlDnzIOhZHmoFDVuVBCTOvQ3QZvZnNBnrdp3f7UlsV4I6zhUSi4uYKNrzZ2
WRh3FF6Nu1ZHFxyHVzIf6LO49YS5j5X05UM2qxhN6RO4t+HmbW2DVGfqdnjxxz/+47//68fwn/5r
juADZZ3sHxmnozzkjPWvP3T5xz+Kf//48PNff9i6bTiC66+Es6LqhuXo/P7Ht6cw8/lr7f9ACHBi
kLDqFnjSLEkt6vtmZCVpEg+7AbNvL5HI4gyPJuK1GUD/9HPSY6Oq+x+pPe8HP6+uFNuOIR21Ei5z
oF2rZvLcVKBglBwdNjtEPayXNsLXFJVBATgTaJAy2SOwhtMFtrxJ73kHSZnxUFnbRB/SbaYMaEdc
Bw1Jt80EwwGsJfrUHbk0kAa+fuHJPtof7wntbz1BGlLTDaHpljAsyvG/9kRjWXneqgV8EUxxcdDK
W+49wHrbYORUA+VlH8Mf3shoqO4NqkKZdZ22znz9mW5VIOa7tuD022E5QOUxiHcqgGmmr25vj7+o
0JZDZoJ4t+dyiYlWOKj7X180RqZXCXzD3lJuUvZ2FXp3udU8JX1PfWzQXnRb3nCOljBuIQBUEgvq
MkV8WjjdITPbwQXtjDRUy1qGpFUxY0llmEBVt5KXkL0C1T0Mjo+/tPH3lyabw5as08sO80z8+tJd
OdqBk3kalLZbYOc/4HcCQbXq7tLC+kRrcYI2mTK24oduC8jTRa84Lu/6CE16IUb6FBBnArybnAU5
grofrsLBuqIghya1gy4ie9GhIa1KSqe4DzvzS52oHxC5yl7srr8bUD2AqqEAvHQ6Z5fYznSddKj1
vp0psZ9ET5MFQsGEYsthEZ6N9JWNJZO74/3wm8EzTc1SHcg8ujFH36/9EAJJtZj5AmnB/i7ofPvF
GHD4VUrSvmV7JeqPpcRRrq0sQN7+RD9w+UDnIjEuFT24awf0l/IR1zh5MRT+SyX78dbRG7HLcHGL
7Nfjr6uZf59rqqFL0wIkY1uOY/36uiYmRg3nDm1rBaJCHsdDUgoSNXtQHeJg1+Su7pEMzXPlPpDo
ZYpO8zcY37SbMQvSuwizLBFk5Op97ByPvxvsqL+/nEEKX4V6axpSLOdUAcmvkaEFOWvO0gxF+rEr
8maXxaUC8zB6sHDlyqIATAsJY5yhO5wkB+NDzKvdhuTiNn6R+JcoQMod6NocbZlob4kUBwYxbt+O
R2h3Qlg3ueiDLocuSAWUul3tZgVVU2OybozYABcQIfM2Z2joSWeHsORMout6189j3ABB4Tsl+tKq
zzA6OSKp+WcKrk8gAfB24Gb0lp7UIwNN4PmGXbblnxrIuA+Wah2kRPbV143rHPlIBH9RaGFBB73q
t1e6c5+28fDoM+MPfWHim1gbfCb7Qh9/gQQOHSlGGylG9yWoCvnUpGKGDmvfEFhUtlVpUpVUAWAl
SfhnLjGjDbU8BT8ZqDBJ+uzSwwHHz1D6REIEf8zGQXqiwBV0cFh29HC4BYMr3KCwH1GHLVC7J8tk
xOik0pjORcW68P2ie647vbqIDm2VQ4AdcYWw4Fa1qLU/amgczBfb9mBCtbgYqqZCL8kQ+6AW5W4C
J47YnHnpkWe7fvu3lrOJ3rYwFNIamAnuM2lYH8ohEFvpkWeDAD+VZruPlekABsx4Uu2dzZL30KFt
qiIUchMqXvOp1DSwV3Ht3bV7JOrSfaoOYi+RFdw0MjHZqarMZU5TzsyFcUOubka91tek+TAkgcoK
E9xRrhLqyFvsLPxvvmm7ds3VAVYJ9LBEi+cU7HwhK0HfcZ9pPpEzAb9py8/VYGygm+sfTFMxryel
+orCG261PBNRIQUv9SRGqpTEwkRlYROBudo/I7ac35gK5jx4yVw3mo7AL57NoozUmxI9/FHUz4Jc
6BcfB0iJltEVumy8g6ySK3h96ra0eHUubbiJTpl8tkJgxL0CyLpvZHAFwdK4a2Kf7dVvDzJWDl7Q
JZ89st8YuOH8h7uXvUXmpXuGcTS5hWiUTelnyCDJytrVcaTe25ACby0IY57ZPlJc4iCI3vhj3mXm
7VSG2yACSyd69WOC8cwtegEX5D2eFTOHixXAwC8F+leUz7Hp/i68n9Dqwtt+DmxhNrhaNVGySTR9
dMteQ3ukF/mlp9YWqCAfSQcc9G49T5xaYpYrDL4LjqraiIlJUDKclH5d/jIKAl6oWd4WbheWPvYT
qR8yL7FxkO0wweTf5QISfu7rw2NZxBxeu8ckoPg5DSqAKuDg2KrC/B6jF3sigNWJpaZwxpt6wpu0
m55VuzFuo2ysT+0zy4V7fnNhSUH2RAWjsjzXFZUX+PNevMWqBr5V5R8gsApsOsQTx4LhvkXZaOtU
DmRdoPZzmAMVDjRvW6JkgZa2jaRVrSIBWhf7Sdr+dTSKDwPWarsp1jGCCceP4QB+RAkoWCliKHfg
GDs3S8vd2zL/H78cUeu3I+uPHCe00A+axX/+90tOsTX9r/n/+X9/8+v/8d/ua373LX2tj/7RbfiD
ymv+Z7P8q19a5ul/vd32W/Ptl//YZQ2H+Mf2tRqfXmvIZ/9z1J7/8v/3l/94fWvlZSxe//XHj7zN
qCg9vWLmlv3x16/mozmou3f74dz+X7+cP/Nffxyyn+G3v/39K4zAf/3h2P80QKSyKWo2QFROW3/8
o3+df2PJfwqO+Y6EaaHr/CvHNBSKmoCbgflPU8XkW2Wnh7ppzr+q83b+lfVP2+IU4EhbcOzkFCD+
+J/v/uuK8e8B+/2V49eZqQgw/ByPqXL/GktdgZZolWs9St1q5oogQNw4qe0N2G3DfdcVv7nVzGH5
v5ea/33E4ggP5jOMcsMeqIuF0TYgR3dheH564iy79gGLs1ArxyBstbi/bMhnU+5LzS+AJzjbtN5w
efwD1h4x//zdbUzRkjACYdVfloY23oFTQmlzjHHe2BnR1H0+/pC1XlosaiNeKdPYJDwkyKEZGmEE
jcg31OLUV6w9YF5V331FUaH6pJLovuwbjkwX7ADhSxhY2Iyc9wGLu4Qjws6qk8HeNfBhwURM40hh
wRpOrKHzbPndLJqvMu9eP7KVeOzRDdxVdZb4V3UScSu31ar+2lXTAIJA672KMkdjByf2m7VhV399
opNOsWxjtJzTqtNIQiRUXDeBPj9XT0zq+2f12/LuUXOgjFCQtHbBWHTGnABEKSOYRP71ePsrHWcs
IhyhdrWIHLyMWwgut5aj2Jw5kcAdb+CAZoOr2JOFlMhYFk/HH7gy0YxFvBdSRRRkfmCXOPZwlQct
ngwGKIlwd/wBc2j/ZioYi5CX4dSrTaubO5mMOdWSMKDWgeAaSnLbCrYGuAijNpPh+fjjtHnAf/e8
RfwX8EZRvER7H2sb9FekkC6KaNWmG7Eb/9K21ixwYfQDXJXRVm5QuQUnBvpOivTm+CusTEV98Qa6
kZNbKRSbolErmsvMyjOYFZmWDBR0m/7UErH2mMUaVOZd6ZHpkZwkIbPE1Rjcl0VD0ifKg/vjX7I2
dotHJFCku8RES7wHR7fRq/zPoBsPpdol237wb48/ZG0GLpa6nGWnl2Nj7saxtj/7VWXvRkomJ7aD
tU9YLHSJjCDv6JW5i8Hwv8Lpz2/q2rDBtZno/iHWPO6Pf8bqxFuseVTRTFBUJjBIHykImKGw4Rt7
41sITU8OtNrWb/1tYrX4AqT9B5C22+NPXuvAxdJXYThQFGKG3ObKhKurVkX+tgBxfzID9fuQ0hcJ
FzH4mhyTyNpx9wHwH5PtRFTETJEHPesL3jKs77YLAUs8y+tCcbN8tK2HBuSr8sy9RfVP7A4ry6q+
WOVqcv4qLDSWAhstO6TboOsquFAhIAgEdKP0iIcF0XQqv7IyIvpizXPy2EhaMXouPvJTuu8rrQAT
HkLEco932FrsL2Kmjwep9arpuAJdwJ2hoSdxDdifzSIGzTqc6LW1z1jEDtmoIkbmSboVBh0HDDLU
e8dHev/i+EesNb8MGA8FfJYuy20xOUOwJBqML9aUF7vjza/10SIs2s4Gf6Fa6PEnrI9D3Neoe46o
CIByLc7rIbGIjDbUszEZI5JVdReHqDVKaJm1OpI3OOsjxOI8EMOlLZ1hHgJkF519GcDr2YXoPDXQ
GJPsr5viLxfF97WMlb4Si/iwxajXmgJuAO+K6VY4U3lXjw5gegxDzzsSikVMpGTzzKj12RUNLW23
pm/1xWNVVwpopRJw9hVa0Y79SDVGt847rIn5a98tK/ZIl6kqeaUOmbHEDUygRttsSBT9vM1lmduA
0Vtajahsl+o4Vn+5QNUJQCVkogvIEh2WcK0BcPH4VFhZw95Sue++BrtSX0175pqZdoW9V9GD66lr
iY4ysW+H2h1OELaK7mKjDV+OP3Kexr85S4nFApAMlG7zqfdc7rOBdpcDRqh/oARLplIBoG09YreB
MC917KC5USNQap9HGGnm4/HHrywQb4WA91+M9IxNIs1zUxszUQyWkF+x7GJ7vPW1DVssFgiTwnBY
on3l6iofs5s0r2t20o+SESOBsfU/FQoM40tjkpl5N5ALyG6FLWX0WcYC17rjb7HyjdpiBZEZ5cm8
Dw2wTF6tbyysPYthwHXlePMrx5+3it27Lkwq3dLGAc8XQw/Jpo99tKsklsOKxP9sSL32xL1l7TMW
C0irVZaMIh9FG3WKvkYSdzqvS/wTS/la64u1o9T9LFIUGxXBpEfIt9UkwBO4g2N9Xmy91XDedVMd
lqMphgpvlREv34NhN0J8RK/RGC+zsMVKEP5j4f8oUpR0TozMypKrzd/67pF6nyXMI/CuFvgaEAk2
PLyLKfbL125kaTwxvdaeov/6lMmY4rK1OFIHfhLvLGRgt1nhi22gFWcedrTFImEhFZ1F5QAHuvUb
ULBWt00K094fn8BrQ784JFga0LyBDcKNBCpbotEg7Y25OHNiLZYA7h65xBVickWNCZMaaJ8y36hO
jPDKq6uL0NYsLMKGxJ9c1O8n0vkZpY7OV4xTh9q19hdngwC8WKFjguYqXuocFBXxdE7Rxnldoy4i
Wi+gCjUxrTeeMDbYeSM1o0KwOj6sa4uvughpmYkJMwHGVYvrLYy0S10ZUNGF1uHEz4j1u0ps7Wfm
qoAOcPyZKxuoOsfIu4iDHVOpvVcz2EX0RVVCBeovQIwE3CK4Hb+kPJeceNRK2KmL4AbijR6/pvRu
r5ivXArjbm80s55i09vWiS5cG/5FaOud3WURxiSAXK3qyWmwFEDdOj5x9Z8n0W+2fnUR1U3G4teD
HXE1oyx3BOBXJY5v+sJAf9vAWzN/U0yPTky2taFZRLnWpIknp6h1sVvHtLICqIyT/GVctCkcXfQg
iyE58WFr3bYIeXZ8LwbX20BFwgdvU5nApOwA9cnt8Vn226G3HWcR9abn15ROyT9J7vxXQGJgMaR5
cu1kcXZit/rtJ/CIReCTuFU6rY2afdXC1Hn2ND/2b4o2S17P+4RF6Mda2OHvImYwHd5+CZ7btl2A
CvUw/zj+hLUvWES/icKHgZx5tyvBpl/ALcVMxHHaE63Prfxt7tI/89C8C3S9QB7BiyhtFxnidNAv
LrrauQelA7LajM5Z3XnI/GnvHhIXE9jr2vrrEwxUBi7MDm7GeR20DG6K+fifaN0OoqV6IebW6/M7
aBHcsdph6FzTOkaIPn4H44NfWHetRFbXQpLgzG9YBHVgmGhpCJXMhyFecz2TO89QpjO7fxHG8YDB
QejTOBTPdDcZwbjzeyu4Ot79v12PbEcugnhoyBMlIwycQVSXhlM9Dw3cv9qY9l1hfKpRzz/RR2sP
WoRyGhQiy3W13VGpcPsa8mJcPkDy/h7o+qUVpidyrL/fbvmgRUjXU9Ugkt23O/CWMzXiRsbOJaRG
fAiUSx9WRtAZj2lobkvPOPPTFjGueqiPj4HS7Ab8H4w0cmWE1XM9hN/wXnm2kUo9PlYra4lcRHtZ
O0PEIb3dwSJHBjwKcfWuhH3iK1aWc7kIc1uPgNMpTgOjSbH2voJOVzbV9j1rYXJisq19wCLWh9YQ
mWGjyDFR3EWPbErRTZqGwD4Fe1ybZOLXpUrAuMGF2u8wdh6xFKgALRUpQqLMZw2ZOgdBy1Gm7nnD
sYh6xATQAUeLxPU9YE9oQmpYGkTj7njra8OxCPu2Qi7DH83WbRz9Kzpy10MNhygD9n5W+/Yy8OsR
q64RUnUYKHesul90z0cbNX083vzKzmQvwt0Jw9SGBdu4lD5hm/W+CgUleOqkf+XEkX7enF3CcJE3
kYGP8frOmN058Rr3wic9Ss8bAnsR17SelzWJSXynvF1hz8Dx5LoAMXq8i1ZG2J5//m5fZd1FsxIe
w84WGTrcd7gTbSuki85rfRHOWQwdxpEtOjOheYued35Bnu6+gYl9XvuLWAYu0hc115edqOCW1N5z
OGqfhJleH29+ZamwF5FchGaqdZ4N8AyzcdRQtp0xnthQ17YIexG4Mux9hYMZPsHepLr6QIE+9lC0
nLQ8QcwPCVPbw/rHqJr8dggnjN3aKj0xY9fiYhHWnW+2aHxWjQumzbsbxwQmT+8IDKNm/p5M2hP3
spXnzKie95OrLROhJl7euiA27uM0hnUl+NZCINtROn8eH6S1hyyC3JOI6ndh1SLGBkkY/sN9mqLq
a4viIYETcvwhKzPBWmzoToYZDJLNjSu16NVqzfCKZd5+ON74Sgxa85e9i0HRiAYcacgaDu5bq/17
fequi3Z4Oq/5RYhPRu5ESBO3Ls7s+YXA087r869JKc98/UWQo50w9NBoW1cq/UOceXsg8FeaME6s
IWvju4jxHK6F3+jYOEWW8tipJfwGOXC/hztbq3p2IiRWNm1rEeqaVhT2pAiWWfq+SY0LJIQ+eLa2
BWJ714ryxMlwbagXUQ8LomO/pq/ilmO0N+2EXmOOEeyOD/XaNF0EtoFcmD5QWtrlU3dZ9eLaME+M
wsqLm4tQLkazsfKClAHWDAd8Iy5Rf+Ae0J630i6hdijtomeL2OtO5M+zt8DgvJ7VI+YicBMnqoop
Zly1XH6DcXkXO/bleU0vwrYtu3hAswGXa6hmLwDUhBu1er093vrKhDTngXi3KEiAkpGaONApPFTc
cBprkmvIei6sqEeBrul5T1nEro9sq1IYqrJjPX6csE5XVOtbWU8ZlH0MFLBUOP6clYlpLoKYWV+W
CdBhlC76Ah70gMd1h3nM8da1tc5aRK+sO1DJZqfshr10h0Pw2YBWgOzA1wqzzPtul+0g5ieP1QfY
IKfym2sRsQjlwA9KowxGhExL9FbU8CtyZUAHFe/78Y9aa38Ryz3V2xHLT0QucEAPqSxhfxk9hYEc
T4z9ygOW4LqqbTHSS2af0MR8kEX2HYjJrbSc87aFJbYOwO6oltKpd1WqI8AXf0/g39a2eaL5lRm1
RNJpfQgJeNAa1+lnMYPcrIGgDtaJ6FvZdJYwOgxPULEzW2WnTy0q4237HYNNJOWUD1qo12cOwDww
70J8gESPvwULiI0tIL7b8JAxyZLVhBRUmaOPcdZEMhYxXvSp4VGTbFzfKL4pfYeWUf5Z9ZITl6y1
abQI7Q7dv8rS6arMCKlFzVuyknDSh3/ZnBiNtUeIXzuqCjokyp2BexyM3Wqyv0Zhj/CT/HC8g9am
0iKSI2wfDJSG0GAo9dsqUsJdaMjQPd742rsvwrhFBMNy2o4rrjluDbU6SEvioTOdQD+uvPsSLFaZ
Sjb6eooXt8DyXVT6V2zdy/NmzhIoNgZaRLqvqV1jRKIy0a/yPr+Hkn4ihFeCbAkTg1mDdiplIjdG
2i+QFjac6kvO629mV97d8f5fe8hil87NPnM6g4fAAtcRFizQLve/WHn6E1HF/fFnzISH36XAlxjU
thB1HGholsAwd9MayDVcKiQxUvOn3ms32E0728wPDpTEYoT4gmIbqsWzoTSlm3rqqUvKylTTF4He
KzorrtEyXAGeEY35pBj2S+3oH49/5Vrzi0Bver0OUIWpXU/RXV+Yt0OB22l6Kmm6sofriyDvPBlb
UYI0O1w/shGDvum8+tHXq/ZCyPC2NqsTq8layCzCPUTzo66GuHadoNjEBkx7eeYpWV8Ee69UIgEt
VLlB2pktimpWdFtaBf4L0WzLe9Y4LFFwZpxBHkN02+3H5kFhkU0C4xMOSi/Hm1/pniUGDqmjOrHI
PbCidBg4jOiVgKnVT3T+yiRaQt98FEk4y4jKRRD1Ux9FT7BvdoZSnJijay+/iPZggNNWqbOiGvI6
/Y7kGebrPoX7+MT7zw39pti1BLkhnOzLViaVOyGrHqbiJSmLhyHLXYxcTqxYa100f9u7Y0ESmiUZ
AR5Re4hiIimNZeJlE54qZ641vwjjRI4oOXYjTvW6/UPtJGd+KZpHze/DE3vS2hMWkSzQETS7kAna
9mONxrJ27Zdo08O0OHHzWnvAIoLTwVOaoQ74BMOvsGoR916g3geV8/N4CKy1vwjjpjKQO3UYARbU
624U+OpmrsS17XjzK3NoCUJzej/BF8ZH4SoOP4KMfyqr4tnq/PuiPFUNWnvEIikGtKKCIBxjf0QF
1owTru3lzSDTm76Su+NfsdJJb3exd9OUjG7jWT0OCrUlP1m+dTMCuEji8vN5zS8i2RuMNPaLiC2V
vsJWHglQ35Qo5Rj1eevoEoXW6FGpRLlTurEzfBgG9NxE/NgqzofjHzCH629WiiXiTFW5HCLbX7pS
JlaIKWVJpA15+ny8+TfA1+/aX8RxFOG/hfsjr18WmG2kD1i93IZK/R2VrH6n5taH0BYI7aKwPYsD
I/XvNAgNltGZ37eI8i4yLS+VOqRvHEQ3Wm3cdT3Oqce/bq3zFhHeKpnMcZgvXd+cAlSEbb3Mi1fp
dPGJfNbaAxYhbow5jPYhK92xqJvChV5f1heeZ5SnSmcrD1jC0ca4bWWVImNNRQUhhXiwi/aidey+
OtFFKyGuLkJcS4Vq9I5SuJHX/yRzeTNYTb0ptehOrdRif3wcVoJ8CUuz7QHXr04tXD2uPpghMkmq
VVcbVCPOvAQvkWlNAmK21jMSW9OUvXbTgHXVJOJvuAFjgX3eV8xf926pGsLKqvqBrsoDpGMaC7Pe
WDwNiXaiiLY21vPP37WfiLxPFbstXHikxSUs9HqP7HNwYrdba30R6J3e6WOR9PNAm9MnNff8S+jK
xSlMxFrzizjWWWVNMTLEiN2U9d5GuMi4MD0U+E/0/tpEXcQyNek4z3D0caWdRW5NSrOq5Ic8y76h
OXvmuVJdxLMdpwJyQMU0MprnEM8ApJg+ObI+cYv/fSchWffrCPve2OuoYJeunTlfs7zHNMwwThWQ
1xpfRDJSR7ZU2rSAq4G2hmJp4tDGuGQdn/xrrc/3rXeTs2iQNbd1nKqwZN+Q0VW3VWJZu/MaX+zS
1aiAdJltsGTeYCucmYc4OwkdnDv37zucXALLSuQazEKK3I2QDlQ++PakoUgR5ZWnPyHmqFfX2BhZ
6qb1bDk+1Da6f4cSjYlioxmtKQ9tKWIt3hiO148YQxR6j+/TGFXfBmmhsZiR72ajjNHWPaQ9Ln1X
/gCZD1fvKDAf9BqtIISKhNV9VfEpDZ8dLzebSwtdR7kNS0sd9/2A/vDOMvU6+zLYhuE9NIalRN9V
34rbn0lmB2TyYnRw7ixSBNrsDIGEXIOaSL/ri2pAs6fSHPPJGVL0e7wRnaK9liFZcUkadvIve6dL
M+gYhaUe+syLHLTudMd7aodhVi0rPdUjydDqMjsxnL+/g8slbqlK/a7rio7hHKpoAyIVfyRJKqYc
KoxL9bC8aTX1rFKYlIupU2ZhA9vFYXShI18gnfWxykrtYvTap+Nz8/d7l1wildSwmkWYitytmhJU
g4OpCbr5UfuFK+h5zH5US+aoexdd6YD8b9zquasARLhAg4gE7pifdUL9myQKyN+RAzXC5IkVfe2G
7N7R/CvPDj+f1UFLNaqOotuQCN7dbD3W5eTKzh13ks72vOYX677ZAUjT0qhwhePgaTSb6M3u8Gh2
nNh2VwbYWaz5lerrVkzllmRUBPKGRR+/ka9WVL2c9QFLWGIEU7/LbJUZqiI6iplNsodPHl7mepOe
tzjLxdIfWKHaZgKtbTwh+wOWeVinJpVxZgQsJqeWhdqk6IyAhTz8sAtQfn8t2mD4iQBqXJ4Y5rmx
36zScnE8adKy95QAXTVpJH+CWMdcDte14yPw+6MD4ku/RlfR4p2GDl/OTTm3XrIibT/H6BP9TI2x
/zLmev7n8eesrXuLqdqZGAogv02glQ7m8TqaVFQPFUvclPGEIUIXKiZmHYz+t+MPXOu0xdTFGypB
19nnuCLzr23e9m4Yhmfu+EtUXWH3XjT5bMr6iDyZ02oW+36vnncUWoLqehXhABxuGBN8Qa4wzYiv
m7hWP57VMUswXR2hEOzlOWtS1tpXQaarX7nkjif2nJVuX4Lp7CEtp7TmKBp7SXJoMxlRT29OAT9X
ZusSS4cbQ+uE83ItU3llJMUdh7ivOrpTbZOeKuatfcH883f7jVZpQztwOXaVMdNfA2gcr1Paps2J
gFtrfhHMJqKUEUbH3Fotu1MOsYPRsur1vXkC57ECe2Ot//X9oaB7npXIzAWx1cQPYTaOcoOnqii2
fZ0rL36d3imIkok9OplWeCWtsRqvAsU08zPnwCLWKxt9xjbiVNmPJXZ/ShqRQ0yDrEj2503hRWxb
qj5xGWHR8tCaT28QM5yV8YayOVUOXRmkJaxuUtsKArzIXF3XQjbVPuoNUjwGIvHHv2BlY7UWu5JV
T2mVCR5Q++HnusFzC2MMaDA/jje/9v6LG0mCbHrjtFPmortUbwZf/3NqzFPvvtb4HJzvAsQvJ62u
8cJyOyTZExFfCQSCj7/3Snxbc3e9azpVUMTs0QVC5hA4MdoybhaIRwu7HcUXH44/Y+3155+/e0YT
JBiYQ150HROTEkPreoRMquxEeK8N7CK8extJt4yxdUP8+W58VRu2U+NEL4YMxInZv/aIRYBjt5Xl
RqYhW576d3Y3XXsWipvtqdrCWv8sotcfqHBaVU7/RAo2eV4QXiZFcV4WQVqL0O1jK5TdrBaIG2vo
jjicvOSR0V0GdpudJZ1lyyWSznAGJBcyNeXIl0VAoeSlp4nncpzOm0FLKF1VZEjAOyE9ZAT9jWwc
FY36Tjwcn58rw7vE0zl9PHa9xu4f6QHUbcc0zOmA1KUxokKt5PafZz1miU1CA8fzUFdKsCeyv5tJ
fMiD4LmIxhPb0MosWmKTjE6lDgkLEi5v7kXo8OvBi902p8rAK8fJJTYpFHWWBV6WuJ2Ot57RFuXV
GDSfo17PEXFVLMzMUuNEvK0sSkukUi4idD0rPoWjwW0Uqv+XszNbklNnuvYVEYEQ4ynU3N3V82Cf
EG67GwGSEGKQxNX/q974D7zrc7kjfLbD24YCpFQqlWs94LILDZUZgQUSvGm+ysQvvLHodPvf4hJ8
w8o0phVWzdjzFLh1WWqK1vOzbvVPX/y831F49dDPWS22AZ8eeEdW0+g/VKRc//3y5BQg/rBNiU4P
9tsDwL5rTH1AEmBqMKxSL9sROd/1oVj7rCv6zm66KLxxtPwEUz2HrP6L+16aL2cRVzZp6rVoboVp
KSU72o7VZgY04FEykJb//miXbnEWcXktyeQHA9+CeKk2ZACQRQkawfE0Sv/x45xFXXClhV+CerGd
F/6z6zmYKWi/duXyxWnMpUc4i7uTgzHY5PDDsQtLWQFDBvW9TiJ9u/Csm7/Iai4M4fB0899GQBYv
iYsGpPzEjMTBoR+9r3kaB/2w/6cPcd5ol86mVEifMRVZ7IAloyE4O4EuFtg//GPgOhtOLq5x0mDA
Jq4IUHmHxif+MQhU9JVi4+Sd+qdpEp4NpjikgY3jCZERKgcBFS94MPCCgXcrhCokmjfMqm5Y4fzd
b7eNLlOo2ZqUda8kguYQztKqAEvCe0gqkHeBQERn4LiGkb7H31QXELMxAJD3QNg19icVYXgFdst4
cDWboZOcDLyeMwY4ty/qcHliBAKxexgDLyBk+GiIPTaKecuKCo8NYB1QnRU0KLv55799wLNhHi1x
H5zMBNZViWO0GdS4axM3YmdCv3n9t1ucjXTmNXRe4E29HZvoZSj9Fcbffeu5fxuC5+2A2Mw64cWm
3dJlUDkPwn2/jG8ZaHV///kXVrbzjkCYIIlqGWyLcoXkAfRDTgMC5tCLsVpE7y2HBEr5dD9kXvNv
3RLpeZcg6bMoDueoRYXVA9KtNUAF9WITxzhUHyGR+iIEXVhHz03kGOrOhGrabnsFeNeyeFhDA3dQ
Um5iM3x1aHsh0J03ChK/ArtJT+025lP9iJ718BbiQfvDNsT7oqR46RZnC51fZkkFwCxo9hb0wpXj
dkw/h1At4642kIt+EYkuva+zSIReiQqMJXgOVTVORzZTZAm63CAYqMWSBkU6f3mAdalmcN4ZWDHU
bUrN260vPsv0DW3SQBTRT9VQsMvUviXpGj1Ax1F/VUC7cPD0v+D420rhWUVQkpAtkNLejhG2ggNS
7p+o1j1YvkSsA95vgML9YmG69MXOYkJCyxbYhiRbwY4oATGVD9GmSzO0IsTVzP0vBviFu/yftkFc
O67hjbOyoMxd264Oi37qgHpEQvdFmnBhhT1vHYSHXQ+AF47QkiQaN3ENskbtgUb499hz6epnZYO5
RsGUToRtY0fTja5dXTS8+vy3i5+G+W+f3I8V4cC+lysy1we/pHnYxV+8+Eu/+/RBfrv0yV11gHoH
kO0lhGQKCSDpt3//1Ze+6emWv18a/o31AG/fVVsHV5qNu6y/082/rYbnDnjoo4RPfwzXUdWY/gB9
YrOxtfdQ8a9ARpd+/VmuATAr/G2pl63sBIvnVIILSD3g57jHPv7+fi6FjnNPO/ge6zKC+dBWSv0R
1P0b9IlHGFnca0s3pRff2hnEIah4PoT6apxeiIznRndVnFTeDD/3LXcBB+O1tAfSIzoO9MRcA0r4
i0B/IUqdtxF6zuJ8U+gaxseA2AE9UoLGa6gBdYtCo6+uMe6WXE7/5E+Kk6izqqBt/H4aaAfyq5bg
z8uTcgUOn+my+vvHujBPzhsKGVp1ex7KDAfh8XU1RxsX9d/+7dJns9sxaytRIbHj4wT/gkkilPPo
4e8Xv/Qdzub3DIXE0lVduQIh8aU0QHzOb+nwXWBrTGXwMLupqMVXzTSXXtLZjF/gETbMo6pRva78
1cjc9AkMS/ZV392FKfk/gcNvAQWcaEhh2ihbpWG3gPFKWA/KLvmcgAz2vljuLj3C2bSfYlnKpKcZ
NOdLbluga7/q87rQE5n+b/P/288HgpTAHg9UJ+I8Ol+JthH0RxJbNImgf0IDMhuhq9eDgTxsiUE8
ye7NqLt+nUCYO/5gi9HhdkSCrr9Ily896tnKbr2ewJNnPG3X9FjtQUcW9aZJuPL+bU087zKUdT3G
KWHJasoWLzqkrXR2A+96qNT/PrgvJPznXYZ6bKdlLhVIsR1sSNtyvqtLcWxL/RH5ZjP1X0k4LwTN
80ZDpIwRVRQoItCEGXIs/6ZtKpkPk7cTYfJFY/qlm5yFAZXM4VCOuMk8mTb3BDkGS713C3nNyPDF
qnnpHmfRIGQTPHEmiAFA3d5IudwN1fwG0tAH6oHvf/8mF0bVud1d16Yp0IjluAbAUuSp58FHyIb+
5t+uTv+bU1Spa/3Qo7DggUA371pdHXlCx5e/X/1CgDk3ugtR2aEk7sf16A8A2cYletLGjBQsDb+S
QV16PWe7+Fob0uFselyXcD14VgDYVeDTL8kXOddpuftDIfG803CJmOnHaYa9tcYAnQY46fvRTVCn
O6nCnazS1xOc7+9v68+PAtuz/34LyL9BnE+jYV1nRGwAIZYFyolfuUL+eW7Dpuq/V6cmoAtvx2Hd
d9U6ItExpGi1zob+cyLQqzXu19+f4tJ9Tn/+W1SeTA+bvsQN65Lwhzqu7kTCrrjqb8PBPZ4EQV8s
LJfucza9o3aKPdrjyxhCbjWOkHEMBcik1+aJLFeu/qpz7dJXOZvi3qJEX3IKdy9omVbgy7MCQf4r
p7s/z5DkvKNsgfSkrGc9rBMVvNfAd8Pq4rNT1RdZ46Uffza9mWCi6wDbXEcZYNBeEKJ3fym79d8/
9Z+jX3LeUgaMHHouO2zPunKa2NrpycH9dhK12Lg44HoTahV8Zcv/58QLjr3/HVflDHwzafAo3Ggg
kYH+LcMb1AzfsOpv0q78TOd0D7j789+f7dLtzhZzxcpkHGPcbqz1wfXjdUb9K+k+ouh7iqazomXp
LkWj2N/vduFNnjeftQ0CTQqc0jpVgPmNzYwFS/dzno7B3SDKL460Lwy28/6zDN4Po4givZ7bad6A
4RfktZfw68oR82+z8ryn1Akaxwuo1muC2kAOwcLPJQQBvGK3Jp7fSd995VF4YfqfN5QuTIRLh8rX
OssAPG89dRCt30A1VN0mI/+U/fzFhv7Spzm9zN/imUxcMiZpqdZ1O4NKHkZV3ixK5jqeda6t/8Vc
ujBTz73wyhDkZdLEuM3Ys4JXLVCeopm+yBz/p0P6v+tYct63Bwr2UoKyh0oKeoyTFodtjm7aqjMF
bJqvDXjTeIf2NQrtHvLmY1aH/QY2tCewZLQZI+v/4/gI/vs2S4pbTegiX7N+/IxpWsNUUD1WPblR
MGqM+39T+WP/+t/74AgDBwUuyzahF4Fk6P3suHz6+1z9c0oAzMV/L92SgJQt7ZNNH08C3HUj88xE
5a4cxHQ1L9X0gg7yYNuKkm3+fscLY+O8xY9w9D4u8BLcLKXlUTEQMnZXMeEy/SIwXLrBWW6ghnTC
3kVlm5QBGTn0OQce8t9++1k6AEPBfnQBLj0HwXapx1WWDKt/u/Rpxv42MwG2qUuW9HgtJwuwtIJU
SfTTv5lTooZ5dnUf3IXFdeHKQj0QyfZaanXnx8kXM/LSKz/9+W8/3o/QOEaFCFfw69jYKLgNZX3/
9/dyhgz//5zBJEnOVv0ILlpMUxnCjj79CLiJfoEgMB2mssweumF+o6b5Nil9jPXitpbN066XY/vQ
wjxpPQnm59Z1XU74NBechvc0i4O8ydqvXCwvRNTzrkCpSN/wqUtw1CKbN95znBMuZEHHMukPIQxG
Hv/+Hi7d5ywG1F6rwtSU8UYob9hB5uvkRzBBybOrxGLYzYhM6MtiRPw/L78/hNjkLC4kLgB/tun5
mg3WSFsAlsgDte4iCK2GXPOIYJSyHlK+gukgS8KctovDrsJXYRmgN3HswTbpuIqZ2ChSNS1ccfty
ILuB13H/nVKDVk1s+hswXp2ujDbQmNSUXGUMrK3jPJSGxHsLH4gefYKRUfw5hNioe+qI1BZwW5Cf
4F/kwx0WjpV+r4qZjL1VGwcmdFKtXD8bgAPDrMPGo6w7UMaTtDnQlo4FWlzUcwRyZs75or/pbgk/
AY2A4hvgWC+5gk+6KPMGW98lz6Ql3QH2ZOygTOzfOJmNkKa62mITKDLhAVAdlWH93aREeQcpm7Ca
8qTT9QEtWfHWyJBvJ5/p22BwOF1sawhFlpS1QIcICt/gLnFig2rvVBWNNdUm8pYwr8N6z1m2vDGo
Vl4l0UVqqw2P5b5LdXSaYhkteG2sXZUlFUXc+GmeTn7B43BNg6zewwhr3qZyCABdTletin4p7a4Z
FEMFSewNBT466qCPKcHOdjPf9kHWr/xZk6JOk2LwGxxROv7A4qDQ/a9guGo60+edHYoQFtYg8V3B
nxdsik3Ws+3Q84N1D3C6KSRpoJW4Eh1WXPiCszavJ3hnmg4r1wQD9fZ7uPBtG/gDwPJTPgzvFdYc
Af9RtJne6nB5j6df4E//AlTjnXrvEIGBaBwcbapyBYK1M/5m5HhXMBKb0BKjvs/zL+wwY/tggkft
9AH+SrnW9b4O8MaUzmP3PGRqxZbhOp1fTMWOeOc3kETsIyvedTtEuRiQOmhX51G93EGb0eenNvpi
RA+S5V39gL5fOH6VcbezGYTJ1puHIxnHsEhp2R1ZUJVbNGRTjvpsBqNCFDcWH7PDh6i5apCWoiqp
R5fhzQ9q5ZY+O+Ld+rnBsoeHwHlt14U/qQv2g7SPTTPFuTbRQWh+XbqwSBp6nBnf+C69Ccr5m56r
54bNHzSOOJzL1QoSwhYCXQOVrsdeA1c9TeNwFy0Yc31P8xSnZmvJ2Xu3RD+I9F7DLHwfluyGJ3XR
OXM1+XbFvODZ0BgW3MKBC878ddKztxQOOtBIr9pgPPK6xcAQ80/PNOBsR9k6rPtVOT2KtEICuakU
jKDmCGJ3R3d+Pby0GXmkNV2FSie569QDXeAnnNmbKHglcbIBUmNtm+haBglOlsLseTb8JvP5QwUy
jGvsNU/SdaRmwE76lSdanEDsaZxtPEKOnAkFo/PhOMCPiA16VTF/3/nNDg4X63pKd4bYLexLriom
874hV3013kIHU626ultPrNqDZ1nUbf0N8y1feHlbVe4VkOsVIIDFQr5lLrtrZ7vx4iRHP1fhsOAj
DjK0XEn8d5NlR4VLK2NyIm/DrtuNC2iVrQL2ub6bBm8zxepYYUzVSq7BXlob8ELIkDUrPfHbqta7
iX8k8c+Ati9QAW1lnUJKhrSxjQ5BORSxDl+DmmGLy3Iq9iqrH4M02PsK0KEK+yqwKbYBfHuBk46u
A+pvWmCd8r7GN0214deDiVg+Bem7I80mnbs7OkGCqGb6DudcVN3S90Cp43JCmtj5UBF57bJ6o8GJ
yIUvzSlkPIGHdifNsqvK4BHYefjLo7MeshYEAb7ssVnBsAuyah36yR2WJZjFmIjmHY3UJp78cpcw
gF2zGCIONYh1RvV7ljaPNQuLuqJ4OvnLH5erZg7WnV/ZQg/iyfHgAC+Ux9SrH21Uf9dS35NEagwc
f9hVSzxWhRztUq6nKZBPE1DZPEcTTnI3Bmn42FibpXli5PQoSe1WwO5inLSaF2MNebkrf0VO60LC
qCQu8Hen7nEWzrsLyQSf67rv0H3aeAQRQPgDdPUsbZNtHVL2GgrgX4ogyjpAJhhP+jyO8BZfMgM2
bQ45A3zf6yZMBLT4qhzzlI7TUzjP8kVkFdxxSYjgu1pgxIYAwZRYx4Nfc6BE9DJeaRxf3JUw1aVr
V6IT6RB1Mf+R4jj9LU1Qn+u0pscwHL2bwHZhURqOZGvubSU3g500bH5JhsQnWki7FV40/qAe+sgT
F9bf4C0cVAVavbu3TrLp5BcQFmxe5HVp6rRwQsg9C3DFVWC5L/eU91O0EiW8Ufdx4+bsWomStB+x
Fw3TA2lE+GirDB0sAfc4zUflqR+DZfYHkPDyJW1HH/FEhXuLE9cbWAE6u1bIDz4cVzNZ9YPKbiDV
fGtF5l2NCVCH63HoI8zF2cumFR9SKE/RxUUPIemiTTlO+PYNHzNE/Sl4qYO0+baUrMP84lhaH8dh
6PZjQupHvUT+z6qCdQUIXczS61lk/WclBuqvgfCavkFDZj9q0ehVaap2tXBJ99qLw2Nb2+AXDeZQ
4TvSblcR3x1rfMXvLRqeYDg36uMM7uvP0jdjeLdInm0HLGF3Iox7YOpb+ehE3+/CKdOYrGGcymLs
YlQHS6v9XdnZdL+wiuRzKNLXGpfCdE40MoxwWJ4HdGw0hzSIk33f9PUKHKPvmoSDXLeW1vFDl+n6
2wmJF+Q+Kqo/Ry+YNsOUDcF+HMDfAF6+buyKz1iyexd2mIBhJrGEuZDfxrYb1h6oc/fMROZNpMQ+
h4OfPHUjEQecHUSbWkqzVSOrN3BMD3ZZlLgjIuv8I549PQAdYppVO47pLqzwm5xD59sJhV4AN+Ld
Rw5yFBc36DxN8BYRaDzPFVgQ52dtiWxWXeOiGYdISUavFzaLqEiWsP00PhF3UTM4eNnP7Eoak7wl
tBKFxxgp0GNMCxMRibv0WOqwV2QpmKgthc/WR7TA55kVsI9P4OFh+l7rY52GxBaL1IjRznKqHhrX
W6+A7q5/n+yc+jRHlpm+aQA6Xnld+uymB1y6gjAZLL53CUfregVoJUmK1K/IvG9tHURrK5EKlbld
AILZWWi63XqBvsvLl9mquwiNqkNObGIHV8QRPMY2sLXHOS1r/arKE8VM+ckxUI2X+3zhfQXHymSa
p7UTCsXMPQ/NOOm1CuDjIrhB+1bGECDuapiViaKN22wTw8Gn6GJrhC4AJvSGueiVx6Y8DKMgQGos
6UPdNMF3TqvHCP5CxVj1XomtaV8+gkM2z3lEyxixzyTiydqgkkgV06rq91WJ9vQlZhFSndKryTqJ
3OgVPpJxfkUl1Wo1IQo+SF2V9bVp2qjI7GL1RjirXAEktO/9QGo0uRtfVFmwzdIoCZoC6iQZXqeJ
yaaPaQLl8tG0HqQbhgxjdpCBITpEUxLMl5diDkRWX9V8apP7LgRkuctVN07DtZkDd4MYk7pNUDeE
r00tvOzQTybyVqCBUv/B9MzAAw0v+5tC0TFFNhnMPtB4I30G6KGZi6qlBucCXDQ/Knva9JkkSLNt
KHrZ5TXctpbcl4F89VvkICvLSrDABbdLtBpCpJbCR8qPxk5ZZ8cMbnduJUsVLTeNBh/tbm5CO61D
B4j5OsVgtHjntrLrVqQuWTFDdbuTJdyBV66T9QcELFOzU4I0/Su+jYPrDPifU0Fr5k9FiQk/F35v
YMFW+QMyMYLeSnTgAhTa4nR0jssNVOzJUEDC29GrMBhTvpOQrEwr4PSW8AgWZ/LOB4ngo1zDurVU
sSfyWUF+vzFmniN0wrTt+KMPBl/5eWUoyQA3imL+s9Y9PJFAvxFOPkKZ3LkbKG6GtOiDzgtBcmQk
29dQLOundvFhtntyLZXvE5G93ldtsBwh1qhQgwvL9slPa8UeMgXJ0Z1v5AIQXznZaAxXA0YvOVS9
buivFm1L7KqJe+q2Khazt/OpNe65CWkYfENzc5j9IqYtj6SbvQO6p5afGScwUTBQxFd+WKIdDFB1
cwB2cV52cCOlbxylPhzOA80W38vE8uVY1aqfdnWJnqi7wPeX7KWp3ECiE9s1CYouIa2N88bPhjbP
RDzMBwJEZocormJsOXFOFmZH2dWIJoWnnJ+uWI8hhTy4Q0fwksAd4brp3BI8MuvroYD2KVzWEotn
iomEu85XdTtk5QpLZMkK6GZgBd54QpGDf9LH71TTKPfCWNaoopJwbmjy1mmVbHmjQrUfuBjG1TzF
KTJJjhZTtgDykxLzs5zF9JRAkhEXrBxB26oSuEsUAe1je4Ve3QQuhyNfvLWrRfhUwbKfYqyF2bLl
sqUJtsaVb4sKr3l6gXtohNUKJRxeo5OpXXC2bGA2Y54cCO+6xF5mTKzMyaIMiikmLuulzZuSn6aR
mWYavYBFqbEjBrq6bR8afxoIOMbqFNwmrx/9aRNlQTn+8L0xaGw+mrBvr4wdKsZzCwxytoMhBOp0
FrYB1TFC5OQPWTWZ+MaE1A73A8fo3s/jYrLtJGBVvOpNULprCiDsHVxKq+GpU6pE0dzhUJbCMQTL
8E9WhyK+WuYu9Y8oIehyI0Mv6A99NYU8xa6Lj6bJjaUpxnhd1fyWUGjA9xYNh/qmM/FYQ0ENUin6
rDKX90ZnZE9oNoy30dB78kdQ25Rfx5wOqFJIJjj7pYzW3fWEjgCOzm9XLS+lR5rxnrciYkfIEhu6
h7FMzG8mHYD3vG4nn8eQ2ni0/FhA3rHYnuh5ep8Boq6RJKQkbA6sGd1psAgaVDma0Wd/PSiYgOTz
6GTwKL0sPdBA0H6PA9A5uPFVDYx0oYnXYg1GK7xZ9SKByRWYJeYDO0yBuAi056hyAQ00RXStA/6z
DURn7kOVgqVapTUnjxFK7f4nJg4L9pEXYjs3asSH9ypFt26TJ23X1u8zWpA9LHG0b60phj4J9Z54
s7+8w9eYjftSsTG4lYsZyBZkYnuXdKPcD6iYz9dI4mL2nc5dXL76OqLjq28dunPBQ/cmvHRDqwW1
EbUoWJHmLCaL9vNeSk/cpsm42F8emJIU/RZEQhC4KjNZR7xITDXFV3UpA/fe6kRVh5GmEB+gWAdX
1bzCt2o3ktdV+hGNU0mesBkq7WZGMjTf+cRLvSd/CNLy0Ave6JusjtpllczMl/ccOntk+WhXA40l
H2LICdKbZpkS3+Sw/OTLqjP+YqMiHTLoDSwpPX8/loMvOA7a/BQ0+RTr7IyNMbB8yAopSlzhropM
LHc2zfpwFTPmtSvpp6p857Ey2LJS64seW86eBVkOTIRVaASMx7hFp1OjyFVE6nC+JdKHb/iiWJo9
WRXATCslLRufPNqlGHaJ76HXro5ZA+PaiC4ogLXJsFwp3nWeRZUm0hzHQlXb4C9E4aBvcGCI33Jq
bmyrmx6MZPWE1CGoVB42yZAd4KPWjDh9l6dIUGnUteIC+MqYrrVfBqoAy2JqX5sWZ//iWk6ldlnu
pxh4LwoTjb7oRjuK4oyPlYEWCaed/wqHKMfpqhqTCJWmJJ451BW+r1Cg8mYt5m1rMRu+Rb428yZI
Wk4KrLWDPXhdNTbrCKcW1xkSGjPmlEgxH1Ju0rorRCxwPmjQZTWuKDqwpp03uCW6wlFiEj37NFOT
n0+8JPMDbG+bURRmgI/Gdej1J5qhGFTsXluDXMgUouQNThypA8B9i/Uby44ccaBx2wdxSW8YrTJz
R8Crb9CIEg2Mo5GDIqAO+SxVW22yhiHGQwJXjd9LwYex2URC1o3MSxjzYCuadkJGXc5Z4yS480Pc
pnk8hqb3i3CIvYHkYkH5F1v8diLJa7kImh6wxgv/CNrRMG5EF00tvkmAHrLHhPpJ8D55E9LIPHTa
l7+ymaWNLJoGO9oyj4SFvQZ21oZGPzQaT0KTl9Sjp5pW1IUty6H/mvg+WXxW/wIB9yQsYGMaRTLn
A7IBlfe0kcuGkSUiG6CD6+beeGnGgQOMdeYXdJjd+IJN8DIdodChZEUyG2V7Agm4/ayhZhS3QZN1
MXxE2iG0b1J5pdIbzF2+XGHh6kZkhmmkP+MSEj5Y3o2YpzsmE0NuusZL/RfbeVny0kZttg+7SQIX
KEzyjWE/Pv9otayTVWO7COIcq5cGOXVSotRaTnMLZp6e7GoWGMGvsYG78UtqMFXfUoWWWL7yUDEe
Qe/I+Gzu0avadi/LDKvZfISMQxRZSXlwdKgG+x1yPdhlb9LG1tVDJVCAvRptEou9FT7rUe+NBfYz
YSCq4Dk2lVNhnrWuDKPcDpybDImJasutDqhKoRlqhokUy6zwCVYQ5FnvSsmo6Qs3q9PiQOqA0eco
Tjteb6FHKsMqn6Oa9yvbiDbeR3pkdN2zJTN61aNALqqcQrQLF/UmqNBDrLpu2Dg/ieVGYkf7E+aV
3gEhoSl/StEytl56V9o0l4mW/CXDAYLYu64vr7sqwN4L/+tBBw7HrtjfoBp97zjnuW7xLyBiryYU
H32hg7WusFM69MoCz43SRoAj53EazXAfUBQe2ZVTGa0BDMUHLA9DmukmKUBISoYN2B2Wvde4vQ8X
+2CaygfDgLXE4bhp+gO0Icrt4N5In6mEHvImjDpefZ96X4kXTdNm2djMb6dVlYWJv/cD1GKBUGak
PtaD7mHa7Tcdu9EJKYNbSNIIZJx+h6AH3tbSQB+StxMLK7rG8I2CvS0DP36L/Aa42yr23XT029B6
bx0Z574ubIJa6KchijvwfGYesm1i5oi9WTP3y3XLunZcEavQaZKLuJ7qoajq1oQHLU5qHVR6QM+c
u8RiYe1KUq96cErC7zboxFSYToN2gaAMg4acIYizp3np0+mlhENO+tGNzLS4LLIF/92jSnauyDrs
wRyKyaCjH606dahnjdXeDcRHA2rGSndKvKVLR9ltiY6D7DmRnS1rsCAiHFesrBkRP3cw95nEtuMM
BCynqsXcN9QPsntIcpZuh4OnJPmWsqwS9dqL+7a8MosXd2zdusqIee3BTz++Hg20IukGwcYtuvAj
LvS+aaDJyx2N0keXRgA65NLEU/LsNfNgNlUJXd29SSfZfgtgVpUVZc14e9uDM5w+o7xZYRhFZkmR
i5bYYdn7uBk9/agGSuVnJAfwUiypuF9AwiCGJkfaVMpfC5rs4mu5JE3wqfkyQVPrA53zErZ26q5d
YAR5nue49Q+LGu24Ux16RTG+VdirK+w74VBOuT9VL8FSymEtSx+81gmFj+AuxJawS3JUWWhyBdWp
UxtD4Zu5YR2wWH3uzamUe5wGxcgVohlHWEke8rKt980wxu7nPGd1PORdMljy5A1VN+1YaBK0T2CH
H2MoS1aVOxfKpMHa5sFV7hm2MJlESTwK20PHqJ1RhcLMes5SnwtVeFnsV3KPAw5RotztsvFQ1jSh
OV0iyBtZiSr1feR3Ctl9n4qSoq4QBUkNQnTYNjJYD+hjHaIjn3yTmRuXVTgQ3AwMzojhJkpqbl89
4SCSzBkZaTdtkF3NWJC7JSbtd8YG3uCMf65oe9O4sqpunSCDcaiBw8tkzimrYoF6z9D6qtlkeqk4
DmGQMkACiPJtp1CPZ6qBbBu51JTe8ixrTLLHEZ/q4mKhTaKHVTVnk+9ylPfSqVmbJJzSJygvhcAy
q8OpfVEeDlnukBzo/r7RTZl+/D/yzmS5bmPL2q9S4TlcaDITiYryHQCnIw/7RqI0QVAijb7v8fT/
d3x9/7JZpljlaUVoIlE8LZC5c+9vrWX1yhvvZZY48jG2ZGk+1MuQWXfa7G1jxmwTA4VvuEmG88z8
uGCDI3aWu8zZmFL1+jjV4xxxP2daXVhiTZpbsx7w+slZrKZtnnd5wxHSNEMzyMp66I5Lopf00rXp
iN+Gsp7mz8tQxykdp07QVBsKTQ+r61FSFdJ0x4c1B2QNTnCJvIhjsZov2jqxdYcYrtmlpRguLW3k
3GAGpe2hPjROIsXOJkRs+uZ1k0h3femF4tiE2UibuXY6OY1nNMcjLzksypSh3+NSb3EWoA3WBm3d
nTrw+YLUg4uDWdc5rV4xXC4EBJTRdQkWl11gZT/oT01r4Xsn5mKpts3Q99MWP6Wy3JbZYl7QgTXv
UtaK3PdaZlKbxDLmr4XRc4CdJ46TnI6V/Roaa3Tv0OMjzGAp6E55yZ0RiWLkSGHbE3O30nJ8m7lm
eYwSOZ4J6r8Ff6tBZPuJ67xhLANsfU5p5+THxdZZd84i7LA2qtDuN2qZGHzOdm1wwssjKTfZqdq7
aW3WnCuPc6x3UxdmEo4UVJjbRter5AhdXOCCoxZiDmpzWc2AMARlPNpTNH+rc64zTts929CVIU2d
B5oyoNowuplC33CTmhyL03WaByORABe6ilfntPhoSuwhNWl6K2xiA9PjPRI6UqqXMfci85baXcS7
nFnTZy9HNHgd0fCqdnL06mlDv7hkDtkupWD+0tk2bpWhTdPZr1A21PQLZGJRtefz5H71ZJytj7RF
OMx0C8CqWLxpfIgspz6l/FQ3XuTxmkSXutNVurqlPjgwx8kVE283C8aSl7NfnS7s9lnqNvIiU7wf
35ko8u7i0jIWPyzWzjwwBCYNvU660vWjfJqeakOE+WXWhNbnNncV57e0Mxo/tcPBvraq3swvmjYW
5U1lOm66R2HX0vwt6I5ehV7shEx/kqp+yXBP5mQ046NxqJokQynSNMZySXerzvduH0l1Y8yUGoFs
3IlZisMRtN5UElfpACCwQAYbOhaLcCbVvahd8wtNxSKlwqtV6OcT5fJmMEAU/THLTLbYcfXSAIn9
ci901VTB6jprFoQd9ZG/cJWaZ4sXys806/FCiIVBDU/5bRk7mSmKM7OxxqfS7agP45rxhuurbonZ
ibsilfZ+qOZqus/wJIr8JM8x5hQNh61djKjHvZWljo09zpjcr8mcknO9Jk7ybV3nud5yTAtNXyIE
Mw9l3tfrd5atNAyU4B1vqey88YjBmGVvo4wAwcuw6vh3Y2mKL2rpu2wbSu6b3CxoxoJEmExpXcNg
jBp3pHWb1I/elm1jdjeY/w6U1U0vLvnWsjgo2JlfRG7hN8xYk8T7VMnMDvC0W8qA5S0EEyuo6wPb
dtv0fPHk4P46T419HFTssq+UCS0AMJFF3eqR1XDTiMmON5r+wniUs5qjTVdR+G6rJRFHgVs9vbOs
WodL3KxJGhkcU1V04u2s0UFersXEC+ZIeuZauZp9l/K8e2DjsdNN3KpcXNctk48g96B4Tb/gF0xa
9J3zsHatcIPCLqboICvD/KbzqvvCXuBYO5EzRg5w2xyyrdNH9XGYYRI2VW/MeUAvwrtmZFcY/mSt
6etQu1XhZ3HNYHhlyvpCVMlUbFxFxCnjHspOE+0/pcQ+9lycUauxMxncGW5j3jkFcio4F9mAA1it
SZBYPmGwcjHYajGhplj+tmINx3zj9L0lNm3T9l/7OMzSneOwKu5dZdgv8Uy4DNPqqVPpfug5WwaY
EXj5scWJGmH2BHa1iaLBsLfFNK0c0DjqHVECj9WZFRnLt7YUlAHL0qQMtJt8ja9Z4/PovLJitrbJ
sgt3YziMmnyl57znenHL+dqYEpzOCiNjMkcW2njptRgMFps2Ttv1a+xmUFW4G7yqaIYe8Bto4yKw
gEv754Hmnz5ZrhApMpMOAcs+jMzIsCuP2ocx80x1HmZrRf9nLYygTTt3pPeuHXUPp05PrSIZuiR4
ptFrPX8xZvYl36CG7BY/UkkXXsx119Sf5gaWXfu0+71paxWSo6XfarUmBodm2iupL9mM+9WnbdwV
pQ/nMsCQT+ZQNd62nIWKv3RyWGBEK6uykgbLCJbnddNGjNhCYmnc0bA2rRNn4/IB8febtvgvGKu3
ZmiKOq6oyi7f9rvoAMB68Hb2J3Nrq0Bs7T01ny982ON9thmD8Ggf9YED31Z8rwOucDznPoD33gGp
31qmydwZ567jZYTRk6n5AOLjyCDqx9jae6zu2/jRCptWL0xcd2dxn20VE1PScaqEISW5Xn5sqO4z
w1rrTFsNNHzMXVKXYPYThkOV7zJPP/QZYC/mVh+/phPE9lcf/BvWEv9ewgMXoFdOxXa3y3st4puK
DYITrU0J709es8oDrohYaY195A4BLd/YC2iSVcMHn8w7QN9bS7ZoXnsm5K27q1iN800Sq/nSDaEV
2I/FgdGo0mc//g7e+4Lf0Jlt0y2dcBy1W6O4ce9xkEmLjVXQxj1kSdVOH0jU3oFA1RtQkyZk4xWT
LXdKR/amx2pr2yR18jffxBvWum7l2GHGInejW9DRtT7pJip8t14+0Du+9yG94Sv7BmeOOgqR7pKt
5AODnYVeeoW1z0dWCe99PG+Iyh7OmVmdkjstmi24M3AACoIPLqZ3HvytM1s4jwk+hAkQFo1UX7dj
6LOkjx+sEO89+hui2s5qh8Ezn429Fsp3e4/82rX6AGx9R/vw1pZNtVYxoXThsokR5bx0ZXLa69WC
+5BFuQD1N6CPOKB+lPXVj2+I997Pm/tfy5kpslugBbBmuKxhEcfBHZy7Hz/6b4rjv1he3vqBueni
qHGJxG5Iw8bddmbjVQEW8DJ7UUXJRhs2Our9zKs7+9qIkzX9YnWrGWKokzrRMRZpHT0I0bTJRsTV
ZET//Br//fv8H9FrdfPPl9D94z/5+/eqXtokivs3f/3HQ1Xw5z9Pv/P//8+ff+Mf+9fq6rl47d7+
pz/9Do/7+/NunvvnP/1lW/ZJv9wOr+1y99oNef/b4/MKT//zf/rDf3v97VEelvr1l5++07TtT48W
MSv/6fcfnb388hPtlD98N6fH//2Hpzfwy0/H5/U5i7v++b//0utz1//yk3Z/dixpm1o40pQYG3Kl
TK+nnwj1s/AQ8Gq6Hpbg51z7ZUVt/ctPUv4M6iqV5+Kkr5RpcRl11XD6kTB/Pv279Byltaf4vZ/+
9eb/9PX819f1b+VQ3ACX9R2//RfblHYc+WbJa5U9TsDvw861bEbLAjoI/z3m+Q9/+DB+f77/yeO/
WfKaMiSfxhzXnYCHitGx9mGxCW17yP7GunF6A2+WPEaMkFN1Mu2q1ZqOoKjJkZNOsf3xy/8r6QqP
/tZocVlHZ5hhoBk20OgCOpgDhuWrz7xjC3/7OtHF2uNR/pHa5692iNPzvVkFxz5z+mRZzB1ZB9Yt
z97TUejjMyXq+QOxw1/VBKeneKMvKezOAJeqzF0xoyqifXOI4GKxCpqvG0DsH39u71xWb20XFwtY
IA1DJN5L/pJYmJ36ngu59sFW9Ffr+ek9nD6+P2hBmHu7jajNlTJAd9+KJrOuENEaR9MZAFY5OpzT
g/poZ3rvOzm9xz88mZfqxXG6ft21UwFljq/IRSeqp8mrPwrIee8ZnD8/Q9epBRtYnoFpZ81A3RG1
tdWuqEgZlJqh59/7Ut7c69OKNyyd6nJH23347lYqYnRXeh8m6b73pb+518OMeWZWjuWOoZq+hWVc
rhtDC/3By3/vU3pzpxt5XqVMA4udnZXVoYImPIxZqzDLq5zdjz+hd57irT8c7iSxBWhUIH4Y+k3N
N0DDbIj9hfbk3Y+f4p0V5a1FHGUBh7w1nXfWkF07QAa9RrDgXGu4m1NT90qNN3/vmd7c6G1izCr0
wMtXvFuP8WxQiyizeWCzT4MsX827OOnhOWtDJtsfP+U7a8tbl7g2GZuG8Ui/z5QDIzeFyL5ppRjN
dprBfwI3TDh8/fi53rna3nrFpaFRVjqL5x0tZpCcNmQ4n86d+fXHD/9XcmaWmLdpsZQdqcf8Eg+f
vF4sEvaKvqIZD2Tmg6FE8aGkBRc+TppopX1nwCRf4DQBovfB23vvUnyzJnCNF3lRptNOK0JgZiyE
N3CPq58m498xyz+9RfvPy84Mx9Z6TnQSk1Vz5GPPKa7tMTM+uJms0435tkY9Pf6b9cDTIXaIUQ4Q
SQ9k7Wj/95N6Hhhi0O9K226IH+lTSQ6iA+PGYMma2HwmgqYrWp+yVouPVvD3Lss3K4f0mtA1SnfY
6TVED+S6WPZfRk47RwwVOJ3ChKx984Hz3ztf3FsjOU9OXI4QaruOxpbv0n+kP1R6Rey3tY7/xjmY
j/atlRxT7ajrlrrgoJeXXxmknpTpcozEB/v3Oxvs2xxanWs1TrOV7TzyVtsvM2GNqO8gSYqzsQzH
V8yumt3izI38QFD7zrJon766P2yyq3Q8Z2rhpZLVGInRK0Tr3o1pGDc3dTrQVy0KuoLnGN7q8d5J
W2P69OP7/L2v6/Tvf3hiC0Xf2q4t2TUagvtwAvvUriqbHj0n5i4fyR3fe5o3RQTeGxEnTzPbKUyc
77VpjC9QRtmvwDJQ4z9+K54+LQ5/cce99aSL+FjWpnDEfogd92TqNMTWQSSZARo5GKnCYoSm7WU5
VcK9NKxiGDbGIphBjC0Q+t4yvRS9MZO5ES9HKqzbbuyGahu2ose0cp5sq7/sPdQTZy4yhXTDvDKM
TqOZeD2z5TCul3GN5/mXMjFEuzHCsKk+u3VmCCacsADN13I2iua5rCv40y3j4sV7SaStwG76CE1I
ECvtVU1QunbxEnohsbhtF03V7Yx4Ux16r0pc0GEaejd5mCfEMUEFWbe26JL1XA5rNG4UAzLMO0bu
cT+ZKmf8lnVrlGyZWc4CZ+slO1W+XS1fe5GE4R2TGGwdbocQ33lAjHGc4n7T1xZaojmWtvyWZo2l
750aQcqRgW9lv8w5KOilW9bNAhTUTGBSlrcuDa3eapwvzbHs+vtSI9yhB50n9jOkgZ6AtfOljP1c
JBa6DLrNSwsqqTL6xzUUXNvGGEBEbTo6+W5Na7c26VXWNLuhpogM8MusqbJvqJ8j83HMClM/p14s
9fcqlNb80hOmqr/lvSWHPGjRgU2HTMuUGVmJBVLkbWEykoqhuRpH68nt6yHPAz7aYtoWdZe8WjmO
DWsOQg+DiszmyVCwtecVY2E+F0XJzS5Iv0dY9wRgOD0cuQ7X9lk3SSdvG9OS/WOrpTBvy8Iaa8Sf
juRu9pKWQTOZ2eSUd8C2uIvPZV0K02dgr8dNr8to9Tb03ejAx261ZOejA+Z9IHLBzS7nnD7/Lu/S
jgebReJWpl+fiFn0TUU+ut/cGunnC8PS1tq5Y6vTx9L0auclZE5snKspy2mmLhOX4iVkfwW1PLox
6irT8nIq+hmY0IHVaSfAiqGF7ZlHq7QfR6NR6t4gdyUyfQ0+Ey0bYtFI9gnciNzSa69gjntZWnVP
2mSXaWQhMTtp3ZjJet8b2jKxngKsU0i1WhUuuzSJ0OiQHAkbsK9heFoRFFXnqQCxSzQptl/pmMJf
IQGHVy+JakalZW+sme2rouvMHtt1hmem70Yd/RwefW5WdrSqLi88kVdjtFsAOSYECSKfhq+lFjaG
e2Yz9uduMlI11MwqTCClpp2ezE7WZWCIrvGAK5o0uQHQbbNzC830nONk6cbFGel7XqqAd4XQ911N
GM2Vg+Wqvsf+buxeFQbT4a9gZt7Yw2tryn+u7imxk0ANNsYsPjROnHzTCnfqO29By6iQvy0Z4sg2
YwiLmdKEO21UwvceAK5FkoDAuM2QwSTG8OGzS2zltyTz8vDRNYgN3PUmFCbTQVET6iIzWXtPE76q
M8SwNTSXA7KUlblK5BJ5Nvd9P14xwk1garC9qvdrbE72pkJZZ54hEfb6rU6EhtWdncWIzxuLKffn
rByy9Kqv49V6UEbPaSBVTM0Gv8dJEO88U5QwL2Y/xdvqJN++KHqzFTfxEjtQ7MWSDnGFHLBqykNf
edZ5DLvmm8jDRVDisSGf3Hmcyi2wPSqxool0eb2MA8Mm13JEjzRLe8XNhJgOQW9NRMt2LCr22WTC
+PHQoF1tD1Pc4JVhOMk8PepxSXUR2GZujQGu6tws27Qawu4yAdNqzuqob3iHi8C7u/CJi86htQRn
Tuceu4YyvevHMYkyHyJEAJSsbSUQ2SKsqG494fTWWa088UmNiDldwIz8AL82oAJFjx2Pe7cr1+R1
Ags3LOSPTPqKwPUmhrGoy5gGh+uwmnuSTLU+xLCxXaAh2Qsga4Ex8ZU5wSk8MvYtlmOlmONdjFmi
Lb5h3c6SKenahxd93jncsZAV9QaCv/O2RaHtqFK+tyDt6ALDiqvCO05Fx/VyXOD7wX1Rwa4r2i7L
nqYHEBhSMK/SyoQZOTDcHLt4X65LCpG8hMg0HtrISdYA3N3sXhAJFs6nCYn7AhlQxT1XQEJ2Huys
MzJZkshiuButdT3YSzd7ryVMZ1P6wspTuihwHk35kCPGsM8ZvcbPMVan1bRNvcQZd2FkFG3nK8+a
4rNp9Oxo7ySlvZ4VTtcaT4tnutNxpr9bbweyZ91nFIV6PjJbN/rLwdP9tIMYWvpgjUA/9mKqJTt0
7YbhJ50CtOzMmakx+AHT8QtrnXO9MaZ2JTYA8wHoNztBJLF3LCe1t54uQ/2lbDQ7IUiBQFCRKzpQ
h2xqaqv07cZo5pNAlRn4dcUgq9gutW0lUIS5KTYilLAGVWGOTx7S/uzYds6soHlxmqIbjQOC2tIR
mMegAsSeug2nwKi+y5emWT+P2lloU1eoeZ4ItDCLUxjLmN2ghMjdHafIdQQeEWl7EbcrWcfzMitA
YJ7YHjaltVTzudN7fWf6BFkiRTQwREzPnKVI1dEeVWNuPRcUYZOH7WrvxtVU5qfW68nyRSlUzOsZ
G9QaXuRlv6pHyIesCliurfl7Mpqj/hpZtqhuQFFtSIXccKL9OA0u49lBRiAJmWym12xgddiMmbnk
tzpHNnItHcjJfRXhg4K20GjKXxOVVe1dZ5HecU0DPjUukyqJw0PB2Ss6kdV21zwixqjsVwLXXPWp
t9ahPQIRxkhFpViS+gHThaa+mDxA3zyAawVl8QHGyuGc3FC9fpdszxZbAfJpZP5ZK8ZdMpX5+LTi
5yqhD9ap1JRDwLJnRjVFxjm8N5o9BES2uRuzZb3rnKFYduAydn3I1zqCtcaKXQ/U41HnbXKrVRIB
vkOYthoaTNn9xm3b6UgkQIgPAc2YNXowhpRoui4ncfXltI6YywvrbawQsiIGvo7cPnSuvDovrDgw
ZKu6YBkgUvar6DPaRBGLiLiaMSyQG3vupdg7MVLaWzcb23GzVlXhbisDJPqbYVZ2fosGrgxfpxFE
lJIPrYCLJGfQ3gFKOrqcOlPpR3RDKVCnsNq6PaKtRNkk8Qp4WG0g3g3wcFlsh8kmZHhjYtiegrfX
xrJZEmed76D8iwkKe22iIzRYGE4brZmwbePcWcbzME1s96meQlHjGs4dg+y0oBoEIyzyvUw6wzqL
3bjH5Tix2JEzK6rbz+58spcAKzXCoxM7S7JNNZqjTekYOiZK1lTtfVhzXV+6YN7jA7PIdO3RTdg5
MuYSdcZN09uo4pe8mjADHbVK3Is4kwUgXg5ejt9bWCMi9OzmTqxskQeS94rpwQS7ae8qwrJpbZVe
Xn0FBbXrzz3eEfFjlw12/1hjzQxm1UzaPtpd3y082ukrPuvIeJyuy6jJps9ZH+pfkbHN1VUqzXg9
JHzKIe3ROZwv17bsl69NZ68zbNlayWNSW64RYOqyzgddjVmOINpWDRYlVNzrLkO00h9lx1Pv16Gv
+q2xtpJNF7raObMEscXXijSr+piahiMO6NobDxcgIrj1NsdQo/+KXDJfrM1i4WL7OlVDPDxEcM+4
H9Rg6AGBc3kRB8Dig01sBaV+h7AV3di+YI8avF285AWS3KbNzHs3soBi9+ZUuPN5VZOb+9VtFrVe
NFyxzkudi0aiQvJmvFguYouibd6OTpPPOWT5nCWbGGsK5x7Rr5PfrsCIxdci0/Z4ZjYJISCBLipL
HuMWk+hDTU48AIwBj3VeSGMIP7vsyCd5CQXO/G0aM52cKy8t88PkdNN0iNgI12221hJgOq2L5Tv1
wZxfOWXOicSJZZtd11blEu029nOxbZMwa4MUXY99O1EahL8aiTswiaSpJPc2x7b2OxCPKA6Jhj3A
RyUXkpusnkz1orsm9XI/cXWOGqrLwrkgOWfucTuCs5LHyhzc8hGTTJ2Qb4AhQLCuQxo/DebY5txH
3Ls7+1Rz/kogmWH1BzMu587wq0gbzaGcErxejLjhW9tWlSzUFbHtMqn8wclxdPHAPzn7TGYikOiK
Nis3i5HL+cBE7ERpl2vdfc1UnNWHZGmk1fqgyGjVfZyNk+WVBaVm5cYqAYGTL4D84CUNOVufULkT
MRWdXJa3JeZ+pm+ZSMFuw3RcqmlDBq+3XKiSpQ7LmdLMz5bWKOcLS5me8AsX1dVVZavUuWAajjm7
xT3BQD8uc3WbIm4Pg7nzMBnIkpNhESqGfN7U8ZLFe+hUe+XY6K52EM4SVWni4ofLYc9wLe2naJjb
W8m0IQlYp7DgwH/ObnM/W4bcvC9IvFbnhl3141e41di7AttfvPslNtf+2UNuq840NnbWxZC63rzJ
kBJPG0OXybgZp3UdRbCUpY5wO5CLdYYtRJr+GvccpS9t9DBiT4uujG7r3AyHL9pL6jGosc5+IZPb
bc7nxCnCXSdEMqgNq47TI4QvyhFn7RC1G7pV7BuQ/cQR6NVOjKD051K0EANB1ulu+r4mo5xHWFuw
9M5ng8XrRqBAt7j5VgRaG9OrjOo2i6a0PnPqjJFbGKEjPIsWexwKf4krI3GC2GrMzEetq+MnKwVJ
3ZFAPJWYE9UFfYnranQKfFooVNF4KzsZw6MoO4xS8hhF7XnUtmP/mZyPFv7Q8tzEqDkr20tvY7qD
ttPamBna0O/maJS4+iBQmnVyaRr07wTXhBOWT17cOO6FnKqVmlmOo4FKaKKI1xvUcUpfzIZT9K3f
VI3GbKY86b5AkoFw8u2Su6N3VUQm4g+cJuBlAs35Nuy/EPRtlOdWlXbxQ4vcJrle0ATZh9aw6ulg
NpQoz1gYhONZLRyjz1EkzGG8D1uGRrSER2esb3DDEsmjVyfLcMSdXsCz97nsUVWxEpmcEOSYYruO
YyA7Z0O4wM7jFGcEXDOtt6la6DpYKfId6ss2QRx+rbuaJc7rWt0eXakNeSZyTnqX1YJL2hermDMv
SBqUg1WQrEKhJTy5dRic5TPp7CJX4jPh0HFtXhbLcrgxeQE0XDH0oUJc1mr5spI0mv5aogUI75MB
dmUKSAST1j4Mk4UL2abZtwdhD/Wzh79Jd7RBA53OX9VYjSsaQsjUQ4psXM77vlpGce+1ZNclQZyv
WXY7UCtCoNttGF2PatD11mkaq31kOq9h7t0cHRlGNkXvxFtJWz06WA16RpBnRM1HJwPbvlyRkKc3
MFpmf6CMFta+7hak3TjFhP1lwh1h3+IcZ5vXDtZi2c7Besy5DKPSNP2yScPqOLvYGyD7xzb+2AkY
clDxyjOyy0WCFaIlxcPqCNYqRbKBEnPreW+47kiRa5Ct0hhBZWVmSHpMm5ozX2a42vYrfQZdIwxN
NXtZxKAi+5QmKB5vkN+RLkPzqQ565OyPnClQXWgHRfIVjiqi/qa9AR464ORqmS/RRHUcSBtB4INM
87D5Pg+Rkneoor0RcYxA4Za4c6WjAGP6qbY3Mg67ippRli6oXWWqkCbNQFFN/2kuORFjvrKzddma
LfCR4+byXBJboL7gyNOZX1zCTdNyy902tN/kmnnjA5YPCEz8hXsfRm2oO8/e2plri24n4mJwPIDK
PDTuBF4d6plmGHfehtZwYTx4HsoNgemrldBBwQXA1N25LApVf4kcyrXIZ0Uu7eS2HJo5z4+8+KXt
D50lF+k+5PlMcOUjyzLaLj/hS7d3tYwkJGSeZiUO1qZsiHJK0SsH7jIXg6sPWagJlkCHbdTRdF4N
hTc7ThD2oOYnsSKf93Vd6zb6RDGcFjtX66yi9Zc6NWNESeD4Q7Y0uDCgd3DCr0VKcXcWr1rWX0J6
JQZ64cUYg3Ty8iWIZyyQHlSOleC5wXcwP3VRtFLULlHVf5to/cfYqkJ4ttonGdVbX9lVkwyS2rZm
nD86B2Ycaw5dKMnYyhZRToOGI/N3jAdQIw161bR8zDjGNQ7KIfvMYTYv7mg+yeg2W2cPG6PQznX+
vZHj0Fwgt1vDR/xxKgeLjXatLwfBmQW5snAFQHVRrS6ru4tbBuYYYa/BwZNKYeDnALcmOyuNOXPT
Fmrs9qhKnJBxHhv63Ct8q1Zm+pS2KsbghyaHnZxhulGKSzBzweUh6KH2W2dGP8HheWl6eaecyp7c
Te7ag/3YmyPm6dSUqw4JLO5oj5WsjI3CyE+Vc9iH+zBXqd41oeYeuZ+8KhLlRkRLQRDbEOHkj36/
qGvHxp5oztr5a16hTt3Uku863Ll5VaKaZ3Evss00DFMY7SCtpuFodGEGt7naQ857c1J6CjHWcX2Y
zPumUal5ZmCr6JIzauBWQz4P2W2Fdd67aVNuFNIZ92IFk9HNmUQLU9+EZSskmuQcLoM2J36dxSXL
9jzfldpbCr8SCzYY8SwLSmiDDfc6YUuY7nDcqcPqfO2iofn820Th/zDNZVtMO//9X8DUf6O57umX
vpbJ8x8BsN9+5Z8sl6V+VsJV0CWYIZm0qJib/ZPlspyfHe2YyvOY5igpmMz8jnJBeWkXF26TYsq0
HOXyAv6FckF52ZbSppCmgE6Szv8G5bLkb/62/zX/cU3bsc0TSsaLk56rvTfDYzTPVtqVNKszvEc2
oUX+tWmFu3SJKM7ykv1xGZH35hNdk5Gkyk5Yfpv27XVrZHRtsRH0C1p8WNc5QVJ29yQZhgd0D8es
v3KnOL0QPf2GtsPI0cbYp3WHvRuXzy3unfg55Gd0NnDANPABAT+uNiczooSp+SFnxkGdPjd+V1bG
RqSbMkKc2RljvBliuRzLJLtQfXVThGXtu4OVBgBYE6stO1+SmgLVJ/GH6SkKUSFXFR3ivVm6zRni
6UOGwsRn78P1EYmRbxrztWIKxlleIhAba5/pgutbpFeVYSLOXemkPo5XW1BJFOC46gkXYTFuamtA
j5J4l/LZk44VuKb1GUVit0lFvo1GguJi+Tqd3OZmqRD9eAPqZkFLY8T41kGM3uH2gZGHcyjohW+b
FU2H7TSCGLYQyQCto11JBCau5Wex3entFFXYnuDwjEEQrryuxetvnroxvFrrwfB7E6XI0IUUHXS4
Pa+9M6paBjOStsBer9saN67C6ZWvHL6L1UoPnhsyeoqmAJ1HGEwZ7cY8XiWG1StmBjWil0oN67aP
R3QTU2wHmMgweFD4B0hILfjRZFtF+ARMSvL75DFvzLXbOnmltmqWT9hl7XEQyP1mZuEe2y89U4/N
UjcPlMskcp9a+9NkvNpG9NnoS3aluOEz76mRZbOxy3KgBFI41WTdQ1t5uynVa+DipRNYPf4uVhNv
KT6tDVJ0qrxqxKlVEudOmHtn2FhkVCfnhohuTF4ibi3z4sBbzDdZ0+IV1w857aix2tXOJ0tSBY+4
3uCRwkte2s8Kp7jRzX1TOQ3A/xJM1kknwET5LG57KqXTnoDBZoDXxF7k0tgSb/gFa08PthNrUhVv
00SZW6vXl67F54cICsp6sLlRwqe+nvR5lM7ukcA6LGzTNvMbYa6bJP9cFoS5Y2apPZrHnJcfzSy8
pGfvBRBHl3nfeVwVcx94/4+681iSG0mz9RNhDFpsIQKhUieTSW5gySTp0MKhHHj6+wW7x6y6Zm73
5m7upqzLqpmVFQG4+M853yGTT+bZJHnppS04zed23tZDM3d/cAJxOW7QKt3+oPHNdOCIS/e5MUXB
e2CjFeiwIHkW65g5ohfTI1TxKW3fZw4E9Pv0KY//G5zLB7K2qAENWf5dEQdeDDCLeyUPmzLfJjEZ
BGpannatOWcWqYgSqDNtdYnhWN9VS68NRqwvaDmhv/PdTnAgwoUoC2JDd+TwAeyL+2ykhjo1W1YS
zvbg7Jw5GjQeeI6H38hazGG/K/2Qj0u62BaPLgMfsIMqKmBQRGUDIUszlRmXbtdH8IoOnml8yo3h
oRkA1hxBCzF8uNa1k+q+NcaGx1Scu2fM8OXJ58dGlbHwojTVK3FPLrHVvHFw3BXao3Yuil0SHoCD
aqARwMgl4uYYfZj594KRIvqGYRLt5Hm0JQHI3iuXIw7WLav6gzN0W1iLtDWMz5VFPoVjdKwbsK2m
wztIxmeKzKFItpK31lla/rMlUJuNu6C/egiSrv/Ua5WMwVOxuhn6hbj2u815J9zaZYuAYhUrNaVz
BvOuCjY9mXm8R4663X4Sow9TJeeDqbymTZatPuUZI5GeOXdMXwH3Tc88mbbL6lp6ISF48i6lKjnC
mm1UgU4OCZIZod/8VHozxra3yXRA9sXi6ka17Aluk4QKhbVO0TZuHsdJKxo93w0p6gMbm2lPnii+
MvrH79SmlT9+Tjt8gqJ8W7yJlafRLjVO6GfRGlCa2/1IUu6zDPbXTgSnP0tlX5ScoQ3+2+zxuhQJ
Id02rLB27E0mEu71GTes6VIS3kK//nGr0kxtdzqs7lZACv3qym3iTp8f+3yRSUYKe7L49ZzvTpl4
5HmjDBsCm1vxw1rGn8K3FEgKBg+TRo5OcsA/D2BaTaN+mncLpK1nIYZ7pIczHd4kIUw9LvbiURp6
6o+XSueT4E19JRJoxZB/BqwA1fgyQdsiggZFoKx+BqzT4a3qLJbSmUIStaFur6nbfqKQETg3Fwxi
CC9FUKW1Nn5teIQkacqwMu32xNn128yJ76jcDT8gw/kJAQnulQvHNOcFBHUDm2lKbWuFzdnrP28/
w9yeyXafAoNYYk+s/LBOWn/faAixeUFI1WrBat3C981cPjOYLC7OzLG4DwyUDUkmFKV1N3ANmbJi
Dg7Ut7kNTkqFYWMyRj8eM4aCiFevVWMxfB5MZnx1qPWUf1aNlhKPaUM2tSkaMKrGFS6AqK/su2Hy
f+hFhSgal8ZcnYGXg5RZ6ge/8KHj5s1wHbI3DgkpafTyAMuIjghMfAy5ixvznkjvrmE+uSE45P1s
jE9UZBSRtvLuZ9O1N5oimpb9O6pcD2a2/Kb17qVrTIChuTygJ18GYHZHxn34LXbSfr5jvSA4LrFy
tWc/yPOwlf49SWmk6LhKYX0BlLS7D/Q72qIyp2SFpRUtg4EUtYV4EMAIwrYX91u9Hl3DkjSzbS95
Xb4j/oZ2nrNBqObesGoAQ65VRlyt6ljU3r2n+7x+cz7y0rkL6kznJOQPwPrQeIXFCJ+pXl2mTW/i
bQ2S0RBuWtQszRu5/owL1GxXy2Eg99/2qKoT0Vwgp5cMnb+9DQlArEyhvnmXkeH5BR5h6CuYZXMj
IqCJiV0SZWdCR2QS4lFE7HiFPtwx1q11h5cdxbdx12+MQFSsuwQfV4ZUYSO2xHbbMVQsx+GKXYFw
btM8Fp7jhtoEnrjbk7L3y6M7z0cz4GUeC+szXwTHsa6ITWH46WJOT7tLgtwbXw36I0PH45iJK6B3
Vp6hCUuMdFAc111Qn6CCMFC9OPRUxcxW78deX5cxOgE7DfAJ5e4k4eFGQ47rtOebHVIU2shFuQ6+
ZV1smLuIIerCFanqgV7fHdVxoSDqvHk4wXfg25phM8xVEuFc3SYyOxM+Z2cKnF2XDDBl4QHYzPby
6zpPxpeW2Vm0+cF3p6qXSJnEOw1LrQfblo83WeMA8Y1AvCSCo0YHVjipbqlyIu2+ZyWqqobEJAV3
CtzqV2+h7FRNe+OJDjHeWAoEtZbaGrItTCgscSSXew7MNjignD5RRDCGgWnMcU82JLIFmXx5nGx/
Puqr3XN6D/188nCHeM8bDQWOJ163nLm0ZIoVcrnV4qrqp9DW8ZMYOZpoyTENX91hcDomtSUIbf+I
a0U7kgTY0nGdA6jkjsncueKo6u9H/iSQjqblV3DVF6+e9xO+FbZCdYZGvycjudyIUWHFEXNQAFWN
eK84/ZZF6UbAQD67qfRjJpaKLVYzWOLdNaQI+SbsMc3dC7Kz7qT95lLTs1Z/EoVEvxEb5KwGjdVb
nxiYckrbtTKyS86UCDFpubaCoaCAdxF4e1yuVUyPaHts+H8iWiNJLnl36vgpUhhj7K07ovbqBnFO
gCaiRRUIqui6eCej24/9HO+bhU9hoUpAN+ar6S4AtjJoaAII2Fq16aTve2x0L9SLYU1znAPHcdRU
j+W8Rl+LpamiNRuGpBTvhClZ5Pf83cRWliJkv7Fs3zf6dkeo/rnwpuHOGeB2c1oaoFUjOpTyILcH
US9hTfr5eYwH8UUYs8UQlmcBRknnYXHf7YAzCR2zwBc6qgIqNwi72T/5Ai6XCfTqXvIaOMG9tdsj
Mt06QRsIflcN0ezMl18HkC5IaTIKrNdR0yhwLGomNRKoQQkv3wTwBnZrcB7TauKIF2hIpNtSfQe7
j/Nn7W8+g/WjLuar8BUoZwoYuAdVT44lngAlceuBfdEV06Eb+GKDYNchzSrgO0Rr5718tWf9bZ4L
P15X+1mU/oOs7FNeN0VoOBwT27kj+DqXIGr89tzx83buZSmi8/c5sOKWgobb8soYbnaOTc5LbXQX
TWl5OGbbdjKUHnnO11oVyWoH62XTGtA2Cyc8irwOnCVY96pxQPvrEAMJ6ZeoNTAZtyXeZJBfLYUB
hEUO04odpFudXaDTbLHpP++jm2bM/pLOsk2mWM1dzRH80fXyBLcy75PF7XdgghvlkoOCCr7M834X
wOMnUVWHTU1sA3YfGFGE+DvGrM5Rn4Z7f3QbPir2hA3QRaIso4Jjs5YRsoLLPUT9zPIyv8OJEFlb
9plTF380+YavtVMdQZgeFpaRI5kgLEaOMM+mVmIpFQPJp05LNArFkhE8bRcoygEWPwhJE2/XP/1Y
cwkheFVle5T5zjOrejuygo7WSqe6Vtp60m5cPVhZsVU6T6M8zZANXy3jmxxuhEorqI9zsDwy+oUg
PA9IJjQLAI1tn/OlNc4G9i2YTj9RmYKbmhlD5TaORadmahFyUubKDy7FsHwDAdGEE7C+GMihCbyr
hWYziTP4OXkuTCIXA4IS1lEj0XT9il8pSBs8Izy5BRN6icVBByypejD5ncJYVpg93OWNGegwnhd6
KVTfX/M6ePFKBp6bbn7cqFUnNbUN2+Vt/2vvDN2oQWnB2s+2uAxovGVRr7A4T0WqG+rieC2QBb9m
gKHqq1XYLwJH+sEHBxFaY8DaRk9IaGL7JLCtv1YTB2pIOidhVjNM/60DBpDnB8GwPfTSzZnXO2fz
OLcPhn3pA5gUAKNPnK4j6Nkw728r8Lj8ynbDSLV6vW6iSKXNu16buX7xKDU0fO6xxvyMkXc8rtvy
Ba9vdYJzc5srB/AujnwE3lnLdRNGsKjSApybGDH0rrBJj9rWlegAOhe7BkTXMm4/dypt4koWyW5x
sLP7EVVdZR9Zswn8bS22X+1jwHrJSvrMRQjEV+dd2NwCyMInV5ccUmr/AInJ46fwtuddkdTW6oJx
kFCMbf9z1T9nbEgpBLYnY8FH4ljP2EnNUyEhTJhB6vQsP4PFVTCbuywxVTKte5NuBV0dcwBwyeix
7TPwxz1fZdw9NoibRoZnteLwx2gJdp12bUvxpZzYYXQTUriixeoyMQiPjLLk+uRjAYDIRkjWUvOd
yOQzE120k5lthUkHGwyk/pBBfBVJOYO9K7m6O5wxpK4upiAsAyqOOYnJ7cpf+otVr79VO9WJVJVz
0XLuWGNRAwdFkztU9XuDlQWnbns/SNhxW3509jKu8y3pN/9X7aGj5qVO0wf+jZM586U6etYdNPmA
m6U58zvHlB+wA5mQP8xJfqIwPMnsVzYtn37DnRqARQSANUtyFQ2qZaW232cpv6zSYqaXrY/EmGI2
nATlgcWlqbKEmt0lbgfjGGTICsL4pLZWhXis2sQSiNi2LL7gmT5iGvopuQGytZe38wjoJWs64ykd
afGc703t1mNR2YL9Rot3xzwYVTDFWTMXqRZUUWHNt4KMyjp6hnkYJ+19BPyaeCceoGBhp4enJi8z
V3Dmhh9tbn7D9pXHavGq1Kg8ngQKluItc55E3zspdRQfjVY/4l7YD1Zer7S8FeK4ciK7+laTkvyM
YJwXiY0nijO82rh531Dc8OheclvRjxBoN7xOkcxOT3E69ni2j9U7wmFIHKQtrpSxEiCJtvpRuAFl
zsOtxt3Z4srQ2yjoNvvha+VnX8F9lvGcLcNh1yfYXe3tBWfN0rZsOYJZPwR80Vc5uQ9VlxdnZy3u
K1BfXFcdfuYP04dv1GjZqVTiBC7qXBnqq+xih1b1tWajMOcPzlFB1Aibq77dXQpAaBxwHm01cKiF
Hzeb+kUr9LfetY5zyykQ07wdTRC7p9uss2i/ewg5t3NQWBFvx7OHjWfQGD9RMRnI7KhoLUjyZeFF
Xb2HXNPd0GmZwDqMmTB8YaZU5blV6k1XQMQ6/34FUAhi5c329sdBo2ARf68JJZQagJGDj85OhJtX
gQP0qAvWTfW85zO+ZKJ/9vqwec1x87/kph47+2lnZHTi04h2OklGo742pVbGmhTvFZ5ORCgPSApL
3O2nSVB7djdFXVnTFzibGNdYAjXGqa0h6I7h5G+tz6603sGd3ZuN9ds3HVYWLWktXmunuLcH8XLT
WVWVP8laGCEy1ztivx6JpYHjVBeP+lL4D8NlD+pk9tT+6IKDw6PUGhFVXt+hy+ZXDFW/ufQ7sDtW
DjamBbLDleehnz90tFqvmnhqeeHY61kj+Zx/GJ57ccnQVoHzc/bERw7S/1i483PAK5TmYpmhDZXY
6C2yFk5lR7apMmhDLFzCHdCnsH5o3nSn2w0zmtZ7mq19TtC/tRAc++vaTl/yfiZJQIWLr8gHNJsJ
fF1SV9J1VDcgxf+Wynv3tf5hYXW/C8Dy4ZB6xV/9uRaWH8Fw+rWbt943sWnHahkaLu1NauxN8VpT
lCw9alWWwX9yqt4PK8W0FUTalOBjwDQ88VLmJiJpXqA7TuWHizYZZ/uXTaMWavOKl2UY8Zmc88Bq
42yRQH1HpoPgB8PME/NZDboX2z6DN7B6R1CQTFVF7LWMVNCe0bQk10unx14tsL9o/bdtbi78E/oG
iGzFJd4lzpoqPzAXokKGWnn4jxNs96F8hsEGv3LfzcRqgGvQCsIf4qcD3k7oCGUGZ2io9135aoBb
iez5qgFyo+i+DqIye7BIIGGLY4Lo94+tr3+jzPHHPDERs25GovF2GdbpXFumEWriPkWNsqnCuo25
goIkKuf0SCCBU1lBxyYOUCpXjadllD/ruofBB7suDFw+DWWtP6v67OVlE+G0zNOqnnFLlHsitebR
BV517weCZ4g3ZyzcCSmx+tob7peRr5X8AJTftVpdFIUvDAbraA+4tXvdcixLjENja6X2vEYksGNj
RmzO62RRwdWavek1KBOlYWNYWBYmj3kNY07ueFOYacHyxKD9LFq2Oh+Id1hitteQI2OS1twKVkD0
K0xQlvPGmL/lQnxCHI4Hd3nJPEcLcfB+bRTjJG9vmeOg0nOeYXCRu+T/DJP3Otes57p3jj0X63D1
ZWQtHA0xF/DfzDtR6NsGlVG9ZjpzEc2Fitp3zvdtx5nkj+OpxYWWGEMTzr3+bpv0frEzc/OYm/My
zPIOgw8zX95PiXLFcyyRO9gBGlockhm2AQb4YI3Rrng2IGZrDg0ajW85RFX5IJi8xwZ+ZDR/+12f
MdBi+bWTit2kUeKDETbqTzce3Y26BAN062HAyntbXJkWaqzibnevw6BbdbNMRnMk9jrgPhCK/zJH
kCqB3xg5BR1PPLYzA3yB/fWkFZe6hM0V+M2tvsRk3RlhJnfVlXkuyDtr+Ap48Z/x7//XYu5d8Xkb
P/6e/s7m+Becx/9PAA+PUOH/XfK9/zXlv2T90f4c/6r6smbzt38IHt5/QZoLKG/UHc4vmBD4J/9Q
fRF9XSb7um4iu6K33nAs/03wsP7Luf0T/iDWSd266c7/lH0d/b+4y+KMNyCB86hBBPlvQfqfRI1/
EFX+d4KH869ZTQ8Z2qb1h55yE04IJ/lbkvmvSUZ/H9VWySDEjUu8XKeCxaj1Z400SzIENWGlOTi2
G6fTvdoZ23YlJfbuTghBh58qml8LF1x2yNG/jjRShdz6rAiAakplRJAK6nAOneizZPM0OjsoTKrG
5aHus9QoF3la5YDCY0+Q1WT9aAzmiUbZu2qZuwsvFyBNULSHkjsIzWpaqpUaZU9j8YhUru4EHEoA
v0NU4fsixO1PV2kNQehKHSEt61LkBrqUcHK9ug6DPBeQROnU3lkxqQ7XwsmPmDlC2kBwztzYy8x8
k788C//8tP/KLzH+l0/X4Tu6yemuZZnm3zLEur35g+VjtNlE/4iDndNGxzlRdYPx3FPXZwcWp6Eh
4WK7R/ZUvpOHpJQFGwjU6o5DT2l94GnFbLm+KYh3/+H3+4Py+qvkz7ePbU03Xce5qf/63wKmG8TH
Rq5cgtfgqwME85xT7JxJbpuzophAUJuJq1MD+jXZ4TTcKkCq3iZAKV5wxl0Dn3jGKJbs7JVjd3He
tUI+9bYwr7h/VChm/VoFw/tWQCqfCNqd1mIO0r7nGtaPS5JV7sOfJ6BZ9us+7O0BcCp+brP/Rs0f
Oa6eOiLI4Od9fhSiwP5e70ek5/0Au3C7LNI4Tla1MbYxl3sIRUiyDf4zZJ8Xx6WsKacJtKfQ4Gkn
j0hGrPhtL5N23zmSUsUSw53nmQ/Niues5u4muMrA2q4YPHh8YR4uc2edmLDeHpCWuqLo3z8cN+vG
X/K2f149NyBjbXk4PmyiA//66rXC07nDDJS7lVXcO3QiVX59coXx2G2Nuizk6DgJucHRgFniZbl2
EMP22pTem8Upk8tD0ydj2TQRCYQixTjbRvgrvRO0+6+MOl04loVB6+gp7xjzrv4tlWdBOMH9yn0c
a3hYSU0mcqmWRKdZLnb36SdGgj3t5p3Mp78aoIsLj+Ea3W1oCDle7Ed8kCe32OQpKNrufrIDeGTZ
LEIoxcwAQVgyQsDstK3zwks9dHdSwGMP5PwrV0V51zHpvKt28c2eBzfVuulTkFBJ+2wXd+3tLy7T
B6zXqqANxlr508zy+l2cgtk0j5hHxGFsGhJHtfcld/fg6AbKTDP0ynA2EDWyVi/+wxfFF/I/vikX
b7uBvZ1LgWc4LOF/XSRXCxUKMdpCyszR7WgJ9MaOXoSpfCQzzX0jsB4p1PsaCDb0zfCg0u4g4Er/
zqeBlkotunHmkcoyfd22gz39IPfEoZIaRkJZNFaayJHdDpVEw0+LfG5NF77mEosNQ+q9HilZZHWK
ZKDJ02KZxoGekyEdA117r/XhspbKupBAx3vsZP2J6cSaEn+ckRu1V5/6ppvuSKyVrsFhkBOYStKA
hTElJRd61PCWlCyRm6SqlIwpsi1082gbnoVCnIy92C67s+J6ryTBNVZmUNauEbRp01X3nVe9VwFH
Ml+f5XF3ppvi8FvjvoHR1qCSpsAzm0GUJx1vfG669FGOlx8kuxAns507jA+WvM3ux4bzbt9TNupw
K9AlShXDcZEEGyb7zvSvpb5dGi9DanJUPFOzkBCslYmA4xgHy2xgMuDGlZPrTAqhcYZza3UcR+wj
vTZqEcerIFlmjs9ePanHvbrjISdsIgkNa4v9vE/Wc9dZP0R+O/7yT4SrffVsykD5NzAs25qaASpc
bFuHkke6ojwt5KvCXFXfitHKLw4Va8GImaLSiiGSneFSJcm/E8cj7tLM/FaZWRYNhfo1SGZankbm
cckS1yn3+M+vGYC9uVbNt53Kw3Sb/F96Xy3HWXqYmbPhbELcD72Fg/xivBsETkJpUmHPJIRIGtcl
Z6UCOJcehVROtGsgK9VK6Fp7yK3iOIN3fxEutbNpgJHmG65jDPMtJ/C61EMKgeCG02IH+LZPicJF
+kTOl5xcENF5LC6Drr12ExP2bnVrUiIuThoCb/cb61ckMv20esYtB4v+N1RMxeqcmy5xX65d2U98
w9cFnFfqD92xmiysWtMQ9Xn1HujGvY0lOyvoFtA7dLnlxKHHfJkdUv2grzH7+O0HqcZHv+ZaPzKT
mzaNtjnXnC9tdsTt6z30yyvI1Okw5tk7Hu9PrAoY5S2sKIubKqyfcQ9reDJIFTKQHsBroKyh3q/c
NgH0X/BS58ctmx7nAPFC2EYya5t+6vuhvRS/Cd70pyUIGGg4uOD86qja+pNWla90YyR0NwBwxda6
fZTEzBGlfO558p6kVx7+++3iz3bw173awKCHCgyyzfaNwHb/dpboXVEoDg+CoX+NJC/9aAG6cO7J
XGP0CoJTOwWvMySHC1xS8o3byiviBXcwTKrT3LvsqwNNOYiWZ5vAfd324wVjXRPky3WbCmLGe8r5
aLlUM8qKkfXmQZElutDe990JRnVfcvaKOUMad1ZJ8smkVy9yhe2cp5oGt34QDGgb89mjT3Xy6gNJ
vjUh3DMly+2UN6nhGLBqM2O6qnn6NTvrfPj3H5Hxr9gdHHWcZCwXS7freq4Nrftf1+nWXyyPSy2K
KUHwMOD7tnpiFQaEyyTHnxQBiV/iuTTVEfPwmtvLkZvzjhOjLQ9jcS3V/GMynY+96Bhb+vQS2EgS
XmP+B5SncYPY/O275NfEBsoe7hIC+tu5S1kaKVyPCYH+lElvSCqz1V4Nkx0GuQ7XPAifqx0gV2kt
+Vc6qpNu+Q/P0+128bffgVOp5/FdGyzmpvk30I5uuMLUZtSdXA6nSVXLpc/stCPve2kMCsG87imr
qi/tQj/i5R+nh4EFhvGjqB7IBG283ZqTuLC8LxrGIZyJrRMvEg34z6Fuc/HwGBaA/kwQN2jWLKqq
LmAMGuDTyXMqyW9/+fO/eOLH1Mkq2hod/bzd/rJMq37u1c6VYgGGrhOXw5qtHhZYL2cTIXmwvfHB
4kSJ9jxMCQpjZZPgdHvvoeYDPDsjpR8B/iN44kG6iuUBO3TsWHP+sk89Q1/NT//D8+fr/+NDNTjt
c9x3GeEEhK7/dlKQ9JmAMWEgRfjmRzOhKe6yYQiiVqYt7bPVtozeuI1MlnaY5mWKa5fo0WBUX5kh
K55brKdDc+et5/3mghgajg+aqq4Gk7XUV/mTyuqjKpc3lEdEzD7/YJhP/t5/zQBlGUXwxc6pmyQw
gWRT+zjqvOcdK0RUbSvp+7VeEyemqmSNmAt5J1mtD9WOwcKdnQ9X4qOpAWxgMTA/ew/5eiA3hzIK
R30NaOGrcQKzNYOgd4xwcoMz8ao6cdNSLRaI6wqRbNijYHW1qBir46TbtGQ07CtM7w9amb9BjXlQ
TXFeGuvd6suoN+vE1LrDYJcfdKjbF6IVBz+j6i9zFbMMTWIPmRlOVcR/NGlENrcpIlqKq1zQhlTs
eYnrsX10Aeu2NZovtmmlm3DOoqK8ndQyjjUbqsbSWwsmhFR6unYhQPl7dOcFH28x8zuPV/p4MaM4
Oeq8gaKT1StfD8WDlG0itplYBFK6Ud7VGnCFaPH0KBx6BKxDU2cijdWbZuCKux2C1mhasPKDcede
ioNZthincQZRjNbcd83NWZVBN6YCPZmr92n3f9bG+GljccX36NnnbiLHn72RXcXycrMliuzRZGbY
0PaQSqJUKQEdhpjdN35JL3JsU3sIPnG6Hl2yNI8ex628Eg6/AV8fYYIicQf2f8+rzu5dMyJcBaPj
0KeKVXT0njSa2uO8sAhjzEYEiSA4o+WezGp0H4s3bbO+z6K2j7B4aA5T31esN+yl0z27yDNfww92
pTqygyDZM7t89CTKJoUbeJxbN8poFAypw6CTM0MND5quf7L9+kent9mhV3yO+PbW2MiCj8xrU3YS
mouCkNMRg7v9prjbDdPobbqrNaxeEHc1djX9UjTGfiR49bDPzskb65Hrc1df1e6+kG967Wpbfp3l
/rXK+mh38B75my9eh3I8dXWLp7xZhkjHKYKHjrKtuvHv/tT55XJE7SFrG+wdEZ3npqzdQzXXmGtV
w0D3OkC5v2vq+0FL1sD5taCXclwpgsQm+T8xf6DebphC5os73JsTOSFuRVh0Y9G/0THJa1WXX6dJ
WYnj8Ga2vB7RLjUv5uEFP4pI5mzjndDyAzs8PozZ5oethkUH8SIxNT32u+4/25nbR6ZnJmur+c/w
Eu93rnKxWfy0iI1e2rEdEmrwRMQBEXd+aG7cffPNRcoTdWoJn1ahZVAHgp5Xp91j19BoBzSMR7N0
JZJFRf2ksQz6AcGHNGfhPaxrZ5AAKl/b3kL8pHAs1BmeVDfDhovXKMR0PZb4XqtSyxL655K16X/r
GtOC4DZZ34Opf6KMN6krpz8N40CI0FzotcFm13jvJNtfUbPJufnmwHPOvXQwzzsQiYOjiYbJf3GG
vfGCZJrOdY+ms/cHaPo/CBSSEsBxFsr9x7L7BKw5v2Ikr5/y5nu+qRSBU0RyxyBcCi80FW2WUIS6
iKU4LMX4MdTYcUknXxqxvhv0U1x92VfnfO5iNRghmiTz4JULns0WFDn1NCSSlr4Q6o2I0Z4Aew49
cm9TMDenrReXj6MOWrWiNsnufjNx99RKc6OVC2Juzm+UUyVU9x52TCN38+TcZZuYOHsbRICc2/ye
ZjOWvmJECLc8mHOMJiTeCwAHBzauAVsTxm9spyTzyuMmd/KqM6/8uByqZsQULrWC05f/oHlITBy6
+ah9KmO0RQS3bxXrhvvEklTR+rp/2IFzYaPgj3U51wiKzEK+cwomDJwDToPGr4ucl0bsGCQopScx
FJLPGGO9q/ZII9/NYWziWhRcfL2/c4L5u/JR8tcxeHF3XP7QaN6MjVTHIuT1lVvZds9O5Y35AwVB
Ff4FeqyLjsKfQomnHfU9chQXGs8Rx0Bpdy6R9QPdb1dCwKng80OSlow1yGPVi6+dsdC9NkX5KWrF
Mu9s1oH6BxCoGE/KiVZJX8E+GAU4l1p0cdPr+Zl22N/u6u13A3b2UCwdnMEzUH3x7Bv2drQGjZsB
NiOu1Ga6NwuhsKkx0nnEQ7jI7uQvTWpN80WM+jubfeyMpY1HUL0Yg/uyGJga9B31R9dE6uCaZQKy
4t/yc24EtI0S0H6paHPn3sC+WrqCDILbvelYjTI4Q6bxFbgItYUDN225fEzLmdLLQDL4aTnwwK8y
OEsb97qgQaXUbkzT5VggBR9mcoUJWj/SWa9/QqAKsP67r4alMxMzff8elhvW0Q4V05ljMEq0l7Zb
ibA6kMll8Q1W88nCjrQm7k2JmZnqkO+7UnHohZ0k8gOdZuFch5msUFSbjKlXUiTWoj1Ke6f3armJ
U9qDq3kjV4EdS410/ePgQOvwve0y4QRxPa1/8nL1k9wlu9KanXBmIX219h6VyMzzmO8R+JfvjY5/
2bXGx1WrqRPxzW+SUYqo6OPpbbwvG/O5Smx1CGyJtLD078BZDHCTcg/jTvYefALl+8UCgJy0bL88
/7e5m/4RH1JUTgEcFp/28r1wVQgwk7HWHlzMrPkkdTpEdXFQeUkaYFtlqhYpMafQAzZJ90e2KIK/
S+PHk+tTz7hb7bGUuCVEVn00xfy5YFK6891bQZ98RGCrE31o2cabFs8OF1/y0HMknZThwK8uoygX
wao5avm0xESGeOYKwUOw2Qkr7iVoMAz2BoH/hX6r0JDyIYeL4ZHj3jgucck2tCdfbtdB2Qme5z93
sT2ysvLN19/UXFt3AKbgWMh6SlyNcOE+GBdigP7FLeFO5Oq6ET0GvDEdrVFh7u1Gm49FX18U4z22
jGI/9F3BVJ4FmvpNMNxiPHSwDAjPeGdc2/21ufW6IB/eaqUscpTE6r9o1IUfsR6je9G+G3rbyyAJ
V3Ibo9G99w6zy7TVZ3QQ5aa6A5l3VzIEeMrRraANBg8ttKd5fNz35oeRj0dzH8cEKgrMEqO5MHN8
nC2ad1TZd7yJZ9/A2R64NT7aQX/LtwMnU5qizGgcPA+W4a0QO7fj3DQC+kLdA1hphdMYbcH3Jg6s
9e5GMIdj4CvU7kzizWI8FHo0rISYn36XZinPtpWyroN08/avewd4zyVog9sYaFPOHbvDj9Yo+jHy
nTlX7T8Eq7Vf8PuFtNdodByPRVRK8Ziva3/G03os6w1L6wB5ixrSN0fmR6MAKsRyU13UMPJW8ne6
59Mho+U0+6ia85Winojy0SJuNcq8Dnom/aRTDZ/phg7j/B/2zmtJbiTLtj80aINwqNeQiEitmEm+
wCihtUN+/Syw5t5OohkRNvk8L2VNVhcQEO5wP2fvtYf+kU/JN82qNVgZwPHCtIy8ojSQ9pX1l6G3
46sC1uKhb5rxiDmHUD6lvI6bhnuiBCoGaJUXS/M3Oq2nZ9doFK9FVUEZmGZ/ADvDigMqUba4iXBD
AUnaQ6t/C6EFEK2F+iVzD/EIEJNItU4Pu2crwAw8PAS28aQ1yoGCU7QjC5WWbtWY98LG9c5yI2lN
G8RGNux16ZgrmlWfrWQ82MIod1HU4O3SxDMxhj/UKaSNTifOsELpBXNLhVJIFPNJKYJojRdjeGzz
IcJkXpgP+ejSOGVFBqY+39NsYGMzIAhQTVMe+i3/gf5EzgjZJtRGBkRXJaYuvFokESflsA3tYAuF
AUG+SbEvarr44KuIJ9EBNnfFQJWT7+hPEd/WjmLdwNhCppwOzQ36iN0kzVeImPoxUrHrBFZ+79it
v9bT8vj7J2Ai/yRx8h0EZSp6Ms4mxUMI1usuyXllBiMqEPYLT7rUwVsB/01rPwUoNEdZRFf9iHJc
035BJXxxf3ukcnLlLBkH1/jiEmx4evotw0p9nTQAcYmXt3bos1eDVjc3fJeDbYyBcRPLwSLggSIy
JBw6O82jKC39Nu/9R0t0maeHU+f9c0B3GsBoNXZLS4gaQQ5ZsW0r16PMhhsbcAKGkeoB0md9KKz6
OZkwk2VBZV8FIB3XNnd9/7tvMLY3JRGsJMdmmyYMu0OAintf0TE/jHHx6s/OglJtv0egz8z0J9Ew
X3K4u57rJhj1/ODo5656LRUmXpw5h1EL7hpetOtRRYBakKNOj0axrn7/I9HTii8BWZGwM4cbUyov
aWnZG3grz0BplZvczpWbjN31SovBq1ZOPt6G6VyKbKilEnGGWC3Q0Ki25as/ZvmVNtDb5LIVXDjj
N7Po82Njxtq9GuL1G22QZHA9cZhZ7b0vZ/WK7wOkyAU+FLUT+z7E5J3HzDU2S6099Uq6Y4aaeE2a
hBtEZweWcdWzLsc1S/E74bLlVtF4a3VuvCBM3RXKSOkZgdMWG6m+0pRMu0I5iZ1MMZFe0DHTrcc8
CZ8TzMJbpFwONgnq/TgFzNbFKQVPOJ2UZs9MSWY64t7ZKdDqcrjrbVagLSVEna98Y7G2nKIe+FZx
LROrBXEHRctqoiuypturhppVUJD/oUVh5PmxqK/qAFeqIUtjmwcK9qFMaJ+IiG0JwYS2RmA32rKo
QQeY1p/A9aZwMarm04C/C+zK63wROcmW951GoF5X28+Qs6LDWA6P1dwfSE24gjDX+CzbJu5Xy9Gv
61BeVx3FE2wsOBEpea6yOGy34I0VL1Czn6rxqQ/t4TqA+CPGDUVRPDJzK0BvJO2BgjBjx9JKhB38
cZIZtg55G4u4WCekHe1cGSI0UWx/PxFhD9+0bbZONrFL8gn663BITprvYVnqKS6YEPcUe0s0uLPB
F6gi5NjUffvIOMNuXIRKuiJL2d0ilKd5kWs3DRXBTTJVDHzjpjYcgFETL0ypWtd10R/Z7OU3bGfL
SDCtupAcS5kPz2ODDgGa0LVIG3utZA4DyCDLDyZXf2jt6gY9jXsPIpW0OsdsdjErFInU5yZ2iH9z
A6BsEkbmTejq7KfbjmWulKwSe+W1Em58iKFX3FCUxJoaZ3eGEOmdz+RFscrfsQ8SR3RTRCeLrt81
xdjsJjoPYA0hZt0G8fSrD8N0bckWxb4f/gr10PI6X7/VUpcpPPA1fHKyXUPcY5NWd3OgtYBNZ/TB
hpFxmKLSeCFf7toA8rerJo5fpK4KH9BkvtIwlXRR8ejaoFBtQ6eMpmvZTgltD7QQXNQ6C55GAut5
WUjDFWL8KnONPWDAW22p2a0RUgtKJIwIitDtxo+dt5pW1QEqWnvQAEPt07hSEeOJ2lOneFfKaXhN
YQivZG9FwI7LzMNHldy7JOeteuD4mK/HL03p3BBcOzwbGEMHsxVbOPbOofT15rrRdSRxyVHUuvKs
EkBOAU79rI7C2IIROqJWqr2uRI4GSf0BzcQnOliYmri9TOb2NyXqj5VVRHu/pK6X2Sw+yhqRudvJ
z7OHeQ1Zl8YWCdYeqAe+hW7f7Dom+TU0WnrZY/5ii1geVJVToKGbRc613NKPugYmWlxN6kuJlCkw
CbxVZxFWoD4mXIAbagZFQZTVkWkforhQ1sPgutisCRMVmtgpRV4esqFGjZAVW3g5O6xR2RqkqLst
WErP3+PaHfb5EFprGVZHVbbH32+8REVM4wY9b67jaWEb9Cr8vLtOKswX6DwomSoODgmbDmud2fGu
HqhzwSVa+ZgeVk7XY4GjBCDNLtr36EF2gJPLnSzwt6ZF1d3KtLrrK4c4F1F9dwDqhYl7IJahXql2
XaNzZxAOI3pvnglcrYmfNZAwQ98Uioz9hnAVIJSaq4fpqE7AFy3+zNTW3Wt28Q1o1ktQ0vTE+J7O
R4DiloJBoq0SDxW0JSNaERdr3LNjJDDJuQ77jWqrggKSAfqsLb7jH8fknkfhFQYItHjRvpjrNk5s
bkSmXJfJxEofus6amQZUUysf9KJn+h65bQppnAwZCQiJ9hlJrfTLXefaSZNki6WmvQ3ghvzTbhwc
2rRBre+pfhXwB7GbAVAbd342AF/BHwS3ufREQ1WWEnW6B4rKHfP7Kx0B5Bb1Jf9X36k21HzEzlGg
G1EoovDYyv1o/cqLUBzMXINPjGfyWtg8nTJ/K1tVu2vc8KErSIsdreagFDWe40FxNm1LraQaUK9l
JvTw0r7RcIdQifP5tCPowA5Dqib4PeCLfQIWC17B2qrSdTy/fZP9BlStvpN2UG2N/AUsDyCGwr+1
RkaQLEi5puh01XuGBoyxN9kpjXP/tO+/KPOLDoXtNsryejcZFsJ3270PDH1A3snHIDLd4ZG1ZbLL
NcyPWXDDF5n97aTT5Mj14ZCp0w3G744+edp5atWJHfhY1lXiQTGSa7r9tecYyNjbQWu3pkP0ugBj
A9GGnor7GKv8AJCQawJDtWNSEZY91V2w7nR08k4b3che6CAwjB+UGOyDL+VxrNkHT1FOSSa1QKnx
kcgFxQVDuaHwVDBW4U9GofIFRzxDU+T4xfwW9kHN4mnwk12LUHIjE9PfTA257cXcE5Wqe2z72uX1
Cqndu+yQwmz80RYIsTKMMYlAsMsGvl0pBLWufHhSPAX3u5DtdGWUN9Ip9UPZKd9lbqEikC9jEViP
luq/IFGqbl0Ii6hckZCPsWBzVCOc0aHbhWyy1mMaU3Qx4/wBnjC4Oge1Ts2Eq/jWrsONjhYFimRE
XHrTIY1oR+1NJNPedark4CeGc1UWg74K3eqF5YYVjBSFKcVszeGz0YzFTcd5AIdR81OLfaE691nJ
GqvH1MAcKPqdoSTJze9/BCpeWWqLGj30mBcH3isKgbeGRtxNfaDkdhX7yR1E9nZX6+iG+tF/04jk
XVuEBVF2M79PlC9WBZ5YCWJsG9GyAxGemp6rECZcdawP0TqwmHF0Npn6F/S0x7FtphslNJ4iknq8
MWIeRgPd2D2IBuqSa9Mwmq2rzIHh/OIen+2agYH0Ri/GnTrYN3whnxLmCd4Z3Htab4y3plp9FU08
bqZWc6hVaFeZPwA+QGfqq2xHzVKXKzmG2ZXf2cPelPqtHVicYYrEOg3hREK8ytbMAijX6+nNT3SM
IvZNCRDqSpWWvLf9+qeom/BzrSKwMAC9eSiDvpuBMbLPjb/panEALmqQZSXd2wSZBOxWylTV50RJ
P7EnxcyPRZ89GRzlLD8CrLyKEgJ73V74q8FCKAIjstn1WehsqHQ3b4bB3C4M5TUzp+cxTTCgmsN4
DVYOWgJnQ0WnPT/1ZVBuwHAejBp7TTwo+Saf5gVx1B1rqqc3GdF1bZsCBe8c/PpWsx/8X6DTs5dJ
n36kRSSodlOmcBx6rIGzw98brBxdeBreqxVTCUAGPpSqscUQ0h3zvOqOHYY0nimuQs39MUILvDJZ
CW1kid8hwELi9Vr1XE2SFaKweHfM/lUDObvLxHBIpzjcdBG0BDz8TyNSxBvyn+EaD7X5JEyl34Wo
EjcV4Z59Yj1NYfQmAyPYAffGaj0D9q64ZTl0ybLdkdI8+c4hGcPEc0hO39dD49WGOhzxD7/U5Gvs
w4I478l4qi3WC5ZTt/tqLIMrAsXXzHCMNZ2m7dwuw14LqaZEPHlfSWdkrzm8tqZ+l3bjp6AZtprD
0jeUn1o9upUTFBXXHrb4NR6jCC9PPcOAcFfh4/NiCF5IBMNx3fUkNLBUqHBtgz9Blinzx5JK1qYD
S0ZL0c3WYkCgTM3ti4xwMPoNmzZhUI6xB39bONV3Cn9rLTfv/JLVjG1fYer5lvNyrOcfE7O4c1PB
19fI+JU4DQzDfcoM/wkHzYZoiJUxxMXKaY3hpmrz1yy174ZJDHvkpcO6Dd3S09sJ+k3kE1ZQqC+j
iOon3WhvWzSH5rzKbW4wlpbrxMLk3Ud24vlKEhB/vMEWayOcitvqV1p16Q5PqbKr/fbQDuE1ezj/
NqilAhMkYPIJoKPJ6XuZ4YLPJQXGBk9vF1HuCVXtntzeL2B/5Q3wATWxv8rIfMvDQ9Unzj4cUF7I
qhtvKku9TeqWxoVuT4dm/I7Vg/pDVryIjg0VLLgHtw+CQ+p0tyQTbnTWHLsoN5wNmAKYKCDI9Xl7
0n2quSeEXV1NPaIcfB5PWe2/WQ325SZ06av30XdFBk82xSFcr06+kxEuL9w7hQq4SIerCqLWYI1F
2Who4hTjGd9lKsjhrmnwRbPuBcLcMy8WwFEfqN+ua8e4Vyq+BawmbVYYjK3JKdfYqJ01PVrWIGx6
R51KDBfoO1RvFOe5wf9GnG1UkDOJ6u2/+B+QitlfAa3OPyMSvBcN4DqylSHaaPveHA4AQz23uW2y
6KZ53DtGj9ZpvM/z4RgGsEDS43CdElu10tlST934VU+0V4D6n0QabkqnvZaZflCnX2L23yvxM+Hq
z1WAye6/VEGFtIJ/N4OVaORRMy5L68k1imOfxs8xjUI9NW9bf8r/0Rr+n8z++XxOpo5U57TK/mb8
mmdf6/cK+/k/+B+smqr9C729TsCHBiBNc0gH+kdg7+r8C90BjmYYmmpifP3/Anvd+ZcpEGU7/HsL
WZWLkON/BPbuvywVTY6LQNfS0ec71v9GYP/XoDGdI/4pRZqmfECN3pYeGfDFNS7h7K0E0XBJm/qn
3kTRNRCJs3R//vt3sv2cINYqURNW8kFcXis9XrF1OqYus23uavKCVmjWTf1brvTvsyxkSqFe2F3Z
2KVn6hX0phSY4luYFWbC8kHXW6+tzMm8BwWOG/Ld873/59jvlfOnbpvx53XpA7O8BfvMCxVCJtdk
B5VMBy196vPHXyiw/n1J+p8nQMJehyIdC2/A9NB5stWsxjPFVH5WOgW1t8ae+Cd+jOAZQ7V8MybA
ciunxAF0UIVefzr/M05d5kJ7paRCEQIFNDWAtkblGBdVCoJozC5leJ96PxZiwbCTVP+kXXhGYHRP
ee9ov+K0ApxpBQpVlPNX8feTmO7COzKUcW6FsFS9KspNgaaL3kdS96m+xlQwXRD3/f1Wme4i3BQy
mzOYVKo9aKndHYja/h7+iv6R3DUd4dafr0MRAX2TtVJ4Th2Jl2TM8JHHJCoIelmTpu/P36hT17CY
DGifhDpJN4WXKrLbIW3JNio5248fO/piLgAdmmuRHZdewYTzUGllhdnTrq16e/742qnnPF/Wu8lG
Q+4kRvCBHq2Zob8LIhN9bK0EvrGVWVaFh7Gn1oDaBDoN83BkrXUlDK2jgJWtsl5uRLSlvu8LYLuw
kSj0SAd3BoX74MJP/FMA+v9GNenGf/7CkZJugdax9HxkIHINOKqBnQMDJ9sFCb2SL4QcBR3QCiQs
1xaNP1pYItKnh/N3aH6O/zlPouX58/SmCPvOSYLKs4raObJ1FA+Tw7qrHC30Knnrfjt/nlPv0WLa
aHF+JnEfV15QBPljRr0MOa1WlM6HZl/TXcwaQVROOAtYKKdmSoqar+XZi80u7cKsd+I9chbzBcXU
djDisPL6umUJ2ZnxkxLW8fd+rLILs8WpUyxmCywgdapiqvEUdKwsWhWOrNZTb67ikKSPDz0GZzFp
pFNtu3nolB5RHhHbftOgVJwQRZVeeA6nrmIxX/CxnXzqOpUnCkVrtlOPzGjTZnjkaKWo8ev5yzh1
lvnv3w3r2Q4GXJ6kjxCZBiUfhYLCVcOrnN4OTQsT6/xp/hrSCNBtMXsgJZHQ6lVETHY/DGtTE4l8
srWB8gZtWgV6lj5QoFMKTVcfuhTG+wffhcWk0IVqxW4fAJ7VRfmzTbAVmDU6AC6a9yCML1ze/Ez+
Mvadxdg36qFH0tcXXpCUcGkpPxowdXrFhhmApoCYiZVmEW5y/maemAGcxQyA6qnUfegOXssGGNgK
+BV/O7Vh/vKx4y9mgKHEjCoKyhp1wsJ6E5dN8UOkKq2fDx3/N4P43TunwA9S8ioifsNFUIw6m0qz
labb80c/8RmwF6O/GBo9q9W4oCjDLaHyHeA/msGh0n5JMQFaHp1IJEk8/dK5SuauP4wBt7/0HTgx
ouzFxEB9pROaxtNRys598zND/9Gr9M/XGQbPC9+aE2/AUmFuKYptVfXImpxuIQS5qRfHHifjr4/d
wsWkAHYqUW0jqzwnGoFbiBZR0DYAG+mvgiJCjmY0EbYnegQalMFkTD7bvmV8P3/yE2PJXkwVGATB
3AsWGkQX6Cg/LYQCXpxo4/AQlUqvPNmhLIrH8yc7dSMX00Op6AGy45RXUWTTt5gd1YtKz8m/MIfP
z/wv84K9mBesSscHNkhkabD5N92gvhJisC7CpoCpU7ykVrQ/fx2nXrrFlJC5ZdiO80fbMbtkht13
FF4txKmE++IclZuPnWYxM4zELVii7rhdKqpWOs4v0kGLTwvnYyeYN+vvP0fkDMUNPLKSaiQU0RV2
9cFfGW6Xhfupl8m385dx4rFYiykCF51ZRBT5AAKRlP2i0cTGcVkAdVhLJfNtvBo+JeKBTrpy4cJO
vGjWYlbIHPBkhsb6HIoLvWuEe+1sZ8maC2/aiRfAmkfTuznVLWmLNip7mBJSe7LqEs3ut/RsyLzB
3C/M+/N37tRlLGaGgHhEXfpa6RmQwXARWPnaaEkMOX/0Uxcxn/XdRWBDz2ivMhqJWELxbsM5Kqdc
PhdjGH1sr2ctBrxPAmyiOmxXrRzZCDCBaotl9AmggNydv4hTt2gx5kNNOJWiS5C7A3qf2hbqrq4C
7cLRT92ixUDvGNEZQmoeQGMYVzqzSZqS0GgU6aXV86nfvxjjIapyFw4wYzwJq6+ZqsB9ypQo//Sh
22MuRjj+z4Zd78C6ORuLOzzA47ZysXKtzh/+xNA2F0Pbmugu0+/n14/9r8lHzVPhnkvRlkPd8m9y
JbwQO/73jHpKhIsRPeZJihgl5znn8f2kR28OWb26U983SX9ddhmmNv0XH9EESxbU4POXd+LhLE3o
5Pj41FtcKldxdHRj5dvkJ4/nD33izfptFXw3+KQAODGkzCChLVrE6cUEwkvBQKJEyoXxPU9Gf/kc
movxDbcw9ZGcFV7T9nuYNtNGGo11QGy6KS1RfT5/Iafu0WKIy0Lp0ohQMM8JVew4A63uqMiqzfmj
n7qGxfC23S6qDXBZXlHRLlZApZMBhms9hKcVuZN/OH+aU09jMc5zK+i6gXoLkpVpdngT1npXscOA
Ja2pCBzOn+XUrVqMdaUz00YbzcLTnHqr922+tlj9f+xpi8VIr4zSQRqt8xyCu1KbrlDG4MItEdA2
F57FiZ8vFoM9zKXAk9KXHpnYGlEWkz8gTs2wMHnn78+JSjHdgj+/SI5ZxWVf1YWnZJOyJmCtPdal
itSbkAe8lXqKDM0OCTxLxVZDdvBUGxJWZdsMr+d/walLnF/Dd6OSDjgBhXnBkJEl1pSmaB6JzAqv
zx/9xGy5pI9o9tB2RcrLjPBHuQviVjaIE4pJXbcdImjiFArxuUT9kn3shRPzZb67nDFs3ckIQerS
hkMrO9FMpBWPOOWD+/05Ref9CczaDiZtnmJci14sIQq4piOpXZux0+/P37RTj2QxA4R5E4WpT3vC
cCwBDBgBcSPz4MLAP/VIFgNfItSuyUbNuYApfspGm9jFcJNqVbvPx/xbAp/swrM4MZOJxeAvywGn
htLwLMKR6bif+nVkG/21DETwghck256/X/No/MusbyzmARAAoZv2A/dL93VP1qSdsVd5y0V4NKX7
MFUj9rEKxfz5052YOY3FpJA1nRHipOI7FpWxvQYlHI+rHE/ai1JJv/nYS2DMj+/diwwSPSGTkJsH
BhoIeBmIg8P0cWHeOfGKGYtRLxsRqlnCK8bYt3dlWbQHV6Ls+tgdmu/cu9+u1j5I5pyJOWhRdAI3
J7hgwsxpO8OlReSph7AY59i5zdbQmFjQV2jXFv2B+6IkbBD6eaFtzl/GqZu0GOq6LWPAe7ClG/C8
q4Bt7hY8VnPhJmnqPA7+9t4uxnlJy7Uxkib39NTNHzoz4Exxm3iZ6kzXetI2+9ZErIVabM78AWrh
5E27RrEVfcWyQw4OGel2tCHtOgqhLBkWAtbMEI9NWBEJUMSOTUoBdMpnnGLaMXYSsVfMGKDpVLYv
aTRZRIp0wxXBuj25pI3+ve2b+qWr+wA5hDB0azVJ1uUQQGIEo7Hv05FNle6GFFCiadNyss1NFnQ4
ZBwWRMe8BQKxSuh2HdFzTEfdd4o7TWCvyRClvRFnkAa4PmX2VmWDcRf2Pkya1FJ+EdLqV7AtM+th
1BUoQKKEQpkG9vSpGyoEQtiS9C1IcRC25DC+IND7UseD+g126Hjk3PEX2NfOqy4zzDewx72woC5h
5gPpSt3AItB0/T3aXtULk1ruaTCpV4WlJgcHSrTJlnzMdwYm4kc7FM6PWrPKFyuGnrSKlKGnRuW2
uNxBgINvy4wYo65t28+RRbSEZSVTgzzVkQGpP7a0fvkldBw9m8O7UsXpgGvFvnXfiwI7qVmED4Ef
tthGIsP5lFlGNR6U0AV2L7vM/1lIVJcXXt4TA2RWMrwfgwPxn84k0JQTVj5twLOITVvizDGURl5Y
f51avOiLWSR3Se3qGzX1gshQzCMBO0mEBNBOq70aDBrNMSlw0eitqP19TPghASuT0g9eOBYD76zh
O5Nx4cfMk/3fBtPis1Y2A/DuLMu9Mpjks0TCC+R6/Or3NSm0kYpuv+wz2LWirNxbvy6t9MJX7sSN
NhZfuZHSQR5FQeFZcabubRp0uyJSxzXO/ubCbH3iFPriA2fmPUiNJCq8qZGVvSZ+d9wYdDo/O7Ci
xMeuQ1981ppadSzMHjl521qC8sgA0+ZiSiL/17nUpTkxo+rzBb77MKRaYuIhFak3WS3uSWnYYLhs
IH+fPzRj6/N53x1fFmQ5E5uZegJw814VjsQeIC/tjU+8YvriewBPu+8JqkpAlZuvSNPhRGHq3hAl
it4PJt2aHka7a+Y/pnEmLrzYp+7Z4ivhCyWSfZOkHoTAYBd3JGKZuWtd+ArN08Ffhs2Sz9P2k2JV
Wos6JbPBtLV9LH+Qfo6xpTLEvrZ6kDukZ2BoOP+ETr3Ki9Gi+ITdEhTfeGJIVLgYZUVQnYgSUlBa
3LGfzp/lxD37jXB69x5oJoGxgiq4lxSZeeWnNthP1ym/nT/6PL395Z5pi5ESpmIwUaNKjyhay8Ax
XJPmkiaIXRMCzvN1UcZ1e+Hpn6oC/YZ/vrsU3MTAOuNU2asxuF3XwD5RkjYwpeHXIUXVLofdEBXl
oWW12wv5cP4ST93Axcw+aS1538XgsyVIYcoHCoFaEWDk80c/8RL8loC8u6bEbNyIAI+aLJ+hIZkl
c2DJOH6GnDvLfL+4cJqT9245HZSlnbpRWXsCy+RV32VV9bVPjLCEJGHb/rGfK8C7VHeTnApeKIzD
UE3hjFsc0M2fv9b5pfjLy/J78ffuWksrz1oac4WXE5XyJSKjTF3ZVRhsq4kqN+GYuJQs4uPIChfD
hwa1PssO30+DYZPBvQGOvh9zxK5tmgxHS7ga3rwCVhAeKXgdOPjPX+DfH6YOKfiPkxmE+Y05C4B9
15dzMHQYFcMmqyRGgCytu0tlsVOnMf48jdKPiKuLwNg7EQp8v4qejCRN8YQ5t+ev4++vvL6U16Qi
IAwj6Iw9UVXjoYyjkoKLsC88klNHXyxPSAnHvaPlEMMLQhpxAmDr6tXqg0dfzKolazx0IanYR7mF
KVmPOu15QFjTXJi1T/z6paYmwdYsFRBN+9B4BMSR3YrJKS7g6k4dezGbKmbYaGEQszfBTEFohvjZ
zKKaDz3UpYimsAhkVWpp7vtoiq+0BNqFURfWhZ/+948nGt8/38muGEjN7nIyPpsiAy/iJ5Oz5pQT
gwGDqLmzVem+hp0uL3x5fn9i/nM20Z3FyPaxEEHNdYx90kYFfJKuldpaKWvSCAtDajgLnIylrk47
sNmUZJ6g0hU2palNEYGOJ66+Lpstxnt8RdBYSL2ILT6OaqHWyBb8WMVHXPa6cXQykOQfegb2cuRG
dd6xN9VxNZL8QnaguUkz+N0fOvpS+EMi1TRrA4x9b7dGR/RSnsgZIA736WMnWPz8JrUnF5oSEw+q
XiB6pEgoqP83Hzu6/ucrpGNmI0eXF4bMoQ6nTZuRiInh9fzRT0yaSyFP2ju2gM+kE4EzVhs2gvKY
TyQIJ2k8Hc6f4u/fN91ZTD19aQTwl7EYdlZyN7bi3kj16Maqm2dCJIH8QJfblaPqnT/biQtaKnuM
NpCVZRMkUVGPx9mh6OvBF5nncFX786eYB+9fhthS3tPFRhjWrE72GI0AkIo8KV9dYpDAWhHmRDqH
ahGB9LFzLTbpcAKCps0MbU/MyEw3zsy1CoPvBolt9g3O6HjhPKdu22KisnDuxoNv6/tmAkSwyvqY
QQKgMCSbVabNJerniancnk//bq2DOFF2zfy69a4bw81NfSTCXX7hIk4dff77d0cn/rWyg8ZQ93AJ
HJDBoDZ4NvGFeeTUY18MxLQZggacmL6n1Jqv43J8aNSu37AzAfkhjuef96lLWKwCUoXobUpIM/Rr
EC9YIKHE+Ubx8rGjL4bi6ISJyApV21t13L2UAtZCMmSXuhInPnZL5UyXO8kwFY22d9w6AkIIrGov
GwVjsNIE6rMaAsvYByRJXWgdnbhXSw0N3kFzjLue8/W9tTdFm83Oanlh2jrxuJdymd4UdDxjqe0T
Qie3whJXVWruCAEb4eEZH1w3LUUzowwcIgpKbU+kc/U0oqG5MxtguOef94lR/Tt34d2AqAsb7nvG
NYykM90AznOuwCyMGXQN196cP8eppzD//btzTKYAsiBDnWV3IB7xH6ZYCnX968eOvvi2hq3Tlaxb
1D1yQPyOVYEBNkyKC7/91P1ZDGmDjzaWLkfdD00+7chqBAkGesA/srGV+YWHcOoGLYf0CBus1Vp1
36dgrSxq9VeT6D7Wp8GC9eftt02MnGlUaXtbE+VroEz5SxRY8aW1zYk79B9amR6nfwdGB8pWX1MH
N+FA03jYNwCLLmyr/l40Q5m9vIK4DSlg8ohBAb+ACiOQpKuClUXWE6lxRk55X02OTdklL60xphdm
2lNXtviy2koalFHGXBhlPVjYuqrMb+6oyZCQQiAN2/Pv74lZZKmWCUUD1Gys+CSNBomvWg8MGgDh
jtzoept3UEnOn+fE3LuUzkxRDDfSVFSiCGkHelOGqIJ82rwF0dgSB7pVU3jjm+r3EvX8KU+810sp
TdJlBLLlubqn2zPeqsYUXMuWBPOPHX0x8Cfb7hw1yHSgFk1wVzSK9ikdx/7CO3fqty8GfhtlATjp
SN9rdltvKzP8Rgv4krnv1DNfDHizqvRGm+YxU9jlflAV18tykrwK03Zu89q4pLg9dRGLoQ/IAhdz
Fuj7OhPqiiZ2AYEQosP5B2CQFMQI/MtCdymfUZxczcaBhe5gBMEvVfQmjB9HjjGMDppqTXIXVZQT
DiZENpKI63Fki1sp0fTk501KSnHo1+qd2dsQ+sc6z7ptS7HQXbvsiH0k41lcX2FirppX1yygWFuQ
O7qNquA+ByjxWYZkOJJD8ETN+XNTj1e+7WdXMGz9B3AnI1rsulnn9UwygOGxqoF18GErSYtxyn4V
kBw0RM1nrVLxv7tYQ5MQ8qxljt/LRKFdV4v+SHJLse+z4oa6zrBxIV9v/MT3etGGKyUBqGFl4IT0
FM5x7tIxLMZ0DbZr3zX5a2Gqyo4coh+d0Q+7FoIL3cDgIeqnn3nlz00Y7ZM51j/pqL6aUn2ROkza
BO8/IRNgLDVVAIyT/XU+E89yDY+YEsidqaO1oH+Zr4PYPHaFcm8R7bIhROKe7r5c1TEsN2KbEs0E
JteSAk9kM+w+y1xD8Ef4Y+EcBwv1bYJ7clTU4c0pE3druzSGpZa/AOv5FLoJEYvBABXcrjeDDtYW
uBfMhHQ0IFSNLU0RJSFkO+oBMchGB4rNFyUO2pvBN5/AeSswU7N7PP7Gik/SQzwnBU9kKYJQI9d4
cgI8D1W1caCBQVSBHEuw+feiHYNVJFRAAKoFIyMLjq0LqoS4189FY3yLTR/wc6wDJRUPxEiat0rR
kv5Ec0nCrV3LyPip6kqFaTFN97Jzr/xyOKate0RF9t1Mpx9KI8BGZcZ+EMBjIgtAhOVP+mZgYQo2
XkOKmRYdcKrkax072qbtBAwGf1L2QkniQ2YTst0SK++prpIdw4GQQC3CumEY+AsiEAs5BiVLalDX
zci/EnoIcQzyRKynwUMblGQEuvFeK0xomWDOyIGCcGrH1Q/dqkAhlGm3tVOYVza8WR4bFsQuaaFm
FYM3W51Iu2icjdGm6UZja0eSgfxEEtdT5dd3pqJBZZTUaBlHzhy+Ga5aJ3wK6CeitW4SkkrxSqkd
FAn6m7B6crKm4Q6h9Z+qFRh9eS3G+oZB9dMuVc8ObOAkCSBnAGn2SiXqbTsjU1c6audUZOyftPJ7
a5pQXkLKQrAb5gBSKIE6T7ENnM9dnsEqURNtW1KiIKMiLFaiT75Uuos2AYDxAIB31WiZZNDlP0XB
Pm8cldtaaPirHJq7YEDHoCOq1k6uTaCvGOWTq6nWoR4aVCb9TrkaQ7K26qm5I/TmcVIIyLEYNv9N
0Zktx4kEUfSLKqKgWF+7oTetLVmyRi+EJdlAAcW+fv2cfpqIGcsjqaEq8+bNe8ZqvTFzOfBItv2x
UvIbwpDlrbonumut3b3rEyonvGyMLAGwdy4XQv6bVOwJWv0ebHiwgo3hU+IXz0Mr33I/vDY4mWPW
diBxczztRwmQdu4H+Mjp4By8pP4hRJlYDNg2kWhyF43emfZlxy93G026t1ehIiJc7ZNq8iyCvpsd
hnUkz7NtiBsnEZUp8yrJzHMeKw87bun53/XqvQ9tUpEZAq3R1+MIGgbmtOXMZRwGS/6KnOReGrDZ
gIpk4v3XkD/w2+q76XeXaCbkVmLJJu7aLr+GTBidvctO/EfugnXdD8XgPax9AJl8VJBF0m5+6VpO
m1EO1QQ1Hg1773dlQ6ituFF5VpWS/Cgn8a4nrF9+SsQNH4PdHUtrcU7N1IqLJLPk1NsrNHdF6HTo
eXwXyTZulwKqq822JgfoIpvs7DnO8OpC9ev2YRKkZ3uYBcpbs9b3sunQGvPUzR0gVT55PBmuRSiU
pvi3ZZl7NzSCHrKvffKUGGaCO2pJaBy9G+GIOJjTNNiEflm05M9COdZ/VTb1d0kwVv/CrE2vXdC4
r1YaaEKCySm9pmG/PsLx4tEI3Ka6OkEqfhxYFL9SM/t8uoF4ItyxOBJ+vBHGM7j6rl812dwGrOqD
3xV9/dD0YA6gKHiV2A22UvehP8ynXgFZP6SiV6dwG1bCXfrtF/D68W3AanMv1gzsCANGqGdVuiRR
Zzudz0quu1VxBzLkr19IOe4yDOnk9K9sMixj8iryvmVesjxms/vdDj1f3PYVZIRQ75qh+V6Tdn4h
IzY9pQp7CUuU3XOTLOFl88D0lS1RmPZyDDybRFP1GvAAEYLfdlxe/EyQsE1Evtm7sHM7gkWE5t3z
/EE5+tgy8b3xIN05aX8dNdtrsm7Vr0ImPCSE9lxEoqEC9tyIDSCcXbXeIEYkmLmFf0lc+10wGgQ1
T1Byvpr1kpPbsGtnV5OEjJWjbB2C1QN34djNu2dhJidy2Vnec+X96XX+VAhUa6/zm30w+9bd6gAx
aQOPRGm3vuqa4WlFXGwI7PgwpK18dD1oTJQZ2a5lpnqu/fJxYAROslXyaxncCnOUHTtI/NEwNsR2
rRPB21u+7uzefPfA9nb96pGwu04Th3oFELygCWHR7FipOt+TAkFiKfjwcoO7mxSE7RW3S20LfTuC
a/yWlytJyUShkx1HDHLNwoK+cby91Ae/SnWyW9VwnD0K/zaAxpGT9LGfF9jFTusAHxiJkCKgKZKy
/BPkE/akmny9RlvvRWZIKbaI6ZsG4xAqR3pkRSTrvhLdJxswP20CPLsv1hVEtjh5LlFE41roaNA9
x5Hrv1c2Nu26tF9ILKkvrQOVAHzW+uBVZcBNq/R6ZDL3O/WHih+t82EYq/nQ1E3x6gyKcw1aeJUa
eZi433azSh6mZqn/LjM5RFzyktQPPzsIG+RY2xFBlmS2QMOfvffQC6pyH/TkbKdyGEBJSjslk5M+
hVN+1c21LgTvRUtsPO4vL6yKB7dW5hZkN1SHfLu9LvSFN1cdGJVntdwgZz0Lz3pPHjAwGQuCkm33
wVmF1q11z83PtLX67GXgfmzyHwnPSrs/klwIwm6D8TmYHIXjLA8IQNvqcxu626tUtvPU20v9kuAJ
IaFncMUX2Jf6ZbEcwpTcxTuIsM0+TBGkJyazyQsOjyEa0DuekjAzf2cizuIqa7cHsrmGO3JI03lH
igbKY1I1+0RqQqc6e+aEaILttVZOeAwCU91N6zSD3POxrM0b1AkJv+w4+HqOZ/bPruuaz+Dl2Bbl
ZCQvlWfd/ujTov+VNtQ3TampxLWaj44PV2FqvexdW51+HbYStMMESlPP8Bn4VKj7tEEV6/pa3cH3
dA/k8lk8sivs0r5JolF55m2y8uBS1m6WQzDImoviJr8n0Zq0bPJziyjV8AuUn9h7U84Qof00PYix
cg9NCQ/B3gp1rkK7IQVt+NMkIvk28CC+yznl90TUIXy51PvCKB8+hSiCPBlj8TZ4Ur108PwOQZgA
ww5NdswHmOq3z/mWjcx74PgGGmYiTv3Cwn5Jks2ZsN/8MiuPXDtAlRQ7m3XoRrxkGaP0PSXPEnVN
5QC52Ly7iXc3CnpVPzbT0EagI2bmEJX1PHR+te9nCZSmmP27svLsaPQ9cQ191zuVA1Oo3WZCjsw0
Sex3lrNC9mlrgcOQcDrwRTy5eaRLn1TrMOvlb4/MNFTP1WQPWvviUkldviymkfPOTqb0mQ1Z98oE
efwhZ1m+z5ar7gBGJH8WO7F+26yLWO85uGUE37W08ff3ay4+/YJf5qG11sTsBcY8+1MDYl2jfAmz
LzIXpuYht5qmies1mangg2FSe7KZxQeWgqSkP0mL37kqSESuUkSbizW5ogRNOJpkR7GunEiRs7pc
eMzL9qICJ6/3dmdu/s2GEP9/juocjnJRrM2uzPx8xRU+SWfXhwTGR/1aAAgatA02fLZCDPwwPACH
kSljs7CQ+aS34x8yf+0Cn91dP606OZXJZIldPuXTp9+u4VPhDy7Ba+1EGGLqrN5G5qoARZJT92Wg
dpxmuoIot8f/BrTxBTZDQJ1Um37Q58DUoUVmgE+6XccZ05O5Xgm41jmxM1wcfrHAjEhpkfA2NjJa
l2Th8YOuDVyYa6iLl6wDzGICsHtHq8/8n7KpVkKGTGDV96uNDyJKnCysLs5ILNmlJjSk2RHvbQHk
aaDFPjqJpYrjsNXhfW21FIb50o3O1SmVg5aUhbQMW+gO3Jr+kMsqFl2vGcaWYnsNW1PpOHEVc+1A
OYQ+5kIReDp5y/KSZJZQX2OHd3BHVC3eK6wgjo4ryvf60DiLKK4sDzJHMQvW26jGlppjq2w1HA97
8rpjbTWq/pJ6HEBPqVs41Vuz5XJ8EeSp6UvRNTnjnTYZbXJALYsybh7s6nUtyiW4EKxiVST39S0f
goZvspwNuXfWOSmbIXhEBiDKgDi22Q735D4J0nMVH9tumhOwGTZh6hntZ9X9ZI2/moeVyPvt0fYM
djWiaaF6fClDCsc+EQEHgjCdFVyK1IxEOLrj4uyY+us2alOO99heBjoD2Y9hsStEVp5aO7lFblMm
QBCdq5Gzq8UjHJe2kO6Rm5C3EjQk9/A0M/l73Ug5Fx83S5Y6jLZFMS0LrWh718Z5HpNR/TfWjC92
7gxu70GtMNpJaefcONX9BrGMoTgwWSrC+YaWTkMvXjtN9KluXQONxZ5G+ZWUlfPgFpXssa1WvDQy
cIeMn6lxetxYVkiWZgk+hqbfMiCp8i2EZeK1Yzjz9jZe+B8n/9QcemsY/vW5O30N3ZYl0dyvQXLS
ZlDy0auFHVxsqDsgMTu5TDvKOLXcBysMkkj0TWYe8qlyh3jpgrKCxZgAqWXrTYH/qrtmfCfdyVJv
dq84w7jNZxIT+zSAueCXfnrxXNWEQOH5R5ysTm/fp6zKXPsiZK5Ju5mQ6D1m9H1KQeZ+0GIV/mWk
4GLNNCxwnfEK+tOZqN/xV4J1+7fI0ylDqbF7dz/JhGHEfhsA8R3opJv1e5sy5TwyPM2av5UN5Puv
F058e/XsZwQmiDD/trfS/LFc+sNoESFATRaStumxlUq1T9XSIKr0hKOKZ7GpDqhUko9wLkoJ/aOD
67VyGdgO90K52ShMS80+Jm5Jk0Zku6PtEICb5c8qwff9kRKEGFxykzZfiw7z/OoYu4UG7XZDFdfG
wOAiqaFeL1swFBYfVFeUMTIiW2WrDWzjcUuaeT1OlVnFpfRWaHppPqTXae4mtRtHwBtnnp0boWTL
wyxaCLUk5XKb6/lok8v7TzWZ/NtPAX+usigSj/R2vX/f+b1V0n3PnEVbNY7uQztt63Ie3aGWl0Zt
y3Z2uqKbDtJJhAGwsFruCyOHG/Ah9VcyUF18mrFnt4DmilnSyyte9c/a44/+hf8+Vr8yTE3bDvmY
JYBAeXDACn8c18NUlqTJW40kesEtMtJZncEEWwTM0ofqNi9Nf+9640Y8vueI4FzalSePHiGg9rGx
JpqBEPGGzkP0hHFlW9/9eD0LX5HT1J3DHTRm5T0z7kFd+qUZeIc37qtoFGC64sTfsjAeSFsYjwhz
I0d94hY89b2hac3wdDtxoEn6Jk3fh/mndNqJnatHyYZPiQx7R2XgZPcpua8+9JN52iI5EnoW244j
HicQpqSZp9UAui/fMiaVm81J1hvp6Tuq5mY40RY6/XFSdbZGJSc+nZi/pDkIGGcrIgGGaEMtM8k/
qYQAKKRb20R5XZT/la5O34t0qAmZWmv7n5/hUNtV0H+HqM181UbZOKvrSt369/YvqXtnCfLDhUcJ
Esap0w+/zRPimj3P/W9wZNGdFyLtm6hb24mzNytZNYYH1qt/ZMYTTD4xg+to4xNUNVtlVEfogqmB
5kLs/8EfRq2PfQ/K4DIticeHIpJltPdjwl4BSJ0wAzejeY2yeOqTXr8smRdmZ2hWhFy3tpd21zEk
RnfPUMjyHli68NFZ134RmB4WqTqzG6pysi80wq4fdT4/L27n3KYED4h4BgToFhsP4EZVd7vS3ptJ
Z3k80vF7O5Hjmv3sirqcnlVDM3sANOEUr9J2LZ8M/GlFNO7yYXzxdY0NyQX44/4qtau7U5kqL4gn
wK763LXkG/xYbhpYl9ArwB9Iqyr0R0CeZwWfTHpIjp2xoSnzQtYx0ZySiJl5rNMnLjBi9bUQAWi2
sVkGg+yyMvAnr54g0/3a3CSFItRh+21q5WG4Z9lm2Req3mpg2TRQt5NwvWW4c32RBUukHwEzVJtc
3LrW85V20+Y/JJrhzKFCTHyioqvTQ4fENEBDWOo1InYVFkdGtQgkl82M9lKjrAI/sHPrNK1Wf1+6
82JuIEHOntEmMnRP/RQEZJNbeXpqG1cxdABpZth26wv/yF/rvs7r1lCnl3XhIbC4A3JHMSUJqEC7
GMgkdlyk1rnsup8B+rWI+G3mybUiyAGLQ+24r3Uz+zVXCCpnjM+CSAEGpwOnYm67Oqq9Le8vc9Ak
HznXaQZfHYoUzWkOUCbnVQ4f3TBvveO8Ws24a8JgilRqk/seaHJbB8LTTm0fWj8o4vIZcdv/sNnQ
v1mZoZctRXvjlJbtdr0VufVuzQxGpdxDlfZhDuNHX+eaHHgf8Th3ipMBpPkSup46Erq9fvuwYj+4
VqY7PWftr0SwhrVrcgMBHXQH9aTuMWmPaxUedQXenew4P/YABD3IuU7Y4s4h3+0cznzWIQdx11kz
S0/oj0UWd4SGfGlQYmxZETN1jzHaavf5KFzkw2SR0Ajl2HPHhjLOg3l8r4DsjjRFnfte9mgXyYTp
M9adFrE/9N2l4HNl+BB0kocnCZnYs6XqxIW7+IcWyBK9dTrpmHHs+LQqu31Limo7uGgU5lIk6Xxi
x31EWXKE/RGm42YOfVuVTB4y6IY0BYRW7+3AHlcqHoKXvY1W7No4VXtxrYS+uJb6l6iTKvZErp8T
M4jzQirDpWahDALa7LKP5AVzfuhnf+LMM/ajc4uLT8Gn/JmbeTzOkyNvs5TxTevFjTaG33fuVut7
m/8vZ02Tvfrtoq556CSfsqv/gVHMSG92oKWFbSVBd01Q47gAZ/RfsA5jJvz7UCguKWZob+BimRFn
Etu28drpfiOh+IuwQQ6cAlxfmDr9VzmY/nNsTXoZnGz4Kf0AJX4J7GFPYFqKQB2Y5cGnSfmzLkxB
8t0yd+Vh7auxRtjlTAFwyc5zxD5vwnxDtiN5jJNrb7t2JVDhPOZBGcSmI/j8XCdymQ+08996y990
7nSx5Xfq0fK2MiBN2vbjZhMLlSD92sFv6kGSsB/wgPC+2ejD6/xKHnjxsSgFSX5I/TgNpuw1FJb5
1zCD+Q4I7v4x5UbxupSy4Epyu0i2PWFIXTl152yWL+Q7MeTN1bfNRf2AeYyZc+6sv1WRd9Dsw37P
bsIYlUoRtzZW4d6aRfKm/BycG1nKW9ytrKUBUSHHv0Ab2wTKkl96RPGVKkRYgH/Ltwv8iUYtDk3y
2Uiyq9icIwNeQseB1FYeuH+HjyYpqF9EDhViS07+4spYLkWzc8VGOEw1Dqew9KdP9q7E/cSvrRjk
fFfKdT6N7IOOsO19waSoV+LvzSL4BZrajnt/c0HojPrGWnUPpFDJljW+wP8ucfCHRP9j1+eMceJO
OOM90Njq3Pp1SJp0i3OEHbc9c0i+OimLS5F74uKNAZhX0NSntVqG/UKlReDB4kV2GSRvXhOy9yqB
ttOj0pR7bvg9IjGRd0j/9lEItT00IB+e+eLtRxkOK8vQvICvpI9JZz6qvIcfgjk62qgmjoCa1G5Q
Tf/ske587setPyqz8DaKwnkyBkscc7agOfqQHwg9Gb0KI0S9vVDCu5HhO47HeQKTSUsvnk3bTmCE
U/UxZuN4l9Fk7ReSUwB7DDTQtjbL9xZs88mUqrwXtviqLO2/T1Oy/DJ9eoVJPN5PFqOvOl9yeqCe
7pXv6VWWbnpe3Yaly65qD03bNh+o+8HzSgbqB0Of3gHf6nKvqGGNPJLPq7h1wdL8qnXFsyRBpB0D
XwVx1adZhIUbAp7nEvFAMXXjBLbqBWRbCH5uMJdMjxs1J0ls2vjWUZY3PSMBX7XWzkL+jq0ehyYd
ybGbi0dESXPMLGORhL/8YbnUfYDxmj1vxaQi9gzGU9bZS1wZWhtjCaAxbfaVrOox61t6GKtQcEaX
Yl9O8xhLFJejA3Ux6gZdjKdk9VGKDeicAE19ZbIh7ZCGTsx8jJED1Pp7bkX2EJaFfRkSb7aRnW+i
/2wnBxtrcZQzkONbg7Swn8ZO/3QeMCNPDcX73NmcS0yYzsofkr+Ztvo7KAnNpc1uEziYc867vy5g
XvVEK78HepmRcDZb28MyTfmdu5T4Rmg7X6RRzgdxMM1IL9lRxvmq1tGS278sXb9WLkUzXG3RI3Ln
7XRG6GXu4i8cLzdOk6I1VtBOdiS0ErbelU5xXMe0+wmYld7Zky7gpNTeyKSvlzsX4eVMknqyA6hh
H7KpPAdyHF4FECigqmn/BfwuPLSUp1FgPA7+Db51OOfdQz3yMubw1+8qR/jnatQZDwnM86VAknkF
eVPyHYqljUr+ajweHYzS0mO8FwBUSe30VU1VeJjF4qwMAgP/YrIwRIwQWsVBadefNSygKHMHpl4o
lQAHffHIi05KPlL+9+YI+doa5Z0cwUHYzXN4mdJRHwYaeQAFwn9A9usf4EgxZGJrjxXVdO+LZPuD
OpfFcpz0s1TlW1VZhLjrtmBW3s+fXVteIUwz5Wq69jnHawNMXkxnKjLillJr8w56c95qzoWdhoZ8
6tjPisF+2v9lZWW9rQURcolsig/P0eXRlJZFZcxUAwMa+6hSqn/SC/4OQEGZXLStH82FrZnqhMzW
Qw34zsj+obTc+eDO7EWHbqUeR054bqc6lSet+zLCMJNsuzL0mmOAafzekEd4twUliDdTp58hItcV
CKQEfDQWn4sapqOZ3PU1mL3mslmDiLXJm6ew6UW01vLdgqURFX2+xT7Lq0cr1B8paSc7jB55FAhe
VjtfEIYz6mpbaf8Ji+FySLI5fSiT8Mv3lLn69U1kCu12vhOp790VI4DfDN3m6uTNfJj0hMafS1Xt
a0ruOEsbPlmvdA11GOcgGh2KWhDmgDhZlfpxUst+FGEoYHnmZaTDBcsyFfEFtIy3Wxy2wy2mc3Rz
GhBSMznvTcbCeVmJWK2G48QOq3vbkoqVjFKl3wYgx2/RqT+TbsxjPZfXClLWk7a3FkpK598zLnDj
rpqzk+Mm7ruRU/jpbn3yuLLTDiSqrc9LaW8PnmeyC85LK5bSxFhM/GdNLRgLWEBHy3A77uwO+An4
LWb0Y/Jf5YeIh9NS/9QdQssCAu7amwJw4kIs3OYYmFwd4z+Y1+OBvjgBQGj8U4/CeOC94O5HiDq3
2bz+XdoxwN67uXdzxRhbG+5zmTqYAtrRO7vlapiYgKdsgWR2VaeAjY7ZR062ywGg8bvjFeGJtaPl
ESd9GG0kgbDdie8GlwJTm8APg8OE45C6cZ0eECLrx0Lp/iSCtLhDp8h2/Vg2tNFNyftQbaxzo672
4cTEwdvSqApa/V9LyBqdXF1GdkIBZFu+tZ9XNIWM2+Xes8K30vUNBpy+uye2eHkliUinO6TA8d7O
Qn2/NNsfv8vEDwXmP3+14rpT5QtAJxgVCbMOYUuXLB7obLg/UOk36rAs69mDTBaS8Kc/bcNaLltE
9p6Z1XzcgCU/smUh0MGKieXj2hFxt3nfvDQ6vo1m78Nejif6r5lSoiiPqMvOq2AcdVYA2O/K0v8o
3LU9J2Ex0TrkN7ySrPerXLuzVd4GGytjk2WZCUv1XfIAaPV/sW1OwCCl6TmkjQUSp9svtCPGxTKn
9y+C4n3tbhQnIqqRP3pxR8sRnF1q4us8pda542A6DG2Pm0bQaD5MQ6iv5baFH8Tq5M8lS66c7ziu
krQ1Z8bh5UPeteCFJvad2u13SyEQo3CSDNq54jQk4WPvreEBq8z3mPuww9IyexdUHU+FSxVFhMRw
XPxyuiyMCE4sRH6kFq8+gMzJjshLqCKG3k0UBIp7CCjrX4xX3TFzb+zvYBhOq5i5JiwEmYQCF8PA
Bv+p9NQuY2ZyyYPQ7OZN679bwwzMqjMTzw5xxp49lAeLcSaVCFx736UzYN8vPUuFA6pEiAFErDPz
NHsKaTr1QNoWokenU/4+Jzj83iRud9/pMjmvwJ6PcgrMEYQ8O3a9CxF5lmQAOVm5szx7ARMuIHug
aDxvQT7Es+t5zc5HRPiYNeNovzQiWjLze2PV+9uXi0h2IVvld7KdA7SR/oqrxd95ZZJHfuL+VUvC
xwxA5din+QL0lGOuDEqKUjNAMJRLd3CS8L8mwJHU6XDeC3otpKxmfBpvP+mSm99BXstDkAf9S1Al
4UO/eUDvh4GBW765FwCL/7m0SmijPQJDUp0l4bz7XuSPK5jjo7KaIVIVYHNdJAvVmfmoAsrZcet+
dWiO0TKjYmHe36LE5NUfp83qp6BJk90WTMu7LjL/aCmVXwrywIC9FH9tbyLOznhvOnTt2FeLwoMC
r001KDkkbsnYbnDimX7O75dkPIlps6+GzdrICzvNlcWrNks4QNbCYTJNXr33shAqYU6bwXS12HvN
lJ3Cwra4XeziXglCmwuLe1xKyz+iN/ztLTHBLAjSF0tyfk48hZBTF388bOyRRT0h6MSdDGm0YU06
V/gY9kitHtjoqr70iSI0qVnw8zFz2aE0m7OZSyKOtEtQR9ewaGP8/gQ09gUSqcA3Yrq7xXWAvy5T
+kliHF86tcht3WZi46TJAXpS8j4S/0MubbZxDQ3DdeQav6Si+mxDZrvDsLF3kZe8WZsso6Z1wau1
QXlXCvvLW9zfymPas6SutbNsnKkYDuIwTLCsYX/mrhCA/iBzTRfpKO/JcrX/MLmF/TDh+CYqS157
7U1nB5dhRLJxTTSUY+4GiVDhjIvesVQ6EsY5oXOkeNGdgriLxSm9XcgYDYOENGe0XZxCVjqAGaVF
JfVliqWDq8BUydGbzWei8SHgdZO7FOsJabxeC4+TkY/wEo9CEn5dn4/hveYSfNJe4Z6yJZk/ZL0W
tDKtVT9VmY1ToatgLXZlhZAJG3Z782VOh5ZOdowKIrt7jHfhM+YxTBiWDZasT2ZCIVRwYYC3Piey
ynBOygNehu7BpMm/SVvpL6w4buSPXIaTbek78pVrBo3tsE+HpXvJvXDd900OJjkTywFtM7lnaGnt
HJe5Wm6Jr7RH8JsI8Y/NkpKvVttmqbBLAWLAiPE18sO+MEZrz9kIvNnNhmve8YFpWb0V8+AcdY5L
nqOgPNqN+cP8Qu89T9wFFd0U439/Ng5bVctnfrNujN40HLMWYim/tZKxr+tg+tRft4nrPsROxlXv
fQZz++Uwa30MiA+hAG3uPN96HDvv2XWBGJRF87aq7boNlML2jMVFBd3BF8Pv3pdvrZyGnVwoM9ZN
PDcroCBdmlssvRkfeaQUkwGl9sBO/pquBeYVCAsWFkI4nMBhZ7BFHtnzf6iW/Lc/0xptU9PufMer
/8rBrLDC+3lf4cN4VAGgIjDGW/URsOT6yyzlAIFehrRnRY6tjTvtt9UP/TFop/bkluC/mKi4p6UL
g30hMGFg2MRSvt+KLf8hI8jCgJLNgswM+mYxIJFuXTpaj3JgWtrR8fxjrN48tBVVgZHKK3aJmBsQ
9je7mMJdlcHxPS6UMIycHA/KcG6jfwBUvjiNP3yGMmAePIy0B6uZXiQuwj/WVpZ/urS7XfWTB1MY
1Q0DYCIua10pipsVb+Zk9c7f0DTFP9hQQMZqXMFcYN70blUsYHDIiHnci360byjhpj4kMGQY60/u
Dedrlj8EKPmnwKNuEYu/np1swqfjEZJ7HRqvZVA/t4fZKYpjsqVyT11Z3iN12g96mfPTOncVJXbR
42quVmEOlkq8fzgc8vNQMOjSUMPepjAfT1r42FAMR2tXhOpaU8qDzmLDc+7rOXLgvP/yZrkiUfL/
igKXV1Xg6n/v3DX7YbpIRI2uQomQuWzpb0Y25q1XpnmXmQvKeXR0NNZivgPu2gy7eoZZCRmv/5nC
rel23iBX66DWHMtYCDR9i3tcqpA0ixxOcmoS/8RuR/8t7ArVlo+zoImmGaOSyEAl+uJOJLm5R5Ms
MazpwcbWvYX2H9h3OC6l0nO0pkX+lHiMFLl1GmwWFJyPWTDYx6qttpe07aUfkY/loyhpdA66XXsX
AN9+x43UGmbz/kAzvuZTeU/cv4TVbtt1iF2jMDPMNVP/WVIJSjCU40OO04DmbsMae8Lv0VZ7xpD4
sb22Iua4ckHfwrH12zunGuhaGN4RTC7bIWOqk8mwjDNdpsO+rVpnfZcAhej4FyslHQ7RJob4QlGY
8aoNe7KtFKKuq52DZc8T6MeyqL9xtvptHLCSTRvQ+GO2lzNpmbGTDl4dFWbI4406EOmnHOgUKIrH
U+uM9TMocT9m0qge64oZ1jnZ/NCH0pmF3sMoEaYpTfXI+MczMtx1fVhcQpPyAC+KqUDsmQkxTOV2
qCmYZ+bWvLDiP40AWL0UCVnpuw5+Ahg3dJ8JjmIDGpS1xSk4zCrQ4+FW6T33Vk1+e9up7hmje3ge
+tQngJwQDaC9mK3DSFuCEbE95aWinBzyP07Yde6uoQA38VoGsCXbYFtZIdBeH579PPf8DXx2imOB
kJikTTjeulB9Yy0dimuOPLbusPHYzt0a1J69x2LmTHFCSlm1n3yNvjXUgx6Z8nUV9jek3+0xHwtY
qljsy2WHoMbvKeEcXyLPq1XyNtR2n7wuJljr/zJdEZ2NSQEQ28EzTA0/mLEu49EnwJA+lKCLVh/N
Br4gSiaTv+u0bJ/rYWt/5Sbzy51AtX+8BduuuFc6SiU3yPwqqqwaWVu1oI2ZE6k8QvUEYTv1Cy0T
ye3ZR68tOwFv2KbTpZ2zDnJyRYzizoO9rL8Z8zrO1bd82TypRAIKn/GBBce2B/Z0yxHBsinr5TYo
me2AyzRZbnbulap9r+xme3OWVX7N5KYdM9E6kWW39q7Mh5eigpKZpFKfktBUEXy94ZePPTQarPZK
w73ceZqZfecsPQVHf9VFnWBMD0BR/M/ZmTXJiTNr+BcRwSIQ3NZGVe/tpe32DWF7xuyL2OHXn6fm
qj+OqYqom4mJnhgoJKWUynyXObCLA5aC+qYA67ozKY5sz7pBW+rH5dM8GiQUKQpwYEA9WnB2ZUwb
MjZqzvSN93S0x3d76l85ENNjbPbWl0bY453oQ/e5absQ8h6uVfEcKD+sbLbczmq/zpTYaEiPPzod
AFiYAkwuoiHaubRfgWWOmAK6ZuKnJec9OWICHqQsP9OHIt0Uffo6Glq1A4/QH1CQnXdjVmqPg6hA
atiQsYceOqU2AjshmygPepIE9WaUOMDtZW1OTy33i+fQa4dh7ylpvNOq1NlhS9pYZlCp720y9acK
NEhPjq7UAzhJrd6ix4/kFQl6uUu6xt1rLjcCmDBsdptMBeEPIJ71Q5xy6wNRZAxPnpgUwPuxq/+N
dUrmBshKY9t5bmxAdskgFGRxPQLiMUaOCa/BiLbBXtOjm0GdkgVFf7b/HNpNu+/LPuOFlQD7j7Wg
2anwVDtTfsLiwf4nLU2SQrOonospqh4CsFifHVt37s2o59QYzKzhUOPCsjF6UUXIm4lq24Zmf5hs
yYUNGN38oGEuS/pPH+7HKPGTH2y3nO/rsZ9/iJqS1saeJm/c2BIsU0Ib78Rh2Oy5q7zZphOoXe10
1QZEgferToHkVFVrfBZkntyPOrkzRrvZuBIktR3q7pukKu+bcRf4Uxt/CjztB/InKS25NDqIMnvK
S/KPeZrlSfTgR9kZTxLY2y523WCvU7nkllcyeeWzrJMHqy/0faIDIEyKAQCbHrfYmTrQIgxpc2O1
fpZxDKy/NDO/7BsEhkXz4omy281VkuycvkPwpnMf54KMWXlhhtaidLaqdaad1jYSEk/15Hb4stJy
qzKrOM5teqwx704kwL+ybqwndErwlARMrYXxWxahHtZkZ8v0If850evfiB7/Ja2PQEhJ+wt9zmGv
mXa2b8P0J8CiR6eZfbsr5MnWqofWdr66AFs3szliKplGj6z3iRp0AZeoDs3NFBj10aLGFHRduHOt
ZG8P2ZdOS3/VkU52RkPEy6nrh9HJtKOHoAFwBRftkf6z3ITK0E8urlOctjJrcRTu5Q5dEkHjSuwD
K25J9bSXMw4V3DshBi/ZUurUVVGEamL5ZM1thy+om24NC+PMRpSvwQjZqwwj+qHM/Gak1kp7pIny
TaLw9RIKWJ/ihKOtFVpnS1B2HzvV40cynJ+5iKmbcars6d71oNAaSSWae5qVVhqnFeV3EeC0W4vH
qhx+ukZc7UJvevdACUY0TulNh9YJbW2qfIO0D0VUQ+BQFXULEeMuTVf4RBPe2s9ulO+7FjKWNVTy
HyROnd9yhPtT2ol1P4dZ9TqPbvvFCROqXf2I8WnrdbtoEBMoVe8xKaeZYBeh99Z59ltlZdp/l6bu
AHrmodeN6qsms0d3ysMtGCv8nydHf8dNvvoVueFAVlYYj7Svs+QB7gR7IS3pB1naVIY1UsUpmJKD
GQDub6EBTE32rfHU+ALvh+Yx2IXt6IT23Wj1xhEzy+nHwO7/hSZauEsUdXsvNp87WFW0wQZ90wqp
aEvHJgDLCgaRin6SYEMEC5so/lRrugEjDch/g7f2uB0KYM33lBToFtbdrxbM4p2Aztf2wj0EiQnA
qu5eMZHTOObcr+SuwEU0gOhZTKxLOv2hM3VHMajmn6I252Nlhid4bo+Ce8vRMKPsKQFQAh7sPSnT
r3pQvad4uBZAhHwPVPFj3Qfdjnp0v3O7cnpn8Ax/JqHeaTmimruyarU7lXZlt9En23ws0X/aRilR
KvMJAB+Yh+gBvjghiTMu9wYBKFta5g63S/uYaoP9oFxZPtDZJsuPuva3rPTwpDVO+WdGQPvkoA70
JNmRtlCmjAPQ6wjvMU1Qj+yqh2zo5n9j2aAdOuDTRGqfOEAcvCC6c0US/+gLNCeKrhRQSa3ye56w
IToypWtm/4G7EN5PcjT/0Pof7zBbz44Ft0Vgk2H9YBU009sxSrf2mMdPDe1JXunapxidTfQMSEw2
jWaLB4lksdjocS5+9OZMzhGFjvSDtnGTR9RTw2w79LH+J58l1TaRD6r7NKa1AXAk8by3MW/sr1KF
Z1fgspoeSy3vjx6dxthPFfUg2ud6/GIKr/jFwgmze1la8lMow9EBaWhDpEMw+alzBigbZ/2Ue+yl
nAdEyIxXHeQ+1tH5OCJMFOvDzvYKBYHA0X6VjgYrDgLFxH0rtFO0m6z8Jc7y6EfLnfrY9/38bzMP
6iH10qTbcWN3v/XxXOl+Ek1Ye8cJmNhely8mi7bZDElHfayHmkA+bIgvIMA8e1sWswEsjfYfuVqk
bOoFtXoyQdl9wbAX64umyh7gKTQnajWgx+BOParA1B7ndHD9OooVDjJ9XYwHI4icXaVrTc2YS/MT
Saczblzdi99tkNP3mdCbEy6Wk2+mcw4yp3WtR0C8+avVucXOVQPkhra0HrVaGg+kqOASYkQSQK8A
jhngSkLP95ovBQnuLjLOVT1dd6uXCrxiuh2q3tk1XZttZ9OkudDGNOzt6V2Y3P+as5BuHLnawZ6S
M29qcF8Tbr5ccSyaJQN0+UORjX8SR8WvmQd5l5ZiUP2bGFjvwPLhQkRTbCNDXT0apojv7Cgb72yF
tLON0uwmCsrx0TJn7cAaSfe24wJTnmdr1yI485bghQqUzBufaUR/to0mPoLknYHlxI1xTHXRw16l
DA8q+7cuCoosEdex2c4GpIWp6SmIGBsjcz7rkPc3Va/g+w1UX5SFhSrAHvuUhrP5GcGWft8oEPDG
0LfbPjNoHkUCfgLpEOzkatqDlcNSPmEcasoLZ6QC5TzFl3Er5/7Adv2lt/R8F+EzvWlDkOzk5iUp
jxOejLOje5RSULVM0zwFILqPuYNDSgBY9aU+u8lvAJoY/3AMjQdcSPq93dUUMTUu6SPEfe4V2Qs1
X/fAxawB407xAml0QBee8xA3FN1UFHm/4yo7V8WC8cGro34jUTU/RPmoH9BZIUt3aH1Hc/eUz1MM
mNcheUDaZzfkMuFe7tFgjY3gGbzGsGXmI7+L9IcwqZ9pOGNqHYPASpqGlN9xrc/i3NDL8vhPz/Vm
U4zptM/6yCAcm9if+tza6JBWtujng2cZemMfQkDkH4HzVGEUA2TSk09Danz1vF5uS1BWLwPD9wPs
xx/rTFHBrA4ydKy/9HYRHaQE6kddiNInN5aNofBmb/o+3CeANrkwuBqVEjk9Ow5cr2QGQwsxU53J
Go0xzBuNItqm1ln2IqM2lyVoUTtlvqnDwTey4eiMQNFCG3ieobxjPab8bxYXUWF7xzEcxWOLVd62
6iF6CmXjCi4qjo9K/mEjEFsuWvm/ue32Ph5u/5AP1xhiYDPazRRaYFu0930Iu7lO9ZfEi9xjW7rq
FMcB1vRVqbjuYjsBSifauBbQG+hOJER0cQotwwqeNNx4ysAA+gl43m06TnTwsmjYxAM6RuNcfU+7
3PZdjRQyL8SXlisgC8RJ/MGLPRo44HBnrsh3xuh9R6HQ23K43VOC7vjysNgBTsj3+MB4PvS/nITf
oonvGhybgB5/Rp2GUHhpt/a9JQf1CYlG7ZmjeTrGdVdzw1UtKMYQPWtrAL5VAAxuuav7cPdeXfBC
95rtZlTqM0HyG3P9o/J6yoe++DQCr+pCHWP7hD3Ca6nIdjMWiA5ciA35UYw+lw08AR6dL91II3o9
3frm6FO+pddBpBflSLce2kBV6QUluFn+6L0pPQ7Z5DzNAJY/jVnf7bTMyJ+cURYHUyLzDqvCoJSQ
Nfzr6PRwrXKw3UE0bYVI0qdRxw9vEkmxM91xRjOltY4oGH3u5sbY6aN31ico7UcBYW4Lopm6sQmP
jWt9dKfi/BHs1LOdVtkhbsLQzwLjOc3VowaabWsZMOPcseRgpDhzanTgXVPstt9MqHE0GjDcwtA0
OY4C085eBtNzEpQJrM+CtHDocEuLoTbYer9n134cinPxH2RtUwOcKfJU3rezNL+0EdeGrA/hxscV
raHpTJhOS0rbdUFBOdE6nypV69egsl4KB4WTRLT9JjG6Z9DF37RB0/dNFmgboGjNo8W476TI70or
+gbqvUFEHvR1ZZOO1FP7RNFt/ty4snrAZsSvzObH6HjqgO9eTdmtqqkrUv0MBYLogUn2gfYxyBFw
YvBCPo1soVs9Gb8OY/fLjjnFnWisDsBe+n2R5r1vZdFjIIS171z7sx12PTcPD5dfke3n1NMPOj6z
TIf6KiT/vZL0K/LiW52Cyhxsc9rX1ApsCWFOtR69fVApRzmlMRjbND8FTdR8lb31fa7nFDwDvYdC
tIAve+8fw3MCUjmj2ArJwpvmFH47/F7Y4RlbhBdirSQ86mFx/Nkax/pnIoo7x4ynnxC10vsgNcM7
w0zcHWzC4HEo65+VkZpc3OyabutkPedx2f+qxzI9zFwx35PMwh0GzsOhhJj4OathzNk1oOxQ00HJ
WLYJG0M8oxNAi9uj80cTHu853Hf6DLag6Iyt6VjP3C1ydBeoEvZ6fYCbdHQC8YLsKfnO6Fe6+Rpq
7YGd8Q5Y+FvdRA9GwhkHdi7eNhWwY8moA61r9/Dbf4djkXKI5ueTqt8g7d3sOFefoOaCOtWTJxOx
Cy5ybKwVbgC0GLXHYO53VdjuPQy+92OnPWWAufZd31CUbU3Ik6GPdQhIvKz743ACI8Qhx/1Errkb
ifvNONMu9tzkH5hTXOwz5GihHaIPkqVGuTfaKX2J4/Yhy11WgGBVhRoDAVf1h5rNr+yFP2w6qYeg
8+DwRZrYNU4HEovrLZDTPD5wjs/0O9NwH4beJmkq68mzIhqBRvgVsgVBknXzvZs6n60K45Fwml4N
kHYIOpSgemZ6jnOaZlzZoZ9Xyijuyd3UmV6TYcLuBP1b3JkTbU5ABIY5g9oe1bsbN3+QE4EnCwTT
1XBkABUcPswBBFDQSfMW8iPcH1VVR2kSI6JwUNMOc51WIAlMnkFMMeYSeBNAoY1V6jG9reZrFM4J
lbz5iWvYOXXqky36x5gdwJze6I31kLVhvYlSepjOpFXbAiLEhqr1l7K0jE0bmC9nhes9unIgPG0B
C4cS3TbMo/eQ7ntMRTsdwaorbRtz79q7qeseAKgXWzvP/w3K+W32nOzghPG54ZM941atAIRWQO1S
cKyxDYnUC/CWhQZxMMQ8Pnvp5Gwj0qa32pq7baX1AdE1hTtL0e6Vdeoe0ECp7umsobVPr/5Q1RDo
afJCIfTM+yms5T3IgoFGWRQfdHCB7ErDLzUMAUSzMfMt0b71afaiKCdueopiZzZ+fDRN9bN09a9R
1EFJHKJ5iyhnxqqmlT3pZ92M5qvbynovRQ/V5wzUr0zu1XlOkpTPb+6AAAQ3vGLDtkiH3tZrfwZp
tVVVQolZ9Dk5Wl3Nws/yBgww/EDP2mkT2cJmxOQBwIqRxc+R1JnEyHKy37Aumx9UsvAj13s7RDh1
kvdwhtgB4Ucav2P29H5XW6LOfa1TmrGbqE+Vvqn0sxtkr6E449ZeS+/KLpLgNIRRh5RsGssIjM6o
mEfNqj3ftrvSexK4coz3hlH3b0PA8v2SOj1wEzMLWmdTOlbQHeiTxw0dB28m1KifO9SbdUBfoD/i
8Ta5s6UjVtDZBoZUXK4dTQET9zx9+uXCo/pzWZZoRbZLLGS7Jm0ex1G34UobM3Zn49g/ULcLNozb
dEX5yDirQP1N9+gs7PRB0i7MzB7eLii3WMew5EhSnRisOopc2wkAH7I9ZVy3NLGc+CfJfvW7btXk
UNMLzPxxNrq88pFrGV8vf/GKnJQ4j8SHXzNYISFN7ckPSmxAOHY52Ozhd+7077M1XdHZW9EPE2eN
qQ8v0UgpUpc2vK8KkZM+BsGbSbEm3mQhzs7o1afEuKHAnl/+qBXtKrGQ9wojJVOgqLMPzY3ihZbN
OzxAzM+3PX0h72Xo1kB7tp79olPOjiuPOOp6Ge8uP31tCS70vcgG9NBMHMbqbHQL5lSHT0SxE8H4
9Ips3NrwLKS9stordRdgiV8aXl5tQngoJjlhEl3RpV5ZU0tDLK0wCghxcBUj9RqZ3TEV1Q73iv2g
WbcJ0i09sGiiZOhz5TP6bdZvFdATNJ60N8s8qLgub1tESwcs4MsdOAh38uvUoQYx2drepCtwRUl4
JSSWDlgj2hx2pSczydm51W03pT8hVOGDmJh2dm0ESIuo6sqEr71sEeQpeMkYF9jJb3o78FsdrkuH
MsLdFIbxAeOjgtJVH96kfsd+vAh2XKv0GFPrY6jQIDEU/abMu+as8felZf+3qX7YSYIytqhYqOio
RkcCtQ9Q/3CteN+l7edY877dEoO2sYhBG4iRDb0mPKYzjBaY8VH7nql8EDtYS9fEeP8e6ADo/nec
3LazTTwCPR9RBN6hMvRr0jO7IxfXFEj/Hui2fhbF/DBaxpBPOCEgCjIGRf+GSjnJ9ejJ98ujtDIX
+kJac8whFgDhCfxAGvZ36mQSoEZituluKOELHsAF0ua8/K6VwdLPK/vDl3jK6VNX02k1w1JB8CWx
zzpDFqhdqz9cfsXfg4T+4v++wrDyzGirITyOemDH/8o+VdWdUVbF4HN/qtq9wse3O40DzkS3vXER
lk0epony+sCPNUXNCwEobkEN6JpNb5kQYfUMkC43NNCQ+8tvXFsQ579/GMZ+hKYa2YnmN6mFjE/r
9jRecktvjJs2TWqJ//uCqB5hqoGO8OuC3HojZEvxNx9BzFx5wdpCWBy+wOXNukq0AJEm0R6ou3tH
8tbx3k2g1t42SIvoV7ZZJuMEz6RRZUF9cDJ2iWtmN02B8BYxaVOXgdyiFRRxsm8gz7G3Afh4k2i1
8BYhOdPzG0wAZ5S3p+7Zngbv0OSevDL2f189wlsEITWo1EkDDAM1ibZm7+nesW0N48rAGH+fWhh1
/7t2aFznth6cRVlDJ//eSg2hj6ocN15qp9tI0YunDWU9OJaNAFZlmPflnHl3kkvrsXVjpDpGbn9I
WH2rw+nKUji/+v/n6mLpZGMpVnhYuPkR81CP4JTB8KuF3flKw8P5l/pY6mwvL7q1j19EpptNQ+PV
WDBWQtEaDAP3UeqGOOkBUpC3vWIRm0WoedqAKOExF16+EfDaaAzq5pcwnJs/t71iEZ1YMkZWz85J
JxUbxlY6xWFWmX6cOq+7MiVri3ARnYE56C7NzuQ4FGPfnZtGAsQfck7mlVW+NueLczmvO1tVIy9A
hq57s3vHOmqYJW2rOrWfMy5n/uWxWvmQpakNUoDIHCKR4LcpqIeNXZoDXVedcv+VkVpZUu5iMyjN
YIJN2iTHHomHf7hKiocukwY+rnnhXBmstXcstgTcLSvnTEWA25igZcKNNtvBnbAnbrGO8/PySK29
5DxTH04tWYcSQ8+AGYG04W6RIU7inSmnON9aISSM3eXXrE3I+fUfXiOUBLmpj8nR6mDDiwHxPBQz
3Btn4/zWD09PHZGF5VgnR9uFMNb2c/kMgcZ4zRLlfL/tAxYBbvYe3MeCV4y1+VNFyC2ESly5060N
ziKys3BoHVPSWCiapnpxR7ff6AIhx8u/fG2GF0E9jLNAusWJOcuVnBETErWkIosaJJK9BrTwy69Z
+4hFaCeh4E5VafHR0aEPbahGwocrNMu9Zti+sncs/WGwa5VRAtbyGITip9fMDe265EGM49PQj+aV
o+LvkvZi6RBTychFkcmJ+ArraTaGf8H9y60BAEW5xrdGA28UJp+FNn+5PGorkyMXMV6ltLXziBpo
1zsVWPTOsO51mk8/9Amt4MvvWJkZuQxx3TazGiI39XGv2CL2DCWodq+ZBK09fRHZo5nQFh9Cqril
oR2NgpvdxMX1yviszcf5rR8iO9SkETpobx3lrIBil6PTijtwE+JXS7/GfUKtK35VQKJ/TBREVbKZ
3Ea2x8sDtzY5i5hvwQaBu+DW0hvmeDLrXnttz3zuIkzk18uvOJ8Xf0mC5CL0DauGBVRo0RFE+752
5b9YcoDDmtqfQEThfiRgtgRK7rcFqVzsBdBb59HGkvGIDzIoQ+wtvtGPpVh4+WvW1sJiD0AZz8Ls
gxVA3cW7t0MLf+Y+KJ8vP/0cE38Zq6VLzRgoO1RVGR7RtXkBHftiN7S96Ad8xyfsW0H77fJ7VqZ9
6U5TOWOLsxZ1EDQjy13TUjDWgT7uEXpWVwZq7RWLsM87sK2urnO9L4qypDScB0+R0pCQCEqEM258
yyLwayHMvqobSi26Tu9nKpt0n9DFbhDNBfd7ebRW5nzpVDPMbdVbNLB8G0EJKGrqwaIds7v88LVx
WoQ/ijpc6YpO8yH452dnSDjglPSSKbgSf2u/fhHiCtF1J3F5gdmUdJANvT41I/Jtl3/+2tPN/929
0OcGV5Nong+QLH6wxlk/Ka1obtvXnUUw52OYzSWiXn7X5s5B2pODvlGdXxn6td++iOU4d2x8oovw
aLXlH7fMyq3rGNecU1cevjSnMZMe1zqt0XxMKCK/gi+0kXofX7mpr6yapS+NpWqj6ILZ80Ffa+ix
Srq8gEXhqEMflLDab5pdexHEWIPPQ+UW1DLolNPAH0IY2UN3W1JoL4K3SxDv9pLS84HhozSKIhB2
F2Zxpci/NkTnv384Vw0XXlEbBGxAtSIpsPukHZF6UzSwo4Jj4coQrb3mPP8fXgNwz+yjln3OmeSf
sAe6bFYGujtojN82B4v4ZWYbXNkRTquTNN0YLeL7MnCzG3/+In7jIumVVmGVXDvG8D0ViIHUNlrc
c2S1L7d9wCKI5dy6WZxYgY/21ll9qPrWAGu58fcvYris7LGoZx4Ope2r4VZQ3II3kWi/Lv/2ldld
uswEHU48oZeFx2oO0lOTmdk9Odh8HPspuu0sXvakvQniFYJKgW9182s0FXdYMp2yCgTp5U9Y2YiW
TenWpQFlwVdG9yZBNhttlQwkslbd+vxFFCsLsbdGcTqqdLTf4DHYn1B9GPa3/fpFFBdCAKuIHM6X
Gg8n4O7qGHVmsrv89PNv/Eu+tews5+40oK7G2agVqFFUmUZTqJIjBop3RWiUV3aitRlYRLCJcNYA
a4M1aiflXRVVCaCheBr1G2d4EcMmYvxmntec8EUan4IYYN4Mevq2IVpELwQurj8BR4ARW1gBDahw
TYHz2rMjbUWYXKk9rMXZIoxNpCs1utbnRaRjuFMZGWzbMxf/webqE1zZLFYmYtlZToAGIawVB37G
brEd7M6mVCrHK9O8krwvu8qIA8PFcM4jhejTCUUG61XFaBmiIAk20k2/KsMNrmwaK5eqZXfZzoXp
TbIO/CiJ412l0Y31Yks7QV5AF9EoBoS1rGkPn966EogrobLsOKNJVPYwcwIfDOIn26LX1GbhAdrZ
C7jS+raVbC2iXTqensKFDXzTjdU+7ox4l9nAeS8v5bXpP//9w1Ftne3FExFpft9O1i5psJm0sta6
kpKtPX0R5SVqV1Y/tzy9rqCmOJil9Cjb3dQWF9YixnM51xXyRFwTCpBUPhXlAmA70PnkdHlw/msc
/2UvtBaBHuaNiPB05RwKetT2vG8tEIK9p8332TAdRV6oXTWYX6YpudOD8c/lt67FzCLu0UUvIeAH
mp/3YYnePaJFGq5aadjskjyC0wJH09K3wCdG88qHrmw15rkO82EVgMK1Uc4dND8y+/YF5P9w1IWm
Phl5HVx5xUqsmOeo/fAKCzOwmRKkB3sd062NDQ0cJYqgcd5NPudpKOb6yvitdb3MRYauXATyk5ns
odTx2fikJrNO9wYwr+ml0lX+EmiiMk5lWlSQXAcJNrcxHQWiNbY4kFBJy7z9lKIW9gl7EIGGrRPF
+g4tHGe4LaaN8yB9GIygndqhlLbnF2Fbb3JjBBFaz+3h8gJamc3/xuXD08eprW2ailyE0JFDavFe
j7s7OGe3XVHMxY+vkbd3p1CwPttQ/IC8r9KtLtvy7fKvP6+5v8ScudjvztrKhlGOnt+G+l7M4lct
NRoUyRekSlA0N4JXhEyqJy3ub6uUm4stUOCI0kdCBT5iGZ/naHwCsvc0KKRPL3/QyiZoLjZBRBX6
vEKx3A+9GqFfe85gdHjXDIlXJttcbIIq190mtMC8jKjexb376mTaKzfrawX+tecvtsDGNFGOk73n
Byr71Bn5SeuLgx3cBg8V5mKzG+LWzS03JU8LOujHPbqYOJ9CzlcICt40/sZic3NgQY5tyRe4RvM7
NllITn0lvVkZHGOxqbVovOpdx06jBa61lwo0ei+KApavF15Zneeo+ks4GIvNrOwx2Qv0gsvoEMkv
8HjjoyU170XW4y/E0q81y1cOHWMRBFYJ8QYMrYv2dmjAqevHfaV6bAdMBNXMBD0tEyXOK2fBSkQs
8WzwjwIl6oriYYVtqGnJ/Be6+fJK0rE2KYuISCCQoG/uBb4t0ThFPGOGiKuVPk5r1xK/tQ9YBAVu
SkUBvN31K+FUX0TgmM+Q8yr/8oJdm4tFTJgOrH5kRJjyWQ3htuog18AMbqjihv0uRfk026hJXjMd
X/mYJaQt13Ady3tCMHQcoJljxQ6YifJK9P0XC39ZwEtMG2peshnCjP1cL5t/7QHFr5PQ4/HfOaVn
cEjC6cXEERF1pfjFs5TEdzAKJm07epMZ+Z4z/5bYyNQPENRs9MQNx93kjuja3TzX9pe4aVxx5aeu
LJwlIi7JRrurxtzFZE2Lvw14tnz2crehUN+MxfHy3K69Y3F4whkFJhrLwM9jgdOG6GwE3aCVKu0q
pmjtFee/fzj+M3gbyTD3hPIQo9HihU/IV/0xw+RK2r2yI+mLrSJ1RTXbk8Gtpw73/ZnxSAEFk4W+
f+3yWwvRS9hbisoH2j8UOaQBZRwh/fIs/qxuu/Xqiz2ix7jNMHKQu5Q6yCXyUEfgV6pPlyd5JYD1
5faAn4UMqs7zz3attlbDsoOaj+AMrOSYixByfVeSpbXYXWwV0sXDDB6x60tpuD9RIW0PZhUFny9/
x9+fbi2BdZ0oB81BQtZPQ/ftrF733AVu9OXyw/++jKwlsK7qRarnqMNgPQOJqBgeLMu877L4boCG
vbn8jrUPOE/Qh1BoUGLXXISNfXjG5kF2TfU4zp399banL2LZ6iPT1BNSL89CkhszEeRuqsDbX376
38PYWgLloNwh8lAhiBMHffvNamvtpzl32r2qNXRgbnvHedw+jI8Wl7PTDJ7rj9gnnMq8mDejXXaI
JqGpedsrFtlvmgdTURa2S60su7MFAmhG9i5zdWWU1mZ4EciDMFCSayvPz2ZH3ofwGk9BlepXEpW1
NboIZLc3auUg6003JhV3IxILjwNiwZg9TYBdKCR5V478tclexPGQ0EaVGlYmmM/+RCLou6aj9F0i
HHV5Fv5+qbKWyLguA4blGCm7aVXhOI+NFWIIsUK12Yd443nbZrRi+8T8QFANYBkge1RU1Bouv35l
lpY9fHTqBYpjiNKWJtmlhwziQ14F9cttT19k4diqWmkSCemfUZg40OHrPGvpNVrJyhpYYv5gHFNO
qNEFCRFy2uQNbGbaaMUGeYUvI+XFm77BXexU+EZAUNFm16emVf9EHGM+6nM/XbmnrH3DYqfKRwNC
r0sQIs58CpMRbwecHj0k+TchghFXZnntLefF/WE3mXq0IUVKV8UMi+d68L56uXqqAhSJMoB/t43T
cseKoIGbNeVqVAkVHpRI2NYID15JbVbWqbvYrOD1zkYdNGxWKhxpged4qzjx220/fbFVQeAZnNxs
pd8PeZNupxy5C4AfOdoyt71gsVuFqNzlvehcP8ItDBV0HKmjPG2/3Pb0xRZV4SmGJrRy/Q4Z9gd8
wVD571F2vunpS5gf1c0xxMzPw464jA8JEp/7AZ2W21bNEt83B3XTeQ7zatd16jtNZfo6JkVXGg8r
636J5sPVrHRqN3T9UrovSLFjUV17jzhRdVsIaO+3DdAyhEVDtpEp6SuM3r4ZVWS9Dh3c9MtPXzl/
5CJ0a4vaRZU4ju/gD/sqzajeaeAgsWry6htneBG5pt7pQ6VH7HCNayGJUo7Rm5OjjHPb6peL2IVa
z0UTlW3fRbYixE+zRjca/GN9Zf2vDdEifHGcNKQIKRNia2G/z1jdHfEzDk8VYruvt83CIoDbsFUC
LgRHDWfv507EMHlLlSA8V11Dnq7scHIRxaUUXuxaXBgCs1R4TjcogvfVtcrzytOdxSnWF+xszfkE
sHAL4OLww7T16cr8rkSZswgAYU1jlozcnIccEVEElszoFBt955fYQKGhgwXWTbOwhLbhOJPOesVH
UOQ+TqPcT5V693Lr1+XHr43R+e8fTknkQvOsTWeunno9vuXIt2Nw45p1duWsP2c9/7/eYjmLOGhm
DL+1hNqUg4SUpomHwR1/qzl7p2d9zCDfKs+4MfFahISBeSewUkTnQGMiFm9pdZZtMNTW9RunYhEQ
WPvASMDDzlf48236KPcnw91jhXnbpuosokGMVjF0kyQakNrDmchrQUWpyhXplQ9Ymewl4q1LcfVt
a5fES/YFApS63EYeDiGXl9LKlrREvKUWKBkXBTGfZneEC1P6fdLtb/LsunP5BSsxt8S6NVaXVGok
97WkwBu96VHSdO7K1rFO2qRfOXvWxmgR2OjWZ0baUq9qZ8QzBUZwWz1wxZVP+K+n9pd4sBdHWzDg
qIGvMI3H1ItCvOLsoPHHUOKP7hgoi96jqVU+AFqWghud20abQmXOW1V5Wv0HeoP5PRyqrjoGwsXL
HiTMb0R6POMs7Z3fxpOxxGIdwvsdWmTSz2phAz4UuXBxQR+H4Rq/YWWIlyCPKRUOYr6JTZkopbji
opj53iG/pe8vr5O1hbjY01Te4fyFUKpflPBSd5L56zYtdiPdRiEoextb0rKt/9067cqYRyhdlCuK
vvkaWGb/ns+D83bbRyx2M7em9huGJrGqoieWDAU7K76P0NK+/PyVSbAXm1kzTZqDD7Lr6+ig+QxO
/tYE/TX9hrWnL5aQa3Cz1sEL+ZGlhLf1vCQckFTExPVKIK28YAn7izvHxOdP/R9n57Yct46k61eZ
6Hv2kCBIgBPTfUGyqlQHHSzbsuwbhmzLPIMkeMbT77+818yWsYrFHYroiI4lWQQJZOKQyPw/xNKa
xHvFxnD+xIU9fL7eOQsWpGf8FRkb1QxkEQjvvD7YY2MC1F0ivTDi7vuO2HrSX8RigvqEBOG6CJBn
FPQgMdtv8tThK9PxUg9pE9lMcCfnoWZ/V0E2c8cmgJAEBMVW+n+ph84/f7NviBsGYHuPpNoq74I8
BmBFDufE5pXHn7doF6ZJPe3PMwvSM1M4O6tSezeCfm9SkB2TzQH4+DhM6vF9m1xdScZOQGoZIsPZ
oWx+3JWQLdvklJr3rQPBuPcZk+bJ5ZiBAFRILOtjMXx2BsPKoazeeNLHBGI8X2/EW+gwzZ2LVjE7
SUagjWrh7MfZpq8E7GYTapRsA/A9aqnHj6jsivyxKrPt9UYXTEzPpwMkCrkoHI2abMLlrA1Sjm1A
zu/60xc+Sc+ga2hDJ3JONeusp6hQR+UB+pogtD1AyRB3qQxHW2mt5mguWLSePlfMJJvbCs1B4HGC
cms3GvcxhHJLv2wYXZnVl3pMcxvVS47YAooxoCI/bAHkkjeAeI7frvfYgvSUbZ+bfeOVHNfAFBxv
d1fNvQ/613YeIXFXvMyQUQfgyuc9PXak3isJdVioO+Na631p6ratrYalwjFuzNi56dnCLQH4WKMF
EnLXyuid5qY5kjunRS05dXceUlgQKrQB8PPkyoyzNPyaA6Wd3UDT1KI7CD83IOvwNoDmd+FjUVk5
nyzZs7Ym1lNF50447s52Ir+Ji21kg7kGafebjJhAWEx3nuJhaq+FIJasQc+jw8bxjHdFTBLxKyAA
i9wU1Qawlrr2bcCkM3Csc8Dn8jrz1IbXspqCOVKol3PNsvp8poai6Gw0o/ldqVpQOPnTOsFYTktU
2iPk6CK5L8sgTImjZ/k+69Dz7AB+4MiSS9xdM8otFrqnnLYrIbUFr9VzzFBW7A3KQay0cCcIGHsF
wBtA0628ODmb2IXFTs8xc03RzFRhK4YaNt5vOFBn8dc0riDgwqu0a/w+NawHiChKw48YjaL9kAo2
+iYoS8w3XMMEGIlnlhOmqiXWViYez3d5SpzuAFHt6TsUoVloEDC/og4UX4VdahWMqZu5m+sTz4Lz
6ElrMkVCmQEc+a6SzQ34IE9Q1kuAP3PWbHlpBLTZBRJ2putl9NxA/8PCMPuIibyvQAja2n/aZX4O
1cXKdaBz1N4A4fGjVPFHz+I/rnfO0rtrM0vBOtv0JI71A3da1O3KEWLD5lphtbtgPNqsgiggYFBS
ujuTJ909gkN54k9ta4dVm1QbkB68FTNd+Aw9cc1J2wwSsAw7pYGS7w1uH80gt2PY5PVu+v2gC26g
p6+hThQ5sZCy2MWk6bKN4Yi+CCxkdH6yoJZyV07FTI9FCezlF0OmWQxNfSLuMhczF2BeZ2kVB0k6
s5/EMzfAj+khe1w0fACdp05K7tsZtsShNLPW9Yd8HtcKnBZGQM+JMxISpzRynF3XpQAdF09n82Hx
0IDINazshZY6/9z2m4V9iiOlUkHYLkdhEDCVnkv6gBKjM1aWv6UGtI1JZQ8eEjcRr247SnGoYnRf
JMReWfqWnn7++ZvXB9UW6uiO6ewUQos3pe0BakkAnVwxnaXHa7MDiKUelrrzadPM4h8QlEZMC7Fk
c031YWF600XpGEypG8bJwZpFmT825/yBgnm+FQHDfN36lz5BmyQgWo56I7cDqDfBPsSHbKf4mtRR
/r6rxN8lBW8GYGbgiuZthwEo42ZvA3oeMLcTK1mhCy+v5+zVVA7m1LUOCtjs7qCmDuiMeHpfETC2
kX8aD3gmBSAkHMLhFk3CyPCckCvQka93/MLY6ml2vB2aqhOwHRtyfUkYs6yMfQKwV3zInd799b5W
dP+dgW5rR9yX9aQZPtKYmY+MzOkPCN3FYnO9jXN/XJg/Tc2FRdkjmRv0pp2U7AWbuYL4uVkBw6jA
rsPOLnFeey9On3s2WsNKm0sjf/75G7tCMhyu2bE2gyKQJE1QgimbY8ss6ev1b1qYW/W8O2NogIob
cRPY4bDJfdmDtxxQpbyfLqvopxlJCk/XWzr30qXe0zYBKKvFWSmRCErmaXeXYkfzDURa8hjlrnif
E+qJeLnjsqipCe4EDfAnHMT0cLVm5Ss3mksfoG0EBK/buTQJPmAUQIUmwxjdQdyMf+PY669MtJdN
jOgpeCg/ScHlxT4PcBSGQnY3Vr+SilAKuX6oU+9jMKqgZC/xImCDGQC3Xh+cy2ZA9Oy8gmcAWuYz
pq+Y3rsg/XQFCxUWReyHs3hlJrhsy0RXvzMQ3APGeUTMybW8e7vs6bYunLV03qWnazOAR2kJS8YO
VvUAmHMaWzd94vyl+PufP6b/il+rh/9rqO2//xv//QMcJJnGSaf9579v0x+yaqtf3X+f/+x//9mf
f/TvT1WJ/+n/5I+/wIP/ajh86V7++I8NiKDd/KF/lfPjK6hc3e+n4xXP//L/95f/8fr7KZ/m+vVf
//hR9aI7Pw161OIff/1q//Nf/yBnP/nPt8//65d3LyX+7iFJIQVcp+K1/dtfvb603b/+gWuTf7om
AVgZ6AzXpWfhz/H1928s958e8c5amxanDjtPL6KSXXJu9Z+e7UJg0aXAOIAbg1+1VX/+Ff2naznM
g/S4zV1stJC+9j9v98cA/b8B+w/Rlw9VCh77v/5xyZVAPNYjnGNnICfXKdVpcsc9HacfnGVdkPUg
mgC3sHcALd1Gyvz+pm/+av1ta5fiqefW8DVv52lEZqAEHHnzKUqx6+q64YScYEAtjfiDA5nKOnFX
yh1+l2jo8+i5JW0eNecU2oZWM51ihDvUprM5/WiMKbnNTa6A8UmGuyrK+HFOM+u5cmzyy7LofOrH
DFv0ohLmIzedPIY+/hnyfv3rL02N53fSNlexsIGelcl8Gi0J4GwrUEQii/zGZdnaFvGSe5+b0Gbf
mFmNEDzl+zHzHkQv781mWFmZLk1+eLR+XZakUYVcpAZK9U6T/Sh4BfYxxKBCcBSSO5pEa4X8v6uc
LgydHs5lcQnxp7QeT6hXn54HUEkAsqgKsHmFs0kq3Lc6E803KQewqm5m80VVcRZGmYuqRLuYh7ux
QGZI5KFKwq8SLNRA5RVPxKm6aeNh6QP8Fx63oy33Pl0f2N/710uvrKV4VLS0Sxuk7hMhnfc1Ajp9
49SxiRy/eUh8KzfBTeDc8L51MgKprpPjGECtzfp1vf3fIYJL7Z/H7M3+B5hLwMGMajgBpB5wnjw0
gFJjz3XTlSPUCpoA9L1bOgFnOimfAfLMGPglBQ974OEh3AJVfL4bHSCsLBIULf2g4nJDBBY3lPJf
f8cF49crtjvL69IyRhfR/rGZDrMJbvDN+x59doY3X0/A5xuN+dz71sGLT4Nz7Ng7Toxno9cmrChv
czPOYfRV+TEpnmPn5forLzmTNj0BXJ+XudEOJ2gX+Bm7d8GIwUUloFLdSn8vtaBPNlGCeUDgze30
UamfLapeJlT6mdHm+hcszDS2NtMwXM9zTLCYweePVW2GOC6G15+88OZ6vHjyxtjtp4QfkadjBSrp
IL6a72GtX3FUX1N/WzBHPQhcemSAnrObnljURyAfgUNDSxeg5m5eMZ2lz9DmBKcA6a6xa3aEIthD
MZCPUQrube/QzwYfhpVRXlhQ9ZDwYPcm81B/cjSUC+Wi574EzlumG0u+OnItKLCwR9ADwyqzOHit
hB9zwbdx4wVxBo5R/0KjHiEaFXT2x+sjv2BTevzWBWpHoOieH1ntdluVNxLMOdS9vu/pmi+Dedi6
bo2njyxKdoBEtmHB2x/XH75kT5pDZz1ut5Vk7Oj04B3Q5smumw3N1wS3lx6vefMwFpZloBr0CFzt
fUHm/US9D0ZdrUROlh6vOXPbsohmveMeUdx010KLbDAmlFN69fZ67/wmGlxYoPSordF6I/fq2D0i
DuD0FnTIjjaIuO5z2XyarB1gP/t05ZZkwVr1+G1mNgS6CcI9JsK1IN9bPvO0u0+i6BHJwh/n1gbF
k8v3Ofnfgq4RrtLGOnKODpIDwhi3ApCteiQCn9nV8UrUdcHJdWGEVg1eY+dopKrKozDKKahG62SN
FqDSjh1adbom0bQwZ+kiCW2bjUU/nj8HeVHYBg+g9HCqwrwRt6o1f123hgU318uqrVTkI6/QSgdx
Gn+OeYtSxnxl9Vh6uOblOC51iWxgaS5m38OUkRrFhsa48vQFR9FDsB0teJpkePUCcfUzJti2K7AU
3hNgwHZDB4J4RSRxGZuiZqv7IVAc2YHtqZLnlo0rjrj0/pqjex7Al2LGPCIqmtwAipf7dBpBhDJj
dyW8tGBDehRWlEY84roH1kpmsTNiC3Bfh0nfQ1ngDlmfwbuMSA/HmojxDnh1dvQitXN5/FjgemVl
pVjoJT0Ym8m8QoSyYccJGMEKsqQ3MWB1lo2iz+svv9TAue/e7lhLlSB2EgMRF1UfxtT+3BgSgNq2
XJkxFuZAPQYLmGA2lspwjxnQ8qQfbhNX7qY5CgdnQPFRDB3d1+tfsuBuet0zI1Y2gzfoHi1SGsBs
1qnP42zlpn7JlDRfHjK7tgAcdI+yHf2yrp/OMX3Q9yzkxRhr24KlsdBWbqMDZtEQzD0q03mCBOTz
1DsvChn77zQmbemeq2yMewR4jmBBAknpo4wwpINaOfssdZHm0AngLrXjuO6xYD/dLL0fe3MDNVQf
59wVR7vcP44ebM1zXrnmgPdnlnwhJLK/WlWTfgJB4D3VsAyQ4rMVv/EG1QNXqAaMAKDvKLq0RRRW
kDEHFdla+4jLS6ijB1WpZ7ZKZfiIInucueUbReNLgux8QUOSrXGQlrpKc2uoRMQztC/qU2og+Ui6
kY2aD25DryFvV/I1L2bTnDvr3PabzortrjN66hSnKMG5nk1jtVWiAfcb4ZHka6Wi8etsts1tEZUD
VLm8DEEs0Av72h8RF7r3vMleeZWFqIPjneeEN6/SRia3ItFWJylstVHsjK4fIaysUC1ABNi5Hqi8
CDVMOW4rlSTVbhTC2Deg0d5Og0EfGmSgI3TOm22Uo6yWqcSLQ4P1zQPYd+WxQmmUb7oRMNpIjQC6
D5S6E6jo7bhi2penScfT5hfhDZP0OJenLoFaWlC7SWODVdkbzw70V3J/EqD7+XzscMkAvKVbrUz/
v5OB/r4dhnv+2XNsBkckRsXvEYIdYb4BgHkDmPW+vRvui1Dd/Ch8c2uVYfcifcRsXsUOaXQBmKmb
IniPIDbsSC/o6aJ+EPks5qMj5jsAcTZZ2d2Iylj7xPMEdOETPW1aRR5Z7DWOKE5SNltUct/bU+Pb
DblBSClkLfE97t0OGO88yQ6GfdvFyp8J2XrgBcrxR+fNuxyzZeoaqLHowe51kjVp9iU31WbkNEO1
19ClxSkerOHQgZG+n2xKT1lprJUO/lbtufT52ryMM39u5kZdnEwvq7u7McqMOEgLZu5d4eRZKDwH
xUEUF9V3Rpb0AP/E/QgeV0OekKWgbllhkcNoDP2v6+v0Rf2383hrzlqCX1QR4zzevrPFZiZMN48P
3Od+u4980y92a8XIC6F3R6+1Av01KvIULZWF7z0XX/ODikL+wDbtD/uXC9R3jKuFMP6+8mELTuxq
hmZJJPBVMZoDyeg+vpvCrAkHEsT+4P/I7uaQbGNMk4G9AfRhJcH18qbH0dXG+3Y2mFtVM04BNVDf
w6dpbj+vfM6CcerVV1Za5RPBHv3YbPJHNyg3bTD5eSB8O7ADa2OGMuCb620tLIp6HZawiOQO2H1H
Mhl3Xc0e5iyHbHr3jFymDTgs71Fjg+n9rSJLVjNy5/P5CBGee9rUn4dBfhxsc42gudBluo5DEiFA
21V1fkKqlhWkuKrcKQDcN33VryUY/A5BXfBnXfCg7ICAtpEwdEpknH8TcV8zUIH76pWwpviGX/V+
ibR23E+kw3aIpAlCmBI7RqX9FEGa9kBt1b66VWEJfzaNZPJp0bfAW/S286Xr6wzAkzp3jrHH7Q+V
KaNnsE3pIakHq0V1XDe/63Tm6MVrtVkp1TE+HUv3ua6+NWDIN459SDO5YlQLg+FoSxvwTy2E8bzp
KOfjCOh5zZ+neC0+sXDR4uh1a6NwjbaY0vnYD333FXvGWvpNStmtTbrhDlPctGUmy/fQK0h2TZKz
sKll8r6+0+UoYodLs7BhZ4W8hwxCaAzIOnjwxrWT88K0wrWu67nZmikt8xOXIHW6BXFvJcjcK3Gx
paefB+zNbi22uKegpJ+fBtnRoGLFprahLnh9KrmUVA4X59rq4uRyBLNWVCccdLY20i5SyAu3wJRL
+97hz9FQw1ved2JzdEEKGk84ieP27wSisI/y/40wuF/1ZOVbFqZFri0oCFWyc1EatrXyJjFPXXqa
6E03lH6jfl7vraXdAdd2IGKE+CKQhuJUUuW8jMppkIxeW4cmUsaNY5DmGXl90cmaLSMYOS0QtuT2
sbNm/DsZVTvRyHJlLTsb16WJTduoiBmi6Q0kbk5QaL7pafFQVtmLI7wHPjprG66LqeUwD13IgtdN
4yS9rE5jMIXFttlhA7SlG7a1QrA0wilAPdB+2A07eYuQURiH1/v592XUhY/TJS5wLxpRMuGEAnzv
xtl+t/x+1wRgUwSvg//ldLqzg5fPH0c/2Zi+9In/8efP92Rznz/5bF1v3E0inc/2qqw6kdE+pWLA
Tr7PP1hkDSO74M46ySqaatRtTFN2gixC/UJSS2y7ql/j/ixYhS594dZmhAkVU1Htfo7IAbkqIGPm
fu++8/jBtAmjQJzTiqH6d+qNUQQF7QETExaCR6Ram5OWvkE73SWqYZUt0cTozOEAFXp7KjedfBj7
h+vmtdSANlEgj96FfEqRn9r4tkcpE2+FHxEr6ARZMeClFrR5wjSNvIImNHY2ZoYDoeVb2DIQxPQi
sYZfWrIjzf+l45qtm/XixHn1QTHrxijWMmYXJlJd4GpMvKFKCG6VIDdHw2KU2S7OssPYb+qEb3oj
MlYW5oXVR6dUIVe8ySw3zU5D1+zrs+ZVMeznWUIBA7fryNGtarIZbbWWf7i0DdElPeIymZLcKoDc
k/aJtiRUHgn6nIdWn+1ybJy7pAgMGu8AQV4xhYvjZNv6zoeWsSqKAZrqfUSU78ameVOjG1fCiEtP
P//87Ww12DQShVMdONAHm4imDlJGhFoJR1/cE+LdNU+0aZsDN5+KAzfzTZvGe2Vn+9Zau/K5aGd4
vOaHqFxMBjOWwwEB4w+zyz6jxq2+6WUx+Wk+f6PDlGyve/zSh2j+iORyj5Sd2Ry6YohDNmY8kPZk
+07irYS8l1rQ3FHIoWoVpSgwppJjh2n+lLZlB3OxJr5x8biM0syzD70Z6blImG0Vtjw0LT/ytL1D
DK4MoAS9Tc1kDzTLx44mK9fKC1al169nSWYIJEk3B9knX6EWuGdjvBZWX3q2tr5a49RUxHaAs1D9
TYa9s99Zam3puOzg6KXzhPymlxolKO/7GtGhfEZWTuQwVPJMP2lbYTKzt7g4c4CQNA62w390tnh6
l3lRbYs+E0CMXUf2h4h5myaKm01UQttKFWur7tLga24+9qjsb2ezP3Ql38usrIMqBdKvjorHyDG/
T473qHi/4vULbqknezaERvMsaH1oYhOaQbZMdyKaq+91MXfPZdV128GrzZXTzYLf6PmeqTePQgIR
fJgFwVXaNEIIiVYZv+NG062Y81IbmvfnSaKEWZHiEM9uumMdMY7JOQfGjcma4MCCVeu5j3NLGUJL
Q3nA/bjYjC5OUBkDGua6ff1OS/jbfhjF0ZrTDAhKKlF3bF8WOID40eCm3xuvIjejK90PIE+3H3pW
lIcMsrYfypKZGWQdJ3KMS4qUk8oRZtCB7L3NRlnshly6J4GilaCkzriylC8YjV7+bg51EZNJZQcO
3kprJd+SdBb+0CaPU6o8VIvzNemshdHUExIbx4LKowmKXNt1ycPc9yYY74Tum1bNKzckS6Opudvc
Zxkvy1gcJuzd9kPUyINdUBFeH82Lux4Mpraqjpk9OJXRt8eavsZtuZOZE0JY1u8TwIbjPHDt3J+t
z9cbu7gTRVvaGts3SQcBOa8+Toh9OPco6vUNOQUS+WbXG1gaDs252hRyrK1p10eVPjbsYYxL31zb
qC89W1tUBzsygIeZ2iNqj5qu8ufkOGafrr/3wijo2Yrn5ZrHM54dj/MMlaToqKDLTsz6o5V5hzqu
Kx9qqds4dlaGfWEO1zMX06ZhqZgoPwxJ+nmMz35JHtqmL/yek5uK0j0t+fu8US9mn3N7qtwqkrhd
LkMvv09yFWKNClrrO2XRygctjI6ewyh4ztxkhGnJMduOqJZVEF911cfr47P09PPP36zkQF/ibNyK
5uiyMkgjZ4d8/oBy+c6Xp38+fuhnqzrfWB7dsRv9ppn7EOeCGsmkgHle/4KFKZFofk6tMjWQYd4c
5RDMt5IEaRaq6YatxbaXekhz7Rhy4x1Lo+Y4kdNoPNXRpu5XgktL+6jfAaE3vc8geegNEWiLrPTu
okQdTHZn5DjmZ9ODGH/G3vwr5sOTyFZ2UOduv7DA6eSUue2qkVJ8SyufnPTTuIafWugjPX/RKgrb
BbKrOVr0NBuPpXnHx5/Xh3fhlfV8RaVa6k1GHh0gYXpSUfeFm2tqPAuTtp6dqGRn5xWP5XEYsZmY
P1TZBBdofbqWa7nUwPnnb4bX8viAylULptkIJ0TF897h1RzOQ4OYWmqv7YqWel/z4TgXQIN2VXNs
pnSbRuk+RWoTG6uVZXrp8ZoPq3aIRYS7/3PWIzhH7S5vs08un1bCREsDrPnv4BWTx5q4OeZj9hH3
2bcOUc/XbWfpzTXXrYaazxG0jo40V9lG2chsqcH1upduvhYNX3p7bV22UVELsQvMzlCwvE+I3JUk
X9lPL0xsvyeNN9ZT9h1AASYmtib62KGEh0avVfZIjTQUxuP1DlowUD0ZEfoKroda0PpopWwrYi+M
sJDlFBuj5sv1Fi5frNt/qwv3nL4viVtE+xkVZDcMWpDIqSxK+9G0kuJONQY5AJRnBE0j1N6omjGY
iTtsq6KZnqQ0TbkxeT98Sc1efY4g5Rdef6+FztVzGHs1qUSd91Osuq9tFRjxlh2I+0LV2gl8wfjO
9YxvnT+H1FqilFUfK8BCEBimLvHp8Hr99RfMTs9gFDSpMqIwkSfJg+U+rxrE0kuf23tjc5xmAPIW
icQ+Ng76AqtdGzDgkq+/9VKna66eTIDlIF+xOQor7GoQTtwHQHPM8pND16AFSx2ju3xFzI4iIfw4
O8YBG6dbupqlv9Q3mquzlDmo1Le8wzjj8s5ofSFfy3olGrCwbTW1PfjopmkcV453sCUPygZKAC5i
wt3kE/JrsKybcmy31wfhss//rTrccUpnHnPmHbIGgbMhDeO6CW0GpTbyrj3l3+rAGVSF4sxxvYM3
pF8iR0wbaAx9tWdcRb7vE8729cZKQQd3O8At5dGDOAZsKmgIsvjKPDTZWqr5ZTsinua9XKESVw20
OSobUkxVFCY8Ca+//WU7InqKYiIRo22TAfM68VI/SdpjOc4nM3ZWvGzp1c8/f9M7eWYYRj5i1+FY
heUjWwqJU2pNHWzh5fXL5SkhzVRnLTk4LPOF+NDbr0W6lli+8Ob61XLWRh3Y5rNC8FV+dBtysuq1
PdKC1etXyooh57T0HHIwrajb5olV3nglGe6tYXQ2ZRqVazkYSx2kOTIjhtUC460OBQ48DrQPoM7r
p2wtRLnweP2qOPd4P6aoKz6IYvCNGXAR97uN/L/rprnQS/qF8NQZNpstQg4t8nDq7Gub3nH2s7df
rj9+YXz1S9+Y19FMuaUOIgKwxoX69Jos1dKTNXfNVCuyXLmwHLe871j3yI2/RBv+0Gx4W5S/1OPn
n79xJ8eaq8qbe3LoyOTL0fVN/L/B1haspcdr3pqOjihr0iCbERHH3nii8ctUrQmyLY2ntuDGHWED
k4l1cHjxk3RgALpJ+RPpeTeZl22uD+rSB2grbt/Pg2e5khwgAbGL+yLkxj1p8pXDx9LAaouuNzEC
RHNBDtB98RsD6ZHJyip1eTMC+Zs/x7Ut6yKPamoeRtXtyIRwr6z8EgXftM6CoX6fyeuXvNAo5gAC
T/TQmbhsjZr8Juvmr9d7fuEL9HvdbqYT7j2Rf2DxbqMoVDDpt2GqQ5TZzXMXXm9kwYT0u1yzt4uY
mvgAVn5raYzY1usMEO1I10JElvV70/33sASkPv4cCtkDWdk3c7TPDYM8G15pbYjhGftsGuJdXCc4
O8sOopiS1CClMw/YZc/p9hUS+7fm2M5HaXnzneHRAThbAHg+5HIe/HGY1HFwvOyhbC1zC0HfLmw9
lW4GN2ZfnZz1d04PXExSGuZtUvHscSI57o4HuwqanIwH4qR0KzvS+oYo7qGcb4WQv5t9ByUx4D1G
yU07e0WQNZRtXMZ55udjwYjfDNR6LZHR+aPHurOVXguzVcgRmSETeV+XvA4F58wOilz1gESjuuPT
4A7kwbBk/gllA43lM1rhajaa3HvcRfUsjNNC7KORsUM6NfNLB2hSgPtt87sgqYlNYjVAqHRiryZR
+c6DfL0ZkEnUNx7r4hvPldaWFKTcm3CloJuTMqB1q4jf55W6QyaC2My4tPjIUQUcmqjPDVTLKhzH
ZLvrXQNwz0yx7/ScM9Cort82tttuoFjUh8g4bBCSRLrqJ6xG6U/DTbJN7o75LRK71VfKCrnnhpCx
34oU2WKERRbetEOJdHIueah62TwkDaKlkoi+D1kUR3fJDJJGNlsoRilsM2xbmrp+Cv7iPatq9q1t
SveWOYX8hgJyZDF4+XgD/rgRMGdsvyueDD+IV5Q7ksskbNRUfJo9bw4thQNup9zmdqo65+F8XxWg
/8udh2K5z0kh1Uaa3dCGTokXc5ByDmsyW9sK85r0CLezaDMZURyUGVdByyE/zC2cLhqIKQcNT83P
9my7EJ5Lo7sIBQyBtAx34zDLC0yzFM8AU6YBkQZ7SmBU4TT36d3EbVmFeVcOu5F28tBL2t/xwZ52
Q21T3NMxczd3MTl2wppDJ6p6n3cQ52snz0F5jkuNKMRpIXnpTdMLRN7z59q1E/+MON05XoyIUyvF
pkmzJ+GZ5GkS+DMu+k8TScsHGmUCj2cdygdmw5egoN3molQb+MX9ILM5RG0wMjVkrrDZcOLmVFsy
/uDJcgpV530bKX/w8v47eqE7jKWMz7Zj35TENrZjUxpPDumm+4rN0ATzROQz+PJnWGByEsYMxUcA
ZMsqYOloipCc+VZpiw08dUvnYz2N3l2KvItjC87TkbpDguSktEAGEfX8dii9ECKFJKzMPtn0pBRB
hiaespHZxwk68yg/Jcb4Ddyd8pR4pP8SNZ63n+OKI46SZlsejfaXrm69OyQnR0FWpvF9O4pm4459
j/yRHqeX3hU75VXJyXQJDT01Zbspnys/BeUIERLB7ovcRmayMdXlk5XExkdm0AIkCtRcFlsHukT3
4wBChN32E+B8nQwYk/bdJFFWMXdVETYwr2PrYc2ZhFVt6RnC0aOcLOTt5AbGNOTbIUvbTTH0cQ0d
Q1UGCJKlu2p0ut3c8HnTzyO5j5Oy/IWysCSwvcg5xC2+T3YuD8eJiy3Jp2ST8bG9VwnCXgAVxMFs
iHqHjMp5w5GbGnjCGnfUFsUGgLR0azqY0PKImxtmNHUgDNfZz8yB5ACooSGgW8bOxjUgEjwgEAyE
eHKjOlN+BysmDxUp568t4sxfR571j2ZMc5SzZOLkmcP0YI15fkjHKt8khfVlUE33wLx22kUGjUyf
itkMOztOjyjZRkmRNUQB8ux4oKTF/ajgv2Q+8xfUAHQ+q61kiyQQ4TMbnGAyZTejR4/UdLqjtKW6
n0rIZDLHMjZJ30w+4MRgnOFcsTMmVNtyDKSfueJLYggbWqSDCEsDWbi8BOOwxIz3ExSP2MdroLSI
EXbqKwt1+TYCip8VnYsXgyVmONtmEXCQD0OjZu1WuHW6l0o2eyxF7Q3i7LEAlBxoRKgZufwRDAH+
WtnQkeFzQl7MCvxkgHdU6NgG3YImIvYMQtZ+KqW1y5tCBVHKzU+5rBoroG2b3VBoGoA4A0VgcKqd
wOyd6GYEjBkzakGfIRiVbfu6A6djJHRTD93wOUdl/5MYrGoPycrJR+2uvYXCAKIXdY+CMyq6YHBa
N1TDkN1YqZ2FZMRa2hALxEcF7YFpRKVVUojczwg0/Uea4kgj5tHPod4AyPi5Atu6z7JS3MQDuMfN
kNi7qrUwUWW48UtE/IPYUR+WdKw3cysJJlkvPVrI3fNVj6IeCxuFB/jNDJHt/8PZde1IqmvRL7JE
Dq+kKip0dU4vVvcEMBkMxvD1d9U8zeE2jTQ60tE9LV0oHLa3917BBIGraMqHZJgs7NPypXPSV404
bG/wrNxV4K4fVUyl1+lEDSR00X9CxW7c9UrCvQwcz3ZMISVUQCO7Ubly7eC3oCTgR6aZloJZkJse
ZTlCeC0Hr0qZeq/Vxg/B5S2qIPthpsNVIw9+8ibKlLDEg3a9M2mxg5v6jiimCLpaVL7V5Ek41VoF
gSq1BgOuIzuuiN5Phxo0raHo7rNutiIjgYAwypljkORwFEeWwrGRkiFoKmsnwfg+Wx2iAtP5zpoa
/TjY+YNL8vmm4y4B48zKPC0HQREY786vSf86lkMJkaL+NoWmqZcDpe65uvOYUBAcwYz4gOT6c1Z3
cCMxPmGZwDzEMJy8ejIiRZh/gcbbegZxXrKpR/RNZ9jZ9MLy0pn3YYmaUCRxVMd63n/mffrTFPKq
0IqNpjJNCxOq/8718c527Qctc+29UUBLcNTO8BHBKZRT7LwSvwj5zHPdKc6eFq26r12MkOtqFcqJ
xRS0GhwuoK6Pmwg6j0+FRl5aAt37KWkrvwP+xQc+cPbTWdTe3KI+Imb+DmvLV9o1ut/jkAyt3rX9
zGLQ/bdeNWa9SeG8SK15hSJguaemmEJWTgiB08xqT22VX63F08DSrUdaI4q5CL03jSHdj9zSSIgG
ZRPZwrplY4HNZbT3lkVf81RvAiPJcRyRAa9DlIqoYUBufjQ/XVOpd1D7+glYBEN1qAGLnPOLqxnM
qzIxetx2f046liIiDtCoiP1I6EZ8ZSVHr8/VyZNykB6YOTZgsQycs8q8ZSX7JbKxwuUy53sJ+6qg
m5ubRsuGQCeZ8M0OFj/VpKFwmrI6xo5Ay5k06k7NobLtqunvYqK/nSyxvMpVcaiJUXhDB80kRbef
0rHaO40FVt1MXwxRPFgGMkepaG1s4vTxNTVvQyy5j2YoaGDZYg4NV71PgakNRpXavsuH3hvd4Vc7
O7oP/WZkujWxfNZYxNOlO3gC0omB7KBtndbiGXerMVQHnvkZQ8pC0rzdI14gF8603yZz5wPF5IEI
qUS5bGZ0nWWNBgF9hoxs6dljJ0NCkqdJwbsHNEM8i/TMF07Ze4WijIGwaBYAMT74KlJBa4A8P/AF
EPDK7HNSyAEIHEeE+ME2fk6LShvTP6ROb+vS6b1ulg+Gbn8ScLw8wzbrcFCQJDsTzBDGDseKLNRb
NdGGQ9Mp3C+Y23uA0Fr+6Gpoj9SSeMSdP8lcDiGkRgASM5sW6TX7DfAgOt1W8gE+oYnXa9TTxJz5
sHucvGbiMrRpWQczlNI9SGW86SbkicmEo29CvAklxw2CwWwpAr27/pUyNwkJLPFOiMHjXsPBETVq
Zgdupj1wU7QBG2YWDFo//qpHDWmCzV0R0BoPSMqCP0JS71Q3zeB1ZacEwCjNR7UbXhw232QFLG1Y
y/JzO+jkobTT+mEkOXngDhY6KwzqFarzAO3y9AaOTGUwqxOLUk7iOTG1E9X1uyyH82YzOok3FNUc
6dQqotHt8e0D2bNZh+NMxj/BQOyCou0frnaRMHPO7mZNc3y97M9JiXSnHbkWJ7bgPhXiuYWYjycz
8c7ENHhA8Kj4/1L3iOIunNGn7h1m8jdj3d/mdX6Zs1nHtatH+DeTu6riQzC4sozzkX46qW3hHLA6
+PtmOA9xU/JzTp4crXqAeB4OnAH7b6i6OpRDZXpWWef4F/9EmlPEqi1trxiLz6bhNxKWCF5CFTAh
SFdFrKfGXic96NhO/QA/kqMU0g0a16h8ONRMQT9xpIgdOUFHiYYkU951RknUdPIycXh8EgrdD7Pi
fO+2ahJxpHqeUFHiGCs4PnSGAlmWvjx3QsxRNavHQdfT2IRzgp+YyRAavPzpzg2cGZDP+3WeaYiK
oDiIhFoBrjMVpCZq6jVNLvwK7YpAVLOBEIRjn2jKqXGrMpROCcE/fW5im9J8hzOaBam0EEjADvQ4
01/JjJWcCBMfoLnQTKgq6YEMM/qlA5VA5HK4Dxv0A7bQtzMIhiFNrummPl0yAy5khPeTD+9g4sFH
gt1qwmy9ytadfdJDGMYdzXdesuGYWRxiQIMqdo3ADypFah9SXZ8jk5etX5SDs5uguemphl7AmtB+
S8BC982sfO1r6XpDrSEc4K46pFBtlWbbBSVUlT21wQWMl7Xjq4aa7OxK7X3ZOueBgUAxWwX6BbkL
HE2KoJlXegS/jQL1yLHHvwqoLLhGd2fU/M0WHb9U9cDeClZmO5NWhp/CZPsWNQvhU70uHmr45yL+
tdQTNekCFMj1sCmnOSgAut9NDUTaRZaPu0IDtJ9nVIaDM7mhNXUoCvGHMu8QW83qjc4QQoOlm9cP
AlkEco7YVsTrONcPjtTdcBSdcls2fYcDHSWqroPGR1oUMqx4BlpU1Yh7mAuV0NshOCSdSvoFRcqH
dm4fGHwmu6lGzw12YuMbMPJKVI8M5xayeWw2lL8VKK969dz0O101pTfRKeqnEezXLPlZDeMY9tfp
rWifnzNzdp8NoA7iBvcvT80YCLGZ7AK3gMtmPvVH17BYYBb981gbmqfWSXtHxiZ7UEbb8ZtBeZjm
EaKUDZJvHTxwpLwoBaNEL/dARXcem2wBbTMcjBWbywAu5J+ZzN6sK4+U96r9JLrxtuuG3m+krobY
bc+gl4LtpqEYQQsXrnxZjQf2BoXLkvkyOw2QWekIQwqblVFHHPQWRsWGwEWbBld+dAKnDZrU+8Ix
ieEpWdEzr2FUeHPJncRPGgdcLMVQH0BN029HfZpPRSO1S6aM/dlKaxyyuMGCdkI1G4tO6SEgdJC6
VEQwSCKfmLDZq2JN5T6rRBWVs8pulA5Q3KoJ+2zHiPJiKw32V14NJ+kUul9Jq9g5Oq4tU05GH4jU
/OImWnOqJKcRMecaojJ9sYOSRR1lEtYxsPaod2461jsdCtOhAvJNIDK7u4HMRY97G7CVXjEVgEcZ
lhOpJNGDwRoR6ZBERA7MUaFP4biOJxhc1xvgx+/GXtEDK+MVagBNIjx4OWRHUlb6hfeURzA2cQ4U
ASIuFKr4uCZfz2LSB6Ls871NElwtrRnXGGheH7OpyV8Iaq7Y+6yK4EllRfBJ6Y4G1nzQmHW6L0u9
2ZnTMEdiLsTOcFMU1rKkAHfIMYSvJYUe4IAagpwpzb2TdjhC696pnqVdMdRh2HyCMaNzMyM1CpNG
5H6b8fQAZIF77/STfiBF3eJ6m9QvOH9G3xw1iWjQpemH1Ar1UhtOdqFuO0IMSGMHUVW24zUjt7ye
l9q+1VkfW2Y7pV5ui/YM19TqzqjcOqg0x7pXkdidmAlNKnWwzBGJnZnfaETT8d9ZfxADrseTmai/
0GOv7zKCgpXlXIst0jEiE9syZIprIzAxwiKrz5w3yui0QyAHlzZHscponBRZ2FwdJp0VhS8yozH9
UvQ0MGo32+hEr9Tzl8oUUy3qCVJw7gGoHxCwJQ9tqZ8Lff7xfUH5a4kWXXMXJf2BwC+6E8AE9tQr
w3HX5X4alE/WG0gEnm4G1rShcrxSunYXFf5EKTVHGkV7hGDxrWjVw4ADBkfrK+61d99/zEoJfsmt
b1QV65Mw7dC4hceTR8nHI9FnL4NKdKrRf5uSJbvesOAoXBu2drjWNMoswx3V2iGx3yjxr8z4krgN
jSpF5sWgHziSX1vvUZmd/Sbfall+DW3ATvhvdZ9CbTBRKVUPSMVjpls3Q0Ieccc8IWjAbdI6pxPZ
6gOufcr1738168aCkkI1XO1QsAlUqgfAjbwJAr7fz/ZKM2pJ4x77xuBkQPO1y5XdqKQ/WKFv9Y3V
ldW6FL2Z4PXJmDM7GKK8KnxmIYMnRdL4JWyAfTPvgdIqK/k6yEmZPbWkw0+mg4NMpm7y6yStz7je
O0GTQ/dw6JI65CZh/vcfvvbbFsPaaloD0x5HPQCj0sedOeKqpVhqKJikB2cy/7EZulRhmafZbYap
mCGJUngObfxRPHTjVqdpZXEslVdyO+HEgqHZkST3KPl4I2Snhfy3PbrUWUmqukALh7XHkbxkgwyM
rEQasxEz1375ImTaLRyOmQucsFriNl3nO7uofZX8+rfZXcTJvLct3qlIN5V5VnaGVTO0BzoA4YB/
0Z6mSe838JhfmkfZuvZ/kioKxVXPaWmcdbzLgiFXk73UjbrzcGkDLBwVYfvWVJzewQUG99J61gSu
cu54D+EwZAn9BKmpGQ27o5ESuOFZQ/UT6f3kQVoWpZHeUryUj3Rju6+M+v8Js8DspwelzTxU0GYy
0MS4pgNmsQVJ+aM6/0Xbcyk2AiW3QXQGt+OG5BK3M/j6QpVfnlTuFrfow2h3aZlJSBChgQjtqbII
LI1NJ8HbUY3ENBoXxR65J1Oi7tWuVuO8rNwjmmB5gDuthN6LJR+qpBxveqS4v8amcHKvdsfypkqu
3QjaWM1Zh7FlpDkkCxrRiA56Ci5qmLLJnb1JsyFM+h7uz5lmovlRoUIuhiZBosT0uKtALI3UQuSx
W8BzBL+T0I2VshJwljIpwBvrWTvpGiQfXpzxHg4AHlceWL5xbK/N7PXvfx0TQ84Ew4rXDg6UZhha
ojPAFwnvN8LlSlZgXs+Pvx6vu4mdT3QwDq5q4o5ZtO9zKR5raR0hdJWgDI2q+/dbd+VEWlKH7aEo
YYHbawdbVYOBIHvkOvn5/bPXBmkB7KAV0QrUPXFuo7scEm59mKiTg4Bn775/wdc6HwgHi7CWJIXt
TDadDnLKbhJ24VfuNp/zsKJmZHRGaKB7rGrzGUpMvgal69H9UJotqu/a9y3Cnj276PUpAMeUbW8C
QoiGPCpSd7Q2NvLPlRcsucSJaBrc32rlkEGdRKdw9nWTg6GVjxvDd/2hX8SPJX9YOEbecezMQ426
laAJf0dDKDkRe7QKFJ+S6t41CQ/mIuvM0M3L9H600Cz5/u1/3Gq/evt18f+1yJUad/8M9VaYV1a5
j36ajbJYq6MzZdM5yFKCYKz1g7yfQPu5vn4I3EGQx5nwMgIXmeKCiN7FbGRKkM5GOvl2XwOXYMwd
DJeo9Ww7tXqu+9SIa8gw/LbaKt+zlKtnUibTuexIWnh6SfpLnxXWp0UV+0kFffejQVNd+nnmuE+j
Y4tdrTH3RzLr2laqtpLQLqmR6lS2pFbs9lDr6FmX0BbxLDOBAvT0XMz22yzmU5l1G8zdlR2+NAsu
u8K0OHHagw6bY7SW3dHniXb7/SSuBKolR5I6ZUFRW+boyRrX0iC5FCXOfaK2p9I2b1hTbjDlvqYB
akt+pJPDg0I4enuYWnR+ZtQnWX/gBv+Jabo13R6UWfG7TbYMnFd2nr4ILGaCleai/HBQ5RijBBmR
9rdCnOj7UftySiDYdv37Xyt/Au+PZxIaXq09oPrbCh539rSlob32dP2/T88dwCeA+JFHdC+8XvvU
cZX8t9+9DOi6atuzY8ljD6gSZ++l8fH9g78cbgzIYrjRR6lw51LlMWl/UVTgavcH2QKTf7lE8exF
lO4cvSBVX7jHplC8SYcpMj1OOfdRYoKK7/77D1h5yTJSw/G1kxmd5NHq9XBC77oTN6ZbRpPRoV33
T/QHw1zGa9QIdSiYQejvmnW47g8AwfyhRE9ZMUNtrDdOnbVvuf79r9UpuGJOQGvJo9qQWM7oD7QN
P3V587OaurBAAr6RHn+Zo+Fzrn//z4t4Bf9UIY/GBExR0xxGDgwLZX6+RUxe2QpLwQfIMWTS5KY8
8g4pbVoGtHv4fsK/Tj3w4xd7WKSiAvnYwI/f0d8uwILn+swDEbq/+aNzrB+2rCO+vvLgRcvtPGQp
PP/wojTuNW8M55MdWX4VVAGaFDv7TC/mofzpRG1U7coN5tjXJTa8dLHTsckHbWBYA41phW1C9z2Z
93Qq4wa95BIwXYtHmgabodJE8zd70OnzP47rIhQUqVUqJMHnwpwE/cAgi6xYiZMYK9CDIKi/pW+/
EnL+3Kn+WnwqeilXq0F5dBMTzi4RQHdQFNo4rdbkLJdmXqjP6g5KeRJ9N1y8gd6BggXlgp1Q76Hx
DCuQHHJZBnvpTCIjIQY7lgkfIsDf3MAw2zFiLRVnnRnortU0x/8qzKtk4bgrFVqdtFSHTUxZNgHK
KgU2kF4GWidI6XVmw7aEAP840PxfimYAcPbfHQpEVwKBGQwS+iixcydf6V15Yx2cXe2lfuunsPq4
2DfocfhAob6hh2pF5MAfEZU2QsQf77avfsEiGM1KCsevFr8g99AVCFKfeK9FXHq1d3kM72PmfRZR
dZHe7vT2AYSmj1WieB+3V0nXq+pdBuk5FpHACbfkd1dCylJAI7/WUVvO5VGhpw440WbrcF0T8Vtm
hWU+EIdb+FSy56EMiGfuaz/xiP8LBxViSx86kNDLAxgZYBcoG0t1dYQXgUypBlRPDWy40Z+jIUTy
djKvOw//TOHkg06Jf7K4D4DC8WyPh2aAbiUmgHuqV0DmuPabfX8YfrjvYPf+oK5nAuHspyHdyDr+
kMu/WgOLCJgaSSeBsoLkKVaAekqOVYQys9+FI8aEnZJdE1qQF0TBPEwCoIe/j0Qrp9My42wbO3OI
MmCi84MkR8bh4lYcR7SGv3/+2kJaBLqeWMaEg1ses+6NgkAwbqTkf3QdvhquRcKT0UEjc44Hix/J
M1R0vetaQqfuhu3p7h3YHy8JhSf8IZC/9cN1sg7jKfOaM99Ihv5IZXzxC5aaHU5nV0B/4heYeDfd
aWG+T6G0nIT9np7oyfbboAvdsxJl+yqEBXxAQyfU4z4a/PJla6P+ydW/+hWL4DXaANiKBNnqeDeh
S9Rc6EGc5kBFECmwgMTRDc17LdbiZl95H4Cp+umhP4PNe+AXbY+K+e2WpMgfKYmvfsoiirWtkBkn
GBC7DSTiV3Jv42i7KmX2+2afY2e9k3dAB9Mb1Z88N+BH8tjut17/Z8l+9fpFotWJCveM6roiAsN/
HbzRYwH1AWf9md0me1N40w1Az0f2RCPnwk/iw4jKoI5g8YTZQZE+1DwSbM2LurLwl3ZnMpuvJj/X
hAa9h0v/2AD+/2Ld2k/oD48ngCV+8U91YzOspWlLyzNArFycu3jZfLEfqlvyWZ5tHzjSyDxoJ8zy
hqzcWpa2FBHRhDEWlnpdbAc02G/bm3FX7+x7DOiDvZuhjQ6wrZeFxQ5I6N0/BRBtkaNJAF8ATcKs
5qz1OaBJEqjV7x+9EvuWsiJTq7JGUa5TpGtw8wx181U2HfCuW+JQa5nFn1j/V/ql2B36Px2O0S4C
en1Kfe3OjNt9clPu9WP71AbajwIlvAuP3BBg0rPhVTjMq3P6S98gP/0Zpy92xZ+p/OsnWFVuCn49
+EQ0+VXcxM4u2Q+7IgDCPCx3uc+DMZBY/0PsIE41u3Eru17ZAUtJEmV2Z/TDNOS4wP6/NrfjOX/S
4ukCAb9D/lYc2AMgoN/P5NoGWGqUDFRQs6t13Ex3bC8elXP2YCGddl6dfX0B3GRLRWftmxYxRtMU
V3UpvolmeSBS6KEkmxFjZTkubdPGKSOTk+LZ6UlG1s58zff6Pjk4JxYrURvDZN0HtCX4fsRWLgZ/
wtZfy8IcYEWfpBiwhJ2J+tFZUZf+/P7RX7doDfPPJP31bOlwp0nljJzirrwH6pL+Lt6MJ+2trT0K
1RjwCDwG3EfvkZj8C/8Rr1xECZ5aA+RG8cpKzyKQaRANN4LE2owvEhgg/xho+ah5SMf2pHFnFp/f
D9PagxcJzKgradanqAZVJtoG6Scri40e6/Xo/2LLL+VKWjmOyVWx+ph0N1rOQae8qUvhC+1DZhOc
abY2+JfVSgP9xv/em9CKT5tUU645tXHQwgJq3FlA7iHBFdanMs72LMrOdtwi7fk3v1hzqUeiC7TZ
qg7RrLRfWkj3j1vp9zVH+WrMFhsbJDdO9ASzUYC1qYMnxbnrZflt1jmenLe8u//Evq9ec92Of20N
xUpIb13jRxfMr+wjudEO6FlG6pHc2CE513Fym953N9WBblx81o5s5br8/nojHM5Q3Ye87JG+wy4c
TAH10Xwp7+on+gaGBe6PYRtN1o4etVPyY9hv2jqtRLOrG/3f77WNUoBAii/NPZjJ0ouM+mAMwZoI
rily7o/RGKQ3ze88Rrnlwz1U9xpMSa65wz/GamURE8rZqSqrxpSCnfQKAcUbmqcbt6avuzpY+ouo
AM7CbIPuiLMtbEPTU3Bh57vxzHFh7IL3xxSZN6htn6A/nJ2gOnLc2XFJ97pfRZgdqxD/Dt3b4ryF
HVqJ5ktZFOSaVjlpAw55BHVQRuA6pbXcH6m1kYV9/QJjad+WAMBf5z3iK0i1ozwozo802wgjK9cG
Y2ncVtSmVdkZVujg85Bc1MA8NpGM3Si7yL0VgLJzVg8TFkd1nvblxdp3CCrfx+C1z1rcWBgwT10r
MY2j5XhEeSrJR70Fq1t79iKi6OiVAzZ6zS5VPUhA1KON8EuYm33/01cuGMZSH4WBxZAB+CGP8MZ4
7R6NZ+VcPHRHGvXP7Kf9DPSlupFDfh0bjaVDm0bLwpozvKmjLGCAWoHRFPLkHY1Jr0zdjVPra5yH
YSzp7Xap0VFTsA5eNf9d9bLg8f2ce7jbnz/ZIfqsvYh592mAOlHhSd/dWSgGK95vgJWRM/8+Pt8V
/vP3Y/v10YyezH9jF9Ol47gDDjZWA55kWm04GuTj+2evFMDADVo8nJjFzCY8vA7r33qB+4zHAHZ4
ah7se/e9uuExnM7g0GTeyYMIUQ49Zv+4iRcZx6Q4adW2mEcTcqIpAPJSv5s0YyNRWjlpjCXIk9LM
MtUZ8ZY+Tb4SDmd2AEw4pifiokqJHGennLSgwt2wgJHG/ffDubLLlphPc5ocS6+RnpXaTkseGQW9
QN2ITF+LshnGEvHZMICPiwkDJiJyESfzyO7KJ+ckD+0t5ujALjAG2qgmrSy5JfpTJk0xZ+Z18FzA
+UDCLPKf34/Q11ma4VxH7q8EoCXDANjq9SPYfVV/GOSWaVnQQ88nN0rQen5ZWzW5lX6KsQR+QrFU
dK2NV8mLfpkOTex6Mzar8JUL3Bd/fP89X6uBYlYWmQVg8WARTpjyphHwarjRWtNj4PGpuh6rM9pG
LAV7AMJFRRN8/8q1RbaIBybs5N06xxt5em70D1M9z+Pj949e8TSHrM9/p2d2xlLM6vXmgn1ZNB63
Xif6owFdJ6cG4DafRQq+l/uDzxs7ZnX8FmFAH9H6FFTKo9bjblYRTwgwebLON0FBzQjZG7nquelH
/2/iPYaxVGMiZaoVdYmQpxqJR/WXklxq/en7AVzZOEstpsohgGTamBtWp5kPEs8DJ8VGXW1l3u1F
eiAtnQyZtJw4UavxQJMCHVATVxDPSFokDN9/wMrpai/yhB6cHtSfmB130G15nSFrH9OmHoLC7ZIf
9az2u7IutpKttS+6/v2vYKB2FsyM3MqNHYu5r9Kq+b3lGGAjaVbZ/Pr+g77O/I2lKQ/VpnwENdWJ
bWgSJGoGVuilaG7YkG+cY2tTvggASddSUGUrJzab4lCVEI3Qs43Tee3Ri50+QX0Pth+QtodUBxir
lcNvUN8oN9bT2sgs9jokF61OtBiZ3M7AHDi7A4GPGjyssi1Ru7UjaynXJIhZGaD+u3EjAPvIHUhI
pmOhA2zSuOYFwiiQTLDtwNG5xyAY7PHWbPeVkvXCB2IRwFdWYD3iBqzKczVLa+N4W/lya/HlfZ2g
A0dqGg+Vy+5G6Ok8F4MFZzqtUe7tWbH/bYSXOlKqNfO6kQV2bKFLlGvMY151d6IZ/LFJtxJV7JX/
v8MDUP3fPWRhEm1SQCZFB1+mTMydRrutHOq6hL969iLi5DNoajMp7TitVVEA3e1YQQ+BgYtiMRpb
Y6cdmwGURcom9KSFBIUVMOcKtpHcoc+sg+mLJxwn3wDJrISLJdkiVaAdNesmajjTBOcrtDRgrSXQ
oK0hu/l9tLiO2ldfvIhIxWwlbZs7iEh8bF3oAhDjpGYjNMbcmgQGMAUUhr+5ONRjlf7btW/Jn7B0
ExxNpMNxmWleb/+yEurXU/JvAX3Jn7BcJ8fVT3VjavV21Fop3yttBly4Uw++DvmpKC07uREL12Zo
EbCsHBJKUPmBD4sYcRG0iu5WHxootGS1u7F3116xyBeEDYEvrkonpqbV7JCpXpsllr4TirMFwXCu
z/piFSwZD9QBAAtyjXbcQ7EE2ujG4NtqRvzZqiGO0jrpr4FMSuQY0tnlPVVeSpg/R0PRkAuRavKY
VFmae7ZsjVhLeRJyg0LIh+iwUSNGiv9U80iB92qUTCqwqHau3/NKsldYltH7nqr2sa0kiY00bW5y
m0FNGYjuoLCgDOVwRQkI+AERyOoQ/88qFtKB5i997yiHXHXdPW9b5RbHUvIoczGEfcHsvdBdSMDM
QJ17tZIcuGyUA2eOFZcsV16ggjDj4jqM7Ts42mntGyJx7wuuTzcWLzJoMpT2eZrb7NbuFO0R2MzZ
h8h1cpPlQJ4GauqAkKk7hgHBm4wEXTWSYJzbdo/xQ4+Xik5ErIPGlVeWA7ud7AFNEN0B+lL0bdd7
ZpmO7z1aGajOlYYRgSOuaiClFvNpsuv+DtbW8mbsoKyUSqV7/X6rr2Q6S6KIbLhGMEM4XI05KLPC
L4c3qGtAkuBxzrfiycpqXbJFCrfIKjPtcAIoVlx0oCMLeW51Nfr+G1YShCXjAopN2eDCVjOeRB5q
vYwhbbVxdq09ehEJXbctkz537Vjv+1cm+qAvp38DIQLqtjizlLkzawhaxiouFRTUcVcVnpIbXkOe
vx+YlTi+pFhUSGKryqydWLP5nQU6K8QbrH3d9i9zO58nojG/k1uK9SvpxNKrTbNHU0lsqKXzGoIv
4K3CeJMmr3BE3bc5/Ki+/6S1pbRIWgoIkHBmOXYMn9iwUyFQIoe9CrGj7x+/9hGLuNqDgiJKuyRx
K8HQp01r3hv1qB6qpB1ebT63/3ZELFG7ZpNBmbWnNO7tlHummh17uLd5jmG/f/8hKwt3Cdgt1DSD
9NagHscMzx1gPXZqUltudDBWZsFYpERZl/DJhgnFMVesoDR7E3SJ9KLz6vPffv11ev66EimJZG0z
wN7LyAmud1qT+JDSv//+4Ws/frGnoRLfNQ7kFo6J/cqr0hPNcRo3dtxKa99YgnOZ5Y499KDUoxh5
GScQ85T+lEPfLjftKjSpwSPLIdNvXk7kJpuH2a+6Ds14dYRVlW4J43bSgHwEByRtDj3ogxExiOY1
RSkuNcQBBz9xJcy7emOEOGPHHcQLnJ8QEf9+cFbWzR+/3b9GvinBfSFJf726O2+yswKV/hM73zCW
2CwXIjEKkgr1aCbZrarY99wFJKbbus6sTOvSPamHxiCkNzqorLGPaWh8VZz0at4YlpW4sLRLcuAr
MGtVpx+b9i4VD01xleP4MYgtH+WVY3jplISYAxloSJkdW7XtA2oAEYnOmAdZpH3D1FvSaRt9g5XK
4xLTTWBd1UNSBDbrTmFBQ0REUEaKaFXtVVNtPMiy/oSM6dsk7I1Mda2YtgR0K8StCix77Ih6sE+J
oNVjqaeN6zmT0t67Kkif/jT0DbB4KHR5ABAiVaZu4UD90Nri6/0pPX2RzP7BoP61rvuiS1AbhYIU
tcdJgjDJbEhj5JxNAeWJaYAm2v2eHD3/tBKIXnqjrTZR5Xb0BE0ksdfmDn4GowKRq8IeDk4jfzlu
Z59HG1ZpODQMr7ZSw2el2p9HabEP2ZH8Y0hhXU9sU74nVmVAfNOuJq8wh+aoTBnYUC1Xa0jMXO1r
FWzqg0VpC9C1OoSVQi1cyfvyGYpG5Qly+0qgNn3+YihlvhcpBAJzyPgERpFBFDgjAHmzq25sqZYv
vVaZx1ryNNKaRoNYnzRh01kooaYYoOQ3o7sb8eERZxr1pznrgor3AIVrHPqfvVlCkaOv7nHHzHQI
wxRA5M3CPleD60YjUTRoOfWwpMsnHVbz9XjM6v9xdl3NseLc9hdRJSGSXulutw0Ox+E4vahOROQk
QPDr7+q5Lz76TFPlp6nyzECjsLW19wp9fQ9qCI7jepmSHUp+aNBA+biYd01TVs0VSHQWqrN9et/K
PAXjrAKfMqz02P36UtAycX22A5mBjuCwgz/B3vPSyBuCL550ZkLQcKsd9KjATR7tvVc3IkwayEFx
Sr4G93VMxL6jcpc33djFHZnfFehyuL5UkMGd/0KpcH9+hFbilwmn56MdNIkeOsSXt26aQgtFA/o3
waI8//yVTNO0nwShoF8a72SPUgTWfsSx5Wnl70jqR6A+qgpkybZ+Of+ulVj5Pzj4IZFWMvTjdTNP
P0WhHwqI74Qqmd9wvkD7rCq+OGhGogBPUFdAFT64WvLl3vUA8ve9u1QMF0JDjulrH3M6hz/EJRSW
uMqh0BorZFA7B+pCYh6PpYQbUz2gVeNlP8+/aOV4NPmSHFSaVgfoA3VV993L80sk5hduYW+M1drj
7X+/A0UvWCaPaGAghmZ7v8yWq5nUzsXQNtNG6n8akk9CuMmMVDVJK5DDFHx64eyQ1ZV8KIp2q6y2
sqpMuC7zclmjuKricoS41ATKLWSmoHrdaNkcWpm9B0U1X5yfi5Xd8h/q4sOkIy1pR7jx0DjT7b1O
FNxPKe5+YODuGssr98z2fnWcbuSka19mTE0HdUzq5A6NSZ2Sew6vz30RyHeHT/QSOFjAhbuebCyD
lTky4buqSUfbkYrGAbFvBCnQ/+03tv3KCjNxuzVrA6vzkT5mbKgvJxksV9B4tm44bK43VtjKSJm4
3LrLRUKXmcZ60jdQ/kpDmxZXuaeP3SQfOPH8jV2/MkwmDBdnM5ZayUksupnc5rAuu+I16TcmYSXY
m8BbLYVyC47jkFfN49j0uDx56T0p5SN35z/nl/DaF5ze/WEJczA1xyGrBiTEngAdOu8PKUPJ9mtP
P62BD0+HlwuqmXoY4nrhV0nNr6EGcDj/6LU5Pn3Qh0dnTFUF7douHiCkKIP8WNRQ2u/dI2QdD96y
EW1XdrgJt80Uyr9jV3Qxm52/tZrrg0/1N871laoBWe01atwpZP7Of9PK1jCRttAEERWILxR+bd47
leDs5Q2QfND03ZiPtUEzqi7EbyAiKwJUExaxrxXE46EmijiPxHnHSb6Ra629xci1llwHGDhGEDzu
fNHtJQVkTt4u7lsPl8LzQ7UyMSYO9yQ+jYe5JB5yQJ7dzIIKrXJjt6U/GLQgw1ZaYJUVzv35161s
ExOOmykL2koT7+KaZtf1EFzKbthomKw9+jSKHxZy0lfNIIuJxvDBOEwSWAugls7/6pUAYvr/wVa3
hTYtQm1V31hOCjVQWDaXf+bh7/nnr6zX/7EADCbN0sql0Lyf4yQYHsvS/s3lvNEMXHu8scXHeS4H
GCfg8cre2XP7qHJ5HOCScP7Xrw08+3fga8ngbVkPCiKA7Vvu2w9FC9G5889eW572v89mVSO6lgew
XV3gorAkuzx4hfx8WPXlARrmXb9RHlwbImNDo18qy6lFvQH156cq92goMv2SBMEWqnptkIy97Do9
GfIW/jbpUN4xXh6bxv1xfow+fzQzca/j0PWLTjoai97+rkV2zQd3Izp8PizMhL3CtJRZnYsEIGtx
wYazI51+Vuitnv/hn28rxo0d24xSwGsBErNpippyOJbZAAsEb4yLsiaXEvKuG6Hh81XEuHE4g8SQ
9ZBxInGaO5edBzsE3eNGWaUj1B3xVW6rATRMtzCMaxNyGs0Pkai3fCLJdHL0TOFFAcGxednqkax9
yemVHx7dzF2FrYxyam01EbBRDXzG1HOg0XZkXrubaougWdxs7IoVyhIz4a69lQVwn7EIfFhw+crs
AX4NdIS3qneCnkDOYTyOAq3HAr333zAPJNAYE+pASrhXLPCAOPQeX57Pr5YVMDEzUVRl4Wq99AWL
Hbsor602ZYcOXlPQ8q0AybdHfdllFCzOROqruifTN8lLf99B+ebdHaz2NejoHHHO2cX5H7SyOTxj
S/ekrSFEUzoxp9P4slQB3JCcHtTWyk1ezr9ibSUZ4W9UNJgbB32FaRa3sA158iFK8LVHGxFvZA0Z
AtyFACuHT4kI9PxN28Mmlx3r8X/vpszUa4XPWAnB80bFY3vnjs8nD6/zP3tl0E0Ar+IsHUiLBxOS
xt5ILppmum274HD+8Sv7y4Tq+n4CRc6F0bjPrmYQ6Je+QQsSHWbYJFGe76piI7dbiX0mbLcbqTN6
nSZxCa17MtswpPF1chLp/wVDtI3wvfaS098/RAuawztLQggNYGov2PllD4xwCmsnt5jA7+675Ivv
MQIem+bU6TTaU5O23pfkbc6CMIUZRWD/PD8tax9ihD0QhJBbwDgi7oVDdo50OLRThzyWfVMc4A7z
tZsiM2G7tVe4aHFjv5G0BeBwJN64kwJVR6g6ikh5m9IAn6f2zLRHhfIkSh0oYMdQKgzLwL1q+Esr
Ic7o/UJqc3F+1FaihwnbzUePOVaNpGasbDgkcPqGZkL5xY1oRD/pwJZD6f7kdENe4d32I9fza0nq
x/O/fWWfm3DckQBtgZG3Y5Tp/lI7b0M6D3dwK9ripqwMjombLfoaVytrZnHgJ0+qQt/Bc7fwvivL
1YTLdkvSuVBBY/Gssz+96A8id17bcfrlK2cjp197hbHlOEwGVZ5OECPM1F+aweEb193eIW8yExsn
xNoUGJuuc6oWw93DsM5id8rzD7Br4YeugLD71+bYuDjwoqpZx2o3XuAd1UKIuIH6lGy3FGtW9phv
HJ5ZT6GHRwCb0r4776vUieaUfKttmHdata52eW1tQBD/08n65LjzjcMUIl2w9pGpE+ccrhs20P1X
cnTsG7eFWBPyEbFjGa1QVoFNWN0DNAk91meR026vgF+6Fy5+UzY68I/y0OrA3zAeGdwtAKacn8es
ra4StyNXHbCxUF4soT/D/PowQ27/onEnB/SfEg0rPwcvf4aavPSs56VryFUfVLdTr9hV2pK30ifv
WQOEmu+Ia5gWsH2X5+SybPWfJYFpDwzjnqdSYKexJglhBwKqrI26iR49eyNorDQ/mYmhc22YXhQz
yvsQwm0goFQt+87ryIuta7idiKJC46+zrzIssv3kiSRUZA4AypHs4Wtrzghbc+fDlEyRCkXzDPAS
CyYwIqy1Ppx//EpUMbG96FiPXqq1E/szQ1VouJ7GLTG4le1oQnq7fmwFak5ODLBgOCR/kuI9WbZ0
MFfCiWkNW/kChimWBHtoKA+w+IDX3XDhLuhbbhblVlIrE6dL0PbtS0848Um6GFZSMOf1d072TilE
AAv4vX/JKdlhnhEag0DbSbDg6ICDHJSkZfJHZfK16d3fZFw2Mp61yTBiY1nYtlpqr4vLlPxpCpXt
gnK+JYr8+to6MkIj4NKJWE40OKturwSxLnMGD8Pzz1777UZcXHKkU2wRXpTKbLhNCpGBZFeWcMDp
tgpmK6HXhNIXAIZXQKPSuFXJC1yl6RUcRTlAcH6zT9GsvM9Ry9n4nBU6ATMhmwnhSd3y1kEmAhpM
n7rlK8WV8C6AhGzkZsv8HZSSt5l3aYzO+1jC5Kbkt5WU3U0BKON9BoeQyxmSLcDnMfvb+UFe2VAm
xNO3UmfmDUEfUxUjokE35Ps8wI2Y1hVuoXUPxMz5N61Mp4n2bN00SOasEVFBurBxAOVlKOR708bj
1z7E2E1c6r5lnVOg4lC6F0VPl0PRF8W9pcr8ghdJu3EhWvsMY0cpHDok0BJaUNmDOy87j1+eXMTO
j9F/uKRPDmgT+Tn17bLMLOlir1fToR5gZXQAQBmOR5kPb4/a192zD+O7v0UtYNaMxXAA0s5/kBro
+05CDzCD/N6hbbmU8LPLG0BH07b92+pqviNw4vwDM1s03ae2Vjs+5equFKlDwh7lBxLDBduFEzIf
Mlgk+eMIi2GUTTYmaGXg/gc6mflQOGwGEcFV8XXuyX3qed8CZW3tr7Xnn+L5h0sk54o4Q+pZEe27
y4pq6J3S/lfj6qfzc7OywEzsZKmhVTxDYz0q/MuGXJdWvqP0zlbexvisHMmmtqnXOgAOLKkVVSl9
a7DDT12OLe3KtYTG1DXt4dBclL2bxq4fiGMw2PYerS4CQEnVhV1KU5TNiin9zmFNdK1ZPx4tXGv2
wOVND+fHb+X7TJzx0mjAfTs+xanO273LveK7sAD62Bi+lekxBYEp83jjN62IGisCPHPvpjB8GfcW
rgLnf//KWWGqAsMoVQnoiM+xUycgxsKv70KkSfZYQ786AjorvwzSZL48/7KVJMSEo8J2CoUpXfDI
FgHoO6Ap7aGy+2OeGtiJJ0cvc7+Xqt9ynVgZOxNcSBuIDNliUbFH32h7BzVRQMuegfzaCGtrz7f/
3ZpDwMbaIYsVkeWuJ69O2x7H7I+buRfnR2tlaZkgQYyOn0JLP4iW2UN+ULv2PVF2ujEXK0Iz7D+R
hQ+RxXaSBf6h8B1bEEJD+W16nn/AEbW9Sb/re+vdfg1epyd1r25Q+9zYLCvBzMSW1a3Tj3DlDqIA
zuEgtAB8a4vhMAxbSv4rQ2YCy2r4PecTgEVR1sCPrHamaU84LBbPT8jKhJuwsqxfKNTgIAYMA7If
nQeZFtVPod/Wh4pVz+ffsbJFTDiZ2xfaVs68xPNAxU2qeHCdAIX3mmpoeewm1pYHT0JWbCd07201
1Nfm5fT3D0th5CJr4X40xKWY1BTCxRLa+IMlbhannB/Pf9hKoDHl9+eMdCcV3znOwVeGvwkIiRUc
E7NS/IQhTRrWMJz64jwZ6XtupXmuMpxpPnlu5r8893ZKPUuhN56/9in2v8PlCQzYwOwxXubs0Fry
UJWQ9ZE/T3bE5fDn/HitzYlR1JADn6xWz2hZQp9h7w6BDaNK4b2hyQLH0/PvWOswmfh6PS05DXRg
ReARxVbfwy4wkzvCbJjWNvssbSMN2K1vj0dYsYRUeled/NZbzc/z71/ZUCYGv7EYK6ckTWKf/mHe
b7+FP7R9V41P5x+/1rMyQfi9ADdwYEie2FgdyiYHWKQ8WI114aQRsdzvvnhJUmioNHHqf88Y3OWz
dB+4G0XClRn8X5S+aNMAQkuxxsV7z3WdXBGqskOl53zjIrwS70ygPgym6OgPXR6XOCYKSW+hw7O1
ONZ+/unvH4KClU8NrFOzIa7yZsdA8khgPDKWG1O/9stPf//wdGiqT6Pj+cibkuFPmlpx1ostBem1
X27u/8Cyu3nwrahufluQyQCNl8CS8/yiWvvh9r8/PIGlRJ36ThZ7iT6gSviNjfL+/KPXfrex5T0/
qRoUmnCX8IJrMcLEPC+PTMutusDadjOqb0JbgQ8sloiSAr5+OYWpZ7HPxvuWPpz/gJUX/Cf3+GFS
ZUdSdFWQEeGGP/PrEX2DIr2vvqaHCPPcf4e+QaIN4zkuIoolCW/SaTnAEH6LlLH2440VyUqdSVEj
OU0y9QA24o1jzdfCr14yKje26/+37j+5CZuYTth2V6LuRRbD2ZReNdXc7+tAsB1uKcm9ztyHAP7l
odTVd+G09a4mgPv2hV0dYRwojhy97mvSd1CKtUDauwRH50XOCTzkmfWMKpK6Yg2IJEVOrp1qhio5
HN5wCcZtRLDZ3UPy8W+bocLvwpO5Tlh9lXmFjIWcgz3gNzaq//ArTnr2Q2YFuNLV+NOZYD3rZtx9
ZYo0+7xVxW7KmAdveLfYA3JZw4tadfj/bUJk2Dq2d8B/BOQwVBhRVA/+LF7Dwb1MZbGrA97AdI5C
OnHpoGw7c73Tks8Hp/V61M7nLCzqLoXlZK2PmdX9LclQhMMYyIuur8SFy/pyl/hoQkFkFdYP6MKU
Ozk4AngwCB08lLx3H7RlWciWRwe6WN4kbvQAc0y0Q3s4CqtG7T2Vw5dzhiwCX0CEnoV/rwsve19g
Q/ltOVnWjkuQx0ULX0OB6/C+g4vckzek9rd8BgZgcu06BMQKDuCqaAHYa6GocdcJC3afA239V5gk
9VE+NPLGl/4SMkvPEfPRzU5yXu6YVf6tWA2COBsdWCXbXSTzjoVte6KtBGzPmXPL7SxqFhiWu+1f
yJg/jV1fhFlQvOh88MKpGHpwKFP/tfYV3XlpBT36qUl3NIADunJh1Uzz/FEtsN9GxZ8dy0D9ctHW
uIAA9jMMlWE5ntqP7hj0ewaIyAUfUrC+hxQqacEICVkrJyF3EiwkjVp0bTNcDAMU6Jwm+9szdRck
Zbpz/RYaArpqdl6b/uEeGMOiVXdtOfyeeHkJn+s8bNkyhHnRvLrW9FcC7bhrkzo/BLRBHWcplyw7
KCa6byRImb8f+mR6y+FSH7rEY4dcVcNdYbswErPS+bJvoaU7j8w/2Jk/HJoUHs/wSgEQjY9v09x1
4EIl+SGpONmJIluiKQdygKYzui7dFDvW6Fxo1ZX7CiVAaFQIEiUDnAAnlqfIq9Fzydx6PLqNdcuK
OtnRJZvC0kIdQY8nB0eONvdSnSxj4QYR8iyrMTJgrGRqgldcC5tNUCVuYLHzXHDxOHq63XEpkh0s
od0Q9Zofg6ogosR0dvBqf37xCXjtQNAMN4R01gG9yvpHReUSEagj7R0f7mx2T2HJ0dN+Pwekvcjt
WT1WmX3Np0SBrWXfK1VWYSlIE85K/bazyr4HYc/aw9bLhj4TXGQUfN6p4mDE9uwlCNQ7IznHZwUM
/uUVHMXQZwcUuwm5JV+DbHqSbvriwY5s5+MT8djqJ8ymrsggumvYgbf7wc3hSK9LmCzXKZQMesos
cnTTEcxJaBdMcteVzjzvxzrJ+gOn1M8uqibjmArbwvqHmkJxLWa2XC3o77f7mdbeiw/hjqMMyvoB
HZYgJmrgh6ZB2i4zCaxEkXrsZ+/51SWXXnEPw+4a/35hzRU0CuwxbLF+D73sxX7SVRKBvM4evUGr
+2HUwe2wgO492AW77EZeQrzbHqFoVShG2TOdS+eeM2UXe5+6EhVqV1/4WbYTFGsYZkYBpDID/uAK
v/lFgYEY9x589nalcn951ZJd+6oprhA5BvBe7WG8E6LrjgJ+4Qfp2/yQ26U8NEWaP1N/zOEOUoG/
6o9QIJ5ws3vS8Jh97lCkfPPHeXHCHqCBg0RfVh161jVXTDjsKK1gANtPFMtzUAIC67QIW2VRSGdv
EbiXOrOd71wtalD9hnswWp2ogyDRhe26wW4C1iQJB2Bok8MEYtJzZ1XF5bLINJLUQ/iTE7KYPH9P
gv7SbYJbPaEYMLWzOlgpQG7o0aljqqYs7Gywemst+ysbHMKd28J/nnq1u1fCazCozZOELAZmwPLD
bM5vxOSII/Ql0OcT1XcuA3hyChdeKXX50IJLeKTE8vb+mCKpTIsXDMr0PbfgEUoRSvfan19lUkOc
YoDQS6qDF1AIqlAPGfk51C155jYYHV590iSq073SiAYkQ9ld42C8mKq8jFx0JsK0bOkusFMPHt9t
ez8tY/c3yGf8Wz9Prv0l83DeDfnr+fxn5WL43zXrQ/7TizS34bCJJiHqnET9zkcQFX9U8jWHzMbX
XmGkn47jApPGEx4tDO3aSWe3C5i5Cuh3u00Psmyezr9npQ7xX8X1w6dwiywCvR0ROcPPrpN7/MNR
Ywg26sXgPk/j8/nXrI2YkZKi4lcngevjNaDVR3bdPIpa0x0q3uKQkOmpDr6m0MdMqH2XMiUAdMV1
xtf7vCe7rPnDsq1bwYpkHjOh9ROsiqZknKp48Qtnn6bpX3+qY9L5v5I6eS0q8pgkVZyAFjgkwFuc
H72VC4NJ3AHJ3KlOUkKx5M5zEowQEFb8tBHmDTuHlcuOyd3xKgRdHmQ8sny4ovbFVaDTjbvCym8n
pxXxYYFVqYJ3bl0GUT/Sy9wGBM8XFd+Xs/pia8bkDYw6oVD+pA5c4qZL25MHR45HhcP1S4Nv0gYG
6ZYuT2Ynxh35Bym7KVyU+01IPmzUl1cG39TlTmD5SVyoi0el4AfPGe95pjcg2St3HVN6G57xXZlo
h0ee1eEGQuZmp7NiObglS3AENMVWuFqbZSNc1bIahGYoTrQWmfaTi6zJ4glyDknbw9fmwbg1F0j9
nS6xgmgUP2eIBnQ2FEW3SEBrA2XEJ5ukmuYyC5CVEQEhxGSJWl+wa9W35BL50hba6/M4aJssgiQj
KSqvjRMLMoY5Le77YL6pTxz3ebqal+Li/Fh9vqRsk1FgB9qCkpXtxNC0ZrtJlfWLyGjw+/zTP59s
aGr+u6WTeRn1YE8BbtD2HSv4HRMwpvDzjYleG6PTHH2IGDj22lxJFUR2U/9CZhWm3mNJ5M6jJdiq
fn/82lecvu7Da7q2WoKeohjOBlKGTkCqsHVLYHFgsHr+Df8J6/5vFcA25bITRivbwvkdc1+z27Sf
mu9qdLuDqmsFBMEyFZHgc3sJiwYIFtMpuCiENew6dLl3xVCzq3yw3dDy9HSo8r64c3OruEkoJCD2
yWQ3e4IuBQl1ME1vuJjaF3kD6tex79s6CX2l6a0VzNaTAxWR64bT7jaQuJhz6OhACcJfLnrlgfyt
lb5w2i6/tRcxP5ZTDa9QDk37o/QJOTjD9KLm3H4chykFF4EMcTJN7esStBYP5RQA4KWbCilYjcT6
2k5aWG7AUP0wqJYctLZ41C9c/9TeDF4gZy69bhaAVCCWRcLEct4Cp/cuOajnL+5AvAhOMTqCS7d/
qGXvhEOQkEPZk/mKz1N6NbG6wb24hkif36u9JHNyudCkOrZ0aq7SfrEuLVbD/1X7QwP4XuVdOx5T
l7Nw/AOckLtrp0hqrCjaA6HCugnjUTJ3OTpFIC4SJ7dvgtn1t4DOa9vQKFDqcWQpzxYeuUsAb77m
YFX+l8y4HZsbEZdk0g+UQsStId8wPzO0JpTzeH7hrv1uI9Tm9TB0rhQiSvnwOrfQV9b2BgBl7dFG
oC1pj3sEdCEi31ZdaA30dWTqz/mfvRKXTNbCmPec6hRxSYgXCBvvgBfdJ/lWErbyy03SwixaVzRN
zaMJ+nhJDitIVPDO//DPk3DbpCl4yrEkhUtFFCgBEbNgWbDzZQykwTth01Nljd/svns5/7KVFNY2
BcaFcLKigrl05NXFZdOXWcgVPDvVeGoPtcfE9XbIR+KkyJOwardSzM9PWNsUH/cSbLnFw3oN5gGX
Jtu6haIxGg6yHffl9MVmvW0Kj9NGz8BnCyRTpfrW0PJGZvqdqeHBruiP8wO49iXGrkaYrtGkRXfb
HsQCW2gpwoKXbkiT8Y9It0zs1pabsb+zRTV5xSuknXa1D06AOjcB5Oz8J3yux2SbnIUKCVqXAOwI
++aOhCPK4WGVdNdgydzklLy5PfI3TrL7od7Mctc2p7HxA8cDGhXicDF1VXo1DJOjoTPC7deeDdn3
85+1kjmYdIbcz9vCDwCInEvuhYTL3xNx6l1K3cvM0kEIk6CNN63MjsmSS6FfVGUDuMqzHeyTanjN
JuQPX/uK09d9SEzgQWtX1glEa7vLFKPgirvTnOtwzoAQ71F1C72hJhug+pXFbJIodNtW0vfGOS5n
mAKhHJaEjSKoU4vstR+33FVW/IFt/7QqPnyTRxhsDfqujdk0jmA3+PRb2g3LN1tS+ew1jvOe54Fz
mLgsvxVgB+/QEBlvSZBVl50DXBkq8b6LE1RaKARZdrxwD3j8WZPbjjbd3sMN+VJMrXuLy/GE5vU8
7J0MCIsQGgXWxtG1EqVNNXNdC1lNdXeCgOo/lLT7bEgvIMt0rNrhyenSnYU7+fklsLa8jBADNRaG
CmkCF8fAHY9Z51ZXKON1v88/fW2bGKEFpXNX+wx908quHxNL/raq8UH4z2kKZjB8sA/nX3Oa20+y
X5OukXtWO84pGF2icXblOB2K+tFrt2gtax9hxBM7YBq6n8SKtIPSY9GF1MKdk1aoTkdLS3bnv2Fl
IkymgSW6urUp0Cze4Kpvsm28o/RU8ff80z9fUdS8H6S9V8JQokUyVI3oS3hD5Iwpjv70rSPF6X7+
0pMti/PPNzrlxpLyml4HSrt+VOYdGj7IFoMgLKF1IfnGol17g7GsROtAQVAFfgRNwV3eHGfc2Wjw
mvQbXdXP1xOEiv6NIcmJa2Nlnh8BzPatlewAbZ49dejl+clYyYuoyaZFWU/iQoQRws7bFdLdJVZ/
gOYyavLPbG4PPvDYSf0q6i2t65UPMvPV1vadqvYUxCiqP/X4nhdjWKUbS2tlMsxsdfAynyaD5UZ+
S0KRJ3uSX0vvBZie/fnhWnuBcUp1DVX53Kg27okNa99GejsfwmVQ7aiqPbpaF+dfszZGp9d/ODgU
gEvDUi91vDhVv5cSvY4S2tGh8CF2ff4Vn+9xamamTRukbVnSGpZpsrwLcqGzsBd0S5Rn7fHGsmXB
CAntVGKWT4rijvsdauZP53/552kc/U9D/cPg1OXg2UuaeZHLlzt0HG+JLp/KFlcegsN0aBzICLRy
5+ZbGicrk24mWA2axV4wBXNc1G+Uyj3ceK+K+SbN2o0YsrYJzcSqByIBLW9njqvOV/vGyfILd+71
RdsPxS5NIe1eaHTd+FSmUd5TeUHLNN0Acn1+pFCTrKq6HhiNBHpDQ9JcjQrckYWVR7DV33uFDkJj
VRuZxMq8mUlXgQsK0pYZQlMO2UPd8tCgQe2yS5aDDMj4YXZlOG+BdVYOGTP1KluYthHmz6hfR576
pYD+68DY6tVTh06blf46vxZXlrmZHTlswOEiJy+ieXJb8eJFVv1W12VtYoyzi3bAd3ep5UQSHjmR
tCEeGtTuvGutsd7B9NwBVqDPHs9/yNrLjGOMK8/hSdXXMaXVNdPBAy7m7xZa9z0P3kuKLv/596wN
mBEXykpTm6BxGqm6fxKiwCaWG4XHtUcbuVFd0oFlfACmNJC3E0FDFyiwZuN3r0RkMyVyh3yYaYAb
g7K9MKhOXgvJXgP3cn5YVkKMScAsZ9eyqqbyUOYvBQyC578OnZ6yYgR13NryWFvZE55xeAWTq1GC
zet4aDOBOvzS7ZraTdMw9dv+EvIXajdkFrsvuSi/1GKjJjEzzyoKbZ4FlrgOiyVoHmjLb2QuK+HE
pGJ2sLqfVJ+BPJKNYYPTmAT7fnxr/HIHiwUpb6AxtjE7K5vD9EsJLH8mcw1dNK4KEVrO3P3ueerv
G8rSZ9y1xhvPTeXr+aWw9l3Gtg+SxFZoKzUxFMjlZZtKOGKwSPmQdhq8y3IhT3C3iFJYCm18HVtb
2/a/2cYyIKqIspxiF/29uIEZEuAztbgMqqk5AeV4AQAXpXvNLQATJdJdOHdo/9GfKXnhBHww7AjP
e5gsOGlAS7A7OjPk8A81iHfqCDWK6odMZ8+68jUYvxiv7EZAGeFQ5oBIad77b7xTw3VPRXGEWS//
2zh290cpRJ/BxW08t9j4SyVZeWgZ49dSFASSvcTfCH0rn2+SuADWJ/2U8BJCVNAAK/zdUsE7tPR3
5+dz5fGeEfFkMPAciDURzbh6zLrf6eknAUHga083gh6F38mwaO5ElezupWbfB6s7sJIdzz9+JS6Z
nPqhBQHgVCuJGojqqbBtmuqGTyefoqRpXvLZ3qIbrYySSbR1RVWktgb7pPATwOuSJxD5YdHlf000
iJqcWZrrwoUeuhf5KSSZGxdGfNpJHs6P0sqWNWmytcuCYrCSJW54d9nAxBJWCseyItfVwG6Rw+2B
4DtY+RbRbCUcuacx/JAAT70/9R6sauKS2LsaaEWmRSgGIJ6hKMS8+WsL1/RM6bpkpMGQLvEE9Xrc
bkMp1c6DZ+b5QVubcSPOUb9OppLA2U806qfVUCib2q61Z4O71TtfW7xGXIPtNxVisqrYnx4DGBDn
KRgYMyRBM3tjiNYSd5PB6MG+B8zrzo/kGPZ8R+ZjPYV1Gs7lzvIAhw2DLXW2teEyN7oP8LywPTdq
F1gvdpZzU1VleciazN+YkJX8yST7gsMMX67WqeJ8YqGu0pD0L+eneu3Jp4Tkw4LlPvDSAqa/sVW4
dpgrFN5hwrAxBysDY3J8WSCmqlSlF8FD8nJg1U+6FLd5Pd9/7bcbmy1JBxemhY4fibksb3DvQpeK
Sevi/NNXlqjJGVXoSqG8e4qvaJre6LqadhlZ6mMF9M2DcKt6f/49a4NkbLY2F0uRM1wwVfbuowyW
5X1IQDT/2tONjTa3BdT7UpRdWAK7MuRl/A4aFuPdydB345a6toSMU7TUs9cmy5TFMm/8X0ok0A/h
alYb47M2D8bu6hmtWTEWIoLKSgvgoXrycxcsqhZJgfs1uBAS33+3QSNpBvi850RD3Vwggl93ECLw
5mFjLa3MsUkPXfrUqcumgjQkdGjg6gF7P65vc1Z9qWlCTYJojYKEY2l0UCnpXgIAeBMpY7vNvkM0
daPYuXKymfzQhv0fZ1eyWzmuLL9IgEiRFLWVdGYPVbZr3AiuoTVR1Dx+/YvTb+PmtY4AL24D190g
DylmMpmZEVEWtLkWgQRRTyBypq0/KYbOWfFbUKAobh/XlbP0bxz8xh3lOV064SAiG+vloRbVrus/
pjVFTByoV3tZMXjXbyDQe0tAncVjP7fnjV++9okNMxbIN2Q2uV4CI8R+0xF6eG56p22qNyx57QMY
lhyLMoH+Ha9AyknRFs2kysLBpiNQFCw+ucDvPBAbAhob61n7EoZVzx5tltyT1SUGAZGvdbmgm7vb
yDetbZZp04Ub22479JesE3ZY2Gl1acHVDlBMRg+3T9LKFCbEc2oWPmakKS8y/zYyICHk9xY4n48N
btyaumgSOgN/feHAYWvR+ZWDmni6ldFYcXkmgHNAMm70HFD7IuUHyevyM8CWNBC9E1SRVW74pJUP
bEI4q4KMyF7X4yXO+kdAKu7l4m5czGu///pN3lhx280cKH+FBHbz3YEvnb0g69CWFf29vf1rP/36
9zfjX3FjhIDK7yLmGDViZ/xW5fHu9thr58awYw86gZMqODsrkfpJ9CNNetDrbERbKzZMDRv2SNZX
qknLS92M9BH0hjuObtigLF1AedIq9QuhNnIwa1MZ9ht3VlYg6VZeLEq/R4KU+zGmqY9Xg9zr4jKX
W/DF65n/36oqUoT//RjanXmmx5hfBjxzdc+D2hGHPvMegMl8TIr50ZrFy4e+jQlitHJgGK0CshqR
BeRRjzc7HowKzDG3h185VmZXO6QC41EPV/Imh/xq0FDoJ4O7ESStmITZ0D4D2ZJ3iGTARPSU0qOo
pb/UT4Bb3v7pK6fWBMBOKa+TKvYYHBJ4dIpTjfaflG9kCtcGv/79jblpolEugmTmJUrVpwIZ3GEZ
AGpM6tPtH7+2N4Y5o7NgKOICheWJ/SnZs9N7wZL8s0Dv7/b4a7/fMGlg8hwofLvikqDpsRr+RA6A
K/rpY4MbJt0UTTYp4KUu6aACK3PCXr7mFv3gsTGsGMBElqYVRneas6LgCX6o81/N+Ov2b1878Ibp
WhGeqK2T0YtKhvmYLNCErtD6v3ELrGy7CXxJWZZmCRXiks4YXM/uFRR4FjnkfW7//BXPY0JftNJ4
FUMh4CJGNGGPWQndY+/e8wZQLQBZiKj4rxi3KCNW/KkJG7GbEZAF2nDQfoNdEEC+ynP8gQJY6KIZ
iL3eXtK/2kfveFMTO1KA37gfqwr6VI3VnIZ2QKUx46wGi1wSHzLPS75ULkB7TwulyxPkMdEPh7zu
xMIcIQNej8xDD0JbQOxGqyrgo27noBmZLFEDJ/1JdIl3kAD5/SygTYQerrodf2SuBF4W1LtRubu9
jhWTto2TdRWoAjgCHK9gHn0mqslAT5ce0WhHINDX/749yb/O8383yzbBC0pPOUU7FTikhiYE+Cho
oBSYLwPg6+Wfusv3S9pelBpOpW5/T3IZQ0rlCwQITgAw7/M2P+SL81Wiw33jB109yns/yIgLZwu8
+eDe1uj3y4fAI8kE4RCvDEvoJgY9AGdA2OddODhWTHwrq4ZPSkh+F1cyexSomEDKF+yhG25vxbpN
nBA47HiPOxknNn5d3HMutqgH1wY2/HXHa4r+ObCd2kDuzGo6QdB94ypYG/q6sW+umnR2hQvlMQZe
kaviUffTGrwNR71mwIajzttogSBU2VySmLifrWlsPk2OTk8TgXaBj6J9FPISzLAbR+F60v/3KBDb
8Nw2bTsQUrjsUskCgP3Sb+xDhTCvH6qAlbavsq/CpQAlbb0P33W31DODIykmN2uiGsWpuAg7Oh7Z
DKqDeNrfXtDa8MbRnjJPS3tJ+RkKvS9dOjzZafKHDVucaf824f3PfuHnXz/bmy9vN3YuIw/j54Ps
jxNPinAAzdm+BMvC8zAiBdc6QwV5KqWOOXTOA9UKco5BTPXTTlLniaI9I4iszj6LKSJHBQHER45S
2HECv8ZjNwFS4/RqeuB5WwVdP0+4rKPlsbREdWpygdKSm1RHORXxE8Da9jFy5/JxVIW8Y1Pjwjly
6VutiO7B6sh2Xj3ldwN4QfZL1Y97Cb6dL3DDuA1aXD+q0uMhBRu4r1E+3rWp7oIWqfoAoT/yAfGQ
MmCD3WTnStmeI03Yc331TpBh7Y8WZL1DVtscDRjQJmQdoKOZhdLzDEo+f2Ag2/Bi1gPkn+YBWkz1
F52OzbdoJO4RauMJZCdFtedkmUIAgJo9nKQMF4A/90DWzBvHe+00mKdbTWXaTI2NpvziZMsYBEf2
2SNbXY7vXh84DMb1AXS97pFQAXI7jewHwHPqkJScHdlgTXsQZkeH24d6bZ7r398cukzqVMxd3ULm
GYTnuuGAtdc6E19coct/XHfKNyZ6twyFBV338c1EYIOt8x4kOOeWT3QJPM3lEeh9HeYNKw9e1To7
xI8A0Heu8xvq08PGvGvfyXDVTEp0XfSku4D+dwqElepTCXnoELIKfEMHam0Kw2VXFnqUJPjcL/0y
R8DSFifZObYvG6TXPvaVDM+dyhYNQyVQzSj1X8Y0OrWz/EPBbEEKvnE5vHvvQEXYyP92I9Vji/LW
ZXEmH6QskbcRBK98eDNG5RbrWCahZJWkPBjc71H2a+xKn4G3AWRR+2wk4UCy8PZGra3C8KGt7Oqu
HZAXyXr6LMrpPp/ST7eHvg7xjns249J4rpcisQcH1WbrM8B5Z4oCJ7oEXsGE+9WOt4hVVw6TGbMs
Rdx5cyWhT9056Bx5qNDUgcfnxkFa25/r399Y4ThUslvIpC9NispjTvZWNRxv78/aDzesIJ8AGYpV
a18ajk7m5JLhuojyDRNbcVO2YQAO7dO2BlcxHuAQxk17EFO4/afBm8Cu427k99cWYHh04TklSBGc
CdIki88nduAjCDJF+sGjaXh0m/fEGeACz6zr7oocl2JBP1L8oNJ8BWR9YucT5fLsKOs4ifHEep0A
lVGAEYlvkdK9f3SkCWCGcNjsCAZS5wQVirvOS7N7lBq3On7fL1ZjDYblQghI2ZoM9sVK0i+To9K7
tlZ/EWnvhng4ViDftMD34iE8SNOtDPm7z2fMaVx+Sb9kMV10eUltGuLlFLTxhP7cylf1uC+Bhm2V
3DC8970HlIz+a3igMOII7mZy1sD+h6KAL1QU7C0MxSTQcvcZaj3zFrPw+ydZmiCGRC2CLBqmSNRP
sjzh6df2G15wbWjDytsG8BG2OPWlg5XP03G2CtTMt9rv13bJMHNQ3DiRSAtyBrOTDa4kNCRlOX8G
D9hdUeTVLq23CO3W1mEYu2ymAnh5Vl/KdPxHiOHRS5NgdDfyhf+mfv/3spAmcKG3e+jF65GcoXjo
z9Y3QL2vTFQ+L0u/By64zsWuQGxroyF3HnLonZwKBnYo1Kar8ix7WFnlQX70lFxVzbuNQ/i+F0Xk
YxzCTsWjqgsbYQSanJvW99weUMPnNJ03nNzaDMYbKY5inkACnpzxYlhmvxaC4pGXAyFQQD1RgAav
2n3kuoHQ93/X4mIl0ktccuYCtdcWfU2eIz9HY7LVV7m2FMM5jC6Hvh44KM5jOu34kv+pe/U4TN7j
NCdb4crKKTRxDnSe0CsDe7pA0doJkKuJ94VWfRjZzZYW1toUxo3fA0Sa5LYi58ZC7ndu08zPPCBo
NE+SjVrmihs1xcN0nXv51CLj2wyXqWLzK9Nq+B6Ny3Spy1aHRCXT4M8q3wJOra3JcBPQ7yusSqLY
71rLIxMQg1kqQIvFlvzj2viGc8idtrILl+sLyBLCwkkkkuXTl9KNNtzD2vhGKOB0rAcrVwz/POXL
z9keB3DJNbkOZllvKSj+W/h4xwWZwJBmylIL2pD22fUGfeSqECGINut9PDRsJwDReyj5NPuJNYkT
eB3UiQKVcCgHUkOKCJgkpqzsrAZd3GunS7+2qpEvHzJdE1BSDzKmgmj7PCwqDuZpAjhmcL5Df3B3
e4L3nxzSRI1IqpYsikvoT5TSfoYOmbYCUkFgNUg5ARbVlvOzllCPDeorD7PfVkkT3J56xWuYOBI7
sdQQF12DVvxmBw6NS0Sea23vhLWFslw5PCZ4JO8mxmo+4y3IqqdejD/GojpaybjxXFtbgOEvZjWD
gyPX0N7m7bnL9cmN0Y6V5jWYPvif25u0tgQjiLDQZMdZH5MzG6M/LjAdvKpRTujs/e3xV8IIUwAN
sjZJOToxPQMHhxI2G9FuP3+GcOq+QcdCKtmP2/OsrcPwEzpVGpz3kLXJmfONdiO6ElN977jk68fG
N/xEGc8oUyR8OqvqR7RUgbRmP48/xEkMzgkjGsjAZwccrTOdMzK0+8ROu2NNwP4ZZ1UPuWmWbFTw
VnbJhI/otOizOWPT2XVIWAEJ10i8q2a2YXFrwxuBAIeU0QCNKDC+qS50sqeaLXsou93+AisnyYSI
xCmHTHKPlqPae46vYJTC8q+MsKl9N4AQ5/Ykayu4/v3No3yekwVEt3oCCV8eZvFdZQ3QW90qRF0N
9517wMSHgH9oZB3Uky9A3/9AA/7BduSGna1c/MKw49kiHWhLqvqCQB0EeCgt18Gihl0BTGC1+DFw
/7d3aG0NxoUfgZpOUyizXag9PszCOat562G2NrRhwzbk/iaGNvhLFFdfrzJY07IVeq29aU2hZKhJ
6CG3wWdVOu3vZkkvAMt94YlMfCnlfd3Nn50YmD9N9qzMt1qnVk6TiYpo07pU1tz1l757qqbYp+WP
Yqs4uza2Ed7PWdMWS4KT2k/0qXV6SEtHEC0X/9z+zCvnycRBSErHMklIdSFReRwFqJDjTyNxPkVz
tVOL8se5ONyeSbxvFCYoogd7MdXgfL+QOuevELyyjzzFOjyags4Tib6PHVwTDSF7ZykcJNkvXp73
QYsMdwhKuQ3Pt7aI65F+4zd64Sli9W51qeoXlf0osocEMuV2+aHOadADGeZNLdvtB+AgLoPN/hE1
ASWbcP+Mbv90+yOsmJ4p4CSsUaIHkqiLtdSgCIYobVCnfCuXsHZWDcPmAKLlY4r2zShLoXDXajDU
FhNE8HK+RRK1NoVxPytqCzoVsO+kFGdF7BBY6d3YTOHt/blexO94bhPzIOsMPdNR0l9scq4bZCk4
cgeT79SgCQbMOlb3VbkFFln5FsywbCCQwDaKbpJLFoONWHsgHAK/0e11rGyTCYKwnLZnRTrD2OIl
2fV4L+LVkT9RMN5tWMLaDFcLeWMJuhZ2Uw4C4qZoTXEBWNAPBduCOq9tzXXSN4PTSUJYwUHO3Fb1
Y90uz3GHPsWPbc11zjdjI4kR93XkVBd7qZ48DbnhJTuDZ+ZjFsYMC148cIw2taovtZ4+I2t3J+Yt
6MnaltP//vIIckkLTxZ94aDjtJgLOfIGVeKBNh/dd8OAJ9VVQz7Avc1ov17QQWt/jKkGjGSG4aau
dBR+Oyp2+Ug+02nJdwO3nN9QE+JnJIXxXNT1FnpwxU2byIqssROJ8vV4Bo3C+Di4S/xk5/kcTsSS
X1DwpxvuYuX2NCEWrEiWcUDjE5JJkAco4Y2KV8asAKhU3p1TBLG3z+z/ixa/45hMsAUOVZ0PJWku
TdYXz40jxMMIHasKFFUz+rJALDT4tOmcQ1uTPvebcmz3mlLvRz1F9LlDZb66ywBcOoNt3n4smZM+
jV4dsZDks/MaC7uswp4t8QBUn52zwIvVcBzrmn4peW7rQBJZP4xLvQSdbqbnqmXA2nhDDMfo0apr
g6q1QX7SF0N/VFWNth+QwQ1PDi/iz5Xn6iBzUar17Xq2pS9BTNaGXQLaeb9u7XSP2CDZWwzyClDN
sn/imMufaNkqvg6at98UVv4n8qrya1P01tcGZOAoHUwDEqkQwUAzxDW1aoPaPYmt4uxwq76TEw6x
PWf8AWBzdgcq7EL6lPbZFBbT4Mrd3HHt64Z6Xcg5VCgCaILbLfLq/fwbCJ8cNfNSBXoe2rsBYtbQ
7tTo5PBTr+wwa+N8kVFiP6V9Mr8ol5KQNjI9gjz/u+MONTj88+Ev9A2q+7Jj3qHhdPpU5Muzq8S3
0ZkHvMtAFTA1HtBRSdle7Nix0DbTn8DWBsHiJaJhJHQaRNgI/F9lgfkrEX7jOc4+91IFalI97Ius
fFA2/15yCNyy0fq8UN3shDc+2Ymb4Oq1m70bZ8497l+kBL3y5Na6CmvoxoXVJN0gAaAztIldoDEk
+imEomGdEah1KMvxZS47JC+LcgcRE5BUzhU2eHG+gb2zBGdpd5+IxbqzBqnCjjkPC5PzQWdp5BdA
DYax483BpLIZiiyNC3qKcvDteOxDi8TjHjjiYofs6B89g0li6vm/C7T+Lh1ghgQNTMHopWeUPdzv
0OMG5VnLwRTrJnikgTm29OemTf0x5+kDTVznJFL5SdVDt0OndnQQ0pK7JCV/IE1Z/MzcJD57KlWH
qpjiMaibST6mFlmeaYtPAy1w6y7FMX1YNCuPUG4fDrYd/80KZh/iLnuYIvYIZUhItnnW56TLXT9l
cQ5kJ4NMDZTSw47H+SGu28RHF5kL3llwGkuNcyMpR8cQ8UaZQm1DDOeqt9WOeYgnxrx4clpxj8/R
QihmLu9B6wQtKwz9rSTWs8gd1HkKq/3kIpEMcYuYna2yr5pgsqPfeV3E+9lDc1GO9MTrYE/fWyup
TrOS9Eu6gMpyZgnk2YvJ2xGnBvwUxseCrAfTpJfUzWeLO9A9A8Y+6MTggSVBqbDuveWYMAtiER4j
EHdhEOJg3XJqpwmCGmBN0jnAP1E6OP4yLF+dMub+7Mzx01y41s7x6uUMrHEROnGRHxoPuuu8XkhY
c/WtHUbrQDWoZJK0VM8ZXBCo0AT+IQEhRiMKOtPG9G9ZR0+WV7ZHWsk06FXGfXeW4OHVcRkQXn0F
++gPkdfiCKxK708C0jcNbSGyyiv3fp4jfXLyCU2oIGvdNQ1kz4QA8dOhWwrIk+TchbYPb++mmrCv
Tr3Ue1H2KtSTVVz1gVjIm2zZ6cj1zi54APeaEKTs5/hTJ1pQ+xQVXEhesuF6+p3ynNdDei/LBgon
jmS/xiTHuayHPGDgBPLxXzS7eJn1fe+k46uuKgjcqFydE2g/gLKb0eUeehzZ55aBRToABENMfheT
HjZPnYOeey/ES6Y+Wi7EZK4IZZtizVkeFwHcuBtQNpK9HGp5aobG+j1LTz2iBSzfzQ1UN8YG2Bew
GvMmB8Q55c9sbBRS0uh6f0jV3IGoeKkqtJp12TMYWEDrUHh5Ce0LGYVOtSRfOyhb7JJSdcE8wOXB
G3WHjuF7OmKy/raDRcqgX8YEdbWK2i/FApiHhdzfceCu9dqKZAJ5yEydl6LhlUAH2cSSQKNZ5Oig
/FrtEtlmyielpe/KVth71nA0JXqMEfwjHj45nYihYIzOzDgoKVrGUTQbZxg9sjZN4Gax85gkhffT
dify6/YluxJ0mmDDWVsKPwKxP86GfEYOiiq/7cutCsRKTGJ2Y/Vp4XV1kvYXSE+6h2K0xpc69aod
AcntMS37en97Ge/OAwUq41nRJIucpgw9oFNk/5i64tOsGVoWeenzXG699N4NfDCJmQFktdB2L6D2
t1DoMUFmxWeTd+c2cAqWM/1KmyjyGWs33vTvRr6Y7rrWNzH75FiqlazK0QgBpWNd+17zu1BbHETv
ZhwxuvHa6IBbSZKFWue6/9UBVxcTa1ekhR/PUIGsPkgEaSYFlZ1XXTeO3aUAv94+77n3YlttB3yF
1fy+/elXVG6pmR2ELla+ZNAButC+TQ9g+vZOs2AIUXibIDrqmqDok3af11LfScXJvlLM2hO3d32o
jRcHr1jIXnDpIGNcQyMHipXFDkysAxr7dbz1ylj7msY7xl3sUQ0zGKpZDT7f5s5SD/a4sQVrYxsv
mGwqMhRBnehMOwc87OTotBIR3rJRRnzXR+CoGK+YbuHEs0TDLhZbFkRATXGXxrF8vf393s0+MIQH
/z3mDTo0p6idigti+iTkUZQ8K0qT30IS52CDcPXJQwz/Ca5b3i/lqD/UpIB5DZdhjRXvGOHRuVdk
H7ltso/sdi/a9psXoWvq9uJWvoyZaczrtJ1B3ozMbEqmEBJTsV9Q9QdIir+3J1gxYzPBWA6S2JkE
0ypfPkHY0BWFP+ovzPupgMS9PcXaGq5/f+OH6j7RbKmt/CIHyoNZt1YoGP8nXyLrI5UbfAojO2FZ
QAaUY+edc718E7p4Zkv5SLz++fYCnGsa4n/ekRj/+vc3K3ATwRc7nyHoqUr7SUKs5D4eQX6aoWPg
jgOwdkoy10G0L0eEnRXqt8quISEIvo4dngs8TMDXeQA7mX3MMlWd+sQtoH4JFSi4ZR101L3yTvdf
0Ik7hxl1qnCwao24D+rHg4Y9cm4vgfJkDpVfJpCa7fKHmoFdqkwj72fex2gtSVugszc+GWErH83k
1Ijyxc4ULcHlUNUcOEWnfxyHGQh2b7m4uhgCEnv0YeQNqLjVvHzLh6G7WL2K9s04O19KyEIfFqer
f3kj9BNyZ2x2RePSsM9Zd8eg3XTIhgGCcXGEt5uOZwGNtTLya6rbcymh24bHen8Y3akIva5ipwEE
3QjJm9Q7lvk4vFQQ0jqUtmV/htg93ZHOFn8RHkYPdpUVezJk3ku8kCjwytI51Dkpw2WZh4vGc/8C
DhhADDpP+zG4ogMmMxnYoO68d/GGjIO2mxT6Q6iEqnFvHdQoo4PTjS5Kmi2SXhj1gP5aYGmUeOky
Yp2lhmJQnFdWMCF5EIJ8mb0604T3ZZ6x6jCJNPpOx6uGcWKDwzNS6nFScvYzyOc+EMdujpD6TO4W
wREReFbtHMpJqOdxge7GmFUjqjCJCqeMTN9aRtl3K/eaBxEnqvZjxIJHmcw5RC7RHFZrr/bpDDJr
y+vLJ1d1EOWt6m55kYwtOowamwQML95DBOHFJzaDE5HWhD4UJKJnd1a/rLqKiD8KUj1QCFEes0mW
XynwsPdCV6rw3bwad/3QJoHbQ2SaFPVyUtSKwjaystCiXn/vlpbX+ok9evs2Vu5dk5EiyNFBFE7W
9VVUlXDToPzZSVWMaK6e4uLoZKimAOCYhekMOdEIWnahxXF8HKKgDwkESxDls3fqeuDlEOZXl65r
ajQuoIjA+7R+sHRk38WlBJOcxZE8R1n4Trl9CzZw6I+WrSvPs9uL3bggJ9qpFn3vt53DSlBn6mNz
rqa80ASU/qT8BaqH+9Yr6n1RtdpHtT2E4OEcZHrYaGFau+yMKECILMmjXkNJIhu7nW1N025UBKuc
kS+AkB072Hwez63VgBzSviqa3l7l2jVhRAidV6sqLxNIhuTjoUxYsBTdDo2CJ4j3ivTl9iQrQTg3
4gTuTTM49GwPVNZfMtTf+zQLlHgo+y3o0r/SdO84crNSMS9WhycnwzJk8ZjG6SNp8ADV6fyjA7m8
T4DetGW5q7tyBzDASdbR8UNLM8sWDtTg4nGAog3ERXxOVeCovzZC8px8uT3BSoxl1i54nqV26yDY
b7NuOmmrio8TtNM3IriVz2+y+wmGFuQmo95ZOxbSaJcMqCYZv5bLX7f4SG84vJgRJZTQSStikGmc
BZIXkWsdFpLco/3a1+7GDGtXmnGLtyVSMXyAtnVafGtT12+Kr8kWXcTqyTIMUwnkbeCgwOvDx5eh
Ja924hz7Sf62UPHxaWqlYTVUJ6nJPyBnIWHqphtHa0XCnjLDNl1PFWg8Jt45olVyceiQfys9nbyU
SdOhqwh1aqSFKqRLpAXV0lSwsIwydWoInYO4c/kPDbb9HVC/0UbifW2jDTsukfulssdGL96jDY1n
ZXvIzbCN0Ve8hFmmgLR6A0ziVRlp+DZXeEJH1B+qX3RLoXPl15vlCWiWVW3DhHdunMannQrj5etC
huC2na6NfrWwN6EkR7JKjgp6PQnyvbKu7ojjfLUmJHpvj7+2O8ajP6qjyS5teDi+fEtKqL42At3N
mY9u9Q1fsLaC69/frKAeHMLBhA69uyv9Gf0+ULDEjx9jgKAm95PTlrG3DBHALcypD7zIyA5aRsvR
WsADeHuL1mz13zD/zQoW7rlkhAjLhRVj9KukdvFDEBp/UaLIy31VSgqJwJ6Xz/ZYvCZogdl1yeKi
TcgWX27/hBV/6hjeYmi8qZxycF3aUApv0IrX632T3oOQyvfk39tzrIQKjuEWBjdBgWsZUgD7+V3p
LXmIKG3pRlSLPtMi/ZJ5FhBbyFFubOvKuTBpnFJdWcJjGXhT+PIwN+piR+oXcbawQytbRo3ndo3i
F3HR23segX2J0++FC53mBP+LHz1I793es7U1GNbJVD95td1evTjS7ijTJcn3wt5K4ax8EZPHybLi
PEdX0nKx8i+V1kGT/4jpM7U/5fYD6R/ndIvoZyUYoNflvT3gKNYmTZUtF9Ja0DBy23/KkX+7vUVr
Y1///mZs8I+gci667DKo4fcceUGaNVtR5trYxg092PEg6/EqZgZlkxPA4vNzwq2tHqe1E2QYHbhZ
UFuMa4iXVcOJUf1XfSu5FeipPqQJ3UIurjhgaphdneV4N9sIYrmlrhhblMCenOgZoiMbN8jaBMbt
Splry7GVWAZ9KcUDOv7BMAc9nnHDBla2yWQnmFVqobca/h2tyXtKc/CwNhBloXVQQgNrqlFmvX2S
VozNJHGSfTs2Yw+LLlAhDFy3fvIW5wdZUP68PcHKTplEBQkZWe8QTNDlzC/K11G+xvxOZuSD4xt3
bY86WTTRKrvMujqpjr2k3IrB8SI+lTZKpx9bhGHL6aBJXTf4wqkDaSsk6uZqfo2TGR+eio0vsbZR
hk0vFvhAmRXDdeOa3XGSDHeSZ4s/xEl9KOw22t1ey1qoaqqfL+48Np1ucbvrjECNgXcPytHDL93Z
3QOXZXwn+/yaQcn4nZcvMQi5QQhMIRtwF/cR5NKyOtmJuGIbsfPawg2XUAOuu4wllAWj4ZUXo5/V
Rdh2OkghOHp7yWuH3HAHuZN72Yg6zLmb6VEBQ+IXcX1Y1Pjp9vhrwYxJwDDgaWl7AnUBKBDt+lIc
ZlStp07vWuhCkQiUa5lMizBVmdiDZSNJ/LjpP/aiMrH4yYR+qrgFq0/qPUTqFLOnRW2sa+UqMNH4
NImhDBMjyk+qbn7JG9c62lVUfyxhbFJEUQqeo9bJl0tMOQ1abzlVNL30bHy9/VVWvrqJwddovYc8
EwFdl0BGt27UfGzxvA3sPlk+ZrMm/l5IL3eatJJnpBf9CIK6A6qIzjSH2vrn9iLI1QreyZaY6uLl
RJpsoADgF870GOfJQwpqEgsV8ARiMyW1XuIelcVJFqfIWeagt+ofTd99BEnPqKk/nnUeerZiDexc
yvzG+TVzL6TsF6pfH9xAw/ZTe5augkgLVCBcIKuU33E74Pwl877e3r8V52LyCpUjkVADwQRO/Xmw
/2hQwToZ6jfej9vjr5mIEQh4wsIhayEmWlB+KYj3ot1pI8h7/6cTE6ivx2RpkgSGLeyqO4nRKsLe
Aqud7aAs3kuxBblZm8cI6ntJFBctdN8I2FlZ+uygWWdw7setTMTa+NcY502w2swJahigPTkvUjFf
5BNSH/WeoBvaH1r7QweJmOh8BQcFsjKEGS7YCiuIzcT3fHwFZn8jzFhjmjMx+WXNm+tzFHlRNAYe
UfsrQr64SDA3jM+PUtjiLu8n/RSpROzStACnkFV399XEFx+t6+QoIaoWxG7rHBIUM36DZnwONKmG
xs+LcjqgDyoDRRK3j26piRU0FtDyMLa22YqU3veHSL7/9zsU0dgBQU70RaGJaPhUzs9Z8+UjVkBM
UG/uzBGUtyK0zyvvuWf1gzO3G9ebeN8BEmm4iLbqXdfNi/nigS31h7IpLLi1xOcckPgAtdgszIQW
j5xlbdhkVYRUkfu44BkTuBNInSwocO48kZJDBoUrsAKjT2yYKKhkB56HpE/jR6fpqtehiPAvHI1/
kQJeHUma/iyFZKdF5CCe4WIEQLTUQUtBY1E0tPOzIY/R84SuUBB90bPQigdWWQr0UuVyF7dN+3n0
4n7nplV1Flbi+g4ozAN3bnDb9UtywH/hfXGs5Jqc68SxAWtogo4whA0sYSjeFHZf+1XTJ+j/dKYF
WYnyE3Oaz6qYf4OidvyJcsv0p3IJGYGnsoiPMla/G3UOAWicm2nj6L/7FoEu5/U8vbHfpZ2gUbdk
+kK9ItBlt3Ps8nPjVC827Z5mFv2+fYbePZ6YxjieoxaVB9oGfYk7Z0da2MEVa5w6G0WbteGNZ21Z
g+QnS5ziAurxA8Ttd7hVv0j3/zg7s95IdS0K/yIkwGZ6ZaghZOykk05erPRkRmMwYODX31X9lMsJ
VVKeWifSgcLj9vba3+ovBLGf7gP49atROlSjrzrYSKd5NcWu0MkEiev5hvk0Y4FHr6NXiA7crALv
dci1u8PJPGa4jmynsbrmC+hCI/L0JcuaJCu7S7qKrdZab2s15NBQ1Oh0MZ7sAEZ62bG0v+QeYPvr
JFUmcOlcLgvaSi6RLXU8kz8Vv1TCeNq2/hMw4emr7YzSLLCNxRzSwO0TmHTFQUWTDDLZoZRXRe+/
DAJ8zfNdszE11uTx0qtq+PDWQyq8X6rootmGztQpdgzo9NHILhxftr7otLF+mIA+BEwjRaF4Kp3f
CrfTBMbu5fDT9aFhtg6lzXfnv2aj09cZK6PIikCJ00Dz5tiVwM+U8mi684VgcmOK2KsJbpeqmgY/
02kG63AXS5syv53/4Z9GGOjy1dxm3POlQAYsnQgBnie/tgPjui0hzHezCxceWz9+Nb9NRm2oyhGG
n3CoJLeSTDUX4ryt7l3Nb9U4XmGWDYpKywqIBZ7tWge3b1S/espNndKCcHuyLhyKtkbsamIXOgfz
jEDLlAknmmAfLHGxy7AnZuYQ2VNwYchuDKV1/mqSTj17mVWntsXjbmGHjmU30rikFN16/GqOW3B8
nUQDwessf1bunvJ9DenP+cG0sdyuE1aggrN+0blOa/WT5X/tgTzBwhwVAfNdJ8fYh098ry7BJzaG
1RpEbg2smucWc6IAmp3jisgm389/xtaTV7MtcFhZzJC5pHruYTTXP/nN+Ptrj15NNyPvDNTmnB5t
Nntdg5gMCvzXWJb+v3Pwh8Uu0yVHOVUNbYmtf5GSPmvZXXlAxCzZfGGd25gD/7I4H15RdH1jLarU
qeY9gsQatsS4wrDemD1f9i7YGqKriZbhjBMENUfUOHUssomYE3iEmTtdmvxrC+o68yNtb0Z8xPpU
zWSvpReP+fS10bPO/HgeyhHqHg6341zs6gH1MeRLrpA2inZXu1lTGAjFSIU4L7jTTv9aEf63y06V
FJTGnJdH1Ro3TcUezo/WrcL6dR6ol9xGNG+odGRDexR9q/az7y5RUYxqby0DZMTzksW2RcFOHRZU
leQDiS+8fGMarjNERdUFXuV46CMytEkPD+gfEx8gPBSQEBqGUyT9DAp+SxwvqbJ2xtmYGbE4VZy5
wM18n6wi31uQTVwIJj8flt5/TlOVR2ZrFhWyhQs/ZEaOOhcjM3/qwbYuRUVb33z6+4f51XSjkQ8u
79PW/zFzeBSzv+db8/Mf76/TUfC3rArFvTFd3N8oZoenAmyXWXahr7aevtri4dwZQK4/9Sngx3k0
oZg9JDjehbpBzPW1D1ht9aU0u4wrOqYOcnZu5+9tk8G98RIOdKvhV2uOseRZJfy8T8uZvS9Wfked
5UL883mI5a2TUTkxWt3xYkyzCfJnYyD3NjUPtXLH2OKXhNb/QsH/xu7eGhtZGtot9dKpVKLk5MZp
jfnGomNlRiPKF18mmGhGw/AwwQCpjGeUcEvgyfzujre9U8IFDpKCyBAc8umyrPo9FzhPTzg12ZD9
6PI9R9363Wj2kCaOJvyhooIsiHzc1s2vaK1qD+Wdzpf8gmxvjZzzS3eW3Sz7dLTvUVSdqG7Ynx9E
n8eLnn/qog/TKx8slduoXE0nSz32hblr/fGb4st+QTGjYXm4uOVfG7DemjkH8pfj1vUyprTnCUoq
dxwQdkkuqdK3PmW1UjgMBG93hvNxvRT7EaYpodmpq2lsrxcBm04BVwRY2JVfydWiS1ZxiyUAv6I5
L9JKseVgEm1fnSpbLiwfn8eN3ppJWgVElxkKTlIrMzk4jfMextcVArr8rqPtVSNLsMMC1MpJXEVc
CLO3ZuVqKCgwzt25dMeU5KILsbL8WDR7H0eVGBeZgJ8vKt468ZkbDc3KVuO7liKBj0HacPf+/Eje
evSq+9VkET1iCUkdfuuJq6z4/bXnrjp6yd0Kpn9QmkOQGYr+L0Deyfknf75HeMFqj7BZ70sou8e0
7a8xM0JopFxy4Wi21RqrzaEAVkOSXkEfP6NMjL30xvP5H7314NW20HZ8LiYyjKk0bgrI0bKsuTD+
Np68ZoT6KKvgrYWG1u2fyX5VX7J/wkxdn+88s/NF33WpV9iNhHH3PEvYbUtKgXJW7lUtm273pcbx
VmNFeFaOuSx0ara3Nf9L/C+l221vzZWTVtAWttWPKfCuDN7hgIuHqBZwnHAJBnEp1tpYAfzVoJmR
4UBxK1ZQkYt9Z86RbZl3KIQ5oNj+wpi3/olYP9mW/dUAqluUo5UUBaBMdlkKWTO7JqzLHvuJO1hx
IKETsJ04op68fgYFgT6LrlM//cqDSUg9UTmGuqirPgwcPtwwAv8DzV123ba9TtpsmmJat+Xem5Wf
wmIcSAQF8x7Tg+AzRNW4fz323Yyqaa7kvYtC36To2/ZXgXEnI8Mc9XFifp6YXueHGmr866KfjWsx
d2THy4bfW1PXP8xD7d0vg2O+CQA8xrjNcakQnqgasdM382vWBN09UC0gbbeNfs5syzOguWn8F6Cd
/Uguk7lfFg2VlaGy7sA1xy3i5Ad1QpU93cJOTB4y6AnfM2YOjwpGQ6kw2+weFKws1vUyIcxzsPMw
Lu7Y3Puoz85HPGtmN42NAyJvR/CLTUE8ZGRQqi9EUe7r1smjbO7e4VGuHnIgghOv8eU7Hds2YQUZ
dgpRXlLZPduLpgzuAZ8x0slv+0PjKHocRiIjtLdCKZRV7qZ+oS9Zm/H3AO4kx453XtxNnIZAaLCd
GqH0tzTrdnOHcz0K7ZvY8l2947lVwAuh0085KWXUdAvUIAVFf2o7AMLIXuaE6byLbU86ScFk9WjK
uo5mx8wiDrQAXmwUx6GgyGo1HS4Xazv/njGrScYADLUg9+ydxyY/Bn7WSipcbuOKYfxRBGOzJw1p
4qnO5E5krro3USV5VUxZcaetOkh8+GnEjJVQ8RbDm/Z1D+sSpkKrbchvv2uqH33J2t/S1G0iq3kg
uPgdvrj5rtmaKHTvmN0iNhrVSUAIMGlhBDdZpm7H+VJd5cb0XnNZbdHoBfW9iPVgJ8NDv5pE0khn
uOIYV4/1IC+5j22s5GvMatB1qFRwsVrRVj92I6aT3X0pTYHLuv+PV0mGe1nTwaPn/tdkPfjThW3t
n2Dpk2VpjU8dZ3d2c9PsU6nN0gmpofxEg9N2FSza26Nczow7WDrtuD+IWw/laPc2gDr7AKyNhw6O
AzeoJBwu/Jitjjq164eg3OqyLqNw3UiFUyA5X0U6v+VTFvuXTA22Omi10LMxw02jOzVpXxcJQpAD
fLUfz2+BW799tbwPBndtFiDCUwsQEYU9HuexTe1leufDeDz/jo2fv+aHdj3QFq7qsc1mj675J8gu
scg2fvwaGiCC3iF+ofrU8QUBAUQ9Kqme4FuRjJP84o9fjWDWdygFtPDj6/YbHZ4C7Dtfa5XTR30Y
NRBuBSDZITIrp3c4Lar5kjH0v0T7J3NjTQbISSDcEaM/terBO4x+PexzbLLJYlonDBCf/BCXoTrJ
S6uKaNW1OzmPOUoCa3m0rAVUG1uKeOEGhK3CnEXIYLMTQWyGKk3PpbcwrZ2/2LqrqRPkjLEhx/ow
WHfS+s4uekxvDY1VaFeRNmCqIH1KS/uZWV4cTOYRWb69XQYX0iIb54F/ooUPHdgZxM85gWEQqBKx
j2rtEv632N8ujI/TAPusF1eTPiOtGKtF9KkONHSXf/vxr5YPxAb/mPAvvmM1+90sUDiw4tjR5BD+
GK3x7mTCjix2bWVuPDWX+MQb37JGBNSF6MFmw2o9Cxc1xgvNbgLVGXetI+qdy8EWsjNgx89PrK29
YQ0G8EpiQMg8okYT9QO/cWE686j8o15zUCtuy1fSRFCF5z/Pv21jcVsDAhqgt4Qt8bJAvk4FmGUv
55+7MYDXXADNqGkB5oXdvzv4sPXpkLlqp5fKnC+E9ls//DSsPwxfn8MGHXJehDAotWBIp+X6z/mf
vjEx1jQAF3EeTMHgxeb33i1qow+wEnwrO344//itH76a2r3MDG/IkWypdBv31qvJLnTl1u9eHfAB
dLJGhLoNjLMIeG3Gu58PP3LU2Z7/3VuPX01okyxSgxM1poFRloehQ6LOdqbhyNruz/k3bE2z1XSu
5mCqF4oPKKq3YUbNN+rFm8yMCmmENJguLBobI3Ndw9tq7Bg088u0rpar0amXtG8n9dfxq+HGQbR+
YRpvNNe6YhdC9ZFx4KpS1V8PJcBgfR+e6rPON9XW009N+GH0MxlUws18FBnKIu59I9RsjFHF+cUf
v9rcAfOl1ZhL2BEGuRm3Dc/CqiK3Jqo/L/TCRl+vy3Wpbc1uI5dTlZegUW86jxzZTWaXj0ae3QoF
zuD5ltp60WkafmgpQTNDgx88pqAWXimkj0ZgBzL9rionHpl/4S1bi/aaQNoUVARkwezoSjaHXjsW
YU+CF2JWj67Eojc23quFeckD78AX+yavM5Dnsikym+ntC19KzXUWd7ak6Zlwnkl93qH2/UEiyXey
LcbNQKhQMv61t6yGRt4proJhsVJbPgt964Cl1PJvufkCI+avjD58yGnQf+gycxH2zCB5SkurHQFY
z7O4KvxhJ81LNcCfDgq8YTUoaD8YDaOtlfpZBzvl7Efu5EcuABe0871Ru5cEoPjB/4mB8JrVUt9x
JvSJ5JnCytSDjb23PDhZWcSL3xU7v6zbC1vKPz3jZy9aLf19XhPpNG2dBg5p7jwIyfZNYffHsnDd
2LGNIHJUkR+ZQdonwDTneFYVcvq4QWD7uoQLae4AyueP8M+BXa2aD6TnfoiNkPzWc6XixUNKrqKZ
CTsRy3xesrr/6VqGJJG2ze77KAL+jVae9SMvSoDSg4K+qECae79i1h3m37wrZ4XapgBiwCdWuDNy
SsL3vlY6aq5zubiS9828rOzUgglDVOCabLdUMH9temiZzw/7T3cNdOVq94P9rTUQXDKljYGUlAUV
G/xjetMIrUta9tPY+6wPV7sfwK1sWRgoOKANvrlB9hPpiAvlKhvDfZ2TDgw5uSDYN6nljwmqYJ8n
t3YiuzVy6KbY0Suhjj3fTFtvOv39w9SFWVrgdvYJgS0M6PCHEU4eXe1XPxaek/uKdhWkJMAXXXjd
Rput7xNrAT1CDtZh6pjiCXzewzx8rdDeXF8f2tpvarqYdrpwmyYVkJagxdTlvSai259vrE+v3ai5
VrXDggZqObcaUgvurRFizuJo2RZJvELacS7pnoFNCcjnbMU4xj+ff+k/sMwn42x9ldjZ8DIGcs6G
VqAAw7qRPQX+dLH+TMRfDu2wkNtpFuOdIxxoxJGtBhrTizlV5oORLzRWorf/qEm2kQH932OXFVC1
A8D7JE3DjSlcxG46OD3dclEiWWIPHhCtcM1QZmEeh06TyJi9JWqY4xCQq5amDoEoG3cL5DMv5z/x
0+AIOfvVsts0zHK6IMBGOIFY65oeJOze76Kevp1//sZaQFerrQ+qgCaWdtO5yvYDuSnn28J7bPtL
WoitSbR6vi1szpd+1qnl9EUCsIm+c9q8wcI5/ZobkAZCCfelr6QwMAhXC5vR9L7ZOIyk3IUdzjJK
74ohrfN4vqm2hvhqUXMsUwFx5c5p4+tEze9S8bSCPXZJnkHnSTrUQVRlm5x/2Ua/rzPO8BCXRUdA
EADMKQ1sdieK5pfrkUvbzMbHrBPNmYRzZ88lSW0uWGRlQgOjXDdBIgOx7KlHxjgfsywKUBcash5+
0+H5D9sYcOs0dA1ItHJq4O2X5RZVmh1dnhppHyx2Seu1sY6u09E0mye7qoSd+oGev8+2mx8ql9iX
6vK3Oub09w+7woy6o6YtOztFVqgMR8C6U6U0SUSe5Re2uK0mWkV04zAuTQWwVJq1T5l5Xeh6b1Lo
zZ02/lofrBeVLhOs5SVNAflMfB/bpwShqw92PXRW51+x1Qured8aFDQNljmo+hzciLgVFi/WXlDP
fX5Coaa3mui6MXWmJXdg74CqICr8fg4bAxds0EfJa1jrwoPUa4NvmWvy+96Qxo73uRGbruy/+9No
RCjAar6d/9KNQm6cS/5/ROR5348kG0kKwPy1HHBFbuXA9xHWlse8oX+MtrplVPxBBLobfeennFDg
x+1+CUlVZCEuqC8sUBtr7Tq531a5P4shI6lZW2/Saa97D6VrvXajtml/to57Cd6xMUDXyf6AuDie
dzDMQ1UXvDtcceUOzpMx207Y0v7hfLtujKA1IbhAnZnnmkGbjgGQBYXtvFua33/t2acP+zCJ+QQM
dkVKKwWVGjlJQm/6qbwk1vpXKvVJVLJO+gfSNTNOWjMFyjisUGV2I5Bz2NUPzkv75lI4bCeBwikm
sn72qXukcX3dHu0dSfyDKMOl+SaGuMzC/FF8xz/d91zvIH+8MDE31q81RXjmYFN7JZZHMli3TgsC
GA9u/Fw8n2/ZrTG4WlpEu0izrByd+vli88TTff+kUJPzjKJckNOnrNsHvfiSJRQ113l/v8bSgDWs
hQQ+j9pCxGN93zD4KYGYd/57PpXG4Q2rlWY2m85vaGPDO1nug9F5kRJa0Qq+YH05/EIe8c01yp/n
37U1rVYLyaBq0qI6tE278bHVddh7XqQcHsJi4vwLNqbUf3L/wVhD8cHntD0h47OZ/bYzHPvOP3zj
169T/awr3GZxmJnSuWqjzNUH3xz7kLje06S6r1z0UHOd4mdTt5RO2Vlp4X+H3SEkSc8czLPzX7AR
E63z/KblaWuuaitVFSikYt/CqYkKENWGW2P8XtfDYykvZDk2ZuHaY4w7S2710sL17uD+lV35y8r6
q24RXyr8QTudRsCHBU7OFc8813bT3KnFUTWk2nVEZwmt6iw531obM30NApZ8Yl4LIwM4jYGrwZsj
JOGpYWjA3JsQPN+vBUNrw7HZcl1oYzRNWwOw745aZgjzjweSn6q9p7/nv2WrO1azvC4Z45PGS6ri
2gO03dTkAFjhBUrc1rhazWt37IXkWU1TUaDwHmzNCaL5IrNCOR2a4L5sg1Dg6PilT1lfCdgEab8s
x8uy4nsrf1Lqgnf3ev7ZG4vh+h5AB/CWBTSUpjwbYw8mvJaTo6tf9OQcFPbnLxUY4NB7GnIfRm/l
+COq/FULP1uBu/Auyk17P9eXcCEbvb0mePYNG8ZicGnqyTHiWR7Pp3/zL0bX6+sAz3KbwpMGhT9Y
TiIf3ryRZP6j7WvMwf7pfFdsfcN6guOMMHnW5KUMsYVq4GgSQGOrnOhrj19NCEMVghbSa1DKOVpR
h4Mv8JhVAAsY4JXPv2Jjv1j7eQV08HAHB8/L1jbmuKRVkNKu778pm/rXPcrlLuyqGy21ZmSWDcSf
wLoPqbdo84D1w8f2V9q7uWm9C+Hkv6LmTyK+NSdzauVUZRSnHRmTRzAIovpKffd+Bqk8qsS5nyOa
lEn1mD/4r+ZjcGNdDdfFoXqo3sSbaydGfL5Frc9rrKi5NvmyKWignoFzUduj4JNDlnrPepODI+v5
R3goz791PZmvSL4g2m0CnP1DnTvsHqQLEeJcRGCHtACbNDoN+N0Ltr8O9UlRT+dpL2HaE1OrALql
q+3lUOTcB3NBU7HLs8zfY8enV7MRZDdeURdxRUA7HZaav1d9PidWINQ+Lxe/RCGP735zAlvsRqhj
QpzO2scJyI0dEB7Tbpmpt8/HhcGRawF6GALkHRvkcBynfD6quexDiLyGuPMh+m4m7d3iKCKONlJi
UV34y1XXTtWVi43i0M0IDWgph7hCEd2d2RXGn6ron51m1K+T7PnekIxAINnYO6bd+orObgmSfYsz
pDHDEjJzxnEHiQ0ic26NkLZOw63XD+0YyaL0bntLqkfaEayDA8XPr2uR9E5D0xyMa26+BYt55AbE
t6Z2nD1Y2GW8tNUicZKH7Na3+N8BXKdbumgnj4dAq3hCxjLpXdjYIQPDUBA50EdRDs1DBltMKxpl
P5QRsbX7rrjPE6MY86e2rEDVJZ2bzyEDgz4huPg149GUFlyB6BTr3jWisacmLp7L+h789MKNGV0U
jw0vKC8R5v4dvj+ZBOuKfzEEo1Gbi4KzcHvrAOyso0U1sDKSnU+OdW8bDz13h79uB45IiOOXuoG/
iPnWMeldVwCs73EuKRJQz8Ditfpyb3WN84q0IUqWcY+wg+iZXIlgZjtLIgUTqUJbKE+l9SsMGOuY
QwAcEfT+nZmJIWqHHk4pVq73C59lDPMr7FeltmmUw1c7Zk0tEwgtxRF8RRr2TTVBc1kWV7hvkve+
mRXPZdmRVOiZ3+VZT45+7lqxRUR21fvj8p3QrohGZptxz5w29PsA4pC5K49uxsVNWfjsUMEwPTLh
G3hsCFDXdpA7zyD3KySRNU+qom7FPuiUkWhzhmy1UcNcRS6IrC90gN99VDZw4T5OPfAY2GWH1g97
6KORXTCfrQmj7vyqsbE+rm2FAq6WTlYO6GL198577Mwk178vPHojRvyXMvmwkU8EN3d1l0+ppRe4
uo/uBLvYChKwqprID6eCe1y/5NO+yjv4FjgaNrtI5SD2WhhPWoLC5pA9OyGjoU2HsBths1f9LWZ6
0kWVc4IaECFCB5qcBMZ1fjSCtryreDXt7cA1v3UKorMBiLdkYgk4uuMtNPJin/VV/xPk+CWq51HE
ZmcAAF32y0EPxjBEopXyB8+p9TrkZfHAfce5dkuDHrtCly9Twfh15ixlF1aic/e236hwmk6JNDBS
zWtXTeB0L8odHmrTEMfR4mMTISPAfiBNhAxb4Rt3S8OkmVxoY8RE/5l1xF2f5+XgL4V0FbsKBvjQ
zYgGOGobwyoj+/Mv+HSfxgtWJ/rmhOhmHqB681iHfn6T+2oPWhgu/C+Vn229wf7/cC8D2LANRkC7
/UWEEIPAqd2NXPOWFxekz58OcXzCKprJctiGIvwC3syDB0TujlkctE4Cbf/ua220ivBnu8bF9OLi
ukEaUkRYnsaHpcjadwndfA6nvExciJo+DcEJFoP/byvDNrNs0vD8zdtWx7g78R+cqZG/1ADBswJC
+Y5A98hjuEFcSqhvvfL09w+TOK8rVSgPlNugPTQkdSRsz0u25zbEe1MAP9EvqZnwbauwXxmoMsKC
4V91ZgvTuedA/ZVqRrJFXljqtr7kNAA/fEmvNLwnEXamuF9fXt2xyR+suTcBp+r8H4uhxLstjBEw
2aW9tCva/8L+Tybo+qjfsnoGI7wbwW2CQMMh+bKfFlPMKJiAEV6nXOPRxKbgxrWNeCxC5Uwb27A7
OVZjKd8CuoBjnx8X+KTta6d6W+rAvlGeQfYBtlgXhCw1IOBQthUaFSKU0EA0YSU5kT3wLpVCZ/GW
NLdug5Kchpl8r+GO+BqYgx07Vlk+lW7Od26g+C6H2HiHRY4nfjD6dy7sw6EQpTnuOTpp4rc4rI6a
ik9PIJXInxaxX5eq75/JRAHUQkBGIdIZ9fIX1iv59dTl5i0rgxGmMgA8zPCuvB4olTBCMXyIeKby
wCen2ZeEW69dgxKZ3PSzmA1GcQBTWR5A6Ppl1crfeX1p74m9qMNk2r/LBYbp8PloQlyTlMdBGG+D
R6cHqJKmHeqhrEdUarywsaUJN0rxtxGMR21nNAkBavwO8xH/Xc/gHrEZaXp3QCMqzqdozmbjnVRV
EQ4eNpe8a7q4RolOuLjMTGwvm+MaFTXJ0GNvrpZMPw6V/Yb7jeA42566oZm2D7g3rmNDDOLYLXkQ
wSkRdDTwFaN5gfmJJevfmVPxeLIG2MSNXhHCX7tMsFEh8Wsu4BXphsIxzbHFVdV6DewShAKPJBhx
sRzVcFS+y+YG9EFHDSYsc4sAJq6EhMD7iriHhQwsG6t3Cih1TFB6NMIWE06RESwxsCVI2h3gADO/
FBw+RGQkztElA/SI0m53cAMBVb6BnfhuMZ3gG6U1UGY+CGh3pQHvBNq17G6sJmunu2FIFhjg3A58
+NF7ej5OuRTPBmusXaNL9Q0FZXovW7jJhYZVTT9LTScVOtKHKSylQwKOWpmwqVreCkP/JZXb3Dsd
1zG6Rk0Qv/okcT3w4nCf4QPthph2nNmyoxSOpa0PK7poNibvnrdDAY+jUT62wqFq57gS0ZHOcMVC
1dQhz84AazKc8RVmfGSHUzkAbY2yDk3R/agm2HT2smH38MGECdBCMn03G3KOuTw1+NRjlIyVutaF
le8M3ruRbzIVITz1v485IpWRAWkZOgWCPhgbF/195tfVq+a+PpaOxs12N9gq8tqpPsgm9xNSqHdY
Y7xKPcDNuG5YJHCkvmK66KD/p9a+ApXJjwymaNLYKgN0boDZaxwUgfXUY/zABWuavG95DleDyNYI
sGNrGb8VYCKelNtdPGCCxtJ7lINlILJkBQxFm7p68Hnj7cyqkc8Fy59qafY67Asuy0QEyrvCkIXV
p8srJEM6775s9Mtiu4sb+5nid0stoS7MDKzC2OLMHnOJEeeaBm0WKwUH65iWkK5c2N/+8X0+WS7X
+StWT/3cwJo8rXlFD0B7kZ+iGWk42R7ZeTjvfbdsQDo83GPg6DZiJTzISgX65ILoPVWgD7zzvMF1
bzWKQobzVAQksudSiwj1YOYl/8rPj9rEcVYxBZvKfDYnnDFyPbxwz83Q8Op9bvKfJeDUbdE/WaW4
s3DIzEyTXhDhbQQy67SusZzIlIqKVNUsNLC0N8EUD+LH+Shm6+mrSA/mZHY7tApKwmZ4L0W2F75t
h9DUX4gkPz0NYH9fxXmzz1rPCRZ61ZKHqnMjKVwYLr9183tj1hfyYqf812fDZxWskBITa/SXPuW5
vM0MAyEfv9D43j+B3GcPXwUopKP1UvY1jkpVbvkoiu2Dx+ZUlI/zo93eD7AETzFzUC7ZoWQgXKYZ
xau9DbQXfMV4Wue9/eqbLRluaDG6TUhNWapDHZwMsjgfxRyCXFf/Nh23xd4NtCT+F9u5bSzTqULT
EfOVyjXqVcehE4eyKYCzcaA/80o4+HgC5Zf10pNHy8gbOETreUHeRxt7GcDmC9rwAR5Og3lLGKVH
XTM4+FKhdrPbwZTLIvuq7ZwHZMLzqB7sCWpfJ9jNUIjddgEGc8lz/wdEA1gkpAPF9sEDVCkqXadB
7ao/vaCwWsdQ7bcwoiB3MEn6NsKyF7v+/E0BOAtyCDES5WVZgs80dpMEzbBqtA/7+WaOEe6wA1ph
DJuphotvVqtdy9kCfgNYbPALWPZ+aZs70/DpbjmZmhnwQkhqUQex0/j+wfBQmTrDHHmoqm+5P/yB
dlRGDgca3iA6NGc1RpNreRGAFi+aFs+GnsApzbs20p2h9naVvQUovwt1gDoDi/nHsmYT6nCzOhQn
Y23SDU1Ute6jVdnX2USL0Mma6bqzPfBRyi6C2fkQeoPPd/CMO44zTPZG0tVJ1pvffWG+GQV+BmpV
keTwSoRgMDM2G3wgYh4vqakL8ptbFTtbtU/FxH8PsvwbdM217bhPZmGJvQ8hyDDy77We9zXNDRiC
Q2hA6ITFze+vC+a4IaoXkI2YGG6cC7ZbeimuCgiUVDgwvTyZOYrItMOuBREEip82blA2jcBiCs1g
eLILN/HLLg4y42jkwW/Hzh9qgQgCuBYFkxFuxIPyZQhD+ShAHWk0OpIjOsx2mslDzT0WZYIA7V7o
EFWM9/3s13tdiUeUGA239jgMYW2g8KEzh9egaAqAeE/VzcuVgeTsTpR8DrHYz7sBCNaKB2/aK29I
2SBSVNUPXBmnNHDf8iV/5XBf27ULrBIbAvsTr1ciRml/FTO7uq0n66X02bOJ+uTe0QnsE1VSBPB0
pxBdKHAPd04llojUA49xLe3Gnl17UZ+3u9yCJ4yBqsXQtS0ZurpAgDyS93IK/lY1ElEacZbI+M9q
cf/H2ZUsR6or0S8iAiTGLdTgqvLQntptbxTuCcQoQBKgr3+neuXLM0WEt+4OKCRlSso8w52AlG2s
8+5GyuaatfwGqrEwLUE5syrHg6jHk9b0oefRyZT0z9iVP0mYpgcqWhGXvnwIW/u6dPM74pa/x7J7
9SL7GmN4bCJXJEHmehsBVZyDYuoxKmCYPqZTgaMgu/ZE8+43wS01forzUvMrH0LnKnB7zF4Y1VcV
BQ5Sl+wForkKHt0QOLKJDJIiqJtYRO4rr8kxL4wG+ISG8bmwlrgiuCLc3jLlya2Vkp925T92xbjP
UMztlX9LInrNclb/qvRgb31RpRvItvzq4HOzg01AG+e2fZOnEEqOsrNRFOo+sXBsP3ZM+FTVVrep
ef4qSiykhnskNqyDG6CEI1/JQQfU9A3+FE+REnuc/3YsD6EeGaAUFHrRFgfU4VC6Dd9GoJ5gZctm
Q5UYN2nl4YA4JLLPYesSvvSu1bxUFtinUecxHDSjZ89EANngHPSuOHSGSkPsvdY5cmuD1V0UTYG6
NISDae5EsEdPt6ifnxrvLBfj5AQroi9AU06/K1elsan9P7oj34ZywJGHVem2R2U79lL/bgpGd2MV
1Yuo+hsFmnxsINqfCBxWvMz9VaGZvKlYRBKaBsHOcUFMnILI3Qy6/M3ocPCyTm8Nw4ne9b0rx4gn
aTVdAsHG6BuQ6RPo1PZdPg3vdlXUG5DEaSwLkcXSGGuD4sxRutUdUuBjkMMjCgd/WHUPuIwh3WNr
SsttURUKF0NiJ1AjvBnFKNArsoqYmgh3KS1/WFb33c7bh8JX3wQB77SOwEJEHT9PxqpP4yBvn6AV
6kEOgv4S4/Q9RUEAqxJUAMLDsz3lG6QlNkAtujBLFk7cdeGjpN2u61V34ll/TV11M07pQ1E31yEU
KOCT5UPetHFfXTW+1MDgbAZBj60XqiQClQxw5RKlePzHJveeYK7zVrfDGwvkwYUtYiwtgloRJ6/w
uISt6DS8mdQREEDI++0I9ZYD1FnBDPCPUDFMUqO31O9RV+hLiMLiFiFR/Y4bz79DfeYu9Zs28bMp
i602upMVHm97xUEYlBRtUBsgjGtV2JrLbaMDqICm0BWGRfqfMIJEAtEoABp7NBsvTGFIIt8Cr4Vf
48j/YsOpwZQYgGASQDBF2k5gqVRBPwA2VDcTJD9hsOFCmDMkZg9IxmkqwsTjKKBjs03CJruzrMLf
AalfAC+mdoYVf70MSFMQyjZ1G1yhPswTLPKE1f3Jo/aTPwX4MSM5YmO4hvoHrF5o82MyJtv5LloH
mgX11u+85sqerDLxiGttJQ4O+6yq88Sy0COQI/bwpqtlAlGun7K09bbvcbyHgAi4/a0vQGIZAabO
pNhRz76vU/D7q6YLYjRz7lmdk7izuw0ORFADlRXFuu7lBhs1f0OjA/tWN4wbKr3HUlYkBnh/xOuK
88IoTXE7DlJ9o2dyjCUx+rjSF3e5byNH9D38gvtbXAYzLAs+Po16ukHvKIsrz+82RpG/smcPbqpO
bsbFjT00d62pmlg18uCFIVRffKCae+b/rKk/HojniBv8u4O1gAN7gyM8DkQTJJvgpgv6mYO9mfRq
B89eci/6ML/LhVNsyWAzlHOb5kV11b8NLN20+jhAHgc8MxhO8Oo6syK9kVNGEA/PrfxbVeU2aKcS
vDkTj9gttZ/fq8aL7aB3YEEC72cUXfYtYKRQqGzgYax7AG8xpZJsTNHfl5Q99V6ZFKhSSCZ/K1yk
eTHe1qLdtjaq3Z104kq1TTIENBFK3vKCo7KebT2RP6Xd9YAjamkPe1Sk/cSAVoWr+L52mqQVzk/j
1lelcfZo8n6jfQHjaLIVsGqYsvrEOmvrkOG6lN0+dyVMD1hioCfoSnE9TKCSUoAyJAwvwgCVfRKk
G89GzsV2lSWdj0toYEIc4tIbYgkIQKQJbmkvcH/YuU16hQPKps0ZHIIg4s/HLUTbX/ng31fhrx4p
DJJA38rJgjSosGNUSW50qq4N8VClYDDzU/59k8MracK2TBVMDFz/WSkSbT3b3/i50YeyhNFkKm4K
EW0mi745OX6VxXuKU+afLM3rxKtxRCX2iXNcbiksPcE6bCl2r1yiL4WzboWtqSdbLojcKPQpCfch
xFJduS1rN+7ZgtwDLRLexUerKGFYx8xT1qPl1qODp+qTxOHKo/Q+pxlDn6LBjgRFeWZVcBtwsf1q
3ly5+sXrXoi2r13UpZuMRltZlnZckQl8/5KVEC3znGZvt96uzdtyJ9oogF0iOYzQHdn7rR3uVd87
+6i3rlVdZH9ZCuvdyqflsdFgRkV5daPyIN15jjI7zfSVTwjShG6vupL1m8xoN0UxaigS5ljOlsmx
38LgGN0gvdM5QVw09XsRDQfdo1XGc3jHs2w7gEIVU4mRkxoNbeR7kdoo8IyogVC0eFhFUE1rEgfG
ypvGwYicbQyRbjBgBHy1HdqqDaqDXUS7gxek/H6wJ4qDRVUmmfQCbOpIwi36bFvSN83GhsJSLFBQ
f+iFm76GzdA/tXQKEt8Dv6vqhHyvrbq4s20S4g7eNgcR4pNMa6WHTFXmjqK7eJ1b1L7mkNjep1HY
I6WalkItQFKegAeS3kdo4+/Gykc1Kc8wvZ0vUnrleIG3zdKiwz0NKBge09oT7KDGXrwXYozQn+rr
/LaHpOdOtaT0gNlz+HVR2kZ+K2TQaPT4INhzdfmi/imgiPr/YNEf6tjENgwmpvCG86LG3Q2CD0du
evQ8AedLaj3dBanYcRRFsdDr8nD5pQvVgTlqJo0q287ziR3zHkAAB5aNyeSnML0l7gp+YekN579/
+CyqJyW4QgMZHW2EM40z500OX1I0pv7cxX3qRyzsumZwGx33TmPepmr0E3TXf7GyUyvlq6VPmJVQ
RltXHi/97ljLXO2hfdWAbQS/WxU0wcrkL3TL5oydBopLLjoHuGqVOs5R6O3F/RSClN2u9WGWPmJW
2io62GeBoQFz+HHcN5NMmP1SBGsAtaUKzbxXNolQsMhvTu5An9ygujclWQHaLQzNHOpjqOp4kFvd
KSPtazUAlBKW0Q2ptN4QYHRW6kALwzMH+wRp3vOyDwwUvs4aaH7S5SXuXWv9+IUq2RzDU5VuREO3
b4BF7JpNycf0KWQgskEwnh9q4fRbUXjjSklu6VvmHTEDiIUMnebUieaoUNePtH9jDf3KWl2Y67ln
iSS+7Va6weMt1CfcQL/2qliZhqVxOr/zQ7bIoJvneznFWbdB4atq7B1V7AnHtYNkzT2sOoaVj1ga
o1lMB50JagBx2lM2yccA7f9WoOiRFiuLdunxs6roaAWpFfBMnOrRq+PGsR45grvBRv+lvD33LRHQ
CFAW6elRhNn3NFVewlX9nQ6pWknb4eclVzoLaDCiu94Aun6SkAAAWnNb+mXSiDTJLY2CyYjYc7+W
XueWJSnqPDovKvvU6HfHj/bY73GLW7McWJiJOYAJ0DBq+YaKE44LV2nInnCZOUK778fliVhYsHOX
ElyzoLObnoE2Hs676U8JY8WglhvspLFrVduvvWUW0UoF0MAhkM/mgTi6okOpNKXHqIoAuco0Ki62
/bXcMfcpYaxHbxsHfFwmflsoNk29iKGDuzLVS6M1C2/S+GOv4Np1qqZqWxVWInGvqLry2OLiVDsr
fIKFBDW3LMFlqpmUQt2yL3CTnLzhIA1bQa5/7hlIcaj+b4aCVGCHSoSCgUulH2RTPxE5bidoDVyp
McgfKNdt0oOzvCu1xkWTQ4SRmiDcNJp3K0ny8yXtebPYxH0f/OEwIkfbt4vDJER9wzqJCgvc8lbA
Nf+AYp90ReYuv7lTWbgFcvvU/aA/2lvzVByHfFvg5v1jfO/vjtErSlH229eW9+yDilxULRXanEyO
G5CeALGym5S9+D1vdn1Qm61tCfL4pZfN7VOmsmwtfyyRBNhdNJgNr+8CVA91VcSqXMkKS2f5c1b9
sI2p1lGOhub9sfx30YIq3DRcRfStCeAvzGOYZMcKsriXP+jf0vtkrv51XT+8TQbQ6fdUTyDujYMX
Dks/ADEMthwulonlVALioe0EZIUj+FWQd9MRt4lyp3KAi0b4j6G2CCSwxAYYxgoF5JNrSpS/aAqA
Q2ZaiHSMUXhCIbF5V6nlXhMIE69gdxbOdnOLlgY149qF8BAUoV4q1P5I6G0gCgUw8NrBa+kN5xj6
MDYOkzX6zr6BK0B7KFpUjOB78og+78aawjWs2+cB6c8RkYVjk57xHFZVXQNA7pT+kICN9xFZ+4qF
jDY3bsmNYLIF6Bn8D+/GhUXlxKzfl1fP0qNn94K0KfNoshz7qBUgNKHofkLZbyWLLD17FtcoYqQd
EdCPrLv62Q7SU2vkGiFzYWLnBi1F7vp2A2PbU6vQqOPdEIue3LVBgLJX9iU6A/XnVi1wD+GstXFp
sqxxCzz9deGqx9yz3ojVvl8e/4W1M7dscVLleDbwakeSaiCIRngn8l3erEkOLA3T+e8f1r83stIK
2t4+cpfBjqTMYarpMbkznpJJ5thre+7Se2ZxBo+Grqr7wTl6Xf8UmXFrkWmXAQMugWG7PFL/9p5P
8tzcrpelwL2FBuThEC3pPRRh82MD37McOOEqv1EgAJcxkHQAiLh9WHYoorsQkw8lql8BlHagrpxb
QOsD5f9duKhEb6bcNx0QyEU5xEaS/F7KfzZUkZ0CcgNs+RnMM62k6X9J7f9/vje3+WAEjVPsDNPJ
4mnlg1FX1S+ArZv3iqJTCNmSsP3ZDNGI3rgaXSiH0hxgLRMYAZlFeNjcNUVA/hTEcbdeMTkv8JeH
iBc39trZ5vPTmTeXIm8LtCoyoBSAXqIgOlUAgwGw1V9ZPUPJeszN1nOnNf7c57nBm6NealjLd5Tg
goH6I1qyCl3nlePRwmfMOYxe3bQ8IrhPoOeOqjA60kVe74sA6hRFfhpXDZyXvmB2EmQ6qoYengWn
KOX6tuON2ecaYMrLq/3Tp7s2nQVuMFKfq8kVp6bJmthCuwRY57+Xn/3pCOHZs2CF0cLQ4ZAPJEr9
N+heNVT/gD+Lp38775rhzNIHnP/+IfP4k2l863zxUtDNM056CNHluvz7lx5N//to3NszQXtfIPej
+K9QFwVSY03c5tNMhsGZTWufgQ7F7BK/u9CPfs7GWBFgWEo0dNxUF5uvfcJs2+WDIx3qcXHqs4ps
4SvU7QIc4Va0NJa+Ybbxhr4VTQV3BA7U3bdcVr8BkoBRACpMeY3S+OVPWHjJ/N4ON6caIHIcSoCx
/W6NVr0bLf+v0Vme0Cxdy/qf7o+uPb9gywCdKce3hpMr1IOFNkwP1tBQ8fvLH7GwlMj54z6sUi7K
unIyBQOzXv/SpL/xWHh1+dELUTa/SkN9us40gAUnizopCF7e9w79sqYG97KZyI+8VV8Lh7n5p2TM
BaqgHU5QqBRx6CnnWQdT9XL5M5YmYBZsotKWNlk4AHTbl98HqCTsVAc8xBlgZFZS9vle9H9bIyZ5
FnMA45KJdNwBnbPzd5KGYOh1MtvoYXK2klTqKUy1vTXUNitH06XJmcVfIWXVtY52TiX9a1kq0SCS
EdnGyn+nbC1PLb1kFoaWMbKwziaCXEKDTEGDaQQ6DMTbNKZBc2/SNRvjhTma32lz6oRhOkCyV7HH
eroGqHtYo9ksRLkzu8p2veNEQ9ROMBSO7AwgAo6+N644R9/Ppz1UG79U0gSS8jyIHyKx5ANwHuBu
or5l/iHZHIckMA+/vIoXpmJ+01ROAZTz2JYn00L/USkHth3qKoC/r3fGVNk2LFsvv2lpLmbxQnUK
hNHZq6oDaqojz7o4sGFNzWLp4bNAqdA47WqfwGI2HeCJEclbgL/zpIBayuVfvzROs7joUquDj1eW
Qkn8bwDgI0BIMes9qOt+t4DWuPyShaT7D379YaqZiBjApF10xM7qAqURboEkWKuVLjx8fjGsx0mL
2gLhqK3KG+WTn3AHWkkaC2nq/66DI3DOXaTY0UTvkXwkfXhPQPWOfDAUyvS+7t2VrXXpG2axAD1U
LxswESfHd3flWMFK0185GiysoLljJzjiJgX/2oZFaAZYGTrfALdFwTHzR2fzpemd+3Ja1gSUP4jl
J98cKAhLDeTgLz95IRnNb4BR5VoRmaQ5ZWh/xAKAroQXaNLhYA8tA58/XH5NsDT+sxiWaSEmT/ow
mEV1/7cj+6hLiKnhxptKIEdgnRe+AvQRAbEi/FHGCsqbbkLcNIMX6aiAwVOdH8YeykA7xgJznPwc
dkzRwG7SJrTtGABVsq2DoE2gpM+fcxVikksczG9dR/eb1E5tkJ3r6crxNfqROXFvkCDDd+Yy9uqC
rPEQZmdAR038gy4B10khYntF9Qieok3VRgZ9BJwDrDpKYP2Au2h1wwC+hNHGd8jkoljdZc29VfTd
lcClZWOBKw2efyMeIi0B+pHiCTaR6Vb0wXQE1IF911R3h6aNAKmIBgtI1ihDz8y2N8SPrCvwB4vf
MBRTOzSZQcGBd95fE4qcAVbcgFrawMIJqqHTjS+C/I4ZdA9FMdL3MSiBnaEVM8fybNEau1WAjsOg
ef14eS6XpnKWMbvJ6RxPeOPJpm2a+B3AO2WlVwrXS+txli1RPmkhJ8raU9mVxbboY8DO26MWrXdy
LbJ2jFgK2dkxYmIQY/PPpZpCB+WeRFoBIOYO+45oubs8SgvMl2henOhTdDXcc2obibXTcAyjrL62
7PHYTOZHSrJrh5bfIwB2O1mylZ3y09Gj0dyRtHZhQlVWZXGi6DH69YMIQO2BZ+tQ7i9/1acDhxfM
0mhJuA7HAgUjQFDiNmjPvLukTldW1tLTz5/1cRcrbODdBmDqZPHMnezKjGFcRGvKW0tPP//9w9Ol
pyCL1RdoITR9+sxAQ7nxaF38TkWVrWzDn+71GJ5zyHx4RZgWrGlCHO2YtvN7biS/arqCP7i6hx73
MAb7gPnj98tz8Wkc4mWzlEoDwPAyzzGndFBy7wlr2rWdy1dwTAv9qmhuHhmS3vFKbodHqE8AXWhZ
5NZLC7qh01mgIw/eW+V2117nAbYKfzxoRTIWV61LNgzY0H3DCLsq3LbZGH+0N5c/eWkKZ9khr6zW
IwAJHpuBbTQsoLPCbK1Vc5mlEZ2lBZG3WTT6NDzWdbsb/OzEwrWmwMIvn+uV51Bg1gWA+scKkL40
rG9x9t9LtYY6W2iiRnO9b0W81ukND48jddiOR3pXlZgEOB4WZ1KrH+mnHm4XeQhh4QGk6WL8ljG2
1jpY+rpZWtBW0RUdVHdPLgUK54GJuzFYucguhNRc79sZfSJKH4WXdrDh4EB/TtAah/+ATijvwZSu
+cpJaOkbzn//ELsdF5WEzbh7ZI67AVw9zmuNY8PKAWhhac2Fv4O0NkOFHf9UnSnM1d92Teh96cGz
LGCyzjaiJrjkEQVJiErfgvKVfy3e5v7rXQl39JaDHlinE2gyjTyDd728fgjczF9TdF/YtOZy1Knf
QgFREGzG+ZCkxS9YRoORc8qyNdfRpSU0C2sSQDyGUuoA+//gpz/SAlITOSjKEHMS9coyXVg9cyFq
PoYwVuihuChBGoZMUzyV0FNaswheGKK5DDU2LDgtaADSR+7edVMI8fHiT+VAOqqe/NfLuXWBUhzN
JaczmWrQywNckSzlHpyu5bss7NK3GqSgn7Vm6t7qHP84dYNMxqILt0UJEE0cRZl9hLYM6urQFAdZ
szfPrJV13PpFdbCHcVxBgC1M41yxmkiLQaYaupOF+GZPdlzke9CSYq7/rMFSF2Jp7pF5bglBgQeN
ZlmgNlZC5yERFsSOLg/w0hI5v/VDgsngWpjBxdQ5aVMnTg2otvtdQ3D/a0+f5QEistqL0Jg8VUBt
n8BWYfcoJveJNWpv5XSztApnB//e9J7HzQiBxtHdttwkqe1s8tZNHL4WqktjNNvgsZVDmQKNjhMY
NXdTpXcwJD8UE13JwkuPn2UCqJhELBS2Odl8SMBy3AjyRlZlnDCP/1dypShR/Hd+eyUad/BxSQdX
amjeLXKMhqfLk7sUm3MpaccfoPIVYvvQPyDI1L1GL56MwbbyrynkzGJxaz+Nb48CEgaxebz8zoVg
mAtLK5NWVo+rydEFKfsbErTZjBE0li8/fWEm/PMa+xAMgT73tschOurgSrD7Ynw03svlRy/98PMr
Pzy6nZQ7psMZKjRC6SQQW9ddm4elXz0LYcfT9mQoKveo2eqtrxqwYxuTx342fnHUZ2GsAt5OXR2g
M+ZpcuNEiLImBevza0Mzi2AvtGjfsKE+QeTvVbfOoYymleSwNOqzyA1Bcqz6VuNo7k976ozf2LQm
VrB0lfZnYQvmdlNDYHo6lR68cBU/AdvKfjSu7yZ1XQ+AU8Kz3G9Jt1VVQTY5BHNWvupz2Fk015Hi
1Paj3ES40AXqRTHguyCYb+J6qK7TyDvCFKQCxGr8Bmb6GF+eo4UsOxeIjrjIir7pzSlwf039s/Aq
eKYcuLeyCy3M01w9KvOYytNMQeQrne6ioL8K1ZfsAmk0F4au+rMJuqDBUbdQ6CkFLze2rF56W6xU
WpeGZhbZk5vbSmlcSa38zRvBm3Z/4KpRpGt7aPh5Bp8jKDxYvENV1QBMG70UZryD5sPGQJ4BTY2k
Bamw6tcKuguJZI6oGDifwmDEXlGhKhFXKGpq7hzsvA5WVtHSwp1FOoT1e+AlcR8MM/PUDoXYNIO4
VRnfQUHjNtXY/6Z6eixI8evysl36oln8Sz6ODHi64Gik6Y4uBzYKKp7NBrhXd+UAuLR0Z2nAkJLx
yIeTyOAX005wC77fTJrk8gcsLK65og7kChpJJyQZAj9sxlVSShBF3XePrOxLSy84r7oP+5IObKii
aOSSICVAJDmijVtvfBS5C/3WFlKyX/uO8/H5w2usOoQJbwq9ogxILDb8xFLYnG3kFdRTL79hYarn
FLd2wvYK/Kt/NFDoTlwg+fZhL/zbIerXXrEw1XNx6KgcHIiYlN0JTf5XZU9vlfJXImPp159f+WF8
0Iig3O1zcxoCCJoWT42CQJLz/LWhmW3fhdaeW1dsOvl2Hfu4BAGjDq7nn8tPXxqVWVDTDAi9IOqC
Iw1+jfZ9bn2//NylIZnFblriXDdCg+bUyAc4T0GgI/a8lZy99OxZ0OZBqdGXtOtTQe7t+mcpbsm0
8rMXAmrOYyscWBgqm7hH7jxxqBVAYCfx+6c+XHN/WnrBLGKjsSkZRfUJL4BCQfpiOr5xpnsuv10e
96Xnz0K1TFtA9QI5oZp+2wffaogtTOFbFq6Mz8LQzwFvvFVRalynhsXTbeQ9s/Qd6vOXf/nCSpzj
3bgNx8yWDNPJdu5qc1OZr+0i/7xiPgSnr7rJamnmH4X0wV/JRLQr4YmetKgDbi7/9M83eQh9/zf+
w4J3YU1cfiQQbEwtCM10TsLdb40Bwx7CilxsL79ogUXgzAsWTQj5KmNGehzKyS4Tm7khKDkKlTTl
pe0V5JEnmOLx/JpNrD5UUVfdQIYLyiZV1j8XUMNOLIiJHBu7VN9GXYMhdpaNGH3UPvtzbrEI/ykk
K3YVzbPTNMhi5Zd/vnCceR0kFy06lRBCOnTcOxSm24xpdB/x6HB5YD5fPM6/HvGHSaYYGAP9L3YQ
kdmQwjlNfvVw+dHnSfz/O7gTzPIvH2qodvR4dEkBY6QKra9fXv0nhZK2S54vv+PzqHWCWRY2zQRx
OVTZDxKSGWHf/siIwUWEg1zsMr2GS1kapFlOjsrWHiK3sA6Gkb2de7vUiV4vf8DSo2cpGRKJkD0F
v+Ig7Pp2qrJTmNcrU7uwcuY1kDEQuP7VGBvSTOXT6FnhJoW+1wsz+JLLv34hfuelEGR9AxlICPWz
7rqH9ACt203Wd3FkjwnEODed+BI2gjrzCgj0EsDTc73wAC/VI9wX9kOVPugxuvd6e/e1j5mtpXBk
Pc8Zy1C996/r8ybmyvbNSZtfJUu/jU52q6rp/vK7luZmtqK4GHIeViY7+vkIdSS1dyCK2X2N7u3M
7+ggHTVB0DUpdA9+wBworor+GuKhj5d/+8Kkz+/hjDrdoAaDdQVzqThKg2dgsN/VkP00DfmGFOOg
USxWtuWFgZrfwKVtN413TiK6r+H5NYDE45B7Xbpr5KOFDDK/g5vak14K54IDsKxJDc/CAifQNmmG
Ibk8XAsRPr+J50Wuzq6u7FArcvAUJGLzNaOhhQzrnQftY/ImXZ1Doy06VFkqr6owh4iMf+vn5SMg
PSoGrOL58jcsDdL52z68SDsF7OciLKgwfMyaH6NUu9p/pKzcXn7+0izPtoqc0VCgZ8oOjI9xgZ5Q
GYQA7a8Rc5ceP4ts1zYBLKUxBfDdTezaxAZHjRB56vKvX5rheTC7bmlnUGI8DJQ8VLI7evbXMB7g
Sv134CH6Vo99O4UHX/Mr2BaFkZv4ZbS5/MMXpnV+zXYUKPDAJLODqyyAXWFbj6NXOWyV7axsEAsj
P7dfKl1tKkiG4gxQke45G4x5Sb3Skijd8ej9a18xO0TyAX4MjJDwEAaaJDnJn3LU/zfoXxyatF35
kIU5nt+zJ9Bda1MgAhoCi1m4PeW/Un/wv1/+hKVhOv/9Q3zJEBKrxHetQ6W6R/idfYdEkxd30/jr
8vOXJnoev24Gz3t3YodGo+Uta/gNGpjZsnPONtnKSxaykTsL4rJxtEcBPDlkUFy2cgXdoRz63yPE
upu4znly+VuWxmoWzEExQsqsCy1Mrv/WemqCnlabJ10j1hpfS6M1i2dZQlLWuDY7pCFEq7v3qJCb
gtxiYV3+gqW1NAvqFOVLnCS0f1BRdCcmfmradmW7jLBgPjlzz6/hUPZmtW/aDCmIv7BK5NseilJx
xa1TSsOHFPJlGTTAIDXpbC9/zMKsz2+fbWCVnGidHtOxTBwNg3v7XfYwKinqbST1SopdOHPM76Jd
5cBjZfT5sadEXDeWzGJquW5suq7YQNzeiu3sjFS1y/xry2zO/6khIDpmGeHHrK+uJmiSZfCfhK3V
ygctDNtcuGN0+ASLnpYfB9jspLKKBVD0HqgTrvE2Vr4mu7Ww1Ob8oiAgAarbJT8CKmgeIVRly9gF
qXIlKzrn2P5kvc0JRlA1sInThfzIOoxO+ZZDajgsFGQ4ecxo8VbJJ4JsX48ikZPaWq46+eUaf3kh
E8wpSEJKysKOcjD+rSvIY+0q29tkU7oSS0tjd/77h6SsZccGe0Bxovf5qR+qHa7hK42fhS6aMxfx
6KD9H6Bpg9VFfocwZAKdKqmqIXGos8vS6gZWc09ZpdBvfL0cpktjNc+ajuReDUnIIySBu1j2aV7B
BTmsNxT2Tj8uv+OfIsBnq2GWOMGjAubQMA7mQ79tPLERnf8bWqDsrmj9kxraB05UENtCXlfE/0El
e4UPx2+XdXncRubl8s9Y+tRZenXGTjdFjV/hiVcKCUoHGr4qWMt3S1M3ZyPB8QW2XXZRH3md/4Q0
3+0gvDui8lh6bbXpaPjaRGxDJh/40jUs68JSnNOUsmDiBWQNyyNAH83O5Ia9maatVg5QC7lozk2q
67Qqhiwrj67EuSlow3Zfu1O0GdsRNbiAdZsupdP+S7MzpyqBul6lzBvhWiaJvu918Gobix6Khrq7
y29AbJxX9ScLkc6OIgEAGkXvGXp0LC96jfpxerCHgT+U8KEzCYgV1S94XqZdTFo3lwmaGyFus42G
fjBOq2pn1bbDr+Dt2D43su4MtARys8GGYO7LlHoGjPXcu+5TUhxSVYjrcAydHmqqKILH0MTuH/nZ
JCeugqD6VZFCbscSMh2xSX1yNTaa7bOcmJ+VFNVdVYdYO73D650biaw/iwZBLrpl2bABFWHsE03o
d0mxlVc1SZ8HCiWFzNXtjni5vWt7n6DxnklooTY6CZBM9n5JIW075t3OdCT8HUBTeQu0Qb2ZPAuq
qjRg/BoS5eYUBdOwk+WQ9kkH4T/IsA7kAJsg/WREVe2LOs1jo2ooULDQO/KQ1r+6TKDd3hn7zbML
/5oDpPagWO//YXDjAGNZ538rLfRVECryHnLhbA2MeaA3lysIdFaDA3cRyD8AN+wb+Mj37I4gVsGp
ZT7o7CXsWW66sBXffD8oMjA1huiPqx1yG2bW3wZ+uri2jaB+uKG1gfw7vethBpAYoXU8taYZ4tAP
/BcW5vSXCp1RJ1BYH7+Fhug/cOgIjwogi0NHW7pT2Ridlabh7g1aQ3ZwXS+7LQQsXSa70SopoAmd
JsM0VfcsCIuEWL3/wMdG3he0Fm+u19Q75qTBjxGI73IT2HmB0Kmrq5z1xc8ozOCAB9MaXKo4TPno
xinQtyikZ29tX4D6RweIkFuDqECyquHOCCOGjT8UgPDDNLDHHyfB946twwKsAaOeLRRdnuF1MyDF
TOUBq7RXMXca2saVdMy279rpXtb/4+zMmttUtij8i6jqgfEVEBosyfLs5IVy4oSGpmlmuvn1d+k+
nesbH1fl9ZyUJUEPe1h7fZW6AAco3ktMBMJmKIIXJcv1kiBiQsPcHUsxJyvW9GsJ1/sEFu3wG3Ua
6t/SOjf7kerhEMIX9uwtevQR8zRYMAHgvMdCgaIG81TdwDZ4IQI5+gjmxjDMGqbrVdTF1EebO67t
UN1icqB8BLddwu9mQWkfKAANUMK09NhsSwCrYFa7qE/0ywlCPA82VjCyEZvJyeG+nBux2I2hCiRa
GsLBdxpksEM1c3pcJdA8rVnh1VCM/a8e9zNklz0eWxxpr8AQjobPuMfrFkUc0CnihsxQYOMM2xST
Xm7E6lWPKgqDYwHDzkuFQZ4hGVTTlxlqr+3b2Aa8QLlsnH57/UTKmIYByTzpuwdMvHibiLb5A7xM
i73Mi+Z7WSzzrmrot2pomttxVvNOOrV3Z7XjXvoiF9CHOmTHe8OvDt983w61zgS2VQqzTQMKDfd2
s2Z6617tXUolyF465ZwwNYptTWebzhiOOUM2uJ0XsLKyXDXeuSRz/x7KZoGjipc/tC6xiE9YvoHd
xrrF98T4Vo57whtUeVIMc0drE2q4+4IhN85pyHuQ91x9oHqE3Z07ReM25zOck324BiYwA56jlM8Y
ncMMdLuZCX3o2qKGRwDgc2EZLFmIUCXN7egGwAQDVINRrNbZkGqZMOs/nE1ZTr80Db1dwdrfXeTz
TWEHtexAHeg2Tsj4vjPusluCBjbhdG7CO4hg2FlRx/3dAVOzdVZh9l3Puimx4LgdF7gg/IoCb3kG
m/jqll2BJhe06xbG5dVmjJYujWorMU0Cy8yGLPTUtBxsIFuDOEUBjY1H12e3TS7bzKl8vfN8P7zn
riWPLkzId26lVvybdlSvQEKhdgCkV9ZiGnxDCuRLmHKLvBQGOnDknkMgBfm1tsqZe1MqsDCn1itA
be0DVWUGg40VfOV85xsta/IUGSNPomRia8I5f6FYqicwUtlhKXR3bq0ND2tHrryLzknDyWImtSDt
Rikhz60DI/huCNwN3nD52oYVwagdn7IcrajjChv/DsJbOMKOIZqhdmJ+urZtfcQUX3maOMHZQ3LK
72YGZZkvRbd1fBFkZRuse2eUVTpRjCPYgus3fCYGiFrM/J0aUXvfgdSQd55bBFg21thNT7vq0a0H
X0Jfp4cEFFjnEDbd9KAr2u1F0BeZyonEvHEBZ3IMDz4Xs6vuOxwbd/A1gO8h/ngW+MY5WaaKmxJg
uxgJFhx76iAYX2axXo37y6lKqBsMP23AnAP1qvBlVrBEcCGUelkWgM5AE3I3Bm44p8Ff8hsqA71b
yFwBtLbOTxArqDNmP/1D4+juFzrG5ZmBxPANNQh5cOaF4RYt6NZKD4K7RXAYs4zjzp8boMFEZd8a
rzNZ7wNMI5ZKbUOHeN850EhjBqgBfN+9luSnMZym76KDi3+IoW5M1RR58Ksqg35XAk+QqJpWZyOb
HhxZ+K7fUTNG5/6qTQQFtngGMg5+en09hvcGXIObeg287xMqZc+LkjhGS9MlSvjRMytdDw5uRCxL
WnZBdShYXb0GGHvc5JigzRg3ZBM1atjIuWRwkXO8/eRwsc2FU4AMYFySRb5c0yVk7+DudkmvCjQS
w6g7+Ovg/MyvBLMlsCtk8kMpk8qfVAZb6zb1mxFPwNFwnxctjv0WsHegTtnD6mieNYUZDyiGwR+9
bcSLCyzHQRE17gV80oEwcLvMC1i/dSH0T0KmOlg+wV+nRTRzuxo8y3CBrRXsxPQJs5BmysTgyQsw
G20a4pw+2FHwm0n0HYoJM8gONZ8RInQwW14h4pjh2ShyegSwZtgs5QCVkKtRYsonOtzo8nrPIpqw
t3RwcEJyf0lMYIp7U4QjUH0RoIOmj1DrnKndtZMkJzvK5ad2cthCUtHfsALcGwMX7dNYFvSegSr0
zWMsv4DZGwG77C8D+6nKAYCfqjVbH3KbnRWdfwu5/YSHFg67fuyDfWHdGsdLMe+0T8M6hTc5fZ8K
OdwqUmNvssWNNs5gYQcID+nXDtb5OBU8WW+Guc1JQkkNbivxgwwBR3UfzAKm/Mb08M/uZDCklpV6
wwgc19ccN48y3NOwFhXmBjUlTJ7PYTsuKZAy7evsyobEOQ4vEUtP88sA/xpQL3ocsOsy4tIsO72+
5xPYzko4SxKMbR3GoA7hZkXWaDYwpi/PEUz32k2YU7VFiAWfzkr7MPwbHbuAGw4+kAO4Q1fDT2kU
nZeA5Bju6rYpdMKoYCpVcuaApZSLB+ZQi6gqXvUkCkylAS+SS1CGuJnLc9H50VvJSP6uLFRrgXQc
kCb5dIeiHAGxmK6ZXpFExi237BZO8+WJu4XcrEE1v7BxpHh9dAW8wPElOZdYMC6GTHz92oA880AJ
RvMbVvePBcAsFk+hEltpA9AH4Jh7wZcObib0e5sUcXLwTEBJ1Zu2mcvXa5mZpL4H49NItuPewmf3
NgTr85c7kUbFkrb01zjN/tnms77+fvBtKa8QofeVC0aFOwCJAE/TaEL9ewWKwRJx6MAw34A8TrZw
oGhugsiKVOA4BBtRigNiYRSHooKOMZOlBuHSGA341YK4aHAXGJXUYuW/MC8lj3UpHyNeuClUyvQW
8mKw0tFY8RAzT+5TAdajhEZknhEB1pObwhxI3ZqQO1tYh5EMzkAg77Q2qMCRDN2nsadJ10wHAQTd
rhud6NVR4O/FbVetd4Vpg1ewpUwCqwu+7ef6ipBtyvugG/UNiYT55iFlAhFBKZICyGm++SGoDUAz
2fUdkZGZY4Js4LsLyt0341SVDzJUBSRMzfmRjNTeq2EB+Nij7B41GALUs1d1qfRzi28kEDu7pQ8K
ZigdmNp01ZnPIV5Tb3bcE9sA0uqzQ53wHEVy2GKGBuww7Dl+X40APqBZM953g6NPUEStL1gMAG9i
n2TcKcfdOnX2gCzLTxFTN1fTwCFrzWI2AxK242SGPHWNDZ6XebKXOpTkUrou0A3RAi7KVKJ810iA
t0A7PMAluThrBsyMIlGR9EgnkkhfR1kkuFFqJbyNg8h3dwUO+ad+qYuzVKu6l4UbXT2IoXWOCpAr
ayayroHL5YrK9DOm49gNFnt+A/ZN9IoSaHFAMSlKEV10h8it+jtez8tWzz6s7+G3n0IWCA1l1617
MazFt0A4AwCUDQM0knO1G1dkxUNLDQCtPf0RgCJAEhJdIUzhoPtHzKsvUP+x+RbREOwgIArCXBjI
I2NCFmSitc+7ZLY9IKkE3tBVaoT0ZSLbad6Ksle3TVXTo9Oiy5FUq6K34XKNF7F/nj0j3MzpluHn
2PDixzQ2yAamyernNiyLA3Eqb8HnmWDaYFGIoyG9vi1N1ey4cHJEnvBvUZt8vmKVyH/TWzp3YqtA
mdti8tLYlBigXJsOOrqe8ukHGJL62Z9gOBy74YRgrqElyk9T3ggH4998eVc1MfeuaupqOwRq7RDY
aP6M9bc+m8DTVcyj3uQJGuxuh4R7ypPOgclnP8OON2xEvzeRB8sd/MatAyFuwqZxqUCZXfUB/gB2
3zUYEo4rFTnHwQLeaUPNkqjI2xeF4cEYdqY9Bz+c9AfbdCC9Clnpt7mmQJviSE9KP29vWOB7mwrX
zBCP/rRe4EhBLzUBN3JSVZDBeQRjwracb01V9iCY8UZvcJ+ub7meqhNASO6OlKF7SygN3wacnu8W
Mc25XuaxTcBe0xnmo4SPFtSKyCKEXS5PFeVw5GNFRRH0wRsgkVPg/OCguuhscUqxR9ECNzIrYQgM
th/eUTJFZv3u1yFc/2baz5kXDbAdnFFuITHx5x4z674+GyQVyQLk3n4uOg8mRS3seLkA+EpXAJFK
F7RFMYYgB0Tg71gOkKkLu4UM4lq1m+Bb8ZMbHhSx0W1wg6GueuPBoDo1a9hl/USjLcchkIlgsK+5
QQCEc/LKh4s6BkgMFhagWe0Us3Xyd6RYfVyR1TDcImjVifApSwOUE5JJBPLS+BhUQkoiHICxhpy/
CazSBFGtTsbFzfeVG3T72unCFXwxKY5Aocw7Kst6VxM23XML+0G+yPyxW2vAKBbXbzZE+6+hEXob
qKHK+BLQNIgYhxMCdE1gK6thLwDbwvUk4e3Kqo5iNcNFE4zg/sIaXW5JWZfPlafAyMGA8U7DMf0Z
BWTAYAOc0tqi/jTOY7CZAVg8tMTUaMl5bpkiPSyPRcvCDCk3DOmr0UsWPra/o4CVRTyLvMzkBL1H
TAdkGabIJSoEMwh2bWv5yR1KcmfamZ/LCadiImrbfUP4PN8xs/IYAa5QSV/O9amtpzkFFzLaTEjb
9zBGQDVpbApo2gaZluEMmxxkUxn6YfrHNIWLRseqCh673OOXUi/uU1CBAoVsF2fooItEqMpLG3da
f7k5iv8JGMf9UYVOsUN4xbJocuQOu9ukrRnmG5ioTC9Clv4DQI/AK+mKByka3zAdhPkH7KuMOAMX
7gO+GAYPHtyE96hOhS++9bqzj5GGAwWl4c6ngf7uFAt9Wb3A3xk14+PnLkSV23W8GKW3NZuaa+wr
iAAEzrtal+e2eIZ56HRonUo9CcnUY7+47Y81YGYfzEbu1lKUm65yvZtpDei9V6MBVC9hv286q3YE
3K1knjQ9AujqnmGPJICimsQtBU32himDQyvq6nMI0TBQPHVRf8eWzs8WbZlUQfmsMfvZIx2PAnmj
4NWN/VMPWV6IdiOjyaBQt07Z3CJqrD39y29rUFpRNjwXjeFbVwZuCqOJ7luEXDpzej38lh7uXcCp
u0xCxISkPZwOgKzUtxzmy2k3ldMPJxITcKkBfJX90O4EyRGMrdZF7QReoGOM/ULuo2YKb3ntlIee
XhlgiMlFVgMs8FyuEVpugfXvYRIDhPSi3DZGU7kBOMusAAmLCk5gGmnV71I06t5RXX1Byi2SRbrt
c2BIuUOFkiWLovNGov6W5fM4bBXITRTGbq6HmYheUuSfbX7j1nreW+SpcNuZ1+7kF7TaBp1f7pgn
8eBMGD00Bj7TqsBehxwTWV/d5A0KvaO/8SuPPIFG1FOcjChyJYHi4YVTgHSJbumNIpQfCOFLgizP
2Qu8lozTNtq1pkeXtvaQrlKLd7z6fbP3SzOfro4oiHlMMcPRwyEpXJdxB7VduKEC0U7fhWoPqCG4
2z4n37RtcxDYuiWt60K9dzogwBut0n0KOz/cNCjkpOMwNpfGrsUFRSgit0AOFwc2jE5GJj+PrwVX
GsPZB0PrFYNpOPEqmi6iCl7ySbcnaipnC5nF6CS1Kdwr/1ukDGx4e4QPkM8w6T7UGwsRA4hP5bxt
Ybm5LTsntElrIOHFTlxjNofDd+5XYJkahMWmY8X3XInpsVyiApU4pz1NE70e70W+mUOfnmDdMz3g
dgPQ0Q/q/YJSzDFAcgwQle6aEUVF0yAwa9hu9HS7X5YCmTtD1TviUZ55IUX2h9noH2SuEfxMgP/l
jSpvnEVG93nQigd/HoFhCpmcYCvXG3Bm+7bbjhGrDlOO2ZbE9alGhypoHo2Dfa3HTh1D2hQHcC/I
BdNC4tGBse5t67gReFBOmRmPzxtVeih7N+Ae1nXT3K2yXbbdEIpzXbcUbNuF3vco4j4D5EOSULEJ
DMgVr9zh7rpVwSx/MQehNHLecIdazXAcGsRXwST4U+Wt9g5Vaoi7GAo4wOvlJ+Ry5ZZBwZzVvTtt
e5mzHwCKrttp6lF0tWG7N0Ofp8i4qvtq7opjAY/eM++cKMXl7TxXCzOXsrxaXOJ9iy0PlV9nkRvg
gMQgLULWFoneySNYsVVPS3+DADf4EeocoyzeOPnfFAkCcnEVHnDSgPn5TJemuwm0K19RgbFXEiXy
kG2NC9DPOO6ZV89yv8VGniFoojKcX2ku/ceSez1JRlNXP1Bx9N7w+oqnkABhirddB7csmqarpZP7
VFHXRTOgFfyZuGa+absePq8NJ8/5OiMVa33QiBHp8bkN9W6oZnEjF7Ke4BrvZLyVbG9zpn5PNfFv
GukCu8ZAct8PK0cPHvuY7yJp/UcdYipIm744YCk5L/NE1NOAOQEZu77P70JfLjvfGhjXAKMEk+41
XBGzDgzZjcagz6Zo+/ISAZ/+zdVM7iScUX97RbQkHubbv+h3fdLv/GjpuiIA7mqGHj+FEfZkljtS
Dr8w+7z793baJ93B/4OxDNPsriHaqdpVSRT8xJkUh0uHhoiMl2D6Oz3ERyJLWPoonLMVkwBAooN6
dlvnEjWa1T21Hn+AVOKLubVPtD3/ddj5R1M/QLwQGvRqcGWh1Y5KfgEPr2C8rTUf96M05Rcv5dM2
8Qf1AIBXS9iEVX1ophKdLPh01VuqgvzSqLVKQ8rrMMEWtoeVB+UP35LptkdI/kVL99OP/9ABZcWE
RYgC5wGZJIqC+TuhGMUBOPhIQ5YYVyMu8KqzKg2JG/Aa/32tfLIU/9uP/cfTrdtg8biP3bLkZ6Xv
FTlH1RdqjM9e3AdtQSuEV/Tw0Dp0CKTiakGUNNochvJ++5aH4Rev7bNG+wftgPXAG15Frg4tUpRT
NVcwfyuir6zOPvkNH80bFcpZEQ6k4uB1+w5wpv6lmus4977wa/vk6X80cGz9Hs0JzMEfKJpYEpR1
ZCQl+Uoo/ZnW5/+8/EsAS1qMfx+MZvOrLpDSe9W1X1aUVz3tyDAG45PZP6DMtZwd0jdw1RjDzFvD
5i50qH1Ax2b5QkHz2aP88KImj9vZq4biMKEn3DSZ7/Xx4h5Bz/33lfxnIR356BhHyVoOufSag1fl
xWa2im56r3fiBREbbsKxO88QX6OrGEDQsoxV9Heys48GlsuqQ4qwHYU/NZTbyQ9moElNW2Yupq7a
vztsP1pYus7sYdr8OjUT0XNg313Hj5ti3pClxK35+9+f4Cdb6aObJYlkF84NiJ5okl8atr7NYv7i
5fxXLPIHfQf5cLqtvotySSGKQ8sLH1DjhRz7KET/q+ox9APuCgTTni1ReMwthlGCKCk9TjdO2axZ
o1yvhLFmiWYSX+10Hwmwl8HM+jukHyUfpFYGleYaShqc/KRo6hilizkrfB8VFkOPlYfo8t8f8Gdb
4MOJWA6VH4AMog9lR5F3kEImhSPnFFMxDBzK5YvF8uf3SD76GPZjAOnRgqDXSGg+UMhBy/1vfgD5
aGDotM0y1X1eHAanw7SNtGv/4kNDs3UH2hzRFxbL5t8/6RNlGomuz/AfF9NEu2JB47k5oJuMrini
tuBuNTpEyZROKSFlF1vJzSbSk9kWKOTHw3VgHsNGV3zDKC4WXK9kjqrpr+IQEl3P8H98obInre19
nNVRYDbu+jgbsaX2qaA//v0X/zlqQ077v3+/rfyiGaIORtb6HbWM1InqHQm3HBl7I7+4kv9836C4
+L+fMVOMzBiLlRHRX3V+F+ln+uVky2ff/8Mm4kPoQhUr1KEP0WpJ4B0L1Qisj713v+z8pFR9mHUk
L7YN8gSo/iMjf6JgZlEbomV4gk+as5UDFBwucOm7q1Z417e8B7e4Quutbfr6JnSQVRa1nTdB2NXf
JRiAxxGnIvK0UNIXdxFLLGsnh2qnCbPIUA60b2VTzh2aBfh3mxJIsm8tJDAPsL0VK7a6xebQoJVj
UtBRhwrg5lvXH4cfQSBhMVADM74PbHUtkHM0RzRAFSluFZPWpiff21nBwkSiPHYJpinKZn3Usqfs
0COdk1geXp2iC2CSSoYYl7eGbaVfouoc6CaPS+3VzyPmUxOY8MOciId9jH+d30yNam5biSRxGgA7
j5eoctDqXdx7mEkG24op5xHiapusUHPtebFOqVv4FiprBVEjTrIb0vTs51+ty4/KPOAQS+mM1y40
+12Ai+LWP3oPYwLREAcB+2K7f7IwP2ZEXKECAPuIcE+DPa/Qw0bRb3bnL67oP2vRyceEqCpLz2ta
xFZjX50F73/KeryFWunEnWbL8uVF8v6Lj/rzEY8Zpf/dYT74ZgYDiDAvhsAjj14JCmOQKaRqFl+c
wZ/FOR/iKHBtTU4WDm0E61/ywt1XLTnBNfUVjehnJGV7B/PkYUfE3/2ij96b7Vo7VlukRbCXPaOg
fGoi+4Lu6DZohi/e/icP7aP9JjpBUgWAhR50bp4KNrJzbzFzzNcSrQ0Ebem/r+RP7sXwenL94wTn
S6kqgCKKgyRFGlU08cEV//c//cnh99FnEzU3NTRRjRodDkH4Xi4vk8EuzPudDkWGavpXH/TJRgmv
//2fvyGIQHLt8BsG1FaXocFp+U00X1xBnyQM5KPPJuQYgBI0Dvb6wqeDQf/pMAtW3/a6MRCuUlAk
VVhvclhsx1T3Iq0q7aCLJNqdReE89j311RzEJ/kwCfn//tIW+lcYW6KKAUenCHYsGFeFKHxu05lH
xSknxNu0wlZodTheNcf+0vV9HKyV/8WkxCf77GN9w4mcVgvao74hI/UA1VLloVIGU0D8fFteVuEY
FvdN3b1EPFC/eE3UX41JsP8zv5bMCJhbwBN/KtDx8qG23y5BbdOoYPSLaOaPvw4fcT0q/7GOvND6
LvwzgHnLmRfnhTqXUXMqqilbXQymDs5dN8xF7DH7xR7/4w7BB37YfFS66EVwaw6lOPE1v23oVkO9
oMSMmpHY/vs2/OMOx4d8CBpx+oZ6lbA4o06RrWN40zPnb0In/OkPGw8NMx9zhKhGa/1baZlZCORs
9JcP50Psp2FsHvk5BemsYTd9znnCDPHiUYU69hUvMyXG6Iuj6rM3/2FfrWQMSxROYQO3IpaYJ9rf
c6dr7tqpmG9Q7i4zh2kGPqyd9r2JvgJMXZ/T/yWAeH7sw4IbLAyCWwNX6NnFFna3dKihPiq+ONs/
WV4fT65yFZR3BiCSfHF/KMu3qgWmDNDxMtY1WlK2yb84F4I/n5Is+ngyCakxODK4+cFHH0hufNI7
l3mI8t3oN81lGdDsgNhDyAxSne53vTgT2Q9OZN6h9YTCOXAjyBLxXdtffLHmVTTDOOzQJnMharBj
+WrRT/2+aJfcmCaUaHJVYDdUEGamDvQZceF5kGbPPXEvpHKCzGrGdkHXtRuf9+xYrKO5NCj/X8aQ
lje1I9hTy6XJBsmLS+ACorLAMgSZNnFeA4/oNzn3NeyWoB3Gs8IwVpNjdGGezfgsaghoYtO4IBlC
bjicIwkfLNcGalvS3m4iIZzM9aBSKuFi+g1xvb/BpGSe5e1sdFw7frMt2drfuFZaCK8k9CqOrX8t
sAa/7SDnu5BhrA71VPYb3tURxrxz56axrnsHG120sXU1q4OuigG7uVvOFamhgBGqXzO65CrzIQS8
ddTENkvhqqNvJ3R/Rqg8CeS4v5kd2JHX/TPaF/N2EHbP5HCaLZQGTrWQtHLWNh1IBaUOZvITGlGV
oppzxjjIEZKNJs7J+sqM56d1Nz7odmqTudMlxKumj+fQmw+USZ1ZO9ZJ7ZM18wp9rIGSjvtC7ahY
92hH72pv2iuPURxz67tevJMw3dPQ12XGryWwSkyQ2V3NxHHHOnHQswfFR9iTzpzEvXShjBHRRUUa
DYwgevVd9ZNQr8maoXXjsGMigdL4zqkDHtNG2aQqmue+GqF7Bkye4NZKXARsaBu5ZewF6OpqaNtj
HUmoXlv7Ezje7cr6X2PhffOL7hIUrY3x1veERh6o3uWeMZjS+xGZEjY7byM8BWK5dGuKGYUlaVef
J4B6rLHjSpOWorv11OqmcAYitx5cj6E5YnyjSy+zRt8i2eqPJKx/og12bRVfmq7N06k2+N8Ve0Ol
9Qi16qM7uPq+It4bUinIa7saWiWvIdhpI8lsw4PfpEf32i9Az2UL5jVID/610zp4xmV0gAszsgfh
JLltptifURHQ0/QA2Ct4URBvgtrl7JZ6DnDARr+NjYLYLfR90Djftc9M0mLazfeKt8ir7w1vk8Ed
n0RYPMvJex+joY4tGY60Cd4NwbgNmmxRIsoRf424UL9PGOeZICdpQihgPbc+5hqCSeqCMA5DILT3
fPpTWshPUNSLPYWuMEScZ9HYvefKe2eBLlrW0FC30FVPfVZ00UnVKzyb229oRJwGF16ZupgPDcdL
Dl155JAbxRC1AfzjTn06B7Csw5HXp3A8O3eF+BF63r3x2WOLZGHwggvyRZ00hJ98NCzjCp4wMSpQ
+8kGGAvQt6zp7tm4nvy6OrRQjcaY2N6Va3jigXnsOg575GiTj/0prOwTq9wCYg52naUqDlDH3BWD
2TlizYIcqKBVvo9kIIk36Iy1HWaAB/KoRvJ7qOhrbwaFxyF5gswXy3eWpz7Q/Y4EHTaCt+RxoVQd
d301JxNjt6SIYC1Yrcc+jwB2ieyQkomnbuA/qDBIkTSjooz1hDONbuqxWDcVUe8oSRxZTs5YqrAh
W1SQrK77Uqg8xYxAFsmiizVtt1BWxytjl9D2rygpdWmIDlc6tDwNgNHBcR1urKvfdSffemG2skcN
YyiLtPYQGecr2a29j6EYH951duNVURTDy3yJSa02DNXPi+uRHEO27V1TCD9tcL0nQQU5s6d/drz+
sY7jnCztJBLp9m9Q8DxVUH3EZU8dDMaYt4rmqEZgUi3m1VxkQbA2cUjyNiFXI1Iq9hDzbjFl4SXQ
DNJdnSMaz3V+AiUNGJ513ZtF2VPQoLxZs/GStxZy08jGC/Gfry7dsWqi5dJZLwYh4OKQ6yhJhKdu
N00+PoycfZedwx+GujRvquF4P2VB4oFVqNcs3U03i59GmvvcZ9vKH5MWN/t+6vPXCQskLm13Mjgg
cZOY3w6podhgTwulQOKyfGsjqtGXhCzG927a3IeSz6gMqiWE9r5+KlHJj2W3knjsagUhOv1Ge+c0
gc6nJebF0LrPfN1HR+YCZ0FLnNtjEWzaFTEGROu3HYUFl6eKfTGge17o4UZ1WIio7uDwnXD7rdEh
XJ1vU0+Psxu+Aw16Mau7x4HzQ3Yt1lhX/win/jmaMPnoet3GzaetcKunSDKwLla2dUFLigf0Az1p
SCIrb89bKrdeb3cjbue46fp5G9QNOEy2wwuw/MwGcbNGqASJq8TPXR46ElVpZ/m+74dLpDsW5+Xw
ypZuxFuAEpUr/xVK0z1CCpSPZnIkEQ49n0wE9SiJocCq/sUHlE78Fg7zkNuiFztFv2jPYZDjOydU
nrcyXI8hOouVYxFAkKFJpyp8mD1xBwL8Xe/huxVQ6/Ztj0IqdFdJVQK/3tdtlFyHANK1zm8LrBaM
yRUcakXxw5vR018H3PA2hAgdD9+NtVrvlgqa/nlqXjERUT06Fo1oLZbbVrmv3oqJHjbvNdaVYdDw
5JAYXMcpsarbiKYzkVVSsiaM1Zq/jOD7JKgoYpgBjXwW9edi0acaRb2y1/eirTd0jnbQzmJyo1x3
lfCCnVRQBDie/xaU3mMwLlulKgfa60om8CSAtLsscggR6Iaq/F5F/mHBBk5cUlLM9evz6NcdhMQr
Jvx78h/OzqS5UZ6Lwr+IKpAEQluwHdtkTjpJ94bqdLoR8yTGX/8d97fJqzamKqtUZQFGw5V0de5z
Bp9abblF8V4JKgaBCjSEzKQV1bzD4Bm9HmBDSE0Cptpt1QvTh7Xzw4TNRVWzD6cfHzMoD5GBN9RJ
XFugu5vnGbw5t8HkwxYVFZQ9u4YAENsaCIQ95eZXtW058HCgL5W03sFpDqq2fCp6DB+o4aCQ6fYk
dfZuJq7GEaA2yLBqqLRt6keWsYVPxozzHCDtkDNCzcZ+yxZQh6ijsPrqIs9pUCRppV2+7atyvJkM
J7sFNdvyYmRst2DU0y3pkHIO619kEjHIMigz4iKHZN62BntTD1EDg7+kip9CKHf44GAnr1pAneNb
m/MdauBfoTZ+qzMOoeA83/RqeK068lQ7+HzTCB8tlrt+z4Zvriu+JxQs3dDMNiVqg1D20qKjYFSD
db2BC2Itfs5je1PgZB2H9DpxQBKDiZgH0bftw7PP2TlWDjPcsLILAI1hPPNQhFYaOGmBwYELuSsk
S6o7gtLhwZMtwqVKIZSG+rxGOhYSpl8FdWUODH8OuU1ToN0lTKdPIk5W3qE8CfbwdtEkr8IaoUcv
B/gFId3GTL/tYnP2HewCoJjEFv/Vxb3iiFKDFPsDUFrKqwm66YfM7vMbwmj8iJR0dJPWtHySNUOl
rmHHj8yKLeHFAwDcfm5wSINZaor7DDLY155E1bVJk1Z5FBuWKwh6u/uEieED+kZRbWRJutqX2Int
oVSAJ01tQGNkWnPoBNwaK0hbzJDf0RmBJsqqLDvM1jTYT7TFLY5fYvF8iUMp/Hp2KSzIZqO3PNVg
TGykgmoNWk0Ht/ZuGPa/YI3T3Yb1PGL9zJ3hfsYvfbVrJX5dPrX/JSOeORvqUEkkxDNBYiWDBhz0
J2APqhyLIyrwTDTYPsd+ZddaskYZfWz/ds0xhIiMR1ciTQcfbmrGc8v6Zh/llbU3m7a+I3WNwjJ4
kN4nnRpdlCq73b3oJSTwAjrK3qtRjh3vrPK0qE8p9xwXbPLJSbtNAsX0ZojS9D7qyLzlDa4hbJNS
jDnak6tsctNr1KekO+Gm/MjGAYU4HWqwmDND402Ris0h3oTspk6HresMhxl1Gy43YBNM8lsYqEcB
tKjx3p3HdNPFM8pvrWTYTwRSuC5XyRZ6vdTL0nbEHY1T3kMGxXZszFA8HvffE7jd7hkNy7cwycor
SK4RowvKcFDH3X0+FPkmYrREsajZb0xkQzxURbieGrvoTkZZs2W12+JoDwmAMYYV5Lugd13uxLM5
XCK4lvhGpWk8kAkGbWHcbFAn4EHWgMoJqEiddiW7s/QKLfMdz3AtDC2jP5J84H4U1gRlt/2xF+M3
NxrXPmQhk6BDGAsbxahpnNdBidNzQhiKhoZHHGrvBCRnRoMqnssNdvZSggidxMhKDudIO6+CxLJ8
LIETRBGx10FpZtJ5B5+EAFPt8qsWci/O6VM/JfsY6oFMqNfLoIHkL7uPUTHQzuNK7uqvrfOZ2aub
UcisF5AU4unOQ3Md72GX5e9a75Bswu/QP9Qb+jAf+dG4KrZP8rjHREtf1wxQF0aE7rDk4L6epyig
A3Uc2unuR1bcJogJVTWuXH4stJzuroRlLicVxLNBAu/snzVOak9xRbJt3c5yd7lzFnKWrjaqzaqx
yihEYrFT8n6QeeEXPc5UX3q4bqxEDBy+or6RgZk57a5tKrYRRv0l71bMeS2JTDvG4rYux2OT2S8Q
beNkXMTfRyerVrJ6f0fombGlQ4CnyoS3czuZxzrijbNFpTfqSUP4nFbhPNy1UKn/sWVb4C7q5CWP
qLcH/sG+zoZufJ6MXPgZIHBHB/lIZFY6eO1BSLPHqSH6OeCaEJJfwzokpkkeWiSwdrAZNbCvGrHm
tgXEjGHX04eI2xIeEql7lc6ZtbNOIlzsPIytAvR0QzKL3w9NSLZwLkwg/o234EL8mmCFt7MzN7pH
YeeIc7pwmtDHf5OrYRzztwj5Xdzj4sxXqwzHn7keoWvvh+jVdFvsZ2tshLsuwym6nsINpLrTxppL
50qEtfNYKMpfielAE0Ox9auHgfpw9K4Bn3CTLY8tMFczt0e56dzigCiwK6RqUDeGWVFcnIRsZeYv
TI6/y/mnsKJMSQyDE0wOp35I43ifKnoXVuHXopYOOs4iBtJhjYzxYLKfA4oAB2SOPFO1azepf5la
50aXlgqvULVgKKR+AvOhOtyVlX9Hzc3BKf07ay+xeQ5yUBw9UDuOk/R86/eT8/qUPj0lV+FKCy7E
Lx2GHI+O6puphfNfxf8UMoYSKu3uDWgCvTrMf1+OAX+ZQ2c+0zn136d+ErBTzmhXVAF2Kxsrae7L
Md6iIhxV1gz76vm2zscNbpP9yemOQytrH8QA8OBtH27xXppEPi5nvQZHNZPTlai38OWOduMhywnU
7apC06d1+cflSLuqKFZ3rMRhJe+MNV+KhejqaF1cDG0ZR8ZYoTg92rOC7AqUcV5u16VP0G40XEmI
lZVZiSz9914YtxSnoC79MUz16+UXWEtbEW1PpXjfV1A4o+BphDWQJE2O2nwTmzocMG45lygQFw6Y
zdnobiaVoPI/MXZdWkewAC+nvfH3XDWXuT+6pbhO84zdMsnaleC81LTawsUGAwRVZlQB5AE7pNlR
+1KsLFsLkUUHFkcsGljbzV1QgI/j42bm25RDfSNzY8VWfuG365DiljZsBqErD4b6Fj6zHnb4X9vW
6XRi02IR5IpVFyCVFqmfZWDjWgUUGY9Ue5i9Xh4ZC3tH+zQkP83oGBW51WhNXSAK3M+E+Bwc8OWv
XPSboopxHmbsJi3i56+9TYsfZlqmtsS1wbGs+qAQ5OcAChEKu9gDck0bIAPSDVGW+cUGPHXZp28D
fHmUPYQ5QSbJboBMqkQ6oAHCdSytQzlfz333xVbUYkNFO3D0u6QKCiBJZ5QGutc1roCy8Ck9mTSG
awqa0y8/E39tLVAYKB4jXekUgWoGQCCaGfdPGVsTwJ9HpxFha1GilF1cJWZTBcL92cUPVXzvuMM1
SSLPMq0dKpRu4yo7lhaKBp13k8YrCoKF8KeDjoUsMslHAn8M8jwhVZGm+16iumh2V4LAwgvY6QL7
00AAZQHCoCIejnV58k39RkPmZUPmEzZ/baj9wzoeB1iTpKBMcYsdJHB9XkmiRzNvQSRKvxVIsmaN
Ma18zsIoYNohLMJRJTPycjpyWCBAHsl34GOt+R0sBEwddtxz5Jors0Pu1jF2g8wCAXgcSDa7yxFg
qSu0CGCBzAeD93A8to17hGXAQ0NsXAeWRxsT8vIrFkIa06Y97YBvwWYXTKusfhz69A7uDS/onm3e
pAAuFfvarB8vv2phWdWxx7JHRWgMGelRNJWXiCPPAFKqItxc/4qbcH/5JUtNpk36DjWLKC1nSeDy
dJcQcA8krMpSrAXR0+U3LPW5Nu+7AbqnEXQO1MPa2ZaQ+AEDC0jaqb/62gu0BT4FL0gU0MkdcZ+8
K2yOq2blophuzdV7oct19DFuNbrcgvDlmKGSvMURLSSvKXukANSAWwNB/NopeKGl6OkHfIokE6np
UHczksfF9JzPxW8CPr4X1eHd5YZa6GuqTW1mdgYSv4NzrIjls+yjVRMyyCAdflx+/sKA1a2IrAil
9lLg+bF8Q014+6PAJXyVBe2aldJCbNKR0C11DAnuYgwZh7hrUBhqqn57+bcvtY02rzvSRpOoxvFY
j9G3lsugrqqnsQZDghUPl1+x1L3aOk5k41acY6EY2DPS3SisuBNfg5eD4KDN4xRrkKiKsQCpIf4z
QjKD+uUn4jSby799aQ5okzjitZUaSAYfASTCib0QhTfEkHaOlvUDFw3HCcLe0u5XtEtLnaHN6MgZ
pQsJioQ+DvbdGeREYABCvDFDbHF0lDO8X/6qv8WZZ7Y8Oot7cnPQFCJY2qte5rs6dtNjLQfl5Ugi
oXqdoqYWCMcM948xAToFtWajN0woWNg0gLy+KrghHigtYTqOGPpGGEOeY+WnnVr23E87jaJPwQCp
/Vi1Dg79XUeNFEoVUxxVUxRbEH2mDcoCam8wCnoN/aP0qySRd11VFB+5srOVnRM5jZ1zP0GbE7hz
M/IeV9EB+aHexp1z3I0HGMpAu+apd+eZPTl30b15HQZk/5TdyG/xSrcsdL/OsLYURGflWFeBEjfJ
CAkV8yf7urS/ZPlDxN/v/dS0lsBxxO6FCvqieSA90m0QV/lDVDxmkOxe7r8F+SLRJkyIvmNgviCZ
wdQWuBHfTentANa3sKFV6NXD1A24c1jZlfxV+57rKm3GGDGIfaqYqmC2km6TJkChC0lp4BQxID2d
YV2DrzrsOZ/okdec7tMBmi83SaODabbuthaNugJQdd7mQ2S8SzjugWNjxzds6E6Mg1w9mQV4Aj2A
WnsKvzWv4aGJumY4tcAMKtvVCZCBtuTVbkbS0GvG2Hm0ubkWOxeWFp1qX7izlMJCBipT9sasqg9o
o0DOz/oPAgUebt6d58v9dhrb5xpSWyMBx4WvCEoij/CmfOgVu8oTs12Z0wsLwD9Me1x68rFDjKbI
pX+INJOvFBqt2Jvk4K6EzrMNhWIUbZHpDbAS6gxuhmkV/sgb0FVLc/AyG6IBNcS/09jYXW6osysC
XnQKGp8mEe40ZguIyxJW9KTcRZPV7qBH6lB+0Y8fAHFQqER4fMjajH9cfuPZ5sMbtSmVWtAnhTlE
q2HEr1k+XdUlUH2jPa48/2zX4/naHHIgUID2ioMg5CBvAB5P5SEp/jWHTH2lqZysiI2W2scZ+dvR
+iZc14uQGr/cNAtVCEKfH60xwhYDQtWgzdIHY7IOdffA3TdFs9MJ24/c3UAgbF0TZy90/t9M9afO
zyVYeDO42AEYSkeznMq9UsBLguZ7SxwKDOBs3ADYxq4uf97ZYEqFPnHaFvytCZKmoHXeYsP03FLe
2PROosYdOEbkksptk64sPgsTSPd+QOREWpf0U5CP307nobH/APrVy+In0127L1oYyX+vKD81X80E
eLcd4CIxdfhBpkN5L2x7wi0Qr39ebrKFwfzPGmpAbpj2gI6qaPrdsPqPKNKVmb/067WZDyFDjOI9
hBgQpKHQ/WOKXxLWV5d/99LDtUk+CLeXZoJ5wh15KAiHErR/UfGaScDSwNXmODBylm3bcgqgtt0V
SEhtksL5iQRL64PlBsx5dtX148qqfHYfQ4Vu6AB1T1Hiqs4KpGP4M1BvKiZH16EeT1YG6/mkGl5x
+s5PIykFspSicJMDu5t+K5nx7LYEK7fV7gHuCyEjcfaysl0w7DtcDjU/qWU8q7Z+u9xZC4Ps74XA
p7f36YTrH6OEbh5YSCjDWDxd1zJPv5I5wMdpYwHkdlSm1k0Z1LFzh7jyE3rD65bZv77267WxAOJP
ArRP5SBvwO9LK30GDHilXxZG8V+8wKeGKa0m6zPbzQNInjyL/1CQGdbmyu/+G4r+2aOgXU5v/fR0
a5C9ZWPXFQyjSnbQC0qv5tjxAbqbvqRVH/2ZIEASjWPBO0nSY+1mdGv0fbgpUz76bqXYfqoccQyB
Jb21o+oENZAxZHDE+QCKtQVTMQPPzc2ne8AO2DZHlbBP3CbatH0mni83/1IbaWFERiXyWlM3BbYJ
cVkNGaNwsaNbWxKXHn8as58aqSWjwacKXTC0FCxrATp9Ct1KNK0JcKy/sfRcP9D/vqKYTedUlsGP
+QQuOKSkLQoQWtRx54rejubEgILuou1cWw0Ixk5YBu4kKO7/O3tv0mK+Srmkb4lpFBvo77ojsj3E
y50c1D6QqXxYOlp7VI2kgE/UDGJCG2YDCsgOr+XxfBcPLhj7uHlAmdLoBKypYn+cGPB+I8ghkscF
oCVwIaCNCJ/n0O3v8qmu9yhWVM9dx8PHibTQ5yWuvVWCy0NeleIKwBW5hZQy9p2eDED2G+2mMeL3
kBO1EXWRHGawjb0JUIztKKxhq6IiDbIo7ndT03bfRGnM25S0BfBASChKUMB83ApOL/AxkGA9g4EO
eF0EJGUXHnDHGx6ckKcHI8rx1Kbg6W0iBXmFm0b0rmY3ESBf2eK3Sq30AFFhdIWCA/UMYQF406Cn
yl1csn5HeD76g5yzFzOZ+13edSY0Y05xDbE0gIlNaj4DxRptOFirD7Il7WOEjR7g5lCdZ0NTvHaO
+GNYlgJ7Cnhpo8mwLkTg0Upk4fYOzjswTxnMgLGC+rYZ5Qewz5zXGPoxiG1M+cLd3t70CdSxYjLv
JK5bvWTM0h2Kasi+a5PfqNyB2l0O+b5AWdUBaHX4VVC3uE9JjKqFQk2bBnbDW3Mk05OaFPrbmjKo
XUEM3bJ8blbQHgvrnw4Kcuc2C2dw1I6hCVWwy3Lo5pOnIVdX3ZQAcgcQHATVKxuFpV2pzg3q3LFr
+xS356jJD8tsL2FhWef9JoaeuIdZXBOjUN/hoOjar18KKjpKKDJnRkVms2MUvzXtH4vuAJNf2Zos
LOfm6f+fIsqAKt45akGFj1F7VEq6c5MfFAjgEsjQy79+6Q1aYGfYeoh44OI4gZJaGpAPld33WsrM
6zEgvvYOPS4KVOghzxUeLUv68OjatIiI4TB6Ufq1wP4PQ6eqs4Gc3gC7BQf4v1MtAbSzod/DkeXP
175CWzzG4cSakOhnWUgU+pFrWdwO9gC8Yry//IaF9cPUNh9DyCASCxUJqNW3m2Sy6m9CNNOhr23y
tf2hqW9AXFtCLT/SgJgEzNyXTn5YbuKH8MX6yje4Omuq6KHDjeLCgq+JDD2sF/fNOD1GUdP5l19w
XlRJXb0+O0oBt5myvAmKzB93sMQ4Mr/1M4h6PcNnoDz77ca4AQBqF3rHp2gDeturs117/fk+cvVi
bdCJWZq5igYZ49mTFYvkpmSCgn9Wz9XKJ54/D0IA999Z76DcoK3atEYuGg5Ab6b7NtO7Mcw2w8fl
Nlz6CG3S1wyLTGJ2doAsIegv74aEMhRXr197ujbdZ1M2XUYTBglGj5ot6lvl7Qk3dvnpp6f8uwNy
dVBPRBpajl1CgpY1TzInj/CzX5l/S+2uzfAKNV5WBb530EYokwFLWrzWZmz8GOhpDUb95B/bStc6
eakPtMmesIoJN+9pkKAeLUWarLNBavhSrHKFNs3h3gS3zy6C/4eBKtcJd7kJKhmc1zxfyfkt/Pp/
0CcOfEfmULKgNWH9UBXY19e+2Xe7y538N0d1ppd17klFGqsIwZANTJ/57stwY+OG5Jvy7udjs8Wx
Y0++w0qCPZk7lH4fUKL2Wr7m7+bjmHh8ww+oOl4ZzAvDTSejTH1lGbOBweyiuw68YP2zY01h/LXR
rNNRlMPEDL0qDepIlLduBxOKAX5WKwN6qZe0ee7COxJQUPRS3in4iSlrA5+4GyOFz9Plflp6gTbV
RWq19Zz3JODF6bTswwHGq9hK/nJhOuowgS425tEyKzuQ2Y8SxaldH13J4pcl5K6k71/7AG3K50ZS
gRzS2kGBYszCgnlhV3tI+69071L7aJPcta05SxJOg34ge3AIcII42XtMyffLP39pdGrzvC6s3CCA
YgRTYn80JlyY47WSkoWfruvjLbu3SYeatyAfEoDd3N+uXX+YXKzIDBc6VxfIJ6erKulgr5OZ4QOg
vA9ZYbwXwjlMNUowYKqz0gOnNfNMINELqCLBGxTRDnYwRLP7MgnYCo1OLzfulMHFCNrflZlw/pTj
6nJ8NTZD7RDW4VpXHYiiqHMdAkfihnasH+shfB3DeiUkLTXdqcc+HQrmjOMszJM+APB8I7n0kmm4
QiGVn7h/ePLr8sg6j/Kg7j8a8yY3QykdHtjYLBzSWuGeLs0d5DVosjdhQXSIwDPfp0lObkrAUTYc
FXl74lb9cQKgAvS/0Fn54IVRzul/P7hzoiwhYWMH8BjMfQYfQtAm1pyRl8a5FgFc4BNhxYnWLBvc
wITfm/yPgsL9cisujT5t/hcwplOhE4NgB352U4KwAQR+8yHo6+XnLw0Fbf6nILvOMergggq2gEn5
ZrTvM4v9ZuxAYhBXX3qJXvbljOkMY1fscXt7QhUr78sdm/v0qp6s/Mc0gsFP3Hgtgb3Q13rtV587
xomFAzdCq7qGLiJCQitZiTlLY1qv9oIxCJ8ihUlq0lT5gz2rhxIQBFSg9uQGjizG5MF1PrpB8pKj
NJq7u9iJU9xet/VNbaASFO4AabESuxfGhl4cRtwTTixDgbTLu0MHKI7nzN3TDDgesaGXv9x356+x
XL3AoXKYDYyRYAGwByBA5nzLw/5gG9RPy+y66o3WS6m0AdNecyxe+ixtS5DUMZgnmK8BfHWe4GMF
75WiL73ETlA1VIO1fvnDFka+Xr1QYm/YqmoiAUwLb+nswulIpR4YwGKH7VTilzZdkVUsjUgtQNhu
Ys58TPtgTGAwCO9AKdbQTEuP1sIDkqF9nLmyDxp3vM1DSHzgF3G5fZYerUUGklfh0Ld4dBHajpfM
Q+HbYk0asfBwvQihdRuzGwYbtf0wxBnH+RnWQCvrzkI41ssPXMEkDM4sHB4j2CI3aS6uuwzUatwA
jithYGHo6HUIgrrMzeI8D2YX0oQoqvotAxHghsMVZA9f7HBXcheniy91hF6QYGUxpzY+C2LwkL65
1Vh/h/fel4qFqGtqg3NMYFFUCDMN6gHUONbCkIK/0bkPYBS7FkMWeltPSxlVXTq8pXNgDQZuDTjM
11ayUQtPtrWdTDbEuM7IVREkaftqQQxVs2GtWGIhDtmnd37aJfH0ZM+ThwyOGK1f8lteNRtT7GW5
8tuXFhNb25UoAIM7u8IkQOr8jhvGT+Qg30YGjlHeYQnpQtdLHeuNW+KgDFhtApUoxhi1i6t726W5
onU+6k0oEGxYQVSoPFnUXpn2XmPbKyN3qQW16BSmWVKqyGEBmEq/jbKE+xwEyac5Mk1fi616pUTR
ZWVJZ2mjQMO6BijkurPj+8vzbgGTjeP5fwdAQiHdYVLBRQ0s/xkWL9bPCkD1KXya1S1tf5nufRG/
mvXdCMM0aryCsrHScAv9ohdPlGUCxpAJ/zYus7t8piGcI5OjG9E1g5GFeaMXTPQmxO1dWthwVIyD
IioOrsWeLzfb0m8/DYZP0wa+19bQhqUZVBRlMjBl+h2V0QeNrbUt8d+r9DMnMqZNepngPiiOeI4Q
hZpJQiPrRrVcPOLiwUYeIZb5Fl4fWXq6yTR9SOFa4k+hrfxo7ECiuvyZC2uALusuwWXlzRQqmF6D
LI3qUtwPQbs8HfLhegyblbcsNCbVYhBcYXHxEcPkmwhlHmagmO7bSdJtY7nz6+UPWdjg6Ql9wPwU
tssG7H6dFvpojmuPxyqnOzrB54mfkHbgcK3suc5/Dtdz+1FRRE5bCli1zZ2Xtj96BT/7/O3yh5wd
04Qz8t+BB4eh2TRDCJQEGZ5jAWS31a+M6bNthEdrgQzwIKDpZhOiYhPgRiqQ9g5vUwt8OTgFv0nI
WChLPmAx86V+xwv1zVecRgl3Bzg5Rc2DZYsrOEs/w/5ye7mpzvYD4Xp1SIFLrUjAlyRgsC/s5bUF
J1s7/fjaw08Jjk8BQMbAM4m5QT90IgTIK+fBVLXGHq7c9u7yK84uLPj9p0n56RU0s6PCYD22vekP
kr/EqAmJwVvNHy8/fqG79ZqQISRTSoxMBTyBEvG3CWSrUT1F/YDzRwEnalBE19K3Z8MIvuTUQ5++
ZCA2xF2APAUt/EUz4z135aZqFSbiu41q7cvfs/QSLYp0mS1AfKMqgC2a15QPhdFBVTN7cfbs5uor
cxtfou1m4DCIi3EYHgeNM8YPUdlj3QT0L0AFpbuWjV7qd22Ku26Nomin7gNjHCARZynbzrFlwqcT
9Qww+aFW4vcp7oi7UBU7NZd8hxqI+D0mVnTIJYz4itNa3c129hRVodgYlFv7vAgbuBH30cM428M3
ODWr7QA7vJsSNVQ+pKjjBso7elAcoxhen9WtNAG/A56CvgB5JMeNHK3ij92q8K4lTrJX5dDf5DPE
0h5xjRicdV5twsZxgEWKqWdLtSH5a2KKQWwi1ZcH7DXrHZ1pe02mcTj0EInEXlbAPMqDZDl/gT2X
vMOaVlwBddV4rpOJbR5FmW/1ZXsfxcDjwZOsXqsOXQgPuuACTp/2iAq7Lhg7iVvRcQ9H2E0uvl8e
jQtx+h+BhcltGruVOObNfQXLh6hzV8La+R0b4bqSojGRHFel3QVRCARDbnTD3o2Fui5o2x4K6cAY
poayGJA6VMoQXt2ZtKNQ3Zj1Zuoy3Pi6pf1cCxD1vvSpuvo7bigvhsxUAXxk94ntvNlhviY6XWhG
Xfndztac8qhRAUwom60Clfcexoh05XCyEDJ06XfS940COAezuSlurbwt/aGBofXcwELVsaJj7pSb
y2209CZtuWDwE8ZmF+lTN4fzPNAtMzI+Rpx4jvE8k9fLL1kY0br2GxMEFKsoQkRvnmU445Jm8gHe
X/mEha74R+rN6hpZa6mCugNiVsKJZQNOD1+JektP15cISkGiqUQfDNKMr8PRMfajPaydzZea//TW
TwtQKZuJwp0FQxTEzxtunYpwZtTfKJ42fjoVbJtAf/XzcjecF1cRriu8IXAUpj1h0LKahFtQJb93
nTo0stpJuJNY3bwN02Fj5NYxN4qVCtKlvtcWjcmdolIVI0ik5EHRb4q/AbZ6+XsW1iO9YMqWtQst
X4LVu3NjSN5U+GRH0gIE3Phuma1aiWt/KyL+OfGg2bTtIJ3Sup2wWQ7a7bxrDv0BqPwjCqWGmwzO
u9/cTb1xvH7bHvrb6Wn81n9j76byqt/RnXEIty8vl792YSDq0vASxs0WURgqhH3vbBBk53AlTi5s
uHRFeNYoawbbHdEm7VqvUv0jikwPjkP2NDVLuKq23Iua+j4ryrUd9tLHnObDp3Ffw6PBdky8Etzu
Fit0kx8iEsuVgXEKXmc6TNdST4WTD02PjYo0zSDvp6s4rvd5RdTVBJ7AJjGdYz2s3XgsDHBdWh07
jp2JDJlaUX2vhwOIMa3743KXLz1aiw6QpxpgvhcqKEiJ2qgHsCF9I/n42sPpf7uAEDKxGLrjgLhP
jgEp3LuYHi4/emFi6tabDiumKaThaQcDbjUuDlj8C+hX3xn7zeU3WAuBUxf6E6cCAp+7XUAZyNI2
KyF55q2EYwsgwqbdVzv4xJuQKavoWfEuvAKtsriHZTPZUpvxfWhhCwvRYQ7GO5u3fSeHXWxEq34z
p/B2bghqMYPDvr1goWgDu8vBxuXzscwBuORVCdhz8jHGYlcCQ23k+U5m7KrnYvaAiG1XpvTCyNGF
p9FAUGiB00UgUbM6Fvw4w+c4TPK1lWSh+XXXRhSBthNR2KCEDmVILAKjCkRDte1JWhzJPDTXrWha
GEjPOSj+8IkfIC/ZJWYx+qgLRL6OOsMroM0wgsDp4UrZityNUT6tLNpLn69NnE4Zo3TaOQqobL6X
0QQwXgG5kaifLw+/hQGu61WNcYrdkOCQnQrzrRyrRzXnE8ToIt/AX/nt8kuWPkJbOQl20bBprwUK
daoEbkjtFrUY73PrrDTSQrE21y8GmJoskShDBZ0PxPMhfYyC/tnawCp8J3fwHdoMu/Igju0zu4bf
zFXhrxWznbrhzOTQk14tMc25GfFilh2bYeN8zV3I0RNcYAzAHbyWHUqaQUCHpiFF7qyHl8LlDjnf
646uXOXTROCBhqSj45ge60MYKdMNKTjM/9aEc+dXLkeXpza4tyJGh5bpN2mxBW2S38CgRBWbMlmJ
DOfb3tHFqRyEK5iM4iO423qkfYP/x+XWOR8SHN1GqC6TGLVFCDlmM79z4T53tRp8gKB/9lPzEFvG
Suw5X0NDHN1OMidNFo4j4pq8pnfulTrYu2qHvZj0jNv4pgraHTYT98N1EhRbEshjuBXP5crd4/k5
6ejqVTuCTydsTlEgleTIGM3pO/Ca0Kq3/HC5FRf26I7QZn0fSVVSgf4xTp41kNjDk2RrjNtyB6sc
u/K+VBqNVrT+u/wDFliN/WmkFUnlowxwGxmGb2Zfil3wUPnv07OUyF4maRJwJFncCKAA2mzDWq61
0sI80fWrmOOR3Yg8gdSetgPg3SNLN47CZb8Xw230qcUWYIYXMqqOt7052z9zemJh1I0HJt5r3oFI
YPDoPTahgPQE2DktS4d9l5HWt1y1Vu+1MNd0Faxyk7qMDBwcYqu9jZv6IM01X62FgajrWpPShJ9d
mcE+zuUfptE8sN78Bnnc++VhuPT4Uwj8tD8vaVyEQ9vQIxNFBkQwIwDHzsmEQlRG86uvveT08k8v
MSboXVyo5QMmbutu40TbwtlcfvRSy5/+/+nRQ2Ur2MwhsTtDDzoZD/m4u/zghTVAF7WyhIW8ikYV
iOkWFCxvmOdNlULc2r1cfsHSL9fm/5DXUyodvKCPQ/jztB61VibN0pO1GZ9MMq+ohdHYRdbBUvOz
C1LL15ZGHfVcWW5mwgkK0aR+cPm96bzX4SGlK798YTTqWtaIxTkRIakCA5dkSfuU408Rf1xu8IUe
1ZWsoyXi0miK+hgLFm1RZWf5om/IMxMO+TZzq16po/u/yeG/2x5H17ImtcmtvBuiAIYDWK06URbT
VeU41AZJJpXdoezzHsGpywWMexpo53gaFm90GtR9Ujr9TVSghQ0Y/z6WkthXZa5g/AWA3cvc2eaf
uMWiW4kqeymjOoUcbTRJ4dmWFC+GnU5YKTszfYASsAVNwkpvS46UiYei2u8j4arbhlXJrrI2LW66
8NlgP21SQmFWbPsS7jLjjzxnflTNRzYnB6sdtsiLAW9E/CJDUsdAdUK5KfrfY1RfwUkaol1UikWo
5ok8hJEbt8LriG/I3PsfZ+exHCnTdesrIiIxaZhiivIqeaknhNolJoGExF/9WfWP3q9OqxXRkx4o
oqGANDv3Xns9NWZkDR6w9H/4rhuVwxtHkdOac3BkUFAQdtQ4/YtuiwXwaw+FguZHCVJwUX0fofFe
iru02KXj+7WGqTleUVEeqPhd0mpLFI2Yy0LT2nE2XRGPP4jTxJDlxUsvQBIpeLKIbufPEkBPJ1+D
4Xoo6cWdM70T1zqMjh0Cb7frpB/zrHs27pLwKX9mjrurOmvPC5j4WRPaSJensiKPgr/WJQk4QQni
rVD6ZHG0l1Zi02cSDzrpR5jSbsoSDSJuU23G8p0XaUiLd+GrPcSYKoAR9o+1ce/5OoX9PG2Vho1B
ri5+6zxA6FhsclRD6hUEhfEFOujIGqBKyQFpa4GwZKRIvPoD5DhUK0ATQ8c1t86NA8Alesfx117D
RKhYY9BQSu9DAuVDHMBn9XZ2Dg4ah8tsXysrXt1zt9QhmS8DKMsdeyd+CwI6QyspEOtov53O8JPN
RDK3PsBsfLcqEpSDF6rrKyo3fMX5rnxsZh6Bu4Hldj22vN12oxMXlYw8EOEbBrIFkeEoBpA98iRn
QCahxbkbUFThOQhJMHh0f+cuyYL0pdUfujjqWYY96nHloQa6qzxzZZ+W7wMMPF7nyQ8ICXI4Ewfe
3jnZW+2+LAeH4ieDdSUgMPay0P5pT8VvuwM6cX1qSNKn6CzGMIV8MlB7P4ezZ5LlsdXGxH2FHQWc
H9OXDu3tRazTbXuHgg9ErEhdjlaon1i9rR7y4tChA1qFuDwez3YCvvPa81ygURhoqMc+27M2AbS1
68P1EY3Rc32/eCg4ySDlYdOeaydsp3vk0YBfyjwSDy0oaQQIE9ijmRf+yn1ri4mS19d8hth4Cepf
L3wIpAdfZHiz2W8D/s3oXXbJm63wX5x5u+ypFxUDhXYoVN7r8tuS8xsx87cepolKAWRVtfPOzeUY
wA50U1Ygyt3D1D5c5j5Ia5TEeszIDZdX0MwLmR6z9ZTe2WDTr7UdQwMdF2pKGEyv3g1DAXYJ7R8Z
mF2l3sJjaePCVrxteIxJZNZ92QYV31WAzsHrEHY4VhYBJorlxBvwmgIizjW5DPOulbCHOq7exuc6
VM5TCnJUhw71Rw6sdHMHlGdcaeRHAqPOPTB3JmQkUdXbrI5N0aIP+H6Foh2gWoy4wrrDeMqQW/AD
JaMlT4i1Wbce6HUgojggzWM4x/0DSEeqOfpTpPa1jWzEpmiHxJq/j2Ni4yF/FjpyHynaEcst+cjW
bWfH9cfcRLIIgUDzPjq0JB+hQ7PygGO+iLPPf+K3gUC5oL3JuvTwMmJv0joPBISUe6i4Ud8dXzIB
+65jNxz7OczkBiQrYXYWe2XZBmxJ0MAfGMg93mkF0IStp27YNutuyrqADSDaxaPeE6DZMx5wTHxG
AyrwB8C68nDiQf3k6sCGRKrAgRReJA0MaHh+nlVYgIUi+iMgOOHI4hW2eKsTlVbMqwnfKnaHMLc0
qECvuvjWsvt06iLENntUQ9EH1ASUlXeaODtB3G1WjQHRJqxTTO/qsFS/rO6p0R+GAzaUPihwF1fn
F6lO2fCTzHYwZ3nY2m7oV3AeGDMA2YDC5K96UkmJuHwuDnb2a2oIGkyB9XPeZ3dbUzTXOK9uiupv
6Qako0EhUSaq+khMF7ougcie+8YJ7fVd5YDY6VPtoW/Ufubipfc8yJTb4+A9TH0Vpd5LV7/k7a4n
iaQshMoypM25a8qwHVNkBzR+WYXG+zuv40HhUZzkZACv8YABRQUEV+Bb35XcWeonbB0RIISoJoQo
KdWlDpo+C2UHNln+NJAq6C2xbXAuS/HDPeuYUow9AjejPOTZFHddH7HhgY/HipQx0utRM4GeDpQa
UHIZRFHNfFeDEbVgFvrWB1AKuzLNNmmdgGsQAQrX2k3IYBJAiwe1lBE64nNfRNqXsUE3Es3quM7j
EYiVYQRjaSYn++qKYLsPblGEor/MGUTPObBOGY55cF0DXiKpJQrzVO5XqIGCdekC4rWJ8R+9dDks
ThN6/LGFRX7XkoMyTtLL8b5nLIRUFayy8sjH6dRg23MqEvnUhD0EMl7VukFXoGKAzzgu4yPLzATS
kXwAPDuyzG++NPGAPv7ae8vLAXN5Cd0VUDCXhI4RCRu8GHEPXkkWdORtJe1uwRBWXhM25JsAGBJ7
fC7eMiUTQidsfw/ueE/978UVjbkg/qZTPFjP/QRDkFHGPaQIDSmx6PLY8HuCrUnCdpBUR7eBmVpF
t8BGmhBA4t/ErmIJnOdgXlS9o4RGnRhf1tm6T70ULcr6TtVHvysiifUN9deuAqwqUYgeUMIO5xpC
pxSspigVL/zK2xwXLyzt2BNL4lEQiuAaFqyzs/MKBFcC3sLvsvDGoOi6h6JfHkmhhxCRZxb03PFC
DKej4mm8miFJSydqB++eO/jKnXeq6qkJSoAWqf1qYQoADBwM3e+hFBfACEO71qEsT2a6d+wy7pB6
52uLCTR8m2wZwa5y72fdJZ2bS6m9t1ogL9/1+SXn1bF3+hh03QOqXD9Lo9+GvouY6M4iVSDrzPGq
nJ8lKbcMyuqApljwu8x+g4XHqajhzMHbqDbpb9hTdWEuOrgPpxaYcv4Wtkk/BjXgbdUXt7XPNpzH
xyIvsJCoA/fEjsD3JCrQkB1Q6emgTLXcKLG++56XRWnNfksK/Os6jM5GZHi76E2oN5rxH/iPWQLT
UropdG0SsS7DWaUFAHFwrQp0u7YAzjVLUJAWyiS32pej7LdlDmXH9NsdYtoQ4CelTbajQNBT2ukc
2PZ4QefIT4bUdeDhp0R5nUe1QuXiKlcJVdH97JxR7LlVWTFgBKDFdU2Db8CmDSo1v4HKOpVgnQa1
aba5B4RVWZmTC3bWDrf7NU/SCUkJUq2EMQv4lqU+ZAg/I9JQOOYY48Jy3nohcIXB0i/uITgfYo/5
GMaKbPrOv/c9/VxO65E37C1D9LZ2HEwvuDQOZfGDZGCpVfSRieZJ9OOBLmmgqxTomr4QSMALcHYL
bIi1Qud946LKp20eCz8dE3iKuSeMv5fGa2SsQc2Aq7r7K7sa2sGg3jx3nYRHZKOGyCoRQkqm0jc0
P4P/93+shhLEWbBnfri2PM+zkcFSAh9GO4aFayYmRHneRFeTjVgUEPWsxQDFW2EOcwVIjYeQYeEz
HIlg2dlW8o6qfIsCAfYDsKqyZfQ2C951JAbgXHEo+ZkK8E+xpIEHGvW+OkiKlja38gBUte06HFqz
ydGoAnxesyvs6n7BajE66Wag6jgV83YelLX1Bp8ftLkyAAuHD+HaYMGE6FxCuFTs3Ws/j+MRL/an
a9yQIj3e5sAjAnQNPiNOb+BTIHornfJ+0iBbweOhu5SkfnC7dCMtqsIctL0tCsfD1rcg8kNrOsZe
tlC17WgpogHGIDtvrfgr7e1q21lGHLu500nrSLHru0oeilnjnNSzKpOYTby7h1rcDDFIwNnBUsLb
a+FniaJN9g5VpHwqQf55bgUcWMHzK6UNCOjMNr2CB03QyRIO9h6q4wAQsBNcEdGj1LQV1q06s74j
n6p/WNbSnCAY78+0Jxaga8WAjU+NUWbR6WPpTR2nNHdArSjod92a/JS3Dtm2yszvWUfVHfa29SJ8
+Cx2jWPODtBZ59YX/FGNRj6AoppWH5BM6QKHlHnFINTs3yQmGK7/m/BxWth94m0hL8NW+JMkbteE
tvoiJ/NZiuAmJ+NYbLUrAXGdXnDY2XRLNGVxVWz+noD4LOV7C5hDXs1qkWdAMW2C+jAC/7Z/hMG9
OfYwyMyO0v4i9f9Jhp7fJGWljZb/3sJ9pC/utFS7Eqezca7usLNflOFfFAI+yTPd9hvqaWbZZNzi
MCl3iUu1ughVRxr//W199i2uf/9PZg/zGHAaIBUPckQkaanmyU7lE+w2NhMQY1+ksz5JL9/yn6bV
mcbeQxLOBXwgKsxSxhl1fq6Z4x7lKOlPt8Fk4F3lfpEc+uzTXN/lf57KNfArRDUBT2VN3Ub0/hAN
8DrbN0rWkVcgX11AtxP90yu87dFM87L18W3yQ7+yR2Xc314jthkwG6a0vxgDn2Tsbjs1Rywvc8OQ
a3S6TQ/gLQOaNfXv//77P7v4zRCAY5MkUOn0MHt2eQBTPgtxHh0jT+df1Jg+u8P17//5HJ5UcoK/
XI/uRCSwKuR419agHfwLeZ+Py/whEXiLiHJog0Vwapv9XGm5V0DK7/qcksSvjQ17NWRWPAnLEjI2
zZ65a/OFIcNnT3WzRjZqTCfNMuh8cr3NDQUxakrW+quZ+dnlb1ZJOio4GNaQPFhre1jaB2m3h779
ovD2iV01YzfZ64wRt5NdLQ9Coi0ISSy9/BIVy55SnCGaoIa84pAZM27sIs3OoAPSPOhNjkivMtZ+
FTVPyhYnAi7b6gdAq0sfGVSQPzgjzZZDogaveCqQSnHX/LWvx/FD6Uq/qxpbV9BaVQ77WMzKxmqs
EEHi+GyKHufsiaKs43V2/kXh7JPFk96M7VlhLxiIkXsEL0efpd/dHLmFv8+bTxaZ23Y9sCJa6npW
sZ8ktREft0bv0K7ZzuijINW2HJkb263+qrn9k5X6toOvscG0ri3CdyWdH7Klf7NFvsn66wkbiaG/
P9L/eUf/YSrddvHVFGZ4md0jJzlWkZ9+R3wXyFXuMsYCOSFegRoIlvzahtmfFTr+B5i0Ic54hNfJ
inzZYh3y7iT8R6eFb7cO2+EFFMGh3i1OFnj0roCSoK2ftHrlqR0MnCNV8MWn/uN8QdPqzZqf+r6h
zJ7YYVhq8ONboLoQA39Vjv/jQMLVbyb7wPpJGnxStOZ9r/jzRP9Fz4nr3sxy7nV+vra4LuTdQTdu
KMoJsnj6++f8cyiEq9/M8h6yd4M8gD6oph1/4nDlbXrdr1s9TL9WCzqLwLKcGqdan5C7ydjzCB3k
0P7TEobb30RITudN4A0JejBmCCu0r/muB1b369+f7pNPctv301dTmasZH7wc81AhZ+QsP/9+5T/O
bBcukP+7XxnfHsxc48psyEMb1M0F+GWaoibQIMHQxX+/y2e//3r3/+yK/TQ6C60WlKB0/a3BmaZk
oL/9/dqfPcHNuld7KI6hUwoBA4d2r7eqXe3aKhys9ADu5kFZ/9j7ftsogzWQOZPw9GHS9jdTyZ92
7kV/f4ZPJvStvz0aAlZPcTIdGsKuBARwvwM4deO8z+WXzamfvaibGYJN1ZUV9E0H1PDyiF2zA0i1
2QHcAiI1N6+2X73//XE+u9PNZKht3IUswj5wl+xNyR6Ynf1w4ac+TfIOf7/8/TafvLXbXgfG0pEB
igQPqmI+Zcy5o9o9Tf38LxpaV9za3Ot+RpQ7wajIzrw7UiwbpjK43thfxFR/Fofj+jeTYsAqUfct
3lIvuwZ48LWOAJvPHgZl1tBzGuaFHYqPUW61YJ5nQwWL3Sk/owI4n2jprUiolDqynaHbZ5mE0WEu
qm/4H9MOXRgqJBqZLKs1V1CcECiqekP/rfQaJJzWoo6pv4zYpxabhgMmY0z6dvoihP/j9g1rgpsH
a1134JT166HKs2/NMp5FVqVIkFfHrKm+WFE++fa3MlUu/JIsgJgean3N18rQkd9L5ytC6mdXv/79
P+uVXTmAlzYZwSnu3smKwLaOVHbh34ftJ4shuf79PxcXzAbbC0vstZC6rwcXBpYryoB/v/hn7/5m
815qMhRun5NDzz6Ed1nMnJCljtLyi9Djs332tmdGLjAn9o12Dikt/bPsDYvZPLhn2yiyG2WLhLtr
aBsRD4VM3owzQ9A0Zv8k1HQhBvzfl8dqTyOvu6wH6oCigx6wpQzL6YsF5RNnByTd//fqsuw9gKcA
0hnGnEa2S6udv9ImqZ1MHjvIFI+Z6d3fZWemM0Hom7Cimg6yavsAOHm5hZ/xPwmRsTrcDEFQKOCy
1RPn0Lb+3Ur8R2uC+Xb21Y7zySC8pUI0OEimtLCdg98DRsWQ70+gDPM3/zQKb9uFppm0cIBP7YMF
LIATL14baWT65vHfptAtVAkS4H5d7MwcOC3rEF3LPoaj85VG8LN3c7NR6mmthJg959CtxUWn+nvN
rK9OUp/On5u9sR8Ho7TR8I1lozgsZc6Pkk7LW1XAGyaykOydQG5X3n1rESGDWtf+cwHDBCf++6f5
89LGxe24WuRQIilrH1b6UKEeRtuXFZKff7v4zdJWtWCoCRwRIfkAoaHtYwapMLQ6X3z2z377zeKW
84HZxCXtQasFbn5ckATGB69tpcwX2bQ/30HctkpNwtdO2g425P+sQaEU9THWI0k0q+GLO3wyuG5b
plJGpkqVYwtnTnNQHXmV+fL772//k7Dr/zpe/rOx1J1OW9nM+PHksqAkDRPQsJjBtBOvpSm/+P0u
GjqxGv5/J2dX3DZJ1etIXb3q9TDZDD77iy1fWrZ6Oxypy2QcC6Rui1IdWDnJ9z6HmYheePU+Wp0f
p3U7QonQjYhCsJI/1TCx27nVCrUGXYf5my9NsQNbubsbKFoxQzvv7Du6svm4TkMZSiu1DpxXy0nB
CXHLZwptFCnTJzcbh8SZuzypLNQURwnVx4Bp/MT85qqb6DTq68TaC/AsYs/JJuhZFAQlZTbvFk4a
YDynQb/Yc5XaYYHj7wkeP11Uz5WKoGVaLhpFjC4Ex6JvwwzMrn3mddN+7JcMZUCTVhDKOOvZW8R4
Tl2o2YQv7ZdlEM1uVLn9MNgTurzbSSoWrJUaoYUoUeNRNr/Ax2PYaljuxAvr7LfeTXXiVBwaJQ+2
Y2tj/Ac621UepoyhCQargiXj3ABDJJYlD7DllKGXZlfwy9RGsCSowMnJkBcUHLU731me0xpJJ1Bz
8qRM+/wh76oGqCGvcCLtuc29DVZqWE08QpfeY2vnvxCeyKQm3YtdOPkZIFXkYjsElMy4wbwIFSvL
6PO0iiZKTR3mabZrZLYbkCZZ1TjualgHPCOAXeJMDwUCTywAipk0UqpcN7y1vlulZcX+2rTxQJsn
gEFk4Hfuw+rzmA3MCSzd9OA5TL+o6X53qlkfia/LLW657iWBfmsgokxE4ZysefigqRLhoMdHZxWH
ZvaeiV+uybywY+dA4q0YgChjoU8mh2bPVQn6F+5nOMWDeiB7pJSwVoED/03PnRemXZ2Gkswo67ka
iT/fnNFhBeWYJmbL7TyL7LkUx340zRDyXDuvSz3T/bjA8dooJ+wWMuKgQOvQsWeIffKSP9nNYiVQ
XN/NBaHfXK71pl5Vj6AMJUh0CIugSFFTxnsasJepKoTPB0uU6sDE4C5aOCYNEHMA7TBUILOlmHs9
EyBkp/W4EUuT7ac5tZNaMIijsg6mZoqMcSdQsAQV0IG0roO0EaS2HZnKditnXe0JOjJ3Ls5n8Qxd
8n2BvMyL3dvjEvSLYyXGdMjRNK6zTdM8DbpON6gtNa15ELMjoqqq/AOtlYjdzlGnUuTjRdT+29g2
fWiVukMqoYOayoUpQ+lG9VQ82W0ZW3a5bzL7eZ4V+tLL8ndTKfLktjbS/ERc2SLs99LUe8uk39AE
B0EHbEgD7JPqJPN5X7pyIzP5q+GK3Dlr/YRtcYBMERilZqm3nkvwG6GAKFooOnX97nX1yYxutGRp
ojIo6JblkFVASbXi5EFggtLnx8zyx574lzJb4Ao7LVudedVGLzPUU+6ydTuDlLAcTkvaQIaoP0g1
Q5lnHkElPK6OfJuGERwTHrmZhSN7Xe81AWFmMeTYp/Z2npujlytUi6vd4NJdp2sSuFxGKOS+Sjn7
ge2wMJU4rlmZ9YB8/mleIJxK1wfYftzxnr24jtgMgD6oyr4HjHNT8+L3NEKF585bkBjvPG49Nq43
Q12XnkbDL9aablJbXlDzLqOJ4/QCLsmpEu6+VPW2kc0mneW2qdKkWxeIxLHeBBk0SFvOAJDU6c+i
Lr9Ju3zOe3EuV3XB+I7XCf+lcZArzZ/g0gkRChYrKMrgIrkQDO4q3VRje0YbxE/KDbyVuBPMU7ZZ
SMmCmUCvyblJgyJjiJT7BaKS0o/IMn3XZD5a3nxq6m7v5gYqo2UGWcZ5coQ8wSshD5eaX2aLRtVa
vVrgJAR12b2yxXquqPVma32aBVbF0oU/Kf2W6vpcXFPUXi9+VcCbFLP9pB3lBp6Hcct7Eeumu0if
v0q6bCz/ivqcSGyk/W6BABO6i6XCFuKQTEC77C9bYRkYbQFMM9YPouJJAT9CpBLZllhi59TWuSf5
xVn1K/VXBdeP6QfcRGvo5toz0GXoI15em0rkgGnPFzWZi1349+X8kQnsGbAfuEzQE2aO3o6FOqKi
Ar2sPDJ/DtGODnEDtF+BkOy58toTVeI5k1BETxBfrlimTL2igaX0Xn1nvAplxU8OQ+iJO+caKYuo
EfSRtMPveWZPEitHXqFdrhEpJDL6WAjklZg33TWeeFCwe+F1/TjVwwyVPE2KqUXnyXAH193nzLIh
Khab1ccYFumbqfvjWpV3zIInV0bqt3Qlv1A7v7CpPrlrvWuxA0NSWcetpzcEvyxDyRNSku4udcbt
LMkhc/MT0KSv0umd0M9FoqHRxw6a/xjG9s6ua1hijoAJZjWWiWYAPmSh/Exd3u/Bjmo3XuaOB/gS
thsmoYgbOvVoxhbktnIKYEp5tjMHOtpGHxwchDNPvY4+lCItHEUipzT3FNNngVo9rr9rVC7uRW5j
9JfQoE1SOBtTU387c35Gs4AKUjZCF6qKF3sdocMs+2ULiUqVFD2IxBVbCuwCUHONLl+hx2RIM6fL
Sa/5I128JXBr8otVGHlELvA1q3IVUO7AvqR/1EZubasdAxdVAkCAlsBM3Z46GNB+EfW0CEHKeR2Z
3qfwywlWTaEX110eupwmHei8aCLEi7ZUkWTFem+N8xrmsLlaSb1HkfYOOpAny3Vfl6V4GpbpsHDI
DKsSRdUce1v1TusGpudT9bZU7WXlyHC4DeTVoz41K2xvIFaUUeHnJoAi7kRlGxcDhLkuG5LZy3fl
CpMcpGC2k6m3PhW/eEsjrOvOBlzuEi2UJUyDSXbIcWdbr7sWFa8c4rYSQOXEKQgS5OUMnTRWIED4
dl5aIy254mVS98EDLqmzrF8I9qowXdpnYKbffLk+gflt3Q2Egjg1o7ZlVfTiQfQr3fbot1hx2w6h
nyiKI2/NGtfA2+wRd2FjL6B9Wi7dCnqWqnbTnD+bXECHK+0zw2CQsw3dz3idpO23Zu2eOXjxq622
Y2u96wm9lPAAjnK3lrEo9bC3oVF3W5NkcPqepdoqyU6u5JAs+d1+cqaDY/tP5TDejwSGbAXJwK0d
nPyavefBAJhPamaketVzV7T7AjymXZaBoKoma/rZCVO/605uhmGpgNJDctbxrXNZ+ElN2SaFugdm
uq9zk5YBGLop2g4wOdFAvEIZyrdcDvlTZki1Exq6X9+f0o2tazdeqMCK4RcUsDAIPelVEaiIdqLC
gUmDBRYJAhCxL439aM0UTM+aeQFbuHOR0nQXWxdrmDoeknoFxjzSOiArGYJO+ExCgjy1FhqanB82
EcN2VhqHDrcFo3cAenwdppeUtDwQ2rw7wOjkfuWggaJT0O9B0zrnFlhYDea6KtI6QvsKIhgLw8sr
VmyhWp2Jl4JhNkOo3YCTpQwk227eQfSn/Z1smvfVnbpYgDiYSvGLjM6MV7ZUsaitNeh7RwQinbD4
E7hl81aGLZ/vuwxLHUqYr9QtXwYXQ2bEZPIlJO+Dm12QeJk2FYrEmNgjP2qyYmRp9m751VO9jCrE
6QDELsUurp27gMTa7huOO3pAoFgm9sjw6QaUhFX9nDXQFirPwZO18n3QJgY1b1fAvKJtm9hGf/86
ZDH6oLZMrEe/8mNS4lujFh0g1otXrSJmTIDy1qacMNcYytOVshFCmsiVbggKbwDbit+TvdZx3wx7
OuqELcsLndYElnqvlIEbJazluRjZ0b/6JjXsbPn2aShX6OedxM/sExf5M69SGiHeOwi369ESgKdZ
VJOgapZG04BFTlR0CVpg89DqQV77NDNoEkIAU/ZqazPUIF0FYKrpaJxl6920GrSg4vuELVQRgT2N
r3nKv/uu+nAmYJrSaYkH1FLem5U1UJTlECROBdvM0CZGNhvZLi1H79dsMitYM0/udGv12yW1m4Sb
ud8tluQAmQkD40AXey9ty/pCUJ7/NRMPjRYLvtFGVIRtPEHkc84MnaPJGnAy1EO3tUTfHlMOnNBY
WlUEZHWPE5i/JgPJOXyAqAPUHh5aYw0MUfeBdHhaigRxM30seNOc4cE6JIY6assra9laRGKRHYur
34astmvbL4k9+awNh7xhkS/87mkdoA2vqBCP5bxUj7IvYdgzQbyl0LodCaOaSDQOeaarlz2m3mRi
ltbNW9quHKYxiq5hBueJb9ye0jDrnWWz0p5viGUDbVaNvbOD6Xz3xAnE+27hkBPnNok0EgOYX30T
alD+Trkz99GIbP/JHaCURKTnPrUI78+IdPSmXTp4+xDB7rDrgOMELxQow8d83YsBmmDjDGjsMcQJ
cZw2294drCPiWTAFu2kIIPYVIbM9pwuswQfqD3Hgbiy5/zjgfXmznPdDje8qrbJ7XLyhgiIQSYoy
wKm1P7Z+Wt7lqrG3RV00x170Nc5Iorc3NgbRBWEFpM6DLdBE4mTZjnptf0Ee0N1ldo6unlw5+ZOV
Yd7nOC0dcDbDAU8bflpIZsZQwlPUxDWVOFmNqRvD373aFyNNIzQAlwk8XrCAOnraq4mpSM6Q2Xap
jwyE4SphlsM2QkOwv+KMtPGmxbzkaQ4gjd+OTz5aqWiDoraYcuvRVFUdApLjX0YQ0I+IqNcIPsoM
7QyFG1EkFh/Aqs6eqXRVYPGyT7Bup4G7NGMsBaDG3GFT3PJ2DfgodCCcSjygrXB4hB2Sg/gpI3jl
Yw2uxZx/V4MLNbLSOrGrumyixhYguGHWsYtPXGdFK8SEoISj/y7gGZoghmuHxVA76ErheA0zHWGr
lTUZlMN1P1lhpagbuDDGe5yAP39D6IbuPe0PCAsy3bxR16BXA+uEWRcH0ze982l6N6MjuvWsl1zK
Mvad8lsGxfmGNdUUkEmfVVE9uxNPnBEKXnhU4atsp5o54dwbVJv9qr6zDHS33mxfMxjeFNECg82l
6Jug8wfqJSKwen7iVt8mrB7sXaO7E7mCRlu48vRdJyB/UxShijuhFSLHa0K7Xlg1rDnXFrqiHAkl
lmMK7IhEw2EJULKuIU9N7n+sVdeFMBWS8cBKIL69rkPjPDchcipoHqiLN//qD7pIAN/E8tGVmJno
S1rM1IDBgZQLeEgXv0YLnmfMj8Hk2dV7lW3GZYVqVymYDs7/j6PzWI4b18LwE7GKBPOWoZO6laWx
tWHZls2cAAaQT3+/vruZqvFY6iaBc/74VQq2OVbDOFMt78k8lXG14CUcu3KPt8D4SdbQihGnXwjE
XB6FmU9JmcmXIM9PZmtZSWnhzqFu/Qk7VzKVd52vm1J3/s5495Ch/86ZHjC95R8d3HrUaZuwtDL7
UnZ5QOF0cJsm3Zb1Pzkb7+Zc/9zUzqY0uABvZa+Wk+rMH17eJ2r0MJmayV5oHEJO9uR5+xSR5Fnh
f9+v2B5/2M32q/a307iXD3qsXzx/fWk2tvXBuA/jY/afg6QXE2nw7GaScBpzXt7nNlufJHtJHjcd
YtucXPrUDkYH4Ke7GXlwC3sVHBqvIrbOF99sIcbvKVNr0tGSfW2ksyOp2LrDSunlC/ffeAHFXjC+
ev7T0PTzqewLXm1+18joRBi7Zba8eE3pJRz7fxZLH2djPRcO48mynXZdxKrHxmW0f9fOfPFM7+ia
Hvr7eWfW9qqbNCCxhjJEIFr8Zy7NI1jEZdvlSdvInrZlblPXtP6uZnN0dHnYhvqZwMw9NStBt3aZ
P1p0rSWMb5iNeBQXazybk98mttMCNi6VGZGehSmydrMomzOHVaG3jlau+EKs6aqYRFIK+3Yk7yzO
Fhmyh5Fu0Zi0SLS+xSJir2SEEbth7YfQHvqPLWudm9/nfkoi+KfytzDSgX+TfvCVl7zvdibHaDG6
/oUEfz926tKNrNlyI4WYPXHD9QubUxndDZdgT2lrVmcsJu/Kw1OZ5b9aL/xtapDDXtKWlA/Dp9GO
f5ylyG7Tevf+uM6JZllF5W9wQH7zYnTGW2g5c7Q67ROW3hinIg+YR8H56o58DfNJSE6IolElzoHy
TIntj7nxaUnFPRDPy2Z/V8G2noXjQTLOpe9hz3ACTLQ1Z7s7IuFctYMafVmc/mqwyl0WjTOKt6/7
dM3QeZB5mz2U5gZQ2ejpv660F/I83QH8ZTLuMaH1I9dfd0Khhe9uvvuLLHMhP8Ncg4pmec9Q6CNm
08HfWTPIVAG2qakaeC1mQferFM6nhagBPyErOFBVUPQwarv7PjslMfC7EtmjO9S7E4e5s/2p2mb+
2VJp9W823OqXGc6djP2wLh6Qwg/vGabtk7cMWdLZjfekxmY8YrJw3t1y6m+gXc1tsSsj8X0vO9nL
yPO6yMnEKM3K6iPLM/f3fRvmMRGLKFOrNMotpspnzA/arI2Eod350MIFxCzd7Z9c1yZxbF//qOex
ebOXrsUIyLr6hMOgsPCaGPW1N+bxg3kDzAFqhOejMNtfJrGtlMaKtv6zl/OAHVSWZ1vLETTEHp88
v5InU63G3451P5ZuG4qo9838LFZDHi1KL74K4t9xBrZ22jm+/YZ6EWejtIMJ2yVda8mS5Q6ouuv6
5qn2m7lKStdwt0dlZFWamRMzBpJH+Uas7GlmCPsEdhnLpFZje9zcsnrvRKDMqA/Y7/CJofHrZeNh
xfKcA7+jmXiWNK5OoWgeNsoQT6vJ/MWPNDXZpw+VcLA66T0WlCBM0YR+m8C+wdEvWtbbcaF766+q
/fFXK4cCiJs5KMEvz1vViO3IZJoDaeJlwuU1VA9tL4GtVMs6QtINFajMLmV+sBu6gQRhJFvUmvZ+
mUt3fKh7yz2tVpbFvhot2gRkfR24on73etcPouidJ6UrnY5u1922Ca+pYaiFr3YKjrKZ5qQboK+m
GqtBzVWXjtpenrdu82Kn7K0H08eLQkxEcBRKhTdnNbZfK/J+vKhVh+cy2Ax5QLPav4wBzC2qtsUj
lTfArBJKbtit7sYHXOLieRzbLCk47qJmJGUu8jJvOtezL78hQIbzNkvjjUFvPxYdA+fadvsHM37w
Y7EJKt/Ggik+vEf0zlNLDmJh5Ef8JOZl2jF2j42r33l4wx9KmcXrXg1DHSt+gkMtdE6moBkg8bKq
an4ATzZ+5K70fyy7rZPSGfDvD0qQ2lWKdU4N6RaQuJX+FuNa8gEWw+sa2CHLH5l4hSqZ7kpFzxUi
osfGQiccz2sY/PAHMur3ctsuVj6O/5Wqk3+GwSxx2C770c/a9WgOhpd0IAqHtff2c8Me+9v0id7E
3t4H54wm7pO75su1KCyH3mUuBrM0GRpZnI+FrfVV+1QdRkFQig+LYpVflDF3vzIGGP5JunlceWp5
oz67PS41DUzdJIFzG8re/3MKWRxVYIEOmB3lFkO4/9eURX0xxmF/J451RHMq1TRjr/ItnZ0VI9lr
b8Nv0f5alR03x2AB81RW9UGiz7Akq42vcVUCQQq0wxKtRTi0p0YMiKSd0BA/KNxZgwPtLwbpso5O
SU5QTULaS/69GlX5kxB3+TRa9fS+jRMJRJQ4/RZtPh4CHFKpq+rmoCYxRqaHq2xarPuEGPpfzbbC
ESpj2MpUdYgungKKs6Y3AWCJP4lG8CJF/AuOq9vlLRzLARTpDoE0NficDnE/RFoasQe2mVYVnmk9
GAQg92FnnTOiRXhC+b0BpTK8g05znwQhoiI4KOMjDCwdz+biX9Q4yja2127kyWtC1qbKfsoGDojY
yAYCPsyVsDqsQf5sR/lS6t+cetstYI08LOFMywT2+laSVsQHtkZGMRpb4tY+zs0+t0u4fZzvhRHU
zxhu2x+VvTqPZjMZD0GB4433SjwZd7deNSn9XLR4qKJld8mKCs0KztEw8ldV50tsTlKkvE7vmrv3
5Gbim1AKGm3aHyNSkaRcwPdCmlti2VjHeuqftYICWuyTi5c4t3eA6xJvdbn+XLRxrFtGqqw9cRDj
Hwrs9133GP28+tEIhvlWD1gDa1ATBGndC5FybYJj7we8WqpK48Hkt4h2Zy6TYp27OGz6L0erv47D
wLxkGOGaOtyJaMbhGXoNAJB/CLoBwz8x8Py5qQJBNZmtm7Blsceg3g51l3RmlwMlNMhpiMsVoria
ErVUI3JWgl2mlbdiRi0CjoGFDG9L4JktQx35/f5nGewf+Lmpn93Wt23gdCKd6qXyRlyujfgKlP9g
gd+y1tGRMGvzu/EWdgHqtmOCv79ydj5WDZzHdWnkMdsdV0ZvZHfD539D29DFvTh1bBcFY/D4uWCl
2ws6tXJ4oIS38Tf8GybNEHKjDU6LqIjTCLgL8qEro32fVVQWOIZbc0Vd3ss/misUSzKmV8mxAuyF
EWmSs4jcOltO1Ol9hH5fHE2HNC9vc85tXr8G3XRzcnGzx/y3nOoO9ynDIVs+ZRnzg0OcU0EYgJKH
JjetE19w/rzzLj/beeWeLRKUT54c4TA2RqXR7l5UXoTXmSknFYVRH/0CTNaxnGdCTxJlNSaedS0T
0Yqr04JrZU6OLKXk/+B4IX4I+uo1O2VCkPxhpj8gcnbzUtx5X+7TVG1hH0NAe7CVSiWtARfrtt03
mznL/LKbkGbrBtEBEL4BguF6XhJlYn9ufO+bsJonOpHnB09X4XueqSwNzLGLamf69EdkkA1qgqop
/2yh4R0qC9q7J1YN7+7cQqL347nZ6MEdDPjUru2Dp2lv5rMXLpd99EPMjvn4lz9akzfhVNjo/Tri
F5pTAkAR1N9TVKyaWjaDFzGCxvcPynJJ9MCLGeOyr1Ku9EujyVXcdvNtDmo/pe0svKnABol166d8
9j66rZpOZq/tc9fp/7LR4KQdijmB/HCTUrgDVz4IbCkIOxFUGie+BK8rOXtTSw/voi5NcIEmiwLK
tdOiFCrpir5LlRjJW7SbgB1Z3nwUi4eaLTbSmXJeuLISso9Cyt4849yTqZbCXMJy0HJMyGl3rfYe
itrkqRSzyOKgz9Q9qKZ5mOx+jgoLJULl7P7JK6qvoZAXvLTeccAC/zEOfnHy2lxAkOZuMshV0NXS
kRkT6hCvxHDE/b7Guu9+jvk2RItNAsMeDjCU26rTWc4AQ4PLwlA2fxDREfVjqZegKO2UN6l7C3eo
QE/J33xFRqT8wAKrMX9qWt+ArXwbA3L/x6MoLBkrxIZKNa+inj+2qXeiEp4s3gq/TzwSb48kI4m4
yWbQc+2AhLh1PINMpo5r83nQ7ZZqppEPNqH6wTGy/g+r6dXdux/76tx3Tmp73C4MnocKPnqq08EO
jFPmOlNahQNwj4Lhh03fk6WFDRC1DlONBT0YSAvYsUySTJxPvw0fzzKRLFXMaVhdzMxhyTcbj1Db
qotVoP9j+u4JhSG2qffdlTtZPVl91nIb9k9jtRcAS7xX2V7A1luDexTOdMtMRNz4lyxeJ0bcdrB8
Xl3zF/NPf9uMen4uWSdiZaF1AWr6JFTfTB2PYLMsWL8Hf5ePfUdSUmMCfPVzeF1ksfNf+v8Wgumf
yL5sjraobOaEkr18g58apW3C8fBVI2BjPaDwNHGnXsbaBPRw2Sw5d+4nhJeznvXmctyQuaS73/1u
s5IYiMH/EqE/XaewXR4boNCSYtGkMuZ/vhh4UjwerI70gVGo8yCXW8GLxu2BjqzhQIGsEt1n10Mr
t45VJPuUfxSLc5vF1se7ygGjHefv6nUPu8OPt2oCTqb5EDTtQ9eFGJIzLn3gk4+2QDS47bUR1a77
h4/it9fwRgcB23ZZtn+Gbj9meR1bTv236jyAwNH4HHas/Wu7wOJp8R1aW1pOA1koiyb93hkeMbHx
dxLnaczui5ljPFjbNm6aoTx4WovEYx546PsWmsXiJXes7d9mT/8KTeQRQe2J0wUT2oDBrjVWntL6
C+U+sZubYVVEoidWDPta3kXG6lop/wfx1LvKO2xIyKOlzVjgd4ZwI9yJufByqz9YRcXVais0Tpwf
UhNNUjGlJX69W1dmyv6hnOf8QOvm9I4ue7+Wee+flHSKo4+WNVWhQ1xXXahfvhDL1dzX4FK6zfS2
1e18GXsGMUaojKiYelz9iyzngP7eMWi+tD07f41ZTiSY9CgEDGvlQt9GVcXIwstYDTzvXIREz5jr
9N1RNYMN3nfyL94NedjWps3eKjB8kK2qbE6TdvevqcsgGBZXzefQEmOTtJWcj8j1SM9tqumAbuZP
Vbj+wypcsnRnU9z8pjWvXqvEN3GK3Qs4lyJcp0LyI+32N5wu6Qdbr1NZB2PqkWl7ssB1zuL/vewM
hgnoWHiYnD7jG1Z2h64q8wnpGfUJVrKO96XPj04/TQd/m/bjWg32t5bLfillVTztBkEcABPZBdGV
/XPnLvhTBlvxb5Y27Mq0DqleDXGadUDkg9E5b7rgbDd9miZUh6IlCkexoPqaNROepfK4VX4xJIG3
G9Bx2Xjq5GpDc6ACILeiLUcUED7/iNO+JAoDaI3fyTj4YdneqFGQRFrontSgfgjyR2mExGT4pSLt
WomfYzdkS5KrkOQdOeLtrIb9FZa4IT6YwxJMbXRJQzKknF9MmKcs0otjR7gLWioUN6RxrZztDcfc
EPAQlBh382bLL7BYxpffdyNBOK6x3VCzWHE7hcVbWMK31cr5Fxbt9I+ndItAj+msIs8OhtMxo7AU
4LjN2sddQcaGU5F1lMvFPNhBO//wWhJBGiI8DxMg23tY593Br2w0e0VZ3cIlqN80gzYGvZrgGD05
p0qqMm5d7HvNGhjXrV2qIwKEMDaLPrG5MO3BUaSGuduWbKi8nsCeDMhu13NOy9qLT2/04CCVhF66
ISgI74i5bjl2gDLaO4wzbhFvGA4tMk3OS0i6G1HSTepWejnmNoOSBUhBngaBENFUF/45z9bw7LSK
BAXpqHSrZg6Kxhw/716ml0kU4tw74fzpUJvzXPtA6P5iqcOcSaDMGigt3ubBOVLU3DPqL0XqDeMI
4NYjGFpnbzlTjJLFGbl/3wjl1cNim9a1tiz13gZrkWie0bTaenHqdScTNS9WFO7TSS39kKxo22O3
RhppNJ1OkRZtb0yJCBEJlJhOqOFBkrfcjz3ggMeh5oKJRt8u/mVUk512xE06ykktT13b5LciiPHZ
k1qAO+T5IbQq4xpQ7gaSaEzVu+d682UpSnkMmPnPeiEAuMyRGJX2uD56e+8d7S0Tx3Ke3DfRUgu6
bLVMPXfqUpkP8quSucW1ELaP7laIlAWlOcwAwVFgLxU3DwlBHSIhcj6MLLFC2PI1GJsTjkQ6jdFR
/Co5KW9iY8vmVc8fOoCMg8Pf+YywS3EMByvRGFxzcy/IcbOm0EsCv1zidiGOYpYFmWkiH+NQr240
gOImBVax2JYGcFPuLjKpc2dxI95QxufdMTnW2DN+BcQBX4sQGGcgZZPYOpZHlHwUXVu5cY/hEnJO
dVgEh6HRQ9y1FQtCHZbnnbfu2pFu8mqTYcUg0+8PZUXEDORCg+mq3JKw0M4T642C95ftwSmD+meI
puKBfBEvXoYdSH2dSoht12EJgSEiLqf4DULESVtssiAOaKofddtWYeL5OSFL9aSJdHPXs65mSbYN
G3O3rqTdSQMlT13PR5/z6iF0eucyF3o4ur7sCYCEbbTktl4tB0Vk5E9F+VT6bOpm6E5nUYf6Y1O5
PSTe1rY3D1HYX0+jzYQ7xJXor09WHeJWkiDDiFZ1DafnHBAiMm7b80Gz+EaiseJao0HZ7CRwJO8x
qQEGg8hadnGV4QwkUDr6/5ir5XCgOfVR3eOFu8k4jln1UoXLkceExCkmDfY+VKLQgEJJ0r1kOmt9
8ZH67Xmd2PVyyWvI6mYiKym42CvY2iaggvdLttXXsSA5yKyMuzK6ZVodzvlixy6h+omu7Mdw4qT2
Taq8SIIqKIisX+qpYBosvWe+oaexnZ+IquDVW1l0cruNLMN+rIfmuVjN2DKWt7oYXrIdimOYnkeb
TcWVw2No3P02Zemc3TZvEtxldFhX4WO7CUlgkuulq5zmcwNXHGdG8QnOeazL8laP7krAgnu17eIm
nNaKejP7b1mng2kTsaZXQCyIw1RU7g39bn7OnGZ52KECQ0Rv8Lb2yWPuRecZD07/EbgIcVbbsC4y
V/nBrBeL4ySs2R/r4GPQvf/qTVTG9P1evWjd0uviZiZJz8s2fhOHaz2MyIbKgz2rTLEbDloDmiD+
5fMhrcrvcOwiVLQiRrY1GqZ8jic0y7H0Av8w1PB6ucG6MisklZqXJ9F2x4rtTljlEOj5R9v3G5zB
uXNpnck+C+H7cdtmxrFSxPvlLqyk2dTcjS1KlsKCkGyoO4eG9QJ9WjKPIL51dsj/0wOOIFSuNsvM
dRvblTu3toFkq/pdTNvX4BbgVnf1HHp17yOz5+EtcIV+HHd0CJJKyHPJ+H5ZyGC7qLZARQnwnVoW
g/fSus5PGOr5nNMRfhSG3/yGVb/7Xe6oCgECFJ/Jwj6TZ2KCHzpUhwCfPTmB4pdhJ4xyjp8PpxqC
dGS/tmBGt/m4l43HfOTsMK+YGeOtFMsRfI+R09NiP1nj0iOrZEeKYBfk8tJk0voOt9F6qUpLwih7
7bWcBeITb6l/NaX2X9tezA9h2BKm1PhTn4g+b20CUyefkS8wGj9qpXIST+a8i363G7fRzPtLPodO
unUWkXsNnbkwDcA37nbx7i1PpdX+E1lIbR8pWL9mQKxDRpuasKC2oUifw6B+HXwF8RGEy36zK5ez
ovMGeZAInjn8Z6KVnaW/GCVUUqT3Tb+CetXHrdybj2wksjTjQk9XhP/JmnHYNh2EnAp18MRlZxax
J5z+1pVsBUrU9UMwhuAay0bwYdECN7JtiaToJ+ORhjL5l143Ew0QXSHO0AxnCsorL5qR2OBMzMpH
2QTdAbFxH63BlH1N+JbqPfOO4PghoWJdtX6g06SHUuzk9JUTFoEd/re25/xSdP4/WahXfraKYLDu
qwz7Fsy3Ca8bT8rTiK2Wj8FG5pIYfP5/ytnfPgGenkvHXy9tSGbuoub+tEtjvAR73Z5NYr7ivQhy
Rj9nTvN6bVJdr0RRZgUWtn3ZqGHtJsDnkHTRYCaAlKSMe151wTWOgFeIvHjngBnRBWzj2epz6xJO
/LCsz2Nart3wOXfKTFdr05cs9/qzsRFFuoTugarznLZq0cQoLd8B6xHbB4y2mPLbx7a+yz52N3tB
BL48jVRv/NsEaq66mrx4Hfc1kb4bHLuOXOGgwGzSMZbGFEkj1SlyAt1szFPEXjjxbq6kE26592bM
pULj7yKQdSH7icshcbti3e4HEal6I824Jm9yUmqM3WV2ATodG9xhH+HbdelQLkLSY089bbriJbkv
t+EfAr184O/6L+MsQ4UUrjxrb1uujhoQJYDDvEEIIhcdZJegTWpPhjN7kbGs2SV02+LZb/YAb470
4wUA7VMWwfzqS8c8mVZQ3YY/4MTeQQy8FYEEBfHu8UEShvHVnXNNOu/w4EqY205hEeeoa1LDLqA0
iG5NJt/lRx39+mHtUW/VVnuznG16m6oVYcCwWq/5fVJ3CdMDpORVdzfrA3HgoRfjq7Grn2WxvXid
/zK03nEPNdhF01xqlNPWPnyMBlpucKNHRfzJg7/bPXmIppl2lgN5dCdjWT+s1FPhxVbWsztjMC9F
9m8dw0PLxxTNOQ+Ub94hzskmp3l9bYzi3W0qaCMIv6UmnLawGPpnZbu3PGz3dHIQA3otmYG2ZtSx
nf3UUc/4XgzuiVGwTWB9i5PtTVR96gxVI6d51hKWWvv63R/sv3nbvS1G/ZCTYml6cCY7XN/9yIPI
36cXz3K9ZG50cSKry06gIru7gwjCs9TYqnnZkV2JFzK0D1brpW4ztpEYRJXsXvPTnLheSgMUxIfh
i7YS+iCv4K2E4L2Z3wz4yiirpuIw26JJx62CJegCPwHYsiPLzn+N8zSDbQwFhUddlqLPhQnntR1n
kn1XO9AEZhscIAOswrqQDOC5C2ApCrIfczdNqS4JHAGy/ml23faAOriNF3mn3CQxxF0NPVsrNzss
bpgDNfoopTrsLZaXEyMhSO7V3GI3Mk7Wk68QKIz4sE6sCGTbdPYzdzViZDQGfJjBLUPKjtY0N65z
kZWHNg8QsUNRRmVZ/yemaQSZsD8NRV8RQPOFkO//qhLVy2ht30pMv1yT0GLGXGwHCHxSBhjv7A8d
F7lol5fKb98z8glzVTpR3y+ISAUhySJ/3I1twjsmisdJyy6t9ehC6/M1uIVJ3cx6v0vuI1lOlkXk
VUgmJVPQZSgmI0KT8C9rHJ489IoJKs+d2aHKiPhBX0uuxmOGt564XfRb5mKPRNuWZJ4iFEMXUQaR
peVL5+Rv5Zo9Gob7VczkB9fk4i1VdhVDJpkPALtHCyno3Unk4ni4BpPrPzHfPw6OEfde/WOvx5+c
SSMgk3QOfabVtfSChnl+xe+P/lPUmT4JGyM7O7h+4on8SXZXWmzeuyJUuXO8d1u6j+HOucELih60
3h7k1p3paT+j23ijTeaKmIQfRwHDzjVcrtCqSmpd/UScRrdpR+XM6lIIUyyPlRrhBxgZDmFoAqKW
63m3d0IZpUbsVksWHrBVYRADPvEtwq/0LN+BTKWt/4w6g00xdfHFe6qOlTf/QwlOilrwuRWImkKz
eDIcdz0geKkiwVoXtbbzwYPwEXg8Zo2p3yw4q8wvYJCV92r0+zua4yyF0iD0lhSSxgrmhO86WUP3
U5rdLZsQQg89P2JmNcUBX9g99rT7e+f34rHOd37RnHsxe3JItIzWdariUBRva25ecss7FhY1EcL4
oAePH5hKFMQIDqBYTM/Ur4G47XV3UvZmDrYaj87U+x/FhsK/CbiwM4Q6SPf5tzF4anGqIazRzBXN
8OxZ/nOGL2GbzIM5m598LGtcWe4PouKPRahOOLOSqXDOKCDved3bD0JfUZsuA/nOex4wxGfkNods
NHt/7CH3LlDLjB0KIfA9xP8BqewHJCX4rH5RsvzavXojCrWrefGbf+aM8mAxbbDJkfj+vn6CgCYh
1AaNzEeFC6cpLrzm39JajtrS9wsdkTKXHBYgL086F6Fjgxg1rYQHCT6yVA9ErnlKWHGA1DmqKBRI
ms2WMaKCANmcBvWeW+NWVUTz1zVflhM8Icqfojr0/pMLAjefSfJmGkQUZ6sLJ1PMKvUdZZyLQAAx
tKGJWmSeDl1L5vLYBuFvNDLWqczIxB5GVPr+1l6Wlc9Yhf6Q7qH4zxgrQOFs7i/hBn9ZA+2e2wE8
xtrs/aBKEzpvGP96Vrs6URs22ZOxl7zvOZiGshuU0YxtE6/87BpPSgKvWZWebvgrXte2gq8N4QER
fn1Wrei/JCTXGSa8u8jM+qIPlglhz0QSsJtEglD0FAGK9T33BnqkAQ6CJdQcDyDq/1Xk2isGvmnY
b/fMz3BEfiT87cXWw187dBLH4AGjxmok7Fq8b4Z1CBA4HTdCiS6ALua12zf3sltMpESIZWfhwZiA
Htpk325zaqH4FYM6IsN6G/3+PLbbS9PBG6qMuc7W+NhKY35sLftisCiliAr/khHKhpjn77N0fgsD
KLCecBbNvt4O9L2pyDSmnwX5Z4mAI48LOQq0OaTtegEmz8JVvzYYH/oDwF1VFtpHy+xg2fU7kHwd
b/499KFHOcGQylCI8u0A7JDMBd0Ebd3UifSgnDBW5Eh38+ESdvYZrmnDX0Hdb7AL7zhBSh0MDA5l
Zj2RwPbb2gMoT5807NmUBrgJIrtwKKx/xbDeYW+sr3m45vFQ5TLNNX7ZUQfAajOocg5PGTumhe6T
loKXleRRMatj3c3PW6O95xVnT9QSok+jgiTIEkH+McRo8N47s30xzcpLe0FJhSuMa47Na2OiMbxV
JJvGuuaNqOD9MTsycz/2S+mkNem9va1fTHDfi1erH0GznGl0OBdbeBdQnUOkyTprUvK4H4beycnt
tXsOMSLu+8B756x8bULntTB7Shw0HrfBtv/Owv2xDWOVAK8/aTqrW8CSA3TMvy7fGWJb3mvE92Xf
v7FhPdeBdQ1CIP+eIzHqt/mQy5opB7A8EtW08OXIn3jj+A4GxFNBbcWmxTK5m/tzVfcgJ0N5ZaW4
TWT3JMoRZyQ7//x1BY/p/8KqIspfuM7GUr7RDThEbc+cbK3lCcEfHT+t+2DOyzfQ+t0YlDsAL/mr
b8Dc+4P+yBd+1ao/Ut9581ye2NoDYDBuuxf89BWUtBW4YDjKiPIZTWpumNfK1C9dy7hLFcd1m/XF
qJcORhog3vLDS1kwHnUGhMyaVaDaE9Hopk8o0/yzu3+DIoOdwppMWeVL2SA2W8V0snhJYrkbb6I3
nybfekeQ8q7DDTbe2lCfTjQ2QGNZ/fiw7+K67eTI5+XFHuprpzsL+5N/msGAMLnfLO+u8m8uVmFf
Ng5fmfvoBOb1wRzJF927Fm0aWJIz0GYixvKtmvZvDJIURhFf73f6cc68P8oLPwi/Zs4P+8ecRMHY
z0ya23IQFf/un3mUvqgTKhNbOhH9PK5tGHTRQUYFs3updwM55USQM4d6VbqvI1KJw6Kd9WRUvhVR
Ra4+vZrG7CGvsHmhq0L4RpSNuVE70btum+oGwbOjUKlP6AE/4TnU1fMq68nLzO6fIfv5jayQtsKu
fP+r9WA112b362fB7f/HaPfx1VoZtlzdGt9qmZdDPqxwfC0PmNN3XmosBNxjlwMpVnVxm218zabR
YaX2cLSfl/F/nJ1Jj5y8GoX/0EUyBmyzrbmgp6STTicblBEwg5kH//p7KquOv6aQahd1JCiM/drY
5zzH688tdNwHngK4ggN4jggGsL4BsGyKEvEDbZnA97tpHyZ1sRpjvYJd6PSjxpHbRZ8dHwagB5Gr
4UwPLeE4s5UuPFuagFG+kdns4RbzH3tOsZZx7SJUyPcL/leVYhAsuWSO4yzrd1NCCLWBAAHlVv6G
IehBRv73jnG+gsZYAPOYYa9RqtKeQaUVujA+2iP/IEocgIDFgTSONaTUElvCwG84TmlRZ5zqML9o
ZSzefqhrvsLGWSJjGOwN2L4tfDuMF7SH3kE6dx6gE65tfrrOrli6vAEHFNhZtKQWdehBH9HAKCHQ
P63x0/WrLxErDKJLKapcek3vhhabn9yuw6zYICcR9vdNlPKf2ECEpNPbXb/Zu4xW4DEMwosimDpK
Z7Zx0J6GLWZxT9ZYkdXJHocpFfzSBKCvGYpv6Tsrt7y84HeIHOTyU96QP3qB3f8y6utQFu0XirwM
yK5uCugCzcsgLnWQaoL5YLvgboj+OPv9J0dia6NA8BNsdhNbwbS+3wGwIf3vIxAv16NTXOo64oVQ
WjcKGwrZ6vBbuvyl5d60EIAOGHNOEgUZHzYazpvkkgIl/JXRvXR5Y3T4DazTYtJ+UIgCFnZQ5iE4
gWz0eo96v/tyM3kT39J0xIeVhtgVqkuJPCokXFy8AYkgWwCBN2pai5VfeJD/ZHFS1+IizUg49v2e
D+5WWXBo8mR//UmWLm+8BkYooG0SFnCsAT5BJY4t4PZTCy3MbZc3XgOp0I1wLKpDGPnu8DH0pOwu
IKN6vn7594cZ940iVdA4Y93o6TAr4SPAQVYDB+f1S79fNLgZqqlHW7EKJpxQqjSI2zpQmcQuiQ8F
uefYG4u2J1Fb36x+WqGxvg8L4mbOpi57j+sKAL1odMDPSI/dBNtAp763DM59b2ArI+Nv2ftvbQKY
79+RB20GyXonmkLhp884WsWBCk9PFYQEFEl0HkV+RYPwIXxNJdSi5+vN+f5sy838TMTj2tAJax2S
IYY/FTC6LcH5I5xblQ8TIEF80W03MohxOJlGU/XeFOqSHhDudjmphud9O04/b7vB5QnfFC4qWZwO
FNJ/CcSpTI4CGpUdg+pki6z0lWGzUF+E0a/ZPM5Y4XISVliXkNo/uVh9lVHzceToF7n4M5N55cUs
FABhzMRaYP2Oz94hRLrDpsV2j8dC5q6FIC9d3Zh6AcQApzOvo8AlF9uRAKQ5g1U8va2dzDRJexhw
yNqXOkSUNrx5PpuOTTvZQB8J3n3DN5F+qqC2tjGxVOL39ff/d4H4zvgxUyYdUMWxm1jNYWXVM5yb
DUL0oI4FLK6iHkzt5YvTQ/LWRx8mUTw7Ds49QOsGISR2PrEeSYHNoG6bh7jR2WcGEhdMND3CnXCY
l/UI8xsrdfk4r4IUopcNdSLYpKdhd/3ZF14nN/r+UFo4ZUr8OkzijyyCzlSgjmE/9fP1y9NL/36v
aS/3fTO28JMhOYyQzOeQOroXsutheK4KuIY0ZO+wR887SxbRZ921fb5zeuxkQ7uUPsIbOJybEoLt
Dlai1zKNikApVu+kcHCM6xVYW/SkKs7O4MuPE1iOR4lN3i1EI/T1+m9fKHDMGLItcSmEe+5lkQmF
Nq0RLagqdpqayNs73XTTop9zY7pOKE887KiIIKYdzoIkvgSrUzuP9zc9BHf+bX8HZw6pdhyc+Rf1
dzbZ9j1IiNXBmybxM55w2Hv9NkvdyGgrCROZwoaKHTaVjzBlgLnrwXsBR2FtibwweXOjqEkgCYjt
4NsIzllse/XxsNc4Wz/Etc/CGBiqnZNmzScxF323SZs5+nXbgxnlrsauYuGn+NLI4Lll2MNEv0vd
ldGx0GpmGEuROiJ2LWqHUFZvSwVbMILnonktrnzp8sZnRdWVfVb6xAYj2utw6u39JrDqHWaZr63J
l2iuZpQIpGPQF9Ztg/KRss8c0bkNTtvTOAEzzM/vId3DYSLQDfsckOIjjPn+Lsvgdm5xEL7Hh9uw
o267Ml7tS194p9Ywo5ZhVpA48UGwBWgN/JuGEsbfdHHGHyB5wucISGHlZ53Adg4y08VP4oHi5mfY
AZqsFeD0Uotf/v6m2iloV/KG2VnIbKgZGg2LkwTjBZy4zzd1RzOcBERpJcoIKz09Jzso3M+NmENr
4Ifrl19YfTOjWlzUMYVHMIwFTvkhTHyOPL6C+l6qpsYAtmsGjfJlkfX3MAxSP9F+hXZlA3zPbVMZ
M4Zq0oxgoNdgc3Y4bJzSChZo4IaceGVlsvBuPWOR3VW2k9gQ1wapPEv1WubIPChvvLYxUtWA5XWK
vfxQ2XCGQJCn4ZyBk/m26uyZiwqIg2erTESAjw7IlBIEAqYnUIVWLr9Qmz1j3GWoKg0kUIi7r+TH
xCuhyxd3UaVfgW4AMyAFj27AgWGnug/Xu+nSqzCGGYwhHTy8VRT0+ZcC9jheP1BELl+/+MIYMJNR
4LPRtvJnEUxxdFTafiiU+/X6pZfKpRmI4vYcZ04zri1z2zmKeOzOnfTJ0cqLcuPbpbjvcli4QO1z
Do1vOTsCkuhhioYRUI8SYl8nQjDk9R+z9Jz031oFQ/+gXPD7cKTQnVC5oOBsbiuDnjHW57ygMu7H
OYyryzEOmDZI/qvpj9t+uDHObc9NUV19P3BdnX0Eyag6SAKRwPWrL9Qp1xjmes4yP2pSBUNL+jJN
0amHW05FEifo3m2j3TVGOyko86uWzeEYPfX5g+++puXKHHgZ0e9Mga4x0jMP7AqVQ7eQ5l5Io/Fj
reV3NgNO1UTPtRIr09BSIxkjfpzRdaoimUPBEew4gvq6KRsEOHcJ2TKJw7Xr72JhnJtxNpZVVQAH
2yDR2/2T1tMxB5VgM1O2UkcuDf5eaxn9VLvtQDON4cig7hz5HZcuZIkg7t/ng9rQZGUfaOkxjA5L
tEUm7XLwyAseAxAMCWIz5PNhkHoN273wQsz0GhC7yh5oHx0yfw+86sah0MMhIWuUcg08vlAvzBgb
cAbSlDXg1/kabifafGCNv1IXFyYQx+i1kA+CFFDA/KQSmAt5l83Q3ETpAPOTY51GUmfHOMduLxzO
v7Dvb610r6UnMnoxc8BwBqzVD8pJ72IGQhoI92spCksXN+Yo14+rqcZWf1BVyCmd018cxvuVH74w
yp3LPd8sM7M5HbOSeSLAxzpiRvSQn5gcrKCE7wSsP12dcwEB/vVBuPRyjDXhCDWXjU9yGap0RFa7
BTbtawqnHvbgLRxRg1vBAcWFLM7yyvoH9ebuplmEmVtBo180vdaAGTIdB/1MTgzmDrgRVxrx/VHJ
zE2fFDLQekptFdZuRvcA+yDNKsXSy6VOt7vedEu3MPs19NIOQ2hV0GsO4w6+CIYfzKpWrr405um/
vUDmrIydGYvGjKQ70MERZPAM9trW9teOEpb6sFEfZyizOuSFg0LvIGdvduwfvs1XIPfvtw2OAf/9
9aJpYb4Bqi2ULYXSR+8TYLRr7R5vaXpuBhfNsoCIy8Zq3cl60LlBMsGAaKb2tincDC4a63YE10Si
ZUDF37Bh+tGJ+FVCT3D95y+0vBlcZAPXwSNg2rEzgKDogSDWWSXxSrldaHpq1j23h3o+j51QDwCy
NlaxtyKYtwrQdW4aW9xMVnHnTCQOwDThCNHiME8HUCwg7v10vXGWfv+l0d6Uv2SCh6xrgEbTl2xn
SIzBGYs/aohXV0rewrrAzFZp4b5qRJPOIYcr5AmRZGArASLmIGBJdzsJ88pLE5XelzSHdnilyRZq
+t8N1DcPhT0TGOpgHA4jBFQ9gb5QnUHY8Q6dB0ccntEHPw4bXNdb8P3uxcxd3wrM2Jx6KExI3oEx
A0aidOUx7Ev1+e+aivHLS3vzHFCNwHKPKIEQQYTWk5fjYwC4ilYdWdLHxwmGwUM3NHkAi786kqLs
d1N7UcYPwvqp/LZf2fdc6iNG6ZI6dwYkC2BBhJYbgDJ1Ipyl285tSzpqVC83ahKrsyZ08AvaQkzT
tC9UxXdWlXjP19/RQic0c1KiOYpA97HmcPIfxeTAWfzigHs/SGRitD/icm2hstDxzLQUlgqE2Fax
DqX0tmMeOvmzZo8wXsPA8vv6oyzd4vL3N33CrjsZqTIrwwv2vv1swXrXYjZEBgTUnuq2kmxGpjRw
2SWOi+kQrNmvXjL8mJPxSzGnK6uRhdnWFBfFlkKuUJnrsBlw4AO5Ivgk+RRvGM5O6rRY+SJ5f2By
2yhtMbAAsomiOSwcGWC7Poin9qYxz//uSbx5Ca1ygZUYYKYch+G5vqDwckyL11/wwmj7WwzeXFtp
Fec1USKw+igUcCEMtHiFgHxlMC/1H2MwpzgQzHEKzIPxIi6GuzJNXlroS4X3mMY3bh+amiJulxHQ
RYwHOePfYjG+qJQ/6ggz5E1tZAqIRjJiRdsJ7CvB6AppIABy1W8+JL+uX36hf5oaIrvPQGAjI47j
qwedl2cN9RNNQrDlbhsAZuRgCdNM44AVGLgUHhTrq4I/GP6MPlt5yUsPcPn7mz7kpEmbUVeWIWh8
RQ55Lf1SCXvj1iv19O/s/d+ZiRNjZiLYe7vIykUAacK0G+A33qYSURhJNBYHoM2To0tYfpTUij8M
ZVKGCFxK7+IaIulxkCBpWnb+OsUw1gFM228Hovv9nLs+YGusvGvG1N/ngzUcBwKm/jQnsJaUoJ9f
f70LQ4AYhcGOUuFCpcCDZHRbfKOMh6a1m20E9qwEUwn24mg6XL/V0otw/n0RmQ1UY1XhRfcAL3QX
H0wM+7K+Y3ylEi1UC3JZOrx507SDJBR2R8xs/GcKnxWOMGao9q7/+qWLG7UCtPE4RdQTJNERCBl+
FcEd6zvpXjo3bucQY+7PU6SWesJ1gxbulm0zSxt4YfjSKr+bbnoIJJ3/20IuIb2wJsICGzk6vMtf
JPx287AWMPZ+GzEz4RF4tIFBe8IhhH8G83mIvsTWTd8WEAH9+8ur1k97yJ3msEO4d4pS3bI/fV6v
tMult/93CDNTpcdF1mRDEtPQEnV3aOFHhMoapuzrXef9js9MYZ4qC6zvpcQsljivUmDf2vaBK7Br
fkIIzp/rN3l/Wcd8YyBLu2rcvOJFCBQbgzHUOjlx8mXOZGD7au8njMBsN+2v32xpNe4bY5nwBG7B
UagQu8L3RUbOvewCRM+cYdANNfOBhesRIDnP5AC08qmFCXsnLGelkiz1M2Og12PTcDbKJhxh40qy
6CkempcMtMrrT/f+zhQzBX2dJ7uuyJMGcO5IPs9A9u6xGvcOcCEjZl5OBwChugAkV35UVWXfXb/r
Uh80hn/XsabiHva7Wqc51JHzfcrTX9cvvdBepo4Ph4CZ3ye8hNEdDmT1LUnGbZOudLyli1865Juq
C3snG2A/KkKkVyU+iDOg2juWJkDsAFO6sn5duokx/D2ksmUu92qcngBOMHjgH3bWeIfD/2x3Wxux
fx9jjl3pJoMPrRb72cM7F7m/BHCPt1388lhv2qjraeMqp8ZBKe+BU47bh9yhn7HW91ZusNB5xOXv
b26QerA/QAvIA6v0EAQPpC1S5lbafkEGyoQx2FNEAXaRRu3147zf1elMjvBMwq5uufzcw82+9d10
OqKARqeoo9WHAvKvldXhQlkz9Y06KfuhlA0+jyxm7+QkXqUFOrrL0oBmPASR6JSRfuVm7y+GIOn4
txWHRoM95gHEA2/7Vg3fWAaXpf881DDf9/nxel+4dKh35hphjPMsFgKnA9wNSDaD+zllANrI/WDh
2NwbK2ulOy/cxZR/tYh2mxFbgrNAj3304+5DGrUfmU6Dvq9XCtbCmDQlYGUB43eZukM4cEQffWrL
b8ltpg/GjQIPkq+nssTLQuyyPjiy+MXhEwddFXxLzXrYwECEB6mXroyepScx3jsbG2U7jT+GNWJT
OsiL4FPzIY68/sIXxiY3XjhwgR4RTonjIG3t3Da4GCOvX3lhcJg6r1hRpZoLmCKhHcTm8Sb2Hmi/
B9JkM3Q/0/b5+m0W+hIzK/zg4TjWZW4IR+YZlvHPae4GY2HtSKdXlncLU66p9+oA75G+NUWBwsje
EgUxVT/zFt5k8K92XKrp3vJhji7aGixRt9Bq5eUsPdvl728KJwg6o9sAEBrmAqjTwt0QOJQLme/q
fK34L93CKP5JzZSbpPhAB+NW7tp8ENjZh/sP/kIOkk+fwG13/UUt9DTP6McdDLqNjnGyJfX81FUJ
QJuSyJWWWhgkntGNpQU4AajGXegAi11anzoF/B5bWSIv/HJiTDFCpVOK81jYx53+nDLnFFH6/Xqj
LDS/+VUoauZHwFBiWVoCJwyiJhIRdkiI3RTD7+t3WJg2iNHsI9JMFGIDeIAU1m3ZfGK1BfsHdpMu
aXpDu1Jul5rIaH9flsIWunID4HyflYNEYPe27zbP/G7LWwlpP87E8Vk4Np9b5YG14s8MscCec7re
Ru//ekRaGOOsFSySRaMDKobAldnJm8b99Uu/3/ye+fGGIxXRZi4IWy5xHqIMCbiKvdRIZs4qsu1i
pN9ev8/7HckzP+NK4vmICirsgKhyCq0sBngj69lJeawFatBKnq7fZ+l5Lk34piTlKW8mqDsdpMHB
hvwb5/E4Ev8GyMIGJ+Urz/J3t/+/qxDP/IAbLiGE08jhzIYtYRdXeXMaBaIhEJobn7gAAoDAlfji
A3aFOtUBxIf5fjrYPMrPUY4g1KIDS9nJEXgyclCiG4sUB87BKB07Ss9ltCq/Xeg55qmiDZq7JlFN
wkzpL46nXmZAzK639PslzTOPE6u5aYGKs7AjBTwN2MrAhib7CfSP65dfeJHUeJHO3HvZJIgOufxs
g7FhTz8d/U0jMeGSBXH9HkutYxRO1QkNRFpFgtmtJMTx8iN2DlcG1kKHN48O48opVBePJMhsmH3a
5OzL9JS2MGF6zm19nRqlM1MzialmdoDIb2SrOP7XBND5eYiOQxUmOZBQ15tp4VFM+1/d2T1ehrCD
IvPCDKRd3j4Jtz1YQMxfv8Pfc633RpTxKBoOlKiiFCCQUZ7Hke/BOzx63ndU1m0+35VO8ZiLC5Ce
bzPkPwL4u5/oC0Ls3Wb4iK2TTe18swhdmS0W+p7pEawaymglnSkoG4XcD2vPNSDI3QdVAH1vvV5/
5vfXn565r1A2bguQKkvDkkIcX8+HyUIc3oQc2lKD8DS7cl/6jl7pjguj1TQGuhpmqapPcdDhuXc5
9fuNDzadnrw/159m6fqXpnxTd1NkSIEIRkgw5uDG8PYhGRCAq8CVu379hVciLn3zzfU7K6GsBKsm
VFH8YRrqOyWxCV7lxWek9+AcG069ld6+dKfLE765E0GaEitLjdj14ktR3zX9b64tQJl/+eI2JQa2
pY1bzB1tW+yYhNNQfqm1dVLgYdcJXVkuLL0Lo6whRK8ay8Edg0hrEggEsx0jexr2F2DXimt9oXL+
Z2eByTFNPToFOrLvUicPVE5XqtpCtTH3Ebo4HgFqUViRRNzawxb8irAQCgwj3duAhd7UnUwZW+/n
dV1GeMm29R0ZiJukerbdVyCON3WuV+6xsPXjmWI2oXoHAbC8D6tk3KWy6O5UDEajn/kH3tpn3eUP
QJ3+QXwH0h/zlO6vP9vC6zfdigT8KdEpewqarvyMmAoQU537SFQrr35hfJgylTKHow8BHWlI6Afh
PSMnbCOR/VLCGYlkhJVnWOgEpmAlrmFeVUlWh34ONBmbki6khbbu2mj6QHM/XxkpCzXY3OgZoiyp
s77DZwFyRJ4F9vnvJbYcHh2Y5Xa1E4MQk5Qk3RCHrXxQLb0cY2yOrJ+Rqe2xwJnyfRw7P3MEB3hw
W67UyaXr039LC4WnRA/IIQjK7tVhkPUwsuvBer/etZbevTlNx/Pg+ODAh8DsATFsI66O2k+d5J/n
Sv+JxZqXZOGIBFl3/z5G7aeMF9WsQptnO15Qaz+MiLqaETl7mggV6G9TgkS4QkZ7YNHZhpK22Dfa
dY95BxvwylywUOZMRRGdproA/8oOcttScDvL8j6WXbHS+xZa0zw+RnC0bKhTdWFaNUiCqw4Dcr3s
SW1j93ey5jVd6BDmNtcgG6iSkVsYMsK3Iz6H4G0FBDbeXe8RS5e/jKw3s6WXCA49de8HkaM22Uw2
GWzESNxceQFLl7803ZvLFzNiaycQj8OafLPbUJJv07AibVi6tLGioCISJWZKEjo4GbFjP/CL/kAS
ebjeMAvGR49d7vvmpyNXAqI7cCwhLamx2390uUKqTwVGaXtIOfJf22pHE/6UF8Oua7OVXfiFwml6
EZvZ962Z+DZI+KA2C10PYL35T62tngeKXPLrD7d0F6OKocRULrfwWTkpsk+rH2R41lAB+UiTvH6D
hYFn2rxxoXEYEeoANWxN9wRKuI3HbXtF5rww8JhRxmpsvRcMmPlQ59+iGAFVAOuDN2fNSLnMz9ef
YKl7GRWsonBGNzmODTvVbr38FYuZbYdwxpuubvoeB9siIOCD8+Ff6F6IT5+7eDtJutL8C+/XM0Z1
ZSEuLLEA3ungXaA9WIXisXUq8FG6Gx/AGNhjmuWOS5I6nGHrC3teFvdDnehnJCjaK+V16SEuf38z
AC98+gKoFR3Wjd4OJdLIkbrhwXCPAI3rb2Ghl3rGEEdsB0dqVuzA8oiKh0T5IzZ8Pl6/9qWp3/ki
Ni1vfYyDrUk0NKjJfV08JcwGpRQZvNMmr1xEV0wrr3qhn5q+N5AtUh43EhsGTXkcdTJsWUl/1l27
YjFeqoOm+01BOamcDoCrpiSnaZrPmgDnjTyoHABL32+3MwLMoobc2x6Y27HTrzzYwstxjdcPqoU9
+nAch1Piu+dUJPUDn4j8cP31LJQQE9vle6KtxAD8fUqRDYb8HEAzO6S1e+SsGrcGlHBY09csvaHL
A77px0WaiEhlDgFqRN8TBUwcmR8ja41At9ROzr+XryCTUsMsSaBG56VuONInaGnvrjfT0m+n/168
tTNq99omAR35VsAmlJN41zv6xndsFHK/j9lUza4dSMzhtI/BU+c3fqS7RgH3nVp6nhhVqOs+yCAq
44Sdh2LNKPR3DfnOAP+PO3BiwwCKvggiVn0aUifaZE3i3dt17Pz2LZJ90cRvHhGI7AOu6df7Xlpk
D2EzsgZzfHgTDfJy7ar+iXDEh4DqfolEzgn7AAfuBEe5VX6xHLK2El54kaa3BqaUBh7Jxg3qDACF
tnCte+A1uwP84+lKX1mo16a9xi3mbEAKsh1UqvxOHGgQsZUOljn5peC5ud4fF6qq6ZdEQioUNxSK
TV9EmzE5Z823iJxiaJPoRXFFysP1+yw8i2mejDM2pLUabKBq1Wayf7bFFCgb0NlZrrTWwgtxjPJW
D7PK8kLwYMbkeci8Vp5sVsrPik9q5VxxocY5l1u/KTxek0SA4CgUni6HrWYIesFCH1HI7RSf4UD7
fL2tlm5zKUxvbkNSQeGyj6Og8R/LSiDwrDtOCSIKQD4n7dqOwtJdjDIXIVrLAue1Ct3sT528juxJ
dJ9A1MV29vXHWOpaRqmr06jRRYHFAHIokNSuK0Qx6ewPaLKfEFQeWAOOGMiIg/Lrt7u0znvlwyh9
JM4bMU5A/tWyOUp7OGc0vm3hZLoAO14zBJSBGdnlDd8JCtGYqv1pL5ra2qcOL47XH2Fpg8z0A1as
B0qrddwA/Ptt3mN/FWJSYEImfmgIQJ5Ibw4qe6h2ddnfDdxbWZovDE7TxMNiggHfIngeOfE7WbuH
wvot7OKUyTWP5sLgNO07CDRJuChwMpOPGeK73OKMIPeHZFoT9C4wKzz70svfjJkmHkA4o3BSup5z
BtD+WPbWtmDsa+l1d6QWMPz7ewnKtVXK7+Ooj17RHcbp1/UXt/R4Ru2pSt/CcS5s1F00PA6ifXXk
DNONZiuLq6XrX/7+5ukoUkCUruCKweIUIgDk2le/ESCyMnIWBqpp56ljJLD2dUuCqve/diU9KtWX
G12DXVFAu5zjZCtCKObK3RbqjunwiYeqtUoLRXRy440NZ5+NkBRZbZP+m6BrU+fSTYzao1U2gD8E
ZoI/PCscW8QMfEEgdzMINRCAettbNyqOpsh2S2ZbB7JLj00MFkNvb4Rlrazllkalsd5KWWF1M6SS
IaCVB+Rpoha0AN8hVnFtIb1wB9Psg9SxSDUCC+ncRT5i80CRSzK5H6z59aYGMt0+eV1VlugTEuLw
cON7J5og6HVN5PO+yMsznT6N70gkL5A2BE8fwCDiuPgWJ4TQU1pyeZirJENOqQ9kTe6Ml8CddupX
huPCVEOM4e77E+QLraXDIpnqb50Y6EOvOugWbms2Y7RrMNWrniJLK80KtUNqa4eAnCbbc0usef4X
hrypkLLqBpnaUzKETOwAHx/3Wu/1Pn3M6v31Z1jqWsYAlL1CmLZIAT+COpyUiKrrZoRM5puif7rt
Dsboy+yEpjGZ7QDTV7GDLHL42V9KsGxUe2DSLVcm5YXaaxppxJDUUZthxxUMR2zonqcWLle+sjv5
/sVd00LjAYDDOXFxrJN8H5zvHfJgxZpRZOnal3f/ZtIgMwJ8Z+JBDeEg5Cpzo5cOOuHYQzLS9Tew
dANjziU+zgulAMN5tIegje1jWXXZpmbx4bbrG8OMl7KPUhzfhKxBfFBSuC+erj4lXrJW/96fJVxT
gzWTmpVCODSwALU6Fn7i7XwHZD6386YzY0n6yYqYv9Jfl25mrOoRpMb8zOM0mAdZfczrlG408tu3
/RCP9zWmj10Sd/3z9aZ7f3y7piDLpnoEIZrUIZSiT2U/fk0ZvnxT5JHNlr+D5AE8JLVmOl7qB8ZY
jyq7JHmHONmkUcHMBCAcrZ0jX2eNsfJ+vXX/Y6HBjgyYjVETFkgTAscpwFp8pY8tNZQxyQovd+2o
ZjxAUvJ3Ce1/qeiHooK0tnOKO8q7H0W1Rrb3/w7r/36juP+RuLgKSXReQcIeEvG9TOvuA5kdP4KR
PeFfFRcT3/hOV+hDaVfTIYFROd/yhCFoyVGICt5g35BsZFlSMAPLEv/JVIUsyro8STfL9kw0z7qe
GCJOMisspeoDBLUD9JiwS0oW0llGp6G71NdIss2Sp9GPvC0XiCFJefa7BxVyXyHC865CXD3Cq0qY
Q7v2k5Pqj11tfUX+TnKI6urJE/0vv/FAQukbvekkQQrNiOikSXB7VxPvlSJQHHOxB+FzGe1KOges
BSsQySD5rnM1Yg+m4j6pk08ysV/gXLA2iesMmwQigCzJyNbx2K8Yx6obkqX3iKiCNqAHj7NAVuVG
WciT7nsVjiniCf083afWENIyEyd34FC+2PlH6dJ2i72Tc1S1SAWLhp8QsCANapg/2jWiopB8hjzg
eRqQxjmKs4vA7nuBkHB8/c7RjunJ2Y1uHZ/JmNRIiXGPummeVM9/9VWO9CM3/tlL/8+o+3jj9MW3
xs6aY8p5jbgy3ZzsQrFNM6rhkOcdYhndrNjSqp/34AEXWxwlBLbbhchqYEhwjt1TXTphWcVPOby6
Bz1DjQ7yCZjvc+ZtpGchji5TP5F29Npfdt26VI37NMe/ylHcOxlzdrycfxe2794XQBgTNtxHiFjf
5DqZkPybWDs1FOk+iQl2eDAyN6rPrV3dwROMnAVQ2FsEqPuTes4ieQCfC/60EvtntYUXAS/+jMzL
aULYceUBhyyKjePCZWIPdN6wPn9tveqXrcEwcDo0pg66Sj5EiOmyhwldzqvPsk4/TjOSCXMy/Imb
gm0EQQAzkKPPZOh++MN81+egh0ghvs1u9wFmjUc6pWUoEQi7VT1xAOGUfIO58dBbODasnHSXpeNH
J/b+qKIP5oKcWZZ8hP152I4uMvJm9eyPwysCr3F0XMTzHnFUbFulxQsb0TCISt/NcY/MXPajSeUH
dyAnr82QrulRe19jqbXRmfWKYGGsWoeYnFMklW+j0pZIhp/pATr7M9H+5zxuGyzPQGBPnPaxx5Nf
TLw4mNPIXUq8+JFa/h1p+Rbxu3xPtH2scuRZ2F1TbezE/tynTVhblobGDe3NhfVcwGkTkJT2G7f8
C/vXPiDOQ7UlUONjoFmHtGzlOcvT4Zg7lUKoJYKSnDz3NgUl1SlWE8WJQelvEdWkLprBbBfHSH4X
ZQWRoIz4gbmx3LsMQV3gyP+A9+EnJM+IMlN5uVedF7qp/3VW3YmIjm+iOZkRou39mnJP7V1vCGid
fUmQYVbKCOkENgIfi+IRZ/ZId+etvxXJfE6z9CSV/ghy0p0rxq9209mbQkR3LWDpWzrIR0Xbe8Qg
n4dZ0J2b9f0BtElyQMyf2PRdzZGP2k/ITZNAcUxPyIHPAfBi5KiS9iVKxzHMpp6e8h7ZRgRNXSDk
fJOM4wETHtkgVOnRG5yztnu+qZByt7FyJPYJGHI3yJJJgE+TCQ4gubOBNPqxQazrZp5QFNg0H3Ek
nG5zR9wLBF9uYUVEMmdNhhOOR1/QFdujrvhFsY0dX98mhygaK2QmIu59llaMVF+XBpNw72iS59um
1urB0p58hTXrVGVT9Kl08WpJDFu8a0PBkXfeXrjJMVPIicobNxyEsHaF146fgIU6+5w8dax9FhYy
AgkyoLmLExXEpn6JJlpu8WyfZ1t89Klu4QJUoAzF+jGnNiKyPe++cNg3u6DPdl7+mqzkruTZ2Ypb
GJ+gtUZoJvtRIZJtj1qHLjeK/uzJ6JVwUm/7aKhPtBo4aoZDkUSfiJOPNEZg+lN9cEcAztqmfaBJ
Ve7cRP0AI6vZWF32nGn0Uu4AI4bs9D9wnbob9LZnIM/VAZZopF8V9MUpms88d7G5LPhXPbivPTg1
UEw1j7wdyaZvpj9FVmRbRCL/RkAAPxQzAmAUQnUf5YBMaDkiLh7RcvWmwv4oFUmYYmt/304625dp
ClOUKL2dtopjxnt5iFh750AFEHit55566LJ3FZ/OUZrcSVu9aF89khghARmbf2ft9Ntyhx96ap89
JDDu7E4GnZA/ptSqjnYStdsxEnuq43kbJ86TNebfh6z4VjGEt1oNOARkPJYtoo8l/TXo7iEi8Zeu
6D/ZOEuE6W8CX74HiUE73dZWtoX+SHcenK5gBhK5Q6zvy/85u7LeSHGu/YuQWMx2C7VX9qTTy43V
6e5gA8ZgwAZ+/ffUXOXlC4WUi5FmohEusH18fM6zDLnPU5DFTz63HBieDxfJcDQYSCV/sAixwm8R
ZoCXvANcVW9VW/F9yXCs6nw4eQ5M0uFRrtOK92gtkSBL8ix4CTLyKKU97SSHobltkwB2t3S8LUac
Zv4E1VALhr7wu4L8aQa/BA/yrdj1cF/kZzZOr7wBps0E7rdiIKioTI/GCZ+HLAjTTgofrpsV27iF
3aYxAN4JhJNkohsLCa0zwJUZion1YDkpfGYryFhM997QPMGuXO+wXuK9xeFC7kXlXyhxXaza8V9N
VoVJWKLDO4QZ/CNhhJraPc4rjuiRNAgKW6Ui68wMzkou0dzJfInMI6oemqGv0sJB78LE1dmBdVza
CXbkeIwy4jGkfrxrgSzdwrlOHDzoxiVDFfzBofzdc8RDyK1oYwacvoyjBVIN3+GH9o31hbeBRSHd
hNp9nCwF29+peHBM/We0TbWXjqxuixo33D7swzMUfjyAQFDsCLmJHkSpuoNGBpFeai0PhcrBPItk
jRYgjRPVqVvELxgotPzOzcwTL5pvBMWLk+UPEC70KnKKsDU3GUzQNkCYwhmeiTGN6uCVRpExSVk6
9tlmKnuAyKw8DoSOD9zkbhLCdBrd8R4mezH4msLmPgz5GFRXKtL/KSrrULXwn2W5dJGp1HrXdlP5
rwpJDBlkKyc75fI+lRPMxF1mdylU5NSt1bbjd/BoQZ7OCue+NlYIwnwWfw8c61VbZnoIqIaVqA7c
Zm/3cjx6bMTpGcALPJQH2LKNu2oA4jMfXBe2odLs+IAv5xp7uoljV20pbDF3su3dlA2+ee4d4IEa
QLY2E4jBFxWrRzH6ecrd9nWQQiZIc8ajm8MKfLS4c2CdXyQVLKq2OaCLUGaRPJXIi4e6I7dO5TsH
o6N/edT4Wyg3/lbc+EkXl8jFGviPe8D278K8+xbYdY6FVNNdQAO+JY0dXX5UkFLLBEc2RVNCextE
FmTPOxp1/q5qnCi1uOogEAqTa2tS3caqMn9DZVakTjbRzRj6/j43I049HWD31ijnthaMlVrmqAOq
os6vujHxDTpydkos6aYhELM3VWDgzI0m04HAgistfcdH6x7GvlBiYpsG6L/fAhrx3b5Qff3dadC9
IwSOWU2t4/eqQ1KjSDBiXzvvpVeBG1DQ+hxDuS/pYMEMuEzN04DD2c8JCd1FAJam3DhDSsMSuLvG
TTMYH5/yKHgjhYHRKhPNFr5Nzl+vsr17EhZ/IOvDk0GOnp9QLDu5G5VqEQZ1sG3A70yE5dRIWuFW
ZTuga+WcFptYDr9yi1SpUeNwbMsQR42n3Q2MS62UlL4Huci8uY3zoEgjl4jDMCKoxflkkgI4sUTT
0YBYbzVbLZQD64sRUdn21daVQb6b2vaHH3OYl0uWGqyutCo1bldIxHeyw5pgxPwOe6vZZNPwoHDX
gSts90Aa7AAEqGMxKCehLezSe/gEBL4Q27KUPWDLzXNh4zKTSavdRtLwG88HpRvM0icgR+RtNow4
flz/D8m9eGt14bCpooxtYZ+D0FobnhBq/bCF+jPG+MWBJi/ARkRJmAvc+NBb38V9YSdlFg0b345x
W9P0n2QRdP36EP9/CX/KdkS23cOaewsuE2JVAZX62JUwC87eBbzrd3gViKD6UN6XrbXtuixPigYm
o6xsnUdYIcKrtUXyKly4w4c6gmVmZ/NqM+YD5GVt6DjiJ0G5yh3yx5ga9BuKMcBy5d15nHIIv0PZ
5F4Fhm8ihNHbgYIb58coXkkgW7bd1PgHEnlF4rhEPSBcw4u9NXA3RqCKoWKMQ6l5BeCf6qQf8mLb
SNveFca1d7ASvbGzHnYHEvoeXA/vFeq6uEqybquCABu7V9+Rsah9EGdiJ+HidBdCBQkiWwSWF534
W1eyPEywqEyyAAaeVHfPQ2OiOiF2F6RAvvyyQjLca9/B5XbCTcDHC37vdfncEC9M8nqoN1DZwkgC
wvxBLFhql+ZojVSklT8858DebUqPwSoX8n2YUGI2xHR6n8UVODFVhhaqbt0HluFYAqHlwXcRk0Nc
U90BNtK9VyDV591rE9NHM9FndIqG1FT5Sxj6v1Hyh068dgzyf1s+VZOLQQ0cbv2mgLl8rd/iUsoU
DK0YkUqKJCrjMMUiBhAj9thD7lno4hRBkxYXdzjTW+9N3/zy2TTuuxCXc8Ps27aDWruq1Ptg97dw
Z3iroDqYNA4gsDlcQv+Gcagv/sZdouAefle7w5SC6IN5VTAAGZH9p5Ztw4DWh72JbxOSWqoWW01q
Dn1t5A8hZc5O93V7D2dLmmSj+6tXdQOzyEpug9ojKXCml0WUv9pt1NQJN40H41Xm/+6zEqQwt8x3
raKQs+xwcbWmASzMwDO3ntdbB1VOA9aj8+oGXvRdFSZ/JlMA3d2gi7ZxFI3I/bpib2VIQ8uAsFsB
vCkSexxgDk6sXe3Z7bcqyJwwjVUhkspR5Y7WAvaydkhvJYopvzxbIAXqdAyPdSXpzVCz4Y2YXn/z
S6h5hiW0FpSfMZmYQQ4/lLLcnYvP+Oy0VQUDct3uKhhEw8A+5zeFrYKnxuLRuVVq3Nt08p+gYs9u
SljEH9Cqqt9V1fMp7QCbSv0pFqcQUghplUdk47QdpgX1tUPUxvW+cftoOxWd2jOB6oXORH3qC65h
ZsAAIBtl6B1YD993p/VdlMnaClqMbYH0TUP6tYYDJZ0gBBUbstIKWaj9RbMacEs6MrZxG57qEBdT
Ky7Yzm2sHgmdqQ/Xa5kLhdM50wknh6urwEXDUMMVr45xBJwkbXdYK0mwJkuy9B6Xv38olk9+RPkU
gg5W5jCuVWX5FkwYA/bfa0rOn3dESDSr/w4KAti4KEQnVqhvAxFwvBuOEZzJO7L52oeaITqyloMz
UwbDqa8Mzri/9Vhs8qDeRK1OQ63310dZACmQOdUpRH2SmQrz0QHDI3CXEsbsYasKcEom70BxS1nt
nAceIooVw1qTemmCZt0MRkqVZ2WAnnRkwcND9flTWEcVMqzerFTol2Zo1lGacvAtme3GJ0CfmpSW
cXYzZZGzBdRr3Be1+zXNFhLNas68orax4F+DtRb8VLafHQDGhKKp1+60M4Yr3ZmFyvac0WU19ehF
0pvOnN7VJN5p6L6F4UscjxsYMR6qr2nYkjmpayoV8nVReidwEw4Gptmp1dHbVvCX6+ttofgfziIM
CEKOH9jaPTmuX9wHGZKqluV8hfSwMOdz8tboF1bW+NxFMUvw3WT0C9MtiiyhepeT9ef6KyxEsDl5
q1O9TfKyDU4hUbiqWWO/KShzf4LlNBxy1Q/HsDb29vpg//HNP2kyzDlcYupEhwyhO5M93fPD8CxP
3b25dQ4A9KdhqtMpdXfjTbArD+rU3NuHat8fgm2wMv7CRp0L+VilFoFE1evc0+8KBbP2Cb6I119t
aUnPGk2NNhMBUN7Hxgkfa1odHTSxcSHLzh4hfyroYA6uvYL1W1oYs2BQdnVF4gCvUZlgSnoNp6bO
bV4ikMyTcPhiyJnTuoTRfJKicc5Z+d3tf8Ffd+9XbqKVtxKtF3bPnO3Uat8ebeRY55CXN3Vmf4fd
A1+JMAufaK7kw52u7ERLvVMLZJLd4m4eHN2JbF21RoNf2DhzIR9HGyObwAlOJoiPdRnu42DjGL4N
vfLIgpX8YukTXV7vw9FfVaahoCmMZ88LPWSLQZlK5Vcra3bpFS7b5MPT9VBWXXtx5K7iBg7vPPWc
HJingT41GvBlJNsrs/Ef1O2TfT9nOvVDRUrmAqjAywQ+zWW/7b9lW7YhG4Hb6l9Me30nH4Y70Czv
p5Ujc2GzB7OUI4gZyt0xHF3gupE4oJx7Qw8I0RrIeunjzTa8hGJ+WYQSCAPJEyf7Felmz6JnVsq0
I3J3PaoscCvJnP3kokNakvECA4B3+inTDjuAMVo+jqFH7qNcq2cUBPzbOnQ5rtEhC18G6dqvtlWV
D2iyVytH0eLvmOUFypSRM11Ma2P3z+RU28DrXuhYHJj4IWiI4n28j0uKwj5HmaLbknxYoaQszOKc
POXymrSq9uWZkVwfA8GjG8erWWKhFpVe/8ifo7XInEA1Ms1ydDYxhK39O8G65gwX2x8oktYXJ2Mf
Ve643NWtyPZQk2Ffg9fMLeUKj2oVwIXr5MXxS2DTbyQHdjcjZmXpLKxPfxY6aBZYRti+d9IMALBk
KAqDZmxZPI2BkKkuNczQ3F5/SYWDzNlVMNd1XdNhtIiRh57Xd6YtALMIg35T29jVqAOvxJIFLgbx
L7HyQ9QyDUroJQGHpD+RfX1T8BRlJv8mPIg021YH97440ntUY9Wd3A234r5foSMsfdBZPFGDl+Ve
14JAFnpop4SoI+eQ/SjKd/iRwYAuWuPRLg00iyxoSntApCFY+nDv3Yy9gUZfhLJbD0+WRJKy2CoR
rmm2LeQtcyW1aaACokMDFGZrXl4ul2wTjQE60rGCrheXFqTP0B0TlcW317fb0o6ehZIgoyEM6BA4
6+w3erIJKh1JCS26609filRzLh5Ma7g/NoV7Ai74voHh7TeKevYG2VeOIgQPXjLPDxMX2IC3jDMA
AbxQJS3g3w3KvysRZeEV5zw9z0xo7w3xdB78J9P8LuW/ofhz/f0WMoI5Qy8qAtTzY2irm7b5bVj1
G3Jca6C5S2j45JSes/DQtwJ7O688+EV5ImFBC4I+j5okauJfY6zXwMNLr3D5ah82MKeB4xYCSCOr
7R/ryH5EXaldm/6lTz+LDi3suDurFvRkRv9fU1sQd7/36h8ARKfQe4UKaX5UTbTNWhu4THKwi+q2
KxBHLh2KTmyuT9LCiUJmoSJ3urjtJGI7ITzYSMCmQDk0U3xqQyuH4Gr5rcDN2radMYF3VrwSgxde
fa7C5XNvsg0d2jOUkG7iyL6Lgvww+OprB9bc04d2pY9KaxGeAv1L9122B9onOKCbsBZgF0IRmcW9
rB/qSrQABnZtLzZx2b16uXyEzsemL4GrrHC/QidyWgnnS6twdokijiiJRPv/TJT1izvun86PVu5n
S4+eRbhhit2mY8AumIbdTd34lHVmJbIsMHTJnIlIS/ALbS9zT6zNH4qcHqy+2QTkmVtlStBxNHV9
GEt3Zzc6Kf0v1jnnVDwWu5kts6k9I3anpfPdsTRIeF1C2dsUrXn4Lnw273IefogLHsoOWrN2OvmC
As2jJczCY3cNVr5wqs45eAyNJFydOmDyCRQAO/NIpHvrZuqYGfazFwBBXN/7C7twTsQDrKBVpqD8
XKjupq2879yUVQpBab2S2C1E6bl3oRv7daMLbHPN47upqVIdwhs4A4xkctfuHUtjzAIY2lEjrLnk
eFIC8JhKpEy/mtY9kq/Z9BBvttf9AvQ7GN7YJ1p3fxxF7wHpWYlTS799trGHiffoAWlUR+r7Knf3
o5OlAINuI5ptvzbFs/3tZLj4h87knRDSrZ+ss/W58AMAPVmxprS6sIrmbDtowPPadmIoEtK+Q2NL
MqDoTAhYtrOmPrSwIeYsYS0a5dcaU9C15CmP9N+Rh2+5sdGejh9d3q1cHZfeZLaroWcFrEgtgO5X
APo6TvkdXcc9tAW+Nhlz1UxLeFbIZAhKvNs+DrTjiS6znd2Ln9cne+kzXd7rQ1RSlVtlYjDtuagf
itBLwabe2s5NVtdb6jsrL7E0yGw7SK4nG/hIGDGUQEWGHTxoa/+5UvEzGyjc66r8awQeMtehFAjj
rYhr5xQ11qkuhx9RHu7cblopWC1svrkIU4bXcNFuMVDQ/zVABIqMD41hKUjhKwfgwnKa80Gh/O+0
LQCgUAKSza0ZxuIFFBh61nVQrLzD0hCX/OTDjPN2QIN2HAQieP7c2eGNzs2z8tfUKJYeP9sQTpYV
kBdHuBjQXi4hjg1kVEoAjr2+Xt3/dKo/SePnPm7AdkCWoB+7cyPIwQNALy5velfsfKAbGjRvRQWY
1k3V/ISpDy3/1FOewHNwiwWReFMDJ/MD4SEwBi+AlNB43HvRS5GXezF8L7jcDlENvNn3XLNTzNqD
R/at8m+MfqZANAUQAAOhR5W/WXOqA0DN6b62AWQAaoN1O6KzB9oAHS4ATe2aBKbLMEU9wyJekwMH
2etSdvRge9GoBIKyQFF+B/wipfhX+hoA9EE2snnP7TvERjz6sbOTVojdRHZTdRrc6WDARPMPFEpN
kX4x2bsvp0dE6tQHSLrIDlMWJFM7JEi5aQcJL/NeRztnMLuL47ZN/koCiAqQ+Sbf2mW5gYf9xgfS
sfkmhHmtmEhMuBmGn7ENkPctb8aExJva0DSrtyDpmBLirpc89dWeDgV/KWSTmuxn8wqYO75xVm9Q
qJeoHVhKbYLASoeyhRuhC3Rvf7AoKKCj2AR6L8AW6JtkInaaT9vefi4vjlm0S2AP0HibGsJdDd05
4jlTUTr6N7a4rdxn13nxkZFdsL6htedG7brmlsr6rEIgdIffbu7s4ByTWDXuXJ1KAIcVeYhZ26Fa
jaJlZuB5vVcAJTbZmQdHySsItcLla8PlBg3TTdmhJCwTp75F99SF9ozMHkYN+DRKE1BR2SoPJYpS
pA3ZwnYlydGZcN5a/xbYmJ2VFYmAa7fh/qYXgFq29g55F6A83+r6pUapQfgAv7Jy40wwukc1oA/T
cPxJBFDl1hY246kCFbS5aaDyJ8wNHX5Z0oPe3xMUpyTq1GTaDRC1MuU3A8s2/xlBKOGVSYR91wDa
VCFT3SmQIKzhV2QefBCOQK5JI5yormcSKGQmAOmCQ3DbAdJf3tZ/Sbkvi4T98Pqkit9r65/D/6GC
YPwzbfQmZ95K5F+49MwpfF6gu862lT6H7KkRHVgaxaYvpsTL7qNIbSq+Fjg/HwhFxf+Nai1AVEPl
dPo89lmfwtacACfOodtLHrjnOykJzO86tN6vR6HPg5w9b8ST3AIJEpCvk3Dr3xFEQhJq6E8Feb6V
MPf5QWNHsywvZGAbxKXKTnHtpe30TRB/r4CzCge6ctJ8fom3563wMoRqbecRfhqn+0jss+C7I360
DQFNP0yMdRN55cq7LFzq7Hk/PBCU2h6kKFBd/xsDI09GfZAV4kVWbIdGojfO4YzHN8Sy37xpzRRy
YY7m3XHfCXwgCjx+YgPZZUzhHz/twQK5vgQ+v87Z8+Z4KKyw5zm+H3hEd9IbgWrUKyn+0i+/LIoP
J7QVeWDdFPB4qd0H3ucpIGjJYH/t8mPPW+KiDXswiAZ+AifkGLB/AGHv0DsCwW1NIHlh8c7b4DWs
dSdmFH5/qZO82KH1DnRukMh6rca2NML8Atd7UY4dgncg3V9vemNaZKiynhx7TVj/85TVDt3/nQMD
ZoMImpqfqsjbNKG+keAGAvxm9lKVOTDxzo/r62hpsmc7nZthcC01spMb24lwgruo+5Eb5+n605de
Y3aXK4Cl9foh46cAHLs96i3RtxaGZ+e6dLyXMUM7HZ7V1dpoC3ti3vKufGgNyYhbx77w1ZFTj6ZV
WOYrUokLX2re9DaBFKakAzvV4lfGq0NTkp1lr9TLFsLhvN8N1XdPTE5mHQvHOzqZDV6k3b3BgPcE
iu9P08mDGs0exJvt9YlZ+lSzPQ4sdRE3k2OBEaCg6ht1IGd5o8N31x+/sEHmip/BVGfx2ErrKANt
ngLSwBMk56CGAlXrbkq7MofrAy0ssHnr261yZnIHyxeiTy5wn/1kkFR+oz2qEjHbXx9k6W1m2/3i
F9nIzGZQGhvSmHupBa8LNf20sjWD4qXXmG33esx8z5jGOjp5DLBO0dePFrDap8iK1JmMon/ORiBd
r7/O0lqbbfmYO17r9xY7hart08Ceghtr4OMJDFExJq4T8p8A+AbflBuCs2kVHAj/6yMvbaFZODAh
U5r24Dg5oPUHxDqUzUPlrpVRF9b0vJltKIouYYinIx/v1Hdjr7U9lh58Sfo+HIi2bwV1jsYhdPBp
InOkRD7C5koitLC45p1qwJ7LOg8R6Xta3zA4I8foaXlgH4uhWJM7uPzQ/39ntefd6syGsTZEU/Dd
TQ/KGZE3EMQ+tmJ8szzewgw421lx+MXFPO9WV9bQNaOnsJjB1yz+cQUqmAcUB+qodqc315fS0pxc
/v5hTiQkCQOeUXaSgrxlJTRf47h6uP7shd3oz/Y7j2B+5YcBPQpwok++8eSjpU0Dki3JDqaHnFDZ
gGd6fbBP58aN5yBnFVsllAPr4ERJnZILoVS22wrk64mzFLOThMGX5PAx1GVbfvhm42QDOT9lmJWw
Ny/o+lhwEPO5BhSel/3K+yzscX8Wylo2QLTDJfRYER+3WrEhA/Rf6jVY29LjZ8GrjQNNkVrTY1lE
iJagi8Lb8YTLyu/r07H0/FmIAiUGpEs50aMzPjc0SybgzayVbGhhq8+b565TNfjYET2GWXSbVf2O
FKCuWjJ+tgQ0Hr/0AvPuuMlEPvnOiEGG5xi4rLj5y523689eODnm7XFwdCxFozI7ea564iIqU+16
ELJQD7ab/y7E9JB55jdxhrXAtfTFLn//sGINiuilkpjtQYHag+O9/uWJ78gpvhZ859q19UDjTndV
dmop0LEdqBbqrgX7p6/JynZYiFNkFqd8V4wdc411JKz452TDD/BuvtYMs/9fI5xVIzccgbaEQCH4
ZygRDkSvfJr/WmqfHBrzhvEg4crVA5Zzkkq4UAnl767l17uK1vXJuBCkoiTc+zlUbEcXcHycML9H
CU6eqsA9LUx9b0Fm3/Hip5FNcN7oMwd20sETb9UNwDBb6QI+quojGxTI4qGnEiL8pyLKf/iTBtAp
RKmMk5sm5/9EMGxGp4LDuOdv48mekK/6a42aBcMlm8wiSoAGBzBvBcBVhVfdj/1YHF3pk10Txv59
N+E60dJMpRoVsA3EaDwcl2P4026ckkLRAa1axyq8w+CiJAwnTftogjCCTgFM3iG0wIKVRs/CmURm
cakWXp47FGcSK/pnlmWwRULmhJLf8GZz7wQ24Nc6oPa8B54psNB8z6PHUb2p4B8FGwvOFhL1xOtB
5NMDz7Pn3e4Qkvz1YHBAgKmGgmcrXkShb4cpPzuaPVWgHHbya+0rVHn+N34QsN4j2w8RDL38Vx7Q
P2C43w2xWQnoC4fFvOsdZ32neO3irCv5EXapMglY9jNs1pzTlp5/+fuH8CchBGrJwaZHDe+6NJOR
fm5ySe7tfliTQVoaYhafinDKO88U1tEK4S8iHVZvuqm1Ewf9yu31CV9YuvNuq3IgLdEpk506VaD7
UILTj4zzhlng9TVWu/EUelhfG2qWqbNKFZCwuWTq8TP3n4WUR6//zd03JdccKBc+2FybeWgsH5VQ
ix5p91bCPEyCSDH9uf7zl549O+7qnjia5LjNkvqi3xClUfvSF+PKx1l6+uXvH1bTkI1QfM7j7ERN
Ac2JSKvTYNdijyqDt1IjWTiv5yCpQjho6Lq5dRSap4bTDeveGi4TK1/5QksDeLN38EbIufgYgIJz
KgVouPq5BqtzFWCyNID7vwP0ObHtuvGtI6hNb25XRYdBduoesLriF51kuPnaTM8OnQha83buVbhi
yDu/fCmdx9D8vP7opTeYnRRxNDlB1Et6VO6/MHxy/QvrGsJKX8LBASUx+0C1QwWfAusY6/jOtwCM
Kgtxbi21tocXlulcMbjxM1gBGS1PnNOtVaut9quDJ9yVL79w/Mz1gl1FRW7CtjqVRUOf4HRDtxq+
teeiB9l4DEuojTXWEB+nSOqVO8XCjMxbxp1HS0VVnZ1s/5ypG1fD6QEqwdK8Xp/x/x70SarmzHa2
tvvOgRxCffJkO9xPLbY2SOpo2ie+dgcIRlHxXDKnvzOND8EoruUtpyz7a7E+CtPW9u1pn2e8fOws
aX5zQ9xgY3rYDK5EnqUPMDtkUNsKCm3J7FRSFPspOn/2cJTWPcZYSSoWzpi5tvAoSvi8d8CEZoZW
58aP9j1Buxe5aFIPNkqbimxXPvZlH332sWcRIoLcVSQgdniCFo++geG4laiIDdsC/K0Na3p+YaVH
SaQtuGXKbtxCNao5fHHwWdxoQzVVY1y7p6mhL11MkDWDFVX1cFM1dLwTBX1F6/bYx1RsraZdWWD/
4Vc+e+dZTIEzMcRYqgBcJreEwYeGDs1bGPjVa15q/ywHKFwCTTiSKZ2iv1lnN3/YJNBerdsb4kF3
I88j4BRqHT3XkQtZAl6DUAMGBR0Tv6fBBmIQ1gYaOQKdgbrdXf9YC4FkLnLs2d0IJwXYWhGBcmME
dabRy36asF+ZjMvq/eSjzEWOfdcm0m9gfIJL0BaiSA++jFdujUs/fZa3VtbUm6GcAJunQBJI0z5N
Tg7kBFvbkUsDXHbqh1wgh6hgAU0u91Sycdua8d6JoXsALcqVHb+wH+3LuB+eH4NCCSsdF0JMBVRA
NhBXKje9XU9bFlUD9JNcb+sWkfkaqQM6Vv87nA/Ij9M7RXyyYTE8BJAhK2TqBu/cQBAHuj5fW1Cz
5KNtw9YFjwG2HBPcAGw7z5+iDi7wTRPVK+DmpXmZBRe4/TFouUGA3R3guxg7UXsUHSuhyhO02+tv
sTQ1sxAigBjxLCzZE3ROvuWlvJ8MuSmm+pfjBbdTPf27Pox7+cmfbY95zGgi2aDnrc7QrdMQK5LK
2Qqn82Bg3RWAv6AlS99lMET/WoYufD0wcaqMYU8+CghwNSyg60dbyzuSGE4oBiqoL8JMpkmg91b9
CsO+uM9ieIinY2CRvdJFfXahp/h+/ed/urndeK48G9Mczp7tBWo3nlvI3fV6zX7jkij9v++CJ8++
CzQeiYBnGTuXEUvLjp6gl/NgumEvm+IRWkzbKlP7hq7ZbC68yFx5thsKCr2uzpzLTCee/U1na1Sj
pSfPLls1uGItBeQNRsT8bJnwJSL1Svz7XGoCpepZAATgV4Bv6ZtTNqAy5OV6H1fe+xRC1B1l1Dvo
GAhAvtCy9ptoZzFrpQ376St5ZJ5IBbYV8wlmWSd4+EbhK8X97vpyusTV/zfpePBlwA/xUHUjDTso
9uKsGJ9hDH3fuu6ONeV7Fa05YSwNMYtOzphzodig4UarwVSohhso2b0yw50NbVdX7+cBivxHDPvw
IgMr2eRBj+Hc9wwmZYpQ0Dj9XkCdmawZpX26Q/CxZhFKFR5EwFrTnaGNne8yB0JanaO9n5nH5V3X
xfzUgPPBEm6L7tkK6Fp9fmn2Zzuzgotd0fCsAy6/gfuFjGzIjE5yZU3/h77/ZA3M85HI60ydj7o7
05rmBHqOrQAKD53q1jV+ykIVbXTVhRsD+SpoDVe83WesybbAFeYb5tbOIc5gBg2KwrSxdEy3o+r8
E6Se6EvT+wZYT3QNC9uF3pIrsmPEyvAfXByjBBIGAnKYHi411A9vbRtz1pYev++hppQwyDQBAw3f
GebHK8F/YS3OUyPBi66HsGx3lkWctuoVpJ394Nz7OMmu76eFZTj3gJBRYQrZA2+HXvlJBc1OUvGQ
t8PKXC09/vJeH1Y5Ppo9thFtzzC321GUJ0Nev1pI97/26y/Dfnh8USKZrjRgiY4KH+wRcl5N0Jy0
D+m26wMsrOR5PhSOuoCAK6yivc49CKVu7XXx/4XbJplbSCBVgHphJbtzDPmwlLlQfC+smB1CqY/K
2PvQkq9m7P6Gfb+tQP/KITzvRdk9JxQKdBDtisdnJeunr73qJf348C2dRplat1l3rmG3i9MOqNe/
15+8tIhnYajpdSPbOIfElvb7m8plWwtCC9vahdq0N63VE/+rjf3/sAAI1P++gFuUOON62p2tg96N
Kd3bW5aKLVoKKO/fwgNhM6U35qa+6+7KQ/Xofkfes1vbR1C4xjCfDT8/aaNgKsHRL8+INTaaGwB7
6KnpXCDndI+MwXGiFxZAYNUdYIcBTbEY7R2Iv1p3eWCaHxCF9YN0KnJcIeBSfiMkD72tDCwI2BXd
YNiG1tZ40vjvEzzHIF0ZmVhvXGHRv75jTNKrzoWENDDrmgfRrgg6fz9cnIC511cbEcZ1KvLG3k6O
E58jWCydqia274RDI2AereoBpsjhu1ex8ax07f1AgTDfEa8kDxkJ2dn3ILqcZ9pLyjFmj7YLLHWb
KQLwMmyPD4oM1je4V/RHqI2wHQRt/Q3uKuV94FTsHe6BXZZwaxR79n+cndmWnTiXrV+lRt7zFxIg
RI3KugB2G31v+4Zhh20QrQAJEE9/5s6qc8pJBnuf4atMO8J0kpaaNdc3cw9cXQPhee80oFHOtiqA
wgf/tiJdduD5BK1M13vjfeE51tfE6vxr2kLAnXpVGlNK1evc19VmRNnod1G7VujRenjRkzfc5lOG
497+BOd1wF0Amr144j3ssooaswUpMSMVg0mrWLIuj/2xbPYE8A0Q5KS6ttw5kZt0SpMdrCWGx7ax
YATeNuxO47Pd2DNopjbL6KM7Yi2OygUblpyTKD8ZcK7CtjcFaK/E2uV9Ca5uZaegnCt6ZaOkGxhW
KzgICwjftvJQp14r7W5mq4ERylx1yVum0xm+H4Co7gEMB7RWQ/uNBA430yapmvHGok7xLMHmy0+s
8vLK6du3JEcRpZQq+GYHqYF3ROk6ITjYA3ico3UJ0PBxBHeCRVjwZTXX2YwglXcPQjwBdBpazW+F
HGe5N9B1DvD11Kurqbupsldq3s8HnI+jtrPcGfB6huq5m+UVd12UI8gN8qOb85c+BZMPRvlyF9Am
EN7NU9MfB+LaG8nHT9BhPapAPZrR2nsWzLHF7Knfmp0dvghpRjUE2dMcNokd0KdJn3xJs+KTBALv
/NusfajF9Fx2tG54jpCpRvFapTb8VNMLG/CPd8fO0hkmyyvme1mVw0P1eoI7K0jQcBKw9jktdrmp
tudf4C8AxAftEZze7JdZK7P8ScAPWF2NqhfPAH2Ka5lU5CARLfcc0kz4SxBUMWlO6FHomuIAqA9g
l0aQCne7PBy9No/yIlF3Q5d3sHIANTdNk2pnoz5/X8y2FZm2ZFvSWnMkK9M8Z8K1YGcxioPKUn8r
Be93QxcocJ6xeCwZZEc6EHwLriO0BLpWYY0zogMdknxXDGV9I1yhHvoRyxaJw+MoaV0YDYBNfOv4
rXeE8SKPEbfHW9/rra2hLfweAsDNxrYBVB4VAA8CfN2NDQZ0TALUJ53/lB9vFpzlTpEg5uHgUKgj
V/N4qyAIvVfN7OOtqLmG6Xy7q5nsfjrK7Z4TEK7352/78Q7VcYLFdmtWFHhrTHPHHFL5NJ7ZEAAd
m6gEwi1h7+e6mb+6jlN8yjS1YmBjO1TDtBX/vSG2FLl3vZ/70ON0x7I7tPPLXMHTQ15y5F1ZEyw1
adXkkxZglO5od/qu9d3hAEbsVQ3rmm2epUV8/hOu3WWxCha5JNmAaoAjg2nXpjDK37XEQ2HTDIpD
VibWy/n7rESLf/A3HVbZTMO6uMRSBfXWfn1HSJX91pGBwxf9wMlSpiGs644pWvtODUiI8bmU7+ef
faV4xVmW+mQMJb6wnGmPbum+ZzKJxtbejkO9dTRYUYmEq8QsobcBmjNsK6o2OXZ7FxpoJRYuq4Cq
zoAtniTtMWMy27XY9z+RYsj3qKWdI0Ox1q6cafh8/k3XesNi8z1giRIYy9ZHv4f5zcxCIu7yicUd
0RdeZ2UOXNYBAeOvNaC63VFYoD83VXGiNrv3bd0cUYj0LWCiiItg+K0tpLOs/8mDoSQ9sbsjqy0T
oHbOFXEFFQT8dJzi0rn3yipnWQVkFw4xJcEr+U7w6o0USrAUEguPXfhka9c/NdYv05RlBt/tAggF
wCV+oD5q9sa8fvQE+3m+0Vd62LIYKEdCJgeruDsqHzwKu+b3VkDuCWHXaoBXSt+lF2aJtRdZjNKA
o+mrqRqOTaCBUneHHicHqogZ9o8XIvJa91qsOMdaEm6lEuGMgifglz5suObbUltvk+W85PMA3wCp
rd98ocXm1DHQPovW9g8w4dqqmWy9RO0qQDHPN8za91qMxpFNRan82T/Y7bYdvokTeTt9On/tlXi8
LNNphWnsviL+oSlpmHR3efZ2/sIrvWlZoWNsMrqoiMSQg335zoVHyMZm0/gicp1fp13iHkFgvbTB
WHuL00P8MjRQ052hHCfvwNruxH1BebHRdU8vrHDXXmUx8Hw/HZ1pJLg6vM2/NbVRd4kcNTxjchVn
QcteeQM3owudaSX2/qNcZ+htFMyN/sFzHltyBypVHKQPM+Bv5xtmpTctq3TckhWJ7xj/0Gn6VZry
Jek6xNv0gjbyryz/B6vpJYyy4G5dd7wtju0gPQeWVp70ot4f0x1nMDzdUt8fugh8WgkvXW8C3q3B
0bJAVTYrfhQZ6totJDP2E4Pu98IrrzTgUq9pYyMBaaPfHPvJv52d9CchSRarAmqBrC/8CGxWszv/
dVdabynYxAFMA4/JOj/a3IPSIStDlQRNqBvph5MzzRfmgpXbsEV8m4puZnWCTlIYs2dKXtuZ8+DJ
ZMPGenv+TVbW8kseJ9bQuRClXxwzWAheJ91kVdGEnMabbes5BgG//1mMpIQweJ41TAoMfzh/49Ue
tIh3HhRAgLRI7zAF7W2e13He0U0hVORULZB9zSEFiMlqYJzROPdp5/CQFiQ2VXJhO7ESTZa1S5aH
stgRQxqyM6I2acLGXT/2v1e66CwZnH4qwCSZxwo1RnDeIKzNdw2SsnChgvXLhS946gYfjMFlHVNd
UpcXfVEd87YbjmnhzjsfdnJRNQ/JHfbq4m5oGu8Ie2C+H4dhgmQs6IAPojh1g/vlhcdYiTTLSieh
RshSZrs8VsyCnLWzeXg6ydsOgS8vjOyPb0GXHD+j86Eu4N11dLLBjqeUe1sXeZl9HvTNhRH9cW+g
y7IEntbKRYYHqnvYcsCszrsjNawdzrfU2vOfbvrLxFUrVgRZ5tpHntd602hTwhLLOrIyv7Aj+jj0
0WVZAqvqsfblPB2tOrseMhBLZk88zjYq+slk/+jlJfjRxysuuqxQgL8anAex/jm6o9nKE0BklNFI
4OfCNoX9lFwq0fo48sF09O9fbOw1xibOLo4O/zaAs0HB25jh6lU1wYVPttYmi/ATENpj+krHI+f9
vmJuzGBZhfT25nyTr9Q40OUUUcCvrrS8BnUVaV/clKYqUHhtBrY12ah/Dk7bxIrW6rEucIKezMy8
eTksYVFNUhx15fO9Jh4sU+3A3QgMLDjTcgNUvlVctVPlfD//lCvNuSwM6AdfemnOrWOvxPiFw+Fn
5zE+fgPgUT/oieSPXmYhHTBIlX06f8sVYRtdFggUrU6sIuiSAxyyQcdhrffoTJLCfg07XCNg6NfN
4OlPFjDUtVf+TJIp7Dy212a+d3HYDjPIPTDl7AUFE/az78IEdCzt6kXBg/tWVJgda5nPF9Y5KwNr
WW5QTW46QmqE3ZLMNnkPQ7Gh3gXC3ZRwt+3KSxCrtXZYdEadcnDpC789KkgK6hBYIuveGGn9FNSZ
M5RXF/b91FhNAuMzmAmdb4mVd1sWCfRSBtZMaAsFV3VsvOIeKuMXd+gOSCLtSNIEF5a6KyNtyWWz
aa80abCjVUH3mvrOV9TLPYAQUvxedF2WB8A/mZd1kXRH2G217C0gn6vy+fc+0Sk8/RK42ZiAzexg
s4wq0QFevnDd86utO48wr4Lv8NRfImyufaPT3/9yIwVTJn8EHP1o5SYow7Svx02QwpXSNB29MPJW
YuqyUgBVX2UX6K46Uq+6sybeX3eMY7Ieq6+pmqz7859s7U2cv7+JbSjsneB/dRAt0lLsGDQ/60sH
VmvXXqyHHTl0rt3O8jiPyFiOuoi0niVQ4BdR1StnzHSJk3OBZYANZu4fnG763k0T/NDG8baoxDdd
1l/tad4WxfA8zMF32OldQo+sLD6WkDk1D3WVwLn6yNJRxlmip2vofcYLcJmVcb4sHxgUKgc1Sasj
VI7kyYEH28ZjEraebV7esM5xQpw8Dy+/1fzLUoJgTmntTw2CCncBbZWzt4NKvIgo3Mcv7BxWesGy
nIDQYbKRG/IPsLnMrIdATzHy5Nvzz78ySJaFA3hynaFw3z+UNYeL4V0CspYFRzs2P56/wdrTn/7+
l5E+oIQz84ukPGajh3QNZDXYH3sbT5r4/A3WmvvUyX65AfNdqE0nmOk2FBg3oNbKZ9ilTUeT4R1A
/6sfsmECdez83dZeZzHcDctUBWvl/FgFht1Nzej8hN1ff+XbPr8g3VkZHUv9G1yASdXnyjv4LRWw
IoUBsRxpc2GGX7v6YqWJnjOXCbUa8LWL+XbiGXgTTiZfzn+etcZYTOyDyTGfS0ceAzOTDU0GWNRC
tIFDXbuFtzBRlb2vXGTMzt/uL3HjP7eEdCl468eBuqZgOOir+BZOyuFA2quxrDYJQIiocpsz+G8K
HjH/pRfF45jMW6GfdHkpNbgyfJYqtN7yamMDdXIs5ow8V8Eg41lS69a0Kt0zMV4qPllZMC3FaF7H
56Icx+E4obQlpZ8EsSL8R6EUlKEyIAguDKaV7m2f3vOXwdRMRhAXehmgiPN7P1M3vQm2kvTfz7fX
SvdYavaHTAobXJjumKFcwtRlKGDn4oAOMczPJMk35++y0sWX0jRit6KyNVIWzGT1rSNZ9ogdO78Q
0NaafBkBStVDFOm2R/g2RcmJ+Fe6EWh/c/D6e4+/mPVzNeYc+s3uqG2xb4L5fob/wPlLrzXvYvBL
iSylK3HmW8493IwDU8LwMO1jvxOXJNt/8aQ+GpKLEGDZsKynndsdQQKp9zX8UfftTDnMiSZ4fm6N
e6rMQD/jMJlPhncyCND8s2S8Vkw2X+wWDnxF2pRWWOdwOucesvotd+oItvTjfpxc58GtqvSKF1bz
jllkSsPelwBMtSiCoyc6qIbDcyoARIRMKYSxMBAbXSm7G8d3DVR1pN4XhKKoviN5vx97W/wA5b+8
Eo2bf2oyAZSkxlFTGWLfSWIf3gZ7Y7N+J5LOnUGaNMEzKUbz7geTQ4BJY/NVxgk7MGwpdvArsspQ
in58qVJ3jmum/M0AfuLTKMl0n9qm2gSjtGKWVl1U+GMRORLE9Npq1ec0y09oqYSHEE+daiq7Xr4w
SWGz1BNYKfuwuHUJc3/rRIAsgZK6SnSuXOz1DM5Sdnll3E0wCLJ1RJlemMo+HitkKTx06tkdoNPE
SGSldzf5Flx5iFW9ow5B7cVokwvzwMcjngSnePNL2NIDZR78vVu4hbV3MKJ/7tglJdbHIYsEi4gI
Ffjg1D0rj/BRbrapyYt3g226HcETudiwnE/A36rxwot8PEDJUhtkKrcaSA7NhV20X6fMummQHWtQ
/Hdh+fKX2cM/RydZqoLIEGQNQP3pVZJ4Azyt57bPNiNKBn7ydq5GeKmr+qcyPPXDNCfFZxQD+vdj
2shnnbrFnmWE75Tn2zrG0XjbhrCQ734IJfSeQ1n2MIpgvKFu3n+mpoKFNW/dd838GS3O4K97Poqt
tDZbNInbjj5QWWDEQGWJNTcKqm9wHttdyIutNMEyUyXgB+mpEii2wAUhq3mcu++lf8l0bO3ip1f6
paMGgeVIM+LiVft9ViQiGgS+S641K0oOskxSOVgL6wbmwEe7BoM4g9fRrTaTdaUrsIttuFKDYFXM
EYDrJvazRL6VTQBSgse7zfmWWXm95flag/YGScUtcVzq3oNSfD3Cn0GL9uW3Lr8URLVO1fUtCPfH
OZ2/lEU+wdnG3lkJ4Mznb7AWrxZTrwuhrWQN3Nr6/r2jt9TfmQJUjPSCAGXl8yxVnfbYtZYtUZJv
uY+E3djyWXkXNr1rT76YdZMUPgxw+UgOUO2VsT0Pt3ON45SSBA8owb70fVaOC8g/RJ69wCSrNaiL
A7ysMHvoEOKKG4DRDhnqB8OeuzdmqmExH8ARms7tpWTnyqdb6j1FQRvAI0Fl0OXbzB9octNOP843
+kpmjiz1fZNrzVkvgDOoihJpt1oF1kNXBV4eTiOX932TuIfMZf5bU/OxwbqhYFdshqtNwYO3yqfs
yW29SxbIKw25PC7mjZ2nABSnR5NYYBangOlpAHjs6VZ3/aVE60oEXR7zSq1o3gaolkeBrNj7ELnH
qauazYUPunL5pbiP1Z5lGw3CmZ108OIbHeeaCug5qS/zHnAAY8fp6ObvGtWW27qsso2BGP3QZlb7
MA+jtxFiBjTEcuWFTe/HWV+yxNKJZnRRTyKtA6+6Txn1v7lV1sajDeCtV6vYSiyDzA6qIQL5m8Ip
qOX/Hur9IKsYT8vkIDvQ2etpsiP4EUAjrtPfOuAkS11g2gQFzU+fmblQAZXOXV/arzUfdk3WXZhq
14bdIiCWVa3m2cfQyEfrwc6GL2XnPaiU/l5AXMr/fJX6Yi7BpHWqPMIpF06ZBeD+l2xL155+GRSH
qR0G1vBDMsEObU5CCTnQPF5yMly5/FLtl6AocXArDka6Rb0wHfsHw4dXCEybC9PRSrddCvzASe1l
qof8CGPgOgtZhw0Acvb+U5k6yYvUwlyXSGa8KhTgPmRgRlxQqH84filji++WTeDu2Q2HZYoHcD/D
FifMyCV3jg8X1Kd1+d/HBWhuBFclwaHoxvqtawMrNrbgTz22SVZYGbtAHkz5l5xP1253OlH5ZcVl
U2w7Oc0hovbnHXzxtrMJdn2tIA2DYQNzLkSYD8M23up0+19uA6RPLcDrZgdsDfeoK/o2teo1cKon
t7tU1f3x8g73WAzGjLMGIRHymM74O8LgF+ucGAdql8v7rnxX6UMDt4dcN+8thErnY/naey1ODLTy
Blel0FWNmXrorNMu/osJyHXZfz1/gw/7OF5q0dco75uh7Sd2mJCJ3VsjiH9BgvS0yjICpzK3OAD4
2H4C38Y9KCH1+/nbrn1Md9kNBRyysCSGq/TkFxS6+Yy9O4MNdoBJ8yluLOZFthzJtpu1ih1HtE+S
+g5klxTlrBcG+MdZc8qWKE3h8D73eOEeGJVwk8kwVVhbnvMcHgIawL9NyWqok+FpWx48UM7vG54R
sgUWrlDhQOcyggNAAu4JbBMBujv5iI0goGEFUcYWfF222vTp6/lPttIVlot71NgAwVT5ziFvPRmO
pH8HRQ/FveMUQH6RP5y/y8p4Xa5/WCVpXZceEOUN9naTiILkM2BTu9YaI+/SMfVa6y8XQK2yct5a
ID+MHUXBpcn7DC4ETLV36G1THRJdp3dBBZ04chcoLbP8ptk6wNE8UQHuzflX/XD+QOMvYobvJllj
RJYcGsMOp/qBEEWEPyT3duevv/IplzKiHPXFtsczfsgxBdriyfhupKQJq/TVGy7BLdde4vT3vwQ+
Uw1eqwbuHwZlXwVlXgAFZkTYu+nP82+x0u2WeFPCi3KqtOcfJCfXIMqEmvVxU2RXLPutjAsaYnGk
m/BeJzpznQOYmq+ZjfSX8fTj+cdfa4RF0J7cpMpSTsEYUTRCHdEnV2HU1rl3b9UQcXcku7g5Oz3u
P8528BqLWM20bQvapWjv2dRuVMIlKCpHk+91Cng1TIGLa7+2Tdx2NtkSLdjWzpSzbQWZQwsmXLHL
2SWlzcoSYilOTccS2BocNIAtY+5Q4goY628pmXCIvIzcqBtLRs0RhyDob20WVv5NOV0q4Vjpz3+x
an/pzzB97OAAGTiQY9oh5PwbkeB/eXy+N6x05qX3Iwj/BP6GkI1Vk/fQBWyXU7NNWpQl1ZeWCWu3
WHRm1/Ja1+K+e+BQO22zJEHpv1Euan6dOYalz4Wj3bXvtOjXp1NRnkITcAA9VD0VKGDcagVVK6gR
9Mv5j7V2i0V/bnrB+pJk3sEJzEMyNXOkcj2B9Djdn7/B6jSwWHykPQUaGPTkKyn1voKTV9lj7Fcs
Vg7ZICt+m1fBrjSHMv2ZUnVhT7V216UQCefhRdZNJruq0XnpjNhv8ZBge1L55RFdJOKy3/FsjHv/
jrvepZddiUT/0CXptuiaAoFz8uvAilCfRhIUnRpixw123m9Ce9gTw9dZwB1t7vKNKpn7OQ3I+D3t
895EY+CKYS9sazw2ilifUSEyqE07sPGWi2n675XZv79P/5H+aO7/O2D1//Wf+PN7I00nUhxI/v2P
//XcwKSu+s/Tv/l/v7P4ld2P5vZr9aNf/tLf/g2u+z/3jb+qr3/7w6ZWQpkH/aMzjz96Xaq/ro8n
PP3m/+8P/+3HX1d5NvLHn3+8N4hAp6uloqn/+J8fHb7/+Qc9zfD//uv1/+eHpxf484+X+duPQvTq
6z//0Y+vvfrzD9/5F3Eo9WGWBV4Rp6ft8vjj9BPP+1cQQOYQUA+oWx6cDhvqplPZn3+43r8Y1rGB
jQoEG790SpH34JbgR47/LxxLOABEcWxYKDZ6f/zfh/tb8/xvc/1brat7GMep/s8/sFQ/Dcj/nXh8
hzHfgfiZUMoD3Gp5zMLKxq2Q0wPKoBtDUqKfFJzfN+7kb5yh0OEwGC8Sqd9ELW+dXU0CIGXctNxm
OC86uEO9b4opjdJB67CU8Ljjbe+Hdhrk+5zB4Q9m5ukttvBWDVJAI1L+MLEAOf9JvJVdVm+sYjqW
Nqtw0GQkqD7tW+a5025OyRTOiVExTLUl/P14sVMono0o/doOyomhWhiiWpeb5JSb9KrG2nAU+Za1
AvPQMjgSFM6Dk8LrR88U4vYarAEk44DWYgXWp5XZVWmR3FVkE/DCu+4mnK8X9V6pz9TukhBOTkFU
Or2/q6FXjlQwJXHtoP6wbJIfQTVibi7AAFNN2oaNehfdVD6mbVHsRodZIfEyeQP4zheuSLoTmdJg
HOD8bGQQjfbTnkIVIHLbvWJWEmybjL/VJ6JIIiJ7PvnzJnw6JicN3HXtBOlt20j7EcUA7JhyVYRD
+q0GQftFtlmPNxMqtBNdRZ1wsl1fFBwMC9AUSec8KJVc5aCoX3edSF79ASWUNWjUXp39mIl/5004
0CPKfPLRecNUkfIWQIR8cpFgAJgzREo+2bNJyQ2Zeb7LG9R7DnUf5TxoPvHBHY/KZmms67H5RLtg
jnxIMq9k43D4I5Z+6HQPzOuspxloyhDwdJAewPbuysjRMwo5Kprf8IH2GxKgpJ5BlXdtu+oR1hdJ
WFaJPOQOQwlrl12NX0ZAlTdlV6lYDTPb9JXFI+HP6VZKPJAwGTwu2+p5tJryCmb0Y0xhEDzDK+t+
nJiIa4t/aUgh96g7mACcp8B9PMqW4/NIPFHArX3RAeVhDUY+Srfrtq22yrj3UiuWrXlCnuynI6dv
1C4PSL5nt00u0j2cwxwJHFTaFflumOb7E/ij59wLWzePsanLn7TG6+Z62EyjPT5A0QAbwKK5n6mY
t97gnPzDYaul2ioWxiNbO22GMJNFH/UaxpJ9k5JobvWVCBov1KmAX5xIYSc5P+ZlRR6xDz92Tept
AT/mMEhk30dvBrmRcfchAeTUt+F2mcDffTf0ADmaOWEbfNl9MnafO9siSCOjMB26Dion70gpUnMV
dKMQwIKuZnAmxkaDI2Ce3elKowhGerepggulyXy4anbSe/UU3+g0/TLXdfNujLkRxXs9Ts5GTdm3
YQqGnUqTlzxX23ygw17nsNDQwCQWhf3dMLHtCCJIXQhw2+Z255iavFFmbXIluihNGrHjKC/dIr9T
7y0XggHHOQSmmq/GEz9apmW58yr7FTzVZ2qlKs6N9yyKpriFpR4KK2sJ3ahX3s3NgJm7HfqtXcWJ
DuR2dASLaS9Rgp+4O9+H5l0ihxQM7pb4yXBdFi+VB8oJKlGvzFDbW+279+6ONi3fEFLPG1VULxBF
BYdedH20LRQV1zR9q0dmxUjYzWDvewfM3RAMcP1laFS75WPx2Pr03QY9IrY5Ogbj11Obep/mBGkC
8dKUWfNq9+w5gf5h1BCQjk2aR72nsihl2VdH9/OWKM3ihuEkDEj+dp+05qsLX749dwUcRGZgx+1+
4yGtFwK68hkEnAaOpO1NNxqE+FqHgIgPEdgIZpec8Cd2basddTqz5fwkUtTbqmc0DLjyQyLnq9JO
S0h9Gnm0kSI+EAXL2Cov56sZ1kGbrkRCeu6yT0WBLIz2kqe8+e4C+WLD1ARWszCqsal1wwI6hlOE
BegXQ6qHPPV/dMyzItqoN8uD3a0OEJUbH+eWCbvKPNbFkFO4ccvtjVe7dpxlcIEeYTKB7LfoY2q5
T05v30GXAk7zDL+ykrwGZQBP34BF9VhaRzejNa6PJXpePMCDdgiF7pKX6gts1t3Q6R2+nzO3CoPO
mnaWsGDeVuX7MfUeZcPdqJBWHs+CFhiuqb/HWXSHPdcmmTwfnVBOuz5ocewkYZCTGauK7Rzo2oby
MmTw5HoKrCuX9ck3mHrYhZ8j7OQ49vFib8gBJzfls4edt59b/fWAzyN57W5Q2YlsSo5QbSV3qWI4
tpv9ZNP7bR/qFkr0oOy/2wXAbRbmkagU85deyXuV8S+iKsJysjELt0SepHTVbULLg6rYfYJV8TMI
eek+AKMvBLPynUId/Anzmd4qQAF2p6KcJ5iqXw8pfNuDlO305AdhkpIgIsabNlllPSE5MXG7i6D4
7Ta6GTZjkGZxLnHAY0rYgyUt+9R6JWQ0LFAhs+5xAHfFpvQ5p9xC3X41RIkzYMR1DvbpdiQUczcA
R2EI6MbHZI0t3MbtgynMcjgCuu4EW0731aJjv+ksCxQoSYNDo4Ng48seM5PjSszHjOIZYDLrCWwD
RHnsZYE5tdpAj2NHNamHUFPUPLrZCJtgAo5aMlOUABN1r5k5FkXpH0VfPheoLsS/qex4RiHH3Dn5
U/bChb8rMck9FlkT2wLfvUs7SAWH5HkcLH87oRx2zN0W82X+0xQdubKVTR4SA7Fsi7FvNV8KS+RX
KqHfQXKCCQsw4iC28mdYHNuHHJIazB1txEXZxiXR117u1kfQmULGgnmDY82o0bgrtjhsN1g45NSZ
BZ9dBPNEeXyDXfR1zTwVj/1cx14ywX/YJ6dXh1lUUv4MMh8zlG8eMo+KfVWgQ41VNsSBJ9LrBhxI
I5PhMOQEhm94jLyCc3jL001eOgXMDFsI/doatPXivfFsGA1iMwE4XfHYwyWYGplewch0vh6QTr5m
XzqmyI22ht2IupBrPO1D41fTZgI9KtYiaql+k2jo7dBMKBPS9Y1tWXqD7LPczHlz7QWhrDtzT6YM
zJqgOnQcO7g8qfSWasxFBc5ANhBJtBEyHE4UFK6LBI78VGXc382TZx2J5fZXVSf8WDrjXom0jp2J
fu2dsQa8zD3UTQ2BtwCoCsrvuPkJ7BTfcEFRvmTmw0Clv0u0fgaY9luZo0ZHD/4W3/W7UyVvQMkl
+1o/Oe1EIBVtftqjA7vCQV8haQpYq06DDfipBxPAmBuapqNxkin2lQWNoYO41TYTHE0qUkUyA+6h
hYIeLiftO2/r6x58n41HsP7JLH1dtP1NQWDY42+Jo709dm9u6OfZPmCuDAvaAsYDD7Io1dUh8y22
UUiC0hJroaCXYmNKBzG7Cp6Ff9/XtLoJfASwxEta2BXkOgoymPX+df3RJCYORIllOelCFiTi3rHw
7UvnQG1FP/EMltBD7X/GysZHKW9xmoAKsulcYjbgmsgYxRlT7IxV1CQoWQaWWIacwom6ahLMiaXz
XH0dZoHwrRA2eOJEWe3Z27lo65hP6Y7yZnyQCDHG4XNsD7y46/3K29YAmGw1SxCqUDp1DZhyE7v+
AAolaV9ykyQ46gfsCIbnOOAttAhdQ64GOD9ZJ2Y9d9rkQEtopMm3WfIuwgSByDAiYvgn5rMgeRj0
fYsoUxMELetTVmBZNVqveqpiMHHjsQbkqYMjWjzkcU1D6RR3bdsFYQ08Wds6bTh27vvsGBUlYuJx
11d5qLxs2rfNSHawGP009CTDYSEjUd0AjYF6Mb1tPDYebayGbAgt4wSYp42oyj3W5iZq7YbBG5rJ
mzzTe3fmw61d0HhwrUffGgDhxLlD5Azq0SoAMghZyeR+7vNdQA2WHL4PT/PCZDFBeLdslW+tHGYF
WHpVt52r5ysBo+EGLkEPJBt3YPNFrOfZcXS4uXWhDLv2ZBk1oMU8sGC4Mz6swYCghNDvJBFhmHvq
FN71g6iSqHEzPzYScaKHAGCPqVo9t8S/Qj2KjqilYOhBjY85wvSbyvacnf4/HJ3XcqTKFkS/iIjC
F69AQxu1zMjrhRgdjTCF9/D1d/V9OArNhI6mmy6zd2buzPrH2Ar7/v9fkMhGzKteZJq4cdP8l8/9
ei1ElkZ2vbw0hfdUm3r34Kq+f/j/d72uZ3GWjxb+dzZuW33zkDY/TTY09/OobzEy0rem1mgcavIo
eUA+BtyZD1cIhZLgg8VWKY9yxGep0UuGcQzj30Tw612V0hAmlnlh+5uXvWqIZDJW58Bk/muX2Yj3
rJbhEIw9I06gTyxbqoeurx9EV3cxrfC9trVGPDbawoqassMUuAV+7KVMsFd1ngb0qufBWkJPlM7B
ab2HNXeORbcc7NXsLrqJpGHNZFzT0pxdGq+bm2Gs5NgGSZk8bY2zQ6LUe8hWfteloTP9nTw1rfdT
qsTCphAs2nAncSF2/lB32EVrTookQ9PirGsN1mXzlDE0Hmpd95lYZThObR82054FQ0bHsRtpHtq7
+yFHR38Qm79BuEJBuv3BVdgqTiC/Djgel/X8QbbldJc4gwi6Wd232phSuhNjXss+hgwBSur+bnjt
hnZd/RST5gZ1avfU2Litz1p+r3tqYGOVTPIQ8pgt+zGrKz1Sg74GbaKHlabccMV7IRTacVwbdemX
5GTb2nxKKKyoIdYC91r9T8L0ZbqtM5nxtMBe+5J21nBP1IvSkBOP+pSS6Lwj7i0TdWcq67cqjTR2
BF72DOL4ld15aIS3Y41jmg+h3dPvDhdqPie08wUbgZoNz1yCFvcp5Wfi7lqMljDf/iuddI5VbtYI
iR39MLqJfezr5Dxb9aGbxBLKOX8WlrhRn12EJXEZulWeP1St2QX4y3wUbWpfqq3ydVwmSGYQtDBr
dikcJ9o9VRw0q3jibnkpxLTcJ6m93Oc6DYC+mXXk6e9FWXS35Y8Ouyuj5H7YJuTOyjTuB2rLKJ2r
sLPqgovTcgPNUjbn14eFgA/XseydYbpQq3I7kJP5p7b0IpT79KfPcXjLESYHU0KeaOLJF4nnNIJs
q/a3HjcRyxN/03LHCof6v9XbPip052Kng3fIiyUenX291+3O8Bm+HX0c4nRfuPp23TOnYPePEsyk
HYM+MR4LU1i+rN9GkhF8iTtaJLWexSDar3Hr36V8nwnXY5Fln5Xz0QyWfmjq6aVq8XRoVOIv62b6
ST4D1cxP7m7Kl5pgCdvx7nuGEB80Uj2mhZeFG2WMlegr05DmcZzK/k4vqLLX6m1KOWuRw4DwcAxs
2udQPjeumR6sdOjDelq5QEf0W2NFSJelbWOk8EAUOBA81ae86QCAuvUolQ7bLR4xq+995MUdAZaC
unJmxo9YCT9NnR979Yaw3qQe9sltVbkdCRbW3r5+LHOrzk6jH2VTPqa5uKucKb94QpR+qW2PRVEF
k6dTKOjdfxZnO7hU9rcHOTmkrs7bkeBaY2lGErPUqoUSyu/TbLJDtWtzWEjjeTPjMlnkyWJ2H4ZX
h1Lu3d80JS90SbUYkCZyjdkD/lHVoeyqzreMz6XQMOUkUdHfDAo73KfzCMONBQeD7z4vd24fPQ91
/KfbrPXuLNHiX1rBuLZFXCvKEe6QMJF0m6OH+YZrEoMrPDf5I7nTg3FO42Jtt1PXZCfPSSB9sm3x
h5SWq5sOVbFtJ6AQ058IagkqT++fpd0HgzM4gWmv3RNVoRtt++JR1WvfOYDUeei2J1no9+5gzo+F
JQNb0uQhgA9c0IGHPZuf8/qquWN+BMPpDhhhj7G1WqfJTQHJzOphWusLQ5Oqd3XfoK3hAd+hMnnW
1D48KNva8B0lTZBjMSbB5Cjn+l6tUkXGtnPXAhoEuzlcppxQxbJMOUbv3dT7mFJHu6RCYgydSAx6
dHn+/3eJoJHerDp0Qd2jva+/S+1ff/tY9lq3g7FOvtXodkwfEsK7rtubm4x71OF9IcamjDC4rTnz
nP8chypIjWYRpFviowhvD7SKscSMHbXr8Ga4K7FXSR8O+iTCUrF5nD5ZscEfrvOwMQ8KbKPngDuz
EVbJjjHvnp7rIsWn1ytjlVrI6RYjXJdyubrnbJqnjzLvAZsSD6REX0+VoVsBHtIB6B0uJ/l6wch3
Bey0o1loWexm1aks6TOynRpVqyesb9fX3WLeBkxi81vDGqLFFqTTZBnSKKtu6QyWd7WbVuQOtM4o
V8KlG+qDSZ3P2SnGg76RGNlk4WaqNiZT1HeR8l/UPL9W1rAeOE2haO2VcE7Da08gnJuRv9c4t/je
Nh1cz7j30MAFI+XqoZFw3MgX53RdD0fhvnhe9j3M2GOVjt1dRKoerP55V1YSqJxbbB6aF8vm7M5w
1O0mg6pu+amcvY9aJULPEthfaaZ2sPZquzPMBxzwllDvdecgy3l/0pW53O1O+9HM9ZkKY442T5Ph
su6/hoksh8JeHj1wUqV9GpDvsekh/7Wlc0oTawhKw81heXLXr7T0ASsmM27jZldITqjnzrNqdL+1
6m9cQ58bgzZiyvc62ktEvpppX8VQ7NFo07Ly1uNUaZE1Vpd13L6Y2QaPzLIqMgk99JumGe+SDtUG
Z2e9WV6U2Xt2KJNJ+p29TAy6LEdLWmeUD87BLaDbXGdenxh1UnG7KU6fHKgwTbvqngR5wM85/UU2
oweFk6po8cTkcwBReHYWS7Ub9/MypEPc2eYd4Ap4SDH9m0d7CB2s6/1aeJmPV2jjk9L4icv6flGi
PhZTbV9zJ//PEyQDJZPx1iqZ3xH/euJn22v+t7YHv3Fn8z3zEnVJjC1ci/S/dqdJoIDPImiyP6OR
zafM0dtoKlqLrIjcw8g5FaHCQ9WvM62JtAHgyDatImhlesx3Kurcm34yY//X2SPHp9aeloYmr+4y
XqyUh9Kk/RiG+aHPkt/WgOHOM6CotHVprcjW9s3u2GvjFppb5gZiS8PBAoe83cFhsZzs+Yo3dEao
sLb6mJI+DHO5RIwP2n5m2b+Gbf7XUmvSS05XaoYlNnLFq25wdHKK+c20/DbT9qurnybKldDqydnN
9GJ/SojzDrptP5R2bseUsvGyubzmgQ1WO1YgMw1YZ1ZXQlexzhYqdBP32/NeF+X4Y2dEVj12jMnt
Vti42UfqlMPJbPr3fFyDzBRMAKYX4YAep+Win+z+kObFN+f+X6KS2Wn2BEArt0gfTC+eF60OhF8k
hck69Cyfdm26y+wnIfOPGuiXeS6KSLP/vDjeuhzEOocOCxL1yEDkKFGdggK/LPPqhsGW4abw895A
npZebSgKyvHmSZ4GNTlcL+bW4O7tWq9JV1Wc0fadNBInsBddIyZmhZfQ8nCXy8u+ZK9WG23MJcT4
d3RRujpHSahmr+8VHa+x031/bWv7d29p5YqlWkOjsagJBlaluz5lW7Oexm4pfTPJ48Ei7g5f7jxM
xStRr/NRL7KL0aU5O+aPLWrjPqWhz8XWHR1ylsBsl6+JxGdDW4dgLjcj0KHPQw4ibhuP5eMRNcK2
/ocpKiDJ8jOUbROJ/TjP+bsjOCN1LSsO5EM0R1mAqPTafOgKbO66hFIhIZhe7yud6RHNxaZcaqHh
jd85R0W/b1d9jWyT3aG1XKIr/rtGxvjMjeHD3zilFkRewkAfeN5IZWkY7W9eEwnnevXL3ubIRPQt
i/Wkp5IcKu/g9FNAMflbM0IbDiAzvlerDVu6fglqOpykr8fLtPRfuK5hyYb8tgDjDZTRE1zh9KwN
dWa2+dW2KyvK9e5uW8ZzXor3RDTPA5/bscDhfhLPlcqiTCUg9tpdAjEFxFy4oetgHGBkkuKeaPlx
5Rq3uBaGfCzAVswllqo64aFc0zy4w1GMS+BRF5701u4OZPHV2NV3fWg1+RQ2NNDzUZZDHow9mcZM
kzSkqoXMHBR+L5LPukrjJdc+2GKh6T01jW7FxXjs0AhEkuYlnBKBGrAsPgsRJvVqRsath5oVU2Gj
QcslXbaY9+WVmGi4TEJWN6nE0BbvMDJMYuAX3MIM0dCTZMRcOZORfNg04T/VzMupSyfU8oSdNxcn
ZW15gPPKs5st73Izj5PqvvYJdwtjutAMq7u1784FWejT7sLDMQ8ROIA8wZqaYVNs64PNaJE1PGeQ
EIa2Lz5wXIqy14cM2/xhNnWq94pyMvccuNW0wejHwmtaG9ZA2/kIJ1N5d/oNzCQb2keWVT7WaQaD
tJiRcLPtlHvp24ZwIzB76ZfCjt3Eq4+ts/yxOo0SIx/a+5JZNbAHGhRLMPrv9vVhLSr6m3561SXG
0GtiG5d9XPFv7qDshn+l1gJ5ZX8I/jICU9RmYBpmE6/DHLVbbtzleOPPonnQy7kI+l6n6BwKx+fa
Omt62oTaNHHGSP3a3Rhfq5jaIPPWI/86YkLFJ7uja44wvjgZTvkxdTPD8NmYH1KrvHYazoCQ2M5l
2J3XWWa3k2gyABGLb0ud3Up+uZ78RRVJ5iK2XUzGVvjKGuiqegO85WTtsOlz7bw45vbgiCWL0skK
i8SdDyIxtwBrCjtA6TEGW0WGQJ2Z/5bc5QTlUo01x/lvxTc7qM3ufgTXyPqspzO17zUj5Ra0oYWB
FAs716Kd1xHpFR9YXvRfu1PNLyVwUVtVoFR5OR9StH/46Wnt3SqMR4zCp8v8MRt9Haim1X1CBLnw
u6w6elCC0FKv4+Q2B1uyasQOk2GNH7agm1gNsQVlZe98gcGt3eqFg+OJU/fm1rMH9uwm0ArGX2Df
Iq7E9iXKuYnGRHuDt8q5+qBN6x7S2j06bUkl13m6X+GL6CulXRKZbA+Ygny6bfcuVzu2im3yoXC1
8zwMpu/kPRhxlo6HyjHO9fRgeNbRsDRuf2/vIV1asIqtYMVPxSHVgaG75sdD8RbInsCJxclOWt96
gZZgEjnz9KxQDsYU6bb3PteWGZB3UJTgypAC0x/pAr7ngV5vw0PplCpY8/ZQl64RTHVUE6sS7Et7
7w1GUDm9iFN9KO4J6+Gx5NMQzUvhD5NsLk39qaVyv47Uaq3d6NeTQIxx0K3bKLGu3lGPNEzOUeRU
lfyubagrl3mYyDGyI/GcB/LO7LvSSr5XVNeH3vQYFyyCUlCtSi/M6qYIzDF7Husp9UUnJHT3cbfG
HAfI6gJEZzzCK3harx/Tvb9Kd14PpiVhKusmKK2P2vaubWe8kucUjb25x1bjRZgVi0RDyT4PZ2vP
/pRz/+rcaP5h4BZUoMgK8MtK20gvh55PaO/DdtU+gEoaIFTmefLyOHn9o7ZCR7hJ9kTIBQ4mVOzi
MGGFXm8NYHfm0vPzhJpiDPA4Ynnf8j48A/BpVN4D7vLvE+WlbO3rlkmLt9e5ocdppBejumNqk96a
M9MlIv4PvMaxzKBujQa41hPescqq8Um5IIzptrc41JNhklIsqLZSYVemAZj3eMKeFGNOaR3LOX8p
9uU/E4R7z+86CPYrLlfP22rSeWRlGSCwqUNlbkfxJpyOCTCemS/VXIdkR/lYXlhYtUY9gQsRJgS0
QP1GrduzEwynM3FpJ9xP1hgF1YYTZA/JshSHZGN7jCVDewK4fhLOZ9Hb7Tkt+qujSQmlZuSHJR0n
+sLij5ZWJgVMKolXNlERmB1b3oN/GJM9Pzp97QV46HhHd+rO7jJ1l6Jzv7ZRWbHJkLxW3bhhqSWQ
odUWgB/8siBBBOafFWUFtTkEUJXu4lHbtD9LgaTHtNK7nXaSuPn8chO3IFp4GfWEqqRXwZ56Ub5U
9n1HxEbtwZVyLBWz7kb03+TxLKsddWDgowZMhE7YACnosWDV3OrQmChLjPXNUuHS/N/wO1Kb/Yql
OsyjSVRJl3RrPElKaWG7l2auGrDlDu4iuUc6QKPVDZ8VY/yjbPDXHjCw6b3lMW31q5fARVQ7n7KV
cBnbZKL4HMFEORl3BVczeUt1jqZQK2G4m6DYRjtSvXocugpPItkYgdZCtSxAYpeEUR9+DZKaTBDd
VQzdA2/wMaPAvbj2S9b+M+b+e8xIQ2HInb65vasGvQ+ntNj8fG6DcnBZBOXUBclGht26a8CDw80s
Ln3Iyvq4CMI3ZnqTQDnz26bsWOngS2ZjkQrk1h+5hKQgM1hzMp+uh6XdCONOU9qE7GmgZ6zIXVIz
pqHt61q0WFyvCP+VnXztBj9N3mASiO4PXjzJpTPXzVf/KARrqHKqXcM54M1Jjt6UoDaRZ13JT4Q7
zbnV5mtndSpu+OtDV817OLucBUZFv6MN4sAu2BzlWwmeLW69fQKJXuuc9EYbGV7QGvOjWS7WqfOc
sPDUBSDQ9BecJXja+HFi23t2NOfB7sWj5w6pbw2lERmc7ikCtjPOJsybKVJo6uJdX6so7/BvGoAa
ujmE/7Guq+dS4NqnzFvysMy9Ouqa+mm1m8e8NIjemURQoObiodsNtRa+hjygjI5A5Bd8Ay5ZasJD
zwbwxnaZt8EMWS7/FDoprSExtujfvEL7K3OkOrnRCQZoka9szvTbDZ0M1ml/qWdBAM4CtNewvgCI
PbRxbRpo7vzlpDbOmu13RaoyUBvojr3AQgnRXbXEfJ+BCJjUseEJMm7wykdClvuLqSMtS91zY403
Rl7N/j71p03fP0tPHrFeR3xVFZQH/ZSHzg14X686+LUVpDexVus2eYQO0AmzFMfaZOgujFMEqtby
j025j3qe/tUSDFrteUWuZAmuL5DRAc4AZobqZUs6gj/ka90BFzkeyq+ZLLxxsMByLGwiW2BmJ1Fe
mFTz0dYcSn7UI8HOPr7ZbhZcCy5YkYFA7Jg6PMlOhSPKptOwUZfto+mncr0Vp1oderXxNeKgyKwZ
gZ8PlobRCOYw6rjN61u2Eg5UTOJ9yN1PgQ/HwfjMqnw4mLX+j+X1YljTHYYmyGM6+DtJ3VKL4XNm
1CsYzfURWVXg2Q2s4uhNoZuuv/qi/orRe7VXPoZdh9QraIz9tLGDZNVqvxKmcbUZctw045FEK/0w
LHbl2yQxUXlW95usfvr5F3/EDVa0zCJVNvdGZ2LRqgdrRgqSPb3lDfBPmu0GrQ4fXgaVG6aV8ZzO
Sf7WT7L2l7zKr+2+c9EN3ghs6fPLiojWfz84N/AI268EUCi/NkRLxbYCwhT1bFBcqUfMHB6zZITp
Mqwv6Rgs6+Fur3dAjMU2Ak9bdOhjrSF1T1bRgGRuTZLhLDODjrj0YgfH31FMhCcuDbNpjh6bGHON
vV2dpnnXwzkZnutaTbF10IfeeTYtg59oIA3EvU2wBTmtg68BNl24GI56l8qoXjbI0lVfqMU+PNql
m14wyx3irCyVsZdbSCc5eY+j/CpQvB+wxVQYKXM0jqkl7odx8cLS6W+ZR0t36VeAr7IfDwaKj0fX
HE6jXKKaOYJkLNZ72zimbf0rSs2IynR7pXuaDuSCcdxoeURlfJZdQotGCVqZqEVatAIPyIPwWWjb
CNtBqKQEjRLfCH3uTh2xE8ienMUHtIRHph24SJiECn7J75pJ99m0JgkRCAxNgFn0ytZlY8ArsRe/
VegdO3RcDFDo9If6HqSl9TQedxOAILO38Zh8wr4VxxzNjqxJ/bqxLJmY/pO9grBbyreqFz1dGT0J
pNR62ARlkJX8ejgnBGtXXNp0VMw5DHpsFM7kV84iAKj1H9NYa2RZ9FlLPgRG25wTVDygc/ol2bff
tb9o3b5fNORNQuzVZRF7ZBgeCNWqm3TkxdWcekbFjGQMZJ38t7cDYA/JbILoOXk1ZnHq/LZfmfWe
kyxY5FL5dLW6n6eLcQ+fiwgUXiCb9Vuu7ExrPDBqpqPDa5d7ClmUDWiVj+XSOzEdzw+xf6/YpnKs
I4+SVfFJgIEea/K1kvPt5Mz770nU/sgNz82eP6RupsFQRbQljW+uundmtK99LrdIw0wB5i0TgHEA
HWO7I6sBg9EcejENMYZbmFCDDfF1q0MuijF2qGscq0TYs/6Xt+Nx5Bz1tX4kVjZPr/3o/jgCwVLj
yeJoP+/uOL1sI86XpndMcyf7c+u+8KyeA8vFMxk/Jo9NpB4KvOAAIMr/jAmmxeYmwj4rj9XievHi
ml0oplulWaNd29Qg/FTRAVTDGKuhRGQzNlw4E2tqxgjEL+f0R07pK8UOKXg3sWrCtUK+THtGqSla
FEJri7Ugeg0g/+yIAWucE0DgT60e52W/XRLT+6/vCCIYrHPu9MsdbrpoFhqvIb54IzygwAhLMsm4
Vsnz1llr5MLkW8W1xdIJbMxoOOduouZqIqPU49PnL3IPEpfxMd9wTepTBFb+LFY9cOp1OubuU7u1
bTDJ9s2rZ3VqQ3uCzCxGihxBWm/Yk5Cgi/Rzz6sGqNEdkPUWw9lLrACz8BvhtPxMtKlBUvTl17yb
TMGIMt5yrafLAlvYUhShs213fJek36swL/yGg7SVfb/NTewVlhO4ptLCoX7rpkpEjIa8D97mooT0
nVm9mlXTQjJlwUxu/VHg8UT4z15JjX8TmjnXypc0y3fUI5SJeotuj9r6oJbmU3po3Ydd7v7gvdlp
m1LtbGzTYguQNy3Io6VxdmQxHdqZATV4iIZzQ8Telk13VU3CQILALVawh/QOwELlSDFiTz/aSviM
ZLuerAFNkZ5TD3rFc+00E3O05idCw+veO+pskX07NA8tsS5f9px8MJo9gehrd1U3myeM0+h4rLvU
qwffsrjRe0VAtsj3x2Kf7D9DyqkPLI62EMU56LtxdL00WAdmuclERDnnbQQLJZdFasO7Xv/DIXM5
LAJAunXaS6XkdNi7lJ45+XUX+9F4KU3Qerf/VxAn67cTFXbT9a9tYm+x5rEXRobgN/bAYUK9VSS6
uozp+kTqrIi3fSv8WkoE4Lr+X6fJAefEPIGlrF8sUbZxNeV5OOZXkY4aDGgN2zvYbzOXMb+y+QJz
rZ+ziXYVS/FXEgpzVkKDIXFWe0/tUpzLDqJ2x/PTd8f906krpNHlTuU/Z36ZbMNxbrVvlDV/631/
yve0vszrvyKfTL+i0S7SG7O+V9nRI90S5dmH5pSvmwW8lyMCJU/1fk7Vc9aQpwz+I854qMhXMmLj
Ts59DA1X0ILaUdG1f+aBdeOiczv0+xR07fac1ttBE1YX65uS3BEOIlFFGzslf2WpXzGS7Q5Ls8qo
H7tftVmRRJ31ovY18znLgHGXR4O5OljM/Ka2Ha9q1p8X5kepQj06RkVsqFyYtlvND7WWA9bd7Yuz
InjRZPNamPt8Nvrp2M5Fd+xQQPhzsdNW4YzvyG1HJasGehF3ey0dP9Wrf3abO+ddG78tDf3xsq1/
YR2HQ7MPTuwJ/QsHan/vRoxDde+B+q+8K8FooFjRTyvBr7fkY+KN9pO8fUkcJvWaHbZiR2kt8+Qg
mdUWG+iSYWfkWe32S1rsQzQqHD7qpQ/h83XwMABUhkTeJ1M7plvW+LamEZTsYiSvjUmc2Jrpq7uZ
ciYmmKIKxt29Zw57D2RR9m8G0HDsGGZ+QJeBNE3pbmCtGqPYJNLFxFj+U7K6ojBAREv8KLWl53da
/Wg61hDquR2Cu31Dbg6HeUDN70Gy+lpHrqm0Euowqzo2gysDrXAYCrPnN48zOmTWZ7sTtW3y6kfe
o1H9NTJMYQV1hg/KxunJ/VO73DZiheIVWpIEoOPY2QjUWBRt9ZFU9e8CovJS0qCuzvCkpf3APslX
LPb69KrbdbhOCC8keSaIbLLnydHvrJkJhgYlimQg5GojXlPsLL2uBChXlV/6DHucdWofC622GWWp
xWmuEWlBAqA0zw5MvrwhKxM0ixtaQ4qLXebWp6lvL87MihqHsjopDYluSj3T59VlVMzIkriHeMOq
/lRTY/ioHEtme0a0J/xpz8b7HuFLqN9usF6/Zht8Mc0/ORoAIhfip4NBIEcySvdnGTE1T5rXCgFT
3E1Bm2ZfkznYsTZyNu/et8nKQR4jkJbIPjnjVPE7DPqb8P5JA7ZGd5pDhZrDtzRYp01Uf6dNu2aJ
Jk6p4TwaY5MfrdZ+aTo4eHXDMbfMK+Id37sQYOdhykXgWJk4GHJJYmoG7l48Ce0BrWfhuElU5a4T
VzOqZad9bqoldE2jPWtIeMJUKzCM4k3aBudbuRMj09f5Sy77OlpnbtwewmwxBr/r2md9gI7np5vD
khXqniOwN3PL9ybyx+zF/a0q9aULPBIXKscACRp8ATngHLe57ls3qbMEDcL5xTxL5oyDWc8Rz36g
m0SJpFPiu03Yzfnr7Iw/Oc6BoWU2v8XoDWfbEX5TbQxHtJ9LSzADLh/qUCW9eZpzOqbR2oN6iDTL
yF6VVa3BLZTtVCXjc1lZRLyuZaBBq0rp0hIyc4mWbK/5/9GxpHicyI4MJK/vnhwiJSnQyBTwnHeU
kq/lbgTgrgitOooyJsF0n24TlsZAMQ+PhtRk/LqNO5Rluz7yqcLo9H/Q/v1ndlt2hKDKHpCgAnbm
TETJ5Tx17rFyt8/J1R2/q63ntvbqR6w/PyUHdjLCJ8vUCR9Td9cvJXoX1GnrqZ6Yt/WEAiv17NIf
1PaizaYKBiZBcLgBtJ7G973POahcGS/7zsiDGj8TzTPgzYDISw3NuZqGPyWiXPQQmOEg0jrvKzGn
Q7q8VZlhXHpHdodtND/IIeKwIUbpZGUTps37HtHDP9Y0eTAE5exzR925AKWmrYwHYav3PpnYEcU4
8LTabxO+KF4dGwhdoZswZyZCcVsIzbzip4s/umJQpnQQiVi4RPsGLO2Ya93RHhscANvQGccxqnY0
sUUB8qTb8DsmIlDYuHezSBvywpZgwpjs3oDmRsb9Bx0LVpz4q0FbC38v1MFs74bB+1dvDgJuo2DU
CCLn01aSgGbgxYE42ee166/DxCiTKlvowxx96GrvOHmbWFEMrfPTUacHTrkYfkqqvb/8jOjwHxv7
TqEdADH/p5bsJEVyUkCiWsZoocvASp+NgT6hLbGaxr6qunxGkRG2JMTdgMUyMiu1RURFlAe7Mlzf
qkwERSM1c2ftx0KgstQ75sq0wzjWUbKZjzmhFapC1aBGSyKFO08u44gDPlCUDe1Fre47E2Ew1sLy
buoTFrmXvWiNh6RnZbqgzPVnuzRFuCW8RttVaJ2nTB3tds0CxL/d2duXx36R8iq9LGRMXZvL+WmZ
U+tlvY1sNdAYaIPONrPYzwgwqpNu0qcuaJWerXqjA0yMneLZ+Zu5W4KVC1wl/yHQZ4/SRIWlXW7X
VKg6TFbZ/m27MdBIafzZZ4slhcqdxjP5nsg2uBf2/OhqlnXqteV+Y8juCDc382xSKo26yEP6ZiiO
6YZEYhASuELZfunWv6vOrWu42isiT/lQWBDxZjbfOf1qBTvJ3OHuueE8N94JIMPxJ9ceXp25oumo
+4OXL1BtWf0/ss5rSXVly6JfpAj5lF4xwghTfpuXjG3lpZQ3X99D1O0+J26/EFBQQFFIuXKuOcfC
x9wrgZ0wT2j4pwhQRj0eDYuUR2FRNdbLuCsm5HCkD+PlJDCvJ84f5mJvyWoyRbx9Gv3+LWlWwpqd
fe0qU7+Nye+kpRb/TieBKppC14GXece03BbdDaT7eS7iMixj18ekPH/xpg7XSmUemmKglCyYLtoT
b6MkYmB3m3U3f5wvsoreu8EP8zDTrIQ+HP/5qio27L3uivmDWF787QAydoN+sMNh/7U0ybLmyyHX
aF7kA/KnPqI3xH+Zqv3SkAza+3pBKxK1VsULaSs23hchpxeMZZ4RMQXWdX9m5vy38oYP2jp7giY/
iAsTDKwYU94myLoU12K13OdFpXbdXGshH9NPeufZYbBRrPTGI6wnKPWn8nfSyybM6/ivUPlPdr3M
AE6Ls7Icwj7mhQPkhzdi67OyNNq2VvZizj6i03gasDZ4wF63qh9ekkr3t/6Y/fVEM23qtNWflbrJ
eCSY5LnDlSnpzlBfmcrxpW1d8YwjsUICIUCzTNhjUrM2jn63hCSJR2xOgtJ3TLwjs5dItUXmGVHV
PMcywTXI8mjC/l6OMxX0YWEU4DkBrEq5af3vtfVnj5sen0JQlt5HtfjEZZ2Ys0qHLYgTRRFUVoYv
K1fmpaLBOzndfCDihMtyshS9cSYiVJ2F3LJM9hd9aYygmFw3JGUuQsX43NBpSveYle1xndoC1/nc
dOSN2xp/nSNjzmKG1NPQk00aIhnZQVTKd0/5MmR8rIb3tu1PTLsHpO4zLnq9sGSRfV573PQW443h
8YQ2q7rEgw6vgnga72f9miZJxynlcXUAYsPAWzISum3PJ4YKY/zSVMAwq5nN3sJwXKdEqO7NJsya
i2OM4Wgt1tEfPYrBgiannSaEDnoCOZ1dXZSok27TaKIOEgsh2491G+Y7uwNZcmytF2VER414gGLb
WJ2cWBSI9LG6kM5SONmSJzzC+bHV3PpSS3EuoxmxcGECPflF4t9dOnMSyXTa5DJjpi7OupCz1uAt
y97qs4NRuM5p7HEkyKh0MZlYxzLBfmwKfMAbyyGr0UrYYnjdtNBaP83H5/q4xrxp2iyMctyDKRGE
3LiIJ+u61MQrHOzENIIavnrJxJw03eBnBWZNYUZH8k9bBnH4oRW131VOHGLuT2kZy1AVXkexAbRB
07RTXf7yyEEQH6Tkw2SPss0QKZ2YwhmeupsxVsM0oFjCzXH7X3aKpQxV4JeN//fg1SB0O8Mg/KAX
23GZnv0WQY4tA5NdJ4v4yDLebcl65/fps5/02rmH8CkXXI9kw+ztWI1buyzqfTbw1UzREHVQj2Kk
kznW8YFEv9z2XVlsS9niEu0SJu0a51FS6vv5XAexasa9x9fx2RdwVTJTavspQ2og0dQeMZjXUiZE
JXsrmCdjb2ddd9TLbDybbcRcqXHkX14xRAY7D3PT1Zqe8EY63iZT7TZ5T4qgNeSyHn1/hSbaPQbu
jzxmo1it03nGSmcWHq0aJ+p92r71NYb3co69YTp/XltvmsVTrBvLyVFafbbWi2L95caMwUSZih3U
IruzKpf2TDUQ61mIZfYjsXWmnhdxvheGke0JCQ3J1iYtvR20fjcu9PXntsNckWU+DjjX4KOnkjIT
TudC741nRqnvZ7f1b5XfvAksEaGIHPYMPjXPQO/UUxfVDPZbM1XR6j4U51xcI9mHHmNz73pr1LS5
HR012CeoqCHnVX7qvUo8Y3UxIQWqOUApDphcOdXEnOIPNdtvFM3dURsy61VMHjasqv6t20jeCqc4
pz1EqLh3raelTANMiV+g405Xv7JZzKesD3yLIAc1nMB7aJMxA3eWbonTpjscDXxTLK85pprQvs7+
xyNg7Nk1kUR38g4QHUCoc4DftBvsfvdb50XDccFdgwQWTQGSYHosSYzoSTl+ZLlhBnAAbij60w7j
bv3iZMtLKfuM4LhdvA6r+zyiDDkkphm9z9PytZMGk1nAOTMJqEVPbxC5eecl7SKJMcThxK+0Mr23
0u5oQ3P2t8WVRmxzKIqKxQm3FNlNgwVhyEgV0HqXbJgZn4cl2kg5jzp3J+u0b3iGnUOue2aQPXfo
ISc9W4fJm8apELHaqrQq9pyeMH2izniTdl9LyUU0tFfwwb1k7pbvl3d203qvOvXLMG3JEo3VQG9K
+9wuy1Mp+vZgVNXPuCshDRpJHchp0NGyHSTnOI1OVq6JZ6fBTB3xDkBxAS/w5S2xfgsybnzo+aUt
xXBoGF+75SDcMTJ03sORb7e6SMFEOPESU8CixCm7yp6T1pFhlLYYjXu5S/hKbOPIP8xmBT6uqOP5
aDGzdAPIVhwXfdI2XuIhc5MUxHUZyGqud3jdCJnOe9P9iW5mPgvTKi5zpL9US48l1IM96UjdunqR
Gbhi+MWz7kmORpuZMasObn5hKBUKag8O7LhHVLlqfladE5qnnxf17Mmziqe/HonzLVm5i0WnaFdb
/byxOorzRlX0h+04IMm2GeR4yxNrCIZitM+fF17snBOTxmWCwzcQ6deZ3vrJwosE7K40KYK/S5oU
W70g367MY5faxpltlEc5PXb5ka/6uTSIe9OC0Gh+42TriE1SYMbOxmRIK/Z7Mw6RPOOw9cQvFn++
JVLptP44L5sO6ykedxZrtgP23hycv59rtxkj0KphMrcNVQM8ssYKH9fs/7sWR/KZOTTjwS+ybzQI
7SB1LdJW60Wn/2BonntuYnSMSp810pyaoEm8M6LYuuRsRfhagwDIFXkhZ2zUljl1gSfulpsbYQMX
+GIZ8Xx5XJtaSeyfb+NWH+nk416j72pQVRdzXhEc1LFzE7FGPS8MuS+MgeiESTNHRtOPaqEgU3FG
dEG57ufFYE7mScuNY1LODi4QH7xEihloGEZvZ8SrSWCCe9IZ7TUtkPYwcZZBN4//+XV7faKCgeis
/Pm1Ys8TOpgBJJoMO5faO9KDpWcGwu2fi0YO1WWuTyWw02uH3SkpRHqQVv/c1ZQAyvKAv7WDvPxz
0eWOvNgTUBiDfqVrfp31LkyT2b9MLrtPpij89NWCH7aEW9L7C+fcDk915peMbLFzGBkLrqxl/kW+
aONbrcYnal6ROeUxn6R3ideniojq1uXknYdhkGFCGKaNkuxiWy9KLtE14/SIey8+xRMdL2/9C+mc
JtfHTXnMbASTOJ6+urndg2t0q0OCOI+Nhwafb+T7fKqLC6ndFtFpij/Y1wFrt2rjiRCrFuQdxmXd
7nomi9XVEfKQdTMKWM1DlruvsqjogiAmaiKfvy3d8uHbTvodrTq06WnVMYEz4qpQupoh/YlaOW2m
ykze9QnGR91o1t6ttXlrxol+yGRihDYy5iiHGF6K9BkKQakR27a5Q3FvLgob2YY4NecUbIDY0H8U
aYXl1N9Wi9H/Tutujz1S/Co1DulaU/p9qtuvfmPg46qT9NlokZ357r8nsgpYy4s9pDr+pSNrmrPa
zQbHPjbmlN29zkMyc9QRx1URWt6LEuJ70pvDBoNK2mrfvD67AXB0/i6KU0g66L+09WTdOtP8Vkz4
kaOp2LLK8q+pKw8tMdNPWRth62zaeYc1AJYD9eGbVufNBltU/5shSJtuXqMPcdVe62j4DqhF0HFR
eEl0tuRtBWBXGT2uTnIag1NgA14ssRUm1mXNtz4qXEkfvFzGIsXOSiTC/sgslPuBz3EvBsP50PEZ
0rUvvePjXuwYSNrSia6P39VldR7mKn7J5s54L9Knx4OArCRPlrW81evzGzInL6TbRD7WJzSKaMb1
ZXX7z8dq5rJzGqEfH0/oWgUbjd6wLo/fXWwzrHAgPCcpXzRzOjx+OtOQf6I79fJ4Bhc0BYmmVNs8
bopa2IcqKvk3ry+XLLrNyYCm8+NejLBoOKjjl8fLiUVd7VE2xIOb7oOO1ONB6WhbT45nPP3nPbAV
prgRn3dGQxwdm05LPt9/CmVpFyEDHx8vtwBMJIgUoWGtH+Yo4rvrVzEBVj6Jz/fn18kzfMvb41bV
LcUFWzxbuPUR9qQXx3Q0aOWuv+6IOt3X46wdHjepQ8RmSXwvfLyWI5ynWpjm54cOmiP3xvYj9qLu
WaQFni6eAdTBcJkHfDqPm5NLyPrxkTxu0hyv9v7S2p+fq2nTjE+8gdjg+ruyoVumqvbz+bWStE4d
fagitZ4N/i+Px5jTbF9mizDw4/0XRWoc8xIrdV/1GCBEa10MM3d2CsMNm7Tsd9JgUqQfXb+AjS8u
y9R/PG5ZurgoT2MX7vU8IB7uTjuJoOqQYZgeab67dfSUMBvvrvuR9Q7h5RTFv7MuEffH3ZYbPxdN
Y3/eciP9OUH1vFuxbr7TiX6x8mX+vA/I7Mu4eP3nLTG0r1BZ2s9HFot4NVlzPu+rx+mNoETxeStl
RrsxFOnnG9BAUDn6FH3e56r2Ixln/+YW+KIKq4JjGMUHf7CmO2GEaFdLVRPg5KaNGg/ipTvo1fRH
y7r2Kc38Z7z459xSeE0W/7h0DOQytIQufTzox8aJujtd1459xxot0z1cSkbh7Keoqe89if/QhUiu
2ytHhdPQtqmb9r7olQcHRjuZxgdSABPsZZ/vaHjJnbuyO1L3xnx0TiWuTI5xTSgaVNqlKvx3LaIt
7+mZjw20xjKunFSdpb+82NVQ7T02x5ymvRNho+lOP94+WaX4cObevjHl0zkuRfrzcetxkY5uGjg1
buFct6bQriYqC5+9kk2rPlKVftYi50zqQr9FrdBvVjok16K8FyMmD4uQK1vfvQ/Uig2BT3Jn5I9P
TGwoSglUTNdZmzSMZjIeUfvEsW8G9s/RmM2LX+Vk1CO3PAw0XxcSvLQiWHVjv0MKRMDZNL2dHKI0
s29LPLsHi1woQ2S42SyOdbO9O12j8RpngIeyKrI2JQElChziFADY3JuZ2e6tyYyDjzczHGXtH7XY
/W6tb8VNeuf2uPa4cPiICtTQU0cVi35WQWIaSHBVuH4en1PjDvIcUzjq69/w+FHU0fNt9aYLRMK7
yxrsWG1BkzCflghzd2Jvdc/PSVATYd9UNqGCaibR4ptuHCRAIvFQJB2BZX3cDk073jNRyKDVU3zs
0UuL2nP11nf5+C48rmUe0pqDKL973DSj8Rd9K/M4GYm40Q+/VKPeHxeKWt+OsOkSMr+bUifX2i/n
1Mmq09hV9EFTUmk+5A/fJsyOCZfCzZS3aYonoJ7LoctNbytK5VDNADiYVONdZip941nLqu5kCfFN
G2qITQu+qnhpsIM+LtbwBYVFFujkpqhm+gP9V0hogyqwpHp/XB8SRd+z2U3XcW25j997bOJL0TGX
Pom1oyIvMXdavDeNSsPcOzlX9rZspS8lFeyh8/F+CB32DFUf+xnPhwSXQyqCYxM12obN2Gve1T+G
wr7Fc5oHfvEBfWJT9C60l94/yEg/p0V0RhXJN3CnQrE8E9lI6Czbtwi9hY7cdFsKmilYnjxO8rI4
60ZRnnWGR7OE/N9tmF3l+Z+bEWzthU5z6WcblU7Tvx9qrr//+cPHU7WwBvFDrk+FN4wA3Dpf9H9/
7b+e9/ELjydgzaWs+q+7//2yn9ftMue5/nnYv1/B5BvShP9+tX+e/nHNwJ7ThP/+Kx4v/bjvcfH5
V/z3+/n3K39+Tv/8xuPP/HzJxw//9cd/vs7/+xw+n+2/H/z5jDo4kXkwMANpIK+gQJzAl0UHKAzP
TB6Lw39dTP5Toldrm/rP2CTXqdYJ6C/Fb6To/twYfUa0irCbqo2QakiyefU+oCOK82zeXVeoUNmz
Cnt1YF9DWKnAZCWqIuiWSIXDelFNVhUWKvqLtDkErlq3mDnzpteNWFtIEWil+UWKwg5FNtqhTyzQ
GHrKtNnKzxiu6DV8H2NWCdUWCWwM88K+1t+2NbHIMerJJK49d/zTIdQiTKi5f/FyEYXLClz1laL7
4KeYYHUj3Ve+5mw8x8gvj4vSkjWhhjpfYc1TmI4WrR5qoJ27bjf1MibOUpIKUV7ykU0txAmc+Fe9
wTqC5yQw2waIXgvFPJ3pzC/pYZ77lBgg7xoh4FwrWsXl3OBTZB4ewcRQCvWFlDH24imbTpqnIfYY
P3NHE+eR8/p9Sacj+do2yJwsWGy93LYsUkk6YJO3urc2SYHmV/izipkocoJXMe++traln2Z1xQJg
HQkw7rOufiVimWFcDB1coBskvvwjzu4NUunWXrxf3sL086xh7EcvSOXCuHeufoJ7Kl3frTdn2j42
7Y/SwatQ9vrBNM0XW3jlqsC910VZHByNpq/m11vRemqf6Rqp9lpcvAikoKTumJz4UCNXXXrT/SA8
1p7N3v/d0V6jOlh7OhnN7zrdqQZigq1Z3rayrsO6n/c0rGn1cKEX76WoJGMJnxd5+reTJAxdMHs4
XrDTCIjk9xTAFBNscOajgpFno6tBx6/fYibAnz/0b/ZSZYGPUL4SRa5Nj+fMd37p4zAGgmSpxwbo
3LGA1+s6mZuk3SbVXcM0tuKndsBKIQy/OiXYX8bafx5dI3ttBfbukfiMZGe0GzDlkOqzABXnJ+m3
ez1y9GPbzqx47VgSqv0zN3a7h7qH329YYEPr1lO0CORlZntYjBoCNfkaRaXYZnDb3klxE2TVtqB3
jBBfDgJ21H2z1x+NhQqIlN/sYkdxVCXL8AFQ08cbW7sHHX3UGqHuEOUYroYcwzJvoieTuKQY4/5g
Ujl5XvaEwWY6lAyFO9gaG7lm4sONnZd8BQ+RQP1eNilNLuz24Iaj4J8jXBYu+uiSogSn01kjiBvZ
d7Ts/k1UbKzpKRH1ou9jqZXEmDknu4Symff4092Zf6xCtpVuz6nZZOLMkiYeS7tmcKhhEM2n8rRA
zDmR2CBnPnHkZ63fk1+kaUjHwEqLiiPNmzZt6R9BXoNbmWfz4E3Jn6IkgiPlsqr75PfmrPJ3mZGE
mmtf3NjYJy3Z6NSPknObt6+qJ+ni8olhqtdxYYIqWC3fW5L3W6H1dH6a7GvZKMIFPr1tr+uJ4QNM
7Wz7JXG99iDd7CmuhbNpu6gF34aiiM/QmTPz4Pa7oUfJS2V3Ku0pDzzc6qNoXKLADn56uzvB1E7u
2apak0yWnvuu11TCHaFwBDr3Qj+INGBHonxs5oHjoLySh8fHmRtvTVMtYal6AmE6MLbcigNryPli
VvqfoUm/p53xBfRWnlfeNoUZsjWg0ekk7w+d9ixH/6lp8fKuWbiBoPo6Uf5nV/JKDcih0wjLw1u1
A4cPazFmbPsGG8XYRVfPLlmcw5LVqzfMg9iAzeinH0mKNHf+VSc2VLLaeAEVUF+m1r4mkeIzdVNi
dSTDDrlb/SWC09xayNa3UrTZoSkVp9LOtHEU80od+jhf79VclrqgYtwQhdwB0TRCYDDkPU7rr5mF
T144LicV1Ry7wgZ7KBxwJciJ+8FzP/w2ec1cwvS2aaIc+vZLyRBdOFcmKuSEGTFtCW9glJwL0CRR
6TsXQGZmT4Kf04q19eLGINpXb7q2tDaNLWBVqeWnqX4vFVHjTh2dueq2ZTYFQ0vyjlC2uPoKYa2e
O7Ftk+GsEyjYpxwM2M4IjkxCG4Opd+21337JAEriTxAQCg2z2zdG89SgNxxpC+yhTjKRNWf8SjeZ
oeXQJxrn76WXH01VYS0vhBm2fK1RlqMYRZeRYY5893MwKsz6usSxH5S50sIONO5GMp117+dJd0ic
8uraT4MrJhZaO5zgInsWBgVaw8MU11fvhD5dviwMGUqHeNh7Feg/dCu6f/ZC38nBPyHN0+SmMWmS
0WfzPv3We5zCvhQan9uXfmmaXRIllOlMGWNAS97thpSzIPbA8blJ263mwypcUv0O4PdgxsXwBGuh
wIuwxIHXrqOIovm0uKw6jTU4+z4TKW6Q4+BSjcsGc4YGAZp/6vhauf14ZCJFvfGkcE+tZV3FQMI+
G9seF5R+AeqaHl1Oc3ZtmMdxQaQVFUimqjnmUfUUTUqdCqe/Q2ahq6/ru9F1470r5Ve36SewlPoP
PxvxjkxjsqnAz2Vx2x6Vp18gruyrCNdHO9ntJorZJdoKnW0SLSdkkiZ+8RPTYrVNytTa9sUvMsms
X33LPdjhooxdTdLS00tehqh887KpOniD9TaV0FajzNnVDOMKVJ0XQdp+L7uxClH5Y0qBbhvXafM3
EhRblq4zvADHom5jx0kqoZ5mtnsnZ2lbOu3MpZ40K8cqWmBVU15249DliwUnoPzTxSvt054mVKLp
ey8Etq0aFTa1u5TiTUQwUSsgdlOPRzvnH1D2yt2niX4yM4gaemZ8EFn4DiIvOuQxR1E/nhtLpgcB
DB3geE9WK8dH2Wju1k/cdxzeeRgtqOfREjfbxu852Hsksc508Tg7RY+J8BlXzBoTWQjRp8QH08wM
EH1qUCfsc8APwT21nV2XxknASI1raq3+WK22N2AYz5YAYhVpS7LXnStpVznN2l6MpU+qGwS5Fblr
ry96wR/6lRlR0XM3VD/0inhEZr3XhAQQVTWIVhh9PJlF2z7BMGhjL9jWIzlby63UQdHpmIDwvak+
fe/oMW+dXGU440lzEp59NZw2QTYF11M4+bgv+ATqIS+DfK06UmevlQDgFFncQ0bFAtsfp8acbisQ
zEcMPajjA2HRtLJEYC/Dj2i02mCC1EeK2i/2FolBJ00OclbPSQ3zQ9j1U+daZTiXE1ZftMB2oMM/
IRkOBVT0RVuOTIbkJFj8nptZO5qFe1ggMYDZ9NZZzGRg0iylN1gckftQuKTa273en10VqQM8mGda
Zu5mWfJvy1rzutYHHqKXxZywiQ8CcmzDGaLz3Zubtd8HYVQ4ZwmWuXQFZ8IDC7zw1+nSzdO8Twzv
TTeq5iC1gYFOS3sitm8cHWJFMNwpJIg+/vGrtiaS3dyy2epfGUi9AzwfZGRXv7Vw0A3orOY8kH4Y
CXhWq9ly9jMjUE2bX5w3z2EOrnAzc0Nwud6hN5RRPx4m5k/vbATzJHetXaJlJa44bLyrUdUeCApp
nfZujj6Gd1wlIzq+HDmHO60JYC8ptr6ttAC03s2Mil9yWPDRud5bXpe/u8X+k66+JeHEGu1rVoSE
GYoVQx23WWGO64i7Jw1X1240+minebiEkWtuo5qw/8IWzs3SO02jru041LuW5YLGp2nRQofBNpHJ
2nt9k4X63IWWPt2rVtEmzNeaQEuOTu2cZTq/rnvoQE/Heje35PWKGka26RhU2Ipxh+UdB9iKYe6z
HfjRS4xVhtHf5CTBLVH/LNleK6p5r1tQIhl1qQIYlvVO0/HrgB+ms2u0a2+wXHN18wHXQLFXkywP
WYmqVwJmNw0dq9XX0a7EPs6LV8OnqaJTFF0qs9pagE+nmAVEEKrY1gzuvFr28FSvlv64Ietr9/ap
V8vRACmyj43YC0d3fJ3gUm3QG91Q6XSiwV++Jh3dXBNXte4NL1oRBXWeyz2O7GlF5UMFdIszdft1
6HrcsnFPdm2o263rRBXtTFJYvb9npFX9zlkZkCtwE9vG16G7y5Msmys8UWuHkenqpxQAjVrz9DYB
4KTBQC7KX3WHiEQAn7znWN9ZitrG+uFGDJLsutlhd0fophNLgKPsW5fpa4Lgj8QueVRRBPg7ZQqr
AffDGlkC+96+yDH+MmSOdmVcBF3Fwtd3A9M54E19LKXJmW1w6aFbUtwqW3xXc5rsHQn/nNbeSlda
zKuQQD+G99qf8DQNEAZ6dzyxYP+ZarYasyyHLeoq8d2V9uZnhTrVmREH/lRc0gJvuLOYJ7Wwfrvr
TqkmYNC0kcQ5O+pbXSdYvLjWz9EQzKZfJEAPsws4grtNYnd8Qzu8Z2KgGamMH4RQfYBjPp7p1g/H
juQMFOr8pQT8kSs9PSfrjOBeecMzQ0DwA8nxFaMK30FWHjaJ8qVLD9OY0tnsiU4V/OVIDTqMIzNA
wmqA3vCjKuqfMNgRLWteBzFVJ7qW7jodxvrusl60hec8IWu/eLIvbnYr7zUJzEibk7cSm8DGZtLy
SQKTw2VsQtYkpuB9oHfp+8FFF8FnsVyolL6kOmyHxJres7Z0A5vEnpV65cnFDBGqLCg8MaN2mBhw
ZZYfzLK44+jrzvFUPA8NmoYhBnUuLTiejvdiDgNcE5n1lxE9ZZMIJgVC3BJnIi7FkW7kUZP2AJSi
ZHNfivGyq6E9hhbeNAf8UURop5KEtSJLu3WNlpMO7vfDEM1Hc/GCzpiOlpjq02jB9gHF5jBOIf06
yWli+zLQ9bA7tsfmmVHmcA/WkXnJOUskEkTSXHPh1QGUDxpqGdForBVDpUDtJPiAUza/U4Zh0JQS
4xHFYE3vVjQBrftVyZ+wc4qS+LCA1sPzLRQ+HG8A+1JQAhQ6pcZWfeSEaBrxUTfe7SKVwQT8btOG
mrd813RDMQdAvGdD9XNanWaNxJrpwaMcwbRtXa97qcTyxSlJeDq8UdJEt6rQ/2SQ4jRIbDstiQiM
z6Cf9IVxcbhDMCZYb/icQKitiuKSM4FPS+AVI5nv7Jg1g0JP7mElAuGB28qmzr5ycPi7arbBPoBa
kGm2U4YFXhPvrs8Zf4NhDyhVSeqirlkLu10JSibIMsWMdrPtTvWMfRqXFYpHa+L+wPUWmvEScEh0
VwO28tbMEI3KkhplgRhoLpB/6dhH/lLvk6a7amDpd5qT/Km7TO1BX1UEPQjAlMqErxRBp4ZvF1Sa
86Pw6mPlTN0+NRsb8WXwD4XE6WlMsJtb6X5NC2pG/Di7eXFTkg6pFbYDpgb00r1ec8YV3TfSwU9M
z+jeunrFqjgypfJJWFJG46X0SgZtF7ei9NoLMfhlU7QW9FjPvS+9CXQZs1TGJNJY4I3Nou+TA5QZ
a2pJgG2H28PYUC3eOp3ofF6tPfOCeRfGoNHDHImmjSPRlnZCh8zlH7wZ1ZGD4rlI5DvEXWsvl+Wt
Us6AiRGmumVhHNRXV72oKwjUlYVb3s12Vp+HeM/bbaQZPxqzOS2LPzFog9kS0gR/0GVRyIpug8Yy
xh27fqg/HIKjURzAHSZN+kykJAm2mIzmnde38hmjOkdm39E8L+pdORB5kTH+kjgrztDm9JBF+Jgw
2XsvluqU9m6xmxv5rFnWj5qpv8zyqCHhd3BC4z9sXWSoQ1HaMiw2XQwMyP2pb3otMDFKR5ozBIBP
mc+tlvs4STzzTbPyFDRr1wkBTbbVv0f4toMlbb/51aWJsBuVi7Vg1R/zE1ZsY0cJC/AAA8VhiKp3
KiDc+HP7nQVQPXUmRz2kjqvD3JqgpYV11CL45JaDytiwptosvE8tpt1NA0dx13Zpte3ciw8Bet8P
TCRI7IqiXrgfeaauVuqmN8V/XXcnI9SJmsDF7g5QI1w6MyMdAciLHQDUbewCd2sEwceS3s5O9Pa5
W8BfCT+T2IJX5IU0g9jFOTDEWs7Z2noiba0F8bRU+BI3DCmwA7lCsmwTIl87s9OYdQnZa0rMJ0Im
tETxCNkrTuzYrjNHXJMhh6a05W5wEF0y0zb3EhsQnDLc70PlYgnwBKD65i5t9j5VH0HGKyDh2BCt
RkGsrFL1e5bQZjIcNZ8LnaQDvuC9n1JrFzNItnQw8VUIfOEIp1jaPyIqxg9qrOPgTT+BsFASu/Yx
HdZ+bl97Ib2p5YsomDqQFeMb7mjnqbEgTnrD8oVmFZNmchwVj0cpVcQ7U6rkzESY+YtuYDeFivmi
DC1/zQ39+PilycTu5tPS3j4e1X5ZcmaBjLVbs/4u40clSKL7nOvO5npzwGC06YEaXhctmj4szbl0
ttVdClrzVKnpx0RD2o+yL9HiaTdT13/ryHhflMDvE+ecRx530npM9520suPjXrfAz9fWXX/t8DO/
W7Pa9D7r26ghFfaD/y6Tkdanp72CZfHfWczzSGfo+Fy9zBFTyWBBF1izz3nmLu9FNzAImiwmG1Sm
40TELfdNC0+WFAZoHyhewH5JQ9iYJLEg6D/9UXBSSVNoY524J9nyPsvG/EgNTJNtWpeIX9QZFE/Z
1osyeFs565Y1cF5K9IHxQYXqgtYBYu6VPQ9RHHq5Bw9yNjP1y5YE9VnBviP3GeBLx7NGh+RD14kF
aM0GMPmPJMe86fQjMHmk7DSOrZdC136wwvubuAa3pPXurXUdzg2ovRRLtXlQrF+BIy790Oo75Mow
cutmP1W2/sXy2fJU5f9Qdx7bjSPbmn6XnuMsuICZSvSiRInymmCRggjvPZ7+fsGqczorb3fVuj3r
QSozJYoEAhGxd+z9G5stoUYc8poD9Qm5B/LseLUk/cppm/IZVeYdllfq1sqgoRqTG25yB+myJqmU
9zF+KLTuDQym8tiga3icG+K55/6o5Jf0mckImRYVbG5IvIIzx/skvkjLimWeD/YmcJJ01UeFu6YQ
Cd6sAfbbcfqcR45WJN8RcUqMQPnssl8HEZ303Ai3gA7AK8kycKmwMbbugyuZq5b3qLoVfYfIo3WA
JmFYIbTbh5Rn9cE75JCWPgwvRIvCpdBoGahNta0Ov7GzSVyQQ60bRMCKcsCEM9bHXW1J6V8N9+mg
gI42RtO6H0LguH3vrkxygXcv79aaPgQbc0J3KxwSGBpqPC4VQBzvjaN9RNTZY5gum2EyrZcGDB7u
wX2+TJR6XMBjAwwmQMa6eXajA+1fQ3uaXjqBtrhnzQ6+LyHE4tyOMO8a3S3LtLxFi4P+erevIgu8
9wLw9Ck1e++A3i2tBjbGLQ5Gb+g3YPXBeR5NK2t+6pz+VNp0Z/KqvgPwqe5BPqmUyDgl1v1srjME
IWEuALkC4tlvKugHsRlk9w3rmSmMHpLWb4xILAXB/HtONHGT9yDSjJRqpzICelKVaVhZFEVeoza7
WKVm+2VNiujm7pfuoOxuO6z83EKXJikRWBlCBymffv4cQIspqaKdgSysnJpo2w4ScRSazoseHabI
wIMQkntjKu1jrJpsvi0avXh7IQqQRYe8il8DHN1e63lsDzXok1FMPyQgwT2OVO1LelvP3Z2SK9X9
5LaULIzyTmQj1rEtLL5SO7iouEEUqx6vX/oE1wsIsgFAi+LdytT8btCp5gwlFKRYL7DpkfwllIoX
o2mY95DwUetqvXxlWjYmd0nmoAzuoi1lqahGj4+6QUqtOT0pWeTdF217ztFNHssPyDxfQIrQvBdp
vh2bnYbI+m1DuF8EKfqSYWFvRbSeOmp1oSxLj57xWIuONl8s3vuAUupYGwe17jgKtUO36kANDR2N
dNFwDEqoMJDLRo/0BFNs4syXPkzlgneGXe+a8ITLZSAaB53aZUlCc5uXxbYah3sqoSCEsHK8nYBS
6GzFPVQHci7KISXFrJY9YjSnbO+GnAArZuUGQDv32s8OIv+ovHnzIKjWIJHlurpfxqQCwkFdJfH0
A6SfDmmqAQHGoVN3MvHUQldQe8nHe2XsMecrnnpE0LGhEOPW0FbNRgXKsbYGRHfLjLOES2kSxyxj
aQLntobXoR/SdYocAgVygCdO+mTmFukcyYlwWxYV9ZnMBZCUac0iSeyLoMtwb2qMqG2C/oDSxXY/
Ayyi7clBHjywY6vAvmtxr9OlvoWJC8S8qm97joltRkKjqsk5qIJNUc/NYwVfMPQIgGMMDzlGMs7g
dOE8FU7R+LaD3QgqON7CbaZ8G0T9DQHFo7+byWYPlGAP0MzSndxzVPe0rFWCmpL15gOwqbchphP3
gKSZ80r32piLTwiBxtNcitNI5d2Z8hI1IGx9A+Ax+FG3nG9mZHXd8pY4FN3bXa/fW/0uLKGA9JEd
AI38oVyBFnUJ0HgoxBbYxK0pBiZF8axWFoqswnaRVTPSR23slkqDEjRqWAE2UwXncctdzxFGBh7a
p7shLbMtteN8n42Ztk5Enz0IjyWeThnryQ5WdBxJ0yyejelZN0an9Ld1xglJdUvORA2+CpZt31nm
DEWnBZPi5Wb9AIYVCLldIccD1N0GNnOTtV57bybKNkv04Nam1nfjZl25HPvJp0SPKnWPExbI9css
/ZrQrvOWVS4R5TF8RtRUVxbuUjcVwDtOf/E7eTz6yzAzb7IEJRgOuQSqhG5+OS1qjYowZ4d7Frq+
VjzkHxq92bjSwqRC1lRaw6xiB5kmd9aR3CbozKJf0r170wo3Q7iBQldcinBB9hJtIjKdbE6RVi4U
H/XYsoTQ2Ki0UAHeHqpWK8g9xo4i5jAtPWRtKJJVxaE2JSIbiDbiCKjSOJg43Kax6yzDuL8pqIvv
MmrcKVOcY1iPWE6j6geTeiatbQEOqsEcD3GkpMXVeUKcGkHrAzQ4OklED0S/l1iKtDRCOjRF7PLC
kRkerchgAaocGsAMPbZZvU3y2QJRg+GRgVoInj54FVOBr/HcaJOj45YDHgUrQ0VCMUF9jr4D1kpV
hlCikaC0koyHUPYtYJvrGygln8iV9jxzRJjNDHoH2Hll/YtH6p82pL/ajmp/dbu2Dcd2DU3TAJBq
QjU14zcj4iaUg+blnPYrnLdGm9Jpa+7RbEkXHKycFXot023XOxtzgNvLGXvFPipLc3D+a6f/Bztk
1DP/119NULkeQHumrunCFJpuOfz8FwPp0tITN9NyAgrSpIiUyAcMhnuB+sc9c+roubp4LNUkIewc
aChyLI1LdgQpjtyhcW91yhsy+fHOG5U3NdqZVUGYyLVDizbvDdgxChyK2Hj1eE49agT00BbY8z7Z
XnyPqmXKNgnptfewcHOV5qumDFy1FybHqS1QeU1F9mp3wyEbOV1gc3/IHVZ8FqMT56lHrx7GVazg
l+p1n4D5OyTjlHyXq+ZLKnL1Lg3qd6M1JqQ2mzvToIKsVQdK2hWzhcKzjcrBrcgCBFwB9t4n4lnR
OJNGVN4WdSA+1eytDxoN6gNZl5FPj24eU1qshbHUdCpCemkeLfp1Qwq6wB0ylN+y/KNSuh1ANwwW
YHUsoakcpyJf2mQ7VTypZC8ULdL0MZtnE9LeTBlCKqY3iK3YmOAgSiMekjyn5DuiIZhAGaU9o24Q
e70thujN8OZiGcF+A3FSWORfzdKJO5ZmSRYjrGwjJJsjUMIvDwghHo/NN4pYh9S2R/SFanXVG8PS
EynKMxXh1ZqMJzD1WzNoOIRkoHhK4S6MzH3UJ+u9B4C5So1gGxqJoI2jJSvOFM95Ym5NtUUq2Eu+
bJpH6KqiXSfJupBxKKAJFLUtq7pQUeph7OSLNhcPohhpCZnDvh5TDGHxp0gykWxHGRlRlL+hrRPc
/v1qM6Uj9q8Wv44DlFMzLVdoqq5ytvrr7Aaj6Gm5E7L3OtA+af9xFfV0RA5sPXpNue0SYW8rNuEU
8uG6xnUT0ZduVdvhbZnVn/B3j73q3ikKbGu17B9sNdh3IKPoKWrtrT14CNCgfUMGld2Y9HRvNSqu
MCFRCDQDQNk0p6HnUVKb5jR6SF7GQNMWZS+sRSeZ35ZiQjx1bLIGlFJJyWLwQd65gjCzuo7EnzbR
f/E//o/19P+DPfV99F0XTXFprwbU/3mn/59NrDGQ/r+bWL/95D9z95Oe/mp8ze/84WGtCPdfDk0d
Gydq5o9qO/8xsVZs418GeRzkWl1AjbQElvZ/ulhr4l+25pCJ6C4CcrZhEQWa4upirf7LsnRUCFXK
Ia5mu6pt/09srHU+5JcZLgQ22raj2qrpIG0iLEP+/Jf9G0XvbjCnal4E1FX2Joqwek1psi2kql9y
6Lo5PWRxeczVc6taxr0nOZJIyOfgg8TwKCoqe0ns7OtJvSH8RR+gjclGvPRF9wiontYbSPWFvuum
xQG0wXi0u3t4uf+wUv/q8i6E41pCaKYh/9IN1/4tLHpV4AErD2a6CIjd9Io3LZPCQpUHD3SwVvRx
+xkflV+e9f8hGOv4jP9l8Fzo40I1cP9mmxDYav518BytbagHYig0D2b0MHrYy4EOoDNoAWoB+Kcf
kgm7OivK9h5OGMvBMT7qsuuemnjaATBGQjYOfyocptlAYueVqnFyA3kYOb+xfyrMCdllCn4zl3Eb
c6o4joXxTwmFnEu/3wT6YMK0Vcr+ANx+mwEVoaOmbE8V15KqpbT19Rj4Ol+qaqg3luhpc0WmvqPD
q90g2tSBXc/3BTJPsB9ndNVAYe6D8tvSswKgsouiYa/VPwHwMJA/fbbTaPBSJECNZ86rfCUGzKOv
X+IKgm7euRV96X7EAgXT8bqYIJWOP4OSxb6S00/Re2NeuQN92rysk/31S5sZ+0E1M/xCUijipMBv
ShxCkZx0TsJt4s8Owh/zBPm2Rxn3M3f0JSdfp4IMVpnDEQoqQjJHNHn77x4lFORiU6ooRPQ75g59
js44aZhX4K9u3pq1rrxEvXmpQm0+qPQBlkDfVSTVBu+hSqTbNIdPcHv1Z+/l9ocDqWChlQPJbZ9A
DE28ZDlHk/MQcH57wF2as5vXQZ8mBG+CXnBa1ZFD7rrcQD8CnwTVmKe7JHXHZzK5I7prd62k/ouy
MlftstGyeg9rMHkfwnKjqhrk4/Cu7xE2QuQCa7brl7QY25tswvojyMrm7vqF8it9oTjhhWEiv4rK
eMA5M7sB8whuy6Yn1iGfZct++PVLhBzvH/+6/ldRjCMEcE4ySozD+mil+7IB6zMHzn2eRcMWXMm2
l0zywkz1J60tsDLHm25rWvn8XJnlXRr1P223j9QmeUk7HkmmN0wG0FBNXN7qrTW8VWmIdm+ntltk
kJtDM3nFHtkkjFhT7zlJK0ApUfAuOLFyLEKTUQrE67YVPPQbLOLtT0+2OIuxfsd+Nt0FEAPHCuRN
oRxTg/JHLET+kxN8neRnuvv7HcFgO/99MbmWZtm6g3eTLdTfEoYJ07VUoWiBrC9K0viKrAcvNz4b
IP0GuoDgXtPPhGC9E6m9MvQU3MU4ZSsbK5IUTCw9v8Tb6CGVdXxC0KLT7XY9JJ67h/IJs6BAflYb
PFJHHEFy6qbDrpoI/Vk3zE9K2Nm3SK5nR88xqYXEtLnDBMo3flP/sGv8951PU1UX3TbDMBxdc2Xs
+jVs1KptUiEtQYrkPS3+ebJg+vOl6qaVS1p9ayRt8Ih6GPJsNKOPSKS3Rwxsa+dTHR3ziX28gGSG
U3Y4Imxo5GP0CjtCASfkGTdO41AV0o1NbaMLM6V0yaMaH4G/f1ja70HD1TRbY+9TNQd5Kkv8FjQa
JQir0KSaNfYoHswzTXNXzNlmRFrghrLLjxHG2gIb+o+6CuH/GOhH41+8H/JG2QUNrM6gRxZAiUtO
6KnZ7LVmrJZ/f5H/LcRwjUjdWhZ1KUEi8NtAW/VoJ55GRy6wItDIdhkCvWTX/PtPkdPyf+e50Gj4
FEOWvhybI55p//YpCGSNJkuIul4sPiqbLqIqu4NSo52bBqe7nt2CJOg/mdLjH+/+61HW/G34yYhY
J6pO0AHBKkxLrqVfUg+kOYcyxw95QQEsRRElDA447QLvUB+88RCZTCeAFdiIp6GyHIRx1s3JIEOm
/8KRi2CfgkDFUKLuzbVjZMObFiv1zg1Z8HUBdbmp83A91vTV4Liu1ZGOgjma0aEt3XVOnW0zVL26
zm0TzZci+ogDDpITxOS1g7KoRGLPe+MqRpakF9bRbjDz5kGo4XPWud32+j8L0bKGnsVBwRX1oYed
1Xpu/YTp+8vfD5b228bCYNnU7HRHd1h4HPrkSeWXwWIGA7urcRNojUxfwJIw74cZXW4L8EweCwx2
DKxexzAeVhmghG0tNPZP4Nz/8+sgz2K1OAbAHVLGv15HzsE0Imhmi8FRqx3ioTUg80NgOvGbwvrp
RxVjKt19B7VFvcYuD8UQDot/uAg5HX+ZrpZqUImDMGVTcrDJsMi3fx2MHjR8bhYl3vE2dSN91FD0
TcF9624+P+C/3Owbh+agUdbmTTPUR1qgyVKoKNZi7ZxvlDksV32RvIgeurIG52/zDxdo/pZU/XGF
tkFies37rd8eFwZUYzUaSYYLVI0oCsFp0hJE5un7opamvTi9ER6SOspXhIaZYp4z4IrBFyPPxnt7
tnR8Sp1yPXlRez+80WEx10MWhevBjNtlnyaABtxJ2UmMxmbIDGWXBNpjF+J/iDwBcJZUhS4ngC41
nfclPJE/suOazxa370B6/tCzad11arWyhzRd1WNrrvMKuYt2qMoVgPdpg3sI7DYQaq9uozk3tu2E
8BwsmjyQ/tFlKKqjYiKUjYpjt8M2vQLGoCmPtigepmJuQRrVcA7cYga9g8JyNbLQB9piWQ85FCmL
9D5sKP1hbQBM+4GiF19CzUBhqbpFdnO+IbNAPwZTT1RqXH1TmPqPV+IwRj0QH2ULRocZ4YPoJQ4W
nEAPdmOd7IZaKY60tL4ix4l/cg/HoHh+GKp2wHUZ7IqRY6QnZysIb2TlaaluKb/EKIh/UiO0765f
TPxlM8qRO0QMogd0maYl1u/d7WxOL0EXdQi6GPU6SfRHR51uckel4RYoj3iqNsDAKQ85dR9gH6Rk
txPeChj1sCnMmW6sdSELxQpN5Zphkl/QBMa1sGwfDOyz7t060jbqNDz3ud7d53ktdlbQHacIpTvO
A933pJCoJ9l6nATQIlq2lL010F0Qd23HH5USxjXCNMg91OjWp9FjVZmYPOSxexBq8hV4rslW0b2P
WVr+w7LU/1oLROvSUF2hQzqwKE/q+Br+dVm2TduZsBuozrCmTukkXvrJXQUW8zHvDCRb5xxr5wmj
VccdgjWAdvSkHSs5iLhWN1BUL7H2GqL7bNf5/Ip8sFhNeI0FEs8dA/F6CxpkG9sqPwdj22xtpNoy
lv0/bXH//TY0DfMqVddVgpL6e1yqkHTroj5ki5P+JaP34gIYRvJWB7o3QYUptblG7loz/WBS8m0M
DWWRBHNxx8Fi4QzNys2FuOOB/f2m4nA0/33foxjF0Fnse8AsLP237DLr1FClFY5qelOchZeePUOs
rMndQtX6mSJxSgdK4FX3XAKfjodn+ZJBK85uVexxUVuWkQ6XID5HuGHRjX0K7OKshNkff1wpoIe8
ZXZhxtxm9eyLXj8ZVXa25vKHRupFkeqWWvqAQJzvYP2jata9/HWrGS6K2X711hGZso/MK87yj6kI
NJisLby3APYC9I3kPIehD6bb1+tiaTT5tqysc1fNJ3vU/WkybnQ3PM7TfGnN7AyF++TogARnX+t0
X74lanSXNPRecndrtBliAcpWXmDCxcr7tFX9BJvaV6QeOUYJeFLNdv8qX+Kmui//LiL1lLTlo4JZ
QGXEyALvITR8aPwoAu4KZ0A9NdlzU8zvHQdQLLfPEag/rSrhi+EfPDaBb4j0zEHvzpoDAHP8tBmT
c+F53+QkxxhxIFoJwQ0OvSezUn20y5/rQJ4Rx0stAMtFUJRjy6PFo0Doj3x54PXS+MzGsS1x4FHC
8STvhrb12dTFcpqNvbx07MkIN5+YI6LQEwnf0ZUdzYClk5VnKNW+fEyzE/ir0m4vs9r8zEr0PmEh
VgOfqX+iNllMD5GqPFjK7DtG7A/WeBuo5aMccPlgnHJ+wY8NHobqE4F83Rwudv416ParfIlXl+dw
Sp9FF9ya/EibdV8+N9dGo4ceqnw4JYYCgfJsMiPkLLlOMJTpvao6yJGVkw/bbzeiPB/w20yw2E7P
ljHvI8q8mCT6YRH6pph8G34A4p6qj/GDD/drB/EDjlt+hh976Yv83OnJGdMw1c4/5Yhen17WxzTM
dL9CLHVU5yc5CnJ24vs4u/U7SI99GqYLkUSvw3TIXc13C/cVCosZxX43FGe5QrQ0O4OH9XvNPKJQ
jQCSHF2zHL6KfLhUPC0qzb6hYUYmFcCZDNYwn+SSHKuSKrdzaGJIJ33+U7MUFefeAnckP8ueXLDG
1lGOjJyPg2LtTY7b8v89E02tv6vS+PRm5Uc+bzknB1zCJnoKUNsozGCrYhVn+XJ5nZHmfseTc0zy
Cx2tc5iPp1BYZzlGVWAvqtl8iKzkjOSqL/+O9PFCPncOh6fKNO7D+UPg1nUztvlZ/smd7pIhWOAh
LxgOow9x5OIF5tnsoxVu5yhQjb5iWmc5YwFZ3I2Rsvz33kEH8ST/nWWLTjQ7B0aSXIbyIuW35UK6
DurokXhzE/a0oB4RLq6z2vpz1emdjlQ1y6X6DNV8m7oA0UdWBitBddSVhstcZRTnPB1PcjA7ua+h
9ZTn9lOq4u9p9xtcm9byAzH59ft63nrVsEIZ60eOJELjvqQGx/VnCHoRBbUYakF2NmR8DsS9/Lep
Nvd9OixgJfiVKw4QY24RhvTl7+ZsQfYc+LivgOAEAsn3QjdbQBDYV8wL+QDlZ8tHMWZia5j1xnwi
dfiQo0Or5ww11G+KkCzNupH/Dj0eFitA6wZfZ9iydp8W/a1cIxbTEVzvl6vKRrJWPTRUSK47uZw2
3LlOWVME07P8xBHRxTrqn+T3RcyckSPjpGx19boCo6R99zQG9DragC1Yl6hL3chtTU73CCFRBTWd
676UsPrKobsYVQ6pxHkiPvpepnybdK/QxNhS4UU8RR9h1w79d5FaZywyHzSKroINZQhG32Od6Ir4
HNm17cEvWESCeQBTA8XlbhNb7nfbx58CzdCZyTrN/ujMvsrW42KYivvcQz3Zn66Xn6FW3SXIv9U6
9hPhfIISfoam6qMVewY/ulSlwiwkp74sHuXsvd6ADHeKERxa3MrlwORD4N+PXJfcIXFZuxjsWCLz
bq1WeZBr+s8NEvE61kGe34t5XLk84+t8YaTlm7iCR8CZ+YbKDMYFBurcjBt3oshHUcd+IopzJ7yj
fCQgN+dp+HYT+/rhchHIoXZS8ztmRo/PVX+SVyUf0dx5nzJw0d+CsYzjwp+rRVPCN4wMMGEdDMJc
g8hIO79r2uP1g2WMkpce1vWb3e7kXiBXkdxOtB4rmVI8RXX5U7jzKZunjaiitVwpmlc9YXd/I+9I
/qy3avaY8TTO7bPenOVC69zxVe9Ocn3LS6uByCGsspPTRP4WSqS+/LS8Cu7B4izkVluB3M+Hj6T6
I1AORnJqUajjWuSma3bDF5IcKCbGG7i3lxLeeBANu1SuJFaYvI3OcD41bFe04SIfkkXjEkhg/eXK
gZwvw8D/wxjdhwkD21zc6oP2iOXHJ1GDNDo64oX8nqYHzIfOLlOkanG2cq23SN2BbYN9VfNkvUo9
5eqwTXN1k7n6qxd8JLZ5DZlyEzDKwzRpXypUxKDm4yZNPQ3ZpiErAY50zvv0zFmCqh32863my8tC
oQtPtnc1YjPmW14U7hwsEyomr4yrprwLXccUsEyfAvnEEBZ96Cdz6Uzhh17SBtRPrXAQMALEnxAm
g/Is95Audz45Um2VblzLp+Mx7QAlPaUhvufEn4kVrZTzNisHlI+zndxr5KQnHffNNlrlbYcAG0KA
hU4IJgPz7M9RaDynbovBxErumzJWyphl5MqhN6Vc+XiRKeN1BbXqpR+9R92DWCqTmh6Rb1FBSc0p
MtqG+2MPhEzoOSZaHDLYyMgn3xFfPMQJX0fI7PLN4x6DK0xfZeyGwAEzR/O+q6RbT2qzlUlR5RY/
k2BdK85aNY01LgfnJJt9mSQokBDTdqBBPW1GKtxy5slFJheO7L1jsS0c4yAXl45hNOrSe9whRGaf
A3aU6zswA+WYyXlr3yT5Oi3q10gGGrkW5Ct6sg/DsQASuwt5HfKVQ+behvjFyxmfIsQRwzOSCzVj
vcgRlvfZxLQDiurQhIQ0L/1UEQ8iXZCbf2N1P/a3k6qnayoSZ+I1yt5lUiYXrnyc9TR9helKPjE5
SLBsrp+b5w0ioPYyCmDv8L5yLOTf8poUiBcVhGL52Yah+c7ofRfend7YX3X/59jWHsoyRQ7UfL40
eXikOnND8cq/zgYdsi6bjLynmvedOo/lelu1zgLdyXt562gB+fK5edgr1vl0Lx8P3kp+13SndoWg
wDkpi+vFpnZ/nIDqyXuRF3fdNwvR3FO24lA5XyrF8POg/Yrxq8Rk4nBdvujm+HBHX0wcTlpOETLQ
yi1A7hqpiuQH6ofRyREF1K17GW27sDzHBXr1hiM+FYDbkivQBUwMQq4ZzS82coxFQDDAZGRMbKAi
yncaeZ9GDmiyenScChj1fJqH9JyxRIUwb9s03Mt/y7PGqMxvmG10serHJotZbhRTdVekyodc3DL7
VT2IBeBo5SfJrWtsSL9luDL1E8icTVL022Eme/ICVthM1orgJESWfWbmP1HcfA9kf1bWbLS+2daT
951DhuXhKk+qk8K+jenR1985HhZ93920Y4DI8HACSn7BBA1neJNKXnSMa8RQIvLhCdgIgsgvNIFY
hnF12xVAMlwHJVYAp9qIK8XZKuJ35FSlDx1gRdVv5fIlh7P64LmoUEUmT5YfIHi8tsAbfcR0gYjf
yPecm36LfNLm3y9yzek1hmAor1Be6fVFlv2Wm+WbNTDv5H4Qct+ShehEyYv8pkmG2Kb0idEJcCe/
qsVnF5EQhM2hH5Qb+X/EtwhVMcfDkJKAoCE6nDBdOMu7D0acahzzSV4DrGy068eTwBTWy97lrxQJ
2ZNafRud+Mnb4A1Poc+2dCBtl8uC1ZS2OKmieOfhhz7MOQb2zo1euMea+8Uzyq/b8TKAwcWHSF64
HJ6sAf5s4j82ayjSMWaePvpyzCIgYTPs9kCCQWnepdV4kT/Pu2lLe3wl3wC/quhGU4AeD9WP57yl
sujJm8rXYXN8qfIjEPmbWon3RcBMmS3vu2evLSuATA4MvdkPIg56HCWU6Il33JeqZEjAOEb8rtP6
oxnipKYimM++aEzjdoJhSx/l4nLwIQEBF1I9t612al4HL/wuyIwKMwJnCXzRUdcWwUjLyKyq5Gu0
lteYZFozLuixP471W2F+KpmDhkv5lA4kEMzykJwNPwI/MnaV4X0AcT0rMksaVCQsUcvm33Z044z1
l1y/8kwuk6rBzg4zbsldKvw4i5/oZMAr5Djv2m/I3iguYt1xdexkbJXRstC8r2Q5dcEXtsVJ6sv9
oUO4ttX0LZ6ZnbiGWBlHcQ3Rax+pGd+aYj9OHCoSN3LJytXdJ5oPrPwtDfYtiSHcx3UzV3iMMNZA
hS3Le5XflxG21z9kgiCTA0tVv2pjOXK6RYP0orQcaNDDpv+Giml+1pPJN/B3HpN45Q3OtwHda77T
adQhgUhySTYs/5YvjQ9KYizcEhfLPjonHLL+/RMrH9809ZjazVdqs6LHl67Xjk0xkS6Ox6ZhwXvN
V9HMp5IcukIQ20xiWhZEBJGfm5azL59hgmsOMDDKMPzV8i80WH1NAZfbcX/y88eNCmtCXlHaP04B
7gy8IuUV8h6QHwVzXB3TDDGhtvfDECnY5Gzxkjm0zsMr1dun4ceieBYoHKXt6OxY7gde9wXZAuMk
vyuvZEru6E69zehfOF4P1zg/Z9UfF+hWM+axuFdkw6mZDT8r2oOGrwsoNb+OlW+D40OsDZuxTNao
DX83VFf10AG6pV7kdcoBaXpt13TgcLkNdcrPjoPtDuYO3P/cRnDIWAkyBZRxA7FKDt0hGga3qVPv
ZXFC5vOyAoFQARTo+FFOO43TBMJlF3Z0L09P1wxQ7vymomBBN269of+SW7w3phdtLycfsne+NQq/
SigzRoh/Mylkjkkj6lts9M7+lHGt7IdTl5Hg9R2Q1NshL3d0B32ZdYYZAb3pj7UaQQIcTvLlcppa
ebB1qQfKWooMRrpdfwHJlvUv0U/hjYxAhngNvfmt5y1m5qha2p9g9JEpLw8Uezg58MS4GztX1zbF
Rrl65R3Lco2pZLtIUdYyZsrvX2tYBCmXhCh5EL2ykBlTTy4k0xN5CJdlwqyO9xaZJjER0aOb0tBP
1/PwfxLXQAWLlrjP+qye5EeXufUJ6TtISGJKMohiPjV9uad3trCT0Fc5qXmc2CKLGTPKyvcXcCfE
ee9i9B7o7yvfPby5oicYms1WzmFXEILw7euS5lFVRn8QIYXciXju3phO8FBQiiiK8Vao1iEQ02k0
Wd9y3gPkP8/IyTfaaQTZi1guUJTJT/n2KFcawdjIyqU+Ndj5Tb4H47JV84OcnXI1y9VQjz8Ezhe5
NchJ2MZiMSXWdcZZk/aalCf5SpFU13Wkuw55ys3ECTOhnJcp6HLTE39M3PHG8lxEvDGRlcW+kuqf
3P0LK34adLQDeiTAy/w8zd1Ffr/EASywwmcZBZTpqLXlp/yVyPNebKIE+Jyz/H/YcQTnbzUJFm5r
PliyQqMRWZJi77TG9U4LxV2IYdzL9QPYxo8q4wwfcpnm7V2lTSfaEWgo7R2v/JBLEMGN72Jka+vB
y+cfnFo/oEJgUodBTfsgt5Vozs9G0ft5iWelCO/CKHzX47PSqv6ghhRTlW+5aWiV8u069jGcLp5F
YButJzk7VRtBd7k3ogBvudFWbhFlqPlyUcjvZ6a9wqB6Q1CTA25PfzwnOEgX+Vw9Rf/OkNzdlUMC
Wyb0ISH5oGN9OeaGeWBavss5Il+rKpuhcD/kI4fp/hnh3cLMinnyciz0ZGlqzZt8Y8HnYsjx3P2I
CAtt5Xts78zkOy+6x164n/JOwLH9QCA+BdElD90XGR/6aLq+kYbM7dAgJlJOjxrEN7lrjkbzdZ0z
lbLHRW8h7wwHJF/u/ZD0H8sGEnaff7YW6iyk7wSo6zaitYx6cqsK5ztsq/P1Y6bqbaqoOlMQ5F3k
u5LMPtZNeJuYITsDgxJia2+4zw6lvBm5aNWpnxrKnjLvkHmMV9nvXYzEJYln0Pu0BXwQQ9uor9bA
7+91jLrkDpzx2MOGnZfRCQxnjdzDWm6F8sqYddTAGlh19afpDhd5zNXmfF00YOzlljvZHOrN/N22
rxFYljWqkuQ8qb/Qo5KnS3l+IcP69qz0votnSJacGq+HO1Iu0G5RqfixF4IbDP2CJIlGJ5/YPOtM
9oq7CNLed9R67aBokkc2WRsTl8tOyaFlNT1Npp3Kz2V951qqlFXMeQQPor5PtXYC21V5gnjEnTLn
Z7ZOu1i1CICAwQ/XtKnKHQKpRvOdEIprnqKsXTWWVGISOGtOfiGSRZE4e5t5zFn7ExEYuINUlrkw
5knHI6LEeF+Fxm1vO9dPkkWokh1hjL4gbX96xuk/VVSbrC8qooVpzvvrWMS9+5NMyl2niVu4b34f
4yLAIcwqcRRHjUYOYKxiPCxPzMZ/MXUey5EjQbb9IphBi21qnUktNjCSxYLWGl//jmdNz7xFs6tY
FJlAIMLF9XMj9mLOECJhw20XDiWguhw3da6+WtVeErTJ/peoxWF9wB9i41X+PZOPCaobo1s7rXGE
YXO/L/cknFZz6ekPkvX7Vfwt/6enBsUJcJBbMVeu/eFHy2+YO1hwlbkeAaFKAX4kLlfV9Zg033JD
pQ5s94Cki3HDzFiwQAXz45Hbx8PSm9Q16qN1TBris2XkVBCdlTQ7jEYj2Oc1tvo2hvcnlYZ7lSFW
p6dcQXzO8nZ9+5f4+FfNnUcAIVRf2AVlR80r4w/6ricjwyWZ+NsjNpe0VImSWwddxlZf2sh8Z7T+
Z2BvILf6wf6pm9xXg2ifybP7dwRYUAVD9Tjk1W/C8ukt/+BDJ9AdQkOG2c1mvMjdR3X4p/e8Ry94
ItiTdhVREUtgYF9g/h5l71vAk5SO/QUPVhwB5i8cqj+I10KzecGE54/q/vtq1teaCRAcdgiTOAzB
3SdoZTkJC3OVpRazBr73kebZuk6G09j5eEIFS5Keb6moyvLCSfQrL7HOUqZzQjwmryGVxxYnWbN5
NzL+mUDf7irqZe9GH7/iQIhcwL75Rfo7Bv6vyhOmcL1I67bIig+QfV8K1h5JmlR1wCyhoky391vb
eU+yNk1ml3JNo51MeUhSLUd/rjUiL8blknQ+S5OqrvQvKSZIwTHT641h2wdJEHLTOI6YKsG7Z/G1
P1ImnCf/Y66xc6L2RhQyN/7W1pXtSLrTseyB/vADpaoilQlpXShKsSvGaVdS9pb+ipRDxzA/Gz0P
ATYwljPj2kv8QTEC7UaE6xe6eUc7y1Zhl+G+NKJ9wgkzc1r4nblFb7pvOG1k15CvkS2IlvxKcZNj
gfONkZBisp764UVvQqSa85es8xi78rJnDspwMSYMGAZJv11t/hpa79siRa01Hzw95xuv2Qid75Fe
yNyZa3niAv1fbS2zeDoDfc+02I9cUPkZ8Nosj5o0SbIU2q3OwarGEmrBy32zkH4LdlRlYgL5YXH+
t+mNJZ4pgUyFuVtmjHYoHf5tOTaHh8cRlA0zSdBeqvVYc6t686lxQMqOKP+3zf4tKHfSBKq85Dtp
j1GsU+cggTC7v/j50YVKft0L9s6bNrN38jzZHEH/Kn7meBT3ptL6hnD4KJdL3oquoqYy3iLyUqkp
yTbmtv7KYdh6hjAt9TqJSSWVlIxzbK190robSeSS0vpXHp2i/FDBc5Uv8OdoZ1NxkRDU7tyN0oxH
+bPEx/cak62jYKj/tfj0pvjIR2ry2Zg+Ai1byPYnr6yVQga8fPSu42kmT5a3IecMNE5vrD+kl3hv
b7Cp1CIM4knICNMsdiGwHXyvgZkKEiY9vd6PH5y47l+k+92V1bm6XxKzAkPPirrv+ox2bvHx1Lt+
LavOsacv5EB/kFr/KZvoO1SK0xDEGNZB9sD8Uw64ggNO/j0diq8JTzWSWCX4Sq5yN+8bEVvJveEx
Bsd+6NbM1NANkg0g+tMw6ZF49rXzy33lDNv757mxcp9lvci6yd011knPivkWx/0nu+rv/64keTjA
rWVT96Fn9hGc5EraO/Jdbq59yTvoi40WGsTyyfcU4OlEQLd2Petwf7f+pfXKT9+sfqOBlpD8dl9v
L26IaojESGnZN231sU+VZ/m3adC+hBqVVt/VzOW15OpoGPDaEbFnk9zkl/o5Bkglw49cEosTumyN
+zc6PqKVJl+5xou8Ri+gXMx7QSN5f5dRY28YoLgvelC4Tmx9Kub0lRL0S4dIQoI+2I+ec9QMyC3y
HPCK5JmQVyWbfe5QXWiGBwPGshuZ655fRi7HsCYvFU7ZRx6VmDThNvE/0croO/S58otDVB/VfJGE
NXJtZyVcIJl8TKWaNMjs9L+bwc32VpVe/shtt6p/61HVIgymm0dZm/djrm/Kd097k/q47B6yPyJZ
ePSp4couKBX8+2qXeus0dHCTLtJRGhmnz8NP2Vplt5UET/7vY1I2IopIxb6O0q/Udu/1dy8fl62u
7rT5XY7H/0rP4wao1M/UO0vmQ1F3Fd+iicgzSiyB9ScBE1n3EdPH/GSOeqRql/9ts9Pfvkl/VPqi
dUcBiYMAPRYXz6o3JvYxXj68EK3LAy5ppF7km74hu5Dmq3ziLvvIXnw/eb3XiRsKVnHnUXbH4pcj
z4irj5TjrzON3Rx7m9Yi5FsxAfwvsk7DtSJfndvsgpzMhHiqOYHrAkLMsYwn97cj9zLnmE41GjQG
5lJGfUZdSRuPWowEuUxvb9sYXAiDoTo6ks4gSrG3UqJoeA4KQGue9Snxc05KIyUASXc2s+YdJ2LI
ROdh7YgQSoLpgmy6gpvVeMlL7vzb5SQtb/HDzTMHsAF9AoWNSwrJ9zy+2Ue+hWFM89ub4anHBlNS
e8KATU3LazLzD0kSPKB6FEOe1aHHL8Ba5c55+C2a8TUax0e/4l0Y9FnRsbih9g4pdIN9H+aAdOro
MQeq+UfpKKNnzaoq5rN08NOq+qg1+1uvH2cne5PTSMK0unVPbRqv4vBxDHATIcKXjgwQhIvGlHDp
U37h8MJB6a9lrPqWQrecB3wqHAkBRxbmMN7VGuEYASGOGSx275HifSsRuQbj838R5zN1/tCT5km4
mLJRmz68VtAqspqlKyAXSGIJN1uF0AClMTiZ3ZtvftwXUrg3Cx3HDO1YZjy4ivkRViQv/C6uVmDN
b7JqBj14y4Z/DUX5AW3nnkerXkszJwiHT1g2H2a2lTNMVAOiHpATXP6bfIi0ZQt0elhbIe5enOBq
Sl2FnlFjtI9u8SqhuHypPJVyfwMGHrXIuheKDDV6HSdtUQfFo5lZX5i/ynWUaF2ypbkLqAK8SLPG
DVmfcu6j0eQYqx8mqgN37ZBsD5aXL+csuRUVZpgTOTIxTMBWgiUDk7VQoGTjnlX1/g+z6+OV8yvf
J8+3mlBoBsjSxYCMWmzQ+JxEf/ctZxypZEDTIh6Snyk/RnH4ntx/0PidRaw9ddWbZGF6yY8hnldx
tU9z3Ot4dI2UbV60TRjOwfAYL3LE/vd7HZ/JHovBlmAtn7q/F3lTGjgsnfFaCeTvn5RlM0UZxoLl
ymFvlKsg6ZHtWwsvUq5yzWUFykWe40/NMF+kMS2aCGmNBUn50vhPnbMKI+fbz9yPf909alzSNCpd
m9p8ynT9j11ZR8dN72vq3rFHQCOt1iKot0Nd7e5Rgyx/CYKtazUtIk1/lQ6XCJQkCE3L9r1/l+SJ
DOCTtOx+0+uUknOyHI36pls8g3IlS7k0eZehie4vcv0km71fLzNOfuBZ59YGmv3ufnxImjWZ6leW
7eXNy7PU0y0pjAbXXW09lfibo8OHs3iRQ0AOg6Z41dX20cxRxUhGZpsPPubt9wiTR0eX3VcCbmRo
h6zSthZBd034LOGqXEgRooAB+RzQrNIdlXphNQQUjh8UOGOMh/sfUtC/b/GTOz2DztU2/x0v/x01
8n/p8I8JbJQassd0moj5q9b8lt/T5clXfKpoecnf5KU1TfJCAU7i+kCLKFlRu+fSRjl0WjdcGcZF
p8skK1S6xeOEUwKQ1UDnzUgUF1Xlm2HvRCaGvyMCPI5cWXJ1lB59uMmS6wwevt2yJrOkfTXq9X9P
613mImuCON2E0dOG6ZMkm/IoSKCmpPEXma9EghLXSjdUGsQ4r616D9ENK03ayqW7Z//5mp3qQ965
0wDa8EMGpwhXk/4LjZh0ef/3AMzU+E/kN2vdzk73roeUo6XT4TEiFt33CGnUWFH+3KdXObx0sjvZ
uAxrPOgz2nTYxAvZtaQrMyvaCXjUui375dCFt6HRtsrg34VOlpH+kYzMs6qHKoX7ho6jGd1jFfar
aqTfjdfsx5g2K9MBjsTVlyUmN2UM8B2XtcQzJm89H5NPCnXy0MqO/E8M0HZQ0KzzPduS/YqR5yss
m6XW/Atm0tQgoDe3taKtZH3JvirSqzy3oRJlwZse6sd70YiLatcNNmXDCjTHZ/EqZZD/P4uC17XP
A2cjRf65Zaa9T49SMpd+RBhT8JxDTOHzA7bV+ESTwnL3pPAp1T6tVd8Kc2F9xyHmItVLYz5JxRAJ
7cdkD1x55y4IGySkypQHr3SXatac7+uTkAtHqIWn5DcmRV8GeKZyMklsl6veIWiLe2Inl6yNWX0Z
z05sDPf4TWI2uWCeeuwpc8kf5b/7LpC0OnRW/aEmikhS8znGHEu2CEuhkkmFiHkNfO8Q5LhkqPer
Ld8KiOTH/ZQ4UF7cXSQ0G9ep3nR1uyjsdzMKn1u6o037clf6iVTOmncpnuD3FJNXGXGTpWgcmMVL
lnC+yIlfZeXHkO3lV2SyWcl51BL4vUvyLXcuJIdibO/JCz9n7V8eG0kuy/hWFOqLRG0O98IUzxE6
aFItOM/pcNXdUZyjdiJwEDmGBI13tYbfLMtkftALFLNme+p971V0VfJ1crgb6SdQ7bd7HYFPpazm
JC2P0r5pjGZZ2f0FfgYCgA7xgVddjUAFaM4WpVv/2h+mAzI29Z7Gdv4r+uDZ07+gQzzBF1xoRK+d
p+7LINvICxIBWNzlX4ZO6wnVKr/kfx/VqiiPmMNtmCa51im+Arw426ODQeIut8Gy12Ss9wxXnhR5
YtwOdxcKIXIghKr1YXhw74w3o8zY16udbDXSapFDQi5z1EPxmsu1yBZF8OeWLnMK4UZurmoEB8zb
Efxm37phIuj1fuT/cJn3fp2si2T+I3sSRbqZLnhJ5WHAn0qeHTmc5EeIjlD3ikuFEfB/arPBZdJY
0VF4/lND9/SXTRsD3rj5BSjwlXnmn2G+9lX+Ju9XdjjbXU6++i6ngqjHcCpdxnnHRAqyLAQtjaW/
6Ag0JGrFUeY5GV/uof5/9/N+Yvh8YTIhVBiSdZmDA+WGi2JDDhC54H0Sco2z5f2L7wcOnaa1bkVH
2UhlLeSYlJnDt9wh0RLLT494gWYVLUK6yPhdn0QoJkGytNdoQGHx+y6tStlEzXp4SKK/FPTbqn6W
vpyU1mNd+2Io9TWuDtLPlA6rSa3NnKLvrrDgcDj7dIyovrfQL/tPNs6/0sEAkrcZSqSsVPCkPyjB
nQFo1XeTszSxDb/8kJ/XKtHKqW0s/py3wn+Vxkfgk4iSlWjzuB6i6ehRRgyq/i88jve4oqXgkQKS
38jrDnS2MHoqWltTNlE36RDuEXvcG8M2+TICvO+y30iDiyFlJBeuvmRs4CYiA+kTyf8Lx91Nob0L
cuMudIgzcuwAL+ra6fBONZ41GyGl2uR4YWb1Liua9GaYzJ4XtBjep1x9aKpo+BvaNZ4YOuLFFiLp
mPfukwG3d2MZQ36CwzIfvdwZN0guwidsJ5xF7vn9N0CD9f3bm3mCKETneOwUSIlZ4t/ayMDwBIr2
PteN4MLIbLBm4DJ7TajOLhwIfn9Bp3dT/zdSQXzrQf+a96q78t0uv+iQcoXPo2wnD/jfnAHkTipz
/GBbZzCdF+zShrGqwqIcRf7QY539BBO43VRuYh21OAyxDFTyTUaW8aQOQDkpGmQ/Nkv9/u10wG9V
3mYfjZY4y25UmlsWZ9mOMchpH4zDcLFTeKFARyoL5IE9UHxBtGAtwgzccpc/WhrzrFoIfTOqoL3N
2BKEASbUlJDb0rbWSTrki3zQfcIkQ3mtZ29TJenOqdrppCNxhBYVL7S2Vbc1MmKkLX9xREhWTmMP
KyNlcInxseWsJ8PKmSKqC8CRK4+Qtn7WqGVgMvUSBY2zwLq4A3QK9Nv7zmuwlObs/YRZFK1o8dbx
sCoa3cA0mgtgac2Lr6UvvTIcG1TAuFJ9gAt69Uvl17TyGfPm9tCP022E0r2o8QtA4LvpLN65AlaB
F4SHXKdakH7h+Ez0OBdxDrssLK1FrXo4L7hfOCt0+6icCCfj4RGrEZzaiZMrr8sXqYG/tSdN2Ca7
jW5+TSrtve31bB2axcrRmfsyUK5kDEEvlFnFYq9Iro0Wv+SYJS1KlkaClegAIldN83ChVagBnKa7
VTzQzDR0i18bQtXS9/EMqLLgoVU1wI7DQ6eXxhI/2cUMUAkXZc/daxO10rFzGzDtTieD5MxlVJiX
9O78qtdf82w64GnqfDF0CFHUQYPFOR3gNlxJqcl7oHcztPzUYukr+PHaxQZQo2yMQBAbEhXmvaLs
shA3PAjSeZbdgjDf+UF/pC867HXgZWk1LNWhgrTeZszHUV6KmYWi7zcCqSa7HuouX7r9CLJIffWj
KWCYbseQ8qtBaWLrFZARfEd71ewUgSFQ5Rw+gZazyt3kpUMxnAb2h4HZ6dqt6i2XHnpboK0mf9KW
KUYGGT+QYdZ4W3JXs27+Dg3U9Ahi96MSwFzFa6bKeqoBfkyskkF+wKyC2Ae8hp7fjPE9M7e6SRWm
nfNkbevh1vUZTB+mIUdTSihUDU/2HB0p1f4EwQAAUL/EgWLvegdTIwWINicpi7yCd8CwuL42vfFW
VbO3Hn36DnN3rtM0XLaeHq405gGoMe0ay9TWQAWueq/86jmYNKPW17P1WOUq6tfIDlZ1pPw1w/bb
rWBRlIzW3z/AK9phgpNi1oAvhtOs1KVmGfgH1PLzeMSySuURwoQ8VIsARQD4ZCUOPgejPej6cFDb
ZFzW7YzFQQ7jV4unTaJ5XEcsuKYwBMxr/qy6hN1hGGcbWllYLEerXdNJbHkLjbMKHJVaMNPimTk/
l6qTcRzrEyU1vdp1/XAuPHBXChDLyOheA0u7aabyBlLwUbVwLgrm98adUY+HCch5f6lERbNIiiKH
/F03yPeAZoPgT1eoBTETSfKedhM4tE7N3FWPmR1/DZZ60VtsAm28dvqUxkser8fZClaR6ljXMtYB
aVQpLCmCTUftXwcLowSMTswd4Lwlw8fJtqyog6f5tc3cHQ7nkMbmCNMBWiZmXjfrGneGTcFUC5Og
2JZCe7myrPs5X3tl421qdEabMSmfpiG8xLrxKdSkBc6Pm1ypGVxjosbRS3+vxM4yrzpejYKlXmfO
fI2vLuIu2mK0sszy+ZmpR/vUKOE7gh2MwDXr6Ln+sBhtfHWcqqpo7IGl75sBmJSgNCHtmW6KuySk
z9HN4gW4m2sffuV6yxNQ5OZq1D3o0T2dfXXjqsNatVDg4JOmXGfbTLYaXswSLVaNdxsR3wC7YDq2
0E9uqR1TvEKhcP9YUbEqHYpNCXysGf75DH2jVaFehPGmndkmy17bh5kN+47LCQUTvVIe7/vKX4ER
7xZGfxkD95PJxnE5GRCsZ7tdmM4Uby0xZi6gLbqxQXqCU5inM9+HLUwMpRuXAa6CyR6Nghd3df91
Nl3If5N9AdwFLFV1rxYLNul7e+NY5Td1+Pehe+5njMAcGI07rEw+mHvET8WHcqC5Tw7cI2oX5S7K
LG3pYURH2jA8tllm7cg0MydUl+0cx4spA+zj9UuFqWyEWiDs66i1l1gEVRhuussw5IkZAhE26pjy
alBSl15MZAEh5Az9K1o1AP9ThoGXul2aq7q/KXE0rLC/4DeG7g4jq+fKTqBOMhHNJFS+LGPTW3tQ
ZKGzpqzhLFrOkUKQbQ3m1tJYK8QaHN1FfJgH2egN7osSP8JsDMX5BHhRwfv2JmztOAg5LLC7bJq/
YZfMS7Ma7G1rk/y2ClTUsjFPDcWIJXqcPVXPdME7yFmsc7/wc+sKe2ZYNU6Ivi38MTNlMdfqd9OA
6Pbw6bXjfhnYHE2eKChtLXZXWEidDUkFEZZiShQClp/RkxnqBo+rJ3XG1LUmn+dNDnLQEJUhs4Jd
1y/dUpw4hmfFAqdXDTz4VF1IhKL5Jx3iddwZNxFKooZba1p87qfuE+ITuCYcWJkFzpdqlKYLXOLn
BRYMfzPH2+dW2S5ivKv9JEOY7A8JRG6JdEyw+VWUbojklSXmSJum4Zw0GWqYe2Sgiv8wpqCgYZ3g
7Q73QE8YK43Y4yhCp1n9Rs133MWAJRblrZ7THuCs4TFF/chruWE3DsZzIkZxOeULvb0SPwMLcnBJ
DNrHim5memgQCBj1qeqEGV96+cbwvtsed6ZcK8tVDlW9Vn6L0QOQBjm0Nxwf5RJaV5hs9BfCdeo5
2ZI6waHs3pMIyIhTkiuBUACmVq0tqylPXrVzlFIXyyCekdG6uTBL9wUj8jHmFk3v/q2a+q9PEkDD
Kj4PCNZAzPLB86MvEiSaxs2wijtia0bkKKkqTU0NtV0HOytnbg4VL1F3iH/ZqKuvbmlR0Q3b97lg
927Kyls42mlSVJrPbnzAz+fqM7yyTLr+Se/U35Tsc8KvcdFFfKDGfShHrVmUlslTwCSjUQI49NwE
eH9TYj3camvuT7lI6+bNL/0FUyUPTU8sZWU47mmN+2d6HGL1KaPjAP+n39R2Waz0QD/OG6tr6q3V
ghv3BybNC7waLX/kDjj6rmx5hEJ9sq6OPaZLJp3RMAzOzDAP+541DW/lZBzSzDt5Hc98bmDxkpMU
LPoSo4vSrG7ZgGQm6bJsGWhM9Naudikcdd+4WXYOOs9bu/qhxUeFztg1M82VpdEmC4MZ5XBfL7uh
OWZ9eSu1yDs3SoKJDw+VHu/jHs8oFxiRBnQYSyuyxNzddrbRLtM/TFIDzGkD0mtL2UA9NLcAjq9d
RptmTPD+CwJnx+ui8q4p555PY1VSj2etGjepJiSAHn/n2K0psGoGT3M/xysML/aMXbLNdtEhNpxy
VzD1lZYUW2OKhpWm1mtLp0ml64cMB60xqC7ZHP1OYcpZ2wJZcHBW1ngUPnsccFZDp6gnu8Y/KZTY
eAytZhUCFPlwRlAGrRL+Jn7x3KZV+hY3dY3QvR5PmOmNp/tfG8dNCBKK5zCzaOzGmXFwFYyX8lml
yDP1W1UpgW7Fhro1vcp+8Gob5wBwB9tw1O2H++fU3PwFPUDr1k4Am+Yh5liejces28z8sTJxmmV8
0K9tOiFNpGMTnjnXXLODZTsi0PTV0r4aqr+K63ifK8P4VMoHyI38mIo+2ZScCgaW6DcH//MBNlNy
tJE2a4byljJ+6df6u2ayCCzAkyBU+GtYiY8aNNBFExcNDbHOuFsKdSWgcyYNoo0SwV30Fb9aDgmD
3qgs+yMo5/54/5NTKS7GfF1Q4pw+zKtp8t190mGYknnDnvxGP2lTq6Oi5E8JLNyNS/i2wmnhdS4C
a2Pgoo1J/HBofGN+9SY73Cm92m4RcBpvwWhssAnRVq7wtP3ZAoTdGfGmLucNbkf+auZkfu0SVNiq
P4y/ERIzMYOYcG67+jVNRyPbVvFoP45ehXJe6/Do6rNr1GEIwLWK96Vitee4NJMNvmj4ldfWh1fT
bK811dvPUMiaqmpXSjBrl9k0XE6DKttRplvWepQQkLHSoqI1Tg6O0uwRk8W8LhYt4egUb002PhCW
OUG9c6uu5zgFfLnsx+zouiPIul59GpXxMhSu/1BH+W0A0PZUxnBTFFd9Nrvyq4Zj/IC3b8NkWr64
2kVj4XlR63/jkScFspgPPdhJ4y03YVqRMHerMu3dg94DKzPhd56nht3TLB7BUJgY787aDvYbngb4
WQaOMewQUarbJsqMlRl45k6xm+KNuRd7KtSrXpKVeXgoN941bVPrqS7+uA2m8o2aq4yJ+/O/D36N
74wVfEQmzJ4YkNoc18U5kL9lWVrs3XCmZ6jR3AJua615ItQzmV62sINae41cBkWrObxhMlu/+t2j
mwzTW5x9DgGVg1ivSkzEAyRXVnemMPGgpsFwbmgVk29p+XMEtF3EhO23To5FOUFaQ5hTNmnzYRup
dxy52Ncinsara6UHFbww0+7WdLDqKmL8otW2Wag3DzGkC0IrNdrRHelXc9fMZ7OBRc7DaZHL6vO5
6rFwbsDXe7yoxzBiRiEMki98mRhgCmvjglwXs5UaTOtU5TSao8FemPGsXGqWzdGaVH3t4LP6Zsfl
oXDXRWFnv35sn4rYaP/0un1Fx6b+JEX2VI+hy0yI+1rjyfXNmfvpDEX9xabzS014/rQLFwv52XA/
xuE3dVpKAlTU1iR5VbQ0Rx0aSxR/+VTGdN8pX8raoI1Rah9YjDCKGDIKew6muHvQZ/J7fB+NT8iE
+A+1dXgJE2u44dxAVtPiJBHDd1wMsC0JGKErKOYYntoee7cyG9rNNPp4yxhWfyjVWX1Qy7Bd1DYF
+diLgULN1k3BsO0V6r69RTPp00pWqNXurQ4jpTyIa3cBxt09kbFs8cKLbhbWAlqtH3Nka4OVjE8x
0eWjmxNNYBz6Dquj3dAir7dzPg28S7fZjSbxJemAc8EaITikTtpghRKBHY4NxonLJngaTe8pjhPO
oAovucmbixfLK3AlHnpvd/9rg38NmSWTLQY0pXWjO8EKNoxaoiksW6ym+aArSnPUk9DlsVC3Xmaq
Z7uItHMaMPiDt+66mdv6bDlGN+JAVQ27eSqfkcYtEsjeHwVFxFU4KrqgP/UljXIKAw7GIS7mD/vI
691r0ITY2CYPkx7Zr349Bje3il8oyrxOYVRdKsf0H5I0W4+5H74EHpBFf9hFnYcVahz9iPBWAwjZ
RbVMr9UOFYyuWRn8jG1Q2kzRRIVlrvOQ6ft5nPFt9Bm7YwtqHvo0tPeOTwY4eI71ZoHeXwYGZH2H
EttbXpPSJ7Qt2H4IKpMV48Mf6TjOfxN4aVUR/I0AWlJFapNXpmPWw+R+tph2gW1MTlyv5KI1NX7M
qXrE1FCBwKdiK5hnwKENrDkgIx2pTJqMyGjK0chLxgYj47nQlBc/zknuPNte6DP5iqqq/TkHkD92
+XBLKre/DWNwUJppPqV4LS2dyCo3Lb49Bwi+j0UU2iDqa+tKR9q6WklYrbugPYf0BYoCQUKdGy/G
DKHeVB+tZu6Jjxx7rY9lt2a2fWb+DK6iCnf7WGH+uOauuOtS6ZxHi7mEyJ3DhwIUUjTrOqwrbV5j
sDE/A1MnsgvKS+B681nj7DilOM4hpB3Sx4RmRz2F2dEY6LxNVRTt/cJfKUUKZHpCG6qaoDbKOT/+
3wco6vlRj2t/BcyBBV1XxdmrRmYz8yHZNoVaEFa1PCAaAmCHPN5cKCw6Z8a8NC/Sl2RU1JVShddG
4j6LQVKIHPV6wLR7hmB9s8THLFCDcmMF3sbJCfZacuJLkagL4nT7im28+tBP8QFBV3HAbsM6eeO6
l1/sREVJ45I/4UFenHUERPsm9beB2QZHJpGUg4Zc8N+f7p8rgsnCPkEhmJZ/mOWDCtcAUWT5oTtG
vinUCnFgl8fnSFGt7qA3trYcB/a4rhzJtuRfZhyxBtdTD4XjNNo+hz+FjAuDDfqS8clXbA01e01N
tJ5jfF2GgxvVYKyqi9cE9btax+kucS11rRqwa7kx087rDSqAQTniyTlQji6j6epTl7TxVoNnhovT
MTGVp24cmXCy03arl2i2Fa2gqlG0J8rPDT7II38CL7zsgxADRNvBQUk+OIaJclFP0qVuVe4DQFpC
5srHiDNVnAdVPteq/ZNNISLlWN1XpudeazuN6Cun/d4oHOumKcWionR49dSlg57y5NXeFTy+hgUX
YVmQqMlDFlYRvuD5rTaL5KGtolVKln7t42ybx+7Bruf8FFvhsB7DbGKRMAzJ4Oy4qVqFFAB8+cnu
MQFQjDhd52pRnzPdrzhs2Ypo3Srke5leLlOv+konI/iocrHECgL7GFmG80rbc5GS+rIkmVadC9s5
+NB2D7rZ/GYFXukQhXCziwzPP4trXG5VF0vRyRci7Cm7Rg0ZCeMe5nq5H9TE+mOV4pbiFe0No5yN
okFNaeyw38eJBhckZ2Yeuml0jBy8aZgiZqg5KMlyIWCYlJyPgasH5yEKgRNRXF33Q+0dJssVex3Y
WZiWTIvOoB9lqQNmu6VrwAjQfNBgWDWHFmIgrZ9280iFITJwo6WYvtWCvEZfnSYnzcJ9tjDCi2+U
5S5pImrImrOfwa6bnTk9ugY9Axtrihnt2atiOVfbTxAVmz2c2WR4NFQNQnlqE9NQ1uxBlW7t1vjb
6bi6TXa61XiuFwhN0mtqOe8DKyDfMeM6Hhxiv4UxhcauApYv0fHRuONb21vgh5BPE3c+JqGB057e
b0ITsFfURdN7lnLUZGPv7lkTGJJhQmKrzs53MURpZqva1PiOYjab+fhUCTFMbzP/6CVBfq3sCqA/
OFuszNENxc2j5zbKqUYqToUjb1+8OGnA2pXj8f8+EMUhanaxiKhzqvpRbGIYUdT96f4nc2CwIrTB
aHm8QkDGEQbqCnMrQ21zV+DvOlT2r4Vho1GK+l2Y1c1hRte26A1wfINv1ZfBDJcBeso34pwnPO5Q
IyucfEWFNZvmz9jHazTF8F1Bl6EVoXK5f+CRP+K04ENL5lM9Ba8DlmyPXTRmN7abk5+E3lFtME30
I63dRvb4hbf1sIPrUi5yunRbJyjSU+hHW0XxsAaeKhX0dOK+wjV962Pgg2qJX3LpWZgRB/QdvC6u
qck5zEXajIRUGb3CTp2gjHbh9DR37ckay1/dGLSrHa7sYRLf4q691U660tPUOmVO5l8UUoYwxviZ
CGhZDVrI+o7Uxf0xbTWTGiDYgE2RtaAs4ljZKWP826lqSZ3EvQWBawNm+KmV0jtauNxQjwuPPgXX
q1ooLKVo+q2D7rUJne5l9HinAffvNadbt+jtlPKRllxST0kuAzky8Wzfnytnr2rBLzBFoMLw1ZkG
1rg/8H7rM3lZiTot7LY5vAy8RQ1tAd4/gikBXigj+iBd50NTIEkIp7XdYhE8JKH9TqGxYJLY9LcW
iu6uzIdd6FBR/X9EndlynEjbda+ICEjm0wJqHqTSrBPC7baZIUlmrv5fpX7/+A5aIckKW10FyTOs
vbdnksbZCCgMKeK/rmceLZMtAIXyx+OTRCcvZiirhc6yKRbU5tg7VoRZhsZM4u9cUWamyTVbUnb4
pWj++8x4MAmNWccE7ZCDviHxbIzsmQi69nHhcVIykyCx6Oernw9d1rk7KOCFkVKZPP3fH8hHXLMx
Zv2+9fqMkCKJ9IEgj5dUzaEzm/7Tz1cm0U2hLvti9/OlP7vyLBf9X/xb42fCDB8yeXytsBgs4ox0
JycR3AlzvCW2TH7KFNGSRsiU0TnNBWXEdary99w3pt9qGr7swYxfOzI1d1remnsGKekLj3VwnFYm
O2IjzCNrBWktKz1SMTyl6yS+R5f+xvEJRTUdcR7l2FxTcnGDVisIZ1pra4vtY764tInSdq8VZG2Q
ZF1yzWddO8wFR7eFDVjYlCDm2JUgJa0otpTDc2UZqWdHA1GMw8qSWai9EWY6n5I63Q69pZ81Zu5M
OjuejPbSkMndQ4Slc4J1lLGP94umLTvo/D9l0awMyFMv+OnvcfsuXhPwo8Yfjka2UK3ybKv264TS
Z1rjJ5tVBsMnDCKn1Til0+JHeISlHHuUXvNslSfrUX/9fPbzvZWU2ziBscvNwtmmLcslJ8fe2kga
zvT1lLHEEZuYt9wfqYG0RSW3lGcDl4w379i65aVapn25mv41LhrzxYYmWqtUPbEGEy8T/t7hlNQu
Vuna/JS0GflDeY9fZ1k163l5pPWSbpBF1UObm44uNePjDyzT8rejIb5i0omPPkqmo/b48PPlz2dl
MwHU0/gRUGab15kT5sw7HVAgH9xqxSm694DpH5bxP58lCyM34j1YA/MtQmeRvY/MxG1CoM7Mjs1D
RZfXTCfDuxZr0t2APLrbz2dLOur7cbDYaBG4veTOqbZy41L5Beitjf8r8zyC3tiYjncC8Ixjzqhr
g1P1eJ/z6urEBK+2do7jDQu0BnEsaxM3KvNmvbU+oeBTq+MiPqcX1qfj2lYn3vVqN6boIwTw2Jtn
MEpdh/xO/FWFxzxGi6Yhs6e0MvONp+kILLOFHLyircNRTUTAlewAR9xDeQJQslhiJtWyGy89IZlX
z0KIpSOdEFX7kj8+UDviNAbPQD9WYLit+6HRooCfzQXtwiBuOa5i5xZUDwcEDkanV6HtieFbkTcA
+acwKMtm1v85ITVImbQd7g4iHK3We+O9JcGqKcsId1IPOkC5wPfaGv38aWFgEFsz1Q2dpd0lhlCf
OYMcUh207Or2xvIWEzM/a436xIq+PJL2ySGJ2gc37CdXGerZpz6m9GHoU1ILOkRLWYOOdtpqXELH
xpop1duie3M4qVWeYfOLW2E8hsi1sr6apCHhSDBQKnna1n17L3IzPUlL/VVl8Zsxo7ozMJ+DZp7l
TRokipO/hjSZJ/4tr+BsmGLkmAX5/k5OC3z1MG4mJ0dQtSR+NKCleecBif140uVQWa37XqoXzygP
5qKq3yJHuSeHguHRUvxGpI74a1b2i1+RaDMsNXm5vJPBaMYqIghBI3GPSSxRnuFc4Py6FjN9QDwf
uyL5XwFSPkqRrm0WHJ5IydDuCRYgCLyX/hrr4/INQMLGezkXo8WU/GEHXHL8h7Zw3QDf5eW6TuZy
lcJ+KjO24tBvl8y009248gN6OTi7BmnOxpFy+TTo8gBeMxU6lmsHo5j09zwxtqoq/bs9495XmEQk
5NAZryatlejJQazEyOI6qVqCXjuCN5eycUL8V5H4qzbeu0b+T1ITVlSvXvG1xkjKcZ6/ESpZU616
6lWr04/KJUU1KcZ2n0zesqXZNa//fWaNFIaxuPL7ccV3tvahymwOV5lMB3IltA9fIuhwvJgoIWgU
aKSaeFvgSdfCpdNp03vbSufJMz6LSaT3n+/U3jfkrHFWEsleTOA6kQAN+ny3eRq9RzBSppnbnz9I
ewuPpLgvD86aJ8/xMSU8Hkt9nSukI5K4NdSpjDU8iHprfibYUm1sMN6Dy7LyGS0AN9a4kk5MkEfQ
gzv9XgQh2tIH1E2zQ68PNP1OQlSDu6ID8fDo1JV1w89ePY8q+2aoUW9cjbF3O9OQdGq2DnpSt2+V
RhDisJykk+27Gg0aw+d4cK5957cnBSEWEXFcvM/TG9TVc+bV65+JbV+xNjgqdKC3a9qJS1MIcYkJ
6to0g0OAm4OHR0wui+bbu9GUbPpU44erky/vRIi+NpPu3joh5vfGwdY2N5pXzB2g4jXr0A7Z38ZO
i2+jqh+XFTvwsWLbLZjEVahY9pWjp5xpX6y7L07X2s8AQBROifiTlEW/H+Jy2aY6Dm06FA4LGoos
eER30xmtbm0qxuTm8infTSfIcQ/nUSW981QWn35sJ88CDLMbjO6lb/Ayb1PNPQh3fSW80LxiO9Nv
9ByJO/EDIvyJlEwshxm44vFkpyYRbSZf/nzv58OAU9FWW90O1e0YSLH6fljb47CbXVVu/ZnCFnSn
Pv3MiEvDgwPI83b72OOw1Fmf2YcUx+ERUWx/DgsbuwHEAWLHz/fz7DCEaQ66tOK3NvPM5xwrDCXF
a7yK6V5YyV/lCVSSHpEUjRM9/mstw73gJpS+cJNkW88atPDnSzULosSrKdlSZxm3Giorb1hgDDEu
pj8fvJfZVMRZ5CnhGIVtvbCC6aPW1gnZIYSV1mtFZrSy8NeZ/8iCnQkGiRu7ZHRRWpREDZP0jUmE
sD6iDvM4w7crCMl1SnD+MXPwSOLs+0m7+IS2YHK24kLiVeZpybWXfg1iq6tvvqJgK2gotiu3Ar4m
bFULTJhEPMcRRD+vj6s1L1k3uFHnU2qOmMa+4DPkMbT2i5eRGNSrP/QfnfhH152JGIzeP+vsqw70
UM3GqUrIaD+19xo+ugE3lnXB1OqEAWhHq/L/iwWXWuoC0FbWtN5a+WdsuoTpXtofxsKE76NZ+14W
6271j32gaYPlKpJ1BstjHsxA9NYUXTSAgD05eI9jUuwS0LKwfddS/azrhG+1dXsXjw9ejj0QQudy
x0PmoW0lba8mF3uPUFULtJnmc0pTF+FVbO47bz/kMwyhn03PVFoeDYjh3pdFPPmt7x8lIxwsBpoq
ZsI/zFjlyD74+ZOf701kOGY2xujVksbXnw+ZxTKcAwMDJmZFg339vw9TnnNIzJSorQpLx2gO9rQg
71tFmMVV/4bO2bhwqtM7P76ft+yrqlwa//1YS565Y7XpuyWa8iJF7v3vx/qkDw1bZMdSs+d9ontt
CHfABMV0p8MATXMfRpIahhZB/+OrOe7FvcBXLmyl8KPu5yceH5oUp7gEI94VJVTU6vp8XLy//5W/
/32sCHxknewkTGa+Clla/D87XxDR+qW2G+Ni58xxdZAFJKjpjvPJe6+ckW5d53+srBucIjFRBAOw
dyYuG5veurWx433WdRYfTNmtYfP4cnQLqn1636uWtuJFW6uTa6FMNEhk23kEBxqVFe8TONyd1Dz7
KeX9ClLJFrZa5A3QhdhNLwv11it/z575ttr1Teun4YTLkvk2rzCFnawHusnRfKs8xiD6YvNlJfCa
bO3//alhGJTrc/Mn1mtxTvymPksz+vlibmdx1qbaGjaQfDxKS5FuTaKD2XBZWABmRAhkTXwo11RF
FPc8R0i0OpBn9X9zm5ipaZH5tHNCNpEaOMnqYTBu6+q/S55Lx0Taxs3FbfL289naHfW6i68/32lj
loQYap8FjlQXaXvtduGs3Nj96Fxmwy0P1PpPpO4UF+7q4tL+fLA8/5Qa6Ln4toqxG2qmQVzIvoUN
J9fIkV6EGNY7xZ2w2XHiWIYgEHUmMdzkCRrD3kH/FnWOdaJAIuJzbIed5HR/0cqs5boQd1XP+NaZ
BRSip0VJfJOjr+AaakBit7kqlLVRTMOOKG1AFtXroW4WqM6Q4wOyxYSU8OFD2Z/YVlNtd6YW5KNs
tzoKo/NCOnajI/idXwiXIiqyx4eBinm5zck6ncauOrtkcpyajNbJoC019TosYxosy3i0VNUKpcrc
IyVE+3nN5+GoWJfJvBtuEyXSUgjOXeJLNNvQQn/Q7KismK9qpfJ3k0sL73upsR26R2PVO9SMUpyX
0ahuUCbGWe9tHJxbDacPIBzvxXkkEdgXs+y7J67ZF5vG4sBOGT1G+TfHJ0+byqsgqeeSJeq6dCxP
khRrA5J3dRIXto/EkC2keva0kmasLayYdVt9uLRdh14hCBuBU0ZWie++15dRqvMb5ZraTgqrPov4
mGCNGwV71w7HZnTtO4vPQ2aBO0wu26umuruuO7351ctQG49qMIMxNp6U9EpUyHFKOTzcdYxUcc6y
cJNKpi/ToLaZFHmlsWWU26HCL16vfPJ1SW/BScC1n2HbaZxpeIsyQZQ5Vyxx7ExF3kIwqMgfAy6K
nVJMT2zVPyqxPhUrPb+cGXqA527qJethn3UzwMMlDzLLyoJJkmsx1xSxCz+V5HTAltW1G0wE+7DN
K9wLLZyO5Wu7loroXyNsfW06EqSNgxG9+1bmJLobMR59HTCED43jdhYqnFy7toPbB9LVaUOT6dW2
tJ2q+ueuL07eZJ0xvpi2C8Zfej92YKvJZ+1ygSw1zWoh4bzWmhJnfLQO+a2e7yPDJcAbaUAsEeaa
dsmbVU5vLOazAwbJ3/RVidOU26rjDVYJM2ySazK0UvUUFBkIISFhmFivOIz8IrZ2+rJAUv2R6OjK
4l1TC0xfajKD0smoCpVW4WwGaWQNTRFIx9q4JvL/2IKuMzR57yqT88hRUWkXv5j4sOPoXyRuCcFE
NRkuaSJDv3IkBm3GBSm2F3RYHm3ceEKorV7wYxJho4MZQcNzEswoHqzS3K0igURPH6M9byVLt8kB
bvDzrjmZgpJ7HYjHC7yMhNACFzizbj+IM7IZckLtYndP4HF36cn2oFoBRSNnYtsShQ6enr8aNncR
4qODUZgFk5aVKY6yT3L6xbyPf8vK5ptNkFsOHMGJX+0EtAWJ8LaAPhO/JljcyE085o2t9XiRXgU7
CoJAmAtP5rwxPLbaa8wWqx+Mb+JypoAF3MGErA006bpbloNRX/f7TPsVp+MZYDk/2tZxSBkPtduZ
v2nj+pPc50NKsIv5x11jcpO1JmXnvFEDBXvvmmZIZogbjKrKAdUkjftI2QWhdB21/m2ZayfqWDVs
Ftk3QW5lyDFjNNYxVnsswN+lKLuD8O0Xt5RvsKLP5ATRBKZDOHiYHvlybz3+CYeut1lAhkuCNni/
uxyk76sTznTKWePQtPNDahS7LN64FYgiw0I61yBzjY9u4qatkeIsIIOha9I9GrF4I9ap22me61G5
fVHuGDt5dbPW2nUO1VaebuEkgF802UdkYfYhEWf7uppUYBDJDKYE10+2H2sTzuYkS4KqqB4u3D4v
N/bCEwPCkJNi3PxNjEFs/VKVpFbInT1l/7Rxe2DrdVykth9Uh/Yxbq+yQ+rg6hxzyBKBnLsz1PHW
nBOxm5f2liOY3OiWnZ7LvD+ajQ8kmPUs1ACIoSUeNUDynAvL2sH8GE4nd5aROZuu6vODa3LZj7m1
a0zFwgotNlh1L+Pl1EJ3bQyd9GnWeQRIz8jJe/NSZCa4q6e/Weqzr1qsywqbNcjYXgHO2CjOLCLz
NQl1N7mZbMxJ6DSPNRfGaI4LMomCJ5k7uizCQFgV0qwa1GSrVKA/ft268X2OIMj6Kc4IYpCXxPS3
85oZwdAWn8XYob2z4OCydjwkXIUDNDPRFiXu/2t1V4v2LS3noheLc/E66L+G5dNmsqdX9A79Lh3/
oQPp9h2h6Zu0rLPnkl0nnuAMQXnitBYmjR2J7b4xnsjjOdQUi4AQ/OKmsHS4CE5S+jJWLCz6rH9V
zfbYH9EAL8hGVuHw8oqi3Y9SXjVo1QDOPQmBf38Z1hIZa3EXbvOWkJ54bD3nrDp1Yc93sdhsHYzZ
+HKUSTQDtXRfsxxYqvrccdrncYLbDnvUsQfHLXsH94dktrcjxHLo51MSku9C0t4v5d+TNvZC+gFC
lipH2y6+9hrbEubQ35PzVXAvJt2hzPAdryY8WymlY3dltmEOH+ME2+myCpZmWZ9IFo7scsqClkeU
thZs2/tm5+KyVS7djTp214sGbOMhZyd9PcRJBrapwTbF8RQThJW2BhRT7zvEAX33p7UeZuzqWPvz
CbSKHRa+DpLuz13913RxX9rC6bAvKQ4kYn9q1fqSDp5N9qk6DEkeSk7e1dlkan1yZ/RO611bV4E+
iQhmx/mbk3bMsA5RTK/ZKlBwwu6O6QQMRr6w/E5LCx8mfaRMapN9U/hNaNSMyEBoT/afZWVyKd2W
sZhh703duZPn92dy3eYIzPWEQKqKhpiEQn440065P6UvvPHFOmCa0g9fs2UClmG6kvj1xjbzN0PN
bKM5CQH65SM7/hF09rrMGP357hhiycMwgHsk93g8z1aahT2pmd50RrG0g65eYQKpDf3ef02q8d+J
NczG6//VOnM5asScJKLI9o2DVVO+EoyEe35ZfmV+dxQ5MzQxvAtIzM285G9dByE9SOu9wFc7SP56
Io0WfGeoa84p88OxHi+F6Pemr7xwEOhGqoKZR0tngJ/lP5pS236St6FcH5lc+7XTw2L2PgG1581M
dc0iPejwSWXgVFuXkoq4SX2BzQjzZB3ByV76nHN10fbXxt77Ks5u6pi02tdIRxsYjTtsspXcETl8
F1rqsgKT2tVOS3WYZPzRzokb9COp9qVQtIxmwrpk1ihzVArjNewz0zRP9X9xv/0aEs0uQyvValQx
vrkhmP286k0TjGtXbgn1JU8z991dr8c9yHZy1qsHI7zMgZz1G9kSVstj620ZjL9mzMTBLe627X9n
No5vXVldSwIyOabILtDdI9vy5lD1ujr5OcYIudbvrGzydwu2X1eudiLdTAbFsPPjxFiYRC02rUtM
hsgKH9p4qfU+8qDzi+nZ90tEXGSA1M1xrg0SZxvxrFTyOXoz4QdKZiEoNhpfPXeibMDYMTGmvZzV
P4P1cDAWCZdhWm6cYv5nVXD5Xk+ScE7/ZqDtWwr1QjtqbpPMJV0NGYrWGkuUspXuGUpGcvCf9EeA
mlbQjHvMU4vO3gwLQmVegYvvsAysBVf02jCWLuYLvG+7wRx53M3W5G9561CKaJtJYK2E+E1urKTe
KR1Uu8ofaesa3g/8kQUie1b8PQAurGzzz9Fx7i6Jhq1J6qaMGTlkDtBKv540t+W3kNMTEOTHaB11
j8vZXNdPz/TA4+3sWOOAp7zmPnnF0a4tHDlMJne2NWztmfyquGBXDbPK89mzDlyodx8jcPIYyB9N
yx0RSM5RJ4BvtFZj69H5cKK2J02nTe/1djPbCIT6IwCOE5IslTPOKa6cDwNHmaUFY5WBfOMU4On2
XpZql7EWZOW20au1Akhxfttuzj4lNQ56Pb5jr7/15/izpXCsffzQGs4Rz3hzYi5Fc3YDiGNk76ke
LU3zuZTeBU46qmwPm4lEpMfEotlKvGB29f3k5jeSP197u5rRFNofphz3S2tcU7P/yGhdeKbq+yXv
t2W5q7Ty3TCsHi5yNTYCGaMEcp1qcw0MmVi0hF6zyT1JhwB9xWBSbUlx+jN61XFJGdpq8xItuGBW
6q/0k4OTjUVkqvw2+/2XXuklXPE/LMWRMVDwRfAyaO51FP2YRuTeg+Guy9sgMKXONzLV1D6PtQgR
H+OshIyr0o/fdDP1D5iZJ0FjzJG5WGSEip7asvMD3TOnB63/aIPyL1+PfxGKc5s739vVc/qaOOi0
G8R9/VqGlvhdqpYF4IKrCC9HHQHqbXgYzehzy1IfoylOpn1+rOdFP9VmPfCWjiBDFCs+atzO0z4X
F7kauOCuj60sMmZ3DGakkLix1B+1sN66JMb7nKFQ6qHesYzX1cU12VVEg6gCv5XqRYsTyteqPiRx
cjb0lfnWzO7Qklvu2ZpZ9YpzFxm+nMxphBaj7YcPGqAPbxJzmEjr4LjG82yYT31hew8V0c7XUGU0
9SvgjYeGqjnpY8OqY9klZcuEdKH5c2vvvqz+DtJ2n6UkDSleu8Trn7xSO2tuestw2HWS+INuAqV4
/+D0sW50JAdWgXI6Ey2boFKeBzNtIjArFTSoNafloTPwOgjH5Gq0RO6ZUsmIPjjwZwN+wWH81Mtt
ySRp38cPnZDJOUQU8sYTefqaJTiIrMPNLVGvdnHfHwwGmVGHX3oI6eQfhV7hxlRXNzf9Y9iaGWWG
3u2FPc8H8rmdEAOMY8ts8CX2vXf46KNY2umC+ZH1AKQmYDnjlI848yQyZlRhLoE364eKQ5/ZBIqf
f93J8jZ0FL/rtj+IxjwTYy3XMt1USu9BUfaMRuGbC4atxoRAl+jzIOvq4sS1zmD6redfOc5rctEN
7Ew8qtlq+TQZ8eFUw4NC4KvFPzZ+c8M95Gn+rdbKFx4vn0Iud/qXyMSADFuXp4SLq6/NZx+hCyVH
RYPEfs0wBPCGqf8uY/uCj+BVty+lt8/IzCL3pcIGP+VR1P01ugUDleKDRy/nUF+cMwiAbtC26Wjh
/I69gdG3IX/jl0x+obB/lZl8JSHyVRMCLyMvB3caiBuiuOaZLgy2oTqN7+wf/Az/eZAtGc+IrLy6
39RvVZr6O+F5HCMmKdmaviloZmE5DI4t49XzTdYiPQaaqMMoBtUG6QHog53PdELfZfaQzTSY0brt
RL5lTLm8aMhWzJyEkEQs/MNFvxWdKakapp2mjx1KJK+D3aWr5eKioE/lH495YKA13k7ATnHek4xR
ui3HWMe6tUYAZwjHuurNe1LmX73u/ZbQhcC3SyRWEHtYmae6mDwUDX3CQao/VUvkt+Hc20MYx16O
JAbbM9tfD7jgr4xDEHsvy285Ptiifv0cSpRQmX1MWBqc8EmQYz4CjYhpM8zfYoRDk4PIolaxTSVw
POzNPA19gZUpFSuC883iC+fMfqkKWqZgm8pJzLDXiyA3R860ntzUWYcHq9SMXqy8G0q5e7zBN/Cw
adSaxQec9it/c715SOygTVZm5FW/Rdv80g7+R9qiYLMHfaQnQF5Y6FayLaY/mcvaB2iE/okCtJ+s
KG+Q9v1wG0jFG7fAdwDF1YgdZ8gUenn0GkWZfshV2UGeW0lQmG9UXmLjp+6znVZp4NsM+jsAXEKL
lj2cKdSSwFzJpUKaFnOLtN4I5zJ+90paN+RElZs8AzN+kp7J/M9lbuNyTKXCcjZF/I0G7bygjt+M
braghtcvJH6/uXYeTam7fySQwkVbx8RXYyjYwCu3zoJCB/VaH5OrFYJWKcYlmunQq48vdcZ6E2el
drPfTqZE0za1WzNDA5+upFQtLKlLxz5oiHK2eRujzMl6FaXKG+mk5Lc+iTGqpupuxWaUNmJ+9ldx
tShAN/E1KVgZIv7iVtK+Yrdzt1kn3gXTt8gFWY81qle6amKMTVehiHLCjse7Na5L2KfayddnNq0s
mLts7ndJbVMlQrKCo01B2eB0IpsscmJxtHoD8xcYdpRPyLfNZn0R3fhKscNZQyo7cx1GQLMTaFZJ
n6xUR3IwOu3cIeqnz/+2K4CJv8i9jOW3IXo3LAuwPeG1H3qTnwpekkAfkoPs3ROrrVs9oN/yGF6V
+Jf9nA7D7DBndRvIcP9edeX7/NX0f92ydICj63dcVRQvMsFejlNJwCR+y5jXJQEUYT1pzIGDm4U/
MdX0H7rebhqRSTxhWoAnht9+l7bcQUGcLXKReqPwj1rKs32qatooQk94oG01qsBtVyPey7KPgc1X
+GgQnAaxDQjMtdEe2SXxR9KYEY5EOPt6EpOH1fzQtXLZrC04g3Uf0KlvBvidgIX3xVMpsyV761XT
hGm20kG+uw1+IId4XphzGSa/VVYxvpwuGZzVpbBobZWBasl7JNoL+7m1VB7pzd6Q5j+Jn98kUdzX
TqynZEXg1KsV4sVHSNRzuhTazDI4zZ65zMifwayJ02IpMOOYmEI8p1VFhh8E2YWzsYadxV5spNuv
1qsFp/eyevNvj2ngLyMmctnJrjgn4hwzpGI7+Qld2OTvAQsvYzHWob7o1XM7obv2E+wkeKof486c
QtV19bb11/UghjQ7TTMXlj5YrzVEemhyCZ7TjD5vRRODkD5Al8EaVGteIbmoICrtPW1JOdTEMoQp
1gln09YiRf/zgSXOrtDsOOqLSIye2Hqe/TtvLPuWfrcmgsouow5yRys0XZ7JeZ1zA6aQx57vbNc6
/jPYvnY1CYqg5ja6u64REIQr3VnUmfFmIeEPaRK/DZmbW2XnFHQqeVelCOrY6Yhzn6prweAmZPlS
nguJU1qJTinUdPRZOFBv9EdLPyVCndfMe1rrcgrMpnIPjp5TLjIliGF1QtNwxHuqliMAUvaPJo02
KAs4m95VV7tsoxX5vgkSsmmM2t4YwON1M70mmXxDiFEd2KwdG32tDppZ4Qi2RLM5vpWeNCibYQbq
5gubBtzg3YyWd6r/NvDdZWrd46V4nrHvis0w1rBVyHmVevokalrMv/DO3fqd89dWzCjmoopAKKmO
tfcZre4V9uO0Jv6+n8p5z9sbJLn9EoukCSz9YWpifQsF4c3dgEFJPQZAVsleI6FoZ7tyF0/tbWmr
7znrDSKXGMq72YD4LvvlZjLbJy4+FjMT1WjO1ickqBVdcv441zt8QDTe8yGr48AWDIOnHs+hLD0Z
ExYDGYJLpysEaKenk6PNHce7CixVp0RwYlyrx8S/JmWG/D3Bo314mXz+x71eXvochmq+Z41zSSZj
y21PpzS5L3mKZ2D/YILKmFgoPY+3pjYQBsKccC0bn8rpsOgy3w0rbllmXe/0dH4aiyE0qKgmuThs
LBCBK4S9cn71seZ6ABwkG+bOOzgYtyRTXSC3eudqiGjjZclC05m5/aV+Mn47rDYCVxHLBr1EL0qy
TaTH5laf0a4kFq81m4wn1AWhO0ECGgY/KeO/mkrlgcDWpw5PnMGnS84bDVAXj1Adp02Rz6G2mt/O
5P8GWdfY2zl3Gdd/i9Y+TqU9BZaS3OYLGmCrWV492xy3ZoXmqcaVBrqfpUh8VG4Wv9XdvBv9BdFF
Ty6Ftd5sapBTPjE+43EOhzeLoByzg1iMLsD7y9gYbssTq5/OBC0/Vg/qCF99rbNabLtm+MoMvDRH
z9IjxC3sOS2lb+QDRJQz3iAo6kMy5faA2cq1bg639o+u8jHtITT9aYEv2TgD5iOSmIktpmfnyTCW
MxVFhcvSqZ0o7bU+zDXnGWP6fztv/OYZmmFMnaTMMzh5TIMqLE8ZSjeNBtBNSdS5/XhAA3xpcOdD
icI6m4dmoCcozXDhxipFaxjv1Vj65D7LGCqrjdfwCvozAJHDbA1WOEhbRMoAlxiz63bFELwcbkXx
UQGgXobYOK4xkYMQbElU5zoMdBtVXqN9C3s5zc5vAqINrJ7RYq9YxkbVyLLbVzR+k1wjf4rZMXZ7
/8GfOrX2S4+xP3ENTQSYoftB6t1EOxH2JOdpU2nibzqlvxlfDHtbr36bbgsOUOJ1BJP7GHi0XFr9
U9vhCNIT5hi4PpAi41AeYwjJFfLHsM5MyvcJSfnM5jZ0AbbnmrQiv+E+Q1+0N2Oz2GM3m4bJaP9m
+dLDDLpbyzf2rj8wxRHxuPUiqjvE5wsvNA/RNbTy6kPT5jG0mmbZLjBFOCMVGkeT7fhBVlWciC4y
+sG+G9aU7NFGj7tKHq0u2WO7hPWEW+0YI374okTx4bqoEjCMKhd5dSaD49G2t7aTfrP8wQ0vvYB0
Men+gN/j/7um18rH/kPWyXdja7+QvZhY0cIU2TpeKrhZYRimnrQW35peU1OE89CAsVTWtMmuFVUR
DH0BzmiosHW1Z87jc46qGG7su1pjbPfTAS/XYdergTtDi+XRfLgR5OZTVY1+ICcrv7q7Yc7vLnsT
7nix7iZeAQcL1M5gKNCv01nTuHwbvFjFolsXq89fq5o5eNGqd5Nx6qGty5fJqQ+AfizPPxi9G0fg
MQwPBiXCGSkTB0KGet5aoMEETjqGhf7+/3F2XsuRI1mafpWyul70OOCAA1ibbrMNLRjUqXgDI5lM
aK3x9PuB1TObDJaRu1tWIlkMEsrhfvw/v1gM0/gj9CL/KkNVGukyZXsU0qNCCN+oZksaDh1OTHAW
mCoBYsxY+eDeeEhHl35p1ct1Y+ZiXTgFPqjdPk3xsQjz+GGMZyeoydlrnhus+oTw6hSAQi+ykTZd
vVbkObW1IdBvFuxPB85z1mcgL8Xx3do1sEkajEltfa+ZJZIjDVF71VUwBQBkzJpanHj3DF8DPIPS
6CpVcbzWHEdhwH0/1dpBogRbSJwCl0gQ6jWpMFsTqG5nM/tQCbkbSbuzgqpwXZmQ67o+uR/BZfdO
B0+pamK5yCq6jmlB0hPBvmXfDzc9aFtdl8a+CSL2b6HN1NNgZJtqB1fY94UO5Ye1aDpAe/o2YfkV
pipZetBzkGJg9aga5ryQ/Tn7WslshfLSqV2uLX3Ri+Rb7VKGxrDVVlRQ3ybTuo203NikesbEGLnh
Ti/rmy4aXAzoxhE7IurUxnthypZ7ePYUBBW/OmJPR5hsDxPQXgkPHwC9MIHF6/aCIiW5gjULldwo
VxgWINsGPB0tBmFllltX19E4hAd3BJGO4+zWH/GrwmPvG3RWj7fS+9p61YVkoFNskP2OgI7lDaKH
qbcrxNLGIuosiN7tQca1hlVMbyyhCEXbaspf3Da8syVYr5e4gC6df5HnwSq2teqU0S9RWvagj4j3
yshbolozLjDhoHiATZYXHXngkc9GBlesTYeV4kLvrYOchFp26DdXSde4OE5Ed4Ck1o5qLmYXujHD
JFhNQ1gwD3bUVoa1kEytIM5AKapvDgBJD26Tl/uwQqgaj47DBuuAUhSnfQclvmUmSzW016oAJqyd
8FR0FEppCKaVD4TWOO51FPdyH5fsYQpk0GZr42miZqsLjHmMqPwhpHNpDmO7MeAr6Mm46wQJJXZw
E/Zfo6n9ntuIcr2G8V/UEA1qHenOHGfbnfIW+mCuU/ozZI8WPag8yG69IRSrqW73YNiux26zacij
1/v2ysDRicD6UZq4SI2dwupG4TlfR3I5iREH5AoJr8mWtmbjuXIhR1K3LBKN34EDIWIth2AnX7+w
/e4u8hxvDzJuUBXXFe5g/U2gkSk1dM4S5t4iLLwbPym2lYuwcMgJ6pGDwPuA+b2q8BO38V8YxyRe
Yc8E7BhUlyQ7rxMpZ5MEyszYeUhtizxN0s1GRmeoKiLPwwAWk01fMyuPXQKiEUBtzRPrhPfgDFtA
DA/KE9MlPC6M0ku1gwF840SZdzUognSLtrnP2WILY7iA42ftat8npJrogynsVrDDmNQn2Du1ogq3
6UyYpvxV+DZIrWY+l1euqyGK8DalwEypkbx7Gq04go3aLeG0OHIVKe2GEIvroDvmdSMXgz48gfj0
ZOMwidh1cDHExrSPfSYfBBPJ3EL80mreA7SubaCjc3aU5m0GdPrkgXxxVXDsI/OrKwe1U4U6BIZW
rerZsSnLBNt5WmUG2QOb2vWSjVI2qhFoquzh1qXXHKbWUDAEWC8xmMIazLWw4ouH22WSsVVhE0Sr
frp0HUs7IaEhADyjfejMVT66bAKHQrENY3kIaEjvq7K+JjrsWuNuriKF30olo5XmzqUhlzE0xZKp
7b4aeiK+w2cBusz2u0ZC08bPnUbYvWuWPCOz2GXS1xamWz/QeO6h97J1SQy4WSBdvVPjjYdMRrOB
NYdJRlddT9SCmVnruuzEpm/WdLkhHE5NS+1uL3DWpSCzsvtoYGFvi9BdKQZ0lALop4S5uXRrMmrk
ddNFdyr32EmnVNf21wm3mxY5yL70h5epbxoePsvsl9hGhWbjJ+/nLhHTbEsWEwInijrYOuxAs90E
BmLvlJX9kkTP0X5M8QBSPeSzdK1Z7jOFwU1XalgBBcx/cFFegL0ArPzMuLHiCVzMUfIiZw1gAfcW
cQoVPiVooyLixFS1uTQoBBbKrm6rkHAoem7TUXnJT9LljsgUoHvjjPqN1PlnJELdvjGU3MpiXDiZ
9TV1ErXE8WBvYxdsh9pllBX70QCujEmvH6Hf9Wmjnmg2/TJ9eU2WT44dQfpVV3m6ErnTXidFX291
WNsLy2BVxwcr5bWil9PQAmeYXtlQcIH2FJEfql9EGvsqHwO3lcMJT7Y6xT0bEltY8P7hZYWVXmwj
0sRHCO5Ym34LNf2gguZHMMJ4BWlP1k6uNIosDwCTadPwN6KXNS93jHANRulcW3eGARMxux7xyoGh
EN7GFgGYhOAu6x77EFqlmR6BZnrsDIqmv5dIpOpxn8joF6S8pd1rR8PgXXaC57EiWJbJVTeHp2Dr
dS1YmKNeIFyFO5FrPy3SS9ayQYaKgKf2228qDh6IdGeDgl5jQdoRkUUpGoj+OGXZrZvWP6E9g4Kh
xYCSmaXAnQZtdDEh4TeJBaD5x5BeZLaOF2Gp9hoPJULpP3kOBMbswcrEgxi+dlkRLYOMXbXRidkB
bNr5ZXkMFHvidkbOyOSIYR6l/UDzUnT7gBydTjiocGi2YgjB/Ijroh8hrh46Kma2uYuJMPL8l5Tx
RYzhH9LYOKJDvVaE0tpuh8sHcIWa0491gSaDAo8MLyhBksDTssbV26NhEeKEkYYl+1VcL4OUg8XI
wacUs9asKO+UyKkLJw8jBc1bI1q/onDoNnp0if/Owa3J1ikVNYVKR4qBmoeFQAKHNpgfdRrv/R4d
rCbFuhr12wReJvdqTDZVDSAV0YwPM8B1tqJEiAURigiMikILDWWXzXgHETgQLo9pRqPEQcVC/Wsu
2sxm+zyU23AMFb5xOKIGsX+PJxw90MpsVq5D8mdbazSmY0z8MITqQ4tM0hIKh6VTBLTY0FmqSCCM
QPMAtocnMpk/CsM+pF4fkbpmsLoWSKA8BTsLjcmsQL2FT4vGBYDfzMyv8Pkc/EWu4dfDTA5yIhBi
d2/N06tSgjUzsLA2zZsbmJsurKqUud+kkYdvWh/AEpIVvOMwAnYG47/0pmnLRIVPZJlYS4GJBonF
04boP7gW8KSxnH2mujVXjjZV+Ng8hK3xEuHvsdJq40dEXYskHE7s5GN05OWLQh+7C7/fsHlDHTtx
o32jmxNdHLWOgv66Dd0fYX6YZHKQ9QiRdjZ2BJ0EcYU9kTFf8zZchH2Kk08OTh8CXSRdi7Vtqayt
qa1Khqmj12wtk+agQzeGhJ9s7YRJvkVxuQhR3C0chGkWFTt9ARveQ9B+TaWiKTbfujbyUVLL7ApL
Ov9KG+TPNmmOBTzSrR3JZJfaD4Ogf2r2ltxbRX5p40y550hzzvePsWuLOwjcbtwE2zKUOO3hiUoo
bXPCh5WCMI7DdS3Ft6h1bFi49XNQ0U9gnoEzZ9Vfo4HNQ5paLssuL5aXXU2aC95cpDc+4YZhMi57
Cs4DEeLItczRpj0Kw7S30TsY5ZMGMwamA6rjEOeHMHxKc4nlrOvVq1FDSMhDzvCexBeKMBrIlc26
z0hnFKn9PWaphljZw4wbt8LU4tsIddAIM3qrK1x/ujhf1szRG6D+H2FTOCAa9mWMl2Bl9azEOLpI
tgCNbQ37UkQ6JsKwJLyWP+nQECY7KHjg5A17OLoq63bC/WjfBrxWRhpsJsMGLA+sy5QVaTvWrHkm
24skTlDLJVeyyMtjlPg39YhBoxGQalikVD9t9tMey21NYRW0Bt1XbzCPUNGvvKywl0NFDxiowFz6
Vu0uNJv+a1G1/XVII0JQX+p9EdyQGtuR7YktaVVr6xK5BE+TSaZsL4Ue4sk/oAM7DnXqbFyB0STm
MrBeVJDvs6A4YNJur3MzKZZmoWt7X+ovg9D6+8DAXI3UJok3xAGIpthoPXPauNTD/jqRA6lRmU9W
ASwMr9IWWoopWNXD6NDmkw56dGaxSLcwjqKVclSEtAN/OAUAMdk47zNTdvRWaUDNuGwfHDo63OtB
GxYEjHQrDOjcyyASe0uHNxtY2TXwzQsMfHM55szWdOnbTSyh9Omedu35iLC8cTpWmYwP8/4bRL27
16kALoSUeFtoUKviMS7WyqDg1eKnkoSOlsQf370XNGFWEcmmjjNHD1jtTyuErjyn8E3dY4CTw4Ja
+TteXbqC3DY80qLCsD//Tt+HmJ10Gmk5IRB0/groMMHONUwqQtv+IUlJmHMJJp4et/1aifFbQzIL
M/kt5iWLtCV5dw5lmUNDIpf0w1Ln2rSVgpEwfz2ngr2Gk80fmP8Rarh2fbCv+bRkhQNY3lz6Bsmi
0E7S+jbJh4NPptJs7V/KmYyXPlnFyYjjr7YwHue8mDnwYuoCnmdPw8z4WZhL1xgeZ5P7+csg7690
z3v10mcT/jQHu0AFWRhec/WarTmQCJq30ZUTYgVJKozdk6PiDw+YU8/JTZk+/hoS/RsMLNOvTymB
o3pX/mCcvZ7MMNyZiY++Stu2LmbLDLH5W3MkQSyipzkQQZoBGxlrA7FlZbru82TZ3AjM5NP6xUkF
HjqzwPivQDGF2XASZ6f5zFtfPPaFuav7cDfnoGQkwZhF/8CUgxNnrzDG4khgv9vYGHdzdgD+YXfa
cDd/cD6RhHiB+WOYyi2E3dwGhrxKIE9qnfdjvpFzdkgdFi9dF12acFkNshDm/IPOgJkDKo8JHC7V
im6AvNGIU/qvgLTOa066S+IJGTQq5Dbzu+YchmY0trlZvwKNvvH6v1siFuZvzQ+r77wVLwxtoua5
rjfzWc7pOR1WVfj94dTUrubBNSdrOEn+5IQ3QY9qgZCaCnegRQYrLOmi3RyBOIdZzjkale4e7LZY
TzoZwHOgI4reRYIUBzX2nIM0x5B6CS0/v1/MaRBzlMM8XuZwKBRBEHzk3fw5g3iTeTjmjXUnfRbv
OdKjIZQkSPNjAcNk/oCH4zBFbjwlX0NiUIJSYs02PhoQa5DE385BeC2+bXfzH3BIev2FgICgmd/n
L+fswXn8z1mmwdprtI0W4StC4EpN+PkcX5qrfQ80OZLD4jn6oxmax2TU13lB5Necw8BNoT5faGF/
hxXUSmDb7xH0gGr2uSiBnVCWqtp+DjT2mKZj/XBIhKjc4hut7dLAJTsIrrBDe0Q6/6Rk/7MiQcRj
XE0muX8Ahjr/LR39ySDeLInbnxg5PcmCGzqldCL15NLOvOe0w4lphExPCgghzDcKjrjRGE/dHO+W
TII0B/OiJOd3vjDhQVMg1RnN0Wu477jzOpTdjvXkEBfBvvdpjpHtlAai7e6VlbBlya/nsMz5M3N+
y+sc1uAg2Q0azVlO5s8//uNf//kfz8P/9F9yBEf43mb1v/6Tr5/zYiQnMGjOvvzXfZ7y9+vP/Pdn
3v7Ev07hMzTw/Fdz/qn5QP/9Q/zifx949dg8vvlinTVhM960L9V4+0KyTfN6AE5x/uT/7Tf/eHn9
Lfdj8fLPP5/zNkModPvih3n257+/tf/5zz8NYb3eg79uwfz7//3Ny8eUn7t7bH+Gf/yv6vEpfHz3
Yy+PdfPPPy3rH4q/XNIdYfQJy7T//KN/mb8jzX+YLuZuwnKloXRbd//8g8iJJuBbxj+wcBdKuLiz
ktYsnT//oB8zf0tX/xCuLbAGsBxHl6Zt//lfl//mCf2fJ/YHqV3XOc31ml/M5RR/Pcj58mzDRjEh
le7aukLjIRQHKp4fbzFB4tP6/8DQJ47NHsU/KosHAsysY5djQoHt2bTXJ1Pt4OEF6JYmFBtkq5/Q
wCJ2qXHzdCpAF4wYf7Lb0HZRY0TrwjKOIzs8Owjr69E3w2sGAmpb13wUBtztQPj1lkZkgFkCORu9
jessMh9Q+VicoqSFCaK6p9gasNUE5Vm3HG2deMGVU2Kf+NuD+ved+P3KDf1vrtxSkNhNXQhpO/P3
f7vyHGNn4IKCtmVfaKRjOBMkYa24pvNSoPL2/Q0xLEgDwvgiTaN85VH5r209q+hHDdXG8B+zWiT7
YgRqDSa22VAewGlJsFqWPk26kFcQfl51/Pi85wdy9sBs29UZmLqpFNySt6edxH4Je5jmb2mOJ9kU
OkTYdD+0ME5k7Ol7XAunJXzq8K+X+827/fv9YpieHde0dRuSoUXKiK0M8fa4DbC4h4wvX06AnRsK
lpUOXX2j27I9RT3hs9b64wtVf3NAaQnhmFLxJpwfMCadpLMDOC5lEeV7FJpGeRPo5IUgWc8+uan6
+6uzTB2oXTiGwiBYnL0G9LAjq44cIgkgDx5EOuanrB5vPN2mdYhZ57WRuehw4xzRi6mt4bUvZNOp
C683vrMLgDpOOk2tSQ1hRtzAa8FC5ePb8f65I9iUTB+6YVvKMM7OkGRAtsUeXXZ6N9FeaaU6qjQ/
mF2H1FxW8SYHPsxhtl19fNx5Fjp78I4wDdNWjgX4JJ2zA3ds/ly35D1xJFSn4ZvbZ9l9I+H+2AgS
A9ma17rzwy80887V3W+eDWnZmuAb0qNKbsvRQOpmlVBl5i9Z05NbSbvIr5efnOf7R+jYQjFpui4c
R6nOXgy06m6AIJXu3cwQc0uASt6MF7dCbiFcoDx9dMUNIQGaIjoTZ4GbVhMTTSo9PuoZLHbAF/22
eSms/B7rd2fz8fkZ7+6jScmng4jZugNxW87j/bf5Jjb1wbB02OG+bI9Gr3VbI8HagraEsa5NpCjk
6uVbH9R9zQW85GHn33si/ZKhd93QT60hCfGv3IRXM5ZVSqMYe3Q9a4c9Qh5IPkWcbJvKkgdLg0Pd
p0jUYDSiP8GIMo3pBsdixCaoLY91Nqw+vjpdno8ShojrGjaDhDx5VpO3V5crUbhqNNNlV1v31nDX
a36N3VYPqbmeeeF7H2ucl9ZYGBXmHKGVfs3waryPxvri4zORf3MmlhImA9V0pU0t+fZMDMivaaij
cYhxJ56NC6ZG4MzSi3umzWApWwk+kmsXSrOai8jNHsw6uYJspC6mCK/1wIQzg+LyGh7vdkTB8b1v
+tXoJN2lOZH7oCYScEYZrIKsng7YXYP4eVm5YWeWrtHeilRizO+oAYw5GlHOpfqy0mN/j1XSJzf9
9VLerAWmYbF86bp0DRyvnLMhD0UnMqQGxdSyrWY1MsD2JrEAnvKno1l72p1W9y8Q08wd5RxmNrPB
p62DcppTdeEMjbeEfW/vKyO9MomJNHTv0iy9/ThE5i2JG5+drzLeDxLFUktc01xwUL+8fTShJ9Gd
O326zIbphvTU6KDH3a1eR3gU0t267LqY5JXUjnbj0Nyj0/eOXWjoZPaA1Inp+zB66kfedoSd4Oa/
lCFx2DIM7nQPq8XOczZhCIO0HmH1JRNJHaleWitMuosTmAtbL1N5VziHXxV2ZB+pK+0jLNkCCU8c
fMulCCHP8AQRWaRINXF8jPqMBKIMR/WqCioczDKoYOaQEVDoFDOlxlsOErPLJggw9CfuDXafl250
LMq2gaG+dnmXXLR195ziJwUCVFg3jev8LIQW3gUOXMkM9DLj0u8cohlz0d/5maP2QoafjBT9XZln
ibmQtOg76bA3zl+KGksKVO1BusT02cQr0FuZ4gGx/TJPu+6pSwTG/lafHv0O/TtVEUXRKK8ELgh6
Gr4QD2PdwjyU+4/f1fNZQ2JNrgtmbcjaihNzz2aNEV2MoI+NdnEq3eUA527ZSoEcHVHX0on6amvo
mbPIR4vwqPEk8MFO++mlgwQyozhPH5/O2RI7nw31FCUHVgPcqPOzKVy4uUaLxCktdGczZjjkhAEC
6wqjKbEfY+257VRx+Pig+jwf/fYSU/obBFFI2zJcIDYqkLcvheXQMC9cje0m0VE33tQNaDXqYP1q
zya17jHvjWgXVGkH3cQ/uvMHPjmFs1L4r1OYT4DphKnpvLZQqc9I9YpwGT7qgX+Kx0LcA9chHmvc
7mIosrWuAsTotn9vG90uIJzls/LybIByCtJ0bFPo9Pepyc/Xj9qyqz4asUGUWv/Tk8ycbs6u2eA1
//hiz5bh+UBYjrkmE6dFQWWeLQ/BGOqFUUX4LdrRcgT6aoWH14Ai85ruJ11oypr6meyxy4+P+zcX
qJSuhCU5umu689z42/IPZXIUzGXaYvCKaPV6hWTBRit3vtZPDvU31+i4DmW6ZbDBo+h4eyw0a1ZU
g+KitfZRIJfpcG31VrQP/W/4aXw3h9I4EV1m7qBnZrQ6POcyNzocrh1vfGgNraGRMueqFum+1+Vw
QxSv416oIqxwQhoCHCl9e1fimLKO887FcDLduhUtJUJOJF7qGHHWZnTITbHxnXw8IgtcYZ+I5LHa
QdN3UEv18hCWvnOJS90aYe/ObizctUQIFFrLYeUFMn5A0LIsch+mRwMnwomH9hinLfZoCp/jMm5v
SslUbBgT2VLgvmsPX9jvoCP0SAKr2xhODI8vFpDY1HSpFcn0yRM9KzgZSabJPxbvrCnY4p+NpKzp
ZtlgGCxDElwXoh5usChZyA4FodNGa3dOF/rkwb6bKiBH8Ha4Js/UfjeGYBIFQzbb7Oll98Vu+y9d
2n4R/Pnjw7wfPiawwlzN6brSkXG9HT6kkplFFlSIu+b+r9RNlHZki2dEc5OytJ5JhFqdX8L0yT+5
wHczMLfUsV3LFpKXk1fl7ZHDVtgOrjv+Ei+jNTwXuG/h5F06lolm1CUOCYUFQlfnswnwrGacH6Uy
LOmyPqJcoUB5e9wJc+i4AqrDv9AwlwFhSwuVFPiZa0V6VA1ZQhmtXUwcmImzYG6XVm63aYYi2VJu
6ushqK8/fgb639wK1kQWIcdhgNnntVKXxRpRC7W/rDAAOJRE4ZSVUx2EBpVuUgj+olDsE1EmpyDI
CDKziUma/LJbYZ1uYXSBH40/eXis2jcjmNMhTlHEOwa2zx+fqDEXmW/XL9PmRXDAjiTA1PloSY2h
d0oNImpnqfgIfwp2qUNuDE3UapTikp6QucKc118iYMZPE9nqjumvhE/iPa+DwIMH53qQ/732aHdI
tUfbyC/CCW5pqCljNyHooKBv+ahyT8msYvn4Ct6/x9xmgUmIoHHEpZxV0cSpFK1rl9qirMYvJKPt
kfgQJ6aaL/xYClX/k3nj/UqgcG5nn2SyewDGOxtseoTwpgtGDfeA4fUthhv8//UWK8X89IoVOAKH
jrdjuinyAQgKS5jc0QI6te23caRs6osqO+E419po5H1BJ0vYkGk/vqV/c4mABiZ3let7X+hD/HFo
FgKrscrQU+i/QENFbf3ZRPX+yTHmTEBMSFysqvbZnUwsC257aZIUM/ny0FQ7DdvUANusVGKLGAXN
z//Xy7LZubPdYpRTTTtnt9QKtLCKGtdd1KhYFlqBZ45p9cALn17ZXPi+famYgOEW6Gyr0dGcH6mx
0zHMI8fDuS7L7rIKMZXryy94Zl0F9E83H1/X3xzNmdFE5UJ1BnM7K0HTPi9HDwbcwiAQ7bpN13kN
xBYMpbNJnLr7ZHAY72dbMCAdgyzqXWY2cx49v5VCbBHDkJhTgmNw002GnokVrchSYbG+qDKzuiGu
S994OBUuejEklwONnkSJS0VmAnGGOaiBnWEHp7PY2sUzZDYcx9JdjhDqRK4cUkSiU42sVrd5A9Xk
43v1fnHkjMHyXUBQV7eMs5PHmCbz7NHiXpFsthZaR7J4OHWrpB+mvQhCGF/+0CLrlbeJsj8t1f/u
3iksAynWdd16N3nIchphwDFZdVHrbe1RPL8WbZny+yWuJNtCIzROVMadiMW0N4OKN96kkdw28tqs
YZJ+fDfejRwwYfzTTPAsYbwH3WJo1mOvkGHIHEaB1oUrZPFAH/bRDrrok13suyWRzYmpbBf0kzFq
mWfDdLag6UyOhiBxugZMaFhyvhapjwAVFj6lSjE6n93w8zaBBFhxuNkOTRdKImqDt4O1LaJOU9Ws
PaktXJ37ol5x1dGFm4/kjeJqscJtl311mwbPBuSYOvJZ6Rz3e9lUxUWJu+cxzO4hA1zTL/FvHMLF
Wi/cICNUp3RAkjBNxWc9Av3dho6Tpq/EFPw6VM83OUMrawc6KTZvQQEjyOxviJrE4kXmZAE2JYEI
Q4GCKEIi0Ywp5Ja7WK+iT5C4d4sAJ+EaSFQpVclWOV+ARBQ57BHkzG5IgxOUrRtHINIdXCf6pAY5
72LND4mDSddkEArs288WAo89fY6PH+LgNmj37a8Bt3XTJ0zEoAczpZa2Gph0bglLfunmrNYUAOeA
B1VwdOvmVDddC8wTe0tjwtTGTMtmF2DFQmgjXls8qGumFsLK0xYwIIcsggbrAVe5llxRUrKyrLhS
sSEuA6xGDxUQlRlA70Gekt0FE2AV+zQER1FrrD9++fR3pRfDko6Fw46A9oUl5rnqt4l0bKaqgJI4
j83G3FDL13QeIF2z971Svr4filTfwKAcV54OIMkGN7jOHHmZ1Ul8Y4zhdQGD/+NzMl5r5TdLFyc1
bxtcm402FeHZC1P7fZ9pARNkW+XNPoNLBTX3wSEJeVs5jYMJyXQJ/A1njuQnUtsD/aLYUMO210Zr
3ZjSvbL8FiOLdsiXdhjkt8y338Osxg7L1jZdhI3FTFwfhry/I/ClWVkRhDaQNAOZt/sUY4B6A5oS
GNSNIbbxu3TO0dIEdjlj4n0PkYg+MWr7XVp1DoXpnUm+++2gaY8ofiDCeqhmHAzOepR7u8LHqa+y
MIVLqZcuy6Gvlw6CuQWLc7EKO7e4Gg37Z1bOXE/NWxbdiLR5Ir8Nxr2Fu3Yut2HH9heT1S+2diJW
Lt1XboU6h/4WmH39w5Ndcilwz99Ftnci6+2UBrZ2PUQiBviEGZIVIMvwyE7kBi2AUObw1C46NI64
UlpR/Vz1JbRZV01kGZDNlxaobuoIspUlvna99r0lkBTudInR5+BDfLjoSAc4JLELS4rwGNy6FKbC
NRzzCTbnBmsCY4mFlbMXVvGtT1vzkA7QO3qz8w/4xCXLChowhPCqutCJoQgSoHWNVX5H4Ja1qsd4
/BLUMN7G1rjBQPAF0xvrriAB6mAUcLhMaQeL1jD9Q2Bp1iFyY3tBlIm2jkArrg3iPBdTlv8kMSHf
50TYLpFfZpd1kV8QyHA07ApvR2XhNGXlhHOOfbGG6X7KcGZCnPV9jqxYq8jGeKlIr53MtjZxF9lY
a3vehVsogu4JNQJy2MQ+hiq1XoptM/rOKXLieyIWx10bOy9tE6m92cEdjgExBjp8EGCj/oKoGPwl
pHXVtyjhfbstHxDIxB3eXZ1ArBbA/CD+WW6LxFI7nGQqDKu7YI/WqluRE8dLio0q4YjyWSvD4F4E
CCKCAb44Wa7lEgvD7kqGw97zw3ZpN+507CY8oV9ttaUd/ZDuOGxs7EKPVYIYSRM+GQpx+TWrvgQl
605UhpjekYW20f222iGJZ8+HmpxYw4RwgqR+sFJSPN1Y/VJWkN800KGWWXNVz+28IhO/7JSYWiee
vqFnsdvOu8gavT4F+nBn5ziH1m1u71EAwZG2SdlxtHqdtCS6K8NDXu3MSdjVgxa4ySEtSnQs5UmG
R5oN3bXe+d11WiWkfWIQvJgcN9hJS4+vhTtzf3vtM5zvXWXiOnQZQJZpmbJDOF8CawrXIWptl7wH
ufd16nV0LPo6FHiucBqfLUHvoWyON+8LbHZdgub8fD6/zcVePxVCGRS1GPWyxrUClAu9cydVtXNj
QUQR2YJYBWC8M2BWTjIk49EKv2Jdi1Rcyx4/noffbY04HWpUCCKEN9P6PDsdx/a4u0ymcBZxpRqT
BOMglHaDUaWLMnbyvR2L7x8f8rw8Y7IFcNRxQQTCcY3zBmde9Ulle5a2KArEm6aHoXpkdPJA6WFu
Ica2hTGsp3D48vFhzx80h6UqpG1P1xFaxDmDBQO9cLIaDgt7nuXPYcKf63EclaLbrLv9+GDv0HqO
5goDxzNJtUG786wG9ZLQaOtAeCTjtfnRhQx5EeoIcwXZzIhIcQ6bBuJPc4cq2JBAk5oehZ+s++fP
dj4HqUDrZzIGgNkZYIEvc+uNEpXL67KPKUKwli2c4gCvZry+zE0XV5/B1+9KyteDMrgRPMFZcq2z
ARVGeYM3CiVlpwGuelF60ZJxgM6k61GdIdK24o3wpQR89dOnLCwOWZ0nd5/c/vOacj4LWrsMXQCn
9/viYSQD0nJaLp0cjPVoV3Il2ZnAuMEhcKribepqhJjlHTmYmZNtorEPT4GHMwIr/h2q/XYztbqF
pZunPtkYnvfYOA7zDc2LGY/QAYTP0IEwDD1nzNGavO7ZqwLdj+rjdVm19zkZAoIMnaOppz/rVM+/
oHhx6mo/0U8KCk37pkU6lmL4At98fMfOt6uvJwUjggBq16C3cjZeNa3SI62sPDiMDgrsFp7BZInx
S1zKaBfbJcLhgXhGUoR6F6/ajw9+Xp/OB6cmB50hx2JuQL6dE+OoaMM8b7VF29N6zrGXXyMAMz+5
8aZ65Wr9XnPyiAWEOe4/2w3IUWdvRF05ZhTkEwfK0FKbcxSw7d4qO3404r0nxIskEXCdZGN0cmX2
QqD5uEh84wf42HMTZI9u3V6yt1Qbe5ywB/S+E7477WohoK17/smAA5phkH9ZaQccZX75SZ7NGDwu
saUN2Mrec5XgQruB3Yqnk5/Ze99BtOpbOYFRlvjiasYLW2jKVwwCVrGr57ts8CL0IXhZmMU6xNN6
aXkabQ5e+nUylZc627cTj3XR5TBIbWN2rH2JsExby5DgU1qYz3rcRFt90leNiXVikGUnDJ9+YbPc
HUrb/O6FHqGNbXEUavzRYDZ6UWFt50Ea8R2Yd1L5KFGNcpODR16odDoi9DngGVkfm8D7UeUQi1Bd
4ayTKpSk1dZJvxd46VVj8d2ycndfwYunXRdqSNGqS2bLNYlQBap0VZLccasI/0VrgneYCL3dpDs7
PKySTdcCyaAbxPce5hwWls66YQxdmm60FRF+7h2uXXCxGmLtyjvM++7DkOD3ndsbUPU0/SYsxvus
dTfN5Fxg0Zev89iUW2TET6r0b+tK/lQTpoalW18adfEFu088/Ud3Z2BnEGJ7immdnDp7WYlo2Oa6
hV8fQv3FJIZ06XUod5oImaSagqXVug6Vir5FTb9OU3p3Cbpj6xT0XwML0UDAThbWH3qgMqM2VoVY
2Sa0AzJCwkUq4+00kbcSmIFc2GW1Q6zr4YiD3Zqv++HifzN2XkuOIusafSIi8Oa2St6rbFfdENUz
3XiTkNinPwvUe9TT+8SJc0MI0pAgCTJ/sz5Z+88p/CfiAqpo3SI72BvmsLDKzCbG1V+PykBysZ6i
mlBa/QPymsABmuxLws2cLPGrPA/WaRRkS3SVXzOtM8gL6hXvIMLgJwuLnPS/4qNF/xmiV1ssjUAQ
pu2/m6TTrYlUfRyCpEKEwQ5PaMRI0X3oyKQc6nBcVOSEP4w1X5FlXx33Kx/GdsNEAjgHiUoaQFNN
9X/WxhTUBfZsFPwgRV/6ixYNywfbYlFRB5gsc8jjqQOeQ4WbabUtBNm06jdRTrKQNUL87ApSC/Nz
EgPbdgiSWMhIe1djHDwIOx/11klXYY40V068HQKqSGxom5GM7IVl9MnjaJFNRhrvTrcawBWmeB5s
dT0ZCh4856HuyWchZwJoKhFdKQvFDntmVKjPStJe4Y+d7Y5JPPj3VSQN59EPSbUzoDxY+pKLibjJ
CxQugOQNchexmCPfdDGOWIJkU65tqMcANEGRQf9HzPaV6Bz8clGvPH43OzL9lZy0WD0C+UV0+imJ
IVy7lvJDd5JXBQzkxeSf7FZJ+DTk/cUp6x8ASbvnNDA/O55jqPrF3wJYWK3s/gbGBLQ/1hk8dIQo
Bm8MSgdHieigiPcQVBonTdZdway7IUogNMAPyB+xSB1ClUIooT56pE340YoaQkoRl4+4ULVYbdZ1
ZStre0Q5NgX1dqlDsJSh4v3QQ3TVlUn+CS3Bb2Io/wqbEOqHT+5o1WrZkfxoshaLdWsl6iYFF/Hi
tMmm1zCP4OJVHxwHJRqCa1BmSZC81pqzjf/wcWgqa9t1ZBDE3FET8VFyzUg5Qqsn2JI6ocL7Ur5V
KHk89qXhb5NwhCErmb3G4Rsqu4DdazNZtDbuk7Z41mTBM99GdCDOwcq3E/LVAl1nDSZBmCxmVqq/
RyTLWVXwWZZFQ1pU1b/AZVgHgJIfsYqgGNaovIfbFanQ721K7E3dN9ZhtBPrIFOUXivVa3cDecRQ
7OT3DhFqJOdAg7n2d17nh7B2/TeLxxZZTO67lSkbn6mZSjI/NojOXxQI8u2SQbxEaQX0pc/bBeSD
hoRjW/1Ajog8so7U5zoV3cEIMpAEmrdvw9F61EIyUgMM9hOKp+JLlgguyWla7QJiESGBVBbk7SmZ
UOyEWYodzPlo1atD+SBMp3yqSlbhRhS8zJuAzA/8QI617xPvVNV+ApzS03+mfuOffd3D5BAGZKyy
lxETcCYTlz/6UCVbO1TKK0/Z7pi1AUZl9kwSLd06VEZlVenO3jUMwJURcEZeAcE7Mm0hT9om3bhO
DB8mL9qHxlWjY4xiwnuRjwDBgvJ5xJ/xHBCEqYO4hltWbgypdwdt2syfOrvuDh5CvqTM2n1G4qpZ
rO4lQRj0h7nOfOxWMR3jcY2P4e23Y/c6c9/K3CM8uNNQSHSC/t3NXPmPY6TGQ1LO0l1ueeTJm8WW
SYbczxsvR2dRA0ZaPozz9l40f8rJsYZYhVKCrgDuzJEXxZwkK21Z5+jUqK3ulYthSvWYN7dy12h/
Zo0EADIVQIP+VaqlHZ7xQBXrpEi2iVrmf4XoVRA/Z8lrkbTJjrdFvtK03HuH8L+NSUT5S5nYm+jU
jNeMWJ8dqdli5Qae/m6IYZdNffhh3WJW982rAwOMzJm4WQFH7d5rpdzPfbgtIDl7qP3r4MGpNepP
1x1N/6XTgIKgX2tDtTacndOn+TcHerRpx8GbGHi7wDYE5zsdDyNDh3AMnmzeNYRyNfLAvNpVb1/J
xL3Oh4kOiTZjlLFYz8b8myIlkdf+MROif4pHF+3sUDx1wgifVbwdz0kf4QAE1bINRRU+E9IyHPPc
uVRqRlYnANLocYhTbzNXjq3SOiZtQ2gbTedOiBEFGZa2JH6L9pobjfqq/0QQuvgRODbM6bDKn22S
29YwtoKdNkWLlo0dLCq7Kj/HNtu4WlD+GLLgFQNP9m73eU7Aq0T7BTzdoc00E5JbH7xZUfh97pb0
4IUXWMOXJbLxsbGc5EIaZrHtY91dgyZJniJAkw+dUeR/2/pu7j4WZDcjPWo9W23trYTeyh2wew2x
0QwLdJ+qH8AfJh3r4geP2GtNlMy76qs+7/K2OlaeOiBt7ISrMCrkK8E6tyv0oGiQ/V1+H70WsdMh
1S4+05SNlig5oM+KHwxY8EfilOuXJq+PyiRaHgNMRVIxz19jpBeIy7CJKI3V/NV3EPQjDUVdz6VK
r8arOIoCxG6pnJE3sDYNH2P0tOsg+rAlikc+zm179Gj2fcVX7al29toZvO39aPiYC6ExaJdAy3Zz
Swwt7TOvBITo6WfeVO7rMPT+81wb1tymRfjwOvdkGjrCW0o7ZYzmr6JFNnr0yemY28VdWjza5Njf
LgA9kHpRx0O4uQ1CoMUUoly3miunEfovAUu5XxdQuekWTKz2OFe2Y6x40OKI85yGhYh8fyzjijy0
3CQ+dxJjSWOmvqEM8oPv6dltgwclOxCDKR6KviK/5F7HSkJgrXP121GluMZVWe/nJvce5hpMObOD
G+uc4FasFMqqS5Kv3zq8fZwb/taryAi6U/DTgOlkKGaPnhyKT390NxW1PWnccW1u59L7dcy7vzWO
jKDa5Dnf39TqXnof6Fwwb+7XkqMA+uhgNZ+mz7xVp9t0G8y99r2k08ZTU4DlrGV4imJdbNHVMo5O
KYxjJ2xneGhdAlCkjFEULx0k3CHylJqs0ABDvWctmfKsFbLNwc2JbljcW6toQgNuyvLlbyVzcaMb
a09UUBTnLoRj2FtdKw/OULfDwptOPddTJ13LmpyKx7hrptn+PyOb68BU/PCqitfBkBDg2qZpAwIz
frjtKn5jLEdhtY+tKk4E9/WHzKqrazn5xZlQnwngZpKOokX4OGJh8EeRH1Kik69ztTgwrjmqr4cW
R1j4KIT95AL83992az94EYqn7+cGc5dxXL2i3Yay69ylr+pvToidfe5t3qAr/U32avarD6NrP0CD
h7cat2El9mdAHv3udhYvrr4HTWnsbl1WWfA36lvDr13RNz+Yf8lflXFTgmFOBHPXfy7TK42QxG98
HL8GRaYqMU+6v72PqpNI66lYf1GSm+5FH7KaJZFO3c5DmitiFSDB045IeJzvhqYMaGY5WfWrDfas
+sFq3Oy3ftENbDCQxtHt2HyjbDGy8sH+vbn3naYtJoTRNTe3vlsDXVQnb9UNbl48jI3m6qwNWDfd
xgcBxWTd15ElNI83RsgChS8lu/V5+wYlGp2d20a/+mQFrTyQU+yv79eNKsXED47t9e08toUIlzt2
6BNNv5C5YuOApTINCSxyvu4uZcafJbVci/ncJPwBfbeQG7r32wdJ89jpNdS3Wx0di8SgBOGadd+v
fnGM8r4aEo9F/PTrshVXm4Ce6NDM+3XYwwTtW3R653tQeyyzvaLrV7c+GxWsTCEHubqPNVB9SChE
Uq5+jc2FgDRYebaax6ZrJJNI9dJICOEZL+e1NJe5JvZGKMNtBPDgOlaWPGms8ue9dpAVAlREtjdJ
hM5m1a1tu+qAWPuGdzT/vcuaf+3BS7gmfVZfBwtvqOoNa9y4bfg47041bu27/5TedpPWco8WjPa5
aTa1nw8FfBP3LudDEYdUd+yXpZdqC1ttq6uHqfbIsnStTGef6+eZE50MKE1zXwA/OwtTBJpDK1Yb
7lFa+q1fMAg1fOHWPU79zmef28+H/Mj87ez/NJzbzLXawHGOU637oWzq/p+Gt+MdKkgFbthFgq6Y
BkTz6kZVea2t1j1pMl7cD6Hnop76+MtzIrwMXXfFp9NdkeIdT72C7ARSmHtUll7nywZwnZ3KQJKs
nfJr69x0LSpV0i93frpCi4cbwkHoJ8yjdQfXPiLV8ts1aQ2yToXw/vOtiOJW49eXNO3C3/vtVrWZ
b+E5VX59q91UY9qd75wfVD99s0mPrWD+2tXxJ05rfTWklbvWRGhfG7X4ItLTSIvkw++DaBuH47iM
J1ncuMqO2agbpyKOzpLn6ME1EYcZUYvf+K70lpnvpg9mqV77QUn3vTd2pBmRHGglUvnodZAyzOOV
A1ks6fOAkEmoudic6lE/pk3oL4YhiXcllKn30PAeDVkGn3rS2aueKNT1vIt0KCxIHaPYt8zss61a
Jzj53c7/IETsQMgCQmOukxziyERcXPeCc+zggLVaMCNFP1YXcN/t2emZ2M9jahAae4xkHxxzN0me
MUw8GVA0V1HcYyBCf+ahjTrrzdXSdKHq5nhpgyxf9zKJt00GlxQ2b39AZTBpiNvi47zPmvLXJ0NP
36Uth/X90PwpqsS0bp9azM2M2iLrJvSQNJr7wlvdH35rMx9M0kQcCBC7H791M+/fW8y7QpjgGUFT
LH+rcz/f7Sxm7uXrONU/743/rH3vW1dKjJ1turtf4txMeDEXf+86c3KekIEWw8b557bch3y/S0rj
1NvEcTf3tr8ufrp99yHNxaJynstRceGATXfuPqz5060dkl7ospk9+pZzD9PmVv0+5Nu5xsHdd93u
fxvVn4MuexP2mjB9cEb/Paz52O0ceakR9jL0f//X5fzzXc61wXjZ2yJ5q9rokjpD8aFVsBUcVchL
BgF20w7DsLVF2p9GE9qjb5vOW5kr32UztD+5wAKy2w/wwOjusER+jeC+L1mjIsEb1WJX+lh4e9eU
RF1pZGnpRfc51sG+FlH30w7jdZz55pfRTX87z5RP4OY9QiKaeO+ZpXmA02QuG1GNL3nPvDpoUEiV
uPra6eRhGL65YRt+8zBjQzgemnOmBS4cPmw5mAHa81wwV2HR8/prxFOWp1n/beUwVw3LH17GaDCX
QxSYh/nEHbIXK6vvmqd5WPMApR1i+OWc8RDvhbTbTwWH56MpJZyr6RJxjojdfNn2CC4NvpvxmuGU
eHCIPPqh+bDio/bndN+AWTlvQ64ai6jvkBRGnH3bgzPeFKYmL/PNR+m6+ADoeLndJRNCD8IJfykh
zolMd9pnhGJhSovc29eB7e0dHBUrAD3dc1ORLI1OZfSXhuLwPOLpe8VngNeB9yKpHanYVaTO3TZD
2ReAFaWxxZAZb9WhWqp2np9yLQq2o0csyWg0sLmTrn9DQhtkVFtv3FDTzvBuSe+seMbmKMmvQaKS
3Qq4+1HxYYZlrJGkViS7xIqYEj73mld9pUU8LuvKeglHJkeJ6QVHrUObBDUObZ23JqoEA/wnZAmV
nc0De8cL65PAecJ3FDc8tZoSHVAd2AhRAdsa2vxjdMRHhPz7DwkA0OnUdE3QYrpNUgN5LU2vj5ab
dE+RWcKzIn5ojAOxjB2zP4IARK+i8tyVX6sGyfO+cUTdwzxGvVjyTowW6AyoG/g/2ltWm7teM17B
/pWQU/vkmfimFO1QsSYle3zKBS6NmHS5465I/Be9H4lAnHTSkSgsSHGs3hDK9bg5OcDRwd64ETnu
bgsg25DJaxvEwWsF5jNALPq57OVfSptZEOq9+pjD7+JFa5TLJijaRTUUz9JFaZJEoWEVwGVfmx6I
2ckWZf7A+vpht5NKUo9QNxlE3UnEYK4sHbIEA1PWbS3tS59kwAWbNvh0SUDVGl+8FCDnVlrntDtj
2mBM0haVa+1NclCPaMYHx8E+YI81jvMR4sAQV81sZrYcUrv8hxbVgC+LLNznulWgL+e5x4qZz8pQ
2uSathfpZcpjUzOT1CrSHB0/77/hlIpi58MO+uqvUQhkH532Ve9VYroF2ijE+hybso+PYpD6VotI
P0rhvxADFiXvqs40oPMx4+rlIWsq5WBZSncs7LJnPvDi5ljjTBgS7wn54Eu07MVaYTr0BNUyIjcD
LixZ8qj7gJv1S2uDZKz3XqHCXHaKeg2h8j6ZhM9a/oQMNuJ424sRgcOSiAYdEp6QHbB0e5baI+Bd
5kqMjtLQ/YXp2AUSqsXvIeIUbZE432stwBoh9HSJ2ZVYfEc3N3YNqzywMu3MU0JZIG6pLZxWDcHa
v9heO8LtJ3HqOvH9HN3fSMf2vws0EUQiyAizAB65tjQubt+bm9IaJMZTPb+2UbzRoWSJAdXK3Ivt
xaghYxCpZoLqCciM+RaVZYA3EeGCFUq7/VEqTDyq1k/3aYtfHuAwTj3MFtCvxydyIR/FkHofZIkr
D7bAWTaOfrYkBZfvsCGspEzAxmVe+TG2QFDDJKqwoJn5wahEB3O32IGLjgejOmD3RmtH91YxUf3b
UIlR9UnGUwVZ9hGYqLyQtOciDwXq3JL2ysjAQjOfGhfdYO5Y1jpPzhC+Jyx6P/24chE6DcqD8a/j
WEK/pQiGbNUSxZZF3raXYKjyXa4WpMwJRFFViXxJ5zIjrGEtLFQHgl8SW/nOd6Zo8aC62I19UAKj
P+hqMBysITX2zfCq8/c9ewKDapl7zk7kRXQmj31Z6QYiDt1Ss7LsA40xDzRema+MaVeW47VFmX4x
IlC40Yy6hrDcphuYeP5VwUxdjOo7ym7Vy7xJhxcbuQykEjJnX06y8MRL8NhNsLKJjHvSr/pWFAuh
Ou1G4ktdkLBaHMexXzTMDHdOVxqw11O3eRgLFwSK/xAZnf/OTydYD4HxRsILL5w8yyaeOva20mke
q6w0V2kTmBejIQRXs/NlZBT9Xq/0bl/2Srevw+QjKOxvJR6gBiLgY4nP7klX3fgpxm7Jz/mSkUe6
HcsyRCYM1GOiKfYTfhtmAzaZsgiHOoCkymcd0OO5azH9DMpHgmOAlArDDUp8cIp8KmLrcbTjcoUy
lrZi0j6u0fAZV0mpqqcWsa9TZ4zfDQIMQRePztmrK2VR5QJXdZ5/s+qyvvLcx7/5LqZ7V06BoaqG
Jp/MkOaadxVd27Y4jIMp7z4vPZ59VnWpQpeYRpwuF1jyZ0IIS8QK5RCGL3ily2sGod8KNP+JN8ez
HKFAdZEDD9N/ATAvz2Gq9yf0FLETizNjNbcKj629BsJsZaUW7q+GOB3hWS6EymCHafaUhrnzEZX8
4MtKHJCgKIhgPca4aol8tNqXPo5e2kZMiZvVx2C9D7FlfpIDqC1JtJE7yy9rQqgNHkIl+oCEdhpL
iXcJDYOmX8U85ZfCVpz9vOljZNSa6C0K9cfM7qrzKKBvDELXL359ZkqXrWu3MAhuJUaL0MUXtK3g
k2mAVDvMDtt5l8mHmSFEA9ZEuYwGGoiWzL8hkaivjMBKtmLNNY7bERXDJaZpRCqBET8WMIGPZNdo
R7sIkQmwcLqYmVbuNWkMwLms8CvF492I1lk6rh+gtkLkmCJKa9enOmobXh0trcC3D5gpMERpmBlz
v4KqqCEGKYlB2lmeNB6iVN3KESB8DeThWBtl/GT1NUHLhq4DwONhrTVAqqOh/MxLYmsSUIikx7Uv
3ExyYVED2pKVn6xzqZgHH/caKeeKmCQKtK1VT8pZ6C1tDZRaCOj2Xxy7XMNzUPYY2MOTi/8Uj69b
PlRerlzjMvbxw6NnMiSAlvquxwfkVMWpME5ysOBGTuGrQdPsK6/m2t3p8eaE+SvG9lPgNdreL1Ni
nvWEUPk8yfDBodxrJMO6cfXsE1BaMnoT5jkPVmPYxXuz6IgElXLVfRe9GYbAFaqT6pThV8+fmlld
AGovHA9Rrm5qpwdqkAB60mtLPZXpHjlguckdZvlO5hPbq4L/dwSgkFgjGdvU8xVBBGKXhEWyiS35
pNSknhdCa09+qhUvEbZSbFdOjwQBMqtZoag73qOI9hRJsolcaIOD3rd7Ra/JfCtw5Cp47EVpAhoX
K1WOBPMHkEHiGDJIHVugWAWvSl6DJQ8sV+IhU/xFU/SEL8h6kgPh2bkS1ScBm+Nb0pTjCgum/mVm
zvc0Ss5IkwzPsfXV6X3+5PjMFNywqpeaGRRPsYPj3sbg82AR/b5pTZSpOiXdQQNfI1067K1OQyDC
t9EqxxS8Krzoyy3b4pjFibfI8PZqBnzmTmmVXak06HPZfp4/2IFp4Ywa7MeGaJNFJ536XFclIPMm
dJB37OWSxMwYc4DRrtuA2Bbb9WHRt576twvZv7Zz++LrWG3MCX2iArxaplLxLoO3jeuxf06Q3Nxo
yJ88dOWAMkddQRQkEeMcttFXURvmtpVwMkyvRdsqd+DQV5WxLghWKobQOvgE3j0EldkcRdFW6AP1
EDh93+DRPJibDq3Si58o1mMSBsWDUw9MrqanUxorxqMUBhISTEKRLAjxWY2aXT37WXpSuhwxPz+d
oldxnWkqywPF188Dk8BnP7WWnZq5L3aPJJ2eNgu9w4E9MFPZwhBLllo8eh+Dl19znVx1R7GHIzEb
4sGsrPAh1tzgQsbmuWw1/WyOgPVjXqqkHIw/7BwbjuMMh1b1+TrqMV3KVVBU/bH3yfcyCn9EFuVC
7uou19NNS4jxN6njsx6J4lxVipns+aL1xcDAB7UH5lnIi1SL7gil6MQ3z2wcuNonDqAr0azDV4iI
reOXx0QN4iPJtea10RvnEV0rYr2QxNor1YfBo/dDR6jTbpAFJbRYAG1flo6efGKLY/AVcuxkAC91
783vvPI7qmpkKjrNsEpt5OcI+teJTuY9nbQTQVei1iDTFgdVowGxMiNjpyuEp6AA3h0JefxsG0+8
MRshPzrygosiQ1YZ2iiXVk/UgkA5ai92hFwbr16kVdgscHBo5Gk4yGsSBifR12Tt9lA1xrZvw9RY
AiSxCUAwiZ8zmx1psc2u70LWANOnHNwVUxJ16hru1aLIRbsbp2LFG9rdfTfB0bPmzb/yqgRAOXOU
3zb3Y1VBKFZqN84iiWW36/C4wuWxtQ4/hE3gCoKWdu93LEAydWPYvr2D96EAGu+Vy9AF4zJKLecc
a63GS+5iIp28BSe1gZPqXEdbnnIC/INC0/ZorDPbK4uLS0YgBopeXTZoTiy0ugMF3TbEo0yg4zAY
qAZ17uCpB1Hp5jo1w11Fjtsp578IZRhFq7q+EDnYHlHa4F5kWbNGxcWHaDMl9KKq9GY4yHa2hg5r
FVU5syR6LZYFoAdBQFQGaW8fCMd+NPLJfImmWp36p9AZ/E8t3yqtER106fQPfjoOy9Tsr1bexxvh
us2BdDgX5Yfp47xBpqhdWfjGJudpeign93TZoB/uMdMo06A5zPspwSUoDNsb8P06BYZvrkKj/VFF
FbsFCOql0mFD0jyrJjculgc0s+Rh3p03RNiXC0U15aPWo0LqqQ2hOVlNNA6boO74FNadfMiCuFmO
ajkSXjfNqQDWPToJITeJPTSIvU8H/UyQLiqHZUZK4jHykmFrJEQ/GiUIt4e4662jk6E22Iz+pSBa
qbRYY0uhGnuADsZ+/iRTP1+Bdv0573lOBrp4qnHf/Fb3nwKdKZB4mOsknrr33abc+LlG+s587N6E
l+qvvu7H7l1XIYOPtQ549Nz4/3v6ua+5a0+S/xUpyfaP897PcT/v3CC3pinIXGwK21ukAbqo9zpz
wW9X97/1Mx+7DaGCiq0bsAf+z8v87ZxuCkaw60i/L4f8HJm28d1U4u5BM1NxtYqA9VhmD0srGdJP
4M44CSvjuywJP4d6CByfZBLW7JXyODfVw7+JVVc+kzwvliHRkHuWl+qlS7BTzRVC6e2TQHpvjenA
LNFDc6O4XvLie+XnXIF5aoAQ05g+F4Nacxe7cdVLobxjat/MNTTsAkDcQ+s8Bo7C3Jfg8jFzku9O
sbB9l1SziIzR3NaMQxIX/qkk2vM2uiDMCPQdww/sRPHK1eBc+2GXP+WOgaVgunSRyZdRL5JXMzOT
jYaC7NrKSvdVi5rLXMFFMgxCRtVfpef3O3PIDF74tvMxMvGc743e9OOjQhbwKSlqcURoLVrMTePk
hYdP+RVYebKUom32TYwJsFZS63bySaMzUDHZs75iGYdpFEXoxn1GO+D73IOhih9ZNMhnDUsUWkie
sRqZ7b87CT+36XvJKmQ0VcdRzhN4aJ93gtBn1phfPmujqUIwEKGZKpV/sJLKOMFzk7dbAxBh0RP5
+iEQ/FyOtZbvHP5SV0JNmO9OTRsvfFbKvH4lUy/YhIWKjrolx9e+8q9z3xg0MVVHpXXV46LeKT0k
82SS3fIRdZhrICvOTUra/hSYxIXDAMtQcyOEV4+Gb62HmAtIt2/w0O2VV1TaJuT19TrI5ESsoPfl
TBgzzqGfUjR+CFWBsx6kofelOPrOiOz2LXcJf6vtolx3fRJ/I74fNUQqiJKcYZNfyyGyuTdhgYDq
2A7uV2Llb8yr4herwU7huT3ROt2ofdryPJcTph0uA1XG+7qO4yf0efCKzw2jSW008dyrEfIjV1Hv
WMwFevma6k3z6URIlVpu223TvhIvfRq+zuUeYaZkr0sEHaJROUgNSxk0Ku+raaGYBb7zXiA3s64y
PSRoV9HefE/ZzhVcu0c4qS/cI3kozkmNBOG4033hizmnaIG/YpGzNk5oGMyb6+wjY845t/QC2Sya
vo0OlkAt1XWV5zJzT3lZZc/ZpJ8txhwSkQdxa94l29TfS738e967bWyWZbEY2/2tVRJGqAVDeFT1
1kITN/evuc/sqpz6jJS62iSTgmBTGb9O4SqEUCklk72pBjZ6Av91Qy7m3udjpv/UFFX0NLcx67xd
Nok5LucKDhkw1yb66z5kK9+kKYHBlSb6PY8L+V5UPB/6SR2OgIInUoKwz2fyvZQDeo1IsRKAy24W
w47RhE284rTrF8xG04KbWuH8fm/yJzeR2RsK7va5tpWPuee2IVIWb/K4mNsQ3FIuaokc5dwmkdpr
pojmUluggVhOT08v+U5yc3nMq7wjgo8TkbCRrS2BYjSPDPmeohX0WCJrup/7EJa1DuKieBb+0D41
WKDnRjYZBPsgM5FRmRo5KL6DClc1fh4MNkBqBeMkcXpzaWWemYiUb52pGWfhj59zpb7Bgg5iVF3M
uyHs3IUswuE2dt/OXyW56herktUr7MqHuZaOAjAvalYa0VfU6SN+7/9syGdVj2NTj0crcsqll3Ed
c+lccK83fxpy/u9NZziLe0Gq9YRxzPvNQOhyGieIj94P3j4KBXtcmerbe8OJw4D5KzolMJ/Q/GBE
yeA1mDenIdVtEe2zZlgiQ0R2zb1ZmNUZSsLJx33kt56whVpL8uaYzv3RxGpMgMLxgMrddBayJbUH
N8GglmuwEgNcCdm0RM119IO0ov7ANAzRaywXpg4O3/aG8IgJx2bybfqnijcSP4H8kdWv+gltKaBR
5W+0vhne0YxbYDd1XpELQiijLB7qUoYLtUlGZDACeZ43flfJMxI74bpqcuvPgiRBGFypLeXPgsIl
WyZmTI9zLxje5XnuyqwLhL1FgUlwOsd8bP6kgWdd+rnJNP3fBSGelyXEIbhB/y7w4pg8jRjZpD8K
xEB4W+j6SL9Po59L501eoR5cdw6uxX8XjKGfLizCWpZ/FMRtiQ5diYD4HwVKhTwDqQfa8t79/Amr
Hc8euHqrPwrUngQP4bvizwJNEvejVYK1479vOwm3EDw1jXs/FdxvIuT54UGWSEf+0WJQHVZ01RQu
9O+uCEDDXIIK4mYuuF9MPSVgG6Mx/lnQVd3fjh2F2z8aJERN4I1pbsejnDSpwAoJiOMBcCWWF5E0
pU+vXURidmrL+Nr5Wr7kZxxevXgslh4LuEteTPJOtfQunVTwgrGUuWDVq5ZdkVkXr0XMxWNpecmz
pFmmrtAuyGy3S8/MEeRlXbDsNKu7BNhEOVvYXjrBvy8VSn3p9AHJVuRoL0GOIhLmivJCJCwSLrGZ
XTotMJZkgiWXbsTb2wVKxNkSi9ICVoJe2ogLOP5ZCTAWembincl2d5edNO0zbg5vOpt1zjEXcW2B
QV64olBPUc9Bm4bQc/zhHNQkS3ix35Fi18erlES7c1fxRuZfJM9ea6aUDtU5z3AR+Ck0ia6ri1UX
5/k5DWS56tI85Wwq6WZKH5/z2qlWqRjCM9mu9cozB+WEuEazQp7CO1GlXWE2dk5dOnarNNCsUxc7
/coLiFVBjm2kNNRPgazUle9FmLfNUVsh4diTN4msd+elHZ/wwxudh65tjc0Ge/obmATCgMIej29e
vOkiVxFQcr7mMocg6UPq8sgepqpgacJdqrj941yqNV68wbxnLuamgM3qVdc42Wou7V3PmzR73TX5
7MinphWCWz56h1hP273ae/Yra2USoOoMbvy0i6NIPCSdOt52WapOKW1eevQa4bzmIv1pqaN1nOsm
IvpiVVqf5rLYkW+yjMPzXGYoJUo9pbrRiihZy9TJV2VJRD4xUDZP8rCGkmh71oB2kqk/FCg7rlIN
p9fvFYy8WiSF0e6JyvlP9UgJ+Qhxa+uibTj3M2+CYawAJ/i4OHvRImU71bud7LYl6eAvvALIHE3n
LuZz89olm0oRGV9H2RwjQBbIlUXZV2e5TyUgzpciCvtdmarxMpmOizFcuEiaf6unQCguirw6L3M+
tOYpDNX0S9dMZ9mBtdkqgNBf7QCs4tTONka0B/M6Jw3B/x/OzrS3bSXd1n/loL+zD+cBOH2AK4ka
LQ/yFOcL4SQO57E4//r70Lt7d8Lesu41EBiJ7YiiyCpWve9azzLvZCjCuNX4D0NBLEUradVNgiPh
egQYE7dtsup0mYhMq2tuyVBTsIapxTc/Gu8K28wfcytut0aNfEzOguHZCVgLv/8CCSXLYhiH6xyv
5RE3jUGUUVZ8ywYocVlLv6fTeljVDtVxuPsPnZx/ef+feeVXWMub7s7PEqgCccl8Yife6xQoPb10
AS1j1SWkPrcjD7yiCtErB3VxpO9VHt//FlPWv9IQaf3+7T/++ef3gpI9nUnQ7x//3ZdUXmP6afjn
34QY0evkDuUIvp8oVdovZr9ncC5UoaXNv78/O6wo1WatDdRDwk7iBX55G3++F48Yn8TA//TLD/88
nffvKdBcSM9rpT/Oav5eiFUeDiZAlD9++SQy+Waw8vxOnr4kykh73Uyvsix+o0kbrktDp7FV1tSJ
ErETGnoBn0CTFdlH8goopEtdi4KgXPsnrZFqUL0Duzwp8E/v3ytApK0i8I705+RHUCl9xzbMwyKm
+Mfe0X4Y7CFuaS6q22aMiYazRu9eNcqdBPRyk6KnQGAUttLCi7tVgYlyBUfqsVe8eN2H2Xcndey9
PAY9Geaqtsu78a5CESAnyhW6EspBhYm+zwjzDodsllLmT+RVzW7la8uSKK7gco5a3m2bsDx0Etz+
IG6HO78WK39U+1v8XoCbDfPkhwrJ9kZgw+SQELaVdBeTJt2FYVm7aVwqTKcgDSKCOjae1EQbzStz
lwCp2G3CIlnbMtFBXSsN16A0j1JDQb0ehu6kaHdhkr70jR7cSI5TPDV1jyI4C0/v/wqDjfQzGCr9
VihDfzfaQ3KrlG8RdMJjlQQP3WBIu0QSBEfXaryKfUd58dt+n/aT7Mz0q50qoTHVS1+sLB+Nuczp
uRQBFoFs97fvX2oqHNe4Wq+D3shfrNx4QkSwKFijq5EwbgSrSZS2lr2XZLlz6YAN29Er9C+KOa4B
aD6VPQpHquChxyrSi4kfhl+yi8vOdHnW7gO6iAcsJXmOaae13QI7yqKTpqBEBSgsNUl9G9s8GgLW
AmzaK1LvPfxkSYlnrtZeAqhBK53suduinFrYyCXwu9HlKWzgUQaW0O9o5I+aEkaPVvPg6GZ8HQVW
ve8zqkN5Gl/zbN3YsRRck80anWSpeMy1KLkqw5uyvw+sNvyCixjQqtj3BsaAOvd/gk0B7z0VDZVu
BPfc6eWVbK8zPyq+pCpRY1F7Q7vQPyYB50U6TfgUs5s62GMO8dVx8JbaMhbLSpM2Rp+WqywW4i6l
/rmtGq/A/49vrWkGi+RWFLSCZ7LXhfKVEFq3QjLYP/v0+yBFEOjq+296mrwpzqgAJZfIeI1WAAKT
q3SwvFVAk3zXlp6xLJGJuXggLPcdPpVSb8Coc6qmJnRK9T7Vc6KK6toNvbw9Td9JGoaebDQvBPHF
R4nS1SIcGmltxMbXrlDkq6QodLxcCynI9GORFuA2fVbsVmHwKoFkMwsq+ULB1Xij0VyWw4FkKb8z
Fy2UgX1hiydHivNrUSMiEsTCgs5O01WnUrrRJPbQfeufFMtK91ZgiY1u+sEVfS1752V1s4HuuSDE
MHioyCui6F9Fe6kb7YOHeGnp1dC4WWU02ypQ060flj3YH8oeA2bcVzkpn0a7b3GxOxqAmay7VgNn
rTDBqdK4jbuEDDRyW0UYteFCHr1t1Cp7iz7nA/d/vsyAGdGo9ZNtqDXdVSZnydaf/oZ5KaH32yU7
yU/3kk9/ZIl2mWD4rrgx5LjeeXnTATjTSFCu2MwnQpT43aPuNoePhO+gyZatHkY3dGdAYyCJQATF
EfWRdaJMCO0+93yHrNUchCvtKQ+bwKZGAMcKQY2p/8TDUkAeeAzYGuqNKA7a5PYLoftf9SqFJMtO
7L0Os2RRtqnYRr39PW+zq5p18lGTCYKup8ZvVr905AoqeQkwr/6axegkB8Npb/5YJzc3DQ/jW7+s
lVVKdMnKqUbNjWtH7Hy5qNeJCIm7FN2pLa6K3IxeEAIqW9VghUtsZfIVp9fkJzTZK1o2ZTZVPRFD
Yy4RRNQbVtjPCt2BUxlYX1KBpZ61Ss2+P5XdIbYGcPO58eCRGp4rQn5W5EE6dDoOejUlbkHrpCez
4iZtY71aorV8lobCeLJC9cWwEH/KzqQlkbSVga5n0xIAel9O4n3PiY6WhUGLVup1I+nXfZeqVw7p
WOHQCnrAg3oc0H2bgfoVCFa8ThuvIcqyI7K4BCYpdzGU3yILtpYihzgUWu2qSgy+pNEJ7kpwrAAs
3qfi0FuifVCqfAfjXlvS+cGYPOo371+ctLyya9U59ES7rbFwQ7Ufw/JWYgOxsvDH7SyL/aed/5Ty
6EfThkQjeOo3UHHenXkd0SnXpdq4f/8S1ukzeRdXKlke+CBRgdWVGL+WSvpQy03o9qFq7UAE164W
hP5GmXihWmrfZfxtpw1ltrflNjrpChLwQLO1l5B8NbYC9reqi697W/OQ7Ws//UBP1yBJ9dUUlHPq
pfSHbKJVF5OaJemyH6IKhk3aVQ/UbGXUVsFRxpK9Y2Gc7PupJsmDWdmBZ8RF54hHvQqMtVEwNoIY
PZAmG+qTZ2pHuBfSN8mC1Ff7TYiSCHXnwi9iBQmMEt6CpKilSEMpJsZVaQsVPycRDupQpd8FShAA
Z86XIuoNd3K52hUdx14ia1fvjP5b2P+oGqXeWU1U7vBEb7XAiZ91tcCuAejCRfi5riclRhs4kYtW
CBpEo+7VuEqOe8MUwlVpkSLE4lEqx/51lcXRFdPGTokVGwmuZy3eh1Ln649i6LDyTTYOqoiw3Ngd
FEK6SZvA3ptx1Kz8wSvvYyPaJpWnEpzei1VgsLBlqUxWJw+tQZiCFh/6IISs8bGV+2XDfgPLy7UE
I/1LrmkEoidZfGrDEOhc7bsW5bZtgwtr5Rjdso/t+2Q08mtHddx3DqlNDfhByTqkbbF3GyB9bZoq
dJsk2YfUp+NB818MZR3SW/oSV6W19zUoXGNOldRr5Zbg+9RYJJmhncq8TzZ+2Yu9XfvdFuR3TUIx
dDc1DEm4bmtvr8iELHdRgR0q677DBGLT7/xslJbCYkJ+KW/TNZrO38F1oGlnC/u5qK61MM6PhCi6
9O46dHhltuh9Z1x3lnoPfcg/4M+PNrYPNCAOFaqM+lDd9mSCrIYWAbIdNtRr28LcJpGquBR4kpUm
Sc6WUBxo3cjjEGpZK/TQ2S3ppvs6bKhyizbYSqoESEREya6bdlmBLD/YSB3dCbN43zZ7w3L2uq35
d7XZFE+aSjiFTSGDyWiQJPMl1a1TgKePAGsLdeGygkux7odikvSqeIDJxIqKCkmZnSHoEV23wsoc
H53stQqy8jHS2mqTy3DZ3r8EulB+GNI2JuqXj8fQWLFK2XqcBi8Pup7sUSQw72P5/Z9tXukumLkD
auXkRZjVivaScR8U1n504AvVUhEucilMKA3iIZGaPn1uqda2XWW8CStcJTiRVlIrChbQMjDIwcId
3v36F7Q+SI36DbkEAl8VX5JOiuDfEDCbDfY4PZWN3fvfMvihhk/5IbKCe23SvNK5lVYoKFHQlMqD
2XUHNi/OTayHJ26zxq09p7rLoECOaoOPNvKsK7YI+q6R0mhFDVdsnSYvdyT4/EAIHZ4s8kBRqKgG
l6UOT+x+7WuRAnWr05XlTGyRsE7WtSLJ+MUoXlgp11qrkcUV9N1D1GieLcotKY5Xr23khpPyQhJ8
rnUVKys/wBdcVPI+Cqvm+3CoBr3beQ38w7HVlEMMGGPjV969Pgl8OwjJB9T75Bk3+dVAGmOWm8Z9
OEj9jW4Mu2IgE80XCCLy1lePwKAqIogIn6WpUoeO9xr5qu9qPHWB/VXKrUFTd2H5TfdNeNFNQnjg
puAOXiYgrG7q8sHE4L8u/EKsG1lHEN8Z2WoI5YfgPX2D3Yq9AqU6URpN74CTR1p1viW/0A+joOXk
T1pTJpsulo61OsZuhi/pJUpyl53r8N0vO3Ux+kN5RwwkBJreiDZODiSgD6z4yWuafm9VLFNSHryq
CjWzZpJNO8v4onYU9Brm8yuaa1QvekKuKxTYI/KQp7YeQAAWmJRSknhWSqo1u9hE+gZs3OIawxsK
2vqxEd0ri+ruBrCbtaIOYG9oaLlqLcUnUDHOfewFVDP8LP1ODVC7fv8CP7a5AmqOUI2HAXCkYiOw
1yAWSqTtKNdIw3wdlzcqFRdwYYfOmu8ZWve1YRVNUc+DCJZYT1KrS+uoqeMtDc7SE2hqpy+eZIHG
bWXDDZy+uW8Iz6hQElxT8JwWWcrR6qLnWq8oYwxK7VqFTrhf4JFNlOvageWIsbA0uzw4SeTvJMtm
N9MbCoO6NehfO2UdfonyilVa2ddLoankAqtODbojJPvH9o/vXzop+yJI6HHVkARZi8b2sy9NU4Ve
HHWnj2+M2NPWau1bR7vmYcbiZ7zSizp3G+hAKAHtftWRWv/IrvJLXhOD7aWZseyqsngShB2uHB66
i6JWX0bhhTeePoY3ZuP3226oXsNJK51FgbgqtMJZ+B2qGz+PptsPGU8qpG47ZCPetD6/Jtsx2koR
IhO/hWdZBoq5KjtG7yDuNOO+GbC3qE5p3PGkT1Z9E+pbzDRknVAE1dvslhbQcGcKclBsE1lZbFq3
YGlWSVNLp0xRXEkk+TFiClfkYMfqEqkcDx1Xt4mrNiTYLvhPlu9SZblIpB0x1vXSNlgzRqba301J
PYPhQ6iqkIMGihccalmDZqSlPO2tMb5qqmxXNwyoEQHnOp6QVp7fr4mbxOymDSjeu1dNLqz7Km3T
Rap1eIJ5hL1gaQjQUb2gyfruxzgRFR23R4Z37JhBVV1JBuMtVxACGEVfubmjPfKB9ou0zIlaal9R
sXhQ3kKL6GDSqFHzPJaEv/JGCXRMLYOWNeFE186A+Q2zgHM99rng+T3hV+uCtCli1jHkZsMtAoRd
PkV/NWqKCnxSRdMgW4oA20yh+8o39lU8wfLmBXPID79GLV3GFUtanT1EGlWnUpa9HaW96z7rOmgw
gGolPBELnWXDIcXwFyoC1YDfH8kx8U5QvteD00s/ukMTDLcGU9gTcGu4aFHsaq1fPkhB591q+XhP
+yJyW2rD19Gw6fOgAT8adnepnBov0jgUJFei+Y3lrFpnbdVcgTg2V31Eo9x5IMrCuZENn+B7j6YB
T5+lpyiECOPuHhpmnU5ty5WKqmAvWF0x9yTDSWvpscpSCurZU5E2WqPxUBYsSvzRYZKXBm3RR0a/
Qk2mbRq5yW8tT/3eJ93wJVLDnR0nLUqzaPgSEqEIpTIAI2my43hXZ446ynBwmpB7aGq2ZfgWBnX8
JZYib40rVAZ66OTL3KgErLgWAx8FI1xQmXHioeHf4hva6Bkbjl5pXgKvxZ7VviA0Z4eUS990IAUr
x/PytaHidwmNr4RUWjvFlo1Fo+gy0cQOGX9jP0HmqgqIYZl9lXLcT8SO1BtIqj8qvQqftY4addM8
581EPYsQ80ciaJ5tpbc3WQ58JyfXfInC2dzWkk1GCK6NTcMxT1lwxzRA29kRG1nJxxtR6g+ChUrO
Zf5KGebQ5dbK8oiolwzqSEpIVbDr5ed3qHcVwFIYNfHd6838IIW5uUoUyT/0oyovdMmP1oLu/00X
1+Bk23KaVu3vE6LfKgrnTdjWYky+J2UfTBDm4D5tmZqdasDI4csHtbm3rByo7dBC5p6mWTbWFJTK
5qUr5PrW18Kfo2qu0v4psKgPplZQ3yUGFv9mxH1bEwoNnKvZlGSmujadMLfwYup/dmqf0iEtVlWL
wilv4mwNWIJejVTimBjbG8OJlK05xD1bb+fRbEp6CY2xieVe3Rfj+Ix3Fps2AJmDr5VPEk+FZWqj
pMjtQbqJhK3vha2MS/jRqzg2qe1IrbHMhf4UhynijSgv2aY82WB0vkm1emwr+9Yvyvf1aLjvdWXb
WL1/eP+iWRXyJae4yoxKv9bU8K3vygrkeD+JbHp6NIV+yAOzuH3/olCt1VSpuLY8JEuWb6+h5nnH
SpLLjRdgUjALXbr1UPpsaPw0IP5Wah00L3WdLJ2qWdTSkyUP5r0TjvFDFu61eHyt/UDj2a2VR68M
b9OSAG9sJeI2trovfqOF61pqmiXipvGGtdahrCprleJ8GhEH3Q6B1t923rfeaBpsLDyGSIHb++yE
QRLnfMpdWazf6y1hVtHtm/p+UsTUiXMmXCo+cIPKjNJj0HgCdlU0HkLTvElBamA7SekoJ83ufXXM
7XGMa60+ZFoNhxG/FJuonFK2CL+bvWlu8wnKN2As0priW0oFeVXVpcKsJBXLGLpNNYYbCS8ESzhj
U5LMjFGnM64yjXKkaaXZ2orM7krv1oXBKqOSVSA5Q+QmVeItqdVaJyeI0U3QTkLKTv1KHghQTog4
JPAqZUuUyQcpyradibfK0I4ghBTAdFZ0gJnGfq63X2SJM457cz0iyl+zuY6vVArhncogxLDguT5n
fNfQAl2G61GrbMZ8bTx0lfncq07vFglPknTEpu+T8QmR4cU3eScJm4CdWYPcYkW9xk3pbVujusYn
nt0nA6g+tcU7kuXDNxbnODOc8hiHJTcsoZL0eMS9yAP9lRYEmBgECtBfwjfcFx5WGTmAAzZphhrP
eYAGhkuMZUgpq+m3sK5uYLQWPwNkxmrl+XdosKNVGheuWkn1a0Y5eclWLLoVnkWcV2nfquX96PSY
RISln0qLhg4+v1IyvG2uJK92ikdMQlJ38u+bCestvKC5KmFL7hDw6mss+UjepJzFY6ODX0HoRhTF
U5fh3xraZtLgydnCiUGAiyr+kQTat1ALtasgBEVvCZ7bVuWVW9sMxpXtiHjtKDQ7WP2DBtKo9ujZ
YzsJiCxbKDuWXPDtPXWfdUP5neTdHxoMppfMKq0F9tN8mXhetYkqER69McabhyWi1QPLTaGhwLxq
FlNDeanLpkPbtHOujEAgHUF+LxxpKQeVigmx6tdAt1TSQ7Ue+SIwO6JHjNuglapNSFVnwQ6g1g38
BLbdIuouKwKK67CioALoWm0krhf7ALvxxb6iarRoShhFC+8g8tDZ56L2D+9fDHghG3p2wbFoM/qe
9eAchrBwDsr0N9GMaOIqJVsznauLon8ewQTsWzR6PDQ1/yHJ0SzLKdGa6Oj7E+RrfB56xXombuyt
ncfDAV6xvlKVlHWzhB5Gj/Tkqrb7777APeM5Oq5ZGvJjzQ1C6r1N88ephUsG2og/yITvE+o3KGYC
DBuxi4Xj0Dg92v1UuRW9E+3MAcU6YrTgOjakhOqOdVBLZ6DNaOYrW+utNcnquVuxEFhKFZOmqjba
Xmf1WkqM+kzALvAtXaNDKb6qTXqIhObfGxECtsZKJHeoA1r+njKsEYEbELXxmbKCBe1JUCMVHSV0
o6xZGjYrQGaZ+hSzl9oFrfeI/Js7s8gsvITyj7GziBSjrWrIMEBGuQIdlZY0K6K833BKb1plXRVd
zaPWV95EDSQwSrJ+K4slHSjum1BVwO7guJKtl9jPpAPMq13rY6joS4Y1jaPWbVN/GovTdjTg4jUA
Be1KX5sieNPlGopZPqBGwCV0IfjhPzHcZGdq9Np11TQsaJe/s34HeYArYWSQmae5qBMphetAB4Lt
gF4Y6j/Iwv/9Wxy5eA+2/042bUUMRD375/8+5Cl//mf6P3/+zu//43+P4fcqF/nP+sPf2rzl16/p
m5j/0m+vzNH/+e5Wr/Xrb/8AxxrWw13zVg2nN9Ek9fu78N/y6Tf/X3/4X2/vr/IwFG//+Nv3vMnq
6dX8MM/+9s8f7X78428Tlvu/f335f/5sev//+Nv/qfzpVSZW/B+v9q//8vYq6n/8TTK0v5uGTP40
M8KEhJ6izjpuJH5kaX83SE2AbA4T4G//leVVHfBtVfn7lENFG9OG/A3VnWQVwaNy+pmp/Z0EJ1I0
IS9rqqwRM/mvd3b7B5z5jyvGB/HPf/+aL//7/cOBdEu3yBifiN+/cPP1DoAde7LELZTAHa3aX/hj
uR8CeYWh+FLK6O9A6n8fZHZzYtlUBuhoCRslQfkyfsm8KLmAoT53ArO8k6HRRieF4OnWTcteuflJ
md01zeiqKc0L4Pdzb5+L8OtnpKqaGMM8TlxPjqkzgqVbDSkZIr/cK39xBX5nq//7w+EW+/XVM02D
z6kHCZ5ic983eGDI/QztcP25l59h0SVEeZoe8PkgvtiXUvA9pSwMnm38+vHr/046//Pt67MQHKvs
aD1T2nF9eMFkN4ZUIJQ1xYFbU+SnSdu96gC0LfCQXgjyO3M55kz1qFVjAVUoptau2LDNi/p76GjS
paSxM9dDn/D/v4yIPNfR+LL5dG1hHkstHBbAw9ZpRdjpx5/Y74EN//7Epjv5lwOIsClzKfZ4/153
qDqsgm3FPpSKKGY4TcHTLK69ITEv3F/nDjcb4cmgyV2vE1LAgNjgxXmyNWtYDbrpLAONAohUBUs/
FvKFw50Zj/M4R0VpKJcJPXCJOzHEQpgmrWA/DGPkvbGw3uyY/J0LoPtzx5qPfR0HaO6pgStDIKki
6RvK32E3xqCgVZrIu4+v17k7fDb86wpZIhuwwO39V19b+zTKs0BZDfSu+tAk4EXsjOrSwc7d3LPZ
gKIAKKeBq+WU2ioyacuMTh5d+LzOvfhsLgAB3rS9zedF1vl1QhpXOUqXchjOvLY2mweq1B5r37fI
wtAMa4v32QIGEjU/P74GZwalNosySAylyhLsojTtnaOJcCiJ0nsY/hfSwH+P9vhzSGqzMV8A0cmC
kZd3SmAWtcGYrMZp4wkyWQWiHTQXg7DP3LPa9P1fRn8uhJ/GOoUQLUb6R/bVm6V1X9oMBfaIZPDC
KDx3NWaDniJHhRQ0oN5qA/0zkIq5aNEfP74Y505hOugvpyB6q49ERzFXs2TF3yY+W+/9GEgO1aFE
N0+63+TphStz7sLPhniixjoNjiRyLVO5Yn10tKUHWj4XBsS5V58NbaWqQkRxvDq0xj0Wrces079V
Sf/wuQ9qPph7BEmYXsP3l2/kAJ9L5f+E/zwsycg2LpzEucsxG9VebSSlEMiiE1920RFQ/ehMaJxt
8LXQZfdTp6LOhjcg9hpfesxeDmLMIg7oBhZZFC2xUKfbsr14Rc7cuOpsoCMU6JzIGGw3MFD3eFmC
+o+N68cncWaYq7NhXjeaJSGvttbScG/rMrQwNpJiWShE0ffp5nMHmQ3wsu2RA+qh4xKXQojruJZR
qeRZlNKSwXFQIaG9cOHPnc50V/8yDuVhSA0V9PfayfR6D+dH30GyTfaNGiG9HYdymwh53H58Wucu
zGzQBxFMerz3tmt7Yi8nwlxYiXnpwXRmHKqzUd42vmbARjDX5M99S6nDW6H/2NjO8+fe+2yYtxDQ
YYSgjTJrZztY0lUii2+fe+nZEO98O/R8VZhrf6DrHfX9LZ6Ix49f+8zAVmcDWxmcxHNM0KqZfpKK
raQEC4ROK3WQDx8f4Mw1VWaD2kj0qImL0Vir8diYd6FoUAlmZJ8r6eJTR5Bnt6jQ9EG3Yay7Q2Zd
GxVEONk07z5+7TO3vzy7I/FBI7zq2dmYBh0Wv1pJIVDc4Mby7sv8c3e9PLsxkYUHeajw/gOE1A1K
mcG+tA04c8/Ls5syrntRUomzXQtFw2lAyLjB9N+s2yFrLkxF5w4xuzl7QUuToEE0gR6yoJoCr5fe
N1ZZfu7qKrPJWpi06PSaJ4/uw5JAAw+1ezLmfnx9z7x7Zbruv0xveZ6WCpJ/E4SBZep7PTDFltI6
CRBtarXyp45i6bPpmgKQRU48u0kEmd+SMkCYEENKAPys4xP93JnMjhH5lR5JVF9YxKCmC4d1zwBD
DXHh5c8MhPdktF8+KEOgjJXosqwRcPbXVeVZq0i0ytKMLe8BDGizoetSP3x8Lmd2Q++huL8czFch
FYE4ROkG3qGq26VZkYDrldU3OVPuS7juZVLtp371x8c7d3La73fBGLYNhWjJWNMz9EgraDvdP9Ye
fMW3JLfUFrtjJDmPkePB5/j4kGduPHk27+Ll5CYOCPrwYFn0ITmmun8IY0W+MGz+el4nrHF2SqZl
m2EJjEMXWL3M4cVqkDHkNJv87tI5zBIT/7WlseYzr5p1laJanETmD9cgoHMofv7CKpOcPCfjxfGM
x9GOr6xO2ZvScKkad+ajoyb525hNatVTMLlamAnVpUxOeqj2h7Yb/r+q3f86Kfs9JfGXmy8utNxw
Gl6+wqOyQlQSb5KaPlmDpA6n1yB/8qab3QGEPrK4lTlOnNxmHko5OT9p2PFT5R5v5oVhe+azmsdH
F3mrj6nEs6VqsIF2BPq09i2RCZdm51k26p+f1jz/LygTsuMFBwgNssPyAfqYNqyNMLlBbrH0KDca
qo5GydgNTf5TI6lgYRfBNy1qLzw9z53hbAY3fK3KfIMndKUEq3ac4tfgMSfdp8aRLc+mVbODIVnL
nJ9NGcYUT6qs4t9+TIg0+HgiODdQZ8+3WC6bEFKv7Qr6OCSn5k5+Zfvg7OiRfXyEv57dSFH/fbwU
nlZ7mpA4BUu4tRJs0eYgE+gce6kGabWIo/j+4yP99VrvPxJpE7LVYYp5rJYk6YAWdkXq3oUS8F9f
ZsJJfz+JsCjVsCCQ3AXQtxC1vDCNnyWxUp9747NlnlMYpCB2puWOfutjISBnWU7CS+XKcx/L7PHi
CKUguJ6PxemBqJFZ9kKX/XM3qOXMZkMFRUAJbMumTtgcNNBqujlsqrx8NClYXriD/vp5bDmzNV4s
U1DFRmEjTzChJZKHA+8Kc0p0F7UZTxe9WCA0uZKE8/q56zGbG9lcFgTJ9zY+vPGQJvYuMJOrj1/6
zHizZw/GvPQSvxi4kWS1xgwceS2sS9qrhGaWp34Mygu31Pvj6N/Bpf+aGS1rdiAzVNWWrYnlCo+w
GJjR0XrUta9JJfRFkyi8AaG9dFaVLNEUOYshJawutbNkaTi98qnp/z+ijEtFSeys5WQt/5WK1pR6
srQv1lFmwcF/nqI9m1lyzygQDFuoNr1n8iSahfC0e9ypX3KFYMTuFHfBOrPHoy3fJtqFzsyZicCe
Tcg+SB8Nkh3+ZvqWuyFMshXzWgouUC0vHOLMQ82yZ5NNG2sheeex46oJeh3dpzLoeSvNa9j/gVel
ODX6eJzI0VoVcN+CJAZyQoFHlocLI+7MlDFvtVdZ0IqJIkw/YMR7Ju3CVPrU+gZcxe8zqQaWoPYT
XtqvtALWKTpSTC5LWdPyZdAB1vp4nJ156tizecmkJdTnPrd5EDSVS+KE5oYWcYRO3Ec4r02JaOvM
ufBxnTvYbIJqtDwXY8nBhBzeQIhYRCx2TVKeclBQtIounNO5qzKblkAVE2s07dRtBjFwX6vZ+QNR
HR9/Ymde3ZqtBMhq1QK1nRaeeHFWSmVuTHKyL3xC2nR5/2o6mo3VqgiDso/4iIx76X78DjLhgUzt
BQiNHY7Nq2hdbZ1HuMgr9nRrFJkLzDrLbmVtsicwsWtlCfN66ayiT57sbBgbMbufaLo9xq7rcHg4
BkS/wV59/FGe25lMeodf9/VtqDrMfbx8qNxpcLSxjFEO9xd1Il/H5Y2B3W94ri+tQc88U6zpiv6y
ZTCIbrTTkSGltc5jOrTqpq28L70i2qUMbufCJTzzFLZmA7euoq6uMo5CFkTK+ic9Ooq+KzQuINzl
DCpdG4vpQTJmn7vfrdkY1nX6j+mosdMyzfq1GtP+RdaVOLnw8uc+ttmoTUnzlqVRR0ke+kygg4Rt
bkQQ0lr9g661F9YS5z622aA1LbWMgrAGnSG0Ky/3XXMcF4ib3AiMtto6i8TSF9gNP77zzsxE5uyp
z7Klieu8jDDhYFJLS+OENOoVhd3WcqJnO8Ds/fGBzswW5my2MGhAI27lQJ5qYyGbCJKydWnLcO4J
aM5mCzUDtjZWPcNzKJcDNP8RB8YBZf6C/IuKfkabfZFHUAQEfWNMtlT/wmmd+/xm84I34ZWk6bSy
Rjv1wHoDkmHkrlr0bb6z7Ty8MEOcWUaYswkikcN2zNKG3bfqaytnqKJNiEmAwpxduB9foXOHmM0K
XaNAsyaNxTUIU6rx23gpAab+2+deXft9zrHAJne62ceupJdgiLu0X/pZ/drJsX3h/U930l88MczZ
6DfKSPTptLpLrGCPQAw8h67fg9Z+dDDTxAUcWEjLH5/NmanAnE0FYYsuEy5ZTMJbeTNK9R2BN77b
684JXYR94d46d0KzmaDuxgjaDbu8Pq5Sd0hBwo8NsGP4Fc4yhSl1RJSaLK0o+Vx52ZrLiGRTMghv
ZBhlFianFgrUoO08fKYff2pnTmguI6pbGcs+Thn6ZSUOXjimBMSPI3kQ30lkOTB6Pj7OmSnUmE1q
1D8ISpru5Lg+OfbJSG/04ZXu/0pF9prkAZrrT3WLLGM2q0Ve0cp6wZHM2EceaJnxs9QE7SeLLcZs
WmvICowChwVcq5uLJvxil/ZiAqzacJw//qjOrTyM2QQWVrJJrZ9Ro2TH1HkIMwp7BcsAAwtr7Eb+
BocTyuILhzvzFJhLKx0hZbXFI9nVRGRetUHW4HZu28/1jyxjNoU5TUqAVWNEtNaq8CGpC1VfNQqo
stZU/M9tyI3ZRJZG2IEz24xcwwxxEET31RAI9/9Sdx5LciPNmn2hwW8I6NgCSFWKpSg3MLJJQmuN
p5+T7DtzWWBlwS5tNrPpbmN3J1QID/fPvwM2PnfnKKv+bu6bq8UM56tIpTUywaKg/ajDGtYimhLS
1jSuukrED2GWflAMdWPCXPosq+UMlk3aL52NN7+aa19revC8oe3njfPphcXSXK1jhQ7c2y4oJ4VT
AiPcAA6tfqdI/JiBPnh7GF94gLXiklxBMpqjzgN0bfnlnCAhIxZGxf3bP39hQTHMl5sXrHpZ411p
72qj+9A75b1VoYQyLMuDfd67jRbclIb0WiE3Lnj+4Vf2srVicGlSOZoG+rolM+80R/VFoGHAYmnG
RnB+6YWtRvGQLDSLTZhJSmUfFvHN2CQbS+KlW1+N3MzR6GwtOsSOTnvfYqa0I6C9q7Bx21hDLl1g
NViLPsKjVufdFEV/lSMeO+AG/LmNtK304aV3sxqvJGqyIezZBROVxgYDrsSkVse3R9KFubCWBFom
5ggBrku73qG4UZVfGzm7urHc2dBtN77thZh0LQyMsGXIYsFoVfL5Rgbf5ira0SjrBSwnuC1vrFCX
smlrgeAShmIoCOJ3sikOXed8SejhqR3rhgX9uPTBDijJfZJyzBPFmVzy8e03eOHrrMWCVe2APi1b
RJVFrVGcUTG3CLdU+Zde3XnM/XYyLtvZioeUc7gzhCd7ck7jnH8wME7XMnHAPs//u2c4P9tvl9EE
0gz8+NEf09p/Ggqb8wIC4Y3g9NIbWs1taQe1tNTzQ9hqeaVPGTj3Tv87GSXkoJf3nkmrGRJZnLXT
i+MO0XTA22Kr/nfp1ldzm7lG77dkWQIDBjsxbrAiaN6//dIvrBv6alpbOvb8uKwSTttFReM+mIk6
n8w97Yfpxpy4cPtrRSDdvoDX24xlWxTPiRbhz2I1G7P6wsqxVgHSBtwWmAFGu0FPscMzOdTORlTu
O6uJXZlo/ttv6cIMWOsBQe1FI/EGJ2ljpkyiaDdtD1bIqU9QPJ4tu/u7Apl2fszfpkARjfjtZmQP
WyV+12LO6OTa3ky2WjwufYnVRM5wfMpru8TmB5s3POXa2i3rLe3KpU9xvuhv9z7oZl4XtLPvrKCb
e2+ycJ1HD03rm5soNAdjvddF08Z3v/Qkq9ncy3HC94T5FiRL+zGuLeW2zXu12/j5S8+yms45gSQK
GYZVa+uQKmLa+cC+7md9/DjV4caguhA/aatpXYazaRUV55gY3WcSYbRZ1J/iPv6QTeoBpfm+P+NI
5/j09hj+9buvhE9rlWBvKIOtQ0baqeb1L+fvDNjWkFxJ88eIJ8NoPmMt76bBx5g2eFWgnsYCYijp
W/iB9yltnng7dKnj18MnrEX9rN4Y9JfyVGt1IbBRyIQ9e2PbLbeN2p0muz8GSuTHymkAUI4DzYD1
cWB8Awl0p2Tz2W/x8e23cmH9WyvTwAbiELVQpMQL6oOW9p6iNNf0PH96++cvLBxradpcQpTrFkse
ZDWe4nB8SJfM2UeyW9w+ja5sq9tKLF96kNXSwdRbRjil8tDVt2rxOJCr3HpHl47Da91YHeWBZUgd
/Frxs8ixENb/McmJDg969hP6akzFbK7/rj/EXuvGZroEyIkArcWEAjSfGd6VQJ/+7nOslo0aJCga
QR5ELKUvx8Hv89DLm8+amhLSboznS998tXhkyWzlZt8EhzA1ju3S3GWz9G16qthA/Ki1/u4AuZY4
xUCP+6blMnPVeJhG0rHtmdV9bxzefleXBtQqMqDdDIE6GsFDo2uupjye2aZzv3GUu7B+ryVNPR4K
tdOg3of8OLuh0RVukQMsfvvWL0Xha0ETsnqjFlM4YlVe045dgTX2WVtwr3K16D5SWo8+eVViVTps
KcEuvC71PBp+2/4Ahdtxdn4iS6qJm7ckpaSBIUrgILl4+7EubBhrGRM4PHsYBqU/TpXDsRojtsJv
Hbmz59Q3+ukWroIrgmzjanjUcuuvbBhr3bReNzaeBHMFsbQ31XfKgpl2copSNYqNk83m9WTONOt+
HuHuJD6GsbAtMLPKh/tyMrEsafPasr4hzHRwcw2xh1JJbk46bMTUmYriMCtNCgIwS43BJUXRNcFV
WY6x6XUTRnkZvgkyNQ4KHffq0XSK6F7VMAxxO5CwdB7DF2qe7cqZqdkPPT5Hz0ZpKeURQESM7SF7
iU3JI6tU52qhUfrLHC658ShwLysPQaWF9RWZyQJMQlMO7WNAYnl8NlpFKw+C6hicOmjN8eLNFQ3V
74TRRs5njBUSPfQG1RHzdRbgbxhhF0FwWACGBKt+34g8CL2lmrA30nC3Lh6qJp3GG0oTxidVKlgZ
9EZSKz7mhRrwArMsAUPqao59WyOM1KtklQtvtkNDA/KJJaPqmoEOsniXDqGh6ruFeMeGcxpVuObh
aC+tOfDsZh6Ma3sy0+67nli4vrlSjGkl3FIHLEEOLomW4XuPF5nmuGPTV7Z9P5ZdB2YPOo4uuz3N
QS1facKGzHEiw8coYtzHukK+DRsGEXVwmK0we5dHzvRZAPA6G4fZGvZcbXBFSdO07vDFUhqB54Ga
F8tNpGl5Ufihns3zLcxrS97ZdDCPWCgaJiq/BR+zzzn23p0cTpgRYeU7FrrW4bMs7dh5CNtWca7T
bsA/xi2wdaQ4lhuLmeMYjglpP3nzEJVddKdn4RQEN1aK45F2Hc+GWjmPajfpTQqikEeYd/AnZVZ7
gYmn2XSYxLlHhcbPJpDhPrGDwTzb0cwR9tpd2FbyZBRiigbM4/QBsFkGm8F2wdNWC8XhArKX6YpJ
WZThoEHynHLMXDA2gj9nykZCL+x6la1x6ltpgKR2jGzGHhsziuk6njIIV89O32Z96hdjvyhgGgt8
AH+olZZi01WVXRBV/uLUqXiim1EU2i7LsoXFHd+8CulPUahOk/tiaEOi0VhkeesVsdWniACrWJrf
NKGpkeIDjxhRv+hpkgjlprbSdhm7A64TtqHczU6YdQtUzyQd8TANK73D50xEGGoKQiB9FrSZ520S
R7jdw0zCAajVFAOrrmKKcuup17quTJnzDDJ5wMhNVz9FiREqXwOA9M2ER6seNfMurHJTQgZtmjQt
vjtmWgTDzgzGXHzjNYnGwIrNMcfBlXIMOoDOajgQ1FtJEUaNz5yMesNdFDRQH2fDlrXiFVqSmNH1
QOewggqgFem3Wp0Ckh1JCPU1fVqGdjDu40Z35N7JMB97GLAHb/EvXmSfPSoiaM3vTjTzmwDW8Sc3
XE1PlOUqK2WgmT7Hr5n+EDu2JY7onMaGsTwqYQpc8hoLlVbX3SFUy+7k0AuYFfumSXLcthGA2gWw
XAayChYyV6z8Tu1ZPWkHVmRow0yPkoyaP9ZqOW66QYQFqPSpVTmhcZgzmrkDrOVo9rgrosZ2bjIN
i8EbrVWW/MdcJ2oZAsgYxyq4mtFjL5FrF6JquwencIZE3+GEJtR+V4YJuBnURlZZLx7gcip9TjHH
Hbg7vRnmn9oyp2a6x9lUU5/SGsEQZCKV0772oIdJ5BDwj5j5RCkGObGdJ09Rb6uZZDPTNYvRrcOo
NcRND4jA6l1NNfOKRSRM5QD6I0mbRtyFozo3tasrQ47jPvZ0dfyZj9fiBe6UCzYy+ynrkvQOiYyj
K0hG8MDIftaOcOZ6X86ZHT9XKJGHCJixbZR45mhmob/ThGoqmGlG4aKb+2WQkaV6cKkz1YAsketK
n7oQ5kCMvx/SGH6lnypxNdSuGJH/lxxpNLN9holVpdd4s9UIOwqR1OfCPgTl3g0DUx/ACS+LtDC5
xnImOp03hMbyRLSYEOWr8VznuFaXNMXqzk5k3uXnBs1YovrFAxFTc0y9jV54QNSLL12hjdUB6XTq
oHFvywlvH7yxsvSrIvVEVmerusGcgYKyr1P6r3ttYi5moGO/g5WV4bdURT/GFqBGjvXDbOe6wvur
sJZgcm1LDe3atbp2nr6YQT0r5BMZTMl3bIMs/Wc0qHr5yamwz5E7vEH06iOO0RFb8BiwgSIHwtO5
qdxKSTWUxBMCCp5pMrOmf1+1HLuY+Vh90JzNjo3hIX6HTQ8VIlfhimQJFbLYNUVQ2L0bR9YoznbL
aWd7JmT2Bg+jQmMZQVFaVNrHRIrUfp+LaqomDph2T7gHkEukP6J0mT5BHJpsHM3JQNk/2MRNMfA6
gyj/rMZm13SeLFgRMDDtwryI3NgBMQR50o7H8nnB0tb5UMxJrX6bS8xpvhlNoNYqB4copJehS0ZZ
w1rB3qLF65f2ygJ+QdDIyVUSBZsTNH+EE7SbabgeF24l+sn6KdjVq++I3FTkLBC8UzuF4OtogwP3
rY5xRK0SM/uoTJVujm4ROyNyQi2ZapU4qFaD/Os01xC5iQ4QyX/GrVwvH6alSWqNxlvdPBvqkd+E
zcxppEH6ES5Vp4ADL3Rh7TLFsKdTWOQ4vLilmvXml4AGjeifqc6wZoN0c47FtWis6frXJhZCHTZD
Ysyfl0EEo+Z3ep0DfMCmKA/vsLxrlmM9MydoVpplzgIcm47yibCnF/F+1vAHvXIaVs8rLUbG2h2I
snR8rmDlWpB2Wtm4RWFkP1QaLX9EXU6fspVoefQItwnS8RQponwwee4vyiCWbD/EnfId79m6uwos
HMVPSRCLAuJuoQm6s1TWzLZqvwotm9J7go2G5hn6wrDfVJIyvymdHoOQNGhldNV2sB/AN1Qs+zwP
Mdc+COG8uZYVlz2xKCvbO/zuisZd8NLJb9QECPWevVbDMc3M0jh4jhslUgJXNuwFpw5jJOFrDguW
z54PulqUvICdwTgqvAibKhDA6oCbchWOhHd5PRW6G2KHXoDryKbofVNZWo7RnmZguVorQbKvxrmU
7wq8EhSmahh3d52JrfJBE2fweiyX7ssYzMvia41TwTVnV/qsjr3CmbOoY/C7yqA84XltfVejNFdc
3HxM9aqYHAVSWV1YuLxAJwSv0dqi8fUoxx4yDFM72zcY/JknYnkxHnQMV+0ntkJ80ioBTP1Ywyq1
vKHCOQ1JzCjxNiM27q/toqgmrwFrNntTqY3nY1AQ5DjxLcz1x3HEGtGNEOk+6W0F+9uZQVYf9Hmp
xvsJTMHZLNrQW7+PSj1o3MYibPNxqocdopRVP3jKzITwk5q+iMIvg1xke8LouLhJz7vjbqn1OT5o
oRrbPr6yOut8xvYC27vFpjiyu2V8L0jsxj5tiGbligq59xU+Hfwrd4zFDBygmOTZjTuW7dHWwyi5
qnuqgkxFKxD3Qxhk4qqiwajygnGagjul7SA8lLWEh7QoWk+XC8QB+33ZTgZ80NYZuhslXor6sVWG
8aeuKhitdA2G5q4cQ5wIo1ptf4Bsx0hGpd/WOZS4sWnXUO6V+VNudL38BLMWl00aNYjvU2awdsKW
M8ZrOq9w/8vh2uNqFlmlJ6YRJfJcWS1Ac1v2of1EpTESpzBWHQBAmcGiYmEs2NwD4AhyVy3bQN2V
SSN7jN2iMxqvj7TAk4uTmDC28/pLWgVkvLu6tmkeULUyPE6ZcMbDzBabQV7I8ZtrrNyBN5iKQd7F
hTY/EbFXitdXalHeLH2d9z+63OnlHbscrmlYGueVS/BCEZf9Fy015pMOYK/kNHSLIVRXsmbk37Wq
j0xWVb59NJAi0IDAN+DZ72t1rE3/f1UKtA8c34ZjFrX6jgbHJMHZWuRV6mKn3aYfHdoEOEYmixi+
s9o1pOHePjFf0Nasu3KHIRnYwEPlUEJHs5V8J8ZrpRqP+Ry6lvOxA1r/9oV+1UteOyuvkj41bo9R
jcP3QUuOhXWI59Qt7crLaAILsYhWsZAO8bsX+Pbpt3YQ71oAFNPweaieChn5NQjm2rAhuO2L7CAi
MCvquzpvOZd9neOjpX8FrBzZ+IV2rulsFKVfT1RZaxX+rNW5zTEJnU5l/eiH8JDp75a4/zEDFdv4
AOKXZOa1F7PKcg+DDSh5FMEhpysiArXWASGi8JAGd+0celEHWtjqvDIEqalMu4EDsTL8Awui6DVX
DbGQFl8cpo6NcpAjIMPoYONZ3unjHngekdmhjpd90R9Rs0C3bzwFnAB+7/g24yb0ZKlgX0wM+A5Q
qT2iYmxyrqc2uIbXfhpD+L0YxKNX3Dvaz8H6nAGr0u04dQMTxyhWo9File+GwzwAiLGuu+jJnrH7
C25SsmJx/I8RA2BZ7qWa7xjubh9mXpcRjurXBp6VnOJNLO8JuPFf1jxODEjUgmu1zXZz8hjH7yrn
yRl+4i6C2F332oVrWa5q7ESNVeBdX4TXjrbspry8bjK+/MRReAYl3Ye7gBiiBjkH1PWRFlHPaR/C
Gg0sax1+tln/rbJr+Jq0b7RuLe+J6D2m+bGs/8mtweuir0FoulUj/QashOkshwViFQZCQ0iZ2vRT
Tn4ZVicsoFbuTvOTTiVeBrMbFVcpbuQNaCn5j0zZrQb+a1zWnTp/tua73rmqLCB4UJrPBhqNnbom
ndilzqbcnGxqCHrAMde6XuYrW38k8PWCGbRP9uTk92Z0q82JG1F71OKPSrbVbXopc7bKZQ50/gJB
Ipepqarf9jcoGBYeH5dov26fVOsGCcLGiH99ycGK72UekKXMgRoQB5g+Oy0IHQ5Ji0mre0Jqvlew
u7fg4IFO22p7vpCcx5nv5QXVNpQ4jWLMh0Mfog/b8M3W2amCZrL0PHZ1j2DtGc4STrn6phTrXFb4
c1pb694WLWiWsbDLbGfWeUFSS7lZSoyJ+0FFBN4Zf1U+sdZtLgOAPzkVqCkgZlruYoQRwVH7Rab2
TVPG2d4es41s9y+lxCsPJM/f87f8basE1Tw1MxZd+H7o96oyNEniF5FZLWRvqopYrBAcJyd0hqGW
3M5NZmDxgG8CRWh3ksPSvSOQHAgz0oSydL6vnZLE0LEPg2lqrrMsyg3tVna4fquug8fyMekWGB2E
+4JzhNtgCDlZJ20KS1p6zFmd0tol6LG0zyLJ50Y/TaBDGvIhUqWSXvikMBOwLVZRitIf9JqTroOs
r5xu2tGYfawTu8xVazYVw25VMo8dLvXyxNmJLIz79r53YRjIVdE35USN32oTnbLBXK6JqRWLARdW
QXUacmOrNeNXoem1j7NKrjtRTeF6LtMTyd28sffj0sjveTmxd0Uc/8uUsMis7WNe9m37gbek6otr
DTHdGxjvj444BEutYVGvhS0bM3nKcL8IcnEsZHTPbuynl6aiPL+l38aQ3ZKHDTUzOpE8unfIZ4mg
d8n6+nnzrGrLYZZXE+3bCefbt1//hR183VAbYJzblTHUES0t4tolAav59tilu8W0qg82ltI3swqX
+u2rvV60sdbdYH2ZBHnAhr7LwJAKoz7km8WmC6ums4oSVDFBrJEo+eO8AGfqlNYVNLvrHJNdFxir
9MY8fsClYqP0fvFL6S+/VNoDyY37NjpZEqtl7Ir8kcI4MBxy8tXgVmNwE5fB0VbnfdktG1d9vURk
rbt81VCRcQqWC5yDgMUHC5Tq0IwpQQyC5u1P9KtK+tpMWb1IzIVIz5G3OSXSuBn68p1dWF7Ql4fJ
5ERW1W5ZGU/NaD9o3fBZjJiTozm5K/h7qM4bN3HpOde7bSo6MipNtoPECCusMBQP6LrmDWn2d62V
1roB2J7wJWV1zXal3n0rzG5kkdsqd1+YVM5qJ1BIDJY2GfqdmeSDm6nADweVxJbCABk5Cv2dWyx+
vi/HoEZoVJIF5BnKBrNp0l4jDcxZtCHJvvAVflX1fluMSCwFXXUWVeagkqth9CQg7zjdvT3QLvz6
ujHaELi7kbKgq6yx3cn4UgDr0DYOUxc+wLqHsibZOkzKSHN1OvwMgsxDt3Iczdkvy8rrZH58+xEu
LGf26v1TA9QbKFv0VYO+WBqOAMAE3v7pC9uivdoIoKQNfazTAaGMNYnGkIODGv/wtbL49PYFLqyX
69bI0RBGD4XV3pWx3T6S0lLgAAiORGUZHXC6AFU5yO6GNqxlY3O79LbOf/7bcHL6rGSRJhSLaOm/
rlOtPzrxuLW1XBhO606uep6NWNVq+rMzwodiuJLIdV0Z2X+nKrGs1e1nTizGPkeEqGZauXPC7gNx
s7Mxki7d/Wo3ifAIx3QIX2xKY0H9Ca+0mUKPqOax+YB1PkH5xri69BFWFxJhWLRVjw5xphh5MLQ5
81sjsDc+8YXHWHeKOk4aAC5kQoAlvq6AAjS1MZCWWMLd26P29WOYZa82pwDOZNxO9G7pRq8csNgK
d1ZofVaU9J9FVF/QgNvXkK+ImemH29iMLr2y1WaEa3HY6hXjNqXB/BTMXbOLYLxsLFUXfn3dKdqO
ZR5wKubXh/jYq9kpmoart1/WhVVw3Rsqyj4e7YKvMYgbs1BdXf0wj7sFzu84mX83ntYdomTkpe5U
cbjrA6f7VsOpozssSf/yCVaroNarZjKDifDtRGn3NsgHB8fLQ07ahSR4CyFt3nK4vDB0122OzdJS
24xyJP15j9PykHygeP+sxdk/b3+MS7+/GrmzUcdRWLN8NJT6XYUyALDO0qP98OHtC1waSKthWhqo
BJc+D/yYFfCz0Ck4u1qXRBuz4IL401p3/+ndSEUkU4OjZlGxsyFSujSHXCkD5Yt+9ux22sOgdBP7
CzwVL9b/ydXmmC7Nx8bBEZCOdENmbjCSWpsMuO36Z8ifMjX/nUb/r3ER/z+BIM5b2WUSxO3X7Hs8
/GhfgCDO/8u/JAhoD9RxhS4ceJP6eZf/FwNha//h+CDxowHDa+s4SPxfFIT9H6HyeaWj2ggZNfMc
Pf0fEoT6H3yWTVVKUzMR2VgWXpL/AxTE6vQEB8KWBpfnVs7QVdtaTfA2WoA65lgs6eQPu/KhaHt6
Wp6Sc6dc0O+oIahpdTSzfmO1Fecf/u/Tzb8X1lUBX42nZB9ZzZYitae6GDrV741PcmJTV3PQPCBf
JMyVOPH6VvErCyGZE3tRG1LqDV1ho1/E7MXswgNIyd++2v2/l/6divHqqwDpbQlLNXnF65i1UDnf
N21NT5pKokrrvEJa3hLpV0VgkDFSfC03vXaKrvL7t6/8S7b9x7swNAOLNku3xbpnALxnWxkL70Ir
xSHVrvocxnmn7LS5/Eoj3vtA+ekI81aExm1o49qqGVeWlR37qrtGBffJNmYA27Onnm1kfOFI/+37
e7nX//upDGmrVEgdS/+jyKDociiisFcx+KGY9IShjJ/H2i2Wf346Fze9Eu8WCsxvX/TVz2GqfA/L
ZJCr6+WuAnpmLwFXRWlI9SvadcOwK+f7zPhUNtQY5bAHHyaDaSN02rqwtRqZluSMD5kZT6GBlDql
MdfKuneZ/emcYc7i3hsrrBAM53mS0e7th/5jUjji/JKFhY4F6eK6SUVLymxA+LX4MTot0uheV4KJ
XsCYlsrGBNy61PlY8tthwOpqzUk6LtV04PTCeKelsx80UAHFVr8ea9zLqc5TMWc0MDgO3enrg+ZQ
qcukxmBmJhI16ZAeu5zKgr7lJLaSCjNOX15nfVx2YHnI2KRfnSyzW4HoROBxjJf+eolHN8SNqMh6
r6CW1y+zaxjy6e2P98c0OV9e0w3DsE3TstZ9CKZhVJMNfM4nV+lI07No/y7n8BBak19gCsAiirGY
sXFgEdprb/e3y66qFbCvMimSksXjKhOcVO3FR8qmmm5DMb1TkcZRpuSwCcfS9vqtyXIeJi+WrvND
6xCJLNYHZC/ryZLoymjqfNvA/gQbwLM0/djN092oKbtQKLvKgvdbgJT7kvwIrQ5q7XJw9PZkM30N
GF2K6K+7cGspf/VTGDaqM/hYppDru2I4VsDbKRS13wZQrKRk4KEh5achHEXaVT2dhEpiV9Fjb1nS
ozSMq15PQWSWh9LM7wfHvE2AtNI0pL9/e5T8aoX5442xg+ts4JZO4ezlxJPRHCKQZMc9fyn0s+XH
Ysx9q5oPGozvuKIgUR0C2/Cgh1KV6bwloCOupHTHK4sVw0VavFu+N5q2sficAVN/fEsMd3BAJriQ
iN1e3lmvZPgiwnQEGOO4EypP1Z4Pw/IhrDQPRc91qUHP051nBvVjeZYEu5GG6F8BpZtYaCTM46wV
N0zT99r13A3vliW7yf+nexHjTUeohs+JNNnvV/fo1AFFqyVX/QZanN12EOOHfSfDXVOF7vkt4T93
qxtbA+plTP/v0mIQjAlDpbmU6ODlq7E4BYXolFQ/bOSpndgO8uCpHPtd3yZeUyLylAMxdnTV2+1J
1MvdMHIbMviQbI3t14a2RXeqCmxcmsa6XGONZmCWw7D4qEWO09AeYid8pF/vOnbEP3H8NUXBw3U3
Bu35+daD1uIgKSxQgKa9NjDPUVc2iKAWXyjSQ5OHUOgZ0rCbszMG4Xi2Y3eFMuyjttuwbnh1fbNV
ehGIP7C8tM+f5reNasgGRSRCLr6xRJ+GfrpuZySDEZhZVhdbnoZkwhD2BD5nd74DYw425sXrdyAw
anY07Rwtr7ZKdNdOYEcBsMpiuLYdlA75fFC0+NGwllNPP8p03VAPOl89fTdL5dPGy39t8NEmbxv0
NhMor9upshj7jdzh+siOj91p/qDBRu9KqJRltbPz6Q5Jz7ugGP0JNOJQVjexAkS7aLa+xGuDwDYl
hw8pWLvWQ8+I6kEkeCX7RhAe9D66Qq52tBflxhHRo1IGN22W3cgov5macOsd6K8MwLPnFHMenzjN
Xk3AylZHs6/Y5ZTS8Wr0qzRp6MYAua6/TqsZsnNzMu1+p9nBbhLXmlWdkknZGAmvzT1b0tzAvoIY
bj0UnbxqEGDwIZIx2lHO2lWOdhWHma/j9Uo6F6UHesBpY8l7mT36d+3hKAj2j+kunLVJh1qY0ygV
IrW6CHbnmFRTFZT92fF8FhmVrc7iVYX2v67HVOdYKDiNrL1/ooS2g0zRCULDzotbtzHyo92BNQn2
iLefh4gsu3koBM0elcf+dqOF8llJy3u92ohRX43oHKS0oNBMFr316bTQo9YspVgwMLY8WyLRzu/b
CjBQGz4Cf30H7eyuT5/TvriZg+S0Me9eG3MgGqXGhsNf181aIluUKSux8c/Bv0ZDfNAt4+Tk/1C2
eqg1mKpGehPgkuPmyw05sq9zMnyjUrxxF6/MOqY+TEgVOyLjDwFF4iT9tJjG5MPMTqzcxxR9L+vc
T1Fgt1rm49HsqYijCnUL5PHnGd05oyL/+9KrpbdJafufc8LXThl255A2ofE8svqDFdwbuX6rLebV
UIS3sYivmulb1fXPnZwPVazfNol8MsRm1uCVGcj9aMgdWAhU1uOXmwEq/CJUx/S/DkhTctXK9Ng0
xi2Kej8QzlObW7eWBFmddt4Qt6fFTo+toeyDOaV5qD8YS4JFI/c2cLYfN4Px1z6WQ+MXc4fbtNZJ
zERJhiW3ub+2HvczXUbo+X0Gkp/K6Oc5Vz7cx9q4D/rNTeLVKztcUtdJN7FXvnwz4Qz5uGgKBmsT
PdJJ5aZdsBdKe53OFOJluwvszvs5Ne0/b4/P16JGgx2Bz2JAHoBr+vLCWhRbsZGhVlHwcUu12Gui
YT/SnQB63JsS66iYyYPJ/o2RndeGlhcO71rS4KGRHGP1fIj/WdX0hGvdt2VQHvXD0s/oiDdPKq9E
tyZ5OCazTnKNf3p5n4ocOfH2wcwLQobeLG4hU7Q14otU0890qcRuY3NxMT+PbeEZdu9p09b4fWX4
mqoOslcTgBG4i5f3sLTVkmbkiYFJ8z7U/Dil8QNmM0fcvY7OnPvBGXTtxFvh66vPzpzhsVWgweud
mw4oK68sgkZy4AcNNpn6tRXGVSY1EkmG1+nzgTSltwBxkDQjTsVmFPfKWnrG4RI+SoL3P/ZvvW3H
4Nx+R4oh3Nc9nYJ5+kAz2E02Zsd5vIZAy15inJXox4JzxjzFj0rYbyzpv+BSqziWoxeRM7Vzmz6B
c1bkt2BSKxcRScdkQ6kdz6gT1xLmLqEtBsOXszXtMr+36TwZJPMnCb8Cp/Yy26YOOFw7IvnShyHN
UP0ujmu/iq4yVX7H+E11NU2hkjBj+rppW25yR3/esRSkikmWwu59eccmydki1VWGC6DsWo43rWnu
zK5GRj5a3610vlWW90mK5GaKYkmz24HmKi81QGvrd6BivLen+2t7Ai2LFvhp8lQcQlb3k5hpPAqk
cr4oBm9sZtex8ndZSq/KICiUd0r9Nez7a1Ho2O4taEqn4ks0z76VcXrNjNuuwO8rbv9mhDO6DCY4
e9Yfe/WY0AtohiGhWRzoQNEX1Y2N9EhHCV41RCw1s77jJpeweigyFIBhegzV/OfG23ntawkJpJlc
Opn7dQ4opYFkxmZu8aMaVJ6e39BScW8X8tmi7SV7ShZoQ4sy3A2y+pqkzhOcvRuZ6mjvwk+TubXm
vZKcMTUS+5wdULEa690o6+NAkym7jx0397Rf7fLF+U6Xu6eFuXtebupS3dgOXrukzhn5nMwmW7y+
ZNc69pjSoOiPBslyW/XPWdt8VJhkB2OOPO5o69OfC3frGaIbaGvo3iJO/hVE/janGxqu9T6c2ICE
/Qlj0Z2YzGPYRYe24pweNjQXKQ+hCBJ3PLOenK1S+Eqo9StgNnX2QJO+e3JNaxVK7TiL6OjF8dvC
qVwaC3GYGTxxPi2nyo1tpkcDS0W4z+5sYNpT9od+QsptiYfp89vj77X9hbKQo2L6pFLGWE3OshTa
ME8KytHMqyrp1+pwXdjZw+Lcyfk4qY5PUukvgnSThKcQBgez81d/uUJpsTYrmc3GGhN/yaV9Jzrj
RJevq9f2TwcMHO3Brhr9b9LOa7duJFjXT0SAOdySXElZsmRbuiHskc2cM59+f+0NnG1xLYiYOYO5
GMPA9Opmd3V11R9gVQfT4fP5XoxGpmz9eY45JmZKH8euHezizaWd/cSGpfN7NOwvZTdct914PVjG
MZKMo0WnhI4JmRgSU119H3X6EcaPO2n2dSU9bPygS5vRNAzcFigX8UZc3fAhKmIIfSmU0pHlkYfo
aVHbe10ND1PW3JtJe19UjlfN+alQ06MSLxtKIucbgGcinSTRNDQta43vTJJRnioEH/yy7r2QfbBk
V0YYfAnG6PVHKgduvCX4d6E6wpC2rBJ3Hds5m3GGH0mJhsTsd2X7QxV8xzY8OYV53cwaD7Urowr3
qg1+0NIQrpZuYnUz9z1Pb3gRcPq4JFUECNb9M7ACUx9kcPT1QDuKyKtN38a880WZLCspOLPuk57u
FwrUuvE1GTN/47OfpzfiTWIiFEELlUtodfCWEGKjXVGHoBp3EMkuEN7T/9Z1UxTHDU+v8uNyVVTv
NSzI3NSwR9oCUp7XCZAYpsNM28giEK1rdGDsl0V2ygnLvPyYNiFdnfQxRuWhreZdSxj+fM4iVfoY
dlWZpJBbjjI76bTYin+F3T4dsaDTeByK6dpTBg1jOuBG6yqUJ/6/htJXhwpCAlICFUOpCR9w4TKp
Hroi9mRj3Apmlz6ko1P1gAZI03Fd6C01HTaOylDgvtm2zaM9W/uh0Uq3qLk9KInI8MArAIH0QhNI
en5pvCWNeSeFwdvns750lh2DFab4YdhUfj4uMNWEnEKcRfMoLm8Kpz01i/0c2ept9FQNb1YYAq7c
rPFdOEokT7gHkKLzxF4HkLZsrWnJKpRf4nHfDWwkLUTUGPUJfdghfrmHfnocpG8V21euCq+Yg5fP
p32eQRBKaI6YtLSJo2tdIcxseqXLjcnvd+jPHRJyxij9PqrfMJ/07Xlzxhe+uMqtTb5GbRUEhEjp
/trHels3MRzeyYet7qMPfoXN/BcURavhFzTdo6Rr+9kq9qljPzemHbta8aTWW93uC9+aWfMeYcK0
0tatF6sdTG0sJXw+amkna+FTNozXegYVvYrcFhE5Y45f6a1teM9cCBkETMUWnSiSp3W+UNQ9IitJ
PfoG5RCNPmFdGV6j9buiLdAlCN3PP+2lWVIX4Y5gxU1rXSoYUOeArj2N/mxnfsyD04qQ2zQhn+FT
VOTXJT1bpU6Pn496oYqoigxY4V7WICGvF3cpKkoUST76Az2jfno2cb5ZkvRAslYIvmYEcP6piCnk
t/8hSKq8e2XboezgmOt6lWPBK25LffTNmGxbzW6QSHH7PvL0KN0AiV9aXIMwLLADvM/WfcVCRasG
20zEd4rEK7XMlzg5shyf2mXaJ2Wwi0bz2EfTRsbxp26yugcAK8hoHigOs1zXFhqnSJTSsUbf0X8F
g8Uipvu6rvEbKt9imgGl9UOLBz+zwkOUO19GBTyLYj9//o0vBQ0QEyJm0Zg4S0KWuo1DHR68H2bR
ISrhBRrabWyj0dIM3uJIu87cKqpcXG/cIW1xYsWZ/Rg31ERHVyBn3ggD+BD49pXRemn/iIQO2lA0
JzW/yvqNm/DiXuaC11DxsW22lojff0UrfN+0kUb86CtO7ttDgCqX0h4DtUcp5ZCK2jx8zzB0brKB
DCBW29O/X2iTDJOcjy2mrjWYkXVozVRloedgOMpexbU0F7iLdaFvXk+jtnF2LwUo6oqox6hgK87i
IioxaIrZPQEKUeE66iHmqbeW/BKBxxYNl88ndw79oaJsGqwtOn42TX+R8/y1usI/We4NmeOKt60N
G63+pSzmD2q4iKDu55Qkx3kcTXXjpj/bvY44rwbVfceRhZnUx2H7uKRtVYI4ahTFg1fqodDAW7G7
NkMBARp39L3+7Uz/DGnrtsra6jwYPw5pjGHca/Us+8AikFrLm4OEuJVTZnc5PYYKtesAarJfT2gX
zNMWVOaPaOaHoMHwREOezQK0w93zcXi5jmUUZygPSHKNSlryWt85Tte4NZexB/n49zy1Px3bfrDt
A3oa3wI5fddrtDS0TKVEaVzH2fRNHbY4kCvuP2828btIPRywlSDe1uWLVjIR0ypVMDyq8x5l0hep
P8x9dzSiQPZ0CQGhSe1mHxap6To2OhCIeanJfYHhs/styg5O9jUbsht7jB5VR/7HQkfGq5XuNoH+
EtPCC2RuusXRBrdN9SstWQ7YH1wVebjjvtzq35wdHibjyDIfmTqMoqztIvsQO6KsA7TQYmnYp6BG
8sUv2nE/yZlvVONWbLo8HhqBJJCi/LXaU53emLMsN7KfdPpt3SA+t/wooy+iWy6apIXSnrRhuiuy
5yxOdkgDwnce/abNvGwKn03T/pqZykaGc97NFIsAypTsRgCV1tLVIRLJVj+xCKn8XLuYT+zVJL/h
1+Py7GbqiMp3v9dL7coMtNti3E11v1PAWHobB+4szRS/QxMKihTgzbPALaES1XUBzfMqVm6UUXWr
Nr8NgvYnwXSH9pO/mMO1Y8SvbW+/DC1Im0z263wjfKsim10fPDAMsk2ZADTH+txrXT+MiiGwnFp2
jZSXV5fJjTHvKxlav6qEL/0YPsVOc9WF1S6vpMfK5N6mEB/MA+6B9Gl4gCA34puW8zTw6p9k82kM
59sfyRK8NAZtlMHeyGxU8Xpe/WiBfeCOZfnO0SdoJkDejlk76gjXIXvIRf7oJdLjb02LV1mdFl5o
Icww0KT1TDrjsZDmMvT2FJHTdxKwgMm+0ar8zeAvm7L/mfVT7Gd48TYLsk9BJj04A5cnVfWNzy4C
2eqnU5egMsGhANq5LgyEWlWhHkhDEGc6L6/tV0vZSUp1ayASoXXpa1mop2osPWfKvTiWnxt9E7tz
/hMstHaBztiiPMED42OsnesUp53SFvU56UXtuLDzyUXr8pSP4882QyQjvRm1m6mIr2l9pF20VaAV
A3xcA/IyygSEU4Uq9DpDNAdV0nKNDiHKjl9s0HZLcYOA4F06frPlbNeW5KqTryfm++eLf36tMi6H
nwRNEZt9HY8iq9XlgYlHqn7bdnQiI+kmNX92RshDMve1eROCenGqgLIowWpoJq1hKt2Y1qjHJTT4
IvWfTp1u7Fp+1IPiIZrL10r2ymW8xwDlOJtKtLHVzqOvpTKmKSr+KvULcYj+yl30ySiGOJsnv+b9
FizxruuXg4K4UDWgwAIs7fPFPa/7cT+KabK7uWOM9RUeoBAwA0VEEisM3juuSl1ukWdKay8zAYmB
k+579ZRE6aM2cml33Ttv7x8bP+LiepMKExjgmpFCfZx0naT9aOfO7FcTQnpYO2MrfDN3zpNxG0T9
rk27U3ltVOnT5+OKnbPe0dypYHEUC0jYuik3S4pk4K89+31D0KaL2amQdK0fIA/2n490npKKNAQk
jiGeVoy3yg3R3q8zWbStxwDsqtUCN7Gc6meh35fmDLDVjQfJt8vola//+vnYF3aUjNSxppEjsrPW
hf0QMcAJlSheN0bmI5y/CzuyGOW3DAROqc3j56M5l9YUvVlilcJFvY4SkqE6ku5wowjjbMF+qKmQ
521/7Uww+XnLkkne9luYtksxgvBIC4EtfP5w1IpkWpSFGJEEJa1e5Z9CUn/Y8FZN42sVKH5b7ZOx
/R5N2dGcJB+d2l03gn6bBvK5R1Vp7+GwLF6/yTu+tPgOj3k6WxoN13XRIpXaotfTEbgC/Yxx7O7H
UT1m9Z0hTL77rSrYpcUHxMHdalKrICn/eI6iATm3qaBtZ5XjCaARr4JbFED2JRJtYKNcBKNPNTCb
zz/5pRhCD5kHiCoQ83QQPg47sZtlWWKHmXpytcTdSSojf5qnxI0NwTWxv01JcNRjJPbrpX6Qu5T2
QbxxmC8dMQAzZGfkROKkrSaf0xKsg06mg9FEX4w8/NWEb8ocPeZzsre0vYxHRZqYg9uZ6j8bC3Bh
3Sk6Yt5o0TjQzsqtc0JdCElzNn2ceuMQ7rUJdWNIV611FzraMTOnn2kWfBPQ+iDP3vD6+DXJeHR1
6NFLSDSj5h2Oxo05PQg20MavO2tmCcwBtSTQEgreAGu4SgnMaSkc9iB4syNCo+OQ/hq4UN0ZgMhk
VVd5LLmqKdHiK2bANM6WK+iFQwBYBFVadgcY4PWLQm5UjIvKns5qLiNObb+PKe38Zc+1jmTXllrE
hahOokBdBZSpDEB/tRvrIZh0jQjrh7r5YhjdKUunOylR3tRE2aqaXUjK6FZROxLhFaLCaqwIPPXY
KozVKQ+VFt0IXGeoxldVTt/GBEy92BDpLS9qXkB52hhNfP5tL2086HcOcR2uIVi1jycvqeIyb0Oe
sm2tHyOq6lOjH5aMXTbXftpOd12512hr/OtREbsFxsvTnQrS+qRNth3bUgV/bMrbe0PBDvoLNNm9
E47Xk/oa9KmHQNLG6+HS8f5DraOJwr9nm0gKW2CMdT/5GF3f9kpwE0bSMxKRt01+1SmnQHkyM6CV
Rbzl1nhhjak7i3o+YAjZWSvimMU4DKhFTr42zd7Sf5+qq6VAbDXUjxUiuBGkif+WgjIqbBx4HKT7
64Qh0HttkTS+bJi5UrqcgjZ6Hvphp+jNKT01wbd+kTy4DKfPP+2FixR3bQHMZENziayS7VFpOq0q
SkL5mFxFmnalUUyvFvuLsiCglKaupG9R3i9/WQAXtuDSUOBYtW4UU2hiTsPsp2pyFch4etIhiwvN
04AeNh3EvUTfa/E7QuaP/2G2f428mu0k9P4rk8iY8ABNlm82Hbqy9trMOKCw4ZbBFsjkQiSk2ssu
giNKh3cdL6bQwsBlpMVtDCNVlP7KKNu9sTT7xOSm0Dby6guRkJq+DYgAUAWQydWNiM6eEiMuTXQw
DK+cQOyB6Zykh6DtD58v5J/tuEqlKQPaMANtmw+57gnFE8KjKmwiH3mVgxzNeBVgG4iYb3KYmnj0
5Wa+EqJf0OemG8OaPFNSr2rDgAHaDEelr35P1eIi04ruwVzZfok45+c/8eLS01QAUWPwwlo3yQZD
SQtjZjESVbsiIT6APj8ElEvgBu/him5E5ou7WiCJaMuBIj7z3sXCMs4yASdCB34fG/nNIhdvyVi8
Kc3NZNKYjfbt8nWZeFR9PtFLR5huM5cBTykVoOzHO0G1/ziLxaSclvGnDD0RNmJEjy2z3qHGvm/h
WX0+5KUQaZD0A8XUKY+sJfuGxdZR7YJ5qg2jq85AYqqDVdCHnd+mqaJgshxzyJqfD3ppnia0c6ia
CqXedV0grKN6NgCt+FqIcJidHVO9us802S8Q5LX76c7iA38+5MWPKoBKVIFM/byE1dRYo9QG57fD
/2FKoSNSZ5F6ijHTNyVs3SmBaoddolHZG0NfWmLAWeB+qbPz0Fl91aXok1BfnIkwlR4wq/JmQ7TH
kIfWF3dIvi9IZAfGRkfjUgChhwJfDlkBio3r+Ij8vIVtJliUKr4ShV/SHTctNf8/tFjZPjwdoJ7+
IS2u6x7T0iOHqDHUiG6SCqKqMBbcMGRPbYONqH9xKRmIFz8USRCHHw9I1uDtN80cEAEVwELgWPXj
tXgaznLnsfh8vfD7vGlsdumZpPIK/H/jrpI1HDjkJZN4JWjJTVa+ItDoIsriasn9jKSrmgMtLa7x
n3Dze8E//HzrXjwtGtVzzBXghK7faF2iyYktU6Cuh/zGScZd2zk3aVLeRP2TutBYoNP6+YiXDwvg
D8E0uwBLGIY0WIae23WYYXViC32Q0hBNiuY+G8NTZGknGPq7NijetOo/pYsUr8ELiHcAUenjR8Ye
RJWsoaFqOMKhTvZlZB6qYjmkp9zOUNoeXZRDy3HjrXVOoxDbmG4NwGF4TmeFYk3Khj4qQJBVqBLb
A6/RebGWXaAVvlbfSoFEZ71Xb41c/cegWxGiw4wBqi86F3NfIAUzB4dhzG7HKfLtsU1cHi+NV1l6
62IQutf7LSbupX0BOYjCKtsCzstqnaK6ntUM4pFvWcuhCuWDseT+sIyHuCkeDMtX1S0i5sUR6RoK
XDXK7Os3Swia3XEw2PDlPtwrS7ArYNN3ZALG8KYzeIGRwOc78dLVT8Xc4cPQbOfC+LgXWg2Z6chs
iZ0wL/VGvlPa3Ldm6zmKlWOwuQkuThBBFrwBDFCE6+a+rWvLOOojtfDYuOq7/oQD8c2Q1ffGwSiw
GTfrjTzv4vw4YYxFa4y3ysf5Nd2CUVPG/BrnFislT817T4gzFMt9tmyBJC9FTxJK9E2E6s0ZRJ9q
cgIViA0TRfAXle7UEMcS80fbqkBx7uXc2hvK1sV7aVCxOUWjmwbS+nYIUGNMwr7hCxrQ0tXwKWpi
X04xFxFy/IXj5o36KEFD+nzjXByW8h1fkbYHQezjwhoBbcc2Yth8jndxnT5KQF6icT4IlnyRZm8Q
S8w82AjVFy8KoGyiiso5OXuELTMGSqnCsHGvelW7S8Kf2fJFUWEMwlKHvEjXY8gsNzAbHNr+Q1rl
kFDpOsUT3verORd1gWqyzEVc/TMuxn7UQ0KBQ9EY7GQ6esW0xcq/tMgOoBBa9bR2z/rNVZ7paqcH
zBbQbSORayRHiju3taxd5dLLlCJriSPK51/24uVEbUjmVcS+MtfZI/ANeNAhsExl7k6JCsUFlHFe
QgGNMKaQ+1OSZW+K/Qtp03/fQyZT/mtocZz/avGkedtJ88AKL/CBMF1sOarzfMBHYpdZKV/b3Ono
5JAHaeEplcJdAvVuY/oix1m/12hEgPai7WOcCUbZxqDKOHAyfXlhGO0KP6ETz23rLRUMCzLb5qVb
wgdpk319eeUhZFGSFFJV66QSB9sOmhjI0NK6S8sedZPpa9PL3+qmPgHIuCqABDulM7iEz28b0xaR
/mzaYOrpJuI6do4MqhQSgyUE+jEHX4q5eBDsIpH6hXLwolTf6OfeI/UWaO/TEmNMZ77PcQsfYUsV
+MIVQaQW2Ks/NbR1djK3kZEG3QQU2qAt0NIpyYubIgyOtZN5MT36qt7CYF3I5RmSlEg0u6BOip/0
166THRX3L2khwSbfmNLgxsFkqbtLiva4scjiulktMtVIKCSiBSSfCS1kYe84eUOlTragigYZj//F
xb/LXZA8CaXqoE61byJukPXJfzhbjA1ORDSCKNqtrvrYkSBnVQqz1AOvzo0roGfu1F2Nlfxrmuxn
Z34v4/CU2dETaKnHbqj2gf3z8wW4uNIUQQQqSmicrM43tizKQpUL8LUSfUdQx8luyyG90yXt9+cD
XdxFommKrobO3Sh+yF+fFIsYRULEk5OkB4OL6Y0vD4gDKriQtl1CicUaXM0EQPjvhiXToNEDSpS3
KGy0tZIBOikB3Eun4wJ2PGt613I6mDgu2f0xznGbS5b/MCBtWtJpGhnwolfzLEdNbZeUAaf0zQ7v
J/M1jPzQPIrEI/n6+eTOwpOYHa1EpsVjlKVdvQ41Z9HJyO0ORa3vb03w6PTveXeVgoalrN37Rf/6
+YDr6+/PePRnBBGeUoa22i0RpCvdyKzO1+v3eHrq8U+UhcLjMShqt4t+45Dy+YDif/j38WRAqH2G
gIqj98Qh/bhrEmPostwMBx+PeC/GgCCZWsyCgoO2nNLl6fPBznDFYjRKbgI3Qmv/rAyGG55TYb06
IGg3C672ocCuLumbo4nwhpPsg6n1IriwC2Y6edzfTbeD/vBffgMRgXcF8KOzSlGXy3auhsngR/HT
2N0MUwCGWca9JsATECangwtjZe3lOb1uXLC4arrxFBYbdL3kiM7gzwQlggt3tYF1iVIRJha93xSF
W2c/u+prVD8t41b4u/RpyaS404FzgBNa7d1CbzQFaaXez4A4hm1+arQXxUz3eVHuy/bLxrJe2Lmi
6SVQ02RtZ0/HAKjRZORaj2cSXNQWphpUSAwRl/bRrB/yBWOa4BXEkteErwbC5Eu+G4HmqfY/Kl9g
PI7Oq65u9RrPoNViw6koXlCHxoaXesfH7Z2ORtGnvML9yXhXyvFpdqx9Hr7bqXUd4DVY9S1Ccg0M
yq+z8u+sZnhGr8ZerT8AurZS5pH1L6SjKXcHC7vrTH1Bhn8/Nc1bmNX/PjQyWwAVkJ10NCG1j7MN
rKWq+6DpsSmZXCFi4miaG4M1doYbjDvdbhNzvL50/neOYKu5ZsU9u4pXWqPbg0MHwdejEVuN16V/
odyPvzcyUonDef71+Ta7uMvs/xtvlbfMSdK0ZtP3/pIRKQZMdBz8zgBryEqyK9+jtN9PxY/Px7x0
CQCXofLJw0Chkr6KkR3+tEtTzoR7lYee9jOvtJOMF5LR/CNp2n40d4a8uG2sbuVOYoesIwUQeSHP
xYUOJOrj9wRjGDlSJ3Vw5AJXnnpvqmTXjH9nY+zii+ON2eDiI+mqmUX5cqsVd+nbCuQE9SCQDGdv
e7XN2mSxxegVmgrZ10J5iZxvuEx22V2ibe3dM1Cv2Eoa6APAQhRGwbN+nGzRDLZVqEXPk+/eaUJv
lMgXlbdI22XlKZ8OQcFkzchTh+9CF+6gpXezdtr41Jf2F99asCAIGGfc4zHVcPSt8t63podGVZBK
imkJla75NVUD3ig4cFdPprmLSKayQBY/yM0nxS1A8JhHu2/csC7dfN7Y9peuDMAslBL5bXTwVmuT
USgOg4o0JFaeszyBMdF75NxemG/pel6MmCgXo3YgNEXOVPGUSELnPws6Su//xL9BELm1eo8dtUtP
tExco+z8XH6axufPV36lgP2/0ZIEEjCwimUxz/+Pn9+B1hJPIbdihOFlSeGR4OFnxlEdT4V51b/2
/xgzNtwHSX6bh7sy3pOnOM8OLpHyVWT6W44Hf2AoZ2eP/gNFQpGMrdPpJk4Ns9DjHqD9VTEorhI+
UDZ1Jel5DL626s1sqi6S4EtyHLqXZXwLpX1ffw/KWyqnvfxY9Y9fhxKLtmlv5ge56lwtvtPndiPi
n7Va/5wag/4TIiy82taNTAklT2APYY+Q8fUESUnG23fxcJq5yQr5iN+RirJf6/w0nWU/dGjd2tcY
LKcBtRtp51R7UHKff8g/j6qzhRNyy+DcbB4Gqyu3K7mOs6AivalDrwWEbE71zUS45rnd4reXn2T5
LlRemjGmgIe2uZRfYaXumovzb99/YnHYwiRaYJ0cgBMf9xRK6iY+XTqLg+rZFLa+HI5XcfGURhj2
YbBND803pBQn1cjF9dzVrqpw4+SeJWG0WKj8cheD+URschXCaYTny5jPnU+JzW0g3hSgRHI99WDp
9BuJ5Xl6LQajx0uLmWABKeHjfOewa1HDXzr80VAWox76zWl/1cGVM6Mhs2tjvwVoSs8O0rMsbyz2
n6v+w3dfDb5KPlS6/mFnMbitXPXx4zMOg7LpTY0/Rl8W63aJvNoYvIbVlvbQI2L5drR3VeZq2aNs
ews6owlNgFecoT0rdC2VB1bgSfQ2i59qisiInezo7hwBx+zV6KFa7uvuOXUecXdAUbUHpYxaTfks
a6igyKVHd80roszTlspT5kcl34UYZNmvei+7Nam20Q3+iIMwNQB8rcAZR/tGvgqH97hTXYyld0OA
zr7bJ1cl/Yj8vk3TjQU7u2pYL2KsAAEbxJk1PDNRslyKi67zu+TFpsCVldKuADTo6B4iL3iTviHT
ttGaPysm89jjfuUkUJEQUqOrHZJJUp8k0tj6jhK6MHRdAUK0IAVXVubr2Fqnbwmi7HP4GhkbD68L
80XLgBkLMQOTJPXj5sSJ1Zmd0m4FaUfRQrc1n3Xnt6TpruVN0alPN/o852mbmOtfA642pFw0PNxx
IsYzPvFimRuzMzyiJeq2iRdKrhRzLOi1Qhba+LTnMVAM7ZASo1tEFiGvYqCThQX3KHOtkEqxwuu8
REIBqTTDzuGZoZyi/s5YfMNESG4sXKHx2Uzjrt7KZy6u+V+/Y/UEaRAOcUqN3xEshV9RXRWQjGoc
drNsuC0EjXRGdHYj5J1J34tNpiDaI4Iel+c65s2thsF0bKLVUb927ZfGOXbpM35RMEUk+2D3vwbS
V15fSRf7xqEN3KBG32ef1ocRgf7ih7zJmju/zcVPQmeWRiw1I27Kj5tPdarFGTG09bmPleZoWUdn
vsaR3Fa+V0c4fPRWU/wICh9WFCIjmn0H5a2MXftbqd0YB2v0stKr3w3suoInLTt9fmf+eYauYuff
P+/PVv6rdlc2ugbUn7JPgufwsjPyfZq7zUOCRfR9M3s2D8Z6l9icyxu81AHetTon9nopj0txuila
N9VwLfY7eRcpPgYoR0W9dsZHHIk+/6F/4I1nP5RYBfdHgyAur66zPEmyYFFYR2XWdzarFtEgcLL4
65Lm70k4Ih025SdHjnaLpfiN3eymUT1lTl9649h8T8Mas+XY7YPfDWT9pfqWpu2uHsj0Dek+NX+j
n/c9tY4ZfDTztoprTxsQFbCP9lhiWIEUepCC0ypy7COdfREURzA2J8t4JAfwJPWtGxbkCb832Y+2
eklr/SHGubmmz0/NOUagrpOUH1Sj8e98VvmJ3dck9evZvI76l6SArQi1hTTOuNXzwxiCkJduIqne
9XLoBvJDKP/utYeYjewMfkqPE0PhPqgx+h4wlV5eojLdZ1pz0rLMw90v50L6fPX/uGGdrf6fJBkh
EyoaqxBqOEE44QzPlSF+5b79EV7Xj+ilVJU/czteJ/1xiQ6D5ofqUTEPheb3826cPNjrY+ghXV+r
V1hvOv3DyVCv5CR1I6Vzl+KdDb4zDLideyR3OX3ao3LbveV7TI2nYudwPf+GPHwjSXeUlhOsG3Sf
6ifFHtU4VMk1mlyBvTclL3tS7uq98xCheG72X2cMUJPDxiKcPUvFUYYdRGaLfuwZiUKvpTHUar3z
577cFd/74sHGO/RneC+9tpySnjaD+SOgsjSxqR5z+1ppToq+07Nj3ZDm3VndyTC/RuX3zNnXcedW
gQfeU58qt4p3UX2Qit0cqh6ym4ehu1P0kxPdq+YOlUGffGbR9xJ6X6ryNTL2VovmT+yFX4DtGfdW
8j6O10UPyN/LX/LqVXVGL1XqfR3eIfDtRRi1z4Hb4nVyrwUgISs029Ca6d8h2uF9XG5k4pcWSsB3
6V5C0Tt7wczYzQe2OpINGjkYrZ4jGe5Qyg/don2TeEF+/mEuDUeJnFwbwbZzUcM01xQ85AtK19G0
43Ive/MotORT67eWAD9I1Y0BDWL2+jRQnRDwA4Pzbayye2dII2mUs86vFpj11Zszhrsu33rPbI2y
ingT6N26XBhFjYg+unOzTG+zssXVORM9E3cmmREsQwot54WHHGhMWGURbZT+pcoSuKPEJ8LoRGla
SafrfHl2wvsBJr1okipzuBsg7lZduNMbHnLoVX7+NS9litRzyRDhbtGaXUPOnTkcE1C8rc8rnOAy
qvaVFFECs39myfdoUH0elSFkqtpRvKB73BhdJEirb8vo6HD8EaAl1n28rwOSZjNKNGoOY+2K3K1D
k39eSlcNfgdguLJo8YW6adl8+XzkCxkT9R/A7nA96RmuN1U/OvmQJBRqbczI5zJ0VXj1qVZ4plZ7
5bvjG/2WS/ClRFUTdF5asQCgzpY6nfucPCpp/RbTTiV6QXjEdUK+MrmqFOPmQrmLI+AGQ7cRIi59
ZQGYhQ8EFFqAET+ucwxbXM5zhrbTb5Xxnknu3L6IdbaSZ7m7t4E/FFLmCxEfKd0SrLjwNqaiBeiA
fyj5rXE85myYEwX6xo+cAA8ZFEepMtWjgH4ZVr011QtbCiQLFSZofpAf19ou1dxJdpo4zR/It9Xk
R7UGm4SsanEfWNK+RemMDMwTbhyfb6lL35ePapN6gsGmW7rKwrPUcsbesRpfKwfPHN6G1sDSAo/I
CMT3m15Jfqa8hQjcbIwr0oHVIfowrvj7v7NKvVF7DOd5gTuZPzbvnY5IwcEx3nqFzSQciFj3GDEL
UKZhtqUqeyFwwr4jrQUszBV0VgeCPTLiMNL4pWKeuhl+zPgaTPHWJMUOXU9Sh59Cd19YnKwJOUUa
F0SRjkihf537J4OKKCq/EHEKf9DBSCUU4HpXU7t7czLcIgz3GKW6pvy0sdja2e9Q6LNR9oLchqeF
vv7IEggqZTYruDIaNa3Y07EGMppvJdm63T6KotsA9tTRYUDyDjMkf7Q21uI8dvETkH4BFw61jvX4
+L2NoCytzNYrBFgmVwNB3CLGUqOOMMTkfZIB0DW+WrIN/tf5Kf446qqdmZpKk8Y1E8fQ4ohjN6LA
foweJ32Fm7oqNqoIFw6ToF1BhRdqmPS5Vuus2GmeR2lQ+0EceVbMM6lRvKFVXaF6kKBU3goEPEws
0qt//4kFh1DgiAXDb+1ubfRTS7SiXbg4V6YB2sCgRJX7vZrfFMgDW82ATUW/09mCCZKsDgQYEwjr
57/iPM0i5f2/H7E+VmkVV1FiRI0vy6FfQ9UfYuMoR6SkS4REgAR7ZWtrn59kKJTgEUBzovNGtvVx
X9VD3RWaAoewVspdGub+aKIHo3UnIWyn6oVbIW1USYZLmuaWquT3Y/HQZdkxgr6lJRsLcOEtz89h
9fn8/AcvoY8/h7xnTJsI1NBgRPQjcIIaEv9nVnC6cwJZizAnz+MQdVhj2Juodol7dOAqN61uV6MT
nuf3Y2V6vVnwWsVaxNQ81bgvwf3DT46KwqdO9PlH+2Py9jFK8VM1KrIgDIlSa02DfLTtGWxhjZlf
Ag/KdBGs8RcKDyVf0LGFeHzoNibCC3a/CxfQUPKDxTsjPhX9D32567ky7O55GnSv7q+SMPVSFDZE
9aaJoisEjnahWp8ke0vD8LwdpPHDacYJtATviPUdXfdtow5WWpO/vwVk8/iMuiOyLH38JhyazPaw
LAksZ1G0/PcFPGBjEE147VFMO6NmKN3Um5JWs++IYyIJFNYY6WIgg3wQvo0JMpZQYfZmuxHSLhTS
P4682mLWsPS0c5sadROLHUUWiEipEPESo1v6FdZnnUMWyp/idtirMdyf98+3zIWVp3vCuaMjys0G
gu3jNu9NrZG6Zqh8bcQnTDwHEna4M+7LPj3KFBN1auldOh9SPdgZzxujn2dLjC4E6YTynlDW/zj6
kJZFaSUqUV0yoaYdjQdpUVyRhSfpbR8cbeowbbUFsT4Pbh9H1T+OmrVLEpuzUtFD4Cv3t+0vjohi
tKesTP3e2iA0Xch+Pw63WuIxVicNakblL2rkApdx52gvj7E342gx6LjrVYcixAMs5TMjhARuaWOV
xWX1MSzwA/6kLaCdTZBRH+dbJ8UicQQqP+Tt2ibPariXU3wUM4wMtH2ERIctdA/hN8tUjTcGF4v5
2eCrN1YXz0mArA0bjG6LApoiPggDGCegt51LVEmI5uIzh5J2lbUwynP1ym5QG6u3wuOFS511AA6G
WBsQIoRCPq6DFcZpPHRz5UdL6qkYxS4v5TIgSVAcR/wlw+45yltC4RZE6qyvLoiRQotAt2GDUNX8
OK4IfBBTi9JfwvrQLL+WyEGUwnFNbd4o8V7Y2TztxHOajqTIVz+OFFll2fVJV/qNNbtq3HhzrSPY
RNerOlDYvEqXnxuf98LeEq8doYNLsoIowMcRzcoK6yqbyv/h7Ex347a6dH1FBDgPf2uUSrJsy7Id
+w8RxwnneebV97PUOKdVLLbY+RLACGAgm0XuvfYa3gHO0wirODtktnoe+6cRqSJ7gpU40gdjkB6e
it79+v7iK78W6QshAIvWBLfe9dpZ7WsZoAVoTn5wh2Lmh9CHu7QPvXk3FBGONX+/v97KVhahbuAj
YBkR/FuuZ+ppYGRuflDJftXJOrQ4gr6/xOsXWhwX4IKA9cHHgx5czusGroTYzevioJjIRqKc08bW
hzC3PjhlcZrS762BsLI2IJXtfm2nYWdn7pdoRN+nKH55Zv+7SgL8aRTbPPgJzoqe86V3nwIXnxqr
3WXdfJpC78Uf+l+dlSX7porvIETXO9cMcmie7imKlWAf6frnPvzr/Z+20nxiIii9Jy57B6rHIhIg
5NV7GW5fBwVQ0dxmd6EffKmr6GIP/UOdfpyGfudq3V4Zs8cusPBb7Y9im9LYmBVTXzh6s/G2VyZo
MqTUXc4lPim0FK93UAw7D2BeWRwmlBXEdTUdybQnDAgGbmFsshIE39WZKVac7yRGhHSDskk/B2qy
FShX7sKrZ1mUHL4Z6qFWFsVBistyJGFDmqmpSYbC9FFsGgOiYgRjxA024ThrO5tCx+YEi+Kjufg0
pK1wR9KoeOUYT1lwMvPhNPQN+fadTIwLUzmaP4rAIstFJ58QnY/laVaDrQ8iR2i5/RnoieiaWOFa
i1BZjI5rztOUg4xq95n1wIiT1jnY8tFitMNtjZjObOPQkqkIqZNVj3cbu3TtCYhlJq6RgqVYCo0E
c6rNY1Pkh0H96FDLi1qu6CJPVr5TaF/4SX+yxgDaTHDW7yxlq5++clkQWdDao8dNSrQkDmoZFBQj
sTiNIcNjY9pVnXUXUyu0cbmVGKx9dgpNkd5AQelGxDtU4rxzhiw/RKGN10Z/xD6pLBmskWczyZCK
psFGFn0FJmEplKhPYG93g/7n++/89ifTwgG+Ypr8n3HsXsTVoVbKVvWr/ODr6r3jhmevGE5GE3CL
beyv294F5rl0TgxmOrjVLtvNc6nGThubuGWZ6i6d3CcIDh8853fqPzRZvlON+NPQZ/8eMMOqIkUE
AQkuzFKLiOsara5WywAAjwfPHM9zWD0wRMoU/Nqji5fXGMb35zjPjn4bfTAU6z7qho2fvhJ+2U1A
8PG7obMAN/U61hVJ4OQ9PqAoJmqHLv8dN9Y95dDBYBiZwzaCRlEq07OrpffGnBxRvlY09dy5885N
57siyr6//9VX0jF0ZjhhSJIwQAI/cP1AOaIOSq6q2cFrugtJxqGKC9TTzNeOdFOb7P6cjvSwmyf1
/P7aaztOPAqoOEybm2gRa1EpKZxy1oFJsL0HjSzF++SImkEQbXSS1nYchwvdbYx3deTKrn9kUxoB
vCpGY1HY3Hez+z13pn9yeCVd0yu71nGj4zAXWzPc9Xf7ZlnjelkmdaGalGx08DAVXQoEt/TkaXBr
1HRohfde84jqzcPgmmy38fT+2735zWiWCheZP8UYYdk6SWtNd/1J7/H2Vc8iReLbiNSm/dF0EvB5
8XmiDaHCh35/2dtC63VdenZk+OJFvbjNM9XqXDNWsXZto2Mg5pY074Iq2pkVqsU2XtjVi3JumhJR
y3Yf0sLZeICbeMoDUGIwNeJ7w6WVv3/TCq/VAROzHjCBneG9UDwVAa7qNGkTrN2t+MW+z6sEhA79
BMqvSaNlm362kfx8/zFu0mJ5Cp6AhJix5Y0uTh2puuJGONxW9nBUuLpS+Jy12tw3zXCvVdapQibl
/SVv95usSXJMKk7/BkDS9S8fjLjxitrtD3ESXeTKnABBJcEDKmz7VL1z4698l52jbZXya1sNMi2a
M+SUTBkWx2ueaiT+dN74iOusQW9ybpF3MLSd4/tP7oC+JY7xCBv82/ghP5fsnE1OYIJQufi5fhXk
DvLqB722LlaIWWfefGybX2Gnb2mQ3eQjLEWfXzhE3I03eih6HBVGlU5YNBOuPA3qVFee8Uh9cfGH
K/TfxaA+ZAkW62b90Riax6TaFFq6yUxfH0EaoextGdZe/1qlTeramIbhkP8OkuFOFq51KNKa+qJ3
X/TSbnYFcST8trGpJEhdJYOyLnpCtOENINuWRPE3x4ltakZ5jYR/AGoqBqs0pBUyd+mj2oKI9s4A
vPeq3u4t1CdtaYun+h4y/8apXttib59ikRsnutuHsd4Mrw6Yr9YjQH2KZLgvivgQIGjaFMpJdK43
fv3qW0dLhKIa1O4N0zLBoLE0xno4SPRMUI3XOxxWRlIzuz0VWfKAIN0uVMazmuYbm27lJxsymgbQ
jFvujZCJWirNkFgorFuMeOr2kvvRHjSTcefZLxZTD1jGGzmSvMTFp2ZFEV0mDyUlXeQCs9Mw4bHC
ARQAXerZ/AChKcOmfXa8I+OXjXC1uhp24PTCZCK+VMtgMGkofolEWN1au3FgjmfSZM4fK/Vb6W05
za2+THryMjxESnpJr+kivQyDgNDY6d296A1UwClGh/4fDrcjoFjNr/5w062aTtK5mzcKBBaZKhQz
bvh/WgGmxaoUbgHk9BPNum8KjQ+3hcdZi/yonzItAsBhkVAt0spY0YBjq3Z/MJPg9OqhQoevcqJL
EqMiYaGrbLX7WlH4ycrGZ1x9s1RqJoqbjNqXccmf4rkoE2ByEvz97qe4uadF9ojBVMaPTVxMPyJl
I7lZuV0pVrjlqdFgBy9LCMULlB6l7uEgY09MBC9t9OLY3T0mRCJ07/1HWQVgez4ii9LGNRbJagb1
vPDrZDi0Rn+USVTQGndVVHyKx8fWPJehdtbRQYu46Z2kI8GqEAK9yytnQ79i9Ze/eY7FNTC6YZQg
3PPfFid5/ocxfgu14BS330aqZcYGGwFwJfxDGpY7j2bbrWhPnNew6m1OqRWPDyLa06PyKb4LyZ52
9qdCCfdtmJ1jExF4POT9Ov2a2Fvwr7WkkoEUIpHiSXor89yXQ2B1FkllG0fn3OqPENH3YW4f9UI5
zDQF/Fg5RkBogANUuAZ1wcZ7WNvllCou0kWMR9FuuL4FSWnBmvSkc04ggPKBRj1KGc1e1b5HoCtS
+ui5uxU91hYV3wtQ5dKKXI4M3DIwq3zu+oOhUSCh3hBC73fPk8HqGUr/H5Jh3sipbklG6PXCCYM0
AN6OPtRin8961ahxz61TOcWnqUA4ob6rYh1w0gAo6WWsvzAz36fl0Umde+lNqPZ4LpGsDx13F9Qf
ZGqAo9DGrr+dkMljYSdHNo1mPfy46/fvZhki5pEFd73DBcS9h6jWxQ9m3+/KEp85Khr1pyCXxMD8
/ROwduDerLw0L1QL2Bt2RHIreHpxpKyCv/3oV6j/DKSMrzfrl5WUgw8g/HwENa2bWzgENI1HMxBv
fNnvjOFBJqHdQPkEt7cNn/3pO8bMuy7b8jpbu4+RIaAPAkJLrH2uX7GZBtFQZz1k+Q67hQqXe0b6
ESlV7bfPWuJvhPDV5Sj7DW5HwvjNvdHFoz6MUHMijrKhwOox6cvon608hau9JV61uhr+fBZi7OSz
y6o0CepM7wp+XBaHZ6UF3AsqGrP416HbqG3hKNZOruxVqC/yxzJcOFNV6BOt9kPeMy7GJU+Ex6b2
Bx3HnYLJSWD5x7LcEstaPSUCjCJMESSJG9efMGaCr1iDBt3JOgXGi49LcfjbCy3KXOXIrTSmxVk1
z2PjHd8/JKsJiEWOijMOWg/gWq9X7nyvNjVAGDRsEcnSzLvYb+6l2zDH/qPxc2zqg9kCaHC3HD9X
jidpOQ094S2znRaZD/kNfIpG6cDBMyiw6Jc14aVRK9RIZYZtXgZmYO//2JW9xDeVvjAbiimmXJlv
KiK3aiNXr/DEs7Rq32Hzo9fxMWwfE8Wmpbl1961sJcak3LwMSVCYXwbkPDDHps0t4LgKinkh6A9J
L2J7r2Fqb5xRttt3WrrxE1cXxYSasg9+IUn69U90uiSbPKSZDx8cgDR6RLMEG/KAUr5mBhAr1en3
++90bQPBn3oVHqMJTSfhesUaHMZIZtMjAHzf27+EqxZylRghoxjjJVZf6JGfkWb+T5YVyj25Oa93
eVD9wOyNMeDEqD0RCMlKUSD1h/RxjL8r6QPKcjvRCXTsfy3Ehe6iSfubkZcIdtwgYr3Yhe3vEpE0
HWBXXcAYPehDf6Z9cD/Fj64H5/lH21fnNtmy6liLEzJtwHGRWx55lkUSOem5O+cqn1dspiWZ7ROL
suS7p2RHmsVQHkbhzcRIfuvpVu6+dnxkukr3G7zLDYpTaY1Rr00AFlmdHDUjv3DDPkTRn70Omi/Z
ctRe3VjMsYREIsOk5bUGqgFcaFhSnwDDLQOPyR1+B9gXaTNc998Md7VoOs/Dphmh7NhF7Sfymo7c
OKDAzEVItCa42hjyYZ3J7E4w3tAxzgl60+iQ7iwHV6McOQtGSgQpp9tcfiWNYJjEAE24yPz+xV1A
z2K0lbpmZxsW3Fp7Hw3IM5PAW+F3BGFBzgJpjIMjzmYbbYRbSBVb++3SErPfBEg9t3nh6McfclBu
Yd3uPffH0BU7C8jo3FaXUb23kcR2i1NHhmN0DyYGWxsHW7KVm7dvMcoyGKwJL/v6GSavqyrTzNhl
eMcLMrBQ8nMfncy0/WhGESK8hzC7iBysHdsXu3K/doV/7xZbqoprkRS0P/WxzNToVF4/h4Z5Ul+a
Bcowcf+5cPqTS904TneuN+897FWjqt37yuZQce3rC6ZLuL907ZYF8mgYScqAowOiC/vrlRKbjv8U
TX4wPYiXHHs1bO/nZCuMS+RYvHa2Os1/mXExa1nsOhCRCUA3RFtiBqYCk6hxe6vsLwGqXVG0a9nz
f2Y2DP0mvcvUrY7w2mG/Wn6x84y2gHpro1EzJdZFLXEywIQF9F6v1idv+Dh1XGJdswMZunWRrOw3
VhbZN6mVbyDwSek55dDQMItQCS1znNm4KGdgTdXRsXG0Y2A9KMoJheljVL4MXzLlszJvWTjKZlq+
fZn10AxHMY1df73Z0qiP5jr2kUCK/3Tdf0Im5TA+9tvRRd7jzUI6nn7iIQbwZ/Ge3WhAAk6BF6jw
mV1ahL4fXRrc1HUH3h2HyuKYbZzota2lMbuj508nAAjL9Y9jYqaSkSDm5ZXh0QIUID7QACrv+sl9
Gf4Y9w6cvxzIahzfkb992Vh+5UShfAckWmoW5qSLg+wmyWSnKQc5UYZjXn8MJu+5KBrsCCuc5EGp
uDX/AVZgP9ibi69EEdRoyRbQEaAsX6YpdQotLelZvOrDP0JgqJ0S/xij/LNTec8CVm2T/NjPKAcp
+Sffax+yzHvUoBgFs0a72tpPRfsQema9N7rngqJr4+Xc3un04JjoQ6aSiu5mP1SBOfS13xxsPoNr
7hly75MmPPtu8NyF4W42rS99m//0fZxpbPdLMuX83V9lOj+1gfJNwi8jlo2i5HaTkjaTO8uICIGS
5RWg4suYjSgIHuriR0cQGMLhhH14kP3UneQSZ5vgodUFEXoHNCZNyaWfyTCxRz1tfJU9iLQfoL6A
cosMuZV/7vV9PmD5HESHeYcxxg7BRuzqRb0Rmm101wXonnI/bnyY27AkpcP/PNJi12poT0b+gAhE
2ZhY6tk7U++ofaEQVKDMnf6YNdU9pf9zgHaM/UcMxVUUSFM7u9t4ktvzg/IFJCEES2hqIB95fXyD
ZNZKu9Xqg1XCp8hQqim7fQyS320wSI7w3y7K+8aPjgTR08bat6mYrA2pgapYAAeL4qLNZ1tpW71G
nu2jpX7q+kfsQxEXqSON3GDaqeFjHv2teFuejrfH1gLExA2MprNgmRZvP5jA1aLRUh88L94Jxr8u
6I7V/P7+ozCxRI6iHD5v/NrbbciqjOu4jhg7QNBdvOm2sLXGzGp4jfZuZjQnTNkSD4fBOCXGneXP
O8eMXnfB/3MIEZi/4TV7tyecV7iGBOHRaLeup5U2Lu0B8ZyEJAbBxFkkZaaqQD3xA0T4SD6rjGZy
iCaHCk+qDy5S+NiEdVnXKZK71ymN82Pj5dweCAoYlBhfaYG3c3mYgdakRx4WeWgwRy2mKBfE6/Ti
pzxKhkdtryWvuh0+nXzJk0SHWcmTreMgFfT1DQrdAWyIBCaS8yX51EvqdmgqA4oiigNx84KOATBL
Bqxof/r7MQ92wjr4EidH0/vB7nn/NdzGa1YnIoqvKwFiqZWoqx2yTQl0wdBGBZrGZvOnPtZPDlif
CKjE+4vdAjyF2mEDS+bmYnr9Wo6+qQdSNQnKKYoatn79ap4iSEYxUXGD6Syf39Muygd04Mq43ieC
eXPSRy3Vt4KhHLfFOxeBPUAKNOWYcS7CgGtNZlFMmIX9DJP5k4IpnlByagfVnx7Awth+FBSBcLkk
hXHiHmUg5dinDLO6wz8bL0VysZuHkf6R8ERtpGevT6kLUz9B4aI6GHS08Q3YNU+wYHZZ+s0N/nZK
sMRVtUupFsv7AFJj3e30XVxuRcbbpMriXfzPUyxixdAr3L8T9UfTPU5pgpz+z356Zmd+qeOLmn+u
XXTZFQsgdHzIgKK+/xJW4qP4VAHgMJgu0fK+fgdT7mtzrzkQKdt6Ly0fM5xex2hZZO31lm8z9idf
//ofrIqIgGXjEU9HbXETZVMQ50VrwUCIzumILTYfP4fW9irNgxuZAty4tjem+StFMe0WGlssKHOs
JSzJLXsFfAKxz3X+qO6CX1ECGu3i9dMO7PO+LX5PJSpUzwmc5E5zNl702hEEDUYrgvsI28AllZD7
x4LbUXL7AjDFOGgaX1BmlURA6sGpYXpXZgeMDQYG8ZMd7VX6fQ5F2/uvfvUtsNdR6CYK394AA5yQ
yIjT+hVII0O8tt/n3MKYxCC7M58FJCYXpAzy3Co7lCXtxnqrUX6rQIh2GmY4DJJMbiSSg+uNF3tp
bnsj9M5CA+HoXUpuSVwH8k9l/NHBCtP275zhryJRdgAYd3n1De0aIOdP7U+UTwbD2VXRC4QLgC9b
X0oO3CIskEoL3RWJfoLU4ooczSxVXPwOAZ4DeJ9/6ufZ1Rhz/iRtrbUtUsyrJPlyORJEwiGdEvLE
RRRihK4MpVZUh6GvPibezHhCReYnrZ1f+mT+NYO6D/T/vqMlR8i4iRo9p9wYj0riPGbFRFLl0zUZ
tK1bYyVhlHqCkhqJEYAwi0fL3bZUs1GvDrUxn4eh28sZlca36CQIx9Nsz/3Q7wa4nRu7dCU2yxBU
RwMWXAOb9Xp7aF3lzKM+V3T20cx5iQvctkpuArq0ExoRUniOJrBsvMA8OhqyWWO0Xjjg93n5vPEw
K+9B2rSSJwB2uCHYjN4E0lJI11MwHof0y9yMu1SDn2VOT8LQUEAfRVX+aFtb7m6vmO/F7pCJgwUC
CX7UjdAzQrgNIqDEZx3JOKR/ESO9pPmuCQMMz+gNT/FerZRDxbhOwDs0uvdOAa5mfDbs5GiTZDoj
w8tfSmAfshR+STXs6B5tBZWVe52IIiZGpJQebOHrz0V62+i4WpUHD2caZlw7oxl2YQAiwP3Udspx
MuHHwxFQo6feru+nCXfLiEYorP2YidFkGlsd0JUs8+qJ5OJ7k/HY0dhn2eQKyQ0KCb0fpdi76SX3
ftpUP63F2JqAJ++KYz3ZPxuST634T/YxkjngBcFzUXYv93GtxpnhR9zubf3HXH5G3zfpf+ooMjZE
krFv97KT5asJFLdS0jsBzzQhbQxtK9FY+0Z0peCIsY+BKi2OlDr4WRKrIaxoM+HW9b7WJL1xmj8V
3cdc9+7VMfouTzL1aBdEPwVH4/qQARDkFYO0YLM/LiF+ubcRCSHvABNGi2ARXiYrGsK5gO2sh3sT
tdTMxXIm1X3mIOfa9J9L7NIK+5/e9qJdGezTjSptJc7TIqc6I/RShiy7WR3pt4ZKXflKaxECaoDq
S4UvS2xWRzMxDuGmqdHa5cvFIsJ4bAZo3lKTvNmVDVISymwY5SEyCVzOn07Q7AW1NcCBLWsb7bkU
Q9THISwQy6vueZt7tMs3wtnKD/eIZ4QUjuptbO2zuR702CsOpUiGxuewiw/VboJZ7gG/Q0yqxg6H
ocA+sUnLzO4oAGIxZPXjnFHNbxSb7zW/3bptVk4sjyX2MBARkIRexJCG2SY8tIATm7f3rfOVbuOl
GuyDonEbenT36FK0ZYQW2tfe1F89ikReazvorn0lwd2wKQVB4C0NimpsnUclqSEKT9HeaNu94mTn
5jzVyV1htseyey6B2uTTcEw8/RIxa/e2CqWVs8EjMJ5ks9gkSYuNos/FSLKflgdT73d1nt1Jpjb7
gHtRvK4whLIjqGiecorq7ikH6VbiOvL+PlmJF7Q5sUwjT5d5gvz9m73qFbQ7yzyC4gkNyUcQIISa
PyrNXp+2MG5rO/LtUotIgFKP4zspS3nd9zoIPgjgpgq7vYiMCf2xmb//299mY8YIQQL/cJLyZfaZ
6J2DOYFWHKQNJp5tuqacCiO92zxtt29RVpL4L1w+gDbXbzHqTTXrHQttvoyP2P2U+R/WjHsl3jpA
qyvRF5cZF3JeS8SArpRJAu25OOQEkVDXL9MM7p/uvDlsNS9Wpjz8KukgMd9CFWYpfpOapZk2OYqD
AzJt5GPNGJxdK72UwNF8Lg0Z6DLLR6lR2coMb5Ox66UX29IeI/yhu6E4NE39arc3FzTfa/Bx6p8W
ehmNke4KzdsHhIz3N81Kqs7SIisNSxCitbU4lFVpxVpfQZPlCDYnoR1nToUiPXDmByf2UEx+Gtpz
UvdPFhxaERNwo+wuQyclLsLjxvW10spjnimwbe4wIOq2pNBvzqeqgG8aVOj0gDXasdoPbfaoROdu
MO6konxVurLwQOYxxirf5ZvjIGnWXN/fPADocUGoUMvpiwdAE6V1/c7nEI1fPJrX1cSJ5QaJkxcz
QgMrZjiEuFpJtBq6LWrX2m7Hz0WuUtmGS1COFZo4B3guFP+EE4wsTkOdSjdxp3LANr67fNflDwW1
TuIkYHnG+ddvOsEYYtBBYx58AQuw65XmInymRn+Y6MpIIukHdCw0opW716iIxnjDOejm56IAyzgX
EAXdKsrTRRiZuAIgVQHFSfrgGPKSpXHACF+jAHj/195UXrKS6DNQd4FoX7bo7NTpCiO280NjIYbY
Zp/MoL3Hi2MjQb9pPLGMWBuDChEV9WU7RB0Z1o0Zy4wjs8owv49sd59iM9+r3qOAYqpcw613C/O4
YnzBuvSBRKRBVKMX4WNogjKsGic/ZIp5QWi0xIAJQejIVo4hqbdC211XlWOFKiSe6Zch7B7I4I+h
3j0009a0/Obek5eAxaUj3Ueu+kU7VAmhkdkonB7y4JMHSywnWAf5nwWi9dnn/0OKtfZt364nWceb
kNFnFCqB5/Pjm2cxmxAldG6TQ+VPZzXhV3NUnabdeRmKA9S1MhgL8YpKjkaxsc1ukyx+O+1v0BHw
B9gFizu/MooiaUfiuBWbO6PE4jJndaONP2siidi1KB1M6R1ioCQ3vfZp6sOHVBVJztjbCOxrh0uY
3zRi2ffsjOvXUsd1TjuKmzOmYm3y6MjiZP/Wvi/MjZ+9sdSy7Q/2ZTK7ui/Y2spRBH46BlDS6443
84FbprO8YXBA4mVDI2VZ4FQ5Tuxxg4aGjkpvnSnHjo3ViuT3hHupmX+JkuqZwHJQMuMbNmju3v8j
maY/MtD9c6jsHTvcSGvlm14FUnkijzuU/tqKylKo+Z4151xZKvp4Ak3quvjH1Dm/Z3T/nWCre7K+
x5h6SKeTFre1uKG6sMnjro+5JHTxWYuOZdveF2VwwoD0WHFxDAVdbvae533JO1Re7WGnb8FHby9q
frWtAoKi2gIKtgx1EQQc27dJGxTlpzCt/PrUjPNOoriLKzhmVXsf1n1gPVojXqjal/cD+m2ypvMG
MJxTSeLBLyx7/E0SFZYzIDgyad19iW3w2Dj+bhZ/Gdihpv+xYwhW+whZh/O399e+bfOCq9T5h9cP
zvGGvaczRlGKHt2+pv5LlFZfM3vQEgjennSlP8XCFVK7UwpJSRhSNGOA3h+Fypj3HWgwpkEcRLpf
d331MwvsXTH8/f4z3mIxX58ROWDg07IxpTB9ExUTGtRjriL8Ii1Of46OqgfTEDyJQsEzKeYekcWT
8HZNCyW4biskrO0PB10EevHAX+V8XK+fzkXlNi3vaIy+ikuENDlFAi2eu1MCu0F/Ff8A1O2HZ9X9
rNTZ6f03sHItMBeBU4uaJroMpnH9AG2YTElpOTwAsrvMJD+bqr8z9HRrACPXy+L4X62zeNH6FAVq
K+vQYxAZaUNINaiZxAMKJigWNV4sEDUU7vev7QZt675d/dTS+mAEiljTjceXAeIhDEUPIGG8Vx2L
9NgZJ5HWa13SOZrJYfZ7sGfkhLYEWlcCP5MuKNIQSUW0VP7+zSarWsvsrYqVq1A7qUN4lyYIJ5GH
5PWW5eFKVsF8HYlfS2XAcgN7NXULuyTRWkB34KO07AM6J1RoHHeue9oZUb6RzN1WRhwhZAORZPWw
QkfH4vrXzf48OWFlo3xeFfseLymRFnN645I5fF6grzqtVZkzm9rMLevTOIkuAikH9Swj/ghVvXZL
Cnglxbx6qEX0n82wSK2J7ebTRWpGFA2nl9ceRsbFw5Vre8EJVYj3z9JatL1adfGhjaTMrFleRaHi
OYIFifT05u8aVgs+nlo07lGBQ15yS0Xxpi6WT0AmiaE2HaMbdE+SJ1oXjEgOVOrPXLNeZZyELmAO
1p3DYMI3v/VuCOdlC1OyGuPhu4iTnGgPGIv3bNdmZwcKK8/M0EW/Mc8+phGhlFxanG9Cgng7tHtn
wlpbpZioNVR87m0oVa9lEzzgPjTvLKAPTdTvCySPZHDx/nfRJYgtg8/bp1x8F91s48Q0FLTxnT+Z
6hXqnT7qdAn6nYWgpMsQybf0Q3uvT1jKJSozz2/7ACFI2a0iWQ14dVT+KbIH2bPCU57jjexoLWEj
OJmoVdAjZka86ICWE7THzoowj6n7vbzMGbSsm+gf7Fk5SjkdgVTp0vQgQKEw5FODYJpGTpbByWNA
lEfKRt35v7w2RJgwG+XhlvVSZmZhWLhJfnC/YpR0Nm3GFkAvMXUSJJU8oBxt1ehPOOShXoTnJsAm
levaDs8iaigcvaCy97X1VFnJj9alWTmo/lFvN07ebYTFOY7qBqAXTdsbmoFaGpWT2Aa+W/Uj7eWD
aRYn0/htelvUnNv4ykKOybRLxxTjRpuuUvJxtLw5OjipivJxd1ARCQrj9G6qGRrM+8Hf0mta2Rl0
2TTGR7Ra+HVL8qUV227HpCQ6AAv8EAHbi3T70OOfEVQT9j6O/y0uzSc36r4kdf7Zox3S5gO6peFe
eZly7VjPW3S+lZAvjT8ED2mKoDKzlALX8yYcwyTjkRyGeZN6TMrwPM3lN7c3P6ejmLAmd2mItzoG
ChqK0Vr9px8GXwJd/SvQd/5Ei87dyrVXPg3tBFFQZYgJzVAykLe3LJI7WFbjdWfgexPiJ9yp2V4b
n9uqRU/uaCpbC65+GTquUsTyecCeX6/Y9c7YxX0cHQguMP5mLELVUPp+8XG0Y9BEsU+LA58YcE6t
Yx1NaY/aVv8bBDmNj8A4acEHZ+i3cq3bnM6hI2eRdDPxE9HTxXNRSii6pYTIZpQXtTG/x5r6V199
b4P8WMTtS1RVJzUrLg2FxzT8DR73hydK5kP/VzH9+8AGzUiVfAtJHHme64cBCdQYiMaFaAiyM8P6
KVOaMxsaKca9OYfl3ixd7kVc32zt+1f0r+5nPVZRG2TaELr5mcJxCxi6Eth4JgRHacBY9BBffbXe
bJWOCcuAJFYI/7S/T9V2N9XeMaj073WCkEubBJztrAY02uq7cHo0+/kP08O6sNDyI34u90Ptf2zM
+8Zwv9mU07UKmFoxqKthP9DzTHTQzlsA/JXtDR6Dkl6nlgW0uHiPfa+Oah+4PHNpPHbeRE00f500
/zLoANIj469qci5aZvyD7tXntErvjM9hpD20dc4wfvrdNnW6L6YhhOlmnd+/X1caa7A/UaCgbcj4
gXbK9TeOurbNEsQRDr2vPRaR/uG5UvWnJBi/QlL5bnhQn1CDirCE0EfzjPTwj8y8H9Tq797598w+
+nsiSeQJX8AA3Xb9LBiqppHSjCNqW97XqAmfcdL5Zpki/fTRqY1HNUbaWjculuo/C9Rq41XI//46
1WB5oRtR90MCWfLOdCv11LyMx4OBqhuiREgixfteDx9LhodJ9I+Dck6EiDw2yqdJfDu95LF221+d
FW6x9m+zQh6FLiIqkvxx42VLcxUGSRuMr6oJPmyn3m3vGzt8juf8k2rSAvDCJzek85ZPyreN93Bb
77G4x4xIMK4kEIu6MgBKpTKhGF/loZyBxgOI00ZH9RTnaDKxsDK5M18iC/MsY+MjrBwVUN/4tCKG
wD213AJqFcW2kjk9fGCquiB9nAuEvfP+mMS4dIkfCJjDjd97MxBh2wEQEpUkerrmso9Il7tUi0hB
o4qmgeiiJPl0jkbksQL0Kz14rM5JuhnsyrtM2fjBK20EVgegJEkuArPL+XlnIjncWeoAO8fgBvLL
GpaDgxh/l92Z3VShGW8fzAiHDE2t/lQzEYvImf9PG5HgtuySPoZGG1XsZlDEuT58fROPipXZw8H1
i09AXT4PYrTk58fArS863TdgngD+rXrjlrnFSvH6GVwwThCICyXu9cJ0cIxaVdzhFeg0u6SYSXEs
sw8JXd3AMPCijf9pwuiL3pGV2t5zO8/QQBnehO3feanvlQAruUaPOAr9WSnib1Xa/7KM8UlEtd7f
Kmu70xOlOBo+Ihe0COSaUqGBqHjDQaupiYgOQxRfegQlUptNGu2tOPn8/oq3rVdezpsVF3kKpaNR
A7tARssE4EvnDYHlfWD/5QIKl3T8/dVWfh93J0AO2mkiLLxYzW5tZUSbFiwNxgmFbuLr6j33GOH2
3VmzvUeTWPz+imvb/xVZzkSbYgVIz/XXb2Osf7V2Hg9B88tADKlPNK72CHpnf8l+agFpV6p/RD76
oTeLZ+Zm/7z/APKTFkEfGDejYVRbUPFU5QO8ySdcBT63nmvcOUV0ITd7CCzAO055lzrF6f2l1t4u
ZiwIqbqgmSl1rpfKqryZ00knqBe4k4OfK3AexL3hkNTVp3rg2G+hhldqfAi0eKWRu9ElJNe9XlLV
xznsR96uB2MpZSTkVPd54ub7PkDTsTAuWmDdFRgDJklLiqF8G5Fmw0+y27HDdyPd3rnEty9C6/2Q
dDs/M61jXQTtLnD//vcvB8EeEhFpqd4M+MJ86kqUXYaD040YCpp3Wm98qGg9BE1ycei1Z562lUyu
HC7uezgNmI44+s2AOBBBb8Um8pTmfKZkfqxa81KOyS7x01Nomlu3uoSH5V5DY0TUC8hcQRZef41Q
bcdWzXsSDONbHjunXG/vB709GShDFRi2R/fW8NXO9kWu7tO5PmiKupsiCm8Y6BtRd6WliokAxGo6
5yL6uRSKbktXzZEHHw/TFF8ypXhKjW9NkH4e3Xu98UGn6sfKdM6e0v5K4Jq9/7HXDh3SgGgJvzY7
l0SCvq+toHDIMAotvogsx6xgZlrfm80WUeJVy3L5ztGjJ6FBi4vkezEkLMc+KpqWnNJJ8k9eNT7U
tnnEc/WrNDsUHIh0L36OtejOwF9ZL/oP2AV+tLhhzeRUpMWL0/hPDQS0Nv5dqukGpm9tA755uKWA
O9BOnHT8YTw0A7aabnfyowhUrQJiPjs4ebyxAdf2nxiV0F+G1HfD60SdnT5VhdZMhrmz4EV9x9xD
Ot9oPq19XdodYC4QkYUytAjpcZ2WVTMiGUjXbXJMZjFY4TCXbhnP/vt99HalxcdFviHM4pZsUbii
wgLz7O6oW9FetzZe3VrsfrPScgCcBNQEQ8lKfQEfHUWxQUOU1+gBc9BZg5M/odz6/o9bGYM6TN5o
VEn5De9uEbzNrGQymaDdJvgV6eAVuH5YWneKde9cwSFw/xmnV33JfAJEw91cbcm8rO4Y+iMixUt7
c6mLhPmLpnkxckwSgQMg6SPeXQpDgPd/6to5gCzw/5dZ7JiuK/I2MxCJk75zF/7dJd/AQ9FDPUWb
w6SVPFe0RaCWok4KoHqR59ZZEPatg16OzDgEjO8wNEorPMGMD207Mc/1ER3593qoIEVIGhH40ODT
3nCnvA6NgbFHtSbK+gfTZiwoAP+pezCi/KcStQcvyPdKb1703n15/+2u9fyAjhP/AErw7zILgALv
135k85NFVAIuAUNKobj2aV3uuq/oJD3H5T91kn5uvOF75pgdNB0MI8a/FWV6oCP1LTSTP0Ld3ah9
Vj4FaSbdJYHCeaRh1/chOtdOlY8U3CkDttybPrvKY4rsQhVbL8nw3YkxAq62nERvt7SAp0mp8RhB
vn1J3En8ji5MjAiV7vUn0/mmE+snrKjff+f/xdmXNUeqo2n/lYlzTw874ovpvoBMkly92+W6IWpx
sSMhAUL8+u/B58ycStLhnOmIPhFdYVeJRbx6l2e5jIGYq4GthroQjDXomJzfmlPoY6LZdg+4430v
7/0OsoP6S2lfmeBdfjhYBkhY7Ke5fl22+ZVmAe1rGv0KiAR41fOA0R8YxbLx2MK87fNb+mBENrcB
EXPcuUwFqO38nigxmCRTC5VsVZz0iiM/7A+jn0DU8GfvoXFG/aDLn00ANz5f+YOHiS4IsJsz4Qyj
2MXDbCyvHZMBgkA9SwJXA8wK9kN2FVVX24sfPE9UAlAJBcsNSPvlTH/QGzMdTIiRUGNbjAkAgV8E
vcNgjNf1lRzo8qvESYzx/YxfQj2Jbvz54ywcszAdjhEQ67Ztx7a1ot+bfIy0pPmRDSp24KVQHEsz
ezVA8oR/5J5TfphcI1BBxb72tL7//DFfnHHzBWFQgaYPem9QC1lcUCW4oXIMBLOR7wy193t0HCsQ
LOCAOugUTibOlRd7EQAWKy7ObyqF47YMw1azPQFw8qh51bPGf8gEehxVcUw5DHa8l8/v8nIbny+6
fMe9MqqaTrhN4a5yZNh5rTaqhMe4Sjeax8Ihz6OuyI7ET6/c7sevHH0OaHihCkDue/6Eh7J0vGTI
MCmsxo1L67UU3aGtp7WTE1CH3F1ZN1Fl8lAwCp0DEnieWlns2e/pTwhinWCO9WDRa5jO9zH/WY6M
J4Ku53woYsJmLv0kiDOWiZbgsx0d7ZDmQxaUIJUm7m3KfBayRjSbKcdkhgIwC4R03vrbNjnwNIPs
ZLqaePqSpy4UkxLawSWNPompd0EQq7YYIPycCi1UprjJ+2uj8/kDubzsOcOEbMgM7D5/mqQtbWhT
wRLeT7rVSJ5YH0DkNYVSpFfDQ1h+Z2N38gyMgfcl+PIFBtZV5n+/sp0uuofvD+/vq1gcYlnZUZxu
AIO6YDzgfQVfxF0C1UFRqqABXMXLpzVEfk96WkRXlr6Ii/PSMMTD0Y7uPSBi5w+g9EZStRTo4hZ2
DXxTpc6vXlfwwU7pTdpXW2n5kdTJWk8FvPHGl0T3o8yINfFkWFBLaK7Ejw+/rBnDAC2b2YtxaWcw
Go3IRQ5wDK+gm4LFqhL8MLPONm2K6OWzx4r7t7InWWA52ZWq4yJ042HgTIdzNNJlRNRF9FJ27rtZ
D+ehFEKanOhaYDOxm5wu8ktxsgjNrpyHH4VLvHbo66KCRrxcfMymLj2LEwsWyqN1A+5fRN3+IXGc
I2jIsabUvUib7edv/ON7/HvJxbAGvCnLU0DNA7KBb6/Iot6oQ3g5rNEcidBIvfJIL5tz8zNFd3rW
JzdAUVkcUdDeG5nwDZi9ps4WOMFgAiZIH4x9Bv+ooIEmTSloAMLJLw7VlFJVRZBlkl950O9KwYsP
fR4LzXRa7PQL4cMO7g21CTLEysEYvbL6jacVx4GKfCXdPK4sUL77GvY/1XPf5XHBsldl9S8Q1gAl
HXj/TDN+tDo4JjlSiITb7apsKwHZ6enZq9rIszoCqHL+pXC+jKYTeayPBiW/NLAvCMaaSDRC1IF5
dr3xRPZYVYUVCtHAWHjkh6KwN1UtQ4tVMfR5bgGUGq8kCpcNcguZ5IxxxK1jWL1MkxMQjKUcq9nn
Kvt6zCfvmRT1xhU+UJU66WEW0poBUa/F0O2NVMZlb64HM92KrJqgMm2LsLhnXY2+Esx7EkivxrVM
Y32Um89350VmjQwNfQXEI8AKLnPeASCpNm+Br7HMZxuSjVnfBRoV689XuYwy8zLQI0KveGa5vf/8
t46tgE4vFK1ZuVKe2JVdB7aSWI1KBFY13Dezgq7Zz0C2ozCMhytrX0TcmUAEA8V5OIlIs+ya8azT
21oV5SqzoLlRqH1hlrux8r7kjXHjOPWRIOWHN9MeAuCh5lYrwyqP7TjcwDMrzrwEEhXZVYOTi3MQ
F6VjrAynEVzRhWJjkk/M1EqjWClLbYQuMB8o76fMuqka3gaWLr403zWjXWd1+StV7XfXSr8pkOam
/BpN4yIkzleCGhenMXrpUHg4P5Dyqu9sAouklSd9ODf0284yb4BwC/S+Ddup3Ikk+b9WQPOSBKAe
D41jgEMXx6+ZJNkwNF6xSsZ0BbevhPKoHrqoJEXs+te2+Ec3CNUHHDE2BtQwxDi/wcKE/Gs+6MWq
NL7W7szQ6uAp/ux3N8M32b39O7sN8Dz0qIG7R3Z2vpo51CmHKnMJCcxql4uTglyCPgDg0JN1kTix
OcG4IWkPyvYDH9L6lQ+qrRpvK33KAk+x0B+vuShc9o3nLwCdDDxr9LBx3p5fkyfqKgP3BaI2Ogwy
XH7QzHFDLJjPZu7tlMmNl+ighRuAAk97NLWvacVdBhk4SWCIAmAKJho4f8/Xb5jhQGeNFasR/Dw6
sbWW3DpSvxJkLr9zkIyAvYdpEeSjAdE8X2VUvsNMaCaudPbcs3tGYHY2HcGxia684jlJODvaAMWC
eDOiMIiZEPdaZC061+wMg84c7GkIGaPPXGvPXCYBAbuBB0m39m67JLuy6uUuxqIz3srBmT6T487v
jhpD4VDdyyEzq8DPFvNgPdC1OsawYV/bXqAnV47w+Xld3CaKdxTV0Iu+wOqrxsp1muYIDO20nWUX
NZPdmckU1W5+rIfkypH5wRmBxiTyjj9hhRfcDYHxKHWqpFgBn4GSBOBVFz5TUr9tpbdW+IQ6v137
NofViOk8X3mn8yewvFnAM2ZcLUISTuzzxzthoN2X3IW9kkjQaocqQaLf6CU0JdvpkBHzxnQFII7T
PjfLYGqh72v25ZWO6kVljX1loNEFIzXsrQvEvJ4PTdrouIZMtQFH5FWkfyCVe/JysgaB6Hvpj3cl
v5IwfrQqAQYWEnWY4V00OSuOH+gcwRjtqhWDVmw7mi/glz50GVmxTL+t6+l5SH59/sA/XHUmgcyC
cJe8f9qbVoaYUaxE88tJ+DpvxmfDHO+KmkBCZLyHwsop865EiI++ITQuERqQiMxKO+cvOXOt1iEJ
HnDPSWRU/mocpmeCQrTW8GLt/skrvn9+m5fzAGQeMzAGaH3XnEnpiyX9Eml3axUr8BR2Ze8fARUr
5oRihEzo1uqGR6WLjfTjLi1/DToOQyOTdw3/N84AQDQN3DwkCWGYsOxcYTpeZ11h4gyY3Qn18Y5P
7k+XlkfNknfZoEMdxT5hsz+NRvFt9K/x/j44g7D+LLKPljGEAJb9QJMIHNASacZUstBxJiixx01C
oiFok2TDGEjsQCy5IByCbXEltFyO1PEWABRCEx8FyZx1nb8FU8sqPgLovhK53Gks+QXoSmiL+stQ
u3ztSPW1B5zUHN0dJ3XUJSNsftx1DbRk2vXx/J9VQgKpak0XQrw2HGvBoqHgrlzzl7qULsOVIktB
7gA5y0t/3BraZZwZyMdLJMqyHO9YefDBgM/d6mik1o2Rk6g2s1XXe2tEkKOeQOCZe5GW5dcaX/OJ
sgiJM2YTkE0oD8xd8fOH5mgO8zKqkKLqKsbAtWFZjAbZyQTSisPjsOz1cI5MWdMeUuo/T6CSMtS1
n39BH747WMIha0FPHoTGRT0rMkBn02wGO058bVXqFhzhFcNAeBYqKXMVi3p6KBP31YLfRiCGNuLu
npHQatOVTcEx0H84lf7VNhvAlB0rLPFP9NN0JYq+u84vnxbyWUhozTh1nNPnT0u1eY3BVZKt3Na/
aXPnLq/lrTDd05COp0yY8PU206DKspXTGDpUChxoesEZOKA+/0GEHtic7lG/QOSAiZtBYyeZs/ui
bo6NL0BiTNdqxNu+8bvkXjPom90nXqBUvTdcSFURtw/qzH50kR2stb48NSbmih48pUnuX+MTfxBG
ETsBupwJr5fKOgY6wBC3BQ67YhCVlHXYpi0+oj7kPEpG6J4b17AHH6QiAN9g7oRRGFQMl2yNFHDp
piHoHfT0TdHyzkUMbXlxj4L2Vk7elY7NJdAcH+Hs8AliFzjTGGGcv8vKlmUJdiBYB6l1N1Tim+eP
sAjsY2oNQCnbflj09qYDQToFf5eq5nHszBY9VqMKeuBCSuxMDqLA51/CB0cm+vu4Gh8TMIzpF6dX
ThNaEA9ciNLQsH++ljXbaTVf9y1GHwOHSxiLeLH5fFHrg8QISAzAOx1ET1C2F89CNp3I0DjMV4M6
6Z68JeDo+EXCw0QZ+t6qvqKD+QSXGHHs2sQKRu4/KQ8zdu7o2br3/TFINUBTSrby/Mdx6rN11mvJ
Ckpd+B0dzETqlVOQW7Kb7aV2DZln54B1l4lV7/ypKAK/m356tYpUY8a0ffn8/j7ay9Bn9mcEE4at
+iLItXnJDcCtsLNwbxkC7soppxe7rp/Lnu41KXBYSjf6fNGPUl1AA/5edVGSQhGqtQSFLDMmkeDr
3QLLutNgKDiyUM5WKCCLe+xKhLrsOOAM/G3NxRlYaFMB9DL4GhD1O+alhlZCeiWBnffCMgbiK0Wt
jTQWGc8iVAOiKlqSzmrTGAinpvGVdvUsbHafdPzasfBBSAAYBiQ4fAkfGB83gvelplBTwpD3oLLx
TiXansumXHV6RdYTm27hW0Siluvf7NS/sQDfs2BLUpVRT8fYt9i9Bb4DKGqmtQaW/y7z2jxsqT+s
dWpuuKDPfDfIECkqCGiWnV25gfONh74PHFrQg4YZzsyPBdLpPMbQRinVdigic4Tvh1x7ANksMFoj
xIEcksK7cpq/C+b8/W4u15ujy28duKFJHDaSBO3XWgTFOD2ZRX2QKZDLIwzWTK1dTea016ccPi0J
9CYbOty7rF0bCeiEOQhwqZ7eD3p2Z6GSB3pmU6RPslerMQN/DgDgAjTMHsJ+Lvy/qK1WIIB6E6wL
rWFPmLPz4DldT2aMIf9DOr4oj7/AN+W1OHWdvuo1Ce+16lXa3Ql+GcaKCg+ypPrwOEg7gcIRaj7R
8G997sQ9pNtU7e5qlL2DwNUOfXEl0NoX7wboOuQa4C5D7AaH3CLmTZ0Ac0r385Xf+BFrs8iDJWQH
MiD1wsa7wYNajxNsThXfwwrzkFn26bHrZdhLdiN16BQ1Xv/k6AriHvXdmEKnCcV5W6CYzCzYDbkP
LFU3BfQHch7YEURgYGqFVijmAmr8pXCW1to+05pj1vG9kTRHC7xEpfw96Dwro9VXgnmblm4HoF3d
rIilMiJlxiPcGD6PU+ffM/bMLBoDIhziBmoHNB3O94w9Fnbva9gz6WSDP2oFhrqr9Z+k//n5Ootu
+Z8LYb76PhWE64S/iIcWeGwDzAzxMYtsnezgTR1moM54jYiYnt/76qBMcjNLF3PiP7ha+dX3o/br
SE5wm63qCphua9cmxAqopdMQ8qxNeg3VvUjN//sikYIgTAL2v+xatmVnu9NYojxnQ6QX3YsL4ei6
QttuBATJTqYVdavA7k8K+hfTqmlKSLmxU6K1V7hJi5T4ryuZJR6gxjSbai3iLKdmDe5vMxfPCRIO
eawb/jBp/KUt5FHS6QDNtd2Y+juNsNtBtvcwbbqxTBoq6wEohcCUZgSWwLYm7FjY5sEcs51h5FfR
EueNsr+uc9bkh/QbWvDLvqPrVJqHeS+KGXXM7Z1BvnO+a71t77z1UOFAspwNj1e2knN2Bl2uucjD
LZbCqWVeU2+QI+bs1FBn4/+oKI10bTj6AcRloYDc7CuE9Lxq15rBTtl0PxnHEWACswJtJjGikkKR
KT9yiKUI+5dTmvspH29dcSW9eu8rnYVlgJqgV4L0A81EcBQW+YclUnhRQH1/1bbjrWa3kcCs12EP
0mZvte7smW+f7CbdehMgJMp6F/UAeGljSbKte+vYd1+r6ZlKHqnOO1nKeAH7pFdmaAz9brC7Lwk1
98iokZt34WT3oZeWmER+1anzCmvmW6jVh25ah9boh7NlF0lVbHL3BFWxYEKyC8FbSl65DCEpG3gw
VnR6wK1LtnNUtZr/nNXm2qifNQLn7AzazRL9wjSyOIvmvNSg3YpZ6cYS5Z3O+X3bt3cD7Lwn6b2a
03Cbyuw1VdUDLerAsuRXf7iWy59Xse/7ASBFMLJAVngHRJ7HMGKXCVcu9kMrJygsHXwtnHWeZb+2
2kMOCCqdbos6DZJHnW77svkzhP7nj/H/pW/09s9XKf71X/jzD8oUh1dEt/jjvx5pjf/91/x3/ud3
zv/Gv475D04F/dV9+lubN3r6Vr+J5S+d/ctY/a+rW33rvp39Yd10eafu+jeu7t9EX3XvV4H7mH/z
f/vD/3h7/1ceFXv75x8/aN9087+W5rT5468fbX/+84+ZEfSfv//zf/1svv5//hF8a9Lq2883kS3/
zts30f3zD9/8B/qwwCSgzgRd1JqH3PJt/gkh/5jJrdA2wkQdEjszDL2hvMuwpPuP9/4S5q3AVwCt
j+NM0P79R/o/ZkQfdC/B5QRvyfzjvy/t7A3+/Ub/o+nrW5qjuPnnHxfZOzJOCJrNE57ZnwgZwvmW
qlNTuRkAtbFyCxJ0LaRkChf6hNoaQ+907SeFHcFwcFyjRMfhQDIS/Paw/rqisys439Qe2tPAwKLT
MAN8Dcw1F1fQWEYphqZJY5WQMUwNf13nPLvrBA8s14Jud6PG0Ji/SeE3QDE2MEGam2PBKJwuEIb2
/fMLOk+Y/rwePHOk/ZjvYvA9X+9vyaUpiOwh4JXGJmYgUVN5ADXm8HwrIayLKeB33Qaopu/z/tqD
WFYBc+wELh4tXSjoYcMssuhm4KDBu2YedyuvoFFSc7n1J1uDpJgPpw1ZP8JgJYQoSY8Ss47ZIL/w
xLXRGcGMoR20Bycr9qrvh6eHz5/I0lp6VviBmDtU1zBwBAyDLM5op7QnWTmEx4YcnkhmV4Em0Thw
8SEBoCfYFpZ1P4SMwQinYZ1O/qmzvo4+AW01Tb1TCZgEekVlw8iR2fsOCJro8yt8FzL4++iBcMo8
R5qpqmjazRzKxdFTysFJetdo41YOb67Xw5zDdavQ6aGymTLU2tBn2msKFEtLufCVY9atl+T9VhDU
EM+mRl9K6IltgOgChp/fyVTrML310f7IXHnQYB4tSe6tgBgmsCnrxnXXltkWH+gXHby/Vi/DgWh5
PLG6C1yqxX5dikOl29gpbKAnl8VJN5gAP7V8hUmM/lB0jnVtA52nKH8+BGAD0JYGb3Ye653vXMh1
IWRWOh4CycCVakGVBZRQtd8ccC6izrShZD6Mc2/lta2m/yu7CGUGtMKwOcDghLABWPLny0Pxv0kt
ASrC0NTJ3oAUeObfetLVb1rgZlZjg4ZOXuWbDNipjcCBHGaJ2PmSllFFvS7Gxd1PpLqSYL4r5f6+
NWZz49nvF+1ya2b0LuJL3XuUa31SxrxrqjWdXG+b0mJaC9QskOY3kFNIm3c7E+NA1I9Agg+JSiPW
ZV6MgXezMmBey3V32gLMs26qDFx4X88PXiJuWgNSQNwq153zWhJjBQZBYqX6PrfULlcMCkKpuuV2
bQSGzT0U3xuCyVxkM386jjX7UmV870uQ8n0PJHd009WmJuKJZW65VdRNIlIkLRrT1N0xi34fVV9F
w2S2kTsVkOmA2Q4hUzSWrX07JAW4ag0TG0yMgDCaEh1qkJ29J5bUA11n9nqCimVQFdIMoRdyM8tp
70mGrNuvYKgDnx9I2g/layb9GobxNDlWRSG2Rt2ZV9oF7yrUv78SfK3IooEUQfcTqb+zeCUa70g3
dL2IM8aKyCDDeNO58MtgfbHjqdhkvGAnhrFSo7wKSs7Evncnb5+KxgjKDJo/Uhdgg0u3iJo8wylF
0D3Ue7UdrPKJSfXd84sqFA0gVIWzIYYmvkC3IrQ6cIBom77Cx3hjoRyMzQrGJcCdQjq8vTctYaw+
j0vefCe/3+m8+fA1QFLkPbIvYzrrOgMnM9R8S996GTyvjvAp6AeW2E8WpPux1bphg5EaemUp5FkG
1JMHJ8GXatXJYzbxdl1xtwx1YMtWnqbGHQwcJwDdPStoUtfY5LPW9+DaKUQCC/g52Hi57iSOvd41
ezd7SPyx2dsdoUFhgQIABn+FaXAOoC9cBw1Hu526sXrIdVWtXa1KoH2CQYjyzRGjBcNdOQ7mDr7I
t7yERG7RA03aq9CndDcknNxJzOc2gCTpQd8WZFuilw6VQst9RuUSlRkQu+gYed90Tg+Wx0kAHQlY
VTWQlzFaaZ/cTotZzobbAnvVbWh10nLywDVNC7scLfhUMR9co7INRwLurzPqcYmWNRci/Pw1nfcG
5vY/3hIY+GiPI4ShxDuPXNogk5JgrhanPMcChQrd3sZTJx7c/q6SYhe97z/jJKIzuhDvpJNF9wpG
q14/YhfFbQ7tfNUPNRxZdAMwugFVNgYVwWT52hFXmkDUHxZSn9/sIs34c3nAtObzHACT94L8t/zG
G0WLjYXlLcyijmP7LJW9xrWOIbNJ2BPIqn2+4DvfbvERgPsLdAmOJhxLS30DMDp8veogRl/JoThM
tgydElXYpKt+mw4wdR5A9D04ZesCvZmkwEtiMEjtXgsB8cJ3qfnxtNq40uCo1iQgG2N3MDsDVAxQ
KgvmQnpXm9yV8kf2WhuFc099KBmYet0GwC6OAbVl/PktLVVL3h8i5nhI7NFcgxvVvKN+e4iadGEy
hkFA3NMq7Dp8Jm4HSHMBla4dSJVoGFd8qxVQyfEyfLo0dYBH66FX2BjVUfRKi1KO1qPf9O2V4Loc
Tv95aQCkY16ELQKc//mlmbVbumZGWGxl1p2laQdPagdb6D3USvlmckm9D+JKOTLSiFFdW33+15fv
Gharc10yOzW5i9UbkreirU0Wdy1Pjn0/hha1rT3egt9k3aZGkaHXDl60DwhOS3apN0JDRHK25syf
/fu6ayTr97xjeUmeOUOyMRnBc1lcUkvKanIkUrCm8WUIe+uoQLIWVykhoTN8Iaonhzy96fnoHQFb
asLRq5JjVtylXXXwGslWVWtFLDF2UyqTndnLfNNK9PHKeTyWMn3fWRMAuoa+tmX/1EPg58pu++ih
gks693AxlQUp8/yVToIkw0AcFtuZ7qJOwshVdemxcUZAitmR9k6YSvRD9ILTnd1IdK5NlR5MLkbg
jcskKCr97t+4JkAsAYQAGgTCIYszHGN2S28FvgDuaR7ccz0jyEVXBkOj0Rh+AgSPpsJYFa3nUDJn
LuHEEBpwi4k7367uuNRDc9LI6vPrmh/F8mVj2jlblMzWMEtdLWaIhJSS0NhrcoTPUWQr1tTbCi6u
es1fmr76kkivvVJ/fLDqbHSFrhcgTyZkls5fUO1b3JkAsUAFxJ7gNmwcPLesV1al+avSLZAoQq1c
g5LAlVi+JPTMHzs0nSAMCkUCmMMt30KFNFpjmkQckt81CDofdJZWgVu16FCmwD9lPS8j5E0bZmCo
a5ZKhx1Hj4iIGiVNbTMw9E4PU5ytoT61b1wrrgWED047HPLI9aBjPIuYLh4Np7IcxrHjsdDEbSLY
hJEv02APpPuhHHQo2gx9/gji/R7iR92m1xBPYSC4BVd1L6vGOpSucyqpQba0QSnumRBVoTXMeKXm
fvt873yQBkCKAVoE8xMF1H9xMMPa1LY6lCnQWAUYRo36LmPGGjP6jRzIVW2+D1JDHMGQPp1BkPBB
WBwhg1VkHeTCeMxJBn66UjyGp1sGY+5T1niPmGreEHon0QOJpoaN2xoidG3VX2N5v4OVFl8MDOsQ
H1EkzcT8RXChjl6AUFXT2M/QZphs/QkXDN86qW4q7CXFTe2LQhOWYQd+GaRsNyzhmB2hH9sqNkKx
Ayj/nP8cq77ZDD5LT6Vo0b4gZfo9s7I2sqcJk/NRmDEmj7uEkvwwGMbOo1lxrPU0jRrwpYNatt7G
0UAn8Lt0APUa8oOpWZr3tEwL+K343/MaNreVYQfu4Cb4hQJ141zolqD8bKFA7FeTvjOzBolM6duR
DWw0HArzY2nj3OXAA6xR0ATmwZ7gycNabUs9FsGDCx8mnWCsQvL48/30QaYF+BOECHxoGgFHM//8
tyRhknZbmo3WYJrV2BH+n7kyjAaW3lK4MRxkNhDTuoa7XMxT3nNZa8ZHA3gJfO3FWUGBt6wmxWhs
of39nStSwlklYQ+taYuoRUJbdqmBGhEihwVsV3AM8ngqUi+cmPPSd4ba5syDQ5xIw2nMQIe0YbYo
CoyrcLhZQd2aFBjSK7KDHz0pXLGPtiaCKFkCjnp9QpLidU1c28h36y7RDha4tusaosihS1MJWVV7
uhaaPojaQMTAYAd5AeCyy04fYHCYemVTHbelbIIeDaSV8DVv3fkKXJy3KW2bk8pIva5bV21BfP0y
dOwVAKz8ZdRdaPH3CZzhGIp6OomdCVJ3WNb1NcDfYlb35xt1oTyNLjE87C9yTeCFWm/UvTr2EuYc
vfqra7f9HtCvLJT9fOprcHq1LQZNNlZGbUof4b80PgxT/6gjiQbUzt9+vrE/viQUL8i/DaSZy04T
JJLHTFVJHTed8VK1wthZfnsnah8m0KqpAqK3A1R80BGzp+QVh/AXYtEith0W2Tl9QL/79vMreoeM
L6MYOpNgKuGDg7boIpqmUD7A+NKlcQIYIHzjjW49gbF172ldthKGz45DD9m6HDN8MLdd70cHAT0k
VpAaVfxn42/KWn8oR94dIIqbBQqC5DvmJ1Y8+GhUFTmH3X2SgusFxRqHCBpmEFmAHyv8zOwBOQW6
208G25W0AepV95MNsl2+zQAwCafZJ5fmMN6sOrsKyaTsuDJIERTtJGBUAUe/LOvFDHWzo9FEY9k1
Wxj65lkSsiwv97pZvxgmRbGeQMwXVfOw01qGhlopd4ggcucnvFqniUMDIyXGfqQbQSbnxmkcLRpd
lQQ2OnAhFzaJlFObNxj97JQxfiNA2N1YRgN+XY3ee9mMJ6ex5XaoTD0cnbaIVVa/5FAdu1ISvn9a
i9cFXwUYpc1lAnCQi0MHbGDR2Y1O8emN5trn7g6qETtu8XxNOmjRJa0+g9Ps1zIdbjO0LQBotbpd
WvXWOs2qa5alH0SCOblGGJj1RNCROo/UAHIwosyyigGsTN+R1K3EEHEysnTlu6ci9X/4elleyRo/
SI2ArUToeWcPYfhxvqrS265RJsxKmqlGC4VMd66yviub3XBQB7tOWLCeN2SojziHP/9e3oli5y9g
nmHP5AsHTQ+Ua+dr13mqSUhE8DhrVR0mnT+ELcSvlMqKqK3U61DhyMqn8pstYPPHMWX0ncIC1Uz6
oZOiz5kxUUYAlvSrKkr1rP4K8UofExuvAqhWAtTHgAUH3qQDmsDVv6VwxQnsdGzuVUlBF65oEtSu
GJ4ndyetHw7wSi7gEUEqvRQE4QTeVy38c3yDl2tSwuOHQSD1SNrkxSl4HWNmFVSIBLflWN9C5hpa
DKXuBnnfkDu7qCAqDP4tWtTtAShp9oJWggVjhlqn+B2jAMzEhFuz2WwbOqtv9dbPzx/vAnUzx2yg
oOb+gA6rLTCWFhsKhE3hKHT7Y21wX7jqOTosxZZlvhajZhqDQTSYVxtsVSM/cYb6bmhsuqG5ba8I
NWkghCfXHBr/6KxNzi7T4SheCLKvcLsNeizb0kg00JwcE82T3ouADDYC2gyYVifsgO4SqjEivo5g
/01Nf5PmNTT0hyIJa2OowNNCWzSDwjBwiSKgSCpXbl5te6ggBhn6a5D21QXA+8qPudNt0lR7bW1b
O9BEHhMiYOrrXh1/AfZ5mX8DDGrAaxuScQCU6YtC3Z/MLklTg8ZGjsrWy312W3Xo2E7+rpb1gz86
+T1kdLWbfKoRzVoIFPfQYe8wOXvyk1cFoL9TCO/ZGhwJfBGwZyNwpkHaZwnM7AxxSuWNU1s6Sgo0
2pUcXwuyA5GiwkgG7UZfOs/wF9g7EHTcp/mXthusW/pG0Va6qdrGX7upPqxTXv0sJNqidVsFHvNQ
xRJAp7wknrWo1ug0wnaS+tAzl+5a+llMhn6NltCxggHdHrrSXwF3CLUR/My+wIhzHJJV5xdH2Evh
bIAQzSaBH5inxCP3p2ndG+VTq1ePI7VuMYu690c4KqbAstmsNe9J44Upr/2bAnChwfGBbHBCq9de
EggjHxImf6VNNgW89yMIe9sbIAjA3rPQszJK2QXAswRlO70xzcGV6AB3NTmMfmkC7Rbpdt8nfQS6
AL5PmtvmsSjAcZWFey8ItKAGSPRlP7mfaKt05L9Upf2AyM9ac5INaCK/ALf/NaTQDZE4m4AFFDCs
qGloama5KguIn1daR8PcgOYdgxRG+42VDeQRavJWJMZD4tXrbixlaMrkzgbsI0BtCDct1NJhp1sP
vWODlFjJ25pxdM2F+wR+/YDgMWVAbkBdaKZXDf3kBd6bZaOIw8iQrvFuSaOBrJIKHZ5vzoOXjduk
Jieb9M8lA1B38nuCZglyZjK7H9IqgaGkka9zl24GRLBQVjkc1on8ksJkCuPwtww5xyGn5hNy/XVn
ZPshmbSVIIUfJoBkr9wBvXlwVn/mA5RTqVYydC21la5EjrPeMkOpo7nEtbYMFQqlNTMaCfkCCBxm
JMw1QyAsT/1KJiwY6hLW6jXfqGJyjpB94KFr6hDpa38I0U87c/z/HJ3HkqRIs4WfCDO02EJCVorS
smuD9d9VQxCoINA8/f3yLmYWbW1dWQkR7n78iPJSBeGeBAxECYEwQ+AsyTLK/jzhpwEgfMvDtUkv
udkqwm99WuqnSFf6Cq1vPBWjf13wJUpqH172sOlTWHv20+ZF171o2vOwFeG90WxEAkIjSBt/gjQg
jHPXOSptne6uENZ/KOKiq40/T0omjBfXhpwvKxjDnTNHZ0uuzjFs+0+iy/w0hHEAvX7cDwOZMUk7
W2897oQpw9RBsJA5WOvyz+nU16SEF3ujTRBRne+JtYVNojaMUwiUjQ5BKe42tcWT68ZqGrCKXlCY
R03/42r7kpetH5vF87Kaxl1TyCGpN+jlq4iLoOwfovDbbvKSXVj4wNtdJOQR1QCTauM1CwmzmYMj
orVjHrY/hUOvJ3cqDTzytFqqjUCUKrYD/8FRPM3CmFr6xj7G4j/e3Lfaj9qkLHKb10geI6dnuzhq
74gLV6o24T50/fAkNeC7o+1nv5h+g7C/1sP60I/bH0tED4alxwxXuS4rlg/61Gzs5XvgKD+u66sx
QNBfl6k4WkE5Z3lRYks03KQTd6Kw/7INLE9LDQHK/qrE5pzmDdDVlhMiT5ApqxT/Gph9MeYDSGX5
NarShpCIJiPY+dNWEGKLMLBSw2kbyCsY6vDiBuoRmnFGbznERh8YiYkoRU85sv/BT5ygBjpth4tF
X+e5OONWNb60u+G9elUZ3IPPXllVlgff4uxEY/BUq9DDTb58nO79FTmXLXasbQfzbZSjQlFiFAe8
eWMKrHvMB4izGG9j8R5091W3PNnq9nrvw9X3sa4c9JezhndNPiT7LBDXFALzrumf5a8qhh5wUatx
peVyiJ1H3ypvTwnSVu7sX2bY4jjTyn9Y6+Jk78pTL0wc0DMhnGQ0iiwIyjYR7Yw1Q332bONquf+L
VkoLd/b/tM2NLIdGZPOM24gEPCIffEc8Ww/4QMBIxDacIRaJa+6SaKLt+VDkmK8N9EZzbLUEcQBH
3RWge/Qt3b3fVGVKISwwt3D12RTz19bgh1PZR+8mbC5RzJAH9W8lrRQJxROl6QnGGLw303yHtamK
933jqdddgt3Ow7CzNWVGI9dH6DcynC9E9rnxvFc/0sEdxQ3KuO8UuYXefLJn0ZxG+MC+7oOYqBF4
zPVr5fhvTNLJ1luw3FjbTjTuG6pZzfBEBN2Avt5L0EAacQes0Tf/drMkWTQ090R03RujExzG2eOE
VvQgkr3BwVz896iw57uZdKw6XJ1DcHvzVNCedyUgwg6YjveKkrBFJ4i7h85VDlVHW7FZMmcOlY6N
2fndfPdf706fdLBvRi/57m/3HBZCnbGv6YIElW13eWU7uh33yr6TTnMZxvUUhe1XVHQvLthaPJXP
YppNqldJSAsjvDaxoe0m8bbpLsEYCeY/78Ltm+5yi7/hfKJLHON2n0u+2+VNTc0HwwtpcaW8lMqO
3dZ471amYPaH/3zsPbkE8jhY9Zvn8QwNp/0utyDTKrgHBfpeInnUEUyUhk+uNvOCD3e89MgPZD45
iXPR20KewDp85+7wuRnhyRi6Mh4i8WcnctyXT5KhNHZU9bouCIpcZZ68QBIoG/vBrcYaAHB9m8Kd
iagEa9r3/p2r1gyHxZ8+8LPZaZJAWXRTZSTgOjlvUlSgyhZ/K+cOXx70vodX5xZwXuQ0AjMZ2o1F
s+OEtTiWTnXXWpYg76DKfIvd1yanO3cgb7tbPyZreecc9vxmJFro9WrATWwm89mzdiipZrZKCLtO
0f2HHo8iSyOnLColxPnBlFMy7u5xRdYcb46+F64zxXZR3Xx9pixYWJYjlzi6dvUhugK+GHU3wWIw
Vq7xXPjjMRyb13UWnxNbwTTnOMWLZy+sIvqXqF1N4ljtMA6t5cetgku/RwdvLd6lX9THrYbjDj4t
DlK0MGr8DbnrzpgtAsnuKKJeCHila+Gg7FGCUIql/DFXmBRVHjA9beelBWerrHE5qg7XoXA5kWdx
tkdl8XfJsVDhSDOAS0Kl6+NkCx17Nndm34omli3KhZGYx4B02M4HB27C8NuN3pURkpLlGjiy28F4
zPH2SHI3FZZ4yEP9uYc3s4uVx1hunwzZL/u+5okblf1xHsFLrXUtEhyGY1LH9pj4BZ1VQ/04+L2d
NFV3kcF+DovwqdrGbFFcvY3c/jfWqj6JthJkzesx3odZH0LZRcmEjSERvkOdYfN4kir4nXRZJ9OY
h7G3rMnSmjRbVeAkosxP3Rw5hxatNGozAWC1j/EK0yabQm7YIUKa4HWldV+E0rxu3jsQ8UPoL/dd
tbupSX0RYuNZ+e1yvDlZloSS7D4kK5xDnZPp0BxUsAWsbcUk1MK7WKxVWsL2TVZ/aTgJ+dPS5CIB
PypP/oJ+8tb49taguLe2g23WoMnrmh+KQj7pVnWJ0ygrjkJMx1b6rIR24l415nK5NVdjd4ftEbaH
1QwFhxaHZswJe/WsbX8EkO55mNp+AURbbsaBRWqrgR6gj44IDg+9oqUmVENRN82TP+CvX+uW1Vkd
XDpFupSqIP1I88GAhmnNMPPzLZ8Yq+G2uUzbfvE09rsfY5UJVH+E/6YvOueoc2zJPv/2AJ4ve3db
+47UyWiAN2LmBDHN693i2D+lwwA9yEO4jEO8+sFnJW5D19zaHETnYauMH0wPUxyf/ld0393cZdos
cxJK2tehHq3YNtoXXzYZiBpdtfdhMmMm7fQ+u8vzWOKb3XvGiUDUP9H8V040SoZW78JezZS7NRP7
WRLHHbPpQWjL8TBL8Sjz9RREHZlzDYfS9WO65V9sFk2n0RcBaJ4WT7b4u7o6urCZmVitmW88U1dQ
WIr9J1/wYywwTxxaO/WYtiLiMusF6jaUPdqIhd5V7/b9HAl4RGH4xenhgVy0Eme4wZdx0gY27JLW
o9gQ0RE5EJncYIYT98p8A7+mu5TO94Rpk9MvX3WYv0jH+5ksr02UQUKJpjCtrvdTmg6dSJvWU3PB
my019y5tguqukz0ZWKBZedv+KcKoTwb3YTX8iq6jOrZ7+S+32ne+TgSzNyhkOPhksz9Ir3+Zu527
vCdzmIKOrmkaiL/Fo7CsQzve8zkkjgDzWtypHoRj42Ta/uImiytVJLbUxjF3y4uneeAuA57Z4w1X
qSH/BZqF9uVbH4N0n83CONqKPtI3plezMdpjOBMBWJFESuE2weLCc9Qw+Wt6ETLXcj4egMaszqFh
vG/dcc2Dx96eE7a/gn2iZyetepxbiGju/hOu+dncylM0jw4uxl4dM+pnNAX3Q7EZsdUZnzv5aUbQ
kbvqVf/DUvl1X2zGtYA9RqR+tmo+7YXvJH5IaTCiP7m31BgBajQZIjIPfHKMHNuXHUn6YQoxzGS6
WNK5kkHq0+O07Z4pVJupHx1DnwuWA135/KEViZcprLBYEUwL4+j/hpjmHdagetiFaydlsF+iGVfn
svcNjD+3wYgnmMwATOHj7revUNmIpRt+8baiN7fEvaPC/yZ3LA+rhEb8iHOqAkXp3YNa27NWA+aF
NQZOE2SvysHChlmvmv07WzX71e1wBoGckG3cyvzsguYyci+A3niCS8wMnWYVF3/1MmfwPveCc6Ik
dW/p1al1k7xu7+BlWUf02HAs4nkZft3J/evUnpMqrz3XVvkWRvzT+E1+tnnlHpaJc8Ndp1/HnJjw
IW9h6Ej/E9Xw2RixwrXnLjaAymJr3tipaf+fsXs/GpH2od2wGRyD4FcqpG7SNA7TjqpLlxNN1BD9
aYWKRzP2fKOMEWcN2ckwxoY1bw9Kr4xTsRVAfXXN7o8bfSk0zWAQdve5dLa7bpCfS0BR1PUfymWG
Kv/1ZrC3rF6i8LiIXUkDYg34fG28Smr/gL7kHUDRGF65TTBXKa+R4lKyyoprnLl2lPN75U498+L2
F1y3PBbVlhmtJnJrqsx0w1+uHF8abd83nrukdY6/7Fyhl+497yVqkIG0VX7ghh+PmFYehVoTWXlp
W0V/e8ZIMuvQ/HE5PasCGCEAclIrQxoZpneQ8UgQMQIC79YltQqYTtoP47KwPsvRLzL/2g5bQMfI
eB1U4p8v+l/2JhqSlKK/05TnkdjR0CSbjViY0cWOe9uI3VJ5a2d59Gfpl+uimJrm2yoX8GbIAF0a
6qA82VsYHYwaswrpeSrpB/m6dmJNiWPTcYsB58HDeDTWhXwJYFo97Hb7VTU6iCHO9UmJfIcim3O/
WAjUmu5k6gpmBdkAerJ/d8evDgTs3eKvnUfqHLTR+lCECFRHdrq3Rp2OIKQtELM4am1TNfWgDy1N
wMBAdWAxTf4KU02WG/ZwCYeHvPCWBy/k7hX13JH1iuGfvdafZT79Z1t8fWu7Ho3SJqOllBYxiyab
4kXFDVSBzAVzK+TuXqYSU/Ym2A1+6P40cVsznjuHDTOludxSOdYusClnzFLix5ICKt7EMCjLAboo
xM1jtV6ZglBZuf1TvauCOAjmtSi0uwdHNK82SpiXsvs3j62D6wEJpgVS+93zmrMwlrvWFHbiGvuQ
OGJ+atq6PeWzioiL8V/bhZnHJPVHwDZP/NLDbBqfzkvd8EvkDIQy8F8F0BEIlD3g4wzHF8N3IBjm
wCppXkTQujQWCkPUSskTsZkgZCbvbDSH4es2TkfTXv3DuBETs6yAam2V4FJivJa8IdJyaPOhY0HC
pn2E+tnM9hl/sTBhbUfWTmP9iLL4X79bz9jNN5lldfLRVFB9RCuOYzj08Xdd2qfN2z+1cRd2Z6vq
/PcwGLe0YN7LajFhg1/usct7FofSet5q/Y0/nZtVG43nhBg/6Yo1C7i41OKAnVjbeRjoekTwJ+/L
N1H2ad42BMovQXSQCzqQsqCG57oNiMB2SMVDHImTbjKvmE/gf/KAgTJAaK5/Q0OdrXbGl6zcKFO6
vssNz73WXc93jR4zDZpKP/uDewcQXZxtursruZ7zPHVpn0+o/HXhAus6X4Zpp5tdIzAOBvgpJI9H
hjMk3Y75nijA1RiOOXjrw1K/zdEKqnpjXK0iet8DE0A5OjVSsqgb/Wew6zpj34Z5B/DMkQS2d7H0
HwELZ6y2AByNqZgTbbWQouU32RRG4jk1CdejmwSwRlOjq2l29XIPKda6U7kq71X5MLfVeBStfIPH
u6arppXABO+42kzsKLaTKihlJjbAWBeh/mGoYbO5BeISd3itywh2eEAOnCgc5pmWSThixsbAJvZm
tM+zP0isw8VTSLr12KwDyuiuxcpRicQ2GRGcPNJgl+pFbUinJ7uwD1rkS1Kvo5/Zsv8UZlY1uZtN
wZrYEy1u6fgjtxPkAk/mZz3OYBhsJQrUFMO6OVcxQcIDpL6R4S3/bpW8HDCdoheu4FSaOVQqBtrT
egIz8q5OHner1b0bdvvYYToAnfxPTq/8GrYIVZB8PazjdCnciqES8NZypmtHJgeD1ubei9q8RMVa
ZHU/nmYf29hlg14sa4MrIarDrHQfy6b8YgTosxX+P2LVmw24+musBA8Xdr7BLYt4cbyKjYvV0zo2
C/sRBa19wsPe2j4Wu36wEGej11+DBCpT5kHNOHNjnNmrOelaWW/7vt9Bynozx8dODGcJFnQsmFuq
YGEeI+i28J/pymApuEt7CXV9bwLpliXTLcc7qjqmd8TsaI7LSwtlA4x25SXSBIh1UgzXUaxnE8dK
BcaEHUDH1e2OB2n7X00nt1dbpqUrwZr69iPSKIAHjz59rz+UPbtXd4KKY3VWMrcQbIeQbEOyO4Ow
/rL7NdvoXnMnwhK89NO53Y97PdV3Y7Dnt8hGBDlu8Dgx4QadgYbYzK+hcWRTZcUNg3LsGt6xhD+B
c0Td3FnYQkL6pZtxg+1bW+jvZdt38bpC3LFB7T2caFIawdd+ohNet/Fj7kaVrrj6YJn01FsXuOvf
az0bWVDPj/mfqnFlpiHEZNa0y6fSqKaTX7u/uCTU7GhqujssdM8zcJUBDzzBVLABn0pNh7fatmp1
3HrvrgBQ72dR3AUTZzsyiw/VgX8Ms9KZ1Y/jnQqru3myw/uIUPJk9LedG70vTgi1qG3sq5nECsYQ
Nz9LDLL6gh8R7ssfd/DLCz5hN+07eKRm5bsV+4AtUv9Q5Ppjm9LBK6fnsgs+leDB5EuHfVs+n7WB
U/gavG+NdOHHO+ogurI8DX1/gHmgWMLYVtqjDtAGwj2nF6c5z800GLq0neDcOpEE7quIJQ72hJ71
ecp3O+mM6Wq6PQT4xqguzOPHqDboeRp8I0pv/2Z/nkYdrb7M7fvCRh0bCJrFcFRoUjsKn9izuQ0f
OizuJrJezyjC6MNnO79bhu6zsLzm0jawyVhXGlqrpK1slYTtlOKLoDNvcNtkMfKTT9N0KCIGHRp0
82kiN9iTVhjv0BMuZEVZJzM3wCKgzmXeGvoxDlYDfNIVS9py/WvWzS/L7TAzcQY73XbIgTSie9/K
52vNFmXXsID3uf47BZt1jxG+m/UmlcUt6dngkphHnz1YM1rDfbmI4V43vpuoaEs1T4dtVuZ7RnnU
2IsdNb4HUFuLVJcYXhgMlH2omsRj2cVa4zlY+6tXq0yAdAbWWpxnHLDwPQSWZPWynMnV4+52vafN
193RHgiwDngRAUsi/zS2/pDOBKscnBZs3Wc0G6e9fTDETUIxUUlpYj6i+1vGVpyvsk29ZYs1N9hN
yKHSxWufphw74Wld8dbBMridQRB3jnIFKzY2GudtaNq/OtglUdYknmy5ZBxmbxrOj4sOH71pdFPP
6E6B7Yts22v20OVjIdR2coziCyJSl5US5DGsHZ2tgug2DWG69Nr/ckEidT1JoOYFGFjY23Vvgnt4
Xjk6D7gCRtitqSnIsN0VHRhyheuK/z8ESDTVJO8+hQ7VdJma2wrYykZ3NpLSF8TlSlq0XQfAUG3g
p2O3rPes79b7tvVezSFgbPS2FPOh9vH//4dJTPVYHMeaWG5EYD3XO/nY+2K9FGHQP5Kp98Xmo7n3
IhC3XjReVptyOLgg9qN2zGNpjG3iW55AVAhjDhoSq8GCNp65gDXjHr7hO8uap+vNZBqiA34KBrsF
C5ufjp05cxMmGNFZCkLubQyDko5iBN/uX7+z891JfcyqvKWa8trdKPlLG3SQ9VlHaftmVd411omV
5cEImmPUKedEI5X0YvUz7SpinE3dZzxzJ66A54zJey/ZBrCmMl6LsciaThOzFpT2u/5xB92lrr9a
4KtGkaKCHOzw3NUja/CKzA65X+qow3/TFQHlbrefzE18N/hL07IF2RYM08Xg4tvzYTmr4LbIXrzh
YPqfvOvUplDf2VMPXrVDAoNDkNSHxeleVjPcYksTdGJ1FMW8h+Tf9BXfVGscnTr6zxyihDb/OHfT
PTRP75o7zzPg33EtgX/DCLe7zcj10XUqEK/eZXJqt296tes+0C47Wv/jF8gPsyFxEFH6tFTThwRo
P0vZxmELw2le4BIbJs1M4a7EbLq9c4Z5fK6Ueig9Y4xl49i0PG2W2xEVDYYlPWB/mUjnTIeuAsuQ
/Fign9Kwr5KVgCp3LB7b/2xqAfn1wj40622qri9gai9uL7pkHKZrWFo7hDj3mz1BUphyI1GagTVc
/A9cYzqkxCRtjQRcB6InWrOzs0VvZ9/FT3fsxpQpFI1q8EFKBCjRTDYXRmmYwTpm7EjrbVG5nRZu
9AVxMO2LaE1L2RnAXPwyYyv3jCxnbqq2goxgZ6UaLf55P0rHAdPxkT2QUQf7XTg5j41AV2CNkwTI
h3jkNgDEkVNwCzs/xWylcB+DWIR9cGg6/8virYs3etIkENMWM6jhatNMCX6qJ7O02ZT26k8QvNWb
S/NgtDuqMeMsRPQc1NN6lF7VsD3JD1OU3wcSVS1EaXIPsW2IC7p2Q7aveIunQ9ifLTt6gXCSdE0U
PAzTr9NFP2HOCvdPTc5yKcN7XOZMUF/nPiibB7MTACgtK4qam4WBAYsv96qN/ZOHt2MOsXzZe/mi
K4+pEsgw3pSzxQud381Tu1n2szn2GASy12/Y5+kboy/oqw+Nhxc1JTpvs8wqp/ti3H2Tpd3T/Ao7
VlreQ719MYlheK4Va1m7xQvT5ZYNBtxzlqZNNJ5nKXuwKS5qpvmWkJd8HsNDtDJ01O3nvJu/cq0f
ht5mOLMFiqkKpNshjtSwrMOw8nnKmXBKPQZR2gWPfHq12xyA+i4ICvNc3i5odoRX9lF4f7hbgE2E
/vQXRM+hW14F2x9voHPsDXhc3e6968LGQiU0SbfES2pvHubSu9hCzq/OWD7ly7PU65aAH6KBVfs7
6Zgkw/bb80DZ0gLCF37Micp7wsHktWV3e/MLMvhBy3Vr4RFD4wUrHlLf5wc64wImXqs/i7I/8S4F
qQrCH73l2MXb09m1F52OAHJz2y/nrTQ/Fme5/eveExqQAium/FJM9BME17818LzHGd/AtiaRTOjy
WDv//f/H4+yrWHIxUZejp6mFWkGIZPTGFglxum/D49FZZHgL3135SjKEl43BMwZWmTGHvMEStCBc
5N/dIee1aI2LaTh71mOvl8yuMo9VFfxhU8aCyc/v+nzGiuOtQDCYitxmV9Id/d32UxgZzMrodYv6
n7nKvznM4i+zPtP0Yo2EfB4pJafKYmqGixDCmd0xRJ7h/432H0p7kAzB/F9eR+PF8SwauPB5M4Hx
nP6yLByepp/HZObhrmvP/KXe5waaTHNziiEDoj1qZb9XrChZzM+E2Tpj8ScPG9TftjyL3Tu1xgRi
3IOJ1H+tGdtlv/21y8q7aKIdWlSy57quVWyo8C845j6qOpbuVzsbUTY0C4YqunwBOxqAFDggyi1/
2nr08Diub5AAJB+X0OQuRMAJ2JVM4G+mt4AgTiT80mHT7FZnWa46a/361wlcfWwKIjIWrLSd235x
t/6pkNW957lPfMderJvXJZ8f3bkFtkFJU+8YcE92cPSV9Yn/3PtelPe5Hn+FBIELzfqXhdZT423s
+3qQra6jUa63nK1++2pIez9snp82nfO7GinqVqxryOOKeiYFkt1bZT7X9XwpQl9T7Embbtx3hOTI
trXH8IqbvbkSMlN0fxsyUFLHbt9ANuNpudn9kbFq22CtETM7HK2vsnlbOaYs3b640b5nOEXUG38n
nmA+eoP9MOFom+LH8p9lfZsW4/7AvU2MFjQCAjvNeDZMCNXW2YXytNkocYe06+/LeesPy+CyyFrW
L6Od72tvOPZ5/Z+UN5qfMnHW7uxkyItPGe7dIWQyAf7Y9pjgnLTuUWkVWq7sFda0CSs4oG3HQsnr
ObMmG1r5HDbTa+CVme/87dlgXNYJh4QQAk4U1fGwjF/uQiuvfIxwO0kU4TwDKbEIp4P1gwDOIYAx
K2ymh726q/Q6Q8bmu14GlXamRYY5e8imksku9z9lIA45bd7TTidbG2I+QD5/6qW0HjzbOokOX7CN
GXwuAiOG4NKfvf6CdiFKwh6NezVPMJ3lYh62ols4uflrE+Uso9yveTZI03ydTZtXFTIa3RkeIlBF
ls08dk6BUak3vDg262lZj4KLKsTIQuAubLC1XsYoz/YSvabJqFcZgrV0gHdWj2Z2xcYBrV3JIYOJ
NvUNxBnTuPfmPHM9KZi+bPfgjMgrFlpEJAfXxg5n1rn7i9/XvBw8TQarj9mFT1RHzYwfL7lLTsjO
ZR9zrksBY65oIQTZ8YSHLaGtysGnNkr8ih2eURp+DCGXS4Rc3cOwz6CHCHriMI9gFvR/QBCOlFUn
ZTPPaar24bDvzd889++8G40Hs1upzkGDhbH1ttVWdRhGx0ukELA6uvIOTeF+DKT92nY4mEdeMpvr
X0XSX4oP0vdIvCm0BFpxxBTsTmbjVe2Q16NpOodd/bdbNQ2H37x7/fTWcpmkvXT4LLb7W7vmq6d7
aN5j+e1Y46HEEuVoNRpvptI+uu7Gcx2K53muP7TC6Hot+jWu/BIKYDhd8bs5boUBcgfBS+jwoP3t
newSRhF/J8nVG/4NVYFtDQi/mmDJRk9ezg0b5Zt9sWebL3TGz0mVb6MYMrvS96A/vPOzTB3cITqc
vkHyvCkFxGgyJ5QnlyqH5mN+7OX4QGG/IIYCoAnYBe8mh2KROomm/pc0BIm3VXM/WpBhvNEZs75X
KhHryJVDhPziR989PuxxGZQVJLL1XS8Y9IXeg+E53hHqO2eixrSqHSK0B1wTdl5pUpQsLyuF5jYw
6etFXSSGnoZkqyDtkWMdFwB3nODP2rtTPiSJbRo9mqw2G1r3vwU6ntzmV3ek8uxbxcZ4fHecLXWa
AB4hGAEqRqDjG6HQSW7/seHSse1F87nlisgj65+JfrbHqJDkMjg2kpIAgzJ49XoBqdQnSRcpRTjm
lx630Lth5e1prgHtOPWuf5px+yDPnWoJ/ea1rK0HauWhJZPVDMCwBTNV08h7Zw+/xGJ9GvBCaAVr
WgT1P5v8XD2ydOyHnd488HG70mVG+aNbvYcB0yUYI1yw0VzP1nrmwM5JJHmchoE4Tczc7Fbuf9s5
rGf3ZHu4gzMdl/mzHYwQwgIAT2UYgBrBh2sodgSDeK49MOXNLug131S/PyhpXBCDHJSMHqbNeXFl
Dn+jz7GrvtWtKbiKusKugbTylf14PeBVMLnURtus4IGUeWL3LTQV/VNDJ4xzZNJEm3GXTFggZIYS
DNpRQOCCnyckpPyiRET35oxDWofqXbqijjGFwMOlG4tjCfJt861QzLC9232RNHl1BBdyUrsW/6CX
+/TyfZ+FRgWr1wh/PAP6vGMEh7Xkp3Ooy5Nt/waVRYPVTnb8t6xG59TPx6jwdVLm/1oa5VB3tPum
36DeTvsuJOzeJTdcSUID5wGUD7qxiRQ6jiTutxMY6RwB7ZPsfBmNgT8xCFVmI9YABPCJ3Lp+dQni
7YzaYmxt3MPWmoqPN1zMUS/pyvtQ9azfxUOvbuU0z0gnZsNsDg/uLm6Mz/V7drbHCCs7cr4IYJzu
7bn4wfzFZ19uYo1RsBoowY2QCXzPwfztDixxgua9pj25fSXLoarddNjdt23ooDEFlRObYwOtrgie
9BBAtDNY/vjuxOVo3ruSCbzNZ4wgrDlzZPTTb21W9DZNJdy+DsPkeHB9FltN7A3el1DomnuVH7fB
PNeFewQNu4WmDAcbSjfNdbpG6tsT1VPgMJrWW/RPLrz+ZjOsqQ23HUI1PlvN9ljY+zvc2i0WbfO2
QensJ+PgBWsN9QIgwkLOqFugdVUfXHc9Th6eiAOwaoD9Ke3y10wzDgi58EytGBKKn02e2SYt0Hnm
zRWitvaIYPtq+fq+W0OLRV7xZWJVowznxxrY/FmSFaUZFeGBJbDqlldnWikW85S4cBxwsPzuTcqN
si6+4eIVEl2BYpJRaxDy2cOD1f7IXZVGjEWxrornW3BLXHQEu7ezM8TkGMVbDWi4A+e03uYm5qb3
O+nzOwfQOoeiepwkwMg4jm9bBfjpIVu4detjqA+G3XmgWPCZPEyb3TytfKtK+8b7Z0t2zdMkwDC3
J7+lbHsTgoFajlTFqoGbtxbPhoQaBAfnkQ7MoHipj37yQZSn9VML559Tj599hQjCNtQSiyhijBv+
j6TzWpLU2KLoFxFB4nmtorxpb1+IaYdNfELC199Vui8TkkKaUVdB5jF7r13NnN/2CD6AUaOVXZIi
rVlSLdc+jXN615lbcOn/OtD67KCmAwIOChLABFvfLM+u9PbKQg6cs2w+ExvUElFD5VQeWPhwXnB/
HWYrfavYqgIEV1uNhq21EeU7tfdThEy/jIF/ZICYDtJOXPNwxLwx6PeeVI/Kz1DWDQ/TIizwMj6n
EpO7ubXx9LjNZdD9V4Z/c91t0wxwvIW+cG0lPmdvUUT4xbfuHDDA43rdYBR4h3a1kV2Rb01VNRH1
IJ9EKrYQrfV2aBj0ec5uWtq3sbOqSKK5Sm/zt2IM5h3MgPUYs5+YX/m+/ZUdk8Ux+ikuoqT6dnLX
3tkeCLUZqfg2ENW5MRSBxLFHHZUf0Z5fdYYml6iqroHGYsdBsHVXLYq6HS4hmrbBPJnhvK9sdMzD
OJ/ZcFc8cN2TLaybTFZQMy/yXtVFt8YrNqJE6TeiK8VGJ2TL2At/OCejKJTea76HtbHwscJDDWB7
VlsrCaDR9O24mefRj1J32abVW5DaelfPiEpcEVM2orczi+rTqkI/qile+Z9FpSLGbKPkTXmCrrD2
8RrE4fhiyL88aMGU+uabrIH9101ITlSebEnDOgx5YTDuNa5jbz91Zvwil/9MOa2mphz/ZuW81i1T
z7Dr/jDKAu3l+6GtXnsdfC+bhlQzUdhDYN4zkOcDg/e+qhiJrJa2+VOgiNEJnAprAXs7MfQRsyvY
OXcbYWbeITaRpTZJ2ERiSudjuZRf3li+SGm9l6k5HbsXUlFHHBpGjqe6uo1tkkYjretigv8MiDw+
Qr8sGZGHjwjex0k/WnXXnHP9Uap5iRI2d6t2ER+D1S2g0udi7S7B11gxNzcwiW0Ll8AmN85xoCxd
vu47a9tNFoFlfMft4Pw6Zs+CF5Xu1obHb7fyiqJ8gOagQQnUyxPKzRJTV8RQ7bZBjxFdxLZmsbT1
PQaXbeb+LQYVbTIXFpVQjaLTioqCvNBGxdt+VH+SPc++wAKNkORtsKlowUgcx56DUmCxXvtmfrRZ
4jxSAn9jrkhWUE3rPZIOqFu9gYSuTJkMrjosfiQheqdFhh9GUXzDzl8rbchDImx+Q2KHmklh75wH
ez8n3DmdmajtrMIXdg5Hc3rKpwk0akk7YVTv9eAYq9RcurXMCsAx0/1gLTasNETOPXOjbY0tznK9
apOpBF9oX/+qmbzWvHEOVDTsWSvJamf0OVvkwVxCJtlT95LJlBlpxrvjseNraTIz41OaUWYuEMr8
bt4ZJfx6m9WT1SyHbnAd2lzz3S/Gd3pf9DltLNcGQoM9cVs3A0vH2KE9xOWCzwYhfERV/5nm1Ye3
FO0KLIC7Fnn5pszGizyZNAw5DYNahstgstsDiNs3K65Qz1Uev6/YgQug8vdIqa3sh8wpbh+Y81rq
+Yu2EeFr3wRbPvKzwcjrZNrOH53c1gvRww0spSbnPHay22VDjcDK3QARPXvp8jd5uDZCV76VFSNY
3Ecv8Hj0elFgw3zpMJsTcKjyp2EkFqVC9galjpoYkJA7JMxQAIdtFL9p5JlVQuJ0NXFkWO8Vu1HH
pvFVZvcS1+p9SdOzT6BthI1vh5LqPRb1hxv3McxEY92gQ7Sxmq4XPI6bqu8nIoCJEbD/WZac9+li
fU7KfZy0Lm4KUP58QW2pfXSJet7HqfmYBYN7aLRmjjecJ/aCKywuJqS5NDIJ2zDr2ViLlv2Qu/CG
JSQSoMMq8mNj6mdRISMVsXj1MyJ+B3587WGbYgPxzPR01/SsrY2xjVfZ6B7SRu6ymVzLQCO9sRNw
x75dv3hFT8KlV250GSI6OI22dcHi2u54OeZoqTw2pXZx7Mj76yd2GZ6IrIyBQY6iEwfCwW2Wn7K8
vVU4QeqSFHgRq2E/WBPpC8/gCr6doMc4Mw75GsPu0TGZl5HkGJyVKePbPZDgFeqvRnBN0bxu2VTV
W93NPzjQBwS5nFHq1NnuxcyNEisMkyKRgnbIBd0y/JNs09p86uyQPJDo9e+IZfq5WuAyLi1TAd8Z
WelmPtLUadm1Pm+fmqmKdfepVY+jtWYMqGJjuvEA5nXjCm68gEcUuOVLFahLGCmTEnYi5v3gQEs7
SfZaRbzEJ1vh94zbAgihuWqdsNwLXfdrpx2Ws33Lf9ahs8Ev/OMHU7BfivQyJuzsuzp0N4oxMeQz
zSrJACS+4CbDebRMdMbB92R39sYrzEvA7mSVQnldu5oBQTslXKpcvzs3SdwoVhIg5xBjPJOAVlv/
YqZpvRlyk+KN1KQTyrG9WSALmEN5mA33V8SUTCXpYevMppMeyhVConTDlLRjN4Guu5CJsw7bEtIN
jqG0MWiwkm69+HWziy3boNggcRIN3X1pux9udpvtyevQoFv2G+cdEeVfwmaabROn9iixP7FO3fWg
vZgzoyjrfLFtEgQZzI0MtXT7Wi9biFHuGY/mY3srDlFxfE51A60NFzzrZHlqHpXqk4O8PS5uYV6L
gQuPnJFb+oUhN6WpEVKGIprA4eDxl5fY4brJFqZImbO++XXr+Y1MvH6txpKd7Jy916VNBLXWaLxa
89KYY7cKE59vLXyggsBHC+JKddzHvs7xdki8hnW/xww1MtyqDlTidAi9/lc5OSEMSNGZPx7j3n3G
8eRsnFI+JP70TkQq1TRQs5XhDNyzRNp2QPtLAwlQb9pUbX3PMOW5ca+wNF+V0dDCBQnubda8dnUt
Z3zi6L/pVQzW1BoKyIrz4z21LPhQrCEr5P+RGWyXIvvoJ0w+WvOMI/+I74qhe0mb8GEsPDdStsRv
dmn94NIXX2ODi8RF0TD08q6x0isuXszVgWlG7ViER4QDHB35QQ584Fnpf1uo/BkpzCwxp7Rb143D
pNebVpRmIwOzgFrJ22Z6N1jOHg0UgEswBFVC350u4VcvGAsCDcgYyjirPk2fKl6IqMotyWAo2fdT
7URILiXV7a2WMHFiZP7jPMzvIULYNSQMGPpWtZmG9oKsHCNzFlL5LxZDSCs+IcA3N31lmyzLef1N
Hxtqg0S5TL9iZXC/8Dphy+arQyBLYJTf3VEq/lZ2Wh6y4U1Z+Di1zaSFnv62if2QGbbrFGpyPqjv
ET1tYUxUyP5HqfV32DTwQ6TYz1XzbWbMoZEzuZQg5a8OBbSsm0apJukDp/9JW+POWuLN4OQQRpj9
9rcwszIc7/u9mRpylbXqJWklNEv6LHu8M2jtXO3fWUl/mOgRb8L1By6vBxmTKjGl25R42nKiKqY1
9sDUuy0YFddKdhXhfGwRP+DR8XDww9GMPE9udi0bC4KrZ7x51qFu2MvGUMeJIpB/RbYgbVHzZezD
7iRs/T2K4tCjvWLSPPzqMqcmspk7LeU31hC5IRKWs1qyxHeEPOYuoewufcxGKT5bTVhbiQ2kCr11
mHET0V5XMmDgaciYJJMnGg+PFSdYJG/BDxYm97kr3DXCDOZCN3MAR3am3b3bsoEqZXUXt9V9qV1z
7/c/uGxjftx8wgliqneYEghhbqmknP2I8/iXTL89T336ZJjUzB1HnF+QJ5MoXCE2g6txTqLZUYwO
jK9ylu+GZHyQZfq5DUHBmO5n5viPFRp5Foro6+X8KxUttFuevPgoXXqisYqwffPgYcRftWb64bBX
XFmqw2Pk4PxL7VOSJxt63g8v9O6V50HdCQ+zl/wsM+0xk1i3kmQTFfmJGKV1p4tHu06HjdV6NN9l
svKme89rjzH+ntXt0WFiNu3KEOmazXPM3DTSxuBvNE6QVa/0rVmMW+TS84/TWkRQpqhv0+w0EJwS
sTQGnq+/mHCvWlW8oigrWDNkfyqt2HcsiIzd9NAlCGvn7A5vKxtvxn5JDMhPKq4dNLYzQnQn2JnS
fyQMxtraFgjc9qYAQQBqJYtYTfO0skb5M8UlzgRZsX52UnD//hbXh5jeuTdIxhyY8+NTSJ2p3Zoo
5hmr/+Hf/hPGriFNmOnjTULnXmIEkKtZV5/4jB60x5w8RhIz1c9t7HkAWm57qQ7PSmv4BZpUvMGh
gVTIqvvfuptEhLhlb1ImRmRGkHNR9QTH5/Nje8CJNwKIXRBxheLJTpqX8t/oNcm6rpmAuj3H2Ni5
eI4ZSZWzfyX02tjMdvwwz9V7u8R3PEVjRPsqNw1NqArbak2kH2L8pMVlUPWrxmKfOy3DoSCxcs1k
M+c5QRqhb9KPVNQHz/R/C43UsRk5Qb0JTYoKtjcuCKbaluaZ8Cm+kX/ZsOBnCuZxXU0PU9iR2Rao
a1sbH7r1fsOsABBQC2I+fRUNlvnQeQtm3kZFredsu5SPY8GKk7SCadKkNlOPKnwhzbvnTXce0AQ8
xDUf4cirOqcco6KtD8GgrxqTIl9VWF1oAUdWH77hYwHWip00/afjTz+x29JQqC7gx74YnfGs+7jY
pnrB/tfcm27KjsZgGJSH71lWdyeNGj3vWUAOHX2i+W/wit80YOGlna0pgPIs/2YcVor8mIEnZoRJ
QOfqpviSO24insGw5Q0v7SkExBmgWvNmsALfOaPD1dymr5hbmU+ygb/90b5nvZLwd57cnkRWToM1
ISP3E+xXpFcHP6UlSEN4YaIPT9xsKaar9MsOsB+AF0lshD+cCKee4LKtW7LNtaZh43bVfujNq/Js
rG7Viw+dB/l6j+eFITgrQqbYPRpR3xy+cnpOXCYvZLSwMHOtV8jV+8IahqgcgHTzhSw4L7fdwE9J
e7fHV7zi5542bjFe0Ni0/yei9O6+U6z/naCAe9a+NKNooxoPC3WlfgOOzGcRLAKJwVq21ArjNDwE
fZNunBsxRN5mTFZF+xIMmRlNHvKLwsHnl+Bwl+EGQRFLQ8d7qG3tRnXaENohhoSCJnyXDNxWgZsn
eCp2rO+zHdpUcB34TBFGWesA4eVMI04A7X1pVZh6KkgQXn2xmuyvqOdfZPtX6WDySco1ivH+Oozq
sezzu6DyKLRwzYW8zyvbEnLl4OdGrnR73REuT9m28UvaUntoN/x4mE5cBGl2zc5+vrRzeAxM2ewY
6EB5WsXBsiEF6neO2Qv7iX51sjSqO/yLEtXANOc7jqP70gHuHYwEtTLQMoq7zOjeCtffJbUsd/hT
WMfZ/P/3FLS0L9nOtAH3jMXeNhqk56T9bnofq0hbVIiE3X9sdQZwfRbLt6nsNj5SpGzOh6id63A/
WhQtkH7xgYkY6HKGQ8ZzQeVJaUQhO22wKxX5kzZEZ8vNN2n7M3rLv4CddVflv8K2uhVtDwIhF65l
0PJugMOk2Ovwcsx+uu6mId1ADQl9vgyBXDeie5fQIGkDGtf5FUOBBDj33r0ZIy3Ku25nYmG81mjd
vdInhygM8s0MBF8a0MPspGJHXCILmvslPpRkMrZYYCO2ZueeoysRhrzUjYWIywvS49Q542NaYsU1
WDXQDYYbozX7HeyQQ9PCLgibNozmHs6Rq4zXZZKMNlv5NshxebER9nBkyMymDG6saWMwRtta/fCW
5fnRyGT8Hp4C+A67QsXOcT4GZVQ8dbbd/Svz4D5TMj/FXyO0CxzLWEORy4jD5LJudow7De2vkQZi
oiouNxh7tqi0krNqw/UAwuDo9K5AHkL2S+Xm11rJEoYCK7kUry04mrdUgRrkg7cp040722XSLerq
LrFhngZqTG8sMLljpLQUHVuvjBuoXNBIpNpEyerZEOUT1OFCNAfc6V9o9kP+n9wXenWIMqyai9aU
fGLKOeTugxBuc04wh0WKBAIonUF+cr3yeXBp0TW6fVkXd+DW+ButH7uqmp4h2nlr+H8+q6cCqX7m
9Sc/9S4mnc8Z4dWaqE7jUobUPIxO7VPXDpFu1JcNTFHHWNACyUS/G6V57SwKUARPXIoJxnw8DMUa
mfFysUxaCmOZX9T0cEPYFLnztoC1f2JEgEV5Cs+ylTztjrHDYZpFHejFyBgKvUvZQGvLWtbzIIdz
LZzvZJLO3rALgcYzds41CqCVDJx7u4Oa8pZ6Sf/AMiXdtFY5bkiZgPGizPIpRTJfFS6mhCysHjVt
cVuCtnAJ2DtZml2q32o+gr5PT7WQnKTTc0YXc1cuvnPFxHA0VPi88BqShLRmGRXvSzbZUPLRRKsY
nTHuSnVPQE6FNYzFFcakf3mu7xx31CDTJxlNEonPja4MfSiO/J6BCfJvli2OffVKu6UMYbaFBuiK
pCJmAhV/B+rTbTkdjHA41vSRq7pvwoMZgNBCPZlsirpk7+7107Xy3Oesq+KzFFm/9pP0o8tZDwF1
o2dbwGLNfsDv2TsM1Xokm33n7nqXwURK5gVbyPkdPMl9mKnyFA7D2o4Z5BjXCXdwXYhpJ2Kkl06Z
f49yeVCSUPC85pwfMumRhGlvMqTUnQbzlAY8kpbhz4fEA8nI4hb42h8ArfboVcx2FZXiTtRaosTX
710d53cufrWtdiuyJsua7EI7qIY97lk0z5bfPtK3Mnd1wP72ZvUFn2TieA6D63YxzC/IOdWpguSU
O5W9hijU72SobgEJIeY+6x1u1GtsoQIZTec88V3cx5LA6zwVVTTXN/dDwAkbZ4mzSchDQiM+0dwV
szbuwwpDltl3p7FIr1Rh8bWMzxk4gTOMsOKUUWzz/Xp7LLCRMNPPeCqfEoWhiNgGCBcuiEU52n9m
SSeSmerVNrvxlIr3YSboTopJvRU2eIXCjLH2MpH3Y3oS0xoug91uKvzGaxRuw8ELc/qzujkS5KUu
4+DoB7dKqWdAe6WacrwL6TJxzrKrbyYIDQ4rysp0xvPY+HuuQ+sipqB/xIJ+QDt1tJhx2ouoP810
XvsffvCN98i5Mw2oBJDjxH6c8uKOAWM+BfXGzbqQrbfmTa3cH6IAWqIjyw2mRvkYu1V1nhDdwJBo
15LR5mtoNCDgerI8/bqYdy7htHeByQMJA0YAnFl0NHb97+iINxbuwcEtuzoSAVP2zL0J43OEXguK
7AaJSzA3yR1ys58hrsTO8opLMyzJnT//dJZhPhi1iCqV2nS/zBnSWolTZ5DzIymBV4u8ebrq+oHh
4M8s7fJRGwldWjiPGIsmxM3W1igS/FJD/tyEUFrasEcQboAN4O7kxjlWxa9cinxP4ZdjBzSqa7Gc
CCtDduoOCGGof1eVnUzXMG9OhTG+ss4a91ng7Mxchkfr5mEMkYjTseVru1yQHEAHHijqWh653V8x
6FXV2UwA85+mn6aTZ2aUxEPg7+qY0V5qG9OdbNM/0+uGy+Ta5jOEB/wni800PLH2N8rmwYV0tGJ0
Sb3odawYbTkfhAG/azYXcU3olka3xCDIvjTyYuSyDgKYdcFQPxpzx77zmkjNY/o4+9Uj/hiEo6iZ
KcmLHQE+lNf/H2oy7LsJUkWfYNPtSKS02HkznLpiPpTbIAAYDVxgInbDeMluq9QlaDt0cNxlw+CY
5yG4631QLpCmIOdmD4M/hnf/PSsCSvjhPyenq1yUWMaL1fMXIDX+cSNtIaYE68oz7C3r7y/L5qwS
g1AHK/Ono2mjo0zTicl8jbJ0TpHH2txCYVIeEH2XVKHLbXel5yM5QNsErRM6H/uVTG+CBG4CFLDO
TwpR9Tjaj8nsW9+URo3VjEengZVpwhIDEcezvTjh8g/E8Q0cnCh2+4SUhVjyuxHAkNeJ7qGc89d2
qUhTM+GUsZlfe436yG39lqsYJ2TtP01B6h6XBWmCN32jRPwCB0XIHjuWFQr3YpOXoj8sU75fhHSP
+JXFbpjsD513WPr8+kjFQERuYz5NCpOfaN367AeMXsVkDZvASd4sDcvVrhkgWZK1lcQq5YMOweo1
9WuqzX41FIxRFunluzw1AjgrzXM6NihS63hgHCU79GNzePrvF0ypm6kG+W+Fif3SKQZ6RTlmZxnX
x6a08Awa6DDkEnebUZOAY5p9w5/SeIfCYB8X5w5a08FC2jiE+jiKg4U6ZR97Geu7Gw/FDPGy1pBZ
0BAzobVsJOpMil/ItkaTqbN71Q8Clq7BOERU77qcgp0T/AweVwvqFbB5VngfTp2LqYC8q5Y56FwN
HjgkzDIt/92+qLKnoTQaENHFx9wp475tODxjHZ/VWD158XIT5moHnGk2sDW7z0CnJelSnKyh+g4C
bR4qMucxVh3jsR/3fQh8IB9h4tkJE/mqY6FHBNYuZLp8nXuLBGw30CdvYIXljMmpT9Fet4Moj6PV
/nFmq3IsXhxVp9tK058MTkhKpfh1QpT2rJjcdRw2w8YZNOPW+qrjYLwv0IfizN61Yc5mmrzfA4xC
RC3I/RPydvZp637GQyIZVpvmJUV+TR7VVpT4XgMXwQmC7bQk0gWLVjhD9uvUTTtUnRBHBXzhd4UZ
Rlqnn4Pw3wyfJQxUbzyKCUX9kATtnRzHN4B9dAjulhy28csP0eGgaSmfJVZPGl+RHD2zPueKZiLp
pffgDEe2yxjsuvws1fjtTdO/qgQUyiSZSHhzpcdhfJ6oZ+e20xOmSvGsmsojuMy1z2oaT3mPbh7g
7ARkRtnP5XhsGVOjVeiRWYlpuYsD7lxs+2LjOhmIQtFZkR8TZIBBEl2+Nr27Cm/VWuM2ycfCZuxr
GehSveBEQ/olQI1MtQoPlW7pyZVxiwgy0n99gFIGnRrve+pfemRZIHY+Uxm/VsPQ7RwVjIfSZRUo
fA/tf0BaRWlz8ngh+Fvt7zQ6ULRUrcTDV6wG+8GcF/JEXAbdQed5u36uNsM8uNHIwPI6Ffa9nDLn
icwr1rHTcq6TnrJwOcjW96NwEfp+cIN6awFGROCAhMsvPm1qhesCrJyqzlWvLvB+XBRwiXou4RWC
JxJ4ke7W8+0cH8fpGOAHo5ZKjqFIt8Bh7qcpRVCSz1cWwkyFOpwtRux1Z5Zrx84zvIiytz0GLTRR
y5VyXZi0t9lMoYpnpD2rPKt3tuCPdRrB1LVvyzNYj2QF2EnuoCcgotF2cw8srb3XBe5aP7GehELW
4eQ4H1QWZyfod9yeBHqiRijME5pGBVxT3I9jLY929VBUc31KzJuNq1W3Bf6wMx2pV8ZSDQiXn/2U
jLuhQIfll96nW+d4vvL+CLY7mhm2Hzw8EIvM5YlWmMfFLN9MH0aAWxR7cmQq5PAsBW7Fg7dUR1p5
8wBJ2d46Sv6Twi3PnmuLgzGJ3Tix4QS5xALSI/Q5bfCf4ezUq7JCIWOHZ6Xgy7lDfM1CXjxEHsTt
4Y+70FAFURcminWDWKLGJoyQRgqnYEtzMfj/lJ09MRpS2yUd1h3rpwuW1gfXMetnykrctOKMNAYR
RVMhuqpUs9dD81IpAua8OeTEE3F6SuvmJ8MUD40HgsaoMVQUtv/AwCA5Ss/8YIvAJNVMz/lcts+e
hW0AWXw9m9O+NORRjuCuddJc51hcg37wvufiXKJktYqFhXJyceTQn8ZluMeYDR1ist6YBe4rBl0F
Hk/m/wB9O889aH+6I8zsVLf5YZnDdpdQ8RKbvfLpIE4221AeFGUdTTHuc0uoB0mROvjiqS9H9yjm
4mArmhgx2Rje0+QsCxd830iVIbXsHzykB/jYFTKNGPNeE8JEMMKN4owAKxXOl/9+sa3CiGj6hr1T
7D0JsE170J4AGadHVya8q5KxS55Oz17cgbnoD3UOstvsxHzxEjPHvUyotqVZHbQtsqjYns9Yx3dW
gVwt8JL5WtrmeBB8wA66RXxLLq+yVWeX/36Ju24Xl950oBCR57xaUELlWOLxWBLwk/sHKfHby1nO
60AlmtF7eY+9IT6pXL2YXm+f42y8zHDY9w6j2j2RCX+m0/u7UpPJshhYOgczb18Z3HIR+ieVNOGn
Uu28SvgvMl+e4uEmLGYDu73R6SEwQy1uiKLQLZXldBs2AyjYoAFlMu8E4ty7ZC/OZXO0GtkxGoaP
6mAPx5MFENGg2MQjPa0z9oZpN59jpBbjlNSkgEOOJaQs3JEPjowgCZ8dWKtPhSE2uMHfkQ2AIMV5
dewCMCf+ipQl8yoMpjtTEFireSG+L0YQyuFD3+7dTPGjcxzLuHgU2k5ASY49Ay/ABw4Qw9nlX6ci
T5g026RNtEa+xduQRrpwnr3ae57xZa/T2UmO2a35N6f6FHYiA0xgiq108E5bskmiQHen0JvIdoe4
lqXHXJJWuqog+/gldLvM780DZWtLcjUOkmrZLK7zvITT/BTM9Mnskr17v8d8H3fqEKNU3qlAz++9
WTwTySEePOuEpac/xi3sUaZ/7b7wOKDSRo9rp0M9xt2kkaAJ7MxemB4ZDidYrYB1h/ge3k2BtkVz
b6KHIfCQ4cT9IHEhRU2QXWWr06d+ImMdKDG4HXtGeRwi02Va+kPHL/ahiaWnd1UVWW3+wvAfxZ0s
1WuD2ujCb7G33PoPh1uxBeh2ExzU+lpWpGJXbQSRmxcpH5cuUp6JBNe7uUDckkz2CcYAcqTj3GaY
Ip2bJwDz+NacWc+MS/w2lbfE1zYlTUbiJLV6fjF9X7/R6PIb1pt0dIadlWv57LBSmlIerdrkwy0U
256y8VFwJjksHiVgtd5CLmqcWEkw1BdqAMTsu64e0GQAXEHgPi6f4+xgWRufF0GiZsp87zzMN0TO
jJYlR9wcs8feEJBGZug8FFGVuslawZw8xmVCaoOGjYCV9rjEGA+RnBNhEnd4acOHObXFR9Ns+9Hr
PsNl6nAwmASX2HX/2QHaCnDc+wI6TQ60bZ3mYIsSW2t8rcL9xMQOBnEMHswFCpO1gFHSKmNM5dYW
SV5eihis8d7xn7VF134AwlUH14ebognVs2k5uGr9hWagRVoesJZQgtdvMDRVWRP/WuRs+HDZmQho
71CmQL7MsryfK9nckRNjPiSJs2WMsg3duHlOpoGu+6Y7a9Hd5q2fPxpYJiorzmFysa0dnhH8WR8Q
7E+s3P1nIY1XR5lvoWX090iYoKfg+al6yz8MNcpSEYf5qemBdyYuAbOubi9LaRsvNxHcenCC3272
zUsYjirKK5cwECGAE07qSeIxoR7l1ptz45plKYdEn5/1lOM0RQx+DUyuRRF0qPkW7GQObvnl27Us
sRYwkz6mDr91xj2UFTWcJYJYNx24gTVGC5QWeTy/WhBGUEX1hkjv/vslnMPXWKAJZgNrRpZJUh6X
695A0UolE0SgBdlsIV04FiwQ7mLQ3iTixodpIiYHd1OO4gE1hMEaeNOMxXQgXuQQsIF65K1gQkLz
xLqIhXsdIiBkhb8bbHiHhuL9GOkED94MfcYaf1Eo9U9NCqePfdMxcTIrcqam/SDFgJ1d4IOlGywq
RHxO7aSCY58ttwjxX+W75VeWZmRG3FBHvrKnvUfG0Lapc9ybvdFuMqP5YczRH6ciaDZo98b7BEzR
xsW0tUMHguW/sOoXHn94vO7zbEtjoz1eRq2U5j1Pi4Moa+dB4CBa5ZYT7hAcWRcL2NLo1OHJDI62
M9sX9qzNebHmfZi5yLIC7tDEsC+pPfxzCR96Zn+Gu6Wdz/NShZE9i/BAW4mtVntfc+7bWzOZHv2J
j83yWoaFEmOtP6ov7zbQ6SoAEEFOLIA7g43zYYGsh1bq+96/2JZsTyMqadSsVA4pUzbkPi8U0t8S
J82uk1SJEBcEm9i7rHUAuYEOiqzOvHNaxtIUDWxpSdEZ/g2/mTshKKfZe/CVPngspy8jYKKV2d/X
qQVLyfDQXgh4V32fPUCSmPdWU6EFwg1Mo3oVcwIVrG/pRlwSUQWgqToNf12n8h5HDmEEY2wfkfSs
zC4G3UTZuV3MYbxmVj+dxJjeV3X+UyZw12cnoEKhY8YiOCMc6MxNjhw0cu3sIOuGyX3ecwmjCrBb
hw2qDnboJSfUpCXJs4tMtnWm9gSQosCz83Le/sfhx8/VngfYROzhsHKiWTg2AfHCc0wDiF/ysVL5
i2vq8DlEHspovnMol3vFNt8yEVAIxGuQL9GHaCZrEYaxmz4NG7ffpdY9Spg9p2sa9fwdg/DmD+xL
fhqQo6w8ZaXPzJIE3nrwiaYoroHvxvRdqdzid98o9nD/1TiBBUCAmFjWbuZin4yuRf10+yvgvW9q
6vP9dvE50ScB3NowuK/MEiSGwhJ5NCnbKRpitkR4F8cMPYvlspYoYlC3Iew60dUXHCX9MbQtvk7z
ADVBPlp2TSyH8z/GzmvJcSTLtr/SVu/ocUgHxqba7BIkqEKLDPECC5XQGg719XeRWT1ZldMjzDLD
GCQogsGAHz9n77X7awNEKAY7fK2LmeyUaK7q70OdvvcTvGRpxQiM9PaoDTPWcl7KoXSGgO7tLqq1
7tkekNJpiwn13+ZsWkeqPKii3BiVGm7iMdHw+KeYx1HjJCYMTG05LAYMGi+upK/XS3ioQvq5nQWO
hvzJ5RApicl1oevbuyk9y5ZucIqdzqBGeCtbpCb9VL0xQigvUKg0gUZj9CLhz+aYCmEHxtDWd1jQ
927RvPfgWT6a4jLjlP8ghHMLcjW5nvTwNUQJuifo4kmr6h7nUt/tU9D962GAi5C0raQnARfBbkV3
pXSvuZWG+YmCXX8QYbcnXKQKzLJxNknVuw/D17zYzk7GebLStfKxKtXyiOwA51jVXy5aVgVOt0T/
W+DLf806kTYbLYeMJ5NsPu+XrBPePE0I1y13toE9sLFOLLia5n3WGs266ecnd4mgR1vRHU59qsal
e06ph311KlI9jAAXbJqZgte5BBqGGVChuhl0uCqc28/hHf/2Mf179FXd/EhB6f7xH3z/UdVsK6K4
/+Xbf1wmH23VVd/7/zjd7T8P++ud/rH9qq7eaA/+jwc9VAX/fj3kLw/Ls//x6tZv/dtfvtmUfdLP
t4pl9+6rU3l/fgn8HKcj/683/u3r/CgPc/31+28foEz706ORzl7+9sdN+8/ff+NX9m9/fvQ/bjr9
hL//9v/KCLvmL4d/vXX9778Z1t+Fi16FOY0rTEm60W9/G79Ot+j63x1HCoL/DNv+45ayavv49980
6+8mJG6PDzLjZeOEcP/tb12lzrfp7t+FZfzlfv98YX/59f38df6tVMUNScp99/tvljx9uH6G3VB3
WILnQJFoWZa0iRz+a9jNXFqWmlNKPhtARzcThEbEcbGi1UxSpsIUj2wJr1SNYHX28tecCCk6gugl
IUMc7YKsaVsBF+7nGHb40iAxxVm5r3ENnq86f0GvVxxp+FAlhRZJb1qOT6fM6t7vUK0fKpNZZBE1
X9OojRtXs9D9OaRHHaIkgWZK7ti6cdjLJurw80uhIrz4kD9Xwk1qGtklSJrIrllAflwexvafVzdj
jSgVJNH61Dc7UC3Oh9GejY2W5EhgTJuGirIPsScvq0TcQDyRVPDga1CkQi01ckUBBOlxkCE7GRit
K0dQPFJ9MQZsW14sEAS49AyE/O6yH2hrgCG4dmCvBahfqEt8T84rQr8ArrfF9SzwP8IFu5mnsfAr
c4DWmVvvIAa+9VFWEW5ToShJpxs3Fm9Afq6bEeVpqi6j3vjWpkycuxizXmIWe7yRCByYcmWoepCc
efSnQkzx0skuhA1dIB+rVy81x8BUB41RcDmj4dNQPln51WA1xCeU6y4Vz+aAfiZyO6zEFzBL77q6
KVfvs8QTBib3kTMFhE+GyZZN0jU8uSsC1/ITERqYzYlsVs/OOxoRHEX8afniJKXSiBGLABlPfT6u
NRegfmgDRakVhHP01O9FMYcozmL2CsxMoB/2vjHRN13CnL4wHgf0OrdhRJpcH9JabPAvO9iPBfr3
Da7tK2AFj6SvHEhBxJXLFGCxdLYuyXfGbpKVkOTEKuKdBohi+YtbfLM68Qaz6mHRisfGHp7JjwDA
4vHbMadLh/XUm9ObYZpvDAd1U5QzdhlNWC9U8NdFVFyHRQaDpHyTjUvnHiSTY33DuBSvRn5Kx1su
5pDxU6PQ4tSMAuLOI7Gj/dJc7YJoae1IZ+CAuAb5D5bRKkOp0Jh2kOXdJcOrGAooXAJoOgH6G+ck
imK74OKEwQCyQomOhxIDfSGvjBbuk0DkSNTnax9i7RmpBv1SuK9I48pbJkJ1ZbBbHd8bJ7+dwUDi
q5r19eJJCwsNhS/AkWXMAe+ycSU0Yo2KodpowzYFiQL+eXmGvrTKZg4oo2fYJ3zQSyG3+ArzQ5aj
+IqtPUzh9ZI50+PA4nXJB8+BmLvWsGkhwEGc35Xd8lAbuDuimH3JuNyGqQBv3Pl2Ki2g1RCoywKh
Dz+T+Z6qkiaUM165FrsBwFzlMWJQd2yZk9DZU7eh4W4Gxh0HIs5yHxqZtY6G6N0BWBXIOonA5Tb3
pvegYFx8T3KNcTjAOhkV3RFNZG16eYACZ6H2OyV6uCKwBdFXKHgzgobMah+Jez1KiaeeVbaZ3Vc7
sYx7JhZrd85tBCjhTpjM4NJTI2ocxJNjRe+ziVFj0hiOJclIt2pKJyidYmurnJgN+gI01rN6O5ko
vGM0MvDrc5riRhXAAgq3p9eO19dC9DEqOhEe5khxIqhbKR5tAzFf3uRXQg/vbVAke2jJtj3c6yFz
4BlMIo7NtgVFlmSAE5ZAhCXdjzF/6RuLyBqZf9Yq3afCNQ+YBSqcBxAJS5Mc4mgSuHPYUXpJXmwG
pdOTHkZMRqn7kjSngdKYPS4MtY+EczKUi/t6yzy+DVz+MhPeBD7Ip7ydNN5Jw3hk2om51+I84rS7
AX0tOx1OuOEMi3mo9O9JtpzTjb97sRS84xBWYNU3NwuSmVWTDode3cRYcGMNcStZ0r5LUtKVWIOL
chHuZ9qV6GfzSvuuaXN9JZ1TiERghDqbPVmzdR+gSbX5IK67xH3GNZsGRThOQSSb9mFmQo7oOmy+
POPBbjz7A0YIAl1q3luJdxniL804XdN82aasW3X0MLRyugu1I97J7s2jlt70go+7TmrABaSJdhXb
xsVSdu1rh+EbRXsGtxo+/rek1wJTM9Q+bQQyGbJUtq4Jwqbyapi9bdXQ/m6cNzDLlxmz+tXSTuVG
kENGYMH0spxbTUTHBXlh7peK6UALSCjJTOOatBdm3pXR7jLVp/duHyNGN7IrT0foTesbuheLzCWA
0OISy5yJoj+E8oaJaxU1vXYcyW/KxsG8NFDTWY1eBwyWAWHGQIH1sdKPylBXyqKVJ+t+WzdsbZbC
NgLV0Y1KcuioCO7I9FFgEMHAGsD+ieiK7H5d4d6he6mzcorkNUc3hHpyeQHlcDQYSOOc9+lM0Qsz
aLj+qcj6o5b5a+3yS+lCqYxrkNByj7qK/M9fYrYhMdkpncfrLoydNc7LaC/gA4mQl2awYUcHFCFb
/Ii78Rp32hYEsRkkXoe1mumtAS21DOwaqGeGdizMCRcZjTYMlLF8uLoGGSc0BsYTmJsQCWVD+m0g
GtNTBAJx3v2y+lldjjS4gxoYCwFQE5/hCUk6DPiypJ8PcIycIMISknqZ0BuMcAhcWe+HNKWrDGbi
jkH3fBdaSkBZQFeFdG3a6knFL0432/9lk+EI/a9Bjq4uUMlauu2Q4igxoZ/zsv8UuauFeCksd3hn
zM1asrDzj7zbrsJxw8rB36UqqPh4rwkeADxDJNDtQj5NVOQ3mla8LR2xU5OFjMUEtt60hs8ACmwD
cQ0wUPt1WSOp8zoCGPTYCmJyH4Y5iArG9lLPrvUkP7hjFa5BMzEWwNSuydIEddZ+eGeKU2QCv4JE
H7UEag5JR0iRcY/P7W6uYCY24o2TzYSIuX1kyA8/EzqVuS+kFV16mFIopuaPipCZrZzU1RjFDORY
pHo1vZMIl9dYHhpyKmzZsqLHWtByspD0pYLKiC/d0bxanMbct7lvCqMNjN7Eg6VNn4pAvINqmsfK
JapkIPNhXViyC/ApwF84CUub2ygdnmpMwH6YjgTunCAqqObbSNzEQ06qDgJXuDvEY6j40lDkl+gd
HE2CFF4q9V2YqoV7D5VgyG5K6d25ZT75juan+vQBqurTVsRJg49/nEYvPABOucN3cBFnJkaiZ5L0
Zhtcc+mNR5OJxlXlgK5nQD1vBqjnOoSMNLnqxrI4xZxjrIknzDxd2HPl6cuojPEgIYrKIUdyd77u
xzH1gqYhLPOL8yPMFY1O3kyFjVeb4TwLI5+208SA2MhMzpxzI/R1c3pIp8oxunTV+/nBzi/qx4s4
3ZgbRnmZltD0/vN1/LhInszNLLt5f77Xj6erwXX5s6YPfBKs5OrHc/SoQ4OmbZFanx7w50Ofj0GJ
KA4FQE7Y7fyg5xf046IHjqoRTvTj5znfF8musR7gVfopHZgrM2y+9bqj7apGVqjgUDqcr//xbdff
55Fq9ufvztefjzh/WxjWTeJRPP48/udhvVdczTKKDuerzl+WSKb8jenacTaq9jBKGtQ6g0bRn2Lp
mon4XMK5ReFdhhqmQ1qZIKyG5AtnhRdUutetc/uSfKStuI/sTpx4koET9hUOX0KA8KjtQ6fE1KdN
5OcOG+HlUOkQ2mBMhKEWWbth4ANMxRzV+h1Bg+3WTQzsOQtqocw1nouR8AAji0QA0EXD4zabpbsp
6rimH5w8DFoLaVk/2tbJ3liU45YKdGfrLOVqsVO/1qecth3ODNKz3zKt2KUNE71OC3GmeZNEFMwD
lNa+qoHi6nlHHDqyHStLUszRT3k6PNrwFdGZl7dL11wYDSb0Fttm+9Rreh/k1jUdYW0D/gjpR4Le
rO5xQEPNreipkp2Qb/HtS6zXmOowd69dzdiUdE1vuiX1E/Ywq0qX3S6Z1HvfsiNNJVTm8CaOaFLj
lmbBJM1CDNjqHEv77hR3OD4H7LA4nkOzMte5rkMjSchNcgqGVmO4bNwRmQl2AHqS6KHjvFyZMYJS
FwOlHxbaKtGKFwlnkvICzp7ZcwqRYTbfaEAqUguWsl0/0wnXyaQ5oCQpQHCh6CzLy7426ebhcmjL
8VGTyaUqiFKxhAU1jYJdaiexkof7QeuGjVZU0WvVWLzFRs4QoMTtYGgnJCDkPORXVwZePGu04HVN
4PBt813E+jW+j6b1DDRkclqnTv3eZBAYegMEbp2Wtyz0905L7GTSPIZGV7x0wAss/ACNzMi+7GxK
2RD4kGzp71cSmUsbAaXoKGtWpafdOVGN2b3qZx9pC8RIBlZr8vxIz4vcaUXiaHRg/juvIUItp7Nk
2CORDUMsWi1RYAkS0hULV33pxvyZWPO3DIsjrpjiO4Go7YF8vX2rLxvDZI6MdCU6MiZEcGCuptap
4LJglkbCEI3yUbeKGaxuvxuLrn+ZcrnFxvogieT2ndyJ14zRyZ3S56+6g0+RDbgz5oVwOn1JFPyW
SyJ9J/SyiX3taJgGma05e5oUj7Aw0gruOaZ3FBs6o0XRJC8sdWbQTdEdQAnAVKP3vITGdSSQui8Z
fArAi2Wgzx0cC1W4PnRcJMYReC3EsF4hHgkaCxQKu0ghVQonltKEVD/w+K+D7pbXbuIwvZWv0riu
GwsnqMFokakAbkPtaFfXJxjA3pSwh6nTob/Qeq+GkqZqtLcMwCELJgiwnhapRGN5O0WuQRMY9BCb
TNps72yT6BXH1bgFNTJzNFysLLZASbI5EWq5r/LyM0bvt5l6wfwdvMQ6pQ1N/+XkXp6Gz2g0Kcmq
BN8cVTj+5eQAIBnRIdZvv0nr71bLe4M4Q83TZT1qjh9p7hv4sQtjsobdBEaVXkVV8ukeLpxUyzah
hUOIdBjQi255sNu++nHp/C05GeZes3f6KIdDnCDBKV3zOW+cF5jI1ZF2U7gt6HgnoOnwlOItPxin
rpFWOdWBKFl4Yqhaqz9uP18833Q+8nzpfPiPI8/f/zzmx5Xn238enp2f6Odj/Lh7NL63s6M2qdaU
h/MX5erx4lddQrP9fDFjxPTnm85HmakbkU1yutePo/6Ha8tiBNH76wH/t/v+6XmKyCT0GMGNrpNv
6iZhcRB8hA6qNyhfzt/XDMMACJxuH8/Xni/+PP7H7b8e+vOh/vvDz7ecn+7XR/uX3//p2c+P/q/u
/vO6qQPfXLtNQC5weYhPX5Ic0Ds+KH6+P13Uuw5ry/naJazzxbcWx92jm+j1sT1MGlkE50uqsdtD
d/5iJxWZeaeL5yvPN+s50IHNL/ehEOfInwed74NW5Z93//nA50u/3vynx/zTc/zLJz5fKeeB4s2a
kAdvfr7c86Vfr/zx0NOi+a0H5lrfq7K4V/S24VPLZ4kTdA3X4YRrbO9QcZRrYeWgbKueM61xocAs
rMrINS/zITd9TzvmcS2ZrlixL8mPrHrUR+iZV90HAafE8SJD98dCbkD3MaeaNpVDl09f2A6lpAgH
kXotFv1RGpSWYxsHUY9woCpApDaFuV0kmMolRSNGCb3NoxtsIs2BVsALmkVgTIZpsH9eHpi+bp0Y
vZ6JQp+Atpz1EuvCFPbf9c7oDkqLr4ik8ad+Zm/g6YHACgfLBTZ74sKYQrEye3Z9NEMLbl3EaZNh
ZrrXw+o1xJMKt2HxRSPZwiRGHJCEiCraxFbbTlToWkdT59Rs6QjUwMzXr3scyrxJ412lmhCP3ocl
Gk6wcEJiAiDZn8vvCLWfAZwBWbebfTK+MTxCIBQ58xZ+VbYWvZfQJTZILSG8pYEm57nFOqWXu5vd
/GnRyyMPW2K0BYRJctStldif2QBGhOV73eHix6b/rdQWwkwisOdRTSBU4cUNFFR1zcRzDjyPngFz
zIOqWKWQsH1VYrnIWu1I7s5H1XkeqUrel+mpjz4Ob0yadgaCNjNG8KbFjo2TFPc6FgSymEjR02yS
rRKBJzhE9ZHqWr1pklSyrAyvjhdrwN+ldXAXljD7pD0TGR7EXti+0rHp2XggaJP7npDWXlTipqds
2hYloAMThw8qTzc5uNOwGyujPzL4RfDMRsNwPftY4kg/ziVIC+FsqSivONZkDG+yT+lSdEax6U9e
Hh4iqUhcgT3EygM0hMbu4i/Z6PhtbRHFZKLM1THWriZcB7bCQwnWn0UXz01n0i4uBh2rghrX9QVG
u4uiBJifdZO3ml2yerqIjkk44emhBYhhsCDSNzWyTzE37spASUJ7jlYO5STSdK7InpSqTpZJMQeZ
iQBd5u1DlvSPUzWYhy4PgzrvlN8uE4xAItJkPt9mBVYcbZ4dbOjxa2qN70usjqS73shCThclSh4X
hawPKBLGRNffLtAo+NmJK0KZY1Myc+PSq2ELOGYF8KdA/5eReC8u889MIyDG1Mgm0HOIblHxWVX2
V9065i7uouvIse+mDCBbw2q+AkMByr6gh23hKcqd0CYaLN7ZNnNtR6BxjSVRt7KliZr1fuV1vudd
GxIgnkQiNM5ZsUGvA8V9YAWCYJYobWUJxpvmvGAgGqsbY+6vVZjiDtGc6zwU43VDrgFWSzdZCM2A
+LIDaC9OH4iXwbC2sJWPVUTHgr/Olug5pIouJfdK1DExEsrEMOth9yQzWG3sAZyE3Sv2vLEIT1yG
9dDQpaEEQduSu+9Ojmt6HJb7YbL3VgSejR4TPmLA53EeHxPzBcjKBKjBq/wQemAxsKVY5MnHdooX
R3u41xuYDHa61pfZH8n69KHHYbJTbr/tMPrwJnNWZebPs0JiBa62CvkTHbwUjUyRbPqGhGXUOXss
jqvBYBJj1Mi7NEEllVH5mu9I3ZR/fpQCSQicHz653YSsnhMowz1icEVn0cPzNm0MgcVsracc375v
WwAy0vDKnmgUZ6WHak4bB5/ijXgQflF94x6MgriP0m7mjUMC3aYl62lV1yCXRlwEhqkTP4+XXzVJ
EcyIjjcU7cyNFofAA2LQOtKK6dcaiDNReKTSnXezE9P/clKxz+LxdhnQ4A6A8YPUUsR4MRVcWV7H
iXixJl8/CDGIHTtZFtDxiKYp3dYaaiVVJk+kT+V8lrD66ncqmdItNfawDjX2dWYvEphONN/CuZeH
pGVvFsdy3USh7RfajmXsdZojdePmyctUsnOs0aXh3gPHQDPILwiouhcZY5fK6ptdOoPnjcKs2MpI
w+FUGeEaticLo01CqdcguyAjtYrwH8Obr64pCIeDjbk/zBZ+kW7k3eOpeOkIcEnyDsnNWGyd3jws
1vOyWPe6cPYACrL1KE440xqwiaw+UzH5pj1iczXCu8bpNQCPjRaUWUJIpBOD5uiz9NIrNnY01gGG
xstBlGIDZ8iZFFyRPNxEvWDRgAIcguIzlf1uSgQ1bd9rfq5QJs0GsPDCDMKpi7ZFvdTbAQoiIV6D
H2oRk+AJznEBJUoiVggihjUkMHQpojb3M0z0eee6uBfIlls7jYbPRwKZWipSXuC9bpFZx4w6EaVH
jyKqrANYnovQ8MrtdDrhlzq4KYihO8dySuZvSFmEx/DLrqx0zQK+M1JOWLVmfMOAIkhi0Q4R9gFs
mAzVsNMhj9StO3zQxyyt2jUW4mYtZ/KsPAvAeNqPlK8WVU1s3i2ihvPOfEG322mtCgiriSGutVa/
X7rpQreraMvG/yUmR+FikTj1YeeS6RWtSfyYn4cnrWUd64qOLC3VXjKGrbf6GL4Lw9gPVh6h6jKw
gFkRwRMTp2dSvsjw5UXj0blVcXyd2V/wgQnjzCC/d7r9hOUX1GkZOtDFyHaTNPDLIvzIFLCQ2i52
qmGoWVkL9ZXGJ6xxyewoHR2uPVFFJrBOazjM5QDpoM2dNQ3Y4ghTdthPNFQTtI4BtvHnoYm3obIv
TAWSGNUJPxh5YlWu6Tve8jDIjPaCZ3OJOnHvi5FnLBFwFZwLV4gg6boxi43Zm81euxydxsMpecrD
M6qbFprSBrmy5TcIfZzZxvQ4u49RwvpGw5D9/4QbvT3xkHG21MGAXtvRloFW5Rgw6B22DN8Sv16I
dsnaxESh+zIyzr5AkfawZEO01uzsg2bmy8Awpy2bEkVeeCNq3WWgLU3fzQv9IJGgkeQGhC8njYJB
cUdQdS42CghKmpGkBbPd9yhgWc/JNEibT5Ah2lZjbGslAzVvvzRr1dIl6CtnT9qN1EMtgDL0LWpj
ooaScLqPKuNOAowvVYPPYJnSY9UVjETaGH5JnV8ng0FsCX5RALqo7xb5TYb89dj9iPWnbLGGG0xd
iC5ej3p+pQxosmLIj6iW+rU8JWUDd0l4SeLBy4HEwGZrdp3FyGmkvtLlp6svLCvDUPq2Pim8HphJ
TYc8Cd1wn3XBBVMpACxEqm2oSoFcgAlum/kG3GpOD5z2FcJaBqFTSvhzQbcjnuXOxBC1ijJrl+Kj
aoVAgiFeXZufAABct01kAGkDUgAswTVu3iQ3B4Ir7GjD6pcC6wlMoTMLDZMnoV3JmOxbrCsfsCHw
dYVsa05NEnbls7sV45QAiOKXnbsjGWLTreVUid/VvVoJR7fXphf1pyBDANj6vdCk2kuNnBE0EH7R
Avkpwb8GRT68VmY2XmiuMVEat+vskBRUEzENPOjgp2iDKMKd5JmXTQyQf0CFSQkfG2gfHIvQu0qD
OERYGK0luLPzDadjIm1OOoISDioi1xlPQzLDPX/l40dQsp6eqF3kqiCHXgIU81SzzfQ5ZtQ52Ryx
v9AducKJHsKXKA5e9JpUw72ZgwgUi3sKIIENihIR8fyJZffoIpMO7QkPCWprxxhYNoAf0b4nY6Kw
kMzHObN/XQsSvb5m0am28UIhUNaUGmwmIEs1R2tsAEY1wzOpmzcTOtGNPJ1Ax76+tlPjFt5pfrSE
vNe87qKcSVG1UtLQpnGrFt2m1wmEgSVibQzlqRMqH6Mo+R6Kap1EOkkuTjJTqmrkImAR1TWWTgE2
3Z5sdnJO9Zao6i13C4wPOtwwh5/N9/TirrWS69lo77qpHgD8VPmhGTeFEYWrtljyIMf9xdATyjUa
y7oD4YojfGV8c+zB2qgezFHbOv5oyqcwLt5nR24TVd+3uOY2Wp2/kUt1oyT9ayAYNCRPY+aXaPKi
tWEmXwRBX5loEKGhzbgncrXFKbFs8vEqmubPxmDcbUvtGTzLN+xqT5TjpUHdOElyBQRJCSvg4Qz7
Rz/FGkwvmx53b0bfKg91eBqRngXodXC1Ww1kUdAhWWr1J4YSkobeYK5px1+eoEOo/CfSsnozW+s4
ksaQzw4yl2m24brml1W8RLfJSFwAaXOBJZHOR1DYHZrTKD/72zJXzwTyDRiwScVy88/JM+9USxMP
Bw/jIM97gufow7Swv6NqWhF65GM0I6q2t15Na3ySTr9pGmqC9qaHv7OxkrLgtLxc6poxbdNhuBYR
RoixMYmnxuCWycFeObdAQ7Am23BJlI0ECyV65soCWcD53ruxdWWQGOleWR1bprIYdvqMPAUbbBc4
SAkg5G8HtPfJKOcdtkd0IuiRvfEQuvl+GgcCJi2wl0413pa9oS60d93Qxkt0zDYpDIfRw7TTdOqD
zerHmJgEbme6WmG7uUnTnLkBpngzxVoeo2+KLcYYTb5HGPzVTYR8tVrR4FNW06ZcWHriND5OMg3s
whOB8ogMt0qbcsLpHolx6pmFyf3kpsEYiucunhjbadDZRhQizLhQX4V9d5liegTyfzvjSllrlovw
mXBVzDTqpLWpd9C6ek6Zc7KLdVutXEUwLXbYKFTNRrqskqlJBo+RMPYsZXnBxAH2GfWwj7sggAcJ
sg4jQK8BG7JYwVaj4xBf25OMy0AERj602Fh/6C0ptnhgiYsGGCLtnTZol1aUfCIPerelR36DVt4R
18MpbpgC1wl0La0CfaoX1C9UT0p4JJIjIAbcztx3mfeJs3zGcbPtGg9MMvZmH+IyaHk+N6sJmDks
eFQ7J5iGU0tmpzAb8fKT7u0pcsgJQendYgVdXjs1uSUiYAUFYKNincTL3nquUlrMtA6+F4u5w7Ts
cEIltsUmigHlCTvrnqSD08qiFlgMjI4OFYnVVEuwHNG2XNhLvE9npeHc74EzkwTPtp+GULmfM2Ya
48iYKalygyA/1EPkJtUHs3IvUgdnw9R5jPcrkW2gOzvIb7Rj6S4vuN7MHU5zslnwxpnG8LhkJXr1
5dVwqGuabmYf8J1GcHsxZ/SqLNATUCKA9ig+scacpduOPEtMn/GuEkCVmwwmAeP8tQ3SbZvbzLRg
G4Q7M3+wqvyoFjropmy9u0g8R9Vdm2pIOWjiULcBMUXBdTbIMDTFil4MH0nBJgbC+S3nzG4zaeqK
QgA4mDG9nhBWIKoE2M36bcru0KddJXP1sRgKUQeMfopo8U13hizQCnnfNrgfqfsQSxGHdQVBYeWi
HtkMWbEEPFsVTnvrGw76Z2yx7nqa6XkuwzZLILQ7VkICSsNQu32zsduvzRa2js7+BcVEf1swB6Pi
5XNkhm/Me0h5qo172e2HSd4WY73HiBWuF3EVsnVE+BndofoIXBtVxGAvqF+K7LotHRQlYQMGfKYl
CaaSFUQO5FA8L73De4Ynf22VLr+OU/EOxWpVOgA/B1N+0s3YMKJgV4hYXhKsDI4NZ3H/kQqML7LZ
zzrqHC+Rh7jCUUbi1HA6i9uKJPOiaANTD68J6oZ8lRsfzPFrf66+z45DqNZQXYQzf80jw/sgzZtL
kDJ6BMSrtupvbZeg7ZCXMRtedwghTAK5Qz7TNX2/kijRNgI+PHujJq1uZbg8GRGb7Jaezjhq6oC1
bZmGzVIa21a3H0YLxYWlsA9LAw41ezii6AhXRYTkJ+NyL6IanvmCzKgxCu753VrmJDjRoopFq4Jo
6j5UMj+ZrQ7kqKeikzmIdaMkNRNTREECxiqdsd64kf5YAV04nL9MHdXx+RLtO3GIlXevk58emJFH
7Lk76+Mu1Sk8Js3164546rrP2h1NgB0k/+YQx0z2IfCxya0YE3HW40reG7qtzkhIaloY3i6s7FO/
Mit3VTruXf4oUMQVEMbOMbIJZJlTMtWE6qKR982wuP5MXggTwgj4YKwfsBYxlGucLf+rg+kxoGmF
zSewxtO5mjTUtdhQGOCcb3KYzJ1ekntsQxlvKxvjot8ajHbC0yin0JZNm0FHgYirr0OHzKA2zvi9
VtOOSKeKqKcQExy0j5T3dlc2zKDTNrpoSAorE17jwDg+SSSjpDreoe+1h9yAGQqllkEmMv3RIHou
LN1VTrFLleD4WtIkO43mH2oTwEgx1gasMk63F2p+jBy13DiQquYeJx+47zCZ493JzCkm49SEoyla
1bC+kCcZJSmn7UyX2JoEw2YssZvYMV1WbJ0x3ZhPgUeE76HJPXVACezQVJuhEQl1QWnL0G/qaR22
dJC0lBVUT+qXyCBmONZdYpJnuy/pL8kGgRiyhaqpfTNjbg7Yf24OOWjBVS9guYgc2Y7r+exEH3J3
eE5SlhkgL2tsbOk6SU+x4jOhpvRjMQvpj0sDnADzz6D0Z3ds1pphrHt+BVt7Mg7nxz5/cTlh//Fc
5++pKNqDNo7baOzsrTrNVs5forBpadvVoCOQSTg/Jhgudte+sj7ZkV2drz8fCh4T3o+XJFunZlJr
yOkY88lDvEvwY7kbTjM1lAElAXP/vHS+Dgv8vpmISXPJriMPJC99Gpy8mqZrD6Em/rh0vs6uexMY
rg1T3Ey25ANYfMKhzKWTua/Q/a691HrrEnE38Vex0jFWEkmFGQyrtecDhK/9Xr03J5aUG0mazb1u
rbzeDrfuOBKnG9p4wMbycgLfturByBMFJO6lR+c3gtk1pBUPardH1hTO+lOR+UbSBGos3kVrfNlT
HcPUPNKjRU47NDXMAPzFUfzKG/jYxfN9FLenMUREH0R+2RGyGquyv0WyuverWLu3lquiNW9GtdBj
gQa5VNe6N9z3rXNhivITBR93hoJIIYzOlr1HSeaq7hqMCOudjCqALdp0nxnlMW5H9K586rxqevEW
4jQH0SkqOP26adRFTtYZf7AMnTWMWdJrb+qIlPYsZueK/mwB8K4i4u2JPjqT3U+W0Z5uwhZMvs9I
YoNZMOLUaN51YoB6y7i3G45j2Bh+z9u2iUZCK+KrdoRSQrfN2sqy+a4rE9d/giufwA6viC9J9qGE
GJZhlczRJ1R51p+y3Cx6+5wwapq09CBqbedNDdN+D23JQtKd1gTUYi+dCpGsRETYnL/EQ6rvTUu/
63JxHe+K9qQuDZ2PSgzRxWyMX/+fqDNbblTZtugXEUFP8ioJ9bJlufcLUe7oIUl6vv4MvOPGfTgO
e5+yyyUBuZo5x8ykMME2mU+QN74Gy3ks0X+QSUXaaOxdIyf7nlmvAXC09lpBnxqVbwb0NXZnnrky
UKCt61lc4hRs/QDmQ4No1KDAa7X6sbWLe1joRN/kqLYd0PDe3HWACgDmQfslpaq4d8z+URvMy/K/
2cqelW2+TPZvwd55T8TSTqK5ZtBszejbaLuJeaNuIWGRBTqPJTB2DRlODG59DWh2C7VOgk0HP5Wl
IGG7zLnwYlGEoSPgIa6DlGIUFNOd2VAi4NScfG3093Ly3pluhQquS6pK7dpkJqgrijiekgqx0zwN
kJgIfwP0ek+KGv5FsG/U41FEPI4NoJCrpfDMs2VMZ78vby0kRxBR+14yZ8saYuv6nPNklAePW4dq
MFf8hSpH4G56PQUi8ZQAN0r8Z8uX//03FHZQ15f/mOTMMQ2osNECAjWbR510SZwK1JGYi39twvEC
gLHHEmnRbuysc1oXuzoE81aR0HrW98VURQcNZQNOj3Qdt9FxLuW1UnBuyFBD6F8QmvkH3BX1SyrR
omTNTFZDTm6hSh6VUd8KpMKOC8EI4wCek/grjoW3tmHGO+24iR3mJ1kOvMeLLxK29TBRRMVl/y3R
8aMz1Vcsd2Za+vQSef6vQ4T2BhPco8cB2qfaN7p8fjnHfhUA5wa3r9bI/shz6BYECxqSmYzIvTAy
IrmnZJ1ZzF9mYRMan+JoxJNLir0qvHNn1whchZdwX2M6SCruDLMM10Xl6TgIZn9T9tM7yblku0To
JRmkB3nBFmvCrE7o4/8dW6Itkl1bm9TN+aLTtXjZOnqwdZmwIwPm15Hu99B7Ctms7zwzOOxYobT9
eujHT/RLZBHH5RIcfY/ck30JWlGcwzXw0TLZWVl+R8JRT2jQxDihjLa9zviOBSwOzjuemj5mCqpP
x62CNISG5ITtNYbKdRgs7eAgO76QIHDAGQ5qviSqsGQhe+481mazcI/plJwcJvwatc7ByI40PfrB
lIRMMXuaNzmgNYIeancbGv0D83t/NxvGzyTC7uilOJkR9nEKkI7Y4lhlZKKxjtWNmSObnkzXUSy1
wLJmSSXRTtW0yh3xI6Vg89lhT85YEBbKSNe0V++u15N1gi8nHgrxADF/p6wINrhW14d0cD5bXz5r
wt6zGKJqI+oFvA212pnonkBv/HwzEY8KFioEYqJ/AyekXK1X7aPKzCv6m+Mo6QlnbnpBGhIy5+6N
FDxfI5ydGSulPncG+XRddnA9ieyaocI8b2Jv/imd4REWUBPUIYwgY/gu+veoCH/cQXuJrYlhvyQR
syxAIUcHv7D8IJyLD8D1+JfzyH8palahPpsRu/xnFhn734GZjcDtlCU/0EKPeoIn34fzFIZ3E275
nYCXXMflOlw8R41b7PtiPNc2AxLIijDMKutMRsmhdHEL1Pw8RAEmq48CsAUdefoJCvyeR0OVzo9a
6l1YlqyIgqH18T5tBHDgD3dp7J5gTJ1m1z6nfcFIR0VMHZqNiwYf30z8bUfWZ4Uhv68A+GC1Jakp
abZ15yKPTDzI7LCJatgaXTS9NoTMaCHJNv7wVimXKVMPWKelhfcf2MdUIEqHx8pp73uUEhb31sbL
/RffHq8kumw5UUlSCB90N7vRQCnmKwyXctbwMNRGj5hpB3bMeiqwjbJXUYwqfPOsxEdYjw88uHKT
XxtfyYrZFM49kxpWOQ2UCqzhFsYZUj83fUtfq2BQRYV9bEPy0bt6B9/5OLMNx1FQfqZu/uzW/tk2
40dWQ7ysF+rT+zl3TvAVqf8XXIS7KsgAgcmD6MIu5kerBNNtiByVX3Mqxw4oovWvyKhduq5tg174
fCNLbQ3VAL8QtXJNy11IVHCLC6seWVq27JpZbiyUtco/+Ia7zVqjJWQSkounor1wZ3acds+GoIXv
D8BynTkpZOh55IJ1yrfBeWzm/qNO+GlVlaycImYhlqpPDxAUgLcoKHTtp7cMFn45VxRmo2spsk+S
a5af2Nl0Aj6RWZOFPrB0FyHHwG6gup/y+cotx9yFEJlQObzzXfuRwIJYj1G3s83urc1cMgRLNwAq
IIK65V4aFfkHvmKqlXvxEWLUbgll2zmNpJTKMBUM8a2MdM41A+XFJL5kxoJ4wNeARPAjkSgv45Be
MmOMNVUuwlVc9sgCt5ltsk3lVJNMLwLyO+FUeb9L/HGpd1u/7e8TplB1Q4JuzHJsSnD0+VUXAlgY
P2xktEeMfvtqtE8EpZPAZNXp3orQGofj+IWN4J40NzP0HiErfndmzjKjLd7aJQqFu3ulzA4HZIxv
ssGaRpl19ckqWUcZ5mwxbwzNY9ZqzFjbzZ94JkUd8g+1phZvMmxnmKCefZMh6QR+N2LetkpGtJqc
J4SKNe+Jrt6WNwlifbkWJusHUmIKODrBLMwzsqDQeHca3qwUa49GtI9tfA2saIcEUx8NGRFkObYA
kZ+sQkPYMA4kqsM3+HusKJBI0OfDV6aA3UbT60/IoD+z+ZVq0S9n9z/XOac+E2RjSu+5qs9xwc2d
Z/1N5FfXRN06ZQRgeSYeHBd2XGT+6s6D85cmqAjUCq/+7N1SdrxoYrQHvRJcTyVgl6zea2Z6LZrp
3gaLvrIUkgimOzVbKnYazL1QsaRAO6K9YRrbViuehIQn3Gj/PAETVIKg8zr3NpYVr59YTSH5oQin
djIb36o5+5j8+JudOiMC/9xIADef+HPbNXjIpeEgX9m9m3yEODQSFPop1UtO8QkTrabyZAmr7UOj
jgKgSQByhvAudbhaCputFoYj3LDMooHv8CQq23pdKoIIhtaazyJaqjrSJYr0RbOkfcpCAoaRk67S
mgePV4WPWVzct1jx12wfEPAL/n5hoCeZDXveiJ7gllymhCYZzgVUlkOAlgYHDIxme99CbljaG3fE
iiafNBxx67mhBhzaaTeyKXFj0txI2Y22iYqfUlM/qkzdOW3/gDVjpzqX3sE4jtwjkcKr4wOGABFb
PM0DxzMBPL/MEV4GLf2l5PmRscllYo//Js0LhoLXMKE0A27MniRjCTTGBM/PPBnAYHGbCio6lY2n
cPqYUvcjceu3oVAf/UD+2zjxAmVk7a1iGNipCh9qpnxx6v3kcZxu24VykpsfRKywV2ir57Ghfe/9
ncZWnYDwdB+7/HREDLdxgNBev3oq33YaG6yU8akv2mNe8R2W3lHjfSf9GG69Qp2kSm+tyo/2GAVe
xYqqjzhbOylv9ZId41oGrUK59YZeBWFYftpkClPiNUFam9e6o3rCbfdU0Y/XjmcHSZg9D4BIIDJ+
cIv2e5xU06Q/qBI8Yaf5X37CuszrcLrM4MX4jWXZhnstareLmtuLEfulW9eW96VQQaVJcjRJi29t
bDRbjEp7AyoUyn0mKE4Yfhk8/BodpO8cYlnDhdcwFjKrCDdHOv4mcEDyjNerMeX9VCSf7B2uQKKO
UTm9YWsMmDIyOvKS554HHZvt4U5fSNa8VlFsnVGE/BC9grj/FGM43VC32asi2/mwAcnqoJQY62cz
w7Vdd9OuQxC4ceb8GwoKMzpN7i1szTYpAFYYf4io+HQM436Q1F0xLueRodCMLr11493yUhpqepyi
pgkIpT6MhE+09rKImKJn2+fwpAit/HCnav41DLpPFiIuJm4vbNsbNHzIsaPqeR7IRepQ4/HObRsm
nRWKvZoVrhFRruA+t3rvgdjjY2uROO4Pa7kkLqINCMf2nDJ/Xtuifvy7C/uZq91Mmfrr5muL4DLr
mhMMyaB1jLfaz7V7hWiyJsUnz9wHAt2em9S/6Dn7P9UzOXLC6mSzkkM322a4uBmUNWUeEEXEtNWZ
fjF/nCayllnTRrT77YgsC6P5WHY4x+sP1TgW+1/S4HTnbh6RmTSj9u7aI9IsB85FlOmYxryJgX8N
3j6ap2OTigYtpPE7Aypd0zcRICctefr7kMATPGkdUyxURDEjgpJtt8kiAvYoKvxKLLH3Ji7QWhJ8
pcw7JKAlONomObm9kZxkD8SxLip8rW6Ng1Crj9RcXDx/n/5NoHBfrSikcYO5tkMOFHmIDBlzjsHy
kJu1vg+dJDo7raOBTeOznojCzIjkgSJS2znTeLCgWNM9175/pOAk3aBnajLzTIawF2F18tCy/E3J
Wm5v1l98+PuSNE52PkOYBG6XCqSLrnfEcMMZPaRQvxsk8qmT8aEPR9R24NyH5b+ZitjJ/z79+zN2
anmb1KGgowZZkwC2XFhdEZD+WqKQ54MssKuQx4DS++/rhKghHd5DDvf3JBalS0xEwLrxxmDqfZDh
UMNIOFg+bYv8xvGMG9BBxY/2B/H+3xQuCvfkARTkCmI0Eqa4UE+qkdRj07OwtfXy5pvVShtjLfDa
6F/hFeHd3wfZjiHkAqfehdPwIqMBHrvOS4WgDEO0fbMU6wywY6RnVyduUopbJWCnL19ST57jJjcP
TTtoJ6VFGysS6Z2vwDDMzpQGfuo759Fw0R/WkELn4Srb9nNiNW+KrjriXUofY5lvazPGm9BM1RY1
MyEkmfouOv1FtxEN+v9QcTZIFVkfAQbY6a3uH73l3c117Yngg1Ux6NjC7O+u7JarfNrOyiyBKBc7
pDfehx9Lkita8WWJMUYd6TGUsgt8/NW27mvQyBi0JNu2zRiTVpXG3othzKChKrp4LwoZU8Yt4Y5l
Awyt8e5Eba3rKBPBpEp7C4GW6cK47MxyXR6H2acW+vvUdcQCzMgDSJ/F/v//iLH8OQ99z2qgIOfu
nL90n5B1b/yIwgIfWSPIDpHDvu2kcakaNAxxp6zg720OZ5LQk4qHplVlpKtz8dtJHR2mkY1v6iIO
kyFKFgvJysqR1yKaFZMTJsfMwlyEioEGERBauIq2Q1Oj3E8UXjVFiKKVxI8mPAhc0sCLumEv4+wr
ipi1TURPOALtB9aYpfXIOGObPGC1BnlzurdyKAGh6lEzeKkPp2jEoBPSOKfJDY9nEOf+tHOTDGp8
Wa7zGP/cyJB45Vi0U3qZ/s5Qm6ykLsl3FRfeckCh3DixlOhwzLzdmuOSz0Kde8QF6vk2L4riBSD/
jjKjPzErIyjJoNEbIMZfcxlSOrrheYjgavdep+4qU+eaEoW9AQ7JcJ0nuAzn6DKzDjt5FSlU9dwc
m2gC6cZTQotgTUJ+ZITjejhJo1cvq0AWTtWbbrLIiiAEYm3S5j2r8RohDP7JKFXuDtJ0lFfWY9Yi
YSsoAMi3Bn/Eq/3gFKgF9Lq+auH4LtPXoair41A7/gOWtG+/kdlRo5KpJM0mgl4JkvXBiJgF1LqK
dmg39aPDtEF3GcwWo/QDshmJIBSz2uqQXZFgN/eMiy8CuQHP8XGvBgORsw25vcaTsbPM5HVMAOSO
7sdi0k5GloBWOiJ7z80bJbkGlpS8a/Lk+90g3XFlICj3id8pss+O3nwzujq2Rbi66LcdeUm0iQcj
U8D9HLElDBWtXD0nH1Yx3ubQsS9dO4iDYfNNU1F4BCcZBcj4bwi89WtHAOyhqVWQZ2iXsK61z/Qq
5skUSE2YwbXPBD2SVZAT0ml+qAV8gXixvRU+f9q256di+YAu72C6wKyLaaxAuOjpC3ozctIxXUZW
fbHEAIAyw8+Qw8fCUucnZJYyO7eG8EYMmo1+/DRquNLzIU+2DgQPJLGInKfWJf4rSnnUWNNnNqNH
laTc7Robd+UgxzfhhjjNuWqWdN79iH844vpi5Fvo8quZR1AxsOZi49dumjfYSHyH5pKuxxDgzBQh
GM2m3WszekxXIrkZuHCfCsu+A0IiDjStR+GTyaNb9lebWl/ELXMqj+M1rYgqz7rpsc4zH44rN9LE
a5Bn5gt9SLRuSnPY2T65D/hDyBTvgYpMpAWZtcsIi/idwBkwYhi6SG8+JdIfoYCz8s0v8KZmLl2i
11hPZGM8EHHBgIMkdB6PLH3C1j7rZFSt/MbXn9gnfptIfblO8FImJGYk0fBO/iGZH1FzGZNjMWUW
g0+NADrU3qpwyPbSjPnUkLYUQuFsFwIq8N3LIMnQ4UmxGmcBcteFvzDqdXM1XHoGR9lA3Zb05lhX
+ksFXHyWOrmkREfj+EVKRv/BlGZG6UfZmNwhBlgJ07LOORC1so7jY6f6Gyqun65J1bkSuOO0cspW
+glze7rpRZEGohTwc+ymxA08aY8E6dyHHvfWZMQ3emsDfo6Ny1THec5ZWq26USQHe7FJQH31znrD
LVFlNFnA47zT0LtfzkToRI/D0hqJoM6xHF9F09M2tbjSVfihSTO7zhFiSqKyIfLpjAjIfcepwjBT
mxbffIHME60B+/WqP0+pda9G0A+lCVnUl/6eLX32YrreR6polMfEvQzsLvmdO1Zu0Bn3ZfKdRnBA
+uaLbiMKHOSI2zh6TSsF+ahNWN7kRfZUz+kJtzkTCs/r72renj39ob5j00HyO3uAu8w5zKKCZO66
nLERwl+7le5r1bEkJ90WDjCzXBYb2Xizk0gFNMDpRkMMtrJD7XXqmFChZ2Y7ZnmMYfMEizIy/Zh/
zkZ2NrI02Z1HxFzAg8MtaCdMs7RU937lngvIqmvN9Ew8VqN5FgovfyuwrogYv3zrRPZKKpT3mmCh
43is7tuGfzomA6g4+XfieDocb4ICQIp+gwBL7lQ7JncOA5F4UNSo0XSHwtHderSWW8Yix4LbHHm5
5TENGFmBAKhAC94G5AZwpuiXjOTCY+QQdCaNqthnjgbxAtBFr5EZTL4Vn5UDQXx6cW7wxzC+BhzY
ytQPvGVyp9APrbOU0tga0sBInC5o+sG4DuVOM0il/vugJvNe12H96yiuhwqcDg9f8dXJzngFS02j
JMCKON1Xky4Z6qwK2wZ8/FRecEdUh9noXBK8qkuo0g32iOL89/6aOrHrGPUBkfoEUNcDcy4PYtfE
xHzDRc6t5Lwg6nlW0bsDyjUo8HSsi1R7LcpQ24VNsksqC9V5JEmHCPV+i4yN4OnMtwIvDz/r5omU
AbVHdMw/Cp7PpjbsX505ztEyCe1FhGtNH3K0thj9Lk3vxGeznpqg6CS3oV7uuxl8mepQfjZ5Rt0o
/U3tsHhFC6yh4Cthc5tQtSBqEzzIBMQyvUfsL49xaUAFcgZ/V3pAfXUH70Zn9q+lUZnPHsNy/CH2
AI2IODOOEdu3OfdsTSMctsRlPFryhgAKdaHKIEZ2aDchz5nBUMOAdgih21VJG68ThwmTlg8uccgT
Slzir7IQs7iyBufNT/OHwkudbTqUVlDVVb1PFJvRFMNH6rj/2GF2gUrExoVEIS1QmRbN/4QNd+NV
iYI4itfCLx/NHBNKl7ruU8edywwfZWlhTGQksYPyOwR0ozXviDdTrHCNex9y2lHLht20vH1m2sAh
6CZ2gXS2nUumhOHBhSweS1he0fyPTBM3IA4Cyjn/IAbo8S0L24lkcVRXuLmtow3Cbc0d2BwzcPFX
h4dBRwrAKdb7jyFLHsiFbuA5qOI8t1jNNIazOFoWqnYDqpd4OH1rha9t2o040+gwyXa+6lN4YHtN
mgFSgj3xzizqBkPtBQJZzOVoWQGdYHvBkOSFHMR/1F9nQI8P6vbIRrDZNcI8tZ2QyE2L2zyQegx8
LzqGg43iW4FCVdjJ0zaMbuMMMrZK4YhK+OAx04m9j5k/4bBBdVFH7yGc1aY3V9B/J/haDN69lpG2
1/iAiVJ5iJmrUV3re4Nh68YE6MFVQ/wL2h0wAWGuNk4CHp6dtfZAzk241UBRNMZnJXX5a5ryPQvr
VwTf2uNQ208xQrEfayhgiRO1WDDOv9hD9uWHqfuS6Rj3nWLq7ogtAQnFi7bCP27sDGY6t1jMFOtN
lXy7+UNUEwncE+7CRc+Z3DT+TWuoV4ZaiZOekm+sGFGt+e5fblp19q0UIETpYS8f8YrPVRofsjK9
4hbbWp3nXa1WvLsMmbBXOhbckSi7Etq9SnNAporq6UQJ4VxAShGqhBqA6nggJc29phxK70NdZmya
mVBSvbKQ8G2UtlSPveFLNrKIatMMHDAv/rYfeBeoAu2rw9KXPRLZDVlp/rgs/zZtj/CCztlaE9G9
jkxjPlZa/Dr3oMMq1fr7pi2AFbsGfAnya2qriNZJXfhrtBQjRVQHl2IIHfDnnDeRbzNS9qrppIT8
zbLGCSoPnJpg+8cuyrzGooU9XubbZlJm8HfqyjELNGH8umnL00ccGVK8o+TJcIsnqFha7UgBDzHA
LF+LCG2OxFq2KutCD8ppuKqp9I6GFXtblpMGddh4S7Ekbf4eyG6l34vGSbbzAI2ih4W4QUZJpVTy
aJPVz5wrbVNBx0p44Pbt2B9nHUeOrLt7wKxmICMOi3hOX2iI+rPysV2VmEahgFibcW6fTAnxD7Uc
05wMkQ5jAxSvDtJfc5whNMQphtZ+y9gM82uZoLyzkWXpoWccHN0601KJl9D/yDqaCmrb+IBSnzEZ
10rTtClbUY6JxM/h1OdueYlvYmBVh01HHSr/uXGK8MAUYdjoc2XcwthJTtMi7TcMs7q0/5Yk6DpM
/bXjAN3HLgEwyBmemgLyrqFV6rmS8UnolYcMFs2wJkabaZVRXqN1gWEU+Tynku3vSOLwrmE132sT
K7QKNUmquvwxmXrB9jO+Jb5qL6CLnsuxB3Zpdjd2V6SRh0hlokybd7jAXkWmlVdemXXkLajIqe1X
npfzpcl6gnXCoWscNxjFAQ14hU9PYvtqkRaFuPOWV3StRa5zZ0QGgHJZpmdhsIdqXbnMKlz70R1I
jUMpvEsN/AzSIfi0i0nDzkAMQ2twtYPJnHLVj/DVhiZ6n7QpxHI9nqbYGq8lPyHD9InQKDYOUaUd
ZnvqAl+azXvt3EJYRA9Jid2xGdW3N5QEA5U0ZwwH4ppzWRJuuIqEknujJGwp1ykku4xQtjQ8hUnM
BCelcC7BO+8bZH9ruG/Qa7piwBOq/9aprt+ylljcHi8dIXnnoiLJ0cX3C0OiwPxb3eau/klbrgg8
HMVPKSNmlKSGuSC+udgZjhTZjPx8yeYw8Dpukf+SrWUSYw/QGlnZndTs6WbDZwoA+e9ThpOQNx+r
ir1a5KnkXGaICBxD3kgbRWPeFpj92dRjT2ar1WR3ZB78dvXsBqEFzpvFBw6TkvtIjui5+njUD06q
/2AX7C6jPzwMKM/ChiBbq5j2qUf+KPIqps7e6O11xMD/JW61Aj1yZRCTPEezXNcmDeSgY65H1WSz
D2soN9Ni3mjwueh0j3oaJjcIYI9St0VgZygx5x4cTDZqW1iRu6a1IY+V1LQha8cBjwRUIIl7HMEb
HHWSx+jswC7PzOsLLyl5RKxKvD/3rBnwnCJOR/OcnCrO1IMrH7JaGjtuD9QVVc2dMjc/OUO5jW0Z
bRBm5z5KbGjeWRbUpn0hiARQUUQ0iMvOrEZLiC51HevEiw88aKu22ltEqvcWPhecWSBWOvPLH0eJ
UnJ+sbQcwbnPlJAwemODq6FmBWo7G9aDaL1jE/Jf+ZFXDbdcqB3cqrjqReMwt/J20ji0cJeswZNB
pCE9ruZzV8z2Q98Qsp3F9P7eRFxvH58jJ3xsR7M++F1+N2ZQTIcZ4z+E6PjAvAXHAw7zVTfV4f1M
yDJK3wTiV4fMi8JsXYn4Nww7YoMAjyNDcW1jI7WObVimn5kcmEErDHdlJ+NR9h0JyUCmV5MrzK1h
WWKdywwHmrYk2AmDudhYbGP1QTcDe3vcD8N0HiQ+1EIxmqoR9tMAFJQJx3Hp4zi2hybMCRnt9aBF
AWl0jYGX0PqoR606hSPvpQXQ92Ab5T/bqfoL3uyOPMDKWrPmwtOmk6eYIME5j1lyZ41q2v995Vc7
cm24UT0afphxuJwYaBFk6XdogMe2OQxzKni38KT7TThtyQZTy7eGgeeGxioCHbiZpM2E1Y/hlYJu
PRciuZoAqLa2mFm/g0O9sxJI5XFErj3Yt/vYFK+JL/JLZ/p32JXk2QWnxkzJsAOTiG5zqvOLGf8b
uFke2sF+RK9zP47TM8A1EmrBl4VtukxMXiQJh4SiavFVK8fANfPsLOPmcc7z8aFfTtMsPmXTn6Uw
BYnm0t+Okx80pW/f7H44Ccjvw5TOh7oELRCyUt4DxqURiZPAajgyM1xYWqvwpQz1R6X53slVXguD
1rN5+vnZOSPToAtrAzq57LczFP41sPsNvPVsn1lofLqWmPSJ7sQ03C+lM/vGw5VuLQ7odcj6cZtb
aDx9l2BadzIumT6Kk9Wdy9iAA4aUZglSKI1YR4Tm0pTnZLMYfUMXmk3IzKT6Yf8JMrgi0dvokwa3
pcXWM3S2/lBhHlVg59hUylYy1aL/72vQFFJi+E4GYTzEGgtm3s0Lad1bvP0gQdUtz4ddFjYWhrag
sEq5cyeaqdJDLdQaUPy6fDoTF81PHVxSWhx5a+vB2JquHwYdj2J0oPoh8Rm9JZA/pzadN6nIb141
B3GP9c9Jw8941ps7S3VQDvL+kvb0Y2lCToZVvUVMK/h7E3L5rHSAuWriSwVnlTgmEQaz0axarBqI
ub3kqtuVftE81iKzDleWVY8DhK+N8y0kKCI2wmE60aXXNDaELPg9W92cdSZpdd6ZvbO+0zLs0h5x
dozSh+aB5EPUHOHANgm0GMRElsmAysAr/4trY2cVbX2yXAqwzHG1je1TCFXCAomFWy5o2YmuKqsl
lcQRd3ABCHjQsOLGS7oYka81OaqLCJsG5VRN4Fj72jmqAeWeO0MHnZIUAZKLc558HgUU61wn/XSe
qf7YbS0LeBP1slm460mJYsvhZr+lt0R1ZaDZNFpF69sAUKkrq4lmNmZahFyKjUHJq36cmIRkFXnG
U+rTR6MlpbbCC9iQL/nQQJhcG64yNnTEzzLT8jUELX+bpM+jaJv7xlAr6UQggvuOxTn0boajDDxU
9lwSI4qWDN852umNGi0k5GXeBLPjDTiFS303T/kLsdVf4PHYxeLQEcQQMopjba0XxblsedrFiizQ
DgEyyqEkf+h09TIb7Xtu0fSwHRFpcRxJ0m7EEL77gyNYOKjkzpfFypeRcW+iBEN059gfboHP2Kv4
P8CnFKyBJmsBTN/HLCLubVT9IvHUgylCiJ5FnQSlPbUcNkY7n7zlQ5aQAOaYAtN3855xiO/FnOl3
MCznO48FldlHJAujkpKkMXAYjPPMgzzR4rNbFM89/j2QolVytkiZPfXOA1tFML3LB/Yh9n+fsRON
0C8srIpB97qNS8WICiqEeyC6vfA48+IefXDholWOa6/bJ3n94BcR/7JW/upRT5Y7I1aAFoBgY0fD
M0k03yZ0svGCsZkkc0LYdMkKpcp/C3+eIOsqgRum4DKjfuQGqgFuwWFFD6VVq4T8gd2oxoOfNcbV
9CDiLT+K3E/GvoSvyujDTeovNSXhtlYGJWkYisBZO6amXfrOS2CHWoSTl5QcodYcixk0S9aIaOcY
8yuIFALR5vKuYNy4nxvMGMbywUP6vGHzVK2b2ElJm+SDp/vfQx3p7DbC4ciCft4rXqFI9OORX+Ow
JDBHNkVdXKAayOSrTEJwj1qyA+pkb+WYeGBN2IMNNq1nESGBVbdsuhejz44nZMYUNiAsIrKNWO45
pzzBf2a4zc7tqs9UTz9QhTD7YJjXJ864GatwWIlBbGaXyWfCDisu63rtjg5bcWeTt5baajOAF9jR
aYJ3s440bLsoH1ZLEefa9r8Y5OaQ5y9ysP2NLlBr2gPG9Bqlk+7i2R1bh/kdjx9I+hYGyHYY6q1j
B8PcfaWNwr5U7eoIv6jTFS8M31GNVMgACnjlJCejoNJnhDraOcwJmxvBBxLxsZMjmBR6i71peKwc
I/fYxBT5MuPVIVcpD+nO0mGlsxKin+zOXowIlFBUsvzQcukoJMPR+1A2BDuCRPCZvmuZXuw63d3W
llA8QxC1JZZfcf2bd5LYtya0IAXnL7ZFOMtsDu+1wB0rbfzdyFQoYlPSaLzmcxLI3LOcOQJ/0xDZ
7zXacVKdHLmafeNRoZGB4uodCZl+5ypyAn69nZOJn6RRLEDd+iPsEe/yHIArLU9IfGSQ219OlDzn
qRgD71C5DM2Lnjckdp/soQTrawNnCgkAmSixq8r7CH0bl7KMnzRPf2LuhEW6gZ4RoUTpau+mwefk
FA/x9oyArO9nREa0K2BPFv2nE8TMNJAo3ZWLuaj1FKyJOiILbqDC5BGX5ACD7E7QxJQsdLX4mCQY
ygBGrWuE+SJ00CvByAgFe8ciGk5tfM3Aq3b+K0FzaI2xEa86l6pz1G4pNPSbTV9Lpic2lmjOwAZ5
L/6sAYZIXpCrzyt7sq+AzK5YSHbAbt78qTw1GdJYPW+fa+l9gKRf160m1sJjUW0J+rIO/a2BFbLB
vZsmGJ1BkLCmw3GMsvqfoXU8BuZhM2T1jAgG/3xiPES6QskDvGoUOopDn4ht8xvDGGrABBIQm4gz
z6f7PA+5JAgfLo1MrV3i02zbfFYFVWZ5ms3Exp5HEFaxANwjtasn+eA4CCuqQpJiiZIKHsFqhhkM
8qeFGcbk2WyScEWd81S6e4gb/0ZjxK9DapEm6veuMlAVIYK3uoFYK4VeTTfzp1YLX91cvpph8q7K
9EaIps73aGwlI1AALRvV1Mk3OTAK+hJAB9rbkJu/ixrFyL+8/H/Mndlu5MbaZV/lx7luGpyCQV70
jXJOZSolleYbQqVScZ6DZJBP34uyu8s2fBo4aDTww4ag0pRSDoxv2HttZW7HUa7qNDpPACf3Ckm6
o12As120qTrvTKJ3tU8r86jH6CPPnPeuwByURenJUOlNOXrfMMSiSCnGZ0QzexbGT0M0fcvg0xIP
t/Mz6ilZS1qqBq6HHz/6GpjI2GL0s5fdKVHAUfqqSdlZdx3+ZE3b2ZYh+bOLs45m+7lTMgLAYB2b
zH8skEGkJn4Riyh7qh25ihG8b/XcvLI9v28rTVhwgJnQR5QXSUFYAIWsu8jTA0wXHUAkFthoTJuf
bV29T8G4I/SKD1jms2TCgrbMnNUeqlS4j7gs5jHakdiKVmqGjVRA5nGDn1KlDPAsUPy9RgelWRMk
aXdymngrBKiayPVvsblFK6uAia3gpoRxG6FpyR6ztvNXRDTlYN270yTocgKS6pD4XsrUJhqYxX2W
2Hs/BX9WRYjrkGi4G8KyqWQwGiEmrN+Up/dNZ+t1lbeXAiBcUCXsXRiQbcL7yFPTvqiThxK2E50/
SsKgmXggQChjxxNM1GUGskG2hOcZAr1Dwdx5o0T1LmPBJG1F+kAtJXuLFM7VLGj+5J1foFXPe6zP
BSATOkq6M5FuyhrlX2RzFTWmz1ETE+L1W0h4BLwHXbHzm4IkKGR3g8/SmiEBdWmw0USk3WHJ3Whl
EwMxZPnJDRcs3Vw9dDmnhI4/u8nQR7fj4DdjvIH4arHSc2dEgeIPzS9R2GJbGbg2E0OwRQi7qYvi
m+34zV1nJsxCWtK2Y5bmRvmuxK1ZGeOzxZMnF8wbsRt+9rDn0pFJRe8sJcXn0PBKaMDAOlHFFRgd
S8dSGOgnEY/+rrOa5spsPFSTTn/tRPZDbgX30MJ4QBgNgk4Tp9Ds/K1VT/maO0bDGDZ1dfjaV1qW
9ZR2MSY6dtgsDGwL5KinLNI2QusTqDtb6GpaVsJXjF5nEmn77GE00U6Prf9Yi1u/dl8Z14WbYua+
jGyq/5mgAhJZL1piSZ4M/PGzBXM6ZZBI29qRZgtDFyGPySXWcm+QMDc9OYicFB9Zw+PEvOwmK5cM
7L5MwRlvBo+Ci3nEoxlQ4KfEKVdkeyCsbO/80L7HOYO424PHIsYL68hXQpcnOPGgwZroxxAxcPQn
nqwKT0LTf87BVdtAZDI6c94ItqAES9QrM0ZhXQ/Fd6RIvCi0dZcS4lIN9SGacTgxLnOP3fLm670Z
xQ+OTuM1dSUBpYujMV3sltS87bFqMoRsX+8CAuTdX5/6es//ckF+vaEK0/Wi60jhgIYLDPTrvXK0
/njv62N/++c/fcmvj319MRqL8vjr2/72MdJ/YOjMpUVoImHsCF///CaJ7D//8+uzXx/L/vqJX1+X
Je3iGF5+TPH17q9P/frZ//Sxv938377kP/yxX7/en77n1y+eShH/8fv9usXfP/i3m/z1Pb/+2H/7
Jb//hK8v/Ldf87e//9dP/fqEn4huk8fdD+xpnzrQ4WYSyWZEErpvC802sID/TgrIKnXaZz9vqy2p
ie1K2Z69nszN11Ps641ogRPMy8B/Kn4wE9N7VXT70anGo8rfeXmRZ0YWHPjxQB/DHu9xYzWbRjtP
OR3qsexiZzv2xj1Ejs/an+NtV1Ek9TNTI80+fJV0yBCDtuTiF8DxS+rq+OtNkg/javZjDAdmtqvR
bO07xjNUuxXCW8gnfZDvciff+ib0FvCHISWWvGnt7JuhnWkrxpazpii9Xd+27i5/0a509yI21/Fg
52QE6zOZfc1xHLO7ADc6CA5Udu5iYzfLotwnBaAAbb1wBBTbMiUlNugiAJZf1zpvGaaCAGkLFhoY
MY8u1qMDcyAaV9zsxvJGxCExp5NXMKEN1TGc7yIjdgC5oc8z375ePLMQf7xA4TQxczENfEstcClK
BWyO8+J9RNlBSNbXu44FxUDggvZ79T2pQyzC0kQ1GAccQ6k9kGWEzXEirYh1/hPrYIadGbILcCxB
TYvl12jKTCj1YwHMRb8mjkLilKXbsBTtVcL0qrY2cWM8zRhDVgzrb/se9paqcUcM6Q6uDY9eT3A2
Qkb8MhBHLTGcCms8xlx16Q8IXzHm9L1BWbN0IaeEXm5jGRlE9PPY9/1uyBXJ7eKQmeE+JNroSiWz
exqvvTrBEhKQpUz02Ahw9ZgtpZ8EubJGBczaxKI/4wwuC6SqgMJYn8b6QRUV2kHDHleOiM7WazhE
70IapF7G/oeM8lXu1h30T57BdSj8dW3HBUrL4cKTcVi74HKzdhQn1+qfIr2YPJlTH3xH/9S4qbhz
fvqIlFkjpsdQpDQPRvw9H9xHS6dvjHzf8LHQdLNpyEbFMB6a6NVkNlxx4c6wYEhWkUIx1FnWrUN2
ieUl+9oc7j1rep49/SM2q+cUrGc6cLguZQmI0KcGSredz/vC9RF1lsNzVqSnNCtvqrl5YO7unIAY
nKN+IE/ZS9eFzXbfTEtUSmiKAcgAGWFwRWbodV5G8cbDrboqyehJRcCCsxQf9gica/BpjengrmW5
RdU1gQfQ7KbE6B/HLKPHiqZq4/jBTQgo86qpaL1SMtaNMF9nSEJWhqPRcA93NBZYVez6YGb242hY
KFW68lbgi2xi+RkyfMzqfLqq8UdtknHczyl0WOSW4FsK8a0lz2FX21xVRmOTe8VdO1K7Dj1eJ1bw
e9xuuDlDtTFah+BJJudxeO+l7cUah/hb+kmQzrNtpLgBh+6b74I6DTO0NJjWMkqAwX8UU6J48IPP
yoFy1Twi5jlmpvVc2dS/uE7ewbGSgNAMr6nJy9tD8AnuAVF6gBmQGBjE+JC/JIgkpkw3KWXLsh/y
Nh7YipXpR0+Tss1NZ8a7TqCMBUnkUT3GW7vrWKLl/MJR6JLPielFVT8cqo2YCa9w1za1CJ6ZozIF
U8qeizPG152oecSxqc7Q5lcJYXHVkABwi269TAGama6j+qPgAkT63FRfs1w7FhqVe5ToGy9hJO9T
U22YY6zdVscMyXXCwMQheQFM2DSfyZskjBJUEcHfBJM51SrHBQIVJXudeEhWOXIL3yIQvQ5OdVts
K7JOpoAOhRdFtLONDs1ndum8yVvR49wEojSAKAzuKkR0x4ZmZO0yfDd9Nz9Yg3zOpvgujt89L7kw
gLnqqKYRSG5GEn6suASuow9V7x7CxL5Lw9ihcPAveUnaQNy6K93VF6qtY4B/m1a7fGwm/abh4KLr
do8ZInzIWkQWWslzZIQrVzEANrvuRrXppjLVRxuzOVE8Qaj6AEl3Vg5txlcnks6fu6bwjioAZ8KO
NweYyOQVfBGWzcJ+n+ew3BeoA6/sxf3t5tanWULNpt6e76oieJ2XcneglV8TQ3QKYhQcORBW0z+1
9o/QDZ5rUHYX26zPGeKRKzO2dgFpcTzk+Qr7yR4WanaYp/hJJQCzdP3qC1xXI7lcnBwE9IrsDV2j
AehnOnPFLnoKVkxJ133gvCbzPK9A3XbDax0RRMgxjgQp+uhtEHN0V8994iEI2Q2KWAMXivaVX85s
dW6mDAkxmD4ORfdWxuq9W+bp7VR8sEr57lfOT9Orse8u88s4k0cMkPu49J6bYXoKOnHyFmV13WEc
qOz6Y54JwGkxC+BR2FuErm6HqYHEkVtXubdcLisCF0omB2mUEG7hyQL/w7xBAEGT15R3mkAFdObX
hXCevRChnuU2bPKbZ6tSZEyYDUibMLwW/lOfug/O5MZAB/t7wTIWeLb3I3AXWDAG3mDM6F6s9B28
aLFno8fO3zyTZ7TWDYpsa3Yd/I8UB3V0RA5yyjpeTBybd0kbXO+7oS7vYp8eS2kmxsPM9qbMSTKZ
0wsO3Agzgzw6Q3Sj/GwX9cla1Wz12wAsqjddCjMmDKIhtdYef2ZxjM+Lp5wuQwgKS1ARY7KmCAEg
iTJfZFb3kVA28DjaEruNjw06YazV+a7tQrCsPVRHzPUwI0d55UbysyIL27GxqkxJO+265qNLaI44
LG8qX+Z4gONtXOhHDPjgVnMQHWn4s9eu2LOe3Ddtcu0O/k+osv6+t4ZDG8bbiX0Q+6KvabRTXH1l
e/1HObMkw/L/38Nh/xI5+/8WRfvfMGfWtknt+vdJsw/vaZIlnXr/Szjt1zf9njcrxW+WcAIyvtgh
u9RI4n/nzXryNygkjuXZtmMR/+VY//qvP/JmXWuJlLVdKbkq8PIJyID9I27W8X7zpG0hRvWlCKQn
vH/9B2mzS5bsr6xZw7YoiLkRwU3XH+/3SRkRSWv9DyNC3pFHk7dzSudd4b2PyDWPLI2bCMBt677+
6T75h2A42/s3t2P+9XbYEzgp46NgJ1BZ3UauaVxL5U+PHlVldDJs13vJFWvxdc1YGWkCbe/jGOev
ga1o86vepGQHy8iGz9/GIZhposWF9Rh7ebSzHFc/OIXTbEfR6vcU8dNN3bo9ZJbe3jXw0y48LrWN
pZhwzf/7H8TPWrLs/uGuc5fs6D/ddW1c+I3Pw72zrOjTrWF3XKPDNhzMPHZ5aPIxBq1eMfvgmjk7
x0YW9XPXDRChHCFvGxOtBYPmpn8GC1EyBXOTlGx5dLL1rvZTLnfM1VS+SqQuhxtZTq5kFDKjRMRP
CHFg5aU4qQPbjG/mgQTLK8OQQQd4zVL9xlOE2OCViCmvagcQR4WOFzdlYt6mNppNs8nzz9ps0dS4
igZLJB6PhWIDylDBs7edL8D6dWOQXwyB5esgZBcRtVD401tfLBNrKOpy2szEay02164521XZUXDH
c3DbGpZ7rVn9RFsUefqbasfkaXJksWoh5EJ2jy3xVPgDfgWb2SiUGJn3VFguwAXVYyuIQSJCqf/S
rwdDLt9iUVl3rtcFr6XlMoUhGkI+WG3qnsnQQkSqcw9UlGzc3VxoVCrpPFCxUF6km84vbWJ1IlIA
kb9xYXQGIEcrciddcnBbnZ5Db3GplnDdEtuObghQKM5AFzBIAgTn2VeMNsk9bfJulRnbt0QElykf
GyqCFvUKkILou6NMvFuDqYz5khZqwmlYOeI1L9pur5whPLVRXa0z04wOPqjf67I2qnMEm/dJuUn+
04sUAQ+VPQAGKkXyMQr+dDwT83Rb1ZUdrUrMEB2SwXFYS9NI3xq4It8NnoF3vmSj4xnsR73SZ0nq
skqgTDMFlJLWHa87Rrln6Cs1lb4gKLIwI/eUjrxH46rOeWS6b0lSWjQ3gIw+7DrRdx537HQVGZ04
elUQn2l4nddBqewBRYW1nem/NwqK0aUSykVuYyB/nqEJvVhiTq6LyfBOwmudD5HGrKxD6EXbKsAG
6bQBe78+nb77mFWoP3iW099P2EVbwdizsoOXimwDRB0mLli/i2n4IzyzngeZDSXUqQti72yiCcS0
gW6FhRTalnuL/d+1bLDdoXgvTsZQiFtHL6BUk+3CbW2M1keLpvy+iOKqZHWZAm8eBWLeVdozRz31
se/eIcpUVrUiH8CnXSHiYYdchqQrT5XGR2VFCo9iLU4IhtnHjaw0mYLjD5ss7zt5ajA6QKFu7M4c
v2azBu4REesrbaU1TiarvSRxW7yaSEfjdRg39UebaFmTKJq33yguooNtLXiBToISsKcwuvQupoYh
GbnzGnLuDSMub2uSQPBTmXQflp9BKzShC01XOiUhDOVd+SNAt31rSBns2QQhqp/xIFeTa9Ff+u2L
EkmyKayQIsfSAKgwwiH5Lp2zJIZvY5EYiDs4HixeQHk9FuugWdz54SzWJQuRbeFk7aZJM5S+QZWe
a9to3uyi9RaFD/DzaR6SkzV62aadu+oH7bG+mXpNv40x6kcYuuM2BHr3pP0Mf6KVpG/DVDMdrSuD
p08VHkzPt77JIkPsYTQD6yNPI5dsGrNfa7+zMtwm7JtF3SZb2cBT3/RF3rygqncW/LLamEnYvqRV
Xe7AYAUvg+NkeHciPGesgaMUIlWIgtWq0D3ogUwCphhexrZ+6p4C0lFWE0txrMd1gJOmLZJ+L0dR
sb3m2TbLnp6p5HK3iSGg0cCp5DEJE1rIviiSh8ptSqweleWQSybr+QREHBHAiIk4wG/KHOCqCDTa
NoW0DrlLX5NxMOfeD4y9+Cfo7ReIlmAHo4s5uaeZNH+OpdvuDfheEcV2Q+KaW55MB6g2kxFUFymK
2HURkkLpBkaVbxzVjQ/0Ouo9xndyqQ0/OPQqIay6REswhpJhtA7yh5pLdgWFuQwQmPgfk5G6n3mZ
mjtSVZYAee0ep6H1d2WRd6+zz0BOun21Q4OlQac5aD1L9hfcdxGnuUvYpech44nYJy/YtQRThcMF
F3a3AedNN9Z14VpqTwYAQQEm0UBBZ4BtltrZtcNkMiNL2ze0xxCVTIwiiAx99ATcmsK8ObQZq8kI
exb63OA7iBHnXYZO+61zx+4Fh4yDYw8u47rsAmD11F/uKWYk8xPGPjKf3BMHKb36EJZ1sp24wMxX
s5FGrzaL4pXLpx9YhnFSDlxmWdjm/mFUbcz0PhXAfiiZrpuqXlLVyee4i6XsdjGusYs5Y7FG+KGO
YrSgdWAuC++7NsVW7M8l4GCp558cGzYBg7MRXwZpVRyhoALRu4tyl+fJcLSywINy50poSqFpON9Y
PFRgI1glMIccbqqqImyxKnDNd4bXrGPbnT8pIqE3ezzXZGPSa9eusJ4LZmOLGah4HtuheLEF8luY
SO6azFIIorOr6ObKVL+mLdc7WMEx3Ug1SlbSrNWgSCVOPhLUiGW8tXOgIkDE9NaOsxHHbhUfo4oG
vBCePjlpQ6h7MOMKs8Pou+684WmOcbo4OpwOIUu5lWa3s+/m0v+0MVufx8xlCzli0oln0b0XKTJE
I4i672k3G/uxrvUpNbCuI4lz+nvamfQ+T0lNllUhVok5ZIBnu0Sc5YxZIOzxl8VJXX7MIk9NjqhB
XZdA6U6OA/Ys7YTPDZpMtZhY5DtHiWCdmPimK82+v3btBhdkOL04InQJz0yyTaoGIldbwlxQwnX3
XuTH7Tq3baAPBBZsjA6HFUmY4UlVGbISjNzJNpmIx+uNXt6TrbVBKKpOKGrGDaVZsIsCbe29sS9v
SEjpbwVWglXY9Q2S1zm4d70sO4Oeb1/KwZogNGPQTGxJvD0Ta1B3XnWrstoDuA6qHkl2GO8JLwBG
LyKbuFX2egp/nWV9ZNEUvA2+mHdlSOxiZGsEh1ED1HmMluCJtlUnI8+SXZ0PGaMUp2XuQqgBUFcV
9m+9i1pi6CdnbdAgIzCsG32OgUNsrVAE28xa1GRgUZmTto0/eujDPJRTpRveDUUNXB/tMC1mXg97
u5qx5A6WQataN+6+mzIU+TQc4Yvr83IE7um+Twvtr4bavbNH6R0autsjxnnosjHJ6Lk/YaQzWls9
W0w8WLoGRfaEzbd9TTnA7lskYUymKfGmeGDd104zmamj5Bz1bJANCmqaq+2C3yjr4ncfpXoG1cCP
jsoTZXCOndAm9SoSib0uhOVeXIXxmexS3/vu2n73PHP1YqtZZkxaiKp9jVhtvWe4nSU9Q1ntImV0
73Wq4heJ7WUdG1O2UdjIKep7EklqAW1nQme56vQwrQWG0wft0q4bWYfkvYSkYqH4fOUMwigSYLYl
+QSQCw0/V+2o2/plyFQ/6Unl8iVhq1Ml7yzlkHLlm4HEPmnXAzQdt3rLDcc4pUUKP9Zt1FXKiOqK
4XB46XnIJRe3rL5hUui+DFAs9w2J4FfYquYHdLMhCEr2P9gXnE0aoAOom8ratHYDBsAPrFmdMQWH
7/id3Ww1227yYWcV0iDiZlZ4OGfSW+qFIasRJF65RqduZDUS4W4UbXrTmZZZHXIfNOW2rWb9COSK
+JeO6IR4Gzrm+KhFAVoq9Zr8pu4bkBajxcCFfIH6gxRztGDIlLr7wTXFfRVaDpNkx/ZeC8PMHs25
1WDOZfjOfJBTxeva+ViE0n/BKEziNUctABsnKTe1N0Q+lSxZaQdbjO4W1p3eZoHByzj1ENNstBsX
76ALNbibJOsgc2c56qkwqg6KFImHNmculA55cN0mI9dnEUHUA+rkbbUOmm/SGBlCZmMS7Yl4/Y6E
d7ijKbI3RUA43eBYPAkd1BTJps57G0vRjNnIQHZoHGgeolM0LfoHWMEEcQn/MMw9ahCrlegcJtuH
gq7Z/iCrClwHEwYKd9xNI8dpZVX1JRwC7IUhmosJmB+QRVjBhv+gPKfIyHueRmfVSoTRIME1++os
1TLc8yCigWcRgnGjbgcwjTB0owTR6zyg8VALXqFslN6Sip7cs97GsmZ1DqqPXD1MaUYYDRXvg5A1
S6qc6faVPTQlYUpeDjhurl182z2B4bFVbQbTyldjJsuN3aI6rN0y3qA3Hq7Bjg/vMh39U2JU1S4p
Cg87cIwoSfdxRUaX6s+zAB3IKsTeCeTDL1hvCUT2FsGCiIubsmemm9Su8zw2lXcnjWLA7xVM4TFQ
IxNSk7Zr7cRutfeKlFqOnARGc4btXJc94UdbZ570t7L05FZAT3uICDo/VTruT+6MpxmfrnyVptsc
mj5FjoEe2b5DyZtjwl62klh/35tS4LCZlTWey9wOz03N4sijkC7RdHTGt9CuTHLRYtPmvlOVsQ2y
sHxTjpiKG5w0aX5uaULrq6CUrPkBIe2kJhvFSdADX5lMjoFzJJ1GdGjiAbpTNDnNuYx99C2aKhAe
qJmC4qB7Cb5HCC4MhFJJ9ID/A7i3jLr0YmaoCybX7C8NI6PVHFP0XTWGW//s4yx/NInBQXNloc9D
3NZDWLKTvVGnwE19rMl3cS5yOvqYaKoYNh4jz9h+CevvNLWPThkUn207sJHD7a3X7O+kucK25dyl
jXJ/dhGzqitP2MVE4yapa7qIvI/WuhR+KknpbZ0fPCd6HBqJMx2kVVevXGCN27n3XURIqAhug3oe
7kARgPsulnyeRNnypzNn3Q1m8h7Mosl4v5HRpSrwBloiyW+osb33BvTLuZ/gYiLd6rrHJtaC/Srb
2F0x5g6eO3Itto254FVoSzPcRpgZ7lOQo3dWiht1nCPNVTfHHoqMMEQAqNF9vTZOi54l9ieWHlEU
JzicMADTM1Jvo5USU/eGJK4eV5wCmeY7EWmBhlD+S0sXdAsW2Yg3jeuJJZ1JM7ICo8jeUgGnoSxs
sew0RmrX9E2sgvY2gwV2eHN2Qex4XWUktCV4ymCaj0NNYRKBhQkdf8vhR6EtZlZOeEPGt8wYZyJ3
CNUYZoVwNqp7wnl9pjivRWMkj/EAM7bqBwstFISElBWfi+lIJnJ+5KLlfGNi1F0b0cLObIxwUwbE
MfGak2Jr5ZlxQRxl7XNj9h+prMY7WdD+k7MWEUho+CK9T8kPh7s1+w6i0oF4h3XlGqazgupQvKLL
bfeFzotzliPu9Z1cPNN4wESOCmTaMPGd7rkzEn5jwtfBulstiGkBZZQTJkSD1ro6vTFYZvqogtgJ
VmnKsaLHus9XWV5jc8CXgEgA3+EeDhsZSXXUc1XS5SWacnGkKY4+TOG7F07AydpwF+ptxYU1P3iR
GezMuom/W1imeWowiO02NS0m/tms8aB0qmm6zcoxO0dAcze9a5t7HRX9vWezeO5gi+Oy8XVGZh7p
XFxMc6FuJnB7VyqTHAQGr7UDjU51z34d9qrPqZ4WXMI9nBsnLhrzYYFbP4khxm8yJ3Izd3F3xkDE
UnGoR/iMM6CDM0F5Hn1sNmwzkwkLD3GoLvVoRPdE0XSHzA3kEQ74AiOYoQOA7Y2ym7pKkn1fR8Hn
6Kheoa1Hs1+E7KGAKE7mm2J8sZmh0fKTWdTXJrCjRYh+8rpB/UBo4cMA1WGK27aWwVtueWjrOgYR
qWejfubEfCA/xBneLJv/rryq9ElLt4P3PM1CuW16QW41Z8GyUWtwyaxga+CayVECIAvEpdesE7IW
rGPL8oRIk9zTKCbNDHetIWeJktXOYZsh7wO1ViIqu0rbgdugVkdY0mopN7RmwW40zcRbkWBWoK1N
evFkBY3zjm/S/qbQDjAtrUoOkcBh4oZrNMXk0bXxs+sTaZv7aU0C3BhG5xRwzqUao5bNTtENAQPO
2e1XuWk7wRVMZRIKeTmNaxvb6MOcABpvzM4GEYXlbaCH2qOWBntqSMXrxBXbaXaJtJTc9KVthHqb
/EJd0lgTl6CSIHlRTi+2rpXrd87+adcMzAxiCOz7KuMC4jmB9ei6JTr+TL4aNeY7FyLVmpySHpMF
gT4GBcGxFzOdnYlm1S1ydZaVRD3X4DCqyXksSNAYGUPseM0Qn2Q3QUu2GgWkvOJ3mU9oOpbrpO8Z
Fxy5ISoMN7jRTojqOEcKcF602/6KQAb97CVV7+/pe+aHJgflWvt9gX238dGaIC5nHxbej5Eo9sQe
5OsIrTQ+JMKVt7MfpFsz6JMHHOhi53vDeCvC2NxWLfEbZiIJxXNLzZIqMZvBxrnnGDtttcQQjIXN
ZrOMQJOBPko3AyA6TapKOdlXfhzBDtY8NZZD1PI4j0LJ3V16hnoBkVXgzs4DaDFGrBF1tlgprxTs
lYzCOzcO8CPCQ8DM9DhNA1nFbZswuLPSn4Y2dY15uKyf034294mpMJprTEEHaLGUlE1qH1WKURZW
ZAOaF2g1WNzkh1Ac2wlMuV0VmPqHi57xQA2W/1BNmyGnlM63WU7pN8DZxWOcR/m1PUzTPZE/7tai
TDt2snZ+QGmxXlTkQHsMzcjpONVJfBXGYECREul0yl2bTOayAEwxVaDydG5y7cVrJx78nMRCev7y
IxZmvWa9a9zzdzrXAclJjx6p97vOjTvgGGztr3BGu+dOArfPkT437HrxAKW+j9bHi632I+FiSxQK
HvX1GNvoxR1XceGZqI622h6zcCPCFp5APwSfRkIjlMuqevDCIT/VQVOdg3JkswrAF35hRM2Vh+6S
GQXOD/XJCKapnB9tb5QP1eiiXfCakNNwajvqG8x53U0SpfJ7JYMaYDr0asPnWI9NhsI2hPtrZP7I
pydhEvmo24CSJi6vC0N0NyMBMLelcjCTOZN9lEmNBCGJ0J8HCOxuPa3alV2nhcPrOG5XFfbMTWcZ
xQcRr/Wu6ojQdlMgzBSg4Myxua6KuG0oyCj1+jpwdiB9YFLXCrcbVkNQuzHIqWvkJN5mlpJEXp7T
zVLP0OtYSeNsGlb9hz4ZwqPFc+Epn0b5A59scJS5Nd5ACfZ2IgrNB5Kg0LuSVLxFxYKfgsK4fUG2
37/4avEmVK4EJyZQUA8OF1bpWJgK8TTdhylw7T4r9Um1fnZKulTcd4EzrmcJAr23iVMIVTw/EUhT
7ZUmg8S3lHkfVommWlEkOa/KWY9nQwvWf4Plhzhdx1A/+2ZZLlLC1uZ613iPZmmMHzTpg8seKpr5
OY6L8tlqCzRrVSv9GxVUJKE0TGEwthhD96b7iGq+wuhFWo5p8qxhpYW2B+MxZc+A6o4SdLxK6mLY
ZCSjvFPRMogjgaN/cVimsbdqgFuUZdi8dsRJH2domzuO6IqvhM3UlbF8aPygRkfsx9ezCrLbdDRF
tGagWdxj/q32hq7NgoGFJ56bFo3USkVTLK7tlhfPaqjZ4eDD6837kvoAv4/tJ8P/n4357rO6eS8+
u7+v1f8b7sItj73uv9+Fnz918lH9678+S5Wo6fCDTfLyDb/vwQ3f+41ewPE8LieO7doWi9Pxs1P/
818Gu/HfHMlq0aQo9oVwWVP/sQl37N8kC3Dhs+82gWO57v/ZhFvub8JxXI9dp7nsZ6X8TzbhYllF
/9rnClM6YL080/QwK9s2Iqa/7XUd6KJlGTdn3CwO5GHOdwYH90Wv1X3WIa5p5W1MmXV2STL8/Q0D
8D/ec0CwUzdGxqKQ2k3ZTTrMyUdseNMKc20Pfd0xj4ETNVvYk/nT6GJRyqsNZz7FXmcn9hnWTnyt
CODgBGzVNx9Lx22BkV5ThV0RrUksxnJrYd22+zkHhjL32U2ede5nmusDx2P9JpPu6JXNtSljspKZ
BscQmlDzk8jbXbzBJH9Yo8FMln/Gvb7/02P9Dzt+y1xEA3+5B3ngHOQEUFX9wPGcRQTwp814MiZ5
nClGVglitX495diYS6ON18iK/b2yu+LchIg1CZJsQJapguTljJibAivfEKVse9okzo6eFwlmYz/s
MP6OU6K8Ddnu3UJdGqhVfPKoYutUe8m05shlPbL8k4qSIS1m4uvJHSRWUDNnmN44z2YDGkcxSlMY
Kl+M5DJOsn4t7RJAywzWuCiaepMKqDm2oteQhKDcDYMx7nN2ZlcVkXzXqknrE0X/4opQ+55cvdNc
JNPtF4HDDMAxhBrtk20wL5gYaBtOlt0BeNTYU6rhGDt1eYZyBoRpDK6j3sb17Gou4n073n+9l9TO
eF9Ou6HgEqwaz34iIhJ5MIuWD5I0NuyhgEE7ScHQbia60SCDpM5TcZEmarLUmK/JViWGbJivYZcX
D19vxt46tE4akFLKHkMNrDAS7nxqlxTSXZ1Mb0MUHdLm0Qhr/9P1+1UFUC1Bf8li1x5h9+bd/yLs
vJYbR7Zt+0WIQMLjlSQAArSyJdULoiy89/j6O8C+Z7c5J3q/qFWUmpJIIHPlWnOOebcWqf+Wo+ra
IRMT72MCZnY25unw71fO/771LNVUyIcGp2b8HxeOIqs67ZVcnEl5hXnG6RoFe6PGL6PRpzdcSmAy
hhRlBIlSJxQq8neVsKJ9zpkssLF0Incfx1ehRuI+pgpjNf6l2QKZJCS4Q4TOjQ16tIy3fFQ+yeNN
YdnkEJE1RAQt7rWkOY2YBFPj11izDxE5rbz2601OsNi1U62+qUY7+mpoi/2ojcpb2lijD7wIBEHv
kDoGSSQJhGhsi4a5aZ4Svf4xsVWb+1XiKWjuVgdDK5ctS1E+h1YhSA1+//cXUVP/fvcx/CWsGmW4
sTXpBQ7gv9996lJDJ29qpuiU1PuiRy45j81zXyjKW7jaOM3T5pmTamBodn/FQvyardPyldhzts1B
XQ6tQYJJm87rUyPDsRToIb8hVKtQZrflk41w7mxakL5WtKuC1DLwYs1VSdAcKyQ3/vmBC9vaF6I2
HfQexZ35rdqSQPzHsmN2b4KZnW8vKB+AfGC6ZrAHJT0HhFcgMIHYpl3hDr79+8tj/nNxsmng64ip
LJVXCE3VP5b3TKWIrlWIFX8sTgL1x3MpiHxumFBfVoi6gCsKwrQrDcsafEP4gGq4ulNiys8DkUn7
JBFEy4cI/R6PmYzBkv65xzGkpIQu4BHgAlbMi9kKaK3KVPGnq6xkixV/swl79JXRUN5ofzK5JTyM
8oZA2ano9ddWkz9oj+WskehnSWm275MGkdVsn8LtQ1smhD72DNJc8pqJ/SFyLckKZJoZG45In0c1
AUygVBpetDG9y5mFKgWxyJ1Y5NZXEIceVDOqvwxprh/irRedlVugryq/tyXJGegDvnOGGA6rHhVn
BRNFhlf9kkvV4ktp/yvalmF7W4Yfn1XW+At5yuJXU3359/dJ+8f7JGSFy9hiY7eFMPj4j01EVIvQ
pFkRp1C0zcaF+tSmHhw9jUFL6rKf6US2kGWhLZewDO6UqEe+rNlQW3Sl/pKLOt+D21kgYVvVl74F
oNTsEdiMt6mLjJd1nQS0w4p2sFbdEhyShHn1mCBNqUQFqr3oAnqYDgzGUukERpW1C5NmuapGPQdx
hKGvZsxn6eHVIDP99vgQWxUyYVkczdHkoWwwjv/lNUFx+NeNlVvbEhy6LRR/srl98vdbu0xiODH8
rFOS/ywHNbnQwxrJoyWCoSHVlox0HRizGusvCL6YaI2idYHwSA4JvZXH4qq+6VX8JW674s4Ctezs
fKgv+aqgzjWdLC1/9vSzEKHkFVNKPZpRj43VhVmb5qOVWN+YmBOBOeodvO2iuRP8Q9aRQWTKYn+a
UZN/h6mRHqQuiTyppVecyPZ0yZEdIEKolu/FoHBqj4qvdW0oTsu5PFD1yn6SpJ6BSKfP35WCXrNk
/peN5R8aPX174UwuIQOPjE4Jr/xDfliulWSUZG+eBBGwt5kuGCEFc14eorwX35ccRGqnIsWuQFoT
sKSNe3ZGXKAqI6lFURmdaVXkNXPbb/ymL5OdMfJW2wa5dYKUyJzstyJBMWctHUYm3ZhYSFR6NjAI
yRXISJGwVFDDzYKWF4n9uaWicPRBpx82E2SGq4gOVdnPZxuDeji36Tnb3pQRnTOBZeObsTCUiLRO
dQB7RQd4KuH3f7+2lP9j29A12+JWo2LT9H+ui0WplWNXTuh9rDJz696anuFYgEAGEKZM9FgJ8VNQ
QKOXb+YCbVDFzpsxv/qRBKomZz/bh9i7lZO7EcU122A0u/WWQaR0BEBtqUStBvJ+oVhb94xCZfff
/wJ129j+UnairtW2Fd2yN0Xsdhz4+93RhJFhRZoyY1ucxHGW5u6JBkjs5UqOp8mAlMFdcRArYfX6
hrjrhg2LGXWtb8kS1qe+Nd9b7H974BH9q1SSHFlJOInWqStuJBQdK/B4PxXFeCGGdvkmbWACpYjl
jzLB+QnmrvdKXZ0cAFcHRhLaB6IhZPjSVCByq4onQdjtoJhnYUfqWwnE8b79S4kZGIUWVJl/fzk2
PfHfXw5N00xLQVCM1pjz0vb1v1ThkqFBU1+6JjAkWkwM+ZIIsv2hmCT9uY43TtQS07eNmZVXADJ2
wmyr67q2vxVTWLsHxyxP5tZDQ9Q/5+XAEagj23KU9qZl1V+qSjV+kg6I/WaIf6Cos6zdIC1vY042
yb//KeLv6mRqGWjwJkc7Q7HZsRXjH7cv/iveJRWXXDhM4qlOvk2yun7OZXtTuyHx2rnVX/DGSCei
UOiYNgyos4jBaz1PJdl0jM99AmAAexfmxUA4bB6Gkkr3v/yWQpG3TemvlyBnWvzOttCBXLHSP/6Q
v7zmKPfnkIQUmnZhvstnlfAG+w35BDX1XVnEMe4vQ/ViJbXbJDg0TRSLYBZD6HoauXijYgTxMgeN
SNxerg5RX1/wlR9VwiTSleQ3tcaUzkKpnPhfz70irvE8XJOWUVA3fK1i9e0Wi+5bpjU3JQr9WGGm
P1mXQrBk9GeF3rbB9PyT6YlTZcY1p1sMy9RNS+uj1wS1RIJ+NvL6MfRAgSl9eIYNdBHNTWe9bCU1
wInk1qbkMt90lBEvoPmmIppYNKpBQV9cQcXaFrzY3BpLnRw5icGBWA+tat7Ic/IyVXVAtAGl+GWn
n6n1WSxvKtHpeA3VUx76INAjRv3zfn4xob7+gK9dGAciGUJmZmNzy8lt3DASbCyvrf57sjB3UajH
ocfkwIm7p1a6zdq7ZHsk+7X2d5mxLFyhASDXGKR9cegICd/ixg6MijrMQPXBpC2NgiaEk2lGtqta
/QGyVgX2b+bNijlUzQoIBunL2GT+xtaUM9mvwUoyNYuV6Qgp58mApV3TlNcr9Tk0qtdRVy9iITOC
Vqut+VFm0jwfnCmlt8SafkzoW8tm94SPJFDWjnOq5leJ+aqRszYi/FlreoxE2OZd59bjqYuZRZlf
I0m6xwrBP8VHDaslF6tnp8NTRBhBnWpOZ1KsD7n1AgakHuejrirHNlP3uoyX0pKU6wBHAQ8D1HSM
YQgS9erDrur97OfMjCJBt455vgxRRLnPWNwF+vQ6unfte7YFCeKI62HzmvSFrWT6AOjuWOuNueNR
G5DB3sMoeo9W9cygVNvh1vmdD3Q6bON7Eo1+BOySESMDl36vOPMAtlFDJUSSysFoQ3a94bQsXC6E
4rx30RdrC77Qg1l70+sbPWT2SeVNi/aq9o0krwPwpr20/BwWJO00l+0IeHCqOxmxgxUm3hLb/vAy
qs3ezsnYkhyV87322ref2fyW2kdYSJ1xH/tX0F/WO7FdtHI5czyBgHKXJCDmjieL7UCyaRbGV0UB
S/am4bNSQ9rhdu8pyAJzbZ/aPtzeIQlMXsycOj78NND4BJp6z0k3S49tsau+jhmEJm/q3B73NGCF
vc5IVCNuGCrosv0uIcKFLTM1Ad6g5iVrRXRARn+oM5snhzGht6AHakeGcmv03V1KFK+e3uUsvDJ3
3lu/FLX35kw+ZlB5U8ICH2eN0EbbRt4t1PCs1wP+y58I3An6aQxDiZdhAa9Zar1DTwukAt/FEARk
lYxuUM8Hn2pgTx8HFpbm9VRKkzz7Kpd/RtZglkL1b4KyGT1N6EwES2ZAI7MiOkv24Eu57JijfZCw
DGQtSCikeoDxOEf6oJGvVinuRogKTBmgho3nrlcA5Mqu1msv0YzStNC87dA+FezdNGm3W5vYigPC
zb1RosWdzoK0FEHIWONYmU/yURE/tYNDXxxbeRUfG4Y6g7eSs9l5q4yA9IxmLYoD/Kc6Yzb76wRU
L1/elexHIkRg9KikiHKzY4S9qnQYgfTTw7vMC6pLsq73LWfXBU0Coh6SB+bc4sVu0/fCtMZDRyzd
Z6kXXgIm/KBOS3cBSPYrn2fplTpNuCwz+USupNIUlJax8VQkiH2VDAAziijPhhHirvUttcLZbcnf
8vCKaX4zIn3W1/Z7Vi35PcGm+GLPk0+OPR7hWGd9GEGBCltKQFIVgSq32nOdLQZSA5nsxRUeLn4A
QgVj+WiuMT1MO3nLUfKiDbF91TY9QUrsBx6W2e3CNPPays78uu2sA3mWn7SiBD27my2TRKgtXb1P
LMmLG91TRhshOcUgyY4JI7a87T5kY9QZDpnFRS5K5T1nxP34ttqCA4XAmMnw9n/huwaJlnR0WXqJ
Vh+yqHO5nFIl7r9MZasAjqWLgEzoXZ2xCFdzM6LFzG1/VrTxQ6NsnLrJgGe3rkRZAoDKUSR8TPZs
bYyByqend51lMT93XeQuMXChdRhnV91gA90Y/f8PajrC1CnSy+NxVJlMGGX0HVxYHdhXa9Gph7rZ
k5fa10bIHWmULtyderJ/EAsez7SZKhtF4RXrsq+gyGXHkkLC7C2aQO2Qyo4RZd+qLfL+8e1/og4e
j/35z8dX/3wM2KhXRNzgvVbBU4qZiu51IHJ7rK8S4WhbRhO51FTRRbFJ6AiLIDQSTQsLYWkdHl9K
tq8/PsRlwW/y+JSZGN8P82jazwPJtqmllnQQc6ZyiXo1pNJD+OXmQ+9UOQQmTfXT9gnJKvOvKRix
MM+o2YUOukzMLjU2faXIWcP+QDKUM9apgxvUraL+OikqGyvo7pJwOWUhyEt1tWry5VLxJeVzIFAh
FZfJNL1BEtdiC68a9J01eMOieKSypcQiEhHijnnuKkJ29UZztXh5JUXEnwregpIUDQawCBueOyjB
VRd7G5NLJX5pspWDvLTM8bKg0rYebYtlWjl2DbVA523LFWM0p5GRgYLAM2oTcFZ2UfBSd9opt2JS
wRNEfBiLU2PTA7lST0y5lHrdyFib/nuZrheZrjBDDrBTo1PFhqdx/zLWA7+A8KQkDl3LvCIVnoSy
Dkyns8D9ynA5GF9rvT8VU+LaZO3VY78XaXrBYetXDch60uzixLgDYkWqot0WwpvheeypfW/QBoKx
b4JCKi+arL6Ma/utoaHWtl/ygX0qXImLX7/r+dtg9h7V+dnsOm/Ey1oo4hZL/aVK6ntiDKChrzMT
tN5E6MWbN4zWQWLhGwvlKKXSeerYNUgjISl9v5imqyyv45y7W94sswJHLyaXMSJJYoojotCxFSSF
tbQPx+xIZGjAvX+LqFXsGIJZurwQtAtRuvNk2Ysj3bNtdmQmDmDs81+Z3Ad4Kvxs1ry4G+H6EBc7
qGezVVwG5J6MC4zQP7pnfpITcsWCRmi8syAbaVFBwR4IMNhxpZKbYwNArR2koshF4ILhB5Mph9TG
UZTPCpVRqq8uB9cDklxkj2KHicEZxtEbKjiCSyCV6gEOInnL1sFCil0NgRLFHtNszyyIQOvVQK9Y
mz8mYd0b4oJJRaHerDyJeyFHTyRP6YvgF0SK4uY9+b8VmKcBy3fiwiw4mYt1Rh7tkqSIXoKlQVQe
3RRUj/wK8+qU1rtMhQF93rEhgZqawV4vGEkkB6MHs7NVq9bkCgvaGhJ9gAIH2EbIFGaM0HcSoN0y
tQ+9zfpA/a13wwGKLk48BYcJQEXOfJPEuZfjrB0Bmh65rFPYma3XFgRMrhOvHiHRzKvhYsrUL3YD
VFUhzH1uqDXl50ZJTm1TncckPxglS3tiexXFPRWqr30FDnw01vqyRsuuYaHEY/rGycg3iv4Uknwx
WAnZTLKzTiDi59k1lKd6aYOpnp3+gTH5apukcmKPW4zYtUPzusjxCyeKD7lC5VTFYNH29BdvRlh6
owZtrsTShEqfbsoReOyF9N/AHhXPhAfeIHli+G/kSP/g4qJXdCKYYIpWUcILd+np5W8yS8DTcMXT
ETnzCiIjekKx5mqd7hfbHhsTfprngd4CyBomZ1yygMjR56qvz3r/RVo3A921UwqkEKujrSYpmFxr
KkG2uRWIIQ3WcaHoMfY2aAs2e49YRWbV02ujoddf62Cs3o259Md0fY7W+QdWeh+NzKmwmzvv0GgW
7oCnvipVv9YJvWCExLt5ilvzqYWC5k2ZuKM7QFAx87a2nqZiKlAM7OyRM4rUkW06F+X3rc4nSQKh
MgQVbfDCTDpCFQDy6jasv5EtuTDz8QGOjpRo+MJyr6BAKmYXu7zTWp2fswSCM6PX7YhG+tbY4dEG
DgwcxFe0zjVy7v+K95G1eclxSro9wOxH0HWuBfOuD5tvjE0ARGpBNSyXIVT8Be/lbATAWPdsLw7U
3s4A8Iuyqh47z4TTvBKUK+UfKhcIki64eYdpSt3WXIJqUm/lcsNI8muaXjSCKDit7ohbel5i3U8s
fzZUr1vvjQZEGmsR/kdCVnQsk9/lFnZkBx6VCQyIEIcGgqP3utdUmYPR8CBZI2vTs4G6FAYq6T0k
JyOo0Q1gBCRuLso51TgUHBOF1rpGa9wNmQmE7URN7LbaeKxDGFwFFzATAEurvxKymiaIS0poG1Cf
q0y481RBngd/QdwlTiiPYA1HrXTyRPpLYxMSJG+6D8DZ9hyfe1nGIaGeZ5t8X7r79He/oKV/y2b1
JdYoVkK1Pmpk2qbXhcKDRBGwQNKxKdJX6sEnrdGeiRW5GTmQVfuZmfdNxztTzNcoDKyJ/dBV+q+I
jBwDdvfk2NKe33jOblb7Zn8Pp6eUY6ggeix9DZVTlXvYmy9yYriZkZzlpHqTzOK5g9pYmrgs8/XE
guwnshVgrfhA7/RzNKNPbWZjldMgbmM3z6vztv/NzRBsvYa8Wva1DVPR4JeJtQtG9+dymE5z91Kz
ckhOGSHnr6S9WCEKj/igc/3YveA7AA+KDFtaPG3tfX2CSk2AutFM/hCbxHDEr0b3KQBWE/HuK6TK
Y7mkA9K7SZehiYF8r48B9j0fvooM3FGPO7zkCSnF5fuijFeax+4W6N5AECbDL5iLp6gbEbF+Vqp9
FiuKkjA/6goRz3LuxiaMxzw/NhSbJiys13Zlb9ezA0kzZb6VLinYnC0IVjNu85Seaj0hYQCzn6V7
2ZQdSTG9pMK6oo26wqi5Cg45SQGjQj9STCItZPsk6soslSNtmivG/WdGsH4bj8+1NN/rPg5AeR5N
kvJQ0mUXKUQz2KiyK9ehw0gvKGUKtiXhyrO9uikuOJA4nkuvkhReYkkca5wgVlQeN9HOFIavkrDe
FVu9M8R43mIWkia7aiChc/jUIxaLVOqfisK+FGp8XNU+qGqDtClS3dPUyyVxJ0ziFLWyi0T5nivo
Is3lGonybQGKlaXrGa0fAXx3E94HGoBzrlPD5apPnI27NtxgNKqszh1sw5/M6HmYlktiVWfMtP7a
Avw2glmyPFGJoxw2b3bRv1vhj5zA2ggFWRF1N2EcxnnywEFuWCQ4YvOp4SqYwG5o+KvFmLHvL19U
4okz3FRhUX7Wqf6ljZenAmBsJ6rnDlkTVOi9SORLwZlxqeRPVsp3m6pOb8ID5PSDQafcDrtPYw3v
UTT4JMMdOeorFZFHTfUk9wJq+e+8nL4lqEDWerh3GImSkboiri9CISW8OcpTiVJvOEZ2/DIw30Oa
HUAMZSHQAtGYz+hkeJb2vTerqzJoDrP4XZ76vWYcJ5COQxrBrrQO2ZJfW8kOukQ8tWkHe1B30mo5
M4/a5XL5HJXxV5RSgUGpv13ichp9zY3Rz4bBEZP5PDTaaVZ9zHSBsc4nw55OuGDulmmcOg6F8/wm
szUOZeOWPANdwh94JoK6oRehhHsJdxrIR8HtZTcYLczQTZT2PKSKz0AHY3+tmL6lRc+TjvwwNE90
kLspObMFUKWjTKWbiqJcUg+2+dlaqtsv9aZ0DEZNOQ1LTnce08kCzzmPv8AW/9Ay9cWMTE+a8PVr
y602X3NLP5lDcqksAmTV/MwM4zLqJOppYRDapKIv3oJg3ZwlAN3yQRbeqBpOKQzHbmbP/DFXiot9
BuOmsR/T1Gmz9TZE8h3EwiniLl1V9BHqJYqZJyL6q6vay43OZyDzMsjmifh5V7fCSyYpIMcWNyLV
zjCDOp49u+eI/0VoEKbmxoM9dVGsPMjlNZCU+or37mngIMsZj3hs+nVGerKX+YqMDsc82VcUrSvd
j2Q9MW4im70PpmE6SE3EfUUJKCnUOb1v9DlTBRFk53JaXBNOMj2ckuw/tlCSOAVQXRjp3DWxz9lX
MsXd7LEtJAPbynARXXkrMi7hLjotiEEqVf05lv2JofxzRpuiy8wdDrp9BT2CzMabqapveS5Yp6df
42yywEKRMvLjQCjk/J7Lmp8X642REOkBI304OK9N3BxJs93y2J82K4Fpms/MvO5iktxFZM8E6Uwj
Xl5CPWD4jH0WSOnEwZ1ucyGO49JvncwzWWlOVpOkW1Brd1pg6PNpLNZnYac3zuLXPIrP2jD7cvuN
sPjzGGqfS7G8Ej/ww+yVo6EtxwkWQ1ZqR3Ucgoq27JgMp2nRg1R8kci5tgoWMf6AWmXugfZ2STtW
qv7k13Z9MjUA3wq+mME6mBKZ0wPC1rw8p5CfJZnB6/yh2/rTbJWfayl9JEN0l8LIobe6eAzPHdpd
80y9NTsYckCT18vNpOmmyrpDOpnbsOwlCzWQlnrwGTm7DVcbTCM6NRT00hFjJM6FX1Lxu9OIGpbl
G/ZLCgzdNcgWx22g0+oASDFHjTeHnSsUDOxW6IQyiFeKYCEpp+yp0apvTQyGQqq4Cm20SfKhSt65
B8kEqu7K0B0TUMHJxOEH9Be4Ag6PV2Re9COlzR3qmKU4YmQ6KjM9pJKtyKDEWMdzaoujLr4RqHMz
s+IS9lCYJooV/CoYiol1pYFSqoNbSLOxl6KY3ww+2hDdpFGlK/qfJs2jG2LrA/2Kx4OPf/+ji/Jo
3Ty++vgwdHV+EDlIKbNEIPW3dk/zn8bP4znIEA3h+B9N0tl3kwLUq+g2DLK5FIJCk0lA1SUlbQU+
1GGFLbUsxkOKi/WPxx6flQUT4D++MUHsv5uTCJAV4R1waZe1DGDIW9hBRMmJxZoDinDCwZO4CZqB
fpLctWzNwuRC3fKbHyzKx4c6NZHS/vFvegZbYfU/Xw+ZQSNKnI+Ph7SNXDmYNd/957c8Hvzr8/z5
FGsHuLnt8u7weA0ezZ/Hy1RM+BEKiJf7PxpRZv8Fp1eCBUMVweNDWgGC1Ngh9w8i7J+U2MdnpGGQ
4Uiq7I5O/5dhe9H67aV6fDZsL4U0kqeeh5SaW4ftz3d5KcfGYTL3M9ewxsFdnOmgjEp1oMnAa/t4
glLZXtE/nmt7auxGP0KT/nwcNbxlDczhXLN9ot/LYNXBaz6+9fHZ47FGWCb9pZVRWEqq3fYUf37H
47PHY9jupeWPH/P4f9MuNTm6ZS9dxsvfTy1zR8K3sRC0detKC3K9ETzYmi7Xse68emncYamJ/kyd
UOm9qVfpOCS76Tf8ch88gWMTayoNOucD4Wld4xR64aRi9oZpcOR+3mfz8grK87tUX0LhiNHaRbc2
XdzJSA7F+Bsp011VOk5lkwMOgNYIfYVsuS6/+5AJ4Lr68tCdinRwcV4cdJMOUBaIKD8AHHCWWj8x
AvPXAvNRW92YznqqnzAIhcjKG1Peq1U51XIM4qa85GQgxj0ZomRYqQR5UFQvhh8PtltK1TEaiCzt
QifdtqAsu1YndPh4w7gqt5DhSj4MpnIK0/mamc0r7ZTfpJpOYXUaZ2RiQ1u9IA4Lhpr3jXSlRNWP
LYlz0NbGFG/cso/HgageOvNJ5TGIP7Uk0lYUD3KBPa6zMXNB/TSe1JgKdvy5vQxrCKIR8yuEVXRq
9OjWhoBhBdKO5SLO8yZroDD+1cmtF6cn+mvHVFtdWObOMJz1kaqRxJNcAsAAt0+FhC5TnCxdwbEr
OtaktuG8QVWEBaXJDv1aMOJwfgqpIcSGM8CWU6Vmhxio9RRRyS2W1whwoIIwwz5zEADBWiBGeKzc
mlZmby5eNMUHqyUXOWRk1bkVJUzMjxglHWihcUtVZvP1s2rOr3KxHrUseSVVklZ9foAh5XWxwG5J
2hknxx4zfcviPYBlzDpgJorcPxM0sxMVyU5APETD6AQQ76LB4x6no1a1u97O2TEEGPnaqcniinvQ
fVRA2RZk3Ej71Sz3AIL2OR3KrCzdmD9vJJR4E04ysjka0pdOlnalSsdsiPZZ/CrA73BGGaGJQCpx
4o2OfoG5TQCFXCi7nOitBY+6BGQXQ8pEsoTaH5KCSN0PI/+t9hgFLQr3uT2EJrESpWv0tTvKypEw
c2JSh0OCkAsU4E7UI8V648ik4pIxdGqMCUCpcjCbpwquSmRjgmJ8aqwR5+Z0P1cN0BYEq0u4s/jL
5AFjYlSfYLBhyTMcGFZcwwMeCsOZwitTwtikk5n1981sgEfR6/hhaTg6iW2S1aZ/WyuGH5si3IIg
Do/XDDOCC7FWs6VEtPSG9VtDu8lk9mUgQhDSTu1J36AvHqWv9BCkODlkkFklgwF0ZO8k7OkhlFWd
LFCoEbthCyGVdISmBR3GdSeGnnz2GcHqEpix+Z3DG1oriSiR+t3EKzjAN9BHpgS1goAx39tEZ0os
1gKhmzTMm1SW7jGBJqZySEmwy7z055LGjAsuSmQ5ebg6dTwwpLxYMSAMeMa5Thysgq5TRwZQnRM8
LBPZLEM0eaAt3NUI78zjQBZw+1gUNhN/RHpGcni0pMiLbfqUKA8z1K89J6Rh/KHypEsbOTEdULVu
A9W2gziV95mFNY7Mapsxi0kKyzLQuArXA3LYLHXMtHHtVjnO8EkKUrz1iasNmQQ4WuCjPZnAujst
4Z6+3AHMCx2CX/LwvSCt0eJHj7xsQ+4XWhBtvMklZQAik5SnuRCkjgneVjMbjmvS+21NHWISKhn+
XoAYF0Kmc6YTrcl7mhPqSqTObV2KzZG3xzvmmEyUZxGf7WxxOnrFmk4ZxXqc0i/K899DWD8TP427
H6Im54kh7IKxo+BWT0qOAIU2Jqy9oC7ta2R+qDMJQJrEXVUfw/BdL2oG+KZbM9SLkZzmbBn6aOzC
iZnn5pxFs1KZ8CgxnkoslZ1NYrUJSJQkxqwv/JDDC+Y7jxN2ANDXs+DHTqjdMS8OcIIFpFxElEPj
LBONk+LU6/JrLOv0veWgaSxXY5Q6zFEgup5a9wb/5kmYTCOa+qUz4KkMTXeaGhibFsPiU0H3KluB
nYSNkxFXkyTvlay7kt0D+aD3zeIZ2tlRDA0OGxTpzV2b231ddPCsMIIuy17A9Id56dCkYc2t9ha/
u7FSpBSSY+jWaTHGfcvJUtAQNAeyMVl481jlGrA8gMq8ScxJJ5kckuhQmreBc2gTGXs1SZ8aVvrE
iGkbkPWiWNcG3oW92rRACbDqa2gjWxCeuTeXam+saMY7ujFKRAdTPEmYFONB8fEi/Y47P15eVICE
+87cBlB6MMTqu672TjFGvsYrnWChtTAyFMolUiNiCrkD2+WjHpK3uS/vADs+oir+qvbA/c0SAoT1
wXgWmisroszpYzsRG1lEt05F9U+kLX+YplyrmFkaWzqgjdOI2KkW93WWAIkMl4QcCJu0tWR5ie3x
E5rQT+AYJzJtiNvmIE5qy25d9XOsyM9Qg/BZFPsEz3rL6U59ykR+1YaUwoaCaZw54ZEXvIQe3KoL
9IeXUOi3Now+K0l6hQ+MSmp47QgrHRLzCG/NhVJCY9otiGM0+4EGVbTXWUMXBAhIC19WVw+V+zQn
p4YscRpATlVWAA4yN2xmhyPnIaRhXrVsl+mWonOuLbZuTToASQwqYZ+WVA62l0FZ/FimXzHxZd78
REkZOyOIbp+sVfVH048AUrVRjOShhsDGZjGmF1vTLiyH223vFjHotOVOH4xImdKJ5uUIr+emM4iM
kgx1luRnJMM1FU0T40Kv861VlHNJOGBZi2AC6QRi+5rG4aklj4V8o4NNTHGzfp1DO1iq1E/w4VoW
zcWI3U61nJZ2+JSz7BNXO3Qgjb5OKjEveAvyHt6bQXXBqWfAIFhqP3ADkVfT4eMGyvuyVHdTvBdU
6GWORM2RNZRI7YchXsV6B8CDOAHdDYDgnAZLSs7jUzX+XrV7cyQ0cRh+FZy/OGvuNLBm/fCqTl6n
HG2F6/6pNN9VCUmTv7zDdGPDbF+VZJ/rvvwL/Nit+kjgeBHmjqZX3tvftW/2F9aUAuLRDkrLFd6m
T6TuK5oAigzcvsRozS8DSyXRtZY7MPvYxcN++j3CKqF/nrE/cYiG281+N/X3zBxXBm2ZdlotC7Ci
NNQHVN/idciml2RqmWrLMO2aqn+mVdwEBMZgMjBEt8OsaTDJQW7HD1J2xhJHu2QxB8wWuEFEExPm
E+fD/mEOyZN0ObYlv5SWk+M5DDgsK/kF3sx8lcyx+dHEA5VXqJqTs8xtudNEJQWzYY3cDL0z6bV0
aqboUtgTLnP6l/1BA/W3JwzQdNOM0jZriRvZ0VsO3WyEpj1vvh8Mg7gyl/muE3rrjGXeeGmUlax6
Ukq6k3LOZXpu0xpbjjViiLZZ094yPNQOC7SAHolVqZLJLkw351L8nw/SYhwVIH0+pCpk2IZdHRJ9
NSm26uryeCwriWYgWK31hLE2ZynGYFI1yvJVyWq/g8RX5rN4rao2e3roahRbvD4eykR9WPr/R9d5
LLcOZMv2ixABFPyU3pPyOpogpCOdgjcFj6+/C1R39Ju8CYKEKA8Wdu2duTIPeBsxqNYdMslUqxcX
iFQr7oTaUdC7vNwPVphE9KWQChknp5TFCZ/eeFGxnC7CMEayEQO6KJX1cT/FVJh9bBZdumI0r5NG
A3f+R93/W+wn2bsmvPnlNG6q2UajU5uusIHJ3dBow1M8QsjImKdFHjOX+2feDyW4Z0OYD0ECRrId
dX9jVB55ai7pQvdHtqZOcB0ulZOQoDR/ZUQodBmMVq3hqP2QpmQ/tU3FNLAIyU2nbgRmSZk92/cw
08K86vDlCP65M/DxYPmwrHpU9hutLOKHUof1U8L2fnNNDMexRwXXkYIBfgDcAMTvJmKKO2XTZxJ+
Ws6o/SETbtroIHjgUPTBC2qHYzpk6zDLykfdVMFZka62SMVgvmUZA/I++kHNQsp0Au904lHRQ+uc
GseiU+U/kElhk29f1E9sssIF7Ivsb+8Fj5awKeI8AwiF1R00lZmnuKNnTwKxdUtM3llazYSnnp/6
Y74vO518MZcoUhtzdUrvZ0FVmKwyaKHvoUmkpOir/uQSnvCmpR8+OItzrtIOXQxBv9kMfJe9hHBW
uPERS6FhtM53W9mCiW+A9HPqoZEoZeX7xIjCc+M8jNDNT1LXbnpTlwuhdeXRcGOiX4O+Xg31EMEI
h44ObfSG8tz8B1YL1H0QfQ/hSI9b470VxdoBqBT5x27tgOu3tX8MUs7SrsxvUjDJqkMKq1qaWtnO
bcLwTIBDeJ4qUG5ZysAfaw3RyW1Cgqpvb6Mm6o+2U7lzyFn0VZbXib0eQ34Bkmu+TCpnA/kkfbLa
jnf54BMtAKrzTINBEukq7E30SM+/WPsItwHAt9YpCVWyJln5w7FUuzddBbPX73vEaDTRkiLl24M/
YDBvxDjPWcmCznzp+3R8mifetZm128EqGejSjnKswvoXGmJLK8n9dBpSqXOIYnAxiau+X9lyF8ce
8upamC/0yPusJyu6IDQpFU8FfeKBALdXhUHtIn2IkYHb26+hEIinOughvlUZ28kwPW7WOWNuS2Hc
aI3umdQF+yoKupt+2D83TIAWxpgTZh1P3TMV5g2NkX3xR617xu1L+EbhShoCSbdyoiE4yseEBSRc
lHF+dmXYk+smMNVlbQUyiCmaysm2NtOOu6JlcY+RXMG1vtOnNv4u5iuybvX+5tQIzOwSJlpA6gLi
gkQ+W0RdUBB1zjdMKDY2TfilFLeprM4DSsOExJagj2jkGulBk3l0zofKB6CiEx48A0UEAo3GtfFc
FnZ9xadgn3HL4vpo62shkwZiGviWJi2mveUQPYxl3qDXqvpwqQoXtcxsXSUsBwEGCuPWypmdpFp2
cwzpMbkbdUKZsLvdD7oE6FU7zbgcPYRhpuronfB/iv24eJLzu2dySakcU5eBYSqpmVE3e1UWnrFZ
YTwM4vJBonSRYG1O8f07u/jsVwVhwx+Zj6hC9DY2k4p5Re9xPZqjPPf9gEh3Ao+i+XVxqZuwAxSX
m8+NjfIj9zEYzgcLGz9hhVq5yUiLhcaLRXGMmxjqkXgroD/MSR0Eb82zUL1leBcNGN9ETUVxd+ph
pCVCu2FbzWr+XvW29Wa5sliVkWtcoc70Oy/d/K4AognwSU42Nr4uLI40e9AutNYlnqZhBf2JWdHs
LEoNObHpyMg+xlx0P3U/dB6goUzXT64dJIfcav/WYMPp9jHR8mR0yHPWQTonRxMdv1rQdQyOIyi+
VWC2ZBp7adcs3ImgIiYsVCViSBCzRtUhdAICjacCI2ScN29pJFEpZfF33Fp/utb5/PUZZ4LISGU5
4ZOnOcPZtO2bY7bh0/3AQk7gHXxc8kvI+g4dJ1+OaXLTdQvNKeCMlevY9SPNqm02JtbFTEOUhDHh
vIUYixJrKdHBgTNZayeC+bYIRsff+VZ8wgTPAuc7hGFGd6+hMfK3qrx8vNwPRm/SBrIxVoFJ/j01
tAaOoZ46nIpv7aaj+rCtclp1tZOdUySgJ76vs8Ij4zOEDYwdOlIthtOjynbLHKfa9rIA402qDOLR
FhQ78LqRvEI7GHFqqmYbo6iBpJ6edab7Z9nn6fn+9P6I6YmG0lLs/neqxWqywr5pzQ4C4wT6UD+1
jfWfg2ZCzh1C4mc0yx3bOZsc/etgVOOBiMsV4Ij8VM4HQ6s9aCfew/2UgzPi9/z90X/Oia3nJ9kh
NWLuk3kqEcV4q8y0qzMKJRL1SrurGE3zvNEK3C1pgDBMQdGrVH1NJubD94Pvs7R3haKD9N9T91e4
8/mC19/Pm4CY9n0hEeUHefdUYv5PIrt/uD+DC4REp3C7Td+m0aPnfGWZqK4Ecm1Hs0DBNB+4+1mk
XmnG77lkfkXAK8hGslc4botdWlJylCKjvutT909EeMgC9UJ+c7rcuVY+KcXR/AFQKwaZqNmPozRr
24Z6depGhSZvCCFnu+qEMMfdKcjRCPdD47FODP2xnwtqD1rJgQhq4xHGcT473WXCaFLSPkMYxzZp
ov/p2FV6MpP+HOaGebNqw9sjlwQZ0CEzl4NYy3oKHgCrBA+tF3d7N2SadT8XemkJ9GU83yvYxKiM
ExEkvIn18RurNTCT5SCFBti2HM6k173iJLA2lUXQuDn3RJC9r/rBIprRsl67YaifezhmzKUaA/Nl
kqx9eiNHN1LazdY74NeB1X5FMcnIUm9efMIad9Zfkdhq53SpuKrRzWl8K+tNj713l3vQwatVsbKa
Mt+MLXtRFEnmi09w03+fRiurGLKLm4FmImTqcncw+4a/tg1p/jpC9Sj/iQ262YTGYKUKs2dwbRQq
8B81lhtB+NfUssSzkUZN7SXI4Ul5YTtN64Ri51Va5Ba0ugi3HTo8Ktgs2I9cF7Nepz67qSg2tMxq
OpkUDKkJHSfrFgJ/9qIHYPq3mUM/6a39i2zzClB3+IN+mujLYqJI7VumzDCuD2nZ5mdyafiWbfyY
ZE7xVpi0Ib2UqJJofprUwTaXEfLhYCJMZGrEi5huedlPz3dPMk9CS7yabho8kGmEwjHPil2Ffuc1
GuNzOneCgqKFVBvpcHpNNEuDyY6c0TXaB++JEbSbm+PvF/OD21ga3padXbUJh9xez0FnF61S6Q7s
TYC9I2PgrOvJDq98eUlRp69r348ep5zGaQipaBEWvnb2yvJJ6zxxMzW7fykBrd1/t6Twzo0Yxb5t
qWfVALSpqXJtO5F4u9acml83+UBqKzbJSNvV1XUKdydPxNWYzmiwoiVsHrVxRVZcqsbLL/dHUk6M
cHwkjqCB4QuIFvWnUPku5n638xt/OKKnE2gG2+pYlblYVRJJsu4nECLmc8ovy3IRdxiOVPxU1LI6
/u/gYSn4fWpUkJi1LEPCOr+kbBXg0FJam56MtWJbxoa51jM8MnkfgCkoIrHxQq8/3u8KksTPA0kN
p2K+UehVQ7iFNhrXHjrdzg5s+1gZPXOfgs5nbWEidedzRgkAjOl28uwGT3ffeJMriKMeIKIgI9Qz
0Q4jldhO2E6+bYlsfmvdiZlzHX551prA64CsorDYGio3X0rRZeui55X3SydlDLwMNaTVjk7bcrJo
nRTdfw6OlxLyo7K1xdRAa5ZujcavLuWIqkGWFZaXlna93ZBmV2U01l79otHi51Lo2d6erBz3UxRf
OtPe5LhnHiYjrh8q3You0DX/n1OTr/ZuyRVB2MXFmvrgIdaS4MF0J7mzBiLi7ufuB/7wz2Ki9tJy
K11H8+YpmQ9uWHUknKE20fLRhFU26cfK189pbvZnAGjipLxLzyD2zOZg+D09AhumAkFrGNPfGZ0i
UGupl8MWny33+mICadCSW7To+5xcNL3p1hhKqicmd4+ex2DJ8GjtFPP6qHw62H1pheehdn/SsErf
mEJlKxiu2U0zZ/uFG0Q0B6OfCZ3KznJF9AAbA1eVERWfpf+sJxiQBj+5Et6RPQdayw6W2ywCNTN/
gHWMVqsH/VXmu188QenWSL41E9BKBvQW6V7BpCsxy8VgMwgKZ62sPhtW2RyqY2DNmENqGbcWznfN
pBKre/4FeOloYCKlmz1VB6Y30Ttkt7WXV9Mz63GPiEz/V+dJ/M7nAY3QpE3mW0pU3xCaj3wFZ6c7
mc0dyUFqGNT5T4hesFr0rK9HxzEfugZhxP0ZxU+2BRb4eYfBZGhXbiaumm1UW9EynPEE93OVi2+O
HMlHQ/7Rlcwew7DtnqCf9yt9mLzN/enk5x4yofCB3YAPmeStrOS4ZYBNGOxoyj9Jaj1Yjds+OlBY
r7Ft5ovU9ZojfouaKQkcHSumjX//Q94P4OTylW/N7N2aBvR9CxjAA8GEpnlMQRpi2X5LZd+k1SSG
wX2zh2AvhxCk3H0XTQcJOkxY4C1Igul2fxRXpX4bwohzlXwPncLZueyuDkWFvaiAenn2VPSDnJyE
4W78qBInnDm1vOWCjG0KAICVV8whMtCkF3fYBzeBiPl5pSkgio+k9eq3OorZner16f5ssA20bq10
l2bXG2voRAAyzC6/CXAguGcge1RTq3YeUQFLtFTcyO1AnkTSqJNNvDzwe/dmW6F3G5S7JcQOrOV8
6n4AtIFWvISiE5BGeVIVMLioxYIUjgmY+Jk43xFnNcRVf3Y98ulCXe9pkifcqZMsfm1zf25NBCtJ
SXtVRV0/WBmDgjwzfAzNY7BSAHIvhZVBHNNL+yH1Tbki9Vp7MS06qobfi4+cPT+Jne5PD5UuHmDp
GGMZPtox2vAyS/7JbtauFP1H34G3FE7evjgplWFQd9zYPLvHpiB2ku3vIW6JnBiazqJW7vNtgTnw
99E0nwvnj8rBts7/39cVBYj/ydhhNzHfDDU90nHLH0bFsE2WQFxkQvjYQEwhzvMpWsnSmJ6KjJyy
+yMC8P7z6P7R/72ucGr7UDg4N+8vmeYv8PsIcOKjBaq8y8N/tdtx89aF3pFcRJe9VEXy2Jsgdtk8
NZsWfDvRnPbxTjxhamCfGB8+9UbJOBzN0qpNKbQLvD67+5JTmghK28AzUXQ5JXEe56lQ6uzbtEBB
65gv96fu/LSZkTTIHShZk2hYdQG+iZAdzLvW8hvFCpFczx3zXdpPqvXsfTUb9TSKiGQ1dEV/1AZJ
NEhgVMjb7iSm+2Ggm61o7RWRlh7yKfp37yViEa7cpEbrSF8yccbZBgTuGJDA5rellwpmgGbenBWE
og8QK2TK8+M+ZWQRrkMvM89a1raQTnoXKZvXXtKix/Hb9vpzWbX6QicH7lMhzSWQ9ImRTfHSGPhq
y8gOnpShqDsLhqWE8NnHWi+QZ7EuPoVDKPCBNt2rGJ1XwpYyW/7Rmrw4TKCsVvenfcVv3anGuAz4
MJ+EbZ/pX4ebAa73jqihadMZ3bgtE1X9MQQAX2WML/3o5Cfl05WXmV/+yVRIuDVAfwZCvrGq9BCT
a2o7p4Gkis1kGMnCajrnNNEs7RaWjkdBl+XGbMDY2POhAhi2IAMBi0BZu+e01NpNm4oy3FhpWV9l
MjAVtIt91TosbKzUyNFLfY6zwLHx29BUrkNOAU1ls0vRcsxNaSvA85IrjZv43LG2R8lu1U+YgYcw
UXuDicJ/OnsW1KfBZMpH+hIr7tzu6yczWHc1oFVnKZparIq+qY7ATKojv4YPxXB+qAoyBUWtCTLO
HRHhY6CDzI6oPqHZecn7Vt/eT90P/+ssCzNsN+iDCRSk3q4WkZnox7h3sYMHjX7svk0/bo80j7pq
cT9zf8H9gLJ4JNSdfNJsyqwT/O+AAaMZGdyIybIN0kxrF042W6Wz+aEPNP90f95L9hWkDe4mr7V3
vu5fGqp+3qV9Ks6sch5c8tZey8SMZtMHqT6Oq56S+jUgfjhcytjIbzz7bWLZYXV/loCzfZjps5u+
iKyVBnZx40Fo++3EgwfINir2kk09b4ta+KS/H1W6B99q/uj9xUowY/BT2W39GUSE32rpuk15zeav
fj9VayWJKnF5vT+70zfmV8ViQFmrpofCSuJLaDAV62Ub/kmCKl0xerXYMfjtO0hxaFX1bUgEaUrC
Rh2skwniajqj8SbZU/vmq1GM+qtVdTjS/N7gHTR/lMY3rGADi5DVH+Jci96DyWFPBhgfbF9x1Wnp
LH7PO3wSij4a13L9+0fSaoJz7s/vP7A3Gi7SfvoIlY6dP5baf194f17r0RrUn0bpqjun+wF2538e
/e+cMsOVDlJoMyF6Q1YAcpP9KIWjgb2p/qjabGPIcTkA4KQfU/N2GWkxFMyvdFeEuKlpfhI9qRv0
k3PCLXECv/rJtPUio1xrrT8t8mk/KMpvaYH+bHokGmBqLbjlcOugINH/3dTaX+pLpp8NVK9AHQsr
3mT1tEWUVK8nZdxarY0WlsIG5Q81nF+vurSl+ZCSPbeww/xkttLG71i9wbFDekaQAA11JDZs8dA4
EYB75daP45TqnUXYSMtPrFX1SReCoVIlXtoYeJtWtgwRweYXyHf9IGB4HT54FssN4CImVFhodES4
BUhoN08+cco8MkjeiGAqGEKWuAHjuf+B8h3N7eD3p0zgi8y8/NGeA6plZJ9tNIX8u5jPREXDfivu
doFDHyakS595Lzp8Kt5t3lOYDacwpmsR9D4ZteiDI5Ya4k38P0Gh9lFjvMxryVYPSFVqijdnAFbU
JfmDzeVnm9YyS77qXN4G2X7N/9LYNKkiC8zhOqoiJoBy8d44vJ97h17GOLmXuNfwfrTiNEIoJWBO
7BMse34cvE6d8Zzm/pUZG7aRZKBAdMIvUXXvrGdA0LXhAW90sc1MY9Uyv64s8WOGzrdWvBdyJEqq
avEoVo8qiPFbAWKPu+++aL9BP5Pny8bSn3BEeE2z4TttHEk7RUv2dRdzMaVyk9B5WihK7YWwhbky
GXFbyBtJEJp1zWtBBOChhxs7W54D5uGpmrZkCyB4VvUmc9LHYjKfgty50DOLlw69q6rC+NUM0XOl
xFvkD3JtWOOhc5FRN/PF7WbOTeTagtyPbGOCJIz7dhP1+tWLhysQ+mta1Kiq+mrp0asdcRcg1sFr
4b0ygfNGUmwBDZeWbSPEwWmO68twdXcZmoxPMS+00vzyNLyQMt9U5qjhTk4cdHiltxCBGikCm101
QOKW+qcdoqpEXcltzpALOaTfUgCyqxp5oz/Worqp1mHcvUOUfRO+RofNTo+MkoH6eoS5lM1BY2Vd
xxmhVAlbtmHWo5WBvyjbVq5KegFFiYbaK7eycuTKldwoJ904FvqVpJVqbY0E0g8ZHJHBx94SZdsQ
of2is4sH6o1TFNDnUw2ply7hgwvSe894IiUj5xYZ14pStJm1K52gpVneGiN99u3IWI81dAlabEu7
sLyjnHpIRg7uTifB1WPwX8sFuioHrJ3NtV6AincG+VPamwDZ9Iq7R0mHLGNlYyYCtAo0N8lmZsum
pa4edS+qNmVSUN/7uHV90MgZpm2UMdje0xj0gRvRGU1P/GgsP/MEMEGQWTYSib4KD3jVH2Ll/k2j
OlpFk382Br5yTkstn759NGwoLHAkh9AQahrqmxatMEkNa6LASMXFySiwMA/GbrQxm5H3aywJKjKr
7BqU0lwWbv2mherHY+A6Yx569Ix5V+TLydB+NEd7zxGhFBJNlKMO5NFtW3VoB+dY2PkeXAoRW41k
eplpzkLl1h87YTVMxfglvcDEmKjbCzwG1doI2Zq7FvluhHXxy03ccH25jehdUf3SmJySbmvGGkIM
IpaWkJeeqrR5o3j6wXj46IbBN5Xv1it07vgY461BNGyClL9yvvBHPSZN/KLh5lLdP9qX7LE020Bq
grEkDldmgdRGaCiWpMT6m8TMlAmfYtxRf7SqTTZ9yT9Fr8RCRQa/YDjhUky+rKz+HH0IIZiq7VZD
qGSUH5hxuRa6FLWIZeyBem4L9W27mbHMs+ghsMJNw+rrOig6E8IvNoLsMfDfzYnR1WfrgqkFtZxX
Y7oZE6SGXf7cTcm3LBum1079Ziaklre++QMYwl6S7tQOI25JX+3kNBnnLhuewo7glBwqTG/u/KQm
OZBc8XXsxjCC5rh1F6J1jPUUoJtGUOeQL6IgPPoJMkD4FaYDkDC3f7RhfEPJTr+UCJaFB72tqkNv
MXXBNcvb/dRSrErG6R16DjIy1gGNp8RapRe/8P60JlQVhn1XSs6D6dqoDCE2LGj8PRsBX7PwDWCj
ZCbpoAm8WHwbBqKsELO7mNvlVTy8BAWqJaKH9ujncXFIFJ7gvBpfmEvPNNBOdIpad3L/2g6kbVi+
L5ofrj3VeIvUao6j1z4T+FQnTBIHs3yp8lFijYq3htuMa8fzyZIBs+w5vr3WwgVkGFjqgb9zW/Ht
1eh1PRYgLMrDcoTXtOD+/ap5zRxn/U9mgUUmTwbZyTY7iC2mgUm0u3Vp/6+nUe5ZLJthmr1Tarxy
9bQbYaqHEb2fMek6HvX2R9DFXJZGj9suKUmhSpFipij5mDYdENSf+yi45GgvU4XS1CgOmtNB8FTj
ClP4j0i1etUXGbd/bRNSb6Q55qvABARFPXDt5ToCtL+oqpxNWf1hMZVfJK3xClqPAC7eGIuhab/0
emKoGownBUtethiGXa9USPfAXm5aH2IgWi11MfIJX2tO0x8YuquFLVFBQb4e6cAuwLoRpollFgLU
gB7eQwRsg+6i7kGtg+wDhIiEqTul+UU4GNXjZJho27XPHYKIPWKtfrL4Gfz8XNYZTnBFmyCMEJfZ
k//G5QlE09wJIdxlA1JtFUf6W9JG8Qo5JmPYsmffoI/488IJeTWYiEaEizz3wkXjBgPK+dp7pluz
6m0RXty0+hvOSOZcI8/DqacLKV3gEuYDw5xpiyCDEIxE1RdoSh4170Uf8r99PahnaV9AU5EHiCau
aWhaxBmZpcSJyaKl+UaEPTjHaAmQnj2uTgprRNorOweSgKbyO/fj8iYaQ+FpKJDWQBSoi3zFQD5i
hswfj6SsVQR+ywnbT5LqmNQohyHlOmr6/kKwhL02nZEFt/SPiI7AYLCoJil1YO3Hhzowb5nLeuyV
6S5B6B2Z2aYu7XTr2GEMVwY5fxs0jwp1CwasItlg/Q0WQ5F+kb22Ejb4pNzpd7bl6ltdTV91WP14
IwYQwa54UfrGzEjC/ZmEhOnEYVMh3ku5nIFq1aE7HiU357DpP9nOYfwGhs8t1H6xvMZZlyJFIEt/
vZfac0WUDN3wihqg/U6ROCxC/awI01jTdf4z1Nq3QjQuS3LeLA+imBtH125PJCh378FjX9PQT+67
4S2OPG4AvhhXZhfdmtr8B02NBJk/CWG6UVFPRENFAp2g4i7fI1fuSAFobRYICxKO64tdzs4mGDOH
IGYK9VTfZGX0JCtt60lIFMUwkFVM/RPpeAe7Lp8OI2JwVEUgdgvdWhoVU5BJok3iWgdYx2+Msn3p
dxMzxIlIBAl6f9KaAhodItpSD7x1PYQfWtTP6uvVEEwLV+u7SxZPl7Es67WmIUCg2Cgt4WzKkq8N
xPmTrIB1B9l/jn+4DSWu5bx6mArxrVOhNZP7aZfGt2Pp1xIvEpboDbk8uEJHttVKOyGZmzvGElFG
boVwug8McnYh7YtVEWeIe2TerbOw83Z+4L26/aQtKdduZkNpOjnldzjS4Ba+gk1CnyPceF578Fuw
SUYWfNqZNi167d8YTcFar5sr4G4CXHFRbpsgLpZV53YvFjbUPh7fCLNcQwoG4ttWn2UYdqugO1uh
nW+GZmGi/diSEaExa6UZnkjUOjoXtymYHAga/QurokcnynGjOcHVqhUDBd5aC20ecpKLg8EVwF1Y
PPhlMxz1JDsZoeQW7HVv8BI2o3RgLiWArZSdeuAQ0HPmw2vv5+PM+ZhoIxiIIR0jWzhW/Bba1Qle
orm2UmUDsaoG3BMYfQ2+d1FT8drm3ulLCM4luHPdX+ZDHSxbtovLKvVeo3VOACRDeEpf/LV2yLcs
W0YSZEtiZHMhBHcGPVJX4fOwCV1dC4v7HFwjPLrOhEczAl6R1Dgqur1doFAubBZZlkj8AJCgGlMw
BsIn3nVsy8Bzzy4e5LQumaRDlUcnImTVsja7TRk7Rwyu2SEr+I21qI4PsxpSFhN9IpbrtSdfmCbC
Tk1wlXpFuRtCm+wIqz4iS2O7J9j9knGx1qvYZQ8Nrldvq01ARhyYH/0aT9F5coW7y92sX9Cn26gW
Qze9TOSIHTvhjrLf1atyL3r+to1Nsw5twqlHqk6X+0xmCjL5mlUs86MV8WLtA/dqFLqwRwKTWlXW
NA+Z+/aLrsIU7NKz3nsjV7LdoB33Q5htKEPdpbp1OkRCdrsEijps9rj02gdWHOQp9cFTBNcYguoq
a3ZwLOAQt8EHAMBB2F8GHaKl3gzqNk0AaB0HrrxTiD9sUIC5p/h5iyrYoBLSFm2r2O43+WetT8N6
TCj824zOoWntRWr7GNFgSdU+E6g0rm6DXX5bPQCp0l/o4YD7JWOyo6H5Sh3HWAP55rLQ6JoPzRwY
pQkcToAYtLk+y/smXelwGQ3P+bRYwDadtI7JQPKxrZKtrjkXs9Sqg4mQtxd8FkQlh5+oY2EFLpS4
BOug56XOdhZxS4ycSK2tkWEc6A35LhnkrJrMozerZ28wkJ9dMj/tOewbDg19Xnvr0G1c+EQRLlOf
4NtIN97SdMAbYSPA8+OBPcNcFUGvIiQBLbEp6UgijNeQonNLf2W2+FRFXr6Gz4LDgLRnszZRVst/
8eieiSd6DxvfZINi0TiiroM8W2JOI+sngbQXTfVZM7N/3hBjEM4ocuk5vKNEv6LKUmvKVOJPXdZM
3pEYGpIQY5IMWYd3gc4FU3TWD9yN/agYIZRjw6yCt3DXwWzpYCIVvO3XjTLFgnibfqkPDN1oPDO2
EQDK7PTBxk1RDzYCQtf7JodwMUj3WpcWKDdvX0iyqrUSheHgYpearrnlPbp5esKrlkMYRnPkhnCl
vFdWe8thMhXXLeNIk6vSsPxzgDQjSC6tL968XncYmEYnRoj7ZCTlsa/JOPLFX7KW/kYuFMtQO0au
BRfSq5DR5xe/w11DY4Y3E4J1bBxw98nQyoPgy0WTBpAOkHJv/JTzt5O4uhdNlP5JSFRf6jVLaMv4
ntrB+CSSGy928M82OiLatH4fO+xLuwacI9v4zzRqnno1bmsUcQxVKdLZa2yt2nmtM4MaorV4T4AH
9HEse2ar7YTlkHid4RH03I+ShPGl8gkhdAeQ7RmWZN+KEL4M71lIl8nNSGl2GwDReSnOXhoxHCHg
ijL6n9Sy3WiY2eP9EDNP2EoUh8v705qdFl4dDyHv6Fd7istt5oESCsnDRBUHZ1US73OY+BkP1Qh6
JrZHNK+spJjnZ87OAF8gDQ9hllwrPWv2TRdeizDzd1DsnstZXJpof9G6s1XiHkGPnIlEEO/SqZyW
TTP4bALNHk2Bn610rOkg4qaVb+pvpVtqFzK7ATjp8qSPmPc0HWO6D/WrG+1kTfQVVkGfEb8h1Qmf
sr6A5NvuO9v945QnkDTvVj4FK6/MFgNdpT2TlOc0yv4ONKS6ZniCv13u4BgrKv0+XPR59OTThV37
MKmmvtxCKeFeNlCM0GD+k1nZU2pWR7sWeOLhSbchU4HCza6kp128fnrvXG/rpPHF8gHAxArvpEku
6CLJkclQ/7JOVe9RWtwAca2s9NVA43iesL6bmkkcFgpL7jw+kix1SGtgshGzi3QADea6kFy8ziU9
MsSu0OE1al1CU6EzTl5Ohd1mB+QHF0/L2Qzrch3wz69qzCpBPoOm6NUJF1ZO+uYwRI8DjB+hGK5V
UXyUIvnUlH3UkEdt6mmAUs9PgmBWlnLLrCyA4GuZK713kYkQqmcS87psCu+tEpgbhQnmt0AUCnuR
Xlz2lCHVP7qDC0aDyxvugVsdXTURSs4v1bqZvRE0zAIje8hEHDCwj7+I7PyLSD1VkEn76H3IQd0Y
BrUs+EULr76J1S1iJ0M8BcOd/uTp2GnjhjSnggQEpHRpjTLJziMm4OGHNMWaJeAQZ9kMqitCwsVg
IraCNUlgEmnKxsJKGOI71IHAdyUNR9/qPjpsyElJbqY0nM82kJ9sjp+iuj0nRXup+3xZmAqnYQ5i
ejK6Ny9MP1oI/4syp4fQK7kXtnzqZL2PrfHvRATPqurFRXIzZSntxJIUe5fsjs6TzyZ4SEKpnjOb
u4k2ux978zFOrhDyCaQM2CInfnsyC8DK4RUH67EmYTMKcsb95heKe8gW9M7WHSO4JKE1ZIhPrnow
oH53qKt0j9xpWBKncRmjrXRbuaFbXq4iD0dn3YjvKgo3sBUPjCHojKZ/VTGxEahMYw2R7Gck1Xyl
K3YEkn90mykykzOHJOXUOiIXf/Jje4UvhZ6J1T30lfpCQ3lATqovurzwd4K+Xx7UZ0PHST57WT1k
+ii2WYar3n9lNLCRff23LqnUI1WduH7oycuTppir1o3xh0RVEjLB+Hpcqaq9GKLbe1OEgy/mr62M
/+PqzJYaV7Yt+kWKUJPqXt2DbbDp4UVBQZX6JtWm9PV3SJyza9/z4rBsA8aWsllrzjEHxMIYUPUh
Bs7LzNy39i+9Gt+kpw6DlSFbr1/z8TYD9Ek1eUSTHZ4DRhYnch5t23xpdUCuXfMSOqQyf4+j9agC
Z8Ny6iQC8I9cI1y9FvxXtz9NUXwZE5HtAP88SS+HWN1gHZDjG9RVKGL4OqEoUNMN26uYjFPHhyXF
Vv4OovAK2u3SlYwHxbw9JDFy5THlqJrZKYDgQAdsE1UoFWfbTGiLp9Ke+Bhab9ra8wmSYJRU0nhL
2HBv3M64An1xiQGsQZpLjQ/CeoE4/iHe69rZxSpCHcvybWWW/bstQaqlOEKNYxsw//iUb2deHJtU
7OxF2D3Fg/Gq0tcu+oZ6cbXNNFhdklrsm1BBc/TVM3jkm2KiLoyNiERJrJfVyK6T8QABbMKmUGtf
bJ1ZLIrHXxGasp1N/3RrjMNpGuGSjjaWAOpuCANZHdXis7JqAkaIxJtwp3J9q2OX2i8V7kgUnGf2
nP2qq4u7QGv+IGraJWP66ZigAvzuw7s0kX9oLXWvU/CXnsZVG7L3Hj0Nbg4JuWi1P/sx/qaaacM1
rL4nP+ecwbeG0+QQWuOHYqDdT3zGJntiNX3TI3bZR1CILCx56K15/93Qvk1zKItFkJFo+Z2S7bTR
NEjPIqhp5gjQRA7FzIICr1kQfzKOgbaqyGib6h2leE6btljZmcUCNHPjbVD6fHTWUO7GYgDPJL+M
ipVqxDgTjf4hG6ZfkdbjXLLjXROyC8yLO0nFHOXkl6q8W6NA9EplALY1aMqSb5cSEgTJkd0yxrL4
mdrCXePu4eSm/oBw34Oq1owmlSbqAr5H7URHIodvr3uzE5iCQBPrJmUmhOtICWIvYH1s+wwuYDfe
BH1nMWNg1fYbeoed9qrn0XfOqEACqf/mloL1fAPgscTcG/axv8YbuIauVFFpPBDUem/0GN2pl5GA
WofZ3thKaWLeJAvTll/hLDUtqOPh90LdXTIiR4WJsSMhOVu9ZSZgAGoDYmbMDBWjIFGxK8ZSMhzB
4Hs59oExZqXH+llWkbWFxMhwzlKuNf1bvlgsCsRCRlSQu70dEfgYWLeFXWxizdM4C5axJTkyJah1
iWZ55TqatXL9B9DOb12fBAAlaIQM9tXX9X4TBv2DTvzqrsv950AMz8hG8ZMUA1Ki6GiZ9n1s0BHQ
0cuxdGlXqS1O5LacDTfY4BLF2T6xdA9Q1uzz+EFq+pNlVRF6e/897FmkQHc4T0l+jqkgrtzYvjap
+eh1q6ZpinWOZ39HJgm+O2ILysgXYCGnD5K21rBVOVnbL6ra7xgdrkNEpdHI8bqNmvPll99Izt4K
CnBshXks0HaimeYVK7ATvSQdp8bI6Ef2bUE4b+Pnz3WJdiTJ/HsLm7SWVzfsc950P29WJUukdW/X
bMuz4WDZFP59PdlTO0BQarcbzzaBfaY0U5BqGqwI1zESpU1iGg8Acf21CWF+aIsbJwGj4RNMVRT6
J0QrOM/urBRniHIyCqaBMV1jMnXWLHUhyHggC+36N50IuByp9aeLI1xYoF4ieE5tTU+40kZ/62BB
YH0FFGB0kUeiGUtQQQXbfGwfuaAgkETWL1JD3032gkcJ8qOYENt42g7fGQMXOjpNMggLzKw0nrAb
aI8u+R7oPHZWcyzj9o3wx4CyTbBuU/vVlt25ViGTEE61VaTysz2Iu85ApBxUEjAKObskEjTPurpN
HPVB52vfN7TjKJlnOAj9Mf6TiZjCVkTsdp3kdzSkTqEangYoJiwMZroS+bUQfj9rihhai+83dqEk
4nVfywLvuEiOdLLiVc1S2GsLeg9V8CyFS9gLqFGjprtaCw2Qfl996FZ5S3HtYawThhH5Dgod7ngf
XmYS7YQHj1bfuEkUvA0ceL55G+TNby13CdSyz8GQ8D97a9IoYZXm9D+CiOprUbHnlHhiIiCHjqVW
SZnedMr+pIXm1f45NmS2dlJJOnLVy7Ubhb9Mr3hmc8Pcq2EDjvo9grlh7eb+fQKeae8Nwy+XCroT
JpdQqerG7S70Uqb1NLe0bMyGlAyGramG58CGJ+uU83Ira471lqLWbxdKIbtssqicjAGR/gwDz0Sz
EnClKTl9HPkaRgk5Ura4DpRcMLx/mp7a+D7xyF6v7ia7aFe6qb6c0JhWvsNmOXCKF5ZlLynLGMdn
R+Bj/0X87Qw4KJE7B25xzj1nJxGQoaZAlBG5E5WX4hcl8bvMesY2E649uvQr9nh/elGfzDzft10J
ftZs3U0kkXamKBSmpLu3tZKQ4/jkJPhYi5Gvu03P1J++K+agFWV9vBGvxdR7N10OcVHXc6QkIZGB
lJ9rSlHrUtcOFSnJm8Zj4IhogftAPQaoWdS8nGOfIUkYug+mZHKN23plMp1OA9KfRtRP1Nvtg203
SPjS7hR8B9PgXXPKmU77xN6aBPT4gdCdGboIAyZnDiweh2TIMQZib+5NOmqFQQ0b3N7EdTjEsJgs
cC2gCfzQBbaSwvHvm1ehoSvKMPRTms3iE5dVh1FuIzhpvKY/u7ncMQWZOzZkm7mEJBraRmXYH6cI
LadHpC2hLv5DE+k3id1lh9rvnk1TclWZrAfYg/5Gj//kTQgQnC6EPZIwS7TkV+uZxznRUoDpX0FW
sxxwuEwjyO/4yojmQC8C6ummHts9203EVWpbs8BkIRu9kv/krHSHxa9A89nCDVwVcdqzu3IAoUbJ
e+9HBRKCIpw78B9eh7uGKrzltxeHL33Kqld2vgT2TP3tkHi/w1EfVi0hGDnknVVWlo+jfzKa0SHg
BCGz52eHHi9BPPIxKteLP5JeUytGqW6dSpaV7VDsKLOVAbka6iBiAdKlo1YR3vWde2KsYuBMe0JD
tKMxZi9JlVIYqV5ZmXU3mT686QPqMRzlbnqsK4p+dtBR2MOtGwAyrLMOvjaYtTiOdy4kyZUxpHMK
DWuO2KMENxXsf1at1G5s39+b02Bvs3DGsnbVtQvyU13oRFJRxYInw44YqUPfpvwj5JHSrG0mqnHu
79IjHa8qiMSOuu7aeg2/jG0W2p7MsLpNNaETtinu7wkCewQVDE0m1pBJIDvK9fJhQra47kX+pPfx
zRBa1EHBqcjpt5AgTpPsuc3Try4231uPi83LtOeooSw7tepDhPaHbwJuTQYH2sGIcqwph5VlZ4cv
UWuAtrV6k1UmZHLi5fKReifVd7bXrOjZkvnG1Ox0tqfs49+pEh1SfXihTLRyK66bMHuKp/pj/NTr
gSKbtkmcvV66Bj335oZlvkviFNVDEFfIvD0MihIxG7wJWsxbN8SwByJkN4AAKccrGqJXIzS/yrF7
miaqlSQlv9R+8tQ2Da5Zb8WeIVfJ7cA0Peru3SSzd33OpbeNDMieAkVeVc8YBWgCiL3X5mJvk7Yy
0WnrnNjd2+NwFLG1NbDA7IFenjRL+wqdQpGdQFAXXUjGiQHf5Fz5xE6Kgnpgv7zpakDvHkD9IQAd
G7SQkAwW/5B5EYxk+YbW56WNq20tnc/Ccm9MX/6RWXnnNa5aNTntJv/GYFO9rmQCfy51oGjRZq2I
7pGhusGXeWFxDe+bhBxdr+5ZzsCDaqnLoFqmeMesPJDaJRoweX5u0eWdTnEO6DSRd2rkWsJgRpU1
hrUQvvnIileJQc3dB9PPypkwK9DU+54ZjXY22LIWr31gia9KS79TR3yPIO3iFnePQ6m5fR0Ungc3
Ma+tRo1mDgpo0HGvSNygL29MZHcj6HbacUM4s7Vum/yVlQkcK2SGFDU7YOMZUa3F/IZJcXIVvvPJ
f4bAwZolmuAA5XZwRS4SNyUuLdc71SKCWbKPhSHXUhFWEGJVJO7WYOztDXQtyaflNeTVxALSVT1s
zKLb1n1BftmE1UEDcw04BrMiXRmW+hujHS9mV0DssoaPKS2fYnJFfmHOiw5EbFK1IayVIZeMUkC2
U8E46IIbEjpfCYmSZ2xD4XrI/FOZqVdLt+463XkvM33jBuaftKR3OY6du27CdYceZmM4vf8ZgIme
100GhKOmOPoyesakhame+SGLvnQzJT19ekMa/m1aFBcQ43zm2fiqBtaQTcS04Rkh8QUVsDzgYHnG
rrsWiAIRN4DcfRmk8eAITWdfHkFrZNcVhCWoLkPpDFbSWMOn4TKg5EU4um2tCcB80UfYc4LWvNni
IUBNHNAVamuGkTaVz32NkcVgnpN0Pnr9s6jHm3Dym61jTfeqpW2oR+TZIuUoIa4Vu4YosY2TIM2P
kXLD7XqZoqza6VJ1G913ux3e7q+sZ0bSBH1PjZ1WDGB0MgCXRv0T8qmN3vILg0S/Cv4BmD9WfOP5
lI5NVjPiEMhRx1oxvVUKrlVoUjdnCfIN1onhgX2HMizERP2mQzKynnoUCnr4KTOK/br0fk0Gm1kg
d9dessrt7HOv4G+V7dRTeqIPhBNEfEyUkoMihtPiUG6PU5P1RPvq5GbNPEkjnIgozEYi1cAQ5zu7
adSmcdgYpQ3gPIp6tp4IMn7Yxo8jobrmMANUqE2va3DD68rsvjrNDe5q8VE2VNEd052D6KffjCbt
md7VrlHA1Cnvxtqfjif5njt8piFN6D40rJWIXDaW1c4oECh4wE7GuXvgN4Z+GmNWopl3jQp/PFii
YDc8DtXWbjPQ5cawx5ZW76TmpDzu5YeW+XnrBelHb4aEgeQBNVbAnAKG00OZ7kFsq9icVkEAaNGL
L3nbfLdSLzFsg50e3fHFVxDTlaDGlgggciEW386MZr1O1R5o0QKKAOesswhLUV+vUT9NdfSaW+i9
rV6PCAvRT2zeFVbEhGpkxug/pgnNR/+kaYmx8nv/vXWBmGW9+tN6I8VYTioNX4JeUauEPrqG2wIU
vLUOSgrJnkDEOwOhP+e2MU+0+BwS8HlFnZaUCLoTuy0jKkvET7NsIsRXUrXdyYESZdKo31bk8ezq
Qd4mjXjPAHtQiK/PQmQ3BIE+awmtGtPakWg5FzjBytmm4awjI7mvWgDaJsWQEPXcfoKWscK3xYAU
7tTchEFnSoepbvGluq/CYYWtD2wbPcc8UBPXr6NOCxWh5Y2dtsHVxPuCmB0ymVMAaPelvSkMdIRq
pLyGZY9MNMbMhA+mnKrohOea7jewilWUMlVyCk1GwD+jF/YqH+iEuVQdzMoH1ZSpp8LQv0tTD/aG
R3wGMLSR+ZLPritZRE5keIE+IiJWS2hnN25PcAk7gEZj9XY0OSXTOCm2ohnlbS0gny43y6FT1dWc
i/fgUUeGN23R9LbniJ2fuzi3alTqJTKeHgMBNjtUqXU/cjuFHn7NwGbz3rQl8sTmhEBO2yWhiZt1
fmi5QTrOlk3YR6dD9i/muJy/N9EcjJMs6TjkLx+wva67GR2KAxow6HJvRoT+PSxn0JUFp5kZUOW3
FVdo+nNXn2mj43wT5AHdb4yX7FKDHLodN1r833vLoWfk/P7gqwVid6OVzDdVDjyQxTN3lxvCIMj3
EOVFzOzadM7mSZjcVhQtCa2de6nLTRsU9c+93PN7Y7s8iMmuQcg7vygzTMkbGj/y+aKrI2eARa7+
cyNEzKZ6OFl5pGH0Mb/8DMChyztkm2GsXYpiLBB8oJGBpte8Cafnq8oUaVN0RkReUm1tED0GA02s
2gFJZQ4TwQHzJ7P8w8s9ljp8CG1yr2s2WAMsoVOYAYW7TbFt36Jo3Tm2Oubzt9uL57pBNBaFKPFG
Z+1aZQXDP7XAAoSCNg3hiNDxj4PGp67HJF/8/WaWb2u5aebvLWiJdEB8RITPx3IexKPwt50hPpIG
HX5x1H6LkFqE4kNyjMcRKesmLyX9OfbilvFNQfQ32XUaXnOMri2/ZdK65hb8FL4uOVOfk//5XATt
M2JjD8tn9fM0/W0mLdtnEShbRS9+hvTWug0/brk7pCagW5kPDdGJztfPYz06nZ+nu+VuKJ3ydrkZ
8pn9LB2EBQtNOHZbL+Uim0/Y+TS1zckl4i19NRs2nj8n0/+eV8vJFaR5sINgd2KODOTbckq2vQHy
toT4YqgkQXAV3YQIHPbLR+otBN7lw1b/XBo/18c/h0WTI1VFhOHwteagAm6Xe2U4Ubar6TMijKAk
Kpv69udG9/9zb/nE6CbQ7q3p4EeynW4zFk63o0rRMc03qa21SARZkhToYthxAyXspYyv7XxDW6Fb
exBydsIN2DeOgihCWTBPgmuKrv6Y8OWaMqGRTVk3lpRGhJpcrJS+c6GHZJ+GeLxtc8tad37UomYC
91IvN9T3I9rRd39fb6BTW5lt0twsP748YUYe8RAFZYLlp5YnqjFuD8lEpLIRG9bRtvxLoIf+Rbom
bVoKw3nBQyShoapxgb5abt7fL6+Igtq/CKv7QAY+Ryj99yfzDlZ4WDFaj2a2qSg7X23NC6+OHPQt
JaH257HBUOFV8wpiXmRpovXmcLkhDlcdLfgzy08tP4/1qLkfmSS6f17181I8RkWVd3dRHl88vXSO
iezEhWRLjAnYotknJ+ISzY+N+KC3OU3vzSSyCDYOK3EGwvp9ecnf1znxEQKkdr/8omFic8wJMG3R
fKDfVZe4ss2fP7K8ABeOICVxYgOHT5JRkD+n25W317KQ8FQEk+gCIjTxehlQa4+dbaaTV7XK7NS+
CK27lVNgncb5Zxnf7YtGBsA6x4y7Xx5bbph+bZY4FAL+PmaMSXaa14NjLIMbJdUfapHxtXLT8VJV
W0Xd6+pB3HSQ392BszUvjjM+JqleHNs2si7LQ91IV9AlJWqjIfVYHlqeTFCu3zgmm4HlseXGt8aG
L/vfj2iSPV/IlkqYxOP8fWkxNNCdKkUPf37J8kRik0XVOuL1719fHodptEprlxCTf96Vz+KLkjR9
+eUV4/zm87atd52jgQeqXHmBulx4dnBfzTe1B69WkDzXTxiAvHCwL0bp2hedEXldOqNEeshj4J/s
C4xzNZNK6YTNjy03PqSI4xx+DTri7+mVaHZ25wifhttxoDC1SmXnbrUJSKnsSYdELv+snCQ5KtTz
dIURD3Qu/WHFShS293Bp5aOIpse6Zb0+uWqD6e+zaVPtIuebolbRLjKDaC6dB5flCb0kb9kk5H5l
o6PF0aCy9KxUf7O85OexOjhK9vyXn6NEM67kXBwHU5h78sCjQ6URtIHdeLpDFrCaSuJn5k5XXA6n
sLY/mbFemoaIrYBtVqJilPcN7fT0zkaLsVKaEW/8ZiDHvN5OsfGU9Ka/KiW9WGV4z5UZHBqAqU3A
G2bUWNm1s3JclCSNfx7wJ4043VoVflc+rMa4cuNNUzorScZOkwf+Ls7a72DobhIDw5iMg3rVmWm9
8svsS6WEjOLqLUz125GZDgj8Jiwsql5OT3x4UH0K37AOVhgT/YF4myv6zFBt304s1it+zTlX069Q
I4+Ua/84ouGQmHS5u9w4raezvhtcbb3cFfPx8oydlaCFID+36f3UKIaN5QV+lgT/ee1yXBmZAdSU
n6r/uRcU03g75d/kkxA3tjz5P6/9eWb5CS9pSEfP9RupaVDX/7765492UKhR08y/m//mJavaYLf8
3L9++fLszxubADe4bUJc8fyWKGxaq3o0xWb0gv++7eXV//q1Pz+YWG21qasY79P8k3/fr/H3f//5
k3//Yz9Kaiy7/tffh/71j/3vJ2Xro3cQpIWh1eY7+PszCjrYGvMdIM1RPUrbTvag3O1KqGtZVf2D
Fiv/EI6BuyKNYGbsCiSr8NySGysx+gehD9W1pxozHyyPJG6t9pUX9QRzYqSkV33jZj26hIYR5Dz2
3XisyuFijfuOsI4X5Wj1HWJ6AoET5T6IrKcIMftkj/ZUj3SB0tGmGRpTNbXYho+1j/SI1280MfUP
y72wQL9L9zk5om+vqbL73U63tObBYYdHeQvwDBsNg21X4fSPPirSOd67zgxsWBVRxoY3+OsJKel+
+anlRsuLTdqIG09CSHWIvzuZgu6M79q3dtqnJ5treSUNjyQY26a+XaAHiwSBQr2vphsJdGI5Ij1h
ooGA1qRoMKqFwAfuYxjdu2IsMDnP9zSS628G+kUBvT3Pp73UPWSEdT2C9zSIfJpxhXqHKQ8LBlPn
+FEFw3uU8897BRt8XUcuWtlNcEQSQhSgWbsveeHuca+SVhcrwp0G60zLNVxD13HfPYs+MX3g/E6k
jnbVCv9toLPwLivvLjezl8ALxg+RIAOivfHosy04ZrZZUWms/Dv0DxiVSu2Fkq57ldMo7/lhfCoZ
RRz2A5TZ7OnNDHNsQIG0Xl1GoFET8YOvFSRiF90MtTVAO3iz31qjGXsuM6LuCJCRlE/aFHhld7SX
cyCLad1zGlJMxPJ+b7MqPVSU9YD6RLvlXULEWU+mSTRONx00pVHHp+SFWrbB0lHowVMFqmBu0g3n
kGDSW2fUw7XIje/ULsYLNV/1cyNTKnNEpu8H1fxxaq220Ksr9+DqlGAKQrODaewAl+O+cLVxL3VF
H991E/C9TYs/ASGQht7eJ1rq7u+NNh/WQ3PJy2zdzRizFmAJbpSY1sJ8WLe64Izy1QUIJkWF6jnL
Q/EHt9MzTIrmjSYo/PaiandBTCJC6eyhNLjNOlIeJnLCaE8m9v1VO9KmJbgH273BTuwYOFZwbPsu
+LmXil9JMWinKB0rayORsRFxZFQP9oyiQ+b9XAeaf5X0WLiEkPRpnQPZUyoDm0PC2jIIPBtqDYLa
PvHyWzMPhjMFiAYvXbBDM9DeoBSqXvnA4F4TpGgK5s0qFTDXkH8PWiavjVV9eWMavUJVVBtk0cl9
FyC0syvaYFalvmI0DkQSAFiJHHMnhkpSPAe4OkRUEs2G/oAwMMPEDXWQMe38+8Fin5VOLNv0+XB5
DOzJrV9JojKmYfyImTdE074PPoD7jAXeLmVFxZgSRVTNaoKSMKENBA9d/nWT1fehV3lH4VObzJWA
aDsPIzLmCism/ZI5SXXuZfhAhADBkDptruNoARW3SIO9JxjZvaVJHO96qE4vWlxe0xgxMrTHANRQ
92YIw3ntRFVsKmla93VrEz4QprAdTEC0VdCd6kSxC6YFtCPWmdhoK7IfvagMzzh28NyMN4UfvVtB
Nlt6spFmjhRqeazTrbPRwpjYseb0rqGG2NjGgKzwNpx8i7qVsD3zNvSIBc9mxE0U/Kbv4t21giUK
iKSIlZDrtvDHKNYLrbUfA7uutx5S/B17O/dURfEXWu/yFhMeaBYt4oIGjfjpqQA5JqWPq1WjuGVT
H37oA0CHMrAoVDr5MaqYFXVH/yTBF+eXFrXXXjxWk8dpK7IUsYnbDOzu+NawjGD6NZybxErbeVBk
Xdv2z0YajCz8va+RdA0iTY0OcQ1Xr1OSKM+Uld4sV/TYm/UB81m/UjNX08zhFeTwaEt69Zsxnhdw
el9fvZk3UOY9ZdI+QI80H+L8sO/YFdz7WeCeYy2snhmmmWN6FrFuqN8AguZ9FvZjM7ni0QrkH4KK
CpEap2bmGtg2rGyj6ouznA/d+TDSY7XGYEEsUenEd2CSMHXFaf5lF/u0Hetf44xGjdDbScPx31F/
3y3kWkjVaw1I7KPGh0+JSmdI64ryD/qVWfyHEH8V2wk1BCxrp8Dv4l3UN8ajP6UWccFhtw4aRfjY
TAuslBVTqPdLTlMOYzSHR50sNjDmXN6asTb0eu3Z9kyM1N14H+jq2/IcjJd1Q59XOHMKLLM2RI6M
SPlBpGfnnSlN1ludt7A23Lq8AzKhdm6M4Bh+vRr6x7gF6VLpPjBwjqKG9qcW4n8eOI3iOn38Gd8T
YOw3MNZCQJ5O+y7t6uyKFAp9Sv+3KHr+a878NdcjWttlBM6XW38gemKgMvozGmLaQK2dWddppP9h
Eaq2bbA6XkPLPUksqi/klGGtynHkLoc4e7QV6kqoWAlX7jIMSgGkM/PNmyQuvTsSdfNDNEY53or+
hBdNfweX4fNXhHM/ZTa9AKuxU9SUk/1U4HmgZz2Xe2f3g2P+554WjmqN+Q8E64yQ8mAmHWqH9kQy
VjTplwdJq3qN9Wifkq432E23M/SIVa9SxjoKsVhHhVtsG6vLnwpkwtCBne/BIxfICCtji6KivVTo
lVCimM/LkS59esg7TRn685DX+cmxqUiWM8al1fDxDCbu5wEp4P3kjGs0X+NbW6PURCRd3cRCjx4T
3SWAdUx2idL3om+QgS8zqsaWtS+pTyyPiaYCLDiM9bVPI39Xj2SCaGAKB5l/Gb3zVIohuxVEU+wK
HSONrB0Ilo5jXZYbyDFEiVBsQjXFY5HCyOCR1bwsynRhuQfTiOr1mHQ45Q1y8aI+IzIDY/ZWzW95
cEokhhkLKfyNxsUKMd1zzjjfzgiKsg+/2vQ56wATlIYX/eosIlCNKS4fzEnZtxBf8AYuM2ZA34FE
N7++Qi/1d8t/thwaOgzR1vVBlCIq1dlDPlqR9WoL3D0F7OW9BqT26hoeBSf0yuuYS+WJLOC2HZzH
uLb7J/7ot9nWwWnQiFqO09jrH4Y0JhMl9Jpz5eNCKyrNffJNoh7auJD3hNmi6XW7h6Lwh3uTXfmz
IZqH3h7V/fIFt8HwUBpTfZSZvICsjS9dmLLU6d3sK4iojIrCeDedCH+bHxfHUOcVtQaAlrBxkE8d
jQSN0YxsvL47hlZm/Gpd9u6R5vVIOpziLajgyCuvTA9a3RRvDbO+K1gZpH6uX93MeBBWkL8xifj7
XGY7y0EVFiNxJNCu2ZaCYTYuquNkl7tBCwheLPuv3kEX1PZwropiICVNhuJOx/5ITQYfYiybh1Ev
PnyfAh9iBmiQQZnewTB+ofRhPAGujJ5AL2nzgYP36h6iEXzg7IjasH3sZdHdo/FJ0CFchrrOfsvs
GmA6+m3ya1hum94zFNONI4bZshRXr2GsEy6S+3Sc5sOGVQD4iJael8QGa7cSVJj005PjTsQeZvg8
f4adWPgOvRtY+ZVBPneVsBdZDpebhZ9P/iXmS692QH2ChW5r5Z61yvduJ1aJIWJ1WBbzY2SDMrsw
0Z772sSrlKYa1KSa/Eg86BtvhIS70rRHuCzuPf5XjqxufM6Emx1dSguXDufHrWFMvyhl4qWpavjU
81S3zHc0A3NIghUOFCa+qk6aoyXDZ10vulM+zArdeWoy///h32e16Mwa50+vEvXQTF59Y0x0eCo0
dVTToestp6GrdBr9iUG4bxy7J0ebSDKLzTuzom1VLlN6E1VMlc5Ybi1BDSyvx+QlSEiHhvmRtC6S
UL2JqMMhgejtpLyzpspk/dqZrEmpe6/SEqzTD7pOL5Hc157eUzlgnDJotL2l/dhvUNrqN9Z82If2
gezu6aFI74kXcu8Lm10I+8PxLR/SC1NfRW9W2Y/CtF4VYjQcfOFvFPoSQShYsiauSyTJUE/qhVrW
pnAoGnqF/ehW77Gewjex+lfbNr3bPKJpnqtCbpXb9ix+S+1M+XwP5KG+OgmB902xC0lwu4ulC4HK
mRrWFGwM0aOiWxeAP40yNM6uTkddK8LkKWKYIpDH24EY1deqIcyLdgjHTVLpawfK11XLOe+WD7bs
IkSypE6sHSyym7Cs1dnViC6hwvQL4QB6YvdDS4Lf/9zRNPVL2lKclt80GvproavyuIxfDeorbL+Z
fk5TEeK4xzNFsEYLm6AaPtApMwo/pGAdNyixAXh5NeN6Uj/VVfrERp0I3/mhwaVUJm0Lr8n8pGqq
Dh4NNtLl2cTzPklSyHZViEw1nQmIuY7YYjB89zTBJHkmzWu7PG7Pgzwka//nMAztV52yAZXnjgxJ
BKfLq7xJlNsSUCZlzVbu6tgm1rkXbyGQ1e98YttvzBMwyV11YSPXwNx9iJ3c/iq79CvJjfSdjjW1
w6GONlkyihuV1OhHQh8XetffZSYfBZ2hnSB3HlcbAHVfdf6vnrzSRLiPqRd5X/3gb3PNLZDCgUYO
zKT77WtAMJLWfiPJoSIwDEErZQ0WxEO4bx0twcrYDacZ/gQtisZ1hjYBdJAk7gPeDcg0QIvcuBsg
siH7yKB6Gl7N2KLw5nrNva91aOFr4VFxLJtzWYHbiAzpkUDrmruZKJeBooxSw3jyneGdDHnjPJII
8jRCPFizZw8OulvtJs5taL64rRzF6Zk2ynnRU41tuEgegxSDUT6l6O1twfbWtohfWl5CDvkdLc4Q
TWNj3mZSRY+4jVmCOuN1OQI7gn/Fo5rZk1WzPCSkHz0K9SecX+Sl+nRpJhNB9H+3p/wLoFsNA/jv
vFudkD/vKhtFcZZW5FJZDousMnA+KaDSlZgZf7rrOVutdnA4zoejRA/kwUJN8yJ9j9zyqSMHIlyF
wGlY4P3xy/ANf8hpCnx1ytMyfVZLhSUzm5r1Vufg4Qfq+3NhZb13VpJAOUbh4K3pfkVxZ7yyFGTj
zVfspzL+1XbafZ8X7XNgWvpBVt3T0Ds46mSBZnHK9Psij/R1q6xN2mb2I4QAm2+EtxPqSmMXk5vr
ify7C94piP+cduBYdl7Y4ggDs/DpyK9EsgkACGbsKqY8HOpp/CKiYa21xnli5Y5KkFgbhP/W2bPo
TRCkS34RsgRYa9GMVCDDZCLyLO7DAtFyCENLD+NDnyMKhxPqEqVTqXNQknnVdpW/y5Tm3lWaRy3H
NJ+r2sEGIBjrNXfWPOV1d8H9hODQDWn/4uynH4DSKZXmnnWvumis1S/K79ODKkjt0StLbIPQY7Fh
dz3Tu3bA+TaT/Ka+1Q9q6r8qx2EjHU4myOjlL5EntxVBSKpF3AbRweJ0AxeFV/7/6DqT5biRJYt+
EcwCCIxb5jwymZwkbWCipMI8z/j6PoHUe9W96A0MSLJUZBIZ8HC/99zRDwmOlnnxDf5J0UuE0k27
zVgKuEWt4qq3g2Ri3L4KvWwPUMCsrVvE9pHOkIk4rmleeqEYF5aygc6v+FqbDRQyDQaN1dwfB4Dv
mGoNcECDWdXbIl6bEbETfRu19+UwpiUBkkk778I8/QqSrL4HSQp1SZZ/wEQ9TtQrQQKxdDYiHzl9
MW3ZJBZ7gZP0sxj2heux/3LhcwQlwwm95mzkniqq9rmpneK5T7IWCpcvvgZ+jz1ZqYSqxcF5Ac8S
oAFdzDZmCAdddAUdciGvL1RJezSkNN4qkN61/hwhL7N7X7s+uqdtKdI1HBe0ED00Mvat4bBFLbcj
EkqBrWVDX3Es8GgMweHxp8D7PG2iAPZIm1C6uJl+5r5NDwPVCNRDqt+gu9ErmF6aLC/u6jfDeREM
wv6lTgp3cn4FyUA/DVLh2PVvti1U/7E1d7J0vI9QTgfR5L/7OZY3XW+zXeNBAkqbzF09aJlawPPH
ycvnqkHJsEA7ZelBDcusU/gLceV4RQmI0l/5xR+3Ty7SSxVpGqkC5bUL9YSczy45QQH2TlGAy3BJ
oyl9cI5d6oUnyPHoOHL0N8nQAwTRC7I0xzohZNOfppv4k1ZUBIyryKethL5fboNpAqaAwCjcILKh
70FnZDnocG/QcuPskjk8YeY720COyV2q2t0PanzCLc82wzIIkJrWgYJmGlnt7iKoStuU0JMLqD6k
2Wi7vbQK+f/y1oyIUpiCvISJ5f9ph38wZoW/cw0ZVtkgw3pkiMTodmscwdm6S+JiT+rRy6jz1X9/
OJnRvCfg9bEMQA4UYjVE9JySpm9OICbZ11tR9OXqJ6mhzKsTOKCtiO54cPU7M/K1Zw3Z1XXHty7r
+7dQRv1bQvQQ/OVX35P1sSjYDRFCkVKBSqN5qwVPPt3GoBKFHRpJ9TFiXK4zEQPeZDZKGG4e+2Ik
CrDCaNA1GUuFQN4buJ24Pn4x2clwh7vRQe3ljbsKmcsu9RD8xQmmjSK13Z2pSne6IRUJ4Jl5aQnw
QW5X2MlFDPvagYoK8s/aG6mlfXYjpim2LoepUvTjLgUE83++mBTeTzkL97pgZGvKj0uFYngBXKYD
XVQUSWenb+tVAdYLJFKKlnMSKXkEgXFb/tIxCNZWJCFDt9qYTmFRDUc9ZnM6RsOf5ZOTS2ZMcZwf
msD1LpUZuxBo3ARBVvetzQptT+QWXnNfu3WgAb6nLEq4akPvhgfL2JmavJVdOK+l2uZXgqhPz2cM
bCiCdkXTdYHKU8RCXlmWLkimJBo43rHR6Bh7o4UXKu/m6kB7PG86xWSgY9EPCifCK0HyEmYOdyzG
8rXmmNNpDAKchwmucxry80+XTtVTN6Na19wU43FraCezLeeN6xnVDaglf0L8FhGWHIDERaGzHrrJ
n39Pkk3oG0wak/Jb7CfBpjRnjOOe+D3m0bSJkQkc6N9XLHFZt6dF1NyX3XusQpVmo4FA1NFHg2iJ
XAvI+lOKQePLCKKtJwfzH+6xo2enxc4GkrexvGy64LsKnho9dX9SbBN5g+/oFLqluaeiKJhGe4wY
eeLpJrpMr+12j/UHFCDBBpnVfTgke8YimX/4NpEI5pjQVfVHn6G9wI9vWpImoEdcRG5gcJLea1tj
nhhUI4H+a4eacjqUqjlCQsa6rsBAJPUMeNLgPnai7GVZ7KsoeCka3boS2qUswXX2Kx7/CCGanyU6
8jVc6FU/+hPEQiqpQef+LYmHAZHUrJfPFkCy9j6kpKTqTtQhvEGHp0DHbDeMdTrEM3mHGsGRBKGb
VkQ3YRIhw3X4WI6lb5eVwlFr2TDPGNyR3z7CYuZx/EewLr6YYvxVpbC/gQIOKz+cdmD+qXe0Iv3s
vI8+c+c9vAzIn4Y/HgsDW1ubT8YF4AHuQ214z+xZ/0RspK9NN6iuEDY7aFbVpUOzhG8EfB6O9aoG
fhX4q3GwZ+xtxZsNIv6fWv+iX2dt4ZkWmxEE7oWm+tpSqUtjOWUX2aMxHUgtWg7N5HgnOr9k+lor
EAXRc2Nlvx7vclgZl6UeaCT61aEFEEEH6Dd1ubYqulGxyHv9PNkp6XkBgSNw0Y+RwTNI1Zg9c/dL
gyxeCAAyZamJW0+ewjHpzZM99XSvizIaXuHgWyhVs/qSYS99IkJnujkCFGBG4HbhpM5vN5SIs8oR
MnrmQ7AIyleflEPcUSAlJ7RUKLpg8up1v8J9HRC5A+nGwFazG3NMrvOQEmyY4xB2Mcx3UyuObTjC
6AXVhNVuZMWs2t2yqsYBpDDDmi9e1OjgcRzE34GEs+PO3utM4Aqa9OFVs71ot9xFtdmNx8QZkEMy
Ab4+nqsFK+VlTBhCAJbyrrNW/vaoyymWB3CReUP7PrOODgFar0lhvC7ZP1aB1zH1kpfaS19iybAm
dBrv9vgH64juSBDVW51o0nVk0z2juSE3ll3TlG1jBjjljzgKTm6gd4fcMYMLnSuJSpdiBZPYU2LH
zXPn2uNT2/mYhMgDcp5db55pln6UXUUiwVzYzhqEB3M0VUy5A+sXFQypgHYGlMQPS50uroMtuKo+
w74gwCaKpjWoE/Gdveqv2GSWWqSQorD63V2/8di0QSJOu+g46taA2AuvXVFFHd41zmLZ/z0L/3s2
IzYZRWG+///fO4CixzuGS6tmQRrnAlqACjdgiqRhDabfvIQa0EqGiei+NrncjV1mHPDyF1vDFMn3
iBAxfLz9V94ZiOt7U7tUriR/pAHBRl9G+nryo02TQzyyM0U3/pLLNPhmO+h5Q/yBF/Lw/C2NwouP
cf2AeI7ZadbNV6uFPp40cftmhoUSgoCzmjSiTmkgbHOllVrq/uUAeJFxCd1RaCy//KrgL5uS9GPF
sB9MDeQwuhU2tw1+l8kUpHopHU4o0mFDT7XeJGQHEQbNoZrL4WBX0q12YWxVwJ3htGdqj5l18KHa
esZ1n5XwYCMaLJNBk4g5sPEUspcEkoprSAdZe0yzHEcXVpSPfkL9jHUl2C2XMKAQMvF3j9i9EqLl
Q4x2GBsLOUVfSUD562q/H7EFmKDqvVMYA21/PIQTRqWTNbj+qfTV0B+N+sI3E64sLsvZcvBpkhJu
TmZYWJnRxpBA8eRsiqOBJXb5FZfDlH0wNiu+xfp8ctRzSyJozuEYf5lgpKYAkMM2NwZzLXrJE9RP
D4LgMrz1gXHq1WF5vcn+psjlobS3RBTPNFwZ3HIHjWw+uK2WgLalfPfL7tvYEPxswdGwEjO94d6y
wBl3uNeSAAeCATciZIpW+B76nMIu9jnN4vNYoSNPNKwGYLbIXVAPmmWxGEPv4/GTypqYJ3ICXYgN
iHO7Oj5NVsbzcqQLXqcGhC4OuOv0U1OWYpOC0Qe6m1gvGhY85uvaRxgQDgq8GwK5usRL6a8ZZ1ub
0TdGDFyRxBY3o0zbP6Y+QPIPEbpyACsNLCBnmVkRXBURl5wBTGphfRZ0B/5VcJg8EvhBfyxCBAN8
NoYSoFnhWGYvo5kgo5goO8nOjhMne9NcK1yHU4pCvSXhLfLMZp037os2pOOv/3sSUDrNWuifTTIt
GPhivFyaU4aB+0Apuq+OzSQgENmpr22l4NdhmVkCZ4m2zNW7sIl2MqinbzXegtNjkayM9HFbOUKi
/4oF90fuh+PjrsvnYVy1NfasMUtPY1Vm7zlvFDte0yG6wH0hwkP1L5hWO1UV74MSy0QYmmw+iAp9
ivBgbnN3LJ+XHqVWRPpVLxjaJc3BRNOxWYQlFHkbWbvah88W+hADdl+BzisgVem02ekH+gfwSuyj
qtxex47zqc/U9MsUR1KM36LGhvXmDePGUpdJKI6iKaxjOstm4/7KHWjCUpVPjqcZ95g4vCqXh1nj
5SnU61fGhfsxLuWn1+TTMaSziHrqF6El/sloVEAfWUec4jcExxzR1SBJkg5SWpAp0aH2W5QelTJL
8PEmlt4FSZQLN9jaedRe/JI+dUM/KVB1EujD7qBVjBLZhAApMRRa1Qhx/YPUOjL9K64iwr/BhHeg
nRsZxOBq05YeIw363N1oAyNaTKe0yh75ZzJiGdSY55RzLp8NPEnUW2odUXPnx748LDMH90acvwVd
Mm7bTrAFqmRGxE4erFHX8zdqG8b6k5DhfrS9s1U11COEQpYqKcXi3rqwaJzyJi4gNMvIx38Mv0aC
74JI0U9bQm+N9+WyDh1jk4Ix8Ouq9FeAPc45c/k9ysJqlzeNuNAd/HvGTf73LL+MEhqlpyXMdQWq
E6wS301Lw7eoDrlXQZhKlUQrqvIzsSblc1olb0IkCs3WTrjfQ3/YDOqJiS0XbJwgHffxDlV808rR
0UcAXdHWpheG53wITHYjRVTzc8bJxVRF3vK4T0N672WJvbcDkJKYeveKA7hQyq2Yj8Xd0t0dPbZE
vTuPtygPzbPZD6e+TL9N8aQ9p67WfCTWYRn3oB7rrsZp9pvfehf52AYQEjHBL/QVXtU1SZYQPrRC
wJjIop9ulrza/dYp9fDLqtn8Ix7PTsOYyBccyTv040yjKNqFNK8l2F62H9EsaW4lyZtmMF2zshb/
W+f0xc7RpXkgT9vHmxnZq1btFKoud/eNn+G5XCo+xv0XKBTVrrUMios+1t67sl1ht6S7O9cMnDyb
d5rnoj2G5hFlBHKxkc4KbLKhwo2aiC9FtgqDTeAY4ivu8u+LiqOVg3wlWsG1tMtjM1h4Aw15P9fO
HrZYD6dsA+nI60N59zy73VOLx3v2dTmNHwZAvUawpd+Naz1fLVNrkh2z23KWQ8hz9U0729TbCc+V
smaLTfvPugZR+Y6j3vowhAm+KDPRZ3l0xUEadCzj256sqffA1f+gUz0EkmdBWt8gitLDkzl317Kr
7dyoPQZp3Gxaqo4DxpgKu2GyW6QiOl3XFX3sHfVFeteJHFhFdjp9j+fk3joBveB4oqZIug2jd++A
iiHZjQZG3NhjxukNaj9Ak2e7fE6Wj81y6bo01ycz31pjrj3j2wyfuyFEigK1CEop7Ui1tavVyNst
/HT3mI/XE2bBwHz288rYL633wRnNLSamZLNcumHlHFsgHMSb82zopt/kNxGRrXRzXhyj6A4i8zn2
jeZFCO97mSLUzWrtJ0+A01Az1FQn0+xON0IWktUsTF/NwAk3UZv+5ZCsQeLuY3TYX0Htvtv5pH+M
tW1syO+zT4ksh0ubzwbWU8josmRUpemOt9YMLbr41pCfgTndM4E7PKEL/aaRDEhTIyc72C8PYxOq
7joqiBrND2ETNRqvgUZmkjgkm8V982IYPUINg2Yl+C46sPwrOxDB2bFtzZflIZwUKHUa2epsULFj
5kXRA9HnA91ozQltdvpsMmKDvm15a0PlhkfEuVxRYsKvn6twwyczP5hhjcRL8LEV8K2f9YY8MjGK
9nPK6Wga4lz1mnuwzMIhBVHJTtF/0BQSHalSZnhyZRVel+fknCGNwqzy2YxQWZcPlFVBeGywN3wE
jiRlCKtrOAPTTJaPp/qg1qqd8lgAaf9Hd8vo9B3byXG1/A3c0fDWuZL0zUABN0QD5oiMbOMdEbt1
piB/1lvSmkd3lJfBokTGtiA+GGl63GGeiThbXc7sfQMd4RW/VkSQc9utyZSb6Rw6dKnVrt1g2d/V
ssPprfpsrSk/J2GGh1Rp/PS6zo6u7Jp1YrBkVo42P5PGmj7Hgvtv+fAsXwCqDRN0giBpMDy5tBq0
iNn0aPlwM/RD7Ly3Gg+MLIMv4tb8sE5g0u1XGgwC4k56B9EwdDuM+w4yOqksFiVixQ6D5aWjLGY4
lh08ckmfXL2uiNtmYIDsb7pZHQya2UlJtjDA2CE14KtKJePPHKacEXnRfQ+8REAGH7Rb61hKw4F4
ddQ+dK24L+9BXtjWawdgPvbj6jDZPnRwPK4HX5jeOXBQ1rax3ty7kvZIRE/1WxNbn4QnKJ1W54AJ
t2kmm1PlXpD12HUFikQtqvWIuYAyNb1hDpT7PprkXuh1eB3DYjPEnXiyQkokSfzeTvUDoSmVwaeU
XrPmsR0dRNybazJk4k1NjvVVC/CNee5weFSs8CwxiaXJ76mTLXZwHLdSH8Lnfw9eyUR70rrf/76E
yWpbRX11dlPQqUupVgyMMUUKBTWgnFnnbtTvosXLq86C5WzKmaTEMV42bo+hqEFKdA3kvKF7KelI
Y5g2+zeddrqnG869cZvkEPVuvdZsfLyDi3yaAPCLY0EXVldkkBHg0WO26+oL4Lz5Z2NhynZAzR3z
pCZ7Ptc+LeJxLz7WopU1OCW/6WiskVNgWcBpeRo6CiK86/qbOXguZIGaGDPNfSrZ/a5GghyfHvWL
Q+MfmtY/D53VNOjRJtH/EwM7GKN76GWzl2q6lFP474FbF/DsudQtJocVbR82UuXEronD9N+z2ZxZ
+Tuxj1sPhZGjf6MCJJuHqBCwrTKOdzES6G9TamOzEOFXQ3cFhZ67lq3Xfeq2/tHCx/uDGGs1phM5
pnqOXttlNibxR1/o0ZSfLs3HmebXu+3QWLcsr8Ieoe0eIp42MF6COthn3K2XtGXtUeq6Sh38Sdrk
ovS7ZelKLEOsDZ+gnDiskW/UGEZcT7UHAjzPDPfQfqFzZPZiXnt1FRFweUsNkA/kbzHKUZfLF4LY
eyLvd9iECbFjy4/hMqreLpe66iIrogdd0vg5qxUkQ+2GIFell6w1fixXFusrG2j0Sznt660WzP3z
v2darPrqZOOuyyaGEFg6Pp6p+VtBP/Ae9OHn1Lbxis9dhRSPM3rPPMbVWaRe04bx71ejnl8tH8rH
9y6vL9+xfG8eQalORudPQ+tib7lzstG91PyUsUkPMYUyOxT2bVE2xIOF+HP6GCRYep3o7+1SOFXk
1W4F04g0cWeVEQUoVzU4fW967jQCHx0nKg7Lt7ZNV9E07xI+UwQW+kYfnqKpTE6OAf4i1dgNTWwA
3vu20NYZXuErEA+eexlcmVA0X1bUNJ+jZAFWev2pV0HhpZkcCBCNSAWeX70W4GXWh+ktrKf+7FY5
cT7CyT7qQj9q6I4t0Vb30oybD0ZUTupp72kkg1eXdsjyatCD4nWn7t3WjfojHZL5jOSlf5rIAn+f
zWtAC2JbzEqdbffOXXdZQYmTc79gPrw3cZS+A6/RdlCdtN1yObbx+/INrackVZbjkMnDf778Q0M1
zIjsFYytd79GF79Z4NbB1nND5IK67p+1sUSWQt7Kz8jzbuMctW95WDTHsUVGWQIv/Ym2AIBLEH7z
sCDuHQ23JZl+1YcV0o2K0Sy1w3cJ3f5AbCljYXWpJe0bUSrtPW/H7tqRKQnxktdDv5mgNVTZeaK/
+q5nNMmQ7tJ4DS6Vmv52s6EdjrhuqYhLpl4Gao1Dl0fdvgZIdjbtbJcWBu8NSrz1sjyOHfVgrZGY
aCIvYm/X3qfUAjKki+R3T0SIIdo/vLeKBNC3b3Y0kjYUFu1qjAWoqpb+Rtp5/tY7IvxkrNIFdfsK
kFCc84xS7XGtBXgefDjiZTe+a1VJK5/q/ybCyWGnodXnPPG1A7+stScJwL5MM8VYNQanpbZIizq+
BTReliscZLi/2t45kV+KboQifTDwKtjFVN8bp9b33PnubphZwUr2jTvKMWfXuL17MEwzv44FzKt0
0PSPXI6/Oogc/8REurB5/zOhaXmCQRKmQ/g+mD0i+4qHj8Hf+VQ7I1EZeUoic8GzaDY78cf7Pgpz
3vRJpZ2pAqhlO1G/dCzH55z0rHUtZf0z0/XDQATIR4QBbU8fFUY0lAskqQGbe24LnbRgJRCKXAtZ
jlHyEG3T8DvDeZKxOJ5FFDMqs8gRazCAIGaM3/AxqlAqM/wNlxXeetSQRiLfA4uGp1VhKQFvOj6Z
LRO+iLlGi16sgxNzYrLfwB7hklbAuPYRuR1I6mrRbhBs2/nw3TD1jHtb1Vq6RY+rspHtLGXH8lo1
fbgeRIewsNKtLtz4PoxiPph4T4keZoi8vFZX1Y8yStH55fjhewYp4Qb6hs7Qi2s4o0rSpjT7XV5+
W1xFndGGB3fQ9lqo432qMyUHM1RiDkVMB8itWLVleqoqe7oSRKQxnfKqI9geDHdd9lH2AhJ6XMmt
A0n+uwQaVDTl+FzEnhItU5wllWvuFkUwHLgN2Br/3bZV9oLDdDcAXF80+UvmJNqLXRndGWnJvVZQ
nOXQmTXe8dS/jmCnPriBLjnD4a/cZcsaBWmJzdZ0TqGlgSLJveysZRORL0PhPRkIo1QWqbjLMC5w
WcLOqxL9zhBZvycJqiNEvXjwvOpH8rpUqNTPZFZf0vtcBvPWyBL5mUtIjH7iChKy2nbXjiGzD6ya
045wyFBHhlO6ZzKKUQBlOdHJcaQUg3vSEasztxLzkLbWmiNi7XdqEOSKUzldk5aaLxhdZ2/ipbjF
iQH6MODROhRGeiSrvrgGpfwW9pH/1MvE+Vj+A/SHzgc7Mf+JEZz7JMvRJFYFilAQZ78kPayV08v2
2U1aeqxNuK3nwD4DaRYb5mbZyva8986JxwvRzv1bq73W0CrfYyq/YxHl/TkNzBdZuvWJHwcHDIyk
fl2jqlhnS3Q3k9EV1ejwUhk/M+nDuxoD7bjUPyawjtZCmRwZPJAS8s/WThqa8DfcnTFItKGOaHZ6
4N+jmurccElKjAsEQ3OvsrjlAIISheNaH6Pqe1cCUvB7I3tO1ZM0SPRLmSGzeKmiVOlP0n7AzYW2
0hrKn0lky7PVkPdBEGO47wcb6mbhvCfU0vuiIZVsOYvogeBmcKpdj6ttF+J6+YGgpeiGlTebIfRN
8fdLncZqUSPwo0pc1jeAeQmkL9nd+iIIj5qhG+DCpuQNIlyYHK38nhnz9JxqaY6qYgTbPIsfDnri
i4lEcj971p3gzGzvoh9+Qkajvxd29Seoku6PZTChshr5NeeMLwlmL18S+Ix7h2qkIVJrx2e6fBEF
imtB+vZvY14XhbR/jxqyNiOYXAS26NETCFsFPOaNAF/6s/4DJKr8SaRgsDXmYTgYnUIv935+jCRc
TKfM8p+dCUVZDQSK2NyixvzBkHm6Z2ZP1Bo4GsJgvOlbiEqyaAbtzbAQU9rT/IG+tjnHjY7wXrUQ
ypramUdVd/EgpZHmZbEXdNBcOtgGt9EAznhF5My7qw97+mziKgzPvZQTyAYMSNFXlaJeLcRLa3Ty
Na+6aIPdz9x3ajRl9O3VZPG6my5K8CyzX3hshiusj8Vx2b2nGr1KzGSJScHbS/xEiTUk2EJoZCp3
VoYEAxcALKycsGnguPOHFgwBGYO1+MgDlIVa8ZP3HK2wPZNOIlGB9zoe69Kz4rtuqa6W8WLPKcuq
rP1jOtIoqCIKydylxZoaK/riiltop9/YxwWnxC8/PJFaZ4QB1MNqTpg3BC3HiClIEQneK7psl9on
yRrow9oUznnpCHgQz2g21tdyrNt7ObOs2bMxrKnWqelHj9WX7gP4CGuimVPOYp9nPlLXUffUo9R/
vF81H3UNMeDdC+zyRS/la6F54iUekrttNKy+hEZsoy7CyZA6f8SYBbfaza277/sXfJDfg0xVxRUm
LrYf35OKtkCSWPLWMed/qgzEJBnSIpx8bDvLiLQSiLwebF21KYUjgSs7105N+tINtXxuOxftEX/V
dyR1YO5d0/zqUod2ZZ3/WDqFYCtf9LAhe4OUp2e/9uWuj7LwlKXIrocpbXadP4U30wC4P/YkE1VA
1LZGPGZv1BU0JgM8kMslLTV+VAk1xgbkt+zkDMn3/nsp1KVZNxmUHdPbdXOrAZr3iYrF5LdZbqaI
LjHtVQ8cVqsfHm+6blDvzcWk7RajTjPjWwuIfFy8OzXPkjIooNCrVK9S5bg4vSA6WrM6nCXqRYEr
nlFCSYakujQ0O36mNXypZen/7RRB8SRb3TguWzGzHJJzQ4JbSVjCTavid95Y7YP0G+PY++TiVRa+
oqAjcdJN+y+6XdhEZlG/tmUjru2cnk2q0HLVG2SSNbbIj7SB69eAWupo1NAhBcnyBsrpa0WfwIE4
FWWw1pNp/7gmIwxhDFFVq9Ii1ifukKMbwDzMbZ3D2wFSIo8+D1kT9xVSjjLdaIVmvhqlq10DQrQ8
oKLLBvBxSDS2gk723dYcNdhiY7jsH91i9LeZh9NxHuEoELqUbiNsYVHXwhrrPM9BcUVzL3EIlJVR
5H5nMLh3oggKv1IRGg6faq93MD72mzBnis8KSufAIQq0SRv7EKaiXi9LSFDQZUjDqDw1akXRe8H6
G+d3JJ70ev0KTVNsd3vXbPz10qwfHYZqA0nUh95zxpvTyt9FOK06u7E+mdi6+xgF9/bRCeHJEVah
e/KbOUexgKaYDCBzv0jeo+xt4pZeQ2SxPiqTtJDc9vTDctkwiQHjpzo7RmR/1KG1qUV3Kq0xOuqU
6ReDRXFEhLopa54HUUsQlRmxVLjc4ChpNbPAnlHn6XHpf3kT6hVooaflSlfdMBe+8drHpQpM0Twu
5c9yAGp77Muyvi5XBMe1x5ldERj6tOXpSakU67KgUSvEc5H5I5nwdXWoGl071LV8NYUaeCr53pA3
fLpc/zPxmwyhQAWgSs1mqliD+Mx8+MWGsnZkMoHvTF0uB+RZJnGAAOPMicBgz2DOt3yU0ma6xOR/
Xx8fs8Hj/2zb+eOLy3d0DPQdZiPX5SpI2FxMHYkK0cxMVhg51roxJHZjYFNUM5vsNkjsTv7ImMKo
/t58yx1YYHNiHjvnKDD+070gCxcjCcEdicDkZmW5twpbN7inZIucnRL4JALd+/JS0DfdjvEUf3r1
HcsXTC0XKJzmYre8thxQR9xMjLNQbssU+KfRevsMGN5YGUwwgZOtZ7yZkii1zL+SCZafuP2OGsYp
tmwu8SE9aTMDA553QOMY5YC7vecCK8oyQOsn87L0upXCzJji+mTBE8YxWP20PAO4rbKQoL5K11Ed
+8d+DLvPnOdHV5GXEOXufRH+Z/lw8muGB3yU+jevtigjpWw3MBVfnR7gMDUvkkDoNAW0GZTX4JmP
mW/P+8qukczTxoZWqQ5x3/09a4CmHQDyY5z0d7VvDMjFeRIvZmmPyI7jbA0fUZNVe5d0kaeqGMbL
Y3qqzPLLmVFldxEwpbIoCB8vRSkhszObtU1rVsZV/VRQcf1bvpCIrNa/ibLftIYXXZfXl4Om6RE7
UCrYUvcBgkSMIIQeeTT3jY8wKbQDg0rxpRVjvyM8HZlhPKbflzPiKrLH2eM1g5WXRs2TyOvmxYro
cjcUe1ucW9E3rMiHSur1nhGPQOvY77Qp777PkecrKfR0zo26v0jH7daJ2Yi1lVQoF/z5h8xxWCwL
eh+jgYHdzZ4ufYlKJJyDc8x03z0OnSUvnTosZ5h4sotd7h4XY2xewAMRRBQhcTMW92xklh5hHLgs
l25ePSU/nHooLpZbtDvY3P2GNEDGM7NurWn8lczrpfiYbM958ovWOsWjq52zstZpLRAiMaXdxxwP
8iCjhhVCNZXC3KK/I1HZFzT6fVSJ+95muhU2oY+L4KvuXRr5WGjw0wTewYyeWZjLTwvBu8f05GHT
t1P7ZZ7T4D7U3ZY4PP00UKpVW2PiqdCIn+wEiArx2CAl0AOe9NZBPKwOJhvo03IJzJS7bHRgXqh5
7ZgnP4LYTLaeV6FaN7CHgp0ltFj944Jp4anru+HQM+H59yXpEcq4bIRFZWOwU2UfMnN5GCI6gkvh
t7w2JC4ZqYArEOOQN4ZhqAsKeciiMr72KZGpdI4EYD/bPPoWZvmRNO2nx4BuuWbholMr+FPlYWjt
dU/OZ8sJYpq5zDSclGdONg3N0SzS4WpByq43jd8mq8BCfVi1ww0GWHpB6Hxzp1RezN5c/a8Clylj
vJ1v9UjSWhh5MFTUDGpp8C5nuSsnbBKobgx1mEiuXlvCU9qvUql/sipgE+NHziseWuPddZQ70fJe
rVzI97n8e1WokZIp+vFsF7+ZXEFecJzgqgdzDpiIS6qU52zSnbtQW7issE64AfxXWVTBMckRFua+
AkZWsbtDl1KvknowNn46YyHpDRWAJiJrq6caRgq70Cn0MjxpZmf/vXapW7ZWafUrvUvcm5ux4cs0
v1uP9DRvy2vwPoeDoJVCLJh6rQhGanrgkSIu0KzzyOQtvZtzhaXZFME+0by/Z8Og/XEZUOyZBjVr
WoLe95BhtJ4TYEDh0D8HcXkqB7P4OWWOy/Myml8jd4YPM3X9VkMqSx+iF88IXpEKVAbqVRPec+rZ
tyRLUGOi9SZEyY4tQoMqVNldvEU+CN+mL0lDQl5y8tRhuVwOc9RAx5/9G1Db4ey1fg9XmjNSMyE3
lXI8+Tl2VV4OxTicNd9BVLKwMzRCMJKGIG1Roekv/IZMlP8e2kRqlwgw2rll2kSYJLRIhb/LyxHw
PHJmgN/6+rHy2mFxnum1PQourEE8YwU2saXkasnP3U9KUEh9r69QkNnHRUJT6RQEOrs5k2C/l4Z8
uuXlpM/ZrbHL8Lrp51SxL9GcQn8pub9WhetiIrRG8bJ8wVakPLNqncO/r432fDPdoKNTSZAbAiNj
VYxO/Swh0z1Fse4fUUA0q6QgUpF8OfkZ+kyYk2x442HU3uyMNFv1ck0aMi4fHOEIq7eSp+knBN6D
ASLgq7VoGE3SDW7UUA5yn9xZo/5JvpoG9RCP0DBGATXChXEVXMRld7uris491rZa5l3VoCT99VWT
FaupPbk/zTYgUhdXmM2w0s2IRgqHkeG2ZTJ6TggOHyu2gIGJC1xWyU131CBI5hoYHir7Bgfs7yJ5
C9vW+MOAEY1nFtaog0t7Y7c0oSHnlOfqf5g7r+a8rTVL/xWXrgdubGxgA5hq9wW+/DEnidINihE5
Z/z6eSD79DEpNTWeq/E5xTKDCSLt8L5rPYst2oaEr+GO7ubiIXSNl7n/CjwleDaEg22lbO79jF13
SicTm1MyX0lCizehyXZ2pLuy4y1yT/1ZGfsWEuOR7ux4BM6i7QkTHREpq2oX+wQ9sBVzaH6M6ZXd
s7sLm2mZzcQV3WsAn2Gjf62lQVc7aV/cmOxMEDmhZwKKR09nvGRp9Zk4AOerHvlUxOgE30ZOa6xz
3w0vqZ6hkmDxempD0DtiuDb2dn+WF5p/osVIAqepNE+//xvLcHkaEBq0+/5v//5a9PZrQWKpI8VM
cnDH/NBTwdpbsRrPp9EmzmYW2V1IhxsxgJ88AV+nUTJCgZyBywTJKB7Z9I6eoY3FRSXVRYwfb42m
rL+QMQ1xaeNm4aVxj9TLgz14EYcMaSDxU+iGFxWG48nCEe807Xik1AVg2GadOiBu4fnXcQvhNGpL
N7jWKx5d6AzZn30/dj2DFmlXn377j//6z6fxfwcvxWWRTuwyf8u77JIaXdv88cmSn34r//zy4ZlP
LTiS2IQd27RMgyAU0+T7Tw/XEfTnPz6J/2UBSK5Vjw/LtFuwAFo6XkHwJLqAmPFvUplnLqX5V8Mg
H6gzmiflELThWkF5aw1sTpyS8KmwGtp11ud8Gtn5bV+HkIisrHmiKbDuxipdh11Qnika0IRZdVQ5
Ut2+KLR5gXG3zUNTYd1siooJ1sQMRUVqWMllgwexp30oCgOaauC/IEu8HKM4pjUcNDPCMzDbDv75
Py3kMfI9tNr/+hRAvTwZkej8+V3LbjBvfncsZ8UAh35RaH2XafURyH6Udt736/ofby5s8/1CPxF/
glqcUsXbT//rLCINrSle2/9c/rP//rF3P7V7Kc4fspfmwx+6LTL+//5H3vxajv7XX7d+aB/efELY
bdROV91LPV2/NF3a/usBWX7y//abv718/y23U/nyxye8yXm7/LYgKvJPf31reaAM4f7tAVx+/1/f
XM7xj0833fPDjz//Aszwj0/S+d0xlSNdVzeRfglLffpteFm+Y4jfHcNwbNem62+5tuI7OeT4kG8Z
v2NA0YWr29J0lDScT781Rbd8y/mdTyVla9cSAvKFbX3613n/9WL8ecN+/qIs78G/3xOb34Qkjga3
YSrhmsLmOH9/T8xMy3QUEK6nqn4fJw5jtv+Ld5Gz+OEQJiUMWyCrMXX93SEsB+KdUWeE2RWIitei
0Bqi20pDXbVNJozVYMZuu/rb5f/rNP/+/ts/HtPggLojqDDrQhlvT6tLQ7dOGxYgcdQTDAeZDrIN
UlyCz6xNZlx+fLSfnKFhOwioXVtCJ1ju45uLOJeZyVbPWVzsaz8kib380tjZWYxL5v/lSKZjWLbu
SiXfDWvVgLrYjXzo5NXZ3J40UbINlkgbts4fH+gnF1A6lnJM1zKVaVr621OaVTgXZchzYVb5DduK
x9QknsqF/lRTiq36s48PtzwDbx5DVuwmD6Ct6xLujPPuCs7sySvKVzYqpStaBlsaKRt4kCs9I1GZ
bCo3Ovn4gNYPB1S6FK7iJbI5Tf3dAzJF6dzmcY4piNq7b3/RJ2aJXz6GP56W0pdXX3dM3ZBAtt5e
xRIQohSLU8m17zrReSoDlxKp+tTtUZC0d27w8vFp/XDbTGU5DByMGmxD7ffPvc4o6UdZAy8GxaMj
r5YSfUyOqU3NXmjqFw/JD4OHibWYi0exWecpef/cN0bbVMNk0xPTk5VJD7Bt/D8nnDfzzd9f5GWc
ffdkcAxbMG5SMDCd90+8ExqIYSxyHNUQrKlhnFaCtiOhOF/AtV5nQ3eCOA0vuQkIBRz+UibTxW2I
W5O0s4vULK46VAY2GW4TVt4kvf/4gv/w6i+XwHF4jgyTAdx+90JCQkybMOASBDUhIPBMqqzbMKrt
DaJEPz7UT+6tIjGUAV8IxUTybhwlO9eNCttHCNhr6zKkq86+LKmLa6BIq5IF48eH+9nNBdAhBR+4
yc67N0SG+J1s3eHMTJMiMwM3NaGPD/HjxePdU0KyJreY0Ix3hyi1LsHHEbJ1MMQFHZLTOOpuETwc
XPSsHx/q+6v2doRZjmXalikl7B333bGqlEzZuY1sFrjTtIVs/JKhVFlpkSy9JhkKmlXjXR+B7gmN
/EXllr79xV8gfniSbWv5n2Ep1pbc/7eDQUGtLjVKoRCw1Z/nxngKqrw/sAuiu5LFL4Lq8RzQ2Giy
b6Vq3U0eF+n1x3/Dj+ORbbmKyd7Rl7dWvnuEClOYgB+44HjTC6Z83EOjQ0SUfp6khC+nxEQro/v8
8UF/HGpt23ClqVOIZYR/f5cBxxhDLkg2LCP9Dhz+Kwiy874aSu/j4/z4ftg2syIaEVtJ23g/ZZmh
C8yx5VU0i+fJoFJGvIsPmsgo1kNR/uJlFD+5myzbLMkSjOxPKd89TyLskrTUcZXOeTEt0CbCZ3rQ
jz1Wur6JXxrf2JV6fN8L897N5ZmDgPyfny9XVGdQwP/9wxSmFhtAPWbkklQpLqDqkb1n5+Hwx4di
qi+YR4v1x0f8yfvKQ2OYrq0rxgX73XQGOJZ+nmDS9MUAm9bNLzBtPOjd8BSXfvOL2/mzKwxchbkF
QpHlsD54+77kM43LtB3IKU0gLJ6YDs7giJ4MMpTVSBCoKcZNS2eF2thdGhq3H5/rT55aGrTMorZQ
vC7vFwiYC5KJ4Y+nNnwsFfa2/IZR5RcD4E8PYglpuEIwf7x/H2WgC4GQgTxQzPNV9RCwCskxAv7z
U+GlZ9pwkSi68t1tA4Y5t4Puc9vcy8k5sbIXEvQ+PsRPhldHV2xmFBcMCbp4d7PwWhJ/p7GAswX4
5iUXHsH2rlcPmnXWqARxH7aWWtZbF2/Zx8f+cVDj0OAxhZI8K/Am3z4nRcg6tc0jBzqvsau1CVfY
c9e6Xlg9lzNSrvH14+P9uCLheMq2pMHmyYBD8PZ4ztSbTRuTQ52wsBo03OTS3/XisdHyo4P1sVJi
W9nV9cdH/cnrwJDNRlBYNjsa5uS3hy2EHFD79MRfg9YT8fCZitFZF6jVrDlbOyP51C8ejSxCx5+c
zEHyiwHvx0eVwzOuStda1nrv3we/S4NJY1vijfFdaxYEn4Fuin9xK392aRnDlRCmxQT5/n1QWNCs
vOQpsurjQG3GwS0/xc8GlIYM7ngK+sKYf/US/uT54XjLZocrK9X7dVXaDfYAjBG/eu6c0Q1cKSTL
abKq4+HchzwOEOoXL+RP3hYX3uYyASupK9YDb+9lk6IiRtEP2z9wvAqPa2K3d/WAD95PN+ngXpgM
NaYMjxNr14+fo+VFfLsOcm1qDgysnK/Dib89dNUCTUw6MgmizLrMokp6OCWbX5zgTw/imrwcSlK/
eD8VqyDzMSozUURZ5eOIzR6QwJ9/fCI/PpDstqFfu7Zp8Nrr796HLHBHJmcm4AjK93EsY1o+gIK0
jd/J6B8vYZZj8Yi4lEscSy4T49+qiVQsRFYtF60fSuqnqmqutM6uroIW0fovrt2PyxjOiI0pMmfH
5ZF8d15uHORSBMRKWFZ0Zc0mnWEX85KLsMrvKKvP4y9euu8P+PtH4u9HfLcwbaFKo5svlTeCydgk
jHtk42ItOAQBYKeWQEPWy3OKSt+ft5qyowetnNq9SO2BxXKfrGxrlAc8cO0ZAdMTa2pH3vaaFt0O
+J2fPr7tP3t3oIYt5pKlaibeLycLcIW1gyrXc6Pg2WnJXwupuVeh+xS5qEmSpFonWRaSqFxe+nb6
5ePDkxry7gVaSmZ0srhBFs8D4Ly3z0ILZleSMnA79X2DddBPbSfvvYz1aHfIEnDWr1OB0L5jRwjX
46vOctvdEQxgQTIpgH1dCBHQ/lmxRBfmJXNjzoTpyLB7nStpRMDiGgLKhsXQqrl3E6mwJNSEkSri
1rPDznTpSfGPM264pwOBEpbvBgZSXgveVO7Rie/DeYUANlftNxQm5L9tnHzK9K+4wMwU7BtI6uKz
EPU4n/dDtuhd8jyxsureCJuKwF17Hiez2KVtDTaS7l0YOGpFg9wdUbyV6Sykp+VQSpDDmUSLyW1k
ooJ8qex20j05uiIFFxmWE5kik1ZWJsoiFLJB4IGkElO/FWWQlNu6b7tp2iN8FxG1isxws3GTteR/
nIZRNUgCxIoOPSHeTxaj6zEpyu4rHprSfGojHHNgc8LEDWixR7i6vAok1HyRxN0sH4kYTrFc9oCR
YM4FmjlclvHYu+4K77wCRleHmJwf+0HvZxSRyjJSolKqpomeeypO43kLsN84sfWg4huVnDMsXGyd
WFv4I73UAzHiLvnMfW/Tp/AK6Y/dDZX90toFUzr5uPhJC45h7cgGjbM243EQ27i31XwBFNBd+H/l
5E+nKI4dgW1Ei1IsNJaIqHyRiJliHURmhX9GS0pkWEZKJYmebgfC46bCK+POZLmTDE0saGnaNg2N
xNUR2AD8mbEsCfRZZNiy4a0MrxZgKx71TI7Zll6JptZOa5XAXkHl292TGiqfYFwYKWgb2tblgfAy
MJ7peW6HKjU9a0qC7KSO7EaeFBDiirPWiUiX75MuC84Va4bmrMu5xodi0OG/rAj7TKKcK1UU7ueq
rLFdOH034YsHBGBc9CLWocCZBFRvWhAo2c6KfUlrD3hOdqLrJERcgsWqq/RQOmMxPGBSDJszlPN9
UBBUHyX7KZtnwJ7ShpRFbFhhvUhk9wkqIKtu59fUmkqy4cGzu9uO9fDaT1u3eKEOH/n3vdE16aOe
zxk/gmG6VLjeU1uNL1qXzeF6JP8MTp5l+vFm4gktT+wqiNvzqStMed2ZA3eoyDG3FnjUIk9rW+w4
uC4n7KxzGJjWWsqijtatjGb8ilQAV64utKj0ykFbGLSlbtXZV62o6K9O+FuViy0/z1pqH16LAdch
Rd1EvXsYSEWTkZOB4LGh0FYrt3KbZrpRVRuyWyK8UQ62se6zMqhCiJMV77+nNYjpQy/rsqb8gu4/
iq46FxTet7RvoO8Rp9kq+zBbdMdOfdWhppVmMcEOyZMMMnMdK6c6MmoH7p40c3j3KhzQVJekMVmf
y9oZb/zICZtDR45ldAlJzZiEJ/pm0LFjhUmN6MFOVWhRgcymZRdOuqSYv5CkpzuvrG0nR0AZNuwa
eINqhHjVeqMaGRMp4lkAtMeEXbtVjxEcnIIWYu1ZmdTDW2Pg7SV2xhiuw65pUyTYJT3AZwNgaw9v
c3IswsfJMSm+UCgs+nkdtKCXbgXEClUgB4gV0U2s9JzsRcVJa4QbMwmj/jA4JrjvPpBWfR6TNxhd
hQ5+7iOnnZJs74+NwJuhdE3ueP20/iJbBGxHNM6wBb1QEiWHhV5z2/7PitU/arX9vD/2puv2P/XZ
/j9sopnyb3PtDz2065eye0yjp9+K19/a8OW3VYEe/e89uOU//7OlJuiBkQLOdk9n27y0wf7VUhPi
dza5FNwpGNNxsiQ7jL9aavJ3aC4UvVh08w8NYvYBf7XUNOt3nSmWrZzBootFhfvPemrO99rEv5dU
S3XNpS4kTEm5kUaDsSxe/7ZgJMsVp18IUN1gjxgIXbvyezKExdCoJzZQudnWL0qWzB2lZPSd5Yjy
DIWMPvj3UrP0i1KigHeLyT74haNtql5uWSfElVue2xGECkeej0mvnQ/x4JzrCM8S7dx1I8LhnAyg
bbBrOua8/jg51DeDcKouXROugxMSkqLr42uYkIk8R0D9RhUSvdkgkzSTlJzqdu/qxbo3QsVfYt41
XbSPCd+AQqwN6ybOt8CX2MYnermrExK7+kARbuY6yV0lAxDkI+JlpQ9rFtREU1W0+W3AamUk74Ex
JR58inHrgGNdyS41j66dHIaxeC7HoDt0Wv616ftonzn6drDq5NSxRX2hWtAz4ShJJ/LHGyO/bMc6
PTR2cBt1enoeDuYZSBRUUsRt9DS9IZrr+qbL3XlVGcXsGUWFMrN0i21GlAsNSBQwuT94CSur3cyy
wSOjItzUFJ3xE43HMELSKBTm4sroI6Jw4sex1798T4evOhorxN/sCRBFT5iotUJceTM738KpSyjD
UVMugtvY0IpDZuUJer1ZW/k2qGGmRU9AmmNF5aKkFFu2Sc2Ja+jNJkyJeQrj9tVwb7WxumHVFBzo
E83bIoofzYnQAVFZBCwPlXbslLthYXOFOQAcRNkRNL58QAqBJEtXIHS6/FRLbfkICRkY7sCyzYxt
86Rr0H7rTIfTMF9pwb4waNfUeTPfouJHPQ1X1LMWyRqZRx1Nj7MpUeNdEYXrwMTSCS7CV2F2DHLc
jW2B00PLgvsGqYwbpM91Pt1o+RWEPrWJivpblQffxnbeBqprVzWAXM+uLdKr2kWASRJMTzvMTbqj
qiEHw9r2PVump1oId1jryfBShd6gccNigLgO3CrXNRRNu5pbFM5gvs2AYFkTA4DHNKyvS9aRax0i
Lhtr0reiZ0NySL8nKdpsuAByDm+K4akKtKd2gZeO1ZVvSOwB/bnLcH9SYAn30qH4MqVMiVK9EJJ9
KfPhnnytU7vDjCr09MKuYHlhG6ys4QY8D1jPNME7AvwXPA9QnjTfaIDskqm/n/qMue1r2KQXQWp+
9q3oOq/jO0gUOLfU58hKcUA+6Hr8OMnxUiAhXad6kXph4Zwlxkh+h/9k1/GDGzZXgPUzLz7Oqfpc
WP5SeUWynpkc1pjVFcMGJjUxtl/7TD/NLGwvFl11zfT2iLC8zq9Xccx+yJYeTd0DcKfdnJKB56jk
wu6tC0VyYR9hDpZ3qcqfq1ZhSJTjWo++Og0QgxxuZyyNU6bFeqsXYXudWuepT6S2FdTHjmMC0GrW
Q1u8lABtSE8bmyNkj800qM9mmhueYXlw3SavKPR45weGJ7tZIbI3qHtATcPPcUmoyud0HLdmiP+n
ctW50ozeA9I/e72opy2vDOsMw9jnITxURe7wpmTgwRtuFdCZh8lLMZbOQdx4ZCSUq6xu7yJCPFds
zOqVLq0NHul0E/a7ISB614BVvqJTmh+ipqgPg5k56zhvvjQFV8rSh4WbP166AfFLrjZ+CWqytx1c
h16BSIrnw3mAGhauyhD3biL2ZB57Xb7pu+i11EmRdLuC/BKWxGKar3AOz6dxCY6FloGXihZjs2if
xmnb4aA9QxZ0r3y6BkHEMg7Idu7V9mtaWa9FGhubWth7ojFvYzWZWEDKY9eL2bPcIFkN83Em2kuT
/SMYv0sVc7GmDsG7KI3nALXTThThY306QHM85ilwsTFtvpjN04gj6k6o8awdCP1MaLzTxUAhmxcS
I031mFgOYchBt7f7wN+QgtpvTLO64TWwtqWR3swgsXcQzi79ZtiZ3fANqfUlnOilu+PvcKazkg0a
8FcsyRv9EFt9se2cEvqUbUT7XHWE8sSFwW4M9+pCzOLC4VfRgs1cW+OuCCaCL6xaW0VAhfDSV9eW
TSFMmdG3tDCRT8OfXSeuuNS4d5Osg5U7jQLxI6SggvxSaIUYGTtwet4w96+NT8wAS3Fz5beoKS3B
DqG4z03HZCedwuzGGHkjkvqrM3SUOyx21oiKmbbLB8Rt1EKM5E5mzbpRFvZYP8PGHzF69eORBXGw
FqH50sJJ9Wwze8ADDqJ1tmBM+0dyxeAhZHd9X+Khxx8KquUqcq1vOf6SzWC1z3nraKvGl+Zp4cLa
GbXsyrZrKDiNeTN3mn9pTqyURd8dC5tdfZxr0dFZ8H2mlq0gFOAya7GEdoyCLYFDtVKw7qPLwYYP
ZHfMoprorsZaVMT+Wj17OVi3PvANTlzbc1vM9Wgz6GSOONrY/c94AgM4eEEABlivan5tVM1eXlqb
SRLPUZbHCRHyOEaEamik3WXkVUBsndcN0K1VFtroTtUXmhC037PwXLOWKJHKP8dVVjzmWkWyZb4E
T1vavFKB+1o36XieNsE9IvzBG/02PeseMzoW15kId/5kbkaI0Jk9yNXQYBR2XrrqXs++OiV0Ez3F
oQ+E8sQKefIbvTrYnTXty7C8nFrhjbbWr2dhb4bU2ZcGCRAsHYk9q5pdQssMcfa04Wk60QN9Y/eK
/emFKxhTm5ASW0ScRqBG8kSnVt9IR+7k1IckTMTaHvTaYTb97dSkYr2o7zxfbzJIJAXy5CJdm0bQ
7+cyegHQkuBw7fEEkJI494mxd8PpsTGILsmXelWOknaNoPqentaAXkMO67l1d1ourA09D9truKOX
aNsvkWC6FKjNZjPuctmEJ7Ms60PQUBjhpSTpsyTSaD4aUX4dxzFZkoSRFSJDN6z33DDbvZdQRvf2
YBwVW8Cj6pmr+7EH+dgex0hUu2oS8AnJLCOUADO/X50Ge6emTWyIxN2q0b+3u0xtEnum05Ka3+Rk
livL7S+qCNcN4YPOyvDFrsVb0nZzeVLRPWNMS2GVIGz0Qu7GWRFSqRVLADfq132VFTec89lQGsj4
zZkWWGiv856abqXlyckIPLu23M04pafMD4Gnxos5TNs1LNtxHTtZumFB0vCYhMG6So8OatjLUDtS
MBZbTXcJGlIzIQtZWK2apgJq6c43afwtTnVjlVToNI0gxlUpXJJhplqunIR3sMq4dC0j9MYxsCsl
ous8gHY1Ct3uNo6chzBsY88lSsLTkM7zTMoDhhP+glAWG6oEPJI6kch5tw9BaFJpQvA5p4Q3SX9T
GJV2xtsMWOSsp4fEai/dxFlXb+iufKstJbeuFuCYrFqQmDSW5eBrRP5Z7FNjRnw2rW34lUDTzLOa
mI3DVG8reoeNTFhlxrq7t2qCHzp2rZtQZ97M/YuGJQFPKIX4wKVAZ9ix45EY0J7gaZLreez2LWin
63QSNdhmlZ7IJEHALKx90DD6gZWIVxWpa2uXZNMzK2aCSmPrTocucOxgV5hoX+nvOV/mfrkcLR3p
BMMjF1K3PX4r1ooaLKY/JbtmBApt8gcCXxv2udXFGy2K+0M6WLezPGWX4a+dnqZrVpfXpDZhuVHm
g+n298wpVJYCZj28qS9RxADUhvl84tTFSuvwpEhMM7Xq9DW2GuoItUUoFPJ9J8wNOKd+v9FDgmii
1E9PpjR+dBM72XSMbuswJM8uUmqHapzMelx6vaxakGGmvioPUwJaaW5omJqNlp2kwsS5yGlWAUb+
Cv3xxrY1xg3jWTAGrNNcnPYY93f1xDNv4X90OkNH+xvc1aINjxGLFwpfYKRT46YU+XzgOJ5D1xJT
R0JSE6DUwpipq9dhtB7y2FkFznyehMScB+EwXHe1PM0oEO9bq7+mIOnvwzF86F1/b/AWbCKCrFbE
41BRgim8M/rhlJJRcIjbID+1ydfb6kvhUsR1xz7SoEbaGUfM3Nlqcth1tPWmcLphWxekV89R8DQ1
Olc0BgYRmvWS25S/6sA3edNRSssljNdO4vVINCoO1+5krLWbcR7FxRy75Z4ktuQ7V7rMxxuey8+Y
1gn4LcardIwNtr45/j89qA+gKdCPmdM+JmPs1tAS+zysxdk8j7uZcsvN9w+x8yStCg+xcq5xDZab
SOrNqurnL1OQhgfiURhuANieTrlBsg55j+TC9+TVMSFTELgpWfNeMCg1J34kylU7EJicG1udL10G
tGQokreQhZfdS6gfQjeDAY5b6tynB4HauoMhRD4YVLLr1LYJVFUFNsOerXCvymGblvlZL63hIscO
MTkGMaLZqhLthIvZviA5KyI5FYKhaL24dO7QVw9XYNXPrSw5mIWls4GY5Z6ICUIYx/bo4yBZdF6g
mtscqUOrQZq3uMw04NtdUYrxYqq1W7JA+h3TFVOGX52VEAFPrXjB07ddsEfckF5QStdWCaOpl2nq
cy9FsQpm90yyxuIpMFOGUVrWiWDakuak1toAFquZ4puKs6UQyAeZNnu/6M0jwefnQxmyS+uZlAcR
g6jNxabHGU1HRB0E5KumSEjjpC/GdteYkaqvst61TrRw2ECKLM9y2b7OjdZeKUUQTOeQeDoZ/koq
7mdXlIfAiYJ1a6YNTzHliJ4+xrptTAJRlg/DmN2kunM3FMVL6jbFamaHuy6JK13jr5vPv38Ysmwm
2KnGf5ZzMoEAQzfPA44hZBDg4rDPQCvtj/HyQSqm79gCnTYhYDwVXdaty05DPeBjPu4wWGzTJKYk
yXrD9rv+gj15OYfxl04RdggmpTx3Sj36sqzFzDgmMjmdshvSX6nH1FPXXOuQbNb1EiKvd6wxWseP
PkeAelFL7YVetg8UWaOVDqRpxTxQHIj0XQJl4vpG81usWGCL2bro8xa3se9BFfe/5ZbaCHpOpAIn
r7itdy0e5Ae3ThbC/0iqpWTeLxgcDhKo7xZjSXJCXSBfRX16XlFdvmqxOzFCNPbKSIvq2NWfaWMF
93qzrWmm3qd6Ex2m+nM0oGfubd+/09pG7RybXdL3T3FdaNtMn8fN90/rtsy3fjKsesHaFNA1ESQZ
3GVOO9uEZd/cQdrN9mU91evvn8Yy6g7jnM38SRm76X66EHmJtjORZ6Vpgs7hrzF9Vrzs9toVMErS
RaLavfMV0/icAGgmuAkSBOCSA+wOk2W705Ow2FReTmnhzGfZus5TcqY6rgOFAWR3qRTtLb6rcA2Y
BXWI2wGHPFCLBg8SaKTtzGG01+QLlfMMcoRqN7gr0l3vq8usS8zTZEoLdJcUjqBheqFF5aoLY3H0
5cj+n/zk3cS2qunZdIqBKpTsCh76nPQsf7QoBBVODJYEmIZocOJ2yvg8hhaBdVreHAorI30qnbuT
yDcfRnO+iKwxOFaIoLsSp6g8zWvkT6Ahmdws38STbleb3LTZHEx1cGj86Kbou+SbbLWLKecRmmen
WrsQ64FbmhCpqI9NAZyjqha7WNf7u6hJda+Vuf0NMuJV6Ypzp9Xn9ZRxa3XYLavJTJ3bEJKSV8TN
wYfnfkP5cWCfnD1WNUsNLIGUHSqv192tY7HXC+VsX1BIvzZFcGxn+4pMK4qKyYtZXg70gl/tub1X
r5qcxLk+GmCa6ug00bDE9G7XeFmsxJkmg9hz8vDWMp38NbB7AKSy2TmqSo6tPTyDpSpvp3S8jBYd
pzlWLlECzbQzOl3fEUd0Ja1UW+fkv+z7AGeyooVQ51F/3k0J2YiaARO91uH3A1dekPvfR0lflxsn
CP2jMWrlWaLm7ug37d7PAn3dhxpkKN89JJ0fnqV8BcuquWmcJTopyuMT3wJxOTnuKRG6zNluDgXE
XjkC7BxW2vTgt7q2Ho2YgQWAB6k08FjMTKL0Mot9mznV3qiuUyHCU2n6zWG0xm0vyLdJfR3veVqe
mgO41aQqiUQqJxp6dtufMkkqapS+tS4AWpOR6Q+nimXjLQxf54Z8lQvqZOo0dVjhwfDyBt9Jt8Fi
+goJJkEgOI503JxN/qwXenHVkxO8gZXQbTowvPupoE5a1M+4GvvrUOabqcoApTXTua7Dps0owj2V
Fl7VOduoTH6e6iQ8Iu9fgN3hg8467ZEUX1AWefPQ+91wpuNiXrspwU0jSTsotBoColvnLKZ/eqLM
wFgnhAiu6Yg/uTqAIAoiGiSi+rnzewArhJCYM4UvIH3RCTb46KRTyWXtC17Y5KLxKVdQfngddZuq
0kTUcpvQeSpHilwRQGnRmKcGE+FjGJufy/k0srEkhrK0rnqUTOSL4Kc07MsxZyenxeWh0Sh0UUMm
WDfWj7PaGPUwH9i5ouC3F3T+eQkuzJM2amHZkR6Jl/rAIrE4sifJVkHW3+CtOoL5f3JyAWs1RAGX
C0pAs13rG0IeHM/Wx/04UpL1dX9l+kA1taQCToB7jyocCW0UH3F5DCCyZvuLrEE5aa7f45mBFUYP
81CTJbKeZMWJ2oYPcZ6xRGiTsyqEpa/ilpJYFpbOpiC0oOtMcw1eMKZbGOyyRJXrgETZFSqKMSFi
T5X+15i3pS10VupBetUChT6FxDpDLMyijU3Khjf0c3pqg8wK+gWNFp6UPToPrqYTkkc7DzsKDGTG
xKdMLHA4WYZI0Wme3TBVGWyZWruu9zGIuQLE3JbeP4HTSCwvdaMHkm0g3JXNrWh9/m4jKjfu7G4D
u56vfDQeiUjGC97inWxbc0VX5YtVW/lmePCjAXcIcgF27Jw/2aUba7Sv8pCvpBWg74WyqurQ3ppz
QHB0F+2wYMLYSaJ02wXGRbQsYH3hAAwPvyVOnJPjFOLTSzJSHqY1aXzDoSyIcJ7n3utiloj2nF+m
jRFubaehYJezkkLjTp0s0J/9mXFWdllFCTAn7clg2x8G2VbY4ITTlC1KEGVrjAr6uUSvlDc6kNbI
r/ehpT+1jSh2MYnCwNtZ9zd5t4LksTHr1iQUKdiGhdGdJCI7xMLYEWDVred0adBj+lgrbKYroKXZ
tvetcqVHLTXQqQFX0IodDrDzkayW49jnZ2hIXsexebVKslywu1JqC8GvRyGG1lojtJCVwTzot+CH
/JlOANX+fEfW9wUNldpLDJyRbo/RVitXiZsAAjZmBMdsYdb/h6Xzao4USaPoLyKCxPNaQPkqeftC
SGoJ7xKTwK/fUxP7MIrp2Y1utQoyP3PvPaJyt60uxu2a9ueJsfZuntNT02f18b8vXZPzCiMPoccr
H3Ru8Z29avXB57hdqj4Jga72O0AKUCNdXByi2eck+AeppIwfs/keBFMZDOzJdnzzBVFwyU9ajxci
7budkUmqBY9h1mWWbbYXEGoZPTGMNWaHxDGFe4F5NV1PeTaO80pvjMivDhYb83xflW9MlIjoQE6W
5XdsstWDx+6n0QeQW0K6Gyd2t1LP9IgkD7HJlEmcUu1trGrmzKeWNYZW+yzKN6xASADG7KUiVTsi
n+Tdbii2UHATruUUGR9cPZNWTRblJPsoGYm5qxk6CxYHoUMKEMH2sbcrPGfZaPMYbwxwemGeVkSL
xdCBFxJ8GkVLPi8jEXfW6mztrIgJarhNMfBtcY7In2Th75xa5i9jjEUoIxjbWG6lbM6172QbadIs
ubd7pPdCpVPlIYHACV4mryzf0ENHnee3gUxrM7RdxEps5kK9qNqLbTxKrW55M9dvklSRtdcKu7Fw
A+W5f2ToD4e5HD8bgO2kYU/82DSBBEfcL9QrIL+07YzcLByrAWRrWjF3yfV7ZeCJtsxTZfo/a159
p4VYTiuJlBM1X2TUcUbgzQV5g7FVLiSm0jEVqvDKCciQokaGebIpiTNBxCRfAGVT8AmjY1v4FZvt
Vw9gAg1G0UTWkk8cvIO51cye4LrCegMaMhIFlvyb2rk7TnXzd/tnjVsNy+CPZMnID8Alsy9+8IzY
ANeIza/ks4pq6cldXSUdv/TzsHcbPo71pXJzCOHEyJLm0Z20xhA7a52uBKqq5wEAdj08rTlinnzt
wszOxG3WeiUOPg2MlJKIapeu3zo4jEzifrIvqlyoVxMUZjw/4P/CosUWX6bOQ5mn5UZXVhqh9kDO
I/EeiuxWLYwnryfrDps3EKrZvfgMaFKVdNvG9fXIn+Ck3L4vLP2H/NYDplDi4t5keSxJFc484kSK
Ob7xwNrN0vqkTgEgXAVYIsGPcUMZ8Uz5dj+s8qnTptdS1JuWtOOjl0xOUExp2EOCEDY4AAEtU+UT
C7zcOGkDg+de41cyM/YSowmaS/zLS0rOm8lAu20i6TJygiG4YY4f5nb+WiwdryR5T2l5V83axZ5Q
qI3e/IYGhljji1UzM5Z+e29nRMDEeYrH26iHzeqOQdkzwc4ls3p3V+gWcfGEipmOD4oh+9eU67vm
O7tmaMctsrrPsYQzTCwmdWxXwRhO/hqAnztSqJ8LsgW4LB3GiKoMuT/T+8rqgtnh4Z41+9dIxifl
2x0ZaMajTv6VowH2IeFGhaRUDGUmzo3b3ZfVOAWM0yCVWFz4+ji8eb68xprtbud+ehxvqAF/WEoC
lqlirDb+NLUJw5AgW8YwCLHqSTTzF++ZYHHc+LQjwmt31kBRO6xGRGtXs+urDu7ELAhDTBfQFKCi
dpft3MAmQle6T0EAEXl8Wx/Fzp7AuFddZi/GfbMQ4AcsudiOsEoEnGrXAqTQLODkTbpeoiAiboB6
kxYedD3N+Ftq9g8al4Jt9mZQVFtkaG0465kMS4LwD+nSAnoRu3FaSYBKGbW604r/MXHq02B4KIUy
ta1YJqpseh8JSIl0jdlwChWivPNk9tGgvNuuzXAS/OPm4pzYSb3Ny4RoSsc4w6e4b1o3mnXG//Mo
d70oKJcmtQZzLgLkbwxt6PKGjOwro6rKvdm7n4lBqlxjNodZWTvL8/6ltnoHQrwpTI3oRM35psat
d7qpkRKmj+Sm5F3gkn+66ZizMoM5WfEwk8+XwkdkenkqJ9b5VueVG38Fqdk5L90CumXEGYl4HUpv
tmvSXLsQ1A7ta9fjTN4Sn1IENOEax+arJ4rxRB/su+lzd0t4ZjBKwb6ArSkQK/aKB8twdIJ4V+1o
9NmfhX4iKAudFJO1cM/E9693jjOB/7M45ZRgz06YKeW065AO6tXtib/EJ8vw52ohp1CrPqeKAA6r
lGyPJ6pIurxA3jSDrhn/rGgNN8u8gN8schJ6XMKKoYaIjaMxY7UsWDvMOeCP/QNcAgxZmrDnik1s
6896SlmckHYR9al3WHx9OTiT/6rJ2jkkyOio0uNrW4GXbhd11Etq+Gy8m0FvQWe4ieYyhscxQIH9
ZLFxkd+ZW+3hkTYh649D2b6ag9KYTGg8hahv2YQIoHMWHUUOXWnW6/ysaW90Lw+Fz0tYltBnCUCc
E+gRLQ40l/aJzJh3f+rf8yX+yTNiZS1Wz0TiHYqY9GfD/100j1e1m699L0/Ukuixg7V3msCe9BtZ
raMF515hM8uK3bHMKvLE0wo/OPSTnIXUJqom906fa25NBLliiS+GTM0omR0WDmZMcpNBgFY8p9gq
Heg+bBLK1NbCdeH36JhsWsY4chgCiqiNBXFuVQSdiQBi0nSd2ZVTRklW64hr+YhJsAzyBg2FIscM
BSNn/ygftcaE0dTO/daShaCHLbtALtkTUBIZGj+ccuz3BuYmteV018RyuLpW81tYfOhl9qXH3YdC
xAPYckmoFsRn1fnanrTCyBo982Qb2W3nkKugjE0MqWuiwkLPiKCrKB/LdUXUmhMK5VEsljNqhKbA
6OAVIiFH+zZT6uwlIGDFjAwrdwLT4H4pXDOPSmLEOaSI4gY4FyXTekAGwKKlgGPJ5klCwMq3PFbj
EXICmY34Lc9VTqtTC+ORaQyfgQCy6YoUqQkF1taQOwLyi0fewKgi6CWf11cyyR+FMMTGL6u7/PZh
ODGDo7YswEd0jBFG9mBH0Y93/q320utKbNxmYDi2quz035dymNejTpo6E16UDwhi2CKRAsKscs6Z
e1W3IROaARSLx8ptAPqwDLMxKUT8ZnZkV5kIGCDEL302ZUFrciyQC7ZxnQp4m+W/oPwq78fePpDE
RNpPnPyje+FYY/F1aP3sjtCoaXNtKi9/G5LKvhrxC7GxL8voLHfpYD806I9Ce5Vz0EP0o3ry6tdh
pDjDUoer/vZLYzTm3aCrKvrvl55YcU4m87+6HEQ04klrQK1cHU9935YAXP+FeVgsS3uZDZkHMNBU
qEn1blHEmWQxEC3n/8z6+LYYt99I1PFBSzkqdP1Vx4C2iwV/P82jAoiV414MrZ5eUTKfeIOXhzoX
02u/woBvKWmEINiY3Gk6+CK7R7oeuQMaC14+9Na71EdQ5LJO2CX4aBVrkK5Vz21v/bRZ+pxqAgbZ
or4HszquzHi65rl/YS+wJbALTWu+/goh7j384EjvT7g1eXOK29jQL+5npq7xVEazSVWJ/Bb9GIis
QcKsSS3roBFL2EtjiOKKXQgWWrK1kk4FMLyM5SvujmYH+r2egWOnfL4rfQ9Ikp2oufkwAXEAzMaW
BMhl0w3vqGLPshm4zm2xBB2QsmC0DkXFqpX1LFUbeYJese8lhzm9Ub03fNiwLYQ1xTXF7poyJW84
L1ZOyKp4X/NsX85jHQDSZShBdh1oclTzerXTJoLim6L7YD75SUIUVEwj26w6i3jVuDRjebEHNvuc
a7+kf80szv0URQUM9tYiIT3ZO7lP/L9XBRACPoic8AXMBvJmTRiwVnstTHZOBmHOMnmaHZ+QU6tw
gynt3rXJzHYco1FNMjDEjfypzwU9YH/bziRcz8xPieRJrQ0uE9iOKOda0/ot1qXaWDFmFIe01sHI
caJkXaASpwopdIj/M4bQAM5mJN63MYhvnSx3xC0ikq0Zjdq4BZnwzGkzRgOJaZ0fEctIl2dRp1cz
Tpa8bLfYky75rLpglOMJIstvu/hE8HXuLxgPMxiNDAKrx4/ZH9eHvG27UEsThIA9ypD6tavtO8bs
BBuZ5ciU3mUkq6Gc6Dx6OV/rD0QUffCDoU8hQnzji4bip14vt5wfRaZsk1VNZCas7UHYlZdeqDu1
aiZrtPGdgdwXxQLaBHIAi+GUeXXk2JwTZTEuvFVBb26IDtyTCsRmgY4BVbW29ZPOOjFgzTYgsUPq
6atpz2rbVpRs8DXRrNyQjXipeDnNoMbmQ/Oawe8b22Fn9naCcNuK+NGjEjQKVg0SeBR522ozMUvv
ugUVp42AY/XwxCVO+7m29edsdDV7CG0M7fTOcOrrgOof9qlZbQe7IxO1qkOFHn5f2NP9AlOJfW/6
lszNc2Mm6mjUxXW0Zb8zjNoJYAD7gYHZGmGg/ishR5MAPr7jxiF1FyKGPjlXY+JbANYMFnJt/pEU
H+Xa8Eg18eRr8WXVSjb/UEaeZWVuQXkfajcxQzbKdYiGpDvKOX7MG6qwlDFfq6x+k/fmFn77dGXc
AJ3Z5NEHoPWuZVQKcO6DhTrj1ScgUK+xTmRmFaKHoHV6wFFDDnY7fUraQVT9/RfxegS2bdBoOiG8
akNHpV7kznW1EmhG5neKogmpcMKjD6+k1Oxn2/sHj0ALxyF2drHtPtmDdS7dLt+VqLwCB4KqZb4Y
pv2owEYnEpUk27aM33340uh32Lyqx9L7J2L72urJWWaVuaE6GrZG60JWRB1Gf2ttdqtsyYhwaz2C
a+yAFUQCgD8+cKrkUUPgvyknLWAV61yVIMCs11lKm8OT8G8DY8a6OftcVO4eHSClp9Kdk8IHHmAQ
eedM9kHaqU8aUTkLFCxKuRTxfhn6jf4ex7CnyL5CsFAk33RlvKh2fayt7FKpPQnHoRTm69So3QQP
6CUp6ETbp8wQKDqSx6YJcgXM2xltK0rUHioD8boVQ6sE9f5RTRRS2BzDlmAtIgOz/VLAccjz8YfA
2HmL5oVZdy3eilJXnF5lH7b1KxbTbQUugA+NEALHXe/d5dHNrWd3VMVlmSsEH227n5nuZu6a7NCy
cchbCv5F0qFyaP74W1Dt50177Bo+X1OHSW6Qj4MZgPGweB8XfY4WGxnrOjMk6OdoVrbDBrd4KYek
2w/lsMlquja7upuk5kf9DIwFI1ugYir4Jq2Z9EyCaDb5zuTCZ0+fE8Nms4Y0E6ywGbMAq2LhiooR
DsBe6xDlJP34hAwLISHaYaPbucNs7Uite3dwY0NkQRIrXpnJ/HD8A39csl3eEuDcxC8tjbQ1Ba7f
H9KkeYz/ZMLfpjazP90bT6CoTews2rtWAZoYSve5NJ3L6k+n3GKOjsIOBIVxFgaqXsolTO0k91s+
qz7B7A0FJUXXNiUhZ4vt7YvINazKnZOcnZtVxP/w3IxpA8GX0zyyy+3RymrrfTHJE5MyUsXZjzBO
a2BBvlTo5ze+Wl2GIGee4TLogFxjNn8sBpA37poeh4mJuUfMn27027Zlrc/L/Wa6274BgTCrjMW8
FoG7ZjtRJlV7GPosYGVj3sdeA3oS2gGZKii1E0hSj+CILZqw/inXunezrg7OaPx4SQlAQUcZCfwK
MVofkfFg72GoYqPSbhOOB3xYxVY0REHPi56EPegYU9pEFehyCLp1NvZpSr0yV0eLAJKdgBggkB7Z
fvWOOiuPmsWHCuNfe9+8K3w+GrJXUgT6LSfY7QtawIRgVb0NFCjdfvHioxz78eBJgrwSyz6mCCHC
yoiRQE1We/zvCz8AsOhWlm0QHFK65HYSmqo9pWZ+h90uo/clzJz+tTnGLV8csWYl6h6MoV46U8iP
9XbgwdripDkt/dAcdTK21uC/f83tAjVQra8bByVO2JMFcBwAFjLkqIdQd1EaUsk/scl5VNlIbv1Y
/v/LcvtlBSGc5GKPqiXX5p2blEQeu4DjDVUG5tIxDUOXVh8QN4QMpSNbRzchNFMcfTEzsPbox3Jv
+TdDzIxiuFDEt9Ofq3E5Z0wzB2gcsh63educnPUxWX4RG3QRPsKnxE+P5rDigmZiOmf9/er8Rw2C
t9McyA0E3GucbFQjsrCB24lNJX602r54aXdBl32F9H6+OY3oLZtDGxuviSU32BOPLXdf0KKg2ODE
PLuglBznkszEoA3ye4yzP81h9d1wYWhOGcLD2hsriDvtw7KGd2RLPM8mB2nhlXSayTYrWZkZWCyC
cvYfJqPhTKftbSA5wP3bVXS0IHre8WO/80hvZMt37BT7uoUyzTaVB+/GC89e8IThncuTV+RZO8sA
qyRbjT82sTmS8uZAOdJt1ZCGvolWLMYdN68XU58oYemTTXXbGlk8F7cOUU5gqbxAZFmYIwef+eAZ
+F0wX9YRZLAfj0Z6LtfA0q8uiXv8Sfp93w2nQcP5oigdQVtZe3Py0VRx4JhFEyDcZG+vnspSvzeH
UgZJI0BhUUfhpvg0G7U3W1YbVF0HtCy0M4jWZvO5nlHIj5SrjNLeLO5MvDCHobaSzRd6ptck5jvO
BV0y0Tg/+qTvpLVjIn2aod0TFJzeaSkXXCV5AQRpNSwHi/t8fR6q+b5v+cEzNUeeSvx/KKSzwxac
owbxD4YPqshIywN7mB+/qDk0BXpdPQNU45T1FV3oe5Fj2MkZiBh0Tda+KEs+Ofds2Lu0wrEhK3ff
LahLYmIwAeAx67ZU+euT+RjEhXxK2uSbR/NujmtwIvEDAjb2l4DKGoZeDM2eh9b5lb541RP3WGeq
2Sj2JqvfvmOSua3hXhqSxI1CHi0zflYMKm//58pe7iqTXLIsOVaEq9rpbVLa9xjNzdAkw9y1ey5y
QrM4nM3mpaynJ2MEoWHPr2vhhfXMLoKOjkdypA0QfXFPMN05t4lR4LlH3+iHRTw99RxxZWuwd2zP
yyStDYe1wbF/D29su47ez1pyw7mMBNKJvQQkB5Rz1aFH0t02yLgKc9y2affkk1ENQeRYNEnH5WJ9
wc7+qRXFwOog5E+pSHFDsjicz64eP9MHkdCZvfhIrLj6+sDq5z3D3HNVr7wG2m0yPRxknqSB0zJ2
6OzDchPej8j32sH69Zvyk3TRh5r/VmXl98isxvRlH1Qx/77cj0hmyUviKjpni/yXaRr5tLeQzsSq
jzmZub12Ik2C05T+SnMUmACgrhuDfM900F6dt6ms/82YB7rSf8AjfXYYCjSS6HhjRSMacBBe+yZN
zq1ubgvc2aHXizVSseB8d4Ynr5TnPp6+XSM7ZRwnAM0RLGCM0V2aUvZ/VsbrPprjk88TWFW4hnOP
rZWRvTDr2y2z9crsKMso7ihxJcbrbEa0v0CWBJedBO5Soe/SHkBmHEuTmfPA50ggMdy2hLXtkuWP
VW++dNL+1hYQQKkxs4BA0x7rkiVwdnMTeboIF4cE6/4WPbPGn27LsjKdBG8jpZDfKJ41ZOoEnf3k
Q3kgRFMhFy2o98OMSrBFMZRmlNKu4zM09gKTfcXGUzKP8CAc0WWiPlzaF9HTK5PrVqSgxHzuCHfi
b5GiFrBne4eJGjVxuy4ItQeiu5uH0kN53DkXZRnA3DrJVW8xvkpKnWg5eRpil6IoX7Z5Xx+IC8W+
500r15jc0ou9NdV8tUuBtqlqjjZOWP7av70Uf9PKfMNSyCY184GpOj5ZEF94s3qD2Fg1vWZlcVfP
63nt9Vdw72eWvJuRY3E3UrRtEOlmG8coN7S3z3CVsfboAfNeRAlJjGnEAB/iHVn+fi7Ll2MM951k
7l6DiBzncs8jx2gR/g5j5hmsmuHW++qv4EPrLcWQ0tHsyLLVxKXGYYSmDLGa1d9PHaLSSV7Z+tOc
U9YiShksLfDcPok4uPlDuETtzvuNZfvmTubRuyVcZrqYItWNX3FRv1t+V4Rj91ikrM+k+7U4/DHa
Yh5ZwXHpLoLdNS0DoVJlaNz+4Dn1HjQ5cc92B4WlFksYny9wvt+BN1ZDuD84ajgI6yx71AimGp78
2ESYm37ZGt/9aK9RzUe2AWg6rnjVeh6kNn644Z/ymvVpjMzqZgjQzIJQuYYNTZozkIkDTmVUpx3H
CjcEP4Eq+awFFjhG4OhXPSK4wWJddE4kMrxfMl8/WOorGyW2Ef43z+WSb/47ctzszy04c+acR6Tp
vpYCZHfFvjmzFFox91I7nExDrweJNgfMYHjsycAX8tHpWFqt5YygWuw7YW9jWzt1NVLj0V9eyWoA
u9j4R5Lfdh0SXGNEpG47zmlM0J6NrvGhkvhhtDkiXD9+JbV6hNmcXzofyWPdjNeiWpwt6Eu29/LS
x+OjpfGT0uwui4buoUj0c2IyFMRu9DR4zg8W/k+xQMHovY+hol2Bm/MR69+Nw9DA8pirt36JmJdL
Mk8WdKjo9/EhcZzpE6rtKgmTsT7Olf/OvtIlK19Xm375jhNdO9ie9cIq4g4DPjb5uNCpceZflWrX
zMtp7KcuapT35y445Cuh47gqrX0dVw+LSEhlrvr3PkZctuj+xzKWjDcS1KXGPET+ePEq8sf45N/L
AbRi/Zu3n6VBn7v63heZxooJXYG4xCImvOZULAysggV+zmHSNPbdrYHLZVh3LmhTUFahxu4G5TtF
Lfpn0UxAoBgZpe5dNi8Prl49TaJfNlMpN15cUgL07X0z8XGX4KJJgTLeb+mLfiJOrhAfpc+tkptT
fkg7c2dTuWAh+BCDPxwtuGOMvrVIEuXCJMoZAnNAW0A4V+Tn9V6ZZvKnFmsHZrhzjP5zAb3NkfaS
rd2vrvp3b6hf8LrpGzzxbw6PbLiMy70rxWleHP3RmuAb2s0NoPXgxBO4+Lz4I75jDdRs+Xs5E5hf
YuVp0KZbwn6qA+V32GtMig6VZuR4OlkW2S2NlcOVxolLoT9rktPPRQ2S2xJJUfkPRDRNsTRCibdP
K4y7FHgBVPMak5FyEIEmoer6O2dEnUiaeBy12XSyKo3r00IIpWUuP7V8W87FDTM0YX/1I4dlEIN0
7vBx4qonawNx7xIRZqfB9SpCf5ZPiC7Qi9vxeZ2m02xxqyYVCg5IQfKeVdoLs6EHH+mjsn0NADzq
UQdZsVe+9PZjbo9fiCgEAKXBDgDSbmNhZad45dNOfZAamf7oNO4OWqR4G4pjk2v63hDm54h1eU+e
xQUDRRrQe6DsY5O01LMDVTj+l67RyvkRSuIX+NuwIWnb+X4ESuwWNAV4s86qHGmTawTJGm40WfzF
WaOdpWtGfT/aD77j3ReL4wW5HDxc1r8ENNU8uLgEyQ9uveaqL10w0Pdtnd66lDfjIZf+JUPxo7Il
O0oYUunN59Cjv2VxWN4yqxrnQCCrNVJsjsVfNw9/2k3uPI7+keyTfNun+NIk3M5a9XuG8deGo75z
8L2R4P6kUxuD0CTSghupfMtAXp64bXjxbwZn2TfTdnWKt47juLB3WqqzMDUc4Nj6jaI8MLf2HZuT
3b5bZzu+uSY9QKM4MbtiOk+ZmEKjTmqKR2Ysk4Fyq9aeTFPDmUUBUCFaZ4weSnv4Nt3sh4Q39JZ8
V11BuZ2ytodKy1olhQwYo6CDrkizCqZR3LlsdGCz8vYKbwnMytnpVnUV+h0/Xy1EJ5JucxQ3psRs
47cwo4VzSXWy0nsDvb4oT7zXd1bGAWGPVrU3mpx7oqNmZE9WASxisKdTE/aT/4Gy7CfGw4PK/9Ez
RPmkkrOPBwhFmJjDvkX15tgx86kihRTjHPxUq3dLrH7T2DpVWtGHtRRVYK854i7jxUdFTmZGQr3j
wVElup8G9DEpAXg4XTmFRf8waRSIYppQK8T6fiz9aCXH+EBSIVOypSQlKG7aU8wQTd96cUffVJuv
KBedB9s3kW4h7+U1ffE9hR5Jb8uzToo/9vbsqyqXX7vg46WAODZ6CwKup6Ru1iYsZqfBtabJUG95
/8ek/6sc6T+Kub8phL8myNkhCDKa3gRhVDVRP0xIuBzNyzhDyafTGVhgCuLWyVc/snACPpr30LES
cgm4/rFEyC0z5ZdC0B8QJeICj7oxtVJn2Fd5Op/zGWiBjmYpkNgQqPjrCamDl915iD8YEdxE1ikt
8dab+F5nn/mdNeUiHJqHRlUP+hTfe74Yjv99WXP32ZZC34vfzOZU65EBINVJ0SVB8yrNydqZ6JGi
wpsFo9y+iEzWQ7D2vL+S9fdqW/3RWSusLV5x27BLHuWrxwbz2IztM/zWCrxDwaXvPeQF279ixgE1
lTc0IJkLVIexDJkdXDt0/vucJcxBuxXu/TJ/mqJeXmh8YVdje2fAdp7Lzn+IMzvZry7vGsuuZ7Nb
3kqzMs5l+iRuuVuZPiCNMmuGoSjcRvaSyD6YCYgHX1bOtreSLMoYmaVs2k4Jeiuu1HHatZMJjF0X
7QXTpE4PP4eThaTQyXUD6VthnCYn/1YdK1uddghj9uQHNlKRXRmnt/EYb24L+mpDGA9su61Y/f6y
qCHQAdSfltsXpy0TIhLQt6peeFc1dT5HWXrwZjCG//0nf/BWk8FChsYJm0A4DWClV0wwDBPnqzRP
8U3yasXtx1Bk2yVPxh0XFoD0cnCj4rZLJ7CFBQUc7UC3kXS1IOfPLZym/0YcQ++uW3c8E73fIU5y
o0VjareQJ0BgFgv8Zblk5BgcYmfuL1auNrZFZmrX5WOAI+vkl9OXixiK9sbvj17T3/WCsaHnkOkh
RUqjXGZbCS03xY56RSmoM0ZpXqdpqJiMF8/o0qawH2sIZZO9ye4dBhKhYt67t1fFmNv1Anfs5wPm
2PVKxOzbvNh3Re8vV6tirNF6E7o9gym2hmpGxXDLzQahV1Klr6T8FoyftshRPpQHYws/iL+dSN2U
KKo6kZU7r9bf4lpnUCXzndE4dkCf2ZKIspENCsR1wlPBM3aMCV8KdTXUUWmqjgWY4ey7Kb1r1dCd
ZMecbbag0etZWJkjS6W2fR2gi+H7RoiI7DTsECwFCdZLv01e7HbCNtcwJytq63Z95NCqR7f4wF78
0Tpa+5C6zG1m2XwgcbQp4nZOu7A2or5VcNp22azdoe81fxyzfgSn9uq3dXtIjSRqYtq+1QHo2eVu
sObmglROljMmBv7Tuuy1BfWjl6I5ruYEM3WD68lvmxz/X/vmSFXRUUAbyasPS7rfWUK4yrjUB2Gs
y+WW1mQ1RcEDZWKtirvtVLMcaJzsmvR6s4M7RCfOMFvnXHjnxli4WMGi6L0GzmpGQT4EvRjMSN6C
jWWnPxmdAFzm/rSdNrzWHSIG9A93qGxotq2gA1geFWkz7NtSWhec07R/Wte9oustT+mMEbuw1zay
3dJGwgNspKe3pwrnbTeHMXCUpx9MD16PafO+6JURQp3ifXDSF1omlp2pvluS2NyXQ3VnrStT8fse
530oY9u700ymS53ISZu1LJzs2cmT6tu31HifzuzodXcvtXVlaZb99JQfXOXY6vMUmqmvipN7Wyrm
6YLEkja41dRTIZBw0L7gkvLni4qHF244DEG5YcFfSKKySH+59PS3Pn4SI+9sjXF7C5mQBalBzlI9
45nwKy0h0oL8BKn/IGWSDzRCWLEW/0TaOdLjo8V+k/yxetutTfey+uOrX8Xdk00KBLbVbA0N4yRo
VF9InOPO9Mp1jxZbn6ruXutzhjSjQhtaq0OiaTGVKCqoMY73fd5setPqg6YtiGCTyA4Id33JiEgg
wROtrZiya2/9yoSxfeMZ+950iNJqahQXy7krUd0r9oT4SNN4C8QWDeh2kfLYrSmvlatTkw7/6dDt
6aOS2ATWeMboyzoO5AtjDDnjU8JhpSE+3rIMTKIpHY3LOHneXhQTQovSIBuhHz7tjIGYb2c7MTLC
6PM0JAgFKc3Aoeit8HilHUx6PzLPULSr2JlWWzy06dTQfonP3tuVxuA/FH1+HScAdfXE8IFclWuf
zR6+DGY93mIrqrv1mdAsUiW49LCeHLTawLaZYk0sH8UyGOf19qUfEM55xlTv3PxZGE0wM94INVdW
W+52l23hrrbSCtdXgkxYofOaAKEzBWQkYMkwr2ZBTBHzapHjkJ7mHTQmGvaRiVHRmf+U7c4bs2JH
76MXk53nhL5tyKjs3UeDzD0fnfMpW4gOqGOxREaFZK+DThjr6tV1hnOfUy9obnsrRaXYNEZx0Rqi
gQ0DSQbBHSKoBgw99dgbh2Roj0ZJlpircg0h5Ma0Oh75ZYm3uk5KweqvG1xyLbkQNs1AN+9y9I13
JJNelcbd0ThjfE+ORbE3vYGMGyV3DuOS0Ncca8OtrSL2xDYgrb4Ksg4G1bDUDjPWm08RSOOePA3E
9PmHr3CN1+gANkYlOq4vmgceO3PXeGYwu1ZzrMoy22STOHU2aTIK7742rTntHRqSqY1x1qzjh5pK
8UQAwQN/qnqK8bKHqDcYinFnhzfbohkzJ8OyfUsVwFKMu8yIY/acFJDFFAkzZ1k9KdTLVnfCa/mR
KVL4xFL81ZJYC4tUp81cD+BoNXPrmBIQpL5y8iI7Hrrx3GvWoVfLH94dkmyXheWz+B9zZ7YcN5Jk
7Vdp63vUYF/MpueCzIXJJUGKiyjdwCiJwr7vePr5glU1RaGIzOn8/4sxKyuZFgKBiHAPD/fj55iX
jY6HDktjq0tkexHzJXVEHgjUs7mr41GnvcTMLpxmutJjyp89eKKtBR/DylODXU8v8Qr65ye9qrSL
0R/au7YuYsBNsrezeiLUJs7J86HAtDEC6YfpV8G6jauBpp7OvpRy0QwYeGu4kX9ygeFsMEzjuq+h
omj88H70UuNL2tx7hgoCQotJNHjFq0lB9KIyM81N+um7RTcPUEPgulMPF1FrSz8saksrzyPwjL2U
2msTXpZoooEqDMcr8v/d5dQYL4GGztXQglOXECUnE1WDtqcUZeY7LUVeEg5WdVU34QP5AvyS7V8S
yXnnds/sOSqT1oZwAhlO/qONp6/+GGxgoITNCNiLPBbBriubOywUAD48YuWXWjKV7Qg+G9k9hSx/
WVeXkvif7k/k+N9+X5Vxk9DDlN3Xk22v6TshhDJSGlP5n2811EANGXSxOpZ7kkgBQrPVhdJN3aVN
eHHZNOk1sQDOzuMpUrJDEG7Kcbp5hgxoVHOdHxuU0iW1MJFvIa+ekc0nWwN8Ql6PFmFwCn80bLvR
V2ALAPHp04lBcVLvT6HHXLcgmq5MKuKJpt9pg8C15uGFia7kWh5i/ZI4ED0yIiMVkfjJpn1kGsrP
XQXij5QJvKCGxG3Vfs1Bs3eZAjh2AiWr6cNK84Jg40uXAyj680gyqpveF804zpCtaFpO6ATPXpBh
i6AYLW/IBV/T3CF2atpypeSkCdC2mzq04MpAJqAIlZoUh6M/xZK6SWBAUiIA64ZyTuWIPENRMYAu
eSqcQF5NEAOpdppelQEMXmobXJAz6JE9JMVPxHQ2jvYrlESXMcUKFcbJK98mgW+H8bpuSVWGwNjP
pyqigJxYXzqrpblMTn9WhfdK82tz7mXU4YjlHpussrDEAvVnTqd1qXpbXW78m8qA9qOGNCKPKNjF
fndZgTQ5IxalXI68yopLv3MDXe2KYp2Ey2huEA/11n0sT5eNioh9LMOqAmPAZpQbSuDq9ITsLLxc
A4jEMqXVsOvgXJtUSIsROL+gfaAFDHXXaEA+R/oAQXm1lNs0MDOcmN0YyDtZ4RCdUIANquLRtGvp
0q6BQOvtZQgKhRpm+GMcfySxTy+OA+1UFqMxnqTGBgzNLoMXN8v6bJuJEFjSgRU0dTtuDNMH5fC5
7VvnCjW6zJNvvUqxb8tI/p6kFeT0nr5GmmS6iir9EqR5+ACVm0lHJpw1PXSUD2gIk+oY6z1daKiO
D9coOqJfWfn5Q2xVwLCMDrh5YFDSx6/dl1oY3KNGexWPKq0gkW/ClmsFrpl367Ae7C38gyHt/Wsc
yNdSTm/R3HBz0KnnVIM2Q6Jeyb023g8EbwE9negc5N0DEMiV2dfhdalma0fPK2AlyqqYItoEA1qZ
HA1GPh0fDOqWk1sPLyiPcnY54whSqw221GovZVDfeV8pl7Vavfq4SnR5g+Z8AOiJli+IBXhbN0K+
6LwBwEGTWLiFX1imqz93aP3yi4sGpNpZl4bp2jGK9LHpoifVDyAXky17M5a19QTh3HkT6y/kBipa
XsFGdPKa+6UFSwYZgaYoPhs/wzaMKSgRkjdlRcNpUMqXdEX2pTN901V7+O5V9IR7AX2JNvnCjaLR
EgK/AeGywyYmS7yBFmrcKCnQzpbzbiWj/BmMHogBlL8zabrOo+gzSDgq6iBOuV4QhCA9vzdjQ76K
xuC7PvovZYu2rE3CbhX3BX3XJNkr/EGdPjgwuH6izUa6CgRP8CD78cMIpSqwTbqWYk6uOtGsR9Xu
6XzOw43ajs+16WN4RVGtJsEO26j9J7PRLjIZfd1W0bg3VZn24BU+NTMd0hWB/G9hy4GRiqwFKEqY
YOItDjfaV6Q8qFJ4qykwcDgmB36nEoT4TJJufNZ8/clUBuNiGMPbMigezNaJP/tqOl4MIvz2NJqT
5Ti7wNFS5Nfr+8BIPw3wklSg5bajbsKArLXEbk66SwK4TPvI3EHXWp1PMoL2kEPCDwBlg57/1Lgd
cI/hCqXrsC+FQ081J+HSq7+17GoWTRHx+Khn7eB6ITQDgZq6mlJKK842sBwwDq5SZ9hEQFpB7/U3
hSRd4n2z8woJ1RXo9+EG3e+VNtLGYHADWRt++6MvhukigjKbpmC4bYHdDgB3S2MDu0gAhrXTnuGq
vIw6567XE+umkynQpVH8LDvfvKpBb1WjvOO0aGMXGnflSjdgmCg05UoZv4CSR0UbQMt5MoWMwNh5
fZTfxym7EG4FxQTKruug6qyCNF6cE5goY8j9MolcOtJaqPS4twOmALgTXyUX8KV0+85XzrmQcLrI
xY3c0R5lWbDcqEWvfNMi+Y5gfnqsB09QdARrtWzrdeg443Ng1p/yloK+0jboAOQQcEi97F9RCc43
lSX3j7ZnQP0oletWzaa1TSmbOk/3A4UCC+TW4Na+Rqezk1SfonELuQaN2RQOP42axnLBuXbpIW68
9qpKxeQa7Tb1dLIQdjPd+BFEU1LxGEdh/2qXwP+0NFGe+qqGVkkdCpe2u/ECpgDS0bVBQ7PXWG7k
0yBGGiB/iWCUSsF5vnr98DUnMfqU5PLKRwGPi9KQuXmjd9ux880rPZ/Sy071rYs2z7trzb5OCI4u
e8i+V9HUj1/pXIGyPaweGyDFZ3bRG1e1Zplbw8ppn2j7cmOUJsy7gapzH66HB7AC4flAaf0q8+iD
I9VG0kUHZyJFFrXkXjV3hXnfm2m5AvYWbouqIdKWWgifehSiY8jRgO1pHB9t91CnNrSTnEdfrLj+
Uk7JkyVr/mOpF19qou17JaCvUNibOtGyolZ++4IkOmarv1RDTnWCU+PSM3VIkR3pmRaH4OGNAff/
Nwfw/5si5/9BpmBQOG8T9btM3N+ogu+bfzyF2XeUO//xkv14YwveVq/Zy48we63fUwa/Ped3zmAi
3t8UOt/h6oUiQtbQTfqTNFj8lW7CAYn4oGmqiizofP9gDVa03zRbtVXHFEJlQA1g8iVHJoQ4FfU3
apg8CXE0ReHH1X9HiJOyJ5zAf3EGG6hj6ZpiKqZjWograeZMmSN0AA5TKoxXeZdehwoI98Lc0tJK
hI9BjBQMR2cH09OaVuaV+JVClg0vkCPp26q1d0UnrcOeXnk6KdOAX4PsWvwovKvguzXy4HBcUeke
G2tX5fYu0D6JH1OtFiRIdp4TGoofIVW0zjzAKkn8LTahSBB0Zz28jWp1a/Q5gBfwfLG1SwfjDs6G
fUoJK1VFISO/bicK+eOFGEVEVrEDl2al1wKHEdXegxp0KzHIHj+hphdWA+FLnV6L8dlT9A1K5X3W
6k9GeVnI9s6RKw5g2HYb+NoBJO56MK6ErvCS07QJIZ9ThPCj8VyLdtFJ1+6c0YFcRdHuxAsl0tg0
YRJEx9+CWr1D6HIbA7KPi09Rq2+DPrseHNr1eIZ44NCLDpZmJQaVZRmBENAi+K0GGvvFaMSEdqHz
IH6WOtgzF/G9GPxIhxOajFvTiK8LQyOtnkK6wc+Bihls+yGSomuqOhd5sxo97Q6V+V1oGTuTDI3p
AxTh7ZXlwtBzbUZiiUhQQuG+h6xjHCBaarU9m3JXjOk15LDXCmsF5+Yuqysun9YO8v19pjPDirkT
f58l+ta3L3KtvApN6EltCQow7S61DRLv2l1VVM9VpdyZNIXq1O2MdE1Ja5fTZwTAeqvoPN3Wt/RY
78WvpKT3YfSomOm56bglK2dH3YXqvdo2oOeRf4TIC5C1Z0UQ5hQGO5DV7GB2LeG+sgeol+hN99Zq
klz3cecO+r43AeyjK10br+IHMljV1WAbxEjVsz6ARfYKOxRc6dunZEp63UnynW7Hb58uflonminL
hm/TtpCBbsWUKIG1a4vkG+m2n7IqGE+UdToaO1/TqfGb+3AIf4LQg3Ut3zjs5rePQ0qyYwppStiJ
ORHPELstBDQtTeZeDG/KOoIwby0H/Vmv3/SqtdOYOmF7wj47koli57f8PtOltVgReHEeNGxVzGUx
Suum17Z+RVcOK6wnJMttmlTS9Fpifq0J5Q+GT90ZeQEKE1QRhHHS0XWddnRQ83diCLlkr6FJ3iLi
fmfCs9VQTIXzaDt96XSgTvInatfifeKZwjcEbDAw+Ds0Kl5GBaMXUwTeayK7o1JcG67ExISA6Hv6
aN454tvf3dV7vU5VSOHMvJiOjISiGbhE6NZn0kZ0g9KDQV2eJGB2nSrjxaRxZ2E0oRR+EyMPFLM+
qyp7Z1MUFZZZ5s11a62IvrbcxLY1taoOhF5RV88Gu1NH1cvja88Aa1yj+bO3oegSq3R44L/KCb15
31/GLbzzO8b2oug6daKRit4KULQigUovFcWIl8OvsaGm//v86EIhDR0m1ZzrBvZgDrtyANHnaOrd
EL2E8CIIbxyX/gawZQNhAwr1Z2Kri/UXM5Zi4WqE08MLwKfwUDTGvsmcfdvod3Gk7d2yEKUNSTTV
AjHItoitbCQAmLCr9ZBqQ6v42EHt68sAMtPquTfxl21yPSXtc5J6D+KfCwc7ZdZO7NPG8F5saMWE
eXVm+axK7FPT/1b2xj52dmETXzVR9az2MEROsK901kNU4/P+NCMxbruPvpmJtRd7snGmXZRvhNV5
8XUIEVWv3gtfRJPys/AXiTipev9Vruj0YJWFu1Mg+hIuR61xiSR8vlVW8I37wB0ww9tS38qFvpcZ
MAx0oLKDI7vhV02wP3bDu1Wa7YZcs/7YxWJqxfwMtBwLL1ti07lq0Jdj7A7vjI8Mx2CTW7pM3pFA
5dcNqNsZhe0cmhhxnovjxg9YarxcWUjrw6/SP3yXo8imYnON0olcftnsVVRUWm0Cy4Ui9loc5H/G
CH7MYcNxJ7aaONrE8S1cTdx7KwDJhAxidOKQFAemqll7gLSrttfvxDE0AOlig4j5EQOvI4QLmC/q
99tA5qM4hkq2qZjHtzNhsnZUzu+EpoFMuifV7sSB1vPHb+40dx5UcFJcka/pND/3OM0Pz4PyQcgF
L4qOKYLQQPlhprWlyJKfZTZlsLreWJb1IlNrST0MiZM8pJDZ+q+mbGzFYCWfFnaCBjjDjuhvfbQY
kMJoqubQeork9q+LoWhtqTWtEa1ofaBSjxvg5BfHkUZcceSDf1Ut/X1f2wSs7DOU41V59q5Yk6OA
llwA4bK1F1EfOjvb5kJX2hVQCcQjOEGIeIQFj4N3ZNtZYjrnZ4ODPCvRsm4x5UL+752PjRXgMpAY
RXS6Y9RphpfihUnq7MSvFTW1vs7uE7pANHJULcdgrlTPYreJsDEqs2uxL8XBIo5JcX6IkLjVtYuh
Mc/FfvVbc2/hugw1vw6S+LrP9DtxgGiDtRfuaRL0gaDtxHYUTl68Y+oJ4XBxgUnvVNER2wXaNsry
7XDz5rIg1Jci6UFEReKkdxTroVAxS4Ic3yOcs/PnCiSnTwMNowTsAwtbTX1UvEuEixoIuEFmD3O4
SdHtCGQTMs2EbSb2FAzkx3a1WMTZNJs26omKCTWPjdzJbJqlDEgtNci3i4SqRNspks9RhVxD0Sf2
lxim8PMVzcn0CQvLFeFDyFgPbzf1A/tiJLZiIziIZttcBkUvvVCm7hOtyN+lZ1DOJI1bOfklLNjr
CFZR1dyLCECYnBiQGBxVFPQWDOiogUkSYMMzsRcBkwiKNEYpgpkoL6+rzD8ybx+czIiIyiinYxoI
W8+cokSwUTo0hKxGvIBTTVyWHkTwbcESmGRH4gDj71ODDaKWKiMpiMfX57YQJHpAipJFIgZmte78
wrisg2Lv5C51k7W4/GWWtK4NKONZmZo5SKCiEXerNlRWab7iLrlrYmc/pfa+VhNXkmh+VoJvwt8W
iXFHsxU0kIAp6dGNsvqZbjsaes/FJU+J7L0IrhJ5OCefBDml/hZ8ifuJp9TPYr96SgbIyN/Q07F3
ZG0v3DbgwjOHQnWgaRubckXcKLTcSPSIAHCQffuIxuMHG0iciLaKd6SpRlZnYnt5b2aq0TBLb/dI
cAgJrezxtCaZsxfRuxPinUXkzpkRYoxpH34TJizR25LF0rWFj0Cy5Y+LkgS/hL+pU2n9tq5N8Xx4
v/89ajBR++EE52SV0b4UMeY7/9ZVeG7bH+l2kbiQ+NWzoK/yPe+hjIzd201A8jdvr/y3MkT/u/TP
Q57y33/+ku35r//8RUtq8UG//FD9X28P8V9zkZj55TfrrIE48659rcZPr9DONW8v+ONf/m//8h/k
dXjKw1i8/uuf32mxaMTT/DDP3qd2dCb3P94//o8f27+k/Bh4fmGRvz9p9+Nf/xT//A/xKE3/zYLp
3wCQatOFb2J5/Wvd/OuflvabYRGXGwRgiqHiCP4nDWTwV9xpyPZoqqy9ObI/s0DGb7pCl5uDKcuW
pur/VhboV9ctqYpu6fTwasI3vds5DWgs27Qdn46LGmK5Cg7WvIei9N0c3P5+BLy/nIn999fB8NfT
RQTy7ukKjLHV0Ej+LZ3xtONmrbaCh5LGnwgqosOvWPqA2daPO2NIvU6x3ZhSJrA26JJaTy8uDj/9
11Dprw8Qb333Ab6lkokqHN0tRAdUI4U3uRbRcWv+9HXl34rD/3rHLOQPUsAEkHIarpE3Pz2zfvRo
6mo69WlKxs+HP2NpkmYnjB1VZljCwODC8X+RhyNZEWV1+NFLMzRzlFOFtpYRaboLRdCD4Xl4466g
DSr7rHje5eF3LA1/Fi1TE3Uiq5N0d9CKFN6Oxh6Adme2Ux75iIV9Oo8Pq9g3gbxbuisj+AWleCd6
Di6mTv1+0geos8Ao9ZyCnhLmHzoiyuTkVSAJogHstKfPbFiOJakwjV5z+xqORm7ET4ikHrss/HrE
/M/ufEu7vLMA6NZGgIeJ6hqj+T1Qkk1aSzuN5hsrSlbN4OwKUASnfcfMlBsYHizLy1Q3D/oKCZ7y
uQAQfcRPLC2x2FvvviNvJ38MvYCHSw2NoF6AXIY85ZcTfW7nh8e/9IqZIcsmomF6E6mu0wOT8MOH
WBUcovaJyzwz4mLMqyQr7PTWh04eGnANRRW4hY54ugUbmwc8hpaY8FNKNMgmhpKepTJULnAvlycO
fmbChlZ2ndVVwa3fQmOWe7m5Tgrknw7P/MLglVlMC0dLZlhV4t9mWhBZazoPoOQha0SK4PALFrzc
XKrd4oROBqkpXQLnLUZ8aaNRtJEH6vIOOeTTXjKz4zZPp9I0gtKt2/wlaVFmjNWN7hswVTrxsfNS
POyDI1kRX/jODnzVnxB0LmwX5uRLJyaPXmnjxve1y86ErDFQrg5/zNKSzIyZ2Kop88KmpKta8iOs
x+Q0oR07/PAFS1PES999RDuFiiGl1ItlM6ELs0qqL10fo5kTxc2xHastvWRmzqXWE7HRwuw28kbP
qlWV0kUA8wLqHfK6gv1XH79m6RcD1i0vong2wQ80oPHK4UHaPh6CjZy2+xyEjfmgSRQ5LjVoT/hN
2wYbXeDXs02aPVrNxo68K37pzeBFgoAlGh5M61OvHokvFHEUf7TkM8fhlKFZAOrL3b4MPsld8Nyp
yRpJWSDv8O57lXGpt87Kh/d5BcRCqD2BlD1toWbRgdYP3WQ7teX6eQrAdYRiCahyfYUScXDEapY2
2syzaB49A1BW2i5ic7vM719sz344PPqFR8szt6L1Ae3HQKzc1qRiZ9SOs23lPDqyLgv7a553RfgR
Vg1lUNGGUW9M2BWUfHzy1WPJr6XBz7xJZlIimeQod00LTZuzqW+cz5VXlKcd1qKo/d4E7T5JyqpU
LLdPFTCc7a2qeCdOjJiwd9bt6WFWyslouSUFclo7g+EJGlNjjXJW/OO0lRWT9u4V9IgVnlbVtus3
U+DtujAaxh/g83X7SG5naXFnzoOWCaQbJS9zG5o8ztOYeldSdrQPiMbDw9+w9IqZWfdgXgtQkKor
SOYj1Iy6vgcpqN4dfvzCkSfPTLejgBP4Uum4mdo8Q9Dw4tjSJbC1S5K8R75gaYvOTBe2ljQbp9xx
W1mFKFChD1yXacw4/AEfz4/qzKw3RZEK8lye3oEfdvLoItS9e0m3TjrgVKHq/H4LeS2bs/ENy83o
bUKMLJARdtJDpbo/PPyP5191ZvarNQ4y93EB/qk2vCujEDlzHQSDQav0LaJN9RFDXpqmuSHrSmeU
cuS4OsLtkWYhv0qfTZfcHP6Mj9dYFTCW99OkZLURB0nluJC5Sl+zsFF+ZqkWn3QzVN/ksN/ZsSCa
ilTIlV07Rj1ezb9CB35kfZfmZWbBCO+lOkRdtltVo39tD9AQVmnUfVaUrl2fNjczC46DoqX4ptlu
ZMsjFLCt7cmQS7VeszntBTMbBo2EUnIhG1ycA/ksSuifhO7mpBuD6syst0qMsYBF13Y9xMdqG5K6
jMr+SQO3Z7ababqteeRQXdLJ6JEhp8XAnefTHj6zXD0uYi1sZMWtbcGlIdLQYQ67y2lPn9ntpPTB
2Mud4qK6Yd9IwbTJaj884pQXNqU9M1atUwpJ9ULVNfsK0hqr6c4LzVLPaloIzk8bv3j1O5PKEAOw
OsUzXT9Oml075dCjmnV2e/jpSx8wO3hppNXpFOPpdAF9MlN6sZtJuVCq6oi7WfCa9sxqqXdEfRKR
riiL5lbL7X2eB4DR7HNds6MTN+fMbLuOogp0UISFwKHMjTc1NOTDB39sBZbmaGa1dtwOg5YaCUBb
GGKNulc3npllt2GnmyeFJ6o9s13ZHx0nzeEsSCztKtJgskscZFy69ufhZV7w+tbMfunJtFFlMpEg
z6xoE2RZiK4dPBWHn/6WlPj7jUa1ZhZMc3YgSbaVuOW4K4QaJJcuG6ltmDV6KEP7FZcnE0JhfpGN
fd7ShyPvB35Dr1BDuwjcIrCxgASMofIIw12KwMfhoQkr/2hkM+tXIgVUPskCl4r3uUcTfyy7Qn27
MBCbTqb14bcs7BBr5gYkszAsD7FCF9LzOLegDD+jsHDkTF16uPjzdw5AsVEs8A0F0Xn6sBPNXk/h
tEEy74iFLm2NmQdIpzStG2ucxJn02IKYO9NF7fPwxCw9fGb+sV1FMtKDiTvoKASQlh631gDx82lP
nxl+ndh0zmi253pDgRS2LHkXVjo4R87Tpa0zM3urNRVIBcLJTemJOrfNgo6FzvnqBBOYS0QKUEgd
jCNfIgzlo206t//AlNUSoUm36gQZr2NDztP37TZP1P7CliDJ8f0CGrQaBP1JcyeKX+93VV8onT6A
zXAREoKDIJ70R6c2stfTnj5zCI6NblyCpCmXFQf5Iq95kCnzH372gj2YM5NufQqvMOnaLlwF5lUe
G+MV5Azp3oe+/YhDU8QO+mA9zJlBBygoxrBnxW4RoarT149NUv6QvH6D02rNzxWFTzhRNlGJtg6Z
zfbEaZuZ+lT3YCSK1nMNPAqadamXmmuIa4pgfXjuxOp+9F0zY5fhm2g1SLNdte3VfQE4HqULsrJ5
HmYANUmZRWNtrrME/EWGct3ht4pZ++itMy/gjKVXgLmM3KaVwlWB6FsW989+AAU06dQjJrTgasyZ
M5AUO+51rY3d0afvzWggJYDhaTiy6ZaePnMGcqDXkZZLljvVdvplMnIKUwaps/7Iwiw9f+YAKs+D
ah06JjeFt91u6R1HD+jw7C882phZelyWcinTTOj6doKymv46ePXn0x49M/NUCkq/V+rJ1RPkB2lN
plUnPZarVMS3f7BtjJmhI0Y16EpaR1jDE5GDNEW3tDteDN5tExc3I+LqSfv9aFp2aZpmJq82OYSv
muftJxmOWLuGHz8vITo6baZmlj3ADFJwBg6uIgPE6UOjRIWk8I/szgWzNsQ3vQsRQsA9A4nQyOWU
NW4dBWbfCSQd+fduo1jVfZYk5qarUH5v4HQ44iQXzsc3YNO7l9q+WiNuaaJnjQCyrEpnPYrP+MfC
LM+mUTtiGAvZcnWOxiqmBES0rYduizgabLltf2ckZf6t7ZR0XRoGwmT9HmHNrThhKi2/UUJpe9Ki
qbNpVeQ2brt6lPaDX94MkGYnhfnzpEcbM39iTZ3Qhxayk0ORnxUKYOjSLtsjS7PgcI2ZN1GqKIbs
Tx7cqRif4Uv0zgBNbEvHWWtD83D4C8TO/cA657i1IpCm0JN83oFmxlrVRgjPcPLnkyD0OvwK4UY+
esXMvQQFm3UCKusiMdvSVAJn04RO1HqM0mlDGSM6r1RvAOuZy6clmfSZy3EkY9TLWp7cKQuuVLN4
Rj7QRQHlNFf8Bsd+ZzKqnimdXHRgH9WxefKQCaqsvj6yIEuzNXMxTgKpj26VjYtiXr3WChhzHd9s
Nz0UaNsU0q1NZMDTSAkifzy8PsIOPlqfmX3Q+kjHsWHVLnKb4UXo18O1IvXBkTvx0tNnUUPgd7Vk
yfBHFp6PIMAA6cuXtiia4MjuWnj+G+Tw3WL4qtaMudNIe3guIXNE+rBKoqfTZmYWjNBwanhNlVcu
rLsa3PlWlrVw7FNgOjL4Jeub+Q/HQfO0HGt7r9ITbfioRCDaJoX+6rTxzxyIFpnmFFBOdwdllFHk
6uQV4uzH4AELJ4c2i0iiuLcjP4UJzpFgNIUUIoFt9V7qPvXhcMR1L3hAbeY6zFxXoCHU7f0UIaE2
eXCSNavBDFqUf3eH52jB3uZQPTjKENAMMpZABqmcqHcg7fd1AFijyenPtAqYxzzdPfyyhc2qie98
t1l1lNyNQkPLR0JtO68hqMqOIcaWHj3zG5nmDDScq3T9w+s8oICSVNb6tFGLV74bddh6KPyQ9N6L
5E/OvR9hvCMLvGAA2sw7wOBs9W01Sfu0DtcyZHA0y74WSr45beQzA5YjswvyQGZSJEODVNWSzpo0
P4ZlWDKAmfUmqhaayEhIkG1NN2oETf8kr+CKOdd7dLXa4YgHXTKCmRUbrQN5Qg1Xn1LA8DVWzWaw
aASlyEdTr3kk1ljYPnOsXtchHZCPurTPpf5RksNzP/aPnMZLj54ZsepHUFNxDdiXNlw/NFpFafbl
8PoubB9VrMy7nWm2tWJmNqOuYbj32weleaphzz388IXlnWP0OqV1DPR2iBsRBNWk+Cy1oBdoNiQ+
i/rU42tmtp1tVOPkYVsq3X9dZUJB2hwLvJZmZ7b7Dacc0y7jaMwBKQNVGG4zXI4uW0dc59IEzff/
MEpJX7OwAAw/TS2KcJ69KzP/tql7mnNhYz28EEsbaGYApqHRxyYPEgyiPQKr0Urs/8OPXpiiOcTN
hE4jViPH2Q8dWqKQVyEInihfShjWT3NBc4xbnGplCUEiuygfLkxkQc1WObJBF+ZFme3+Oq60UNJl
b99YGRzkEjzY6pEQd2Fp53g2dZLU2nAYtXD5Y/YjIUrncC8QYTSSI3O/NPzZ1u9j1Esqr5P2I4Kn
Z+I01G2Y3Q8v7FLaYQ5mo0nWaLrecjhZhjtvUFYQRAZvmqrdhWEMd77V7kejhVOmP5IfW5qz2VlW
+uAIEGcpXS2rH/Kse1Za7VG3bAi2R33lIAZ0+NMWzoO3bOc7pxdgXY1lTJWr1MC2Iy1AN66N6pWf
+tlN0xxxrQtx0dtF/t1b6qqpHYhxKjewzCtHTV5rZAb1Bmqdod7aTfip75sjH7T0qpl9G5z3CiTs
hQtV4j7s1JUZVudJoV37dXPhmME+0qsjZ9HC3M2xZ0bYK1MXWoUbx/qtnyV3Ds1WmY9azpj0R96x
sA/+hkCLPW+I1bFwHcPPkbdKHxUUTM9h8Mw3PuFNK8MgeXgrLJiQLIbwbpES2BH6KQXbCuKtvWti
X/DSQrd9WuGH7uJfn192NE2UpVO5UlV+n0YqbUoynWgvc6xbkVsD+eSycNFryZ6rcV8ldLUjD6hf
Sq0zXUPhgk84PFELW0ye+RpUYKdR7lgTDaXOC4Q3ZUgeh/YGWpNhNUZms0HdvTlLJxo9D79xaWlm
U5eiIeFPdLm4ddoPkERJVWTDR245xZFPWnrBzN2E9thZUiVxuhv+59BARd2p+2Ohw9LD1V8XPrSi
sodzPnOhrzIuI8sQhI8Qrx+emxm7xJ/tD+ocBQefrqRNk4e1O5+H7M6J1YuRxJw1DKvU/EZpplTu
wfH68AFC/fSVmB3B93Dd6vcGUqZ69yLivQGe2Zi2J9WAcUB6MEeEomVJPjdRNTl6PVyaiJlvKorY
IAfg+244KQ4Oye4/TUp0rGr7satQ5mA6WBg85E2njhZRNofsuZUUb6EYfxo168aoosfD8/2x16O9
7dfV9GlASDU1gvAcgSmY2j9JU3/fOfFVbYZfD7/i43lS5ri6PmsihLWr2jXkUj1rHKTQEi37dtrD
xXe9c3Nok/R6GaW1K/vtd09Wb5UkOXHcM8fQtiRgAG7Xrg4r550Nz+Ka5bZWhwe+tL5itt4NPK87
JkKyO5JfdQUvsNDIC3soSVUvtemGQq6v7Dv98+G3La3BzCPkhZKMlahOQBSE+p0OF5Lt6cMRhyZm
5O9pQmXOBKMoktpAHju64IUfKj2+a8sIhZT2x+HBL+3R2WUCwb7K6BtO4zyLYKRIr4TBDzYcxUHv
HFmOt+Dvo2+YWbNRlvBAdmHgJp7rOAmcm3T4e9/DdBdl8AzFyjkyvGeD9Bw2GuSrPRTE6BkcvWQv
fOMcf4cCstN1PcC+SG9vLamBZta8VQMbgpr4pDsZnfq/7rihRIMsGiRnX6rjpq+GT1GfbvUwumwS
+gPsE9NNdNj/+p4mnNqwLejdQNOtgIOMTo7QSU7LiypzQB6C7VGNTnvjTqZ9DWvoHVJIq045LYEP
J/Gvg898WDgzTcrdoBrQOggLBzJU79i1bMFQ5mA5TTcIMs0pA4xXohyUPTmTtuOmfHeSodizozln
5mMF8gyAE+ZrkSk+LUCcmzXCltvcOprdXXAm9sweDWcwTA92FDeFhvSi71HBgs7/GEnD0tNnhpgp
Zk8rkxe5iL8Q4yvhOfoV2fbwDC08fA6Ti5KuBolXwPIJ/8wWAlYDnSvjGHBl6ekzC0MoMYj6Lohc
Wc/tTeV0yRaxk8fDQ1/YO9bMrNI8Ryo2b0JOutKVmoJu2e7Glqcj3mFp7LODtDAMyD1UOQQADMN3
qH+ZpPJYY4CyNHbx5+8OO3q6kmrq0PFpRhPFGshJzQtVRyjYDldGAEtMMaymRFs7+RP6QWcmvQNp
uRuQ3zDD9eHpe4MqfuDgLfHh78agxgrgQ6ujml1nZ0m5Q6pa826zXn37TbfPyt1YbrTwtslvRr/f
U1+4yMBvd9IE+ahzPqXf22k6V8MbqUEOAxHN1rr3m/usCTZqaZ1p4St0+mdxvGmrZttEXyb9ue+/
wPs6pF/C7N62YnSKbnjzqDxPXM95m2TW5wFyn4LUpueGg2DT2QgPsRrAhVxtqsr7pMUlZEzN5YTc
maFtIpQxhxIWedRh6sLlI0YhVKNeetLPoXNH9brR2vNSDdD4AfUVVDtkLtpxh/TojR9bN1I1bAFC
PIbD26Ar/xhG9y219NH8zkIMB8poSdbZQHpQbT0+JLXqVaKN8OV+bmTtbMxfJES9GDGLPyGLjno0
RDHfewiMEfc60/xjScGl3TZzg1Ydxqie5KGbQ6h1VrcyinZvPIp0aR+JeITRffSxMxdYawX9dJoc
0AoEx54HCCMaprPA1v6bs3NpjlPX2vAvooqLEDAF+mq7fYvtxBOVnTgghBBCAgG//nv7jM7XZ9uu
2pM9SLKhAWlpXd/nmjXJTVB91xzx2aNcGEMoxicQi9DVrVg0yk4RwIQAZRyGBASJr/fFJ3e4bBP0
DYQqJrNWt2BCNbmY+GM6g4xOVfb89Q0+MSz0wiiiazZsuhiPwLOo3VdA+gAJ25Py66t/9vMvrCIU
ekdvRf/Dacr+w+wSIL3GdVWCL/Bd/eMT1+yyVTCRnlo8aeDPqHk3Cn5ysXfdCneT0HDz9VN8dovz
0/2XbfLAhmlVo7ITBe6tQ9cQyDYgu8sNUFkPX9/isxd1Yf4mDBtPveHQnYzYsInqK9icYO+xcPqX
C+li/xPCJaSzoSBECUygcfehWB4Bbv7mfPrs94f//xX1o6k1g740wKcgX+t5ArH6bGdVUnz9gs7r
8R+2NL3Y0uh1gej+7DFodi22qOT6W3TrfgqgV5mOx86QdxA/2Dc3+2xTXOzrnnRokjSCnkgyp68j
N1CbTrHOsm8+xic57uCyJ1D14L25GopaVmdb9KG8CZ1e+SL8K1d16FBaQqszuyHLAG5K9vfrN/jJ
Ko4vd3oNGUBnoduJ+v8T594hseABpMve9OSbgmf2zx/psmMwRBm1oY6Gp7DNCi+ibxbYRjCfD7rq
tuC7QGgiSV+Ajh7+3c6Mz8/6XztzNH6DPSLcyZnst58tu5SqOl/S4Z7r6Lvt/8najs9//l83WVfB
fJWefQ6XXg0z2t0pffRRtfn6u3x2+YutDxBxRyBe704xELu3ydJ0bcm7OuvztrJJ8M2b+nTJXRiA
RaepQourPU2RKJRYtz1oDcyqQ63GK8nclZj7R1tjqjJxj18/2Sfb6LJ1EPOafrtCU/EEoGiXR9H6
kS3+v1zNF/ZACwYwDhBap5bXZ2yYxnQD9K9BNB7Safvvfv+FGdDNFE0QobInJ+1+Hb2HESDnry/9
iYdy2b0Xe7rq5262p0WpIrbZK4zbrkmBrQnJHXr7fnx9m0/W1lnN/b+Xbh2lZB6y1p4gr7mlwEND
VOOeclV+fflPjPJlux43E3hJSWZOk3APU9P+CSkA0WLZ1327D0MEEpn85oV99iQXOz2DOucqqsSc
bESeRjUc/LYukkl+k038xHKdVcr++0UJmCTQKpk5SUBjt0QAH6HnJQP0iNGNq8cPHAnsaqYJmMWB
Et/Yy08e6lKWUbfVlPn+ak/d2h4BC4vKijpdGN7++voDfXaDC9uy+J51bRj0J1T8D14GZk+LiiBm
DL/TuvzsBhdWxXPNMiAu7U89C7tf4Tq6E28Hfkxi3n2z0//RiiSRf3GLFeIs69yv3nGwXN0uMQv2
cgib4us39NnVLxyXRUG5YayD9BgwK2+alY17L4RI/NdXP6/O//Fa8NsvrJSs0c7aiDU9DmSeCjCG
MITV9yuaUQzq163ZfH2bf/wKuM2FoQJCIRBuwW0CNzz3a/xighUNm/V3g17/fP3/kQ5YsO+ChC7p
0YgZ6OHYWyA+iVlBLYJv2hb+cf8l/6MeYIalDoNqTo9+mwIfDKO4hMPPNgITbmbLD9GQqZAUn5+p
5Zsv/9lDXcQmqQ1ajTnz5BiSAexm87QksSzbeJ2++Sr/vLRArvj/NiXFmP+wRgy0PeNHO9uuwVMM
xcFvOhI/+/nnP/8vr0RDfhuaOj49NkjdgNO+iC0Kfe2PSbbq5etl9dkDnP/8v26BQp9GEN0mRxXH
Vfw8BXPt7qiQgXz++gafPMNlWl35IJd1EugZHaweKdoBKX2rJY+Kwe/672Q1PrlLcvGmGqIDUfEa
1C21/qlFi8GSyS351Kvf/+oxLnNXnlbLIgnwPthym2YFLY0iowsMxNeX/+wzXBhAz/fCzmMUskSO
/dSeegyM+qbj4ZNX8z+lIS+B9nrqx8e5Sqt9aIfdCm5nUdHsXw1vY2NfWEA06WLKUc/x0UtlC9xg
tgBVP1Xds+Phdyq1nz3FhfmzYQywxDzGxy5exBGJ+/qKekO6X5hg37yoT75BcvENwF4TDW2b8Djx
NTrCUGEY1c/Wf2eKLms/cT0FZNIiPmoTpfehse0dVzbeNN0w3P+rRXRZ9jHCjMAB6vjosjQrBzNp
lAMTBEtfX/4fPcEkvKz7+MEqbOM6eoyAykwez0pF4xP1/KOyTGR/hoQO1U2HvNxZExPjqF/f9ZOv
8j/lICu6lmu2Hl0wp2WYreGxZ2z95pv/R47yf0/v8LKJJhqmgRsq8FCNBwpsnx7Tjr8zMRyniELO
maW26Ja3ql3BZoeYG1pFdIE5sLeuDU6LAwU6jcyGSAvAIz1WMAosbSBwZp8tzV7qir0xh5xnJSN1
hCiVBTwOyufwcjqcsSDv/ruXdLF0a0i8Q/W7p0fAz6Q7tMsyygPA28l3UcBnX+HChaKm0m4VSXCM
q/5MkI7HcYtQpvrGNf/s8hcWZByXoOIj5OJ6JiUvQsV7jomO1rx//X4+sR6X2g8DuovoJDQ5zrJD
r+RkOvAJrdnExK+/ucUnj3BZ1wpqjTZqKwm4xihWysXRvTeH+hvf6bOrXwR5i6KRv8CzOHYQ7wT9
Q61ZUbk0fPr6/aDb5D9tLf+wEy6rW2tv+paH3D/6Q212ay3iLc7R3/ggG1+QdIuF9df3p4PKgNdV
BslwKirQ6KKfayDRJSR+miR+rwP2CxWOpqS1Pq4dhVI4Svlxl9xmk/VPJEuvB7+xRTaiNtpHLtio
vr5D0eLXnDlVpC74aBJa7ReJLVUpSA9y2W2Q2/+A7n8pTA/mbfdTzcsjDeBka588J72qIK8JEjp6
ASTxYCnS57Fm993QA3HO+qfOZDv0r2Hm2jwFtbqHeDqkBXCdJEp2PfNLDiRsHYz3/dK/eTG40zJO
3qR/BrD2xzThV4QFO9uRPbi+P2pLjmMCmdDMH7cDt/sB0AFd16WI+10CFFSHLncwKK4I8bNcUg6R
RvzuOl7XbeRQehuHIMkrH5BeTcCU5uD0cpZPobgdR3pEev4gWHMtwviW6QVM7QyUGRFdj22MrpQV
opXphsVnSmF1qOkAkOtyVKF/WGv3XM0kb4fxREaaNx55mif6JhHyjgRJc9LfDUHFirVa73xR7Xnn
6iLj8nfW1tvz6226oN0QnT6hd63J11A0mzjmuZHzbYbdg2J8+Is0Q7mYdTsLcpVO5FfvA7GJxisZ
Tj81yls2jZPcVf5Q+GwFT0n2b+c3PTXujkfos9Et/2GIevTbYePFeg9tnA2tULYzTuzHOGVbpfSt
9P1TMyx/IAZ+UwsybsAa/jP17SGKzxpA2fOk9ZUI+FYLvYmZV4hg/ZPyaqsqLyp6/CE4B1cB8PYB
a1lejVONgVkwTBUfHqMu9bfrGpy8JniCG0TzOAv+ABIc5uDN/5qSWt76ib0OAjNdgyr05GeghQRJ
YnChxcubmmLUl4Mw1vE7UCsllP7DeD/JEA0rbprKBsOmpZBhf9ezBEByzOfwfOiTaocTgBdJ7+yP
qGkPgJUOD7VR1TmBijm2+U7rvj22thO71PhmY9nK8I27XykHNw2oLF6A1pJTb2lzXzavcWvTbYuZ
c6SZtvOI5txAPqLFZMkb3YcF4It/MtlskJK7ayh7aJn6IN4oizR0Jl8CsxU4Ibp12EH+wu7QURDl
Y9Xt/RUJ/kX4UzFg7DOapn1UyyKjHi9I5nWv4DY/1egyyoOM7RYvebbWvoQC5ISkkTuIaoAInYgn
3xufTat3DqPFebg0D80AqvA6ZLbAur0ew/B1Sacrm4jriDfAa5qNaFcf7ZggJejM37OFzXkv+E7L
TpdgrPbFQsW1tGdQH/oPUbwM5jJO+/oWQ2EPvWTvUKfrcxTtjl0/i6LCDFweWHrEb/sJ9qrUeeiA
I0nktBTcB8Sz6e58a0/h2oCAmvR/ep8/gpYJ+jO4nflg+K0YI5Vz6wQuC3B7soTsqJu5BXcbZc20
FzsfIAdr9fuioXsYxinYy20m8tks4UHCUoKa7f6eF96Uzo/1ND2wyh3VWMGeNfSH8MBfWUe293Ty
t2O1LSHokkNDjuQxqsqDSX7GGnkpmT0nDd00TD15SmzaBHo+PGmhutqbUjB108fdNcVOREI5zYdu
+oN//sFj6Of5yERuK6eHlwzNQhiZW2TeJRamAkql+byM961fX/V2TjfoKN0HzkCVcOK6JI18pbJG
2Vz0O1WlgB17dDuAQu+MKaMEiDgd5JGTe69CVZ2hVbsyat6uyzDmvVfJAsjpGna8EfthjW9cgEEO
jzbNEVCLsLDJeMxsVnQawGYCjfy+M3lD+hJgrftuVa+JXB5DPuz9CJLS4exAhEfTUVjoCl5taimk
oizbd6n8ObJ6nyT2AakXsLDXqIgIJjYFX+N9FuoP36DGPVk3b6qzyU/ccZLzdQW6GUZiZqCLJ3sT
x/01Gjz07cqzq2ioShpPG6/LkgIhzw2bo6zUIcF0o/Dfwmh9ndK1kK3jYGQDuNKvwU+Gi+7gSIq9
lHOYZ2lNULpCAyntfViG7D6Z+Y3JNMRn/f0MbbqcyXFTtfqBt+JetU22k6CDo0l2bQvJ012btPvB
a7ctdRv0xuUZFEKhn9Cg7Q3KUmkq3pLIqAJqS+ihiMYYoNn1DyJhFKqX+ZgqDH42FPsfGoR5CGWt
AoMoITB7tT2IZQAkmSkOMiHOBN67TaVBI5qWQ8r94Y6aqDR0IQ8ESgdDMLebap2al5EJ7JygC3KG
DwdIw6nKkqcWznAkU/A+IBa9QR/BWqBNIoByS/zbeeC210YkW2iFQLMqts8cU1W5r+eshJIbVDCp
BPt1Gn/6egzzuoYdW0Q/FNGMgVtNxAegaKaMfQDuCCHVoY1mWgSN2UC0ACoevic31nNBaQbwCBeP
gb68LryIICWSoj31Cg4Cth4aR8LoZgG7Ph5RmQb/8KrJtC6R3H4XMjlg5x095AzElNDf/jiTjZMY
apV2qndBP6l96IL21E2RfpnopK+rTqtNOvRYrY3v5WLw+yfmU0jK0AT6ItmCupjoeogbA0G02pKK
HrlmH+TcKGSYNAIU/rRIhBWTILBZMuZxaXB5ARyNM7KYpqa6Hdw6bXtr50PQRKYrWiGnZ4f9BA3j
NGhhJs4Tk10MCR2XNfqpThN4oACzlxEPbQH2h9qMXiOPMdHri1vaBk0nbMW0pfH2FWk8motIwqyp
XkBYy82EfDQMNPU16eISUwDLoXG+uGeNGe9lFgYdQLxV90hW4m+7PrN3fTtpPGKg7R9iguaF9vQM
FEhadLxwKOCUPvhPDBM2ne9wfHJ+j1mrnY0SkLC6pSviwLm5aIigOJAI9B+Weniuuqa7itvG7VkP
BqYXTeqDs36pQBCu1WnV86jympOkBIl5BWGYYxoCsmCaLjlgdnbnoL5+DfXWZmOyxubGm+ym5jTe
1mjK20J/Tx6zJWw2ycrYjWgC6Kgh/NiJZu7eyES8W5cRc8r6tjn5kJ3fZJ6/buokeGArSfO+qqNf
pE3DOwRyceFPDG4qdtt9u4RQRHWQ8v3h4J8WAUjaV5K68Lkd4HwMygZwlqJ1QxkAqxiwdSC/Nfx9
zGow5if+Fkz9/VCpN4iq4rujfbNAUAGPbV7eXTe6LURGwLh04jElpM6Rqm1f0nCGLPvKF2A6B1E2
cqqrHFqJwa3r025HPF/kMH9IzBC0flWGVY9Rol3Bl6gGWTvsoqpY5sTP18lfSu5loE8rXkbtAp94
Huk2WGpy8IJa5lO9hM+8tfS6Ww3M4qA/ohVqTSGr7wYShzD+yeO49O+0n7OrVLuwgDO/wEuf6d9l
9GVewR3LmXAgO0+RzRvHsOi6KIKt9PybaFFe3muO7ipm2mfMzQzHQWXdVQ+AI4JzdN2FxOaKLONB
SrQyaeYyV0ZnNBirpTq2k9/+rdmq86Ve6q2eW6iSa37A72L5sEzyGcpM2V07dWkBw0iKjldyB0Zw
dEO1mF7awAbVhicZBkrHc4lgClmyhap0UKwpmo+rc4dObDocMSnjpWFDBU2RDJuoNWMRaTSCheFo
X83QN0W2ihlQgVqWVaLkq8iS36lJZrSZLWclkghrfyXkQJf5dlmW+AcYVcEhTU2zJYFqd5Gj972A
qldtbe6vYfWcmAmHUgXGbhy5K4Cc2mMoMODZreATT8kAXLzo8Z5qSXazsARoehPsI2IW4OpRsDFd
DIKxwrC1xo8s2sBgHsOfu6s2nhpEXOIs2KyTcrHtmYQwzGWL1qQCyPAgN5w0RRjBT5/nFK2Dcnon
oW93ARvuFoOcqGhVCHrv+AOO1/SyNE2ct2mSbG3SnsYYvn3Ph6aMZdttJj1Vh5SGT6KGEiPF5nEQ
lyu6xOk32cXvUJkRhfD0nFd9+guP6J0mKNLutJkfEP+avPb9NjeQfVYkFCcI1Q87K2r3YUfQ1vRI
XqcVx301+e5HOuu+pEBIbJEkacuont1DgJlesM0CAiweFr+I6iRfexvl0tCpMF04F3M6IPuDc19d
p/0C+yV9np2Yb+edX5tX1qEJsDVEFFaikaqOg7MeVjORAo6hKtC3GR7jAS2AI9PkI2FDv1s5fOq5
gWumB2m3nef4PvBYs5VqDkuDlswtmZsUhjIkm2aERBVbwnePKlckwBNdt3zg5VzTGG9GfIwzzhEd
6muxYucm4fjYcLgTQ2+rvROiPTg5uZL08c8Ygx/YbQBx97lGSNiV+BsDKBlD+bZqnyqmvBmO9JQk
u3ha43eLsB5U0Endj3Su4OILug3ryDug3Efg+9X1Bl7chy/PZaKsWstRkRpo3+B34/VgAXvUlhAN
jo9qNj87Asp82ARngFhyJVEiy5VUYktCDMPNczLkLl7f+iUNSsZhlFrG+ZYigC7RgzxdhSiA3Lfx
kBTUsHiD86YqJPORAHGTtxtGQa9jG2Y5W731rsORWGJgePrbCKGhIc3JyXjtYPOe6eBa9AFMdRy/
SKPU3kOVJq+6OdoFc/9ztMZeibaqr9tgGF9l5CCSKVX24Flc09LhnTqli1Elae7DDudd6uZfKWXs
J/UTVWjV8I2L6gdVhxITktGz6uc+nxUyA5AxW9q70bTVz6BOSbQ1VYtsP6INJsExtJiEDd7qLkI3
C45z9D8Nm9BOMBgA5En618vWQSLnkDrvN/6u4feql24wADcbOu6Jlpl/vS4LjH48xRn61SjNbRWN
P9FwOtyMnVpvkAWGh9o1IgHbdh1vA7Z0N1GrZAUBZtofgx6ywwntKrptMxvAmsGrtatWxZoFtJgS
rTeRP3l/+6kTQOHG8nG2UHXfZx4AFzt0BC1A/ASOQFmYw39FQymC9ZgMWz5Aac8NipA8TWrECjhh
PRQWh8nfKBamvzDApYfrzG/DDyeo2wZ8md/bbMa1XFNjpNFnU59HUo19DvCS3Y4Caul2GduDxaOy
woSjvxWBkshHphSwYoekRQJcu/FSbE/UMDc1BNdLxMwd7DcxZ2o6EvCh40WD6tRurlN0ci8NO3rD
IB8oDcBYyhR6S3MdUSdzBiGJpzqjy+uIw7WCqfCRV/CTZsiTKplvtIcVEAWKFv3oibj0Lffq3PaN
OGEvB0mhuK13s2Lrh4+4cB9UlfxV+0Y1eZKSdd57rbWl6IDiJHAd23LqvWZCYDK3Jzll/bEKGz/N
BSWevaoyjTgkrsnw4XP1249MtSXZ8neJkSng6F97SOueTtshMd6fMcFwVg5IHghMIV/n3ySg6a2G
YvmQp1rxl3VJST6CT/zcIAq/6ZqBCSin4cia16w+WAYOrXETmjx44AoyRtimS2VvEuPUDntL5oNI
qmNr/CSngJLdzFTNUT6EY3a9VHB9KyRvSlEhhKgg913qxBvDYsbLLEgXk9IGialLio90XCfP3E0B
uKRwPeuyC8Earjroc8KdM/gRkdo5i5xi00+8dBA8hqOd6XHYIwIEwbynSIl4Qk2FrUTwmg11e2h8
KKNLynDYe/CTH9SUZQ9pHHQ7SH6qbULCbAOz3u+IokHup93ym4hEXJEk4K9CDFlhhwGBPECM08PS
LmmOQge/QhQPrwI9CxtM2slju/TzHw2v7iETbIJmHuakMyQObmAoImSNlv6KdkwVPe+n/Qh7CBG/
Rt3XnmmP2k899IbXoivdUInots/CK9tV8hSZGnSGEDhMTB+GO6mD+T7zSbpPVfgTChfgZbtm2tGZ
m6OIJmQbKuSohrrnxznk7top1h7hCZl7MyCwoKFX5UM9qadQTe1DpaPuYNYuK1v0Pe2GzItuERG4
0k8G9Sp7OEG9GddDOIx38YIEGRcEiqwYaf8toxQqZCuO96DhXa5Gm0KHoKtyBpDeplthCbisAY7D
YbzV6+q2UzzgyJASiTuAWAtOuVdCUX4tODxtZH3WAXmIhG8wHuDOWI0XQCPEbbQOZhdWIPR1NPqD
WT2cHJ5DNaYGrWlreR1ed3EGHTykY89Lw4bXdcj/utn6uUzFWnizVx/6cE6R+YNrc2oYVVuwnt2m
i9kvXwbNHZm8IKd0aW4D4tTVKtxvRKwqj2idbPyxXpB88p+HXonXgEiFYmOlHmEvzD3ndX032bA/
smT1XlpqyUcaJMFdNXsalXqYvtAY97PlLUwyfJwtajES8R3LThk6jUsxawSimacKiBWiXNoS9xg3
0KSNnAWeuZqHV3+t65fKLWh1XiDAGqbIT9ZLF+eY+YaNQw0glyP5UIPudv6IoIcYCGOQVIb7GeHZ
DribsOgz5d4R9iHJrC2LgjwJVL3XdkCqEnCIfTWB02N8NZUMjuaWY+kjcxk8Uz5nN8sY3UMYdYXP
C2L77RgC5uOxqkPI2rYFXBgfooTxCis7k9Jv2Fx4MNcHROC66MLgp7HSz+FYv4i1QRCNhv1fcDBt
IftRX+nGT64GFaoN1qbLAVg3V5VXk42B/hI2ClnhGzj/rs9osF1FOG67quY4wRUQqwMS8tfhtI5A
2/L4afGaDGc9lBGrBe+6gxg9/gni7TWUPyIy610VoOudcM8UzJv9a191wDNl0N86mWiOcVY2pJyJ
pedVGCMlCoekDyKEPKPKAFvV8xbobpdTq8frLGEOQ6INv/NEN0GJe/XqX9M04jCiY71Zowojaxb9
xbnXUrINReYKqmKkURQGMoJKUolcYli/YoC5/o0QpEFcO2VVgWjRbaYG4XgY1TjlIOFahDrg8Bt5
/Wdg3ngXcdRFzDKPmJNZ6ttocs0V3CX6gEJM+uFDiHDT44vlLY/Vkel0eoMDcKbbtvORAxxsUHnp
5nfoafWPix3cs3YRhg0AGfQPSdOh6uGQ+e7bav7RD46U8dAl20xL8RCiOW8LKw6nV8FB3+OJ6g1D
Nuqmrzr14aPCli/waV46MuqnBrNMd452SIK089SWDDMBCGibdj+y1f+VQOuBYxktAaoJ2eTqDc14
d0z6Xt5GI0xHHlQrtI5YK/5OTTeBMpLZR1HVJmdkqIHv7vvc+kn4YzKW30RB3L4MdWU2Jp3/c0Sb
hm3PjTk/stgCB91Zse+qLITPNwA1ma7QMUZ8dpq1F3cleH6VKGOPZEfoHQe5TWTyMjVi2VUR1Ttf
s+iulxGQvE0KAc7FT+urTHBkL+oxYN2jZ5upKzk44D+wm91uTiOvKzVtxmULjRGc8BAz2Z8viLKE
xDKBcN1DIGpYClcFO5QZ+J2Ma3UcRinL0cqcNIE4YFzDXjm6ollxsfFHY7R/ghwHwoNldn8liYIj
V96EOR+LqsOBBx7yaCOj5DpTw1QkunMH0g5ohpGmHWgRpSp5UMnvJZiXU8vitEgFjKw24/zIRdeU
iQx1GRhyJcHAiaQxKI6ZBruhRQp73s2WXBkRXbVe+8jH2uYCCW4kgk8RYT8kE1uMAhyTkSgkMIcf
GvzTHJkxHEoEqWEcUaOYqyKuqtcQDjmczLXA9OcvkfjbOiE/IDJddJP3kmGbw/PiB0e9I4EXhhz/
MRtRyzLJFvzr49qP/jkyxBgbYm7Yj8pHSdROrGz5eD0YBrKUQk65sSW6L8mmRTmgICzMY4j7UDWU
le6fWy2KVvoIpxGINM30e4iin0NLj1RDS9D3i0XYF3sWn9bDTQLeGSQet1hvJaB4hzH1HrkKsG0C
sVtDH45TAMVMxKt8OmYdamg0PZxTxbPQ717fuTwSwy8vY3vTic2g52PSybt5rbfdpA/MNbeGeLQI
O4PCsfdTEXY9JfTIZP/QZM1t6IRG+pCjfdt/QULsL+PyFsJafyvIU8HFgis0QFM+Qi8GOldtehgT
jMY0aXNFVRhtdDK+SZQVzCjtlRevt6liBzjGBwLTPzr5kEGXcc2qjTTyWUfpccySRznSDGupfWs8
lEfT6Jl5oqBxe5oYrcosqtcdEtgQZom7QqxxUqBDrc1rWNg8oN6NYn2dBxKKsThch5g8OVYdoIDx
l5AuB9pk48cohEUeCjkx5uF4Fu/ckGCmp693yvFrsNbfQm7fE+zEPRz0IV/G4RRpNP6vqpDaHjRd
F2SaodYyYtINvSGg+tWRA2Veb4Y1pH8qHXaoviLinFmNuap5ferXqt/DpWOlafA/mt67trS7r/t6
mw3p+wju+cewyrcE/9l5s3qHKj2GmaJXyExenxcBhHe2KaQsLPTpzaROnkZtKOPqL+gte1it3948
I3Cv5meV+RvccmOxiVgND0qiuoJCSLrFCH1RZ/O+A7MhqJuHZcw2Luw2BGrkY+CXAR6wo1DOAK9W
rAhrAvhMKFVF2rUorBKCfVqh2uxZdhU581pHzckkVXQnhetQooXv58NytggTxgw09UUEcOnT32YI
9i1eAsc447jWB6grlJpDOVNCdXsTpH62tWm6bKGbDN6flc+KVndUoMblujBFaOrYTln1awaNBa9u
/oFjbYB+82BRBojHwjfdY98bbxeHri/9dLGw4YE5jLb1UQ5vH0IlIHte1YegHdmWEogKYh6NPlRx
/4hENC8wETwd+zEOkcPBOsIL647YYWOeaExmMr4s5Tj5d3i9SVH76dsyzfeJmbezCq8r7sNdpx7K
97qYq6j0CQwjmgAPTU2gGwYWBapCjyolH9KbboCP5ViHfdmn7oq0gBqwpMag5lkj0CB9WHHk8AGm
U/lkfNTClYp3Nq7uVJMeAbN+NJW9A9X+Kq7mF38NrglPSwOnFik9SK7ns49Mq0zjt7CedbniNHjH
E13zcL6Z3bIJk35n0BK+MPN/HJ3XctxIEkW/CBFwBfMK055k00rkC0KUOHBV8P7r92CfNrSj0VDd
QFXmzXNvogmlphZqXf5DsOylcKofo2//ECBDpUvQ5RGeiiRKdLigyeojqV8Rqw2/pyp50RO2knmD
+VBN/ZOxOtlJze1/zeqbUbHUTFyVzmHavehed+6Vc+OlHcIG3StF+PCbB6ccM5Y81c9FOSIUsBv8
zF4sEWx9ckSNbY+jNrr/f4gRHD42q79Oyrgaem0FloeqyxqqaKWM79rhp1qWa70afySOHF15XIZG
WoVTz8Cu8WDojFy/4p2OVdnfJiMt39iS2Ecz59S8A7lu++rwGCep/B48HXjTNB/KyqEWItElKw+G
qT3btrz6Vfs5NvLBq9JzpYRzNDsP6T0pm0ihFYWu3VyysbolaBtPm5uFg+WF6SYbtsSbejAV+nlJ
rGvOlZMjIs5BwiwyEF0TWkL1cdpQVCH8Vmvk8F9blAKCdtPbug7Hcqx+52by7dRIgl35ZxDtMZ8R
htfBT4Oxsq0oV+tHxggDHSoWizEyMaIpnTvOIZ3T45qMzXu5bVTytR55lSyC2ZvvTUWke788KD05
z1Z/Z2DL/b95HKt8YLIW7H1e5ilm2Pvkpep1aOS9reVrNm9ZIMyBSAwTk/RcqJ96mNaI+vHq9r0d
O7kycCqr161Ue3K4ux0pQN27dG2GeX0VLwXnki2ZARVAakHeZF3IyXZNBsI9Nh7WwDGnz65e8hPD
4LC02dMwgV3QdQfzIGTI5o5XI98YaaTPfWt8zvqqhW2eHTxlPKT+fHba7ATgGNkQRdn+o0rf+KKi
oZTIX9eccqBzkPQWzb4VvnkQ5dRe5jUFbsgZ/ZWCm7PYxLPXtBF7HD+V7Zb//7ZaGKQwFUUZ7htw
lWsP544gLHfrHuhHtrCWzs756wHmnjTg77J/1P3VctfnNpW/XJvxtGY677JmcrfoCUNYrfVCIhlt
1iUU6mxOpRcmpec8uFk1nHTfYmuWT+p2Josq9FI2Za+47IT/M2nJwegAOck//MjH6U1r6kOVbEaQ
axOlhZz+aZn72/WRS7s6RxJmwzAXqBjj0cZt6E7tX53s+pBv40M6i4c8woB3Xpx/iZuS9DkcLMmc
xmZZ2mI/pG33rOWKqlrVb4nPbYOp/q/rwof7uCcDLEy0u/nN36iiKI1lWKrqr+GvL23KAVGt36x2
fx7ZS1dOcAyW9+KtTk29uT5mak92MwbG5iOvgVzqEyDhkXylJcJY5sSt3P7zs2GX585wk0dnGgm0
Xd3QN8ezyzsh5NoHjV5sZLfM/0jV2Ifl1pdNekToFtNyd5b2P42kinNb1v5ptjotIGTzs6jUMwpP
F6AKX9xke3em5tHmwU/8uY3ZFJeDvAy/lpWRkT1Y7xgm2d7EMxQkk6GTQmcvkaG7z5uuMXnXXxmK
H4mY+CgLBR+RZY+mq9M2O+KPoDArO/OlWcxvvzTeJeeWNXnvzjK9Sr27cJRy+XnocZPdHJJh/Tfk
+kNWTy9WIlDSwIi62X0yW8RzotjphGqK3LKlsGq06n0l9O1POwh/L43N2O/ad8c39qbZcF8H1eED
I4Ep9Iilv+tjukb7OpJI6kxTVp12uNRTQLEqZVCPSPzKNvYyXnxPP6vMKy5iEQevZ5uHVlldaGiO
Gc0ZsTjTIJO4b9074cWQcFrDnK21fymgwQe2vmElRy6mOyjRyamgPGrxMZoW/iBVsguFIk43HjPL
bhjqW0nG2rnZfbEN08m5C0wDOdWgPPcg1zbX6Z7poGBihfCjsq2szy2DSvHzuflcAIPf4FpKC71O
WxifVlhgsmZr/gGWqV8IW0nsyjqNU6d+KxPvc+OnCzfdnp+QKMpo6dvmUpqc1H1OCIVox4rQghRM
YNVBSWYu4txYXgzEn3ul8Zeok+JdqOlxaj3t7nRUbjWPLyORPgRATw49Ys0J42UWk5ciI+Ai91Jy
49iHyZ7qSEL1hqAt2oueIjf2K7xeP/h1oE9zc0BXaUKJOBEy2upOVLDOa6ra7jJO0jg6nbteukrN
LwV2zpDCZw1dN5vf0px4PLeotw9K3CcSrMabpUaOdJ+BvL2V2rGmy3tzNDu9t1V596X+Ubdtemsr
PWXOxBaRDskSA9HoMnybJ+fIQkOarc7+xtv7Uiu7OE4uVZ3R2mOIPasMKj3JYKON/6y8q5hGTCgm
OisjVEYd4AodvmOS3/rc3lhsNdODTehbUmvONRX7gyD8/VrQl5/YoIty08oBAqeEShvSfYlzlnAm
aS9Jy+ALbePWJvazmRn/umVdnrvcbw/ZNOjP+jbSfwAaxGzIqA6FzqxKCWqiRvbpvYPiPudZlXx5
c1G9GQSShb6o06Os+vZUD9I+6gNuJsqmMc57nCHK1+yjtzllmBXGCMbFfKjCBXqUtpwIYWDYmvcF
JI8xTC9VZW8Mf/qBwYgtCuIjHeJK1byNh0ToOqKk3/LlFvryO7E2wgQzpv/EVLRxrovpi2vE5hqT
H0JZSSBXOkvaqtfE7TCdLkWLMUkVN0ZSj21l6tc2YUZGXi9fUmslC0OXXHvQVJKQsmvPEavsENzd
zDgYM1EhfbVap9LP3ms5/EuH1ojyBhCg3XD+J0PSHRBry0AO5UAv07I2zqb4HHyIs8mlXUp68y/R
JVZgCuvN1gdUB2EWp95rRQTpn5yTPu2Rl1EVfZx/0VIZTQS+Vr6Uk9YFVbW1obGOZdiOTCkZVK8P
pdure2MxtCpWyAiZ+QVKIR9Lb015uCrmg/UiX+okhfJamvVkJGZxsc3R5iJCxgsWOKIME+MASdV1
nVYHpPVC3wz8H2ezr/xnPxVPc5KsT8X+LG8sj6JDBzZcDEbb9vyhzd070UJp0G62c3Yy/1oWzbmo
tkqdeVSWb88s+Ombaty+2DwovvR8aPzIdRd7DVvBKDxgli/6uG6Z2QXVjIjmFFYTVI6tw3ibrnAj
GBgoAW3VZYHouNb8+JUDfw9hyf41JRRuNLA4MNjZTwZ5RDUTIuTdKsST5mrggiivO8HpJe6zXXH/
A00Mf0sHKokPrMqXiDuiHyDWt74PpG2MC9FkY5pGBvFh5DpLmWVh0zl8BmvX5V+tGNuegW05WGcm
G+bFotJZYt/Wxy7KGtUiXJsFo/fCXlwLLMvRFG2ib2dRDlH122KrydcorX6EpcgGl1lsby+nvPaX
j2Xp90u/alRxQv00tZsnbHi/fRGKxt+/pl8zZOp+M9oU4dQJvw88m48l9jd7TZ9NNnMvMHMlwMEw
NhnVlWaNNisDXbQMTglGk3xltIfCdkrrjNSUPq+Grt0br+4o7rvOaYhonuTFsUoMhBODhXeXD3O5
1UYnvcDzeH6DkeZbBVpWEfQ5WpaRPUAfeY+i6sAZx1FPX7rMN66zKFH/xbrWOdvmhfydSll96BA2
TmA0Q83vXZqmuZs4Ib+FNnJrEkfnIUklarVpSyDGwrIaC/Nam57mcyl6oBBWq/VkmKIbh1qadexr
SddWHjfVZnjs3Nlh+WpD2EtoNTPIHeMOukybrPqoMshQ0e2hg46cHfUuXaNnXRIfMg120f0qFrTu
C2sa4el6PSlLvosts9Bi+ZAillqKn7VMtyby2U3yr6oZQgVVZrSv/dq54Hw2O4SCqaIjo/3mojaG
qtDDJrOQfHPiNjJShA12P7UOxtTQQQ3hcNdNt7hRfKNE2c7cf6au5JhnNrRBmqy8xofM1Lhlsc5n
tNOemXyozejQqopi1S6aaQIJWdjRs9DBYarCerQdhR7iyOSwqAlowvYh4iwbuf+hczKLl6XVkbAB
nI0+Gm2TzwNQnfrWHlavPxE0XqSHjuK9DWZntCemG+5uGulMRkeer9EMFFMhjMhXM1BDPbuBLubD
7BuYl8eEOVk8eh4ieiJoHkJRusMcd25KzLUg3euznZT1RT7Z5l92U1Ib2jzf3ytz2oyatND9F1so
86MaZfEP5RO4Ll99ZhU5fDNFnbdzqbXOEvfAquYKqUQW9ontD7aK6GEhd+x8UG+r0zoWsz+i5ml9
OqkzEVqYhzj1NhwpRUUfUFSQGpJn2/ZXtWthxSw0dH8j8Yohbq2Mp8eeC+foMs7JTyYk7BwhJ8zb
gac0f1eeZ2GE8Irp1a/x0EGEInAzPPW0Y8n47qkWVVGEa567ayS5+f4QbmpnYdbyFcWe1EqfY68R
j023kC9FU8vHV8kdEic9t7j0/N23y1h0o2QcbEBwgMxsb72JQH9c2SvEbFdvFxUWfn8SFejUyXBb
k/GtsXEwmd5afRZt6WSRwQi2PWXDxrfu2PPohsJqjFdWUZsZHOfESJ/T2vKicekd8By7xzWAusDQ
qbQnhGJ/XKu/psxs2HWrtihMZqv8Rq7N/pTovhBiqP9mpBQ8JSyn1aWXpB9nEaJud5hGpT3iCkq6
YbxBCrUGlqxRvI19Vdvsu6B1O3SQPd0TM8gGxNSl/gj8qSFbzpeaXjHosX1F04FBw641zm4j69F5
BUABstOiqy4mVNIsQUgJgwgHLVt2fNfSkbX4E15qj9XnwZaPHO+UMMSDTO0ebuuo5i1xrP5seDUT
sZnP9o/fVetjW2rNn80XRReuq72YoRxLscALTIhL3soIBlkiAbHV2KJC+lZptVVkNUIuUQOgngWT
1ZDVnyjdcB6F0ZmgK9LR0uekIpovqAvTPqIFQrSkutX412k1wBzbRvj1XRCXGBQElpnaOPIBVNfZ
7h4q4V6GVYFq7gKmD7y0l1UZ8mJ3zbb5j7vJf+XIbTHs1H6iJJNZy7nDtUM8FPJvra2vWkFNRUKn
BT1gMpWati864zvXfLhM/m3Mq4pIbYOAixWlT4H59NsDjeiNydN5M8wro/mjrTsOWlnxz630h3kw
ziqdT1iCjoSSxJCHBj1o+e1pw/7l2aeFPbWMff8A0sNLKMiLhcm7a64zI9ABDEwnOrPIH5p8emvn
4mG2qk/K27vns0PYn3klSBN3Dz34EcQnsHP5yFD5Te+tWEMMMcTAslzr0aHiYITHWrUdslt4llI8
ObrVXiwUg5ChWH+YZueqc2yGDBkfuzyB18kGMGXFDvAmr18hPB67wXgjS+JYZPMQMVCjp1294YSl
iYUg/XaxsuxzKNxPvZKPXluxeLR+rLTVYVuu/EQlOiWGpKNIkNeS8Z0bpYhgApaQfYVR14wRTR00
9dK1lAPqbuaKImec2Ya7TmcTtL1kQ9vgASt7zXku/Tf0fdRL3z/YQ3HKuvrFaNYldHXjup9HWJXS
l21y6yD1yy7MSB+E0EFrbUctJsxFUbjllBRcOpYYnllgfWE9qhV3Y/OjLOPME/6TiunX5LQQ0Dmg
SGsmDKNZHl93Hyaf7TgY/5mCIYcCTGvKcwUJaq/6x/44wr4MMZ/l6+zyQ7bsTQstRi5R2kEEpVDj
XWm87g6VrvR/W/SVh6Gov3MeD/CL8rCO/N5tbM+sqovTjmkd4b2HOesnEJ/8X8YiXHtTD9gsIbi0
9yxf/0rDunh8g7S8PicttViwJ+jjwHicaElFU6lT4er/rURYs2DZOC60dMQEal00azsXpr8JqLbU
0pl3D+PjBqraSM8KNrv/KlwmT2MtD24JAU3XdLGXmZKYB9RBTGhG65vdo2iFjXoHbPkFdlwfW017
HXp8E7tvKuwL2gUm56B6w3RLcuhEs9bG0MnnX2NR3HPpoesakExmN53aWRzzGsHCc3cIN40tuM1d
0lkMUzDPF4466fiAPPg9AyW2KKfyh/oaOALku/8k05cKxISCWVZxyjvxsi3yknjuvXLFh+8N1477
hhF/8yRZQ0kxur1KTz17lrjaEwxP4pgCnny+8K19ZANDd2Mtrr2CTscBsObDZzqKlUCo3Wcmmpf9
gaBGfBsM+qN07I9OqY3MO8ke1IgXA5Qv2c2Q1ofE7q/DyAsoJ3ch13GNKVOzQBkWcUbLKxEt45mT
4m0R9pMsycRYsyootem//WMBNUfT5XqPaaCv1TwdmFQ/omK92nr2Ys7Tb5fAhprBT73Wn93YPtie
vOCeCX1Qg0ibtv+YWZxLy36em2GMM1le5nHWj3k1YWtEkVoZgfVG+VUN5s+gFfzg2CYzSWjcaN1L
2/8mPiNi5AqhlH9am/ExkgTZoZFHTTM9EOXx2xIQy6I4EPz7N4Pg3D/WJE/Pi/S0EJYrg3YePidL
vbhM1wJg/IDBO8ibR+vaq/+kYFxhzum7vougRjY9ijI7OM5ydUZqrKQ6uPn015wSijKCYeNWIUJP
HmIVVpBzMTjncVn3Wcvjugsc1B9vY5U/5Wyq0Gm0Y6tp5mDb0odxqfLYtLfHFCG17/FQpt1nhSGw
Wpdf+bQ9l6JQ3AS7KgBDTFa8lhcvg7YWO2EWj0t2ypR7pVTe80T0Jkhn/99YaFdfUw8gY12MxHTG
HMBsF6f3ty8TmtR16X/YO9CcjCKVZz9bVKRPvhXbFhcYhe87WG9oN8WV/dDv3j45qIur6dfXzOz/
uFnxX5uZsd2a8f4D+Si1UmgncN0tsM2aClc8SumGird9af0HjXkZSwltmqPqUwfdIbftVU3OQ9M6
cSfS19pQb+y/vmAbPdvGfKhapinlXrYW/n2pt0NeCDzesjwtuJ2mekLNxeAQmE77WZQFuE1xM/kn
bkPrzLnx4dUmSqDdBfiTLmtt/NgJL5JoDn2p30RVR1OdQQwNZ6Q5qrmUPr3t/+RywiQg0kCtzbHj
byhWxHOTmp3QqjM/pIMPoz6N1nRj1/1z04Jt+n7x1Q3dfwzBXhquAZzV77Jj3NoPjo1wKyK35rGk
J6Jbq25s4VKxRBgIwA/tsE+RwBw/+YW9K1pwVE4KHUIOCT4a3oehu+BByg/eVpX0tO2l0TMUXSlY
gZj6mHWM69rX94TeKdPy3/gvbqBCDN4W7+6sqxEh2B66ikG1SvFEuNO58JdYK+d7Wi73vCGISRsu
he/c4BLRStL0v0YxAuAbfzdX/28qzMPWUifggKgb8ZA3kuMbF2VjQ/4gJVb4CVavfnY662NcxU9l
+6+FR1mv+Pr3929W1tHmzXGn+aLa+koiTSik9pBpzXFQ/jWZeyx/Q4uM6UgZ8+eoQE1ApGYmnnKD
v62oZxXh/elOQ1n8Jsh/CUTGrCzt7Tnul/poEFxxsISNL2pqX2lmT4bGIovSrZBO4eaT+Vkm6mhM
46lnsR3J3Y/dWj3iqPmUo3de6vbVX7mJRwt92R9/947/n2aIJca0+iLt5OyJ6sHwOCUSH0lUW7Nn
ijI2STnsUp1eadIj29bqKIdgeO1apiQ1Xsud8N9PjCY99qY8um0Z779OGucxNVTylWVOfUp54BzH
u+LPOnIE3RajYTJSvxcz1SeflMeK3S7rnupaP4+W92qbOOxd67jmdmR5612K8Umwe7VCRZuL4ZnW
57c/qO8+1++53T+0Hc5VV5XhMnSHel5fCh4zjafF9/a+im+TkuvfUmYn1lSuZ7tUBAc5xXIBTvyZ
wCgwox2b2dzPmrb4MszlvUGujFrsEuDFVEq1mz5pS/LWUKw00vFJxavyg+GrCPlYflaQWZZYf1xd
+aGbZz915t143m8jGgiBarZ3XQlP/VpGdFB3ehm66Z4Qhh87evPRyuZjIZswrjI8zlP2YFI9K3+9
or+ilTW30mlwQXrlDVYjLgbsKQOyZlZgsYddIHkZLd5lV8aotKOu1FFhyFVjgYjNovC5oTGbfDSh
hRpAHbMKjptvSo7qsNjpTRclbwiJWX3+XFMXYQLLjv5k451e3AvZlmuoDf2xXObYzoGlaOkeWW5z
bBwisNLpP50KbE87zgJNk1BfJdaL5ZM96Cq2WrePBxIN8N24f0HyHpT0vmXiHjN/OxldGU51e2B1
HN5ar+YsXoDRB6KVOUI3ehqV6V8bq9MOmcFMXll3ix4k8YzPjQ1FbBw9KG142QorKsaCqkS3z1Vi
PLMPk04vKf7lE+KE0p59tdGj1NkTI9jTNIwXsxGfLt9t2FsitN30wD6AeP/dTcqUty6Iu68uYIgF
g94kmgcFY7HGjirjeVJpoKVunOFjnFUXoeFAJlIhyml5GKH0R5vtWWp6b+2uQABM7uSq3avht5fK
r2Qd7hTxxU49HAnL3kkqJMYtuRE2/uP14jRzuIt1vungROCvQ3UpFs+H3RNHXdNfWi5TAP+ndWsP
jqfQz1w88lX10hvpLx3cCstwJyCheRbdsMvy4/7mbZ120GoebuzDUZGWRwLygN765ojX4znx21As
Ofnyc2wNHki094yw/bXl2qtLhzbR6/KTxPaaYHpHaKin8gDRF1sdoQT6x5aZYc4QE/lCP9aFBthd
nea97vU5d61Bgt34L1gxQneBbBSTZcciLx9W2cBEtBCFSNNmyS/q7XeRtFHptUfW+Jy3FncTi8iC
ruH1xD/yz+c5lFTAajQkjCPKcwX9j3mszLpfDBC1kI4dsLOhwwKRm7KdnPK1u7+016muwlnQoNTu
9qE0fF+V/ehRmTt5f8Q//7ro6SExW77nzf9JNO2tMIEmQJDsCpnPWV6Hsj5aYolQpSNNmvFs6MfO
9eJWLyLSosJlhGqlAo/SKT+R4XHrTT1s0+SmFfVjR25/mqDM5vWFCvuxtRSwjn/ZH1pIHET46dmm
mmwIwrVy0rbbJe7ZxMHUPz1O/fy+FtMJ0r+F/BrDZZVXPME7S4DXeQYSteIly0+daN58PN3r5ly4
vSPfofnBgYRBITsvpo1Z1WOj+cIbL5aX1jDDlO9IDDWnQBa7gOQN8uPsjnkwczTk3Optg/wo6p5U
c4nnuNCe9itNLJ4eLFYT7TfOQhah7PvXTt+OXmK+ia14QwUqDpZhoT8TmYIWlV9WoUcA5j7+uerR
lxPZAr35aze/Jov7RmbSiWijY7cx18w5I7nAjBjSi8ADi1ZhN1gNsxGi2hSBPy9Ema1PxpRc825+
Y5nLA+LBHOpZ+Un00mfPHNx1mnvNOvq67BcMfpPB1ilvCsx5PJtuenUZJAruIuZ5tzIdn7iXfjXS
fyy6PcSxOviG+xuJ+rbp5gUZ9VtX5WkW3bbTtMeNQjbprB+vSFAxx/4pz6ZDAn3ajyzYBkNow05h
KEcbHnnwqp1P3w/PtueRnCdsY8igFUbmxNyrERnuf+BiFg2vIqUsktw7FcXOHQ3hXKlb4k+A8D56
woiCZ0cFVWbYLMXZHCTqow1zq7uP+dbEVStgI3mfTV5Pk4bHcCQ09VvHCRtQUI2hv9x3wcBl36VU
20s615GXPe8fBc7aGTBBezKn9IArZAQYwW8ghi/SLt9XzAVC55w33fpfL+pz3vbXuXUOruVQCm+B
Z0xvicfYw2oYZBjYre3h1KPpELoA8ZbGeIY+OOzcwnhbBzxO5nD2Wv3q1w6GNMuJdDM5oYdLBpJ4
C/vMGagBuQ7X5OBpG3yUc1vp2YneZw5ekqk035gxnMitGMG05k/HSt5bvz7ieyDWoTia+fQHWgCu
pQu1Mj0qkjqN3PmuzT1p6e9eTYhC4D3xsovHUceDeRfqjjzPoHjogFSGE2NjNE0OL/75ns+n9n+J
X1Paa4GGq1EAmOwffLJu98b2vGCG52x2gVKfl8gt1X+N28VLvwEASicytY8ccv6WT+rvpEhcWXw3
1nosr8OvFSVV2VNxSQW5u5XmnGif0tDanm0+FK/OurgvZ/ifesboiiRY2ED2tR8avaYHLJJ/b1cM
7dpHDUaE7uMCGCL+ABe+QDMfymb5o9yMLh68JEjZHEoN4T5kFo9kVV8Gq71i+QtaO322+UvxwF+q
DoRr8juUIhmXPMXwgT8DH5dAubKBVabO/t2NvFaV3sQira7sj7vyWT/tkavCkn8ojj/Im/RhY80/
OgVRJ2MN70qTariC9SvX7zHjVW58mMtGDaHB+s+S6Ib9y7Jr45LkNiz9eM+64tBvIvY0O97fNksf
yI/pbpVTPflp9aV3uKf2f7EYNFYv2P/4YL4T4d42XnjN759I92DqZ8YpGRKp6KgPmxi/RWhO3lWD
U0ln89pU8pJvf3gQ9h7rc7/7qsw5dZX+osv61TXtIGcOv4df6BIFpjWJ95qinG1JQdcVPBpL8bE0
EwtSAdYzkF9QgQsW7iEsmpUTH21s99xLD1bN+f8Vup+gcmna0EVYU4pr09QvCz1r2M25CnK9+bPI
9spuL+KPGLoGFt9b7VXfZeX+pzyMyQUDIOBmJ5iSjGEytC68z6Yn9cFqFnG14J2PVb0CDztQeQve
CO5V61Wv14dO9tAonrJi2erVh+bMLxQxfYQf6TAL9C2LoTVT0q0/9sAw2F7XE2tDh6geGtppchjX
yaCv13RIzX2zElNIRCrHPhup/2cHtkWxNCdJfvERleijK/pPCLYjZDAFkB54YxrqOU2O2nDr4Cqx
FMCZYu7BmlO2ANgTZFkPVpXn7UMvpAhbi7iSeSEfRY5PNgXNPE+vQ86qXnwVvCr+21q176WJ5t3X
J0yIf61kPighDsywCXAy6E/H7Ftl26GTlJhSv014G8NEXzBp5PODgID1TO1FYXoKl8p+Wzj4V5r5
VtZ0bwx5MBJVPN/1ydNRmpUhgmKlU/W1tvvLn0+cDQcHBTsWCr9czj4uoYX+ISgobPCXvBBL+mfB
YEVhYz0yQNeCfCKYaM3+TRa6s5F/T7L6tboDYQ5mf8qN7lllmP57982wMgG7m56glikLK3QY05S3
eu2BrLvtSUAcbpvzatriecFjEuiNB0YxUBdi/4Lf5QHEaMpbNshr4TW/yloT50obf7f73uNhptXB
6HAzOCcwNBW3jhrG28bjotUHbfDeFjm+sKTt0RzN35WbvifYyxjgOcTxlNhp26n4KZzly+RpZCna
jzY58d6ncH2jBmQRvfpT3W8UfTitTfeOPJxjgxjAlKjIEIzLqneD3vboZ0fzW+FbkGZzna0cwp07
dF/QXGXjDbLwqDzns3ckPskaqHW0sembtDRFw//yQ8/NqW0qco7GglQicz/5t1eU0ilCNPxF/nt/
cHtm591ymFrTeKg3HMNWhzmPfX3MNldQmbqvbuNUjOekln6wn0xNBZds9W+OgyxTppUbCDzbEbRj
wn8yeaL3gC4tKbU0yi6iiEGAdD1CQSnizdUe2LZ4WlMjcrasiQuxwZzxsQxOb4PQLMXV1qDV9BI8
zPa34tqOAGqrM2MT1e1POgSEJy3/p0t5xXt+TYv8S1+8A6P2m9GgjA11e8o9G7Qy/WWPULe+5uF0
Ls0nbNBHbGI+Yy73d+L7Z0tu0DL5QoO/PlU9GjeGE39w3uxFkZOm/dV5wRjTnqxpehecKAtHfbpY
GPRYc6PqPB47vQVHb86uqS7NjO+dvQ5XFMmj6el3d6hfIbY/GhtNHnfKQ5IOP15eXtYFWZXf8W5J
62aS9VJRx9AHpeS3+ExxkuVqowes7oZ8S37PRMRAkUkkU9+NNiK9wzkdol1lFKt3Tzqdmn6ouxg0
7J/TTZSsFRAq3PPd3aq3Yhj+iE1MgDo4CaYOgacef+g5jyRKxENhnPYyZHCTb56WOBPiumhaaC4s
2fz/c+UL/0/hcT+p9FWhZ5i+PEunPPt1cplNvHakrUEaX4zROZfSelxbnL7Y30k+YUqxWil5xDIs
xuat22YiuNwboWVp6JTeSCU596HmqjvLXWF8i+EN/zIi6Fwd06bQgGUH2CJYR9r74u/e/DmN+zIg
uWRy+R9H57EcubEF0S9CRAEFu23v2U0/3CA4HAreowrm69/B20iKGI007Aaqrsk8+eoO/Pc5n1AI
/HopEkkXUSbLfTplKD284IT4WihxAvc1qtlIzvLq2MO5nOynsfYeppU/db56HaLgM+xGTTPWXpKG
0mn5eK1Fy6Kpt2O/uMHiPC5/engV0SqxAFwtYCjmhlI1m44tmkXRG6PqMvlGq3EmGqC+mQqyHKim
kH5k9JMdu6ZiOw/BkUrvUSXVHxH418hEY2i04v/FJQiIddI3T6XfHJb+aKJKt9l9O2H9KmrEpU5d
3EI5HSB/nQavutgNg06q8S6wLrzz5c2SDOzaeo73okU73pm8zSE0t61tq5qtTpNtzLYtn3y00Yc2
0UB7nL7fIs20nsZIRftKpPFlJPjnmexGhTbXnN/TlgoZw5g46hFP9843jegHAgHGusrxs00zDv5H
jPPE491S5a0cOWzGqT46qoKmpCcBqilYup3q5iBy1rX56XLCr1zt3JS0IKstikpr/I0rJD01l8Iy
BjBEiwKR2mSGkcJbz/bb4gQT0fgb+BNj5O6f24enMDC8K+Z9NmIIZjZpiFlJjeoFxO1S6MlvOwxf
hgJ4WNXEHFT5ZJ/ypE/+a4IB7Qclw3pZp7lChEjZ2Y3MA93DilJ1OIyoPtjaxH8R4OqzhJm6Kmn+
Z7s4NwEMoqSL9sYEUUvRZC+/EnX9Jz8wC/HcP+VZ+MOw4zMY7EPFpBXcHRlO1UBhVITRNRAwD6r8
TzokGOX8OlxZcJa0qr8Dzz4nHc8wvhBEqfH03oy93k3G9NWP+QES3pmlxJOHlj22/V/t13/yaniC
2Pe7jLqdQL/jl6dSrMEU6O4NfUd0oLqj6OzZh8Zj/IEp/x3hIGQ7u0CrnAE8G7qfkItOdqxcIqf7
wRDJZpBxXWm+4MM/Dq17wyaEMq3dYbq/oBBS/7/S4RK9xkl4HSr4rG0yjJfArg/eAKsO9cwjCsaL
YCab1epLqPGbo8rfuV1yR3RwCVFCxXIxB0ybqpmuLAbLNTqkv5ZOn53eQ8AxWR0sHm+LrOARGkLt
GaT+GWZ5hkOCiREH0KaTQ7KBZ7TtZy56HI1fTpFee2QVay0TFn0quKOkf0Qpga3IAUsYifrkxhOq
BEgDm9TQf8YQU1vqB//KMRzY7TeLBJyiLfDal7wPSt6F3EQSSGNdex0wwb7BQ8uxvXLRoG9tEpcR
h9RMPNxGPVOYmXvD7x+2QyUQmnAqQR7wjUqgHtp27pMWLASoeBGansip+xhJTsKTFQXH1MvbS1Vh
3JGTtdjT+4nhl/lfWHdf3Wz5jyEtrrhc/ZM7LQ0d2t911xATXDgVK0xWyqtgHkbKm6Gj/fSObWsD
1aiLlyJr/2pkayhabygVr4z2c1yuSOrsmf1hjFR6E81FfTSGTP1YYhZ7d478vSqF+U9FbRGs4hBF
p7BGRhl+y6qBON911QTFPXELsQ/K6pNwP0BaNiyIPIPbU8FzXRUyK1bcRvB5wmijM8fce5n1btL9
vouJx9DAghK75qsy+9+CoS5nXhndqg4DSFUab1JL8Z8XTcUPkQd87lw0Bry0qVq3VKYHT4wUQL77
HI8cl4OyQXjE5nTUQIhW/BpOLqOD/ZOFD1mkgH3G7NViF0bJSPqpw6ornjQ7m0kyHjb4rtRcqAtJ
n/pVuf6480sCOkWO8TmSU0P565xmO6d7Uj1YUZ/t7TVr/EejTbAOKSpuq8oxLTtJCJqyNEPEVM01
ySiUZ2VDypur8MbLkrF8JldqolaP2vEfYx52J0MVvOAPZzdF6CJuu6Fyf8Hhv/e6vWN4vNeIH+A7
kZ5maUhSYmTVEfTJW9hEUEJ6ao2ut4ttAJYc2BETBHjAw75PSo+OMnhJiCFcdZ6OrpWuvvJO/id9
H0yrIh00E1ZH1F3dvMhU/RkRabh2dFDmXHB6UNDTlZ8zPVurgUC6ocJyrwfM5Xhmi11vR/C03I5d
Rua262EcrRpaGL+jMjvUZJFzZCp8HyLHRkJdvsrcmtdBQWuP/ahGzh9nV9bw8twNlvwMPNRHsVX/
QZ5ib6Nx/Odm8NsS6o9sYjs3TmX2Z1LTm2Wpu+eBkXLbrP5si7S6NBK9dhVErNhK9phZc7aQyh+Z
pN2t3k/3YS3POq66kLMcn0aj0OWYpZOhYkW04VhTDgN3bk6i7BF4G81FeanDlsn5Ju8+ujkivRk+
cmsjyvc1crYVFs7/etX8mrrbQ/eoQZvldytPaP9MOLLjv5mjgV5koPWEMsa9tHLYykUqfYmIZO5a
6z7mXCKOYqqBxbFaB275JWPaXLvvH3HTg3Erf/tI/CLe9LdMcODCOca/op0fRp5e6xxqyPIPRVJS
C1LOQRJ6UPegCfYkdgkOatdZGAZWx5vhlosOCLoa9cZXUPQMF0O+DC/v5w2km+Ys48TZ+PismnQ6
9BFqLgiLeFHCnuLvUEXVXoytVyCtCJ6ToE2OzJjiZSabr73AN78DfzYeHQq2kzf5sbeBUDkTAT1y
UtFPI7mDMtNuBErwc2Fg5JniIFn7KCvOZZmzHRhtt8diqkmxSPAXda4hLzKCi7ufh6h+DE2af+Wt
MNm4IeBc8tA9kfHfm7BcBaaBH56NV/kpDDc/pVY1/oLbwq3bM9H3aH5hpT3bRt28ygKt6Nwghm4D
M7sPXa0bTv4AjKzVC5xtoWKb5ibuqZWeeNd60ojicdLzNY/qhNi73PdTKM6ZJA9URxE8lN6Zn/vk
X8hPk6P5ya1vRxv9jzO27HN8KyrRBSjRdPgTLETAjiss2lOTv5DQ9IyKMEFarPUAyQ8gz0e+GEHx
K4EWvDEJoWcyB+0cmQpk28hqeHwLsD3c61VS3vCwvzm6w66d6Rz9WWlEOx2H1bxFBz98VIzeShT5
a01oIc/8ZLn/jbXwb/HYY2hE8+X/J0BMVWv4lfkq5RiBApwM3bXLewUpJBQRzBuGIkaBYNZtg/pb
N8znzIiu2gPWdO9RGKAQc8QHOYNjxFzPFucu1PmbSFtWNbEzhexMB1RvuC9DcAqkP3zUUyKO8Ygd
spr1XOMOF8EhJUDgCD1BHxzg8Ix0LRNxkhkGG8yN/gkQ9Ai0pRWXSE943frY+1VDZy1y6Mn2uPcM
6z+3aziek6zC2TbQ1PVAqDMrGYmLXswFNebfacLwZaCAYq2FgeE5zhlHTEbAmMBxvAcaR2pT34xt
gJ3Y2douninlzQphulcFFsIo8QtFEQ8GGz+HmVXNzSTxApxtJoApzTrmzqHz+qeMpXtV6XpXFohD
6mGeThoU6opPNXie5xBhK+fyAXO79zXUJKepgMTBgtnXOgw7rnep6vFkDXN0Erjq/tpDxKRAluNh
FoW39maNHTrxw+cpdZMrjtf5RFplcZbllACb66d4nVkxU2pklZ/YdsFum9a/vkanuWnLxjrkQagw
KHjwlFPDQDA2ZeGCRus+8SkyD5R0keves9NdUA/ZNeYpumIYDGmx/MreeQWaS40tnYl5UExXR7rA
iTwK95O0MZM/5nwC1h/XqoHKK+2/eu6MYzU1wXOea73jwwiBM/Wuc/TVhEgmrMzk5DjsI9chljKQ
4MWQozvN8vRbG+WENQko4Hoc6ng7OVqwhDIYAQTWrNAlIEnbxWjfbo5XcD8kDCTfEnpJ6JgC5KZv
Z/1fXze084XwqHHGyWNOqkujeK9D0uxXlFrkJEyppZ98pZPwqArUSCjL0De1MI2wxCOVPfZlko83
1SShA6XSHWN8o3bAkqlEakoq86JAchapfzuFzDSZOqTYsGbDJCiG05GGPvWZii3xgm6dsv0fJbbj
HAcp23B9cWabQVkG/HBtzIG7DZtgHm8zs43nENnu2hKTQFIRJdVOJd5Y7wVH5qaOOgbOIUdTrWv9
7DjafS98o3wufSN7DSRjGYQU5b4ctf0lGhLN6zRN9y3hUTcH1PM20sykSofdroxG6hYeSvdzALX3
Wsyw7PQcworRjfddIX+OVqXqagckxyyJseRiBKZg+ukmlU27JY4949JNm/DJc7riokUMZ6QLbPC8
jTet0TwsEQhBimcFZ32PdIwDbZyZ21S+U39Y0i1ecxofzPak/eXaxAeCNeBC/rtApQg3pm2mcmsp
3BY4+FwQKbo/KWTssMCE+oFY4/9Wwi4fwGyheUhtX2WAmy9vVLZi3SW3teeLtU6qZuU2ZrOXcSje
MaVMez7Mhf9Bgd8WCGTWIXT3Fb5Sxgmp13EoBb9tGAAyZZ66UkabXfsWv+dTRfd6r1xXT9s0AA2m
IajvZOS4d6t2h09qkPwRmFDTcTDrlwqFH/tgD69rXCHj2OFZyZOth4xyDzPL/Io4e65RiTvRdaqW
SSr0oi8bDdFGssY/DTbU9E4ww4+Zz1JE1/7d8HR6tTrfwApvFmfTSdxHm2moSVgj93JApMG8CeIF
RUF7zBLDfolHWZ5FJ/KdzX7pvc6zBNV7oop9lTDZsQ2jvRhY6rJVUOKaG/DG/7qeEfynVAXZBPdU
cKmcCgI/BuiN9sijkvzBtyZstbsJ/4Y54BhryRb26HdZvuntXP7zlDCe8TKAc09dtUkEo1KXSYd3
8KMap7TjFA3PI5Y4e6a1cRTFxg7FtbUBooeAuWnkIR4RbzYCTordYNG0GCjsLNy9m3g24RWIWu8H
L8p/Ei6lndNy2CdwrtauV4Er8zA+GBhJAY2WrRFsOovNFvYVuWl8VGRhnLFDsWwGG8sKxh2XCEhK
1RYvX9x9ykBVd9F5sTr4bj3dp3iqD5lGmXHwU4h6QOlZI5oabsI8hNg43aHq9mDUhm2VRMlTmLTW
LwgOjKRpYj+Tgh49QAM0WDLrfO8MnsHkWI39QU8t8LqQ7hlVR68NshPcuf8rZZ8Vu4am2EbdqLwT
OsTyMnsdU9/ahYqeNmzhmqk/9U5C6yZZxiWO/XfKhv4IlYty3GHZSOSMc7Dtnv1wDVA1S+d8bwxQ
T12WmPd8wve25mJf/Ipj8NJUwVeKJnfRnIiXlJkKKIxyZsegR2eTdIZ7a1KM/HzJgF7UbG1kGnro
ZPWvrYL8pA1TXNDjis908kBB0oJS95UpXcEqwcy9c3Oj2VhOEWySaNn3D5H7NoWuerWH+U0WIru2
5LOy5fLybeekPpMi4KObuPW71yD12ff4lYo3UAKHp3I0sO6Y56VWYSw6fPYBS1qLrL+tSTeStoDq
yBGYjAWAgz1rFM9l8i6Fv20h3wdlDQ08BPFn/zRVS8flo9wrQp9Ketlwp/G7baQMJCUidwI1l4sr
qsTOnRX2fU/RzpYb5o9YeyK72fBc7ZBKsvoLJP8rZsZ2pz4tlvs8qvAZu+w7jcYvRdrD5AzmypnF
yqBKIJILxRaWTS2c9UxG6Fq5YqPj9h5HycVh84Q8mjvmBf8I2DRzzfu2tjzvEGTNyTO6R9+GfFww
SCaDbrDdZV3ztw6i+xJdPskOL5m/zvvqJ5G4rer4K7R9Qhf0vInxZ3BU0TyFxBi4wFDwaG46etOi
giOdj9bL1LEaD0cTi1r0wqbtMGdByc1IFkUzHityI5QZI3ift4LgioiHMnfO+Hx3OkrOYpzOc84V
AGgdH+K99a9jQnSC/lvCt57H+G6aDSqc9iLUhyo+aFHOeRJs0oQdaOGdZomoMC0YxQPpQ7LLILhR
0yIlHl6NcaLRqBprN6WkquKDhXvfOu2xdXz7iaYgB4QcKX89VbK+jDPBIBnbNk0RiSZWRbH/NJcN
g5mosPNdZBnmrjPFvGEWBayt88x/jmNX99SkqhXVUpZiHF3pCA5GX/bpOe9ych3gt2IDhmcB/gqf
dJs0030JyT74jt9h70nD59oVDV1ZgrQpq8FYSDUhFeXNXtVd3X0WDokNPdXu0Sr66ZoPVf/t2oyL
c5nNj9k1KqjTjk0IgGC0MhmiuUVOUV804UqPEXQVqraeSU1fItCWbpW9IX0HpOXO81tsVwrd1dg8
RdpN9xjrwp1hGM2hB4KxykuIhO1CgKgdaSGHLdPfpMj7HXPXae13xM+lPUz3UA5cYRLn6YzywYYU
q7wVO7Uv4WkOWYDd2c4gmz1f67ATp4ywjy2gN7kjlmrJDpDV0a9VjyGyNffgYQ2GdriRYhuWXgz2
/ez6wIVcr3BObVRGAis5uPLU8YJDnOfFrpQMvdUQ1M/O4I68HWnkfEE2IC/EKnL7izm7uQFHFrGQ
BXE32/ZvPTj6AKjEXzP/xuxRuOhtgnLg3u6rzQCDEuqJ5zJUGbEEolVFhunFuy6NWExWbOL2DvhV
sq5LSCV22a8MT/3RFnMnA8fb1k8qnN/gTCjxebLgdBrmmt1vvFNFCkiywNeZlsxAc0MNMCfwtFVh
mx192cLIyN2IwiZJxhnR+oiZoY/meSuF1x0xSntXYqrcz1QV+XfJ878reragCYLu98FnuMVPPH+G
EL/xQFcDUOtkqrd6Nv5WbZ5xcnQ/JrSBTYpPG/a7hRoq7+5F6ZvbukUQG1Rms60NdspSmX+ZEnZr
VMLddpZecfRzF4FKW7sbH7HrDRhuerBHQayISAR256L8wHIlH309MBvllD32uQQTbbC9KoI4PAuu
xW+VimadT0gWUCYDSfdTp0YLDCQ4QnOz6pxOnEObUs9IcuRTU10/Kp1b723PdWGFyO1kIv6Jui6f
HbhrRMPkHpEeOl5Xri0YtQv9yhahOwoWxcQH0HxqJ6t2lrAN+gbASl5UI4AMHLVT06A3ApvdReJj
3EQKk6HmJjnj9UeO12OtNE1QLU1sD1ee5pztTEakBRak4dTJuPiBmFfcBy2btTVGLoWLE+6zWI3P
c5IBQhmieDNWJVJKiX6q8OtyPdpUZjJuy21YeZhmRSteqrFOseerRp9xWCI0K7GGw8zTe9URFtQr
W251xM7WUubEL7Bfnyd3vltZZvwLurzbD0nTXzpyYXbsKMUtTHP023QHZwAHKHQctgeBCtSNfs5+
tRAAb+O4RdGY82W0po6+jKIs38c+0jdAjuZzVXMreFJip7WwT9z6Sdsb/LbGcxk2/saWMaq9AEQe
HhNcH05LeVMb01Eyy92YzTyepjypQLkiz9FR/5kFfeNA9GXzkvgIDvkmQ3trZpnGUmfoapVNMrtZ
fV9c87Arl1Oy2rd1sqhQzHYdhATnFP5AnYetqXqWfK3XYSJxuBUOzzoy8OLdFYx/e90DiEF2scZJ
YoHYnFti4pGyvbHhlrtIyW9JEXfqAfuesfnjDDKAExgl5EMQaPm2NGrMSA5OnCTxKR2KQ9WEtCno
fSkrcUlsQ93umChhKH6N+nHnRtY586fvyeXHkj6FbGn/pL56t/mgwkqtbUA1kAS3M7ttgr32TVjA
/XH2yz8HfsLL6B4S96tqPXJV6z8MXhjxIjeZGvGG3mNThMG6q65jpbc14AFk/F6WgMVpcJVpJn7T
1ZgL6AXBBrMNQxh5HpkPgQlYTVx9rs+cPh95MfTT8nc5oQlO0EmnllR7QKUoU2VxElHyppv8mkcI
rixL/ImICVKhfUm4YSrIQHPLjNRB2WuIbd6NmwzO7SqS7aXmyFaBfoHksZNBidI5Osxx/jLxG7JM
nUyb6rXqgmHVYThvkgR1gMOAwGjv6NnmETbV4CAKCs8wStYMWNaU07fEsP4IizMfra+btlhR8MZS
6XJwEkTW/GSNZExHftEotqmZ70IQlxtDVC+sVVhZQ3NQNjSiayPV2kquTe/vQSMy9QteQqmQN2dH
K4GR36GjARvedQTzVbj5lkcowdhqFslfA0LlJkAtHoXzT6Jh9gf2eoR2zMQA8YbKsInNG9OBsjWD
Tuy792G+uzCa2G9+GAWXQ3FLzWFr2uG7pdnEzNnBsMWhEdHJSIJDM+Kj6IH5MJB+IaRHH/m746nP
nO+44E8baqT2WQIIb3nuImq/1BGwjgJcQd7ZnqYdZQCC1Z8+/FtbH9U8bsDjoqda9NHpf254R7J0
QVNIsIcAHokmxbOsFU9R7gD1bYfmPAvmagt4FdAhtiZYYFAxVoHNDxGlWCf0dsaguTyGifBexnTc
ZfI5h9uZ8IT7Znf0p/TbLwQsbWrWgQPxY6q+jahdjeZnxoRS8OWSMnNxCRoAV4h4NmLYw9njGNG5
Z9076QIKLCc36jSZ3DXPxljKC/8nj1/tjXkVNKiZB41/1yJKAV3ogCjbC7agpLcuuAc3Tq8+fnKm
JZCQnVAwOVSLLbHeBQqRRFp1b77KX7jitpXS2waHzhxVt0A3aCwaHo7Fee9nNxxVFOvZms1/n/4J
DXMzNZMA4UkrMcAb6+/DkLzHgyKZQf7DqHiE6vHh16nFOSN4+r2NQENUIQHnhR18efBy9Vj0b/GA
QHUGQ5dXu9QY92Yk0QiQPjPKBZlkrIfY/5MNzVfVGK/SnPrtoNz35Ylk8IjDk391kuaTBIYLY30f
uOlJKN85Noih2nx6Ud5LF38IKBKrGN+y2fQf5pLAOcJ1i1COPelmQbB0xRuxuIQEJMRuRgtzEBNi
sJldZHaDB1t+qjlrscqMAmkqDg5vN/IaY4ufzsmAh5VkFQq0IHxANTXOdmeR0CODpw6KkG+nPFJp
SqS2/dZl0W3SqHe4BXZlWiC6LW718nw2RnihDzM3pc0ZO8oR0xgmpDZ1joEi/rtrkK869CvLg2DN
7lM+j59EAB7sRdCTS0AMRt8sUqF8AXqg/MG2uTwNaTrsHQ0VCdRnPqtr43hoaUY2ozWK901Vxegv
24K1UaGqL9UG1oPyeTrElltiL0y6i4h0QfVGa2YGdBWRCzU8CF966qR6Zjy/wEvhbOCAQWwuh5ob
1jbfY6JnyCNVxrTNrQhoHnBzggGR71euegPDc4HmfbLmCJZou1cTMBItT8i3KNH8nolbPpL0h4ua
gTBjR7ocHnj9VCT5B/Q0MPNJV+6KlHOwiA3q5+YRTHjuCyAQG4lZZu2yN97XkXNtu6Vuj9Em8Im/
Rgq/ABFd1C39Oqmqn9gcyY9gAMizp4dgx2eDMVmrvdejDbQK90F+Mn0dhGwiZBDZx1F6wvrzQozB
isC/lyoii4o0ANQYv6aBfj5psiv3CoZF69K6QLcBhVgsKFzUlXTKhB8we/Z7JHizy8aABlU5qbF2
cZYTrTP+YSP/1/WITQxBYJB8V/Vrf7kdK1SLKyJqfhVvv3QY0wXGYpcyUWAHW2NsOCj0bowG5ETa
ZX4Sv0MgMNZjkfJAt39CZv4ggE7VhDhTAdFrOQ9U5p0JPNhndnyJRPjEZOeZRpPRmW9VG5VF12h0
d37Tfcwpn5ieeqQwQ7VtODEqUaZbLM0/MEQu7Cs2M19hS9QJ851TPnbMPq2zSSkNfehTZpQdhTgP
ASF8pIcxC8NKRA4EStsyubqD/ghmQZpSL3mECAxMC1TrBqPFVLE9WFAvzgh/gFNtNAkiGLsuWnd+
8GIBQ25TcjSDoIu2FacGHI+AG70eSXEyGUxP0cvyQ4DkXxRNw88kxZnWnEcxh2hAaTse6RbBAVT+
3tLqEerxUvDHL1sCk1BLbyJ/eEl64xm0TLKxwwluw0Ada0TWqrAB4xn4OoMKfX7pMF/hzIuAOtMk
47gvmaAFIakTLYIMEorAzafYaNfdbOOI16/KY4pacvhoDUQrcJ+cjD0T0EHe7EoDmYvoOur2ta7B
ts6R8eo3CMoclBI6GohjyfRP4rLpF2awJUeP6BQXYm1YNFcmo6BFJwS1TZjsbcN8EBH4Fi/cK667
fVwjDi7MZg3FsmcTpa4SGbsraIiadtiNoL6kYXzaakJ63nv7nCs0prdpNXMMS6KpbiJMHF12F8xi
Ck64lLR30jf3TFAJHq3eWB0dbFX++L46e/Th2gyWUo8jgP5drp3Oy9A92mee2oKsv/JeoOZYD/PQ
XP12sLa6weXeWWbLZFBOW3/RGvpB9KmN6TaVPmup+be2aAjHeS5uDapBm/owwxVJ6uGd2HZYJi3m
Lq6P2k2/SVbovhRq73NUTX9awlXvTNg9XJPmzXL7e1q07skma+lPkQzhq1XaYJqCCOlmhG4HUDg/
UUiBZFsxNIAQda7ye7SO8T2cwHYrNnO+jfHFQBrEctlUCQLVwH+eIiK5Zow8W89X5qohfAx6Mh15
DAW8vTqF2+zYuFQA3PkdhLKecjsF5WQTPikbXsz5nJuAqBuUaqsgxtVU2KxDS8w2vr8Q7yjfGB43
FrpAEInL7cE2D0EM4B1t9etwHkAj+wVwDWHdNGuybcg3QmbnGkHNloYwXpGEymrDLeXOzoL/kFx6
68iWJSuB6cJ84i2aBXlGc8lP5OAJgRzxWeEeaHv53oJASKJOoTAv/oXJ8JcDKb47sfXsNsE7UbDP
zKEPrmvJ3RwAx9axfIlDEzSAuWkC+cghs7DSONhNAK4U9e6EqLCPQmOVE2q0BwFvXEtLjfiw0Fyb
mAJ4OnWT3JluqE07lugkWDZYIPGJYWFEHET7mY9dBmjoU9Raa8fxv9DPv/pO9ygm92MZ/kYkNBZQ
4rFmw/BMi+xaMDxvkvmU8Gdz5PCqEy1WkEAIYxHJwp8w75O9oL+C/qPMgohhG1KqfuDCS5mLyizd
gx1iCl/CSdB4aXyE8GWVnGQoqcXjN2YKLr7YSWx74XswlMpna3KAURjwKXqhWHAAXuKLLV7gjpcw
rUZW0xVvaxsfwtE+1l1C2+BPW9Hb5ZaZ9yMxmwd6ZP8Y6AHYSwO2BAgK31Hyk8zhVxk4X42PWrxp
rkNd3u1RXyIXhZ+t80M0my+eb6lvmdivkPS2i47U8ev+yKSQrsC/6WJ6HlrSbE3i7eRk/G3DTj8C
6UebwchuddY+vNwDuW/QNZG+khqPNBfDKmEHG2Q5/SdplvsZ7L9tDLfMEfWhs1hzJf//lyYSO50o
bY8c3bQEycHVCdJkhUBLzl21KRo/PYxqgXHn7EnraNwS5cDwSHUsSEfsT2QFK/XuxUkHINEDu16+
m0PwgRBrO1XhW9UgGeRcf3dlcUcGcOri6KjS8Ypu/TzNwY1NwbeseDmUtndzMX0gbPkrGG/s2M7f
GOptsHY77KpSaDiI8vzM3GYgbmfbOcV0tR3a2qSkiGEizlp3bQcS6hpdaUK2i7OMNkxpvrYd9VZD
OGowb8rMCZa86z02/HIzuSn5Z+QcWU6Efkywi4lm7xUT43+epJaX4Zon7uTliPCh0N2N1KUVNqAF
jqyzmMLHIAcEu1W3y9jE25+kPJ3EyHZ79rNdENNLB+rKjO4aZPHRt2baewTAkZqgj9mkQUX6H1MZ
SAvJi21nZ4QlXzHWpU3Vlp/NCP+JLqAoKlgoVsM2T4Kr5YoAg/GfqMi/WgW5O61HgXa/dsDKu4Un
DtHUE5Aw986ht5dEe9eEekOAFOKrvGSgoJnd5wG7pqoydhb+ix3rSIRFlLC3yigFgJMQMp0bLnMp
KSbUD+yCk0E0YGJLi1a54WMvkQ0d3f+3qanns4BjffVpZQBwI5BzKDKCQT2QgRU3tuwRlqm2aHee
G3UHnXkpXigYfOshTMTf1qmwjqnYcO/c7uVnWWYe4gtUcYpQcsQ0C6CpqohBTm2nW49ZYO8wRwJS
JcZl5HvhWqhnG+Z8GKo1mmxUkzJjvuXA5XZNT+XrGJXLNgtEfIu70WTy11vPTdIa+1glMMXd0Ts6
GoB8MVEfxtr3TkPYoxiqRH4R8H8OHDdyG7oBWic9V3u0HcUWIatzmUsDRoktKZaGZRNhAOon7dXb
zWUMgN1u227Df74mvtfHwehYyZmonGFDhgfjiW50MH3E1WfdN5x9ILeppZVxctKJsOWeNI0lqnnv
tBG4Z88HNOSqwmVnOeu94bLuBWCO4pDN9C4u4/le9bx5yohQhAaO8eglZxKjm5bnyey3ASy1bdGw
GdMmM3S2EPHWkppgTslBLQfQImaau9jL7AbUS5s+DY3+Z4Et4OlK3YMbGaG96SBcvrgLQaGBerAy
mNxt1ZTrc21b/qUwBoQXuV8+jXO5HOM2Q4149msg56BWV7Qp6efodv6es6bfT2kwbxWSTdj5bPrM
lLvUa8N8H4ng1+E+Why7Ja+lB5sDPfgEPyT+ttlNrOpWXkQoAaCxy+JtqlhCjOE2W9ZdfUAD7BwL
JmYGxx0EyWvhdz89HRGagOA/GdXwV9324Abun35IT/2QnRJJsjlD0Z1kjhYULVTOuLujmtg6Aypd
+BXEPZpYakIr+Sza3l6VYbf1QTRmhnW3VfNvtlo8zjgaVsNiTqzDxSQDcY/HGM8IYD8hnP+xdB7b
bSNLGH4inIMctsw5iJIoeYMjSzZyznj6+5XnrjwjUSQIdFdX+MMxQTYH+G6EV3v3aYAVFkLXqo5m
86D2Djld171NXTeCQMatRglPhSMeNyWjLu4FkNVVOsHqF0JGgW4v6PsD+uKr2jKfYxUvB21+RHqB
4kC41TG0qDqmtVb9irrzn84CGxVWlKCtZCVZcLIn75TgFaqVynmIpY2YnQzN3zdl8TtshgrsZHaY
ovg2xnRFa/sFrabr0GmfzTy+dL0NvZ+iNMFYqY3sYWE1ypcQU5wpeuh0g0KjuCazeXVKC6xM8tnC
zGsVd2s21UWnZ1chO4NXVHiaUFzibIQuGJXLKqzulm1cyl6Du64nH03C4AgBKDQMT/QCX1V0gZ1B
dxZ6Gm5nazgMCRoC6lwwXFTqfVAbL3qub5w5Ocv/WxH1pI70fTIEdJKmc+BinAK6+nfaNZvAGa6e
qp7tsmYZlJ+VaJy02fjuZv2p8BpP7I9URNZzb8s0hJ5YC0eymw/g3A6AShg2979gimzyNNsDsblU
tro1gBtvPCNj/JxdgXVfddpbNqAisGLo5xRBfDcj+9ZU8037R3wZLph31scm7jwKXeVEOgq3uKIP
90/LI6qAEdXA+M3Ufp0tfD/YeMye8CFk5gSezq/aRzAlzi+aL8yiwiQ9D+C03A5ZN7+yP7VC2+v5
hDyURraygCHlvtrQcrg4FLbnzL40jOdwHAnQeYs597S8+HdrOwCDpp4iNoJm1IARZRiR42TDxGTM
mREpaNFtM0i7Sa1b5q60zLWUUWxgenedDhpGrfiMOzGe4WjAWkoOhRRSrZ2NwF0UUpQA1x4Al90R
3AENoHb4hZLJA6lMXL1tn3AsQJZSNTYa+Qcq8ashwhrMS7OPvnCWuttvUxRFRD3LhXtrlb8H8HJo
PqOYG7RL6TQnjaufel1F1R+vXGks1IGaLC1zGrftiDQFJNiIzmZvTuscVcqavAbyJpYatHIRIUf1
9cCI4dMbFXSqYCKXyZoDZhMbiF/7wGl846Dh2c5c/dAqmI9MprHoaPKkjL6OVaCt6z58Yie9nJA5
4EzgSOio+jRxFX/rytmFtM1sVrOSPyOr2ScQtxoyZGlGa6YwXjMNedpsyndCh8hGG+h+KL4nVYRO
w4AzUNaTPpBFUQgokm2q+aeexTeLUTEETKZXFsDCOmFM5jvZuQjhBs3toUffhqx6RjQ3RVHDMCEZ
+eWphjYzj9G3VWRH6ZHMk36GLHL/N0hGLndtNM5V9fDjDqCleH0dbQFdb2afs7Oiq1nr80r1wXq3
EZU/rSGrROIAwZilr0FOMHX/4aXT2irna5316HCmI2qIAlKeL4URrEAV/prBvhgpXPUMwkBPopBm
73mfHuS6Qj9E/ued5vWZI2TlpsmbD1g/GFHuMl2yOKT8+XlskRuo5i3JxPCXTr/rbd2svSR9fgl0
l5oX4Qgl3quFVKvTmhNtXZnQWWlY/dOl0ZJVqzpk6njnAvDx1VOitajvKEGCYUe9iqFCVIaHTy6z
3ziMVvrsA4x0d0Hi7CxKpQAoOP6ugke3726vHqrEvZeWtoFQBNpVN6BFmO291LGuj7Vjg4Ho3Ib7
1NeZueFliPDycAXTglZE6i7NjCox9KZnHI+0eS336IAAW0yl+Z7D+1lMGbRJY1pq0LdlhcI3WHZc
/4BkoVrAtGFl+8O8ToP3goOu1621zral0AUQnL2nJnTSBDSMVqcoxrtbW3PNnduGyACaNaAEiC8h
6ZdaGntEoW4hQrBD4372oIGob18xiBLLe0IyJvKj/UTC+Gpn5Q8qeBCLWe6yVTLdhrmOQ7YPzwYX
pj4r5qsaSRxz501WK9kPrDaF18IDiyNwsCWNeXvEWRLdzoTswTBXVUvbD/8SWjOZ91OrDVP26E+O
oyRdPHsJH3+fqUj9Mtv3F1qJhG1p0Zt1jXtnNi9abRxrOIe0TcC21wkT/Pnk1aW5iVgUdVu80jLb
mB6Z0lxA7jCBCyGIthza6OmasLGc3jqAmEKGGyQFhUZJFTG8+Sa1KvmiSehBjKWt90ziNuqQPwFB
IOAVY4I8+PHX6EQspxafMwaSBHeQ+lUaPdBI2GVYuyIu5r75YXXSMBNJnMxGJb79croeMjOq7mtD
C/iWY/6n8SYL/50hXOVGAjscYvpm8IZ7ldNhIT2SI5ZdXH2hvnfSs+ktUe2ba9G2pR+connOPbe0
4s1r/dMwZ5+dpY4L4QCPQYhLiHn1aFC1rvbSNDae8p69L9tcVJlGfNuBkyn9DSGbl6Jufgoaowqn
5wKz6kchxpOKe8liZ1vMnKRlqt+tqr16Zfgx0oPd2cDmb3QoLDC+qGt6BhRyh7bnSMTLKgYO2XRR
hhmshu8YdJNBguXFV+DE27Ri0Ij6LWBw+JN0hItc23sVYupu7r21gLYXtiPeSI1a3nU38i+BAkeS
qn889yUFVJtZKx0A0QDshRWXk1Y6/ookYsnAeleYAUgUIB09LQzEMKLR3DmSBg51HoC2dJix4cZ0
ojeub9MhDF+Y/cyk+66VXJGqsugmI7yUO8b0QWGLY0fYBsNDH3TasH2G2klZxqh3oMPLzFUZcBK0
mrNaz5+VDWJ1HBMDlQHOMCyp9iwKRIzKD5J8nemHrmzGgR6swoTN9ZJt6EyfXVUCgx2GV+Ybb4oT
Bki/oIbaU+6Vg0O5GCjggOxLimPqQmnz37rprHrVoAnRXHsvYpIKx8KgrKaNc4nK6lw2OCXY3cWj
ubIgDdzpXX8HgVssOygMTj3kqxpIBSnJT9LAWSXDAwn10mbZQUHqH3pRaD9aU+FWZ/pkvMxgCo5A
tyZRmzLfygCF8Jr+y67ju/4xC4uxVhd7jNpBU4L3twBdUWfGqEdn1ha2ev7LxRLhaWdkLLTmYW89
i6yHSNOENDJTrE4h3tg/VRC85GgNIDn520YJLLOZ9EbjDYCRKEqNZ/xB36H3vmA6+lKjEBD4uA1q
hXu1G03DE6CjrEfM9UpvUrt1E05EUSHoNjC41dC77KwJ2AZvBjZ/383KDotOWnj4bFdxs9Fq1P4N
UDVgNZhyeQX9iWbnzsO5IgFXqLIoA3tqVoa7+JJzBOU9ahVGuzdJVRq9/oaWgalNuQuU5DRQ7lPg
n1xRECnARGUt+U3QoSozAMI6DVXSMG0hV4IjNO4sX/NffMhM1BZ4+9jFsdBnZzuV8cbtAeSlnhGv
dLwHw9I6tFkTfpszfvL6VD10HKejWtoh9JNbipdVwYwVQL1bfBND3pl4AC7SjPk41UB9pjztN4gG
+xqZUnmImgnRpRyBxDrdF5bnQWTISzCztZK8i/AEczAQkz3rQo0jdFIgr6FLDGraRJSbRC/q8Z4h
/0dPcW1M06dpFSfC287D/xtNrr0zx7c+jTZx111hTq2cUO8PyGZXqLuiHxSl1jrGb36FKoqyoCUR
ctwzL6Gq1yk5yCJ22si41xqnWxPQc4pTANqMV5jBNGYAq7sHh3GOxvNgFslrmMfMruz+ewbks6Mf
JR3j4qr67V5v65+giR5uRVYCLGaTAvJP+GTPrPe9k90Z6O6nDDTB0CfNLxcfPXJHVOkGRru9voLR
cG1MsYaL6Mq5p8KMPzqlOFtDxP20N35qfFhZ85hE/8cn1CN5sEqG8WoGyg45hyOydFun6Y/NmOxo
9r62AUg91JxStNVEIXtoBDQakTAXxGlp0xXxG9U5XC93OWfIc7S432kk5VkpvgPM0voOsaD2NBfF
urZp0CX1G64qKy12/mqGBfR7PikNXKsoYZoWJzlYDIwsYDNiM4JbRhZijNFw2hsqi8Bc9cDOC0P0
d3ITvitUThCy1p9Kawdxn8VwCZjTAuLeQMHqCsOxdDCpqm4RV6jb4HsdsLrjSFM1r4eFgxDxrCNL
GyGs6nloxPvd8F1V5RWclL2aISDXzbDF6oGUSFpbZRysbZccdhi4K8qwRV75KTiZcWoupdlmy8pu
16MJJiiEIb4wRn1XY7eRKMlOnWllVgJhmHe9DoPREg2ToII3kSM4VzLObSKFGYdhnioWpWhmr1wV
NTAPngST/eWE5nfGOM8YgiOTtK0mcvApbKktDA68G0oELhBRxoBFIoRdA1Yl8wQF01xRx8YTzRnd
dYwRIQzLhdH1+BRF7l+gPeToUwiztppPvUELtjYq5tqpdhupmeK5GaDJIimSWMo+dGq58cZH1aLC
ovH1wm49mCgZIRofW6gW6DPJkv8x6cPFsOAYyTXZfNW5hJcfKugn6TdWcbcApIWYUeZB3Mwa5BDo
nit+/TpjyrnVAx8tnKBhTpVx24LxbwWnsa6tbd3hUAdFDyXqHbjidah6v+EQPQnc4Oh6TssSQFTp
IvAR9G+Go12denwrmVxZ4/hRJBxdufd0IZ6hFf9Ia2rIwSSH1SsoU01czS/hiJTNNLTAeuaq+1YR
wf7MMsM7pL0ebLTJ+3Ly5rsA+UdBREjru2Q/m8URDx9uRryBTQsP1rlqfLNEn28T0nmxotKT7b/l
28RMQ/Nmhkuen9Mq3BdOwlE0B7dIrUc06rujPMoJtFY+/zMHZ/Xq5zKbtx6b0VMdaELNC8KBzLiU
TaLKsMzwca0L9rMv1kiKaiK52j5RrP9AUOxEGwhfimzcBZ11rLFj0rNobZnKe2DEW9kQgwcgh6gH
GuFs5/MHKr/sok7feqMH3kW7TLK2WHUpKDiXPCNriuco1UVVuJwZOH8q0bxjEAey1l3VLTqqjwoJ
2CgDtHl2If4PBYYOufELQbWj3pu3vNt3bJ1sD54TIAoWsXW0hKC/rLTHOHCp0V4WsakBzlanS8EI
w/wbl48mjo4JHdCYOjRBksX1S1YUiC4+2zeQz7B0kg/AtrAY+XCuIYcE118ifyfAdpeMDH4lI3Pn
Am5/mYMiS2i7RGwauyXCMYO1ACyQShPmkjuXWecMaaHhtRtNyfZmM63L6jMBOD4AMHC098F+NuY3
n6eV5WYaaA1zrWxbutUoPoCEofdin3AhWJsx5sFgIfgLC0ltJ0ZNhu60Y0TL3lLBQPTLSM3Qt3tw
wbZ/aRCagMtS0om0cBDEHsUOlnwdLhRGXkfl1vY/QfFMkOHjnwIdH/5wHjVAkPDibBR1nZcp/+HS
U4BazK5RsXEFg7O0tHEx82UnCmOXjmiVbzqn+YNsvA7/Md9rEKBkgXdYARpBcA6l6nP2eR5vDYST
owr/TOsWerTuo28T5hgMMoJ10e1z4pi8o6JA0qrtr8DfedBfR30fBQ4VUwgIisJWe3AXRhjnIU5Y
fXJ2SBL564BVmxGh+QV3FBVN2O0fQz6u6q7EmfTPzLjEzZzFhNSaPXx6zHjHiYD03wNj0aiZuZWH
0nFksSSB3L7MZCWV/YVNp8uNyPYShPiDitxfQQ1MHn0Qv+X6/Ief6pV+MZgGdGaym8Gs6cLbwj7d
PQ3Nj6hO2QjZWJz3NjXahNawa2AkKa3Y6SB3RhaTVz41AGQIeMrnsBtYvRkS2uAPFr2jL8YEnYWJ
2RpTDO4CnmFbt5hgOjyG8TvMUcTN7RVrUOlf6ozWiSxA/HTUTVxAEGk3FRQMvEZWfF1fN0E9ZrSQ
3wzrzQKXZtdfLkprGulHr3zEAUNCfVfNbwPalKDo9iFKIm2BuIx+cpAvNlPSK0zx/n+h/biJw9+s
+okAjf6F4nmi0kJDgIrJRj4CzTrDfmcMLH9hdgYzCtCdGKGgUHngmmcnfjVdfwfjCvGKvaVExxlP
dRICOY+q0NhqwH/5UIGtQvHBIwN7pSB88GF169J6QnSNUSx/2zZgScm/9RBmgVaszPorZlbEmub6
5KnT1oKtm+01AgWz91MN+wTnsZ3ijIe8wmSxoaQQXE6HAI4+/fZsRIUDSPDeD3uqzadfDY3wJH5y
a5O52VVavNK6Sa4wGNV9or2ErA3HLdcMRdayVdveO5jpM24urE6uAnWzMxcg200W7/CCy9ORHzBu
X5Zsr5Fw4KohbbzXAolY/iJCNakfnmS7VKPuOuzsBQuLG6eT7+ZIARSYcMw3zFrgQZfTYrZfweD0
M0bEDsJsoLJnc8MuTwmXxIbK/JYP7wV8JJoafO6Y/zQo9IASQGBXPaaoWtZ6c025IYyLnzwNMDRr
A+IZizz6akGjFA4SX9rVyx5cewglBwPT9Wz7eyfKmws6Mlvm1NWC+0KpTnOvta9FnHzhq8dYKaDC
xMfjHZzafgJDJ9EYRt+B+pPzeP6cDHvHrUwM9ZRLfZnRmPbRJDcC/4OBSR11lxIMb6jMKyuz9jwL
7tYUaYcAuKNPvI66dEULGDp8R+H8zpefuLWD+4EvzWKkOGWMtQFavZr8e40Ha9+Hu4CTRKWpOKBr
O43kgGy5vPxGcm+Bf/Da0zlBeG7Qh02ENVvuVZecO+NTnkLfZgdXx+aZxC1qwltY4DOXK8xq+HJq
eZTg3tYAKMBDt5WKyq6xVSx9b475NZgMCYxK174z+gdCF9GwhiwVJOvOKlYsEmQr1rq1x/YRJ47s
iyf/T9qs2w9R64AwRuOQXdQT8MNXXbVebX7CpTqlOOplH3yJiOvhNV6NnCkoVsduUDmyjyP1UQh8
d6AmKjDcdNpNgk5xNCbryHsGEebTHUZEM90NkARbOtE0y3y0LhFaDZBXlFRW9kOBmBALtdKLW+8i
GgqYSo4VmLhLs91w4iQeKEUbCKDO9LbdlEyuSo6PsX8wDjhFTbpQmieWRBInsr3tWmuHNMIILz0K
GjUI1dzwxLroyG9lweAvv0DfiB26Mu33lAS+FXgxpM40Lr4V5jw1DWhH67asDeA7bvaYIIoQyMJQ
26Lat/J9h9S3WmHJtTIU73sOTPyraNjkZAdRmu20qrzLC4quWhBxbTXZJsC4/WsCk82F5Er5uGeS
vOtqhDq14mxSGXByjtCX5ZzgSjWKBxe9jl4A1/hIDR2ThcSe/6LLdIzSHBlCW9kQq7NIe9P99mkV
6hG58tdCT56TMb1wqzRfW461/ylbo5tIptlqI1OuIK+unWa/or20bMtrV7GlmNZKHsOdzVSwI/w1
MixMschd1Zgsv32gj37haJ8dKCgKY0hEUSt9T8MR1dlsmc7iQf0HKyss8pi1KifsEHYRB/RoQ/+7
9O687uNTPx2qHum4WttU3V4ttbsskg51K9CUSOhxajcLbFx23AI5owcqLaW8y86Zqw8aT8gHoJ/c
g0GIE2un4VxU0FNME32v+PNKh31hdvhPu8SXaZoO3Vz/NcFCL8O6/sbUa1en7ovWWhe9mY6Bp6zQ
T8dsFRUUZ2i+GENdkrH8XfoIIhc4m1a6ekNSr6eagKlEVjrip27GMLP9aeAlKH710QTKyjrpOkak
ODAdlCn5UL1gr/rWoej1t8TWr6HvWAsjQWLFzPaDPR3R+97PbbH3suiJZ+IWD58djP9bhExH7iXf
dGx5VprxkeXNEYHwbe37e4MIQM9sGyL2sYD1tBzd5KqZGV+KVrDlIf2SC9qOxdGYyPtZ0/h7UNk5
prkJ+hlPjXDrmDNr2dc3qOStaq07OFUwooeEwgXHYTpWGtUT5pWDp4wLJyx/Mic7Wkr9OmZYA7lm
9XvgVsSRujZavLWj5lpVGe2G/qyOcb9U9HZLI3Ov4ppuV9o2ELYkbJ+XJAeXmE/ubs60R4pKsySX
Axg4Bj07KMxbg/WbdTBqKZDtfLhY9ZeCS3Sk39jbqn721beauMmWlXAcErQglbc+U/N3rfpQ2TWF
Sp94Y7TV2QFEhAsTGE2i6lkrwJOdSZUlp2n6HzWZ1xyCPUvLJc4z8CD6vAGj2aqYFZjf9HAWOYDH
nCZH1Z5d/ydsn5x8nH+yYyYGSSoy8G1yx5qUMZw40EEO8X4ZTOzF688ZwxcCZ0ZqSgSmM8ds4JIZ
XyWqMWkdwti6NsldzhgWvBwdStH9msPXhA/mXYnEstRCuqcglDZz/xEks1Q50h1sOCrH4RPqDEMv
hpJxtww0eztgB6CNH1yo3B1CoeOgoI9qnmTWXLjSvjZ0eCpQOsWHCSU7Bg2eItEL/Ho5N8zx9T05
Bi4FZPaqmh6tmlQyex8RlDFMcsdwPttkFiNdBaJzoUNzqxomMOpOoi1GYyutfc9ByEzWD0G7crhM
NqncmQgnZhqlJ4WhA8+NjhQdJc5ZEjreuedElanHDPJfmUHwqrBSgAWQOJj6QT5/gLjYj0RW75lT
JukGKAneg8vwGf7ozd1LWuQd3tmsKy+Yt9y/HKuN9i/WUoDApLzq3Q+L5N7P0HjB7EfSzLRB0pvA
mtm/5VijYGDx8FKgxos8C6ABcVMqfxXoN54JRyiYaagenPxXh3ojikOUfL7/e2/J2+TvZiDTxQge
ntJIt9+5m7zaS7+7EHASqVfHU0JEdxl33ywMI2Yiqe+zBKNamxnjhSUAkV32lkR/Xd/R3j/yYFrt
KcOkigKyiji1+CYuEnmd8pFYycbNblr21yMz5z3D8DEzkwcSsKBLhq+rttNZlRnKtqwCt58JJqee
c8snCYd8vu3iM1uCqrlS0RfSaSSGr2yTuEHWH1VgsLQ75lcrF9XTATOwIYGnnEOhQDujh6gS3xS6
2FyjpIW0O3dR2h4kK83y+DIO8drxfwoVETScI4A6BUN57rCTZQ3scK+8VK1I+OPFCs6Ao6KYX5KY
xWY/dTWAVTeNKwkTBlwVGZetwtDa8SU1mxkoG6CLmoP4wANsPlLz+slF6hckEJdoTa0T6+rY3qcU
h2OGfoESijM4JILXwXkye0JcIXtiI5lus8JYtu6/80/2lYoGr+oqi9AB8ZtPoKu5tniK3yVigP5f
xs5vs3MvFLmMr+GulNeYIJDJUicgjOlXgIp9HWSHRA7FOnsi9gMej1kcKzE+U3p4rX72bH0T822V
yoczQ8o0+EtWvNd6wPqQptAGOCfJYvR3Ufh7kGftvoulMyL5rJ3AWUpJGLr5Oo+6hZfYcLayh0aX
DV2aG+N1wFwEp2RdVf/ugcft9xFJ1FyykH3NJGAhBb9OMQMXY87Me9fZdzkmtHY8O2m4A0RwCPkm
NBgkn7UcB6ERBtbkjmLYbY1HE0lOEHmXMQYxH+kbWmArh6uKqz1PlH1I0JKimsgi4d3v/aX870BO
k1BQeN1hRHaVq+DV6Jqt5NOS0V5Se/AdIV7/W4dI461ar1xHpC8RvQcJ/BJ1u6TZ/xMTVjeF+a3l
zXLmGAvxEiDKZOr/V7IsPRYUi9yr1TVhmSctG3r0VxVlrsm/7NMQeV8dIETDFKQ3rIvXSsvI4y7I
i0o61zNBgh+xN2YSNs5ylBCAxpK9NnQC7aTd+f2L1AAuOxEJjhu5Ep/D8y4icITZQ4JvzhqptWfC
7orYPrLYE/VK7OFGyULl1bahA5MQSshn2/2x6KrI5lV1DI6w6igikT7YlLS4pOSUTJ3mqNxCwqHt
/7AWp/5p9G9ystWIhYck0QQ2Hz48FxQ1zJ1J1P+1RdLPaSDJEAV47SGdQsxpUfN4L4IBuggaemn9
NjPLammxg0CWVoBGbSxnoItuBpcsyzeWMTegJy6dYMZV8+SwTuApjeu6BuEdRWd5SnXq7OTfNE9W
iQVz40ODCCjNFXm+nPhUaLQ56i9km5deieogDQ8biGS3lyZHSqRTcQuQIGhYe6MwNqDk12H/a7Yd
BNfge1FEcCxE3StqyCBBnN044M6N4GxMA0/OvJJDHQQrlUKKRMHddtttypOQG8IXqczPTocuQYz2
kkuYfMh/SYWCPjkp7kVuiW+/jBzScmDwZeXonkhxWRP/Bne5tWTl2fmDGt+wz6PDr7o/TIm2WtFc
NDIhJQllWXLGymqQy63JzUc9Yg4ar3lORFJloJnGZu1JjOOWN0KzC7lbCRx02wKA/sbZZDexqWhQ
Oqh/+tO9Qaie78F6KMKvGS2dwVRXGiclqQAzFGDgGwr1JNnI5bMC8zC9mNZb5ngLnmNOm66KAQ7L
2Vcna+nQyPOTNSongTTZaATySmniySJmZUMyWdNs/HciCVyXZ2VTPnehcpReIZdiUJL2RbqiH8VE
gpzUWOqKgTY++4WzINKxeXh64Ttv/f8ErPNy6UQ1eAxZPDASdLBeuwjEpAMYm+xG8gmqeJO38VGY
aeKnHAZMG8Dm3OoCmScilZ7mkKm+XVzNEo5pzlQXNUxJMrC22nHfLIo7apeWbSPdppKWWbc3e+J2
sBVRBWT+b55uM/SDw0ZqzdLCcVQaVHKwEmdPHDc0SZMG75VsXdrgr3h3OVfhqSwYrEPtQBqZ+y/n
k+Fr06vERh4gHGJthcM03j2p8emmZDq2X+F3nqVnQx9nkP15/tqgOYG8iwfwtF+rhr70gu5mDPrV
bWDzC87acjk1vKZwEW4hH4cEUmD7sIi7CBYpqCu3BB/VOkhJuLBTrBRFJz8KX3tKCifNb4OX9IAp
3fgx2fb07up9jjmiU1xwE212dl1dSQ5pAkXtvcsCQm9EulBNGxSo13GSnaeatoqQJZDXYyplPbI0
2g8gdhZ9zmRGEjhZUKPVHGYkHokk9qx82lTBjd6+JaXDjRDTOH1b0h3q64zMBxBcNEw0MBC39PVh
5Zh4reEyVQQ0BsP5JVVzOAvo/1hBe5PG/MD8QBuVLcHt1iFDZvfNWXabFI7g7/9qFCEyZPzv9dNB
i5OrqgyvEJgQMOrqd8/zPnsXRpNNlz+sv6XQUjT/aMfRAWA+jQRjO7bJKaictxxdjKVqXdRGO6GU
vx/pao42BgxjtbdoOoA9vARO8Vmaw9NrwkMQ9ytJ/aVoSUm0XKe51RN6CO2oHBCa2MoPp1LDLcjW
HmFEM6i2m1vI7EWiEenw0SY829htvzB8visqPRbCAlA8hFXDogK6MsYLTUW+IknqbDmliMRDh4EK
GEaIE1PZ8Ak2omkz6FrcerajyxgwH0a04gPrdaiqa+thXjund2TXDvJYi2EGW2qKymB/LrXswtjm
gic3NkL93ujHaOsHKiyIimTWMoUNacXmmSNoXLV2rd+TLLv2RYMgRUbRPCW9e08UrfwO0MCGZa/Q
5aQnh/RhQiEb0m1PkXJD4RtVqVRT1kOIiJWSFpAHzfcmih8DuYcKgAqqDPzNaMRkkyYFZIZL1pC4
SdNxrHNADzRbJgq41tV3ZYo7Z8KTlLOycHRwSn758q9M00ZZK0u/QdqJHOtFDr2u92iS9VQ4YDOg
Uw8Twq1mHmgss6lZFwm0lopiUrfVeY2D0d1Q+ic+qeCnUxTjNBIx9JSgtNfZiYvrd0Nr0vEIwHN0
Fa7CaYoITQBvXQGxp6XeGqlqxKSoTuPptwlwn1EZRlxIZdxbM4geE6SYqVROTQaqUKNxezM8f+0p
xXbqQvtWMq5cqlllgUK3PYyFXIaMmDT2A57rxWDPDGHUi+r2L/3Qvck4v8+te9dAqB7RBCapZYaH
3QySuY9a74R80s1YF+koY/ouy4NkZTDaHy/SM6gI4NuNJwptBFE8rNG5lJjZuQghN9nKA7vmQwuS
Q0najUN+H6iyo2nAgVaI8t1rQdaNFi90GeCYPTgKg1RY7z7oVHPuc6P7rwggLPNsqKjMMHIY2MaT
F2h6vaWmiyy82BA3Z9UoNHFBia7J34j1mobuqBiyGQh2FWs5o8lvSEbWIalhD1uGhMiMZeADyxU0
0NxgHUFArvMR3Lm+0q3yjaI+r1CDGlXlXe3GVeF9y4WpwXtJ1sdJOoSv0g1ASAQziuZPTx2X5xak
sxA7PrBMUxOzQox9wQGK9zNIkwaXRgiYIEdbvO9IgVP31gH7QbCWAq5YqKHNKtowagb/hEQnSpDJ
nL3kIiWfc4bIW7ssyxZTHL6mjICgAB0q5lF+83RQHDEpkKXRKD0xXiF5ksmsQD4Ak/HTyMMoEU6Q
X5OHkGO33VvBPXTQakr7EPJNiDVGs6zyiU4Cj8HHn41+XMFXDum+NTEZaf4z+HcdmYCKqe6ypprn
DEyEeAYySGbFNtlqnSgvJAK2qqB4d5+g8tZxiY1hjSOat7Bo/5Cg9PZT3pncoQc8ipkWpyu2LgVA
MEop+Ve68yWeijLcJYUNsUsYw1cakgpplvwy6F7lQJGlp7b4wL2SPci5HcuZDNuvV+G/5cku88Hh
O9qOhsHBQj3Gsdsj2Nh3DvexCs68acssTtZG4k4bNAqZ0ePkHk/vCA2v+ED5UnaGrAqZqJRPYZeR
4Us/4iGc7dG/Ddb4FViAYRGPilhojTVtmTompnozVc5Jp9qYYLPRS9p2HNApPQreY6SDYbSwFzKa
b54oc49/cDD+TEvt3NXJm+L171RCY4pXDsZ4rGXe04Mb2qGZQSedfme35lvwuMErLlE6fNdZ2lIm
yCWrcb8FfwJykCO3d1osyKnB2qeDqn7AiVqiXAG55Okz0CB5ly0rjec8Hf8tAJojHmACbi1Nc7Mv
3iTdyZyPUfXPEF1OaVHu0QRZyf23lGadJYjTcyPppKzlTnllvg/gaEpd1kCSzKBsWT169Ap87QeE
24VX/LVRA1y0VnqdSc5tJqYWLUwkKDQE6ZMZQHD4CosIXIrb/yJhk8+KEOpbFpgZmHyIgxCBVAZs
2YBFWlXODh7lTiYQAcdcDVvX70A7QvSUFKBASgTW1VIl8mJRaK9EOz73FFgD+anODr1XnIBYX8Yw
+VdPAppYNyzRmmZn4JzACpDajvTFanCvE49PtpmsNxmxRZzPMgmVAFSh19x1DZbzNP6syty6OvzX
tPtOnPEhd0RClkQ6FXiNRp5MmyzRnC3pvPx5XzaHxm9PNJZkT9plwoY2NzLsLssnYwrPyd/qHuWm
OHw4+QxIBA/xum/kfWShNNHvelTORMy5nNgp98Rp6C7TkU3XTsF9Y9LLkw3oE5T0KwIWKL9V9PjK
jNqzM2BKyDI7mDTTBOFrz/kPmgmcX+8969enWSbDuURDTACPY7gt+Ubll5JXp+6ArgodtdiAeoDW
CeMKj6hD0Kx9BIBDaOZN5lwnDueoQi4grw4pioC2ltLSgndMdiSbgY1H2UTQxY2JjI92UOg0D5DJ
IgaONsS0AP1GZ/lnxrvcLg5IS4DvhwdEeCpUf8/GkBuMZhH2xCgal2W0ixG8y4jUheHsBs36nafI
5VZEJ5jWhM+4Brs12z9VhSlAH25pYm1cdvhUFIj51Y9Yt9fovAPs8SprjUc443vjVxVaeFEou9Kt
fyl2/dAGpLrAOJWT9a7o81+R4Qm1/t0ZwrVG7IpL/V5h/I4CBc4a4ZQgomt0e8vHT7paSTs1t7vN
lKpAd0uYayksG63YqIl618yZQsM6MWjBBb3cpwRonVSrMaIPyiXHV9eKqu3iqkXmTALNFGzlzIUr
s62QwSOg75ze/A5VKg1WYUF0YDz373gTgNbYKObG5R6vy9Dbu+xkL45GcG6Ie3EGR+J36dqbwawO
/+PoPJYjx4Eg+kWMoAd5be8ktVpeF8bI0XuA7uv3YU+zOzur6aYBClWZLw0fOrI+xuiFUk+l9das
X4WWsqqvR4JYnEM7o9Uf+cGV/yk0+msKsx/95NQDNJmxbgURluMqGL0nZAapkTmPffxJx3bbw0Ch
rXBwAP5d0mj8UEF1iWKU5S3Umr5Td2UfrPVN6qvswIKiqxHdlCHcbcdzQ9ClXhQ4FMaYrPzCPZOT
sdf7a01YKeJ145/VVPRkq4b2cIjizaKjZ9AJ7sP8xa/wBrPp6BMrzxGaGgDh6IycYGPGKEf5585t
dz2vGF1NjHLpWu+Z8NQ+9Exdl5h6YKHf3YF2BOSJXcU/N+F35toAkchZHB51G4+b7omIeD4mqDys
qec86C8hszsB4bRpnXujuXdzfjxKA3oLWWLLzeR7j6lRgQ+tHy2mFr41TJtRN8rRHtIyjJCD6W9q
2cO5nPG+2c7RFFSKLijMLGAg77AhjlgNuRJIiHkf3fgzHUiKnB1nx8KfzhWyinf9seYcFwsHhFya
SF8aLWmqOKdJGGJAilcdfW29etBO1DW0Xs4i7kTkt+R0sC56y4Wxy0zzWdcqnmIqTENGh0sE6b9h
gLBYRTnkFTN89m2UBnEV7Bql/gheBazbkeRr+eiNiScosevCdGroxDLM3w6m2DY8i3mdcpzGHPg5
1Zl7U6hbJD0l7L5IqRfinqAGcvOKjOk9iZJJPJ/cjM8LfsU11d1sswE15KHsK61erZWlHccxyXNR
/543BEB7wtoneX8vEPJMKDZEP18KUh0XKnJ28NPoFVhofKaffupiUUPLyGpIhsCOrc4/OWnxUwWh
2kLQl6AjcFv2CEFC5e59lZZPiSkg36IFL5gHn+3ZsFCAoD801BNoo7U5YD2RCsB5l8qflm2H/eFm
usVvm0/ogklC6B0stU7z1Dnum1EW95HpcaGQmpP5bKkd/tOc21Olj27fH1RPNFLYvTkp4SBd5xDg
tpgbH/4jqGGCcCI3RoFhhQ8OWHS9pXYcOPZtpeTVZb2bIy9fL+ChV+1ENCNuvjoeyC8NHyzOLiab
uKu1GXYd3tk81z7ruOcOpzTEMBTYz17VXOhasYNEtCrNbLRYlhd/VTThsKkdZMPG0h8rq38HfH7U
O7ljDg8UKefYn/b0kNa9Wz7+L+4Fb7vE/pmRN5CxhRJbqQ3rHvlbCo32TMqH6+wHp2SFhb3Cw6iG
m2GpjwpnozfSbS7TXUDdTMDUmad1Zwlml8CdorA6eEp9oCfEbbKchyD9cxPahXiaeHvoOfMpaldn
RcwZZZi0P5E4I0dAye+NyA7081KbAb2Q9oMUBgyGFeq97LeuxyeHsgYfy0bfgQTaszPF/9oSAa7X
PmaJi8JqfBvmUKCGw2Vq85ECj4cgsTAMMk8bmnjBxkNgLM5hzOmXpRf/ZmGfVV5cc5urR69jRR3x
o0IMWEXzBJb4Qx8BusziBLVAUuTdT3X+jBAn/XKG5GO6UfVKxQTsiXN/RujCQIxAk0//P/pW4T7x
2G1rI3qKneTqkE/UdlDP9WRLktVNDs2x5O+OqRjiwfnOJyTKZccSCdSY2V23UR6Ja60umAv7ELo1
UJhuWZvtuFuodqNi3E5ms0f5D26MQcaCNgXf9ps+siQZR1EvPcQYrXwepIDXqjM46lXLS9CKDTzN
aJUGxXeGniZqop8KTFgNytaiop2G7rlt46sBsptmOvUOa4/8v5hZKCm85NVLkf6Y01U0KVX+ru9H
Wsdyiw/9saTlbxN235HQHvUbmnz4yOmwdFvbxzld/MImJ/zH3OQhEJm8omvQD6sISSMUMu4oIBwD
vbUWQOCvAbaXrW3rvRrai8soR0gTPXI4341ThZ3KOspUAIVIaiCPtXNvt+MvDx93HmiamDH30deI
t0meXAVDStW2TFkQF3Cagf8erXxjYNjD2QfO+dbkFruD84cEmzfYxfEyM/6rfWdf+2ReptyZeNSG
qwCUSwhAY06jDys3sEbYH6IdD+CW11AWri0+Dn+AiBFGVJYK8WpPWdsFir5r4nEAmN8XwpwGocJ9
q6deNAng9f9yxE0BE7dvNIs3EUFDXPZomDf9RDuJ8t9ny7SRbfjioInXjMRgrPmITPpzBLCi84NV
y2kr8vYjs5QSHbH+e/m+JEdvLNNfTepTJ5itXbN7i32iEUPUR/rPiug+5TVyTPlADYBp+Dzxuy3b
GJzUjeoSyDQtrOagxMWPRLgIDpMbbWPxYk0TzUH1U3JEj1rzVmT+bYhpV5I6mrTOtu1saHXxvxAa
DJEN0apRtE1oo9PyzQYQNXD21zPRhULAgondlYu5I2UzS3FZ5o5HcgnH49qHIzwTrJLn22SGdV7T
WeeZ5HDW0QWIxpywYlrTnII6TrBdd8mV3CvDeyeGEqHGiStpTO4fPmY0x8Mli9W+N7rTKOj/6xkQ
mw4iCn7RhxF+GWjXUwMFTgARIljDXgEZGMONWraLFgl72QYUHGijfBMCj9N1CutjS6MA3ChVFTsZ
F5KtBgwOEVEUVUlTKbpyIBU4nNjMgfRrOhBmr4uDuk/hkBVK3OXNQKM8gIXkVReMFlxI67mRUBY5
Srg2dW70YwEONjLvvaEANxElVe4oWcznnT1PZ9rbO9/PSOXsYTlQe0/jNWz6a9AxuO6iYGOx/0rA
+aBPrAdLY0jU1NOJLrYOE7uGVkhRyosE+ykNjrTd3B7bsD+MASy60aL1hyiVyTyfOfhJkXdZZvrI
pdIThbKZP5bBOPRwRNl253VIKmyWddcA2/qKC0fkwcfCZKH94OrEGaxqB+8Xok8qPCa1O5e9jktH
Eftcc9CdJkgVldkW61YQdNCWL/acXvQShU/3lrLGRZm/ypf4ojeDYHIvbpGcMtc5oR/bF52T7wci
FpQR4FbkRZNTeJhpn4HsPDiqQIPFlpppnZwZTOyRHEg68SgRBYDzulqoyDxjumVM1nNlfXv9sg37
8V6wOcuA0jBtjxFdhbjLmKtzkArUZebC+HEH9QKzcZbKS+Sji0A/awGlyah+JlVvjWkseeHRiLZH
OPsYWADEqKOYRoBlVK6VOntetBkKQvFUTKSMdWpd+5Xd9D1kxw0C/9IrcWzFU2KDGSpoU6BUOgUZ
u2iTUG5G5rtj48oKiws3ee/bJAfgDdu0c3dncq6VlsfcbCQrC9k/TSYuJ2tnhjaElzqtws+Jpg6P
6WhZF5OLLktAYVQEEO/WtAX+lU270uW2LiJMZR0dTFtgqNhhjK9JIVPBvEO0B6qzZFqhPTiRs7Cf
NTI3fu2neT8smCsaXlRzKN96mLv4JzYFz9WAYkxaeAKYairZ70qiz0TbfzQ1jCUbcQ5Ccu5aaW3h
9OvG3HcJLLYfhn9L8engl9WrgBcNH/niPMaB8x7L7JkXx+LIUHkEvs5N8YJ3NNv4zZvrc9KzXfsZ
z93atdLdSMXBfaAVAJCF1iadNxHn52EGKwWlDAuDiKY3bhqPO+yNrcm30OeCkOMD3twzf4DGncfS
HNERrSJ/a3YOfAL3rornR4u+ybXmi81zgA5LvOf1fK5Vo76TFskBqWt7l26lbrEYjpdSFgOJZyvc
LH5SX0KO9utyxPnhv8JvoaxClWta741pdHhYwM4wJdAHHsOrnwyqa2b3cfM1yLna+Y4H6kRUxGEa
8xMOHna26ctSVk3OYv7ZIgFNEAcoDofd8KNfK5D9u5z1Dmn/7Ia+JmZ9tHl7aFk/lKv7C3Y53QjV
I+q5kZp5yxPmLurXGK1N4Ii924pzxxJS8oKvSiQOhHqw5tmylv8XtiTj4faf/Ie8NX6JyflyRPUv
G4vviWOf3bnrHP3M4tAhCQsIitxCoeA+xAYIEZp+HKamSNCzK1xqtGQ+llRyt8bp51s32FsxWu5u
jrMHAxIV5OUJx7G9DQfnogPSc/FF9uE/GxDmpuD0vSEW3DyQsicPQ4BJxEbt/zmkVvppuyo7Lktm
wIj0GTUIIr953kZjechddlz5v1gXCUOASyoY0RLGC0GJMSQypGQjxAo1atZXRvKyx9qtn30zj48g
K+kLE9Jqi7vYx30XXSMDvCUYlTrsPpoJsnrrV8N2ih4h9iHVZtgBI/MNKPa32bfnSjTnth0fp4CC
xuKUvsWq/e1C/O4mZmOWM/JVwAEYBqLTwPXGHflMXylyasjEl2QIkweqrj2+qm+v87K9UhWYATrX
kVDVGob1GWPREdAcPQYehR6R6i42qi3LzkSPrDuSQUOSlAx4ZsEnrCRiRxtNUzwV7HHWZZyLI4Fk
j/bI9uSNnaB+cTU0lVdYVzzCDaDIGdV9NihSKYrisxVAvc3lpiQkhUrQYVBV1hCGN91PTXBqFntg
UGU668KrnvMQHqKPnfTWluzIZu8/TxhRCls+VZ73lQ7NsIuiiFlCCrda3vQ1x/mhMy87RQyU8U7a
HsVPBAyeBBniZ8wKQbhN3Yx9PY47a2P0vdj4RcVeDTUX0ge6axawzpGfk98gSWDN9UdkxwFThgLT
r6zaXYkXDYkI0Auz+er8Frw1b+rUFuj7G9jnNMs+K3e65uBpk5HxXz/wokdSbxypsV9oV917MPBR
gWP15f2zpwmR/DzSVQtfoiCc1lESgLjpjPAYg07ftsOYAsmhfTSH6mp7wWkp8jvLVTQg4WqmjIox
VYXbMQAoDcyimS+NYvkEg/5iJLysJnm7k8QkIT3yMoLgvSmWx7RIN5PKP0Sd3ewRFXHV/saB3DRl
falcmHfz5B+4BxktffCnkOHPsDM3+aTrLxvGJh4vpnzJyhJD8hrOGR8xZtbB3atbTon1zocej+II
xUoExIpTePxqCrVnH0D6nV281t9lGPE8Gulqmk9BHtLdWE5+V+5NJ/8sRrD7plccMLduYUTs6sx7
g9bORH0pnvOqIlmteoStv1/S4F9kysNSz9+xYZ1KL982k4UHCrGeG7ykM/YdyqW2Mev1GMT9Lpqr
p0XQSvPa+LdIBexGw0I4UfevkY1BsfbPzHrsg+spzPy1z4Yvqa2X1KYSHvvujsHcU+FN2K88dZ3J
JEAYzMNpEe3XBiOLfJPv6m75CSetIWMUAzfTzTacfc+Z0TMXhplp9w6r1wwxsKddnHvTg7LVWxI1
OJaK56KtqxMNSw6wtGxGEysfmuth40QT1p12F3nEtdFwxFpIx3gdS/eo9B9i2LxpXI4HU0MHK7dy
OFd1/aGmrALLax50XNbJRJH7KbgkoehxvZH/QWoYLx/AXrcfngxCEQR8rZWAW+ub8wve+gfb8q5k
c3N844LsYkcxUI7HXzGDX3Q6Lg4mwr0TcQDqHf+zWNy7JeMZ7XJGpKCezjGJefcDKiTUzqzQYlou
6cyqllrGuRudp1nk36KyEH3HiMumDhjtgGkNJDN2yCEfDlnkW7sQo8Z33Ev0967VE6++0H8NJvHH
hO3ZJun2yPG64eDJwjxEIRifmmYWQTQbcg/NlazEuEkG8Nbe9D7Lytp3tcuQmjcWDz4i7sBpJI9m
cOwhq6Vpc0XumO28atZx6i4By9hHrWXGjkViG1FqtcBqaTAthKl2JwdiNjtidHIpfoss+hPKPgZu
/2MWjDDZ9USU0r/I4+FxAOpokCmzMnF6pvGQbMmAvMnK3Hto7zeyRG2Zo/nEM8+uiLNH0SYc6zA7
kbuRXhqTYjkmnHCTiPAvB+DltVSgM1562Cp4SQnEvVpNe++b3pPbp1y4GhNj4fs0x2s3OfQzL0zj
kADMoZAVNArNg0xqRhYROdhygvvW8C6TzYqSP46iswjKVxGDOes8ALpjcGta+8cO/PC6hKlz3xdK
zzzkfds4V29a6h29q2sNg3kVh3TfWX0ih7akErFP7FeAshsuGU7/hgwh8TMl47MWIGBVqdZD7FKt
z5C7l0n875T0GwuK+GK+RtWCl4TinLM3kxxq3bhvKg39XfdyDleLASm5MO1rU+tqJS3HlSvc6+Qk
H9mk9lHYz+u+kreGUJmzVwxs3EEzrmQ4Q4TsAzwd7c0I3V9DdI+O7zzUHseuGrDPypFTv6JOuDij
f1gyhHhTE++npkYs7szw+oMQzorw9pLNogEy+b8qCgipIY19K+cLhLmLLwElVRJXsTuuiTg5Lggh
3QBaW8fSjOV03fcpwJoashBhegzou/FrDoZdEsWMP9NThSHb9WC2WZm7IerwIUzM3TAUH3rKaFDz
Fp7b0/6aNkHtX4XJ0ckSvfctEuM5L022BwBcJoMWNwx5fiD/VhFZ4t6vmU2/uUHnLSUsKhFPcFxu
tFSarSGy7B4xGFzUltOmi62wz4kMKffobY6Ox+IUSUK26/UcpsVpqj3eFIzxx2Cg2HdqljQejeSd
GJKaExKz7dAZrAOFY8TZPv9IXVp+QmRHRuMr4QxPYdmcowVHe+6Q7FnK9zHyaVzahMwXMv5XkE2q
SodEtvrGFsHHGsrzyBRhVfX5A3xETnuFdQ4NsnLD8LtKwV+ndIAMXdr0oOnK0qDhHi4fpgM6Ei+E
1koyU+00jgJRim+/lUFNavKwQRDGztecrbI6y7q6draH4TEwJFDs0DoVTXVnMbp2ycDdBoTdUIb2
l85h4OMzR3a67LrYRGXziGIhbv/KcbojWfHZAlFZZAZT3JjiLyiM7NlKbRoUJW9pfaZxEkiaDA5h
FD0KD/RNlKXyHOXaFFo/MokEpDZxJh4vXeP9iXgQ7CztU+pUC0k/LLoK3vrceWcKF7Y3ZL41EZ8r
EWCMzIm5akS+LSzOCJZJrkLb5cCsXM4WQENMlJrwpKUEjGcW8Se9hzMb1V/tSA7J5Skx2kf90wsS
LfzRv4/d/pQmlF8OXSZ3MhF+lMccYHW0zPhBGEVXRvfoNvNTq7+P/l+lkxtS06MJebBRxRpsGa3t
PU8pRA8mLo+sPK+YytD1jDhOp0NRexsvDk92zvokER41GbOjvv/TKZBbm3SdLv5uEPnk7EGrSbRX
nHpoucZin8ZkjelVhITYVV0mL2NfPlTC/lfnHWnm3XbCjk9ST4HLa/iGUICuIlyOQz5ftLVEf/ve
D06iNN48wjD/v60Z+2odC7XGOsuGYVGme9XGsGe6Sf2dNLyLUwd3ywjAq/LHjdN4zQ/zTvvFTyXA
jWLy9sDTmhOtK1SKmcQX0GbDLhuc4KKyAULXXDLDjPrJLGgzEz+3SSNp73MflDW4BHB8luCIZUF+
6+moE+waEEWc5X8V/n1y2lr3oioywC23g5k0GZ/mQh8rt0J3E1odlIlsYCxoLwivE5fQAAcArkrk
SzyEEYxHupCdOf6WY5CfptTFOVFJY2tX+bC2FqvbgEIavuK8CuAnFaNxChAyBasCY8W+HEaSO223
pv2Ayssk1fgxzER2S0UKpQQU8HASYyVemp4G6Rh12LOTJprR7qsmPoCqrHeOz5ShcJP0xKEMY/Q4
WFdjZigNXpHzd+fPL3bp2Yc+ZR1FCCCfbUYydUelapaSlh1x7knz4EW/AJIwUnUn4iaUy7sKNN+x
VgZQy6m/G+3jNCVbI8sIptEaPxwa3qo2jOfa/ZBT/V6VH/o/QC896v9SJAlgIsN/qUOQdQiKmFJq
nEJRldoFCZ76X8OEPwUQnPOv9fjauu9eQ+rbEH0FevZfIeJ0NxM6luoUZt1vTMC4xd3DSq5XkcQ5
hd1Ze2j0vzWoMRw0dz5qsDBCMunvyupFQuvojXCHHMrAa1c1d3hmRirhJTnmUFqqyNrhmprHlwmM
ki//CIrlbPKuwN0IdOMjDQPXulk2AmL/aVLGvkj+fIskYufTQzVgWz0Os2PQtlu/j+iGoG3qbDwr
LT0L+v2jeNYfkC9nFd1XUnVnRCeSDJAMkW9SgB8LolXtvqNpt/jwJc2wgHBx1CmphNbSUwHXpEvw
t5BotiZP8mksSNztsbCbxYeJto67k7OXlEnyXCo60QF6gehx5ivCQuOR5x3HY+iAKSo/Q8ixmIfA
leXoYLUEC1P5h2ORJFidbC4iF04E7o2faXcAY2eQsgGMMafd8weG0drnc6g1cPpD8YtyoTOrE4sS
bs2jnfv6B5iN9pV5jEO6k+jrq01l2eUIDcENb/uW3xi+JmJ09OWrSDhoy1+U4/ZM/5IRGLlT7I0Q
Mhq63lqMML4FWmmV6B4yN5RbxL9jQKM0pHBevvBEHjhcrLUfRnutqMvvk+qW+dWN09oRRig7TXMa
Wnmc5XDAcPA1pclhqtwdd7U3Lnb4XE/ABKpT3Vf4ghi7+s8yAeV1v4wY08WOT8iX1TsOoV47y2Ha
A8TKpl8BTgfptRRrWL7rhouMAW52yrV+UTz7JxjdJ65IxaZLo2idmOphdH6CykAn025HE9JydTLH
a8nggz/Hbk2cQsMJUWFCpOHu5jbq0LDeDyI0mY4fHVpoNX9NnUpO7I+hARyK6p1Et+zJNeC71ykD
l4eencqmLcljxEuXdsjwIwBSnH/Njwqzk2H9lsHVy8t1ROdmsCzgKlV7GKQscRvhfa38dlwHMY3P
sEnx6n3afEf9cpvK3VhEH5OuugLCtO7KX/3tLKLkWoTkBUjPk+zLnQw/VdlsbBz5LqEMdZnvGzK3
FPkAPCzcn6Az7mPzRf9M/QvEBLf392Qsgx1GfcuYIFHcREu/XX0FT8H6bSmp9OfQiwtIvw/WB6k/
cdvYL0sC77QVj+bExH15wshqufR9UQgEzXzs+T/zrt7rv4b7rBcX/hBd7XTu9jROyXTt9GPN3SAM
EvaYecgcGDKSPVB/474GgNu8DU20F05y4UcsVYRnkCiV7lU1EU2fnX5gA2tBGHjCZkTv/Ve/D6mV
TICvopuOxzssMPv7HCMA3Mza2Ka5yxmtid+18CzJzb0JU8+capw6PFvO0Oynpfm1suU1TdXXnCAF
dsiXgaLsfRqkdIIzPfRq2RpV8ZDOItzjHHbJqbRD/CR4aRIfnDfpkWYbnqum9U8MxbYaQeMRn2HW
yyulB2+14seiSSGsF31+RHNTtS9paaIDIj0jcJghVPZ7H+Hpymn6RSZqUmdEIy7PKTs92gr4A87P
PKEzbIJjkvHaz/ZX5qhrDvS6zDMcEEwfLfVAYMbKsRVtbjhfswUXs/kbPPQuxtgBV8NYPAmfE2YZ
nTtLbgh6341oSHyh/iFzSc7Kz9h4ch+rApef4FOOEPvJyZiVefULFTLT9nah70Gel2xLDrzq4vWc
R9Il21qJgIjWSm+/DAED5mLjYG4tW9M6GTWUCmP6csHEszW9JkQ3RrJC1gRbKSTjiTiDZG1NWJqh
Vp5I9D6ZhE4u9EpNB0rSDK3MAI7c8DI1y0VJ45n9GNYLZeY4HJs5PoxdvFUNnsh2ulgGg3qjPzQD
+cqhmPbu0ojzSB3Tp675WDE6mTOD/QklXtQ+9kbyoySlj95IaxrOiNBORcJylCtmJIwuMn85L3W6
X6biJOTy5CxApbzoqkPXK/C+rZFCEqGRF6AxNxbwu6zuLhdmpLd0sHoLmhaAPzyr1YfHh17gmoRe
uE5ndV6WfDubcBAD2T05rkf7RM3/8JR820nA+EeuIQIfJ6976Lz8XsTWSzN0W5NJMaMEGwsTO0VQ
PQfh8OyWwzlDwm4ajCowNa36yHyMrfE4cCtBEq6rlPBfE8yT2We/jlWdRdwSYInqsY6qcdcaHxKi
KDon761tWQXMwlT4exT/uDTUZDS1XbJ3AZHTFwZPm+9Gjr8+AdLhTBqlYs4wRGyBoPueM+C/U+g9
csD6G0WmXXphx/ErO7fJmx9FyFq74hap7ihzdd9b6aHr7I2pnCO3HTsObqUpOhtDd5ECYR3Wz0OU
0zEYMUZw13Zxo+Xk2auwkvNixAG24bS6hKopQMSRkNXpZ9koy/YQ2t6XdIO7OCZGI+2RSWZMCJ2Z
ylBKbD6Gx9ml5Dba3vhYSxR5Xn3gdr3ArQd5O3WbXjR7LAOrgaq1jVFetWN3rnLW8LiiO4yT3ES9
Ym0pPLauk3HckB5oEflsjROxPuNf45jPBpQsd7H26FjkOiF1p4OMui6sGTv0XJ6XaXzACw2dziiS
93CugTjIfTRr8UYL5Q4DyIi8zSGi13sVTv/oEAt7amDMisFvDzlxRdj/IaLYsOgZ6wWw9ZzynYb1
TqbNtztGYE156SMGAyArO3JHSg/BT4nKl+xgL7UR4iZ3AUOvPLMb7Mc47Foke4T90BXAupFFZJQ4
c3Dz0r7bIzXj2fVJn0celuOtXJIHK6BynD3oTcO2Daeb3zTXgifFUm+qr9/zaT7EHrBI6jTYNMEx
G8dngVQWz8TDkHkcUehsLf5GNRPccsDHsIUmfl863im0x1OXp5dBabl+QLY90lR/DA6eN2yURWvW
SY1TZLmkcxr1qQzt/ew737OnQFRm2RdnY9ScaniYY+8n9IlgGkYAd4Ht8JjY0dUv3TclGdwDF9wy
wjj0tXfL7WmfJsGTm4znKWI8ZprPSRftSNa+AztI54BeYoPqb7AZ6utnKC7b39EiMrotNqaEdWxH
qFBh0XWoU+MZh0t9lF17cfz5MfTF3eKqR5mEryEt4qIOTwOr9phmLwbiEpNqh7Bf6iYLVWyC/W4B
bOi36hXl2amlu+2reE0gB7M357ywRK7d3Al23B9jZZHRgW+FAClPoXGf8r+ybOhYGMkXY4ZP0djq
0HBMHRygEvyogIBMFk7k08Ymi60LEb8MSnJ6P6r5xm0j70XCXIdgrpdQq/7BL9bPKQD7lWmCrHFy
F4BQwwExasZjZ/TnukNxOKctkwpP9LjPdQKUjL69OaIMZLaOQwcPcquTSxZRDHfzlDWbqCv/rHb8
mdLmgnWUhJVpgK3rBzNF2P8ZClvXdsYf13O9DTc7xpS6eE+VMFC5uh3zZ0f2pG12tPnaednR7PQB
Ow7tdmjRHrejYIiTkdFqGkJuFQHrW7gEy0NcGEwUVZNQ4avhrSga4xw37CF9Hx5lE537vt0HTU/i
mberIhZXpJDvlQQzI+mSObzoZEscCIY54QU7N4WP4GDM9pnLmmC7bbsPYfaBxjEI7yg99Jyp/1ww
YZCi+og77JSVaz0uTY5b0YZY7LpwaWjQWg64ObuCNTwHHPOTPLx1eY2qqK7hjvb1Q2pXLuK7BWdV
8bnMijcriOy91dftNs79G0FpgDvMbmXU2T8bGgIIJwXlaO56WiMds2yA6I4tIQvr9vskz2XpPti9
+VPCDIiD8i7OoB0zJBjXjSQjqGNcYXYUH+V8bqPujOER+Ru6tW4/kuO+7aTC/Br5F95stHSEHtXy
PRThrUZSIfPyAf3A3VLlTMf7NkFYFRg/Sz+9C15C7Lpbv6iJIVWYXFoiT0WpeeT9u9sEHsPx/so5
XPMf7ugUPBodgd4siXg8rtLAGL8sHzS/73sTYlFNmtF6GW2skEm/s/nEcgbxSkLDyVCYSx1IYiIW
ZPbifUAD8l0K9ooAORUP+78mcf8lAxPdolGPHRl46TD+9pZxX8tW8fi6MY140IoBw0pGBFWBC5Jo
JB/AXy67+7Clw+NASFHmBv/3VuPa/aVcx/hOIyk+SQo/tTYDryQKeBQhsYNm3RMdf56hvOnjjxs0
r1nRwychUGgY6C0X+Y5GUb+fxsZA+QCl0Teco9G3hEJQfFBMUHzgVmvcYFsyAErzkrEXzUwrf3Eo
M0kfu6fgXd5Ifv4Y++hD+GV5UEvNcHViol3QDvNFwMYSvkZT9Z0hrAyrgQ5H9jwZPWdocSgktPDa
IG6I7kbjeCQOk1HDxEfcOk2vUoV7iUZV7B3WavgcxidIabVzUvoOs02LF6Dxc5s7O+HTFvbKnHDe
bq9GIled8Jib8yaY1XMnJsYH1S2xiHEoe7Lbly57KQyWyxGqBth/XmpBRmhfI4v3Aaa4iBaHgLRL
x/bdPaOjm2HKnZcN8T6i5kO3NW+kYd76ttP9gOEQO8tdmtRXkgyeyZe4pkX/IKL8ZhNkq2qMJgtN
UGNW/P0mZKGAe0eOJFzB8eR4uBV15ADg9i3AburgcsFlqdDqohGkUzZk0wV852fINejd4qNe+gfb
LL5NKNAgjeHrWQk7MzRSg3HZyICRKYeB38sT3dEkbvhLYOnlRRxRzFvdvc2HNBNyZbWGRCS3mNe9
51VxWHEarz/k1KiRaWHdSPEAunl90BGkaWjdhDud0jjcGUxYjybndPyjL5LFySdcZ8jJOZs8QhSt
EOmze1De8uciPubRpS/t+sj+NGLCKc5Vmvx4Hn6G2stn5GEODT18V9Jm1RwGutlegIeGOAsEoYiH
+DzmHN+Vfn40E1r+oJIsHnPrQGeafv3EdIg8j1XfR1iERnwpIgIfWhDBifnhdTIw/dTjfq55JXjB
5rTDgmY/FQYl0KIAPlmLWJdlRpPPGciHqkfmnwgAWnvN3rApLeC7QSwPwlDu1vWRcqMJI3Cn97U5
UrxxWGCoM/qnETdjNRaMfAr8lJS8B2OYPgJTMnoVJgLz8U4mcsv4f2e5JIgPPWNYxE65+apKZDap
zp9bvA+ZywqtHJIpg3zgObvGsL9jXUeGmTFt3CB9TsrgAXvGY+nWfKPAhfI5cTKeKzrrYAvlOqTy
cpc2Xc+xyd5otOZGtADga3Dbh6TUIF8H2Qi7oe8RG2u0fnQwran44riEf4wUTlZd1wDcEeOYNK1j
3zu7kvcVpCGx0yDZFFbtJJ0vhtM9lJX51M40SpboOCXikIjigFLgCY0nJw6HZGCSWXc9pyok9P3W
A3Qc1MFO/sfRmTU3iqRR9BcRwQ75ql2WLMmWt/ILYbvKyQ7JlsCv70M/zcR0TZctQS73u/dchSuz
1TTyxsNjJueXmF/U6eNT3Sw+FMJosYvEMeEtna1XnsZ10hSb3mnpSBz1ezHzktACkbbOQTj91uJE
0c/yCjhc3QfcDESFYCAvXC4pSaO0wAhSVZ3qJZ3lRPl2apiQeZlzyw3rmHgRNqPgOKbRyhHTrjZN
g0mhSxiUjArHfkZZaZLsp4lwf1o5I4me9LI8nFXm0/qDFDXh2ExzTIrLf5kwi5t8iZjDTo5m9FLI
cOc0bbhph/mg+umCC7ej9csdsI00J2YSf8Mg+ZMXWG/K0TiknOJI2Doo8Uh6MslaSm5DyB+NkWyl
xE8q05aBPXTTraXzlEt+fTdZEV3aEtJMjej7C3657hx3K2TAvKJEOTGLeeLzHO9pMt1FIhlB69em
DF+ceTiNcCfZpJyTzTlYGe4/nzZ64Eyc9VJLrdqO+1gbsy4J7yu3MK70tnnJXWsbIONDXl8JvFtt
Qf61Yzurh2cm5rBfxTkUIT4ga5cM1n6M6EXzKwWD0zc0lnOZnwJtMMRqmJwUs8+lsWjf2tIEIBti
CR+j6jOlDk+P6dPAhWbp5rk6Lr3B9IcA+1dx8A8h7zdehJ6QvzUr5V+jJ7TYOlfBu5iG86sZVval
TFH4GWyUi/WCRuccB2DGqLGOg99kQlOtluiqV70xdAD+GHQoQADY4FXvZrPYBXlzq3yPCRQkCa5H
+G784Rk+9jtkf6przDe35f1VII6LkZPeLJ+denxwq9TeZFHm/al9zmWymR9tFx9jZcenscvfOhrb
1nJgCVAhqXhLleIYBXV9mjOBvMYUZNUG1I1Z41JmYayQFQCV2wGx1ar45Sj87HC6IyvALydKBrVk
05Y2MjL5pfSKU001D6/nCKjCIlZFLetAn3jaeuDdTBaGmbFY3zNp6G1qUGPI4wYnFhDIrAxcDq65
MfgPXME+fUdbgC8sVOZRsWh2NS5bmEj+7Lwq7im+HPd+5+4ljmHSUqybs6i47TvHtEaZ6LzslPE9
5kp+MJZEPaxnlFvdwg5iN3BYMrdt2ny4I9W6rEM5NNIi2fvN1NCF2xGxtgIgtzNhmlwctJ8e6jR4
6+CERznqvA2WfzMsqGlbjq+2PdPBYslGP+esltz0h22ERdgbBsoZLejeVfKPr+KZGJBzMl3ziLEG
ywOA6Oe6yjmZNPIorSgC+0bjaq0y86Cz8F8vrIDR2YwWTmUwblv/KEvr2oTtQ1fjMI1qSlbF0JzE
gIM3zfKZ/hmMqrY+WghgkUpQdyP9W4Ra7DPe81lkUP7858hmVII9gelKi38mMJa4LxdkgP4nOoqO
nhlQKoIfBwcS1ClKLaO+u4dcKmkk7XG6mg9s77te4nYz4mmdxTCiBzf5CXDkrVqSxeNCrGgygeZp
gOIBk5PTUbXK/fbm5+YexYVknmf+NvRz2qlH4s9/xeN1ZEYe8nRxwc8ShwHQnD8YgmagaE6uFqgN
/ixeNGpiPZZWJIry2A8ktuyCN6cL36O4uE1RvsP/c7JlvEuy6jwHeDSL2YUz3GDB7J3hxYuxsUeN
5W+YXOdArFguAj6T38KYarYpbszJEpduiu7YexS0Dw79z5V1kXlCFb3J7oN9NucUsfeZiR4bsyZA
3YyPpithYC3XxjT2XijV3Ve2uCqZX3r6AGCOIAAMPmixksHY3uBF2ahiCOmkaukM9OmGbhPvmCfq
Nvbub4H5PFYXh0pGbDGIGi53f7ZDgZ156KMNRR7rpakrqet7XQl2zSW5GSa0Flvij9d/dAVzWU8z
ByUaLl8NziRNA1xgDPaUBZ2S2VkX6YikLF9xTW502LyPaXEqxjDd64byxv5fMbBxLMu4/W/iJOdL
Bhu1zetSVucevTRgYDEX6SpJ4FAo0Xx5kXlozGwrRHGgnx0YiNXT41Q4UAuoCC8DFF4Da5aB7Q10
FWdkSnzAjliPhIPUKq/4n6tyaVzwp19V4bZvi/Qyo1KJzPgMPQinC+6bp2NrF8ugLbpKKW+c1O+l
gd6AbEwe18pfLQaatC49Nctz5BCGppMwy6o1jabfiqj5G1LpqxXzwgc+TBbb+iFqdeqJg83eIt1z
YJEhIBEsfkaH+Rh3i48lgUoSH1ZXMyH/O7ixYekDDuzBDLuMGsK53YBQeVJuu6+D4uzL+TcnWsZU
02AQEXKepuYszLw3VvBAZVvNRFhM8WX5LONanMdYbqfuVUk6t/BWAhl7ymd6Wvr4Vs4TuBUL+t5y
PskLC0iAZmqAl5Tw5HATUz3u2rj6zaKCt5Da3Z6pKMVQffrjLgZNVsmoAQKT/sGaeqqkuw046C+X
eis2No7FmIrKFZrF9+bi/SehKXMEbTx7qjv1k/GOS2QbNISOFbYih4ZLY0a1GdoHKk53BA3f4Ioc
LDPCmUC2kZRm1QH6xPMKTd29LA/kVBIU50xWGOZea/Evq1vmwCgKsfNcCFwPCSh+Ppo4Fvu2s/ET
kyjKiAvqKTiN6bjjDftbDpLtn5tNQXmwH5iU52G4W4F6wLfEgzIUFpGwJaGNWtkaLXOEyb3HRvxs
hAo8jxIDN3aLIWsVAD2KTCQTwbQhnhQeVeBRuMw2PRE0Xu795JSfpcna5dfGFXfLWw93YVNMTXKG
2J0Q0Ff7ORA4dMJ53sjCep7q8qLBu2q6TTzglzaZwzXCKLQCG54PBiwrTwDqBgYLIg68tUtv+obK
Vu8wuLS9NxYOQpyTn9YUPXZmjPRdleZTDFgFaxWdISXwf07uV9C1dEmYZbRxg+a1BItlwhTuXgdE
6ICflkgW6SX92GZiHVU6+YOFAcsqToUYd8TKs33u/izY3rI0dKDqavc+ltiexwAqcPnuU9ZA3TL3
G+Aa2IEYmm9Q4BmHOQxTKnnNzJcxopdi1Fs6324puhOvCXGN7BpLrFwV4qGdf9ctfe852XozTw9p
Wn3lk/UscUBgmWcOvojgTbDIFvouCwZ3LI6vbtND9wzOtT+htWFkYC1KJ7HjA9tn9r+Go3znlB+k
E9CZaRrmX39Qwj7P4w9kwFVpvgijA4z0OyftZnKjV0WRCxfti5VEHE4aBEr5xiKyJ8tAfN97dEII
sqhQjD/iVTU1tNAH24KRbMYT2Thc5aOzQ5B/uXqFNZBB/CJuqJcww5sevVNVQm2Ug95F7R1aFJRe
GV/KWN1wRDL3r3AlEwQZB+dFNILpvXtYPhGccw85b5kH9dOb513L1sf4gUslX6dO8N2MYHVibFxr
Gz/2Oq39hRKOaoCascsD442U5rXHB8X9nFyzd45SY2EnsDIZAT8qkgKCVMDH7bQ4JMrPNmn/WiER
z9oAiQjm+UFA+TiFYcX8Uvp7FdHXbtOIixm9CI0d2vijis2HqKUuYaBUuWpeidQiIIQHwEhQib2n
YPTPXgnasZiTYu/MzWdm+up1VrR9+yaZM07QOXAWtGY7AeeiWnvDoncobeb3TRMMa3bzHyDGnw0T
axKxzjXzbGpTaNBrU3nChH51y/xNdX67stMJtb3r1bb2jMeU2KICDoWai3g9BtHa6Bz0v4hlUrbp
nv10U+X1rvN9c29HLLKk5Jy+qXdeVHNo5QvzK6cGW978CaX1BSZ1O0pB0ZF4SiMdEkmfVm0+7L1S
73GIr+HcMLAjUWcPrw6ZlgSIXpvWN6fHGGJwTY7OId20QWw9lOV4bOEd8igwqdJcZrP5kan6WtFy
2/LvyHGatvbwgUq8r2uacexAvsT5+OhxCwhbenGWtHt0LqPo0C8blYHzTxmnONBHRYCRRzKF++aK
7Mue302FxW2wuVlVO5xEK0m5RawQG+WndLO/5Zj+EnhYUfZMwWyVLQth/R7my9tHRyfJqPTaYIb1
kxaWjPmQFQwYBvfLTxZYZKzIpOXEDCGjFtuqjghht4QU2HK3c55fW3NiXE8JeYua32dQKKDjWEeK
G0e6foYAgx0QGzP9am1QkgZn/qmMT2QPTq0nf6Rn7HqFizwjgNVpKqnLjmP1dO7q8VpH5tEjB6sg
EKxz5vAsvmfuWHQNdN424/w7FvnNYgGK++xN83aswiC9yMH+ohwrWnUsh0UDryyd8NDTLpTx0TTf
PaCtJV/BRYdLb+6axVKN8sJ6z5csVAwrBFxhz7aNte0wAKLx+Ouawbstjz6S7BOhGnrA8WRQaLYu
a+vVoVxnniQ6LfgBZuFWYuqtEyTUljTttnfsV6twDvPcs2ZRIWKWtG+Uavqq7Zk2v+HJw6u36MBI
f9N64EFY+cuwEjH0Oe3S35ovbUN82FqFYf4iW/J4gD3QAPhZAq+lNo35z6pnsqwa51cXPEBViVkU
Ufcl9bC0Dwu9b1BcXXEq+lSCxMEJfzm5doRwzjuh6nElkO1gYJOvDaah02B9ZYRgFz6pzNVvF1LS
ygDL6xwA1hSnBD0J3nA3zuIhYeo8MlmO/IRpiqhfLfKRUCDdwPzoDH/bS/vXceNfj3rDI1TKczCS
XK8UiuyywAOYJ16uNyrsH1NqUIxmPBDmpflHt/sybx4osbe3IOp6c+nz8r6LgJRGie85iF00ed4n
q+eIrBWoF4zLy5cxWU/M+5h7gL5PwT2JmYMLo9+UhoBw9v4mOaTC5TrBTW0P4OpI3x1vq/0TGPqP
qMN9s9TeFw1QOg52Kv0zpN02YzzTyWhrR+5lzKc3yxMbrNsPi2oqSBWZfceVIuID7kx6prj7l65g
v8w4AbS8IsZepALWS8kiLF187MoTj6qQT7Ptv4Jq28cdyt7olu/EUvjSvDnnFlq+T+T/kH/PTMVP
EUfHEN4xGWYQKrSEmwV2VN1zsEm6j0C7+c7uS5xr7FJa57hsUtPY2LH3NakJGFSkYTJn13AqrxHz
Xt3R8mnyroSF2b5UYc7BxfYPaa/3zC09hqL4tBz6b9Rkvihqd3O+0F3gEr/D27qlQVAA4ePP9fBN
YMaipUXNa8Jf3kFcLoJO7+O2mvcukgYJkZYvU2uOQjD8JnVOXRtziTf/LMdG5K5LyMYlxhqwc/uE
leNGTeKPZ4h1mBQ/tqGuXBadNv+hqOPd9cJtFRevSvXRTo26PRpxf0tVfJsmJixK079YQkA3xEPY
0pLcjkDFuaV/DB6pphRklG4WN+d4JVFxCIi5rbze+KYciMuWhyYyK9yAA5N+yBxd6W7srr1D+qFt
xR4PKpd/tA8uM6mpaTH+2UIdnL4+Wk3hgX+cIziEyS5a6BNtPSz153S6wr6CmUNRZ1fWX4nK8lU3
Teya/bcVhU8t85BVVNJDm8EvxfFEe5TC/Bzk8oWOgG49Epk0OgRoa+gwo0bGs8/QZjk+Iqa6f4gW
byNLsZiFsIlLHOqlln+8hQCVhSNp9Bj8p3GyzPYinfG+vPaxm/5RkXeLQner/YRdhDSdJwClZEog
K30bGdDDhERvE5V/TH/60gl3BCd5sshW4VBimGxRL30ILACLE3qFLZxP2Ow/Sxvs8no1Mb1hmsuD
le2Xi9Rygam4Eu/ayPtj0DFTOSQz45BXlPvUXgteyyaiQwPDwCXSAQg99g7I2NOrbFl2KJMNscxA
i23qk4Mxm0RXciNkcxLsu07RIRfygGFgC0HVU8VpYffHV7dyB0yY/GdmIrh5Q8alpD6GXfgbTag5
PQ+HR0td71mPUVK+jGbzxyj8vdsXPNYeO2Y47s1opDque8ud/Miwuln7TumcR+x/UITJkU8QDrja
o+83BWjBuscdGWbGJvPbZ6vsX7kfPTeQ+MwCkEmyGPB5TXwmGdn/onGyHcoC5I1rjHD/GLA1PMLU
T4cYpRS17I3xYHjhicq6/mCq5pb7Mr/6CP+xg1WSksq1LQlOQAIkEGs3qwy21lI3HA/gPNrYOZM/
DoAR9YSN6WtdL8tkQTAtoJs6yYYLMvRLlVN8KUreBSsUe6yveyCup9qyvswxuJhmhVrXoaM0Dhng
Ud19PlVJ2nox7rgUXnXvXPpZpHsL/lqKpxR972ZT2oOLBURtXH1FQXnyu5j7e1U9d0iE4Sxh0Hds
nXinYvtfH9j/lqNn40YX28ANGDWQ3Sz5YFbDX6sF5V8h1mtXUmSmDnZRBUcja3h68r9BRz11nBO5
LGxemWYDE+rHUc4fkZgBjA59Ay3z13aLLysC18/biMEGdd5wGAhyq9Tax4IhVl3ARrMs6nisfiET
kgiGOAotw35djlZj4T96i4UItBdJGW9bKX8TRFzlKxIWvZM+FkLs5FQfEfP1ijIcmhozkL3pZDFV
t+0HdELgyEu9GEXe2PNWvoP1clSc5LuOCaGddS+Dh3nRHV7NqL3Sy3tYHuBe2EijHCU9zSJFCalj
e2qTCl6TdpjAR5jhJmzbD903P9LJ/+qeIILpQ6ky+7NYfEDGmCTn3OnOABhJltEbg0CKAY57bzxw
Xq9s769lcj5OVfINiIofrQnfC5+htjkp3CohOHA+uAEdhQG/BGiIMlKxlK4dOmZX7jQzVRF3yy/u
QR9ia5b+U29ixx3aEXYSJk+BBX7tshCXmjbkaroFwA9jL8fMFz84U35iPYb97UTPLvy7ted2FSuY
uPcoYgUFJJvISPd+O+M4SS+i0rc55iod2fK9dzWVKsyUQJg0bzhqX4gwXYt6PKUDXhrfnZCu8SI3
LgtcNB2NRkk8uFjE8pjzihsbby3UoFXid5/48sHgaxcDqd7bS8NKF55rThkRVITl3Ggw3K1ScrB5
94dnBRcOBYHMAuYMHkxp9kTSnBv6+XsmiAFOXkNddJRdxyGg3h27YW7cM4ywbmkChLAoM+3XU+E8
DVigZGyN27INoHqY/N+qgXQTreiM+GrceZoJwRKPdLYZN/pNEtiv2EAi6GucaKNB9CeKJ/tDaE8n
S3jfE7xM7SPx9oSuGl7Osce5mHavXsZAU3cZIFQ5PiGOv1cDVRpWjktszFsG/La7L6PqQwF2in2k
jRDOPzSfNTjz9aRjxhTM6VA0Hh0dfIm5umLpAlwUOC/Lb9XiMF1lnsL/HNFm4TBUSx+7UKAe5ouv
4yHgc1hp7J8rV0+HKbaOWFzqVaLAacz1Fdt7SIOa2CRzdmut+LJY4+wgvrQtSjQHBWI2J2laFFd5
U35ogEzgIODUXi6+YH6kk2qaFxPAEEsn9QnUOZR8f5Zp//BeHfPRuC0jihZOhsJIICZGlwbE0Cbl
YNyl4c1e9oHhU5Tjs9nPV3+aBCQ/KAhp+WYSMoZmcbVq8ThOMRUULA6lnS3UWNLbnB8YQ4k7e/yB
aDgN7flngPXLTPQO4fVGBBXzT3I2xxAeDAVdDE5Geg0WWW652CKGnPq2uJWIjSVr9LJWRw3hPVt/
60E+uHjOiFdtp8XZOOU/TphuBzFv4qy8GQH5vQIKP1Lip4hzDAcyeM1SJHC1fCUk+O5qJvITZAgU
EQQaoYyDnOuj47W7gCNFEZhH3RVA8wrCkyyVNjtXbXusfvWtrL0Xrws/+lr9LmtkjyS4qKyMeM8d
Jian6WimYOQWOCBaYm7EQtqXUMRPo/IOusaUL0e8UXbwbHrRd6Sre9PKb9N2mL7zPDmVOBSudteB
KDLgEaAdhmagH2sIGR/AD0pVATbJvvD4IjiRjncGOrY6ghakMW4+Mj8zWbCKyylB16plMt31u6oo
jrXJ4SntgQGoNnpcrp1uElVbqcyz2TMCXzqobCvEpURellwzu0xGiVMCZwCCwJMZqKc856IorRPv
GgtKIjeJA6OzdewdMUZiLOgEcen/c0coocs/CdNsFxnhvznhGu1JfRQqvMZ8w9XIXoFd5u534UMR
xW814fqyd3B9QQsZzUckjYfJzY52zlSOBIHJhAst47D8M5eJ1TBhG/HlXmiix+18LPEPB07/Grri
bWTB4Iz9MlQchHOOhJHiviqMt2HRJIbqW85fRknkJ5AMYdS17tNrynRjzvwferH5/z3alYhovSEW
Ls3nyZ92CRIZsA5+G8z3whwpOyNviROE0HTM1g7UrmTuJvVwnjkoZTEjB8wwLY/HjBxplSTekLBM
4XOqbk5tUj2pJrh4/gy41zku/bDL64gQss9655L3JrDMZVP0+LWyC94gMKaFdYaae86o8QJLnm5r
Xii84wTv+tS5DDq/VyQPV4BHqfvs1L20o8flJhSOw075FBSY3oaRzmcJLmxkZWCLeiujYGXWTDR1
pm4hTbtxEr3DDqHNI3ruguEp5F8Akvw+NkvSDZbnSi0PUhxLkqS0BEQiucQgWZbbSNmMP3M5fnec
e4PlMW/6VwRpWhQAxNRdxcE6PdecnBAhftzUInEVFHvfzz+SmrlM7JxarekG825Dh1VO9bcGSgzO
3a1BecJAtrHK+22YqpMR8DvGotopimrwWvlbpkEEIs3wIZoagRG3ec4c9kKTa4NvQQrwqJ+GLT9g
op8bSsERpr7aznlDRENmZ7GfdHe3iK2C4kieK6Qq1lQeihLgRV0/49sDFWuAzkauMYPTcoAuG/Nh
6sZz09KSYCtgJcRjVxN0/bwdX5Jcf7UptnHfs8oHLwn/P1b8m0gqBg7dIhlvi2frc08CknMCn0Vl
PZo1N3Hdq+mhzi1utvxcgq1XukDjLPs8Gfpkdv2bUHofJtBM2QHoSuG79jLvWPJDLw+y08nnfE7Z
K+e/g5PvhC2x86j+fflhE14/rzcLVFxGBSR0SQ04h7COvpQiWhVhLwzLgrsGtMQVua/d/7lL2eXE
oV354STyMkr101vONnfbd9uix9po2uoxkVnM5aTUx0L431OrkAU0hcVef9JY1JQxPHLefGgbDjDe
XL1hqNi3C06t7K6scaQiNGl1NF4oy0P9KLzk4hkKy00LfNYgtLQFTTFyUOs0553kB9sX21d3EV7w
MScGmJymWs+B/NdnAdO1DshTMB06m+vUcvtNSmNdOuGD7doHO2YqqqqdrcZ7mwgW6ZE75bS4JixD
nFsVbp2e/Nlc21x4qd5m7tbcyoLQYInfxpPVfR7jh7avPirVf5RNa6zGuAfyZzk2w+iuvHRznIHY
dhkv9vIpsao7Azg0BP3he+YtC3EBQqZ/jMfimnTBSw+AhUu6jfOCd2nw1L0t5dJ01v7mwt2nIfm4
CPemcINgXwLGTenN3JhkY3dRZz6ZFNLaM45jDDfI+EZ1az3ONwDnsJNXBXT77kCzTrKZXZcbceGF
G9tHFK3zdCQ9CkLOihJyyCOdBrDb9Ozs+7Y8cDalcJDDTFNfB7xSVLi0j1NGl95obggyAfJzPu0p
P8cOiBa3xmcwdihHAerGHOoXvI7ek1M7NqOfmvNvNz8kOJKJvsmT7TMgVYZ9jXCF5vA3e8G4WOKI
n60kX4MF/g6wbvZ99EE8FN8IE5nKLR8H0zt7bD0jg9pQZHyX89VrGRvWFcWTA2cxPHPw9uPnhgWh
nYMXykyPQYN5f2KlZX5ICaP7MJj2nunzZ4RvjPqMvanZRjPNMZViPexXTrehZ/LcZ912mHEzC9aQ
HmgWNAJwQkDWSvwqJsh1E3yA6xKl1WZX7Jyadamcm2s3c5MJx+RXKeOlDrOzcswSdQsjALOHyBxp
lMwBDtowp0iG6dKFacQRfeSdwXbXWKs0iOG3GPbeRLPQBTMISWkCfYcxLsWso0k6JiLAoslaXMyk
96av0sU7Z6SLmYMfaWVZEJngfBmtfdO8zdQsvIZWLB8TowlWgd1fJHwnIkxevwugBXmpDfWYHnAG
AbnrPnvsStKLyDnkb4Ef/C0F12OOtEOW1rA9+HbqMQBsr29V2l89r8Qk0Ewnx1a7vp8oV8br58Xb
tJN0tVUwO5yhJbXpMO805jg+k/C+5NMCxuoZXSYKz5v4/xSiHRas2rXvVZPdA63R+j0UNleRCOmL
mdZK6Kj/L6BOYZ61Y74rjUPPHVm3htYrT2h1j0Ymf+yOS3EiEe9sE2B7gsaWC2vX2lT1NJo4aQZw
a+3HBLXkpMbFIxDfWAz0xndarljxu5mUV9+NH5rC+cbLgJGiJyDsmlI+aNV0e6KkG1MEaObQUy8p
BeX0R3dAlSAlkj4uOn8vS2ozUdyrbQkq7DaaTnhxCQ8ggOHC2ld5uwAx4mI3lFwvCOHcHZa91rNf
3c78YnBCkCSz6q3jsGgwR70nuR2S4rQY0o/wUjEyHboK3vwMhkGgvVUk3BuxjW2qa6H9b1VcvyaN
f82r5kYW0uP9wyc6pd2DW/jPLb/BYNasodPB51XJKIfoA7xHNBGFE4wNaW+d0d5okSMamsdlcti5
9h7HwaMgeS31eIVe9wRMeHG0VsQTiIkUlJZLosepBYSUEqIKZy6eCkcSQsJOSD4CHhLGOCrPy7ee
LXdTISz4RrAzhbcxEnXntPKDKPiNsMibXy4xuRzBexrFu0mIdu0DkAbaDw6y6cNdYSTf0iyX4oiK
4bT8wvR/igGxELb0H3XqbmsyuUWHthF3zsnBzl5E6dnNckJ+41uoqqPHjZgIK/UgJrOEhnYdhxdi
MIOf2aoLxhbiW6jqPXLsR1/PHwV/QeFa2ZaeVarnQnC+nNbiUTy66IYjY6c2c29QxPZ15IK5NnAn
TWecaszmMX9WHYztwFYN8XPOo9BGKl69Og859ru2x8RnPDEkWyd5/8Lvcyrm/HnI2zd6XB+CZqL4
hrVYWMUPFG92Yv/BaeSpHpobNBFAtmFxTJm4PAUubplmEh5HdLh3Nr+32dYC5Z9xIcGsgvcg22Mx
PzR+eZr6mStsWyNSI3kiELo79uwPB2NlVhhv8wx8dByXxqgyGU9izj7sLuq2zhDf4zA5tv74FPnu
U+9Mp6gngWUIlNBKUYE4GlRdCBPDSagvpZcd636gTFRTez1WZN1M25bwtQVuocUlOIFZImhtUOCI
G2n50stN7qr4mKb+2XH7XZ2UT21IHt0ezL/RPB5E7X06gml03XGPx/BwT8b03aYyt7EZoNW6e/G0
QAYt3C9tmkeDanRnDP5ZVX8xuuBHm8U+85rzVHVUvzDNZ0BwU+Ci1i6Yt8ewDk2OY83VY9zPg0sj
UJHFRIileRzbYGeXjb2rhokpeTHmZ40felD+Xab9eVbcQqeqeFz4mdKrj3NVHPwsgTLrpJsFXWqk
9t03KLOwBp9ycdZvGXmIv5ikcf+92EX3Q56oXseW/1MJjAwVUBHAPTs/8q41zVoiQH2KHR92T/Tj
5vpfZXPraIV+LThyicIM9jBm0m0uuAcnafK3DjRL/PDs19SyZDgYe0hEOK7DQze45zLmtFy6C4ZQ
fukqJnnMcKkanpD2/tZOZKwzVX+VI3ZLix4h6cvstdE1NzQmhNRi8kl5Ek2ttre6CDLYKYjq3rDo
nmH1nrj+0fMYPoWuPGApj5YJ5bPmQ1T2cHCd/qERkbGhagnriANosm4+yIa9DqRSQP3VEO3M+WBD
WlhSkxtlkilcCwAXZce2Kbr0vczdx7xNHBAJNVQhozx5fNwEIU9+45NJm8JvMXd7p4boJCcuqjGg
zcZqnjwOq3hyMqzkLYuZFO9VEsp7Ytd/+8h7DHT32dXu1S5QnAoATbuqn/7/YDyJs6Sbko+5Uz8d
uSYjGI5aDJ+UHR6tdrqwEWxYTvYZn2BX5AAa8LlfKqhJLsDnD6cMboXOySMWPWAw+ydK6JoL9alK
GDEV6uoWUFJr7zJ77l/LgLEbJd3JX2pii+ov9n9STnV16AuO0DR6nSwrYHpWNW/SoROboqedTXBk
LIMf354BKCnvU5iI1jCRdrqiuAMY6c1Z/ojAaTll/1rCO+RhgRcqHett3ui3WSzO/2Z8wE+6tsbh
NQ2644wpPS4q/CTjukmpOMHSwQmoYCkdgllv7Sm9gzR0Vg1KK5opUmmMuzwQwVICHq6nBgSTycs9
IJfX1dOo++flDwDbesHLRQ0BjkvGkZuSxTUK1bZP/UM89PdZyIdAxFtmMtEm7iCXprHFGSqhww/b
FUMbZbw72QTqFcI0lgE3Xgae5Crwze0lzi23bKExeRjACViimQ3yhb0CTKIrA/xaCU5rbIWOtXP9
snK3KjTMjEK8qY62hjfB6E8tatO83Er2kiSU8U5jQur9wYJUFBh1syIDRwM323C3LJ5J9WJ1QRdd
iQpybx2iOCgpj8tTWSMFmSK99oG56Ab40JP4BNJxufZSYSv/ZlhnHD7PKPUMGHLar+9tlbjFOcDC
gktSJrMyecHoeyOZ39R0jzFSD4hzu1krYjY2N2DCMWTduCG7g4zFwq8yPDSznW1MWuNysuGyqh8j
bYtq07RcZDeGUeA/UQE53U00jGn/oBLfTL6UXefBguXwGBxkcurEc5TzIf7tpQ9FmXTHEluOotKg
Mj6r5WIeEiWizSbPddpd5BTiX3UT7muM3t00OEfhqF5h7brujxtbmfflmXE9nezIi8ju10MZ0AIk
YfxRs+YsVkbVZuPawqqJnVePdgbaJNOkaDTzyxeqvTz2DmvAwCS1CIIHAPiBQTGeb4aH1JaDhYLf
FHKagNP2/HZpYo6YB+CHj4fSqniiuY6H7VMUKSf6E5YNtC/UoB5Dbc2QuqFLF+sbfh4mkTwhVMXk
yA9NzcpUZiXZ1NIYFPsp6J1sBaOCVvasNOBS/UfSeSzHzaRL9IkQAV/Ath3a0lttECTFH7bgCv7p
55RmcWNuTIxEsRuo+kzmyb3wGQz+1mkVzjvfd1zrMCYNFXaI5dF97jEsVwy3VYjZryvBnEaLlQXk
GddJxZASiUPxMyaGRNMQ2gMCRKASog3visLgI/LL1DSYIsMWg0GmvIDRZ9n3r8JU3nTXNcYcXtmQ
ZjzaY1tY69YL+C01Grc34k+VKJ6MryVgedpu25bk+p+MAmQz8SamXSLafN9nvYJNE/BdjA0uC2Vw
hBRlqbN2ZWHgfV48EAsPTYmL7KeBQs86OVksrYUKPXO1MM/5ScWNMKOH6QsNE5Tmrx3HyDi2SaEf
tkgEgMrgIrGmxI0wqzkBXWF4/MgM/HpHpsB2MRgxsnaTk2/82M5oedcOEUgzPcO7FEujN8sOJlnX
Jtj9dR0qz8YUsQhz/BgHzvf3Xrk+xihVGISsqoQPCKvbbE6GvSstlxiebauo7TCw2PVq8qvm+OIN
npq6sV/8xerV0xqMYTcjKfRndYcX1khezRrIzZF3eAaGnECkiVFMsnGcvZ10+KjBcUmLAp4SKhWr
2DhTt6LSxKNVcUAHNVCUiSyYtgn/ZBiRV0zW6RTf4xCvurde1haag97qlvZJJKEdfLn90PVUkoTB
IfNZTSvXdLfUrNWfvGPs8D2vgyJqwebmnA6eXQ32wmoZ+dlPgqUteLPSRuYfFPTW9IB0vY3jM4U6
ntIkFYrl2NTbpcEfmRGwqs3gxUkILa532W/OWdFV4UFkoTk+L55j0zpzWi1ut4+DWM7oNJiXp0Q+
oM4oGPxmJI2fhgly6UDL0mKdZ4LMHx+AJ5qqgKvWJXHNnn+uwvF1iGe3fywqZmcO1RY5iCT59bPt
hjhrapekxcwY8a5t8nSVzNv7kbFYQeqjWdhkrjk2UJEdyo1UOzE5axIIwx76v3FXIlgGc9YWqcQO
qNjwviF1dKbHyV48zVVGTBcwMbcMh9kwdK3K+Ahma4ijmBR7/Y1PlTMX59zgdyH9pKlHSFUcIZpJ
A2JLGd5DL8KkQQ+HuhZSna2Uek9NcG44d8Fiih+Z+OaEUSHxHPKzEjNX2YGejpOfdNxqAupitkvM
+CKU4DwQhYxWNxFDkzuZZZxUaWET2QdDC6Mckh5ToyPzilQpvc3uW4aNeSCQW3sLhtg+dV310xdT
XD305ihQlNmmOyOhlR6u6XDLodNXL03uLdUTcVfF0p5q1bQMnxdNmVpcUzGGScKquq+Y4AAWnNtB
+JceEy0m3yCwAkxPceiyXN1Yyl/9jrCFwO3hetYm1Ej0ezmDEMMd4J8eOrdIdV9qZTqXmh6xwefg
dLYfS6zUIC0Jk2ERv1h712LYLjgPclDxQA7HPmKFx+7dd8Y4Zh9sMCnWk+h8Fo/4rUyoKnOZJqQJ
tn2xjJGiPeV6XM3a7b0NvHCHGrflWtGbx1zgJt9YnW14IC+bVAVy1yeWaaL0ahf4LseGaFxvORRL
LLzmbhJJSXM9Ss9Lmu08mEvT7lqUDdMSGdkUDr8zlgbBvB57Wb48m/OMEufijD4w6gcjrbuyvcSO
SOruoEoGQLeiM7HnRIpkKu8/2GKmZ13QkE0ZoOnA8Fx5ay0v8AiGmQEWHXpbZoG1Xy2/qhjPpxBn
dDKunZRJ+9C28QIH/BBiL6tGdGs+PH8UktPATI7iYO35N1MCNvRSQ+DAFIJwmpvfBkBjcYcxfQ6e
ZqNB6Qo+hxKCzYkxDbETWZ6b0lHbyGvH7HEkLYd3btX20dHCPirHJHZQ1+VCGcUQ2ZztCUPAMA8o
3iFcIa3dsPJOcwwECJeXejfaqkv/S90pSRmAqKxhnCUTTFeM0apW2mKLgTUxBiYwY6bYwHW1w1Ko
UzNgvj3bzyJ5UENZofSsbbOZyp3fGnXloXcsecQLg/QVyPbjRPoqKgoJ2zakIHAjWRPqkxEh2prN
HdCpLNvDLVc0CWTNAg3PQ8uZv+Y+7YbvAo6oTkvxqb/gAWRrDyJfLGmuPqSok/UXN1Ssc5dUOhtB
hDCAtTrQKEySDato/JH/mXagqpOYFqzKO8eH+lFzglWN8T7XFQkyTEvKGgZ92GC7Cg2w1dahVPiw
z2Oyeh3mCwOu89omifdjhYTk7ME4BAC7XPJCZj9IoDjwfDdV9pCZnjTfcSssmCDZ2K/2U2pXziJO
Ks4hZmBUs4aOaOEZ4/UcGfgVm6gb+pp4eQq+nqPYG2tR3yOrTOM/HCQgfAhSLFX47bAfxDQkluy3
642xx+DJK+6tF5/tRxf8xYYQsxKDyErWDErjMoZxVYqwSd+yZhiAKVW+H0xkKfqJOaHHMNxcpdh1
F4VxrR3KLnts4zRbv3u/dYM1wnRkuQKTl4WbfAdjOWVNYceN496jU8/KcU8FVyNJBWluEzubptPA
hEABaiQevImxMgyeQhjdMeTqj2bC9ss4xbOskXOkY9vH/2UIBoS9GTkMgb8xIXNSZuJBPB2aduid
7JR0jSfGI/WAY5hbF3J5f6sytii7voWBVJ4wxyrxYEPjHT9bsxXk2RZZMr0ZJkw6koTtaUzl3lFC
oJgP2zF4jSsgpn/yzE24kXDPJcT/NlKAFmIsXtdc3GB7huAnnKykQGgYMlKl9oKGys4YdxAnGemo
rct4Wcb/rEB+nQt572GzrN/zzuotl/mFnvtus8UShK4JyosUPNZaDAalB66QJNzyHyyfkRQuAQcE
ijGDmLBwYk1IbzOY5vw8wwvl9G/iKs6fCXqaRcPSehkUIlzLa0W9r4Unx7+UW0n2Ia28Wr8HrEII
+moR8pwxaUscdQXhncYOsZ25IUzYbQG6qNNSxgR05gGZmiyOGXSRPGwTDrZ8GvgKbR+YJMtyxv9r
7iUSXCncH+TIXiWHB4tuTiCgM1PX/qJkteV/cQfkCiY5L/qMpDoxY+xrA0ZGFpMsZnsEWxPfSeFE
FJzu+JuPaIJGhtp8Up+r06qDg2gU9Dkxj9anx86ioydrw5Atyoxj3X0zLEHHt7Vir0BAnYJMgfkz
YDEMOL3CosGqWsJlgAQ71I2M7/iu27LckvAds6zy50VWvznTRuATlBLMiEbbdJD+rtlsNwxVltCi
t5yRZfJWLHyWaCZxBAcZOb+dvcrzItegPwcOUK4HF84JPqREIgK6S40FrMzkrCaW9Jwufenp7urG
a08Wynr4j65NcYbv1bBH+zz4baM96rPLYBwcjKwg7aR9JbWXyF+wSdhlz2Oz45OY/C/ul4RQYXOR
7nArV9/FbhRXhf6WczdeshGAUw4dDdUC3YgCL1eCwcvipPn1lRFjrx0snbrnyqpO2JDhkcOPlAWL
tiBmWVi3myZTVWlRkFHG+JcZtE6bX+yCJxLxusMmFP91hXrqOwlg/5CF5KZ++83HO414GZihFuc0
SVaQNi6+SrgIbM77eOAptekMDvw2vAa88oTg+nv+aWZxV7ZF4wTHesRh+hpgO8fA2faB5fxZCt+k
JlMityB4zrmdMnepJg53q8E2u81VvNwnMHVSBTqtQ9BNOCNKJZLvUyLhgiBk8HGUHejzdhOghNB5
5jbI5NeJRnOlb4dkF9Ywp5bE8Eh1INSM8YtCMLxcq5psLhgRKkYUifq7qvpHQCEBOREWc36ecOak
SXhx/TxPo0W5wfLbBELTHnjT8vBYZE0eoD5O5ryoz35s+ubNVx2Qpy2zxSkHMsZmV8YbqeRo/MVy
bXIA1mnuEp5Dt1KDXomJiMCxnedolDdjnU4OMmuHH4/JAfriHehzSkA/pUd9yJMxrh5TBlXzF854
3drEk28SlSiyel0o7UkcDb4JlBj7R/YfTUvcqlxkuUu6DG3ihi+iyGd2VWUV/h1tOWCVYqliS7jF
I2Oeh4arxBF6ujIkv83UZu7HPIKeWLCmj9Pyie40Dl4Lb+0FioTG9KXPx560/j2Jv7P4XKpMLUBc
qPI795MTM4YzQE/m+APDJ5moEIBjyFLEc0bQtBtBYOP8U/gF7emNQJ61Qc67iHD65ewhJA2KYJ78
lFOcUVAFXlyI5pmwh9T9O8ZuW5KgYYw05EESmOZ9qEQwGpAhg4S89sp0m85kqo8EH/5R4Y1akwL6
Rdu3wf4z5llRBQmKqAFEQW86q6LYMBSXJ0oxkrA3wivNnIGe588y3fbWIrmzU2G2CNVKM5na55ye
teDjPLAfIwckCIlCjxEXJw4D79fOHrIJeLoHJP/DcFnwT5jBy75NotqwyvrejfO8eey6cmmj1EwV
NJZ6hEdFhebWoLAXdv832XQKK8mM/Bk3X4E3sf1puWzzO+zYjUkVWLfW8uDafs7ygKme6kjbJG0D
hUyJaoWwV7txk0c2J773n5H0QybIcQroq9B3VdPU7mvL9edml/Q4QBhsKUOSFc66mnX3zmy4KXBA
TiVibjmUZnrpk9ROMfCmuDXJ/Jte/IKOdouGsqgiyIrkr6yrGMLtnNXUmUycmuzqhMJxTl6V4k8l
UMgYtjnpGBQHjFEg/M+MavABlNnfsoNK2RDO4BCnXJU3y5bOeWEtfMMIDw/bL6jHncIvr1SD/kOb
4d234i7VX6tXM+3sO/8m3B4s9SqIl904c1c9DBIGa5PQIuCVwZXXBiUOElxuAC96t5wPmTWTJdh6
y73rVo4eCDIcVC7UFtOP1Unpe32XMui4b5uUhAphz3wN/bmP8RHQMa27oq6JwG3c3iFFmUPllJR2
+V/qZenBCWHFdnHf3/lTzNtGG9D+KGb20Uhj/1UqltqwZAUrIhsLerk32yC8K/9ZuCrpP46+NZ9l
K/1vNdH31glbBdqTdAfUBn35kJnXDmDoLbDq7svGWMDkpxzHmJfBxs3HLpiZ8cTUIkxrQKhdpj4n
plsvK9O8Pdig8kRT2kJ0H/J+h7SwfHQRr8HUxL8Tybx8rbslPnje3J8cMNewliQqVhbt96mi8SQS
KD0iB2Lra2JvIyfbvLocLgy0SudAYT3vs3ztb02uMNwuAXuttFVvQK2cB7dFvROPVr5FQIUzaTQa
EmjdDmYVrBc9E/41VimjZR1nRKKSmAQxJ8YTf8xlXqBDEIpbWiA6MN2PTKJaERO8IFR2JxWCwcQd
HhAmYY/5te1rfN0hiyYODiJdV53ImSB1ArHP6hj7p/PPcTlQhdaevQOhundrQW9ZYzv7RE18SdcU
O5WY/6Re8DR2tBqpSx8LKlhkl8yRxxgcIotVnHb1Sw34QMutR7O7YRr+rEuCvMqgOul96NCWBAl7
8Aghvc2U4DHxnVlcHGPGhkMOegQPBtAKvl7WJEXV3AsioAfLp5cMehr65ZolLCiNEZ54RxIikIB4
ecw8HGGgWIOU36FRkTuuuuRjdBSvQP8s/6/Vrvj5WA4DGhxcHwucsZPDcnOxqKwZOcXcwUh6I1qU
J3OB9dCFRuQtLmCfaZfH7X9dhTkwJnWDyA/cdcX64mZhpJPb7ZygMJdEPI+JTZ9OiITpRNLi2qf2
vi+aI6f6s8V+BR4IMUo92+1pLwx7Tx6bjrqebpZZPxTdvCt4SRbzN1u/UonADOwH+dK71Kr2dlu8
Vuy/UDEvZB3bcC2doxdWUcw3y4DuUNt/kxg9pmXu7Jqtewk6skHLuH5yHu9k1t2JAWVEC9S7JjFF
G7xMKzjSlNL2imHBwY6PrnmfdAlMEDumFwQAc/fgmviWkOLtRF8eF5D0wJ80JM52nqFIEX+45u8G
4cE0YFsu34hkg6izWNm3WhzUfNf2nyn19nkXnAoymkybGKh5NXkpw/nvKITc9sq78TDeMn8iENW+
WibRQ+sacQ5enTm82IZ1pzWaSclNAh3mInr8MzbJ532AT6pa/Xcybz87RbIyWIl4wbnvvNdLdnTn
PurhRsshj1C7Uml4Lw4Y/nqy36ykeuX8BSXcEryyfGD0PsWhuR8dgfKRR5mRGCoz5M0GDChYAxPc
KyuZtiuzr8G1P+qheJFh8KL/h1qeG0gBzcfBCF/s0tk9MlFm8vNF/MaukV9kcx4N4McSykjCbhEd
P+jjbO875qYJESyI4WktvnLDPsOljBo5/2WgeITg9zjUr2tg7ns5XdIqO8WsnAnXjgNv58fLZWYb
NfvOR6jVmlYlNmNCoFXoU+GPBqP77tNcwhvW1ktmNT9dMyHy83S4xdVv+GV8/sdzapNsl7KZWo/V
SkonOdOlKcn5gXE38Z1Z018f5X9D7FApKR5RrToFVuqefAuPxE8M0jjbs6P0JKLH+ateSg68cdu1
c4Ti6yHDc+oAZeBpbMjisbqPUX/qHEAg4kDn18wLLFbCRXzuM6IQi/ytQnbgqfmeId+TaXp3oQz2
qjX23kIkNwJGZi7bPm8ivfR3AHWY/nCPjOyLcBiS+0TU8K7NyPtSpmplxYkmxTXjpdIIBljl6FnD
W8CU2HW+NRjIdcId2udd2OVsL7u7BPNt5tSQ+ZE4Vn/NaT2EhfdoQYP3swDZa78b+dTy+ptY90sy
4K9g08Bk7+p35baDJdSK5ZzkWZSSaKGlmlAZb8whN4NvRI4H8q6GY452rcmCSB8YM8d3W/znKIWj
2OVQQZvOs8Jggo1EW7x0dnvzyNAxTO/IIGunj+aWRG3mm0s/3C9wU53MP5ijBTC62vGmnuu2/vd8
ZTBC2GZ96N99QA6ngSYAKMmW5mzkdLBjf9vV2YsFqtycOScxF1ra+cpbqj/zfG6v1OLwXMOTyLwn
+u6Tw7FAv4BEcrlVlq+JjDt09vRK1h5Zyw6/z4k577FLjD9TEu7yBrMSZx9485fYy7GemNuBPF7L
bs4W3VLIwgmk1fCNavASZNb7il2Uf6QmNfFlL/Tl9Ynzcl+SH4Q178znfRBGQSAvKPXAi9jjIa8X
4Nxm9g6sWCW9EV8VuOAnf3bQGVjHRCSgbfE08Pf1HHJk9l080wZ0SNgou0P9nSwgI/TX27KAtTXC
OGc34f6w1T35wfeKhaXF6tIw8udvePGz8dEd0ufWDK5VAuOelTzlw2YMJlbLcbQanDYzW1cgLDiP
TuYU7vT/H4z52eQgUX5zwH2umFrMqbMtXNp/1BTBDIcI7xrCEbQJ1dYx3uAT3Ik2iPSZps+sogkg
XaFk5QqnGOCnh+9CTPuObqMIVk2A+ZRxvyuRC5a8n/YAdpLjQ99WRv2t64eih741Vd05sZxji9dS
f9aOA8oxh1w42fWTJToMKLkZWcw2N4OLE7rlUktaxDJ21qDWnLwXWbKoGfzbqJaDWCFGt/mAp9Zy
d2MWc/stTXps++E155cJymXvSb4tw3gKyFBfHRm5oX2T4LE94Pa2uGNItKuoLTJo2F6AzhXt7gBe
w8hlZBEKrOsOKbMt40tAnnY0LdWlUt5Wv3CLsWBvTJnR5WlCQ7L4ggl7eOc2TqQVBFWhbsEU467C
982tPI/LaRrrMzrMN8P+jqmbVWdxoWJNqhnkYBf0x+WsYQT1hN+3LVl0clo7PDTdLMlkR0rFz6ZC
5hBGGDqV4ZdHAMJm5IslH+bGyofVzM2nYA3T8dD47kXfLn026PU+fifG/D26dPSAleE/LouLHik7
uYv7UXfJY4mfdKWbyEZ5XgU1CkaBi4nUPe8Qm+sfncTJB8vOo4Uyk3FU/lmaYaRvlRmzgJ2ra1/r
k7zde+kfo8xvNi+5pnEzNd1pv5H+3fRzT1ZeFOTPbHgOPg9n5Q0v+hNm13Jz3PWeej9SlfEn78mw
lTDyVVA/pUn4pE3D+tFlhbRR5CBYIbl8ojno07TmhIdNfSeAZujfLF2DbNuWLKBa61QSuOEW8x/k
QbwuPZcas5gJYJYEbWpxJFXmGyaye1J/D4XC2IiG3YTyaFQQn53lue8XHEPVrW0gJMaFdSiwq5gD
FgMsdqw5hn0J3MdR5IgTkaZ9d7OHUJQq0gOfM4lxr5BgiTI81cH4CNTnMCVEcQTwOhtv16JC1BVt
7PpHM6Unx7xkre1O+4e8FAej2VzXnJDkujwvfPyGz0SYcmFiEocggjRijE5kEgRZGsJ766/BxKBY
fy9pP9Id8qnrv85CWbOMmHu9NDzLZnxWAdEclFGGB6gyrr8bCt1Oiccsy5716aAvTc8JHzo+tQbR
B1OYBzU6u34azyEVx8jagxkgAo7gTPQyBVTxClz7RGQyNPV15w3OYbZjkH4woAgxmGf7IjXXBAk9
6//Dgi/eo6FDosrR1+0zvu8mLs98Cw+5hurbf/UVDAriqB2IxGH+q7WXtrq2IxwFTlw2WZtyhrmo
y21MbzHX+ir7T5frqRuy2yCRJ/FIQRmELalJEUUk5ADqPj/lsrgYyO9bKjbP+SaPHaKnf9chYsrL
+tZUn0MfY6oQ9L0k7BCLfpDp+tkG8WHh3Ayl2puMcnS5o8/NJtfYbWAEXOvkzUHIQOc+BndjQZkc
Ott2XaIwNZ67Ir/5a0YgEUlanciB5BHwjQWq5FyKZ+eycIXN+AK1kUIk+ZlEp7MTTOds0oOchP0l
419UB3elru+IJtTljxv2F/0la8NiVswRhLRtwixXH5SlbB+7bPqI13CPUv/MlUP2pP01QjAYgvGu
jp2Tvpf7snxHHKCpD2xJnnVdAvXjv44Z6jBRaC4KumP1alL3u8ZbGfCZpBDXPRcW8PimD7IGhMvY
s3vgbwRTpb9gvw+v+mRhVXpmNPNromVDe3DQdyl2IeJOSLKmw0GieZXp+DX69hQJMChDWX4amhjD
U8pu9aRbjEDWh7nokRkLxILAjp1qZnuLLIaGk7j7Q1dgVAHoRLQjgSgw2eoE7F3DMgQcEH16EFfn
psb/ajq3npKAdSJs7uyvO1pUUIpJ5BpxFiQUkXCbDmJwzt2g1fFIvcHnPerDf6hJV+U/dWs5JOul
RksJAfjf65IR9gwy9aJfa7bDJ3aaaIZsjImd+xxzvXf9QphOuNcV+wIcyeKU0e87U6kHCxfwRoXc
ao7E/BOrQ9L2hxEHJLPL3aCC6xjcOrop7ZNMOkba5Kv5LZL6ovgOoGy6oo4saJ+WIEFivit973le
/VPL+ytNwkNWeQhGZ5/63kE3fO4yb226NNkXl44tUkBvx8rwNI8YkTDtuRWi57Ji/pwcwqy9N4AT
6ButB1488AsLeafLwJznNEex51MxlgNdK2GtO67lbcORbxXZfywzD/ri1U+LyCEZ8q326Br1M5qp
N0/2e+nRYqYCTrmz03+fTR/h0yW1Le5M3lGU6Ndijm+ItXm/q2MoRoZk7tHHPsgC7irIRArLlxbq
k34UWHS86+Oi4O0X5mOth21xf4C8rqufsRsPhmXhciZ6BbEXITN9cGtIZqlb9UM0KUWNF2VAbNJh
vfDGRIp5aIuwW8SMTjg+qAkOVTrfafhBRclVGuXR9Dw05c5e/+8I390l6PlNH/WgvNevBD/E7O2z
LVtKceAIvFx4p++L1IBOnm99ls4V1lgdFAtihcSw2uDB8bnL1lfqb6ucHiAh0+JVO6fJ2SOmO5/g
N2ZnxAprkIzmUaVayOHO4lWfazILjzzLPAhBbP1R1fQge+/m5She6psuc/U1ymIUOy74Sv1JUx2u
MOEwPTGAudTFwm8hHJ7JePnGznIOUjxMks+Sh0P/utzjJ28K7hjVAcy0CTjU33T5OzF4KS1O7O6p
rqa9sVpXM3y0qiyiIuTxI3QIjOO/IkXNPjm1Pw4lv9Hd6bNz6P2n1cr3uuo3OBIbnsCmm946ugiC
wo6kbkapHb4Q9sK/2ubd5CrkQ9bnsk3jQYCFbmp8tXzqJtOQy7P+q/RLpyujmJKlYramyykqwCID
ctYKm4WEuqNJOXT5xHI1ZrFRJmfJyKcL5D3rUkxTYmcWXwjfz1xMGU2vIdwLAo+bbo9Cm5hdX+4c
DXtFSLyu1q9LF4/C+Mc11JZPJSyroz5erbW7kbfD0Rh2Jy7oc8ZdC/WeJWwXBWQDSWV+uFiiQ07B
EFxLyo554zFO8wBONVXI/mi1f/xwfcrR4YiOxUd9S23jIYWPmHntk+SyZTl00t8D69A/ReyRrJOe
Zzv/FDA0SiSCLJCjmCpRO8N56vwbp9B+SeSHnjnQPKdWeDHz+KoPBH0Em8Jj9tg8eHFOJgpHXqur
jng9MEko4QvqAQPLiAinyxG00ylPlg+HkDZWRvesQ590A9aU9Kx8LxQJB9tuGUwV925YIW8K6BXm
zSSX995GD85IY5brfSrHb5J6o35CpJcKeXHDmjrMO1eOcWm5b8O23aVr9q6rKQQroHd6+a87Rher
O3cfu8KmzsZoqOUjccBP/Pc+nxfT6HAcrxP/poGfh3bnyQnbQ8BEhGcCtOCxKKEaYg8AlAdMYY1/
cm0F5wVVHUUpBXcni4L9sScfBfuR1rPMa+qFR6Q2LLrSm5klt6GvvplHHf32/2OKmENSm7f0TFCt
wa9PR9GYPVV0eU+h/mvP8dkKWIhnlPihUg9N01pwzcW56NYHaY/WTp+3dTD8WEl2Q5lyduAUxKF4
9uvhrGL0SuBTo5wZBLPFnSONez1a1AVgOcojWxtQGjNjtTiG/2y3yR0h3D9BzOoeCS6HqnprU3Y5
vWItac7OvZ7UWMrb6XIKEyyJKA5XoTyuVo3uDiOwEzqYCVpw5PklZpa5YYS+Xzg8ltomXqz4wwLo
HATDE6ulTWA6j21ocKurfwXbAF24E8mbPgtts3sPa3zZTJ4mmsAU/owuQFLHux/i5q9uwyfuS1Y1
D3Y/3EG5I2mN91yW9Z6glh360LMqWPoHRuWwSurfdXnslPY9gsUrh8dtnvK/lZHeQ8S48uMiJkWf
LC93PiMEoEJ/Bd2Xa09/Ki8l9NZ0/1ty9RjwHleO3R8xf5JVSGQs/pZrb8r3asKn6YljWyz3Xrtw
m5C6HXo8h3H570NDnHexGu8UklNqZhdPiEeV+xejGF8RY97YyH5NoHL/9dwThjFCyLgudDHw76KG
40mc/IPZNxcASsuBhKdXSIJvPnrB7WCvT0wZd4XhYH0rLlZHJCaTeZseukdaqMcfjpOSwFkeRxpa
jW4tKLmHHqi7oYdQ3FRpPv1YPXlxep7H+Q/moAiZ5TUeyvHFvIQJzhqBHGbjeB7O2/gpa/Cz9tQ/
eYvI1QBeK72DZSV71SBZCfgzSHAflFpeCDDjqaFQFXOdPxoh/huIF7du0LgSz/3JDPeohhjfZGhs
sAxe66q6xnP+MY0Qi3p2Cm7AX1unZDs5F0r8Exaff4eJj01ev4R+m73qjqqc7KeEp0W25FGwp37o
h+kFmK+PuF/d6ZkS9ilmBLSmujdCyspexXwCB8fbIlfm61wBng+hL+Bebobqlwbi2+iISKqrP+OS
HyHjQc1tWV6GAPWwol8m37l2HGaDrcSmwfYJRLOJkn78NXz1moX9NfadO49R0BSEh4WeTpTOI066
CP3nXj85tQDS7Cpxc8xF7Kfa+lv7xWOedbs+lDZJp+u9wxhxShM2c+1B9zaQ2D8zbyT+m8bVdYuv
ah52glHnNIb0hO45dRrEjxKIiQXXmmrERW1o6dBxy8bxCBUERhXx5Ev2Pvu2RY529d7mSIUQIHyj
3booxdcbFDn5QKP8CErjgqfmbUpI+vINyEyemiIdpACByHmK0QhZXfY6o+XbJBNTElJEcOEMfb5t
U7yQslYxvWJINLCV/65h+V5W06f0fD3TACqr2C4DP87ojtzfwCW0z5gJzsnqv5WHrh1Fw6tPJgoK
GDxJ6Ds2GZIBHG7YIip1VQvLNvRtoBfb+nPxFVJp+Vb7HUKiiSVmZdpIRVty2Na0JBYzYDuvz3jh
h6++1+XHNlsxS6MOYuXhm7pz9sJf0eAMSQOMNWr5cuipECd7bDfMvRjXg724T8JSH3oepotiFxEt
Ff14dUG8GtW4Q+52XkgoE2ERzVxmrJwZFtEO6xHz3FYcbTwWgkhpyz1BtIbz3PO3CsQ2pQ0QrUre
YfVGiWcuu8yTH91Qvvkj6bikE2CDR7jid5BROD8Jp4j4v488DaOuA1xZcCUa7BQSYF8BlhYsMOzS
C7SHLIMDBdSbARF9GP92EjjlS2050SKCl3Bk8hzicbUkXBVhPzpwydFkHsnIYXIp+dgVfUuVYmsr
IQEKQubKtccTNZzRiMQ7u2oRvBU9LUMaEWVOThAJN2z45QvimcjiqmCYwM9NdwHLt6GijKrz6yKa
B5u8nZ4AgWL0oCHhbl4ZsNPD1A6rvZi72C6v+rrPpumeKBKxQYF+GvkDoeNUe6NGT864WGIdO+h7
NYlhGOV9OB10maUnYngpTugXrolhRHPNRHEOJWjX9DQFI29FcTTL+ehQWuufyNNHtJVXPCjK6dpY
sPKF54EZR5xUP6Xj3xJ3Prre+OYOztcsIemHEoEwJcgQJrcEJ7P2s6abZMWrLU16bF9wwuulExgv
ksCPkuSyeELqpjlMI/aWrfLYtmqjOk/PO8kxD0s+prvabyL9By1pf+bgsk6VGZxDyBNM4vP7hIo7
DihbAx8KAcOp3Ke1YZRNFmK7HRttM+Q0gm7TbgNldVdIxm9DFw5RBagMt3d6IY6i3JBp9JFZseQC
ZDOr8PAxSwAY3h5yNVSIwfLmai1dckRE2T7RGOSRzFKqtCG9DU5zVmb2H+eSryfI6inI/L0arfGY
llKcLVe99cCeoYcYZ1ESxGaL7K5Ksl9r9J9X0wD7gLdbkxSJu/ms4qaEWNheR8MG/64EaYu8yTem
j4dUtHeGSh81IqQLyk84/8esnZ5KkBmEAt63bvxV23TEhFKheI7NtyJwXpaS4L9hFrRhFikg+j3M
7RpYzHokHhNRjoAahHl/O5sQTqlnXohTJwSB9tbs18fJCx8oJJgIu+7ftdVO/6F66rLhV6VTNKzA
iDMvcHbl/zg7j+XGkW1dv8qOPb6IC29O3HMGIkUnklLJlaomCJWD9x5Pfz/0mahyC2AER92h6M5k
mpWZWOs3ztg9TLXk0iOfbZBFaFgSSPtla76znt/iBrHZCGEvPnjxaJfe+TDe2GaFKyJP/40+uA/F
6B/DoPjCobRX8uqhodI15W8t6kG+HKdbLAPOkjpSElRjjMXDe+5UhGR7VGZrMoiK+mWo658wFRAq
0X7LhX+sQmQUtUCjyqvFa1B6IG5sjhp/VHdYnnN9ULrBWeOJtBtiivggRVCNexsZSxIUOwn76aEa
DtA3VtMn2bRT2nbYuF7J8wXHWiWGsT7woTD48lMuITNg8LU3lUXA96Q3GBZ9SSiNw654GTwI2lz2
YUctMYniYldNwvVNCj5P7bxN0vqnSI1uk7L5lqbxT37ZU2nyDMGD5KwaMlK/9bqqiz9hiBMSmQOl
j/boXd9HrYbjVM47I1KA6g2ppW0LCUyylO3loX+Exw9en6Ea+Pa6xcHgn/3kVlSqW2gyfIq2u34k
zUYQ6x1ybf4gIS8aHa3U53lS/8w7yrlV4CsTdgYQAQpvFPPS2n5wU/lUavVL0lCWAK7/Jhm8hXvK
5Ap3NmyKbZvCZNTrXeoAqxoa+AwAw7R7xVR8hOS9vc2jpVORTKtsB0vUZh9Ob4zpp/mVR/5s8kdA
o23n4ni0KrxoSvA5jxg7bvwMUQ6Lr4skxLwrShB26ULOPRgYt6mvf+FspRRpTXZcEATQM6oCXA4q
mY/Y1HoHFgmvxvkRkQoafNO96dNpN3QItZptj52GHud7kzGrK9lOir0LaOsVeARG851/UPUIvrb8
FgzhLynSSWpEyu82jIGeSQa+JsWg3gQ5GWYp4TabIjxS/QdN1XZqTppCsXsycXKEeQWyrz6JckV7
zEPzve6LHxRg34KWLDi4y/vAs8wb6LvGsVVSMoxTZgmDQTxviteshDmi2A2HgQ6eoEZczCzq76Oq
+TdAgw4Sloap6n/BifeRJIULsSUwEGGRCj7Cw9/TBYrZXEI5JCaLlufJth7ijVEZLTXV7sVE5WQV
GWGxck30gBUL6jZooF+pbr9VvKTdJjlR4PwGbA6qvVmceQJ/KdE4JJsg1ZMmEeCw6Q07lsN3TzHH
KU/9peVL0295bBpm163bpjnXanOvZi2KcLBOYaU9M8t7NShe+tgio9NiUubIZItJMMay8lWvABHX
lDMcCw1QMIYWz6H0a2iVT3ypb00YsC25bjdwqQtI8WupBo++FO6bwHkcqGoNvnRbSXz/lZLO2Y6G
KVU9VGJyWGChbux1PJQ9Toi0kJ/iGqyZ21pf4sY4IXH7kDrlQZL8PcXU04jN0gT9OKPU/ApzCcEf
Nzu5yGriHWau1H9c0oJbtSETBfjuLayMHbjrc5paaIVl7yPnf2PK3zrDJvMnH7lIfxtm8xxQVbgJ
IBi0qjlQrzDPbhxs+5Ays1WgwEG5LIwRDMuql7LU//yz1+y4uK3VzEIWXH7oNe3gtJQWQMG2K7Ot
MDUMXYh/6fewCQ9JLB0zSwGGMMLraOKEDISf3aKznt7waXufYBMC8rl/VnBNv5E771fRY+2q1fEK
yhlDlqVXM0rDdTxo7wFWziebRCHaDzsP6n6fZuBFIKRvS6tpNy307swDMWuqKvaKaXpXZfafNCVx
l0StTNZXhrGFPmYGgsUJu+cu1/pto2ivSRz/ylUknWvDStnYNtWv0r+FB2Yy6xZY495G0r9t3igF
HCNL3Q9D+MCjx38A1tvADm6+KW7/q+7zjVLJeD+ne47Vg9QhuwRcBUG1vOeCSiv8mjoLxCaGpP1r
g0LGjZ8o+o/c6uP71PcgT3cjkW1LKB/aoAAesAmwD76BzOE4Cb2bUUwK0u4i7IviEpOusTA2uDOU
710+aH9CtGPuyqCIn2OUJY4FfK5orSNRBzLZ5ZiulIYlNSKqHtjRhONzitfcbd14mJGgNPSzDCY3
yTwwhm92lOVAYcDfGBhwoHTv4X9jG8DALNd94tzvJicI6Z4DsfuGtQ4FbKL5Tdf07DAUo/csWcgH
qIWExL6PLiYqOCGl0AJ5apC6TvZaZ2V9ozSt9DZUprHFQdDbGvySG98x9yzGuXISNEtNsCbg9OEZ
ovlALZsXnj4OP32no56voMH6lUzq1nCC73Lh/u7tHskmPskgUt/6cC4VpbnzOKWhN75mFBfCrrpH
cbTgNA8Hbs8SHYyA8mO3q+HionawMYvoPtVleeeZ1TtU9p8hKXIIqQ84Ab+S+/tuS/0Xngm7VpHe
JUd9bhLodHllG3fqWCePCYS8M78ueGqr9hETL+QZY6wLYgTDHBPeeq60LwRIsit5MUAf4GlKwghr
PFfFx8IJkLgkE+vwPr+RdbReUZn84mhwybNc07b8C4W8yHmvsSlex13zFeQZgChzPNt6+S1kp9Rt
9HUgWwb/7VVt4fqqybaw021smN9tmzPRnKSpSMcjZATGM6bQQMW6HUFxcyHg0WuqWAVQbbaN4WiF
fGlqpnzb5+G5V9HLyjv4Q2Fr39cG1si4BkU+n7OFkZiHVJX5wjZTFGXM9OgFZYGbqjXl77QCzVZS
sx5S1AEOysB7fimNw41uPXRxgXGBfpJdD5oduBQUUZQbs5If2SeQ6iPj1hr56ENJigxoyHeXpVnb
gIqEG46HsjKfgjw9tnKxtpHy8m2OI7lsn5Ba3HIq7WMjf07M9PvQ14+Or36r4UGhW6Ic7Ko6kav8
gr333mWuOhtBkzaJ+wcD7yde0al+05Mz39mdsjaoeJEzMbYIj1CrLOGVyIl0qp3sLQW1UUMgcHEH
HgvgU7nBz4ErX0s2Vmr85+jpryyEPLVYO1qZ+4rM7S4PAs6UeLiPI/PF8vz7hkm6QZBjRI0GAzII
3cCTpWe5MZ5NH+FTPnNejFa2N6ZUYGjN/5A7z1nRIBqTF1TJh41daxSGSHFE8amv5HuI3Fsls48U
NMn+2/Kf0JR2PcgwQJJsYZB3JH95E5OGzBvjzoldB7KEfwtV8N6Wst+ppI/H0EibdVSTDrHrPUID
W8NqEXODlU0tpICD55ZvlqS/6UP306kptispwtnlpPtek6K35XWI6ijE6slxLXuWU3+nDuMOJaAv
CkDwFXZID2ONqgklp/QGBDSvQ7vI0Xs0oBkmwZdBB7noexW51+EkFQa6nlL5KzaBM3bJLjYhEZJ5
A+Eku9/0stuSs33jKL33pRbgmsvESeqThFD2gLtdhksigvJ3g04Jfqoy60oo8zEY7tk3VEdql7IQ
yMO0Q49DI5WKPGNMvQMomUkWKlWpMGKQHXovQU+lN2jKI1Lgp8YeIVvX0GGrjDJMUH5HxWlcpb39
TVXNpxxryxvIAw+TvE8+yHBxk9vOhkVg5SR5BxP7D2dLpuAlSNABA9CNdYBEPctmYoMIpdPM/g4T
Gk+MvPqGYMhdFLXPaRCALPXv7EL9YffVWypbz2zhr21CGUt3LZCzEifDYN3/74SqLEE6ppN2yXM5
dNYOsp61thR0X3u9/O5WKVCAsJMB7OUUVKBKcjBKX4dSk/AMQG7HdhHj/Pe//u///L+f/X95v7OH
LB6QQv5X2iQPWZDW1X//2/j3v7Bjm/66//Xf/5ZU6Hd8C6iWyd9/vj/C4eQ/Uv5P7XXymOBofzDK
k2/mJ4fia1Er78ut6zOtq3+3Tkba5CO7UA8V1Gus4XhuQdy7ua5x5e/GR4ccYTfkKiWk8Ftu1o9N
Zt5d17T8d9NBpSO1EmND6UCz2fmZlu40KOq3y61bn8+K6fzduqQkKGJHJVrXMYIjLd/pclTd9qYJ
ItelngjBabmjmek37b878iRXdsMyUg9e1dwnnX4Ky+y6GTKnsX3YN8gqNmqf++pBj3k6Vq60l2Js
lZZ/97T5PtmUprApTWSbQlW1lUOWuD9ytbn1yRuQddlZMEEu9DE3N1NAfBhAJBFqjmY1B1RrYyR6
sTLlOF/+/TNBZU59fmhb0xBTUaHNTCLvv7EY0dbjEKNjzsm2Xe5h2iqfzZD2dw+tTNUibTLlEPv2
SVPGfa53R81ySaZn5Kb83XTqQUfcL3c3t2PVv7ujusC3cWBMaS/k4AcUWvmML6UCnHqCbZH/tNzN
3JoIEV0q0EDl0MoPmpwZ8hpt2BQwYzxa6+vaF8JatwyqL1mZH0wl+hOnSNthO3jhtyvTXHyyJIYQ
1X3U2OQxsHc2wv7OTmpQXRVS+N0xLeJVoYagu9otd8chlkDwutQjkoiL5KqRGWKkFxoZaysaDiBh
7pHbRis6ry6MbGbxDSHUnajOTF0LBnC0SGyU6bqsYT3F0W2BP53xcN0AhJCXW77RNc0bDhbxjnFF
GWxqG8vn5dZnAtIQgt1CE6xQK6k/WN4QbGtDC1atNmr7wambC3trrgsx5uvCIh/XdIeGQxGSMpIa
g/oCFTe6sMRzHQghzwqPRSk7LY/7mvQjrqIVmtNWfV6eopnYM4QQtzU3qmqlajFHA8PaOz2edSMm
Ksutz/14IbKDVkFXRC/48bXknazayDbB4BfbsuKBel0XQnBHdlgXhlY1hzBH0bNulZ1JCSPJo8Ny
+zMTpAvxHTp9Unal0hxMY4Da18YSimhoVy63rsxEmS5EcIkwF2YrY33wEwqb7mYC9oQJyN9unaXj
LYxDsF9AlqJNboUrqR5X7AfYaWjQBkBd1bUMSnH5t8yNVAh4GzYh/i1mgsqa/KjJiGbr2XUPQl0I
c8mr7Kj1yuJApae/5XMKwy5tuBTmM7eiPu2+D/cuUseG25qQpWvXBaEcUL7zPKTFINWhFgQmL+u+
Sxqe6mpkOxcWbm6ypr9/6BNvrFE1oiY/YG1q3WQGCq52hxLtdUshBL2tWGBdLe50Lx3tG70GVpek
ibNabn120wlBn1Z6GyooZxwU7Gqz4d3m9d/w3uJTam/7X9Sqvnf9UzaM6yJAuMLaowyxTkBGV16+
qzR9r1P3W/4tMyeELpwQDdKOSdNyN4djcYrseN+6ymM+KcQut/9PnH5yP+vC+WCrsqwNoZEdJgKn
jIhn2gz1Cnm+0r53BiPHBEQ3kRggxexFOBRDlke9cowhxO9RqUF/Om0jMgP4mP1WEXqBclL8MYEx
kdRzvNhI3U1kuxrVrqBxwud65NbZD93YVy9I7cvk7hCVSpA5dygbUnZUc4dehrR10PQ2xrDfQmfW
iy0AdAMsZq/9QGIpMB+yPKco3OdZvkXPL6Ak0iGx28LTkFUL6zf0xHDJrP1+ykvGHlSxCH8IkMRf
Qb4FAbDfDgtDDycEGGPeapSbtP7ep2oIwHUcO92F4+ojsYWl8FC070mBwAQWZik4pAsz//nDSBMO
zhooUGbokX6oMx3IQagWRnFLelbLL1wuMyGoCUcnctp15USDdtAcPs3REBz4gpIGXAeuG4BwHjK/
OWkmXzvg2tckmwYC+4bPqr6+8DqZ+/3CoWgS1QkyoMqh0tRxeEhSOZRJCA7oVu6XRzATXJpwMMZZ
hIYLIKtDGqD2BDFG6yk+li1qR3noqa/LvcyNY/r7h6OQTNmgacjGHXAR64p1LWUdsMJS7/wL31Vz
HQinISxYXUOlYjx4KGDV+yo14cKquYpwyfIIphn/5IzQhPOwiJsmQwoM3LuCT7OMcQUaujgpVBAh
1q5ml/fL/Uw787N+hMPOQqGsrkyZInOrJM9lmWDT0qq5RWIy82EOFTZ+YCmuoF6g9hcO+7nJE86/
PPQ15JKy4dC5WrzTQ4BOiJ28LA9oZoOpQoy7MuoLrVmqh3BIQ+RlDZsyAdZYkClapUePZLmbmUeS
KkQ60p2dx3ZSD4qBiUPfVBgqTx+nsDAdj/KPoz84iV58W+5tZjeoQtz7UYkpXGr3BxBB0j7MAxzS
uwAUXZZZt/aVQxKCX0rAGFYVTn+NLCGmQT3MP+Xl2MO3NBTMQx3jzkApZ7M8pLl1mv7+IUSB27m5
XpT9AdiMvQtSqgcWasZ3CiZb35e7mNln6vT3D114FILHQcFFBShB1IGksYI/fphUx+uaF84AXavQ
9Co4A/zGDQ5jFAXgVCI/+rrc/NwECSdAlfa6rCRZd4A3OzY3XtaBCoSvMj5UkHmsC4+RuV7E+I/b
0m9UILcUUfpN5tXWt7TWQNFHhvy4PJC5ZRDCHRYcDHDwOodJ4vZrpBoEpE1aYrxwnEyR/ckRpggR
r6pa6SQoolPF3fR6j4BV2MqHIpGsN+y25ccAx75D25ST0Wa2Xh7TXI5FEeI/LjS9HOyhP+ROcoqC
EktIFL22mNwAxaMMisC+ue/H6q5ogeRKnT2sMxQZN5Fr/l7+CTPT+s9L+sPubg0TrfBK6w6oZPQ/
mWK3A18MWuPCED9t36bw8nf0hGgT9nIGHcNqTIV3IR93yEFf2nefLhqtC8EzdkoFxNioziVW1qOC
JH2BzYFpjDcWGhAoD5KObqrbQjJur5guOhTCSbGxFSEvlZ0Vn5oWVj+o+NdYCi23PjccIYx0oxon
4Z3sjK+tGwxgjaAOoBDRFztNgWYCwW648PT4NGIZiBBOoe3jBKcE2TnIVCQ43i1WZwCksDyQmVUX
n8gNZSijrmk9SkHvuhJ62KXJE2259U9fG+ieCVHjGKpe1GGfnjHJMH7pVdz8wrBhOKHzOf5ULCrg
viblb1UxQo5e7nJuQMLV2TiN37Sjmp71DgFAJJ4zrABB52reheNnpgNV2Fg5cIwo0LsSyvMI5ItM
sdrg4CGZ9tt1IxDu5dGuZLDnGhJpFd7uTXVObfnC62/mt4uvcQtnLc4RIz2XADH/NHqbogIVyPWF
K2yu+envH44otccnVTJAHbV5hPi/VvbpH4UH2uN1EyOcIcqIgixXcHY24jZ7lXLXvGmBvF2oK83t
VWFdtaSoHF/xkrPhqZtAlzdDT5HdsVf2BA90J2ni+sJLYq4r4fTAwcPKhzxsOD2+d4byGjoPnFZI
a36xsS9KQ/XCVp05OjTh6BgrA6/MiH44lnqc7QOq3SmEl6uWQ3x59/iyUmwPmnMrY88AYGYVeuWl
+2Lmp4vv7dC0vA4IUH2Osc3+GZpAMoZSOTt69rz86+c6EM4J5MQ9Q5UJhcBWkxsVkbBGkWCIG/vr
2heimEeuFyD3lZ4r7CZ4EGBCgQqdsk992bqQF56a+o+HkK2owjZyE6C4qDKWZxggaMqFDXr4NThU
5Jty6ba0SzS2lgczE9iqsJFQv7eqzuvys1Fmfwyj+tajnXbdJhWfc1njD7YVIn1iqDD4q+rFK/Jd
gJnSVT9dfLjZMHOAuSU034awLsqtYZQXToyZ+RdfZCjljqTgIg5oNGmpprdvHobqvYvbD4SW3fLv
n9mnirCP/LBGqg6A6nko5WNgRo8dx1Kp4Imx3L4yreEnu0iZOv5waI9w6SmAeQXXDVrbkSIDFna7
1w7HmtRT3lEsGFd6D1oUyQtyd92Ffme2lCLcFeQda+BEUn5Gw9ijumA6IIFi5AiumzjK0n+PK7Ec
KeysujijmnpOs+zJMXVA892F+P789+PJ9nfzJB2SET3B8qwbzm1jRndxlv5aXpLPlxwT17+bBtQ9
OVhkxdnAze5YVWN3UFwbZ2gNKNNyFzM3kCJcpWPVF24Ab+WcWLjZylKPMBEGNWDO8uANZdzmtxc6
3QEoEDj85S6niflsn6l/j6oELyjrblWe1aRXMF3ztS5atXVdyOkp9tVOec0y5PMxyTAgI0mb5V4/
n0tFEc7IBs3IIUcb+ewazj6sQZwneCj01ety85/vAvDXfw/KdhF2IElbnBWManGsaoMB9kqdlODx
L5yPM13Iwm5QTSU1QtB3Zw+i+xP0um6vgua+sCpzrU8fOB+iP7SBuZX2WJzDECuR28KeBOibjOfs
hc+X6Wd+suyyEIZkrCDXUL04I2B/G/cIPFWyS9kCuoKVBN+uWgZZCEZ8P5PGjtTiLAeS9LXpMx0f
V0+/7gqRhRPStEBkaw7nvDa4KDB4FbTMMLuwvDMbVJ4W5sMCdDY6KHWjFOc2zA5yrz5C7NvGlnRN
TsxWZDHQW2kYIQYWEJ1DZ23JPPi1uIovRNfc7hFiWjaNxi/SvjiboVHdqJ6xRwbk6/Kazk2MGLlu
nbRu6xZ89/rqGoV9YI5h2K0xZbqqPsTkCNGrxrEuq6NcnBF4L4Ztj9W1c7ASu76UNf58DLIjRJdp
1UmEWFF0JiNwzs3kLkYdDS5I614VvnhZ/r17TBh0qG0TvoM8noLWOZLJvSqmZEfYmBHoNDdrHFiA
fDwfLN1VYLAjM7y8up/vHNkR9mXZNb1KSp2shtbj2FHXYA4y68LWmWtc2JZug2lRGJHUcFL0chIs
+Vb4+1w6MucWVdiYGM5TXvC88ix19fAtTitu5aIctZ81surPy9MzbZD/PDVlR9iZiI1oSMFOB1rs
HTOA7iu5tr8jUv9CnRctbrwA3OxLLF93j8m2sFErL+q1qvVJA7nlRjG975nf/lgeysxi2MIF4GW+
3VYmB9wYVWsbrzrF73bLTc+shC0c+0iDRWVmlPm5KAJtpeODvkIeYzgn/XhlgNnC7VtYACHKPs/P
2AcdqriH9T1euFY+f4PJthC7mp+kuSMz5/hq4aKtdPkt9pYx6PoUP20VMFroMg4IleWF+fr8Lpbt
aYk+3DU6UhV+FBMXXg5102UH1bjbUWoI10Vd3y4vytywhMiOyyjoO4nXq9PHmwnfD44/eMLOehXH
0AYUJd3bUve23NncDhAinVyfjvVvQpa3tH7pHlpFY4bnt2FeQqnP7V4h2BETdwc54usIlYcOUnT2
2w/JVS//+rnGhShXQ0cq1KjJzpUiK6u0xekar6x0vdz6zNxYQkyPchJTrCYDrrk90uAhDOzwRxW3
V+USZWta/w+byeXd4kR9G59h4KMCocJCxPykvvBtPffjxdDOXTxx5Djj3WKsKz0+5kb2RUrTC4fS
TCSI5AMIygZmFVPzVbZpzBgrHfk+xnxs1YTRlRM0De3DBBVdXbhNlGdntQrWKeIkSV9cyPzMbBxr
+vuHpjFCs6Qu4ODD9hnPel16sN2su+pRR3r278arsnOdBHv5Mzye8tbKRw/HOJQtl3fl3E8XItYL
lTyHz5Weezv9wyNglxbWheNtrmkhVoEytDE2aTn+EaOC5q42rlQ7v5Rtm9uRQrAGUmc6EG8pLDQQ
iPAGIeWZHwOtfFmemE/bt0wxXOUEB3IPyfJTh581vIaQl2hxGOHFXpj5uQ6EgDVq38SMIstPnWlW
GMIgQ124soE0GNIyy2P4dAUYgxC12LQhE2cHaIfjz7OunEbbBxjpXTgT5loX7uIc/E2Himx6SkZk
MmvlFZzPNXueHz7N2YeA8jN5rDs5Sk49tngnLO/RWpo0Cpen5Z9sw38852h+GtGH5vl87znQqvwU
hPHXQMG9ofJ/uiNGKWn0Hul4vTX4MaPljQL5nWR0r8v9zq24EMl2oFnSIGEVjkMPnFywaj9apdTv
K2guF4Y2tyZCOHeZ48mt4cLFCDL7q2O27F0UXvJLJYxp53w2c0JMywhkeiVCxKcusyMcn/wnLykP
AcoVeq0c4xYvv+W5mjbRZx0J4S3FTjyoiEydWvR9bqy43AyyipNk/MohdSkEZ2ZLpEXZlmyTzXGy
UxkgdaiZsG/bKr1w/M2MQCRGRbjRVGoX5CcsJhFDULB89xMIhkiuYzmLH9yFd+vcIKb+P2zmWrW0
CsZSfBrR/SyQmm/0fIMAI6T25aWY60AIxtIrunbIcciJY3lr1e1T3rovy03PzdHU5Yff3lW2im1n
h6Q0KFxq9MY5NkYHJVz/vraD7XInc79fCDuAO3KVZ1p8wiMXlQk0Tyu2LmbVz9e1L8QcXkWRq+BX
CMO3a1dNNFQr36+vw+CbphBxbJtWkQc1PkWQirdZWGc7qwI3e91vF8JMDyTDSeoqPfluEfRr/EiT
TYujfHIhjGeOPJELRdocI4eiTU+Ojfy1WVf6rca39E6Jg99XjUAkPOmYi8ZgnpOTksU/TE2RblQq
xtdtfZHxVOtpp1a4S57wNpX2xoANnY5W4IUX6dzkCJHLZnT6Ws7TUx8gVCtnRbxVMYM+ei4G9cuz
MxNgIt8pwQwr6SolORl5vVewqel190fVO2u9Ty5s/7lRCDGM0NgQSEkVn1rT+43Bz1oZW9SNiguv
jJkbxxCitwrzqixaKzm5uMaWeXTMzGolG8jpld1Ptza/LE/U3CiEIFZqz/S8Pk9OIC5PqEDupqu/
l+ILSz1zBhlCFDdIMo04LibYwsgoTjTJMMALizP1wiUwM0sisge5JGSuozE4SdXQbKPMGm+VRhsx
hJT956xBIxVxu0vvp5nBiNUqv+0CKXVS71SUDlIUUnJwMTG7MuSEE6kly1zGKu9uT8uNuwYY9NbB
ie+6eBC5W62Nd1GPuMGpD6vfgVrtnBL9EGSOnDbZL++kmdkR+VtFi7tkM+Qc2GiOrPHPw1chxa7+
utanDfDhxuzTOGgDbEROEIvtNfIl1m1URfaFbTQTBSIrC5mkAgXGhquyD8/Yst+iXPXulPX7dT9+
6vbDj0c+Ht/RtItPWXKXDLm3Svwuv7CyMxEg4iWDdJQR8sijUxboK8nX1n5obfzW46pBKk6/qvxn
QXf9ewjN0OC+LivhKS18dCUKfAyV6hIoe+a0FkGSEhKgTWQh0ouwTLIyquIYx5hbDNILDlMXchVz
SyycRNaIemQzKsGpQePMwLVAocJYm5fgkXO7XwhfqXaDvLK64JQEVpPfqNj1xOvQ1tN6vbyHZuZI
REg6lmMiAYqphRfjWpOUiCtmMh57rY5E2mB51x1DmhBn6HsPXtDX6Hm4sTOJF5nrMpST7fIgZmZJ
E27+2o3tsktQr06NYZ80UXkrR5Z+ZeNClA1V1+dVYnonOJD3WBjvXESprpyWaUAfIljBNcfVY82D
jwDxLC3wLsgHzBOWp2Vmb2pCcEVWa6atNXgniCnouio7kAKYg1ynKmCKpB6riRtLzSPvFEfGywR9
SLT07bpfLkQVmuY5HywxTXf2rhz0vaW1CMNKP5eb/xwVZGFa8/e8l+botpVXeKdWGb5HaYV5PWL4
1Xs+vEgFOtWpvmr8fDXw1+UeZ5ZCRBMixFbkbiZJ2PVU6y6p9hriPx7GT8vNzwSAiCdUpU7uW5vm
4TPiQ+T7qMFK6DJd17oQvEi2gsgIUYc0/FR+Soeu3LllcOlNPffbheCVpLbJAtWRjoacPgR6f3Kb
6zhApiqErpdWXub1qnSUEAxZ5TbqfUkUPhsSgrMqIpqYvLlfrpsjIZLVpvOSOvdR0NRl977Ge/Tg
qEF64b07c0qrQiQPktUpQ2Z4p8AKCoT++jc9t36FeP0ojXmBjTm3RdW/Y8IPCLlEYwSKmYbZTY+u
wFMNjXfEAATq8HXTJAR2VOEVpTSddPS6senWPjeBu7b12rowUXObSQhsVN9ShzliM3kWnvM2Zrh4
Yj8v//iZGRKxnErfKl5fNdIReazNFMSV7z1YTXPhpTuF0yc5OhHL6buZkVA98E5VlgFc12BBOFL8
1oxw7i0XUTg7vQSQmxuJENGQvUzkZ1GMwEW7vI+d1t92wShtjLbR35cna2YlRGSn6TZOWteVdMQr
HMOQEFfDKB/Xy43P/f7p7x/uTR9p9EDyC+k4Rv6dhrhDHJXbTL5UgJprfhrTh+Zdp9bCpA2dI2aA
WOS5aDyF5zEcrjut/2FhfWhe7obebFMuTh2mKsrofxKnvAS4mjkpRESgqvZVYBa+hMVPupaU6BDg
q3cDT+WuttMLZ93c9AhBBi5e6wyvc4/okO0jz9zibbEZykvF0ZmdIwuV3crH/bL1NC6zEVVYgObe
TtIQtV3eOnOti3UiP0mAs/TOsSi9EjizUyLt6F9q/Z9g/SSIRayeHrMrkavFpyW0N5OPqdlGt7Gz
cxv5pszw1XS/4MZyM+RYL7Tfba05gAwG/3Wv2uhEv5vuJsBW8LqhCjer5uQFWZ3UOdouFji++6Bh
27Dc9MwWEEGDOqQqtPIM9xj6WX2wE4xhlMCvd3UKxWO5i5mdLEIH48LQTS8ixhUDnC4Ks1ru6veS
mcbK05jqhrEJXTwkljubG49wwea6X+Fcr7nHuE/3yDrvxxCjzT668A0x17xwt3qFhpJn4uAfZMWb
CmlN20i+yVL5Z/nXT5Hx2aYTbtV8YgQ3069PYVH+DpOg2TVctRhxGkjhY9JwS0IxROHElldU6i6l
Zv6hHv9nv4YIfmoNvbJTo3KPPZqtSfFYDm9ui4G11m2kVlrnnbTyDX8T9DnmopOir7UyYoS6sTxE
M3o4yf53HBBgy915SFeO9WNln5rGX3f6JeGBuWgXjqqqz0uj0E33qBTy1rXjp46X+IXw+nyDGiL8
MTBjNQra0j6a4/CsOR5KtlJ1KvTuazilI5eX9vOdY4g4/zixsXUEKHU0Wv2xDe1zWsvHqLvENp5O
vU9WUMT5uy05ktiZzIei8jHJ2ruwr+491Ti1oWbc+Jp22zf2j+WhfL4Whgj8tzMrkxWpcY5u6Lp7
PxxHfHm8/kKubW41pgn8cKmaSVs1SeETYk22LlKPD7kIw2ztze37C/f2XBfTwD500Y1Oq0QwIY+Y
ZWH2gRFSgFORl5qHDira7fIszS24cBIZMgnDyB/tYzjJVOTFgBu4DIAOttWFLTW3Durfw0CEu5b8
MXcmRWFcLEoHifLeeFz++TOf1oYjnEUQXzIlkmv3aHvym+LL6dGX3D9RgY2YnDvu2jOjAqsNHVqE
rpeH2nPiC+Oa28tCrMfkaHorx26wVdsXRX0wuqfJ01IO0gepUm4RebvQ0cwEinDSUJX10g84bofa
qVa965erQSNzvDyDn34G2LKoYjoUUYcYSwdAySyhQuHYp6abQcO4K1Me+/yqzz26Ed5BeoZStm2C
z5Tb9GdZZ/i49I+2pu+WR/HpNqZ54Quj8kuEhx04daGGt1T/PTJeS8+6sACfBiKNT3//EIg+Iu6m
ZICLbCrrtW1xlRz0l7xTdgh8XDhOPt1MdDGN60MXUQDcSknbicBVb+U8fnYQikPGKroJtHYPmmlr
pNeuuHCuuDlOg6hlx+ei0deSau1KtUKqOQjRQdCO6ExceFF9um8Zk3C02LUaUQky03OONlZ4EwYt
bocKch/fltd8bueqf8+Z01uyYZVWfLYzO+WTr/mBAeG9m1a/nUI7TwbPy/3M7S3hiIGj7nQO99Y5
jautpLt7zIOOjq9tlpufG4ZwjpT+mA6qPGkryPlt7WUPaVhvUF/5xoP64HjqermbmU0s1vJLTr7a
ywf43kMVosrmNyvXKv29LkdPOGlcCfEWC/phJjd90bkZeP5gPAZdXn5lb9e/lwfx+XFvs75/r3kG
bzOBRJmdS75nDbUt1hUL0cfhviySJ8RAt31v7opM2zh1eyFTNbNAhhD+yiApoO69/Byn9s7Tldcg
kXaW3D/myvD/ObuSJTl1JfpFRIAADVtq6gncbs/eENe3bWYxi+Hr36m3auu2igi2tRAlpTKVSp08
59SIdGNuhm2mP/aPnVUk4ChPo4kt33o/v6AZ4tNQZBuzMA2vef0oKaotdGwi0eUnUP//oB7kRB1r
I4CZhtecPRtU7jkdAvBSxt9RK/nCAIhviLsRS0zDa77eF4QxHyLYES/Hr9NK/knwxOba3kaqZQhV
+gO/q7gL/Yy6icYmfcmt9VH1rdo4PUxja/7tNsVUVE3VRDJOxC8yu9aXCQLGv297hGFh9CdxX61V
1jOOhig5L2B7rCGccgZ1MWTLaJH31fPtzxgmodM6rnk5eVNslxEorn4mVvVLVvFG/DMNra3P4pFW
xONcRkDSjmfXy4oLh1b6vtXXHxwhcuPg7YUlUVFDOq1yhH8Gt+NWtDOEBh24QZmlprKsq6gbobUJ
7F5xaas5v+A50IIAsU8CvAZVp9s2eB/4CqFZLfhZtcTdGu2TUSZZASXtJn6C4IU8uYnHj+MIUha0
heLOK6cOcgOyOhJajU9pvdCNLMtkKi2J49CTAQWmbKJ5qe1ACuUf5glVptvzMyymp01PNFnSZRRO
mFtWC4Wf8uit7ln68b8ZcZD8bl15TLPQ4rkSNU6ppGiiSU51kDezFQAatoX4M5yzOnltCQEfErNC
RstIv8QLO/uA+9WVPELieIs1x/SN68zeZIt1rRhee+AyhJOv9dQFE5KduWIRGDe2WgtM1tACOpR9
p7FO/CpKnPZ7Kp1Q2WskYkjE0fklbZuNc8NkDC2wKzv2nWVYqmhmkKwq0BcQjNvGMERH/aV+hN42
xMGkjAAaelBpBlFDnz2UQmwcqoZ/r1MALQujQ1yh/yJeIZHY2It98Xg2bjiEaXTNzEvcSNItJI88
G0CJOK5+Jf4W44JpZTTzrmtJYrS/F9FirSxAYThI0uEfz2YbRXvTf9fsCuhNN5TQtY7YNA1B79bl
oYrZFi+VwQFcLSXv8XjkzhCliZoWOpjonPqns5r7MkYfvCRqo+hsmoJ2MPUooUJeLZERU8XgHdGp
mq0B8ubq++14Zxhff6TPWDEuHsC6INfKPiXxcISszVZxwrBA+gt9Ma60mMhQRWmznAaZPy9ifRYz
TQN7qV5u/3/TN7R47TQWuG0ZqSKxiHMqxNHP+SXvaIiejI0Dx7BLyfXTbwIdZdAGZKVXRSWtnrO0
JtOlT6/1zzrjS/zt9jxMdrh+/M1HPDU5ow1+pAiyzw6qkBV36o8To+WuFyZu62+TpYzV4kEaO6oG
6N51Q/WglizbyIyvZ+9/SqoYXPv3FvrhKDoHqwjv6f3JsnAA1KWcwwSixIFCZgAyaas+iBJKTbvW
SyebyVCKEgzyyxGkgP0fU+otD4m1qo1nacN8dN5RQZKsUq1VRQP6g0cSf1cNSMQX6zhCMC0f8scG
1bx9M9FxDoO9Ug/Ckdhetu+eyoYG4voEu2uZ/kNtpwZqDXUPVkOO926beOVRlb63YXbTptUiYNsR
6o5Q+IpmUUxHR+T5US0QgL39301+p4U+z8V9yMdbW9QL+zlNyg80aWnQlu7x9vjvviBh015/f+Ny
ElEUUtg28mYCmpwY29NRn/ulP7fNFHSQC56L5AnM4huHkWE6OtQBq4PSR4XaBxiav1ZjcswkhHzJ
sMVpYhpfi4S2ajqL1hL8C6wuTiNxuoeqke6hG+3639srZnALHbUNQskOcty0jNK8fOiI/Aaqn9C2
IV/voh4JzdcqzU/7PkX+Ns4EJqZZyqmKrKX+nqzVfY9Kau5VT9SZP3m9hDZrfbn9KcMu1uED0I3A
g1YMwbcUcs0KxJ+y84PK6uaNfWZaNW0flxXKBrJDcFyg+gVyscvU2s/XZ9y0tB5d3z/hwrQHasRt
HUawNEDT2zEMVCTxd5EIiL5DdvX2Mhn2l077U8WCoGLDy2itun/zvLhP4u4lxxRuD2+wgg4iUAo8
Bj7kjaJVZrkVrEmPJi6eLlvZmml8/RTHqqB/W5SRzcgiDhN0NSDljcaQnctzXbY30cQCz34+USxP
17b/thza8fx6TynyL7fXx7T813m9GX+WY7a4BQrAHqvOYoEscgzxStltYZcMiZROKwSBobauV4xP
CdrzpPdEmvlrO5D7DDrRGxHdZAPNqVtnnbM0y4pIjgIt6HZZQN+Eq31nna2dRqgt1moZMqSb6VXR
YmzGAB31OzlidGYhvtiqqzqe/7/4hOBztqmC0Hi26w7KhP6yPjp5WkBXpohyDg05TzpxgMewrXTp
3d2D0a+x6c3uaRUnljMgBrlTekzF0gVQFEuDmUKj8/b+fNe2+IJ2/Php2k50hm0FWEogF1t/7xN/
44Zr+vea7ypVT03ZLkXUQC8VTK5FhebLdUayQbY6PN//BNfLWjF1QJLduHFYuHnhPqrW5hS9jE2c
PngFg3bq7VUyfUabCbrBwNMychHSonn2+rSGwrvz3Jbry+3x37cC12sBILe1mMc6ESYc6qROBoqk
XkHv/fboV1v+J81nXL8sem5czXXCOBapOkA5/TtZk09lL8I1n6K02kVdhM9om5V3mTOmXctDpDPt
AJBNT0kAUj72+fY03j2QMb62VSG0VWZ0cjmqSeVr3NHDOOFOyp3yqWinX36dX9pGbiQX79dL8THN
4nFerXbZVTwkc/ahRR1Wgb3aatLj4nhfnG44rjla7cG9mpXq4Ftb+/k6/Humum7ANw7fz+vqC3R1
hVTVv6BCTQM/zU7l0p1n23q+vY6GzabfkqgQQ99wzkIOvWZkM+vF97r+eHtw0wTcvycgQE7r2kuD
vdbSl3Ukn5p5BLCZ9u2x871P+z6iHUieIvNcJdgJTKQ+VO6hPe8u2Xyeu4xcemlv9VaaVko7mlD/
I6T3xusmGCEo17atel2tTXER0/BahqmEDVr2pGEh9cBYL+XXWTQb9SdDwNIvSRyZK0khqhzKvGqC
yW2flwQi9EWz4R8GM+u3Igot6QG1DhZOqf+At/pHy10usmYvouo3ns4Nq6OT+lKWDjTJCWB2SKJ+
uvXoPGfxkp5vbyFDMNHrKpR4Yp0LTCAT/cfCFpemiv+Qpn65+jSkR6NsmndORPPpNYesTxzjUzRb
CxQBq8ckr5w9+Ss40K6r9yZgTK6XkhQk3SEwqCUoJlIQG4JFwfc/9a1f7srC8RXNq8tM8BGS3Sws
/Mz/uIL04FBajO9cIM2d+Vq2YnXVNSDxCvfrORiTJj3dNrTh8NOviWvRjlXMcxoKmxVHP3UuOalf
KzmcUbY79WqromnyOM2ZAYHrOgoJ8ZDb0G8oKVjWbDwRiXaLVcQwEf2S6GcpNG5YhQ/k9ic2SBUU
PPm1LBCDY+6l9td1I10wOJ5+YyxGqEB4I/VDSG3xENqv+YvdynrjrmtYJ/3C6NsjIQPa1MO+yvMh
8Py++pEJu36FLu9Q75zCNWy98YqR2/2MW68feqWVHOkIHQ08KNgbW+p9JAkDlOTv4YsYtBN8ahnw
wOzRy/I/6cgPYOT+WDv0hc1uuBbuFzqq13ZuXm9v43erXvik5uejqkmyrMwPmxbMjfFYe0Ga9eNx
ZR5k7G3He3SKSZ48iDSfZDmld7c/awiT+vWyJGkHrmgG75lz9mns3OVYLGs/BDMf7Xs7Ll6b3plP
q9clW9nq+9uP6ajMOi7sHCV7P6SlhHyyPZA+oDGU6zf2hmkDatEmtWOodcKmoXTX8QWyqdYv4QPk
nUjubnzCtGpa3pAlDtTLc4+GwEwNp7kA2cBQfVg8dnZbBjHSeLgvATC/bSLTfLTAw4bEWdQ6AAct
UTqc/QPuKB+S0ft8e3iTObRya2lnSesMgFnb4Jc4+WRx73t/ao63R38/j2D6Bbco1mG08wXG/gJZ
5h7lwXQKPF599MWu10rG9BuuslzaFpXngzcBOmE+Z/15XVrnUKBHbdcBhj70v+NB0smmA1ePH05z
NZwJBCLOAnCHjd30voGZTi0M1gePWLlAPLasz3FNwmQhlzq2d/75q+HfxkqxlhAaRrjvaWEHTVq2
gVXaW0R0pj+vZQ5dO6SNqlc/THrLPqbEc+/FNFXHwY3VhgOYdqjm0H4710tGZz90Bor/3rfzoUmW
Lfnd949dphMAlwSwn9ku/bAd2OGKc7YlaMkGF1JDowu92HSjkPr/zPO/Vz+mQ7WhAtsBji7xIdc+
OGlZ3K29/JIkaYLQlH+2kvKSNQveBUYKXZH+4icttOuts8PUI7TkXipUXuXmQ53Bbnq/TLL6dgP+
QxKmc2pdLHDX3Zdc+UFb9fOelxXGdNJghpaUgcSEhAs6gYjnfYhV/WFud9FmY3jNKfN+oI3DVxLa
Xjb9mNDN/m2ulPp1O3AZNp3OGQw6IjwHANkbzkljHarCnwI1tVtNo4ZN9x9+YLvAY21leSGEYQfg
ntnLUKe/eVfJILa7f0GUsM93uOaebrfyyp5aL3QzQC1QTX6gct1VZ0AN5e/AYpG17C0/9cPBqtIz
quwlOHeKrbKxaYPqZ2zaxQ6eGXGMwwiliu/XYvozSvlzn321U3X0fWwfWvthbFu/uzz/AfnET7eH
NvxznV80ThMHbIb454TXX8gCDLqDkrRy9tXhsPP/XvdhjVPZpBkJZ+k5IKRLs0dwNrmn2//esPF1
ZtEyTieWew0JAXodg6LzhqAg5e/bgxvUHZlOB0xmCchbFjthQi115DVFr2Zx7El57w3ucW7JATqO
51XV3xbFIAxWotGh3Mo8DcmIzj2qFFmLuas9yEqWHzvwcAMo91pLLxAuGpNvz9BkfO20bUZczSHr
QkLHE1dVUTTLUEh0BxO48fb5tE4b7POhmXxLeSHrB3lxO2mfXESOjdFNE9C8em0ZaEDF5IUpdV7d
rHyy2Pov6u0v+9ZHc+sO5KUC5W8nBDPq9MMmsAJhGf8pPb6FyTftYM21O8Jph4yHhJltH6ks7EMJ
H9lYHsMe0lui6mHK7DiRLtjk5D3EqdG0BglfPA4Flr1FKWcwgd4Plai+djzsl9BevWfUoh9T2/qy
ii28vGF99H4ooqY8BvOnEzq4uZyGUU6XZBzK+9sGNo2uHcuyFZlYPCwKB+N+UM3ynzxvNp5pTGNf
F+xNKlvTuSxcp3VQufB/iwQ5Ue2d9/3t6yffDC3JxJo27QgK80t2cDLrdzM6l9tjm+zp/j027zqV
udNCQneS7THL+v7YgbjgkqVoerz9CdPKaF5rVeiiaovEDYUrn/OW/lT5Lq1JRGzNYxu3Q6geJhLW
/VwGtt3yYJntcWPdTf6kOetSQzlc8JKEPk+qL02VsNNi+eOT55PubKv6z6710TucrkKQS16PJOwh
wnQve9cJGrSlbQQFw+rrjU1oaurLanUQ1IYSIL7FPVhiyDdWyDT4NYd8szM9FxqledviQEZZ7SRG
1YAHRP7ety5Xs7wZfLG7WiU2Bgc9EeCN3niv5uXrvrE1b02brEKHxQBvFZl3ioXdB34i9lUxma85
LO7JiZeN19uyQns4X/w/UtVb7/LX6b9zV9OpSdUgKrqiuTZcWMvvB7f+6XMxnuTSXpt4t97SDHHB
15w26cEnkjqNHfqSh17mnj2Qk4M/YePi//7wQq8rWII4LsvRgGINzvw8AEt1akqqXsbZmTbCjukT
mhGa2VmWypuAjnD7+UTWGhrhZAIbUW5viWu8v/2Frl9E1itRL7j5o6VoPQX174YhAJUVxL9vb9P3
72JCaFYoRZ22QC/mkZp80Kp6dDnNvvQ/ztME2DLp+oMsAWPd9zEtmLqMJatiI+C+TRxSewrypDq0
snz05/IFwpn/3P6MadG0qNr4cuz5rLKodZrPQPH/6QZnYwaGofUyhkxFg561rojSMVPnOE7Jgab9
lty3YUPpZYlJZrWFp3EgfBvxW5HulHniobTHXVAnlCO1YLpID+zzUCqNiFeDrckiwdrzraZmw07S
KxI2mslIg7w2wiMaCTrXuUdXyeNYxJfVrcORdcdd1tVrE3ay1KqdgXyHOOnvKo/HD5PMs433G5N9
r7+/ORFap2hZy/wCMnnohlmn77nYlCI1WVdLhJbUA/V/4xXQIutPHvEeYjf5oYqtpm/TX9c8mYED
cmgbUUBCCjFiAj02UNX23lXXXNf3IfAnkgFIKh8inpbAtUtUYGa8bVPT0mgeG1c9S4kiRYT+tq+8
k59YEX/vS/Z8e3jD0ug1iaVOr5IhaxGBtrXHHbvNjoM/7DuLhV6RgDSepEuOY2Ai7vBpWT37m0NA
Brzvv2s+C3prmQItX6HHvlEhrfj4MZnqYdmI/6al0VIgB80PYNJjBXrsBeQDh7Adp33VAKFXHCSk
MqFPioVpR/s7ZEXvqfQ/28PWQ6Vh0zDNVycHTVoVS/KolUUV5H0Hfdz0H1psgShMS6P5azfzfkAQ
ziNg2MvlsUFhgz8i/k/jxq43fUDzWO5aM/glZmBDQbB1rCATcUjyeSvYm5ZH89i5BrNMWV5DmRfT
o4QW250S8avdb5FdmT6gOW3VirJa/LmIBr6CYW2lgTvbzz3Q97d3vmF8vdgw8jprstWG186dc/Ic
cCAVpPaOSnrL5fYnDBbQaw006XzfpynwxSUBwiARmf8brVv5sM/CerEBbPIuBUlKEXUA1iHbAWRi
Fbu6gvEsp7mu7AFs8zpAi2mRfHTW5lNbj+inne/ANvepEuXH22tkwAMInYFFTWg+zroeOc/AD2vZ
nVTHfqmuPFuxSAPH6h6rdP7FEhD4zczaeJo3GV9zblXzFbI1YxX1se0cvbRxj52T1SB9mfwN47x/
zRE6C8uk1oZk11zOTn0k7v0jSAFOFkmeW7nVpWf6hObhbFTlNCUu7A/R2hcuFjyP48n5MqWp/7Kg
LeJ820am1dJ8vfaWrPNy9Ck4JXDaztyNh56OAj3chCVbLIamj2j+7tPF6SH0g3460n1N7e5PguZk
ENt9uz0Hgy/qRQqG/ChrM1x1RD+Nx7Yfs8PIvZ1/Xi9S5CUfcbLB2ECarnexPdoPw9igtQ1X6Q0j
GIytM7C4gBHkSzmAPcjJ7rigP3hhfcgkfa59Z+tINS3S9dtv8tOEsDTByhRRknsoMALHy35wi28x
ib8P7RA60wrQI2Wr/K6K2mT8ChSkdVCE5I99XwLwJVeFzrB2upT+JPa5uV7H8JcpH3MX6o5L5yXP
61hkHyEEWByJ6Pt9bq5XM0AxLkuw9+XogWFH2qehz8Zjn1vPQ6F2zkJzc7UWVkpBXRIhhZ2Oue9V
974j0iNtNlU2TYbXPNzt8OhRgo8sigdgbJgcq8OS862HUoNr+5prC6+bwM6B+KHYkB0qf/kHemHy
YLnj913OrZOxyGopBY9XGIGr/GDRwTpA6HRXTzcTujSJDVXZoqJDHqUJGw7ZZLuBF8df0zgDLZHj
buQjhguuzsKBQrDvyXxCM5WITy1rjnjofJIFUK9jJU6srXe9IQhdrGRZHD4RZkOoJG/he5kH/ns7
nTeilIEYV+g0HHnZMdb5IAerQSWzpvZpIt0hc14kfUnJerCaXzmIb1kjHvF8d2ePn9fcOwzpt6Yu
7qp5OuTtcFm8XQ/RQlc3YZ29dtzGpbUfSvYAxvDyQ5+KfmOuhoisi5osakmb3kZ7OU/4ufDFPSfz
o18Md3ZdH/dtbM31x6mmdu7mkKeN684/tLS1feBmOnfr2dbg+Lp2RNKpHIS76PCOvebIqDxn7hZ1
kWlDazElW+fVtvCqhM5Z1LBS1BVtkuUXn3JnlgHIG4ezRdS6nMrVHZJ454ppsSZdab1UUPoBfQq9
z1PnyRHVBmWK4fjSKY0mn/XUcroyGmO7OHQ8G46tm/OAlE57EgDcH6Yuhf7A6Ip9Fwid5oi4fTcX
UNuMpkVkQSzt+XFeebwvEuj9X+iaytmQN2gxg9bZHfUTQGBVnT3v2ro6BUzVxtBVxAU0WvrqvhLC
gdN3WzhU07a9njRvEhXF18FqFpR6+2Jx73jC1mAeqvq0769fv/pm9BQtODWuh6i819O958x3gFkG
+4bWHNq3GMvdFn+8c4vXHjRtlbOZhBrikU7O4pASpcuqxt+myd06dg81zS50zv/fanX77xtOcl1Q
xVbgVPNBExRBJyQ9JDJVh5isw70A4cXn258wmFZvuENrjO+Cf6eIip4mX9cO/csB6bthCx5mGv/q
3W+MS53YVV4WZ1FlWYk8qKXr7QAU5/aWWJoh7umtdhzSgbT3izziYCmu/RSstNVTQ8pLPoL8etoZ
ufUmO+GWOFmHGNwcBN3RRTxWQarWnW8FuqSKHIGiw3XjmhDWqFx42YNgxR+0l+xrb9X76FJ0tkG6
g2VRCv4d4tavUwIQPN67Ns7m/3fX/PeVUegUI1kK+iOAlnE4A3Lg+fMUxA3yql5Fq4h/XrnBRqv8
Zs/WEZ0BT41DDt7o/KlI+eX2NjY4o85Cwtx1FWXXFpFr+fwfYFPj8sgz3/2QryP/EdN6zPeFcaKd
s5NX8QRjQrmCAFQG0Lx4os1OpRVBtPNU5dVkoVEwixLC0+owMqv7uZbLsHXlNKyT3pvhE9Gt+Vxm
UcygbNf6/Sv4LD/wOv2VULZxcBtcXm/EYAqafMkossh3SX7nU7DaWW71etvQhpCodwsmM4gf0Xea
R3M/fKpl8rAUaIAr3Q1YjmF99GZBSZt6HgjJoh6H59JZjw71nqvcPQzeViXaNINrIHsTEUmTgB6H
o9I9LcV5Vqi6zbn3L4+7ffdXvV3Qx1umFCPo1ICk8Y8AGb3UM95IesU2rn+GhmOhczHlK4U8H7VQ
SxeOdyK+7UR9Mq6vLKbq1IwWxDCBvDt0ccubA3UnchhIC17Zpcw24o1hi+mthGRUWTU2Ge6IK/0G
ZZCXDrDL2xvMNLT7t3mku/CBUtzNy9mqg1q545njpnG6PbrAKO/ESV2kpmzbvChbGEf2eBuoSfua
yOxXmV0Jv/xv00qfusb+uZTl19vfM202LVqlEMVeYgsXDq/zY6BSG1flX2NU/uipVf1ENz5jWjQt
bE0EVURrXLBocf19LUAq0VjJlmSJYXC9mxDd035aqSSL5lV8afplCXwfjVa7FkjvIGSL8Ka8QrVB
tHZ+nsBxdBCS/ju1dIvWwxBS9C5C7gCA36Jr+v8hxRm7j3Yn0A8pXqDZKHbO4vrtNzEFSRYEJdDa
HwGDVge27M6UJx8G2/64b5Wu2+vN+OPkgVelRhZXZ/4Degl+17N157Nio6pn2KW2lqarWOHtTFRZ
NK4Tu/gWNIHJGDsnwEeL8+0ZmKygOYLtOxODnEQWgbfyPDfq5ObuD0mtkMZb2EjTPtWcgK3xglvS
mkT+6J3d2rtY60bEff/Pc525xY2pv6Z4fIpWYLCnspZBVvqXCVmWN1o7v8H/NjF4aKuhhKxVNFTF
euwHtBBdm1GDzELzDrq0p43moet4/42AXO9x4/3UWqyMrXDxZAsCtD47Stdvzz4V1Qvj/nDMBCj9
VrQrbTjH+3ZBrf7vmQF15ffwQCssffop4dVzLdqX27vKNLTmF0UhiaTebIVK5emxbeV4rLN6o5xm
svr1o2+cjnejoATNBSFC6feqTxuQ6dTP6Wh9lQ3fcGzTBLTTzm18krduZ4VTvsRB3BEnqHrH2bny
ml+n0Dmcu0VaIWs951zKoT8hN+k3crX3owbXu2/9bnRjX81p5Epyrlqlgp6rz2s7nW4b9/2bJdfb
6YrVhahK2qWRn3YPnTufx6K+oI3t0yycryPZquEaTKCj0LyqdRNFpjQik73eqd4ewQrE541FMo2u
uXVdtWtlO5jEUDflYbS75phsv7qaRtdyWW/tSly1YWC+Ltm3AvRPR/DTxBv4PIOBdRBa3rWOnavc
ChMIhwCLLJ+bolmOUKffcF+Dh+noM/AMoSV5YKBkSppnS46PoBU9Ab6RB8reeo0x7CK9Py5dQeAr
0tQKR6f4NifpE5+au7pB8W/gL1bT7XrP4Hp33DyuhM6qTiOLkrvGLb95/fKYyGoGz0bcH1Oefb3t
FSaTaz7NmySXVyxHNE3TeoI+Wn8nhWNvZAKm1dKOaeFW3PegLxQl7a/Bf12yXwTNHQM/DvGfff9f
O6UtZ8zSzkE2iSz4Ca0pd5m/RdBnuBhxHZrWKFY51LFScKHG7IRrpDg5NqClFUp3D4XVDQCl2O1z
B2nQA4RI8xNl8MdRtd1l1+R0dAdqyi1NhgQyAK1T3sc59++ctPOPt0c3+CO9bom3BxIQg9wuhRXO
VUaDMqmATCyq6QjkRX13+xOG3aXD7wY3Qf/akqTR0qQ9ViZXZ3dG9ej26AZ/1xsCFyqdeUGdEwgh
/qDkMB7TGe1tef2Y8C3pd9MMrt9+s0iWg+3bejyNuJ3hrU9V3SFuyBbKzGACHYVHZVJOieXBwGWK
y+lL440Hb90iwzf9d83AYpzYPDlOEqWZrIJkIN/ctN2oChnyPr3VzwaeSVgFxp79/G7ypx94Tkex
ACignE1fB996ZHzY6vwzGVoLUle2tcLjYxIBx1QGI8LsEdXV9mjlqnucUAPb529MC1f5VFlzAUKR
iC3OePAh4HDwuP3l9m41WUOLVEVBy4SMMomIVdLAavr1MA5kKys27CQdkOdYpOmqGUs0DPKzvYzf
CM4j5fnfb/950/Ba3pHUomq9srTQpSTzi+c01SO63MRTpni7UakxfeJ6hrzxNO7IbqpslURSiMPq
ZpHKhiewUG4kB4YNqyPyamSWpLE5cvtq/SOt+tnNndcSAqnVOn1Ine6ju07HfYulZeHQDxBT4RAr
HDpwt6kiOYON5XFO56+3xzdNRXMHbtWCDmWZRK4/H3Pbu49XlQdYsk8MnE9FKy/JtI9ghOs9dmR0
ljwuiUDTLaRSc3XHHbGRHBgcguoO4SZNXuOVOwRz8vdVxuw8sGmXNhLumdeK3ZvdVGVcTUW6iJBJ
Rx4aPKIfVVUmwW0LGPaqjlgDEMdr8YJqoZG+P4E48xtUU8+5ve576OQ6XK0iBSTDoAwb4omFfclw
e362aG9tAcsN8VTXBluyifHVseKwFsl6sO0VDQMciqD20i6Hqd6i5DYYWEescZCLVlaDfHyhVXfv
5nWG+6K1r1kYeeTfFh5XlmTlCC+rujF2D7htzedalJs9MwYbu9r4aeXYHXgkRFiB35iBmrkd57Bd
rY3db3BiHTuiqEs6D89NyL74XZOpYK6zu8aajwloPbOeAxBONiKrIQt3tXhBc9K7vYNP9WR5uAKI
VGqHQ9MfKiu+jJb1etspTDPSTs/W7vOuX0DcRm08RnUg6WsX8YFKsgS9M56z1L6s9pb1TVtYi7HT
vCR4WVvjMMUOKLLsU5ylVeCQ+iGet0q9hnXTuyApIYRzx0IHJFBW8EkaDB65uIs8p3H6DHBOtxFO
TJPRVg46ZTKbQXMYsrE9yyQ/1u36nWc8lIruK8pyHUZ4JcYVue2KMG7Yk5P3ZzLFF6Cpv9w2vsFb
dBDhIK3UqmgOnmIcfV2QA5bUH1qRZmkwKtfb2GJX33un2qiDCYWY8i4FL1Koynk41Kz7zetp6z5k
GlxLQFwU88F3o3gYk5SC/iN15zhoZFNvHNumJbpa/82R5HRX+mZgkcKiwHNa3CXx3Vq1/tl2+nKj
GmvYsTp+kOD+k3UDFWFTikgk4O9tpQxaL36+ZgZZ7368bW3TUl1/fzOVxc/WRZVjHPat49mHWHrJ
cpJ9VycbEzGtlebeuWggTRHPIIq+Mmu1XWGfZzx9BXOi6GXfHLSoyEg8lh4UHMJknF86y/6+eP5G
pcvgz7ru4LSqYsnR4hPiUfMuZt6vGrCz1e6hrrbX37TkyUL3dJwo8HZnUp7BPNEHkNkLJsSLjZhk
MLGO11tX6JW6TQ0LpF116JoyCRvf2XqYN9hXx+YBfiMLlecI3+BGLcDdoOo8KLMKgF2Xtf2085DV
VinN2r5WJechdxoK6Ce7F2ALXm3yYCXJeRX93ZVK7fZ+en9KTFfjTAFwbIgs7XDseHGYrbkLrMyO
utw73v7A+xZhegSfOtK2sx+v4HZMKxpM9TI/DuMcf941vB7Bq8GLuTfZ6PkfGy8/9W3vjgEOJPFn
3/jXtOFNzMClSKFNIbHBxwcU8bFhub/cZQ2d95VqwFr/9wegRZG6o4iXEJKuSG4Gu83KS1LLuNoV
MZgOypQe5VPiyDVUfvnv6Kb/tDPbSNEMttVp+AfcGDu+9mtY9a37ADkpBYSVuyUoY9iaOmq9hZpo
WsxiDXMpyxMZKDm4IB65S+U67tuc+skjmxgJJRoNQfttZSDTdCnoKDbJua5h/7/nPtOh6FIJsbDZ
WcMM5WTUIHLnUNeLPM4AC95B1mY+rNR3gs7i7XGKmzIYuoI+jiPpQGFYMDwy+C7YDPdtZO1ssqvE
SzLC1hAXHCidDFOqHvKqkvu2gqedS82q2ozn2RoWDs+du6noPe9AAWvYSmsNe00H94FgObHXep7D
3FMIVODEfJxBNXnatzpaLpuQLu1VCeqQEq/ALfkfZ9fWJCfOLP/QUQRIQqBX+joDPbO+rL32C2F7
d7kj7gh+/cnep7G+oYngyXaHQ4CkKpWqsjL59wZtxhszv0bSxg1/Htsada8cPsRCMQkScfqWcveU
4sZkFckhsXjn113+PLnRpzhHoSkD/IPsZDczT8SJ2G4NNNxy6xMxjsdaxtoCWrim48bUrZipeSgi
gpZ5N8OGiJ2HAKdeC458Kt1LoGZC1uW89Ekq1XIr8uXfUtBTqvm/nef88Xjl117/vt/eOnhrKVB/
TvD6sWzOmqr2nNF0+URx8dh3xpqX5iEaq7qG7vuNj91y5nVXn4eCEkhkzP88/ogV4zDvynnfUNU0
eELU9MUpJ9AwyFHu2djAa1NkGIdV5rVseLmAcoP050y23OdtNR5K1KI3puj92NM1QebTWCraFbm+
ETroo16Kc+JS5zCoAYID+7Axrgkzn1mSliop9S3XXX7oWGpfe/Cpb4TPK2tgyrlYpC0jSxfItlB1
a2DyR827fW3frgkwLyjyBt3iTTdKkvhDP0l1AVHwVqVi7dWNOx6pLAhFFGK+Na0mPxdWRV9F122R
P62Nft9WbyxMOR4vKfHmG4tddsAitwfZNFsZgrXR77+/GZ1kBVeV3Yw3VKDsMykLAfSLvbUvV7a+
CemOoYpNq6THohZN651aKCl+YLiwfuuE5+zr+HJNNHfksQlUEOlwK7jb+eqeiRBNuVGTX5sf8/Dp
k05pIGNvKqM1God1coMxb8FTVkY3kdCMT4WI0qa/eZOKz5DJ1le71Pv4OFwTCD3V9gwVB9HdGsGe
8moJAZw6kjnfmJoVp2MqpnRM0n5RvLt1efT3lNafnYo/Md69yGqr6LH2CMOyeKndMcId6zZkoApO
+IepnZHZIOd+sv597PvXHmGYFxkX5Mho392segyUO7+kNDvUvXjKm82a7PtJUteEOs9VmzkoquAz
xmI+d01enahI6NNoezz08sbxrSy1v2VWuQ+QJDxj2xIXsH0tluLGsjo5J33vXZY6dU/75swIhovR
BlNcgjlji2f7eZ3BqhOQ9DdF752AHC43Ts73M1vu/yCtZV/rpWftjarMu6LU4vjQyWwuMxOtfz/c
qnhLQ2HFU5m6LbNQcaqgWXnLk/GfKUIki6GV6Dfi+7VdZqwHq3K7Uy5vbrPmn6KIxr7qOpQJZf5d
udXGsqx4ExNkjfZ5OdoVDDIv69pPR5Kf765xY/SVGTJR1gqQ3oiQEYsB6kHSx0ERL54vdbpVoFp7
feMqb7O5cL0Sr+9Sr35h0kYcH28yy8j3b5OW4UpYlxMd91N7gyTGn3kxBarKXpGGuqQiO0Ob6Two
Bdq7fley1DU1W1xWqEXOUX0D6dIvyDVAmsetdx7aZgeQ27WD6EbR3KCSQq6IVOMLL0Hq/di619bB
sG5G7DgSNG1uNLN+dHM8+xqOfufg9Pd4Q9dojLvzh97qPkpDCKSLzHdz3vx4/O5rm9SItedEu443
6ebGOgqwbRKLPD9T6UGtnnlZtGzE22ubyTBnKNTzefFkfVMeNmg7S+vgQlbgmJK+uuVLK8+08Jaj
Fbsd9Fikd9zzdVDO+33yUPFUuYer0E1PfXmcc/6vhuYkAw/l4/Hf91JQVft9fGsaMpQl+vq2VLVP
JnF25/pvFhVhTKONoOH9zSVM6LirHNrIiis8Am1HunmJyuTr47d/f+2FiRGftZ4BTsrrmzV5nyBi
8hE49Z9p425UJ9be/P7YN5FyC6LPOSum+jbF9TftpY3PCd8qBq69+/2hbwavWUekI3R9G8hET0md
a1+AT/8Msd19YbIwwUJ9ao2NnFh5g46X4zsz1Fcal+1LhAuTFzV3VPTfXeK2EGGdy674Iy9j56Sb
+du+1TUcR46Ox6EgtkIVkCW+7OqTrSzocTb7Tk9hQtHrevaok4IZUzmpvPY9K59ix/u87+0Nh4Gg
pQN81ylvUpKz7pYjGYqPpRVvAPNW9qaJP0cbO3g33aW6ZcL7DuXS2G+m9OPjV19xCiYHai7KCGIR
s7pxj352ChGkPA0GOveHKMs3kuzvB8jC5EFV0MgCj7FGuGqBwFVVpfUVXVD8CGKUCmqeduVDyWr4
Usx2dnz8VSsGZ+LSpR64VVBR3ESMCiOZEuqTPnJ8bc1bp/TaRxkOI/HUHFVUVjekya8x0x/dZfnm
kPjznDbnHu2cuP39+fhr1tb//vsb90Ezipq7x4pbl3b2Ccr0Nr5m3mLzWZsrIyCII6qzDp2fN9Lk
oaUgrerGT8yON46EtXkyLHvJwM/RDhheI19wcNEbfOu6kp5ROwUPjkigkS4c8RK1+5LtIE/5fbaA
Kp1ZFCmkmTj53Lo085kkG2ms9+cK8l6/j41cBG2giCbDscL+nTxUHekikis0FLbis/9SYv9bGHHM
veuUWoDKXMuwrzJg0FsfKtcHOt1y6xLzyp/c/CSTm3YvuT6n8hNjP7EZDiBxONTlK28Sv13kQeBP
2ljP0LG1m+gYl82xYB/I9Noy76iqb529hUj+LyHw3vsahtDV7gAVF0eGi/o8N+dRvdxfcxTFaWhw
EZqKq+1AgTr5Os/dR7cVF91HuFXGLxlEze7vJzdc2UopAZmz31cnzuz03ksrQ+blT3gVN1JHvnwo
puXA+Vfc0c5M3Ox4OTql67tkq0H1v3zXezNgWNCQ6DafS6xYDrlX5BgK62IvzTHH9xX67Ca23yNn
2wyRv6QnGbOj3eZAIYtzp25po1/SyjmUc+7jn3Imp9z+aOV/PXYd/yUh3ns3w/zqGHBxstgynIpP
M/gQ7RZ36zo9qGU5FkL5Dmg48nNV2ZeITWeHnRv0QMxy1z3JMW0R3AjVwCfMTFOx0gcPUO4nbmb5
Gx93N7v3Ps44d73cXqomW8Dv0P1Q84/Esg92/iPqLoKde6cOm/pjNUb+WP3Te7ciyY/1jFxTdcCu
Q2vEBnMHuzuWd97C7CkhdhMzwGVk6EXepbdsHy8gIT1QTdl92ys7fQbhb1lCiK3tT+UCbj99bp2/
JHSaMf1zFMrxO9bezv/C/cZfor91c0ba8LiM3iXH5r1vompBOwe/b5Htjfv+ueKYrRzpDB59XPVd
qO6oq6zz7pB5yVbMuza44SpBdA7VuTQWYeSkr8M8nmk8nB6v+4oXNnWddJIKJZxEhBriRL4s3Rd7
6G64M2+Mv/bqhker7cSGdHomwrz70vPqNUcbx+M3Xxv5/vubk7zsoLToZqkIi3QYfUnFk8WrPx6P
/f5B65jtG6VcqO3NtQhZf9Ge64vEPTSoWkTfGzYe0Qdx3vccw6PoyC4ry8bsO738boHm84iI76Uo
iptl0cgXk3hGnaresPG1GTNO86IE4rudSxGKNCMwIBcSTj2Kw4+/ZW10w4EMZaFrhntAmEHvujil
+VIB1Zq3Q71vK5nXsoh2JUA+zA2zHpgoEnHvID10BD1+/feDdxDF/b6dprqC2Kw9i9Cup186gk6U
rr8yHHB1HG2s9soMmZTKFTqxhU2lExIQ3p4Hzr1jlwh2fPwBK5ZsdnDkSaY6O46dsBn5p8KrPlmQ
K0qJs3GpXxveMGR0AaskF9QJ01IeCOmvdsSfpd5q+l+bm/vvb6yZDMvsOoTj7ZVOj0kD2KSXe/sS
po7JlyxlDPb5LsXLj+Kf0ZOxz9m+LkQQ/Pz+5kuR2808jhib18T3ZJNd+6onG5t+bVuaNktZq4oR
e+bOTNA9QVLYi4+QLptxs3fAmDXVlqs3/MPaEhsWzFyPiUkWTqhtP279pfVBr/F4c64sr9lvIuJB
ORko3UNLiMm3xh6E23Oxb+eb7SZR14wWkRENi1qFSzq+2kV5iZ2tXr6VaTG7TdKUqr6dBx52gzjO
cvhU4jF2tHWpW5ua+8q/2fleOg8CFAcstMbK8UlV3VifiZ1TY1gtZju1horRsE6HI+2GU7TwM2/L
jeHX3v3++5t372un7px6puG4iNPS8qcEMtePd8zarBsXgY6DGKOXCQudGiWsDK3Sh3Kpy9MCUcvT
40esvb1huQ1Nq6LnhIZlUz8tdve87RTW3t4wW5VNKFGiHQL7pA/qqvgo6eLzKdnIAq0E6ybW1cYh
LvU42yH4gb7kThJUnJ/AFHqdvPhECr4Rjq9MkIl5tZy0rmvbntE5PvODTkFjmFPL3jgOVz7C7FYg
rKaEi8QK50h9qOo8jObslpDo6CzDUwVBgMervLIUJu61axpW8GFZYL7jEhD0FKARt42PNTi9Nrzb
Siu8YyJInUIvyVDTJYSs1iFN7KOXuE+gISz8ts8PgoDLgdYf26i/CB59AlHnRpy6tkD3b35jf23b
VmnsNUuY2Fn62cvETP2oBFDl+Hju1sa///5m/CUVBZfOrMM5k59QNLg0ot/YW2urb9h3RMt4ntAZ
HaquOVWKP+VR9UVaUeqTWIEmfNh7rJmIUUs2aWsrPEky99h7HUKvWvzdQEB8n6sy+xl6d15ykDdh
loZyQjpRvsp6fkUe4OPjVVjbwca5vBRD3qJfSIcpEH2H2FJ5OOR1d2UJLa6PH7Gy0CZ4EwXrQXpV
okO76Tmuze141EWyhUtcG92IrYlFoP42W1MolJv/aWvuVL4grreRFl0b/r7F3uxSgLcbx7O6Kewl
6Z4sIXkgGrYPD+yYsHa5DDzhTo2pQTuxyMgFLRnHx7O+srAmrJ23nSpA4qpDRlTqg83ioGb7J3OH
fTG72aPZFAoSPXGhQxHL19mGbgC66stebwWMaxNv2HBGh6ZthlKHUGiOzhCLGc+zwOV13+wYx3Np
Sdurc28MhVcd27R9rfII8PV91KbOfymoN7tmbJiM6nIYw8RCTlVNFfGRVuk2fMJK3G7iTAV0/Hpe
W22one6c2NbNHnSYqfk1SZrvu+bHRJlS7oixWHQXZkMfH3RtXWM3pX4c2btqZY4JNB0b3ms6kzbk
RMUHHnsfSJYsp8dvv7J3TKBp44JaNrNUF+bD8BM8IjFqF8ia7RvciKmJHC0eOxi8qcYfivalT9CF
8HjsFaM12YuLHASHcI0d9BOQCc4aHFj9AtdfbVUB3odMOCZ9MTQrm7GK4g5W5VoH8KgfRMc/2pH8
I7VUyEHInDnJ6BdkX7uiY3Y8zLoq71z9XSgXNz3brCTXNqZbgK61hTbMWOeQoxdj1Yad1f0huP3L
9sYPj5diJU1n4lmXhlezpnEbRuV4lLq+Dg4/Wk13YTA2ZhU3p92S+VuxZ5OqGKk5nPJe2YZWm4VV
7JwHgK7GavhGs+nr469ZmSgT4orse5sDrdKGUMq5gbvltQFM/fHQK3vWxLcOTpTUEr2vIcQ4ULHX
kIJuCc/9KOdbOk5rb28cwgXaQ5uaFHWY2U7xidZpcb0XTPYZtEnzqzOhCicmdTjM9se40teeTBtw
ibUXv8/Zm3OAW+gVLVRch0wiq54mHerbsIONF1+b+ftT34y+LHWDShbqJ12bfAfHClTHLP0Z0rUb
JrCyL/+jKH8zvhtJWYGNToUgIQ6B4GoHfRI6uiLmOj3eO2vzY9gvfE2OkqyuQo4aB8jM8y6w7HJf
V4xjoknrackHXk91mHgygooDFDsa8p2NW2CYtbc3Yuc8yR20hfIqLCydn4Zk4ZfYHfN9s2/iSCOw
k46xpk041T303aqj44TunAZLc941+SaUtBo5zVCeqZB1TfL2BKaQTlwdW8RbSfW1iptJ2OvmUqCq
2uMJCfULL/ad6DyjW6yf/xolxIjyZ4d8sbpfTUUBY2kvNrS7VHqpU+dgQbvSs6pT0aGjUD+1yXTA
DmTM8sUQH/CfeJkce/0DfyNx9uyVHzEvfKscu2JZJkyVOuWSMeEWodsSvJ1b+gImUHeblBArN1QT
mBrNS2EvBAovjd2eVROdoTd6pk7zZC/qgGahv/YtseEh7t2GTQqVVFQOB3YdOudYRIvc2D8r7sFk
p3fmVNKo70s4fkRYA4RMs8n9Povom2flWz5ubaIMDwHX7NWQHMAXDOU/zM7+gHB15kvYQSFY7hcg
Rt3wpmuwBMvIq426Rm+321Uh0S+W5Ty7NfX19N9mK50vXOrTVH1gQqFCOvpINe+cRsOL6Lr1ZKbz
KpzjEuVdO4vFOV/6rP+ngSZ7/Quo6HnjE99fMW7ysGYyQj0QTblg5xw/u1X0QSr3pbUBJudyXyGQ
myA411p4nTixCPoeeNwWLBWHLHa22lDfN0xuwuD6MkX7qRjmoGUTci2T4qdOiSsaj3dda7mJHGod
4Cc712YBVJO+1QLNztEcOlW/K6kG7MjvR3ZmDXVSOTkLCBEnrq1XMab7mqO5ycFqL7EnROXRoG2b
5qS9JT9DZ3WryvK+IXITtDOyDh5LzjSoB/vmJM3PNiUHaI6fusH6Ak7fn4891toCM2OCKhFVTAka
pHU0H9t6ClzeNceMbeUt/gvr/hcGwk34tjXYDi5WOPYWkfr3QwPIGjfxczTzscY7AB06sS+UZZeR
25fUiv1szvwWJ1ShZt+av+z6ThPknVA3m20V5WFHyCnK5F9O1h4hg/Nr3/BGxFyCZb6xMzkHeflc
NOxjq5cTG9UWaGRlM5gg75R5I4tyMgdd6z3nHAJW6RCLiyjsPx2LuYeqSexduVxkhH/fEHLJp3Gw
syXorXM+F2E/VOd+Jv5s/bRj/s++6TLOyYFDYCOd8yUQNUhuWIU2dzLy4hxTle+zfBOabSnNo3ku
F6iGRs1BF1Nx6SBkthEsvh+Kcmkek1NEEOP2c+DENQ+mAtjjOaHDRlpibXTjZES1yfPq0nECgnT3
s8xrG4Qxy3x8PPnv37SBX/59hT2w/6qk6Wjg9SBIU2l6I5JdGGl+0I5eM1XcsniLqGTlBDSBbgtY
piKwfemggITcV1dIKHOPVH9NdG2Xh24uW3p5/FUrc2b2/lGyTGVStBSefvqZx8Vzx5YN37EytAlk
i6dWZUtBaKDaqfWVPbHzkln7sDbcRJvJceZMeIwGDUvQ+mA1k5/TcquevrIAruGYvInlAGT3Oogn
fYhm7xdd9N8DaS8Wl4P/eOpXzhATd1ali1iG2KVBH03PQ9ncusk+gDdyI6heG97wSOXAXGeJJA1i
za/W6NzSubzFyxbmY22G7qv+5tYt58ZFM6oQQTHIz1MfnbECJy4zdBN4W4CktR1knLJjWbugVpjc
AExrf0AK+JMzuxu+Ym12DGuuWVW0WSU1rLlyXxewaCIKBBkFYHTOzIuNSHbtKYZHEvZsA2PGYV1O
8w1dKR8Tp/+TeFua1WvDGzG50rmH3qJIBEvnvtZ9OviRco68iq+Pd+jKGptwM4J2c5vxggUoG34Y
IbvZLtFf1BHXqGz2nQgm5ixxFam5WmiQK5sCwkj/TQq+z7eZYDPujeBZqGodWNPdYyede2xxTm+s
rX2f5XciNBNtZhVVLNIIgSz6yH70XgPWzGb8nA7k2sTuQYv6mrbe08jY1ZZ0X8Bk8r2jYwcYw1lB
B5eK9MwVsZ7LCAyzqdbDxqKvbCqT9D2rKWOV0nCsbfVp6qzvluN8cwt3V66Rmzi0uEAbOOkGGgx6
DOx+us7LFjn32nY1bLpZIHIv55EGaEACJHti6iXpSxegH50cLI19+9gs1mbIsGrZawCdbSxCPQPr
E+WiexYltc+ey8jGI9Y+xbDsZpHoQRaVDqK0Rj+Tk5Gjh+jmBDkPdawge7JxBq14WBOUZncp1F/K
Zg76xOY+kBSTX1nof901USYqrc+qjKok1UEppixIBG2v4Pgdbrqb+IYVrqyFiUzrudsXU6JYYFnJ
yzCNz7WmRxmJj/u+4L4+b0+51lJ0FmQKnNGSzzKZxyt1qiywu6g/73vE/cvePKIcwXAHjr4pyJbS
eS7aLjmCLkc+u1BwOz5+xPvlNG4SIduS11yKjAWiuJRjexCRdXJBg5xbv3JJDm53QdLy8aPWNhT7
/Wu6yUXHX1fiRleNg89HN70SJtuNtMfa6IaFI60imm7Gh6QxCJgstyGHnHjlxrvfF/Udh+4Yds0a
yEzGHCthDaM6dm7bHO10aAOppD4qq98KXdf2rGHc7jglrECyCf4j7s+FyPgXdHsuH9k8bGlCrkzU
/8DW+rZAF4ZjB/kw88xvQMDx/S4Ys3Hb/U/58Z2pMoFrsqFL0UyuHdDqpbTz6wS8Ei2+zkqdirY/
xCU9ldaXsWpOLdpWGo/6Xlb7cQohPHfrkrT2jUaMXpCRdE3F7WBGCfRTSnN54CLdCh5WP/G+S97Y
5Uh50rIUw0fsg6V/VaXjM/6xjO3DqPqTl9xaF9eO+RB7hY9vdWfn3oBVO9OXx5a0sktMvsQ2dWrZ
9pMOkpIVHy0oNZ+6PB2fJpdF+/S6uMma6M6D5aKlYArAwj5/qgCi+KdMknLjC9YWyPAFc8/UnLcc
ztMZP5KM/HBlui98NwFtjUgmpwYldlBN3gGC05elGgP4hK2Ty3vfFZh4tkxOvAEf1Rh4Uv3hWGXl
9wPgvRZ9RcD3Y2BDCsbydFdpmpuchY6LwpwG4iEAHoT6pSPUEW2H5CjqdkupaGUzmeA2m/N6iAZv
DPrW7gAzSX5ObXXpPPbn4826Ml8mMSEr3Ij1VjkFMikuUENclBvgj1b0vmcr5sdbJE8re8pkKHRo
VGvS2GMgB5VATbCNIOnjbFGQrY1u2HxmuYAAWvEQOCLKgxo1osGa9L6rjgl1azWoRgqEP0GWdurJ
A4PnV46Dfwszs4LA5SbUTXdF3Xs1yGo6SsoXG2xYoY1b7gEBHkiq0B32Z90UhY9Sc3aw4qmK/cXu
y4CA/WHDKtemzzB40pM5cgR2ARm8q15U7INMeYtuem0LG2d/B/BkXlViDMa0c/y+I+hwTdWT3RQb
18X7Ir9zpplouFo5hUvSaQxSOpxYab1aBK2WhfOsh33ifNyExI2wwDKfmiGQri5OpbIKgNb01qG/
MkMmGq4cVAF5nGEKKssFDFFm2QWqDsWTm+h9MFZu4uFAgzAJlzUT/CLtTqQcQNPsVdFGML/iRUxA
nIrGrO/7YQxKq3ip3f4DgL5BydIvPWEvWSqfZJRusTyurDY1TH3oBqkK8J4FRWFPaLOWGQjXuHvr
tfCOWvfehh7j2qLcf38TRgB1D03mOO4CMB6/oA3l3zqfr6Utvz52vCsmZyLlKjvORJPDKpTrJue6
VcNh2uZUWxvdMOi+lH3UR+jfIHxWL7SuxmveO+7GJXdtdMOipQTs1C0WxMGV6nzoJk7Hpdf7tGW4
iYxLtIpAdwBfPjMH0rJptYCXFzT4W/72Hma+4y5MONw9+hBRn42B4OpnWerSb4V9KUHKC4Xhv2OW
/9q1wiYmzuM5FY5FpwDXE/vQtc50dCLn332D3y3xze60FKCO9oQlkBmnYOOrxIED/73hUVcW2CR9
tPORkkbiPBijrnqSpLSCrpm24HYrlmUC4qaB2W435hMC9DN1xXJOF3CANF734/HcrI1vWK7MZY6s
cArTinXIm/48ldB9W6x9u9/keYRhDVWeYeoV+JtPHR35IecR2Tn1huXyKi3Rf8V6iOxNxWEcax/N
JluNaWvrahhu6Qw5mSo5BBz1qADN8/ORRGraOTHGNdzhPEnjPu2DjHnWuUMR4AL16y2zve/sd8z2
v2zumx1fxZWlm8Xrg0ZX1SmNRkhXLOkrT6DfVAGd6LedCyEIwrYeuJYnNhFyy8hwG3ctHaSju7AL
YkCGTJvKPkCWlFwEeiuPGan6EIzPY3tMUPw7thPbYgRe2cUmfM4dVFUDctwHNOuvLRufmla9zu4+
8CU3sXPDXPJCWUsfKLtlfusW17n0PrYpfSVOvW9DmDC3NB1TC7ThCMyQ/nlBtVV/08NY/7nLzE2M
GzoUaQ2tGty+itE6gCxUH/Fb4xOPRf6+R9zt6M2eo5MDLipqtUGJGijh/bN2PKgLVvtS6ibCLQXZ
ALV6pNNTsbBzZk/FmQOSdXr88ivGbhnGbnmoqxcuqihKVuO/Q0fLX20l252jG8buyX5AcwIu8mga
H35NXb080bLZanBZCfIsI9MmrdEjXguu3thOD1nd/szc7lM6Z9/buN2y7/fnh5lAnQTwY4LiAgK8
qkGXLtWvCZl37Xxmwm8U9BempMcR1AD4oXzBqtEfetf++Xhp3w9hmMmvmAv0adbSnYK+4q4PBmhQ
/RWO8ruCfnVdPl+dUW1kbt93Q8yE4lQZ0LJD1HWBM58jon23KLofbRFZu6IkZuJv3EQmYzkg0VwS
9bWCvlWTOs6G+a6tsGG+rFuQz/Qg0Dmkc+d3sfPU5HQjk/r+ccR+x9vQ/2PlTNtaCBWMdW77DFRK
1EIbzf8l/b2BunGgVBzZ/cEW8r42W9CDtS8ybDqqhOXkPOmCKnfBPKrQBlx20bwRe6xtK8OmpSXL
InfmAeU9xnzUc71LNef2yS1b6+p6pPyo9zI2MBMsymY5KrvC4sydHb0WKWmvtOfJcWryZt/6m1hR
bfFhJNIekDxrh9x3WDr8RDWl2bDClcUwwaJQRfCmsrS6YOwnDzgZUvs0mrf0Bt53gcxEigpRkjFX
SxtQKORAVVhlbZBHA7kwL0F9Q3CxcQqtrLqJGSWKVMPixVNgpyD5PtR8mi7JOLLDIid1JFAV+drc
i+SPXdfapN39zJsjNfOQ0ET+336u1ESPyQDZyFqN3x8PvvYphsG36OVs9DLaz9R9AV3vsXDZ650C
j43iu4eSzeOnrLhEzwjRJ2jLCergKWOv/cjNvy9RCAGHjZvdSjqQmXg10TJRMxvD19C8Aaugr0vn
kk4DqjGjz4o+bO48OdckHp+Qjnz8SWurYlh+NS/jqFyK7Owypb3P3JQETe7qXd2YiP5/X/Q5TUXs
ctEEvKrL8gCVCKrBixYNG+u+YismYi2HRLalS2T9VRmfkTD9e7CoDw7ia1GpD7tmyIStJWUL0vW4
gzmWkixnqTM9HKJYR1sCMitLYCLX3LwoB8gLjgFYSl+zov8ioi2+7LXpuf/+xuZyirRYNXdjQOy7
rotaDtXS/sVioBTy+NPj+VkxClPvPmuWzMt4j8LLZJ+cuQ5LRx6Acd2VoWauYdmTA7aISqLU4jjk
A8LOD4Xeqk2vOI3/IUyrkgg9dC3yQTT6u076W1rAvzr6KdZlkBXp6fEEra2vcXSPNo2F0y1NUEn1
qdMf0iTacOBrIxvGW0Bxcei9xH4uZfkaRxo5cLnPL7iG4UY200U1x/Yz2PVQLe2c6yLKDaewcr9m
Jkoth1hPwiMMDhly7csi+TxB16ivmS+hKzZ06ZmQGokzfc6LLfXRlbkyYWvCbmcrGeM8GCBD5HeN
J6FkVW6p8a0YmglcW2I3Y7ZK76NbJ1LJY2fJf5bU+sOj0b42DGai19hgkTpypfWcDPMnycmf7pBv
xLQS/uB/UyzMBKmlSkwV6L9AF5vV0UvCkFQsq+ZHVaXNcW7K9DgVlYZ/zdxLMQzzxlPXluT++xvv
hPJjpRY3sp6LLruCSOJIaPTnLpszMWtd3onM7rHDIlt87lkRDFBM2QhkVhyeyZ2WET07AtS/zyzT
P0UvQ1VWt7mNqo3x1xbDsGoS1SKuYkxL2dsfVFu/ggLxxSrHA4zlmJfuKc/1JU6Ue3w8V2txhzBs
HS5kqCqKD+qn7LZY5R9RDY1FYsnLgsQyr5yvU+H+wcv8kCz6QqG4+vjBK+tvQtlakDRnTeRYz5qT
H0k/X4ZZXvYNfb+8vdlaMipk6eUYGjLfLfpB7VtRzBsX15X1NwFsquUjAjRuPefoIFgc9pGm5KuA
bMPjV185lRzzzGa1F6ces55Hnp1b3cKxx9cuSS8qUjdvbP54/Ji1r7j//maG0omCua3FV9SgUHWS
OPCyAZlUZ+Mr1tbWsO12ZMRNQYj4LJfkyBPrCcJdG8fHygXcMaJwQDvoWNiYoMr6gr7fIZl9Nf+Z
QWw4qpNjm20s89oXGMc2izLSINzHFmrzL8T2/m2m6ce+uTcsnM4gC25TTE6COsIdepxY3WHKxenx
8GtvbthzPA+Jw+u2DPqR8AOhwj4tSbdFrb8yuglUg+CymIYcgl1lDYEGN5bJobDjLc3ZlW1pwtSS
hE7MQjL6WQ7RN0Hzj0z3F+XqjWhyxbeavGqD10z/z9mXLUeOY1n+Slu9s5oEF4BjXfXAzXfX6lJE
vNCUEQqSABeQADd8/RxXZndlqUepsTBL8xTDJbqTBC4u7j3L4k4YO7o70eY86QdAIOIyf8ZOrqy+
e4J+EoA+mMXvxdXgpBiqacboCfpgJ0N/v4Z6P9bhi207D4zVvzaL30POQksKOwzG7kD8cAK/2xKp
7ucwtS3nM7nED6bbe8QZDFk922ocXEm9ucJQnaI/4NZ1vIqCPFvk+FmB4KNH/25eM2Yq3gkjDiE0
6kGMZF/ZpLZyXn5tuXmPQOMVCXKraLC9zmfIoLDwxeVo7Pz1nPvoy7+b0i0HLIhNFj8QFTn5F0C2
FvX1r0/9QW75HmxGSdeE+YJTz1LtXdD4fVCyemuGnMEng/WDKf0eawYLAlAS+tHsFZSPE1iZ8Z0w
zP1kKfjg1rxHmi0WEbnvhPwwjfykSP3TQGA7stFB+Ov789G3v07BP61k2jOCVjlvDwNpmjJa66JW
UQEBuqdfO/+7BbkGF2UWtqoPslbWVrg+BK+n4jPzgA+e7nuM2VIIFfpKdAfO5TegWy4u92/Bojov
dNn+2gVcb9yfblBtQV2xWVoDwi5Ew1Yy2RGpvPTXTv5u1pq+m7AtaMye5ibtF37HIJz3yaT6IIi+
N+7tWWPDU9RqD8zJL7VvHxpttbgAdh5K/9Gum1+Lou9xZLZirOu6keyhs0l/az2h9v7AKYFvI6qh
v3af3i3K+VQhqjlDfRhaCAmGXrFkkoYm+aWzvweSLbVlD05BMQea7tiR7mfTqC+/durruvCn0QM+
kYJUYQj3PLgXQGhroTFR8ydYqw/m7nv8GIOEsMdgqQtIhffDa8WWVPYvnvrdtB3gfpI7y9geZiOh
sghPwA1kdT4TaP1g2r4XVKPa58uCXfGhXVT3LeyuQBlrRN87qsMAPrvwnBHhr02x94gxtxwhz4nb
tEc7LqkhNR7lXvlZq+yD6Py/dNTcavW9GWq8bIRjhYYuBew5BP7/16Pno9O/y6I5nPQ0VNjRifMQ
PSPoOHq8jpwe3cQq6hGl6SfD9KMPercAUyPDsZWqOwCyXm/ZEJZJmfvrV070Zxv/64j/f1RJ3uPH
clUJ3ivcqqD5EULLHHSCyc46QDULNUXe+Jl45wdh7z1+rNLTpMMCn+M27Q4fMrRZMH8JautUFj/+
+rF8MO/ea6uFlZub1QLFK5jlre+Xd8zyP4vaHzyJ9xiyTvgOQMWWOKAtuiWlA5Mn8sWEv7jcvweR
CWqRGpD+8qB9uKxbFg/Svsy77K9vzAfz+o1b8qdo15CFthJWEODxV7A+XiadBFAzjALf/FR59Vm9
8KN7dH0uf/oYNEr8MC/D6orx+UphkUR1sJHm16Qk3fcCa3Bad5saenAHIeefM9ZK43i/lm29N+2V
E5fGqqrqgOdwSy1bRLRZPitxfnT3303ihledl8uxOjjr8tpNw46RcYM14iwhxfXXD/ijkf9uHS49
7lCrma295BUKH2PlJI5cPqMjfPBc3yPHCt1Ya2E0zu43F9kOKXXH1Ks/Y/p+cH/eQ8OquoT5H6zK
9yUpiptJ8qzy80hLXR7dVX4yBT64Q+8BYspa66BkU3koJvdpbHsA7Ab92XLz0cmvV/angT/mi+9R
TxaHFj7xidWWJ1L0n7nPfnR7rk/lTyeHvIpXBACZ7i063JOZNLGt4Rmft1VczuwzKMZHz/jd3G3d
OQAFPigOZqlqlElzHnUkZxEIdg9vY/Q/vy//p3jtbn9fU9Q//wvH3zu5DrDV1u8O/7l57c4vzav6
r+tf/c9v/fvf/POxa/Df+1/5t7/Aef/43ORFv/zbQdoCm7neja/Dev+qxlq/nR3f8Pqb/79v/sfr
21keV/n6j79978YW9hL3r3DVbv/2x1u7H//4G7l6pv3nn8//x5vXa/zH3x5wD17+1++/vij9j795
5O8u823PJtAIsV3nmnLNr9d3XP/v1KEQVgaIKAwDO8QTabtBl3iL/t11QgfCGbBEB6L8CtVQ3fj2
Fs7n2PBOd1no2R4Bluq/v9e/PZl/Pan/aMfmtqtara4XQq+pzL/SAkpgSesHEDAJsZn1KH3f624C
ruCfkJNYLTfS9O4OoNXDWHfQt3QH+wCqTXlq55lGnVQnr6+LB7eldwNq00HhBg9h4FpHbiD7G05e
6uuBPXHHW7OmWqDk53jsafUnEvtjnxU5DN9zl9Mn0nnfJ8HZubRm+hQKHne9mh+FcPL7YOGbduxu
LKOKO9WW7smuwiaCnCdE54wcd4EYefJ2CGvgMusVGj2VGG/qULlP0jFrrBqv3wseuE9rY79yv4O3
3fVN5KMJtRz4xVVWkCycq0eKz5aN5zxBZ2e68ZfuCysG56mxPXlYacXjtxfWgx9iVSbcYKtbpbMi
5mkYaZd21uxsQCWwn2xfdjGrKNtjnY8CmwyPrRh++NAIOy/Q2HkKrSDjSIDvLWLMpdDHjrrhmVHz
UlVFfUdceJlKPT/JkahT5QOF98fhKvYUnj2xGku6GeCBnU7AwW50DnboiOdw4+blU3D9XsYD3Obt
usOBhJEmrXvoJBQBXctuDjNhD70jxK1eVvLkhy/wN2wuQyi9e+7LTTDU5Kl2nDgPTXXMKXCLI5nt
J7n2HaAdbI3frnOwNN/A3QRCc0LPN1I5z4sWgK6UZt4WnK1PfW3TyCuJd3i77tUjT3Plm5t2dNW2
IA5JCmgtT9MMFIqYvzHPKS9j+CBdu3vyC7e4Z72zfTvSPOSJFYRFKrrxWa9F+9RxxY5YpeAGaHT7
FEzU3dulC62i6yFstr/ZhWWSGf71yTKp+mmBk8mmHmqVOgA/PXVQAUv9SpCsmv36KW82IRcmaf3C
bOCEai49F01a+RmcHmm2cr1eTM7W1IVJcWIj26mRnV9cdyyylTjd77/BahAmQG+7DSFhkUq7WS5e
2PBNOHht2gT+fIGeq7cpi8ZN3g6bGnzFoK8UkODwzJa+P154X467ChTNOFib6SK1q0HSd/nvh0HY
XTzbtZC6d3YEBqS+qMWj0MIGPW3URl+IN8szEfrr25Hp2o3lKedoS9jMVVpdanchd33DYNFXqAta
JnOi4dC6GfzvbGjbi5JP1FYhHHc4zNCuLN22bC7hsKCXXprb34+4enGaXJ98Jxn0KC4tkFGRmzfY
wV8PQU6hcchZsF053AckLYd0tkovXWcTTQ6tLjoXGGotY0kD1aZLsBQOyFbhEL+9SxqijpouD3Ty
kwBubZdC1u4N1fxsrA7DRCzLQ+j++P2tcNF3w+plqE/HYqnUvTsQ65EP4cUVrj6/Hcm5cKOxtq19
A2jEHerbG6eCWWztYKpQn+ePQWutGWxxNTTb5vwqFzzuGs/SMdFjeVcE7qYTQX50PSgOAdrGHnPT
yTuYtGSWXNhjTwR79Jyv3YyZRcyacZYHjwGtHiQLyLm8Hq3ge0blsCz7tzd1gTikQ4wqHSxJDvzo
o6xhMNqYsYkl3oPcTv0oas7PBZkepuvR2z/pVaZ6mKs72HSKxwDM+NgFnmtHUKuEf29NIakcbri9
WrFrmukRQtFwhcO1U8ROZgJXx6PY87GxH/K6HKGmBHeuvGEwi1DDQ9PX/XlyWz+hiK6bYYD6uVNJ
P9HDVMV1O90NLX+sdP4F6n9jXE06IgAOX1b7G8jo/QYuOUsylqF3EdO9y3LzaInZu7TFgU6GPY7S
6+/mcgVLMF2tCsMZoLQLiYNlWLbTvLAUMFSWKcmtfVkuzUnXrYonG+0m47gXTzZVJEHy+Vndg1Ch
7xeLiWjuhk0e1Hw/h7Y8vr2UtV0lfAb3dPH9Zt+pqgUMHj9RVkaF9MXeKdf+sAraQ+4JPzmI07//
NMqC7GyIjb/9O+uDeUdMlVBSi2Pdzgmx6nLPxCSOoqtOI53NDj6h4YlM+QnmpPZ+Hufy6Hlf7XlI
rI42d6TlCuQVehlnZ74t6h2v1vauqXMnnq3KSxobvJa3l7H37T5iVSztwESKFv3dqNS8G7yCb3qb
iQvP128Frdtd49fDxtfqhq+0exZwL0xHgdtc63XZT1AKikr4lsqIKksf/OvLDOj7wVt9/OPbcX+9
NGsyG98HfL9wWLVtIDbwLFEViJZuXs5d0YmbkejXuY9CPovnnNvhearHIgKNcXyuKrtFMNdNKqp8
fB5ltgj0+h2wyzdTVW9mwvnN1NTHaajsWBdTGYO5g54tdP/WtKlRCMrntTqZgVWnQYxy2zbd49s/
ce4xgOHqNQFP09v/64VNg520qMKnnqmAviW9lXEa2DdwHm4jgOGjqqrtlyqQeRKGbnWwEL7v2658
5RMxL65WS9Tkw7opljCIej6VQKmqHpa6Y3Nygz7UySwddbSXG8G85lRhIcgr72jlTlht5mU0aQgO
UuS0tD71cw5kiVSHUXZwgiDQcdsFPbm48PZEwFWgitl1l0zQCt9CLOtQtwj+Zi7sL5CziJnH7Re2
WnYC0uZyWFwaHENRHiCiDxJV2YcXMd4LPMvIYcF4mQ2fYs9ZYhbw4rFs8zlaRTl/U7Z+4kUTwc3P
+mEydqVlSLjKHHipnuchDxHJgjJtV3uKKG7G165bC/So9HpkXShjoDT7WCo13HSzZ7Zo3W+rzpky
rEf2baCwkOp67R8XPYuYgRD47KAbWJrvPXQuX3wnwHWo1A6n5sUgUMSQrlhvNJmDXSXcfuNAK/2h
XfUU2bJyv2OqjaJ4mQrXiU3psxh8SQq65G81Eck6i21olrRqPfjMzuMJknUpM8XjEKoCAI7WjnK4
FHtDKaMZsLTUsmkbQ8y8SoeA6wTS3Zsi9O0I4tFkY8aYT040Wj4/WkMnY8TsA0S0fqvdtc3ITOs4
mKomckIFnH3u74AEbDaNmpN2silcvRTe6/e1hYJiXtdfSL3c1x6p7xSPOHWXSI+m2wR9k63S+hn0
Oo/9qb73iPutVsXPolouawANhDF4DgYb+gc1zIrgJnGzDh7uUn2jvCGzqvHoB3etEF1EyPKwlvR7
ya+uRpBricOpPjGjpj1rGy+iLZ6WZdjzPPkQya3juXe8zPZnP6NdgUzNDHByZKbd8LJJyrWWW0+L
A6Vdk8xDidKoL9gtAAjpAA5dkyMVmCovLiEHkbHZkzH8s+RuBhcNrKeXeUYegARk2I1NM0UQ0q0g
5+4tsc8IR45RirN9fXn7aQnRjQw4WSPUWHB70Mw9u2oQZ2Y74qxyb05syKPGhg9qj6JLArsNew98
CzKRNb+lwzofEEKyacmBnyvUhgZ14nqOlbSrtJOec+cOEO9nrARO0o92FXkcs6vslI6k9vjx95dW
Pkvhwq8DGqX7Vek/Xt4Oi1aQCFEYbo6+6PZLA6OeyINv577It6tjvNSFIUS0wLgGfgSGp3wtz6hc
bxtjGmAFbJRLZyeZ1ppFi/3dUJPHcmq/GAKUfjew4X7Q52UZpqgnI3wNpsDs5ZqMsKja2oF/nIVr
nfy+LM59E0CsyClIyjR8NBArmri0nPo4BHfDmNHRW09LCXURGnTetpC9HQ1rWGZwJ8F5DZZcNQ8e
cPXVozuP+Y42OoEU6ZucYx1xCDsiElX7sHDGdOHWiZRVG+UIkVC+O+aouGzn1a33Xr73SNCfYPPK
sYZOLAq0b0OAedguHSQWTeV9LxsH7gyL1ezz9cxL/0V6LoXY6XxWLO/vKbwJoICaO2JNi34JImIF
3o3gAouNbncFh214PoURW8rhTmCt3y0Q+MXtxb4iWLGVLaAc4Moh0xPBPVaOc/QYlk3PW3lC8mDK
+ICNXTOjWNEZ9M9q3WCEeli07FHvPDNbSc1Q9vcGsH7DGu7VQ3FbIxRXa+jtENdJ5No6f/J1FWsS
iFumlj3Oi+XXtPdVW4qTM5kZeRnoKU6JFaG016yw8/kM5S0XLjaUZsrtZlRIOEvX3i8SF65F0WQA
wpic9qZXdpn5jtXHdU32haFNTA1JXDqNx6qg30d3cg6mMX46VXBtLxuCjVYzXCAE7uxB6c6jtQ1R
jx/h7oq1iR+GfHny1eRkrpFl7Ndrm7ZUdqlzTaZdZNW+8yjKWm9sU3wNfPEAEoq/dSqQCM2svdS+
IuKlhHQJRk19cKvr7F8tCgOSHvtFk5+qafEPI/PgA4i0gPBQJhp91lhAKG8vuyFx9KjTPB+duBUq
P3fl+sUZimq7yi4E1CT3oyKwm9RZtd6yajqLJsCq1NpzCtYb3ARLL1pglBRXDHB/JFx2cyMaE0J3
GS/5Ms0R7ewpkwX2viWKJTFUCtpUmxx7sHmeMIrKvSPr4JTDGHpjrfI36HZ/YeMkdlbXYRaPZtzY
uvBv7LD8Wll5tdMtxiQp3TltHUfFRExnKPFDQEB1Jayw8WL187YUbr6xBi8xgdb7omtU3Dt2HocW
gMgtBA7hluCf9UjcOmrdXO/DagtltGUvaoWKAvOmOCxYtg5juStbfcZ2oN0FuP8nz4D1j8W+jYXU
XeKAnKcb0d43Vv7YYGFOw6VYdrlFMbaL/uyvKojbjpRbhPk+m8nyaJV2AdagpLdYXM9u7x2XeRx3
o+vB/GBgv019c5Ysx9altKoIvjWx3S/iPoBHQhWIYU9bekKKaG5lzw99ZcEyNXTTMdQlSirrnoWB
OmFdLLLZpnUCjfLS9frYQCUkDoU+GyQwG6931wNGqa778mzZ9pn3k9j2a4cmToE0ciFT4jRBi402
ZoQTQr8PE2cz0ikFOQJMNSRFsWq9n/M1ZjJ5J8D4O6IBCzZh1WVI3/tTCeL8wSPFA7ZR/MH0Qzy7
WJZKBWqCa1Cz6bCjRB1DEn1p5pVEFDu3jS7rM3wHEnhYXb8CBylOFtECQYpsKjtzdbjlmwq6RnB0
00OKrmCQ0Tu4lTs3vvQeCCPBQdjs22IZETtVC0t3GIMdjH21rlfBbW2v4VEJsuvzvTNi41toC4ng
IvarHI5wXJVbCBd32dgGUJGG1PNkxK7rijJqJdYK9pCvIogDgczQmss2K3krokY29rFj+YMRpUxR
m+5j3Hy+406bKIHaKygH5cFxxzICguIW0q3FLUfCf2r6EimJCyCrYSCXlcN8lgtHEJc8WfzJPpZ+
Zge2SStgOSNHi2RmvjiSMnSzSi1zpAAXP6ELlEGYp99bMzZIzKxbLVq5Lfx6P+pwOBc2zCK0x8Ys
xLc9qOYm7ENIAY65s+m85g6qbt6tGpdTHdQktp2xifIi2GrUEE69G3yFmPYL7MxhU1JDNZ4W808G
3eXUneQrsxYIt7veoed+TPy1iQsUvSR4n9gA0FjVIlN2PeyndXoGhMfZUsf/7vARMuMlIltbfW0W
+7YFdh/TiOuoKDrnTNvi1PB5OJsVg5vQO6T8j7qwfptKXUezsxR3MD+4Rzls2zulTBbZWOkCfC7U
zVg8YEb1Pq8w9Ev2MGhXbsW6LlHdWMGhGaDn5htK44bnVmKp6uz31o+lWtm5W9o/Xu4DLcw2GOB4
sjIQz71COnfKu11shBxUYvpUUN6ctS0xQ1TBdy7zbttJpKX2pggeFqjjqPKCJiBox+LoDMsukF+Y
Yi8IO068DirpOL0dOk+/rEOS97p+6t08jCrrBvLBm6F11kSOwaXt8leHHLCNqbPFmVjiU3VptJHR
yGaWaYn8CM0DgJeCvVswmo3MbIaUa2J90W1qLUG1gcHGo6qWDIo39oMzVhDNZpKAEKp+8o48TQ2+
pXS2qIiGMKcOi20/Mewkxm4rcmgkFHYT2dTJ494VKvMldhiDA6cuLP2QF4jAIG2RsNJus6oHKBra
sT0qG3J9iKxzgIyJheNFklVH01x8C3N33lpXk3nL3rp+10ZwOwBDzecR3L4bwGbmLkIv3CJAbHII
/QEjNR8Au4YI7linqpkUbIxGHhV9h4KGdhA73aN0YfBoLX5W8PKiBW9jkmNpshDM08oVOsZCNI1S
xrac6ngc6lcatA/olK74jNW+fs+INJRk8+T5EXZ/KqTQ2G/mr02hoLk7IaCGO4d4d0E4w0BsBYAO
ETs0MSPVBWYDKAFD2DvCLgY+ih5qUEENQoqkXpI7TbvvVy+IMOgYej4yFqODXMDC3Z7H8ChNGzw3
1n1v8ifXTHRj1/pLEa5uPHgBT8xkYkOcYrMQFFZXSLi501e35N8Ntl+xIjZEpnU0C/+IEjDPcyeD
HAqIEQOkb1wyvsIVI7M6EJMsn2x9aj+ALNlmRbhkzJXflPTvIRKBXpQTPkD08HW2EOobPQm444UJ
GY2VQvy+jhn+unLIK9zCDpY7H8sSPl55zWBqN6z7YGD+rhuLg3LRJjOdtZntdswsjPt4qpwvdq7h
kRDAosuv69hxC+wkKYIE8yNIVVZxA7H4SFQ1yQT6kmkpi2/z2v8YtQ+097B40aB1RHv9FfCFJipI
7SW6wqTrqiIpkRBEPSCB0Tr0p9WWyE0XaF+YYIylcfMHO2jvSseRe+GghKS8Mm6d7eBMQTK0uY6p
A2J3GU4JCv7fRQ7zmxHFb9E7K9pxYwbXuHYbcJ/HqFpio1DFTphjH1/Wt7qp6VEGzd5QuVctCXcI
RjZ20wySlAPJSDBglYEQ6oA2huMyswu8bQguEZytkDquNcoewqTwzAIYc4CL8lX10R2a5w1fdLIG
wJjWsxVbtHVPw1Tu7ArmcqpFRB3CfgScgz4vHkpIyOuKDcqXD3ZDpl0wdMEZVYQpYmQaUojM1jCc
ze9EuWVlecIoryLgrMdN00CqbXKcEakQ2MeFy9N+8u+nvh4i4QD/wpBqRtwS29LV3UMAMH7iDA2J
Ibx3zOvJSYw1FWlO6htZDC8zD93tdSc19u2hqiW/Gy32qnuf7vOJfh8AGIl1DfoXXJXXGC2jBXaJ
yeqvJoOJ2xCtDMwqPZUmWSuKHQJ+U0mMd922DJ90X7dBmTRCYFrLziToY2ZtoWVGUKKMbHXtwAus
XUQC+RWqF48OTwvB+9oaSdzB0DcGJTXxO58n9rqqFLOx3ISNt2U+fWnzhkRTKP3D7A7PZR5cwJMP
U5AD4M4ppjtTzyyZwGed4Pca9b6FWtGNahlU8KAvdW5Xeu5WPMdVFhva2j+Y0CEyqXYzlj7gH9iY
Rzag1hsqRFyLHMbVRuWR8BAjezy0dAGLJsOdv7UALkAlitS3pXVfhuErpC4RI0iHQLiuSG2Veqp+
cAXDaNiqNkkQjFaMnRTuqNEyJiZot94qeuiW1tuejrEo1u7r2o1u3KI/fmJYG02JAmCPchWqB35/
QD0GZWbbjioYzm7sIvQ2s2kg7NM1sSVYiCLmda7pPrUkAQNjO1ls2RcQl8TuWJWZaB6xee9Wd7sM
M/hquSs3harDaOiwJug1PIRza6JxyN0IO8fuWFtj6nQAIkH0DcyIBzkPD6g3QyTFEuU+ZMFO8WBJ
m9w+jQKFBj4vYKjdOi422X3RhxljCi5qYxNkOVAeiOdjsw0WFHFW8LO2qCy8FuUgMyw6GdQCzTkI
VLZ2IMEX1Kk39pW+Z3ntkhT+drVJWjJqA+VVDBtT2shmNDZYGjzUQ2DEd6+ia8xQGHKLoM1UAXdQ
gHbvkS8Ou8pT34bWvqWtZV1qS5HzTMKvvRYWpg0laeG5/r4fI2nZ8wMI5cFmtYpMV6MfKcjAPNS1
t9yhnh2bdn1el6G86gM1ST/Yr7NTXLOaMRoxRCgjNHVc8FZRM25RSTiHVZfCr7FH2R6N1k56EQex
FQPfzRQ4i5GnwWBWHLO2Zc/VC0dbMvJtGmxRwkX10hu+wFUMPFsFXpirAaKQDZpi+RqFfS7RMKN9
vBZlEWszHfNl2GiYnG1ztHuiBdvisf5aXPtlfZXf0X5cT60Nh8FcWXUsmHmxpjIBbMVNLRSGsDWc
tlSMbkbn4uR4YeZVjEXjRO5RE1gTN2dOBCtB9B7WPfJM0EMLDCoIWPyYaiAUeQlYJJI65s6nHj4N
CREDT4Fyuy884cbr2N/7irapK5Y1klw/l51z6Bu4MTswkovKDq3qssf1KCqPGviTCDUZhkguMRH1
xp+IPgnRqEzktcIwRiOZoGZKLPu2AwB/tX600vvaDesRvXvUJ4L2IBGbIuSgAyZ250X14H9zKP8J
4Sodlx25XxdjMl/oo4+Pihdu+vuW5mo7X0t7ozNE2NDCtaFC8jrVKKITlVSzSIgLQ3uqZhScpotT
ixEuMyyysSvMuBBVxLB5gAWDXfkay7uyMRIwo+a5T6/zaNv63bGdghZNhWA/ldV20NM1Oe2KnS1r
Hnkt5Um/um5shapLfOlcpjznUI9C3aczxxqiLRG4GdCaadukxZKX5pCjtfRqNpNvIVqVUVOjAMuQ
d9TBV1iQUeT6cyJVER75ii+EmIbcdgmciOWJLMLg4I0tjXRebkOkxJFbUokcSbsprAQlqqr2z9pC
KpsLUmxciDJG8JvyvWpnMdqD7jUfzaBqdHEg90ExR9E7RgPC4KoAl0hCArWgyh/GGE6JJm0KmCO6
V6Wrqd9wT6EWr9pbgahk+WgygvGgCu8kmNvswx67oaE3MRYnuu1JfzYhSqijxJpZdPk+tQnUpHVr
c8QW+x7Nunnr1vzrgIQyJi1SDewiSpQ/DIvcPp8wbZXetOi2x6PnYcPi9FeJ8t8Wu996M0zaVlP2
qL4aGyM9JGilY8FtlvxROAcv7IO7eqrOc9/dz703b4DkizxWF4mDGItcLL8FgzoBjc8gkHR3NpqE
514VQwQs6Y6BppzWK/cTUpzLuiySWhZBHBoyHWscRvVaPw6SkEeVi43ndEno+/JbOERz2IoEgF2E
GMvRUYjC01SRWKBHe0OYZYC+x4P0aXGeOzfcCrjURAKjYbO41m6CwcyW9jA3gTbUY6OAWEY9+2ax
g2T08NXo2LBkqIvLaEgVd1RCDY26Kaptu07zAo6YLclQry+TxciT1NaXUmKFbQySswqCNaOnmrgj
oxcvhbk0UG7KLGZdHHgEJmXvv4xIBONch4+Qm8F0h07YZLfB/2XuzJrcRo5o/YcuHNhReOXa7I1g
d0st6QUhaUbY9x2//n7QOOwmyEuE/HQfZmJsjZ2sQlVWLuec3A1Sed+N+jGNrYiAPt+kiu9uTCr+
XsnN11oimNouHm2pP3rUByvfGl/aoV93gxcdKVysPNFWU8H8mQLW2yiIsJlE+j4MxHVK4ckHOkZP
Rc2azMHYD0M38KZEI2mb0W9zrdzZRfmtVShqCOgwW62rnsI4K7eemnyW3Tajju2ujHJM7+WRZLeQ
GXhfFeFbJBfJVJuqj73FJSV2F1L+VIyJ07ynqf0U1Jpx1zf5Nz/27K3v9S8Mp63uh87dItRZrUpG
3b/4gz89cYl5r9O2NtX7Pm6sdQw/fieZ71o9cJvVdlgjNKMRgKRrPVF33jh428TIzA3DIJpNYQWU
knxx8NWRt9ijVCMVkrKR+13fUCENRPgl1LW3DiQKyQ/z7q1uUMirbMY8GL6jwv52Gt5bqklaNro/
FAOMgDamKNJRhMOJkK0isk1fNRfrWFfkHZONH4SZHoScDd9CiYqV9yOJBvOpK+SjFXb+LjVFv9IY
9vDIHGHCBDksiCR8MEiqptzVNO+2ipC+mrZVMfNPW8ujqW9UU8tg6ZvruLSMR3r6d6rdqYADiAPa
qkv5M+kwBOhG1QXyS40t/7RE9dkzSOklP+vXxJ37IFUpItHrJSQav9Jw8O57Jf4VhY1GzTl/hf4C
zl0G9zHk1XtT5NGKwtybLpUepbzqi9dEr7nl3VtD9zgYFDURhF3zPLgrVdTcENP4G1DYL41EsnPV
e6V3nxQK24912HwaGZ985/VowiuRxijWRnssS0+6N/Vk75nl2s6U7BN8CgpJySvkxrdRT5ttnTOV
CenWV9nu3n1dpv2jp+OBIeTKflAL+vjJNPGPUnEbgj6nkYYHDyT7i0Q2QEh5R3la/oW6/3Yci2Yj
x/yD3xQb6pifs6pc2WUDMl57SWyP7HObJjLzSLVUZ0oWG2cwWwJH8dC5o/zA0aIpaCe7ooiAmorv
6EPpmy7qR0r86QaBs++WQSmFYvzJFk+6ov/FTIdvSCLFFBm3qQm3ZRpzU7jiV5XW9L6i4buw0tck
qp8oq+6ypPih9yYNR6XT9/0nG4C1FpvqVvVRZsjLYu+Xcj9RkimfiV89z9wOKaHn2i02+VgeXDOj
ikjddV1SaxZhZD/AM1gN7TrPX3S3OriZmXz17G7Ho0WQz3C8lsdoH6fq19ySh63UZt7ak9RviTqK
fVPYq5RoepXZ8qkMO43cMkg2kk/xuQlDZV2YaXrounSnqcGwKsbxzYijB8aBNevMQ2g0knwn92l5
ZhNGrvCj16TP4kNdpMFbmNtf0Ck8UnhuXxAhy3ajLuSNqKwnk14MvWGOlNU841aGdVu7xtoLPeEY
Ymy3ZhrtGY8n3zdpZzz6+quelP7GEvTAOs97aIfCfeiSTMUDdYTYvvyzY6gUbVX9PrC8nd+UBt1I
ydhbYbVNdcq/MhWbh99/i9Le/Oef6j4wD66XkbkGd77elPuMU6a0kXZvSOoBiRT9lVBtBzP3IPlF
/WS/AqJKjgyk1J9IKSiqd6+V7SXk0mP5j3rDH4FUr+NPzwCrT8FPCiPZr3qOUj37t/5faNf/D6Gs
ym0o6/33/PsZ9PX3v/8PlFUxtH/Zgi7ffyCs/OG/8J+mZSHGrSEb+F8Iq278i3TdUIG8qZb2z//o
3xBWVf+XrBuMMdRMXVb4X6t/BGGd0PUfAKwW/y+KZSkm+h80La35nOI4EplgXqH+xnCyTTAEd5ry
00uajWYEdyaVA8N4JKklZufvQfhW15/4h7b+liUPOQpVvf9ZtSp6WP1qcTjNORXGmn4aMjGGJRRh
U5WeayR5ZVEScskaAVdyxwi1hxSUQE61iajc1JdGDP8mFs52AnO2qljCZLz7nONeaHKS0zHQ3mwa
V9t8NIKHFHTANopb+96oi/Apb6rwIDJm81ALhME/mm35FFHazin8qObj0KXyfVa00rtoLenoNW7+
g2WBSrKbYUcEQIBZifogl/akxIqTVYvU3uqZOW7sWOkJuOjLgtLzg1UAKuylSGP7LepdUvg4cx9U
pdEWGBG/yXazVbPLqmbKAsSqMtdDoj/uSRSGtLexVptyVaJJv0H4QLoz4iwY6f0yCZjQuEtpkvjl
k02RxfEyYe21oVO3MlK827yJ6geNMVKbxBuLFfA/+Vdq2LLJcC+drMDLun3P6NVtFyHbgLSTscqa
riaPVM2ND1TqPvNAX606ONrq3Qco+b8h2x8h2uesgN9nyABEbaj0yDXDnOt2AO+qWgrx4m2ov4XJ
QNU93YHVScCAbm5bOmcG/NuSJaOZaViKeiFtCdDEUzwPSz43m6DKuotEfYfq65Kc8zkTbTJkCIW2
DpYmU+aML8NXKoy+BavZqxMiDTCej5h5+lRVj0b/VFfan22hwDMhGCxs2zJN1VbnW9hZOcUXuVNO
ba8/lWpJzcT0HLMmmc7S0x9t4mRLADO2sKgKU5+fRijQueYD8XZKOX7VTYkmQfnN8pfkTSe2xodD
/9uMEAaLodnHyZ+UIj5wRkjyB7OgMw8UtAWmiQjSVgv1bnt7McrMt/42Y8NakBmha1v8dW4GrmhR
0LXzTrLu0xks6r8qkYDf8zPbSau03MlahiBi6/6MGrm5G4OoXcPJI+pd+CETv2m+XlsxBSPOVUPR
L5h/o+IGfq/6p9DovX6VM7eGqEiiAGLb2wQuowG4cUMykT/bwOMe7aBsFoRbfnPEbv2G2WYAL3Nr
RPVchxgs+ISIc8GcM/MvpXW7dcTsJCAjYfyY1b2Urpuxqh0NPdfHLoy7+3LoxcKWzPzCP5/mvzsy
HzvgxbpeF2WQn1o9f+KNk/0fzMDdUlBfMHR93RrUPsgjMiPgZ1x5xTL6Rg+08MWyS4o0FcyP9N5H
e3XPQyGtnNSqsq2Vu8U7LAQAItRUiZd9e+F3TNt7sf3a72tl69BiZl5jcIdeCZPQdpLK35tl9wgP
5aGQeuZkGflnv9cpv9Xus+0VC7fg2l3jOtuyTKSBE5kpNQQmWCa1b4VTwmIjt8meWmXpPs9c4j9f
U9eJpUzFENrcJea9EXR+McgnrS9XQNXXghKuEXYrz/XXOJXJ69++UtdX9V+L6vnVHgd1pDrv2U5J
omr3yUsLtWThk81elItVTX/+wUupLd/L6oLUYZL0uh2OffgUW0tD169eBENRZWHwTMpidjyFCgei
qmT55JJXN3SXfIbHrKpI/hH4SxS9KwuaXC69OXIn3OLsDNZNYxddXcknig1r1ZS2VE0+u/3iOLCL
s67LuFwIQKY1HTsxsxMUwBDqYGicUu/kVR4PjD9OaRzQfvnUwfLZmS1kjkH2Nm1SRAtxwKXXx7oh
s5OqZSJ0PI8jOw1EoiX5thN7Pi24LkFli4SPAo8R1odRsk+KnX+3s/StHeyTlhRL5+biNhgkDJZl
MJZFEPZcLN9P2lrPi/QkicYpgvHr1NkKYjdish84RRgOb2NDtH/7Rlw6OszyvExUPFh5XI3z4xoT
rYeGXmI21uiTAeTy6sqJOsY3mIwddJs7LzGeFTN4YsjlPs6y73HsLvyIixM2/QbCPE1TpjM2l0Ya
GKwTB2GRnZAFGFeSNtLnVqM7j4D+9mqvGKKAQgghQz+U5bkUBEV6CqxZI50Ew7poyrfuCoWyBIi1
tPRUXTHFKcIWuZ6p63NTHXE5YGLqgJTh9gaYm5T2M9MvlsRortth24hgqcifa5wr/4euF5rmWu2d
srhPwVsF6l09VZCRn/wz3RhLMMqH8F+Q3eokwPJ8FEJc0ejJbDtxUEf9EihMizDqhcRmljxigkCH
xMZWdPiZxC/np9GMEx+qdK46dlfeFWZMuz9nDKF8iBLvyc+WRNRnsqbTkrCnm3BRNcELNFfThCKa
WJHUJo4RhBQdEXAYg3XVeFtRKse8oU3YKOZJK0CBdOKPD+O57cnHf3goijoB3wSN1umawaef6Bc7
kxxh48FaXjA1m7P5e50qOQdexdZNTsTMt8JFKhTJoEtbh271UGhqTxdXt3+6SIS9dzCxklWt+cam
q0coYjS1Nl0Qes8Sud+2p59+D5srfKQQIb81Xq2//em1JLniRAnZxBeZ8ykhhRf1Yd210Skno9xD
DuhX5LVi1zE9ecHVXDlglGeAzZuaqmj8db7pzKCtjMHzXAeKTvHYugA7FIsS6IrZJPXDGBZw+7q+
0n/cXqHO/+1ZHGdwZ3QLJ2ehzmnOX5fEcpOutsbS8YPIfTB9IHWBXBvvt61cRAWGQf9a4UxTDKH8
Mgvaiii1ukaRZaewhoC+HtTT1FtH7nAoDdr5t41d2Un4/5ReGGEobG2eJkmdIQ8om2pOZaQ/9VT/
qxq4q+boUh2AqbFV0rxZCN8uIgTW98HkfMKfHVnWwPCl7CRBJdqMcv+khMXflRrvsy54p9V7J6jN
tpa/IId2za5hqIYQlAg0uOnnh8a0NRiPUa85JSNylGlckh/3T2HW0UkwU7DTrfS1AKS+gtm8cF6v
mjZNTqoM60nMc95irCrhI91xSvLsL1sWX4ikt6Bk95nG2ORSfAF++tUAFbPwdS+fFXCoGp4Rn6jb
HKjzJacdMnN+oGcns4O1DXpKBMYj0nmfbx+iK+HHlM8je4JjMgzaPOd23DLRM8bAys7YFg/eoMHk
/EnpYt27NVyD16HJV/CQ6qlz5uUrXVqazX7lyuD6LUUj2TdUZe56ZLn0IP/m0Ql5cVr7lfpUyeGL
l9XMxlqq2l3ZU1IqWVjk85Ci5xGe0VWhL7pQnaghiH0m/SOTZ6R1M+R/3d7Vy1DSsDmleBxODuHk
9EM+vCxUYEo9ggV08mV4g7rnrZKu/KYNKMDIccMorlL+ZjTjl9tWf091nDk5zE7PqKlAY7i4JlEh
UgMI0gmqU5t8dn3F3RBjgUjw+695AcgZ7XwgUH4NlsjYjb71gwYzSZILJco2PGAu1jdkJX/pEJ83
nVp6G8pqaCjLey0JwlUTZrsspvFTGM8Mvn+2htpfOPbXjoPOiaT+w1kU8wm4HfdcBv0QgZUUj7E2
fk5BKnaAqxtZWngSLm/2FHNrJhkVoBmhzEIdz7DSiK6X/9KPTu9G4I2+psNd4b839rHKngA2Lnix
S4dtIqKBhIascNGI485PBSFx24A40E5ZNDy0UVFvIw18cGVX+ir3q2HbptmCXPjlieckUIikSE3k
YYnZ7VaAd7dhI5kOkIWffSIBk5nYR96S9P1vJanzo2cSxxmT3oihMURxZgiVVisfO7U6SYMmvUhV
ed905ucefgyCqLSl5S2cmPK1lrM1E1se6TpqgD3lrTDjreVa4Vot28fGDhfKZ1e+Ma6Ng6QiGKgY
8+C89OOKIVmJ5ER2Bkogi2xpWzOmeF1nSXaIGIq2K5PYeOc2wUSVo3F/+0peiW95OigQ8HLQK7Ln
+xKndqfoxoRGCHmRs5RHK/6ZmkMDtQHIFBTTbVJb+0iz9qT5f6Q7NQWd2CTIApin67o1D+aNJGsC
rbKFkxZuv2O+d7Su7LJcCAour+y5lSn0+uDs+mpgdFOsdScAXUcffHIfZXdya+7M3l54jK+ZQrRG
J5KWKYrNr2zZ9rCgYPieNDl4SXL3awh1yTPNR6igdwtfTuVnz040M8NkS6X4xwecP8Bgd7yqVZro
VA2iWNH4+iXLAyUxybsfrGov5flBQZkGvCoY6x6aSx98CuulrsWVFevKdHIFPGJx8Ty2+mDFfeN6
pz5sT7LWPmuJ8ZektEyHDpdWPH2o2YoJ7qZ6IFV3Ic8DSsXMBJrPeewMFvDdMNl2Xr62xFvifynb
eBVLNKna57j5PhY73xgIoL0VgKnt7Y2/cmWpt+vcFcJ06p8zLwm+NjJE1w9OXcIKdkkQILt1+OMg
8J0qU8yNnDNksHMlyNz+sFRsu3y6TV1MDWdaqLwO87ordRDVG0NldCDYIeng13ejMhyAA/9tt+p9
VbY/pa5d317yNZu2MjWt2XWa1LMl52FnWXTWGsevYRpDYX7JKnVtaYCwdP1oFfHL6IZLle2rRk1t
qq7T42O559c2bWSa2Dwdjin73lYdwVOqoz0exkCxN6aCNIhaaTZpmecvfOErjxJ5BK1pxeZDT2JS
Zw5DlTK0V0QZnwLZHTaR4rqbRpPcfdop1YKpK9dnCmo13P+0u/MuQtSIuMlJZZ3c8L83RqGtUHd/
h8TWbSGv/pnK2W9/C/jTpIDG36b09nxhWgKhT9dq25Gb0dyLwoXZLafxg8iKpRlUV+L2qTyjT4E7
rXfKQee2Sluq/DTVNKdXdPinRrVv4/oAIvt+HI23rvB+ymP1oyx6Jzb4BSqglhCC8e2DO32pmccQ
VAug3ViAuvV5Vs2zEzVJYYyOHQMkW8O4EntraP3HtMqMZ40S3CZGemvhulyWig3id1AXpEYaOeE8
ZzHHUW560bdck6QCvlO5j4U6docmYpRZZReAxeI8eWugaQHGppfBjDiIfUPdLTzv8zvEzbFQWdMV
4kec1dxXwRrS0B1xR9BDQLfzcR8FHk3ygAp9+RSHzTGkD3t7y+cn+h+TEPmY0MXDNE8tCr1IpDT0
5eOgmofUzb+a6KfzJO7aMFjIYpZMTX/+4WFHTarzQ5gF8Pij6jEYvfwhDtICEFaIFhp0/QVJ6fn7
Q4TCo27j8rlKVCFnR5rRk0E7IlB11BEoKLNn1/cX4oe558GCSmcDaIxFsYuxkucrEkwcgmVeB8fM
hR3VxfXRVCGsKdMI9dufaX4zfltSLHrkJqU1wEjnloooRBNDsaKjVCIyVOVZtq7QOgaR5h1y0yim
ImP5ctvmxfdidQhCyrgfFPbUefrXWhllLbdVHV8Jtb0rQb5qinZViyRa6a75etvala+lgu0jxaUL
poI3Ol9hq6EyleXUglSN05CMe7c0FkxcXC8WZIDYmDyMmFAb5yYyFMS6JtNjB1VfHRK6F/ytKNGP
usfhiTuJqSn/w1f7aHD6QR9OfJyi9gNFMXZobQeguJhctKqauxixghZBjNsbeO1zfTQ2O4wZgJ9e
EQizU/50qi4/uHAOGKacA2KilHXb2LWT/8HYfG5R1YOatWo3d8oplINIUpCYwZkp63rpeb94mqaz
byjTKzhlg5R6z3dR9Aqfsq5iJzJDsYK/96j1NM61+D1q+5VZxfvIDne5ba4VSXOyqtp3kbSwudd/
xNTSAryrW/I895GMxnNxVigKRUP9Url5f4gjEmDbfOvaTZBOcImsfG6a+hfyWP59NKrF0bbdcsHl
XHEEdGo4vLKC02F+zPlmVLWvKylwUserukc9Ll6kVgf0l/E+2+0P5JMXJNwvMnF2X5Pt3+UnRSaq
nHkeEcZjlCIo6Kh1UTy4QymQHXLjnWFK2cGqVf+7TEy9Uka//u6ntnoIxNg/pGU7HDKqVKthyOvv
Amb+xmvD+qsiN92f+3mNqgSngBBfZWvOtwQ4eEPTzAsdYYLlidU3qxz/vn3cL/ot0y7gl6giUY+g
6Dfbdg/FTVluvexkRN/MWl8hIsbMcyhkEDWseqfBadIZR1xHzS6Jfsiw37jyXfkjH+SFm3dRAph+
CtVVYlCKZfjn2XIhNSQi6NzYgSoGbKjMv+joNtybIWy4cmwY0gB0EQkhm3dW3vtKKRb2+3eq+jFM
+/0LVPB808Wz6Yieb3iYQMdQpSRxtEE82VXheJa1jSXrLi7FGxXMb6bW3A+Gt9OFtDOKYuuV3qEV
3U4Y7pMlofiZdBslWBoucxHHTb/LILUF4ELr35iHT3pCCh+HbuKokbLrg3IrYnVV++ldP4LxLGFH
wDv/2vQBmS+Du7N+MSC48ogB4dQxbdATood7vjNtmpdtUVuWExbwLWJTXtm1ma9vH8Yrjn6qMgLi
YbVTrnVuJCekoUSTxI4bVspW8kH2lyhSHgFttduQWuHptr2rJw5sNKHLVCrhmp0bTD110BUXbrjO
dNdkkO8iUMmJBpfT9ba6N47I4NnohTPBc/GjXnloNLqQACxx/poxT+4CIkRL94LIAa53J+rxS2VW
3yCcLrjVK6EB14kBziDEpo74LDRorb4bwsSXCQ2GL+NQIrRk/cX8grtEVl/p397b/pJO+TVPTuCI
O5mK7BelmBwITFqgc3KCArRVooyStA/fGsZDj7g+wg0L4dx09ua3VnA0gXBPFcR5ciWkJjSFTzCS
1eWrGEmXo7ZBCal6i4Lus0R3gTHRr1K8hDy7ei2pv+saF4KUed6SyVNPyq3SihxEsj7T6DxUibJF
WnZruOHRLaMXKD9HTfQPgLf3w/LTPR3P2cKpuU0tIfpfJLmzb4tCst11ge07YxmXDwPRtZOJpHwa
Rl19zVDZQJ1HHzY1s5KfQTtK942cmFvhCvlHpFfpHqyGWLpSV461LlDFpkAztVzntTELyrwp6XHg
eAX04tT44TXGxk7jbeuHx1yx9zXzaRqp/dSLqVRWKuCF6vuoQf7JrgCJRwvxzZXzT5UMr0WFitrg
PNZXxkgkPHujIxc7tG5XsfG5GdDpL1d+bTE1envbpVzxkzQh2TgCOuDM885ZVSRRJmsFemZ+fa+o
zSfw+EvB9zUbvNdAdVR8x0W0n8cMcnetzHAStXj1Xfu7m1TBgiu+9hkRe6Z0QLlCvgAFQaBqRBpA
cGqrfJ+l0VOPsEncZ2+3t+uKq2AVvLSTZDrLmX7GhzzCiBiprTAv3GkZe4MAS/rL86JwZVlIxqSa
+qnso3B/2+S1A0EWpqDHLJORmdMj9MFkadtSU3ZAwJtCaVAXfdKSSVcwhRqM2tuY/UB657bFK/6J
4t1/Lc6SJa81hG8VqeGg4b2L+vZZAabiweEGP5KsUtd/qIZwK3fdQhvtynMKEpdyOGhFSk7zlkqZ
e3XmakPglIa5bmx1M4bRsRfNIS6XcAfXXCF1CGpbiDsDLJ1X9ChquZZfF4HjdshhDWO2Yoo0rX8P
1LcBl9LbpYF1J+RqAy56rbXW/7DHH+1Pd+bDV5WbOoikvgqcrB+folRskwbFV1nf5DWeUU4OcdCg
TycvTRC/9m2pCWuUaPEtxBLndgcrKkWnNoEziOCh7AdmcyDOF7f3VVZvehOSpl0YDMRpF/zMtVOs
TUEhWAv6dnM3WzWJh/RpEjhdbm2twttXjbivAnc3BepmbR3N0frDFiFBKAIY/zE5x7Sgjl+2TZYF
TurHG0pHdHTMbJ+31ufMYnCnDHAw1R8CS/py+/osLHU+SE01M6SmXJbqh7xqQXUag+pB0ZtVoQSo
/sV3yPpvbpu89lWnLpJFO5Jq5fyrmjBSRuJU3+lFdjc0yQFi1vN0iqxUAH0rtinvVhUm32+bvXZh
QUNRp6atAxhidpg0gMQ8rLnvKDl5FoDzdh3CqkY6xgTfJxU986FuW7zm5k0yC6I1uikXOCxlohcn
DW6+ME3U29RvNoNOeMKWZu9ci7Qn8OJ0figBX5T56qYr8yj2Oa99852O7qPf0yzk+X/VsvSeEsfn
rCyOjaU4hfuHzCm0qYwz2zPfAAU6Mz2Ydo7begdDS351qfqjI8L/H/aSN181qPZdVnOKXLfNHj19
J89TOnHZCwJQG1B8C0iFa9cBIBvIFZ37eNGOiv3S5o+CwInBDpTa6AS2biNAmCJ7YPBoArYaq4Va
ydWDaZEfTQQPWZl7m46yiNcXfD2lVXd9nd43nrqPYPIR7Cw8WtfqURz+/9iaX/eqlBF30Phaclk7
RqRsglDs0O/e1CXjRCRl3TTDi4iq72A8793UX5dlseBxrr5mH3+Deu7Vu7TXkXBgj3szfFJRqElQ
8kWEsIMT7lsrW7TbCX6bA0URlfKeN+pSGXJxG2aHttf80bTKKHCSUeyU5C72vyTD9HcPfCRaCYfp
vyvNxxx1qv+tFkNKgfejY8PzMq84KC16muwCh3lU0fOK/XALKtRF/qozVlpQ5RuMpptBb4pDWwzx
qQv6YuFNv+acyJCnrhkzdi5oFqmdKG7V8xVCo1vHduCtNDRwI6T5F7zgteNt6RNoEVMGaz7/3GqC
bEOukLPEUnpf1coeoi7LjcASLDUCrx6tj7ZmRytOo8G3o5RApURQwrCeUtt9mAK0NKueS6/61TXt
Tu7juybtH3jhFrzHlT2Fhw2wiliFeHtedTADyoiWN/KY1s2drfkbGWV8LVkahHZtmXQigEpO3HKe
0emF/RCPmaIIlAQN75PXfnKHUyudgpAqXvwi6h0p9d7nP4nx5Bn9wrec7sUsJwatZtP1xCyA+dm3
REGwk5Jcy8jJBRGvnpfrUnLdP0T/86RMuQMxPbghUolpmz8sr9SSDg3HhGk9SYeARJo8JMQ+PAx7
W8/faHIuBCRXTiipNCQNlU4m3n+W6UMdzAekCN1j6pvvgLgONSdGCpInW2r/FC7N2ninKfFpdMvJ
nGdRiAqpyRoq33NQFbxXCESKFOpZMpjbOsrfqBssPC6/c4PZJyM7okE20V1gN8w+WeyqjdVVsnRq
CuF/i+yhc5LeRkLPTS3pVUhh525iJukcGRo+PFeIU5eI/xXp+9j0xqc2qPUUNcqmWXiJrpwkG89D
Hg9bnxsz2weahDnDh2qbBrJs/5CCrtylvm4c/jhqOLMyO0l91KYmyu/S0TVBj1qQOJ7Rtxb7EImY
BZTblaj2zNR0yD4cWoSYU19OZM/Rk+BOILvFoEJmLFntuknFd7TEUIUZEa1Wk5fba7wW/Z1ZnmKa
D5YzJSmTQqjAkiofjfzwWOfyOim6jZCGOzX71CXhiWrWrsiT99umr31EEywJ0EYQCBc8KsV03Vbk
sjjqRSbfZXJkrd3BDhc+4jV3R/8aTpgGAJ3rOTsrqD2nsidicWRimdO5JXIwQt0lUrVjiN8zurhv
MiKMfW88RUqx6VP9z/3RxNaHtMGDjdub2XflqGh6N+2dQTMPjRUjJia9ogty9Ls+2BT5kpe9UreB
iMSmavSNNDrP5x80GkNZuAC0jnWbq1tXL9FQ8lSk6ty7Ed09nykIt7/jksHpO384QX2Rpb5bhYFT
IxM+yoajG+ZzilBuVCNyXI/qwjNy5chOlQyZXhDlw6nncW4Q9KlXyajPOuhjrkOh7+PwUzvcp0L9
1qP1T3B4bMziwQiWUKKXKz0zbExc+w8rtRndY2vTLW0LBi+hZ5oHezNnJEe4Ak54e1cvb4eJfAB5
iUmwRwVj9hl9Q0vRm008R85V7W4sRP3omqjI/7kVcKg6MBySW1ja5ytyGRfFFG4hHXU0tiCkZAHI
REDGt61cuYNoLfBCks5qMnnRzMlUqZf0pt6JI/PEEMqSdkEa7Dpml0R18da4xUNatRv248VQUYgy
xrfb9i8jq4/m8TXnq/TioEWhuvQdxJ6eiQAReGZEqFkaS4zqSzc+aamQ/4GkAvc/r2h3XVfFENLF
UU0Cxj5S7uGEuPIj5wUxYrRiF4VyLqOPiQBgKRPzFcjMPNpxm9AdlSzvabB495lWoWubHFVE9ztT
2d/eRVtlmz4EAzgVWnxMuuTy0QI05oFjzeCjssv18SXKA+WxZEbl1rI8sSZg1AMEJ7OjUXnyvlBi
/ReysVJwCBCvTphZZGZfJeoqO68e9OexsYKfHUrPI6Nl5NHeRbHV7aS0Qm7dZKQA89BMdGI8hkjs
KKZbe7tR2j2U9HgD/VVjls6QgDpnsKMCWnHV6YiU603QPUNjGdZDUmTvmilV0UNWF5G1reuQ/lav
AQbN6ZTuUFY0jkZMB6bN1GSvmGG2qTwo8KsSKOD3rJD0vwr0Gjacy+EL69DGjZfZu1j9ZA3ZtrRK
xJdHpMTDuGUSrK9Fz9QSk3XgV+Zr4ZbN586vSjQ3/foV+cpgYySDcujkptoO6qCe+tKq/uIt8lEK
D/J31Em7Xezb/Vr3FMgFoHpRFJIY+MLElMhjuNeKIhpovEqEd0mB1JCUdhaTBtVGRUdZ8z/lA5rS
iQ2we+VpkrQbLLs+wChT1mgaIQkOkMp+K13POI166MNCh9xfGmG7g/yH8J+fRAvwvtl1oysBmhO8
CGBK3jtgsufXLSeT81GLjF+Ylm42gANyW2JkQOcvOK/Zbftth94ETTaymcm1zOwkVMYAT5svhfUe
2B2Cp0UaMvtg2GbluOIZvGcuI9rxVbt0z+dohMk0LdSpl0YQzqMw85uRheItCg3pKYCEtNYqEwk9
ueaWm7ELwrzrmR1p9cp9NubxTu865aCGjbeRRIt6cIjUXThWw87IJOb21CVy3qb+o9U9fcHxXvkS
oBLYHhJnKgWT/tjHB8vKu9YYu0Z7KXX/sYxSJ1eMv5NA3d72DLO3asokDfpdQOlMagIEWedmuigR
KkhR0CGdOjyifx7t8FVLrNv5YiYrTH4kOQYdSF91tphW4hqgDR87jfkOoA0EjDv8uL2QeWnn90rg
cIOypu466aOdrySKM0Q2cyA3dAZIh4vmzmi+RAqtgvRpNBBFr707g/q2isBIQCf7tvlZ/RAHS6sc
yTMDos/vMtu5dT32B7nKyooBNdXayE5W+8UtfygItTNQ5ZOUvt82NwtnLszNArcxs/xKzyX3ZYjt
k94rDD+SnxkXjVOomWQM6Oq2vYv7SiucEqVNFR3MvG7PNtcqZQPpIx0mgN5TMky+Z/axkXd15z7X
NH3DhFk4C1HUVZNQQXi0cEgXlC4zVvI+n5ZoaunGCw4i0WGDMIio6VaF/Z3G9yOTgZay5mkh5w8l
C6WcjrIKTJ8L74BqeahJKGe+UIFhPluGOHc4Sswvc6MnCUwHKumbJgze4ZOOqz4Mwl2WZvrm9m7P
rwuH6fcjTf+WgIuCwflhGvRItuSaH2G3LlP9GmpKanSygtZYOLXzeHw6R4gtUJugQAcTY65S4Y5j
x6Ak4b5IWrmt9Dd3MLbCHh9hE+2olWorBYFoofnIuy70vcxrnof6I4nOpBN4sdOMdG11d8KXMF67
2YxJEq0jjTEKWkUW6/dW+1AJSJ9eVAY7247NY962FnMojV/EOfbK6iZN+VLrX91C6WEfaMYW/5Y9
JnVhv6Q+Eu1R1IwbwRgBJne6DVEPI46VodUfUJpXd4rXVKDwijH+bE8ztSENmpuBN4nugsTon1bJ
v1p+Aso9GfxjZ/X12q4t5oLo4i8EYVvHT9EIrNp+OPhya2/loGm3aEMzynb0GWStD/+Xs/PqjRvJ
2vAvIsAcbkl2VOqWLMn2DeEww2KOxfTrv4feG6slqDEfFpjFrscqsdI5dc4b6r2h140vBm6gqSL1
9HWJunwzChUNdZSRSa3p5rL7/cLt69Dw4udlTuQOKzgzhOtc71wHTWInxbkq8qp4P9ZwYhe0anaV
Vw3/8U7hkuZsc4OtyaJFw+XtrpPoHrb4NCZnCm0Igs+aAk501nFSQIUhjnBBFdTJrpzyD3YBrHXK
fhbj6vZl2l2tEFAXYelT0dfYVdQ4JmnTlQ/TPhqESphNIxkcLNzrt19mrTgW6ZX1OZ8V3Yf9I4Im
S+gog4UNlbkvDp1cTGBpCRYVroopj2XFJQcPdnae1HKPyRTigPpV9Z1rv9j6RPjrVYp6H4YIcZud
loiwgV9cFiKiK64ctcvrZI1MNCN5v4Hlohp/cZ0Ug1J3+OopZ5t0aqtmk3aru0lyR0covbKcfyL5
3/enaa1UelRLwP4Co7lM7NRWgkwZaSubQz0Fc0J3FwU9MCBu3iF8PXryRsUu9sGw539rY/kFGrcM
IlmWD7oaGdtCZCZOBxTok66B5lfF9SGe9cGnNac8YyGCuSQ58T4bFmUbSdMgzsvviKKZYeuMGJHI
wvuiDEPx4Dpj/yVdNFx26hbYi2ZinGTmWVg32rilzpEHSWe7V75/XbCLz0fc0aV2DcnapMr5dkGb
vC4lxnbNqTTGwGi6RwWDLK0wXoYiutJzeDcUBTjqqARjbtE1XL0dijdEY1mlZz+YtancK7W7fLeh
Dn7Bd7W8I3HsrtSKLvcqjDmEscB7Ue9D7vGyBTDnJWbyauHcK7M0vuOPQ61RmdOXz0PfZWKzjrJi
elAAQvHwXRZnda4LPRwNASS5gxxJnEyK0Eym0FFrEh3pXImAl2fjf+M5dLJV12XRLh4iXlSrLf36
7lzy6nTHYovf3B1u6VcWy7hcrT/jrKVEl9IC6NSLjWGltZOo2Ebf89zFB2BscLeFDOh5tytJnNfx
XJbITwgZtorZf9UTYT+Wk94FgBcG7E5biJmVIOg4Mts2WJ5vOkWNMCTAksvTc/usK624HUtCnm+7
pXcca1E8LKiaPDntUN5FMd6ldZH/qyN8e1KXRkcyuIhfaQlzsbd2VL/wajdfe2ux8XyqMT/OsOe+
s4U5PX2+xH90K/8+JFwRpB3o1rrsXzASFyUl5OJbPTey+qwKgfJ3hrdHNmflBhOW8ZDpao/fgY67
Y1aYT4VtQc/UO5zZnLi/Q5Ydm9myN2EHuNqxs2f9TmlaTGhhzx9dpmS+skE+2PaOBpsEniHVGurA
b4/ZmA6dNo5skM5xs4d5iSmUYkG3vzIn6495OycgTinMoPHIBaKZ67n4KxLYaZK3+ei057a1dqVh
4jZnaY/92D5NKT5Zk3GAmBwOahqm6bKxLJypGiV5XBbnyjH/aHWAXHGj2Dw6OewXqb5mjACMcSq5
n8GmUzCZXfxMGht2PbruhYXRxqLhhmlO5d5hweYNZWIMkcYmuU01XOYmOx4hDnf1C+AQl3IFNpCy
V8vv2ItU37DWma5pQL9fIkCOPGBt1ocAdwlwtyerQMHFq8/2QCPfkSdNGJvP1+fyMcKWJSFa9WG4
c9eX0NvlSfFq1Lxsrs8xirM/o9FqNl6SFWGNb9wWG9DlV9zQSdcsaYe93o/B58O/e9z+GZ9eywoe
RRzmchdaGB80KPHU55GLwDJ2yoi55bFNW2zlcaDy3J3unV1aTQ4ps+H8R6wlfUT2JWUT8PyE93cC
XTYOYW1RkkD1bo80JyLbvi0nLHn1ey0bvmMnnPkTDohloob/jy+nZMCHAwlHEOHi4lRi261TdazP
ndp2dx26NpuqoYk3kzvtFXf1kNFzzMSx+YMzonGfYi+xkW1phKs97PbKr3MRn1ZNC5Q0uL/gc0Pv
8S6ibpGZsotFIk/WMN8XZbT1cqzHNIyogNgihguGT2m2lYnHUZXcOnF6m9Zm2OBIag04B8NEwF5I
hmmUXklyLw7B/34xWCxME3hsyD5vd+hi9QoYDgukFw5he5moVVhbxjW1wXftgD/fD4kImAMXBJ2c
t8OYGrseY77lZFJi3XVE56+2EO4dzgiodDcxASs3+y+eGs+h6Q71hlWznhK7uEaHuCi4/Ple4KFs
SnTf0Uq4uJcxJHN5JM/y7NXlQebNv5rXNL5SuhVVw+S2c+UutubHz5f/g0lmKBI7YIprHeti0DRK
aG5lsXHioWrcCEsYd1rr6lda5B9NMhIYaFAghUrCcCkC0bho8qgQn04ZRdFKdAfFfsbD4y6VP3p1
2/bKsVadgHw/GGCIfv6JF4nKOq+Ib5C/g1dweRBenDdNbaqcN7F60nP5kz7cY+2mPyObF7bs//l/
DLVyGkA2w6O5nE0Ht6VyFNIEjGU9GGm3x/q2InRU+zSFsPz5YB/slxUQj34c7z+oCRdLt2CNZMRK
mz7yff1JyhRwb1ypXxdSzh1uHM6TgRj8LjdRWb4ypZfvz//NKTV1zaOnC4zwInoorLOcIF6eMOfE
tkrOyU+9mhXfRSFnl1atGQxxmdwtUrNOna6NgZibZdcXSb7Bj7PZTrM9PWBr+l/Joeta87x2VlgP
WfclALHEJj0yu9E4mfjYqNRS/Nm2a2K78yMZaSXqyzWwxAfXJx+78i5XVah3oleOGJceZ+blZCf6
sc/Nu7oVr5gdv7ZZhHUTBrifr/pHu9njI1cuDy3MS/LjSChdWppFp2SkJVNAfl+gW1JYEVP0/PlQ
H36at15HyOXw9LvYYDCRtQy/VnnykhkLPJAzQLm94RcttQUnv/4F+2njCrVyPYx/ZY1sLBI0ipXo
PQJbhRr29jbGCd5zK3vEZTTC+EdtH1xFP6mFdyXqXWQ/6zCI0qANAx8LRtRlbMHSzwG42LXnORdB
khxwvPVzYw7tHuWyp7R8GbQrWej70/p2xPXP/0qH01SOotAZsS4HfOYWrChHfyL3GZdTZ6wo7is3
+wcz+eYTL2ZyrDu1nPLcflwf7UJ65pOGWxqNxL6+8mnvYwiocJBPKDpSiiF4vf00PAyqXtF4/Zit
ZdKTHJTNaFER/Hw32u+3I2A6elwrZYqOxOWdU9YWND03bs4SY9ubqbO/Yb1XhGKW/U0rMCfSaoxB
qArlYTrbZFC5F4OEpQv0PCYCCUSsUqiJjtlNr00tlq/5EijlJDAztzCkrCVGfRzwH3Y1yq+NpqZ3
ULKGx0IbvWA0CxsxP0xoF7enbBprahClyuxnvdpx1+WUbZKUfyh1HORlIvZ4Og+HRRrwAMrK87E1
bdHgbn5TDJahUPvsxYPZ+Y8QWKkMjRo9qMOQ7DKeMM+Jkk2BqhbupiosZ1OUjnvnzlOFJ66JfbRO
b0QvG/M+tlrsmYWmf3XHLNnnhqKuVSly6kZZepyeY/Mo2ri5KVRjfiplbQQ5XY+NPiaUpyXdgCsr
9P7s/nnpodFICZyHy9t9sBRVIvOsq8/JgABSKzFsaYwUm8P6R44v5+eDXdrkrEcYiX0XK0eKEKRt
F7dTM4z1WDpZdRZz1W9svWt42UVJWMbuP14u7Z0zFHaYFVO7T0Ht7awlUh+g8Pc7V9jmjd1Z9UZW
scciQcOz59g5TLD5fzRRqq9LqAddnTgP0JHcQz6b5s2EPe29peH9aRiiDkpJ6aaNe7mdMZD8Ikx3
CcYOAqcLbWBnjdSVPv/i9zc/DQ2bOt76NETH62J6Cxk3mefFHdNrdn5KH7XcQmndWd786/OR3h9o
YiiUsLWWQWZ4WcLGIIMyY40upZ020U5bQETIauiubBfj/TBkZGSFa6sG/YJLPKflDFRpTKM8rwxG
K6hmHC45+L2fpujCeVZXBYQ6dxvVUD14DZc7EWF1B5pg2kULju1T5vT3iFGVz8bkddgg4lT8XAGa
RpCjkwk1YV05NVX2Oqo95rJFVfOjI+uLxDntZ4ETyMbLtGrPQ59yS1fN/8wtArha0i8/SaQ8n8cb
HQ9XqV6VHALtlUj+/vPJu3ElBmtiqLquXVzQidWJpLCn5dxr6reYF0fs9lfuzA+G4LZcsyFa3IC3
LobQsk4v3FnD8wLrLWTos23szFcAFn9e6m9DNlcyYMI1A9LICS72pWyTbJ4LJ30U002GMo7V06K2
Z0CU+Z3bPubqCwCFMNdr3KlSGOzJcYm8K3P5/mw4HAtoCEDV4RZeXj3gnzDLNRLr0azwLxn7vVi+
1wK9BU99/fxsvM8cyPFc3om0xzmLlyMlXjU7VdaqZ6VtAHmg5VDp/Q9u4ZfKkztMUm/n1D0UBfWu
zwd+t5YUKcA922g6qVSGLgs2eW3HaSMWWj6NtHg/LeUjmLFl8/ko77IGRiHGuEgkU3gCMPP2Drdo
A5pTIQsSe7p5urrpoWO7sr7yIPzoY2iN8SCDD88j4mLPzNP6GrdScY7SSt0mbZOehizzriWT+mVE
Wr8GMWR0Win2oDTw9mviVNjCNYbypGMa2uv5dsUVp6P3hd7+0IvbLmvANx16pb8znBcLMY8CY5Oc
ApRh91s9fpFah57pq4b9oVZA+y23KtK5KJvYbnrSl1cwGfx/uQ4mcrsqdbuW4sNh4F9QjAekUrHP
TAN3qrcyKmgGvlT2M9C0jZdib45y6yr4WCLPwU/K9L2NpSLMB/4HDB4nv3Kpf7SyDj3D9dFGg/zy
tpV9Qe40qN4JX0hnAwuHIryTRTvRyPrKJvpodamowPKFBoimxMXrcMCTEhfSqj3pXYZNtWzEHv/M
a6p1+oqUfHPxsLoYfNDuJyGEfHmxuk1HDI8yLMOrtCPfWKYVzmkgSwNRJ5zkS6SZ277NdmsuKNwe
/so0oVQU44hZ4tXwkChT/LWblORWsesITvdCIz1WHX/uQRNGcdFfmZd3t9T6CyOusWbJVHYvS01p
qfQ6QjnOSQx672NE/Rgt9l7ACPSVlvj1+VF+J1xkrMPxeIOvtGKVLne/5eXlTPTDaLpcFbMrTSp7
RRPu4zCKf80eibaq8qa71m7zo4UN4IMh8vEJMXgzjFQskEci8NE2oK74hUiim6rLiq+f/44f7RRm
w8aQinostn9vD2hKlyZbukk956K8tz3tS+doh8+H+GjSV0EHciYEPt8p0njYmJdtlronxIJ3idfs
XEg/eULannIOPh/rg88BYgP5lqyGft9l+SFCUCPPK8M8VUU77k2969HEMu0r760PTjIQaQItDHoX
0cKL47UMVVopVemenMzKArPB+nCIGztwNHSn/h8fhC4MDy5wbjSL3q5Prjfe4qDidtIa5dAi5T20
xn+/l1h+Qg4P8dXO4+IUV43wksKczJPTjSqgL+ufaCn25X/W0eE0IOMOCR6s12rmeZEL4Y6RL3GO
LVCXdPqNMifDTS49eVfG1RB+PmsfLBAgoFXVBvcK9vXFrJkj2tjpKsXWt9M/cYvpdJKoW1e/por/
LhchUnOsqd8TqG2gp29Xp3fsWs281jzJetzVUdwHlhx7HxLqdiYVpumZ452q0IF0rhyqD76Q8Yip
qMmsag4X5zYunb7MmypCzsAuNnCEvvaNC0wP8+ErI10CuhAuIefRkWxeS7iUjy+GSlWzSmY0T9HY
anGVUaZc+ApLeO5McHo5xs/fJ8Qc/NZwsueaP933Sn1Nynkd5CLUALWhzkmGuaLOL36JIS/lEpWp
fXKH8TYrO2RvPXHXIhmttMONORTn/7yDIPajyUGeuaITLsaTfQ2rN0K4zLRwr1em5kVo2oOs3N+f
j/PRd61wPPjhKzrhsjbeLB7u2VVN41ou+I1krvUrjoCxl13Ad+WrjffnA35wG/8hCyMGvXJoL2PS
bOmF4mIRfvJaaoqlmiQhYBbntVSWaTM01rUU8F3Zjd0DQIEtuvbaAB++PSKasDFAd9LyrOvfdFk/
cBKasn+YqhbdRNn7aGP/f74Q7DGx5g906OLwF8pCWl6gQCmSqnmcigojK6TYzlNHccwqpmvtjcuY
QyaHPtgq80qQ4z64GM+cdWmhFmojMl57AI/aR7UU/3y+au8O4eUga6L9V/WyKKFBRAslPtLpm2aI
zjKrvyTWGJqiONp1/HsVm8u7/GZsoysA1g++D7lJyoqoQZDHXCZNtWzrTo/QDxc4/+TDPc+t4POv
u7zM+Li/R/jz8X99HK1vPYXpSgmfFD/KEl8bjK1s/2Mo/TMKOJEVk0pIuNyJZjrwfBuph8HukH6q
a9V1p+oP5oonInVtrioexJeodG9KdKXrx+lEiVS7qyKZnXi2VFcSy8szzJcAvkMHBPwISf7ll6R9
HYmkrBHEzDR1W6QJXHu3ATlQ34+tfeUmvAQKgN/8n7MVALT11X15FULXmDOjtKjEUfUtrC+oKH+1
u37rGPLBNOnpDLVzGCvsTBuYDLH1JaZR/p83CDkd2c/ahn6vo2zGY9UKd7AfxjbOfbFEX9UR9K2U
/32clc/0p4phr6rNb08ZReEZSKnhPIx5LcJO6vSjQeb4GABeE9r+YM87pCa8C/CG0eFnvh3KQEEx
c93aejAX6f7W6bQ/9m1iYIp0lXD3wVDeegPTZCY1fndBIW4WI+gyjSeZmHgcdO0uitXvrhy1K9P3
wS1FRFm1BDQ2JY3Ji6sQe/ukQYeaai71ExTcnNs06e8accydcEAB07SmJ31UgqyT18rR708eQ5Mh
rwI5QGouHzJQIiqnnohr0Bf2bZpgTfL8+Sa8TPb+MBbXDBmZFmBml0Qmd4iqGdy7d6qRbomswV/K
Zm/E2YHSg2cAz9xGpXLlZnx/0vkqZtKjDMwaXgoHFriXWnZfkua1pT+U3wfth5LMgEKugRY/GGhF
ARGkHSo1zp9S8V9XcCJtxR5tUZ9sdTKDuRytZxfPVEg1OLGXqbSuTOblnlz9Y8jkKIpSHSJurn/+
13hTLyI3pQt4nztz4U9Kd4M7MlWf2Np+vmrvkA8s26owgbw8XWIcDC76fgCLFrXF7fpcrRKGnXkY
4m4/VJqBUoIWqPV8Lug/Zrl9U6FtaPJEuXJbX6Z4//sFACWARwBsdAk3qhSlaygK5WDIbHFGdW2+
qWeZbkXuiHCawLLFQ3etHrsKH7w/EvBOCdn6qh+y/uftHNM9kS4G3s5D14Hxr6JCDfqmnHcLvKVd
nZlR2KZxEy6LYtyNtEYDYab1rp717oWszQ47xcgPhQmqoFYHczfJ9qUuRyNQK+UejaGHRqL3Ezuv
jr0EwjVvKxvUZJnbpe907j8gD0O9p9eWmv2/LY30o7V05WY0MsSKgXft+2joDu1cP5XakCIiazf+
MvKPLo5tv1mSrYRYGxSD1iOUhHhGtsx0BFCcTz1bf5zj+gdRD2Zo2qS8WkvsD9Mu35C4P09t/GP9
5eRoPcY4hpV5794BJHyaLMBdkdYNgZDL3qiSoxnr36rUvuuHGbBXX9KRjFCZb7vK8S2dvqEUseXn
q9hyl/bZrd14h0rpf+ZttzfKmvey8ISP+EYfEqEAy7nxUx+ZkBB7nRzDCyPH3tmDfJ1s8aNrnP0g
hm1dtI+JRM4BCZnzUsqHscy7Te/N3ibuswcMi4/xqnU/6emzldnfo0Z87Tpra3VRWKvmoU6ysC+K
AKDcvdnWD3Xi7XIVSsWgec/zaDmB1ltyI0fEryvV/AmC/QGeXoAlyZO5kF/JpPkyJelXqaKsaPbV
a51bKOqTJm/pgN3gNABLpiw2ujkuoTH17kZt0h9Jmjm/hdYEZt0/0KL61hnGd6EuBzUWNPvKbYbw
NsiSyS/pfOPB5jLU0lcqLOsueyzwiNqkmXac2/ZQqloU9DVtpjkHZ+DaN0Lr9cAuJt+068Mk569O
PFfwiEWQJtULz9MfWTr8Ho35boyM3dKYN0MrnuqyurHb5ZB5+a4U2RBU3ugEdiMUX05zu9IDnvoh
25cYTRd6tGk1OrSKc1thCQNv59DU8S26JEGKy1M+im1VFw8IoH0BqIq9VHUY9FfwEuhuGBulag8I
iIfSKbaa4kCrEK95utyPS7bxtPpGrZObTC1uVqtxx/OCWskPTd/5SJr5BvoAafWTeyjU+hetTTfr
YEiV+G1fBupgbIxyPDRC8xN5qOg5q3l8I8z51LTuJpP2IU7LjTUq905Wh3NibMzSIN+qf6VW9S3O
+k1bib0Q8NkaFO+ANzhp2Or/LgkdtsnY9ZkZLpO2aevqNsqEPzr2o9aWOLWh6+kvdnujFdHGKezv
lak8pwYkVndKfN0ueeCn4x6OxaOlcz+LCrWXQekemzH5msRF4fOs1YIoTr2N60p+e/vgiWXyrbn9
DY35KE35bVbyr3bW+ooZvUx59dSybSTsF4dXfGw+CEunTe2Gg45qlxqP/hhFvpemwTI53AND4I5y
G5NB9KIWgVbMvxHXGtETWxrt0e3kCyI/DNhOP5MU2YKZijR/HdKziBW0QnHzzJ2gsq1D6nRPuNEe
e1jqTTaFSHfR85QbL0JwsrHOsdKARsVrNFcfZNoEMzcYOrxh2hiRn7XdUSXh7Jtlq/VASCJIZEtV
QrHp9ytSFhn2Kk1vtai5h+1lBkgM7Dx6to7RHFoVnHerpgH1YjwJ9SUwMmhp6bR1m+52msRryh6M
HP111oqA/Zr7unxRMxHR4BIF4gFRHnq5dbCmGSoorcQhvZuiX2NcITx4A7w6qOpm03fuoTV7nPjM
zfqBXv+7Ruc8MiV1V4RL0z5QXI9JbtnnzUbn/ivjemN07ld7nJhv7QnxnMzPIrDgzmzdptLd2zni
BZr1yPs9zip/FtRfJu4f91ebyqOTJ5uaPnE7TUtQ6rafz14gHK33u664rUW0W9jslvy6dCMHufRt
5WX9MVaX+p7HDdjYe0ybsIZqDs6YfMk14N7e5KvLa8QDjc80k/N6KxhGEdpx41fuaWLtpRg2vZru
67h8tqSxcWUeqpW6MeTLzF/PtXw7JPI4lHNQpdatkao/o3reDUuC28vo+nWlur5KMkcuSZNITbaa
Vt55nnW0+c3s/jeHYl/OnHa7D03GLpnPvsmPqVZ8m1p5dLX2phfDT4OgpOfmU4SLWWmj6afgoNbb
xV0Eel1U6dl1ypsk9XbNQA9dLMF6Wil8wyGKgxpiQqGqd6srRxLXPn6KcJmacw0TZhmX+8JafC+r
X8r4qU5jMs48ulF6XMvw/t3G42Oh1+z3X1jo7CMC45JOOE5P7hZ1gNZXB8iWkQWCG465gWbv8mh5
iT/l/VdsdYtQ1+LbqHOCuUKvwSqtQNrOi15oN3IcFH8e88BEIAN/sq9Zb9CcqXeF0x1AxbxWhksS
QdvN03cOTKGlaTeyR6ncHR7WIyGSYWd21oOes4GnsXgYquRRd6ydmZAxJ8bZ0JUcagrsg1lOIewi
10+KdjuJe1X7MXNO1m3ZdjKMmnyjErN1Pt5KznH1mlbZ0Y6MH1kCuqfXdwbIu2SZb/DNQ2tK+0rf
axtjLUciMp9abdpDKCKOZRjsuc/5uLJ/OpAIyc9CUXdZ6/hCm8JmVm6sPN+1ar2Zu9avp+9LInwj
bfwkaneVrQSaVI9DZuxKJCys2Q7WTZuwn9fLZFwNmRr7CPam9c2u7/146Y5G0ZzQZr4vTBl2am35
umh8VAJ2UlEe0wqfeHl2lnRTegsnbLJu2Onrbz+Z2a1XyhujJqCn7o62esXfiblrp+lXp9UPXq/c
wbHf6kqPHcYSCiFulAYcBWu2/s6pOmzMan7wiuGbnB2/R3cyTuqt4mr7mS0Usz6dTg/bw89pUn+2
NAw3K+63aOMdwCbSmDYLnBJ5giIRh4bJp8VeqtGNS062zRstKJLmFY/r6caRVBCBZR+XurnDc2Cr
WPX453hjpEyKXfjwyu86NN3hQBs+zI/QwyMtUpNg6TzHrxJX29XTIoOuXI6zi5KqNqHUNunfay2T
h35wd2ZNzLJG1KgM4hH0iN6ouz2GyccIUOltPhj1rYETpo+3E00zNAFBGm969I1svqOS5/W/XG84
O0oetH18HxVKoBLxVOWfOS5wyjBINbiZFtqYiUDXmlphYA7iW2PVW48H0RqfgHQ9ZY25E7b8Cj/k
cU7cFwP26mJGd2gpAVHDW05W29LrHppoODlqyTdbXJ6Ln/P3bDXeRE4eCme4XZOrUa22ZmmT9NSq
roSZDYVRk180okKhZ888kB4mJ681+C71NvU40dbogM1R5t+dRAEsjn7k5OuZDrymSRy/mOZsw3Qh
H6GnXxIRH02DX32ECxsMOlUMT0ik2Wyxn2wpNN+xp8HAOGf5okbQN3vxyxuNBydXZz+WBo3zeq8q
RN8o+YES/e9JVV+VImFeuI079Fw2RkQzX0zJbkRlkmJVEkSFNM94VUG1TO6pEdzk0XzU87W/C7KI
/SxFs5kjA0EoM8MXg5tsIl7CwC5CB3ETqn8gEZ4d4YDHxEHDdKd9lYjdlCxbp1IfhhHeuNBJqoYZ
OZHW6QJ37nd6ovWuL+20DnSsrde7avTLaQRdFH0h+vmq1xZBli4/kkJ9aWL70FbyVvXGJzMyNr3E
uX4COpA6yrbPLRs4QXNbDAtc5TL0WmvdGUWuoLySEpv/VdQmEFwcVZ+EM2KCvVceEnNgQ82hIb96
hC3RaL7UcpoH50jnYtJ4mGBgExS9cdtqr3bdBxGEM5lVoNjOVqeFVZlDPRF3Xqscitk4Okvzskb3
RrO5jZpDpv4CxvRdGPENz73XxFy+iGjYKoqZ7ZSCdGThDESRFypRRvaka0GK/Gi9eL9p3x9dtdwb
Uex36OoPaATqtvzhxlTQHCWI+2KLecfO4Xx0kgdGnG2TSRwX1T4SftfpKzLr2FcTiZEMiz4+rKu4
bjS9MAZ/TK0N/f9t3PS/hnQOqOGFa5xJhXLWUhFaQ3O/QDgrlWqHBfh2QgxaXaZdaadBjP6iKozA
zUro50uoQ3iZXCfQy4QDm0M0JHem8o0alLNtMy6myO1Ct6t2E0FindH1p6+jWVr53MT60bEaK2jm
KMihcTCXhvY6Z21Qe78NjRcO6vF17x3WEAM6NzQwaqTlslVYM8n913i/M2AZM0ZOikeuadc3czNC
/xB9FmjDfCfUamPYzFa0gJppJqYzlU8j3t699z3L4ueZMAE95SzavN1x3Xxh6vn20jzY3hiqprFH
Ifc+VqPHghBnlXYcDpFR+pSmf06NTflv3tMverYTM/bj3J78NLNYgWLZV250TwDUOzJj5rPri03m
zvfZksSwG6Njs/AQlu5wQ8eOMCgfZ930+2gJGx1dmVTfeGQ6pIqbrDJf1/a4nuOt4Nqnouy2xWAH
TZMc1/92Oh7JXFx9ZsBdjfdO2sMfBHFupq8IL/2mKUm2hOESu3rmlCaz+4B33uMaOWNTIOlUBqN1
zmPrsMYRFO54IFMmdtrdbNQ/y2TYSvRueop1qluGdGt30eg8tq0V1uMUuuy4mejrpl8QBEXDt/TV
uQ+dOjuM2nQSVfE6aoQT22Pt5vs60raVkrwYOcgdVKSKrHtYCY4iYwvF5YMUtl/22U6rkHkgybez
51TMj6Inx6EeMWjom6YV71TgKvqGnH/rcuSj8lXDqt7oFl+02l5lU6/xZMgfVXc+UGa9VV0j7CL7
wL8SWorxCm0Pem3HXZPyVxwfnPcPUzo/PIAOTexuF9KYkr5GrBOD6nlLiDqASb+tJydMXP3c9nfs
Us1N7rNpxcc0x0Xo23gwf2aFHiCwux/cPsitfuPZy7dIEXRhI1UGTgq2b5mPsQ6dEoWjDdBb9LOi
oyYnZNATKtjxwUiyR7WhAqC9orN4u8zqLm26U7kU6NbpIMCGohfHHg2ltWoLEVjcN8XA+cz+zOM6
Sb031n5t6Ye44+DMHgczEafRkQdK1v/mEaaYaqLvhdc/aUKRAYiTKKgjow8zjDUWACDBNM2P64WG
rMLrZEUw/khiuDNQSnLrnUbfIEijGpUosTfdPKwL7TlLM3tbVM5xfQNMTDnT5JUFFsnpZlDosLvd
YQbdWNXtntMStnXUbdYfkrO9whJqL8r/29ZqXgZz/p569OId+VN03t5rc596HS9xLXp28cEheJO6
N7k4um3yXUzT97axLc5+dgJJjdCDcUROeauXFXeV+Rv9v826zhz8uYYBYhVHlLieEeCgZmVsuU4D
LucAr9tDpRuQi4Vvk6cu47TXOrE2In22I2Y32zkt0YsygiiXFJKLndUpB09bQlVrD8jk8d7v7lJO
fZP9rLWSV6YX6JPc1kuDi0x6HKLmES2yn17eB61x51RLWM/d3VzEm7oWx0HOPz1UuYmMBOsu5mjG
+3UNi1VPwH7RUmUzcIGN1o/1QGvdmAS6ke09Z9gsbsklOPlMSOqvS8J53qu2PCwmujVLBmB7LfLN
m4xcHnm3AFZH4httd9sLd2Pa8dmS4lBn7u9EzM8WqTqCk/jIDBs0DnHdhHyhUFSprF1mtgd35GQ5
Ge+HWdmszyWl5HnjDUcV7aw1VDEBTT0/JkuKQwYfwh9p9JHVmBM4DN+4HJvVtTHJQftV/0fSeW1J
igNB9Is4B29eKcp3VZtq/8JpMwMIKzx8/V7NPs3OTncZIaUyIyMir5ObM44+iaY0fY+XNPTs+UV9
UVxV7tWXysvpOuV+VDUTH+HNp0JO6I0MhgxhuUaZNT+6Q73R834IjXwRYSP9D3tulshnjEROdEOh
uOlQVOlDEE09JWQh+CLywYjNdhMM/iNg8qFrPnWr3ni9t+tcIxrd9Fha83bR5o2be0y6yHcdWFhr
1u8I1cMie0+Scm8t6TZP3FPm7VFubQYtPvX9fKd2T2/3D66Dkbmf+X+dJZs2cRefspH6y06e1y5/
pRlyyzT9yqDJt8UqP4Mh+bKRLkIKln/XZjhWReaGoDd/jb78QH1JfsmRMZj7jaooB2Qljha9cZc2
7m0cxnu0OmcDFUuvFRe8vfalvR5cLbbBSe3LaIvPYTBJzocndXuqC4p98u5WwZW5199Wpb+WgZZG
WBsVG6DcB87I1V6nr6XyjkyKe+0Kaz+s84dYysMyWdeWV5oS/yzlHGwWkTohe/UuscwngCuYxc0h
m4eLNi2ftdKfEOjlIk9V772uYvk10m4JC+T/GzNrLpaeH+tlfiAnYISLR0k5rqCAzT1qiaPtyHv8
yVgLi2EoLCoGG/LYGTjA2swX5IiOrnatKHdzmT25TWOGuZir0PE6TjWvao9cVLZOImJJUlx/CHxu
EnEsMe0V7XhoNYt9GCAUy7CaDeribqn8vcb+kfyL4bWUD037OI9Z91CSPrRrSY5jkEV2bb2pp1Xu
+SGPsrE7uYX32jvY2U39p6k1D9lYvXcZ46a7/Fes1oc6h+hQzkOA5GM2LqurP/6fImlfuF6B26Vk
eWWH3mIqlMCbO0przhRZe0wJj1pL9TDJKkpl9YLV870TjNfJ6G9BMnxUTnwI6uBJlvGl6IufgR3r
j2JHjbdP0yIIS5m89rYG45+hi5gwRKmDCEDUJmn+mFxK2V19O/0Ep49qVz+U2XRx9eXeakvs08Ce
MGYywiYxf4dgnEMtN7+GpX9jI7+PceOGacqrjWL6U4ycmcFZhzCOu2+n9WLgHO9JJY8lXGB8f28r
Oq+QWeeP5VpcM0NSynT2wY/jvYrRwmj/MtHquSLgSnJYiTckeDXehEnw1mdMTYhpelj9k4QPs6Lr
VGmf25QHq5VkCrUFIm9+BE6FP0rgkL7rl3WZT91qnxKLLBERZho2fstdLMav1BrJQjL8CWrdLbkr
jIyOQbVHm/i3tGXkdcnNEfa7M9d3BjcFlPeNzgKHOdZcoeWn28kQxIrir5EXm9jkEkkn14r62N3r
Oeqn2bpPMXvkSQJ/1AZzB9pN7Y2POsMRuV/i5yKgnzz05lGI8mTL9lRk7S1x6m5jJfqznsTPSyFf
RlCq0MOfe6Pl7tlzsp/M83dBIn7NPHlwuaQGF7qq+nEJ0DTI6dIuwc2UMxN5tfQmBM6m0swj2xh3
SZIe/WJMqP7XnaAIxUKgvNXpcG7ksilsCrfJ2s51sSPY7LuOL6p1W3XSuhoTUWqVzEmCMFu7y5Dn
T+rBdAoFmNtbkWKIuVBIJr7HXT2Y+2Xp9ktLWux0L5MbnxnBmO6CtQBf6h06Mxl7UniHdQ72a0lq
1sjq1ErNDQdvMfCILN588u3Qq9oGmpd55JQBMlb5p8p/NKN/rq36JGpSZ6+g/jAn/4/bJTZ167rD
sIa17exkqw1Q1j25LNsAOvkmsAs9RP70Jrm1IFzth8KBPrPqIdX4XlDRxoaH9dwUTZA37Gx5cqri
hcnA9zOD13x32CbjePB0rrzef4CY827n3kdqGdc6aHdNXp+BvC/zQjljVe5LY9hR5g4vQdM81HZP
JUCDqMXhgDLFq6JpMHYqz6gzcdMhvberAwADv3NgP4TWyAMQGYrlEs19J2+jsC/9UF2oO0hZOlvS
zssuUpSXYbGOXWcxOpiFNrUBXM4gwc8I+GZDQ7zh1gKj1EmVg1NcWuQVW89hRrtGgBzrgskc8qPq
jT3+TU7UjU1oD8kxd9O9wCotxARTRpVfAGnX8SbOp8Oo44CRNkEQVqvzrTrG4dp0Pi1FwNOMDF49
JBk0W5/YBAJ/J1AwdS23a1wcpGcJrPc9zl4+foz2OG0Ss/ojbOPTzYfT6pfHFNTT18FQsv7R7ICq
yjYaZ43IEdzNSNU2llq+Ru4MHZPwwX+fk+pTQG7kAN1VQX0/dt0nxP59Wxa3SvSvhEJ0VHqZgC37
G6HxtNLGf2xVnTAX99DOT62+HIyy+VU7kmbcoQySDwps4AP3a42dy6glzxgRnI0i+UhG/RVi+raT
4krP+KWZ6Bhxou96V79bG/ForOsVP/N+I+z1ZPvl1dX6lou8oBLs2ueOeJaV2gXvCti9pEr1kGxX
6oBJ1HfdMDMD1TXDro8ZkWLWx36x/i4mHHXZnhNgi9io/vhmu7USqjTRgcOB/eKq68zpzs/lX03G
0BQrwP4qLw8j9qWyyPfKxKQux7PE4G/VzINuyifEXF81Q94Pvu28dHEx0USyt3Nl3rjiz4m6U2Wz
fpuuccAxjScmhm8SUODmgVajvlShr0a3SKfaWR796DmmL5G8FNL7M5v5tTeCY2JPxwkz3HAoq9+8
K5twZazXxuTH+3l4jLPl3nPqPypx7D3qtGIyzo03iRBdXB+Nluw2ZLg/Qb5Gwh+Po2c8VgMoucYp
kKI7dZkabOt6903XA0jFu5SbBOONB2OdLnggnx3GIWhauXU1DcfA4rLwwVYyaprzzMIF/wLoKCvr
YAzccEkZAyjhxxeWSRHBlnhSxRGS0H0xN7/swYdGGBc5F3+bUT8LKfUtuU2z6VZCnYvb3MhYBbGk
Z7UUZpOfSonJNHXOjlptq68k86u/WZqUHlQVmeYgIq0rd262fudtXTN0s731Hr2+RuB2X+1mBkmL
ngHX/D3R/XNltBs06TvdGy965kZmXOx9UZ7NQnUvqpd1TA8GE9RUrdw2Ikpk/Tp0/U85ps8otw6z
bF86kZxFA2/QC8zNmIuvKWmGzWzpZ10L/irX6KmZ25A4MEdLEt87Gv6AmlnfmpEMqm3+llKQek7f
vc7TZMzLpuSaX0xuRg343Fxg5laOpaA+95Zmzl8GLv2kffnVlA2QQ6PtpJ0MDP4JnMjvq3O52s/4
OVkYmiY736N5P6A01fqYb9b9om9870V3KTPxuOZ0zpmiu2co603P9P0gjJfYd7/Xrpw2Ho3ZTW2a
7x52Cv8g5lzPn9Q5XWkwbEbhRH3AAA5g8xFFAG13+TvHqn81ZD/qg8jcPyfmqkB9sRkyfPpU8kXl
+ZslJiQF4+bCuknrCR21OW6cqQeGXZwH231NlTMVP/1bxnpolc2tp8PV1N0tzuV7Qknaywl9Ngj6
CEaCo/CplvVpScdTqdmPnJHPhhn3d+rSxQINHoTX7MhYIqMxML5mzCHWnPXvNLbf62xf4SBifDtv
ErEUmwT1Zjtx1YjhJ9Ap+4sYt+82xpiSuz1KsRxPCMkqa04dfQp9Ny0jKRw2yBCTYw3xd64VW6tc
/hSd9tMlQg/1ioRnWZly0banUphHx8meqq5+HLlqNG6T2jGes758Fn68q8y0OJrB+JxZP8aE7Y0Q
ydsa49JptuJ1ovmPQ9mj2yBi0df1K6+wXfNbut3dr/rsuSQvpAn40Ir+zsnyky3qUy+c+7RolEf0
M8kMCL4zkj1i/oesYF8148J4YZXsj+WD68pPRpow/QSnM7/cV/p4RM/dbvCwHMMkaY/CnxjGUv6o
T6zX7lmzMfJe8rtRM08q7LZjc9H76W/mIEafm6J47SteN4jfSMn59HLH59n6jfXrVzpdw5LufT6G
vUVOoVQ0dHbob2bd1SBlnkRqHctu3FYZ2trED8dc3wCWGmFQ6E+1SfFojOc67zjY1b4cxwp9tnZ1
u/HTlNM+6ZzP3CyePH8FIzAA0/0+tLh0NdIhndAcqlCJy12UVIsfMRK43OAtc7eszZ0O/FDr2bbS
3H4DCtrR8PF/FXl8JeJ4Wn6bQB+yfEVgN267qt5wlQDCWkRtetBj/ZU0K2CkJ24FvjB5QX9nDUjz
8WtU0aS1OHJ28Fskbhn5CYlaJu0Pfwz4HcIb+ch2NWM6nO2+rXj8qbYrdFg7VBdYCb774NQWqMqm
wnhpk/jpTzWyeF3i4nJl3sG0/6EpgvCvfdBK/z5PmzOTScJyECL0k1JECBnvpSa3HoSYvoetYEyU
T4wyozg4ZC0gbqZ/FFOtslmyGqg+ACm55+8nwiaMNy7fX3N4J8RtiwqOx8AQZ7Jc1lLVJEPxpNZZ
7UkFweq0sQCKwC0BEcp95gJ3Q5Ga5bMCzlQYB4b36T0UXnLIg84hUWInDC9e8GHEDvjVsk+7bl9A
dzD9L6WsnNNHcrV73qiexjCg64nDa1RDty+Yj6inwYdkpq9PVra02mmt7/usPVfCQX2He0z/ZhE/
MC5Q7JSLQlgU+IbGUoO6aY31weASoP2SxXgelLBC8hifJKffGa4WuYZ+LAoiGkyFoME7q3li3vFJ
favEHl6TuQNATDdJPJ3i5lpK7Twv1kVttaao2AXDuBk7Gojuha0elzcm+IaTCVCNB5aJbbNvKEgl
wvtmwzv63LdxT6WMxwyrxHJE9mxGpfE0tN7RBk8R6TuDnzcOc9h5TZU85ClDZujNlbZ5aI31aq7j
ncGIgTJ/Cqr8mX7kU1KPdTh79nat7hjSEKtGA+OwkAkOk8siGzRlhw2sj5UBnkFPh73xaF5ACuGz
THobFXRNqXUs89JXbYQ5eTVU3Jv4pSrPfWYI4PG7gFMe8C9AE09fbdNDBCpNUP4HK7M/K0tGOgl2
ZfVq+yi8iqvb8+CNfcnylMcHZds0cEkQsYNp22j5pgLhyAC8mubIv9jzcj+l8qnKXhRNQBuCTent
vNSI7H6XuNTk/G0q9x0bpZueCWFPaqG8zF5CRsZtm8zZl351WNgSrJzplAd+Q2fDqc/FJ62cP4qt
wlupjeVRoCNCv01Ff4V/txEgBkM37X292E+tKY6VlUfeKLcqsVRbv5+KR6+xtnL1wkL/qUzOSH7h
HHneHNkAEj0Nma6aolZ+J6aHD+u/Vai7v8G6G1Mf548MpEodq9eF/oDC4XuwfstFEoxTu3thx5Ky
s1Ru3z9Uzfzr6QWuGAf67S/8kdr3Jq4psA5KypeVrcc1YPknvprqM+fNm9qVgo3LKeDdB7DCmIBu
Vvfq+PN/Anv6/ze1T9oHCIiVY7rOMTAhIN0qNZGLe9aV7Y4Qv+sVIkWRoRaAmYDqkVYQmrCtJN6I
nZwgC4ILJeup0rRndb/XFVTfKj7n0EUqUUYB8DNvq+7FnnkKMFP4LHXwkwg7RPCyJWywjApGZmfR
tOT8I47OcPwS6011bBSpwev+NKUTdqAqnGEV39Vf3W5hduJRk9XRsv6yCZcWqZf/bHViN8E3G/0E
Ga8HcvaWrt8qtS069xHsm8/j8wWT+Z13Z1XVSqpyLwvgk7I5WU07+6m0L2Z6b1zByCH+ISCd6Cec
5elCqRbRSoyJoX6azMhdjWHHDufh5ZqMgtK4Km0wX6VqjnKZHpPsRwb61nebv2N3zvo3KKEM8/Uu
HmxLvj5nRMKVVP/33xLPTy2Hkv7XkSPMxfIwMX+lIl6wQNJjQBmMtkZLXutx2JZERdtjcVjk6o0f
4D9qFU+rHTvyoFBusQK0y12HVTj/aPBtF+2Tti9/4fVV4LQWe6PuCb45zkdbpBpb9iAf1GOzVvTX
HO8FOUwUTNmZE9UtyT+MveXP/zctJ1t9PmPGyoRrnQjmivyc1+l3se6z4aVSbXf73h7eNRzj5TRE
6s9/QZka2x4/VObouPNl4Bn71Y2PxpMe/T9cDar1jBdLaxq7pZOhkaY02b/og0StNnHZ2Id0NkK1
LhBJ9gXF3rq8FkMHS5Q+BbB89e8Dl179FjTJQYXhERTX6VoVe+xXhe3nDFNG0L1Tt1h58IJjli17
/lKSkrCalvNYAQSbGT70wbLxvFcNMoiR/n+EO2KQaqE5RNNl8Ha5hxnmsJWWOs4s1+guIY9YbY98
h58diOeu8GFZBh+cCSN7zIcXtQfVL6lAxalUd68e13TfgdImwZ8ZwMO7YnapQDR10D8Jm1L8ql9Q
4UBtce0zJX1i7VRMV9+TKNAyoqB4ogcaakVyqIIfS1w4K8n4wjVHwPj/+fFZGd+4NawsCjiqy4q3
Kd8o7jDX4wE1JOuLETmDvaljHijrXTRvNe6C6qd8zhD9Zx4FpFVeKZns5zHm9A5sS5MWPqwoPh7S
z601AgSm15TxM6qxzVoLXmt0TzkVtAbDk2v6/9AVM99GVXGaCCAFrqGeC4bkvPsg6Yl8dork5M6Q
M4on3lALYH7zEEw4jDxtFtoZ+kgtp1kx7J1kndFesGJ0SixCCgtE1ONUcAYm4T4H5dnBu7IEnlsI
qNKwT0uiH9Nsj+VNaGuvpobpIPuJC7mgk8UUQXiDhOidUONadFAHNnPnWheO05zIT1XzT3T6WNt+
uVf77/+T5jzmkIvwLzRIxW1tL9JvwiemeLu8lFvZdJhF0DWGF57CujPLQw0HQHvl+whquHzWT2Ks
oGNfs7zbqt6oWl2xAAzwE8Mpn/KI1Yi588uZmbamdVGO7WXzoaK+2rEoj4miT1NcXrtFD/G/2Xa9
fyyTryDZJUS5jtJMnSQ++bIGsHfYqYkfyXHd4+m9dbTXmhyB5GAu573TfjkWfa3mz/+r8f+37Jv+
GpD6EQPU2+XTuRcXzj5UhzvlDNo5wV7FHJXmqcIrd3OVHfES1IpO96dVKS8WWthZxFegyzSGvdb/
str/Dmh8xfr3heCgXsNs/I1OuM/dJ8gTnfxwHEzg7prK3vx7i5KSkbQpYzuvYozSelQZUEX4SZIg
Umc2d38FI4ka4hPBj/MZKMBueW3mJ3I9VVesCPzS3j4naqPW/smU4Neaf+vXYMuj9GFsqKOmNhf7
M+dqVO1/dYDZnLouzgxM2WNdqTXXhpV11x3p2mWAzsEoRhj6WejR6gxG77JWj+pTD2ZNGyJ9rzn7
6k2r+cns1SA8hhDlhA17XD/8hKVJz5YalRzj4pVEdmL9YfsZQ05nWP+XrhhMcTD6+N0w38VQbx1Y
ouo1Lau6WZ18F43+YPH8mvKEnPhcQkkx6uBcAHJUWsIcLvebRhbsy3kmUI6lz8Wuvbp9d8u1Z29q
Q3Q+9+3kvrBRmY4WjtmrTsPWDFImOPkb9qS6JxGY8JjWUF0PPRi6rQAAKkd2mMo0pH5VSZGKLKQh
KrbxJdzUOc6drNRJnQcNxcJw6NMhLGrjjfbU02ReZuYFj+RtnYx3VnXPc48BjbrS+GFrdPCF9KJU
Z7M/CG50e43pO1Nsl8OV8PLvs+hkHOdkTD5AHIDR8ze0OHhj0Qnxqu0gofrru8V8s0Z8QUCLu+D+
3wniDMvlLass6Iv2ofPKkwp9nZwJ3yryqKk+2cPks+Rfkvw4Tex9OS3wR6Hrea9ev3qbhrVQxzd2
gr+jl92b9FipTaBmNua8KepmJwWQSJPvLdLg1JweVQ7sAVcnlnPQe7U7e8e+yhzmqxR7dZn4bCbS
SmOQd+q1+uXTGd5VCNATZy/Gz3q5qQvF4TJtteSND2v2VPSk0fyWyjzU1VEMXwGdyAZ3mWr4NqeL
3lZXqG2vDA6IKGu2GFcfB0VpMNLHRbeUESv7j0/EnSUVaZDssG9pUwkIf+oKT+xuHzfPkIZU1s27
cpXyhEXw1Ok7D9qMRU75DwIfDipkjtP8uNan2X9vhvSeez6r35yhDtWL84oFoH8mzTOvpXv1PnaS
Cx+hw9Y0NND7kP7M5NVOop+VG3EzYwZfjrSJbA/sWL09SO+lpOhQhf1S+3e5CU0TYShZPhHGmJej
CtG8PH/7F0LYHP8CIo81WDcSCUtmuf8YM/3w68460s7vwW8phA2dINaFcUI0X+7SIubS0sAtTJXh
Wln/o1ZEqLR8IT+J6X7OtIx4H1p2IKUJfb0+UnsMgcCNRrpaMK2gzU5C5z8UVFXClV9sWvXs6M8s
X7HLLu3JQ/9fBhVu564+pEn1LlsZse6KDUNMJVKXdb1TX4TtD/2e5Dqx71X1hR3aXug/MSCDUJFW
cPNrJhkinQpGf+X9Y5z+cF2qOoW9rVONEuYoBkiL6vybjZ6wHmTVwwAiX6nvymOv5k9aew9T2Rz4
vgJic+gv9SvJEC5qPLG4AZxry/eMb9CRN5YHzTZfervcNFAUkfFt4sY51Kgy+LI4vvz7XOwxSIS/
XbO8lH59capqa0Axngc2eICzIXw3N46y7rN1A8z9TtXcbueA4ESAWYHpBz2/W6jLWQ3JxQmWcGgo
V4hEgCU/KiKzuP+SOcx/JHj2vw/K7Crb3AXc8DxN9Z6dqx1mncye+lUlS6XQuXb9SOXXGWihCmv0
PFLaxDo1EmzZDJ2TSjz+rb9+rXQEwdXNHh4xlYs00z025vgHhngCsiu3+YpLa8BUUpjHw4Nvim+9
hLxflKcVgMVZIK32iGFSqrxGGh9GkZ8Cs9kgy9ggSIdipS92iHElfE7FF4BQIDNgNh0YV4msrqL3
uMJNOzl0bku3QR9upuZdxxmdNDM7qQWdB2ErI70G+nkDsSmFXrU0VVhzio0C/ZVDYE8hITql/l1V
8qWtaMLrtU9vxgERIpFBftYRFxqIOZmdbiEXH2AVPi5+E/VLfWf1nLvUE+Uhq5Y5WrOyOS6yPa55
+sceam0Lecw+dzqN7j4g1OdMSU6n8mHNZliDPfodL/Ufs4aeXAHfG4qnZqDeAjlNY/1Ti9mSEswb
V/5pviFK+YMjtuKyBbhY1c74YAIQbmD/LIc16/64AnpuzRe7NQUQuwOMUzTBEoqZxiDDm+Iw8ePl
7NN12jBzBeAI4kLY2ibpTTl6KEmcA14fj2vm/7b2dC8RPsCOKT+cbp1PK6ztEbPOuMqyrbdafysE
x7uySj7SpF5o+6P5cmayYd1dBIQz7dGMkYsAc58g3RmAwOZ5WKpTkMUIqYb401lKCMP2MG8Y5KzG
gOrO1l7Wzzo2KK2LdjPIBFK/jixGW6qGV3L57pNY7vA1vWXe/KrLmYKGCY6pY8GQi2skdXX7Uccg
9bPlnEwfkK9JpPL9Gs5lnDTIX+juHTKt9x7ytDr5WSL2M4x9mHEr0gnDzYiAAnWUPvtUBGj7Ae2z
cDGbZqNr8Vvpo3FKmuSvWxC8rGnxQ9UOkzYdvTxz6KsG035o82uWafh7rPnVn/TXnu/tNMGDaY9w
LWTt3y9d8ogH/3zV7OoZCPk4LO1xgr+5c4bpZJfW1aYtEmFWdzTkfNURql2BU81tz1fZTO6ys3ti
HLCCF4ETPsieSR+VOSU3ZIHraV2M5a51gPSM2k8j9PoNWoqYB72iF+iyNsRU1aIQ7eGkYz65DVJv
uhvMsTqbyCIjGh8JIIuUZ70L6JR1TPZePMPYlckYbLJBfmlZ80MfgsNrYttqj0AoOYHbCupfY+Xu
D43FTCIjHuM/CwKQSM+8vA8N/I+/cruo3/mozW60RtLSqS27/dhWzAEoaSKhf7TTXQVRf2+mPt1d
z7WuQS30Y8bzOMauZ+04qLZCucVhLqbspvVEEeiYtN2MSDLPthncuyIo3cusrdaxD7qD7O1T7AUH
HVS3LovrUpFYQQU66Sb8RVo1O2sY+g340ncjoLNBHHQNDeUWl40zi45NBwhM+yR/NB14tT6Ov8Cy
/m62liGCkIJyyhs5xw5hQ1TBXW7Rixa0HfpcJ3WDorGd40k8m1Bqd9Ion4t8hIZcVQdfRzBWJJ+1
7Lwwy/NbmXM/xwPxPjcXa99x6lqn/BiZ/BQCSEDR7Bi1GlP4N2htsbl8GEYPpAcCdiqh9K5Yb9fO
8LAY4sHVbAfHVBnldQzQTOkfp+Ndkbp/MxSVNk0Bm6wcV8Lb6mpbv5cXd0T5l0ASgZbpAATWwxUI
RdCgl5WFxrBFNwjvCz4f4FFEf/5JZu6rSPoHJxsjpyNcmdMdUCqpBlglum+/FNu8cXai9jmmuX5x
F3wyk2W+lPMMwyDmXqV5elSfpKUh4o2M1oFez2bZMFrutbZ1CK1iflRK28SkbzY5BxbrHYsOeEBE
T32utY0XyK8BKYBpQhuoGb+brRo6Hh1GcpI89G73kOfFfg3sfJvUgHr40SFfw4ZtayvWfRUc2zVF
oG6egVzvUUJs/bV4EK791xkDJRPT6WxXxYOpT3FU58KFbCY8Em2NnHpyIrM2IesPV0R4u4E+VkOJ
CJiSoKt1PqDHX82pRtFcpm+Z8G9YiqHwBYc5kP9ecp85ncxr2sczg0qLZWuwfnbVPi1++Vgb2akT
3g0vfI0fCOjhm/W3ppcFwES5wzxj3OKIT6FLS8cwYuWWvHO8BlYlIC2UghG6lTm5j2VmfGDQ4kVe
4XGnp06w6y0YH6iv5m0b5GXoW+Vf/HYeTV3us3bUkfm5gPKau0m05iOrjI9Rd78LrPciXHH+dDQY
mqnbdeX6IRvtvs+NN6sF1fSr/gCpBHrsQElVe9di6oGgYGkGQGNFnyD6NQcEkOXO0jihi/E9MoQ6
dGK4BKV7J1yMjZ3gzRTz1rWKt1WraOJpyS0el7Mnx0QV9DQF3Jl6RNKktnrrusTzHa3VVy6Ob+kV
SaQvOeomZ/yBpr2LGXzbTtrLVAioZmQRY2ox0A8XNlJWKLfZ6j4b83RnWGiw3bh/MlLjS1/lxbLz
S9zGIhybetisYAxj5z95lf82anMXzgm72sHx8jAzFScqoEEbTrYvMu9DzNZKUw4ZkJvrbTjM9qdV
dwcn6zcwGo3QLvPnvKGP3reVfuhmxR8UQbodKBOGrPpyY6OkXJwjBiw/jA5phF3YAyT2+VAs8W1e
MsCDumPkoIb7rG1OSPbo03dwRbXAAKNOnkw/fvDM5ZXL+pkxzOeqp7i1nfXe0Wvq1la80MFKNqyz
0hyxACVHnjSnmktAlsC8DLiHGNa67QwwaDSchS6e/LQ/OSpBzJMABW9fA1QwddlkVJXvrV9w2/NN
M3dd6DWUIWOqn/y0eNQJMAzI2sGHvcxivZO+/zNbQJbZOB8SQ2Nw39zdtVN67Js53xpa8jL00+tS
G+VW4I4DBWxiY+o2A6LEiR4sHhnaAaJBRqPUirwFXrmH4agSyjdVvqVA2hRojEIUo3ez4z3KsoK3
sE4To7DBwFPCOENHDrU57Mjbjy3kcW1sPoap2U49hcqAoLsdVxpceKHiSvYrJzJQQ0djZPTZUymb
u0y3AC4r7VJb6NCl/uAbdFV6Ac/GW8S6cUwZOcJ7LUEux14e5RTfYzmQoV4kk8PIe6tVxhO+zS/2
YDAiGnftEmQEYWMM044o11pPJm+0RdjKs/bi7eJA60tH7wU99j6oZnztdZQJaLBQAJdPMFTuGrd9
JW4ckI1sYXY+2MDHngFwZIhTOZvVZshbSrf6FOPHgD8ErQm9iWq0RWneXSsn+K68+TuQDP0rOaQQ
zK5r7r+0+OG2E1hAoUZ4exD/KlQo/ouGq+jaS8bjIXrTWiYnIeeoDAhWmsWkL/lUjKjEHUHO2qRh
Zxtnzan3PTRsxPoMigDeUfG8QoPTqYRUnVGPnb0UpH7uor/5+fKbL/5T2kynNjEeHLPZSwrUpHVe
jSo95v74VBfTXbzOzx1TZbHTvbODke09TXUUr+0lwwq9p1se2RVTIedsPvuuOLIxf0on31Ziurae
edKK8SbhF+F1E8nJJP0iBd6JxUvDJK7oyJS7VPdPVZV9g1dsBo+9O+oJrW0iC5k7zmAocDVFGoIk
A80vh18PIzWCVXak+fmjHogJfdE3MzNE44yceC4gjU+fvtXdO9a448TfMQIuhsjhn1dNp5PQbx1D
QtNIznRjyeHpyWSWB6nIZ7xqsiWVpmFhnK00v0Ld3qcivo6g27rR/HjDfKlIwOcKe/ws1z56wzsF
1D5o5MV2HeNTN6VnY/KAiIKj+sdx8GYAnnTfAFqgONutTrLzINO3iYAqhLihbnh01kltOkN4DzJd
dsuaXhg9/Wkgp1i65VktFr6WwMycQJm6cKaq+cgssjvbnrdFDqwBZmn28RE+Oq7EefDeLnD2wVEE
xmrIz8L/eDqP5TbSpllfESLamy3hCNCTIilp0yGKM23R3l/9eRLz/WczHNEAjdeUycrKCnKkjHyQ
4tU8W4QZfuOeAQXegfKxSCaMzeTWqJlIlLs/Ztd6zSDM0qVDgx2V31GIPpBgUbTvdnE5SACp94qD
GsxLrOkI0QEsts2HQ9J5lAZpl1VnO2CDSwji2N7e6j/82jmmFt63KeKb1aTdkESyn3t4gHDtoHTf
FkDN5CO38iyB0e2iCB6RMYHOYDt4jyLPf/uNxcxxrAGu30Klrk29NxocRnLt+Tv1w/Poe91hHtfb
gVbMuU0IcPNzYXSvBUyrcKzUjQ+WYF4eEZigyw70tJ1OhM93CFDujYBz13T0LJfmkQx3p/c1TeXQ
yd1MdkZH5HgOehoyvHRrD/ax8RDvtiv6sML01hqSt76JI7rOqKva0anO1ERfDO3e4arflNkISSc8
IL8H/GRQQEBFYYw2u07E1+RCvhn0Hp3X5W4u44PJjizsjE9/iVUWP8qhOtGe/i4L0nDBBptiLqvc
LPG93600C+e7OUDHH+BuLdK3BYTSJoHyPPu3u7JqxlQ+jnR1R8Z4bEkSzaDeSm+vY6ywIFl/mfYO
2XlRQg7gmOi2TCPRljUcwzbi7hoUSajhWgEd0KGFp42n+64O6JYqCa99TRvjDTv4smhb4lki96X2
ltPS9x+IXbgO7b2yc729PnqYUD2E36oWWpwQwrlfq+Qj7VHHyYr3gPA3gBSIgNV29lMgnPZX0+By
giWC2+HatJggIAFYDThl01tJ2/CMbgK7dkFlHxU5m8GQGnAaTQtugP130QChwXT8nlszgLOSPzrp
0MoRvlMO2mtZwmHdF8n6RF5xTpzSOw+uAysGT8FV/rDJw8e6eK8F0C/wWclOksH4rOEUpYDshk/x
d9hcnshgP4uV9cEsT8jCon76z+Zi3hhDixhmZGDDsmOKx6T68NLGG0axahkgRGdNCxgDa3xD63Ti
vNPsPCLbUh2Yt3wYUIlY6UFgdwxNVd7KJKyYLJ++82xsH5pqw4CzFNUKtokmi/JgokiBjoNLD5DH
FrnmfcwJ7Cz7rnE9Enge2GbGEcQnZAOW6b5nJY2OqGp9j8PkZaRHciqqe5f6E3riHdlghN5KkP0u
jXYb07Taf3O7aVmwgnZPL1yCCBZ8QaRtELM6U6IebaU6kA9Aw/uZYNtzD11ingJ7+D0H6V1Gz610
I4L1xYOB0jv/RN5y9qfiy+4pYy6Ld56d/rMvmG5pwvikjeJdZrKae5pPTLgp872VTzuyZvQ5YHIy
5D4jBDLSZic3Mte/qsH8OUfRjTelNDBB1WwHf29LzDt5M2br7JIdBVgTSCfPPVnMICCwPzhxe+7d
6DhAmnba9G3yLs85zG/vAtEG4gMGls9dFYhHePbzXNO/WQ0PHi82eZ8h1rEeKGERwGrrLtH80Ico
SMzUXJZzm0U33YZAYqzPghE7Mi19Jet58630Ni2s5z71qDc82v13VVm7tA4PdZjuE+jZa5YzT4QH
t6uTaf1SGEFHu+JWurjr9zk17pFy2hJQU1b4k9JcYnsP4/LUwyVlzzqWxZ/GvbamyiYKwMNuGNqf
MqC05e/i7rfMp36coyXWoZU14aDkyPPhBa35n/bS/hv3n5QGiJy3Ociaqb5TAjwQbcpJFuNLvMm5
G8yakGh+64v0j0Z/r13wZifZW3q53Gqlc8YltcCtDZ3KdIVA5Bn3fAiGSp5pTHuYIYjGFXA6dqMd
YeNy4WGgHucsgyuzQXskP66b9QXbQkk7hz7Se59JdIddeZRvm43LiY6oQ+M273Vr/7IDmitQyzGa
ZY8Ixe7SwSCL490yIToSmHtnA3HnoZ+LO2ewbxnHectQRbL3Bfzg8jK23fPKBc6W8YBE192CM2/J
ruK0egt9/n3x0UFjTm7mnL31fTL/gO5t+RI6PYz1y76ol1tKHR3bwkiAAnNeWtFHGIz0O4XzNoxo
W7QuoTry7zymBEbFekv99rwYIykOCLNPbDgvydkMovugupQ3SknNNjw74TBSkPxMIyTMmAiL0jPA
fI45jD/zBnp81R7X/kLBCgGVKN/r2pep/WDTeqjdr33kipYnhK3xgUTctAlvIB/mTHEk0jrlhJw2
DsHDE2mzHXMB6PjWEARL7CD3rgD+KPiJTRadICYRg33Nq27Y32zJHk3GFKdQPG3npXd8GKIVY96b
Q0y8wES9Gzd5YV3wITja6DgjXKEqUJg/jhQY4PLcyh12PCNzuW9mCgKcvTRAMGjsfpiYv5RDy1l0
ePOoYxbEwCeG/jCiVmVzoabsIQ3nox41iaY9/YE6J8jKkETS2OU6wb7o6e+l1b4PSaYaQDPMJ9tk
8yd2+tKs7VOXbY4ysyEvXhDzrUnyUKC8p7UZAPT4eDeX8Fv7Jqdb+suraQZw5tyDPnJ44WOjvsbG
K0oKAacSojEkK6Dpxzc8PT/R9vElD/LbKXoxRdbgQxsoHgzOP+OgXr3ix8geeivC0cMGZTVqChaN
wU66R0V3e8loPbZutTFT0fJRHjpuFvEQGi8+Lvs0ZtFO8KPc+IAxb8LfKO79U7fLFudybpb+Jmgc
cM73JfSvZRqaoDB29Zpul2XeBmRgWf+kIC+CmEmIXlPhKKa/DPlp43/7kWTx8tlj3WpCf11xqCyz
+Uf5WDemaEwu+wsmo7WZ6cRn82rnCW4Xs863RhLD7q13THkngOLXWf8EIHAein0YJo8IFMPZgagn
ThHHgwOo+C2ZHDKAL2eGLMELbsLmMLBC1WpvdVIc9z6hlqcQRzLNJah25OaolKTba/TVQOypgCBo
/Vk/veBPBbIJVEmru0NH8AcfPVjV6azmg19RRcbOnm/Ai4D1zOV5LBEe5L4HuXPruPWuCL8H4EbL
fRmCvx2jGhVLOTjPMfiLh2M8M0Y72juAoVexpGp5MfNsd0F3zCIam4hcl/YLDOpgZ/EODdnDZFPf
qfO7TUF3fxfPB71zHCDh0T9ouW2gdd6uG0iMxvA4LmfOse0ER7ug5u72xw0XBYnIowJ8hbBmOJ46
jGnmj1h/hh1RU++pt4UJORwnFL4DLmetx38KVCJ0QMsGanVzqxM+zAv0hAhWlbGdM4GM38W4eWL2
M37fA+pDGRFEaCKqNBjGedn0R/4ywcezmGGeHttoySjaIiFTL2+bTfZHASeDQg92VZ5TB8xhQzkm
ts85QRB18F2L5pMBk9bAfXAsY5o1EKbYYqpLJP7ickSMwbqTZboML+x2SeJNormv12Qvv6HoeV1d
SHn9Rz8Z+4pUWrta+rfUPPtiuUt85N5RhboY9PtM2z4FsWfUdL45Nm38EtCjGafZyVwi6X9hpy6X
8afj9Uc3+KNc5SLvWRi47A0S5JSNqdooZ6i9CzOicYBB2UI28B4qkj6fhtoEVZqpZow1XVtXy0q1
f7JoyvLrW9o83woyEj11T0wQ+ITizXrbEEq4m4GVCW/JLPfo+30yGcby2vtuQxm+sfdJWd/pz7Rj
HlIYRvIFL/4pIKoochJk1sVz1iO10xh5IRlZZvTsW6iC+gtBPGUcHszSP8iUuvfB1G2tZNq7RNTy
F6S9j1RbB4xqScvDQovw1WIH8xPeTrcygukXEhZnjfdPS8lWjsDNl/shOuhgYQZK75tey22GAnOg
9NFdXtIADQMiBzu8PGnPB6fa1oTuzD89mM5LinSY0slKHaE0+z0nYTtsN9Q1dSIR3LlhEN9f9IqO
OWa0rC+nrpqPiYXUBOaT1q2Uq3KhZ1Um0kAwW2dM79POJ5xT7vn74XLGxncsxFqbu5huCKbr2ISz
aZ0T0ECj6b8FSnB/Z2J5mWpUDCszOzFO/kZWhJMXs6lUtc34Axd247IPo/eVAMDwaNf3I0apibtk
OVcid5ptt4P5h7ApRuCGUsINx8lyaf1CeKgkRbvXohTJ9d1ZBxof9woxywgG9eA8hyhuyV3o7bnw
1fBXAfaF9mjKAtfjg3L3Th94pgDnNcMuBORyhkeFDHH1Qasqge1jTQIv37eJaV/Q6mPRtauE9UpM
+7w6YlzwSXyDA2WBSRFRQhQc8Sn/5/5kiZlxHBRIAfDBUfXepnTKeNZ0QFNYVtCa/mk5wbn5GhXh
k0I6Xk857EhcWcFUwlPxUBW05AUOrVyB/KweW7cFv4oP15GqVuOIqylpychz41hzpSzzc8QsYrvl
WHU8uRj2StMRVgelGihJ09aA4qKLGaBZKKu58P35Av2P2xF1KJvUKKlAfAP9DQmyLvmXXAz2Rkl+
B2dANyupqFmZr4jYv69U7uXTONNytgqKFAmDxOyd5JfeSWeD3V2JJnxCTR4PEZMtlscnL1KMTAzD
sVOMwoni45lesoPTwWcVHGCRnuhNYvZ4IqPyuS6sWeAsB89wHmhs/xzR3U3G4dQxUmVGbsL0f5I9
+jccIfKSFPr/au7nfH0sx82PaKJlGnoNZL6bDUAlYo0wur7ipoBasu4rCvedRTTOZECdJ5zLJO8Z
GtuW5eosWK1x/w3mGG7Dxnj33eEuZN0Sz9inOG8X+UC6xuiZp5FhLdn3EJXO8i60k2seQU5NFX7a
+6x/SNiNzoANddrYzyNUX/vL9nkT8h2T0udC1B544wGiEvZyfBJtlxHzx3I0mCTW3BQc+cwqPu0Y
ngfLO4uTlb8gk/rMLCyop5fNnaJCO/5Yx/Qh7mJc/nzrtv45s2n+ZmN1AxXO+BEOAUpA2KA4RcxB
Pg21zTtZuHKnfCKipkxLeNO/VbV3pwvCFS2b4Zo9KLkxN9CnmmaPMbKH/NhjqXxCJI6FzexOPalL
RDtRC40iZhkDgQMY0T5JtdT9hp6oBEgmIb18lxYsfcs/zux6JUroZTlgE1CQ1K3u0uzo29UuWN03
DpHuLEeKNpQjShMPSjSc/mi4L20LkYaql5HQi5PGK61iyK65RnM3VvWW1unDDCen5V4jB0rFgli4
LK2nBH7o5Le3VWPfox8EW6GDe1AyyLZpb+VoL26KVl92ZEz7Tuhw2gFtdTbzRX1Vceggw78wZfq1
wxHEkf8EpiNqWr0dxv6+yovnpkufFNN5IfNdDBsRJO+xRr52Cutfs9W+tssGaDV9Iuv5lXAfgs68
85rNuwfFTQmwVsG3+z9RVB27jMivWfLHDeQqu/4b9v5nX9Mn703NH7BmfzuaOfV5r3X3SW3GuxIl
mbbFpTteB8lxeHLz4g7C4405TWCS9n05dfcc3nOJDKrpGC8Z6DjzAu79PD3jDNcI+dABmFpnQKXI
EMRbB9ZClkd5mqPRhFn6mQ8Nyd/mHqksVOM2t3Q6n40qvqbvCnwXElVF+tyZlCw3TgwgJIS7aYDb
+f7ymKTBc+m4P4cl/FG1dLNT3UIo7iOH2Ky8vVvW01CFf7sCn+Ys6JoyZvTGG5k8azFTZhuVBp02
YI9lUL5ExvrXJna0ynRnkCbKJdIQcTJH96x4IANT68DimIVzcAlJaWJ7QiuGV5rJBYGv1gbGBZ1v
mDjqOnuilfMGXRk9cJ8s/5qF9YNP8KtYDCihbfHWm+EZJQPnGmxqCRBV4Mi+mCEjaRdGqjWNS3yz
HPyFq8GlKSliKoAZKFgHF2Rk5o6SEN6FbjHklHhfnAvcMfhu7IKiCLjPSFHtJkw+pOan0CqPuJUL
dLABvGK2Axjh6DrSbCDGbfLTUmiQQ74fVSz4sVle/P/5qc4M3yrqCVxp+HrKDpHQUWdAkD4TAVTk
ybyn/JFiKJ5DsJ+8MgIIR2hvPCBlPWVHZpKTXdxOSl5r80w4wKvA6gG0ILmFa6gX4SH8DUU8gyLk
8DLRRQOASTBXg9zlrx0QBW9RZt8bFBI3ZQkg3O14URl+BVe8YuXRSMJNz0lBMNCEwNeGEz0cNm3j
x7uhkjOiZ5eyZAmuLpfJZwib8h5ASyDFNZzGONIx8WCt6JLDZYxYT/HzRsrWCT2E1FTcHubo5oOP
qGIDpOjfUKG2ZOQTNjtCpKOOI8TTum3fRH+jKkC9BFLIEaX9nN+r0veqP7UYw2y6124JgsXFh+tP
xTD4l6hrP1l3Xl8fSFtNRlJn3zC8tcoQAgudDNxkNU9bERxYcEbH9WuOe59/yG1oK/TL/LU2jyNi
xNQ3EWCQFhUJam3Cc/guwkeT9KRulh05/E4Lzy+kZM0TxedB7SKEpKb5gxXCbguT6KsXTk7Luyuu
4fXx1fovrPoRbFBB+2X4w6vwTRPytT+cBUtxEtglJSvKQCdcsrytw7PhN+nPh9kNeZFlhbKDrqKC
7AR/hjzKjQvOZBKGKwCxYPHwoyZ9v5ZCLnxSjkMrUD0/5AygBGZ9NvP2DEmR6Z06WCPiuTCNF0oY
gFKOHf+2vIeUdIsE+mRGwx2NRb+ImwripmlxiQBYEJIkx7gjahBZQw5TYEOle0IW56CCjarIjvF0
2750H7WYQ7DSixJpfTukN0zXYj735cfGNyggUhPJGVGdb7O2OcrgsGZ0iUBNRLyielcpOY3ITx3g
uZrjnu5nK3iCWfki66K4MeO0p5gFRsK8ZeiQsJwKoOUl6Tjg7LvxqYyqUzujxI7QlynIhE/ulOXN
ZkMhsny5BpnoPk53nreeujzaKo1gDudDzPivGyQ4PllW2tTOxfBOv+FOVe3BC38WY3i6BCa9VYKz
OUrU+cwLGiOQV3HWnf3Mw+VBoY5Ezgl5EP+9eOMDnRNt4qstiD/lOXloATR0C/Gb4pNYpXN2cDRI
jMCG9+hu7OgdDDQC1CPFn6fgLWpAPijAp0Xx2WXkty4encOtQpA3B0/Kf1gFBQV1Ut5fUThoOuVa
vxCQ732HOhQsZpsyU3xRI4YHEOZOzb3GfFPZ5ZnqKT2mPpwD19sWSbDVE3AemIdEwzsRIc00zALc
moPK8+9Qcq02fvXoCjUGdIGDJ895rPNXXqh0HMCy4jBFfweKdihu7j0MXOxZjxXF32Tc3M8wbZGt
oygc7ryUuc8siUf1yO9/VRMQMcbsktZnpH5+6n096ulieG4ejDzewZqmD5r+TUqHbKggs7ADVKLa
wJ3glip58BzrbfYRuOnaGpWPhQkJ+Yre+t+mmU4gbTe1Q6S2flpoSRSes2PPNybmhMvVkDG0JtbV
f+1RY6W9+g2z2y7IRLThw9oiqAuxgvGmx7T+4skH82RV78Ie/WG92nKCdvbetpBd2aRYNXSKieTZ
YXP97CloIQqkVBHZmq0gFiIZbEVKe1BCMKQOG+X9Hem28FLODe3bt4LYZcs7yB16RbZTvS5c7k3U
oEnbA8AT99912WtOVoNOgtwC3InjaJ70B50qK2D2/KGMxTgBcjgvZDsgUo5ukk71ZCmvK+gD6zf+
NQQJIucxjWQuH1L/Pe6Ws5KlmXDVCzf/jlF8p8A9tMfbBkPrW39pfMrS8Gxc7C/Ug3bEHYDyG3rK
0h0z+/TyIg0ykg1PTsMzunsqEytwWUAe0yQ6iSeSh+m5zryzTTfmCEaIUjxyX97B8aEF5c2NEh4V
bFSIkWESxNnMNIOhqTRnIcj7iz2A0Fp/6MzZAUTqGjPP+ZrOxUj063hP0k22HjOEr1fzx+q8jEh6
y0B4mfvvBarx3LdUGJGTpnE4BmcM3TcnSxGuYVBHnhLDv8dcDZjHCEBBTqRsYP6A4Ax1/Ali7E5X
CfuPRBmZjdJRcBNZKntDCqzzhOUcIrWe+IOzk5+fzHeTwkjCEitNVQWK3x8wCgJDgpRe14fs0u3S
iBZclowf/mduMHX6NAtor5APDqxAWryUsn/Bcbrz/4U7PBEnruek83/YGH5Xh7ec7pX1jW1DJArv
g7iEQyH/oiRTa0zkkQBK59UXySOOsW6RLIBbyW0l1qDp64r4CGTAEPBYPBzZyWSekFk5CrLg/RhX
jF3t4n9Vwaz8+GSSyPNb3XxqRtTDs1eDVoHWiGQ2k+pD9yh9IaUeaM6h8kLRUU/ORc84JUBcJBE3
upv4ZX4m1g3vHEEIaKGDxhcmdtAMjCJU/iVAG6QCp5OMyDH6oSymcngX2NieAb/r9i4wfoI6YidU
hW/pzZgDtPlx7NNlV1eEHiaZK8oU0VsVo9jHcitkj1f8ilZVubjy42wM6BrP7vhLXYsirrUaDmq5
/FD3TTA6v/+/L7gok765xSyOVsRUAQ4Va8+igiWyYsIydFnG4kzPo+0CzlZ7Mk+ZB16EnKUz7f26
fP93FgzzcwJ6wx2p2qmbpq4U9+VqTThGspgGV4lX5c7rOnuccSfqtxhZnrhfLd2jPctvT/pGM33V
YYV+y4ddk3TzY76pcy7mlwfwN9JrCjjDs/AD4qIp8G6bqnvUpeM7fD9Mn9nKrnoOydks0nLEtrdV
ft1WP8934OU8PO2fYfVlknorNFYZmayXkJIALQGRZE1YRQQFSGvAIDYIQbw1lAm6lfMNREFUfS02
UqVZXi72vytlESAAZMLNzznSFvEMlzmTLxTwq0gfqU+LI5in5hGG4UHcKjEmeGUCF6heYKAx7FCO
CX9OYDYjRiwAMnWTvY6YwstmyHeT9YMHFWDUUrTVLVpNrcYw+8Bn+Jr4g4umuJCrqmCRV+cLYSyh
cDt9RUgoYd5N8yEg3F1BVtyUtqf0xYa6E7NHerJ0ig4KGqn5Tsp/2MjYtdCQ8l4zILUYfErGFFxC
H5SG0fgDG1VsvkbStMRMjzyQXKeuPGQcjnkd+A8BMzCEuc4BUzr4cwXIcf2lb12oDCrNy6jMmcDr
fdKdB+9ao+KlxMlhVTLoyQrYjfsEno22GdIDH4wWjB0j7m4mFkPPAwq+YErgb0I4AaTR+Ys/2NQO
sULof5i3C+i6jho3k0PDCZ4ZmACBaisrfDH/uYwUTwniMH1r9+LRRyB0DA73gQemm2ZbD/F2APzn
hVlXThWPqarvYBV0rX/nBNIrsze87yJ3d+b8tGAGuFPgXLyZjLlupCw5iNvY0j2dtfIeXMWJQqPW
jt7rPKPJg5pJwSkLPymXxxShBiqiPrGMqqBcUSSJ4Qzxf/c9BtHN21MaI39AK9Q1jG6umJjjjpDZ
lm1OQCxoXaHdhXJ7DM0GRpY+ajbn//J/gg/xE5cC1cThA+BWdr93qeBfcuZV4Y1JzjG7lunA1CY7
KD+YGQ1ON1zzNs68g/yGhewLwZsLDgXIoKOr0yQIhi1YB4Ce1tsz6OS2oB/LBR2+UN5NaG3F5otE
kvfWbp2pg1L5bb0/8n/NI1uPGWHofOjbQi8xNugVA0d5t9f6pFBzICEdfQUeA85TQLzMuNEjKYQX
YVksgiH++OquoIpczwX3owHMLv30NR6RxyB/4czwRWkptdH9zJ5g+J2h/KUgAfxIH4/8TEV0iAYX
b0VljRBpRYoUVIJ7pjiEaP/Gg3QWVcZRn5J1W5KPDZONF1K/kkqY3J7L9F9Eb05z8qFLxUESr7Lg
RpRgTVyhBJxct4BqnthueU+VEJCvYupGVpPFdztFOgbABqukgmdDtiGXjiNl5AmzwK54kZFdHsmN
65Qrsfq0h7TP12oWLWfCnpWIVdNwJ2iJS6U6PLdjA+2TBlq0xm5imseQc8tXijorzbjgx3zBBmih
WAaqXIqslClzCwHm1/KaO7T4DL2RcnTDYwZ7+aJ/specfVytPg9mW/eT0FGu5P/Ht//VvHV3ppmo
9iLkhYC2JXRVWu0Xf32Qfd19Z4WsnlJrwzyVlDAzRKT86h/Qc95Hd5MKdxCdsdcqPysd01/NBjgv
LANhYPweVpDqNgFBQMpDLACsuRD/EZUVjFAYhjf5Gb0D50hVfd1fRF0AGRsMujSF+x2Cp7dJ86hE
Sd7zf9HRNfQksmsoURMlcGqufBTOBNfLU4UA043Vvxa28+aVJ1ashGmVYSowLGUXX4v8LDb2ayZz
FgCfFs6RV1C5gc0q0uaIEfFAgXUKRa/yLO/WH362TGSgeKeTz97YiyVfqdQE766oiJBFb73x3Vsc
BhMzoDiL+LTWNVSxC4Ak3JQYHYPRC08bZ3Py5uyQIsMXRSVEmA5RvdY9+OmDKBy8A16X7gD67IY/
XFOR6/hiBOGB4UyRQQfScFyn8hkiyJOVV8+Wb5K/bR58qKO5H1J2MYvXuEX2kvO+FvVNacKbglRd
G+t7Uo1/E6Qms9Gi5uV2v5yFRD5cY6ZUbJ4Lp31q5wwufnSM0L++hkgdJLgMEKse6tfLgG+IMBCQ
2R+gZL+pKK/lTy72XRpENKWmh7yL/wKNo4MKUb9rmwMI0mXXT+mTl/jnsm2elrG9ZQDCQ1N7D23X
HkSRKrqIzHqOPyhhfsRJ96oCeV/Od9NAZyzvP/n2h2oRfYEqVdT98IvwjzIQ5nDdMfXqLgiX+1iK
ACintC1WIHLFUR5sWjaH/lT1l8este457G8IATOHaoy52zZ2LNz8yRD/uskG42WMEtX6jn7b3849
fLYUicQcV+YaCbFzAvwQDDE1MCs/Ky/sx/AP3p/s/bIX6OJQ6y/BzlQrCIqVal9h7iEvMQEHNSrm
sOTtcCcORNQ07zlhQ+KkkKZJgtNNcwzNmKyRSxJ6AV05TfXCBIBb2wrv8Iti0drehtgEZCloIVHF
bu1uQ06p5ax3JayfcPhkEtIbMu37zUQ/G+ssN5yktBmOzj39NM9XsmxDBWN1rH9l+xI7gLmDJgIc
tq53T0ZenVzE09siZL5gfZqm7G72h3sP4sdNg0wuEMi5WLv3wXRvmu5bDMqR5PFaVoH80MECGKQj
JdTMzJxnm6Ld6H0qxqV3XczmI8krfc6/kY79WhxmncQ2ExTLFwrcHyhwPtUxuqUF/qvrrKd08uBx
FucNlcRLMjONITDPCRxgRTY9BjOB2+KBO2TrqlIcjTDoF+DHBfeqtmpKcNH3vmlMzI7JWtGJWp2u
rN+JmMdxEZli/A3mx2MVTBo516AlAwGwy9b+T7cxSIKM7kfZX5IdCOWHCqJOjhY8cWRNS2bXzFcb
7cJ7DN31yyVuUmaZr/Ph6raJ4vzM34NkKMdQLZPg5LUnARXBfnT+aYCwi7XumUM0a+7bZxg5e7pP
T/NaQAoYP8YUNWywWGPebIU14gzNMNhf5tccPsNi/fC75xYjyimRbRQHJfWqI35ENhgjp6BoKPp7
1UAD+hoEqYh4nzg4zZpYkRInSZhwWaH1PFpKScum0IBntUjSmd1zo68FQLPqXljxnqgZWys2lfBD
UjI7G18Vm2HEivxLjlFpm+t9RGl97GASyVaaVfxcpflPwofgkiux7rtp61CAyXiYuPzT6xDa0xsR
FQ6c1+L5xYuh+kz8p5Sbx+OvcS1+3twLXsGwKzhYqCtwF5ch/ZfXUdSZtN1JphrOVNIlPzDhbVzd
YllxJBBGEFqQkxZyXAFNGVb/pdAvZFgPLZCI79BF5DsqGZHjY4+oxj22iKb4YGJL+KLPStUCnwKg
ogQCF0uOQfLAd3lWdnwp/7TGvYY+gSOwWlLT8Eaqmpvl0FJ3CySyz5rK34kMg8rgcFKuwqdPuXAz
UYH8YaT4mgUlOrpuUv1apISZlw/4oG1JC6SF1kIUnY0hfBSS5IboDjCllGoF79BMP+jz3yB5I4id
m8f2yUqJdXSdwFP9MvPp5FCov+TQrIeXUSqc5kMGXbWk3swu5Ph+gWL4Sl7VIjDC0xGiIc+oiISw
sDiN4fyXLsMbg5/2afXKeQRCXXR6h5LJhsW9GyDmQvHLpX5q05tVAqqpXr05sqM+sq7Kq/WAIPYT
Ck3q7uFxlF9SXke5oMU6iolVINpEW9HzfLmcB+PLbIKbGHlkQfQNUAPtkx89JW9OhlAkhYFRksAq
oY05elSA6Ejpq6DoAnzvv+flTwFJKkyrtmICNWBLYJfEwQ+SpoLd5FNzEi/etw4UxD7OX12/wj4y
PPjtxHmkIjoxWh1wxGv00qFyhK62GYGo/FFICyrTQsIjOnLq5K6df6umQjJwK3qqvCl/rfoVT8VL
yqsEnO+FDlaijTbITyw/7yrwSRCqruIKM8QFg2ZrCcpUJeMxwQ4Gn3gJA6+7bvF5OH3kKnX6/t+V
Coh05LphObcp6m7A0gNw/kRoS2ZM3QtOL7xocO7Bfk79AfnWf3kJ5iplpcFonC9IC3svr/cq4Egl
iR/2tMGt6NUaUNugvJRPFkBZiFIliYhyCXCmjiiupn9Y6T24tqwaiRtPVVhXc6IMFk0qeQuOjogE
RRTtFdWTRBhVtY/9d1D9AK9HOs4eRZgzWsXAPlVFYZ+4i11fP4DJqI4vLBx19jvLol8ohZlFrZtv
9eY3ibdSXQizehZSdB194FZ7QbEQyJ/fRkVjm7nrQRADoxJufGTBgGplg3oS2IwzqLqCQ1GA3WLP
tP+i5ujxZeg51DwR7YFc8LNt/GhALbgAUD0URelCc9a1kVfiFepDzfWWqmjIC5bgl34LObN+1S3F
ZjXO9ErYzwOzGrBfyeuEd6B4InxNJBvfCc7M5U5QlxE/WofIiOjuMLbesl6p0elLhXBZOd8nI3Kd
MBA6nHoL6ZCI2ZrN2wljZwQ59QroDQvaZdnlf59O1YzJhejvffLYE8Tg2v1n7cwDO8jHzLjIfOEx
2ZmOM9UWE2gp17bfGR7qGpvpQWUlE1rGcBm3itTc5PLbKOpdZ5sn4Tw9fd1M0Qmu9KUI+gjNGvEP
F03JlukUqPZCCptfLyHSKBcf3g2dRpOfnwZqtmvbvumltbJTODz2DbDgkPR3jWn8av3gKbbo3eiR
hBrQVlKpIwR+nQpqToNvfLcuPNEOHEU1sg6RrXn5NvKGAaBtmR4uq/t3cfJlN1XVQwpPr2+n1zgw
yBQcNCX9hnKvFaP93nbMg0lLXi+PmaHaUUO2kIhtmWtVPoX18rO8UBx3fHkUwm2nDBB1Gk8Ccapq
RHmo4+7YL0MXozOGohoTUyGOP1j+8CHIt45CYI64iY4xbGnTAmCNJvvXmjvAj3BD0RNdfiGd8jL4
67ezqX5Uq4c2qLG5lQUeGaMgxAc+z8GO6CQszSwGnkyQhkOePvSqe6tGCL6Jnkav+DYd6z5HGKRY
1t1kd39R/0A9Zc0hYGGYuPvOcUwZ6D0gncJg6l+1kxN4Zi49GNbl5sKEc1hjyiCFlxg+yvb9iz0u
R0SFmC+qTLeGL5H4r1bz5bqnC9YINc2q+ovVHqlQ80WY9pVBJAzQGJ6C8g4DJ28IbnGIKea0xBXi
HdFSJUuIzVKxQ0Q+GUUZkAh2LubZUK1RwG831adyU1A8prq8vCAMwtAAHzf8FcEpIB1fODh6AayW
HkM5tOBEKt0cb11rxUhCamuah9dN+H8cZGFTjJNGa1PlRwHPDNIkicEKwcfUesgW8yA85ESGV6XW
+Roh5b8V1YkOzM1mvfjgV9vrH7RrPAb2USSbBdU8wed16V0huLxCJcpumRVfnXSDuJVz0vyS5apP
oUxaDN01g5k8vma0heD6JtAIx0IZar2F16ZYgrkRRD6/5g03EAwFtlx7+YBP8sazNPDfMWs8zMLf
qcah1HoDZSxlzEeoMgzhhZZk3Qxnogo6MalkoZb3LX8+/KTYH6Gbpm306rP8bjfnZ+F0erGwo91l
3uFgkFADkOOTqlLBCmHeFliaTgpPh7lv8Av5pt05kA9/8ikFU4jtnlgJTZPwlsb0DhL3gx3BnbGF
qkTNzODl2nx3LJpPsUx0KgKZtc/MdngkgSeoUFsADzrjt4uhP8oM87ZMGdr3AVEk8K5X063cUJS0
0GEZfQaQ4hAsWtkWv7wlOOX0TPCw9K4uWNVi1nTedAdU384tkXbU5R89hntG4IwBmXur/S5cuK59
3P8bD7ytjgKeQmGxYh8PVAIlIrSJxsySXANjZZytXgkDmyUxY7ppBUa+hxrYnfrPeQR2B+QqrbN6
z/JnITo2F1h1ZEsxXG6HYXSEAZH6ojK4Ry7QQ0D+sonRFY/8FBVhr2BORXh7IUuHx4NOQr459TC0
aaLCRlOvUVWnDPpbUTjIVHYd4CqpTcp8ytqyv3vSD7Vl6oOoU3SM+1s/8E7iFWQN9YfN5k05gkOO
qqrnXNc7hS+EdCq7CAQky+d5jiJmyDIhcrTVmxlp9Msdyu9qLeCZl7QwD7/d3qfXJNnbBk3nFZOB
wPUILBpyhqgITuInNN4fPBleSE+igpJP6M30wS1gDUu06VEGommFaZqQebtp+nQWJEq64jZRZoq5
Y1jaMe1ZQj5oaAPmBJscUWBwBEjFl4Xe49Z5XOePCRUZRXcOafwMJY47bzBskLHJN2DAe5WQkDW/
USZReMteVXKlKELgsCPUxSqIRFwyWqUQnrrftI3uGoEiH0xl3/Q2h3/LAimiUM6DFtvmKJCPSiZH
XGUot3D/UszR+3CoVcdn7Nc2IqkJCc08qB8DjBkQbpeQlC/8SzYGe1gB4WfjcPISuhMo15CyCBeU
7IeIUG2ObyTkSfzyLb/U0Mv/H2Vnsty4lqTpV0nLdcMa08FQVtkLkRRJkRRFzdIGJikUmOcZT1+f
s2tTXWbd1ovMazduSCSAg3Pcf/+HOtm5nFSjvxz8Aeod3L28cB50t33nn/JbfdXBcgImcr21Sj/N
wEY68E1/fJO4f1rWh++zUyRRchdgYE+sMW1ZgqIGTO1BpvoYXU70gh1dxkxkbpMzP44PPCzZKyBI
0q4+GPg8pXAh2WSuJZgwV3m75+TCl1ylSLi1yINBj8QHaix0DLbTK4g+n7m5ZflmT9O7TBpTsGKW
bZ9dRzsDgloX93GQ4FMSaJtWoTEEiOOqRhCckShSBUzqLewTDBJE0SRvtuwL2Nwgj0wEh03whKEB
CYsnc/ojc0zgHNdmKjtBLKbuMwn04a3PlLRYoHoK276UXBLkZtQ8h9ktTyPzd2fAb4727D9fPoj4
4l4bG7ihq/FuRKtm4MvU/ZEBe9ad+W8m5VvRkghZx1Co3FaOQR4oS6hqHpSHN6HcB+GkxQxJh2HA
7BFSP76r1Z0DBKJFdcztBxH7T86eKEOU52FF6ewKFnNCL8runEeVDMwq3kiBUfkUNO24UL2I31yB
qz77fYwYvyZUSHhHAq6GyzcnPQiQHKluH2478hshIZi0TanPlQMlwBCQe9FaYvh6S3z7l1CaZUaV
8ubgJRvHv0mHe1Z4JbnIaCops600C0UenYU4Ra3J5IE5AsByA+TJ3loTtkci+ae73I5R9krBX0hs
AWx11CKPBtMMERPJJpXZ4UnL9jHzCqEkkhWyqaGX9Ir+bFoLisNC4GobkrQi3HykzRTwTE5DuQaO
L4oL7mlRIjThRWV3YwakiOILgwN/3otG2nmVNXTd9fICeA+z71eDGy0ncIBKJ3Ffmg6vIUzTYcDI
fHjgdXAZ4hIXzfPVb/kZadYqGkEwIIvfolXWlses0vToNBzDE2QplAN4jspJKgcdZXzS76fCeCXr
bKUDLEYCR6DHdB/lPBiYFcvJY+jwHiVisTxDKGLQ/SXHE9iLle3FOEd4ywrSet7/wKUZOQFbA8vu
niJeqTuU50eIUQ9TSwRHioCDANTEdg6B+Z3On2JxKERvOSRMTNNat9A3o2Gx212aUL20TkmjAcjP
GjMbOL+ygwm8MnfAL52YYiNxUHCM5moWMBRfQ5eNUH6El5kny6qE1HwvhcZUWGdmY92E9aDzUoCu
FHNESwBCwKbPLemmeSMvibDjxDqiVhFQm3iu8MJT2gVFe8fjv8Wf4zGhzOMTZAMQOifPR+6rhpWm
R2yFi+7YLesDj1t4hvJFRxSG+dKdPRStNqcUO9nebLXXZhi+49g7yG9xaDxqaMWyjJzZ2uWUH7Is
5CK70dxrHSlV+JXKCVa0E/ZrOJyyZ8stLArn0nbL/UITI04qoW4eYd3cy+/ppnYtfy4bg+z/AnTJ
wQcoFo3DOZjUI0c2eIJ2NW/0KCVbxlZQnkTpIdUvc4rpmiQv92EpuvsKGLLGMSAej7hpg+VQjJi4
hHLSiL9zjxpQTv2QrHYxmMR3ueS0YsXHDRWIQTcxQCQzkuCrj/XDQuAX5UqWa3fAyGijjCtXcPIZ
oMF1dFn6oZG/1AtC2EoUkynFs+zv8lxDXFFs3igNM7c4jQ7SYibJ+Ndpy/XAyF8MqxdWrfMmS4Ie
g+ZIlKwChFF23bncdVMLzzHDEYUnUNQTzY5cIyRBXmqMBgfmvlLPikyRCPh0UHjZtKF7nQmK2oqV
uZIjWUgApjacTeQRvT1JtSvFI40Rgx8PIUQLh8/CpL0nAavFpMG+qYyf3KwBlQA2EWnvFzpGpnn9
yoG1AN7RkXZMDfJNbdtJK6ypg1BFmaf1kBA8bb6vuVoR5XsDY0S1rf2MFFJY58wPbF63AW1HbXh7
4SuBwciMFpI8iBAErDIj8oRlN+n6EZ/Ej0FbzgZ7h9AWhiEJ974V/lIcCOgnkFCt2bu0iggz7MJ2
x2j3R+RdQnvkuWpQtdEJw/1xX+ySvinOUm2lchsNANwS5o9rmbuBFsmoTPkfocYuwQ4hFCuBH+GO
vllF9BHlxUM/SyIj+hjewiK31rhIgzdwRHLRJCDc5IN9EciAasceg++Z85e0pfHQ8zr2PQNq7yeq
2K9QUnO6y3stpYKa65M3LFc2gyxOmRzm9FrsXHhF3srJJWsdQkGKejozgydUMXtBFjXDxHmRjC7c
pMwyB81CuthrGGGX10FJCmQhis+BfVJOPqmNJ+JnLFxiTRqVCMuCyQ7u46ZFCQV6PB5lm/Li5rbM
5n3ndpDTylNL7rVX6n/y0UD5y4xCOLvyOyucH9IEKjXMEeoHmSvbjE/krwhs79DvXr+9OuoRGV+Q
YeilbTZxGoSrRgkchKvd6+4oHCA83V4dF+iPX52VuLFBjJOuF3IcjiZUXJSOLF6549etiCa70v23
iSOw4gT3zOEY0kXKuFc6WUdn7+UkwMhSAK8asQ1HFLqdqN83nnFwOUVkmVpKPcjWR4bKfaZKESBr
2N2Z+DvLR4mhJ6eXh0O4E8OwzZi5yQy6gmXA0SmbtKB1LhAf4Ar5uwiHaCbSgMg6GP5Jx8yL30Dz
yYJzE30zZAWCepP5EbKwtr+TlCE78NcA6nJA96l/Egxarj7iXZ+KGpLfSx/gHFlGuzGbn82sBVDJ
jsZona5iB8TwTaBfcOECuKmMTV5F98o0Hlq/eXJK79KVxn3Sz2w4WmLhFxC+mp6JxI3tysR3I13a
febmFP5snVNSbUGXEiz3tHGrNfFLQfTULekeeNsH6mIF+akqze8kQ+dCbw0E3YQURHbmH1JV5J8J
RW5uWps+yKGMztNWj+r32cGs/ib2CijikffKO63d8O1+Rmf6DmcqPWwXIH3q2Lf2RWXt57TqN9hs
rXOTdM2QC9Oi9Nnu7A83NZ8Vul3CGntWte3unMhP8N9e/PWEm8jWCmwPDFojElfHA93IrwFJRUo5
QAAhNvBNTU3sao3JqJWHWDSYJdUMfFNuO7567byyNE1H2sHiqUpKYFJRAYxzins4sycGtQlsN+do
ewONSDhSWE14tmEhfK5Nzu5+MsGAAQ/itHzscOfFe07fJUZ/0Coz+i5sQsadrmeCA0BKg9E+LQWk
oKoJSFBtq7fGz7ALypJgDw7ITbf68aR1xUdGOWsUcbE2luG+svJTM3bvfZntk2n+oZP/MwcJ2Y/w
B7YLuJ+P/tjLHbCsrL5MuG/dKM2pWY0pDA28xZJRGfdeak5fOlZmRDmoi0GR6Oj5M2M58SCgNmVJ
3ZXunG8sN4fMoTebsZi+HQq21BqMlRNluPFWwde0UP12Oq2APZZYd6mAHF3c2NgDPnqL5GTRkGqU
Xagpo4zyQ72UquMlHbU95sOSgc7Mo3b7FwYgEbWa8asHMLxCTCSQ7L0Qf3zucj05Kie/kLqcnZWN
GKmNeDytFZk44Sr6Yrc/6VKsKhziVKRb4hb2uozdsfZhb7fhOm8UbqC49bPftRxl1U+rT0ghYJ7H
mUVLljc7rYOFzSvmeQ6UmDR/s3iqTNWy37quPpdiOZpG8A3fHSVki4dWP14wrv3A8HczdCWsguUx
yUOARgwB2zzfarP1pkjDLWznk5igZ6tivVejFRxVXd13oCO1kx5LpDNqsBuYeirb5J6FK7kbr3Kj
/wgzGkRDcHvxmLXL+nuoJyYD/vRkFCmsYHK9Rm96w97ZJj3BflUlGapYxxBEFKE+0w/YTGPg0y4Q
C3q4+Vl2idLS2QfWYL+kg79fyuCYMuDoOdjLkVAHK4vNvS+IUugO1qZsuxxWdwfPoVnrrV/u6wbP
md4c9w3xlZgzYdXot58enDEtoRLKy5AOWfBap8/3k4GOLrTJGx2lqVs6a13r6K01JyZ9REte5XSK
Y5n5p1+j8k+p7jw2vvugWEwwYJ8NEnUaCNtaANnJGNJd0k3fqSFMTaaPJMSuEmK2i8AlCaN5cHjo
4QRjx7WAOCkpI7jp2FlBs7H1p5C2AQ+74Ext8DjBG9ACFIvy1+YW1MpGvpn4tAaKDHSj0LybCbOr
zeSR7zdOkDSMnFMhS0MIWQZ1lBUMsCCoLKFa8NYAAzHAhfa8ODXcZzI0EAYMxDZipnssSLI/LF0J
Hi4/CnOA2Zptm6sCfntL9qGgLm4Hr4W8pLyP3gxi7ZqaWS7I0JaMr5Xi2+WlB1/Ecj7sIfM/3NHG
926JsHqZ1UtchtvEsvAZWKJ5PVth+kkI4YGTH7wr0RcC5GZgeadgPTspgZJVgBqPwUCJrePM/o01
mvHQKHiPUf0QzOyaqXnnJcu9yukiGosE29jxkvtumU96pfD1TuBFecZkrkrfnCHz5WenXc5zrNcr
025dWsroxYAlaUX9DM1GAzaGPevHEZz8gbcxj/hKhUGfUhXFCEsLi6h2XDQoAHZ4n4zd4+iaaA6y
Y+1km34BcsCS9UBg+0nrQ3og7JvXegAdFf8cGvF1XRFzG4xOf8fIA/lBTiCZazjl2i0TvkcFoF7P
JLorDddFx8WuOISdpfvQQXm8HYCMqQXElkQMs41sr+dUW4371+CUBwomtIgph91GKAjKe5CRoU5R
dkQwpjO0oy7J69re0P2dPFMYg3bP7AAEilqZcqEHpayYlnjsHoAhITE0C3PizGkvvp8eEgZhgsTR
ht0I3qMPEMkBzjhnUWP222pcTkUChWXS8dUibWmcSHiPqCpqoENZT3Fl3oZB95bm9udEdSkwaycD
sKSy1zRmO02nKo6qhyrrsZpp0AjOIO4srQD2w8LnGcHVhcRk6Qn8YuDfali4URVn3Qh3ZTOcjSmV
IIar+aRuRmgDk2uTCFa2S8MYH5mfWkKntVcZeYSYAWpY9XCrpL3rc/UhhLGOfnmiMKanljvrBoxU
GnPXFxoGvtmtxdsq80nZ20zEKyAathnD+WTFhMp+mQABWxrY3CDAl+eXYcuUaSl5ESPVocfApcfY
PzqnDGAGch2rzl+FqfOsJP+8zHvCC+oH4QWkFPoyWaWBeS2NCTJ4+VorQCTgFGnhpxDlKECtS4km
Nzrlg2rCd2o33/dBd6Vrm+hDKN8Ibye5tz/F1vxEoSkw51TjjKz40dCq7wwsQXMgW7nTDuAkmGJK
cWIG0V7WYitUKk4al3EEV6HlzXphEtMv/kaWWwxW7y3oM6d4E8bTzimqbRZNDxm7jgp7bFerPUbo
4lLiMUtSmbsujPotnWsorR1s+KULN60NcdzjFEfCptfHqy6gKzcxzepUcUIX0dYElbuR7fMK41A7
h3m0Zz7Sd1gAaNWxzxKMdektI/eWnOI/Kik5vCCRtZictbTFI2SwFgkjBdPVC4LvlCHTMvichpIg
oqGlxhZEtxyWg6jJxBVa1kM37f3BOsiUoPgyRjxwhftRATwLVzW3HYbyLJ0xBgVhEx5LlnEKDG1u
zCldYUdNYq//JNotG9+wDF+9WHX3eZnsUyCdxosGmWAL5mC67hoeExDxKaLg7fPk0hImnKUMLtnK
q0m/BDmUi3T5MixRh40bmbLKdave2sQGluNYOScYqZpZhht3eJSfjyvKWru45xnklPft0J0iXgHG
nFvlvCeISAKIl1rT32bMN3q6YIfpXVmH71jj32budCji/o9M7LlD/uwrMnnYcPQINgtsK8jUu7gn
9w1Odoqri7OUv0z2mF7SbWQOcAWtbm/joOhD3mAoMVLkiKSw5DG65J4KrC3xnQJcyxrDCyxc4wsD
UcBMjqAQqdXuGymsETFrnzaIjeJSoG1lrvfQ1WCiRqXPDGIo1xq3/JNk3beg37Bun/yMtGz2NyCU
vVWm79Rl95YZ3VLs7UtTQ7IErV/TUkwruY0RRBdPl56f70KsoNQHF0rzd+YcnR2dSxrsIbVxXXWv
s8/FJc+c6AjcOZzyMOv+bztFpA2lDZ630UM7lp/ighREy/v/ZjggpFzi25rFE5XGZ6NDUaqLB/kn
66sAlKddvjFrdZTpDL4Wl5C2IJ5MoYrLZcAEY9ZB93gXz8VW9pii9FlvtkwAy1pcYHiZBB4XVgwu
so+MyXcDHiVCjxBOTmfpbGD8JSkugjqRhY2d4F6L4rMQZUau3LDZ0GxwncEy1koBLrjzNiBQyMkJ
OtbeyrrZhWxZFYhH5E6MBcjDCwGheZIGi1h3rBcmeLA62tWs0l2+YMjZWSbY0dhfNSyR/Sc14pfI
G+4god+p+GI08R9/nLUb18OE03U/oMU77FGCFcimlbrqNQZBKjh7hQUr8wJXwH/QJKhTdaWvLE6H
K3Vk+LluJzZcA3vadjhGM3v6rr0C9W78YGr9q4+nD/bcNzUHDmuq7zqQvouMrtiE4jEhncg5OEn8
Qn8sWyC3n7dfdokS/a1oRUSGlw3eevFh4QY1O913ChZZC7+rOwvFm3mTD/3CyJeDAxdL11/kVVF0
VWbf3PmavtYt/dzV2X0Q5/vZDa58x6ClGiVNl5m5RuwUOUalN8sVuhrboPkRZfbfudXOVktEWfYj
LhPy7YdIvDTzLTi+jKBxYTiRT0VAXLq2epPt+3YYWpJyETUR4rpYTD8K7Uby+qL6GQvBL28c0rUM
2pwmP8mWEofh05R29w3gtWyNAZtbs1jfXYALtx4f1TR9MFa4ssj4dgiTMHUHGC+eZHvQ1XRrZeEp
pkDwZoR9RnUl/SBcBRYXyiBHrzD6uN90eqvOcJmCl9qb0xEbUVEjYJgCFCl4Xc0tL2LyxJNu6+na
pXTAc0EgKt+BWNrm+DAQyhrgwyzcwNn6HSF9iuAk0oNbTSfAE9c9J6rXbp7P0NmzlR1jt0QftZTX
eSwPjK+x5PEGHvdrKnXBRAb8oG2SaNqLk53vqbUQ7mTLxyoBYVfKu4rAksGN3pKIgrtZ0htnpMQz
TwLJ1WiER7J05G7zhsXa8OVEH7IZ6FqyNVrMf13fpbD26icV91toOAid3JPVWY+DHWY35YA1sOof
h3b4I2u8L62bOQpuFdNE38ENuMnOdRnhnmx8OEC6tC7QqafzpKq7JUWMrxK6sSB+67vysdK8nQxU
BVIqJ5Awq4CrUivEcs1ej332Zu7kBD5iTgerMbbWFK6X8U6OmIbNSsA1SkegUuiNmDp4ywdvjQn9
Vda83GK3z1ZBkrC5v7nYc3GDrwaAgf4QuR+e292rFoE54SUOzklWFV5YymRHn1rEo3IayfY4NURc
FtFd7yqGr27xm+YDlsesWYa28tFTcH2xo2LYyeE9p9GZnUOADksrtiEhYgMijFZSCGFtduMzpKb3
xM8fzPHUhhjWaN9QSHZpbXMYvhap/XfRqeC5i3qHJCVD4SpXq6IMewYLF0GcmKm6j1LDTpr3RbTr
U2s77y3vIkQApv08fskuknUn80/HSRjNS8+dojbRUbpytaGyDqNF4kg3TtTp4jyXo4JYqpfIMLeu
Fx2buN3ESfkYds0mJPIYYvMxzbyrVYaVRzRCpbFnKmx53qbX0e9YW5NohTaMoeamB92/WI5xGHX4
Pom5svPk257FYzQgCCh71yclMXrgnhIUT0CSNoJ26iX3Ab9baHtC7iUNVOclcrz0ib0ihtEuJsl6
ZUCrpiWws4Mx9as0RPwz0jop/Y/NBhSCGrUO0QJxQEDqZHgX3NU/ePhLDl3BGR+YMU8KaZST1pe5
xSqO3U8zqC50754VEAblrTw2Oe1yYhFHhO6o9ZI/ZFRgAVvyfZZtq5NADSwUtwlhOBr50M2zDMV5
Us4YHqM50R9zy90QsQEV0cI0bXQPXoK/QupU3cVNoFx1k4m/VdazuJLlZIX9czZDgK/y/LvT0IVU
+HXYyePQpB91MR4WF6ww1YPExZwy+2sPw5sxG49JZx2hM73hjPVS9IzuIs3Bw3xgdaoAu1ipT0Mg
V8Y3qOIYyjfPbPPg+6zd1sFjLqEtLhzvqR+wLFnIFMTrO7h10r7dkpB5NON6OXRO8AV9+rFNzRMt
rPx0gIy1yR70kXWfYQLvN+HDUNXvRueTrBUmv/KpcyeGNH5AyP3y4vTe49R5iJOyN39269u08r/a
Bf8Az3+rov5cRD6klsmEUWClZEo25bcFrJVQAE14IskvzLvyVTU1LXCi3py2+M2jhtNbb3HBrerL
MI8/Tp4w4zJKQAwNiX0KJ2Gs4/fcrXBBWwTVgu8nlcrUqMcxHV4tHZFVSZoA2u75o3W7HYo4EgsK
x4dk4rBO/dCG55Q9hba7b/R+G2hUw0H6meEbLHvIQpZwETdbvRlPY0UNMA3ImdPfoTCxN/AfcWvf
R/XE7CabDlXnPY1l/JVoxA2NbbCNW+/iNsNuCGnSszbcNR2jUin10eVw1RnmYpr36Rrag2E5HMjx
UzHFCXi8yWFalA8lZv4BG+foqy+XvJu1/GxcOW99m3yT6nPB7vyiZyOHGf9B82AcCdOnjLcEmECo
JKpgmKGALDN2Rk1FtAmssLh0Dho84avDw9y5e72p3vAVxDytGo9R+zdOPq06wbL+g6PKbURTbz4Y
UJWzXu1Sm8kQxGjKY7nlOvuRGJeUgtCIEqEFZCUEksmb/K2mh8wSUkrwV0J3uh05YK3a3ksMpYuB
hVTnfSLdv76Oiq+rPA4WR2UCxeszI8TFOkVmspbJpxxnvOxGSx/TDORxwhtgtka33erdqlXdfsJq
QC5ec61VIfR/RNBSZcX8Bmi3Ui2bXIbpQyORo5WzKcKUJGJPoKCyE0IlItRn/CTdy/UkyhcOZcLC
ORJH9Jce4lDd+mV4Y5GcJTUtw9ESxLKFzRAv4Z0MWRbNXVscZXrI2BWWb8I3svn32H9Q9GTX1u4w
0yG0LYZh6AUGSm3hkSoQGb9hmMJrKPuTiHZNGGTSEUeVv0HBymgmPY5YfJmUWRkqzJHWkqoR5igz
tuVAhNtjNoRP0lv5KlrLgZfU1MjNdExr5E095WlHOz27KDvYc8vC+xh8HmQyDg/4sz8q8BunJu3F
cOEw1sNTmWIDJLdL7o2PTwgkeHkVqMaC3n2I7RrzdahvNaBVbo0vMu+iJZ297D5kBEYC+u+VzufN
RzVEP1KMUdxKp9FS1I56cSuOJrBcvzjGznZnfObImzBQwdi8oIlPtQaUGUfNxNioiEQUrA5Q6AiD
fQrQhoDbJLH92FPSxJwpQrOdY22tTFz/QRjh5DjZL+Ecq47uNWFvZLq6U8hjJOALry+pHq5fkLow
cIe/uHec5BuZbGaeP1EqY0rKj6X9svVoIOW/zU0ATw5dNv9uT3/k/HWT5BGK1Ua6cnl4GpvC0n3w
tGtkS/LmdMOwbZW7sZ1TOwCWcfUDvo8h4ogQARi1hZ32RwhUg8/MC6OX+DuAsyU/JjQWS6tXo43K
IjkFpmLaRL6H81W2qAiZt2cQD2leji3Imhv0xBJulau/NMv02PBBSBS2fIBmodFr8WJ2O2LGCJWh
eF8QDPGvbW3sSotKMGAeNLsP+Aik3cMQTOgFBnQWEHcsHFZcBwquAmxg5uvrj6TRr5h4CW9F7sWS
pmfNAOhcwkdnYm4Rf5PEss5MqDM93J7YMJmiQzdtxpsKIAevmp4dylrRWxjG/Du5E3KvWHfvl0zW
CYuk87PNqKf6fixdzPL09CztwsKXd6z2tuFyu9Y/BWFC1KR1nApxp6DY0p4RESI+pTLJrhZdNkFN
jM+7WX9ugwy9SnfgLCOqoTO3kcAmtMIRnR/1SFfbm9Flh+qsgpavQXzX5MHt0plHym3qktK6S1pc
aOSu6E51n/BzYxbfDrxcZIBBYfrpuUjyBWBib4SvYw/Jau6qg5NVlyX0P4vuPIiGIlKvCu7PjR+T
9Z6wywh3ImkI0OG9bGP3LxFIx9yf8agwnwaj+6xM9ZqXiwQUN1Z3Z1vTMXQ0NMnqxI6sx95F6+yj
7MK2Bn3ZH14ivz7D/9rFRG4JF9VOhjttJmm6UofObbaNTUraUOgG+qD0mX5sE0XRziuXQ8Qhmxv+
uWZfJ8jJvLbUnzBqKt4a0vlg/Zho9yYPm3RWDFuhFFsi/62oeQdgTPZnZvg50FBdvsXOADZYHc2w
fvPAepYpfit8TuFq6Z68xAJDp8UZKcml2/eq+RXpNSMXxujaa284jKhIQ2in39aZMJK6EMmJvQIy
tyV/7adpa1kl+vQTwA9A/6jGXaql5a2DY9o44uuognXdkeXTkvZgOpskDQlOMTeW2e2WwoZ8wqXk
mWK+b5PKU0a3VRv/Nmr4FczGUi3OScYzHfwEKYJHPXi4CqpuazaCwBZAMoD5HL4EKOq8s5q7D5RZ
PGseMvSc8EpQVRgspv5cwSzDwgrjIQJcYn1f6fbe6dVHk3kUjgAGxfCt0mEg4QVrwNo7yvavhuFJ
a3HPaez8ApF/nQh+1BFGExrnVoUXm92hsZO7eglXqakOnjHuQ7M75JDmJuYFU9m/hcG0k13MJRHB
wGtmycm3sPNngtBO+PGz1KGtVKH3GWjdV0mpAx09vysBuG6I5HoqNEDoabD3HbvW0BtPBarAKNLv
ZTsSAwpPuL7GcKzFxqcaHurEupvreNqaSRit6zBrtn0QtLcJagCMMg9ZUidw0bJNllz1CvdsYrTJ
fvdqh8gKOkzyUR0wJkQUlPyFsAJztDfAko2jnjkkgqFVdCG5zv5j6Ohv0UwIVNwSCtKnC3YPTEqp
NDpKY9lh8tTf0Xee7NLvbiJqhyIr+Zt6sotAXGoAP3msSaMrdMDhbQ7G7c4OtNUaQtAQ61B72lNZ
hA9jB5BKpMWhcfH6bClwjKq8Qye+jmrtYBpQpflBKL3RD2EdxyxjWDNlu86aT3k7HLrIfGBI/G2O
0TZMmROGE8YH3FnZfAKO1xwvWdM3N+SNonme4h0xm+vEKkAGCqjnA7asSWfunNTYTkAxphWc0CaL
XNQ7Nma0lY3IgOBeL9ohLDHGauddF3p4AhrHjODFvqxPgzngmxwTlNm2e5NSBhUMvlmBhn+2l9Kw
Z885JqA3ObacFoHdloF+Z1hcPECiLFstQ94ynmDGFBZwy8KMXgndk79DNP6KBAGAfRj+kvtBglSh
PTp1fKxx4eiKBtJuXaGJHb2Mwc3whI0lPW5MNK1uV4faQuUe9vlPUs7v+BNT6C3psCtL3PdQCWOf
nQfNurNYLq5hgcj4NWkb/mfj5y9xHPC/7Ib2ZWaA7GOFncx0FRh5TUi/NCzcbppweiTi1dmE3rBn
Jh1hQmWdxyZDqdc/L0sVbooChlMyKbIp2+YvO6G36lVL31ibpG+hkWRsLo6xRY4rctZjjUunujXj
8Q+p76QBR/g59TNGlcsAAhrF95U27AS4CpeD9OxYVANhlPQfjO3BadY+42T+uyB5hMV9DnZ76d3o
K+ZpTdp4L/8cAvWltWh5o/eoynI5oqLiMLf9+6CWo7iM93WEggWRFLczpwvpWNaU1nfhUMEmbh+q
HuI+YDcfJJqXbGzv627cZCE7ezdptw6hVCFZisjFLA5ZWDogCYMDJu7mtyRMrqgdBLGmVEKSKIni
VNwaJ+ZCDjNmB+mylW0fOAWyDuUyKL9DOSA6CyFQj3V4J+gGCJsF90+GU0PurCTDGGAH9ASUhzVE
aQJWT8aOzP4IHBQgRo4EqO3rAjb2hIWn9j0J4sV0mbQ7fPH30pgz3suLdhdjQUeYD44s3ar2iFYA
d+Za+h5h3qNQe/mXRcv3ZZ7urqcUCLjirjTMeCsRSwAdeJCcyLTBrpG+MzlxkvP/nEmrlrpu5g97
mF7yixE7ch/4hugLnRjytf48MIgcOGoE1KUQpS9vuKM1q3u2wy0nqKX2bvRRES1pJDXQ5xe/IRsJ
mSEbDIwGzROGfZJn56pLCelC/hIWY/ShGnlA00BfjiEef6KjzPjUkTrx58zKDDosec2hKon/kK11
19KJh8YwpGKjEHxAtjoNe+Qbfgbl7VYWHRxQdlp2iW07QPabUrGPyp3HnsI6bIuvmsccU0TrTbKR
9kumATUqerMVgyyu/Mo2K8KjRJjwC6WN6/Tx3W4gpPHGu0zgmw7ad8oNPZdpvY9s5pG3EKDkySCz
Rrdh6BQkS7WeYtrGLyRryGXwgsarS7hg6BNbYg7RaEi7JQuQS+ipg8GhpEXjBuXZXy2I1nhPElWO
TX5QwHl+Ad3Jmk/Z8sMO+/Tojm9M3oLSDx2ca+pyaV1lEpRTuOgRJwQy0uFHxdVtNzxzl6UdkzUH
BABRW0TFrNsaOpIoSgUmpGzjFTC0TyxEb1xiQWEeSP0mv5+PkXltfJG+BB9XmSaZHzJeSOjaIpBv
rfzUmYZS76OqkMqbQpxvxXVHSw+tLKMqeOeeChyY4xVQ8skc2poHij27FEP2SS/Mg0wlfA5gqzd+
5jbYcD/GFMaPna9bcQnCnpplJN8ijU8phjkGYX/yprM0vHh37dkxLiH+oYrbVWbjCIagbPw29ReU
Dnlv4flrb0itQtfE3aPrkFSbGlND2KkbME65ODhLlOq6aUNGYabN6E0afKB3MVnlGnjWCUuuJRKU
WyJES26G7BLyulCzlRDqoYaGOPZlhMcVixgsIU6/yevXocL3yEWR8pCx5EDBcppDWFby43IdudNv
wnp5HCPrrqJF6XuPbYXXWl4mVb7Iehlx5JJBb0krJjWqtGB0s3zyta7k3RsN5PvIN5lFjrzGghxm
iCCdcNzn15XOJnTv+OOKq3H0a7cGosAbxgsz2E8qzG/kjzsjxIbXe4wxXOdvUmMQV0LwT4ys9NYq
X1g60I6QrN7jxrCR15JHmsNxbhiM5MU7Uvu7kVQLqFXiFfxI8ei2qDCwmoqrvdFRDuVvLGR6HAY+
/E6WCwu9TaY74AUW7VB5BzAofIgpn/IQTwOvx/0B/UVQNBME9RJThHLfaQH5RibBWPR29hnazg3k
O07ot9C8KuKltZHVajQKm8myZfu4lTKKjwiMeI3ddQw2n/4p2cxk+U1O/GvKQqP9sWJzDdMKAh9O
DDwwIbDqEjUJ/sZzyTVvLe+d1ftUf5jRoik1Cv/U5eFGvrHB9i1rNuuLXQ22ojNosiiIEKNqboSA
IdrznrgM7kyduQYELekRBC1i3nuSd7FLrrTXgnx3iC7gkGzWJmys2ve37Ojy4by13MO5x8rLi++c
SKIVng0gTwc6XtcobKaw1sqm/QjUbMtMhotETSjrl9uuwdUICQm0DdLhWVhyPvqXRAMIE9ZFbT8n
Aw7nsQ61Pb7Mqj1HvvFqxOpu8ODHuDbllEciqt7o59JxUVEWd9kYIj6L2m81dtnK1ex4PadEfMzd
A8l/yxd24W+R425Dz2UjV/TABJU0OTriEo85HyljvbwlcwXQC0pEd9oytG7CDAR/dJznOQqxqq4W
eziPaYMFtoqGZkuFExwHm2ytaAi8fWL6i5D0SXz75z/+5//695/p38JfwSFnWL7/KPocK5Cia//1
T/XPf0AMlT/d//nXP13P9hwojzrkZfwrTMd3+e8/X49xEfKXjf+hL74bEs8Oj70sHssw2A8DmYtZ
Puz+vz/H0W3HVTC8bBOXpf/6OVWSN6mTFsvZSmbEp9MI3JLZtNTJ+f/+Qd5/vyCPIlN3fN01lKP+
jwsCPwu93vXt85CFGm4kunHWKvgPds98PqE+XHW9x7QJNF/9P+6l898/2rcc03Y8w3Rc07D+6zXq
mRZGRRCa51Ql/0Haee44jqRr+oaWQATJIIN/lVJ6I2VllvtDlKX3nld/HtYc7FYyBQk1i0Gj0ajp
DjHsZ17DjsRgnug8sRbiKGF0eu8kev54+mvfL58rLOk6jtbMrJKrrw1oGoZd16MoFlAwNawKzaFk
dA5zycE9PdSyQm93imsqU0hTC226tpBvvw4AnkHFzBie6DKZd43OA+vC7nG8tac83fXIL6PgHpVP
dkP4MgQmcf3pH2CL97+ACrtlW6ZtW4Ls9+0v0IVTNpMMTUx8EiDnXlBfIYGIAEA/5Ygr9WqoCfmQ
IZjtcLqhr9rexW6GK8fcSpSfhY1y5xxWUCMQtJx/1OCQbushtUE/SQPCW6v0bjCjV7sqskOgufZg
xCgo1A1y/a3TPU9DWJGSEqq2cybvEhTTMXVQTb1QmzRtbx/Gx0WhTBoTfS2fRsybX5SftbeBl82X
szTYFg2BA7VkEaMkbYPtPj1JfzbZaplsALfsfpejJtfLBGBNRM3k9k+ZSIMrU/bZXd1k3WU92HQw
2toKD6oSCFC0ASn719Gpys9mFPhXZd9kgIBS27k9/ZOWPfj3L+J20cqkZCiV62hEtt4u29A4bRnG
dfM4UVp51U2dvriRkT36wCNBzKZI2XXIhJwe9N08KOGh2GXZrqtsV7y7cHTbWlHthO3DqOlZ6EVi
1bZBJg57DeZi6lz8mPyKQnMDtcu40wEiS564Mwy1Pf1L1kdUScG/COBF423vCmf5879uWNOvpatE
p/aZDsWCDdUvZiSBA1fO/PhvQ9natW3H1pjNurblrC9ZW6BhkMYY0gVu1FxPfQU4hIN0nVWyvj89
1Pu7zgWdzYJymUsH6uTbr5KQXlpnaLonmGg8ivgYbVB8cl+yZrHrtDu5Oz2eOnL9OJZ0tOtJ17SF
vRowMdum1oGLP940QVYs8zD9Xrpm+SGsKngGPkFhpRv8P7KbbCG8ZzUsGcuygt9o1IY714Wfp+q0
fsxoqz2okOLU3IbOTRhQ0/DnsPtZJXm8Gwo5b/nmpCMRqscr0FT21WzSL/VVal3DmbLEtnKj8ClQ
yAwGPTQ/XxeK+GLsgHp22QffsZJH+PfmNgiGDliNXXxzKzk8eFnqw/+oMXjK/apgBwwQbup20F8A
u4HJGUdAQlMPJ8DU7VdUm7+LwK7vJ6Tj2vt2mszFFyX5Mqj0IZxwOQ2I6q54dhQOx6gw/2ykPX3P
B92e2cKm/e4I2y4bRUrAyMLlVX272mWXIOXu9UhfZZO3z1XS7CeVqzsgYJhk2RM+e3jjDWqP4+4P
lXe0rZq0vU3KdtGQcwL1UjlB8aF1R3UbjG56TzcIKR8R0Gsw7HF6MMh3YaaDxpmCZoY3IcIdXCXn
zIesriI2u7Acghzbsz32rLt6QdrEsLLJDd0P1ZTdF3lxq3v/pWkoYjouPYSpP/NkLfPy99XHgSQi
sBV/cxR/Xz3PXjI7JQ+W+wQOaDukjcRUdwaVJ/KL08fjyOnw6BtxJi1PEQqsBipkbepYKJS0Qvzd
XSvVySbJAKebiYk0gZqrOz+N5cHSPQqpbLYzN498H3axO7QnPCGQgeCyf7tDsBRUVdzx5sUF8DYd
l81NZ/IKlV1fQw51U7zZLMd9nqm9XZe9jWMO/gYo60EkGc283oFPQ5m+n8oYJFGL5t4c57RkXH0X
eqH8fnq63u9nZUGVZL4sXgdulNWvJRNvTHtsDslo17dWRa8aBHb67fQo7+fEI1QxCbGpC9tarOYk
7Ks6MSDJP+nCk6BSopIilpHZA9hUbX0mwUmSTSj0jE4IvZHTg6+2usaLzLK4mz1XkaxJtQpGE6W8
JuU1AFpo0k0pE1ppQVr9SpK52hb1nN2qyijOPPVyOUB/b3h46wS+2tVS2zzA3mpUnAC73vdn69FJ
k/LaG3tvb9eeeJH8whukFmEDZqyzbac+VH609pzQn65gKMvfpz9fmm9/CUddEg8Li2PucPLM1VEf
ujIr/CozPzDJ26gFgG7ekCD24cuS8feH3rxJjO+q/4Yc7+mhV5vrf0e2NPhYW5g8xm83V+47ZFvF
aAL1mggMCfqg3ogz0fjqZvEsabrwTYCfeNqCN7qaaCxzdMf7nqLUlVp0d4IYe7U2uXYz0zhztxwZ
SmuTeMpRgujt3dFOMTsTUKA/TP0EUswxAsoV/dZPDPPMSOugYtk9FtvHIWTiL2v1zMQqtuhpzvgw
5sOnocJeZ7bcS8udH2Pwb7vTy7T6LP1nMEuRlXqKpRKrOwDv4Dl2h0Q82hkiW46dvNb4afoBPPXT
A61P4n8G8gQHggRKu6uloodYTziuij8yPVH3JfWDH32EL1OkXyI3OBP4/rnq10eQuJcLjmybAVcb
X0AYLFCiE49WoBYAfxkCQRM/unZ85QA+R7q57FI4nYV6sZkE8E8AUPvBj6Eq60eZldgo2xe5cKnb
uPjkeTrbzM54n9vGxlyczZSLap+UwJLC4EnL6aubxrdyLn4Ky6YT4EyAA3x32M3J9L2cFTBkmX+u
kRlBIaRfJI2IfqKr03O8Pu7Lai7bhiNPcsjVt1rNgdaYAdEofGptGLhDgRVcX9feVad9ja6KFS+z
j46yULG+d/hn6AxpjYKd5z1aQ9H9a6CB4DwHlBxMCqodf+7Jv4J+npa5iya/fAaqeDtnICwFFTah
FAwoqDRxeSbtW73/XAcWDw3ZBcfHdfn9b++cAciaTFwnfxbNRi8kc5TSyTQ3Jh5yNB3CMwd1dXb+
DGd5mlKHcBz17rWnJFn7sSWz5y4HONI7Gnh5epDpcOYqle7qw1hXQGyK15OVlShgrj7MqYqIZjfP
WBkE+c7v1XM9KfERToHcGLHd//CTjp7akvADRW23svaLbyp15GekuSZINrZ9PfuR/zgK7ATgoRSX
QwO533EctKOTutxNc2U+ZYHTbwHAB+NFNQ34JUK5XWgf9iffFwas+y6iLT/Fr+kU9l+CLk8phY8e
JC7srdDGGZNxIUMYPWT2avzgo8p9USqNZSxwzX2AvfBDn8CL8IZSPeS9NWxDCZQBw5bgroEgfynr
AvXlETzeZtaGcxkOkQP/qpv1zix8kPBtEiG7X8wDKcowo5dLGkFJV9g/rTiCvmQb+X3RUIMlTANG
Z83FbalkTgWkam+oAlhooYt5a9rRDKeIwuzgDfEepjwmN0mFZVY61pcEdgiixX55ALsUI1bUDB9b
5J4v0G33PnSjPS8dIQSdA5+edyWQsADu98uATBu26BuI8Uma2Dz7wsQlepHtjOf97OFI0BY2rS2C
rhtnnpgWywMS6OEEWQVdcldRpzkU/VB9SLNBf6KlMn+2Sr24N0WYz0UWKhCSJUidzv1NbSl+btPO
2Kk2i+gAu822RvPvNgHhF0IxGfP90Neo4DVUGB1V1lcypTkBgBUL8LSNL6cmBWlXt+jeqIY+TwGm
DdNOQP7US65LgJugGNvxKZjb7KKwLRcz155y84SanFdbxbUN7RqSiz1PB5Q2xHMo5fhZV210N6VF
8KBLV9+0GeQEKOP07qg07XwAsJucrvSt0nZ4V+p42HaQiq+mKjEwvizaC5g/7WauqkWyHgmUoubq
xqgRddqpN28du44/OWECxx0lwKd8yPptDMX5DrdrsfPcGkszqEzbAZbYhVc72daOqfuU1JOvKhsw
Q1MYw03SaVShO34V7G6A6IVtIEyc1rvWnzEl9LIJoEKLxrCx4DWdWYLTVfvTl7X7/kXkUHvCdD3T
tKVcF/Lmppy6dKCvOMhp/pwGtYFIG+VYcu35wQtTExhkmQLMbIMrPab6J29rdzfUsr3DRZwGRb2d
shryibQFHhtXbVpdCPSNYAWVu6QewLBm15llIafSWuXlUI3WD0eXNParrEJEpMRJN2jL+7JK3J2c
yTWnBNEDhz7ERe/N2YM3GB9A4lr3ZaLbqySEZNoHeUBjNhhvk9HzSe0BtXS17V+i52BdxGUG08yH
qTQRdV6jCDu9NnXsXnoTMoBTOTg3TY1yfVMjn1O27YByA6LtfjA629kFHkuyViFZbuTXMeoIX/rW
pnfgBmJjcCdspTFRSm4TCexwwVGAWMcrzxunzxPh+a7RRflRRNz6hmEagHjpANqeRHI6NMqbtENx
OrLK8rWxZ//fXgJt8QJob4k3JFemvS7LgKdyejyzssPi9SFlhahPH9+EVv3hzJ55G87/7zgk7ZI1
PZJLWaC/w8QcDrZsn70YRkjqWLfD1N+LMniYFUzefx+QJ9zk6yzqHuvUnUCubGCEe/vORr2o8x+7
RWXY62wQKGFHGddt/7GktkwlyYNLQCoUdfZV9Bt2XLmBF+q9b0+3pZCfmsXqGeoAEmDdmeBXrmvp
/xmMz1pqs867WrpRQHgwIlvvu4KYN7vDnr2Es5d2t5n8mA0v4DFRTp7OhCnrAP/PqLarNWVZatTr
OpJbGIC7etnv52LGZKO9gqu9rUcPdkfxjw0nhnIlzQoplWT3rGczEL7h5/7Q7hcAS5gDCMhUtzcs
Nz0T6h35JhfrAyqulD8ov67i7Sxuodf7hb3v0l4FF3XqRKCEqvxm9IFLB5Eqzq3duq6wfBrNOkmj
iSyTDP9tsJe6bTFgK2LvqbxHD5UbqIMXt9kC/2hwRnQDzDlEdNupMrgv5wkLrdFQm2aoi7sRwlrN
20K3Ea6Nn8CHtpXzVUDSQ7F+gG/zz6cIkgyJI404CtPruFTOaYLEIz7uPDuXXmheIRJ84ybjCNQP
+lJc22cGPLaxlwIUdR2SSEo8q+XAXH60bYDez403lq9B31pYY4dW9Ry44Og2Vl3OJUr7eXPV1ssd
bo6T87Gsa//u9JevQuTlwqJkyjtHldwyzXVCkqVRo5rAsPZUS75hvPSNhvM3q4x+nR7m2O4jKYcU
rpcuxzo+pp8xQPNrCJIQIE/c6spYyMkSAWdX5sGZy/7oYEDJtWebihbr8s1/ZTUV6zZ0sWPusw7+
UdF1A8idhTyagmwa0+hc+XRVSfkzhzQaqW5QyXLU+g4enSLTNvDxfdfgoIu6BHG7aLszpZRzoyzH
7a+vSobebztct3H+QAGjfs7Ux9NrtM5hlq3w92esCkJu70eV6SbdXkXNE40I5ODROFxg27KkTwkn
Sw/59UKDPT2uPLZetklv2ZMOxdX14xyp3CfEtOY9kHuo9sAis10yctUWYqh/OFMYX+WhD+EF/59N
haI4RE4POVcpxMbv9UQC4MAzyPL6pvYiG9+d8F/7SH/mRnlIyWh3KZNbbyffTlwUDxdlHNigH5oS
zm0wPvnt+MG1+jNh57FlIIm0lrFoIq+PCmoZPGi5yPaN9n9FZn2pkAwsZHI948yWdN3vsZXYE1Tm
19PLsI52l09U1JkoxbCTxfq6nrra6HsQeHuYrYuc9sErG3szg77fwP577pPhHKjj6Ihk5S6NRyAe
6y/1A2tCO2Se90QTi0GNORbfUde3sHhc+OW0YHc9iqVnHvdj8+tAV6YCvJxZe7XNC7fqprLykoMd
YWTS2EDnXAA6taUv52L6Al/nBv2z+7HKzgx87Krl8rMcsl0i0PU1USbEv9nEVat9q/wq2zGG3Di6
F7OhqzNH6tiJ4qFHzoOeJ2T01Q2INDISdbITezMmEZ2bEQD1rHHwlPK6Qd/uzJcdu5pcRTPfdIBe
0NJ/ezoGr7DNVg/m3i94r9U8i5shC4YzodLRj1r6Uw7NEB7O1cINfj9bFRaD+wkqF8nwKxphGCDY
ZYUZFayI08fh6DfREnFMa6nTrRsTg4ymedZTtkeI8lsbqQ9JNXw7PQQlLybm7yLocuY0nQhHusR+
nrN88t93etVLZMzDdF/aqDplfeltIO7jyGx14soY7a9upr1tXUJ/zBQC9RTxEMCZp++FuTR0LZ3d
mb3cxwW6LNSogjtNzIWq5KKuE+cmpC/wlFUCE3PW3Za+O+n1aDabyTWBvtsFLMvJeHXN5Ac0guii
QZrnUqZuiaHWDBa+KrC66s1XokMcSMouBAoCMA910PS2mRAWmEJIcEmbvcYG5Fw31uXOzqrg3oxH
PELDvMSFsQKIXToOMH+NoJgCeeIO/nShapzPk2ig2pCFuKi4MRKgHviWyUjBsY3I4qWpVV3gVPh5
cOgie2H/szWQABwU3tIlMrmzKDH8Y2Sw5tk3vfBYUUWE1AjtmQaAvo3TqNxmFVKE45ws8uXecwzP
Oxrzz0MVP5dR61z0KnIBCM23yut/TYSaN27pGhvDmn46ffE1nXiR0L/7mebyCzIo1wH6qNBYSMEj
u/6suxAgv6oXE22kR/xUfAIoB51PqwdHOripQ8oqm6HcxJOJ1mhRPelSG5txhoSPmDzGOA56p70S
H8oCIYVp9pF7IYtE2bmYrgzPHLewPBb75RzQwuwg6O0i5C7tHn+l3LwdU2YrkNR+SoclYF881rWL
wV146Pz4NUs9hWMx5g1TDAYXfcMXy9KvRe4hQz248gbO4wMuFfFlgp7ojVWPaB53/rzT/djcVGP+
NYrEK8z5+WUW1QIdjj7YasKWun2Mxzl6VlMrbjAzevBK48UwTdCj2UOAJOOmaaziwmom57XMoi8y
y5qDPwbZlRRJBkslSNFA8pBbGfS+j+MYfTi5IJ7QxQ2zH2PjorViHKIajk80gLiMBj7CjQtx44dW
vvU82EJDgfrD6TN55ERqMjLeXho82ly/gmEW+YEzBTbFUGkCy8az7sYvy3YXxgU6HzXCr72iQH96
1CNPA1Gk4y3JJtHFOgLyVYicnRfXsC16hSQuoshoIcdQR1XsJmea4H+QTKtbx0MTj1jP5R2kBfD2
1pG69UE853pvVUn9GMZVuZ9DpNWSogl/oMAtH50CakSB5fqumVSKXVlVW/f5aA8PnYvXLAIU4W3l
Z8hqmwU+3waSOWWrjdvBKUtk9uvFvwDafD8oLOp934CNbmZXcw1fqXCwrOC1cO7LckKPOosglORK
Xp6e0WPX99836ypazmIBf7kz+0ML4QJxxO9BVMdnVk0eG4SZBNlIM5D/rZI4cwDm4JaBwkG7eGoD
99Ya3ecmim6cIvqkbIRBslJvB1fs/AmboDwxn1ruIDmFOwPt0zM/59gmElQr6d2B/GEvvV3WBukK
RCMztY+clts9ScwrT1FylEl6rpx25MMR/rMswhhNrPpuv1pkI1VcpYe4haXfJBY1dHjIp5fw6Pc4
SyGNY7hgBN5+D8EGLMDcs/az2Vy2Vs2T473Muflyeph3YAAeYS3+Gmf52L8eYdf3ddIh67tHoPKr
4w/3CVLuiR//9l1ksktzm1TZ/dBBReAsXhpg4k7/gGOTSYwBCmEBAYAcfTv+PBVjMRpmcuit8HfQ
sC+i6b84DnrB2y1gB9qn651qDwq4thHklJmmxSSvQeT69FccnUZGAMRAwYye2+pWcQB5GVMdyINb
mFAy40O8uLJ4F6m5OA8JZI4XchT+hZKM8vTYRypNfBzLKD2LIGrdS+6tEcFgbSCDEeYHqgvVZhrG
V8/CxKbOfpnW8LFpsAM4PeixZSPi9RRCNmBY1wGigSBNlSTBfMArDDtoD4c5zET/izEsurNLZZCK
6+oIgHKrZmEV4aEOe9il1IwO6C2NL/9/o5hvN2CFzElKZJDvLb/cYjmBmNeZuTpylCkWk+HR8nXk
+9Ad0JE5uEEAX8tBZTOic0VBHm8NY1ZnTtPRoRZgj1bUfnij336ME1kuVYPE2DtxDquC/+OtW2fp
zZDb4sxQR3YAx5Y9Ry9/KQItP+Wvi2PCoSP3xibfj/3S9phJKa3xTDxyZGu/GcN5O8ZQlUmM9g4c
Wsf+2KBXZvLWFsP0qTJVj6Q9Tqae+++VJo+qpOPSL2G23tXPgHoJxImdfVXW5tYrZ5Qe3do4M3vH
SqDekoCTh4PyetczB4xcl1XHIsEZvvfH8CqmmWTV3T5a2O86eKxq40knKJiEk/p9esuDPWLi1kEQ
6C94CUuJH1bC24kNKrNyvDTM94UUmLC0gfUxzkvzguAsxoMyeWjxRNb3SVs9qihG9sOW1S7V8+dg
sH+Z82ztMflVl7kiXXPaftGhUHozm/N9XvzGsMn2vsxlj+ZL8FQMH2cTDJ2To7AM5xCdS1hXDmR6
eTfifgi/Ez+EdJDZth7wwdER9ttRgKqhhceAM5TTVaKqRQN2gjUFTghGuoGSsfk4yS57NTtcRscw
+QaN+DGYHO9Oqfuyj+kUmlBfpSwFTYwsuAqh3jx0WEtCgzBxWRHmiy8HcY8seHrlXavFFZSGlS2u
qt77Cdpg2hZl9mzOYiZD+Zz7FppNbZhuhTU1yAS4tG2LxsSpfUt/GLvM+eBi/2MgVoqIz7ZvsEFL
ENbb1Jd6QijWT0S102WHegKicBcL4J3bbDNFd4POoDIGCMH1E3qfwU6MyXZuvqGjE6ORhaIJxlY5
0qB01p1PxmhY5E0WfELVhDDXxnFbZrDLp7nxrkw+8MoMCxiJiHNuehrhnyJz8HYiguae1CLFHQwp
fSUg8KPhE28LZKsvDUdXd0HrlRd1LDAhTLGbg2nydaIGf4+KTAbKS6DOU/rmRUff4sVD2AMqi91f
VZM/XmSVJx8rMQ03hRb91mzzaTd6NKuJO50dX5C9iAzIcyVQ8Bfo+j3PKrR2YkI2WlfI+CjoTfgf
igF7gR5TjhB3CyOCOpcUbfskuyC9HIgONibttvvZHMRlM+SIjJFdfWgnqlcuYg7oe2JnUVoRsuNk
ZWyqRF1YcxjdDlls7xFsUZcwIFDP1fj2gMEuHlE4Mi+04WIt01RNe1E0drod5wxJetOCVht7SP7o
qb4NE6vcmdMYXMgqa2kvNrgm5XUOw1Fn0BRoN5cFCqpt6caX3JohFLdsoWpjpybIExbxpOoyzhAU
QmoLshkc8mk72oa/GyZn+uJRzrjw6IdtzVzXYAOibqu6FhVQhJuB5ZoBcIckvy4qTY0XOAlStK2F
ShMPSUbkcRFDFt+SXqBXVAALi0eANp3KQFNgzHXTgbXGpsS61yVSwQIgy4dOVSCQInBkeMfABvJV
d9tE8rvvZfarVLlz71IqRG4ddaU+yjme4Mc21HL8TdT1FqoAKr+KUs2oiWieoyECswpHEYgEVUQ9
xXCNyIDRowqcrcZ4EPr3OF0UqTEigWPnPztK2It0dLyTRoSeWNGm8PNyrAMQmt6VFo4MNU3zV4GK
0kVsztlOApDbABME7V/qCVWhJnnofDFcY+IRPsZcs5DqK/RVIjZDH4A2KKvcA0nbB7tQS0gBYz+z
LRxEKICYX+Ru28KUFvCUu6FAuwUyQRaF9nUgfVr7lUZoDJUjXEf9Bl4awBgSQtR5ZhunmDz6hePX
vHUmz9qkdZQS6bEYRV09Sq8vL8SMLoYzJ9VuFhPKRa1lb/ERQI3ZdVpsWnCCoaUH7BdzlF1RiGmL
W3y6rXMoilYLSELoGg2rDJ1A1WBDikyt9fR/KE/0/pBY+R7AgNP+zsWZeOjYm8ubZPEsgE9+149Q
TZwhs2C4+xZrCPoLGxx1J/ELOw6kNZGVjpMzYZ48FrT8PeLqlS+y1pJDAkyntlqEWih0+PXez/Re
wVRP9PQSBOEdrrjAn+K9q6CIKPJzv0EQR+8srrDTr+OfIGn9OJqAXjDoI2pT64JuWExRaUcKea6q
sJ2NLahbmZRf9/asR5qRno0zVyvwJIC5GN65o1uTVXTpNlDZfBMI5JmddES1s6nEYqaTfgD14d54
ejY2cgKt5DrjfAMWErWMJA7aw+nfv6Qa65//B52whJy2uWb9RE7cOaWREzS1DtxijRNPFFyagNIy
M/gRpMbvCiZZPcZnxj26jITq9E8Wtuo6BcKWaO48r1d7eHe/QiN/MoziUaX6zP48lmpxSpY6OK18
2rerVMt02hi3hjojLZDzpY4Qp8D6O8NExvIG7GREX0CXzsDXDf24G0EtPFjjgOxH7c/JfxHa08iG
UQGcnphxFUcZbaFzgXnUPmw8YD9dbV37JbJKs8Ct6PSyOksisl5X+D1AOrWgzbBe18nwB2Swg/wA
5lNCGhN4pPSyQEKPwuB2TNtKPZhRYvysI9V+9gqj+jqHffsyG07cbqJoQityiEfEttAfc4HcPnnj
PGzTHCSZLWbsTDLdXxVDjIBs3M1PYI6x0/KqMMDtq1pEBU0HW0UD4zypkxZ5gTa/nDC9iTaikP1j
1Yi5vgyj3vA3DV6u27IPDCwvy8+4XRS0LUNkFeYUqTSjQgtoM8Z5Wm0HlaF2MNCxiS+4iEOeUju6
bKhuH/owtg5+uSgwTXM4IKeFEFzVIVuQ54Fx59hD+WwZdryPKAw9RRlK3wZgi8t4Koat5U/gxNAz
Phgy6HGgRVxwmGAbn1mVI4uy9AxN+Cnwh8QqewyGKOundATm0Xv2TTiJFtmDqP9S4k5061SRdQZ/
dKRCC4zl/423BPZ/ZV1DW9tNPAm158L8EeCh3WJRQ0MA7uw0Nr/qoT6TDh071Y6wqG2A0xBACt4O
6BjdGAeZi2T54uE7t/bHZDDwg+zLM7ne8YEodYF1oqiwzidDp6cD3Rh6n0zz9zIOnoZRfEwkgg+n
V+wPb2h9jug8/d+BVs/NkCmz8FCW2sch2vtXcqqqg5eo6FpXpvyeIq7zvTS84VdpieYuzPrmLoId
9jASwG8Cyn5XIKvnR87YuMWiyNjYyDXfjnE7nalUL0u5/p3wAySvkDQx1FrNfBsavm0WpbEHrER8
C2gQrbWz18qxDWUpym9wgVy6cMuf/7WhjKxocnohw8ErxJ05dRUBZ4i1jov5rt0izzZHZ1r8R7+L
9VVsJtLr9f2tsiybiWq4v2XwsxLx86J1enqNjz2BFjclFaqlOrF+wQ18V3A3Mp09vbZk4xX1T7Qi
7rOoRYSzAqGu9PXoOuEFyp+70yMfnU407y0gswCc1rXhtiP0H7UqDvlcfaFUiIgMbjeaUHlj2sYP
OBrX/z4gYEtgiehDKIqAb9cvAaIo8YeYDnPavAy2s0X+FW3h9sPUGQUK5uaZbvexqWXhTBOgP2iJ
NXEqc4eh0MAg95ZIf/p19uwE822MtkU2YQPUdC0GZw4CiiI6cxEdm1lYI6Zrufz1DqVW2INMQBZ4
e7NHlRDR1PhRFn661V2d3idW/c0fyGdOT+6xO+nvMVe3bWvKGT0yx947ZfExLN0b9JxejNn/V0Ye
5TMCGgp2nEA+br1rkAroe8ApwUElQ3DnE8zcGAjIXFVl5SPhi5dd1ZH8TvzpxgM6f2UafXuXanHu
g4+Wpf7+JavLEcscO4KAoffmQvJURfM7ltN9XYlPWDQ9Q0n4UcMFpIO2y30e/tPTvfzH1zcesGHA
kgvw+T+Agb/uomFwas8IFvLyNHt3qUKTVA6O96vUKvzaTY135jE9trwLrUwBf4QEuEaFCkGbyBKk
On1ExxXDmc994M07bo/yTPB2LKmiL7B0yRYi4JrLmnRpZzYqDg+97O4nXXyiBPS9KtuvZT3v6tr5
WLf1GUTTsWsWjRVNEROE7bsGUqUg2ZCxolvrOk+AH+4qrvL/YsE4jWDClvbDu/B3TIehLgsLVZ8u
eK2d9hYo002Yep8C7Xz+973xh6hl0V4hEFndc1VVoyFd+vHBHgzvyXeSBJlXOn3ltLglKt8/k80c
u264arSnFNAUSupv79UsA52Bzwbl7eAbLm9IjeEgIb751rxDV/O/+DaSNUtC3lw25NuxdNaEU+rl
IQ1FOsbKoDpnIw076dvMTT+dHuvYTgTpBtptSSTedYuS3hncFu2hgy8AcIQaRY2+uU3c+YWvvZjz
6RL6zpk36thWZOvbtHEWKveanNoR2JXTQKugsJtbO3RvhoWDcPq7zozhLlj6v++OyisGZ2xqVHXs
+aJKefxQnTs9xrH7iQ1BcmuZgJbWIWrZdp3wLYEyoI9Dsw896m4svE2G7MVNEpv/RQuYCIZJo5/I
m7lGCAaBNyFp5gUHQd3ssi4juD+0jJDPEOcg4MduQrqX9M5JZV3eobez186N6XejmxxMA7sT3bSX
TVZ+9ZL44+kZPHaq6PTK5T4ihFj3pwYfMBSAq+S5wM1rVO5B+lS2BAZBdW0CGKjmM8Hmse3OepG9
8F00WlYfBiUHiEI8hoc0r1/NGcJE0OefBlE/+8l0YUb6Nsy68sxePPqVIPWgfdMihTDydjYLsw7m
IquHvVtgkhapsrrL0DJ49GqISkMm5kNtRsXN6ak9tjk9bisPujSSCeuYt6vMvCXMUHttFA8hosyh
LW4qN9/JXr7+61BUZqXzB2aByMt6UnXdp3GoakqQQXjrCmMfpzjWZZImje+eiY3e78y3Yy0L/Ne5
HgcwzZkdBofMirFwQHb52XRQgA5TFZ+7po6OBYqTGjblTzoBb8fKJWqNcD9pBS+a7tGnPuw2Idak
YxKgxFlvplKjbTzs6/S5pPTgfmxM+dx0+tJEwZA2FIZhF3WDrYu6n8eE1k53kSIZQ0OKxj+tZcAA
Wf8om1/cTECYNyL6kka3Uh3M3IOrVEKBQYQVkw2jfEQBfukf8V919Esav9YSG1UK36dX8v2tyeza
hAmEJNQ71ygT01BxrhohDui8XRGb3niG/HJ6iCMhJWN4kqIV+RDPwDLrf61gaU7tFHEr73WKj+wG
3JnGvzW2il085dbHLurF3ujn7lvhwZusp7C+7qq6+nT6Z7w/k8hsIaDHxgXiRn/87a/gDUrzjK/c
S9HHt33VR1fS6MLd7LcBVgTobcyCPsXpQd+fSQalzWsvuTVSF6vy4Fg1KS0U0e9pMn4RGgme3j/I
2r4Cy5CeuXTeJ2aw2BGWgbUl0OhYP05Fhtc6+JrhAMAl834i9pnl3Q7JyZmeWJd/TpHUPf1177Te
QDMsND+SeKqfNgfn7ZyqHssvm2bInhqs8xgZNKWQzxG0Jyc5AbiNEInN4rq7io0S/dAK/1iPnphj
PXV2RDdm9Pquw3Aosy6KMjD4tyOBPYJK8kcEl0ckyAVNVN1gT4y1OSaBvvjVdI3zpfGL5iu4XHFv
6EWgJJ294QN+Y9FVaSbgdFWNo0jQmh/7AZBlbPHqbOrpA8jG6LeIo/4AzSz7Whkop0b0hva+LOxv
pyfn2F2CqpnHTbxI/ayXwx5TE+8f2R/AxtzCGbypw+Ln/3B2XrtxI8EafiICzOGWnKiRNDOyLcu+
IZyWOWc+/fm4BzhH4hBDeG/WWCzWPd3srq6u+kNUJv/8h2H0SZmFmAWyfhayokFFsD6KwLr3+Z8+
D38GIuZF6bCykRdmI6FQY4HaReCL+vLHLz1gpyX5Xqle8MB5cMdsl7tYavX+SgReGIaCF5wIk/vL
UpTZxSlE9NPc0hzR7JTpI5RFfRr7uj2UKRn4/YVbOJrTuw8xA/YwsPrZjEA2N0GgUYXqqqx5MeUs
2Fme0n3lkCFG36f+ymFZnBpzo1LDjrjJfHRRhAfrNWje+nQhqh4V7HzwX/APXuG0LcVbUg9KQeRY
jDev0MSyJ3Htp9E1zVDx1Ev51FY0ofVRg22oO1WH4qCCZciYqbYmZbv767owT5BHlFcR1uAlM++I
cE2GUjEa2jVS+y8Ixx/kXPpVgHq4P8yNltWEpGLDc1UzikxO+XFHwky0PGAAuJDFOTYWXUFpD2fu
Jy3LckeoFO+5D4LyEOrAF6NKxJuY3vauEWpIVFgGbgI8DjZtjMGz4HFH624QHTUUKhBML8eVHGbh
luW38kamAW0hezrb1mUoaHXTjemV8IxsdpSfUbpeee4v3G/0bKe9TLLLg3W2HqlpNThBG8bVz0Vb
7cqdgss6rDaweQYNx2JlOy9OaQKKS4iLmKI6u9nGSKzjrE3q6+QLM6U/ZrFf+cLTi+1jNYgvDCp8
koYC2zgHaqvwDSqtd+l3We1LFDX7gJidWjgeWt8G6hmsNrgk/SFU1nQpF65SJEcmtRo4vPR0pj3+
LmNpkW5oCQbRNfCdtgVwYANHwmAurGy2StGsrOVCRxNUINkVWgts6JvSpt9m6WAFsXxFoEA69DJo
mVAufQBXLViw1hgow5sCsgVmO+5jUQ0fRQ+V/yhAK/o/LLpmAFecirsQYmfbyFMb3SsDOaece2hR
2OYPFN7N4II0eoQaI0DS2lzruC/FjOmRCzuW5SYR/bjeQaq6fhzQ0Q1i1E/MWAWB4+P/k+YrsXHp
kLxf6GlXv/uwpa7Wgavm0VVCT9JU2gR2CrI/pYlBZ+SRdMQrm3hpZpAppiIcKs7iPOv03VgvsGQS
oa1K4xYGJwLjSRg9q2EprkTEpQvt/VDTf383Nyo9eElpZXD1NQ1LhDx5TvEuwRBlV629/xaXkdoR
/Al0hSiQfxxKzJuw88QkfjGk4veANqyE1LwneAfIMX/oDaxVpVfG02a1HSXUKJk2gXyd/GBwDHyY
LCEAteGeHvUbMSxXehzLSwk5hOuLXTmP1yEqiWLpNvnV62IMjvfwcui/4R4GjPD+eVsKoyraFTw5
kYW6rXgHxlBFg1JdQXCJGzcAA8YmXdn1i9OZYOkUkcRb/HGBU1erN1lEJbjEBKlBf0voXbs3qn3s
Kse/nxGNYp4iOhVG6i4f9wZ1YjVpTIHYGRUNQuWYCQ8Wfr/3R1kMme+Hme32sLKyvtUz8VJhf4vJ
xGSzNeLoU8TVY4VyS4OvVtZgS2J91621Jt9tUYlkmNye6fGmu2lVG7AFxaCM4mskF+axq8xxK/dm
/JCIQvbTwGzACdF9+xmCalpZ3aVPSR6OIibFF5iTs5OHJ1PX+lYYXf2ufxI971VL29OQSyd/FNYy
1sWxTA35HyZ6i1AuKkUZsF5Orn6VnpJcgcFQ7I0W47NVxu7SgtK9pNI51V1uqEQRYJTG97rsMjQb
M9yXWHRNile7Wt14a5oPi2PxgqHjQ8PiBtBQGSkvKTeRr7iwHuJCQe+heU1w06mN5CEf/SfZW4M2
LK2k/m7I2WbFbKgpFKmPr7nME9kQc8sRIH6FYfkFyuJK8Fq6cqgA8CYUNRO+9ewABj14Qj0ogisG
rk+tVD+g+/BSqdXf70RKGgQVToDBo2b2fvIEX66sJtd4ZTQPdZ08mw14cSneZeBT7x/2hSBpTDgB
VZlaTZAWPoaURBHyNlP8YmL6Fs5AZ8ZOM2ulULxwx6DQP3XLaT/CAp0tm4WrT801U0AcNcoHIfKs
Pe8o1bFMbF+UGgM0Q3LdlffuAg6fmK/B8QJtKEKlmE2tLAxLSFB7vJpKpb0CshpOwhibG61yYaJE
Mhc50hDnolW0XSB64lbBqguUfoGzR6PLZ20U3W2S591fN9un3wX4k6bN1LCZpfeigQu25fsZdloF
IhjDC2J5L42uJXYkhhfzPzC0eIjjFkATjDLZjRxrKSeVaGDZerW67s/k91qV1dv9XbT0gd8NYc2S
iFrp5cjqm+yKJV+KXayeOm1R43hkpPlmkIr0pef2XLl6FwflsoDVxd666bZZcdfIvR/XV11sQPC6
J6wGcfQ8uEYO6dxdOfr/aq/OnkwTCI2jz+UAdXC2iclsRWtQ0/qq1hGOhc+iFT2n7fjSdsVvK00e
UdU19WRX9+D8MxQD+cexqZRzFSXWBk6705c/XSE+4EyBKRKWvkjX/QC9d8b+9VPYpsfaRw3AfVS0
9iFwmYbmP2sJa0hdVazM58FTzqls4HivZ5i01flKJFjAbrFPkElBY35SB5/ff3nSllqEru6VFrF4
UsJQdPCsqzd0qoY9ELL+4Jbd13TAvrMStBH2QJ9tm3gQ7aZCslxqBsOJ8gHFLnVAmNGq5VNs+P/h
PcO7mLyYShnIrbnWRS3QoNDDRLliwy1sdL8J8J42SxQZeVHd39X/NgFnn5xCD2eVuiqwmHkvxpOn
Vjjo/Ksa9giGpM99UziIGm8xENoQjykAYeMaQl5WhAiee/wwGvVToITb+z9kyjzmv4MKBwAWSnO3
pFgzEH0f6m16pWCDIKJ/lE0YGFKedI6MhjYJGZKquncYGuvvzxgIL4m2JffQ1GL+eD2Yfu8hgxGW
V7P9opflk+v/0YbR6Qt4N8Wf+7NcOM+MRWmALiWgq3mftKE33laIRl5x+dQ2nO4SjKmB9XmCcEup
ZeJGbYPV+sBCJcScPDnYTuj639QHMmH0NKPM6yuykdIOWyfs1kcqEmLzKOPuCAM0fTZ1b5Kk/CL0
K3Fz4cPSOmVUVCDZ1eJseY1ykLsShvC17vSHMROdLE2/gdZ/KNDxDFTxW9BIIIYVb2VDLSz1pDwJ
/pHqHsXMWSxre7MoE67Aa+h79dc6GfpdWbgC4j+pF24wKMrwTVWNlfO0kKpZdKkmkA6oyxsxlzZL
wHP3uHbS4S8Pii/g89yl8t4te55mNLh29zfU4ni8/iZIAQWnOfTDH0hTmwHybqgf6qHdasJTZZ3F
ulxZzWm1ZseTGinvFbToeNXO05tSlbE5Gyd4BB6Rjl6N2ltdDuK3Psm9tSA9JS3zseDgq1P7m3LW
/BbKADoaGT6RLzydCg2DPT/domRkPWWZJcC3M4JtVud1ZLftOH7G0i3ZiCnWMz1GV2uwkKWHIokj
HxLvLI7Q/MfISmuEVijC/S7EbmuNEUXvocK3sjCVraSmo+2JkWIrRW44ult5T1KN38dQeGsV04V3
h8Xh5dEGtRRy6bTf39VnVBOVvSKWfS6FTDuPVooBYvZMeRW6nBfnz2KlYuvcFulKKrf05eGxoOZB
nilRSf04blGNtdvW8JuDClOmIjnSRzp6mfV6fyMvHVc4GWitTB0cWkUfhzFrqMeEoPSSK0jPV+G1
zDChejI6E2rjWqKjyQtbDElMJMloWtPFmQWlBEMtGWZWfDVKeAxYpKeOXEZgwnqos79IyEIninxv
2ylacOwIzK+Il+RQrUTdNhthdFrR199wjlK2rtfip5t0lbsrZSMo7DDGMF1UinqTtWO9iTOj8ZBR
DgqIW0W803uj/uO3nXLq8zJxevLWkwHwtkIoLMp+VVUXoEQTW8m+9cSitBvkbHdmpwWOMLia3Yhx
80l34dSpcYQiQNdDER2sPHN0gOgPUaq3NpjTdk+BoSdDRW/Hq7vElqwO50jN048a/oMbJamMPUWY
+qEOdHN//1suBaX3W3Xayu+2qmkIrT8qGGPL2LMdp7CxizS5fInN6leVitnKcIsnA9MaPihtazAs
H4dDB1JLy84XLmixfx0z91hr9XOW70hyB5tyxw98Fv5DOOQ4oBYCBg5x3PmhiDC/VLI+uIoKfvGT
xRdkXAGzbfzKVx7KS+dvAr1N8IeJbT07927fF7El5uMlSdWfWM5pjhFZlzC3ft//aIvjUKcBDK6i
ajOPL74sU11IqW2HuVxsKzeAESwLhg24uPsvER64MshneHtczbPjB38Rtk1XSNe8Ti9GJTo+xqJQ
BfRLnAw7T02PXiydraQ6ysi4ewmaGPcnu9T+AyUMUvpfTX1l/kA1uy4IrLy0LnWv0NPUahxy1URE
oikffmkt4hetoA3Pvpzq9hgm1j9yp6EIw3tmW4oFmmlDql4DQQheQQwIe7kSk6PoQRVyCiWuV0Kw
uhCtpgwd5g4dlRslfrcPajkuFeMyCj0m0m5enfQ6qg731+Q2AtPwndBfCiZuSLrMPkqqxIpUuG15
xYQKrlOIiH7mnizKF2OfPK72527zwo/DTZN+FySMJhEqvRXLa2xVwins6mMwqHs3BGSs98MP3zQe
pSz7pg/AWO9PdKHDPQ2tU5Xk+AJKmN01UMVNfww9+ZppCR7ZuPZEv5VYcjBcHsbfIcRM3csnj977
495+RgR92XFgdFGMpVT0cca9BAdfii1a+A3ETjfAddzKVzWtb4Mvo4A9Q8BDsVBomIUmzasrPYca
c43FdJtXxpPUYVkb6Q+Cr6/smMWh6DliSEFv+iZRI7k1i8Zt0aBoMITldnJENO7pd4ZvuRSsDHYb
n0gJgQohS0tGfxMHPSFLOylrQy4V+eyKxqlGzVXEaWqlm7r0lcBbTdkOtaQbJc9ALuUwDMLxooa5
j6egfhKRRLi/E5b2PsmOSPAjobpptkMLSdJcKdn7Ufqjq5M/aSJWF1XskQRLGieTvM5RFX/fCtf7
Ay+ks1NjhT7pv/Qp7pWPezAixYxTMzMupiR8TqvO6SMXv0w3tMWueCuqNtsWQXjoA32nFvWbrLgr
h2AhyihggCg0ULGkuDE7e6Mhu0Rb2bykfeE09S9dQiKg36FWFydryfvCMr8fa16yo6USGZGb6JcM
G7sK/z9bKFvUBnCXT/uHXrLOmVm85Ka1u7/KC+eCcakCQ79jy877mxZGHJYpdd01kEIT4ZL2eey7
IzLV3wdjrSy5sF25sUGwsJeQ4ZqjHKI08oIgA+Td9AUItaBMz2GNaeH9GS2FTKjsJlvVAGYAx+jj
vslU+BuDitog78ykHG3+iPtdVr4g/O0kE7NRiJxUXlPbW/iCVA2mkiTNfdo7s5CJj5ogyiVc3kb/
qo0h3p7RTq7+UIdM1OTIvwTxWjnoxgdxoqBPIF6iDPgnCoUfpxp7plSlkykAFsPm0Q1CitbjGDsI
iarPrlJVG3CJ3UZUk+SLKA7isY0LUAd0BxzkSPzHKC9DfmTUIp6Z+QetyfRjy3W9hWjtbWUZNwiM
EZVtjxB7pEix03UDlkqt+fdqjIRlqnqc6YnmPucWa1KudYJaSUBW9QcizEMWhl+8WMTxNt/i1fi6
skfmEZqCJS1oKh+cb5LVOR1K07Egxb5BfU699Kme6nUqYqmW9zBEnzRMdKHYb4lzm7j2HirqYHbT
IyGsS/5GleKDWEcrm1adnw1+kIFBHvhkoCg0k2fBrtODVIDNXz4lSfeYRvlDNrb/VFq1TbPJSa3d
qqn6We1qhEa81gM5LePdCJoUJRo6pBEaNorrZpsJLYCu/JvqK/6PMDdfGyH6RI34N3jQJ8ly90kh
otmG+45XcqfXINY2hgBdvjeVYuO20INLMdjlWvQj0gyYQBq6oL1Dvu3ZFWImWe46ZYB4zAA7CBVU
/0sYGq1T5dKPMDbW1DJvjjJvCfa2rlLKoQJ+89JuPL2M1ULuLkLopqDMrVzfmhF3z+hF9Z++U5V9
JIAjakvD/ESBrdzXQbZWzbgR7fjfX2HBGJm2DBJSH09ZEeu5KIVVhVDHJxWvevDGHv49nflGpcmB
QNhGotNEw6OnnntleCqtM3b2rSA593ft/PH47+9gy9Lz4KyTW3z8HV6NCEQdhBVcC1N+lhNVfcbG
3ZxadlBuwY1s4lFBBybO1rq6BBP+7veFLsYmp5laO5wX6SbVaCKY3+3YaQgpSIBFxtHlsqh6B3dt
u1OxYoslLfvsN5GBo2QbvwZoWFEbKGoZFWdtQGepxZ+7a2Pkcjyx3oVuhT+AN5LJiniY2K5o/RZr
LWYrcbjiYsg2Huj1k4/x0Qlctr+JouQla5DCkdsqPmaGQMvGT/jiMdqwah5YwBn5i4Imr970AXN1
3fXKiwS17EeTafHVtPwE1NmA05BiQptCI8v2g8jYS22RPxlUWHbZgAya6lMOSYPI3Bg+hVBhgPiQ
Y0C/68a8UW36wzl9jlo9DFpLc60KlKfMgk/WiZzG0BPorOtV+0ikdb/XnV9vZNSKHMAH36ua4Ith
7u8oLip2iYBLQZoE4okbS3/0pCr8FIzQ01nK9DENC/ZWmmBOL4e0rqKuO6JkGx7ksXiVGjfYJl4d
PrJILu+/CBIHue+1N7T8y0goeMgwLqdxCp7OQ0PK7vGCP+IWk/0UQiNHOqiqn/OObk3Zx/hRoYZp
h7S/Yet4TCVASTmiH7716GrgKG72+4E++6lPJb43svvRJ7JZfZfHiGyFXSMceupUGGhh8ZDmvbs3
tWb45PF8a1D6FdDC4C/70uLDtfI+WtiWGqcSjjQY2SlB/XgkEDUw3LFvjKvrG/EutoTGUTTB/CX4
pvaM56h6vH8EpXk17t9zQE5IF4bWzw2+dQh7GXiU4l/0JLbxjkFVF3/mCkPnetcWh7R508wfiRRs
YgD3cdCvjD9PSafhuSjISCH7T12Zj/NNGm1EjJk6YC4CRgW/qDiBFMeOV0D3wqrA3btqvPbavrmb
CL3oWE1KwhK75t/O/rvnL8OlQo5y86XWBZPuYho62EV/ur+yNzfyv4OgsImHDM2medYGnygS1Vb2
L0IuPsiN+FhE1SaNlZWbf2EYivWQRyACTf27WQxVZHRsWz8XzlWNL00uB0gGWbq6LTSp2d2f0cK3
UjEfmDj8kN3ZLx+/laR3ilvrZXjxGtQJpM+IljxFmbavmoOHHfr9wZbmxSdiV4CHR653Nq9O6r24
QqDsEmsgFzzF5wFh+U+pPGz/fiCe0TxuZZBvOK5/nFWHW7USDaWO73m5RcDuLCQ6jK5a+3V/nJtu
L1t90uSS+FzgRcR5cSD1B8OdBMsvWJXs6IaxaP2h7KvNGFkY6H0ti43kEv9OffvZCqsHi/Lb/Z/w
72aYXXr8hAmIwxZA0HS2qFItlxrw9fAyVNiLpjIaS34ejWT2uEyWwRT7ZD/Ymb2s4s5euBvXUNMN
xfrqtVNd8imrGrfo87cIrmr5Q5nwVcyATCzK3WiLG3BwcIvB29RpbiKzp+m2EYXkYrLUPaednz2b
FXYHel2leyEQ9V0qGcUKjmJh34A8n0InRVumOZti0xVmkeK8cgkbyASoayBzpz2KCV6O9xdz4TS8
H2hOWhZin24JlwYa8PJzHOMYPwqPnuU9+RS4bGnSbbo/4FLUejczYxYqg7qA/hYI/qWsi5OftVc1
U8SVMaRpeWY7ZCq+kKFO4qYUST6eBh3+lkVC6l/YnJeyOQDtcaY/snoz/BBj8ZG+kJIcjD7Yds02
EKqdLHyPA+PAH1L9mvffIVDen/fiTwLSLkEmwBJkzvZRAy9qFVpDl6r0L5kypBvVChFHG+IjnZpd
r9X7NjQLO19FgC9cxirFAjA5SOzQeZ2FBrnz2gb2o3/pRRN9RNbbMdvQ34jcyn0rlCvp8MIHZjj6
yIBPuJnm0OXaGrHggwh3CcPEPYp5nD4CrO/+S7zjVgJPBQz8JsNw46q2lEgOLnI2vIytf0yi4VMg
rSUWC+eQyfz/MFPe8e6OFfRoaBJIbRe9sxod4oWff7KkNrxURZqv8GcWFg5M7cQ6Azk10bZnY2nU
6wqt8C8DTT8b4NSTKmhrNnRL23AqT4As+F/1+I+DWKVuxkbvBRcjycJrlNNuKFMx2IyqhZtp1PYb
A4lREokeBFzlrcGn9KVJvs8MZwvKQ0nvVMLzRSuM7BGr3MBJegiTWWe2B00Z1W07pDEtS9l74s3X
HwsU5CZTE+PYVu0ICB4fXXx8DLuSzdjpG14jtiaA+JLlMpGdCETMJsOnd1+YVvoc6XGzj+MueBIE
E5Z9UIm5nUt5vsPrZXispEK05SJR7dCLcMsIhHyrN2L/DI6r3OueNHyS00DEFgR9Owstt1NJyhXY
nKTQSasMgzrOnPJWaVnxy63rTrTFeCwdTWw8R+6rZF+Wo7sxzZSe72jrMpeMTBp/oH1S74Umkp8A
9ChfSnl4rqXmGnUuVntlXJ46LX8cu2GrlRmdQV+tk63RdhW/KTFe7kemm4ouVzopCvcMuEf8L+ah
KYwybAushmhpgHbuim1TuX+Ag55kidc8gQmNOcT2osIxfPF3qaYrMmMLh4yUX+IHUGWy6KV/3JNJ
C6bHqHydV7r8wwdUvxXRIHZarKH+PvcDNi+h9o+EBoCE2b2QASq1kKwTzq5a/GMYOdG/P4ziPnCV
82rEX4i7YDhByGPRQLI0V7jOU6kIxj7WzmGZe7aup4lTt+mbFWc/GwtPsftfcelgwSadOqJEeWpW
HxfRc0MpN1COO8fIUW3DUJI3RimuSUAupX8fHh3zYUrTr4vego0Vd5+QSHQoTm1Hv/gmxZFlt5rx
7EvpISgo/kPuNOVwD8T1bA7yCuRuKY6ZU4uKGWOcqM2CpaUNMYxsN7jQPtrhVnSJ603StQ9d4W1w
UPrHUJOzEal/2w/gqJD2Tv8kozcouXxc5SAxEAAam/hSy9EjmoWN7SV+bgsIRtKNvPq+/KRiIg8M
46/vO56XCERxQMlnbjRxVTybwqxU40uAZnMr/RCrakdGc38P3S4qg2DhAECSdgDN7Y+z6zC4Ftuk
6BG7L7KTLlXwnOQm+RlHdbCxfNGkwhnr7skwQoAtfhuuBIKF8WWKD5A5qWqR+c4+KtjzSBWbrrtU
7fCtnOojUK3Qmx4cKWz3vG6swxAIjyOhZCVpuQ1B03MQupA+dUJI0z7OHItPdADasr+oUWVHtJHy
AdL+2hm9jQhU0WlBAklTwdvNgRg0dGGRt0F3UTzljy55u8qMa6fxSs0OMm1NvGdxNJaCRpk14ftm
ed9AdyKqSg+/LQMUPWcjzoXEAb784NdrucvC+lF0QaQK9Acp33ysJDOSboj09lL5YocnWkMVsNEV
ewT9vLm/SW9fLHSQIOiD0se1AKnfj58qb2PJU7zRwzPJfMsN+cFCkdI15SMuLtvad1f25EJpCcAE
esLUd6Za6/zOGOsREehBcs+8esdPWmlslPZboavhOcuLbl/qYbypYglXt9KynovBiu1cAAdQVbq7
MvUb8DnKGlMhZvKH5K6+scGMMzWkPwQ8U6n9rTxmkp1p7gM+OY41modSMp4sq7N5nCL7otk0iUe7
tvxzYRmRHTjSuNfS/7CnTXHSZiXbn5xnZrtM731XLbvAPVNmQ/ej7DZ5t/HX1KFubzfmPQ1AhQ0F
r3nc1SOg/yHmyudkNL5IZnMUQ3WlrbxwXIBHkXtTTUf8YY7nCa0IvY4WpbpYwwegVP5J1Hhr9uFO
G7K/z7iYzruxpum+e1YkQu6pQhzUl8IKf2LIhj9EkNhyLj5OIv8I3htPhWA+dFH5Wyrp/ZnK2kW2
uKBTFMKtCsGmeag1wgagSSoDGcAMowfEHCNLcP+gLkRz9gWJ5YTdntoTHyeplGOS12qCtomH9RHa
CLm6zRNMC0jMfLuGiHasMDFDusgYbZ48zUoReqE5wlfkDUodhQcVtbGPP8DyQsvT2yi8ZHkOj1wf
DqMcvAhJuSlQ+JEV6ckKSswJzL3X6g8F5Ry8C1p7UIVnRBJfhLBPnapZ6ykuxK9Jmxx9YXr7t31w
XVAay4xd/YzIe7YvM0N2XEHzHdHwceewmth20zFaqSct5PigRCjh8jUmpd152U7xKs31cX+kwAp7
ubGG0W5GCSNjU1DfaM4IB8NM212dxPWjOarBJi/5OXkrx3990yLzi1gMJ5k8gyrix49CuijJbq4I
Z5pmymGQAnxRct5+LS+3vx8K9RHqEIRt5G/m7xqJR1PS13CcgkZE+Ux4KL3s0CvByj67vftYWnAN
MuyX6RKc7XND4k0ZJwzjRs+JF34BUzCsikct9Fw/jiJ/XDeQu5LUypZ77qsGUGHyTQiEr5QiNvIQ
bcdGOWJhetI686uud5/vH+TbWMHQwPom8Ph0lmefrNPdQa+qyj0Xmp85hWYSrrq1uuBt+J0GodkO
Cpdm3fweUTgHjZll7jkGWGiLEt4SQV/t4Q+9tk2urGyNpdGAtlEOM0jkoap9XE21wHdVkDtGK/xH
uageTT08gs8GgG1e76/e0vZADx+dH0gdt6BIozGtKPVlFzufDpx13GwbWfwpIuV7fxyaCvzoj1VP
+vHcxDK1T3RvxNlVPKgxxwnWyFm2Cm2nRPiu05pP7LGxfFvCwgRYJC+kQTx53vA78HNcZMU6tBOh
/pOE1Y88xNtER6grzN3POjoxVqW1+7brvkae9lTS+AnAqNNSzvemAfKssXaVqh7q3tjQHnP80XgW
3eaLxIYkN3HKKkfpZqx1m7/3JGE+5BhV+FK1+jls/APusp/8EAxH6mvHFv3Fqvc38CR+tVJF05h/
6d3u3NbBq+LpUAnRdgZIjXltk9jioP0x9PYxwRejlbS3UqhOtSV/Hdvs0KQCyIzqBTLkvme1hY7G
amPmKY6oOl2K/FHMxsHuTXTAqmHYtXJ31Kr4C0DtrRFY3EnRSyuN1z4WHkkpDyByn8OxfUlc3HG8
4CeUIN+uhuRsuunr2Mq7QaovSh/SBYlSdRPnFi1ulFIU+cs0vDl4u1xVPlW1ux01ATMtL34sKIq2
KuRoE+ExRctzWutxa0foCTmqpZ86nEdjLcKnyfieDc3Fx2l2CPSNWoTPw1h+T0fjmJTSYRzKs4LR
ZxIUh9aLTyxnaethKdkFqJAu8DFNinVbFLR/TC15qLPyRyNo23iszqbiwy7QPhnSGGwUv3mK9ejB
rNV9OfDMw1zSEdzSO8pyfqzlcfKXnGDjxcs0N9mrj1ZYby0r29UpV1dWb1NkAewA4qRdqkZpp33D
l6XNv43l8CAK+Ey1TXTUBe9rE3TXpG5+tkEt2YPcStib5kNo5+ogbDVRTjejhCJeVRatrWBzue0w
pAEJE6o7PDfKjRsj7daI+vT2JpjzTJARfRPesLWrtrmuCY6JidE3jG2pugFUQUN6kC+q24p/4mEU
MttIFGUSDAk2oYumTdmPWE+YsRAcU+ROJ5svtbUrTCl7G8km8VE2TJ9mUJfbVClTuwjw8wRcPD73
fIoxsMznYHD9xIavoEJTmAAM0Iw3gpXIjzgxYG4+IArxBNHefBErTIQEDIhs8EbiZ0ULlZ3QFm8p
XUFZHU+V373qkXHECH7TDuLeHUCv++OrpucHN43PtZQ+dbJ/aBJ/L+eCM5R4mAXGLpyQbGV3doN8
n4X9Qx5h3ORa3pvc4wc2SptpM2AWdCkL+dFQAMB5/ZNfm+dAqb/0iXEOuFq8oXvy6sGOhuIhq8Jf
07etG2njkSO2cvWapu0PP4sukIj2qN1mKEaOvyMi9WCKvp0kFs7IxRRDPKhxRRHkdpUJIUlNu8ev
4xwOGDJ3yFLWqozQTnJpVBrXBkKEW7Xksa3rtZNY/g+clIBtWH/oZ0q2InrHXGupeyB/2ZvW45hL
D0BPt6EkfU/F8XVwGw6Vbu20AIGmQD6hKPYQehIuVuql88UN7kqffUXa11BftUE5I1j3pc6kZ6uB
dSWr4VZEkcGuq+EbsmGYpXn5UyP7r3psPqMxk/ILkkdM9J5MzfzHtEZaNdGB5mdr97X8gPPJm+uP
j6pbY907IHIG6AAY/sXNsZPWQzRmZX0SQLjI6Fa4erqXjAABwtZ/TLCJt6cf6BUShWzpe5Yrhy4W
D5ZXfu8wChuzbKvgnbsTjBB4zCDqn6nSgm6Sdl3R/kQXFA+yBFdkyzw1hf5dKxrAMUkBlaz74iMu
Fg0T+jDfK0256/LyF/SkXRNUn31JuopR89VPpWNYu6cy0v9B3vA5dq1XT/aeG9YicfsnL01e8qQP
HDl18RUTIQE1tHPV2HzqAdS4Pi5yujseDbc9JYH87//T5N3RV/TPShwfkJt/oW9Cib8yzq5iHHHI
q52yBaRTgU9ufRCfKmoHWzbeVlFjyGfCKVbHsyr4ey8HTpQ014byj6i7h7SNPQKV99Uk6ZmWrewM
5P6H8YgWfGwrHJBa8t9aIU1Zd455mzYhVxhG3JUKQrjWRAd1MtNx6ePaqUgtREm9o6ZEawzOhRsf
+QaA5lBmQfcYs3yprrPARF7JPKd6fVKi9LshNFusKldKoIvD0IMHJ0yZ+UZlT/IphaSVaZwpPRQK
uC8blNf9nGIhTQL1+H9DzOHPhhjSeaC+dDZVzcmE/NHXxaOamgcxXIPzKVPKNcteJtoroCGMm25Z
SllUumGbNWwUtvzvIk5orAuhdkK3FZf4PqV9q1bBofUzfyeLaXuMg6g/apEWfYsQ9txLdao7UlNy
IZeZGNu0EMbfoM+zT7FbRb8TqmCnIdTTg6hTMILRmz3V2M7tm8HPTjkA6E2PJOtBGuTo4oEwd0op
AsOlD80+T/Ni5dGwgF788A6aN96hCjE7MfQuQRjU58EL6gfUMJKdWKo5gkFmSSdYzx3Lt5p9l+nV
3pARFJcHof9p6gU5BnpUuzKSMIgxxHrlubiwtd4/0uZNeiMwigjSmEehMrE5g/L4VU5Wis2LY9Bb
BVPE0/wGxi+FYk6/0RDOhhHThNTj71UhHAH8bu7v4dv3NqUWut7UzuE93chsmmafBxE03zOgvQg4
XupuApFrfrRqWpwKZQ/VrFelA6czPtvN9Fj1CQVOV4a7nP/+rsIDFav3fCHxLznK+nbrYilohF+T
0v3d13W4p6MxGV0Wlh21rergMZvbKdei7WVoQeS6pdl++D+cnVlv28qyhX8RAc7DK0VRkiVb8pzk
hYiTHM7zzF9/v/a5uIhlwUIusLcV27KaPVVXV61aazQ8rUUosNHyYhUPqrUndVwDmZevTPeFiwMF
RTiW3MgNEZn6+LCa1E4B1XrmMSpld8DKQ9rx75MAOSS5RUJB8CmemcQw1mFRJfctbBWcaejDNC6H
rnbFXn1is+FKBwEx9VHYEMFoeNaO6cSTrHVBeLK0cbkbrMnYl1Wbl6vC0f0KJBuiIYHlVrGePoD1
0I2RalZHMOhXVnDjLBonqF0Uz//ce4o4uG2issIN7ZzSEDUPJSZGEJ4q2zzFqKpoWrusSj0+pf2y
nmL15d/bU0SRjgbPNEGWs1GYw8iW6yqKkA+MvlXQlChJd0gq3YtAZqOPeWXULywfWHP+r7lP5HgV
hcFA3aNTFhtQlQ9GuFqgZNh83alLISxgZwK1QHUalbNn11voD8AldfQqmRGqXVANTbmJxmG8tcwy
c2W8pUaBzTnIZqKnKqlJdfz59TNc6iklcaSKBK/tpwrXZLIXrS4JdgvfUiSNr0eTLnUTawVzvyj8
+VwDkdfh2KpGaB1lOVTWZm3DFJum7f3So8calNa86bVuvE36wfKzLH3WZpNrxgRe4+u+XrCbgseb
7DVmkyTr2XCP1iR3S2BKR+KVfqkqNyYClG7ayJ5ZSPfKjATt1w1e2rzEa2FuIZGEhTtnoqgbbkxL
MyvHKScwCdha5y7KJSb9IWvRKzHV33FqbK3F8g1Yd+Qq3XFRPMh94AlP+euHuTDTsHCgUkKdIPnl
czCOkvbFEBVZdKK4qHeVxYTQL7OuLOnPR6AQGcJ5Ix+I/T0PrMVjmOnVgsp2MOqPSRluhki5J9J3
xfheaIaCThIbZI1ELdSZOQjHIOQKbManOVXkO7S6pl3Yajos2qb958qwiTDkx3OPYBrRp/fVS5nX
WVtjnwboadTGceq03MtyrV1JThe4ut4v8P9okxcDSecSrXbynZxWzs9Bbqd9lAXFzjIbvPaWrBYU
xim3Fkf5gb23ERqWx2CryAQdITCdiA52fxK9SG4XNETXNfgsb6lroDvBvNy1zgKurbCzjTpHlWen
cb6NKShYRbKqHHpk2XatLVRuIEUmUdUuvgkH5joMzeU/aZklwMPj5E5Tq/hJqZzYb4ak3n09Sp/x
iaTMQORx/xHZEXikPh64FTRyWp0ay2kIoh0UPn46+XnyiCaA26ZcxYjUqd9FGlpp3gzNB1fspfWT
JaijzC3gU5cLBrpDVzJgn31SWLsUE8sqIBWfiTrQFwzGYexImDjld6uvjVPrRMou1LJ6D1M+uKbQ
HNe4xMmhtFPlzzKVOdGfwLIOtaL1ftyn+m6Bvc5vk169AqA8X8UUlAP2RYuQ3AlUDeebZYQwsUj1
cbojZ0QrJM6jTEo3VdApV6bns+WDr4UGRCyai/15YVHRK7ogxVOOUVA7fp+Nxe089/sltP3Qjjd9
PZb/Cv0D7icucYJQXNR2n62HHLoup65H55hVGlryRTD601Re4RcUH/Jha4pGBHgFdBClkO/Qnr9c
0sQq42SUq+BYhFGCvOLGMG+dhbBoXP0AA0VF5L/7+DTJBsWnJD0iSqQ+rvPFApEZZWWMPIODCsns
TNzTtS3L7NvXO+rTlJFNA1tLDTlw388stl2TZ0XYD/EpSFKvkmyv7BSw0/om6pLv4xKaV1we+/NY
4mtjhnDUIbQ9LyIIx4jaOLBYp2rQnxPrIRWoxEg6opy9Yi8n0bWYwqfzSJgLmElEbF9QuIvd8dfk
NVDjaX1oUOyRZZLXVnW1mcqgvHJSXGzF1JgojVUChcfHVpxRWopOQuNaM4q1JAeRZ6XZNZ62T0EF
0ZW/GhEP8VdXOrU38mKUglMz1it7BiRC2X+JGoF17dZxsSUq1UWqXb2gKWWWs1xQ23GCFvcJXqsq
s546Y69XVy7zn3cWiCEyY6KwmcP8HGENqrJrAkubT3XTr5Y8eCwHSvDj8l4hUt05KFUa0eMY9Ffc
/EuzBbAHvJQow+R2cTaQwdAnSTcv5LdRB4perfxf3V1m6u8Gzmaqh/A6QCN8OYXos3o2FQ/7yqib
K3Gsz3uXVjhuFIYO3Nk5FKFQyjGdcpa2qs5+lWYeTDZuEfSiOPsqxO3SkoAwGf8EHJb1SSK8a6DV
NqxpOc0N4dk038gdi5ySkbhRvK9t0qXpAaVE0k8wa4P5/zg9PZX9VdXTlJVDWR/0b9GMeObXbXy2
Q7AO4qWalE4BtTi/uQ8UO0IWFUwc1NqWILq/hP0mtSLu11T3zce2vOYjXOoVSGEERLgWiDT+x15R
+5OrJezdJ1ur/4Nyd7rWHejTmsxR932aSXuuT90RdvZ8NTqQ/wTKHHgDNRfbcgjLTVdBQL9E6XLF
OzgfCIYAgBC1FRhHBPLOB3sxrBE+YLW+q2wY0xe1Rt9N2pOW3fVC3Dc0C1+PW//r0T8fi/dGUXEG
8kZNB3WYH8fCNCU0hKyivpsnChwna3b7UlP/cYr/2whU96xW9vk5/kwupEXLJG28a2TY0mEdhyK1
2EGv4bhdWD2kE0VPqjYrV5q9ZNMI1QDtwmcA6np2dEc6ytJtE8+nPld+yA4pTkPzFJ0AUR4tADPD
LnMV4qSbRk7evh7W87mkmoNznCIF7kTAd857nEv6OOOVscRkivK6dPAbPVjjn59kmXSeHCXPc1Rc
ubmcu5fvjQIHoOQK//ITglHvy6wonHE+KcP4GkXJbb8UiZtU6D993bvPSA7Rvb9aEt3/6/wzF7tJ
KEGdT4a9WJ6jj8H9ROHmtiMmuHdqVd4sU6B6yUTaOtJXatVfq6C72Fc2MIFX0yD2eja37SDPZDPn
+TQt9c7I9dvZhKFVa6srccULE4kThKNEzMYUJAofe+pYdTWEUbucEmcuIAk1nqsqQ+Us+D63tu4u
Vk15NSX7Xw/whd4JHTJhEATw/hz2ky+5MkL6sZxiyiogCoZRO7Sc6AYhxmu6Bhc2CQBbcR1gvQIz
Eo/y11SS9hyUIajmkzNPJnFk69Qb+iOMf790KGIMu7yXzOQ+Gtr11108Nzws1g/tilPur3YbOQJk
0fTzaSmG302rbDuxWL9u48JJSWklbLZ4ncJ7P5u83kSwgSRZjndhLWvZxIybi2p7EFBFbhX2yxVj
ej5toioJenWOZaFV9wmRGGfAY4gq5fdmLN/1FOxN8xHew9d/65VoBW4WEVgTYJnzIKKkSXmAaYM8
iJDJgcVbkf/XUli7pPkWYev0Sq8+gRBpkBJtfGlcDvyOc9/QjIeuUknZnmZdlu71wpmgUVchCCmn
nDiWmj3YiS1Ts2AWT3Ja3ueyUewbJX4LdXPcthE8yvES5S/5UqoHpuuaKuH5NIvno0ifiycYHb6K
Jf7XUkoWeVaLIutPAJl/kFjayX3zu8kr33Hah6/H/lN8QbSFm4KvqgKGIoz6sa2xjInL1rZ8AuN/
R2jowWjHP6U9+0lrxG5rqm/j2K0pmD45svSdUo4joZCtU81HvMa3sRyuoWA/gbv/+0TQV4Om4o56
fuFR6sHM6nHKT4Gdbq0w++5U8csULAfTGR+0CewIhTolkol9YK8h1tilS3jFc3n3Ev6+l78/gwg1
EKODuPocpjr1CdKsmayctG4O7qEubP8D65O51uu299uYWuWhhpe3iJr0CfMC5ZtS6H4dzuATDCf2
1CWaViFgkG8U9s3PdHO8iS2oJ/JoMhM3zaAYnwtHel2safDVMdeOTWkUN3OpTlQkKebkwtc3vcpx
YfgBSt5ws845Ufaq84Y4qL+lejcJjw4IwKTU9xXRGd+as3lTTW3qcb93/KpfYLQdSqm/t0cF6M+w
WCC6FiXeNBQGoF8zFGgIyPMON83ZV4tWgo7SYk9Sk5eZ0vHDHAUjZR7StWDOJ1NJMpnrJhytwnn6
FILowlKezLybbvX+LcgflviaSMmFBvD9yCsiG0os4PwwhRtBK/M4H26XeGjWYa1Z63rQrwlYX7CO
8NZxc9EVosXcnj9uHTQXlgahy/IUBeY+nRTDd5Sx9MhR5/94fL4vR+DJAimMJtA52zZCsI4Uh4N2
cqTx55IMv3v8DyNVrzTzyQ2inQ/cUmfni1ZZdqi2dXZPnB0klbMvjfIG40BASlbeJCV4UZxslzvx
IVnKK1fOz6kGkwo5EUak2glU9PktpljghgntiETOoO10OENsQ3JnkCodlPHlkm64eyLcR5b9Z8H1
Qcm3SXdMiUR/bRHVTx4Sz8GBR4qOwieirmcWEeoVpdQkncAfwDnww2l/bzmLW8BTRptNVayRP1NT
kInTeOjbaNuYsMTUvsQezl95t0D0BL8ovEBqK0595/3ny1AIFHJV9ttYuWLE1XMqeMC5ZBH+q50N
fe05I0gcU3vTS7JznKEannY8JvXKK71soAIi7jve2TnVBHBh8ph9U/u8jJm9ES/9i5X9ok5knKWV
pl+JXX0GkIgHY1LfWSl08h0ftwh07fLcl01wbCEcLVKyrEnoCeXjepswc2DHGCRlNcM+PnREGArn
RyeUVcKXBS11EJ2rDMAjQ5mMgR/XT0gkF067igaAhmDc+DZlDaR+2BRuaf6uJGk9lNeoy8WE/30Y
vI+uTjQEswWQ9/xA0ivgAV1BtZFihvt4cZRVg/Dpbi4RmUKnRXMh1/h6DX7yYcWw/dWisG9/OQDk
rLW6NoFCm0iCuHO4+GrUeCBjqENojzD5bNJl+pmGxe7/0S7XWvS4hKrA+RaE13msonYA0N5Fe1Na
DmltkGQjHDMU9ZMxzFupnYFQJddkis89HjHEJMXx7yxKgTkOP3ZYGbIoLKtCOsKGRAAyRkHBDE38
wIqckW5E16hZLu4YobHDMEO//Ek9KJttK47nUTrmaM1vbA1tXHr+B+6Rl0onJB5mS/cLeYngpguA
Oen2ABU3ni/UxiaiqaEGzLo0H/UuG99aq0ddl1C3H0eKeZflHT5KYTfbf54ckWGnBpOwBrRmZxeb
SSsVsCC9dORMvS8C6bZWbDduysEt+/KH0pvPo5F7idlfCS9dWIwEU0RREpFulsaZN1pBL17lZiwd
48ZyTrqdG2sj0JONarUatECy7NX1UpD5icHSBxnQ56/7felgwA8TRxPVZAbCrh8XR6ED1YCZXTpC
FPND7Ze3YaoP0xzsxGYYsGNVmPzOStUbMG0g3td9l6zzdvCSKLpi0D45FiJEKbhfqPhlFs5DWpNp
t608ysFRH5PvqG8epEi7cju5tDThSYGlFq/cwIM5624yTvNIliM4pmA512WsKl43gzhQ0M7bAIGu
gMM0aC3Dm7sypVTxgwLGBqlQnF92HoXb3gkNF/pTClgt+PcadYCMsgfxrU4BjnM1OGs1hNTh61m6
sIPfD00eHfQjCIWPk9RSRl8umh2wgyV3BCSsgwfgMIz07Epk/4I51t8zShBsCTKZM7erj8twhi2I
OTC0TROEvjSTn1WzrWNLvtT3Vzr2Gfwh5hw3QOh/4IGdJzkhfQvyaWY+5KrxgGV7Zhj8pJLqtehK
fwlA7zjJmkv/o1HaN3WsXtn2YuDOTh/8WGwVLLBEws7v/HLaFNQAgQRXEZol2fpjkiYuZllyZd1d
GlY6KP7DN/8U4UvyXlXCtA9Pg9Ht1M5+zYz4tpG6J6k3/8CicWVYLzYHYbAgSSPkde48azZh/wR+
Tlh8nceqGKDaNE/Uf+wGyflDpv9K2Os9iHA+jBwwaK6T36dc/8yK9fWiKsSeqHw04ZguS8Mviy7M
d5TPzGtrbORtRGbItYIs8bJpyratQXFOq2vhPhoK8walhR7G0UH3gRhmP0MgQaskkijA0qtiCy60
eEm7JT6146Luci6G6AyNOiD4MVt3czx6gb1U9wPR6bWc2QZp+8lEy3ayvUwrKndqtGY/tyak8yla
h91SqzdhmaobhO3yPRDcbBWNIT5pwi3U0Zf+Vz9XyA5POmFYOUfFSlYy+7jEebkrMNY/IJBKD5XR
W4ByJOsmrFRI/xKMpCQuiL1NPU+od/OmoSTaNfFq1ssYaKtA621v7BZ1M1Z6/VRY3fxaWsm87yWu
sLkiqWutJYOmFbXk6qlRrgwnrXb5pMNbWWJ44qmSIKNT+3WlD/NKzfLCZ+gS38m09vfXNucz8wWO
CpcF8jkEL4BvnBkdS8t6xYZK/tgPkpvX3SaqnY6iFnndQlQrSeU6zpfHsTN2ujwehUQx7vsj4NM/
Xz/IhSvDh+cQxvEvf62O6qCSoO1EA88MDl0Di6UWYRli2ei9MLPLlRKZym1uWdKvr1u+YHZpWcTN
OC34/2wE+kxJGycaYTk0gnpTDo68HiniWdWRxMwj/X0FsHBh25oqW+hdkZMIz5nxTVWo07OKGmVE
11ytbMh32DBEbwu99wb8pq97d+G4ZV4FRbQF4xqMqmfjKkX6mFoUpralpdzGtZ3usn7Krni9YozO
TAM2jzJA0lRkH88tLFV7UIhAxXkcbNNYN2msHLRYLz2A9f+qAYefSwQc0mYyM4IZ5qxDDVIcURG2
0ak1w5umoa4nicwNsMEr4JULPtuHdtSPA+f0YcTSw16U2AiuTxrCn+ELkPG5k8U9WoPf+OupurgF
BPOtuDsD0zlbGGW09HYKWvAY6fVp6Qsw6mq7tRrpW97oD05aH0Sq8es2L06cUP4D9Qnl8HmoX6Ye
YVStZoDJsa7XHXeXm0TJxxs5uUrs+V/K9fNVAviQJAa4FvCQYmf8tcfR8qGcppPtY4P/vbOUvL/B
6pWuIRfyocyN7jlK0hlsmzPcmWadeODN7U099Ba0LIFCmVOxrJKm670iVKwVU2Tul3JWblV7rlYd
ihxruam6jRZMw6oJk+E/kRBTVGKj8JdMS54HAJC5W1pB8ow0VO6a6NGvnTpUV5LROJsErsehAbqW
Iz+k6w1KjTH8ErHuq9mcelYmh9su06oV4CCw/RF8ZrMsahvRQXIzqildvRlsd6boisDAYh+CGSiX
ao+U4KVDfqjCuFjVQAZ3ZRuQKAIqR9UYLjKt9tpN3OnZvTo24SFupQqSx17ihBnlxjfzUVvXOVxm
kZwu65G44EvYOcE2sSix77NyuBlmWP+kMSj2swSqK+/S/FRFZnMT9HruNm2Y7KHVjk+UhGReISHP
VY6t5KrT2N7qcF2sdTPC/1vip9qBFkuWJc3PcivdKq2hrCPShr4OX5i7aIhBaTDveaUVkujqKsIi
oYxUTLZISDzJmVcG8DWn3Yws1JQMvhKqhR+Tv/YcOdC8NnX6W8UOpW2vaNFqkpVhszCVPnQk7abu
HWs1wmq2Sztz8eQaZuS470qEaQ3H7ZMKGkd4ovw5N2s/HW3LzctUcuM8CVZhpFo7LViWTe4Y0cYE
jW66mpwMq7nKoK7VKmp2w3S64kx/srA4qsAdYV1lOQq5gY+rWinrFK25uDwGZh4+yUE5vg4Orvzq
6516yR4BYEL1UmSuPjmX3GlVGkms49jUW30eT9aQGu7YobRaL/N9LSevlqF9jwVV8NctX7IRVK+z
Dmn8M5Ga2rZUm7PkRY3+TRREr5M2PpZj1l7p4cV2RIBWgI4wR2cDmVZx1Bpzah8jx6WgAqXqq4Qr
75DDcxMkGHmZKK4CoAA+TlazdCO7x7SOhM/6jgiAGSbV3iD05yZoGPlmP8aQHAf4clQsrTq29l1X
FvJ9pqeUMOZW/2IGvfM2x+n8rdadQVimpUdZrJlew1qNsF5WeQM9unVXkKdYo+Dc5G5tRgRiC8m6
G7RB3sHcUe2KsNS9ZkBr/OvpuuTP/N1Fccz8ZWXNoAx5GnuEQ0yS16EFm9nQN4E3SVDYIFh/JdB2
6XJHdJLgAoF14s7n/kxjdHoXQiN/DLqYcsfmpUmXTd+GPq0e80r1UQTe2HH3aFDzmg7XCAIurRqx
7yhkR5wGZP/H7lpjGBKsCKx/WDViUZwvGlK35KYJVwm57I9NkOxvJj2pzWOsyqeJIllXHcYn285f
pXClD8o1oteLXWIT4ItSXUQe/mN7OjIR9oTKzKkEOY+IyCBtA8iTXKxkcmXPibvppd7hHAq2baoU
z7cE+hphiu0FtU2acoepi2NXonD3l9TDsepOlhzf9TUIB0syW6+CMv+3UwXVTQslwa1c9tVqoQDr
kMFc4HJydk8ppRv7Om4pQ14k9U6v419DmLyWgTLcOuxxSuln51aj2LEARa+6Q0c1mEJl3gY+YlF/
nE9eV3WVq7Q9oPCoa6ZvQWtJ+15XmjVJPhW2/lA23DLU/9g1Ve1T7sCdTx3lupZK5ZtcdQl8yJRA
PCeQ7h+MZdG2pT43m0GWxm0WOfM6mlT5ZuCNrmbN5hoOx5rLY8IZWttIUsxSdmdpcfcsp3N2mMdp
2FBgG/vA0opdb0LhAdg994o6DtaFJVWryoxCPypqECEInYX4IATROZDUu7BKtIepfdf9GObMR1Yw
Xlet8XPumnpn4U8ckFvOYUZokmNYpfGqLDOKP4jzr1MSieu4zhOQST3k+jFnsVwjhJsOSbcKE1m+
mSmbOUrL4pE6WDfQKB5mojqUFEPGX835stOgA4J2PN0XY2+sbRj3HvLZySnCWxovLwY0WUI1vg9D
aiestlaOiKkZN81ocDuZ+2o9LEG1MYkvuN0UZ57R2KYbIS14G1M5fUiCWnHDQoPAIExjgHrt/ACj
d7IDEjHzwDDdtbkK13QQ2utwnB3P0WrLLepx2Qbmkgs4SbsqpqJ8MpOBKiCjMNbaHAKYlHLggVC4
BvnPNpGgi+aCWo2rpvOM+VD1W6lJB2WnVBlVJnBx+FLWf1PUiBKDsptWxTA7rhPV2qpdWtuHtneY
VvhocOpCr8biiedvvWQGDRIjcr0JCgtGbdnI3urSmCOv6QKuv4Wl4XSAOOyzavYDtRlP06CPPkAV
7u2LPjpPS9TbP4gp689GoVXLGkbkaXiU24QwYqroTCSba60Zk4xuYB9oD4DhORaMsdqb6FavEAST
V1AaQNYc6rVfJBGjneTmthpYl22m64k7pKny2uQLKo5yq8K/L1mIxBRJ8i13Un3b16EeuTqUrrtk
XOLNlKjSKmiddhMMFdoWejuXT0UOeNRV6jb3clh43dYJgK23SnZTNuxcAO8tiFHYNqjf3BSm4AqM
vGCMqS3p3WSY3Eqe3KkuiVEgbNQZq7yhDAXwoV5JLvkoyCyiuXLz7p7cHhJIpDlvClRJ4DR3xS8m
ZceZa0Yw3gbk9964TPH9NP/WJ4t1QiZKn/26wNesR28IkrU0/xRZQiQ8hI2otxbzOVD+n8nDykbT
I4URQBda89TQQzP7O4++hdIvuEmMoPC5oBXI1VnxqTSf8/RNSfI199eVvOjuIJV+rzzn5rMxVVtl
+K7X1kqp5HVFYtJ0ZizuWzeUN1mb3Do5mTb71xS2q1Ann9r5PBPpSBVeXSd+VvV7MoWLpnpE+N0l
egt6xG5mE/f3pXN+jiml+tjsnIwHoX6v0+BIyBVk9RK3V35qQ0uyYdvpjh/U2ao0WsRV/TDYj7VS
utCretncQaMVrIIqXReJhKNMRUMYriZK1YKDA0MG3Y+TGX8pIw417fEQBW2Fq0y5G5SzZyiKWzbK
eqkz/vcNO1mnoPCGQJMORRzsYXEY1Xal8OdmKP/p0963tYGa+yq/C6A5ZRFsjRFdx0ZPHxWlk09h
Et9WYVG6sjH366CzVReQeOw6COy5AeQ8UxLCZ8d2VCXdRdgVnuGiOQxpdVfDTdYiqgohw28ZloNG
RArrqa1cClPuVPDe8JVU21iFtmWwtyUdVqTmeSzzdTQqr9mUHWK1tdxkdB5SpVyndr6rHGQqR6x1
bRs+pDmPqgplgFZHd9KgHQxm1gnilaz1B10i8V2l+05v985s/ZIgaVMILhHsRBS1WIsh1CzpyRpz
T9XCX1qlb2TEUEJyhtxGEdjowmPThRCJFXdyjSVU4lPBI7BvfwSp+Ziaymo0kjV1nH6tU7Bf+w5P
a2hvaVHtgyF9RlDdNexmTanAynJ2db9lQclReRD5eSOiCEm65yfMadkhC8MCbmqZZLfk9uYr/Ih5
/cCfUWG+hsWT9EXks/oISfTKb/K4Wh65Rl1iQs0VH03MAqzZbExrSos85Ma3mm3DEh0DQWMTyMkO
GIAxjXdASdxmydZR2vllSQAXahfF2DWxueqQ4huzHKGjwV1sxS/M36S7WxYXlBWbYraYy3yzJJ0X
TfMqHJ4V5Zat2BAmzLtxVYzajYFu5dLmfg7ggKcSi5WkvlijSfoGnscVSx/dHNca7E1fgbfpZeOb
MDzaaB4ZjYk0tmgb2cFnRdroWg2tSLyyEER15AEYOjVw1bgGEtBLoSfQDvac/5CMEV6mdoWZKSjP
43NStIyxFJr63Rlmj22cFN0WoWrkou/l8U8qN6uobeBOftEH3ZuTW3u5x64xSAxGZ/dbABuZq9fL
ymZWmxRbnSnFKg+gtycX6nIaird4vVWvKa5atwsKw9iMvEDNKtnLXOHNqXGNhjtwo303asQkiP6J
tw0U7sMIvgrb0JUiloxx0LrflQ1RQ72Voao2i2RwQzV4wbDaGBSqDHsuzm5alyK1XyTOd6saxWpq
EY8n07xt4Z2rItVv4pFq/NQvJd0r8m7X4m7wLQmX32hZ3bTMlF79Yc44NH3VxsmQOlC6GtX9fMqS
VWsJuzwnJTdtWwlI1Fe+sJOyNDsHmq74XG1uoc1aSzAWwbx1L8vtOhmCjQk1DMAfb0ZlOHSMjVh6
YjVI85vodMzBNvfGw7JYBysoN2yX3B4yly4Gk7xdunDrRDYUoPfo62AY3/quXbPee0CUeTuv2vEt
Va0bA64pMmRkcL9xr1sVUdgS2njfMQWkS0awwPvUw50VC+xJ0UjcxvotQH6G4S1ARZuzzA2kXW6E
sdg2AuchXkzrMUCCkadJgEowsp0UPjeludGGxQWlohuB2/AIASEcKfCDKhJrCsnB1aTknkNQAixI
JeN4ms+t/Vq1iZsF5PXm32W3m3QN5vE37resp01Dr5fgIESmlibYMj0joPsctEwU7PlO9BbjDTqG
b5IqdS37qWFHRolxz0c08Ysz3+vy3kx/pONeDg5RPuylBKfHlm5GykhFKL9ySIz05fvZg/SbWGOc
Pbx5Crkg2gLA4milRzUpgyMOordyfMrYM7U53cPvdhSnzcI6F6PCczBGPBNDyr9neswfvA9JUXyL
FqihfOgiwRsiFRe+kJH2NWOXTYXPQLL9J0tizx+X8NsYb0Z0Ofrg3qp/k0J09eWVm3+lJGK6pOKb
YIXmqNMzFId0z1Zv4nJ6PxdpvcDKZsqLHMXbxlE93rdIwXZeZLdq0PPBfpYpFWzpH+GfQNplsXXs
CV6Z8DXMXm3tKB6sp2QmoZ9iPeYhGlWMrCQX64EcDU9b5jNURnep8oIh2qmT7JtI9WnGuIOeXwSC
LTY1G8GREn+IS5dFkMOghknkh5luu83wp4qalci+DykfqwVbxi4rXvgqIo1O+iem/iAAIygZ8Inx
e2EnKPJySf5i10NjXsG75nWT+W1Z9mTXb9XEvMcHiCxc+a2UhBSZGQ88S5jKt1zm7uhvGi++JBtP
PeyQomKY3A6+2NYykLYTnz8HIaYJOTF8NP4S2QS4mklopasax4OxX4iJcB5p9jaQH1EcXk3xk/D/
tKz5bpTRTTnvIskvNN/Jw5UmCpyUEA62iLcfSPEOc3uUxnnFIhNd0UCcCnOBDWBtBAwWqNxDh3hc
2WtoptFh81nsu/SOzcU/hIloa/tB+EoKsxoZk6tr054lIfZxWXtODplYkYplODBn4jiMVWhHs2Wt
ztq9k9meUwK84/dLmp44QqH9+a8hMB0vSn8H6R9TEmae/mNR0dfqzDdg0+tAstYk8Hxx0GFmGGMW
sfB1+ahJ/qPX2tEu9hT4PZUL0o0zxEHzjo6+e7aGTz8V4148S5+nT6whBVcCN2BQNU93ZuFCWmW9
6rreL41kNzVvQvBRbAtU2Ap9oywvYkzFbuWjSLrAT5Deie2IEYvwMIULmKFLaPnCESfF9G4QhWdZ
yOYhpmozCbiV2ZOwWyjI8vV9y2tvVc1ZX/gB5gmJn0CCTp+/Ilrkw+X2LIWP7z4V3nVSCCd76l+m
TBErGaO9mLq/oAkhdr/YSVPta0wI38kll0VezSC7FWPJbIjvKi0TS8uQlv8It+9/x4mXjuvLXKuu
6KG4XtgcyAxfiG/Ab23p3a1tSDK6Umu8VXq5SfR+3Uqx29VIYkjWo/hLJk7TQerOyZNp9YwT6acu
F5YSB5FznCA0D8rGELMQdf3gKkN3Gu2U8BzMjUP76ljPQfRHYS/TuvB16lI+SEt/xy8GUp5M+Q9z
Cnxu6psJdTkOZRYvX8Uskh/EBLflj8yqN9mU3Aij7eCsD3ijmGa49gqx1gH5bIRNZu3xIpYwu1Ps
aUY1VOV1J0MqyZQQqxeu6pLpf3hu27FvKFV40eJDFvZ3iZk+ZFzY2Fs2JwnGmtGfmzfWL3uF9zNu
6OiuMQoU6gZ15bN3drIhfLwBB7/u4m0bv4oViMHUcoCCSfxmGQ3rKN/P1cOYLTd8Rik5v3ixYvVN
Rdw86owNY9EYxRPW55XfxHK+HsL+kX8OgMe7cFgpRbT93xOFcoefC1R4oj9z/lx19UMNAlHYH37E
kzIC4vzAQnZw2bHQOTbEClSGZe+0ntj35Yk3Ecmvmx+8jbPAJBSUOr+VSphfPC9jL8403XphcOke
J7SUa2s+P4FFP1EeikDZOvKvOVvcRW/xeGw66avy3llSjxXNVmd7BuWbKX/jgMWgsO3FSsIF3MPM
Ks5xq+s34mAw7Sc9gYD9fyg7r924lWwNPxEB5nDbJLvVSd1KluwbwnJgLub49POV9sGZbdmwMAc4
8B5bajbJqlUr/MF+zYg//EOEIaPcym+y4Pz1kjT+qD1xdWKlTJv4u5Gozp1Ei/nCZH1TQXei+o29
6Wx3VkgbFdeBH3xWPhzkkRlR5lhviFP8hGALk6Ei74yUNPRXS24vPpK04Z/KWh7l0fLK3uQD5LIC
2EeIImtNYefyR0TYc/Iv3B4mxCuhoYPYMk3yx6vpMwAjmUPxG277xZWSEuoPeeDR4H+rG7mUDDLc
i8zXHXuV5SiX4be5JKEVwIV8J9ACN8n4VHYPMgHi7nozwLlmNyJcJ7MvchzusV9zHwFOzpoHU3Pl
25XXkk+NXI8woN6iwItg1GWiJJdJnIdWoowecp3yjmjWfx1m5MKMS6qB1GgI02wW68jvy7gxyMdE
FJVAKf42yRmmDzHlle2nZOK9gW+qSLZyucjzuyV6Uh87EuInD2Dprf0PDLpBhdGq2h05CCtCBtCF
k05QOGeTFo4TMp6yQuSmeajyHvj27OJFf+TxyPqsyuxAfjcekkz98F+TB17jxvL9yeVJVCJrgyCO
it9bwQQ8Rcannn6OPKDYNFOj0IE6EWl5nnpBaKzOaoKeH02Gf5aEfPkDOQRXj702kJlHb6XgXR77
/glJQkQ++x3fiwddY6zbUJbLhcwBw/fKeYJ2te5TraFoMf1SjeUXYDXIN86v8DXUSj3w+wNOs2yk
IU1PfZJRO2j+sNDwXUOO+39eXEZ6wYd2eXzlyfNmMpPc6u20keksv01vdce2MAwGvMbrbO4GE91N
bhfKer62cqXzivkJWSQXlrFJvNfZqo7FeO+M4z6d9W/5eJtlSNzyzQaLbK7RtBPvR6z9E67l90N2
73JOQmIIpoZS7m6JELqchoM7ljIemLSeEBf4Qm7DBpBJz0gtK58K953hzSprSSvVxWYe6mBRnDN1
DlKS6UltKOfnrTVZoZ3at9wea8VYn6kBAAPYz+RsJOyW+ziBCeKBySSRC84WzbnkYcW8iYjzz8Gr
Ev55GjykCqndPPbOqa2QajM7JkDxS5pShqznJNNl/gCMApa4diMzUp6EYpPEUP7w63ywMlBLF/WG
T2ZPmuO3ebZv5XojayIeRrgmUD7uONMmvgmhVQYkRW7aGbUV3DTZL5FRbGSta+VfoCLJx0RffqMV
Fs4g7k+TairSgGlRfMgkgUdcjLcyutv8lPyMhGXDJrBn8X0c7W1eGXtHd+6z1KCrdMdS4xPzuFp9
u84+yQVL4NVHL3A443Ud/b92fuvOsf3lt+Ea5bAGfe9dWvNBjV7nJAvlTh2hfcdtc46p7WVng0f0
f0uMZiFe0nQwCeyyteE6T7JGbTFlHvoTgQ+K74bnU9NPo8N3r9A84wHIwkmkEJBMVBX/WXjYI1GP
EuxcHjE7gDc5JvlediTlLztDspF7A6qIvPysRK8ySasAERJd5CvkNGHNt3Rvsv5B/jHluhS7sZ+M
9oLGFRnkvrZjmUeN+p3NBBFXx1W46Kl2flRByHK/LlOzs5g18kFyRfCa5e3ORnlPFUIj6IHFxmuY
9flJnoQ1HntpHod8k6IBjEoLQhUOrzaipeQeetASm4GgUNC+28g7oc5CIDnRXX8YDWB241u1MxDE
uCK2XjtO2c4svqNe6VcyDuK7gWGyb1LmaA7ZHj3IJS1l9LZpUVlRERb5+IhCWQuuPX21FOsbb97m
cJVVG6vOERZhudzIuEvWXWM4INoRQLd9E3k6vdfvCOgeo8h+XHKKdftJibQTbwF33W1T1Vsxa8Tb
9lTNOsYu7V3XLo/CfgJRudHL6pPGKmIHjNWZyk6tupAJbOhWyg/FjPazK+jv9AdHJF9lVi5KiZtb
GYGqZ/yLAi15la8W84YrZe6N8PI7CW7Dy7QnbHEayngViZeaEFLFP+UDUNgxspYkNnNzxCQve+u6
pWOKLNBJPslMibeTQQxXqkFuP1azjMFUJHJfCJVDXnX3tjoEcl//U1KgsCyLo8Ui7cHuflPOma9Z
UcjkQeZHOBj4HWcfaJwwWZO7Lnrt02cGXxvZr8umdtpEs3Ovzm9vBgDbSeaHy9xsMGgDVGv5XjZf
S10ZNhOG0cMgAw5tOcUMR8k7T77FGUrSRXq3aPUmbl7ANwZRvu5NsPcmKdlICFHoCLh8tFfSP11j
1NIbGcwHEhIHO/t2DTH/OY8kOf0ybRHiRpUdKIwcX1lWKE9wAgB6a2BnzCCy9J0s9HiVaz1tXPZP
R8eu6XO/okB26hyrX9p2auFc6AfE1Pli2ecFW13uNdHru5Ke64bD0Gm/JJq3m+inEpsTMCM805hm
WEVAdOYEGAguJ6ZB2d3Dg6ALAQz6rakgQxknWMW5T6bkd7rq13ofjjpizqP++vb9rDUcMEqNHUem
2CuZgLPkB7lzPLo8o5fKhBEW/1nWgkUeNKK7laFRxgoZTLsok6OLEU0x3+gVau3u69RPmwkFLHlg
ybtFEv5sdS6PgVK4VJRgtuKwR0KS3c6+lAGhqdgR6Te5XGXgnqbronIGxj9pnBKUM0M/VCO823ze
KY12kH/KW2HtaOwUAqDc0XSNLT2/KZjc8Ux1epS99mQatbwODN0fMqBR6Lv9lbdFwrGA8VhNVYah
RDZa3toUqtvvVXRoGWL6ZpFMfm8lx66jxASQ4rt1z0HTB5wKvWj2ddadnRGeOGAfwq78FJNkhone
kaXDc4mcLjCHx6nq7hzWFW9OMMdzMQ9GQUOh1tWeUD48Ro0V0NHbJoqJoPo0XDXFlLHQjq0bCs3Q
RYec/zkXmdxrsUhJob+xoUq8qlfvyjFUsmL6yLw4ZN0JmxVtb4Ya9VGmsLbsNGRw83LSIcLz0Ofp
pmjaPd7eG722YD7oNDtbLNm1CVFPa4MSk2wZqQOdEhaQ8VP+VGFbhzw9jOww2QHHqOBzZNmnnnb6
ZFeWfMoEE0Zb9Hb7m6j0tnPu/jQ4nAzOFyohgwn/4oirMHTO0HU7gdTIe0TnawD6m66RkKvZlV0H
eSg68VdU3jeOLm7KsXpr08ozAZWWFzQ3g0pDoZsKtCBhG0mEpZX6wA7s0k9MquSGNvNElmFVHfkC
XlSdXXKkF+VpmjvtJpn6k0yP0Ao7a7A/1GaVdyCDjluax5m6Rr71SLeDKa/JT2ghxc0hGZ2ffLut
brzqKM1BKAiJi8JAWAyBgr5oA42YohdECHaAXicni/giT6yF5IjnQ1gVKtLk665J+luC4Zk5QkHU
1Gb9os/jdQbr6UxfkNzqq+G8DMrO4+t1tNvM9CRD64xSe9MZB3nsswdoZACsoO6w/Agrec4pOZPj
DqENH3j3kVk+1IlxXyXuxUD8Xs/c0zo6flvXvlUpiOrFm8HEP7PwfJTNCQMpQ+7Cx6jd93iZOXMu
Ixsvqtde27G/i4cc3CT7tBRB77o/R/GF3YBm4QbFzmPakGtKHLPDGRkXHNzMRmRmgtQ2CTz1MVE7
tpkDjLz8/LVWl8eaxrxgclAr047DLlu6L1XyIne0TcRxUTaTLTCz7x8jF5hg1Axh25ZhTuNyqO6M
nnM/bgMlGgJ1mvy86nYy9xEKtp3q8qSlzZOjTgjqML/KyAZFBfjcKJmIF59pBWxc+iyMNK9NsryK
xgYn8En+vnwPsCg3ghahIcp4syyJn+pIPJJyFVlzmznmja4OO3slk8iN4RYtfdLtomsx2GBUSQcY
w56byWDw55LUyJMJxjdmEbDlIX1jXBAn6d2AUHMgs40IMohrrsxIi6d+0ezNUg/X1W6eaw7upCHZ
crXkOYP2KsGGr4PmBHmMmLc3wjMxbifSLNsaaVXhz6SnP6fM3iUEsoHCNM2/u00eqnV5hCJ+2/Dq
i45xQFvTaYqDCchgknqADHO0u6mJWLoakw2hDbg+dfG+N8agYacFLn1Ig9pXFOZ5xX+bFnNicigw
Cqit9ZDyeD192UdrsZfXTfIkjG1wjK2+L+p2q/XKbTKvN2KwaB2DJtwY3mdJz3WX9QETzoqUX73p
xv6pttvv+eKRTwuOQoYCmUkZlwx7JV9Yel5ozdXXxsDLrUta4TPWfly7HnBI/uRkjF2X8lCivsg7
C1ev5eLEn6Jc7zHS2sskB+VMjiDYg60Rz5uibr7HuJNtsBKm5Thpm3mCXOFZ48HOJ7q9zUaVg29O
dpSq+ZKJ75rK9zwzv8pDsLA0xY9X75S5y7PeDlfLqM6ah6cb40WZ6/SWzmizCHgfb0vXxTu2c/il
CaGcMCE7KlP3VujZUxl1V7VzQ96u5Wedx4czuoP5Gh9xQvoCrMmHVHS71k1OXCrExtJIoOuS5c4E
VY6jmxWbFau6Ry3wqRzGC/r5fu58FVPWbmTXMVbYnJwSE1i/zZyv3+ei29cktw5hT+O0XHUMDTqL
I1vd6itR3PXeFpHcG4i+7ipSodouF1LH+PtsDI+GHR3At+7iBpH+emrgiyQ7y5VAof61K59HjHOd
mVKHKAwNHSxT7Lt5RphxxV5rE7AZWvbaJ9NOrmlA08+WnoYmhVRXRrvUVT8ndvqQzOltyYhDLazP
epK/1G5/KmUIICfNNRtMga0+yoWn9OZW/iBRCb5DFIgxPROjZWaYiU+OsvrynHBocZcanXVC3EA6
nJtUIlo9bYfkU1aMNPtJWMSIdzvyOkeNQmogb7KZ1nluf1Tb9Vb+N95VuxWUPoiUlak5235ohltZ
d8qTwUMaz3VXhtHLE0FfTO6jjPQ2tTp3+yNT5k9AkVjeo49Rz1tKpMwJJTR5uekQaZR1N7U6np1Q
b6yl26e4JK/0JexYQU6iAr0GSLr6Uppjd0iVwgrMXBj+asQwL5XujFHPdk6qr7KM0+r6Zzx6L7kj
gpgtKAu9wgWBsMRHrCrO+qoHJqmfEjfhoiq7iQLCEyRpE0U4gRpdFz+KrENXiodWnR+zoj1nSbXL
yZcEsRzkCqik6skurGPGd59VpvOmtc28DMUZVgrfdi8/lFehkjg73fzZVsqzqpuhjKwWWu5wlB7G
NdE403TI6WKncAbgp8Z4wEAJbAlzcz4JxuaqLo5Rnx/M2GGKrZR4lTDhJdHs7wGZsXvhjTsDcGGS
xgO79R68gu73wmjoPNlfPVF8SkvzxLl5IC8KKya6jWHu4VztOms4yFCtVdE2zpgi2Gz+KNd8mrgh
sEk66gPA99XwRr9Tqw1g2OOsRy2AdCJprg3iZqyHYteYPQtLHzQEkjQRKCDjmXiSFwxzDNshQj58
EEO1X+ZI8R1zbs5skfqgFYrzDSNa46jhBUzsQkNKsxvjy4IK/eznlp2/DPDHgk7R0YcDsA6hEHCt
Y04jo7IBeogzzb6BWRPqezkFczKaG14yA2gMf4+N0bsBi7Xlaei9r4yOx2xVptSpeK0zSpIBNvm5
BFWIbpX55MVCZUYX/chU7+s6dcNntW2Lc2HNwxH+6HQXAY25MUXZHmaAjKdeJ2fsezpRtg2PQMmy
OdAGlZltawgfu4AI3IXR75reTE7T6rjAutOJfyj0MKtMOxzTMg7VKW4ZD1KK+wCxq9s87coimBd2
49C3E0r8KXk+Yix75Caeaxy712Cai3qHANcKlHkUKdpmLa2DypjXU5GwobM8Hi5GnDkHnNGzQwLM
d48jVhuIGcvuTDPdo9lHZM7LUlo3Xj/aX21WFZy8KA+bNDGf27lpmblZafTkimW8V0Fg3rl2nJNH
CeU+rRKHN2LYgV5a80mL5mzvFmIIinRJnlgFdbhEuCSlWqncLGRn9PVtBaupGkJoS7086X10l0BO
ObnzCL9DJNgqRoo63w8uLqHbTgFFBEzJre9tdR7owhnJkwW6t6IoShPmFXF5C0toqva2udKXMBAC
5l3UwZhjadRpkY45BfqmmbmIg5EozW1aUBhraQoexK3xnBKdF2DNE4cwACx6guAiotKBJeYMA+ZR
OtCP2TL8fKr0vTlm2b0WRWMQUde+ZCwoHxwUAzWlya9LpemnLnW8UEE10V+X1EINbZk+1ZaDKpJW
xAJ8mDfTK4E/iW1CZ7bsl1xfaNd50zVvYgKqjvdVVupZ0AOHDoahWAOks5I7+mndNXIA9+hwTLZ1
U86neHDdp2VMYJPUZVrtvbUum42tR9qPCWepu0JU9VWjNXYsEhNx1Ex7SbuiuTPqyArrdfqUGz14
RCdRQg3+SBhrK2S1hB7UMAI3bPuxYenUjHecvNqWoi9hSsfm8jnD25iSlMQAlVAmql5Ff6ex223m
pG2gzua64eC3Ho1FT24LQUwr2CDXJkOSvbSSOcAAs3jQ2L3+VGLSlaRmHQjLmQHTReoB1VjpQ0RH
OR1SILJL1cJFUZfT6qGYzSS7P3v2kJ17aH8vYJTnLVTQV9Gv89FG6cevhzoPTN6gP4+zuhtd6oJO
beajKlUzVrUad10CKpMxvJ6i+1NN5TldPFiBLswcAwG484zKCwoybCriD7BIZUyCFVmDQ5cwXqsB
cQMNcIsXN4ppV7eoHsWrxdw5MSnQHHUJprjHVsyprV2L28aWs125nw34X6kalZtRaxKZ63v8nNJg
fS79YsqRCqwpvtamMexTS+nDxBnXIFtUh3q4G6UmCdTXam3CykRWwB2WH4OuTEEVG/o5Movhfshj
1osBOnOcO+1bxHH+g+kFdm5eWx/UvHM3LrJRgTamT2riPeUNu9guxY3Iajt0kmI410tdb0e7YgBj
Nuw70118JL9HsK9rQ1VG76QRcc6wWDDOsYR+TqY5DaIOKlNuD5Y/xjyDVSdD62NW+ET02PRt6Z40
ayjCZq3do1FEPRPe3uTQGSUi3cxoskzeFKxK6t3EiGHc2CZreVxoqVp9ZfpRhpJ4zwpnlGvY7Fsi
hVVUfeBGdLXjbmCn9zb9hxGNkzWlLAKCr4bV6kkIUyQCrWmqnzaUz6AsOtRQFMDdqihdELIJWMES
U6qCI5Dx2pKxq8s8WKrOPdIXzjersFLKsbU59vrMMMsF/YzIhxeWDcEgd2eCcabFwVDOMTr1CuN/
Fxn2ogAEH09aH8RGndzDhMM5wyjEUdDN82NLr/fFMoP/Lt2KKbM1WDBWxPIYLYBhPMFujfHynTL3
UxXb/Qu6JNkTwQhYmZoA07ES3Z8aNk1VsjBVb+xuig4PCcbVZCeCqQXH8rxRXOBtCW20TZ/afZiD
LaM1qBvVZUCnwI9sCv0RnPxhsNolWGunv0mcfrxxcCS8lL0gcNTrelPblPvgsb5mmT7ese/BVhet
9xgVhUqGHqsPRtpKa9ps3i1LjbrEyhmUuuvynBJqP6/kYMBAzTjASJihpTeCcsHU9hqninqXZCbD
fY6txsdNmASjrX6MTSsCtxgf1hUdnAyns03UW+BWoPRuVByrQq0CNVblKez4wR1Dq8U4binKIt5k
s9FKYjYIeVPPw5Yxvq/Yhk5y5Q17UcVpvEnyCYBOjbC4JMYHZdrTE18Ao0dWo8HxG7vHbKZXlTeG
fVeXXR2Wbez4Y11497EmqGUK3p0gjzyMiV0AFxoOhlL8VCKFpqaiV7eYztdB1TjmvorHAXNIMu5h
MtrtoHdYJIGIOsFoAzOCVdR9n9lqqJecOH2hVyc1nuaHxNLpW0ulS6HoBQUzaUase8mTmzX5oVFH
sNeT1X9OhioL1A6JICMRKtP12t4rw1r4otTMa4+k1LbPh+5grCsD1TVRbtJkXEAWwfbyCzNdLgDI
aeQPS+VXzljcqIPGsK5JU2akRnEnPLgbcY1LioceAOWXumL/3lhnry7Gs7WO+cPfeU6/SW2ZMIER
c/l/4so7opMRN63hCM+Gsm8jN2O1R5kW115xxuTusXKdr2ZSHmJDI4z2Y/DB1f9Im8HcVWpaOLb5
3khEK7JocOHuXDrPSUjTlGyXp8wTTdX9rrdmevAmp/xUqVOL8JyQVpg6a12FFYKJoX5WGtt4+vtX
ehMafM9Tkl4HyMGpUuT2HTUa6sswVDmuh7o+exwFWbKFQjFQ0fYY1EVdQXcz0guEWB36kVGa3Svu
UtzGWZmEhrfgb8BWpvFIw7tOjSiQOSQtr5nRsHDt3TI42Q7pTCXU05o+To8TolF6xae2c709rZWv
U5qCH12FWn9AQfwTp81FS0wqMztSP/dXRpRDm8VVELC5srFApOhewe1oIME7d9lNWac+//1R/ols
ibyLalgUq/pvgj2V1hhLvqjDNcer5UttVNVeylQxv2/ySzm3DOUHpnjzKKbP5SqSDyilfyKc/evy
byv/XxS+ZiyWccwG7wKzLt4U03KE0gRIiGGqmT4a+UeK8r9RWNlJ4OQhOVGzQ3R7RzjTcI1NjbxK
rkM/5KfJSChc4vYj2z1NvqX36xOGIMKFkNo0KOe/vkXoZHFqxDj5JiqoYHpHUh6uzu+FNwCYvZ3o
gkYNAfYNU/r3F/rnO/zvpeW//+uJCtPOl7gwhmvJkHHTOe4XrdE+0lr40yqFSo8mlrSe9+x3qzQe
Kh0nYS5Csv6oVDCc8xwPBeUbbLUPFKX+QBGEiUfnzbZRMzTeC76unV55GifaJSEHbJz6CyJxuzX9
SH/8TzGW6yBqimgb0fa9OMZc2WvkGpGLagppL93IjWvSV0NATo0TULn6I8d8tpnX5rYF6PX3l/aH
54mxB0JRJnkLFi7vnqdrRVkLzy++4mFfLWTNS3GXNfNjxfTgf7+Shk+JqrkqIea9QBH0MaphRFCv
eE37QO+OLYCQNIMTQaPx75f6U5RGgfLNNw29ld+uJfplrqdOj6+GXSf9xqlwKjZXeuh67dkQ8pEv
FXDCsNOFYNVC8gpRb42Z5zlKaFCl+bmudSBb3e6lVqfB7/NpYGJTGrjnOuJI3YS+XZo1oVet9BZb
Zg1iVnIImvCUO7qcYBkmaG2q1X3wFH9blBDM+T901YnU0hv810020hpLWxrW1xkju/PKT32fzDJ6
TODDfyB1+duliMn/eoielHP8134mieaf9U75H1i/f1p9BnsMrQqE4n+T41jzSTgNPgpwfBjlFOap
laJlyngx9OaDNfGHeE/E+O+l3kWnMo7soVc85QLCZVM4cxBFIrQ8idQDHfH39af96dFh3oAfDxoc
tvNe6RJ/vsRpLQRUIPOkZROumJ4ycV7RjFbxsJ7BQL6h+zUAbNIdfAFTaEWg75KPJA1Mnbf07kDg
vv/7Vd7dt0mfrHG71cV03Cru7CUtJB1U8csxA0QEaR0qzxrv3JZ2Y4xUHTAFMLeewti/9VRxzugq
4qKFbXI72tHZBDkMcCaG++tVGiRenTxemEz48cwDhc5UBhc/z3esrDnkdU2BCXPyKCW7biz82reK
2ep3rTm7r1EjYL7oXrwFprIEXjaRm6eoXHtN2wR1Rgu9WSonbPFo21adOflNXkFWKeAN/v19/eHk
Qp6Jc5kTEyOl9xF4wcKeb284l7Zum40Ua7Yb54PT5A/pjoc6EBR+JjWQ+eWS+ddu6jKrRz/Uti6N
QLSKVkLd7NZagD3BVrbwl7GUNlHB32/sj2fLv6/6Ln/POppY9K2siw5vet+PDGvgeCKUO4FVatSo
DWqseoMEUv5eRA21iFYy2/z7t/jT1nNt1UIVjq467P5fb70eFh3hqSS7jpU4tsr4JL0rrVJ/6ccs
oQmvvv79en9KgjwPTiGewOQIBMxfL1gqQxV1rpZdMY8H4F4izQnPo3Z3vdbO567VcwbojGL63PWT
dgKVLOwxsEd0Vj74Jn+QvMV5CQ61Rrg2yVt+/SZJrmLV3VnWJQK9D6C5ru+zicbDEDTMoZhmMrZU
ER0oPrjwnwIQigCYInJtldbWr9ddPTHrnLbxNRZezLCzj0J0bPqnLNPgJf/9Jn9f2Sg2uBAbebca
6l7vXi9D2CkXw0yNCK5FQbUmVlvGC9Z5NoxbqtyvORJ9zto2H9zj74eHvK4j5RZwQEN28Nd7NKMs
LtVhzq5utVymSewRWdp2dnNsTe/+77f4e4DQVHIXKcuHehnXfHcpreqsLqerDQur31iTW23sUXyg
8mH9/iB1KfJhS2lppEzfLxZ8vrW21ezoYlToNjcgFfw06YuD6wzwluKo98eJQGmLZGBu6K76TdVQ
6+LAC6OvkQDq0rVvRTmZu3hqXF+vPnfTow3ki6aZeeyRuts6A6N6ezHWsMnzluZd6zErrER6Ht0O
2Qg3Y7ahmwJgBCyZdhlMf+nUejfpqXmjqBnooFoLygnpW3fqspMzdufWcqNviSu+VRFArBQ+7YnK
3aPJ2KAxjSOnqXxS3BhS5wB+R1Uszj4VLFtqjFnI8eT5tQFSuXTQZy1UE/S547Wfk7gRBWSpyAa2
WVdBXsPX/V9fq05rw0I5H3E+aVb662tlDk/bMrFxjbcQ7Fd12ji4LHz7+0VkiP3lAHaQ7yWwY7OE
wRf/8etFigaT9I6BzyUVWn1IRVU9tws4D/Rc8nOPN+JuSlobxdPc+2Bj/h795aUxPDSlmRR9lHf3
V0Vq3rtGW1/KtKBgmhCGcoMBgJuERFuHSV2DhCnSXH3k9fTbfnGkbwt5N1vT1Ezr3X6pWm/Iqk7U
l9bomOzVcRWkKlOxvz/Z3+O8lIWSxzZFkYtg07tkeCoSVguWOBc9Rtxxibar6mygrBHxmmJrVsrF
tsfHekKzxOpvHEaOH3yB30IQeqeobWNTiJosyk3vQpCRDHrfK424dHWGRE3l2VDxZ8IxcFK0a5Oq
j18YXnlQ6Ffr4LW54+7G3CvYuFYJMFRF5oNBKcj1ut1rw2Lto1lLPjh+f38ZUg4c8RocB1Etex8n
+U6lrfdxezeiIT2k5h0egJ/+/iDoB9q/HXU0jTgDPMuivCMhfPfOJ3stQFAZ1R0i2QEaySCtXL9i
huk5MXLoyT6HTV5W3tVx+iMj0kDXqsCqp+/tal5wmX1N2/IkNOar3veKPwb0TuysRaQlvk3K7id9
+l2dRiAOs0/k1/tOFxcd7Xg4S4JGc3vSSnRNGadvPG8GhlD/QM7vPu+9TZcU27ydEGIG/lVUJ3xk
kT8R4dsXapqDVJ+L3OEZ62l/gdy8Qb3qPgYgFne2z8w+5OndLJlebkgYMMfgVwQYrritv1dNfTWs
+cFJEFZddeg8oHmh+uVndUT/3G7xpU2m5mGJy91sLg+d6m3HxH0huX0y1ymogSNmSReUnbkXSx+6
OuNO2g15Hd10teorTXXPAn8tQOhbSVL4Cljgapy+jHr7XGjJHpVXvy7qSwLEsCu1cCoUYJ7qbQpb
bxVNHWCycXHy8rOZptfMhUBQms6GQR8jWIFtBikCbpVHT50f6qh8BKN2bHXQV/w4x5BzzyD1MK7m
zgRRZE/tsyFVtkxMOXiSlq+gJKaKdmvV3m2hgAoCUBBado/UXbl+BvJ46qfqwTEU+S/WiX/Bgjdy
bpd2esBK9GSJ8Sa2DfD709Ok1afU6QAhm+Dl0/4mXscvGeiLzYr89K7LNF+Hg+QaC54PY9hX3ac8
A+iS8oZjK7kFpb2d0jZch5rl4D3ncA6Dbh3vOs/2Ey+50yPrBfujg25Lu2+Yr251VsAFTGq8s6r5
ee2rY1rAK4nwO7dATao9CicdeIN8+d7VCgqFMCHHYd9mwxmRrqNZdtdZxNsSHlAr2jADLpbXjK+j
5Q7YSyhfmmIXpzhyjmMyHFnYZq+HTjUnvJblobSLyB8m5+g2sNeQIKgQvo2R3sRxAK6Z0wNR084O
Y0THqUPd9dqNKyCzlah5T256mZbh22LW3zsr/mIDr2ki/WVuyp8ahN1kcr6jdXlZ5GBv9sQ+60GP
tH26H3UTO0uIN6AG8Dt49KyZFqwdasb8NLS9bOr7xTrJmTJLoTkVuEu3U72vEC9wOvel4XFWPRi3
cWrJ5KNwToHwgikhzucHdyXfXBT9MlYgoiaecGtfvcLGTwFnE7KUzxCfnGLD997amUtqgtUVKRdU
8PJUNfZjaa63Y5rdLRZ1YW3sMrsYg8nJwCk2DTICihJrD1UGNFYDemBU3hckMeLK3vQjALTCW7IH
Bxj5OafUwcb5qizqeKOmHoTIqTxUw4xKBmASvTrLm2xLDuIaHg//NmVnyQgzwDYn6+ukzPt5tWuk
FBhkxTrzxua2gdrrFHxhJ4KggcJ84wXgW4MMNsVU9KEUBkxgthnRtG86CZBzQmt4SWJgy7ZxNKy7
zpn4kuhOtIFe/1iY9PcQO1rIukhPnBk7dznsBgiKaCjopXvLf8pYarDN9XEF7EN/em7CGQ/7OuqO
8svGzhjgLMqI/BOFM6JA475ntcoV0WMFYXmfO80MbCf7xh1WiGLK9QPt3dD1HV9FJeopDc3GRWek
vKX7AiC2/obE5al30yC38tDps0dVpAyqAJqqCLRVWnpu7DwsbYfmaxyUKFYUnblNohfwUC9tIm6o
a5cmu8mr5Q644maI5y2WfPSe/awi7wEtoLffhaWd1+X7WqQHF7jIZDQ3xSSZUm8EaPlUdetOKfYC
WDFqKihcwbOiS2msaBSNUDSy9joCD62Un4klrbhcn3vMIf6mXRPaGt6K7BeaxpJ5ZHcOLGixsRGk
mBdLvmS5S0dl3KkCSRSoxY4RP/WiP5d2dATf6fdDEmraa4ad7QBYo22T7cw1WkgrKNYhxaO9yDqO
pyj/oOg8LgUxT0daMV74fyKQDWFSccb7SmS7lEPIQuJBylLwddWuQXntmeoJ/b4JmbJvGn8TIZ5g
o5sjdPRP9fwhg7NpwyLid/pntD9CKmymg3xqxgDUiRBQdHy9/0Q27sfOPf51CDrdybc64gHCfSsK
WhmLHfJkMFHFp6YL1Fi5s5ToVsbwZiR6eWibwdciZ4kRHIit5W5cHKyeE21X9xqAQLAaii0XMILd
/n9oOq/tNtUtCj8RY9ARt1a33J3Yzr5hOE4ConcQT3++qeTcxHER/GWVubrT/S58GhKYzk1O0qaP
Iuvyl56HeSC9KP/KYT4Dte/TyFU0QwzsJS5f8Y3caDsmVTyXgFrKsmzv0e2boGnfYivaxMtP41wj
HTL3a+rKmTKvedN101OaNEc3zShBeIUNqLjc2RngdfmZJhT4XZxTPQenikgAtYNLEVD0kq9jqg7s
vv6CKTeFR0M3qfOenv/OZN/5TfNOo6yNuDMY2hszW9228GaWF8dVxwdJllsCVJ13lxvjc24YtxYN
RTD9NtXskXRL4+WZ7MF02l15U4LDeGNBVwnPlqWWBhDQcOk3EiumFIJ9aJEKNMays+JGJ8lwe22m
6sglHcZvDQFwpyb7ZxhuLulzDLNy7+LkznEpAA9Id0lOotYUGoePTzUFSQ1AgSHWFCYV34ymPxWD
tbcoB7ewGB3tQ00EvGNKjWY25ldhSaHFZgqRoawqWFKtzAwSYpLZS5h8TRcqwkvq1u2DuNsihYfy
KFxy5JBSj8r8DlrHr0lK23M8knk9s2PxDO4sLpYsri9Wshsvj+GklIBPOi5T5kHSHzFri/XoSJzM
+eo781bSswh/FZYyOvNj7v8K/JU606/9uTmElb0d+Wuw/dqyYpoRpbc2q4liCnDhuCCvvyxOA6tr
I4r0o2lrndtP3m3Fbz5Mpb8qL/6dM/3uUhrWGkPKefkn2tA/s/ieapSawahj/HlxrX08PLui4IX2
Jn5Kfl1W35iYwHFN8swYPBLCB64tlKyX6NJ7EwIhZXDfFtOG7b9qc3opLRkfYZWJuqgzwQ4Yb+kv
Rzttd+SuU15aJsdL4Rydc/YX4mqrbRfQh+V7Q4qlnTRk6TxbDUWUbfw4L/FPm92wntx6EYE6/n03
1du0fz8DOfT2OsifCjfcSsY5Y32bmhQH9d1JhwOjrxvbOBRcpY7Dt9L71qVOZV7dMIiC4nX3Stti
2q5SOx5b3dS+cTxGEx8XqpMv9tjfNOH5MWEwFAHkb2noY1+RZG8aNc1xrJtzWv02l3cEC0deULNz
XheX4sZdfYo9zmgAnRsEZZGEjO+EHjQeDuZlE3jAGxq79RRvmcZANssLY/wOmX1wium79uNRaUUS
5x/9Zb26/CHz/MS0XIqYqKUYmruGZMFGhSRZvp8vxSlFr3sU/MZDeN9QJHi2HhPmyi1FQnFU9OQx
GnJDs50nm9TKchmtTd5F95dwICRQeQ/0fP5TjzjImzH+qGk0LD1u9NP7sPhQRuW+io8YbkdLOrpE
OFx7zaECVncmqZ7rlDlWTGvGzOsfitg6mUGwtyjFMPxgO3TVwWmHlJmNVYFyvmzTVfxAu6RH2lCv
pzPlECNVvV3pvDTR8HkOqRhpuowmn/RaC0NmA4Tp25SPT1XobMeiudXbVwVpnBQrkWv44DHyr8JO
ccIEQMKQvGImmRdgT91A5CofJ/4V+cYDqXEvTZJcr9NcgBVWizqeDjoy6R5/YOb07P2IqwvNjfgg
01q+leHlsTfney/AZFrMMzJoOAxeMylX5dlsVdRldN+aKn+GBF/KNjj25vK9m5pxO/rzkx/QqAlB
t0IqeL6zixwmPKT5Ka7n+3aM3qcg2sfh8otysn1lTQFdZjCMlmK5mczLj4TMVNTEoQvj4WasL/Qn
KB/NuD+6Q7IvO/VbICkxCnZ9mb+upvonqSG3pFbtijp5iKJmb3XOM01AN76TfHTIK3I3dlPDyDQO
kb5PwTGzw6+pih5jjM3LOSHnzj8STN93bkTPJ6oFQis7NRncb1IvL5ICBuU3TYP/YRpJEpp/53Hx
XDnWnnhvxdJbBirkr2PaCKcCB/rxzapXtOKz7Ydiyk4SlxSL/qhS99WPm5e2zB6up3M5n6jUouMP
jjNvPNmLY6xp7P1AYi0NmaqPrKJo3nT2fUDTm4485qHw70KHaDEbXRx/Vy3Lg9l6txS73oRmQxFD
si5X4Z8mbk4e6ppOShs36V9SFy3fWjTfdNqY7L74h0gpv5jbBFKZ4+rWL9LTXD6T2kA487Jxz/Vu
Qdp29BtqaDQQoitX1WorHnCz/3BrrAVxRy6k9i+v8fKMaMXrbSfWZkzvi+GroaIa7h5mhP157ROZ
9S8+FVTeVgLHAc86tChdXD6f0/oskbMq7t/znKY/o3VXYUTn5bo1qFzrXaDpbsqoi0LWlBfyoliO
BCVYisK6tV+eeKjksFRvfy9RIl1ChgY9HPJtdll9po61C7hZc/Tvo4IOuMP0EA7BPp3oSQKCMpNg
e17FN2TobTp6agl66W8uWIBnqlF7NDMoQsqRev8QgopMUC6xSHrdkbQJVQ+LRUfBZB8adGfB3YmM
udEV6pS84E1C2ejTB33NaCJDnoYWqIeTIKNjic5PPuZTlHxZMza+XL2Ujpgqo2byabP6BnCnc/yH
ZK1QpbR0/mLGb6IHo0pf2T7mgQBNE8/3tL/QjrgFF1+DINFiG9smt/diOX5MT9qbgJ6jLekxaHgO
dMY4suqN5HEb23iH23vPHddMcNi089HDaLD6t8Kna8p4vrHROpw2jXZJsqY6DLYtzt9ZFC7dk/Rp
MePwzCAKGr0AHxb7By+9Qi4OO6bEbfjMkg8L8gPYGs7IzIFf9fQtLbo1Tcex3ldHg+5ONTeOEnTD
H9K8RK+udhJ71SFH7nRVd058vjWoZXb/iEbr6L+uU1Emfo68RUcdnOw/k7l80+XzCu17nU4ZZGuG
UpWudaJ15p7F0bWfaUYvVAHQKcVce4h+2YRF7K9t5IfAhwnKw9gSwiOnWO3/bmZsQnbAihYrogrt
rWdAbDOXkPCL2EQFNxNT53V+S2ZRkjxQZxRSr0nzxQBznBbm+cAbONPud1u/iDPT2NxD9u3Fv83x
tzfu/AyLDHRDi70zVUjjhpE5qte9pJeDuyq3YWTu8uTj3I/7M0rYNvYptTVGwpAC3QPHJtgsVnOH
D4nIfOXu+tSg24yxa83mfqKmyBLd0iqPv+Qixae+76nK57r4kXPBqU0wm8YsbIbXsUVop12y9cqD
vy/TLWDABVBJJhE8MeoH9sS/HbagAxUYzI9d+eljBR7LmRpqDN8hIs7OB6CK5yOLLgnRtNA6LtqA
ryD6upr3djOvJXdk22XER4g2NLRNulDPLdxBSz8YSsQhm6sj+dmJ6bfGsxzIdGx/NmOyF9PY7FAW
ZMf3nN7VVEyDg85Iwl7fh3Oz0dbT5TV2KZJ1nMN45o1YBQBsPUQ8KWELyeh1dam+sbUgYNNE9CLA
pGGuxbl/F0oBa9LZGmlF58PEPEyed0JG6hHeZK4dnAsZWeo9lcV2smuX5D4HF8sWxs5jGMx336N0
jXvnIMRVou+W/WHC7+jNc4yG+daZ0qeofMP+uQeNrxs8AZ6U1nimmNrbscxzbRz0qist0fZHjTmL
5N7BTmUQwVrCxuifW6YrznW6u+J4/8Wj2Jhyi5saYV4YP4cVztYHh+4vHRpJoHSR1OT0K8omV4Q7
terJT271uw6ziJ6ZnxI2LD3KwnUWWvuU1oK4hXX9DmbVJcyfx3BFpxbKNAFm8HBrPgCtsdVgSV5O
fcsO+hFP8CXljiRXqGs92eAPSUj9lW5ZX8WiDb2t8cbbE+4uYu/sXnosp9mDQI1JIzsnrLQm3693
EB9gFGJnd0Pgv7RxtEYOSapV2GclRdyT/w5Ry8whoXmNtBwr64GnOua8q1Bf/MSzEUWQzEhd8pQg
LSTz/DformZwSTR8R0rr4NgBb8PqvhGLuTj8/EBtwD7j6QUeSNPvSZCLaXx0GLLTBVFhDcMGeMrW
c4zcRKtIDho0tjA/TKN7GFySM3AjsGrxoG92R7JQ5B6xBzoU8vzE8Q41lQg46NZ+bVAxjQvTPvAa
xE9bIdxZE6K/+51henCKuvh6oiW0uRO5S2VJgAy1Q37uZ81tNzVYG788OpF1O8OHPsaRGmH7eMaj
k2ARSalAhXYTU+WIIuNJ5z7hAIMPyRnMaD5g4y3IrGA9hPnp+q7svDGDD9biFJe9z4EnwNPGOznB
SBOnYGujzIr5hY/yYl6hN8F4Lg2b4ibbXwCOWq/oFjmNT4O+KPlOjprmjOWCtcKPqFC5d7CKEV+1
aW9l9OcGRaIIgf7dTO3XGvkuZT+X3nOOEs8y/xDmwSlajYdz92fwe6yO6HU0kocUZd5OdOGdSYMh
5Wiuvyc0ibAwnFqrP+pO6CW0bgLmzYD9y747nBn7wSFKwuGQudgtrfQ/JHImd9qf3XDtgFhWQKH8
hbSYbaRmViaDNSy62pbz9ox1ePEpo0I/0I/ZQcCIkYUba/UTT/q7VYEPcxgeKmOsb6qCptD+5dYk
x9cl/pKymcqtn/pkoLg9KW5q07tylg6OaxnC9If4Tb+noJC+s6h4n+30tBNYHuWXM3xo06EdpLnl
Jriexjxv2QtL6lyOasE3wsXE3X8tniiv+w2H6fD9Hh9kh7i7PNZlfmf7V0HIoS8x1SxdcifIV0S0
/VcePpNQAyPZZ7g9kqw62kn/lGNblGWxZh4RCfH9VRNy/ZxUYy03zKqncu8wrT5sHNrh+YlGGGuK
jE7dBOkXbCf/qtBgjmPelvMLpy6MjMd5jVIU5pOkkGqjU+5JpEkp7kGFSjVdX7SpAJQkyWZ4C42G
VfOLe0jMb/WnCTlmRx9SHww5OYr7cNDdZqBWCmk3pMDJOyeq0uUXl1dGSd2MkU+3Un+TgzFmunc4
K3pPg7/sNryNSWLTiwGGsKeItKf3MR12zLO/87tyE9GTvuN8gYx1HewopkIR/lmJabLLrU7+7GbP
yBZ8eb59W3J2IY2ipUdb//OvJAfE5S/agrSqYLt0Vgfiy7FcuVEhnHKgyuhc7hExDf1LLdaI8DD6
JxhfMr9Ic3xTIz46GjetPjy8SplLq+HorvWCDa8qBt5o5KQNrDbaQ4VRIdacmajAky7TdI9fYXaH
Z9MchNdQ7zH0I7HeUrh/DugAwk1RorGG3gJ5ZiAUf6m/OV1155hMcyjqo9m/deDWCjmXxT7BRZQC
WChMQyHVGvdBOJWHiCMgeRubjj5vOnrjZ2SU38ljeJq9ZCexbqjZv/EWNuSZ1C8GvmxIxck6GglN
ez0HNMpP7NWn7inC5xTmX7KQEPo1LiTBvkt93pU+XbWAFBYxDXTuXnCMtMTtCttBIp69yHOPU9qx
/BekkbmyttpkT4kOEzbKrN9WOD7ltCSxiFfGVO0USXcvj7OOnlVyf2nyUQKSBE5LLB+QNfsF6mxS
d5agRW+X0B3caScLU76MnQk1iRQxuqAegD//YuXvUYOLb2xJPmUGxk8+MLU/i+mP2VuHfgUXQ+LQ
tfCITKw8il6vMDymzTUFb9iAWVHsXVomy0YSyKm7VyF6U2M20F1XEYMSpz/RdsB4Z3EiOHJ55fs7
CC2Izy5xz+AE47Lr7E9BB85bDmiBglWfvASwZGaFO/rvrF3/zfPvF8J2ohhhdnBdQr/6hskSFVts
yH64DLRrNR9we4q5FvcZvFWoOtX6ySVyCMKCsKPQlTAtCNbmXKvVE7/G+uiqs8Afp+Pa93QjpMpV
A4ZxGi7P7YAN/VPbXxLCKoxDS+lqOrIrLUqIy6QWSX5RIwM00yid+1ElccsU1RXHxAvF/i0QuXMi
wMjqimXkc02tN5gOkXYGx41ZtUf1yfBiI1drH3jSnylyg86WPNi6vcZ7YKYSwamDW7GYfMSXwdtn
4B/UpfpzNe4hjVhGhHWFOa/3wX0ily7+0w6rk5W6dzIipLuwZ8jm20NPdNjZdFe4FCuuARaVpQz9
ypD06/NznPQ3eDhuhvObS8+Qkm5SWmR4Yf47fZTZBM+EuUcqHCUyIDkASMqYAF0/GoIC37U5ufdM
WDoMnLiU3uBOMg+siALi2kcy/Tc6zJqGhOT/9ZlpOX7zKfFFxIW0tuCSubFu8O+oP9xUTJaAXK9g
wFxtOXfj8pyiTrKR7IAq+dY53tNE5HvVMfWdZVlYMI3QNQgxRmh79BQtjT+yBrVLp8/3XRY8CE4I
vuZkOyyMMRnnYOvgshYpyxz0+h2YjVgBqzKYDkPd485o6tuAYIQQOXTEfJqNCSFZAW3F85csye6r
+kfhVPSNpA9aFO7rxtz6C5C5pvEQOoe/UiKAzqoa1VMJK4t6zNZoH5Lckg+EI5aSLWNvOzjWEQCZ
1+85pZiXkFk4zFnB/SNxBNN5mFuuk5+oQbzNaPqCVb+9WgXgCrNoNmIcmE4/DpbmqNumhnSLJ6LG
SDDobq1QovgDJzQdrrct1S54mld3ZlE+5i5RW2DCTDLB7NOll/OqjS9JFYMR5iatkHOzo2vD9wsx
TnnBkDSy5flCprJyyVDPUAQqHO6zWu8g4zObMDwJgMYTYZ7AXs/cHBmfO38p30Y2XBrxfsBtBZwF
ubLcxP0j6tbKseZMbFLH17CW36ZPg+gOfyGqzMrAT9z3P9J1cDdCWkWPYwazlKbT/F4wCB0c9U+s
i//QbIwh2CvZiBBneXnN6YHG/2CTs/XWp4+kF/Np6S9+iopjQfxnoDXSpaMjGu3GfBBVU1GoTWgR
yAIFefjqakCF+CianJ2A3dWLZNEBCWTf7wR28aPYZyzUoDoIhZtDts08AHH6KArlUfzdJWXsxNWs
bogbSE9IjcMY+laPlUKCs/lJIKyPFSWDnY8IqbNwFJP8Wjyq6l55I90caQAzQdg49hUdGm56K90P
+YvRVxgTZDf198ww3gcuuhJLhuwKcO2/zddZefJoCBHAkoamm+ABBaQURLqmVumyOT6YfkJ/+AaJ
Gd+4dRaAqEOv8a+cJjwTduJmpTIR4VQE0ZeDDDcuQUTD+VhAPkHbbEBWc/CYXbpEJL0xvrilvzM5
A4EeHTnK7OqTYT8DfA9DAlz0eH7HtMYtBqTgGb29sY+FdpDELeAQpSD4nYTteqkeWTp2t08oZvj0
kHygC7AwByQjQxFp1rDysXvojQGOgLJjclIaBH3QfMs4ozCgQWz9LpfM8Dm44aNDQfdYfhBFH64U
A/VLavK9QhRXGwrzCugFsr8VcHBhMwjSHX8U5AXIj7HEDyyCQ6nLbh9X7z16LHspfGJy1ReFxjcT
UkoHFLB56BJnkL4wnkrXJRgt4OnEd3HsrlfWSAPha0gQshBV2sF8QMpe32t/y+Kz2jMeeMDZCQ8D
cFYyfx7srQyBvFpR3busi3bYCsDF/I6z7u3oDveI4prSZis5K1LjwD5kRyLJJOrDS37P2oUp8LOY
+bbMcRrQ3QUZ3oR0wwhfG0gSYSYdhRFOeqeEk1Qzn2BFkfoGnctbbsow9qJH0S+3XK6eABbx8t8K
wS54IodmMjzLSranezGMJIPcHciTJjRpGOfeeKYiVhCd9DiprXxjLvOeQ5v8ANlnXM0HkAR/IoUi
nqvGZl1Of3wPz/hElw367Ug5oCti/C4+MTG5NOi2yOefka4tDjrGCQlFw4l84UxgAbgLyrN4oA6I
73Qv0DC/5ef/CE7UrsAp30KVAQznWp3gH3/vXo17GaVCSHlAfxoIh3tkra5fb2jR9PdBWg4PViCP
93qUV7M/ATnAtRYnEnAjugTR2dRZ9nNCsAWt5gdvE1lkQ/bSYCykJAxAuTPmmJjGJJpf46KAiuEV
3jMkCXVvb77j3/1lcVYRAv3M8LlLSBg0D6Zb7kPilmlJ3z7CqP8wvNM6N34GXunfqEHbiorlchPR
skwpkeyBlEH46WIt64lMkhpK4VzFkByWkICOjkORowthLlwmLQNkxhMCW8qoWtBKPA9oiYRTCzUL
/WdTns8PBa5wN4rKURO6xauwwe822t+gRJ4pmcouE/LbxsttOp+PWUCs2TBolPQbBcZTvBqbHjJq
KMH7J8MI4TyM/rtDaA67GBcJpPg7G0EPNBHjgFgiCxXmomRr31aIS/hnKRicV9K0DlbgwmQaRrgO
0vhyK/u9T0/gnD2eKPihIXomDmT3o49fCG0Cr50ZkM7jY/Q3gy0hHh2gLyk+2quNdKf48qpXhPv1
VDLYb4zQIWTodz84dRkXOYgusd4aDNYFgSGHAEwn36bP2bMjSrM2uuRkRbsrDEzZ5hJBYc+dottI
x0LDMuQFqaZbkRoECFQzMzBILFpdEjwDw47XxcSp8gWHExbcUhV3C621E/CxudM9BdE3s75XnSPq
DfV4I/MQXYMQd5EebBXgyb/IIdP6adJzgrfLdSw8j7Fqk5sh6VaSAoL1w/s4ijjkLpPV1g77J9c2
juQr8VMEhJ4F9SlNxihepa55GjQgg1HgggWlxbRmjj1QejgU9plW6s+igFVxxxcugEaXckdKPkYD
RgaHjCNO0W7gNngZ9uX4SVvQsfOHfIobCW0GCHHYehS9e6X89ZGQCBasJ2+SXJ3gEKbFYKgV/9S6
gN3VL26IDOf8SUxyBaHl+SAIRDLXjeAmwO5GRAbNtSSy4UUIkGl/qZctQo1XccQhwE+R87gwdVgJ
KzJC2bzvw3scqlRWPzOkFV+/zTyN/l1kBwism2Oe7Dsa2MnwkazU7+V6bnv/xIa5Tkkgii1ri46+
JmNXaNgjkIp8Qo7I5yJ5HtG5mcYxj24THRV6BiewM8kCAKWckQHqRTGdqALEmA/I34GAAAeO8C/x
FWiZaBmcbvJyQSbVPxTONoMLHgc4vvkbLIKPMJVYFqKhJG+Qt5ilS3bCVXzxRc+iXfNO+UOz39/x
CJEmX6byDuLmuifru6yQ4ZMNAkXlahSx/lPxfzcu61H4xAXq0CTwIM8z+0Lu8CGdMDTEYMu9/u4v
OXgOKiW3d1f7n2onaRqoRAsGzuOI0wlLQ5AtAVfV5G+czS/ZdHIuyEaTOTjj02VPcoGhe2aa5nPh
GGkEh2kCpUQzLlBPYA4QhDT4FzkpSVUpzwvdHpEg7IYFcczKjUnvE0rSeSC7EgwoE3fDxoVC4RtZ
BTgZuEpW+e/sFEuR76j2zVOZfshiCRdSmOF4iVmhR0EOPs0S+Bj/8jr5bNgiF76WrAIE8oUQ2OCX
G2mQhDcJ/Srz8e2SJ1fGYU3oINrhXz2TsCzCm2dJvl+CbynduPgB1I+c4IO6F5Rt7a0tI3yOUzIs
/bcVEeRKwfAL7UfvTbJCQqSUeL6ku15q5eJVecbwglxgBFrHXRmCg+F9sV2usZVXZyIScb0fQkuS
WbARWuBPcBNnlqDgPxtBmptJEhJrukzxnS4KipD0+rt68aTez4rlP3A64KrsQqh6pOjGAOe4Y30g
T+bqqfv7cekxmpz31S8Emo7Tv2ev/EfcQ7e0WyRQ5Edrv/0k/tx6R5GNLgwOgBHwux9cGrsSk7gm
+eC74uNifFrNMLKN34wvHn0aeTpr52FAsFSJSjDVtNjU7qW7ILROg+0gefdO1zwq48o8L0/XcEbQ
P5Y9k1bI0Yud8V0qrGc8HZT3V0BqmdIsYigMOeKOSjK6ZNUBzS9xI2cUh+DiVFYUDIKUB+mCQgYf
X6Uqxd0pfv4I/x6f6QcaT2GzE4bgYWnv7ciJQSr+lvWcBTWdKN8FXOFpWevD7LwBscM8veUtHAwC
in9NbGn8sXFPQ8P+3UeSIAbENiIS3KG0FATPgaqzh+HyyHGzfjE0zCPMrwWDhHEbI7EEbGEU/oh7
5jeIY0W0GlqfguV42WibjzSz0sUrABCyP/4bm/NR8N1ZzcDY8UF2EruXS01Yl/VIzEvsIdbAiEJr
UAP/c2in7gAfOYIwTe6GSA3TDsqV4O2Md90HK/e+smMaXBhHST05GHjjNbbmnf7qLI/8CFQojajI
U8W7h6KTY79lOgRe12WkuyOKSX7IpADFoRRC0kqX/RJVT3nc7ZclvPFoxCdsIfaX/1hwygYjAWu2
4ieuAh+tblkeWe+ZnBOsLg4cKZ0OR1FBxQgEKNJlQKKqk7UEfklgDYOIZi83STIS7H6Ub8ADCy8t
LiOiQ9BXOdK0MT0g/jKLsUM4V/5vQDrDdOv9y8QQB4aPHKbUv+x7sTynJeT4j32ZJvDSEGeA3sSz
/O0KYRUBSbDGG2e1UVBPCpu0Y13sUOancJXeB3lxiKv4ZsFh0Qc9bc4u+O9pXAvxnZNbdkqPo1Nc
Gqd8+FpoRsVreYeoTBYMDgZ4TYavzLZ/sHZF0sdwJpYHGM6r8XGps7uh9H4zTvqjsclYmfPbznf2
shA4QZFkGFz+o/5qn7XWTu4ij4wDn3xJBVNc3P1J8EvGgQQV5EFXPORC96B8In16dTF+R6l5Es9j
uq4W2ruD84gNVGZyBR0d3WdwPkQHuUevCHonQ0fbZENcpqSJYDWDdBy6R2pvXI9NXEAh2p7KMKYo
0DLyEV4JiOvW3m9JHA/PoHSahftZXewjmwGrq2/YnroeAiRybGTGT74jltEh3Q2/F7LjSinaeqhs
imnan6nJzA6TzGgS21i8QAFsGJBygWXPXfIBCWcdKDIODXdBb8nFLhfc9WFEkGFrae6Y6hmWsuWc
YBd95OrMtI5COvwxD0aVYcFIqDfO8EtMoA+iuhKguuCOlA5/WqW/SvLiYGSWiwB9DQGzyrliOQQi
+PzVQOLrX7kuekQt88eUuZJrJuPzk5HXR07cwdZxbEbBupwf0FovR5Dh90pBE9I35G1HNb7m6wFL
uPy1dNmHltRM3xQBB2dDk5JObLt11gOYOT5/8TO5M+1mulUmh3yYSAipZjKQAMjIB+iEhVFmvFFe
hAwEBfplikPBcppy3xZo/ipnTHczdOGaMUdbIi+z7771F5LRnC+HLA0RpJHZO9TVFL2ivol9Icav
2Ww6C5SBLCHJmq7ZTETd5N4Tici70AT5ocOTJS7xCaNapLDXIfbe13Bp5dQDUs9MPR6+TNiNpxvh
1aKKLQxdujFyfxL1nI/rpXdKFGLhV3nOVfNTnkD9AFU5V78fgl86ZaaSd6IKghNUGHI2GA1Ali5P
l6dOVCFbAlc+T8/Ma1ygzF6qim6DxhcbUOiDZ/OH5562x/Vv3iIgo1cTn5ZVqJgkZ273wR08Mtvv
9gofy/QhxCZHuzwol/5J12k2zGSW4FhZ097wwE4jBWdUutW3wug8xQyOZnthrQ4zW0HkvLsmVcnp
R6U0JZC4/K6Sj/RX2eqedXiiyL/4katpitt/ASzRvywOPin3FAXoskevh0itlCK5iqFG7bQRvy8h
Heiv1ii7ZdH91U8mZ1pLo9yZid2oFh6VzT+VZAHlx6vx1SWoJt+bjhJaZp41AAs1zafFza0/7KLw
QaigJ9dHYUsgprRmaeDqhvvgZEquw77cwwfQ99iTGINPw1z8jaQtQpdP8DiZrYMd/accrc7BHQwO
L5Ul0Qb0kwYYLNYBO9lgKrh0bzS+EFji1+BtfSQL+n2KAtBJaMtwPcFyjpw/qXCAzRVtBhbZUTWO
FmhGCkluP32Ac5Exqh1JNTbmg4Qsh6ncwvYzyEqpfBZxLW9AOvP0MDfWo+Pecd2KvKXzf8V5v0p+
zUa4l8d8oONiHr/yep5TUO0njCc1CaTkYQGOVb74lndTz7SI9H9WefnkgRRpQU/H6DsUGuLFhn71
CGjy35L0mL+PUMyWxgW0X8oZFwuo9d8qTt2W600zeSMKhI6uzcY5D9opkIRS0BzVeODIeCauWsRL
hy8gpAgGQYsY0TvE51dBw1hqklkEeUVWGIMUdBCmSdeCChRCWI+0p32+zP2rQ5kAfVDgfBlttr98
BEV/17bhQ+QysyiLiR2Sr7ga8ici/09LQH/0/GLg06MIbuz9/7IOznXq9NU+R+8B7i1ZJrM73Utx
Vk54dC/LB8lOO4m8lMl980QdZkW1nhdOjDM7H6s85bntLo+mVze7PDbNZbqp8XEpO6CZzWfsdRsg
6b32mLSrgjZLHJnLfD4aHjNC1/U3Fc8vwmFfd6ufeZC9N1n+UZPvZox08bPmH5EVfbMNhvIVOerQ
MbtHp1wO5mg+jHTFv5kZp8Lko+w/sgIoMGhp/tjSj3M7VUjHbJVsyTY6glnlqFLMjCvo+uIZZrLa
X7M53rmXPqfKyjt1zXmPUTBfEGv9ZdgxIpGuiY2zrclQG8e36CzJlf6EmPl0lNqPUofXDlXzS+9b
ZKKuECQYbTiQ4FpKyPZzwXgTOgXIyDGy0sR4SA65jDcGRXLrK5M6VDMOjpPpPo005Lsqa0xgeRPl
/0kjDDZcP8s7wsNEuC8FOV6MLqrsP41R38o8XE1UzRX4kc/G6oUw2ORNz6v68iN0gR4maWsz8z7L
9uNM1UZrj6/ETXVvPQFtDJyJujO/OH/i2F9N3o+ssnFjUjKB92YcSF24UAmJ9OHcWq8K9tJLSBmF
dhuGkWqzBgoVll2akDbhybc4oYYS3h4v7a32qajgebJ+iEO6yQA7/pEBX+BjirPPjpq2olMmNvod
yct13YIUvK69ZYIlcfqTfLgk5H9zziGwi+pQrMKYMuDK+V4s4wn+U5oYCVLQwvLcUN4sxC4sId+U
JFcze4dK5Z3wmjmNcnMk2bJTfHNszy8FcdEKWDKtzPwE7lms4M620z9+2R0Dq/5UYvJCCyG8hNk2
pZq2AXmtCvKgAv8rVmYh/SeUXxsNufENyZRxyWOSfDfOPnltzOpEyikM1KfBLSnwMs0lKP3coZOi
Ue8KsgaVpzHUZGSxuKK+3LNUGmsfaWJ/Y+OJ41sltclnJie9si7YOMPj6ESAn7beJkaaUIhICb85
MtSYoYr4k6QtwT26s4y4iUrWlCgjcxTVzEoVcxcDqjxE1DwREZnmy4nBQQ89EwDa3GNZ7mvWzE8m
vlW58ATrZMMuxEUl7gxKQhBMaEg6Vh96cgIaBrHKL4OwFSMEZLQQlTMnBgiAO6E5RWQl7AjH97hD
w2W8ZYP0e5TNSW+gU5+T1YFO9kHEU9e8m9G0kYcpWIpftkWn7CUvf678aFT6DXkdtzFa+V8opXLD
rcKBaCHAsAUz6b4InwRB+5ZPlIQPRAh29DK5SceXmuQeVO2uZfo1XEYoYiQJLbH6F3+ZNorXRr2/
iXxa48YR4P1S+mf44TpdHL1BIGjTkEgkt9V5ieTGdM/raKw3yqwSEV5UG0uNPkfEivqx/pILSwen
r7pUGjQ+Sg9P7hkyxSPXV5/kZB66Njlh6EGxh5bO1qAjLDvlKax6ujQE5bkXmw1d/N0PVrcDtY4c
BnPpt25XfeMgTcYfr/rhj8GAqzMXNzfjjpQv+eCHCC4fwhdOfaEfMcmZZY4NER0WxOmGrzT6PRI/
1hnwDo9MDTmzuuJWXmy9g6nw71ZV3q3a6LfbFJugYEACqdVHARYRZdR6lBtEhwkSS/yDkg14kvJ3
+aLv9BZzOfJF3+mks2J4WZxZMWFoU8chJQwC4RO6fb6YrWVuSsvbX19T2NvL9C32oCQWiqWZhy1F
J/Vw66buerDqIxs0STvwyJ7hkaoHpf3HsYsYYkOtKqltpy51d5V3S6sA+a3rvnw6R8ORuRUvcmdG
q8tJnzBMatUnf6Q08xfS3+39vUg1Wu7joLvWW+pT+IL2qkVIC7LnzhdtUfZQVptkUFVvSj7S0Yy0
V7l14k6XlET+wcETgoilJdXmL3TS5pg5cuUGs6dWtcCRw1G4plLXk/tsohwU64LEGmqV/RjZqZPm
iIYzqCQZvqCEfyfuM6cUr4PO1EHB1Q/gCEEPZWfoTn0GWrQMvE5Ju2Z+0NlL6FW79K9I9p0EPVdA
TulGtfJKVEnr7qVrGPMReNPTRKqOjEfydFi4fPETkZqiWu5F32I9Vm2NwbPX1feUnt0reikKyud6
62bdzmAQPArGxpjyh23t+e/GCid/PR5jBhnuqjY7RSN9pgmwnDnLrjv2yHSP7BjpI4JISDcvoOM5
IEjBJ+mz1QfLkeIxibYLOqJvC/rHGuX47vnzniTGrTPzti7cxt7wKGMlqnHf425ezQZZbbS595Od
LoHlQ0G9x0RlaoF5OsmfoknMSa5ZliTLQpQq60WOPr4bh0w0zceQzpyK0hEBvoQFGR2Db0KZ2eCg
sSmuaVkus5o6/FT0BnsVSp8wQa9Cwnwouz9Ad+Tqqgn+EwT7e41YM45hyJ9IOteCkMMPR9obq1eA
1i7ODDGf5LNhuWaVPrIYvokyGmgz3PXqu7ZM18SQP4bcf7Ds3Iyc45HC+mEifBBvs86Pbsz0XgEW
SCzzu21XE1SBzzgQ/VR3CNDnNDq/uta9Tk0TyCRmKdp65l9tjXO6bEOC4WfmO3Joph99obZY0bm9
vKhi0urC47kuZoZbdGT1ldQLkliMS9SzhNcnTqmaGJ8CabdoCrXsKtPVEVvhn0zxvPjHbL6zL07D
pdkOlgO3oHII3OhN/TXy0ah2OFjruWsiksAZmBd+lYyaaAf8h4gnPswdijMVxubOMMP+IhecwREG
HG6/1C8+XVhGkVSdr0R7qUphvHUZ03aLlP619oFE2To+M6rzg0R8CG+qK9x3S3fbWJo4h2eupjyF
KEWXvc4AJjHBUmMp2eQApnnwTK5yFiRvQxZ0t2E5nFAbPh4OdqWSTZmT/yPpvLYiR4Ig+kV1jqSS
faWN2gKNH150ZphB3qvkvn5vsS/L7gKNTFVWZmRkhCbOajp4WkLHCFKeesDYbNPEsMsDfFcm+dTE
zSMHsGGOH7IwGVZoKA3H6gUzB6hFE/aJMQSqNP3bIE4Bx2uiIhTpjhFKLtbBQIwRBnH06oYzcYob
ah1RkA1y6tW2w/pdcKBk2BO8BGmMRtp7Xb3bBATRCnEoBoFbNboeep+iyX6OS1wj+284WLek8I68
9zeX6Ka3BGrt54GXrKFacwouumNgl4Au3VgfY7s/KS+gD1fLU4wdhp+aX3HJva0R4irysR8QUEoH
B6AuDmjFZL55qibn6gOvL8lSv2BzA/8tnf7ozdw5M9SxOBuv+pK11I5DiclQHRPVLMxqkchKxlSV
ZYQLT2G16Xaw1ysiOYwh+cHMPLx8bWvEsmM5AbVAdh8MdcMzZGcvuOdOcfIvQ3TwN3Ckc7AjqMD4
u2xpI8GNiNxTR6fI6c1Pl1NCF86WlYoQne1hY85AN2s7X5H9fdCg1lTgS5ilnKCxG0yboNOWBCtE
UXKTeY2e8Rr+Vsrbp4hKEYiRDF3CeRZ/VVB7dx6hWv+GxzGJM8WepgU9sdJAuKhy3hyrf1oMTA0G
hpg2ZoD5Bc6bU+lDcDaKFyn8I6UYRB8gqizJMfKr6ZgaMZNUU/CdWc3lBydnV/lzvs8rC1b6COu9
PUyMryIAiLOB8AMqp+RkrBgXpdjxtRU20Utyi3Hg2DTJ+BwkhJ7KsfYU8yE67XC9rTgHLl+uKBRC
4zDz14qgvTjl3oZxl402e5FE+cps6XHoMrlJU49BenquwPbEZCbkNTDRt6AuHiAV0Q8d07s2HwPw
cYjvdIFRpyBxhbjdotJDPmAwxASy/YOm6cR+4bAGhNbJnDsqQOvAu7QDDenc1sMCKR/TuNY78Uvz
p/RvdPgZpOOy90brXnf3aBmqKN6vUFB0lDAYu9f0cc0780jMNaiP6i+Km3sNjCkMONzg6Pv+VmuI
KLt97zLkgKDFCPJ1/mTWm7h9u8TzkWE3Yk/O1C+TQTqaIqF31uWOJedHmgpdVF9Wzdhof8B0zT5e
3b1iigMkzMQZoV9NfDnHn8SvcpxQNzaN2btkpdquQHKa999PwU/WqvFx3U/HSoJ3wXAgrwDyNdlx
dVHUqeRAVDE8iB+ozxX60WvgXn8hMbGbXx18zXxegIeg2lNMAnlu7CY+ADrNsPN104p7iCJSCWTK
4bvzbPGV4J6jFeOv0cIbt3FufXau+ZZmywbVm92bOyhyDVTCnkSASyDmVg50F5QCTQpMPt0OZqx/
gJ11Eyz9k1LWaGSU7DCDR5s28ScmxrqZwQppOMd4ZoR8XVdrUEpXQSsDlvL/ZAxBpD046z4G6QW7
5a/9oNkwcVS2q1t5zbTcSQYL6H/ukWYK02SMNM0nuZGdRJQ6Ba/apFrSPF69higfqHm/NYVHn6l6
1TKamn6BDSWYgJBiBmAQLveqYRTPHf8mEDpM2+C+rp43/iN9OuuiUR/2qPdtXA4AN5pDfShxYGjQ
uiJnW/MS4RbuXVcXukhlt1Dfirh8zEV9SpYOHyKiSK6+Itz0XKZXuBYdKvlBSEv8B0+4MZGESAR1
PcMYxHm6vm09PY/wf/tvnV3qEliXuHqXaXyPKyiy6QcDoG7T/dxlXa+rC+FhWXZNYj/wv/KgOiSF
Qm3JbUF1yVzUIs5BHOtp3HeMI065Y22DTn5qRey9r9R5Ka23zla47+BX5yI3YMQvmRH/ISy/aRxi
6NUWx1icZSwss1Ih473DFP9WEt9Go31PreXTYc/0MBdxAWD3G9+cZ5Dm3Z+102vwdjKt54FAjVPM
azQMJxWn17pkhltft+iL1zSfbqbHoK5ZVfex6tTT0HtnGGBv7B30iPryl1fgBulJlC3TvzrPG9Ph
0YtKJo0iK5yKdC8iAH20wGOn/07mGvG2ceKKCRi9lxoYd7RHR2Lrg4TioyaA9SVj0q7FamqQgbBq
hyMdVMRiXpzM9Tr70QcS5uVd2s4HnZAIC5mWxrT2s8RGMPGqYYCrYjwQz/3XXG9Iqq2l7lkDvpuH
I4DJE1ZBb5lA2wzxVOMOuyJvN+gWgr8+UW6i5wON18/Nf16P6FcdO7Baud5FZPYd/ggXr/LKbZWz
DAY/BzcQHD8SLRIfTtJq3eu4u2TjtvGdE24DG9m1zyhXvP9Aghh6ydVlKKOEmL4sL56b9neeENgn
rhYBX+u8ZYQweZnaOkycbI9wiX2XOMuMKIw9n6KpNE4TgRdAFXorHXDbyo4jI2sbicdS3cRcaQ3b
24jY3fhaDlXM5IVf73ywiVrS2R5UjKhSELq9OFm5dfGD+lr3xYdFedx6LoPPDp7xpnME5tqgEv7Y
5T4gcjnDeO2vibKP+mtVD8CTVLp+dPHr+SyHKthYU8WgEijwOEN2taLTHMDdT+UxZxt3FdoWLpUu
GeuIykpDlusW9Bo5NVZQD1W4Z0QtD97S0iNX4+syLMA1/sEBcGJu++r78bs7GgjndG25k1kbRl7y
lx7rfWdGx74aLou3Hkxp0fQKduvQnZJB8ZxiDHDWewHsTILygIn8oU+sEb6IgI3WEXQ9FIrlci5d
dIoc8zn2rbOH+Fvit+2uTxCtsUd8tHwse3RU1i8yCeCVGxhNEXcWUATxp6ZzZXfQOpU9H5N+3c9g
9IJtZdKswIL3GqE3N1BClIxH0y9jTAUYulZ4siH+7TFm39vxbR2j16a4wOPsS3ADj3JRdk8gytfW
VvQBxmNa1PSikH/BCEidHMt5otw2Y2wPbWxzZHvF1/DLNFir49SeMTNkTjBRn33S4kbEQC9pld3A
0eiSBoHI6GhmD6MuSNro0MXzZo2HDxiH9d3I2zAX+JpjgW9yv5wCHHPEVNw7bvbNwU5XlZFY3Zgx
CyMsGXMz6uUSmSte8kP1r5viNYx4Ul6ZaWggelW21W4tm6lWmeBP3+K7VI3qX16Oj3ppNnN+Cxo3
/tQsaN2omumxbvK0fTablKAD63KwvtDPOmVRFiLjxyinS6JK+aUXUTGn5qF0md/qY8PmgDf/qdJ4
bTn8pSpeVhqcQ+2/9ATONEJRY2BCVRstNQ24jFXmZxz3XmI8bjSQqGswU8LGgW6qUzOUvPGCpsW7
pLulxO9eDfTMcWoXpsKDFQ89nfEUQvbbJjY/NPCPVQGugYk7bixZ/J0MWez13y5HM95U0tV3hk2u
xa1FKeT6CVpB7RXWplfx+N50TM3KoUReouwPo+dcTLeGn+jZ3d6tEdHOwYlbUKyA5AtIGX22Vaow
yZt+p1znrMNrvrqPutf083Lpz6D0tSmmDuYJRZUTFacZ65ddl0bJPgBziOzupFCu20lK/bvZQsln
GQ6r7TnneUR2xFuiL11L+HNh7qLeUvvaGl9jXIuR+Yb21gkAw4kXUk825w6QQbLgWjvFx5HK1F6R
fJmnr1T5j3UN57bLK3BbjHQ2+kipDf+qX3tnOAzdR+9pvv5B/JUlPC6H1M/hACl32qSjyTRYaw0Q
TKL1b9ThFK57lMoqX/Wun7zqkdoJ5YfRfwg8M9gFUn1nS90iHGJNHk19TA5TZBP/6VzOtfz5WOK0
hQhldnbSdu8P43EcNXQ58AJxoYb5OfdsNZxbgMMBPiyPRl/62hg12Qo44M4qBiCpvgtmYxOIaHEO
vjeaKEp2dqsbkbjg4P3Yxg/eioZKwYFkdO6RLjoYB09334l+H7g+RFTfxPpvGaxtnpWvQ+eXWwos
vRT2qeBDVl+lfxxLil/gkEa3w/41QxbBZ3iH8NWaPtQKcLiuRYgXc2pe6MikBH+TZRdWBCeDW55o
CXtL4t/ZCwcvwlJAV236MieBZhXMd0kq74tuvJkjBnJd88jMz6uI1u0co1Pdjm+tktBW5S5xKnEn
EOLaxGP2L86AyHU7vGQQ76Puv+GOI7u8H2Ag0c9e6NISBO5MxpXTPv/teggIkb3mkw8FlWkAkae6
m8TqrPTsSe9lSAtAPbPY9Fkvv82GU5qUrC6Rj1DJM5QYfTNF+lpkgAKqSu7iGSxk0lWSrfbKoQ1V
1QgTWce0bK8ixuskkSe6Ww9uhG4WskyMJiY17CMTwe/gfZrqe8wGIaRDjHHkYfXrU9bBlRfuJmJr
1xGwA5l9zQKlL3tzAsG+R7qQy5Ckw01nnPAb2SQom1SqTR4GYcvXqpdwstN53xaSQVwkPYOuNpjD
3/ed2vNlnejL6Ged03jsqnpT+m26H2sfm8/CjHfot750OEA/9wF8+h60o/fpkopmQfdhsndmJpOd
K65RV1C/kCV19rFH9bOQz7nMiaI0DVtK/wKJsHl65idQBWf+XsLyqh5n88Nd1RfXUWMZyyba2Kl6
cHmUTPGUD6YJEGXkyJxIHGOiXdOgm+9CD28p2mP55cnHOjE3S9M8ln0QVvCheZ+VlVNvEhpHq7g4
gsqH2sTqH4tmCcuAGrT6GPlLzvre48cFfwHlG8Vb9q4rqqJuhxMAGpSlbR6qCX9QrApZAWGtrHDt
UbISCA5myDSu5abpntYyO3i6/liubUAm7aExtp+aL33zfJmd+yAzHgbsgCMMoPMJzRWgqYGas3Te
AmM6ZE5x9kXF7EGJV6pjaMN3+9/SkkPinhwTE/FVPUsMGFXtbTrzdSZS9U53WYKF4JbsY3fcCeZZ
Y2Gic4PQrrWeU7nuMb7BlGa5c5oBV0stA4u6oDzk6XEeu1PeL+AkzVcfpPbOEPWOduZj0Lshwfnn
0XCFHXQnrRPamkTqAg6veG041J30MSqn58w9DPXV6ezdQCpo5pjZxXpaarlTAOjJRHoEbsMpCCPL
3QaNyQrAidnH9zpqvFdjFLQ3sr8Kzt5oVLfGbPcKib67Qj4t0Yy/oPL+FjX9T498zkDSjRTfQ8vc
wSc14n4NZrA4be/aKN4sLWp01s4molu0o/U6GdYl5KU0WmI+obWAo3ml2ICDescRfd9YGdKyeFwq
6nd3AwpIzr8y2JIj9godGbVytGY788sadWHzWfokLUEJhJPYYTN2ryTdn1Q9TOWtuxxD2yB6qTIP
XcPqdzzGQK5aLLLbsCZFMO7XqGDP01TJkFkG8RY1ehFo680esfbZB8TEnmNsmR2iscFjbfMkHAZw
HFc+FM1csZD65hBldPAH80ZH4nNepmKH+8XHoNM0r3LOiWCwbo2YhI5vc54w5O2BjXNmWfXRTuxb
meW/as/b5Qj6OXI6YfSx6yv7cZ2qsFF42eM7mTvBaYryFwvD+KVLN/nSAC23u84jwaiN52Qwwrjp
j4WpaZFj6Ch1zY34CT/jnsF+i3bwmMb73Jcsci1K0VKJwlCcOWJ6ULYetSVhmPSElq2VZTmcOfga
XndcDf9c+iZSZwy50dZj2TIgTh2/mZPqWLTLRUZ2SfW7Mio8vfuJv8cW8ejksJO0qg4y7eLQgf/6
lLFY9QLjtP05ZkplCHwnbEz3vVkQukFwfxeMxnWgbbeLp/arbN16b1b4Lcj8foot6uw87NMYVqmq
aZQCR1ol9LtsXIM7Dxxc8ZYY+dpKt/uYAcxQ3f69tB1aBsYWhc73uC1vfWxOG2dkCtbm+ob2kLnO
F8LOv23uitb8LjPbU6DSncG6EL35G4XsT8T0d1MS7w32zt3ii2uJRfjMSwjottu5CO28vO8zD0VG
cKigZNvnMR2hdLOa9V4N1s33BwRHK2aLefXpnL+WwvzXOe4p1bLorWs+Ah2zqaKwi7J70RPenGL5
iFsrw4AUEdcSA/m6YHK0TL4773diGozoeAuWEDBi7Wq6WH58WSMOxXlIGJnoO4yGEelsHyGQ1GBb
gFEePMaoIhezgpmAVozxqxLaTcvxRWjNKCyYeDX7VFsQRrKtNfsvdg/jZDD6cwcRwbM1WMIbtK0S
QuvoMsXZGsW7mecTtTD6wL98tTrYRfXZaXCMFupCcBva6l4mnR8W0rq35Pp7jRd0lJMtiyTNbdr7
B86hNRgAVhmQ7h9KIT5QPYc3+baOglHtL/pwe35a30SS/7FoaPjmk0mU0f9nnV00jYY/OS9uLkg/
8j9sU1NoPT6WdWeS9UJmhkHVfGXe0+CB13NSZPKJH9O/HFPQCHhxBJ1Cj7d5u9UAstvT5oDqSksC
dZol/60XNMdpMOf6kBZoDcneDAf0MhjLPo4IBvJ5nDuTKvaDnR9KThN+rZxbTZVEUvRq0NeKGiYB
aw5RLsFVdNoQ75FPY2uB4x5L4y3uoBGTvGXznvDDea3Qywx88CzvVWBGo2qQfvegQ24DxM08CE+R
HC+FgEjbAjkdesHOPRf6/9WMnLYuNSSPmJn2jfkDMJ14FHx7IleZYCpHGY0+/2jMXB5/pZxZ/LDP
o0tLY8+lWxh027GNHtO54oSidbTK3cKD4yOK3tusbQbYFWevXmT/ragJAmEcZ/xeB1xtlTJOS9Td
bO2hnZrPnVM9dJY8Ahy/uaXB50fLp0mLcHbZLrRMLvqvuLFxW5v1Wuf9LbDLV09BD+CYMimosb20
HrqR59iTgIg2+6Jhm258rNc3rqGqY7LyjOJxZciiGN6WFAQ5aJNDUkEIMwX0ClQzBwwK7zxzfqmw
jGWGbG62rcyYdBQkS341bxectRmbZESIZ693NDdwiaL+s11L7jZKw7VDkgDbazS2Jz1qkH8Ls/TP
TSNxdU+j7xJhNabG2Bl5bbw4EvFks0gfGCMgZHXt07xigCzmTZaIUxClv8xZn/Vx+uJNxSOe8b/p
Tu8pRXl/uIHEWkJI1NAKnFtWU6sHdY98vKQb1KvkXoc4J+5/p311GeGOutRoclX/Cvx1lyijwQxr
GbB/HWa6Wiskw2avkugsG2urz339+2lqo5KGrva0RjvXg0A40bJIIRckQ/SKMsqtW5pd4Ngny+gO
oAqYR3uI0DMk6ZZh2cGmCQKIrfOyTVsTlqf41tE3AnYYbPfeo4uDbGbYrvOJZ7hFX/JznUrJfDTU
l5YuxAKebseXSLi7KtNaut4L5nBbJDuPcQlYhvUXgpfql9+oW90k55GOLMUKqGVpPbVd9KiXDFql
J5lqqbPhCIyx1dswjfyw8RxSQhYyXtxxLDY2eVtRwnKysrf/n2VVHay0h++2kMLCtI6NS7x2IaZm
f3W48iBZrUayWSgiDHIJYLsXX00mKqR5ts8mRjFkfzMLx79LhPqI1vS3m6hfOBze2sGlYT9dBhXd
sT5QY2gpLKx9VkyItMXwa2Nz33OxlFEY68j2htv4rVFIjch5OVRrSjNYlkTjhsKE7GnFfNaUA0rB
LpxLJ5KhmzW/ckziLQeL7jqbT15rvvq1sZMGATmAqLZYZ9GQlBjiNpUYc/DYsVTubx672e1RSY3q
bzhP26gpr16anvB7B+9Wl4gNUJOY6BfdwViUq9g0PR8gFegqLwquU0/7CIpXGiGLNO6iqn4m24Ll
QKmx2GeH+GPlsIqluIx5/7ROYpeO0TFvmFQdrb+xET0ZTIwwyVre04C/Ql2C4rR8LHkfis49iVg+
piAOSdJozE9DAgxMO+XF5JBuGjaoFaG2BG3OWmIklPxrwWHQ2eIWDeKfsNqbksVLYspP/SmKE4yg
cC+RMVhQfb2Dw68VB7S+U58g2zceQIMP2RJQIfivMO6hE9DvvtOrY6lol67eR1IgqOG2t2Yh2Ohj
TjTDqVjUEdYqJHXm+Kq5xkoN0TCTLkk6vIyqewsyBl4lQJohrvoFNYvvAIINYZfUv3HUa+7WbLzN
0XTF3fwzSgYqrvU0Rs7dhN10GuD44ScbARJFhnYQMzOp88o4pv8ekaj2lc8Kbg8Kh4wsxzDQT6dk
lxfLk0HBW3jqVGKj7XSdtzGz9pYbIOEE2yVCC9WiQzl0aAXAR3e9Q1yKf048kdB4XymN2o1pGay2
ej39PCyb+kEvas+xQWmtVwvDDnNyXgfctNHebS5tq1WE6IIy9eB/jphMBKRI9TKHqjO048Ua6mdd
GuJVFsWEmXv7y4WbiddnmM8p6S2sLg5kR1zJDzI6EwrKH64xMZFlofzqbCoFn+Es1pZhfkxUZZQa
Dox8qritPrEcrqBb5y2nXGG8zctDYD6tS32KyeRI2uIdH8wHos+rqx+jgLWSHnWywp/NaeckjAjc
eQxXOwz58LPwyq9YLcAoiXZrTCn90FJ4U7KuLEAygoCVX49Prl/u0yg7BWuMNKBFUwn9M+Nb7yIs
jblU2gEwWHxYNC8c8j31LpYfBVmCLdI/BoSUeWbDdcgdcADh/zIOzxy0eg8NeFFMg7znRssiuuOY
HyURgnTITectRSju0+ZG7wf968Yb/0ypf/I/pFD8DveFCdFmQKexogYeqAfb3N1zzvP5A4GHm+TH
mrp64Av/AQ604WQWmnWFchVJw9pX1xk5cKXeuPaWPKan/NCJrkc1BE4hnyjvD3X+PdoPvfNrXh/5
HL/EgW4ut1yAGkwsTcojfbK/PG4HjE8/Rf2ryNuBqjqE8w6+BclPYJvbAVuExcT00TzZ1B/6UtLR
3WYNAt1UeLk856TiCzktH8EFJu2wk0hG+MufBILCYL5mCgVHHz7aaO5GSx1B5zYkdyWy3t0Ap2Xe
R+bvwnxQBejB+pcyXi+K5qvKMeqQ7XOLbR7vby7hKXH9DOin79w7q0rfepN/t1CT+Q4Tl9u0se56
HopGJxQ2nXHyzA/wMEe6qHxxSSF5IyNFlCLaN0L+oszYJH60SQZ0CUsmIV7QCiCMIS8hPksJQVex
IejId2E082d54SVQxajeeGksamzBIUz+s8f3vHqjW7VRvEgXIChvvV013Mh9+UFewsyR5moDlxdk
5rb+gJyUe1iiZyK9TiGJrD+vv9r03S8yUjpEGAT0MFoYqoi/esBj0k4jukDuPeKv+ykCSyeifHjR
zjr1jT37Gd7CRq/Bn1s2riuDsAICGkmnCTGkVZqWO4RejgCS+UoT4RR7NRLF12xxz0k7PYkZYj3X
0djOC8AILcDplxi/ctJ8/Qgn1IK6p/8XJ+/AUWxQ1zz14rv0Q3LhwWJ61T/zhuwkQQsnwAopPfCT
s/3FP3PJqLPes5xVunrooWo2brTtkL3O9CZLfyCxwJ/fuoJWNpV2ymkbUJE3lXPo6+gSaD4KK7Wf
Nz5zJLhZ4jLzwXLJbbDKfn1nVXJ9OlGyGYpzJli21AKtpc46FgXouaAGD/vR3lqrtVWtFhStUUbV
1D/eJDupcf/y3nDHwLPsbfTkOVIBlA+GTHIDsKzfrFN3bAdDxzud9euACjKjf527UJwuQXBc6ivv
qh+9+2KmBO+DbVk2N150YlRnvthGgSzklRf4s2axSRJB+9Xmwc2PaDwZ0e+RMlfMy8UX086N8oO+
QQvXcqHKm75MvXUptbgI2oqwnkgk5VoCk1AR2EF/rmLjFfFju/+9RkiKPrKIZ1TCAmSJbZjrgQX8
Qd2iIwZLyK9CjRxB12R/6H/rFii96o3vzeRcLCRWRU1k65i81AGS/6OzOz7155nxHR1JfwBNKJDz
nkHg7U/gSr7hRdFl/qk3BbDeQEXLVeu9yKfrWokhR4fpHP3jerkHjCr25fuKeDm70m3qIx+rtxT/
xaPzcOsDbNC4S+XE13bIr6rKGW/oSOy91VO0CW0lDcDHiX4rvR7PZZ62bQAs8/OKeLuIAoalLFLi
uPpVTMnykNflS5EjleF59wHJNUzi7ybOH1Nkn0Jk5C86qDdlxeopO8KDM12Fm3W0j1CeyttgCGcx
t8fE5eH2tsUIE+ILZJiPkwxuY4wIISDCXdWhr21BKfATtBtMwc/FRXpZO6ZrCpcPt4z0y10mXI+9
mhHMUQOICOoHEtO0MvvVDcMDrZQtQjB68o55fVRes9m4kYgc8rEKUeUOhb3ss2HZxRbzJEO8XhdG
skv4WW2NM3EF8biN6NRP506SIc4xsGZywtyMM+yRlUJ36tTM4i0qLKrQiyLeLbDQ6mSGrwRFJrrg
2hq2vfg9SKB92wxCp0i3imXBW7dqGpUu54oZnQRDhROLURo4oa3BXpe+HTCAnfiAfpeZAVFJtx/J
kvZ+HXygke7S5MzwAPDl4BKcfA4Q9mT8M6C91mze+HlW9PcI7gNBHobFtlENnXoHkd2vyoThb9MO
tL/NOtiKKL6a/Ria3puZ6L+UrL99+rn26B/5r0Jmuwq60JC54cCWxboP7ghjana3s1mPVZBdBMM3
XSPvTRfafkulDA60xLgIsDAhv+1K/uKA1w6rswfa4BysQFZh9m+LwKA+I5mMLlx+Md4nixvqfWKv
74rUk5qI0AMX5ucxOGl+xXpYJw1kM2yNlQy/wIEU/QoGydQJ6J4e/MVbUvLpiRVm3YYa1hEQQEJe
gCcoBEEm81tdxkEKiI5Olm7q4H0mqeJm+d2+ftSX2yNZLT3rotZiv/oaQcZeJGAipH6UFAhV/p1w
hBKbT6wGh5mPtGgoG7xwEeoPgBvaBBYcmICKM4UmBvchKA/4q2/s0gegxay55TinFU0joRInh1dT
l3OI4+6m5AwpSMk5JtFgYOCAJjxpw0TYDJY/fYqyd/Jl8Kjrgj5l8B5joqWtwIkqHk2H+efoYfnp
N8VfsXm3wYAs+XLl9vTD5Nn60yWtOdyLWE2hGoIeCnFsozISIeqqzOUR17Fmk0g7Dysw2kNqJWo/
NnmYzfd2ZWzzpnqCQLXrlutMpln0zdbLP0k1zMXfjDlsW0DQ5QBM1EoJ+3P8E7TLd+IGOxYg96yz
pbiDLKqSK5nsjS0KfwDQTNDCE9N0xMmMLDyBalkvHqRd1osX93+5H71mTfsFz4s7127R2zIneZc0
E5rFxVV/nj5q+k7SLQwOpLr6xG/Ayt1s3olZnuTqbG30wgy7CfWmYt3xqZ7H4RHHaHhYT0HvPUO+
PGneZlciM+XvvCq/4GgLWWDYkYf0jOOzlyfmzFqWHG7ftEfznB6Kd6kd+4Ozf4WXZ2iFw/xXTFFg
q/zUswWsaDwxYEKi528KziM4Ld6Ljh0D5VIpje1Sv/Ka+AC1Qm/w1xCzr03q0MugKZt03aUg24bB
eloX5vJm+P/criVBd3kt+s2mxrYkQEsmtvRndhOqeRJ5YRx89LpLh5xH/RXbno5aHXSdkrmXdPAv
ZWC/9PHq78qp+WBB8TZ5dAZbjFrA46DMZPrCaa+dpkVwXlmqOtcc6vjseTAkKD45gpgug2BXSwFV
P/o9ky7Qtjmo5nVskFjjuZgfnOUjebzOGxyuEzjQWujBkHFIhHtgXB5HOdxbC244htTBBz13B63s
ir8rEcebvpNOJ0AePgbGt4q6cFiaQ5KeaCtf1iG9FOyggQE+k0dCcYtQvP1WDy06oKPODfWh4hGi
IInuOzzeIJz+spjXzNqngpLDtE+9qTOCztVJUkIR0Izje1pMR6v8suUH35qZXNZxVEcTHdG9bDjq
t8h70e8C80D+FeEVkmrSBG6bJUaY9vPoROtrSdmqpXccGQ8sjHJnwK1uuumBn+ZR+6NCGBQ/ltp7
qQdAEwdvGROvpB7PLLlsmSD80bLgWz8f7PxAGjoYGBwOJCHI+c0XIudJF1BW4SOy6B7t+l1fWTKf
2ZQDwmw/Spziflw4zfoAo0/gAl/PXdfXrFb3KfbC0TJ+Fi71UNtODKA50YdVen8UWXqBdVFunBJC
j9tNf2hRptZwVk3WbMoA3RnwEahv0NaqQWdVCe2Cuo8u9jCErLrJpwClqWrbTILy1BK2YUDncmZM
MjDlyerIUpL1PpgW4FxY0IYRgubfmPTc8utJ64b6XgbYB7b/kjNOYtNANwgM3vCO95kNW6qDlt7W
x6WFZyR9QKC89N+XsX3plX/L2mwr+eN+tO791QuJm/CgomJL4+XqppIxsi9pMY/cowlkPAvScUD1
cGoZsGvgMtIQtGnw6SwmxiEpztQFH647HVaYDdgMQLMGw9bRnHOkuI/xmAMtP5twQ9P+y19hbtIn
oxJSpGb0LI6Ol+/1gyDNy6zkPh/vG9efN5SrUKrMRypkg5aqG9vxjkG/rRd3od996u3NLpo7c6Pj
ksXi44SNcwQEnPshwaYg977rZvzsKKDzKoMNtc7niq0ZUPnQkGRRFkv3ZIMhxcNzC31+nP9B+YAd
P2KsQWuu+9RlCD8nSawJaURWEhOqrnTFXbDpQx31DN86ZZrhmETPJBU2GaouWGDeUHe4869cndzK
hVQbwZjM8WLE9RKmybMdQZigdNEH1QqA2/FLOXBBUb2lVDkTEavp4E4Iw+DFuDebiRgdwe3J++47
d9+13V92JJOEutxLcAs3kuCqUjj4nXHhSCnmPpzoPPJd04q3SYXrRfKMu+hGQxFTNB6qOlvJlqud
fr0Lxga6+i+T8Uph47EPq+U49igGT3MZSk2w46Xp9CCo36iE0My3DtOahiYNmNT7Pw9smDCFcgSf
slLel6ChqquB0bFeOU4PKykiB6PepaTm5pK9uOLfZP4NCvs9lU8eLWYilO4vLbwHnWnrTR0bA3Nc
RHFM3hiXIuWwGBsrihK8GhON9skQoUO7lHjQSXFyB/LxJxzvH0QRMKXRwdSpYWPnx6r+Xhux8aw4
BMWlt8/6o4rnboXdn70cN1YsQig1eAENnB6+BPR9EAKcCPURwp1m+aWPGCeZdlJ+kCuStAkkk8cK
7VhuWle/Yhx+cRc6qUrKD9qku9qLt737Rwd/5iUVesJuo6FC9Lq4aU4P3pY7mwcSHGaqaLN3Tz2R
WdjohZVqx+YpBSUhCxFvqzuDs01viNj/MIN8U4qM+VbnxSWXixiEcCjz2WfcTQgTb8dbZZdYBpxC
GPaM7D70xvywrBemGJ4D8BkdhthOZu/c60MXRCYQ8T7uLdD/NVQI2LnxeyRsTIzTMAbUmUFSc5r8
egOyAkjU9BLWuA42LcJY9vqMxmP22jNLNGEGiH8CuSJpLoFezG6oV3FbevHObv6lQvwakcIpCuvv
aMpXuVanwVqfW1m+thTxPAo+eYX7Vg4NZCIQYkjvdAL/I+m8liPVtTD8RFQRRLp15+R2O9s3lMMY
EDkKePrzaZ+b7ZrZ0+1uENJa//rDgBuIET8t2jMjAplNMy1wQ51kk4zJfLgYH/vYW+5sRRoFWF/h
LB/p8gmtdjPw/oM13g/ps6Mf9XH5glNa3yk2Wwf0KijwrYnZ3dLWxHGSyaIzHyRCEV1sR659h7Hp
s5LqzZzcfxG8SzawJz6lX3z11fAUxyn2A1X7pgvexU2vuiCZs+FZr36VWzuIn0+QEbqNEU4bFoUu
Yccae6CB1AGM8nVxZVb2s96Gh/jKKY/Z5Spv0DhwfIIauIa4VwqEifOw41QvSQAIuai6rLJd+8Gv
qhuQ5ED4KLMxUOZWDYwW655Nuv43puQkLg9VWh4i8jwDjh5/eF+G6hOWEE79xO/4yKy6ESvsCjp4
EDrHICzBl+D/xMzolnJVBQLFCHIQZU/sJ4V3Muf0nrqg2C29CT1vOjTFcDQr7ZLlfocCKW0yHnzQ
BMoR6F601xUGD+sFPnfP49mU1TmJ4R41MY91utzMUL1RKZBaRtaxM/vDJigL+oCCPY6Q2TtdUOnd
uU/ktPbx7D5WHF/M6OucoFYGbhvL4iFrU8ZviDeobyDmAzTOTHy4GG5KH20V1r1tLu+GmfKLZ/jn
CjBateqzzXBjUS6DVtk3K92eigzeU9+xGNIQyRUtNCbl0ZZ5CC7T5DCE7biLUrCbSJn4cBdaZo/G
Ncgaajhv3phVTrfZxrDg+uJPzYSQU7PYE5IMNW2tZbDWSV08R1T/lpy+lVe/6EaqJltoDKHvO9GA
qBSEnlJR7Rhn4CyFMYMLDa6R4mTXy0vl23DA4WznWIXEdXhPNGO1hk+WXIx0me50la/nD+3o7nX5
qHoB1XW8+S48iklw+Inu0yqnb8IRfyq7eojbaJ1WXMQsw0xjjOG2O8csGoFBXawd84HOUCA31z1h
B8LPVAnvBqeCizXP6VE1Ups055hasJn2bUjInctjNDXGR2Oop7ZtgQLCkjrU7e4Jk8bI1liinWgD
nm9IKniqI3YK/hPzIKFmfospUbapoEMrp6zu5hRGWJK3D344bXu/fhwyYkLaaRlOjpGum27CsqF8
WoQpYeol4UPUaE+OBeFvaXViNRdYJhh989IxrgWkszepk1zMWJ5YYhenxXdrSc5zOv615vwZpvNJ
L1f4ONtBRZC+Eg4QlQZIkKbwak3RXxIhIYRf6t/lwll70whFh0h7ZmH4a5AUbsKl7iUJK4PEYRvi
3NZNq+UOB1aGQJ4NiWIuP9rRY4I3Bxv8GOAlLeZn41HhK2P5cswcIoWAUpQrN1h7ASPspkyufhB9
1Tk56abx6HKQ2NQ0VUg4Qu2Hl7nguPVJnw9n8op9eIloBXeKg2GMeLs+EIhemUWXpnMiRGcd8Cia
pjoPKeqhGCzYEku4sQzm6XFQ1fvKhWiRUPkwiX/X24+/tE8VIElsjNxXG9NLiJp3uQutq7K4pN41
xqoaqjuebIonzVM9iYJQrWLvQaMLQdse7C47W9I4e5yG+pnKKh/SEj1sHMgX15yvboEzixNP6Smr
vO4ETdt/wMgatzQ620Xa8S30XCTsMMhjNSOLbjr4BFJzN3NdiMEpBLBjUApJdsRdwB1mCywSUlob
j6t6BE0amZANC7GcSxA90hmcEbesl2UgdN16jDV7sQ+24DLvpk8GXZ0+x3P65oj8r2Knvcvrrv5d
jDLEm91/mCJhbWqfr6yvSpmy1VFAOUe4o2eU3FCA8nUomHpRWMA5ehb6RM3le6h4ZsioxgutfzbG
LoMw3TH4ZQ82eg8bk+6XYdzRkst3ZqjXCbeA/RybWGVlWAZUFWwUOGF53Bx9HZjhMezq6f86OWjm
Sr42FUW6dvs3uSGcz4uoTznL2CAUsKr7t3DyXnOPhttLGbMneb5hmnXrSjicQYbBfO+/Sgf/cX1B
i6zhqTaOZRQRqpBbZ3MY3sjv8u7NuYQzbyH3N+r3yRg/Xem+RUHzGCmyb8LqK6SsERRR7Vjy4Jn4
z6nWum+68S8RdoDWZyz/23VlNr5z4MzUbGy9nhuRW9FO9dYFrVz54fxjZF2+0+BPAOnYInDSCWoE
Ae2280iCKZxun4T12QsW4tebnUOLUpXqigBlh5HQdQ7N8wCyMFkUiXr2k7sHQqA+JqCCUMZH1AVn
WCrrluGjmcPJqB2bI6cHVi7Mk2dj7BQMlyq0j35Ptlxff7g+UUGBrY56tygDlzAxKN8NIL0fwPUf
mhcDe4S7gbcIl/67k4u/Kgi5wNOguGOqQtycoqBRAx6xaPs0qg55pYDsuMTppguCZ4/A502JjQO8
vgk/tgoNk2AfTMm4bqyRjhx3oq4I9UwCFiS+6yZUYbcH60lJB1rSFsfFOSNdWo9WwhHXXxMhWNBy
HMWpfMszsgcWyiSTLvJuaTg12w4pS+ts7MFYWXDyGBI9eQE6L6SpYB63CautPI72cVw+lJnj30cg
zd/eJE9KWLdRBS0S73I8wFBNVjYsI4Kv3yWlcNbI53mc5R5doX0is7o75j6CpW7yr7pWmE1kSPkI
n352ZnjjY/3cSaYSQQmBrnaq0+yYJ6OPjwP0/NMgpwvn5rZnmBRPC3OI6ITSmXljvsm7YiOWkp1o
3M651aM5AKGkF81FdIbzSZGdr2yTBxKqMxAzHrqxss/W1DIasK0PhVoYb38ICBSe8dlx56cSveKd
l+Dp2IRJuus7VzfbbaSuzSjgpdgoC0qFILVJ9AhqyoLboIGwZZru7YLydUrG7q1zunaXDMGfW+Uf
ZeEAFQR4J2B/mLwEVgdzxjKhwgw8mGsXjQ3kZsTFf3MdExY+jNNudrzq4o2ie4H+DIzPwTv3U8s7
hPEWmokkENNc/hlwWHaJHxf36Ryl19YKWqpMMVn9xs/n5T5KkTSgW2N7DhBLlfaC41ltzGurUfN+
jAIM4XuCGUJbPk9+KldzL+DKJzHWbJETbwaVDPs6D/xTwR09+gBiMJmy+hZW6KVEDW1cFOlv6kj7
h9222noSff7Udvi+N47x4MSlvTX6MljHRJnDV83zY1zep41o71Lo4utkZE5tIeZx7QGQL0aZXSJ0
WlVTDDc/xORQQGrIE+aqVeaQsda4d2NjPw2hqti75hfCHF8USjyID9ZnkfEU+kFzUJ08MN7w7ryq
fB+q/o1yd+9j/MHwvdtCjnovXYn3AhwgEsaFdzJCVk+B0PYIieVRipDKVq7rkBifllI6autTMno3
H/R7SuoNxL7nPoW6YSH5xOZq3+YN5Aowfg80zMye6sFf/9cWJsi/9cajsUtjlMTx8CDnc3crygUn
ztrQcFH/PLnOJ6v45CKkwXQrsO3n1m6Hb6WmQzUR/NEmzroZZFUyi512AfwlszOwdqyhtnd+9hw6
DOgtjQ1k8r7yRoVpMLkolX+POx++iL4s+71fiG035SerMMZwZbRoXkZsSQcOHfzTu6PnDwmyxpD2
G+my1VTrMPLPPr9sZoMYfHOArophNkVAGnfQEVHFbGEBGw9uuLARewJGHXTcnR8OWblRBSQ3S9Iw
+dKCPZtk0VbVccK0VeECVHTxPxYeAocxWI6FXfkXq0AzbUagglMiJGrnuuj9nyLxGRbUMjfxwKrr
DMmNn7oXFUwJbCtCvzxTJlC32plnNdMUD0e5xinrxpSLP4URq7E391OKG+sysk8PwVbIDi48+reA
ztoKMJ5p5Wb0U5jx+bdglwoSSkCJVVjmIhRvJ6SGuId3jF0oGCDz8x76D2ONaHlS7roMmSoPmFzJ
MeFoadczo7EfoAPFVN4oFMDHtOsrHWVunLMp/5Rwyx08MZIqvfmmc3MxI4hUe0obo7s6RpPuE2TR
1WJsJpd44BB1pSPpsuyiuC9ny7zTuQ9xFh/H0Dypuv/wETb3oM4UNcDORRVhqt94a+HA1Tb96hZk
PiVCT9/uF+lrhgou5NBtgvDSRPLfItqnyBTQ26glTNe7U3mD/ruRyX7pk+8xtp4V2xC+ay4hYF53
KEBXBfZ7ho/5PhI2Z3ShHxbdbjD7B9wLrqoPX9M6eowrgmTUshuxNZrH9m3uF58qvwmBmot79Efv
ckJBUo/9Ks1naL4IjSL52ytnxZdY5/imGE35amIuAxEWKm3oFJgKQvFRafSlVPxgGRA2K7Q3UrU/
Te9eB3e6D0SBQU9xcR3xBuDChlNY41Ha+YsT4Ho5TF8V3ma11F7A2ZMHUmeCRCbGLuoLrF/4pVwN
avBdHlkb/bMYibkqZ/PFs6FIBSSSzU54gVJK7qOjKCrtLGIeSGfbmyO6a/wYF3FnNojL+ri8E0n1
VMRihz/MJhnqXaisn86R5c4jnfuExHZvLOxNVYr+1gv2Rhah184OQkkHS84Z5koeApMUTJYZbBJu
ykyJ+zqlqGNI4cywqcbz7a6iecR5SjKsmIJltdAS2u6wTlhtS7qsxrbet3a3hlIOzwxzzM6ksh/v
og4LDI4oq5NfuSQgJ+yjuwBNbezR1A7uraVdTlW8gcS+s8mhSIV9EH72aDXzJjH/LLwJyhzWzzwh
yqIV4W5jx0xez9wBpCOx982HdvG4snwYS50ZZD4WZf5e5LRRM7og/An7GC0RPlizbDZFShBYyIyi
zS+GPX3nLnzl3BlRvOQLlcm0bPIKIqIyzM3ULGil3S0o+rNNVnQFiY7RPjBMex80HC4Qn3UuJKqp
cRtJwQBNDJ+jYd2rKX1s4/kAGHTKx27vFTOlQTSi0I6Y4eo3LULgQf00yuokzcxCdpa+zyWjqCmO
7myGTkEsUSbkgBWN9eSaEk/tho7UMC+Mfp/rtH6vgwTyR3CMWd9uh+Vy4u7oHrb6DojSemhNFwq/
uAjTfnQ42bIl+0iSZb9MwbXFBdgIpv0Qeps8lweiH0nIxBzABqOrrJ+FHEcYnjPDr8zh8E5bBOfY
J+QpoNQ8PQQdOUr+2K3gum7zkSUy9stWjcm9iJJf5USUggx21qYzfeStXPupwgzFPCWxt05jtWdG
grdLpV6B7U+TuRSbZcHUuMXQcMX2AxhYNJsR0PHmEQdySFzj7FgIvAf3Plryh6UazgSd4anUUVil
Y74Tto0zigDWaEhLr11meeW6h3xu1mov2ILntMJnxErJF+ng53YDImhUnFe3w8/HCtkXvNJ5MRKO
DlP0+WYwEZ33Q/4l5ulmOe5bHLhr04xfGt//mV1zF2KndwT7eIxr59Eos2Abp4fZ1a48B4dOEftA
Awp4STEUvZUBUxtMenWqgElTY7260lnbkIWhRe5ESoZrOm/c1llnzvKvm5Nl5YorifLWqmrqlS3F
YaqGQ5aEh2LAxsx2v+Lw0e0SrFzM/Nb2gnEY7OTyAx+F36o3TnyKZSTavPHw/mH58ucC6vhk4S/D
GGmZhrVhKUyGifOszb09wVWmmcsk+E2SkSby3yfUD1kQIzgO1HNdPQSU5k3TrtxCbAy8qx23JNb4
N5a00zhe/OfcNhecbPZDbxRoW8cCk4BhQ9VEoRrg2BJ00E3i+m/xCSI39PPZbG3DODVTfxCZ/ZTh
xDcHr3NP4Lp86yXQuF3+1ot1quDmYJzS5OTt2DvTgPE3zuWa75VWiumCB0O2PQW4ocf4vgKKWhKd
6jC2G77L4ErSH2Snk1B3MUm/GLBti1nAiMdRlWjA0FIru/83sIrrutw0Bc29yzw6mx1c4MwEgRpy
W30xUwcyk2yw6mnf+GFKeqOo3+WZRPde3FsKzE9FPUs+blaxBNFN0xklvtau8ujhS9fqd2OKu7Qe
tL0KJQh+4W5CPLxDjMlvaXy3EYM4FeHabzoHPIcqttO0O6RevAtk3a+dpGkuokfdly7/0qU/xRh8
6rvcL85T1fuPSdGIUyLni2Ss5leRXBUsoyCtXtwWXK8vm4csD0BsJskgKZNA124tCFUcn9LK+Rbw
EMvOI9C9IBuxVpN/EwQtMzSGxGA3AmO3ZY0D03rEd9Buuh2T2bUS8W9nwAR1YL5QJ441OHFDyF20
IGj310IG59iSHJPWTKTzWITrFFcAl2G+GENApN6Eop8fg9J6NOqEiSYjwqbvbvXkrluVvORp+xpL
8dsYI1WoZRNPAlfanKKHzjWvYxTm3G9xHkeN6A5fSwDRACQCgRzSBZ8jmAZhKlwGH+NEvxtcJMh9
EvmHPoIv1bnGvo/RKRsV4IV4yn0fnbxDWSDCcbqbFCJFV1Q8TTh6pQ7whGcg9AsFYj3nJWjq+6Yo
1xzXBde62ngFLyogG9IYUpN5BpKpBj2c61MASSNFYt87mzaBvjuSIbbAnKwH2omcgVdqiLOdlTeb
FN6mNaGnk5FtCNxPgnwzd1j8FWW2dbEQ7cmzRvtvW2/AyslznLXVaxQ2f4PRP1dWDnnS42NItozO
cy9J3AVbXAsvbTdaTJcUR3JfHhXuwTBY3tHqnIJ4+YDshj9wqn5pOA7VMt/yLlYrc5BvQi7/Kp/r
HCbBQztU2pXeks9ZkZpwba2m+zBEEL1iC/LsTuTs1vmTY+QPgZ1CDGt3GYY0Z0nvZdfupjIZACfB
DkrP1RsWepClwyieYV6IUQiDHn8Zbq3fDZB8O+CnyeNxqLsFImGwG6BVMQZHwuQu/V8KhaXBPgU3
olwkiMY7MieqcNPJ5i9qB2fnUkPkEcafRmusncZdZVQl3OxdbvqIO1SAJmURpyKTR9ONbz1N+iK8
n6Av1k4EodPEbldF69iHOxdMEzOFNt/C+EAGzWhdNlznWTobBKsvFp0bjs4z4Sz2WljtaQyLW+YU
WxcGuq76XDSbMsh2YWZeNK/GCafVf4enAydpTN4sA1MfB3XssuBUpeS1XJo324bSNjs99VmEhTxh
VnPO8mD6xjwZWuxbOXRHN4keBA49XVhhKp31f00w7IOpe6hceNEBmMWK87VhVeb7JLA/dNgHzR8H
nqLmaeQBwkbjPwH3siuvtFtS0twIPW9s+skpW2uqB2Np+xfSCzuf657514XxHVivC75d7HS2V20S
W3t54U+SxeyyjMFGd8M5feUV+v0DRUeTETL1W8xI+4pDUUBAwwoj8Ry6L4z/54Oag7XJ4WB654m/
gVo4s78ki79JLQMzFszT7hvzXl+93vW5SN+1S2A4AafOf+/aZDe9GcICUN1F/y++ROw+8N9iOOjH
JrC08/Kf/hDZSTSaqdJVjClGncPHZ+KtlHUrELeVED5+bS84RdW3VeCdiUG188ZfZzYejy5upu7Z
U/F6QrmmuIOEnwwustr6mnJ1s6Am55OMIubUvC0fgHETfS+eY82h8l6c6JdQLbq7J7he/BUX1uCg
ygTBbfPBY1DDgZMlf1jpcyv0EBN8QSc+TBt3eOeDR3G26Y13L7pPverYTwSXlNtqwoEn2/Y2DMce
IBf7cKKQwTCk5r/p545/9P/fNucwWbnaNX+pb0svLpi8Ncvlv99yGRXhoqp+1YNcPj9UGWjLu4qq
QwMBfCSOBya8+pLpW8cn5W31mcAPjKzucv532Y0vbgbYWP2fsscXm3Ks6/3mH+FxD/rADsf5uw8i
In8nonZfeLF+IT90/KFeP3pJZumqiK5VuDDg+jVAhHroHyPu5BO8fu4C4NGpKUOk3OZRL0cqjobC
Wj/XnhszrdwmKeJaGD2zvhG8u0C3xeLgq6qO4ss+8sba1lmC5OkaKW3o7yiAZAy0iKU1L0n4Y+P/
P1NSv0/5rq+AfpExwoaZ/o0c2u5CfYmFeELGkeR9WHR12Bz1g8HvWujO+P16F9I/3PQGC7nGq6+g
82DFW+KmGGiyRpo4YA0jZM+2gn8tK/YAahp9bYwZyAC2CX89MFdJFk3c/B3zGbLWsLKiB30N+cix
5OGKAn1B+BvtNqu/IzeaP0GQ0GtBR7Mb4sEPPosBc+ceexkn0qZdIdVgti2Hg9Yu5JxzFGRcMu41
ymROqeK/91OcBu3crqh47x02H15S8GhkhH9E1FbcOa6TGN5z+ToaDoR+gFOLcJHQBWJL134IZq7H
T2zxeilkfHzZSmAQ91i76pkXF4N74geK41uVmOhNCQvhow96O0GDqR8IPktH0GEffVWF/dgZ7/+/
wQkxdHVCyc3LY76S5k/p5cHLB/Fu2vOpnUdGRa+TlRGTzn5e1z1yJ24GC6qdUYi1BJjULTQlqB5x
8uyXAVbercJ+kcdw1hsFMykHDzXrogbo/Hx9h9PaC7+a9GGMblnA9Ga2f0xBuWOZ1UPP7hCrxwky
Up07bxLpqllBYPeM+TDXA5ki3N4RVlaJ+yWegQXGnSvHOqchLpL2yEB3VB99ZMFUYrOwf/VdbsZf
FBjfAcaEhZ1Q5Cr/atlDcJf1UL9zr4L7gnKf6XZjwh4CGU1U+yHSKFyHHd3o0E6KRs8L7/BYREvJ
VBZvmx83Gp5lWN8bBaLbgsLEb+Wf1XUM5a3gM8wXzL1q8MKwNb4mkWPTz8ndThVkgeRfU1VPYGcg
q8V8bWpmtWXzojoG7VNiV7umyt/qyfnsKS27ZLj6njyNZGwxlsDQp24P7myvirogQTE+zEF70Ndu
tmakPqH13jSg2549nmyKGc+AHlqU7UPmYZyRYk+kx+xZ0F1wa1gHSu2qwn/RD/TgRBdbZNgB1zjO
xtN+kuYhVeJniNzPHiRVMwHWcmzO2nO8ZzdKE1Otulq9xkX8aE7ys2nzQ4CWjpI1JTEtz/Vu7a7M
0gE3meCzZ446JaF1n5r2kTL+KbS952wxrnohWUAcQ9CSZGJER3Dug+6Nymi86vK5jsY1APJa75Wx
NI99E+CO1J0YczwNhnwUNXYT/DtslB7xULvEUbPvVH3wE/kca2VVYeNhaLvJTXvFLKZ68WrzuVNM
zPJSXTCHOOpyO4jYR8vitfbSK118z5C72xdh/FaiHIB443WrdEgegURtmGm0foHTfvci+RUJKBxY
AfAwj2ZPBEgVXLJwfmlivP2L8TkC8bJynO4Ytn6pyaJS5sP01Xg2OrFRDHLKuCFNyLm6wniz7OVb
pjlkDaQGLkco7mmhdre7ovnBR6jlrtmPc509JGy/fZBecmZsmCch9m/ML8td/kK3uVdeAKNRdbeZ
gzXrxN7m6Zvn7B0bupWLwVvYxmfXrzeB3x4Xf1kFmO1VJc3u7FzKTrzqfTuaoFLV4DvtiNQiSwGX
mUsdB6mekloc2na8oZ6CrJ2Kb8dSRy+ez5Bs/llD/mpGFmIAAqCHhsQ7cY4bGq0pAR5NFvNqgyqZ
ZXkevProEe+Bclzs65g9xYwwj6SATPsDFK/3MjFvUWniQdZinjEdaWCoHp1dXmdv0VL/DPVwjToD
UbZif7YbGEb4DY+wkrlKvcAz0gVUDJSmRDwqAirIEDg1Ocmast7oa2I2hLYv+cVVzpuyCZRrjH01
RcdwpMajShjj5W0xwp0TRrdcNFdD9qduJqEMw6yip9jMW1xVrF0QjaeJk7+dDdL+uIiLE6IzCWP6
pCRigJHsFn6VqIf3MG3QFKcLwewxWOSw0feBpCxgjRU77nryJ2KyOyxh+Wk2DhQHnSu37D2vwxkm
i8G8eKL0JbJc44uJ0UC4IZRht08/60Udpnp4680Qk1S//GK8dp7N+aCL2bqwjh78rJRHkziOHQZ5
G0HdTUoHXbC/bFTpHvoQQL2DPRGP9RsG/8+WSLapW32Hs7HVVUeb5NvKA6UcuSzCepvZLeKQuYfe
os20QsiWXbQUUg3zycPyE79AY83g+hhk3XMhpqfAdR9bYb/WU3hEKYaTGmGYdUPEnFFdOiEI1uLS
pN4IKjBk+8lAiWn64jjF/qquHJKsFgdGLss6bPoDmzOmTUb54uKuMsnk4JnZg6/SF8hXezb/P6az
6Ilws/MXwIIy3SZjeQJp2IVJZ9w5ycz/BSDw3GlnZskVAjLGBbqaQBS0NmwHn6zCO8QOt4l9D9MX
HFRgqP7FGd4DWUtWPfC8o4atXlC+lR518HfRBfe5J/CQYAbEFYz4fSiFePJcrEsiFK5hxM4hIauK
+qyG9hoO4g/S9k6M+UUE08mJ+20YcvvrZFMDJeu7V7UgdVMY37yK8YfraqsdsnW40H0S0ufG0y7T
xuy5YX4LppuY+Bknb3LIuq/tezNMd41I2c4TOOA2tMu2VUf6wnddEOliN+MQX7lD99EtyxWzS3QB
dXsL6nCbt+W1w+nd8YddMJj7dppItc7TSS+ae+kLtJE8jG7Zb7wMgk6Et6Bi88FI99CAUUu3OMqm
e6qCZYuAzL8L3PwV84U92ozvwIxQsbUW/mqDiTyeTyL9BAC+LN5Lw/+eEpD+2rHYVppPrLEOthUc
LSU30oblTyFPpbfxHB8nqhRLO01BnOk65kl+VZDR+BxX38RJzAJR5uCMWlNP87Z9SFYIFWlaMTlM
MhxE9OlhVRPj9JpzfcKlyLIOIf5myNSh1ko82nktBHc4pmb/3cv00+Cx6KZoF43F1gr6X2h7B6cG
mKckR1mOsCB5EcGIBoZwtyR6VxEukD6i9RzCh+8P/0rqqkaMOCKq/ht9OJ0r2UX6IPCFzVBW7vS/
bKv8NeIoKGuWPnSKh2ggatiBlda0YCc0dginRPQFgANTynzO8JjXK0ZvLgvnqk7XSwSuIKCZQGM7
iDwPXdtviLl8rG12jzbLjkOM9YiEIV7E11ElZxhH97OiNcvqu5BTIwjgCwu8tjIgNysldSeOPst2
ItJcHvos2+s92hDDqTSGbQzUkNAz1AMFe9HL18CVt9ouHnyj+2oCR/uVYoTkrCtLfflx/2eNDm70
7veYELqH/jMJ+rUsqKnDrsC5ZvH3Mst3JGURID/+K7PoNAZsQdrsia0AkhXxYtHG8M3vPFy26YAW
NCWUtELuKMtus7ADdo1xNMDFk8L/GMPkHboiqbklAdzzY8tNjIV4mH3Lo/pNn3BqO9RR/c6U84W7
upnUvJm6+riw4aMjXNYzEVzAkbdkRs07jdTCdfjmL0HKUJSKIKXIVRPWpqlxoQLYMgAJ0QePm4A1
ZFj4G5T+ocNps6Z18mZ58NnNpoXVli7WT+0hCaAPQOLafi8+loteu2vi5EAY5lbJ/uhrWlrjVo9C
bxQGIBsPBQaeT3pFsly2bQ3iaPrX3qgPXjafK62Wy3Dfwmi55Y1Czv1BiUNU9WS8mCAoxMTclaEC
vC72+pD47w7J+mOZ4Hp56bKLZUO/P4La1RYFe8FdllQ0dZ4egtT7MgYM9fL+H8EEQGgLhlvWaz0M
xl00FHDqwAa7ZQPY/1MaVoVp3kjkNdaOThfRb7r+Y5noThctsZwx4bCS7hWX45MZFHARLUJaSuvJ
aqbTIgMy0BZCl7CqDyb16gnw7sAiZLz1Y8DyDu4TU67Eb35yw32wScXg4rwFEnOpWmV4leCGkQdi
O9vmdtBoVeFVPK5MOfSVNRxawaw03iHwHL2ofHJ1YJCBFjJS2Yl42X3ILmKY9A7eXJCNaJYAFOgG
JvcNncqjqfI/2x5/Dcegiei/hdTmHIVeokQP8PJmtE7CEZ/ZlG06vMtaF+tkqSOLeCJr+gOio5oY
H3f/HzjQa1XLk+kbu7TqV0NHSa264lE/JYsKHpcu/0vD6TVS3TP9L5TB+VY29tGc8V4EufOAxpzI
veoPqZ8qC/2qA7DclfUWKBzYi4KZjgBi/9piowhiPp8pf8wm/BoJEKV4IOBbrGPhbhSt6kxFoitm
jg8Wb4vOSyEV5lEPyaadyWxgJYqgrO/yoryvIjIbF+txbhviYjwAcrT4WbmfzQw0L7qW4F76CZjt
/OgZA/6+HqdL8tj4YuNDLnZL+NCGA7OuRX4tT12XvY3mxIyqe/5v5yZnUm8KUz5w5BfXUGQfqplh
3ONmGAHfm5pD7/ct+lA60xxxuRXfAyvQbOY7m4fSSdJHyYh4wHTcp7qp6DWCpnyqoSjiYblzrelg
ePVlssZrxvrE3MHfFY1a69Ysy8vfIvZW7BIA9t1Jf/9MYaVDt2PT9TeOe+lDh8c43vtdT+rJkpA/
SY5rEZynZfwohPMxCrxBkG5H6XgZ/ea3lii2c7N7N1s8kZxwKPfCNl4FVWzUNVeGLb8QHl/oX3dd
zEgOz/V7RjHLOgmTDYvoGZe/X4yZnvWdSfAqLn350gygM+wTbM6oJ+ed8OvXliPBHJq3jpgydNvI
eilzwOVus6F+MZK+UFRvw8w6NSyPKnUuY2eSZ+K9VQ5fx6CYrnI07Ji1B+pYdt0pmpKLxwrObLk3
B7GbE3WvcOuNM3R4LSxTLg/maQyeIVgntvGLh31Fyd5fEWXvwrbZiUptXbWcEqc8wFC+FYP13k6c
eA3Fpt+7uBIV0ylnAAiVG6oRaxW/h00fI/qLjLPll7vMyjZhOJ9pIg9l2R71L8b1ZTNyNbT7dE3S
qASv6vW6tcT5fzSd11YjybKGn6jWKm9ukZcQQrRwfVMLGijvs+zT7y+Yc26GaYxUShMZGfEbG3g/
3EBSukg/yPqrkHuTq7LcKuUTyYk5hf5DYiTOXZTXWL05N9WZ23zxtxzN554YP1nG2ZpQ0nMha+da
LJRf51+GR1uKdI+sgRRJYBDv3sWK8hbjzPBjmb2fZYwPJa3kJHJ/BuGG1AFuTbivkPbc5Da0ZNZj
HaMeNZgIViXhmZJoT0VKzvPZntdinjoo1M3zMfkZxqTaSESttWkTmO0XdM2bVNflHI7ZtGi63DXa
nxkYYSGlO87JwWWhurXcuTgFTOQEajXtulC04iKY3gktfroLCib/fBAbk4Es3ATU31mcR3ieqAWH
B5MC8qdDpSoux2uVaK+pN10knCxdjKa5t7dVCKO8u1cL3D/WhdzpZdv4o7Ao263B6aAckF3Ft4WY
OPXzhYfEwW7vZNVXTZbmm4CEG2D+FMulkDsTsGRCXas6ZnmG70b/niGlWivjPNvqCrAeF0PYrdSh
GcCdVuh/c325QIjkqtRCXoUvP1OBLePfe1fdwMAxNa7D2Yb+6KrtApL1dEsPCNq9gcijh6Du7feW
48Hk40n0OgUjhic0/jPFkt2Z0UsPdEbCqoCtKD7DTHtMhBIiMWegwKbdNwMK5UKKMA/ydjWlP1O9
yFMuHpcoloucAlmcPBRTunPHEX3eK3ZhfqawzWnWNvpdVbasJs6uhrnuR/1ZysCyracKlCa9OZKe
I9pexBTqNIhMYcCIFDV113yioxCv9EQ/U4OcxvrOythHxGyLAkvVfxf+lwszBv1rcMbpXT0Zqyj8
1uprNt3A8a3RdAQWvNDY7aHkQSB2wgdGRU4EGTCHwuxgmVjn/JNPYiO0QDRYAR87SznAJDGmKinu
Eb9hMI8R1aJWBFpwzAB/Mmhza/JRMMhiYUSxti3a6WaRE8nvtc17r5qTy4V4rnEJiOYjvc47OUHM
KMQPm5ILqHymgN/sTKxuOMhJhVYdLBKFS22eo5aSHaSsOhZAvO1yjbnmqlva38TMiQLczJDhwUwr
t99l1+j+vK6o2bdheeoRBZdVgu14GHWnMm0PdoAwCqkJdU/ZW1rO39KGWv4gdfqSLR/DYF2K1Fp5
vTogKgQSGFnDAE70kJzUGK1QyqMC/i0rpS7e67pbywJq03lTURkTBAFosDsZOnafyGBnhsFnRSeP
ZxPRZdXNexlVgyWJ4rQbwYTDRoZeB4tKxky2NRHrDn2Tbzl6JcmR7kqAoIw9IyFVoThBz4oEV3WY
mYRf8m51Wf/jM0nORrXVjIZ9wyDLm0f1p4QNZLc2Jvs7KMdDbZsE5xCFA8T9a+/MHxZzuzFw3K3I
rab0HJpfZWvgQRev6YaMkbEfeg3d25EccVIPkqnmQXFQXFTNEPg4ZZBA3RQrN8nVbyIbqptshZ7D
ss8ngBL4T5fhoV/IAFmOfALWPbEgRhOk3ZnU0IGNWwa9/L6F89di58ft1VHlLVJ/+raC0jXijfVH
Zq1iOABQbqWDQxEUSVloAEAFZVkQj3p2eJEO21zr+LevSVNpJdMkRUNZI5ypC5chD5fnRFH+RDSX
zS3R0KKDx31QVoA1fMS2OvutcekAXDuYxoTFhgUT22gWA0VoJD33aDt2AP6K4ikGG67e23AiH7E2
mY7IqtLWAIkfJOT4ylsxM7KeMsM6yO6REEIzrGYma8g9mOyuJDD13gAU40PmsOUCPAKjhch8JqJA
sbh1xbfM90hC5pWcVOEHzUz+6/v0+1GX8N9YRxG1RtmjovzOx4mwlmoYm7n6EBucxqV5kZ6DFiDm
grxEAr2JHEcWr04IkYNGp2pAVygkP2UWZIPSepkTRXecDjkblG6Fxw3ETjqo0F+Q2e5SZwJayb2S
8JNH2p0R3FItAmbrAj+gd0r3RcYgS46+jfypWElwi5WLkmx6DqQGS6nc+kD17SRvyB1hbbEs8LmR
JV9xT5agtYyWREI5RGRXuBGKdrruHYnbVKNueHzBM6K+w8d2KDDINlP1ZeTsqfVlP87BgQgB/4ET
uGO38SHjKNpJlLBAYuj5+NBU9j1dqN/wXdF54+InqzFPZ9Ke7szKTSpWgJ6ASAByF1JhJlRli/8o
VwXWn0x32inoXlCwOXzl2JchMIw3QkdUAvPnQxSono4xaEkUYq2PhMFvCjwZJH6xldh1FTccOaTi
fmb3U2z0EEYcaBRL5KdkvxWzua7x4f9u2a8TdDuJHdJWZObUTaKN7LF4gCzOOuW7Eg8WufbiAKj+
SLQxea0Y7gOv0ZDLsnyA7h0Djq5i+hxE1x0PcgcWBLFhYM3KQsk5gHPQMVEJLU2raEhmmDe+wXm6
ZCTX9nC1C36bOVSWffDp8QlC5f9WjcQ/9oFLLV3mz3CQiAwfJJiEIKTbOL44AzxNME0+pQYpKbh+
ewdZ+F4nHANxOLqd9Z7R03GWj7aXbWHk3Qsxq5i9e54/tIDYLjDayktY+A/+WH39nihGDbvuTXPd
VeCgvulAq4Mi78fm+TckOPegR/f2f8HVUrGIOUzrDIc7xIpXVHkoLbHd/Okhyy6SzHH2GtFLABgM
BauTbPV4Hl9VmJ4M9ULw58GQUtm4aHbncb/D/fL3jWV3yzHOj2WEZD8OVbZnVS1WvfPA8CKV8BsH
yDsRoTVQh0dEXAPIyO/IYuRLBmFOUoNAj8Hbg7iiHO2l6SNtYQIZLx0HkBQxY5i7/NJiZO8ylpgP
HmWbpRTV6qtsUYEAmPE9wYY/YQPBR0ESGFdGIhJcPkyVLapB3wPOBC7Aask35yt/K2FFQjK7hKWa
J+XVLoFNsJJLAic6AButQFgxqvdBQAmJ93eYw3BwD3JbkwdwlmrFdqCqAdWcqaPiNAzVjm/JoPAJ
TeMt5LPWxESxd5aA5tk/AYAYUvRucR/lDJgIHsRlWWFO8GbDweO1fle1ehEb4LlTJ4nq0dQ+9Bze
Fce1Q0gh4nF/DDYShFs2gRZ8a8OTnnc3G7cXyJ0PPktE3iHUtRWno8QhOU/lneQjaux5nbpbnni7
Rpu3YfA6O4j9tAbwrFsKVsnhasoyF8ecxMc8jAjszOOvBVuCudQMmSCao4d5Rl7RQS50QpFXpMbY
jQTNZSC/wtPbC7azPsgVotDoys5a9JDKFmbjEyBmpz2KbZG8OyJ/rDnfjP+hXEenKkPwntdK9X+8
TmYzUBJhJAmRv7CVcd/Z8QVQJgYuQYk+DRaz1Ka4egtvdQOedTOxpH2oP+00gqUkULHoDHgdterW
1mw/dyQBitOWCZN16AAT6LviQcKoVqKLWX3JYe85XIPiZVdxl5d1n0TepQhRCGb9gw8j7+wn0Ihl
R14c0X7XD1aW3XspEp/sBwmlSe8cOTVk19p5BFCDTMYPlAA+7iRGBg421pih8aIS6sBeyekGH/E3
mRlb+yIHjF5UW0U4j8mHJaKkRkz6IqSzsywViYM16YScrRIuiEnyhhJzmJ/f5NXOaFYDlJUslqhI
03Iv3aiYqmHeU6sp022DdIfltmvZSDX2KBM1TlkNEo3TATR7u1Y2rOvMOchK02jG+Yl5WnroulHx
mxihuLyK2L0BB0am3xqIJj55B5ge8k3JXiW2FkCZKn4i08KelwAmb4tCByx21A14cgm5rAgprEwg
7BkgvV1uuVNtA93eNg1awSw6qa0S+oeafRPoRy+tMVcLQBA1ZClIZpX2qu7pnFXtpUg0kNEVugMk
N+n0twuBJoVIerJNsnB55YbH2bcE4PWLbzmx5fxZ6mJbk40bHi4qnJqSWxAyftdi+D1RXxDMVEk9
FctXJ3vzvCd5WiAu95XnP6ZkZ3T6jpKm+BTnYkwxPMtbN95VFqtNgtksmDwWGpQLdW001H1YHbFR
PPN6AgyV1FvD4kUSm4gQJwsKBNpWhomN3XE7kaggKaPF4S5rkDUtaalHA0TN1VWWQEMI86xiJ3mO
nHp0KNdYXElo4LJ4/W/Ohj9LDbODNI3ju/HBJENm9tSzxGJ2sHxIPXr5fZhxokcLH5XoEsWfqrcO
v+9i9mdJXfrIOZDi5FX2XpAPugNtd1bq/8cmyTmd2N4ZyttLMJq4sSsWXI87mEx3qOE9P4VrWL94
bFgito9unvOMqjs3tkGddI0RlKFqEPOMnd9hq7x5O+k1EOeQDJDDUc6BoFzW8g4t2Shv2gr9tfj+
DYQUnjkLJKFbGvs5jCrkJ/HuQy8Gj4QpfJYcJQiSY7YE+8gkZrcOWUj00lraQQK6qVIctucTV1Hg
DE+QWQ6SOcvCjiaqKZy3qOiyi3RzE6bjNeuUSG1eab4I6vHRy95Mq9tIXC10/yTZZd68hp724/s6
MsLasO94q1k0Wv3oJOmXlIKmVrFb0OUC1AwRkragqGn9SVriSKvjAZQnyOL4lXZbNIeuYtFf+iB6
QS/rAsGkWC2AUFZIHUIGiaCPtk5UA5VQ92Gn/qFhRgyZOd/7cHTueiyIYFlkvDgsf728b5J8QdBv
RuI7zLTXwGCexnpG7jVQ7kPfLoDzy5q82gMRnbtod0clOnGLZRRcrP1Pyk86N1WfGDZDGSujIiOR
rF9Ho70WcXSfOxZF/RDhXbEUKvBrQKAsLrAUTT9q/PvQpFzah6QtuvvYgWyV+vUp8ScP51okvuad
A8uP9mKZ8J66xuzhgRgE5r6uFueQy4YpJ7Q2Oy/g+uB1y3UWhNnSOe1KT03U90eitIlKP/crsQIW
v5r6b1FoOdD8amv7P5zme1rihXUqiD+jCel8iI4q/AcNTa1IM3SQe817pZWniYBTgeHSUEpY1eny
VGtodI8VkPjmp8W2GugXKXxNJRDpBYVWrcsFaHarT8uG8uNpMzBRO3bdndPlO+Da2Dg1Gq+VZvNT
3jK3IN4fgxBIce+ADMybaxMBy5GMtfcw/kQR8AVrcECXpvvSGuDom5FzonLNH2eE3FK3uPQ1ReDu
XGMat8GifaQ1+s/a2CmkalFntSGbAHe+X3y2XDx/joqy0pRMGHG4Kai5pNq5PjAIOlMR6g8ojfg0
wpscINuiL9Ne0xHwGTVCeqduRd0+90H5vODTsUbO8X4MmWSn1bmIq+ApEtJTRkUdxTnnDaLQzcjc
j6Kq3ssxLNZOW3rouVIrreZdpeJXxI5wt80mg2pZau18iG0QxZ6TvjhkVvp3tvyPRCRl84DqiJuk
wzFBgI67JCLiOB3eoh7NrsjQHnsTfdUsKdR25hCD60r10IQLYCNJszbq+r1Zshc0df7SsnjAO5CK
il5/aH7xok+RCZNoumZN/lhlNC+K7iOYETo0dIqaTpA8jznqH7GecIs2zfgaawVt6JKZzAZb3Smw
9BEwWPQ1p3NW6Nd84NRIjJqjcUTYHZ0aewpy1tmE3liLNlenPw0LaUJd5X/COrjHYgvBGr140hUe
eXFb10fTNK6tnUbkiGB5hr5qj8rBNbFouks+GH+qBPpwZmZciJDvXnprtfh2Rqrnn0PDfCy0Ij4t
Fmi4VCEti+7tohBJdynUt7HCLRE0/+vclMZLOFGhHTNqexSOPkvfPZlRh1vYhL6BVts/CHtw2zKH
HoaOopcZOsYxKemHZY0DEsVHwiv119i40bdcLItgivJBzPx5sR7elQsoqAHVeoriT61GJdvTpttk
+SNZ3nKt+uV1LjRKxzAL75ySO0CnMNtsono7BPNXEXinZC4huwRgx2MgGL6/3Ae9Y0DN0ikLDmjD
BfFnlKmrObrXpl/AmYp7WmU1A4o3wPkXA8vpKU7BBJZ5ROGg0I9l7dIr6/uguIw2nm9eBT2osDmn
cQSijDYi7lw3AcZHcKL/THGlE8l979jPxUUDuoMO7cy1BLjWI5bn7WpCCQKkiOGsobPgzF0nzi5e
oBqURZhvc6BgQMVZt1mgw4BzvK+6xbdBM/FICeYZXCmYzXXfhMlWr71J1DPck9UjTMSwIuuGbBqZ
3HfW0LNtURBUkfNgaPobTosZIloaSPvxyyyjZ5jwx9iKUf6l8d7EOnd0HTf4zgoOCNcEqKKXx6bq
sDnxrHMXTSWldC71yDggzNObf1sXhZEUGvkdzBrcbnKgDVpMWXbJF2rpuMjpSPKt26ZDLj8wMuD9
S3qca8eWMsICNcfo6YWj4gQPJLizjLnfF6n26E2oyQFPzI2KxTzp+ILqnKOcJlp1h34LtPfYOQlQ
tbDxlZyqkMMeHr7rkakX+kht0lo8jtKhsCw4zYF6az0MksxkwFtdUV4LUsRU4t6erwVd9i3BRH1q
EJzXXZ9xNawqzdhG3jC+tEvQk3HpaNsl481srGTn2QQ8rhQIgI+ID+zmzi1LAkZPRokJl34/w+Cg
0wtRZ/AnYfVV8UHTpoxmkmfNqzmxskvRVRhb2KEbIvMCyxtMvsXRiqnddFvwE0IsdkCtzUDQx16a
HroHgARoAj4DrqUAGLoWX+bESo5OmU5713EC4K8JQBn0/XAdWAV+RGvanruCil2TpvcBYuCoHcAq
Wde28TdrTeSewZ/uWlR+Ker1C0U/TT/afTLRnjPjm9IrdUh03doZcbWgp5M667zE2TWhNHpYaknV
Uy24N3tzDFdOV7IXgoJMiopWe++NaV2DhBjjUxxm2K43RbWnEUlzLTdLVGPdKrzFnpFyruUmlAmc
Ho5tZjXAQRr9s/Bq96l2uuhtsN3lM7B0d73kCGWVpsOtMBuSvTkPYIvq0tU/EzeLPmrEbvYupEq8
C7TS/ETCG/GidEaC2s0hHk3Y4KDvZOl4IIEatjpTIdho4+4ULqCttg28bXKlKMgeC2dGcGMchPbn
5PWIG+FsAQEtiyoK8VP16bBHhflTmciZFWnRPNrOyKxNIT48DUv6DIeqeRqUDY3EDtLpOoAHBaGU
uC9Tr3VvM9XiS2UmVPx7zfpQA0drY0F59ycwI0aEmPnogtIiExq2gdkVV3/ul3+VihDXCrvQJSt1
ogOmgGSW/dxzBNi0BBkwYHqoisR7y0CxyJ3Kr2YyaHHMFjpKOYhge7ZQdm+H9MnoUAvQ0NZZJTGI
9GFcHvCy6X7w0sqQ8Xa0qF+pUYO9plyY3E7sj+ZmSkwPT9NsJuNzDBY7TlqI6Y6Vvi8Lo9/QKwbr
4g7c+12Q1SijNzPo7qYnbmWNhgFbGEJhV0OfXebJ/DaxwlxhN5g8DbUL8WQqrW9sSSf6bj0l6anI
16ZvehtzTP7aqOOIAhkiMZmorICXIKvWMV/wc+VRTxp68oMaZCMN3HDAfRpnnTze9R5mlgxafedl
qbme7EpDozSYH8bufWzdV0P9MCmwEJ/6EehMN4pCpQP3jmP51HTfc47s4hg/eX0bXUzuXTjlcqHE
ipwa7DRhiy6YItiGOCHi+gVN4JymzhWZrvXUFurO1Ghkk+PVRvZquD1yqlNAde2N94V4/toZVNAC
+7HkYN8Ytn5Q9ExQ304R1GIJfhXOnwbm/n6O3TU39WkgyPOcLJc7nyM/NeeDlmtbG+iYgSgLr0qV
AF3Y56gtUQGcjza96dapD7rCuG3w7uv52wJG0VGtCJBgHNjslCjfvHZ5ifp549s4SCCPW5QvA3kj
3YtBhFgwv2kYPcfBDLjDHQXpgQhVBcq7d0MCs63CumfJBFt+h5/ErwIYIq4Vl8P0xUTc2w+BB9kI
HXsrzaYMW9E08qAXvifwNZFfnRIsb7h09yj9ZpaFPCa1Y7fZzKhIksNH2yIV0fjKe06zixHNL0yS
h4oRIEp/q5vDxrT14+Thk8xSww9sJ09mWMmfGDMGO3oWeRmewddwLLMz71qhNOhomK1UiBhY6scs
aU/V3odQh7iUvpTGvMFe/X5xEy7b4YqXAIFA/2HYDJH75rrtE+ZHKJVa90DjVqKCaeQK8HqCStb4
xdNNlAv50po4ODlELvxV0OK6W+J407npRkZQ/v0Lv4blgK5qyz8tikV6/CmvGaJRUcLQchCXbuli
a8Nr1y/bPqTAiVBLD5SMyy7HrbUpIuutRB0zZeQG9TxZ0C8t9CWCeatBbbETFDNI0UceKUZjyCig
JC06ckDBVcuaNe7Fazui11FAxNNf8jw6BTFayY6NkTJIzfmIfCwdWWQiuahYN5sDMh9nDG/IR+tm
P4/JzaycQ+H4t0Ifbh5Y0TIP3uaIciji4JAe/BbJ4a5B2jr6k5rIhdhBTV3SZvu2Y3OMYpS9mumf
WS3PJAH5NmnTYIWWzc4zwm2ArkWeHlG6waAASbd+AGgHNaO/aKiFDIN/D5/ljDAK1V8qpejp2f1L
idF8pdjRyCRy9r/AAt4j2Plpx/2DWmasH4YGzxHUKPowXBdMj/x2kl1GYiJR+oTl78bGticDGz7F
0aYbmy/dT9HNmsBCL4gJmKBZFCP3TBazismEB9f/p9wbJsaPXp9fU6e/mRj7MNRmb28MJ7s1VfHF
hXfVGcuVVBsVagMFNZSLZUrMahck0gBpPqukBs0xA3pE0RBKX5EeS7t+wlJ057hQiXQfXFO5m3za
Re5haq1/MkUpm8mkLBmCSh91b99bYEMX7kDqSkWB8797A+y4Iuc423jDmNlbWyMsmdV4fpg0kcgQ
xwprUnx2GRfRpBWNSVbq6KlHVkaNqQyrc6FSNkjJNLGe+XwVenQGyuNR81k46CiQh3FbuXNqRFI0
RdsPSUyeuR2svcPKCRgO+bd4x9bYJo0IIWDJC1sFTRq2adCjzNlkTIcCCQDKWX3qVv0O605Z8wNC
/m9aNqMABJcwPERG98YRwU7LMGCY6DSrLUK8J8ZLIoBbISsO5eB3P1XlfRY/UUDfKsPaRCrb8fAu
cGa+sDapEB65jXYP9mCc5YPw7Vm1G754rYfd4MJKRe+xBluscCfX/jhJS1m9i1DfGEFxtdYzcsuo
1rYXBJEQc0F9CwnLjdcjBRPY+asVvsuHtiyuAV6fiBUPBhTTiBUlb6KRFF75OipN3rMLHVRaqfx6
KcVuvmED+XgtQ/2ttBpkAUyaT0aBMOoJAHd9caEAfBdR+y/Fb8TLf+xl2rEy27TLYbI9Z8i98iez
V7zk+k2oqwA/noJ0OY6Ztk+9+oOfwog68FOhbeVIxFoK0JA5XNlrZwrJyJ2TmerFPb8iJF4bj8Cy
RQfOecwtZ91xNMo2Sbrp6EI601n6aHvzN6WDp14WrDJn/hvHvCZl18VI5vth6jbdjDwG9kdAsvky
cNNeVQNd2rSc7pFr9bNp5SH8JD7E8loqfXe4prKAlo0q1MHk7IUATi82PLv1ZwxL2PbOrJVWL8Ay
do8eQrfrsBofYQU9JEOPw1KzHaPg2bFrtIZxjlStOQEQa8WWQQ8ldHMvPZrT+BzP2bGlDUHt+xV8
TBDyi5mGqbcQjWVXz+Ac2vR9KL7F7A152pXPd9sZjafuecyIm8X4rLdvCePNgIhZ2mToiMqgloS8
pajWsnbd5pY00CbBJJCvp46+aS3MIvhlZr1lhegF18H+24c3ojgj2IjZDI8v1PfIddst1rIDR3H+
Q0CUSRn0WuY6Nc2Vn/9wsMhj5pT+oE5vsGziHDA2WUSsT48SW8Ie6D2lsoVjwwxq+LXfVv4ZoBUX
cjg4abeS5+lmyp1ov/JMfZRuB+AjpXrvXU/4sGbnrWM+pN0U2G3cVwYSRRRiteLqdt9IvXFAIhlj
Yzdo+w/eNP4NUKojvtA7fWQAJx5o9LNDhtZuaHVrmfHeUJjNQh/gEzNgSOvcBd5bPDCEePUAy2hG
moIdYGLCJ6vUaRGKcb7d6HlsXEw8QEvR2DB++K8OWkmMT6JMQ4rzKL8ZmAtqZgjlki5MhbFB0Bum
qrm8esh500yR6fqdYaZL9ixDNRlXOebN/JMH8IJvO8WPqPk3ZuKtnm34DZJfXkS2mkwvDk1c8X8t
RRxmpdPZq1fOl4EDvHCf/Ujf+8aTadJmLrc+n7hFXsix1HlxMV5gvEj3IDCg9f0mnzisHyH2H3OK
Lh6KaxmSv6YstaTTELcCgzAve2Dmd6YOqc02aEtjJAbhGgvQrQT7Ph1Wsg7l0RinIcYbIYu2PEKC
0xWjxAco0ErJET2VTyxDO7CqXSRLl5iON6KfiUOSEBp7I/n+XVMMB2c8HWeqwixdHtNaFrpMgPZ7
3AUjtSbDM7BbZ2sxMgzBEoL6DHZ8Kd1n5WhrVj1vHEimD+VJ/sQNKHAPoHiCptsYrKKYTBZoBI/I
pPw3UTmVfk6vCSVZmGCbPqVtHAsYFmlFL3worFdA7TFOphUMVkv5Rza9g/txqEeHpQFI6gO75NTX
bwURts9vleGwJ1G+MMXXHQa6bca72PDv7WzYgHh7ITjJR7Y0Iqe6FmTnXZbcHMC38FZPAPNRjU4e
ddT9R8sCfUrXltxBwlNoFhjYUZ1t3HOyIOBBRGEAOdYM+oyBXf0Gg3rUIccx6wQ9CQOjWihMdwg8
SdkVo5Mle4waTCnnCuY8J2oP+z9dzinhVk9DbTuTCkA/7GliwmDCcBEPl3jdWO2p09qzNaDnhk2b
SGl0LG+V0MJKw0cRfmdUWWp65kDf/cPN6SIzwX3IYSsAUUNRmXuFr2SFs6FjD1Bo5t2HVPYlIvvK
ug71yFG1rZsC3mQIIkHnj7YjgONlTh9jV9bEJz2rE0IbK6p2O7Z+QGQfGNjACKtVUCCKY9kIIY9/
CSeDu+yD0LUkUnZh9NrOM+PlYLFbz5e6T4K1XmqrwfCOZQxbD9m6l3DAxrIe4+pF1U3y0M9T9bGg
aYYBudfRU0OLgmJ6+DpSPIKMvYuW+BRYyVNoD18SEAbIIdzZninFAx+bt3Cu3oPIo9zYmhTuC4Xn
1ahwEI6PbhYTRmxaKfFwP4gT8DIhZdfZ9dnMum87sNqNr1d4ZNK8ou5mUt5x/I1fKTAJHkJ1xcCk
a9qMfE0DftImjVBRdjKAi+duihBo59FR8HDFALh5Z/rDgb71C8KcH5R7uCQBYaM6mVKaEMvW4tUD
0azNCbLF6HCsbFzRv8jhaI57XJZ8Cp454kNaeU8p9lUSPlAVr5ZmHUqax/L3UwoJv4LWh/w7Rax9
SwH+MFlk8kbUf5pGcDRc66zH5mMVqDOF+Z2J9KtBbpS18QWvuXCVpwFeyzpcft0y7qau8BERsQ5Y
uWMtTIAFwunTAHMuZvjVBxDQXO9pnqUqR0ML3BtSwutSSgPQ2Cwf/SUDHavCxb0WqREMRfzyZlTJ
Oq/iK6+g89ZJ0DNJ6VrGycCsd0BSS42n0ddfetwfmBfAUvnWJwuEzoBkCKrm5gSbL1oP7QyTNREi
BrfvhNLWU1Mg/JVr2jOKPf+awgB30JUnajnQS4uEnv60p4a1y3v8JfK6ufVu/Oo2KfoGwYm2/d+8
bJAk6g9xPfSYBhTPQc7/UGd4Lz0KSMbQnkMPQa6ue8Qd7LmxlscUMko9GJeyR/MBEXuPKzzyOKuW
oMtivlDseXQpZwWVHS8sqKxYN6Z18aZ83fY2hjiOhcDn4nJPw/z9MIPiv5MAj0ERXk82lkpIf3gZ
BTwFjqgC1ZtUzroGX5QPODRNLm1eVj0iDP3X5KmaiF+8D31w1VUMMAbpRkHaInjcj84TWpoxpMY0
sxHSi+rwB5JVeI8Q/7OFNMqoXPosAS5/4RXi3zHT1XlU9caBPudbM5II/SGA7e57TnjSTecmXZw6
JLxX0b4OU0Djtf1UMVppP1TQbrpL0LKgQL9T8owxSqwsSq3eR+mFb75bfMx68UipbytCqkkNDQ3Q
GcFOD1+nfn5SncBgsv4hrEiFqibAcdo1FfB1LHFMGP+N4V4HnVpMtCigKXbHnb+7aBO82szQIs7H
mEwOeStVHoyyvrrcFI2uQT2nZIuW+amPx+kUaslT3ng/bjbsikBkDMKJSis6/3oSPi9Of0hyb5di
X0VLLDiauf4cWRMO497fOSheEba/91SBkAgQfy3ejx0M2cHWuffGBc+m+TjzgCVqNQOdaNhcfXGk
0bVxW/8hwPyJ4ykf74zFPvuwsxda/X2FiBmdBG4tLyEgNRpIW6dN9vJzY/BPUYVxjeYZAOjBNOVD
mSJzPR8MvT91sfkJif/bt5z2yh3xUJggTIO2f7UL++waDHGlwxCagHY0qCfraBkzyb1n7KA1XRLX
OSZs4aRGeW5G56HIrEuiOi4MOOQ8TFQ8HpzWq8lC/AF+MbAnSzeebVwF7iZr1ACukWbqnfuvyzA0
8XzzX+AXj33k4YIzGNTs2/4lBo2FgmW38xz7wbMQxHa6RL+CUBlPYAQ8qkvGFamaj26uH0NcADWf
Jepg2ZJ79Jiq4EyR62x584tfRbOiYk7pK7b8n8K2s2lDkVL7O1mRh8l4mPmvMUpJmrmsQtc9NShb
JdRNUpImrF6oFrHFsoG1RT3OTTyiJzicKd6NrGVsBy6eLU41bGSneplVsLGHZT32jQn4E+MgURss
7TVM913AaBY6sslljAGPAQav7g+pvwBXJdlWJnqQjWPydCr4Q/n12bAtLEv64M1yReWRSRZBhqip
HhfTPFNC31bwmmwb87jcRCXQJ+04obKFtUInaORpwGVbNR3koS56LmkAofvRP0xNqDCnDbIcsbD4
K7NKrhYz8AP6TbqfbKdZmUi1h0hNoiKfAORssSSM4gAo7ExSi8mJYYEh4kZX6tQn7cYH1c8dy2I8
aA0Nd7AEHR/YcweBhXPtU1k6NZZJ3CH00gBBDVxsFWgW5r813RGME9CrQIURaEI0qkM5ezAPw3re
+dUQuqtmifTV4BdZtstbuvq3qGtm4LT1e6v1iG07IP96bZ5ICtJhwba80GoaRZ4He6Nzffca5rl+
hmC1TGfM6lFY1hZQrs3ApcABERJDRtVJFbXEaZpNUKe6wV0fzYsCYnW9re1+KrZhlioAtW23H/vS
2nno4ryCIK8/DGnZrBN7IWtSs7GhgLEJOAWBGhiIOyDn/+waPhSczrJBVOOewG6DnQiGoa/nfxTv
vPvYDMdtB/z1gBrbchep2D2bcffd5c5nb9NQ62aYMYOGLg0adNKKIskcKwCerjG9WEXrnusAIBD9
g2E9otyHGqlfsWjjDPPEDYyndq0jmnkI/WgEM7Ak5mfQB0aHcKgbbEHP+BfPtwCw6gZ+TP4QQuTz
kmFdtDj7sKMxfBtacjRw0ai9ER1jP4OkmEEtCwM/RM7Nje9TLm4be6yKtYuU6FoHHXqdhxSBgCyi
cYK788s89+ywKjUfS1qlHPjxN6L9uKOOc4O6bFSAvonLTYsYNnoI5GOUYNHFHQFdT3TptSh01ksT
4IEcr40CTphyzJiaDYZIno/bzJwkau1oFijTMbIvjYeCeBJSQDD8iIpfmvjv8+SCGbC09B7EDLjw
oA851Abx8QWbHf6PpfNaslRHougXEYEV8FrH+/LuhegyjTdC+K+fpb7zNDG3q7sOHCFSmXuvnRKB
y9mEoj5IDdaejO01eFh5NzTJL6HXTF3cAKvlCHanHSvrxx7K5qnW4pqJHu3JiA0cJ+iWHOyLJBMX
omOv9IkGFCmPRheKcNV4ifPrLkWIuId3IKx1pvJm2B5iGSC/A26xqipo+ryzejJLCst95eMvvF/Y
8eslK++biGAk8j6CZ9LVgvUoHRso1ojDzOjSa+36GW2cKpFoXGyoz74dfspcDk+saGyuS6b2fVD4
LKbaJybOXxStTaf8cUL4Ui25ynd0PhF5MmXyk+2C0EEPmwaJuN7twD8mQ/tuo9e6L9zW7gG4d8uT
M1vTphqui/nA/I42ju/mIBI6ko3mMfg0wKjZACr71eiQAV9wfTvHLLETl7V9nzWCOUgNhIc+gHgL
ophnx5tUxIyhlYwNhpQ3koUw4C6Pf5DzcPaTSECIpcO6hLRWrn3u6t3sFtmTt8zTpw2b/TssEp7X
hKg+KDsdPj6D2FA7nzAWTVZ6UENdHLI0nfbSc6uNlY5owo1I/cklDcrWQXKUjxzr0zZNb7FiItjy
ioMf43XnZU5yNKJ1NrtPlog72KoTtOpRN11MmaVPpmF1p5qFDQViWS5NWgiKZThOMlDfNqhdfyob
0tqGpB6xtAntG6KPSk1oP7YeM/XJ88PhGqZJMuyKTDTVKm4UFOmpNRmGcM1/jdpKo3XkB+QqTcAs
tyoZw0fDaoPfWmXlizl3+8heaJ8vCR16u9tEZQF1PjGyem3KwQR9IbMe+I1J44Fj/UVNSLaomTTK
kCQU3LR9G770eD9sVI3Kph099j2RGbykv41hnD/7ro+AYls20LycOEQmLJu6HBrEhFg4vdjydmxb
0428L+dqKZ9xCJlPnCp6WjnuAp1BtJ9tEo372VksPGsNI8nUi0+FZZn0kayJNCEMXqtCTcM5SSq0
B3OoXwvD7EabSiJTBpXv7xmAwwVvAr7bMmd6P2fY1EXsm5wFM2QUo8/ZPRFo4VvQN94STqeEidNt
Gnt8P23VrTtgBzvPZzjn9rLBIYABtu8n71ZBftgO1YT3yLNIhPUI1qrzvv0mLYRxc12gRC7JFEpJ
z6Lpojn6Q1jtxs6mZ8PJbD2OwqU6Fj9oZTuM6q2LzUO6GFjKfyVg8FAYObOenJaDZbojk5JYSPyn
TXP69zsInkeh3cAXFkZYneqsTDkmFA6dbwXzAo3d1kj4HURgpA+OO2c/Gd8LRO5qaN6lVw57s02H
ox/q/ZOU36s5pn8616+ZEwq89EtS3wx2Enpndsp500/mAzOC9Np0i39JLTU/Zq1N/2fhaLtZ6F5A
FWiU9Yp0jgFjWcHR6b3xBXh1doLyOh8BQSZgqyeD4SkCduEMy80OvYS+S0l9FToMTy1SUJncudbF
X8D4GJ0jdnk2B/dhbWQXu1bWzmbMv7Z5vlaELmHmXVBJxinFjjBjNKUBAeZhjzA0dm1FhjBKPQqk
iPlpWRiHvHDweUt8p4OBtGha4Nj9IwcRzF3Tr9KyXRN1D+sbiozLGzmXTUdCTMF89h8/SJdKvsP5
f3ALsbVSt9yKsgFJnSZ+CVGWIX0I4IOBBvM0S3ioSXIYhYkVpyS+kcMXmnGwb4lJZL43LyfVE35T
KwRYNAv6dTfSLEC4B4FIQabPOOLtE8+DeOzyZl1cl6AMEhoQCHkQMyYngf1utXtlWuT4ROIPcet0
+xqICEEGLzewYdJRAQGVLoaSvDZUDTLMh6106Iq3fPmnUfrTReWxRUcwmB8pfMutHwzxlmh29O36
DyItmVqEWb+jdvT23tDiJOJBWo3eYr/zyIq1aYfpwZCTea3HVG0TcqLXo+0GZGMiOXPqmkmFTz4d
UowBKc+cFe1Xkqv8ObeH+CNS5L95MXbnIEsctgwrPCVtKl+Fh7zRyGzYcbTsAMfYxj7H+bsKGf1i
EJ49kD66pcXynJ7MwR9Ond8G2IzYrPaWNcPzogPI+L/P003vuwbc6qCunhBYoRKqairWphh2aS8+
NGgY6ckuZkiaknXsNMFV+N37TBl7t8CAqd0WL70LfmmqH8LK3wut5XOMP0Mr6JmlvGjqyU2vYdYn
myRzP8wo/6wlmBmrr94DCzwfgrVnY4G+lHc0+7MCiop5pp//WHj5Wyf9TwjpR+VWl85Kb+Srv1ac
k1v+dxS8v728W1v2+MS3yl+qyZcho6hPy5PvIBKMhvy+ssWeSz1yfmcomzC2StVuGUzCDsJmN7nx
fZnx5g5ciXW9f1FhxoltBjeUJNFLPhOG0cKez+Lp1a2TL1EEz9bSfWlAtbUku25wEGP6uMr6AxKa
mxirx4oxMIAmOJH5y2LGZ90oiWJI66jNUDM8REv4XqjxAu/7vMiIxTzdiV5etVm8distcu+3iJFI
2R3itzxujzqDoIV9gVmXcAUobKJtn6pMXuOoPgcqOM9RhBFW4e4nISasYVehO76zfYoLjwziLjnM
NqJ2/hk0WevOYtBBimc0JPs0xlWHDmOVmXSFjflJes1v7tXPFBMYlMLpbFTOg902zPWji75LU1ze
W+wXeJV7yBPdSZBnMSt5YQy5j/r2RwVQ+4a8OaaRDQ0b9w2EzpJc5J6G95R5aD+b/sJjeUO49Gdi
I0oak3dK8simFTPuTb6yoT71TcAz5fICCZe9xuoXmf1YKONgde7BsxcUeeQRuNkTlJ/dNBLJ2osR
kU//ZIIh6Fxs6BqZSa4sUEro3DOYB4Ua0ejDW9n4RyJWHqKZZgzcJnzuPNgJjS3LxnxNzjmooOnB
zOJvz9Y2SfneNfEhzLq91QH/rgPseRWwv5bnN204nXoiue/IYvS66KY8sTJkhhom2LYyOU61ZcIR
hmGRei9J7QDsHt5g65CWPVyAF0I3FrfasZ9QTUNXpEfOjpPTuC8eAtJedP6JV1F9og7VQ2AHEwYo
U3PlE3fF7PneSbLXrho/Mx09VscPU5l8jl13c4T/gVXo2LYYDGvrpcv7rWF7RyCZFIvNcybLS0OU
OW894ij7jb4YNpVdT7ACAsAvNPKbuM12QYwf2zQuHar8MR4fltrZOHW7C1AjTk6/jzrr2rYeZ4eB
7mIJym812+JjksUjS+8tp1CC38ejSVqHLXYLx6W49S5jWuyCeT4kQ3gzI0bH8Xgfifl+rIFM8fOu
XZJ7g/oCcryBUsSduEpi8GAb8xJX7m9gZ89zSGLymDj3BbJo3qTIBCo+REYunjtDatL5bKZ097Iy
GMyjNNc3ge2lWMs6ebLQmAK9dDY6e9cyge0l5Y+Jv8nHRSTqTzkk1Pv9R1tbf5Fp/HVlx12ebyQZ
IVar6SmVoJthZDpPQcOxstLxiJnJSMrY9zaxdGTUVi3LVso3Bne3Lm1497gbuxq/8NZseZWoO27n
+JTxjB9kWX0t3NA6N3dp6//7VINVEjlPPppgyePnQvyV+/j+6Qf7tfHZG1juyCkdiO1hWr9NxLzv
fA7CVkWGj2W/tL6FNQP4d7V8pWgN73DfbubAxA3sd7wkrCuTVfR/+S8rcEQurUEYDtknfvFk6qBL
JXdCjAQn8mXwudxqArgvdqXdEg6CDaTuSa5wXD+AmwCFuDPxuaDgag5DC31LIJQhQiNgGsPiWC9q
fo2y1Hqw2jHAz0j/QQO1i+YWOP5ubqbhJSrqt9S2Xu3KxFWFHaFFrmg1PErAIMScPuRawBBIVOpB
EZy7igFdpGjMjmX/HqDbU75dOXunLusfV8z+wxKgQOBAaBN1bMmHRJnq2TZoOG3cKBIToot0/C2J
99ryK0v0M2g3EifEei0461RtPD7XTF8gKmeQP1tpi3PZ+fVmrB14E9JcNgRTNsQUzdbeD2b74JPx
RBuEiWLYovNM3UDuZerIXe029k60MdQe5fkHeinxnhTqeD+jQNjFkS/QDXrMe808OxC7VW4zIfTb
fszRGtYMgdBhv8aBGnddSrk/9bKECDORsq5ssfEZAT8lbahWYZjneipVbu20i3Zz7iK5yWSrM8O/
A8GYwM09/FDAWna6I/jkhsawyfouYy9Of6hDsdMlQ/ZseaQk3EncAUDAHDTXLRXap9nSzDI82a99
36H6FkyMU5+wOc62A2EhblA6awYGMZr1KrbflCggQ/Ge2Nm+vnEz35YccM3l1mDAjTDmVaLVbqog
FzFuRv+IEZ1sxdjmIDOVRnvqSrgCq7yNQOJHYVJ4+9QI3P1c4Gnu7EAdpxw3wxgt9rYPbM1xNrrj
7ObFM7ykFhV+i8LJH1vr1YFSRZQ5RjtmdT7t1iZ/ybg8E/tREk13Zv9GELLN+1S5Uudm906Ob3Lf
NO6qmvcZc0+eFzlf0qinDRjCP6dN3XyjxFhIyGJaimOgWgJMD8Y+7KJ/ojcwVir76EfEGxlzJnmI
RH5Edojwn1g+AXK1fWyTt8xYrtioWCKfczDtPIJdKTRXzXxB6H+nW4WlTyuZMX38JKppbWD6aXsy
ulGKJIDbDHvFB+b/+Q562mnT1fdTh+de7AM4OqX3apHfPdEV78o3NyUw80QiYhZxoHNJKyQQORvB
pxH6XH6r+Wlxv0euXZAfRyTECq7DxsSnOWKYNEhl5ddkYl8SGCH5CHxGwpJ66KUdwYbcpV58hcmD
tIgRunBcx23Oe5+Ab/KCDfkjUkQy//6Dt7y13B7J7bUXoL3JG3e5MF9pWhP3dAzluyMTGkvf+rrn
BfkXvX9u12xBkvuXvy7561X5pPvDbnrPZFv/e1xYa1u7qXPv9EVUaXGVdL4DO9y2cQ5SwttyE/ln
EUDoK2SyKrp7S4UHfNAHYtyR57yW5l9uWtg04OcfUd3d1Rgma3XmbwKoW6Wj2HKNAUGGXLBeCybM
f1QPwrhwEaWB+nCI11avL4lbznfTcvCR9aAXRZoe+Dnh3Lgr3Ev+MNTaRFwEMOVn5BhcNpbRmEar
SZTS/KS/aZYXt84DB2ZYNGf73SRpgljvrDktbGFlaq1Ckn9xxljzYyWFPv9jkm6kpyFu065YQiwI
UHp8N7D7V3xtavqdEwwNaN/1P8GtTfOvjBKkL6iVqWpo2LCnkLiVIUe8GQufsefR4efEXn8YyjZr
+ViIKDUDcl8AHlkvKClcYihJfzaJRiXC0B7RK5nhnq9Yf2Vs0Dv9DZZYxgRi1pA9YoGDyl/IYh65
CLL8AhCcc09CrcGZuW1CzDX8I2RO/XdHRTK/66/ZneEM+yAVzL/c5yqZUQZ6lCPXKGB7NpaJlQk9
EcdRyiPOEuFzc5VsVrr5vP5v8dr+d8TmxR/xbbLCWEL67vLd6F/KxbK6+EmeLZZGbgm+BqykYgKl
AhCEv4WLY+hfFxsZxJYqEyEhIrP+1ZjKM0/b//85rAx3rR3SRX7AfHHU655HxWr/ZlH+4IDDVfWt
y0v6KdRy9JbmbKP3lb53j/p2tKBYvYZ3jNw1wXDRu1JA8UPkIv8lm/IX6NS7weV4N3/xyeOBVg9/
TbXBXgxvDAA5nj16kbP7b9XpW6ufDy6ay6/sT37IjIKNvvDYshAcYhsinJAUVmuQG73+F/OUG75m
Im/dyv6J2/1ctfLBoBe6d9kX54GoVsOI1rMVocXmcEguX//VLwtuGa/7y0TzUKlwVxj1Qe8cZoPz
SWczItixGAhCDWmPej6kf9DMuj+clLeYYjf84cZPQ/QbCwTZ/lykeKOlvO+LhGeZKWtfM0Ovzk3X
v0UxlTUbWtgZpAchJQmIhsxitZON8emn3cPchK+hr05t1G3cLnxZXHmqIuNqEMqbLePfiTWwVCXe
tTp8DBQL3HS6fcvtXvp+rUhSQapMv0oNV9VNBEH3f3rEPYz7Sfxtmz9RZb97BhPZoX7F3vOtwpDw
V6db62VuLSMNz5nonXxPNOOmVZz1uWLL67CgledY2PeD01wNjBCEpF0cDmtjs9y3bnifS3ujBheS
t3mbVPMQcT69I1nyRBjoBoUyXjCGyf9WAJkDrjMe9f2ziS6uCSCSbf9SuwwrwQjsoHD4uvGKKSaq
12kqxF08LCWjfqZ45OcwAge1YZBxJ0nUo1fxJ0idW5z4X2mgPjGvbRr2D/xylzhGf+yCVrlTJX4/
enSPiZvQkW2ODpM3q8jQw5RnuygIG1FbE8cHTydzhyVyXDTTfFMj0GJPiR3ZrTsvS3Zm4miUC1I5
5T/7XUwuFIvFqpsz863bkAVH1XobEpWZpOGMcmp16mVNGyRkzsy3X47hFqsk5mcQu02wc0rsrYCz
crILaGS/hso5lAHjny6MSXWGHRPZz1GIkErmHEZQafHySO6b3GHi2LTPUQsE0i0gjvqiqImN9biR
81OojN8Ms9Ka8G72a6mblgmZ09SQaTadmqndzRl65coN/kQFebDjWH4b+Ib0j81keFCDbVJD0mQu
t4rzXwd6JB7tK2SdfRcg+JsL8yGj1qC1YKzb2TgDqSdIynmrIJhIw33OFLrpkYEaY0gTnxvapIM1
oPTx5nef2OZ/Vy6GddaY9wi1d51+PmV8jskxxYI7rPWvjyzA5OCvZJG9+CmS0Fk9W0kG6ZfVkQqG
vVl2ixAH99L4ISaLZAe0rb3z7gzRtu7VAewZhjcCUM1WYBPC9SF5wQHkVRAdHa98ngPjLSrLTRLo
jxEeZ2xbQIuSnRfJ3aQoCCIeN31BuW3c3C67Wn68Q/h29ZlyeiGMT7+6X7J6j1Hq4gT+dfGmgwfh
MeiDM+en+yaoNZDmUyXG0YTn65M1mnD0bmJvYzLOWZJm3zfVvhDOH7cwXlAZ/EjTWzOY02fZI1O6
vcj7iyteF3h3MRaBSjBtg7bhDWI7Fem2mYoSO1q/sh3Q3fVyaPz2L+XupqFYbDvEqQpwdqOjKljr
UUedFlQXPZlZ/fvCkxHMQyr3NYNw8GDe1xhWR3sgd6mh9ex16cdoIzeGWUjH0Vwb1NlFwDt8UPij
aeN/CYPtAgWhlcH3C7EvQml2zYHJ2WjvPNO8goqhWReZp6kUTJAgfCdDc7JDjpO+zkxDHqg/e0Bd
GI3Gqq8CziGEuwE1PIP7pE8yIIyybjWKgTtTLWvXnR+8EDVZLEeEIX4GV0E2z6VB5610SV0mRpKm
4Wz095Wb7Js2vNp5w+ZC60yia4d0MmBnxFCQhPQavSm80cLaTzQmQxJIiAdq3msBQBQX3i53O+QK
EFETmrlDGW98w7mvDcQ7rBwvRXyn1I7eKfi+6erN2UdTFc+pRbtS5TevqImXcApyXQPnn++8XfVm
vS/ShSk896knPGlGb9wU6GcvRdWh8ZefU8Y8ZPHQEXrhB7YwupCYyYbyMe4f2tCiIwWTPJuB+pfu
IXDVocA5WQ1y1TaPKoOqya93+vfSsNeFag5B8Ey+ME6uO8XuWc/3c4sJFM2dMOW1STI0sc1Or5LW
9BhzZCcQcjOVhAo/9ZcRQReTpjrr5WIQetPx+BhgWgOcQFkt3paSb8LBHi+SjRngI/P7M3Hd2PpI
FOBxGzpmD2OIKPmvyoxbUY9PaiY+TLz4UbPVt7Em3KJfODW4HV7oHEun5xHbGW8KvOf1UjBpJ+II
vfkgzFvGm7qx4qMrLmXdXxuCHSQtIaejV6I5PyEDgaIlDYGPaGbtG+q8TV+bUAzA5lgo3qOkWFeC
7s/QXeiGn/1mPEXNFffoKWL46bTjWefIUc/OiGNomwecpzxDbcyE+Vp34YG7BqA1Cz/dGBPIAzar
dIHZRebUnWkzxOJlEYfdNWCLayQ8jRjddUPnCvlCWzyWSQAwpvxsKsS9mqoZLU8agpmyx9qqPltW
eWQY/mEPy32wjI8xOpqp0bQe66ukSIpm78hU68R7bZVnPXqZHl5GSPZOjl7uolO3Z7O4EN57jpV9
TWx8s4xQ0sbgJcVbSA8wiBdzyWJr5FPWTe9gOd+GznynCYSKAW2I8TrHZK7PaGsgznlsqAY4rxFd
lRN290NXXiP9ODAD2tRF/lBNj17OKFDJO6chXynz4D4Ed8SM0MXG5FImG7zsKEZ+s54zLZappQ8e
5gkrjdTLeSiDFzXQeMJomaB6RQFLOyjEYiWZr2akqHlRtImRt7pznSKHh6aBbFHf+Jb6hAY1xB+b
XgurLY8yJu5/ugQgtZMAe3Wv4VBtBBncwwhGxjCfyObdqUbHbi9U3nhKo/HYJu5rDV90HlzowI++
bYOcq7d98ejAAQwhpth06ktYuOQ6PkPbvU9xloW2sa3Daovyg044GaipDwFDn0pwy/P1RHgn4Hg+
DY5N1y3lGP2HVXeouja5049NAuJgyuZr3sDI4qUZVa+T/QaDjGPHYelIKJuXHTlVz31nbM0J/WBp
kcuIopDr1pWGQd3V8/ZsCQKY/o1l/T8IkO6iydkphrguu0AZMqgrL7xT1137FZC+ASkOkBa+ej5i
snw1JY4ZHqOK0qCww72+EtOL7sb5Nc69nUT2gyyQOgX+n6j3tkOrJXL2vEf+kftIYX/0puWYDSU6
b+s4AKKmJh8vWoyl7/NILWN1+WZg2YUIiu6YXhNfVaLJwcOU+tuCy8fiRq+Tf7G2aVIyr5AIK3CQ
TlSnrMeKa2b1gk4+/Lu5Q7JrQJ3USOw9jhuYFM11vHyVMvwEMxGgCmMQj0O1dp9T39pmZf3eoATo
kfrY7HboQwhEI1mjgd+6IJcN/sy5pE5MFLqx7o0VrXgP05M+6vexTX6GnVhrvdkU7Lm5tubOFPU2
NJmA9qpV48ESZk6RCeEYZZbFZplM8YODsoMSYnxhcqgdvnf623HIYLXHS5y5dwKoeI1GK5XBvYgw
cpDHXYhJh+YRaJBjikXmj/i5ZOqP6wUqiomCvFjMb78SW2wLAVAnxn+VIYipGLX5sdDRGNWOkw15
ug5TaSOikiVA6MVmyEBrdp8Yxis08B81VX8zt0rJ/xBqB/x8My8FjxbN9izk0Q0h2wWHEXxW4RS/
fQfaMihK2N3jveOKX5L6OFKaARoKuTEq0Kuc09Jg+OJbeowTSEFDyeE2dnG2TQUdMstSdKGc+oCs
8IIfeRNg9YOzYiCHA8qU2AiwxknRVMTJEcY/cYVkIuUugXU4FEb55QpYFYEX7X3F1Jvz+rwDKYRg
PbqFhBut7bD+kgsedZewCqgXJu3k7rEIx1sEKX4j9chJeo9kmO/9YjzlGfnlnpFGhJGjIipiDjjK
3+NqfvPi7JzjDwJFSKPSm5sd3fcP2H+vo9m6bFum5GUy/+TD+GCMPnIf9UzuO4gcUNQMvvw9bsd1
rcwXGSFibIfiNBo54RfpRbjms95OmSx8VH28saS7RWvJzRhOTh6/Yeo6NmQQ+3F56UaAMB2TZisl
mbpuP5xWfTCp36VZvldWL1YFo8VGdARVUCBTa0QnzUnzOQa5LSVtXT00MlrZ0oZYyQS8Vhyihs65
4oiEMrRYkIvC05Ky+ePHQr4M0S/aN7k80OlmpmFRV6RbYeXEpAf7IYivdiU+Bu3yqZHC3km40GvT
swYsGbBFCptAAK3SC53NEOQw7Dhg2lEfIOVqFzgPHoDVuLoKrBdDNMDzCkaxajkZJRI4Vc/34XoQ
EaknjdL+SFMTSbkIGZcr8bRAuc6tjm3DIsM+9PqzTAKYOiGQRGdVzP6zjbvaGoO/FdGwXdiT+uh9
N/1yMGb76qFCyqz43bOLx7wIKzAkzneRQM5pTXlxomTjcaZzx2ANzP01kYoSZapc6GzFDywDdbby
5SuIOGbnbYgWMJMk9vrViRp4ZYflqxcYRLhCuityAiWRDnPIpvGVmn9NE1ck+hAuIv41yUEaw16u
wEo8NsyvVAozHUxAKFiCpM68kSH7sXjOtE8q0u/S0ftyzGmbxPQ16ZMPa9kAoJcUxswF1Npq8+Bu
VO5jgGBkvUw+c734xBoFwWY/MM0Bspw2J7OT7CL0xs+VCRRoaLrv1JbBLuGAu/i04TsmcT7cL1rm
cjK2oGE24SSH0yKMtW4hMO9fjZr5YnfeNazUcSyXS9/OTy47uxfKW9Cgexg4ICFRXCUtGtwQosVo
1k9jHOjXovIwceWEs3vpZx/2n/Bn9y5AE4OXK6wg+LRDfu1d++TB5qLDSDJfqj69HItjT/4DIVA9
YayB6n7sjng3jlgF7/rQ8nddmO1jDJ5pWgJuAhfdxU6wdixwBAs8pcB46fAooIRI6l2nxeQTsQ93
qmqBJwTqXFE995iRw1pcTfqqqGyPeZSeMva7OiBMNYzGt4js1qLvTm1b/q09TLgZbXZKZOs21gwv
qaabrHkpW56qEbd7w0xtrut9RKd5Q5JkRlLnBISFh2tOZ2Kd0va+KjzM4piDRfInb4qHlC+VhjdH
MAsHkjd2zLXM6c31QfnGPKS8YCm5CFMXbgz1hxi2pU3OIzOIc20z0nOSH4MCNivyiz3h1ucwaha8
35ATHRllkljc9JSqrgJcbCnyFETnoDmZnsRUPESYFd1cIXuw4Ti7C1p0ohr13R2q4qdz49/EEa8p
JRMVg+QtZZTs+o2R+JxgGMpV3c0aumfsyUDlegxx87OdF7e0FpdY4JSk8JWVR4yT+6wZqFPmv+or
8GhlW2DEHIkzHeKexsCi5aJF7u5I7DgJyF8c9Nd4DKj3olPqtX90CROL4tgAzyxRDzilQAeX73Vx
ya/G6bzD27Ep+2iTNPZKH471cxHp7g66wKQWe+I+Ni5AZSvtVxPmQD5PcSLP7DQkwcVFZK11v5j3
DNDmw1ACIkF+oSbikU1SWXMmUEGXWKvcZg+decxFBTeWjSDpOS9xZlhwNOCWejQSG7Y782KVvOsS
2TFcbNOCV92MEr1AuoDpCfqx/hz2CACu89Dqkc7ZCDBZDN90ja+yq2O81jFxe/gH9yVIK+2oCKry
IqEnncZaPJqyqDgcS+CV043qJRhHekeo2G3nJ6O2wGL0DBzqTN3oxfUmGp0tdPeVDXraK919RTvH
5hC75HL8CTmFj9Cy5pH3SyDTfZ9Q/Dfdxmx/kl5C/+qZK4f7KA0PljtugVMUAfK50cFoLDhuNMrk
/OmupNUc5wAkefemK1yKd9hcuqpK4OflD9YYf4jI2Tr89wr+pRN1q4UD2mhyZmVMIgx4U1UWs5Ph
+9DnwbgINm42HCrb3FSj/AhtjGacVLpwvtU9bA/+9darKNvRSC8D6hxnZYXNj5tCtdPnqDagLtN9
iJRitcBlwHKPf6YgfejCT11j2pRnEoMBfXdwFG8YjfgJroSz1cQJlUnso49/Jm7R9dbyHE7mX/6M
qACbxTbIBmiyAwTFZOcoBMSmCBwLDzDIKWovu0s3Te2tS36R/hfZZI4zO/pASyAzmfRZnFpKdp2h
Ka/KDFlXww0RTrlKFeoSTc6I7Ihh9lT5uD3c15CksztDM1SDBVhoTXkXGDh/G+K1kOs1jrutFmvf
Geo8x+M6jzHJczrjrJLul6lhaqyNxkFymLr0Qp/zGQ8RvEP171Suj2yYwK8zx6W44V3eZPztxbl6
5nAmVmQNC+JKu/9TZPgCOCu21tsC98L3Qa1a+Vav63J6tFnabR2gvzEPap7o73gPVh7d91BG6GuZ
VrMWibXL7Cm/g4d0Vdgn/GG4egNohAQVbEKfaETZrVcUM/k7E9AlEAsKY5ONnOKkJ27KAkNQhswB
mCOUFDB99eVlzrkJvFdvSncYzQ6F7T/QF6UoTsVj1uUX0HsvwIE2nixfO8CEZaIOCoCY3keGqNjD
wfspa/Vg5tUTzxIv9YgYsNHYZqb8hu/1JWyeCy4LvsuKF+2aP1shtthUCMwB3CJ0/B1TZ6OUd8zQ
OnDu9TtMNB0XRKCKorjoye8hbvrII0Fzv0MgFLs0pPGG611lQKC77b1/Caj94xLwZLWsrMx0blhH
acbxAOqOzGI3u46dIRbGuU7cG30VKgG1d8vxo+uGjzHtz7xU33WHxuAOKldtCopbV4RHxx9P6A/+
JgUr3zLyU+XBBAFJu11UJgj6zFftgm2ea+8D/Kml7/2mU4POsS2/E5sZuJeQpR4tPWBS1043zIdx
x8mHKDA40IMRlWn60/d00EKTLYrAFzROZAuwK9ZULAXf5MLmaxZkRkLhI+Z1oyqWDtCsL5+6CHMx
/s96Y/XuurXqXyxqPJPAdweVngOnPCNPyigHGcFx2uFcFk1gP3z1m7mUM67WV4Kcw8YU98O69wTN
JxC11VtsNnhzGX3QNh74lnxFho0fhKtKaVPNQOJrSk2R+MPW4sQb8KLzsnQXleGh5aosdgVRtSff
AvTjBoCZIwBZrJ5RQU2snPZSpNl3IjDm+4P9g4lkF7M12j39xzH+QjewH3PnQlG+4itgyEKUBFu3
IZt3pXrEjtg4qLyLaaDBHW2F221pyB/0bQtRGd9VkbU1Lfd3qEIKAs8leglvpDvcM1y76TaXfu3l
HD4rdt5URZuoQB0gGEylOHpMPr2+D+aIma7zyLlxEbI2QjNWim0o58cwqU9F42HqplcadzsvD+8t
7SENUuixTn9OHAVoeBaUjdVlNHt4esYucQZUNe6qtOpojRCVw2e2rJqKadI4EM4A5RdAY2R6b4bb
/tFd+jz1OetaK7ucLkFCUO7oZN+tTLHkQSBio6yj9kuU5TPB8/7d0oGet8fNbAXvOQ1BJ0Ly5qPT
ZcQAX4vPPhjDqpPZt37LGr33wbpfI7O4Wyp8kTynenzgDO6u730EKQOgoQ4ZXEj4r6NfMNNyMgfj
PSMazE/yM/UjUE9wv1YiaD5DDRwl4C4CDnc6h6NqEFFSPZq07QqONZMVHd0JRQCvV0ufA+iu47Xx
8Q/Ad/uCoE13maal6uy9PwtaBMP/aDqL5ciVJQw/kSLEsHUzuMlu00ZhGIuxSvj096uZczfjsd0W
FGZl/oBYnTQHCOcE3EnpIIRNqaDxs5XVNb8eABl2yRusnpV6PDucgEtpYLsQhl40VbnrpuRHq8Bt
sU2KJvvsLbJhxkirmK3+pgn3FPnzIW9rcn/ASDP/1DD7yUJQ8LVMe1NDgVAZDofsRo6BwYMYjHed
E39KIgggzwGPN0q+5XWMAa3AvFjGI3K6dYygmECc2sQ7d135sLGMtMEwaFyLdHiCNPaukolWbWpq
D5C2vtc1/RKV3rpqG8IMcDtCZeuGbDnkwSawhpsBtz6V06cv0++g6j9VvQ1Fjas7DXvf65+QVdul
cLmrIN/A/BoR+Ki3YK8VNB0hjACihb+qZlTRYrbToDtYaXYQQ76G6ZOgeQjv1t+1evsKeGyLwR1E
TRPnH6vVrmUpL2nr3NTiE7CtMCMOvRWscumjVK5jc5RzTszs8ZcT6bNXmKjGUUhkxVRz0mVx8SL9
bA81tP8SaY3cdJOlNk/7Rn7OFsJ6423AFJfGJb52zfvgszqln2mEsEM8UI/UmgDSJXANVkDDVbHG
gFyxjhoqSsVTfTU8ZWUyxMAtrBHMItwYeGCHRjOvqgVMKXeDGJ/UKGgU+K6G2kK479yz4OZ50S5l
OUmrX9G7zzhcrpCGowgehKuZcMEN051oi4sd5K+NXnpL6Qe3ae73UtbnCQdIjlQD2dTpcUza3dib
BqeQYGmFxK74IE0PeECfWlG9Gca3L+bHeMjfZ3IaJbJSGRVx00fy3HirZ2gQbrQvK05GofcOqxgp
6ZIQzLVs0B8Grqwd2piqAk2sEkIXdvNxC4GE2nD5iPj/vc/67dSB26McEDbTdaj9Y1j3V1ACM8YF
Yh52XR84S+TFHtqO8MkrwBoZ1Smdssc4QgS2/TLZLJr2FkYucLpef6yw2Aj9ZJU3xsHtwqepdTaj
G3JgEqs+dDaDPlw4SexoTEgi3cUyx9emzTZ9jRu4mW9ryPeOM7z7zryClXox9fHXmvSrDYm6nolf
bCv6xQquBA6BE6MdnMaBalsb4rMZLKPUO/A0A6bZoB0mBjvQCD8hdw5oRkh700P/iVgJg3L81I2m
BM9evTeUFaU+vApd+5ONLG59Hh8l8J0a8sLDRD4LOP2pNFltyIrd9bQ4plKcHWQRIIagE4dkhW8Z
e51GK2sAY31yyr3mMZyrdZv7tym2ngHbAaOYfqYqv0YRColhs2vTgKjO/gPHHp0Fm6OTXRorbB0J
bx3rMZDVHlzpNXKme2rBPSNeDDpUraz6ZbLRluOwDxbJFumIvUASrxTgqgV7hHUTyV86wQKQk2na
vjT7o1MEZANEdJu6THl1iOIsMtfc5x0+CQKEWktg6VTtswBLXYS4jnveX+uPxybEfBAUSGdnL36q
oVA2T0tPi4tF5Y8Hb8IHbi7A76oLsLIeKrdQSgPNkZTuxF8123oCGOw7AOf2iT5smzbBuSEPV6nW
ofoJbECMZz+UKMVI4HHIcDYmuozQlgeo9mOyrFpLcdSDu2OOn1nUPc9Td/La5KXrxKWw/Ati0cFD
bU/HcmhPo2JzxOiOx/lmiBs0EskXlxlqjUP8AdfWJL8Ssrokr34y3mrp/6nrbhkLlT7OYFWbkU1W
lF5dVhnw+xG3gVqWlPRSdpg89T/KcVrHOQhZRKxFkRzsfCYLCZ+tns9piHWXsnz3vQ8bHSnLrtdE
a5tqRmLc1DVllVBusenYjJRsF3oxnxhc2I0A3gIcNDLcUo5LpUoYuzb4wmirjeXB0Oa9kZNB0Dqx
7qPUWuVTUGFO2204fKy90VkxeIaHSreOYjCjI6vbm2eUUNtHzmracI4QNdai9gD5eWk0+r4FW5Zq
6kAeZoQjRXQyZmaUajgo8Qs1u2ALKEGxF+FbxyKGz8nFBxt0dS+eWjd49ktxsYS9jxLvzlksuthF
OiNMWK+d0H0yYBTCUj/0XfQ9tfJ7HhwXoIX/VBpQ7Ezryx7xrXC1H2qjhxSBWZoneZzj8FAMDvKk
iLCoJVWCcDg1IWqxiQE33MGVDaJ58y7neW9NWbecpcDszBcnlGHWpm7skG+oN3Ppbg02pm4GNd4j
npQjuFOzzHfW0Qc3M1dJsm7a6TUf0/tgZ3huTvPeDrVFiHT4c0HWbzFLsv0IfhpoMdubyBIBhQ/E
jlAV/hmJkNnriKsAAcbW/DGV3p80R0k5tvWfFskLp/bOgWafJStbkKG6GKbvILtvVQEmpQZwhhQB
VIQe315qYWBbwhcxi8fATPZpbmG1OdSXosFEudHkS5p0+xZskpqoneMcksz5lTUa9JETI2WZdpAJ
nL2YAPpDeIcdjAJ5wSCze3Vqx44rSAi4FOgq6hSY0UZnym+1rQusp2ydw+QGG1MATGn1bmFU1rZE
xMcYWHUQMNimcibchpq9gPO270g/lVH+4pX4GdoG5SFAZ9KVR9l7yrure67T6iW3KtR6p6fU6q9p
kB9RcJGgLLMAEp6h7ybEnqHuwqbWwPrl+VvuuetOiOcwBcDidk+RnIqtAnyMZn4UDMuHznX/DNH8
HcriUvnG1jHk88BC4IboXAp9BXH0xe+Ggxtoz6Lw8EcbjsJxMJuxPv00AysB6bhFQCDyNsKV2Ci4
dx2Wp1IeO2IWjUcRlRkJAj6qX0bde9EMD7Hk4ieKy20Pj9PuxxWLy0IwdSYUHskEu78jw6aR8d7I
8CJE9GVZ1P0ExtZFhdFGgxxYl7OomgQ8EpinIqa0ayKlBComUgj0knPJwHI9xvpv50bLUnNwgjbR
86g0pFcSDdWEpv6yus5BldW4UN9F5yS3F/Zg2EQS9nPpcdwIaqzboPMVdmKgqmvdSzdYZRmZFygy
YIBM1HjKa1LZFIBYoWJ849wJqfvYEJdJ9+1FYFobeIW7aVLk3FDnIIlYDh6gxzL2Xqk94K+Swjiy
5Esj3W0TkZgN4wo0qn8R7WCCK3XWk2jRDh5qShTuUz8F5NRFj0BkhyJ3eYQ/Oq8sUjFtNwLHMdaj
oYOdHF+nPn+ezSB46EGDCxP7ETUYjEbbaWZ6JWj8I4N8P9bph2cgwKwHUNmMc14kx74kM+ZPZxFS
uZqba6F5K78djqPpvCPvvGvr5mq5nF46B2GD7HMItY6sv/UEmoHB4PZfZuX+Rn5wAlyK53yWHnwj
X1qwpTfklq91UJ46DEfZQspLq2D0uUnSBk4F8wQNhzx5TEZIokRPxOXT2hvAMNciAq9c98iR+f46
hjpMQuG7gBPhW9ZNDL23RF18zeC4tc248TIwD9jURZnxgarGAXFfgSRqufOC4pr5w6sB7s/t052V
AYeDmIVAzbQ3gmZdOw3K6k18S+qR10pAzJkUamqTML7eDyb8I4XkqOSzlgGOnTij9C5VzDTgjO0J
cUIS4RgH+dUpqn3a5bskKffqfVTTV+B5gHX+wBI7GVn0FLbyjiU7CTd8EXk60HDbePB/wNYYwAGq
R/gBvx6hVqKVZwyAv9QFyNrsjbrYj534gQOInQHJLkS1iKatvLxmgbmZivKs4KqU2O/gYJ8bPC0o
CuM1y2s3suFYj2ketfmi9lF0KVX7myRzBMoJky5pbu6j2rOpPfxrRqpmnZsHqA2xFY3T1gaK2WT5
scdiAtGJS5YWe4hnh8Rwn2eOSWbh7vygvjh59haNpN4MyzeWIAmQMhg7G8XbVkGm9tpMcYwUPHMg
nMMNhh3bAioM+N+RJFziwShAk68kh1aIjxl9IJKrX8yHVQftGR9cwp4x28TpfKwd66D+z7b5Z3I7
bFfrVZaLBeSwHxBr5wBQaB+0pyy1fqMcExdL95J7U/Ziw7J2Q71uWsrIeK1RHHw3/NrB9M3pl1HW
v81BohgdZ7xNYMN6ocCBGlAjom1+qO0LYAsZ3ZsN4nEgnIIWb//k2Pio5EeS1Fsvw4IZzq2lFZux
JloO200W8wCT/pj1nJcFWlp6djATFLrN/tEui4tp5VDnqw0XXgdyhhIeb/y+uWi6sdWV2Br8xqX0
YLIi3I8I6gg6PckOfUkZ3onMN4KaXwwfUIdA6bVxz8g74FIwQjEAm0q2YvqyBEE8q9GnWZInw5fF
AgqQnTXDfwfx+GvXbLoRFZxCGxcmIxWY63Ec/E0Rxx+zpm0N0ophGu39LH8c0+oQQcOkZrRWd02B
rRuOs+oEIHe/3KXRdPJH7zEdxi+JrgHasOlKXaDwskttDFQ78m+T4W81CUqiBSbDpXmlKquIoVRv
9QJeUHkfO+ZaWLagGYAmPfS4xzxARX9w2mA9dsl1Ev4hZz9I7E4p+5JM87vfbHDEe2l0F60zd5JM
KlRopOJMAJFodFD0yP1vIyvhaE57LW8YejGSb7ab3rJhDtaq8wroKB0+aH2WseXH5pNFYqGI0a5u
xj0iKMlmcMs/dYqoCuKwnZFf5TTrW3dMv0amGYnjBfN/PWf2uku65FFzhYNBWf1JCIspmUTQoPUo
PpkVAoLpxxghxeOlcgd2ZKdDXma3qdLbBIqDHiyWsPiXqecgRMVWACjvFiTO5xxx3jc846dq520E
Ro8aC8nBubYLOLCIcJUUFnwYgIhLIDUBSHEoURST5AAeSkB6ehRszRxFhC7S9hFldgD1w7GyqmdO
gMYmr1L8l9X7q+vU8NIXFA0vJAK5RySeg9g7jhTEsXIO2tXQoLojajzN2/nkQkbG9PwPal7hRoup
CZEjTtc2aqqLvMBdxtSr73y00HFu28c2wYsvcxZyJo2bIbRCXg/4Wpt4IXCfvsE+Ai2yUIMsPKtq
cRHA7yKWB/WLagfkSUCadTGJfVViN5YTO7GhtvEagB1aVRl56KTtqWfrfdribRghwt8WhDONTPHP
nsyv0MPvAUWg7qkLbRzZK5ezPQGieE2yRsm/p9QoW9DfS183R8yI2FqB1Ym6uILrzVdGYL1B5eUg
6c3Wu3B0ciamjhSdPrUXQRZr41vZAB88DVZYOrGdhemIIkaTPOFW0h7KuWQXc4JgbUdoj3myA4re
R7iRcVLZ9Dp0xk7XowPH/eFYzloIfKoi9+NA/6wGss7oqqTbfiitQ4yEIMFRZa7D2KZsVRKfkZHO
bPtWDF5RYGo7NM/S9OQiNNCezozoo5KauWorMi9Bk518yAg3t4hJZJeOm8HkB2Y1OOPFG7Vuow8t
cvGGl685zSEaMUUALwYEGWdqS9g6TQKXdN1ZuVmPGASNC/zBT5cMCCy+KXqe28hk0hHQAf0FJodT
BWIBpZ89uo0bLkplKk3qz1omEbrM85x12wRrpGUeB8i661ANgtiiskq64CrKEp9Ew+AQkA7pzc1j
D+3Bsdoj25agSlAM29mWEFqN0H5qJVXrrEiaG057FkoroCT0GcasDCnoW/PQX2RW+gvSCvVi0hF5
YNuh2G2a9TodZXjxrK5dp8ZUPEmjD26OVvwi/fInNGmGogxo30jUuFEDNIjQJlp3lVnAR5SIR5hJ
SHUQAytUcaEQyGKglNDLfmsWiX0w6y7azkHmHkRvpseh0ANYTm66iLrSWBaYSq7lOCTHxIdUWE1l
/CKh827b0oMu4HYgrWv4ZvZEkDv2afdNznc6prZj7ghhiSKtAVk5w6Y6ZI/pCtkENGz9ZNh6oBsf
8mlqHwvRvzkheQ8wgOWOshTn9LqEaVjiI6KztywtvQEgDEl2h1lOummGSCL2K+Df1viTSKvR0eqI
chhzQj84XWg+Bc6cvXBqg7pBlQ+BCr2nIlIC6zcE9JWqAkQdQCFGF7JFVriLHYD1MzIDkkrzqGna
oYoEcWA5pmcJx/QhqvAc1xGrfknDxrrnld6koCSDFIU+llPWjXKPOhZHkg5y7LUZcONZWAAc34Qe
iwWnoAfhzGDuAVNzrmgwOxtLIbb9OO1hEp7jqgLjj+NTZiPIKJu1DSAyL1LwCiY7aWajlEw+5tU0
xkteNHCzU1LHxryZMIXVakozve6cItTLUMf0vt3C22gRYC+cWTMCnt5uMUcsCaSxQbaxJx6SdMs2
cZVN8DbL/L3pUXWYK/II0gN9A9IC0cC2/A5k/Zu4M1BHDJAzf4QCAX6L9BU1DrZdzceRqtHfrTzk
VRzMfWcSAKLuH7E02tjkjDmt3dJuevcgobqspkHU3nyjWplOvu8baP8ODdl54VqCgfJjyKBYTfp1
9yuT+Jq22VEfsjsCXW8y9N4Q+IO54oUb5HqhLdlXQ2BJPNgFDonTComuo1lPV7Sj7rZDNivP1m3Q
7EfdfZ5GuXWL6DUG8e+ZzbIyupdmRPZ7IBPolfotpthFM8faqjJU0QdZzt4xr6XwOLmPbIklmcQH
yKf45DVw8JK0eU8mYh0dZGPQaavCaQBYoHDyB209wPw5zF7DNzBVymCORV0MUAMdZ1OAOnIoXISN
dpON+xTU1YufB4emhC+p6/3H1MClGaKP3qA0aVNvH2F1Y9aJlWjpHOYopKyYAzFs0Q16GAeHGFw2
C7NqEeVWePvgNWn6mx9pd5Ea96nqcURMHy3ZXlyJoFpXk+pEHwvyIR6jkwFNAnoo/hIBhRzwIO2A
2h8WMNh06it//rSyeee2Mzub+ZTH5hohE/A7bDdFTJYrKx5x18LyE5ihE1h3XvSbgO0+q2JcrMGN
8+uLS4tRRzKeSwpHK1SZcrR1w/2sQUNoVQIHXjJuTDl2wTwQR9bEXJHsJmHo3nMyva6HR4YuOAhb
X5x+zG0ljeewcwTrTvpcZih8j5CRl/Y4LqeyTJfkW5DWqK1zTeU2qSbyfCSXqMrB0+3NWwkFBuWu
sMX+BNXckSyNhuIRVmO/7VSs/ZDjtVGYgOe4eV4l+oNokARWR3Az88klkN8ShBXNOB6VioJS9Nh0
LpjkAshqHcOijO9Vxrqj3BjZrxaNh/25WcJyqe5xUl2Q9cweTM94d232IpQtYM63kbVUaud1Tbkv
GxltZVNfpF/c+xhh5dyFhpNVaFeGngNdwv009BIDhgbCgA4tTMmteMANgIyuEgPsMxkOkhun0dM4
XEICDc3d4AULBuCbSozHk31yBptoaIwPJnALmYDDzce5h+yFpo9mxfUmczRA7hErWKljTIa4/ujz
KpYNM7YwP2fx2aXTcNAHW7xmnCgtZ9gotTOVeiWqOg36CA61mG95lCWLCZ7eKmYpTFyIxhLF08R0
YZ5qqJlJM19y1jNIiyXuqhhFhzquyeEtG95dX8Aoy8D3Da78mAVKspkNs7hX1mAZubJWdE8NKzmI
S458NlcLb34XESuELQQ91igTABXw9A9DC2wwZBTmYNCdzHiiqOQ7xaoAZzKnIxqKYA9AYiPqxwSN
dl7vwytTw90ewndyE0T28gLycF+QuNhFGdrHqoVtY1pYVC5KvT2gvXRuSonJcbYWclqNhnX08u4d
NBqLxwDjJWxdZJB+YqRcRIJZlDV8ZXFHtbE40DWvQouQTycsMoGbSx/ZRFGoOkH3HibTL8ZxMbup
f2a1vDiTvsXs+LfJELiRcHDxnPkpgReXnYZEczfO1K3AiaUcXxoteI206GuK62Wsm09ZO+GLop2p
Wzx5g9yn5tSR/U+GZW0jIELOcWkX1iIgBVs1+bMdDzfylWD/qpdQkTWq/DSJ6OD47heyfksTsBnw
v+bNzfVDiv6LX0xkkNB6mv0nNAYeBTUDLws2iATfOoEhODmJpdobevhrZt6S1vCKdttIAsWwNd47
B7438fuOuAxwDmyzlaeAR/Gsn6K6LXBG5tNtuq3jWixVHxGav4CwvmnWtDSM+UWj2D926JCNlnNO
FI7aMcQxCsvnaG5ugRe/db317IzdofSKY0GazZ8zlnZoNawXJWan0EO3xMaX2PEPptQWczZDeWA7
bOAiMatXoQx5WbV5y+Ci5h+LHoAMNskpfqOkc2sjR6kXB1dQSa+2hecyiV00yvS17EFLyf4CeetP
020zV/tq2HYip6SwytQo0cT5RNqf3+G75KOqLEE78Yz/vsgAUabqBY7krZqn21RTNZ3DtluUbgok
gMPfwQFpoOYbV6gKLKg5LZcgjy3/u0E0L9cxrqUANQExaplKnUEpkd0bNZj4Sf0wSetDr13HHGt1
3gwH3rH9wgTDg9mOGWfinCTyhtkf5VjCLXzUWvmCRIb6zhrkUY20EZi2BO3GU0MiXWfQo/r2Kyq6
pZKxscvoYJfBQzGBrr4ZwWeiZatguvLmZciO53/+d3HawSGrw8GE9CLI5a//GoPqPNgBQsbsxjVw
JNDKF5h5Sjsbhei1mpuxfDVV7TAjRXBtiW64akb+ny8jqodp+cOvbATERJ2ucmN44v1mZAagWbTk
6viYz7rOFxLKDJA1MX49gfHutnyKbrHATjCbUzqMn6krlySaixJxwy8em1iUVC7PHebBI49Z1dM7
qXoUHk9zcLEyPInMrfQrUItb1bgjQuShfuQ7XQR/vBAIV60hDHHxbNReeBH6QbPO7FSUF6/D9NNU
1f/HBT9wEQHiWUsrWobtR+RLDthIaviQ3d64kUsc9t9Tckk6RQRnLE4z48WrsYf1CdGRmPjXodAG
CveHT6vv/3U9DR9700Z9YZxzuxFKEiOmmJqHqbzRnvOAfGn6rPqF+7eQCI2XzknfVLvwwZHV2KJs
wZtS81g5/Z1e8sgL0lIWL6e2fEVgKlWrjBU0VLaSfjqrP6eDo0aNuX8tpeYCPfDvG8apVp/4f+c2
B9XrBoSQ1n+SjrnhpxoJeqv7dLtewaa3mTw7813d1nHTPXcawuuAlAif5PK8Ko+hhpuahOpn8s69
uRcNy7+8fee+8pEJqAM9r4Hy5FMDuaTOG5/4BNWvjDpkW5FZz9buOD7xQnEUbIx0UK+eoENfoX7P
T8vZ3amX4wJq90/I6fLXFIrVi6HhtVG3ZdlQN2mFyVF3neXmupfXGsXXAHsEqEBq3qpm45e9lSxd
DGHpVAa+l9pINtPxJfRHAGD5d8OqzAgqmuGV3ucejDUJzN3WHnmauvsRqIH4yJY8WsnRDJRsJW7E
A34/9DQ9mnAZLNMWgpXDcY5edipH6sQ8wFydETteZnOIyL2z+fsgUX+JoIpUyYdIk73BCpoMT1GD
cDjhIdTP8Hsa1pb34mFBR+MyCGhcctvcG0l9OFL49XgvJvnKTKhBkcztqldSh949YZ1RPUhz8hb8
JeOZ9ycJulf7F7g4BovaQfmzwM+2FgPCcwgWWHbU7dX6wh/yAvxLaw1ME2tgy5fr0sl2efDTj49a
d+eaqhu4ilH865uOkhpCHLR++1G5n3IKtj04Xe8lprSiho3qz5jzcmrcIsDZEJgw8E5QZOTn6pW0
tt+pAul/T6CFC6vMQGPjCYgNlDMtqhCtkfIJdPgYoZNovLggUtQV+T0gp2UwJQf1cbUioaY0Ejqz
3TFG0axVoxfcS1aChb/x1HKwdp3OzJ/J9kKe6wbr7IEHspoZ+y4Et9alTYG9InL0Yc5lJ85VQ1r9
XbC7F1IYD2zWnGWR+GAIWuCKXf8Zz+wHLMYTnhXSOaB6UBBKXIZCBjOALulyLOsrRk57SEzK/0ax
xDxvKdIt3ENUZ1Py5V9SP6WVjQk02XimPx2kvpjlNguLjTu2D4wZHlXNja7421sBlSExir+T/t+k
UbsOPc/qxqeiacCdzl+rZU8tHAWO6j7hCHM1SyisIo9Cd6q5jHpTU6MmTZ4n7zD3QmMxblTIPW6y
4ahaks5Rw963zswQFQiFHNz5LwOUazhiz8iN82Bh6wc9pR48PU0cw3kI5oIaUiwaGAOoWcM04Xt2
tZzArMcRs7ZAkVlnXjbgX05vcDfVq2szRejmlNioZDKqbXEZFUCrOfE8/GCYrNccGUmdsxBK2htf
eS2KbOGUn47zJ6shXCAIwNrHZ9X+PYLkYHvG4nQ5ubZ6bdO+et5dDF8tCp3cUG+A7OvfPB0DxZvh
GZZr9iZB6YqflXSnx8GVJa7PqZwAHGXq9YAN1X2cf2tRgtIhKGghT4lx873um99h5fwQWgDPE4Ex
81ofZoIn9JuBkUTGliPpVkKosfiRrUskfJ/Ua/IcMzksWhgGDH9VsBFp1VfVAH7JAEuQGMOwGmT8
42jsQD2SUW/hmxDEFu0qN6N9oG0KaWyD7vnfNRKjQWldv6D7dwyU4inxlhrjASNG7RCmfFGT0aji
bKVe0dawJOue1KXrLv0MGve54ZYsaPGwam1qc0Npnhhr6nE09IJYDnhZdg8jBOeIo5PIOddjL9r0
5GPI7FhoGg6NfEkUaTtFaFAzMYlwd7RUWkrVbnTP6LOQxH8cs6JUZGPo4t8RQFiWA77QLHFDmJ1S
9BHnXpzq3iMfjIdv3E6Hv93JjMEbk9WHF2CAdQOhCCwgqi3TsKILbeuLgUlAA9ZrbZk5GjavXY6K
a3Ce0kdwgysVRjoChmJRbrtAYjO09nEkygVOA0RaWXdFN/7AddSawLVHKnedIBBi8PEt92ByGZ5A
7Jb6GN2aNxAoxB9+NzFEoF7zaDZRDg8l9G0d7EPtXfivRBasPkFlwrq544Lyd12WJCBY4lQApwZw
Fn5gvvXA1sTLKkeUIvtSK5rxw1MGDTWyXZQzReHIEa+7M2rKbBNMN+DeaoxKV23UMJEeovorcFgb
zE91ThR5TE38iRWbX0MzgGQCutH9UnmI/5oVr5Bt3yptXxR+CHGCs1ryHIgqZIs+5kptC/xFm8tN
ThyC3huaNyT6/hJOZqiD6Z73Ms1k2HukLxKcmwb0czzrmowUAB3WjIEUCu5BPfONPuAO6taobAVn
x8V/kFnAsOiZMLSTmj7tlMCy665qkyot0PEAxxyah/av0ehj4KltTS15NLXq1p4HqHXUeTeRhucD
NjDIXgU9GmFtiojO+KiGy1RCGQVn8lABWhvFfKF1hwLAZLeFq6rCPh2FTpu2jfVilZjtOnPRzK9b
+dHrax5y5teBd4cAvoLOAr7TQimdkjdAFbVc4LLwPNvdrjKq89yBe1UHkCHaYw+mDlP/ojkAk9gl
iEUcoQ3mvTicCLgxb0SESXdacKoi+TqOACtASNBUFpGE71K3yJONGtZgkLFJOao2aEF3EGTSBobv
P0ySVAfvIQmdVDNbE0RqSUjGOYoBxfWVOIDaERMIJO3fBRBJVgO1e79rHhnFKv5IrgN7VIO4GzEF
J4yGUs/oG7gLZCST5ROKtmrJYjTRbDyEPeI80AN5rTNxkJizM1rUS6sAAFFf1PZIQIGq5W9GlCnU
jwlgw1E8MCb5rKeVBwyrYSwfGGoMeXXEsYAJM0Ta2Fx5UIxA8CVILbAn62iR8ef8Hd3BCGJ2CWqd
PhIPfzNrrHWqJwzzPUrsFZNaJQgUbQYNGUpXyIlbO1qZUCX2bmpuqJjMuUZoRxijgHiNq9rfVVnd
Qbu2crzrEEM9TkW8Lj9UkzAh9lFPR5j0t88YqLQzv7eiFyVIyjKJCwBOGd7KgIghxl1NQUqvlSAH
W1j2IbCqmrsX03y3pDqRqfhRtToDRcXRnGCcf2cXLqtCBaLbv70kQQnO2xIsDU/C6syE2nNbXMe3
zijXRgIFh5CvGf92jslBBSAVoUHu7kKjgtraHNDI/pKTXE6WOIwDYmNqE01MpF+s2P8Wcw3921ds
PLJ4TTrhkIk+FJmBtGn2ss8Qesol5fs2QEckHbYyqA56Y78MafpcS+vXn4fXSMJKVb1S41Ghkuic
+I4ZwkV/d87YR0iayRiQ7wVfjDe91/1GwjpSZRZ0HjuZb+iUWCGho2tKBGYe7KlcyTAmvBqeyUZD
+vOggWdWfeDMmD+YrECynTY1NFdw/I0yPcGNNoawlCl/2KWmZ89Gb27z2n4iq3wueyr/Yf9OGWfX
dppc/D1BQTyt4vY+1BXHxnGNMdYFwWXS5mjpopf9iogrYUu7s/L2UGg8BQignZoeanTonr7t0vDg
2iN5ZdLEasushueJgL6zn1RgyHkbEJZ36SyqRVpWQE+wsDKXxV2lYooeGBfnmxZIMcXYratr1DBw
DzBSDhyANW+9PitK7wpN9nPp1P0iGJo3dGavNX5/gToxtxy5i4jmMbyL6gDA3WQ3hbl0q3gvGCVD
II4aJTeo9LByMHV1p/DBs9Ij2/aDnqcf0kYdthx2okR4HWwIS6GJlUVasAYxpHsxeFSok4UKaNCb
u42eixaLezFUkQZOWRFG762ylkXOWNFZEg4CPQB0ZCWnKf/B1Qi3mvoNDVJYn179Mmjud1vB3KCk
cp2F/xyM7kaNNfX4Rgl//++WPEXfCfHnpINsZ//5RUQC9p27DNmZyxYpHDA6AZB9p4tewV/fVfxa
NeACIfGlTSvQ7HUPHbYN4H+Ptgar0fFThHNQnhnLezIbz1UwXaQqXQQB/AkFNOuhBUV9d8F8i5qD
sMHUhwh41D4EW0H5Lp56tv0RkmC+0tGxwTsIS6veOs7kpB+aHFcJvY8fsbUbL9Q0uk3jOk/qSDor
S2Uro2hczI3ylF0jzYCESsaxujg7VnTpFImOddNhHZW5v6lRteA0FT1jUsIZxWKSus28cca4XtQk
M4bYefWC5Nsjr7sinFn4frspSZIZmfwKtaggOWk+dLCJEpzHLctgLZ2j5Tgx40i6ggpjjRHEDloa
3qG0fBQCFaRsMtZ/z23oOpb9uPbMfq12r0EOh4LAOrCR7tXr/lLhmLcNZx2ZxjLe+t68na3iww5j
et8cAKkNEqoXRZhNWXT+srGocXqChELehmgXW+898GOAUdtxRqAglfZ+arF5icbPyAhgFwcaEtlJ
g2+sVV8R5f9xevleMYf7PjsAtN0SS5EBYkVqujMKLWBYsKN2o/xkpp+I7Owl+4hwnYvaFX1dkEOI
nlWh3NDIutb9vkTD72HUg2MQEl7CyxQRigygnhPl3Ik+10PkRWzCxUqQiqpZ+0IpDmot8FinW4RK
VPagAfmYmtrd77JfAyKVixgH1nLnGBW2oaCm49e72PNWODWsY1//TUhXFkaAzlG+/x9n59Ubt5L2
+a8ymOuXWBbJYpGLffeic7fU3coON4Qty8w589Pvj8YCa7UEac8ABzgz1rGKRVZ4wj94PpoVuvoe
m+NdotXfvWikrK//BJRCVQ6Dn2LAItS7akAMAQ/4Pa+QOK4fTL05J5l1a2YQKIvhmj7+Wa+R9jeo
vACsjLX0yoYc6BjhLoh9khFnqyvjyeBWSWaRV4mqLpRoBBVuuIsmvdz2dM1MLL0DoK9Lmr0nq8pe
BgljQMCsKpGVwrlurf3JRdvDUDv7gvh5Xq46XBUMM696V+0U63PIsz/3JTDYcz9Ft21Nz81GCJ/g
I6vgcJesLAXuayK+aLIIMeRmN//CqPCf6w5LrsA/RjOQ1i1m8BnaK9r8DtGKL/rRW469TvdNfNFb
IpoEWozJ8q/ZYU7aXafhtCEV3M9r24iM6zCRd5GjHjL+nJbWca5AlZxkdhFwbATPWVh+HZxiG8hw
Q4NqOweLpFTacrSo8lF8ccWEZHPFPa/dDZAplKTdW6AS7aYosQ9ACertvIhVgsWibd74fX4N1OQq
AXy/oDIO7shUt4AYQXKTfoYOJFO/1M/zZ6kjd6VJfSN9c9uBCujRzpv0/IuBCJdlIrvbUH6vvA0u
AJCNQJkm5dr0hj/dyiCdtkFV7+dvNi/ugZs9sfvHrveXir2YWyDBu+xKceJFIHnnKNzh6+AhuG7Z
/HWrzcSvRVr1+wHHrCAzDn9ejBVv5wBDlM4zuiYrLQq+z2eLAXY6jcUamtdK2NM+DuS1ix9kxKpw
YvNAdf5bwNENDMWmkCM3TZPchHGA6GN7NJS8ymw4YDI49hDHRi1FExkxYFYB0bhj9w/YO1F3zjYG
8K4WfqiHYg9bYK9Mmu+yWCmuwPlnc+TbTubJJCHTnZrzeCaCVQc81NijsfcyT1Tv/StUHo69au5t
P7zOa/wtyXG5Q9WqCMeHuZLpYjra+fnWDqzrscaEd56KLCjnyIhiR3awi+ln5rmn0A/2yejf4GC5
6FxjXwTcflPzZMYunrjebt7x1UjOoSM9DDiEhik9YPvQBYQrQ4wAyFxeRmHAXxBAXGGUdDAhbcS6
hcQR/yfy041rDlycxmp+Bj0s6ZNiBCVilKW6bYUYBIiQbxWC8VFWbgWQ4KE1f2CO8JjWeA5O/kvS
aWd/BPJWW8EXHAd2KEjcN6hyGraTkjJ156Tzv8aAXboqfkB//sB5sYscC5oNRmN4DQxT9gAP+yiU
3Oc0hubTs/CSn6kZfpWpvC6K8RBBTum5IOdalT3LeIVkpeVU0SFEp6JgheRzF7K9otkOBtVdAci9
aSeMvypjm5hZgXuVWlsFciLzGp2vJ8Nvb8QAKoPD3I3o8HJkhUA1g7Q42rMsdoFJUs0PFYs8N8Pn
HkMLhDdXyOKjPl1eoakF0YNOPR5bqoQqjt4igjJAlaqXuRcSELoP4bCd0hl+MVz3bT8n9AEweCdB
TbPuDwkXcu1p5/kYRXuAGmgln5rKu5m/Qku1rercrY8typ8PabITLRhrgHnulKQLkivj0PXuIUXc
oWrQikPlL+SUzrC8n0/+QnngaShEJWZwXSf6c8THygO1NQS9Y9QeUsd8zIPga0Th0LdUR9AUHCD7
7UzZP9uZutNFh/32cJU41ZXJUWtx/4TMy0/NqxohIMMCpsPZPkjjDkK6XAeJt48xGKBV5p3mWmjQ
GPD2s0PA8eVb9Xm+HWSGq7wl+PkPBDYfbRVs/6se+1S13Jj3YeFyOk97qNaoa4zL/wqixIghzEz3
5VjQV/0V0P//97/+x//+X8/D//Rf8pucTZJn/8paaA9h1tT//W/73/8iKpz/dP/rv/+tHEtJgzzD
dIVumrqpXH7+/OMuzHz+Y/FfiGxE4QBz5YYPiVdOUmjyVNntyEMYHDlS5Mt/NqDUpYHFr+s6Stcd
aciLAXPdH10jCKFD2TdTQRfed92HsrGvbE3efjyWEBezmwezHFfaUum2DUzx9WCY97V9NwKcliUE
nUnc1yUmipHt/XTSgkRIo5fZR0RiaIWEVKjMNig+ecHzfP5+wfMjSGDYrjJdkAfG/Ih/veCAtr9W
tyKgfS92WjLetzhvYq3qfvJe56m8HccyTNNkpoZrvh5ncsCH520RgEdM2+tBmfEx83A/c8oe8/oB
YwCz0GeWuKiah3oM0tUn7/qdidpIBZkC5UmlW9bFRCPHnCoxYZnq6A6d8uPUnKBELFF2RWacAktn
LckQqUjOojJh+IhNNtCJ8J+/blu3pHId21C88ovX0IWD67u8opPXn+cWT3UOqk+GMC/3DJ9USUuZ
whUuWBr9YgkXFWoPsSVzkFwsmaTkwFOrnpJrk/yYimIl1XkgrwHhRCuiWPdhAx35p1tpnOig7Lgx
CoyAULgxtzN1uw3OcbPLnG/NsK8JEwFM89hpQf5Le9mF8Zy0S7C5C2ncu3aEQpyFRJj9yazUm/Vj
m0JajoHYnK0rNf/8r3VqOxFih76T3BYGzX/kOReQ8R6yAIWloRjvSGH2nywY/Z0RbVcpnJ5sA4jV
xYLxgsa2is6vTm1LwN8GBKte1d1TgiR3rZGSVq356ORop/uORrkUxvXHT/B2xdr4Z0uwFoapCIgu
1op0lZ46hkX7NwdA7pvNF7sff3STtD55t8J4Z6p/j2S9frkCC3RwKMFw0oJo2IEIHXDEUs6NSLzg
seph1Y9TrjbGtE3oKd2WgEKXOKGNuz4s0+uPZ/129TJr2/hz5NuWdC5WbzC049g5RXnq1DaGUKja
xyHCNxWQ1GfTfm9NoTUiiHhcJaR58YJjEdcC5cvh1A8o01gaWLz7wE93VqGtmDAkyWpRuKcEszwL
/RUbBnOenlVwaymyNJg8edV9cky9981dlBvBAwjHti8fCQ+icsqwizhNNM0wMOYo6pDLcOnE/PPX
7OpIUXP0G1K/PCSc1h7iKMxKmjtiF2XhDjU4dFDjlS1JR/+DsYQllKOEpYvLsWytGpH/H+uTyEt1
F/gYuDplPl4BVYxOegwj4ePxxLxeX182tuWawuBCYwcTObxez6mMCm10zfoUI394U3ZmtcYh0Vz1
LpyKMitxjLCjCkLFKLZlidlwkYhuBRwrgY4+YOBrhC5FZydbf/xg7zwX0YXJhrZthSbuxSGmh17R
FDN9zS9GOB1gFfdeJ/3Nx6M4b2dvQ3G3hBQuG8m6iCr8dBABwp64DcmQ+Brk7SLMEbHDPhk8Nb2j
JPGoWUr1yWd+Zzv9Pa6cD9S/jmhdYSFI4jieJot02nvu8dKCW5JH9UbYn91y78RO9qvRLr5x4UaJ
P9nZeEps+InSooXphEfl6cBMhcwn3MpC8VSUuTwjIFDtRkPZctF38Nj/+euWQhpCd6Gb2pcHlodC
sEhkMp0grydbqH7Wk2pEdoZojOow8rlHvdS6FetUnj4e+W1MRdHbEcCILVuXjmW8fuHgZYVD37o/
4ab3hRaBjyxgQsaXdNWMR6ggrWLm8vGY7xxQ9hzBANc1HIPQ8fWYra3bIg3j6US2TuFsdJaOn5/c
ASjjPx/IZVK8WpOtcjkQboYm7J5pPGXYGaORO4b5okQ15eNR3tmRSud6NXG/IMCwLm4bGwI6JIts
OPkRygOj/m0ytd3HQ7zzxri9lcsVo89DXWz6SgR4GadGe4o6N6CMHcr5Xq1v81Q9fzzSe5PBg1Wo
+dizWHavvw1LWw1GCyzBrLHUSzRoUTm2wt8+HuWdC1qZHK3sPgJqYV+MkhYo62iB2566qUjXrv2c
SEgNvVbOIIGPh3pvQiYzwg2QkI9L+vWEKjkqAyg1OAsNvUp07tYkZPEnS+Cd4xK6GZUplrRr6vrF
fKKoKDWdgtkpQuLetZzZsqRqaCHnYGcxpWrMqt04Q/ZJnPPu3CSpJkmmNZ9kr+fWFOHUOFVZn8CF
dAcjQpa01jBj/fgNvvexLLIAlHO4DeTlxzKDzNaAb/cnNPKofzfophpoT+yqSkeKDRTIx8OJ917m
nFA6yhC25aiL48GcOmWhmgigpzX6Xy2mLM91NeYbQaEA7EVj0IbyrB8So5BllksgubEuQfrR59zA
MMy+NbhjfI2mCUCwmFBHSJwUsgFJebGoB4kSyccPfPF+5u9t2g7hD9elyzK7eF6tStpS4EZ3D7a2
SYvnpH8yh1nkIv1kb4qLdGIeyTZYZuR+nAbw5V9/bwkeIa66xr6vencxIlwN2rDNNrmJ7BImDFh0
dNZZhLcfz+/iTmZUdijyU0ySgxQ6yutRPRmj1RDUNJxUDXd/xJYWizDwxt5es7RPvv57S5oVbXME
UakhdXo9mOFSS++Hqj1BPd6hrV+twmwMVx/P6L3jVHLCEbQblm5englFZAVGXvrNqfGr29ZvzrV2
Z6Xd3X8wisPaMKiMOEQGr6di5gZihg0eZ3N7iLQ4yZ5i/5OD9N2ZsFFMC4UGaV3OxGj7oGl9vz6Z
8+aX5D2QFuHDeTRTP4kULpa5I3Wbw1pnKmiKO9wOr6eDzi62EyOHTd0ILKJ6+T3x/XNt5FzfoWMs
P355760D2xCSc8ehcudcnKidYdC/y6bu5LohegmN9PIX0QFo+HiYdyblCMGZDf/GkM7lwZ0netNw
1PQnjVt8kXgHgBi+jgTlf3IPMZIL3sB2dU63i4Xt2fTAst7sTmn2lIyUx/6DpfAnjiPngxtlXxan
2pAGIwCF9hSY1Zc561N68WQ46pNQ5N03xuaBtakb5NYX8+CDVSFds+ZE/cLjhitnp5T6ZcppSwiq
x//8+/wdnl4sg9LvdVkNTn9qZO4dAmShNHfRhg0KTqga33w8mHhvbsyIOrEwqXldhuH01AawCiAG
HT9D1F4B+fDcNr+dmqjfCxcGcOC+lIIGOveuXAWgF45xMVU/sVoPN9psn45WubnOBClSELbR148f
8L3nUybxOoZEQLMuN8WAE2kH0aA+daUEVomcNs23lVshEhyE24/Hmr/j6/yXpiOXMMVOJD+kMl5v
9yhTntPU5EYzxEtHONTzMTOBREpcjyJO90ko8/YgYzjWL+AyivXyT1DwV+JnpoaWlR7lxM7v0AlV
fnFwdRxhAsP/LJi+vEY5yV6NZVycZMNY141VaQNu3eGjCPJmEUsTTcrhRnQ+rp8Q+nQcdijrXYWj
9smt8GcRXbxYm7ICoYIilrIvC/Zj6A9069P01u5QX+r6/F7YoQFEQFaIHYlsQT0pXbRgE5AZhR83
NWIF1/6KEuK1YWenak6aKiM6g0raaljnoJ9Z/uqaMIf9qe38UNYLz82zJb24c9IU+TpAXB18YNwv
tFydEc7+1ooBSGGb3mW13Jqye0F9c8QXxPmWgnxRmXoKp5p0V1s2yrtGaw3ozfRkJyml/fJJ1+ZK
VuAjTmSvcKkCTK9pX7sSWnyWP6ix0bGka5C7SZp95ROfyVj7atralQWFGNTRo942Jw+VgAQS+rJT
Axpl6VHr8yM+5Y+2jmFwYpOOw/YPvPrBZvFZAe2+TL9yHBDY0k4OhGGYmBe+v0wUTU4/uU2wwKTL
8xg0Onyf+qWJi+OotCsxWFcfb423a9VVRA5IZEjHIKy/WD+xTDytMeRsWrWgAM97/bQAb7zd6sQ+
UtI+0k3DfnNdpBJ1ImTs2+OMA1TIeYzsQgNpTB1KlD8Gx7nFkMbTkiubL53vubiCHnxdAVXebTaW
MxyiJtqH5PJ5uC2iUzfSs6DnbXjhqqrNnZ6XjxjLbD5+N+9E79w9ZMH8Q01BXW4u2TZhhrxFcqvq
7mb0m13hjaCj8an1MSdwmnXYd8scZQcE8f3fcUFDoJUPHpzgogpu7QoW49SCVs3McJvYwfPHj/c2
rJifznJYHhTD35QR4xIYGBf0iNBivFJhekMX7/7jId5+uddDzD//6yQrJiuoaxOXjtY5mRIq7HcC
c9kfPh7lvYlIQ1cUAQ26C5eBS21SzqX0OJzcEfeEFuM585Mv+XaV0yExddoWknjibbIxBBU+HkZ3
sugn6t3PuXgy0rL4eB7vHMYurEf6aXRoFef+/Bh/va4uB3NnEtHcSPPXjNywkm0ZnUDhgJMs6Vb+
7Btt3UHu+3jceY++PoVfD3vxlQTNfS+3GnGD3jE4RO705hgYEWp8+hAfJ69rwfi15le82Ywb0+s+
3eGW+fYJuMERt7UJORz8YV5PPGkgcNrUQI4W4JtCvPhRvJjNEir7h5l/V/QNct9d5j7e9mm5kpa/
aYkv2OYu4Bv+Bf/4dqQjlymNvA9DBLRqB7SH2O0xoBB0S2+iAQM05H3MGOhZDZ0IU1QwBvxLz6pd
qIUbYuxnp3LWHfK7vfyhT2Agx9smz3+AElhkgNI/fu32RQrLcUaVhFVr/oktHHNe1399bm8Sba/8
eDgaKWrCo2dyQI9NuEHVT7sZq9liYT4oRvTEkFjAFHWbJ61/6h3HPIgI1CXB37j1ECkBdAZNbd+j
ToxmbQU6pbaRt1mmXWHe4TYBWcdp7lWm4YMC6DyG+eVpDxrG6Cvs/YZneNbeVzNrsp9JBMrHyxho
YQdKe0AobUL2PmlPpQgQEkS3ilgPMZawoRYtKOpz/dDrRaa++6lZBZ0lq08OI+nXSg0xzbxUcxB2
yRCeN/pa3Bmd250HMygfZTPVB57TOpua6lajFwKSarNm4zUNYZ3rdLtOsDKQnbJ6pDhw7ABpXT58
/BWEeuczEHk4riU5Dk1xmZsOXD5IZ9fy6Nauv6wHsS269AUe0BIVqTujcm9FCxZ2yI2tGdaPCAP9
siuUg6VX7boQ98IaIfTQ0VaRbbtLu+u+RpJfVGpVu0pVd9DVWGG3UuCH1CGO281oZhQnF1R9j0mh
n3NruNPHFDnioXYXiVV/Tw3k2VVHY50gYtsFE59a53W7yawe5YdYG8gCw1lgwKgieCiFlCvRx7+z
hAa7UY7f3W4Smyo2B/R8gOEEBMtby9SipVFxSReN8tfloAOCsou17kAes6HGad1tj6gL+DITfbIS
BVrHbxTgP0Epvj1WPUR+IQ+JwjfJS8TeGg2gOK4FphZcKFJx/oPq4l9aAryys+5MZzqM3rDyQrmW
qnr0oY3sm7pDlRjNj6XqMRvkETeInp2ruP6ehRU1qSR+qPUazTw9muagaVYuj5BJnNxtHeb7IrNP
Dp7YngEvTY54A/HUldHP5AGgd1M9bSvN3Q8Wvge29gP41W3fZM+qxImstI6Z1v1IRnTme9M56s7k
wWzNMSt1zklS3DilOnXa9FWfBcb6NL5X3nBTomI/jAr2tAmMHQeRsHzw4EhKJ7nL5YS2QXaty2Tb
MqTv+PDRbGh1erSWmbOxcQjt0OYy+/Be+uOz68n9FDp7SwkOIvcx0iYIFsINt44fT4vOxHk0L3az
dLBjD1tINOsUZfEisRu0BHCO0SPg1V5x3Wjxt14BEmCBtSsvcoBBUwyDddZMxDgj0MZew2+RTm/h
uqDgrfyINc/SDBHy+3gDvXN7cCOCkHAsHZTEZS2Epa6HvnL7I1q9Dl1sjN+vVW4vR8T4Og33u8n9
1pvJJ4fne3clFWyD/h/YD1rOF9mw5bk+TMu4PyYtClfCl+l+bP1siXALtFiByJPIMo/0MxmuBqNC
/aCs80/CgrfVWdI0fPjmC5tKxuXJEUQxxC5YB8cKWbvbeqyCYyDN8Clvqu66myp5rTl9jh75lD19
/NLnK/niyqaVQ5VGEfJQ8L4Iuyu7QlQmbIYjIcJcpgkQLVl9ei+/zXu5oP7fKJcdSEUaMeC/1x9b
ld/yP26ztr63PPzYTWdru/0nKf3bKIuezjwi/R26f5dYsaJy2Z+JNkKZXnQoOf9/5BJvQ0XSFUvQ
xaZqR7XzItDQwXQb/hSEuLMmw9asmhapcU6Oj7/Oe+vi74v9Io4L62wKMezrj6Iev6dNdG2FkM1K
E8EzWGMvdYBLQ5g43z8e9Z25vQon5q/5VzgRO5EcctvpjkVPq2A0HlB2GT7Zdu+uiBnnMNfAiYgv
dl0OVlI1jtYfsd1bJy1ASZXcaYib6+qU6tmPj2f0ztECWJFurGPrFAsvu4lK68Cl4k33f5NLhGBk
szChM1dwH2A3fhIHv7P+KEdiGE3Fy55rk69fYFEgXCngtN/oJeJ//TiITeHpzaZHOnH/8cze+VaU
bBTdBLpIkBguhiplMSUWFIljVQvnPoKFsavj6LPC8TunhEu7x+I6sV1Bm+T1hHJDE7mP2h+6OXCb
qgBdgjLz01+JAIvu0vJ/+XhWbw9lskgaFTMaz8af57L9k4kqAXOd2scOZGLng+/FH2QZFdivGLly
V+5QPmQjRludQb0gNMvhk3LEm/fKZ+MK0gHG0OMmV3s943aIolA6uXGkgT7eTBpO0EWiRc+fzNPg
17w6fudhZqwAvXQ6QZeJWujmIxqooTx2GtrYqe//7qdm20kaj7nY9AYqYbYYUOJN+33s4kHRaNDn
ih5C8sdP8ma+BvVz+g/gEwUQncsWNeKDeTuAKjsj5/DUhc1t5Rif9Drct9AQblnXIUAGwist63Kx
Vs1INEaZ5yQ8cZ8gyxRGuANjY9pDE+7HNf3Ak4thX6RDvZOUKzQLbEHkfQ3b+orW5LmaKIbjwAlx
RJxF2+F7QY7r/DbhNxXC+FHVszpZYVznWR0ubCPg7qbe1XyZAVSBjLd1rr5NJA9DVB2t1IUy1J3C
ybsbx6carlaSj2ejbx+DoHq2FDJ+HR/FyTd9bGw0cGUwu+5Gmd5nECZr3Vubhdzp3nVt9zdRG2Yo
vs1+3NfSf6zycmGX4F/GaBP58S2MlavO+9l4EZ4lzU5k/jJk7rGNnBnUIjuWt5GB79zA84hh2Wm/
3CHcogcAVwzJ/BQJZFxDnhHPWFmFv5aNuVNOiuliEyzxUSXC0xENQ+UWmg9/2Z6wA4Fe0gT7yrNW
KXJXTotecv1k9OFe4n3qWuILuKCvkALn4AK6i6BVI287FKi8UNvRUcEhYadV1ZXU5HpCVkCOz/Qw
0vXc7fUAodo2vlXtN1XVa1qZS8yoRY+eBjyURdmlaCBCyXTwBgzHDS8Vh3SbkjoClVAAIHy+wMm7
c6fm0KZi0+XhGqXOXanBFRzx1y6fCniWHpT8gHyl4ZXpnbabAYfCKtbV5OL5UK7Au/amuWvEsB3V
BEG/gy8XiS9N84K8+p6gatsk2YYqSNEhwsQktIHiKB4Nmfe9L2v87FJtkQX1Q6VKjFTVysHYdP4o
IcsQMWw8YOO1XwPETaqV6yIo6Xr2VWilez+Y1JLf0gY2+n74L8zARA9KumcG+BFkFAsMcUed8zZt
i4Ofekc/wSMCPmKWnnnxyxYpbSP/7pYKa1f90cgT6Ea5+o1bJWqk2beyqDdTKfGlp5ZuSuM01OmN
mMhmfNv6FQz2RoeR5VC/WNg434y5OFimgoGEWqbTLZHo29KeR09hODdO9zBR4DCHft97EjMa+Rgk
WKm6qP87053WgLTrYAepcRXH7aOsrHNfel8R+/9qWdlKh+4bUDqI8UscB/JoVHFqpEalhmyL2xyc
sLwXnloORrCekdPzsH216mRx0snFI9AFdl5c5aTyWpWdAJ79too/fwPP2Y0fGWgp5RuZaHs3hjPk
8Cb0YfYuN9T3tvJRPsiQtcFn2VMe+ogapk5mAIYQtHaQZCs1xd9sIZd6EO0QTJkQ6k4g5FjjIBeq
hHZr6L8s4Z0rA+O9kRtE6tf2QAcg8Wi1TzoyiwWKTtNEkH8eHH/XmeUZneYHT6jrSAtOhUCDBXKb
0gOkSpAf0/DzrmpnOffmRsyxJ9RF+9q+jfsUU9H6oXAmgHzBug6jc85fdISBSrK5b6tw2ZTdoiVV
tmEseo1AysCfX+oKWQhbU3unUNdt7MPpRiabZRWXHZswOISqXpcJfqNWgserfou2wMlALBb3RePr
vOt1AFIKtKTfisXYfpcGrWv72GOIJ3PT3lpUAZYNDlSVF+3wIt+kjv3U4OJoluVjS+yOFHWK1Ksz
LfEi01d6ZXyzUZqJinGdB96yCCX57Xy2ac6qbSUmnWWR792iRmpcRojbxW2z8m0beXcwQbTBfqLi
sIELiWmKeWhhbQ3wdFODEjF43cl2F4amrv2kUgs7Mb3VMEQnG/+a+fizm7BdxQnG5U2EakTniRsP
IXiZTRACDAS/of7riUPW2pCDWzWBAHZfv2y3xvJJ5sVBH8uvgdKnP+cUZNndrBCdwEHiPsZkDs82
R99zoWfLEMB8U1T7GgrW2kwhPkkoHimqSJOJ8nNvwtlv3PIHtrfs71h78WOU4aryaz3kP8Mpv6la
HMQL+9wY444WUYFYNCY3kYaQkd9bDbrj0/jgI6+x6ORIX7cROr6tMr5y9QlkM02Pw6D6fsLtOM2v
OintrYF5W7MY7LRehCPKqg0o+30jLfNBj0y50vMs4rRk6XPoNMWmVGh3aBQ9a8u5Rx0YA13Nmb5G
ogIODtwW5BSuXzpZNAqev3MEFGcdpPABVeR601LRx5a28Jd9ogoMuHWJtwsLA2iu20WP3Gvtupn9
byLM469iaipImqDMCVunupYVAkyokHgV9S598Lei0csnKymjowLpuprQ7j+gLtE82nHd/8rLwhIg
X+P4QJTqLRwjRUt9yvSV34lxEYz5zH2XU/sDSOew06BWbsyuHa8Cr2m3Qvbw+Qe6bLipo+TRGQ1i
V/6Ad8yYP0Ir5uiuLYpBofZbH5RBNi00mPy+ToW9QFb1DksU52oMTReivK6QIfbH9dRJa1qEbVlc
BQOHJvICyB5HRnGXQ0339G3UoZCGN3r6TK4ZrgcltrMrQR/KDejpq0hYUFNSLAbK8Z4oD2JGHoL3
dHvMS4rTYLg3PVaAbLFDURpXnUDTAVTIasTbr5FAod36RVNI/Tv6iAiIMH4XTvtUu7laZAYkeyxn
D5Vt/ZzApS3AxX+hdf87g9s537lxFm11XIptAeZmoIyTQLwqS3tJoWGWofxB0WMb0o7RfB/H8AgG
uWFg15Z2mOiiOQVTZW9UDUqoyV1SYHmvqfAnwDo8h6L2mzUA3g1TG8peP53btkPwr3XvwjDA4zCu
vtN5Xut6fs6VQC0PUZEV+jLw2GmfLPLWQa463E7TpC30NnqKXfuQcFfiV7ccKgSxAoyV4DZc9bgL
VMbsExX4N1lX3DDbXQ/WQjPqG3/yUPSZkATXXOyspnAn/Bw6Xeg9VK3T7sMmQUg71bWVKBzitLls
lq3HrMB+nBp1jwHbtasVy2YQ12Vo3AYjEk4cLtwJ6wFheZTY6Qhzog+ptcxmDaKyQvIVYv1sgFLm
ikaBhTQmWPyixCFL29Y9xqvmmKwKyvvB2GP4wFxwY8o8c9Hk5TZq80dzgjbLXe/7bNcRb5/e/eL6
cKzoHIYU1ESt1gnQH2THNfiO1ddKt6/jztvqlrHOsSkaIrnFq2oz/zkJ5hy6pGO37/xmCcilQDqh
ii3US9wfFkIXsYWWhIewQU4Dusb4IkdS0uu+I5e9mT9vDlTXL5H4djAK7l58Q78aJWZ04cMcjNXc
Rlqbbetm2KKxv9Qa/wj3FIB4iEQU4r9Wj1WNjrdAhOyWBkE9J9bpnerLpCQKAi9pEezqtD2QzY2L
inJO0la/vR6JwSR6UZl4TM3uhueb4/re0FayUAs0dDT+i9RFsc1Hy4BrDrVrZCn6lWvedtRZ52gk
a190SuCxm8GPFEu34E4NMDkSZO66XtIoQABTubdd521w4CYkWMEiWBvSejKAQDci/23lA7oC/s0c
FIXadAXBy3SavdF/by3UXgZ8w/G0WUjORwrGW6oVG5O/mgzIH5uw31LRrJQIkUyMcdBKvavSooXm
27+zTK7VhB8Kv6EAjYa9Bmoc9RNWWJsZ89DaMJdz9zh/hLhuHqqkp9Ve/yzH6lvtZ7s6M/BMeUga
HC+y2oWQ2l0laLu6QE8cdHsI8wst+hnrFJFNNaoFaruoo5ImcENb25JLGfbnYqqxoVPm2u3lbija
e9nh3+1de266l6LfDnK6N2R11tzsYJr5fn7pA10tE7cA1GfXdX1bYNA2I7jn0FHq+aoi1k1nfEKH
Wu6g1VfTyA3W+i+I2o/LaDJMmkgKPY34bJcFXDSdFWcthz4gmEBKAavLpEWwQWLss4oLY907MPT7
aRVqElEDDE+nZln3YinxRptDIiD42zH+ITx7qzSWZnR0Cm8VOOZG89SdXpU7TUOtGZX+3O5+Yzm2
yTUPn+R2RcOAuK/JbhP/m5NHW401Q23wSqeJO6d+PlEUOAhUpeiaRKwi2zSQ0/veTf0p5yqas8wG
rCL+FAeINpuZUpSUzWHOQkOt2w5l6QHPPLt5jBxrvizYEhbncE7ygXvjxvfCU5MlOxTJsS8ZboO2
qBHxH84jLnQfZ+iX6AWXKgH1KwJZlxKMBE3+uiShNGnYU5GZ92NT6ITDefgTh1FiFM/QSn3BB0Ug
QSfK9Es8Tcayv4knme48aWFaTDuY94wb4BVRTX1dyT7eppOXBnxpH0RJicolJN742NlhdY78kp5D
2ATwmpVB1teG2JBYubiNU/TFP57YRXGJeUEnw+/YApgBavASYxdYVopXYKE/qLov96PQfjiSNNG2
WxqwdDLy+pNax5tqIEhBw4TDBYWQetZlGaIPe8OsMxMRYpVx8zvNT9sso7tmmIhFg7wCHqsnyQbq
dr1qFU6mH893/k6vaj5zwdNwTEqRuimhULz+jkYZDqiPaB2OK8EPhWq8rzcvDZQ1OtUJqPOx/qTW
ejFf9qKJYxZYWeCscGHsi4UD7dd087KPH8IRUyVOpq4Zbzr90NbtraUP29T43TmflODfjmkZgvt/
/selDHoxSc0HZaXhs3avK2+pV89OHpMDkqpKfBiGTVFSTem188dvVlwUXpnp61HnctvflevCzvSG
KPe+pJnZwBNoi3Oa74rsaRZGVt6pJMkNfncWRHmEL2R9J0LjoeyHTz7xZf3yzYNctAeQA+6D2EPz
N+6pKPmEMwezQovQupNdfWiyg4Z9UdB++3j+b6YPN5F2xP/h60yW21aiLftFiEDfTEmCvRqqlyYI
S7bQJpAJINF9fS3cmrx4FVGDG7q2ZYsEgcyT++yzF/4pPmiGWv7XRV9AxRSM/c8s+ODqNgJayxnO
XvqvdK3x5f//s/7fp9Z2g9Cm082SiaVxvQH+x6WGI5+R/RmZz3bqmEemdMnHh96wr33yl0JJp/n/
//Mc778H4388OCwU3MmIlNjLoR87/1ssJXSrd0eSW57bVp2WwLqP+ulSVoxZsQgKoy13ioJ6Y1ry
3dfVu2MS8Fqqc9SRY2x4BdkTmhOcOkNRYjiKpkqpz2MTUEQnf71mDdCKiGJID2bKEV2CKjZkcOgt
62pI/xIBtLMAxxIHhTuEJAoSfKCfkx8yZZ+pEz2sf4AtbssTSPicBx9sOnJGuo+8/Bdx879zfgbd
XXYWDjyj/pjD/Dom4tSvOVbLOiG2aoMFpKJ5WxvfvpYv+ZQXK9k6HuEr7BkMv3Ml+UyN8yJo3G76
ubg5pdwJ69MUP3PJ7grD3Swk2D2TvFSo8VnwFwWD2Dd5bQyAZFytwMf5siYYTGRWT9GTr/0D+T3H
ROb7BFKICteka2fXBWA8nK8OFG3m9HGxmOdK/EmRKxIniOX0aWEB8CH/mgBxscidcyJFUBVOpvXr
gcWB+3i0+uUEFuE8mu5zwxLAZBwhfO2bLQh8kn+AAr9oyz32w7ydw2BPROEL4SOXvrQAsAnxgF0p
xktOiuNrWhqvdpjeWdDpykrsu4wExfQNchG2tgB3JCRgom92vR7QIc172T8vZbdFcwZtBw7GoAbm
wWuz9g7Y2G7pbHU1az4vXr2lEbRa0kcoWHj1Eak0+4j5tovXQkQyOOX42bRBO9j2+iUleMiDwy7Q
LMMIc49TuYBludhrUmBELRnNHN7W36hn90IGWMzK0wVyj9MUyTYytjalRZIPD0U+kJXZMnXrbtkS
esLCojPJE6TktXfL1F8izkfdCraZ/K/AjM6O9YMXcEuGFomaQZy1Yp8LvTcbziok17h2F4/KuJcz
SJC+MPH04Bgp7bPf9a/91JKkNhHHJxB5itpX1PA2yFGOHYpHYvTMXR1F26TRBwSxfU+BQ1DjwIeL
69Cen9arFIh0q+vofYLexoupmmFfEwbl5lAMS+hJvSXjOnT3UGZtAl5IJOBAKM3810Cw2DHlmR9n
JYPHQKvuJlJXI4YFYXsXCOd9XDpF8BCXFlkwHuG6ksN0Bqr1Gjqj+zhUrboSxBTRpG8kL1d9915t
nyZzJchqrOxe5w3vWe9O1zZ3iH0ZE/NtSCORkN5qzuXzCm+6NEuYPBmGG+5G7Lbv7iCxlRS6OPTd
7MTaT1pcYLiAZ+TfjZubxkdZ5Qk5WSQaNLnjxNnYzo8CE4XEV2eYT9Wkp92QYbAx/JTjPzMwwZ05
mzjJ6aLWpBVx82Q7bwqGF7+DgEEsKj/dJan5ox4CxOW2niQ7Ui1efTKXNn1ucg2ks0Qn04NRkLut
cyVghw8dxLWJh8cLgucElsVr69uI2LnsystckhfhSyhfnNGJqU+enbTbLHKIu7W31JpkIYuWVgKU
BgR1t98qbbXnNiqe7Sg9p1l6r5SqYhkUP4Etm2Phm39xxry7oBtrWZ5hUceKgElDc6xP7R6p23MB
RqNjTm3wpK3ys4nAnjorwrC338PJr6889NyAQPucpWl2QWOT0UmWaHItp4EBK4ghyX2dOmjCxHWP
1bbTLz4FX0t4nCfQeslUWP+CVVEdkVQ8+X8Ci4jV5FpjVeBLxYDxhoLC7LvVxodHdluRaqOG7uq2
53R8qiGN6Hz4kEvxgO6N7P6v1M6BPzTd+qEve7SHflenmCS56Izl1ihICpOZm761g7cxonGHTr7z
clLwp0+nPVtG8GAUbbzaJaR7Nidrx/9ms/7RzfTPJvlo5yfEQyvfeFQVA8aweF16GxlnmjS1tzOZ
/Fn4ylxw401/By6b5/fc3S9VpXg4SK1oH3U9/QyFtCnZA7Rwa9fLh/Ut0rI88KaEwQEukD84RbYU
cs3UQyP8KVXwyPviamjzPBKNXfuEoz5Foj6sP3ux2oOdTtEO00e+vtOkXc1FUELdO7zET22dn70x
oQT2ILS5c0bMuFCcj+ozr4oKJp/laxp2R7jQRJjYxb5z0xDvw1lIezjLNGCZP1vWD6MA3a7u1S5c
TOqsgGDDamc5BBtWy9HjnuOvhE4xbPh2D/L3+nVVwdd/iUqtPS+ihlhsfQaiOvFLwsryJ74nCcxy
m4p536BF+EPEcdxDjKwCflNjkeJc1rJ8VsGRv1QDaK0JnhJBf+Cfst32mZN/aZDHxNUZWu/AF7sf
9yMDA9b8tH5vxV3Az8Fi98Yfpkqe+BXAmy/b4TjYE+c8XbjAus5eijCDN09mlVdu6+KrUWQX8M0Y
lddXmuXmA1/ScSXGcadNxaeCq0P5zRenSxhbQ2maKfm1KddUg1WfejMKLw6bNDa69mykIZgVyFow
JrFp7pUDccZT688gCPLKF2Nov/HpndylMB8l08wwBHOZPA5tG9IoAV9HWJ7oc0LSFvx/k32RyfCW
CuuPp91wY3viqpvms8uRr5JyeLEooizdgQpZbHdTyGWrx/RPhYcXaNfi7GyNbaIySmJESfwoptX/
t8BTyJP+B2GIIHCzIwXS3Prl8jmwExPQxApqeegq4fLMqTa585U3rzrD0h0moR5UnnJuHTq9VavB
YTMVgIyogyY7Xjh4bRT7+DZIs7N2SxvT4sx1UB4Fm1GVh8FufaKq+9K40HWoz64xDwQT45RX2yp0
J5tPqycp1msYdQwTOgP57E5UFW2yxad8DyC5fZpyw33xF2wFEUYVKLFsxoXubnlY8h7d6t71um+R
539qGlhbm2ngLYixP+SHfeLxCDajnFm3RGJuitR+rWpT78ZpfKDRX3/lUfkezsZ0YFxEbpophO6e
jgS6l3ZzyGpgD/5gyi2D7eVWG74+zUFuHerIQeYdWNUtr072ZT7jxxKk+bPDekkMeerZyjyPTPq2
hIwIp/VFtdNnmLsvzGUWCNkW2fHUTOkzw4X91s3UF834v4Zbf49WTpA1mZ7QifsQ86wj5thawjDd
kjJk1xu81ZIOnlfvHJvo0aEy3knbDHe1v5BB2LTEzYqh/Wi66LPrqvBDJ8DkfRPA2s6nB3aY5/4u
JGrIRDU8NR4tkW21dM5jMtn9xcrN4uy22Ru9fpQZQ76KXBCOzZ5yHbsoohO3qtom4oVbLMFnO6YB
UN8UwUGWmfNQhKCsOdFXJAyZuEtT0znNjqHfLFNekbbHDyyk0R/laXKo/cLzTyFC/LGCHhaTBYET
HQ24A7W8tlP1Qt5fyDcOXsGBu2DcE1+xWTaQqNmXSY0j1DJrmZJ0A2SCjUsEJaBBk8PNFHjIcKmF
RMD0IZbIntzWeiBycWNoC79Zn+aRJmQ6yB5ZmYkSb+xk+qpIMGmhdOX9oTZTxmm6abpL08rH2Wpb
7bVYjJeAuArabOWQvUVF4dNFIiI073H9pUEr32XYDneDWrxdq0z1TwuiQ2JRQTyk1NJ1yWaKAXrl
/dnEe1d5fZc7hX5vmgQjrB21+Q9UkOpoADu8ZEv2ZxyzX9Ij/zY2DT90fvWeLCLsyQrkDrCR7/7m
FYSzjeMrsCA+iRmMbhG6ni3yyxyT6VCJLvjm9Yi4HogtscvVnG1XRK1ODhsqNGvE9dJk6GQJ0JVF
BoQj6M1bnnVAcNKiB4OyUg2TLGAfAlK9WDl7EyOXP0Oa0y/hZOnatNjIafSSlG6CCkD/WtG8iQZW
qSTqnU3Sq6eAPt0lXHV+a96HxD7tbOWuw1cphvewNTddaeC+bffCXqnRHRtyfWhMEhsbE8iyaWDT
drdYPg5j32BOpziyxWb2ZsoBG3m/zWIHVAQerK3jdPtk0vdEdV1kVlwGaIcCKGFWKup3IlkHwbho
72T/Ikh9Ui/sAO5BhyW7vnHLwGoryydGtfJoENrZxhS1ZtosBdVSi8votLcqsSK+yfrym+I7cVb/
sg8IbeZMmI7YJYb7UUXHvqnOhdccgrAmiE6j4gT3du7S1TbI8TWa+yXMvtWEINur4nmKMJq3ffTd
mT7RlOILKuuBf58BKN+F1AcmgsXGkDZUEMe9ZqH1QTodrT0KVzpxNFXjwgN2tSwvsvHeC+bUU37t
huZWzhKZbnkDwxqTzHTBWk0opnEbRxLNq/BUrwkwQ7FPlfdaajqFbSNNItaA94G/oMvVAkKqRsTV
AGF36L5l64QbqyeXXM2fBaHZm/V9Us0f8q78yQd91TI9aWIetw75YofA6YYrHwedHS8ct/0Y3ftO
lmyMCYw0Ly4Cak1MmEuToQGlEGg5fzTh8OtHih5j6TZ/BHvmJmjN+eJLZy9D3PWMJoAmHbkJgIDa
S7s1SWhrGdav0wa3Pvb2Ds2/NKsHkZbn2Yd0YIuBBkDgzPBAMtpYNYnYzui5z8acv3v+8LTQO9+k
Tt9gNadd+c2bhqiVhIdmES+DZZGqMF3XyZGoECdBVH+GXXprdsZrKjgtDmog0DkZ8JEEK8nLARU9
FP9mMJuGmZDvafZy8GJjEDPe6eVAqxmfqGv3tLSRy9vhXo08PoWS+yqcrJ+CNOhNpMttX3Z/15am
w+4XlPORvD+42dM5qdJ7Qw8HH2IhCXCvJuD7BucGiX03ckFe8oi2dKZehq6LM7iPqgt+k0HeeRgv
QMrHMiI+fmn/c9E8OP7y6HqKgi49lkX6QNf6WmbAInt9JyvaI1Le16Z4zZ327+KROF7JBT/UfC2T
8ZQt4uQ2wbltcEZkmkO5Sc+KDkCsenLIk+HYDeC9gmYHDnCf2PkXlkAInDxqW4MMyy1CMJxvxeI2
zfIgQ+ePkxLynzeL+bAsItlXqs1OdkEwU73QHlEFbKsFkIo1gnhMTbwRSS2z7TLSw7f6/F2n4lf3
TP0kC6b+2a6JVtZpCQpEsgrVKUyZLDROwI73ZVGuvpkRAsr04Ap3vusSaL1Sm3tHecmuGkkU9m3O
7lkLb5JXVK42Ni/HyD/DTe9a/UFT6aUWIeEcPTm0YBflTtbuXrb2rgvHp0SETIyMfXUejW7nTvI9
Jy/0KW+0/ZqpLNgUS2LFY0NrzCYtu+yH9orvDtWhreXRNyu5d3JWx3BNYqfYdSsSB7kLiCtkTozY
Vk7FwRi+9DbbzoJHSxQEoLMV65aOvVYcwlSvaPjC2RR4GQrHoN8iSQaWacPx0Dpmvn1D/E1JCymv
6dpBTi11MklAxJl4KQKaaErDx47EvUNqL7sXkyAKEMJQB83eDJg58E1iWqelV3HrDY+dNZwLiGVs
t2tbccFIgLdkmNVP3pqfEUbzrF93z9C95nCgdFOdWvBXMBy6awBuGshHsQ0zBss7YLm5f3alf59n
819GlT8CA/+JM16WUt7LLvtoWiLpe3vcq/WZGVsHB4v2nt3e209d9WYk8hL2drhJdPhjt7BR3Jyr
xwDwfTQ48dAnD00t3vsifR0z+asLkbwmtSK2fWQBnDWLNKugtVHKiEueARnSp/Fp7jHqHAf9tB8l
O5KTHJ2g/Jrp5pWWG9dr1nvSj2dVthQrhXOIiDQiQS28c33vTNF5jfxcbRvjJkYGGAbqyrKkCavv
8zb5brvsimf6Y27pea0zbkPqHSJefxCklwgxSffppiFGnRLgTmWrft4RuWElVDb5zViafe7Il/Wa
h/m0KQJ/n2BR8gLk9sF7a4YIt6GBdac+EacSCx7mOTPYPTFp5MXzAjiaZtX3UoNhQBUkB1Pwjyy7
0Zw3iev9I5J+s/6FlFkc/EDPKnfeFj85LsGAOjnthYbWM7dAWAhH55XbjNaJlUpDKXfhtDyl45c9
TpxegRuZb5PvExz3XkqLpjWTOhzyTaeMR7qPWEWxN2X5VTV3Kc7mKUVSJKaOgSL7zhr6S2ZJwD8Z
ZpnZCc46cl+0A19wNk7I1PcSb2IemJsQfj1ZGC85iWPE01OhcAuqtQJif8VVeT8Rdm443mkNqrAT
vWVqbb9+tvBUjiGrVjjT3vWWAn8edG2r1bHNGprguRPVcsiz5iFtnEdlDkdN3n4joGJU5o005nh2
kPvWT2L9VHh98L3CS5Hm3zqfnkF7P8x08Q4D93sis4/J/YZvwlO5FE08LgzHz2N+9GdMF7bx5Wrj
vDQt+ecGbVNbbefUui3GyBgOqIZR8ZyLbY8wYmXvgQ6YDi//ZLZNl5WzS71QVk+LuaUTEMRGhmVK
q2rfTuVjzmema/u5sNUPaQcr4qL9Y7ZUl1CpY7+W904qYUJN4SOuE2xezZ1K/++9NTc1lD1rjA04
9IlM4iRYTlh7yETsxhevxq0CyvuYEl0LXBzCXwmrvCCg6BAKuEQW1OStBW99GTXOqHKn0TAbyn1M
JPSjGGyaIcMMfI+2z8Fg3encvBlM9XM2SEJMAfLSEgmW97XBrApE8OjWTjjSo2k++F5xhWJ/tIcy
nnsYu6DuisLcUry/NBg4i4SedBl+a7hJxGOT7JxyLxFdLzfrsCwn3GQrnBWICLqBx4qQ+4Oyy1vD
PWFFiNHTb59ic4atuLQ2cpz14xgDngmr9gEEJcWNQYq3Pk32SagOPqv2iEncCNxrwrUKwoo1hdDQ
jh/jKTtOjfm1t7x7b7E+W9pjndFcZqKn8vW1LCY9XkaEHUTAJJw+pXHzuD1zUqK3YR9kW3oJo84v
lWAHHfKUVPumFacS9/0OZRXSjTUY28A3uri1sdDi5fzkDv3A/wKey3xrXbVbuIlyy7jJvNqWfYQM
lXS8D998iSRvaAzli8uNL4iK79geR5SW1V6Q1N59gklZgXcEhXyv7OAg2/HYUj+LdYp/HvydwcSr
uyS/nuFslT/vxv5LrfV1EmLs8eNC8HHkQKjXhcUWV7AtlzwMzxVBP1bVn7UhHqwqgtA0Ac+uv/PI
Qk/nZFmZf0oaMRvTMK4LI/WQ1faeCreSJ3CUOXuIe+g091JAA4eIoH4boDPv/fJvFmE4NonHdvPy
7DG/imelrLkxZIbqXe0mUZ9KjKurDGWr4FMU61nCq76XTB99bzimraAAMUgeEg/wdEHbVg01C82l
8p+RDs+JLr8cXmPkN6ckZ3lJw5OoyrMDOy7yx0ti8dR48wR0AMtFM6X7xOWJW19x4YqdB9XAJfaO
DOsLfcm90QY7gX2ndvR9iOuu55zu40xrsTyNXkbqADOXdZJushBBIsrHcA8VPo2DSYJdmGDhmENN
gVlQHVtTCqErWlfcI4SsE8vyA0L/YWy1vfZZJmAxHv0i881iv4GBQNOLBofG99WZ3h7l5229ERkS
Y+VJaJSNd2VSnOSY3OlWxFaR/+J8eqkIQtCTu9Mo6xu/bXad9J88pQ6Rb+0bqY7CFFeZDvu8Y2wb
cdMtrYMmotxyCXmpgnPhsBx3wrnLS3pNy7w6Jpfnsn5raMdkPWKkibfP9OSbS9GFlcXA4CrODU7b
QYmnFK7IlHmfMsFyVSoRD1VOveHjPaTr25V3TQvRo3CNv45f7EIYR+Ho3DnLbe7656L0z1Ef7XFg
/Opy+fAAiLB8w0GszX3dLxeKzOuETLDeZnVp/GlG62d9I7nnYs8YfwRl2NK1sFHxFGbveTjRVGYd
CGjVFd1pKurjZKgzZ5xdYckbtQfaB9HSmUImKEDNoNQeBcxPCgPcOBorzfBJFveBPbIBotrsMhYz
Txn7ZejfcLVj8WZMIGX59mXzZXVcS1XqU9nWv7KdfluFLmR8Bjmd/ko599Mg95kfsc2mjwy6bHHy
7TOHjSYtX0zNicGV3UPYGc/TSIS+rY7mXOP3CdJN2Zpj7IJYn9il595ilsFk0eTc+W/ATwvfjmPa
eqQNqnET8lqm0XmFqmjQHaXtn/SXnqVqXUMSurpajih0UMgVYdAMDuBNYmZaROKtkyObPdMVycgH
yMV71qo4CtpaY6calOoRoTV/pCe7Bs67b4nRsiXbZ+31PGney8imapn5TxtaxYbh4pFLmLwv68z/
GovNSmP95ztqh/Dcr4eXvqi362pPzO+ftLVO46LgTaaISb1bHgcEhF1ZNM8qdXJKQes94glm96hp
oikUOQUfRMtzU6VY8hfzjSzs7RLkt3QokUpDUW0j3W40713M7k016/AEJxumi92rmZW3LgnI4AHH
zmoajBkaaxne6oz93O2LR1lloDrbqd1ODqTYccmKuCmaEs5OlT4kgk6a3bmnaahXNhDytDEg7xZ8
wl6FZz3INWfNvjf2XHiKGxcE4zTAEqMrSj6J359FIF8zs8m381pRlFRJNvGru76M8l3eK7Xzuu5j
XfXSDJtvN6TxMFAGywxGqsv9QvYj4iAxOAYaBqUGgwiCLL0L/mTkY6+nNvTD+ZDW0HBczfs0At1Q
O1XXoC0vglC/MRo+i6RL47ZhRkMr57haQ4ijPWSGvAgX+uWQC1zBIG/stqKCY8aSreqrq8mfGip1
6WzW+tmZnFOTs9170rkZQfNq9pEZE7F4yurkwUgnell2fgl8FkkLhonmjNmEIf/1/psNYOOsvHEH
p35H7C/+sYjjPdHusr4ME0R70TowqhgX4pRrVLte1J9jhAAh1S0SWO5HYFEbMxx9qu8KxvHyBGOE
tpf4FY33XEKf4NhMG7DsfnKbTixH+JOblQ84w+8yabDcE5w3J/dGmtwjxV78EU+DuxArrzhWLswj
OKJ5XDeEWooxtlTNRbfdRXBmEpZ+mWWqXlTgYDHFUjrLs82W0wnv7M+0CsZqFxnuyR4mQtNcSEdU
fDitxowZFb9LXtym/nRIh2dvBoRpUWVie6cYqJbozijMms7iOPEJ5S9RO3lMzOSPSaNOJBCdy1pj
2pmrAyibgzvY2X1WMs5P7sPEo1i4Ian6w5MNqwPMxgGBjsEK2rO1+0neWIzD5FhwpO7tbqGElhM+
5+TC9MndYOuf0sxi5g0+oJJ9YMa7SyTSHFa4YWcFE7TCLAdbnRYvLka2w0RAJidByG2bJqrwq0FH
Iw0+7b4ds/ee9IDdnUAftvyp/6z8Gm/4Mu5oCPxRfs59ro8qzZpXLH36nJXLuRaKHkerGxiCaOR2
wnK5ivB0l2+m/9/dghOBZamNaZvcrzC3Dj9BXCWMBOgKS1OVJDx5VlkcjZWes1RZsB1UAEm7xdUJ
3OWp8ZvwXeZgFcylyh/WUMJqI0PYgK6DGQxxPDmtB9E7essViFcLDImrsZ7aaPPIqQ7NhatbSzYP
0BAnbXePU8I0mGPRN0qweHYQsTsxbhKswHANcA8fwJJOu4Wm0EeUekxJ26W4ceLy94xUuYdJh3S4
/GkJ//X5MvgbP2gAa+QZdbPl8ISuTrpd7vnF3nAt+cmVby6l5c9nlE36YS3DHwDhOW5fbDxDsROV
1ZNCQWQOJFXPS0BXIosi89iHXfupzbzbGQmyTtK2yavvGO2hSA1OFYkgX9+Mmn2TjSZp+tV0i8za
+ULYQaqMBp54cgJ2eaa7Ta2Tb9C4sLIM7E/F3J+GyXCpRNuGCb4Q+SSaRosY8SF/KbgZalpaaNOs
VAGxGotd0SBWLgdDO18eqJFGIMegYcLBeQylcHemHSxPjd3JKyiFv8BMcbhkOeFP0WLGUIPYVSh8
0TmHt3Y0EKArf4cC81s0RskivxRoOHNwWnysi2lnFi+JTA0eoGg9xoq8YrnTTk/Maz7uU8utMH/b
89+m6P0j5DrpbsiszaHw8gzeQrT2c2HCentmUrvv7xFonWRfM6RBtLBFWV2gR2k2WBiGFuTcoPml
HyHumtRankNat8xpTZpD2NQ9dUsW/FZV2zPjF3Tf46Izl2GrRe7dYIkecsGOjK+hGzVTOCZuSHtL
3mhfxYyWiMs8YTwewiy/+GY77hrirf4SrGpa+2rJjGxXRqlzUv4UDXs3mt+14xT0rMOlvyy2LZBz
Ug5RTlsSDsNNmlKMkbIyDMHH7NT+JjFsfTc5IyrdOmkAylvRlwjS+nWqzOTkuaMCNJxo49b3y7SJ
KA8RPHp/OHk1kUAb7uv5JQkwgdGo6F+FSt3Ypc/z5KX0LovISsZtXYN0DMvuuWJx9bdFu0znHBfV
TRiN3nq99DAtEwu/LdTgPdeit7+XUNYMOaSEg/LOnh0CAzNkwSppq4savfky6OHTa/AuETCR6q1B
mAwV6dyo8jlHwwX+7ODgCdaBKkRJY4Pdqp/jcjLs72axuu+ywCxLcCadDRWY9WtJcJ0VZO6edpFH
PVL6O91HuMOzvMcZ2xLz87FM7c/iAr9xhaQJlvQ+41HI9KYx0kwVy0YWpCyRBmZuAc+u3jwEjHEM
xLG0q+bBcNdEgyGdXi2bxsdmysrpopgZWDaVKfxjnyQekNXGCx4bkw7woFlGZd/DYDW6jIA7NOq9
lXjDrShL19jlyeJkyFMOweuP3GjGsZtdQnfcVj4l2eLOlxFRItpJIcjzK52k+TXGenjkrIaAQZFh
UQ+mmiGf2pXbLh+cjxTzCwzIhtdB7gc9kZqeNIkqBrThsixOHhJFXDjN9GMq0rwZIX7zBjyfcT/l
bUfzyOB4EaYhtospIuvH04OKMXMNe9F3zBDZ7XLSyhB7iIjkW5qKmVY36vlcevPkylJ818xs+Afb
zJ04sNoJ8bEr4yZIJGw5bG2ja5q7SCXBrSOy+XPuRuebLJtopuAvyAQqLahYWzaIzj3MvgiB8TGh
uRmbOmGcYx4whzYvRth1b6lj63fRL9XF10LdXMUBVri+eDPo/GJIyJLs2bSJDFSuP8SzhYQ4JjYm
jILtEtAeizrWJUJn0rD85OnkOC8WJgQ8tYZUcOAY+8jY0Gb8UzMIyCJo4Ygt3acurXQ8hfDBjC4C
fS6d746x4FtXT8pEDNEdRYZBMeuDAf2ZElvSOwnZ+CdZVIcGcXerivma+8wFV7L36RgxnlsVC87B
pAARygaM3eCzjKJfIgNogJaMP/lp3UBSXtzr4LQ/ZtjPzNkVE2lJxQ2V/59w8/SwEAO3bSeOdwZL
MQOlS3JkcU8e8Dusdo/c2RnSLC+msUQXRjewzGQTAUgYG+h3onAGNoPKediKXd5CR1ySLvpy6Q8+
wa4hgAdv646tINmPoNf3dQiOFMqyeaErj6zOQoWTkQq7cZcBt1BIR7efsdSNtD1Hg35lmvdFTCCg
h5fAYEypMUhIL9YTqOOGq6nT8ne2i8nRTZnenBa3A9rJOy2k+tVV8jpxF4Uy21u9/TzlWN18IzZs
PFo4vbyivPORYFrXojnaXUjhevM6AiKx6d9o6MJ3JRWMOzS4FDXTuJaZ7eDL7VCM3lHCdop0Jmqh
/HvSxYNFLKLhTad5WJ7xVa39jPA+MCdFVWPSmfWLaynQpkiTuhJP8BQwpOL1+o3O/0thr2zFjAN4
7V/MvvjwOUDTgjF3YV0/jrKI199gxPG+Me2fbHSuWR3GHkzBYMTIJ9Z5JES9rFoufVHdO63zNoY8
Qqr/0P105KmkR+6ehoGWp1s3lLjqJWh9jZJm92enXrpNQP2CKV/+9xK0xgywwFDvDbmHWAX0oLqm
lnwquhxT6uwz5J4NNB1xhcIR+M9+rjrnYRLGVfhQ48bvvmEHjgLv19AdJW8uCqjbAlsGzgnXe05r
EglmVdhUEnkd4x6iPUe3bPXipH3z5M/eD47PzcS0nTNHxA7kR49iQmB1Qq195Kb5KhJESNseV8/N
tjAQ5fqZQDbzbSEZpDeWG5Olr5Uab+BaaUpbsZUPf7Tb/tW58Z52EyShqIrDRWzHVp0pcOqNrc2/
LDJHeG9PQhpHVSx4DAP8+0w+r672DCKnwUDOSCsunyYYqMvN1Ex2r8ufpFs0kY8Try+oXFCFdfpB
lfMP8AtxpKN71FPwtX5XuJg77eTVDl4C1i4nuzE8TlsWvaKsYS0W+HZq40a+QBx1SK8iui+9Gjwb
wpRKwK8PL4Y74b+G1SckTRCtzmwfBptb9tqr/jpF7b2/kjLzLnmXQ3qume8KDU4KIasH8n6ThgCz
2ndR93eAAQ61YH8Noy+AbxQewXeH7rhxW0qRkEzBVDZnO5zPsp7eVjWPDM6cMdPwTs1dfaxbc8+C
sO06ImQbTnh0HFwvIWNtdG5knlzgqb0Tp3iXZxSMpYvJ2cmCnVUtp6XsH9oWZivbmn0I2ulxWbUP
AisfyIiO7Ul9tpFYwSJuk3EUlvLt/3B2njtuJEm7vqICypu/9GxLNttJfwoaaVTe+7r670ktcE6z
iiChmQUWO4NZJTMrMzIy4jWh0eU0GqLPKpB3kZk9YbTM8VaePS29K8RvQtAM/YL7GpBv4ZgbJ6LJ
L6DcFfrLokyfmZsWBVklSTAOy9wPWVZOIAA+HaWRlr2nUWLzifS5a8Yb6gbOY62D12jj5qWLMFhu
U/vDg8qGpl/9bmFNuHZ0CT64Lj3DQioWozT+42vBP5bal7sOtlVdt/s4KFcYgKCKYD93VUuIjsN2
D5T3u990kNp99SFUTbCeJrq9DSfdKK3fXk5CXSfup6oNHsDsDKUza1W4eFqrcq4uEJ37FQOH2il+
t6PZu8sC990DV7fo24H2JoH8UW/9ZIv0eryL9DqFf2Y+Z7X5lBnOA8A/pwvKZVGqjUAk2r50nxYB
kSffyvQyTPcjTrQVLuUbjwClGHhOqs3aAFfoABVN03KFviewIcjc4nBYVb9SEadYGCXR0oaoCcZR
h/LXEXS9UPsna8RFrtIGCPbc52tA4ts+RFsgOsFE47iMm0EGNutrd2J7SzRzA0w++7TgcUxxtKvX
Q4Sfe0nn2jLWofINAcRVmCmQCFFu07X7kfAMI1BIAWBXuQyTDhLoyEsRwjvoTBt8qqlES+QhT5Rj
nRjjdPclA4MC9F0I7FNZHPhikm0sxUqohfdYVcoilbVXh6YH+NRoX+N1qUjOQ9rCZARO2RnPfeR9
lHAeDSdekVDiYOdskd946TVqi4BFeLBRqO8/jNDdSFoNU/E5U7VnqzP+aZiMXme0VVREcNyPzgas
Lgck9qW6r6m7exTpIV0tDPq0dVftU9R5BenRwnWeRRNTS6qCG+rdI8HwcKeFAyTAxOhFruQWR836
vbc/ywCWtNLs6sTewJ9buIOxiqPsHzd2Ox5ZBf7hoJ/AIYs/kFlFYPftpqRDB0Bq8NODrGp3SoCa
X2b7d76d7HmtrR3kexpLOkFUXFHnukfVT0g973s/PRlq+JDIz9wlSxC4ASjSSv/Gb6uzR/Hj9RYJ
6ahcK8jAi7UbgnHf5s8qbOXMz+6LVkEcEhy4AGSV0jep92ldh5tCd75rlfqGU8aPoTKeQG7ysOXL
sTFYVkYSO0zApblKtLFQSBRyaWMDTN/FAdsDrgW2arIL08N/GelzC3om5f8YXZHum5y5vy1Z3lR0
M2Oqh0uxJHHSxPQ1qxI3ZxVycn8qpPFbk2hHbUi2HU95kAyUgcvmOQTOksnmuNJhIC6rVnocOsAG
5htG76ssHNBWtR9KKV/rI2d2bOSdzw0Vq+HWAikAs9zdK6P5goskX8gaQHR0VI7BFXNMOinZSbSI
7cpYFw7gVk1egMHwEEQIV05UfRvYnQVkniaI1nXrPLoVmQcrjsJUttaGdCNqAq2RLIee2z4tsx+y
g98lXe99wuHpe3sjU0HiSj7y1n1pDFOhLR5QU8u1e1WUrvglbdDu+tY5hrINw2tcgRGHPYs4CP9P
w6ce568U+lBF+p7wPFG08a7r0ruUhozCp5XMaOMWyUbRj64Dy9jIi4fYcQAk40lrQT3tWxlhIdcO
9mjT80s5xR70lc73N2EjbXjcbdlAcQGEU+2te8GHqkr/IedVTDJ4z8vkqSV7aSpMctnqtabt4jJ+
7PhzogIZEsYWv0v8s95TvmfQnClm02DWQGw2z1oa7l3WV/OjZTaMVCPDFf/YcJ01bXnqyfJKLLvK
Yjp4p2c5ZOg+f/Fk62CmxbiW4W9gPoyElR49x8Q7ABCPoRruGzZUwAQkOX7xbBpTEZE85E9iWRNA
3mOubOoO+Qdt/DSl5BEpU3gfyXL0f+WYaIl1ECvtSPGdor9QlUY4fOyeQZVBjqKBC7qXcDdQrQ9e
TK3YShRhTX6pomJh3/hrMHMQaaN/GxSUUkAIUWS8Wywwrzca0KTwPvoQToDUtsAAJqj50vvmz7Xo
VskFzHgYRjQSy6UO0op07SGBlZAk4OBU6gAUPEh3o+SX1mc/4qAH3D3uSOVRsAHB5f9GFETw+l0s
nqO6gwnNHW9nT1G/kTr/R9T5e2gqACM+C8tei39ZsJNr/i2c1km2EjJQ7zkmJJmpJ/SaAtRYOz4v
D/q1y8lSeJTVfr2Wo+CAOTrtL0B8ELsgA4HB0Im9wcIAy+3FOXVy6m9PRQyoXyW2J1YSLfIyAXzO
J9E7DJsl/56n4p0V1QkaT4RtPbiTXDJ+t/LRIs1f8wBifJ5J9+WofiAVs7YI7HI97AAlUiqUH+I0
aFk+tHGYDMc8fgCkoS841rDYC6A5Y9NB/UAToxn9t0iLD20ATleiVtMZykFiCt0Q/UaQZBuG3l1c
ewOvpWjYh7DsMwoX65BqyXJItIesN040gnYePER1CNOnBgfuAnmWRdl33xCddXPioH0sAKAl6Lua
eXksWhdQJV1EjyW2mB0CMGgDtPo+bGSa9rm+1eLAXuANc9RG2GVlsNbghoVluyVjRKuFhlqbJp+u
VegLX+peojY9Gp33ZLD6VMYilJTS6sOxmkWTC9sLtVu70HaWshHQUCOX27VZ9T4642cCFaSpEP9K
NPURO4NvBQIZOQ/DXB0/Ai9FBNKmeWNW2fDNCKtTboFUhB1K1bEu71srR2pZ2ta9+sbjGSf64Z7c
hV5L+QtvcwQYAuhsNEqeE6O7V8lSQEf9wn5oZ+rFpx7oT+T5B+TkzUXhQ+mIvDdvjFahpD07ab0P
w3pLwrnW0VFC6HdnphENph7ytO0W+D/YSw/H3rykCwwCm2cUzoobKnXlcwlfg977r3aI3900fqzV
4BkNwY1ieq+x1Oy7AOhN4iJ4JUnqo5BBEjoges4N0RG17abZ5I1SbCynpFyocwSQAFceZA4TLZ29
KCJK/HHJ0BzCATPquu5SuHRxvqrNbivUybqIaB0iWIX2jEFnmzrPIpKqYhHGXgzeEwgOikCfRspV
rlOGrGE/dsCQWhPkdeq9IlB2UtMOsG6ENlyj1OmW91CxHBMFeSDdfgiwTEeDQj7FcP/sDmVwy8wo
t8SNwJW4y8yJ9r5hfcCuvPfqBKGa4Zj3PDYN8bZu6P5T7FVsoDZgbbq6fLbG/qEO8qUl1QBcHdAE
am0S59yyQKC3foyRKV1kg+os6autgzJ9zGV5VxkWbzLlkffPJpalGmxUc9B0pNnoWD80iXrIpfaQ
I0Ehjw7VTG2XhMZKtXDCs1r0nJVso/vyXuqFQBUFrdhe003fSuhZkka0qoVKiyhEh8mxBk6tmCm+
EFw7DtFTbLXAincpEjBE0wZNIX50lK9zxf9tjfKiMN+cKvuIKoXsq71L6uhdj8q3DEUd2kmbPooe
/aC/z9FHyiT0d7mNUj45SFjwXLmz4oHzThP3YWjgT5SkgYqu7ju+UOrQjxP1T4uneYYqWuJU28bE
WhmtPKyQVzVI+4XspKcuNH+hBL6S5C5YUqjf+2DGzTzapqGxc0wp2/gqWlA6dBXVA1NcqQ9BCCz8
Oql5xpIn31ep1GmWTO3LUic0ccXrzKL1neEU+tAIN3Xx0/NBqI7VSczKd0EBlvl/GNOULaQk/id+
MCFuF3RZfHgu3akHuDYkbHoPCnz4rQnM+8QnNkD+GZsb7O2pkzHcbTw3bLDkNhKioKQEdf0LXbzv
WoG9HptTEt45ykthfDJfStpAt/Tffelv+FuM6/JV41JLfr++zHOuuhicrpyO2gNGaJNlttGNir1E
a0694Z10mCZh9NylxmsTDuvrI+lM45yijkqqjIo0xmFCg3gyEprrtm84dXMiBakPvBDG+6qubsgc
zHcNMpoycq+GbsqGrU3Wsoo6wzMoX56g5SkpWTWEQUHnqzi7Y44WTQFKuLsxM/GHTmamabJumipi
HbZiTAZ1/YhufteWp1QKpJWWgY7nxQqSsdLGW5tFrNJkLANlRGFTaGHLqk90DGrJbxLLcv9M0DAb
CInNG858ev+omntmWksINco6UWeft/qizIcbv+DCZM9+gNhQX3ZrCCq8rfyAYwibCOJZforM6NTV
/M31/XLhU54NNJHm0MBD9BCySnEsgC1uR3x/ZEWC1APUtnmUQ32dkYdeH3SuTmEbbBtZwQVHxdlM
m+zSpFTTeKwlYUZLMtYYgDkhT0h+gpCQ/DAUdym07Jp/HEEcvj72xQnrmEwpuNmggzKZsCWjo2bY
TNh3tqDUKF90hzqPHpLsAXzIU8/fGgDu/8OgGFQpiJ/obKjJfJ0mgCuS/W/QEPMAt4m/p2AV1Rbo
iwbGLPiupNUNM5l50CHAKgr6vthyGMz1fA+llHCtPC7GV8x6/X8GTYGRKXfdHnMWU8IWwcpuLO2F
ATVV1x0NxXDFtKYh1nRGzKvU1ngtaC94df+O4BXCHTzB3ffr6zmPcmh+fBlpcjyENXtVmJ3x6rdZ
sQuL5EkKlVt+8xeuDG5FTZdNCps6ZgeTi4qq4iiD6xheIbKRQ77IqXGfyMGmMOwQqJO8DJhbNCxz
s6KJ40YfsPaX1yc6jwPCZVJVuS3xawMyeP4NPc1OOqP3KR/LGz4ejl3RczGSKF4fZv7lbAf1Rhxr
DNk2iK/nw9g9pEezKPJX3AfQh6ChCG3b1YZuWenNjSlNJOW5iLHr5Qg4ponXmjoVP3IHhcufCscr
BFkb9rvbFDu4jbzpv2thTO3klvXs/MSLAXF2UKF3OIY1OQcFzXk0a/zyFfyJbecAE78DY150QAFt
70mHdJ5lu+vrOd+fDOlwC5Pj6JYzlXvHo6Jx0ZIoX1X/F1ZpH0DFb1kszYdwyNwQf6LCZyHJNbkO
iz4xga8g0ZJb8S9XCEyqw8vfzgIvGWI0ICHb4t6dnDJdG9Oq1PPiVelBNlMG8bY1mNTrg8x3+Pkg
Yrt8uenqodXlwkyK1xwj5dEM9U2rx5DFVOt0faBLCwYYg46GrMlIFE22gWVg7pFGDNSFfsz9FsSg
frpf1weZzQb3WSSQ0LNCmwiBjclBMpss19CIjN/kpPoFHQ8Gg93LUIWj178dCOYdbroyBlDm3J68
qCvAkHZavjlFtZVGnDPD8YOC8vVRZnHB4dJyUEKycSPT9KmPhamMsdI2nQLcVTpJ+h2dn01mmovR
uCHNPl+384EmuyBHhaFX20F5Hdo/aJvoR0ZZoi7DW84I4g86y+wcg7mo0EI1hefOHwulL9st1S1X
a/QctVb7A5+qU1suUaLbqGDmwbnS8vjrBTwbTj3f3aFmemObo8eZwaH04bSv8SXS1uoY0+CR7fBG
HJ+FOjE78KqY64pQ90ee7Mvs3N70gBP6+VuOk1MwVE8exJi21taIc+TjW+tygSAieH2O83uSUXnj
a+wR06SMMtn0aYXSqVWX6ZsuRHysj8D97RU9Cxq/IeyykDDjkvIezanfrfXh0Ya8Pr51YfPgn2Pq
WNgwbd3Szhc5Q4F9UEorfSviCiYvIg3QuSmR1zSdtLUiCF+K5C/dOHjJZZfX/a9aCrKlbrUouOg2
7S1IIbmXd+TzSAIjYLpRHaQm/IpmHtK7itn/kmBBIQifLKrOHPdB0iEMUusQcT0qsilMEDOPaZK3
1q9I/iV17yX8D8Gv7OXhoVO7rYpgCmAfKqY+6ret+anQhbcAiy0Vz6ODk8F5T++hpYpKA2/iWvV+
V+pw4vD9hIkU6eZOsIeERJIAb4vOXxhTB6b0J8XVnWtr31oXsmsMyc7DysulS02DCF2I2lW+RUUD
V6XS4i3gzO9wsagE5z+L3D0OqGukkfuXx/mPebqp4uljoAM3eyD2OpJPyRhZJ7OKwbyXUDAB8KCa
KwDS17/+LKwT0AmEeO2QzmvkhOcfv1TdUPJUyrV+5NUPDi6nqwELuRtGtpdGMbnNschAw36WhwUZ
KDmjtsO3vA3TR3eQ4OlH6e/rUxE30HlsMhVdJwVT/whs2pMbanQNcFhZXbwFlvZRUuHXSjTKK2py
+p1RZt+uj6bOQ6GJHQZ5mGrLKuqMk5XrlKJ0ZBRU3sRmSg17FyKLGP6T95TjBOrJsVZ5BEoqI0JC
0aOF51OXl59bdGUMEGkIwdBKcFzryQNwSwpJx+QdwOUCfDWlfK4Ko0MCZHP9Z88PO79ao2GDNzpV
nGn6WGi9A+e4yt4GK9L35WCIzmoYbeMBXa7rQ81vP4uBCG4qGADeT9O4po4wiUvTOcm5B9uw/i53
FvByGhYx+Iq/H8t2NJN0TrUV7tvzbQxUS0oDZ3BOjYv1b+I/V+H4oMHG6o3ixp00/+7IcJIMo4pp
KqI8fT6UqislhG7dOXXodUC7QyQN+ahSyFkh4CchxPfXU6OSQqKCwQyvwukJRY3fo3VWu6egaZ9q
nI1BwK1Ho1mZevTP9aHmm4NxRD6El4wQhpxMLYtG3+D5bZyMEpBxkdTPaJcIU8bgxkV7aSBLoXBq
C71Yx5xcOQ4KXtZQqNoJbOaI9mD07KjyCXrHrfqMIn7yeVCwqRtYuq7zmmAXTqakqFEpRbmhnfie
dwloeb5VXkoryPH3HgI8jlQhWlL/AiMIiepWpebCPP9XteQhQ0FsdgS8VkvTVLNPJixoLCHo1Egl
rDnQgbeKbtPoJ+4Mtgm9WrFRZhNFfjalVuSanIBhi5yI2JP4CSckSZGu38hZpvP6MxhvG6p7JEvc
HOdnIK4GEyVXBhvH6Ger7mO5emg7b/t32/HPNWg4wsDJMjU47+ejVKVlJXnqI5UnufS/pWc3s5el
ot3ajbOlo0rBzcfrnV8NdnMyTqKUQZPhPvCCItQ/igYprXOeXQkUcQxMwtKOfzktAocsygVUCgxH
nVazdCQcW8Pv3JfQS8BUcQeoxr+R7N44Y9Pwi3kZNRfb5HQZFhLzk+tQz/uaJhygTMiFS0vzf4A3
a2pYOhbaANdnNEtheUHZji0bFOi4fE1jMtaogmq3kjI/1SMah83eMB4k9Zeqo1aonMAz01oFb8et
5ynFOmDK18efhmRNMaj6CyVotjhyE5OrOJNYAy0N4pMmt6DVy659pO7jgMel1NNakrKtR7BUXebf
2joXZm7wFy0JFhiY2bTU7ZhD06uBDTvI3HPIF0MA3sdcA9gsBnEvYCBrO/tRKbaG5t3I3KdZlaZw
AcncDLpCIdaZNiva3Knc0pK8E/jGg+Vhrlvah+srOzvof4bAzNNEmItyyXRl617KRggRp9DZ6mP1
HhWYp1s3/Apn9ew/E4EJwo41RH9nun1oSeiZHrovWLLGJnA+H4dWPQUrgl4wTgk9Iu42cdtxKHHU
r6GcvVyf5nwDUevlZpNpjoia02SaJSTNmnvPPw3Jv1CH+ZbQqVflsA8ilODtG9nwPN4g/YE3HqUH
mEsAUc/j2pDj1uJVQ3xC+wI0vLqLze+or7E/HRTc1P31uWnq5ArkpW7QOcMpREekj+1yPpyRm77O
WyV5USWn/UDuudzm4aD91OBvb4dRRvpiVM2l24K0G/OgPPXgy1d6iG7f2LQIUeBZBUBPg85PyvtG
WHax9Ukxx3Cc8qWNrXTVD2G/Dcw8fOydNNobUu7fZy4o7prFRsBSN+FaoSyM2r+2bCo7ukcGFd8/
KcXZvsPO+0aHbbZtVcr2wCU4k7pFl22ywp1pdcqIYczRjhB0rTPjoaGmscDu7df1xb04EItqoaxn
ku5Org6LBiFMqLJ5id2oR0wHkl2ZqYUQHHNuBLl5qFFli+TM5hSSvMvTU5J7idWBX2lf/BYvlMp5
wCtgPerOv55v7etoRJsi3XSljsxGt2j73lsUdnDjZSr2ytd0ir1EKLW43LGE4bqcztfLstpWlewl
TetPGt8LUFdvnfkB/AcMXrDTuNZ6UPDXV3l2lSGITrFJPO0sDcvRSbphtYCW3aKTj4aKAqAEBdIA
QUFxP0E51Pzn+mCzWMBgNs1fE09H0u1p8dnoKrmUrFR7AXbyptnZSi2jg9rEnxBr3wZUgPJuvDHk
hfkJvXcyHY038qyfh8B3ipK1xZc1UFBEVdHc0nB31iBIYSXIyNtcn+IsAKmygZkAf1Hl4uKefMXB
yEveSKVyBP0DDpiifh3ukNK505of+EFdH+zCEbF5VpBp8Pl0+vfn4SfjiTwEsta8oJYphDcGZ59w
E2/cPLfW14eaz0tlS2LKQBeGzsj0SZ5poeRSlcyO1AfTpx7lh33EIxCAXIvUVl5X32U9wGjx+qjz
rydGZa9QFad8N83nFC2Tgxwd56MCsndVBR9c+3LsO7wxNv9hJFM2hdszOeT0lWubQQXXqNePSgHH
u0leczqF6M2t5Li5cfHPDrrKpL4MJXKPL6XQELKPluHJdqjLYAt7RGRuCE7vTJJH8h1S5H+MXLqx
kqo8DS9/RmUxZUtVsAuY7BXKcHVRIfJ29Crv06qLf4101/q/jTcDPo2EUpkzKGi01LiV8ZNE/WRw
VcTy41VMLzEgwVQs11waDbiU2I39X0qVazcOz+xJSdOdpfn/P1Lshy9LkyBJoEe9lRzTqLEetDiG
P6en8T7LY8zGhGxXpcfDXnUsLKpc2UIWFyFoinjy6vp2mJ+s8x8yueUkq9Ikj7T72Fmc4qjZgiBZ
SpFxY9cp84jIODZlFVNUBWjLnE8YPn/f+2qdvtRN1y65nPKV4rggaIOQC6cntZdgyiI8gZzp72yQ
AENGsYtwOpslekrDvH814YJvTV0yn2OvDe9TxSmPaaKPj3WRprfasfN14RXHY4QjQouP6+j896ah
5ZeU7tRjj7bCwu6Mb9zT3xW1vbVfLx0SXj0Ug3gCi0vjfCCvq6qhHozqmKEiLKMEZ6WPnBHDQQvH
BeyHyO+wu/7NL3wLS9SeKJzICnWoybeATK9HmV/kR1v/RMcNAgVl8+JJRW01gwglPV4fbr6UKk9i
3H5ZRpqY0wM5erJvwqmuj9RRFeOIqG5SvlwfQhG391lOQX+estb/er1Ahiafy5KGoizkSj5EEoLx
WbZxmzc/yZcphKKYik2PWICiqUsv+Gk6+7jAuhC1m+s/QoSz899Ak5YZqpTb6bBPU/J+UNVEVu3k
UCrq3omG4yj4W9fHmH86xnAEWpAyOB11sQ5f4kaMOkbXNmi4NGPnvrZoZSzruBW8DbWQVrnsq4sS
1tJL2TjjjWg+vxjPh56ELC+g42U3VnnUctVeYe7TUp9GrKhP4/ZBbcxkwWf21tfnO19THYwQtQeN
/4CSmszXRni9RMHIPIZF/RsM6I8ivRGZ5udPo+Ig2yItpj70J3B9WVGYlmrrZVF1bAdvN8imOHwR
Ih6xuvMVSdxRvmNs/3ZWZ2Oq6vlXbDzcuspc8o52h2tpanjfc/PvA/v5GJOVMwsDNkeMjNzoRHe2
ET/RBnqV7ebG8s0/kBgGeAIqlDwqZumEZLouwh/RsY9RCM67tQff5/pqzePH+RCT1RorYCJmg9ys
WZvf68K+q3qgf8WNb3LpZIk3GG89W6GYN4nDmaqg9Jfb5VEIcPWBvslazLIRKUavj4bjSgkEzKh1
fvyXyf2/YQ2RzXzZfiC/2ZetgnOnPATLyoyLJVkSTjgB/dPrQ106wCB+AKpwq+GhJNb5y1CtXrfC
DzM6akF255qIJZmKe1Kbbt1L3mspObc81i7sDdBvFCcEuFkUZc4HrLrU7arezY6wQIXeroHHc1UM
79endSGX0lRR/6cgws01K7zIcqCHrdY5B7tt75uggPY/5neD1j5Vhv9UONHJTxQh3G+vfRltePlW
911Evkng5/rhJ2DmBsZp+trLiqptEAy2Dm2VvkSp9x6pPreQN1A41MtbV8CF4wAYDoa4yftE1qYV
uyLX4HaGanZEOLtG1AM+SzgEO88sboEJL4ykkeKYhqHyhiXXPP9+luUbfWZI1qFRGhCw8JAVF0lt
P01/Xf+EFzaKxmNSVnjdQS+Y3pyRBEfPRq3iIDVGtWuQ4NmjABPfXx/lwnS4NA1R5pUpRU5rH8gL
o2ZRwEejdxkfOyXXn8ou8PZ1hz7YjbM2H0sHqQ5E29K5VGZ7MjAys4GJiBu4kSgoG3rxHgl6c93I
br2/Pi3lwur9AblRfSSXm5Vwe0UfqrZVzENHtR4of1L/EzvAIxPbRp9ErsDvOqXvr2xQxHtgCO0D
befwqFpVtS9RW9ghLIQoLyIwqxu/TGRdk4Nh0lHlRHCvajzIzjdQL4dmGruZeVAKTf0eBYWOkqLa
LG0rwnQawGHZD5T12/weMJd3MCPf2jquES6v/44LVzx1fdFgN0y6u9M4VECNLECvdMeoJwMcj0F3
CtwHs0ZLBE8Exdq3bO/rQ86/P+Hoy5Dim32JtQlvE8tGMeogOfhlmHmH404VfXQF1I7rI80L30B+
iOgAIshetBngaJRwz2k1zTw4WfZsSeNzOcbZwmxx4EjTHRFvG8vaQ5Kj7IhG99v10S/cKdRlBJKU
vUdNQazDl3laWo762uiNB0omZNl60aOxKteLRmqPoZ09NkVb3thV+vyBD4mES1qXgR+IZ8X5mIi4
l2WF/8nBKQ3r00jkfmcVaMQbZqaveyV3lrZWGcJPTV8aCTYJixj9dvRThwIlNyfzt9KgRctSVfJ9
1kI6j4M2gn6qwYYs4ngfOpWz9qI+2PPxzE1Woz4ZNS20V0Mbfzp6AF2uAPJnKKWOm7OvrkJ5QFvG
76liF1rtrrRath4i6i8IpXSJtdZjC+F1ZUBjyUxxaiCwL2PLk5deFrZ/HeXo5AiTRKq8tIun9au6
LIawgCJ2VAdffotCq3mhA5LfS7af3HjYze89+u68dihj0F7lpJ9/iNYZS9TUm/gY5sFbmhXQuAUd
v3a2sl99Xt9o8yDHWAb1TTrGJo/JSS6Rm1acoh8eH+VqeK8V/zEZvd31IeZnVgzB9aMQIsjIJm/I
yui7JOnL+EWCcH5QXc/aAYns7zwsBW7E7PmxYSgBgKW7IC7XyVC4QkgozdrJ0UXwv6qcfaj/DkL7
Xwqn0q322zyxZSzq3pQWHXMOhE6bXIsQIInAmZUojXbfVblahQj16712Uqn8RBVK39eX8uKYoovK
c5guyp/n+pewUHOhDijF4icPwSs7qFK1gLiTIkxVbFrXX18fbR7fmaHDTmTX8wKZxndaGq4s10Ix
u/MMxJ4NzNy0ETxpMJjD3sHFBRZ7MwCK1I1PO8yrGw2N+TkgIPEYJyMTP2KKMVBtB6GAzjYOslJR
XtT8b2bl7KRc/kTw5W/hILgWOxq4diru9BdmPJaiM8Ow0F3taNvtqc8KyOiDmS1lJXy5vqrzb8il
q4q/NBOK0JTs1Vma27mjgxxBoseLIjs4/s8e94k7RyqKA8YA1rJLM/nGXX2hksOwrCURHt11ylPn
QYXzSd27Mc0D8uCrMWsfMBhZajJCTtF3VPfgjt9Jxit+jyj2Bo+N8yMfboS1eajRSNuIwRpIBJv/
df4Lcgf33EId7QPYEQUuRPd7iG51Ty404nT+fF7N8CDZvdOmeBfbpRUUhXHA2Glfe8W3Is1+eGNx
hDz+4BVIH+jSbohQ7C+Ud7JimslKeeOUXlhrnS6OuC94QdGymszULnoLraWaZLhWtlkV3jdNiYSi
fBrUkN6YhG2JpK7LKN+0o/XEE2xtRu6dJkk3Iu+FAwwdjFIrKCseUtNwUfH20FGO1I+dIXVbR43f
syTK1jHmPp5SPYUM2KdoCKYYvV/f5BeyJxpYMHC5LOmIkLCff2xUBY2xjlT5kKAat7btwFsFdt5v
VaycVjCSMAFm4Xd0v4e3XNaR00NV6Ub8Est8niYDT+K6ht8huvnTF11jebarV6N27NNjpBdIbLjr
kmrw9aleGoVjTNMXpLjgLZzPVBuiMh9rSmmGU+Ii4T5GKFUvBtQero8zj4Zw/mmgUUiB4zEj3sQ+
Pi1tKRXHOPXTdeXU/meRZ6LxU2mb0rRuMWEvzOtsPPF7vtw1ru7pFZ0y64jMDmJKxVoPACiNja7d
WMB5XAD7wBuf5JPsSp/mnR1ihYXeD/LRbIC1j/qhK/obKJYLc+GxqCI/otO5mjVxcwP5oERPjYOa
a0+DgY8qAlLKjfh24bSx0bgoATnRwJ3WkDGaG4CAZukRySjhwopR+aIYEHuj/WKhDaT0cE/zW6yP
S6OS8VDMFXSWGekT+VmMuVLMKqoseU4iRDTHUv+Zt9KvqGgf0Ap/NMbx2YrUGyf8QqpFp01Ay+DU
8RCdHPDKUHIh2WYfrMz43Qf5lh2b4CDS/K4K+Sf+8OONYHahHgVYhFBC4kNFFETH+YaEduYoZY0W
nxXY+N4oS0SwVv7IDZZY26HK7/y8C1ZOYgn3lY1ql+u/PoC02gB6ENXhuk45Y6ON1DktTeMQuXhf
Rqmq7TStq7dWVQcwiqOuPl0f8NJldjbi5EWGnlwhJ25sHHoNqLwXbCradzXEoTxzeQqOizS8L/yP
DOp0q3+MKBRd/wGXjs3XGU++cZ11ODE7nMzek/a1qaykADUJ1DCuD3MhADBNQqe4j2gKip/xJdKU
hsKbX2nlYxSP7mPte/1GA1a6vz7KPO9i+3wZZRrPUJDNw47JYJSwM8xHGhEakuyq/cNq4QCU3o1Z
XYjXPAtUrh8ijzK7F5ykalDYjftDLbRFyQIeZBlZE3bxm9p2Nw7HpcFsKF+w82QBspx8KbXTZBIb
2T4k2viEsMgPHLULDOTxGKnit+sLeeHkWxT0odLIPEJmdYJCT1uEwULj4OcSeoZBVC94yf1sxwKl
F1uJVtl4K36Lnz+5ybGg4HkqiiKUTCc7BH6jkTh14LMRq12GiySSuu8hPMGFECbGo9t7HuPuFQnh
v744mKUjKkD0q2FkTE4g6KYcaaSSHgnVM8lG3lL+ncFuv76i8+kBhLPAN/L4YMtMm/hlRI7GsnYv
FU4WUe88UPq/ryT3VGvac5Dqey1W7nX/FoZ7/iHPhxUn5su589Oi8ZOmaY8YVdPjdN6E6CjAGIEh
sQt1818mCaQJVDqljWkxOoFtg+p50r1wjd218YCWcexthiG4k7N0Y6m4ezTFSxY2N47G5VlSLVVI
MECsT859n1e4MWmDeowK/7PrzH8LVX2wUQrSfONZDZKf16c5P4ksKhUIriqKArMnelUFTtu3Svvi
teX3ELOUtTPm+wTb6TTzghsxbR45BVPWUlSL/7ZleVLvSPsG2dPaaXFtwJceJCka/1gcX5/RhVz+
fBTxK77skzZqIxI4t32p7PizBeybOdpPBLx2WoGHg2OWD17c7YsAKNAwnq4PPo/ajA13whCQI0rd
k5MPqNWNOhQdj/IQAzZGjrFKNmr/ic/pB3Fm0zuoV14f8tJpFN0MlZKADIR7Ml3H1ZMIfm18zAxj
00rtx6DrvzJTfnSl9oVUfxME/n1UON+uD6tc2jkGsyWEg1aFCXa+zJXUyz2ib8lRKl7lgSeRqwMi
aZPyJygAf22MH4ZRotIvH0dbRlxOXsKeDJB016IfbVN8T/ru1gvqwk8SyRZFaCqDFIAnq28Ubjhk
rVu/JJBFv0mwWF5AWD2Z6YjfdubfaihcOKqUekgUHc6PBv3ifAX6ssGzTvHko4SnYiD92/EyXHkN
5NUQw9Ee69DrSy5+/vm1Yp2NN5me3NVpP1idLBA0obUAQePdUrm4tIJA9Yg+MLNBB04+qqIHPdzK
vnmxY8H4Vlp1VeL+kzkeUrD/ARKEmAG3FBrHwKvJBM4XEPtaW47DvHmJUIrDDddDATAJzEVbxuqN
U3Jp7bgV+Uxk/2zbyc1ILt4WTpD8H2df1hw3jmX9VzrqnT0kSHCZmOoHLrkpU0plSpbtF4ZsywQ3
AFwALr/+O1R1f1XKdEhTE+GQrZCcILFc3OXcc9RJgu+XhSBzpTfUS9FWUhRcf5AJ/IUVQEIHKWoC
O7dALN++Fy9LqRxUu08th8YxsPKgkZSgUaM1l0kfmBDsUAYysVLTn39/i8CtWgI6LB4swtuRDelB
CXew+lPRqVurcDfSDSCP6v1tUPyCWoQVR/EFGKfLxDXUXShKL9gm0Dev3RCweSAVG5c/g7HeXr//
Sr/akojaMMyCy0HG8+0rzbasU6cf+1MOpV/wYIMOifH6GIBlEQX+7+8P9qsj/XqiwbEBjNolPJyM
BYZrrfbU+u43UwToYGYRbZwvwwjC5aKa/w/7cnFMMdySjbnqqMhTa6gkBz8oVR2knFwkNMvW/IT7
0f/bJ2AJu5Fa8wGGtZABejuPsmxsOrOJncBiY0Nn1cji0izq2KtA3fX+LF7v/7dDLUv6lxu4bKH+
hKzpv1GTOei6ukOdPc8jWIcJOEA/Qmler9rSb4Ms6mKHfQhevx0PPIKNJ62BHN0aEspFGuriYARz
6KjPQ67+bssNCjUAry78Z7hvkcN4OxjUTK3eMjNxEix97sZ8Aw2kbxrNKuGgIKuRQTj7/dm8Nl1w
sxdoC3I1QHxc2uSmU0Y/BzBdtKdh2hTP0CTfdGCEfn+Y60XDNRYgV4AqbkCuYB5QEc2cHk3Yx1Z6
9oNNS/cL8hrtivZVeeOYGjoJHeADzJ3aDyCFvxgZ+VVkoCk6Z5bc5+WM9qCLRyfgUbgji6o0+y6c
8Var/oukkKmk3lpAzuD9t72e1IV+BvsF0SdKRZer6JaTi3o26U52qhXas4gXmkE3JqPj/+3eOswl
1H8xDKIyBBIXG6ZRJuXgOG+OvVm/TEKcIO57fv9tfgH+CNDOguw9ErtIc10aSehWg3JYmuaxINB9
ki99AKUENE1NIMwtyQYtUhGanJKMoDHEEuueTI/+BLVlq9+9/ySLFXnro+BBgPPA6UaAeOXij2wS
Uy9Uec+d0n7Q5dDuUeMwP70/yrXPi1GW9GiASgFasi8CCZcMgzkKFDObDvqpDp8+y1bsof0DAhCZ
ZDn0/ax5DXmGj7Bsv9g2C5UGQZcv8I5X7S5qhCxa5QzticoerWs8Bb+3Co51qoIPjuPVtQefGo41
yCDwD2TvLnYNJNsJJGBm4xjMq8bq8FLQQQL59jz46/cn8+qdMABSVnDDcPRgai58hrno9SCbID26
UJs7qcou1rZd5vdWPpC/P9QCAUdtA1WO6/borqutmgnbOZIs4Pe2siGVAe/is5OZJHn/rX4xfzhv
QMMsMQockAuj4ktfouTllvdG7j5VKdm4TbCCTOga+ZOn94e6TnwibkbhF8EX/BPkmi7WqnE9SDIU
rnUurRziJNY6GyBLFMxbCbLn0RsOqekksK4HUdAn1bmHTOgPPLKrE4FHANwc/BjoBrUAYHhrQ1H8
MMoAeZczWrMhmRMFdbDrHLpeRhzIFv0D0jI/mOLrwuFituG+IEVCPLz8xc6BMFo1CNoMZ6iGO3Hf
mVCYd6D05fq1Tqqq5FFmg1MX3Sx8LYwpO7ZF3jyBn6jaBF46xJkHUYO/63sgcQJaGHi/C8gVJvHt
RHhpSlD/b7tzMXT9qpKjWrkVxHezwE+/5OBtvmWFB63RBgIPHwx9ZfuWRBFQ+UA6IBi/KiJaZQsx
ZMORZ+XpswvBEB6Ymw+22jKlb+zr2zHsi5AJDTQBVbMrzzWbtlnvJFZlbCuHJSD43BAP2supjqtF
g1lBrdfuNkPqJG3Lv73/HNenC4ENarW42JACv4q0c1JVUFnIurPMyAowo29EpAwkgsV9I8sPrpRr
+4SxgJ0EcgW294rCqHTMdELmSp4hHRWZLrvzSL5JZ/mBwV0O6eXMYuVQ/8UQ1xUi2JBBQh1ZnpvG
0LFhzJAGpZxsvGrhc8+B2qrbin1gEH91hOCzYq8gaYTy/6UfknduU/uCyLNb5jeF5jeGMu8GF8pR
HKT2CXzeO7PgT9LrITvmr4Y0XdfFPEAaXH1wp/5q9y7eM/CZyHheHZyZpYM1Nr48A8aGTuoAut9N
88FS/nqO/xyDvD2cWrkGLVkgsW26U2bwpAH5PppJjrqcn1GR/MBA/XKX/uWVLuwT0yDAHFNbnqGn
cuMH+UNHIOiJw1Hp9oOQ/5ezh12zgI+Q9r+8bpyh6GkN0aFz7er+AKERqPxIzU/vH7tfb5c/h7kk
zVPQtUQQaTknNgG6aEKWnj907ImTFwdCRWgjifNx5YMpzStzIGOKeNFBf/8Zfnkc//IIFwbW70fw
5XaNPPtE3zTUvnMaGrFi+mCrXDdw4iwu5Uu4zOhQ8y9rRDXogOvRY80ZnPDQg8hntg/Syr5RFKko
0LF2sZeNRZxqSFS7hmutO+nJbQZSqt1Ud/3N6EHXwliEMNKRo6SNUk9oKipDqMykq86BLqzvV9kH
j33tieOx4e/7vr8YE8RLF1s8z2HIUG0+a/SdQabbSX+46S2qr6GV37N6a1UJlIPbxK1vNc7Z1Pzt
FN7rA6CTcGEEd5EyefsAcO1FbfMOdiyrnqCHdzP71spv+wwKXeTh/b3wi10PspQFNrQUuuB3vB2r
GumE2pvdn1M3cyPbEGuegefw/UGuTzFKhDDwC8sFaq6XLTktV4UnfNGf89nzw5wAXOqKNul946YS
5ur9wa5i0SUAXtBuYAlC0f7SpTEbRbJuLHrsOhvcfUbTxkXpQxTNLccEgV4LGRWXHRzAnf/2uQL0
Cux5wGijRHLVGlvCrUGYW3dnaPehPv5ITTuk1fTB+/3CgiwIL0D5EOojtLhEKVopstY65/3ZhII1
LvEQG3EoDsBUxVb2ycaZsaDdAOIdQ3zzrU8aghfvz/BrefDtRYsnwOEANz6iG3Czvt00LS9BmDBi
PYUiJzVm99Aj3I6EJ1NN1+hLj7IAzD7cSMpGPKfzfGNAoaTvywhq3ZuqqzYCmidAXX9w/1/bNdDS
gHwIGWms41VMWVtQY0fuCOemqL5S0e8o1InQvFN/sJ2v61M4LqCIwvRDHuA63kIjhGxy5YkzeFH6
eBrZrZkeF7e9GR4Kf3rqvGCHpuPVhz3/16cVcR4KNgvSED7O5cSD+NQvGtmCt58r75hrkz4EVdU8
vb++1ycIQSv6mOEUAsKJuPLt8notczTwO+2ZtGIRl3WnGcIuEPByp7zYsHQSW21a1iqDhNFHW+v6
DTE2TB88GGQgUZh6O3bZ6coVNsLzxuludW4+itHe+GkWI1v+omzy3FvF10CSIzhAUEPx7dt5biMx
putJpOf35+HabC3PsNDSBeCQuHJb68EqlRqG6kys9dyxXVqgxWbCnaDyD7yCy50LsMaSGgf0Hgmg
JQR5+9ZmkUn0CU/y3ujF3VA6RzH6zx0Dy+f7b3QZY16Mc3mzTEjCesWEnoKao4JB7tAKsvxV4jYL
gheTfevIB1Ht1VlZhkSTFioNgG4gbXDhwaWlxF6FYuN9oPot6T9x+tmhe85fXH3Gt850WxbBB4b4
qrKJWwa5HShb4M5Bvu7Sl9MBZAcCNLDe5VqrYwOWgQ2y/wTagQ7E43t4GT2oO5IJsrsAcjEeMzWX
IYJeEeUjJJ2RVi8TMy2cCDQOcMcmu//gEa9XHBHD8oiwoeBjugxyee2p2RyH+dbr1j20yLu1XX6w
2FdmGi1EZMkDYw8DFYSWi7e7yjf4LHBNoq7MmQKbLUQLh0qHQaGOtZCbfO42dVDGiyheM7qJ9P2b
yYEM1ux+Ml20S3s69qCEWVTjp/e34S9f/s8He90zf6kuyDrILNaW060qZ+jGNlUbg/mdIlHcFB9g
JC/tycUcXPo3KUDBFJ5Tfa8tEYvWuc9Gcv/+2/xyiKVSZ6GQjC8XJksbEIg2UqO6H4tsOU2y6ZL3
R7g+tkt4aYI+Ht1t12eIlLQqqGT1fVc/zf1tbeoQBxXMMqyDGryGYB/5wPRdYR9f5225aBCvo2x3
CYOAdLmqR5/X92KEmtEigWzhji+m4s5UC9MERb97mtoHL6vQsRqsgvTv8tvgCRYPYwHQoJqNDfx2
92Iv0AFak+oWpCrycRpMvu5m3YBVqm6SySw5++C8/GKW/zrga7vaX3blQPIKMvbYKhnoT1YD6r1Q
C+V52PH0pyPpAcrDSVCYzxC63r6/vtezjWOIhDsiDuTcwQV5sYWmwYdIc+ZYxwIyvAo9zk617n22
/OVNxsY0RAQhO6iZoSe/LT8qvl0biovhL6a6yysEojNe0bMHFRqgb1l51MjjlnP5vZQFgjRaV/7G
m70QkvM2mjAjboGWvBipEXdIqB8nSDceW7swk2Fyuq10cvn5/Um6OmZ4SKRYUPmETVuEGt7uBxFw
4Zl1Qw5EQ0YUkt6PHRQCPzDLiPLwMX/1bVEZAPwH1E0gb1pQVRe+rTnmfcWMAqSRtvdlqAiasgsX
TLFt9wy2h1XJxhiPEg22SDrlbQ2/3whrRHqn2XppeSyAgU6FwyIzkytbI4Znhm0AFNHEQw6OpNaX
G6eVh3Y2fzrufNbKwgVAXejWjBtooc9gwLMToazPIzKkYUn0yqfiR9eXz9z1Tq0uTqxwt17vxKAh
W3WBuBHSiebRVqveH6IcCumGZ/6wqmxdNxUE5ZpYUqxq7qinObe/DiBNWrjgNDjZa7Du2fIpUMHO
zUEeVUAyu3a6U2BB3Vgh0xuCJOV7NYqNyv37ZUPWMzurkZ+EU/HI1+C5puJ2hnIpV90ZJavD3A8T
dDDrKvKy7isZAJZyOueEN8TvS7py6343Ta4MDcv8bLbFkz10ecQH98QGGDNaZ6vMSh8m6O7hDnKj
rMvPUH+/A6L+aW55H2rD/tQtqHPwi5sxOuj7FdrBHcjWFz9mMR6hvHd0MztqOwjfORUUV6tt5svv
XVN+1qX3ZPCKJfPcr3MwJ0+VczObqMU2ZCchBRnavbEd0CUbF0q5oVegG3RE16jvlF8AipMAR+kk
n8chBFEC3wgBEQDPyG/c1ryZUTsEnsGxYkdDQrhz1gL4ijDQBLRDNiT/AtmFy4fZnPJIN1BkLfN6
L2huhgL6kn0XmUgDx6OPj099SCz3EIwaFXgHeADNvzyDYnhgRYb+TO60ZTRJX+dZhEJXsM5tC+38
BB2rNO/VHadFc0LV2WdhQ8UQtpSzBFQD3tZuBXSXvclfG8JsN0BwB7HhIuMbOoNLXkCRNKL1GLY/
zNpiDCvM4G4Y+S5t0H1b2hL8zC0z17OumkMpSugrFz/RdQtO/TYN0auuTqJyPsrKX7oLKAFhMaFy
tXDGLUx8b0++QQKDTpiVw5wxkEPTUn4FFHJGQWAcP7DEixH58/TD+4Ojj3GWiggaRFD+fDtUIDI2
9XzqD4PFi6TNfHc9tYo9jrMffB6Kcl6VTZ+9vFq2//o+/nf2Io5/fH73r//B99+FnNocun8X3/7r
QdT48z/L//n/v/P2f/xr/SJun+uX7vKX3vwffO6/x42f++c33yS8z/vpXr200+mlU1X/+vl4wuU3
/7c//MfL66c8TPLl99++C8X75dNQuuS//ftH2x+//+bDeP/XXz/+3z9bnv/331btM/+OOfrjo/7z
+y/PXf/7b8E/F1oHJG6AyUOPDsqMv/1jeFl+YtB/LjU6RPZL346PyhD2ARdtz37/jVr/RMoWqCnA
NhFwuB757R+dUMuPHOufNvBbaLBEwmJR03J/+8+DvVmZP1fqH1zVR4EESvf7b6+qH39uEICmkSQD
iRHQPvCJ0DpwcVWWDU3bVHJIZ9fDtNE2/Oa0h1poi/b5/ZD3bF8BM7kSSwFJ+Mk4cCgxDUYe+ihF
QNFvnm4hYz/sxQwe/L9M4r+f9f1nA480aHPB9LFUdlAOfrt5zdqQfSc6EBHV0g4zpXgMsO6xYehB
EMiCCJRAgJgfUB7mZPb2QaONDW9bIwomX8Xa7P24V7TcQ8ne+uBipViBv5wsTBUKQJh/pP+wSqhU
L9f7X7yrXLlewVrg9ydN4c4A1ROss0wcMkisHgRpwcno+TF0XHqIrTBxW8PpTDS1xqii5bAaK8hM
NbiObyHQWsdzh4hsHNV0w8uJnllefwta8Mk549Fp83bbBpN3oEZ1tMvKOqGTFwXdGtLTgApCVDrr
7oYULYgBreKiq8wI8qDZHioB5a2EpMyjafHdjFw0ms96ss2cud1bY4ZSaGV9axgcD8b1XZ83CXiu
8lVqkzmWAS1OQRmwDShC2lAWJO5skDLaCs1QH6zzRV6CQLAB7uIiiuUhQwO+nLdT2VqDZ3LJoK48
W/WDrwzIupaOl4C5g96g4zMLkWLpTn6QLW17nhGp3jH3EHA9k4l+yyCvTnL7/vWJy3z8oIzy6pe/
OSEovYHTYQE0L38uwQiioblIzRI3n5xHXP42jcwZ1ZqU+zSZvgy9yW4LO6iTUo5TnKGF4lxC0IXT
Ry21uFXts6xGZ2X4tbVv6S4FrdKjSHMRe1bTbO2msCH+Cn3gUbZW1A1MJejE8LFpzG5dORmkdQd3
Z4+sXRu+sdUz9xMXxGrQCZfB3rYGdvf6JQiyYJWDrQxFluYjnO+FR43dDm6mhY0MaB6UWBF8v10i
Wyg37TMbyh+vQ5uZubVFjHhfPDFPeAtfzXK5PkDTx370C+vGqht/i+6defv6NnVn5oc+BTFiCQ2i
FWXW6f1NhE6PtycSVxxyfAtCBTlycH4gO/P2GWs/d4ORumVoDcWMLKZrh20f3I4IkJvSduChQci4
nihZC5RqUsKCxJhv09KGc9Dvc+GYkYFu2P0kra8+aH4REtYHSb+3kNs+pKwmkSM8L5yGOSnywDtU
HXFCZRkk1tL61mYEuMxxcmKXkZ9smZ2ZpF+QoUg8b1Zwp0Daxmi5LvnQhp45dTGXQbt3GxLabJ6i
tEBrI35rL+yW3KhKPTBjqcuYRjQLevIL/1Ev6vOl8bUxZ+BoBdjuxrZ4bHtznckG/LZJWS84d4QE
4G6rb5VM6DAlLSuArmTtyTPLQ84QY4AM/cbpSBkZ0DaHf8zqAcdnrqJpbvYEDU8x+vgTu/S/VUXx
WPnVuWTZk5GOIBuD/18hvxNYMmwz67Er27NnnWcAKiKwyKdRZeH0zkpFlBT3KD0+i+nU1f1azdjL
EKEY72r2UwOd8ckC6tKrrXChgrwBHProG0axBS1NEKFOaUNve2ahFrQ/wE8eV6wCN0ohOn7P+QE2
pTjR8m70gUQ8ptr34hqhtwxr7crE4ngImDr026HcFrWun6L4OZEEmsYgfTAzcH4Zz0NtBquune6g
0k7uCshN//EFDZQt5s+7E5KIjafr+TMkn3ZIHcGZRTVo50BkMQ4yJzt1rBgSFTAomk8ZQEqNRfeW
AMcCb/gRjSf+elA0X1MlkU/3bSOyvKp7stj8k1W+/2MAg4BVAYTtktvOsCDssnwJ+tRZjxNmOUuz
yLY0JK3rNLNDlztugg+oI5DmZJjm5V4RDK2TY+m8OOWThLvHQlLLbTlO2Q+ZVl+KQImvOe2G0KiE
8ymt8zGCnzicfZ3GhOfuXjm8uzXNKho5rG/XwvpmMiB7L91ZleM9MFN/gZbgeGtplzxCHzWsZvvG
C0Z97OFZP4CjJiFu4zyVjVzlWQ9wWG4368bIukfDCz510+CtnXZuE9kwdpxhRIOgp/cthfyK7oOw
z0Zx2yjuRD3y96gPI6Swib8N9IzwzadTVOVijGbfZis1SXJu+4lBFnvIISqWPY8eEV/ThoCn1CqO
uDJQrjF0sBNcWYnTtz9fv1tia/rHD5o6TPmwMD4xg6Ov0DZ2f3whxm1jZzWD7aBODB1q79DkMt+B
BP5eifxIyprfZUQ1+wbo07DhLHgK0ttqLIPEXNB3WTDvBBSW7/rOdSMEU0PkjHxa2R3R2NhjJiHv
NbQRCND9/R9fkEKPmB01RaS08KK+UT1oY//zpSNpudECV2PQYHF0l64zUg6f0850NwUeJco5IztD
N+m+dJi9CipH3wCguC8ZM+8LEy9IMqm2pFLpFu1Wn3IL8LP+xauzdjXmAEUOE1Tc68a9oaVjhIRZ
IOGyyLOrV8iU6W9546ch6YGuXzk4AOvWNsu9lA7dOWBieP0Oydg0ls40HpVNV0g1dPe+nVv7QtOD
wMff941z0+V9D8EBNBoU5ZStSjo3casE2VhB8bOrCVluDQFuJPokcnaWkzlG3HEAo5xNCwJhEwUM
18WtZ5qqW9dt3++0VfY7y9fTxqzrmBtdUYd0Rg9gMS4Ss465HlVsVIH8YvbDi9V233IydHfMhktm
UY4rmZjVrvGx8VJZE9Ay850c2/5U5m6zdtt1MAKNWxqx2fXBqcrkidsgQcgD0R91ZvbHFhLaIUlJ
uikCHuzyvshWMvMTzymsRbaNR/NUfxfZUO7HAlTOBE05ptiZk4W8fAAV40rn+WdKCwjnuEM0Oh60
5D3AZj9XOpi+rlq75w9U92aCdnsj6Zdvy7qE4zv73imY8hetsHr1PEOFfsy2PnPOppbTzesXBUDs
2hJN9cnugznmtRJ7kAj1EcqtHYBuQbN2gonHerRFEw6O7qMih/Cx46fP8NjEYUbx5pC5wNEZBncS
d+DmBqucRVPr6BPxJrFrHeT6nbnWJ+iggB4kqJ40dRE0G0qdvBr+UO6YZWhoo0ABmTXbOTXh0oGK
MGwKKNktErs3Q6vH9cRwXQcK/di54aDvwFj++fr967+QSVIh8BLJKFR2rIY8j19fLe3Kat86T63d
6Ger6HowZQyrDksKxB3ZU+nUscwhNFZru4lT6DFubHAlHHE6gjUrLQ7JndFYSXuGS47LaFUXaRem
1TTsW/BSrDNIev3hYM9VFvoVgaCNOSaazOTguW27BlH5pybl3r0xzt59UPl0uel+vL4nUmZbVYB3
18NFEnlda0ZB7rX3sy7r2GnY2gLvdNIM0n5kQiIE4yqx06q7C4YdGqKbVV6htaTxfL7XUw+jP+ud
0UCMmpgcBnYaAIpqGH9AMgPkCLkuoqxn6SrzsiAyWCZQ6bSbczbGE3L9J4NyP55AoBCQsOjaHEeb
PcwAKeNK06diSSHVftAiPejfyxHYucIc+JY1HHEKehXXQzDfttKUyJtlN52r1B6NNsmMUt+XWpc7
qhObaGgISH/njH6L7B2tV0I0uIl9u7pFrhXiZYZEkr+fzgFiogNOozhl/KWXlvtUOjOPyThWx5ZI
Gc+12Z0NyvKYj9kPkw7t6vXXIQ+e7zJ38T664Zuy5nzfNKQ556X1FVT8eo8u5/askHZD7YHGiOHE
SqFah24BHquhePFn0Gwq564An/dd07thDioVjltFAqPzfS7IDxsE/ug2GHTCQNSWNYruuknftrpt
Qs+S/sGrSrFvS1xdiLKqjDWrbPC+5AUUqSQZyrDn+siRC7iZJfBQs+Drym5PDi7SHVyU4RYKdSzs
NWDxAXLyFCJWTAL6MKLZnORnFOkK5nx1UH3ZDsTHmDlcRDlDZlf7d0hoB5HwEE+OSHUVdZ0fzACu
adUeBlaUj1OvD50W9x1khRGtdzOMhb0CUzuqRU35qYCI875DyBL2OWSHaUfObmF/srHrbzB3eq5W
7phS9BX1N42D1mI5ZGGx8rQ01+k0HewCveM+tepwnPU39I2FWaaToPbBrsBAi1QbNVJ8xqpvdKRJ
OMjUOEyukYCeAKKfqtZ7t/WKJO/HKZnldIcisRM7sxFzUDJuHOWslNfzTUfLEDxk0OPs6M4ODAbT
EIy3KjvlykqhwGnAieUG3DRi3EjI6K5BMWhCINqXXXZfefWAFinawd9rE1udx0xD6WL8aRSmvdLV
LjXZHqVWdBHCuYun0oyDucEtUIJE3ZymrybqpSe7XhvI4DrihMjK2y0gnYgIPIpiw30zd6tR2vKm
BwdRT1IfCefFZzPXAYOSJxv4HUIR3IYtGeP2pslN5Flp3CJGijkBGi4f07PLDbBxzQAeSNHHbqC+
Uh54oAasXtQE9WlXQCkRjlk7Kr4iTtaEAY9z2dIo7815M1Y/5kCC8JohGLbnB5ZRsWmEr+NRw4b1
47jJp2qvgMvramxLb8Ju99nohmkxPFjo7kpo8MXD3RK2OUj8mef4m9QST0XFhkgHRh6VDG5M2Xrh
0H5t7WDAO6QF7sMvSB/ASg5GqHO0E8/V9BJM5RihCSKqTesTBfVZVBR5e8MMeVCmf08GaFQRO5Wb
qqgPWRkc0tZ69HroRgGwna6brrgrgCRIcuL+VDAiCSN6wrjw1ibrC7dJH+KG/5xPSJU7IOxYTXLe
2b6RrlBpqGLuzLvG7QcI8Ex6P1XDsSu/D257mwdVfTeV3wyz8Nfw68Zzzc2v5qPCvt8E4F+M2Mwj
HoADyGQZdmwz7w8pukzHtPFj5XU5EI3unQLj7B6IBh46xfzN96cNcLJpYjWdH7t5RnejBbiQrCaE
wQihyj6qIFy80gzEk6y3T9aEAK0EyeZU2Yv/zinMZb8dmFVGXLZeBBpB8xbArkNnyQca6GblNvYt
larZVUi3KY3tbLdjh9hoSipuIU/Hp5ss68e9B1NvojBBnAEsq9P0UuTlmmR03Do9uqBNWeMSCdqb
zm7ssIEzWQAXt0WO7DGvneM0ynmllW3GXAQvxTSEamroyuzqbM0fPFLZEevJVyg8yLBpmBunBcxp
hqqI6rqwmyx/J6c5KrX2NuY8QJUUyLs4Q4hZzfIhK/G2aZVF0u78fVCXGjFu0caaFh1c/V1da7Wu
ZfHIjTQ4BxqcpIXZnaCJPkST2weJX38bZu6EXeaDi4MhFzJOgE1CZXG7xESFAXbhwfSw+NBrQHAc
IaVqrAYfrFzzjC0cwByFKCfI0MLl7WZQptP5fOM2TQo87LhpNew/U6ZYe4HxzDNeRdxDWYA29U3V
2VlYB1BPRO7xZ47cAlgeqLiBcBjgrP5eGNWM28C+STMnvefSvYdTZRJDPIPYC8TjMgQ08GkW3n3R
QYTdHmkWU6/l68mHN+LbPJ4Lhx+6CmnMugPDNh8QTM10Xs+NjwxLb+2Zbr6LYMDViIAKe3IKQXks
oMDQytAbRRHlnioPALUNCdwgW0CyFyLFEs4yaM9ZP35vgHyDQWi2JQpYkMCqnbjzb2lRO2Gm+Q8U
rE/ZJGgIrScagSffAR1vzRNkJitA2uDcmVY82iD+xg7poj7AtLKURJYQe9HNMBEcmF6/qLd6yUek
LgNRW1+FuWD4JEhVhSNvDlaRmpu5LG/AhOBspwFrRtvJ2oCuoEHtnYROm/Gd3dMvSAqIkMxfO2uE
bqtRoQoI6pyKeHXU0GCbgbIEwmmzSvhcbyRNyxMXgHqop9LNsgjaO93Kn+m9n8JNzuDHRSPhNPZJ
iviWLixDDZrUU4tG5ZCpcGLdFCLHW4UE/KwRNzEHdVcjbWzlRULqIqwEbCkHgCyqPCDgjWGKBn/c
WDqv1tBxQFba4XHrT22kzBZrMOWfW2i6ay2/9SmK7cogK1dDXsZmIlhJeOgQBa23ht1t/WD4oo24
zOjLlNdNBDE4UTCgdqC20joiggIlungQwgwFlKC1tXXsGsLRLtAtDA00ij6BRT+PqKjxNgDcFCb8
V8XmaGhQDfWnIF25hQN1aYudPDndZ0UPF7YEv0ztwiQQXlCIYMOWDXnCVHHIHFTAGbiZoCqCvCVt
cBX5pgB12biwG9o2ipe4u12j35YdYhYpHNxjjglCvlGVsQVlQJO3fuROKduQlG6tkd+5LnPDJVmf
+026K3QWovJZPQ6Wt2o7IN38ypZgZW3KeGBCxXMfWuaAcnK3RndttwJJbZ5AcytGUNDdIDXkHpD7
bjUMaU4I+tcBJYkdExpPPssTD4XrKcAFLznmTrUoq/sI0aDQHE/Sy2PfnHGlEHc/O5CiMm3VJ60F
z6hUZEoo3NrBwqlAo9bKqloKeypQIQXkaim8grmY1yMqp/orqfWNQ6qvPEc/D6CfeAIqsFUa58Ac
EdcaiVzfPfeT5ayAAFA4cFE7p1BG7eaE0cWgoTLgkC4ebF9HbY1SafHkUvYNlV8V53n/UE/euVfN
J8YVRL81mvQRJMV0wgrT+f8xdV67cStNu74iAoxN8pRpkmYUrGSfEJZsMzQzm/Hq9zML+PHtEy3b
S4KkGXZX1ZvKNY4sXmb/ZUZpSK829SHx7nS7Wtwj4UJUTAcyuHT0L5Ip0qgfjCwexb2t08HyM1v+
UHOa0JyKoBS+dpWK2WGnDwqayrOCzpPxsBBp6bCQLViLLbK5Hbj8M2YtciRS09uD0TWyCOX9ENRN
/+CV5puWYzauul2jdWNXTK1b4TY1ZmRopJj3rqud55w7Di0oZ2ibLuOaS2QgBCs0M6B+alFTYYBj
rxxlyHOqJ1Lna7T5zfJLdc4zzpWz3/OKRxmNNaNuPwf0syJ0+frjSExDIdlGvZjlfG5TEk9Z+Gc+
jHV7G3VFC+lYMwg5331vtT121j2u9exGpw8caHO1Ly6hYKotwpqLb9mphMo5dhYATtetHbjuyHdQ
glE2j+xu+9l7y5Pega5kYLogMc7zuK2PuSfPhaNPDDsmkYnJvKXaoTLZmtBJ+yrS6QI97HClyfHg
FXDoDhEXgQDuTwyx2zfp5jHj7Ctaux08jVrCo9T32gGGYoh6F5SEeW88a1bLcDGUHddPJs4NOtNQ
ycwOx8FrLka3N/c4Cfb2ZVyALH09Zrs9HImCGWhhpshIXUYxMyUXu/U8jPeDn1TZGqBhqM62IveT
9+eKDOMknfyUak17KLTcvOIjCbEJlOdh7KLM6H+qdWCFjdJk0ImaQ6/XWaAZZ8bI7d0abCfCCG+F
6NYO6cQFPM6Z9sR4WRylw6I0IhI9tpjGbPo0bibrFVsfie4gdgR+RvW0iie5r04wjepfJpAfKJHf
HDOLJmf50pzhxnAQ6V1M23tDra+ifG5/j7oxxYNnETfB2tCtTXx1zSf7E4sIcRD5FqyJWFilvY9x
mbvf68Y/WVV99Ajl9ablNG3c1KJ9nXrnm27sRTJ7UthR8v5Nx2MOM/Cz4wEfLTv2svl9dFLSZDL3
oa97RafAL9mvzateKSNwR5ek7a0PV303KMruz3KTbkCeA1au8u9Uly9Euj4YZSjS5talTjxvFbCy
X0IPzcHcgU2K726xv8bZgAvKyjYw0ha8tnnZvt2V81RX64dRbyKkZXhVI2OLw36urTJCpvgtMkVN
DPi+oKrn15S+8Se3V/BE4xUIjOeOe3xGgJYtKSIgLa/jXPBDllseLSNFSPUi2jayAme3SyNAk17q
b6pdwff1+8EoHu2nuW26c5q2YzBXyOissnpVrnrU6mfE63S2y4BHwS+dpPRm55T2+g+MmO+VqwEl
r91tkOS5DB6+S1EyVkzaYAU6IpsoS9U38oR3t6iBf+v5Xvxs7pX5R9rI4eqYGptwJpFY5IBTSGY4
FMMiv5/tMuHstOdlzDNGPOOfXxC9B+CyB7obucuYSDEex2HV46qXkG62O4F+Z1wdcxYrVgAHxWp/
0eusyZB/QSfF1uLZj+736NyRFqHsUw4sH22FjCH0iUsf6Es1915fy9tEF3sqF/ZXNlSXYPVTbvuK
1rzC+nUr6vav2tOTWMerhha3XJx3BX7Oz9MNQWUtgtVaqcdVTVBL7qhwrdvsluZmGxNeNz93fepE
+dOmt9O1yibn0PO1ajMTftv6oWmNSC/6X0uqRajwxkd9NDPi76u/iw6coMvfKeMpzfn62TGfotMV
oBiQn3E62vVxASuPCKUJS1Ws1wEsPMwEQ3lr7XCd5napx1T7SC30dNZID5ZqxdkRy4e9zBff3VBB
sYU4ySUQMHnzL5tZdIlmYPQpnakIFDzzwzi/Ucuz49h6iSoIvlNfaizexGrLF1jgBkBBvvfjshx2
873xSv1Rz9lXQhgYRZKVwGGVrzlTzlokJN4BmhnTOyvDTFa8bo+g2cVhz3/bA3jqNLBJa8uHwIKF
cJuemSgl3xJWnIfMHPsHqOiodurYm2NRqOVLL83QAgIJqswXUTPkP1KTgzN25Rzwens/XLf6M3oQ
tH21f5ZVehFy90BsL157NoEVA125D6tZfq6bBRw8/FCVo0emIZO26LUney/aYJxow+0tfRnNab4M
LdozEwLAH70mlES6cUrDba6Xc76uB9tQjP+jBUTQtnWidS1LSfeFSVBOZ7QXZYSotOIXtMnzafOz
L9i4VRvLbXb1s5je3LZdEkPuTmALj8sz80EWPJqlWUVqyNyAG4tEMCAVb4LKnvEW9Vy/dtr9vvOM
qf1pZV1xJFchDbZsTHZb++jdNUXHV93bRDNC9fJP5X57rDftzWzcWzXN2QVlwRI0DSNCU1mPg3a1
puncT3qSzV7Qd6sejYMbd6mXNHUTdP+tonAZPWo3e02n9LPCZUfHnP7LgGUWkzo/K2RfGjeLQ6eq
G8/17Hy29k4tksTgjGqIWNHS0QCUdOrAZyny643d54H3nLa+GZcGlxBv7svWAj7Tx/4ULr0/P7Ef
zmnDC/HSSos4cSf9tEdwS3E1ClsFopdgZRYo1t4cvb5bomVbHCCJJTGV9yF19V31w7v0OjQT43gY
gY7C1TPHA/LIp6YqEfKpOipShLD1THeyLvIyz+WrSMcXetIwXdHC9bqTJgq+Lpm7uLnPT5YUeWKa
M12cBdO3LGbclKzNAOyq0ayh8TAt9Oxm2cB52lMbt37VBI5CrJZ1SHEmaS2PWdeAjpU7b9fWQqCB
yTRcuqS7ygdrLG9t0xehvpH36s5WsK4dEkOvCkjLQbG3dm3YIqNL5zBz5yqp9D7a/I88d5/d1DeO
LZAEsMREUuzS0mSWLCP2l/QyGOYP1oJk51qDqbSr7JUEujpyHDEE+4Yx4y5HNFRuhkVbnorKmoMM
dQPn1w5nfXQjfs0q0rnmrwbAnpYD48oRpHHxkEN2zXjI1vRldztepL5Oyg5NagVc7RvF/qEl9Yic
BszPGHOX7A3vZdTcX8JU/7gaCIYf8yqcgbQCvzY+K3Dl0FGNjMvyYrjwyisa6cIEStJfN9c45BpQ
gNhsmXjV9LPa5wen6tNHJKE1tpMHgNCGUrWnd3lkZKNnTtP9XHyZXWUcOqf9J2azpKDpadzjKpu4
EscKftV3KztQ6j66CP2Ue3SvMKIBUjDvgOuae7M+G9p+rJziX2ZRhe/rFxeCmcKl5HYqGMXWXInj
3o0rkyuHv6/nKrT2bmLqgEtJnxYz/ZoH+DK3BUZrBJKAKtu3QzYuv7Dsx9MC2+c5vTpXu7ywr7uO
BY/DeZ3Wc7vb5pklqemhTDHebeLguhlNyrYy+5u/J5Z1odyu3lORGiGI35K1kZjHU9/wk2zqG/3Y
DC7hO8C+bDvkZDgGXZ5rboidreohj1rp/Kpgpt/zun/qx3oKFvychxLgMu7L1Y8max7CTBcHtp1A
EbpcNEQK3rLWuPfGPx1La07zU6pkedjAuIJVDa90/DaFWsy8GwIHLhEe6LZdC4IJQ27WaLdM9x+l
s+JN2R9cZsk4q310LPm/FmZpNH0gA7TN46DsH43dX1y3pDby33Xv6WJG1gINw4fWV0xidqcCBX2k
zQiAnW0QB7+pfjh5+Sxl7dIywY7CssSL1xmx4Sst2S9sxAHO8iDFWgLktxIqfWqzaGDJFHNQi3Up
LeQZTwQdVHOZlvlc2/oaCUhUDm+Z7It2avv9t9MSg5vpNO17AIkTZLVdf8oRHliaNyb6fvavFcOj
IbLvvBupgdoapwL5QUHdi6bBKBJYbASuuYfcq7N5IlkcvNp/Gbmj0QDBBwpptedefJaZIVDdofJQ
0+48rll1EDYvOnubE9bcAJoJtpgBCAm3Q0GOOMpXzXjUJyr5hhxk9LRXhaA+9vx2jjdvwQTAPBt1
1fC3q3qgNHbfFNgUQh9Emk//NJTXxobU9sPkzVpMUjPtQ7FEHnzvaXjtZN5dzc4/yWoYomoyqoCn
icvk91w1T95qL+zWXBi2BmZ5KThtQJix73BSJBun4qlZxcHJ+yviN+1h8T77sc8eTDmAfaRZFbKH
6rFa0HH44k89Nu7ZvSvl/R85AcQBokzvXA1EWTp6/b4PPJeF4y3oM/L5ZvvZcz6AcIz6pH+WZv2u
Oeax6rr24CsY3+6J4Aow8nbZsZq0fyQ2rV58jBqSFEXngYr/bHb7RZdO+TAxp+fTV+ZkNHIY9RDw
8KcxLf7UW1j6QxlkQrDIvpkv1J+HqhEq0iV3dTEOobPZ/0j+yE95tWcxrEfY+12oOcV8axyHXSdt
FWfT8jRgCUNbV++Ju2rG0R/SSzctw8luVqhMFACW89ioTfu9SSAyL6OfkrWTPa8otD2uewhi/SyH
Yj7nQ5bG1rrGk3IvhHqd68kI2tlEGGGPH6IBO95bFWq4fRbRJl3dWkjsCwzvWa+DSTcinBsQYfwN
e6Lbcw6ipTfPBhKdwBCNCCyxKBAnLRk0xg5ZWXls5/5VuVzlLAreo6Kug3F00fk3WnFqvJ89FONF
bWjEHcarzrwbHco2Frv2ryqLJ2PLDwsPdqL347Hc4dnapeds7FUMfGYFajXyYDed/gRfH+7LvvIi
enG1t1mihksn119cV97dwv7c+D11QBJpU7GKKZK9Z17HUd5kpfhRVTI5bCB3WNc7CNoAwo9Ilk4p
7SU97Yg9IySd4aGszTUBSUij8W0rxevmV1+bkWGHnpyrBZJHsICHWgqMOJzvqKwmR9JHOuJ8PHXK
ne1Nb5NtgJqTWQEu7vmo7uOxadugKrWvxijzsMsFTCwjXd4TRic3bwSPOq+yQBFRsfnYSdfnXFNP
8MbmwSTYrdg9BOqkAjRzBlprwj1PLW6J6TpOsogsvUd8UoGcCv1rXcunrdX0aGHiQ5bLOKhbXUAQ
QxGl+nTdbfrQzB9uuqZf9HI6u7kNfeWb9YPmpDeUUi8WEc2tFLRdYv+ceKPbXNcD/9O9z7JDPPUa
66g1y702Yi4iRBtDZNxHVTXKd3aw3PqKXU8tmJS5DG/afh6n/J1rYgy8wYwVFOK5GQtJmzThRGDV
OheiFy7D1bb9c0WKxNNYDpSx7aqM7mehWQ9FVXcxhN/rPpfN2e6Hy7SV/klI909vl+jhDBrdGqwc
J4WrhwhERpRh04cwNybVnvpbFthM2mFFkpeir8ms+dTowOKF1IiNFP7B9VI0m5r94jgPlZtmeC5S
wN9uOrZjfdRlx52EbOvI/BsS6sVmcMLs40Ug7dG3eghgSfCkFO2To1dHb/B/05zhuhGdD0tSIzai
6Qqynjpg7HqX1LYLraclGqlBGKK2PZhs828lCu1YDOgLB//n0t+1Z3fkFN10E9tMTxOivAYdDMWo
gZGuJ+qUqz0NhFyIFRlkvvv0jdQxJARnCxgJuFG7EGnxkWU+D62f0aa63mnbBfDJPZzWIY64lOmp
yJaowRXDfEF/Rkh5jtbSOVr50auQKta99t3m7hqQSHNYS+cCuJMyCVDRejTpwbK0jwawZ1o0fji1
TpeUgAOXwiveefMb0C89j83ZflkcERjNqoeg5KxfQ/rA+BGlKTcvy8HKwFiJ0oEcZUlamWIE633o
84JDateXerk6E3IAsf+tC+PKfbxFPeJMzsAvObofytnD1MusUz4xW+LojrORLPd8qekA8x+enXWR
1zXfXu08FZ1tR/MI6dRvCJGkdeu18nlWe5f4SwHtaINCVtouD0A8ta79S8dGPIHIGr17qKFLK41G
WoEIG3MLOxXuY+rcPL12glrCNddUDpWrOtDKdDhszUiDiB7KTGcOvGs+lM5SRkpkCRPcq1F7v/ep
+gsFUwZKayYUJFWEVP3MHGWH7WK5GL+aP/0gXt0VVw17rvIA0vOQ5799GylCMekw+ZWnuIay6Viy
isczgOX2unsEBp83pz8MVY22x0oRuuLDjO+298RtMBQpYcBWeJMdTl4pAxMUEe4HMMLXB0qN38Tl
/bjafc/bBqQmUqL0MrSAy5yGCpsqz/34JrJliN2c27uHXSf5+LnElX4y782p7X0N1vqQ38dVX6Jd
wKZ8bPXhIvfqX9FbbjIuKtnVZczTW971Q4jE5U8ztQf4zJ80ZkiUliWa7YbkMELeAWqwxZZf2R0r
oBxVwYaiKUqHHubFv5kFcyuyH3gfudexj4kL5L/7YH/kt57aTeIMwONZNsWTdd+jrmw0CmZbH+35
I2VlXbxI0QayXahB7L+s2LKyFrSlNQSScvU5SrNeBfVkPkixvLS6O8WdGliOMPU/Nx86qtu0NbB8
9UDCbzxq4J6aReMzi/cekhyK7FPm/0y1ZsdloaTP+dc27m0oXRTrlpt+cxCdQ1qwcdevBi3oULoE
2ib/9cT4RnkrDrU9P7aeFiG7vWiVXierM71QMrjo5P3twi4mOut7c3NULR4HepaCznJF7XHS5jv3
PO1vtcqnIO+XPHDy/JN08C7sBkVXZpBVhzHPzP9OuYaTrdZQorj/GjdwBh6ESbH5uLJbtAom4/xK
cYigfQluv4PIevNtN8/De23/Rcz0Niz6gyB4DgLSQWjsZb+h9BY/R0dbTr825dOqrpXF0yWLRAz+
GM2LhNEgrDX3LRmVlkBTKy9AUHGWehyawfnt57SamHmO5Sby0NOKa30HxFVT4rBV08C7tP6Tc44q
LpWfhPmIY+LiWkcZPvgMSl7Q+v0Xvq2f45Bph8ZaaS86Py5XJGutEF8S8iiZxf6x9+gEVlAurUYB
S3B7S4dk/J5W9ZgiRTQGdzg5HaorYKAOFCx/T6chMVA+RRrnc0yhX6ZtfZ9maDT0+mP8gsT5szFS
P6gcVyb9inbPXYFdN90+g8UXt6LUXsy1iBwOdLD7U/rxHx8+atsPQ62/qqkm47t0q1ifhr+w/++8
alWk0N+Eggaa/1eWgaO3aTwWtRGG63tn+Y9+adxyV7pJ4wPfNZ1zaomrgxTkAbRavTrsgoEWireL
uHbPWgbJRd9q0sy00AE6F9s+5ydTlu+N5IkgrYtQKc+eWKi31YeRn4fmkJjWTXz67C8MV26/dtZf
m6H9M1PAoyzzngeTMX3yl/f7VRtsV8+SdzLCoSrC7Viu+jDtLo/JXHnSy2D02hdTga9NNbHtLf5B
Qln/7AND125W7YF9nPa17dvLvrtasGj2GnXWRGEljjltpzWYp1vpZf9wOX+BFr4sk75z7tEWD9ae
Blptacf+qlvlHRpOZcSy7RXCt4zdFVmSVPiiVWt/Ocbr0goqtzs+w2hNYT0tL4V3IF0ye8B9naTM
5EixGe/u/vF0ad5cd30yRyc/eCoNWYN5WSYU143MOSp6FVXuHkvto26aH15ruKDOO3PPxulP+0u5
Y6Rcrdh2+Q36mmu17x+aLLuLLYm4kqM6Dpm8+ANNcWeR7tf1C7IyZsrRx0/pm02IlOBJ35DWQD+f
dV77vRZnXaxZ4jcFKLsB5mv1/ds4WF+owLhac5/aPzTwrzWskYCLSH3utYIgaKggoFPNXIN1bLWw
LvqHGbWcmgvCgHxMwJUBBTMYz6skucWv8/KgM4cYZTEdMtr/cMrw4TYruEXKDNEK96lBe2/bZhkR
uMFU4fdvAPBgpjvHehZfveqZJ9YBWV5vvOIUoMsoy2iQ2JTd9qXgKaJ/H0AR99fUtOK5czIKLOgJ
VqzrAocczCn9xd4CNfQy++z3XCTLut+KrnxvZQw/Wp0mMR52WLfL4JlnEnmIj8KnQK9CcRVef6lV
GW3aXgflejc3VyYL2Ke9i0y3Gi5tgzyWNbaPHbL+BNE41592Hnu6J0ffXk3eF91dEfOuvRG2GfGS
dz1066J8HXr/cfc0mhjq4MwEteUI+inbo21NgSGhg0wGSr+ZvgxSMw6LR2DmuiGLn+lCKe2Vju56
y/QQV+GvPpuKsNQaYG/ZOiGm5SYsjenkgTOdhaNf7SwCsIa77/06Wsr8S2Agj7v7YDWY6kkZDF0e
9CQrfcwmqkdYK9U9uNb603TX5ThhHpoztZ0ap//s0/omyECJ94mdQ3lCs+duxrWz5ykhfRp3VmnE
5VbJEKnIikll+NXdlf1ofMMpJ8YfB1mXsBwlzL0pqvwtNvd6O+/Nu201SzKXvNBYDZ7EIOaDdOcx
spo/I+6eQKz1m+PtP8alRwBIUsC0E6jdMcQhaGRF87YcmaBflW3+ILonC3dJo9Mq9aE2/7AWw2PR
4+egJMTEGb7nzvwx9/c1iroWsBWqO/UCfmmes8jN3XfXrP/l9v4TjDwPWQx0q9rl0UtZNImOOMFC
lIYeD2SgrbwJPcp3xzDClKYt1Bca2X44k6b1QQDtfEUV4Ye7Avfw3Dk07PbY1rsVE8yxoIzCpJ6P
xcuMdpj/v8VepdOn4rD0aCGCzZ4iwU0fdHQHtGTrB53UyS8pZF1GNZ11xNsl7sAD+x+QSRr/IN64
pgqJUMv+WNkIqQmrRCS1vBgFYCdwUfNQW/5x8W/aAMclJiyG+ldeNc9C2hk4Myjj3Mtg2IYt1KAM
47RtyReotA+BuwmTd/vl57TXlldec68/9aT2PviAKUdnhfrf7TxYKcZASCw3cHufJt++LikyezVM
iARrEQpf0GkIHiAymg23NIJ5ZFSdHA7Y3NoFOKkwQLLwPyqkRLSre3dsEBJk2gL7dA8MQAbzbSnv
Vk480sK+o4wXoMU8QGKJEA3pKRkzNMrtmIlDda/aWCdliCgUDMJb6N4XJBCWvO9YG/27+PgJ9qYI
UrC7kMjBxNdMM5iNGux1+l4xBiaN1n1Z9UyR/ydcW4Y6iw7CIc1tHImFFpduPoHr0zrd2+daY1bS
VpgM8g7OXufDg1UbuK/9jY1Fu9bjet2Y34/o9d8gbiCW3JgoM8SJ1RORBbdcOXSBetjV6w1zSvUs
9+J5a0r7bHXlj1m7rf764k5bywRUXHK51dHWEAFasa68a4vPBXHLaZVDXA/yusmdxxSHfYLewr3o
bUmuFcHAQXuX9GjWhzTz5kC7eegaFTcz5js4ZRLVQtk5NzZRI1GV+dsspM+9CibjvDu4wg4Vaw/Q
0mehly0Zzrn1sUDayWXUfbGKzFYZx1HsLApBWOmI8lhkxhzZXo+Ws+456EXNQhYHLrjEypa7v8rK
Otqy3gCCkHtt3n5dF2sOp3X9crtDKrz5khHMuACm35/9F7vIimeQIM6fd2rWh0JMh8othyT1AWym
8n3dizH2lqAkXz7MJu/BWhFXVR5JYzMyG0jLOM/n6cGrx4NW1uXBxcmG0NQNvbHgD8Rd/MjQk7Mn
ONLTPPKA+gHf8/q8tW/FPmlQfSLymrx/2BABGlNuRdrwn935sUuN5mA7/K5Kv6DvaWIhSgXOJ+Ni
TOlAd+DYtatPud0c+RyGyHIegta1wGnu6uJ+7e2kMij2pedde7r1uyzGPnd3WqCbp2eZo5iFTL2z
pX1QcAcQY4FRwhrZbIwXB3GFSe9qWME0pb8a9D+hrYmfmF58ROOr/891autdQa9ZpRv1y+Ycqgn5
QLFvV20qnmrdBt0ZCJLgGD6ukxOsVl2Gs6f0xHezH3Ulxcnq6G9a67csPOAGQ9cSw7Z7JEfFidhT
EbNw01zZM3gYsBnES9Pf169PfaAxY0g9qbPyrKniqdr9gupY3vlK3jBP8EJjBzNubfdbX5w/lYUz
uwQi1VK7uvAzoa10zOYoQPAZ8jGkeAABq34czW6+oDw5NH7z3WMBPq2DRca28R+C+Y1z4kXR4SUj
pZVkDC9wtOl350b7fOfWB5dgznY14plsjLBaaZANMJJgq1/h0XC537nMfhu+hrpFDOqjLbF6uhOr
rmJVlF1obF+eydBV4I1iKfKgYBO2n07HCu2mGnoAPHlOpw6hiaMfHYp2q3B2tIDg8cji1bDc4RnL
lvbMqYr0QkYJ+8R2JMC5FrWGYgLzQWARE1qHZjES7PpslB47pIOsZEm0dk/2kcrQqR670kgsl9gE
m+ldvplFS2WiNzX19jffzc5K+pJdMsyuR1Yc4NDZFqZFvltgWMUVb0vVoWk0pflHy/o2HFNyq9cX
nrX9oFtPLWgf+NJURGgolqQjzmIaxD/24j4hwNDXEpG8Ng/EuGDJ5lbQFgSm/nrpF2aIYsCIZMf5
CK0hcpLB3UVd9dH82c08PDqftpfTg5FOD5tmDo+VptsA0LRiUg2fRutZ8eAXVyBlF93UtFHTUTau
rwa9XoicPw80r38xoRsOqe2ivJD2K+68v6Vl5ycb3xSzsHnYTMB1wFTch8viPZbSutzTe444Hn5q
SMeQE3lmeWPhMQLJzehjXebylhlQtqvMnwwtc+yj1mBtGe6G0Z0ISbaIgaqwMT1/bASlRmb+wZlb
3ldfNs/LjFdEzfrXzKAJeJSfUZuQyjSlCHjt/nlJPY/uiUXltrqm69ZfulSNHQVme53sXoPdBx+B
qj1TYvsj6WB4StAJbYa6VFXenv1Gg0HKzL3Boaf8jIG1dsjoKP+yCqw4Of6+3idKebQc5AWNml+Y
egZkAUsT+rZR/OrZ/hnsi70+isVSN6msXza0eFM98CxXJ08O3+gCs9PmrA9O6mtPcBhfnVix1Nz/
NjtzuDmmf2llp19ZIZclM8h2CrFyVOny0K8LokmnQ5o1AOPkCG5jEBAUirLc4nnXmrNq29FEyZlV
RyTxfgKLsYUGiZ836/7hvz/Nhp6dhzm9/u/fB82uD7XwqyORpTIff/QCi8+Ogp+Ygiw0EOG82CtK
Iqmvh3G20fIrMyNxBoIwz/30VKkhP/Q+3QMqdCyq+Oyj2jCnJwSFHtZXPg/nEYyLLH+PvmPGtPxG
rAGSBthtPFyKrLPRFT03STsnYiAiznP9heqfuw4BnNQa8brVO3p56z5/j67zSkzOr6Eo7v2Pub9b
FYSBbsjiZjfd/t5wuy1FrV6KxRVvpnf4T8oHvVk8W2Qd/PclrWd4D8vmK3BZAlVy0gnMzmnOroMK
0Rga6+3/+ytl76b17vswmfNzPZyszGhenPsHBB3tCbHPF0u3Imub7Fuqe2wW3pYD0WXI1Az/Mmki
u021cm8zS1Nuw5omDSrMS9r49okF2a+13C0R5LV3XvIGLf7uVldf2WHRG87F2FPnwonnhV25d4vK
dS//+7DO0rvMpYeoyy32GM8EGKVnqxOmPPulkZO4Ga44+n1thk09LMdCNNVbh7tdpqv1si569UYc
yc2Wi/Xoe1V+E+b83m+88UKfjOOgtPXFIcfkuUk/5LavLyN7vkK7XseEYAv3qpFSf4BijVlc+dI5
NeHjwM9/DE6vZ1f1mRgizNy7dAK396pkF66KWe+VHp27lMlFNxIrupNjWcn+J8FmABdD/YHB7NwS
GnmQGD2iOi+MnwVm8aBtam4pbKbB5hs++roR7qoYnyvL+/4vKASB3t3m+1bIFqMqIQUuRmKg/81H
cilNpzn2uVEe/8vf+O+D4iF6+N9fDSgAkum7owEYdtQW30cKhRLZr+c3f8uzq+fft1chfYgme3SQ
7+kywRqhI6YRy7vZDwWa6Kk/CVvF+dRNl9pyeqLL/u+Dm/JQN/39921OBqnxaET+70N2l6cuvn79
f4Sd15LbyrZlf6gRAZsAXum9K68XhLRVgjeJhP/6O0BF392nO6LvC6JYKkkskshcudacY9bohvfF
0yKPMhYMVQ/NQNhWtMRINXIUwGKZ9U1zQrO0bpGWXNK4nX/d6ihCRo4LvcRIRKRZvEIalUUnkSuS
is1wZ1vSOWgqMrz180uwxcscP+1SkW7BvV6mI4sgG4QD40JV6j5myO+KaswP/Qy/0ETwCwZPtYX6
axy9fjKOifZpVpAT1n7XB29s7NqCe7m5c2BDx5LMqB0kVdXJGY9jUBQrXaM5qw+mviydIr26Fr2z
iZmDwW7znCTIuDnkuJU3eladENa33xDizm5ui3upT5+lCfGVlo4OT2VcIk/31vkwaVvTubj4h975
5VosGUN/cujl5on9ATVWx7OaYZfQWnTHks6pV/g/hz6Kjw62cYYLI6NCaHJdEY/7DgsBZUPEMSav
ytnFsoefgtxuMOxrVRXezsypxHNsfeTH5Ojv5tfheQl1JDitHICh65Qfs1m4M8UZRb25t2cPeBjQ
o41j7HmGMallhl9lkzZffxeLDPfANKRs8En2zgSGPsGMupEoClb6VHXL5zuvT4q05yQGUWdZCPyx
Eskjs6ta7czaeE9xJjH8svIbg0Z7XXBLUhFBnUsHC494WpwTLYnW3hANRx3fzbKfO66K8SxSE/+I
1jc4Giau1ykphlUC3n9qU0L+Bo6cuXTCB4q5/TCEbOD+lJ/LSDOWvubGRw1VRd+6MaSybSUuojbq
+99LX1bX2C2RDxc9EgB56+mB3BKQe/SzYx+M5PQlKmHtGicotialH50y95YrF0mv3vYohqfqNPVJ
yUo27JPKyt55o6JDaGrRBk9AvsukcegtS39f2XnjHMNYTguvDJLTUNYSuaL9lVY9DUJh9cydxGst
wu6tcmtw/hN1ZWNbHwa4/zJlSyUmvtuCFChfAAS/zpOFuNHadxfOo9V3OZqXLP+0BkuslKqyvdMk
7wTpgYAYzZfa6ONLxocohPfya8rsW0K7dh8aTHe8tE8/bGqstTaqYoNMbhlOU3a0Ji/jIOph680h
7DnzQ096cjf1zc4erGUJbGXfkyqEWX9etUs8Mm3RYaIazVVKuNKtlDY94V7VNG9lvW1Rgl8yRJ4X
TCQ8l1b/DRdogpbJtFBwRFgxMs9PdVShS3KVuXgybtLMC2+09XCU0ujaTs7ovNbxIJaeh20rH/P0
JLXc39axS6mUD0cbfNWa25GhVtLADfbeMS/250J3tGXWIxMljd44cRcqP3pv9FI7U4h2rxaBHEtZ
3bvRM9c0jKhNRORg6hn7dDe0ylg+P/ZGNrUM15qfjtY4kL1/9y3Fr0NjukJ0cQO/qWFIcRPWiQib
XJ5w0C2Ts5wBD/hQzePfxScFv9CiZX/QOHyl6UorMegVapyovJJmtKQNoy9QgI0/BJIP0/KzdT0f
JYYWGNZEaXfgowluFbuVwTym30d5qt8KrfltZMiyqtAyTnVc6lSMtfNiyvQc4bxGmAW2wca66koH
t4c/pAewAcVtSqJsraGwQemP0cAxmj9uZaHF4rc8j3qRn1uIEbs6tx6die1I1QV+ISJYj1Fv7WOR
PW3INPI6YCbC06HDlA5lPME4p0LE6z7G+l+iMVlgITNXzzc28LqHpff44GU+HQMxWlvMkzlVmmut
WbADDEQklHdRq50iayzmxYE2qK7G02BTgSUiQDKhYDaabPIhh4DnCtWyFm6ogP+YRuyvooQ0NHsi
LwddabA3IpDyOI4miuIeA8SoMGJH8VcI4eKlDGlgU/y5e5fzyVLvLAPmAxdSxeeRMCt08ugQJV09
5XPgYunTiGLCKW7A1M8y/TBkdMgrUFVDBLjCoCX4XPzHaEqXjuI+IDaoRazRGsfnZTBHzt9+Di21
8SmTiZViTl9rzjay+080HJjD6og1xHegI0UNWmbQ4IeIUeJ6FMN06ucLSa7q0NDqdALoDJyj3fGQ
zC291Eougt6d0KiJQiZDVzZ66JK6qA9Vkn9mgNjOuEuKQ4HWZ6EsoXOTRjm9OtmxyaKgcHD7bTOl
pstYzmV0H96A/fjbMjTsv2cfBVbrrQB+MZsa34EbOOfOEOpeTLtaUP09l5whUgenbeS6MLJrMAbN
3iEwCgdgPVz0PkFPzFK0bRoP4iS6Vx1wa7+hHcYoJsjTVZsa464Nq5NED/BAAq4tK35qG1ro0MHP
im0hBaRSig/VJc3JH0TPWSx7yVl4Vhia+ncKGrnJ6imiOyVg6XTjCbOLtq0C5WwwgLiPzmOBmNL5
TO/EHDZFtBLCjLdmJlZN0MFj7aJHEVA/KNzFZeIuJxnXJ1Xb0caa6Rd/n/kQ9z+GeQVEvnubHJMa
c+SAAzoC/umzptOQB8sEkxsZdsNKn28ZAyPHLpsfWlkXbUctlkukJsGRLySa9XRVSzLh2gRVs+Go
loqv3GWpCtBuNjQFY91EphFOW1HpvKxVnZ4Yeyb7UBYfpU2jcog865DkIjnxL3L8lZV90d0sIBW0
GTAD5e8eTrkdbsGMoz8YHG9EOV8FU3hOIHj5Ijt1/Vc/te7VKelf6HQqQ4x61+c955qVsUrcxj0H
vV0cIt18qxPz0BMd/dEjqNo0rf2Ciba+2nSqTSHAfFGVLnhqw01kebaSspxVvHhFchTIRh7+yKcR
hpOfTTtPl9yp3LA0BJPh9PxKRadB/Jq9QJMI4yuuL3EzKEtvIkXVJ4vjkAUGMp///W3kcYCZoNBm
Q84xfnDWSVrnhzbr0kVvOeVq1LWtHgvrIhoGY5wUrF3S+dbNUHIzcjg700XbKplUp2QGA2JBCI5u
3e5st6bkgW2xKro6hSEYpmcNjSDL2WqyRvGql513xPQjljF97K+xc1fsdevcL8Tdoyu9bRvMArWo
KuaVcXAanVYezanubl5S5nuPWp545rC7PS/SsM4h8ZJ6Nt3t3GXmTXHpGwNBB1Nw7EYFh8pBaeOP
1TEWzZFYuOJYJ61/d0S/eW4G/STl6u9ntS3tT9hmV1Pj42A0afoqHZc3IzS9FVpgews9k0B633FW
AwAodM0jdKK6hdHbO0fIwpB1Bu7qCe8TgGGDkbmvKP4mPAKQyopHUk7aF91PZhaOCLcEdCfLIMdM
JetkdlLV4eV5EZYRXprQHg91Wu8ZuuqrsqqhuyQ91MzYGhBrmIl2586jlkiDB5nMWM9btL6lO0kG
hnimE2lMKy30tbXWxenDsl8zgHEovAX7IbSghinp1iw9mimVTCmhU9s4tuR6M19jr65pOo1JVAab
aNTExmXRXkTzZxoPLOAGEBhrQdlRh7U6TPGQnYb5Itrsi0VhYMshjbJyS7nxqwlzNzqM15GqoXVa
RqSDpzZV3/o7bDd3oYzgCB/dX9pIrw8K7+kinv8naxbhSVf+KADNHR2rjV5i3OZLaebRrus6QDaI
p7ZIhlDm6i4+dlpNGxcE0ExZz269sC9dmDlrJ/LHDYHe2c03xOUJgko7EvLIAhmPcYtoq4xtd0vg
EgPITMFYq4t32co+3DtO5aGr6Mpl3mTlEZFYuOp8ksg0zk6Lqm26TUXntCjN/JLnTnfH9lRtZzQM
0iHzHMTOnRaPerEmehlxkn1T+vZfKd6kXssygHg+Oys0Jc0YOXuZmTwYvf8nGa361ETSxXHB3Ir5
7rQvApRmhDRHK2P05M1WurvV8WceahEBuxhDi867ttSSIr8WgeOttMQE2FV73uL51Fsa2rQps2j1
fIjBhhWtIMaBUgDrd8+Zxyk4GLYCWxPP6YznmHa76a/K3rGPqeGCLu4tpLBCQzsdWMAo3cC6sOyC
fpBtiEAZm20yaOrWNRDFrBCnR9X475ZNWdFw2lsZk4c6YVbULy2zFifKNXFyrCDeD1H+ImS5SwM/
vk2FEb5aPRk8k0q0rZEhGSyNqT7qUSM3UeQwj/fEqtXN+BMVKWAKBJqXcdB+JkJp69xxilvvRtvn
gqo11SY1RE8D4l6FoX4ktjI9aZE4I3Wf+6nzbxljOnHYU1aagTBkai31+qQryWzf+4N9gZRkn9CC
wZlw7ZAcpJjZvs+0GFVqI8ebLVLrmnpfgaNRvdT90jU1scti0siNnI5Vw/+BgZChC6cXWiqWdRjV
scoTATpSbzFZ3PW2Ywo6d7U4tSzomGgXo21e/CpIWTCdT0WizN6JcB3zL3YMyveca4PV34OWWdTL
iUYB7hc/3NZeNms2/bzfGcwtj4PpsamxTtNMBtdoTT/GCazGEwPVmv6tsvTwmAdOdCAKCB2PEnsz
zL5l261CJ0EnDZdTrZ0s7RjYlv7VDOLk7MfkBM1H39rsADPY0075qHIQxpernqPL4cltE5b7Jaea
SSFu7LWSXnOqUvUeYYC8JPNFKHEd7Lo4SHgiVthvLTdzrtwAPYihuZGJjy8/SCVoOUrxW5kluIW0
j17GXy12jk1W8JOa3k5HQ7Rrt2OPqeBwjo2hvUuLHhnMp5A5qPEeNHl4A5IUfywt+s1HWZvZxkR0
sMkT0FlPK3IxFtG5ZV3LCHWH7tEYaCuXyoi9678Pc2l3Bxs001/yWap3/rZijIuTJwu2kVgWbVO9
GSbaW0fTxnULpIU31FZLG1rw1vTZfFWKLLmcC4oulSEoggTXa1y96eF00KIEVVj2MitWLxj849vz
ko4UBCKtrCOeZO0NcdAi129a40a//ARvOJ6/bzPFm9hpqbMzyoE2m72N+pD+EYwrKALY/lYBIUjc
wWRNlVoX8L5UNNynse0Owbfsy+5Qy6b5ZELNvep9ugrjaZUF+YvvVSehR5zD62LaBKlvo/yW9c7R
u/qeFavBNeZzyqh/lbrF++XHDy9nyO+q7jVNu10xacDsJJIAL3LUofVkyL7jjGeOXeDrbfBwgWiD
A6JwzDguVENLqz/rsO32Afqqa8zheJllPvS0wZ6OaRz8oVOFZtz3Ia2xaLIYoz8zushDO9QWF204
OL0uwbJAr9W0jNkQ1bC20GzzZGswPXJD/CxcOT2c2LqAWbWvBsp+w06x8s+PMgyylpGVG+INxs+p
eNBCdb8KR6eZOmT9xhqU+9XSG4I96bzRT8Oman+AwevW5ehaL3kC1VBjfH6EYgAGlplnG2dfljbK
fY2JZ1WwvhdQfl40fFCr51dxwqDw+VVPyw9/br+2G2TKiROb9+eFwEMUgy4qpvlb7eBll3kuWwuP
IaVsjhSL+aPJJ/0Ws2O3iQJoyg5OtVyPAAc6HZ3YfJl8AAP0opslNcW9F7m+sVPm/3DsSiQ6WPI9
NAMnJEbuIrFBNIg+8vd5NBk4aTgRNL3F/Ffrz6U3nIwJQadtUg4N7Z7DaXK052pC9hx7/Dp9FRCP
vmCQfOAz1igGQFTERtac05Hqu2c+v8tg+W4ciYLdgpKCFcL9llhsbh2ldBX+pvUY358Xxrb2Lpqf
kFtY/k3/M7hYPmMt7O6OhScxomN/R7XM6XKuytIBvgpZE4skTPJ/UrSw9NhVepWYCVaca//pySV7
7bR2jVoOwnYW+NDDhNjgbbw5KM/crGsRNZerSfe/B5UXJ8sNq4+V3VJMIVj1HqLhRawGkA7lfJOU
qbxzvAp/dR31WA0HCn2C2rpOlb/JhMk9igMDGXWMqBBchT4162HQMC0oshrpMxImVEwOn9MQfEEz
Iv/IOnCDHcrBNeRV5zRU6M9TV36muNuWVvRdo2Y+1lQIjqrvhY7/91kHd6W6+KhDCjiHvo14qxJs
lPpJ072f2JaR7bqoTum9Betu0JOjHPwENb2L0Lhnle6q/EjNcWQktIER6++juVtmTFG5e24cKkbi
ElB5rzOtPHRZP37aetEsVe4z7qC4SDVNPdSkj+z96PQm20d4jrH8gAXL5P//1skwWvSDX786qCUh
m+RH08g1gONrIcN+kenoAcaxNF5dzEnrpFHG5vmwMwsYarXxAoYLHqLHNN2JBu+XrLprbHXle6+q
ekvuGzLsukleI2/8aSnDuajUyRf4z+xLPuJuKtDU7MoJyd6qLYeM6Hj9zCwYZ8jcF5WlUvcZJMO5
ke9pTqjuA8lQB9hEgMlilx8JG23X5bydudaeTH8YAQvSC82zxvmpJ+Mv6lP5aFA1+5Mi48ghQKqB
IGpnlboqlwVGm+Jqm5v0xmlE4VieSeq24kAGDBkX4kjnuZ+890SzzuQf5yRyOCyW5gYkkP6gbjce
iCmQ+esor22fiYILY+Bel7MMUvrpT6Nst52kaNQtpg9enU6nznYxHc0va+4Ox474iq2FhA45bGtu
Kkv+whaCM7AM9yw93iFizLsKJ7d70enb1Jh4PxjiImAxsMiHKjGPtFjy9YQb9zZU3x4jsCWckP6D
IgA2tetKe+sNvMFxWbab1izjM4Cj+OwFJZPSfx9bbfJC0nCze37r3+8/vyqjhpmKBlbJz4N+A8zG
wd2kT5d/L64CtO2K4Heihc3u+f1IdANDAuNbN5tU2400oY8D6uXjKJS5D1rbeMAg7d7an7WJQhAH
AU7NuhlvvNJM6zw9W7Cq1degAJnkN3782YFHWoWRne6NGUJeN2qH6WunD5QWEFGcRxAEZzaH8bNj
EEqdYQAfK/2XMkHKY1q/SwtfRai39puZsMHHvdoJA/TX87yKJN/et4O7KZnbcruhmlOk7J2eTQmp
w/0Y8cQ8pKU19zTYGu/wqdt/qtHolmZCN8EQZXZESsHHQcCF7OjVPS+9PsDZQGDLC/5GW2Dvl61/
dueL1umVvhqU+YfPpU22gFnqq79/gkN6q3odI/h//zS4rwlcwEQZ0qnqNrjTbxoe5v756HmRIKN3
bIcVO01pVNih0HLVYjgKg0Re28J12eH8RT5QWwfa5neVBvb1+a3nJSsjg5sf3M7/9Qdu0LwZQl7r
CvS210TRWZusEOJK9uFNsj10emeveXUnCi3zT5+M8gv3Et3/KRR76eT517giml1+lbYw9m5d3ShW
6Qy7pv1QVsfpezLsdxQzfMI0vXqL3eIxkTxdttX4oxe+WmPVZrANr28Pm24z4uh9mfqSPToYrc2z
uk6KIyrpZRmH1qHJJHrHJtMW2VgHBk5RlnR6Vb9tL+IEZhbNLhyRScCR+wPHajbe1SV0G6v+0HV9
r4XAs5RRvkBkUUur4hHIUYbegJoYoU9YxhZJbd9S0tOkbv0ZxAetf46mpptsswYXIPUl0mQ7IYA3
6ZIDsZzzL1Yf3Nl9zEjLR0eYzWsqGlWXNkIdfXGs0LHkO7SD7dZFFWChBAlWOTw0jKBTvdGSXxaT
4J0Ve4DumIwjWllFLiRVkeA+9yk3PTRzDLcxdFTAFEGzlEfdUregb5A0qahaliPa6oYbpOyDmRiI
JNjRLAKB/WHBENlaopZM4SzM9jS6dMjem7sIJMPw+S8WID9pUaRrX/P+Kebup90iymfEv2yNGm4H
B8O1VNRsUcQZuQ9/D/S/HerMJf5gpjRAiuuukBccVzCNae8F/nW0tAQgpuftdZHuYxtkCQPQ6pA5
1taDqbL0agmiZDjRw+yuOea1MrHlQlZTgzHVNdER5sQjEdC8apGj+YYCiInhRSQUUOxkZGDRtiHf
hiAmNVs/7fErQP62KHSjOo8VUuXQbrpdgx0567GF0oA8DMrO71PDchEzz61sWmGzBd63k30X5CfV
FicZqn7ZUKcvJsuCghGzR9J/W42k2QTEOFBTA9gtw1urWf5JJ7Wh8lqAKh2n/LjCqU01Q8dSJ9Cq
xcYbucjO23KfGPq2HEiTsD2lbUpHB+sTD5IFH1OXA41+2eTyh64DkMg6CejFrIJ1YFf8BK1NzbjE
blotoxANq0AlPQjL/qHp3TLwVbJUUwI82FD7HCXHroxxaHbWLWJ2++ZFAt/F2NJrQ7pukfGoOU1w
QytM83smik6BNkuv2NE4BG30tPf3sjOv9GCyLcPIhQaSfx+UcbzvpLaqOdOsPHIGMHqBX5syICBj
4H1Fdb5sbKtZ95Pt7uJqFUXfAb7xRwDhsm+reD+1sAJsj1+5wR54KBo8CmFiLLJZ9o1XxmmwTwGh
XXWFm556iIx12NAuxXQkxxbcS+gOgFsZP4+Luhxq1BPpA7oBk6u8+w3G7gcQjhGEotVsKjlchwqT
HAbRbOZYGiizVqM7fHl2BBkxJfsZlfPBc9I3BHv2GuIZa1FH4do73xyi1qbp/BZoIla+mChpho09
pcbG6lQzD0nTleAQvDDbysZKlm90qwsIpkI0mQGMY9IHbhEEIaO+iSLOyt9SjdFxYYVfOFRpNZbf
hM7YG7c326uFjtS1oSVOVfON49x5r1goS9/aTlPwkeSYReuRQaWDEfMwxOaX5mKjK4VzC2MjxzSH
AVuL7O/YdXmlI+2HT6N0Uwztzo26ewVVmLI426Q1PouD4frEVnFCqib/ZHDs/2FFzTZpEndtsPaC
iuLzZstv5XXfQcoU0h3xxnQhmRjVKLegBX5GbvFrcLIZBDKDkaCuLyPUXOdyvhU83TLWDjxZRC9d
vQcG/DGxLXeETKxb97Wif3C1Egj8oQlqAYr9xoxK+xTHAcLpegCgQiwPGwBLlVlBtrHgfUl02mLE
EaF3WbZQJZkRvU2SQbdUovpF/s0ltkR1g6xOzzgBcERXA1Bknf5WM9hHMEeki2vIlVG7SLCdfaNr
7aHtxXUs7FNlIINnRnTzTDjltj/F+8YU8Szvnv3KlBxAQVEadOeWZKdFmiD91rv8QUwQnveg+tFJ
dBijxAQaTJ1cRaa5nurCPkA/RPScHAvQ47Oa5zK4xY3k2XhdifCYSuOPRutnXfTVLu0z7VCPXnAQ
3Ho0daZphYG/p7NTU3aUPcLvFjUy4PU/GvBH0F/+UTZejCZd/+CT9CFjuIVo5zaegINiK8PlVusL
8Ky8YsqoV6WJis8uUaRpDjyRNv8Ncw1WIYF3MsRMbZjgdt9VBVA2y9uXVGr+oQmussZpjU+kWqIq
RYXkMMHwU5CDQ+9eMwmRZgx7NHCsOxvrpin2DnpM4aP20UqaDOSp98y9pbRsj8kQF39Un/Ss8C+k
6MTrwCOswX60IQkQkNXPk8m9ZtRjctYG7c+QNdcK99m20omPGHvjD/m9H3Re0EUF6Z+q7d6Kevqs
J/NiRXjZsehUNvJnKsKZdGrBvfE5ZKeQjGv5NTSgaVq9/5SjcA+GwpvW832MtXBtMyrGyeDeicrx
cPenkkF8oxe73OX+cJsdE/a128fGkVvrBaAPp4xMccgaMRRAiEM8v01GrT8kSMK8pBB78NMn4fYX
gfr/gE4BLngQH3J/IKEixGnSaLI4tHHcbvKCz1KKG3UYOWcEMr+kvdhgZPg9hfqt6aqrEZbm2VPp
QdbhTsSF8eHN8hBkOhly6fiH78c8qVhbJfzZSx+EBU0rlnU0cyYtXBL94mQzWIF+Mce30RgRl0Yn
x9URJ5aswaaFRcm00YvAT9f0Bz48vOu4oXdDXPzy4fgkWuuunSZf6rpJt9ksm61nUnlIrdeXwRii
L2ucdYu7+WxXnN8LcFCiNpGLIBnpyvybFmF36Rq0rTYZCjSwlv5sx0dkuYLPep8E8ReTm9w7TGDB
cJqaX0VFiEQu7I3K9W2VhT8CvfpdOANqJrAItN7hQhjJpdDtdMdAYZFqW00jJpEZc7Y28V9smbTc
O818h1KXeOUvM6l+xEP3TzWQeEjsmLehWdsjZh7PfQ0i1s2qPzjy/iRWcccNhROBmcDOG6gIu8Zn
vO/H1cEY6upAzcQI+SzxvywqH8KPVZMvgBDR2XjMKl6rwfwwoAtj5S7qFd3lLAC8XaRlgOV5eiCu
xUGdFrs0Bkwadd49yRBF+6UPkgkYxdr0ekRgDgoyx26XTTXs847urGuQDxNQCD5qIh1h7sCzHFZp
gq2c0dU9NsAhtLRPl44THpta2fte67ZCuUtRe9OpzlPUVbUvrk5F93a6Rohkf3e9dscAvu6Jo3lr
WLnqGUBpilc+1uoikdlPGZRf0Xmb/k8TGs3atIE6NKhISpTCTedX+8rErGIP0SlRJRcZbl3ssRN+
rbNPcbVo0o58i0psaicH0KjpP72wMq5VHuhX8N2Np4U7H4bkwSjSDWoqSp9xeo8mCKO1nf7A8qO9
2IZq9iFil8UQiI+Gsd0qDYwHDQSBGM3JdihNnN2oPHAKROK43CU7BrXQjSvIJIE19NccV2ueN9aB
4/L/inoGQ3Y6I1SaYgPWst9LvKhJSKrPqNMFgzEXY2rXaIg4PUJ1YmLysLpg9bNeRVkdOxca1mCt
UPeYFnLewbgORZTsitjdc5belJnPcIVR5i5MSVEop4dIAw7yNj3HcfM/5Gf9Z06sM+fZOSitbWF7
pm9Y1pyu9X/k2dkDekNmz3yaovo3XUiG3E7cYOQNMYyMxmGsnFtQGMWtriNM02kZXpkW/NFl0F9b
cIoZ7noo1rS7t0HtPyqOcGdk0T/4u2LbjmN9Bmz6q5wKdTYG2Ihsc0CZ8LsvSs/WziUgpOG/M/GQ
gJvYzTI41HKIXgYWCiza7cm2NXq//cmKYiqXGhoLg3JnsLF3B6/Yh+TXRK2xREbFtGUA7tJz1Nl4
GH826EV1i66XK+p7RxjEtc7zl5jO4UIMcXWJVPGbjhxhV4NxCB1GZv//19f8f9LJPMvRXeEYFoZO
wRD5P19fYDec3saGqTTp7cs0GcgbCLPg3job7JF8GJQbb5xcX+epPT4Mq0GbEX84RnRm49Q2qoIL
SP/whPnBAC7DWliY9MZzbUeAif4x4UTCTV39D0+bDwDPq8zGsCzmIEv6hr6nC890XWHpuksj8D+f
d60E8KKsBR74HPkovUkvONZR0PmjOKE0yx8srz8xwxa7iRrxr6oH4g+EM80m+wj/H6N3p6eTWI8b
bazFofd8daiHbo2eKn21zfQ19Md8E6J8ZuzWbtiHWhSbuf7ApKk/WqxpmoKiN2E3J4cDtoMuPTCT
2XunO92pLZIeN7QyoVc40cppgJpitwJnaRPIUJYAEgIvPiFZz49hOQ0riQ+EUs9at4Esbw2RxS+8
ADboMTIstApUmUoqpvkGPdZML+JjDLlxiQKQMOupj9l0Bm6UJolZ1+HN7RRgMSh4uLdk5Xm8uw5c
OYmRntNic+wK2EppbMwjasihpd/yqYYJPJmpfwixNMLMBcrLv2Hi1DK1bVJa6jyJMtra0Rguo8xu
NjgC5MGpNFIE5svzISD49wQl5ubfb2VREW3o/r1Dm2Cy16Q0AtnmSNSa/9bz7z//qhsJkhhIvrGD
KbqK+SILTMym2Z6musJEUnK4NgCNr7yxYEDLoIxVzPxH9sq7YVlYyLkdWoe990J/i3gSA1y7yfkt
7ZoRzDuXTEHOaJ0QR5FILs/mXWVY497oEMOEtGLWA+HFHCJawlRiUoXTEnfx8yIM8Yai2t7i9krW
+JFKWDHS3flK+0clXY6TGlYJWYjl4fnQTuPryEDJU/pwmPL80TaO3NFtphOsXaaGZK/JMs+dj5gV
BtqnQTW7HyML5rxRJWQyEBQwqFHczbpCfOKRVQE4Izg9L4XMwGy4CjCrHWmnXC+p6vWG7BsqxXvd
V9ZbDBLS15LpZSoKE0nkZK5CqkEjCt0foW/2OM+AuFghKUPmwLCskf1SxGTvZPTsmdLiURh5L/zJ
vpnVOfV879qYpX1T48VNbW3jtI1/8AYkEX3dgN61xEBTwLEO5OnAqa/q8XQb+FSecFnX6LSdEAKC
qpsNQ5ygXUxubJ8aTpbaPO7FrJYdnkpSygV6SNNx0MLiQiSaZABaf4NNJeLSzRtcJdXSlL1xGCwf
N6w5ag/6PQx26ecuabImtNoJhCikMSzT+T5p5rujWPuhyHZkEZYfXVWki5ABnVXn1cMGjAjpYyIM
YkYhMBPzTw4WjnUPipVMMAnbn5Q00MD6p2eA7rA7E4MZJO5bFuJ3KIlMX0ViPoXFGbxB5SLFm3K1
dN2hPpgYhhdkR6hcwcetPazgCQoRBsrxYfTC3wpxMfqa8TRNNlpkaPumKYn6EOW+8ZJ6b/oVhwv6
dzttjNUlDhRu2BItXCB9Zj7z9xLWGxLYMM/UyuOwxSEADasnJe+rZh1dzb8QlZfybKvohArkn8BJ
B8bxZ8oe+xTYDgLcrPhCSeAc3aAP4TXVWBpTla9rG1PnyOk5mINCrcrmgKUXah2TI7Yd8gIJiWZ8
owcZP6MZ+O6XuQ0dsWcEBeVYOQNmafTsOWIwlKqeH/3Bd2zumLxW+xwO5qpnuVmqUYNK2uvVLfkv
6s5kuW5ky7K/kpZzZKFxwOHT2/fsKVETmFr0fY+vzwUozDJERYUqh5XPTPb4UiJBXMD9+Dl7r21N
/gHT71kmqr6zwsqm3C7ilzbgFdGaUy7S5II8Mtp1tavfNEmjxq1UcrIkOmSR91cLH/tGoFak7oxg
84yn2I2it3ZGUI9xKwliMOjLoNjAUI8axfTaL4uTiRzQaRVpHwhMGKBsndwRWRMEXLt9Ra98pmWo
Diod5D7Umx9d0KUPYTKUt8zQ5aqxrPaGBlNsx8YKL3Yfj4fO7N7yjt5N12N3HuSwSbGWjp5Tf6iz
j6FAdOxbnJKqPsmpsGB4Jt2tsdt5PqTlewwn3Z3rqJMXGNeQEJg7zxPacczcikiUYKV7FqpauF83
qkFmihPnJqPPNBx8VbdL83a+ofOw1cJapxEHwQTD+VZAR7pEPdyrxvf7UzX/IegBrtvOtLfwWNhB
ZWkcGBemzxN88YPkyES6EcWu5QGXSkwoScA9jyEJHxuNhscXrTsACcrOdJvKfWp709of0VsxpUAr
nqZXwV34kPYeSFbPG06Mms2fscf/h5ju/wmMfpfl/e7L/5do72v4tcrr/EfzPtv7lzjw/f8/AeCS
wNv/ewD4tkLJ+/3z3xPA53/wMwFcWOR8C8ekrLZZuBmk/OdfCeCW8198JaVOP95wlbD/JwDccP9L
N0xS4h1dEY1sCL4dEsY5ANwwCQBXtqPzF1xDWq71vwkAN9+F0TNccJDpS9MQlolBxVW/1ndR0Fq6
FoDy7QIGuV0M6HW0SVqY8wFLacmHWIDIphtH4Fb3ja5LwJsHJ3N0wpKYnW6jYa1cJS5+xzGs0Flg
yxGT2i9aNZTB9TEb6xemGhxK05m0k0KqY1372/3+h6xwk1v19zJ1/jUcw1ICVBCyB9N8F/5b6X7a
47x0ViAdxzuUEgzaduZk5keBCG5bch45UuP3Z9PW93GdG7eoLCCTAW8yVGVt8hD1Y69eiEbNj20J
qCkZJcew8lsfc+nCgTXHMofXiinp/t8v3vini+dWWgSdI5Ux7Xc1tmJVV6aD0GAYdeMmC1PsIhV9
CumtrkV8pv1UrDIOL0h2yE0Rff0ZISBiohQOla6y879fznLU+1vJP99LjA863i+H/+jv87gDmvyg
BgKxsojWA4xfHOCtjUjvja8yahD6YiIi8oXMLuDIBHs8JBGiptThjxK2Q6Ot/VjWTyMZnitbarfe
7tJNQzOWvU2oA3fXnANAui3hYQBFhpAuEVhLFLEcfxhjTm1+gyOg408i+dDW1Llx7D88MMa70PHl
l+TNc4iVVwCExbvnvkHBRZs34uiYTuUZyvWnIkCzEUrtx6T3+BMpeXeVms5hkFskVDSPBIYADhk6
81EHOVnVQ37UcOkgkim//PsnYMxP6/tPQClStzknops258P63w7jsqoyvxsQk4sCY6yOPmm5VcsD
EYfYXeCN05YBiqWiu7YLmz89ke9Oq/PdUbpQ0rIMoQTB7L9eAOBKQp4EVa1uc8jLfVTWlFIFTMit
Q29qnZM+Cd+YkCW360CAzR9ul6Zya7XJ+g83490JdLkW2+Czsgkhn5erX68lT4uiQbaOsp7x39lM
4cwB81+3gFwuJN45bsNgjMAcbC8M8DxGnnrEGHh55QfX8nY0pv50f35/Y9HMUdsoLsexDP3d01NU
/MJWGXLGlVOy76S7RctwY0r2mdxKEwQ7BZ4LRqGNRTTPSZvN0JBmHVJzVZlh/6F58/Pn/frASMMV
LIG2a5tc0rsHxs0L5AE9DEhfNv1W6gQb4eMF7Tn0t+quxsKRM7O6FQGT6sajd8xdLyAHW8xHDEjQ
w7zIVVbKojKfozXClVdhwrCHZu0eqrnkJJEgpzMysE9XYs6Z18S5drRoXPcW2KF6IrQnjqecYpMV
lMoa4tKMbhsIfYLpN8wwN0h4QD8x/2oeuEcjGO3zIJ1VKfq5/vUKmmz0YBEqftBJIZhhK/lgibMB
iSAHV/eyPHrlFBmHOoE+CzWKX8vFCm7UjyQ0fbbCYdv04SFLI/1czEt+D0x51QiKdMKYJeB1rdmZ
gGs2KobdMy+iBETcdPvHlJf2uSBBfm+7N2mNXzOjss9tVm5j5hl7mUdgMKCONEniQ6c20uNIe8aS
RbgHULANaeQ+wjxwmIy0TKQHBOFx5H51ILful9fWAhN/gBfsAN0GZt5p69FyzXXVTISsFoX7YPUY
aHuxczokO3DI2IZqk5csQ+ANJv2gzOKTZKK3w+WJPxArcJY6r3941/7puVamjRmafdBV77uA4VSj
ltezv3aivqovmmeCnSRcaM9YEtiHS5eglyd7xNTkpdV9zYQdfrHz0FnF3R+u5vc1WhrKZW3WpVR4
N96tQrJ0u9bufPREQ49ip3fJaHB+RCnHqGGCTKksW9vP/ktIufMnWTI3z7x1+8wMTtDgwgMACTch
Me0PF/b7+kxjzJ7ffdOi6+HORdXf1mfl5RY5PQjHa4bAx8gjktXqTUYb80DeU58Mb3zMCOPY6mh7
7THLj/9+AfPy8u51N1mfSbAls9tyl4Libz+/YWb/s2Cgc59tPd/EgjFNu9iPnowijfcQrxnldXjs
lif033/4P5Qr7AvsTKYwDaY15rvFL0hh69Umi81gAA+aMM/R4fF+iFHF2BYMuOC+d2XUiGdappI5
unx1gDVG3Zc8MqM/VCuG/H1/oG41XJ5X+qumJd9XT3k9oNvV/ipXGOOGe6SF4T6uvC9NkAxMhxVi
RpREBE1k4V2efkFERnePha4TtDjIFT/V83auJ/FNo526ZRJALTwXxLRxLrkJUSzHFXarffsYg6Y/
FPMPsEBIY9rRxGH5Xm2XYf22LOCvolAXZjX2GaAz8ek5myLhWWpbMAveTBls1naknyvBIa+pkIo3
N0B0Kvv4NWTRyyIvvVeNjusrVSOsblKqKXu3blDplOkBrc/MwlZsyH47Uk1dQnIlyRV4TlVlvnVZ
vJe6Pp2Xhdhpox/K0xJsgO4cN0HL0mHASm4hQ8oWCVKXE9URS3uPLzO81r66Vj1T1UaGDjyts5sW
wcNyxXENXLkqfegv86zCK4s3H86pnukfTEqpBw9yVsD2vetKi+T1AcBbzsh1KZ8nz0GU40I2Q0T/
OtSK7YPug8l2EScDyS48Z3jmRszVbOaaeapUVB78dJdWnXGDAyWHaFxbTlmvO+OZ2jNA1TJB1rJp
7XRpv3GYhm0BaSf7ZdkPK6XfhkRAURJB0LwMtG+xCvMtSL3BqcM3RdwN7WnWITee9mToWb6ee5AQ
kJqXnB+Tpx5TzSHYDSijekbY++hoPvoRKvleRpccn/XNa5LXPJyj4fCh0GDs0Z5MV2RswU7L6Bn5
bDobQ7XgUadOAmKL2p02ZO0mKlt3U5jRJzouZyiT7clm+yYGWpmQHrNqK2KCphpov9sqql+mjDlY
3n9b6vGcQc520r4XZjbue2+ekXQeGH43uhShoU5Fq8mVVVCpmU37qsuKLMeMsqM0jdsfFoLfq0Qp
dENIw7aEhRdyXr//tgwlg9fDmp3x3+io13YLK93XeI9sWHudARvGQPIUOWRY9j4QsaVKjCNg0Jig
jD+tyZyI36+JwrJd0LGSg6yQ7zYL1Zqtx8CP8a2YNg7uqbvWHfWD3zQzvhSAy8/3bt5T8wJZsdnO
2lLT/tN69E83xVXMS3QO7vK3w5zeArSGtQQNbT49VWbD/q4myqxoEyFxhqvnbCbakPPx7WG5JTMf
2NEa639/xJm3TupTNvT5aP+uKCynZqjKAeh+O5fnhcqbbQqIaaZmcKI1QKjVZFp4w0QEUoog2yez
s9cCqJh0ib2GdD1XcsrLRntXZT8bSb/0kf4ja9P7PMyaeu5a/PZxuTQ9bG4RGq+5n/HrsyNS24dM
S1zRUnpmyURw17ww+jEqNjIUyfvRCiqpijfQZGA+f254XI4jOsE/PDrzk/HrbkpXRreFDa5DuHgn
fr0UK4hApRGCtspHSKnDjNRYrONVBx66zdlFl4/pDy/P79sW3SBQ0bpjA3thR/31p8rGaoCpNyRN
lGMMDMROYNmI4g35o7UTtvuo2/JblNbhnqPaV9OMrQ0hH+zopXcDij3niIj7P1zTfNN/vROKG0Fn
SedkY1vq3YdS2kNUDEJZ5Cd8Arlnn9BwbseEXQoe/KYKlXXMQ5zmfuRMa4aQ+6L/5sGCnMdIYJZL
GF6Mbn+abv/90v6hKYFG1aXmkHOP57cGz1DqqupTuuJ4e+oLGLPHWj8aWPhoDkibzIky2YZja271
QV1pQvnrbn5kRGauGn0qN1aIns5Poy9kGWTb3EPMaAzikhB5zH6NF52EOG81hT0OjpIhHGk+7iwr
lz4GFeLwkGvOlqYYWMqoYavECpev3Tz702n39wqc31PxfwaLmeOod49FwKPGcRF1bV4UHwjl+Iau
EXx5OtlnvQDbB9YIbnWLEKG2e2udxvZrVeLErz2yDRIh//Bu/ON9p6qiEzm3CWlU/vqYxm3Xis7q
ue+de+mI4jssq0nedRF3izFmlRqvE4ewycf8ORXTUVdzkjFiME54SI7xDZAX57oJ0/764g/kqKGK
2fdTbm0SuzjmnqufY7M5w0C8szw6c5K4TKlrh9yPPyZJ+6XReiTV85vQehgq1Bxu++9P1+/1NJ1D
hz7H0myx3h80HKPBGqNJa1XPfh1HymeRVXsZ5sU2biCwzmfBdIq646jbz//+o+dF+N0rZxsup3eH
fi+d4Hefd65k5ZHXTh9qPo2q+eFcjhHLz5RxKDa6A96WpN0/th3f/2iLhikPmLKkRFJJK+zXj9Zr
Cb9TgSNguJE+RqrauvdSHfFr+J3xQX5cjttoeWc0NotglAJrAxT0UEQ2MMd5dxsDqAS+nICM6OVn
tyO6oi8muf/3W/ReOzE3oUzDEYLb47BoOu+eQaPI2tqzBN2WUuc4PeuPK4nEYyaj7KdxqK9NbRBe
PFKyLZc19rwjYRKcPaw9ZolZQsLQT4Y7j+7DXWXHT4Ucm33p6uGWXNV9vOEa/lQemfK3Pp5l2IpT
vO6wzrPVvW8TMW3DMFjFFoWxmW6RvqDRg/rtkcqRiU7bWRXZNUibduNr3Gr41yJ7P2O1dmSzlBVb
tTm5+B9EFu0MfdTW7A/jBkPYcz5DKSZV6axyNsqm6ixax90wpHMBcPiHOB5hZKbWFmu9PHnTvhMu
KBJvurNdDYK7/c0b+Lwxa3wvYeT2yiJqJRpf2k4wPLTlM1L3LKEmHmEKVgHHg3oYXgyyfjZBFfzw
ewK7xvrRJpQliPo3mjvXUfOttcyAqdtJVF+xJuzqujvWXWkfK4tRt1l/YGYnLgMa2IvjjiNeLnoo
U8RaNs4k/rZv3nxWDGGcKipKknxI4u6YoD6NffFZH8PxQkBy/9R1hUHzIdJg92ARoUd6sBtr41fN
nRvBXhmTQJH4Q2Wco1YfyzDcliwZsV/4d5EIhq9FhiuTd2ttAlS+bymP10klH33w6uulvxjDwJgs
wEqJzSDf55jFmLsuVXWOYvJoZoRa7pNZLudeTRHj8M6sUh11YtgBhRYNmVutdZ+VL2jb7PNS1+Q2
qR4j8Nqf3aA4cB/2c7DA2mja75ocX5e3njzHbIvGPlgH4XBd/qHEu0b7S38xcZfTiEbTnQPLQD7i
3AVS/5aXOMFSnjJcJ+mPJupeQqck5nw+vdI/iA9N6V2ETWTcoJfhHv1bt6nRQCMKv2ijFgPh4yCc
xv0pszIE5J7OCsjMfENPSz+YLirPAAyzVSQf58vsZZ5tiaSFGOkg5l2+xPjKYTHut0sZV9deg3wd
CFiD6HSt+sg++T0u1dJ6EqpsXny7whBUzyIJG3+gPyC/d8OuPTV9c+U9rhPRfUgKBTKjiHddNQGP
EeZw6qavhYf2V/OR3PoGabNeoD8phA7HDuDncpIcEqJgbQXsvh5Ai8+96uWGOyaOMWF4znaMur1C
jXxeWiNFY93ssVOka7LnxrMQfTk3I2eot07GqbOQbn0cveFsZtNKC5oLSshuExjWyyQfWKX1w0A/
dpubPEQ9mlkPAvKOw9ZEBIgxnI1h2qEroosw/1EaLfhp+IT7ZC5RqrrFx2SgzBBBE5D2HRiXMSx9
JIdgKmqINNtUM28Ry/SWrLXgMvj0DC263xRqchurCW8PqUabOgPIhMkDb/BgftEVwkMN2NOrz6TO
L0hPBv71PejU2ffHFeau+sHNIJgRf/wV6sWdoHdzS6vszSGngyAN70EpGhyhfj9YvrUZnLNBcPoh
jLpwnyF72BqThVGMajREYUJ2h8sho8F0uvyNyHLfyPUUrFn0w0adp2h25JlASldMfAjsM0na9u3O
Ie9Mq27oBlE55sfaLEcoJMk3f5prNZ/KKycszh7N7Dwpcq2LTTEfu62sK9a1VottAbsP/q64myUU
u8SrIkAeOUDDFZm/5BtMvdpZDqknOXtrM5WfQeghURLDYXnNEQseaeWSTRGXX21Xb07tRH61Jp0N
KIl2Fpl/zSqv2eISzn/+No6GiR1mSbeaGlTKqOFgEtMK3i9PTUtUXAUeeW9mdrYxAAodctO+5n4X
HOoBXiEKuz3bz1vqWc1+dHW6xHBGdrBZMGk79x48noVu2In8lThLFpe8/GEGyG6XtWAQyRrJIz4L
s7xoyIz3LkXp8v9SPoPNSOnBuudl2CCvf5XEEh2BKmAbXKjzhpZx25CYpMjudrnEP08XxaTyOPVN
Fd5cMPF4sq5Yma+9YeBf8cwKKyDoezCqxyFspgNiMVmJO+Tg5I0Cfa6YE94kaAo21PSMLInDgrYm
aVFe3FGcYWF295p91yYuoCd9mIDx4TDPyRu9DR5zpPmriGSx+0CE7Waw8HnbWfgUFSCRxmEjprbf
DyaqZyDsMKMqnifmvIwEnnrTD9eiS1sOIVj+fScm+dEmXikZxmlr+BqPEDbXtfM9xG17qdB+regX
5UdEKkQC2OnOhHK483rs2Sj+k31FKuceECiU2JbTQRnH+b1g3qqFlr/vctujF+NDGdGH+iLc9hN9
mzXJ5yGyecXaEqWC0763BQI1s4ib/GJN9N3SMVHEkb1ONqjlyE5IpKDiIoG3JhkA6VHon5p2AFUu
xI6ml3GbyuAUjYZ7XyQpsRoB/mXM5WTSCK8fr1b2sZuqcK+NLK1+z5hmKjmE16hClnVunjwcSf3g
1YFBh7AGIBIIiW2N0xn/NYHYBZkWhuUSnJsfujK3D8vhtjTiiy+ifs4dcZkE9QRKj8V0QfF/bxi8
9mCk7oVKQjLeawzDUdetjAJnTCJYcJditQzzq96F/cmFlLvShuZaVeRoZHlCvm42PehTGG+EadGO
a+In32uNow9EfgWefTcKyMmWBgY85JSBPuDLZGH4GbZWVLTPE0YQ7AgqO7Y4Gte+BTw89IvZIMD+
qY2cj2zazgQaGTsOUOaulfb3Ze33iY1aG9VkPPlkJ2bRGxO6AsbXaZr3CVK50bMb8Y/lDarh7EOE
nJUBfLM+Oi/fQbAN9fr0JbGTbmt7jfvEYf6sav2rXmvFM0wf8xIYdnrfYoWby4GqNAxeOB03idax
/Wn22Z5NpI4bbKt5rBNSuS6mVPJHsaik26UDsoz+l+voJYepIaUJCi8XlQ1Khjo+5rrxwathcy6t
565zT3YiNOInc423NnV382pZ2FtOCzbNagw8GK5Y6+sIq3Kb2bs5AGjurhqdxqdcAgApnHFHG0vh
tNPkWs4N0SR3gi2dGQJsvjmVjoPfdiFjjqQYGWa8DTzEqxFYgFXqgOD0pvDCSDE+GJEbrJaHwOdw
xvjTsLHVzj147tHBLhpvD9rrvkkjgibT2aA5kCpjWtXNnh4rjtM/p8qm4IyXJca4aush2pYSbHnT
94elE78UE5jCFGZVshnmWoS9gsGeS0zMXOxMs93ZoxaLI8heJXLrn9/VJ3lnaIX8+XkGBN+cKUNv
VdANB3SH/lyi7mnxE9o0NcZtqcNoyTA+EtPOSvDaFdqmIF8VDTJA6XlPK2KIiU03HaccBVgqhh0f
T3ZsJjdeOWI8V9KKDi7dkOWjrbGM607kbAQP/mZyG+1k16iQXSPZ1k7T7xVnHjDN4vOMZYztsYbc
FD+rrC73Xhb6DBqA/HIASE+Rpt2QCZFPPuZH9nI8vjbskAkS9tJHn2+lF8N4JeLorJio1siL1iJw
tVdZDdjHy2+JDVG0GQaMTiBUEFtMr8gOy7M/shujbQlCfsGlaw9gdFhrhf1R4Fk5+l2GjUxx6msr
Qd/eFZ+iWkKR6GB8OMPn5Z/EJg6KeGpAyM3DaMUSnVgh4iI7AKFMWDLyQUamnBixthQSP32bfnFN
uORN4Rv70Iyz+y6eOEpy4Fy+I4FcwC6kjzGcFcUbY9wUQR7vTYdknyKIagAPVoVHjW+7fCzkteET
O049ZY+ejQMoTcYco19nD03kbQbtVRHTdxMBwdBB115DK7on04QHwrjj4BJfI4KDOPF6hHPQdFnm
CcMclqfoxmz0ngDx5VEsp8QnD2GgyCb4o3ehGbtZfMUifRhUnN0CSxLVV5X7rjD7kx5hSUTYt8ma
8JMYVHqS+MPdjsFYNDQjTkez305D3lFmYrwe7TmuYvQ/9GX0RPvFPopwkH+VeVrr94c48HiUJCZm
BDhBi9ds5ljoLx4HOC9PqtNklyQZGfhlIe9SKkbmoUTYSMFRzXsd+Kys7h67ostvnag/OqWnz0ek
x3R2XDRFVNwwxewJbt1kbAm35eg9eQhOZcgYuzI0h3hFEt6zTh59d+gB8XuXZQ/iUKFvsiTd9yWw
y8JgRKph2CCWmyltYUzVWQuqw5h1HwtMUMhrzWolPUAsIWrONc4YKu+5cO+aIdwLrykpQKGX5V65
q8d57t1BnCoHIDkqbnYMSJDHm8/5QJcoj0oU/ICN7mVDsWsPX3lJut1y8eRAQDvEozI/KvEgTpyh
m1XBTPGw/DhGqHQ2RzJ5GXX12J2zc9EZKM9r8x5q2nqpPYschojliXw3OHQ7kD3gY7W7Z79QV39Q
2yCJgNQGmHvnr4baB5NXxuzvmrnFxehg1UMeAYSmICAldM62gyXPNo1zh+8SVQ3EB3KxVgOL8dqj
at8ul+6Clj0GPe6RtCEguIm0dGVbvfaaogdfmVG1acs03gHqvqc8T0491GXwLOpKrFB+i2Pr1ilZ
nKgBOqMsTpVd3eXwjU996B/btOuezT7N1p3+ddQ/qXood8uCumztpKQG62YCHzRr09yuQcSiaO0R
SDcv8F3ePhQ8X/7oyv2yMPg2SmTbJIdvOWvX9IqvYaKOy4EcCNzHXkVIKYxuu/z1ZU/yK+qvtE+q
reXFwFU0Hl0mso9L25POyl8LUj2ld702fuVwlVEM8oiQBufy6uwLTsxOzZRDS9oYCmGC3J1WEWXr
vms1e7f8KN6umiN7He8MaFO73A2LVS2iE9zUix456gxEIDikbvCVZOSZyxG4zIaLemcCnN0uJ928
40IDq32rdfuR5hwxMcskODS/tzoFDc4fbAI69Bgn5XCh8yYwxjTf8qb8SGsxPBLPdEmLWkLpNPAr
KKYwcsqKjSImL8yDObPRd69ZwNA58x99jq1rApKZdFJnTo5j3VfQyilj0yP9MGsdCo6I83p4rcuE
qmE6ZE5tI3yAZ73cgXGWK4YmzcP4RVQkS0uUSYQ94hU1YZfabq4OHgVxZWZI83OMdxzR6XrmhrZD
DNox+jTrM/ZWOKSGRrBaNN5HNDVW4dCGhyJuQ7Bc/XgOG9Z7vYuYjPb2Gr1I9ByNFdEkMOKzzviM
9ye+SxrdW+kz8QcLCKco37ll8BuaCK5FSr4OZJIwIvK3qp+94nPi0KFRaGAvyFIYKhipdZrws4hQ
mmeDUmqX2OVjLtvy4BYEqmBNAcmVaXvH41DBcUK+QQ2CAmpVW+DC2r40g+KQgmRxHT3CmIxGIran
j2Y4E7U03z1oOp8ENnyse37Unzi/vZWFbB9gigHUMj+Es5IpwE3B4grzn+PmIUyHEEsDbwKlZJNi
HO7q8mcNkWtWj5+RUKHaoCj6Weo5AyPzUnymAMuPfBgTHvIWIFo6s4zd+pmSTMdwtfHrxn8IlUx3
Uyadq67XxUGJ1D9L+hQnXdGHB9NSpK29gUC3Lzv/yjMe35BaQkqWSJPQLz6nIiieScVaWfjoHsVY
WPc67onc96OLSSh3ds5lp9MBC8eXGKlGhVWqquPgsa7ll04yEAkKXPVx+RzEdXPrc6hIAyzRmre4
iKwtlb5JkJV37Cs3vCZBwjEsenb0nJc/wE3uQ42VPTkKhhuSw2CMPyIjvNNKQrMnEwlUa36I5WVC
t3AlWO2UOhWKMT/zgMKPzqbIfLq2otlYRjfule+vWy39ynuVryTCLqb/8O+1gPcmpPUZKsg0bUwy
QwWmucNqI0czvBj9F8fiKrVmABSqjwlmxP67zW/Jx6JuuMy+miH0A19YABFwQXKcJovJQ/l/zgrN
P0dlbe8LfXqdwm5+HbyX1ITxWgXHJJEvGFfpXoRQaioV+KuE136VVCykoji0rk+gGLhq2xBwiypo
n5WlPxO/8+AY5PK1x4Dan5WajWkV6elWCBogSRGIXZB6LfgID8o/k2Sbs86+aBNUE44atlF4xHlg
zfnxnHZz3G4RtoidCMg+cwS9Txoh7Vp1RFP6LXnmtRWc9aNbz93NEuK5T4bUBWXSR0I9EzL68NK5
GqfMKC8/ul6p04oIn2HdT5iVOsUnlVx7sYagUB0lyV8uEmbGN95TpdUxnuZVTVwCgWLiW6Rrz6Ov
yVOkMuhU8x/Llz125HWuSY0wSZ7HqQIuPxv70MVsMcpad8tXUUuzMm4OISll18rqzqN7tV1uqo7l
D9y0Dd7B7z72AZAyX2b5xklrKLdawaLZoLCo6Dw3ZMejME83jOChIGJZIoCd/Q6gTRvXz2nkESBc
nF2rj9fZwJbblPxzO/5i+m9WVT9U7JKkxRqroIFl0iTQ+oUDRr8n2YkksG4b6/ivong6pSXBVV1V
HA3HfKU2+6bpn4Y0qXaioWdggzBrK1xlqqGYDJ0evMcU7URtkqHtxS99SIaMmyTu1muGs2tPPmQ5
nQTFmI458HbZV3NkJePOVunzafCx032KJym0TSYKopjScQUPP76bczLwhOxFS6yWk3brwWvMR5h8
+arWa6zC+chxocdxTUhtcGl5CmO7aza6b92ruinwm6ItGZvymDgM4dqBuKNQO+tV9hwSIwq8Pkl2
0fitJzJjayE9LmNIvk2lf+si/wM2pQ8WC02cTBobZrTGVoSZ3QBjJtoBJ2QPsGTM1rqI0Hk64+wP
1E9YWzYlrpYdKuLqKKAjsTrq7nlyoxelp8U1pO4blAWNlSEF9R0WMl1sOauho+LAkEQon6bPvWGh
uBHIpGXBQi9nC6zrBQM2YRhmzh5XDrlYaL4w5pcUvtPT4JHQ4NXBjl7gPi1PLTD/K/rvVwhAHvp+
V25slsDSJ06xFoxsNPcjge0Y9nKX0qOQDMaIIgQ6+dyUmoHcx3zqlfFVyYSUV4uYA+Xm302thAbU
uLuQhIYj5LJzVUavEXkwm6TOX03hf/Mi7Aa+wZADneF4h/xf20P8vzU6YPlq4kU2ZuoSV3QehoYw
V5HzV23rrndcxqaeV4GkP/jMikkQMb66wRckpTHE8TOhZsE941R5AF7UrjxFjwCq2enkjFF1dqb+
PFlTdUcExFsryC+1IfHS9/ZWBUlkIqdrNtlFdyACeuMandig8v2ivNa7QhH5oD2LyvXXfYyTTrXM
S2N3wHqU8FExvsvvlF5f/anW9+5YEqCVMUYiJ2ZEFp7n3zHFaoc2pOOt0wiDI3CraNJu+raBLEWn
S2d/W3Xl6BN6V0PfO46J3XwiBMZfVUH5nKQcIctIJ0xOz+nTYSUMi2w69hli73QgNDTEUeAEOLeU
fcsLT4KRbcoHB2v7vgqicD2prN2SrzduiMu07tvQds56098F81ehX1r3ggrl3NiUhJx1++qtN9uT
pO4F1+PVnNVnLgixkexTLfJe6W30tDR2rtoHyiheOl3zNz04u50VddAWwc3svLbs2XM7Rnql96PW
2OAqZxWqoH2hRX2EyZQeY7vONklnitdKhxHgOfhyR7goD8WcReJH1onN9kH2dXLo08BCmF0Gz11d
k8Kh5LV1vheCQ18Rdc69MSUSCA3EIrLG98v/FOuIvKXpVGuhHGs9sOZvXA1kx2iHZ3Ct6PfvtXQw
7gdu5Iq0enNnpOEGGhDoTAdtM3BvIhoQ011U4TtPhb8Dj60dyHonthWV4ir3k5pVE+JL2hGL6Hiu
gkYDVE5DYATSg6WOwDgART6ZtuZG48SIVS3Q5y7Qpzmzl2yDD7VHzh2UWfQw2sjDqr86k/nZQih2
jSruSlaF9TlJ+2yFRAQkegGAt9Ub/ZAX4oV9ujtJg3jVxpkuU1v3Lb8JHxe9zy9+Sb5AQoJAmtbm
YchJHXXN6VzuCPoyoU7wR6INwRHN4QZ5X7Wzawn6LCzrq5S9swdA9VEHk8poL8X1xtxr/u8R8t8t
qMqCVA4tuKiWvApB7vzWoUw+w8sOV/WotE0DPEcl5oBzl9SXpMeDyRFn05Q8R0BaeEyco6pa1n+Y
ZKs89uurNf/oriPGsKb5RCCcQ9e2hPucAg67iA6Zs8s8jjFX4hw7enCqc90nOLwTzcTQIhFEifiq
w2PYWrCeDmHymGk6ZnRnjzGr09IXoofOGdxDK21N4FTlEY7WowHOwzkHIZ5sSgIyCM3sARvth64i
1cHzg48laX0b8EEkUsVOsgE0KUiAjhV1Zt7h6AziZ6mgXXTepzHyfFpT7trszWjbnmPl65sgyeWK
NKQ7N7bRDvh0/k1y20U6M1RpKGP5t26lQD0inJQj3xT35yaFJ0p+drLB6RjMY0XQR9TQmTNX6an5
6KTFm6LdTg+K0Q0cs+1gWndOBJ7as8qLqyK5H2eoS2wiEIJ4ymQKRHcg3kSQGEDREHtmGrQO1XB1
Nu7b9eyJWql+QIMzaN+8cnpTiPccFERb8NGzDnUkRi8Yd+BN2aA7iCJZSucPAuWn1gr8E1OPJ6V3
9xFm1YPXWv/N3nksRw5s2/VXFJrnjYRLAANNqoAydE3vJgi6hncJj6/XAu8LvfukG6HQXJOOJlks
klVA5slz9l77yi3JH8C/Fh3lOHxkc7LsnJV9TGXdH86vITEcbhgrNJKt4xFhOz7ZsqFzlNcUSIiu
GE6agWS4/gBM9DZxbUj73WFyMveZ/A2yBu9pRkZIB6LHaSYTeKxJmCZf9d2dFfHcVv8N1OVKZf2X
LJTcDYwNXTHAVerMl9nz32Uf3WMrG/exkAewrCGi/MAd4MewHbL7AKP28qna10WDqtXImRMCaOzY
JkRFgq6kgaUgxx+cDLZp1eMX5D9+Sm3oSQpdKvpbbyI+VJgg3HBR2MJeEf16Ohw4Fe9aazz3agwm
mn5d92Lr6aOjkQIScLmvM80ZzzTgMDn7zOXcBuXWjOO3HocYmVDeE1S5RyR89wAq7+oqfwUj1Qcc
c39yq/h2qYuVurMEwCtr9cVT7TaXK677585VtFNkMMwmZGU/JaegomG38RsGoIz8OklMB2L1X+2q
eOsU4S6tnf9J0TyvU59dGv6Wg1HWQd8n474uxSecJDNIlYvtN39fUGMhWmEMw+vmV+mbKPOXxCnu
fYo4hBzLALrPJ3UWG9YRHFFPMwAmoDDdCwFtm0MDNZQmFY3O6PLtLcHGjE6K/LaO/IfSHb/bTH23
ZdHu7Z51HD/9Yc4iLIKIHClpWP7i9a41l+keebBNUPHm8llxkuwrl8SmcVr6M0KG6Z5zj3GbNKCA
sHeVnINkfJx7yobZLaf734ckmfmFlnPErcOnIqI2blo/vfx99t9PIZofQ2MGIbr+/ohURqR9C/v6
96tY1dloDeP9nz/BqaYiqOEeH/758ZD0e7f8hZZuz+7n1rkt6EH/59NX81ZJi3w6/X7O4KR133mg
qhJ1nhcS32KLG7swaB4Mw61JG4nsyO+WmAK6ZPPJg/a8nynYWYi/Bu67MtLH2mu+48DHGb+PvfzH
h4JrxJgAPXJcJLGT4JsIGz3rfno1XfmJCPLYZohuaLO/rWl8V03wKnPIirXiXY8iemtaZC9tL65a
iw5uYZjo4YFc6Hwl4QIIvKfrv7loX0ieFoHoAQqOawG7HvmNaXknCBPAJuP53XOUCFkg3cnPA5PY
5ksPx/smxVnTG9d3b93ZmaG/+N2upWo1TAOiTp8EcX8fZUTCLONywIu38lo8w1+S7N7z6n7b5a0S
tc/RKZr3oxU9Z1B+D5kdXaKrMRS9isjNqcRGtANOwpVEP4HZsMUocTDoutsjIV0+8DAxv6+ZHo7p
g7WgSIGXsid/A8WJdsUBBXYblAbD5O6y9WbC1ZuLdB1fWjcHYNepW4dBbkBOjeDKhyxtuoekRrWp
EsUak0Gdblb5t1BbqrdGebkTHeoIiKGYt2pSzdFyXhVp7wZ98VknsNninJNSn/gM5CP7KMDu7jpv
PDPyKI+DU20RYXQrJcpriyJxZ1bmjyxRA8DFwFYxlA9tXsBczhROFuxVyDdiuVNE2dhEEVPjA5Hx
b6cUsEKt62POG8HAoX9LCCBmgDZckwJ+29mwBHWJ6sYzzIvKLAOypPdr1LAddxA4XQusp1MuDl0K
AAqevwBEz89Oyyg2pqzJ++Ej4kDQdHgh6AsyYTCGW2dN2WmzessRMsPcTvGAyRXXCJkv2BOKbVvj
mDXWn4jhwH/ObgamBKHV4pEW1YLPWC1CFqJYvI9j/JmJVoRJn22eII7jEsJtQyQTtEJOPDlkejah
EP6Zh44o7Xcw+6KLOKf5k/l3EqM0ixjvNorzi7gu53DSLajX6g8bu/dQAMJHmkTxhztmz8xspIY3
78WYswtnZrObGew5g4T9uKJlLOZHpdZ130YWWWgtkC5ZZS3nR72fsUWMzt0s6teowWfRX1H2QsEq
lEukWP8koS4HtPDGtvySYiS1KzWOukLm18N+KIQIOk1IEmmm+zGi4YANciI10rubsjw50GAFEd2g
VlwfBS3DDIpikAzE2ApobWZJRz/ZcjgqyC2HNDXR8BQIBB0TBg3Mwmq5sOQqdxzJ3ojDo+XHrpIP
CUaSmSuXPQPfNqbHjHhOihZaXsVsh2Yyu0guYP0NWfxnneb2bkzmt2gEKTm0PZGl5JowB0S3Mq0u
VfpKTFbv0XhifLdu6g3w7iHBcvYZa85lIwUrRwOjhZCC/rMhMyJ/BdQXhfHg//X9q65dSL0xebgN
c2+nRbJLVvLp9Bx/g5DXjXOmS434z3E7DjDb9DyNngXWft4LcfahFAWmnm4g9hFw1YLlhyRPci6C
X2k5bJFS9jAqUIDSfuryqd1nWX6bLsWH57O04C4ydxHXy+IKjuM19MR9Rl1/si1LB6Us8YWkxWvb
MiPGPIiMoLpD783RuWTPNZ35adQD+Nn5r2mttHxKTg16ojuBrMLwglKXb3mbPhuW+MGpZToxuZqy
/ekREeR3ZItH97KkN1iX8g48wYeRQSONXT0FkdtT+kxOtB9NfWrw43P2dPeeKLglZF9eVTbN7DyB
bqldh2ivlXZ3LD7n7nJxGNU6WzyQwoVQzMFKFeoJccGcN5zyNXsH5fiDNQ07dOazJBb6MraVcePE
/s0sSRr7/WjkZ54x6FLHUjNGqdnBkzI3MuyRJRZBJz0TMC/5TzaMNx5xW+dpQNATrWoJS7t8rOta
wYkCCDNRKi5OeTZrSLtmAcRTD5KSrahDVzOJodsZn4ZtfSxS8zJL04fEM2/6Qp7r1SHIMDUthlvO
vbLGDxypRG2b812/DkHXpbfgcFfChSr/oPPnEuktRzKDRMeIdlSHn5aDFrsRybinjIPjjjuMLlKa
0FYup8siZgKiawTFs9ndVwVWr4xtYCn6p9RCaw8j/ha/2BpqsuVLjoY0NEiShzm0I75DAppe3yIP
pWzbfEwUKtDPGNIZBve0IB0d2Y+xDZ/FAnnlb8bkcGKV20sVv1iJoI3X0j+cHjQjhDnzaQhgfjvk
1vJIkRwOqcRa1eguUKNpnASw2E3D3oR1LxhZlwWZnPi5d9YQeF0SPcB7iR56a9s21nnBo9VHD/Hi
rsyv6yJwtw+R3eW3mfSOku7lrmsZTM3bJVTJYry0Bq9g3Giqq8XwXwwr7h5+/wHq8Q0BLL4yV6kf
smG2TiR3EZy9PcJ0u+4BGmTACFjd/j4i6cQYyrFihLg9IhZ6vLW9KPj9aN0+RQpQztSlgga3fVik
nQV3jOzh32f7/RwINk4VY379z++afXVUDqrb3w9//zGNp1iSP/IfD8C7lQzeNmBVJAnaVX0ZS/XR
0yh59JFHoMrQHqy/1X0UcftqLrr82h5QT137aHRGeYoREPzfH2DY5b88A9Svj3H7Eabwyn/7I1Dw
2HJt/t0D+pUYhv/1S/6bZ/ivD/jPX5JY6Cns56wlzbls/iRqfqlnr+VwlQxXBbokpKOmfva60Tvj
dTAYFPBV3hskC8rOQ9DE+nlsNlmrB0T796ueH5cBN3JyriYivzJvKhj1FeeERKVkNww39pgu6U4B
HKYL2f2tjQqIFKAptzd/6oSnWlGCE81wJvSECR2tpl225lvm2BxBqC+Hb6jfT06m2o/ccpjn1ap/
BerrgSxPjKfBcRzmo17y0CDPAYkk5G1rwwZCOtbfzA6XphoxnVnSbbAmjuNTnxjx5TjQhiiEOz4Z
qE7JRCXI8ferPorpa7ZE7K3bg+nKNjetZb/5Oh2fNNjiP46Wd78fSTezbuc0vazLnvmBlv25qO35
BjjBfJO7DH7QTuAMtBWpZL+f/P2nwTULIfiNYAz/mSUVlt2b4zb+uVTosNscAK+at6HGVOtbesz2
LbP979/P88eKAN/deq63h5kvEiXkm6QuPPctaCtRkCf7+83GsurbuaYIHUo3C2DpIqH07/mrp3CQ
xnTT9JADvSiiveBvwrnKfMrH5dJEadI1cyDWHuFxVwEwH9LXsliLh7WNNKGSqLW2Y0hkUlnFaREW
I4vj4kzlZfbTmZJ0pTkZH6saXLUDEKIp6uICgUw4ljx1jKbXl/mpqpflfnZRymZOYKq24ZVD8oQC
ruJurF9iOIu7IZqKUOEVNVwmVySNWsdYN29rHP3T4fn/cU+PS/PzP/77Vz1UvV7uf2Igav9Kb8LK
8S8WleCj//hvPwhzCGH+KPm+hx/9mX78H9/wT96Taf1DQs/BwOUYyjCsDd4y/XQ9HkjvHzAmuW0M
x3VJeLexBFboA4A62eofUJ5MxIT42zixbU6R/+A92eY/sF9tHE68OnxZqf8X3tNGKPmvjiOTX0F6
jM0NEAKS3+V/M/kN/VCtTUSDyPVx6Zuw6AdOjR6B9NojhLbHNoPMciuHcwTX/YWlMxo9ZXUc0YoF
Zs3WK7Y5PEkZgSpBa5Di+h1js2AQZTkcfKH5jz6K5Zr0xSRVL/Dd8v2axRWsFuNPvvWZdArLFkmM
T4NOMZgf53PanKo+Ftx1Vo75BYeC0OoBCCxCqKqA6RGhSuxXEA89ZaTtVbiO39e5YNtc44YyAq1a
HP0QJ/5E8NmAVrEEvU3d5xlzHVQRXRH4ygw25JEK7iaakY5rg8HWQC+rbWhgzlLf+6VbMk4ErYb4
ORATwHNOMY8FB5dQxTYryQRgpoI5TLfFREtMX08h//WcBn1p6l7iXpT7+iQ0nEQYSzSSORYxqovc
UEQWClMSQos8HkKRzCeunzCnJ5t2wqe+NDTmg5+6af9o4bonxtdMY5ROQ69K3iMn4zg5KOYYwzwH
zD+MfTVZE3L2+KoDNEIQyAQ7lUjeMFpbMI6LOGI+P6VbCIOsLlQ3XfhN9uLPzyI1YBmgEFymb5j+
TLyK/CMSeOMB8r4XoEB3rNcbP5RIpZbwgNQ2/5ZjBBm5JBOrp7qb7OjG06C/Yt4gBiJkiKzWO5hl
NrsNPNMRD8gke2eoCHmV3+wGOh47f2wPpVV/tgu5e/oqiadsbyPl2iV+B3KeQDDtasgsWN+DdKxD
s4w4GR/avnroye3YWd3WSE1hzcwgJhDae2QexM5y3Yx/I0OegCE+42HCvuxkZ9LA0L/m6MUqJqtT
W4ZwKz8kz7AkSJhIbzyn0fiwmCz64PPo3xb8NRnJ7etbxgRnx4ARvnll3Ezp3y5FJCTsd9GL74nY
NxhoIZcyDuV6q4Y1tVYhrGeGOSnHaZwc+wbx365Fxb+zHIRY3nU/MuCKAhX7vHzD0CL6Ux+iRn9p
09ucO8RMGYNqem83XjpdKdKiqo1GY3ivzpTw/pr0+FGZd5P9kGhGULiaE8bJ45k8tr+cWc8EWGC+
Xf3d759sl8O9RjheG+NRGz0cefdBGy7RBGC4y08FKK0qnCeMf0SKwYAUYMVACsQTLW4neVHJdLeQ
1IenJXa6e9dovnRMwB75OENWQGlPYSM82VMb8uJdLlV737fpeRivysgm/xBdOioKbQadVNc6NR5j
pc4587B9EtNsaQrzFRY9EW3R3nxzVbPR1bk1PIDTtEu+LC99RbPZ7OhM6u5yiBnuSiYLnp0jLu/R
exF3XuFl6jucYgOuBqudPurOOvfLcJtmBs6HEk4r+B+lP8RofDn2+Db1XLGRu48aliRM6bdNDWh6
A3pEMXE8/YWKuRgtOVwlpbjT07iij3AvTZk/Zwb9IjpoNGHp3ZpJuQAQnd/KVgVzDNupMAf6unP+
eVJrpbhS+1dCZV98L2JGkpswbEiVHO2HtFDoBgdO0xwd4P/faQOdtmUiZ2QMfNYOfcOSy3CfzPOL
tpebUdKbGGT8rJaWjllqfTI/gMGaSfpe+WOrClLR6uybxHCzz76gMJyFbV/7ZX7jjmQhMBa/TVsd
SL3ywCS5h2HM83TOyc+ZWgws/IyLKUyql3TyFd2N6Y/NaCDoDZT+DYcEGCXeu7XiCQSMzLDDO8Wd
ccxQXh7cOr5O7fKiM9PLCf3XDp38DDzAuo7a/A7x8bkbhm9Lw1CLR5sR2gIfpS65Cpo42ouWIOZO
CkLmMzNE5kP6efGZqkQHBuGYoWw3q4Z7R4BcvH2y8M3Xzm9fI9N6wfbZ7xx+PAC7BO2/cwVI5Ths
v4MHB8ol7WbqUdEuvXE3eu0lIGInZEVlfjoX960r92pUgXTid/jIC8sxwCkjImS4cHdzaXnBZOtD
230tq4Xpo52Qh2M52Tvry9g4hOgIpyK4HtUvCvuXZXWZfHQzfymxJKn51NriXa8vvrguivk7ikk1
yK1wSxcQq3F226Hf+ZX6SEu6uBE6b9Wvr8gPhqBY6+tyzMKe0RrCpicvXz4mezECm5CDlIXZnDkk
kCnJolPnKMwt/yXJy+YAVL0IEBg7XXyJZ+3RgQKMHrb6zhMkQTTt4dQ3w9U0eazMvTrBU6b4njmL
RJZBn7Ziw8UUtoN+Z+7oYgQDow8OCH9L4u46shhJ2KK8XXEB7+q7FhUV14b1PCJf6LdoegJt8Pi5
1R3GzOdRbSMhJAIhc+jbpaHl0acmYTRQQeg7MYmL07e2twVDda+nc/BNKJLRrIREmmkfDEt1x93L
fFBR9ubsbXDlToXToc3FrsmNKr6gST652JIIagiSDh/yaAtA/iOxGwVjE2aTZ8QC64HZxG1W8bZw
GnDoJG2uTZQfCmufl7WvNGghYvjuu2m0D8ZYPM1Relp9RCP1aKIn0RdzVXBAIh5yLy2W+qmgkkdG
VkLIQIvYqnBgJrqzY48Zx6SPs7WGYgt2dVMgZ6Mc5M4YTfKniqPXEDcWsXMSp4190V+vOhMRhe5E
Fdhh7syEKI74+JqpD3vEp6WpbkDUki8ym3/dbj5xVHtBxYo8ER4zIssrxkXMdglAMdMvArYSxoKS
OdBqHOIe968vok8pGm7g2fADh8oA3dQWEhYRvhIhMyf6gT+xNcKyl4GV6/suhrGDYWjZldl4SWjw
jLDc+OAMErbxckoa2iN9TBxBkm07ZvRIUm1DzkX/IrYW6FKnAtTQ7DPTK47oKQm0TUxrb20an6xm
7lQNNeaSMqEnKO+zWB6EtF6phzBOtATMVWNxgd+Imk/TNSUPYw/+KEw8llx2PDI1weSAumsxP7OP
+1utCSLuWtAjBnLNgIec5Truv6q4Wgl230VM44OliL7AgP6w7Z9nzwgHjMzIgYqFmHEmJER6cRXv
EhWf7FmmB12iTdAtLVMzcv2Q8DJxmWkiQVppnaRusFmXTMR7FjEIXXs9+oD1ECzL5TPBdCJQN24/
rZ+ncxM1RwqC8eyRNLEU0PYsApacWGLeWkk8yCLSQYsuaFdAw3mhH+jBRcFY6DcmO26R/M3j9M+q
o+c5prOROH/cDBaePz8628WFDqPDapa8u6g3RkadYm4AWdT6jqr63FRyI7M531nq0+FqbruSAGTL
IIqsYby37YRVxttiyKw4lZY6L7mcmYUvRN8x8K280g4qq8BIVKkvPzGeE+Iokf4+ceVD73MY1qqm
uWu94rEpHTCHoKp3raGv+6L8kBXC9NpleO8NNFxrk2J1Yc3CffzYxvktByguv5bUh9x7bmf1Reyu
TwGvCTwlZzmzEWCV2XpNX+yjwVsT6qm/8ZkFncq5rwPCbh5n8oHXBZ18smKBSduR1Dan/Euw3XXv
IlozHQYyZIPJZNRQsZNnY6AxLnKm4hHLJZtvYFfEDgDNYgXAEbMTJdtuGTsMYQCV7UnlRUMosRWY
NgnKVewexiqJsAdE5q7qmLAxNrVx/tEZwORMw9vz90YiQSPSOi5U0Ryhin1lKM4u0YYr/b1EuRfI
hQKgF1zwC3xs3aDxndqqOnUjzXDkIowo6gh5Im6RvZzs7FhjeAsWv7nzaTSyh5CBhOS/Oi3xW0YA
dEgDNd51goWjmwBMduYS9BTaRyONHiPq+ENpkD6/8dkdbLLXSAwYUVTQb426OPuQ09PFQTtowAaz
KPbYaIJlTrma4gZMvVH9zCRBNZN1PW+WV5HIL2eu2r1R9h2Ls3vPGVSEBN/JehWHobS+K6yF/mQc
BiVOwLzLK+QEnBVzc9mvVrIJ2Ya/RupQ2gi632YNH6vN7RfC7ZFwF2xuJsEopjkHlEpELLrMypiI
NvjvFj4WzKQDtv7UGNjpbSSKFi8cFl8Qgcc1QwY8ls1P73QX+TKKo1UQ6ZeaZPVa4jgujJ0qRoyh
RZ75Qp//ZFREdqGvi0Ly10mUR4KhT9NKKdBkJDr4EVNPBk1kNcqb2nXekP94oVNVDyJP3jGkbr3t
hAJkyh6WznhcJam+qlsI0hGUde6rnKyUjUyTOTl0R/rOyYXZndxU52QMrfVNnEwYbO/zKasf6t5C
r5Z3Fy48XGg1kMdAM5x1tfjkz2+Z5fWtbCyWhrn/7nwg6FXiBm2vswBizp+ZPTYgIZaWu0lipcpM
uvYkhIddAluz9rwr10VjwCWtLuxifsN8ixRmARpTwoNjUsfpw4gEQc2s7RTf3sEohlObxPpEFBaJ
YbVxCTagw18o3YsJ37Ue6ododkm2qPGjmcvDIuvi2GcWN7chQqWG+tJ0Se+zWzJ5oLh/DPGgYM2J
e9oQ2bXLdC5f2+rScLKrNvE56kV/fcI4Luplek68AqFMQy9CulyY07i5Dfy4PtqYdnelzfMmJZ3P
wmNNFp17HgCmmTOlREtGlOLq2jeVrtm3AyiyIwU/BDo8L9z3LEzKxMNc5BaZcA7E67J7Svx3L2mi
rYjATthzUILI7ixhKydBH79gIetXnEcr8tVIcGPaNFHtRN4uY34fFc6BGt8OUP3pNvWO+BUYfIoC
tZbHjDwZpmuBjifMQGimyiouNI6HcYrnANy8hCxsXXsVgXs5qwuSwMeqNPy91KrB+lD/XUAyMLgi
W0hooiLSbSzvTKjRDOtUsy3vDX9UYZuI55io4NTRu0RStywpcUZ9wfI8QDn2FMGjRe6xuJO81LpM
fg0OP5xpUYrGLEmRu3xXq8u9IDqOYYtAl5h2qHi0v29nkt87rxkPVVm/li4nS8bdS1i7Bo2E8akQ
ZEmhSKHyLOPQTZj75fxersGZyWHeBEKKYCkwOPtDbdl1wDGWqbirXjUCzYrvNZOYLT3R1p7dEokC
r4xcsaAU2IJtF6kVYVTEQtIyyPzF3km/vkBGQcIepIc5N36mAcFEs8ztjqNpzjQESLkiOzi2mMsN
+hI5zq0Zn0btvkIi/ytbbo+ShmvYmH1gp4xv6CYdVoUvpPTVG4hV3NsOSu9n5Y+vimzPS11MOb2e
+gZOVnGqRxQJGInrfSP8aFckH5RldRXNu9ykwZA30VfmYE4qJmx5FjU2DJQgHpJbW7qPv02JfpKk
a8P8aRWHmF6LUzU0DzNMdlpGYZm5T16ZJeQcKYwRDJNhD/IjU8Pr9qyHB9WYF2uf3Zm6/nHXK/Av
J5Zam/guqAwOU38SbnJa+hqDnd4jWCLykPCdXUUcndl3z1a6MPvEMhWoCb1+/pMkk+DYASgA8++p
7hKaFMlqIKyLPyTO7Cib981L72cJu5L/ZOT912IQ3oB0gr0/HuEBdO8dxofAn2K1S4JW0ISRtRGz
bKdcZLTpHVUofl6V7GfGBSa3vBG9DIgmpDa+MGh8egQS7mcpv/ON4WAJLgqKeNa06YhiAqbeQKSm
hvycsHytHQcXo1F7W/BdLl48qhrWqqGu3gYMjGOJF28LwGCMGr37KLMnZd57dfFutfablTP1tF8o
0lHhxPp7yvSTUSwdiIr0Ces1KggWinL+Scv+1aUm3OVWxhGmfUgG9aeU2d/elJ8TfAamLSMn+urL
XJJTVRUHy7LmnYloc7fpGK3e+bJjk0pJPq6LdT+gDCJ1e2Qjjk51K/FeIczLHDCmWyo3UJMHz8pe
JHLrLZ1701NUn9o2XiXrO3FX3qHCqIQI2wMRPMSneaKIMTdNX+HZJy/jwFWLgm5sQawPJnqoHsgH
cFb3GSMZC3jzHjdTv9cZl8MGTOjsoEkG88qjmRJZDLhZ5qOYjdWdDlXW19SL4NHxR6EtfG4hjtdr
327R4kaQcsFTGyKmjNc3NO+cFrCLufVLi9SeYdTI4jnd5WYe7V05HNq1fciK+JMInfdmk7TjnGq6
gaB4RofQrpq94LS3g3BSH50aYQBdqcuy+5KVyd01xiaM5fwr5WiBVe5hnQwQMLGLcInzrmASHkm6
cvPg6MAEVwQJ1bv0UDRG5hea6XfGRfBGt1zlJOIEXwzphbHQXKsWpradE1+YKonJ6f3scN0HoAf7
0G4bmgPWlabDEndWiaQCPOHIq9tiX4DUctPVR0l3cp1WcJ/Godm+7gj5iU7/YC7DY9M3p0RC62hd
fzfMkq7w4By3LHGa8GtAFYTmKrL/TrwPDnu9P+EyqcyMvJryKensp7LXzh7ZG59Iu1dBYx/xTocw
fqrftJe9ucvHilJtIEERKCOqDjBMaZrQvKYDPSXqsZaZDEaPKB+h6Aia6G6tmK3TxrydVz7nKs1d
nvh/i7r8aLsR6Y9FG7lmh0p4MxZG4uZsfbaJJtKFuSNb0WmCAhNQVc3YVtzAj9G6Ti2H0x7Bj6Or
u6KaX21AQYVkKRg8+acx/P7sku1Gkg/jdOKvVoscFMefnB2H/Lfejg9exBnbyqx9Z1ErL2JTb8jm
T69BA5WDFQzuVd4jAkYALJAN9vsxt52dsAgtzMn4Ys+CppJ8L376PHT8smPvuXvN3rYd4RPsDlgQ
7WaaQ6O7FMNoHaPCo408sOKQFEYAJDdcP+PXymR8oAlDr5HGRTMyLWj7/kMU6q5wk/7CiKyQiFVK
0MIgvbgavrOZplGjzGbfk2e1rxv5btfqya2HAdUK7GyAZLvehDWWz8RgOl76pwA3NE1otaGbhdiq
NWpBDDjREqESNx5L6PUc56I7OfL2r9Fwg9gRusPK/KR7UTK+n3P6LGZryD2vOXeAsatBXe3rCeHV
NOI69KihOC0cpQNI084CexHiRHh0TGV0I9243Udp1h64oOCEeKTdG8uLIhJ4l1ZDFUToFQMcNwfh
sAd3rv2nGZx010K0DscsAdJUYkaxPwrGvjtw+Vuka/bWG/kH7AmDLAfx1DvMQxoLD0uEcYzfHWQJ
jvxwmKu3TaMzb8m6SiGxGjpvR12dn1k5n2lXtJ49XKyDk+zjzG72OUj1xiWsOjX67Djg+TsYTvpQ
NfbnUtj+Hrt7cyAAZ6K/I1iUSBrcKe0ALLP8U6+cHyuO0Kd1RbI3S86KXuLuTXOpTtks1l0zUjp3
7UwXJKkJeeYkUxkj4YTOXJLt2D5LLcmL7HjtIxThl0p8w2k6Vrh0d1NPFwByV2B5kwp8r7jt/f4z
ZbLWMtRK8GoByqtwV5Y1qukBLPgol5clV/pQYOlOnAnfalExSllEWPicJB2juTDL0gzy9o181+t8
muxjFJWM9hmTKHo7oBML4G+q/o7Eh0Z+dWjHdmVqk5PaRDJb4ZrBEEPYKSvE4qVKTcTEa3qwrjGk
Eki9Rt/r6t60Yh3PSf7St/jmQQzQ6UYM51jaYslm+k+XnuMldExToCd0lzZEKWrsnKGdWT+M95Kx
4DLQlayIydgPTY7b1L+NxPQ0Teo57+U2Yys3hZm9x2WJsIzkQ2IOj6RYlBesK1uSAEEYiPaHHnsZ
8nKnzYjN2mKX3jpmBFInT5bj0wzT1l+8bZ9GJAuupTqwauRhScyKL1Hr0L5x5F62/pWtKqTOy/hi
U+pSOth3U7sp/LbL29EMoeCTUZdwuFJJhEwdA0aT9e4Zt83OdOgR4pNBX1+kB6Mb7jyLSVa0uNWu
bWuGosAJyuSiminEO1LI6CE6iqypiyo1YhB0iMP1XF0g5DigK/TDUX/5zfLmzU0WiE35vWZ0YzMT
i5Ttk2jmTOcR3QY6HYBIQv01m1wEEgNFRYEOK4tNZSAzXlPikJvAJoWpNu4+1mbkbFEOj3mb/OTr
dJrz6g23sLOjYE7Cxqa7QvYF2oIyusqHu2WY3pqWrKhFL2SWreMpxQO8axLDuFD+Bz77vZfY42U2
oV6P03fi9aBTeDkvlOrFkdAyRpx+epEiymCiiQPWQPoFh7wMa3vMA9LQDKu/QlLxkBTgOnjbkant
qglEGFV5GzQUU0sO+rlZUlp2y5t28Z0tVd4x3PTZb03zEsDRY74mP2QRQwRMO8rqhptOK4Y4Tul9
whNYDt0kX9gRpzBX/PC1krdlo0+CTLfTKrKPiF0N01X5d7XobJsrEb9lB13FldgjB6sF7LroG3dJ
voaOozBEgHo/Ov6dq2qUbDm5P8JcTkDVxZFT8sqW/qeJ/KumSplEcBKmW4GndMzMexIkgCK0jgqG
nLyk7ksJ/1EP/m0xIi7BAn1lMuZSOeyo+FrIpcLroDSAiPF6XtVzjLZ4H3F69ztfhmuM5cjdsnoj
iyvLobBtuy4Khxxhmql6eoCrCgzTe4/M/KUl8uWmQXKUJfKE3h8WfOohyFyGt9wxfuyaPYTai52Y
/c2lhV1MMNIhP/mcyIiBJO1xcAEOsDeSWs4pbCg3kD8TDhMPai5LqC3gw1s8lz38sL2fZ5de0elT
5OUc6qwmDmNv5UZoi28ME++EdYKmpWCJGWKv1pWFCWbn5EMZZsX4jg2pG+nS9Xb9Y2CPbueYxnKL
n/bOBXrKlTRqqHferge7FWbRTJY3SbFWyiB+9Q9k93zBuz8nnnNt+4fI6lCJCoPqNN0mjPsu714z
Da8QoNmTVdHJ6toxe491Qckvnf/J3nksR85s3fWFBAneRCg0qEKhvCVZJHuCIJvd8CbhE0+vhf4V
Cik0UGiu0f1uF8lyQGaec/ZeWwSwf/JARXprg1DWzVC5TFmymTgmbuql56VPEv6QViW+a9bg1zCd
CA1LX1fPpOARPKvhk1cxxBQdty/hyYHQ4Z+a2b0KS+eekgSS5UGlWicCXh+OrRVb6tV8Xsow/dti
wQ/SmB5XJGs+PEkl3SqcW0Y7zQM0nj/J4pPWrBGzdG6frQSpO2JbFyYmTtYEzeWg2OIQD1G3HcIK
bNp8idTeox7ExuuFCIxWkxPOB7ONvt1yGv3CUT5H0hfiWCEN1WqXHIb0l80EUGAATCYlhpCXMqcZ
SJ9O5Cg5L7KhpzPjzw5EL+L1EyvjarDGbkvpsEcKUfkOX5afjzpKRFT35D+Xuv2mpaArmjZ51IoN
D6bDjv5SeD2uzprRYjPBZfMippd4qmmYn4cIYwY7rwYoPldop1gm5vUG+OiY9rs8AlpKFqaxK3ED
U4bSje17RzlWk37PEgiWXp+DUknKjI8W2IPXQbqLJw70o1YAoNLPST2qt2HsLdZOor1Gu3+jzJ9Z
A06G1eMoqljN59ragkjkO+QOY4a1bmdXJyysINvdKL9yxWyDovNtbPCbGY39JjKeuWvvc7Ppj44y
Zts0xTOEeQ9WLl1gtOz7rEqfpY4fPeopi0wHHOeYO6Ove+6v2nbHExv8Ku8WgUgP/6vLhXPOQAHZ
Ov6nWq0XxK7tZ574RXgNCCuVg45lkala4EGJ53I1u2N6iFKARMhQD0ZuvyNmDSLH2E5z7OyHJZMV
n824wVrk+XOPOVm35BbUO387x/dJObMFEcQ5gIYYLAW9A7ISz/D/eL9/MyZm5G612x4GE5PfAvlf
S9UpiFf3CMvizAQUHpsF9+uE+EdHhLgymv6jXoA8sTq/OG5F7nWaPT1BYLeu1pchLG+sex/IpNgh
XQaCOCdppokD2u+XGqkxlizx19H1Ym2Vzg6/9ldXyl0JAm8tPcQgUSX/WPxNP6TUhqe4DHodFTag
kSNMZk7Z2tpvXdByt4V6NRvxzDj/wgpwdkqPUL+d3JOecDmWeDqxvfGOWtpvAbjUXdM47koUfbpR
rNylicp2NjjP0mXFVUKMYuqEzUBTtNXooxZoT1PW4FtyvXwfdoe2I7jbqMIUL5Z2Um3lKnLvjysL
uR+8OUFA0Xwk+fg7hIZoJWF+qNXdUFC2hCoIVpqtWD0Ood3d46o91Dpl06QtBDH8pv8AF6qrJb5s
GAILIfZp1c8bTFBU/otaXdblfZiSaM1pcOQ+QfKpZe0n/BAku5We+pJ1pMvrM8euH+uphWN3CE2H
APXmvbOZ7Vjs9Yvp7SLhWW48E8cEc6kzHPwv3XZZKBantjeCfpqS77rzfjK3+JtYpL42Yn4BbAJ6
ZXrvC5SOBneVBYQOj3YMAkDNfjC5rpRk/hO2ybzvWbb9wRyYAJq3SrUJMzLG2zgx/uwJMmIRm79J
NFm5FY2WOWpvYkzZhzKtwSLFyFq6zXLThty02ER0JJ4MQ8soyDl3rVQT8+tgFL9DbFd+ow0RRED4
yrQgiCr/KghXWhs9MDj1HSUXHLctiRr1fmr4iJZpZR9lpG4yB4vT+BCi/A1285gFszCYDSc5Lacx
e+S9sUvIm6LYtC+Fysajl/DsPJWgEyhwToxqxdW0L45GDN9nSVtiN+mS4atktu848WfDCiioRRnb
pgNjW6f0l2Qt1O5+13gfWlX7HTTHckhpaLZoYGbpQ9zZtSo1SRbhZO2ZWp5mY1o4sc0r0EZ3rTIj
X+sTAXZ1PZo7K3z0iOoiIG9Tr4Lgs/v5rFeVPxEbvKr6yxCZSHjsF6dSd2MzflRjyYanez95k+3Y
pndzCJndthJ/CuVLX2p/VU6JbpheB4PhbySSe95UbyIJY+57qvok68/joHVw7tKzmp7YJQcauxOi
YxWKCvKgpxXXHFyhXzHLZ8Z/SaP+R6bo56THT9S4RYBOg/zMlXZc0Z4RjE4gYEwrAJx4vwwir5Wn
agHMcqrukFpZxaC2kEFHgZg22h8cc9lG6uJu147C6SiENjbAR5m6AzApWrmEaqxBrTo+eWMcsmbn
BPCPat2DSNFTHXsiFKiKyjbIEdVDtiqyjUNQF27WEABYX59FzKpsTC8mg8o0+m3r6a9aJZQbj1Po
R2G7DyMaUUMflocko0qc+najD4l4WGm5U8v8j+GVxbdZzA+n7NUfq+r3DgnALXv0Pecsycl5LE9k
xUzRpG66NroxR6h2CVUHl65DAUr82LNLjL2puk+94PKVij0F6ljCh5Tpl1Dy+7Q4s+zFCVRZwDRB
HxrggtfM9Odbl99KT42OvRDfSNV8PXetA2MI9jcZ/0kma59oTnNZ5GWh8SvMAOBWM+XU1A9fbj29
l46W7bmlwYawmm7xwap+1ZlvkS0pNgACwEDj/sXKqe5Zkd+tgbR6L+1ftayaVwOL9z7kDpzCFu8s
E/q0o73WyIbGyxxCu6Gz5gzaJvIynd5h7tPL6780ECOCWa/rTVu1F+cS9sPRMQlvw/cFU7UnKzls
W4ABIzFKNXPa/bpqDEwzQ3nLbbvyaTfJ45zQsVP07Kt1BjYvM/xJQuNvr4vnspKl1Y6ISi3QjERH
ppJ/IwHoMRmNDocvGtpBJmBsjDMW/KI1NkgRxt7lnXr5GS2/7RM4/uVUTIAS1ZU7l2JB6g0uUbgD
aJ1AhGUVKIswLS/6sFB/QXaX7e+SuGtSzBjJuT3IC+q7TkT4pEJ0cUZ4xIxPyt7whVhpmekyxetR
7YByx2KD2pvxfcMHkTMynlmuiDW+tIO+mpWwOYmqlcy5GlDWuBdj2FQzyWdFBb+tLYtLXgvQInZ5
NqzFCJLv0CFykUcG5zlOdIQk0kdv3kw2AbyMEg6DFT2gnH9K61qOg7lWwRwt581TX5cnwRlsro2d
XtMA9upp9ouRpmeNOu/UW+IkJEt23BACbeMSGweOcomCHb9DHNa4uBzY2nw7pg2bSQFRhwau5TCz
UqbkMEFEFqWAzZDMuw63xBpPO/25RR8YaWtPU5muC4sKohnkqlSah8gQvPS0d1wVtyd+uXsfdTtc
DGdzVPdotzZq65xbA1BVOslji+W7EUiWSJtYk70Q6HbtUlw7HN8kcpO0in+Gftf0JJtm54KWo6Ki
BZoy957xNYuIzkhKu0Mw2wCpSB0dvU4ZpHn8Vl7e81cU6a5s1/xCCKrtO/N3WncNctGM0ZWMUJww
yBn7Nz0l50uffpYXGdpFAH37ltfau2GGLySWw1LC+ibmfR3P9yqKX+POewPkf7JlBA+WvaGMX3Pz
LzaFnTnHDxOK16TFTzg0bwWxAJOyghTwHgn3kifTW17ap7B7od2wxwh+CzUXsHhzkZlxnFvtSPN3
r0RMJRzqicbexX12U5ctReeFjq3mG8VXEz6auj2RobNRmvqqRN4uDrMPxcaZRAdP2ox9C8LgxivV
/2HI6avVb9iKv/UiBszUMMdQDINJC/dfIihZ45jTjNk/KmNnpUwzvYE9M65yrv1YOXPMfjWmaNs1
dJ5zuYaiHTo575Xzro78kQbQnsr/A+P1fTL7l5ltaVkQGEgKbe0YQ1Dn32ke/mJP+WtnbLqj2T/t
JLoiEGHo4JQIh6qjSQc7i7hZDe4Qoc6HqZZnshsedVYdSzFuhNxbAKBcrJA9CrkJrqK6tZtvwsMI
PfhQasw8ItoMdbwBbIBObd5iEV3HLiK/pD3pLMcg+oCSGeXZjZQTFVtmarfc7H+lJKrbTfxe1fPT
S+fTQG5aJqa/jqN/N7Z2BgOH0sF44WjdzMcaN3uk8ptRdfSacG1V5h9rUWoq1mlyUzrT0/voKg+F
cDfeG9BhAcRFKc9t1h2j2s/VjyHBBoTvcqWZ9meYxe9x3X1l3cUwxweCma+Ceo/kSlKIs8f8Oc/l
n7Kqrz10gYXl2owbgw+FW3DjRvAeCBt1CZOqvOgpI+QI6fBIau9Q1MmdzJHtDC1RLMqZKHC6kKS9
un1UGkDCcC86vNO1c7K7IbA8uYv0cR9Oxhrh1hqVwiZs7w6HqG5yOGI26EzmQ0wnsyyabbKMpb/U
yruwE27UwRfwVVa1Hn9JmgGrWLM3qgXpp9HeGfEDTOjopM8vluFuslzbCTm8pJp+a4Xypti03Zh8
8Pi7a8l3lyJM4WucpuHNkzdPiksljXeNG3K5AdGqXXsdPKmeQZsfHroj30uQtRM+weVxD7FUeOjx
kk66+LSuvRndvbK8lTJ9DOn4bLPkAtSD2N7+hWpkPeoIcIC4NloLm6p/xOX8lnfhHYLqujUvCqnb
E8LfUu3fIEm+qylB1P1ZjdSbWiKQz5cxjX3Kp+RBnCA+i+GCjuuSMMky+jYYGuUFHskjbuDc5e7n
soxAnGWYQWA3r37qYaElb8kYP5aVxIN5qRlrLMKuDd7vFuH+HK3iQJBH767bqXtr/84eIhO5jrg1
OAfn40VWt1Ybzmjr3ZZc7zeKmDNueb+h65TZ04xkh5ZDE4DMOqk4OaGE3KY+fQggP/9EfWnyrCIA
FFp/Eb372dAzc+t2r5ncU4wg45tyzefA0Qzf7eVjWeaWH2W29coE6M0YhjeBNCQfrTPukYdoC9yY
qMrV5GGjGIuG6Fk3H2MyXjSblbFL3pkg3/rBueR58kw982yCRMaNF8eQhx15I2f73xtr2/gBweIN
v79dKJfl9XjL5znQp+RUVo4vbV4ejIEx05jfxuolD2PyW75i2Rw60hTiNnkaaXQpWtZonsriHaS2
vanqyzyn59A23q2pv3Sx8rJ8AcvfL4z2rAxbMGcPlERQPumiG9M7+SWniY0u7NIPQ0ZPwLMMB5Xm
V2Lbn0C1XpYrShtcYBu/ZZ3fKJofXWFeTRk9XBT2XlFwChweFP+LL3uzXHwJ7AUytA6wIO6G2z9U
l+fq7cvyWG6GO9F8NX2Jdjl5ymR+z6v5vryp2UxulG+tLraGnO+MHF/Tvn9Bofv5b9NRnU9dHznC
MhiOn0hDXxLH+RRJ/LCajWX0N9lX32UzHRwdfOCob2MXbgida7p/0hs3qiJ+xXOPNvkHhFZQeDkn
9/h1eQlFlu/c7jRo4edyR/FZXbReex+G8RVoNhnDF12Tx1rcgYO/jI357STljZPUC7OBhzWnuz5U
A4l+6t9low5vy9UbWdO+1JEv0MF1TeXo1d0Lmp6PeR4eqaK+I6n5rCxOr05xI//4E7nGdkqtgCuT
DYLEFRm+6VVxK7hBl31yNIvt4k/IuCPrdLyH3fDad8nDiv4MLMmmET1NeI+uir2IX2Pw+W97LbPo
tVfhazbFWavMdQHzexLZt2lkv5p3d27uYRCm4Rv5LjIcrhx0X8xJuQPpuMDZvhVW/8bwEGh4cWaw
1dYSeXZ5dtzhRdXTj55bTjHtUyOvvTe8Kc30oNyFlLOPp3/HkOVl/fsaPdSgLZYkA2UZylqenwe8
8Pnvddr6QYFzPKs/sYgeNBA45/1a3oXdlR+swHfTPnhudGGI/zJF0WtqZh96rL4XXBTNZKP27t+6
PsQwMh9HJDMeMLz2zXT0a8O6JZYBYya9l4k0MFg2CNx3bsNvOJyxDBvVSBmoPOxUb2YUvy2bl64v
VdbGaMrvrm5/a0XkD9RPNhUVw6PoSX5d0LOCRobyIAwmaNGagXji0+J8226Laj47xJUainoWxNxZ
sE1SOLkpZ1KHih1C3ylzlFeEFfvCqY6MP06WNgceoQ5JXHCqzO7Lzt54xc5L299xTyhQ4mxHO3pq
CqIpRTOvIZzYqC7OhrM4WbrqNpYfY6r99LnCOUlnWaxfJ7P8tprpWRjOn3YcrkV+nRTvYYfxVrWN
VWgOrymkAD1zT7Xhbs1KA4VCZyp6EMK8sskyCm1n54j8o5fVbhbTXrrjIUFZCfs7QnCO/wxY0c6F
JDHR8urnnYu4CB3LNuzMEy7VPVRtopukL8DO+BJ5ZRJK1gZzDYv8NOflDfIirS/75KTaOaq6k0z3
jdNv0WdfVQZ5Ux7ENzaJ5EIDdZeH/Qmzz2lyhk1Ho7pTjwnIiCU2th1/akh8ajI8cuuduz65iiQw
OQ+3aFNcOzqZkTh20YAQetw0qtiqutwvGB2VtqQEMFJIQm2S01gVkBu6yyL/C119IeG8aiEDZKCN
HDt1ermN+MMMleMl6YARRxi0nqpaHUSiHib0FjUKzyqbguVzXk6UyBJVLzqhaz9UuGZ0wnKY3B2s
IbtEnDlc6zv12ofdJ3iF5R2zAZLXeutZrGkMwof6mpfZzUWEiD+MYc6MqjPmlUSMEtBJgDRDSDT8
jriK9JQVqR/eqm54MRRkkWnr1x7AAkEzFu3SPcpZbng6WFZSKfgy8HEp0D8neR7icjebKMSuzmcS
gZBz6yMYvdVke3/MtjxY9CZsS9tKGmgVhiTP+yGJhYNrlEYMoN2tznI2qH/gEp8WdWXnbFPvrAPF
cOx4303ZOmdIiU6DVkK49rgT9bbaKMur5N9FTxBfXqwgITEJnfxhuPfANjpn2jEJJsqKy4sXE+ET
yfS30pWohqDeotFVqPWdgs5YNAb81bUdZIMeGKG9xwRPC9s9GEpJFNV8Hmjehq27xyQF1LEFSqM7
ZtBJLEEZnZkwbv1Gz32IL+mwcRPpN6H0TUY0oDm5cUk5m9xDZBEpAL7IgKdaFeoVg9hhHoFmC5IS
pfA1S+4g+e87rdqYMuhR76EwhXsHaMdGdtiSHZQGjY4vx8CpVK5H9celBre4gQbeUtixc/8YSFxR
CnCdInX1wCHLh2uel0+A/1rOy8u3UEQmzf8GTPMMXSN8uM70JBhoSy7q2fPCTbWZVA9GkhXQVUho
iCaPYYx3CuE+VP2fJXyJUIvvRWZ+wjZJkTINlXlwQCcTZ+dMN5T9nyENc6qsegBw4gaOerS49edK
npt2ekVLdnKj4jagLqgblRHgO+z3fZq22+UqyFXlzHpDEGz1e7Rp1Vg6uhxT3hHIM6Sm5Fkmo/Zi
HZFgMZy9x5Ezq8AAseF1aDAjYveiydk3GQ37UQlG6FoNV2HcPNysZqKTFudIY+cb9asKtdFxoUOL
6XeoegyW5UHjVQPhMw2HEXNBhW75DdYWjXLVG7IdDg88t1cRji8MTG6gqFgC1bNVj4hUzTUa3FXJ
6mTg2FmOpiKiwTEHuI3Po2UFy8Ps6L6VununZ1vD/lI4rKakPkkcGHI0cRBSKPD/k0IDV8HXWI7B
0MGbTXe1qZypSFbpaQw3hYzocsSXyYYAIkhzqacglN6OHWhjDMCVos3iEsI9vMlbYggK6S//PPNh
K0645da8MEsfWAwWybktvxdNBdF5O3zB22UjnJLsLofiJltS8iormLz4CM5Uie90BA7SvEYDYsEK
CX/rXgrT2aVafU1S46q7zVYNvW0K7IEJrhEFVhTgoNuQrwCs4DGG11lSDVr1lnyfrT2Lz9qI7jXb
XtLss9g6IfCkgyapg919qUTbhofa+gzLAC75uFZsltYEz+XQ+Din/AFhqEHsAEDTbQj7zSiI9GMw
PhZwKwiC05VsT7oVc8b4lPIReCOeabmzR+KI2u5Zp3xxHPASJPJLNUfF4qee88JI/x3O3aEH+q1/
LxeVK7yDQBCtW3t3Ks4yhgyMHCWV9p80348qw7lJ38Bt32mTEfyrDs2OsJ/Jz3LjQ9TgXJN4q2if
YRjvzbHc1BZ9PP0kuVRKikQXh7M1fBWWcm57JkBNfs7tcifI8jNulo4D2bQILmGF6YeAXyx2Y4dp
jWXHCQmFn8e9U3ighF2YSuO6+5tecmWjOHx4+srDa/jvI+e5WkKpQ4Zy9BZhU3NSIPyOFynh8Oep
t6XjsOJa+dXzb0YWbycslTSogxByeTlwCOB/0yTc6OMUuNVnboSBXbn7SYnuumlcW9UM3Hi4J0p/
EngO6ZCtWVuZIADZI1jKDt+UGSVGTHpkXO1QyQBCwpLXq7QSoMOyMA/9AIRmRw3JZyKO/9ZqlS/d
U7cF3b1ysgJa85s+RkNb//s0JKg1qyqD0Y5PVs0VTEoU0Wn7Lhp3rotCKekDc1CPeedcsjI/ZPrw
VjOGy+Zy7+j9PqNUxqTPdq0f49BEMextQw2xjQZYVEyBLK1LzmgcreKpTYYgbuefrmn4uYKOTPK+
XMkZXDE8Nte5hlFeK3fb46wF6zpFudI28WkeuOjg5jC7BinFmCyqj3r7oY+MqoZ2W2rEXsbfDnUd
5IFcDcG0QH0vA/TTWzpJ/vJFCwfpRkLsr1Ue8vvMmSTLyfvQGCqaV1UxNgigDlCXtnU1XEonP8Aa
2DUSjHqCVy10fdgARyGaK9Lua5ifm6q6JUm5T5PiUETTS51R9NTgBxJv35j5Hr3sqVASPzV4JkQ2
M77OHGkF6WncPCABZ3cnibGzOHK786kjCUhCVV23Oaotksx+cj01tiiMqrQWSFVgKFm3JoVYAgny
zdAVdPu10QbHcCKSyphrBsQFlUCIpv4fFeP/40P+b/gQ6B3/5b/91/8IQ/8/6CGrPznFc/u/4UP4
hf+ghxj6f3YcFYqjo3umB6vjf9JD4IpojmvwzzZSC8M0eOR/0EMs6CGO5hiqamqWangqSI//QQ+x
tP+sW7bhOVCRidE1LeP/hR5CW2XJ2v1f8opV06FPxhEAigkPaqbK47+/HkkZLSnv/0l4M1Qinscn
/BAL7qbKX5iAOmdiwK+u47EtjGZErTETPKmUdyfXfxOqzXwBZtaaEd4RdbC2nQZOmL1GEEA+LxJU
8Bb/NIfW1GFeWQ3u9KLAMTsuyHDXVV66sLvlktgf13sAyxyQSTFgKBbz8pwcZVtjTmqBYM+W8t0b
TbeJym+9R+08D35ZKd3Wk6Hj222F9mFyXtq50zeiMgp0KglHXR2drVcvLAqMS0qqYgPXCxs1KkTE
ESGLo7XvWG9imn54ZDTniVUbJ1GB1KMTUGMbiWI3U82rEf0qWVxDKphNvkBa7ySgEBXSVnuhg2Ku
rHSLSjTcdj4F70ZzCMnFDE9l0/0IK32TTUuJ+D3abBUmbCYN3p5h0XGMx2qjqQzMY0NjtucdDCIE
1u0AY78fjR3IawCYFD2MEw4GuWXpUDw7204CtzVOlXA2nWpuo5i2zwQWl1DW+dCqyHDMVMJz1AQs
0t+ZDazPc/8koSAoSLTmOoa2PvhaRwB1Ekb7sa7el28EmPZfs3TQwU1USp1JwgLTF0hO4y/TPQLz
UzfK8Cy1+e+HqnRmoEady3h71SK06qvxrzZZBQr95lrV7a1x7aV5exvjbgxsUYS4lhuyIjd0jMVW
xKxhZEmtWlFPx2cxdC10xgHbqwMSmvJ8nsi6EKt+8fA4vYVwcMRKi67sneiex1SFeNNwiIMMI/eF
03BZzLs0QXE58YMMj4zXqSHTwmghPsiN2ltfTDSYpzRisUVqq74Zjp47DpQVNdP+VLkZE9+FR4cR
EDU8O3D4DMUOEQ2rVV645zBsb/AgLoaSsK9fq7lEnt4kzNWTZlENwWVvk5QkW5cvlFDaMJm/EZ1f
C6lKHzyhc+qq4ru2qNqt+EZaVLruhDP5EZg9thw0DlMTb0LHdE5TzLPrWrflljswjErWfQHhNfRi
l1zGHAn9WK5GBb9X1D/dsFTRoHPf5bH1aYTuh8bVtk2ECiiUY4ir1V/M8PG8wJDQELWlP1OD+wq8
zFvjZngky+RVYwSF6ZIe6TC7p4RoIor2sNpEo0X21UCDvksZJcse8SyqEC6nub+3cbdTcrg6xICg
6ZRPxG44TxJsXzPq+VU8bmPkAhA0QvwPDLbwHFizP6rJb2ERi2v1dFOGTNVBl9m/8dq5R8/j0GD/
kghcTkM/TgfU6psQn/1FtAAm9FkhTUuqCFmEwSzqwFaobg06hGsA+kAoHXE3SYGwk+rWNJIacBgJ
pSq1tdFNKC1AUjKrafGcpujTchhDQBs5xHXWHd4JoEaWgVipUgIsjFfVluNWKWMLgrf7oq7H1mZK
gGMUQYCHUHwzVxYn4fpv1kbhtZTaaUpTWq2MKgq8R5bnqJuh7Y+KIqNjxWxUznJ8tUv3jVSOwjcr
6zuZZ7qGVrYxaB/6mT5+1F4JU3kOrSNLPqlWrpliPR4Vog17d8cFu2+w95wEhtYDKaC+1VGNZIbZ
4A9l9KV6re5DxDgoGTEDXk11PGjF1WtEEKNS2eqF3Lpp1PglqMWV50wqGWB/AdYyjNRQbdglmqow
xcwzcp5BRGFVIt3kdPfXRCQjykPShNQdqepy6ZaJeFpS+Yoijjmwk44t4FtEcf0pHPCza8xdy4a2
b1rQArbJUBEoR4hx7LaJ1rwSh9Oq9kBadnEibcwKJ3T+644UiDV5Ln9Gz8EsmBtoP8CqcWBtFi1z
GGj8hN85NX3hGCsbeIZWkiCMRbOEGzAx4q+ND9dDltPg0N4GYJejY5QWr6qhiUBrDoRT4KbCSudb
5IG7cwz+Bq4rx7B3bGIsgLC/XcRXjDP31YRi3cSNvImJk8Xd6MAdJusBKSLlGHTkQKdfn6IuwMwt
t6bbv8/V9C6FSUCChfwPyu2abBYMRwQs6ppnrNU2ype2x7s61nwGniBGOurx5qYEfbLC1pqBiNhO
jmEHZ9aNrTOb36Ua9BrQwHfpkuAaO/S4XV17jImCjZEIUBbh2S2wEBTgar9rh2Tbdrbc7ZgKXoOi
YDoWHM2dniLBNK+CgJQbGWU/4OyQAVGO8VVDji/OReh94R4mrB0e+ZIktcrilKXB1OtrkXAMIFr1
iYSZzAPPjI/CMHZtNaK2h1voW9+DzoEVbRypN7D1kItk6wK2QGrctaH8YIzpBGnvHVuvwWvtQZQh
aYx4BUl1nY4qnbfsrOuls7Ws6oZAottVeNaQ9knas6icQynJ3rOm7wJDeN59Zx5zPbAv5jYrixfs
8BVtXnMrwqUDgL0MbwRKi7kFJWToETQkcn2qXwoXwHHUoOIbeUEDQlgkyxH3XWGapJN+N0O6Kr23
tHJyAumRPvsmwvIR3+VaU9w/tksLDQf1wahrfQv5YqeHqbNt9PgzbGpUzPV0Z3/DcQ6neYkW4MJU
e5i6Q9ZtRldF3kddHNpYtELRHmaNXVgznFNLdhVR7g0iMbGftPFPnaLd6KXTvSJde4zLG4KlWmwj
5GDrpmqvakKMRukgmVDt+CPtW7+KbTRPAsq6B+9bgzQxh/RfxvwXDvXTkLAnO1gQKJcroGEDTBqb
7Ew3dQ+mBg1Aj7Vp02ZF6jdGjstTD3+79DuCvHeGY1hCB4AYEwUIQ9dapP+w3n02IXLydrHANCEm
Ft32daezIaeLnSjzJ3Rtc4/WsT46ET2hmlS0MY27rVHRPVQ7VCZE9Zl4WtoPDfngqUoyfC1Dwby2
fNSuO/iAV8Q+hl6PLcO8/SMye3MBsCpKDd8bdB0HM/4cpa3zTV3qHTqDIsVBacTrDHkfrwxTVHIZ
BwPrri2QbyvqNYTVt+qASm4UVL499kyZYTB2TcTthFVqdn/L5izala3nawMHu2J5GKze3ynL+70n
1V0PJkkxy2lvOjhhTAjHQRcL4RNP4bLzxi1Bc55OxpLNuWEGPiRUm5H2gZwKCn9Lvg5DQzYrjO81
lCuZ9JL9HhybZggQMkIGpnrHjyI3ulswPLVVuPRD9tUb6D/MVC2CiOHOKrHhJziTPq7cCDcwpAj0
qGNGam6fsh4Z+4kONmXulcPZkpbRAp9Id3NJLvRk5EE9N+3Ji9SNAEvODYLkzwD3MeRJfBtta+0I
QkISE5lWVbmBW2TxYZZqvp0azD29wLkpYsaWag9123XkBqkBG+TQ/W4jhE45XohEFQBOTeg6mmiR
1Di6gfcudvhR2HIVQn1jBqQC+ZWpHmpJZ6cPZRYYJYfBqaFdQJ8NaxQ7DD7pv0JBZZqVp6ixr17F
rIU2fhvW3yNmgA3dWLv/GjNn3nCL7xUjbhjxWfsQ+h9f14ebnsECh7tEBYWm4XjpqohEJ6bsRA/7
eQzr2MpiH0V31jVIUCwCw/rpi3TUYmclym7WHUQPHm8AS8smF/MvsglIT3g1pQgRE9M7dHsL1aK2
IXNBMEYxCQ9M5H1EjQq2wW+jJD1UkfWI6FMFbWyZh7rvbSjL43dT1Xg3mV4GRgdlETrYJrWnHL7H
1Gxg/UFdKTTE9sh4xdB9NGgkV0bZ6cGYQrOosO/N8JVXlIy7qcWeNpHOmiDQxT3iBVhFvXO2LYco
ZDxXo6WMxK0sK/quLeJ2u5AdoWfiUICKOkwVqLIuYnATL3ryBLCUXrmI8COCs1oy4bvJ3RiIjreA
qhantpKcCi/aKzE4giLOqJsIKfRtHcnWnCC+j8trb81GoA50m+fmv3N0HsutK9kS/SJEwJupCEMr
iRRlJwiZe2AK3hTM1/dCD96k3z2OAlG7dmaudHZYOim+S8TEyr9HE+WJ66wGI1DWAHXA566SRdmt
gHR3cZk+ru58zubWxX1NJrSTWEwSvHBetYaLwU6fBCJPh9N+dXFOdKTAQZO5Hva8LVSuN9AXedQq
hyS9pHs3Elr5aznYgUoM7DmuhmCEJoJBd3VjiMiswxUax30JDJmUMzq+Vb/HiRgx1G1h4FH85NQ8
w+eBX2EP8OtLirAGrmE5cJYx6V5LS63CxJ1gMM2GwCNMgcVaO63PdUwQ2Y7lPtf1p4pcUhT3C9Mf
rDYHLhYR6um2rt5OtzDUDYAMSFHMrBK94b1j9/bATu577IDymzyOZdUqezKzmDoFXOHBHSjsUeeD
Vz3bXV/vmb/8PoVwXujK4Jd3i0uHb660v5i294jb/9rY9DWnfYf4ocjHjGpQqkuCkjv9w7q097zg
e1+VR2tO3vWuhndHD2oAWzwoknQGz16UvlCLJxU4xrbFon6Jcj2X4dbwaPvpIT1rMThqAW5xLLNX
r0n5iZPMmnTnT7FagES19KVGMtooxKdD7iVO1pdULh9DjG9Lay5L1YQ4Pc+WS72csd5NZGuXBlJ2
nsPNVb2N58fDI43jYhM30RsP61716Alaqgl6sCJr3/uExD5fwcie8qgfgfMsC1iYzk/yRoTWVh4r
sE64FmFzdVIJrYEsMkqEtcnl/pWVeNth5/BagmxXeJToEKgrjGPhwqiXqkPAE+MbiWnHB2j1Ebsb
tqUHLeKBN6ZEMVhY/tqaiWfGfCu94c12QGkqEyWhDIwHNKxq17qIJQomx6YmPljm9TdlwNghq5nk
KSZhMoHUaCgYUEuOFG1+baANPBi1zgcqy3fbFTdeOx+TPKeTB5lsku8ONwz+dZm3VyXcFbf85SvE
hYu6OlYFUOEY6Pf//6/rDRATDzyqmQqLi6QIC4esbi6u5PgrnEzSwElaXOF9xuUcNnEumuAgRxBA
WLxJ5atesVckrleYVARJUi4m2cy7g/jPzlvBJ/X13aR7EO+cM22m4QsrMCBOsnyMMwUNuTA/1BHN
oqz7P80lw1PmLIH6qdlPFQnnfqj0vSnkCy+WyJKmhVmsIVu+Wte+GUTUQ9sC57OlFvmTOAvkIyKx
fBTJtDzDlRJFrlA6KYIKLstZG/OTkt9l7A3AGoh550Zvsafnn+koNZgb9r8218EUT7XfJGgjojCv
qldFrGIhU47lH7Tfcadl2bGGhDkoxuxT48zUG1f+ULbXukWzTb3h2seyCsCKXQ0MHZ4rEB4GPoGJ
kyVPtSyYRi0JkDP6QAlqKrr2Sbv4xCtJGMQG8QnV+GwETgSFyS1UrQIEq+7912zy5aqR+JnnPAmW
TmpHT/5lwnMfV7pNLEHbcm5eeskJuBrZV9wtPr8mORcYSMTIUlqnhMSo8ztEgfYBHR33fHrRtPwx
tvRXpcJ3nwrvlVxRNK4kbmYxMggxR48N/mnQejYmfF/N4R7AM7iQ7vOLEoyimmh1aE5LxHdkyDVe
jktBAbFS3ele/EcJTRgPDEuijhgkTx13+nWUn3w7yHya7XHi/yFKk46lzoJVu2rs0b4dzNYYzNow
0Qb7SYhTM+MpkdgBO4qyXEofurbYpZpB2AZoodP4lqoF6UKPtAdLoQb6W3my2hW65D6BkGXJq4G/
l9y8UvNOo1QGr1Bn8D4yge2xpXRI0ePEbTo/GwKrphmt08agdoU/gcrR+1tOeehgDDyca4doVp0X
5bCWS3ww2dfNnfSTiVZWpcXDqbv1vja4iGfmG86Co8vice+I/r0fPBy5k93uyXJtfLKROhHsqPTF
FT5qPOCxJOfKrgK84RoNrdXZDhutEixT3CsXWNruTVYo5jR0yEbJswup7VHVnVMxYjaZlO5agLlY
bM2+rDE9JToT9Mm21oOqN+sJKnGrizpMJprpShcTgCAnkoPNYJDkt+t2iNfTruTvdBpnj0e5lBG+
DxzbVG6QZQWisGbdzyj6NSSUnHIE69/IZ/OLNW/4zHX1s6k1fc02HylaN1CpTQpm+ngOhhxQ09gY
8lguy1OekwnTs9KBHx/XFxa2m1+JSLS3kk+eiY9RWfwsq1wJe5a7rITLASpCxlDObOL09jcwQXku
hpM7eyiMb01TUhpsz0/TiGHYs4ySx0GC7YdABv7NjY+F88Z6W+KQSD9KnUfU0pWryeVqR2/Bs8ax
yN/T3VnspsNc58MfgSx4BvsSAf0sWFZAm7TA+2bJE0Gh9sVVL+O84itePAy/fO0GuWmADbU5WZke
Ml27QILpeeY6H1VtejCcJtuXGs2pRb+Jvk6QrfGRj8l+opMAGDS8J6dL6GxfM67W1fTNG9k7esu6
zySkER2fIjCrHM8slARD712uHyZFHa3gNZzotHzkYEOrduZwzft9F2PVBs8P53VegRZkCVhPix+p
LXrmZh6nx4Za5FSy45j5dkRkk75rWZ4T/jo+j9gLvzj2PTPhhjHBQSuozn5YlNlCazYiuxzWL1JO
j2pH9xIQ8IuSUJKRwK60vFEN19y8yVSyBfYkWeEy6oTlUZ7b2uyT2jFgdXxynKZ/tMzy3lIIpDoo
EVtIVCoZddyZ8BVD34MLPy1Q330tI/gae4B7mpqsVAKaahXfixxw6WUNfW3tQq6MExgOA3hG8r2n
VUsASZT9RVUZsHU2vVHO2BIsDnCJuet20vCaS2wOVrDq+Fa05TmeNX8x2EPaMcRkucKYWHVOMW5t
Oxu/iJfhTVJk+uZqA+JEPR+moh+fofNxoxtIq1b1M4HHBCgPqAubqH+B4k53+xiNFHUCGUnyBwuO
z0OfoX6sVnzVZ/XaXtHpp4PCrjBHoSV1Wa0+bVF8nmpybBTtz+unu8uduJiMfwrDThmv08Uy9S/d
odWjWZGxMTp126WV+BUFq7VF6yXG4qWbf5S5vVHSYKGRwgFpQc3jC1Buy5AwdHZahscj98Je/6iq
fIQZSO1cZc+ki3NWIV2GVT7uCPjr1V2vVO+gGs+JPjNiGPqhMrHRpTMbtm7xdjR6rZdCM/cq6r9f
ysoN5vyuu7p6eIb5J0mBxE8pYYSCBnSirtz8CftoXHpBBDg0/sl/PdvbB6soWp9lOocY2wEThsDB
AGSDW5bUJCbQ3HflwOosQ+nWGoJIq4kLe17V9NhVdubDLncpNQdWJWjcqIv+dXYgT03cb7vSuHTT
eMtgCYa6sB71Ls5805mooDZRTrnpqWGDvzzU9fduFtdOgrsyGvvoFvWXa0yMYw3LRs69New89whO
LtsbFD20da6c7cRigzS1vJ/XYbdWXcQoJ3n1DWT77K1Mk+licatbh0hjTboRaB6yUNO3e95y/xWD
fpLmMbN1QBhenAdryuSmGyalimKD1FjuB0soLoCaeMCt4ETZpEL+J4GxplrktfxzoZAOix1YAgDb
aPwS+VQO/DlmZYjI9o5dgcBhqrwXuChWe4s68D1hza9Eo+lG0pttM9BwJnq/eU9Ig5nnIsuhiUqb
KtTJbpj+Cp70Ais2Vn2o7Jkbh15DvFrPWW4qmuD8bynpaioOQkStS5UOJ/inzSGZvJYvhRqamtDe
vOFvVEvQeBW1G3QH0fvr7lwLEGYuk++MHB90SiDPNQlTArNA3YHusAmBhM0swx0FMtK/ef3Ltd++
/oFs3S+fzEuifKRECNK8s8tdtnBVT09YDddmonkQyf/dERkBGILshrFSt5ZxiZ313DpDmHrHI3SV
mQH5z+r++gpGlVVS/lpbCV5Ex36tPb7fdG8GiyReDHGo4Z/OVxrKAfAMytu7UsftpIrI5f6QENbA
UocD6tvp5W9jVV+zBREK09eHvRp5+N8w6U/jsnSX3DNQLyoC2sT6bbZisiHZ3Hxq2TpdMRA2W1BJ
0ZKtq7CY92Tno/9Xsjs1UEoskOzb9R+gnGT5NGpECHlHjPVf2ky4PJscLh7znzswNJdbQ2ABXBUx
FJiybBojRB3h1Q2a/oKPNRgX/Z0njhOrcwi+dPln/s2aB7yxdU107ZfVHZ+D+bWM+XsyUriag1xN
OfM0iK++jCGRgME4rHwiSV0XZ14nNICu7svYpmHlgPrRy/wMki45jl3a7rxEeWSBjvaSJLi5xWkh
D4yAkv4jtFlFVj9S00MFRUlK1U+VVcW0NfxXd/3NEOZjZdWvAAltQOgLjIfWC0pDw4XYlreiIpHW
NMk/9uN3RmMjBFeVnFyTN9sqvX0/uvQkGs2Ff+OVStPMH3UjLMmBNiIBx6QqIuwzrzsNNsIXG99E
mNVvgtxYi+Y8zzEIjoLVn+u47LqewImzwCcSaCg9LEqdq4ysGSI2TPTgsZRgtTCqE167xbnopg2Z
wxoY9dS6u0jY61v6zwokvP2TsH6KYpWIOc1yKgQybgX6x/eU+TaQ9qgnMKg2ydXQ60sdUSzFqZgE
UwnCt2LHep97+zbo3r7aVhp6OmWg2CzzxIfid3NnvShsLk4OjtaiWsDf96pvziZw4Z5jbM4gGZgA
Pj3hXGM9mRDVuJp1ANUfnUK9FCDmHTO59KUgIbFWT0JxqSNL6wvpWTPI4fvDWh6lH8uWVB07EUwp
a/XFsuWs1fjqB+BW/K6jKc5T9mbzCY5cLexqCIuUZHda/qQTGe85wdfOmhDRaL44PZmyigbG/KMA
GcCWuNVv6Wic0Qz82riZLIVtdDhFfxhbnIZMXOQeAU2kjCxgDPIFeFj2JpKfnpwyeGJkP2A2KLEa
Kn05PZTdU1x9TvZXDT0zqcQjHo5IS8TLzA9VGvZ+3aoTOUghqGKg15TXksoOdRK7Vsn1cFTR7Trw
Gg/aQj5KIJfjG4dFb8Hu10KZt88qiy6+aSvHGUn6Nv+sXPufV8n6QTjR9r9paOsTa8W+vvZVdhgK
+Olqe0nnnrbQgX7Y1YoWY0XF+G+AouAWsK9gAEzyzwP1vDn5OrQGpF989jinXPXaA3hQevDOg3Wv
jWe7sqIGc6dqJr/L8q81bD6Jf331VbDQyj0cGyBZKcnO5Vldal9N2ewmRAk8jm+cprCjvqo6/rA2
1+4CJ9pMWJW9aaynsVMEszjijpgkplBimUpDVs7FRVIVO4f1jaBIU2BVW6mG052Y6iNzp1hG1Dto
E26Qil99PNKzSZz2wPP6PBOQWdws8twsWOr8sSczWiusItlIbiZyfqRccrp3E7mS3EJFA++A+NLC
XlChyzv48GAf8Rr4B+LKH8Fk6vINbnjAN3LJC64b9hFJKbQW/Q05Luc2i3yCzpOkXShp016EIMc5
h3VCDUw731N4PZqVwJrm3se+BeYVKGx8GCC4nhf1ahAMKOl/S4whalpsoZsQ3fN+8abrwLLH7D87
UAUp5deN8bQYVJQl8ckwl4gBhDcaOD5LC83kEZMk55Zvaa/2gNGtSDHcwXi+gtJnb/9sNI9CwbeA
Xtm0J0/eDZ2HmEZEvd5XxqdFJQTZBLe90ooVjA5dCwrm+3aNRvs2deCjmUYc/n5Kkkab93bNLobt
PgskDS4RDx5LR8WM/Q3VXY8sdDcYWUUuSfwOzF58p0PT+rYmoAsSQdhRcdzxT2BLOByl5gUKZEsy
CBqAKKgp/aRjGWwIORS0VsPy9wDV5K9IH0E2QSDBNmGXKtHpf5tUYLPhTixQuL18ZQBGieTHAdWl
s/a2J071Um4dDbsivkz1LZOgn7iQ8Ivu0whqQBEnUVUnPCep/qnRfChQMtyg1m5c4qaM7h4cShsV
OE2Ha2NweSzjC+xh86XnTLxXsXJXgUo+NpXr+mtPkmid9UuzwX0MzTv0Q7FVpVfkt1uvOxSjJDxA
pTyf+2AchCjOuT1ljyYN1Ic2l9Eqf8rY162vOPleSwhTLAlWoiWmt6U0WKtgSGgiVdUIMBQnvWOS
aKe43rHx5q87429PV/XMxISiYGlW0GvmVzbj6y9V8VGzatplCTM2CHpe7sNGgEzdq+IlrNmpBzHs
eg4aSjvNAku8wgNjq+M/Z82fJhboYdJyHac82ydLnh9b3iYjlpq0Tk79azHLP1Gs0DW+DWrrNY/O
OaP9HQkbujHPCtTMhIOJWECnnTL6nqlD1V2/mLCy8rrlkOGAMFYKYLUlzGfxreAdXw3IekTwgzQ3
2c22H+QWoxg6dS4qauGUw6SPJvBRi41qeSodLlD5s5GS8NGAxlSvBekp69YttonbTJ490NgeRUQb
WRdPO7c3BbGCtJDLoU5qnzeJE/UeJcnZSjso/1HvGFfUvMNEbHlmL0S7U5RK5ZDNzvvsJBuGXEEz
1i8KcGDGXhzJe66wP01HXpgGAUdoPErziZaEEPvtESStbzfTT8+ieM770+KWz303/yePCLFEFcWb
TTaJTV4N0wh2FbYAJgM8qtJj1B0zK0KM4apJBjHpnDlIx9fZdeGkJnt8GGyRrWDQZuoopHZGea+Y
MDd9yIMHM2/+Jya8GfFLjwrHDZNU9/mxPrgOXpjmfcS07izzoaFgZNaLK3P5o8blwWp+zAHTxuJ8
tw3ft5kOIm+cmODSlX1U9TmUOaax0rfd/9dKXWsnD2lDhlQ5ArCxveqQGsMr2c1whUtKVoOzrA/V
3PhTy+86q7/11f5Rt/vo5LBMGoLCBXUsgVmEaax+zCYWEMemVzoBUu4qZ4sz2PDiEzC6ChL3eB4z
qV2wT6B7DxP458J8rxT3hY5ZAB7jcCo6/Bh18ZyRMIvWjku00/OmVPhRAv5sM+297CgZguNu71or
WAT7T/JolsRJr/aVzmtNfFgJlnFbJ59VaG9Vw/YnveueYpNzZ17UR0Qksos2BEfJz56LmCJzF3xn
z2VA4ruQuKYKNgcUDljkwTnLpurWj4dSP7CD3FlqlEAoRGwFj3Kd2QAqYr3nKlRMx+5vJuVSRqyn
x3bKhnNVNZfCyNogb4HvUixGDUVu5b65gVVSwcNh+EDOFN6fJfubnuJ6O8MhNC2HSXNQ/gEQUIOq
lljC+LPb6d0yG/hnAtNyfjWWH4Nyt95Uwpk2HPiPu8kpmPzLKSyobJxn+9B2H/1Hlt3U7lJMDV7P
nW2QR1938C0fYvo7MEw3R9MGrjC8OyvtBp4/zPAj1TxysRkl42WRn/kIw4oBrHDUULeQmfM1khq4
RImbiwnia2E07Ewocbk+3yhfRlsA0YmtrS+cHW75aGL1yyUyZvT0s7KxYRDmqBJ0lSyFTh2DrQaT
HaOxxOXviCJRdFB0sIMUx7Yhm7bmjIR9/02RylsB6j9ewZZB1Ud6TprjjAxOPih5rCAS2NVMFhrm
cpXci1VclBrqkeEU7rFexK+GITMwWqgMXJEfq7b/bOIFJBomdpvv27FzFHent9ZMJsLzy1E7T0X+
CBL1eemsm9djKY/XqFv0i4MDqKpXhO8hO+lxa0dj/lW79ZHt56fOpN16kW325CDcLeJkufx8idf1
9nqn2GCX9kWUFs/66OwxYF22y2f8KOofUkCwebR6CDENsEvj7PkoUmZ9bPjQ90KTqtdpHm41OhmH
+ao5L+bwmmsDZ2lGmMUJ+snbx9m924xx1T91jJ9EsgYa4UxhAxoVXF41CCTs7qSyBqvEuGiuEbCq
wG5fVKW7eOh7g2a+NpyqS1ZeBNuyXTMxetW/c9aTzu9Dz32u5UmR7lNGlYuXs5sffxqEBKaMcI1r
X1sROwcaeaaPgUeuIOytPFdyjlRrCFWyV4lkzbGSO+H21VDLMr565LMyiOgTG3I9s9EECfTJhYPz
bV3LQB2ibuKmgv2zHiO9eeFN9dCJAiWdKFhiweHC4zVGJrkY6MUsyg3ccLA0GSq6NH9gxOf3oNMD
r5eEE8kn8NBULFFg8Q2r4tMHBn59L2hKm3hIED93HT4D7l5OCFQMq2XQjXDRQOrik85QOBjRO+c1
AaOCsLQNX/iWqx4unioOWz6VsXWX5t1zI4snqqXY9KM/kPJSuz3u5yBd7ShBrmyKgzSdF+lQ0Z3C
OESupbMQmA78CZoxhvYT+h9RfdpH7f/KjPYhRe4gsAExVQsuzjAXUM6CQogLSpGNSs1wWlrYcwrz
v0KZj/38xHzMlqoit+llTF6en2dc3VYSgH3M1ZI/smluhTeH49Q81rmGMzgPsoo346q9iBF+lZ3I
1gdKi7VtsECod085Sao1+804OxujBcuL18G75OtzgufywbQuA4XYPQQazS6CUlBNUG3LCCNy6inY
1tIgKlLXI2Io/Y66un4aLm33vmxVVRJfbdpui870qK0iIK1GfNeiXICeHl9PxlM+YiRvYkLERqed
lRr/LgfnXyEYGRryPZZ7jw3lzE3DdzzviYagvsCEoCdHJtVZIufgjSti59VDSKPrR39IOwqWxHep
Yzoy3PpZeAyrLk6SllAwZBUPj2XexZibEr+pntl8k1Z/Aip2Fh3TRTX9yzr81TVX3tjJ1XPd00wg
OuaAKkeuW+jn2nrZVLf7z9TT30asN8XjSVs1pOrGQfGAruL+S0G35Ai5IVzINwoJCNZ1H9Q7PkkY
Liu12tgVoOywMFBy6zjNAD/Nvr2mUj03KRI7j34ibTQf2d96vDdBkr3akktb4lARSeVJ66/aURkb
K9RVrLaZCbhVEsXdNd6MYRjJkwy+64mXpMMb6ZXk67+84sOBiKvhNQH3Hzb0HtLYTaGP3bqc6/Qc
JIg4ovsQuRO0yJN6+tYvKQRj/YIHbbOSOcrziO6w11O9CYgzfifLqOHDHi4lm+a4705l0t8Ll72C
2tUkMdtfYxzprCONli7pQ9730CxZUOf5+iNNkzdeBonVtfKrWN2/dHiz1sYkYqvcVlHuFOe7UaEt
4ZrUUK6WP0z9PPGA1m1iRZ1D8Y6hv+nAmGy3+SKvGAiz3ZtIEHaXo8T9zg585lJE1roVQk15WHv/
TVmq8NYfGDC1RydxWMeGQ0ygmOhzAoVwi91eWK6DfC+8vSbgnmlzpE3Oi9CSn0XSrhGrezxixzZt
fdI+NPzNRaTLsFiyJ3QgBGG8ju6UnMFu0aIB3URRBc2f8ZicFCq/UU6PK3glJdkqI2cyXNKMnB7q
AAhlX/A7mxXXMzVVLgammlGxy6jmFYGsqd95337QI8ncsyW4pkl5bgZuZRYurAFqKiMRm5L0NNXD
qapW4tpTd00TOkDzprlwxTjoZX1rzRRHQz8/9H25L131UzFMrs3abzFw4Mdjin29+1C3/Ukxh4al
ndy0f8oEhWvzY1ZNhyTRSUYvoPaXyGibMKtxBKw6HqfshO2Z6Lvh08qGvDd/Vkv7PrVFkAyj6ivO
4ltzcx+JphkGz5ih/XbDEDmD8cr/MfmMVagldoDY6KPpHXuUnQdNx9xS2zXeS6f90YFcnbDE3gZ4
vm7DeEPi0FWzr9VzrYclt+7MzGd7/XPtLPZdpXsi0/OkiZjGB8t45sca2TD6s1WSWhNDKFAw1AU2
2JIPHMcGmtI01+oTyjltOdXOyr1zlzafMoVQVhExY2VyT9KC5ajzNJQaQRT7qWnkqcJjXJvb+pWi
thhlzmsFw/JhokaA3kTvuk4Exybzlokf/AA0Wc+sLRPx97DqQ1SZeD/r0WcnFDJlP2ILxqnVG6fE
5e1qWYDVPNQ3WxrXsqxhHZFCzf5E0wU1UkGnvi3YpCUYaEfnx8+FUU2B8FKaZzYvtdrd1mZ6nJGY
TS7Ogxff7FZ7wBZKiohazTEcKI6CS76nRWrXalT7tfHNYBibgfMq3Q8mKSnvnl3SkzuR1ybsC8kY
V8+3W6Y4LDANAhg3Vj5A691gA1SyEDaUBG2/f2jkxRjPeVPsDBvKKcxix6CzXEmPvckXkl9yxEMB
e9KMX2WiPnrJBP+OhQAtGQ4i3k5QTdJm1qFH1G2M+cA882wsxnkgaMo/faBagZUeG6W8C0ZgAS5M
5sbJnhKdlSBlA4Ps6TUz7mAdsBSYtxQneTqrhyx9zXHE7XgbDA5cweIBemgdE3iKq3/tYD2ubIOW
bYy0zRv8oTHQ1pog/VuRmYdk0JyI7OTe1H7WmGTKMrGLs9z+CKE+W9IwSUw7rAzYVXp6l/SIYitF
oqwkoBpM50QWs6sCRMbPr6orPnPmApnWL/o0fGhjdtbstQ6bcSUKSZ0ZEvCN6lci/1AlYu+egC+P
HdYKC5bZ1FSDhH4oDEo50ou5dG8Lki+AxmCIlVM3/qqDEsbyA8NR6KEcaKkS1bFLj9K0G2k9Veze
L7M+GkHGGLh/13X4dkqwzzgbj3yrWfJA2OcufbJJE2NFg1fuJidIQIGT6CSmrZiU4wLCpxk+vMEO
M2yGfWlF7BSGaOA/kYB608EIKTeZP4rRBd60kQMEVI1+Zm7TXO/QqHbMkrY8KvPruq1M+1+PgIvH
Tch283NcYP1rxKksrVvrpUfZF7f0LZXZyYvfm5n0vELCJSFsNdM1xtV34ko96b+06GA6aQnOr3bz
UE1eMGoQ9ChyqJiuSVetkEqmmEfKO5ngnumOboIGBgRj5oa8xYyG7ueE1agofuK4rzwjIn42NaaD
Bs9WEFtDMCqwJR2d1dTgsJC0dJAHWlRRT0k8ImMvtyaB57QvTrrtwgR+SPk3LebOjIv1tFjesc8l
D/BoHMfV+QFK91s2uW8ooGwdTrxBt5tAw36Cf5bJEeffKhFS5sAr0otXIyi5FtDsmJc7mCs+E/SN
+GWuNWtnaKNv4uABy/ah6TgUV5siRBvhEgBqpM0NKApDjIe0sOld2zxl9g677a7SOmATtATzI2hG
mooMqG+GTl7d0ZI5cJrW14mmUCbAbQ/xlx7T4WgN9nxzm/bVAYQnXOwR2RowIaTcU3HDxzQNwDBf
wY6Z6z3GWOlAgdBnLIC2Yf3w/niVOeGr5mu23UDGXL7KPsxoQcrSadewJ6q3Zi7S3D/Y4OEOM7C6
sCFGh4twDux66FGi3fSvwwmI2vZZ1fWTZY2+GyfYs1O+JgvDuAdocdt3NSzKmFMaU4dX6t1iJdk7
ZTQnL+mxLMXRK7xLDwqdFhfm+eG6WGzPDIqOy/y1sXWIfvfemV7gRfluNz9oNaO+BLY9NeECi0VD
Bqat/bWZXjuHwpL5kLjW8wQxwKvyN1eB4Ker7t5U+nNXaE/jTGc7s0ZvpNAKxjYkMg9n48cyL2mt
cUn9L3epqi1oPtX/EyUQc1Y+9FPNJtLJ9KpgE+iQnaaCqjmTGytGAm72Nu0VmZKxFGI9Va1ZkMHT
3+VqhzfXuOdG9yr08jMuvbOONqPW+kWY2LjHFpkibUXg5vDCaMWt4vgtKW725BwcWqE4MA9pH//V
0IEBM/vGiD5miBdu/xhy8vuk9ONDvaF9FUlKAs0lKtsOr5N60Xo7EgSF5DVV3GObz/89uE8ERvGB
Lfa7wnpo6moPwXKz11tnxaFa3llqsvfGPuYeVlv1XTWb49Jn+7m1XmwN3naOUzM1EhISLTD5xN4P
g8PeYuu9xElDRp4AnakZp9wFp11pP65h4HouMBOlQx0OMKCtsvRXyzxrbn5KSo3oVPmWUJ5F+lYA
7ZPv7EzPdm99l/2weeCDYVBvsVoGU8oKlRs3L5y9NhRoqXaPWaWAYcHGhzM1wBoOeie9JLQUdTqO
MsP5TTWul3MlXtQ4jsDqwbru9xazTq9801k4Y7XBc8E62OmPIz0H5YRUwVdDq97YMvLgF3d6URj7
Y6LlXCcSbmazJUOtd1j1fhbp8iO6SF/hP1dt+svi5kBv8YXx/18XcweArERp1baUBejTa/VVQjBU
mv6fpAzUsIzbgnkQU0bU6Mp9ZrQYc5oaGlqfQDTp87ortU9gRWRq3OyQaxXIdPicbiL3se5qmDTb
HxzB3xg1QosqDNbmRaBkXHYVadzYnOhdc0yy4qsvpvVhFO0LhTto3EiDYqr+S0bxETfFf6Zb/3Pn
7tOMiS32vUMEg1d5D+F4Qgbpb2m6oishcGXEDsuE7T1xD6rygC/4TantR0jeKJ/vYCeOUMLxz/Jz
Yt1bVhaXAJ16+JzmTPIEfl5pkWJnGBx6vjWupz2CV4ACZv8YSEm93IzUtfqi4L/o4I5IEZ9NR/+I
zREQYrZ8ZqI+LwiAU9YdK+JxBIb54PGx54O/GnRhc9wQ8t5NnDA5i7eUInrvvaznIxk/MrpcfouV
K6xQT7Fu4XbTHJJjenp1NgMv3suOz9gwcJ9ga0mguCoAmFPkhJoI43IvmPjS+hBLzp7kT3dQh+tj
x9thyr5XVqAQblNYr5KOuLIALOwOzYPeGX+OzVrdopbAt188rVH9yegAevKKZYjtgCDg+z+zF3hj
LUgBL/OinhAd03cSypWh1OGk9t+QJ9fB25egHWjK3assTWoYEc7kgnnII4iiAfLRTTjlK/6NF1Gr
YbUQM4MSUiRVWKO1debAVdqh16lub50QV01Z3kGbdM2wG/v2ks/5IXN+SVceGzO+NWZKTfAmKdWc
1onyggNmv9ZEyNKUWpbFarHJd5ET659tyjPFhmEPIDHAQkijbmmdWmdv1c0vqZVHcmu4VYrmm3vV
S+2NdfA/js5rN3IkC6JflEDSk6/lvZFUci+EWobeM+m+fg4HWOxiZna6W1Vk5jURJ1rScQvbapa1
53/XNbiy0r9P6qdBXrDqc0+jsGZy5c3p1ji7vNx7NFEHMyVdDh28LFzP6GMj/wct8VJT0wdRk18N
YzWrZPWDavyON7nG6+3j8zHJnK0N44yp6USm26/D2AKfJsJZ2/eOTv6aUw1X8JkrwGnLzK1eGztm
ghcvdfdRyg8VGvMmjJeTRzlwil3j6e+6baFVZ3UrAJC11nAPe+uKQf6QeMhgAJrXikWbycQiaMO1
5o4PX62zTmeNjOllMovHYCGra/QwImXdQoJbYd+ZfBZTg/uiU/ngU3feKxYXacaraEf/n6Y/7fid
ezCT3eoGvWTPZfWlx84mTFKK0OLiEsCIUGJfZYggy2BH6VZrArGaeuAweyod5jUGpCK3cR+B8SD6
8+pNTrbI0Dm3bAmt4p9bsgND/pnpE72FtoEmNVfS/WaoTl7aP5tauOrcYpuTrWKnZHTU1VKx2st1
/yWi18Ba/OzG7RlLOxaVhtfAQItF0mfQCh8NF3JfTYKADy51itZRwGI1MFsb90inNDNLJsL+IsYS
G5jI8/HX7jKRHHI7NrCVJJ9SfEaMrisr20YGcV3+cej7lcvcA/HRIfVwoYJv1dz6btfIngznOpdh
gFQqlOKeM70xWK5rBtxTDNKfT3HMDj41byldhr+WXKecbJGTE4TNns5Vzb9IhACtHXYpzUvEN9tI
oF8l/HmXXwEYaKa/EiWAH2IpWSPWxLbUQrwEOj+0Zf6wv1zwnbsbrLRYDzMScjsYPF6KIFvfhDU0
amgu2EwwxrVIy1PJ5jtitc2pVJFI4DraszDeS0N/KTjZEMWsoFDyv4xudeB1JEcyHkWgl6nNCBq1
9fikc/WEO3xThBnUSRGs8iCGsYrlp4VDkzKRiVlMsveZPJPJ9FjepSrXPX7ukMmzr6hEy4ZkEjet
ltELoaV7jZwYpxhfsHb+a3MbZrd/iAcCvbUWnvOBO5dJfXaTTHtss0OhMKwDy0X+4zFFRxenwafw
wn2FIdFHamBNDc+Sg3ZeLeQmybJXC/MIqz9GPf5Z4E9oyMwhNXtfms2hL7ynTrs30820yOpTxlFH
RyXOCuR/Jpb14FGe1RtnRhQIJgOIKwzoOhThS2N0WYzWW1sDf9s5X7VucGHco7J+WIZ8VxMTYttX
26r8CFN/Mc7iVLNUzD/7EwSBA/VJskpj+FRD+mIwxlZ296T8g1bcrEx/sloYW9JZ1bNEPMRSr6Oh
1Pme3Yn4aAWQF9WDdRFEkgMg+WbNvMlaRuyU5CbCETNLD6R936qSdohIM7eE41D/toDlYSRBPC/H
E5HQG3PeoabBS26iq+/xc9OUG+SMAQFyuEiks2VJ90UmxULQoxmOPFEhPEeYIhfMML9cCmiNRWcT
vU+ZRrYZ8141BN4sJP5CAKnRqS37trsgyw2XaWwzMcVnAc2qCvNNTG2lSZYQ8JTytFjNzjKQsqdR
2nJrWgRGl2bEyCx4mpRzTofspRjFh0bGr6h7UHbai6AF9YJLNGX7hKyBdPxWtfneWJCeUcjFgcsC
PbFeK51jP63BaLATwd1HxAXZHS7CeNs/5vYhKB8lV4XyiYfp8lXhsOQmjLfr2mXbkA+UmrCKEFCO
vfcAj8tpWx1HSo2wMIDilztbbCKJHMQf402AUEXPTnVS/VWmePMMtjAJhUrQH2y414rWKwkI4oko
d8a6PnNYL1tiYTDgtCvNGx+tH36a2XgrmV8IXppQz64pF2LRiH3ilezPSKPzO4bQ1E8lkH3mifZd
Z5jpB8xW44JBVTWRQRMJ0a7huvkMMdDIEBe0DXR9N+BYodfFxa4N8P3cexrZ97675xpmj6TxGJCm
J9I7D0aDRZ6ckgE5rNnzGObjLRTpF27K92kMAQfMPxqzojGfeKJs89MmBTEPoYbCWkzZuLWbmI0s
mVrMw2HNNUKAWQwWmkHcx7tXUcvE2ZenzxQIRSJJuYqkvq0YUXNGTf9yW7uOjbcZ4CazPCi0k9/D
u2XcmeoECtjuD0xBZrE6B3/uaveIiKIlUDlwcaRs2oTbO+QYQuPEWVB5Fx6RjoOgYUdvfAI0NWbS
9jaJ4aXLjnVRYrEoJjQzYa0ePNM1bOqUOrfwb7ITu5DWNQmgboWa+5yG2VbAtUXJy7U+40LEyJSq
YZb0NqdGtT6OedRGmBtK3Ol6883Mk+iDGZfD5nc+gDMzO7tiqxgAi9A8l0N7wH5yQF9K8mSMW0rx
CFc33/1FtzZTD1eYdigqYQBTXAFNjxQGNnPFerVllzfKP21E1e9Hp7o1eRk8+v5gJ7U31xww2qCf
ireMclEWIY4iGzBkG5/MgszgNjBmr5AOLGqPyJDKXlGBWfVryC89Fac4/c78hwPmLyx/I0qmPCme
JXVvRHJNQLRhPGRXMjTikSz5LvwRwlgiOF32qn0PzPqAw1MfUcTkuQWWBCwdM9FVlctXkCA3EImX
JCFoxiwfbgWYkEtQkLspAv0zGOs17/xJGeXajj6C5jDg8/S54nKcw9hwwtiCdPoC/JZ1Mb3JJu22
rEkoAclkwsHRFWL5FOF3R+dGSlq7hpR4sAd7GWUm+FRWCk1zGFFNE4ixjzReJtZdvv+bZmrrKWIU
rB+JpykLnpz6b2B0aoGejDHTW9ohccGEe91N1mvdLnYBgexKcc06zKa5e5uN0X318ZfjJeua14qZ
S2AHSLVm0qPGr/dsdh9iFMugbnYVJ0xdfBqpBPzzpIXVw07metO6igQjH8kzDYDcCvmjlvKGmpZH
c+ftDdQki7CXlyaSSJmzdS45u0wCtW7xgFfaCLNDR4wO26xT45prB7iZJCRxii58iIAc0Bx5nyww
LtnwKpNzwJUsZkswb4adPAsEQr3Z05kwwSJFOba6NYiCXdy/zKcgSfXLUIxLg1gBJ/3hgsdEMUy7
sf/LinwrWPV22V+lD+gDytVQJC9GeXNiHK1/EftO3RhQqxyL/Kml9Y7lP9fegTpYhuZza+VbzatB
/nGLRy+2f48RmHM7LbW4IA4DgDRzofFKza2zia0rmK3cQshi9ZrxAFpGo85Az/+fGh7ieyG65h/i
wo+AkLmaYI2tHtnP3DfL9t5Y7M8jIHOYi8Y38G9/uq074IRbtQJ/QlYGU4udkX7TeQXJssNTwTQC
XSt7trb91LvYevSDe4FasO2wtJ2cHvNgr+QlLIp7pQp74QXVe92RkBMQz/jaVeOPVgUDMmNcYn7k
rWwNLxtom71rXRNl+c84MhQ+DD5bXZofUzr9xoBmQtHyC84R9A0uJSaP4bYmS21DPkOxznl5bTfS
GO1YKbBujfQKBmQMVLpvickcjqZsdk7xBE+ovJE+z7adCOCOXGGzquVOL5sMtsLD4nAd/X89ByDU
isL5ZjZdTJ91txNwgpOXItsTcoGx7qEjUiR+cxH72cbEWa0xvvA9Z5HLP/JIiV3aMC2rAYbDBrJB
9tlgw5IN1BGr/Jo4+DvWKiMKWupIHshm7YDSmTYIqFgJt0gzCxNhIx97YIN4f8ed6MY7PYbEUV1t
+BI+Q8ji3vM0CwP4p+VuNPKHWRBwCKXlEhgKUYponIoNZl4KpXvdMx28NjT2lfWLptgEzpthC7e7
B0pRD50riAmdNLwJjYT5yDH42f6eWJWNFUCC6NeNjf68/o2Rh0RTDZOV78j7q4XaVGAPEjRzWckq
q+G5/SV7C5bqFmGzGfKWy03tUOOigyMZQs0dbcBxjMxn8H7j/qyHj1ZR6kSHMoTdeBOVuzLdf0O/
jrvnhGkwnpIDIyMg4xtbAwrgEr3kv/j1sfJBv7M5LKanUhkIFCQDmGPQ713O36w+4F5Z9c05xmSj
xmrRXtR0C7vfSjt6v91Iw6sdeFOWIt4X5TsJoUiwolPOJq9o4mNbXzpmP756I/lJgi2VcccpCtKo
2uTQaFNGkfTqQKWJ65JvAPEWTvlR4+UEBJqlJ4+y24yqTcvc3gq7FcOW5awl0NhU27S6hf1UVsw3
kI7XC8nMXw8uqX9RpbfytA+QB0BhFgFvPJsyPIauQqRN06JDmeUbbr/+f3IYZvg9zkJZbLWMqsGd
DeU7m6S4gLlN0a4dYhYwdMLLhU+BcV57sq3PoHFXvbn1YI9NCe8BF5I3XWkkwOSVxsnWtqZ9T55N
3IhVjUCHAmSKDwCO8CYQ1+QuYxXvBbc0y0MP8zHmK3bk0HLYMaLrstD5HeSE2ZuPJsNaM+Lebia0
B15GzLS+cvhokuLdng28/os3MPxlkBZQj8bFW6EPyM8/UwN3A2ViHd5D55TL5uQ09HAVZ6VYht1H
+z9ulSk0h1TJZdXj1VPOPYDcOhaQvpyFks3eRUyUl2/I/Ji5uO2lQ0GeWV8oBXzJDVFRdfaQxCJc
vhg8EhgQfbXVmehH/Saytz5VZGXumpKFExoYmkTQa1jsbB6Ge9s/fMAENRy1rPzJCe1KsRn01mcd
HdC97Hor3gXEKUxkdQ4IR9HDQEAJIJREm5zt5/zAmCsioVZJsVOsmLDVLiPry+FTKwmfK8cvSWql
mp7ymoT1FtiB2inz0XEnDzHPTPeHTBOlCRJclkzsgXKOKzLMeKnRWrOp1FmjGioBxwICcQRR1B6c
DuQie/xpQFgVoS8f165Fe81JEvEOz6mMKQvmkSoNU5HOUDokKMRD3eYVL0WYv9Ta/FxjK7VyihAt
IV86R/7Htob3GoqomYiXPAQp1AcJC3Y3ZHilq3+tsAGCjNOt1xkYFquJ+WXJcqck5VDozxY8L9YR
G8q7qF57fokPpfKBheNXWpLoboJ0wqqTJwDLPfDUvcnA1Q//z7Aa1IY4KlgbY2ZsqzjBEsUPypZg
JYD/5pHYVkFwM6N8VffSWw2MfELiS9fosfs3h1U18prvIgVOmwmotUViRZdIyVf/2S8NxWojlq8B
SSY+kv4XRZt1tByY7KiRe5CDM0wltplc2mx4Uc0iDrDqnoL1LbFCFMEa917M4IihM3rubhKA/Qjf
vuaEZemWszX4YhU7OHo+RkXlcnSHNdSq/RxTxGGCFLI7hum97N4VRkZfvxjFD864RXBW/itK9IMk
3s6ZyJhjimOgDeOqI96TKayGbVBa2ZuhQQbJnDA5/f9fBoveZOi0o0kDp7El9wz8x7Iw/xJSGVa5
jUI4kHUI2VD7F/QByTsVK6TAh4Bk9d6TtC2q+6j+8Wj5FipvVoOmd/e5PGM9sI2DTi6NFnKGqKCV
6B6C16QgU7wKb46RUJXHH4mNzqI0MTpivsPBrIw1j7E6Zx4TJKcW5mcMvaqOqHiA1w/YQYJiKp9r
IrtJLcwGB99TS+RDcBtLFkay5gVsmW46I24BCVbKma0J1chh0WTjsi8swIYddscpfwsn/71vx1OR
6T89j++rwLsJRS7YEhwQHUVZ3sjxNN+cCoKwKZITdCSqgW3P8xQj8MHzD5ZwRlqOU4rU+aAUtiCJ
c6tZNUi1eIc9YzwmpsbgjRO5CM/tVD1DT71V1OWWyXenyEEE0oaSVIbuO/Abcljh000iI9rZsp7/
WG1d5PRU5wmpdoEL27H5N/pHuxo+27HbVKl/Dw11zi2+yypl2eiwLXSJFu25ZAPEdkVinCojtGfM
yTW1zFcMo/eKxs7kaOgLGJXauaNiaPmhLObnDUqAAQU2XhIJ+S2U/cfQNf90K0Yq2y5HXS5NrB4Y
o5ErsInhYQ2y/qh31nMeGlAfvxpElVXF3+64+JkUNuK3NtW9o8ce8Iq3ON5zbgzuaabGv1n8JYqn
UT5F7cWvo00qbS6yYK+VL7nzT6EwrNxin8oOwPMen4MRPFeYGnD8rawwBi+oL8kx0RJ2E+ioywAh
VsGSCNlmuSqNGKq2taus5E5u2+ycgnjxSJkteiMDPcl+KkSS2CIw2lLjFRzys+jdJXWjYfrfqldD
/A7m2xTwhwKAZMv3FjlmnJs0Nz+85YciBPgPweM1o7cZE21b4yax6uiRjfVmjCHD+z95Uq2zllpl
TOLNXPeHG5+UpDi0SAXBA52O5G/jOS16Y2Om1lccPRkaPSj3Y4ACUi9RMCSMx1Uy7Qau1X7EVEu8
jg6hpBrbQyrluuaTnQZnq1K2aZO0PiJneMoHOOcmCqvK8r+LNj8kinAQx1pUNclB9qpDu1S68Wuh
H7WKKSh9ghnJ1cDOsULMR5af/1EX+UcHH9wR2XPtQ6pxWfJh7mFKtMrvGW751AiI/I6WE4PQ0rSf
OtpxdqYwaO9TAy0uaauDjwG11l6juH6PLPhcNlESHN4OWIzqn0cUS6Hn16qwD3BsiNmg46RgFYy9
jAgXsauYKHQUDQ4K5gCvMCKE3mHo3m2CaB+K7honcPDGlfRpLnTzUjPMMlnLmzg8yZixG44urV+T
uAExb1UH4tVn86FX5a6gIQ4BUHm2s3LQUyjBaIF2TzK9QymdwthRbXiOzLuVN9tJY+ekVin/EeG1
9yLYuhuVCx4VcLcNnr6mpaDSPjocc0XT4+3YWi3DJpCa5DvudKv77MxxGW/hU3Btw9j2HAi+9CU6
5G8D+W5um68JX0BOG2vVMzCJla/wlmIiukJ020TGZ4MmnDZJBPYqI8Cxq5tXSnxPhHwkx0xveKzI
fGb/HncsIXXGz11HpZD6uBPm9Dd8MNPPSFayCWZd+ig/zlLrdtHfXxgb/MvcBM0DBsE6zFiwF8Yp
Q0pamsdQgJcny61GRkKECQkGP5bq12POZAwq1Rg/OP8XjRucUYp/tPFzn1KCoGPE+3Hz6Vlsfbgp
pgNmYt/hva5FiO3O9jGnU6+TRuPrKDLm2D/lC7QhbEv15GOWPSmp7W3HJ9S4PBGReZvtk4l/LyE8
Fpxlfa3tkdCu3AnUk/zKk5HfF5GuFNNL1HEcTKQn69q7RikUCzQTButM6WwqPdvmnsBS3jwNEOa4
U6rBWzBuYkzSsOAyQmZ28jirpGX4b4AiYHf0NmF1d8FkdCOwHuNeYAzAo7AnT4GE9UF9h3n9PJdW
GoKTJdHo+wr/jSfIvQ/KYIHqfqXrNik4GgtEE4D0UUeu2xKlwOHCcwMwUfj82xnvf0cOH+NC3uEc
FqETHgsLcRBklMI191llbS30zPSYtar/BILBuG2Oia49N/QCo38O8qsLyXWQ6Vc55RvzZwivZtMS
jqAueQ7rEHsSRtKeNw6uBjsbdGH6uJeWeDK74cie7dRgrkibCqIY+Sh+3FJ5F/u8J8lRXh0yi1pJ
Q6sAkA7PxgQeIenc35AmNlJvNnFGMdA92FAPfBS7CKFE22wGBqMWTaTt/QizhPfE5lI8MdPLPTIZ
9PIR98StfBeGs3UwAGHD3du6x0edjLvGBhPp1B/KYxYzsa15HeTOoyfJzOoYagU0DmMT1fd4cN/i
sThXhrcw5+8HLrLpHiz31aesHLTp6sxOmXmnw+vhMt9ia5KL9ircfpW672FBys9vOmabjm2FHQJh
iLPfWOUvBg+/wN3Ai0epvpcSSgra6BDETTI225GwrtJRB61FoNWKb5iqN4BKrQifBSHNttkfNIWG
Bgym1kW7zkRU26WXNrV3GsvoANkqBpBzwZxyTldJ2XrHfD7VxgjFS9gDILK6bWfq2MGwBBGY2BLm
opFwppgZNukGCxJ7LvgIB41LwPgN+hkvsTBozW3hr5P4gYfQNZxdUkIowqPi+OGL13vbpqsuXfnt
kuphhLz6tAcVvJ0u2evMv+b0CaN9asvqCryZblStbVKYE41sQGO8Zlr83k3XmkF9of/W6pGENrya
ZNYhcKZu9bA8tKR0NGGJRmFAIMt9jZ5XJuUupy9JyuAnyKmsKX68bHoLpouTyV+r3gC+3qbRhDrs
1epIfdBRLP9DoAFAyL9NqQL37P/E0E+K+oPo5IjtG/bkED1iF+XXED7pkQn9rg2yZVyhu9/QSOV4
oKPytdfuwKUArLKuQX2kBx/OODdcwdr+J5J2q4D+SHRlAYlxVsTvrX1S8n1W1OgYHzH4QA/H+5gz
6iSGZ55js/PjKrqQ87HsySpBuUeYEcPtz8SErZeRf4avNHbepANJc3yv/d8m11YtjbPf7rzmX1IO
W6EoqqV8okrVWDTB4d479htCrU1dsOb30BBT9hbJqajvk5M+CfuZDM8vYd/SgRRLVE+BQhjj/CW5
dYJUs8BdWVbBV45MVie+XpYCmDBgbdEvRg4pf/rTueaHdG8NaHeA9lBubyvzbwwFrlOxt7HRZfrD
KF4AVkLxEyhhffCMLGtBO8IkQl5Y7Dv6ULhrqM/jzbye73CCeNVltrnZc0YchxmpHSDP8407wqNr
yD7UodFn/VMWkAnvICxiASHKjd+zUhix19nPTc7t5t6M1LrPvqW8QpLKzn0ACSGLZmNF1Q4MzGH4
9UtAlQrwRjQ0qwBLgrLqlURGt2AZCXfG3CDl2ieBZNTXf0eAMuj18CLXXoKyEEQ5RMFd3J2lua8f
LFoEBWi66+78Sf1JHofLgCvYiW9RekcIjvxUVBbjmFc/vMYdILwfycQt2DCz7b2XsLtO07ZPTgQZ
0is4n14xw7g+CoR5qmbvqVdrUXPSHaAX7g1OGvtPH7yNyX7dhODfcGO5I9mFammDWO4anq1rGM3L
eo/MGwZSQ3JieznW8bEyvS34vaPbME+yfpAD8PCgv/coD4Sx6GqGko19552iPu54r8It6QIMaJqr
2f3lQqLaOJvcaTCx6D2MR6iF3aKvr0QqtEFzdLjQqwGrbL/UxbUNy83Qiot7jNuHDcQj0R8Bc80x
c/Zo9Z3sAHBxFWcaq6NjzcoxYyXqXlp+96Eevsl+E1sr1JtrMXxmRC73YgguyCRyUlTjpa1q0t/6
+NiNtX6IQhXz/dCl5MjxoHdRtTsIEsbUWksULN04tq8BfxK8tYznIUONatUxGoIThI4jiTN9p/X5
i+OhHZZVtJqSOr9OQSPvqOpW/lTD3sBys7biksD6RIOUaLomK1nmIw1x5IsEl/jKRVKAfmUpvHzt
NSi4s9TC7w8bawS89ZAlcW2qBQDOidC4jn4YtOCibPBjA5Q2jmxhRqswqL5alHds3rN3XfOnTWPt
YetEGz80/tgJfSmVx+ccKjUHfnCQ4NFPPiRFlnceXSPAddQNhwjAFwFFk4VEvCzPobAyciiadA6F
rVeG3wVvltnBAoRLtP3/LxsH5FjklShD53+KN2CnxaPxRHZD9oKu3aaybxDPfMcFWgCti8cr6Cf7
mLQmmmiR8/5YzMGsObLDafM7iWfJHl+MdA+hVtpXN4HG1baEn+XWhFjZLrTV1E7uthg9Jhi5ax0Z
Af9E5gg9znA/NVIaKK96dy0NKY5NGQJBTKZgWZFGAV9Mi2GhVNa/vk6JYmK1dPQK9ZcDytw0SmYr
pREHCKsGlye0Jtxf3rCrS7qIUZ+aXT+yyxu8ztp5TnbzhrHiN7VglLqBv+kskPyqQpGio24kkjil
Ki4rVLd1crSbuMTpUDpMXgxxIOFV8AN299oYik3WdEROAXgM59mcdEGrpu2oHwIisnc1OLokE/bR
wbswKsjJhWMdM2SyPIbNjUz4ArMv/knqUdAzUX8FOuwe2prpty+HiNpDN7dZGESnMLpY/aQdC/Ua
uXZ5AsGoqwjVjGEo/K3MybQcKLajRcwd/Anpm6qqfR7soMnhBsJstDHz5tOLOvCqXLh2DDbSDKJ6
6do82JJd5G1Sdz446yjr5RBF9X7iAYbQCVFfdxk8o3pK09w6W/IPvgmHWFF+IDOfUMCIWwN8kxKQ
GMFI6e5ucriGMAedJ0w7k9gkmv89yBIOZksvGZY9CcwJR3lZfEZIrc618HfaVGf7wC5++5GJPHpt
iEF+dGwGcbAdTH62XxXrWDfXOezVNa0qYzWRJts26w5cbc8tRBzhw8wIJauzsEvCI4s9mDdgcDzD
fyXSEjdnouhrialZKDV6qKK2k6/8XSuo2AvzWE0WbHtcb2ziLVRYmU9lMCCEANdH0vksK4RqQLTX
PsQjg+2rP+OTxvBEz1Dt65Q5mJnP4/YIs2HvYOxIPYlFhE38WAzTAqyTlKOP9eUasKvcOTr4ncz5
aGeKtztbGM2perEEEeB91hnboWoeroGZLc7KK3Q/1gbFIOEc5+aJiOQGOva+sxFuMmDcFinjtQL8
YlWA0QvMc6rkuCstJkhGBykWDjy5CdyiJFxwVmUm+1cBIHWaqIpsBSRiAHAKzXTD7g0c6hgOTO00
ZKARWvIKVaZv+vWbTUGzkyFRmLMRNlI0e0kWzaEerG6Dobjo6SyC4UiWIWHfTq+raxc23RVZ8bdZ
x8l+As0R5Po5q+G4ZN0YYaVC5RVxZbnpbeJhWKDT8pbZhIy3ieAKeoX7bemc6EmozZ1jQKmUEaaT
OdCqgQ+xkrXn0yF9qVX2CraNzSa2+SpsCTnTe/z3Tkh4h+jf9DC2YbYncuOplzKS1cUIo18zMaOt
xFuKqlU4q0ZZANkSBhWyAAKgImc3Ylx5JJgPPaefVroocJtG9pMnWKIZ88ii9V6jprbXuql+qpS0
wbiThOnsEL9mSyPRrJVEOpZn+PdBlUWbgdQPaieP1zdTYi1T8UNiA+MCHS8hsAoiHysEKc0oAcL6
ENlGw33XVYtdCMj43rfxxjLqW8QHAZTrxCB9VSsWOF4O5NBs9YcZ2rgyvH5YWHL40SIDYlyU26i5
88dEE5YyqIVqxHeVk0oqprOW0a71JVI9KE24sMn9MZSHDb+ETvo/0z5X1bEMhy+yG1NM47QntYF8
NZvNoVPR//QqKM7smotzrP0NweAefG2wt+Xk3LQhSQ6ODcpWqPgk6oo5kEbgGfDwRTTB8u1YwFEZ
4+JWI/ntvnkcGXqdKsQIc1Cn38jnkNH33muTZV1icC8B9SzMf5iXyJbjGSfW8ScR2rcotIMRgBd2
G7vcT+yoE7RCQWI9I/2wEvjkoYMZyBbjE6Iy8+5Vn2Og75jjmZg/Yb4FAz2bCjV7Eev1GidWD/Wx
9tfVbF4PBq4mlW01o7WB3ckD35lcezJPVy5z9rYqLn5ZoVrnclk7rM91g94lzBQxV/CYox5ZMNQz
k0ag7g6hDfsiQ7TmxJO3CVIPNrwpcJQDjjGSpCAnYWiWETnQoV0c5of8MllguwSDLVRpDe6/p0oY
wY74+pVTAvcvEg7fVJxQg364TsloOfWWU0CoHaPIbml418iz0mOl+Swkx6rCsEC6Ry1hJYg3ezAP
WV642K0c7oKg3YJpphUQau2NxFYCNC3pamsXg4iCsunotOEF2ibPke0+9dAKtp9t6ZhnsyCnpkGx
5jvlpXJJEDZcCjPup2LFAipjHh8E61SU4pD50YeldTh9U07OSMx2sUKHj8cqpx7az7Bt/1LLoYLO
TYDAebOTI5WFwIG0Brme6ODIGq85ZAEqbS1oorVHv2/mYbiRhv1bBs5bTOYh/zhccua7W1+ieksz
DRcn61lcpB9p7fbHqXWfEOBZ2NfgjdquB2Ld4l1S5NyjfShQQ/P3W9aXo1tyeeJkNH3LXlTJAK4C
Ggc+FdzyrtvQ/4XVDwOle5LOAKUhsHYqw7qWiJLkW88pmSnicA0hkH6PsLdmT02dIZEMk/7WqbLd
hon+0pQJUfREKoC4QQgLL1syEmLHeEOXfwZtbTz8gM1rbwFAVo35DyaVti8a3OXDFHjnaZZh9zQP
Vqfv0tI3yHINCOxO+lOJ8mRp8v8nrmVsdyP3JrLk7BUoYbapYP7iSAuusoL8OCXkyeolPF29+Sc9
8R7EHWUNBEC7qGr0EMwhazIWKwP/RtwiimRuAWRauUDyiR6c8wabzmqf2DrsNQKxsDB5hzAGwG9E
0L5o90HP0jquqswmqDkexKZ2rRneZpwkmhA2re0CagydtKPt+QgRn7WsyZ0oAhKZ2eHKHggstROe
HmC/GADNq8b8ZBGlUTLjZ7ONll7rqjQftQuTrQCwGhFduB4pf94T+Rlaw/DB6F6QKrCSBfKzOu2q
Q5ujljB1/RVTwHNFXXmdkuhg0TtcAONf2Px0G0q1B2p5ktx0dFhFw5+oHJ3NZKMGAMwNNM92Gl4t
mx1Ac+6M4jRZ2ClG8KtLR9oavWhqoIomFDn2J+MTpurXML517WCf29hpV9TuZaX/5EMmzyMiBs1i
fWnJ4Aw9ojlaELk0u5qzaG2gHzQG0RCR1s7y0Uq9oybFhz+g2qPJZJaozYYE7zGqbB4R9tAVx+SJ
MQ+DTVmdHNuHiwgvDti6dygDue8EfQs6ZLXWU26iPjGOw9AmVzaty0r4HyVkdfQ468mGpddDp1p0
nkDnTMDfDQ6b13lMK0jFuzlTh8I9Cj763s9O3ngnmTBARzIHozhMmjIa8jjx9JVZtzhnRdjtI4J2
TZBY6LxOmAXg+GjdBwb4/Rilxqbxx59cCmvrRMeOlKucZNWqdY2FsmzW6rn6I14FT0vElKlD55vb
SHYihfKXrw84hF6dMpireCf9fpkY9WfvmjQYhQ/oLPjUMQtwd24bmvGdPXJ29QokmtES/qbnRNdi
fgC61WFw7ZtSnGu2hvmQDDCu7X1aj5xYiHqlOz3bWuFds0FfgUt0uMBHQLwtw3yAJUQ+UbUEeY2I
Ca4VAt90nyl31kZEH6EKjKuDwKkUIcC2Whv/o+y8diRHsi37K4V+vmxQC2B6HpzStYcWL0RkRiS1
1vz6WcwakVV9UTUNBKoyhCvSaDQ7Z++1A7xrEEqU6bnuMWUmKnCZctM5mtK8N1PAu6VZTAE9ic9e
pKCPQARMdSrpToa5R4q7ezqAQJMARQYTJxoPftEZ/ckIB09JeLuED5zVQR78ddBS1L4WEpq0XgKh
CCVsnQoNE401H0OZ8DVR8csh9Wr5AbU7ChI0sLusyb4hFKdDL1hEzBXWtdWyh7hFpqowyTixnhNd
0IogA2cIgLLREvpuaZ+y1lLGjEv47Y11KvvEIL8uc5pZJqNUJ+6BauYxUvr6LUGTl1lNyyYgrxAB
WDdZEPDC72cBk0Pfg4NZyWSaWxSFVGKdhOt5V5QbuSqLf5ByBLskRaS0GjB7Z9y409T5Brq7RlEv
9dw9i5FAuk8d3+kq2sQsUmk4o9klk3x6MSHt93Bgp4h+Cpsgci2kbsZuFU8eWmnsvWV76gb0K7Le
7aVV/9FCcHOiFVc7hR0nssaRLEu2KvM87GaLeHD2M8g40+O09LB34uoCFDIEsuBni4bJBc8mTvfv
ZHdZsAyrI+NE8f5LJLOAjJ8xcmPpXhKMU409Eeuc02Iwcoy1RxeTHNR2mLyJWTKokJd1UNqdaEFI
CW+mJz7ZnO18tYL/qvJUBqpDoDCcg8TpLBYVtQHEWgNTrqO/xZHaG6ils+StFO7rEGFKlXQEEMqP
VqhPwX8e8npOvrdVV/3o/8eWDfu9qhew4HH/MwL1/32Hho6vv/wT/6u6fBRf3Z//6A9P2/3Pn7+O
vqotW/UP37gMtX65G77a5f6rG/Lf38L//sv/31/+9vXzWR6X+utf//heDWW/PVsELfzXzFZT/quQ
V6/9Kr/Hv91o/pdfXfLx50f+nvYKV0P9p0VCn4F1UZM0Xdb+8dv01fX/+ocgEd1qGKLGL0zT1KGq
/t+8V8H4p0WDRCbVVdPJYGHF9o/fuoq+JY+TjX/qmqWIlkJxSjRERfpPEl8l3gCryyWqyv3nv/5B
cpEmgw40dVkyZU2UVZXf/5L3qs5dserNsJzFHN+cGqNC4B5QXWoLeePQ9XS55zx9iFb5Kan68KI2
6nzTNyc2kXigdbJ0dbMNsjyqXNi/HNLt0PEufiuH4kaiRU+8rPrHMFrenMHhkVRL5xhpqvLnMFp5
7qxJXwbxLKYmoLFtcZWXuHwNbumrNddvxmQYDy1LgIsaaR+6IdRvqUEgGCUrWvfQEPggR6PNygeJ
GuWuX1IYysYiD3YWk5tCTcH007rCixmXNyPDnzLk2Vk30Y5bec+VPrcbSYeFq6SwITnldFgeKoIj
/IgwClub8tcW4WrQLc3zimH+HOkx+HBNOwCe4bUHJbT/+phsI+aPJ8zguJAfrGq6omoMgz+eMMoB
BCb1zXyWVCaYCK62M4p5f49vTNv3P88CC+iniVkVJ3m/6VvP3TQn3yiZAbC0BjK2mCwsZYOfgkxy
NAEu73Zoxzz8ZEfjStv5j7MWbgopBfuyG9Bnm9f/+HPokiyKBkNfNxjKfxp4iWjSBWwk4qSgOGAp
EeOHrRdfhsXHIA3QEIoKHTFdAxGilYL73AQwNJcCKW0h8H+q2tBlZqakVRtJ8BLZVk2C+ZhnQ3SJ
xO9SWFYvlB4AAxR7o5P6vTbg9apE6fzXH0T790Fq6OylSR4i/1jVZXKbf72C1hATgzRmK2JVSz2J
ibUXTOFzzNvPJlaWV7OL76c5BBGDJJE7SXVtjFF5WTGYuV0tVUGM2ZQVCCYYs8ONpy/SM2sEBGET
F9S90cn659pMx1FTIvbZ5tbBxoKczcZDkWfraW7EbzPraH9sMsEOJfQ/nWSe6qX6hERdv60aYi11
WLQHo6q/OoVg8ijtLhY11XDJDmMCTwg7zvJepckdYH9UItWkH0qye7kR0nNSRjOm1YlJYrfg9vm7
8cw096fxbGmSZZFna5oKdehtvP8yAVEY0Fe1XsTzZIGZQAzY62bxFPaLcuxE5AhgepHlFE+qGBRt
qu5ncaWpbjVzQEpBlI1NUBVFfEwSMr4kBKjtaAqXFIIY/sY5QWsNrm9Zy9Tmzu6Zkpnfs/PCNEEd
k91V3V0ja+2uZtS8/fW4kAnl/vMHY3bFA2hB6uOS3X7/ywebJTJjkxJ0TPdsondA8zZBKCZy6Uo3
Yr5RpTTENX1et4I/ihxlaQs0P4a8k779fu5lbA07QN7yE8F44NbG+MyCoHKbWHbxV1s6lWpr0aXj
AKbDkySgAXMzLZ9/8zm2xO9f7xCyrEAwslROjqyaor6dwF8+RyFFphCXVnKXzKW6l5VqEyO4oZAx
SaTYA8dFLI9aR6Rni7IDPNfYaR1aFwmxDE04a8ktZxiM1Z8juINiDipDldeR8E9ptUfl4T9+uxxu
0eB6JBTJ0JU/HXajLrRuIkvijp2SQh0W72s3os7UVyqcPz+CIKmjT2gs9dVxiUFFczZo+oTBIK3L
YQXf6Qz1WF0sqyPlKjJvul6fR6pTQ7/ql4Iu6PGv3zO37D8fYpU3LcuqZBoiDP3t978cYuLq6loS
i+gOcCkrQ3Ts16kdS4LyQizFy5wFjSh1oKpQHpiyLZlq/UZB0mr7bi9v36RZ2BzRN1o23C5lH2oz
0CPTyL01HuUnDvmRXB7fuk2GogNH6HriZSFWjCqbsiR5q8SpdcNcAzCQT8trlK9Pf/0J/22ZIbOc
YSkjk5ttWBqtkz9+QjJnKPnLcXP7eQ2rC1Fnah0tjyxPFAwfX6sqpZ9RhlkVdMmlUpf5lrXpQOda
nQK2d8jE8toV0l78m/nn53j4w/DWVK5ShSuUe5FlWiz7fj32q2aEutzJ6V2BejXeRSy9KWwM7NGs
WN2JUtrdib3csP6Pb2I+0unQSe+qpv5re7s/33dcjtcq+ZTCsL2t4iAQ0WIC9W2Tt7pS9E8zU52f
l/zP+VhLJYTsXZv5Mcse9Jr/536rv8IS1/ysVcSTrosvEm/H1VPzFPd5hDSK+urvS3uW6KyIb//N
+opl5B8vbY27lvxzdQqbRfo5Ln8Zd7RNFDIVFOvGtjdFTdQ45XcsDUjrZJSrnxrpwr3HvsSQqcvQ
Etlpjyjixfe02i2XBO4mbS0blp9EMyM9gKC0RroGe5OQFt0pF0znbhkj6oMGZoto7U2vCW0Yn6jN
dYk6IrEIjrGlCB4Ilv7rEaf/27S1fTbLUmRWF5Ysb0voX88rkVB6VUE4uuGioUM+4LcBZEoWCiUh
mUBAYvjwbOkB/8XoSyaKWkAMcjHseqwRMAnLn3w4Qh9Qc8/aTqSXQqwpzBs6K+AEEatmtvXSTHs9
9akerdQTSOskqprdGCZ10yd3JeqCfnISWI/fJ+EAdtgEWtZ7/R0vq9P2tuvMxS7SA7bBU/Q3Z1di
RfjfnF+JfqSsS2w/1D8vTWQz66Nm1dmTt/cGnSBpUF29RLZ7WqyXSDrUuOKT/TrtyBdDzL6MhOuc
izTo4eBYO2D6WIaUxG9NcFdu9o0g+D45aSquAoSVg36ccMsB+chvnfSaN65ierWGL8WW2Dr0bFCJ
mPUF+rbhj6h+ifAHOtVK1+eu+tGUAdOxiTQE+cp0h0JJ/qApgkTKIjwVpYh6ry5Mwy4HyZp8cb6m
oHgqnieCVuZWGRnWZJbshO8AJUhap4quNuSJ7qbVTcxjmSKltDsdTZ5NNCmCfZXwtxsR0RA87Y2M
SY5SBu4ZpSH+Y+SK7ynII840bwBxGyWKdfuiqs+LGN/JdkR4gJwb51tvPgFExrOirjs8U2lhU97Z
eJYcldNcO53GGsQjTRWAqV57PAviRGohy9PyjEGJDwtfyQwyyApi0BaA3pz5kZAriR7UK0YfKi9R
tx0JJLqEt6ILlDp30jwi8RZEuyofyIQ9Cw+Boi6mA2f8JFBh6gjh2Y4ERnB+Q1Kw+EVEGnIZXBI0
9FY4c44guQndTN1eCeOoncJy1Q/ejXinNK8L0XePBFBpJS0s29wCclAa0Fu9KgQaFJ5JZYyUBRhR
Zw6h8DqeuuesId3qntmgH3brDZhnaD7Abud70DgEPpCrU2Lv2elP26nKbWo1M7J/C+rnKyq+ltNF
fERsk31Tw9PF4L7pxw4g9TY7+2pj+i2AtDDEdNBQ1CUZNDYv2pU0mtwF++vPx1bpXut9QmwqouRp
FQwQgDlQLtGEjOB7Lk1gHTVgGdrwxSO7BeE+/BS+qR+cg/Sz38gpu+QD/2jEa1jYs1Ewg1TZiY1N
T5byypDdGFHjo4l2dt61EqMMSvo2rBhcDDQjdvgqoAnjaEefTPQ5hrSdvlKk3QNe4FukbBi+l+WR
OBqcpwIK9n26nqTaEUBr42MYHWIFDXMHRdxAJRo6RXYU1H1uoseVfO4ZKSkiS1DOHnBII0O8lb0i
2JnvIIIvcOrfG5hvqC40u+ccofliscDDjUM5eWh+ef0UxVPEcNtFuauOJzqg04/0kX5knyPTvuKT
KT7iN8zE8guK4paIW9VJn8RvaeoakW9gf3nXXreYSoSLSMInsulcLfQQRmvyczd+CMA9ZMOZORI/
x/x8Gkd/o01vuQkEXBFO53CwMYIK0q6k08AJ43JCULJuR1DpcTJeCP/jhjvb3G8U2W1NnBQeMm9A
0uZH/LqdxM+E646QuuXYCS5Ei6pwGs0bGCGY0YYDS6KYHCbc7uzvGWtc0yNvgV2TTSGXSYigRpB1
BT59WNNe/2lR5x5RRGFsIvvAbRqwnCDQjzq60hjwCV6kcdc2d0UNpLnVdik4WEVxyIgqhc8WATEi
PsU2wjPjhjsnvtkoIXVmu4Kj4gV/B5yU7fIETl1tOOPjHDq4PjcgCPXiSnmQKofOvrVAc1N32bnX
3gUyGlNcOFxyww9Ts8cauSymK7sXua7wDLG5MQ7K6GXAq0FtdUw+S+7nG9z4oWqfDMtDp2K6LCbH
lYwJsOzjbVKhYAlHBhdei3RqDiyrnKTH3aYAJTqQ/KwOe/EmffHsnZP/oHeGQW8ln4W4D2yERDkq
dkVHJnS1xaULgQFJe1Zfyw/sl7CgaZyQ2kSJ16L63zPlVJj8XQlrAiSpwqdo3J2m1/Ugb+wZmI0D
xMhXEvUexvIiiz8IVK0Lv3ulBaXjsPmoyQJZvEG9zw2a9KxrPY0W2Fr4pLRELafuPKte+mNprxj7
5XFPtiNKC03bbR3KCeXkjr4SWw85ooS6Q7oKTzOV7JnbM3xaarv8pbUDXkF2gKWSquEwXVZfCKO+
xZh/WXDBQeTufxA+1h+0Sx/jD1wUxqH/WPMdB4bPNtTADnbGWfjCuY2ehTn3zcR6m9oobVF4QrN/
jl/43cZy0AAt2MwDCIHJi2d+YXp7pNFMh4blRSZDgQO/txMfDBKOUYAybCD49PY8uyz5w+ZVUT0J
k7EE3MrJpf0on7d0hNGuO4wJ0MUgwyMquMIzNV9xRkZ4fBgE3zDaEXgU4Q56J74eO0F2Q6K8PAhv
1HcO7X3Omd9JD9WLztgCyqU5BulqGCuAmn/R6CCS0xx3bNXIG9BmLoYdjDRg1YCrWftQPspcnL/G
CqnoAprIQl4f+knOzs7nfKmmp80HWN0UErNu39aXLoUA5PFn2B7yHEq9J7Dnhyxp+WKHWtRlET4L
bjiB1IeQ96R0F8ZXS3kufZRKrHOnUDmI5rHu90vlaggN64FIyKett4ROm34YP6u2BK/VSXumONM6
9b2dfsc8lChHM/1khp17jih5cRA4duIPqodMW0Q2ncG0MRFXFk4JRGI7ia1qYqdEFtEDB09ZUV85
Irmf4oO23svgcBGbpX6VAuB1q/lhLuF/OVCEuKeygGlAnEGOdxLsI9JRj7+j4l3LA4RiSBBGQR4M
hG/c3phJD6rxYdT+QIo8+F2JmcfD6zPitpxOIAMJ/QVfz7UlrXtIXVIWjKWPOYMxjudjh0lmp8o7
nN9bxxsyE74IvsKFqoCP5wGNOlkbjeillss5CqkhNXbDDarFPeyu77Fho22oSX0kFxq7I6JqrEF5
kIhezMqMbMVsTyxXEbu9iNPMaXWkRNcJ1oqOGMIdubdg+cZ3jH1CUY41SkLZJW6TB5OjrRH5CHGF
EKDFp2hacRfO0W0guzkiAzeQ6gxwmB7x+5gIuwFLpJ78bUJh0bP9Qv5MmQyZBp1jG//xc5vheePP
HLie/IgxIyBHFxyw9LAraaJGR955jb12dvAuRD0IJ89Y7lX9hIktLInnsHPJJgXFRrSyZdNqzF4e
DlpTpmnkqJjg4PmsB1KiY7ZyYHxZoVseZZaKDxdY8jdN8xHIbBh9rJIxr4ioKeIOgOGXXQTIzfvN
EAWyIglkTgku5dN0DtNjVnM+OJY2+EbkGiIYMe65ExqfO5QjvB62cYZqjLo8e6ZTvUsWv2wRf1PA
ZAXpiF/LBUl2pXihjoGdqoqDpJ1eExsxcbLT1TGNU0jqxgR4zLyTNF/myLKqgAotp8+a/GRWd+or
cQHre/RWfxSsQpp3kG4NYtTZLV8ayVu1czEyjzKLStyUgMuSUg28C1kzOFPB3mzzjyjUmc9QookE
fJcOQOy5DOrGH2AXoORRdpAhqwz/sacBgAXIXbtga52hfFIUP8VIIgRAfHjjNK2l6pnNMjuGaXRH
DmZCZDSbBMHFzNhiOkKJQ3TDLgKR/gIbQBCJYSNNcDfvR0xiRJD+mB+bJx4v3jSThJZd8cgjIjJS
EYc8DcDpWDroN4XWAQmB9OU+l94V0TXYTMURyztmAMXmH0zPwmYquNfO1StZ4+jm5QFYgOUYBoyk
44IbWWML5XFXwLiMga3SWC46Qsuw2PNqvEtcaGETTJFjsEcSXT49EbvyI5tAnNoGSB3LTi3URzYd
iI2GvhmG7Bof0yuM2ZVoAYAYkjsWe4St6UsS+TKJxIXLHYMII2ZUBrz6czImaLxlz8CTTcsxeQy/
c5vvJQRxmAlgy3XPkfSyyKCF4YiDGCqOuMHAwCzomczz9mVcgVTjGdXIXx4wGu+1p+hVjhmzjAln
fG9M4Hs7FKWhGlAhMiGhhQ64mIKpfHIL7arRL+5CD0rdIG9f2ld9X6GberTgSLBkL4zV7b8SZmVT
89HjzRRTVjCeu0L8FqWk7NxpKrFY186AG3baGNMiY7+ICWFk5Ef0Wqn5Czh/8PV404NoHOL6vmlc
erQWAXUlcw05Br6i3tath0vq+32okGxcf2jqCz38wIhVJ4q1l7jcdLysoGrqXTcaQEb42XAprPcR
usnmIdcYHC+FeK+X5zhnRcZbWXQDp3mMSlkh2OcF18BiPg5Bk2PlQ4YmvA35ddTeeIQ5TkjBrlP/
IkdPynzGeZ1THyIMC6DHg9q9qAZDc/4qcxgaPKOlQA7FlDVhYkUFs0NPhBANWBVLePUllSccKMTx
SE8bHEMC48H0QjxyIFIgj8/UK4C0mYbCPsqrfVZoJDtXNoHYcf9UsxIE2lPo9+hKi+JaWMWujB9S
XJld+MYxV5SLhEq7uhOKq5o94Bdbcqi1dwU3Z9RgflE8mBi5QkgV1xIqc48n17jFUpBSXCTnRNnn
maeE95y7IbtqJuaex6kNusFPWJezgakCM0Wm3LP2fiiRnzQuSb/ouanuGFTVRNyvqIC+av1pZok7
529D8hKhye8uJZriYs9OP539KD+z8S/oxas+ccX5uOcfeBf+pkD050YavVXR0GUZ1ztIZPXfCkTF
GrdpQnmXVhGI+cjDjqAuh1C4Z0tU8E0Kxl4He8YuffCngqVsADNqNlG1eMpEmUK1vtXrLe8PffTR
nsb1MsxvpFBGJDzFcdCV+APL+rYKZsHSPihO9Q+RThfqF2XHSh/EU5Hao8h9EOsCPkLynUqSEQx8
fdPGR4xt0Mk+KQ9QYwC/sUFXmmFH1lLWH8bFtaRtOihZ1VfLu9yxNKMlkv9Nd0ums/xvRSRdtyRd
VCjbqqom/amgjjhhxsa2MBDW28xiqbwo/dsYkxtxnokZl091eB649UsHUfO2Ni2bcLBnCzvZxzD9
bJgAN0qnq6pBGu312pXnq9QGS/gSi7dp/NhijnQ4nYdVPYGTimaH9iP0SsRgI/WHZG/E3G/JNMoU
JKT+SAKacurWAN21qXljQvrAXheDSdx30nnNnuJNH65CTLhwE0+RdNu97BL3xh5QJUN4esjqW9lv
P2lAuyiPgDZ3iQFh/bWS/Ukgw8eJSdspXQMns+BSPeCRPIBfReSqdUFHLYbXE1yl2y8KMV6cvs1b
iozNOOu6t71PzaVYsmnZFayjcAnFUzgHBhSa5hJF3kbO4jNSXkg+hAjJPMFXY2G/m+uVXXnFEVAP
A9ST6EGfEDAdNWBuc8Dbpf02RZ4hA7l3BXRN4MMKzJ5MlDaTJz+nAcZ71kCffXAoWeqBNjBJynQ7
LIZw1EOqRG+q5G+mWbw7+N00v5ooUjkEQWHZnAi+VhAfOZwVvG+VwAHbsSQmKJIl8UyyreVRbWpF
r0/Y83RgzvwRahg1DdkDo2+d9B8cljz1OL4pFrLb9pIZzjI/InKkAoTlFbnb13uWCEp3HmjV7UUC
7NGZTZTOgLhQcWTJeC1fSkwBLFMTuKV2eoFjW8EFJ5EUoSu3BjYKsJCoojZuZmIH2lZU1upodbDO
N94o2S0VXJjZRhKMhzyZ3/rhOJD0JPtUGpTRx+Tcy05K7DK4eMxZxD24vfWtq46TfOgkP0M/RcAi
cSzW6Ourn46XSHsRyR+U96JxYgPOKULemDYOVUZV8zTL54yzeYClgfL/HA+HubuLQ78n5QA2N542
kle4uVB2k4/ojHAw1TUJRszStyJ87tdTDZAhuqAk7+rLWYSkMRowAHz2tiv+X6ybI6VQyMOeanL+
D5pwXPB8MDy/k0dFbYXHR/OHsnrNpW/PcffYSgSHnnn3pnkS02d8I8u2scvviuojMmk9nOXZr6Iv
KSd06dDnZ64Znn6ISKdh2n4OBwBLJ0VwiNjqzYDnR4hcC8cYpMXmF9nz91zhW8Yd3CTNrTOYv189
aYhh9j3LnnMlWKQHVjYRLsv5Llr8abojmpOY1Yl5HfpDl35TheftwI3fGRnd9NZzS5yP64YfwW5T
4tIEUiIR1iGS4nmZ+0ut0sM+8bKUcJUXDHiV9pKyFFTIsx73ovWkwQ2H+23e61KwXRHM4Nb3VbrM
+UlW/LW4wzJB+Ynb/R3WXSG5q63bqh3xxZbr1ZL9VL5OG6/00JvHGBV2ixr0WBDeKe4twxnaN0P0
Oawa1cEFZHDzaIQ38gtFGOt6fNu4mVX/k6g6vBXjo9ZfeCEGjoW43XzTYbvOxxQpp3RopkMJTHEK
+CHZDbpEh5r6HmbMIFZ9SX6iswIemXeVQqcYAvIuevUaC6SzuLLysoUHJJcEBFh2rocLg6WWXDaT
KA/ZXPTr/aReYHipEM+02OuXeyM7w8DgLET1qc4eOd6DvJfiE4dq5TKZAvpr2IJrZbvBiAxD4dDN
R9iXGrhU3M08GWMExN/m/lNcq9jS4oNmCFr9SHlyTAy/bl5k1LP3Ufo9VF447WKEUOE5ny6jdC/P
50Z7zEQsXaQmXYX0lFPQntPHQXnh6DQV5Hp0pgMZoOdhfm7fxR6+uquUX+bgcxTA/w/4rabHOr9j
CAhq0EIXZUSSiwInogD6QIsB1gF5l7vcpD52H9aPbABLmNYZYpDDuu6TEcTQvoBu1F/Yd3WyZ4kI
1T8UqqvZA6lPx4VbT+EzItDEd5prDrtlDMpvvcxC8vzztB1F7X7O7lJtH7FElr2xPBfzG381cKOn
6knxSrOx5EVoKZdLuVyNda/CyewPrbhX28DQqTLoCO4v3ejzvAq+K9ULsc8Z3qh6LWHD0nYah/GO
o6NgJ0z9VrnSzipERuIjMAQUtm951YJsP+ZcvdBV2QeEn0V5EmfKreoeuQobFRYlrMpuSfpcNxtX
gisKH003H+QeWFAEbRjmivS0JM9c1qp0nGkfi1jY9lsiYP5BPrHJagzfGgCjBafUGBDRs137KfV9
8OHP7DlJS4yqk1HcjQA6uMoH5KE2p0IhsZQtEE5cwSne2R0ajcs9gD42WQ7sy2p4IJQPJOx54Pa2
u1s97LqvOtyL2a2tAza4FWUharHDpWfQcj8hBeBKwdII7QYEFZxjYWtwUOgPpYCGDCUn/YnqkFSj
VPBGeo6Nx0QBn4r7EE0R3NbT++Yk6bZ+y3SvP483mYoHOfFUOVVGtA2Va7lMBXpgB0AUZfzwWfsm
f8Gq59gJ1+6H+iN8Lj8BEPL3gEBmkj92QHD4eGQX0C2gd8rDRxn2rq3R8EsoUe8K3aOtlQ/s4jDP
20Jm8/MYARcUc7IbuJdS9BRpIAAb9Ht2FzKhP84I3Qx5MmVDbGq8CmOcG0bt8MHMj/aTkgOhpRxi
7CLUw/h8vImCOZ7tFkkREITvwNSozVGgAsu+nHriKTGdCJF0p2DM3ctSAPU7Q+9cePIUZO94Mjhp
RbRvnqCkaIlHjQllUmE6Jr0R7rBqgMUb6r4kXopLPuBMcTCcUdtOtnjzA4uEUXG0HqNqQM2bz1Uh
ZWcHMrPVTLyI8K8oUFN3XliuArM68kmknlC5HUiUag8LPWVBjJq4G3d49p3t/xYzm37GF2Fn0zmp
vV5wkMMard9RLo8ol3zTJ+Ye41AZN1z3Wx1F9xUtABumiq+cRnpInKrS8muNT7djRSMQpo3cGUUT
nQY8WhsK6BizE8PG98VSmmYTPmbd3NoHlH3yTTNvaxL0mL1B5HqMk61xZlR0nGQadSYgDmdj9dIX
pOrQOt2WAWErsAv8bcmhHmLFpYMUD+5UOnJiczB5HO0JMOUslLhe+Yn1OnxgmV1WOy7tjVpDobH2
YAxxFCXZ5diEzPoZNR/i0+ly7XhGIGWbVQgrFiWGnG0L6pGjxR8gE15wlVG1pZNGRJ1MKMf2dxvP
22TJs9NxwNIiI2KJViKNmeiCcYN3A5ULWTnxxiLAKJG9a3Eoeo8xSmVL4cN1W0ML19BAs1jb8440
GKkJoOAd62WBL+rPmUODscBNEfkM+uqeUK1ccULik/U3BizXOQg/GmU6vdXelmIXJgo9Z06MMp/o
jfb4F3oXPtk0sy51uQaLBHrrjoOOuItmLBSLyPCYByJq3qBOrYtA/ILs80Atf0pr0H9wALZNZ9Fu
fdScDsw7JzpWg9nYocWivg9xvYAqv3ISgSBsE1Umbu1U/oH8DsBNCnuy3TZo9EMN7WoQ4Jhhddox
+Nh0cUb5yuZA5vbD67wPXHeLvwGJt1IG7XFbemF48kTlZ/MRPlMH2INvwBLIM3F8mQX5al9o1E3o
3/fC5hO9h7fBxMjKr5rPtGiz3GHNFRo3k7g74ktwoMF40xx0g7SRcizJOM7pMyHWJ+SeintA8JXR
4PN1m2I75YBsOJ94XmeR6BGHbGbeG/+llLV8AqyU51d5Yh/ioSfik7fYdTg7xg0/EtsJOteZzk0E
z8OVY0uKEpMbxTfORQUqhnYF9zBm8JQcPh/BqBFC/nJqCk3Rvu/pRl0WlmbZlZV4Ewdr6FSL322r
cbbHrGApdWHil72Sdbuxw+6xfVbCxigjNn5MZhjtBf0Ql3t9vOMew7ecNG5IpIcR5AwNmXo6K0/q
xKlfcziqvU4/q1WpRboYUbjJGLRAddLT9bP8xbAbH+Qncb7DOc3FXN2xyZcEG+KVLu3UjNV2+Mjk
AvmTa43e62Y2X05dHOBq7WnLMj8Rt6OjxH8JU18HeBWivXWYH7ltiNRBf+4qkY5E0V5V6UraXX0X
SV4NWJCoA9Nj8mKxohh3qX6e9dbuhmsoBCkcpZmdp0V3tAFxA06udlveX8XK7VAkp048coS2+A1G
tUTx91QSKUHbUKE22SKoocNPXRm7GkXzd8wRGXXc7MxTID/GCDjCAKJpRXFxglo5uPSIi96hbQbp
wBJ9PTnV637FzlJ6CjvFEjIvq6cVbtd+rVxK5vhuNGatlPsuSwHzBLuCeuUw2QxGpkeK2owoYXSG
z98XTMMYWKxMBJsQVJO+Ly+MoxmqqOkt0xb/SEOj3oGI1okrYtGbEJaZeHQmkdBUnAdFOE5PTM16
duSS40xGNWHmmNFZGDvA/TEvT2SFqFA+78QoyC2PP2MZoH7VKbbkvdQfG9Ai057QVTaNDYudxG8U
JkyKrY7CeiN9XWSksz4Gz+1x8Cy4CcngPAGxkMYHIy1QVF8g+knZaaatv/JQntLgNERBRm2INgVL
mG0VA3MAGInNkWFRgjAdXeFseqHh8kYZ5LnmzxCeU7ikdDYc/sG3LNN1DMR2oXLtkFwF5txmc8iV
yLvhcRUVeCRZ5DqkO0ZokV+m3K1leq8MA0ekIU/66BY1fBtMuBSsuCY4BxAcz3l1C0OPLpPYXUV6
y+K3FkXSzNLP3AvpY83cKOWvVn8blIc8e5TXmtFKSzl/nZKL1Xtys2cALLrsxvm5SS8Wjsx6fv5d
jFATpqr780hsu42vDfJyorMYsKXErkZ7pV8Z4eFcdkLBKCesxDAe8+TKKBPBWEojEpVqcsqx+ZhF
l8PLx10i2Nmu3h74TPPW4eZAICMgvkmYnCl26DqPBKeXVxIu0+0kwx2GONxEn0p/U6jCG+4436fJ
o4XMKKufYu09Ne666a6JP6sELH5xloX7Vry3sMbNz8NwZZKgIk7LIRX9EkKUHIjDXuG/kHwUUtF8
XjLitFB8kDmvR54r0mh8qw+r8pSuzwyIiWJcexXJMqgPOYAnhsZ8CFMkCUjZKIpQUbdBBMX069UA
1tfs11QKWNEuB7E+pMshATGD/o/drhbUGxHKW7uPpd+n4JHm5kK2L/ZtmSINwjRae+NcIMvxKfit
dP1on3HohoDAwf5b/w2hAPQ5Kvc0Z4FUZ4mTjIgznKlx2MzxSWQC88IDLmDqKetdGOwFJvuJhOsA
+cFwlab90B9B2UqZuzXiiHRgxkjJnqUB5NCsyzXS3E6RQNjoBceT3AYb66Q7zLAYBGB6J4ESHWVS
tBYSyWjHBmSJyJG70O9t2j2Z1eAm+eOUai7tHgLX4yPTBTqGovaAUDNBFCZ3rqM2cUNG6HAyF49n
5nrlbXLNc9q5ZLPUZzJClkuzal5sxHgxXkuGNqsy/qHgfPUIqWtYhSMH01xZcNF8sTiauJ2mR5L6
Egg5a5DKvkrd7gGGiWHaawsJBjhF0OYHBmmF87mhi5Rur8vyUh/g7Lzl+SHXj9tnZ/0j39HuNcvT
dhV8pzIGlpiJQaoPdbVXQatXB0Zmyc7y5/imCckMPQn3oK1pGXfjuRmBDO4z476WfbO+ijEZx3tq
Dg1S3vQJMrFKMU0sr0kbmMttrtn++EZ3ZN5ivmOclpTnS3oY2/zDzIM/dYFVAthQ9Ll2jeV969Ku
QZN5uuGT+ck4KJoz+3NTe6ZezPjo033P3VJNIIsB+6er47GSbOgURGT8kKXp8dQcgu6VPh9vjixI
HiWPhHqxrzuww13XgJCNuveE2Vnfx26bNfoRhhlrELYDDhcm8xyXNBRUjWVIe1CRrLPH49ZGvBsV
stneqG5f3CT6+dLHQbpQd2AzQxMGaUsQy6cxfZ8W7ND3MJNpIifzzdAvMahYIoVy+vxwH1X1m4CN
QXvSZC9nVRou9zGtDEF6TDtGKE10XIsemgOhuiXiDfYZsMniru3vdesqGsEoE4YQsDM3kaxFIZ9p
qxlobH1JfY8rSFCsj4S9SCQKotiG2vW5Fn1amE3q/i/qzmQ5ciTLsv/Se2RjVCgWXQsabaBNpJHG
wbmBcHLMMxSA4uvrICpFKsoXmd3LTgmJyAjnYAYDVPW9d++5NFCi4jPFPpkQE5Y/1ah/TN0e1cg5
qRMPZvVbIzGpXTQMF5W+M8RH3cG2i9CEnZyQi0acwb35+RO0agy1QXRHj8OyTgDhJkYu1g4HE20j
f9d0b77MXpvivYIKrYIdUS1N+aZoDZpHZVxaah5xQYrR55+GeyZOR5anKb5beJAGmpHjzHEEXvi8
xmLivoTtO/NXm9q2BCNgMYyINek0O4y4Rn90kYkzpNf5NbNhPHISjpiFAaTD5YRLobdOaF9K86Pi
iB4cRwyN0CARQWUHlBygsWgGTy0eIudtKM4IAbKOheUALaTAbu/uDJoO8lLrfa3uIwqZLuK0L2lS
m0hSd4ZcNxB1U36zMX3YQFNiddNoUiz9J8Nk6m99jYs+qMb47MdUcW+pei+KHCMnBNlnRcIPQ38O
EDZjR3d8sIwXt39yFjWL8+k5e1TuNq8BXpPYq+EhHGDK347y3cjZNJ95tZbfbhoYXzOLGHIIK0bQ
giwxFQ9GdawpGRtO8UmABHWg4ZZdJzqkbK0zK4lB8qRFQ92FM2kvJle3ai6hE657Olag8wnb2CZM
1BaRvmgq2vTYUynGdRzcOvxTosronyt3prHLaMFuT0XNDEK+zR8EOt6O8wQWiYkkY/GiQ6CQcroh
MC9FV+1miJOj65C85XG06XwiWeCkMpbG2jyHHF8ZxWbESShUC7FvPXZUBA685lbRcxDjzUCgW7cy
CedYvspmfpIt4bz8t8yc11Lk2wxcXklPZ9LpinhB5M0gw1F3SOvZ1TMLeUbtw67KP0k7PdT2W8VC
D/Jm5eQg4IAX+cHy+FdrlDbCJuU1Xu6Rs+R8I/txF3J4dWDDZDEW3+Q6VOXNrOTNzkZ9CFUgDYJV
yRseYMHEnBg4J0zzm4ESxYZxY5b0vYp17IFTBfWkAnmrSL/CfLMNNRPhcYk/kIiKfNK8+cGLnZ5k
kHEmjIQBv+bsLHRA9DTczU5C9ms3E3eZHfC11tuE+iGgTOmYSncTWoX3iVZNOMEH5BN8CqhAeViW
/xZAj4CNtY1kCAmnQ08ChJUuINlnIRKmCURoDRh9KgEhMR7Ohu/MvMKQ0o+VR3ABZ24RvAaKuT3y
oRGfImJQJqcRc4g6YUeiyaX0x5A96u67D4ChtQndSaQfpCbFIDNJkLw1+OfUIFzbksFmZ/fExTaI
vBFz6KvHWOm94FFugQz2LcKIYl0kr4P7CiIPkoldPgxItPCO8zpEd3SD6+yfM/ldO2cmM7W3tNyN
5qqtK7l/KUpZUPo2hcVC5nQqsNBHA22FM14bnozufnSuFSfDIfkgY7S0ueWJ2CoALpUh7AiinKzy
6iGVItYg5ip2yDZrdH/xh82laKxLbx/79EPmYmO2H9b8WoKZHD/CZkOiNzLYjqOyTcwAfLh6uBac
/5ar5fCzfXu5sl5ArTsdS/c8QfExtj1Bbo5AcorvpzvO4fvsIdjoPlJ0e/rVSF/yHLYI/SuLAwjO
E8FuQPHUSRQEdL5H+i3yGFjfLqkQ1RTtWanWGuFaHH8wAi5mxhTqqO2rVh9EIlEUIW6+9Z3vuvww
pkvnvCc90xnnCh0q+GIcV0i5/Cvf4cUmczFOxkg3su6nKV6L+VpbqFD1tzEf4+JZdfHNiDygRUtt
n325UdCezJ2W5xYQfgS+C4Y3qDAejmk5viUf2Mzc5BuYGJpAza36GjCRlfFVk5jstHuurWszm7qY
LFsxUwi4vsjNwVy53035w11oOxc1fZhdsrwTxr1kG900ELuN8SI5gRMi9NeF8N97GpOV8xXy8/3q
rHryxy6JE+NxYWh0j0y29x4irp5036fhwgXsND2w7B6fd9TswvnbbvYSFlwebsvpfcKt6PhPZjbc
ZJwsX0vnQkB0L16D+N4yeZrFpc9ecbkZ+d6eNnVP/Omm5aSLz+VmGJcvTs0rfzhle6qEGjFHnV9D
7xVZreVdKp/bf740PMWIlOWCfZi+DZrs1EEpj4n3XfTLtFMj30XaA7wOXsqq/ClNIvS4kLx7N72v
2j0D7aK/NM1FT/uhf2WqJQgMxLWjrz06DO7pgW+xypwT40ZPR1t9kxwRhcsGca3EO07LG0Fnv0dk
1b9H/BJQpTctJ3A//eEdlP13Fp9lvM2HY9ReYzTzJiVhmaNAPzYmVPCXoXu35XthwAVkg6Py5OPl
IhODGpuUt6g6CRdtdmX94RCjzbUpvbPVsnb1ry7LV09XtiIHZ/lP0vwOxoU+yao2iBVprEjQ3pL2
tUVM77N/jkjVW1q9DO2BIPMc1Mc8+47R+WjEzyEpFXX56nD/w6yx9HvXokxv2K1Yni10UWOU38Rr
f7omnoML+/LXdYl/lhe+3FceyzFImxuN4J8bRABt4KnjD3z63kVxRSY0ou1Zvnn5csVhYdgvP2Ps
z2n5yMXmY7fz+x4pVcLBtPgsaN/y8iOUdXRPJZIt7V+W7+XjRoOUTeC0j8sVCPiWInhXzU7XV1N8
cTOKgMb8TyRhg0PT5QwLu3DL3300nOWO8BrkKOnSvQKMfIRcF7MQFotgoPIPU3vXjneR/p7tA18Q
LiXehuTWpN9gfWHGzg+BKsq83SdaFd/yyRkv4fhCEp+vt/VwC85OOi9kStPiOmhEYeQi0OJpGU5u
JbtXRDN8ERrL86hecjK3gEJg6eV3klyRAtVhDr42OS9zaJ83ElyoxIl2EMl9Ft835EpM434y7hRa
nuRQT3vtkl73kFgMCp6G6LGxriq5Q0uoH3Lnt2Ud7fZgQxVNH6BapFwGpvzTkb8s5kWopl4N3zvy
wxVJD4m8BCEmn0UoQkyzZ254ZVw62EGZQHq2orfsMuoiBA7qJpjn8mtsD8FyVKLB7TMWIf9pk/Ec
GyPnF05e9BD3ql5+KVIiLnmT3hu8ZAUmbtEKGYw2uwebO9+zz95wKcatgyoPYa2+YwPljxsK6MUf
e4jmI3+l2Ys9vvj+utR7wIsF+Q+8Phjksly8UIXLN6y54rU+A7csPPpvS0M8r+8YyaM3QfaBRoQv
46J6xje/Bq42sGhmxGZ113JKjIhpueOPQK2QpnNy9dEZ6VzfLZt/GG9Ue0idbzQzEeP0npSjuyp6
a6t7bjneJGA+HdL8P/KMRc2at5CrUxD+ZgepWTmD3y8+DP4wPAbcrdU+T16i5qkuj/9aGGUtXsy/
OyIdyJTC9JzFvbyYAv9wzgF/TexItf35L7dsSqQkaDNk3u4Q5XctcjRlOMmO+DaK32RGWBdM7w2g
onVTyvGkSnSd/+YV/ekR993Ag1NhWphHXVOKPyz2gWxMDPKwk8e2QWShyQV3S3JyrTw/OkVTPkBA
CqlHbNq2QK4ObZ2/1KNuLxB8tk5GgPmUV8XJSI2XRNcRU1wjoSisf/9lNP03L/ZPXZmPnZ3RqhU4
jov90PvDUOq3+QRUwzMu9YznlCPmSFbiYjxLBozp82MOM+OmtFpzh7m0XalkKh4mytgiBmNhwn7c
ihKNUE6EyP5fvzT7z0/W93yXVwQ4whe+DUeCT/5vfs8i137W94VzGfD6HrQHKXlurO8JfAEmnp6S
2tc0utMR5W4aE8DXlW57MaV66PiRJ49cDnxBpnnI+9x7isbw10APcfACYs2zcljjNeReqWIPOXLF
j7TktP3Xb2GhovyPm1M6/A9ntweGCFS7s7zFv70Fi8jMaPYNj3U9ND/DkaPg2EBkBliJtElNJ5Ug
ek77wfz0CpeerF1U5y5HNVoGwfQQtRGf/MhRupS92mOKBE8L3oyJPanipk79x3/zgv+4HQKwECaO
bscFcGDa8k++Qd85SjqzQ9DkAliJZxMo4gBNGuNxtvF7uiI9buFj2KIpSccoPIW5c4GE+7sXoQvd
Hfx0ji9HGeHmr1e2oHT+2/4LS+fvxJ4//vU/4PXw1580nr9/x3/837F/tv//gH0sk3vqf/91Xf4J
DvonEGghE/2f/7VTJWpN/Xegz1/f8V9EH9v+hwyE55u26QkpXZ/F8b+APpb4h2VZoHz4iF0+dZc/
Kat2Yfa48h/wa4QXmLaPJVksL+CfOB/X+wePpLBMR9rcKFjQ/19oPo7p/0/LL6+LNccTQbDAGmzP
cf9YKkF7pKlbIvGHdjrhUXDqg5njthQ2/YTmvhxdRnQ095SkNLb7YmHz0ThN1MGosokJFcHYaZjt
3SIjskkUaA0URVEjJS2tsEX5qOTKPDelhVQXClBJmJP2lEn5TFTGLFL7xo2I+O3MReoxEBytCZUw
Bd2lqu8pQfkCosFeLFDDt6Q9UQqQWj8OdYpQGHx1kBN9l+Z+ijqT02AP8JZag/5iNBNFR/T6bqo4
trXaZfitMS17TINlFt5NLD+eMl7qzsXySKEK2GQdBy7B6MbAGAfH5DDSZ6GxPt0GnFhvSR0ZQFsO
T8n0HLpL2Af0y8EJns0IvxCuYCsLob42HGUnXAKxHzP7DeB4kRbOlbUMBozNMkzFq5hEyXsy+ses
jMeDEzFI7j4DZLVwUpOU4eG4m1qNQqEp4h07wi/KJ8JhwuMoHbxDgbpxSHyDy1lgAsvQ9cyIJePs
J+/HqzPiNKmoKn3wmDjWMX44WCiL6Uf6zIk0l2OV9R9FWANKI9gxtKoztyHy8krfBW6Q3NLJ25op
x1TQSMwkJ4aotWf+msUXUX2kyRRskqFX7qsAS4vBp63LgxliPG0tOsbFRH5wHu8t1J51Q2cm0MzV
M0HYC8Xjpc5JCAtwsFoe6z70STx1vX83Sf+O4HvSoKqWLiByBksRhTQX1LpErUBbi/2LA20JncLw
6gikdDOouYiweTyHlLsRNdGtXc3hTSArzPaM+Xs9fpat85sYWfycbfzcE9hphb8UoUWWkX+lDr5j
ngzoFpgfdWj3K1pUplHsg35re/W0EYoGJJieVWMRJgBNglp5JPjCGJ8BuD2gPLymDXxYPTVIdhQg
zMl5zw1UNfGI7KD8KzMXlCeHVDLeetQyKk+PMJWcG5wLiwlLUwIMJB5Pr7BfhrtyCMg7j3/ATyCK
uB+g0WzCoSClwIGrYAMA5hNdBCDec+0S9NEOVDxM07MHW32mU/sddw39igR7qrt4Wnx8GabP7EyL
4ZS5v2yztW8tAjNrEzeKgWGChhs9Ww9JQdajsc8EWw1mkLyKSoCIxPFqSSCK1fo4z/tmlwD4rafx
UwJ5tuUoGFAidOrZ0Qu7JCa8ibYcZ4OwmQ9phyV7bklIUFHzUnpTsWGohzzAByZux9Vt24DBrobE
pqjG/GjZenFhIP4uBpdiCkvjXCQolWb5k5Mr3vSEgBJivLjW8D9GHgPE3LdqxAP0++ZAfHpB9gQb
RW6EyYQ/b7wBDy+O8k4SsToGQB91POxJBrQd58Uty+yupxXFSsy0oVt0tQXZAVP5y4zpuM/MzDm4
AWzMNDdGRx8okPGLK1zmsWX5kRv5rzGS6Sr2sabGk/+R4YJTKQ5OTVBtBX4ar6h7H3o0LWPiwgNm
ELcx3G6s+PiP6pirvNzeE3AE5qrNpsvJJbams9+RC+1ow9iRjAmPiej4dOvH0DSHAR90OWZ0Vxt8
HGpYVjPaBg0Hx3KmOB9GnMQD7GU3ad+dkHQGpwYcBcYI9zxQbK3cEnNWjhIqIwlkNMSz4fSHDEPO
NBgMnUOCyaSsb8cqwiWTvOkSv9ucMHjxmLqFdsR8jYWCeEImP76syaoYjsQPKeLkl+Gqfuj9UB+z
4TlLBImxRo8HSn7OGS7opAs84iOb70RZ67b0Hzwz/+XHxpKU0Bxl497Fg3ZWCccv7N+B2ALkRYQv
QSO7SfysXEI8iyD0N7rP8vVF2SnDnCngfsgYelfMi4dhukaKNUCNuNdrpy+w5Fya3DhPKZmKNRjy
m5aEOIoAhsTIcGQCVWQujVcrL7clD2lEBSftt8E+OhaikXyhuk4+3So/3fQ9IZM+Mwns071nEpZb
jMh+KvkTzLjebO9bGd0p6TFCdX53nhUSAQ/hsOdhRjARDBrDue4VVPYQNYxh08vRyUSbWyLjZH7b
epN7O4vkkjlNsk2gR1jDmxSKFn/EUw0w+aGyWRfoOuLh9Oy3LB88BBMztpmZcM3RZ7BYycuE7KzR
g1grBwlPQU2TT+JJ1zDuGxntLfI+2CffXNhpuJ/BfmG3HOWv3JgHLJXI3mxGG3GKmKkP433rcN9k
IQW4NcUFhJME5VP+FgJxl6mi/7mcjruy43ZkrMhykjPSqx9tPRaLEshZHuHcxDqZccVYDrhjp4K+
eP8debJbkeQwsFd+aQsfdBguM2Zt46+DgKa6iLE+0imZYgxVE4s1e3o+RRwXOvALteHtmnrcmS4a
O3eiISlUd7ICfiCN1m/LlGgaBfJDSs/lHmbYkLM4euFbNNO/LCICN7KLzUd5UzcADqryeUhScqp5
uBhytfu2D52dkeMCNBZYqZWTESsHhoAYZKMK+4JgjSXjZVcW7LKeUPR0LSr3KhiLVVTisZNLon3c
E8iUPBmz8xPQGQHiDAC6PUVt++bK2rgxbe7ELOgfG4PrZqLh9Nr7kXMCT0G+CeIkWeREjgyYZs4w
n3P3JDy3IUiUbmUGFA4ByXsrcgaiMI/BPsefCYxwP+LINE+TQ3NnuKNkWychDvS0CJE85eQl12lz
M5XtL5aD1TgkOMHwxCh0UhMzDcYF/WMXNUszmCi9CFt6iAK/g5JKe+zFbyAMVKbYVjHCYEfP3i0Q
LRLgakrU7nFY0kSxASGihW1LdIJGtYLQraZz13vGg9H3rP+ttSdxi5yLwN2bSQjNWXDTlMljoUHW
p92pKTlikPtAXB5ohZBJhU82e1mxIPuCBmCfh1CdFT/XgQ8SKvfgjNM6C427UmLbX66jN3avgYFz
am5x8MvxovHw17SZOQ8jPetb8ibmR+33WOIW27byviqa4w0i7ixchH2hPDWS+U5AvFOe3ltdTjBC
4x2NCA1LXwYp+JYJJ3DHgugZ25I1HQ9JtpfQy+mKVgc3fARFi6Z0Hmr4FjQJIxtWXpXgBi6MU4Ak
zQ+5S2f9RtsYcZq2iT1frsQ4Y4OcQrDOXNki6phsaaQaEoPUmKJ9au8qE1V4JlsykJzZIimThqx1
bUQiCZupdo6Ox/vZeHdZqVYyil6kwivaoN7oJ1WQZYdida7QJiD2VfhXB/0tGK1UQfcYQHGxSXyE
tviTOSiAPdaQALGDZ2ymIfylTV6zBv1eGUh56QKj2Z2QAAZW/RQy+a/TD4xq6EudGXcxx5pUpOcy
zrdt5mPwJblTcyyeLXgGkUdsXzz2vwNQ/SJyeNyQVhr1dPB68ckRjFNr3O2jEZiIXVlcTZJzRzs4
TuFV5MCglZt9zE66mUx71/n61TRxdMSOdWaRBOLWth2UeNJMcq+8Vh9B7vzouJ53QQKcO+7ZcYpi
y9l9k4biya9R4oa9uRgl5S7J4nkli5khkU53qTCOPfkQu9is3hwAKOARUQEuodRRlX4Fdr3Wefye
1ZAvOEhxgEZx6UyETE2qQ5Vf/MrrhIjNIN9Q79i3yvHX3lxn29khU7YQb+ZAi3GgJ27WA3GWtv+V
lcueiaF9jDrUv9aHm81PcV/RHpTzd/rLzH1GSlO4NX3WxqZeYDpegqNyYftrszs5E5qkjpmg2xX7
gXAXfMzZMrVE1E9+91QU09HhBrrrRrbFjpx4wZk/9zrmICwNRvUlI/PboyGIcAmlZhF27ER8mQ6J
LE7Qw3ZJfpYZktBqLHcVuT/I2dEqWeJTSKRxJUWH7xpqm7nKW9UFivemysb1wFnW1jGyoznPN9Vf
7VKbhPGoIw4873Ev3morYdZqICix/PhYkdqxUzPGYICCrLtLxoLqikM8HUIQmVu7Gw+Rp6EHOt60
ddN6P9rXtPJQdVmhZDcZqm1e+ojC5Pzh6YrTdcN5sS5pX2NMb0b56nDy9ZLoYTQ8htS4o21xsSbv
NymcT4YBmMMO9mjd8IJbPKNeweyzTfN7wJP+jb38jZzoxf82bmo5foekH65FQYvGxNQ+dlw81fjE
Nxv5bcWUw21gaorEXRdlRjbLFHLXMJ9iHDwmnr0aZKARYicY3ygu4yS9pFX+NOSsBU6VFrd+7z9J
WIRxUzxnY2BtrHm8g2LGWN08TnPg3kxRTxhK1u3yYjiSEnW0iwhdlXdKa+Pa+ajk5uTd5vfchKs6
9KmK4oK2NuC4IkM32CmeDS8B4TWgvGbUlUQIsEXBRI4IBOnPT3TfkN77G1LigTyMXxS+rNNZdZ0l
KTkiCz/b0f+c5CSgBPvPIyti1lc9ZVt+Owqq7imgH6DCKNsR9YIpMT14DdgXz4p3geS5T9wyvfMz
CA4GaFfs+lg8dAQrLA7s3QwItpyR3wa8P0bnYtikdlRw0kWntOQL2Rr5cVswLY+do6yVT/+/Mtfd
xOiyHh76qD23LSP3NBHeemwk60yBQx5BZYgJl/mRiZnTcy9WhkQ+6EhrJbquhN0KxoGhsgbCDffE
undtyCFVGr0rm9CfchwpKsb0Nu4UoCc9/LLL4DN6dQhX4Nwe4+8Az+IqTjidGC/MySBCtcFtUOjh
brIpJsoRtYVrOsVqnsxDRMwHaidAW33moTEvuSPKdGCU7uZgdh4T3DCmQ2uCvXq2xapN37jhT2YS
vbgOZp5E3RPiscuHA61SQinyU4tVE0bQGD/aIYOLipK8LPi8+9sJrSDXHXBQ+Ii9jVSWxgHiT4nR
TWuTRGeBv7GdvN0JwIeMCC01N3omgNUyHhqDSEM1XEaLoBfxZE/zqYnlKfLUb6HWMoke8wxJDEzc
6EYsWuExJvJwL00aOkRh3tUSeZwQ3amNgit6lU0AGqpz2FfB7L+ZU/UZEihYVRngGYcmgUEtlIGR
Bz4WfDZ0TbdWeJfiFh7JAbZtBv1E/9jgmeBXNXN/CCb7vW8KWGmkFyhnOuSRf6hS8TtYhkszPKBJ
HSZZXAis3Bt1vh+wHGZsh2StA0Lu0WMSChc+1r7x1ijnXuXdD6fAs+eXh8gH+xnSe2qz4kXM0SkZ
T4EzYCpCUUz8hWEal6Y+OOyDfuAfWeNA9tTQKiJzvvf8EV1bE365AQHQMwe7uj1kmJ8bNn64JFBJ
0Byb6jAUxSMxD8gYgbFwDv4oKv/VcuNLhcaiXWhv6birXSpMtxqWiBPoF4IaGYltPI+HuowOiFe6
rCVJdevbkGTDSm4LR+EKczke2QYy1GX/a22BRsQAT1ZEhXHTmuGmcksMZ0kh1p7Fot5BalP8P47U
6cEKxxQjV/ZYwMKuWyio+uiOj87c0IGgAPerfh8I/zmNLAT7PRPWiW0LCn2CGabmNmoL49NMjO/R
Zj8VNX2DniVvFt+qc45RNR3jkczGAfEh0VDHscRpYEYAuoj0rF1774X2+8TFr0qfetdW7MJ6E+c4
yZv+xx/k3ZyXh6GH/8RvbeLwcwiK37NJA4f4QxC0vGSv0eQwI95+LC1kIdIOnziqQQ0i+8U2rBek
5aZ2YvgS8iQ6g2vFCeo2FOG2IF1wwBOaZ/4XoeBnqzTuKNyQ3cNBIo/sl2mh51fB3TKzEQUydLWG
xIwz33BwKvYY9ecHBmu70U3IzYQhk3avkRdRFWGwNCTjsXFId4brnDLjZ87fZPyYOQIrsf/qByDm
khJrzYzbkugK3BYJ6dnwt5/sms7k4FziwAtPjb0MRNXLJKKjFg/FgBwx5sifiDzbL5LzuWD1lQUY
GQNvdlWCUKIoTMETFSECV4uppUOVZep6Kx0sF0HJBNhAU3AL3LzR9YMsYKJ0FYrTnoZS4pq/AwWv
om2815YQ7HXR0NEFrk+NQiOoDenCyOlNUQ1bcKxJa5nSG7Mdy3Wk0fvHAWWUV2Lps0ijiGbOn9SJ
myzVLpLU6KWzAhxBnK+rRmw77jVBtPbQICoW1ezdzZN1h9SL9nDrr+S8bAVOczZqiwtMPbfKE0ge
3m7iSHBLjPdjXahNZdEu6io9vGfhRyX6aAVw/9I5CXSvZgkUoj7pck5jtHVyEvB8+pEBVgVyVUqI
cB/Z5E03YZA1LKArgrrUJnHRgaXtoheKeE/OZD93RXAuFcVn6P2mhYJhFF5W3/VfreAxiwAERS6n
yboSahVMhVqzjy0OYviNoQEZo9Il4fITUL5QRZ9ixndOCA9NIj5+OwDG0lagcsuy/ray9j2ldbtj
51irFi13wBL/kBtAGpMy/UidDlAxNUDmXOvGowpFL3JbBLqFM+W/RqUeTyY7XeNRDSWRB02zLQ/U
ei6+Ato5aP+Ss4CixIaOaEvV48mTlbw1M15KVNgFoHLyTvk4zmjIzl4OCtPI0cOaMTy7yNersR9a
lNceQHrLAvTReMGuI+UsoScXzU0K9oCduPX6T2ekh0oGDK2krv7KOwXZhijNdG72HYfth3rg4VW5
+Y7E7bMqCGIaJprAdhp8F7D+EBmPJh4e0bJmGIKiTtInQkDUorrm9FzghkhtzrVd2n1r07p2HStX
KMS+KvGmmQJHRJ6hFLYSCI4JD8hcUGDkKXsIIOsQkREX1WuVWOcJC1gZInytCA/MSge0a0j4Slqu
Q5GeOKH9TsktxvI2gyguaeSFIVF0aaH9VVK3IORypIn0q/mMKGszGhRbIpUSogcWllFCklBF02TM
6P5PjB9Xse3kyKNnhKKok4CvP5OT4l5QQol6JkFLR2fDJwGc9z7hRDONFY3VVSloDBl0Zbajwx7R
1FiQe4CbTV/C8iyI1+ktsSF26SOCJEIGkN7kdY3Qjn6iye+atTPcJIn7o0SN2nCOZhbzmMFHhZi+
t2dMfsm1mst8V6maXL2BABXbNteVptXQkfbkdNyRKldrN4u+GjSgJC73G3Jh8BeGuGaSFCiUnD5F
lvGdEfFFpTIVkTkO4koAGghKG/RQLKWNGxGBTvBfndobHi9uTk2PzGs7SISG1ughsWRbQn8HZeRz
egODYYcWhThVYeZnMGqMc8wAgIYH6Z9GRt5xmSZohMGrxOrbEuKUNfH92HDQHBXeMnbf46zqfVeP
mI3yvsH9Q4lDFty5cweeKFp8ayXksXHio0zN+yzk4Ne12bnwQITihIKtjH+n46Gm9YN6hK7RjDhx
V1RZiHWy5mX0XIDJINa0b/IHpxnPFe7PqM0YULDCU8kuXrLYPNJVuW2n+jVp1J5YRMKBI3M5awe7
2rqE92bCMJ6pmbrJ+QAZR9VXUeCyymtM3Rwgj5WXfUVKEigUbMsEkKAILkmzuGnN5JeRcXpBkpWE
RYIXG2PC7Fd7L4H50MO9TAahEJFbw74RZrbLyLC7JzTn0U6Js1cctYGwCuuu85NLH8Di4oZBwF3S
sozfk7A8E+Woj5V1yGQpzxHKzjbg0e81sxQaCy0aVHnrkeWDJI5cHQG4IaiGfG0vR1WJ/zsJEdHT
doWmSeRUa7UQxVQZIECjPG4jG4+bYnI0iNuwz5+shOgjR+v9RK+0pqt6Eycnq8fs67jemiBDWAfs
XpmZIaTi2WtGyuikoevt0/xfzRyjPaM1l97ZQxdnx87NR75tg4dpJhJta5btuGJqF1PpETeakhHC
5J7nVMXGxXN4VofSdjjgGpshaLOVNzBMjTPvQxHZgx50wEwTfkQOXXi6RdOuwAkz2OawIjGOKd/E
S3KKt8BAVOhoF2fbqxlI0OBRa9Ox9bEiEaJrcRPfNFN+X9Q9yUM+Zp7J/pip5JbS4Ccj3uLGNBYX
AvMKUwBt1YF6yF0gt/kIrHNu6JASkvot4+m5TpaVnENg5qN9Ttl/p9ar8WO0uzblKO719S9WFIOW
QRSsiRoCNYbU0+9q5rxZY2H4Hze966vToMAhLQS4nAyjad/XE26MzH3LiJ7EaGAFSOJzlFjavJnS
9j6omD4kXfydOQlCXCqwtkh/GrsM92F7Zy3BFbOGVo+OggmkhpJmRWhlihbQto7q7Sjj58ivaQAO
uChVba61dh+1wMOQthDJEHIRzLwUZ6mPJryS75nVUdyFi3FLxyYGWgK4TagkjCTp+bYnZTQ9XjvI
SwkVO4FUJEiAGKppJQAu6NGChigWLcbf0eASH0W0N1D3dU2vKxrqN0uwG8QdfV+HIlL1ZrdP2/6r
7OmaoEcKaNx0zwmZhjjBSWOf3am9UQMZdzEHLSbGzCkH0RREaPG7OzSdZW/hM1TejRNTCnDPQghw
uRdqqpuIxrzXXpBt0elofgVj3r+0hrpKzPYdYSibRHF4ihMXJGe5TKt5encE6O6563pakiXGgxDY
dchqoGpGEmQwbAfBySsowHkGYlEyKtqTOHPxwuah3NhD/NQaZPySznEya3yVCZ70xkdHSarPPk3K
Jxl1YtcgQB1yOrOSEJZ1vVBgGyjLmRYYAiL/V8cBdpTVlWiZe8+iKhrls50ypHT1c+Cqe11mj34c
cKwDIQMAkEuwJvQAd7rPwm9UiyMnmM9hc0s862Pkf2rpFQxgqJCNJHnMOHAWzZKZh760tcaHIFgn
LSe92Ci8tfbnjV9BX5K++qo6H+MbabFSvhgljXImwM91PxzUnKEj6x+HAuJLhX00iHHclCcbREmU
FF+1GH5XXfutreYX7embXsxPNl17iIT0tFwxN8iFq+MQgdCJHFqDtefe9nUFhIrk1XVjWxRuVBmc
CXrQeqzmFiO0OHfpG7YJdqI8fSH3+ZKZ0Qsq5F0ss8PYamzr3SjQ9D+mTZPRCJ48Ln3w4/O52poa
FARADMbmVhcNhJrmTFv1SdmalBTBGXyaDJvdGdhn1TjzeujFyKClZRxf1BSOItslvgL70sg74pdL
sAYZDAUrFT4hyggK7Bz6cmwO8BqSOLl2jQ0gfjT3TjEEa8dneF7Qmbq3Soa9lVFLzHW6Pyzhr8KM
+3PYcdIUupW7/2TvTJYjR7Is+ystuUcKAIUC0EVuaLMZ55ncQEi6O2ZAAcX89XUQlS1SFS3dLb3v
XERKePhEI4an7957rqcH9l0B8FgKxd6zfOXvFd6zXeflseTVR5gR52U3p4rWHp8kIGcf/DK3PiCo
sutwpqNKHrp+foYUI295QByEn1WnPqaPWyqyrqlaFbiwn2BhLeaUQdkU1G6zqGUUD0Q5X2dpu1Bj
361qoO1Tu/ICEbp05oM/T2/BzJxkgoiOhrp8RCWC/79IymsX7+ijZTCUmr0qGS7gxR0mCK1Fqhvi
GvZjnnCOH4PxkdZLUJxrZ55FrG3JfHvTGXILfX8w9IAfWN+jU42sW2Y14PJmV9Bzdpi4nNIey6pu
ra8s8FFpRfLhMhwFPRRFI7h7cLZznvS3oSZ2YLWe2NJVR3NNCSQDacnbFsy/mwmjC9Em89ZGFlgT
j/VemscYSlqIfXHYv6ucIXDVppwure7nes8GCYSinZ4aQ9WnY0cFMWWKXFRCQKOcgHtxUyCD8ybZ
BL2kyjPqtminQ1vsffyhz3HcvSmHstJs9HLIFMNDnS4xy6IJTDoZSR8BIazyfZn0OHWKWh79Ir0e
G7s6hpU/X9xmCtlq68Ng4vIVBBVtucu5T6H4NktD/LTihDuCdHE0ONPMLKxg6QYY2A9smhHabUt1
M48bmyRSiH07BGcytYBVeWOfQmhhtCgGWwnSMwk7uW8tfYop4DhGipG17cWjLvS+WOsWRw9Igg4S
bAsYuFin4yryg4AuiBxlr52auygjddWYebkVPdXMqoncS7fwNs16Z61Hd4A9kQeNpvg6jMdf2Yie
Zi32IakPfQ4SHenPvULTZuvSspyty3G6TDV+c8M2SrJ+Oxdk7mAQ4qCacRtrSL7WmFiYZBJCgAtU
Y2GddPUqo+lljNSL6AkLKB7qTixALWnSltKN5GYkHTxH4PTplbNuemYHgkgcTIIMGhxT8jGnDYk1
9nCYkqoi5MrZOYvRknSb6L1ciHUXDBMlFTeuU8Y3pR1IcC2FfZ0NARbqAYeWJ2CB8UKhPqbm7Z96
07WmpnnnRz1rKYNiHlQ2+JCREHhhj+9lz/4xyzpimwMAwfUBaEy7E2J+GVsEiKjpnlzx22/J7ZHt
ptPIxNnRRBARK2LuBXSw3CK2gSMZ2E40f+RlEe24r/o9fslXP2ZKtpbUppyNMxmxipF97VFxtR0d
7Onhq4n97Mi21+L2Z0Pdu+kJJ3OIEQq3fM3WZ0Z7tjLwvy23P4M/5dj4na+KZsBmNMp7GVf7VCrr
UMRUubAIjiLoPrTI9Ru/vOMBQThr5C9uRTLY2A3r6UYywA6EvcoU9iuHr0vQVD3b1OLW9mHODl2w
W2z/1PW84ZComSzCmYWyhVnPru+DBl7gWH1NND+I2T9NqAyzZ5H3CSiPDK8FEyHmK/O16NVvkIiv
2OHNjK905zTheXIZuNfJMLOyt0CCCQvYUsnricaas9AebOKm3BN3obJitZ240kBpDpJvN+EAWRXx
wS77F48TpWYPLur4PrSmZeeM3K+OeaBqekcmdE41TBxTmK1KD56T9Jt5dJt9IYfsHPNyJjUFPJVt
+J4J4cUAHugWiOR+T8al7UNoEKj4dm2pA+rUcYDdXQTvGU+GBigncVuKWbIMmheZ1yRLypPiBEV2
D+06JdWdDS3idDijICfvquTl5XqoErKb6NXIAtZYcP+SeTxEWNzIAlo9OWeIOC17LggncZ6O285y
Ppj6KY6LxB+7qMJDHOR3ycSCp5oJzWZWQ+ULexdWcRXgwoiq763fuQccO/M+qrhC7ZS13kJmlX5q
4oQ2qE5HssJbiIP12Yx8mmf9Oc6vx5kGtiifb9t5PHL0YoiBTVmTiMNQfQcsYaahQJ5zUbKn7oic
RAbQIIR3W0uJKNUdLKDS1MjP23myvgsEDKw//AX6+Xr2IqK6RdhsPaf60wn5OFQxRi4PIxzGia2h
uTApgDv0XX5w7aY6iQL3isfjIfHfHFmY14SW+TCnjoGFjcc44Z79Vh4Cjw4XqyrwLYe3pi3SmwKl
dzvYwPcHNN7SdNERQKOlIF+E+Ul4BdC+XhGFrgPr0HrBmwq4Cih5vPGrzAJqkUjwpck5TxGM/YqQ
aqfB/vP4ubdjMh8Ls98SYkApGCdK6K1n1Tow3VijMp6aBsNTm5J+gyfGdnQTDtWFXoYzvyqvOZ07
IudkPlsPCRPFxh9W9Lx6Lde5tc8I3gb58KUUU1Ofo82tURMShG9hh5Bvt6RjR8vAzBdDg4Nt7xjn
zkrIc4w4BwVPvUvDvoTBQ8NUA2PZb6IpX4Nma0gxw66QcdAVNcwVCW2tVHl6DLqJy4xHgF16sNRD
/zZSeB2cknWL6xGSsvwY8DniRynA+GvwZeMa0vH85NK4yS9bU6dUoXOm7isJ9xsnGcliNdDtl7Z5
nAf7ruCJSrymPQvWUkD0LbML7HPU+yCdbAWUgzgFTyEIJ1xav7ocIZcT/ldNvKtNwZQyLEK3CxmV
UhM4W+IDh4Eq2122YCFTqLCqdWuiFbzElZ7bQxEJYlecq/FrgINAePMmdrlaIa+RS8YiGT/4ZZAB
LncBtHfpi9NE8VsaVo8QvKBt0/c+jNPe7giLK5/2Ixv1euEkvpMTj6YwqaLL4qN6GgFgvPDHj7wl
SZYUNsSifk0HJoAiZibCzVBzl9W5BUpDDbtSAQgr6+U6cnmuCFxwnCkvjCrdFWmwfqvGYSMLTfEc
3BWNJU3P803n5cNeoVjIObKZyllwOzGIk1HtzAyMi8OBnfcdBA3uNe0gU9dRInde7SPY5BG38cKb
YtSS4pK+2FZigXsgCqSMqbxlkNbbgs6OGN6MsxqNDZYpX/bHZYhuLLzaawH3nSo1FDKfoVFHuOry
bJJbx6u/KiuCc3FAXXAITpdtiNTE42/0rUcvGGjakuIpX3CMeRMNKToffIqh64uTtKh/PGkj7ZP7
Sj5maiC3UzR+Fkuabvock+lERUALZYSHwYMXg2hE2qgm9TD4jLbFCC0ntbFut/CqTKCyvRV3AJZe
q6RsroOUDYkYiru8r+1N6iCusTFJc+9ed+F3nXs3qO8YA8ifbP0WD+6cY4fKSuuANJ8fZgLDpmrg
ppZiN7n1c8uOHRdTtUYxvemq6Gku6Ob4uZ9Jz81O7GGF6VGRHEiPyrn3+mntsZnTi1f22WNM7FIL
3MMxEKGCgjhoR5a+re2OKFnGWiKNq08ZMEikSmH6CdgdrMl7OI5wMGY9v0un/zIs+6+mMDmzQvsy
zeyd6zZ95v/hujfTR5X8UQ02hqIIPkQdwuIzwKpCRc1HWPXPC65HB8uDB2WtsyfNxO6CavHxJ/PB
484E9AWqMG5YBefC3rLw4urjOzRguANgIg+Vn9CzBqAtqY7tshqaWuuPK3L0NgYet7hRzdq2spDP
5MQ9S5orqFELnOlX5xuuVkBvngj/ML5+RGGBgY59txSc/hLia3Z4TgzUCGE9FnhXeBBENfielcQz
okW18OxUgYxURk9VxfM7A4SE/4JYbLn3YjZcdsadtR7rHe2d2pKirwng1TyA6mKnUnImUOTiiAvU
GKVrT1B1llbviZdAg8PiI5P+BU4HdjUnIzVbJQmQoNZ/KFAiLThQyDLd3QIvKfGyZzR4hak65hxM
JHfAT893vuu25bzW/sxMGWVHaD9O+GxM6A6H0fWxOVfFJcr9+7RnKR3HZbGP+vLGq9behsx68Ytm
3/sWD0IqzpYRHyjbDxdbC5U8yi22/sSTkI/IabHJCFdDmgixDIYNj/BYNkTx4z+hTcSfiMe7Ra4w
9Biop9r8smDj5QGgEuMEnwsZeC1/BTZzWEltI+UXy1GMMZvfpL0v/eGzbuVdF+BBDob60Xjr91eF
+2x1iMwrkIF24x3rza4uvGNfvnTQxRxoRaqL8SvwycIIx1lr5v4nbmHf5GpYDo33u5hyPmW82/zA
VbLam72F5Z+iY6rryeaWJcegvCYdz+NJ9vpP6ke3ka9Bfi2w+0ze33tpLQCQBFgPYv26bnwM8XUy
aZu8WY5jgu81GvIns1gAvIX4jPgdRyVextDN9xNd5FeqMvNV5fCWzCtsBspLgT1MfGS+POWcI/hS
GXLCKYQK3u5ocb2JOdWPNY58R6fMkyI4FpyAbO/ElQt0gyfFRvvt11yj+SxTdxIOfn3kxuFIKemn
NZKGwAOA0CW+o3z6HPAIZLWGhkkJTNa0v6LawGLio0P+cS5Z4bxgNggOoS5eEmuiPIYwKR6AdG8E
6rcVURcXFvPZk8tb5+QUzcExaltb3pKuP/mFxeEuTh9D2b8qfFnb3FLsCoZUg4ruD+2IU7GdrXyf
56iouUVhTK/muw5tTlDKiYuRFXU+WfgguNubxH9wi5pKipw0Z+s2AflQeH2Lh3NRJ3SJ1dzQtcFU
iMfUPsYzkp6qydSb7CNwnVvNrobgrP/tdQ5HD53+9oByDCKVB1MyfIVjwxlieU6dMLnBI8quUXs3
Q3AcHeu5rJGqI9g6Y5vsRJ/t44wBRseEagzH1oklGxIhOA0QeHXNTmiFcLn61OECnQcs57PGut3N
x6i8nerqeerCH+366uxzsdT8uCxjeURuXI/bVA4Ylsqu+BzJM9Faot4smm/35IF4maE7ydSiOgiJ
WorlwHTeIJLMX4E33JfT9KlYFeHhwQ8q5QQi3Cc8i506KYMvlxi4ZwXu2Z5C2CyWmo7paH9rr2aK
nFW8T2Z58CyVXXfRp5vIZR+p5S2dU1Z11MjVTjyfKLrfLtbNwiZsjLhxKUrltDcu1E1k9r6yAphJ
yED7qG3ua/nveOD/D+E9z5ow3Q8GgK6dH3/HaV39t0hdSDzufx/Cu//d9v/LT//9Zbp//cPyw3+y
fXED33cc4YaElf9nBA83yz+FE3rSVi4PUU8E/Kd/Z/As+5+245LL43+OIxXPCkHl+L9jeJYT/lN4
CouMFIHyBaXk/y85vDXr919SquRr6X4QkoitpHZTooT+95RqmLjs4XpBW8mIEzGRXbkdY/1G0iAj
9d+8GWKga3ChODgNwQtB40ST63bXahyITYjLJ/Omfd5fV/gOwZD8WHFIKqDtH21LnIOlu++DH7ct
v/+a/uP+qXL7P0OSIgVku0inh7h23xcREFQZ6LEn+aA4cOK/y6JgW3bjpq7U69AEtNQF/qVzX8s5
bndDD60oBxml3qXB941VNbva/pfv4z2u0biu/kfVl/d1WnXmX/9w//7R+KGwkSoUiW7PdgLxtwBv
pZx4sqx0QuTGQKOmvVUypcvhMtAbkIWMe1lCWQ0efm/BqdBqH1GOst0q8EkRMEWokSW8M94M+coD
HOW1U/Q/rUdBDJ12sdFi37nEzWrtRGfWTujU7UFZlfV/+UKcNcf9n1/f6de//kGxdMh1Eq45ZM6Q
0vP/9j2WrkrrJECLgmNV8Arz7yvtlts2nR8ANcQbUl4Yy7F9nc2zPQc4krMh3tkYg/7Pn6hy1d//
Kkz6judzJ7g+15vz91x3KkhmFWlJR6uC1vvo23IElYO5L0+ek87AU/M45amagIqObGbTjMAay818
N/nq1pfUZvV0yJRRLK6nscIqb4tkpbQy+MWteguKTh5C57n3CvE4QA/Ew0JSzd113s5Yk2Tj137j
7iuPphEemSjVvpLz7BrVXlezva7IQHS2pLbmHIlTGbX1Gt3TUw0VuhR8q9NSn2Sd2HgUqgf03DEV
+VfMyXMS5euw2GeC6NH7TeV26Rdvv40d8Tp0ulg/Tz3e/4ohp+hr50UV7U+jWVBZoclO6DbOxoGh
i0esP4Z5QsAw4KbAg9NtOyhfMVVaXKWblNfLqQ8hqeV+zc46dF9iZwG2ZlPspSwZ3Q7Rsq7aFQG0
ZYEDimchgk40NV5xY+RT59jjc3WXRFZxKYv+a+Lgfs16ymzI3RE3XD7wvVRHIf1dXGb1pVe4pXUy
vTdpvzmwQU4fDKfJ3h/ghLfTXTRxOAznQO0qYrtUh3LeG+38Wabwe8KI92SlaKrg4nxXWCKV7bMI
8fqvtmS5RZ03mSohf/ld8xiLMTxUmu/E7Jfm2kLD2jH3l1eItjda+Uz/ElG7QnJs9AT6CgtF7TUD
QzjU77kQ866Zw0sI0beh1P2rHYGdCTmSYuDsDBvfm2HvpBfB1p7Kymg55LqZ9pXOL11/6Dk7PNts
JsmWZAdCeUQdB/1qpWCdybdVm1j60T5uu19rKB/d44kHHLCaANN61sJW7LCBrDxsK4v1Jea6GeW8
6UtYvoWmCYE3PS1zPDADGzuDkTRpLPEwnGzvVveGQjSbCasZ1J21mKd59J/DMrptGmPYSJhHC9fB
VRehMPc1JrcsGSgqc52bWdjqNP50c/RNexRc1hmyLqwypqPBf2S8YnjRTP5CdX8mtlY2Hu/rwhIX
mNO2u/pQygr4yeRd2aXzh7vnM8n4ggdS/km0t0gwpNAJEZ22jTuNB6IIjNBgeLAcK9iPc7dfb5g2
gubm+G24raI7AebuPu6parXrhvaz2hR3Poc5q8cqvbRVsx2d9L0Lxhij9UIJM718Yon0OalXOcD1
btIhc651Kr5CP55v9a+6UzZJYkj0goTnkHCeWKiPYnC/myr3XavukowAemioSna2IcVRVUSNKiPe
Q6d4ZhAD0OlmoLG0+lZWdpmMONds+Liu6fKTPlDczIaGvPRwjqrsXWQAY+0ieWh9flR5fEGljYCF
p+W3ioCN1SRt8mmp7k0jLwOpu1a283POO4cLS2zQvOWDa3O9zeQnTQYsd5hoA+jYgM45dl+MN8Hg
i32ugj/Z+J43c39dZux0xo6QS1n1e9YGkJ5N8CIm2HldwG3Q8Luy+yKSWwPM2MfVpYskwZzUgmQ4
Le1LbNZbdaaeqqTJzaY8ZBE3NhIQehqMeJdgYjbN75M/Y7/15n6XCkLtYsG1w8YzMeWXMQEmemV2
/bJytcKfYmnjlz4B8AG35K0R4V1AY45unS/OMXDjlaFCuP1duCD5ePp82/bMx2i4C/L+Ce3BObP4
TjZTUcwHp+c0aYE6ZRzSB8BBy0PG9c2lWL6H2VieRQoSTUXONft6tRtDgqm65GDpzfOxGODITp2+
ruzxDfOE2Wrfig6Z96t3R/vVj+r6vproUUkwG00kTA+Zjds74qx27rMBtzBCHB59dCYrpPV1Kukr
EKvicRnGyjoXtu8edc4qLgvWqz+zrxJdO1+hsgDNwQopgMJHE7RhW/Naz8xTmYX5u0VhIAWGM2Lz
jxdwBu2tmaD0wnZ9zMwhhLC30+R4GA62IcGPOKGiKW203rrqrpp+pLa/wzzGW2erhwJGMY7y23gW
l0U+qEbeJSSd9wC3qe4o2telYOEfmfmzHgjjLQU3QgzQAGxAdEUGJQEVGR8cvw6oIWAvXvuvhYSc
qicKnQuFAupq8SRadlc2rMDGNdPbIpwJwDDOC3UbFiVHybr8shp7rcRkOci15Vy5fcDbIQx/TDKu
X1dCfMa4H7OX3w5hBUVgxpiUOzRuYnvb6ICdDV2jCVFpGpUYPvk9ccMBPtkaX493YWLnj7kpl2sv
1o+OZ+WPYv0HklMiOlCgflRtq7b+9w+PHd4cIXVx+usXsrIAd1rzF7R4ELZBqO//+rkLusZ1aKbX
GYmo8YLXbjLFreLQ/NKSxMxyBD4GbTC/GPG2dccbOyD3cqwcCTEB09B+mSVw1Tk8t1EKeEHRUkuF
UcZo8iDH9CUwEYsYY8ZTMwWvke/cNRiGyYcNbByz5X2y05eojfz9lPj5uroj6ta9RS7Pg3zKPpoe
t2Y0ZDt3bD9dKl7qoHa2IocrUJW4iONym7Cn3Fhe++j2K+XU+6Wj9i1sIOgqUTFfxE+ZwcnRAufS
VXtexgWFl8A515vLmxKHXh/WxWWqgJKmssJ23dx3VW7vyiUIzuAqAEMPd6geNCnK7De2VrV1TMVC
43ePQXOjMmyI5Cq+eZcSPQ7/DEFbw9195WqiOBbnPZizoKHXmDYWnqF/bEaCoc31Tnr4EIWdFduI
Hyron4t9hPmxLcQ5bj+Hvk45B0zfajDlfRK0f2LAQ5uoNL/6HgXdxPC154OXAphXbdhdiXbsH9wx
fMhzGpTn1rKvPcu+aysCqUKxxyByjtkQQ9J9XujrHCfC4xAWL3HrLGwkzR9pJO1j362OKXpOM6L8
tfVUNpOzRqqHIeAFWFjeTZPn36mf+Bs1F78XH4SgNUET0XYcwTmsMRrJ3N9OGbTQwG7vRepjpjYl
ybHh1q+txzHR3yoZxm0Gtol3V/GrjxdKokf9Br8oo/gZl+cIScEv6l+ZXehbwSn+aoj5JUFaMhqE
8EJiG3WHTRLw4gUAd3Dnt1qRnHaI21GnEY4dhMmpu/QtCDguUFLZJJatPAvPVJjMNXLKou/KpET0
sGEc+kTr4MFRIutGEIZaYGzdCnDNUhXcjGI2ByK73ybDJ06l5OBjbU0rMpX89qRBxsSnLjZgYMIp
tQ17+yupBQomVHhhKHyVMAVHnN3GdapHt7N/W1Gx54FrbR1fY62M6UNujbgJ/WVh21O9LeBS+7oP
bix6sLWnInZzMTUlpOwJgu8j7WqwaDXM07j28BzGPrGzEWM0TBekvpbe20A/ZFUPlbT0GqoDYbD6
qsm3qZdeZ03WHDy/3hUj+nMgk2s+5+KxpfcpJze9yhvnHgfbXT6tDsGcLaYJa7n34+i9iHvAyqt2
t0yIDR19htacXC+jlVLfgXRboMg2ERzTlXwMt8lTZYPmnR0jJ8Uixli4WwJRnVXm/DjKo4usHu4Y
O+/CoEsfUYPaW1dRkwYkPNWddapBfO1tq/qdgK+6nXJSrqQkOeAM4beTUkNhgwOrRsKmC8IEZIDH
HI3B8Yg3Zt34UsMqodwycEgBziSnlKAwpD+FVe3eLxXtP7aCUhvgNbdz66IdKSj0sYCt1CXkS4L0
G7nicGxmdsbUzj42K84xXNOAhYJ07oEDcAlzI/ovB0ElK+vwmH2qrV3zEDDYT2I1c6X9teLtxlO4
+gxnldOs4OPBrQ4iQDJJjD7UgceEo6mjNyRzr6owfdeJCh4jfwYzXzyMdDfHKc6hHPWTXzH+ZGun
tDdz2BOnlnPqVvo4RNCyNl6fnOMFoRkP671luk+6BPUEr9cN5r2HU2kYs9uQOA39HOyNC2+flvw+
AaB5XidbnmENu4M720wnf4AnlE3itxmsT5OVF5iw1Fol4IdKhjXsmKuTJ/oTiQcuSiSTUuizxQ22
hxfCPIvK1pn0lPF74TrHBbeuJZhjbowtv6IIoUnzQhlwl5R5/dsxT0X0PMmcN6i7dgNm5IrkyW4I
anaB84XgzriIfZrOcqBmFsl9podDL/RrulYaaffk8VdLbbrLxGrNZkfw2pHouAu5vXDChdJ9Y8W0
k3L9nrk88b3UotqJboLZuTgiZQxT3HuoJMsS0+weQgsshw+4Y8sVqg/UwSYrr6zgIRnlkzL+V2Xw
UTfBk8jzG98tnqWsoIiQHGPLmyXNqS/cRwk/euM6H0Ue66tR+bdtmL/NoUtPonjqZERO0NabPoMi
kWbzaUHg75F5CB0B0WXRs7VUebBK79mChHM1O3x1KcwnDu3grzUek54KBUCoJn5whU2dcGNfKczk
VytCCHpmHGnISulXJJunFGMi9pLmLm75CZPfPZR8GXj8yfCuN1gHZ6VoLsjZByOLHxdzvWOGnW39
tnOowFaWPUwR0QrcvoZgJs0/C6afST+Wy70HjwQBmhddf2+FKiPgB9Ym7a7tZD6Rx/Y5l3aARhkl
r3rnSO0iz2ORBd2uC/qv3qNwTc17TZYbQwRfg1UJ3qpIqraeaDF3FBXD101T0+xYWTcj5/U4gemP
LaCOc+TaOK12TTFsJdMZsRVsgq1Tf6KFxBttGBRH/+h0sEYdYCkbNxxAFi0feV7fZdi98pWqY8Zg
s0KhuiJ7kFx0a2Lfjn7yzps2EQkjLvplLztsn35Bz1KWS2fjTikkDplCLGl5AAp2/5hfmtnA5aix
Y3TciIVlYfXWe9OlPyU19+O0BLgvodfznbVDL9rrngxH3nCst2AEjoexbxkcPcIgOsOyM4TbQdIa
LBzqpsgweQohSybzNocBsMPkgy2Do2ObxwfyRz/j0rxHTG4B1n8qKyM29JnXbNroBC7ji6aO5mpM
oDoKb4M1d2awVUiC48kaUVvDvl22o0YuBCR2SNiH8nmELFagsuS1/47yPWzKAJNj1xwVMHx7aN5A
VoB/L4NXO3D+LNn0VpPWW6XcfTJYP2GWPCSTc03u59sEMTBuYiKg19kRNPVwKJfwrS7lQ4MivLUD
+7PSwVejK8X4C1Cxod1aVv6wmVlHw3rCO7dQJTzn1EUhDfnFbyIOAMQ892UaMEiE9n0XQEZYvJ+i
rLEILN288SegGqLy961XP/nNr5HDxUaN1FeKOj2Ows/3dj7fxM3y5JW4PWP5gesivMvUkWhQ9diM
eELSAdtD/ZEhQ/P4gQ9bxcU5TugkR2/YtyWec3Zy1bY4ZbP8mAOa2AgMR8LNtoNBBJlqnFsyolnO
jkugohTcubjEiJI4Vxii583CBWUPDHCh8ydtm+qmIUASFTJ7amJC2VGAVzHx5VPGdfbimDeiEd0W
Zao7EOgyLx5/Nm/N+bGEM/Fie9QIBK1zvyR6ned0ci6E+ijbWt1kKk9e+Ob5FNt38vzXvzpzpbe9
DOnjWv8rdAb858BPyR8Qpi3D5aUJpLcXpqesLwh4YYjxqwZn684lIVCynIJ9IwVjUj1yYrsWteI+
61PvuDhB+eHwoAtrlb9F2tEXDFSKb1lXfkwTpOCAfO08A2UQS1CRtMfW1qfppU1cdgoqfQ+8yNx2
GRvuvqhJMjgRSUar3A+jqD408nBZJv7jVAeHzGm7y0gkDvWdPzXQE0mtlPaPPLUWbK3f8aKrj8rw
lrY68nFhj7g3yhBwW5Y+uZ1vPy5WXt16DS0lnuf0zx4Nr1mp+k07DJTsDTJ8HhdxLCeKInAeA8B3
bXPEAPcIf+DJCnvGjtl7j1L4PWIIn0bfji9pSv12z6sdT+htavnmqTEcS+Q4Jztn9YGx5o+vXZcx
AOMrbv86X8+L1bGDbLPDapp/jLZ5GWZHPfBwZwh2w+80523010+NDCnlZQhvlUvkJ7GIhHR5dWpE
bT4zkztg6u17fKG7dukhFSw02ONuzk5NYyHe+u6rIxb/Ug3IlOMcpZTCezHROWtl42XpsWg5tjcB
llbmcPKB8SVn18nztXAuy4JRLjCS1IT+GRsu+Hl1ISyqfu3TuefeCL4wPWEy8t1nv6f7mivkZsnS
YZdB8g60oW7IotoKVZWtMkuahP76nHw0ujHW72JYzukQP4UDAPw2b/440UwVb4Dcn7kkg4LyyQ1p
UqmglFZt/KdCx8YaYPYkF/VdSlpyqiB7w1CDQoXpxYsDojKVuM4YJVgRkqcBcE5nYq31HqOIt2MV
88z2t72ZgHw8ObE6MEfWl8KY27kaKeIgI2veEU8xU3SUq1bKP4IsOINNu8vjuH30wJFYniuvHDV8
DllJvIco4c2Eq7Qjgr53CD1vOpzAvW+8k0qs3/DJFX4btosl+5FqJQemuDJsyBDKojsSwedq9gJc
5j1RWZzB4Nea8G1KkEs9vJR5YdsvzjyfiFc+e4J4aLtAuXcCTKRl4PR0+LIyBQhMsxgFNYBRXtH1
bi0xWhufu5BOdn2Hno4bTnXRoZjTT+bgD7zZ4/NQDnduaX8m7Rie+lQyGbf4vRQPUPLXMW6f5NzR
9MG3/KlYp6ZYewcZO+mezdG4J6Y0nmqHCqjJiWgG4bxVTUgJcUwe0R0LQtSaAh4TEAjOXHUMi5CW
BKy63XlhEyfboDzJFk+y5PLkzcf2XDNqpiNvmLyAqsZzAPygi9GFbmUWoizKOazId4COFKe0Fi/q
OL/BSJQdai5d2thbqnzsDPMTeMZnK/gDjKhKfXX864+p8245g9jcxH1F7phRnESE5dTnTsqEtsOe
HpXR6e7cUfDRR/mxLsRwXjRy+FUH76GErMheJ5cIgNHZXuitYAOMXqRa9pwxXTMWuyb0N3G21n90
FY9ZgSXPcpC0xPp3wz5SA+vhz/zPf7XQDwq/IElW+OGx54KwuiY5+ON8F3TDdTeSAIhB3W6GpKKY
w+F2OYZM6wTt961da0KTHCg776Gssl/l+FVyDRxH4DKkjc1tnTk096Xd0bYxd2e/8oojRlhUzW1E
yIAAFY0rc9x/D8VCcLuTr1E5Pg34k7EAd0hJAmakLdkjKLusD3NvPirQJ3W7D9B6cQ6PWzeQel9m
OBdYbp+zTgebskohb4gZ9jav6N7Mb3FGsLNc3c7l1N+l5pfr+C+StWSM7yPh0ea1U7tjDn4h1fKb
ZCSD+DJ/deo/iDqv5biRdek+ESJQsIXb9paeLbJvEKJIwpuCKwBPfxbmnD/+G4VGs/dI6gbK5Je5
ks7vVKjnXpJZtMoWfIHJ5WEsOGxXLkJ26derJiG0xrudb8OejAZ5BHpmDH0J5uDcpJ/TjDOzCNM/
XUj2RFrid7CK64A8vPKi/MfJugPOTG5fUeWSDuJeHA7DwR3ouqwHNa64ZVH1Esq3vGwJSk/ymvXW
sB0b68hkhqBsjO89iAGoVKMQNIxO9FOg+m513PLqTcUeYzzNv056mSesUxN0ZRkRHCskMwBljz/9
MER0+LIEshwpNymeaz/7W03pm0W0w5ktquT5/NLeTh9tYvgBCihkkF07EkhjRgZv0KUtsYpgqORZ
QRF8NyzyF7F3c3C2ogejI1WhQLqBJXwg8BE+j8wZCfwF66HDXdgsp2On9Tg2ZwYuSDiTqJ0OHELq
SMeAKDlTR/qW5CGTNTn3QlA82032CyYvqHIJd/V+wavT7e4W3k85vCTaKPbwCpsdIVbm+mpHxOyd
diZqI/ln3yYOtSsKZziHk6SnMZpPmiMWWAD1NicxBRfwvdqY8WeG2N35DnsqSUFVzXAQSTvAdIrJ
pyxjeog1DGxfM1N9uqn3EmQRcEs7f6ZS0nDvTngd6CTAr43+MU0EtLO8hIUASKz4EArAFHJdvtaY
uh9s+UCwsqyMliUoTElhOP3ebfRvHpnU/8R6G83wnKKsdk8KWSnLFZaxpUlBZw11pnG57dqayH1v
3MOGxbwr0YbcugyXko78rSlB5hjSev1MS6q8rIyBisPMOU/nXVlWBz8rL01CsTLrV4vxXVAJoyBz
FUn6HnLzXbcls5aw44fGIuTFPeZ3DlpI/pipzSzcW2Vj7qdyZC3779e6IapOWTuPx8Z6rOeAA+l/
v0S5IGve8gOUR5QvHT5lEunmv183qqEErvf//pFNjYkqGgwllgXA/cIHjPXfT//7HyoBf9zUjt54
TAb/79/8709LWDeeTJJ9VuV8x3EaFqdKi4ISan7Gck1NdfroVpG5r6z5GhtGeZhmCSup7IprR67X
HzvWH4Senedg2K05PECuEuAIW41MSQTQoUbUC3WEcdn48sCnECMmtVN1+fPgFbgoPfelhxGe1+ET
1S3TDpI4Q9Jo/qmLfq96rPWdGQ+bqJOkx0qbPwroUxxP06tMnqQrvK1hAyZIPDAAJsdGtrGFA8+r
Mthu/+ipPDn2SnzkmBsuVmj+1BwAV1EHhNEIxI8VzjYmYI9Mm9Eea86UPIBPtvbBK3m8pA6m+VFB
rhvIogezAlqSUgyY2ya69ATEIhvf22FYeRp2qCo4jWfoJ8xfiXaHxG/KnmK5eWk8K/JgAxQhebco
ajdC9TfwnQNXvZAuBBwbMtcLzObJ6mPFvkSTBWXk2yqnyiG2GUWr8MItml41ZYGFx9lNvqSHnJJw
puHUxlSPsyNJBvgMcYuzM3Tjb6C9za4mPM6x6Tx14z8h/eUIWH4FJY8tjpiXpPEpmysGZ9PUf7JM
EDrGRD8MUMsiWQR7PDZvQVtidklmIiDhQjwZg/xACyNZj3hd6a3Tw5kLdYxQtDyxtTX+37PL/9db
ai+d5fH/30d9eWr//xM+B9RreCaSxfJIW23L8//fg/3fD4YNoQKIDZ3CHlSOQyum50LSgZia9bat
8wM6R8kQWYVbi05FRiCUNBZNRzCDd28KuSZZcDGJj9rHuJ/ny5CXD2YX/m3BDJ38nl1pCC2EFcck
BRemB+GzeHmV5q1A2AHWhpNuQqCgWhGClTSmb1G4w3WUDsOhQf22ilp4CIxFQ4Kqn7EJRtzqJ49U
A4tqZmNaNCGcMNC0b+4CpqpKS+4ACf8jCWvC+Fb/xtjBvI9JALtGeNATz6JOpmvPoAkiV/vS9Q62
7ZxIjFVQ6240+lZYM2VUOR/3pAkTZcJEM61pVeyoXoAXPj8ZvvBJnMyQwJPuxR2e+vQLsS/fWUbv
MNo6OFo4DDKG/uo0/TFnMd6Edg1O5B4HJeiFOiBc1+eXvgCnIVpdb/yHycfTGMX5eBqdg19w6uGN
etVyNE4hA7Hd0A8ZQLr45tvgWcjqFXunGRZnDOPaAEsrgRdYs3HI1FtL3o4opfg3IoppFETphCgO
3J7+M3ww+CK2oDK4uLG+1JMIb1SnU3joNR7QRaqmDc0BmzlgQm5uMAU2C/RIk08k5pKMJsgVLSh/
cnaPFdv0jbVZntqKaa8/sicCkvZNoiYlcu/OVoULcmB4ZChbgv3GJjHPo7E24+ortRQoDHo7GNoQ
54gspmOVZMdmuyxinwTZ0YKGFslp5GMlbmC7wxGgAcPbIR1BmrhI2jUsjlCAUQ8jnk+n0NwCyHkk
YUURFaUkhvHd6ZDJbpR+JIY57mbvzr2PHuh6I7VLYsIKb0gbahe3aEGti+G44kHY2XX8jnl+EQk0
JdIdxYZ23JQHiNfw6DRlkcUHtQ5vjhuR16r0xehr7xRUJeey0FnQrGW1S01W8IrikaGcKQzvMMkL
SeYsmb7DvBc/fvxp90TUGlM2xxTH/szdAMc5S1OY3WoJ1AtI5L9QqI44fAikxgmASo7Az5uG2fXs
zJ/MMvIn+IabopbFyYxt0K31Ao2K9TFHx4BE8+NKuFKDeHFq622MJ6ZXKDWdR/WqFjODQb5f6aI7
8r69+T5aLPxQ6g1DuEv5iyUxD+F+w1k9sUG0as/K53OXZLqaJ5G9L3qS82EJTjqsCAgknNnobQ6f
8+VZNT0073p+ZVPkogR+fztAYmKe8qgN6+KgqxzBmiOn4JVHow5uEkeErXknG39+BndHhynI2bKJ
N2GgYFtHGH/9LttYEdZhYOpbH9PMigMTMY1KbGXxmjoEG9ok5ImZEPwBPW4GwpocDM4G9yqySDE8
mpYcczJjKejigEn+ZWZTsxQW6SHMxa4NMqjHlj64E469yBrNVT6SBzb4vUazG19mOoaHdsTF4TjX
2PRxds0eL2QLVpXz8m9lfqSpET1zBiYxYtNN7XAygwvMKTVOvbXR9e0W2mCezQlUBqwUsuEVaVRD
eZUDSc/KBhBWiUHDrWfC23CH6ewGVJHKZPwMnNznEaCGyB/7bD12BKCbufUYFWiI7jWVPTljLAyl
ZGxIbCmsSZ2lvhxsi8r8u6SQSbi8B5GH/C9DIosoKQRlkLVjSYFTPL1ObnSsG8RJN/GaAwuhTb1K
xd6A96nLErUePfDpOWuJdAlN+UG4maYBPEvGVxrYEvJnnIDkn2k/SCF+TgH9d0a49BkSv4Du+yE1
8QjG9yX0TWITCPgHCFrfmdgyP7tKP/yXNn5JHherqAx+2kqZW/JYb0BfQR7ZPKEAdradq86Zi9Ac
Y8GbGmgKw0Ah1Qilwqm5DHUjdrHE5CKbI27GUp8Vowm+RO7zTqIpFM5elgD6ZEMbche5Ym4+HRw5
Vg8wEZZtmOTmnjGRwPIGfDle7hJhUp81+fiJgNTo4YLiG1QMUqwPYsuLdxVsfBDW+7YzN7wnQI0c
1+eNsmhu9/DAa3YGpX2UdO39bbLROlu8J4YrUShYHW32dSS1S2HnLQWS8b5V8NnnFHwVYacJTR/U
SUNjbZDzgTYzaeaJLb5jmCe4LtMDS7bQRiGieQaBDCJdx7y7xYjH0CMdjp10fq3lPDKCGHXY5wfx
IAuCNYJx8p4qjnXHc3giXrbB8wCaXw934SRPA8BR30vICNHIKIeWyECVOlvHw2WWmrgnBKPZtVAO
DZBTT5Y3MwkWOuK1ttDLeAB3dj4/zx3ursYuu8PQkF/lbX0rxuEs4Lsy04bRk5XnuEl+7Tpk9Fvy
xuGHAu+gQnLDSzGSxsbK4A9Uc2W/2YqQc1xFdNFxr2FExIB6jF+mpltlczhu5xHnf1KZhwTm1U5J
QOC1K26xJf6MDe88KVJ5GT1xoakB/SwqPnozERcMaY+9gH3Efwj8fh6+w4XDolJsapABF6R3qmf7
BNsEJsreY1Kt23w9+zVXQuQgqNwFP2uKg9snf8aaghAiolfErPOsy32fpDC9oommcG68G5N2QbNt
iKR1xBHTjiIuBvDbWKf6uRuKg4jwhszmfOyD/2w/FzUtAGOXDcTIt6kN0K8mVCzyL5fkAK97ha4V
/elJe68cnxhk7zisTV7+zWEmfRkyuDxWOpYUrcHrsqRxa8UA39oPxLbwAScvfWe+cW6yFhw6Gx0k
rQaQzqqSxVHE6ZvuOdKWLBLvgyPzrYtjjWdHqn1pqmvI7+WxhVLExLbKC5eNxJCAZj9BfHgnBkNS
0AD2GhW7vHe7B6HgSXPI5OJQla+2331U3ls7hF9F1vcH0O+bSOEkRRPqkKvIhW0sonhTTHMzUq6T
38bGhCtqhcfJVxgdND0CiiQTrzmF8DMj2wXX6bjtwbI7fSzbBL+bC8HFVNOurxjNobl8m7Sp5FqN
j5W2LOAZ8FMDI0ZRqWg1dFuLdRJ2Zk6At/G6h3rmQEbW7mNicrROlfVUDJpkocRLRLzgmm1l4Ajc
E5nkOlLvrcZNd5hMedUGKQhBlSNOr/ySjEJvWBG5RRv+KzfYHeOD57qQ0YMamUSajKXM4icsR+rQ
B74xXeKMaDMqH4jyAJQAOoQGqyBGBN2pUSHfXcJFtHzzLDq/YW3F/GA8GsjO6OHRktJsDiKmVB36
emwbz0Pv43LUSHCkVbxs3JSy3osG5E6eONkaLRi3bbE04IAqGhf3q33KNBh/oXuxyWdCgIR9VqKy
thlr+GruhLPKI+s4G9XrOCbvucnwvyufh7R/jXr/xn/R2YQK6WFEgVEesDo09+I4LozqPp3fmsJ4
TUC1nsSuCqlEaDpI8PYixmiUbMyP265prXVbdxJYHOUgKn82tFxHhvPh+OFpTIPfIMruXbxUvmCq
8Ma7H2SPbs1GhQj81vXRd5bB+rAxzZiR/lBxUFCWYSKA5BdlFJfaxsU/sZLKjgkklphdk6UPHA6r
HZ4HBH//GOTj1UrVYZzOc05qwvS42XA8PdQDlTep82s2y5cEWuCgypzHHQ/LLlY1h0XwcDQaMe6q
MT7hKrex7gTqtwk0W4dWXyIevzxK4zJzou7LjD9H7Hm86UDxDfwGDTopWBUox/znDp6fv8EmEQ+Y
487MGIe9iFlVk5CBDuU3HeecKCCoDU+O9bvZGKF+jWFZzDgUnfBvN2KE5KJmbb02fhuS3jgHFSwD
6KSb2OnTq2G1fxGi18ycfuFtg1Kj0aB9Y6q3Y3P/J0NY8E3/xk1uZJes1qU9nixum7sy7u54XfkL
Jgnqa90UO9b8bWjG38y0HnRmtSTRUELrQ2SHf/uK0OBEQn/ttYrta6pwZcslTAeIlHlGUbNrzxxD
4Red8kniW1dMLNJD4zcHm7JufitqtgN8D0PYnZQr6rXr1chw6pDVyZ2nxTyWNZm1wMDUEU54mzKL
LuTsbiTTE80m7tqO0dUsNDyoVzCT33XkYHZjvj/P4c0rcIWGJEZ7/0FphTM2y9/MmtlGozi/BJVJ
O8/iWUZTbVFg7ZhfGInhZ9JiSElymAd1mY6k95gRMAxEOllsvR8TDmGdz58Hw9lPOF/sbvysTCZn
ds1VS5pkAha21FUvBw/OlGzHv8Sr6RaSjH1w6FEDIA6m5Gow2/kJw9uxc+aaYZj8rwVjCrrD1MbH
5V8mg9w1xnsyVgiiYfFqxv4vLS/P0AUVLFROoJGp5k3mLEPkfu2odto3IxujY1WUZMF+G+j1CJh4
whPflJTJIAf/mMEC0Y3V06Qq7tnOUxrFX30PizzFfGWWkHAjK6WpwBHXrmS66avoBfSaC/IGPMwr
cJR/VHTLVQIQjXKl6L1cIu5j9lECpeJXsz0dzOvJAlk3zcPPXM8fRTfGW0UX+55THk5HpMtIMXem
3WwrrfPECHZvDcVdju3Jj22of2F9LEhBYXACpSpoKrBq/wY4gYRj5f0kY/iQTsbXsmTNlBPhJtwX
KW5pI55fbQIxcO05aqEmTb3xk3YjPmrzuWOktc4N6xDmHoeHMliCPA/a9yRadvbuac0hvvqWLawK
B9QIBU10uUzDv5pWXKsfH3nhHqzhhVsAX24jHGR1518k66dGyGYLZuihF83aEZy8ihhAo47Nf/Zy
EJYWZxRoGPb0Lx0deykSe+0CEikJgesgZUP2DXAVNQHyOECeyLla6+qPmOfsYPXybejddZOBaHSW
o6UxPJXh+BBzcU9jLq1MFKDKGA7J+ih9AUC3E2G7x//Shc5jM7nlpshHvAIRRrkyvMdWdUfHwS9Z
L9YLCDmWRwBiavpbKFgoQO8tPPWT73yXdM6sqpbdvh5y5xH5BQJe8y8wp48sznhGvPB1eU6cnsk5
t5uNjhNIx6kZcHjHBi7sR+oysaAAy+v6ZNj5ILhTEssbmeliy188445SGnvf9piEO3CYbS53qVq3
jnieEjBgI7LvCsL0ZIXfUA24m/WEBJbIO5PglQM5BBACd4NLEjt7ajb2uAaoh5Tza9jIglYmY9Pj
EUvA+mUw+vKJNdOjfT4EyJV1YG4gJmE5Y01GodWcwErIZfZr2gdno8CAbMRvJU7DdqyOmBJQuPlz
yzjYx6ZxZaRZrhJRvYsCHafy830UYZub8Iry7qMLFtU3bSfHIgeAxJ6eeP6rP6prMPmPrCpbJMqV
60EG8KHYUBnTHUXCSzYwnYaZ+WTD6lt3Ddf/HCOzy/XZppwd0DmukvYUuwJX+dgc7bI8Epy/+HMB
aK58SCYE6FZUMBvFvA0yzlNp2e6XxVNYxZ//PsTGBJxawbKYa2ebhhDbNKfesup2fjYSQQoPMlIP
JLNvpW8/h6l+1SXmIgr85ELISQrBNTTmt/GyexlUdz78Q2cB+6d2AmUBfk4Yhf8sWNHSaShIyk8e
Camd74prxErnUZW5j/1D67iUKU13fPTLPO2p8LsLxr61pvMJbyicngfSZf8M/1rk9gOWznDtF/Uh
z5tTPbPIJBON3WNkIpjX5+UbsZwCU1nHtroMXRJdbcEgMEHpu11UkcNv9S2Yym9eu6NvgC9zjRsU
/Z8UujSlWB711+61nL1PW9HbOQ35jdwyzmgVPgDWX9mj8Tl59mIqMR8rGTymE8maLLMvvV3A+xpv
kAP1WrnOMfMZyM1taKxlCDZcliTGSkH02zkEfXDrq98pZW7KdRBdhD2FiwvvyYiljVl4aQ4Xa9ms
PFKva8RagKb1KyPhrzJPt4nP32RGlHFVsJ0JnZPaA8Q86BdXBNnaw4ePHSMjUw+qVNss0vPs/yWE
bWFovIusF4Bx9Icv23LFWOsO0PAcKO/CVfCPKMVHqn4cw/C2gYETOGVUTe/ag1PVB3sN2LlNIaZV
WfA4gSgMuhnWN6WvmCiIbTiJqrbm0rloJz6dz9hDfP8oE81fwsKG2v2p5unHHNV+8VzzjqL28lpk
Dj7DKnSfexI0BV1m+05brx4nukRPZ2JoR8DCGxXYb2WwEHBPrglY3Fp6/hYARf2Lh+TdcwZ3bdH9
hfYzMsLtjJ/BgaFPzznO2ox139s4dfXXtTByTOxoIr43duhs1Vq2xR36osICde2m+rEkPnScTFAF
Yy2vprerDc5dbTudU5covKrCDbA6YwNJ4taUfKwjDVeTnxwSmbfr5GOMxEItj48Z+VIQdk9xF30X
fnScsOEGNiwj6j0eJ42uA+xNE7ChWYUe9MYzOafEX07qHuuR/OFsZjjIZHnuNZpTOBmbjjouI1B3
JsQnCGWc4s2PLmUA6UzZDbUD42zGsmANZMS6QLZb7T1Y1vBQ0v6zCTUHeouRs3ni4NBCleFLnYZ2
5fvqvVFDcxxYOZhCHHtd3h2BmVtnzAZc37oZkraYwmSC22eCAEfvvQ8Mq4LI5CmdcCsKs7+A0N3l
HsoAUtAfLybQaBrpTpfpY+Ib7zJAfqwotHS6Xz/lVRYlbeGmewW5B7xiESMi/lTQoBhU5G94kp7A
lnAEDHG5JrvU7j/j6ELfZPWQz8MjbKdtTrS3DqKvIfPeOlvc5qw4geqA0tWLvdfwM1BP2Bdb+yEl
kxUkYPUgfK59yjzp8UW9ySkn9fBtVgq9NxeJ3o4+XaMkp7LsbCofeMFDnGDabRAmFRpHMyF3ytJv
1jX3KwqIYGCpEnQonw+a5t3sILPNbv/BbecQg8dZJz0XkVkRmcMOzg179Mpjx3AiE/eCSc7WDbpX
4XbbiS74eeAuPPgW0UDvhjvjaHUNLaOzvldTVZ0zWkPq9iPiPsymtI0G68VOy2dwmeyRkB1YEN/t
svjsK+fV7s0OLtmN80DF0LC/FTwsqzh+pVDzsfPyUwXSLsSMPfJBmo59KZ32A7YaLVG0A1nqO/es
j+UE0yQdnrlxaHeOO/xZshzh8hk7OJdwEDqfonRvno7vtR1ssqE+1+5sbKOxOPZpd6kHDQ+h4Mum
oHLV1NC53OivdK8MllhUiPj4ovyq6oSWAmPaKZSgpEam4v63Nxz/EbWPa3igmPyK1whGuzC4frpN
ddbiC3c16b1rgVmziKdHgou4+wcD+GxH1zEwtDMUlQCHz9qu81e70o9iCHGFoHD6LvzPMYKGov2j
PWqQqMW9KLadZVwb5oN+ytA1vzd9hG1VvLhU9OybgqHxnB/YArxt0nffZjXfvN57kl73VOTNXQ7d
k19x9QYpCnJXY+i1QFhk5PJB0KbYMCL1Dv6OOIugxwuVAZB5Ci++VnsGxcSmkRtyCQOxE2TpMeEw
glBfaI8n2zVvyK8wNnG7kJHsiXyQxVrfAw2izsmmT4Bo3i6s0keSoAg8gfMHLaMkZITcbGI3r/2C
Ekf0gRKhROWvGeeWJMTSm2doMPxWRooi446cSAllPXFmZbsUH6E2p43nu2hLgLVbVe5KF3MaoTNA
dFd7rt7dGQOc1yTvRsfNQjV0PSZomwWPh2vMO8PKAddB9h8rpDJpZE+MBb5b5B2cVoQU4uB1tIh/
Y+XjkpL3D+bzONEn6BsNoVr8fSqL3hMZvnitYZ1NhMmVMcQbPqWHGPGxVh0GKoPIGGcxqA7BaWCn
rrNb7/p3h8gKIF4841lZXIYYXHNZKZSOpVZiwnsQLjTKxJuOzSzexqR8zuPwFCcEZyPV51AMSHiC
CyF5UR2XHSd12k3slTfbnq2DA5xolUjjIVqKbZ1b0JHABt3+VmCJJJnb3BU32JQW1GPQDXuwV398
s3v0bDCzkmta3JIYTAfbpfUtB5zO+dShIwMkFE0F9UH0Hc1gPfZMj5cy7gr2Xwl1B+bbX8mMNcoC
etQ6dfFE8cvWuw+1uDaM0a92PT6hwj5kA2sRMcN7M+OftluKM0eoZrQ+laY3cWcrNhYNAc00fjA7
Jjc3Tzct9mIp97VViwVdDU+znDkecFdEFcCutYJ0RsGHa5mnqVaH0jY+eaNZlnHG1411SZBSU+rb
1iHlrHY1njwD/k3jvkLZfy+yeJNk8xJZgczHH2jV0SaN8JOAtfaCdxw2V7DoLzrD3ErHIJfoQRp/
ho5BpbvsR9jbUSghAqVexKjZsc86K3fEAB45p7J3/Ql6G0aLURxLJCheBPCe2WMb2zfWdi5iPZjP
YThTwHpsjRi9tr3YRsIgN6NVyvNvyjKYckwTdVj4aXh6J6PfBj2zFvxnS2ugBq+U441M1BHA7Ebm
BOVL5+T40cwiQ0SvqfX3VA7fMTEZl2n0SrYenXfezGgeZ7OkhWVVstQtfZknTf6+wrLc1EjuZYDV
Ko8nnqnJAgk2/cyp6kgW5idqm4kYzskPVZXeLrIbEOoZTNGq/Ne0fIszcdu6N4az0TE9NCyb0KtW
757St17F3RoyGTPWnjFLS8SAA3rzLgKcZIlgspKEqsH+9TdX0ZMNJGDjpcZVZkUPUT7euNRLWrkg
Vvu39RRE5+YRV9djVgFhzDwcZCCLGDqYTHdQHG+hX589kb9bIzt0iIxQ6WTfYAOJJrGNRfbuO/MV
LHUPM8+gQVLgPSmIHbJLg2PqtiYOJ2ZCjxVrF0517sOpfq+z/mwY05OFMZiw71dXlwej9q1tntt/
srS5oKutlD+/z2h6XOgY5PhY8Dwl9cqCLBl6w8cw9wcX1NJUp9+Ba0VrH0P0mqqbw6CN/KDm4lh3
z76sDngM9qZfYzJ1mDiM4R/KbYiTGfQuCLjI9F/JtvuTL4HHjrkMXof5EQt+vAIEccwkor8RJ79D
091bx0TfIu0VOCNUeNPgbG1jSAgVPM/ce+0tAOsBnKqEe5A5U/fm+w8xiFCRDzsvJA8sLd7bvD7V
hAEmYRAIag38riRdlhSxwdmymbig4OhB47Gvc+kXK7PCZqa5+w6SFg1801yBLl7Hm6XoePKjYcMj
F6xt1rKdx8VQRvnR7gl0jwSrCfq4of/UZ8FnylFulZLSn7C/TzncJQNLzUirxggOdHDaelNSDUR/
y6c1D0CTcTeviDG3B6otSDISnkTNEF9wT41N5S86IdfVnTTjFyc3y70Yq3w3IE7nJD4OuJN29dyf
8m9etJfC5Alp8M6urTB9R38xj1b6LfE2IX26fMfFRCUe32I/D9ExrqMzWQ6OtVn+gdkkWPmygfuk
U3EQJj13lFOvGGTpFXUPOLaHX0qA542F0w3n3GccG/6ldI/pAPlLJ3m5ITgNhRgTsNo2MftY6jLL
JV2Bhu2jHbgzaOfQHc9GwhOW2C4+r2E+51NFlBPW6758NIlMNLpAW9HsuXklkm2Im2MtJusD5LXc
QDdn1rzsbl28m1NB74ths954LK6c7UWKt7+u3mtdnqLp5Fd1v61I8+RmOx0MD5yYTtm3a78J8VIh
HhmSwLmHed2JEoJhJSvYv7izxBNOwjdMXvEmW6K6PcUjBNAOgdbXhiemNOxPwzafUq+DAwTSI4mY
4eVNQPkLJXqwy788B2tTrqjDJCruVuegZE3k4h/scRV/5hZxG602MFtZAdsYVSX0rxbsNOlwQwT0
T8STNqZKx5tBajCQGBN3IdOb3bge+4TclZV8x1G252rJSxJ547qmhIHaGP7fI3Z6U2b3UWJ7IIu4
iSoIkTl89rxu3mJMKUPwFhTC32qnbPkc19QjJmuBmd10cyZOy5maQz7eGnVn3nXJBZqedNmXGwo6
Vop853oQ40sIlYtLo/01Rl58GoO3coYDG4oQPMNU4/nS5wlnG5oZVzazAf81c/paNOsBag6ApWbb
W9m7GScUHCv+ieA93IYyjZ+mpn5SvWm+moHuAWQ0cDhpdb87Nt3FYOqmKynnbW3b1eNiM10ZhWl8
djOhcjvNy2sDD/NFqviNQwKrbeHEj82Mn8ZxrBrH5GC9ZzTG2BQPxpRfhkk2XAqr2sOdY3LDcw/b
+KvUVk+sQXQUP0Fv1TfXDfrPRhv1MaMPBKQuGip4+rtd9lc/mNQbUQ/nHGnsqIH28jstN19+hDO8
oeL9SKds8xD37EBFM8pP7kURxHPHug6M4/ZYLkgpee6HacT6roOURGFllJfZT9TZs4Z05cryLXeG
6o6bZNjIThinpZDqPQzMYzerXdpb1a0jnkDsgj/ilMewGvgUC6xEEovO3fdlumeGQoR/+SQz8+5Y
sG4EuJVjYRbTOtGSjpk6/Cxy6zx2nn7DbWycCxONxx91fYO6uKX2FMajrueHyWsZ8Y7K3tj2+KAC
Rqv4IzBXGp+NSbElXXvPU43GFxTcn6fxKKdneAoBaXBqhbDhIdAbjLt6rG2WJZ4dijkK/ejlzOPd
rCfW2uMecZKPvgUVPs4R7bzY3dxAr+bRu5aLq7vz45d2GtUJgQ9BUTlo0TS4JoxGGoxugHbNj6Dh
RhjgimjS+xAVE+Pn8c5Z6thgKaDicpMSryRMy0VvjvdObL9PlAoufNfnNCtWLoeqU1jOD0jzxuQ2
iAXBJ1CenSIjytmGeaBzaMgO8fdkHhDzxK9GOfPS4CY14+e8ZweUEdBwraunwErBw9Tkewxsn4H3
d0i9Vw5nHisZv0AqPidU4S5Zs2FpJoTtH+CjwVOBCYZ2AXv8NwIP5GOgpaGa56e55Qg6MXHBKUBK
Plwoth+tO6iTlOGT6AvcdKZ4lI5udwPW00nY4GJy9URHpsUuAtGAd2C1DEm7BNKT+ScNWatrtrQY
5R8S88kJTE4RjDgRI3NBZC7zngPPK3aB/ZKSkOedpBtG7kc6RBKDb8Vq8Ne50PfpO/h1kYRabEFr
pfR3Qj6+chNqIyc6nCIb4dar3a1vsLnXdbYljELZEDSn1WhpBIagcDZeB2q7jTCG9xS8yiRQGw9Y
IKICBxRUrNUwT9QrRIypme9wmRr7bSYJDro1ImXCCVSU6cEqv7xyHE5YM6l1Q7dhNso9x6mvyhgf
mPsxLbdp2gLHP5c3YXBrzBMx7bzePthl+xG2nDaK0dxatYlBT5o48kcHv/QzhjFnY/WutVdcNrFV
Eo7D6pKX+HNAqGEIJj4OP9KkhaqEZrjWLizFKPlGc6XEZsAw5VbNMUuJfHg5zsixTW+IJR+hmp7I
WjDo5g3u9JvtItbZ46tBSdpMY0MhnduIi5Gyn3LrCdoNqp95Higx7/odf7eK7rt1YblXqxnJm2Zn
jIYpU7nKWfnBzqy6r4bMERVW/jM+cfsoLmUr3oaMRR030A37XR6p5xLew1M2qCMbFn4JFH4V/fah
9U8mfJLW0BKy1U85Md2Ic/QWEgIXZihdGUKahXsohiaB5LEEL8zohT+VwtY5uvPb/5B0XsuNG1sU
/aKuQmqEV2ZSpESKkkbSC0phBkAjo5G//i74vrjKZXsskUD3CXuvbbeIwLyhcGmbwmOu9aEIaB/J
saDiJlo7pQMtU+xKXOcH3v6/BYNum/Es26DHIqhfMna/7KoqDZXTQTiv2mfEi3wDbROiztR3oQP4
OUv69H9UpBTLgSJXqG3ixzCu5WbuBGjjnvGpek17H6cOjLRjUx2tUZaPzNacNFzSYd2bKKng/Fh/
ZMI8OI3+LRx1/y+8BNEuQ4dKfUPeOfegNe3fwTNg1XdGgJhO3sLIWVIASq727KPHok38IecfKJK4
gpm2KC1dAU3HTnsPE/w/wo1PY9sAJu9waIUouJ2J8omQOix8TfDTYf6IxszcJL73awdyXeoQPizL
a6dDaaduPvcDPO7FCOTpRWdJC5YJ1mEq2hPA9zm/9qb80nb9UCGCgOGNqgh+bEKsxaMojnEfhcD9
hmjZ35JZ3KKarWuSCAkLXRdW9ea4zhvZTpj3o7+Mu95cY7wzScUBN5tns8eZg8aYo73uVtrGiM6c
M2OYvtKNwTLy32QBpEpCrC2stSqIdqzJit+W+YqUatO19bjVSWGCxb+Dd6ButBmhKAJnXaxx0r6g
JyVmnrCyFV49lhBISCTs6AkpETzkjyT3m72vwpcwCE7jEL5Pvn0bLPNFzgN2iHHkVeUBJP0TrjBu
X1X/spOlfdTEylTbYSqZwLA6OjQW/ZIgtaisfvqSx6uftqCeCajAhekD8M+HoF7jNPuLzI8TwZnv
akLZm1rGgw0xBj2QwMQGDqfMMdg1+XtMUvTelPOP0wM7TmmtI9f78j47xRnalfKCzv7Hjx9zl/0k
38+w4nmo3/uoJuh94nAy6kMuAiySAWMGEmceRF+i6GPx6s36cRjSS6HbLVssjEc12ru5w5HLCovR
c7gxhstYL45aHzbVSKLYyl7UkyQM9atmQLrRzMWn7onhM/4JZ/yIxA7Yxol/dIqDem9JMrVAA4II
H8ZbkqCdnqLPwKV3VFsgffw/YEiBx0jvjll5B3OK37nDLhQ7B6VI/256FKQNHY9lfw0RYCND4e7y
K5QjQYE+VkHSqggZgoaJ7JKx82oJ/iDXDp2HZ59xcG9Be2zwJcKdTxAJ1En2jhiCTHHjH1FG89FH
VSX4uYzQfi4ZU64RKh0Y1v5lOO9LGw4y/9ohtcmchd0hW4WXNW8vTirYHuHi1wQusl0ICFP/k3bE
hIhi2DkxCaQtiz8YGowfmuwwssfbD7K9F/8ZlUhfo7va5JLaZ0oTb5ONLB9lELxCS/mjq6Y54X/l
5kQaHvU0573DWIgCcTsokq/i8VnN+QvblbU95Hu6bDjRzXsxUVy1FpepHzbox+2/ENXwwpWwIUwo
aWRuAA0QA4IE3OjNcQl6aPt87xvshHVMtkHo4uKAEAD3xjgi0z5SjKBkuZKJCTZPlU8172MKRYmN
4WPnjv16/Jo8461fkkEpFyShGPpBkjDzhGHsLZyLL8NrvlOLAz40K3Hk6hebYdc0wVNInlPLnYid
a3zk0z24bXdPzPgB7THWO3pm27HeNCFFRvZDrJjEU6Y7SB6zyaeiPMFAu3oq44Ic5bwIN8OMvX1s
PNpZYjLWWjO218cxzD49xMrhoA9RyqLJ1cdkGjNEL/HrnLg3SprFQwpT6D1QVQhpc9RbE+DSGJr2
pjOTk+qBqZJH1TB+cXx8q3NFg4vSo0WUsc/BmyVyoF/Qp9oEqO9GaDBrVpud/9bK6pte7FrFmO4W
y8vWIK2kYhpLYPwSZ0vWHgOpGbfJzgMZvpfmdCiGZAvYH3WHj1sWC2mxopx5a2oqrqDBX47ORLHS
46YlNsgpfs3SvxcB88UJc8ZEDUWYDd3WgKhazw8Rus6qdd6Q+r16yzym0NaPiUzWypJfTQnQ+u3V
9tUTgux96eYUyQg8WS2TSZ/dSyyInR8fpR3d3CWR1LC46pOSwAUpHucMRRNJ3/tw8vauSQkaTGAD
sY5uPf9BzOps9Na7n/Nv9aQKlNS6ZTYcewtTMTrTDba158kavmunvZcMKAbNPCPIePPJ4/4h5ekF
ahn1Ck+HRug0UctpEW6FmKnVZ8kiy9Incv9+IPg8pRk6dX9CwAHzoXJ67vpqO881OpPyFnjYowaL
WmspU3qb8WwYUYt4hLfA/T2DFMMqYvq88PLVCJpr3s5Hawpeo0KUeLarh7RpvimPV2nVvjeKpEsf
W9qInj7ud4U1czfZgb9ma3bth8lnZIf/Lc4T/P2hOMwDXmYLOKvDRxqaF6RS1lrOELCVuA0kym6G
MFvHkfdoRxlnQk4eh9ftBiQfNnHtjAjE+5zdvCl7qxM0RnU5Mmt0C5xJlIKDc5XGySLYGVsfO1Re
MNx7HhWxMZCcFWfPtdA7rdFCuWm0hvr6zPob4ElMP1n0JInkUKTKp96DdISmACpA1ILznyEBTVRi
ofYv0N3KdY7iozTBsvXlb2Bmn4Fp/iW+BskNl4d6ylBBD1jHVj4j7LUtvAFdfnkwkWIXIv2OmCYu
sRc8YKtFqTOItD22ARIR1AqQBmAR7t3e+edFgQYt27zXQfxnNNtzmXV37fDoNqWdr8d/7szcssk2
LdssXKWCeE5K9xKTgVbJb1rF5GsQ8xjUz3GD3qBUxRJZRsSO1z70yjtXDJ1Z0zBPESgD+CPj3ssR
cDSfuR2RpELSECVOxOgXTVzvYxWQgT4hdvxNerbvIkIdJWzx6OPBtjzx4VjtxYLeU2JCDc3pE8Hh
S06dhhfAISjMg3oePNmTkewGEkcTlX3iJ33NPZ5zWDPwCKw3K/YG/kz7r01WEXbWmtrB/8FjRIRM
R5Wh4wSLehMhCxXZWbUy2ZUBS/byPbaT56L1Hyu/Ztw3RvtRdGtzoeeDkX0oNT9wm85/yBQ29h2p
WIaRfbjUN9FC0qlffVGkWxY2dGajdZst09sPfvfuu5D12z+GBdasR1WxaePoYPFl7GXGgTR+AWF/
LXO6EH7nxhJfoRs/eeXJjzgLSacN151ZvY5quvSZi6JT2VsrNq5NQovFKhMvYIk9YqDTIe7OYntI
+My308xI6CADsacjJX0+u7Hx7s7tufMAY9X4FlJ0WiEYXDxj/b6R/ACszXZN1f9gVlle2yTnNs0d
EF+prX96f2UC9ql404nI1Luonh5qJd+VaPZOzVWRzWraapZ/w48MuQVT5vRMKsSph8myCaR9c1Ak
yKlmGURIYrTs8IGQsLvuiB9Z/AO9N5FR75RPQ89rN6Cdd8GSrlzfdbYRAeQwHhDwGPfGlc12ANK6
cmqz3wTuPyJwDhSZh45EBao4in2/5sNOmAhOvXtqrOqBlA/+DwzC1NxeRJj+xOZY4zbTL7hnYQvS
EW93sjTPquFKipOCZLxhWqWSoDiiApmOMK5juo+aPhnYkoYTalufXQd9MKudTm8aB11SaWf/5BR8
IgHG7s1amU6Ewjauh23fr5XJoey1t6BDB0a4ZrDtQsIDxuKjjMQL5hXOLOYXpBFc0WCcamvRvWAH
X4ez+7aUVLrBkYjcXGwJ68D4k7J5EdZzaU7D4p7ioLFXhVCw2iI+Hot0I+UQpBf3P3iR7v/RJ7SV
wrxctiODz9folRxKCdJkHD8IxS4ixoHr5u2dvO2AkKQO2AsuSSIEzJ0kAdwMwVho2Lk7q75kQfVC
QjAj0AL3v570bvk9XKM5LrvwtrWOQcGIhk75p4nz16mnnZSRfkDffXFiUpal/BvyZNRYxVauOzwA
EEJdJdozS/VlN0cOm4O5ucuzp3CQfzA27bPKm9emXT2pZkaCXN/I7Tj2kfzx1Xx0hLMf8+Q9qBNE
/oIFcwRBlf1SypMxhZHG9gQAxG/tExbx2F1aPNWf/AYJmCNIqbKpCte+J6btpJ0lYQaSZvSZYv08
D3hAPO1emipkYUH1myRWyDXPvshA3Nqb3503fTl+QMrUVC8omX7bNP8nCDOn9cSf0HOslWG+ddXi
nIR7v6kc9sXUhVZ/JFxqOE9DvptN3Aydwbq3bJwbTcDr5PU5sUQloIg2ee1aZtkTFFnWL8l2ingO
OjzwhJ1Z/4Jgzy3LjENDYvYlGaDV45hjn48tKAiszq8Aaa52U+yDEkqoENY1zKur57TvUYUi06Ah
N41LitgoQ34hxuSJH4fB/fhgVO6fVqjjMg6AJ1mAnkD06iI7TozmfSpy7HF+vItaranZaNddRE59
jUysn+atj5iEA2XNYLEHj86v0tvhjUEYX4L8gcb5MOTQ23x4lwapesLNtnNdvHsop8emNdcQg8o4
U4BNjJ/RoXsqgHYvq/BPI8SZBJkXiAbRXhmrbeivdUTvLBa7gGmK51AVP2oTHXQzgglMl11LwmMf
YA9oBv8TiBf1YDrdsaycsbVMY4IIkxtpldTFR1ZkSACK8W2IIfsYDg9oSZXjpsnvwBZmk3kkjcv8
u4XnuYkM9BajtS5TxegedL8iz5Np/MpMUID0ELpn37xFaBaBDdBL6PEYOgaMei9RGw6kNz/UcGky
1pxtsM5ctoJlyQxXNqjM2IdMZqK2cdReraq9u8L/SlmzBwPVrz3DPVvU+1KVxEsJgVZ2qsi5Eh8e
ksap4QWddBivc0bIq0nygenO/MgL/eo7xc0d2jto2UUnw+oAf/07yc7lyNlll+41R39DnJX5E1gM
hl07fZcJM4yIZRvOUnZdNU5Y7y0RqLpiYKWOTeGT0CU7Gf4Jf1YHu/YI04vJhh2tbfcKfOobtu2y
L1NPfu1tQm06O7+WgI+jj9hYzmopC6AYby4TfPat9TbX3Cq2D33f7q7BCEEkAQy6Klp72uS4FnKG
N05F5V7c3VYPW7J6LOrcx9kq6gNHKRoMIWBqwPAMFy3F7OCfu3lZ/ZGhoKyEXWEd7KZdofNN266Y
brHfqokHaKpfBhcAO2cYNTMTrBot6KrJcFPoIHywNGM9Nt4YFpf9FCWKgZ2YPpqZpm0hBSNdx01f
mfN8Jy49r1M8lZF+C1T8OaVoxYyKS0G4BiTH+AFXW0roLstdDX9T5YepZT3Kbh6C4SVkDYCGSe1F
gh4BQ1x6HGq8Dy7WolENDZWvODXlIk+ke2qD5jdygptV2qs+Nn+6sPhlZVFD5jylefg3clGLxRMS
k/bqkBNIVfM3T1kveGGVYykv8Gq1/bWagpsz3DP+yUZ10SkNnHOFHdVw0E63LLCSaPqlltu5EmGW
iwkafXYx7b0Ru2roi+NUflmjTr9759JFiKCDiAWk43f8WkjkYjfigca0zMCuWYeme61bRmMjoNrR
YQVQnXzt/SFvrniERrp3g+F5GqKamSOxP9FCxUycXUvKHiJS7j+vX/hg6h6b4PsjbllX2EyDsXGE
PcoP5SVMHNsLXbNaha69Rl5JjpcN7SYEZIzFh5Vf1yuoEPosvZ6vr3/zULOT0gZHaqjeVUxR1g+I
AyBbhlOLszk460U3NVjOTxDG3EWcrATAfKmCmzZt/pCUEWwrFXzFfvzaM7loOmJFM1YNvrubMvqe
RjzlRkGhZ1d/FOOqBtvECsY6z1121CkPEllDyun/BcL5MgmfkGmermcodpieTXqvqoWv7jKiJMtQ
Muqkv3bt6W1Kl/qYImgmxMEAiCEZjYaaP29ybOiLTvFXo0mkPmEN005XESHKk7Xx1AnPXzk0Q0WO
kpedGx9boK9xyigBE3SjIf8FHsyQmIEvhO6IVUOzKxdDvuq+47q+tj1+BXzwIg82lGqvoG8+kHy8
ETsojwQ/wtikmvbnao+mj7No7n5j8g7heHwKWqx1EpV717a/eJfOMppuPSjEZZN8d0IKebqlO6kF
P4MsSdDrxz1P5K3JnW3n1fcJWy8IyECvcH+vpV/94Bw4DH09He04MtYdOFx3ySTP5g0IQ2eoFqsG
X2cA2XExWLooHpOWRDYr5vrypbvRXfCCxmbraTYoBpVSWHJb+iVJhK0NlFo3FuL+nD1MdC1fu+Wb
6BZxj9d/tgSTeUH/V2BfV9DSBVSgptzbDbJfcoiZ4xHPyovC2xTXYDNBDmCZjDOoYcydXV4nM2e9
VB9x9O+CFlMEUQVECZbyIU+RCVoiuwsYhhSu+aOAnKosEbzUEdtmINldzWojALbtm6TOl84DyD/a
TLt/zFQb7fycE96Ht2Dxc/SxvUMHvOE+KitwerpgiRrh94yK6JXZF7HYCAmlepWOfdEdtBQnGE/a
EHefPFy8/MTd284TqXevccIQnJIvOZSp/TN55qUA1TTG4Xnsy0vVNruWuHVf8ZKpy0ikLppVhzY8
u+Cm2KfSeEqoS16mpr6zKOxN0F8WsahBghhZOUz5mfgWHEJQgtNda27dEixk6uPQvnIw5OtiGJ6q
uKMfwmeUw08FM83IJ2VzazDUk4A0Mj3iWsY+Zg2GS5yQh4NnFC8tC0FEIQS6oBdkMkuOLxoJnmWC
JcO0v6cO7NYskuWWOPfHRgdkiAU4cXNBzE2BKb2lbGRHircWfvFI3gBI1F7cZ6Rg6yTJfFgA1s5J
mx+TvTvPHUMBCwI6wIjwjIp6H1jjW2LwDZLFveosrCkSd4HIugqRPtbecgk244FVs73+7xnDKvqV
uROUt0fw5l++0E90qATNOfq7r5OXaSacr6pt9VAy4cftbdzzaPzAoYUqPpjy7Qi55eSlN8sj8TKI
JovYAKoctyHW3I+cdpvE45vD8PhRJpyztOnM7CZumCiNqRUQDBVhrBdHNvdgV6A8RJlZVYm/5zm1
2e0d8fy3LBFaMgQgvQzUdhULPCMNXoPBZCTb9flWOwGn7NbEft73ZPxqa+mVxvzTnBJmzMFjEyfP
BvMwfLfC5NYsd9TaGOQS6hOIHWsGtK5XQuULEFWEvbWfQCk1zIRxuK+zcMF/Nx8txuARTKzFbVT3
5slm4rICHXBVNVtD0wmOeTe9FzaHcp0Xe5+pQMQP0/fVT1WBKgUsgrK95c9iNuPtlks9ZqQ2cYhG
RfghR0ZvxVKuCzn7h9Kk72QVRCzkR0Y5DjHwuyBV9Rgpaax0mz6awov3vcLzEud7u0xPjqSacNPy
dW67nlWi8WOhWSU2GhNVESJF4XHp+/hIAUuHa/UXpZHZ2IudqigzZhCo0ZcDlRIKpHocPhpVuB9D
Plf3K+ypOeOKumZSALjSZvhe+BrObIi1Hup7p9x/fT4/dxSGXVvsM/cF68w5nYp277DNNQk438aa
2txeVswtNN5TqsJXV08sXrrwxS0L6j7HeMZQn627oCDjBcG8Uxy1AdHO8mGbaF9NjwYiXsK8AeEp
J2MBWCcnEsP+DHZioEztfzMTYBRMjqWc655TtK1YEPYhC61jFZ6qbvTJAGkv+GMeXcUL3U/OJdcR
UwiXuApjct8BO6/riRZn1m+iSPKzY/x4hdxWoQOvuDPvXZQ+SSBai9rJ3oxdf2hpIivDaDZ+aX70
DImYyHySmxLzm7bdacxAQ83lS1IyKnPSX2CfXh4aW581h1EFN5M5Smg066iIbYBRzs+IBLxbZD89
FgFsdx8j84ilDpgZwIHhMq4O28GdBZwV6Nm4HSGB2um+H5HKM+bfQlt+EvUIBAGljI2bdXTBA0vi
eBNr3dpwIGa8P9vJjc5AFM5t6v9TfECRx1rCZfjCzT6sl+4SxMyZ+vDqOBnwH1Pu0mzwcQm+Iq+J
GbeTLgoTlkkiALaVLIM/2gKVvLQsXj5va8P7244lh30nlvilv00DnaE0vYsHTDtOh8PgrEXEqrZy
BboT5PQyjbjlWEg0SX0uZupwcwITxNXXFOE78aLfhr+cVhXFQ6zf5ir+HBvxoEagTw6R93FMkDbL
5J0UOUZJVuixu8jekk0/3jigoAb4WBIBJTD2o8Mn3xXxwQDD36A8LyOqpyxZlEWLUg8Du2V7P8xK
6MWslBgHFgitvlYBhUQ/1PlJRmyC2oex4qUcx+CCUBzNR6A+u979YybFaTQQu4/qn0ytja55f1qD
S0Y31V7UPCeESl8Ai3L7WRdDkpLR+cVTJwOQPAuI55aRBLSRpe0dQ40ruqzCg1DifZI2h6DAzm6y
bSqaN890vJOXGPAdYUCxtGWZ7hEoD0IY7gmUo6zGW1kV78iMHGZODi2Ctp9jTFEq6O6zHM5dW91T
lpZF5aLbyw5Ux/cK1WM45bem87H2V4xAvbXtDY9g25+4eiHkBc17uIi+gglFBkcpBTaVb5S+KSP6
lBl4GIPtL5bW7eSYEwvDYd7F5vcoh8ucVMWPMZKE5j30bntzPMEdS1zWAutQpIMqtc2qkUyhfP60
RguFnOnn4NsmXOnoPMj4s8bHKc82owTbxev+WHMVPlg2Uq10ZFHtNBHil9T3rq3qZqwfXKSNzoOd
RXz6uvzNK4/KNB/0FXEKQ90pzI9uu43jLLkGgzNd5Yg6PVN+S7A3W2oLw7mVUNbUsa+uNVtuKIRY
6QPT9c6Dyo6m181XaNHz1aQsPQFAe0fU/ylRo5HS/t//iSUgqTBgOXi/vAPGYGIKXrN4ITKo5o5B
wllNzZIqnr1EiWKXGkynOVDBls97hSWYQMN+OEaGcxmkyaMJyr0vIdD0IJFmuIWsQk2E9fnfRCn5
Jht5m73pwRfqnZDV4OqnVo6NbmzONHv6UqQdlvfmx8iG6LPllbX/KcWGzEf/8pD1EcV7dCumabxj
0XZ3ADELsF/4j1NNb0j9MIEUqtRPG19AVlvPLiFRmMN9b0UcPJjjNPS3KRRwa3DN40BG1T6RsnpJ
scAwLvL7X4SFW3bIITytUz349qZKj0wHhk2Y04cx5haolozqEmt28tZs5Z9ha22r5bEnlKDZTn4w
rOXygyocBGvWe+hLO/9klF6xR9V96SwL3seYd1daa8JHM8R2ZjJekW/ReSBJcpxkJBshXpj6wGty
YeHYTMb8sLygGzWVv5goEKwl0j1argcNPGKdBUyH2zKrv4OU9VKNETXvUvfx3HUlYiBz+DWElFsU
w7jAAgeoXtTcnCw3fpG1XC0dT38Cukk+lxj/VdqSAVd2ZHAbhI80YERa0qOuoim5wusHs06aX8Ld
v2wQtK9jtuTqecFLbnTJDilS/6SqaDcbMbzbDu1p2rrBTTKGxAns1IEisqcsH4NCkWxGmNBzWlnq
QLkxH2aspZdS1o9mhYOu5N8fen/+Dptj5EIkQiY4b5o+bHY8nhlCscHHPm8Y2zmSX97IcE+Y/YVW
fRkJwV4RB8/ozFugkT1JDrRCs6zX4GBCd0YSVlFDNxipV7VS5s3uSekseF/3//0tUEFm6oFJToe9
eHJcCKIIMqHIFnl9RFSwwAkjgzUdVC5iiy7//V1cSpa/AehrFf5hDF1uLVdNG4aL2slvvjmzdyMk
r7ZTxhw03ozA/GHC3u4H001GNX20LaFDBUS65E31xHmwZnc2X3MEI08FtOgB27mVtOoxaGHH4FV7
87u+5E8R4VPLN1LgoUu1nDd5MICVJZ4JM7yw0bGCF0Lq0jRWfwMWOtzwKehHfsEdtkrmRaM5sdFU
OHMbTYgHMPFLMEYn6wmtF+M2rBczOs0bWBmNYl4c//s7kwsa4mBylpMH4FnLxxkYckfQ4IamOtzi
H0tuReDIR4/AiAqJ91kO43peOHVe3d9ambXIHmFtAFaLEDdurKInDTko+QLDgPaqss4ymdQN1Fkv
ZkYIBUP0gC1fkufPI7QLwgK6eY1U+YVoMv1oBBFpazihkEsQ81Zn12aMmaiYrEvKnDltpR/sgaPL
0br/nbLd8n3Y1WQ8pgMDMhQyrx2pUDRQKj3DTCWUVPTnji95wFhrOVb40Ze42af6YlV9c5liHFcA
gNYep2flLAPmWUwXEkGBwhC+XTMzy2akNo7pGhtNtN5JYv5zf2c/5WSZS/wo1njFPrkNIaIkzP42
Dshu4ufdH2u+JynIsXEfoMJ5yF02TjrBbmoAecptfkxw7vBsPKTFQRkA3GTWUReIJ81EPpsV0KTQ
9fZmhKKMWGT/jNkVXZ3F3eixbgkgD6MHakYAzf5BEX6dNt1nGBafYZc/NpCTVjkP/yb3WDaLOQV4
hz0LBdisAHCPiynBItzewhVNMJ15ER46JsiKoFkMf9oo3R2HHry+V4PT5ep+HHvFINVD95EbSbiO
sKUVHXrXqQv3aSiBOuEzxMmPKT6gCxfgz9GnNQeHgbcfPwjUWKvB7a5IHcG9csQazh3vD4tciaVC
TBFaHpEht+nwbQziK2qSb4kubsVJC5iU/wLL9LBV0fSV2tmFGRV6wDKyD1ae4LJqx03Hz6wJ7ljD
xljXPviCocminS7PDmSszWTxJ9eFtY0VB1tV0BgzFgbOQhhU47KvDzoO+XQ4GjnLFMWIsISSSGzK
vNZ1zj+PpL7895eaqD8vjhcJebMFnopPm954KtBGSd0Cpm3mK155lm4+qxnIrxesFCfTGhY0tW2u
uxgeij/LM+EZKKspShl2kgNSDd/IUZO1Ew3Tpp++apJ1Sb/mh+VmPo6l/RZZkKEARrP8RZ+Doclp
+2TBkH+XMjNxUP7zgIVrJDmuL6KLRSCDqPNjuTiZOEXIy0EWtRpz7lQdb7WRsy/UEPCnGSAXpdEt
At64G1vsEknrSsh97CRcYgqRAVIgClgb2wKJOS6S1EfsE9yTHAlyFZnBwWG2R5fQ8+Ptp7j7BHVO
Qs1c0vUPlf0apq9xQFto23I+dAlDpSXHqvb4T+jAjuxQafhbajuQ/OtcGd5RUfImo39kqcNXRFb6
CjH+JcFXtlxZa5ek17Pt3nta9EMTp+D7u9+SjNg1S6s/oQo+Kz5XWTFdq0DXeYwXVpPhEKNMx0oy
644AKH6jloJKuTjYl79UA99RMwjY5yx11l03QA1eHoPK26H7XazCZAyx/nqqueN5e/Av+FD5WnJB
jWKmL47dPWYsTPZKbIyyocjFZrw3MgQyRGyYNJIs67LSQeEQ/QrD3bh9CcHYN1gJIategyQHg59R
tGSamDDPh4szNMUX7kZwkrMPMW9CD1laFCFM1jxQjNkVqD7LAofvN65yAlMWxRAIho6BIcZ4MWxS
w9b7ygjfPY+bJ40JaSz615AWIgpmtDnAdNZtJf9CCCm2HkQKt+iL24JuBJ24C0p2sOV8jWJev+jV
1kl58nS5d9rmOzGYruQdZN0Rr9IU0OuZ0J/d5CvQ1dUH2Yj2Slu72I6HR2GpfY7DI5/6gfwjnJiy
Mc4mohWuhfypNDlwpmmwVq0dIlSBpFC7M6Z3bCJ+2Ue7zmb3MgjOgpKidxNoY1y7i6MjGnFpqNF0
YSzZkJg4h5CuUVjvmx59WCgp6eHor4OKa9jvBzRq1vwrsvlE71ZuSn5t5nJIjcccfd3IkshMT3hZ
Kw6UGI0HjgJw3VuJUSdP57M1jISV5UxqOxbC5QtDkCuMCTLzXLgr2mPIKhVPshmyTEQMseQsHK3G
5aGtXLw+xH2u04msb6ut3jExLnUlygWb33AeXue+dXZ5YrwZxMNAAkcC6pFoB/g6PmS2t3VdogLn
4EWXCoSR2V1NcGh+7AXHdA7QOQ/GT25IMFU56/g2R2Pc4/ADM4D1HJnSHr8XXR3JxwOCYyMQV0NZ
3IMyfgrML+L/sh2o3Teb8klZiBAKH7ckbCftyXnLuJz6iF0unuSaGKkQ4/rgPxF8mWxwau6zWK44
MncL3J9D9cfsumXCVFK1K/1oN8ktaJz6Ipa/6M66EMCLCDYrH6HFzBvB7mmN4b47Wcx6ksCUZOIR
RNBFf+ApWSe2ZNY6KiNUXibRhdx2/jZ3rz3oh/VoS6hsGXkIgUd+lGM0n5OoUeuGFxJqtllj3+CH
4VtIGBK+qGFOCRtun7jVmdvM4r2pnI+2BznEdLc+phm4lMHfwIJGelDkR7gCbNMK5SwZtAfos6bd
f7clDrcyQMqn0IX0KlqYE9ZRkqUk7WZD/PWSFK0xSyHcIbwIuohr/GKchmc+x/2ioHyVgqV5GKhX
PjJNnwF77rPU6Wcu5MaILTJEKoovIofx0IORsDHHdXS1UTtsmLP+I/Tme7Dau1Yk9dLfs1/gAiK3
5egAaehC7k43A77gmLB/MnEFAcRnhXgijjAhiGksN1BMOaXcszJ7kx1rxBbQTmlbrF/LGH6xc0zm
gIrMZNIee6zKJOEWVbW3eeywjY81u9Q4PdiCbXs6opGWrYt3xK33w5wzoaR6S+fyL+tn4NAm1oyG
MPZ1EIp5NYnmo4TfUyXD/Gcm+SKRJil687JN8QcWjxuoZM42aPG9UUXhDoWtT7Aii/OQDo7dWdBf
XTFiGrRwQQxJvwYOji09UqcyFH9IbBYjej7KQXMg3BUzMDaL7q+M4s0AWuhMSiMmE9BLNMLIrFt+
braCGo8dazei/pq/bftV2Uf3tzVqtQo0Zo9AEkVtdDXQV+qwOIlfKcS/2364u7lhURtz3FNFr+ZE
HXqpjwRfN1+Cbxfl3IOBQ21ZGN6A7mJwz2j4IRUf29Z+MdB6YQJVFJUVBKIJXJmsayo4PJw8LtN7
XkbPHWvP+WY0TCXicWNnCn3QzYQ5UoTWG5tuBUITN0TySv3yGZrFQ8ni7L/YAXlcVj2xEx64ha+W
MZ46hzN09lR4aOYMuG/Oc1O+2Hl4xLi1VRjd8WV7L0nmWatEILtXpPGlXEopB8ZqtiCekNG1Xaod
QFdvfonf1SRD1hU9OQGo4nPmeHzjrEBIVsBW/DAnMzSK5Bh1xltV9sN2dnGELOoELZiY+Un+a2d8
s/2M31rOOXrv+Z9hKGM3te1djNSVqNuQmDAsLzu0AecoL35SBsKbCoxT1aanIeedI4NuYzfe31rm
B9/L34wyuvyPujNpjh25svRfSXvrRpY7ZrSVZFaMeeY8bWAkHx/m0TH/+v4QmVVSalFWvehFSzKK
EUHyxQDA/d57znfaMLlr0NfgxlzXFdHHhrpFgwcph+3NcSJWjtihFGnlvlfsRac+fDKdGP+f9kXz
A0Vx+iA1tiZ9I8SNjhEE9No2y2K8uUGkDnYLrElKhbIQ/6od3AXD9Fkwi3VGVqHUyX81wjVvGA0Z
Tqjde5Ta0BO0A+r4ZyXhwDPUXnmiuJiN3S4yYKnTNmWlQsUJHdFmqjO63SaZgFc73SavBhI522HT
DMTvEHi9KHGTDeD/qdpvig7HbLfACfsaoF8i1/uzcm3QcwNmJOPGc8rn0eD9Tgqm/KEfP3+NVMYX
xTbbxUcBkyjVSa+gSy5RB/ARCSbi4m3EMNpYWXSUjJuMapMw1PPj4J4ASRoF1Xis/fksHgCxpzHb
Xqw1M3R+MCOg1kawSmIg8KwYLOZoSLVieLFjLOt9jsUiwBWFqJ+RGJdogfkFjB1QoBW9pHgX8a8i
afOObipfO4M1oIFeZzOIJ9SzvBFzD5puFiOwicRJzf2e2HBAFDmGYYf23+Kl5QwmSgGFj2nWAMQ+
Yh8AHyZaaumFzHiAYo76BRV+411qR37aELwXeh3KhYmantXQxf+z8U0sVlkMITRzZHGE0PPTGsNL
hedMa52XoM56uuUBTrfCR1DVUIEPzVIb6j2ImxmCSHugi7u7PtONVXBfasjEsp7iXndrUuYNPKID
ZFJmePZNp8KDq3cPeYYpFz0WPMiqyGiZN0d7DCEzZsZ2iqdfyLsYYHfA11vpXbSRQgYGexSeRnpS
qig/2xz0TU68h9f1H1GFkTqw2Mq4URkyvNDpLORcC4I8Ousjw1nPA4Umkn3aVtgSZnU1WtvA4xvm
2TzRrF5YSlL6oVOZBBkz9WSywSb9KGOoXwl3aSnv0fctFNHhfePQmxtm7lpXsYXwOQzgWgZnSJ2v
tRbfGzpIp0R/Bw+XMQm3c85fdn+1/yxCxPp63dzFPnpNP+hoHJWc0cE8sZmOCIyNnZl9Ue6jM2dp
CLNpYxcFLLLYfIacwPA6LsBwNIVDkyQ+a+UFBhpUW2tylmVOfR6zjXCrXiys9OK4bbMk3v6dHtDd
vCPkQg9QFFhE6AD4GyqptlpjIi7UBZ2poUOsM2z7eGBgJ1aFgOlJntHKr/KfqlGkVQO9Qyxhcuy0
RPrZ/iel1pNfGdpNNGm3GZO+cTZFSNq0Q5kBF2KFDQRGI0oZGJakpPBHojxaEuKHwCgVz/RLglNT
cb0ZddPZYG7NVhaX8hPy113O6P8uzcZgT+QTg/+wZgcq2nEfIEva9yg8By3QaXQn4X2U9+IWEuT1
Rmhnx4mh9wONrsRo3+EzthsAnRwfXG4CuoaHoK6fieyxT77aF/pYruAP4ZAxivAhBM3HxLT0VqgM
XnIsHme9cjQCi5lvBnnt3lk6o0yqn2VnmP2pk451SI2So1/28THjSeNyMtmxgQsgtQojnK+9k83p
7yWy0PvKA4DjoqXPcICsObj0p9J9ZXCB3ZOa+yWFAwv2GIr59WanSgRbuuYyzi93dULzugMMBHSf
FumYwMZvKhSX7EYWnaH3Z3peGxyb8b1tDC12MRmvRbsJwoJ+LN/0kYYhSbT1nRfhH9doD7aubx58
IB4ZmbArG1rZkbiDEeY0nSiVRO2hDdCk5rKuDlo+4pIbA3b3dXpmSyCRBhQonjX6BF3YIuelv631
5bicar881RNcnx7w4cLWLaioGkx8Vbdq4SRL09IomEoTibJidpAlWccEJjTo87dfPkEJWMRz68FO
/L2HgYW2dN2VNAxjH3nwGL4XnmiOY5xcbL/TTlpS4FJV6i5AJc7YeSjfGpgKKLEGuKUommw2xIuw
6jdAUoetaNB4u5FTI5QsPwtVhBfSBuNT5TbAoycpnuLQX2oas6hgnBiDSzPegfYjQdpT1Wk01QMl
OmJ9kgA/OkG+c5JHBSOacab1sA1uJ6V2yhBi5ymT61ttBJtO9T4CNd9Zugyglp3wOYZYxy8K2NGN
aHCEx6CE1lQ60OLjZhdSydGPBFoH0RDvhO78dAmG/66dVxdV5Ua2LiOlpFGSaNxJdls3zHVGr2ql
ETN1iEvhklbjUTgDPOBgrN1bDY/uKrexzeYuAWiuDviq5cD5APO+HtjKfieBfksMD80BgYJhogo6
kQmFag9dzDNMZJdr9EjrqO5WAU3zCzWFOqBqoDYoo/EdR9ytRvvtsSIfYdFMCRY/UmQXE0Sn10mO
yC7zRu3MbiK/rJyj2NEzHUHNyQMbo+uNWq/kSinXQY6PL+WmLdtTE7jN7fVssSmzrrf0DFV4EPr1
Iqeo3Gkl9PO+kdpzJhqBirt4J8buV533h05p1qOwRutxwBSuTfkjnTptH2AiuRk8E8+VGZJE0Kud
qPWHoDfjL6c3H8KeAUcQON1pvtuVw0l6lgBYrY27rkW6bQKCYGcbOes+Hinjx7Z/TiM17VtCXc52
qW/rzPLvrl907S1qUZP2WWs+zrndCBvt8g5VNomYOElHFGRvfdO5C/b8iBt0Kzukk87wZt6oGaSL
zc+fGdWtQJVKbx31fVLRmDe6NzBlwXeSKg78yczWIoAPiB2C/IkyAWA2DWAmGaA1kDwhlUXjq50h
nu7G2rwwETR3NPZwqYc/jYb50/w4cRHepg1CknJie+V0BZf02LIQhUeviXKrh+tdUit+6TWS6ppU
l1XNCO/RHxy1Rq4HZyOXweNUJeapdI5hZTwkjrRfGwTSa7PqjE0dktvLzGUvhsR+0EprOPt6xN+a
72e2SviC6pY4GEnpi4rkybUGnVCGGSOoHCAwFfyqusJ9f3201kHjKIYbMAZqJFy+7b6Klno6bXL3
WFP9PenFtLzeT4jIC00hwGws4JvazHXIZ+mdbEL5GWboONo46+5sJE03tTVMy5EmIgzcuHxPY+JX
y15+xnZuL4YptE/6VLGFAI6C1Kjxsczb2c4nrRDRLJ88o7Ny1Zk91PrKhDnghsYmrYbwQSrxnkKJ
WtUS7bERWdUbzlVMdkOHzTCvLmPFm98Lr3r4BeUxXnSMq9+yAJFQDRnmKAugJJEKttf7MVux1Z9S
mmn9+N4r+SCbun3wBfmpWkb3OEbKWjuQlBBJ60eofpIlMMfbNV7jLtghJ5iafS03nyK0RKLsu1d8
mNU23cMbUhevU93Bcpw9p+5o0WetkVvkU7KORqM+OgnpMjkuGJ9z86ZD/bfxuB6fW1AgC+zDclvx
CHFAKegT23QOXgbNvg3bYQ0u195otPBHY0Y+8NY8ScYjUVd3L2YXG0fCrhZugzQwZfDxXAWasWFa
olZeLeWJhSVhLS3Vxgzi4RQM2qX3vfoR0d5joLnEjFFFVHKuhYlAvsm0OjtNjcTyDb94zR4RDh4L
PxZ5bpLaTYyNSm5bqzCfypCtFLlq9UeBbcl1KvONIvloGyH6QqN7cWYsgpe68NHCZniZhLO23Nr6
yMmVW7Rp+MSKXG5rS5dny0TFdj26bN9f4sSP3kKGLagMkpPsO+dgNBVttlKGn8ouT6j3tSczK2Gr
d0RZKpqifQHwLjFpEvjNJD712FqO5aR+0WtHT0rSQ1B3xh6XTLMJhhHjUT31L5ls1zEofn1w/UtV
ESIda949zWP9VMy3XIf0Pj/MLHQXJZKj1LZ3IcX+ddX1EQ+OmpgOE+DEJe7Z6gmPgEMBG5RvRpJ/
ZcE0frWTnMk71JmU68h+unu66cVHolDZl8pNXuyJj08PWvXQD6RZNXdDkPfHaf5y/U40Xncs7S6a
CY/pSuUqfG6wqJcFPeteQC8Bw42WHIT5q8IRYFoObzH4PXJntPrYmKFO2W8uwsZ/vx77XGKZt7a+
d5ZMiC9NCR6xcWv/0Qyqg5uhXKoBKx/HtqYw9IV7ES0xREZl3spu3EdWPgLi7HQ8WAObVVzya42B
LhPEyMLU4OvvTapuUy+iLgDrDD66e2Gszzizlne4bKKNjCoIR9QXccenntMXAs+IWsmsCC2Qna2j
y6td2iWhRm0fJhB3PINAhgKGm1NiF3acx+syZzZlzqybTBnIve6qo1tCf8t1UQ/IvQWq+m5Agogi
x7I2hYldZQgzDIcd4WCVEe2ojMa1M+F0BhtMdTAN42szCHc9JYG2EmOxVZmuP5km/nbgxOKQYMgz
0y6rbzLLKfehcIdbz4RYATxF25Acx76Gi8vY1xeDPwStuipXTR7ptCBJg2K89QxLotrAWr2PQsC4
bP3HVxipEMqkY+5p4oyvU3+qPKifQ2pKIHqE2B1l6TfrNir6mCz4gHCcAq7FYI01o4CMJPpUNw6k
MrXzdul8nY9YnC7HrqOwi+OGC1s61nIVkHiz9dXchUNTe09i06fKDEY+KnOxTz/B7IXCyDc9vYDr
NxqAi7fQUE/oZe87zx7OTdZ1j2ZHQ0QXkSDprb3Lpo6xhVN8hpiZbyLPG187jxCYLHnQXUUY8fUZ
eL67iyImN4Y0XnsESDhm0mVpdPktY9DoEAj5PbbmDvGl+eC67X0w1Mla66NyF8Vaerh+p3WYISPG
0sgIgtNoQTuD/Bxuw7wRpyjzfmlTEG7bivljykHYkHwd3ITthZND7Fu7FBvp6i/KwA5qTUV7SSFD
gxmpWVmiAIyfRj4n5xGEmjaOt9PEKuLR09BwjSGwu8HWNJPCMB4xOKv2rSIcBs50ubleIbv8U6aD
D8JWfTGx5zAcE1sdalt/yfEPFYb9s8P4MOQNyCygAchXi9P1S6a58BY8kHQSodFdWWqbyevys9/3
DtkFenzrYn6UDXJ7ooTWLVlcNcIk39/+cTQCfui3riiRtdf2sLIa5s0tCdUV+d0P0svnXtEQrS3I
1tgXJ+fWHu+L+DFl4PmAwLB76CaGY2aQqG00tE/h5LT3wkvviPEeH81i8ndpzjqclF58HihQbrpG
rH03zx/hedgXVyVY143gWZQ1lkKrA+XMgQyDgwwPEUS7pvXV0pxZcaxNNn4ao95fDySAgR09hYbP
2YZf4TZyk/tjsNQKtsRaoQmItp1D3ktv9FtkfXsiNa2HOpHIvIcEz7TxNFn4Xig10Xk2erq+3nQA
UBc26EXS7K+fXe+ZNGSCQNvmiUaKDwC+PFHn3mxgGfc1Uoq2NllHQ/N4/Q6Vf7Ucgj56meo4vlia
BeBmSED+E8HX6o23dRBG0MG4aSTkNduhhzZXY3VbfxcaNmyIejAxUASda6ZzEE8hVTEh7oam30i9
BBnETO9caDSNBryheC6V9ZAWi1LIcVv4U7X0B2KmcpXc0UcOFnxA6zwqP3DlksiKGdIOyvBed0hI
aMY8+LJa+yw7fB5T5FwSxKm3QBjeWly/r0hnp5Vg8mwgU+Wq2rnBAbAqz9G3Nkz/nYfUZJbo1/2H
NdXytjTlE1se/Oce6v/rkW2mhr1mt22v5jHliz2WUK4M2BxunNJxs+xoH+p45otkaLdhIuWjwN2/
JuKXYSm9VWBEUAOcyfPWPYlQ0Nb0do84E6+RZR6u+yAyqosz/Wcs4BoDJg28qVVFSCPS0vs5ZER2
zRee6xfyeg89prlN6Q1QZ8cUnKlqq3ufbs6iwJtxCxHtgeKE2fzgBbfKzItD2CTtCnsPsPT47JP9
c46M2FuYHXYrnDj+YXJvhesmhyGtUCAa1J46onVqVC95aJ32Lci5XsNeB5tVeQu9Y9oSwPcGELau
g7DcV/MEocgsNGWBKDaucnlnWPcPrT89drgi12HfGzutLeg0C2ntA/vU4HS/z3lx13WmzMYXskD0
jTargLWhFO9BGK5kbtc/Q4yYDAPq8t4Lf/oD3K6maMun3J6Bk3VAbH1Kzp+cheAhgdwPbcRujcLb
2HPmJodmsONFxCLal06By6upkNpzpq5ayfR7ABR2GOm+HnQ8u4frTSDSaN9G9TiFk3EsxEOPn+0U
t3gpqlKAU7nern7mVY/YESbNoo2wFtxklS12kchfyK4otkGOSuDaamkFIjSrRXNtsIF6sskcXwya
aW7HWA/3Yu5iDFH/1ju6u9PGSRzDBj2x8oFXVDpt7XDcOmYmaHKU8Vo5SJCNrNtFsyi45op0TGzI
t4OTCZS40l6GpA4P+oK2B7D1Tno4ja2fmEE65mzuq4vIhEY1mhb1rKIALn2EaCvjynPvetXRQnP5
go5/lxcKLBmn8nLC5aPYWZoRERzzglqYmVw3RVPMzbJkLbt8XA5D324Kg4u340fPeZiz5VHiWKnE
PhY6G7U+cMTbgAAMeMZjE3XJw5TxKgYN7VBA45VxoXWo5912JLFH2HngrjvdZFSshjtfb9gPIER/
DDju1xHV0ptrvceNXn/QyOpXLQPotaaFF00bxqNWwM3LTX/44zusE+Oxx3edV/Cxrj8xGmO8pVr6
82cjXqBb9tYhRHEIEY+S5voFpYC6iNRF6+yDEIXutW/oaL4YcFpWkNCthVfASzNIG3irw60am2Ll
B5Y49D1PSvqpu54NlE9zal7VJCtvUM4mKA3xrGWYDXpBDvr1pksWVR7753Yq1Fl6gfFUqeH9egsP
G2pQKYYjWe1l2o3vRdPq65bhzhYsR/rmugzjbTJ+WEcOGBXJykgzkJj8W29VaC3TEhMJfeIH3fJd
2MMRRJhapQgkEoSqSddtrKRLjkFlemzraAblefvsIAG54SpAL2u+OUn7HFPa3V5vuRgjI1ZljEDG
uwjItVShANflGyuvCoz7Xq+ONUiVV9Hn4Q6TrwMOyn8qMeU+mdYp0nz30y2hMbVWPCFFqfzbJmJj
GrneS5+EF2aE1YU0gGBnWMwyY8fdXdfvnB3OOdQDjApZsvljk1g5hkPLBbpp7jvZnlybbJ+LdOfk
RrGshtp6yH0QKn4SPjll0Szr+R2cQrEbMPh4wihPwtDUvRGFBePLXCxzi5a0Gqb+rnSHbaNsE/kb
Drjrp9IiiNmOlbPTuWRAKR3rO61sPkLhR+calLyNYvoTixsMUH1yzhiIGRgGZPqiax0X1+M11c0L
qT0OBg/L3LWVca/nA0+lVvmrN9jYRPgPYSpV8OyQTqzN91vYR9CWTs6mgUGfjsOlnZzg9vqFnHtj
3btmtmgS44G3TxyvbxbvCzuhKQ327PfDBx+u/gxHfwOuTv40LgQZda/0r833lgFZVdABzIbChtzT
aduo0eMVszW25GZw7l1fYpUcnH1QSxqIbdzeSa9/c+iQMn4N3YMkEuwAbP/NQQiBAYaO7tS4lwkI
1bKP0eSNYyEfZUSqt4rZamkxC6VSMRkF6fd1E6oLQsiCor4E1OxYoVDkhpBR/ERCKMKPck67vjih
G2V6OhMY7mRmrcd8ZzVp+KZNwt45TmGArTWCt7inrEq16d2UJsWEcornyHsb4tJ4aa2WmiJPgC1G
/fdI/M8zTDq9kDNhxBMXZJTak07az0Smzklgf4lBebo0crVui12jYD9WZNnWtqE/E8JCRxQvn6Xl
sCW1KN5znn768JBu+yohktPy7E0dMB1RIHAPAZfSl6oId1k6afdJoOSZIAmubHozWWpNsR+cAhHm
t9kLEry94SooH66kF3KghRxsS0IA7u0ppR7hbTab6tu2y2gPk0R/Yu/4wCa5vuhWYzyJyjtYU7z0
QU7vUswy5+sX7JXOGuIUZGCnBShnd+cgbLuHjNnp2ldpyZDAp6XTqi+t25WVVf/MJX7+SIU0r/Ha
77JkeK0TlLBhJm8yXw+fxgjTjZMPxgW33MSQJnmqOgDGmDLDU2yMAR8aBUsxjHeDiEawucRx/eMp
FWC8cY2Ux3/cb1W5t6l7EE16JwnlipoOP/R//pbZVy+Rw9jXIlb6+tKdgtWkGsw/TtE0V+i+ivFn
2kX2WmON2w6mat4G63ytUFXFFd6LnJU5jQRIzgWQVwwoIJOjg3/ljMa34jD4Krw6AARcIsiOIVc0
UQDWcKzkbd0As7B7VX0qICSxcslGktYI4pY2DaEq8pzNbbqQPhQZPfuhcho0/xwSiI71U3ctZXNm
Rowq7bvMTuyvtonebYX3WSB82NDJA9bkG7fKVekhBVe9zImCfhUujU9LiyBMoansGNgPmnzzIMd7
UUCw4Xxw6MSwY8cajoll3ZYi0Y/Qcf07FfbJdhxceEyWO0FAfb8eZmaaFYfOmpWbenabSpXfXu+3
cyRhyOrI2bEqAN6O6h57ipydJaiV0GENW/jD3iaC0eJaqf2lhWhKal3ZdwFI7x0+5mqtxp/XNb8J
cMwFFnvxaNyRCAHqEFdJn5SwnrPgfaLKP6eGyy6ADfVmpC1HZ4kvYv6CbvnWBIA/T693fhW+9W2i
Q/+Lknt0qwPuJAu+qmEE2+txDB+5PqpafEYpBSUXH+2I6mraxWkBfJZoX7Y/mGBQl2VIGi65QUsk
nihXks6jMdrk/c3SBO51nrQY7NocZeLNEGwvbb3PBvpaXDIKIorhPWlJvpKVHDch9u3z2BvjGScX
GzjU772Lb9myhs/ULO4tnQVHcFKSX4oLfTAZ35XQ4K+jIY+9ndR9+9mw+gD11xtofPt+Sse9sF33
Dts69McGXShUyeW1pIFdMi5SyyNI14v20CeDI3HZ1SpqGu/2+l2OguYoLPu1z+DlmlnTw1ye7aJd
4BzHPKkf08bcy0zr3sIUhFowEMem+Sbj4zzxHuGvkeslnGF1vdkP4H6zYm6zMo+6UZWIyKNkOUo0
KU5eJ5Pb2OMN7eo0//ALFpk0wLg6ZXq0CbsQNtKoJ++i0o604M8/fvu3v//7v30N/zv4Lm6LdAyK
XP3937n9VSDsjoKw+Zebf38sMv53/Z3/+pm//sbfT9FXzYjuV/Pf/tTmuzh/ZN/qX39ofjb/9Zf5
1/98dsuP5uMvN1Z5EzXjXftdj/ffMPya67Pgdcw/+T998DfmsfyVx7H8/tuPr6LNoRXcfwcEd/34
86Hdz7/9MK5v0x/v0vzX/3xofvp/+/Efv4LwI49U8/Gvv/P9oZq//XDM35mM6dJ0dGxVHofRj9/6
7/kRW/xuWqbtekK3XIf/s3/8lpN/EPIvur8DO+a/lmPPyn/JQ6po54d073cDCa1D5U1v3jM9/cd/
vvK/fIL/+ER/y9vstoiYBfzth+mKH7/BzJs/6fmlafMTI3fLcHmR5dcHo/mAH5P/K5EMsRLL91cZ
68U3emad4X3V68FGr4ldnqd4KoouWSVYepai0jONvWoqYWzfWcpusdOHyPDkz1gNSf3hNWXbPcF5
azuougE0TnBN16Gcj5h2KYEMqbXvRVMslp5WgNu+mdzGbJ7jluHI0fJbPDedhWgIMh37bPKJCGE4
paYV5Ks4jAjuQY2EoAT0NEzINjPN5GRFwoJ81iOcY7CNsDwk2cSSxcjV0BdvgpMJalY19uJUhxNe
Hzex3PSRxHnS0Acty4ejTTOfTnNfjNSLFj2K20mFuPYBCdfRkjl85h/Qco3pYxlaXEYgbYzTLcB9
yN+uVhnT0dVT65aJVh+vErPy5wGVG8lVjKqFTL9R1140lwyulVdIhn65M7WY45KJ5n+Hwy68FHR0
0iV09Em9Zsh28fek5M19T0jdzbvWYAS96B0atEurK+bcMjhCsDxFHBf72PDjir2TliH5ywfc+FbZ
h/omp4dsr+j7RN6R1phFJykPbO+Yoh6uDhBQ03Yn42rSd61nV/pLyEXf3qaDG/frtLA8XqhMjAmd
swoklBV+2aUjRfFSLmFOVIBdLcxQy1EMU/VMYKsAkKyrCEsI2G8nXVfk9xDw6piDs9ZC+ukvEBTy
YRf7Ywd639DSxDtJRgHRU5dMKlk5qTebgmvdgi/i6lb93DLGK19tHGXessNHYBz5BOL+AK6rtKj4
FCqbwOiM7sb0MShuJtOw/ROKfjNkxtkYGQKENOx3Ye3kjrqphjz+jglMIR9ONvgy43SMUGGQ7pyc
6qo07QfbHcOnwixd/dvweYrb1hJNtSZaosp4FRVIUNdRuXN0J/R466zEF0j2a1UPp/BayQ5TBMkS
tUwX3nlpNNI+N7wBe1jsBsxlpxoBxgpZBkry1hxHB3OcihAv1xl7n8yVxXRuvdKNvwJJBPgiQ/r6
MjScZeS/V7QDkzay0b7ZYRKsAYLm0XNMk5Mkhlqj6VxCHiFINHdQ73n07s1l7Og9p2MjZZVTypc5
BHxGOVO6obtQ09gBZ5ct7cIFWx1RfYavWkMjZJdSkStAR2HXvbVp1bQnTHq00JVoKyxMhLpoNpl6
Bk4hJ5xHNrjDWg1kjV46UB0hR/cbRw2g6F17dAGGKGH+UrqJfIPTpAm3ZThRG8Z11Rg7YiUjAHg+
ItuF6JJquCOLUTgrd6RhjyMHp/kx0hwk7iqbmvhk95YXPJiNIIlrskx2JV5gdx+2dMQu0ZAy3oDv
0w+pZVfNyiTGhF5D0pBXCD+QFj1aH4zzxM/5EJwm+m6r0EcMy6le8GqB6XvGnv54Pe262vfKd9Tb
wKJSHWfFokS84Z6BlAXZIhoa9JU6CJcE3iSgm33l12l8wvgiyXHvemWfbBCn+TIMy96GC6mBzfU6
LKln0RhmRP0bWvD+eUYj5G5J2TqrrLQGvxWu0xDwhQXHoVSOwG85OU1PgQkEfIIqB3wh2nquHNH0
9hTChCslfY+UTCHO2hS+b8vbNErAXWWdVXrbKAs9n9G+EGBpK40rG0Y8jfRBHHTI9gwq8bVXYpDY
iyxvIftYdpoyzaJlma04uRKCMCNCWddR6YUMGK5XaD5ZpvNOo3vGYoSHircsTv0XObK+7ilY7PgC
IIIERxdjWie5H8R5jcUaM5i+rMLeFpfYjLyQ+W9GcFg4pdgKXCCZS6A8XNDbEtrLOsWtg6+S9pXc
VLriei+E43hYXGIH9lMlSNbLTdbXZZyXxFpFk59KLrzGTGkETd4uLcPWH3MsIGB8CKEGktuElbZO
ZkDYwcXEOh7GLiAJK/fE8NO3EjGH50r3JVDgLG1/HsqpqnBe6HEo+1dR2CpGmTjnGrhCIDwB9dnD
+/AdHSCLoomC/E+OySvOujYqF4ZJ8/0dehQK0aznhMUGPMp5HGmP4mPysjmZApZrkD4naRgbyxo+
G7mzEf05gJye8WLq9ciYMam5Frugr62boUP70aXp5PPxCQctmlVMFokPRvQpBUDCAt4f5K2VERRt
de4jVOQ7wQRVvTeBJ1smrRPZZi2rY3dTUk+HlIypNmyiKiv7tyC1FN2lILIGYgpwqK/7QRuaE8Aj
KLhyJMB6Tgh3IygtRiT3sYWcns/U1tuj5WqyQs5V+mTmglyxcPJq3YDekA6XNYKbjqLZqBBbObDe
OsLLvEAUoNBq5rIl3mks6vbT8DQumjeJqgNJjsIQUMF1IgjAZwKAG+KPgM9C++o4tFsSEKO2cn/6
zmThsHFCfWSiNeVztqM+qnKPCs1tj1mdSTJMElCsB5lUpf8EXzIfyY1qLcgQSW5zqN20tV6OF7Rl
BX4qPLwzNzorbjUxenCPOz+qHzyb3LSFHIY5p8hgGwdnKa6jVUPv/FhWUX5fVkMnnbWE6xzcGJ3P
YMKuTHc8hWbTZJwpjU5oWG06fXR2B5G3j2lolz3+VNGTIQElw0K3K5sAL0gZV8+FDEtyQezAIMqB
cxCSJBO1l6EAkkZeaM0x1edmUZ2tRtMx/JMmba66wUCQ49AZ4hIcliWLuiEByRmFiLwl/Sro8JZR
WXLFNKzusAfBZN+k2AZt0lCtFtQj8RTpCnNpUNzWyjfGdYRRXqwUaQj6NrPHLr5IraI3NaLN+MWg
zBkOEaMV56NGZx3+BBsUItBOwgjIaROxFcMW4jIXnE0MPS2qsJTivlBI3j5pBEhFAmITJ/A+Ma1s
BmMwQGH4DDfLc1MnPpVi6IFncyyj64NVbySugbEr7rUBcoJbxvqsnJjDx7sC5tJnbOhhSSeVvshw
kL00py+Qb3igGx0VPynNOJ8aHHBpp25bUKr1RmiMWTDxBUhoSZqd0GLaNrP8hT+EtiuIH0zdIXiF
5WyMTx6THoCRahyzCvCoVQR5sfbSsO3X/08qr/+Pairrv62ppu/68yOK/1pS8St/lFSWoATyHENQ
wtrCMxwe+aOkMs3fqY2EdNgVe4BR5kf+LKlM+buwHZ16yXPnukpQ8PxZUlFtuYZpSSyQBuu4bdn/
NyWV8deKykE5K6QhTOFalnQdnuFfKyvELGhQFKAnl6bL0ifc3DDGWxrl+k1txu66ZnY5a0+IixU+
jmmFpQKieMkmdAfxz15qpM6QzjtkmGOTchGX1X4ikYTJJiLF8r6qsm6VV862sRCrpaOLu0+bYw9i
4t7gCzFypGdlW3s9GIabf/oc/qwf/7lelOZfysX5xekub9SsEZGeretUs/9cNsLh0ZK6oN/oas6b
U9GGY8QkPOdMoM6HbrYPHiRLv8hCNqXOl1v9H/bOY7txJAvTT4Q6QMBvaSWS8lJKqQ1OWnjv8fTz
QdWni4kSyNPczCyml+pKBCPihrv3N8pB7fD4Veuv9mD/Ov1jVGbz6O1qqkyZTQzYukZ6xrbF+GOP
3rCBHFUZFuoJDOTgjXfU19JKH3ySmyV5Z6BuV5FhbwXX/HUJA2vn4biaBs0NaMHfbihQmjBBzauA
5D3qQTYSfctIFBbmbcjq+GAIs8rmmEPm0rd+Kp71qloWHhRclnUNlZshBJaP4aZRBHBt9epBGhBS
C3xp2xrR6+mujsP6zyudngqZgKavMn0VhrD/7Cm3OJUEnSuvlUZHMqZ1ta0mfzF6CREHv0L3MXTU
PSio063+a3zHVuGkWpqm6oYiK3+2GvRRoJVJwn6vWA8gsPEQwI2pHzGWpxsy/909Vq1hyLIweWzI
k6gyUxSndB2YcN80V9yT83Ur+d2uIaEmu0pAxRxhr/+5SZ21LtOaYSv08M++GXGsV0qNxGMOhXIv
9Ri/xZX5YMcAWkqbB0wXANg53aYy2RrGadRtLPw0hf2JQSWtcxywSqba1EHKbq1qo1q1A9vBeGn6
ZN9m0X5Qu7uR4OoqKvLftaGsTrf+SQwZqsEhZZDtYaQn+5IJZBMeVdKt5RjafNZ1iLnZFBWxbQmo
A6eG9OCayd8n1x8pw+MN47NGSWWxJWqaoghjEriS0zmiJ4eKNk5554pntG73LZwzvB0oTxcYjGjg
Ck53VBH/DieDcDUNWReMtTYJJxu1UjUs0fExtPydDP4t3ue3eAFh6QGOGAxn+0OrvQNqG5DTFo0h
XcVJ6J+J6U8WjykbMsk/mROH9fPnXGfCdEwU5Jhrv0OPFa8WHiMPdur/Ot3bcQQnW4NJQ5bKC9cG
xDKZVktUAdbAyK5bOA5n2PKFJn4oVM+I5gyvOQUjuFx8O92orv1rjDX+xw4MFIdgJrD+7J5bB2bv
aXmw9jVMJ6zUe3AlKd6Dl6rA1S4UXYeepJjXihfehV3yk4jE0wifISig1XcpfmDEyWWEmbolM3Pl
285LXECsbF11HY9GTVL0IihpJWGI445cXjW1dPB6BzcQDOgXSD2+YGpXU7bRkVADffMTav+9A3PD
B3fV4VHs4b+rhF9VP35NlYH0vPtOufHOor5nhs8uGpMLyBILTwWlWAGo5M6JQAIVC7PA8iCKlG9m
at5oprdJAJyR5vydAoReFGl8rw/oa6Ksz7nboXBuW/4b6qR3dug/5BTOsrZANXYpKfGVzRtIaeVH
U9GfHbnfVfBCUy6rEu7m1PtuNX+4lQfrzuQby0GUTwUcPR/wpJb3m8hDWsa9VgQOuop7qxU2Nhlm
cZNpkBHA/AXm6GL23I6qMMKxzY1BImkdafl3VIf1nYbKZ18F6WhBdN8hAvbTawvKp7JVQGSM0KpQ
9iKH3eA5iJX1bF3XkdMgVpG9IG9UHxILVKtBzcpXYTjBRVygKd9vNcvpmYTaP+SyzANQ1X+36i32
MSGuURl4dxe9Ua4HWOm616nXRBirfOERjdhb67aHysBXG3beDZP5O+wipGxUXimYIKO75qxJHwJ5
ERTmO5U0C7pa3TLtB3WP4khletoS/D60dVWrFukNcrfmLfI11qo0nBeEVVATRI1KFtgmoNYKTK89
pA4coAaKXUBBeiMhT7LTM+nNdOutXtnRTtZw+UCOYOukbYZjte9uvNGDwdcRGXYLB2riXQNjaz+E
xqNJSfUgVQhhCvJuvJWbha439f3Q2dd0WV2ljtyu86jbV9Hgv6pO/mbD1AVYuZa7zt/WXrmG/5Fe
l+TB4VE8Znb7pIqXrpNgHxvVlfB+uhYGaLwq8awR3Vdt0HoUT1V5K9uJv1TVSN6TDocDedvUqbVK
bAQz88b4nSP1w7vFAflHOTWzeclauQyh3W7ufAUpEgGG069vJTP4UoO2XQ02er+KpOYI2ppb4Qof
cBJAL7v/qdX2l5CUw1WM4UcEeoiFykWItRr5VbIsB5ZcqZnVVc1AVWbT7oSFBqmjwjXABZJqgO5i
/If/Ntv7HVoKWaA+kO5H0hzCY0EGe5tnZbLB1s0GPwkr3iphI6cjPrHGY2CtoPKxGlDS5YoToNXh
9mutv7WAJKEjIPc3Ptk4tfa7rxD9QeOlxioPUP/CO9tfoY5vbXJ8jYlZjftaTIyaOVxf1MN3ZFeR
ou79h9BSjH3ihPd91mjbRkbaUW0R6uEVmRwUstBJP1SYYeOBCFAL8UhX+ZrhxWiW14LUi1zioVOk
BRA6reD1izBuqj3giCpDbx7Etrppq8LfNU3zy9Nzcs5l+Y4wrk6qNKuvEFdu1gOFvE3H+ljpnvKI
oxUa3lw07S79RhLpDqNUlV8Mw64qFnXkfr21IjGssSK6GVysa1wdROfoq9KG8g9ytXskr9x1aifA
P8lOyKK6rYMIPJLtDUv8t3DJ7n4L5BHXTak/RkbhbYW0dyu2ZblC+d8PknKZShU+nqMitQxLuMr0
ZSkLe6k30ruZRffWKMBPciql0fiG/au6to213mtvXYyicUKKwXlLPKQJAsc0FinVIAQgoFMqiL6T
h9iVpU01zr+rSo2VLCGx2DSAVFxBerzquniTaRaYhvw7rILfkC2De8zZ9mIo3713TYgH170l7kAU
hhkCxkiCdryw7L2IcUknzdFvsSXbmimmgknHr/K0QF60fezcuOxaj6gnJBuXPd9FK21pylmHPWo/
LIuseucHJdehn+B91JGvNNANw2O16shZoT+hq54JbqI08F0w0rvegwYmOUO3Ic+7zAf43r5uiCvf
UbYhyuSLugdxYgtJQjcLOnQNHLwB0rAXPQ+0HoPuvET0BaEBRy3SlQkKcGW9YisGRDlTRj6njaJl
hy0LkpTeIlStL8KtgB0prw71dHgx7D5mJA9LYLmYKgjzVz2yqp3kpS/jcmGrCOn4YK+WRpK8431G
BGD3DZYS3QkUPEIzWrNRIXNm+ypQTNECgU7QDoDO/KP2y5tO/FR9tbpNhnQjMv2HqWYIYVYNZpXx
vQtcCcHD4bEKste2cbaK5D2FkfQzw9tISaToNmmfcsR016BIwyUWzXutCsyN5TXPvReT/o/M1zLS
wDsExl4x1G95P2jMafoKjM2GAAMXXY/J5+e4WGIEod0LM1kM6pNfed2hy6GKI6lAPcJ0YFVk7N+N
3JBOA2S9CJo7D5GThauV7xoqAkpVvqiKgjAoHx5B6m1gPDRJiFkpCUklcn9m1lbqgULkkvwIxOYr
VqFLA4LunQZp+EF3OGXzoFiTEbeWCafkIkDciAXd7sAY/vbN5kpTyz2vjO8hHmbDAXI9wqh+8N2g
UL9TXfs68X0QYE2+QnWJkJH7Xx68Q7SfLK5E+oCQcSieJeHqV6dvaeq/bt+6zINRUTSykBo14+lF
GI92dg6v4vCp020d2g/IBjeboaE45CI/tQjrJt4VBfcL2NvdTgJ7usoRV+zrCAwn2ek04RWE9CVL
gLM3QATyikpvf23C/eeakhwsyamXonwb6qR8gsb3HYD82nayxwqr9tyLotug738ZXRbuMG85uKb5
bahjdRNRo16iYt2tkB+6hvor3eZvH93//3iFM3gFYZLbAtgxg1hY1sW3H9/SY4TDx7/4O7kmGdZf
VCVlGwlwxSCpovDg+Du7Jhn2X4qhUHL9T9LtP6k1RfxFVYxUAUk1lce0Rp7gP6k1RfnLxu9bIfqE
yTtQqP9Lak3Yfz52dN3ACUHwgBVkC0iGGJOATjqjCwzqLIirV29R2CwRr32UPCld1j2YHNdAWfNR
dVHWQ9jumaQfVk/IiDSoh381e3/LTv8mWq7afeduTKpPj528iFSEd+qB3DMv9kPXDWgQh9nKs9xv
We0UN6QVuSFGAZTMCF2risxQH/ZADTS8yMyE26drRdiT9qMBhYHulmXcd8CE5cC4xd2c/6YLf4qy
fbfMVdlsolr+nRavmt596QIEyjo52BRKZm9QOKAm+9qU+0iRqLUBwLjyNXxQIDOQAMFYhR2bRFCH
NEINWqIY9vGgSuvYoWzTFZTmFSCF9RACuE2fwgDRQ7c32CsV3NTy3Ik35FRqObsK6qa77TLqVz21
TBDI2PcGdrWBweqD3U+zrW7skItFhKiBFO+v+6z8Cv0438ZILmc54mNs0VgJARzeIMwI8NXOPIRf
SgHxvmdb3ad612wFsJJFaw8Y+7ZoSlOBooZUrgV3uhXaHfm6NLP3TAqe3KryuEcG5QoB6mqfjokC
8a1QboqqaK4NGxBXyfuAfJQBkxfHyqBp31FoXkZFHSC/7PwYhoFxxlatDNDSGyQAWEBz8dRRH+Ki
lRdmV1i4EqMviQ5PZCS3JbSYjdo6PTlVHQwfh3Zm1DdaO3zBOAynFZ1J76Jt3bl3GSC72gl+5qZ2
ZVnZU9Y4u9ghx4l8E9WzMeqEhXCnBNU56XdNoL+nYXSAKoJ24yj/o29ullkRECg2AtEpmvuR5+3B
4mN2KB4kLTlEFJY4C4A7ypHOw6J8a2ryllzKRlfl9J6Sgl2JZ0ASiNTiv7bqQKVzB4Sca7oHy09+
Y+2IcTxKh6a0QDXs2VTErdOoaKZWDo7Xybtsrx3F/tYy8SPEl1DS6pvexO8nNX/EirtHsPQtL2Us
iRMdLKWmjXNCoFWmsZP9+jvQgGcqPBJS5lo0RvqXtEhRAbCfA69+y0rjOUAFBs1C/daqou+DRpk0
xxsaDnK3U9IYFKOxUVCdE3lz05fmJsWTO62qB7XkJkQt5zm2STE2UoU2DV73bfjThDmEljmri7J6
iVEHYdQb166OnyG8TYR1Kx8zSF2JD346PNjwIrAL9p8R8iyuR5yn7whOGG3YYcZzXUgKFiYVNPOY
uvHK76Rvqa/yhg6rlWKzZIqyXFaBC0ImfgdP8uBb3lPvC0QXfRXRLmtZm6sGwFFn/pKM9D1XjH7Z
ZeIHjl0bRwx7v9UOHnDdpsZFPgBykDibPjTf4BxfWbWH20j43meg3mPd2PiIQuKmOMC9xwpCtVDI
rYGcSvmT2hK+pp9z34mRrQ7WsOIBAb32Ebm6o63//u880XF+bpKS/HtH1QBGA802DIogY2r2KIeu
NprWxlWClRuoHllxd0NvodEeuL86bp4IFD6XSnhALwyKqdLt/y+e0LO4w/8HIYUk1o/m6V+gwse6
LH1Scn/DE0eg3sc/+M8JzbH8F0UqQRXLJPFm/nNCK/wfGnUnmYNYN2zW03/rX5byF+w4WZGpismU
b8Z/9J9DmtKYYpErteQxpafqtva/HNKT7OvfiELDosL2ZyThzT1yDbTgoLVW/eHtXogSo6IQAYxX
B/1MuKGGZ35TYpjS8DRMu5CQEGOb0KqHKEnU6DvY2NY4lBk6dT+Oxu+TOP+zbvXfHzXNP3cq6o+p
yZOeB2/4VZcL8RJ16f3pj/+Z6v3n45PbiFEIrxNpGx+isi5KtEk6e6l6SqEgbqw5ZzLpcz2YLNBU
shxRAhg/gMNEBBudXbDJmJg4Z1K6Y8L2nzzyP52YJHJjzMsTYMrxobRqKo6RC6nAHh5yLeofRJ6f
Gaq5VsYhPNpmGuzvoAPE8cF1RfgIPvxBdvV6p3QJwt9N+nzZhIxjeNRKkgKbHwxMC4PAr+WVJIDD
4P2qImDm6aVZrE43M9cZ1vJxM4VvywP3l+gQATRRnkwlkeOtI0AAj7gwA9FfM8Mh5H+sa/wzRWMu
/qhbpS4VCRlI59DgNYC8mlHiQ7CtHKOW7gIvDyQNoVrFSnGmVMvYu+a/NiBlcnj23Q3+PFrVr2QD
Ti5lpbrQzZvTwzATmdokMjsTFXg1trq9i0PBFy0eTHybLUe3rk9/f26YeVYcd1spbBMmdxoe0ri8
TeQC07E2k+EzAEGyEtk7M5sz3ZjW66NBhrRiRRZFQO+1VXyUTw3aOt2HmY/r44PmaOrgRKSupsH3
486kY6gbhjd2dOneoE82oKgrRa44EML0cuiXlW4lAUQsRXs//eNn9jd9MsHQsbyGRIh6KIWp5z9U
r+pTDMwCJQQ+a2OnXF04SpM9iCq+L8d9HoyXJ3R+KnRQslWiZnJ+5rozNw2T7QfRlS5SMgThTBNw
KzDerAIxrcLbPT1SM6Gqj+0eTTP3PM0hyYSWTsm+gxO7vlIr6c1FfPAGl+6vp1uZm4/JvgPHA3dI
hBr2iZGlK63P4e77WbbyI8Drp5sYp/aT00CfbDWofwBkU5UIMYoChbi84SrdZG+hW7doMJIMTDs/
O9PW3KRM1rfsZaGa6F10AH9Y4tMbum+J27i70z2Zm5LJdSQTaoZBpRwdqN6hUN6hPiWTpEDcGe5h
4/bx5nQ7M5OiTVZ4o7gDJSZ0g4SGiLeml+HWMdUaRDsVstNNzAzUtJ6NTL4ZSTJKgPgRBU+tBvG6
hoN3+uPKXAcmi0/oVSnLne0dKtRALHMJPyqFyecNdvtcmGZQqetU5JLyjByJW/0Om9KSv47WFCij
450snopc1RCe9dGat776kQRm56pGtVO5tw09qZPt6R869zvHvx+tMd3xBabHuYzRQ/m7kzP3Cb3M
N7MKhgsbmCxikESNIwlD2XeQrQ6NiNot0lzKI6lt98KZnKxglN08xwwKse9jteQ9qufvViiKMx2Y
i5PJ4h1a6rNIP4EVA2G+4FUpvelDDrr+9ASMp8one8OY5juegNxw0GPUzOggIV6jO2itxpaDxbLn
oNTqYevafLN5onY/BUkqsvtYTOW9tT7d+MxynsIc7MKQSklE9aGtSP+n1MV/ZXjRqaXpPiLmFFxd
1Iw6Wc0qPlEAtOP6AL8CmkCDBD9w1eo6D/OvUgFz4HQzMzP1kbg/imUeJa4ny3Gzb0kT1Nc5tSjU
VgDfiUS/sIlxhz9qQhoKOEBR4QAuJEsBx6OgumFiVnRZDya7hpa2BXYMko2Xnd8Y4LVgN29iUOx/
pwhmAUQz8/2B/Tv6+b2o3LoKA2IZwb3qS65okbf1RGNY5hp3UCv5lraU95Uz8z6zuaiTtY9tjJN2
bdPsEffOngeUWA+54ysPqAbbZzbauR5N1r4Fs8OAqTvs8ReUIVAJWAZNVo9F9wfMZr0zm8BcTyab
AGSvTE4Kzb/J8vgFq5tni6r4CiD7ha8fdbINDH7cx9DjA7jV/qsVGSsVB5SFDvFq2RaltbksvibH
t5NWsJxj1zsEnVEelEJgCFLICA2c/vy4Cj7Zy6aAStdjq1cLKn7h0L1YSZysWs/5Wau5tHSShNvb
0K5OtzTJtP339TaFzKLOAfUkSYObiNSnhrt2XdyStE0XmtVgVhObX+DaLYwOsYO8toIzHZyJNjFZ
/jGVhVC4IIjSiBRqjRbG0rHLdtln3VXni+GyaRJj80fLNM+kgTRmJB7xronuyzjzXk07kM+syplt
UkyOfFz+3EJtsWynqiBFKyFCP9uaHZC3M6M018Bk2buqm6uVTg08lciQiyZhhApXEmcu7HOTMFny
HtLeAyo2wLi8WNoqYYM0fl/5qPIhVt+iEXM6xOaamSx5NDZl9OMS7yZuCm3Vd9kdSt7xyoT3tsSY
JToTyXODNVn4ATU3TDygS1peCYUwUP3XnpvvmX1rrhOTBe/pnYm6lOPecCDaSz+J9qliS5vWcL/G
tWkuLxqqMQt6HK+Fh7sDmIeUgktt2jvmRR22eJXR8EZTYxhTJO6VUCvOvEJmxkwZ71JH60N0Q6nl
muLeNK2NkBQIjn1EhnZzujdzX58scmoigat6Qn6s3aL7Jts2+uZeaJJdPf39mTkZaejHv97SRAyV
MGNOuBUtZSd8FSGQjSSL37APV87MycyJ9fEwORojz8pMm3sQBhqW621rVUY/0itBGyh9uj7dEerN
n+73H7yGozY62JAqPqIakK/UBvJWImxRDmiD6nZvXpXY/qKxjuJ/WL+jmJiUV5qDYXO/Q90E9tMS
4p2kby0jjBD5tG2raFvom7GFwWBgRb26xlUpN7/Jbdn2d2auG+rOjqMweo2CVq53Jhk8G7lYvYLH
vYA4mfg/nQxzu78VGv7Xy5I8xsdR75SI51YPk+EAtNpaVQoqS24XrQo4I2sJmafLwm2sYRw3U9ZJ
Ubt6mD2WuKtRxjQ7tO8U98vpOZoJZnmyi0H+Qh8gktNHoTUpen+j85KCF+npr48L7pMDf8plAPde
No2kWeh4BImbrHrJLvVrVU3a8DcOGbqHYk3kmul2gJeIjJKn4x7Tnml83F0+aVyZDFyoqVYjjCbC
iT39glb/Yyg7S1zmmp0WVW8R4E6zBmqWOOW56/ncmpoMZqsGpgGPCCEgWXrxS4QuBRC2pZ0jznV6
QOdamJwG6I0mRtTa0qF2gNC1NTV9RyqDbVAM9ZkjYW7YJkeChrBoF2d9dFNWym8jwVpHztCfb9E/
0VxdXY4DB8CiRwtKN85sRnNRODkgWmQ6Gj9zpINWVNGj1qkKVq5mnV72rJkiskSI4p/tuSjKor61
dSTzHtI+abw4tZbR2MOLJkeeHAytNxSDo3j+oc3SIn6DMBo2tzbAzhxrrhxfLvlMQ3PLanpCMO8U
XNz4ZrxH165yh49Ksg6V+qHs7C8d9FzstfnL6W6NP/+TdSSPsXi0z+VZG7fId0qHNPPwD8txVkQW
E9PuwAJ3S9oBKGf/7XRbc4EwCb4wGFSMFYfs0dJL76FmdyLJ4cjdmavt58tH+0A6HXUllPD3UbM8
e3R4OF8L6jYJni5BvOgK58Iw0OzJ7SNsVT1F7Kvam70aacu40fDlwB0WPEWJc6y6umSogEX+OS2t
Uw66HRkMVZiSHcZHEYB7ovtPl31+EmNClGEYImz+qCGjc21YGjaIWS36/kwMfx5V0An//PmuruE8
FwFuaAbMtAcLrLSu6j34zNpf4A/xNeHg357uy9y0j9F2NO0a6LXc7fX8EYMeJAhY+95CxbrpGqEq
88dlbUxOmzjXEajUVP8woPjvPyvoYSMVGyUC2VjcSwi30+18vkJGJaI/+uJA0vUJ3OLRl0S/liVZ
xd83iLHtPf39ubGanDA9ycU6EuHAnQ2Xgxzm9zJMmnLJyz08E7lzTUwWudC9lpuTXT/2vSP2sek4
72HVI97vsUmfCa+ZYbImJ4pfd55egF56jK2hX6UmhrxZGEtn7mQzwTvKSx0HlKwB2e/d0tih/oON
wYoQxkMGZ0xbwUuqcnXn2vRjA1pMXhhy+uv01Hx+MrPu/mzVRwMYOsugPwxS52EcobR9VGEwGpgm
lkF2LzlY1QuJ/ROyQ+dbOg6+w9CZdzrnuRGfyaZ/EH3/fR5o5iRC/NB0Un9Q9L2MTGHSrtS2dSV4
Z26euLtekyvnQF3cFe1+iNoqyBchwvJFuM7USEIj23XcymrXAtz8gNJ4j/6HsnXKVkEx2EHXGFtm
I0hqbNerNrdfCsSSapdEURZ4mI+2tgNcTQgp0LdlV9t6ddWATU3iJYLwcSAtw1CT/a+nB3wuiCZ7
YNyGljO4ETfITvNI5NbmlWViiX366+NXPhlHa1weR7tSanRD1RtWeOMTTptegNVvvH4XcEttmvbl
dCNzkTp27agR3ygc6KApXYgboIsxBJSUMhbOBP3vjiYBLmpnDte58JzsgGhLVFmacd9OUXGEQ5bt
ajghyO9zTRibQs/r69CheNk4w+/TvZuboMlmmKo5oKahlfaoDo5m90qD/L8KYjS5Pt3AzFZlTWI9
ETKWVH2vHxoJSHGKkmyzCZ1eDhZZrTbncIFzkzTZEMsGz+C80TwU2UIkrxdyYeVlvLMqW683NshW
+VcLQtDrNliIq9K5PVIZe/FJBJrjTB4FB7c43YVxVh4wsUrNahWmORpIGwnqobX247BWdwh5BQrK
6rKLKuXtUKQB2N8ah8XoTTcFLgdKVyaohl403FN+OPLeSDJLeIXVQYlvjhPm+huUCeC3SuMFZ9bd
TNBokzjtM2UQvpsVe8vLm3XG1vQDCH17f7oLn34d4cHJ0VDKph6rItH2eYyMTxuZWH168SUbEh+f
nACOY8Gn1jArRiD30ceE4rqQJf9MrM/98sluV5eFUcWlnf3IW+7JS6rLcbIl3aL4j6eHZhyCf4Ub
v36y4WmDpSnd0PSAsyXXv09T5wYlNueub8JH8kNoUqUDtCIza6RLbgG0OHb1KMBrQ+RD0YfKL11x
xAaFJ/0qSmBDn+7P3IBNAknF6Fwt0Ov41Ze1297abghUcKjRDDqzHOYamG5vAQjyHjOFHzWkb2Mh
LIiQC3wKtDMd+HR3Y3gmu1udlVkvZ5nyQ/fQykf+WVqB1lZXettGZ4JqronJ1tYmciLjHqX8qChf
FSs7Q+1kmSH4vROSn5zJ934UkD6JrOlGZqZ6Mwo9sy13YVO4z06NmeSa2c8RC+T6oaRf0YYJIuW1
V0UHIdS3BO6eW5E0TbGz8rTI5Ks+JiKXWlK0v2LYwiP9tjKHF6E0kgraLqiU6yFtgoJUWV9AMMsd
LeXzcW8kOmrqQRbFLVTbEmL3YkB20MU0kqdHsvDSVtHTrS6coodTYWmRsWnLrJU2ihQY6plg+fQ6
QUF2Eix+oRcDytZi72Afs0NQWkdR3/J2qFUh1YLeyumgn2tmEjMUIzQjyaTql54hYQ3ZkCsZdjlY
LwSg+FPLvid/nX053djMApiim0PP8v0MAtReoDDab0M7BFCUxVJSn0FTfo6fNqwpVFk2+pr9ZoA0
kZptGuZrCJocbgvEpRD0WKEDahtvqJIijXIVIpHciQ2sR8/VrtEsLox6D8a7NfyV2iEih5F76iE9
dFHnp7QrgR624yAMel0OxqMDHRt6JnLbl318cpKYvq62eRyHb1rZf69xSYb0SguXfXyMnaNttxS1
lhqpHO/yCLGREmc5dAaLM1M2ExPG5BSR0zZEkKmwr9uBtIeDEMmq6/CIvOynj60e/fQ+kgvIxoax
TxFSwEpTBlHTao+nPz6zGRqTAwP3ugRalZHvrCC7dzpZbKKhuSpy4yLgK9E82QMkUvdwjRXxq3Sb
RiCE7esCsrjZ4E9+ugtzy39yvWkdAt0KW2MvszJhyUlLP6uf/FB5TRTvzE42M0zmJDYNi30kR8J+
jxU7XK2h3ZStm2+VlDLQ6V7MxJA5CVA/H3q/08fkQ2TXGpLSWinWsYcSz5mZnmtgEqSGzjsWsbHq
B/IAZspdGrj/VdO13RmQ8Nz3J2GKTzCYnMoQ+3LAK8Jv234VKfAuLxueSZwGZl23jtWnb4PfvDSV
Av/PCqozH5+ZXWNygGhDajd6WVvXIq++u7i9rTFfftTj0D+zb841MLlyCDWGyKkVBvZoMYwXv30L
Y27hul5+Pz08Mw1M4eVpnCCrHIloZ3ilu5aV8LmOU0QbPO1MvWJmdqcIc5D9XlVB4Nn1rYQMeJE1
y9jOL9s/p/hy4QQi7juf56XDMx07p+4KldtzFb+5sZmuLDQmkEoNxK8UliaXIv3ews38S9EqwZnf
P9fC+PejHZpkUJMOuentyg6z3VGNIFgUcsOzudDaSxuZrC8Baz/OoYciGdNgJ8+NauFmHesAu9Ez
62BukieLzMhIZGWmFu5au6Q0jnb6ciBoT4fo3MfFn4PkxF2HH2mX7lLu+GstNoxl2XbfTn98bgYm
K7iX2wFTcEzpa5E5C8sNo4XWoD2P1vi56sDc75+s4dSqktzQQpZYZiA+pfS/s0y3Vhf9/il4XKh6
kvtSytUYXvFS1CSpagSxl00g/76shckpKQNyG4wk4AI0lp4V4xlppR4h2LOo4JkpmLKAICFIQVLV
+a5HSm6BPhIytaFXLoKUSD3dh5kp0CYrOUbyJfCjAOe7MXMYRjRR44584dcnq9g38qzPetPfySK7
/xj9TsNf6LKfPnbpaIuIc0vrGllHZqpvN4Y2tEvFy60zN8S5oZ+s29obslruk3hXj3Lidcg7CwG0
0XwaNZTLfv9k9VJLKNHNVaNdiXHFggrGXdb45YWDM1m9MZretZo22Q7LMtAxKpn2wYh/nP7lc4Mz
WbclAudh5DI4bR0UnL2c7m6sH9RxA7qohSlWvER32HTzKmb7b97cVsO0mqOxk89efma6MEWJl308
6GrUeTvL49kljGfKHM6qgkGwPt2DmYWlTq63boqjrNumpMcVt1yhnKpj2Na9nP743K+frFqLNxE8
mI7h6dmWLcvtlzg9wO3PgbqcbmLu949NH60uw8+LOJXCeBdayNu44HaB8Fx4f5hCwl3HalrJYnpF
UH83apZUazYvxXg6Xvbr1T9/PZnuekCJPt8ZSYrNfSxbL0VsWG+nvz43/JOVm2MiFhaAqHd1Z23E
uOmEcrINzof/3OBPVi/GyTbuk+P84u/G9Y0Vxv5Txsb6dAfmvj9ZwG1QDwWPVL7fpj/6LhfLDLe5
M2M/MzpT/DcGzkUiSVWyc/vmTQvl36HaVVAOcda46NdPUd8Cey9dCnBUgDmyq6uoWBayZ64u+/hk
3dbwHoq00YKdpopBResKLuarGiQS+ueXtTBZvE4TJmVdszWrbSYtTcN0HzqEn55Of31u9Me/H61b
N3RNpJTxj4z1IVoZLb7G4/riQfB4WQNjTB01INtIyPS2mu1ArzqLlEDaaZl1o4j0XHSOA/FJnvcD
aHrUQmsj/58rLmpuNsJ9PVwUpFyCcmOzTUeoAWwv68hkFZdGBa6i44mBT1GLcFv1piHgpeJOfmaV
jSHzWT8mq9hPY/xNYxJkfZkfahhkO6QQtU0v28UKSUUbeZ00bi6M28mSTgPqiIZpMS1u85Qr7cA7
o5PPrLiZoJpCu1O/rtRAEvRkfKrWFcJNQ4otnZFc9haeYrnLWq1E3hrJrpVAUX4cBrY4BxGd2e2m
OiyIDEY6GuchjrFZgy4b2b6B5/zpKJr7+GQ116Ye8ArLo90oDj1aINsHbJjOkSjmBn6ymh1KENA8
nQTn08b/GHgXIS30ObUzRZW5nz/+/Wit1Y6ttV4fpru6556IT1p+VUXOOT7T3Ncnx3CcGCGlMyvc
ObL57GJrtPTSbrjsnPlI9h/99HxwQA92brL7QMmmeXrvUFheuN65sZkb/Mn6zVvNwVXV5gUZNlzQ
M0ySyxIMjIIm5pmFNTdAk1WLAiXO5NxRGH6pWn7s1CYduSg0ZfvPue0hkYV9HQDX8ft0+bEncI59
uezjk8evm2VDkzhRsuujZv0xtXj0nbs8z4z8FGMrqziYBJ7Id0IpwAn6Xb/q1eqpCn31zCE8Ls9P
9ubRIPA47uMmJvWJqcoOk2vvETZXvBGhKz1anX6o8spfXTZK0/WLVHfY4ry1w3OvWDvFEL6YuOue
yf+gKTUO92f9mKxfq/XQ9Ep4Zsidlb6DQcizp5pz80s9aIq0Fo0V/nRLN0g2otNK2Bh+HTiLwcBP
IcExCUm0dWMp0CfXosvAroIGyNZ+zdhgt4CO+Ea0dihWJSZHyppkpYjvlCHtsl3a5qhSW24dWjHF
E4Fv0drnF/8fzs5kOVJk7bZPhBmN48A0OoUU6ptUKidYqlLp9OA4/dPfFVWTOnErUr9plqfsGCIA
d/+6vVdYvpZzW02Ykwbz1GNaxy3uxjbG2LT2JiBuWAenyU4EKsM43u6yDTL5pdnVUDxutCtK7ENr
fWVgaY14RuODO+ZjOq3LxMq2UeA3b6Sfw3e7TpJlq+LF+WnrPnkIsHm6wyHc2cyR6z3OCZ5lthen
T4xI2/veK0v+mov8aRx6ed9XmYWBc5Nm3wU04L0bWmWO21/X78YyX2zKvLF4duaRWbBqGHdD7Zcf
sszlpU2wM1yYyM7ctTZR+Dtvi3lcSx8Q2jYGi36L/OX4xBhodqHRV+KXqUV4Ey2UFNC3tLq6rP1l
+iGV6l9JhCQD0BHGyVjGbWlk8w6kLLtneD7KA2DWdu4WZxoSYLrMDzOzkwdxbOevjVOCrJJLjD9y
VEHOMFk8PqukUjvX9RbE44tT4D9OzyMODWagGhocYc7Rc015vHfhFel20TI9QObAdc72qkCAZm37
na21CVbCGusH1QDxWtlL1OxKd5l/tNgvgZzu85QAUA4sUVwsmHluDCZyodLTNdiugpwrnro7UKhM
FbukYGUXee4mD3LdM9EXihchx6IHuJdDhBZFIJggw1N5r6NafK+ruVhWapgcsYutsn+NeArOnuTc
EfjRzuYntsqNvwrhH4aH0kjzkveR9UZeqTZhC3QOG4+p3Yy4vb2VKBw+lONM4MMZI6s2Ra3xi/Fq
obCuqhJ65rYJl8fMtyJ7p4oKzra08l+51v1bv5TqLu5HKMJ9M1Xboi6sXW8bdQknOHype7vOVniC
EVfgQF3srW7gU+3BQ4ZAOPPZuTLKC2/MjHfYg73QkrpP80G2l6pQzrxHLhB/1JZz7EuB4/M2rg4N
DtEBm0U6RUzIhDobb9BwOczf13F4q+2Oe7Eiwm1cMRvb28xAI+c1vopLvZ6XKEEpKhBWmM7tupVv
M/pcLS6Pc9YIvzZeMuJcHndz3lzaKVMgaOe6+EYWi8jxkVaLiwVh3nVb3dAyxwhlZL4Jm7oi2AIi
C6sbS0CD3imVsrZDkzgzQj9pvxTpmGI/CUw4hN4+8++0mGgZOmHvchuaxftoG52UD9msyvjNyfrK
W+vWjsWaImFtQF4ZWaEK4Qvyx7p/AooKcSAajiP7KaGhWNl5Flbvo8WyXYdkrVC7unQWy94JGiBr
wNWcntC3wy/MxL6nHkEHQ89k+E0lTLM5fr5hRBZH/LLpkLnaMToKwNz+GGyDaIJbGjEd0F5It+NZ
hH7rqlUcB7a6CJfEKS5G3CQgC+aiuPAyjR+nRHm0X3RcNTtL+1hgIZ7HjZqb7TQARaVKATRYyNi9
xUA8DTADbxVcR8/LMZMumrIrGYTP/GWF2YePnZu3ONU6N9qJ+g3+/111O/plSpqLb8gV0va+ecIs
MQBBVI5Tty/ssXGuJ0SpMNCsAYJnugq62W/fMInDm7EvXcv9S2mFdzTz0fhTwTJUVfRdRnVFDmJb
WBd8z9n0hmvQq1hqwn2X4eWU1FkFViQYfDmsFteZrB8UWzmLWeZyxPffcTp3p1Ls9g8p3tLYpo6D
wDMWR2+HHMpa4tb+CYjVDL9yhNL6ivp+Vrur0cpGoJHzMALWZRNR8skGu9Zty9luE/iCcxFR4m7h
UggHj/qti2dAv06CqHF2cA6xiSzNbOTGb3Gze8Mdwdzm44KnWj5o3R5IuHLQAg0kWBQZlp62Phvs
uDZAt/WG8So13OOThx4EoGosL50hEMsNTqxyjZeUi07VaZaLJOAz+Dk3Sz9cjtGs+x0ZT2xfjjYE
wa3dRfioArj1wCGAkw3wsx/c1r4HsRDN37K2KPsL4MIwOLZRGTfmPlCh9tgRW2/gbLWa2D4witRG
vxPost59DFBU/sbgxXJ+pkOSlLsxjjgWgyVKhwsc4eV4aeFQB8/S1/nSfswqCtQL1aZ83DEQhIG/
7WYpKPUZKOKzEW7yTGtrtl9gLA2Zs4r6zDUVOTTzhCmWnMxTg2DIZX4gl9DB2p8VE+brMofu+Rw7
Ywnp0bjWNG3Gwq0LqLEQLvJtV8oo+amikgMkGOPUXksducFLPmFNAV5oYdHHs7KaC3vwWxtvXAcD
pbnuimcmlkL/RmoAu/us7atk00fZ5MHjoeNwM+qsbq8DB7brmi+2uMxrBzEddc2wz/Yxq7jijGDn
WzO0o6uNG84IIfhKtHvZpELo7dw7w3gje7vMcD4NrPmRicasuTTh5Px0pfHlsvK6omhf8AQZzcE1
HUgDaxi4Ex/1aotz7KSB+OahGreyDYmYQFMNccVaK4yw7RVCkuMW5jUGvLgyYwdpzI61NWE6PETL
wQ/n7D3p7Bi6IFMTZutMQ8EZOiWD3soUsfKb7MDM3CztUETvAiaoM27KLBjkoc/6wNu1nomL/SCq
0t6F0vfnn1o6wBP7bjGBWM8hDM52m8u6HK+KEdzR7xovmushqHrnJuajVpcSl/A3HuGUehdp7HXe
tNOCMT8PTGDkT+FFXrdLAMfLLvQrxu9F/pDbQs3f4swiD9mIUFn9XThiGQnroXGbZY1ZhI7u8nzM
EI4S2eWPmBJ4EUj10AcvIPMqm9A9OXHd44jfNcuDIk5qud9maYsP4bq6gGmSNHP6Jijt6Hv4xdA6
e5Ac2DbPkuhC+hEmudwj/IGLOZVe/qRIp/WtlJUSBzOB7XJWrKtGv9tx1f3lK6ZM70tVJgxqOdLy
xm0Nebja4oruZ96q9mBK7mPZ9DjTL8eNVKe9cC/BIlnzSnu4Se4LLOyznZ66OrrtUzfE9h+Yjj1f
Slw1AcWLOiCjLKZx/h47QTteEuA0Np41yzQE7zBIjviKpKlBRVDyxOlpbWdlH+7qJPYPIqyEtRcZ
3GeslWvjbMtlGR1QMg5SUVvCJ1nFSRXY69Rt9Q4wJNqOZBhytcVKtBJPNjNm5lZ7OKdEG9XW9Ttz
jVFy6ZWieDTxkNQwN+1BXoalN/oHWIkoqmemIsKaillKV546YNz+KhjdA3cM3LUFJ+l58Y8GG2Kz
NTJpx60T5mG3dqOmeJ78wb9RVlIP9apuiH0OXTJz6E5W5ka3llGAoT3oOPueERR350ZUpkH7jmUW
lXja5x0bDVKyPIcuM+cCzHU0wZjcpXY/iwE2MizeZKMQMYk3ocfKeVkG0BqwMXLoekLVTXXQPDT/
m5HAq+qVt0BOXeeNS5w0Vm6wgBHo4TsEdV6x9DITcXduYCm5Vymu3j9HS5vwKnDT9GqaNc27VcEE
OzjMHrLmsOrdScegOqpYppcRBvswGex28l/INL14h9cV9M2g9+sfZdg26meY9MR22FC7agNUtqpa
UKjV9NwnVarvSzQWw0eZem34e2xkmT44xeAjXZkhfV9HJpF4P/udmrapbSXJjtjWlG8yFX6yLVnn
9ocL3KnfcAYu6sYtPEOtGQxoAnOHN7QKp6ptL2fcAc3KrfB/fHIdL2zfw8QDmODFfSEuhWjmbhcW
9TytRT13+gbRlRw/cs3D3gSt7vW2qKZhANc9lumLAaildtqzXQN1fjLmFZBsrPaWkxAISX9oST7i
bhHtDs46keiFEN30o4Ud1b+rofCUXA0gRtMdYX6nnsc+Es2jF5TdcsDTzqjdBDXQueYnxeLJJ+C3
2bwmi7DEnuM+vhidIH2KF8LGu9SVLClReGn9vUcqpIGXSni322pOww81OsybAlCK2/U8FHOLGEiQ
P+18kfj9c6o5bNYq65rwOuK5L4BVKhIKantjcuHNSWOuvXzR1TYZPAi4ls/5uNLR3C5bwZa9rNx4
GL2LMYrgIOVdRW5q++3Yr9vJJCln7jIA7zZQkMGNDKxb47taHfw6WyiSJfloX/qMrf0qoVSCBBGd
lW+tEaoPRJSKEK8loodX4UfNa7kMbnYB8yE82M1IkMjY/cKaYxMCqg3ezbmO7T58mbOGXREfgKJb
h0XZlAeY6QRZlRjKNUmReVdZK8Q+d0zUwpcySnwD4gc3ZOpk8RoBKk5ek8T3HoMhbDHtz+r+Oksm
Nz44TiuXXYfjJ3xmpdghxjKI1iI5DtVgXKXanRjg0JJxRTXdJq661rM9NeuZHhHTMa1NtjHrNrI3
dj8Gj2EoVb5FsRGIe4IGVrQtEg5mMWEZtrWLjH/X5CyWWIdChsvDDNYyZwNv/U2kYjQooNuj6nmo
a/9b7XUkKiBSOAiwcBisnQrc4TZcPDlvuMf0KQ+0+Tk7Aqv2wW7kHVW/vLitGXd+5fzszXdMkbEO
D/Lj/7fSor4gPlbtQ2nJgKx/aQJNmJ9qvUugEhEgMv7JjlzFRwE67dnlZslNNu6x6A6czTDLxdpo
+HJrjHpHan6YVa1jPsN6k09LhQQb0V3/vcO6vrqrY0lJA/aUCG+rYLTRauYgzkpnJCb3kplJZhGE
8hXKtNbvLLrIrEfReNfQ2bIb/PymEBtnoq0tq4zVuVTMCf19mofb1prGj7g8nhKAPPxphUG10use
XWC6qTH/tza9gLi3YQSx/xWnC98idWKYAaFq4TuWym5a7qUu6nKrBh8EWOiQQfW11y8XNCRqLNiU
o6R8NGRvkNDx8fB2UxRRXhmO5R1PYEW/ci1TXOJBx2Ow0UPOhy6y9WVvD9Cn4yontI09bzA7ewQg
vGVgPHnLK6v84JjN9aZBGTCtSE5IvIqK7ffHkAZdvg1gW7HQ/Sj/R6Vbk4zAcikxiNnCau7CHYhw
PieDdmfciiI2PqIs59iTM07yvPiYPFC+yK2CUMNeHNBmIcqldZpOSbibWY6sxsmwJplgjz/00cDe
wAAyfHJJy8/yQaTMpCQlWV3Lt8q/Ad6Mq6ppveuYIOgQpcynrnIEmPuoV5qvyLHKO79NgCzn4N/u
ZOEH8RXOhoCTRemznIiLHXR3Xivfa9/Oekr15VKs2iJg24zKxRn2o9eN8NY5WLamWhxyFKicFnFu
wUcppt5wI17iY2YSUbFT5TCW686xDeA85qRwQ26c4fuYeHwnbttM5XM9KdIFFQosXpS04yMQO5yC
m3GmTPOsZSuvlTO22VWaFCjte6Bjy2YeM46rFJz5tkTv7a6qkNkfN5jlVW7ibFOOwABXQ1jWu5Cc
69IC0CHIMg2FIWYbUMAev+VvM6HkxgVMk64tKcxVP2TyAlwCnwCr5IDgzb0FcEJ5iWkXL4LxNLbF
prbcxVoLJrDfbeb5pm1YJml1qO1lUWvUMOZW2C0oy5n4F8ZhrPgmCAtdcymSBim0kqy0HonjsYbJ
05hMudwQ1LvxpsrH5FW5g/qWZ7q4Jzo8niSRyV/y0Oh9DzTkfoExDp5KDLh3uYllH3Ly3mYrSZau
5AQw51BxzHJsxd5QuNTBKoLmuuVkvkam4N14ltU/63LBMi0BKPyrgI7xwVIJcNmF212uzJwgPpea
oA5QsA1mqpnVt77psncdD/1TrvRY72RnjT91xZ65Am9e3hlLQ9poLFhuoYP8hHaM67brICyXezca
A6awE7qfZSLKJ2moxJZJG32zqX1cDVHCG6mIPfeKKh11k9yZt5Udw0XBmH76URgrI/ipi2BZpyoe
JZE7RfCN7DP7Tg5BYgFisA0cr0pejzKeGk5HL70VfhikmyU/fpWy86nAxtqurjxSMMoo4fgzmdDY
oSenIjw4Xb3hg5EfXRODcQQMZraZmBiNrgavWceJYa9glo3yioyKbI+bXvIWGo9rgwBv3lzmj80a
xqhesJzIqXktczTmnAJWssY+hCpWzozyX2MaDrc2fe4dRjIGLha8DnZPjEqmEuuPEELmgfU5vhSN
ylMEMnIpgSzF5hs6T/PoJdJcpdFAAF8VdreZuzL/EXZT+QG9bvndTmP206ZkR6DGRrXOY5clFTOc
df33/32Zp+lHCFTuvRxTKvuzGC+aZVQQEvE7GgLdjyvAxdZ7r+P6sXYjqGAju9Jmlik1AzETqm3q
tAyrbT/l5a0JPQTxiL6qK/wX/kZxRONH0yTWD5EShytS6orpP8RnYrLFy5jgS02Q32NxNyZ9+10m
cLvWaFcylEmlDh59PQxXJCbylVIBcCgrsL/xI/yLNAumv9ymLW9tVGzJyraL6RkoxezucxPFP7F/
YLNKi7Z4zkVVP4jYbr/HY82uQYxzPAY9N6836Rx6+UqrKYiuEU5ny7SmWsZiXBKQM5v6yK1faXZo
mHWtW9RweAKK7MuwUK8EcL/8Yn+KL1oPqPiaDkV/SHGeOwLqiAxB6HYhdmt5TRBjF+FA540adxXV
xWPhNrI96F62H70t1bpu/LnZyLgACOLSaQE9yS62coKYND63jLm3paXzlx660QPb9HDvBaI8Hs8u
IWXPMVivrUh712mEfREQpv4XZffuW9OkXkJ10g8uimW0KYLVDg8TtBxWfwOBVTNCW7vIItzNL8Iq
zy4VQ0HxppQlRf6wSXDSbdNUbuwQ5SPVZHlZ1wEsxjg46ijifCELHVsvu5i7KLR2RcmgwMqlGjPv
PKpMTwHqXGTzE4fMpmsnundLxHnGf7YfrQoq7hoxDA98FHl0mzFKBSKhiKYnvul8x2nQXc4uQvqh
CmPqbNXMBzOZmuwp9K15WAtbNSQycfYjoEvg8e2E6kVCDL2scisu17DidAP+hpdETlbecAI3HdNx
TnSvQ/7QoRzwh0nYeokArAmJnTuOj4NdD/u0ZYvinBbgaPCcWmkZAoNzF3a9Qibds13zvACQNtaj
zfzsnuIiBV52VO83tfXuzR56wsEJUrq6MAPEhMYZ04b5sJGtsG3A2ZGmS9gtc5eHI7WBcryhAqt3
zhyF/qqcjvXiwO31fgLbnq5UIdKnqvbhATHukd0Zap9HEmXxnA4VNCoihEuZSdisMrX8nyyu38iy
WQVuE4bltsAb2bkIZyvZtkTE1kXVRzzS0grClzjGwwYalqFQHCVRAb+Rmb87W2HTSFMgt/dNZrL3
tIio+2UJ8M4UFu0z8jlFeCz6i8Rx8hdw9yLa1LYuHvnNy+88jtB+V46iWu30LCS6Zt4dYmwCAMFB
w7cg3fl37Y/mkamP6tIvOQ/ixA1/91IVv2RVjI/HiGTPW2DuKrCivSwS69EKmry5VqIkYFVWhOlL
4Mq6Za5smrdLuJhH6szE0RVTEmt/wq1AaJzUVqDFG0hJrmRUtbUUDw3eif8EN0PdtZquWz/X5a4Y
K/mzKnz3gW+Z8kNhpbS3uPXHSJcUT1MvQoiTgcIjd4EJuuqmwh83NpDDTVNMHMWer3nFtYrUN5lI
ekohLZi7EBzhAbtS8SsOUuuHW3bqLnQN9ROYfLXzAuLLG/a+6aKUrI4acNy79T296OSDJYQo0sMB
ph2kE1+qmqrQQ+lQulnRnIvtlW/Kzr0XVt0fSgqz3cZyjh+KAVzeXpR+RbRVj0n0S9cBThQpJpkZ
jSOfLWaG5nQXtQnV7tppza5qfXMVFFVuKI2YLrgk16WiYYNFeq1Ta0i2TC8FxIGDfoKIHOxxXyGh
QFdvX2PA7IT7psR1Z7b4MO0GvNnK7kvQX0jf8vxHO4jwEowxCVWubVtdepkUz30/N29T1ko0sBH6
bacluV3nZaOfKvwpVxGMxwleaIYWBzy3tK8qC23S3JfWe86kyjv2PN2ygXSQPC6UkZuLHC+MrYjo
8D0tJOx3dD/iC05ftoTQmrQ5DJYKuitO5vEuMWO1BXvO9i4GUIUbNc5xtBLMw8gVlN+2WKedcLJ1
PcoQ3Jl05l84NbYPCJLdbWiAPNUGhvG2JLLa2mS4j8yGh7eScOdG1Gl9Se7e+5uKHKcmH3NJ7dMh
Ku+WIU28Taat5RAsOadY08Z0yrTfcTQoap2R0+lp3bqe++A2abt1k75/MlNjIOuWx8SclV8jB/NJ
1FwryX8M0/HYK1JDuZCil/yZ1yK9XeiOextOsVxtQKLXf6mMeNWaUoLRKPHzb3RfyC7UkBH7ToHC
pp1ccNwysZPvZFJb70Xdm24b2R6O3Y3ymWKox8G7XjAphNisvAlml0oknOdi+dXafO97C0Me0F5O
GW8b3rGzsgLZJbuQw/1W+wqDFXfuCJI4UyhFlFWZ7cM8y767QLP+sjySmXXYFmoXtx4YLjxEg/7Q
T0vzlvf8b2Km9PbvLimBVvJcI3zkEGVWFqBvMNwGqWxeoRVnF0kUmn2lxnQmW5XFnk+NZO9Yp0ek
lFfuexsNtG+nYAjMrphSqBVJgAZ5lZLWII8W4XfgOp7YD4NXA6/2fTIAaHCEaDqIO4BwVeKmj1Ys
XPoy9JtQ5jYe70PPTsK2VtqPoixZ5IyqFo/Dws15FpXHVQe8Cdc4J19+1Xxi4527xPajnTnlq02u
+uQHgfnWWE0IYjYIE4u508xaVunx/KH1XWzN33hTG1eZC5o25mW0K33R+g3dBaUS/mkRbRfNNL+J
wXWSm1rR8lqZtJsvS4Y5fri85EevAG2MUZ5XHwaYb0feWW7h4dHR3KeCzmvU/nDbEACDP/ynEZBP
9eL9UBk79iak+/mb4EmrnzAf1K6TtmtdYItWHyYrnf8aF92JbZ07Q5ytDK5c+27QwUK8FlnVuwmS
H7HTV9GFGrjhpi6tR1J9OLQz7tFbW4/wxzmJ4i25WPOqljLlgI16GtM6GEqoa77ZOyZL3ihP6ye2
E/WjkQ4dUfpsyUfiHPMCE2SFt05pF97VHVS1nkRbvNGyn69otdfWKnC8IbygbunPG6tgTKdYxZPM
X0Jl632JbVmzk6M1jnuTObgOwKYVKzMguN/Xs8vRhw2B3qjJQI82jR0Om6l37YaidpRmq8hIhlci
ZU93QwbL4qZ0hcyercR3xgsaobgHJkqHTwnWxdG67J3iNc8KPkiC4hjZfWd19sFNm9zf0CZysYcG
V3wZLEPcf+cSTrf35kAt9GVsRjVsPy7Cb0FXTb+qIK/WViMztYVZTpcpSuw4uqUSAzg8gsjwWi2L
XbzVlI7qfdRkS7oBc0zvmCVdjxfkTdRjqJCn6jYSBfsJWSet/yiZBQTnZuFrvGfQon/ze1kwJkiR
VvSfjKWfGSY79RB17UrOTd+rfxRPNcWY/WItX3Kik+Gph2iYt7V0vLi+yimU7/Ry3IWSgK32k1Gp
czNfJ9N2blw0QI8a5JDHqd/U0/5au92Tg9fUJzNf557PybBdjxPOoCnmXNUeQ3aHmaEHeFIT40TV
l95AcOo8WHOShiRg9dVsoQg7/gQgH/Mn847/fftEiv87spYKPVml4AGJLL3jYDOr/8Ok5n/PkQWn
PoNEf2lEvsMcmW/bO3zVq44zbHIu3MSrS0RzU0I0F5CDVF4q5JcmFIPoZArPTidC/iksmZtFozfW
wFSDYnz48+zdf39Qwan3YIyt5OJktbriYJD458dv7Dn3nQfk+2t/4Pii/jWAKknxXBfF3BVyUflQ
MguzxRTL+41D22fuw+d+w8kALf2BwaOViIzXa6jVC1pILvCg/4NQ+9xXdTIFn0/Rsd0WsCgEie6L
tIZMPDjWUn8yo/jfg5ZBdLqsdZk0YRs4B9uj0LG36bqWDsNeMzlSNatg/otSy8Iw4tfeyckap05O
Ahswak/sdAdRHCTAkj3+H4R1Z97IqeWgDY3DF9KyLsWMJn8UOJ25ln6P8rL/2k849ZbSARm29Asm
+Wl01CuDg84a3FJ0PWV18fznx3TmrYcnKhcQI3RwalVcudEkr0IDyXw1yT7oP1kaZ956eLKwVU6/
T3aCipZvwQUuqrU9KgZlNAVxTpEvKTiC8PiO/rUA8TFTep4YXtdOwzQLAO2ovZ9HanHBZjFkJp/N
sZ956aeWHkp0UWR1er7GdZBqcoZBy9xjBhBkhEZ/fiNnntipqYdtcC7QlWuudITPUBiUVDlLBqpE
fxuUX5T7Bqe2DDKzCivOAv5Knf0KaR9vHEFa8uefcOYpnfpwqb7Udj2V9RXUP55SU73hDMNm9ans
8dxXe7Ib1p3nT4mjCEHihUPqqDgqS+/ja3d/shHSjU8cbVXs5mgVyP3jlT1NP7P2U0Xlf9NK0OKc
bIVa5J4WcTVwxqofyk/vhP+sSvs3wxZPTMO+KZ3sq3H+ubhf4nrxF092QzkoCAMW4hTI48PmqJMu
md7cD+zJn2xWZ17JqSdX3juM0XblgFIxJlBzg5zifqJsd//nt3Lu+idBjx0XkjatIw4Az7e9Zd5r
t/ok+DjzuZ4a0NCHih3dZt5hNqF7H2LmNRxsWmGU0jufutuff8CZdX1qQhO6SZVMmece8sSxd4yG
4fK/xja1nR463dQ4bAd23XymXjz3m47//V87op4oPrhAVg6zh3AiV3XyEBNEQ9caPjHmOPdCjv/9
338hTtmoQMcj6Y+99cxqXCVF9/7nh3VUpvz/aoYgOFngkuTfavy0u+qjFlOOaWPc8JeyvMcxUnuR
WisKYVeFy9/8898792Pc//0xTPXMZhZ1dzVGRUG3WDRrq/jMHuLcxU+Xu8IBNTJzd2VCRNqaEuSm
yD81KDi3m5y6pvVJn40ySPsrWnN0E9jPaYg/HR9WD+qT2nH5jfnRfRBWF7Alvn/pgZ0aqYm295jn
cykBhkWHZwG2MgxjfMZ7/G/BZHDqhUblDefueOInLeNt3GMEpSriKx3oG3J3a+V8qpI9k+7Ik/in
nJq+UD6/4+jR1aMUx+Kh30LPvrRlh41/ja279fa1Z3YSC0l6/rbVON2VSOcXjQJn081IWr928ZMF
Tws9Dby06q/CCc8at2/fCw/1xZ8vfmY3kSdrXdkSP/BM91d5YH2jF8k0u3HUeoo/Va3+51/wnVOb
Nwcng6hm0o7mCh1p71XNzLcMv/98+/+59XLxk9u35nmpjJ/2247ZTu18r+rXTN+n5Sf55bnLn2xW
jdJxIlou7/YWY5KYYt/XEqnMl14tt3+yOY2uGQGSc/0KhOuUUzmdPzuU/nNr4tInW1N3zLtFzGNH
JLJFDbCph0+EvOde6EnE4buWFUx0pbd+fhRKrkNl1ov18ecXeua2Ty25BosCEcXufgvmeVULZn+n
Tz6Vc1c+CTOyJMBsBG0cONbmuujdH2mXf5IA/+eZ5mPP9r9nzFDTMm8TLq3Lg60hIQW01JjdC3de
u+NjmcQn8cy533D8Tv91MtOUs6ZS8+iHcF41jtoN4We1uTOfun982/+6dEtvFV8EYxA0zNsi9aH8
9oiDKuy+SwClX3u7x9/1rz8iGdCtq+PbZexrEweaaZWvrVT/ZKX61tCVjXtcSazPXhwyJFSOe6W6
Tz76c4/nZKVK+iLMlrXon5iTbKqIqeH7Tj005rOqxn8eV3xDJ+s1chocQFDhb635nlnlBP1J/Iu9
zJP3n34+Z1auf7Jy255R8bbk8XfLq2n6rQp+5bHc/Pndnrn4qRkXInCGdxjj3E5iWgXiym3Vuok+
2RbOXfxk8coicrO4+WeFcfOTzUtwvn/txk9WbznabebWLCrjD1fRWLDl1JsKs8o/X/7Mmj2131Jj
NSFKtOet6w8/4sbbx6P3yUd57qkc//u/lhMsn0Cnwuq2Y7+sRE0PbJZrv/qS6bbviJPVWs1tEjDA
3zG96Gw8dLXms6D8P6NArnyyWuvI8tDf0J1Jci9gHjwwB6Y01h2my1fjItUurT87B8/9qZOFW46L
N0cFX47tm3U771R+OH49krPL916/9opP1m4vg5witJi3mogZQMc+qNQnO/652z9Zskpz64Ov/tnX
0vK1jz7C9KVxLtgXvnTzpz5cI2IakmHe8vFMqaXezOozm6Azn/6pA5dDNcdpHVaW0/qXjbnXQfa1
RXVqvTXSdh2cJO6QYGX7pXN2nfjamvKOB8C/1lSMkSyoTvZIRlpWCda4bhij4/niCXgKZraw4svQ
QDCgUPkHHTlPPhqMP7/IM0fUqeMWk4oS6wo2YHBrRVytRHJgvGlVl198MieLdkSJxfTn8W26DHt3
H6H3MZTL1yID72SZxoNyYS7y2NMuWBswRZxNX3ssJ4uz8i1GDDUriAcReB9Z+TD4Ppf/xF3lzB7s
nSzQaoF8nVM53ub6/hj3cWTzlD55KmcufuqzdQQ6eg1qzuPFj+kBEU3FCv3zgzmzOk89tuKF6W6E
4d3fuVMUyE2ELuzPlz7zKZ7ik5MYkaJlH4/U8JVghrQpnr+clZ1Sk0fBXTPg3G0X58OpvqOj4bl8
dT90Tw7VBpNMTFCPOy45WSCbzadf4pm9/G8O07+2FgfVuHLEP0+FZPK4ufxz74n82kF0aqtV5522
0AF22yrz10uPiPqrwYB7skCN56EpOZ6jo/4YYS5O0WcFzXPf4ckCtYd8/n+cXceSpTyzfCIihEdb
jmnvp6fPzIYYCwJJeCOe/ib9b3r0teDG2bKQkKkqqZSViawcltObnwRufQ1Opuvb0GQ+mm1OkO5i
dETLUJaKifWnJVO8eSMwNK4TZnFfugoqSO+2CcWN5Tx67kFd58pCeXceMOGqQ54242sCcoM65ihR
eCoHivKV9dkxzLvOmdXjXS0obEsdwlSdJArhy7DaCEWmprUgOrtDgEJXiiUFTs2W/gurxo0oZGpa
M0+IwYEdI4B5Omia8QyQrC2vZWp6+f7BPmXalVVTQ4wvb8tTN2ZP8ybbvmmzaLGTSZmilgrWg8uL
2/1BkIDK1pnrqFlm5qY+ag8obu1ivkL55yvqWDcSG6bf1kyzgBAPaBfdCuQNeHeII+6ARwLSm5aA
hKSytq6OhnDxnv/+MPEKvAC2knBb3XCDSNcg2S3LP5tJQsO66iRZ6fIIxCa4gcmp373i9rHF8Oe6
IO3EcmXNI9YVgY5Pb5H7NuAqthmLTM0vkeTDxOCNlShPonmEC5CYxwpExUi1UWROzvIBOkeWhDSY
DDwY6nLsyigwrL7cn9e0ZqhWPaJyPMGsI2DIFMVddrPhXQypEl2vO6BBEKo66g4Ru2yvy/IPybvY
ylFFnRw3E5HLFP/nncq3daRd1qGoJ+gxMwq3RWk/Nt1jKB/9/M22j+dNkGa3qLhO7ImBGaUCz6+7
s0HjcAl4gHuWwA9GoBlv6qKiBQKNLdDX/Cbg9cGt/soI79D1his2rYMWXh1WFyhRwO5E2nMsb2YJ
dk3MVfnn/FBIdLxd1whU6y4pT+l3VwltHgZQA/VJtXH7/Tx1i6qafy0M8OJ+AIYYZEj874yyjRgm
LJPHRni7qrbuHb86bJ7OPvemRAfgwcGFfFIIXblEOSqcHE6W4VYO4nNXQXScXe06o5W4aLx3JYhQ
/njeb7ghr/tzzmYlOtJuqjsqBQisQAJTkb0XgGgo8bOzYJs+oXrkpaES7ZLeW96IVOT/P3IQpnnR
Ii8KKUHX1WFeaP8W5Quv0hyDqS8+N8tBqGbHdtER6OouP4/Hm8VDn9+0ZsLgSCsi9p7VLiAMvbw8
ye6wvqCf+zdUW/+78W0LWmc53pYPuBMPw98lusC54eWM0WojAhi60HF0PSoT/5dKwc0b3EYxrt4W
/4O7GjkLjOsTHUcHbhPQxlTIGpDKnV6Dtph/NnPtb9GPfu7giA6hYwsFPpgM31MHGWw2U9El7rKY
J8rCS5r9XV8Kg1/QkXQLUdbQowD7UNvfHJTb8Qhad54463hIdARdJ5LaQcjsf1US5Z6o2p/eSuny
DRHhz89WRAeE9Vnqol5atoeqz6LpUIcgBDtGdg1qlvXJMXSgixR3fcJoh+K99zi85LgJsk9nNR1p
roGTnkaej39vlidSpsDnFl6uN23wOpHmEwqMP5WopDjMJXvrXfKQJcNFwLLLJis3oq9hYnSoGbhT
m444+Pt+CnduUl8ImPD635s2pOYbphRKFdNQo7q8dHd0KvZ+1eyL0Tvr0El0QFkl/XHmWakOLgX8
J5K7nrkbTRv+PNTCOUgiOAXpUnuAkOR1AW6yKZ2eUD903sToeLIanKdgb0EtZVMJ71R3eTO8oE42
oDd2iHeYDb9pGoQ2/cCbL5Lw7nwAnVx9bCYv2gVEpocyL7cKDQyeTQf5RKXFUm8CzRYSCpdJVt8C
JXCPpNcY27P/R9ig27GF9+es7aRjfobaYVMDRn+c173LBszT4K0HW9JZOi4+0YE+UKXOp6pzUYWX
AAPCHgWpd6DX3Fhyg5kFi4V/uIJ1IOkChdHUHlJiX0Ny5W/Qzc3GbjW1vWyAD20PQzrM7ogTOsgP
btlU5rtCiq1LtWEX6dCYuelBsdmj8bzz96lDYhnwV95UX9YX1RDcdbx0AKLBkvSYF1YgZVc+IS5m
rtyjFGYzC2aaHs2JgiqynKg9tAdUrIMrtUEIOEuWCntGO1iBa7FULsfkLHAB4IcercLdyJmY/lqz
XuhsK3fowPTbNNMLeAXvaPK8PuWGoKJjY5whtHETwpTjOppm4CLt/iTTcGjrt/X2DX+u41h7UqCy
vlXlIa1xQI5C1K6l1pZkpuHnQ22v1yL3GuFzdShsPwU7Y013nedfi66qXh3orq4PwbArw2VoHyxK
4QZEhwbMpmFnxx5rYqUuGj5DG6OIQUew3olpnrRzw9R0HgqJAZMZa/9GkXnfV9GGt/kc8ukTXfzX
QoiZ+4mBmnUAjxCKd/fgC7mIpvHYTfYVGD12JTh4Hkb/q+O7h7PGo6sUor7PafMGxhBK/y1s27gC
8HRjQIZl16FRKc8LKJujbWTH4CUglxRTnA1xzN34eVMHy/cPKx5YFPUIy88DN1MNN0HwWNPrqt3C
QJia17YtSuT9qmvRfIK/BhfIDsiW0bqeUMCxPvmGHetrO7ZJ50z4S5aG+UfQE4BGJ1mAS9AgAyVy
sjFJhh2ro6MaUYQ2SuSBzeny+6IGlrHhj+v/b2ra+Xf+we/RlqxB06pM4hx/DJa9i/Wmlzn+bwoO
NHn/Np3ZfeCD+bg9FABz1eER4M5MbPg607pqXho2NGR0BNytote4pe6R20PoAr/UxrIa/l1HQ/k5
EPRKAi8GitZn8CVdeWPxkPHxvGuXp51zgxHJJMSw9jDiLTvyKNhWTuuTbpgYXZAQlG3+MIIe5dCP
7IAKeAsnB3/2D2O+lXM27HgdEDWjTl9aNv7dyqwlse3YR7wAxg3wFpuv8qZRaGa7sPiA+AT3AEae
/P5icTu4tU/+y3mTpBntWEOOAUjGd6fDQWE62uD08fYpUBfrHZi2jxZi3LFpLZsIbE+7BTnbC3Tm
LtLuvBOKp5lsFbLQ8iAyeZiA+EEMunQb/7j+34Z7haeZLAElJAH/JMhn+V+/lBdYXgCuRud3ASpQ
fwuyZJodzXgBufBblOS/9yJUGQtUEGxmYwwO7T94KNp5YEKPmoNXefvRCXYW8/brs2NqWrNajwkl
cxI2h8rLL61RHVFzeN6G0QFRxLfcBE6hPfhTdy1I+gAs3Q5kuN/O+/PFzj5E2ZoFgoC1CPdqTLdC
ISa4sM+zJR0RBR6qoYQSCE4foSP2oAb6rlp6mDJSXlYzfzjv/zWDHbDbud8l7Tuqa3TSu4qfmYdx
NVP1lccmkQd44CJ8BDln8b3M8o0oZdowmqUqBpIN6bvNYRjaCsw20JcvKnpmHsbVjLUNVDoPbut9
i0pUnjPoXOz8eevSb/p1zUYtP+nsrBq8b5yCPqhyBdg4m+DrWcup46LaCMwaQ9Z73/I2q3edP57A
PvLrvLY1Iy3Af1VBSsD7FqLGP27B4ANqMz7szmt9CYofDKmomizAW4r13fLBNh0y3GirCvID660b
HKOOjCrLqlPAR1jfIwmtd9DBzLuprFFIMRVbkcmwrjo8KpjrrISYqvoFeFF9GYD36Usr0u55fQCm
1pfvH6aHgm2EtXL0vlkEfP4RitoccA1v+EhT45qlihSqjICPqJ8LEiuWfgsi2Dbd8sCm1jVbheYL
yPQoiHvGvglCMLvaFKAgKJxvRO3F1X5yGnY0a02ALS48SDP8Avv0SQ4gYacqvO3StthNttjYnqYN
pFmtO/GBTn5RffeBsbmKIHdxiQw5mG8j76xCe5/ouKmoriveCFJ9BzfBl9qFeI3voD4dKG32sr6J
DAdMHT3VtnVaVHg4/jXwoLkdc+odpzkCz9bAclBnFQK8c/lZSpYYjmbQCozdDEy24hdEPN6aTu7K
0L8Flf5tWJ8JGgaf7b9WMVv1kPfplP9wKzVc9SCHOdpF/7o+W4Z9ay9b4YPJyZFTwYs2/dGlqItU
gGqDvc9N9+e1vvT6ofURPH6B28DfgR/4i2LOCErJTe1Bw2nT1gyaBD2nYNtvTthGL1Mjdi5Y6JCe
QVYpf84V3wlrK0disD5diRAebgLVeFifPPAMx4Oyb3MLORlS5zuc6DYcFP3cxG3NxMFKbiM55tan
enTfGvFaByiyQ0l0WkAlKu9OrhdcjXl+ub40JjPRbF1mPbNmnEJPzhDs7bC7pIx99zv30I7JJfgs
T+vdGPaXjr6qIPzGiCucU9ClqI62ithDRe7GjBnGoOOvoHiSgF+mdk4uOMIRjB7HzIdElf1WwxIt
cMquj8Gw0Yhm5Mic2E5XB9WJZtEfhvpB1pU3fdncgafzT5Fnl2259S5v8MA6IitoQApZtq380dFk
9C+msY5ewWQHiuTAET3bmDdTL5rRh8LrlY8Q9c13SzBGuH7xVBNcwMcQzM/rc2Zad83yG2jJQkeY
yx9NZ487iG6MoIhLw40VMS28ZvqDC/51p0vlDyCG7nxqk7iPwBlAq/5nUeSQZZHnwWSJTopGQdyO
ANV33ykEcPZpA+bUtNoK6qZ8rw7SQhoB9MA85z+KLniOiHpNwW697KxlV6Uq/xL67MgShuoc/7zc
EdHsHg+7Ps9HR/xYquNR1yWGR/A4WhvL/unO8qiO1wJLYkVIUlXfbU94sS84lNORIYRwTL91hn73
h/85CqGPxUw/BBUC+SRAPTz6fYr4MfCuq8b9mwThY+YElxmcmVMJCKr7byzpnho/2vCXn25o9Ko5
gTpkbUiXXiH/VcU8r+ReqvPIgdC6FuPTwgZaJnHmb8yvUudPFIKNzQuzsgbFKijIvaAk1v26ZX4a
y9CVZvx10WJtpjL5hpykCA9RaE8lSr8cDu7gbiijEpJFeDjcuHp/aqnoTfMDHrQLrUG5yU+g2HkP
ed3sOctLts8h7/na1HzMoHO5mZkz9ab5hRQsItJq+uZXZo2Xy3EstYanGjoKOfkChbrH9Rk0bQXt
rF+AG9oSdkd/vpNke1bGUAyPQ/95rWvHgHHya7EIir65Y3ECuxaBFBJehNYbN02QZv0j4PIQH6TR
z9SDCoA1PvXjcM/K/rKthyerO+vdxKM69mvoKLRaojl6g7ToW5vgNlqDF9hlVrqvebKxDLZhHXT8
l4iStK+8xPo52aXN811Tg76Q7Grw5faQmlGTkPaxhUAgf/Eg5KbcmAHxCY6ZqIH0wSvkayVYxftu
KMbYRT1E6d4wlxTgmS4in9lf1qfc8Jf6G5iMwHo/RmBcZQhT4E795arox3rTn3rbCDIzmicE0TWz
k766zewchNv5kHUXogkmPwYmIrpY7+T9nvEff4telr30wd8OLfLnpRzpDcC4ULkD4UwAPqsiqysI
uVKwwJW7IJs9PoO1oeuDCqyVObjz4pr0wdBfOSg0SV5Apzv5l0LNpG4uFCJEcUJWAhc1sI83dnTA
a3/UbanZf7rL8ceaN2UteKqHWs4PKNAB0/N1VzSDi7sZ75KsuE49K+LZHnw9furtGgj7tFvnkk+P
8OhY861ZavkR9B1TKExPZJLHLIeQ0DGhNWSHoGYkyV8vzKOGHSvHDnuwRTsA6F3wOopUvRGnjMu1
7MMPyyUhQd35kkJywe3z4eQLsLEj+1Y5WMajm0A68MrLcS5vb0cOEVErhiBWnl+3/dBUrzTIfbZQ
7w8M5d4edJf+gjR7nIAmdkXFDoUC3g9yeJM92Of4O8yZ5rNH5dbd6LrZcwGaI6jYNgsnIihLgnMO
PGhf89bgS+praHEWLyAGp7eFPVYcyLYMYg7r9vGpfaN9zaXWWYS8iTMHt57LFBSQAz/xkLHtxg03
ZzByHazV15NLIc7NX1Iwi1Ux4Jb+1xR0kWPcEAhrrA/CYDE6SAt6kHMESnl22xMf0lOqieLCR/yE
PKE6OlF9XwTttHF4f8/1fOJQdMiWD8a0tiwpeNKF9Fz/6PdQKXpEWrF3oqu2bQZlHSKHu6S7UKFf
QRCJQajwd9ctAuLdNFXhT+itUA4W+tAqiNwPOcHVbAdhkdT+OuUQaoaUFvLwfn+tUjZaxb3krvun
BP9L5m+cdA3LriPDIO9C+7lz85c+GVkC+mxIot6E0LrYyih+ek6DiprmSxS0sKF7zditn5bgCg/b
NzlhbebeeykXGaz1hTcNY/n+wVsQW7bchg7BjRV5xUVT5ZUL0kvob+3X2zeNQrPulEZlpxjNbrtk
snZhkDxFs2dfpVFxBXaArUflz48CmCzdyN1m5mkx2zc4/ENu6pg4tSQXXWmF9DsE9pgM9uME5S37
2Ihqlq+gbWNhjmtCNg8EcjKgh3sFVDqV1QHC1xbp4jl0oJwrOpKTjak2TIWnLagFtbAISkQQsMAx
JICYkxP63tFVDqSG4roD016zc4nriw3HYVpa7SCJnGHbFqFUt7ntu0cSJZTHka3Gr+sra3IZmt8r
shCHAXuebkHDRR8A5HoZ3OFPYzfzUeCNdhe6ZCOkGSZOR76xSkBxg8rsNmhQc4vnDNHzC58XkqHW
BWcS9xKy2lW2BQw3OFwdEAVx7N5m0Fm4QRLD9XfuFELwrUiLCEpdSOhvxT3D/OnnQgLtPJXILLxJ
oc45exgJzkC/IaweTrGkFGjfqwjShePTYM8tzzY2oWFT+Mscf7D3oE68NqlU9swopJ/eWNM22bPX
lNN50VYnkoI+bocjTUIhsJY1Lz70YV6hVvFlfcuZVmYZ1IefFzWeQdqa4CQKBWgA6turqPPKlx5y
fxvTs5ycPwlNOlRKqaBFgTHq8q1AlsmdW/Zh9SODblsPmRWwNNnX8Ps0GyDlCzm+N5lRiDxvHIRM
o9N8WBZ504Tcu30zcs+GJwuCjMZtpFj9kg9FOBzXJ9FkTZpb6KgduTzFCnk1HXZjVr0iufxlzjGH
DilezutEcw4+5Ld4Os/djYoGL/jqQBuSgewR5VfyW55J6h6QfQDz4MayvfOzfLJuOuBqyjzWUkZy
EGTIbvpTRQkEMCM8Vc4vk20BD1gPgI47EFtJIWwSg9gvH9ium6rR+yG8zgl5nOOK6D0NEPYcvs7Z
kEfHwiK0hkKJVNNY7nOYflBcFUMKAlleI7kJPc0oi9STmt3Me2iakTmQK+xb0LzsskoKHhwSBubt
e3uQtvNz9AvgHuegmSz5rbdUX/m/Sgh3gRAxgXIvlCsDJGP2Nlgi8PCJ8tPyNPdVCs03ZgfgYy0a
GQwbZvpOUPLZhGmbrQf/Bx3TqLkFwqDwxzjrI8YWaR4l7ooFxcwgGEML9xbKHaHr7K3RhZRcbFlR
1T+3fSTkqZ0Gm4ynKYBupLeDaFkin5gqCetxp4N28wGBra92fe17exxfXPcq74tJtHHvT2K6KwVE
dSG+zsiEKoqQzNlxTLKS37VeA07mneNVhQfJ8Cl3QCRvtZjew6L0HVqxcho3mg/rW/X9EeezqdBu
0VBAKVXvF/WNBTXFTsSeg3fbB69BCe3BHyHTh+wYdsW0JGmh/AYZYzBR3jeKt+zScXD9flUQblLf
k9zPvK2HAIOf1oF4kNPDvbRgAWaUpHdMhRApkz10UDa8gKl9PQ4UDriChB08OZafiiP1wvHCHcH9
ul+fVYMz06FgXivp6FR9B0XFjL3iNVTuvAEcbrHfN9WZY9CcDERIbVv5TnODIDBZvyHEyLIfQdXV
v9fH8GmExiZfbvkfwk1B6gxKhDW/j5hPhytVVFBMC6diF3DoHd+OSf/kZoAurff26YqgN20bypkl
FSRXxEkKezhFc7FI4JWUb9zwPnX7aH4Z5IfBMBAucy5xFVKzp76ldqAsCOJlgu6qdG7v8QIIJav1
kXz+rIG+tM0lQo911A3TuxaSv9D1RJW78smDimo/LvPph5p7vodG143dFc92k22sl2kGl734YYhj
C+KuBs8bp4GHfn1I557ySzC+1+GX9YF9ejrAuJaOP3RQRFRB7w32SGZ/PIzzl2VUTlD/HDvuxQu5
MK5TP9f7Mg3G/bcvngZzIyD/hUjgtUeBKs7HIXH4xXmta+5f0WgcBiX5qWkgMVdHIfEuCCF5u19v
/1Pzx0xph4xokEINbidOVAWP8Nn8ESB0Au5laKWu92DcZJr1ExB7AVqQyZNIIJ+ZAb2Qy+lvTmpx
ZJKyOx6BYZyPe5qw6UcotgiyP39+Cl0dwWJDDjbwe0ecotr+2+TlNUj+ExvoubQBmoi4Q7FLLIEn
9fJa5MXvCpJa8fqQDVtCR7YwaO720I7gp4yI6pBMYfYILepyY0sYHIQOZYmgowxhylyc+igM4zxM
eUwB17lwpfW1yqotkJppEJpvSGQCYUw7ladI0GoX1TO/gAKc3DgImlrXXECSLXn+0RenoIcIqR3R
EPqOdnBcXwCD/b9nHz7YP8sJCrPHQJzaLLmLUiB8UhX9Fln6e6JeDFSiiLkPSej13kw7XAe4WD6y
ck3J5Umih7Irf41RBuIF5qFkv61A1Tvsobb5Ok/WN5zONt4UPk1hY3trnkEyJnM2YXt3QDGB4uMm
d0vrLZwqvp8JKpjLZgQ9Le12Hp7dNwKGYdV0kIhNrLJ0Ic986hhQ7zvHqfvqW49SsbDYmEtTD1pw
rRI8OXjjANNBmGcxzntACLAa4pTra2VqX4uuAZSvZ4jZ8hNkDyHs3iayGZ6ghz7wq/UODA5VB4Yk
VlE3SAaKE6kr+2UOJ/UKLUB6BUx5tZHRNDgAotlOm4RNlWUOP3VQNmY7DgHyZ8jo9q+gqvOsve85
0ZfzBrPM4gc7CkRFnBACuHcqUzyLBUnI9RhAOg/iDItQ0XovBmvVOXxEag91BXaF09Az3PzS8pZ7
AMLa/vwW0PonlEsP0B35vt6ZaQNoZhPwCBq6FRenJIB+bu33w7XLp7PeGJA408Ip6MWrfhpC/y6Q
zL7GwX3cMy62grXp3/VIOvJFedfFNcNq/X071PUeektbYKPPl8HRISGRP0RRByGnu4Ilv6MJiZTA
D4596/OdVw1PQzK+hkm7teifb2JHB4e0kO3uRr/mp8Tr/RjH0G6XCUs8UF5z6Eoza8MeP58zR4eD
9LwK5pzK4n/9EBUuopDF8/pm+tzYHR0Nohyrses+L05KjvduBHLOIGu6hz5vq7f1Hky/r9k64aGb
RbTNTwolX2DmdYqvuYd1X2/d9P9Lrx/su7YR46mc81NbTfUlB7gFvFDNcLmt5WT6f+10nIPZKmRQ
BjvZvhPd523QTZeojxZbuF7TCDRzBhnX7HfIK97luee6R5R7BfnT0EF39ij7dg6f1ifKNAzNrls8
r3VFh7ABXDKqlSO16HDbrXveidHRaX5aiYfCSeag5vJAaIiGOYnFPKpfZ/2+DvMoIWJMuVsmV45X
iJgNrTzky/34vNa1mA0yhEIAUZSfRBaBbBDpVzt6TKGftUUjbfAVOsEPXhXTKWJBcQIdQBpz0jlH
2xEzHgvHJ5xE+Hm2phP8APAwVk0HWxuF772KiobVn0rZSXFanyfTMDRbZshOZLUsGCC2FJLc2FT7
aZD8KrL4eFU4FR6Nz+tIN2tS4diRjeyUTAA+4xULAq5NVl/P3OY7Rwrvdb0fg1XozDyK9zN0m/Lk
qq2gQIxnveRHiJeSDZszTZdm2p6Fp+AJb/UnQu2/YrBQp1HW3nOOYLSzcWJrN2bLNArNthtPjq5U
AbZvK5HjLfGcXhyB6oXM9vo0fX5Sd3Ttt3ksIKNdwHnY88CRJHaH/lFWY/2Qg5D2exW2zluIdzGy
D6GbfSBwMeeZvc7go4pZcEXb7FRO3P3WWiT9GjZpsV8flmHedFBTIBxIq8sCwcOZ+K1rk8SOgTES
f9abN3h2Hc1UJSPPsRb85MupvG9VIa6dLIx2ZTJs4cVNXSw770P4a4GBqkQ/U0CfqgQS7v53Nrlh
DFm1n+tjMGxhHWZkD2xQCwv2KayB348Sy8H7hv0G3AS7qp0y/brejWkllu8fxhEIi+JJ18pOi65g
wYEoG3y8Sq43bpokLYKXHBAkPJTkp3Iswr2EUzw2ffA8DVB0Pa8H59/fJ6mfjoE/ZKcIHD6HoAM4
JxmCYj97VXVY78K0EJqNg7ghtd2+Ze8JAUVJ9EoaUNkj8SD3pJPNFrGJaSW0E3oqcqlU29ArMie/
W7xI7MA9fVZNXwg2uH/nyYNCJUpBkuxUI7fx1E4jdOw6HJfZeXFcxxalXdt4kYu0LNjP6R6P6w14
GJOCvqyvgWFudDRRP7ulj7XOTkE1dQ88K6LTuLDMbPy9Id+HV9d/p0fghNNPqhnuACsEPsplv1MC
YeAeLxokgOTt6DZZTErJbz0h8tgi475qz0tpOzoIyJaznXacs5NP0+AxIRWkuuvMsTYciWnuNAt3
vEAkKKOAMyy6il7IuW+62ypw6nFj9kwduP9OXgCxccgYYO1V60+XKW2AaO9mG+yn64u/5Ff+83aH
vavZuEpVj/ZxthJ4XX2VuG/cgnjjOVC5uB+F4K9ApP9e78o0FM3WoWng5e6cAZNdSirxJhulI2hF
y621MKT7nEAzchG4CShgkK9w+vJrlaRArwaPk134+/dCYVGSC2Ribm3FRHz2DtPBNa7r2y6vfcSS
3OdXll1XX5rB7/nGAhk8pA6mEdQPAwVR3xMhDb1WWZPvnGAod2UkxyNhqMtcXx1DONHRND2oJ1zP
83M8l9TXLF2uUEE0P1Dlc2ejC8Ne06EzqJwpM2sY0YUavbiU4iZTwkV9eGfBCwR2uwsd5p6XsXR0
II2bsDkcki479TXk4Y/cKu3pKgKJ1lamxJCX0amHnGwO3bqcmttyHkWcDhzP3GF4M3ovkGYKYpSZ
9jeyq72NUGmaPc0TsGjM0pQiVHYWgICW6O5I61Z3UQNJ1kXyN8eL0UYi0+Syfc0rzAAW0FqO4hT2
qDubC+cHpf1T5ogvPiAhcVDJr3VrSdRn80cVOtdjZZ3nJHTSolR6XRGlbnZyKq+9L1GOBD4nX/Ub
zZsmUXMRnnJJ7XEMDED7LEbQFnEASbq9Nc0/VFAWcW8nYr9uUQZ/p0NqkDtoUPBci1M+l7cTR80O
chRbu8HUuHa3xxs0sOX5gHeauvzWtpB+BS/oFp+0YWfr2IlazH5pob7xrsyTu6QYDqyE0mw5uDd0
hu5rGtzyLjyuz5Jpr+l8RnhqhD6XJ+vrUYHmaRgnEKT0L1BKH4Gixx4LQns3h9mD3Y9pDADoj+Vh
cL1v0yQuvvDD+ZwIL01cqvipcCif45InAii1whs3TNZwwdQV4JSg0GSqEmSn8NLJSHXtsCcHvKCg
LD71YZ9Ck9iLp97dOmqZxqO5iDBJorC13P/1Z6Nof0+QCd3w3qbwqvMeoSw4zRWQoyfeNbcSwZTI
oou9gvytrCICjYj9UHkFSjOi8rpxoSmwvkiGAKgDYXo2twTyVtEVUJcqZkl49AokWh0Lnqlz+RZw
0RD/PM0ztH4rBfQomvsIGYzHtmkK5yFn0ppjK2g863J9MIYV0tmRkgq4uKIu6d0oYF1NEsXSzbck
IwwzpevF1TLpXMsqoytW8yHaB+OQXkLpDSxeA05zTkfo43mjWLzrB7tJWtkIp2bJXd1H1l0wluNz
jur3DasxzdEyvA+tozjQQx0WgBtAQFrPDVFiOnauD5KL9b83rLTOmDSGJVB3bIquxjr77g1WvndU
4+xwgt+6bZp6WEb2YQTJTGa8CvDkjiQqH3Z1HuGUw4ZpeJSosztzK2nGHlA7cKVjcaR5Enve8TAQ
d/Vy5tmdN03aGaCsiqofnDq6Ksv0jZHI3rd0eAUi4Cwmk9DR+ZO8ord7rpLwqkiaYec59A5yufTy
/3ExNxmEZtMp6F1dZHbDu6IL4T+m4IuaavCy+Mk3oMN/rM+ToRMd5FaGUgKC6vV4Z5ryGC9MadyP
1ammgXuw6aZ/MliFjm5Tyo8ilAv090J1P0UCzfrwbM+hY9tIVtkeqBDDKzLI/MSEzd9mOtYvtRCD
jGdV1Fs+yhRFdGgbgfRcXk14h7cs9dQUdfvUJmPygLL3OQ47aLoVeFt+QQlTfpeI4jcLmtP6Opkm
cDHWD0bpAZfRT2U13JdtQp9It1RzhFaltuQaTO1rRo9U2dQSpwnuPIonWiFbhotNJo7n/b1m7eUc
sXYekvYnLjNdARb/jn9j/ExklKPL0wnodqFKVQ33CkUBcVsDjQdYcn3mz+s3/9atR8KD4b61I+CZ
UWqcxz4Nh42VNRzqHc3Mo1aJGaq34/3YR3SHo1yzK3sg/VrmX+GelMXnu3YdvMYAVFdykO29I/Pf
kSogotYMaTyDzfK8ydJBagpaEwmQf+M9MFKXbZGy67kfrbNArKiR/dcIUtxJhGQTuVPzwPYkyuwd
IxBXToa+vd/Orxts4b209oOtiSwpVeHMzb1T0+TNkVPG9qBJoO7FujUYAqxOujQGbQ0hSM++S+qo
/Umk9GKnH8XLkBVbFP+me4mOVQt4kINaMbXv2oiwYXgoOFgYbmxWIW6B5p8OURdDXFg5l6MHn+we
gS7qS6i8EWuI2LVHixYFlhb13a3FM41a8wGoOIg6SzX2nRNFj1ELzF+fNfSlCcZ2I5aZ1k2P+bZq
8sDn9h2RdrcX1C0fMxSXbtRMmFrX3ABPXSpQLVWc2OjUV+mYJABQg8ZvfU+YWte8QD+NUVMOQt2P
1WTdcGcsd36Iq/1ZresIO6+Y1Jg2rDh5FpCDbVS7V5Bq2aJ7MPy7zsNUNwSagBUPfk6FmHb57IaX
mai3eFNNMVfnX7KRgk+SQQBch6QocfxnVDbSrz6qMWIn9cJYcnonFM2PRPnV9TxOP8+btOXI9MEN
tIFKmAgYNqxsrOeiIO6DGu239cYN1qCj7aA1yUih4GNYPslTUUyvaRLON31QDBtrbuphWa0Pvz96
BPY/BcEVaBheCC3qC1RSJrFkzpYfMyQIdIQd92pX8pxaPzJA7Y45AP1ssm+aYtEPQUjbIan42wr5
DSHVmUuiWbjj+cjsh5VzB+y3ig6JXwbpTebUzRZiZlnbTx4UdKQdm21G7cYhd++nejBFfvHauTk5
bvp7HtT4et7ia8Y+4qkK7wc5nDOv1EuKEvIvBG9YHWiw8URy1g0IrC7/rr8TWDh02x25Sxiw0M5y
BWKFS64giDk8ro/jc8O3dbRd2cqWppFL7jxrfO0HpDT4VKWH8xrXgj1p8g7I8Ki7i9oAmNqIIhsU
h45FN26gn+9eW0fZDWwcknQh2UmbyAGFOohq+5z9Tsr2p4KwFdQvLBHPxEctaH4Ww2Zo/4d8iVog
52DYXiXqIfbva+I1KJWz3dbeOFyY1kQz+zLxQRFq9+Qu8LzsGRR11l1ZyC3QyedOxaZaEEfl0/9x
dm3Nkdrc9g8dqoQQQrwCTXf7Ph7bE/tF5RlnxF2AELdff1YnLwlf2l3lSlUqV6Al7a19WXutrvCs
HG7hp9hHLvzwoct4FsRz1lZPX9v4jZHzIQv6ZsAv6ILGAlZvbjXXl7CJ55Znc4vXE3h+LOCPt3lY
0zdupmC8bhahlwvL/98OxN1C7vKgDEMn8/iRBnkHHlhUR4nTOddNuNq9416slp35Hf+DvTMYmuBD
S9BGGasbcAbqb4Gw5lKz69zjxb+dh6hZ3XoT4UfZ+VNMFSC7GKw1F1zTuadvTRvEgKMfNnj6KJ3b
pfOcW5TlL/Hzn3v6v+/tz8/gmXO+1c2ji+N7QZDzI9J9TKEyt9pBsFXF1YTu6+evOBPXuFv1PMwP
Fsss5/zn5DS/cvAORKAqaZ8wNtsnTYfJOc8J+6jtUDocpetfexn+9Pm7z5zSLcROjLZYa8/xj/Xg
/VDT/PxXIRGp1O/Zr53085ec24eNHStTdTYIMn40TKk3vqz6V5jR7PFrT98YMvg96iZbV/q3n0Mb
z7lliDoubM6Zy2ELrgMnceXYaWFHMfNj6ay/iVv/ImIiaYeRr0FosGoM3cHDv/nSz/kfUF0bumge
E/8oeaEP6C7TO2BZ6gukf2eO8xZUJ2Zdk2Il+c+ygoIu0NjSGaKi8cqndQSv04VFO7PhW2xdvtIc
0xVZ/pPn3DyjEUV/VcAhXrivz/2Gf5v1/0kJaa3cCfyjFnJKUFEkEasYj0Nzken13CtO//wfIbMI
p1aC/MY/Ip5poC09DAPuHwzl+424VO75z0XyMdL/73f4LOgAbM7cdM3oqRLWtbugA6nW58foPw0b
T98skp1pUykdrqkKUKuq2/EgF/Bv6iK7D9wvUUjgJZtlYh5o9gZmSJobI+I6r1I9OK+8GZdopuTC
RXpunU7//J97AY3afgE2LcVEZxWZEkIrQaMvxTHnnr6JYwRawj4GfElKTzMvdEWmPfbTt8834dzD
6b8/XZZKOZloSaryBdzNFUQEmgWFvK89feP4rBlcvysIPr0PH0qw00SQ4b50KZ379E1mYoYSTPM6
p2nZ5mWS59rsM+8iJPPM6fwfJ+ctEvOrgZey1bkGzOSqc4OHiY7P/nKpIX/mB2w9neIMQPQyJ6nG
EkUlSpE74KG7C4fyPx2ED8rvf+9syYumJ6sm6ZSvJZgmGzSOg/IxAFL9K6ER3rAxYLrUDZ8RaqRa
+I/gMGvisfMudfTPLc7GcIVASlBPlKTMhh+LB3iCCx7Hr53LrfoeR2WxXTmhKQefYWJ6dCZbNC2+
+PSNwdZeMRdZHpJUeOiy5NXwU6JX/MVF3xhs6TFSVV3vpmp1u+95UKl7Pl4c5D236huDJXPbVmBV
xJaO/XK1dKF+nO1FZYhzR3JjsVMuCJAMYPjSjlDJMmh3D+0VHa0Vzy9Ei2d+wBYhvEB6e+KyJynm
0b4Dud0iXwVfyJfc2RYejBJONYMm2Esnx/XuPbBixSAkV+nXnr4xWJP3wi8G66YFrWYAcWxqx8ZP
vvbwja1ObmGoLixNu5KVVx03bhfB64A37mvP35grUX1R+usKqBfrefFe9+VjHcyX5pLOHJytRCyA
ZGw1OaN/WxRzliEBlseDsAgmiL72AzZGa0BoUvrglUjJ5BRuvBRgg4lwsTD+Na+wxf+KSS0+cwVJ
UZ19R0ml2PldYHdf+/qN3dq+ZF3PT18/FPJQSiBWV+u8fP7wc6u/MVuGGaTMd1cvpcvS7Goxk+c1
AzlxsF4k+Tid8f+pZfp8C+2lYBAxDq/h1QooukKy91H2/TFn+oYPzTWz44Vw53Tc/+s9m1rBqtDz
Nn7OUpPRx3Wuk0V3tzIje7A/XjhIZ1ZrC+/lQBFzoA+9VNj80K3kvrVNsjqX4IjnHr8xZAY59cY5
XV3g+gpv8rrK00lI/eRPAIR9vt9nfOgWz9vVosvW0GMpt4J+Wya5/Pbz5dLs/rmtPr31H8FyvrYA
QXDXS7kyGFQQqVZtktfFIzoMkWfZVxCHOFEbey4b7tDRcxC/WccFZzxAD+uqv6bQhJruv3+EaLwG
w7WcIfbMnHdFQwyKjAz50dd2YGPOXWuaOQjx8XXInwSILnaZHIMLyek5G9iY81qShQEuy9LABXeY
LZ862VyJ1j9Ovvfy+fefOaRbQG43+Kv26pCmqmWs35VeY4orVgQ6SHoMArZfaXP6fCsuOvkDhe7t
ylLKUAy3yCya+kscM3j25jYWoPr2VTb9fUwJ0eAcGtPO4w/eOn3NU2zxuNp1Bz31lKbMqOKOern7
0ome7tANry4NG5zZ7C2TK8ZjihooIy8tg+lb2fwyvNmffsVpPOPzvT7jLbbQW5bzbhV2Yqmo6nVf
Qwn9ewaWhi9mv2xjx3nflWErMzijoruZmuDDX5svntKNEYPdsJcFhSulgX7VAaxM5GCtCee5+uIO
b+yYoQAXhArXjVxaUMK6+6lk12b8ktAHzujWklcIVmifsbSHRHCkfeTXcgyLCyHdGUe9RdAqYG9q
8ERiY/Nsb7P2hi7IruuwuTl56XHoL+G5zpzRLZrWggttCoCzT5XrPMtG8/c6QPd3zlu+61V/ievt
zEHdKo9aSQM7SFAk5L73o26zD6f4YhXlL67Pf9xp0itGRgcflzIhZcwYBOmhD3hp6vHcRpy87D+e
Prh1Xk5zx9IuzF/DubwHnVsZilsrCwuiEPf4uSGf24bTuv3jNXwmbj63M+60qt7PVfCnR9QbZAg+
htr8/PwV537JxpgVR0BNT78E8dCNF7ogv84+BGGPbQ3WhK/GSN7GsCHlA8q4QPnp1PMs7k5dCVFx
lfSVl33tht5CaucMQh45H1nasmXdSas+6qDM0s+X6cz1+RcT6j92gkpd4Qj1DOxwwV05iQ8KIokw
NE+fP/6MIWxxtBMZBygBwG3o6TQdiuGZGGTwKvr86Wf2eAufJX7m0tWpsMcVefVzczqtvMHjMT9z
H6LQ9flrzqzRFkjbIigKgxDeqciq75iULyONEEZk5MfXnr8xunrKrEs8CTbyoR4iLbXYD15/WwVf
w2r6fEvRSOepESKA0yANhZjEALXBljSvn3/+uT3eWJrNC9etzMpTYpfnXGV15PZfU8zF1Na/HcVa
Nmoibuunnk9+Spf+OQXGvXDpnNvWzY2pSkwTgvSAIWxf9mLUP2hXqchv9CUA2Bkvt4WwgpssaAyD
4YrOvtfCi2k+3snK3o3Zl2Q8fL5FrnbUjpPRM+I6RC+JBOliBX64C+f+zPdvQavgB5u0lw0Mko72
piNLuroyj2q3SKuyvOB/zpjwFruKhhtuFg2tdd4GEcdIpxBteeK6O4ZO8LCOlwgqzxzSLXh1okD0
nkR0U7YAYiK6cUjG4KsP3xiwWYtlncDqntaBfmErqt7DCr2Yz83rVC/4jzrCFrJKQkPKYjIsrdal
i7ygSktRJBptqxrN+KgsxhSMEbvPX+Z6f8Uo//G+LZa/K/Oa+UYqeFGHBr9qtwY7BDWTmFID/dAH
TmoHqnx10MdgE0Nzi+tlDaJpGOY3AGzI8xB0FH8vuF/sqDeDOgZ7ug4pcNzNkFJV1SnrW5zWFj11
8DlndTz5rf1NmtAdIxY47GWBFMpNXgCTHYGKfYxk2/GrbpTLt3LtmnCnXRQkOqivHFjlekk5Ujwk
EEL/4VWt/8ABvop6Z4aCBCfW3uiwJH9QmuvDVFf6SDlYvfZl6E/PfdjSO9Gx9qPBL3agUxNkgGuB
18r7hvE0T6YI3aWXMF+N3S/ILVj1p6CYDYlVnSvIaU1FXiUGoygmNQQ4hZ2CutO+NzZ4XL2mfaop
wQQPC9urvGnma4vZ7p+8bIYnTaoyVSBa8aBy0RQxKQpU8KkazRCXgR4gbd62jERTu7AsUaOrSEKh
fReRdkH3hmVD8YetrP2uoCmZWhDHCzAwn+a6y3xd88hAahm4ZTrKpJyB0lfFoNZd11cDqOZqytZ7
DBljfZ0FINi49Mv5SQ3e8AtMEUDAlq0EJ4EaizxeQB/AcKqhXB5JcGG8C4B2rrnDqHwDIVFf3lIw
iVyjgDb6OzVhaWM1MO8KRELeVU4ymtS+y/4g7kK7tM1y87R44TQmJxpPqNKStTrm0K2MeViqa40J
YZvwASg00EUa6D6q2mTlTqGlWj3iv5NOxME1Kq+5b4qDU4xLHxFF9AtA3WiyLmAizVEOm2sWu84C
UaDe6xSIYGY1YF151SQdCCmWKAT/Mu5x1XffZYUyYwRS5rWGEkjAnpnTUj+a3Lm9BQe62OeuCVQ0
zNOYYYrCD7/VBbQVIlIO2KWGKVbEpXTl8gie9+lxsfiwBcqI64FiGbtboVF6iqEwlTUJ7a2toxOP
Od0RMG19aI4hyDKgEjzQp8GSqscfcZuP4GS0jAQHwPtWL/qLhs4UmIAAg8o8uMdmNHTcQfCx+AUi
f5SEqGnxkdoN3XfCJHtWMM0+At2fd1WBX3g+zIJS8r0E47y3szh8fEdGWgLKsQ459G17Z7rPAWQj
kfRE9SNzmqA4hKD1/aPrQVIBkXD1IYKCt48U1aJHGsAnRQbDKuQXiKIck2BSZh2iZXXE7054+MtO
BSoWbdffGBenq16Zc5sFrv5zMdq+rbKvbiCvIPYTxJBVBIYYb08HLFAEiKP+hpgr869DVuO8ru3Q
XA1ezT7Alc3SBcwp10sj+gRETlrGClJZz6roqwelRv5zKHmurtx8dPdW1dYmUzdUXgwcJmpycoGM
fVquM0S1IJ8ifjtrV9mETSD9/laRHrvj4X+61oCz38EZ5GlI6Xgks2iObNUmRYnaSyT0zOR+kgjX
aD+cJljdsf5emwnkiqKUbYRBhoFftRoyQg95PwD8G0EglYV5giZOn9+1rObdteq0/V0X1MEB8mY/
S2oKfZrIG9R475ZQCEqUBBr6aCm0qFM+hVO/V0sNTVfZ8fIq5wNWy9NFOCa6FIjh1yIfHruO8CXO
/WZ4AXg2eJSFKJ9HAdGbn60ocfaDsFZiHyxTd5hPM0jQZVjcbo0JfMotoJ/rPqMFJKIiCy0eGS9L
lf8J+QH9EzSW+sF2TvhQw7AfReZjFUvndPxA4FX+lhoulhAvU6lUEshRibP0xBfq/rRmKfYz3ORB
doHGCHPnqRdEGF6xBwfC6Cc1oEqYS4dfe1q905lpZd94UQZiu/XYEwja7FnRE3OLnkaTJYaDjyVh
kIRhdVzNA/3h2IbMf5b55N1PyzT4KW0gBr9XoxjvhPKnJ5TjOw6iYDPce5nkeZyD9GqMhC8aaM4R
HA7iu04Y17Sk3zGJOY5gyqSmxzSvCW9CzcYjX/XwZklepyh26T7BlDuwhXJi1Y8mX/12N7XU62IU
VR3nOQ8LY++9wW1EpFGhJ5Di6vubuvOHMOEmHKZbqYx/W8EFPIM+bHm1uPf2QR7wmPGgNRFr5+ph
yjW9ZZyZR8cfQ2ThDcmeSsW8PZ/y7pUXPf+Gq2vCwKsL+FK/qvlJzhCsw5B9TcakdDyPHWam1/Ju
Uqtei0jYgqxPtGok7+CM5OlVCiDMX4w7uD2DZaY8JpX08SGL8O5RJATol4Ly+JHySpIjxDwmDKxJ
sMhXqZhmEEDq1sNNqM3oZrdcYc6/rgglO1s4Ar40D8bb0vVQlKXjrM2hBe++TtFMyH5AF75q7IGF
/ZK/IloGLWZVo81/tGJsg8c2aFkflQq4HSIB4olo5newmsCA2YZ19K7M6uqhCFf2DC4B5eyaPHPn
n4sf0uupnyB4Dp3BFrpwGemG+lXh9LjPnSvwVXru+J/oQPR/OoA3p4Rx8SHooqvIQ9N+h9AFar0K
ed61DAE+5PC4WcKoM95x6i1BpElRu3cG1MOQjdEWaGwalGJIpBqdx6WwfgfU/8LfjO/kEBRvrL9r
7Wo/eLg0UM0uOgjZ0DJf4gAFoyWdXU6vBXhAXvOihjnW3EI8TbQ9Pp7TUUM+kdiPVtUL5ppJW5Qx
QqmVxJLAHVbcr++1droy1s4CbRD4A8C0OlxrLvTqgknGHZXe47TOuIy4hrwJ0gXD35dR2++BwZkD
rIhBemRSxdHB3XacNDPvvg9kTTxJhJyFrMkQt6uPKXQwuYVJFoQ8bcMO9JmFJ6GLR/NJ3+he4/aE
HBCuahUS7zjkrP7O3L6ZI5ZbDrVTVE1AzqZqxf+EuIl/CiGlua156D0uC9O/QWBU7L1ZO3MKClNu
rldoI+wXUCvOIJZSBqN5QbFCt2ug/I1k0Ny8ZmOFfcOsIAQcCPCjQRf1tOKEx04OnQ1AyghuMPAy
5Fh1uJCyuYVLwrxVNFYNIYmTO2FXRGEFR35rgBaDCnRgsKVukJXz3RhyVe0GfOIKwu+Gi++VCwXi
aQahdTl4K0lWtCjNnofcvJTryNpIw4H3qCxiEK/0R4hlhWFbxHokLHUbR775IAy8W1le3QC7kcdT
zTOAD4nDlkh5hclj3vHOOYD+VED5cbZDEY2o42cQ3QpJGVVmhgBNIxpZ7XoadvTYBEwc52FeXgPM
T/zQfuHyRBW2SxQuR5ZFslB9lUB0pEuxcs41tMjD+ZrDQ0L0Yl4QgndopdzTLIefLBFxljtbeQJr
qzgut2y+ptZbXmXYVB+t49EHY4AHrNqO3MwYOrzqdNFmMZxoAQKbqnoIIY9jdiFZOy8ZEXk+TLLK
IOlVgfoxGX1gzuPGW/SbynmYxSGIVKp4tHOWxQ314DRJz7AYAdg2QKPaOerVQB/Z2RMRKBaJelTP
Q+Zmj7yQ5bcA3tbGnYdR+Yggh1ljUJurMVkwULKbfHAPxkYK+U7b0b5yKGa9C6Lbu05aXKGqI3As
kEWYdQpCvOoHgvH1vVswZQ5GKweBosVFfkUl8fElxOlX5BWngyScvu7uxVyXXTT6XfaNlln+UKhT
IoMpaFwFyNMERF68Uz8qR+7jH5olAEHNwjuAChoEmW/dXPB31vTTsy/rLi07Z37HSE/4UeeCp9zT
edqJDLFxturnyS6YPwyWIcJoXPiaZ0H5DWm/igsbTk9GUYzLjFqoeGgtJzFzVqw1noYAfQkHWAhm
0V7Akq3udTPOP5HQgBNKiBIpRc0c+UNx132nI5/DA/cQAceyK3JENaYFRsGiQIUfA+mhX5nBp+p2
WI5FOREEom2Bu3UZxysFVfuUczb8AL7Wf4GeU7ErDYZdGXK3g9uBtUL4qviugKhbkh6peIwyjP0+
UQB1QBKJPWtGdQTYSwBpN/i3QQ5YWbx083hlag21VgxuJHnf5xFhk0zyuVlplLVKXffeJOdkdj33
JUMlFhqu5XSbTXTN4x5CcnuQHrRP7eqOR0Hh8E79+YSLAf+78UhYQBx5pXeLoxEjiabjD8zW8DIT
ade9nCiddrYx5k5Mdi5SlDIBDSFgaIytBxnnsgtg9H671rdEWCw6pLDIoWy6+UXWBT9C6tlPllax
xxUEkrddOegbsFJ2V4hayjgfq/VbD8mxyM5d+eb2RO4l5DSaWAaoheSS6aSzjf1BTrGRdJFVKU6C
R9Y25S8O/cQwzga3O/ruyK90p5urnujlB3hpnNupE+s1UBTy3nJW7AYDN4QiV5GotmmSGYsQkVzZ
VxB4IdbObWtm3HVyrXaMLNUrADy0SHqMqdKkgCpurIGFvMIQSnOL2jeOm10I2GIBO5+vNfQH05Lr
+SWUJ24PaKph/eby5KA9Y130EWqb1mXB96DrqDCkCCr6V+CioTaJeP9BdSBPQU8MZSBCxHHxFPgW
63Ja8GtRWIwlhmQ50io6VYdloOMfXdDZDz3VBiG4quWubHHGGDgnvUSQoL0FCSiIvAV/A/+nRaek
kupgta6RRs+Bdw/rLMKIUuQsdVubb4oP1Q1uZO8G9GzjcYD5fB+ZgntGbzDzkrz1AXBkIeBlfVRj
GMJA0SRzrL9HukQgwSUsCOmiKiO591Rmi9MdSFaQ/NC4HW/eBoYC2h4TVJgAR3A3BeBmWCtkG3wY
2JyIWRHMPIaQe5XkRGLl0+InJabBlbaO7uPgSgKxsXK+WUgfGtRaO5xUxFmzlwKV74jvZBl6B8ly
h7uQQUoMFGYoZTC4iFVWP+oZmry/7eSWJumIRn53SoYKTFl3mT4wENeYK7CPwNhC0s8sKTKAyFG0
F9ioruGKXUntIlehvXHln7Klpb+3QZ3xWPQ86A/e2hRg3dLWa65UqeTBcU9ghayt81SVY3uKJn3E
2saAKvJ7iUgUaWnVqDL/7rhDlo8RACCh89s045jtcuaWOKMDEo/oxK/svfgOXABrCO5GpKNATmmQ
I9XwOlnBH2o6IPSC67X+FYPrMnDRnj8lpe/Qb0yXAX/3IDE3mhjLj5iLauRF1yvIgNQDoosw4LhA
Xf08jiW0Fko+B+aKchq4R6NdBDSibKxOmoVOIMcxZY96VY2Dv+8p6YPDhJHC4Irlay+eqxDClGDC
VBSYyfqU7vMKVzuIS7ACckZEnEqciiqC856wdm6N1FMGwRTsljYsmx+QBNDtbQg99kfSnIJz0qiW
7k+OrjsYMPk7qXDAUpBMS7l8z1cPYT9q/lzv+AplPTzLq/I9Q8zSA+0iQgdEsjjekddk1eMyIMR5
pVWwioe695t3GhYwB424PYvzzBZZWvMhIAgz4D7vMPE0V8fZbSZ0bgZOb8ugrcYfMKc629WG8OIA
O0MYvJgG+LU85GO5bybNH6BtvsoI0cbwAi3gAhELqU/5Rq4buXP4UM4IT9tpaBpEnq2aZbT4Ez0w
dGFNUtflOL252JURzIi9/kXXrHbfvcyb2DWrvQyQd+lR9NSd4zoixTuaiQHcs/TIULlwM3LkyHVp
hAK8g6B/EHtNxZQgzpzJh62HQO9UDZIJdLENr+LCA59BBIkPdC/0OoiGY8JBVFDp6lcERyMxd8YW
7QsbDOpTwodjFraf9OMCEp0nGbYizpFg78GEQg65LjEdU0yYIKmtQqVISt6Pu2oEgNaVTpXtMNys
PqCf6WMIIZ9nEV51mKNNbFP1O2QZsEBR+khIR7uUsRlJeOOHLSzvdG6yIxih/BK2WA4u5LbgDXE5
rig6UNkNT6rX68dEqHoJ2DQkwPHbG48AOTqI3P1WkKlrr2wzmzurAv9OcguanmV0Z5UQzP7tA0Sl
XgRiWi8GcQ+u/xlOJ5KQvS7BRjTQOCvUqTQgeN0X1xahd7UXLoEXNTPqhshToJQYlnMY2bW1+c74
CEoNvHae1mjwPiDX9e+A3RZHFehfcBvIBlzhaGRfveljqwsX2Rh3ZNIT6CJHaJvgl0nofFxRNvu3
ULNEicHtxI5AS/6NjH7xLmfUU8PV8JuVaJulRSBJbFYfmWRddfzGUqJ/ZWtPbtwZ3F8HD7XqX6IV
SJ0wY3JTVeNykvrLIYNsGTRlc+qzKoL8jhmv2WKzfW6pirlbeKg9zu5ehHp9YDpDAQqTeqi1GKhq
/UHqge26CmOfEQf9xnM2oGiJimngPzMDzwrNTwJcAx2vtNOg1CtIZ68HMMDeCjB7HRx9ikCmvjTp
3PfFAZd4ezd0ReiDhXJwrk2mAC6bA6i1RGD8aJ8aaNe/hKhu7uCNxm8SrpzvswGcfnWl7GklcSk7
bZCh3wdqUSNQfYqmVXndfqmz8IPKNXwQfVM9sokhpeWoPvZ9XfwhV+6+2bZBgo9yPvJk3H/LFeoV
QAqppUfBo/M75ORMmil1RxO8qhDwZMkGxAnIR15a3qwNYgWJThoCjekeNq7uHd22T6DlV/cTm2UW
NcRT008X9Jc09hCtPA+hb24pC+QPAexEzKeKSASeBA0EyWSzl8O4xl5NQepnTvX1Mteeju0AXoXJ
eg6LGME0yQwwxLfAX8omBv7Lb3GXKUTa3qBljzC+dOSu41D5jTqMllURaGvomymG7AcEvnoVUwf9
/AikP8uOlVO2D3xd1wkogF0RjRSl7125FKSORvSDwW9aGH9MZ1QxY1CblzRZRTXpHRSaiuWmnove
iXv0BvqEtA5EKtFEmb9zUgb9UWBsvnwqYdvOsQOUHLWyiYQvJzXU+iWXfVi+5k7jpKXb9iicVZh5
g2Yqf3AAsEogD4q8f/CW4T5XgPs7va9P21SWv+ac4ahauuyyJa90koXIIYzNy9TatcGIgO+KZzpM
fIotymEoMtsQPGaF12bf4Cv1sFvn1ZKdHKheDhLx3IprvB/hb70VmXS5aynk559846ruiEs+t8dm
yEElher0LOE0RvYMTv9+SZ1yQamhoC2+FQ0eVGIaF3qKuIyYd69cFGyMBCuj7QJR73qhYBPQood6
GGRS1a7ukX/Dkk7lI75AT0Gt/Vr8NhW4n+NWTMiEUZhzzbuwg3knobLXC6RzXw1tcdnW7YJ82W8L
+8POvkHGM9iPembzr1zK6s6sKOLOMwJGBOykxC9wSKxB4A9mYVCMOAvG6u8z4gzeDcqS+V2n6ckL
OXOxVw0uLJfgr0pdm4d+mXASIbLyJoWLu76Y8vAjA9Q31aht3k7FKaTwWP3sGMSdIKS34hrndoql
mDMHQStdfjcV6g0QlvXRjsHNo9/g8BHXdOAbfnIUrpwE2ZbzqHuIx0T9ZNBr8nVnbwwXoYgXa1Fp
0RLzBx1GMhGfl5qADKRoH5sJxF8e6+kdbXOOMV3juN8zOI/2KVunZogGBG72kBVD8DqogaCij9pC
YXZL5S3fMLqCInMtfHK0vnZfpOO7b2j+rY+TDc2u7pQuE5ATDt6hqVF0zLqJQ+uNNgOYe+bBI8Mx
JJCD9ZNuXYJXz57SONqVbY2Ej44d4mhPYIWQASa0GnIE9m4f9NdMUbuHYB1aEQzAhSwpc1pMB7AK
42po4REj27QlPtVh6zVmgQOWoDLlLFHv8xA9K1n89tCVeVkweofMtTQFwJoIvl57gks1zhjtblSA
LPawZHVxqBkGJVExwnhjXbPm2MmghqjQ6NVp5vR5sXMCjDnu0RBBdtTWp/7c573Wcy3pDW5iCs24
1MWJJ31CPocOjjctr5UNkMJ+/oJz/fsNeII1TmOxYH6K2bjfyB6TyTF/MCugPXSpfX/uN2wwFAib
gSItQ/AkyfkZ0WAbj8PFacRz2IAN5rAP+aqK2fgpIERvtS1TugLbU1tQcwV8eZ+CL5FT+nzLA2Sy
pgLDX+anNfh8S2l+BAO7MCR0BmSyJQFaiO3AERmytJbAftQnxwwPPHRJBiDIBYTAuXec1u8fGK7a
51XVjgDJoMFkdxCsbPb5Osl9eEKjfekokdMR+8crtDUsw7C0l0JdygCYWb+ekL3o3F271n7//B1n
ztKW+2fJlSyGFigK8F0GkSEInHlN7r/28NNL//EDRt+nE8p8LEVWNMQ67JurvEeh42tP35hyTdCN
dt3ZT4nKDyCo1PHcoEz++cPPbe/GjLHIoO4bPJ5K5O+RDk8keM4A2ie+XoBjnlv5jRUTDCQGZmA8
XULwJ5YTxFq9pnj+/PPPeCGysWKUCvqZCHy+pi5SN4bQFCDPcGFRO2TOl3ypv2X1MW0pqkaj6Zcb
+d5JVHP9inxtAsPf8vkYp2h4i7Y5JhUX8PmcdnfuLk3L/ffugiDx3weztl3NCFQe/5q/KCWYUFBp
GCOf2Wb3lQ3wt4w+0CQKqNL9358v4NlOyHCw2t20mZZfckH+lsFnMjVrwYwN7D9EWSIeYo2Wya5Q
rkRx+Gs/Y2PBxm0Dv3C0f+oaPozLnIDN+YMBrYpA49IQ+X/fOP6Wx0eawDWyG71UmuqRNjT+f87O
ZDlSXd3CT0SEEEiIabZ2uinb6Wp2TYhqBRI9iO7p76LOHbhUJonI2T4VJxIj1P5a61siiD4BxPuh
m15LzOQrrfX+eMNN5N/fXPtCKECnoNUHYOQX02H+g+ZyjSG81KOs0dzEXQzNyNxQ4Yg7nvx+Np3l
7Cq6FWM2yodic1yPpMKSH6ao4BAsySj+fb/8kRdaxub3RN6Is2uG0YBs+XSrURHfufOif92vW5a8
JpMGAEj8OmmGZ1nCwxDU4Zr9ZaHZhTWQk7CN4UltvEMFVccGJ+x2W0GPOVT4j8t//kLvFNYi3Hdg
lch0ZIea93eTh+II1mEShtsAVqTUuQrsypjNsfB4IXsROzAuZpDdoHhfbXDkWPv1pWayhnFSlwxa
xDH8M5nOgvMscD+3xdXf2FqKkxT5IBOfxAFnKGSSIE+1roI1DsT7axkT1sAdUYSLJRh10FFn92NS
3fN5J1TiOJyR58sfeal9rNGbZDIcBQSIB1QW0x2EsP1GI89gi4uMNV3y0iCzVmS/IyZAMRTeco2b
jbEGHDj264fLf/9CE9kwC9RzFXzxCmIkT6ASi0AB5GMXSf60Lrd9XxHLbJgFrg1xq+ZnUOOV0nmK
RHlPnPwp9vyfZYiEMalQx4pWxtxCW9loC8xsKE42NVYY6SbxDa5lmsPE9evlxlr6dWtES6QyIWco
EDh4jLOEL432Oap3h+t+fe5ib/a8AAUiuMgf8Le7NfI+yioM9kFMVrKdF2YjG2xBG0gNTC5g68gy
cQgSc/YG87GsvT1KTl9TL3i6/BbvM3vBK7dHNC1iXTMHD+oc1LL0eOzb7FBW7q//Pay8771+Jyb1
wcNAnLKrbA2gyv7deplC1tuUMoFltAlPpsNNqjvqYsUZu/Tl7WHOo3LqVQyje4jLT1ymBLtSmrWs
gqVft0a4GFEFcRqM8IS033sHt+SuuNIWgJrK3w0TKcXKmHHvoKpOb1xh0q1g/ouMPQ8rXn9d57UB
GCwveTH5SKTxdP6RV3NwjGim60a1nY4nJGn70GFwHZCW4VYF54Wuv86hx+xoPD61amobyQ/JELwm
ME5upx7yk8ujYeHL2tF3Rc9Qp46Mf8A9jr9JIEW/fu622RcKly3IQfZmpxYE2UmdHdsqT3A1T08B
bptWdmELKwS3x3NQBZCJRz5E697nat5Vz7WEGgmB8UA/X9dM1uAluFiMQpNBPgNZ1R4byv7o6dU3
WPoI1uBVXtZVfjUhnt3k7dPgTcM9rQu1soIu/bo1eKO2ElDBGfx65XqfEWNS33UObtOvahkbf0FG
MsiiK/DrwhTtLS60kp1hEfl0+ecXVgU72c5XvTPhEhZFzSmU2WZgxW5kFdvmVfE99Jt+49Jy7ei8
0FA2/qLH/SB0Zz6eJVPq7XIpwj3Otq+X32Shm9rBdoiXbOMGl0ZYPVPxK4B4aztoDzpg/pU73soi
urCVYdYS3RI5TSF35od0Wu8p0DO444seIQmTkHC3xZaiXO6n+rpFjc1N+WZLAKVIkeJ5JbZOEB9t
k3GCzghEyt3lNlv6ItbQHiqP6hbxeNAaygC3AA5STqErBwX343UPsMa16KqAa8HRXi3F2RB3g9CS
59NKkfB99ihjzBrYkRxxAK3nb54ws8cdyzbrxaFx/bsgzp5C7DS78UGU/A6Gnqtqb4xZo526MsxH
AnUlrtSLI+4b4KTw2Li/3F4L/cumY0RdjQOXyPHrkkKK5TrfMWAQjFfeuXE1a3voERKVL5cftvD1
bUZGEhRd4Chd/yQZwlIYshwOFa6lr5u4bEqGX0F2n3Zd/TNHSsO2c4vv8LJ613Vcm48BTU6cNVpU
P5uu/+ILqNBUCIXO5XaZB/O/jjpmgzFQGoNC1HOdH0mriqMymXMXBDq6iUu6Ft7lzgPgvWfM3+TN
wE7rsXIqIiScGL372wkqtpkJlMAUozxT1P2GKhSkR7/d96LdhrH3OZzKAbPxVbF7jNnwDCSghf0I
W8XveXnZQnUGhYbSa2nJC8uKHVNXDJDwE0aTH7Ah7lJUVNAVHnFl8zrzIdZfYukx1vjXpg9DD6qm
3yZpbkfHnIkjHpLR3Myz8OQg1/hyj1gaKdagN1izcCdUj98HMkrcfYfY+9T8Ot8us2kaaeFPydhq
/0czRQeX+3tUEiDs1/EH0LCK617BJmmUBKFCQK+w7ymBeLuv8x+ALaiV4bgwbdn8jCI2UxMaBDqP
JfbnzLhbp8teQlYg3tOHAhM1zm3j+2uFtYXPYTM15FDVcZZJ8iPS0PQ7/TcWoCZy+VO/26WEb3+M
ziNqqGNnvIta04sHx8AT/gS+EIbKpoT2luwL7igQ8rLOda5KKcVD53Z9Mxu0uUm7LGfZfVzoUTab
EbKj5j6G4bA6X36td5sMT5hf980TeIdNSz/p5n4MK/cMHwZEmQLAxR/X/fy8KXvz80qUeKmqr+9Z
jepgiWimCcDCazBC+NutTVcOIbLP4kmcksCZPkdxWtDN1Cnur3zyd+d7/P7cZm/+eDcORlJ6kbwb
slHmT3BtVSJDXUqrYNvTKk6/XddI1m6LjBDcDJEq7vqp1xDXlrrmT1Mo4rVa3tKL0L9fpPdYXWZF
Lu95ObsVMkS5QY7tuEm07UI3uApBhvayZl3choDIF5noxSgN8QkOtml+4wlM6ysf5N2tPB5gTbck
YCIpE0fd50Z9GUrY0oABLeBqQl2HDWu3qAutZbNO+DCYEG8QvVSI5tnivh9ZXFMm9oVe5a+/Oy8K
3wae+EQ6VNZNexfLymh3B1OMK35kDLcNDGqnMOxuDIcpu9j4XOSfjA/31xoa6P0R79kXlXC0akSQ
+upOOyqdjog0i18RurcaIrjUfNaMUjm9knGYihc4XjHDSySa+KBRb50CGT2XB8zSI6xZJYIrRXNH
hC9VNHUnwoL49OfjxC7uK697xPzoN2NfZg7S2Bo/eEkwt29xs6c2PC3YVs3/dfkR738I34a5cMjY
9MSZvu98bp7UYNJ2Cyp/trY5WWola1pJoI9v1CBgHE6RSy8niGmJD1h3i+SklVZa6sfWxJLF3Sg9
NPpdUDThue1MmPwghQBL12lbR/6eBaLTjwmyRvlQ5CFnK0239GrWTNN7XV2ZjtBTWDvBaYSn57kM
x/i2zVfD+BbWexv6knFZk6HDxZkbeMMWVqZdWtF0F8C4tYXg9QAv4FXbFuHb8BdNpsiR6GvP1G+d
X0UKBxmdcwwud7OFtrLpL3zQXadYm93XLFTqrHSWe5+TLCLNzTi1cbrWnf+gXv45uuA1rIGPVTHz
qmrSd22N5LhfncGt4J3E/ig6RK32pifm9DF1D/lUuhSFEuA2u09AcPjFBxblCcx4uueVehJtIvnt
oFrd/65GJUt/q8q0MA8K9agp2oWwgwIjck3reLaogtSQFlcQi57aPhk8OBa5ViHSkUzbJR+xTlJ2
TTUQrWPNWc1YEvCCA/+F+B2NbnWTwNYrCxKshbcufef539/MWIS3XptlLSSjPhyZr7jaz8OjjPJB
gA4JA9/l9lqYtGyKTRUbqZGMxp6TAR7hEcag5zwtr4rXRCNZUxYXEzKNp1LeCxAlss9mVAEuHmlS
X3UbgQdYExZxTaCquqcvWZ56CpAXVNEOg4Tl4HLz/Bmz7w0Ca2YSjqNQOFDBXTsB8PfcxgaiIPgm
gbKZ60GTu4Vqvh+AmHM5HLnQVnfNsSCkzdEZPCcYIHHtJA7Gop74tyQfvRwyaQY8+fAJHO4a5tAS
dikH1fy0JXC0xiQjwVMXF9iPrWgd/zT3vy/h2eoNKkdEuCFz+NTAwcQ+9Iz0vN7yzBvIUUdOjcsK
HOsSMe2JDwM/PBB5iahNLmgv0g1j1VDuxwTu6C8sbh0fZhQ/8LuXy0281M+tTeDYpKbLgkieMx0i
FEeEyaMUTf0l9ePxx+VHLMz9to60HLwALAwZ33VB1oAJE8sj4UN/8qqi24eDqbc9DmIra+jC+9jK
Uh+e+Dnv1T350I/B9z253mYo9HCCniy6StQiwJv5e3IQHPqerHb0ucorCD9p3sEL2DAPkKSAIR5k
Za1ZmB1seekwUqBHoFc+wV4Ilwm4Csbsm5BEa6fwhROArS0FqSEVYFg6p7T2JowL9xfA09WpDmFE
ibMiXHmPP9PZvyPAJ/MLvplMOenK2RdM7mQbwoAPsErh+Ddam8C9B4BqCm80bFYEVbpC6xgM1ZIL
DElTlJTDOekoULXiDnE7+WYI6SC2ZeHyUe8Y+Cteer7cTd9vDAR2/f1HmgrJbrWq+GMfQMFFVUvB
bUrajcf7j2G5ek+81EHtSZkBFSuTFsjELE6SXSaAlSZpAdc0asTx8fK7iIWtJLFm5hK6WwmLRnkK
4hLW2U0a+Mx9aTgkvtmmR0Jb8r1okThzCAqkryrMPKrkG9enDWJ9qTST+gIHpwuI/VQkndxJ6jao
xjnaFQAZOkk07YdqNGN7n2FLD88iIUlfPk2lSEx6g+SQRkUnFRme/2ZVEoldl9YO+YbjF526/Sj8
POZIvBElmDHIVZQfU99k7scUt3xpdARHpcqfB0DPYoBKupYBzaA7cCeObZf1/c9iAGZLPLqiz3KY
eDva1Xu4T93kFxxAxKW7MmrrDPm14PTx/VA2cfxdUS8mz4nnVOqnF8DeeZs7jZ/B/Vzg0uep79rA
yXfliPM14rpklR9FW4ddufWzQjqPZZyH1WecXgEshBYWlh8wAAo/vsmRAcrqTZoUjJ6QvxCFjyg2
AEq6hf3KDN7Rq0zSsbuiSaryq6YsEscKlmf/czB4Ud7u+gY5x7cKDYBDI7Cj2E/GuNhsTwS8hYjs
Qkf5411blL545DWCmQ8gnrTNZxTmVVHta2XawmxR8wA9rPG0Q/GB4Vxvqm0wtI67c2XqTA9wfaqY
w0Hale0zTpEJjJ0qBV0q3MCQxlHVJ7nK1Ur/e3/m8mzhK5zv8Pb55XgHhyNv9gFiq4GHCmqzMssv
jNXQmlBkV0ewU7vl2SSAPHBN6U0mUMEnQnWg6KwmHL0/WD1b+drqHN6hOupOIcX9FkinMgy/5D3u
c/f+pNJiZYuw1FzWaC1gQyrSrC9fKqSsoQKTzzFriUyc75engz9/778TMLi+f89tUdM0rAgyFIs7
EXTiNtNpo+nXgiN9KgUuheQ9zhA9gUgTvlxpYLxLJJmxeYj2rvRxypC+7W1GLQb123SREKcW4vLi
qYcrzd01WENcyM7gBQWTycBsmkWhH30pUQ599mHpmO6Qx4b5v+pmPItIWDfABT5K+hEAPDk8RLk7
u8MToOEYAkxQqyI7uOcMEqIL1kn6dTSAkKFy04Hb0tcBb0/SyVRZH80UtvUnf36hs5+hbvUFRGPA
r7RsBYUEB9s/r77F7o6rOwApUunvx2LscePTxNnobsai7vJp12MtauEZ5c485TTjzLCLQLfJjhVc
jgBQpJTAnlJhLQLw0YPk9JQICZNwgT12/VE2gGgAPlLCQfeSFYbIY6kV7J6AO8I2u5OCsGKP43WC
PSZQRWQ8+UEZevltJGDqHjYI5uyLQ5WWiRvd1qJ1nUea1kDT7YFEA/55H6O8UTp3BKyEbOMLGGSB
QuQq0C991+fpL+yTcyR8dRkXP3pYJwMkttPQDc2WE79qAB3SkLBuwQ/r8+IISktWfgywMXLHXQwI
mmb7KO2zrLnxsQNVWxgTYZw3McIfmw0ongCp3Xdtp4vyyW1rFaUbrN2Ayqz0T3TDf7unbwcpz597
gtmUnNoux9ZN4c6Mf0H/irNbA8SDwr3jCA4VcEDtiMP3Jhc44aZ7L2/T/Onyn/D+EPRtP4bbeF5J
HU3uOOCEsAVjE4DPWZCrAq+EZ1sxnJhrSG/76Y5h+ARAduBKGBieSK/MiO///Z7txkg8VMTgsHee
fcP7HuFLoJ+gCZssv7ncQLOO7d9v5P0jcMddMKOYnV4ShSmXBCLcaho+6AkaPeKZBk7nwtm6tfsh
hFF3d9VD/2xv3mwcB9SjZeOl8X0cds0jZL9ZPQKtB5M+BkECE/2N41A/SnZ1XzaoICHGhg4cxXiw
/OKVmsZCy9oK9tAxBYVSV91nHigT90hzGKK9UpVZUyPMG8x3WtYWsIcqGcIME+mdqsXIf6WI7Ev+
K2UT5Z/qhnEFYEzSBdXstQcY5tvlll16q3nFe9OyrdMBC1egpDSBYQPFlskdBmN7FK0c3Zd+f/73
N7/fpEPTwzHfnHGMEDvjxhLMMRcuvJX+/uf+4L1Ws/bRmMRZDiYXfy7aJiXswcRB6wY7zugoi/2I
vR2DMBniKseD+7UsBN32wxi8kKzqM7bRHqvwTzwBDyY5GrfU3rjLg6iBeNPxZAn29US74HvasWFG
7WIhAYhgTvT7MmABAnw1Zwj+BoJbTRGIGhS2gGYLqkjYm83kD7Ag6whU7ls/pwrpMf6gyAl029R9
TMcGWLSVdnh/o+/Z2ntqTAnmkKLPEABhuTZRAV8ZRDNQGWhwbieTnGCtd3x66zSoL925OOHnaxGB
C9swYW8rgjQXsuybMw8c4PA61d6OQSb3LkdNvKSrXq2lzmQVKfiIPJuyEzU4rQNWxLgM750ZUXx5
KCy8ha3NFxKriXIS/shl6RxozV9B7Ys2ugYIoaRrWSdLT5k/4JsBgXCcQSU14Y8VEH7baFagaNqQ
PaS2tyjI5tf1BzsSsi/hiyynpjojnTOVO+qmQXUnaEWaDPBj4tVffE3GbF81CfQ3m4nN7IHL7bjw
lQJrSqHgCvUS1IczdfPwN28w2nY5nEXpyqst/f78729asMFLxJ2i4hmpoKADFyb6ALCQd+Wve3//
eh9gf5Q0ORIdseG87Zu4OqaA9670sYWDhC2b7+u2RwlZxC8EeKwPIN6jYASSBQP2Qagfl9t/6RnW
aBR52kFZmKgXDgnr1xHsTwD5mDv+bokvxcpWbekh1lAEVqcNcqcYnntelID3mXrSh1rNEWJpEpbB
4fK7LHxrW03PwZ8oA0APYTf0weMpNbAHUFGWr5d/3l14DVtHP6OwES8O6krUktYD8zRyR3Jb0ar1
FNYJwBXvK8Wb12IsEbq+oW4BVzQ0gXk6YJVUHu7eRD6R9JjWyVRUGzYbVsh2mkRWPMQ+ogyHle3H
wgT/jyifObAWOI18MQX83zKRn/nQ5XvQ1kAWRLlsUxds31KIiS83zcJuxNbp9zxEnjUG8svIKPBO
EWamJAcgL0JW1pamIEF1KecrD1v6zPPneTOkudFlOygMiwTiBrGTqcE1Dsdkv1Z6XGo9e87IWFzi
UE2eEQee+sNhhGgmDveQG/Ex2cSgX8NmhLuqKqG4rIoomC85oravq0Z7tqjfGCV8NRr3OTJxOjyO
IA0HO2TiAT2cI+Y1XVHLLqwtdrIlEJZB3edVCdJd4vyXJQBQgwvbi+CEEIKaADeEiPqVT7bUP6xZ
hmoZIMiU+c88CtErfIfcjmXzvVA9fQb58GPbrpoWF+rGHrcmG6OmkmdZHjxnBfDeX8jQNMWWeH7K
m60xKe26nYBAbXympvDbdBtHsMX4R7Ryq3a+4Ln+Ahxh1xy8EJB8ZyuoaIITo0MsV+4hF+YR2zfA
CxGXTZG7ZwDguk2lpnEPOBoUpCiD7C8PyKVHWBuHxI87UH+mAkT+3rkdMz3PVzwMb2rsKK58jflj
vxmHaFbcOkaqPEPP3wDLhIm2HHCKU64Tr/SbhaFuGwdE3bVeR0N6Bsx0ejZM5V+Uk69ddS410vzv
b16AV+BsqZ6NZyB2k30yFHwfcexEcYsuVr7D0pphuwQKCjoT4NvI1W00+Ip9R7eZh8v/aL5URSlo
/h/C6Q7Ap2F1wLq+y2Lv15//MBGWekWiLciKa3q6hUFv52sWKUGtKA7Hc2RgIAF+9UvGAC2tYj/Y
hOzq7mfXJpMUKKKK0zNIbsjxwA3OPakcDnRxk66cFZc+njWlINV5LHsWZGfgZclOQ+To33igO8La
GAHXtbs8jpbay5pM4PAI4Jl3ozOMRCCU8jF0QLhtYtSTdBA3Zt/lVcyeLz9s4ZVshwGQuVXBeB6d
eds/8kLXe2T6FNs2RzjL5ScszMO2rSALIWysALk6Q84GimCKJGOZt2Q/h7lNVe3vpwBM5MvPWnob
a3qAXG7gE6hmZwA2v1U+3DEhypXbHCCrlcG1MDvYToOsDFEHbpvoHI2OD6AebMxgX+tQtSvNtfQK
87+/mSCk6jkPInwQSETybcZwwBtx8bGdarm211h6hLXXEOFEkLiah7jZqxDhEw8RuH91cdcm7rDy
Fgt92LYTgP2PupZo2DPkbvkXouHNCDd9apIQaGsSluQ/3Oz4+Vok99IbWWOf15C6IphAvxZRh3yc
eXqB4qPeOogf21/uWu+bixB6Zw1+mjkATSoveZVVXb4iX2eoQZYkwHo2XgdUIowH6b1JU3Iv4iHA
vqabdRpd6V4FBsEfYM0LUTehXIFbztfMR2CPLIsn0ZTVDaQsr5dfcaFv21r3LHHGKXRp8ipqXW8K
I+KT8vJupUss/br4u2MjYwYLUegPLz5SaH5WBoRxzKfxVZ5p8b88rDfjxqA4OUYIn34pmnH4KpKi
3Nd+E1/ZNHM/f/PruL+dDC1p9hqBDak37QQS7aYoWr3SuxY6sK1pN9JrQb0O9Wsfpjrdyn7CcsKz
qXY3ce1CeXLdF56/zdvXmMApSNMqfCE6CXYVLn1uQm6u3GN63t+/zt0Ie7HMeC8mMs53o5rmiLRF
8J8VTEUrJwj6Z914p55qR3aCSZ44AHjzl9F1G3Vf+H0OYFqCq+h030l0g68KgFn9AdB1oI81YMjJ
1kSRA7ZaMgYe3Ue4YVJH4vh+uEO1E/kVAtRNfpsMMeESjFRWPkhVMecDDrRhKPc+Aph6MHOnMWtv
3QqXi3yD+6lmH2ZTEh+waOISbpwDcO6jEizGzq2H9kbAkfBx9HRD73um/OiAatAc41EhceS1Ugjq
umt6RRAykRgIJTeFl3bV7eiDV/8DBbA83/PUwa23dEtYiwRq78C3SQ1Ku4jbHyMwh9GtZFP6H/In
PHdPZjcKDPFFEkC2OhXuveBx9ExjKoYj2K1E3GGTHPxyWun3382UlPqz8RqIBUma+9gMhohT+dCb
oI6/Z2HrI6wOQV1Y3EBXNdU+c3MvA2dxPqs1OgJ9vwVKbsfhGvyR1dlQnioHiLYNKKz1PUdIzkOD
Fh/OTZ71dbUHfxNvLZM0VR+g5JmcHe8gPfiPp7RIj4WmGeKwMtZGLXC8uE8VBw2XVXkTxSMyc1Ap
b+iWZoMcvxYBsJBP3KumZ14UU3iQWQXEqvQSOuzHkLHpoDUOlkgJSZUEvz3I3J0fUnBvxTDVzkmL
qIYVYkPisUoOU1jiCpvrGH2lVcMI3L5CvnAGi3VYbkxYTVW2Mch+Dibkt6Up3xvlsewopCc74LKG
bIDLtB1YhVvnpuj8+8E39bCvpqL4FgxDx2+qWaCyyRlBxAL1sVM4xrlWGRLDRvFRuwoo/8FLyt+C
tBP6BL73Z0RUeM5dlHXT9K0wgHPcFimSnV4bXOWau2TGQ6BHtOPnDlarn0DXtv6MNzXRrosnRG/0
YsZm+3VSfigM8P1bXjpAYY7AxmT3pnWRrAFVKoJfEji8yx2vGA23BQwQ3jEOkuHOn9PftjVtfHBo
gyFEnHaajDskbjbQxtCxGg/+AGrbCYtSRbZDZYr+RwmxR7uVzeyEk2Ov9NGbnKT5USBr42foGbp1
MpZkMOPJYPzQu+2cTzTVAQ4/CqfFW8Q+zdxok+MVs3JuMyAksxr8Y4l8BHDku63KOAduFKTYuD6w
WWq8ZU2Hksjo8PK/xoPUeTOZNn0Cyj7Pv8jSbckNy2caPrLHQeAhZl6q81gjGEJypw83ToNTwr4o
IWLegctf/nYxtX8SKenjUxgnU7JDCdz/qWWPf4iaKQYuNsnrTQltJL0rI1cjpgPBWMk21yMeLxHt
Jbd5jP//LhF+6QHcLlhzqhFRph+rTGRnMiSI/OLINdB3dQrizr7LtNG3kBmM5DCgrAumNFCwN77x
vAxjLEun+1I7uY90QFOE3pc6RFLERiPwp7yf0rE6O5OLSDp0efBWvdAZFUKYSPq5AthVbjrkMU3H
MDZtcFsiyFc+RBA4Qx4FLD3SbZoOf7xnJhd+XydsPqVJjavJCOGk4U4SToDcd3vffEFh2G0/uQYB
K33iyk9OApcfVPhJX23jAuLs19Gd1bV9mI+nQTX0c4Bk2QkbCfgd7hxgTPjKIrC0WlpbsYiZrIyH
Srz4DNEke06dECmSqi/NIQzcbI3cuLRjsTZcmSa18n3lvTSJC4o0sp4AcuK5OV+1GNuGIz8IYOaO
2xBGDYYIR9R8HpmDcJPLv77QRrbXqFGCN8Bkxmc+O5maCDpGpFsokH1X00YX2scOVm4843odKDjn
qO7dI5lP3Ai3vHJPT60tFwmMV09+4b0M1E/PnjHOsQ29Lt8aoNmvO9DTufHe7Id43NASWVLeS8do
WR4xptxAZ6B0T9NVTAXh2XYfeElwS55O4sUDtvtknDa579tojR0b4g99ZzNErS2XRo5Rr8tBvIyI
rd3R5LlpMMuJnEybvsO1YE/UPvec/7pQrGmKlx5pnbVE41KIHo2Ao6F/5vjwo/EkaORz2GkSI7mQ
sl3LcK8a9wh+ua4zWwM+AX4EIlA3eMmYTsDIRXAVkraFxFrQIYJmrVK11KGtAU88wjvwzwIM+Jgi
twNZft6NA/M4OVx+j4UH2JafUSBntBVF8CKzEtKkpvGcYod0iunndb9vn7FYpLgeU3i/AlgmtwK5
M/0hDgiC1y4/YKGYY5t9IiKCwJfSvCI6KN0nEGt+heukeG5wgX+Eqd+pkAwWJCtyw4U5zDbPcOZF
RRQZPI1BEm9ixFMZB1iaQK56CueWeWcA/amhvpkBzKiBVes88ypkBHoE88HY7+vm6LdZt4knEJiH
viQfXC6HK19q7htvnoh0u1ohkt68jnFhYO3GIDEt7Lnx/NjLX2mh+mL7afpUjn7KCrxU5qd709YP
iEkMbiJaPaRwCe0uP2Xp61gTAe2zhLNOtK+wfCCEjHnNyR26xwnDZeUJC1PNH6Tcm6aCTcdnQWrc
F4oVBqoAgRDJClFRs2qjJ8DsCt88izE/5jJcuWBYeqQ1BRRpnpuySv7/kcSbvo1uhkRkzKp/nujX
EtFRLpIB0c9XBtX85d/pg7bvZA7QRGLEgEtcntDxNALrCD5/h2uBlQcsfCnbazLSRgxzWOqr7JBT
upWKDfI0DQklRwe3Vmu20KXHWNXXzNWJVAJhLiQW8lMVsPK/cRLOCXEi4col81JTWZsCF+ck7kBR
9Rz23iQf6YTN+xaaXlT8L3fqhfnAdpr0eTkgPA+8YNJi/+1U8ZHXGVJY+/CTl/P7vAz6XVumzsqC
8D4dEbnm84u+6eLIbKinxrDqtRkRd/oi4EHCZrB2BBlvM4lQHAQ+ViQ4I9akFd8ENhjsgx5zKHQ2
QDQh1STwEZG0AlBamN2JtZswIMTXCXLrziSevFtkJTz8yW/2hZvcpSJ4wo51ZZgtNbM1d1SoBriq
zSjK6HO4tkSkQ4GWpYz+knm0RcXroSbddXcctmq3QJDLkOIa7FUQHT2btgoQghmOD05P2cpefqnr
W9OGGAbqBoFBhKNJ1CNB6CoKDK4eb7FRKtbwtQslaMQ1/91Z5lRxLxAjeZ2C6tMkkM8F753zQHPg
FbHBf/XDaNMO6K6hmthjq9ZAEu+vJ9TW7JoK6zrSUtizrumEjMEu1NOO+4hU2vmJi5hMRxc+f7pm
BFIbVFDN6apTkJJzMWQ5BJl0C2uui9Z0IAybqWFOz14GgkTfy897f8YHr/PvRhUZCgs+CnFnAofM
RivkhSGVBKn3uESAwhwRjqLdx7QfN9PcRS8/dMFrSW3jSUMRXFbn4fCKe39EQm9RaYMQepPkDErQ
TdganM8jZLp44Q43De50j6ztQv6HqhiSX9MiLOIOib6VGpE6xz2RPAuknKzZZf8oev9dkVCVt9qk
yqZMw0PyYjqZNK/A/zvpQ9+EcfAwNQyVBlQ/MvcrarGAM++QlIasuG+6q/GHnDqFALsbDcEnh11B
5TLfBC6MNlvOsuIbYqaT/nNShtANb/MeUa8/Gl7n2myYCSUUTND6ouhxgut0vqpOK6ad2wRwHUN2
vC4TVNsiTVA4kUgfQGoSmBqdn+78Oh27j8MEmyqaLZqqV3Bh0ga54AZZilRpgAnAY0Q260/tpL4D
SRLDyQFuA65oeJbgaOMWF7owxBuDilsnBe5as8K7xamWVt96IqISo64dS0BBJor4LCpIQM50xJfa
Gx1EY3ADqk5MDxreD7fZa0U4bERRFIOrs0OEKO2faRAMFLmnzPebj8hNk7hBjAposV45opuSV6h1
Pecz3BIS6dBZLoc54KlKaWuQLNyx8hn6z56FW+G0nXc3BDrlX5CHThKxyRBwyW+coI01v+GjgxvJ
XdLBF46/NHLglkR5KkQ9tK4qVY+7quuRIYuirqT+rhcyozvd+C3LAJxCRukRazlt5NYDciO/LVQ7
dM0GWKIh+ECRlueCSTWIvub7uBtI9OvymFiaZazVh5PS7wPC8/Mo9AFMvQ5owNaBQsWcS68wKyvu
3IXf69rWykMyPirqJsGZMIKyvY/oIsTmqVqHK0N76TWss2rV1SwBFwwlC2jgppt0dMonRNJm90U8
IDBTiWJN6LH0Ktaio8cx130OOYI/oKK9lzqonFNXeh1f2QwtPMA2hCPsTSFlMCnOjRe432AGVfVL
UALBcVX5BeGvf08zFJB94pesevZTAl9W1ZWdegzTNIuQED4HtF3VsWxjBFK/zYBaWPza5023Fcgw
RLxjFG/jGaqM4Kxk5cu/v6mhtj+ikoNWwkzyNaqgMseAvZuPXpogFATLTrvVAQZt9n+cXclypLq2
/SIiQCAhptnZ6bKrsbPssidEpc85ohWtEPD1b2W9iUvXSiLw0AOUara0tbUaGLpd75bl4DKF/hVq
b7pxy/GJx8gG3aqr9yiRXBBu1bsIQAVrvKl+jSFhdoRf6MpGL0vlQ74KDkI8JKmnn6ZQtttLpDIk
hsqv7sFfiLYwPIW7W3UHye+FTNHWS2NXEL4KXdF2+kmri9UoGqyK6rsSYwEfPdzFWOhtQ1z/aAWR
vOsD+3kyR0yqQtWUQyuzMD3FqQgPpYjdO5S31B4elM7xehO2yDI2iTgFv7UtiX4qeZ/d6okOX5Hm
LxF1bGNmbAw6ngpII3D95KbVO1fw88YcsRFXJbcv3qHzd6CXbB7VooWVb9nzTGZCl4Ib1GheniDj
nh2DBP6gcd2KY0GRmcLPc6kdS4SZ1gEuVJohFl/3T4AWO2chYa8aN9D6KwnMauAXR+504t5KHxF3
fZ4+vxHhfP57uZPJSWQ8B/JUaUgUQzOxQ8aBr7vw6tq2DBi5SC0imi3rzqREVBlKUd2sxm8xn4ud
m4wubFXj14IvWo3ZunNp+UP0xqQsFNf19A3uf4k8CxfehvAZo3EqN7oDRRYJN/hBF49nzgOxMIiW
xW5aDZTZMHYZKPQn7XG21bC4/TFPWCLXp8j2dWODcBtIUsODGUXCpK+/wlM4PRQdC5Z0lGxDZuYL
IfwQOU+ap8mD6JieMeXNTOVN1znVZmTqKcLtdWHjsXXF2BVyGED6GV6dnmLaR8/lDJkdKPUhgVyY
CFuYGvvCNCQy88GNPcXwx3ZvSwiodGIzkbIFpxnPr7CjB9xkVNVCPcGyoE1yhE5lrBq8FZzyqQIg
Gjct55z6Qf6PdHX4uGr6TYJEnNI0gv9f8wR1sMzdqrAT9JwA2jyerjdgWQAmr0GxhMGjsy5OUG26
ZOVqwrM/vCQv1cmNX+Vy5yWLKYRtxC4z9yFAeacGp1VF9Di5vbPFkdbciA426EnikoUT3LLITAuC
PHChpy/9At4Giv0oy1ANN2Ha0CVJD9v3L///0AVXwP7ZAzf5lI8BzKXxKljscQkE1/f6fNiGyIj3
aRa6gLNRdoLdCij9Vcvhcg/tZFh9jJJFSzQr27QbcQ/JkboLGRU/eDMX9yUn8Hy9GE0o2rI76JI9
SxkEC126zO4ndxJmxL3rQKPYa3Xyg3SJphudwAbvjk5VKL5MOYUBfDIQj99eHz/b/BibAJ7+Ucys
WPi9hNTTQ3CBHBB4c5yuf90yOybPQPdpx+ZEZCegVtiNy2t3V40suoWZMd9eb8IyWqZHAY986FSB
ZH+anJDvdMLum0sVOKBQm/QF0DTXm7GME70sjA/rWKUsAl08Tk4QaCLT7cRQPH/wOWpRC7Nua+DS
vw8NBHlUBSVgISclIQbWQfnuSPtxWjhLbBNx+f+HryvWdKREAntyCcfTLBkUBfBf02Tf1nioXzdG
l659aCRncaODfnSekKcMDTzjM/gsA8Ym9te/b5tqI9a5SxpV8BTfHxhsM7vAO0JzbAOe+7bR+fl6
I5ZIp0ak8wZsiY6K9tTRPgvlvpujRh1YN0gGk2PgrqZvUKvhw7+KO7BdXpgf2+wbMT9J2aupjfmj
gN+c3AoCn6eczeUS1NM2/0aYA+bjlRkk3U9NN4CTmCeVH2zBF47Y3SzHbOGEt/TCpA+wWUOJjQOJ
A0sVyCjypoR79+TgAn99bmzfNyoEWst2SsI5fKxgbvMtb0cRAM7UwqHi+vct7y+wpzdW8AAoncs8
/7vqisy7qaM4BN8OtYfGge62bKLonkBZcfjlAfSmXgI3HXwolrC6VznMqScRn7LICZYAKbb+GnuC
gox1nReF/0RGvItwYBTvPNy5d9d7a/u6sSfk0L0pZR/4T0FWTltodrr3NV17pw0urX7YDGLUDGmn
hf+Eizr0jHkO1hepc/nr+o+3LGiTUpAGgOFNXkOe+ODM3QNzcH3dlqnEUwTvyvfrjVg2nMDYC6pi
phXo4T4gTQFALWPt3oNr+wBfcyjC+vXKI8zkEjCBWkkNiaPvadGAmtIFeeW9kCyCF3uYz17yMBRK
NKveTInJG9C+09WgJfpPeSaiX7zqvOIAbsLsLpzHllVl0gZ6BkjLPCnxH/SYSPwthN7JL+B/uPN8
fU5s3zf2gKkUudNlRQruLc57kEbf4G+5dCWyrCpTCF9Afi0htZ88TSMKMRAtA/QxZZnf7XsPGqHr
emBENWw98lCXgzoxYFjkIU7a/i1ovTpbBSmBfsHfkceGuCWu8qInNc/pfRrH3hubOrmn1Zz/XNcF
I7irEtppKVRD7jvWNbsUmdHe85YkJ/6A4T5JgE3mwORVePFzMu977vlddqcggOJCp7JI81dRijB7
EMkAHkGCjInuYtbzrSu4jPbVMA/ucc7nlt2EBe6UqvTz+hj3uEd/g29K7eyEanEt5KpTE4DckLar
8WY5hPlNGjc+alWiHQH88y+e7mMPUZY3AODbJcUO29I1tpMcGsN5ksXisaNqvIfeWHNXU/l6fUos
eYupu9/wVnW5IwRyeNx6SMF2AOI8TwOyvQ5yU16/aHhsCxIjl+iAjo4SSL+eRD3OGs/bPrjaTeAB
Bw83z3W8R2LiYZWivkeGWDzoSYrDBXZTxokP2I9sdjNxFkbN0hcTFxtUXurVxUhhPKpaGEFBNkD0
vv42snopa7U1YeQUrE9nAZ4j/a4FyR7cOQT+vpF821RpurCjXHaOTwLGBMfC4miua1GLhz/hKAb1
KxC4/jTcDzcJ5ON215eYZf2a+Fg+gO2SUeL8mDgrpyOoBOVBJwNLF+4PliVsgmMbBr/PHObEp8Dv
pmOaRN9FDFZA3gn1pauHw/riqomUnbKaaNen/Yklaahup14GOfI8X2ObpE22JIduGzEj4rswcEgD
iYjHrkih0cYHfkoolFOvz8cfy4vP5t24NeSDHH28iEQ/JhKWEDRx8Cbb36K66kQbVwQFh/ZYXk4g
tPis/JJjZ6S3YnCSWmy1V9PnNAqSEHEVVPFWSb/q8FY8URFsq7qISxDBC8b5PpACpIuDHNP0ThTQ
+jrlYhjxnMUd1d6JaKy+JEnSzRvKhiJCntxTCCriKdl1652ueigEplCoSm7gKV9S6DT3IEZcHwFL
bJlYOV60ovFTqAnGREqxqUCw6rdM+8DKSVgX6nU5jYmYi2U74EmyTh9xQ6/z2y5IPH3jOM7KnMkU
Zp6cAo+f4Cg+gjYeAHWiGiQbRQuPrJUbhLll4yGG0jHpHptmpA9VXJzYxN3nKshOs0yWLrGW2TDx
zBBuSsbKmeIfbgmJrTvR5eJNsLyOvrZ1Ny5sEpaQMp0MuhwyUUWftI9xFeZ3ZejQ3xJad+typ/9B
NPeZ68IYMn8UwFPtBG5fwGeMxS2EwJfcz2wdMNI/EOrxUBuo4VGwNPrKdNd9pUm7ZKNp2UNNBLOQ
qZ+qRohHnagLUxBkg8F/qcQMdIyaW598m6Y+4a9jABvedYrfxPQD0EgwdMTaHI1KUKliWeRyU2iY
2K0LwP+BMJPRZVNCox+Q5RL0Lgd5CWXXXnn/Xt9HLAeo6QhAwKbSoRbRD48lP/Fw6NyDrCS+eoFf
AK9UJYu+O5dbyic7tolhhhehA5sqp3hknA7HpoYxXQBOvy4ScSB+8Rr0wyFr8Z6wrl9G3Lv9ENcT
wHrQ/oBAaZNm5YYA8XjsRryVw2PdXWjHsqZNyXcgAsO50EQ+AoZNkocJIrb6B9Sv2LRuAZhA3Ap6
iK2vpuhHwAFnh5BMC+ShTOFMuWqgTODtRPUMQfGxAl8cxvAa1i5dgzp1R/Csl4Vw3LzejG2c/L+v
ZpACYPBUDcpHFbkE7k6g/zgtfVz3cfL3x8EaHtng4BQREB/aKQhsAC08kIVkw/bTjVzjUuwUTieT
xyCO0y8uMv1jFWWndT/dWKdTSAu4wYTtfzmtyn+Uy8fkxqs4ko813/dMqCzUskCLxkvUScGiN93l
ERuCL1CURN5zvYHPjz7PxMSmqZhklLXiZwfU3o6HYFy5I5fHUC1qBX0+AZ6JhGUQd86g6un9YLzs
vA3GqAY0tPRfrvfA9nnjWHIdN60pZKR/Np5m99WFU6OUv26D8EyAa468ZiqkcE6cwC2AV60HfWYW
L9a3P9/APROiWtWtxPY5N49xN3FvO8EXINlWPjRMnykweGrTo17YLgSabbKNKJ4SECkdFfIfTQv+
Ls6lt5z66dPsTr+vz4WtASOSQZBtJJY/+QG16ubYyJZu+eAGB9RE5s31Jj4/iDxTWp2lSRKFReM8
agVJZNhw7rGexvuK19D5h67QpuUiOtRaLym+fo5C8kwh5hwWS7hjZ/4pz8efUAyHVnsMaZaHXPt3
c+1cxGfzrR/NoMWDz7yk1GfppolZnEgL6weIsJ6g6C83cVp/AXj3H4V3yQ0KiQDSwnG293ACXx/V
zzH5kBK/RNeHqncDun4HJ9v0DPOQdOcRMm3aXm7zNP5nkmAtAf9/r/P+l5dG+j4fiufr7X66YNCs
sSKFghVCpaFawYr6uYP/xJZ55XM7sGjN/oYGjBXpgjLkFSOjxyoGaIcw+Ry7Zbb1XbxTXe/Cp/sP
WjDOlxJi7YV2u+Q85SQ7c4dNkLGFutbC05RthIwThsTBQKGGQI+KXSgm6IDbAM2fdckSrtTSARPe
EhRNxXCJxhCV3RhtWJmDlTrioXVhgD7N7EMYQ/29tPoQqIbSU/mZdRDY3znBKMbNQFDEd1COu+Fj
HobwV5x+Xp8Py4CZQJecw4fNT0j1VRXg87m5/gFCbLH3ethSrWvBOHGmPmNRnM/V14CrX81lp4lK
PHhnHqh811uwTcmlbx+i0YX9QtJMZfILr971FixLcURmuoqSjgkxYj3yM/gQyDH5NcSV3vQJHrvh
d8R+kCYt1xzKaMKI6zKFxMoMhZpzSWjy2Nf1e9jGdM1NGh83YprDRgmKmLr66pI6A38aQEZwbVaZ
sOPrRjwTqrSAQGnyC5I/7i1kRJIGm1LhLtELbXNrBDRSLFI1YZb84oCyQswgDQVsl+Pq8frS+TSh
CD0TuVL1ZABvK4lfKjn+BFFMnxomIVuB47F2QHm53oqlEyZ4xUlJNlU+4y/hFKT3eQGCg6JJtBDC
tq9fdpIPyx8JFxjfQxS9CML03tE5/IJIKdYgLTFCRvhCTwjmmChXvYwJ+z650tsyNizxMiy7DzUi
l+d+VIyViOH+B/C8bMvvBfxDd2C0rLrx4ecb0ZvCbIQEwxC+pHl40qk/b4SDxf+H4jjC5ulm3Qwb
Ecx0S3wSy+ahbEni36Vgi1Z7XlNosqxrwIhiVcTMhwlg9FI2iu5o1XvnpoQq1crPG2E81MByq6KO
UEKixW0EVtC7Thx/4TH606QQk2AEcTn0JUQty/IulRCsCAT0uf2HHGkGYOo/YVrj7hJwP505WbjE
WpaVCVDBrbsMRZmGvwIYPd3hro+7mhfo5zYCp/D6fNiaMI5pXGV7N3Gr8JcneXBbz1FxANEMzj61
XAIh/ylL/U8VKfRMmArrkizRPS/uSINnPkX/5Vn9XfHvJKzu4Kvz083o8fLoV0l+S6jYFHO55r0M
LRtBP2jVqCiWyRnGt1G/S+Ky3sNFCewy2jvO7voQWvatwAh+t3Jh6t5F7JcoGXkH1l5/A9G1XTo5
bDNkRH4DjkCLF5HwRebte0JEsmtkeEYBK1n5+42YD/KSwV4j4y9xJtSLqt2btoI08brBMeO9l7gY
Ep6/ZahpHL1R1ZA2r5J4aXHZBt8IeMCAXRZOqnibyothtBr6HWSkVmHasX6MgPeAl81nORVv8J4M
9sTDRTPXYCBeH5vP8VuhZ4JP0oTzUDlR/uZ2RbFhQm7bQd/6GRBi/jz+dIbyJm7DwwCUaIZdpm+W
MAu2i59vhH2vOFwux6Z4E1S8wbfsFoK231AouMNtpt8MKChqX+9at3wX+OdCdy9z/sk+YMJV4B1I
oOJX5G9lMACtgjydlhB1cggYc4y6W4i5/k6Gi9WngAC+h92hiIFlJEAVX/8Flv3bN7aDjMVj0NQk
f7tQ20SttqrAmwMVxXMAMzvqjfP2Ms6T5M/XG7x8+LMeG1uD8sZaFX4TPIjAeb5Qv1gCw8uY9E9t
QJb8YSwh4F/+/yFvcvGSnqZuKe8gIO1uLqjWjaYoBF/vgu3rxu7geLEf4DKdv6URXOsExB2+J2k2
/r7+9c/lvhECxv6QNzMSm7zO36aabP8sB4hYHKQeDn9iApSPbVsjHrKO6S0eh25DuILDs/KVAUWl
KxxS1MkO13+MZac1MSleGJHaAcf2LLAA820tNbapzuu937qqll7BbY0YW0oHxRcIGTb+Q9dfShOp
UNt0BssRhO11OZwJRYl5C43dKiIPvE7eGpj6fC1K1i0wGi0/30SgVF5MQh7r6Iz5gKbgxEEyTJwk
IPtEkXyp3GdZdKY4m1vQoQnnODjCWefRbVGe7gVdVdwNPRN+ArcqT8yQsj/ilAs2nE2/c2CuFsLF
Nj6X/38IxgZ2wqMjOD7OcYfvMudZM97tJZFLGbStBSPcNbTx5hqOF0fi1zGUM8Lv0IXsdy0sCxb6
cDkEPtm1TLRJA8vgwitZcGyc9siCO6LZqQqDfRWLb/Cx/wbx04X368vV7rOWjOhXFQtUPdHg6GJ/
7Erc6zsv3sIs8mfMCCDr3vZ6ZFv2YWJkCcrHU4QKS/Kb+QyeQJDhqjdeBuQIJAyDn3ExjQsZu60h
I7qTtvF7eFDlb2OryoOaQesdOJSyGoLUYZ74P9f7Y1kDJnSh7+A1OdcTmqFiumVpcdBsrB/iKV7K
fCwdMXELLtQXwp4R94ynXhpt2kJBwwoWplvWtv03xtVSEmTrinHr1/44NWIeijcocAy3DfBBtySF
4Q6ocNHCerbsJqYSWwQXRShx4Nivq0E8u3nrfKF6WLlXmRAG2EFqmPD17hkl4f4I3OZwdwmSdRNt
BHtKq8qNA1m8RWVaPI7tlB5ZS4vt+haM8x26CEnYtU72Vo5wPoLT1MM0jc0RgszewnlkCXITrTBE
TaLxcIGL/pgfximYt1R526gJj5BSrjcN1QvJhG2ejSgntM8hD6yic5oO3k3TOK7cyqaZnYVdxLIv
/kmmP+ztfc7TOPf96NwLhxwu9tUbKR1+x3140QC/Fe+mfJi3WAxLQChLcJiAsTwPGj6GY/CbR4y9
1JDbOwKT0e15AaDHqhX2P2CxcYo8CB44ZweCLTej70T71od+N3qxpOBmmRcTL1YmU9dAoZe/DI7I
v3lwoHA3M/5W3gFNOMdU6B7C4Do+Y7K9m47J8JF5qlwwlbP9+svcfJh1GMoNlefkwT3Hk9KJNy4k
sRxfOwtHoG2KjQh3cpBOIEacvbkz/QZBkXqf6ME5EtoGp+szbOuAEeGk0zrNx8k7q7k/zwPX2x4H
+0LObAlu1zjBAZocRMiz4J5E6T9xRbZuh/IK/Kv8zdCJt+hCblzXDSO6NZ9iNNZCUsBTqTyUASCT
u9nnSzxW20QYRzeMuyf42QvnDLWV6C4Okdg2vgdoJkxSlk6iz9twTWBHNGRBnTXaOddFK79loSg2
HhguD4TTpYLe57PtmtAOBoAWT3UXn/kwFJDko/wfJxmXVuvnaYFrojpAig89Z56dczN06gDXt2Pb
42KmHWSg/bjoCG9r5vL/DzGXgTCZdlnnnBO8m2zjDr5OXQSyetr9//6aL5QkbINlxHYF1aa+6Lzx
FX4PLfj3cRZ3P5zRz6KFfNA24ZeGP3REA8sR9mnunGk+4EUSpLIxcVpotaslNpatC0Z0N71PVV3p
AAr0c/e75rBKgPvsEobe9vuN8AaAIyzHmcfntINrK/V096zGlsDhnLgr58CIay4VJNxoHGQbRmN9
46pS/5tg0FY9G7omkENNXRxNsKJ7b2F/88tzMnbTtzL45/qmZBkfE7ChRxDe8CpJs03QXFwHGidH
dWm6YBaZk+yvN2KZYlNpCuCvrgKBm2SbCdkaaoKOrrMHJ1TVvHSp/Dy1gRDy3+sUdoOkqto8RBP1
TF4GQCQ3VUfvRZbFtyCyin8qmUV3NF3i/3xeinNNuakpUA2I8OH0iloSu68hqEm2MK9Q4BmpNr0v
JSqDBzFHEjJn/RS3bFfkWe+vSnogr/B3d9MG/g98VtNr02NZyy7+DgMW/iUZ0qUWbHN2+f+HwO9S
SPI1BRBdG2Cc+73LtXtADWthUdumywh61YPpp9MeMaPCIph3uYeHxtwH8luD8r2HJM6wHeNB0kMd
Z4OzsA5tc2ZsBlMVSQVl2fkVPl8HB64MtH0tgvoYIa+Ps+rOp6eG1At5keUIMF2vm9Slna4H8S6g
WnBwI7p3dTQ8lLK6L2roZ10PLVv8God+NMZpk9M5Pg+A+OwivHdCM7sHQ2PSslySSLY0YgpMRSrv
WMnG6VWmLd04AcqZ8lJ6IqRflwK7prbU5M65nAMPslLEgZYBgd/KM3PRpevDZFnNppIUtCG5l+dR
fG5iB8SdOUEXeh/coIWVZRsh47wvZyEyjwg/2xCpyV5TQHdUiSrAMC2Ro21NXP7/ISBF6bgtHJSd
cwYGJsQ2cbsJQtRMRBKsO8j+B0yXxx0UJ3s8lae1r8t+G6sebvWDTx3Ys1yfCEsImsi5fIQgX15T
cl8y/r0iOUzU8YyeCuxbweXlpmrlsE3D5jiXY/JyvU3byBlh36EW208Vj848c5zXyQsv4jXVqWkW
hRIssf4/YLpMMD3VLT+qUULKk+6bAW5MfqIPc5isqqRA3vTv+ee8zDy/d+OXEPX3nSiratu6fbCX
DczErg+UJUpMSF3VVGFf+TE55gAnYyqQsIbhIhHHMkgmoA6YMA/eVbR4n9Jw+D6o0N9lOngrxQBg
XQRIyLqz0UTS+VVfKadx+LmVoMLVsJDZBCIUUHFaZdUHUVQj2l0ostJp8sm9y4E+nwjo2D1ZvDvY
ZsEIdJ43DuqJigEjlkPzSrs4GjlferCyBIOJomtglsSimcTnSxzkEtd1UdL7PsWz3vVFZGvAPNpx
43ETHZGjEBDtg0v4T8jITLtozh+vN2AbHyOcYUQGsZBpgpiZxnPoLq5oVh8zNXfZQg9sDRgJvYLB
1f+X4XJJfec3H4tu/AJOZtPcrOuBEcqVO4DyhteP13b09c2cF+TWyarv1z/+eUHDNZF0LM46eRFj
vE8l0N4DHlV0hadG6ETsfYce2y5cEumyjJOJpgPWO4ySykl/kTRTcOKDazkYErHSwUKWaGvATOqz
dOo6r6tf8zGs3uA7Mvc7nkK3et1OYULqyjT2SCad8OiGebqPfeDSeRF6m+XitG0yLkHy4dCG8l4K
v9WMHzWPxQ7Ve7KpdKUPucb7tq6ghA0biJWjdRnFj21xooQkkXhHvcyJDqBw0eR+dppsyabeArpw
TS/pFC5iHm6L/HjJn4lb36nY+5am9X2JJ+xJNccy6J+grLqBstJC/cFyUTDloSBwhSQz6sT7lACY
2FPub6ROv3Zy7h7LuJX7OUtvBwk/24U1YVtzRvBDbYzDka3kxwCGrxtSg7lQ5+U6eB9Erv+eo8YJ
VOrNDXm9vAsncCPfpkGxND+Wn26i7ZrGTf1wYKh1FODJIJuWe8/3xY/r+4plXzedpCeZlrKNEnDJ
c2/+/ce3OFD8YRaLUD7b7zfCHaIpPjjvjvcK0Z9sq9KB3TkzLKrX/X7j0IZZZRfAUM4/ihEMHAgY
hXCWRJV3TqJ/1rVgBPs0qkRSBMgrAcQ16MBlpjMr9k3pTYd1LVxG7kOIo0ydMhR2UeJNw0fXmYqb
y/J34mzlyRQYh3fQtJBCrDqVbeLWbf+FznMKqd0IJvLTuLveB0saaIo8QbrX9RTT5LXqYTGANBYW
24HLf8Jv7nfW+PUqnIdrijwJYCnzOJ3S96B02QZVZb6rJfi4UC0WK2fDCObIvdgGtCV5Lfw5uSkn
2LeHLfTlS9g8LjRhCQkTYFdWYQK4V5e8A0zePMFnocrgdg8u6PW5sMS0iaLTsPAs3Sr2j5cV27nu
fwGNYKhOseldb8Ay2SZiTo8BBI3Tlry2yn/rlSsgFAlIf9GDLFu0i9QWWzOX/3+Ii3QEDb/xg/RX
E8vXUursVrXkhYMDeUtVsST7YpsMI74h6lHxrol4BjIo7fhbmdMyf4lhY7iwRVkOOxMIN3EZwtyv
BW7FDU8N5e6Rl1EEBxZsgs4w/kRCHW2dNK3O12fH1iEj2gGTntpItOl7lNfNjvpBuyuyrFo4um2T
Qv6eFB0UEwvLMjgGuCHtUtAR/4tTR268aCK3ieroQqRbciwT9TbTVCd4vKte63y8BcfyLGCRcwjy
8TDEjG2bEEol68bLCPgGBoX+CPnLVwUpxE3hdYCUzO0Se8rSDxP2lkSEZSwd0neoZOXwKcmp3tc+
TbZhk0VfYZrh7LtexAtrzRL6Jg4uL502AsQJ+2Oe01siuNqLOe8OUGNbQl7amjDO83xQ3Uxwr38F
mG/MDl1JC3h9jBn7MhESLmU9tlaM2NeJl8W5zsIj6cFYqaDd9wVSwXi9TYuljd4SJ6YQE8zIKfWa
0n+F+TjclR2WHmm+ThcSz4GXVj9sXhy5KwFbPnilQH2o375LBnpHQXh2lmiytiEy4tz1odiXhDEe
R4SSSbBx4Tz8p8jX3SZzsaR5akGDu8QI+Jwrqto8l69t4b0E8CY8ZHMcPfVwaYZJBJBd2vO/+AVu
pB4cZZ4qJieo8eX/rApOEyKHSzp4ErovXydZJbuMN3c0gsHyuo8bkV/meoqTMWRwhaufmxZy1AMs
A7fXP26ZHhMMB1ukJqN1xo4AeUEwZCjj/QU9WIARuq6ya4LhVILHIng/sdcGDIkt3ov9u6iEX/P1
328JD1PEp2sraI2nUr7Gbt9+yR3VPK2mMLgm+K2Atq2UeGt7BTAVLmDTMOtNCl3CVbazoWvC3yB6
ISc6u9l77EkUhFlTDHLThemSlIptdo3w1k3qlyh+ha9BEd+iYp9vqd8ePbfKFpaPbfiN6B7rtAJa
PilfuYITI6A9DoOfQMODm3XTa4R16Uwj/OSxPxEOb7ADAYI6uwkdN5hf1jVgXLmpf5E6i/IMTLdm
vE28sH9CytsvrH3LsWqC3lSY5/DgDvN339FuvIGpMF4deVgNm25ArG2dsK2/DoStW1CQPb8shA/7
eVXKguVV7b+zXn/VNbaJfurJmsnGx43V5PKAE4Aqp3fXh7g7C5Gpszlf2sI/XUr4urGUUsDPHBIN
/nsCdZ5Nx/Egw4sla0Hbx411JLNxmoYJP312tQh3VTJH0b7ksluFlMCvN9aRYswJiZzddz55/hFe
OPEtyE9LXEbbzzeOgIC6PoDETvkfT6IayuQQfAw99WtFCFBq5n5lFo1wDW7dd9lV/e+CefXXLmF8
AQH4+cmMz18uHB+W5DgkwTwmcf5fxPuLYOkDy2De3cHGZ1M4ZboZ6viBju0DlMyazQiBlWZYUrKw
DJvJhGCTDFwNAcuz6AAjKDM886RqmNZk5OiYkfzhQiyFGIbg7FRZAHtiPB7GhVh4cbP9dCOQSQpv
wKmqgzPkaQcAPkdn47bp27oZvzT6YUoITYNGtZX4b8pZn2/KqSAvIBav8gHBwBiR3EfuNMVzG/3r
9KXcQD4SVe0kfV/3241I9hMWSYiNsXPiQuon9nq4yzTjEh790ydi/HQjjOds5tEczuQMNyYADXj4
L7sQ2ya/fCWqzG4hNwzg9Szg2T2uUttCm0Zw11A27gZGxvc6gMc9tGpmAAPbZumi/enFHneFS1c/
TDZsi/0qcB327xA4D2kqt03bHmHK8pAxtS/6+q5Myu/X5+bT4w5NGaHe8FrRrNP9e5UnbxctnEIC
vVMHj1E+7KdmFeABzVya/9CjsPXFrIEReI+aPLprnXy8ETMbxMYZknYhuD/NnNCGEdwOdVFdC/W4
L2e5aRXZiPKNTGteS/BxI7ihBZ6CQFmPe6++S0W/IdUqnC++bES2w0JNp2jEl4EVbw999nx9Zi3b
kSnKSAofGonwOt63gBluqqL/rQtGF/KKy5j+D5EJP9oI6UmTSA3DNO4ddjvp/Tikm7Z9rvS6HcPU
YVRl2sKjuRn3StTHca7PogkXyj9/DrHPfroRuyX3piEN3HEfbuS93kebftftAVHdQrJ8h6rv/ivb
JbvTe7Dxtnqnd+NebNuN3jyvKnRRapIc2mmaI6Ixdnn1BYJUgLQ9A2qQqqUiqiUOTIZDm/CZRDEG
r62qb4WSd447vRC5BI+xTL3JbigK0QzZ3I77SIGNWsTJEefQV+nL3SxLtbC+LIvXpDgkXYlD38Uk
ja4sNllF6k2bBv+uigxTrbIZmygFqRATK7wNaF8XyvXN9U/bxt4MZkdCGAEyz9iDarWDrmHxo9KK
3GrWL4ly2Mbf/3srTdo475MeQ5PRd5l8reoHGsEaV95e74Ft5I3IjiJgY1PoAe/DcUJ1QYz/Evim
7K5/3DY8xlktleJdV2LteCMeWdJh46MN2kT765+3/XYjtIkaK8XgEbB3mlM1vATk5/Xvfq7oQQOT
xxBkCi9aIUJKP8uTu/e+AOdavATlluyKB2jSn6+38/nvD0wugzPIKYCBHMY+q7eDkodoWBqaz0c+
MIkMQ5tXbJbowVj+hC7QJqnO7RLr3/azLyv1w+EeVKxOQzqMexjxDP/xrg/klmbAXSxsBrbffvn/
h+/7IFq7o67G/RyrTRn9RwGUxBvmQtpg+/WX/3/4OqWM9gXFopHhUShYibuP12fTco0KIiNS27bs
55rjyxmy6TN9+D5u+5sneOLuVLgwNLYfb0Rr52ZeEY4YGolnJhGhoB2ti9XAlKCcxdS4apIIpvHQ
6GOq680EZ/LrY2P73UakMhp1URVePg4kiPPG1iUOsLP6ezJbTQGcEdi9kvA2mR4jZ2FX/BzLQgOT
k9DFA54/UG/a+yFAGKp8zL3xNHSQQiLk3cvVYVb+k9fN285ZqjR+vtEHJkdBBvAkdzP0Jcj+j7Mv
aZIT57r+RUQIgRi2kGPNWa6y3d4Q7m4/YhZCiOnXvyf9barlIvmCXUUtRGq4g67OPecbtB1iXuzz
zIsqa5u3MVsSZtwjHcgzwtuk+666b/OV8sHnVwrXbDYQfSprYuFMelP2a6jYKyRC9qU1PblFctYB
XQHMLxyhwLDbqfEYc0fsCO0esvGuzFYKgEvLbljtFEohQGw57onr72njx9rXLZr76i9XLNk2p2Oq
Vod2gObWFteJfArfuSVLnClZrxjX4mE1wyztEtRR4Hg8qG12SXMAXUpkW1XkoHvBcoO7zi/37ejH
Ml1rw1vadMOgLafOPNpjQujx21WeHaGdBXw/IJF9HvzLbaexEAfMvgK7T5sO6sSIYcNwfU49My+I
eFat3AwWDpTZUxAG0HiqBmvYAywaAWhyPxJnxX0s/XLj+iuHyZEMsNB90D24w8Vrz03y9faiLBxX
U4faa8EgUSoM7WR0P3fQIGZtjBa8XUrX2JOWFsaIv2kfWKyxcZyCGrH3f0PxdvunL417/f+HyEvq
qmb9gCDA/QK9p8kXvyxWFnxpaMOIx6AdbObAOfhlEo9WH6NBYcW6loY2Qu7kguAEj614bC9/2O3r
yFbc5tK4htHyWtGxux4/wuResnFnFdteAVyzF0BXkEgB+hFpt86OYV/sSnuNjGnh+Jk9AKM7gQxi
wELjFfXgNig0qJ8uSeNJbeKhZa7ZByBBVQUcS44vOL8acHmXPxp/U1HHNaH/bZ+Dx1tel9xKYgWp
tJGv4UKXkj8T9F8PReUmFhyiBpq9qb/Odn1oai+uGfzKY2mVdypodrO8H8Jmt8meTLHokdsBXt+w
zcwq8a4HTEOnt8Ursw0gsQFk6QOYqirPWXtp/f22n2zY6eDOqQ4gcboPLSfyC3mt2W0b2TDTUkDE
babwi406leODszHtMIlz2dz4VV/iFxfiiepd5r1u+71GAC3ApBrgGjXsJTllPQ774fa4S3dXE+A/
4HzRnGPg6a560sfs8Zd9YfGd9cJ3a9nMghP4A9mvAzJD+QP5xvhjrNt94cjI9+9Hn62UVRZ8oynv
7OSANboOWHJBqAZIZhj76dqT0G+4yZ/1QNdE9ZchT1Q5u1if2DuKGFiQg3hMDzxK3qbnB+foxHEa
fTk5VuS+3vNvt3dlaUJGSGWt7n3fx4qV6uwPD2OwzaOx6/c+hFQ90kqGBTwak/QMV3AHUv9tLsBE
819LycBhJsPeKf3d6A8731u7XS2dH8NWW5gqVFXJsA+kegwqUH/myZ5kI+jiVklTFlIwZoRXRwqG
HuzrNocK0nv8EZquMW3WirpLG2qY79AWae0VCKsTc4D1I6rYD1yscZkvjG5C9b0ywQuKgwUS4RO3
eDSzL5vOoYnSrwbZqoHO2NSwBsrhVMEF3x554UJgkuDqOQvA04CRx669U3MH4vjyfcRNEFW6f9gs
1/B8v593PrFfk/M2LBsHIsxYG+/SHIo7/sN/6qOj9e7ciUN+F7yK+xN7uz2npW0wrLYvfAdKJviU
rPZN9kzX3NvC2TTFmOs0rAOr5SgvVk6UsyQGb3pHNpEqMbQs/NcnZMzx8yLA6DN7zYp/ZPZKqu+3
F2TphxuGO0Osgdglhu7DMpLypwtZcb2Gn14a3LBYC+0jTR3Cl1luve+H9phPOg7Sjdc9k+u2s52i
ki3iYqODJ9+p9k7vr8TchXPyBwx/qMYGCKhhT8cqAiIgAhfHiln9fpj95LibGHyWjxnj6Kzat9+H
OPlRnLqTFfv7MJ6fXqqH6oHFF//8b/X37Q3+/eT82eeMm+sIFo6aXG875HH4lbzQIfJeSBMNhzoa
/v5f8lQ/No/WOX/0d8nPta6nhXBg0tZqblVIyuFLQ/iOKC9IGJWsefb66yVAV2vchQHO/2dTM6wZ
6vFDN5agpS2Ddy4fqiDcCXlJ7PdsODK5VsVb8k8mBMsKBfHVBJYKng0xY/MZDN1HOuso0HoXBvS5
gcHLsL846fhQB8k9TYJ4rkVc13TvFfPzOK0RWiwtrOEJhA0aHivBT6H6Pec7lb5w8iKzTfgX16S2
TcYqR2ogh31Fqn3oDQdclVeu80s/3HAFHQTFteYDEoSsDHfScnZVUV2G5g5CwE18+6gvuJvfKq4f
Uyfld1abwLkDsP3gpeDUFkl1T3K+rV5pYrYYb32rHOArAwhiW0fGt9UrTbAWUxDasCpYS5/uaHYS
/Gce7PVah9fCqph4LCcjeDgqu2GfuEnM2+Z5EPQw1uVKYr9ggyYgS2RCBYm8BpA+tm28XjywqY48
dW9BFndYSYoXUhETj9/PtLLn/LryefdCm+5tli44351HXYmTkGukIUtLdY0GHw5QU6LLrsGD6T6d
7iv/IZsPWb5iWktDG4ZbTFzpsRjh9ANWRhUewA7+JEuQ+RbltphlovGRBE6kB7XCfhh/+M7juNa/
t/TTDdNt8rp01DW3Gd3XKfw6yEe5Rs62NLSRczslyMzqayhU6sFyzmXyUm6sDJkILC0YuCds/Gr0
MYbWg9r2uu6acKtszCG1d11l6rigLv/H97ZVD02AVRkIJq0ZA7PM2rG2wxVkYzZj4qqg6w56cqhZ
7d1pXzrPpNxWbzchVQNvchtcyEjAeHWwA/tuDuoVt7Jg8SamCl42cSG7hSINveTz2QpPVvCXP7yD
JXNbtDDRVZ3wx9KC9MW+JuK7m81PSiT/08W4cTuNxBr8cFdrxARoksSpl8RDuwaTW1obwyDBMpQA
ct7gYiaqOLFqN+okjbJePw253E2ut/YMtRC0/0DSp+ifrcMCH8rpISuno+e929kc67U3p4U02wRS
CRcUD5mHg+ml6itghHU9vm3KBUwIVUJsKFe3iKm28P/tqoLHJCuqp9HW5fuWLzih4bvQwtxnxMf1
OJkuvugiKc6+ClYuCZ8vjGO+gkPrLLfCukQq46c9ZGamL063ejQXttXEf0HD1k1A5DDgsckje6sq
9QkcWe0Och58n46Vty0gmRAwtJypWhZI+W0ah8VdqPe3V34h5TDRX4MNjD+aGJEEV8cS5aWMgydi
OAoqI2fkL32+cnVasDNTs7iDsHqWQYl+D6LVJ2Ylj9xvYiA9X0RanLKqX/nM53vtEiM1cJ2waqWt
UcGR4Q9g5qtoCoJsxcstDW64ISFp4CsGN9TbaZwy6LTOKx56IXYTwwslYzZyH4LIaFmNnBxUdD3a
ANcg4Us/2zCuJoVkAx3xs0U6RtChj2Bntw/P5yM7JhAMcpHDQN2rX67vlT6148pCfw5id0zkl6ho
05dNdh1XQQ/qIUURMQc8Wmu5K+mX0r6U45oexOcG7JhQMLvtHNDLYA7MH2K81UVV8Raye3cNOPQ7
gP95sXbC64c/JMJliy70tLsu/9e/VRy8vE4vR//xgeym6IsFHPuKl/v8CDmmaPHo1mR0sMN7X91R
9XWgaeTV37ft83X/P0yhKRloDjKMXZAzH+/StZrD0vkxrBWdlA4rZ4yr2n9CAnKGdq1pd2lkw1RD
BYoSx69w+4bEELITSCqLTZ7YMZFgDkrP/+9HT9PzXJ/nNSTrpz85sE1MlcvQZJSVqn/zbLRiczZC
yypM/92wgxj86pY/7CAF/6Fd9JVzcQsL3eTeJDz4+4AVX7eNbxzydhpnBeGQ/L1vvMx/1FadyO+8
sXz0CN7+wqeBCjO4nvsPM1C2o0FZxvs3Itk9Z+mpKNCF6BXgRAg0+KCsGnQFY++u+YWl7bj+/8P3
Jt4mXtNW7FLJATLIXNInG+ILK7NZGt04+TTxEoc2rH4tgtFpeCRC39Ih6AiZhtDv7RVb+oZhA5my
CSTSrfRxGh168JgALK9ckxn6HFWF/TBCFp8bd+xBdvKodXM3uc2DOw87wcULt4LHSkD6ZKLzMwur
v8LO4StT+tTJ4aNGKKsg6jyhxcm9QOe3OrgdOBa9Xk4HH9KkK5/4NFEJoPr0330flAjQcjxYrwSP
QQfhossvAAVcVIxQXhis5K88653z7R1amI6JsRJeULi937VgI7KTZ9XkgBOxRn6xiEXXJImWNspk
bwXvW5Uo4uo3OtjPCny3p4l0VszZ9HNCyech4Bxi43VjxW7o3llJ/XJ7cgvH7w8o1uwqwqfcvnCn
USKW9mz3rwyl63zLjRk7ZXiEAdzRihPXu9A5y9qDd+2J3aOmS//aNgHDAwxWW1kc/OQXMiow9KFD
aw6Ps8X1/26Pv7T7hg+QrusnLc3Di2DpPMYCJNT1XQAyZwgBMqdY619d2gfDDQjfoUWtUvcS6J4+
SVRh3lJvlUL56uD/yG6wCYYbkKIBBbU/pq+VC34oEOl7+yT1f+CIpa91ma1d05cmYRi+O5FGQAku
uZDO1/OBF8TLHto2adYIpxc2w0RukQE9bTUj4lVC3+wI9aF/E5fVx3kgK7u9MAMTuJVoaacpNL4v
EydTCMVF4rinbnDlvOK4lmZghPipBD0FpQgpvE2tny6Flyq6lorIlxXZkggGtgnjyupiAHwwFe+Z
H7pzlIRpxqKeIfLeNokF52titqaCdIXgDvsnUxpUiAfLrzOgt4pC6uAuZJOffLdVgLToLLMQrUW7
259dOMQmnku5mdt1Te1fghp8sW5UAwlc/uNDEdT5CxyKgA0zTVO68kSxtFGG3ZO6gLJWM4r3KZzL
HW7F/J7jWTqegzFYcY1LnzBs3kOtNif1OF682a3Qsz6Rg4I82M8x8dd6u5bOs2H4GZjuPGeAe9fj
QMW3ymV9eEHPhbPyTLE0BcPiKfjLe1bl5IKbzNSdwKSn0q8kmJ1238xJMK28Qy1svYkHE2PgsUEF
xXuWAIsPVZmvwkLmnbFMHlCJSqNNJ8zEhLlZ1+sCggAXadPZDw6cJzYecoM26ARQc73qnajt2dSt
nOiF3TEhYrR33aHwgTEZkrIFaF/jCndfYo+K4+0JfXpFD/4QVNdjY9cUgsrvQV8ASj/gUfdLJj2d
PyZzld6lg85fc5UxXOAD4bbWaejUWkqzcDRMvXUpCPPAOZtcRF696ULyc9raz3NIytPtyS0diuuq
fsj96UApHuIy+wLe8OKAJCPZDRpngXM3+9LTNd6KhSuNiSHLVFVJuxnq18np89M0jr2CwrDlIm9O
c8jVXkiRuenTlFY6i3JrbPDadXuCS8fD8A+YUDb7nLfvXq9dtpv4rP/1+4L32xJbE16WZDllbu14
lyqFvoeruprFkBMKT6nT6011XRxBw0MQL2xsO+uci1fBdIBC0rnct1pMK356YXtMmFk1Q5cQPAC4
P5XXfLnpwSTOrEi14MCseNHvmgq6JAgSK5uycKxN9FnSzrkK55a/Qh9o9iM34/k5KPCgHTXUC7Y5
hj+AaGwWuLYV84USoEf3HniKIckHXRy/4vvbh+tzjC0k6a9m9cF8PChHMtDVJ7g6J718DTpSARDF
M+QkZTSBHby64wloXH61ak7TGNRzeKxPsjbIzsqqXL1jVdKk3zIrDLvD7d+0cOBNlfbAGwGrTHDg
tWu1FxedseiZgTA527is1+9+mDJ3JAE+qw0vUrXS2gFRCexXMXKyhvtfmoCRNGguw9zKZPtOE+3d
6QnUF7MU49+3l2fp6Bn+QLngM6tziqsUdxXF3bBrRUQ6WXQxC/CmtPGEGznD0A5a2FAUvaiZ1/5D
IhoLLXG2ndwzcJ2u3RWWJmP4BS6TrpiAeL8omo7PPLNIPIUAX3fSXgEgLGyGiWgDTVLrKpe7F+hv
gSWPN0k1Rl7q2CvbsRB/TFSbThz0ANl5+06I6k8qhZ4ENL3TmAyM79q0L1dyrKV5GFcGMICD2jC1
MQ9LZniVzKbeO+djPa/FmYV83sSuydYBvxZ6RN/poNr70FWziDnsnSLMzeF8SZEwDsfGc4t5d/sk
L33xeig+GCKhk58nTPFXbdnudzfB0hXJVOw4sSEglzTZg0W2ScsGtglmQwwFQsom7mUobX/aJUHh
iB0opr1tYdRkFMNFJwwdwvmrV4k2xpJNJzGWPO4Rv1c+sXQEDMv3dBV66PDv3iunsO+8arIenc5Z
q2kvhFCTVKwQuTOk7lg/oKZGTlVDwXJfgiK1chu6D3xQgSoL6qkdCHFWbpC/AWqfFCRM4JpnZVXl
+0GD1Ka1upPK8yl913q0JdgJG/RDR14l72ivs6dO9cXj3GVnmpJQovl6trqIUYvvg8YuY7z9F2in
7cUbDYG0AwKLiF01tNKLZNqF8tGzem+GzPPc5Xlk5VCSyWzap5E1+L5zGnzPSZ9GERTdI4H0Iyh2
tQe14yjNU6KOzUCzZCVfXdhEE0xX+FKmLc3698GywssAuGh6tlprpCvXyQV/ZILqRN37ZV5Tdilo
SSCOBUK+IlXB4zSDe+D/g7No6TuGP8qckiehqvt34pZv2eSpkxZ6jp0ZdUmnnF9uu4iF+GCi7Aov
C6sOmfeF4rbfH7JCySnWHElrZM/WGop9aS6GI9LQJ2Uh+DBfIfxQPYNsyDkWblnHihaIrXYxiJUT
vzSd66H46PGyxHfKKaMXoVpmPRPfVT5oGwC6PrpjMHQbz5iRgKgO9bBk7kES1JRTXHEfsj1KrNzC
lw6w4YU0JPlGr9TORWgXTVnN1LXguhGds7+95UvjG4kHpQGfld1DWH4uvPOUWLyNrAJkFxv3wEg5
KLgt+JDB6QxidqYD9cJ2OGu87Yivs8Olumyaxh84vF42IudBeGl8AooCZ8i+lW6rjrdHXwidJhrP
c0taVFVTvLoZrjpoVjlwhasO11B3JXUSO4C/rhymhTNr4vM0d6gOp65/FyNEuLI0fBks3N5T7ny7
PZeFDTdReng/cemIuvorxKu8HzTwBi8OR7RXrhyopQlc///B6KaE124G/arXgpVlhHYtcUjGVEVd
Oq+xJi99wrBr2iC9B/ETvUy+qJ6mmXWgzk+ACW47KlbaQheclInbm5quhuiCRn7mXbVo7OpRWSDY
Kx2QBdvCsbbFj98XxQ+rRcKeslFhu90Usj0iCqjVfFOkFdNRyApkwX0WErb29v95aeoPleJqdOyS
dYl+pW2bRRqYylgy9kuU4sVDUynAZT4IzpgG3X39z+3j9vk6EhPjISd/CpusHl8HmVKFunhXDTtP
lYXaqcybxtjiqbWG51k6GKYzw7to2TT5fAHtfFLuXahcRGSinOy4F5JtHs2EK05oA7IImXGhTXqU
CZzhaSrb8tzMcq0n/PM1Q7XzvybEczoN2ZjkoDIX9HEoEqgQAQNb3mcAKjzOdlKtEfMuLJiJX8SX
OmjvoCCpusCLxYy2AFSJztYc8N3t/V/6gpG4KJblAiExuKi8BZzF87vwK9Q+bes4gwd1jQZu6SvX
lfxgRrjYlr4CkcOFMMbuB+Kxe2h7jV+4SovD7Yks+E0TDuhlzVi4SMPgN+uiOOLu7PAxDquSTGu7
sRBmTCSgB42wQHBq/8wmgErjQFdedsi1LVjcSw+qNoqRJI1yXfGN1XATFVg4gQS8gjj3V9n4H8Mg
5+4rlA94sZJRLq2akb4UI+iBwyZw7hN3tMshImAcdB4oCcc1nsalrTdsfhi8okibYb4QPxfujrcD
fRoEz7xdUbgbX4qJkcUEgoxpVbvqXc2EQU00kYl3brMk7fZbThcx8YJBmYYpaTR/CHK/tCMZSICu
x5mtqfd97lKIiRvUvT2DrLxN7iV1y/sCgJRpDGzoI6f8YLE1LdnPdxvaw/81Q9qAuTVQqP4I9DV+
J2gJOgS9v3Yh/3ynSXj96gcjz0WXgBy+GS+9Vaq4oiAQ0Cojz5mlV4LV0hec/34B7LlWXWeZvvB8
BiAxqOu4aMv2oQ/WWHiWVsiwB5Km6Bis8+ZdwRz0rihn75twU/Dr3z5HSxHesIYCejUJ6QW5gIqw
ffAcf8jjQejR+hX01PWQ2+O5sMAlCOwuKeQIap5960IhVbPxIBuWQl3IlFva6y4aGmV+FCSd/61Q
fbByHfqdf/1ZxCAmZF22Y92PTmJdCIWc5nly0UL/PzdlANnyYS7Yj2pCkW6vZzYhxXEa3/Jf8Ehh
BWh2yVMbyZsr0Y2RoAzvWpHfN+kadfECnIj8AVO0BpFDZGV4HbzQiauw9fZXeW7Bw0cZOr9EEaR3
kFrz4oboLyWQ8SsJyYJtmwhGr/DdYFJTd6kyaBl6QVjGxOnJXgaURKOzBpRc+sz1/x/Mr6oLS8pJ
4VlbNFpeaANxjiPnXkv2QxHU4eNsIQVa2edP7cRzzHbCgCuSzowXZ05GefJKVMFkUm2StsDoxlQ8
FIpnUCj1Z69L1a7KA3bs6216gxjd8IKidQXtA1+fIaABYTJcTdGd4/orFr60MoYXFKE3ypZN2Vkk
1tcKsjdROG8qNuCXG/5PhwBcdt2Ash+zhiPkHtnR6dnrbdf06fnB4IbrC5qmQXsYaooTkBfJ/cDC
EsolRTkmYojhNApBYj6j4WhloT7NpvA9wxVmfq06b0QRvarso+DeA7GCk/Krl7Yv3rpOf7k9raX9
MBxelrmJ7YW+PlErr7uDcGaZH8OBaP799gcW1s0sbSA42E0A5eyz8Hz3HW+sXeQ5eJKcRkbOs72t
ZO85ZpFDe0FOmgqbP3Er3xd9LXfofOcru7GwTGZdo7CJcgl4WU961JYbJwX1xaG10mllGz4N3fj1
hkkPUCUewBbfn2XeQEQtsfppn3njeMIjxFoFfekbhmFP0JpLIaY2nSFKlB0KCdyDrNN/lVBrYJil
VTKM20MfloZaaX90886q4mos53rHoC60xray9AHDwq9iBFVfl/0J8hA/ZDBMUVuO77cP6tLyGAYu
GmDQSeB3qCzk9DmY8SwHxdXHnCZrV++lX2+YtK4Gm7f53J9F1+TR0HlhXIOKLb79+5dGNyxZpG0g
mcvw+wee/lAtoM1XV7FpcPNOn/l+HjiMjedJMBJNTR1Af28VLr3w0817fEVpHqSBrU8edGK/eUIC
gmgpyr9u+/HGJZ4kc31lYKtOgTv/1DX0NVMN3oNtg5uWOxeNU4ZqPKPX7jv1xBCx0N1SxfMc89LO
wTSvSrRMnZSVt9EEST+wc5Gp3DsNHhxYh2v1yiwWDr95d4eWmIbCRyHvuJ9k95yH2VOQqjECt+Sa
ntvSJhu26w0jMCDtLM7ZKAC+hN5p10HyctsuGMY7aX8MoJI7nuXYswiQ33afW/WaBuVCDDO7+DTI
4lXH2v6sy/JVUg9qh45Mj8koH5mQ7bak0bylJ2gQCIGKnc8e9YMdd0i5D/NmBRHweTpBzRs66hep
y6Aad5K9R6KC6njqybMM5iNeTp/HkRy3bATeT/+bZkM/JIS2Vzme3QbkrIRDJ7mWa2WAz48QNVv6
eNmU/pxx+55k1z7TyYtajl6hbb/cMGQJ9JftpJY+gVxyihQon2LWq7+3DW7EXsXAXqKJ2595jSbi
o7brxL5nPKXVCqZtaWmu//9wvcnKNE2hsDKcgwb4tpiTXLNdr0m7ksYtjW9Yr67dzu7LCQTpY3al
rxzfdbPxUkBDw3opapOsTzSiC7/iSBoIrjKr6ne31/5z66VmXx9euFIONeLhTFIhj0JNwWPSCW8/
2Em+S50m3+SDqNnrTlEqUpL0w9lTEKzUVPPI99YgpZ87aGoWDoSufafusP6AJ5H7K8rhQXe4Ubbr
te6FLTYLAFSm2qYWUecih5Tb4OdkVw/Tz9ubsDS4EYOLzk4c9J3gkUHbyp6bvaqpouSRAWfT0P/d
/sjCTptU73LWeGzou+E88PzZS4OXYB7eaVV/tcimGqFHzW7FQU5OEboFjmpv01OimR8RHxj/2xO4
esk/ykMY/bp6H6yYDGmZN8XQnaGPgQ5XwMkbOOrRPwRW9jbTJJ79Ne6QpQ0xDBqwraGZ5KCBRB3L
h0KgfjCAv3tbGDCJ33GWRKWGdDzrZhJxQHhxSEuI3N1epiVjMBJp4mSqtZyxO4sggBB4lz1PlgdE
Y+a/bfuAkUurriWBF3bqTKahfOFl0UZeW3ogfu3KFXzWwln9ox0R8CgxDYQ/oj3sB4ey5xE3kPDU
aDRydJlcU6Fd+owRj1VnUW3DDM4EkvNnkdveV+XpYJflElAlUVRrBLOflm6RoRgGXrlOwlKGAAT5
d+LfS53PTwTQ6jBCHSMvY6HQiRhVAWR8hR/q/GIlI/Asm/bLbEl0vaLNBId8B8p8VcQLGy1MTfW1
ltVaz+3CkTN7ErmTCd/rBF6ZOSBMwZgAjlVXzb4vkqZemcXSXhnWT52G0qGHjx+glrpLEohBT/Vw
UDJ4THG3W/ExC4bvG4aPlC+pOyL6M21H/QCQVA8Vx6aV24oA1DeCuTuUPhjxEEaSKx6vctDFYZG1
e+jSEhmW7+nEd0U6qDPUlaaDmPv0+DsPrIqWP87jWrFvabdN+y8pOqsJw24HqFjGVBZge7aCfMcK
kqy4yIVvmI2JIp1SzeZZnbOwFw8UUJnJ7thTOqw9+S59wDB9cAY5dRBSvCMozX8kUKc8sj4o496r
yO623S1sh8ks76aotIq0UecBLaH7JOj0oWqSdkdGhMQBRP8r31mayvX7H+KizIkIx0ypsx7RsaEq
Beq/HhztbVN2K8a3EHrNDsXCYtKXje7OFZ6aYtmhgw/AOD/yRgAVfeWdU9nyfXj91+21W7BDszdR
gCexdkMQY7vOXMSwo28Aeq71jC5tjGHkGi8QXUHq4cwVnSMxVEC5utgYnoGph/VyrSVkaRKGsWu3
GxLaXEtaIKjbZYTle8bzNYm/pVkY1k7LvrHqiepThrLZI20Cdaok8ImAFIQvDq6Db7e3YmnvDXMH
5bfIilBP94OaIl2Le2H3Bw5UYS11bIvidfY2Nc+jXcYAx0yFRdOedQjFHf+GauAUO8zKV8xkYTfM
ZkS8TMwjR2fembdFHXFS9VEfgvns9iotjW5E+EwUTpmICTXqmvsHQKPYcW63Xr9NfnqSE6fsZQZv
BSlEsCxfa/eZu00SGet+9SwfPMiQJXmSoXh8njxXPSXMLu56UAyfti3Ndck+jF41V92Y4Xq7CSZs
q8TC17xYa7ZY8H5mO2HlJ66q0hwLz9kQVzleBBIA/PbjtPY4urS1hhlniSRWzuf5Pgn6L8VM5ggY
y03tb1h6w4on0Vd+n05YHKw/izLgzfZVWWhIL0tvv20DDAv2GE1ssLWNv1/L0AxSRZZt/bVpbLNd
cBL5nBOZ9ueiQVoWDC2wOYP/z7bBjSAdDE5mNQXtz8THVab1x3mPZvk1B7qwr2ZTIIfWNZ8miaX3
QrA4DA3efKqw+7LttxtRGY7fJXkmp/OQaoB9O4TGSTq/bg++4PvNxj6UKVGBE/p6agaZQyLBzo9T
raxYEq/75gdb3ZrJSu9lFPrBwYAPQY+do19A+SdnbDYhSjzId/zXNQiImdfMxpGEX4Neuifpt4bU
K0dzwTO4ht2qCR0xflfjt2cdbCnoHS+uwB0fgV8h3FZZdA3zrUQleW9fN0IIu9tRv4XnQVvpSlRZ
moJhubSpVI28YTpL6b9VomNXdE8a1yrLVnzDws3UbOoTzWjjYQ+FXRXyH9Tl4if642y1A8Y24BGf
E35KSuqDsVONcxdboVOtnOGFuZntfgTy6Tl6U6ejxks+mvwCJ56svN9t5QPwqGMEZbfuEqstaIZX
vz79kVFeReOIRbxthAv+w2zzA5dJnXflDDQ3t5OdizfRbu8EHZ1XtmbByJ3rwn2Im8JSZVDU9nSs
tP0MCPdJOjT2egFbTPLD7TksfcOIzVMgWOOgDTIDersqoqyp/wqQt4Awrb/0Cf64/Znrgn9SujNb
+iRlaH1V4YQmFx893g35OfXA2Qu3qu+aHNeuBha68q2FfNWkoC9al4fhnExH3mfPheudr+85HKVB
4bv7iTu/uq5dQfgvfcqwfq1se7IcbzqCYGpPLftZkgoVSXLUGXtLE//Qtf0WMmAcZcMTuOizSenE
pmOC9pp4yrts1+bDypItmKLZSUelKqa0nIE/5nXixCpxOopmfzQMjDZvNnGneOg++u955k7YK8gH
WQ+QieIHadFfyMbX2ngWjPEPUFk+z7NrY3DJ8HqNWP4dMX0TeBu//Go9HywxqdmcgIzHSSM0QTy4
DELt+suk5bnnwwEEhisN1gvHyQSXUVb0qtEOOQoQO4yJ8yuo2L3o3PtK5K/BrC/gS4s3GSQ17J62
xdRaysJJRa+eBsYl0+3jIIZd0bCHdQNZ2hUjvkPJGmUnJuyjdLwf0PqeIt8B9OL2HJZOrRHfhWsD
miVa+xhUNRqeSRa2JMrwEs1iBuLvNd6VpTkYRu4xJEBcaNyz/f4Lrby3uVmzuwW3SE2jzqVXj9K5
9uuOO/ARv12fnd3w7xL8gT7tV6x7YQImyEz7bVOD/qI9VT1eJ8HrmKMxZ61ZeyF/MJFlQwisq/K9
/FRUw4GiPKdm7xWwfege4DqQ9ZcqqO+tuV+JV0ufMyI6T0BOx1UDmlc5AQp2hf8lgsZo2voLZJzP
V7/bwAf7W5/mTOxZMXa6DRKRn6hd96DrSP/9P86+rElOnQvyFxGBBBLwCrX03na19xfCbt+LEEII
JMTy6yfrzouHz9U10S8OR0UHoOVIZ8mTCdbFa7HrpZXZ3PA8WSbwYBIcWiaLTmVZJc9BelUV69LT
z7//cWqBNniO46VtH4HD/EhJ4r9lysff3ja+v4O1Od020VW+tI0ZoMTUN+RIGbCqgK7wPehb+jzF
csRCfkqtljmSUsNuSl0xj/bXvMz0ZvZXy8oXzoBtj11D6RokcJMemyapPtN6pEWpCZC5Rr+LkgsD
3dg/hWxWWFZl8NC0zhf9dM52pzwqHJpS9m9P5gUv7H/azmxieAaJlcdxVjYXQHd9pQaswAsO/GoH
voXqWprqwpu2ULUqyQBdT0T1WHfjL2rX5TsyiMtOt9WPeVqWK5HXhXNtC1nrLSsDHsgW49G7vvH7
Ec1NxxRCPaBZR+rE86q7fXvqLmyALRN9zFg9iixrHiqyik91aekeWrTRTpj699tvuHArbznoG6CD
ZBrM7ePEqHxMQxZ8r7pVRQeQ6/Mfle+7j2DTZvdBEvprGZtLozr//ofpTtWIjFmcNg+t8PbYBFLe
tkHLduhaeee23oLaKsdNoh2tHpGrDIHoAZshmtJkntH3FnG2DWhVgLScCOrmsW2Q2ioVmv+tALQN
aZdrbKiX9vPGB6AubqawZSgUK5ceqya5RfYJufYB4pFQ2v309ha4tBybI2BkpgxNWGL1bZNBpXq1
vyoR3zEJoMnbb7hkMRtPYJxDsJ4Qox5DijxInQXjHoDk+nwWkAKwqCjao7NoTK9co3+/GsgW8LbI
YSYhn7Ay0X8UIR1aoQpPBp4e3x7P39eFbJFu3FYpvpo3jxX6HRGvokDb8oyKYlBddheFhFzL4v19
5uDy/b+mEs9DtlqYyqNcHd4C0Hk1f7Kou+VjHMnokYQ0oO8CIZJtw3Payayv0GMNdxlUedjMKOQp
0pzenrO/7zKy7bDr22YmDjzLIm8Y/Nm+Q2NM2s0/zUCvtRNdWvfz73+cK7NUnLS8aW+aRN56281w
B5Nrte1L379x9ts5TZYKWFmRT6T7QBsDRhkfn0x89ba/9Pkba68rhjbajk2IU2PyLzAN0HRvw2sw
30t7dmPlDbqMBXo11U0ziB/llBw64Q8NuFJU42/eXuJLA9iYOTSwKvBGJgZLLEryc1x8wHfGJc37
ilxki4Tr5yEplzRSN9zzHyTuwAMlxee3P/7C/GwhcPU8ZzFpiLqh4bin3N80sn5OdXrT0fTK/Py9
z47/D2N/g/u8o7hnH5p42k01Cth1bR5KJhvQUAJyPbggFwhVpVt+Akl7TW3ywtbdYuPoqk1UOXY2
7LVzn8Jm+tgZk5wyGv/z9uRdWPktNC6VBmAY2aubRU3neAX8T0Z1X9738I1ZNwvIQbXK8PlwuEGf
OPPsZsUY3vf0jV0Dqpn4QP43OeVaPywxaps6DK58+6Wp39h0VYOeZPYpvh2dpawYYzUCTjbQQsz9
lL9vBBvL7lOP+GOBM5LbnnDQviNCINhF73v6xqgbRYS06fnp3J3xfA1Ys6737V2Yny0ULm2tmNOQ
4siozlycgPasRVd7W5ipv8bjeMGyt4z8IQHpuyYAq+Q9VadpjO9ryT5JwCyluoYaumAAWwhcWJVu
agKBcbTNuuTwCHF3+msQ8kuzdB7ZHxebbQYwVeO8wwiMnXL03Bs0g6BU4ig6Wt5e50vvOP/+xzta
BeEytG7hHZw33Q063n6nci53Y8bepXfFSbIx5B48NLWqeryiWRN2j65Yfos252uw1kvrvLFkNDN4
kLtmwTHWYBqjtEiT8kvXsFsDON37JmljzlZ2akgnhRHYFkiFWld+X1rNdjJdrokLXVqIjTnHNouY
M7HGQlRl8tqKOOqPc2vZtHNtN/XvXO+NXVPLB51wgaGUHOeezcZvaU/8EwN+98rBdGEkW5ibIuD3
D1QdHohgNyAJLoZe74i4Btu6YHNb9n0VTVBpy2R46EEqRy0SY0EaJbu3V/qvD49ZutlMYN2fowk1
3X07M/+hjvvuAawpILh43+M3G6kD9N2lCR5PVWl/NSWaNdgwZVdunb9aAj5+s4VaEqAjoQnjPR+b
KK/IWad7MIEsOCp4hUgb/Pv2OC69abOLXLb6ta2G9gVZhEc0St2VDOCdVncPYUx+vv2Ov8ZAANmd
s6V/nExg7S7PTV7tS9rAc23NHfH2xVt+IvDUyDk39773nFMkf7wnrXhlVduLl5H5G1p/DC0alrHk
R+Lsh2Zw76l1YTibkC7ENZGNoEcCuXXU3IFONcyDCmHj24P4q83h6eeF+mMQrnKVokCZnc6AsE+r
qj264VT7WAOTdCX/dcE0tnjotpsHdJum7tQMcMWXgFaF4lexkZdW+/zWPwYwDeilkQ7C4OlSZ9i7
4c8JyMJx9GoX8nh/vV3t0kxtLNy50JGuJu6Uge0TjJdoq4T3Wt1Go6WHtxfj0kxtrDyOHESUEjWf
RNYtufcpKXwmr/HVXXr6xsrLsJ+snCYMgM08B12IySG2/vXtT79g2MnGsLs4Q2J4FRTiOwsoi8XN
JP3HbBpuhXrn92+vB9oObIjRCX0CtP5myXSZq+v40QuTs70cXLXOpSGlPxlwAxft2AzFUl29ei7s
nS34uYS64JKS3p4EHdHUoL0uknhYD9HCrlGAXhrAxpDrhJM5nEZ7ioOHsfwnad53/GzBzk7HaLjW
iP6qjPwbcq73ck70/u1dc+mjz7//YbyzTJpZNCXmhfB9pt2jjK/l3C49emOulMcLiGNDPBq1zxF1
lkq888zkGzO1i+J92czDCTRy95GfvtSQ18ppeo3j7dKnbwwVx2UKZdF0OGUo4qtHkvV0PEV6Mtcy
uBeMlW+Mte911M5ODydu+CnQ9tuE3jGUIr4BQ/357ZW9sOO34OXKjSQsm7A/1Wx6mhwqX4Hit05c
dRYvTNIWwGwHJVWLdO1pBo8v2NaQQrCked+VtZVOCcHc205LN5ysyXyu7PQD6dNrNAAXZn8LXzal
zDo5THg4SIePQZh1Nwu1492QcWBZYjlcMa5LS3D+/Q/jSgPuQeWfQnzB9MoXK9Og8Zs0DV/juqd2
9/ZCX7h/2Xl9/niLiEB018XdeOqCBnLQ0X2N9oS272/nit6DMuj0vtdszLmyTNbERPHJD2zH++67
moY7gxIraUm1g87n4e33XJq0jW0raoW1k5xPoJvZVc7nfdvtBMvy9z1+Y9qWoV3IIf11guuocvip
tIhRSkdlQ9VXRnBpe22Mm4E9brSl6U8m6e9D3r6eveuE+wP22Od3jWILc+YKKkaxFDMI9j/w0OTy
HHy6a5nnC5a91UCZUoamaG7n03/NxT2rQJWdvAs5FrMtzJmNkSZa49ggJAAPPLWx/2wjaa8cHBe2
z1b2BHKh7iwi15/6qvtSdeo1dfooiH/nLb+FOrctCtTOlvTUkBJdRyoWqPBfffpfi7uYnI0ta2V8
3QxpdKpG9UmhfuvRFBmxet+Y9CZAsnmM2iv2fA7G/gcDiVdt7JktywLuBEpPMvy/wBX0thRyiH9Y
DmxiNn4sa/2lg32/vWMvvW5j1hO6+E3v4+iEuOC0KL9Pov4hcfYJ9BDFfyMj48HW5vj26y5t4Y2Z
A82XudWXBh6CwfhEUncfV8vMtXTApW22sXGHIh6gytScXJP8nrrsN8R9dV6nzbU76sILtkBoCLFE
vR4IzqkVvSkluD+c0AUuE3nlILxwbWzxzo4wYUwo+5Mj7ltI4ju5tkeEV1Wujb1LwCT49kpces/5
9z+upwBwr8j3mKkO0GRIquxbZFkTxe4YS/4/XnNhwbfo50oHZUJpb05qwGnuxtAUclmvnYiXVuP8
+x+DqEuPMFBPHewSSe/ZljqfGxBzrWQQ79ux0cb0IXEbxfM0mZNshl9eO7cTvrvGxn3hStoCnhfO
It81ejxB5e6G4izPpunFxO03pd9VdojZFudcqsWRiXXdKcjW5q4i7XAfthCmfHsXXVrejT2XipUO
qAPQiY/sH2Zd3YD1s1uucQdf2qQbc4auegdE+6hPnc9uzg7z2DcHrjBPKTSVo/ma9tKFddgimzkE
kxcJ4uMTaHnXOVf1Sn406yg5CrAy/WQhqvnpXRO2RTdbgqAxFt168svAcrKotBgW8U4vagtvXgCo
KheluxMPoqmo+RpCLaSN86Guu19vD+CCyW1BzkBLW5ZpqU8E5KtFP6OJpUTuNU/b6hpW49JqbKya
ra0fIjbo0zCtzxxp3TphuyRjh3Ok9L5RbKxaLPDOcNG2pwn+oOz6O6CDHsaEvfMe2tJoymSdwPFb
tqdobesi0VBUg46b2UPu4l3tyTHbkmlWPjDQmsEsmSr44HoLrHzVPdTxmVa/VV/enqdLS7Gx73rk
oaWp0aeQgtNszioD4GxV7ht0Ue7oSOtrOeNLL9pYOuDT0NNoE3Uqw+5LlI43JRhyz37I4LprV+uF
w2qLcO5pZbjmKF3yxk05idJ2F49Q0H3XVG0hzrFqpxU4s/qEA/dZVkjwsfXrOdNqJC3efsUF29sy
aHKzZtYOcX0ipo6+IoNfF1m2BK9ZCmmt973ivD5/3KgiDaBSnVBxYkl0P5G5KeBV50GK/7z9gkuL
sDHuCTqaU9et4jSH0Z3O/E/ZXGOfTOP/CDL+4j2TjV0zMXDguwK/N81Me7nTaK6kLyPU1aUFfNXH
VbqDMxhGbaFZlA00r7qzCBdqCK1JaI7MQDjIvO+7uBJ5BjYG1xcVUKpi2c992VVL3lnZlEdIMU4J
2XUjp1AgY2rAWrR24eTXsuAu+R1GTAbVs64mE0Ax19iZf+PGtv2PpasnFAsXs6rylTZgyLnr3TRX
Uy4iJLTuwmhOa9SmPTOVKeppsHOYM7aQvetoczf1nLX40D609WcajLof8iiIGPolmjGeKfieRyiw
xHlCkqyEUwRFDCSZJMqf/oOrq0BHOVgPdfpQpnxxX6KRQMiwIQNYwoOw/i3btZvmoklSFSVAzpsA
1Lncxau+bXi06lOCPs913aOhV6vXVSxh3+8oTeZ5eII7OdKggHRFMKi99nwJlzzoW2Y+oAGqdUM+
tTgKaUHmjlZNrrKFid9zNiMVLlFma9YjD9Y6+Tat8eTZRy8Usv5FOg96Qb/zgMho2EXO1cOTmZUO
DBpZJVjMCzEM3n1dnFr4irgPysgvIop48N3MmY303sZgX54LoYYOxbxSBo1rb9DPMrJ/rWzDKsg7
30nWoecsrZIjkQLnXh4OkC7hR1DNE7/mUFcu21fZMT21OTB4Cw92w6R5LF4y4UCol9CkvMnSOZM5
Bageuti0npKTFWvHb0itpPzXk1RmP7OwxKMOcCi5afIByOcWTB9Ki+xp9cz7H2EcahiH6LrM3sfG
1ci3pzUtORRCFfIu/V2jJDRvDkugoG+BGvqqECBkJKmRawX7CVueMoF+2eYQrNBWH3JbBsv4ZeZV
tuDvEsfb7wIJ/X4oghCkhq9JGNdTta9Y1vCngEDKTN2HDCJQP4OgckQegsl59mPqlGniPAJbPTlB
XCl2n3oFusV7085nvToegwj3sExl1P8e0KNkmkIYrVbwYgUtlpCngffPYDiCdPBeA8nIQfI28Kp3
u1QSvb5kUSyiKo+ViudfhmZKVA+GlV48tmZKw2VHyrC2stCDjRaVEz2U6FNHYyWLZgjTaZ6Sh6AH
w0x40GmXrg+1GRSd8jkr666+CaXu02+NmjKfHhhUDw3WvwSFQSpGEPrsIH0qxk9oKI/S78HohY/v
SxB3N8nOIyscYGHjMjHPPoV+762eZGifuDWBP9qq69y990BvDQedBCx56NHyl31SAjwJX0MBtZgh
zyy2GAOyC0WsEOq5851SNQWqDwvoyRcFKYPpWwKhshIUBdTq8gWy7tHwSws3ujAfbTaVT12ZUUSH
0EjnLo/ZQKYYeC4j+g+NCAQEEOfemWopgAFfBpDdE5G2e50tvfidUnhVGgruxlKejyDTHX9Wsm7E
A519WU67vrbreocuA1P96HTcLycBnWy3G+o5sPIQDeuQPiezhigSmPZVepdwhrLQbhbrYD+XVPAH
QgcXP41Kxu34XCbAVGHDObnOda4GXjcvSdaV4oWBqtWjjj5KMsADNquM8jkGPasuVoia8yPBtimn
V2gCmihEY3xfh2HeR4Gd7tmIOkCVpzFoo35jXcL+MzSVSfQlnRqf7rSI63YXETtVkLjwrS3GifTN
g0QN/26scGDF+eLQA9QWnapt/VFk4A47AN0HfZ3Ix+HQ5A7IwfYVvWMx68FUMAktbxO2ZNkzpEYH
LnINAA5iWd3VwpY7R52ZXoMwDsQXz4Je/1uD/bv/2HHQ5VY55Dyn7i5qWD/9o+uO2689p7X8t0/V
kv7wloyO7uE8hAS1nnKoDl5BA2YpMnBvhV8hKReizzKDPtQMJpVybk9jlAVhh3I342WfE0ijdx/i
MO6bJ2TxBIRQUhu1ogjIoud/q9rV5qQZps7uTDxE7tTyLnHhPo1slBYQ1VB1nNM51LPN1dQbovOx
oabZES2IuRtsVmZlLlZv+G+dujPQuJ38ZJ/rbDXNET1dCy7G1ke1fGo94qiiXcJ48UUIio30hfMu
m+5VBMK5b9DRlt23vofw5O0C6vqJ5EM5+jA+lGMfzR9AKIkOrdu+zJBSQQq4VvMzDZO6jHY1VSkq
2W1qhhBdIgij2jyrNZR+oS8JCBRaiyLCNORgHfQspmPZ0jFKDwJkB2v6ZYH2X20eLUUIJh9sbOeZ
3tdiTDsIJvhwJUtVTHF/PhGzlsj52KMJOQYLwDiNyz/EVlH6BIwBSZddOPExudXAkY+7NqZJ3+S9
1F1/rOQwBKSA0zGEv+ulgrRHLmngaW7Xaf05p60ntzYsY5zSo4RYnTgC4BuWn3pLh3HJY/AiRm3O
QaHUHS3aFYedN3HpjwmsKSkMiKJqdiczrRgtaiSIKpK3HIJeiME4G+evplzaI+RW42RfpXVn4v2K
cy8uarqIXBFIsrB8COGYrjka79b5OLPGscM6crH8yNpORIVuki72dyabAtgJX9cOeX49QlPjdvZh
OJ4Gg1Zwk/t2AdLtgMInSnF5FzXxwHM7x+Pc5zYKgPO5GxEoqg5uzWzcwwygJltzU6XTFB2wfMv4
QQjkPH4JDk6WFJeKV/GdC9BGuUsaBhD0vkwgdHRkSanNLyxXH5v9oMO1RRNnADr5Q1WH6/e0pP4n
JQACiVwsZPb9ro0StOcecGSskhc6wRV3AgKcdO1RBJPkR8jX9+1DaVQlnivPoDuAKuW8LBKHIqbt
QdZlNWMnQOzJ7NY0wuWaLmPlUU4LAon5CLul+xabaAaKPRuH8CZkgt8R1CWzLNeQ+PBwIkejJ5V7
+IAtvJK5xDVVzNL7pLr1Ei19AjCifiRP4P2i/AgtVpbt4D2ipXeHe2QsPxDZzfFzk8HjbHbZjKv3
NZPlUH+soB0illzE6WTXfR8mX6eZ1vwFe1Ks36OVRlNSZEYmc7xzVSlFDSmbcVkhu+247iAgRmL9
M4E06pTkXRz06ZgnlV8QwvvJEPcIcW575+vZ2fjQglTbB4WiAc4RQAusS+Z9WTFJNUANSVj944eM
9Z9a0cj4ZlIrGsVvqUxgKgftcJGLg5OJDH5VPmsXaCbGzVJOeZb1snwMvOn1P3Yx1Ni8b+qo8zvK
QBlJi6wOuhS1S47dFtoxIh6+AmwPyFw6tuxRO0jS/k68hmsLGRcQ9YY38J9a8W+7Cm31k14hOTDn
RLbpOj+oZK6iPYSojI13gMZ083RkccVC9B6WNvVB7jhUbNntPNVUPwHwY4MT1aJWXxc5k8bmeq0J
57t5aUad3nKcrnP/AB04IT4GvVrvoVybGpOLAet58uOatg+Vk2g/2KEpyETNLYXiaNQeQwHOAXMH
fWdjfg0xRVy3k1NGwCOZpToZh7sB/zS+GDRWprtRkkKH/qYruaN+j/tWGH5UtR5Hs4e/Yo2Hez+y
oTkyCDsrf0oXPtBsn0Vj3AAQssRO36FWa8Ra6IpA7e0AJNjPAJQ8BTxQja5im2nmP6baydjl1EFu
ToHcGrw6445ENSISpC9cvNTFenZ36p1cy9BC0THNGOTV1iadqurQjDXCndzpaS0V/BwP8WSI70WD
+L2ywVhsQpwj2VccRn37hZ757qB73DTR5PfC1x7nqJtUDEm4QSSg3blNB2iR9LcNvHBDDiOzUWLQ
bhG43n8E1xWkb5EMVNp2OcbjcYfpCH6gzFnAbHoPtRriBVZFxsuHRE+WfV2JMVjOMMFFLGRF1YI4
LDPssCAtxxM0V8NUX62bkvqn4GMl0pzLeohgzGQyaV+ATadOXw0dVPQxFSsctV2K5jX2hVSTVB/k
KKx6NiKsom+jMU17auxY0vCQNVOKCKteB5Y2ADSjSshzBXryAOdyOgFulI8EJehk58q6UaCdhocL
/0WXPkUJkfnOtbmbA2+fFIduFEhQVMdbyF+efY7CzD723Y7Osq/0PgYLMWKjBU5RQHcKNFHpEbLf
CXj1VRkma1aMelz4N4+TYf2u4C6OXz0onpdqZ2d4HJ+laDK0Y0YzbL0Gl8xUde5l8cvY3FeJWuN/
o3CM6y5fYf1dX8wt6bnY+wRUJ5A8drQ08Ycowi6awJLeiqXJOw5cKSZz7rLGFLyuuvl3zKGgJ27W
ZKa4Z7uMhSG0eRXTJeqaQjJJcEmhreC1dyU0h4grqwCIcJzJu1iBEyRvJa1Klq+6mfthl41JNmuo
Z8cLq/ZNF9Tr67TWE85xPvSuuwczZF0OrzQbRE0QJWq9hBCPqGfb3y11U8c6d0gC9NmTQJXK3pkY
Ow0NaSOvyaeQLK0NMdTkrGmFo65ufwdg9aG8KAe/KFYM4NyRaV5G3ZB+krg6pCmMwCY5pxMmmx41
hPbqn1LgDv8eTkNHP6wEscldBFdynPMk88o96VgP9Gkc0JfhwH82JPJRiGUJocmJhlz47kwxcw/t
PEgwgXenRmIXGipRJF/7xGIn5hz1hOVZ9qNK4MWhAQqaflHcpffouhpGdQTZYLx+hZ9cQea3NXBc
wIMxSWe/0hjcjWMeT1UKzIjquUJo1YVEBj/SNuDjjzLrg44+AerXBE9BDG9vQFg6h72ucwiLRhXL
fTh9HuuRJC9oX5KTh2jlataP2J0TzncJ2oXY5KlMycjvDdUZ/D7N2zYI8mmY+D9l0EBwbY2QM1mK
Ac2UIGmgSOlEIwLQwOqsiJZ1ntUhRPzdTEVWtSaFEyZU6u5V4lRv93rsR8iolgOib1YsnehS+dC2
PkVE7/vSVd0e4n104ruIQd/cFxNyKRFkjlgIY8oJjIz85kGQSFeYJemDI5e+Wz434ToCHmgQz475
slT1S5uyNoInBVg83ONpmrLod1Whr+pbjc1S/1NCVXWZ81T0dniWFsfN52wCRvITSPJLj9DYriS5
b2nsbLqD49jxU9ivOkQ/pxWI5HJJxgrhUxV1/fI1RVxXPnKnQ5jVjJ01nEBFCinKYjY9dw+uCkx1
TIKyhQtp5VjWN6xCpfJZrX0wLzsRIrWhiqgDMB1uo6va5snFINSxRQlC7uVBE0cpqL6JRUFw6MpB
guFYUv4SC7GWz8BgmkzsZlVDMCBXIcVz8pVwZ/qvXQU+2bUgC+YzOqYDEhu4OsMZhFAIjH13mhBI
lMOdc4jHYL1lMiiIz85rd7dyOy0MITwUV2zOSVPCOU0Ay+DwuVabIjAj4L1Dn6YJlx6yC1AKC791
DPzVK2IBHZUIxhAblXHRloZVEdL48O5ebNJq5QoIl3TtLxKaDG0wEh5zMORzENOYFeczZhhzKF1i
9+OjkGPrijgbyBrnVWZ7+gU2OCDdwUuHtEXeJ93S82KA74qyxAyy5OcO/kINHhEgDJMqj6A8AQrw
Hq5m87rgHF/vOt038lnAR0YLvVfob8bCjTF8w3LI+kM6gurvQ8ogCrDsw3TU4lvNm7JLn8OsXLjb
m8Ag9D4OpM3q5Q4cwELSvRuYY+2B1gLyRsd4jMYFaZQE7NQdmDdLz/VtS0AKU+DPxWe40ricCqhj
iz7dT3MnI3JMaEyYvFnR5gkoT5uOIIXdzfNIfF+IihgHNtVoGt0nDSsP9ZfQzGmGq4ohF9rfSkPB
+HMToOVrHl4cFOA+uBlNEM8cdiO6IgLHlYyh8Rt68bMbXDnzU5x10O0raqSooMp0VudFWURAv896
IB33U7Q0Cn0NHZCywKJIvuQgQXW2zRFYGRTIYmmD7yBUoIeU25eJhnNZyKhR0W+0jk+jzetBwH/M
E4OWIX3rxYBwGKe869QHEAnx+mevvTJ3HJuo7IsSshowNDA390hL4tKRa3PoCBoXv08DfBq8Hu3P
i4ccc0WCl8lXwnPUr51VBkk4L6MD7j5dmpsxDCZffkLz4dx9QrOha15RLgRZFjLnvXP/Nq6h+BAF
/lgky1ho7xOGmy/bowAFsOG+7Ro6P1HcvLCuLHMuHvMQd5pa9mUUzlF16HgE/sQi60ZS/VRTwFJM
R7fyerjFB+MULSZWLfROxhAH2LNYavoyLRmgHcVsGRJaETIzMD40uCW/IKrJsjFHH5eOP8OtnUD2
0iEPMBxShowtCmH92h1NE6zRuo9AL8kWSF6TCqETdfBdWkQV/bNDxoDhMESoWR1A5oHKWYHFidU3
xsM5O4VIHtavtMXBeeoD1y4uTxARiMc4WCL+xegyq373DdoRAHJR4+RBuRb0S/Yxq2BrX7FZ9YK0
fRqlj8g8rd3DPMr5Z+NxkZcItv2a7ZdxxF6EYyaz8LGChxLeVFGy+J+qYbh/KHqYy10mm8zs0CPf
y35XLiIGCT3iE48sGXImCiAtW6fz14ohwgGjlTIzEmzzQiFTjIg7RNiWalWheavjy/DvONScH/us
rvnPcEVS7DPFITIiURPivJruSprIGuU+L116h5ufvLTaVckOusQgxe0H+MD5KtAfto+QdQwO6LsI
kyLQCCYfoOg893fYs+MhWkmNaanOVIoiXvicVw5q3fcVQg7QRCMjb3NCSbcUGHDrC6m9lfssC9Zv
ZambH+BTwEI1Yx8H900fZRwXPQ1smCsTpees+2BBJc+9gnbmkDxPiB3voxgEDGiXQiwRl6O+q9o4
QU6IDe4Hn+b0c7m29Ctic/7KwnVZdlno/c2ggPBHkiXAVdURfeTKlNCsxVHvjuDlTkLMqEBGDLfL
S9uyfinKfqA/oF0Iwh82jg9gS0gtishzjDx4OUdDgeLQeCBwRA4ias3TWpom2k+STf8g4R1nLwrO
Nj9FJbzAW8gqErmnU2f9XlcGFR6kis1PB77u2yxaIvi+ZYNk1FStGctxietfQxgw9wro/bmGCZVS
f0A+2ZhdA2NBCiKb+u6o1yAbjusiyHqXukBEu2rpoviGOoL9lo2lCO9gdiPcWRZJuitdr78ptoTV
sVsbEGRo3sW5HDIQ2lAkxl6HOVzuovj/cHQmy3EqWRh+IiJIEkjYAjVpKsmSZVkbwrqWmZIxmZ++
v+plR9+QpSrIPOcfqTqP9lnLnkqQqb+Ggvjqm2PFe28L43811ogryialoIwz7hB1mCq3+PC0HbTR
pjLs7KPog/qpt6fQSqShobnajJnj1fUq+RgOnfdq99m2R7audHNmRpGPoInOVykCjrx8rslUMLzA
UaECx/TsSbunzjXUQ3Me1mHqD7yIvkjCbfeeJugq/8mbsRjGXq29NXbgYV67ZitpVR2dsokkGtM7
qxzLMCJn2l4YO9b257TWfJ2rrmp6i4q19C4qw9QcazI7KS4kPbLHVjtl1kE52fTP3dtpuIKl9x08
Dpk27CGbmwwUmuokIDjxl+jUuCc7qJyXjCwzVUxYVZ8/+CJc5WmUDN6n0KvMCi6jditxC64zN2Ih
zlEB2vvaimjecu++WMVURyKwxSvjLfdZx+fFhJkXu3N2b2jHoWGFfzIeqHbSo7ST8U5E0BStgNX7
ebXaxotTZ+G7h+BHW5t5yvypxg1MJStmRx9hCj1zmSdn+ydnHZZ3c2kP5jxAcRRRo8pyfcys20cF
ajFUJIE27plwirSKlZrVVbpe+aNas3o6OnXJU6toIfI58Xx6uWYmUxeA1p3xYDSbtSYcAvw3YVvp
9tuoLX8LXN/0SeYsg8TNRyJ3HMqi8I7l4q1b3Fth5t4F2P8fXMODcs6ZcPoX4w7ek6Y9zj8uuwpf
6mnIoT/8mvE+LKbfokSnHnv9Utx3tw64k164+e/2dfJvl7hHc/DIjR3Gru1MTZzupMtGuhqVeAqa
bZ9jZ2Q74IbGRvK+hG1usz20iwfmpvse7AL0/8WtcUhHQ1s6T7k3Z5dthb5I+rDK4U1cS3zKhsCF
s+8HRhzcql8LPjxuOagdV76JOZVvWZe388OSj+5KI4sY+pMYzPqGbrm5Bn7u+c+ZXHi1aSEdy8PI
Fsg/3hMKcur0pJMm2/39mmrN383MZN6cZdV5NHRBKn5NdSi+cwKYvtbCJ5QBKCN3yusYFEN6APEo
7LhgzhexixvNpa/LGZZ7UTVjcQeSuaS/pwHGIdo7Bv83A9D7T0+z6pJG7d5E0sngcjWNvteRGjab
HKVT6Whe+WW33TfPzX3aP8Rsj++LpRYuzQ6JW3VXdmqDnXfzTsQI7MY8Gccs15Gjqkon/JX29t1B
Eez3jCJO/0x7HL1c5WAsL15kORApN2X1HygFjw+LmUnQcQK1HXXVsG0P/ioVWD53NgQYv5rNwtWn
6evGtLedQwlqFg0yN1xWs+s91ZLznAX8dvBzO3r1WdfuOlHgW21dkt4Or4PBAv/Z7UH1u2DKG/5W
HRkvZ6hK+7qvPb+W067pHu19IK9inKspchAkPLguM6ZjMCseGUHLj7XNp2vrrvMH9s+GHTq0WkZz
eqHdkx/Y+XdtKgXIDi1cRqQwwaZmKI5jGKj5ThSbRaWKYbugVkeaO9dbi+Y4Um31dxSOi/ncc/y9
OfWD8FYGwXQWd2Od6b8aJdKLYCpyI7sPhTiagHj7ewc50SVjG2/+a3s58HF0nnOPp8z82Aww5tFv
99An+64I7S93mp3hw6VFQB9RzwUMKb2Wj0TIjfmx4QKCVq7GXh/cVnAN2mPFzc3QhtTG6f31P5+O
WZO0HPnsSeNg1X+rBj71b10X0hyqutlikYbeS2XqWlL2XbfNj0XANZ/gsfzyMe3DaT5Zmezy8zoN
qX/ufTbX2NntTcUaN9/VhgLrz06OcIB+ED65x62krPVcy2l3L0Nq+JGDCp0yIYjGsR+kNZeKpyWz
qoOZlK6TKXOq/SGtGFvIjLWqgjpZD7D/xDziF3HmeDS+WDS2PgfVUv0n2N+Cu21NjYyLFgkKU/+W
r4+ExQCiolbwOSpTAoquhjFcv811UGATUGFe1rQUb/sUDrHreGo/Tcjf+i9HqLA7gSOL/bNdSx4e
s4XdFnVDYB4K7iHy0oYh/aQKvbvaIA3DPcmZXBdzO4j+ICSLFvtkH2KhKQtL4PMVWQ41xbTWNxXn
cpA27b+xcNoxPE2LnoaPIMgr031sk0v033X18AIsD6O27a5EQh2yDMnvIQ9SRhuYAYKhNEVh23JY
VFsrInbwRssJTnuzivUK096Ip8ITWB2nHs3PXz3B7z+yaFcM9EEAsO1vFlVvQcUS00WeXVv5FR2I
FeJoAT2Ly6phUQ+YqlXCRKOdZFxv2nW23uy9c9JhTRZN8Xvsh6nLlZ6JHCAYHrW592U+Z5GdV5ab
OH1ghnO4D+EzWQC7OqXzbp4cnvn84K3dBnKZ2fT5TnAjAIxT2UzR3ubFBszCmhpTOEszu9Cqap8b
hOtIGWTYvrPur1e1i/4vd4H7YYdkJL/Unc9+rsexQ2bbbBKqndi+CXmK8EaeF5IQo7aE5z4M9aiY
6GmTfq+YZMlZoHvCp1GsCazYG6V2ebUzJ0syStju2ttEfZ/vI1lJWnndKxNXmh5qZ1D1xzQGI1dp
kPqvHr0lz6a1tDzoVimH7oeuCPv8KGTnc/+asnko+1msnGa5sa9T41T1q9mL9kJGsq6vtVFDcRf2
KcjH4tXpckaPKZrYYByYZYwiYZoPIhgcEzmWcMuI2cbZk668vRV1DSSeMKJqRivly/JQ+n6mH8ci
UGBXs81V2GUF8auwkU4b3RCl6tJhsbcizVdWHtyR9NxkcEmbOmQNioqzL2cGn70sh1fwy+DfVurw
oZptTaPJCqX+XFbK/+X3VVe9BxBU3yU5TI9zl8MB97zF9qMliLI0EdQil6FOHfO2wzYECJQ2uT80
9cCxqtK1M6eaEIQJhKFYgg/dDe7+2aiUgsaYxzxrVLw4Jtsx0I/ZtaZNtmgPCIXq5grnWWZJqDpL
XRx7nPQ3m+QcXjdbjgwVy8gZJwrLpcsJfEC/j0qF1rEh1ZPo5K3wnIgG4PC9seuweyTVef3MB2ve
j8bys/Vnt4ml+qrCWtuA072y0HeR/hYIE9u1E7zf/PzEmgWOEH/8pWyuTH/LeAKxovzO8Vf8wEm9
p/3cxVnoFvt1pf3TJ3lomiA31yVf5HkhMqu9sNLQKLG7Ki+OppK9c0ltucjTSs0OxmjYmPzU64Dh
z1mML6OuDYoSgKER9sFd7CFLNFD2zykTmboUtIFlCWFo84ffz+o/TiSHAXcIrPFgBn652La68YKw
oKbvyEPjxL6aHthCuvBirXRjnvJukaaN5ykoEbPlQBf9k+nUtCdEtQ/TQ9AT1FNEA1NY8dCgVygP
3WBlw8GjU218XoCtsz81i6N1tdLihhq2wFCv/dqv95azdE9F2Kx/cG3ZiAiWBeH0jCJoBJbeZ3m3
yXQfL1pPu3rktuL/hTXnQdqZCB/ddauvVaf29DDV6fCC9iu8cyDIg0SWtpCx26Tl9uwOaftz51Mp
4qXL8qSTBvzYYs77kgzNZ7EjovpT8FS255WNWh8IDh/+1MHivi1kQTygjw3/hSIb3who9V+6MAhf
a103VrS7g/3hl8y+ILfV/pftDnaBrS5/XnTnP7us4v9SXTYZGHjdvW9FEQbfJVu3PPWNp0QMrcgi
Dtyc/V2aDRhy6sj/6JpBLTcQvXna4Z//IpdlaKMTZEnaymbDmHPaHgJGimPWo104d+uwQ1isxm9t
eaTwqe2vNEWbWQIDh0qdg4LYCQFJu8YQO33LwbJDXNlMXmxcm66OJBWZ9zFwt19ZyPt2E+Zmyahn
KIKuHM2JmqyyIui8X5YkdNfqJdj69IUj1bqf/bT8T+M1urjjCso6LsSYIvSF1dtoIb90NlNZom1T
yruxNcN8l01qKs/rXo1//IImm6lrl58A1u5hFLJ1wZmnyf41FRyYOY7o/8bZHcSRugC2lmqXDNeM
id5+tl3Z2LEARAwT1+6y8iFDFw8PMmdMAfAs7jvr1g0MdukSPKShzPyYJy5A6pKv3UGSRggVDCby
5BXFMB8yhj/yjpRuveMgm6m8q+exeMgNCZzHzNJUcYLAgvDnw74le+dk26FCkZRB3vu7dwazat87
BhTQ7WWqbaIoq2U/iakZHrrlNgOCOSI60wHrEskgmFID7dsVg/nge4cxVfmzCedsjvnFcjuybaTM
brdkfyvGKevEZK37h9ZvnCXZ3FXLxCIw5hUuu7w6XdDkT5DINAoORS/TIyooklFX1U3teaoYBLNd
pAD7PbNMEI7526B48Jw03J7q5RaZCJyuzk5no//Oyly+aJSEd0QSizckL85yyI0Fl2B3KETL2gx1
LNHaVZE0k34Ia6LN0JdlWXkG/czsi6v8pY41vXk/ORkVPPxeMocCSjWAx2v5h68ZNFvZhJva68Sg
0bWKh66xGlq2b/hlIvtlXWJoglDEddF4j6PtqAhj+3rmKwX9ovLkWi5ACLOVKTYJgAA3qvdisG5E
qVpYclkhCVCQzO2Q16cJXQj3Vm81Isl2uVRvzqr130YN+QuWakJgGoDvuF9D/t62IuNsra0hGYnA
/8my0AxxWuxQolZVVv+Yjk1wGVEYDkk3OOVpDWv1XdhBoM/025oDr3DK+kG2pknSmiKzQ6iF6SKH
G5P53yHoU9Qwb4mt6+xiUpeD1Q44he6qdJHBHWChh96orv6z/LA3MFI2JwxopzVGaVXsj3WuZhNt
xs/nBBiRbweBXfgQeFKe6nDdDl5eMibnS4bgzA1N91RlCn5NFdOvSQ4sDoi6fqypst+2xa/uirwJ
310BzsSA7W4HlabDEi/bIH8UVcWo2DUCHqPd/OBpqivnq061cj6rMt2s7FiXogrPWSZn62XKipTF
ryIFnK0dtPXomQWZo18XBWWq3LnzCfCFlcvIjloWH0K5TzjCxPSQWTVyGq8Ihj/CVKCCbLUy7tse
Lq+YAl/fz02oYGgb1X6iFJUXD3ow536s+fqdljfAICqRyYLO4r4uvQ5FTe0VD4Dv3X/TLSY+tRr1
G/1xYYG8dnl93IQHjeUHOg0obAYoOqE3rj7IUfSCuLK76ucAppAjGYSIjgwdRO4rQLR333mqULFr
8Z5EcPL8EQ2iyP1YkHkxXuyMpZHNT8n9H4dbV/7YvMb2EzcNyuUBgqkeTrO4aXh98ixPKKan4pJu
g5kfjZVn8hxS/TAdUREu37LJoJn7dfwMKrP9yvsV+wzPupMe3XCu/jXFtPiRNRTTq9mcVh3zuUTt
thkre9GV6uczS51xEiIKJol2WS8GpFZPbdIBhk3IxmlZJWJsDY8BqOShHukIjtTESZECFn+FfEZV
ord9IcygRisldFk/BbOpXyfE0R9yJqY2yhixdZwCcw3HqVv4aOlzCZsYoEn+C2awcHAGf/sPGfH0
q7DX8j8HqWKPbKphKeiydL6r03Jujt1oxEpph75phgqv2Z8QWMhYKK9X5wyf9Iu7WD5yQ98BXO4m
e+GTFNP9HITNr0EaVKKR3Oxx/i/nxdiOqrV8db5JI+5J2ZjjNuUXt8jiXGEks9ok6hYbvZRLdTfJ
NHzl5nRe0lY5911Li5U0lnVwXVj4pSngxd3bLw3ZbI+xO7NyFMXqHC3SdWe28ZJCzLDk2rSK/ATb
oRjN17x0ydZFoeD3vbc8p+HefI1jBXxnhZM7Q7u446dE2+aeOtpj2Id07R9mS3mHYN//7d4iYDlp
K1SXG7KlE0zQ1oX1GD3+NCxcjtB3zhPye/8zFFanjgOEwOtsrc4nz4B79ew+fzcOYmhkBQZMkokW
xRCn8PjLCHv4cEZ7axIN2Z+MSoPESBN6zxuM6mEOBeqbwcb4Evsm1xaAYCU+27wcpqcuZWsEtqEW
Pg6dfUFHzT8NuOvLr2rvttddcbRynPJNbp6YP6zN1Sew8xXm0tkeKG3p7kvPu60Htdv+adcx/67I
bPgcRvDGSPgQ3dFWtMMU694SRHPCwB5zBDg/yXifhqNjO912Ho3l/nZVWBGch3xlZERMmOH27QjU
XTRJ3ZeCHs5q8gSfG86BeKqz8ctZ3bniytnSIZ6cen9hQRruDUDwvbfdjnyMrsi3cdvVadAmmR7B
wue+Nz+qTRT3KHmGILZMr9sDtmvGQT/EKTE78JyN15EsimwsjxGBWlHfmezAp1wg/B3GgSe0bd1/
tuw8P2G3CUGnhdedRePI4eBM+CCjxV29D2/N/e+FVI4346zT72HYi6ebhGOJatn0xwXIbIWKdMQf
LUaaMtMtfG616uJU7BxdfeWdkb978aqHlLliYuTT5SbvvDI07xzMuyQGWKWnDFDiAoG/wPOiltpQ
XBfifZEIVZLUQnGa2GojFSLgrP02SMbGyIw9Wq25s8HQG/dGE6Da6urIzZv2y51tf3pU6IOfsKSk
nPOWP3wT/1E0X8hQzBDtfrqWccq/9rilJj1YurSOUxWIpA98gt3zug1PS+6DMhStcd/CogbUTHEJ
4ElAFHMYRN3CzTA2pHFa8dNXhOpj1G0VU0Mnu+kBLXTfRN6eD3MsaoKi44rbDppdFeMbAG/5xxeI
4aG1wObH0G7upq4HSuD8e6oCYm2tZufoH7MNQLCEMzp0Wo8/0d2393nRpM8hkog3C9EbD57d1ccJ
7eLVajQUjTWW56VzDEJk3//qwxtcnforKqRmXh8K6XDcbXk1noOgmkISuFeFmqaqvTOv7CLvs2kQ
33bDrhENnDvNIZcOgORIhQsdnwM4qfAraru2JbgwvJr64PPamYgm1fmva+1oIPye3PXAGqbfS58J
J94mblDBes39M+uD3QYuycPjevYoerPABbNKxOQqOAf67bv/PDVa3yEXlqSVrayCuAHmW2K8RzB1
dl8xrc1Vj6JFicn8LLVbeAdrcTQd876VfUOlZP/cQts/cmw19RNbCa9U0M+cCrnPQkrc5fLFfSpO
s+zdD+53t7z0/GU/kQKWH326VS+ErnfWyejV/9IBeyxdumj5w7AO/lvrYe+OqzeVX+Oy6cME0fUo
WrvIj4W1gnOvO4FFSeat8lIsnDtRyLEU79vSnofJsa99K6chVvXanw3SNI3Vtc3sRAfM0BdDrORd
u+rg3kbD8jP38LVNfV0MWCXXPIfr1vbHbJB4dHJxDmapp3tpb+1PdDP6d15587M2HXAjhqkzeo1b
WxP8DILNqcVtVZEVM0xj+JAKGaSnFua6j9y1tpFNBTafaY44tGbdqdImRiZsHN73EdrGbViXyS12
RZJXeZis0wJukM4tz97CMToGU/kItWd9FcNiyN/MR+eRgz1Iek/2F1Nbu4iXdaz+tU6e/R3rQB9I
Wr71Qs4gxgs3BRCDMucQ9eIRoNa6A5ZC6wI/bjnEITT972HPwAXrzHbDwx6GBjHyloJ8t07oBxfH
QToaLSCdb4zZo0EUEiKu2NMyCO6yimkJ+myakswf979rhsADXh2hOV3C/q9Z+GzDfHDLo7ZzdbXT
BhEcZAgwi2R6qCJvUm15snp0hvejgiJFJA9b6FjUiUalN45EK0jPf+nrupcJKa3poz3KxT1rtzc1
U0MxNOtxxLlQYa/0Fu+un9v9ZZfSeZHgIEcyn738sDU9CtSNMW2NAa1L0FMp7QcWjGzAgzBKWnro
SxW/DANlym+oYF8sWk7LYxg64xsz6/oQbGzk+PBArSTrlT4WSlogJQ2fr7vPy08PRBrhjWzNGOvU
El8uPhEkrNjP+nYeJZ96wYM52WwdcC9CZz+5p8L3otjyLIMcay2Vx15V3oRHnLtyfERPBfaIhn0q
DnNnguCgTFYEb8iWc/O8L9DmK4lIK0qYol86pj9V4XSK+7rna1PzMj87eVq/5sCOL6q226Suw/aH
7m0nHqw9a8/s/TOh94H3ZVfdLO495Y75z9X17Z/A48o/1HvPTj1ZoedciPQWKziJImeeGSBLc3Hn
FuPoXziWZ+yJS0fnuo2rRoh1j6qtVT+wKGh59XYun/owLNWaCJRVlNLm/fTiZ4htyWgpr+uwdo8C
Zv+5TRFFc7nlQXsAApPDC/oFRewmSfRp+CD2xUoPxLe2orwy5jJBlTR4pMcwBdiMG+C2MGr5/HVs
0GaJJJ20M53qyt2LpOimpTpZM4vgeYKZcOBVS9QVfYuxI7aY6Mp4z/Z6PCIyaxMbB0948J2yt3nj
hX0pXL954dcHYR535NtR3tj8AqlDf4QybvDh7XjJsIZq6P95UHnAmWynn2FrsWLW6/5kGsvcWWO4
fJVDgcJn8NKNfCC0GAWBGPwnCI0dVbwEneQ2t9duuspebRNACIFqpy7UvBNCSWzXyAv87yy3YSi8
Nh/u/Tn4v5ZknMPYayZ+OBqJOUwGSRhANNg8yYew3KweSUiVBlBzToP4kGW7i6TeCjR6SCt+bhXd
bjcFxdxC/vLp3fuiUf8RoqLPDKn9VVizBXt0e4sbhl377Fp0lB8sX04H0+HROFaZxLmquArTuzy3
lyOCBdg1K3BezOLIawGpeCy2ikdFiG5/Qk423HPCZpemgjVJdGuPwP8D4lisQ5Y+zhSHn4CMnOMG
XP7kB6DMcuLI0QrV5rXP5WJBi83Qzq964gffmTXQb7i6CXzZ99LLzzlfz5vXquDJ9B6sWo2U52H1
wvZNLaV5mrqpRDyXunwbsuFjsDSccQTlOSYpMi7mP+61ktNsJS3fDny6BJiuHwqYwV8tcNBzgCYW
jSYD4cXQ/3KLiQXPJV84/6XIAX4Umef8lqXI3sMRtQ3zL192rr3898oT/wCksH7OPAEiceZ5RC4K
/YUdhSediuKicL4CL9/unCEE80Neh2q3n1q4AeA68W7SAB9+5bYk607B/aLT4rXQfErh3sPpTA4e
0AN8OkRtN5ktj+HvvX+5aWt0q3MZPnRZZp0IusA7RNV5Hs1O8Huz2biivO1gdXgexJdFIO3KiTyP
n2bswrsll/5VTUV9brM1vQIzhw9oxLznegprRhZ3ge/b7ME6drVbvI5DUF8Hq0tPVTFU/0aSvRXK
kGI4qBLQvcYR2aAXwOTmYNYFAvK89b/AGXiWqiZHCLOMxLrCkZA/CUtzzMA8q9+u64zmh7FHoCPc
QvosfCIkCx8ZbmTyQE6JO9YeqoNKZ8GhxZ/z7cG1I+dsB4wpuA54z6v9uUZ++6TZhmNWVl7tVjo0
RBehp7/zAo7UHwZ9UYHdnAK/QDtkKEHqbWRx547E1t/OqG/UjbwNXws8PktBTpor+sjs3s6M+WMV
QYunC3X71dPrdLIqzA2JmLeq/OP65XipMsoUQVoYUrmMEAPGnsQmcNTAXO9zveL5DirfiWQhaJoY
cOiGd6AFu/ghAsKVOWk65kvAJHZGp90Jua5dXc5RpqkFOhh7EiHUVy/177KUC0y27yvkJv4Wtseq
pTr52G6qMDExotUfNKgUUgaEcpvExxX7y4IQVU83QIbDOewDlbDNj/KgxnkNKJtF6CLm1cD2cQuG
//rFGtazn/vA6D5Ws6i0BozFe1UU6hxaeYF1MAxy/WRqj8HfxRHcRPtwk4BmagrmC+nspX0eYafv
KuwUWCh7b4YFH3YOZxEEf0uf1YzE8IpRoerLLD1PrMZg46mPfNsrbWRDTbB1j8jX3b9WlYXF067q
NDyIyZNcUiF62witd88i1BOb/1h4tlfjevGXL7VAWCS10RmuAVQRw3G+DQVoLxc+Y1IXALFmRjwZ
4VoQidrrAG/0PC/f3Izz/AADIN7V5rFBlShBLFbItKQe04Rva9DYbKQsKNgMNvfdb0INc7VUVXdq
GtIueuMumPC3is3Cnbv0EFTlCpdarW4NyBHaiFFlYKWvdU6Iz7LTAIR2zQMUR6U9x5vKzRvjYb6e
UL3KU7Z1ONU2IIorpw9lAzTOpxTutbjPkcStwGoZIvkccqYsyQQ25TDcl2Wb04uXTZiWglCX9xDH
MDoNCmgV2Uvgn+e9v4Gd4ra29Cga4tZeZB/Lvfe/rWCogmu+hbtO+lWN1w3x8ZPf9c526g2A5tyj
1OdsXNP64HS46LDmDmjTMxJmUTnxox+BBtkNd4ek85q4Ppz5bkGPnzMPPs97j0uzYCoSB2A3144R
fDTfSwfy3DHHf9KT0p+X0B3/BcHccbwg3v3TY4nyX5y2q7/rdNp+YwGou5O7yZZGs15309OQNbiX
cq2S0FHmcRkXTJF5yu5tbaWrsjgrtc0BI3kVjhx0K0gToOaFEbV1v7BTh39xncDxcUmHfNDV0D1N
QV3GBBXTw7ty3XDcAku4sSEM2/tApeNJP2n9om81cMeYd7gmt56kyEbqtf89trkZ8Y1I4Z4ybEjF
O5YFaPbiruVMacQjojI9ZA+oLYAC+Q6m9dYDUJNrEXQ7wgS0J+m5JT7zhwp7v7+pWIba5ptssX2f
VDrJf7MzVz/73gGtw/Xd3qd7bzMZkf6vuPvy0bqI3FEBlrmx+iTsDtZqCqvyuAfCmxrG6gpmfiv9
9Nfa1CbwEkcHzjGs3e3RH2ZtvyP49d2/aeM6WKQRkC7rm1VWi/dNxsvMBcRGOE+cXMqSitGTYsAI
3zBYVOhWfn+cWAnsO3SERXEEU8zgAFf7puHZu/YfG61ars0Yij5p89Tc2Z7DvZoGjvyhN8IMIgwf
PY8JuYanUoOqBhjtP3j6QcCdxdl+Y3m9vdIi4J40he7/3hTRP2qiM6l3gahGU1y7CMXFCh0psiEk
5zRsJmoxA7O04jy426oSYaHGjbGboTnDKZuhDBqx3x245ObGiXvbLb2DgIDUL81NzV3FVonq934j
tPYPOnDdJhVa6eAJJ2agkxb/I31edTXlP0KEzT1nbgoMnAcuyrpGI2I74LNpXCz3OKCjEO3KA1dG
9xjOm1Mf2wJ3YkQaBl9QaKrsfSFqBTdSwTfdgZU/LAujEBws9qFzXVqi+FHMYVC+YdEX/VMF7ovE
hf/xpOieeXB9C1BFZnnVAp0wLMdIXOanNJiM/98yaUaBuUEB0hdBHcJtlz7QAmKAO/79nUUkDNCu
kpXR3il8mVui6sp8e2sbBMfOG0x/yrlnIRPRmZj7tuRlg5BiryYlYREsjn05VmQt4vZ8G62O/iA5
euifor0md+N2iS5izQ6WHE33xbwJmBpRgIf/jUteAje2Amf/a4mhyDyAF4H5birwy4ceXc2My0Sa
+RX17O4ns2K3SzSSjSHmflrn52zvQvYEmMDufUJ28UOIVvuHyZTFepq8jhwL10nbg07HztGxDyk0
3AtbobCBeivY9QU60UOP2RPStzPyuR/VdkGx3aFupUv7zmk1OgrCD/qTHeziJwfxUP+2ewvJpPaB
ui7KRed0Ie+hLpl61KbuN3b1jve3yobPECHOeeSCTc/NRFsjfkx6R544GQwSOkNHXPmyWS6LVC/n
i/LbsX3IKYmbvgHoXP+z9YY2B7bQ7VcDne4nuzFT+dLgz4Tqaf09O2mvtdunvLZnwD6i3vz1N2/1
pNyYsF6sGmNA7sV3TnrT8qWLEZVs5DR90XzkDQj7MxjmZh9zhzhvtMpe9z+OzmRJbhwJol9EM3AD
wWvuWfteqrrQVJIaBPcdJL9+HufUNtOSupRJAhEe7i8cKrWgU2dmWRFjkyCyPckr4U6qeHEJsq/u
IZREoq9lzCDjOcuNyzJQGzDxCLjOqxuPYVT0m25oDgY02BqzEpdHPurwnBIdCxZ80VvnsbcJELFl
b1rUj4eWByC4sPPD19+gEdzuvwCpJ0yYZHGsbt1LFvkXQT6l+VG8Jf1tVpdlwFyIocwXXCoPdd5T
PTyeig2iZbkrAmsBr+hqLJ4aSdr2irIYlg/DMrNFgk0BeHENhpmvOsUCDTE9XPMrTANG5UzJ4v8K
onjyzuKsivDotYP1vxtmc1sPOa1BAAq9bePTrFuZ3EyBOyy3DoOS9M4Zhj79t+IP8Ba+bUr4L014
usR8gHmufB8Aj2UfUed76jPr+95PdibhePzwdCUB5ue5tw6MOnvWOtqr1RyE/SXzzdhlaHu5Cp1j
a2XhJi8mzaxLws4tquZ+sJacx/bsDPasgeimUcZ6TmHTo4rjTF+WFviVOswNeeWdorvCtd3VbXDK
3XJd92yADRruuzJUQpDhn5f4o5u89GtZdZTdxgNl/G4KqZmbczG1POETok9/zap+doDpVnPyvnmz
4GOYKtUvQcbWvfqQdEGF+iBEMEQ3XjQS59512ACG9w6L0nBhIo9qntjaCT6FHbFg6MXFH98NXlwe
Z0aUwyuO66h6btpu8G9xjLF2lDH7kp9Sx1Pmmc9kfSLCFpgjmBj6hoxZ3ku4RKHZmzInYtlK5b/k
TtdTErsFYzpm/7G+NEi69pSEUY7SHM7xpZydAVNKZ3E5534zlJ+R5QenGKyEG1+Zauj03CsIL3jh
EcYeZIEq9dD5UJzuvT5fiovAf7Q+WgMXqDu4YVTroyn82V6MNAl/9WmOp+YJ11vW8Ji72/R6WtY1
2QUoqvwPXMp9wGHtdOGSn6soID8PvqBkQIS2wjiS8zp0zZkFW32vuAQlDfGxr7Am8Y+hloCEMEN4
zXCxYxPn92HcWInJqey6aD/10qx3U5XMq4OmLJilJnLTphhNYz6NFh+drWIv1VmzK/dfs5IbJUE8
JdF915TMiSqDD4+nqsXxtMQuZTMB/lcSI12085waoz5TufnJVtu+urp31vuoxY++66PI1uBDZvEo
GHeux5jACfVS5z9WXe4vV1FGZMrn0TPMtvyJyaLrxOK3B2oFN4HxK7Vb0NqyoylbUptSIjPX4aDf
M146UJOye3Gglv12qbU4dTKBiTYa8/ZYdRPX41Jw0e67fmHElrVDevZrL3CPsARQ74AdmPwhGQGB
n9w6oI1zh1SfgqjIXhnx4IsOY/bjEGWbis9sqUasLxbZZFtfR2fEIjJGdtyF3h+68vGuTyIwCMvs
IuZGRRN/6Aq36D5OZ5yj6zoHUIJS3by0YYzrMJ43xU2WFlGslV3pcrkm6RFkjfcJdRTHFUl64n/Z
xPzdd5dw3Rd55/xuHdg7RxvUzm81r6O5cZmorIDMDdENYmdw2SdHsBmygOawbE2zjStBEn5hCBLE
ZjMZMDFJdhmA0HfwUeR7gaK400U7jbgUaE+v27l4u/QNN6AW2DXhZHX1VRaaDpGKgYhaHIaBu0uY
7L8zCy8falwK+TEfbdOhoDfFdY06j98N8PKANyt8iIxAoMJcy9FXpeGumEZ9NUO9Psw5jsadxdAD
tX4qE02ychZ9/VtCAhMNb4YY5vs+HCJWFo5wlo4M2dL+bDNuweJsyQTHDel1F+UqB2fSxdcwXJVp
qC8rkzyLxWvNsB8XLO2nlVakmJmzDstwRtbIxUl1YW+/klZq/6ZnADud0ni2MYXPOJmbIS7Jv+Xo
0Ywky+pfmA4+NgJCZXdJOkdfbIlzfijK+Ewm7pDisLREIpmlbxWzsR5FU5LMNB7LCluOB6x3unMg
sYLfFL6jzHsztzFzNFUR1GqdMbVXwsA8E2m9qGtqKWqxtOGH2AUi63+hJ1JUBytVLsvsXeBxDXeM
e6AX4Vax0Crqh7WutVe+YEohlzaJVuhiX67CVewMTavZuwlx/EG5ynERpb9Ywj6m94ncprDHvK9j
hkzKRWYmLIJLOs3p6QLSTjTGSBH24vskef1nVKRx/VgjlvzgngmTSh4Iv5TLBXtWl5/CqFUuavNY
k6GNrHG7lyknk1EsHhWaZYzx0GAVyg9TrSNz4vzHV9YuAlsETli6tdBq5nlY96iWyAvY+ROTU0hy
OcA8tosa2Hc7o1c53hpcmx+YxtP+oR5nO5/iQpX21dL63lWZXvt9BNGIu1b2DBxyb2rhts0eYboy
EWo4R3Jw+k8dtHwEeGgDH4Ox74f9TeqPBCSmoVwpn3mLsQDlTjN/2xmTyG3SAu45pjyP1ZsqqNGO
Bl8OgYbACX6R4uCDi9aqwDMnXRx8ZTyI+muYM3nXw5eazpVje3MeRvT4R46eXsz7FUYewVnsCyWO
4iCWJxewHG54eFV/lyGB4savtsHBGWFx3PHg1A1j17T2zgHAveGrx5rxn6NQZpn2L2TkE8rvr7Wb
gGQAaqzci2mXfH0XWb2s+2lwZEgcJnWSmPspqNkfrpvphhjOIm5WnJYfwdCZdN/HiBCXgrCwOqvV
6b58PY6/UDvpObrSCSviqVlTnFavnuYzFLyGpM4Uv3aVyzhvREPLTq3LhPZACqb9ZMAa/LcqTKT7
Xk4rQcR22lKcHqOPJZHLV2ktxBeUPvxt6Sa9RXlQqYO36qAii2qU+Y2O5z3LOY2Gu02Dggc41x1e
cljB65Vwpn8m0+v8I2bnXluQpfYeeARh777GHNp7K1IjPiH0zCzHUp35Y1mfAqbyN32mcVeHhbbV
QzLUdUXdVJDsiqMq4lIdZyomXNLUp2PXo5Sg4UpYV3TTG6aHQ/AenZXcJMojX05Mntxeebe98Cup
8UvsosTHoIa6xJUGHy/+1dMRkcxAXdS7daiobNu55F9y32bTXjd180ASuf5wnXB5rRzpfmdO6P2J
QrS2f4408XTN6N/J/REXz+1PYgvKkXrIs/W8gVfMgTxhjKe2cGndlg6XziUHTsaoESvueU7R9dDY
ILetTvlonIgA6SxU7p89CGP4WdgxhNU0FEGCYjxw7wVQlq5jGWgBGNKTn6SvI/fAYJF1tRD/4lPK
qMDbwHIchBk1/xva5HQJs9X8WyBfPUdgh+5hjS7/ORl1ESsAER/30xaA26U6gELgDXkCKwzky71a
w/XFbVvnn586LM6c6zB+1rga3+UIfG3HfFwfOy29PynT5XXHT71NR6E/3K2MrelAuAUpe012aby0
B33Q6qPIfS7GZtX9c+wl/mNHFgXgGBAbotAFU17TDF55kKOMnzaNFuOKFwgkrYE5eTzjjfQ18o1T
4RgEC6WLD8n7PVyRvxgBD7B/8FVk6qGWku4270N1zQFG3uVZJV5GYlXLsdXrVsqQ2jX7qkxgOLir
cw8Axf6yPRsTcI0sncBmmcqZp6lI330f9BnBF4MGV6SCQHulw/eggfYAG1OLX35bjx6Ew3oZd0CA
cfNWOFwObTu2Zje4jA+brkkeDb/jmMwV7mn+XI+HL2Rx+Q0///wddH3+kWIaZVi/hjNFSacEeJu5
gwd5qU0WBQeqwrq7TUbNjyeh+qiTLEfrbKUCQmGFL/u1jhnKo8TmL3yahFua2PHfgQhNBx2U2DD6
VObe37rehvJrUbonEIkZRp5oyzX6QAde4DXQg+yY4vjOrXWL+CRQ5aHLrHw6Hx7RZFYv6KZUeGfD
4gHbD0F++Fne8EhjZfLzsOR5hsJOF/JAKGQOOY7r5kUMIKH2PUzXO5stMWi/iO0mMAx9ITiT8QGg
02/nfuF1ZXMKbNtVT9kA+fSmygY9oopwpWDkUdTuwl9McZgM7qsbzC6oonKNnL2raC6TOArXEwlz
9YYHS/iYbmqrL/2KMWiXlzAmqGOxx+1bX/QPJS5LaGroKP6enzWxfxFfo/lctWwLiujMncSdznYK
mIjvtCyb//sBmb6pXcAY1/3tjJQUxzCP7HBZGP+SZ5m8Up4wLIeveLfD9GRNIvsTco5u6SR7XJcf
HfmheTqXqu1o1aTn/zeyk+E5lDKpDxjbVHozWaWHFyfT2VXakBEbg2r74/HKxrsWh+/zqrzsvoN1
/Jd/XS2Hzt38bC3GAx6GiUTgjuBwXjzhJjTJG/MxYr78kU7xbKGARGf8qTY60uNkOBMzX1aEXwoc
BEnR9+dkgFh0gH7j/NiIzmDvVsp+hwk6wsosa6n0o0hLUtkTEYfvKqDZ4AszhMbtMEek/RWeCk4X
7HN49Kl9ZY47HP1xwJwJC6TWh0n5YY4ls8KdFLAPvrqOABQwvuGZCA/jkLjRu6pChkM4W94liOCT
Juipj4S1iXbXCZGFMxxHkgFFwp1L3RU/ReQnEvrdkjlu5Vrvwp7cajzHOfCmrSrhW8pRdx+8vMUb
scjCeaHOTKKbElukf5VK009XdW/qm3KMyGbqJOFK2eXGk3CAxgK0654vbfkCqxdf4LgswOJ4ZUmt
DwJwVU2ugLRHXaT3HeoMQmyvpHtn1hZhVQy4R5hNEXLDvBkyPmijBo3JgQiw7KKlRFZPsJK9zcgN
ZzXoSmDjJft3TKQe3iKgQvu+S9rmA9c+X2FcxuFH6vXZT7kysLO1KtQ5Z1U2aDIZlK/taIq3Oujt
+EeXi9/+xuVFF9YRvut3XE9bVifp5+G8Eu6uHxXSZ31XZsV41zGvO5KeKqOzbaPNvzB4jfcCiUc+
I3IXjIzKjCg8ToUpPI78knqfT2PyadWqru26WRFakEUnZla+uuTahkw6PVipr42faHUiwd1m56Au
sU6xV3I1u2Bc+qcerxy3AB8OhQNP2DmcLQH5qmEkz9DbY2QzpqL73a6WEAjuKcwAMHr8Pa5L9I6x
y5Y/80qw/dpij2YYtk7yjN7bPKne2Opu09jnvTIktPfEi0P1mKmRdUcRGshwSqbG/ZDukp0zz6/d
O/xCCtm/LCmPZ2H6/IR5hdUjboiC/AfrAyUxyRX5RD9cbOkLWLo3qlEWubpyiCY/pWIZz9IXiAq1
X+bmiMRVObczlvFbF735aemrsPrb28rGBylCXX05qSWHosY8vOYwPKtzNQ1VdQ6JRJo7uG1MaOAK
1d8tlMwrTiXsKwwsc3/fOLXbnpbexR6k8CvmgDiJnR1Xb2zudb95H1PTt91TYHOm8yT8YvJ/tUrf
dIiET24B99hxwR8YXDnhg/9U60k8sMRBdgzgZoEdns4JDz/7DrFkzPkZtRhkxU7DJ/7AGJpN55g4
z5Yjjar+Uoa6aWH/+bKTfz0KLsifZee+kSEI3rBIUHnRxmn/IXQgcO2ZiBDWjRuierdTP/bTKTMr
drc66kV2bUzgMLrzM4IBmqd9Ik6zBA65LE3LNPeeWzxIy7rhU9FkmQRDvdVmnVtnFxOmxV9EXxSn
EVQ8hqOso5d3/Nj7rNYYp+NEZf9o83CbxI6BePfEQI4jmRKD/yJL9H0QI7H8jMCr4jMTckrVMcdr
cFPDI7gFIsPEKpJVN15qf1WwDUOREetaZkr4U7uyBwJWpgcQIWhiBt9dRs0DoLVjhRKegj6tTtju
2mIPyQEgxizS4XdDmF49gi+TwyO+OcC0ASGHk4Rrjp7cztXRkjQlg9gW0W0sc8NFAiGT4FNOZ7Mt
UPGelzxK3FttWat+hZS4RWVoBiVhtEFu/ugSBo9cUoONeIhIRPe1/QffOngDxUvyItcBue2UI/qX
CQOO76Jp1uqQjwlXHjE6rLJYFfV0WDICKzXS/bqzU1sM18xAANznWYP2knihYTzSCNWdHCY0fNHl
XFy1v2KIKyVGt37Io+i4JBWQz2RomaskPjcKwKmSEsurdf4dEbXMdhqT/JNA8sQNSrxrDwiALEjb
U4CDLXbHM1hq7wkK67auGVgJLOiZaPIuTHAk8PH0uNareJ6eG9IVuCBG0A47qba/q6HBYrq8wMba
0c47QG4RUF/QZyghWBdfHLnpMdB4bJb4dImHOLu8SdTf7YoUuyCY5BP0HHlHBJj4V1SBrcGluNlC
8YniwM7OMGQxN1M/Bf6xl4KmQIoKSwIXUVGfxDxM6VGIRJc4sIq0O5W61Y8W3eBZN4l9M9FKcRpM
Y/NgvU7dG5fTAXegBpjgexsQAxWVrQp4vs2DNwHUOwG39H4rPUkgi62jX8sGkwnFtccftOBIkvfh
ymh3YfJ6xNubFBfOz7x5kN6q3nVe+l9Bh5MMmOCyaWg0epc2YwC0F8UckRDpNB+ItaRmILVPw0Pi
OhlCVV2REhnxQh8Tl4ERRiIbk3IOSClQ//nEzjiF7vnSii/Te/hpyO8pxWs+efccGcTLGi/DVRPW
fAtQ38lcEcraglZplRyJ+W6DnGYDw1hwlzNq5Zx+LlMUEljtOSD2Zm5wGFM5Uykxnu0ZyFYm2+ek
pq61X3AOhnrE3VASEfsnQQ/FxzHzOaLHcI1fTT2kLyVAvc+4NNrfmS7abAFrZH6N6wZz8IaOX6s6
Vf2ICYoCvzf+UHlE2kB08k4xJfpO1iD2D5sg1O3rCKTuLmyZwrZ4gV6p8mVzNJXLl0Ermz4nYxpj
BGv62ntdmsQxF3g3GNdGuTl/tHSCixEGsgBT+uIvBIgVZAyjoW/Rx9g++lKZ15rY+3fJJpX2ojBj
I0ojIvWHPMywKtQSrWonoxHjpS6Z6xvX4+9ketVphnQhHmWnxOhGrou3vF/GguCQ8TFh6GR76FXI
9ZCvC6dcCb2cC7oNw/Islz59qbuNRg3AgSMRUBPaNObgcZbMIBQlUkasC/gaLsQtFZh0dT8fA3Rv
/yg1A9PDttjti+KCs51hBjHgmmP52Xq4RTE88tO0GtNQyZ1T7xHpeU5arELfTrzQThjHYkMjb2Iw
/C31H911lQaCFXgXQMMIgQkTZXZAhEPeHJemXv60fYxF0MDOxLQuWC7NcgBm3UPcdremU/SHqnCG
L8CzPOB56ACMC9PNno6lmxwZzQ9pCSyLf71VslYBuG/zOfZoXvyciJMH5ioMRNqhE+9JHmQ/Hmnr
emddk7msHrLyRhOZXc+Kp41ArNP4X/6c40gSNCItMqpxqjO74XE04iWGb8LSsym9sfXcR7sxG4L0
lPb43469W8X5jlnvVNzjfsck2a34uy4eDGN7U7U98Hbdl5bo8CrFcg08QawHNw0SCX+5oMMcCrKp
HyQzz8RM/F3EUHM8DvGEgE54qr3C3sRCWA9yvW01Vc6Jpssm782wAK1S66YEuqHoUDf7KbTX2XI+
0HDyM1JEq6vKsAkc2poOBuHDaYB36G1vTcRKnqtIFSXfALgSJg/WTNyFim0Jd3U0+stpaqiUFmrG
7BYTR7fwemamvtS0BiHWEew3+Z03m7z6MHwL5jFgEtc9NzJHuoSwqry91pRrdCphI9tbGcbRNCJn
Qum8BgHs1xvOmSp94jWYO053asM9XKQufgyyAmcDVs9eXNja25huD9ZPAvlJLN8mTaEFLsG4+x8L
3CRrw0jJGfTjZuQ/ANwkTe1FDW41isMoymEdLgGI0YizJt1IJEkSTbSCHaskHmr2pyxoj7HND8pn
qj8eS4xEXXvH6qg8ebELD+vj6Pawj00aIwPjAuXyvw4ZY5UHDeVd3lpkaecIVIn2hlok786jCzuv
Bl5sbaVv8oBXMEAVwQt9Eu7YEooljMjo/YZiCQ/U3pPkf4kiZUxju4u2uMt/lfjzNFGTTngXcD1t
Vx5E7K71X7EK9AOPYzL/1XoVM+gjpjjF393XRec9hOVAylSuOLP2ZViOcP7NDELnRPvkOXgWx5a8
4MgnR+gzxmqFnweGEs9qgGGZ4mGa+PqhHsW0H3g9Jpr9kfqBFIp2S3Hn9Z5hftDNVRqxjyCbk59c
bf88eH6uKtIbMxFU/D55U4bfwoE5wx4ItvUcJmkYA5h84jmGO+X5920zAf/V+ei4Oy9DfcYFKWFV
3iZzHqq7CFc69Pl6CICSWBlE7jkbiiz8hs0Vb4ZMvG4EiP0FGxthxqa6dhVfwGbwqL2EL4lY0nUy
YQNfv9w6c9WM9LhLLirAf26UyukD0OxUPlmm2/l/Gp0FUWWZ8/UxaEEPX5bGw3zN4M5T9wTqOUdE
BUTrWQ+w4p4AWZXYXEVXBfc9hHPnOmE+gFZcBWXwKoPWXZ60FyC3CUg4OYbqdmh2Af609pLAg0JS
Jko+n/SU+elbXWpZfSvRLEF6zFuXIhUeIW4RfE/xnZfWMAkmAXwqoino9jysS3Odo4Lh5OJEU3qw
LisH4TwEzd+R13SP+8VOv7g7gSXFqRpK4A0zneoOuiGhJQMHOrmOFYocGrryl7/YyUU6HpCAWgHF
ajN1D2sty3NHBlcz1q7sy+jj6N8bX+TviPgUGCz2IkCSSA+nMsiFAlF6kOrAbMip/5ITDqc3lAwf
yQT7E3OmPAkX1vOGfOniZ5ClHH/3k1+DQ2bp51CevdVdBzBbnq8eGae5lJUe+zM+yqxq8k/kEYfs
fcaOGOcocXSQXRiVlvWNN4fDSiIaRQUxfCQMftOgOucnGxHSSSGs2UOQAej7VcxqSC4TiEna0FLR
ywIR69r21EYaMD3BXU0fjmWcKR/ycUpNsVAkkqGiYKnyerxVdPVLwgveg+KhKosrFuoqQD49BEOL
AWE6tMvoe+dknlCfFuNp+7kQ3gULqE2r/5D5yvQNiVGiVtu+EGzQdUotAjWeyArABn3PuGhzINIs
D4caAkrJTcryqGlHusufrzAdQ+fDqwwud0Mf7w97pRNGG8zxmFiko+CuwpjZUYxguwD76akuBnMW
uctzTyqciaFTczl5rIKr/4nMGcMbDrX2kUUibMgwG7Wjy7cCHmwsYbrSrUTARFrkuX6BFdBU/0xV
4FhcmGSKZ7pd7JYB+5ayE6aDKbhZGOFX5MK2aTYaAG0Eh6I6AxEbck1ftqiQU7uW15L3l/B04Ls/
phRCPOhpdHaRicvh1wJBgU1XZB4yn0cSNvo/fHd9ckNNtdQPXm2x+pyWDucJD27NJ/oCI8wLH+lT
0lMNtnG6IBrwje/xAWMbGF1dq+eeT1tFO5+idGB06+NuCOZVz3AJJ4NK0sb0tDsWf0TRbZPH83ho
CiGX6ogOPSyHkmSof0VxmZsnM5Zr2d+xWUGOz8aWU1zsmXJD1tjNjWZ8IsJxhhe7kppIX0eUoOZv
2Se44sBLiKR7YqXDxvDDcwnx1FGMvogAce3CcEOm0Ab8JNQfw1zfU27fPazBylnigdRcLmPWkN4W
MhyeAqCF4ran+e9Idquuva9J3P+MA1yYq6ZV6X76tfPVZ+2xe/OgQOT2t8uEh/PZHR1VgdQI1jei
6b57tKpd3JsyBSbwy3ObZH5MR5Akp47ggegxOHkcpku9DN1lBBrkgt0YyHEkydjn92qhdrhlIykh
mHbsG/NtncbJP6VaHOc/a1aqYQaXHAUehKJwJ7ssUAO+TQbAxzXEFr/tMNmyLFmf/wPNBEQhW8XR
a9kX+tp667Q+ALs2Jd6JSsU+HiOyYcUFlBR/GrSl/rsF/83Ap8jQW/uIdpP+QxRBf0QlZxXJLkX+
vg/00o4nO4ThK1U15Dfh8RPuFa+Gt5crSsze01jVDxYUjnmWFZLaLwrFYgNr+U17Egg8PqDOlP4J
cEqznAE74ZGjwQ7w4k/0z/MuznzcU3nexfQ8om8dBJC5JlYNvc8Pefmz5bUUWek8Bs5Uq7vARRjj
+GebQbajnKvGd7xdOeL0BonFwoDVg6jREj2bLInsLdEF754EFzAQyCseaRV0JM4pzQYyvGhS6DF4
w0oTDefFVeByg2UlWiMm08aPrAEibYSiEtm3jHmZ3F4hX+4g/yfbACBefoJYT/S8dcTRnMOI7Y52
8qCSBAygYpoCxN1TR/Z4JYu+3QybT985gclLQgwBpiuWV8lvI2DFybHeON5IFKFno7fzWztezkjY
Miu+rNg40VSI74+HpF6M+pKaSd3JBfkSnuaEadtBybjb5khxY257wCfRTx2wJYqJF6rfckP6L8C8
Z+GaO0fiw+7BacKhPTU9sWfoPMDKr2WboJ4F0JrGncVw99nGbf0n6rrYHCXm5oq72zfN78Sy5mXB
dYj/nseI4OQcIE4aW2DEGSBFHWixSg8MIhDhMzLM3JxZA8CJxuYzx7/jeeUQ1lUrg3s5NUzVEpLt
4qaOGNaNs5MMp3Zy1UxiVhvnwVMltiQoTfFwJsIEcTroo7Z/VgYL0+04Dm5KwRC7P3QFuftPuXnt
flrysLkHVBXUZ7lgATqWZY6QJNgX1d4ZawGhJT7VzL0sMzQzLvdZkOPx4efBwHbxbtZLFh1a6bfD
DQ7k+g/7vrCheRyRCyY1j8OmWfOU1JAnwhAsGSTz3TytJngIAdatV/IBytwzeMnbg8LvgOdXroQQ
CJYLc3HBihVnGg6SmnTIs+t8MrYYim8BnFJeLaMixlECPfW9cVws4nruu/kR/kD42jeVlUeEtbl8
S6AEMzMoG66QfpqoG2WgY6wURd2TtKkQAz/UmnohEZ9IV/UVIalYbiRFr71yzmbtE30HDbsecPkl
pLmiV1G0tODYsiBSJGijBzb2MYpRuV7832M4lNVFVXNGExttGN9FUO8ommnBYFFZGtM+Jpp1YIJe
eBeIznl6TyY+6Z9HkpVtdUR84xZdioZZxbgypuS7dHAIlJhY5YVpbTF+SYdR2l9vUTznDBNrtvBU
mAGh6Bs7VidudmI+xBHqmP8aQaHzWPL//JPwW6LLMipe1ETG4IQZYdPJcbsSjwpKdvhcPOVDYmjb
aA3+DKNLMEA3HeCveokH1rK1K49MxIL1e1xSi3geQJp/43Xs+2PfLVQgXlJiENot/mjdQ4F/SmGZ
WWc8sfWaPdbuRIe2+JZo78hwruRtUO4PxuLNuFfDsaSgLqXb7HvHTx4ZFQomrdCAu7NarD8/MESQ
4jLilxkP+Uw28j6oWlGcsbOLR+ZGOrxNs4ZS19BQ/rXzZnrltPbHX/naZ+oRJiwyO2oO0XmBx6qi
su+5dMpxzMyPSdrxzsqaCEqX9Wt0m7ubEw/8CiWgVCWAvdytt40w9YAejpvFJKDUtqid8i1yiYk0
jWL9//Y6SBmY760TBG+jlPwSSKX9u2ZLlvPahh63HjFyiSiMS625m91hbm7M1OU5ohigJYd5b7Hd
P2ZGEwf6UvigwVDs+l4cBXYXTvNMxWpP7ZsMmDRt/9vHHhPRiGVcsoVfeL9iLn+S2uym+qS4B+cz
JhOURKUbUk6RsDGgpIGo0ZixXWPHWcbyYx8b/PBExUNWinrKl0dvCqBC+5Wk2e0okcZ7tj0wF9M1
PimgP4mdvj0/Yf9aUsz98MY+n0K8ZpIYyGfeDNHAAkZm4Cz1SRxGBQiJcf5IbmEDUc+6uF/BsJ+3
JXryNvZiqvfJZw7zWjUy9Kne2Wy347XlwUGWQ3mFYenmf/DcesltT8W73tQyk/8I10DolF2YqVtM
p+m/hLhfemLXoSvY2lPxlLRZJ4IrGVk3fF5KaGOfOT/29FBMs1ffzIm3tp+CTJtivxE02b0BpRuy
M0IyJ+wHlrUxSfdZsnzewhrm0Auyl7CsENcQtrBwvTKcUbx0Iav+HjwK/fDcjx7GIg+LOUYxhDv8
/BIaQ1kWsfoQ7eq007HuE1k9sj6rc/9Ovq3W+2lIQx/KUjOyt4mmb/jnrjPkuxFLsP+AWlrRVec2
KLFxM/EG9DC2I0V/Hbbz8tibZQtkwPxnXc8s2vIBxD4K0hLV0Os5N8PlO5gDZHsFg7Q4tTGB7J2s
pkhc6HD9bQVAaDBoDQEM8cjo4D8mfTJglTHASCCokMtogFw4tb/wxAhCGWIO54uOpH0rK4KGkB89
r6cwLM3JpxbJzyRgN8kJefU3Y69weMzpXNmsOlB6HOCUet65XRjFbEIP2rZiM8f/0dqkIVTgdb+0
g5OBvahEp8Wt6atpulZ4EMencnLC4pZtV0g5wtUtGpORXhjfb9WqvucwIXGrO8BSF5OxBOBSl1MO
dLZJ3NcAkOIwHmyD3/UAJWmuH3BMrgUu5DUOXo032eJKtBS3Knq/37M8SghXkuKc0iz6kwc4+W+4
ChnckJCS/4Rq7D8Dbb94aNghEBxZHpG9Sryb6RsqeJ2fdBEk6aNi40ZNHUzNFHz0kg1Frznzm5/R
df0+Z8xYus4xoWMHilAJbR5d2XFemF5sawIyIeN7waSfb4v/2PBsMVjNP7JHyOLtSIp0eKkTKra9
Yi+Ne1KsEmleaITI5GIPMoPCzuy7QCF8hIn/Jp+JFcqyyx6XBnDUzIQuztTLgqQPutznvM17bEq6
Y2my2eElZADEYBy4kxe7KQSPiO7phYBhWl8I0hCFHeZwar4W1E6Fw4pk2HrobTaIWyF7mOz4XBAZ
QH1uR7m7FcQmSqfxwLewMEXARxu9lI673aqj7083hEo5KqyfB+nFz6DavoqlkSBca8CN0Jyhrf2P
pPParhvHgugXcS0QJBheb07KwZJeuCxbZg4gmL9+Nntee6bt1hUvcVCnatdfMTJKsDFYIOu5JNWL
/RiXo/0Szh4CoIu3Sj04pcu7a8Rs7B+yYkKDFY5GWCqiPhCEJvMZPdPISF3YlpCfcPEjuGQd2j5+
aD2PVzIAr9k/ormXNoekMmWyH72Y+V27PqJM5xCD3sErEmJXemY9zgNAmnpnz/S6bNiDA+DbJM1A
bIZDOlseYOm6k7XtbYoM7ksPD05z5M+e1Q0n87w8r3Ikz1Xp0xHQDw2kcASngO5D4gmcPV4eT+Np
Zvlpbq2lSvtJqtnLQAzEPqslrxZg76nf6x57eDDFTQ5Bzs6NwL6HS4YXC9E0k/nThb/LDy9BmEf6
0hFreXYg8VtHJ82jA8osYEGXTy/8EbPdVDuBujbiaRm8G1Ul5FeMWCeyqbRQKGn3na7F5Az60ic1
LxP259kdOsJKUZO6R9MHN517ew8Lymq819jVsWKiU9TNivOlSBQrH1WJLDzqNIVsPna2yR4ZIsnD
puUwZpy0RMTcQ9q4fbkDiZDgQPKapvvqg9Bt7L1O+2o/DxGzLR5OyOIw5eM63+VJOcW/6lZ21lMG
Kc85kY5DyRUjof9diuuXZGYOXZZlncPxLfusGM7j1PT4ElPoBl89mXnN38/SHtFzWZzQOeQwuHAi
8+oj9TiHQ1nvR7qViJtZYS5e+tEP+y/6cb3HPgAM8MIc6Sb3PvbiyT5VJfvgB+aa3ny0Gt30lAd4
E3HTMRptJ9BCUu+KNlvBCmKcs7uFi8YMDoO7wCkZAm6bozNAojbUWNEnmRUkg12ymUggHnD0uIRq
/w281NTHXvDEHylX5hzgVMGPg7mtVXdpUZIEo7VZXfVcjzPFMHR9+ixZyZLh8QyX4Bq5BMqOIz92
embzSKp2DEbUARbiifPJt1ZFTyyiXELw5O/Mi65DiMSp7bI/t/LJUdxTm2C+F0vkpC/x+vLew2II
8rvIBTV5WSnRuCYCHxg4hOdMHWUHYY2qgCVwHymxlF9hGtXNa90B4jj0vfTDx2giybrhlp90/M5Z
KB7iEvLAU9sTp6Z7NkeoDfLB/s0SGfspySfsdCNciuIcTMZJ73DDEnjOXXf0XocpGt2HQmKbtdvB
Wo6hnjjChTb9tbInXGuotsjOk5sxopPpLDsg3c5A1YUvISM71OLiXKe/McB6IWswK1Rd/dfpMrUo
SMOQ0XMHJoO9aq4NWkrDKOSRIZhIgToS4/eO8XeocSKW+HS2mk++3cb8puDydKRW4P1iQpLQmRTU
OdL7kfwz2FbtPvK6ADUr4JWme+0bpfc4Jozcg+Jr2muQeWRJmcs4eKnXo3lqY2C00BecaPoDzLSC
nfNaFXR0jBm/BpaTfUAhU6mLg9QqSv+ULSrb6MNIuXi8qB+A7fD49GtX0atSlJkC3GZzOJ4F3QpM
EzZizoeHnDf+0C/DpqhtcVHtW9HzJDA0WHFPkaVhBeaqJE2fMWd46TvaXs2DNfZwqjI8VcmHaIBy
QGJkoPMNtuI1hjKzT+yBDb1UnLoKTUcCJSa4qZoniod5UXEQ1ByhLalX6sFRWOCO7z2sqnV6HBHG
MD8sk9/Wd3Zv9+G9pjsjuoMOCBctJWCLKcYfWrH3IeeX0MTzzHuEKjOrI5tsmPolpA12/6oWAJ4y
7cMwQ1L/795jSWLaQS0Z6IDsOgKB2xr7snx3aZBWzi+dWzCsG4etpLRLVLR9lOOQhw7lBxyEM1Y5
STuHrfuXEvN9+mpy4PdQdFBbHwAtsF7ZrJl5DMAsleVucL0JOBo2lF9OzxeY4Sf3H+hqyOwjSwx4
BaPdcIdRJH/IBVoMVq+geLDHynYo3TsxqpGiJdUUjb1BdeCbRfsbl5ie+ljQCJqp7ITcG94Es+f4
C6cOr270HSL8QFOch4CI0aIxByoK4HC7DYCzeGXBw+pKZ5i/eZ/44qWSiGWx6CJCl3UhwGMswmJ+
H0iV+79Msq7CE4pQ3j2XOPluGROLtZZPG90OjRyfgJJu212a2pkoqZbWwnMZawwkOxw4jnzwbSXV
sAHqTCklV7q2PeUuFIPbEhYGAhoEyv3ktghheOt86v2gD2CLX2ZRqT1IAUTZibVyjNFg/f6f4sEI
69wLO70h0SA2pe1i61uQld0fTq/CfnRYzNDIW6RO8V9qWwG7ljntcdzzbELQrBHDnhQ/ND7WjhmE
D7WXiD7zN6gfL7sapnaGrGCVQo0v7egvmwHENXDjyB4t/ZZpknRkqSftPUWpBf7zJDyXXzbfnYLH
Jhrc4uJjHbC33JDI5nFxjduT72ceWjZhkTjWJzcxTts9rqA0dRcFa24PuGtd/XhYRsTVskZ9qmHE
Jf/iuZQ9DG5CHM0aG7GHr46OdQq6sTj3Z+SkDg5+MKkYuMhgF95znMH/TjdBYHXMpsm0qsrejLRP
549noo0Bkr36lUuXj71sJ/7D7rylrePmQHIVZUE3indWmgTBG7EWN6j24eShClaSMfEbj4uUb47r
c3tYhj63UFXdFmcalF2/pEQgSmj5oboq9t6LiF32sKVaCoFbR6U7PgzYTcvzRFGv9W73BXabul8I
HBmfM+eJMBELEeEN5Y/XrCddNaP27r0B0enY1eDM2LxVTv6Ef5knnRU+cfiBWoLlmxJQalvmKaPZ
HnJUfivqka+TOyaR/xqGKnVeTVEB9wBXYb/i0rDCD1033WtO6pWlrlWyygtLh01Zt2T1KRYNkmkw
uXl1oSwWXxX3JdzVqFLs11CXJnuXUt3d8cYpFLfjWi/EHJgzrNi8YlZrq5oOAZc1HFtUUh/Hehja
/hGgks/fkWtXfqqMzrJNRyUoqgXe//qe1qGCQLsMiK9ATYMMSiW0IACLMyQKvObalVwD2D3LtaGX
XRb7157pBJCshTUlYq3ebOtwifFKsVeuL3lXDw4unBkK3r70mjB85Olhzjf+oOXRR7MZDx4nBHTQ
UPd4ACjGFfTcj7L+NtgCsFR5ZOdf66ykQJlKcTwz1OYi8c5WLx7w8i6Djc7GtmfvKY73TSUF5622
LfyqHpdK9r5hjlunZIG6JAcBRjpk9ZF51VudJdlHYlDYCGRaUC+ZxjsI3t9E7O38a27Y2v0KgxEI
7a4q6BSW8CqpCSIvTwfdeEDudqZrkJqwOfN2xGh/mUbbvMHQm0sawlxroSBB18op6m2MOIQhBLf3
Imj+jkewQUmf28DxwNg3UMZDt46JgE4Jdzt4SRyCESuf+Skmo7R8lionKSdYdy9MBSg7hKgS9R8S
sgdX+sk7smDyAGixiPsKgQlbPtNJwU0MhBr2IcqZ+Oog7GTOB4/xEP/ErD2bbT4SB/qFUGnPZzCw
i7X1osokuKrXDAQvynb8zdwCIoUWHJlNFAhWzHI/IT8CpUCsu5jmWZADB/Vwyz4qqDYDzgZDCpjB
h1hGtaFcKB3/2RBwqn2nRoqXN7h0VnQuE3G1xxzHjgHO7xJvM88tf/q4wpSWoY/6pwrX9F+cnwDO
6MQxj4r5XT5aknDrw7qqHDZ0imIdFJjD7520ppAnHmWavvNVLTNwPkpibcVkPBMaoB2hxqI0VIYy
LcRo9NeIEDzNaJN19TFf86WfXPmUcvrytWyZSvdDCwr0ykc99X9jInn1xXX5SkABlNwk6EJEiZmj
VVbiREwc8C/sdIVr+A0nSGLjdoh62d2xbtXNKYF8R4Wx1MjABCsi7xLxomAFbkByk/elw5u48Bws
R9pfWPWnfUozXkva1dz6ta2efbpygxtbHJJXaUV1xmZQQ9Y+46HEGBemsfwSDiYj/nHVe3S7rYLm
QgkrRGeS1Veri7HRxUnG32SHQ8+2qXBZYKiggsXFebdKGYR4fQiVuRofWPkwTpUtsKQt1+k82MUx
QR24yF3X/JUWyYlzaqUhROUyACyD7Y/F1zknVwZRsK9r+e05LarKUVLwEt9ZusXKZErJ1xR9nRcp
TpVUXupuCtS3Lr1O5BDG85BUDXcv9scbM9VRdqKli/wUPXy8D5BN0JU5mrmajd2AczBuiDOe6oai
0+XAlQYbRmRAOT9ag+8Z6sOwTg3hxc2tUZBNN4Wfcp8mZzy7G6cs/ZBUDROCt/HXwCB6BwUOCbYj
aJzBZQzUWm6BBUl2FYybBdMXRjcgWi9e0yLt7sKIW+yFrjZnxvWFFjBBIWPDn/yjYLjy4tOIggUZ
CSeKZ+8JGi5MPc5YR+nbBKoq4NbOxynZzTfxQjtjKnRRvfYx5yhbRdA2sX5QOdSFH4+Bly1Vhhy4
3j/DJgi5qVcRIF9ubf1HMpD2vSu6uSnCfTpE61vDT1uqc/UEKI3ysaafTqIyaqCcyHWm7tRQbeRZ
u5g8Uwm+OdN6eWQEc6zfnmoramdieE0F0geeeBw5jW9PoCtrQ3nUktcOD/TINSH5zVIFyOlmTuQo
fkUdXB5IoXWPUSkf2vklg0Rc31KlCcZ5gb/eXUvDAl9xp4nW0bTKhfWt+LLQ2UMAFxsWWO4Xr6Wq
nuVS73R77qHmyG8h+PQ7u9S/vWDiT2Tf+cOX2QqOtLCnfxYnX+8sWiBriKnMD7aL/bXtOty61C/6
zR3HqA82AxD2sypWyy65e9ZY6VrMJ5QOjihGzs1kOvsAo4WJTkcDDjX0/MU8UETl19sEL8kF/u0C
FIWeS4r0sFME7HAKhGwu6v2qA/kVvN4ta1/KMoakUfzLDEzmyc49uG67nsrxpt/iFBsFSM7Jl2yT
Q6cNyf/7S8cyyV7jYC5MFHgJ2ibiwEVltLlxMJa9+ASrlx0LJ5Dnme/b0Xlkw5LsJbogNXitYB1R
JwntZuy0Y/s1YiHIqnGpF/8+bnGJQ+8e/QFzn5XJPznqJt06jOdPkcjD+mS5NJfuFdli+zCjv8lX
MUbzO+FylkfJ3JLpqWdhr0vAyc56IGCDZpEUBq+xSU167XGCBE+lcebqpotZtTc9ZIm3zXG3FrvS
TcL04gWLStmnLf4fDmgLkc2K3OosinYlRhUr+CBydPEaL5ZhvOH/PhGGWhke6Q5WadhwIWChGpEA
U0jq9Bog5i7c+f4CiUIqcjNMtHGnsHzDGULSFLmG0trHiKQ3EhCAA6Kw8n7HvtZHaCNj891Otrry
jFst+ljnmJ1ZCCEcOHIHcBFk2ZbyjuQDz1LTTKAVW/IU0EKzjPKvSEzWnds2U3LGINUEN3zQ/Crw
DHd/CISab1q6eW+Vi8W2TS6hn56DBJD8vVuhCm0hfARHFrz81AEP1UNdedLd1l2AowdxX5oTmMve
/HhMMT3sbR9f8MeA6fUdUixzYTl0nEhUnwPZYHT1H1STplScARPhP3EeBxZLkuERvrI1ec1P7dhd
+Z67Un6CgatPJAny5mnu7db5jnE0dQQeShGhYuHCzlE36bXP2r0u5JzuvDHtvuKco+conMZ/Hjkn
n/rIIyyyYolHZtil+KwjZTLE2lI5Tzmwc17mzeQHnzIFtPEJdVOzmbCQpSWdUo2DCTvOeDOWdkSo
Wfs97u3RhBC0Yxc0GTdzXL7/XUVRjDDcatdU5d8mUqgqoGfHZ9sVyTP2XqYFHYAg36/+QX0pFK5K
PKTrpr7O17YAwt34KQrtJ8Tf/4N1Lm2L9rhjp4yrog3JwX0L2kuxPdTs4sX3yh0bqSYIqT8SLm+R
sF3pS1keM0XxHdcPUBji4TFD06QLk1LX3pyhIOjkip1nIoO5lC5zJcwZmjRyXDFdt03izHYeUz68
ARe1xK2xm1uYGH9Ivw/TS2yWJrV5NRRB9tvM0YT0wLaydElJqXzyv1ZfA2cuOIKgPFfWFFOzGHq+
dYXIwZeTfD/BiG8pYWp9sJOvrbNEY3bYbQsT9FT7xYnF972TJxsv9F3FJlM9KiL17bErM+idcYCM
qgInFmcw+lWyI5eFLzCAPUxsIA889J+QVXTbolGdTJdxkQGxCVZd0qyxmwvqAxCX43w8+HYp9QHH
Wv/JmbxyEeeEb11v+s9Atjzp0wpkvaGyxCSEF/aP5XHxEzc82xHfxFvGu6z+bBpFdjLApKXuYxwb
Fz9JxTMtXq7ce05h/8y0ZwRPXebxmxUQaNc5IWUbN0cOqqNPUm7VX+gX5NznqyOJCqWHpGCzGbR+
Wt0xe8i7yQcpuJ5kLPpx83O+VCEBGKzrvIRdt2S1g4+412l79Jsq/Dv5hOB2te2RvF6WpeMiMnjm
t98geWMLZ9m8yzCU3KVNBK52DNcYgY+v4wBWidkXcxt7DG+2NUXHRVPnPKXsbzaSaaGCarLun8Yk
1z4nUc2YV9frOyF28Hrjzhof+P+atyDKkhPIQtO8+Ak5NVD+1NzwqdT5qLGKj3T3LpoL+qYewO6r
aGKlIGztEjSxLP8R2ybeVjXwlb3FruKiEXpJzBWw9TvNfAQd+7XHsNheWDAMITZ8SyH5s2CLkAsj
TJyazraEcrY9LmqcqAHQEpd7cr9wbcMPllFzP3R0/G4TFlXVpexi+d2CV2gP2Np6d8+JxZ0S8yjk
U953fsVskoSyC7ZhPgTuc1aGwCNNRMbkjub40N+7iU1UpO/xagmoGsAIYHHlZ0W2tsOfk1rdQTVr
wrhn7VafgLd1oXrsjHRdmzZYBZJxx7q4h6TsEhDc8nKI2zOTFV2MRsvom7UNU+sGb3Fprg5Wk3Ll
Nrd9dG9Xq3Q0JxP9V/h1Rwj2oGJUSGzLBWx1NUvCfQY2ArRJ/GjDCgYMF0YriWdXH7gR5W82tif/
IoxIx5Ory/kl5zMN2bxNrfSyTWtMZ59ZQmI0OxGYbOiHKUf+ZcX8RI6RiW7e09wXtXfgZ4rizapi
Ttgm8BN7Ny3pSH00K5viRsIW/xanyjjZz6IfCAdRPlabmN9YgzT0QF7RCX9Chugk3HpqLsL71FUV
SE7Kpk26sTG8OfEpctnY7CPD9HaHGOi2z4vooaWylm9455AR5G2lYSMEVy+0MqqWnW6d1Etme24q
Is6RFnY9wbkIZF6dSP1TMgUX3TGAmU83OSm3Zac7J+C2Qc02OVCYPFN5x2PPmOmlNqaqoDSc9fA+
SlPd0GWG4YlWYzokOeP4j6bbgstKssEcQTE9eGNt/4uLNDN/mCFZ8LK0zR12iUEqvv2yjmiIHnCe
XuPOJzOfmoFLVuxLcJmIxJZbfJWAJtz9HOAR8HexI+LhWabk+O809s/5i0O3uQ/gTrDUDSrvZbT6
4M4g1J3QajAM5FQ7iRumF5VeJwWT5hFekJedkmZco8eO6tJ96fMPhJfFA0INO7hLifUTvl8Gww+b
Qjn537pjtVzTGbW6MjwHswZqPvGJTd5CpKAmkXIQutlrhiV2XjTUVpAut3BWvJ9JCbjOlGekn5U7
KLPFFiq76+L7xJaVz/qSA7dh0qxt0k+cduxRy5xsC8xGsn9136UOpAfaP1NX4j/Uw4iI1AsHlxWl
zTmZRyLvVC0Ei17tldRxr6Y/hi7KdFY20zLTHuE5BEK2buCs8V+N/lKmHVp5ObjzZxisrrasyNdK
Rx1THDlQ9yBOM2eZIVMtSX4GvmI74oj1so++Mn5UdUbqv+owRMGHQ3XYiGCwp2eBwbJ6TAGLjX/J
a2GHyeHbtp+kEtemFBY02FPn1XyByVrepVmTGzqBFkjFpC+AVxpTArzre7als4nGK9I1SwdmT7ot
ymRpbTZ9NVW+MS0L94q8RXls/hMphQpjqz9wN4/pLp8rVGZBTrzfgWwPu99uzvqHMHvKvRag7div
sYPK9ixEfsixrTM+0mYqTj6b3+iQqNzzj0Nkzd4xXQJiLzPf1N9rQDC+Cr2OZaFddl+kI9mAAMty
/zql5Vf5hnKiVt44fkV1R8BynnD7LIn9g4V3fEvxrORbPiju8IHncQ4Jqw+zG3sV88O4x+cdeKRT
65IX+jZ2itJQaG/Vz7O02Ry2ud1+eGnGRt+dBQBeVTavRJtGgzcpYZXlsXkBwWdzUYFaFaqXTI2s
4xDFgg8cUkXwUKaWfCRSrXvMNwLkYgpBsRsOc+L7nNUqrD6g7dRPIyo1EzvQmNd4HHHXIrWMB7es
sUeWJnTcA1Gd6qTLNutftKAbTHQ2PIAlSEZ2GP+Vh+Y2HhSqzKR+R2KhAZLsc1Smt0Et5jngISXO
xjEQHCqBEATVxVmGHcXbXBXqlEbCGfdFH2256gPtunrckWjYQH4PWF2pTj7QaFplt9xe0+w+zi0W
1h3mWn7vYHRnYlJo7sdqIgIH5m/EY+6Wlsu4SM/lsLFV6j/0c4mXCUhu9kIJD9roaCew08YWs9wx
raDx/IFMirWe4CMp3RQnPktxCLxYK0Vo3lPkA9g9tNlHJE+p2HA5iWt2plHlnGtvIoHr4KXaxkXn
W/drpjc78nPEMMVgK5ADAC7NNx0h1f/HIqq1TsJ4wtoLX3CSb6VmW/BGS1HSfooWxf/NswR8wg3f
l7oACV8EdRw9oVxhYIUHVCnOzWKye6hauYn/zTwOfrBL6Kdw4hvCiDvek6lD1cHiX0HSJIHnXUWW
wvHBg0ZhwDNr2iypzmyJi+Y+wsgwvKCqdC2Nxc061IGZnZyrG7CJxUCn2byeCd0zT+Aotq176iqs
fo2524XLHwmHbd4FySCGx1EDTPxRsofiza/dxvho7JnTkgC7Z839M29Y0eqN17UyxQgZ8PZ7VJRK
GIYyPGN/bN1Een41wUxKfzM0UntMSgz9b1acJOlzTIyb2RrlGpcHfBCV3AiCltOlg1EHcRcbQjpi
nHeLaN5Wk5IL+uFQiRuTMetUwGZ+e1pYMM/PLNzpZ9UObLHtSFUI2GW4jfmICVLOYgtYDleJiBS5
S8xmk3dY/1DoeF44qmdbpBhXe0ge6jZPliu/HNnMv9Kis/MTw19G9QAXQVVfF69tk2vXwI6ghKFs
qisBJphwtuyn8V9OE3q1g3CDLOIuCDIlpsXV9rbmMvqlwGYMt4gJW4QBvr7YGTFf9br1LjoMuRv5
qpz1HXmWrOUAYUDBQ9iCwWPF3KxdgVHYPiWYukkh5WV8qAnp4oujxHoNQnVOEX5IWnecilfUwlzQ
2kl0CuZKfKSBW1TULcNYfHeXYrxNQKjkKhCo9kdBN+LnI8fNfkcJsuXAPGV8IH4HwGLjT3yvie1n
fzik/cJfAxL+QJYGNZ61iivpccdu6QSZjw2Wd1f0VCWz3+1tK3fznAqbdu2j08L2f/G+tQ/V1DT9
fRXW3FQcx8L2CjmJBDgV8ewiUZ1WxpUoiHBAwGaKMQiGqEaUy+o9UjUqbwKo46tM1ohtURGjBmc6
JVS3VZStgywKS3Ub2xX3E3NHZa8cISwdgUPY4QsfJzSTZg4o/DWlG7Q7J2Xdt++XAP94CSLb2pTk
PQz0IqSSg1Vy6QBbLF5gxuL+z9tJzIeYkCyKuJ+r/hrmM0nnIRr1E+m0pb8jxSU/HMExtXFx2V3t
OKsJTQU22eBgEO4vzkFbMqdQyGwzIxMK4u/UItIsqaZJt48eIcyfhZWAAyedFdhdrBAU79MB/uMu
UizSNhmm3xDUlWvrU9EM2Yo2oulxI6VjfnhiVfoMgnbRH/nABfYEVQGrEzErvtyIyIj+pGO0exxV
1jBk1I5q4NHibAfmAkkidWAABFX4aExrF0fsDrJ8GOniVO+CVg/NQZ+zgwb+YQWsl1kWxPpdm7TF
2di5PsXb7FIIXOcS+12f+rK4LB1u6UNhM8U8y3DEeJTAHdU3M3hACqUF0ePiYADW1yURttwnLgfD
D3JzJxR4zWZRf2cWCckTsp/Lq02VKRCVvEmHA5ASvyXgOLRroWk905tLFiS5UMrCADMrA58f7Y/3
Ri/CiiM3aTP0XY+f6pAvJRoC7z4d3ePF4Shm7zSbG44m4pbAwKaUUEDLbIZzZ/a3EWQuQTsD8Gg0
gwLPY6rCHhxtaHrOmSWJcQhpR/i/e6bxZuXKASnx2bJv6GKnZo3rK8gj8jkc3rjiVqszKDt9SVPa
225CZZBJelLdKdWgI/8r7xT2AjrkPr3L28J3tnHrdPIgjENTJhDvBU9qKZE+yHyu5gQoMAKt5pvu
Zb5acOHVu7Skup+Xgk+MqgwkKfgvontnBub6reMAzA8RtKE7royFz8i1kx+eL2bLAHP9b+lk43PQ
1jwiul/ZUgjFlLePCCCczDg1rU0P3jbf5nriSosNDbMJXPX/7pgrQKdMBTajGmM/P6xUPBiC8iDe
XCtefJNA7/sD+JGFSw7a7aNAH7AweWY5SoRC4Nq6Td1+BUZnFzZwibUD7+bRDOsYNs28FGfN1hAe
EPrsTNJmB/QNDc0TC+ZHFPw4+BUHnrn0ZFvnawww+A/WeTLVaeTkHHiatrLV60e6wkgq1HaY7BFc
R4iVT5ENEGOPW61pdnEuuXGVCORUqJSZ/5pivg12+K7I7kXSWF/8gMGbDGEXYATmHMPXlOrqSrgP
Yx/eVLgX2KD4L8w7C8XVVua9HBU+PdwyUJGB13rfQpTGJVSFRO6ew8LhV4PBqywvLS2y4BzsBr4P
EVKqNag9WS/KgKg3ZoSZijSEI/7CpZnRvo6oQj1AusYULKI59u9zB5zEFmgpxV1QfIurhEJgzoD9
kQFovBkGcLwYJYl9hhcmUQ7byLKID4rAZbLVI/bGDUsCQ79bmwuWEfzpNNZnGo2OF91TIybmJiOb
8AZdUf6y+oaooM8I5T4KycJ9J2STqCdvAFcCIW4Fmswp8QSCnmtREojp6QbVoiCo0uHt8ZyZMCCD
Wv4YjSnQEWwPLpZscqV7kDL8GGZGW99xV5mnW9yBH1h3rTPLrdXip2XBzQn1x91T+DeCZ6ciqzsH
WKDpm+8H2E9EeJi6NTFp+eJmOSNzNGmq5yLMYt9xJa0r3xOi+XiYvSfPnrgg1jrFz51CTUO9q8bK
feQcYor0sP76sC4bch6mslW34fk3yblNlBVf59BQv5OPLDJuCZYjaBj4zuItmr79NZOh2BnkQ6Ti
NiM6F0xr4If3PJG8me2D+9anVjO+5WkIXS0Lsf+WNCKeiYGuYwj9FsyVOKB4j9J1WgNYhJH0J8c6
WG6XoXbfTJyF8tOvCE9cA5ZzL8gF+aEKM87hIIBBuMmdrHTPOhSwCiSuXn67cYiNOVrq8TlzJRK/
MIm9n+epnfj0I4hmQDxIzeCXnKZfnV7hh1HDsgoD02K8o0tDDtMeEXsSH9No1BaRueC3bIo1SQTs
6qmKMdYd9NgCrnFpmHD4YhURtRtwbsgKHzJkheAXIhEtB2AUgCgbi6DKjnWiOuGjaLA1J65+ISDF
yS75oPKXnnq3teVpWsE7o17+RYQRKGLr+5xKagh3x75esMhnIR7uC4WS5pQX/2XvXGoJcGk3GOxI
C3kdbxDqLs+U9pFItNhy0Gvs0VF7H4Oc09wos+4yYj/gSpDbwWPBMqIDrOE5n9p24vvI75NX2/gG
I5wDrWLNOvYT+/o6+9aupmtXTVYZbIh4tLzCJzusKxbMufcQdIvdbFrNcuAcGSt8xOpB80zBSPMy
xqButv3gWwHVLZweTFBReCSZSrKcyh22ZznZMuwe1YwB1/dCe3xekB9ho3Q97Hu/7ewJIJAbYFc9
eVGBzcrPdXsLcZz1D3Ke+HAgRKR7X+JQOvRovO49ecLBOkhjpxOrrGzAhOTC5KZrq5NfhGrGCJ26
8LNtU0/r9wfAAYXBNIiNeLsR5g/KYdBsspnNLXAaHhXtNdNvRWcIlTpFin8iLMjFU2s9FNaGvlw2
H//vNgeYRR4nogkv24CIst9NW+uHoSwxqRBJdMQeDaIyII6Ght48Si7+xkFv9ed68HjtkmljPzLV
ivG6BoADO6seeDYykji8lNOw5JVjwW+YOfWuTlVxucT0Y3W7EHF+OQcs73/aqcf423Tsxg9Tltre
1iHf9MufB6gp8O7t+m/YZBWyK9W0/i+fbAl/Ir8kFD24flECDxCm6bnMXEEJYG/V4UHOSve4vFLc
h9uITLu5WEnXcCwBgOrwjRL5JaVRRsrFtOkYn7IYmbaggnOuoIiTbOns5m2OQPBhY8Hx92jl5Cu+
J3sOi98pfX4IsCi2tHZ6iUn0ucTuLi9FYA1sTw1VG/mDaZw1nD4lIC4uU+x3Mt/h+vaQYJzFKY4p
eGk6SQ3BfIM7kAcHiZ8dX871Nr+QtQQQUDZjykdJ9zjFSDFVrMvJtFnbwD2iiWh8hNCAVUOJNTE3
84Icj5Aei1eodphCAmNhaXLnweW7jJUiuaQsAibai1qEBcG4Ot3qnul0X+MNk89u3mHrQs9kDe/y
cnovybESgcqUx9rdU33xUqHCl68WjQXTl0f89FdNWnThgWtHUA00aGC3zHr9R1dicjgz0za2kako
POZltkAx+FfqsRsBF88FlrGz17gDRaL8atr2Vx8twgs2aztyI7Y+AXqxhQAXMG23/cBKGecDhFsw
BPFb1A3GRshx9JJfeBachzKuxq69I3zK8+UpXi/MNnoMMKWzyo5pyWMmAaZe1fhVdyW41IPAAPmO
544yptZIfc5cxKaCaGlcOK85yOfqqw5DinvBZWa3OvEsNrCatJF0tHfpAznZ5cl1DLUAlP+gHu3j
yl/is9NMFqjLOnPK39oV2j9wBw7Tb1xViNG0wTvNc6U6N34reFuNn0XrI5SwPe88iKYdtjz1lhTQ
fSACrsNq0Av+/khzv/2HSha6hpmia1A89MKW9F8/cJUArmCwK4LScNwFAmM65Np76VtCcJzUA5hl
9OQwmYF8B7Kj4sHvyo8+g4Zy5SmaTIpnqqaSaxsUjK4XNuOr/Bgrm/IOXYQ2TTZhzAYgtSlTfuin
PgDI0/d6fMMqUVgzEQCeH2uLKyVbYziwnIL+lKO7zCw8VO1RzbW0Aa+nQcyEvUbSleadbUNtvfll
4JfPPRgBhxiP7OKcdQ8OD7TVGH6LJCoVYZPOyEk/9p7rhdQgcTOopzMLtjEVmOBM2nwClkP8x4lU
5+LZakq7VZs6KFvrc4lb25PbxZtjIhp07hAJ4AtTV86BVjJVtTtpZFA9WZRd1JAJbLq9iOAUVsSX
tQAZz7Iu8pFK9wtZDT0f6MzBD3NbZMC/NQcg591dEVWqxIWFK3pSm44MhUh3SaKyz6wUC6wfLvEv
cZakM36orv7UbDGkc6OCNbAvZWNTEFTxrN7yBL/tRnA3s/Gt+kRJwaUAtN0YHeb6yP1uqMN9ki6s
MLe2loQD9o2Dg+6pazH33yO5d/QokVUahz/gKZ35z/84O5PmOJV1Xf+VHXt8iUubwIm7z6BaldqS
LNmWJ0RJtun7JoFffx/WmXixRNUJzRweFAIyk8zve9/nzQShqrfsXEb3t+7AgV03xDJUNwXHThUH
DuvudYjLCByszbaCYYPv8TZFz1rc18S0VDtZWpK+X12UT67ZkbxdQxizMfJkkAnXIB8HLEUhMvYX
zauq3zjAA/Ox16MRQWetDsmDl47kxZu+UCJsO+RDXgWUc4lEH2V6q2RK+pNopjrZk5urGvjoLJvs
Wkml6tghsfev+pKvSLaOdFit91ZN+a+klJwGerFpTKGcCJbWiNKpeIRfCEVns7ZG64ie3sEqDBEY
MbazQ8pkR2802qzkjjqRipGPIjk7gtSPSCanyA0ClJguuipV7fW/iMxLcN4nbJlGfRUZhKQgm+x0
Up1Nn8rhmiZT9aKGvWQMdnwiKFnRmryPnQr2io3fwjhgAB145ZI4KDZStVv97tKof4wN2sQ2fWfN
abd0eF2XSAsCmbwHfESV/QMrXQnqznOSE0FDXk1N21dc+SViXFkMJlUZ5Krpq05Au+Z1rdwORfyt
aY9eeS8Huni3XZsaMCbB2Nu/QvpwxnPRs09Bl+rB6HAjzDDu2lXsEsWib4kHt+pyG5RZrxCj4TYF
SDXNUvdN7ebEdPUB5ZwqJGF6ai8WOpty8nqm9k7sxwqqEJ3Qn5UNnRPJURSY14XMnDcPl2m01iq1
Q7NWa4iXo1AxN6oWu9+zUUcchejJs1YOJVC5R8xHnqtqKeYzECPnC6aChlI7H+tCNeWpAAMcbEai
JyCBtCI2rzvkYiUlOdZqvvc5wlBss/ozq8JwZzgSFmEEaJeI4xQeDmafqL2jAZS+Up1WfJAOJWYG
AJ7pb+QDw01eOt0u5NzzrfXD/EjSt7Xr2AvcaQh37xWRuF89S/avLYclg1AAWAoUl+LwtqdIfHJY
3kD3e6rvXCm6mePdJluRopniqza7X0ga61FWzZudFc7E1nSoLHHkKXbMOcLfEjrFvyCPVT/0pDTE
2g6D+GlSMXwhuFf/gg6sxyYW+uo1MCc+aMgJOFTljX+fZDVZw0aNtJ3zJPCfUKJakOQs/NYL27iB
wJLgh6t8WOT1UP3GRNrfsL0n52WsCWtg95P1vxSt9cXWTKl4wpTA8/NM1rc7YCdCOMIvM0fw92RR
yrA3Aiork+qXk3hGWAHPktt+6RC4gI8xrPKHFljlS+pD9GBfY/l3jYdR/KrPyA/cskmMSXtrffir
iktLuot1+YBvmn6kU4p8nSqJpd6PVQg2Y5WhYRlfBjZmerjuyrECGF6DjlqXgXB/WgXmhE3ACneT
JCX1x7xCYbZOCtCmqWMhqcyFxcGUnp2MXmVXmK+BdIqb1CBoY125dlFc0YFJcdHZabAv7anZSVW0
EFdupEqxI7Untr8FepteoeHk8w72zP7tE5HGaTSG4b6hK+N3tKO6UR6FriR47v3OPIAP8nuImFam
rjLK7XxNYdHZWNq0HlNgqktyPz1RCxI69CDcAqpIsYB5Tn5bpOpgrKkepObGTTKrPNAVwLKCM4zi
cTaUoAOxdSYabVHPGTcu5blk3UWxdkdmfb+xoVGy5onEqQ8jOr0fHaQXa0PWO6tMXtlejVFLBs8S
e1SyaenE5i+26JA4tTXXfAduHmPyqmPbOSKONLsNafS2eSWSyFG2Slw3NNAjDM6Tzog8EaJxTKDa
ZFgbOAxTv849Y186dpfesHXQTJRKSuJw7LCHmN/6q41hamnynR497AaZpSCu1RqjgKGY9Yu0EuGu
nEaoPw2IQycl0hSIIr5hncDGtmBqRnSI9EmT9NV2NPTImAgxPXZIUOGqQ0LAGgqDh+jstigfLauh
ZpVnLe1iV3eu+2pozGsvRvG5dS2TTU2ko8HawmFo6Pxq6Nfoh5WK+RAXUn+rpWiyW8w3dfiSl43y
qilakV8Lq0/vOVPRqMcvTN4R7A4TGReHMkLo8oFEmqoxSMQmjEB5QV9TvQ86e3GiaxXVv9Urh2Wv
V8o+ZE+FchVtj5Ke1DJ2Y/avHOdgXtJNLbdhyqF8S2M2fXG0oGQOEo50a/dF73OSCFicGxkKm3Dn
BCyzwCn6WLdtcJ3HnNo2SuNGLwgaqheL49q1yhFIXrkENGE1QgnhwUks1ODZzTBJv2P6yPq7zKd5
Rj3Xir1Nr48J8qLA1xkzflMg+wmQnGu3kWtExUtTaGl/hxM2r5/jKDewKRdB4SQrGrtljlIRvPqe
/Tn5txV8Hv2mhSKSUFFJ4uyEhCpWniV23v7BhBpUYPvGpbkGD0A6oeNmDQskVPGUKl6fqW4E1j1S
xw0rMs8fVF4ub0M1SJOtFiS5Qv/HUhEOKL3i3ZFNoJj7EAkoGM5wgKFFtiZVu4wWjn2YDp3Va4RN
xTVxp5peeohhKwMfUzF1riUUCcYO76m7IwYo1F8lDsi6XwP3CS1yalFpfFM1CmmbIoVd/KyMHFS+
utjVacbG0rNfeTClSYWIaJArw+394YXWlyt3NW00MFoIx/U9huUIi67PXvoOg0tmX42SLcZa5p3F
usuWBOuGnduRt6vNJjL3be8qzgtObtTCKyrsMiI/1rO+kRKlEZHD98jeRJIaJUZmYiyBPfluHKwS
JFmEZdqY+tk2ujpICJLKN4Pa++GtS70p2+oYKPIrEkPr5GjbwuEXZF7axiNV6gHBmh7DHXgtdLss
OfwPeb9mT5JnL0ndJu01q12angIvV8xdlEZ6ZW0Q7ETYzzw1rx4SbH76sbe1ob3r8iBPH3Ah2COd
nmigccgJwEVLoZbudZPQYfo2kPGpb+kekHfNbPeHHaHBevaMWFEfgH7ymX7Rkc0Gwzo1TYLu2WEl
NHFFiJSMj1Vm4hXFxPqSYEWyfmlNkNnHiVs2bIex4DFtMmjaJrKjAQXqxuqC0t7SBkkTtG4+3c5t
D6JrYqZU5WPA7DV2KcsQW0Pk5r8FoT3NVpFBwcdftewffW+nXyx6OtEusZ2227RhjFRPiIAKoiWh
xlICHNB19Llbfh9TYVOBMu0af1UsW9I4KLqCn8a+Em9caVfefRm45n0ZcbbYpqUyvJHiYbCDiNoG
B5PoMclvSC2Ncc3Q4VtJ1mkkprqrf60wnGJKT9kD4rOgYk+5CfvWWiXT4qFgPzgJYIL6m0rCDdVe
WjI3BR+ijuq8Vv80pNTkwTeiBiJ86NbdlarT5oY24JORbRdEA8K1o4cAHTNnqWH60DlVe1egzRpc
Kq1SFpIMIr+K6Z+RVkKhmV5YflW4JE7CEaGWiIEEAtK2SUO32g4JwbgH6MDsuwOzVr11pVDl2RKz
UaKJNGiy3RA5V6KBpFxPhHk6NSTZP9trutyds6qNJPR3wO4w9ltorYgEm463K96p6exqy67ITi74
RKzgrerfbI9izNZAm/MD4L387Xst0kTQKWQj1E7JR1iPzMS4Zpzl37owGfaUsUW7LXCnRtuxTlTz
irVLRTHF8elByz2QzeMQ6SPEPa/6aptVPXwtkT12JLUrcngPZcQuf8wFbBqerOyvCDIJ7qHFaMUT
Zyjg4s5QDsaBz4Zv0MJxwJPQnK3zVl+h8y7lPeJNPb8SFtwccHkkvOw86bI/LKtUx2VT1Up4Fyq4
KNb02zP3KlCqIcetVhAyuXLCzgluYM1HyBzaNg/QL5j+GyAAUwcwK4ObSEK1vB9J5xzvXNk24gFW
4tiC1ITrs7EURZxskLX+yqpCdjlaXibxVTzQxCJ/sY6m/wmr+wjJ9DWTq/3hu5j9GPFd/L3wYyd4
AAfgxgcy8Kpxl5aW/QTSR/Zb8pZwBrFKyvxlpEKKkAi/cYzbnBWEY6DoEboRssqLsCLlm4DMV9xg
HvayG5GGUc8TQTGAGrtpqPi5mScgaZXtduRniNkA6qtsWgVozYvQcYhDdUKpv+ONVeMLJ3lX3xBV
kRUMpHI4IaIi3lLkgQZ8HgR/euzayipuIylkdFs5MRGLI6bMfOuOWQtKk+3sO1QppPdZ2lan0Spk
t/WIgu64sTBlso1GhkG9G4edaALT3laDA9EmIWHUeDYs4Ck/tUJFDEtPNZLHkdiSYaN0plHsy4rK
1d5J+GqtWC9b4lcGw3E2uZ5Km0p0lxGEnrOi7MjrKL7Eg978xgIOKRD7n3jwSlRJqOBaxPVSgOo/
RAh75JXiKGGw6aiotj9TKuzw5gMa4YBLZOXtDerc2gZlPYz2ZLDdZ79V0G/qYDmS6y5VmuxA371S
N7SRlW6HLovaoGUFeXGbYsy4skgldNjIA5FBhYltSOq0YgGC/9IKjr8lWLF7g773fnDSvD1ZaZsg
O+mcH05BjmmV6eXeqjPlpTNKB9kK2PWnJByKB4tMDOY8NLwtU4LwHNfOfzVE8E5MNA1ZXuJ5Ctt9
W38sqBOcatbB3Yjg/NpSuyI/sofQ7k1Psc29Yccc2AwAmr/SKnAR4Y31NYZtASBR7zcVbdgvLGn6
PgwULd3i1BdbwLnpHu7C8Fh0qoGVLAPXZ9TijYpd96UICHo/YM+y3gdW5BtX65VD2XjjD4irEF9z
xy7XGJuoUdbEYF5FFWykndr2psUXRLWNTZEF9Zc86MV1XWO5XsdFhxw1pNX8qABrMWCcRmKPOirc
ZhqRo+C4xY7ACEQ2qdtdo2xtVY7phQjvgUG34SHTTZvRQGjjulUg+xVR6B2CehxI00T4t8JdG36v
ogi8qywMjs1KiOJ7Bdwc5bxVGwE6DCZPR1orzV6qrY38BsE4KEmmDbCkK0LT5VVeWtWT5xu0FWAa
QsqgKkDwX4kT6q4nAaMsVlhg258kkdlApWuo/RAY1PpOoZpQbyy6EjiIo3ggPLTMRjZ49WBhKYJt
0u6wrA6Axw3tgSK/exvEuKAxEI6vthyMF1JcETtwxDSBTOJbueEZB+GBZL0IMx4tRZZVhd9SS119
7fFzqldgFKf9EbW/hl5blwMIaGIARwxEv76CwDPK2yEzonwNnAbvBlRXWkwHtY8okLBhTJN9I1Lj
CLsEtmmXlHtN1tUNVDpjjxHJeHDgc32NS+I6iAepduz66yc/yap674QurIuKwxursGM21Y0eI8yl
koLSYmWEjkJ7JAcLsMm6eKD64FeWviFtD5pWoZlConPG2fDVT2Bml6VMv+RDrd9R26vwikO1+SrH
Mie+rHRoDjoImjV6JaLL8isHl5a7TYgfhrcJ7IRQ964u2RpmsuDj7bmw6QkI5hUihKEnTAKIt/WL
Mbprp4oPXwGqSiVPDcYWXIlHaMD9VVVo8jutVtiAo6eeQuIkDp45WFe4m7IDBqJo2No+7rSNTEYl
PphsnNMfSgmtcWdksUR9SWiouVYLt4LeyskvXqO906KtH9E+u0ImT7ZT5KSg8SksppojIFxmFR7c
LjQUkldLmfO2G052ZFmO/T6s4q5Gjh2O3g1Og9F9cR3ilp5L1lu2BlZNtuYQOV5yC7m+JbuFbjwV
PYW8GNV2rI3mFOFbxNi8sf3GpC4g4FxXhnVEx9WzOeP/irxLEHuWGqbmooyoS7btT6kxUd2sKocr
Q0yt5Qo+BHGp+Bw59ffeSGg1wud9V41YaAtStbyHvADJBSUn8n9DY62PmUnVi5TmsLrumv4L+JnI
vFeTCFtIz/pOPoMxhkCfIBdtIpO0qV0DnxcuAlUQCfFO6eprxHZazZHKBJRxHxbZyFQ16OeEYHXp
9bYvg0Irig+CBj4w3EcwTTSCAV2CgIOdA+hX9x5Qh49Kv1GQWbb70VBiToeKVbjpM/pPLWw2aa1a
Tr0DTkjqKuY9xCmyyY92jUlFZkoJT5K0RUhh27ThHNxsQm1ULBOEWG0W9UbhqN7mt8Qcj8kL4chK
8W2QdcdfVTS62V9bWk1H9FCVNu2ejQMdpDohe+zw6eUkH9NVkD5OMiY5HnB/Y1HBnoacsBsaVnAe
h7Ximu6TQ6gG+wL4EcpwLfhmx7/ahkcOKbpWK5P+aB2MYhtiPNGPumYp6uHf//q///3/3vv/8n9R
7wPIlmf/ytr0iJi3qf/zb/Pf/yr+538PP//zb4UABNsUjupY/P/76SnkpPyff2v/x9ELxeIvdE4I
nzhXO5CSbeyu6/O/bi/8+nTVP34daE5gGLpin9Lc8PZ+Iig5ECbIB9K2gicbVda3UtHE6fzVpr/5
o3sxZldrcF9SAlQfkbCqO3Se+U5G0yabD9bu/CV0feEa0///cUcwrjwNnrTz6ChRMHz1BHnDU1Yy
OQmcZ6wB10FhZ631KniM8S4EKxIegPuV7b2XhKUH6dNLgTah2MCFiS8jzNJixRbT6fcUbTMNjVFF
CXGlt1VofOXMjUOUU8AQvOmKZhD94th9KfqdMoDkuz5/V0uDQPv7TdWRoF2XZsMTEfdIblQSBPtN
AZhUXH3uAurfL6BYrqw5cZo/g6HMjEegcUVIPxQrQpOvzl9iYajZ7t8vEcddD6vH7p9Kq/1SU4Vb
U6WutiSqbzT2fevMU5MLd7Mwzmzn75eCSOGjTartU4V1eB+5GhVNwjvoO9yevxdtYZTZ003+Mcpi
1wSC44zDU21ovyXcXqKB1cMw0PqtXQSWZYd1C2sdhonn0Sz7W6I8CHBNzAsDQnCdD2aSPf3/H9en
PO0YClmMN3rXG3ATfc4eNci9FET+i9d6Sn8a9da4cLtLV5utQa1SprViV+Yp7hKAcZi5aV9iu4+q
Yyld+8IAWRjk9mwtisMobxrDbV78xLJuyIYbr7q2G3+ef2VLY2K29khZcRhgn3tS+ZpRHeBIpRf6
tsvCh/MXWPrzZwuPilZrNI3MOsmu9L3JJNQUX+y8MdVPvoXZIlBlI+0I5GonnCUNbBkaJ0GCrytA
Kr9NII188j3M1oLc8aiyjo376EW43OmbsQFB9hfen39OCy9CzNaBlv4pMceWeSo91GX9qPxE5mhs
UUUlFz5qC29CzKY/ilyjC8I0fKQ9HL0NNPLuashvN+f//qVfn019uJ4aiKx6eDI1HYiIx4aNCvCo
Qc/+3AVmc9vEUUxyY+Kc4qKqbhuO6lclQpCv5399YS6L+VxuwfHYTVLfyNa3ipVu+/UmHMIU1yLp
ESsjC4oL42h6oR+sUWJ6gH+uUepgUcl3lKOXsmlhJwVoG+SYTgDMaoAWhjfAp3JZwO4xs+7CRZfe
zmyau0Bl3Mhr7FNPIkf/XLHvRcCKtn/cn39+C58xMZvmgFcwd4o+Prlmghu/kPe2F0errHMQGubi
CE7m6fyVlp7fbL7D7M4TLEbesUyp8JJnsE0TAgn1kSgnowKgg/ylT6u7kW/3hZmzNDdnU7/0kw6t
UcwlfUt9QXUfoEAZ8iNqg0vTf+EFWbPpj9iYCor0o8e8qopnkIfB88iB5MINLP36bOqrTislZkj/
kfhx3JxlBxPwpiGuIt6cfykL08eazf4ES1eEI9iEZNVYm8ipOk7UtbOuC+UOxJf+yfuYrQECtAvz
M3ROTtyjlklrcQt827swSRZeszVbA8zWQfgb9M2NTjGguXbylijjymPme1pLEsX5R7X0Lqb//2P+
5zZ6WjqOLYp1NUD2WcuBkAkEwOZ4d/4KSy9jNtmxr9vSbpAylH6GCnsQP+BGIq32qA9mpXw8f5Wl
+5jN+BpoNl41L3jyvXo46G4VveH6Ci981ZfexWyW52YvSIy2vUekn2aHUl1TkfrRoXMSRzsEZoQt
7/x9THPgg/XYmk1u39cnyJ2XPPL2SS5zJ2/7sVYp3v+1JEMAKAisj5/PX23hqZmzeQ7NJFX6tk0e
9ShH3AG0mA+kQUZPduHlLzw4czbVcfr0oPhaecOdYKnPXYSkRUmfk6Tvz93CbK7Hmmb3QveTR+FS
KE3NTj+S5/jJD4k5m+J64rZE4ejxI6yJSfoFtt2Xj1LUzBTd/YpT4fi525jNdmmWaOTVpn00tRFT
fBBnG1uFpXr+1xdGlTmf5RHJPL1PCPx0B4KEnFXbazie6zfgJRgMBxp+WXXhnS8NqtmE92jRFBTV
2hfZqUTfiJ7v1E2jIrW5sPdaupvZXHdMjJtN4jWPOXLxldmzU3F8wNYGTG265fVOqawnamjFhRvS
psn3waQ0Z9O/NEPwbiGpUmFVie2Ay3PT0hK7wii8HlzOx0M5lU6zIYGK2QDkghhw4c0tXnu2IIRQ
xISAHoJHxjkOWrr2lDxamwBDN6TfVOvWHB96sM/rKuW/FOAgn1uJjNnaQFfLTL3BCR5NXdzGVaBh
JnCec5WyFnoVKNOD16wtNjvnh+jSjRqzpYIWgQrR34RLFg3qdwiMSebtpUs23qkE2t/dpGMfonS1
YBev9FQVNRi/Fi7ixg9sFb3/J/+O2YIy4KBCDtTXDNlw2PeETiEs0X57Sks70j6apuIToBQNUFpU
/B2Je2GULexZjflSQw6Zq5Ir/ZjLyr2W4zOi6KNwML789an0lHRz/g4XPsjGbKkpbbdBht10Lw1Y
mGMgqnKPGj9d8fnMfvZ+UG7PX2dh7Tdmi45HfIRKybw7lRYat1RFNu1L67bLXO3Cu1pYaYz5StNE
+Hn8snioLfAdm0Y63jcaNcrb+RtY+nn973sjUUSCYOGovImxiVrxFps0Bp6UjkLk785fYmEpM2Yr
C6EFao+hxjvmRUG1n6JN7ffqDmN5uVHydg3T8NhpSFfPX27plcwXE8wqurB0jDVWYIV3qqEAZnDc
wWq+0b3ojAun74VDkT5bOkq/UuEcyvRRGNWByHhiqrt3thg3bTSloU+rh6a222ra1py/sYUxrc8W
jxDaTYr+lpyC1NIo6wOiobm4yrNCCQiUiNPQvql8S8bDJ29xtkrgem+7gZPYC6a0b7pj2K9OYVCy
aol5YR5do2340lsWdeAMKNOFu1wYkPpsiVBdmiAY8/PHsgX4tFeLiR2OH8P8fv4pLixB+jRs/jgM
AOp1Gg3kz0s9KZlrjco6fuMrz2Jv2NBQzxxxYdwv3cn0/39cCatjSIRAmDwOok2ePWh/jxnosvO3
sfTjs2UBACH9TwQ7DxhmAMxj2dHt3ajD2t6cv8DCNPqrrfHHX1+TskWWgJ48eooXWDcwBxIIiRXl
XvgJNEzxjH7uQrPlIQZuhWaKx9QiY48RRvqJCnY+qW4sResO5y+yVCfXZ6uCDoBJozWe3yDfwt2M
IhCjGur+UJX3fs38YfOD/TVV5ZYojGifN89NXt0pXfp+/i9YeGHabL1QBsJf4HLYPwzEzqsxjIN9
YRPJev7XF96WNlsbaqtyBhII0xfkuYi9ytHYtNDo7pBT5Kfzl1hY8LTZaiAyCxsfPN/jxL7BqNq8
1cRGE0p1p/vVAVmmNknKKUD5l3YLS49sthSkkRMMlm6LH8JDOHcQZq74mxiZj/x6/paWntpsLdCl
YVjA+rxjqkG/oQRZjI+EbrDdIr3t0rK99Nymu/tjIrVjTgDHmHpHhLMwR8PiOIUyrdqa7Yi0xt9E
vz5gB/uZjOavz93WbG1wNVFhkvXjt1JrCGU1BIy4GpopPitlff4SSzel//2mfDUIrV43lWPahMjw
JDrEgJxIgkgmo4U4toW6JwrnCV1fcGGIL01hbbZQmDU8L1Orhp+pV/oP4WD561QN8r2vJBku0gZE
rQdHH8+ot1dkqq/rGt2HV7uvNtqPC8vi0picrSMekC8jjNLhpDZW/uJJ7KCIkbL9+ce6MCDV2SLh
o22LWpEGbwPpCzsK7uCl4hB+G76jCzewdInZSoH/xiZmXQZvgKBvQ63z9o0Nhh1dVnFhbCxdYbZQ
IOqXqIr67OiEeblX23S4Tntsik2DCPv8c5r+2A8Oq+psZSA6wIbv7NvHvKPa4oHHwmK38+zphJwr
GZArc/vpdUidbvSPGSxRjKko0YM3/OvNlvDR4j7ScSmev5eFEaVO//+3Xw85QJh1dTS9Bngf0bMA
9yoSHT9ZGFFny0FbeoVLdds+1oa4laN35+gA4v56TuCgD9AKH/4X03Tp7c9WBtCpeYLhtzjiHTC3
IGu6g6h5+4qIsgtDeOmJzRaCFuJ6B2YLuFWZgN2iMKaixPOG3+dfyNIdzKb4EGSKYsV+fYxrCtHU
2Ls7PbeeIZl3F/agHw5f23Vn0xxsdeCPpO8e9R75Wdjaz0Kt39LAJR8SscZfJ6J+Kvecv6EPnxeX
m015OwE7TfL9eGoUGGs3KlGbdIx8+K3Bhb3Bh4+MK8ymvJ5SQmy8Iv2fvQE7d9JMsBiQwfH8uVuY
T3g7B5Vk5S6JKooGrNdwDqMm1e35X1/686f//3MKwkRNiStJjylsyRC+AMHAIHSIyXuyADIOn3wP
0/v54zJ8CjNbGNlwHGzjm4e1Bffu5xpOvILZLHdUkkZ8UQ/HMop+tkIOK+QYl5aQ6TH/Y73lx2eT
2hkVEVfKMBy9ISmvVTubKPuJOKLGzddGe/GIuzRS5zO7lk1rxfD4cdEqBMb2rvE7rjP9Qv1t6edn
MxvpohUrsovferM/EfBTbYqebcP5QTSN9Q+ekTOb1BBpAhGy1zvWE64R0BEWYeLNSOh11HXGdwoz
XHehjrYwYJ3ZjPbwyBPeZDbH1hgBX4w6Whujj69x4cqX87ezdInZlI4bxhIWdMklsnpcxcT+peD5
tBYJJ0GvxfPnLjOb2B6mAj91MZiTEo4qMqRluoIiEu6oT2Zv56+x8NrnykWvmKK7QAQcdSwYt8Re
1aemdORnvt+260xX/WNW6xi2ybnL22MOCHNVOuLYh0zt83/6wsRzZrMaalEEDCfpjpgWaSzi2AfF
ytc0wCe2irCwXlialt72bIJPhxRTj532WHrWL5z148rsmu8Udy5pqpZuZDazA8SjRdcP/htofXCa
VVdjtjKeCEcIb3LDvtDDXHrTswmequD2kKiWx3TE2KX5Lpws68f5V7Hw23PZoImlWcK+4bcTqVMd
p/0R4/e78AIWtgRzpWAMvDyyWj19n/5yM7Su8QHuAWDe/nWh0em+w5vJL4yqpVuZzW1Paokm4RWz
5azLjT4d2jw3ef3cc5rNaBJlVcMeqbOWmiL3UPSsL27lXjohLf3p0wD+c7Y1itJWbloe80oD917n
/cREzJNPiaps9x/av74IqrZ1ih8Oa+kNecvjEzhff3P+2Uzfgg++EfZsOpOkI6EoyOJHji2y0lbg
L4RWbV2tHwqxg9NuNzcOdpwGG4NILEm13Bs9h7RJu/E+937M2cs3g6BqiqbUT6FTeCsfT9mmiaCf
nr/DhfczbybjMTN64YTWwyBCwotqCxfTpqiJ+vjkBWYDIHBMwlHgeJ0ikgfUoxpJ43bEB2q9nL+B
pVc0WwkN6cXEEFfxO6ZORE59lu5q8Zz27ZdIBj1u+TLfhGr4PPTl5xYte7Y0wpfOYy1y4nf0dkTt
KhF57Sp9zvP3s/BC7NmSGLdWFGBQsB90kqrMNUVPgIQmHuer878/DZsPhvRcRZkPxK8ESmFDxUKU
0vrJ0187W8pbEyqh+fJZGYTtzuWUIjC6ppFiJC7IvSpt5GcuOeife05iNi2EsBROSVgLMZJ48R0x
8ADrB6o94nMDV8zXRZ2c0jBqkyMxEM3WQxz6xgcFlMT597Dwgf2HnDJUI19vxvZdczjcldDA1/G0
P4gIcYQ5UAX789dZGE9zMaUakPOAhxU8Vq3GwV0OzxYavteF0fb8BZZuZLZGgkOSbVIB7UQSJnH0
8BFvDfzJg40IwLA/ZWdhMM3meQ6TuFfqJOHMJ0b7zqf+1e50UvfCz31kxWxap7VPEEwXhg+erzHx
2tZy1c2oqUN64UEtvYnZzE7r1gSdpCbH0M/FoTY1/6sVRPYlFfn0d34wsf+hj6QTphkNxWlV2iHZ
UYR2tL/Cqi/qq8BKphC6sbW9q9EwpQIRI1J+9BCy2x1Bdvo3X8KIAkRhlh1Y3FKDfyxDXxtJGB9L
/k0gW0g2fKNTn6aWjPlptPP2DptHUuy9ICXYVNcHw10DJ02yOwsAOV+QInbqgJh2XYBuNvNOu0st
Em2/m5huaUtB0yBTbUXhpHQf0BWSlDjGoHevTPyNMZEPkVc/Mh2A++ujZsa/IFaa7H1qF9YMxZHO
996UCDveJWHL9E365yNU5+Vctx4cEbO6v3cJeM2u6rHQJ/joPWlc2lF8PFtUdXYS9Buf4vYgrNeJ
F34H/sg271q3Gkw8nC0JSkmqdZfMP0u3M1siHfIg7RhZ8bvwIhJDpPhJ/ku8Fnr6dH7qfzyi1XlZ
F/udjUvYiN7LmgCKddtX2AzJGPUvWX+W7mD6/z92j5iny0oGung1uJmtbrZfAP5hQ++qS56FpStM
t/bHFczClKFNTvQ7KQ0/05w1RSjGj25Cfn3uGc2WR92LkzETcfju4x3L93likWRlE6lyqR+79BJm
C6PhlPEoVD95B/usXithHj86Yx5dKMEsjdfZqoiQxTZKf0jecwbmI4QFbxWmUfa9EIToMUOL7ece
02xxtEovGxQrMV/TIvArcrJaLT+g0svjb5+4gPhHDVfXSLcbWW/fddLWtpmZF08YCy4W7T8cR/z8
bF5beVb1YB3Fq2fUzlPZkIi+CnpH/kCSMVwq63241+UiswkttNKwExRZBxkAVB34iCCHILIXM5V9
bBvgzjWgpE/Jl7naNCT+mBoYnO001ofg3aoslUCTLoFCFjrS2px/Ix8OLX5/NrlTKEZWR4jJuz7o
NWwG8eT0Eficsa7foNNfKhZ/OD+4zGyGc96A259qxisMcyA3g9tft43fXdhOL/36bHqz8PVGIqL4
3bFD5Al1XxNLh7PYvaArXRpXs9ntk02LkD82XmGXvBt51+6SIG1hmxWXZt40eP7x0eP5zGZ4CmTF
T9KAMJxxPPm9RUpLtgfgtm8dbW24zoUHtfS2ZxOcHNCu1cEYvsPYB01EiZpUUPFV6fPmoPWX/JUL
r2Ne1DXHKk/zoLYIvKqh33tSN8W+h+/wqWOHcOeV3DJR6M/1WvJa2TVU3T7X312PI/rq/JxYeN3O
bIY7w0C2HDOPXRFvIy8y/Phpvh8JCD+cv8K0IH3wup3ZrHY8PUhslLrvousA/NaAYB4Vje9fgAQS
JLp2sHLLIhIovGQ5XRhg83KuSoaFlL4mDnpMkhDxnthdW6NdSeG9diZ/yWgbl2TRS+9/Ntk1kosA
fvExLMkNoGQJDztYkSnsXPgcLv3+bLq7DpB7G+neO3LL8sGL4XqtRJuXn6n1MLpms11w2BABxMh3
rUg0DEIuQeu7TInLS4eEhZc/m+udMgQxaGnzNQ4iXkMg4t+FXpaf6XLw18+meO2BM0vNMH63yJMl
vz1mn7bGJmiaT7iNL72ChYVkXtcVxDrbOsiZV4IRHQAkqJtyGa940SUda8IeNJN4HXhzvnthyiy8
9HmtN9OMsdQhfLxHhI8QmOM2pCELWNKfEqkQyzmb9Xnd5I6oGvbRJBjg0rcauSMiD0jt+Tm/sKrM
Td+V7cIAN/P0FbG6crDKpCihHmfFV8cB/XH+Ggt7E3v2NW9DFAtq0sev8GTc62n1MnWyuxvANoAk
3TVwnVPYZTeKVD43WealX5P+RK2JzjgMVf4V2ys0cRfg8CVH4NJDm031uBqskcYKX93GeiZuofj/
nH1Lc5y88/UnogoEArFlYMbXTOzYcZwNldhPQIAQNyHg079n8t/4p5jhrdm4XLNA125J3afPSdKw
2P9/vAzWNrJh7IED1RBwtIg3LwRHeVfTF9CaNi9V2UEAqVFbsNa1cRg2j5N8grKeJ14BnnuBkye3
AkE50PEu8+H80q84eDNk2YawyK7DoRuSEWwrA537K39I6bWswTGHoqRhikZQL1704vFDM4QpcmcE
Q8aUvRG35lbksOEaDF0QDTk/nBVzN8OWBIdTrWTvv3rQbT9mEnLYEHDQ8WVfN2wd7ElQvqKpew1O
QPYMuSYwTIIzaCtvt9Z583iv2kn2DfGvRdZ8J72bwQHn4WW3EzNmCZIC3BYb2hR4A+bOTQryuLxM
auIOeoqhwD5tNbQ2itPvH54e2aKUDV4keq1Tq7/xK3tqdhDqhJrI+UVYsQnfsO2wnUtc3/rsze5t
eVVBHuerBPPnn2qYtzbpWhOGdY9dDW5PZ8nfCrvt2wflV4G6SiFH1ULdBORlW8a31o5h3v0wg0Ci
5fVbb4P6Km3D7yHxn9xc5y/n52rFTfnGqd4BSgeOxo6/IYXNDh5gYVFqowhf+bI/9HW5ldJeWXMz
fqnxBtFdPrBXv3H8Gx86PvAaYFDbql1eGQc1XuidrAOb5Kn/SgLV3UJVFNKmUJWIUVRWg6G2GzYe
OisLYhZ695BxhLphSF8XQaBgNJZPo02K+7p3quT8iqzNlGHjKYitWWt1DkDJo5S4U0PUG4oDOdSY
6g1Ld9baOI3ugwWmMgWNviWrVxCBomZFpvfg8wj2kGC5hVrQEOF1Nf4907Ou/gqZ6IPyiscTagYU
l9+hFHfhUE/d+9ANm0KnjUtFr31nlndgMIDEVwfcZbbh6/+CkT95DlHDE/BmrKG5hlAKhyrFvdcM
lYpkrtsxhtYe9N9yrqFZl+FaNkZuRyAsMyOEu8+D4QTogKjrtDHSte1p+IsSKu4M43PuNV/Av6qL
5dCrot6BUvHdalR62QuAmu7CzaHPDKm910nUaopQB2397jq72HgCrG0bw1mAcQweyBvqN60IdPWi
cOK++tkvCL1shY1OO/CTFTPrw5VVBgvxvfqtboLbugf7co3Mx70O/IFv7P6VUZgV4v1gNwEoisvX
1mlpnA3FE4XSeHyR9Zr5/BZczYwBDQ9eb0CEILoN/uOGi/35r69sIzOfT+Ze5EpidnzPOeL22h5a
3bftngX1DaFASmzc+dZW4fT7B8ME0zNoni23fptmq9kJH7BhCG7KOJuhQX/hMhjGn7lesRQepa8N
Ctt07ED2GBKruNA+np+rtWU2bB9qt0UOhkf2qtPGBhXbKa9lydlxN5zLypPIM0zaF6hw98YFgY8C
AgJC11P3S40TFIvpjPLomAWg/dq1trRmKNgh3XQE+W9wETLGD80CcVu6ljV7uIUrcMw++6Pm06FA
3Wa4sdNWbv2eYeoKnpHr2qbXGZKGOwWCxae2Eo/9CTdehBIV76kFhcLzS7Wyrc3Cbz1xx16AasVU
IsnMeXPHsxI17kLeWVXbXmaa/5R7c1WgEvh07QzmX+JU5uxkU7FhMWtDOM3jB4uBYoBbhMvIXt2C
2gn0S70khw8GVboeIOHlqI2DZGVdzJptgFYr8P9X8q2fll+pEGlio4L9ZhhFEM9WKu7dIeOXRafN
sm2wHoDfDeJXr1Pf5IfKbt1DNXgyrshmCnDFSM2K7QZvATHqmr7OlYvADrhz+Q2eB+BhPb+zVhyZ
Wa/dWx4UllC09gqNgm+Z5/ysRwJdOPvCB5lrOIG2G0E0SkP/dQ4b0PDbqDPuKbvsuDVLtXstIC88
Ld5rL6Tcg6QFumYDCNHPT83a1BsWPlkSUrAFclo6HIW7D3toUnxN27QsNwJrK7FosyY7p9AXAGmq
/+oU4t1nY3B14pNPB3nTqxGl7SmJvGK4cDhmPXY99aqeLEe+odgfFPmQpHZRD+fYY/l+0XwRw8JL
uwbtOUR+/ga6JQhfxQ5KId5FgCQfr7j/dSDMoihB9JX/Co1HH3ICTWbJuNOWd+kEGWe6qsG7XDBX
vtnYqpA40tW7IDS4LFxHTrvsg/8TFUpooF3sQ2EVhdwztO3jsBRb0I0V70qMs3wcbEHqVMHrCQA2
xnDwIjBtjg+Qy8QrFcysPy5bY8OcSTCeykzwXgBUCPLM00SgAhc68fmvr43CuJ23I7BHmgb0mtjN
TQke55gt6iHz2T2Qp1sUYWuNGGbtKfArgfA8uG49AErtAlndtM/f09bWO6fZgl+v+FWzfhq0/CkI
zp3gGrQkzzaQRRG0lu/DfKCXeSezhDp1wG4nmjG4RpjuzxxCPDH36+/n12HF85m105KnHYCkffqi
FiQrOWRvXVBpzxfVakCS97QyH0wBzxyVU6LTl4nl+YOG/vMeHD2QEUFoYnm4bAiGMYvcI1Jaml1n
jaynKM39KUsc1ORuTNHa+hrm7C08TxtwJFzzwnv5u76Q6H0vFOfJ+QGsbFPHsGjeAOYOIa1TJPMU
OhNjBllQV2CG9n4N5bAvDsQAyo1n8dpoDLOGEi1i8Ejm3vstiKjIhBp2cMkfUOG3ZXVrW8owba93
CYc2PbsuT2RaBM4qcoItoqK1jxsmrVwgyhCsyX7khFZQPZ1dbwfZbWj9nF+LlekxgXGe1xWNLRm9
7ZVt733oe95AEy+LkUneuoetDMEExpEchFayh4yAgsBMRIbeOYyBNW9sprUBGEdzz+jiDelM7jGA
ARm2tF6+Kg1O9900Oez5slkyzFpmhZPN4RJcy+bkUwWKKFD0yKMBcp/x+SbWZuk0vg+eQy7gwQu5
tl504aTHhuf2XcO6dn/Z10+tfvh6D7GANOSp9YILt3W9yOAWMQq6cVddWwLDnrMS8LR58YNrdjr/
UWrOI556Tx2ksC47EWzDiGWHOmPR4/7FO+eYEtTjIi104dvQNuzXJ4TkosTR3BcldBrkWM96dzly
wTZMuC4LUVeFsl66kYuD4kW7t2n/7fzCOp9PPjMrmLlCvkZwz73DyYYDE5SBta0OqR981Shn2EN7
9RVq3xDpSP39FEBfVecyykGAHi9Q+dhPDqgAGtFt3PvXemOE4u2+TFU/5uI9LKGsgTNjOgS68xIL
tHIXeSxmQuV65nrN1ITl+1wUoApph/GLH3httYOm69bT7vMTipkAOQ7JUgY1cfEOcBPYiLSbfsfJ
xEDCtriPTr5VS73WjGHzYgBFFHTA/Ou59O9F5yaQCrNOlUavi4XM6vkdstaIYfqpCCDnntfNWx+k
TlT6vvw+l8qG6qo1pTFKkJaLitl8ZhY+t2C5n4Zl9CDxjbugAHgjWgRuQOfH8fd68G94mJmlzynB
Mdg3kEXy0iAo7nloU0ivtgEbOBwOiDT878TOIHEL7q257UACCiYCqKuWAfAjccU8Mf72IftazZHd
6cEOk7Sko79hiJ/7b2aC7fKggni8K9L3oijTJkLlhHoNliLbMKy1zxtORAVQNpGlgmLM7M5drPIJ
RWuZRfqL4j3MhNe1Eggi26k86BtZrK6jskMl6hP0FnUJQblyhgjS+WX8dCDgDDIH4iDO14f+kDTQ
NdSBOpzESC/6tIkeKKFT4y7U0YCTS5CIlwgxbFwiP7UhUD4abm3xW0gQl3RIePltWu7seYqCZl/S
jclfmROz4gkhvaGmDJ+fJu1CXKaf9pPK8+T8tKx1/vT7h7O/guJWU2eo72gmGQ8c/uslXCBrc1Fd
GybH8GLN4GcNqhF0krvpt7ylR8t/Od/ztXk5/f6h50EhiWpINiaMBWHcuIJEynKGjZ34aTgV/Tau
LSW2oS4l+t33/kGR6uBa2WGopgg68rHbOhvTvzYI4+7S6UwUS45mHOvY21DxLPTGfj9N8D8OEQMw
Li6A3RAHCGWVhBbKR8fWjtJ62ldN/37Z9BumCnRyO/l/e+7EfXEr9cbEr8yIiQcIwELZTNAwTnJ7
jNsZt3aER7bAXSuraoIBdKFyyEBqnZTyFjJlUTF9zRsQ19IeqP0Ne11r4/T7h33p8HYCr5JQydjc
M5Z0NNtDxHRJoQrricsWlxpWCxyAG3asVgnKRB81WFZ8SCKHJ0mzixbXJHyvuBSV1VpDEkgnGiCW
vjD36/lPr+xLapit8KTWfYmus+mZ2bci+1Jv0W2sbR3DZikUbAhi4yqZrKfZ/U6c5/NdDj83JWoY
6bT0vIXIL0xp+tKqx5Z9zVGx6fVt5HhfavGCW+3GvK9NjmG0Q1hBfxVFVYm9XM/ei9f9qPhWqHTt
24bBAllYzOFpdsTyM6wcnIHvzaYGzKchfUrM7Hyj8WioUqwqeE9b50dKv3bBa+/+oZCEDMRGBfZp
d3/i0sz8PMqXx0w0EpaV2QcLEAx3JnGrxL7tpo0478okmVl6JSBa7GWzTsb2gaX/MbDxXXhNMFP0
2cA9lKqfbNZPn6uheXQq0PZDcw9l0hux9rXen37/4HpyALEhVY0mhgEC9+Kxma/nItzYm2uzbxgu
txvaU4erBLL3CRnepZt/88Zwb1Xs4bydrXXfsN+lH4PBLXHz8yF23s/qBxusB0j2XuaYzby8rBbJ
c1THQlV3vJq9fE/7d8Gsq2UIEtTHHy4bhGHCunNH6XhohZDuHpxeu0E3+7pwHs9/fsXHmel3KAdn
I4TEdAKR29hjY6LJ1gttZYHNZHsDxUPIEFYqKZ2HsR8SmdGEectuEOX+fOdXFthMtBdhAw7fEdbV
je0eQORE19nOH7YERFb8tGucvGoI/CXrMDeVmG67nO1yCoWKvNrl/ZSoFMTBkIgOuotqgigUeP/X
2iC3mzpAj6rEhtT1jk2B3C+60BvObsWjmjl2rSwhLNSAvOEu0UIBE1masg/vdTn8aKh7PQWax9Az
2TiVVy4tZrp9yT0Z1oiRJhQl2RaYJ2b7qhr2tefugvAiCBQmzLBvNmodqiw7sW23JEKSme9YUG5h
+lYsw8y4cz3yOWQL9i3hb3jsfQVOJT6/b9c+bdg0rUoNrCA6Dl6LqNUK8unL7rJPG6dyoBwoeXcN
Pp3biUvna6bSDV7wFWsz0+wcCRRJejYkXTf8UZV8QeVBAm3wjZqotc8bz14q0jALKCall9+DdoqD
5ZB6Py+aFTOlztqgscclV0mhaEQDK5omtnGMraylmU5PNSIx5QT+aLAfJdKe9p7ML1tLcpqpD8ev
Nwfc6tzTCSmsLy407Mtu2Iiir/hmM4se4Nxq7AqTnZO7mh+AGgUa+2sdbB3ua4tpmOY0U67bBhf+
IXVEHICgZNdCWHoH7vqtgty1Jsj/zg5y8/Pcd4jtQFUa2t9+FVUauXRG+MYcrfgwYlipPcIqSY/p
D+WDDnchAr5u/5h7D2BG39g8a8tgWCuf20xDFGlIMtB/Eif8wUT+jsq6ArwhW7WMK/NkZtBVOQha
oBAe8iJdFEJflw9Xed0n5y1r7euG1YZAPXc9NP2SfJEg6S526XLbbvrgta8bJ7AOXNCZ29hGbedd
VWn41Wb+DSHq+/nOr9iumUAvUjqD+gehMKGqXROqWFnNZS7+bwblg+2OM2KcrMHVBAGI0H62bHt+
auVkbWWa17pubM5mgJxoERD+n1c26jbLAASGGvjW225l6/8VsvnQe9CTTnaocfZBj/jGsp09b9o9
NGx34DLa+eXG42jlSmKmg0kOAeYMQtdJrd3xlqb80Q6rKSYQ/Bu55yTEQuKgmuiwYW0r7f0tUvgw
qqBN8SosMSpnUlUkm8Oo3D9MznuQPJfx3JGE++GwYRifi/5QYgIPPOgn9hXF62OQedI2b2VKEtZm
kXXCs6MYoh74riEyYfUWDm7Fm/xlUP8wvoE4RQBiArx39E/oG+2Wrtql/mGQzxeZi5lb1wpymrY8
jcjzf5Ex3/et/XLZpw1D7whE0glyuEnGult/yH4PzN2q2FkxFZNeZpgG2qlTPJ0u/q6s57i0thSV
Vl4IJkU4qm1HyCLQ+t0e+JWt3upuTMJ5uAJq7wA8ZYRbUkw02biArbV2GuCH9a3KIPB70F0ktAv3
rntEcsBtODwMuIxU4gOeE2ZX59djxVRM8vDManjNCzQ1i9vc+6Orr372XbVPrvcANvHzbayti3GA
MxpUAG764l16UODSChJji7D/nP/42gAM/wh5miEvmAfedm++gZZW1DAQMC0QysxsuHq6ywexcU1b
MTsz5c5FqyabIcgmZPoLQEfrOKneiR2KeMxC/WLD+j5vxjFz724xhh4HuVPihN0VXZxrsthHSsS+
KtONa/JaE6fJ/LjBROu4YTjX7wOt+yjryqcmHP/YbrjvCL0+vzB/cbL/Rt0cM6VeTZ7tu7LXCRi5
osZ7Ly3w2mo7Gtl/Y0ajCbAdpOx2NSLFC6hipXqosyND/R6CpAeXObG2/qsLBdFgwN+776Rjidfm
iaBDzIgb6eIlGL2I5vYDF8HGVXBtYk6/f5iYkHRZRYYZd81U3PaU3s31s69EHDL65/y0rLVwugF9
aEG4FWCmE86mKXOqfcGRopjdIL3WteeD7zD0v1/WjuFDmOsgvRo2MOyJxKoaIsBpLUx0FbmevYUC
+NyyHTM331CpwJyARhpaljFwj79TPm7hl08z8tn+MdxGrk9CE/k8Jra2/7jBk9csj/kQJufnZ+3r
ht8YWpvl7YKvS0eJk0yQc5MBtBAVbufHlzVhXPo95ZTQo50gAG/ZB91UB5EWVyChu+gd7ZjJ9aWf
apd6ekx67kfOPNxkdrmzobB7Ue9N5hqnBvFjWmGC+gBMLy4rrKhpw3dvGba47T4/5hyTvGa2KlQs
jmD+IB0KJEE0P6VHNbzS4hpKH3tqX/l0K4a+1pRh15kc20FUHnxqY8Wsmw9dW38N3fEJGlHXc9q+
QTblLszp/rK5M4y8gXTcVM7+iIhomVipzXeChPvWVVtQohXDM0nJwfuwOLIgY7KosH0emfTDx8HX
7RZsfcVLmbzkixVSOuSZTkJPINpB5H6YwivUnO2U5RYbJ8SKCZrsNaBeWdopxA4b+xvp3jLr56w2
wpJ/w9qfOA9mmDdxHKQKPXx7uatinvDo+mm6a56y2/aQ78Uue350v9hH5yZZknr3x46+fesO5T6P
vuHfMr5Kv1xV91msIzfaCjJ//tRyTLabBZSUuRps9Ci4UdW0G+ht7e7bUEe03TjWV3aFSXUz9eDX
z3wMuq0clMNUN3OvLvNlJqdN79RVSQV6byNk3Y5zEvJ8B/KeCz9vPAu8cHRTVeLOk/s/m+pPVT9O
/etFtmiS2YAyntSaDGMy2wHqhEAWGiKhviV+uTblhqX7VEhwms78Tc0QhCC8VCgmuYixhjomY40P
Am+Lk/HkIFOoRDWK5M7Via/M3jCTFQsMjCN28esmx2tPJ+2OX7PdFmRq7bOG8WUWCLurkWvk0/d8
HCOnjke+0eXP7/uOifSSRQf5BdDEvunex52RX/kpjXvcWgmrXqHqt9TexitsZRQm8Iupjld5no54
d3GiosFyrfJPm7etm4hGb7qqtWaMu7ji0AKbUVCQLDFJvLd2o/crG9NEf01ObvVTUyzJogO2qwZx
5LLhGwGWtT4bxyl0AO1AIraR9B4RkWigSah9Xe14WWw1sdJ/k0q/ZVC1YnwZEW63QSgh8Ooqy7fz
LuHT0w1pKGPKvWpg4SLD8isBzPmp7co+KpvyyZt6+ayD8fl8K58HhtCM4dQ65lUBkn3W2wB2tsTu
SRp30/CNgosjyqETtLOZ6neTNSPmHNYxGcLLeHBDE+aj5xG0bRkGKOuS/p9QhpDdeNOcFNTOj25t
Dk9b4+M7JmdDaYkg/51R/9EZKrYDEBC1w4UMEURkW1mXtWZO2+NDM2Ff1F6tMYeBBZLDv2LlDu8j
n/tOLJEuueRpj6Uy0hj+pLoxJxLZ31EVuzCXd0HpQSkUNVDC8zYa+fQGgEYMb1sxPGikk6dvS5he
hZbVRgOAmVU3fAlDFDaW4UVXdzRk+F/dQYkFjzxQaYMpmyVaWk15ZC3X5UPT1jzdeqF9aqNox3jg
9KcbouhGfVsubNo1aTahYPmiSGEQmsigyem7kVq8/L3M0hU7MhbiC96b7P38/l3pu4kJAtrfE0FK
+POc53Nzw0JNnEQ1VnHJXQzdNzYuHSB7DvoX95fTS1Te+IMSd4OrRH11vv8rhuEZOxYUy4We01T8
KmUY7qwsrxFJAWEtpKNuWni3jT37qafHMIw9m9rQieqsgR7LKec7jiWJ5ABKbaj8HC4biLFZswBx
IoDq618AWPjJ5J1UX3wQABaN87NsrIuQiRiIsVczbmegTMzp0W78sIzsph+GqLBzurEeKxNlgmDY
QnLdB7z+laX+4zCk3n4s/H2DAOHGPK01YBxaanbqQQJLf/Rm/1HbgQuyRK9InKBRG3Ha05f+eTMF
oQmDyRERzDrW17/qvNCPhV2+uw4CADuV+fUhA+c8QgHdHGdSTBsI+BWPaCJhxAR5A60X8Zt1/iMC
tn9mF6ofZcnuOVQfIdEXbIE81mbv9PuHc0SIxZqnYiBHzSBbiWqlIioD19+5zfR8fh+vjcUw+G4G
G4hsqfhdh3SJUNs/RFMLEGbNoMHUj9jI7jRt4ZFXvJeJiCETovbaDehNb1HS7QCVn63d4i3LRdcv
7AXD7vUUZp1CucBvJ8RbDOSlcVBM/YZTWeu9YfLEsRyt2jr7nU8DIBpL4R6tZpNkZO3rhqV7VS06
O5tsCPc2/ZiIguf9czGk9RaH98peMvExmZgR6QyU9YtWhODMgBocOKqBErsMIhOEJvUEATEBxN9J
cJQ2tKNiG8vh7n2ZgfhnqgFKi89v2ZWZMtEyqhJjDbK+6ZhVYy1u1OR0DqzdWrYSlWsNnA6vD1bn
T+4cTKOaj/6gv5DiJPsXdFuA/7VlMEy6n0Z7JIMg/3c0CTVe8UGB7612ZnsLt7HWxmlgHwbQQzmL
N83sHaHEksWySl9b23mhqd5i+VmbIfMYpwX0zrrSPvqiUt0V5FSk2Hng5LqonANbyTDk0sksKyw6
71jqBtzTYwsgGlQkd8gGbJXq/IVRfHJwmAAabju0AaQU27UWQXbsp2rS31VAa/11Yu4EcpC5y0fI
r/Y9a+6FqEX9opvcpyggzSRkxOaeOcGPsHdQTGfjMj4hYGDTnL8IcNwtNihb+xkCCZftesM/8Mm3
8OnTQWpX806SUt2OvPOSi75uonDCbmj7dLTFL8dTd38lfyF5uQVsWNktJoeFIPZUQVlqPtqAIcRa
jD3f1dRGJu2yzp/Otg/b3eYjoVPpeEfV6C9srsk9BavCRm5trfOGM7Bm0FbPcyd+5ZyD6WZG0WUU
pgOgH+c7v2KrJhJHCwuUCSS0j9k8heTO46i+2kNS8yTX2li92qqh+TSXgNyH4RN4FqiinwS5gXx0
EUHZ+Z4F9K6E/FokZH0rJ3oX4Ieu33qqrA3M8BFsCd2sn2d9TDtwTc0otxa8s64dpeb9+albWxrD
SUjNRlo2tj567omvAeWO8cS26pHXum+c9u3AfeZpVPDZWiKjF2WF6/Qq6uteSyjhybbZCHn9fXd+
4odMNFNd2PAt8zy/lRMrqzpygKnMeSR4WhThbe6DHh9FT1PqNDFq/0N1nKWcem8nl9Z3vsoU56GO
Q0UKcrV0S58+KYRax/A+yKSapwTiP7w5hJwFwLkXruV963AGkaPtUbBYRnxpZlZFiMDL42y57WLF
qsSbAMlvmteoD1YlK37XtUV/ZQPI+4TfEb6XOaY8Whx/5o/BmAbi5+Rnk1p2eDuetEFqFcrwQN1x
Dr6hGC/r75uldu1iR8NCNA8WG4Tzhae8rfYuT0n7B0XEqvjFXAJq7TSlqFXQLYeGm28VCw9fM2pN
A9vjlQKM9gGMSp4fXtul25Jh4xmxYh8m2ksS3EMbiOe8VZBi3uVB+CTa8Vs32M4hcMHw59TFe8bT
IfKRhN3YwCtPFxOx1OfM912QdiDiQWzvuiSsA29BM/o/WxSP0zGmgS/DLmG+Y9eIvaD0Nr7IdGzD
Zeq+EZnfZv4Nn+vlXmvwyxNAhTdOkxXbMSFNUEIDYkJgXNCBYtdizJcv3tADxU+tbEtD5C9s7BOz
McFNc9PPAaGc3NgFvyJAbES+ZnucYg8euA37UbyBUeqqdMfn2Xd2Vkcfqwx0D+fnj/yNSn3WvOFP
ZbCgBF+21k9uQ7fkJp8Rj30KpjS3KpSRWJpCN6qvQFcntN/epqwCcX9Fy5rxaJzS+SutW6+7C0GD
7++sMe3TiIBxa479TAz9Dno7InsmfbDMN1mXhd1XX9UBvwVaE8N+Bp0Fn4sDJAH8MpZDz5ZnPoti
Ogig+VB5WfOpfAsz5JBuuryvMTWTJnhlpV0YWHtbBdmYRQi+YLul2i3YrlQE/QCHPtVuUqDoRvxB
Tr5DXJxIjhwqmaCu8JCWzB4e9VAu+r70RzwjUIqm59+lg/PwyzJARe+ZlapbfrTIG873rOqb+r+e
E3idXTZAVIlGFfgXerYDyWltHeeOEesb6Hyo9+iCakeDFq8o3QdUIgsPYgED+SZGC/w1yzwAteuD
/sx5ysGTyb/nVtk7d6Gu8vC50RbKXJTd9WSXIgGSHqg/L50C8e8woFoUf9uDO+auHzcsnBmAOaHq
DjSzaLbDUam6XQ2OguJLABJJO1KIdU+x6B3rOuutufzPbwgEK3yZ9upIuiZ07ySxR7YnlXTbQ809
mt2NyO7QJipd4jlXE5GhFWEktP8NMVAP9fcTwkN9MsK3seuiLcr5PhuDsb6rl5Mmu+/qIT2oXpby
z9IEI+OJV+ixO1QO4uFdHYblnbJsJqOsx43b3g1BTxCG9XxRp7/rdrbpgz3oBcKdacULtncrBbKC
QbDU60EvMHlyiXQdgKc78KhLH6jWImNQgC/m8euY0wBxMq/gUH6J/YWn9VsLkYMhSmXg8SgYoNL1
30wnkj1oWlD3Zs7C4jf2kUoPg8oC+zim3F8GsCfOo9u/ylzV3kuRo9r7wJ0s0GDC6weVR40MmwmH
qSTe0yBDJ43dGUowsV2BcDEZFSf2gekeqmjcRqgZEYgQgpuISwzd3QLuKseJqgq4vHJXI1XU3nQz
SYFnq/txl+Yo+74p/M6a9il01dJdZ5fzNxSZjOyHm4HMPQY5GLP2OYW68BWCmrA5Ia1FvmSBT9q4
tjKRxSwre5LU7jC4V7qvq34POFgnZSTxWkiyPu0pIBFWBqymHzTFta5kz27CwR0WFIajqui24V7T
HXzZeARlazNrb6uON09+FvIKz7ysfOtxWOsHBA5zLiIQKpw21DAq/2bKykDdBExogJ2obWMLK7KA
YSkQjd/cS0hCZjpiQUtyHpPJou0tLK3VO+y6hjymsyv1Q+D4ro1scR0qxCl4mvdql+ee/cy6XuMX
ZakxRWV/gJQvpqQh6d6pLf9XlY5jdR9QkjbPJQQQwrhoVai+oDh6qL5ZIJIID8idF+JYNaMkX3Cv
X8JvrT3VxaFAUL372cu5KcdonHOh/1QuqfInIfW83ECs06ERD1hFD7TNMivJMMEkzqvcLQ6VhEZW
DDJAibyMCyrkBCbl8xs7LVpr11M3Y4cMkpjpVQl8T31Nlwo7ymtbp/sTliBwv5nsJagBmeZWkEdd
hfrcmyW1QXypAlBrXtWyqBu+Ryw47159C2zUTxYbkZuuOqhTpJU7/lhEBw72SEvVp/E416qPHcfO
px/4mlJwqQNHgG8P/VC8wuIwXaqtEOzKLdbEsuognVyS5d1RLBq5Nj/vS7mToJ7+c/6oWvu+cUtu
wZlWi8G2nko1d8OtqBzsXTK1QboBuVprwLgpZ44PtuKJOUfa+zOyQwIiKDcWZE23QG+fs90EoQlh
LVsNCjbKxK1dF11EZnjtjGcv3MauCeUdCjyuPM8SEdwqeO118M5ddZUX8tai7KJA+T/UUl5a2i0O
+unoOQhIIIoDYTcQoe0GtUmd/Pk8MlNcsVWEg2Y4X46KZ+Ez/DqrYpw+zlb09fRi/ffG8g9ZFA79
sOoAXTv6EwKjqsz7GHpCOha2aq+ncvx2fr99fpH+hy/KppZTeBkXt8wBftMLwXtQQbsR3Jun+1jm
ZYhwqi81uUxNLmCmwqLMVOgXiGyeVNBZ4gfwGWTQc1KIeUu6am3qTkv2IcLAyVKTqeDjcVnYqcKf
xhwSCvvCVXFoW1vR/s9j8f9wRgHeHGZ2LqcnD6oqZaTSyo/AmskOuuyyB/BDvk/BVgXs2mYzvIKH
Sq4pb0t1ZOMgWz/yqUdOxsts96LqA6yL4RcERuG6urNvbJsfs0btmPRuvfKknJ3LG7tOYTxVGXW4
qZ/feZ8/O1hohMjksIQjmA/HY9ulBWrcT2ysKSjLCjDBnW9hBRzxDzUUiEVF2gxBdesLPDhU0aTJ
nLXQ7hEoQMrpHcQHZtC4SA4Kb/a1wgV2d77lFasyca2lK6y5Cv3xC65vodi7FlYLRZFW3XhXvZQe
Up147C94Q2ZeeD2lxKuAXod8CtvowMqGMWGvmkJy8P9xdm3NcdvM8hexCryB4Ct3Je1Klld2JCvO
C8pJbBK8geANBH/9aep7kRFxeYovqUSpIhbADDCY6enmRVuC0MzVxR33Dc/OPqi+tsorq2u7ON87
J6sQftZFNLn3i7CKEfrzELGnwfUOmoWf3t5zw0STya0OkZdvFVjX1nWxpXeDIms4zmAALx9SGGnV
tfkBslXk4MWwG1qFz8HMHvMYw8V19u/1rVxxcxsFK5o4H3qzrGTk4g0Hla82qXCjhAnNQ/cvX85i
xpMQosQ7t87/fY7QfHZclTIXpRKowx7SjPTy6ELJaovHZc02rMME0tJjiQzF8Dwgi+wkyFRRpJ1c
z9l4ba993zpJCk+myE2bGY6N38xbdFngBedufH3NBKxjQ9Eg6AtOzQXIiixiifKQXT+NQ0TjLCHl
GExnzus8DhOidRv+KeoGMEEQOrJC7YsubAgsy0sD+sNovEA2jdyYADIyrK3Hgxt78njd6lYORxsK
q4kPSXswaSDPXLYlnuM5YCNIHoRzO/4bxRFvNuLNFfO2ZR4r5rroIaiGC58Ye0F3bPmJVZwlfTbJ
A3IU5QMYgceN2HNtMOvM8OZxnNLKrR6GJi4Pw6w/C4R9SlX5QZv6aZRb8q5ry2edE6kq/ZqgS//C
8gb4NBpDdbeXaNOi3YYNrJ1/Nm62KPzIbXpB7oPlpQwNtT8NzjpKyQX5hVM6ZielW3Gci/jR5fVG
9nnFtWzAIrQOkLlKJ6i8AqBhDsX8Jgdl5njeGODjHCezwbpVNziZZG7x0C0VDQJxi2WHDN5TqDOh
YJbRT40vh9vrVr42HeukqJp5JMGoxAOqZTQ9FLIQ0zEcwc50/fuLXX0QQ9s4Xq1oPkZK9BcJgmu8
0eOBR8xLvCFEYkF7HhqJbms2p/VmlXI5hT4Y0cbzFh1zRlHXxYPs2/HERfBziKOnNJR3xVzniVwA
eQgP28RJpxeos/97faIrC2mzPFLiNFkcDajeBOnsiYTyQoXyOLd4OP/cN8Ti0++u3grIfEaCAXul
+u4uhcji7ZQTfrfv69bJEEQ9R36ghmGXUCxPR2SiwrTaxeMdMZvnUTTIcEObk140MdlzMS4Epxme
O/t++7Ip71YGGF+gDvoRX2cgMiR+1N7MWdtuVDrWttYKB9K6ggmnaflQxWDUSTzH8ZoHJLBIunPp
rXBAD93cBKDSeBADkroJIwqGW4RGHK8vz8pZbHM9FqSICup242UwjD2nmVDqAVj0/MbpoKS4cZKs
3Cy2IOQARmiBZtDspUA0WqjggbiIAk00X0qcyLPYCStiNgPkwBaBMQgoPnScOA9FCJVwbUqysVYr
07BB40SmHo2bOXupKHtKo+BBNWGUkDi9ZEX9vZc63bDZlU2xYeO64CFt4xgFwsrJb7xQzwc5tVlS
x76+2bXvNj6cDq1yoVA3XbwOylhU/d2VUGUEi/O+ONmmgRQawOYiLMZL4OlIJWC2JenZ95Dw3pjA
yu0RWn5NHHDipYPXXyDt5dwWMf/Gp97caoNUZL09j7WtsBwc7QdqRPV0uAgPMg9m7v4G4at8gniI
/3XfTlgevlRFUOML8oegFTq8z02Z/h3KyZ+/N/N2p91aRPRWe3t/DvpGN+BdgPEib33wMsWhyFmW
CUudb9rpsqRCvPKovejfOo0f47z7+/r0Vk5IGyGushxv0a4RD0o3SiViCFEHj1DY2XowrQRFNkqc
cVROyMDTF/CD8pvCGf/UiFR1OP9SrvdT6awCLb3ciMBWZmNjxnnqiD4qivq5CEFpjb26ieJxF81R
xP7DIEl4KnKjkVSEEnOH2l7iEUikQmpn41xZ+/XWPS456mpuFaQvw1Cp+6LU/lE4zhaqasVVguXv
7yxsaNMmdjs1XroYt7cCr/rRlH1+h0pTuHP5LacPEPJCBjGcX7ohitEMkpLwsxmnLTmOtfWxnJ2O
XeTW9dRfmGTNK0nJXCUo3G5Sna5933J1AOHyIR3H9EXQcnowQoJeuWbxxqNn5US05RuDzh/HRRAC
SEXVed+8SU/1J9dj/NXTY8Zu8b+gQHvdq9fGst75aWw6H4rU8wtDwufo5blMPLcXRyCu2LH3s31w
NGZj6genj7DpgUb0Rn7JosrBXYD34vVJrBiszSmJ91VY0YrpyySz6eSMo58IPKZe4wDX+r4hllDi
nU/oDGfE5Ij5RdHZINEdeA+4pv5wzc6mAGYD6LsyzkhJw+mZDRqQ0aLwXHOqgib63nMv8zZyAysI
EWZzSqaoq5KuGcyLCXw8BgcA0swNhUAeTyBh13i34AZDKrNxJkhzBG01k3s5lUV6DJxG6hNgECin
hzylW+zzK75k004yF0wyKOsPFwRh6UGUKOw66CLZ2LeVS8VG1/M4w6MaBepnz5eQwk3De2j1BYnm
8y/dcAqcyHOmxK5u2QjArN+tpAsj4daVg7mYOTqpfhEyH3jPXpppAIDluimuTcl6zvNhGv3Qx5QE
BDUORdk8CfHlLYLtCqhGmwL1PjQRRcfrw605l3VC8LaBuJ5D2gt3pvoG/Jo9gDFOd/b1PGy8jVYO
IRuFzytfUift0weI7ICX3c3+Ii1GIHHkJnlT1hsLt2JpNhSf+s4wgcwBcJUqJEnXAXnQLJfb9XVa
+7p1QnTFMKMSDwp5HNrhQeZF+RRyZxfND7In1o1volqNiiF87YYB0vIOWBOhaN8fILTnfck4Skb7
ZmHd/UZNytGVHC/FiKqyVBU5jv7mDqxt9LJ2705RSIHTAXQKzj2hdboAF78yVWd3qXFk8v8ofq54
iK0IqRxuJFPjdK9H1KXlrG+DmJ0YDtPDcmgDSPm3U5gf11dsxT9sVD5kf4YsDg1u666uD3gukZug
WlJPzbzVnLnyXrVB+dLJvNEH5cRFx3l0JAH/N5ZReTOVwodsU1EkMUEj7fXprG2R5e7GgDIpKJFH
KAKhWzeptFtmiVeNQQvwEDoBGiQsvcKnT9fHW3EbG2RvhsGhEpmLC9oT/buhGcrXXkR642RZ+/pi
Ie8MTqS5M/aKIVu8pI+7HL1ispl/Xf/pK0tlS0V2c+sCp86RcomhScyh1gSdCpwnS7AfAaZ+c32Y
FQN7a9V4Nwc+93E1m9YFFmZ0zqqiRyZrddQuCn/XR1ibiOX0qcscrzTcBY5j5kdTkPnw9pJk9RQ+
xBDJ2DiA14IPG29vFJC1UV+be4gW/iWwWAcD/DhowJ8FICu8JXeK9N7Jq32kqZ3gkwNkFvp2dgah
Nr2jKsB8UhuPoApTfq2kULctmLs2tmmlYvY253fbhBpVm8/MBTRVyTtaMnbUkbwTnR8lJk6rRLv8
O/KXt9sv8rVUgGtFAgbsmBiSYTlT9y6N40cauBfRd+ciDj/RDvUeNvoPwTB+AXgr32ks1gExoLdz
bABouTc5qrPViPQxeg6chz6qBsDzBD1fN8oVs7ex5ybS4PwpCLkMMoqSYNZHb1lLdJUerw+wYvU2
0LygE9WuxADcgxY7xpsPRR6z2yit/5l51d1eH2bl8LZR5SzGlZOm4P373xHU00+FCIJnUiJWi5zs
5Ez+LpKZiNkQ82L0as9vB3JBctn/RKnJvjYdQp3rE/GWHf6g6mKDy3XK+sbnbfQMQK4L6uChL8bm
mANokQi3rNVfasD9fhpkk8o/h7YP1FcOznoDFKkZSlKefdLHlN2gmcx3/mDRRILPjBqv0hAnguLc
rxGPuBpttjlIOttD3EHZyUvaTMiMAEEHdad9kSBayH+/FtA+TMqsIfzeQIT8H6j19NDwm8d8AxHz
semi5db6fDqFKUGn3sXzRfNVN81TBbqD2yIz5en6Xnx8r6EX8PcRhF8EuC8FGnGccfpbZTHEFLMK
CY/rn1+bgHWw8Bkwa1n6zcWwIn0gLV7qQjXiUzSjV/36EB/PADWt32cAbKefl1ShW3KupzQpgNOG
XGqm643jeO371h5A5tWbprrxLhU4tM0tyPW69LlkUqYbFaOP14jZkqND7WcQYuXoU3HLr+nSgqnz
8csEpaTj9RVaG8DahLShZPbzlt8D50FuATz3DtCATxPoGe7MI9oYUmQaGJLVZL50vYcODaad79CZ
y7bKHx/vQWTTnyrIjonBrcOL5tkEhCVhv1wN2fTr6/PxhRvZ0FCWAxHi0SK8dEX4sMCicKP7SdUC
Pg5ovANyi2cfh0o/ABlzfcSPdwT4j99ttpji6X89lVUI2IY3D38MJMqeYqfd4td9C+r+e8ZG8XJZ
vYsiOHMU2g0Au5KIjKs7mntziVw4oMpgSuVZ8Zk0ubhvgNw3B03mmp1yANudz4BE0r+CHiTAz9Ix
VfGn4loN37o6rvWfAuUn9ehXet6UUlxbiuXv736nmTlIwfqAf/YJKCZe59ZQsCRIB80K/zSz17Nm
49ZZG8gKN6iO5jbwGvW/MEAN8qFjUXD6f5xEKyPY5JtsGkXTSk+BTsS8cOQmbwth/LsGIJPnXXZj
4xQFGxvHS93mQjnsZunGKsBSeoPuwK3Wq7U52Jbp9YGPzKq8IFns3VQ9DDLAQ/uQp56/kTn8OFxC
ef/3HZdzWwXlFLmXdIybgzT4cCVomAQu/SOTpHi5vlYrZwZbZvjOsAjjKUBEnXvh3KRQQplwLZSF
6De2Ym0Wy7DvPo9OCgpctPEuQQQSYhbl5hCkA7mNWE2ONcq/x+vT+DjqQyrw93HE6Do06nw8qfy5
QOcaPjygYAfcbTX/GHuocvXj5km4tvtWNKCCsdKNH2P367k8E3fwz4LhphhBlLHhhmvbYl1GwGGR
oeBle9HoI/HRIeNEqBREXbex7R+nbBC7/r5exoE6tSlLMEDUYKCriiH6jv6sv2gf0ttYyW9Truk9
ePC2oMMr87HBhYanoS9cgwhnNuITKJ3wlolQXXm9vv1rn7fyDpWBwnxkeHORVFzw7K1AjbJViF0x
YRtLKIq+42bESy8tyuKWFCQHnGQMvuJhzUBwWGymBVbMyqbb1FMep3WXuhfFRpDio8+wjG66Vrgs
mfhCz3F9rdbmY3l8EDsl7nHhXQwZAPcFG5WK2u6u60lwG45zuMGxvLYly9/feX6w6FQACu9eJK+G
XzqdfHRQEkE2opG1xbIcvgtHJDF9UBaYHE+YIa7ojz7CvjcF7TaeFStnio0aDIaISN3g7GIhopsW
6UWxOMTyIo6W/2oK5Oav78nabCx355EGUxj6O2C7eNWzJQ0cYmPmmW+pFaxth+XwQVC3DUGR640D
i2UDv/gG/7j+81c+buMDg6rKh6kCRVQq/NbckKxK/81jlW3JB6x933LvwHWjUrXYbDDNjV8IOCq+
g3NwK5O0svg232cwc7+rncq/CK7dOz66wv+We3kcHZ3GF+PdvjWy7vMKTbnGhHF8LzKS/12UrUEb
KYMs+vXPrxirDQYkuof9ZCHeXzXuceW6IMMxMo1uuZ5z7+jjwXHKR6drb6+Pt7Yly9/fuXdV13NL
Ee0Ai1yTP3naTvQQktzbqlGtfd/ybxDNBZXyPcQlWV99Jrqd8ltIfgdbDNorpyC17nBP6YqUXuP/
r4yA5uhnxib9srxgZvSK7wvibJSg7LlGr3TmX9CTAwxB0daTd8/D3P0Zp8Y7hUVe6ud9G2I5uDZs
oY/o89e05iC4cyR0pqJsq0yx4iM2QNBzjI6ElDjNRdD96Byv+mlKiJJmZdHeXJ/AigXbKMHAUUgH
8g5itmgEbh7AIuAPNzxCj89PgbaiGp1GIvO949TNo7+VlFwxMxsxyPxxBu0qcS+FbORt1Xh5l4QO
Y7+uz2lt2Syn91qqU6VB0vaW8ywYnlNjKk5ouVb7/NDGC/K6N7JIXfHKWRYBoI2KuH8YstxR+64m
Gy84jHXPKzbiFuzBkakLJz15vdMkvVL5xl2+4os2hayuS3Qyly5uP5QptI7RYy7NOYj49wYcevvO
X5tCtgPIPxuJni8MFUR0TviOj0KerE17vL7Xa/Zr3eEQwo5qMECJ17eIROed/2kJqYMKxVY3RLEK
JHdbLSdrdmU5u5S0Lx2CZqQ3NisDwqG3/PZQbqlBrmyJDQ4E70SmarT9X5jfjm+pF+Nq77ZBNQyE
d7tkp6LIRgVWWTHnWeHAtqLBnHlGZ56UMo23oBsr3m0DAxUHsa4sFg6YOIs/CyOHP3pF2caGr33d
cm7puIy3Q5G/mpjru0KgfekWFBLgk7huUGvfXzb/3RWrZJaV4GDA2eTl9fAyNCwCqKWE9Nfw574R
lpHfjeDFYpQRIofXFAmle1XNdYOolsh/rn9+zYisOxxkMWXkZfF88f2J3kCx4ocmPYRu8Wq+C9H5
u/GgWVsn6yrvclSP2rZ0L6ZSht7KgI7t4+R0gFtdn8faAJZnd7WbV67T9K+gjmMPlHrtlzzYCfgB
LO/3TRBuOyPPHHavXVVN34IA2QRvkiGI55uNKGTltLDBgEJVLnSxMnIRpuHJ0LEnPYOIGFJpW92d
ayNYAbo3lkHqDYrdy6ZrbpSqv4Mfvr3x2Zalrg2wHLrvLBVUQowVEW9feem4Ry69Qzrl9VIM23c9
2HBAnbWcM9YMr0hfl+IgxRgP4B0i8dN1G1qbwPL3dxMwg4jy0Sft6+C53glJg0+sluUnsI3/vD7A
stQfZLJtXJ9mudLe2GEAJIvOgfTC7LMeyzB79jSy3McqhIrHC5sKp77LWrKVSPpwXjSg1hGCrCfk
FIEyOksDsl6QRZGEZkQCM8G2emM/vFgxhHWMED0SFE069wxepn9F2OV3QTeXMyqVTXdAcXOhq4vy
rTB0bULWaQKuMwcgls47a3D43oGG0j0OWpnbPBDi5vpWfXieYELWeVJV4KQqdO+eWeYE6Vda9nV8
h05olt/uG8A6UirPUz0EnTEAdcQDr5HeCWeg13Z93X4LgMwloFkpsjOVRh4CCZhX7GxxQnx4Z9DA
fgXQirslBzfSgwjn9LGreQNaXdT4IMxOP/XtJnnayh7YgT+6z0uSA2p17qjbkkdJDf0J2bfOvOxb
JCs4YHk/5zjPm3vdxo986QWOM7VL1R2LtNjuu8PEAe50IhDPPLcdnyHLqiYwLYA/Nfpx/cd/DBzC
AJZXV6xxyTBhi9FBT9H8B/HJiqfdsQjoGfi+FxHV4GtDKewgHfEchO2EDjv/YVy41a//hA+PM/wC
y+m7YfbyuY3NPTAKt+C7+FQQfgDv1w3N/J9Z/OQ3W13Va5ZgO3zuTWUslX9mfTh+ScUYAtNeeK2z
cfuuWbTl7YZmxQi5uf7Ba2sRJl0b+K0DLjJHBWHisMmHdlOu47naSvCuTcjyfpzDUBCPI3MvWqRG
KfgpQVbBv13fl5WP2w8DqqZWB12HCjAS1UWGt00oweK97+NWGGFkBsEpKsMHf/R+jgySpIUs/9j3
bSuCGGhRx61pw7NxKElETPuDH+9DaYGswXJ3grbJUc1peh6msNX3hrP4JnJl8whkR6bOIdo1903D
cn3TNX4Rg6zwDLyZPJkpA01E3RMS74mDMBHL812ngMApL02ahLU7fs4WAj4x57uANPi85dYVaVM+
gbjujJdN076AsK6SX0bHd50t2Y01A7XduVFFQVIePii8z1AzC2MCpkdEJ1uoyrUBLH9GNcPNh8p3
TlWeo7NxAM/OmMf/7ttey3eh6mgIdWMgdN7OWx6A4ckvthR/V366/RBAdxP0lBCog6lCfy6kyP8E
hW75uuun211BFUGuMwfnPkg9tSiOoPrqEneuN0gP1n665b7aR5K+8uPwnA5OekQnd3koyb5WeopO
nN8vVDDHdaqqPOdEDFI1CW/C+ofXt7uqn/i85bSzqkOwgLZYmrmALnUR5X0yo4a/79i0Q3/SOKor
XYHPt5IEN9OMdERY7g2V7J4eGYMhiyvpnAyS/p/TDv081Gmj0z6zsfy1mND0UOk2zYFt7R6hYdMk
WTmZ5PrXlxX+z6sIK285KzHAyrYcv53EtQxAaOMbcuBFrm6zauvltTaG5bOCTWGneYku9qHJ9Z+z
ADFky2rncSmkX5/GivXbHTteXGhHAQOUorsCD+xpodMt4brH659fmYHdqYMKLVJZmY/PdwKhHp/l
AxsAZ4EY0p7yFA1svQzl6yhCREwfqsq9gygZalMAysqIPc4pOgXyfitRsJwHH2y43bhT+D34FksF
6TYVPiwxI+iGXsRYP7h9fdwOg5aD4aNhLI8ekHTnQRSr+zSmn/Duvh1oeFyIGfJgZ6TlLbbwLsg3
PsQNTTPFZwnApkzwWsnSxHG6LRGQNZuyruJhdpUCC6l+YGZJ7IMsN8mzeeMFsbYNllfLfBp1AOmS
BwXC0o4+dzn9RAsKJWr2COr3XaRcMCvLvU2YGQrWkO5Oov0ooUPJk92h1hsu+/0GRFr2oWbdXVDp
PE4MmDGLm34uzD/XvW5lA/7TigMu2zRMu/BUlOj9Al9f8ysEafG+69gWvEhdMCpJsPTeyx5f7zTI
Q3xE69d/+sr22q04hRrSORV1nyaBB2JuU3xNeZknRIbnqAvu+3ifXib6KaybeWhHYkDmoR8C0jxB
DYEdC41GwqwwaqPxYW0bLFf2zIg+h67u71TffDIoRB3mVqnj9YVa+/jy93c2VBVAjDizG51VFz95
Q6/OILcaNg7VlWPb7q9BxQ/iB01GzowjJoLeUa5FUne9kJ8gb940+25ou9OG50DTgyodCxSGP4si
TI8Z/rAvdrF7apiQwchHxU9BQU1z9IDInU8esLP8Zd8OWLdzURk+RmUfnoRwRnYInOgLeLKQEN31
ebttRjZoPCi9IDyl4CsrkibzqsfS3exSX7Efu2nGVGGYAmfR3nszGNpTD4mW0NvHl0MDu1eGD6Wo
DPiXRKIWgqoKbP0yocD/PjQ9mbaKAyt3pd0mI3qFxIc39nckBDYTyaYHTpdKX84gDIUOOPNr31ZY
jqxILPUM+uV76gDYpgWQgEW9007t/gkO+UkScrBPFGCCrg6khRbiiz9WjrerFRibYd3HjCk0ycoU
2gw0BlaEjfqLacZ5n5/Z7RO648Cy9Sk90SnM+N1CjnI3cULpzfXFXzmLiHUTixKm6fiCntIQ8dwQ
4ICgbfUtmvcxI2F9LEcWVT02szvAjECVju5v/zhCHWVjeT6+0Pz/tE7QDAQjIqdvYaOJFnjqAJEV
c1Bl+3ccZHN0cAz6Qzbuzzd49X/jR99uptAxsoxgK6YnDQACSMPBEV8m0zRSP/FiDU5ClM/mL3mz
yAGD3DcM+kTngb5xGhj4nV8zA479dgp+1SqEbAB+Jaisw3ky35Vbk+IzF/jXFAGRDxrZWSFAMl74
h6j6St4UDXA2pzzH89+DwFD9lTQ+/VtKaJrfBl7ofEfiRHzm6BSfEhdwkiEJSq8fnhwN3B3VfTQe
ZslNDgplqI0mLK4h5DTOmUyhlws0HUsorWlIkzSsvfSoaI8OvAQX1SKNUTqOlnBOJ1L6hLkE2cX0
8VD4YHTRAwj0Ub3C/7th+VTVYL4dVPxMCUMOR1cqEocKZLjdATpDqYKBtYAKDJ1Angd/4CX64ubx
ibYZ/lwVxP86F2OfP5WlRuRWA180PCt39NnnAGg8oDLowCcgktEv8D2qnUgc06LJoBkPKhv/AIj6
9LcUYfVT10K9ZhlLs3tdUV0ckR5oy4PHHWOS0V9wjpUzDsNxZhDoglwCp8VLGfWQfxgYy7ybkmTg
QI6CKthSCvr4TAXO9fe4AqoGgL1Cn/ykaXzikBYx2OcwcJOMR7dhVypn1+Xv290afAT0wMQkOhWF
4ybMieaHmoLHcM+p4dudGrKUICGaw+jEQkYPXYueFiEFv+m93tt1MPl2ExEHxMThEaUnTjLxxKfs
X95PxT261DZgwh+ffL7dQiRBYN4S1tGTgFUcOkR76BhvwnMPDH22K8pAmuv37Q54DW6AVtMT9Kie
QLXQHxuK/tnrm/BxjOHb3ZnSjUwUyHK4K0JgfTRFckpTf1eM6tu9mTzwgZCZQnoqhuJZRxQKRFEI
eDP4JNut18jaBKzHpukdKLSwiJ4gh/wqBPhYQgcSOtdXZ217rYutCGQGGe10uBMOLV9FFTiPnsmj
72GsyEZr41Le+OAysGnNyRjEINWFFwQBhAocT9902vQErCy45CRMadKM3maFn5O/r09qZcXs5iKm
eBlRxF//8+qgNz+CTL/s+7Zlq8gDx9r301AkaPb2j14wmgREpVvp95X9sJnL5RiwsONpCj0XXagk
oF37p+GAosZhVG54xNoY/u/uprzGlSmklBCKUajTSskf3963igx7uiOgr2aZrJpVn6uxZSfTIadK
UdXxLk46utnGobS2wZbVpmTIhryHaFbXyn+IcbJDpDfJytc+bl0+aLwAb1ZH8PCPXamzRKiwCI9F
O039l102ZLcLDRUaCQQAg+ItDNZZ8NWB6N6GR6/8fJuFnHC6xEEzOwmHAOoDAcMsOuRFV28UfFes
x24Y8sI2aEOH4MdL7nzzlmS2nONv7t6stm93CqW918UBCGru3jJHQ4pUKiAyfbI76Q897N9dYBjQ
v5NlRj94Td0Chp2qRHoYYt/+LlvzLi3CAIYHGYSnH6Cg9zjEyOogytgSSllbf8t7uVIQSatdDZkh
+peEhu7BpDiw/bZItxq5V8IvuzWIMUYaVC7is1hWhxT6i44lv5gUkDR0zd3sWyXLicE1G0cRyeNz
hedCQlXUQ0JwXzM69W0acSTQAIR25XAHkiHI2qX4egSRnOs/fWUP7I6gDk9+CApSCC86uZ/wQUFL
tKbusYQm3IYNrQ2x3KbvbEimuSqyhrkiEVkA+bGBosQGFTA2eEF+2zrBuNVrtnJg2A1CZJAqzSqY
fyKmhcx26uSnGkWGfUEwXYzs3USEX07IOBp5T6FRCgjdIuMSIMTLo6bZZ0l2d5Ce3UbFc8DOhrX0
Bq+c5ib26PP1vV5bHtuZY9mbIXOyR44Gp8di5vGXJp+3uDHWvm55swewWZDFJU5TKMm5Ry8DGGzh
cdn326172JNIueDNGpzT1B/uJCgaT4sawL6PW/5rvLniMfTnRYLGhp9BAe6jsqnH476vW7ewGKuY
dW0XnAeEEI+dZBTSSRDX2wU08W2UH5s8KD2Ktx/v+a+ctOpQV3pXPxH1bZgfiRsDkoq4QV68xfKU
6Ho0UJO8adQ+ZWYMsaR63rkVYOF41/tFg9MTQ4BOpUqQrvt2ffFXDh+bBhzxs9eGLmvOXtjcD2Pu
fiuYGe5GugBT9w2xDP3u96dSeJA6TZtziiQzJCGzGOKyeXuYSoSk14dYucZsmJ8GDXCo+qA5dy70
3AfC22MFNr+/+rAND31WOV+vj7PiwzaYr/Ii08Wkas6Fap700iWf+5vR6NpWWC5cSEeOqZc3Z4kK
GigU8eYoZDUmbbzJLrD2+y1H1n2pIAqVp4C35zWajVHdQjPPvqeATfQtXd9ECEFT8Eo79YGG8oQE
51agsvLL/wPXi4eojTwPfjaCp4oV0NIEKEfsK2H6dgMPKVyTQgi1OYMyZMQpN/xh2mZLlX7tt1sO
XEEIyWllD+uMCX0NYq//BeKFfkvVZO3z1rVLRD5nonAJzgYkVd76p/pFeXeXyduk3qTzS9A1DPi6
rJE4Q9tCeNeAZ3rfhW7D9KisQkDTfSOgZuP+SoEK+Tq61RZJ5Mq5YKP0Aqi3MhCcl+cFrVGgx4LD
eNKWPfou+3ff+lheC5VbZP5q1Z6rKdQAaeCFik6wrV68lYyKTemtSolmr0qLR6jWiFs1dvQG3JTI
FsRoeQFWoD8Ctxc+jmwTALpmTdZt3EW5o8UclOeilP94QPzexOOm8N7Kfti4Pe7Pg+6rBsZUqT48
sAHnQ1oLc1/F/R/+gBfOrk2xIXyFqakzz/C4IahTP+k8HkYJpLSnjWhr8dwPEl2+5dEszFlUekQ8
dmhMOQddtBzXTzzI/hhk6nwdBQqC+2ZiOXc6g0GDaIWzI5/zRwkeoJfZdfaJwVHfBvRxNCj3gvvl
WXnoCBsacLW1Oty4LVcuNBvOp3nfVLFsy7OcZv+sq5Y+iTjsnj0IzN/tWx4rqCatq4NGgCKQOeKi
JF4cDfpvb/d93HJtqFkPPq3d8gxWFvlpABnP/ZjuQy35NqDPlHRGqlQPJ4ge9Uc1hM9Azm+F1CvH
hm85cRXGuSAgc7yjxn8VOYg9x+ChcIcvFVHnhRy1LMYNV1jZZBvRxyHbmkKxaTiZefBeFcCJ5RJY
ZN/7snZ+Xt+ItTGWab6LIEGMjRN2bAdgE/Qtb7L+GZQ1T1G5eU+8oTT+49BRZENDeeaMbVn7xQ8v
mOv+Fpm1tLsoXKtjd0dikIEoCJ9qB5W5ps1p59/2kTsEPxgQVciKRR0h7CGsIr/flRTAD7Jsz2v0
RJzcHV4hiE51goiw/Ao1eP5XM6t9+m6RbYLI/UD8XbvkUrSzgjqjoPlwqD3X/XF92z68SjAHywr1
VLZqjMbxNZhl94SGtAkVAK5MtxFwfngKR5Ftemas3KxVRPwFBXiR3ctyBAbkPnTSsOsS4Fc675PL
Qy8wt4D+CLfZcyRjWMsacWchvBLB8Nq1DGEWHhuQsvdpv5XW/dDa8X3rckHNGT+6arEtoPwqdN3d
Opz8gnGme841DGDdKcJ1KrAaBepHWg3l17516heO1uPk+q6v/fzl7++cVcQNA13r1L/SgAl2a9yI
Fze0dsi3Bk2VG1i3ta1fTO7dIAGSrOPQ8upVLeICI+imbocMGgZgfLuVLSr3Qg5bjRhrE7LumI7H
kBcv4uge7WPFUWmQRWoBEt6Jb9ImrXiKzQXv0QminhGXF9F2Y3jTZbLN7xskRXYB97Hl1sOPxUPf
5yGpXkkXd/dG8PJz725ydyyG88Hp+R+AqcOaqaeZeIUQNvNPhVeI4nNQVyx8pMIp/p28nrIN413Z
DRtsil6PakS1o3/9P86upElOnNv+IiKEACG2OdWQZbvtsp1lbwh3uy2EEGKefv076W9TLZeSF+wq
aoFSw9Vw7xnSaSoe2FXYVJB22gXKJFvqHnFsI05743d1tfTtpU6hII3cVHaHNZXtpx4aj7eDxLF+
bdwpxxR5nrqyqDu56He0hpjkZwWLSHMCIku3X2HPpjIIK8FBDQiz2406VpkNQeXDkAG5LvQlZ3n6
UFSBfyQ1/3r744414Fth3+JYMjOsuy+twGUPBcbn8RqVcumXfQzIycrm62rGCnwZdbDDlZm+oHa0
TGB0TnW8D0N+3+Xlt2jO6o1rwAp6uIbB2VlQc6lDRPmsevEAcuiyz7Kt6os2HBVUl84vAr/8n9AR
gFPgEVxN/qIC2j23J8UVLFbYg8vnT7KT5UXhPsF2IRCYX3iQJnLXhhle87dbcc2Jfc57qmS4XDaX
37IMclQnYGzkQy2QQUlk59/dbsbRGRuhigOcw1q6Ky+hNOLUEghX9APMy5J1qXJHhNgo1bCeIQ4F
jtAFIDPAzszE32H/WpM4cnXAOtjJMI9FH5Ulti4kcsPSX3YmzMQJyFhvy8MXNbXrFL06FwntYCXU
quqigPUooGcM5CUcs8hGNTNbyp1VxIdcBTGXeRrZEzFpcg9kwddtE2zF9kzjpNIBxei3cHjwrnqR
CwUZLGjVmkO9awqssE6nGZxQJiG/0cADCRvUeFKNIofJIGV8uxeuNUT/OwXAK5bR1DfVJfQ4/ahC
mD+bUNEteAhMsBXRaVRp2S1teSGa4SFQp0jHMTytp+O2X2/FcigD5pe4Wl2oB+FUpgP/70ZtlDdl
NjpV+ErSzg/NZWSFX+7SDt4Auy5p1Npd7e2tiNlwVFXgsNbJnF90Cu7g7IFv1Cd1fE/H+t2SjNsU
jZiNxeNaZWMCRbQPoZEfIErTHJKtAl/MxuH1WWviVi3qAnmy9n7MuobsIJQMSaPbU+wao2tsvN4j
uoxhx1b1hzox59EDSq7l448mN39N7aof1NsXHGZj8SgLASRojb6oLE/v9VUkqe1QrU0VEE4xjz41
hVKnbR2yglqVkZxiPuWXkKD604rkJ1BD82PeyQ+/Xwa3W3l762CJHde9ho4VAKrQXePjYfa8LriH
i+oAF0qo6K7lw12tWPHNyJR30CjEAo5A9B7reDwYHOG7rTDJmNmQW65wC/BDyH1JEdT+afS4fwVl
lL1cWWBv74DMhtqKrgXx1V9qWEHBAYzo6KkZVlO7jtVrI22JDhZfaaYus4GDLcXhj9w4bH+kACAD
gorR8+3pftslgNlYxtr3Fm+glD1rOQEjrdsrr8SDa7vwcCmo4jTf93nQ3oNR9CFr1iAIjrD5A88I
y85ZJQRPjxn5fglJufPYwUXj9ztnrrz5I7SX1gqzrnmyNgLKeq6KSeof/TLE92TQIOQaU3y+PYCu
r1///2qb0bmpzWRIfoFkchjtZVvBDyxFMT7auMyssOcAKWnF6+IyB6ouP4jUI+lDMoTBGmzJNRlW
xJPI9/yUaX3hOAHvFLYT7I/q1FMAu+Mp+VkUqy9o12BZYd8bsiR5KCB66gXTd5jbtPswIRtzMpDC
/u9cQEkVK7mnzWOamq8yB4iJhlBB7KqhWEnIODpgAx3lBMqDn2btY9pW51HAxy5CMmZlph0T8QfQ
kaqyzVPqX0D+WHZK5E3yRCRwlAHs5BdeJo85BUhrpSuOLdiGPc7LWA+eygrcIbJxgI/xEL7oqefn
KfKyfzcFhw18hIq1iDWS9BeDB350gCwpaCh8aafvt7/v6oMd2iiFxMiJDoiNUp9YPbxv87q+j2d4
St9uwTXhVnjjpJ3QAdU8Cs8vvrHMhM0u65TelNtlsRXcUK1D4luZ8dIrae7mmX02ZFL7fgJwRCuA
OAejuo0TbsW5UG01gbupL7JIl+UH6ZtYP3DeRvJ5ytuu+HvbiFkxzoKm4LPP6kcJ10Lpj/Mhr+H+
c/vjrgm3IlzTAInJYSaXuoZ6Oa+zu0IVnxqJFMztBhzz/QcQcvHGaRxjcSEzLxfYXoHEnp4J8eS4
pZIEIouVV+e+pr1Ik+Eiuzn+RjtUw+a6Zo/TAFDV7U44RskGQLIZSVY8M5dnCFq/6+FLf5pK1G/K
fBsmG524XltenXpwIJygDNTM1/dZn9+HmBgNzJPqv93ugWMrtAGQ8OtoC1kI9cPEyc9sjJ44BWFO
+/5Pnw7P/tWC+3ZDrvm+/v9VR0w2izluOnUJs6pvPxmtKLRh86LXv2434JoLK8J70vNkoe3yPHrj
R9SJin3rl+OpQ5JqC2wRc2HFdUr1HMIKLru0KDo9osTKhn1F43ibtwmz5Q9TWbCYp9NwqXNZoAuB
+ora6tZDm1khPfbLDH56Nz/rmn2vaYnrE1SJ8ruE9Gvyy45JtrGRdTaTmflsfhZ8UXQfEjn7j4H2
B7YS064GrJiu+4mYJEED0hQt4NMQ1FzmbUzamNnIyDSoPKihdNMlDUxWg8scJ80Oz/1twshgev43
BtpATEJPobjoYsYboE17udxl2RBvKyUyW/+Q1B5Q8TCGfwaTQ7/Xiwh/4p6j/90UYTYqcg6L2Oi+
mZ/pgscL96buoFvAYQK6DY+NGbCC2JDZ0KrJxMVQr8pBQan6E526rdupLXaORAhpunrs36ca+7T2
WnlYiJCbkvwssk7kEXByAmHZ/n2bpe9YEfdHWccn3DXn/e0ZSLBQ/iyMMRsSqWO8rHoWd+9lrVqQ
Til/KJOgrXcVn/QRglQfoxY4YaOSD12XCrnS7HV9vtGsDZbU/Vya3BP+hcGrfkeruTjUpmrOJsk/
R0VKVobPEdw2aJKN3M8RF7gSXIuKrRFI6cEchK3clxwHhC16no5lncp6zl5EfYW0i/Ejl0O75+0m
YaIY+rX/De8U8qwVEqgMz4rrjYZXQxw/LHzql9Pt6XcN0LVnr87QWkAbig9eelFxxcJ3/dBV4kdS
N9ysbK+uIbo2/KqBeQSLQARYX21W5eDX46L0+940AMu60gdXE1aEX3VrPNiOzRdRM5i8jEHfeEdC
pKF619RiVfbZtWatw1oXQeiXVbxcRiQO7uqs+ibVYv4CwOaLV6wayTuuTzaesp+K3J/DMXthQ6TL
vWDS30OIr/sWgoBwhIl0/aBwKdkYINYJzjmLExR3UpxPnfouowJwx2FQa6Rzx/Ky0ZQ93Fa9Igtx
/FUdaPkznH5AtikXvlJrcEy9jaJMy8rzsrrKXjQPLii6IoULfdnnvNPR19sB4mrhOk2v1q8/l+EI
tdr+/ZI2EBUOq56lf49p6yV7gkd+8/N2M66Buq65V81wQvxQ+1q8EFKx+lnSuM6/FWMVZStB4mrg
2r9XDVDTTSOywNkLhVjkQfg5Ofj9mjK5IzJsGGXdxGWOI1VcZlZ+q6v+b1Oi9BmCSgTgGXKD28bI
inO5NJ0smsb72oo2D44GFdxhH/vwoDvcbuB65XvjULIRbaC012zp0/Q5bP1f0kNaAinBp2vpHgYH
9zO8tk5+uKZl4JoQ62Sf87ToNMmDC/euKi4i/HfyVtWGXB+3wlr5tR9nfhlcwHNefkIvun1UXroG
cHF83Ua1kRSlyNo33XutYw7FPwMJjzJPqzVMgGMebPiagaUWCrgqg98rDLiVjB611+zEhMxQjxfN
sQQnbShWle0cIf4Hms0XUYKyPb20LYShMSXjMdQQPsurVbyOa8Ss8G6LiirwK7LPsmLqUbeN99DM
Zs233tUBK7aVNqIYYIfzIpvC3NO0Z49BuhBk66CQcjs0HBFuKyQKFcVlFMzeV5EPzZMJ0vEA7YHp
fm7G9C7mazbvrp5YIa56ry9q0YUX6dEIwkxCw/DMdKzceSC2vdzui+OEtaFsqdTw1wEh5TMUr+WR
MFHtopFGp6UbzlMt7vwhXbtdu4bNCnLVh9M4jJgZVmPX9fMh30tIFNx5kcz3frUa765xs+I9bAEH
LlIjX2raQhxzTvvjwpBRSJLw5+1Bc7Rgg9rqq80doUn/3rR4BECcZvwwTCCWgYex/LWtiet28OqI
0oZ4DbwBowvNSZfdjRnw2ntQp6GOlhfLmn+pY0psXNtcNClgWX720tS6OAZYDYfZ1/uo72foEM3i
bltnrIgHXA6o1ayVL4Fp5BH4bH72QFvAW25N2Mq/Tu4bx5WNZ6NFUtVw68Z52A4vlCKBXonxHU9Q
CTIT2DZ170UPpfB/+QJKeV0LVubtvjl2M//6/1cTxYFzjgjw+e/TMaAnmcIQFB7my4qMjevr1h5Q
580iiCfyl3oEgCcrsuGQ592aiOBvKOFbo2bf4ns2ymQk5eNvext4cJNj2Kjg29KQ4AP80eRjOORL
sYNJc/2Q9mDlcKD7f0BWqjiKqIDTWJsXn/0RQqtLCRZkIlapVK6eW7sFVEP8fsl8dqF4WFSwL/Bg
KtDhTbO2i7sasLYJ2XWsgHth954FsN8USeAP8HO5Upw2LQwb/6ajTJgBFOAXjYbiXbsEy66OKygG
3P6+42Jgg99YAd+yTAb0IgpCTuLqlQFhsgGabOB/QUTtZ+9DWgFPpGwlih0DZqs2+lJ0AR/y/KXS
eYTyV9CX6sQ1jAxXeuQ4i2w0nCIcz1cRIv0CWaJdGvXPIi/bv1Q/fCznWByWJCUrTbn6Yt0SSFwX
GYwG8hdSYM3HIgOVQgIPu7Yfub5//f+rXaFHWnDkU+x95drchWE0vF886BPcnvk3P45873X8Xn2c
6xC5GwCosx0IDWovYBW9Q/VwLR3l+ry1W9eEZn5IJTlRY+rd2AGz2Yywe9n2462RDxHCQDPN86nn
w25qujuTqS2FQYyLNeiwLY/SFprVGcrlQIIbSn71aoBsg5DNlqBGE9Z+jNppFkSKLKdS1IclJPs4
HVd+vWvYrb2410pXFYwpTjpQp2lqH+a6O94e8zePefxqay/VQZfyplmWU2CmO295atvi2MtyVw4b
f7u1lxoJ35pRY1IjBgy5H8PaexPqhfl2zSOUTOUmqJdTnvYnTb8lbE0b/m0WGT5t3bEG2mUovWIy
4fGbHCEVuYP64mO+Ewcv2m8qk6IRK1ijFDRslICWE+gnn6LR+xQF0Snwmm+bptaueSQ8LVvPa5YT
mczdRMY7yAI+Zu3V81ev3EHevO2iB1bEVt1EgRQxy4mxIDx4EKTZVxMkH0uAZVfC6s2dH01YkVsX
GvwmODaemEHiPZS5PMIdKT22AW+PWR9992khNgmM+HYNBPYaWQZTuvk0yPnIhvphNGu7gyPO7PJH
OHCTEq9aTjUkMo/LlBZ3VZx5O5g6pbtJpGYlnh1bhV0IqeeJSH9esIcuX1QwHBOj7m8vp+StazQm
wgrkEKoQAyvCMoN0mMjPhpr+mwRnfQ8bCwHM1vzLXAWzYLX3ISsCtZJ4dawwuwBiJAqzJPPQKoH9
zEE2/geWNuUR9Z5ft/vlWGB27aPjM3TF4mE+JYAj4ZrqH+BLvytJfBx1+CnrNzm/Mv+PIkg2iCwN
hX9SeY5LqxDL3ZCvJvcd825XQDoANEWrC5w+0/Bt7sYLa59vj49j5dqyEWCDaAiIRZiByJiX2otP
/jS8JFnwWWdrGCFXG3aQ9x2KKznonXkj9qWXn2Ags0vC+VIm8u52N1wDZB3PPMlH0OSy5WRScUd4
8LHLopWYc61R63gmulM9FQwrSHwpCBL35DGWKzus62db5zMqftCtyjNcXEyJagrT43z0wcu5PShv
PhSwJq2YpmWk9DAX9I5X8h6KdJ9SOdzTpkNlQH4I+vAxr8bD7aYcU2yXOGIYS1CIeMynQKp0V+vx
ATXbI8D3x4JGv2634Rgsu8zBgjJr8MX5pDoj/4EXVkN3M65O264ytlYERI/yCK6sBH6+yw8RQXJ4
6ZAEvf3bHduQ7feUNEUU8TmeTyj4+fCWDPNPc95+61Q77sBcGlD8bYpti8rWigi1htVfkpFTiuQL
2Wnjcfm4iKJrVtaVIyLsQgfzRFZwpFpPkM/wHw3Nix1vhDziyNUr25Jrrq14VpEOcjbhecu72dvB
GoDfDWZcuwC6vm6FNDQDZsORGz6lQ5Ue6SKnHxCQWCuWub5uBbUqhxlMNwIYECrv3jsgjwpcavAk
v72UXKNvRbVcSp1EKYZGE0iz1FVaIocR+7shXV2tjibs0saceVMFiWZyUtAHhi/QZ/j2PJf1uO0Z
a1c2WJj2WR20eGfWnP7FcBWb9+XQQZ3l9gg5JsAuZfRMzwHeIzjTWDuO9WObKpo+9HBFWVObdLVw
3QZfPcTZPMXQZKRYQMFSHECDKx4Wtlr8dmym9Dotr74+QqBDj/2Ar9fx5xZH/+l/MVYLGA8P+Rp+
2tWJ6/9fN5ObSsM/DLOsyI9r3gi6/ZuoJcynVvyOlCd44mORKg+JCuOD6R/LflqZYNf6tOIXNKhR
j1rj60Ua7MFW+ywyXLiaapW+7BobK4aX2ss0a6R/Wiq/3Q1F4R0bGmTH2wvU9futEK6VbiDZz/B2
G3HqU46cdEivD54Z2KzbTTg6YFcqZKtz2RhBTpIm5CHMp/ZH1FCTbfy89YI2UCiC/pDHzzSZk6/G
NEO989tgzbzc9euvx+irpZn6YzdWeZGc2z7xofUCR+b/z+cd428T7IGFrusoy+NziAx2/9iRri9P
eU/JdOp8sPm24FqZb5cm4AArVRKN8bknFQXeLjbQiWhLRldSAK5uWAGMFBcNaZDzs5rZp6vp0F4b
WZ+asK5W0P2uFqwwJt2QpLOqrxlBXFR4iaJX3Un2EOhmaxNWLNce7XkcZfwsiMju4WYb76KAo3IX
QrT/diw49lPb8kl3zVKOVVDdQ+Pks86rR6mav4clPE/52lXbtWCtiB4Vz4p0gredVjl9DlkM7bei
WpUgcHzeLikwRWNSasnPcFgeDmERfYoKwVbeTo5JtusJtG5yeGyS4JQW5uusOXmgff9+KmW8LfFi
1w+gaKBrDQTROY0gqMsLJGUp1tJx0+z+UTwAsWHyJz849WEFJybspbWvAVHi7zpl1iQ5XGN0/f+r
DYmYZahLwXHiMAhygvAVfW2Ghr7fykhgvm341NZj0SWyD05X47nfx3E9rhVYHNkd2+pJdqHph2Ic
znPe98/cE+TcT/xErq8c4jP5MA4tfzfmw8emXRNcdETdHwZQxVwZXDHoCaq+1U7qnh7DaiKnsSmz
uyjOY7FyG3AFh3VWsw7ZT6/gwWlU5h8VwkoPmuVrCUrXx63A5gZlqS7KpjPJYKX7qYVHgIDSgQoq
uhJ+b7dAbK69jMMgSzM1ncOhBw1+Tiu27IFjX2NXvL10iU21b6Oih3TCuNzBv9ucrhkeUFHMqcIf
twPQ1YB1WJNEqWGM0vgMgXpxmikuqCFIv4fEA8h8WxPXNfYq/MAebrogNsGJZH0NF4hc7Yo5xuVM
zyuZSNcsWAHeA6WnUkVg+8g9TC0ynwk5F37RlL+2deHa8KsuzGSY8oQP2KYClKjaFK8Frmpzviqj
rdw3XBNhndYijHxfT3WA0zqHrd4AFaTZ8y8ZTqPjtk5YhzXN4oCRFi8TwUNkg+kS4mIGHbeU7XwY
QW1SR2HwkfzvWJkqzheicLEJWdl/SzVy9X6bTz+2dcIK6TmtpybHnnGuefU0Sko/zk0T7ZbCF183
tWAT602MjI5ueHxOc/a9HYCZSI1SuyWASsDtFq4L/w/8BuzIrPt3G/YsbBrspiQcP16d6g4mG05x
MX6E7tHldhuOkLCZ9RIetNCwLfiZpyK9H5fWO8cLH1cuBdfd4a0eWCHte51K8OhBD1jV7KaKwmSN
MHooweY5eOAK7yGosaysW1dXrOgOGaEoM+npDLOmKd+TsauHQ4Rr87TpPURsk6B0UGUDmcbxrGQT
VXuO4vkZ2FZ/zXHdEdrcCu0Q1mtDpMT/rvoGZ/c7f4m+J0uVr9R/XCNkRbaJcz8mEF88LSH9AZaZ
/yGF/eRft1eS69db8YzCJx7/MdIlfNZPae/NR5UE0xFydMXGFqyYFknncQEZnlMA8BzqiNN4QObw
ORUmOd3ug2OAbOK8YDwNKdzETv0cfQfGJ9jlQ8lX1qdjgGziPGNFNxdLGJ8FhXUj+H0ColBiyftx
1/RLF23sg3VS18vEo4Ev18wktsA9A8H5AF7QNvwIscnyc90zJPZimOxwk8AQlXYApUOVGu1tm4Pr
8L0+Q7tRy1A30V07QK/sqEvP6H+SigRsDXTg2Ffj6+y/aiEc6gzu5DN2bjj4HqCX9jQv7K9Wenzn
5cm2WLM58yks/ZKhmTAsKH2DrpggO5ah7nm4PUquxWSFspo8JMPUNf9cgw+0m9srI08obHiwF1+Z
CVcbVkSLcMqRE0vh1nQF3IC2WxzaeC7uvVqs3bxdU2GFNAi1M2yai/lu7kDDb4pPrekhpR6ceQzx
vU1DZZPleyE6puJ0OLdKxQcBHafjb9OpwWvXmnDsGzZbfqyMp0LQI89Cs+JbWIdAG3qwC9zm1Ehs
TJgZpC5wT43PNZ1ktJtBs5Uflp7UazVKx0FtM+WJ6LsQWpd4MbagBoOCx499kJn7mgX9MQ9ocV+B
PPdye0Ku95c3bgU2bd7k3Mt5M5JzzXjwiVfdsIe2t38ggNUdRQ9tRONB0jXwu225ZGJjx0w6tss8
N3i9qK79C5oSHO3A5rfNyo1+kcQGj/Uo6/p56EXnPuNQszN9eugUpHxuj5lrgux493VsOtCTz6QO
zZeaD88sx8fF9V0/J0busmFV4cUR9zagLKyiqU5wTzuTyWvUF1bSBEanrQ+gEDZI3m5zwCI2p17S
gCpSDews2ithcizbu0iA93t7xBwxaUPL5kGNY8c9dp4V+07BNXtsNCqMtz/uGCIbXEamIIN9pmGg
YHbh8bfsg6IdOQ0B6qS3m3D9fuscH2VVFdGwkDONrxXePtJhvovDZq0Lru9ft+TXp+C0+AtOQXaW
eH/tZKJB1AnExpuUDSuj3qKzxYddninlFH2a6kgX73nXmXqlAO6agWu3Xv18mpd5FzR9dErTqDiL
3Az3YyLpu6iga8Al1whZ93GGnGZKRMHO1KM129WKzPKQ+5xvSrwTG1DWwh18nuEofWZqyCHLN4Gp
H8o+fzdknK0lNV2dsA7xnpkY26xkZzPLZKcq7BfxsE1ygBEbUTbn0NjI2pad25GO/9JuBFUtSZNN
pHZGbOhYGg0B08IbzhLScvvRjEDbzatJZccSsmFjyzDOY1KJ4FTCC2vXwv9tT+fgu+i6aeUu7mrB
imEe+RnLq5KdwXJWB0ahD5peT9RAB3wTooXYqDHYLWoS616BWMnad20Fj6rIyDWku6sD1/+/irIe
RmTQK2ujs5w4P6RD036ZdTYfR6QMtu1ztunQHPXwN0tVdE6Vf2dApMCbHUZhmzbRPzyH6qbTBZHj
uYVffL0zPQcVAB65xUo2zhFdoXUs405U9FIvGP3WRI+1B/vsKKBrJBDX163YJckU8LIKo3MdeO1O
I79xDGK15hDp+rp19wYo0E+rgUdniqTeuznp5BOPwk+bBt7GioG9DDVwSC3BUgiYNDK3xdMQj8PH
2193LEsbJSaWepyoKa+Lvp/NviZCnBPU2ff+VG7cOG2oGIdVcw3rRlyJjfxJVdveLWzOt7D5Gd6u
/42ruklSODMU9BQqKH+LuTCntAkIUmTb1KfRhBW6IY3KIelixFUdqy+UmzHfLxAlW3vzOG6kNkCs
laFpiyaLzqaCk2DYJu9M1hff5qB7bq5y4Kj+rAn0O1aqbQgDDnYsBknCM4VxZ7GT40KDh1hWoTze
Xk+uBqww1o0e+lTT5azDEbcsSsfYeww87pUr90VXA1Yk1zwMugneJOfUi+MWZ40fsX0BG6mVgHB9
34plFbZzkQtCkPuUyWcYDfU/cYno1/QIHPFmY8X8QsoIyBJyXtoWtnNCfzJ1BzGbclqJB8fvt9Fi
NUza+AzhjHMPV+KXMcMbMJpiuaZZ6fq8dQ7XZRFyGvkLblplXx9EBbDsocogO7LtELNdXGqonna5
rqJzCJTGHPNu37WrhiSu0bciGSrgUWHaFIsHIbVrc7DpWz0MH/2k2OaliYPkv/uRyUTSdLQLkWBo
wccEhsif4TuawZViU4T9gRVLu0DFcEA48xa5eYME9K4Mtj7HbJ57CNZHlM1FeO6HIdqlk1c8+UFd
7P4fz0nXJNgRLHhUxoWPJrLU/AVpyvSOeCixljFI9bfHyNWEFcSGU6YqSPudZukxD/7ukPWkB6WM
lC+ZpKXcOBk2boxlJQvraJjOvAg78V5DKwuq5rUpk5UMjyOtZ5u2cLgF0CqTyIelAlI7FTuGfJy+
d1WDXHep1K/bA+ZIJNkEdw6mTB2EKJDBRmMPcaLTOEMtTIXDx9+FMgpx5qXcZqAHwMR/QwQa+TqB
NkR4buHQuweXRnyFWmywXwoivtzuz5vbVIwz+79NtC0c7BNZ9e9Dzw/uhrh/+c2M3fZx64wL87yd
BQyYL9Du/aCx196VrdkoSGo7IcCecvT0DDo0GTx51jz+q0dOdMsTB8NixYUS2kwa/PtL2w3TToxN
85RPIl/5+ptRF0d/QDOgxMdQQYreiakozS+RRIr7p6SVvppPk2qgmrES329Pb2SDNDqupK6SNPhB
liK6j7IMYh+t11T1xu9bp1wKTnqDOxm9KBJN32twJ2DLO3l67fe/GdUYKSsCeg5zbZNAasdwQeS9
FmMXHJkPb8+HzotVfshGDqjAluUaJdfpevXylJymUJgrvS+6YnQ+EgDtlvuEVooebjfgEJWIbFeE
Pm8jurBpftcyv/tHAqUb4HTNZjpDNXFJzLCHhS8I/bzjAWhldcWTxMN2HANPvR/KPF4DbrlWoBX2
aTLXJhwH/6KbssgPsGjrHyeUpsZ9kjK6ki9zTZ4V/v0Y6k5iTJ946bOdkGPmH0eo1+46HUbZrppJ
u0aUdK1z66hsiZ4YEMP+BUnFMH4Kc8heHudpWDbVILEQrQ0h5EGR6bzwvtKubKdD6iETnoMkQU63
l4ZjQmxohxCVzMYyVC/EJ965pU352DWxd4Scc7WSmHA1cT3SXi1vgBUaqHlx/pkzn78jQcnEhyHt
pn7XLHMfraxxx0zY6I6ih3kMjWL1kvZhe6IQJD56wTbYXBzZ/gjEMwSSo42CFI8m6S6PF7g+xHWy
TdU84tYWQGUSgB5ksI58XB/ObCiC/E6MvVevFFVcw3P9/6tJ4NTQMA0D8wiIePAkTWg+/T+Uit68
nWB4rLCGCH7FWsmhQhGW5hRV4EbGuiuP6UDNwdTF9ATGZ7hLaPjvtmVrhbjIo0SxYUq/kL5rJAyE
dSR3c+CT6KMHl8E12odr6VrhbdJCplnQGoiMxuY7gWjcO9Hp4EkIP/2xrSdWgOfLLDAZU/7iibD6
bPq4uBOCLHqXN/kKNMmxH9pQD17Dbbn2ZfEiAYI+IalZ70hb1oca+3CRwVxuU09s0MeMEm0ThnXx
0i4Q9mkKXR4kL76Bp7S1BevUH1WsuK6r/AXwEm+fLupTQDnbL6P6vK0L1rHPw4h3Ih7yF1/ysH9c
GKiZe+bBb+wIJPaylit3TYgV7QrefoXfMfMIpfDxLCo9HVk/83MKrchjzcqVc9Cxem3wB473qpUs
yV8oIeWD7nNyHJZmQCW1W7sMu3piBb6Xz74KfU+98CjwQN5T6T4fBnMgQ/AraRq2ckNy9cQKd0qX
eMqGpXjhuaQDtl9sj/uKoBpWkW2JgTiKrWCvwRYjUIiARBUdvIeZ9c8t5dkWPC4+boU5iC3wo/Ka
+EnMVdNVSBX3sHlovWLx1zYrxxZvgz80XJp7ARjiS520XbADPzaqdsMStWupJccub0M/oEEGs1i6
6PdhsMASg/8lc3M2Y3ZvivRbqD2zC3wUlm6Hoqs3VqyrEDrSU9Xq97ToOFx8hPgQ1OGaQq5jQdkg
kKnz/BA+0folWYruXqKy8UR7/8L96u/bP9/VwPX/r87b0luW0Rsm/eKT7FLpxdv9vlYZMq458l0H
4g9oSRzZQA868LxIy1C/QDv/Dvw7CCtW3UNOPo+4iDZZtyn5jXasEAdGrUyq0ugXvA2mH3DR5vtc
FcO+mGZ6ASNvPKo2azbOuhXonPhAChZavzTFUMNBMve9f6XKvdO2WbFCvKVzHIQJxiz0xi9aTcVh
IupTA9fow+0GXJNihTmZ+2BKwib4wRvov8Io4KmRxOwLv273ifhcj/maW7frTWeDPuo4p6QPw/Rr
HcCrEkAfA//TQgfzaTQArUFLLf6nyfNoRnpZgGCAUiDqL5Vcu4I5AtTGhcxe1JfpIvr3MwW9beyG
4IMfLerL7YF0xI+tNmRYlGshPP0C3ly5i4tO7jy8I4AN8Tdl+uPIVhxqUxjjxE3av2d9OO7niHwg
Ihb3JedrBrWuIbI2Ab3ASbsBwerFQCX2o/Gj8xgOa6B818ev/3+1w4RF4nWFJ9R7OhNgo3a6H/2g
2RmfwWb39iS4mrBCP5Y5ycqM65ceKsn/Zrlmj9BEb1cwIb9LKm/sYDYoJOXVMhZxTX4gER+Yg0eb
ZGl3CRC9fN7xiYfmpcukaaFDbFRp6A551p4dcx2J4dBD/rjJTqyp0zF+qOHDocYnZPnC6JdOmhC6
foU/NtkFfIgg+lhXhMmPsdfQ+pTk/8fZty3JiTPdPhERQggBt9Sh233woe2vpu0bYsae4SiEAAHi
6ffC+6ZH0yr+qCtHtCNQScpMpVIr1xrmT3M1tCYdc6/KQ1T/vbJZ0bisV4I3N0KCuj42EwS51IFm
LZQ9UhkGPm1fmnaEpuRPoKfVbYhH2KEVlIQZvGUuEvFqRlR/0OhvTkIHL9e30JGg2aiV0pugPlOs
7UXGKOXSClo3BxDJ5ujmJNldNyS7JTOHx/4HwNKIcEwkqy8bwQKSkSjN1XT2cvSvXZ+KI7baGBYT
ewUagYbme54Lc+CF8M6zX3clCjprcih9PvzsJPSyr4/mWDibAImZLsk7UsmLmsK/IYjzI5uaIT8A
iPXsjaTay2wdLmZjWmQ4RK0Bk+BF0Lg6zZ3heBiHrOT1Sbi+bgUgsqKiNGjRXGY0TqV1IpcfHiiq
/3f9664N2UZ9E4FIg8d+EK/KC2sXD5iN4a+sTPy/hrZlp81jj1HH6M/rY7lmYoUiDqE6b0xW8Zov
s45QM5zEpl4zmBurVDa8BRR6ZZL5QXVh8cqh745ENoOmb5qYXZNyeYjl6GU1+mUVtMnTb1pQUIR+
jMuiPXobGuv6KrlGsNIP1sRU4ZFIvIaR0eeoCuk9k+10mCRQCteHcGyEjXbR0RityVQmTzWaqOiE
C2vDoUN8/eMOi7LBLgxHLwoteXehBgIytQpfCPXEkma19A4rx4vXqiFMfNvxZsNeFLrQi5oP5BmP
ghl5oVBJMafY86Y9ejtHDLGhLyBzavjY6+5Sev4n0Cs3EoCOJks36plmCm99QLDxLzn6XmIvC+In
WQzr53lAh3IakWzaQSw4rMqGv5RjSMea1vJCcaM/zejkrUmF4o5gP65vu8umbOf2pQkM7esLKKLb
OJ01pwoihdlejc31fetWAUaANZuXsr4oqDp+Nqopo0PVD2SPkMG1QJZjQ6gzaDqWtBc+kuYDnwGH
EAMuLQ1C4m0rZDt2VxT+SIrkaR7w6Eja2fsetFOwc9Y51sfGvAx57Yk+2DKQKMi6NIIm1JjScNlj
C3N933oBkLIk4ZT11SVmCa6PagFN3wE6nmSnwOn6/hZO3hxEUUPB6un54jUw6ifemhNIXjU7WarD
h224S9bkxjMADFwg1qnu89D7AEEzefLX4COP9xipHQZkMyTFzKvnkIj2ouZYfNVozf/CGLqCpmmP
vcC1RNvf3ywRm7iB9kbe4p1HxSdWNd3Had7FVzoqQzbkJdYdKrN+w57LsCgBXM7HOHnA39b2CL6V
whvOvo+m/RMP537+TqFKRKadI8+1P5Zvs2SOWd4t8jUXKDiPNDnLYpmOI4eMjBfv8my7dshycT4M
AM6tFXsmCW2+k55/iNXa/ern3TqLa4csF8+4TEyfkOLCUF1JDrUeluUpYCJr7m+KITYUBnCzsQzC
iV1ipFDsVNcFWjNl3O89MTmWyEbCmJwXNB4j+Vp6uE//xqeooPU+rFm510bj2GwbBVPWuQc4kiou
Qw22czVBaoOGZHiOlPzcstvYb6LQxr+Aj2tTjAyKSw7WtQcVhOQhaZHZXt8H1zptf3/jigaqnV47
8+AZOonBp3ia53NMEtOkbdP+vD6EI4+ytRwGNFOXcpnk6wyqj08qouoDmTt1L7NB/gCD2bewZyS9
PpbD933r8I5prUxcTckTcLePW1KoOvmojfIOgK8U6eLpr5Ffy/P10Rxe4lvuPldLnbXSLy8KoARz
r1CbnP+s0IdR78DcE+zCO0UJm1yJ5m0oBmiuXuok+UXLLzIKnyRYiu7RLvi9ryHaiz9EfNekXROy
3J6xeuzHMGcXEY/V/e/0MK7Xm/p/o9AmWjJrVYsoIfJVRh1UEjljf/uzWu8SoNaewEO2c0g6TNqm
XOIqg2IJydrXAS0By6kDOufkCbFcMtXGN3EGYC7WKT+AWQtmVYUXEL8I6NQXg78cEcum4hQ0HhO3
hcn/8C9FEbSJQj+84CwbIELR+XfVilaN6/br8ExiOT9NlMBiGXmR89Q+aIi3feaqu8x4Lfhexv4A
HoRyT3HLES1tBqYc6uYqq6bigZR8PsV90j0Dg7V+pktW/RDZFP/v+pwcJmxj+XJtIAcoBpBt0Q7d
tDnhzXDgkLrOdxbN4ZM29VIuEC0LMOddACk/swn0S2D1uuNt/yyr9i6mCDMh/lB17LbXOhvjp3yw
Yw3hGlyA3kVZHRw6of6yArMy3mhkltcbX9XlQnV42YCdrzgmqylN4sTQnaD8vkMyG+mX1/HCUAQN
L2bOxHyUq0nQdjomajlVZjZmJ/lyDbOdCW+OMgr1TCgvVd0FbPHjwfiNOscTewl0d1t6xxLL6euQ
GCFr+IsB3PyBtzWeuaZo+ZoRUR2WJfZ3TOx9X2E24E8GSYmGlKb7/xgJtBJ+h2zZet+i0SOd6/r7
dU9xjWJ5f9x4fUibOEQ1tq5/gql8OM5VVP2jy54eKr0HY3jfX/Cg9e9twSfntW2ofxE5/yF5iSQj
ea7hHQKISUmCxzFvXiDSvHNkuqzAygC4Dx2vLkxQrc+W8FAxYtKhjn554R7p/fsBhiXWoS/rJQlL
yDdeBqqTJ97O4msRKm+vDuT6/VZuL/TQV9Mou9ehLPJnWrLlQ9v14hNE3fae/11DWP4+hF7WS3Rn
X4w31D/4BLJD4TVocYCk1x7/rcO4bChfmTBtTLG0rzmUzv9IKsK+yR5UHHyu578ChNC760bssC6b
qynrQSzl9ZpcgAv/UZLut46jQUA7lz3EmpAmxS3ICjMAWq4P6Nh+G9qnygCcciHqzDQMk+YIfm5f
PHgVahY7Ycw1wLaib8LYDCJTUiamfeWogphHCXUraIqXoaj/uG0Glt8DOWQ6lTT8wg0IUrIczbGV
vlFCldlkTcJPJGgOoU4+hJvoxKLMudlUc6//dpdZWd5NhIx1TkT3KsuZfixjIj41lBNIapo+bZf2
y/Vhfmfw/0280aT0703gbcAjPF93ryRpf5bZ/HlexIe5XjIwbMrPRJk/56YmRwgK3imAQeKk+BFV
+N/rw7tmacUAEGznel5xYzJkMeey7J54qKYHFDbO0a0Pwiy2wsA89XilLbryYZPUzfTwIc/goNdn
4DBiG+UXxtFayjLuXquA/TNp8Al5dPdhwfVx66BnQ+uZqo3lRecDiC5jYeB86EDdE6J0fd865odJ
BGsc9uFlhib9OV49cxf5+vW2lbHc20Q0anoWNxdWkAzUO6t4XmL+7baPW64taGC45F73+hsZk9Aa
WvQs3sMFO84NG8LH14gOiyraVzUGOC28og3SrJgnnoIHW+5Yjsv1bAIngacIFsWivsx+3/LwxDs8
hTzNE+mj+7kJebemgAKEA5rxBjAlgyCpaj0IDWTVUD3lPch2X6amKLyvs5nqvaT/XZPgxGab5sXI
Kpn44Goe4ZGiKLNTVZU7FeN31xUf3wZ9E/GBWuIA53jmMffy8VR3eKROKmOO0Ki7kVvSrouIBWID
BmCgRxA/Q9suWeoDj7akdQax9Q22h1lYIVOzPMw9Ha2PeTDLLwb94T/D8VaS0v9UQhiwHmBxXx/n
Noo/xHFYPsop+97HmMn13+/aBSscUpxZvioX/5wbcEaYUcWH3+y9zYID8voQDiuyCyBAb6MXf67W
RyUkcHFAQXD9ZZRefmPDtl36IOvYCdJr/8xgnMwL2BlM3HswxXdPJXSDWWGxDI1PcV+Y7wxuvcfS
EHNUW+QtK9E/BiK7CaiEcawIKRoQDo4A352zyKDrHC3D5uCjHP339U1w7PN/ih6SCMPrBPuc8Rey
EaFP2PqDt8vN7Nply525Jwqy+thlFnjzsTbQMd6oXC+3/XwrA1LjwJKugZnOFboIM4Jb7pSvf4JK
Ptypn7l+v+XIZdus3EuYf8YOG4irInWeVL3u+MB2SP8ns8Lu2rkNJB8gRzpnj7hC/WN4+PfcrH/q
Sn/M8m5OBxo8jKXYAwm79tryaWCzNGHFah47f1X+MZnXAkArFmkVgQFVRxCQu74r7/oGehm368nb
EM6lSETrb0aV/8hqoIF4I/mpyaevC8Ub9fVR3l07jGIlPgODIgF0FLJHyaZXUv/MW1S4wMh05Bk/
+zgND+jX3Os63Nz6PxuFwSx3V2Oe9YCDzXc19JJT6uE9EEI1gPWB8UMcEqhdXZ/Uu3uEcSx3N5lA
habhGWCjXksfGXAip2QN5g8Jnfodo3vXpDHGNvab7TEtKyiwc1CS9viHLODZh2IO9zr8XB+3/F1M
bcZW0Bk9EoBPn4Vqpjbtmrj4fH193r3h4rdbDp83q85oiPplqnj3oEGGdSJ9MaWipXmKvqMjEeHB
y5Pp0SPFXiuhy56tGMCpJEM5ZfQsFMiNkGE/lGFVnlHJuWt9sI1cn5pr661YAAKTCtLQjJ7B3mbw
Xhqtf2sGdDqJaBftHOuu3bFCwFzmPZlx5YU+gj/8T0a1+eAX4XgTWxxaiy3HN9M6LGXW4p6eh6hq
DpHw65NXgoZtJ7I4fr9d4ID0OQ70hplHHWo/RqNDOatDLKLq5/U9cH3fcnMQEogpmtrg0TQzPRgZ
UpBGt3LnIu2wI7tVUYFfClVLGTzmvM3PevGbI1qVcWFg4J2MIBx/fRIOQ/pPx2I/6Ib4oPXJl7Y9
yLz9CSpNdQwImN2uj+Bapu3vbyJIDrAOBTVg8Jhp/RetICU4kXavccn1ccvFdStm1Ree/ygysX6c
WVn/01Bow9/20y1fRlcr9EDWCj99kyCBusYRkt/5bdE7tlzYtCuDCmgRPMoqexZ88O8UVygfByrY
OfRce2s5MCibpC9A3HPeRsi3X95N4Y8lhtzPTetj1yrAbO2xiJaI32oKnoxAuo+Htvk2w7EbEet8
WQu8qCCSQg/sQMtap0G+y23tsJzI8l707sV4Gk7oI7AB/akuo/LVp53eWXrX162jmUJibyn9hZ51
nYDfhUYiIgdPoQK+sziOsy2yzuUcR7KOmy6B4U8fRRD8YVqTg4UWWkVj/8wgsJ2KZghTP4t2TlOH
Ndk1DKHwxtUWVfJoGKfVUQzB9EGuuICnUxXt3ZRcg9j+XOGJ0xsqHNlIZYO0HOfovhS+PIaTUOfr
Vusaw/ZqEgRJ0Mf8Tskc1M2ocp9UzkFxuLbVzu5sRvROBmj3IOqVtcDF+fTMkcay0g9wpeQ42OTG
Ee1LTGoKIIG644au0Sw/n2lL0MKDZIDj64BY/8EVoOd5zV4AG1kPQbbbCeOwOrs3MW74CgyFTsCS
E4aPJCkgvDXAvk3cvNSQf9LjOPzFtdeChZ7tPBs4DkK7XVElY+f3TZugAKP5Z7GOsj5mGcSmwaav
snNBxpuESkAWYoWESnGjYRMQEK1osKa577c85e2qnpY1l5fr1ueazvb3N8ehaZDlCiLoWU3t8meE
Y+BjF0dB/zjnOimfQXoR7mQQjhhkk1Zz2cflsgTkXLEiRn0vm55Y5L1en4br49vf30wDPeJQ61lQ
aqjnIXmgEsDuLKd7DQ8Oi7abFWsde2YgsLOyND1eWmhTfo4h+o7nClqQF0HQKHTQHk328ByOmMCt
mEBnCq9U2BU9y+8G/SkHaKSOj1Gw22XhWjDruEfncN9XBYondQjmNUjiBf7XZUyivZZF1/etIADJ
2ElOUiWPcVh0l3jAczSkA/ceCx3rY3cp0qWmJkPczNMcKql36Oj7yaNRfVj6xRxvsii7EVGDgmmK
0Zh8Lsn2nj6w7jDi9rETkR3LYzciZtKbaqLX9ay6SD9P0DxSqQqyG33NbkIEV81gfGjcnOHKwKPL
0lDvj3X15HBbQmGzU0vKqyxpYpALDLX3B68ZqhV93OidIPsbE/nOiRVu6/bGn3mcdOEYz0WJBkQ0
OWTjX3EO2pUsYj+g3Dwfs5h+NeP41bDxFAl5t0btXRL7aFBdc5N663QuiuZl+/c2a7ASAQNSrSXv
VvwemVN0RfZEbpodN2auds8ipOYm3eDkh5KnaFJaFENawPV3DmTHMWm3AqLD3o+6kkaPnLXizPV0
L2eDA6USVYr2upMe5dO0fgNN8V53t+NUsfsDWZYn9YTE/jwUrPqTs+JXFiP7mzk4W7xRtDsT+/3q
8Y6Z2N2BPEvmgiyQxeRIOzNdDkc6RCRVYf/MDTicecJ+mCb8xhM/h5DLVN1NKFIWeIcFqfoe2ZFj
snYHoYhVMYBoPjiDQlQ/AocLVxar/LkuqjtBMei2rj7QbVkJwdCRAXrKwFkaGvyhw0keIDW6Vyhy
RCS7ZRCFWzLQJoO28e/UPYMw0NGrd6WCf7/vvLdVWyh/49HgpZ6GqjPwoEyH+aHy2iklAO+zEQS7
of4qk/UfsIBGqV7EhfThUwUWwuvO69ogK5iohYEOo9IYOs57KDnG382EBKFKIPhQqD10n+NMspmy
0RUA1T0woZTQSCNlyiADUi/tzyAO9lpVXfOwsgIe9w2DNhHmweJaHtFcgyVss+cZbTBfgIbe6Zty
TcRKDWL0VwKotC2XNjUKxKy8X3ryVEW7bQ8uW7OSA9GRPuH9ZgtbZAcqA7eCyey9/zm+bvcSwpDw
aKPReZnGYzYfwRTvHzcdsOvG5Pq6Vbqn8bKUbZTh62XJxXO9QLSCbpKUt33e8nEgQ5ZaG9AF4/KM
ziBk4RlUWm/0BLt1kDYDJGKmjp0hmBDC01DkieQMUYP2M154T9en4MiW7b5BZdqMtI1gZyDTfhgx
lCnQ7y8k0F/qxvs+FeHOOA53sBsIZUC9JQL53tl0w7OqpxPj8//Uop7Hubh1O6xznzeFJPk8szPN
suqUKb0e+tG7XF8o1wQsf9YDGBa6xrCzZOufc9H+3O7IU1t+Crr5eNsQli8LEU+mHFes0RSfM0hM
HPAi8LR2UXdY6pvaCMMksNyZV4rqSTJ2hnXlx2F7yQfb8s4iOfzN7iLcNOzXSmh2zkFwdJJJ/Cse
mr0WS9fHLWcW0MHz9NSzc7kC2VYW4nt1c9WFWq4881Foz/PYeVPQ7LPxAOXXz3hD/Kam/q8EvFC3
hQy7l3BeR92IGGakSVuneWP+7PCSf+PHt0PizbHNYoRSUoQwIBCxgQ+Gvfj7Okmu5d/+/ubjlIBi
vw8J+oozAgg2WzfIfXtjpLbbB0EIGtRyrT0UoUp8XYOT9IDy+R6+1xHmbMpsXTBPlAOH94bzF25w
NSSi/pZDnp124hCNu+eZ4zymlg+bVnuZVgjaWgIgyYhHDlr3ENIxN0HZQihT/Xsfcp54GsoGEA5O
mm+1hAKK18jpNgv6T4MgNJGaGS1CuEhDaSJjEOMMiHfjs4XdHogHuzyjq0LsAePz0QCABwE5furH
5JY29TCxmwPRzboQMq3BWbWdD0sKf5hVyKdiXry76zHaYUh2X6CZdVCWLQ/gYvHnGeEfIudQr1/+
rNHx3fg3tTNjIpYncyiKTquMcPa3aDs2SOaaHvCG63NweLKNfJMghJKLoojSLTAGGldxpFy7YGGH
B9igtznkYziEOIWHTKBHC/X+GLLK9dqYD/3kFePptklY5zEkGhgjA4MydAfqYLQCjoe1SH5d/7hr
DpYXc69F6y1b2DkuDLoawfv4ZVY5NH2r27R6sMOWG5e1GvxOL8GZQ1j3YBKorw4k3vEDxw7bkLe6
WJoKJavgnIVddtJK6POElOX64rg+bp/DYVBAxpXg4149pL+Fplvf/Hnbx61zGIqbphyGCSvP5Z0o
8yBd2G0iNyBS3nK7N0cYF2WW6AXxxyQzPdUaADTjlf2ORTpCgw1xM2h5U1DdDs714OVHNGLkHyQo
wo/gqJRfICb11zQFN9EpYCbb3rydSV8zPUGM74yecfGRxOvwojq1pyPlMH+7my9pwOIZLj6kwjQ8
uObQ+BYU2TRaifearVxGZLkvwds4SB0RR8WIt0c+4dGpJ3GwU2tyfd3yXzCp92AcHoIzGAlG3Jiw
0aT1vt9mopbnDoQ1lPak3oov89cZjArpONyYIIJk/d87a9B/0ma0Cs9BFPmpP480BeXZ3uPi+zsb
21i2vPIA/plj+G6E2keeS/NAthyUVestOMYwtgFstELFKF4zxLVJfo8hRXoIh93S6/suFtuoNcoa
PvtzBxeT/KX0m5es6B444Z/zsfqWoOn8+g67Vmn7+xvvKqNkmLIS5qMbrJJewiiNW/ETHOzV8foI
7xtobLfnDRWhLVKt4JzP5M9hhf5rVNV7ya7r49Y9ONf5QlsJpT+067zOJbis/g8JruvjluPmCSvy
bOHAK40dS/O6/RkrsYf3cS285bfxVARB3xqKQx2XAGhRdKka8CLszctwU2iIbTZ9sgxLn5Nkk2oD
wO8Qk7a4ayfz9037agPTIL0bzkHXNnk6BAsgddKMR8S2PSmA94sQsQ1L0wBlN20zbU+N01fadk9Z
V79kqKK08V50e78TJMSr2b+Nn0gN6vFxWot0XiTNv+VeGfGfWk919w/LM7AuR2FW/TRtlayfTRsU
UCnhsomj6lMt/aosDugxro06QMXcJPqWdmz8KuvoJhEaP9C5jpmPkHkXoZrTYL4N/I6vWw6fR9Dv
i0OArxXpn+tmDo4LSuo3pdux3ZtXRqQiPAFMDniqbwAGNKci2GVcd7ijTbuf0QX6z4YCNo7bFPVD
4Pv0qu+uW7PDHe1+vL5EA4BgSCNHOc+pmscwFUMfpjUp1uP1IVy/3/J4xmNcOJPeP8coqwV5GB44
GhBuus3Gdq+dFEUrSw0QW93i6YWzjp66DOKJN/10G8EGIc9i1qEE+hwEC9Ckr/uTXzTljtVs2fR/
n2BiG8EmIQGIjURTiU7MGaLL0fRFV/1zhIekcUijZLevz7HJNpgNGcg8DRPQGBuIXkK37zgH5Zj2
6rbmVDQhWr67Xfs7qWKU3nPkemaGIES1Nnvvig4LstFsQ9AqP9uQN7MGFtIHEeGSNNnptj3eBn2T
CQjoOlPSCljQID/nwUROlZeVH65/fJv/e1tsndN6XCovzEqsfA2RO7RPvwyQuk8DiEuCmpXuGJJr
fawDO+ONh3cuhVEoZ/9jFS8f436X7dr1dct/jfanaZBYICKm+fx7+Tsx/nV9gVwftzJtMeKSsDRY
IMj3DAfSS3Za0dh+WyZgA9JyRddqGEb/zKV6qrkeDr7I9mgsHT/dRp4NS+GZSSA4kAjY6HhW3Uc0
cgY7p6EjD7bRZnL1GeQ1l+RMe4DnGP/AwX1iKP07JuylMdFtpmNT5EOgyXSUbaEBDRwakguHbhnL
4/XNdVi/DTHL0U1Fi2RKUAn3PxlfHGitP8ohvt9vcnFtwvb3N94b482pbvsOy7TOK3L4cQRjcwO6
qJfbpmA5MC9F3i+Af53lgBRPNNNHGoFDGhXlpon2Xuhck7D8t/ZNlnmZwUHgkeHjAOHQrWcDTxQ7
m+yI/9zyYDArjKTVmxvEICYAD02Wlhn9e8l26cFcI1huXPI8R1tLgNZCr+0B+kTZ1weUfzF75KEO
U7IRZhJNtqhztRiA6TDNE/4k/elMS9QEIViQXt9sxz7YGDPS9YCh1KiaEnQLHdRU/lIR31PMdZz2
NsQMtAYhyL+QBrE2fCBhcZ8vuPFICaCUlo9jFf5oTXFL4zN0prZVfOMVYGYctQoUP5dR3PnoZqKq
Bl9mHdKyPeN5qlM7pYB3o1QENP+/BwLpOFRnvK59jYM6C+64asMeVeFuHI6LpsmTp1XsHQkHyc71
LXIIIjAbO52vOWrODSgchoKuKXSZ+R8ej7ImjTJmTkGsX39z4Ck2VneCt/wpG4F0uj74u1aO2VpW
XmQzWjLyonuNhny9QxBm57bOUgJi8usDvGuAEbPPK9WgJLcIKl/jghp/o6P/Rjrh30YcjcT737sV
riEMvAY9aM9491FObfNdZvkndIJUO5HmXTfFBKybJW3D0YSBFhceTfREUb4RajWnems4WOpqj/Ps
XV/CMJZ9i8LEICMq1Ctfw/pB1lWbUh89/WgOeNUl06dBZIeinW6zcvscY2qqk3wZgJsVdXQEaC5P
Rb21sU9Qkli75B5PgsMt6SimZh1oVEEOLgqluGjVetBtRLf/mvvgS77NwqzzrOAz1N97aC4EYRQc
eWG8Z4CX4h37dTiIjZOuuxXp4RK3r9kcjMHBFCThX1aoExBwuU3+nh+63MQ6zzJwW7I21vSCGgka
5nPo+kzqtqQRO2B5OQtp3dRSt5cZjSbHGVPxHqMkEGIns3P8evsoqyFkljeQOHud4+SX8gEmb/z6
5fr2OvzPPsHo0iPlXQL/osHS9mCCeNAvsN4ieMiYHw+XtSySHVd3TcNyddaUQ6iyhlx0VC+PZCOX
PnTZNO61mLumYvk4qZawKXwCqv6eA5I46hruUAZT931paDZ8WSRoHm7zChs+zZsgoO1SdQiMWfYJ
+jrtBeRHescrfiMc/nMLjJiNntZzXbZtN5MnaGGPn4QH2tR7v/KS4FPB65j9o1u+hOvdIgaj/9Bz
zoPwnlKGXhmsgJcc9ChM80+WRQsUR2OV1Ox/FA/K/ZlXRWFOnkdBDMLBJ7y0eAmcMu1jP0wpv4pF
z923wM8DNqXlGnT9A12K7KYWYMzLCiax0D0zGoSTKsBj24BM4+ITke8kMS4Do/8+rcp6qEwzKv8C
AYrgTg+q4a8gU1v91+u+8i4MG7/eiiJzZOpJQij56bf+NZpDu3ROik9xS9ZUyXo61mt8D6n6DyMR
t7wrYUgrtAwgnSu4V6lXmSj1KVND+GymuTlen5Aj+tro6xzY/4BlIb2YOKjYR86zOb8nk/KDQ4+u
3Z1tcY1iJRGrh44e0+bRBWSA3jn3Z3KCYU4f8qqZd0KLawgrtOSyi0FcwLvniYPlbGqLv8VcQspY
7LJYO/JWG11NEmg2MdCVXExYBWm8avI6xFl+pmzWH7LQ6x5GCKDu7IvDkNk2zTfZeFgQwyRBkuwv
IBK/D9s24l+rQXXL6frGuwbY/v5mABKSvJ6DoHuOFYTo0lqMxTdPCtXuTMDhKTaU2m+bYZaRRnjM
OGBz6N0rSbThO9l4T0uJc6Z77AAzTdeRNne3zcnyfh0L3PaWyL+o9hHy3GhgXf66/mWXdVl+HwYC
iKEANwilEvY99uLl0KJDLV3VHPy6PoRrQ2w/BzSjGVrkQRTo9uofGWx8RGCY6feOFMcANqY6a/HG
S0hOIQtnaHakYsDJAH6caifjdX3fcvKSx8E0Lm33ilx+osfIj0Lx1QuyG/mXma3KwrMaWh1yWv9/
9mCKmJ/BV7NHiO3YYhtXzSuQWYkuRB6KV43iuES4fiT1WvQntPHs8bi4rqI2sLpWQcBp3Q/PRgAI
qEK8Z5ZoFTzVQaDvBh/0MSjhLemwCNB2+f4fuN/vMcY5PNLGWq9cjGSc+u51Vn79LWsT8bxxdOJ0
+dwufZbOWZgA+KKnIZ1bEH/cZNaBdd7PtciYAurxIkeQNZ9qtC7Xp37p4x2fd6R8ge3zVUIjPpfR
RfXBH3g2/0cmYNoSrXzCe+RNCEVQilrunymRkLFENJ5xjztAUy850DHpHrqc7c3j/eYajGH5f07Q
GVQXylxqMkCBWfBj5gPrLTcDAJeAn26F3JkED0HpXcYGV8n/Q7OXw3dthHYJLSiSjwMqJHnUhocy
aHzvVCgwkd9mBtQKDqzv12RmYAIGkJolKYy/QohA0/IOtM3lWDZS2yzQ4ahmWHdgNDk2m+asSKCa
l3jh44LHz3TCqzsYk7LvyAof/g/MnY64YUO36aymaQKf0asxnvhE0DFbpZ2OWZTOQhU3ps22Dgyu
fr5OKnCgasDIDqD1yD9USbfc0goaMbqZxZtkQEgtOpYPwzPPUeZJtSCdStu+DO+vB4Ftl9+5zNgw
bgXERlQDPPkswTWd1k33OfdJdtRV+13KogaVUTgfO713o3VZsxUTCCUqGwWMLWlV+6mPi+5nBbmB
nczJNRkrGEAwBzgdTUHFVM5nxsrifqb6dSPQLpF3mAGw7qXbKyO5rMuKCmVceJlkOJVMLMknPaD6
HoNW8FEEw01t3hGzwd3V0gbI/qAEQcPOb9KV6A9Fka3/XN96x17Y4O4RFTwA9jv5SrwyPgw68+4D
H/CX6193RH8b2Y2Ki6whjTg8/8Z/gO7/l6rkQ07H1yS/DbqMBdoGf+Mdph5WQBwn9azbUB4hXdKl
tAIBqldDyfD6PFyrtG3/2yEynrRehfhbdoMGvgz6w1uouu3j26BvPq4mBVzoSMVHgNR/MQPgl9J7
iHSHM9iwblzm1cpAS/g0RHij5j0f7vNZ/JQ54I9BAwmkpF3o/bSlFtcn4xrQ8m3KwEMwdgbFyDl+
WadapYOCqHEMqDSeIfk3KEFOx3Ddu327hrOcXYPupPAjVNc5LX8ZOaQyLj6Bd+U7Lk8PmSeO/bIn
xOW4X9rQbyHDQkWJLz5uWVmWQCBrrV82bn5d0D/2FSwcaaANAvdNw0UUIDiyym8OjamRjkmWekn8
XXVhc5hpEgNoh4fXPN5TAnKYt02FKr2kbLNxYxHawqWecUMHIOR83SIc62ZToYKKf+xo0w7PEDdM
0nJB46AZovNvCkt/bI8VyjHXR3IYgw0Uz4PCVwKVjCfTQ9RCNvMXNRS/iGx+Zsv4tYVlNGzv8dI1
lhUR1Cj7qQwREapVPoXZMh96EV/Ak3QnWfUJDWPg2gbR+fWJuZbQihAkQClcmWx4Fl2mT6Lhfw8h
QJZEK3U/JgTPVmizvj6UyxSs+wC6nhZTCoFIR0oJ9k+wGXbTMOzcBlyrZkWHrJ6iAWLD5kltT77l
0pbnrfSwOawE1eSBdOxls+3b5mIFh9LgoXTJkdb8PhiUbo+zQq/vbR+3Tn5ZjS34+lfx0dQ0u4Mc
85QWBZ53rn/9/YMzsPHkES+WkGUceUUZqZPPc3UYoRSPcDYOIhXV7P8/zr6sx06ci/YXIZnJwCtn
qilTdVI56RerO0kbMGDAgIFffxe535UqTvlwxUOi6ESy8bDt7b3XXutlX0frSr26fGTQOVwnWr0j
Kk4OFFb//27pnBTPt/t420nyTXA5RO1jodp1qlbGMirq8YhyOBB/epuwFFsX6zy+GgZzme760ene
VbKh5YF3eo35Q7K9nfmy9YZZbeBPN9n/gxm1a13NF2BNGcC8w5nIrK4eUDvrgtRjUqXbfoEeeoG8
Nc0dzaaUKx4U30nLSf/ilA1r2ZGUftGdKjlHIEdgE6L6+6bYOCGoI8I5C3T1Xs8o4W3z4Cf36+bU
4B+3O3j7XABd2u8THPktUjZOAqEwPEShS9x3+c96CvWX283b9rtxMEjUeWjMYH11Mp+kSAZ9HzJC
PgPPXENWe5Ok7+3zx0+MEwElsEr3EJC/kni8TojfHpJlEvlBNJQ15zVnV+agUTmUWbM059tDs82c
cVCgCBlLLuBhhz1RDzFwQUsKl6zdIoKxPK19E70uojmqHYEHwqq/UbfzNSvoI1G1927QekboGG/t
aA6fQ9ed7qJ8H0A08k1Yu0DBkTP0Y/U+RuwlDVw4mJzuqoVD4+tV+MqgQWPDk7Lx6yvyhcmnPmCx
k4Z+jsjfrlUxkelh2/A+80V9Hcs6POYik3exKLeYXt524gBC//3rOycQpO49KPrUcjg4zYLKAjii
6z23homyLjn8chFkQPb5cL6JV6fc9ZIOZRhX4YGjz9PQyigjEJ7fni7bgAzzb3svLJaKJ09xlPwA
OcB/w8Tn72xu82NQL+WlAFvKeVYLf5fhoNgV9vBNIDuUk8OJ9FRcx5x1f4NJse9TmYX+3e0xWe4M
k45VJbEOQNKcvddZ+Xn1FiUkkJ4c7oUbh7LF8k0ge1x2dYyKJOwxBX1A3yndf4Ft2RLUtHy+CWT3
yIAnqDNk75FT/aLmBswNTdHf+yqMr7smyASzR6BXiJmU1dXxXT//2gaQbf13JopPT2xQLPi4rxvD
1Odc1/UCld73+YjKVADBugGRdxke3RrFK7f7sCyFCWavIubEGRnEdfGZeNCxy+7psrIi7GvesPeq
r3gcATIMonkSJPdTU+flFxrLMNx3XP1BxeqoqnSjGIsdQgW6cqGpkuA1ffvrLcZtqsioOmQSGYb2
YY2Y8RxsR5Qn5wCR2guC9x97SAUe1v+q250Re98EGUJzTCcyj6orlPSKNHeaMgWWBeFg4N43jiyb
fRh3PQ9n1uPzxVUpaJS4TtH9RGgZlSqQft65q4yrPZIBbih4ftex0yH/EpMRDB5AFIc8+nR7aSyD
MNGDKi7BfhQX5fUXRtYbunfwWqp3kFTcejTTt51aE0Aoq4K0Te+KK2LW6pgvUrIDaqKLf+MoU1fS
LmRXyUcEUbDfL0XhTwkKVabqWo6hf9DugpXnTUy/7ZuqdYCvPIapUZEXj7S8kqmNUbCC+p60iUrn
0Emn+nm7D8sxYqIGI8oHENPO1ZVP/Blw1OXiw/I3rgvbSqydvhpA3vZg1HL68ip6+iwElGtnZITv
a9xMTeTLjdPWNgTjJpftNFBeFfV1KsYfImBptKkEZ9ushhPfwBtcy8KK6wRa3TNgvfKeMLAgEvgF
h30LYBh1nUvaqyjDudG43ohrQtHxIOaK399u3zYEw6KJkKVYgqgEljJUp9Dr/G/NAoHEqWnrjVvV
sgAmVjAQVVblpMQ+raYvHUjCDgOeiRsBFkua0jfRgvlSdEXdcWQKcWCvbAwg9WzSfunay0Qr77Ss
b4QgOI4DkOp9iP2VVXtf4SYeHhzYvusiTXod/bA/ZmAih7SkqqI6BR6r2jl/hp17uMmbumfiKiLd
/iUyKHofapGxLa7J+O0D0QQOouxqCKGmJq+ucr6rCBV7AMVd18jU+j6USw5GQ7/ZB6/1TRyhR924
LjJSXnUAcp1FD5qmcna6FMjuZuNktO04w+SVC9RbWAaAroCMq089ry+/Rk0j5+MuozGpVSUJBhz3
cn16dD0C/rJr7mQcunc0YHrrmWuxTBPaB2WoWi1VkL0nA0qXmUfYhRGiD1GwKS1h68IwfhmTBYU0
OIC9ETU1ZRg9ofRovrgQrDndninLSphwviJHHZ+PbO61RCTiUuNRrnK1hRW0Nb5u6Ff3B6dOEPQD
Yij5UH+LNaS0EtElL/u+3Li8ZbewxPdrHIxOceeEEfj5281iKcvE/wHdE5DXYz4eGuGECIXwymPR
iFPBN4kbLB6uCder4iFGnBlVEvFE74N8Oq7iVqmc2AsDpfUcDne8qx9wLG/VMFvu8mBdo1drUYVD
kSCiilu2jn/qpRNp0xB+RKFLmQ5ht3EU2kI/JoqPuUIIp9awPLgMwwRAZSwh45IDw/TScrAQCvgO
yIEA0ts9Rb3g59u7wbZgxk0vsV6uQidX1bfjQRcueSlJUcSHMYAC+8ajat1ab4RbA+Ourxra523p
V1cFrN0vc/TLUT24Poi8uyz42BZTcbdvPIblc2dG8TT+vFfJIg5qAnWOThr6byHAcL8xHNtimQA/
Cabk/2ufa5FA1BfP05olYotTvnMSVf0TOhEQi3J0wJibkRedKLGrPMH3jZMhdLLSHRFfvSJ7zsCo
P8S0O+IRGTzfnj7LyWMi/0jvhDBgB1dykcv7BSrZ34AsD/+53brFeE3kH2iZFqk5gmlrfrxtQAEy
xz/6Ts9AceffC/V9zsWPss235Lhto1k3/SvbBVcc8BAO/JUKHFBR2gjaMPB9gSx2YyfYOjAOBwmg
XZAQHHeoHZyeqlkjrZu1fdQcb0+YrX3jvvfliNRkgGhEQ1p6CXne3kVeuRGUs1ilCeij4yRDujRI
5jBw26JqQ7kngF38Jz9QKkpBHpcfk3YTkblu0TcOARPalzTglInZVCN6Xv7wVqRnPi/sMsKEyPwV
rP7toSGQcrk9c7bBGecAkIW0VmoW7znSrc4AYN/sib+rGiWP8uxp7brs3YSHLGkOyJm5fbDRr2XF
TMVWqVRSDlIn9yyb9HMMVPyT2+6qx498E7gwi9xxdeIn95U70U9CeP5/04hUwO0pe/MqQF2qYS1e
XEnPISiZF9P8JQ8H+pBAOqvOnS2+hTfnBh2sv78yx3ho5NJGKBMWTZ5c41BmX6FSt0UaZWvdsBVv
LItk9ND6PCHfLZJmPGwTWdvmxvv904XQteZOA3kZDoGLHPx+OHVh7GWyU5ALTvXvXQxDthBWCdSB
J4E+xE7iph6Ivo+3F9c2O4Y9sKqH4uSoUaLdFflHqYrkIRxAs3u79TedpDA2veGKBL1iqgEpFQkf
49j5Fufjp5WceXfVtCkcEHeLgxFwUFOBHBIXhyZnNY6fyglsJrcH8faLG6MwPOM8W7SCNnx49jzv
oBPn27BEZ9pAAWKtZk/cQxGGz8USPPQZoC/NPkwa+l1n9ZVdsLl3kFUEA4CeHSx6g6MRAvU/bo/K
svCmw8zawHHKKgR9wUrchAh9eIQUTLNxAVrswvSOxwHlmOGysnnFFAXXY1w5j2PdFqmzMqncHoGt
D8Ow86RRLrxw71wW5LNKuiJlTX3fedBEuN2BbYoM49aFo3ro2HrnICurA9PlkLpeWW0cq2/eRFhd
w66lAvExpAiCs3aHA5/hFKpx1fryPjoEJDzbLAy2YZgmPqlF5nXbXMQiyB3JIIsaTVl0vD1JllUw
fV4w0usudFoYh1hadZGOl30mqqP5Uzlkaqs2xDIG078d4impKFvCM4Oc+tNMk25Ja1QtbsUebO0b
Ji6zeJQgrcUxuMz1aQYDhsg3Sa5tjRt2LCEcTJwMdC1eN4BS1os+6iXe0ge3HLFmPcsMfUnmZWVz
GQL/K5NL/wEFUtmx66sUhdxbtKC2VV6H9uooypvAB0I5hxZSkj0POTiVPfC8O6hhO93eRrY5MoxZ
0SGqO6ZArKzCn6oer54al323kOnQ5m2BwsGRh+cBJAO8oU+DL59gZ5nYx5Iemz6sA0qwqSwd9xyy
EK9lH9aFUmu5c24MA6aOXOicQeQ89gHDmGmu0jIPf96eeMsx9EfhSd0p3G8lnC+Q+n7H8rqH2AVC
mXY5+eB5unrXeZtH9pu+fhibRSiM+43nroQwdBFnFo9//fLJ4kWfB5d+VGFWH7ty65Vn2bNmQUol
x7nwc3gGVd/QUzVVEICbkvcl9GU3cgm2uTMMG/nlPqtC3VzisP4uBnECz/A9QCbfZyhq+XmycVNY
bMMsPUFknarEAwuiCnCXrrq1ldtt5UNsjRuWHS+1n7QQ8DkH0F+645X2vkcln15u7y5b64ZZexny
vg5Z/WMNxlYdgEu1mlGZs69144KmPPCkH2YQOg7n6cQD4EuLYflrX+PG/cx5SNogAedpW9CfOkQM
Ogk3YbK2vWmYtBzjfPAneF8EuL47WaJkKc+Efk6yaStRZLkYzKoSVPV0tOyhaKGG1kseCeKGLQVW
v4HcZjrl1A3yQ+OGQXe+PV+WIZl1JrSuvYxWoErCrSwvBHdPGo9QMWkyPLtud2HZTWaxiQbz/qhq
ARGHYMmf4tIBboxN5YY121o3rLnJpdc32eCdm56M6Yyq0ANDFGLj223Ts/7+6gYFequHUjM4yap+
oQ+YqgiAOhRKFqDDOt6eHlsX68BedTFDn3WqCBjJwP2+iiv78jhMNT+Vgd56Ltq6MOw5WgrRlnPs
nsdk/iRk/oGW+rP0g2+3R2BbAsOgeT44rQ7W92Kplo+gUOcfSgl+jH2tGxYd1D0nzSroKBsiDiwG
V+0Q75S2js0gjAyhBOUgYgYObDXitVDx07Re1bu+3Swaad1VpFcWICJDNjcdFmzOxsMeut26ZVnN
8pBADqWjFLgotQt25Bb+1zEguj82YpM/3daF4WGLtZAuz6BmiM35tyLAPpAZpeMOQNgbbp5l85jF
IRWou4einJuLLJoiFeAfOEY+CqD2TdE6rlfGJdkStZUGoSZdEIYJMvWNJ0mRrqGw2x1YnAlTOqDt
wnDoQtARt10Dla8p9OfUAwFdnUZBUP2MKY0fFrrwfYeFqSVARaTAwIsNxdo+hOIjqFlzJUTqrsfG
7RHZltywZtBAe9SLMaImYOopjKKfwcTFWaw763YPtiU3LFr0IpREwAEQM2zuF71XOM1b6Vbb9xuX
tKD1nE8Kkbd2xo3GfR0ihpF/SNZAwJ7vj8wikLkS0xSMcI9AuMbvOQUHdRXD5bjd+npx/RFZDyNT
VGCYAI9DhQmcr4yLE1j75QsdeIsqlt69gNloPt3u5+1ViMzqj2bVzlJwKM6lDpOzivQXt4p2Bc4x
CONWrjrK2s5d43vF8C/qMcbDlG2Kutq+3DDqGfKwIJDCDHk+5DTBSDcewrzedZlFppYAn+Y5rDKE
VrEQ5cEbAGUYETy8Pedv700wmf1+HPGxCyEuuX75Am1ALypW3XHt3zu8mXf5Q1FimG8VoISlz/Hs
0HkBGkqIj5w60TUbm+bt4w5llb8PgMxZROYC707tJnerXARgRO256/onEUnvsCADeHumbGtsWnHv
94CPFc2FFwhGH1uqx/JdI0Gwsa8Dszoj0F7VdBFuhrYsfWh38PzUEHDy7vp8swYDlfSocetieQla
+V2HhTj7dB9vYRiZNRhk6twFzwHIjghfH1bpvl+xx31fblhuDjBCxBswpVfV8O8vZpVp3EfPhC83
LFf3HQTLGg2dmrJAySxl38op33KHLHvTrLTQNcSOctTinwULHuENibRCtH9OOLQvFv9xyps9aXuM
wrBiyud56hw8CmjruBflFeNdRP1/9s2/Yb8SpZEzGPKai+5dctIxTe4c7YwbtXIWszJrK0RSsRL0
fnDVmylIBwUt4Nppt6RSLFeXWVjB2rF0IGXF/stD/T5Yqu+qrT+6bv3Ssfrjrukxqyt0q/owUD37
j9b5D930V4Bzd3FdwrFZ41+vnEVBQR7lFdn/7pVBEkTRpizft2tMZQAaxzl3EVY5Iy2VpUGC6nsE
hp5vT4tl5s06ihiULQFz8OnUiT96EoIYWsZ3pex02iNsersTy+1lagN4VGZL5U3NpWVRhJQH4Hco
6BSHrm23dJ4t+9Osp2Ad46WHmqVLXEBpOCV+hCdH1LX+ziEYphuwTFKXyOS/SiwowetgugDyI8YV
8y04veUYMksoqiWMdQa+KART+N8qpPfKBfWBLJ51Pp6niVxuL4ZtpoybGOmDiWLDyssAAow0Bhjd
a8YtmJytcfP2BQ7djUDedI7DZky1N/+jXTBT7Ppys3ZCl8rjXREh2pSEqI2Ki6OPUtINB8WyR82y
iSoKa78LOjQOptFvinbTAG7nznc+1HkYNhvm9nZEPDJLJvI8SDqkGZuLqvWZuPqYE3LRfvg0OPQ8
DeP7CemifbNl3MdB2fmZFzr/W2dI4DGkiErubFAYWFbarJwAgEviHdAn//1idobsUAmKxq0aFtti
rJ2+OlAp68tgjNcsBYQCn/JePgY1gSjwuKkZbuvBsGdIT8mubmAFOoI03Yw68DQAw8m7EgirT7cX
wGLPJtFyAMGSAImi5lKNKj7ADa1XuOjwbXDFADV6JtOirNlWhaptPQyzphyM7jxbX68+eqsoCqO6
gW8stm22DLMmdOr8uXTj/9q8ZSk45fLTDMbaw+jstT+zikIgPq5IVzUXKCqiaG2EFtuQgAUjBEPr
xvlhGYVZSqEzXVaTLmARfTjSd0Jx30nFBLWmJ1AaDVu1gwk26RvvcLNogvNKZMPS1hc2x/Exi0Eh
JcdGnaUXqmewYUOdoh0fhiEswPzB2w0vwTY4w9zbcJH/N/VCGz9+ZCPqnwGxbKF4jOze7Q1t2WIm
Moz7CfBCiIBd5tAh98Sd/Eumxfl247bvN0x+ZfwTIuPNJe8oP7Akkc81POgD2LDlxgvXYpAmFTJe
U5G3DAxvK6g7SI0aEH/FBeN2BQaqO7or4ub2YGwz5f1+frFQS3+J4VXNDWrwPDqGqVy8fKOuzHKJ
mBAxNlRDFaquvvDE/U868z+qFJ8Ht73vaPCIIusP3TLuXBXD8BmPS1S0wyrZ6HrnfGLkYRRT+5ez
F3YT/QEa6yeZRGNfX0DfF2ZHpKT9/rT04IDaWAzLzjIhY2Ts/ufictcvL+2ovbM7je9HDrXW28tt
2VgmYiwORD35rSRnHuhPsc+/Vp14poyeY8VeRlac9nVjmLhaFhgfTeRFzP38wHXwoGjvpLpBqCYj
ej6D/2BL98w2aevvr29gSM8ucsYhxqPgsfIAyG24fIkaGMztwVhMxISMgWvLmRpvJAiXrahj57tP
NplXbW0blzviTKgfk7q+DK3kH3ipgi9NBjWyjQ1la96wbsmyMR7CBkJqDIfV95zLcnniqi+jDRfd
NvnGXR7PHVfNiIVuHbzDaBZ/zPOoO2aIMW4MYd0yb9xRgWHXQADwso7gSq8wBpqXQMuSS+CW32sc
i7cX2NKFiRSjzhDqCdpVONDLZ4+RC1gvT7IMnteNtK8L490dJGMsliUiZymhoK56UaZgsKivC58Z
MOuk3DhwLQtulkPkHSj3ghYXH094eAfW7vrgOJuQLstqm+UQ1O8XAKKRcgAGTRz5iPt6WOumMtqS
jderbQCGNbfM7xMJSMBlRlKAeZ26FLLcVTsURibPsZe1EFrNq/oiVCP/nSE8eB5izS6+5OK4b6EN
g4aQdO56LKwvgZQXtpAPMQTKujF4yIKdMQoTNUa7BqJhCB5cUDc0p3MPhXk+suXq9yr7fHsUtlUw
zBr5hsxfWcwvYmw42KZa9gFC0DsjICafsXQTybwxh3dbyW9sZeNEnfyGoVm+3ESNVbxNKjzk0TZF
5qEAzc6xkd3W1NtaN824Y0OPUqrqgio7pe/nVrn1QVQRJ8ddE29Cw8gop34EQ9l/1G0mmbZ1C2e/
mCBGert9y/1vUhJDtgLO3gQVssqLTrJbCcPWGBdZY1zQvaKpaJeNo8hyqprgsHlWWRJWiHMt2VOZ
F8fYR3mgP5O/6zz6ens0tuVYf3919XuON9Ykc2DPfY4spcehFue0VG6BxW1DMIy5bRQIfccI4GcP
lRqYr+JFZurFU/OBOGRLw9riJHvGJS1A65DnY1Zf4gZsIVplJWLizmMVgfvE48N8HET0kVL+4/ak
2QZl2DbkjUCp7DjVJWzz6jA17ABBH31COAcwRGy3Dc/A1o1xb4PIfoyYINVFB+zAMv1XXIBtkS2X
hecb2iGWLkwg2SCGdoKYlbzQOZ4uepgOYgjB8N0lYPGh2XjaNWEmfkzhXFWRwEbmA9BwYEG/MK99
hyfsB2cz5m8bymqvr3byjIrL2fE9cg5i/nfrewcqBBA1HIh4JT7fHofFWv4gK0a4hciplRc5869M
gSbe7ctuY5JsjRv3tooKALs9BQcnWdRh5kQem3wzHmJrff391fRU0eJ1cYz7SAYjCqkR1KmTfQpd
YWQSFVeuF/bQHsI2gkpTSsF7k8p8s+DEcuL+Uk1/9emSe9my+Gu4P9Sf5k6Ox/U9vz7lE8Xc4zYY
d53pNxxls5BvGZcpG4GSPS/c+yp751s7jTzVovc37g7bIhgWHTTtkAU99o/H+n895fNDV7hbdRSW
rzdhZAxQwFjqao0BN+PR60GUmPMiPydsr29sYsl0oaLJKSmAXiKrGEKaTgG+624o4vMuAzPphkUD
/lHIDeMlWvlA4pA54kHaEZLtTD6aQDLCIgcRTR85C7wWz3QC3EQCzQ81WfYSlurf28OwLYVhylRO
cVA0CYAtfPipWlTlxGr8FA4+O+zrwLDmNUkoKCgpzzEHnwYl6p2Ao3MEi+lWYNM2BOPiloE3CMH7
6kK73jkQEpTfYqT80zzkwS66YrDVGNd27QQMfOZ4ak188sL7LlmaPC2TQu8EGBHjoqZRz6JMFz5g
LnOe5jz30wmkYhuLYLFmYlgz1LcJj92egxU3m/JjVSOzVhO8S2+v8dvNUxNA5tQZ1XEPsVGwYQVf
XaBmD57jblG921o3/HDZJbOvulWdKkqqLs1oJ8++CPRp38ebt7Eqeo+rdebdomvhwVTj3TJWmx7F
23cCNaFjQd3kvjcuzhmiRRcNB2at1ZxJcZ6gah3uVOOmJmmw1qNbdy6wCqBKndJA8/GwrMLx+ybJ
sGJHgM3L9aPyAgzlsWbVWfjLRobAtryG+Q6y8onboWlcBqkn6su0GSa2NW1YrVcvrKpj3JK8dz/S
ufUOkUr2Pf6pCR2L5zJiUQmYpBrkpRPe3TRWJF21AMJiE8Lx9tlGE8NwIR/bCh2Ey5lCkzHVHUyW
cuBjfQW2rdtLa+nCBI7FrO6Jr9VyzqKx/bxUTH/hSfYSjfUu7acQwJDfHTpCSQbMckXOedn/qybQ
BP8qUb79+W+uMY1MyVWv9YlUk6ceqoB+pjDhQ00Y2XNu0uiP7J9XV7QMfPWgM7zKSZy8+N1mGdqb
E4/GjWmRmhWj78TeoyiH+MIFZ3cDBVUoqBh3lVWhC+Nsa9t+BHf/rB6gGhsdJdPqwNvsbtfMm0rh
uXJq7iRl/8CzASdOzQDb21fQiy9fJ+2VJx0n4FkJEkc9rHH41gcunPfF56gV7WXf1xsnms7i/83+
EOc/JHSiD5lf7UJU4+uNM42HY9WyOusf4mQqn/TifFMiCTbm3bZvjFNNFFkzlEviPTK/+DGvMOSW
d/+WWm+VINk6MHwRkGDUDZLE3iNfys+KAMrLmurFdSO1B7WH6TFONYLyS6XjUj2ACG08DBRJhGZd
4l0ra2bumFM7S8tE/6AANKB05cGY9lXAgDTAMNqOJlHh0BKk9F1LTlVGPijJ2p1fbpirF9V0SfrB
e5QSm/+o+zzsU3C/Bp9vz4xlYU0qBxI34xLQ2X+sMtkdQBESpVArA/P9nP3Y18Pa8yuzDQKvjbq6
9R/JooLiUBVCtwcRurLCmT+3875z2czSzeXMUY2svcdBBPwX7rYX8Jhvj8Fyo5hkZ/EwgVQd/JY8
RXqovB+jDMyPgkTNViX421Qe2ESGBXc0bsd+9EborWbZMzg/RVoI9yvYx+8XRATTieV3ZVVCJ4vi
qVT7NTkiP7xxfNiGZ1h3KKYY1HezAo0HVb1+RHYBT29UvM3lz9sT+KbHi+EZ5h1DH8NRWYQJDN2o
vC9D50fnNy9hvlBEobpr5XsbvuObkTQKuaLft9tYjgU06XvQmyVDTA5ZX5dpz9v4nlThE0FudWPO
LIZjEj9w0gk6uO7A0zoRH/CALR/K2P0S9PW8J5yAkRimH4xAMkxeiR5wUzSHIQZxTDjLXblhNL9O
4Cu7rJO6nyeJF2DacbqkefMrD+BuQZgse8qkf0CF78CXPsDX82760maIY/fFsDU3ttlfe3318WOB
JA8k3dF6Ug3vskwghyHn95OLQdzesbbvN+7rguEBC6d34qmPgtXu1MZO1j8HEFKvtlCitkEYNg9x
DNrkRUlh8wG9D92Cn5bILxGK95x916rJ/9CrPo5A54UuWBxMd8VC2r/aMhMbk2QbgWHWdQCRI0Ji
P0vHdgzytHfYO+U54c/F3SQvtCyEmdErY2eJdVVEWdq7/XWCyOW7jO+Thaeg6f59Iw1yRIQo6NB6
y/IfQ+GEF59vCkJa5sdM58nMB5BrAJ15mi/Ak9cZHASFnJiAXEkZbDGt2GbIsGSm86R1odqUpeFU
Tk/OQMOP/iLVvnPITOQpDhCXEzUxBuGWz26csSKtsjDYFUjAEhi2DILULgYKzcMmUiM9ZTNINvsO
+K1dhmwqjM61j7S/HgMwPmVlfiJafCbeXG5YgG3uDRtOVJuHcATw8UiY/+MAunxsxmyL6Mm2f4yL
WYQFjauuwbcHrbeknPD8Iefd/Xqh7fObPMOEp7gOmj4Aw0nadEuYgsQ3PjAESfZ5TmaODjpTJG/9
9QCKFriVkDhyjyBNHDe+3jJBZm5uIEAO9NxlPzJRyRT+95yWgyPSNuvVzi6MaxjKLF5B/ZD9KOep
P0YuK87RLAsAPMDIsGuLmpk5v+1B1DMQWBjKnT82vh9e2nmTYdayRd117l7dlW0+q2r2Omwin8RP
VQkxumBxtkKxFs/ONazXj/zB6aMBra/+KtCe77gKHgcHUQso3Fwq6l72TZJxIfN+GZKe/zqpZ4j3
JeOUXSjo7zY2qm0nGYbc5iWIscmMq8xrNX0iRSnPOLjlGfjVjcvY1oVhzbHXOy60jvXDrHEZDCz4
m3Bo9y2q3+ICsC21YcxRUIwxkJwYBJXYqCmHrM2RsGarKMTSvpml4zqaQQ1C2I8qjz6Dhi6/d2NR
vd+1wGZ+rhbjEuZCYieNDnwswhUKW7yy7LZc0vU+/CNDSiMzPxdMeGHJGrKpssnvZDan1VC/EBne
l6339fYYbF2sv7+ytZhHek78DGOIe2i1Dzz5CK7B/h+v7ryTbqE4frsf20IYNh2oMZ5JMKMf4gM0
gugJOQUZnjr7mjeMmrDW1UG7HhmqA2XF7Kyo2mhTrMH29YYpt3KCpG3PxgdUtyMAwLwq+xYgWrWV
YLS1b9iyNwvmqqbE55cFDKxudHkSw2ZK32LHZmKu6hIQkAOqjVhVRz9WqJL5Uomm909RjEzdvuPO
zM/lDD6umEr9oOdA/SMCv1SHTtXzxkZ9ewx/5OdEtrQUad3xIe8n+oR6zaunc+fshLvQJpSaHA+i
6NsEYsvegxyj5MB5NgOatUkBYPv86Hc7I0rQrESo4oHy8a8Y7AspC4f3/gRap9sWYOvANOSkmcYa
L/AHhEV0CpnvJU+bFdVc0Gz+63Yfb2/TP/JzWEyWQIBjfKi04idPoDRfTuEeIC3m3zBhCdwH7ep5
fOCMPnslpC1BgvXt9ofbJsew33jIkPsoJnZWjT9cYGnxZZVs/f9Icq3r+OdRTU2Kh9lr3GwAkPa8
asl4+SeWj3cgCHvxQoQrsvD59jjWR95bvRgXsqTIwfqKA3aw3gidJz5Q3jzV1XgCwvbSdtG5W/al
Rv5I24UCT2/Hy9GXK4tT18efIyc53x6HZSOZ+bqool7famcGP/3E9DEpa8QrxLRxL1tW28zVxTQH
i0HeLlkqaV6nQcnuKBwXaGJ2e8qdQBdkWvPQq6WXLr6/c+dPVTDege3h3AqUpoztfaHC0+15so3E
MGoVNoXXSwhwpM6EmsCwmPVBtAE91NW+0jOMZe37lQdQA0jRBGDs/zHHnT4FzdA+9A6Q/vtGYFh1
WzUedJMXzJSsFnJitVaXbFTOsx7pLteCmtQPAXX8apIxJqlrQnIKkxEZwqzyNnaTxeZMZc2qVHVG
vAnNty4ExQEKOeb5J06yuwhqgKnThI8Ajmyc4jbDMAx8aLsSMCAPnXGPBl+qEfLyUEKlG/vJckqZ
ZBC4MfOZl6PzI5jATpaQYji77QoY4foLyTrvo4vn3O2Ft3RlkkKEYkB16ZJg4cdyIBDdRNq/59l0
jFXmHcaxlWfe6q0Sc1tvRlQMAnpsnkuG3pa5uAtm/ndGxWk94yfPPxHSbLyILOtjEkZkfOy1lq3g
KZHkJ6pVIO9c7IwcAgjwuymSuZoy/IXW+2F2oLfMmoMbbL3m1lbeuDxMqghasiDqoW/ys5oAG837
CsiyIOuzz7/AbNh4It/YZrZZMox+GIsgcKuF/+RgHrnPBE4rVLA7SATe3lu29o3rHFRicStU4D6I
rPjQehKEGvU+KB5FeO/3RRhGAqRWwbOfCMSxSzNUYMDLYnqGUEe0z8ojw8pzMgbgyIavpnWsHlic
Le8bjSTg7dmxXBqR8aZmTuD4UTtlP1HsNh7ytg2PcwO8TRdW32/3YDkSTbaIoCWDj6J17NOJhV/r
wj8wOb5f/PGfpI0+92H94la7xNQp7qffl2OJvDVWQ/nPbFbtPU7c/C/p19mGQ2XZSSZpxAy6byZK
CQtumxzq82kl+dIk6cKchG6g/m19GFYdFJS6/P+Q9mXNcfLO15+IKhYh4HYWxvbEcRZnbOeGSp7M
I8QiViHg07+H58o/xRr+xXuTC1cFjZZutbpPn0MH+yER9Vn1gKeOIMzZZgo6VwTCs6GrQX700BTz
vCdFj3QQRd7y9kabfvry93exAZBb4QzlL/sBhQEJPoeIf7cYqO9vf91wUKlmxmERWCMuA4ftUK8u
PlFO0B5WoUKKkJN2oNjdNoz7v5OQGUjjUyKya1cKAX0G8GX7kf0gRnAE3h7BtEyaPdtZBMoO0Yur
JEC4SaiZH8HXKw7bvq7Zs93VyI1NMrs27eDuQc+Ien4HSs5NX9fhYWBf9XPq2eI6ybk4jIE3faWZ
JeLbXzdssY4P61IWVm5WOQ+lzdzDkr5KCudlVJKv/HzDpaajw1ywrbU9C/NrPyfhrkWe5ry06tPE
Gb6gpbtYS1SaJqIZMQ1qMPc3ufPAOhyiaunowI2GDL7axEMISM8y8jtbI06jkCCz7AfpQjgh5NZ8
xzzvwV/XvzHNYTm+70awqqHP+qAorlWWPPZRQvft5Pwbjaw83t7t5UMfRBg6ZGyinedbUV5d8Wip
fpVQiWtOwWQHa7TDpgloltwMbugz9DNdy2TgB17BzoKmSk6haMptAZ5OAMHzua4YZKqvSzvsDKXv
4/+hsOEtnu2jBdJMOXcKkO1RMj5UDX547FWo0We7wiMKqT9gYlMYihjV/K1ps6LIdmoYi+nBa4Ie
bJHc4ZK5R4f1Xe6fVBTWJf4T5wxtd4PMkubXIPN6/uyjhI6CuQ3ZwQdFS/uVZRX4dSto1Hj1wYnc
0nrjM/N2LriKv2V2I/JXB9AHp3pA50eantx8GmZAaxp/9MOjxZ3It3elq5z6ucjmUUa7su2jLO7b
KHBWXtSGrdV5HiTPunLoK3HlhfT3PHJcaBaqaddXnb+ytaYhNBOWQd10jSWch4lLCpIdP7V2wiH1
I9Z3Y/mQ6mJAfq8il032cIWMbHJQXnIB9S1fiewM9vUXZEyIgVZ+5oDhRn2WHKhAMULg5rbxmpZH
u43zIG9sMZTOf8UGaLsmaHRBLiPI1qL2/0qoH5x+HTLmBZVll3ZTsF0WTfnXhkdf7HS046zoHxvG
gaLEeTt4DdoWBr8ed/5C5TsB77e3aPokSszXHtAdk+Xh0SnowRv8b10xTA/g3g9X7hPTKmhXORfj
HOIgDtdRyGRXj2N4clO0pQ32KumgaQjNCSTUa4fKkuWVBNaljQa6y2yokQTeKkmHYQQdUjY64MKs
WSCvUARln3kJ87XmlD4MHeSlb58Ww72ro8lC0Cs5VlFVVzkU49ln4uxbbngOigyIyQSggtvDmE68
Bo6b5DQW0dw6D7wsvtERnfdgd/ux7dvay4IXzRhVU5dfOwvHcUcGQnmcZSlNt2W0dTxcCLhdUDFE
z0gZfEmWZ2pUQ+9n06/X0XCu59bC4sNwRSergLg7NFl6F6K2t79uOkHL39+FCqTtyTBEtrySIaz3
pOdPJANtGKPhNmesM1sEAJdbdpjIa+0psEk64+cCPKL7SaxyhZmmoPmzpCSsU42LwLYJwh+WCNyX
qEyx0RYpgGe6vU6GvJNObRHm3TQ7oFm65uhPPtAEMs/pVNIHlLXrPaf992i05Z/bYxlsQYfGESuU
NnOa8jqSNjzXgN/Ze4RYKjhu+77ul6Dr5LtWKa/txKGvSkg6/jNntbetBqPD4uw28rIk7MR1dDxQ
aSVFLET0J3Vxyd/+/YYN15FxULARQAEX4prz5A9EY+cdHUAHuDkVoYPj+GCTOiBdec2gUnTyfdu+
Z4NTnG7/fMP26kwXTpN2uUym8lr1drDwN4jjyJLkcPvri8P84O79CxOXBJANinBXhrbCzVsDPg+I
Zdne0yz7VtX+/TA/e9PG2pGOkJvQ153iGdxeeVjjFuX8p+i859szMa2TZtedHeQRBePj1RfiW+Dl
f6CL+Of2p00nyP1fr8dDr5zGbiyvgdUN/2FDadk5p2LIy3jbCFp4gawGqoQtb68lmI0PdoMq9tBy
sOlOv24PYLiXdXQcq5p2QjTbXu2BP6WSfPNV/9kF0MnyySZ8ItURcqA1gMAcd5urFwRQr4uYjbeG
v/Fe+wsg57jQfB5neXUd132hOdRxwDnVfL+9PIYd1nWPRt/twfLsN1c+KH6gKb1EAURIKCiOV7yQ
wdB0aBzgUo6ocRtcrdS6wx33WhTdHQKvR9nJu9mv/oxe/3+AaBmsQcfKzXNd0ynxy2sO4YKnuQZ/
767hqk63hBkk1AncQ8Vdryj89uKNksWDqrqvvu1uElvH1zVbbpVgbgio0SXNe7+AGE/RzPupYup6
e7s/3Ax8XzPoLrc96OK17cV3up0zjr9C39rxSizcPqcgCz45tjzKYk2mxTScZt2dj4dfFnn9ZeD8
pU7Yk9NhmIHdlVYWl6CbBnHbuc7XTOXD4AOz0y9sagdgCijbSzNCyyCsT1MxHBM/vJ9L79kBs+/t
RfzwiJFQr+Qp5BqLoaHehaOZY09mXKwpxGi2HTCd4L0C8Urlp4F3ySEm7j4MJcST9khU1OXKAB+a
PH7+snrvQtkGyhjMapz6QgH1lE5Fj8PC6uiR4eu29dHyCgIlhI5VGMBqhuqeOYBt8SyZV5Lkhk3W
q3ZdkLCxwfG9LOcJ2pv5rujGw3Kg0KpS7zy6Rgz94c2BdVq2/906FU1Q1QRaDZcolLEbDN8jn3/r
mxx5oqRZeRGZxtDsnbCp9GQ4OBcatvfFlIidoPypT8XeTdT3bduh2fxUgWq8FZ1zCdWUPXURRERE
SLqVy880A83EJQllREliX3iCVD+R6uCWzaOcxbkP7C0FI+yEZteON8/IlKfOpUiQBwEP/lzcKdpZ
KyGCwUvp1TvO8p7Q1rUvHbwRL52naqyGXaWGuHcFqHr9n17Wf85QMVm5Eg0WqJfweJiHtguiq4sc
fO9bhDr9fFcFDiS/0d9QbWKKIwj6/vf84vqjXjqO7hvLVDzkQVw16qtTB/fgQn2QYfnt9vFasgN/
BdIYRrP2UOVoIZJYPdkU3ybAKXalF8Qe+ooza3xKUvsU0LUw2rRwy9/fmSSHQrosk859c+36wVX0
OZvpPbHL59tTMZxlqll8PeWWK73GfVMTvU8J/7ZIxwJaDEL1fgU8Y/BeeokvqvsgDZNcXLqy/FRW
6nNeFeeZRI9cNY9VvQkChE3RbL6ZIjr3tTVfusqtzoBQhKes52toNdMkNJuv60WCUBT2hbUCFECj
fcya8euyzXjF5uDo6VduEtN+a4aftO3QlRWZLxEB6qCHRh7IoSXSn0rQL7f33HCZ6+W+qswV9Zt+
vhA+zF+SvrPua8tbS1EYJqCX+yLfyusgEPOl9Vl0mO0uOcpsaGI5udNh2wQ0M2+gGQeoz4StHhIG
/u+Cx6Xvq9PtrxtMQueD6Jnldqqw54uTExRhYN2S2KdGqT/eXP68PYZpkTSrrtsswxNBzpckYs5R
JFTtkSjESypRm3IJJPQ1yw7HpQZdWdVlnPz+MePNq12rfCUiMR0h7RJXpRomC5JIl8kH0rgi8uvS
4XV7bQym5muGnLeRA7lMHr71vfiW0+mER+BPFUlQus7/+s2w4pZMW6BZtB1NQWjJPHyD1t6TE01P
Abju/g9tLaZjpBky6EqSEAoIwVuA/sDlzVGT7CkEEfsMotdNK6UzRJA+RYcgt9ll9vrvABzXnXgo
Bn6cpbVjcl4ZxTARnSpCJoKUah7Yhdg82i0z6fzha4hQVAxrotyGPddLf6ysGtmC+u/iTeTfZQj4
jXuW+ffL42z9MjVc3DpxhASgpGOR772pgD+p+RnpwsNysipsC5JfdVithIgG+9BLgE3H/WzBVLwl
ih5IJL6sn1vTduh2jToXFRJzIJE6CBXcQWt2547+wcMwt8+VaQjNup1iRiNSGblvYN56wLma/BYp
1GjveK+3BzDYnl4FHAMwAHpJkfygY3SP7MXZCacHPJu3eRCimXZu9WGyRAj/LRF+//JaWiRJMoTq
BV0LNk17rBm4LFSWC8W8N567T1MFwJXlA9h1e4UMAbpevnNtry6hwDq+ZS79AlWQvQcCZ4KH3hL+
pdGXphf7sg1WKjGGqeiVPFVn4wDV+vINWlUpeXCF14vvWZQ5a50phhOll8EEcCdpFKXtmwUaOZfv
Mzcb51PZkKVTa64cVYFPQNpJdr29fIYJ6fTEIpJeZwXCfaVRTeq7tnJ8HpMZZYdtR8zVjlgVtU3m
pL79KjkHOduOWOOk2h0w1Zl3kn5LBd4EaHCI9mPAymYlbDCdimV53z0GUApgXdFM7ZuKkn2Be6W1
8LItJyjQD4cUrnKQ+PvqCTe4y7/oMLK69e2W1m8R/ONyAHMYUDWNOyWGWCD2zaJwJaAwDaV5NeZI
QP/GsH6rMJtldjBbNMAfIqS1FoJBoCcPt4+G4ar5D5fzbg0Tr1ZDEgb1m6LgtnUDSPNlsRcVh5L8
Trm73zaKFsR0tsXAPWvXb2CzuG9hrCDajEkdPga9DQTDWr3LtGzaMYx6kDU0ZKrfpgbQegw1Ya3y
Idn3EZIrXMaJtXXdNHdXtWOrciTq3qK5glbGD7do7xlP9pn4J1stGhkOuF4gzEvL7hNg9t4SMF0p
F2oEE0HzQHXoE7Vb5hPCFWaY3+1dMiyfXi5UzUgcvwWhf9eXO+6JQ7m8fGFDdl6iGfb/I1bTC4fI
eLmBg4jtImz3jgU8Dsbhvk2Hw5g6x86qV063yfFpHqLoOocUrhe9NoXf/0p5nYMuuCKiWVkxgyP/
q4botGnXQpPuLUf00dnkgVniS+8Mn0FpuuJaDcGBXjiUKrBALe+kb1DS4OC/qCDlGl0AB1uZwn9d
/h+kb3RyDRuf5Y7VWa8umWcidoPLSMH3fUa5rA6tcJFt3SMBV1F0KCW1gECPyKJy77qOtCJ0qTd+
U9xVkskCCZ8uUa8EBf/+fkRvHl1ZBNM+ataGpyGr2ykaX/OCQb8QAHKnfB7sed7EXUdCvYLX+Gxm
Ih3qVzetq19Qv3Z/smEkP24bluHn6xU8OrTFiJJR91rVUC85zGnjdNCFy/xw5VFi8OJ6EU8hawEB
+K5/tQDbmx1n71ByXGrZfumeBd0k0IVV0sxpJl46B+3QvnqJ4PKXq8YggQRVaOc/e/Aas++3l8s0
m8UU3t1JbsigyObm9Sv3qvPiXzkXew9yyYuDdVfLIAbvqtNelGk4lLMbVq9NDl4cuDuGi4h3w+cy
ZLvEdvY1bts22Xin6xz1ObRKJxpKNMCCe33JkC7hQ9eQ4+Q4L4z9IO60LVuu89VDOM9OEuXx16jo
oudOlelzRefq2+3dMfg8naS+ZmymiCjTVwvrdsjHeo7ryLlzczIfurleI9s0+D1HM/lmCCOOxq/0
VUjazTssVGuhFmZ1UPKd+nStx9owjE6HAfGJmYCoOHzJg+hRZgX4coM3lTbbHJdOiMEqGymhtAlf
ss4du7ckKoG/7xPhWF827YZOiCErQnLpQo5lqkHbEliIhdndOBM0ua+hAg1hgU5ZH8xVpkQt6ItD
waXSFGiVS5o2ATwQ1ijd8IDWvKVbqPS23dq2Zv8hA6WgtNBHNaC38HMKGdOXgqKXf+UxadryxUu/
cy8VVEzI0KbuSwA4XHsiwM8458gZuvmY0jFX8e2dMTh92/vfYZhrkdKuguyo8vGr2zXAOob45/bH
DUaoM9eztgNwIgsz8OeqeNmIqpWvAwke2iRayQiahtCCaemOVkTsvH9JSm69AITCEi8eq2zy592A
KNFWX/LIttaWyzScZu9V5/qUDHZ2zNsh/JIkrtgnCXcemh5QIyaI9++WlcOt+L/bAklDFG/LIT3m
HWhwG9T5uFs9JGPzOI/jGuHUx3sf6MwZLi8yiIao9JiMCNqaEVRfgxL/3J6B6ePLtfnu/FIQQdnZ
RLNjOEw/uMTToHD7tZfax9sQ6Lz2AEo3TTvi1BZDd+hw+dmEPS0ZVDtagz2afr9m3h53qFf5vHjB
BUJ/ZYqnLz1Ju01UeiTQWTPgbME2OMn8JZAA58aiCGe5F4nH1m4m0xJphi0tp454l+VQaGEv6Cr9
QzP75M3kYR0t+LGLCnTujCaDxiDxaPaSs1w9krkGb3AufDLtBu40a023poloFj6gGAX+UFrEvEq/
uqn9JSDeEcXch3Bg2xxVoFPdd9SbWNTKMo7KprqDqEr/71BDoaoDE2+zC0EUuBI0Gk6VTqBRzqNw
qtAv4hoNcGiUCNVu9uxtBftAJ9AYOZEkE0Dojqz1f/uIhOVRgWDpmZCsyOJNhq1zaHRszGiJ3Es8
V321dyo+nmY1bgPlBOFyCt65DScLBJ1qgZ3wWl7cdVmXvhJF+34la/px1B7orBk16yc0b2GJEhep
P6EifkoFKe7pyADnFIvg2qD8/balWk7Bu8kEDRP50swYT2323cftcKycjpy2fVwzcBtETY3v19iH
jDylU033o9jWpUACHYDXS/T1VGOOkwQo/r2cZBVTiWa02z/94zdNEGomnbgkKDzusheRIwNfS/e/
lFHEiqMEN+RuRrTgiX9SuQYlM7gQHXBXzj1U7TpRxFCEvFOFA/ZJKI2DWH4/sGiNQtMwKR1uB4ql
EgTTir3YFb9riDhQ8tDU4pCC7bryoufMfp78TRyFJNDRd2UepYz2mfVMmY1Mm1CQtDoU9WBvyxwG
OvouJG7bREVkXZZn5/LkXMpu09wfXdXvEU6vOBPDFaIzZzQzqP7zLkyPpJfpTiH6qEaoIK6HIaZd
0a5xpxDSloJaFwggn1Pl7AvEgjmXe5nLo1OWp0Q8NuWadzG497+weFCQXQStihj5SJgMq5gQ6IlT
Y7Ryf5jWSzN64UOJ0IeYc9wE87h3BlLGoCjzID/PwuNt4zQYi86j4XeU1t4UFDFL2wC0i5F36ore
vvOBM9yFZb3xXtfJNKI8ZCSzwhzp4Vl6Dw5oW8M74ku6ZyRJ37o6ZeT3tilpUbtTD56aGnizDiq8
P4dx7j+LyFfWPixmFzB1K1qTVTVcLzpGL+DFLGe3y+K2Vdlj65bfOC2OSUPSk1Vn3i4I1mCf/6UY
/s6IBjo6D7WXtoqGMri4SAplyLQ6uOIXeiN/tk6IMk7SkfFC3T+Ea0Jhptktf393n7VlUYIgpgUv
7Zzd2YzFiMPBAJp0T3hEnuYsWEv3mgbSooAaZHvu1NTZAh/5Xsh+3E9os9x7TXNHu5bHSU+zw+2z
YRpKcxC+tCAY7zEcw1xeEfXngM1m5yRI7qxIOLsg7Z+3DaQFAxDRc7yxh9qmn7DvEIO+Zo712g3u
yZscsfPa7N/b43ycCAl06B6684IqQvI7JsGc74Q3XxSYJ2p/uAur4QfA2l8h7bHivg3+TsfvJa0q
grYN8rj3osRFO2CWdceicMWaJKppAC1SqFy0tmFz6KUEhUbf5m8y5xv3Q3MKRRA50BCqshjFuMeg
sPhORuXnvvSOlpvzHRhiV5Jfhjno0D0O9gZ7DC1Uj1ROrH3RhNlj5WRKrkSZhhOsg/cCu+lr1UHU
zQOlwux34Elxh2M1zvdzmDf7ntMVFLhpIpr5DwgFJR8VBmo9/ka9YX7rQj9iK1Gh6fOa0aeJsvrB
csFPQDvp7KBCkY079PyP6bbTqjN1WJ7A2wiGFlsqm9D0OTUxAtutP3+Z1jvnaIEqKJlYD1tgqf3m
9ZX3YNnzqpCZ4eb3tZtfZrxPeDqgIN1bn/0CrON+quLQTdbgHqbld7XfP0ELKQVCIu7D9ref997P
ALQSa6tj8Eq+ZsiWl9tWB3aM2MfVMebuZ+SEv7igryktdteDeHGYqjWNG5NBaJbt+paC0FCaxaGd
fBpT5LKHdL54vI6JB9kRtfUJpmP5XN47WDKexWkayEMJXcIYL1VnU//OX3JPEdTsZtuBI59lKZK7
OWXW57IfgD29fVEsdvVBAKHj9ybBOJlL+CXI1AYxK+idb4u7Nszrw9znK/lZw17o6L3eUcwP/CyL
aTkjSxqhh47npwFMfztWj692EKzJzJimo13kaJ6DspCfY9ct5zzOwU8f9J5gZYlRnF5xgKYhNBNX
QKvnBNx1cdq0nxDV75LJYvuRRMdxCrZF+LoCVAM9kwa5Ux5zAc3ssHQchDxV+6mPGrlxGpql9+hD
r+wexzZqxTGimEaUv9JJPvgzv799tgzOREfz9QJs7ZLhcu2AZjiKLOyPJJlftn1cs28oLjrhYCdp
PHMZPIEjZ75rOIS7t91DOowvbctSsAnLU+dA83dqYHt7FcdvcOM6ai+BDHfgKRyhXKR7Vnc/MiDA
RlGvFFUNJ1TH7A1WkaVchWncWd5v7tGLa0u32NWOU+0aopo1ThjTOMvf3112tJ89GRBMgwTDYyrm
p9LuMQ3nte+mFfdk8Bw6+IZC45SFGeex7OfHIe2jXV46j8CxHBNawsDXmnUMR1Xv3/d81y9Af5XG
3FfI1lhU3dtFGawcJsO9p2NvIkZoA0x8ihQgeyAJje4n0T4Kzz60YdpCSxjyleh2XcluGrZFh+Hk
Fp/LeWgwl4IGh8kuPtuoGR38tAYGtV2JN00LpkUi6RgUNRhYUmQEM6itDLkA1a3cJgJEdbwDBJbp
WE2yuVZRVx87EH/sc8cKV7bjw98O/kbtt+OpV89hyyoQHFjZkaDBPt9Hi5zflrXB9zXXGo7CnlmS
iWsFjgyXgKzLr9BqtMHv4eNaDNXYUZs4aT898CLvdjlHcq5NNzLH6EiG2g7nDAzG4joLku9tbkF3
UBX/gC2UbPv5Ooih70SVFzNprmPeV3fJnH9rU7qmkmfY2L8gDE4YdFUzgIdshJKajCJxsrJyjWPL
9PXFR71zd1Kq0Z7tork6ERW/x0xExc6Tq8Bx0+c1b6oy1OYyNL9eU8F/yLSQ587JrC1XMaU6TmEa
vS7w3LG/Bki57wKZV6eob61tB95epvRuZRKb9WxKg+Y6Of5V9Uh58zXy/w8vAPxwzVYbq5kCOUXN
tWTVmyT1w5Lc6uzhKxKRX+Dq7m5blWkYzWRtAUQaCESaazP7bE9T8pIX/atNkYYm+fB1QKXg9kCm
XdbNd5b+OKjC5Tse8T8qB4njrh5UtlaAMH1fC4vCFBSLFmch9NHbLg793o6Rz5o3Wa+vIxLcspVR
MAX1FRya9rntivKxSolz2LI2vg5FGHljK1/6xRX0P3W3G6gUoOrO+m0iIX6kG3Ae2EPDsvYadhAE
fyxt9GWf0zHKv277/ZoFJ3MdDnWVBDFPve5Iq1SerML+9/bHPz6hfqS9bBSdh7FzJvdMRfBcctQu
IVLB8/Y3RcK1Vvbp9jAfnx9fhyRkTlGxqra6a8EDJMAA6PeyfTWVIPfdNoBm0CGoMMJKNNPDNJFr
3gd/QIm5xqf8cTqc+joYoQqGYcbLv7v6Q/Wzd337d54F6kh76JiGvj+fs54WJ2r9AhcKWDcyttLe
YVo1zaqdYkwCEHA11yiw3Dghln8vW/nj9op9GM9hUppJg2BjDqKS5ldeQbhldFqy88LGPU/MRvtj
to3dyNdRCW4bEjTec1xv6GI+uuAAb1BkOnTI6a5s/XJU/8o1UF9HJliu3yP3PcCXh12V7YPWGh+i
2bH6XZDVcuXxY9A29nVoQjbNvvAYQcF1sHHFnWrRduGPUYYVfYXOTp3HgwTD1fxSAx8IBwMuxMQt
EOfUbVEhHxGAmvPbaFlj5q5cLqZ5a37BHVkeUA6uQjaHFOWm6NEOZbe3hjXHZjghOp4harzKoYnI
r7lXyPBH0EHcJ9kHKKvyV8ZA/p3kk1DPt4+jaTaLDby77BtLEQhqVNNDgiLMjqXRH5aBSzml4nJ7
AIMx6bxCIXA+XkgYKKrswtlnfGBHpxZvtz9uWirtoi9Fihqz4B34xD2n21MrHZ0DdMHG/JA3lWMf
+oi5v2+PZZqI5hVC8MuJaISra2wAUZssxfGq1qCupo9rXkFQZXeRN/RXq+27DhwZlJVx6EGw9rjp
1+tQhqZsMhdFKexz3amdStQPGq1y0xtuMx26APLicARQlpwX9oql9akCoQhP6XOTBl/GEHir25Mw
HFYdwQAtIcevSReB+aGIYk5ov7fJSMENm/7ZNoJm3BCv8xJW+REootTnxinkruuyZzFma5xkho3W
OYQmYMSGqBmcc8OqSzdDYW7za9LXsQqQxoMTDPDrWd2Hp9Lpus9+uUpEavrp2l2f06GZqjGczl02
tp8QVVffQAndrYQqBlPWMQq5RTPVj3MU57Woy53LPUTuJIUY1VhCGkeuuQzTWdXMuKwiPG78fjon
Xp9YBwnwy5OKSPrS0Yg2uwmwwRGkWtn0z+0TZZqXZtk0CacmkQB6g6mmOpc09ctdnVnJT7scvKd5
oPXK0TVsj45TaID4R+rac84uniJgspj3os/XkoOmjy+5sHfXRIekDsTSe3IOO8vZIZS/JG3w5fYK
mb697NS7b1M1lsvDKYkn23Hvkkplp4HNv25/3OAydI6gnHGbpyWtH8ggJFhzvdk6K9HaxcErgvJ6
exDTDJbB381g4mU5RgvmN58dulMc9LzB+tqbprCM+v7rnZJODemPGJ3h+S50/POEwC620jUpO9PP
1ww7cexKJV2doFyeI8gChWQ2ZC+gOpNdt+K5DVagowpKzkktBmmfy0a5oOHI+BEE2MOORkWy80ay
iW2F+lSz7jAoEyB9gWUL26jeN3MhYz+N1p60pp3QbVlZTuC1yXSuMvdfzuQEOWpyRIvdWh7WMICO
K7ChAZUETTY9SGRM9wSk6ipBbLk5GtOBBdzyagSSJTknraVO7gBFbdauaRGZfr1myHVvWbXMvJAD
EzVCo01M4bkAjnGPMvo2FnJfZwVCm6fbF3WEMVy3+DKoHELFwl1rnzAcUx1OkAxdByHzhp1KFX5Z
IJJLIBOS7OiGm7DWkBbRrBki1+1Ulb0VhyjVWnu3aedqH3lyrY/CYMw6qIDgrcO6qZWfmmGcDiL0
v0GxaS0AM1yevhZvJ8ziNfKm8hOLgvqRVhDKcoG+PLlQRmNJB2bPIsCom7yqji+wXZ5EaQoY5C4t
ECeNoJuH9EW7LZz3NVu2fbT39G6Nr0NSLLwHXx3Kvugl3t/+8QZb0HEEYU9kNYGP8AHwmilWJW/x
23v/MyCR3fH2EIad1gmB3ALow74l3pm6HVz32Lp7Ma89SEy/X7NlyhO0CZd2ErtQmM8fKQEx0DFU
onA+26Ma1Moem4ZZDPHd3UaSybcDy8ajKm2ekgCyCwo9sOAKWckffIgVpr5OAESTBJDTlGGXVVOT
XedAlIv00y+Ztb+VIt+WBashag9NhpX0wH/cJh/kRXRlEAgMeElVs/nsJkB7AGmdtUN/muDYrb2V
8CTdg4+KhchkpNM/ZTejvbCTExh+Kt93SFzhbWN/l05ke1cvCXzAaIp+nJ7syJmrP4gz6gYULUuI
XNU9RM7LORIJQO9NMx6KQqXF49DSYRMoHeunhQal1SD3kqcJXlw4wZQvTZduna2slWn3NXdSFW3h
uXPAT9JuKuQnUX+GpPShsSunQLOtJ9x/t5mKFhYknNORM8uKZRU8d4zeN27//fanDS6RaH4ESii+
EwI4ewobSY5dwVPkcYPqoIBOBzUQHkleNW8CdFFfxzEwD88HmidR3PQFPakpqZ6jolHfbk/F4FB0
IAN3ktAfWWTFUyXyXRnh2rCK8cftjxv2WocxkKjnrlQ+7r2hHnZuUL0pDq/edGu1JdOv11yJauda
hBX2uOS9f2gyvB8JIyvALcMu6xQ8ZdX2aT8HVrwIzyL/94kpAunt4i2xysOYDdsMQpfiaFLVeqOD
4MCG2NSeAOZJl1rzOqmfaZE0e+bWGPbKScUZYcd0yEtK9wlyNNu2WDPnvAURST8pK+765I8SkbMr
Le9nDfLf3e0BTL9eM+OQ2kK6Q5Cd3K4L94lC9AqZiZWrwnRANUNWYJisHVZacZIjMZ8P41dmzag2
jNUKRsvw63VSHVXbAhp5UXlOJgHMp2Wl+1Lma08H09e1F3oIMkBeFE15DisoGIUMGr9syp5vL7wh
LtaBOzy3rMLzMitW3vhjSY3ZaOyQ1D/YIHK/PYTp92vmywPmNh4L8pP0AGbf5Sid8B+1nyuycfmX
fX8XagBBpQaiVHm2O3fe2Z0gu0WecNuvX2b17uN54NoAuQzleZIgyrF5bx9TqFtu+7hmtBJF/hAc
VpztOLQnf6MR9FOtmLWt2qVztAGy5AC95pRnAjbUz4ndWvc+aF0P2367ZrKNH3ZdCYbPuImqdk/K
ov3kTANbAUcZbFaX2ICeaDaHnleeKWQ4Qd2KnDwoOtqjY69WIQ1D6AQ9BLxCkz9Co6BzcGzKgFUg
xJr+7WvurXg1Q4yqk/Qov6s5xDmXi6u6KJWwO6A7wnuSDhZkYUiwc9Kgu/Mk/X+cXVmTpKwS/UVG
uCDIq5a19To9Mz3LizGruCsuoL/+nrpP/TFtGVHz1FExAQiZkCQnzwHzo5RbEnwrJ5rJ3FMJ6Q/9
pBtcdZ2DjdPswjqOyzVUZenJAiTjpvU3mXuacklU3izNAfrKNKrsZY6xD248/6zsGabiRgLFgpo5
UIe8cOSPrasiSW+jUqAIvf/r0gFS9Y2jUXSFvwak3dhva7oRHuSboDU7xfY2u0t1VzUQcph1lcae
E/y+PudrJmucwyDMyCxLwaP/T4w/Upy/LvNY6EPad8Ot17ow3LpXTme5LGgOnUQOIC3aNgZr10cm
02yDunXNPo3jmNaiLOnMmwPIOcAFAVeYxo8X4RZSqJ1QNz5Pmgi2sZOtb1fNcq4GBESJwL5hJ/Pf
6wuxYp8mgq3qOCp53GI594S+NHU2hFYCoYjbGr9M3NsjB1mkBRfb9oDC1AfUvzehNyxbQs1rIzdO
48oVvhgQSByoaPPIDvirWDaznGuNX4zqzcj7UQ6TO1jZSXEI+I4zFN3LggYbpnkZ4jv3bxO+Rquh
BK0Sz05J0N53uNuPU/1atMHRYZssOCvmb+LYgrrWheOo9mCjnBqlwE7YLFkZsmwLH7Q2RYYLF37t
2BWoKw+qzJ/sy4u8vN1yDOedQdwIWCjv7ty2H/eF3QaHsps27sNr02/4bTVpls05k2c12k16AIEk
orlE9JWqT7JOx16eLL8dxo1ilPcnipgYNsoncFYAjnEeCz27R+x1AdJgReFtldSsdWDE1QASIvjV
DIo+Qz2GNoUUB1CFn27xYWJi2GboLSUoc4AdLdoKC5ANgrz4NnEwYjLqzFYZdLSr5J3S5RDOdvFS
XUT4bhu54cP4FASJlt3dNTwg+xRSO6/SncqNg/19IyImbo0qiBpBQ0LeNQoBymzjwgcRXG5XEb/c
62/7BCOsJmnaUi0HeVcgaD9UGlRGVTVsCWS/f34RE7xWBEUCodQ2O122iILQU08/ZeBqnVPvj7S3
8qdr1mm4MjgpodEmpbzrZxjQ6JTpUztA5vT6DL2/zUGn8b8bNcK23AdhmcStBiLfBaRHq4vyL7Ko
X2/qwESpkWmAleL57A4VkC5i9yKlB1uK9LcQujzd1ofhwGTwcHzVdXYiC1QqmkA8XXTvO5q/XG//
0s6/5w00gv47SQEBHwXPNCKIqX8oxuJTj1yysr2zLIt4qvjDkG6lh1ZW22TSmQlzU7xKybuEdDRW
ZEiehhLY/g2fXlluE3jmStYHHR/lnU2aZ3BQDGGv+eskkEq4PlVr47/8/ubgz5gbJBmv5V0XIF6H
MNRBotLrcFvjhjs3Y9MznXjY7iagQYsESOBQauh73Dh497+Dx2u4Lycv7++K3GrrkLoi2w9LB7zj
beM3XNlu51EVybicwdIzgwykfAmgabThySsb6j90OSxR8Fo4mq39l0QxFPH5J1b+wkP81jV2xXr+
QZhlSZHNgyPv3KV5bfBKe5/5uLx6avPBa2VLNWFmAUreUu768m4EWAE6y+PHy+vJufPcCAETv0eO
RG0sxlpXhlMXfaYBapuWc4J8LyH6s8ovuBdLhoWFB/lbrwjEZMuhXelQNfXdgTYyHw51lpK/urPH
rbTgysKbeLOir+uRlWo5zz7AI7Y3fR2l+6VZ+KvdbPGWrLi1CTsD8N7GW5QnTokEpcM8uNNpqmS3
u8kvmOHXVZcMwN4v4gRiivKQEqJ23rAF9V5bZ8OpVQGqXa5ccapm70u1dEmI6PjYV8PXcYTxLgXf
yFStdWR4dzo0AxxE5A943HpNGbmbtX0Ax9rnhKOAvpcb3awthXliF0MXLEHbHdxLPVlF7adtU135
BBNgljCvkZAg6c8FdalCAaoIrEjpHARSkmbpY2Nl4x1zF6e57eQ26XB6q1A9jtfs1GSogoxm1Xl5
PC5O/9jMqIH9cJN9mWJ1iVXIwPeG/ux6cx0DjNY/t7Zd3bYgJv4MFRdgyG6Vc2pQPfj/+LudQJx5
29CNILyHuu1FGcI52dDeAnU0tdo5EqCV2EoN/z8N8k9wQ5j57uUjMTVUtpN9BvcVCU4s40t2GJra
/cN9x//Y4IHH/UxltshdMzmNJcFuCoz3i8Mzqe7kbGfp3srz4jut8S8aUaMTfCypn9nnEbRUyXeU
g4lkN1QARKLmoqjSkDRNRnc8Sb09ZVBqSEc2tzu5qG7aTTMdg6gqiIYs9+CD1U9Iy04P0g3A8AKp
ANp1h2qo6q81ra12HyQTy1CaMPjFbhpxZd/7DkDbu3Ziqbcb6nr5Dfr14Js7504VTonsvy4EfMJR
Z3v6WAaKfihSdy6joFnax9KCxPhO81EFPLKX0pY7v0a635+CZQhx85ytU2qli/joFj4B91l6AUuW
3Wh7YV/y/sNSdKT56SZTYe2d3G1wcZq94VddDKCE6GfwniM+vXAK4nnU4xEFVssNU09WzmMncIf+
Ok9VYL2IyV38O+k4xRSRPEho2JT5ON8B/lk/LT6K7PaZIpToR8rkTMbILy+GEdDFS/ZLq6fiYAEw
EByTQUpEj66dlekzayXRf9xZFs6HfvGgzBxhzb0ot8vxnqSUjDsu7XFfOpDQUBmOkB2WgLMPftuJ
eteCs4o8eBCnJcd8TnPwwVMRDPm3arEK5xFKH0kZLjN44iMUBAfqDmzrQkPPqJidUDZTau9KsMbp
0APDMGZNBDn0p0qWZeywQOb6bDtJM5HQH9Ky+YsaDwX5YI53/bBy8sZ/pJnls2NQp1N1CKAkMNRh
7nVYZd8rUBrgKyY46sz7tsVFKbdb2i6hm7aeXe0tOQv6ZE00eEW5AAXjB8v7IZo915rBOJ3Nv5Du
nD+q2epPuU77Z+TdVAcGgdxrQlcOQx5azCpeaqTOgY8QRIpjyhPu7RF0STxyQ0nLy36I3Jvol3lQ
Sfe3nsqU/4HGst1EurSh5cLmzOsPBKBkGjKwME3hPKulP6QAvE+nDFHUqwWquPqlRuWTEzW0VaTc
TdzqAfWCoA4Ng4bAgAbPdX9Rj05+ZOcMpeiVEqiLqXnW/LR4l92TYJ71fccnkodFWoLNrimCPtnB
0EFvA9De99YD+rmmnl/edVR3KgLXWj6ebGh05IdyYbX9YmtXDCGYVeF8BSYtDfmUZm0kWxGMn72x
qINwodbyUlZai11jMzcmagk+1nPR6yN4JOiPyvWAh5qGyT462mJ2RAMVfE57239d5tZPPinFyyUs
WDs8DTOT2Rm82QjHard2piNgSYlzpwDecu4H0KkUXzUDH+TOKnRXPFQsEQjchGzmTyCuHeSjJfC6
uwMBt/1Vtjbp47YSLVCEaprtD/XYz2NoAQ/pHXxbI9HTORZmcA4IkSGytxwVnkPJxB0RSfuQ213/
3CcN/52wXOoIuBU57/GGJsG7nLcvyTJ3FmrcG3zOgKeoaOwt4sesbhL57Mx+YOmITSUbX8ZsUUUR
4oWJyzaEN9begaKWN8Dq51UWiiXrrWhoewxDuxM2Eqt3/IfLw82HrAey9WA5A00v773L7x6TOYQ5
5EPtnWgGTkPauZwdOsCsnh0HSK5dD1Lzfkfn3sojT4GJK7SAiP+k5Tj8mDhO2D6EpK6vseGlmYgK
PaR7F1fov5iHoY+ntPb43k915u+aqluWiDgNbEf0NOVjKHlZFr+xeckyor0doCJnIqDm9ElbLABq
cuF1x4nbzfSkiE+9i4Cyspd4cnyKyzJyGT19stMRycigFOwbDgLYHQRbMn2vx6pPI8kBVX5WRQVO
fsSEqAYfumrmMS+hZhxnzG4waNa7BJyvfpHcDa520wMUEu36DPEp+sWCAiMkbXCo9HuLjkhihZKM
vbtvWJXpnShV+0kuHJSIFeTWrUMOpsEAO2SDcIp4VXLoRSr6IURmp7TdsEeR6BhXTuODoisR2GtJ
DmLsJUIk7PeAhnAx/IXD9v3OLhP6zWLUnmPXGspPI06TL+C3acpHTvrF/qDAyeqflNZNu6ucJHd3
bQ114NNckQ6MHJZ0xwPybKMfgypvtPbcHdr5hU1WN9zxDqX+O7yF1vd+6c4JGCpLLzimRcfaD8gT
dM4XkmgVuZAAIGEZIICC3jPXLgg6Uw1lCBS1YasQDXP3IL/PhhdgZxQNrczT7gHyYE13sqRcoISg
EFkKnGceTp4Qor5BdiqhPIl30W5KAUhTF/x7OAvgu3d2AN2Rl8X2FcDYdj3hcUUDYxShBJz9qqe8
hPpElbQdVANacI/E07LgfybY/Jtj6yJ3HNe97xbRlGvRnSHl3f4V/IKYK1rZFZ/9vGpfnCGt/khn
wCbfeB4Nvo2aD180dobuNEMsaTqVZeP3U4TYlTYPWoFoK4h4LbqPJAf8/AuIlJc6vpCbzyoc+qJI
X6DomNDz1I+sipN0xOksy2wOYqBEpTpj/av+IRDcOnvCC9LYV07/SzQZ+A3DXsqMR41ycsgB8gup
V55RXxy8tBtZi3ONWNkvB1LrVXxB9H1SpOMtCIvzHGQidpF2++ux4bvXcURuRq4FzN2QPaOgjWGp
GO/SxOagtS/oB9V33kYX71420IVxM/PTQTejA9Iev2xm0BI2xWevbKuNuHztA4yr2Zx3KAeBEMce
+bReRArkuCoeSmEVOBKmaosAc+0jjItZkvtDmYMmDQjH8Ytbp3IXCOSZb1sE4zqWuXQqclAP7q3G
Lo/cc/9WvWvFeTWnG2uwMksmqKhyaFXXvSf2djfmx84rqkiBy+/kpdkW6PDdFAJSjEYCVQTAnxQa
bDoDI/YJRB8iEkS5B3rRUxO6ng/XJ2tlJUwgSgeaMimWOds3TTIcvbKqoOmCp7ap3UqxrX2JsdZ6
7JK2RQrysx/oRycYTszpTxcFBjD5bKDI1j7CWHGSF07qtX0GKnUrOeQeKY8i98UtFz7CTDBKYHM/
IahfwzWmKX4IAZGgEDuTP2zY68roTSgK7j4DsmkXa1IEWJqqE5SF0i/L2xRWmIk6KTQqyYBNEPvE
88RjCrqhRysTW5iBteFf1v1NfnkRk/LGEpPvUL5YIXO6Fg9qC1i8b5x/48Jd8hmXE28R+4ZbQJOX
UEPUjG9d51d82UScJKlOdePjdqWt/lITMrQ/WkaHkIAwdSvH/24SBxZk7Nk4572pz7DCuhVPiyBt
OFvNEbVM55wFTyiYOt7kzCZrUuXJCfdCW+xrBFxRYg9NCFLwrSKXFUc2aZOmTMyixbmwHzv+JHT2
opkCLmsS+9zfpOdcsybDleeZF5SVrtgrQVE1kEMEw6Jbua2VdTBxJwoaOowtdrpPetXfVUlyQGnT
Q97MA1Sa2mKXkHZ/fSXefZ8izAShQI507FiFPUOT4kTK7p4scRMU3/OsPQ3tiCvblj7MWk+Xb33j
fq0trDa4OHfV8xPn3/uE3UmE6HiXiT2wgmf5eFtsYCpDIf2I11t9+Sawb0f0gvvzZFHFeYPCsNum
zXD1KemKdkxBVKsb8nLRowSfUKRb57gs2b6cH1i/JSnBMT3v5NhMwAoTSSeyfsSeWC+I0bxIZ8XT
kAT7oSePxeQeJ4u/lL74eP3DVszaxK6kuScS2YBQzgak3Y0s8AEkIXDz1N9w/TXTNgI3N8OBkWe5
FQPh/AO8WjE47S/5DZlHedufc3IToBqWbR7nHSKEWlYWCCV8FitZDCdUqM0v1+dpZTe2Dfd3LRfv
SS6sWbd9U54cC6F/BG5k1K+WrkYS8Xo37y8HNQEseSpTkkFyOUahEgvtwG13fp7qjdbf3yipScIE
9h/l1BpchU0uh8OExPZTmqn880wHAZZTwK1v+wrD9UFT7Q69o5K4hTzDR1TXyCjNM3kLuhrJFuNc
HwUjukOwE2cTi4gextBLpi2WvLUpMhw9s+1lKluS7kknmjPg0JaewmHSZRbOKFSuhtDLqmIro/6u
r1MT2FKMrWCU4vitEgRbr10AbrVH4UE4YWPbWjMn43xfKEGRuIs7Rpk25Qe/T5y97Av/xoUwXDtv
BtvSCRYiTSz3fpnnBDK9qv583YjeJ3zCOhsOXSRTXSLTZb8itQm50oSNpdWDfBsUj10sHKd3qn0/
gZ5ShG5dJlN6oG2VwSEpUlnEj5wqoGLjU9/fxaiJfRlYEgxV2SQxKpSqe0jKk0fQNQdxSmQS1S7V
kTtVW3DaFRs0cTB08GQqWtuKgYDRu8Uvk4PMO/UwEpntkCtN4uszvGIdJmeT4DKtprxL4loUzX5y
HfBoD/PWxv/+jklNJIzjo9Z10LCOQCrrpJC1jJAdITsCqtqNC8raRBk7AevKwPEgHxZrVR2ngXTh
opFFHaDxYM3ej9tmydgR+injrj1XSbwsTr23A2d5ggRasXH+rn3CZW3eREmOP9EFj79WPGYBDX3R
JR9AJCUjF9m3g5ynfOP1dG2tjZ0gsaxkciGTE6NWMImsxquRgK3TG1s3doLMbz2u8QYTFwn1P6CI
FwULSbCFWlizJGMjcNq+QJxSw04lt3YaRD8PC02KR90TfttGaSJiIAMI7oYeiwwRr/I54cw5ZU2y
RSSwMvkmGCbIcz74l23YhhxFrD3LiboEPI43GagJhOFcMl9x7E0lduMvo58Np7QAWPt66yuTb7Is
QYtbAimXJzGq1epjQyZxdKdcHfOhvPEcMVEvRAZL4qKQ9eIDuCqIqTjTdMFDyPUvWHExE/QifKXA
M5klsTNob0f68lj1zWnI7D+Do7ONrej9sJ2aqBea47Uy15rj4XuMWjqCkMU7F7I4Fs20x60rZvBn
DlrH69+0ZlGGO1eVAjtBjW/qptbdaYfkO7Di042PWTntTPalesa9sarQemrzUxeMnwKUVsUVnUON
d+bIdrXeWJu17zBcO12WWqY0TWLbTcHHozwLjwh5szFLa99hBO3wh6pQqUhi4hU/2q4twiTtv02e
d0Bp+c82Qx3J9eVYMTETDKMglJgrFzsUzIB/ScuguG/7oD/ZuOjGjnDS25JC1ATBNHkiuaotHieZ
zKKgl/lxBiViJCrbvm3STARMaQXccfzZiptJPLvAIeCyVnzDy9WRUpSVdGm3Rem5sjwmGsYhfuVb
vpPEKsUb03dezyI9VzmePU/llOC9VXWov60DBTDH9XVaMTdqnOU1Teehr7QVs97RvyrmtB+SQFsv
t7V+6fXNWd7aEAf3Bs5jK1c8StH6zs1zuVGxGrx/WTBlnzzUQC2216B1t/iIZ/MsblUFTAQEwAYL
L/SsrA+snjdO9DWLdv/7LTinPABbOo6AF3wPM3iU9o6t+iMqTbuoS+ctHO1aP8YGgFS7L0sgyHZ4
+YN3nhJridxk33sbGfiV44saW4ALegTQDaH91H2w1H2OoMp/vr7cK02b9EwlnnBzR6BpAeZWoHQs
Efr1Fjh6rfGLFbyxpWGsmkwOQHCw/LOtD7r75WU3jvvijm+aLoFpA+4JTVPyydaPY3e0bwwWTD4m
l8myTbjPY5bTYV9Tl0c5FLyBOlG3pZJBmfTf0XcLjMWFtlc8VortQJi8ROPSscP1NV3ZIEw+Jtzh
tMZNlMeKdwhAhmHmAMss8vV68yvW7hvHNjAqZQB+ZOBy/AFcAuWhUSKSS73PZLHhuGuGYzhuW/GJ
166GVXp1PDp15BJ3XwGEe/0L1ibI8FdLjaSxPEV3svKjIf06If1yveWV08CkYKqDrmrxskh3SWAD
9oeoxp6Q4mn2KNAIJ3tLIGJlfkwqJkh3tVYBkPLOEwdgiSIu85A6W1eV9xmKgaoz/JYgdAKy49L8
BHTTXZ+mcVIGH0n6l5E986sYnBK7Ok12pNl6hloxKlPmqXCpxyY5ASUpJ8DQlrP0yqju3bt82dqN
VlbdFHlyR1JVdoYuWBXgCe2DZlscYmuDN9155KS1e8xX07/6k4gY0BLWEyLb3XWrWmv/8kVvNjsU
sJTgicXIA2SERp8BNRZErQYwamk2ckNrFmU4dbGQDPzt6KKb53PqJTt43CEX3kZN44pfEMOhhe3X
aZVjhsDmea5BBOMvLGKOfJBzDQKaGx3bFHRqChtg7ssS62TZUY2igJuoweESxhHsCSrrPhkxP85D
B8ERkoZe8+P68q4YpkmB1HRdBQQd2pZgm2uR1BBbumYrhmPSHyF6qwfXtoMdHdITPOz/nPyNnz75
45aQ54rhmCRIQVBP4GzC4PviYzV+n5rHoP5wfV7Wmr581Ruzb+gwZSiPxyng03Dkr4x/nPS3622v
zbnhsj1xgLqHmOCu15+htxvqcosmb8XUTZQSKKD6C9oDm0H3e1q+Aj94apo9IzMkhMXG3XZtXQ1v
XYJ8cgsbdr7I5izIMXD/MFrvUufl+uyszbzhrs1oscJm+AYH8nHU+qCbR9HcRPJHqGecvhMPPD7J
Ho1TEc3ya3cTNwEaNnw0cIrFTwLEPZlXiLOYS6jWCpn+uWlOTFhS3vml8mvM+VR9K8FArf02IsFG
MdvKhJuApJzKlNU1JjyYGz/0OD1JNp/LZsvc19q/GOsbV0ptnOmARNNdyz63wbm2hx2IrTaOp7XG
DT91bVkjtIEvJTakycpvSxMXoxvfNu2XTt+MfGmFpgBQI5gtx5/IQvzO/P4CvNgS2F0bvHG2sqzI
h4xLuBJIvhwvZsD9QWdhw1FXthnXcNSqdQKXT5h3t7uz2N7Vf67Pylq7hoOidsGtWIZ2u7n/MLTO
M3AxGxO+1rThnh4kMHRRounK5g+i41HvdTdaueGgA/iqJ1TRIK4krxIPKH6/H/kWgGZlIU0gGR+n
mQT5ZSG917FkYVXug25LWmutcSMi9kY+AsfUUUS9d2mNMgsUe9RbmcqVGTcRZJkfgDBphvNzp3rN
ajsLe6E2You1gRu+OXp+jnsCBs70R86zo84eEvc2pCaUCv7rm5JZoCrK0bhHi0M5v5bFeUlYfN3E
10Z+ma03jt/ng0T5VIOo6HIHnCDFxneKblji2pQbfimmwQerMxqv6vKooVfs+lsuv3I2mzCxYeAM
D3hoOvde89pHgRDkOdlL0G1Rdq/k0EykGAhrxQjZaSypZT+UPpJ0uDK1WqKcokKBu98WP5l9E2ku
oabgXprhFaZxCh5Tu0qipFZ5GGRsOvBi3npY4ljQf8FC1MSNTUvdKtFWWAu5ZwG0Gutx5/Nvhfgx
t3YoBh3dxIdIqIkb03lAimopYK+qOymfgcgWMHnFHPdw3WZXYj/bOGZ7MKl7vZ/Tnc+eqkCffPWs
+q9N/UM54/F6FytuYeLEKKlYzgm66POTv7wqDyxMW5fwFcsyRfioBhyaW2i7ma1zYL22VoeqkJ9l
Nu3sISqKjQLSFQ8x0WElSuhKVaGbSfxgTRBenDvHlbzaOgrWOjC8G498CC8FuByrCWWWNn9c5ukk
FvrSNd3n68uwsoHYxgHcAUkxOJbgcZWW+kkn5fA86uW2y7iJAqNy6Wgh8KCEop523HWW9Iu4m51A
76CntcWptjZLxmmMR9DWcmcRoBxk7g+ZpvnRn1M3tCtr2WMEzfP1qXrfqv7R5GOqhH527QVx1tHv
xcL1IXenKZpQiOKMKAgjdqLues/ZSO6974O+iQ/Ll6lhxNdBrJvqmOb+r0AtX9O6PyxEPfLC2Ur6
vO+I/4j1FTnNUCjUsBj0jE2UBSidhfwDGF8mBKvXZ+59I/P/AYm1atKoNmIxKEXkmTBOTlVb5jfF
pv8I9mUdSLAhkktjm832o5+Uejx2Jee3YWf+UeqTXqZKVKvSnSWHKLcokM3uAZVWNx3hPjecnNqy
dzgroQRH5bgH4R0/t4sl/tw29YZ/g9ao4G4e+HFQgkv0bLd6QcrTy7TYMNO1tTXC7MbWFNh75ceN
uwy7FH/dMWnTL9eHv+Zzhm+7PdiGSDX58Vw6hzn5mjXNXcZAbrt4dx44mG/UCyX/qPKhPLixRtr7
cTpaKEZNeY+i0Js449D45fPexICQxtJ973ICWfZMQyMLejf6ATfjkm7stO/vgf9o8Y3IkEHr1APL
ec5AOVD9ctlycCrnybOWv9eXYq2Ly+9vvmEMQN2XC4vEgZsEydGeRnk/O6X1sriu90RT2ZLjbT1d
dqq3PeVU5yj0JHHjZE8UOoJFAxq/cclf8ssft3Vysec3ncztVLSkmkncjSg0ssePoN55zpvsSXjE
3ujj3a3V98xlZ1p5SH1kOq4uErrHQryU9cv14b/rdmjaiNAmmdhe16Hpltw34A0a97e1a6yyhcrR
OlkCkGv32a4egTTaLDB6Nz7GkI1lleNYiqIFb7fH83GPqINE2qElHmpVUu/L1LV3XlvT56ItvF3d
8q2DdG0VjJWGtrNfkKRUceJVH5uAo8iaUbJzNbnlUQAfZuzglobGXiAadNBLL5qb/luS+ePOIWI5
D3PS79Kqu4nQB30Z+3kSFJVNF46+gsd+eArE4bZ1N7ZxG6WnlTtaClW9GbS824NXZhsmtTb/xh5e
eL0lLUjRxA75SxFmjF04ll9vGrYJ5htHnjSEwVxLUv/ttNa/QYmy/Lze+MrATSyf1WpIqyBbGmv7
vnK/9PzzaJe3BC2+ZyL5MggkJ7NbqFiK7C8b+RIOvNg4DFb2BhPCJ8a8biAEiHGD18MWz6WzsTG/
G5Ji0IYHj1DIdQOZ6jgtj8FYQQXhl1/dNaB0SZv4+pxf9pl/LtHownDWsi+LTCuMvbG6HVFnZ/6G
E210tx5P19bU8NVFsnzJXbSPmxp0iRV4t6BqMm9Bwtam3nDPpugyD3wmF3vkUdXqQ8C3gJlrIzc8
lAYaGHqwacc6+F2I3y79Q52t6tu1hTVc9EL8MSsUzsSD9YCH3xCkNLtsfuZIwyDRsLEPrMyNictD
mbIYeelOsd2zuGmxpFItN/qTicVrx4klXYkvAJ8FeUbFizoMA1M3XZJ8z8ThaZG6WElnwnG7RBRs
MJMIdrPvbVj9yvyb4LsStbyj6ygVd83dlHxaoLHTdw9VcJ55u7vuWGtdXMzqTbzT0qXl/ogvqNsP
RXnQvA45WcDJb0Vgprjex4qJUsN5CWVu3fhAijBQjqEIrxIHmm/VJ681bniuMy15MXe+isdAPCxl
cSjK4KSCdmPTXNl4TBlEvOkjFZnCOnne7cHncvYYylaZ2qX1TVclGJHhwaJuUwa+HhWDYgvMPKGT
bb3Vrs2N4b8+dwqpmllBvhEyoN/9+XsQfLq+piteawLrmrIHty+QDXE9HCvrxZ5/X293Zcim3GGL
FG8lKWxlzE/D+Cfn0XKTsIHv+RcXeGPqAYTuEloSFefLvgFotY2vD3nFRExAHZFwUXEBQi3sB8/v
6/mnqP9M+nC99bUJufz+ZtTcXWzlVjiZFqV3LTRi7QCPP73eGPzaOl5+f9O8pf1yzqmn4jmx6LPn
Dcgal8Dd3jZ4wznB5qS0dfH8CWqD4IwR/D5pvtzWtnGmSq8VjdNiOUmt9sEIZq0x2IFPLrze/NrE
GF7JLQ1Rqg7NO+wogsc23QiW1tbT8ElQ54PLqka7rBSfATWMq6m+b0i+sdeuDNuEzrmlaBJ6MUaH
pvesm3YgnPhx04yYsLm57VKtwOUTOwhLXT8JU11vxAArk2LC49qeo56uzbCWKKYbnf4nXZYT1+QW
gLHvmdC4ZuRsSqmjYpd8G5wfFfkz5ltVSf/nengnNDUFC0mVoh4VwtS/Z5B3hqS2XvM2cMGD592N
M34pLP+U9c23Go8/EVcLPTsOODpoZT/VXfMM8qibMp74TMOXWeayjmtbxW0rgWGcwt7aIg5aWyDD
kUHmmU/TZe1zsHC5tNtVqEacQfR33bTWmjd8WS8gmyRAyce9m39G/isIeQEysd7ZSrmsuYXhzdB1
9MlEECUw+zcbsmgabsKqYtINf+5cq+L+5YxFzjFckl2a1qGfP1+fl5WjxYTO8SUF7smFN3OPn21V
Hhinh0xM96VKbskz+56JoeucQlidGhAjKILg3v3iD8GH66NfmXQTO4cb1QxmbAQ2oPratRzPhjrd
mJgVg/EuE/bm2CJeoPTsqSmevbMWTuh196P+eduwL32+aRuc7XS2xkvUFEwPvV/9WHiyEU2uzYjh
obbfJUHl4DCf6X5qPxbT39uGbLjnwl1LexPadfhhLH7O6ib6IliH4Zh+Po9W4KFhW+5l9jRukams
Gbbhj0S7eQ2ydPgjcSzw+eE6AKKh74F0yiPJ3fLT9XlZMxPDOTVerCCMhuEP7mtSgOdch6S7Lf4w
AXOOX/vcHuA4cvJ2UFlAOYLzkGwG2CtDNyFzGVXF4vZj9YtMOTjMSfUrK0CW7nfujeNn/zVzPqbl
6F1SKrx7oKDHX3jsDv/j7Mua48aVrP/KjX7nHXADwYnp+0CyNpVWSyrbemHYsswFJEECJEHw13+n
/N2ZcbNVqomK6HC0NhQJIBOJzJPnnDFPhjHeOROdhXkGneIWpziJXHta2wNkoFEdiEWgBuijjetx
KL6OJStXH6/yic3kLAzWHwMlnAkZZHAb1gLIxbKbok4Lssv8alqH6XBpNO4sDJhrgnKZrfQq91Xk
O+FGeX3ch9WZNznhH5Z4OiNd37V9ROMBernYVE+RyKzL3NqSrA38prmqjus9s5tGfXb488ezf5zl
99Z6YcpdVuZTcLy+ssG6MhPIKtmYxWPe/Lhs/KUN16DidMDBuxrBFCTm5kDRtB4IeiZLf2LKl7g6
yB6EPYQg9Uo3YoW7SqSIvf74yU8NfbSO3w4SSWcrAzeJBlw0iPIAai9KRpcNvTDeHpkIfwR9y8pm
JuqkTpR3DuB16qkXtss1q7LaRSwmZGevQLbroP6SO2dighO2usTUBSCa8IaRYrozfa2Bq2O52UD9
OhlJdi4OPlFRWrKyWf0IrTuDHdmwGxdoQOW+yvxKBgfb7aJW78m5I+B9+hOY5uLc1QWbQcc9ZW95
DkLtMER+LsuKWLeQRW9Qa92WHHzirXDiEfzXGxQ8yuSyDbA4mCVkJp2G4B07uabNp+rCZNQSfZfS
vq0CinE9Wsae3W6nxjnzyCccxRJrZwjJhZdiY7lyq8NrqV9tdu4WdmLTLkF2KJtUFHzGcEIBtHTH
ooXkuq0eP57rX9jGd1zcElhXVt3c6QzHmRysV0eAYT0fIAHff+vplPjpEGspUIimcY97PWiXy3gY
6Jm76/sG4yyLxWGdgYK5w5vlboYuuKkCAZ1NQbIN7v0IbDMXNfn67hLbZyB+5Tcd3tGHnCkL3HuO
Kkif8m09B2dSH6cWaeFZwqEr045iA3S13lQOgbylucwfLqF9fQA5tirHIVG4VxSJJrc4Rxpx6qGP
3//NifcjcyYOYveVpR5S9SUVZ+5d76+ruyR146U3gjcf69qP87OVknswoYPQuWTqsvhuCeFTXqXS
tEZUVMxbx78nwVZmZ579hCUvAXzQeAi8hhX1ayhCegWED5ZUg/eoHumF/m3J5aY7Diap43YMrHwD
cpY4a8KLnt5Z8rdRyAu4eQFLHbM6modbQNui8FzD+fvL6izheXkqusAXWFa7fO7DK62fcvThp/rt
Y1f0/m4EFfxfd2MD0FZNUgSIqdgr6yXwzgTs76+os4TidSGxZIjzZFUIwLkzCY35OqrO5TxPTcrx
U3+zIehAELgw2FBIv4fWM+6ZEeQU4ss6DBF1L2w0I4PKjIT1a/vGQwWlIRdJtmLkxQHvq8ky3MPI
cIZtV8+r3MhzPNan5nxxhOdSIXbuMStoR4nGdtsUn805LrRT+2QRlIP1nwzmeGK1cufV1/Rc98yp
Z14E4z6y10Vgwd5DFwwad6Z7AB3IRVt7yahWa5MP4IHpV6CXKEFyln/xXHKukn3iuZe4qNJRJAXT
6LAKVbsF6cduBKSvNef4WE5M91Lmr+kmSqYi6FfCH3ZzSWNLnetWPzX0wnZQci+NGeFQHCvY2+DJ
QXn5DFD91NDH7/9mljz3aEFBlr9KdR2xsI/HIrjoPHaW2KdJcRczgv2XDryOCtKOsSXBLvfxVjkR
kDlLuFMPzuXBmRFJFDbU/GbwaV/nbBT3TWhujNfYsZPrZ/SNQfNCUz+GCg2JSkOg/hDO6qJoxlnC
acKMg/QshSkMkIpKb9yLaKN8Z4mmIZPX2rJg/SqXPC6g0JIGLPl43k4s+BJFo3yvcoOhGVY+Sz/b
uFdHSOp/+XjsExa2FH1TVYepZtawmk0WkeK2sbchGo8vG3zhKlXqsy53coBcSPEyBPyLn9XossvP
Efoej8+/B/iQJ/mrJYRWJW1p4TqN8vAbq80MCVsoklTgKl4xPj8ZBW2lj1/lxBqw5UdxdDE5AZIC
xrjtvu0n+0trefZF5T9nyZEn08afNBVY4VlGQTjF1eBduAbH2/Zv3kJracmuP6YctP+1UmZbFkh/
mcsieCjR/3V4Jn1fjIArr4L0DsrIcTbxC3f9ImbiI0h0jYAvCtt5XjXweEkIgqlL3IAX/u1kgdhh
qn2uv9uTpJsutVNQlhT6THbq3cgJox+//9ukuz0ajwG1Mt8rD1r0nTWVm0D67oaNdb/qpu4cGPPd
XYnPWZwy4exziLfQ6TuYe0jkIhCKjVedI+w9Nfrx+7+9BchhlFWokn92NHcjULTLuBlBM/6xRb3r
efDsixhNllNYj2NpvbhQIFkbqrNIFyFYA2woCnz8EadeYOF/SJmG9oDs6XcCya3E88smGTU9Y7Pv
n2Z4gYVLKCYFtbvOsj8P0oPgT9asfY9AYo2zeKq750bOe/Ds+oAckRWqvgmKUz9AO7f++N1+pXb+
5vzw8YuYjg2sqgaIL31P0cLNyvbept4qD81drckdG8pVMBQQiKviCuKUU3uRP4H6+MKfiNIj2nS2
OHSQUe3jPLeg41bXTvelE2F+DllwYuWWboWGqW7c2qfPY577JThZGqh/+VZ/jtH83Vwj3mLhXIaZ
BLUzdeGz5dF9Vhgr8gsrMgpcJHS+kx79pHi+BZAy+Xi1Tr3PwiGIEnpSHAJEzx0LCDSbhJ9Yx5Tj
x6Mfne07W2EZe7he5kI+IWPPem5U8KZKZsavOh2Cct16aWoXQB6hLlWtK9HP5gsLRx2e8aMnrHiJ
orItpyp9Zw6fdRugpgvSLVzKiRsrT01nrPiEM12GP16qfGpaiDkNdreiYf21BsNX5ZINMjGbjyfw
1EcsfFHOAYsDTqZ8zUcQn8FePM6fitCO+WCdwyqf2gILZ1SoIG0yPXnPRBkOKYX60LvwqB+/wKnB
F74oZT6gbK3xntsKk+Lg1p6Mc3rJhQPGsvA00gM/f49C3fPQ+t+gvsUjKApedFVHhLDwJ/WkgI7L
Hf3cNe0eZPB9lJpLT7AljtgfcEfPcOF4zlMI+ED6UsRlBlm6iyZ9CSPupmBANwqa2id7GBNGvDsf
kJgzK3rCppcgYtECo9yBKPJZqv6xb+WBtfDhE3E2QDncNhzSb5mfmzOfdmL/LNk7Xd8qsppSfmiA
EldxblmzikOruIxMKlxiid3Wri0J+r/nzM3tOKepikwxPn+8Did80JK+c5Q+wOEzRAB71G6eepXz
JMCxv+m7nx9/wKnZWZiuNbe2oWNRJ7U383gOs0pGjp0Gr5cNvzDeflSO3UCFK+mtYNe2o7grpdOf
CVNO7aOF8Q4KYtJt2dXQLLS39ZS1sUjrNmJQTUUbZpm4zuDedGjKTC56mSXCeLaHvJwtfF5rez0A
u47cM4qq+2WjH9/yt5CU1TIFN5uuEz3ylQnFdpLnApv3q4JeuKS/ZFlbjrKtg+8CECWr2XjECkDV
ohX0t+99T5Q8i8teEcAiWpE2XRYXTVbWQ4wzHUqu66meXXqOwPfEnl6yZc7gnAXidKyTsQuTgLlr
K1sT3z0zjadGd/86jZBbGk1BoLHsOWOarY4Stfe1nKf7Ug7EunAnLKxGeBD2Aea0AjtNwNdTyf3P
U0nn3cc74dQrLIwGYI5OFCmqLwAoY5G8EGqbc/rJab3LYoIlaWarmhyk2XmVtHQ8eFbwNFL1IKFK
GmXmojsuHnFx+PHeCEEGqFvUVl/mEfctFtOimy9c5yX2t66om1ZjgfGDwr9tSz4mnumhkkcGfSYA
PGU2SxBwaTe2N1ksO0hvhozLKoNwYeuiQhOGIgYwrOjqfWBZbVskPJfV3MaZMBBWHoxngayM183I
LtxyS8Qw6SHBOWWl9+wp0zo1cv9zMMQhURU5fLztThwFf4MN27adl7pmz3Mb9Ljn1eEjKEfZmbzB
qdGP3//NvdXMHR1cirODUBCUpj4fIlCpv1326Auj12gZ6hRQaYc07WrIOEFF6AYnj3uu2fhEEL1k
0zSVEpNyAv5KLG6Fa8oB5cq2JicQtnYhkwuFxsY35lyF/XhVe+fS4ywONmBpXOHag3+gbfUp88Yp
Gpv6fi5bKBFS81Tr8YwfO/FBS6gRtQhQOo2PJWfNNSAE8GW63kMMr4ugGlNFuebri1ZoqQrJHDZW
XDoQs/byMEKm3ERgcT+X3D9pqQuX2euix8BD961Rw+3U+hFDhqDNKlCgNPsMVewAWYQ8vG/74Exx
6ETwsURZOw5xSemI7hsEDkyE8HtznDqasV3eVPfHK7bbeWdAuie23xJ0nRpC2VSU3TdizB6i8zes
k3soWj+avDvzESfMcwm6DvsJHC5wAIcgB9Vij+RkAvWLc8761OjH/feb8RMm+xxy7gjJihQsODGU
7XUcZE09nBOYPfUJCw/gwFJYr9v+wB2I1ceFDYnKqHKGcymxE1mVJeyYoVXCzYPeeka6LbgNnJJG
4GQQSW38n3TK09iZkfgwTDlxqNBM8bHV/KLofMcTLKk7M5Ihb9j0IkkNlCnTQ+15KcQqMw73adV9
EMqoaIW0isQQv5R1Ejj5oL/pKbcgrw5CGADd90PfzvKlzhtjf9djAzVQCFN5XxR3ciuLRHNk0AKO
0Qq5i6xaPbLbyQkdXieVKs3IoYkpm/pryDJo1kNHoAGEfstG5hWPAe9MWUWpLGn2EpTMhZFNcyj6
2IIOb9hFFvJNYbPJDU0nfq4R6kR8tKTvmx0YuzQuew4HcwuE7Q7GfUNd54xln7A2+/j93zZrS7PC
6z2uD5qYDfo36R6KEuoo7m3WXuCf+ZQTG3YJO6xp32djCJ0ypx6sWMyMxCgivny8b04Nfvz+b68w
ZnZe4VH1AQF+uJajNJF2XX3GV5xwfUuMoRi7ifDZYIIa+mmi7r7BgVTZet0X1u3om00mmzOzdGqp
F4F2B160WQQD1OVnhzZRmfYcBFa00n36GBo39c9ExKdeaXF+gBcoZ63j6kNljYnog2tWifvSmu6a
Mdwez9tBXcbJGS4bRVReU91Nfvo86mp6qYxVWo9q7EOTR2XgleayzJZ7nNHftkANvPYgqyw7EJv8
NCjaI3nZZquP99eJZVlSLgvqGcrBsfPMRrcV9+g24+xJNq0X/GyNJOcK2ifCkyW/cCalaCxdFS9i
ojsyvB73WWuJza8SAMvP4BlPuPZl24TXK2mRNKTPqtDrYhofmbJBf51DmBxRikLFa52G5Zqm567j
J15r2UhhyhJq3plVHhheKxXtNcRqHuegumeyXA/1dO6ifepzjt//bQvozvVA9GiGA7jefipBr32K
zJFv32W6ua+y8bLIftlagUINbay0Kw7grvxs5rpbtwW9CCDghctOCuQdpnHye/JchRKKjdBGj8A6
+3TRNl72TojSp1r6TfgiM3dvsuLtOHQ7Do+XDb+ISeg81EoVKXshndg4xcMxwS/tC4PCZfcEnXAf
EDkPX9KWrb2ikJGn2Q+/ZvfQmDxXfjlxkDgLv6gr9N5lpfYPpPYD5w1XHSg9BnZZn3PwJz7gV0D/
2x4twBnKhs6bDqSbyaohKdJCZ7P7J7z6EoOd1iHq09DzOqBvbv4RWGL6Tvxcu3uGolEaTynuIxTc
3zhYwH7UXeZ5l9jsIjRIy2sdvAQEYjCg7G2jssnPFRVORCdLVHRnvHwsxtZ7CdmwboIpITy8YfXw
RXbnSOBO+I0l46nXDhQaA810mLoeat/pdpb1r6KhDUW6vJJn0lwn/O4SIZ0y2thBI92Xo989uihe
okTCrXnYNFJsysF+cSffW7fqXJrg1IstwiLWaahADpq81Ol46/gg857ok2vqq+OLZcO8+djuT+zp
JZC6CEfitSPRhwztNlBhF1Y8gbfmzJ3g1AZYhESe0enkCRkeZsuNAteKu0Hsp0bfFvk5Vt1TBfgl
nDp1UxM2QxUebGj2HTeZFvqLHWZ3I9DsToaJK8UVGJ3LSNf12km7Mxn9U++2SHzwHASfvMXnqlGu
OSGJIt4VOKlfvDG+ZG3YEmqtc9VXoMkcDxBoPYBKm0cdCbIzg78fFrEl1FpNOkBTFRsOhBEaSYff
5YKHEZmmb5c9/eJEt6UKAmsQ46HPKoKSjaO2hbKbi6I6toRca/ACQNC0GA/Q364jn9RPKOx/Op4o
Hz/9+6sLGqJFPNLiViqarD90E1+j1HF7rIuq2v9kULk8Yx3v2x5bAq89oYTHvUAdCCjR9jkn1SeU
Gs6Bn953WWwJvoYuscMCm7ODmryk9Zu4lvUQ2ccw0bgJ9GDXtdt+RZi6/njGTr3Nwtb9jAmfz0Nw
cK2qBWi14sjQd98/Hvx9bwh9xr8uh+0p0K/5tjqAPe7geP7b0bCZrxBm9f7/Icl46iUWRg3UVtXk
KVUvxURfHKpN4pLpnFLTCZNbYrQZ5cwxY+cfROWjlY2HvfzSZlb22QFfyhmzPvECy4Yn2wYeakSg
eOigIxejvMQgNqgfP16FU4MvTBrspF3ogZT0QLh5JjZgyW46nYMln5qdoyX+Fl05SjNTd7U86JHw
mLSZ2I26eW3S9FxXzKlPWNp0BjKgNCfyABBgFQ92DqkQbeWxF4p/F/D/43X6z+xN3P//dJf613/h
61eBa2KR5f3iy389iRr//dfxb/7nd/76F//avInbb/WbWv7SX/4G4/77c5Nv/be/fAF+qKI3D8Ob
NJ/e1FD1v8bHEx5/8//6w3+8/RrlybRvf/7xKoamP46WFaL5498/2v34848jNPM/fh/+3z87Pv+f
f2y+ff/7r799U/2ff9jeP30CllzAIl3f9unxWqTfjj9h/6QAmgQhhKEDcpTMhlU3AunVP/9w/uk6
wEqGIbE9ANTxC3/8Q4nh+CPL/WcYQkI9ZMzxGQi/gF//7+f6y8L870L9oxnqe1E0vfrzD9f7VUL8
34QlI4FHKWq3EDYH8MUPlqgLM5dlrzsQjhva7FtfJDO1Y+m44+2066eR7+f+yZlCfa0KZ4imvLrz
CzSXV4J2MWtzNxY8m5OWBH5UFzG3DLlC0UA8DjlwBGOZmLxv49bPnNgxX4fWtffK8/M1yEEh1zu0
4CdJ/TZypG1tiXqtdf0lKJVG4nkMoOhpPbT9cCWA3PwCDq486vPJX4dOOq27Jgena9AFe9wO5y16
63/YtVusIMadXwV9mAxGTjdANzEItk0NZOesq3TQNwWvw1UVore/bYNkluiMlJ22EpRB7+oAYopZ
7k93Iy6yXYFmJlFMzd6aazfpKGljPdhujKZKjj/yyqjyxM/W6iEGS24NYdYtp7mMK13SHc/HOxPW
O8cdnGuImodxN89iowERyfz6E/fUY+n2MxqOeLPlqUsSNK7Fll2brT+E/HObt0/aFPe+PflbJ/MO
rv+5yFq+06MzrXoKlG3u8yS3WIpHg3pvz8rboeSbwa3cm7YT+YM3VBDDozmPK+Xtwzb7VMnGfept
F/12hE5rv3fxd47+ZDx9nA+ZsLrq44GRL1M4FNCVnGLEeeyZzRTjll3SQV5j3Wc9f7J9vH8DAOF1
i9zxp75+Upl1BUKjqNKtjo9lvkQOZXUD5vxv3OSvAffJ3mvT2zCDwh1LbRnlnVcleqg+50yQazeg
MRv9dEP4zgnaCVLwjonCHHSRRQEYIR3LcGUrE09mFCvlV/26PpJ2pWE3x5pK8ypqRb73apdR7MK8
mwD6HwBCNVbHrwBAxOq2nwsvS3RPg7jjNlml8yqQodwN3PuW1UE8dyo4jLDWtZvlyC2N5QHbs37W
dVGvBmgORJ6VtVuvEeHGsImszdgUmyHME4/ZSAyT2l4T0DJhEpwV4XUfe6NjJWQY3iCEaF9x7d+J
ub5qAjvfzCPer7dVF7Eyg8SAE2m/8CK/7pr1NMrqOkwbFXeek/j2IFedK1YFgJTXfYViOogXnyo+
Z492ykGRUc6Poe/uy06sPQAe4qpy7ySp7zn3X8IW5C6siEs1sU0gxlXeBvldU2Y0qoxDVqXX7sFJ
nz+iBpA/WrkPXgp/PPJQyTyGTJh4qsYm3NrTNZOQDVTKqFt0XMWToPnTUEMRPSg8uvXmunji0rvy
bDbvdeqt6lrmG1mSV0va7L5t0Ko6fxr1EO598ZnS7AYadmad+bRFcWMM16LRzUaUfVSD+EpVtY/+
dF4kfThENc9kMpsfoi1+gGOn32r3SlE2RJTa1lU1y2czQv6RK3ItWUt2tmoe5orWUV7pO6R2Wog1
+Sb2/AcRqmFndT4KwWjiLAs1R10Z5EDmoVEvy5we3m8+zKSHajmt6nVFkFR2LGw7TuYrSCakq7bv
b1QLkIo2OpnyObzpci6SPmBqrUYbHJg8G6+kKPF42SzXFv+kBze7MVm2LQaPrXCgooWZzMFO2+1z
itgiKizVx6pN3yxS/9RotbkvquArkaUDJgDixf2g0gids3yVM/XFFZ67R+fJNWXtlZHWW8DBntHN
POlprzetM+TbNtcPNoTe90bwGLhokgxjdQhbOe+Eanvsk5iUhXjimkal5awFKli4bdlq1eakhFqD
Mkk20LVT+2LfzwAZ2X3LwVE6X2e9uvHgBR+Y336DzVarMnMbTAc10RiW6ga8JujDEPsAmS+QfaVT
kk32XWlTOwGd566j6VtTZTELmiwapCM3Zuo+oyiXJXUnfjQCkuDGwlGheu8KtVOxErUutoFpV8Ir
/AcT4DRRxb5uV4XWdexzrjCoTLqi/kyAAHmpijKaglQmts2xw0FOmIgGAj32deq0dD31mRUVoAZO
miZMEyMg5KLN9dw3O2esI4nu6iQvxTVrZHU11Wy8yrJ+WyqZ39W9uvUIazcWXC6PZt+vr379kw8N
XqgAF07QPGJy+ipinZJXbjYrlN6O//vr62Kwg2jqZ5lIi9rg5Oq/mnpTFv5PKccH27T5TmZ9Huss
fM2cYj3Y9ktP5I+hyc19TkIgZ6DcEvcdeHGg0HZFPZ1Cyrh4GpAng9B246+DmYrdvC8tFeIeMqY4
ANoiwrmJ7siMfcNpixeCx9xTZdJIhCXYQ9syslIqtqx32wRwmB/QAz9K2/hA9jc2mMkq59W1jXtn
7EZsc1e95U7Xg/fEUXHTP85p7X8dsuJxUtD4Tn3qX/cCNUmS8Z8j9DRWWdtsLWtkVyOXwJU4Ol8B
BfTWCmiqDFyYhGkLy+WQFB2WLSY2m4YHX0p3q4R7yOggkoGXO6ryORknMmxcPtoR6+c9bWizldx4
100Y7NIw7eKcowdIpCFKUDi6JhuTVrkpvdJqjnmG2VOd/RPCfLum74bragRfPzo+fFeC+AfMd7rp
x5U7B3MERlFrnavmpxmkumnVCGo5tZ9B6LHxZ+SLhqobV/XeTlEnr9RM4ci8awPCYycdzaPD2lvP
KaCP0Wd2FDKHJtyq9SNP24dxrOxHbx4QFKVthJv2FKdgpN2CgWTT+jCyfLT3VVUV4Iz1xFXD3NjK
PHdDh8GNIMTQrWsxDRHTjQXq6a/B1NaRQ+xia46UEso0UAcFPG0TWKpGXAY9Z6dDxzCzKI4YNunE
ElpuHNZv+6Ll24YO6f0IafsIOZHbwrT23dx108Yi/k1YBW1sQN04k2rCz0y6drxuWs1dRHVpJXY1
Buhbba9kyZ1dmgVzMmhtx+mAdEEqeohsO/wm7aUdpQEwH7IcPTju/jpE7i3oJrFLPeReM2bQJG2B
8SkzdG9PwyM/yoP5Ds6+jkFVG9W/K6fuYnh60B107g89pCjvtyBKMZ7ZTEO9rZB0jUbF7PsjHeSs
g1jWNWB5igIz12Y6rr28TojcZIBloT9S1ms9K5IQR8S0fAqcsdnIfsCApneuyfGfsPrEp7y/Shvn
oW2HnW/aqEnL6d7Q+Skwvl6LuR0iWUwsIqq/raHNejzBNJiuq9up88MHVm6t2X0JORHwn/ZDY7lv
FtdFNBA1JKX045zN2b5IcSy4WRALhG9JLtiNjaT+phLj2ppp/1Jq6aymQieoroY4Fjznpi55Dhox
Ua5T8ENuqGu2nnZgrcVAVqqtzBozfgWJXv3Vm3OVTMyvkq5vmhW87RWa6/01yG6sJl1rFCIfOsth
cVGR65LYzbOCn/WEt3Ur7b1y8RO3nOKWpEEZUzPfkM6gwWgs7kXaTWtShipWtkAon+3SQoRrK7XS
aLYbvfPhTVNV0tU81t191YGqopq3g3NUzwpG99l29g4v5gRgPIGUf9o9mnA4tDM0qRRr1u7cFzc2
d7orGWcm3BeiCiOXC/nAJHm1ZyCJa+AjACwO4lGhIz4At1pUhlKtfSsdIw5D1O78eVLpj2KykrIb
vfXxwWLhyOem0jfcEBWVNgJwYelH1DbEVQFcO63BkeKHmu+LPNikvT2B2A8ySW5VvQLxPSek3IVj
XcKeguGeWea75Hwf0MCLws4uk9Qt4g4NqHeSDiwJ7t0Z4dPUijvDKm9LOnsjJ43EZsGfAeXFZNVO
4viliB3WBImvGdkF9Rg3Vtjf8NIaQbQ2Vknv9f6WEb9d9WbIoTzXVnuaH1NDFvydLWzvhrhjv0UQ
olaUxVD0g6m6I87foMRBoYYDtcJXp3RvxtGBcDAmsLd7d1X2MZvGCB135gsBSnJjYxI20Nayv1QQ
AUS3ogtXCABVS4vbecCfUcblupj9Ozh3HpUVWfku+qiHrN1BtTHYiSwFkhkEpiH4Z6hfX1edws0G
MXkocIdKG/T0KZh8VGp4aIRhZju46wmH7hSR0sUKQEYKeZZyrbVVXaHBCBH92O4sgRwPbT+VbHJf
izG/z/TANj7KdwnlBDrLG2anftTT7mtvhWIXNrJ7sOzxq5Rt9dVt2nlFfDbHITSM4JZnEk9T8ZzJ
/IEap8KdCbx8/kDjHHRWm3mWB6f1rVupy6RCrDOqge+qGcKl6D+7C5uUbicLvpB10Myr87BGm910
5dpdHTdoWllVvhyirLt2BRrKw1yWG6shN+DM+CztAsSckpFI68g5hsATgzOiVfM1FWskEPhNXucH
T+CyPGGhkzlz0fnCzLpCFwaMwZcx85v5ttLBXcvpZ4ey+XZE2m5XN1kYV525FuNsbbtQgaLzU+XO
Pjg6um9qkGNSUP6kx76Os1wc7F6SVcFaiIBw97MHrQ6rbNyEdzATBp79iFTDnS3r/soaxjluvenb
OJO97Mohph6ATz6ODotO6qYUYOBFd+9N7vB2NU9FhOpKuuIcwmO6lFejd52XBVlPqjggcD+mZelw
zUAJDHIkr4wNr3EEpDRFL9wcrNJOkmguswH0lMXaT9uvVpiOD8rdOyC3viUwF92b7MZtR5UEc2Hg
HRnQy5Oy2W04qX5vm3w3jV14++tbFidpHLRVlswNl3v7+M+se+DCQnXTrOd6TiElU1uRl3kyalOU
BsPZFBvNZoQNcqzWWQ2N86CvvzO3d/a4fzgPMqshzZiZBNL2JPYmq72pjmjGIrDHDdgdYXdpSvbG
gGcaym6rtu4RWA+T/YA8Yt/Q+coTOu5Ht7kqSX/j+JO7q/PH2q2da68znyd/fCJBV0RAiwHPWnXh
AwnHa/C6wu9VZOfZjXnuzfSS9VMY85nInYRu2TbMu1tiIQzOc45LcsVMUk3Gjvj/o+7bmlvVtTV/
EbsAAYLHBtv4mjjXmeSFyszMBCEhgYQA8ev7c9aus+ucqn7ofutaVV65ztgGSWN8t8Hb9uh4+qAq
XsgYZG6t5LNp7XAkdxnFzSFSHuPt7KZHP47MscOhJ0j6N+JmKBaENG4xogZGU4M+N9YqKkfV6jzg
9Y7HJsrbmI55+J3owN/7LX3OsmA8/jwEU3Xt5+6BsId4aoMNMBKbZxMKzzncWTk0D324vUnpinpM
2b0PhnNrkMKQB5pMBV+iMZeIDTzzBqBHoLxuE06GliKACSNj60uIG3nXNANirmxY59EVA2TVo9ci
o9J2yVIE/XDsELRTJOqGFk1BGbrVKyLdIW2NEZ3PYUU2ayQ+Q6C7MtHZ41Sbv0Ef67xqUKGKBc+1
Uava+GgdezjeirT1joGlOg8z/zvJ+GeqMV7RtKs497Xf5UH2gjdh3QUSP0Mw8O0hXuJX06/BIcJt
gCtXu/4kwwEzGUOuCt8xAb1Jta1cF+yhIp92NHBnnzy4FbncjZDAiCP1iDFH+zRd8rADIRBrrLSu
918CDG1VOsDm43GzYVV0WhEihOcuS8xFPmgO9A32mwOmF09575BDVg3A8Zb6nIWBeNLBozchh2SY
0q9xyuB0nEG7R+ifoqQ7xcOKiCzVrgBmarmPWR8W/VTfh+KUpqQrmM9Qak9Iz6vQwuis+fSi7LVf
bm3gxOrt4t1jkPcdCrMylM1aLKHMMEmuu3dNcE+DAqTZUQ0wfkmKOn8l2G/Y+obnHOLkWp4wuS1C
nL34kuP8ew3xzFEOto6/0bQby1U/09RDnlqE6xhq2NNWnUwb+LrPWVOheOh1Clw9w0mr6T2HKi0H
Xsn3uNrgtT2+aTmVZWdhxhe5J+QvWU8T2lfAIMGCSwcJgj3F7hdROeaco5OYzOn2rHTCsqJv4rxW
052azX7WwbAZm+4l5Wm7oxoRzHpZjkzPfwmv+N86LGVXTDCCH6ZKrLmegimvGxluB8wDmphjx4ak
RTNqnPs+VLJdcun7edhxrYsgHO48FG5Fh4EbMZfbxvtmGqnUxsC6ESfV1Xhx/DBQss2Y8s6YOUdH
9xenKgJOEdyaS3Pbbznq5GR9GdV6xbAgf+tFM0ZPornDGbeNeYPFS5OLP6dJPq1N4RvkovFEXTCD
hu2rLvmIMtycqItVHQS/qKJl6z8yjPg9WDZON4ahPa0Mia1Q3haEzsH9pJdPI55898LSYdsHYi0i
0tWnhSKRYxoeVOe9SDrqaz0qWQiGcK2pXU4tHI5nxuLjEo5PDYwqtg+9B0ymm8e2x7aNAFpkic05
Beu2Qfs9JZPZdkheK0S7q1tqcxklHLCaBzCNTSdNMYQM6TUGvZq910uzsZGfALEc5VbYEGHF0b1M
wxsuAZatrUvZiD9ei/WPNY7ImMWDgserboaSpEj6VBQuYWy7NCzOJalYvmQDgOMCfMDTqmqT1xrv
qFkOyxJl+6ip1wI47V9aTcHWXx6mWNU5Ejl3sCX4j4gxPq3WXYECwLRE/F/14vw8BUoUYF5uuw7f
FZUvqwJGn4Tmo+ObxUXlQkj9t2rlfvGrbTRqmsslAZwkKwtYOfa2cRvtbnGlRxHYdwAGORtIycnU
Hrqsboo0CN6rOjgN3CsFC9+6aLQQGnNe9FqjsB3EpsVh2MrZ5anfPbWLe/Aaeu9L/LkWV3s1eruM
yWnVIlfBJk2BRDXNuJZwBIeFnTxvAyNJDaE3x7uOIypzEWKgOl4YViMiOks/MSwsynn/ob47WCk3
WW3eUhzYIAkuY7gg26nGD65W7FY/ex+rZUATbN6SiHoFzfhDHYd7GfhtkToAsf2c/jWmh1ebI4tS
ZHfTYL9XaFQ31sMUcfTR99kavni17x1G9zv2fdw/uqO567I3ADnHrqsxH3eaDtThhcdNcuS1WwCY
tSYfMnE/OxnmPfqq3PN/N3P0bjskh43pe+iQFZBm7cfSRV8Vb7BlSfxe786Nd9WtYNvYQ/kwVvax
thrrq3r2tU52K2ClxPdcqafmgsm5CJfLqlfcHCF25uqh0v57l3lYnF18CpPJh2oB61GJMsZ4Ty5w
k0yZe2U+atmKV6fERjuWrHs07AWi/duiWfvHkUV7Ma95A8bVGr9QCTAxaemFxfYasxS1VzdvVIip
zK08SMLXHHv2Xznjx0yWoPoYucxdMIAW+WR2PSCU9AXGlDcQX5c+xfcqLKK8CwBVYmF/RMJfb5Ok
+9wpoNtBd0OtWKE6VN2UsvvK4gRtqvbQtJLmc//Z9tUD4PM5b+y6MSWl6NqneN0mHr1VkdVHDFcX
ULgnKMQA7U5nYDAjKh2AqX39EonluwZ3ki8Wxz9ApEM7jlfM8X0gGl/oCNiGakbCVoQ3JwjCHvVm
eBzMiMYqij7NDKnM8EiygW88Lt9UpD8H3AJbFMtq42XB0dbyV7bE387B6Td2y9VHlX1LRCpu2Rrx
Iv5GrUCoIdd3a32pk+Ea3P6wH+HZzxp/ZvDjeMvrMQIsJo72K5y7/czbfdJ6l46LDYRVOfzn+0RG
7U5r5PAgV5uhnuD8Q2bpsQtC6DHQKeK+vRIfhR4XSA+tgFsIPKH4Bn0AfJhozcqABzl852fJ3Kta
1nMr+D2O09eGwgYTVuj95QGWmCffIw9R3BRrp5BMuri/gfgOXIVCJeiOiQhY2aPMDvn4C/EEO9Xj
ktUemwtmJK6b25mKuhy5U6fZ4h6P6hk7job8IQICx5YIM6c68FfqoV/HOwAcbuMLDdImjUp0BUGO
CQJPje0OoqFA0MRbj1HbeTLIlzTE+TaE4pjNGkEiBFangRQpyqscMUJQNsXdHnHvL2kEbwd/4z0B
4DKKAzjTL+eMxD0kcCNVyYZNwau3NFEuZwCpQIxc5lc7OyE6GA5UXGxf49IE3pYhrxPvmZCF1vFv
aYBMtPzRq8O6GEGfFg1TR06A9UweP8KX+QjSvoAZqy7c7D/BP4HvKLcVqGNaFm5RlK1LBG+YLvGs
X5IIOFU46KfUN28jsU81nYFM2RsgyWFGwa6IEWbHpLa/Sc9PYzX9zgQmonoTZkzGWW4mum6NNHyD
lJWd7w8o2NLxDvvrGq7bOrDnBMNHk16dXUsfXAPNl5B/6C82eq+VDq4YDmjyleNUbRTdDOAS8tE7
4ZY7NZE8ovDw86GDKQ8ZUH8AJp0D4Td5tZ8Wd+3Gr7WfTTGBgpVM/FZY5QmlD5USH8MYfU8yODOL
OlHHh5sPGUNjcaqQzhySbNxKiZoxBlkRRW7f1WNRzSnalpi/OCuRWVA9y3A5R8gORqjDjRF1hbpt
OZFOv1IRfgpVA/Pjx1ihohua4UnALxhMoI05awpMCjyMpi+DmeDo9QIsVTe++Tb9qsEQpuI6JXOY
rxP6g7k/d33YblIsPhOPT1bB1wyFLAw1NPdddg4NvxIrSBFqUH2aNib3ebox0/RKLP2GTRSDF7oX
l+xRF+WQ4GyQwnhGU4fgaJGD+xW5xNjoitVHSXAIx+7eZAEkL/MTIdVzGJjjzPgmrJuXMez2fta/
LYHao2NWeerS4+2He5Z9V6n3TOi6wmhA8q4SZ09XD0Hf77sQ42T7+jcQlqcqhXo4nsV3X+Nagytn
uLE9k8s13bMOBlsSl4Rl59R0JY32YxO2Bd/6DSoU2AnfQCajNWRZDqGayZdYh0VDky87dQeSodwm
1ju4DIjREtAyqAE8tYirys089Sgj1ytfnxnh156uOENgbMrXHmivLxDtmOCQZKiNhwgcp18GUfrl
QZRYAMMRMBi71yFvWlqDuWWHOCIvdUJ/QSl7UDcMW/AX1SYaCdLq0BGBA3jpi9VfwNdJ6EFRu2B4
0yEakVuCzvfaDu5pxZCQCH2T8cMQhGsGiiza4/ztMU4Fd+o4jCfQdVeiOgWA724EQeFTc2Vz/KU9
I7eLDC7BNGw4hgyEjG0wigEhYvOuit6TGE+ZLl0DIC98bTOHsiO72CSrbwAD7iiGMLlsgB2hP0A5
MOYGvodtHMJZ5dBb3jCOJJWgGGvsVO2CY2Nsn9eKnxG2sPfS8dTcOAqRvIFTfJOTeUPxPJZMVQen
cddWfdms3kMwEDj9Dd75Iah3QE+3pA/phjNsBmDG3uoPsjbIoB/7PVqmTa+wvqrkJj4Qf/3G/lYS
DBHC+9P5HVag80iczYcEMVqgao8RwkgyAGroyw5NDD0E+tpz3+o7gAeXWsUXGXy1QW54bOF8sidJ
oMFv5Q4d6IFjM/SRVeOYuQpZIZyA+bka22Mv3VNr1QBA/5uuj7xXJ2KmXTwNhaMZxn36Z1mLOKfz
9CC7UUEgu9ZFGDR/vEUf28G777Fh+0Z/AF7DZtHULwagZT/1pUWqw2atbD7D7osbF0x1/VJ18zUF
HZtLgcLXjvbJz/RcyMptq1vxXMtDJd7n1n+NZvYblsy/qzNPioJtCBgulgE9Svswd5DzFCqWMhdi
QCmj8sgEX9kMthArva74URvU4XY+QxK9d9FwnWd2lsv3VB24ja+YM/3kdfUL74eyIvVjCh4QwCaQ
+akCtqRQaqQAenRwZw373Xbxl6vTt7mxl17K6byEkGWpyFwjAK1lXIVdka7RJUjG75CRE8agX5B0
1+UO2zPNJ9A6G/BMZ1yGJ9HxFhDs/BEKdQZrtwFOkfMl+QUu7rkWp2X1PgHtQgYxI8quGa8WKLea
+jd522RI4ko3849B+I+6Ae5Vr7By8XvQOK8+9rvVpQ2OZbqBEuPDETA643xcJw72UFXvNAvRHVf7
GaqcPHPJZVnir3FGqD2bT4xxUg56oDhe3lElqg0ltcj7HuWKl3pZEUi7AkTaGQC0yGreOMeAr612
UxMoFMj0hlJ9OKR4SVMVf0YDMXBQ7K3Dv7gS7IesPnslS/Sf3gUPNub3XZp+BqL6TNcG8Cy7iX8A
7/fzPs2YyasaRS4A59JHMZLE2LMGhIhp6/WFH5pdhvUNX8y3rau/Iu4KL0a5PohUY4dmL5OfXbob
ftCe/RU3JgZNobOaKHAh0i/7JIp/1fFvQGOvINUwK/c2ek/aP9yMO2Q5vNCF3Qvkd5fUgRVkVbNb
nUY3NIl9w5ZrZF0xdT2cbdGy9xLgiZmd4oLRW2vEsgwkDUqZ9CHU4hBMOLScRJBl3MOXhufnk/kO
4odtYy3fYGiZLbwF9EccNuqYVAkS0hZWAvqH9S8mF+dhXl8rPPSskmGr89GdCWtzJ1Cd9xrdgjeH
JcbgDKDsgTZQ0g93KzalJcYc70gANzQScrFVTaWqmt8zd8t9+GcJjUFDrKNibdIj5OlNIQKAoL0q
gaF9InuwAygdgcAqKhNGGKrQAkTrjsDpv3rbyW2r6UXPMdm7qX1ZemhXhuwvkDPYWzsIawJv7nPf
T27Q7I9sIu2KQNTVpgvOGc/uBwutFpAAm1PZnrrEA/xDxjKr+t9xBSAnHqbnObHXDlKBQrnbsdbD
ZwsYoLjJ5kAEegU4423s2nvUhVPegVjELoIwlLckiEs2QXwl/SKBSkmPwVbq8dqQ5Fu1CyQm45Ib
H8Id4k2QKbl8aW83ucCRew5neZIOPVLoAdwY1k3N2uvAwh3maJX1iBk3s196HgjqWKk1J7Mqpx6F
Yuiy/D141DAYF7xIu/Ucmegyx/MvASsR8Ab0ZtCdtH69w0KvoPdZJRAF0HQPftI+ZiD3o27U+a9s
BQqSIHkWR/t1SduDQA811SihAh+8U8rUpjUZenm/OtcJw1HfQlPyU9RUQ/82pNOj5OP7qlDNLRYb
/2wcpq65Qr+ShZxlsD75gN2XFDQoQK0N4g4xw1zmqAsPcoq+vKk7xhUOTqaGJ6S/XH0vSDah9d/D
2X3IEWHniwBlJ9Z7RsbvqiOvmYLCBa8WLmc8nfBXwNadgOh5Ny1WbxzuHHu3wB2dh6qLygTL3adC
gckr6UijXea8Z0lG0IPxB0sdKbv4JktBo9FG+CnvlzeFr+TW4HPFH4EcF4EhO+hIst3P/udBnydS
mU/VeB2RTbVBgeLQbxFkvcwc8xF5mi+6sNFyiePhLwyKYIaZOQEswgVYxyfoWeg6YeZu+llP3U1N
oPy8tkgVRlxyz6vP3rv1DLF54I58ICQlOCDr8gLlCZYY4Fv4aFHvEFRCiDX51kP1yMkXRXlUpCgV
c5HJva0clJfhX+LCqdDQPG/ALeJwnnCOEYgOAF69DmKC/DBUNB95f/TDuWT9+i4yiwNOQMgCxYGv
G3jBPfuUNlDfIViADKUVqtohOkXmc52iY4dWzjh03cD9yaC9ze33JIiPPIRGUlctFCt8yZuUodhA
ezOjsgWcuMWcHBQOffXV6OFDxStit9B0Kbju9niC5YBNvdQiPWUyjk8ZC7B3RclUFL7szHFszCxA
0Vlz/PncC9pzDPTMSfTUUWbeUBFHRygoMDZFhc18mNHLxYwuJ9GF/gaVOEUmqRtz7c3nIcNZEGm+
HgUf12PAcagH5NgBCUbdVkEmc/uyrP3oMLE3zVBZdAk4ikyvwZEYFCQ49BtIOAb0DBimit+/+RxX
yKO3kJV9enVGtyPtMh/SWGmPWdxBRJmQN5dpVwSzXPIgjE+ynUQ5o336eUU/D+2Ewe0Tb7+DvvP3
Jgi39PaS//OAPKh/fwqJIJBhlaR5I2eM/a1j/zihvT00txfnMGUiuT38fESQcFrMykR7T9/FU9Qf
q7YZjpj53R//86nAydiYtkfWpGVokmGtbFpehMmCOoGjiI7UuqENTonet6/UtGVMHHAMAy6yGmc0
PWiZj03XATxcHYGuavmqGuDLAeDvgq4P1YpiHWzkTNPSOkyB1N5wbAkI/Z+H/3wa+X67DyhD22aB
uCEsBLizXaGrBIiXokkdb5VDPfYfMxqL7c/X2pijjvn5xs+H692yUux5t5+HQlYdf776n08ZjbF8
5vHJKfeJNN/TyMVcNkGmwQvhjvvnozRBQ7doXeWpyIBgBn/QBkHGtdQKDObtIbq9iAY5gSDYlxDL
i4hjCk2sgYqOdBHS1ru0iHrV71wTfcOcgx0+4Ijny1D7hIs66ttDglSIY9jcSWO2sQDfFUK5ujDc
LOlxoAx4cGQKEUPSxGIkja3sdyX8rzUBwaGW5W30qgLrRqIzh55WNeG2oSs6pBF7B4N4LEfAwGs9
6UfekLbwRfe7WvVZ13qLpugI1+uZcvodTFYfgzHdipnPd9VMd/V3plB8jaHJ8IcBiNUMVz+OFjBM
CegLiS8PSBRu/a7s0GNdFx5AZ60hn4vGegfv428fAEmRIRdvM8wSnFXCoZuEBiRtT1Pmk2dQplNx
WDzqIVcM4HpqgBrJedjasDJnSCXWTRIFGdZ+M+xHAIxpPx/SSYIUMNbcg7jMaxqvILe2UGZ492Ea
9e8q83Yafd5mgWYlV+k8lIBt+TWc7XGJ3c7TJj2kIOVy7kPx4DX1tsqyBtLeCZSFl5BD4OEk6fre
2+sVLLzpBOCUFJcAgsEkUwnUOO6XJbo7mxi1FmVsAosRFaqJfADVb5Vg0R2OdkSycWu3HfXkHQax
tdXSLrsZ3SRG5YX0MvT+M0S1qFzJw6ybroCYTNwaZHdIv7AuHNHnCXNYis55cquxVaMZl78BDoIa
W8HgNojUOzFo/QbhkQOXdXD2wuhAl6VDHzzOu56n55pTyJRW3/zpCCqmxqhuF1TtsK2N/66JAx/Q
2/fAFyH6xuWeqhFwJsoLnCH0waQ8uiPtDVeI6PyceKiTFh0f+z6A32+K8HXPxH8mvQBA7sF/DzXk
IrQdPrAgymEZX0kawidqRXQY5LqPiW2eIMS0WxIXkV3CEwRCK+YeHLywTZ/IgiawWpICMlQMWlj1
sHGgDQ9K4CV7CQgX7iFvsjPsAcMm0ZSHEB043dZ3eq3LOkP5AzvnObb2MEMDeYVgNSzmybMHyiG7
W5IyHV0CNKRmiDUS2VlCmQYiHJhUkDRN3nvhlzA+vfIZ0OTqtSe1gsepoaQCYF6HD7ZfN15Eealr
V++0wU8kIF5zNTv94OvoYAyV90voI00FbBz6bn60oOKeZdap7UTgCQs87CoNonfvGLNjHjR+g5FM
FTslogG1j/dbtu3V8ubt555wK9wLAZrZfdesD1JA7twuMN4EHX+tqzGG0F2YDXAhmRNk0waIg3pn
Uh0H3g33dSfIMekTUeFFhn7RhpHZ1BA27BIM29l584grGbIPb45+g7BrCxmtAqOpFoHrIfbYOCBW
nona/Nxgk8pO/e2FNnAHgGDVUEBDuIkDgZzQgCVHL5YpjAh1cG89D5iPD5ldD7JeaR1vLFXyEltI
NTyoK+MmhHyhVa/eaHemjrqtMh2D8R4iKQsq9Sy76qZgrB+5qBfsIWzaY2h0WjiVVTtk3XSl9KYI
Yt+WvIxGSAA01u3hmQmef55sddNnVHY7pxNsFbfVVYU4Tga0akoh+GmE5OeQqdT8SROMiec0VZdJ
xREAFNhBY9nhZFHzCUpq7zLL6CVFLCmMEvis7Xh8IMzcKYNRwOPa0m3MAMT3VZaeqaFZnoSCn80y
XYeMnCjDV+ogWosmM3rz8ydnYqEXGkJzK3iWHWVo201jwq3lFujA2B+CWGf3elwMRBXoF4BOqtPP
QwDp1D//yAo8fisQNgjLTnuYwjbeBLA4ovAOhnNQ9agEU/sMk0l9cJiLkg0UdSco7tdZtWqXepdp
jeqT6xbcDTPsBJzN0CG6oDm6QfAt+L+CyKx/DCf26bC5LUQhh3hRd62lRWsJNA1zah775m3pGTtD
zm4KHhVhlJFDXQ2QDS4a4oiUnMns/DMcODuEMpGzilEZu4Fkl7UCYiLnCLXkbTEaJJrejhSM5E3R
VBkhdrrD3F8n/auCMSMcE+xk2Klr7kV3MddbbcZ0w0y2g6fJPIKkfzVD1RR0TpptOtVfoBvXM64Q
xofgsVyBAh8I8vVLhtDwzRws6Jt+NrGsji4NJAO/+AMNQ7cDsWGR892KMpJQ4DENHHJx340a3Tbp
HDpetjfWb4ASkK82nDO0iCPIfaH7DaDO4BSNQb8RusWOAFs23uDpNpOg2f186ZbzfE1X+Uqa7lKx
rNlbhjI9Jooc4jljpTFIRA35oO4sDgMr8Izxwr5HPd13LTEPdQ2U8efFy3g6BCGO1KlfHyG+Y3fE
HzdCQWiCAKgXO/d/LXT9iEMyRbXU0YHIGvaBIMC65vFuyWiYT5iWAyUG2qHIdX1BaZQeuIPVwynZ
brI4zicRR++32M/IVuYugMAsn9WS3U8z+cqCaDpkQ5fdh9MEjDeG1vMmo4LPa8PEfa3S8ctkbsod
EcNTY7quXNz43UBACAFemOz6YbBl2FvUIQ1gyP62oi3MB8kICrEZVXMdhIGWqaqTMpqcuWB089MC
l0QtuHsjxrEd8fyohO4WlU9Uv3oN7FA1n69iTZ4pU+FOzmI8pwiG3/+8/8mSEVS06G4WlpwyJLbl
P0dv2nZiN0UL3Ucj1Io2i5/8cVjvZaDSc1jjl7IRf83xONkzciuEIF5+ICNvjxUxcN0QTHhqcY5B
9HmXCk6/DPX+9CWccfytnjDAvR87BHjqVm2WNeX3E+RMQRUu+9lLhl273npgaIa9ADwQEh6TA+4b
4LALxP1zjJYVU4jIAdvjdHLQcOY2docEk34foKCBUEbM6WaEgBqQb3OMVqycUdBmQ0U23fko187Y
wPmRDennz2fa03TH0lpeZjoeLenZdghWuoFtiV5b4xucdI3bzUn9KSM//HT4YObdPx/UXkfzSHg+
Kpd1B1H7+AbgYNzNBkJ2nJByK4cKHdKkxPE/H3mROOO2nsphqOe9R1V4qXwnd03aEYwRCgPgSZUu
ReuhVKN0ubBWgMIa0hrTf5ndJyRiOw7Z3X5ZnkMoEI7VAAKGkYaUdad/yUR9UrSpGsE5z8mEwMef
hnI2voYqGC6G1YUd7p/+b7v1B1E96i6OAIDH03GZVc5m2r3GKRiAFUSX9UP2ti4N9Obg8jwIM7Vy
0QHp6d7OcDCrbvDDLSAde7dWWMPBCEOC9G/5cpDQL5iFJr5nDjbMa60PoR0+qv3pl4qBXaxLP5Yx
NrSzV4+lHOZsI0MHk+TtDGmx2rB8R1dA2gRoPB15aWgCVbHaSaiK7qoUfhc9L+y31/Tn1Un5GkSW
bgdQPMxf6E6LyX0QekZe+vzeZKIqTe/mYs34R4oG/xXcxKM3w+GdoK+hlv7SfB5egWml28gbPimH
54lNEC0voodsYIm7L49BmBZRlNqt96IFIB+onhHMAX8E8rrtsYsHfwshVPIxz8DX6+5VdeNF+bAA
Rm3fnxEqWV85LKPgstLgEdm1Cru+21o7Bl/OQ9R6sKCEg6rxzd7qOIgYHsAOfMAp02yQIBc8QbLU
bLwa2muHovlU377BlgxqNh9TnGjFp90a++hsof7Ip9SXezzBpyYFKgCMIYI5DKNhDKCwyoOUxLGe
oq0JyAnFv9wAxW9Lp4JPzDoTfhg8T5DbZjYWu5+1Aoh1RHHGdomHYbwTYQucb6gwJi/9xfhiHmJD
3iEwbD5k4al2ehsZzEe1s7t6VeJNLxGFjy2iexV1/X0VsgtExh+JCZM/McGto0X23tTLO2Z2/161
mu/BT/l7uS7yQHzf28XIkciBZvRb5LzLp+nmOk/azsMpWdWlN+P08NoBJoXBO68yAjjN5fxMwVcB
k5bpQQj/I0UrUQ4h5PWLsmxjKgPpUoXR6Sqph51eqmYfNvoXdElk43UVdHg4wwrJ4EfA6fpUp+zC
IrOW/xxhOD1OSXyxvjN/e6s+AQmGG4Cfbm/jIAOUqJNLAqCnHCAnxi0mt8Fi6DsohAdO5wUXbWbF
WvPkEMy4crGYvX9i6P5tBf9vTuf/spf/P1jQL+xLI2ji7/g/Pej/zbb+/5FRHWEF/2ef+v8S9bdm
SDD5x/N+M7bj5/9tVA/+lcGMHmWRj/8hEQXf+ceo7sGpTglGgvhpkiQZNKAI2fi3U53Qf/ngXULg
7WEYx1Ah/JdTPUj/lSW+j3mQgCz+8bf/XxjVE9jiEYHwH6M6DW9PK07xpyJUFXGa/I8UjKHHf2vf
wE5X/yFwfEsrH7ubgsLrbvy1GMQdBG5QjNjlHGCaG7AEPe6qNlA7mwCVwoQkdNmuRQHnAgC4Aig3
f0rCTt2NNSrbuic728TiZOhabXwr/MISdRcsojqkrZN3SGKnWzgumsJUI854JIhydBkbf+1m1LvD
toVa8IT370/jBnSb0ZBd/KrW+0arj9b246XV/5up81puW4m27RehqtGN+MqcSWXaLyhLlhEbOX/9
GdS+t855YZGyt7dIAt2r55pzrN0sxbzWQ0pnrBPZxZRBdjEU5ZeLeIJnJ0ovxGi3xAw+CQPpTW8y
dVr7jxhqVl7CSe2zECdSCBDn3PkfGX56N5gbRK5p3qRNOrFA2tUlqmMDiwTHb7w14UVgNC0J4igp
vK1qy+ESaeKfRenQ0CvIyVfdWzgm2R4Z6SJbi+RUXy1qXcn1HM3j5efB6/zxQmqXRV955iaQEm9P
b+ytqujkqivIIgysYWvt9P+i0A13/eNjxWtdXH6ehbJqNjhCFXHlIlpEMx9S0kpTLH4+iih/uOA4
iS56sreLiGDgOvWN9FK7b0HYx2T5rfjy89HjG3u0hTTKGJIlc1jqfGm3vXOWZfb/Hn5eliTPxjRO
T0Kn7klFb9rNjXMlLWrYyJySVWlzfv75IcZf42zhb7AqMqKYYvWF/k25TXVf0ORrrENvpnvmNLpn
ZSgEj8cz8/GsDLvVOBbz2he0HmrSLOcp54T18+znQQQYADx7WFllE6IPk6BlaGcZnP0u+4sbPNwp
0dX7ap2a4dPPGwTXKhHKppjemR+ck8fDz7ORayPNVXj8+X3nx4UzVyrdBrXEvmMYGGUiJ23W/70O
eX+7GljQUmX5n672s7sBAQCD8Tg+McKDDomdFcspULiV68A8tF0cbAul2qtntjZttMjce2NRY3ON
aQoabfwnqZtrDyQc/wMHWiw+OILS6BiF5M1EwgFSOI5a9EPrv3T4DdejGPTZicP8QLgk2KqoH5Dr
rbcKb/tK55b+aFP1jU7RfxvW3yS0m3ChEFlyvD7m4Oaf0U9EKogZwsY+tXUKH0mbrv8zbBrMSnll
nXNnpLTIAuZMWcmwNwlNnbFxuWuwC+HLiDEWMTsYf+Ux1vbuEplWFVL10y1/vI/ICG6JpjwydZ5g
tfbLjRekLpJnCimiM9PzRMjuME9dj2ksXFt9N13jsepWDY6Xp8GQWP00PeLOL76YJ7bwx5fOJl6/
6IL2Oc6N5LVym4NlwaRJq8C9qsawSK96iyJMgx2wQYeGp3bWUyLifePbBjULVoqYMP8nM4HWrG/5
PyzRNy8PP6BTBE/SmbHOu6J8Quqvto31QFM8fuaZjXcSFQHA1Ej/larIFmrs3VPATIyFMFN3xymv
2Mgyfwl923/pu8c88Pk3ISLvXx5OL6NMg1e/ibcI3T09X2ncyIMSlyUxWBEBvcRWV65UM3zFMpj2
U+RGONCCbJ0WRf6mDI2Q207BS2PjxoosFGDXqf/JLHrtq7m608TUq3RKPjOERRymFoCJyYkW9j13
zHHbafuQxU64KrU/reH2/4sSsYxxmyw8t/2K8Z4f+iC41b4b7fOojnYkF4+dMc33tsOKWXquc0Ip
TfPgVHeIP90kp98YiFac+bP3PmlebY2tylGj82T6bbEnaH1L5rBY5WU+vrlCv+cJ0yiiKmxPk9O/
qGLSNzW6V4wh9i6zH8uNiSoXYdnYG+VrOwe//FzXxwBHRd8lEZH4/jy5YulqMfyaq6d8SMUK/mO6
L8fMvifJ2+x+xsRq3xoOMCcgB6IDY1pEitRdIsaVP9/yqa/3nqfNS92xIK4Gcl/3IjbFBkwJkFWT
K52bptXlyzyTZWxoY5fMDjniIZnehc8rcgVM2nXjPet6tBdzQkw0C7v7gFDAFTo4Zy/Oa1zl0KeR
HPZV+eBUxEVDvWjQ6Xz8Or7V0W0RWH6BOJ/H3gm3jO7moCmTHSdLQAEZ0lYhYwy+1PkLK9HTMg5D
cx1FwrubWf1XD8A5hCGrjfS94Enr/OXnzXQ2Cde8TG55GnibxG3Hu5VO72rwi6fYSLxd3QDrmozi
LR1L8y7ckqBq1Uf0xJV571Px7Gf5bWBYxanQtXF1wpLZFQRh6C6r8lTH4Znd7zGjxekg/2MF0k1g
fDhEN8pYm9zEGdvt1PSnhL7BsuOE8ubZ9sZMaVbywfjH2XGnD+FfCqbD0qT0zc3gd0hWiYOm2JAt
Dd14gKBMr96NcEnBPZZX2UTP2LmXzO8aLl5a1Y/zyggMht/OGL1vuywnJpBivyoSI0VgqptF5BjF
KzX/jpi8c6+9YCFtZWzwCM1EB9P2bvlsxgG6ziUnLksQDYNILKftY/T23dezv51FMayd/o0cD99a
MXx5lVneKsbY0sT3hn1Yz+ciDknNJerVqTu57Xm25sCBAQzPbae/VR11x34az14oredY2NeEpetO
q5A+sshfRxUYG/X49Uel3/Kp7p+4Y3ZRV6uzm8dvk9t2dzU0+RaIENY5Ufn4T00YH7H9J2jm4YZj
qHw2gwlllP5tzFoEmfi3X4d/RZwg35TokEJ235PuhieLyfNMKW9dHNKGNLpFimXiKe37YzZXD9ta
ducc1KLFuxu6wwOrdSbvdRD9qZ1c3fyk36Re7F/8uL45TCW/z8YQbE2NabSdcbIPvnQ/SCGrRVnV
4bnK9L0gG30Nir+i5ZelzPsNDJ0epo1BMCTbHPjSJrzlFfcWcXtNu0ZtAuwC5ePuIfQJZ47AdqoF
VtKcN+dONXnqoX0vnKOI/epD1nP9+NyrTRfrYufajE+eFbm6UtdUgiP7qcYztPeDAxGG6D7LKD8R
wEuWWRHH98qoDMIe+p0psMXa1QV6uMd1gvTyhh8rVXnx3kNwWDsT/a88lyQPiL/noG0OyjMC7pzJ
XP/8y1EfiIWMkr9ogRLzTmm8SS7aIAnHewamdD+W896ZmfVlOZX1oQdqII69x3a07UNuyP6xiuWi
zz7i3jjMTlfti6722AEjvpYkIUPM7ykagVTGofdURE26dCfvNDpl/lxTNCMWU33gq/k3D3Z34jjK
Xeq5xkrNab+rIr2N/Sx5dTrc0qHqn3xDy61CniP01J7a3uw+BgF20mDnXXhMnwd82aCnkYg9Bg2X
ve1E/lE39B/aefxQ3rZl5O+7MRzzuU3OjRrMBRrpMUlNfRytGeW89jyoSPExsyK9qaa2elMKk46r
ti6V6ovhYHEcEvUrUbO3t3VRrQQmmW3q5+nGLCt9r+VEqRixR7Ip+kdMo/3CeoARop5PxenIePoa
mC3xnGVfNuaBuRpQRw1dHUSAQ1AmlEvsjVs7DYIXnMzdMh9chA1B8l9YyR2mZ7OFdw6yIDQ3Efj7
V2GU2B0a7kE8SO2HSwsxlbCeJsq6Wev47E+hWnQsPR8Vu9h6Tl2xnfwXNKvpHULsX2tMZkZ9ifzN
z4l/2f67qwN1Gygaj8r2pqV6fFtmHMbrdJb4F3SZrMxY6YMkdrmwvHg69RgJk2xS4CFz1uVeHMKY
RacyKSttK7cPXCDz0pF+/8Edz8fJ0YOJANnuv+/GkN+WU6fXccN44+q9ka/5OIoPVsm1jFt/7wuR
/7eF+FHEnpBR3ehkrDciSP2NFNNrXk7+zZZ2teitNL7AIDA8cDITqFgPcFnViEXLpnkhY0A8qTez
i5+xECBblCjHJdnkuk8Wfo69UVNBrnTiOwix9RoTs4UITlHjx0l6ql2pFhE7Jgb2D4IAFpW++AYI
pZdyfKpoIsIdHC9tY3w1AEWvdlV9mh1OVVCX3Xnq6J243OILU9jpuoe0uDZnXeNktL1FIp1moYmv
ML+gl/upKQzsed4qZGGppEzfosQ8JXYfHQfL+kYfVjvbUMEqnrthOynyIlZEdrDJ2uDIWQACxe+R
NvW6Lv14WT5SlikDl7bNucLI9xxN+Qm9bDi3jPfqKvXlNW3+keuKHFVAXG+O6V+T4IkapOZ04KKk
60t0a8Tto5gJuMP8+F6U7rQffVOvsCHb1oDljgPx2i/I/05uwqmIgJqRaqa/psweKMd7PGMS+g5r
bbz8PETu+NvJA+OkOxp9ifLEbmpztRbkadalORmwGJDfzdn8I8FJ4Ndt3e1khZ/SNeJtBI5nWYRm
uQZjxKWJusW4QKL9WBazRNUrxfe16nD9HZLSvYjO+pcY4/hI1QbEfvhLjZy3+cOnF7XshNawVUVz
lOiqpaXAABQ6/sP29TvBIPcck/g6Zml/nZ26XuRNGf3JzeEw+MJ6E6rMtmBwt7FSw3oou+q3Xc4U
p6K+pF76W+aG4Igey1WbtuZStc097cW8g/Y12SsCRy/gX6prYvlbo2yqbdFn2Nk6gwZDWr1pE1/1
WA5n29JcyQkBprA+VgVpnMlysAEVWCADSBWCr6CNiGL4xUi7wWaNi8gVu8zgTc/OjA5HUu3khmLe
D/H43EYkIm1jek5s/5YbMLBK3b9KjiL4JXjodTgsbFpay7jG1xvniX8dRs/f9IFVLVFKw62dk4Fk
vlr6LCDYPNvWTLeZmCBfI6iomUQwlgvYXzX3evLG2w0SMD1M7HafoLZg6Rd/Rxtmv0ERE7gda7kT
QxjrZhaeKh2fLK9v8e9jgKsm0a5rdwUoBc4IaHBdjeTu8TQhOCAV0LedW/mGW9xbtAPZNLvzPgbd
Au2PzXYlZxdXbd1kJ4U51qsYxdmYmC4RxNZ1mEf7cnikR4xLRZf6VsY/irhP29nmhnx8n13hrsXk
gigvSMCXtAOWUTUYy3rK2hdCTEeBr3XR1jiiKzPrHsbZ8eb35a9NO+T9k6T1snDA5e2nkYBA77Ah
0XoOHs3jKNL1qp0q4/i/D6UFPi8wh61w8A0aU3DlXfhrzU2xk0QvV6atH/Gueos3Y3pVPTi/2t4G
DG3a4ANepP2UnNUg/hK2AgzWr7tclMdxV5th++wL0pO9wLlWxMmW850mdhZjDKs6q/zvoXk8g7mG
J183Jp13oGmkC0r3HOTxS1/aDJ2J60usuOxaKDg4zmTXEl/TJHAOk87xGQ4EUMbKWTeIdIELeyag
yWwYoC4w2FaHFucMzBlc7fBJhjiENkwyAIbrwWuSU1DThU16DkBNtJRF5f1i5mti5YRcjPKuRlbV
WQfDOnEJjiR93G7HR1pC+KyZUxITsmq/6Qug/wPmO0nXusY6fKhnY8Uemdb7ODbSTevKlN2tNE8Y
yrZdlGZ/YYBli0zRdKjyyd4KWgpoXQ0pSrAAvaleKQvWrEHiSzcED9k/hqfRM7+dMXWXTji+KfLb
a9MLpmc76566eCIVKc8M9Wne5wQXfegW6tWYakHrcpgOpcfaRCefZEguYHjL33mWRK9Z7hy7oCju
DCZp1l3i+Eeq6fgSmkyejMu85/wrfOiFdOqDllB3FJ1wxlZHy0s+vKRJFyhr9TmDs3ia3UCvQy3r
e4Y5QQpARfQo2id6vIRKaY+A9ID96Nlby8JfWWMYX9cWMyZDe05hJFwA87ylpmeQ0v/uq/YcdHX3
xfnoj+83I8024W3qx+z0tBiwIlU1U/ZwueGPjUBCNAYsrzy7TO18GR7HAqub20WZzRiVECXJnIsH
zjivkFhMd6Nay13EhDd2PnYSjqTyWA2JuYFg9zxQFncJ+C7G1x886oItK7y3yEzDXCfB8MHgUn8p
hILo5dIawU74bFf4+kS4LzvyiF4bhYfec75ay5+3PRUhnXjvJRmUu1VEHVcufoKRxjeoA95OkQQ7
YpK7aO7VpUhxcNi4WRaz7XxNTSZvhZ0YS3+Mn7j3Y2yAlFrR4H0bKqX0QGh4S9PdmOXHPkHdKXOc
fKTOi+cWL77PJgopRRyHydMrrzTVOmNe4LnBWNk+oqJmjhhpO89tlsrnktk9bqM/+6TMNlPjuQuJ
YfgYRdmpH+TfMHL758wTDPaQ7q5tXUH4Gj+FmaFxBph6Rz18uMG+DNxxw+G9XbkCy/gc2jurtol0
6xiigd+SZ/J/RkAWiLJ+mrh7Udo3ZtLAkQzSt7DAmdAHShIpIGTLoYzZ8/N1sNltTCa+yFFvJjkE
V8rWb8pQxpHaNuwz4lejBkeGq8ffprHL+FpjsE+Rcse3KC+xg7m72Jjyq9/iM83mkVkGDvAhqS+5
tF+L2snYU/NfkDcge5T1rQoNe5nYY7LqvJAoWKMvLTg1fMiuuXk0Ow2/ytdDzdpTuemzVSsISU62
n0vXW2OAMUj1Ge9spu4lrocXkBvn2hvKdTfRd00a9F8TBkuTfYBnm7kWo+cgkbihAuvO6v1eqFnQ
jC2we7QmqNqwe2cPDvZz7B6SplS3MhlWVDT5sUMpR5MbsYhAYbWakZBG5r8g055dj8uBHfvLZW7K
crJag7BSjyWk/Ju79DHqIjNXYCXbtdBhvoQP1W9F+5XMRNHQiaFYSWQdg4xJaqsbP0FpF/qYBbe4
Kmjfx0SDukgtghI7hYDk+4DVrsI/Y+Uh86NLaSs7VpWsXuKEQWMqfdC7YuPgzxQkKgdHqk4G1f2u
qekEphKKXmj97tx2248eUMLMs1CoR5w+Xj3uJjl/O5QZ4ZBcrD7cZMr9jtMq3OiY6RepLSF8hgn4
D7r1Cxr548Elwrg09WhtRz+YLkYjg4UDHdBqHrSTIPrwneLF86bptE9Mm/qThWSl8k4+QVLw8Zbu
+AkFjp0DRQRKPHjTqWRMiEhNErgTNLEww5dSqs/WDdorsJVuVWN0WMIGv9hlFr3g2FVXryjWapxz
EIQtHltW5GsWCJChj2cWBjmi4OnVrx98OoLOZ75DfG2Acig8ff8w018/jCGJGY0xZl1dZFi519Fn
UFg+NrveI0BmjkV/tBqj++/BcyzAkGHK5heQLw10UmztrrqlVnCPPXxD8qvhyLephGUcZVOHJEfm
gu2nileSD/JYF5hygorIrxz+iTT0rpKBchAdBigm8xAfce3AS+y9bdoVcjeFr/ynR83lZvp2uLfZ
EtkW8ZS885Haa2/2iDPRknCIJOIby5/ieAqWtYt92UeLOeBofdHQP3NVyL2uw4OJXrrLaKcRtMDV
a7j9eOjSfDxE3v9/hpIwbWHgnQPfYErdA76UF/hYo7E6/fwoI9kRt+V0KJq626C1PfVZRaaJA7hT
qj2kSvMC+pluFKZ9FtECY/rjpRdRMM1zVq4D1+Ll4+HnD6KEHIQCSrQBCOGlXXkpq3BaIkiTLgCi
Qv2LHbqFbPoeDLF3TKZ3dAIy5ZCR3i2QHmRwzRWz8B7+dZM/rg4D33LJCfx1blK5nV0Rr3UQ65vp
5FcGzbY7dIG10T2uwiSM3xktOewso2ghh/JSMrJo2w5EceD8RiyXiXwNiqTc6/h7Nig70tSV74r7
c1sYdrWu2clubelgyR1f2tn2lkH03eBTgff4yRiD8EPJ/J5nkO5cBjG3WTRucEw4mCut7piO/jox
TDR/OzyZJtVpVeWcKEi+Nsa7nQ4IkWb+OlsK9XIk0t3nM3Pg7Lg610H5sI5QXTosDURX9FGZ/crs
Lec0jNbOtUrgDE5bbpLp30Dls4QS8MZxDGxsYn7SPoz3rUO4LmCDpHT7FQpQUIYZuUtuSjBQpf09
uATYmU74z2TYMAnl1gBDBoR5DAFtMT1Z7yLgcX1nr+gPBdsuADaZY3YMPPdXXMWXqEV9JKbOYdQt
PhumIITlehJzti/yCI27fARJSrxcqmijS0NUBx672FjF5JFbmal4k/YgkjEEuMv0ZOtd8oavI4Ni
y3TZucaEr92kn9XOxdVJguLaul52KcKPME+2Iy73g+icty6BG/LzQEaBA2FxYxve63maVuao5LUo
rBkeQjIthm2NJ+YW55jaRrBvO+lrffHBR2kh+mvmq+JUEQNsYDJva19BXgin4VKAN96OmISXmUc2
a+y7fehWL8qN5BUdzPzvIUIbx9UnicBl1aokoOgQTOGvQFfE9eTkGyeRv5IWe7M9kOGkq5FvgP+j
7xiOOAJJfbYsLiLvFHNzHTEa+dck8+mReHLnRupgBfLSUvismhqUDOtD0rjeNZFpfvt5qKIg4Iuy
xMpSpnfk0PNwG0XbxnHIFAJRvRZZ+hFWJMh/Xv08lKMU15nICO5/eD5YbLAZimMY+VeWc8iLook2
YzMjSPJ/bFPiYFVpjtdkqMarB5HqXAAJ4fin13nK6SjoBGiax4MhSuMywJ0yrKIiPWeBKYxp9pNE
JLY4irM96GZbWsxSG8cLufdpi65kL6YBpaLuPJuT0ySPsVFsALDYN1VRh9ge7v4+D+xbOT7QaaMr
1zlhuIs5kB4goFNMEIbK3r1PBJyOddr+34efn6V5XC3C2JQH2SZUDVP2lHpm9JylwS0QVOPd4IEG
ncYVHXQIcWETrOiEeBxInfze1S5uJzdvL/CRhjfXI9ou8uKO249YfEo2KAlXDDlBvvdCC9uZGRxM
Ks27B38thJn0Fouu2iVG+Rn6ksvQGZN7qCxgQH4hthQcvHTHD8tJgKTVdfKC8vPovh1dUTvPzhRX
e5LBpJ86N7obXl4tO5aD48/L2f4NjQEVpfU1c43M6MLAAkyJagrvOJ31Ji1nMLZZFt5rYX/pSNnX
IeS4VJm9c+DKWMdNFHxgNleEl4i4zvRWPiofC23RZO7e9q3hNqn4FNp5evC6/uD2tYenA8fJ2ZOB
PAt0aLxhmVwKnyF20dQQhkThKJo4P6T0f2hMPZ5mj7BWoOejS3vlBdCWuZ0AJhB4Gtw3ZqReS21k
G1M62GMrQBG4A/qbPZNOAEbjrhiF038SDu0/KzSDpSZd4fmGIjQ0Vbcy4Gxt8sF+6iQ6G37YvxPn
mbYD/MCdHZL1GG2qLzMhfRI6FkY5d2zJblkhSOVaXrxRfoyeFm90y1oGLVj7MY7eet3ObwECw3VI
rKefVzjpor1XuwT1K6oOwvXR3oRm42Z9QDcd26g1WN0S6rO7rlvfoBZssPUy+/Hs9ma9Szq/PRI7
KVfCmgCTlMKfaWZa1mEk43kI2CCJunN487Lx+nMKbtzu7pJWfIvigFWuYJyK3ySHfrLzmyLnQN4l
XrtlUL3XBWZ9kOvjlZKhguun/5BN2WEwD15pfZJy7s1DCRB9yeCRYcU5jEQeQt4ml2yLio4hA45e
Mw+mX2LZL2WdWZu2aP4BMokWbCDAk6xCIPI4Z4PkVln37+m0zQ0S2JQUCBdT+VUEmX2i0W6AKmte
agACyivZPLJX2pLxAm8eEqV541RqrIs4QukZ9d8Szy1fEEsjtJLt9AglKpkkD+fhouGfXyKLDzsO
Cd4iSGtzFQjnre59hmITeVtPafvXRwhH3M69YyTVU1bKy5yG6cmt2ZUdmLAbvzb2RDtMnLpeysWj
5l3gMTSA1o2KxJMVtS2rYP3iB5lcjTTU1/2D+z9KLKhxbFUb4LQmHXKGPLEe7TgGl8A46fNjYAjP
zuNhqnS9F53GElR2x64oPue2BxTnsCiNlvVOo71fD3Q8DWF+uh5LmXShecqsPZhJ9lkV0iSJZqgb
7P0PbM772emtEwRNblh8TalriV1phF9EWNzKr86FA3HPI5u6Mv105swDwFZb86XFPLrwHeCNURlz
nniYdTp83kA6BmiNABcJsbVn3JC0/KEU9JlLci7QmFtGKNaFDY0ZPxJttnWX2cmfAJ58npTqBVb+
r8I25oMs3ffww4XY5bH5rQrfsletQQgTGuHSmfKSiEZ4wGfFwt6vGoddBBDqxur5/EPZ/s1lON/6
uxuuGHzD1Gyj/2JGG/Rm7s+1hnvXDaTldZMf3BpBTquoIf3zIMNA7BYOjV2fyciMJSR5SS9riNTr
WNmMXAs437UkxVahGNwV/Qk2Zsa5rFxrSg+cF8Dwsd7ZhCbqijrfZOCHcOwRsWVmTJ9O721txbvK
mO11FkzhOs7A4gZVLtZ+WnPG9RNOTxFhVDk4FxeoO1GMJn5mrswa+ZI1KvTAbk6gQPNW32KaIcu+
G9RCOAzAFpFaV1X2LyW8a0i4U7wr5HXkoYwpICQ7ieYOHtFEenXcmNF4DnMPd3tGaCBuObA25vQr
mWDihJr+QkX5xzQIgFsRZpGxuFO3eS8jWXrHfIrxNz0XIQTd1oxoC9VfbRxWe3xDtJASLcBqRmiv
DqRrPrbOxM/dP1e66zY0gxD+2YL60DgTr0cogpnSVHAH0Z5PXmQ+NWSzoJ073b4p25vdeyhTyQQg
Ymwe5wX3lREIb3iF5BHEE+peHjw56nVy6V3WuUc7uGKMAOwI69G3My6BzFaYXFcG0phbllg0Wu/U
VhGjN8IABX0iMcX6DAYzWfrCBbll12KPrekEG6y9OqrcZWyJslLyyVQz8VqmutAdW+OBF2V4g1OU
HSDMMGMGh8MizAt1UHn1i6ENeObL2gYevBwN28QEoCBAYtv1R7ghUzPszDj4Vw65gNUZ+Khbnt47
UTaudU+anlns0DQwnBjVxqLrujShri/6PiDZgodmY0bNZwnBOSu6ecd4m5WM05AOdCf2PpEkOFkM
sMg5fM8+WDOSU+3K5ltHN82IQb44j8gXnDEsjeqBZ2iK6X0Ag0AfBvS0kQQ3XWX1wyAD7LPmIKVx
Rk+jWPoY6jBMPyBQDRdtDgG1dqJlFyfRxlV9+EAPiF3WGGuryimINXEVNomDnONfdeeLTTY0IEim
X+BY9DWzTQCqGCoEOleZ/DEtKzrR/q+XUYPbECYMXM+YkQqm8x1PtnXiql1JfEHbqmk45yV4mhpy
saIWakMOmYLOcPyNF0u1DLT7xkyG5lDn9jtuSY4oHH+JsW7BVdC+Qm1QyDF9ZfzymBhBiDD/0txD
iz6an+3Wfol4x44uX1nez3qcVp2W1xY42HPNSjCVtzDM3SU8wHADmDFaQELTi0Jw+RbdcKnqVi7i
NDI3eZ++dOEHCFWT5iAAN9P6V1bSP+iOrL2PmxCwRUS+kDB2MSPSOJCccLWoBcbbB3Ckw95Jj2qL
I7XKx6M349lri7PjAYYowNrsY9m8N6lgZawYoBNV/caqhi1nEYiTeUfKyTXMTR/C6GpkS3bD/gOX
R1YTCBbcoqNokuXM7i4DHRz7cLiQeI2XNXthXkeXjhUfca9ehPIhALr231qIU9R4H9nkBig/JMCD
4RDDPtvgzGUdTRixkUQev3830xStftc9FAFV5isnbJ7aeNJr7Vlo6pNF2W+qRZ36eheMHJty24Tm
l/AvZnO9ZnAOw4dmCEUA0Lmukm0gkWz4YJnkClq0i1bAq+uNkh0zTLJ2ensAQL1h3BVqBN196wNs
tY4/Xqs2VktBn2qbMM6ZiRc73wTrgsJo/S5ogRSMY3mUWkDfVYp/T7IfwKPv+R3d9xYGAaQ5Zgl5
BscNoMNLSlYzibOjq/JLjZcRHwMASr+C3VdkuyAf12Wv/ya+eyJefPCnblfilVwx/wc3ZPNszMB7
Kyf5NcWPSa7VwRksg24EdU6YU0pqrpuz7YsvZl6sUs+/Kqc6RSERSDt7RElOmIrp5RYZuWGCy967
Cnu1dOzke948HsO+69GHzIhZEm66ycpwm0gDZJMbR2sotR1TrdeWhlftFPbVIAdliFNY6UsUgFZw
+YA9i4OWnSW/nUA+FLX6eZ4V7hgJNNY08xOC5FCALLEMAWxM0EKe0TfDMcZOWtDcB1MSmgJYdqKC
fQUsuyuTB4KnBiAmgQ0E6SPwxPyfkq4FG3jTnceci71RgPw73MCcBDEQYx1GDiE6YHkUiZlxdHVG
9RqcpR6Qjm2+doO4vm+N6M4TQ30TOOrC6zUtem9jqgebpcCQNsnCQSy1zHXn58ZT83gYOwK12JHi
AzSK3xrDF8Zsy2PGEwBEzUp79c2o281mqsgs9eQ0As4hJ6Ooje3QGP2W2DUfFDNxj3itZ8LUAQQ2
uy5fa98b97MG99flVvkKi2W+mbS0VK2gGlQcPYVpg7/lGdPaNoVdTuefV0M+udfEZhmHbJbL+YJh
1gGjPnIlJhlGHWe0zU0y5PHNesT3Tfap6PFKx+9jXUSHwSOtbw51vCFz/J2pyNiSPg4XTdPWJ9kV
v1JpT7uMkRaLLIJuOSfd/3B1HsuRK9kS/CKYQYttaa0oiuwNrCW0SiSQAL7+OerO6m3KSE6PXbJE
ijgRHs7O8pTaVrZp3yPqayuQC9t2GGLsgAiefhrWjASTnTaP1KKSG2yPA+G99s1DPxUjz7hRH8xQ
uDunLU5u7mwiDapEEFkfuhrkG/M3yIW8Uz3Uit6zYYL4cQpjZUYaQ7XdQKwzr2JohkXYZsVuLOA2
yZTBvEc8icgY1yFRD9rMkhRrLLDVAbch9kIfFH7h3BiN2UtFJnRrd0W+Fly5ceRmAW8PZHhXHcmk
dEe8ayubPhnI23W5lEOeX0dpfCqHuL7vi4evwQKbvHvhl8GWazpjX07n17Gp0bVlM+KejtV9MhAP
MmKCW0dM4/eQHuFRrap0TL9UaHzJxjvBtFMngYynkjX24Oq9NGasbppwBGL9WNGT0IA1qyFLwhbv
/QS3jFmIUzeUTLiKVUxi9eypkw3i50SfzKLvcKApJNMFMJbw2s4Pqh1hmSf40xpNMntvWa68OeLQ
SL+8GLL7q/thtIftoF01M74n+dSv08CgnlbpHBTBkHwStAPEEDM6whtUqu1Qd8EW1H17xE/RHo35
ARrJU3VZtoGSxVBAq97cdDykppeey1qAqNOMe565wSlh+kefFvTwfq78qKmQaKvqY8QKDwSJN04K
TnZnpaj6pX9ysLwxE2/DIyJa6hPMc62t09oRr15Pn1GC/zfyeduWmfrRWCwoWhuaRzwqk0OQNAz6
71C6T7dog3cS4l+w3I1zMiYPAZtuYXURgzEDzGkYhk88KdE1g5X1bhbmJneFBSPXj7dcxaKrPz9w
DfNXFUWFq7TG+hQp9iCTqrz3KJx2Lm+e2+s7PsqAiIiFVlZcbRwr6i7gmLvL66vXg6pTmgGT/FAL
fGdSh+yeeQVOZWa/eMTM7kRwQUuXRjZtpqwLrrTcTXurwpRkB7T7SovcQIjfm3wEt4DACJ+VAiTh
sC0NtaYzbbaMM9UvwRA238YY7S1wpx/e7AM2gM6YvWShmpxtmsl7j03B0mzxrJDLoG5oK4/Oizst
Btl7obBaxW5e7635W5HnN3wAFWOO6iZLT+3Dqo8v4INxq2ntV+544yFGLTvA2JgOIjP9dWwDu9Jr
xZMQ5N2lDspxaeIQw+rotfsIMlugyvKd/1C+olfI3obcey6FbN5qyozXDQXZ+9YV+rm3ZXjVZYmP
eDMWNGtETgReSQ7hRfmpPMUgpnqRuGtvAjvFJ6heYdpOzrE3w+t1m2bkMT3KMnDfULjve2ma6mft
4JCJuuZYdgEnEOlv29ms4dqTfnMjecURTP9gg+XZNhTwuKaId45gMYu5cb8Bic6q/uKN6kTilPIL
Fy+KRo0CyteoxZhw9PTohyI95lryv688HAb7oRwQIKLh+HrATzUATWgBfEPZ0iYQzwzuAXwWHEhU
ADnNSNt76bTinnXpj5TY564k3HwOlgW6xLFJBNEYpqdcCCWMw4YVJW666djHmrOuQpPQHtHKW+RP
W/RSbd8UBTAVZ0YfA9SdDUAnobct+ZXxW6KhHQHC5MfXV68H7p/9PH/iKeRe/cFGWp2JDzunoFqX
kcJCgGoJhG+mYfULehUw/Lp+qnFd0CN19BPnpHL1mwNwc1JONryZMmOZoe7H5UpFgHaUn5RI3oF2
5DSuY9ZpS1vci7SHp5UG6Q7Qah8vX99HGm/yjJKYZQ3dl7yW6C7SwaE1f9f58ScdJ3W1zJ8QdCbi
QfF0AYCO0CXZLfL5Z6//oQ/mcg5j8lfBYGUbrUvyVTs009HMtHsvK3UajP7iCkPcbcvmKAXqLWMB
u5dN9Vun++SmG90tqgfrwCJkwaJ1uk1nToBXTWE9DNcLt02EBsdLPS4d2+Cu2GMBZMrgUPaSBmgI
GksOhQcW1nFVUowphvyssXtssyj6jRgA+IubEVAVPGy+twV5H10D/Zr0/XB0bdzEuGQhEOF7Bkpk
+ad6jMxtnMNW8JPG2BuYO4E7DvrB6YCW+p6nHvN7TuUYOr3x+tpSMKJb57AYdqZhXQF8B5891+0d
Bx2DwgKM9JhhL7XXUIbapJew8N3Df9+pNrgAXuwlzCkvCUDHta0VEGUHBMi4BgJK6hUcjMDeuCQd
AvvBjMaiIoGnqI376JzRJnSuKdPZcCZiz6Iz9/p6MDJhrV4PHer30sFHu+ZgGJyVyOqtS1SZT/18
+oJevRtazpaOPoqtxvXvkoVtS8KUSSTdimfhtrDJWvkSGZL963fVC/hYkEHgro9QTNHFJlQ6G0tg
rC5d38zDmpL7LyTFAX5PDOcsfQt0IoAmyiJIgpIRZM2OJ+mo43Ltb9xBFHu0cudYdFq7z4RNdl5x
1vMkxEACdplfT/SIBNTFlDWOnYreFqra3oKhT2jwmd377GlIlU3BBH5AmvPR+yZR138cJRhOkJvP
pcJO2quPqB+XjMr0s665NtGhBgJ4XQVUGTrU36V0FwFTbOhKresvp44pSZREfayuOtdFbh7K+eH1
VT3uyC8P98Ash0cTwqZEub2F87uktxlUWKMWbFJuvxu8nb8rrTNWWSiaNe/cYTHppN+M3KM4IA+i
XWt5FcSXL88ImneDSNnHFD5Vu85cLz4UWo0pvCR133vZBxK52I1eDV2uIGApSWcs4oTupZSr62o0
U+/Mq+6daUTmgq2Nv6FsYVHWUjoc8dlVjnrzcWwniZ4+XFJUY9PcKYqqdyDfsM654biSk2Hteor8
jn2J9dv10gqNQdHLV2Tqwacow/DdRBd/BGgPYCfaa5FSD11JumHVeMEipJ1D6nP9nIE8CbnygxQp
E67KrbfeUP+sbX/EjKVP95ibcxrq1lnvhm0myHc5MQBFnIi9547fnhefcygm0P/Cn+5QXUktGc+h
gL4yxGhppYcqIhv1lkyliQlZa7d95sebqBTeMxzf7FTcVFSNP2rENsqG4/VEVvxiJiq5DZ0G92Sn
0R/4rUOVWtC/or57qsIWQ/PZpmP9BnOnP6eMgF6UoNfRAZ7HwqhrnwwsiuDAyeg0D652US7Ogdtd
ERJJHg4iuoyhFgEzkCB0qQjdNvTUbfoWSH5EgGxX9ZpOgzGdOxJa02LAwwQGQ3e3XjcouGF/Gmzd
W3i61SaW3CqxZP00WCYWyZAyYoT6ShkMPU5e6bxxVTjVBZTsOL6hmAT4RG2xSgqVX/2Qsxi1TtkK
IO8yxTen9KTdhKN/SYFmHHwlDljKsUX1Bs1kOJk5OfJcTPIh9b74iU0mIJAEc7wOh3WMlH/1IV4v
pQV9U3zGtms8J7/6kJ10lq0ThwwS1PDWpApNaXADkGOVh6YOOjf3wAVYeQhkVVVIzulEiYwwLgji
Bhe+BI9wsBWD6/y0BFcUF/sjNXGVvTatBNu1EnIVMZk7cBueMSutv8Tj/L+DOG4XIgCmehRiQgHB
7bvjMsABI7PugRxhc1XIPb3h6gsv0acV00w691xRnTt+P3xOuX+LYbBg9K22cG4ceFxkMws6hnAc
aJ9+Edg7LMOryERPbiZLXnLR/e2kjUCThgs2sP9eCUv3jqSq/ipaQBadNEHYJZ64O3ov7v/vZ3xc
1dnutXvhrJUeQph29eZMRq9/jEQfF8LO7jqNIqcko2JQpTI+ZKgxTP1RudvUiXcRT8JZs7/o43IP
qIt7BPWGYwfHsa7v5MaxB3TijIZpI4RhPmOISauVzwH5uOosdY1Te5kWCRz6sfbwfYXlLgxrFxJ3
/LDb2ntOFiE93+GziyM3wYVYlweTNOiiDuzgog1q+JmV5aWlc+FWmbxWU0wTakduB1Ip53FHugvh
+fUmAcezfB3iAJU9MSh5R8eHFJaDH2KHYr4hE06MzlDM29x3JinY5q1cPELN/KKHK97OEzH2yN5O
d7o9bZl6qWNTzGHunFSRl1HF/LqFpU1aHuB2/DSobdzl/sQ1PqH8D+Qq/4o/B8QHaryIbtAwUsod
B1ppEPOKjmm47WH0CCTcLElRXUwJOj0AwHvgCK1aTE1sWQoDr+6t87hYw8sYaLTSd5UGuLew+RwL
HF5s5I576BKwrtGmHuA12rZDHZGFR4X78i9fRMGeQ3Z6gCgGEzD6o9WlsWL0GDJ2Ia43o8wQsdCU
kh9pSUKSzgXd3Lmdt2M/O4Y5iH1RJ2jIqHgr/vXa6p2CMYcQa4fypmXrGVstGJNbKpT7Zob1Z6rH
Rw0ZDXfMOWiq4orbAMPAAjursW5nW3mEYty5XAiCVId4LM5aHPQLCy0V6yQzZlvOGVsvoPQMuTIc
/gwxuHxqeY1H5U0x57qSawqz9mA0V1PrraHhYIB3ch85vN7rPbzEKaenqPNqKpx8RCoZuX8pohpo
/nbEHdcwScGCWs4gq4894cR/bGYbM+y2ulZeTfFg9bS4rdXYapNNMvru2mJK/2VY+hb8QP1bhCUH
kio1V80EC0kDTBfhX17G2j8i7XKnD1a0ws6AgVh4Zx0H8anxYzh4OUPi9MZJckP1hrLozgvgkYR8
HBMInj9dPaHjQhYNt5KgxcrEX6GjbnDuybQdN/klOwJYbuZuIyOAssS2WoAvwdQRcv8hEK39i8OA
dvSGauiGq8c+Z00jQJaXK0uZ01uIf/LeYFHhTTu95YbuHVzaJsGp+hr1OEG7bxhfLPKqYcKcu8NW
561J9Q4WKMz8zYHcGrlrZ5En9caYZzHCO6J1Y4I2rQkBQ/uIJDO8LE5szmQJRdEOuqhpuTbRcjf8
01eOvtNqN6CTkZGoiw1qPQipg4ZNuKzXEir+UJM9b9ob8K/oWDnDX8Z8X34Wc5Fs4+LD1fKF4Y5Q
ZCgA61qLzdEp4AFGEBW6tjt5pUWOGISfNoJln/dGki7Zwc7cezpVj4bD8pGbAMj1EeuMVk5/i0Kv
HhnKLmDq2bPXrBGefzJtFYA3xdobU9g54aYtIlonMqUvo1wLAMvQmcoCli6HmOa33vuVRy7tJnAn
fdBXxPvHbFPXQMLdka05Ft0+p1EA8qyxHIpgq3odzzf952ETvsWmUIinczF0XWN5VhetFhBkQiLW
InY3TV2laFXuj24i6k6zuwmh23U3LmAgjMyrMApO4Mi6rQoTxst9S0qJsfho9atCeDdsgreyZ6Ai
RippS6uoVonBfL1tOLtBESqXRj99pRkzHpSrdy2yBvA2rVqbgXrzegxzsf+rpui4wMGx0Lzo0hi4
Vgj7XAnYUvQ+dBRtOFFIJaRSx55/RU+JgsLA67aADev+yGT/R9gN7y0X5QpP9y9Q9oQfs3ITNcBK
SaBSpWITQ9DCDTm8esfBiGRjS4UMAWOKodXJiLGt1k0s2XkVPMHE3/U9luieE0eFa1N11IPMWGW9
41M8zg/iX+kmb2kLXcfM6/YkFX2TGlEzkHkUi7f9jxoI5aR/iSavvlXXaavGTyRd13390Xsh/kh7
gyNLfeKauZmmzdYAUuUSA+zb510RUrvVpfeIo+vSHB+d2ZgH13wJ4Ji0MWsz65iSfSLykSEjTVOW
6xobNKsBn954pm6LwL8VvhkgT3AZ6LeRuLtF1xgd4Ma4nBLNfnJ5RQsnCbYzx8F+Ci9+63s3I4gj
JLEL3V9Lx9lqies805l8VeQ+TcRT6T4ZZksw6vVlGpRYuxkYo46bnkV4g1Y/7mfJkP9WqFePQioa
0rBAaqNlPPRem4P1U36ebObvovozwoC4AgJgYEu4VU0xZRvBGZ9Cso3q2RSoAiYxEnYAgHHe8j7i
G+eDlSIV3SeJWNlRB4ZLc98opiL0GdOig0ZCsXCD0TVvcWPQyc5Z9KoNNqrgSGv8INO33PcZVkz+
LIOYdIrO7Gapl85+qKoUwwbLJ7ZATlliXfb4RPUx+J7G4b1le7n0rWadEk9tk4xli2TZvsEKd6Ak
5TPpvIYYRwKyYeiDQ6TDVjSynfIaUkwY3fC2kG5Ni+E5jD8co/qloIVSh+QvuqL1+GVAaOlM/2G6
1n9sD5MMpCYDq7id3pngOCe9o9irUDiNeVJO7uy5tPLqCEk3OOHzZ0XoY7UxxqwBezxxFxLgSm1b
v5ZiylmZf6Ye+1ws+fxXNI0UGCZoqvbrczydo8QeTpYRjyff7ay1wklC0xw+tnhKwENMJgL3aB4I
svr4F8HWpRkNL0YBAT/Ry4NtCvc0aLF7Yvcy8MppEB+DZsc8Z9xKhxstd5vj64Fdkq/oa/DwXh1z
mdlr3InMAf8YeRlcqC+z1kZHmq/QG4viIe6InVn4a0s6GmbUQjvq3T3V9e6QVE15JH4WHvIUd0a8
HnIotqC80i0v1W+2Yv849iM0cfddmK7awxt1I9s5yLx3DmZB92NIyyhJHn43K8KV4xbzVQ9lvDRy
ZyvJMO1do/8sOH7eCy9QN1YiuA/ibtqltm/9+F/qmv3Vm1i3M4qv+4pcdmGsXEVZUzK29n8PJXcN
JEtBjZBqk2NXyh8xXrxNbKUpYpn3O9Ztxl2q86xlIeoGaY9rc6JGfA91Bs9fi50VFkAM6GjgTAEx
fVjlH+l5PFNj9Gdo6MzCNoz6mD49Bo+xH2y7EshsWOfwizQwL32KY4JzGRMgk/ltNA9S4G/WA2Jr
Fbo31Xt7YDQ0o9OegwGaVk8N39K21o0P/BPgAF3ZHRrO4AvzGdcG3vNOO/ZZOZ0iy8Ncze156WV/
yY+QVRjHvV20dGHV0Aobx94HmKHXHAmKZWFhgItrvAoB/eK9D8+gbe5GT6FNlXGhmToMqRkrPwMQ
6z3NQFgLJ/GXjXafSAwsh76ihN5hI4g68xAUabEeRwCjWe6aGDLTg1fW8dHgqniB1TzYDmkqh0BX
Uibm2aOge4qbK0MBOGwc6yjpQNGYPzKtnSaX5nfX8dK1oX9Jqr7bQh02tlWdnjNvIplY9BPmh/cB
TN1SN7xsrWCPBBUWZz4q9tpLMQ1xrYwRkQecumQ1XLtXC+laIcUR+H+dRI5XMoqwS2Ofliij3jKR
DC/cF8a9NNo7BWGSYm1QNLDWHPLR3c/RAN3UZ/Vv6bb50pyxUAZ8bGrY+EpvqGBppn6XiB14X/tY
GeZiJv2dSkoONtlE+DvVSV3lrGkeTyvePiNZOF7brjIOETY60UGaZJOs2D65WIPt5ppNGhyO1H/y
d65rajMPvGk+lQ4qnJumw9HOhjNv6hC1NjkQuTnMII9lmO+ztsUsEowcVUhmizJKQJrOnTQunemz
LJ64uPeLdvwyE+3p5Fm6jzqDmGQPQWeUiAnKLLYyb/4FzFEXwyh/uxltVDWXECCZDtjqDoOo41+p
Y32LNL9bKjybW98otySsH5nDgHm2wqV+twc84qzBRi8c6MAcgvM51I4SXPHqLNjd79DFy0vYrGy7
MjY+VSQgz0JKp8jOc8Sf1aF15//RykCsx1hLNzSkbMuKOHKitfouXqdK7AFDjbwXwpAAlFhcAuyV
e5kwUGjM3yC6MlpwYyzhNpZ3xQwdzMuwCzMc6k7cbq161rJLSYmojvahDeZNjhFXm9bSiKn7dwDi
K7AQWN31glxfHuADSaZ3pzSSvVW333EXPSwn/tPB6VzR61KTG+7hJIYugVqKjKJrjz0d2Zm7tFvf
5yoOg6e6YrKolY32iyaRddFOO6MWxj3iuBaZewAcG0PmtCIDrF+bRgZdU29rVMZHlKXuT8rxKLLP
lxnzgcV81WZWK240lgyLZkDCGLGXL8Sx64b+Oupc3DXNkWuNmf2kdeY1Q11XgqJrblep2VvsCjQb
Nb2JCQZT8Dg6HR+kLrqGXkpBeQayTSZPYYb2pvS+gRDmkzyYKsbyiVp906l6PWaJfx9LCNOBMNVq
0toTbA0mtISlcfoxr0UYCCmpfDPV08hjeVWWXCveuQc/L/7GjmsdKjEfRGzr2Ot8ynrGsGsgq5Al
6YslR0bLelKkb1pCpk5PvxNZhnvW1H4ZiomIYINOh2i7abwRazSTJYjiFqlHm6G5G9IRDdElzNI3
HCZMRT3tnbgCLJzJUJvGbuDiNgqe6cBrLrk2dupP5k75tjMDAStDZ1hXxzdDa2+jwCookxZppsc2
gy05WtEE2i1Nw0OnesnIZToblsYYd868z03ShcZsxfywHnzsF+WVLBDTWJfac6M25mncbO6kGGbX
2XJti5bCtahB7c38ARnPNmmAsoJLOK+yPRV7UAniX2FPgdBACY87lwdhptewGcloCSMiXefC6/de
EN1DDWtWahXvFUYFUvzyu+ko17ZNSQx6fvBpfVqlkIawaDrL0scc47hgdIZI4AupOO75ZXmPzMx8
tIWO6qN/Md7L1zKI9gbdoScw4DXM1IZDA0P+lRu4jL3A4oFIJ6Go8opumFbbV3Zcv5Mno9yIaQnP
3VIoPuNqvuyM/pM0I+WZeWDcTM+AvCEKhIARb+xohP3BsNvgaNXBW6ZaxlZ9s0809o5QG7t96gA7
QSS5SNLKS2YazNjN+uDltnhXUFuTLCfID32cO2rxwzfMjiQhAWgHixwWXcZqhByXrd0xTzF0jpMA
FKnttf91VeYeSXa3b/ySpzJjTmIkOBbdN2k5LEWA39IZ1xeipsswOOja8IXRdQubjMA7SA+nBTKW
Gm23CUI+d2GamVdSWf8slBLm4EQkQ7KJpuRvIoI5LuzEug+2K9FS6V0Bb7sEdpFdtUD0tGXjyjQl
kKxu4O2BzXLR6lK/gcYGARLq3AD9/oCl2a46d2n3fbU2J5HtWzT6JXZZmafpHqbM76EGBIKljURL
zz4fJ1q3giJPmWXVDuuB/XQZuSwrtfEsw6cVut6mDilQbd2oWMBLtKGy9jtpR9W2IlpQ1bpD7L7u
Vr3WCWp1gV1AiQ5WNgHzAxXVu6Fmcq6KATCfUGdZlu3e1PX3ifv6atIVOGqcPHR2Smdrkhxnlebf
ZzmOj5SWDqp5DeBgFt05LC3HUJVr2XfLmP7yj1hL3gYL7AtHkBCMFlbsohYhHe1MrnrXMjfK5gRn
zPtw4sAdJoGg4ww92EZ5QS/NiVwNt7Cn8Hx2LW34u5GwWiZ6DGz91dAWxqGaAiZWRSw3dQxfvbfY
kaaM9DfrIOVKrFq6vcEnt5RKGOsqJ1BVBJKJsm2+k7daCiaQmxAT5ll3InyZLi4G7vQLK0jtYzce
KYwbdzzJ50nF7xzWHwwP3+2cY303UI/eB/bG0bRm6QVxzM270Ze65lB9QEaWd62L2aHM2vBit8Qb
PFyllfPL4Ro26t1+gvpnROmAboudIXS0gu28o0zLUtzGC/PjdRbOC35vf5DVjOjkdNqH6AVN06wa
CcVqVsRx32WfA/G9HPV86fZrl0jkTq+4+DYhJm8HHburrBxjqfX8jS+5vuQFLWekQA6dEvyZyj1U
vIm3AQnH+feApvbXa0ZQnr15otAYlltRoz/NXO5y3wK4XSgGilyQQIX1vlqFFJB89BnWE9x7RF3d
zt0khU/00oimQ2T7jBjIPXm2WnF5im8+jTJxyf4+Njr442A+Amfupbbep5HjrN3AeIoSL+djET2p
18VwGkNmEvawJ7zm7IghcTklAmWh4r9pGUe3iH72hYqZFKGXwF/naX+3lMPJaPAPsc0yC6VKAhSC
YJOzXK6xtkCMD+WR4mTjKlJa77wk3/ExPUMoaH40rllhDZ+ZOv74G7amu5HY7QjKyDff6GKKEUbv
TKSHmtlO7HNbo81PDOY20StjPdSet0CLRczgCZERlU1x4fW7LmpQzX04R5p9UJCNtkbT4R3UqCmt
v4XW/a0nO3u3K2fr9Oa0IH505HIX71rIBwv4R9OxoXR8qSPL33QU5hGl4CjtJFhMTMLjvLB+eAJZ
cVxUIo6xueJxKmp/R0MjhL+KpVlCr+Jw6b7rZIQY//ufuEwDrLbkCp36ICAU/IBjDus0OTSmqv4m
dEcHU7UF1NTfJBHOK4vtL2eyLlQyOhetgy3VZiaVL+TkjY51WGubf5Nmt5de5u8QAu3RcR4donY7
uARlYUeuXrdEhelCmxL/7BR/HVV5H1LLyeGVA5Qem7VGdG5xzmrOYMgB3VNARkRzimlahmaoKDsY
PIPIaFifItMHK18mFXeQCnyQh+8pnqkCbSlwEgFAglTQQDbBW02A1Nlo/pC/0ya/mavN/VHjBGBm
Eee8Rrsy9Dp6afobTbG/S59/1EWcUthuVMB41Y/jv8zEPj2MER8MFo2dkzK/LqeK3G8atbu6G+Qj
RyrPerYUdNvukWPW2ijmlAb7R1k1OpcR5ILeVpS165S9z0LAYSoySl1jOSLSlD5R9LnV6/UQtRS2
/Nfy9Wq38oVdb4oeEUuWk7mMCFLgdi6QMfHhau3sgW1ciqte31eMTXfEYTZWPYV4a/Vo3VfcyF//
zZaK68PrqzHEBN9W4OHIpGLawDD++opcEe7Q1/fKkZlOapD/6b+fippKQjvCyp+akYapjQcnjMPd
QKh8sE33ELdIS+y9e9uX7kHEPTHDaIiWAqv1wYw83BetErzv5u9fX9XCtLetw8y4GdQBuWugjoSv
Xg9AO9OCThXa8FzPBvIGiQ4FdN8IPfwMNFleEiwIFDS0ztMmib9JIqwIVhb7pCex4UNNplOtwvxq
F2HxRBd1CGY/qQeLzppXz9t24j3NnjZeTyYrgVdr6xXCf7oVEJOwsa6tktGpGaDCpH2I2N7oz8xn
vNAI92cZg4GXxWQ8dcdk1GInqCTzt43t//NQ/q5N0hfvnomVqfw5ENl5OgiTJwLwLJbztwXy2kbE
wP0T3TOfaDop/b/Dvh1UcbTisP1M08+XJpn3tgm8mZjNS7Gk2IcuX5bHRVUP039PANDyf36HAgnY
Nz1ZHgfotv87UtPzZD8zLlNJDiYnNyQ6q7/Zqc2BRCJfxk2RPimhZhya0KTFccwlbzboRPFjxOvA
kvOFDUgNWbvPVL2/nu0kI6Y+eQRjXt9aBJTW+Ir0LZmBRK/7J5L0HzOvhmuf69VHPVOzZsFUG+Al
ASQL1uDPJKXl3FAyJmzkR6yOTpOCKhJJ/tIWEbA7HGqqqZIbR8dfQdeHNOtwlxQjFNzex2bqzCFP
24F/47lFcq0a4b97Ab69+ecmIoByBoZSKAUr2wqLr8kaCM3FRXt8fZsgZeqT9Rm3slnTGRItATgA
sq8174tADoQQmTpULij7K2fGw0+T1sTk00dz88DfRImKPVrle0So+EKokOww1qxv7v6HqUkgKMbJ
t/QNIB26Oy4jCUpiIHG+7GJ5JMulv3VWOl66BjqVm0r/K5u4uBqa5QMkcf0vsv9la+tPNy4oi1We
yRmjCr40fArLpkyskwPacImNwOToU+2ypMbjlvuLYOrMfewpZzdkkVwjcQRL7uOsO109bcCJ75sJ
NlPkufXNtPOf5hyOVb7HTUckP/zeBZwblNGPJKDM3DGTryIxd4Qkb5yaxjW+GV71uE++EyTxZVcg
htsDEmckj8Dg8qVPTBY6jHvFcQpAQZCvCMZyh9CAuCLhJVT931ZL2xVtntNhgm+DeSp0L4jXhNpU
cwj70vpq6IUjYM7EJLUc88to/N+yGsk08zs+Urd9RJ3SPqBirbo85bRnII2aZo6ZwMoC4AWJzoUa
UzJj6jXvmLeWgepFBBoD21AHiYTHKhthPVO+Nj/X0UQJ1ET6h9Qo3xbhSsg6f7SqvHKWFidf6gEi
rmO/h1TJCKaJkJmoWWhcPrgeVmNPy4JvYhJ0vCbDjH2lkmdooodfDgw8nfnz1OTqQmSlfBAZ+iCK
MH7HEx+HBocg9rQec6omtS92s2U7ES7KE5BDrASM/uefNw09vIY5tCe9okgiHOz/fh6bsb4VE/hO
i0Uhy9rma0qS16zHg/nxiYWpODla1dKjwV9mCI7sqV3HJ8O2vE9k7bmvQTyKIX7W2iPR25D2t7bd
WZWQ3wqPoSsa7+AHBXKbHbxJLyMhO1Luo7rQ/Tb1FpQ4LRLnRG/qR6j7n6+fS1OzOVUYVA1aonwW
JMIivIDfuj4t+5gRTWTX3Tqaxh40WEGbGEO8TV90+8Spo48O3fro5BS+JPP/iWEA48S2do99m51T
qy8fZhiePfj6y6hx9KPZc/1RftTviEoO37QyFpq1JjIffrSUmew05FDyZ/H0bVXZjc9IidHIAVpS
W49k7P9M3LZNjt2jXTHViGnQ830u7N30GFvgTMwFIkqOVf2FYbkDMIkDjfXHWmpdgxrhio/2KSD+
f+U4PPDaIxzT95wjOE8bh9wF1Ga92wqre6tyxsge0jyjq7F6lDBG9UucTm+Gi0PfhYi5KnUKCH2X
5cpILw1NKLywaXfPJAu9H5v3TLBo90P7B+Kw852hmVktr53WokgPZamzE3cjMWruBwkpSVbwjd7g
IGj78IHQIoHlgdzp5hevn8fG3RS0F5emsjspse8WNNVWn/dSq+Y9btmzOwcSB7ue/51q/yJZ5V/U
JU/7TqfC9PVjCt1uZd50b6BOfNg4JTx/ui9yVr9wzOulNTBbjNLe+8j59cx6ir+D2FlDY6Hv3B9I
RPUBilG0s/MORjwDHZYNb9qn3WisDKhcXzi+SXLMz71pYs4w/o+9M9mOG0nS9avcU+uLPJiHRW0A
xBzBmZTIDQ5FiZjnGU9/v2BWdVMoRkS31ndVpUwlPAB3Nzc3+4cjDark2BxULua5ryJS4wvfB6p7
a68ZhQX6KR78+vZ7EFHom1p9uAmU4OeUNtcUsmlWA2pBaw2RCGh+aLcUcYiQQSsvsS7CUx0mBeSf
/Ln0oYhPMQ3AVB3yZ0EY71NJK++avg+2no62DDeZNUhjkhOZVRcgHaWY1VoUpOy516DcCHgSExrj
slQhHuX3ZY1O3Jjr60DCktKvrel5bL1rT4nL+6atukNJD96xym56pnyBumGXAb6EvnKPt9rNx9/P
++ZKCPvAJZi5SUABtoQnTfz73tuUuiV0EOCXJWMsLnBAov5giiLmi1qJ1dUeCTZpJxuKuc4z1q9l
mRtt2KYKJSA0VC27LevJVQZcSApNec2gjCECfGxjsnOEAMpwmz+V/VNnIGeQ0x/dApwb2Oda82y1
oDlJsZCkeS18bLEGMVGPdJ6Huku5H0X6uKjQN6BEKD8LWUiWjfLHx98cO+0ekxtUqM2HtBN/RBnC
LSPY9DysuuUgxDtuA4ABwvHnGAXuhO3PvuvodWNL50hBsstlD8B/n39TtBRDtahuFtjl4stOOYx0
DcXKTimfzRGLXVRKjDUSCW9hCFrBT7DQ6Qt2ct1Eu0rjaFAjp6Vl7w6oXdLWxZJuFLqFz1mmTRJv
HkHNCNnOSdlUa+BkyqJA5YyKEmm4kdAiDSyuy1adQ8sC/OOE6KI6pFKZXVQQLwRcoM3jMd7AJmw7
Pq6ZW+YOKVblQVem7ceOMmL4WKbp/Sg6CwxtGq9SL4s2Qq1O1KAXEthpmA9XkzZAdJzMCjls70HD
jAgoselwjIRUvRVjF8blY5HVzR1erQQ2iVu6OEjSs2cVt5GfscYsw7Y0ULNHiayey/FaqvUnvQWL
SBOejCWBeFBVG5XsFlyDr69xTF70x+6BKgfdIhyNuxEfvKzqwTFSaeDWF9aLvhoGW/Pina8adIDR
gRgaCNDUqs1miPdo/j6x11fg2r5B6/yGZMUE/goQlpVN9ZWHzIrdtGQ+aTWgaki3PxOVysE4nhL8
SIim2/Po5QLeH8I7KR7KRGbJMWlSde81xERhvyFdUdaPSlC4temL942aszdFGghtjJ0x5FSEZZRq
NYpivIpKsV4AzOEEbko8Ts2e7qAobtIR0daazJirNlR8tcf4rYm9Fy5yV1Dp8OfQhxFSRnGlxlq6
iSXAu8dvbNZh8lwl4Y8AugDc92QL6OegNpA62NXbaIKIbMQgIzTTpQAJvwvBarQAdTD4x/9c3Vcp
/FAPG/cSaLETyo9SI5B6C9rW98CVx2arHvoCNUIY2DFSvVxmlVZ7NJhz71jKsOrhW9F7+cJTIt4D
6fJvgYEWNlMVk/uuAxVP2bDvviEjDq45QwHOh6/Ihj02WXIh7sBtIiRRE420I0NhuA4mtoGKTQVF
t0zgSCUsyvRxX1RNgoNzJG2PBM9JFyK6V6gg1NIjDXpl6deogVI90p9NATkN07iNOiG6AUyWHQKd
jDwSM+ulkaQnP44zXCm4uYiE8QVKCekxGK/x3O4IAebgZnrxvZLEmpNMSQ4y8yNEgA6DidqY1pIq
QQDGGwSPNru2cjgNBCOzTt+1RuBiIifVOom6Cr6wCMFBjWM3a3MECkXyQqrAV8z1nsYReqPaBBnq
yuJ+CPjBxD0naMzlJGQwihHXvcKQ5z1FTHkrNPqDD1/5tuAj47eVHUqJWGT0tbLDW0/dofmOr3zU
bUtkjl+s1IwWlTiGWymM6w1HVOY2Geu+CEo7TIfyBgtSczFqB4ow3Rppqur+yPMndOt9UFzJncCO
QIBqXalpSS4v6y4a7DsIEPVSjB7SDKCrHuwKy0CvSXuhBjKiwcEofnvleQjTetTKV94U4gn01CR9
x9KsIMnmuM5hE57hSg1sRuo5AXpfeLO8wE0wYVux/kabZAxHzyDCo5AHgM2/R2tv7QVpuB8ViHfY
o+CPxOFZB8hxeEW2IAus7NZsu02ktu+0XHt0PgwdgYKarm++tsjinR6ZBztosf0oPYmYhY1zJDuC
RhstqUESt8F6EsltLdoHdtGlATXz5BXGaHMN3hAd4058OALSwmMu0QLWayYc9Qrul5OnZi9TKzqZ
Qf8/1TkSxg5RryGot4VoEZyxfIdeiD0ZdU614iLWdgQopEV1fEO2FKf4DpbwM+KqvqRrj5xFC5hy
wOa5KjPENAQzfkWgak1rG2VsRICRfsuOPqFtsuYU2Uo4IiF75qHYL9whs91dVSZWegK3A2Q1QSGM
051e1tKh7HwZZBn/r1c9pLPcDloyjGrUbiYBFqaShRrddY552uZ0YvRs3UmD50pAlqj8CbDxAz19
NgOQMFBK87UQNt/qRMYGVOYHhXSSc7XeqIJUP+Br07ih0NyS9NfLnqIbnBo0YltQuHXYv8pTf4RF
bIXYV9ACG3/lnjvSVX6WPAR2KdYEdBmwOGE8li00CG7GpdQTwfBwFBKKxBI900MJXxEyMTDNAumr
Qxb02UrRumyBBC3wNRJ1gYbLCn4jkOI+vvt4Owus4DFAKlnX74R4QPxSp0ejGGKDunEJfiWR7gor
Rmuz8GE2H0Mt5TvEgCsHD6puhxM2i9qksPAxBEyo20ZRHFMQmpt4GvWbsRDfKj3KnxWMNygs2aal
RJsh6TGgIC3N4V9zyRNIKo8XcxnhbPvj3v3fV8QYdNhOjCbPIU1Jy2KDbkq4sCKS/zave9dAg+55
KGNCjlloV1V1VAb2Qaodl5UoAZDsUzJsUeqT1SAX/jMe2js0v6b7nuYpzBovW2UhVOmPxArF83Uq
ADFvNQ30h4Q6TIBonG9u2dfeQUtuxgwu+zB4kht1riikOyp1xsLq9D1ZPuhq/KAhxElrtcnyVVEZ
+4bwuRtM/sDP2nTtW5jR5SBqtrYfqKxRRYCNBHAS7fcWgEhufDBLwbQkIi/VtDhCITOSt/xzwUjx
je6qllbF1s9GFoREuScPgL16QXnVGNE7Kn30wwvqEFgV3k1dr8Kz+OVRfFjjS7QcMe50Ghlt6xZP
DC2mqeVbFSJbHQVizqWw8hyo96HTViBhLS9/j1sujhQp7BGA0ioIhGxFUw0Ws987FSqF5hGWlVES
6Bo+VWeZ4DQV/kiJixkHHIzaNmbGQzKhU7iYTEVdxln8rMchpCPacnaD9xhZm35b9obvII71DKNc
2HqAeKr0fopq1h9NLSpZfDKhAB+k6cS8ZuBBEUmdERj1uhKSCuQW5ZBMh+gZC1KzDPnIa4QUImlk
E8ByQwykAjovGjqtLo5bHW6Ui1AuvyEB4cMppQCDnsx9hTALzZAcox8j45o15ZusGVd5ExIFIhOl
Ne9uKFR3aJG+aZPe2nEaPKJ3Db1GGklm8UQnO+JKitTSwqdK9awgQ5aVBGs5GUFwIDPtIOXjmtq1
0MfDIir9YlkIAzQV/Tswjrshz1wxRnVDk/vYDTY4FQIEoQE+xQEtJbk9TMdOkJhW6LuZRQFguHGi
F7PxkEPJ1Ox4lQUaK4OKio4dMyB5AXmGk2DjY7904BthAMr0W4PiEXZLr3SUzs1tb2mvHZJzJK/G
mqb/1Bv3qj+BMDh2wXIsmOm6arZV1OshjW66eLqFjfdE4u2KyAZrTf6iqtCYc987dGO8qdoDlaVF
iTGKKaFDqSbcbYb4DSokCh+hj2JGujLbRliWciRRuIMfn7JzReRBLeCYtpwkcETLG6/6gVtBtmrF
gZKkpmzNvFmDnUsXyqCNyzqgOWFxn+49gJo441gi2sRaWS37BLpc17yZGdjDbFBewYL/HDh9CyUC
pwQdki7KTRbtkOXPN0HUfFOA4q+YQvQwOa/BM+PWlZY77DU7cF0WoJiGQlytN8O25JrNxkAFWErH
cZ9lwyaU+Fqa1yubYKBqHUGXQ8FTVFwAavicyaTrvMNgFw2+3Wa7w+N4PSlSdYiyECy/AClBwnla
Tbq7VKLdhP+Yg781Is+UMe2itxadgqVoQB08KTughBOKVei0aKV1rF8Y3wc1+aFO+h5iMyU54TsZ
ZNvlMjoW4yuBsrYbME4uigqDTe/0uwq0EeiUv0BwbmIx5yHHpeIYPcVCEToO/Z4c86xpJdfqSjaw
qSXvI0WHjUT2Pbh+j91pruPXKdawpEHX4vc1Fd6ywuq2w8toq6DnSbgEzEx8BYPOr9eLAojocZJ9
cOIVl4lW10GD69NmwA8Qo7RbnzgvDNF7qiGWDxJyC/D4SQklj6IcrRifU719hjdQOeX4ow8FBLnj
miWKp0CsyYu68d+bMKPSHYyGg3gSKZ4ZPKSeD7gTNMxSz7PGBhk+As6aboswfuj7bNkhDb1Sa8rH
nQIsjMKg4IiNUJL8rhCOvS+sIVyqFFjdvIEKNpHGRQe/kyiwwdkc9GTbJdiF9Waz5y6GzKgpUtYD
eOaGDSpPXmkQQ2Vg8B6sRWs0RZrBGlrvOeeWRrlYErobgxrBqi7LX5UhVE7sI0mDnVJTiEBGK/oW
EVnspFuAdpsDAiIuRl00FPTMznT1DYOuyo6qX/Q0kXOSkEIyh/LJ8rSVoisOGeiDKWavtYG5iar8
QNKsFfc6CUGpgIdUBw3nW5GsFd1CFwdm1KiDjVyBjw+LNwPsCeBSWKneCMXBEzZWKd7mFuIhPg12
lYzTSJXHChkZmuC7whwfYhgCGquIFcyZ0qWICEd1atE4EiN0vFKkC9XxCSE3M4m+FxqZodRLyLSF
APHN5jXt65zbalYAc1B/aUKA8qlmFxKOtDJVBAcZ/l2pTBt/ChYhD6eACoqLgx3zeVsxp5+Jr90n
w/gT9mRlJxkdK7DW0EzRr6e0/6bgL2WvC8MkNUWBgF6lftUivGlmScBHhFxSojZkg7gfI+qiVL5I
BnDMI3gEEN8n+oLTj1HRnhOrfY2RvFM9/5fQpTxJAn8cKrxK96gNcCXAcSgu8sZQnKcXRSfsq8fm
JvoT9HzylUqzfW/pBiZAgGUboS4Q2M/9hej/AC1SIjAAoxbdLdXW2uAFUTcOs0hiddOtbeUWYuuU
ulRD6qXSm+gLPFF+ckLVKsAEwziVAotlWNYrUW6PPvTptpB1VNQM6w6nCCfFKtBpUV/SpEpzx8m7
9rVjzdW07sSU8rNJ551TsldKpwFCk97IMdR1LOVRZlriXbgNOvONDtN1YWb1gZLduElSacemAzJP
EV4rfvI30J1Dgz6Ql1MNDaowIxTMyTCJdD+GXB7WNfJ1nay3dsiu5GIrePsgXpg+gPfR9FNXjZFj
Mk1KBnkv4FIN4SkFREy3JcO31eULwUETcJCDSJMK5rhWdJwJIlSMGz97i2MlcW8DE9vFDwPb/+/z
+zAWv/75j7ccXHg13v3ywzz77NsriZKoG5Zxzu73/jXzv/5v/rb8Nay/VLBHqqjquiKaSKr+2/LX
MP8yNC65linKssr/8m+40TbBP/+hSH+pJtUFUdRBpmmSpv+X4y//SuRSSzHVgs6lw/3+x//C8VfS
zN8MfwVZUg1V0y3p+M/fXjHK9Ot//kP6v73nq/AFMCL1q1hed+gfrY7mpGC/uYVZUQlHpQ+w2wFf
R0EOO+/Wh5zGS6DWjebqPuIUsMNJeGpMLYKSji+3kr0UspE/TI0Ufcs7WXZCCy3REPG/pYRvDEwx
TCe4slIGVVvq0UICWRkQL85/iVEtQdcUiAUQuXyvRmZXG5R31GdSZxy8cFmUsUwtpNL7H2DKxG2b
HU0rTbJPFDKDVdViodfL6LqVRv8wmlF3hWhDSZBNrDszVcGEi3mEBpom4rHaE6pqI833g5HrT2VI
fGnisVoPxmBBbUXDrkBK2tHxB99YAmmVqBAVhMhq7nO0V8hNyvEJ4jVw7DAYfxmK1SJDSnI/mnht
ZGKiO1C2FUdTkFbrK58SVwe4QDQsiSuHGLhdNObvOT6DnZosTFRRHdpUiBtRoETzuKX3FDSp0+hH
YRkcmT2U37gHyZV/l6jwMQIlO/RTS6Y2UNEFHNQnayQyqP00k/8zaQBEJpFv0DD0xpWe99MhUyy6
OZaW4dRTHyGxVDxNs6u3oxVyoyB5HeJgIR0lQDQgk07RAAOzPEqfIyBuBH5BKMGeGIMlJNvvUj88
BPi5mwMXgjSPs1WEDFEKYgHers+9Q6Wq1FFVYzqBXo2U0DIxPnhASeDDwa/2JmQVwasKodbYdYWA
fzslVHcUSXc0LaE3Qkd83zZZfEuI0yip1xkvl1gvtdKQfNMw2/pD4dnqlKsggMWCanpf3Hdd2rmB
3xq7MjZ1BVE3XI6lqUTrux96Lgph9cTNCOegCSUFVdDTtZXKybf/fcD8n7meP+QgdNO5MfoxMr/l
xYiActDguP6vSO2+Nq+//WGRNdAabttfx+hVt0nz71Bw/Jv/03/5L6PyC7FQVs6GwYdXSjm/Bc+P
/+DvGCjJ8l+iaHDtVGRVlkxD+3cMlCTtL8qKFp0N/j4lcwb5VwyU9b8U4GOEX8sgcZNNrMhrOHCE
R1n8SyOS6qKCpIipHGPqv1/8N9N6/1f+rz//n6xNb/IwawhuDPHJ8vzvCGjKsjKzOk9FpZH0ME0O
/a0H+G4lV+7wmt5/Ogy+ePhX4fX4cPH38DqEnuWFHje7IVkGWMw0JJDwPe3wrej/Pp1ZAl//fo6J
r36/jCv85wiOc9AweiiPHKi9CcK3pjuc/+nS8Tf+txf8f30YeXY0oKuM0Z3Cb0fQGYITjBxyRWFY
EKKpwfW0qzP3D4c6zs2nUygpQ1r3Me+QyDCjFiNQbS5+PxRphdstAnmCcuFjScdZ/eqlOFE/j4SV
ES62PS9VoUv90N2gjA9JS79uXurr7qX+cf6FTs0JC/3zKOjwJWqT8j4jNUXEKYXy6vyDJfnE7z+O
+OlLUbHChKlA0Kh/R12a62u443qq3MngtuEjbINf7fr8UMf189WXUn4faTCrHp0oRsqwPTc37RXA
jIdK3Eyv2vP5EaTjo74a4viSn14mLgW2NT3OA045bySu7+p7fQteREPSeAU25yBdGOnUu8z2uJAT
9LEUTA4wiOqn6kG4EwHS2cIqvz7/KqcmfLbPNdCQWXB8k0CjzRjd9uKFAHLqG5Hn/faNPJq+egKw
58CD8yu4urrmpjkUGLt6Hx9UTAxwyPzmX3iP4zb4Ykbm6WAuGinExC4+TOHeizu3w44+Y6v00935
D3XcAV8NMNvpEu1GxJPDBIUFDMX8LkdNzPNFELkobf/ZELMtnkLuw64mYAhftivrJaVsLXh/+PDZ
zkYewxDFgN9vWNext69pauZVZZ//5adCrjTb3bXY62qN+vQhexMQa8NGCjXKb/Kbcet9h2tyfpQT
B97HSvu064JIgXEyxcT1t+5B+lG8e9+tPzyMPsLWp2c3StNhtxIlh2bUqYJ1A/LEyYUD6cQe+wjp
n54tJiE3WxjDh8R6i6cr2Xs4/z1OrfnZ3gUIJQh54ieHqKdiPFqCZIsmzgPBgETFhM3a+WFOpALi
bCNbLQrZJsbZcGsd6YGgTdcVpH1OjbC6MLOnhpid2Fk5CTR1mFmBvla+y5bijZXtitfmwgx8rMMv
dq84271dgZ+DeNy9LTTXq/q1uBHuYCopLwjWP5trx0PO+MJeOBGyxdkublAGw/OdocR3dSFc6Xvt
vThY7rg6PxsnNoE428cNjpd/P77l8dM6esLt7vb8o0+sU3G2ib1UjeGgsolLSX0rCo5q4KrnH31i
qYrK74fB6IcjVUM+SsWhrAkPNfcyE/cmUDAXPvupHy//PoLcpA2SplJ8KIHdB6aKI8Hi/G8/dZKJ
s0M46D15TIyj8KKAb6uspf4aLZnymSudhV5gCT01xZVBbxoUqNWkQeSganch2gTbPGnyrZRN3qXf
8nVuKxmz19TbNk+qfoKLMTpwvB+51Vd07G8xFLX/bIlJxux9y77K6iDpjX02oFMWV6CipgY5WHBB
QKjvlSqJLrzO14tZMmYRzIK+A+dhNHB7a1ZtGaM9VPxKhmQ14TwDGPrCwj4VXmbDqHqNjARGgAfU
+TUwad/9R62y0VUYL62+4+77z/giWbMY2TLFU4CEPRorwqpOEMuLXgMaMedX4Ne/X7Jm4bGFMYqY
Fk8fMP7Kh9dWufGE99p8ndBqYXleiMIn7hjSsXD4Oa2ldoKUVUL2j2YVACkAUMh4W4bdvnnfayCH
oJXNCzP/dUCQrFmUxNSwaDNBSg95hPFKmqB2HYd4uWBNBmD/Tz/ccbo+nbxZBPJI7hlFPfga0Bsc
cm3YY+UCk8vzU/N12JGONdDPI6hN29GMZQRoUUET27jYnH/wycmYhcxM7z0Ntk96GG8j2cbeWf+V
Fkv4M/CRw8TRMZXOL0z8qdU7Cypa3dUY6ZQkVnKDz92roO+wOTn/Hqc+0CyYTFEplAhxklj1JV7M
72hBn3/wqRU029QG+oBVGqcpyh00PIeDXPX2oG6t7uGPnm/+x5bGkkAvE2a2irAD2FbyOkSTr0Zy
488GmO3qQOKWqodtfGiGgCguVU4BwUMokystk5/Oj3Hi2k3p6vf1qaA/V5lRGB9kOggwmJCVuJOQ
BbgzfGQAmpwiMfSpcQ1AMMJSqeoXMEOnFf1zYS35oI7O/44Tq8CYbZMSJQ5AB2l00EMzfuwaiJXH
q87m/NNPrF9jtlXovZtFhtPcYULgI4ed64VuKeGkhLhl+K9m0sly1dd5nWTOIhZWYj0OYSWUC9nV
U1fU3MG3j1USjPla2ygurIoT72LOQpYWdHnQH5ONRn5CGNtAoFi9MAmnHj2bhCnpCqFHauTgpwjY
Wre98jNv789PwYmT3JxNQZCYzTipWX5okKpGI1RSUaPo0xX92GcRLNiiMCD/nh/r1HvMwlWDBkOB
DF9+EOvR+5GZgUgMaHzcfVP1whAnLrToGvy+bwD4Nd2YsGAjjKEqsBEOsnH0dkG+tyCfWmwJLkz4
qXU1i2MacFhsCBkJP8+sW1U/h9rBqqwFLUg//tcffTJjFsyKUgwK2gTsvwCpT2WFxSAQ4Qu1lxNv
YMwCWRw28P9RRcNSCHdqwFw27H+zXoweMid2cOEVTo0yi2R4wzaC1DFK+qRpiyyycW8B5IeSEgUG
5Mv+7EPNdnmSNaWaZBX5tXeFnHujwFS+VAI9zugXSeKxi/A5VwDhJ9HUgketJcBmayR8noxhh3Lk
Iq6/I8PvlogCYfn6R2+iz6Y8AEczdQkSS6rc2aEC+g8Apzm+/9nTZ3NejIoiJ8BgkLCE7F5KzLT8
ZGB6d/7xx8d88an02WRDv9SKqpSHvS9tMXo5wtIEW9J2yGPpk3t+jBNhRJ9NdVX3vk8TYcCM6qGp
70PjbfIvrNVTP3820zo8Sx9JxWEPqhrqeycvTHRC7lDj6MULX+jEiarPgjlq2+Ykg8nYd/ELThzx
cCkenXrwLJKLKRQSNHmGPaKHdhPfN+PD+e99/K5fzan8+/JvUaJPveNH0RMAIEvobDpcluHC9zj1
9FnAhi6rRyJiIHuhPMTxSsbuwFqF9Z8dnfosSGfpOPiWx0fxlFuvvvbbbRW9nf8sJ5ahNtunSoZu
ajPow3408FyMx11cp+si7S6kyaceP9uoaeblKuoXPL7dC+SYsfBsDd//7KfPdmkn9bGAE82wl+IX
8Si+Ad6zf/qzZ892JwRNNR8UfjdQUbuMBQBG3OEq9/zTT6Qr2myDGp6iIjwwsHt6g+NKhHJjpCup
sK41sKFKnH87P86pPEKbbVMFV61JnkQW/Qj6o42AcYB7v/ZFbacb+b5TlCsvLKk4e50rq+jcnB/3
1PvNNrFpAA6Hkzbuxcpw0DDzIDJhOmvn3qMQyxcGOVEYk7TZjg4rDfeCllECJQ4RxQxV1MX0Dgwk
6QXAS+idkyns9QI5Qm8EPpcZLUa+oac6OXVMJ2rj4cIyV06EXG22/w0jNXM9aMf9VOXCZoorjfp0
OAw/0GuDHpb540tFZWEx6JTqRCOMnjNx8hc00HH2qmSU2iS5XCLYDLrGlEc3Gf1hjXsQaX6HH0wD
OOW5L9V+KQeRdo0qz+R6MfZUBbbDLgKY5WbSen+LQ7G4I34O4BgtxFPLzHxW5VIfj8D49Fuo6L4b
TpaxRzZefZeUCmWnadTEO6OM8vfzk38iFKqzabEQUA9yIVH2qdL34PYBFo0o8h2SAWFvyMPNhU10
KrTMgiJoZU1NkmLaG4j2TOKrAj7TnC6ExVM3V3UWFwWkN0W9n6Z9KQ2O2oOUHh9TnAJay4Dq+CyO
JfSmlWSBGk2BpA8X4s6puos6C5jjgMelIJjivhyvAecvNPX7kIDdkRBfgdmmbzrhpwksWh0vJGrS
qfmahVG4V4VVDIxIvzK9yh7MW3aqt7du0RDcS1uUJRfptfDgXcpDj1vii4NYPf6OT1UxwYSGP0B7
2GPn8YTFwZPiFmsF/efX+LpYnV+D8jHAfTXILMLGkg4DwSrlvZ9X6k9lqEJE/pTKbY7UhaiyOsgf
dbPi6DPtKhoQEA4UCY/xEnXODv5sKeqIvSHP6UjIndloV2NKqPQx8lo1HMx8QntQl6A2a3qyCCoz
u1P7QaSsYEaAS8+/xImYos6C91Q0xRCLpbgf9ggZLf2Nvq5v/jClUGchOsbFJfUqX9q31lUSPTfV
mxXdnP/dKOif+PqzaNj3mtFMci0i1SHEt2bRwUrN1HKV+13mWlpfYG8d4K8hdx5mwXn4Zpi+sS5z
r14nQHFx7EQAZRrQVkqUMb7Sg2kfACvEGbkU7VZCmTeTkGfwWzNbwKJHO1TogmVdoMlT1HHm+Ehm
uSZWAMtOC6xtMgTgkmMQgAilGitV19pVhOzVuoqVcCFNI14aQIdvORq8b3HnodgSDXiaBd6EM0Ps
PQ4Y+uDAREifbifBipZTZUF3DZFTwoEqcf3mKGksi+ZGFD0kLnI6V02faSurIvSmKFU4Vo4+rDjC
+iwiVEaP+MQNptz+0sy76pDmODLLcj0+JrhDY6RlFPdW2kGmRhb5e1BMiB8i9Q03tK1/tT20bi9S
01VFT9rWTHyOj0Y7yhq9h5qDcJAXIppKex3o4kItTFjFei443lQdVXNLbRGgEbTFbgrHTxGBjrEa
6RX6Yb8jBRB3amyZeLkTBaK8kIBwg92fRuSbcU9RX5H88K7EQE7WRmh2G0PHkrkZimGNtfvwoCJL
g2YCWH5pUtFBacB+I0akuFOEWu/59XUqYM0Cv0euZME5G/cj3Xjglr1h+6NWLP089hZlKt+eH0Y9
EaiU2REgEUMkKYnHPfQvN95dd0thPzqRq13Fh26jLbGScNINorVOv4DEZau2uBycq9K1VtZtubxP
7WwzLu4rx7zaYoRotzthef6nnTj6PrKQTyEUZZucA0rgthEh6QGo0+8XVr/5s4fPzgMTHjSqvbz2
BGom664slIs9WDR/9vRZ9M8EQyc3jJg81OuytvthRv5VPaZ/dlNSZnFfx4nIy6oEtfhOdwc5fcfz
Hs2Y4sLSk0+tiVlMtswwadrJn/bmKtxpWDkfkp20jnct6vg30rpZTK/mGxH7Uf/WHPp7eV+v/+y7
zeJ1XwlA2uN62id6vURdzs382zT5fv7hp3IAZZazDWaCOEhVTftx219Zy9zRFoJDi4cXkhbvwk8O
v212YQXIx336xdk8R452vpagA0/ipq+8VfuUbdA1d3IHt7R76xEq9dZc4oaxCA6E2E10YdRTCd0c
Ulq3QtrUiG4xc/4aG0x7sGPHWskuSOjlpY156kPOUaWhqOCshp/gXth5W/k9e5D24dZwUGm+qtbS
LYa6sX0fPV6YthNfcg419U2xqDOO2v0A4U4SnlG3n+ob+IiFFiKIWi8H33QN+ULmdiLqyLPAcJRW
qCBgTPtGRnIeM3Osi/bpoF7I2U6EdXkWGcIqN3KjZA3i+uUvMiQFqNBE+DRGGOpKcTZeuDecSKvk
WYioBxON7oAtnAfWCktGEAz3Kd4zYQdjTr7O1OcLs3MiVnzkpp+iNLEoz7wu53sNibrElqVeCRHO
kEmUCrbZWkhoBa2OPA2cfytMvG9FCLPOSIr+7sIv+Hp9QJX5PdXm8E16uRWkvXLtPRZu+yqtx2eY
ntnVJQjFRz33PzezOG/ay6NU5lPly/tpCWtvHW+xoNqHdmcHS28l2A/m3nRVR9/q29oJltYqgKXu
ZG6xRKHShd5swzC2a5cYukbE2w7c1MlsRAuc0FHtzH5F0sdpVolDVnHdc5ImK6ATe1itpDwrc2Ft
UCNft7tgYS7R9ruQeX+gRP/zrSR5Fm1D7H+lrCNYtI6/Fh1h1y+KDe49C0gtLiTgV8kBI+lUTm9f
WJWnVv88Ao951k0a/n1i/TZJR28o5MCG73kw3J9fDB+x/Kt3Oi7TT8vRwuo18TFf2GNg/CIuzOe3
etO7G7won5bp1thhmWAX9rAw15l9I/J2svsm8e0hsP+If0SO8fP8DzlVlPo4Fz79kNIXwQ5G/JBp
iUCM8NouccF05W864f7Phpijf1FgbSzRM8Z9LT/30UOnv0QoeOAFIUtHSvxtAtWlVy+slhO3nTn4
FwUdwRg0jQ/bviIEkEc6jGGIqB1dukvt3xOxV5rF3gpZbK0ZScr6dg970k6EK9VrL7zAqaXxcZp9
mpHMyCyULnkD5HpdcxE5iKK6mm24uJ64KNy5tY0ts42ai506/gZ/kI3uruJN6EwOKo0OTiZOcuEY
OPWms/AMpwXX7XGY9qFvPowp9yATTeRUvVTuOBGV51jhXPJMyZMUZiuatkObwGTV3YTLsM3pttC6
dGeKAC1SuXqaRlw+0Hk6vyhP7PCPMuanjxxHpQE7kIF1Av/wK8+upfBQeL/OP/1UxeMj7/n0eNnS
pwnBIqqh+3rR7Pu7+lCuEAnOdpGbra2D/r28idYZ4RQhlRVdTFfBSlG6OT/8qYj5Uc/6NPyoKxaC
imxq8VbfRs/mKllFB/ye3Xjb7ZJr5KSPvAHrNv2p7sY/S/Y/AsynMUurMz3TksZ9E+7T4FZGD76W
vQub4lTCOAceV72lx3HOyeYdhPts8yNyb8a3zpEczPkuBP2P7ftFTBZnB3Q4UYKejmNgTrNqXLTf
nOMJqNuArBzyfJvE+/H8DJ3a5HMQshBINV6dJAMa99Kc0/NJWvrrdkHl3wmcmNM5XUz2L4lJqt1i
YdrFqlw07uOwKFaSU28C+8JJ9BEYv3rrWaZXUFZDTJtfIl1Pe9T0V6pTXJeO5GIWv6ld3+k3xm15
UxyiSwDsEznfHLYsWWLRIKQj7Ss3vRvfJyqOxSJwb3QbL3C3dVMXervtu9WlAU9EmTmYOSy9AFVE
BoSx2jwM98a6+yb8QpNBOmDOal7IyE9dpebAZqMS8CPpGCba/D/OvmS3caVp9okIFMcit5xFUYMl
W7Z7Q9jubs7zzKe/Qd9/4eYnisABDC+0qGJNWZWZkRECVIncfA8WI7PboTz3EAoqlBxAgahRx9+N
Z9ZIIGr4+Xg3fbsY99aQ+/c1IaMiBXST6BkKmEbqKCZn5FZiFmamyxZEAnRJDS6QjtoLeuk2WnBo
LLIXz6P1C2CcjS09B2LufcPiRcNBzjipWXzDxP8J29MguQynALpyopHVjTbkwTecx/nuudfR/L7+
YWgg0gBlJg4dFeGL1CKPBd1HMm0Zmvt7BXpK/7YO4h4o7Qoe9oryQeo/cucbPbRW5OnsiYdU+WRT
XME16N8R7NtYvXmV/ndAZIl/nZK4AvMGBlTBBHRua7TWhBMB+kJEsjxdOVTH8Cy8gQ3oAM0wS9ZC
83HP30+Kez3PU/xjKoFhB8cnKNJc/5Z/9Bewjf8dXGpLV/KVPwO8bE639pr8edzb/WP/TRHwszPQ
L9YkAM2ai4iNqpQXKLtrWWF6+WfKB1rVjhvzuWLRiLL0F5iSbwoJHZWDnfI74E099olW14g1Ia6p
wa1DZkElHWpBk+MIJmrEWPgd2+ygnQxd763PWPP35uX+MbnQj8kJlP5YF7oBTKVLmnIpbnyqswbE
6TfurPvPGKIsDl2RgNY0mh0+mhLINoS/QsDr6jzW+U55e7xs9x/URFkcN1YZBl+YhzHTdww3ibmO
kDGrvT1oQx73sPJcQV3SvzPFg8NV7ER00WqiCXUAizV7IzbaF994he9jQc3KJCbr1PutvcivTJy8
uOubsY5kqUeXjVnlKnQOTBkuFlHBIrVLjfQCwhTNN2sDFfw2bwLSZEQwpriiqg9Oz00wbp3Ew7BH
jHlQc51sLOfKEwTkGP/ORM+R/zOijVmqs+muLbjlz+BfUUGArwXwAhjzd2A8nviVpV3CWCNIK05K
hUmIVWF2ptXG2LoMV/xKkIX8O5IA2gXQLZzbVo45PbIZZADB+dbt4lECdREgVpcYinaPB3L/7iGy
8G9nHVMkUzbfvJIjutMewWYDNF0HuuWmzB99x04uEa0pD4ZgDzqtCFcieaL7NjVDBCx5B4ypJ3Cl
OoEhbmyB74TGvb4WZkPgw6mJ/v9dTozMRLrxBlVDh1Unt9iFNoDMhmC1gG8b9Y1FkGb4m7veqTVT
dzAay0Z5wI7TqcWZ8EuN3gYXnUk3DuraNC+sDdeTVuJQWujKT6z+PKjCCTqIxhaU9zu2eG/kC0sD
opQRii5oHtABS3KeL+A+RmD4IuAfsormCdKrJyh7qxyeiLVx83Uoj2wchZWqQJCX/LuFCA8N7mG2
QbnaG+kxdnJtJz4ZnJ4Y1635+w5v3xnhEh0ryb5XSbOH0eg93PrI4izyBJpwI4LMj93roUYNCUEg
cHarAvz7WPvz/oL0rImK770Efiv78XlZuYrpwsxIHTd0QYrv8LnnMPqsuw8eEbsuNqANqdLs8riX
1TlduBZNpozKlGBOlSsYYil4UY4SfBvANKQ3gsidf45P/63SHwQd/65f7EHaCPJLiK6WHXjILdkb
VbbepxDu7uo9yKfBpsZumJvvyOO9dVzYG6FV5CibQ7lgC94Jjqgnz4UrOymyNBCaeobWugXJEwfj
2/nPBSKW0G/fsA9rhnVZ4MD50Kaq5psLuq02Mf5QqzOgHbjbNEArxm5ZVuhVtOcUUHK6qBHxj+EN
oj4XkIU7mTXahV7tJjP9SM7sHtfFjTlI59wKXwatuykOuISOvhbrvekfqFXu8uuWbVixPMsyRAlC
CClk3uCkyhAVoCBe/TukPrjQz1z9KVVv0JHaMARro18YIYIsAS0aEU9i1HOwqHmjKZj9xK2ds/Lu
WCKxPSpmKSSA8Da9UVCnHUE+fSsP0SnGda+3z5Vdu5MT7io1/FvbnA1xKNO3Wr15AVnmRqBmZS6l
xdNnGCDPIyX4hByVrLpY1YgzN9wbVIgqTZF9Cy6BlkY4PsUQ3R5bgrVRL+yNMoiJFCoyLLt0Tepj
gwS89ztUwv+2Zkv09jSBjHPg0fwUCQBuyBoEcHrotzz++JUdIc2//3jHQ0oA7JRQTnIZ8SJXv0Jy
LsEb87jt71TkHUuyhG77NEOxe4fGxa/wAmXqHQ/qXDXaRaHqGdkzz6nSs3iQT4LqvyAyiuRMgSjC
scS9bzQHCL1Z0BvbiImuuYPSwnHiwwh08S3msf8LPo4Dghj8W3SOMnWyhkot/vJOcQG96pN0eTz6
NU9N4v6dWghGgbITQoPu9MW8QbAYIHNkcn5HZvEBiTrhVICbclLHHX/td8Jn+fq42zXzLS3eMQCj
JtDbw6Sfumt+aebDV78kp15Pd9NfxfGvmQXScm4PZmKUWsLwlafiJd+4e1dAhWSJH4eKV0yr7yVn
wbyucgf/UpjxQbiSN5RvsxtHbmXXLqHkYpcjrdMIrEvpJ1tCGYF+oWxtY9uuNb4wIXk0+cNI0Thg
F0b8HG4sDD/fn3dOg7iwE8lYCwwd0W7rFN97gSM2JJviY4Cylb1y6fatBZkWcPgwh/DM6MJT9VXv
g1/FEx69KOaWTBHwqrfGSQ/VaTC8vbCV8hFWvPmZxfCnFUgyyQcTCD4NG8aFrLQw2YEHiGZ48/fc
Of1VQo5+h2Dpibx6r9RpUP5U3MKdeOl7GzxQvAwJGBXspOAQPAx/+VtSq4Ujfxai3r9KIE7eB09b
sJu1Z+YS0S52UOcD8pF1s53yBtgdgbIcBCKtWETdjD0VNkjx54CkzQCwVlwyhAwK1X/3exB7GeMe
AlGzsiqu+xHVGVSjenjiz4/P3pqHuwTBTwoTCGWN22c0QhuUpGqgES0xRctTJf0Pr9UnkMOaWw/d
FYgQERcmjYFCqzwAHOpSNTQgz2BMZmBKam9K+hnk+Rrgo6qiS06nw9wetlIJK6FgyBz+u1vKXimb
IUe3ksU5zS40cq1W57wdRFy14OPjg9iTMRmzg1ZsPAzXzuTCqFVcXop9gg3apO9QTVfDMjCTTfdo
5QYXF88i2kdl4fUl3i3QWjMlTd7hAo9V5qIcs73yxOndobNSaMNtjIadF+iOKVhCvgspIGzb13jx
fQmCWhQ68wlt5+oKVffWSr+Ip029sVmasfImWgK9oZCUJvWI3ioTUuRGbINs/NDY3SdjCLuv6DIn
XBKL2zPPzWZ8cGXBZrrAfywKaDWmgmJKe2589n3uBh7IPyWFA9GV1zLIjmIPYVw5OApgFPaT6ZLW
keGDRTqKx0tEhY2KzZWVXSLAJaZp8zZs8OCdeCPwUbkjsoCxiqqE+taNQ7821Pn3H08oIe0DUNW0
rCtYo1Efhz27j64+MCesA0FhKwLX6D6zHne2duSXSO1QyBtU86Gzzsydwa5OqVM6kQ6U1LHbd3vo
Pur9SbYjI3BA9NPvIfD+uOfVPbswNlPDSJGXY0Xh757yj9LpX/wnaiQf8tt0637FG9fk2mwujMsE
dHHPyxnCMFxvZCziAzkCBvkWAGHef/dO3sKQDB3HcJBUxHsXfl0JQpnoKis3BTq90RarDLs2hIU5
gViPlLIB+qjOkJPoAN1EqMv/RS+ZPTjcF/8BZSFP2MQbrnS3BA9LbZKIQwll1tJ/EjmwJUJ7hocu
y+N1X3m1LAHA0sR1jBTMB5k5yoBCQbN+o+W1B/LMW/rz4LBVOESiiHnqNeYUIzoNPWEbdh3J2dEs
rFB/pxrUWY2tfMJKYOg7XP7joELHuA5LBhOlqLzLHMOdrDJn7/J4ntYaX1gBpQXxkzdiMDxy3or6
DPEod6sEdi0s8v2k/PHlgsy0YkLQeIMA7XiEoq8a2YPB4XZ//PWrPSxOt+B7UMGYPx/af7jLfSsy
uR0gHZa8MT8cd//kfYMFfowBUJe6TOfVhhzasXKTXaAlOqjSNQXvFAm4H7hi0B9Tyb54gYqSTl63
Hiyrg1sc+hFP75hlyTw47ym2Z0MZIr49HPoNo7W2+IsTD1IkoG0gsec2LAe4dp+kKiBUpZpTvjYh
FVKfejEV34gkKPZ/W7Al/BcizH1fehN8a95Q8ufc8gGhhyDBfoicYB9seM0rtmUJ+x0ySFEVDHrh
+8IoSsXJC3lXgP7g8SjWNsUS6Aum8CFGNQuL7YCof//U7FKHfx3sVo/dymjswh71ShOd5CPDa5JY
9HkrXL32Vl+CgMsKfDHlvCny2+TGv3i9CYFioIfJ8q7QDQHcE/7MsbHC9y1+wTXneIkHhvy5HEzz
mnVDqfejD9WZQmUgT8myT1zp5vElUF7zNNL46eXxBK9szCUwOGaU2ofYKXzOEarzAYFuAmPE0YUt
M70DZBD6vhvWfG2nLAyI1wvgg597YhQsJFOrifSLRUL68ThWbqHv/fPDeHBpE8Wth9Yp89lBkJzy
Gw2vboOFbUhKlF3JeY9tYEy10b3RE+fElwYQ3Hg3PQU379oc61AtPnLz8VDWEsJLUOrgDzSCAB7r
Dia5tbf26Dv8EUEwHSpkbuQwOv8lAQiVXYi+Rcy5lqz4/pYf85eLU1nGfTTP34H9FA89aoQi1d8F
T16q1qZsKi6yFRsx2JVN933f/+hsFDukQQk6Gw1I4UFm0BCBGPqzFVhb2QvfK/mj+TyitcxECeIz
imeGFYHQeLLhLqxs4u/Y4Y+mQUkbQ8rNR9N8rkJIRVXiV354erzwK27Y93PxR+Oe5A9EjhniQopb
QQAI152T75pQy89bM7/2/fOU/ehC8cpeBpMuSnpR5NeMt5EBui/degquvJ2/PYMfrbOQlQwhGvCd
nHkRztWh3PRr1q7oJaaUKnHIMNPctksvntu95m5ukk//7yYpzYoruISNsigXDIoS0z+dhpP30e1Q
e5ucpZf+4jt9r7LWEKvg4wMjkfT5eMHX5mvxKiBdLJCSxZgQ9O7/JtfO8RJti/x9pfElZlTwKzIE
MRqXntpjcEPQh3l//Nkrx3eJFKV+BO1Mgpab3fyEeWGtxG4/N3m/Vo7vEhzqQT2jSFKFuFx29fiv
JN/io13Z/Es+2khmk4Ap8N21MXwm+2DTT5mvgjs+I5k7/LHvJZCJgV4uZF2Iyz3zdoPXyWDUoH4+
oG516x5a2Z5LGOdYT2VQgTkGKEfEg4HoB+WC95ucaa1OzgRWhS+UFdSvvdM7UCf7byvN/zuwHPqx
tAaFmStIcaGnXqRDOOow1f2VL+pL5TWa1CG3/LiztQQMmR2Dn9NYKxCVmkMXMxgYDEcONUEzsA8R
HG005p3sm6fG2uSPXTsfy3u9UthIhKaTG+yglf5C91Cj28UOV0B7CqkmEHcF+/KU9LYMn3aL027F
xJPFiQ8KbhLAQIJHkMxoUtuYXRUbXf/sQQ0e4ijqkFG16Z4fT+jdHQMm1vkjfswnlBVLoR0RCBcg
xhOaXf1eEF6tu0F/3P73S/h/9j06mA3Ejw6QB5F7VIPg8QikGKiqHc6KETH0not96yJRp41GYDZO
cJTs3m5tRg91RRcA4dySH7hrKvAB89r++IAs9ZUUvC6wcU2ldTO7x9aD6LsC9N7Y5kn90XSedpXS
x2iacwqg0UXUJYVO85ydoUdjsY74hMKxUw3YGIRZNYLCE8mEoi+wZIBe3eR9bYAJcbcVgF4b58LA
UIavlSIZ4QVBPBFkAmosbjxo7tdqYArnLn+Ms4GMOp/TAbBtF9WB5qCo+YWaCpC3kKM1IVn0jMcO
XHDpPPz134eP8FRD+/BWnx/vobunEN0vLExRth6t6551vV5HhHtUtKa9+JGKWsjHHaxN3cKotKRs
xCbF1MXNC9TeIUT/9bjhtS9f2I+RkZhKYTBxcvWFKgK1hFqhYENnT0nsxz3cdwcxOQtrITDdxI45
TL70FF/4V5QxqsWB6Eg4qL8fd3H3SgSd8sJEjE1GO1KjhzmyBsjzxpffzzGj3YVl4GipgGoD7bLm
rTMxgEPzXFrRJTyIn6AO2+VuYOe71EQIurKgH3ZkN4F094tl0PfCKNRJyeVJgEsrhmyfRibuGDX+
Cy/y1izD23uIIHm8LjLAMs6KjVPleogmP57Pld22xJQmTEwGQYbJHXv5NQ5yI0y6De9gxZovIaWp
J6LuThQRo2oHHJS83TV1bDZFb5ZpGG6cljWTvsSSpoUPtpQKvbC68DLtuBcCgXTLO/OvMwEPUlzA
Wo3A4gp2BNvgRPPiWb8yPIm3AvBrW3JhEXoPwbJoTjXzYQqtVrdJXpls6wk47787Vl1eWIN47KZc
ytA4ZWRjpPkHqKj0HuQumSzrUljtJ4X9T3U32IcLA9H5rMyQAfGjAsVFYG87pzZ3BqxK2jcvm0X+
84ffG9DCRLSZLAbNHB+TMuVJDCWtaCubKsMfUsXHJPA5CIGmUF2OqxM7jlbJhGY6KP/NeC9Ro2Bq
iwbSo3NQpFdXImqeogqfLd3YjCs7YYkXDUEyxjGQBQS1yC++g3AVEkrtRrnSfX8SBO8LKzFJESdm
Ahrvo53o6elL5/AOa8D7GxD0f2wNVo4sXbwhmIxSn4NZd9PRNxox/l1SwQTz225QIKP3uI+1SZp/
/3F/RxlLUgK1UZfEqJxL32kVqKTfMGf3c3qYpcXrwKvqUpwiZEQA2TXqS3tID3+gRIxiAdnuDsHW
UZnP9p1dvER1tkMSMRTk8UhadiZVY7XYsXa6i0zPRGhNOSfa48m6n1HCeBbnn5Mh2inkAYJ54ErT
8NgRbtledkMUEM+BXUULrckIjBhk/+90w11euROW6E0KFcuwhmC42/A+sIZHmV4ej2Zt6ZdnH5RD
kGHE9sqGzKiV3wxiUoG4cUBWvnoJ1ey5gpGg4IL0wfDKQJg7uD7+6LUttQRgjiNBiCgD2KB3hpPs
QEoSDHIQoUmwrcirch43ZueuqwVZhcUBT+pJEYsC/RCtukrOn87JnM6KrMfDWJn7JeiyCiQmJFAT
d/1OstJUNGS5dYN+6wG1OkuLY52VHdMoEr4eRThW4YKPYs8fOw0VNzPPBO7cx8P4zizcOXlLBCZ4
c3FKZvxDtoMOuRU7jOEb4Mh/F3QAhCwSqdWe21HLv6KI+oWemV2gqCP8cGX3+AtWbOQSdZkmiRKC
nw1+Fkn2TTRq9YBAe6tcaSptdLH2IlwCLXuBcHN2cS5gERxYSQxSUF1Ix6GWSdzqZO3ALK77ahJj
mQ6YScauVe+7o1TrHJSqgJlg1OPTFsRj7epaQigBmwHOYh5OizrlWiu1meME9QTa1r01H5E7m2KJ
nuwmCNOOzYSjE4KTTj4OJFU5iAj0itECmfp44VfO57ec8Y+La2ImyIxx6KSpjTlEoU5IuIfn6il9
fdzByhFdwinFPO+YeEQHeeIkiHF35Z+gfHnc9tr5XAIiAyVtypFF42Wxb9JTzgJfx3xFwosHiJTk
H7kcquXP6WhTFOfW8dvjbu+nQ1lliW1Ucr8msGxYmUplTyzE06H4Dl89tasd0H17JEONFo8xO7sB
POw0t8qKn7cQ0msTungM5PwQjL2P515SHJrpt5KPqhQ9Px7ZWtuLV39ZcUIY5hhYx/0Vpb8tRYXQ
sHU059v93n6ef/+x1UYv9NOiR+PTtdOZfX7kjPDJYi1RVAHoNh6PYO3QLM6/6HmpH1N0AnohcCdM
T8NhCzR9HyePZV/c9EoIYZIY9eUIRvm/clSHQXNZ88BDdPVtTx/fY2s8tAeAI3RA47ML8zRVaoTw
c7SXzNwG12S5KT6wtgWX0EQvop3AzvcqN6rB2b+OWnKKHUmnb+lH98q90Qq1HIHmH1gtUTQWFEm6
n6ibTsHaE24JVqxYIZYDEXij9Ki8ZZ0aQxsCxE5IxOqlluxL1zNFQzA9wH4BO93IWK4s7hKtGLJF
AoJADDqOeo0tnbA7TIAzl/KliDa6WDkBSyRiFsppR+ewRUFtgQHgkjlDG2rD2K74vcLc6Y8TkICc
sw/CedGwecojrgxNRoZx41m9YsqXmENGkbgmldF6Z7YfAlC+c5EGcbcYdFeXfGEc2imYctBk4+t7
HQyioc2CUEFNiAoJxgGBV86uIl0Ce5oVn5n5TI/24zN9PyUBTauF5cjjKICHjZ6TXQcSsdrq3Og5
3KeGrIuWbLKJKn+NLt3wF+9jDdDdwobUk/9/j245hjC92t8yU75KOggYoCSjT06j0WeQSaA0czPG
uPJs+Ub8/9gZA2WIN87HqXlLbyVAqWCW/ZJ0Xvd2jUH2sblVeHUfmcoqSxgilzUkzDnM5fCF4q+k
0lngZwKNM3xLOCUmo0U3kHNgZMohfgZFD/46Y+vRtDLMJUoxmxIyZDPkEvX3atNPallspUHWmp5t
xo8ZjGqhriJpbjr/LfkcVNu2EotrwfklIDGG7OQQCXC/M5f7QHgce/+1+eLNlKiF253LQ/iCiTMg
hXfOXa6yoR+dOOI7527RGq3YPX5hN5hSKMJWhlHqJElNx+eWChqTXEMUXlGqbxyyeXffuZ6X4EU/
QDSEg4Q7YJ7QvTO7/fRUm7xWWLWzxRGz4mXwCwsyIiAd5BK6UE4BSgprl984siuGdQlaZESp7KIm
F9xgyrQu949FUmgRQLZc5h9EkXfl6fJ4mlbuh+9E1Y9txmVTTaJhQosh95dpgEGTRzC9FtnX4/bX
pmjxxojGDHTVc3a8bb4iX1KFzI4Vq2M2ml/zWpZ4RNGTGuIPEXFHtgCeon6KJ7DSiaXRCqHmNZGh
hO2Txwx/0rG//qchLcGJNTtEySS0xE3YQJ0IYHQF6LQ5lcm2qiNXzscSniikKK0mXsnDDSiYX5I8
9loyRL7pZ1VzrRMmtYpU6TYu8TUL+h20/7EFyjYdg7YFCzu9+peoUKPn/q9wG55K8EAjBVDOtUPs
eXSyQ68niTrq2WELHbOyz5fIxFbIadtCVdYVDihc0kmP4ACnx1sA5pXNvYQhNi0UGcQZ3cPRQvOr
P2MPnYFokxNn3sN3LMx3murHxEGTCyXrLOyo/wFGKsbotEFUfe2F3crrr03P4p1AI1r5I4cOovI0
CBoZnsHxqwZMplXeUYqe/tt+XjwPoP/C+SzF+uc8b4JuTpNR9jcEjZo07Aaed+UyW2IPp5SR5MYH
5aFUIMaLWWoA6X/89SuvxP+BGHosHWQFnL3dxGiBJ5td99HDQ1F2oTgX9v4WA9F43NX9CgtWWSIM
+xqU5FMI7mOvuvRgIkMhR9F+MMgqg1pHcVNv59V6pWRQdnU4NySZGQi+9rjzlSlcwg+9Pg2rOsEU
9n1sKJ7Ls1tcWWs2dAk/HMFXHmAPTG5dR2rLEZ0KtlzJqiD99cvnrtxBICAanv/bOBZ3v0zjZqJ8
D1ETnu+OIrjuzcHrvY2n9doszb//OJIdW4tjglSfKzQs0fuU8noVoQbr8bev2JPvsM2P1v0sSSCx
AQpIubmk/WnMfS0By8jjxteCP0ssIhPSMm7EmWASoVlWZy6snYEqsbuVuwBIF2Yj+7I2iMVxF6Up
SIeZCjUpoLHIpODA73LunQnkrUrmlTv/e5/9mKYxkxnklKHf0vCB6kvPYxNpSX1mpv9oF5cgREWS
S1FhFFAJZxW3D5vPqJdFqyi5TpcCcdr7fcGjRyRiHi/NypQtoYmtPHbsFDa8K5VlaqcgXFNJLFAV
coml9biLtUO4xCd2Bc9O5TA/lC4MKHhUag2Iy2eHEv7oRkJsxVQukYqs13ZeNcApKziI79SaWJ4q
odDi4j3hWZWn+6zZelSszdj8+48t4PUIwNNYyQ/xxHdqX3N7kW9+M6R9fTxdK1tsCVtsWS6KSMZk
B6mVWlsCUaMVhT2jcSGEPgqZbMlerU0Z/+84MqLUCU0YgEtI55klDxeza2XerSuCwpca9EbHkCaS
5olKhRq1cMuxXAPpLFGLpRCQMeE5dk9Ij7J9wnPVYYQ0lq+GYh6c2R5iXBDcVhAXFitQLKkBL5R/
5AkFF1rJ4rrduHbWFnJhLcYctH8KJ0KtsHouuwOpnkJ5492xNrcL1yDLsn6kLQUA0y+kK63i+jSG
QgTJ0UCKn7pa8V/CUqldWRlHZG+bZisxfL+SnJWXEEbCTKCmgi7gvsGUqk2RXwsJt3Ze87+Vqtu1
M14aqu95nTl5BTbMNgVzZOz/DtPETKHe0+ZKiicYXqvZdOtL8sUHJLUjpd6Az92fGXmJgKwaXpok
SkVXiPAZVKDlDopD6RtpIMjaBbmcqWXNipch9oGFbJLo9+NTdf/2lJfAR9JMMRGlmnd90XeyZnqG
I3J73PT9fSQv+Tjb2o8SBHkRQ8ijCBQdJa9O0QTJ35xk+uMuVi5QWVkYndjPppQqPYivVaJ9Tq8D
6PVnGvunXgULw1Yvgjjv/f9998tLcGMtC77cNBx4rqF/oE0oatopYgRGCDqVymcmVlKm+kIDesq4
gz+F2mK50viIiy5TAIXFrB0gDz6N6bmYdYhKBFAFaC9FYud0DTdM1hhmHoC7tJVSow1AlGfkcoDA
XaYMnRZGrdKoPB+jbpHl6ilCplvpCgPcFCB4qbnxOpVNaqa1jyA6xXU1BgG4nJhsOLdlxA16zEFI
SaXMwHHg9cEOu3jJyNgKmnoH29es1hgob108ESufRM6iEP70VSjeVX/ExC8hw8ORL79SgEYvfEWE
/h2AYnqG7jOTmfqCGFXCDpcghgoh9B5Q8RiBLH4YY4VaYVC3r8BOCpwRQYfbbvAtjFbwWfsHFp2J
jWLyQ4g1IlHzyrN5c+3LOLgMTM7rSlP7WpFOwUGMBlZvBfYjmKQW+J1okhI1GD3JlkBWxqtRMAwX
0NWzn0IWpVRL5Shu1ByKgleqyDndF7nfXka4IK0q9l57FJgEiQQUHeZnHHvo0FWKgCI1PhsQUMzA
5a+1EesbzFj20HocWj2SgIrpypCYueRJFVYjhfjkAG/dFPAA0bqUYeCs+7Kj1APUzOUEbAtKOahh
Bm5kvh09Y8jhi/ahIBm1IBZPUtxzYAZKsyI1fRIBvBAwIcupVGF8JGAqkny0HQMZqKxSVI/JRi2o
MzjmGWyBISj1uC+hvGHm8kgCreVSdAjvMf4tk4zd8yBlt9g0VowSxUDq0NapRco+evfaWDg3cltc
kzidNAZMWn9apIWesmziNGEOOUZpKhz5ouNf+TbhiZY2QXuiIWbCD0uijw1PdnkPjHkmJbUpJGxh
Rl6VwNvuvEvaVoOm9Lmww8dEWpiMpaoMdDQltu3AtkTz0uA9PzQLBri/ekLRQetBPjIjeYE0UOSV
OgnKacc3FFR6pAR+OBm5I5ma7tQqSv/EhXV7LgMPVGlsWGugk8GjU4ylk9K3JfDFJUkug1xnt8QT
hd0I0n3skZwxJt7vsS/AuVr5Q/tFAao7jUwMKhyWRUFoCjPyCgnRWEu8stxX2NVnNpPzI+Se42Me
U/GQhTWjxT6NzTyeglz1ixjYZoZEWi5CHoEKtXcclKDcC30HBcVSaPYlFkQDcrizylYEQoxnQHdc
YvcaPhVy1OpAGlvjvBGJDi/81cvkNUzz6ZZEMYm1hqkLlAgJVQg2b9CGHCIUGlhyy0PAbepbterr
OFEpx3G2x8uMGfJ9c27iISs0JZjqxlQqFB+xyG5Uuf8ctzxVOwlEChwUYoJRLyeQoObSh98lnVZS
ZNii8dqKjV3VBNy0seaVQDbGnsYP7Ghm0LpTRU8pVUqj6cpGXqvXrTIahMi+mbIZRFACu2wbLRKH
ShuL7NeEXW3wTQLKwMa3hUoMwPbc/AVGhNdIgwKTOj0EEp+bLWF9LSvJgLkXuz9y0g9wsjkc1SpS
VKyHloZ5W6h51sC+NIwl9WmlVvHwNxPzCg7rVBjVKJ4oTZ6IJEcwkqMeBZLed6Ve1wj+ZrWWhaPG
180pnGSo8kkTKDEhuucIFaB60qQJcXRKgtz1m8ENg+5GWTy2qNC/hS2c74Ep7bhHUjT0BZQz9iVq
IKrirWKgx14GIfT7BtDaF5WaJ9wRqNf61nV0plbxG7v2PP41lpkDV4ygpOQlowV18jSi1iYCVAlC
wmaQUyNOB7UfBk2GDY0DSLKH+b5KeAg68b0aJv7RI+Q9HwjYy7zC7vz2OWZAnxQBuRtL7D4vsz3j
105X4hTL2U2KqZ5IvukpwmAEPcmslHio7AlZT2+pZ1Q4iRrKuswSoZm86qyKb7DPZUE6R0M/Gbjh
9pgX3kqiygyZwuASxWG6xIY+kgHgmyG34TmqAifHjgnrzBgl0RF9UGtP/rHK+uMYgs/XJzoZQt7w
g9aOKtSOg5JVrUK213nCHQq+H0AWHUhq3jCD2tGaqF4dxaht98pjMXigxUH8RUOsYJfIANUp7ImD
9qrK+JMFWwzeEQnyzoGd1pDoKSqkauudV8gqKKOtuqy+BQNNuVOOoxI3ekQ9M5VhBXpUKti4Ql1o
IcQW36ZnQZrOJfziSc35uFDHQbyhhFXUyrb+HKcyO8Zdj+KdVipQyBzCa1Y6gXlG9BeHtM1tWZBd
0kalhkskADIPhT5hklRq27LjXowbJPc4BlFwebxmdV6pQd8oiOmLgj6DOt+UAYHrgpdllcdLySKD
t2PCwOjksbSGXkh1wnL7jIltaB2MOo1x6r2aB9oUiQgoLSWlHijMno6UQU1hzVu0lJ7YhrtQxdOL
NAMriDg5Jc0Ds53LNL2ufaPl+A43I4RAVNVqWR8eUrBe511iQP8xfOFJSh0UQoO5sqon9f9R92U7
kutYkr/SqHfelkRJpBpd/aDFtwjfYo98EWLJoHZKpKjt68fc763KvFnTVT0YYIABEpEuUS7fJPKc
Y3bM3HYsIQY4nHNR3i+kKVcMvwkLqe1uFh/djADF9MoqccuyPoB6VzsDt4fU5D71KrggKd2/OZUf
rLIGvgh5m1SOgIK/kzoRsUusdkWtH+HdPD12y7Ku0mkliFW9EpeYtYdaeJR1lh1BuRIqKoOL4sWA
IIBK1Z1KG8i2cLwPraEvSf01G4atHpvn1GX7nIiNmhd8iAE96V5QZJuMwUcSl11St3rVpSnZ5U2z
9dhgr0tuT4e0t++zMTvQxgdPWBbdtnXTNNGgzEecKNwxDMkz16Gj+qTSjr0riGGfnoNuL+NQvcFi
th0aHvp4bbuuT8tUDGHd1gCTa7XyZ7hkpX2GuXpO3Mx/kik9cn+qowBktZK3T7PvR1PrftDa+xAj
4J82m5vI2OkYqRFog+BpEfosOxfZ8uA21Wp2igQuKXrr9RotRCIYqhBt0SHPMQPjGiwbQdaZpyFz
Qa0xmRw9JcofRexRu07kWNO4mfMiKWyGZvpn0HI+hmXZW8N4UIOJm7JeVUEHoLA0H1ZW7Ko5PZC0
vVkqubfxYQNtJ7qY7lIbBjOIAO89EuRRNmNRWBCXWApzvfeFpLLbC9+N0yyd41nQHrgCeiamfAsR
P7K10qDaIp51txSk8qaAE7E2tRULGXR7hCEi7m316U3oFTROXBTeShbCSYjl3c0tSaTu55Cppr2X
XHsnWsi49cs9qYMbf1q2mYtolaP9lkPWudGPJjdgZzdjNABLCt3e6W7KXsOAdQSbWgztDfiXJ7qQ
B3fJ1qk1RrNpk0X5SToPCZ/1Kii6PHT8cQ9pehdWo+gm1DAfVd6DS/pimyn/wa2cW3xfFSYjsy6b
IM6mIq5ZneQ0WC0dnCTmMeklZhCE7og2ptCmowYNC4yNgAnYtnlTCJODyC6L9dLjzeIXvYO1LyYT
a9DhML6rtmGbHPaoIdMp3THkhyjio5WshubUAdHe0ZVtpHJ9Q+vyrMh4GzS0h4kpO0C4PRJywvVs
I6C1QIGANcusERSkYdDb3wai1yx3QvjQ7hZYuw6mi8sG1by5GD/mSaLzruheFln162wmJ3tij8YC
5VaMchX0Qwxl37g2NGqEiMD8jj0NvdmAREtvJ3SAtajIPhfU9CLfzoF06eXQZu27T3Au5A/HwvKB
4tvFyqV8x8u+DAV1TZw66PFpQZcpW/c70/hOJncmOzIX66lmn9rtnuqy26nKex1YdeA5rEkEbUNu
D8lQagSsOgtd0x0LdL3OCxQpho7h1cF0N0EWUa43bKRJmdvPLto3KkXAk6BiWRGu5vUM/vpKIgGP
8jI7qrnJY8k03fLMf6eTM4FoAZtc33m04VN+5yrpICZy3XjKslNpLQfGvb3t2/uxh2ODaHx8uKZP
UhvOV4Fn71q4BVOi2rCt3JNTCngcFrHdY1WVzrfWG/dkKvc1bc/j0MAl04qa+V3hYql7es6G7zUF
QRRUH0q/9fkHaNHnxn7z0u8kHZaw9YJ9YJGt06Ejr/luBn5sSPokVf1ZVC1MzUuYiBX5Ufh2BS7K
DHWITGLusQB1aOdu6Lo59gf7sgY6wotd4b/DlUQdxo6AIOWVDoeR91DcuZf1vau/leTiZtwlXWMn
i2WtM4L8tbLOsETeEVCtmv7yBN8OA2EdWPVZ0v4pb609n6d4ovmns+hzXiPHbnXcTyiOq/mzbUCQ
lH1S5/7JKxlsqqdyXSL5SAO4rs52vxuptYMcAeirtb9pBiue0ipmfbfCW42mXiSoNaGQg5zFKo9u
RzeT7tZuw6AWOgdrJHjbSiK0g9tqe0Or0ltPcz+Cd4nL1Rl3y1CEZbGEC9d9NCi1ls0TG+HrLO7G
RTT7guNGtSS+HSWPuSX3WVkmwkpXFL1xUAOHOBtH/Ri+7qk9yTDtmnXTIhAij4hkN73tlXFL7yA2
CoqvXSalmT/tdEKs5SeDl3+bEcyPgh2cCSIadFl71SfDfw2hkVfRVyxuSMhE/Y2m5rM23qtazJMf
0CcwfCNKnIcGZM+4UGbnpyg9yO4MbZZRtJGbZkdRzCfZpyHxjRXZPUKuLMMt0WD+6J58rM+Sfim3
eHQyfm/VWVj0TVy0TwOw43r4ctWLNo+6dUAzex6Dk1fkCfFe5uGz9PpwUnA9dR6Ugp41R6srkN52
PhvI9OWPhcjCDnNJ287RnAWreQEFqjffs4V+iJzvx+YNkkC7uaA7PnyibfVgtyr25mzPnOpNBmSG
vxm7LefmMKG3BN3V/B2mznIlRtg+4/caZ2iuuYdSOHXMbBF2yP+1usl9trFdB9587rugX4u/qYb+
QZaPeeO8KAis5x4KG8jvB2CXPUc2roPYw/Mt644GZ4JHnjkqu4wwSW/9HipiMl8jI8A3uGPUS+Bm
B4NuA9c1GQbSOvMJCqfGb7bTMsdi6CmmIzCyoDk3ZCKRy0HOd9rZj+iNV2hzxpcvMrDQ+h1MhaMO
isb6i6QP0jmnbRNDOSQW0CAt5I0e3a0c8N4q+IPrB5a7UUXbbd2xrdYsLMbXKlvebJmFqUKU5p0u
H24IsDDWyWzdww8yHiq+UeqLDQoylz1u+dxJxmk4cmR+2UWoAsmVWy233uLty5FF3Yj5eggevYDF
vEAEmwI5pu8ZGT9KLM1Tk+KQzwE06dyv4xkNd7lGvyyEUxWamy0yhl3QPIN/cFNWexd542T3uDOg
QlBPsQ8UlQNiZV0VmyE/N7TeEb0gEqtwN8IHyS53i2rizipWmfcqgyBq1UQib3m23C+vbm41H2+0
0vdm1qHKJqihTmSTOv3WYextQM0HU8tqGtlh8HBZV0tIkLm1E2zjekgWua92hXc6AihhL3n+Id00
saj3IKFi0/VtMkM2Pa3Ay1Xpcz3kD6JAlXEitymxX+weiaZ6muo3yfK9AwOZbPbjnj6mLS6kVODq
yRB05/Le8YMbOlqhrvpb0TlPcz5/g0Nm0HYr6MYlvbsjnXwpUsesKJJ00aeoIHq45jyaRrWx17UA
pSk9Dz2kpa2JWyGKYk8oLMJczfWiWQB2qeuDLCoWNcQDRGL7STP0uAwyf7hdYB2/U12AMvg0hGpW
sbFmiMSYXZ99dwx+MU9kTw0umBQKxaje9FABp8PWx81TmCXOuI4WxAkVnOR91GuGGl81M2FXga+Q
VvDJsA9jffF6yhN3rFD8hM7bDOuFZgmr4XC5iDjpYgdOVs4i4wni8Bkamrh/8h0YoCLmHbI58WoO
uR1OUbNoVj5Po1GOZ0Ja0FlvM3ooGpnMKepnpkbQYkLpISan1ros2aYRb/AdXbOpTKR3YnWLuoIV
Wfb3iRZ7P8jXXdNu4LP32MOadMynhKg6diED5kE3Vzh7kuL3V33kDh+FH5z6Ct1W3htyWFQJmr1H
FOLarIFLO+L2fNRx1sGNED59Xu2jFFZDXolhksNEp/Ni1QurW+Mm2Utnl5WflzIOKKcj6g4bxm2w
F7ct0zF3qsiuTzo7prizNd/ai4CAKRjQsLIvLaxMIy6QvPiYmvmRCwjOs+DLUu39ZKG7ZjAhilO7
iau3Eg4UAb7VXPRRYCPZ7ZX1iMSojgEzw6SN1jcM7hnII3IT04q+LOg4n+Sxw89uRuge4FYeuvCy
OTYZaPnOJpfqqa97/PjZJ2ly3Ni1HRbdEzFH00BlXKUeZMSKA5gK+wmO3hH6jVZ5UKFD+tP2kJ3a
3VNr2UlfET8UgiQ9mXfCnWCqSxG2l1LdkLTUm6H9zIt5B++epKTNAbToKE/zc+2W8C2Bs2Ta0Hto
dr5mFQAiC+CbLL3Yh3O45rD/9fxh75T+bduMYtsoyIINo8s3rm29eu7SJaVsnnktSCiHOz/jW9cr
k85AVjyEHu+0GS5eqhKZDiChLCqss83Mm2Wsj1TK1w6xe8i95mEaR/fOsQLQhE9DtxtQy4XQ+5qV
24lUSXoRtgcO0G2cdoqY/wCWxZajS5OkzVr0MJoQjRXOo7/CNf1oQz59QvkOLgYhK21rVQbaeRG1
F6CgYFzirMpl8bzt4CAhjQJA91A6y3P+VbfG728RFQ/HTrPxNOcDCtIs86pnXnbZW+4SFFLypqeh
o5FspCVpV3zpnddgsk6dIOSZ0Yw+NtZs9SFneSpBkbUw0ejGSf45MPO/B2v5r2oMk+KVUy7tfGuW
2jfhVBZzAkixvU+znBwNVf+K2XqV8JTVLGSz/fzrX4hju8zlAPZ+IUwNbQldn8aCw/Yxuz3G9S69
OGmE7/GT3gADsNYwRbfCZxJB7+ITLQW7Mbw3sGjO13kk1l8i+gCjY4++pH8lsfHfYkW/4KcZJ44m
TNBbubSoyDS1f+PmuoQld1DeyYWkSTehCFd2NELjDwgGYPbUQSxNd7sgfATA8g1FZRpX2QwXmR7F
Br/A9DpcSnqF7JBeXLo0e0nQE+Ht8ho3cGBJaDP6GhNy4dynzXBGSaOHFU0Ol58SS+1QvgR1scl9
GlMxrycjkjY1X3XFckAfqNF3eihjL0dFSNQKEsl9jVRm9jC3iCJa2mCPQm5COmBP7eJ/ZSnypq5x
/lWD9n8j88B/FagYs1oPIuvoJfMm+HKWwBoSrQRDxSOYAfMAtWIow2QWxw4fi2eFnAE8TEv1tz51
rUe0F4/nEUbj20wCQw5xudCtIWX/BhQk5eGEGTGPfEb6Vzef5/JSOGMAgAe/SBrD9R8Wq//+Mf2H
+A4W9PXS0//1n9j+ADShcpH1v2z+14Os8e8/L8/5+zF/fsZ/rb/Lw1v9Xf960J+eg/P+8brxW//2
p42k6fMe8fJ3Nd9916bqr+fHO7wc+T8d/Lfv17M8zO33v/7lQ5qmv5xNAMr8yx9Dl3sMd9hPN//l
/H8MXj7AX/9ya8CofZdGiX940vc33f/1L/5vnoP6sWU5HuOIgi8c8PH7ZcT7jVHXcyEsFDiUYc7F
SCPRQY0h6zebu4HL0HfrOYFzAai1NJchN/jNdX2cK2CBGzg2tEH+9uH/9PP8+Ln+rUEtV2Lm0zjx
tY3vxwzCLNvFe/CoTx3OLG7/Kqk0t14mqEGB39E98pbSh4ks1IB6wP8A+rqb3CnlppAjYncU2mpb
pokMnqd2BA9ApRolxRw4QjYkLix24BPgQtiRBh8kVc+ZDalN4Kt1olOVhwY126gO0kM6wpw6tbxY
ShRmyVI4UeBUED7Q5xEV64WoC9g8jijWQfc+nV6VAwPb1voUbQen9iw9zP2NGvsVbh224l7+1Vjq
xjfLBsuDTCANDXFgOt0OLn+HQXSUO7azRen2jBoDeFMj+L5iVAlFiK6xEqGwmkYEuHHkpYj6DZoA
q/TETH1Ih6pA6uwcfXd+RZ/vIa+CLTPNuqDepm6G/dT4O7IEzbFPAW556B5zkIFHdipejS6LeK4R
OTcJENc5dBeUA2oAmQAzdRdJlPmN5yNRQlMOCUoUjTAdD7VjkrZpVJjODCVRjTBdsk97CtKQCzD9
2JIBGuiRwaUo61kpVuWSyHczdoiaaEnDAABZJDx5h2QJ5eKvKjcraamHYLbeQZ0Z16oft6VTnukE
+pVtorGz65UJfChpXzIpkkkwFvRYhsChPyszQYopG0HMGSc/UkpEbj0/unq8rYpDVyLUChr3BVXu
KK+zw6C6Be9TF7GbfTEGfUGU9DJCjoOSt2XePTCvWlaNPT7oyX+y0PEXt8ulHg4zl0QINGY7+KCj
9pfVaPrb0l4+Vdocc1dvFAKBfJkA5YvEp6heyNpDCuDzN2BZ6Wdg5BhplNNixh78iX4SoEYoxKKy
YVv8OXfV2wxndBQZ25MRrRvz1kD4luCar51l3DcK8fzScfeOWy781EzvrmoPHZqBZ27T3kEUgolX
5G0dipEhiqgGxO5e2E08DwEgFStVAuj2FA1bB+Do0iosL91QhwuzE18j2sF3bpFvdvni1KpZLf3y
ZHNKNujdsOM0zVbK3Qq0CPM032GqHmMNdw0zobopAYeJHsXdBi5uZhnWToBSKOra60UqG6VbRKnK
fewmFEG9Vj1R9GvgogbCVHw0KDswZ9zkQfdIC5hyzUg8Ki1gnGG8J9/IB/C9eFTTdNeNwS2fyrsK
QKBDJZqm3C4m6mGEO1mGpKb8gKeADZ0wV6wW4IW2i1ArzbsQNYX90OhnPoBuUXdQe0edOwPsl5N5
k19yQBfNnWFmD88ewc9kETdxne5e210aznrY965By1tpoMTQ7UpbvzeXciczy6pt6Mq7vO2CV2+2
Gk6pZeqIBt0rar/rCY0DXXaoLIBg3cDDoioBIQBnBgEEqyTvvwm7ANcEvV9e/gbORIhyaDa1aYQ0
YLY2gtc704O3J8Tcg3Viv6shR05WO9FUugkRzaMnNKpWF3WtoVvPpniTpWnQpOB9NFUGAB3BZVg5
uYIajo/7bgmObqlelIOYUpfl3pODc2OPetsvOVR/gMz6/fwiRg/Egam8RaaNKovrRtNUvRV2jjpb
kT1nGr6gFS90EijzWkprl4OoDlSjReHpJNxl5ZFu2Awgw/kDs1aGIMUI5uV2dpFtLeADUHAb0FDt
taE7unviiuxoEwVjCtYOYYfrD8nPTR8YPw4qF8jc5OE+ripc7lmspu0I903srF9glIPbIeSQ3kYl
gKBuM371o12B6+CijOl39/0yzTHAoriiMB5rxU6kZF/3LF/107Sth+I0KUMixScR6tF3DqruN/Yi
11TBFE7Js/HtrUvwe8hR8rhvv+Z+2gRdg3R5mdsEyn5RPvBv2vJeSyHese7cpiw/y6kvLo1oD9qL
NL7MGUuNTls/zKmLFMJlCdA89HcDNSYWuCilciEk4F6wTs1uSCuX0Ov8NCrKpriNiFrhtXw18G1m
+jbsfJSJAj+Ih/wiEymtZ1vRNSHi0EOnk9Z2EZISdRnN9JY3QzQE1skvCuBPXWrCzErv+gwTsr28
zeCTg2rhAOIAAWAyIzoEi+olh9sKUKG2DNFiv8IMlK54OqAa283JZeYKXdqupMeXKM3TeQ28sAYS
Is0BkzLZeF1+65ZGx8RW2zQr4nbulrhfgMASWrrrEkChl0OzsIMSaNii7OwwNBE7E7xG1TgeaM34
7sLlCWuLb3jNoeXCpYq4D+xDA28r6rE6ksr24gXRSWxfAF0bdYfBciLQhPbKMoCHeLczFCZXTps1
sRBgcJ9Tnp/yYIREeta+Asd5BiEhj7tGi3Unqq3TBl9YCg6W1Dwq5ENaLwCNm6yKpgoFMduFBqET
vEHf5OjnWXmkRhVPskpvDDEntIh/LgU/96WTBItZ53kAOxlTvIiLpZoj0j7MzfLIKiT6c7sdQQGA
KyWSb46VlGUF3IroR65dO87LJhHkUvryzN1i+fUq7ZcbsLnj2p6OIO6sO8xaidLNl6xKpFDARICA
BxpWzLm3dlj6UTDixV05yIjNb9Kgk9XuJ7Epsi9PiJd2quJi8J8EAZWB02GfBnXiBD1c8wD5T0EN
WkegX4PUzGFjMZMU/nhXGed35vv/q2j8TwH8Pv9QUsuv/v+DmP3SRvjvf4uK/yFkh8vyklc/h+uX
43+P1gl1f2MI17HyMuZzkBEQef8erhNGfwuwh7q+j7icX0xC/xau/+b4LmcBQ1XUsZlzEZf7I1wn
lP7GPMsDs8N1AogQQgjgb+/sfxCvQx//T1xMH3wI6rNLbmfjIdjQF0rrT4Rz10BMvXKGHojMxCNq
K7KBBI21gi9j/trbfiQMy95tq4DY3HQxi5279DjkqK9dB9LBv0vbij+0gtKwVmjjNYPVRo5q6COg
vmaXB6qNPLABH92RYH28jNoDAL7raFPD4NH6+8Fg2iNCzb2voJXTRchnOFOnH848G+EBZIMIhDBt
OF8HWp7psJ7cbmuMk2aYDIEoSH/59BpInZJpbFCW9dnup4d2LS57lYY9atYEzsYTTR7arjSwrtFZ
mlBhh31QfB/ypfi2FP25aHrUjNFVYDSqq2TK7oqpIq/UWqBlmBfy3ltyF/EBmfeuM8EOodRkgxyo
OvhLoBHz1On9bCGWKMGj/CZR2i+mE8m5/2Hly0kE+vcHGQzAPyDfdipbxa5DWL4Q41cD1lYY5yGk
cEZ9pGmlj2B9nns9DFjFsWscR3CPOBDN677rEddjr6N/P/a6fxrYuP7pUv/jgvo54bvaE/7I967X
D65BcGccn9vU/VVsYKkY2tLgchRCKZ2W+ywtd8E0dzfXP2ABdDeIYbsWBXDs5Bb7eeSXfT+eZ8DS
iHX3zvO2A14moY1QowwmPWkeq7J1kNfYEAecbfM4ZW2NHm8HjPPL6KAtN7KnttpeR7OM3sB+aT+2
ZodslZyIEdbjDHEo27TTKe96bGXzYZ4HaBVcxgTzT5Bgp8fft9r2HoBMdyz5kMxIZU7L4jySHreE
mTMLGF7ZnxzWyNu5RQFaUp29a5A6R8iIv2btpFYLIthtTwj/V11Ilw6Kn75413dgLR4gnbdxA7ve
r4l25c+DzkrWxpSBLMEbBTyvz/74U1e2WqvGayPOAC2M7XcABDD5Y6J9qAF9rwSfKJhxPho0yk2b
Wbi7rIrvSabNEoJ9yvbXbd4hS/JRHQpw728YGwgEbargsASjvXYud3EtbRYHkw2VKAHmUuN7IHm0
RNwPHc3ukVepauax6OpL0AyuR2FX5QyCReGG8wI682CDFOEq7UTgYYk9v3yEbJybGwTgSaE6/4Y0
SOuKZZy/9c1yP87U3F/3pxl7+ecXs+N4VzO8n79W5jMaUD9wfMY5ruhfKqHC07akRd4lUH4G8VN2
5p17IEMvve8e0M+kbhpmIZa31PjcT95hpF31WSuUt0d/fHTbzF0tAxM7cA70qQkQmF+PoDQSRbt8
gKEOkM41y9FvZig0Z45ctXMNiwzLv1fCrz5Hf7gXlZyeCkc2q9YfnF2Q9tMRvRcjqMUQzIXsxvWc
IIlVEeYSc2pmSbbS6T9MA2BxLLsAFD9B4gkczntzYfhOsrefwdaBe4S0yvelbg4AkpGcOKDtynGQ
oB0BiXW4ar8mkp+hMm7eRlooII4KKUQezJHhlbjPfLdJHF/r4wRQc+37VQ31o8rdLp2AMR0EoG/N
yFOQ1Ag/cgVP0YUDjCKBRAIMruhDSj29RcIDX9/LZs7y9mhPfM+CbHy47mIEIDp31R1N5fCgCOy6
3brzbq6DRrIskXRAVD4j6OykddGLbU74BB60lgCc9vMk2qTBrAgCuznYddecrodYOcdUfTmE2/AW
+HHIjM7wU2oKoLr2CD84LwH/tXxUFnceweL8scFJwmpaPHbok7uMXDd0lTr3JXwzymyPxBQgBx4o
n+IBOt9KR85QbaO3/XXP/+kxUjrsDhD9Aow+p1GQ9+6mZcZ+aMbJWVWsrVEMYPaDoam7Y7nn4B7H
qJta6VHU+ua6df3TNd8H5VX37uXwRk5vTZX2++vQ9dQK3JM4YAaN68vCXkc05nNZWs8lG8m24SaN
KZgLr749P6Bwbd91Ll/2eQ3JkGKs2Gvqwc3IQzHsgMZrdsaM8qov51EMBTBwS+ZdLQR9Kus+vu5f
ioKsRoeatTWY+TkrrGgQa+nyAEiaWFNP4cHYrDXCquuDfzLkXQ/+50//x2NQ22sEiNhQnP3pZf7x
uH98K78c83/5dHxaDjcLT+TANYM5RKpg37lTwNcEKNoWv2RwUkNbRWlR0A9k+QNJ/c95hBmxXYJL
cT3UbQFvXg+tu+rHocKAV/njrKSA3dX10DZt09P1UFH+dNYfh/54A9dDr2+ApIvz5zeAJc5btUup
kPJW9pnr4nbKU+/JsSGBKjs9h8tlkw9q2uSWcuKUjWAFlxOcvbrBWV9HndZHpbf2l5vrqE/9u3Ic
9Ok6WA3rHi3cT+iDkvsxoIfc69d+Z4Ejb+t8p9IMXnSeqx6YT2Q0W1Jtp6bSD6Qr6nWGvor4OjoW
hdhPWf0RdFo9XHcpgO+eS+6vh5dDCwDdslAkvJzM9pG8sdFxV9dRA6RmS0E/iK6jQTpYJ/Ab1tdB
VCqa2K3KbhOUt6B9Dc9DVTOQawQy9ssm6Kp6XfgTT66b44g2OdNK++a6mc90BWFa+z63XH5eAnef
zmR4botc7Xrigrp4OYdBZ1lCK3vYXEdFln7YaY7wrxnGJ7xuCvXpfYdEPsq7XK+5L/WWeL04y7IT
UYpQ+TOFdS6Upz7yEt7qmhf5ybFksfNyfEpa8vpRBvJ9aSb9OXbejkyu/YI4qkxQwRhug7Tp9n6F
inEnJv7qoU9nmGf1ST2owwufFA/l5XWR9wIwa9GA5w35gfQcgJopl7uFuehG6C3v2TT4ou3etj+s
sl6TUc343svHoXbTr75ezl1VuN9qG7UoFbD6EW1OI4qGtEO7jczWC+blW2C7zc6RLXpSLq8yTg2Y
jQGiCmQ41V7ZJr/w2KuNpQbr6BfdEAuF9TSd2stEMtNPXfhhymEcBOF+VCKssnprUZgIpe2N90oR
Hyigr9aOnR+XsmlOaMfRR5fc+tXcnK57rn/MbGvMHXOT/Bi4Hupf8p+V6Ths0i07e0yBnAel4ufr
Lknm5zkA22ohMnt0PNTd3ZSKm+sm9f3TUudb3ymahzz33FtnKD4BTNQP7mWXq/BrM3J33RPMwL5h
+cZ318NracxqpmONks9ob7pLCwlLfXmX7vLS6u/aTvZ3yD+sjRxmEl43rwNjqTnYI4G/ue4zlTWG
wMTdcj8L/sBq1tzAQPhWirI/anRB/f5HdNUmsyQYwhnghEiMaCaHq53Ld0Z/tsaSB0Wbai26EpXG
y6ZTdn/8GdAjFIJPmJmtA8okOFUIEay2745aqfleLdOODfXygsi12UhTgW0u1PyCzqXPoPfkLgsW
/CBV+8cf5qIQFYBLUqR2uTxJG+2/whf6PPd5dxjLfHXdYspW5/Fvu6q+8zZGwNnp9zeXCE6rQ+sj
0YuH3kpKoqfb6wsVl1fLOXzLnSLtVw4aOiKrRdPkkz+QYNt26ARERvz7Hy1QZs6RF8QZmUH475Tn
hpYGP2ypzR/H2J6PlVy6x+vTgtYA4W/MHYi8aK3aZa5F7lTh+cd0AWnG8Gl+QRUajA+/4Ovr5ogw
wuN2ETGULGMP8RYaFzTIbFiUYzijgskw84rcXEd+3b7uFA6iHbRCH0aQ+Xfp/6Lty5bk5Jltn4gI
CSSG25rnse3u9g3RnpgkBgFiePq9UPlz+ff/xdnn4pwLEyiV0O3qAqUy11oZqOxYlIQswQXvJ4IJ
4PZVzL7hQ0AtjbGfgyPPFNmK9wZ/iDnWnuLqjlKvn5fXaUGWOqqHl9STYJdkg/PNAlDaZQX7CTDN
H5f3JC+uPUgf67qvhx1XdbCRozy0SWSvk0i1e8tC2DsUBP0EwTw8OTR1lqUnm1uAxMh8RDn9tQc1
c8aCRH2Nx/iARJoA0AaRcZV4OGmSjVO4wzde4bUC+sabnztglsSkvqeiyZdx6mRnzRhduypz10Ge
fJYErIayLYcvBZFL1vD4Vbed2gZaIUEYy/Hf7MYfwhkPf7fA8mPuEzHn7/s87u/H+OFlnWwr6u8j
kHjxy+LF7FYQQ7ETeglaj37JPcUB0cpGFMbHYKG0U50jdKNfUwtBLysp2XvaKdalW+SXNBLoQTS0
5FMCmDKKJMr/GCNvnxYxyCXCcfdNGxR7L0empQav7RUa5eg/LO0YHz+GaYs6i2DWcKimIXPbJemj
ACCTUN7aVu9T6RavQN7MkONB+2IGPEae+vyz5w/OGqoeE6IPxR8Oxu2iLlW3MUMggZEcVyXKCNNs
KAHTs8rx6qKB32eGBPlkbXXXXojb3MR0Q6YJ2Zv7Y18LpYXcvgofBcM4zdVeNyo8V5kHWkQ6ym9u
0SwcJr33pwfRUXgWufWHB1aU/mVqaV1yDgqlQAZd1Ogl1I29e00cTvfYQCA+nSZAnlzYztC8oXjS
rEmEAAwfAZZeEPeMAyi2QHr6Y3UAUCu+mlvSutUrN5f90iwJjKJ+NZYRlqbfa0VL/WEHJYdPlFag
LRs/qwEGL0uLcdOmvrwYZ+PXUPR5mNach2mafN7zOZEH47BT//g+7cmo7/b4Jcub/OsA4KRnRdaP
dmD3wnGjN7/AYloBsXSiCYPmjgL0WUK/+BqJLJunUQ3t7D73yc8EvX6BrotEf2V+eKx6xe91jvdN
65Xl1gydNmtAsIqSuVVY7G5soNxzat/FCBBqXlgafEc0jRg8yd/NmYX00a+ztBK3FkHIDBm57FCD
+J2GvbcrppEYJNhrLUc05adAoBoXM2MO/qhAewJ+fA80CaQglTMpikGdI2TFFpi3dmtMj8nJXltp
tG7MehZNLweNLyZKCPahxaPtLMzrv4etLIBEZE1w1UQ0Nzsi3qzslL+Rbd/cChB6b/rNTJlDjZrP
xgWVG69yz9r0WdMCy+i5h4jF0bxCg9k3AICqRdK3eGim4dhW2JJ25DP2RGvRUrTpcBVQaYlTxfOK
e92SFkronavLEeAdtQLB+XOTsh8xMk8n4qHQMUwHc+ZXY7LhnrrElceBpKjBmhk4cJBlfNe9kui9
2hb4tknLOYFn558zBGox2Pb4UU0anK0uxf9uUPjPWt2K95lcONNOWec2GtuktgMkJYbP3XNt8Tkg
WehHOdnLuN48viAKCeEL+PPOY7/82BrnoKchHyv2rgfh0UqoW1N5WOFAtsxG23nlvAi2A/CayIeW
zmvQZPnCU8Lb2lnr3x30lhc5Ks5zmg/uUjHdLHIzJi3AgoAaNosWyWyQooD2Nd9+0Q5QQY6t5R8P
WVAO2CREHnoYEBRSH7+udmx3wYPQWaosIys7JjZQ2BhmUPL6Y2hmaRA5yD/G0PF1u10Wjqgc1VOz
4KIOlsk0NLaGjlhxn2NjNAeOBRpZT1A3qgJt0yAdcBQpwUoO9VfAapNv0BFOdj4hOVIeMk5WYx56
c7B8xX6kI6AvjMcUvPWsOHk9ILh1IvolqnNyqynAwKOdqzNHkWEuoU304fnJosST/t1OoRQvog5d
fiLurZyQ5ruoAXgARETgq7042jUD8jhFZQ9fsjrZDJw6G5DSQggP9QhhFgiWrTkQdskBnOHhi0Ln
jxfuIclhJaD0ovmdu64blZJ1Cyhq0l9QrGLLvFOgv1G0E50xbnVH5HemqDzxKTigYMRq79YAGaxF
N7xVouJrVwOngMLi8BaW8meK4bnkEtQNx6FLIGZ7IGLi/hhNZ6VWzapzEqxw0xAZ4G5qojw0CHlh
jCGUMMyoLLxZKGW+xFshO7AKFC0kX3AqrcHbBMhOl9PImMxhECEmS5VBdqy4clDdkYqE/INYW7V1
7ZFV+uwpsNVBBWU7p2bdmSP1hxAEYg4+xOtpk34XRZDPPemLS8x4vrP8rl8FJTgpblh8Nh7TvfBw
f6YJiKKKK/8lBpRuVnjC+y6SfCnr0PqC3J01J7IIT2XXDbvKLqfKPL10FnZDGUDhkGwg/G4OBLBw
EWGzYEauAClEBATLlpfze+Mii4VsjZz16S22ff9748tFlPrlt5HqYebj035JushdskR6B2Cx3R0q
sAW2Y9ZwRX17kqhGuQIyPQCy+O6hjtNqgY7j8ZwBDHioEHy8Iok6S2LkPCvFUOR0xPegCpzXdJD+
Oiv0uDRe/Ui/Sd97bylgNR16DsfLUFV0/vc45j1d9gOe+aVntXRuxrwBVw804jM0Ktst4o52YU0/
Ayoy4TwYgR02w1hydPnqo7tyhHvNVHW23Yq9/nVRnCThvC7YHxdJGUR3mbn8eVHaKA9CE2rTVGMR
L8Kc872d+4CWtWTb94m7N6YkR77gMWvGcar4pk/Z0S1sexVwR2APkTQ3c6hSQFb8RCV75E/qG+hP
5XlENsBMyrzFpgzc2iUPBtBf7Lx7J/HRxI+jQz0ACXi4bmyu37X6w+y5PQSQ/8ubT2ZZBTZaUqbD
Bp8gOwFqDYmHHqRBwDm5h/ybQgftFISPaXbweOzM6KEKwARzsX1bRQjB33llbR2W1S+jX4pjkznQ
9Qah9N1NaDnXWL0OXtdHn1AXWmfIfbxXDr4/AgiXok/DDahqyAtOcaMT2d2q9yKyMsFmz4U1o1hG
9mbYgB/m6VjcATkNb4HsN48YVCN+HTz/UiM2RBoS7Do2Fuwlb+wtSzr6XgcorSjqRxt7GrbgNgKD
577mdobuAsPAFnmcwG10v4B11F/RaC88AbvazczlLkTWUBlx00P+eICiMEEgY8XNNs7wiNk2+D/4
c6Zz83j1Y+XcAWX7/fQZd8KRyO7qyP3bPVRICNtzM2Wu4YKcddZ9ErRlm3aqi1DUhI8t1BJ8u5VI
W7E6Q2wO5mOq0uTeg4d57CNxBnkFs900a4e62QzohjOlApysQ1GJ461jNv7Q1/MuTOYrkyIwHn2l
L5kTjiczGrpRLiQEirAQhdgK1CPBfr0kwE/HACSH0+IkrLLehxG/ttJCifJhS4oDqBf5wdjcjg6X
1mU29tnrjjN6iwHQQwWn7Jasp6OcCzddkSTTZzBTTQ6z2/qSkFmDOht6M2bg5wbaYlszPdYsOzdI
nj5mxzGYBaWVjN1MOl5+4NMK8sfBHXuIln1xWNo+5gq37B8OYIz8OhPBHw4s/cEjZ9gFRTbsp1II
ENzNsEfXw24FcNSHGT3tfw15CarF3BgT4Z7JmHs7Gu0ZpDPOeHuxSz0dKhRWZwoR29aLQAqYSVCt
l1q7/eLXuB7bXY69owAm9mIO5mLcaSyhuJ0B9XVF4TJd+lj/EalpDqK1yDZDVBUXQK6tubD99q2j
2Sezk+6H12ak6Y+sxg8mQ9OeJXKbMxRJErCYEjyICMEXFUvjXTdW3ls0Qv4U5oFWepuAKr60dFe9
k7L41lhFeOkDT1zM1TztmlkoaHhJCeCajBX5J8ct2DJN8vYQ0MrbBzZWwlHYzUseudUss732Rw6m
dGvxu2+zK4gqY3/NEhdFE94Cd9/HAYiifNDr1oIeURwXHAlitR9sK92UIRaqjwS6uIjaQahC96+K
h0hQp/6LM3UrFKMNUtKAtONBBqDRPk5H5fhrocIXM/Ffs9NtxgaAxgE5lIXDg0+P7xdLQii06kr+
+r5B+8j1s/pmvouDFfXrnAA6qsxXtSLNe4X8HxJANb1FMuwOBDBN5F0EMn6sWrljGl2Jo919WuZX
AoY2sqxEBWefvcgCAjEP04BKWKEd52gFbYSMCS7KkwoSSfimb40tmCbspNFzBKD+475momun0hNH
LPa4lQs85qbuQYoytzGHKlY/LR2oLaqWqQfoD7iHEPiLNvWQ8nNIII2JkAiIT9ZGp4dPMIT2jlH/
+hgiqmFnlTKyrAoQ3fC6ZWfe428Sh166CBvItMzwZep2Q8WhYOVHx8wZoqM5c7OxANl9mh1ztuRx
knWzp89j/G/TxsevZHx0CrRo8Zp6A8hmtfLJAFU+EznaKdCDz6e/KmkFYZJ/ps0D/3z+jV+KW8k0
FmvgMqs98nolQFFdU+3rogH+wJz+Pc6cAmBVY03KddqDeJqO0DHg6FCylAMy553jTooiKkEvhbFE
h59p8+PxDht55bCl4p06tsaHTz4xBKEfPo+a4lSZnPwGx1VHQDrsXd+MZ8mAZlipvHWWYwKAB5gW
iEGNkeEtvMTH2s3NOlEIvVWahyczkg5CAZYBIG+GDDoqDirY++eDULS9B4mLCGJZ0wNkJh5PUY1I
ZsUqmU97Kv/gxd4wz6aietsmkF7j+QVZIgtb+saN1tmANdwLAv6It1potM1RGfZ3JrCyPGtlxQO/
c9ol19DRdxPqVYFY2LUnULMOrZXZWgAkwFKLAXA/yYxO5pRk45eyXSvZ8HdZUb4OUn8GTTh9MmlW
x4fOixsgADPpXc7xQbsuqvKrlrYyXpQ0tGYshrgAKDlIJydQZdrrBLw3s+fN/hmayajiaIcCauy2
Vvp7MfTdTzTOkhH72VLrw+14/upi276AOHR5Tq3IRdxixVtdIgSnfj8ukE/1PvtSLXWa5ttCxksZ
4oU+y6a0AqSa0IAEm4iDKCK8nBiV8drOHyVXn2m6CmIk+0yFFSBRZ9eRCc09lWfTKvTPEihIU7s1
Fdmi/grYEAQVp/mhyT4Q2OhHeTZPlI29GOGPyq9E7r7Nsa8xeTCQf2dQMhQftUYLgLaQ8pCIFuoi
2G49MmVxBjadP/4vHsnkgSbcv+7Rlql18mTx6x7TT/nfPeJRLCu7Fy9JHgLsg3zxXINx8ma5MpmP
ThUc8IpDSd1BHbBLgzeKMs8G9TgNWZA+eGuK8afIA3GRyGlcmXJejNcYN6BmuNmwNsMMD1GFNMDd
H3l9Ak13Ig/jZnGLTtqAOcQ741a1B2KP/qsD7edtqbDnDsCOSJHHruZ2FcytAPIvHrH6e9S77iIC
KXEV6bG/I5AFMaNuLmZkPFzJv0s0yDr4LqoTgcW8NWTTvLnxaMeoumPzM93KeIcJJ/NEeWJjhlUJ
6AJAMBDCMj9t+hlg5BwDUXcnY0osP1+FtkyWZtgKNlxyKh4j8zMAmsYOUORIFUy/gaV9e2v+P89b
xtgSxY29crEHfysDpBeHsShfxxZpqZE3HX7tNFy4AK5fUCVhqzSpo6NO/RBtBcYC8hiq2zcW9dcp
xBNOPg29Je8acm0icINFRfNP0FD1Z7Vk4t0R3jfuW/pby6BEkULIY5YD2g31CEi72tHCcuPgx6it
qz+w5iMS6HdEGAQ0HOzBt5AE1juEtcHC5NRJbu9qgOE/ScSNO5DvAiTkkHHQ3Nm1k52zWu/wPwgW
Zk/02x9CkZ/KwaMz4sQQKIwBEg7R6nemCAUdBv8WQKYFFzPry5oBZJQD1pi5472qO3LE9+7O8kCh
+Y7mb0FWBgfji80bFDEGWy0sqKPfu1qxawb1v4evzXg467FR3caodd7BCkV+kqbvkrHhTbPPkKoQ
ryWqOYckAxvZlK0U1uoFaVBn+ccLXHQJNTMAeMewF3NjRt49hY5ABlYvTa2pJAN2Cem+5lo0bxl1
23kceONN8cxfslrQI+r46ZYWpNt6AeqepYTqSIpS+S0poPMEECV7dT36E8oh5fcBfBhAI1FsQOu9
uY5Z9AOcaNBpWLtG77R4x+tNAUklKB002Xb6zoFuQL13vwiPHAp192ys0I88SUGKmew5wuBZayXN
OS99euld5I3aacJW2BfbUPvYWxVVn0IhNhzFgvcyDYpV1hf5xlxPAyRkQdGFtlu+oZ2LpmxYd97G
6Ux4dfTmp1DyjEqwbM1ZOtn+H/qZn9YFNioU2getGaJvm//PP7Lza7Cyw35rSq4+8Kc74YOPlTYV
CBA4AAove7Q0kt4I0FiUzYchVRdTkXV4me8qiojm4Y14G0mquKrXZtocfl8hS+GuWyfp5w36cG6o
nSNvP206zd4yKQcg0ik7GpM/COjl/PYwNiHJw8P4/3UP45H/4/G8RzV2X2TS7ExF01Q6XUsPc+I1
UHWaiqPG1mTtXhSNczSmJIy7k18G62dltHYKa42WpDnEymi7ZyR6fVadrVSvSz8QBwc6BWc+HUw1
erJHKpfYoyAqgaTZNOE1D5tx8zqPbi3FPwG2aB1dPxHLUSBSkw7y2cb2PPDG1VjDS0S78H0enr5K
168Jmhdtnqanm4jbZTSmFH3QYmIJ8PF1cTIJXHPmc5btml4e/7L3k5uZVJg0/jXgMkFl+fun628H
4/60/+etzdVOospDFDjzoqnxoaCc9C0c+nTbVSVycNPQIfyfYdPpx9AEXcVI0iPJ2aIBA/sQtBWA
In4Kxj4OMSvdVVdBw/NpS8Eon8lGkM3TNl2elCHQyqrIbjwN2aE7jiM5Pqv2HcF0T2vshP+xP8vt
v+3PUr+JD429m1ReWp/tuhTFDTxUJ286gO0SnlibL4YQff+M3ZjMIdM5lDK0h1Lu5EtKwZ0Zp6W/
EVx/NTYnc9TBiYJVK7V+QeW7wqb6JUZ2+QWI+K/Y2mZHM1WDxrOgg8/WZgjNpmIjvDGcmyGAovxY
6+bVjNJhCI52p09yEAsaZcnXUEKSCsJQ7qFrE34WLdhWfknjr2XjXiUaw30a3MjfpARdRWw78t+m
K5kDjgmkDvp1PKG+Kbetjfb5dzYhwrvGAxJiOiM8tDaZcL6nkxdiGqAgje23r7m8m+SjaNb7a8TJ
3qqWHXBDOapCte1BwS4YgYrgTtduxqwNzmaGgntyitp3M4C0O9ws5X3RkJ3dsAE9nEFIlAUy10G9
xosKGssjyVAeoFmzRskkn7VRX5wsoIstvG6OOqzRhbBl/pq6IzsJiEk+DtxLyDbjFlJk/2FvJJS3
EsALWVr7dDVA++OQlCWIfkGTxNtey522WnVwLaYXyBSHzTbKMmz7kh8F8SIIjwTf//sEQN/4o2fW
H1NuhRoGIMf9tbB+pKY2gUayEC2qoxONdPpJQz5rmEoYUDuWWwahyYXAL7WIyjrfY6e9j0pX/gAF
8HHy2/LfJ//iAyUYGy1egi7PXxqnlS++9JaFbMOLGYE+BwH10q+3kGiRL2Ax0nVFWL4ww9jh3Sng
AVJTtN+xuPXmsdWLFbRlwkORqHBb+3m3qbyKnRRIcqh59cML1lx75nRW88GTSTWUeshWd9e0HZqf
mWO/QmweIXzL0Q0uiJpbWDMBTeFsYRPLAjwD6BcoDP/QfoPaukJnvMYZ60vpBt4hZ1YwNxNREmy0
I53PLbSJN7zGDjIA+/QdqOqZccj61gcZ2c32ZSxSvDpVsioSH0wm2yJgo+Ms6sh/nRV+RS/oIfXv
fvF0bTrN/p/9or48M43ONw2DHqojkQsYqi68WW0L+Rk6ieK5WJCy9gcUgsHHKLV/14lgq0pJZ4cq
anZSY42ciSz6t9TOz8YXIcu+bcjwPkKLfBGnZQCemi2WovKOg1frF4mqK578SB5QPdAvbQd+nOii
ZG1mw8KKtsT29NzM9l3JT5U/XgTDd3seQ2MCqlT+rSQQI6LQwANvpVwNda9e9aDyTdgSazXyHogd
8jVrbPWhHK6X+M8kO10E6iWkxQ088foD6lv1vFOhd+xCQs+kqu1ZME1AM+JHhnzxjQLVvR9I3y0e
N8IPgoxRdwES8GvaJ3QRIzt/KwCyBm2v+HVWdNZEGg8ImJg4+2v2/9Yvne6MWhnu3GV8WVgolIZe
rO9DXnxop+nA3sQIkItgbXHN52aINIy+u/m8Bvn5/nCAQsXCtgtEI5N/WqfiaFXisxnlmYt0vwgY
yv+ziqfiSxAoiMPxUODdpYcv/5iJhLIqY45YQ7zraTbe/2G23aFYggsEXT38DS7oLhEf7EKBOpsN
F1+X+F+4gboQIpCUBkQ8nKW2C6V0KKQuzBW5n/1odJQhOEb2Gl9Ce+U4HjJ3gJocHzZzqqDIiTqr
vaLTrBkNvY8ryjR/434arEo/KlCmLou9TSBVNzPjhiGAeZz+MZXEPVsgAz2gkyr5Z/55vTmjqu1W
tGy+idzpjompuqIQMc5IAR1VqB31RzOTdyEahpnxc/qPa8ypOTyncw8AzIWr9adWQI6HL/qsmASD
SXrhEYf21fS3gPTUVGS26emvCbyNoRAo618TdgWFYXNFkGCFVVkMUel4RMIhjCkAE0Fet4tYt2wx
QlMOSvVkSO/ShwrdUKq9BIiuPLUWhEntot6kiXRmSUbpixra/hQl8h5No1yp/iWDDnVBX4wBghfX
Ksb71ZiQtMjmhSIu1iJ4+1bsLXU+QEd9ugAiXXQ7OFCdE5xHRwbtgahl5Nb033ThFFdVZfQGynOO
VFyDPmzTnDmg0AsuWtbJfTm5pGHdHstIn82kMUEouVlUtexX5iZocRIjhZgcUqQo87Z8FR61T5pi
4w6Z6uIVTezGTeXH3sLMKqQiFyVr2q2ZJZCLyljtniEqOX5mdMVUJ7a/PkbVgMw+BliC67TKZsOE
XUJaQV7apJeXwI++9DJPd0kfekCj/PaLzNg4QjXmHXyUdGeuNZdB0SLatHzZgPy+UnUGTmI6Jp+d
sN5FulMfQWtFCxKO3aFHPuIKaBtSXNOEawGIgRXQvmhFgkOiNAiM0wRStoc4oz1Wb5T2GqdIVqRr
6g//LXNblIKQsFr5eF1sNFgQj4Qj8YdFk6buRwtEqR9/zcoxX3aZ7++QJktvnOC/m9Yq+QpNxBgq
DUGHnXc47AaIwC1JzuXGkS6rvioxqnWSWsugTOiLOdCOLZCTcq5o44dsIPgzoMOjzGYmmwBS9ZFQ
7trMciA+1yTLuoWZrYPW3wvot6JYhtsNESmvnoxWjkB1vPd6stXFyM6Ql9Yo8fkQme6gn49OVTAW
IFg5mdvszahGo4mzAPD76E5ZPwG8IUo9bbP2Q9BIni5+k9coHtJk0UkwLJskk98qt7l7mbYBX3bq
NVKizqYhpb4/PcAkvSN4/S8PoQB05HWOjI3cgPeDslAnoSKg0NUGYncKec1W5cUK/TXH2UALCLzV
5STMMSGlYuDkN5pAuEiFBPCg5xgvBXXNellfnapOFgR5i8zS1tLkjDwHy3fS0ldoblibvLTxt5jw
nHnC50nv0Ve/JgibJ39jD/1f9qd/rusPdBVgeHEot3zJJr3gbKpvx3hFrO2h00s1oSebDLT8VABl
Y7l18Up9PMakjfEse9mniKHZ5WR20J7wiNW/BhQDkik2QtqZi3QyeOiuWsYo5RZz1KdIxNjN7LHN
ZNZHwEL+x6TZomfAJC7DBOSIeNbpsTyg2xq/eY5+NQl+UOq9OTYC1cOO1OYfdq1LtfYa+iF5XZ4G
apcLfPPSL/WIvfYEJRoi9tH6Lf0EIRu02MBufE/yGix4XdC564TeCwvi1SNOHpE8J0GSLLspPKbj
oGet5vLUcLQHwJ8WErhqoUAYvNGJ8SuBjjOjB5EQoyiP/VsaA+gKCma0xd8GQP2RlN+6DlK3dRn+
gNrSu4Oi6esY25BTULV7xAto2FEJRULmxvIGqW3XskKIgBT1HS+qE+Q3yvc8hiZDQEZ3bYYlxUKn
rOgzouBgnwH5PO8mdAOQ5wwNTSy5B4RllQSaX0dWfDcYqDREDg6VJ3EUVcav6H3ysKMDSTtHBCEg
Dqybfzb/EHsRKFd4u6FHaxjzUTrJamiK5DsBkBRCA0RCCT72Nliokg0UCdUNWFqKHhr1u3ZF8CIr
/LXHsH6XIxmWRcviveOK8sIqqHy0xcDXBKLL88dC6wlWYt9LIEVilmSzsjoTlxN6ihfw8KoVyIhs
QfoAiuEcgg4uo/0VYrrpsi8BHrsKUTaX3Ik+20GPNnqOVd8qdEs9RortzcgcCApHywmktzBDSGok
uwcJAAyVEvrA1Rn9Z8JXvHQz4H1c5zCW6XAYbKDNIIltv7JEXyht3e+TaxWtH1utIQI6YWU1/EcZ
jtERH0RygJYMmIwoOLIgOhrz86A8aDY/KkKtByo0d1W4yAHbWJltUg4Jh12ZxpCfmLZJjtDtDUo2
2JpgR2X2VgUvv9CgkkezcQqmzuFolLMnyF9ib+lks96Hmu0Mga06AF9XIoCfTr0sSTfYxWN3mixM
cCGLJljmthNvx9rtX4cwftjjfvxlZ2HdvxLYrQYIWjLkYuc6bXxnvHsH+gxb1mmkgfXfQUUAO03z
J/o9y6bZMA2srZk1ztLyN9XA6JYbgBsAfQBlTbg2q4eKemSNn/IJ0fa0m2GIL87OerwnIME0zhKd
jQs05IOElq+wgFMfGnHAmqKIDdF6uxP5azmkX2XOnJ+Q1avL/icCl++ZqP3P5lrsF0lRhTcKzAGa
NRDnK5DqSzRlYT+hx7LPh4586RD9Y7tSR7e4Ztj2UTvb94GtoS6DXgp56JQHXqSon2iOb/VIPnru
bhNg5CIAqUfgNyv53Z+0rLDSgwbWuWRhVw5+xz5vNl6S860SokNeqSXLMGiCe5+gJ4wqQbIC6q06
oYL9GRpD/tVLmuLcVF01CfKU7wjHiwUEcdiOD7b9WgdfjRmqkHwTEAU8lgDJ03Zqnh2BvbSrrwys
IkiTTbVHmlvRkiSUQggG/+91HWTxkmIH92veThi6EXQAVOOlDA3RqJVbQ19NvDFY2YCjLsywBNnv
0INvMDP0VwTd5JZiNTST5hCS6owaTAzuf6Ff0lpG6P8SYq8TFwsIUI721hqguoqWs2W28MWg5rGL
qSyMtqIO3INZGJtcDOcM+rzPZTJp3f6cgnv0WFk50b3xeAyjaVZg1iyp/3IPUUHfrNQ5pFondozf
txAmYVG3Nvm6BiwS1JVcWkG6FXJ7oNr6zVZ31Y1OAOZxOiQTqNkMoU3abv2muFXC/tP+8NDZVwbS
x/r58Ls1R0QSsMSfZ4CKL8wLwrwqnj6N3wG5MAy5P4doA2TBptcKdDXiefjAGKFqR5ZxnmdbdL94
Mb8R4inAwSNhpVs0eHl5/oJm9vGrWv5bGjX1XFNo9z6yZSYjpizoiSniyY0ZVgmHchPvYujOnIzl
4ZsLbO/NtV3J9o93nxitfFvWMu+PLXSD57WtgL+NKSKhrrDaPQ2QxoIc6YnkINd5JInO5iyYzjwy
tSj6bfs3PxHV0bZIyMdfvuZOwXT9X/c0d//rThO8fVkDR1ipWuzyvOCfChZsTJXfHSo0IMO2eYdd
zh92js4wy9qK0TGFxy0CUdCUDPnIhggntFanca7Rim9rrMgrXQrG7lHEkVg16gEIpVFgguRSqX6V
LyCZbM816f/2MIGQuejpQeUX6bUSgLLEqtt9MD0nUTJ9ro9P1zw4pIG6Ggea8tdHrjxdIBfANwZU
AsHMfh+NSCv00LRaPIAm4OH3Q/0Tb7MOYXK8tRsan/oeUMoJy47AqN9SlMYWAF44rxW4jPMS9PCd
GdqB2Pml5d8GHVTztK/7VUYTqDYMHhSqkjFb5B6LjuZgJsxZTDq8pioInk87K7NPCsEJX8UKgsnG
1kwT5gyaVCsHTeGOdYrfOCHEXwKtiQYdToGCeulDxajJi2OjRAutY8iYFnGbXqGOBIhH4Xfvso8u
gB2xn/aA1Qroom9BDCp2NKIdqdU4e9F3yLcgtbzpUPCdQ5MV6ZTJ5uZf8RNTCKRggIekB3zCcVeV
7cNfeeFxLIepLdIv98FtoIGP1tn7SkFYP0qTo3J9KPUyJN14KeI7h7o2uAD8NQWD5iCrPr4/PbTj
AhrZRkADo7ndYzYFfEsX9jIP8moTATL2XgnAOns5LVd5BQwgcvTG3ttTC6U+JSerb8ktYdlNATj8
LrCdfVxeTsOmjf++3Nifl4c0+eNyQsZwKaafztMces6ZNa7Qpt0/qpojXx83d6exPXQJqoH+nOzm
zNi4nCQY0DphbSaaIEbwRoX/RWk7W9sytvYWwu09iLgCkhyNtYw9DI3tefg3GxroIadpdqKczWXX
BWitWPuQpAZ9K4EA8h6UWWjY4b2n9//D03ksR45kS/SLYAYEAiK2CaTOpBZV3MDIIgmtA/Lr52Tb
s7ebZtd0kUwg4gr34wTQLtGrq9VhWdprN9i7Fk/fx+RqVABWN9619LgnL2/bXU0O4GuddP968Ojf
tz/axKDQvSi5zBE8ElbNyjlnShBLtk4jORL//0U5j/X//fu+a/mjSi3lwRxSBsJW/Z5WbrbB4Kvv
JDlH73FxR4pK9VY5VvZgGtn7f19dcY4epY7y8L//T+m1RFMkSMmgMieHKPKKsPV1yqZlXU8Zf8Ef
J3uhoq3fx7zuSUAGgfbfl3k5wZbYxTGOimd2fkjQJ9rSAG/TGR6KTdbvyCZ/6cp/SevCgKzzD4E6
fDuLZQGSPaXnEr0hhe40Q3+8/U9L5z+ighz33z81jTGSnOBB3K5v//a/L/73j8WiH7juw8kXe+7J
FFmMDsw+MfZygM04SjpsxMcH23lM1+7Nifje4qZ65QrTV9+w3h1K1bP0gKHKyt8rjIDWgOeyTaa3
xAF+Ji0zZgiHiUmolbQ3R0DHB8GgcaBsizUgm4/2E0ZAXeawnP30MbdqGk8n5awAzun0ziPalftU
YIRcKYg9fyUZDODo1tHlfgGfdCZVBytpHt8RXRztzJkNb64OQ20jkXMUiWTj8ILnHA1PwWAEgueH
gDRjWohR0EV0Gp9dr1eKP7jcz2UExsBNum2UQRtMEMEGS6VKqHSiCn1TbSo5vKh0pGmpcRLMzXZE
mrGuKwZrhHrKOqh4ep7r6AKrDd9eTfiMmkl1wb5EToSBqMI33DM5XsWNVSNOomPTXtiwCDw0u+aU
XFSSB7nh3oLkunzPgugQj/P4HudyU5XdHy/KWapn3Z//IuuYip8akZsPeSuqV3e0/yCpICtkGo5O
lP34BpGhjXiJHPT+/mI2YZmT/DlGGHhQyWxM47PQZh/QaxT7NScYMiaClFLvcUZUwt4AZj4ipqK1
jXMMBhXtEdC4BKxJr73HnmmGFM6wLXX/UvOeh7O2m/ulqh7HynkwpdhHMsq4fgwMqumm6SHcLXW5
UDPmpHXOOr9UOUqcOpqJTalvakL2gqI8UvA6QZ2nf23zEZfwsVX8zkxB/ezeoLsmGd72apVvgmxR
FwshzJC4J4cmrekro6Oi7yMSweVPEqi52D/KJ4SFlR35Bjfh1DpGKlyc6inq5MWeXqjdf9PZuLdi
GajSe1lm7z6HC0ngiwzbuR3A2944iPXRaA1IRc1zlYzouOL6wyqNF9OSgTduk3hKj7P06NIZlPS+
CyCx4tLUffKRWWZ6JOWp3FiqOkzJ3O5044ogZdk1QN/N3GUH7gUsReLBWnGz/t5zkbKsduSwsYx2
ajBX0rb4iyrQ+jJTE81hfUyK8YDT+e6G0+eX+qDlgmYgPcQIzDfjmjUEMIE088R4ZW3wzCr+dWHQ
vEl89W1LH2dZVwEa0L+aR+C9SEod2LN/IkUy3yONqHeCeRviMDsl/0XNQR3P3+DmNPlPI4gsMMFW
eRLNWO6EZETt9QKepImNulzfGYRBImSYE2urBdJzXUiZC0e3tJkW8gV3MB/N2Ll6ffRtqJg8kCkL
LJPlQRbnPwSd4SKvnHBkBp7Z1bLXbv7g1T5D9h4/ng1M3QZBbKak1BOi9e0v+Xc9t2+uJV/a6aYV
Q7BJ2iW/wN5mwEJPFdNU8j0tMoBn+V4sBL35C6lR+tSYZy2di68lHJ3aPKh8ulKrsYkEYvUy4Y1h
cnb2bT3uo9olzRe3gB+LEjqz2rCuTwKXFCkyiuZrTs7OtNwixz4H135yBSmVfjWojR6HH69cnmLp
f4/C2a0JNMWmETVhouJLrMVPpVEGTnNE3NrMD6BG8FfYLNEbeKHT9mcMajhWF7RPLLcfxYAv0V0Z
gzVrE7oCEq5Z4p3qloUlAw5uJ25PFdLxTjW8CpUmInjZLW13npzs5giByrUuL/gn/9apDSQ4bh6y
NMP4HNVHz5Of3BvwrulyvW7ZUMUPW6t18J+NB512f+KFLFLAT8+oV580Otf60dDkZZT2fF1dB4Rm
NWJ7i/5GdfMs6skj+rP7crtq3flF+llqInNEHdQjOUSVMH/k8McOSJodjspnvO4z5pUFsBaXgT4e
wtjCIdryLDs+kd+N7p9JXbylCCMNBanOD4jTEqyGd+wa58ct9LjhliEeAAb81vYTWgHyr5gPPJUz
PLuuIHLPcqcdEth5g/d3CpMmQdTkfqdot/fRX3ddzLApIbt5uXtSeAIBeoKhJYoSbb+TBVoi5fOo
S3vg+zyHZrNBhjuZhRWgnVGb3F4/7BgDtUmo3uT6fVileusTBQfSqYbDitYOMDGYrKYjtmKu1wdM
Rm+SYlDZhNy4fQncRpP8ueRfrqG6sIWqsHFIgeOi2DuJPwTxYt57Kyjcf6npfTIw/DfQ9m9pbSfb
IfivBJgW5SSEsoEdA6LTHjxrStjlIedr1jMiJPrX1J9Drg+iROe3pFvUyWNwHvjMWyOoTPsuyXsm
2nII8AUXpqKEpU8woqgk+iXHxTw8TC0xhEkRv5NVMD9iP7k3wEqEZG0C763Gs2H2TshJrzdOaW0X
5lnbeBDpdog7DhZvTQOJhRCaa/uUxka0b2JnPsjUeMSyx1AQwzUN0M3HM4f09tZ9ZpVUdtNutXuF
y8N2rsoV5ykb/XDG4mSs+ROxMSXBaROvwBqt27KVE7Al+aizE+hWFeB+BWa+DHfMJoxN7zova8K5
MiDoNDk7TcB5wdKBnUpXQc2C/1Yv5qXXKWb6Yld7cL875OOzPUQ7xmAXt+bxc+X46mT9n4T8uoaA
KEEvNtoEaBUdbSA/oxPM64criWucB64bFmBejBMOacJdgteH5Bb64Q6rZtCK4rtO03g34zQMF351
y0QtAALuL3blNyy68YF7F3QUur4p+8OTn6JwxUR8y0mM0LwW5toHxspfjCLiLk8+1yijfltNxcSd
QNE0jjn72WeTvbhC8t1zZ5Dv1ae/bkez4rPkc/oyZJYUAcb2SG+czbtO4UZkGSp3dCJkVnDJtkTB
XuvRazdDlD2KmnrKnF5zu0VQ3BdPJhrPtcqta62Wx6myvX2kDCJ6W+eh7w7ZIsFAIgqVunpjoHxr
CnMKihFdYIfB1RZ6M3pOGxAgowBg2gDiRX41jbfUTS8tv0Jo17o6Sbyx4KPNl3E01K43kzeE//bB
bvaDGXf71k2+WkS/m7rU+V7CfPDzewxA0b5o+x2Irb0PMSAsjYH/Sl0c50OBkOH2lFGQU59BlaZT
uYswOwMebT9Ymf26VXGw2vqEhndTrGYaeoP4V9XNwXKrjwzedeiN6IOkzUlldTsiWoAq1z9F8dhQ
Eu9y0sgD4Sx3Ru+128EaH1uBbYhsvmLTJCkRjunNcEpfEc7K3KFYwF8MEi/0RzQ+4zxt6nrtt0sV
L7uoqELDia52IYnqqtnne/n8bCPmD9clOkvf+JFOnQRCswwomXS5w3OXkwVc2L9V5aen8gNKwWue
kPVLC4IsRMwPkdQPYz+PIZmFR1sgOPKm6+I3RNnNy8OS5C6k7HYNdIcxzqICpUSK1HMxkuA0TDZp
fciYOVFRg3Dh+bzEbPFIQTchOfbNOx5CoCD2DRUz+bvKPKTWjfnvBpNJqlXmD8luKjjX21k/69bP
A2cyXqcayWq9uvGtRkA6PAHydsSXo5x5V7XWxOX9FK0LQUHE3qYeP9LaDofGcP6pGEhQomc2Con5
0JPOHBSr1zysiVmFTp3vs8WSd9PU7rOGVCE5LUM4OTWZvnE5Br5Wawjh82+huu1kSvmnlerYLoO3
W2EkhmVUfye5/2no4cNKi6+kSF47yoX7G2/VTgqUbNl48S0oEbXnw2J0mExwRY+LeB0WTiKsaMS1
A5CPCZgIPMbk+8KFaF1MYPhF72YP8AVBO7CPsod7JV18UWkTJJL1d0JMT6hdfe+vmOaBEjAKBXwh
YVqz0QqdIcu30K8tItPkW+nclWCwsvmvk0ePmW+KsMKZXzGq2NrRewH5dtuW3iOhD9FuFTyHtUW9
V87ELdvI+DDOtoLXyH4ERIm4AJQkFCpREW/OjpZKs/h0bWKYCP8ct26my63CEMELgkLGW8FfVEya
sK7GIVwGHdQMd26vXXPMFwihkwjtMbdOUV9d/aK6GbF1g/sC3VLrcyKrJas2Op7+xKOj0EQZCGbU
B/nBTzileEexF+cyaY5LwUzH70gqdNGvoqyZUQeeVZ+d48pfue1weWo7xqHS75xGOBsvs/ZLRMkf
O0tz1ieQDc5hiuvLFHdf1CJQ3rt52YE5ZFdeqOFkZxa4ypkI3gLqzWCzhCCvdRI38RIxiW1CTRaR
qRnOLXWFGiHRus9tLnZJWuJUhaq0A/K2HnTpZaiG8mfPw5diOwtbAWHgce4Zu/QG+R+LbW7tnjSQ
puP+XNuTM9YmvuEKDPiorqNoXzA5IwE1vxzh8irVrH4UnFq4Xh8RcFwavjIKTREjFyxRpaR9/2+c
onsI4NWf3DYP0Y1/kbk9eX3oFoWBkbmfukNZlDAks/ceMtGGBiHZVlIyJEr7EA3lTimMDiQUvRNq
RNB8+jldpkpFW/C0ai/bMcBS6Qa8EWQNLubGMoifS2PsS37+WjstCXhojjYxs9GtQZLh6vE0uJ64
a8rsuZrDFUgOILTVZULZTJuJsOygVljOFnHuo1geiaogDpH6eyDxhHRL8udJUd9kRmJBnPM+V8gS
e0M2/nPDDoRNz505xgY0mVHBEnVdPGL31tp+CGvYre7yw94VewFsz31a0Yz2SiTHevghYPqfgWPq
JZLxm275afy5PqT2/MetoxrDOJMS34+Y8gryh5BPQ+upZgRRGk57aTQH8B4vkWk38JVeGC+RzAe5
6Hka+bVg2hRRceD+NkLD3zKUZ22ycJ4KPkIv7x/E0Nc7qfxf9MKYG73qDUUlyPYsfUxVuW41ea+V
bU9suOaKSNtin2lh7hqPM9yj274FSfusnJqGzs4zCxGQo7SdbFntW5k+IAQYL0LnQRcta2ghBgwL
wzw0U+Yx72V5yytXNWjZfUkDkw2oIVJDnEW2cFI6TLhEfhSApJOEsa6UVZBpfvlmouWGVTbpHAwq
Attwm20trJdCxeO2keadtCxaBikPzUzaFefJHJYEPiD/HT5aK7lvAXeTCpXACbTsz6LssguxAHyG
LuvPqR/oYjKqbb+WJyGm14al3O1zoC2AAM67Fd2tBQfkSgkfJtp74ep7cqzY33rRje/0pwLuC0Sg
Eyc0kOZmxv8aDulboZ1/EtVb4JuFfaodM9rXOr2kCU9jXN07lnwoy3wOO6syWTjIb87rJZzXm2C2
ys646w38m9YuauQfS3TmwR2XT1nynU6rdHdlScCKJwnh7dZ1l9XuB856clb68lzGFED99NWlWPAX
4VOgx8Pd7M5P1qM5uxSBtAGiLLnekPs2o682DpyMjd/Zz5NxOxLiniyVmagX17b7wNPAg1Kf2r0A
P5g5ibGJIwZQyEHL0G/L28F4LXxSXakqWJubW2W4d1HNDexEagzaG5QkGS/O0M47txC8cQCUs+FL
pF61T3J4u8CqQcph6Kli8BQFuwgjvq8tckyrjJzUToHFlt6ySSbuf+wID2xO1KHqmn9jqjZTCqW6
AjZyMiLhXgxBX3NLS+TWIRylFAuZRgQue+3X5BdYsns3PkVzd8iT19YZ7SBV+Xn1yREbtHcS6ZwR
Ylkhdx1vWGdQdUyJvNzs92bFjsDR9si1gHxa5kxM1ClK5qd5SLAQjT4sTFFnm4V8qiNKn2O14qBG
OnKJWueJI6dYW0xdK7+UeSlPpT0tBzHw9Zak5NyYinPfzp+gD9NTNZGinsCRi+e44qhUKMznbtM2
nHIr90HQzSYbkb53d4rTD19tup/7kj+5MKq0XMIzRu2FBqIAYj4a4mCfbboto/bIeXPSMFNVHVoa
kalgc+3jYN0rx/MQS0bvQ89koFHM0Xoajw1pPff+re0sYgcZ40Lzm2Tl/bwtyQdlfEMMOGnxum5L
dlEdUoK1rUPmq2+eST4dAqX+kJTDd042L0UIjtd5MvYebfbWTjn9SW0igjfisl5TcmAMvAoWIeRH
7PUkTskkwKqwdSRfUSnnDgcpRqeCIQZx7y7dOmI3qs926zpbWl/zTJr55AXZgpktYn18MHHbKZt3
y6apBkfknUD8L4dlNlE+gV+PzdTYebzpk94bdL9hik8eyanzbN/8A4SmLwHPO8Ndt3lIV/TppqfS
nbtkaZhPyQHZ123eW6hzN3z760IIZLReK9sBnWi/iar/9GS+I6jDPsh4balUmJG2Le7Gmpsk8eAL
mAIatozbIBpZARep3xObOhShkalAtcPAGJNZd5okf2fPnk6+vx7WllEUodZun03EaXDyIcIu/F2b
ypn8AuJ3mgw9PfehtQWvNdpgM4tL12f2xs7hlc8Wtb1ZzKG/cDZn6jnOouzsw7j0a5WHg8iYhvGy
IIt292mPXbRJMxzBPC+lmnel7F6axk43rCrecGW1wINMBv3dNcdYF3b+pppLpFSAroJOcpUVaQ28
/cvT87rp0nbGZIlh0F2+zWnkd2+Pv1PF5DWJzly9fbj6OoPOylAApt2mWZqKDB71tzIVnwiJuWEX
Na+xr8DWeAiO6oESLHGQrYnhZHbGEmB6usPA/c4qm6XB5IUo+tygwMI3AgcK9eJwPRflXx+ptRqf
ndL8aXNicMactIMxnQ9N0SmGngR2G0bgufVf4Y74aNws4ChId5OuJ/AENeIyF6u49ugQUJkZYCwL
Gl+XXerNdP8vqwu+NXVbC/XiPsEQrArvY5bmhyFX0iKW9UGM3Xs6uxTyrfPXzbpXn+caaGK+6WeY
qBhqYUilv1WGIRQ9NSBeG3WkIOMtZXWDQtS/h51v7TJcS4wmTrXfjbtYE/nauu2pkJxKaT6cuyxh
KVfzm6Qf2+Sq5FWetsyNL3DwroLmqmSDSAJO3fUkqDOsdvvu1Y3rJhhWzqjJTznjkPOH2qaNWJW4
rqiM0FZycCIqN5rhM2UAFnYV2cjrlJxMY3juexkH6+SUQV3HT5iwv8eTXccqgIkG48UO7Bpmqirh
/BDJ6Cd0iDOzpIhbhA8U84Rojp2eTgZpOOA3k2yD1v+3uiUA2VO2J8HgPpIss/CNHGNPHN0ajRPC
xyDVJU+dZ/yI8eQnezR176ZVEvM0PZnOwmgtJatOxsTlNdWu1mA0o5RYeccM0wwFKBF/NjpqZ1/g
nKVM4Bfg2tYX3bB1MAnZyQ37qSmqj3TtB4Dw0ReDJ7F12/yghoSeYCLjNGaZfiQ8L7TN5hojO1wt
zue223Z87MRpELueKe57u0ZhbJDZlFj9n0p2CHXMMVzRJthz9221cUtb253RMK+biFJkRLIbeLVe
A5tMoWB0ebB8+zrX3hVZZXOgE92ZfMBBhSyXGZHxopeSrVG0XMb/snbaXZKvf4WtLMRJH2wSAq+/
QxGIVj4zXiDL3uYFpBdjeQ5Q7TG4dqq72PcP8aB+KrwTwXCbc5ozm5PeonVSKC1V1jyYw1WuVnEg
HPGnqcOlQwOjkRwVw9/It7xjoqeAaI2KF51oOGeNfxGKj5t1voi8r/et3U1bMQLSm+tuP/sv8HV8
BqXun1IgiDKhGNCuA9CdvxsCqqHWNkdRsgieeCMit0zOve2+NBFHXrX+9DntNVqPlWmu/xDF5anR
ynoSI1FQ/C6CbMjtcHKDBorkRvTc9uMysOUUtCXDujXUFi29edLUJT7SBqOh6oY59U9Kn9gCkzDq
XO7kclNE5jxIJNHxAxWHiFWN5Qz91pvc+jiUdR0YSNZ5mUsEJ7cYqqiYzkK3hLWQjcCogHvRMX6L
8up0Zb2fBMOvlCJ0dQeyzX3cMGQPkfRiN8wYJySxZFTLFbNOy7ovdDNZ4yfRP6wdnz1/UDDo4zsU
pby2HKdMA+tgbD2DjDpKB98zvqyEjhAGr0EQiRvMjLzy6lAxgNvm0FB9LJXodaEasEUNndFj4NKP
B9dmDlKlzw5DBton0sEnLw/NDkh3wYY5KNulxvPLlqlpGDwZ2WeZLCoQy9wRpuHxiicyYHa6hCiP
jx45lhuAerBiy++ulrdvwoMNuzLDNFEhb6yaTJoGquytRbei8QCWiLjpqXxhwYNjMP037CoJKY87
oZ7O5nx7bCnM0tIPOZUHKMzVUxf338XsO2FTNCQTzsxpM/fK/ZaEHnpWog7ywFX2RcRVtc3ThrlS
fS/HmyZeczsWkxn0jBHMrjMBFpAYCdDh1Of6pOHsl+RtgrdfT9IHxX27kwK6mdfSWq/mAjShzsh7
H23/MvjeNvKLI86zwAXGcu6HdkFP0MAGaREFek766oh0CSyrGnZOnjwTPHCmX1v5fPhVdunySQuF
Md4d4TRCB8v68bFaueIrx3xsDF7taNa7cSrDCL52xC4t86oTaxNoRhHfXDXc4hvwzrkNk1rGcjPx
Q3xw5Zg8kBHNkqrCwKjm4quIph+rpN7qhHypgV1lUIDDbFoeuPT4zLMs3fmuIMVzNILINa6jV7/p
WwgKTEhAAwAIOL9+Fyu+E06Q9wxyMA4FOprv06l+aVA6qWTrjHrcFr21nokfuhbqMZbqp0vnm9oz
/3Bzdc1mEbg03K1JNpOTeiStGJ/AR6egIuF77AnkXiWaSGt2gbOy3pBr/NQSn5i24n4Fb1JGPmEZ
z2YSLRu6g7fbf8PxhtfRVHwA8dHvig9Esvsq7r+grDqclwTsWdkVihIgKzN/Y6V9Yr1CFJuIJoaN
/j9y1XaF6J/nMd3XEcW9lCtGlonLlPaOR3EIjOhmZrHSD0ROrPT51Gd5zDrWi2W6EMXc+TRQjPM2
JZirWMZdgNSJt6WmEy2by8Ki/HS7BLQiy8b+K9IKo4KEbm0vNQ7t4lga1R2fphloZkwo6VirTGPy
bdlybxLo4dOl+/bfIW0vXZ69ryav/OC195MzLxuKrG/QsKyyLDzO7lQ/6kbXgZ80RtjzcJrRzTlr
KrVDVvYxrNYJxx/I1+Id1C9H30A12mDiMS2qRlMam5SlUD2U8uhWyZ09zO0lMkZa9GyKEKBFh8jh
O8cWVoUqcuotCZF94Lsx6mNGQYrtHu3TnRzjOZidivlseYYcpXRl4eXkenAra2d17OOzCenS2KRJ
aNs2RzqFzHadcFdaSGfJt/mt3yq7fC0Fo6A0R0QWy2tKN2JGVJS+xf2cOMlFK+ja9tcMEpTUWwmn
OuWVXop2yx5hM0YeGrDhvZRrzutkSTRDfPMrFKj0ZuEA2PNJzZxsUtb/u14lpFCu826oiTIw2P4j
p0Ayziu8HmEQcmYMC+oEfemm7G51MH3893qm1p/IM3GmsIzoquSYOJzpY2RdMNzcQgH6UKr1kkG4
CtDdbdZxfSrKl2ic5ROUmBCDgx8Ab6f+tpKnwfGh+dMhFj3TnAz5s3baY9vhqKzL8Wrd1vr/fctu
6tmbzquOFi1d19B9WeSaBEMCwYnANxpXHsRy7T5coF3zLTRB+3rrzc9DQ12nQV/U0jG2ubb3ldJH
xr0P7P5/CFF9S+LlWTbFq282R0bhP55Z30+tjQXNy+H81K0ddqSF9s6z5Xn5mUDy+y6+o1/stmJG
gby6V8PBGIykUbM1ZPShmEvcXl7mc7IjIh2/Pxki2XZJmy+NCslBDTgiMIek63Tbpiy/k67ZI1/N
P7x6ut0q1X2uPXABLnEyqV0SbcaULWHQpDgL3XHadfhDQhfqUKBMrh68GFS3eWwzf7ypITEHlyRi
0mujA/aGhCd3cu/a+Iah1eN9pCc+nTlpg1g178yOmEayI+6VfSJf7c2AULHcIjTZIV072icyL2Zq
Zt+8urM5Bl5KDu+aPIEOZn6lCHRPM1oZVsXOSNs3VPcN2pjippToY4vUJZEEFbFSyq5+F5gn/sJU
Kmm5l0jz/CxvJFI0ppQe4nuBBqzqOg/kgvbXcIrd4mlCgVfmN3bzYhj6WsWEEyBbelQOg3eooP1G
ut7bUKV3fSNChNtip4nZC9tNnI3I+hnFUBFAnrHpTov4qCHyDD7z7TkvnhHEBFBmoX/P02Wsaje0
Jv08Oiak55hA7DW9z3I2u5nP5NDoSYttSakZU6I0q7LauyuWamE3r8JiwgC8bFT6binRMGQ+F3Di
d9+TGXN2CoEiYTnUsd8ErlmkuzK6tGt5e1EHakm1fhEm/pKOF3NJSSxy1HCYmuw5HeJd+l8GsTl8
j7J9GLF/bwhFC2+IuIn8D1LHUKsnVR+spuAdmQmQasyVZsa3LoYcHkyf1EBG6y8e7p3aHF509umm
ag1aOWccQtYnG9VT0XKJjplAwqBN0pcztouxfXar5n6QESIaszm1NJzsHvvt7ffKiQFwdrJ3qqx/
Z42sqerWDy1U4OTdCx3/2Sijz1om2zZ5UCKPwFsDwNaWhxUIHlaFsyebq3tFgBMgwWB2iyKMtXq4
1aZg3/1NTDrsxp5deZiF8blmMHPIrJ1RPo4zi6qpY405IP7v2pbvxGc63pruk9V3p1pPze4/3vay
Iqya5oEiiUF/4zmUy5GJO1YsQVWXT36cN/vYk9z588qomWlbYdtXJUBhW3B4RhnlzGsohcuezwXE
tAilOyBbdbPPcdU1SwvGyeXSwWk11y+k36+cijCEdNGwnJb/VlK+Nl7tfE09qYE+U1vA1F9OPvy2
k+KGEOMzOLvl4CGRDJrBkhtLfY1zg3MpL/2XPrmON1aVX56nueWQjxnrDlnx6E/86PB+v/qJ1d4U
dQ+3sWQykOZeNXt/id6qNPmw6vybVtpekOphVupZr4t9zERdQxUFklEEUOskNl2u02ZmsDHP6t0p
SiLhIGufvSx59dJ7FUkkWTJhl7PgYsvvtGyOdo1kVUWvGd6LjeUCi5RwXgdY3GQPwltKzcB24ZYD
YnZDlBgRj1f60ikongUDD5RGz2kf/XBM/LKBeElneyuZ4C9tdRD2tiqQ2VnegWHJ3KTwZ8BIVl59
bpik4mqVG0nFEug+gyALXi9TBajFMnuZV8EGqPowDU7K28O28AFmHvvqoS/bvUuqewRu10mhfi3i
goX23pP6VSFWIMqyxcm86XtyQRhtry0LOqlZ23QM09p/sw+tPxEo6Vg9kMD4HJFZgSwSwWNy2/ws
4CcIAkiwD6dcGfm3ixIIclD/02D8iCra6TRHGVNp/ZqgUQP5xc6atC6SlrFsjP7fKhUd+EMuFcW6
esqAZ9sMWmMtTy6TC0W+0cZ2Udq50fDAOJu9uL5zzfdYkR7tMz9x1pUsxgKIW1yHyCtyHpUG5gub
bk75QBQc3BVQ5nlwOCXwuQeLSL8A7OFt9OqwNwwmBkNh065R1jeLgI5Q/4JQOEZF+pQ3HA869SEd
0F8u4xQiFCQpAHtc6JK13dcYH/3T1LUZeBHJ3lQ3bFtRLHRLPW3jm0aQofBejaRnd7Vz3A0GR5Bl
AM6N4JSZhkO6X40JulofHdZpKKJy70Cdtves5SJpuov1omyZHnNlH+OlpwlUiR2yW0U51OpjX4zP
FT0TixYGIT7zEqSdwN/izcIMdT9I781ZaZsIhNmgCEfnpo33NhkKUsTjkdQNBXh+qOftMA2cKTh0
tO2Le7tlOewzTSjHbqvzSV5IRqpEBc0z47H1iZsAmEFSMi1/0+FdKMbo3Mixv3MRsEUiI/gtQZ3b
G+GUlyakFuOSmR0R24xmgqgjKi1eMh4GNyPi3RmRW2Ek8GBKGBWUZYypOJ9THMfIKzZmxph5JVWT
OI6JogWoOHqfGrObP/71Snb1Hj9rwNv/pnOfBXmekGRgVqd+GLbptKIB1HbxMpQpzwwju2wwFc6b
6A0ZMWMM9ZraxJpZE1jFqF2Qtei/mKY4iY2eigXDDDOGYLHW+65GSwTPbyMmDpZ8emw9tJllnD1M
NQtHn62UdCl9eYKTmGaBZKubOJyJq6/1s49gILB4FbDukieq21+yWXn1G+NRSZPp31Ab/Iz8l6bs
iqLQJsYvr1ADpr9mwRnj5ukn1DXfS+SeLQotdp1j1gRvLjXoEtPeZ54iP4YlLurRZCsRhlZVmOZr
T5h5dG1G2keuvG799l3T/6Nt1vueA1fzNlmbPIQUs8s7ENunQllbd4kRkxJhvrr0aKxKOseGMUPW
Lh5f8zDga9wQ6fCrFp9I7rE5FSmA30m3O9nAp6ewFIFhAZOL5BHLAw7ukVZFO7Z+hDd2TxDcCxCg
L1K+3B0VaPA/ns5rOXFuicJPpCrlcIttMM5hHPCNCoFRzllPf77W/HMupjzGIKS9e3dcvdqpQXLl
g0IOpkVrq8V8VY+RwB3qV0Ux7zupBFBtIE0AORCNfdGWhPAv6B2YxCpmdDD+t7S9P7pt/GHUwzNA
KKIaEjaGOZ3BBRFG2beF41KTU88lJV35adnGi0Dd+hYy/ImZJTTduiNldJsh2JkdTMlypF5A7kPd
qh2Fc9d5K2s7KMw4UPwioNmY8HV+MabsW6mGi2t5hyGe71VsszUbwYyzkdXzeW6+lNH5shv7vlXQ
ld181v3qkHba2XNT6Jk6dI9zaE3l5DTDz1AxJKFrt5y4oIqGS1YOP3XbXaVT/KLqzr4rgYLkWQBl
biA/Yb47x/DKz/ZnrGvHppzPlVMEbd38UaILwZZd969RFZ/HJgtS8QZVEGLjxWBYcaTx08wfMiwL
SGvU3HJujCSApfkyA/b1TaqSMs4gCdwlPPsk7Erx5Lso3NRpSia0y66WUnmyYv8kH3YWJiB7dO2k
UPCP8EpjAaJoOCacFBy58azXecDIOsBlxh8aY6WsfgZ8uFFH9aNdpuPcdRejbx+X2QFmm//K74uv
fsegdmczkEskSvplls9+pp8npz8mTfVrptTQFDiOjfEMZfgRJoDHTFy3Ig/ktRgq0T4pniLNO0Gf
EdTzKORVQZhKcO2+FEv6pQHRLqYj3tS5J7XmxjpVTp3uT+ckP5eeXtTR26qFspdLaEW4VQ37TqvM
wJn7YwfnSlG7d0m+rO9NbO+kRw7QzRJvJ73VW+3LmZ/hsj/IWwxjObbUCPFO3kqLO4mnI6PrAtsG
uWgdtNI7xV33I8/Lob1iUORz0YUw3+b3f5ePBZ+M5czc1UvDwBs3PWoVNbtKP3vQZPf9Ai3zeIkd
imrMw+VAHGM2lFLbZVZsqBJMbOty7pPoDPNrSNKKZtywemYia0BxBLi+PTBCjdmtfAndrvdR7u1k
80QW+qz9WozDv/2UDV8W57OkbAyD/CZLptc2ow6NMIhQyA7IR9UuB2wy7peyf7aYgrd+niVSmv6Y
Js1d3WIjhI2CBZBFIOoMrOWQROa7xn+9LAnI0AQPU2aeZA17Hwl05HTn+yavDktqBkXKYQ7H/KPW
LlD+noBZHQBZghELd1473ypJeWhHLWja7mOyvoGFvTs+jdPdxqD3SteeZW+XkIXlBlqm5niBfAN9
uJT55+miKuQ7sfNmc43/1w20jDMMcaRykZm4rwbJWuZGEcTVGePT5KPyb/SjwJexWdyr5p/kZ2qM
b8UI/jxJGXrKXcrjhS08axEz7NToPEbzGbd0Q2vOh68wRTY01pWRmyMj+WhBsLWkzAsCv+Xp3gl4
VwAx0sXUzcOiTOfGfJ/L+iOONqwKU+A69SvWpwuU/IGu8/1KGgC83s0T8MklutNi/5oxJoz2zIJp
yO4hC7g2FGQZ5uZBs2FF04KQ8yFfz+yVIPwzmsaPFYNOXepHP/p7qEhA3euO99nolKzCLjyXY/cj
T9YqmlQud0r3d0X0tr/kinY1Q8M3RNxWziz0tLIeeyiR19VmNsVFFooRMuWU/sgmrgeFA+P1+bpk
TeudTDZ5LAv6ftiR3jrMeoL/k0Bc7tI1whlnUOTGNPNXQLjntAnPssEOwlwyP4b28Odq7GkRg5m+
VB+icby0Sx4kLQ0rfl9um5JK1jyjHMrAnZVTnz2bcfFHTEClGJiQ+FBvRXMb5njRyUls8ixj5hi4
a4+vojEJRwBz4+S/g72ZZzhf0KMt/UrUGq9FhRkt05vz9ugte1FwcodJUj0lIclhFlVUkjx6N6XB
UOyZ7XFU2Vx75NyGGb52/G5m0IJ0Jtop5Hwj6tVyVvvx7GQ3uV1/pvNMzMvzaJoVKJl9wxif+6ab
LvS3BqSOMZJFggq7nf38S2XRaXYi5p87EmrRvdlEZxMjSsopMMFQSdOIZKDQiI3ZH2X1NaX+Kcqz
msZMY7EOIiDN7J+GO10DdcxvMaIzqd3JJ1ByYI0l/Wv1y1k0pKgH+ZmoSSD/n24K49XWxj+rdRHl
NrTuYbU3qvZSZ/5nhf4Ro0B+NNa6HzqUjiJf8j3UW7Za7O38kJ74AQ66YTquH5WVkVvz6RACMPqK
Lg5KNQvAlLy1zgf0zycQhQemGD6VPSG8HgbwpKKImzsRsaRQz0M+XYp8v5jq0Zt8ehM43Sm8cn1h
beOdlaR/X2oSBZes+G2rgUtRP5L3yWn2RVfNRvOSgJaLtHi1EbZGOcv9EV2WfFpO/S0yWrF9srRz
rX4SRHmPECSeIx3aW6j4N0z7uw1NKOJYArFuDgspelQe0YHruTiOJDRqF/RH0hmH9cmZQEZfBkYF
IfEZSTu/hwxczZG0ha2jD/xM2PIxaKsKkjMma0Wq99kBslD741EeHsLGSxmSCYvzp3KZzmnMk2X1
hB/Rb3RdeVls/7S+KIcW6iXwHVeuD/wY6ZGXROQIIJ5ULeEWgEatS7Oq8Kz41qJtPfYXA5YHWb+h
/qoS7V0nVtIK/5WB8WdK8AwT9k/VWFPS3MzTfIzlHuQoyHekJFGGRLuuq24rN/vve3X/V3WRGz6q
qupOLuN7mrZJEvUxWtDN7I5bZ5DZJvd00LzYfOeqoOXi60PpzWvXE9CzCl6EeWmd5WJ0H4ZwT2Cn
ZbXSgS0g46HqR8XL3mhO2TRN+Ck6Qo3FmjkvEa1+4kSItNZpeHadD1Vt3v6dVrlKNsEjafS0TENm
BLpC9kLerg79bTEnu9LTzo6JjHcH0as62KPMrG8izX7k6oFVICB9FECn95mW2lkUl3iHAKU0At9s
cLgR8yYatXvSGZ9atBet5TNWp22/RO1lTXJS3P87WqKq5HAaWXpnUfsWjezrf3eii4mrExB6/cWt
Co4fXGmj4pxyyITyPoEIJt6L7pCz0+vzUww+QMSm9vHatPTXJt8Zskn/XqLo2dTGk6zj+tSa/ulX
r32W0B1kP4j4Z1ypGNMvX3lVQjPAx10NOZlberth9lH0g5YtZxHrVMW9y5XbttS3qcoAU+eezOUp
F/0cTdNb0U6fwy9jbqDSAWk6gCmI/1A72shqTWZxUIbq3vSZTIyLtNDc0iThg7VUv2QAv410L06r
HDqGvxE52Gif3Fr3N6Oc1824U05zVrX4w65HMsWAMBe+GURNkOgY9ckiovTur+TbtGih8KqdW0U9
k9Avsvy9wYsIsdRl48CHbuyGBNW/gJBDddrdztTWp5jPi+eCw2keHan0atFdrnuHSYa2mkDQB6sI
bL+5Xsz5MXXaHzFedDYHfk9FNGMOVmcHzHU95hhb7Tgn3rajYUKkRk/qg4QKYP2YjubdNcQm63f2
WvxZ2H+YTXUUufn7nJZyl0N6JC/AVnAeh+9J6T5GanG6Cs5LAgVZLYVFSvAkaX6mtSh5kYUyKvE7
h+xJBy0syl8pZCjouBcnVoX/U1T9iI4zrPh5Vm2AOuapo1klCQZ1OcKkeNaX714HwQwdyOoM9jHG
dU4YgavsRxx1HQFYTcx/5kWkuTX8Q1fsxFIaFbS9uLJcsdElQMEIiDHomW5jmN0b/QIn8QPFZ/O1
r7GtvleVI+ph7ts3TYtXVUGEdZlQJY1eneCbQFmJbV2G9Dxt8hYL2zB+UFUoXvGyWIOkQY3IubEp
D87MxhblaGCfw3TeRSA6/dA5OOT6NjTc3zcgM+LQuEkA3yZND29bvWkJ8ySbzcDMs8N+6ylRJZB2
kIz3kFcVtXIqCSCp8p/BtB/dxPrxqhsDx49pGPsEFKIoQs+0GLrt/Pph+avkyskzPuK2uNZKOLD8
+Vh3Bi5ljAuG6q26RwWOTa/Qjm5LL+bfAjg5XcLlZuFWtawO4gkgkXaUOxozkvDCGYhE9oxKZR4F
JaSBbnr+tkC/AMjit/eqH4W8Ee9h4McdOD3AB6gSZjYECusxlltxd+RL5X7lHulMuDZyG34fMCrJ
DuK4YP28rO0c+r8DtdDQ+grH9E/p3sinMjsNDB6B7Nm6VnSy7Aa/2mee/dy5DqXeeH09Ipoex55C
GpOWOJctkbqb/f1b9mwo4ZHmhPNym4/lcV0SjL1sO8zp0O3AUBgieUr5QOtr4DPpW+7cZXXkp9EP
QIlIITN3UJ6W9p9ALM8qTyF21fD7Z3Hy8sgn04mxGvXsmWkIG8egz4jltdMCOv7pIm9qG1LCg/Mu
JrOpMWhTc8gIgpAikc3Vi8unB0juQXGjLkQLG4RQHQU6v0/eVmn3PYYpyBkMi+bAkKS/5qOdzmqE
hFrDPQjArfx/Bt7aV9GtHPDZnLbxDNlKx2VX9egSjuTOFrjkXn6X0z4SabrueC4ofxmqv0175icQ
4CKggTg7DBD4qvKduGBiD/LSfevqwEnpDTUnWvp5WnmMwvJPPZBJf3a23tOkQGtQG9xBf1Fn6D4S
/Tvr7huPNWNjo+rWMYcvOQdyJuSnprc/cgcIfc6RGJdP2RWRv3ULlmY8hq5CSOjsTHgi5goWb9kb
kSSRG/CF3wazf7H7hi+KbBlhcKR6Tt+PWCOxZ7aXBzN4NHkULLj4A4DK9/7S0ghAxIL2kJ9GY9xk
DD8TP12iKLUirifxkCnU7Sw7aJO/bn7q+3uqfzcd6NqwN+49LN3ojkejjYhqR8oPmAkj/a2qG4bO
36uOci3+kMjLKv+szRKnexrZdiJ1sk5ORQqLf/IeCLYfKVNcQesa07GAd1EnAUXmZyWDBLYWbtXs
UaynOIXi15fZxCARINxqf5TYWyysJE6GK1DUR9GPc+vvwHTvRLWKwz0ke2ZuHkTrlkp9Sn0toG/t
Rh1UBhvhONv2XU7/O2M7cDf+5kHkgm3LEDUQR3AUbVpVpSn/r2OV2MvTSAuWOMEKoyAspL2sMtj2
GA7HSVgDIf1Yzf1H1Xd3ajvsop54HRsqykAUm5uaLzKxxhyST6f4dvo6KInfKL+gU9rvEFw0ljlU
CrTXTFw8M4w8hpFvOXYYZeYZBDX5NIW5ujOjbdp0fMgLptz7IJkyiyi3YroHWQ/mogokf/iRqzgT
A00ACk8YUs31Di6qJDbbD00PRBcCiT4qWgootHsS7WOrzleSPstt0dl08Mkumjor4Yfvo+e9ibIX
RWS109McA9hAmSkqnRyWfyfKDaKBXzBIb7DFk39HXY7hRcxj6/mf3vA5ROgp5LkHeDKo2ndYfvRA
CMMkfclalAefEEfezPPNonnv4hSvamnB7CkAYbXCeZNg0/NtFpM8KYy2uFXva5guwbsCi4ZHiVnc
NByOoOM12gJQThLuQ3x6Hhgn5s/MtQcRh1conuIazhTJuIWGjl4nLZCtndM20FTqMEBTS2Ayo/Vr
FMYNjdR7xZ0+ydH1DSk+t/5JVfvGWYy96JN/egWi/FdFg12XEyf6ptZs1lO7V2lhE2nX5xDYJ8vP
6WQg+Z2n1z/iistPLi3fABZmOzT29QKOXvJSncoczRwLnpMVdTGmXDbxDCZsk4ImDeKM2AlkU7dN
mmtgcxy831VZAPV5iNtI+jXXSHvVLIpxhCPjsEzxT11vRLzEUI+OG+D0Ua4vH8XCQCF7GPThTLNM
UDD01jIPsvtV6j7QnEjRcT7DqEnT4HJP7vm3xUIztuTHNtpTdm25dnVn2dGuV9xu62I/K0JHNKK8
LSb5U867pdGOS6Z+qdNODO3CCKlV6Wlqs8vpSxdVIVGYRLNi4MrYgdykBH3R7CQUEzsjJwym0fcx
Y3b1fypIDmRSKWe/vxGrJBu6rsWQLIzlyR712T6J6yb741no0/JHMrFgVE5zhpC0Z60FvJRFZ12c
3NCv9yAsd/kgmdr+koRkzaMXRTAJ4r+KQz3m+k7R3Z2kvak4nbKpCMDEnrTQpi8lf6QKt9OXed9h
az0EXXGmc5fset+kEmZc5NcUo+o71etMFs9BvIHZvsN5sdYOKAOfa8BrRai+yFdIUl4S+Kn60M/1
p/jJ9DIHi+WeAH8SDnWPcmfiI9MgHEDBFw3FoSR9T/LzBSBa4GGCbEwQpH7Xaa0wH5wQ1Gh/LLZH
rcF6VzN9tymGt7+Vb1zK4SLVhjzyJJ8v8QIkmr8qctMjJ/SevBjpaezu1UE5mfGh+21c703uU7J9
htZ+aqADuVDsTJce3yii2ZX+Tw0DCRX796LcjugGyRg6RvKlm89xxAPx6xDNa61E8fODaezHW0/R
T/JeubCHg2qTD5U0YlfTlOvfZqazlSeTokRJSCP3YHnx3o+ZWMjri4PxRY6pNL16NnZvvriUVORJ
5shmMgUuK4KXMUBCk/MbfU1WdJ9X2VYvh3O0sPKska12T5Y7g06nSqt/2z25AwYFs+0l2y6ZTcev
viv3IUfmK22GXbm7N2bvpvVxrwvlJAtujtNDoXjXKcpTPqJOzOsCCiDWHxYQeqGUK5GYEFMi96Ti
isI9Q4ez/2f9vasO/vw2k/KAC/G9BBHcIvvTQsoSrz5HogbAADBJvcrr8pFE0gkegHdarKAtnDZA
4zD/NM2CJz5K+Ymmfc1zz7IxZloH3uiekuo4RdOHrKTqOA+Qql3LgssjpJ77p55+0/zvO5vFOLcq
AJMEfC9OP4jABz2vbmSfRnZenlSurBb50wgss2+J+lRgy2lAQZjYnX1VTLIyqv1clNNV4ZKMcUlT
5h6pbQThv8XtaEu06R5xLVaNW1HNdg898a1Iluwg2E1MYXdvqt5BqlnNBGyjCCAOC5aWvENPAmdQ
r5uheoDy4qhXWUBKHjdwrxnGQcJIYMhHLMz7GOdkkFED4oKuwaaWqscZFDr9wfSAnX0tAiSR/EqO
S/KHNCOv6QrAF9ftQ0UrVkyMLkHkP5/Ulp6+gfJ345/++aoQtO1pNtrJV4t0mq4aGPAYJfSkLKjO
mSPeI9Ghv3w67ceQEE8sAwy2o3Yuiy0thz+SMpfX3ZF24gJPk+qaZH7iaTyCM96U7cAUz0xSFtQ6
OHZFdRfTvjH0Nx3OQDmMR3k7edGDeds6Kpxm9UHUSBwnTxAtUA6nbtBzctCM0b1uxhc6hbHyw08y
TntDUW5EFQ44bUCv4iNpW42nmXhKqd4sdvRSgcT55637PqF1Xj+0YNvoCpQkPwXwS8Jg9k2PWSIZ
8rqe4+UBePq3CFyGg91QUG8G7U50ibymDCrayL1uHCJOPIyxgq9KG2/lPIkGhnn3rHr6FSOXnlPO
4pzjxpZ020fzrkKgRUpFsB1/eJgj5VrztM8pxUOez6Lvqs45xKQjKnw659ukLCWvWjHLCd95Wb4O
H6I1RG3m3A0k6ApfuKojv32j92kj4i6/O7xlCuevdHgRCV3a8jjeyjcrHYIvQix6RdWKnywFFj3c
GnPGLOpsVfSSR5FKKz1YNGi578poBKavHVu//WnoJBnL4U1WxJyNNw82fjlq2GJVfbOK6VO+Ra6U
sH6i/N0qf/JpYqBt97+/yB3JOzSDJsj5Xvftbzn4Y5psdSO/l2dY3xolj8YMEyRSIaZwtvUz5FKW
qv7IQq35mkH/HgEGoxss2//AItQ9dr0B2BOlyW7VGeGDprafkndqsFAip10L7tE6z254FhPMVN7z
UQ6cHIfQ0M/hVW0sdPmmt6A8TlLpgNmhD3+Sm0Lzf6SGvVY9AF2++V4CMiuwZ+tTxM7O3Y2SRa8R
/1dL0KEKDi4JffmbvNZGhP6XtTrS0COrDB9yTAvLDOLK/a77u381ZbdaLnMVBXNevCYTREL1QSuq
T3m3RKSrjujUG7NWDgyPPVvkqzxX3bkhc6I5vLJ8gx+dmo8WpvGirt8jG/omPQ18EpAUrwF3LkCZ
MFhjdF1a0WNvTm8DAOqqijalasA+qT748avpUUPHe5ks7RyFymtmBT2OrhiBIkSSaiVh+iXd1sUb
R/siEANR/imGxXM/M/wpRi4cqbXFcsWz1kC21s97eV+K+z368DTQKULD/wPVsOte0s14LPL3WdPv
Qb2DwSduk4vKBRwv/R7KbS2pI/LfNd4W4eebV5MHX4oPD0aEEW5UMsP3ZlsGIKluKt+7D3HSvSn6
XAr3V2WUxmjjWpJoTuvqS7NvZwoqtQdRSV0f6GB4ZbgQum45RkSpjOY7NpN90/fJnXwE2CxpQueQ
FCH5t+4ZzYSb4RwmlYRmv23hJDCIkWGiJepO/7hMnJEbbyXAlxdzs6LsAZsNWr6ymxOdSMRgRFHm
/CGbI/fgp+Xt3DKIVt6UEv52U/tmW0w85XnlTQRnB2ditreRvmtUFWV5ZM0imgAcFDX8zl8R2Uei
kGZhDKDn3nWl+2wnNYAUrmmZ7R+gHnTakY1p2JwlTt5aTc7azEjy6SJPP03xqxPT+MQdyp1aCwvW
03SdRODr0bvQZp3Uod1bOdNgh+LX7qpTiVvs6uFDqAKW57nFFgvTNgyH3V6t4BnL1KPkkTOL6hel
x4GuIzWEj4iEi2j4v4fQ/Uahr9pZDmxPggYQAH3f0BEw9AjFTz73waSpSv4vtkjOtuPSwK8yPI1m
kdhfwSVj6jznOVWFCt+Obwrd8Y+U6P2O3MMQ32IM7qRmFIK+wgvKAzmpevMINw7sdz+u8VAJ/Iui
gBxfKTiI2RgtllCZmSfkQCuxeubLc1zS6xp2P2LWDI8ag8cInah5XFNMa7qVAlcNro45H28SUqms
q5Q5K0qWzVGiUgke2mJ+VLTmWuIzSe1KMZRS/aNNo7SbXdWMJ1NIYHRjGVReB0whgVatu5XkivRf
t5nyKrWanGas1tff/6aIpfuidX4q2Ewp5EndUBI3tq2/JCHZS3LBUkKQxIj8rEEthhqhJiUG+Zvc
rIQvEvtp/s0QjT9SrNOBN0iR1zY/AYB/rNVL2V39O43bX/FOhMvcNWBqSA6CQjGgn3BL42pNGpFU
kVqOVKYLbYbwpL1bKr5Leuobd60arXVgiO+T0iIfTBKGVIvUh1E61DTC6iMNd8V691WBI4MrJO8Q
4ZKqspBt4g9BEne9QmQg0WLOUkW7haRt1CwPJF3X6bSO5dPtZA0Aut0XuYIUZGQtUjgqbY20MFtQ
Z/mvbM+itvsm7XeSHl/XVgo+3gCgeyj/rDEe+2b6y0c3/shzSilRA6NRCsFURG9Khs9keL9rws+u
86txNl4khlyDxmVyX6b0siYZ+rp/l0RDAh2TU3nPcnG5ogT/UxZu7abbdzGVUBL4Uj6KEvU9zUv4
Qbpbs4q2kraSHZMV84SzkFE07Oy+tgEfmsgpa1bPyqsO1Fa2M8nHHXXUvU7VVCqtY5sHSku2SvgX
YmaLQWjdK49prnwtA5k9o31atxwQ+2uf0Ej6z28VYBfqYefPyl6M5cIRtbPkyxnf5HDLSzT2B5nq
HCTKFTdHTm+oMLMFN1gKVqmL0EfLDyOR4Tg/i1V0c9JIy1evqh8RhXvo+6CmVI/r8VsVRaTeLZ79
Ka4BHeIUBNFWmeS6v3QlfovpfRYXs5+Wl6mlGbNXbuCJvF+rPOId+lC6ptVPLE8hdcHakWIMzeT2
Qb7e0P5acHPs78D6wO7RXQBz3qpucxv6HS223UUK/NEEKjc+SqVFtEZpd9/QRovd1i3t2pn9B8kS
iuTJyZL0YqXMUEJ0EO3g05CCzMOjrw4fAuPwPQbvNO+yO00M4ovzIp+itEtUVr7K/8063uXFdCt/
W7FjYAkiBz5n7kVgS/JtzD8AFkx7mX9ad0wO7lS/hNH01WTRzizcfQmTmyY0CB9yUUlSlonz6s0Q
jKBk5NbkdTk4zXAE9/pu7CZ7Pkk1Xg6X/EGwOJLVWC69l26YQv0mZ6zUqNFzL4yFOMn31r1+E1Ue
rSwAjAUgJ9eVN0jMIqCqTKZdDdlftQngd1DDL7nzePaeOhi1FnLvsviyRxrorxv5brmIVWb0cPi8
CeSNGDlJDo9VyXDrhlZAj0J3zbYVgaSgHCRkLXdAHZMtDFEhTpMMZIvsVn7/VFXZtWskYEv0c0Zp
zkevZelD5GeHgtCLFrJbahbw/+pADJMzfXNnD/QxCO+cKt9ELSDtrXOkLNex5dBm6CJP7UkyV5FB
o9LGzKc93gBgWmA0Eozn7qtZ0yZC/lDS7OsDNHp7U/cqU5bxlREoyIsokzjGLo+i26Zn3ukxBmsY
cqAnUZ2o0m78+xPm61faU/8W353hXbZE/i5iIT9TWEAXp3yKbNkCkt5zSxXRIVU4yHQcGZ12J3ga
EStB+4n6FoLNtlae5f+9BrwFr4n+oG/zuenqW5oqVoygqBvR/aJCvMV46AD1iMVt4M5T3OrNLJyT
VEXlNamZSHXUVoxnjQO2FAPMzPVa2K8K4xHG9K3YXNEBazTcqOVBAxnIZ0Vektj+7bNhu7jTXoBX
IgauldJc3N+K3C6Z9QrZGRQbPDFKXQOAOLBCVRfu4VLZJgOLKkbPW3ZZnu+jtDz45onN/hA7UIqd
kUNEu1J0DdPp9VKYV0nh7cSwSQguXyiHRc5AS2Ncz7LR/SYrLBUP+Slv8XzvpqESIsdbAHuCAKBK
ImCBrWSBpdoSjyTqCvtKhryVJCJEeqVgpkmiMl6+G9N4jMdXerspqGMV+JOUgCSXafb2UxPCXCFO
Mi6rFC4GDR/J+B16+y1W7JPcpKgCxh0gJ9bVogyPds4Uwkl5lZWUp/Rt99e21IPqrhsoby8Tn7qJ
BSvOfx9XzTcD1mexQXY1Au58LIYRZqfit47CNztzn+e6gmlSilzj6jQ4MKssI0PFqJvI0RSzE1od
KDockeoCQgz6n7cEqIIsqtyniPso4ujuLMX+kI0b5ufMU/5YaXpNjxNDV6ov9K7oXGIWmsqnV2pq
GxKWayluVXJiKt2W4zpfDcQ9wOWCFbhBshN6iF3jWHdiuiVn6wogp+wnILN/wRtwe17X0fwgIDH6
PY4CT4qm9Ng29KCCCUM2+p6BKJVxpdiUUfA4BHhqMqq+K95FO+mOuBrWs+QfJMYUw5fRjep1yXtv
5oFYnEl3PvRmzf9IJkWcX2DsmzSZ/qzJGj4yaoWoafil2OmSeMf0nrRHJoZDvHBWQ+3zPwUpq6BF
zeUK2rOT+GSyuqIhqXExV9y/82v93MGQAgx/Pphg59hvm/YxQ4ePhPqcSOnq5pE/j2IIC6gaSIlK
JBZ1TQOrv5EVXfWSlDrasNv4c7TWpgTZtKKgUp+QJFzeJJcuPo3n4hs7S7gd/eJeqgk0j53GGFe7
yov32LiIVpNz1LrjV2u/ycKumyciuRiRgFikaLaUdPH3xeqcyZ3/M26M5/gwOwaOACZQlTs5heKl
rAqOgp68tTK8PdVPCnp7y3L+CMh7NX9oIMEGq8NO69RjlHFylO6iedHb7DGclW2TSEOg73pLT2pT
3kjyS/ZFXyIKKn/dnciz96VlbuWS8i9vDeCzJEcgrEA4ZVVb13x09fJ6PX0OfbY5LXbEELJL8pir
fKGr6BSFl+k3NNptko7rR+XjIwdWrZ3XmaYSkT05ILn0lGo5ozVQ+BwpJXn3KufP6jDG9UauKDnC
OHH3EGStJRs5kWtV3GLcAoS5MA6zNbJPUA8EUjKt2/LFsTL6Ar39aCt4+dRB8KE8LKW8RxnS03Ir
pZrONg8DGXuNgfEJ2SqiVDwH6ZhRL01TU6eIrCB2wU710+vIQutGs+1DQKXAQ6eheFJgnYvF9sMh
yVKOZx8TynxhYquSIYMy66WEHs08D5hXG9UzosxkngrtdM/15FwV7atStl9pnZwb1z+s17KReFpH
4OZcaC/BjcIOu2X1VFiM7SnmdwsaTXWoAq9fwPQRa6n6TWlY9zRRHhfB//rRV8UcJAqZHX6iPFjI
JGWlU7bxjdQupYYuj78WJr3+ux1vREfLr+JV/BkGdYWfLNGAjlw2bPSxIf8u2jpbss9Mh/Tvr7Wv
adeFYeJeYDFrjcwMybR11rtcUNwBgeBRqnn3ieLk2IkCkuMoZhfSdXJM+R8pgMr7SijkchMsBalM
MSSCIDe68kaJ3TuJGeRzEjGCer1Nq5pJwuy8qL54HA8e8wdcEJWEoVL586CFY/An3BLlrxxG8a3c
bFtnzcmeEtrg4TpjH0Rj9PQIiIAKlq9Lb02dMXoVHF//KRPxJwQDa8HomuTt4z+YkTxNHhmvXWSv
Jcu4gHvJWRjZM61q1mqaq35InqY5+f1n0pPQPUy8rpkag7KaN2PMGXZNfBYtF3E15C6d7D3sq3ex
LiSWbknC7eR4yNsYO/cL8B6bI28U3eFmjBjwdID5ZAHEl2izxxpTJyAs0TfV7F63I/q/r+iZpmwb
M/cbv0WPs2uo70FIo6Z5rxtGq/qSb5Ib0UfrNgUbYNoehBPvf5UqTldYHnLKomNZP07AdLvxq9Tm
C6nxA+tNBP4jUaG4fV4M00ufPHceKVDZJz9qn1sDllDRwzpdF0i56oO8b3pYsHkSYowpHYg3Vqeo
iYc9DIdbqTCKppDNYibZJ/TDcjM0n61+kOlqZwvKoT58KwBjCGCjKbsns2GYnYct9GVcnj29iDjK
vxXqJEIuAuwocLKEynVXM4sLD0TesEJ+i15QSbDQk5ATtC9tVF8lvWKDTlIU4fqXdmj8hbEcyY1s
ufitg9Pv+27arlXpHyXMv6XeLdZIMI/hQ2no3+ttmdl87Krk3qbtPLN6ALesEOSn540Grxi1QjH0
UqctJANObjmb0+qm4rBsKLTARgnH/UPS81bNXIgGjRSc+3KvhIqz133lBdJj/boLfcgxSwWWxqE2
ryq9/rUiq3ixNTjwE3WfV6X/xNgoegAUJlY4hXvTO/BIQdcIlyvQG7M8qsB6Xp0m2xZJ09w4LpOQ
Ta9JrvtUzXfxaDJZQp937QimLSzGZK/4jQIpdb+ZliJ8hU4eSRtfItBmZGdcqIO3phFWdyXQeB2I
7Kwq45/I0H6tSlP2lZnBZwh87aaMqjuTWWT7yU+FddiA3KjN3e0ECmXS70HufTf9k84DbOA8YvwK
4yxuksHf5zloRH2soldtbDeJA+86Q4dpFIO6NLJoU/OzwYQbnJtWIMdEP9vPpj+Z91o1geLqreck
U4Q83NtmRveW+4O1NXJAjmpzYyWVDllEYl0R8EHUunGUAuh796blenOtOR6cgfSF0IPPQFpFLz+z
oTE2S9gdkozu6dFZbqN+1IhS6Qsh8PfhAHpuJ+O5bcjw2IzU2ZbiIsHgkF0zLHJ6nAGnlFp2PbT1
OYMFK6tmmNxU1poBjNeQdqkbmk4HQNPDtdFCXpOP+bhpqnmAJtSlgu4kd8ZMsdY2y+LGViL7amZI
LQNp0Csd/aH2GH4YmnfdGbDLF9kHDC9QmRXGc54N+zSezY3HHGh4oN03zTNG3tecejt7opVQg2me
RstR068s3Dd1mAPDnR6YVgVBXmQkN3rzoVDUjtP4vneq6QrI0QOk/h8aLISb3h35MBz9imXfjnV8
LpqI6VZ9/g7pbSaZ/+LaqZ1dmroNbhx9UPA0aWiDmefLzQ81pMtzaRXYq+lt79UvuEJw4yavux5j
td9Apr1t4/LTl+YXAzqQumZOBUfhf1ydaW+jSreFfxES8/DVBs+xkzhT5wvqTqeBohiKGX79fcgr
3ffq6kh9Eme2oWrX3ms9ywqgRMV+Ly9LjA9T01kfSL5dA0tSHLJ0klvm5AFQZTHkmJ0X/LnLoD1V
GLFHnV6P1JDvi+SYW1w0EnZBOmNsNOxju5jTCWgsq7TEzm3iQgNG8DsdOuOKbZumzJwkx547IAmG
cLB/E6bs7jpMgavb/USxFk1/kn65+Oxjm8zu0YbVDUIwczrojVMApK8vvodsO3ZmfRf3LKZFLODo
OAuhE2V78gwpd1oO+S9mRd4IeJbRSt73YnYozTGgi+vVRrPcj3mRN6Oa7FOeqAjQDbYQVROKAmDc
GMwwHdxxMyXWC1HEIJs5JWcxps2UEI5RTACqmFSVDD9pSx7GzNN3g45bIqmTbSMQZxpg9RdVOhHp
ZOAkWqT1zTiQE9wchqKoDrpRlBunzCb8vM+6axv7jN8MZwnNR36LoQNxZ+rzvJ8otRZjxClVgW7u
h17sY2OYN4BH/iz/zGb+AEtLeoRnk5ACPXqCpCG7cYdhm0sNNrO5itWscdzVFpeLV4r9mKwJhzlK
pEw330bskKvRVMe2fGoW/mrPar0N4/ZbPtvt1pZk6hJQofDLzjFjxd/aUuEunO9VUCJdWZS204n4
tp4qNZP+kxL2UkxgEZTAmtiM18JDrh9PEJKCBi1jZmADWMMG9LosAHwaRlhOtbMbkVamnURqbpFH
g1pzVxq/bBrlp9gZokHCB5iBjIaLk7wY/TIjezeLrZ3NjPK9xd8GjnlGIVId/bjFfJuNu2owiCwC
OGGM0GKtgSgDHwcal0OeNP1dhLoTrNmyk9i4aoK4SSyEXQfDxvJVENaeQa859yrU6HhOHNEX8H7/
BTH2qJ44p0K+WdJJDjLvERvMgBeGZD6lhReOaZOgE/OfapznVgN5shcQHWdJ97zubV7kLNi6Y0k6
55Ut09i4HtNFiY9tYzT3NNCv49rIT6HuoORd8BcLPC+9bjLTKEPo3WPYusabq/CH5+z7dATitPa4
wQmiMEv7M1A6pEinuY1F+WaMqAdIgtFkPkYgXe6uNvjgplNAzq76B/oYen8dfJJzaIWddvUYmbMF
J6+MIINtHnfIHkmNJgRoDsCvI45/MMovR/N2zNW0znnSGq4/z+NS0wAmgbtxsLib/6qYZOTeBcXV
ckKIHWO/sONnwmTCOxQEN0AIqpCTUOPP5/paowV6cT2XBd6fDkgRidYU0NuFiwLQtsHlBYU6Doa2
a3r7lS5gw1U7dUDhTkpMd+NBtFUkKSopBQKxB3T7lbb8hiM0C7uklA0sLwoc46GXGsMuGnhRJp9c
tzv4FuGs3vxoylPXZtmOPxsjn9n/6l2HOLpS/2zjLhJzjUyM0Z47JX/AA9VRU74VSW+e6kKap962
8q1ydAZq+XSqe5/lZoBY5pDprgEemLjpwNRW9A2ApwTS2vmOX59K3zpY0zLusRo/VQZuykkDAeSC
NGSztAC/6s5CphMIdg7rmzFN+iOlf7AxJ0Uqddar08/3AbydbwhyhtZote9kpHyUNkhGG+uz6o1f
hp4s4VIA7tUNsOoYpXTZf1QjgwTmZgORqLDkZIWZss0YW7dBw/G0tAg7epncStuNeXMGRoFRiCQ2
JzP2Xdy9jDAOt6mUz7KXQD/Xf1LLVCcYPFj1cvWtbMpRqAs3p8WJYhaXoRX2sVJLewp01Z7aJr+R
tAgpkwNQLwDC9zmz/QHHVKWdplLUQHibo4NaYQNinIGyiVDLhIIfyY3ijFDE1pPMl63tc55YlLL2
nqsOpoed39ABVBTEZCPeKZrop9PRuFwKccpy5VGf6mqMeJXpLK/PYl6k1U6z9Pu4DCKinGYnnEam
+lZvMFIvMfW6VtVxfosr1qsclE5QUSsaOctDXZ3AblenoXJoI1FcyZngjHycrI2ZelvThO84lWQB
VmVOCE1x9sYe4hklorX0X47F9UYCxcVGtVQ37IVjDh+48rh0YvtN+tgLaEvvUovcpEC7IpBBsjvt
ljYOx8V4KXzCpUoi3CqUAetVMtQex66aVmnjtHmk1wUDhWGBT2psuskMWScoONJqU+OMned8iHLc
LFvdBqs0/EtWqhj5JekOt+vVsoBMAkYvZK8wOPzcS68Je9CXC/9ho8+QE9NWghFumdMm9ryxKWO3
qUZ4SrX2Fkc/tPzuIgawV6V2tiwJt3dqoeqJHD9MfGms+UssCyaGvvpwKU+81t9pwlppZ+xDaWJa
oddm0UzmBAugc0EIbACUFZ+ahIoyGDzJWvttuFzZgaXzHNmfmcEr1AfBtXEmO/Ia2ncritGet7FG
YSKJgap7l6QA8imL9FQIghn1t0Zic9/M3HYncyhgo0zVANTQpD+6/XlUXz9U/3yW0/N6e2Lk6vt5
U4rcA4azfsJ/vuDnazND4Zusn0YXaZ5G30umlOtm6qyvd4mYAX0be0aZj4claLytu6JdLDN4Mcbp
ISF/gPuf52AilLMtm5binNog7+0toIFxqzoiMoK+3baQiVO2hrkUc6Tr3UMvEnpaE9KYWnY9mZI0
GkW77+iEmuvKGriELFHco9ZxxkiM5b8h856EWcTnJE33BN5Br/Tj73wOHpfgb9fheIxz3dsny4zC
FFjD1Nk3dnFtU5aXtA1eah+9VIOiKVvqQ8dmTxRbeugSJu/05mVkLsBLKu/EVtAa5W4YUKqUY+eQ
G5V9SF14mzkxo65WH36kAig+jhgD6koqHWla50T6v1pSyDb4VNuTXwZbW4u9feO/JnRDth1zxs1A
TOSh10jVSTHY2CMzYBD8xFUv3mEe8JuU5GNgp3l3SNblROxxkGzgbk80i1Zja2gstnNZNBavcjYu
JQJ9FJ7L2VX7fg7qs2c4KlrX8jkx0i2xY/q26A1W+FADebmtFNNCnFD9Np6ZJic2KCX52PrkVPTg
fiSZfpYhn73GkNComm+/1m4j/CrcQodsbGkggy0enOS51V7ylmC6QbNCa5WBmVplkvSxXGg8XRw/
CEdVAqfuGljkqiBxefC3RW2/6SZorqJsrq6hP4NFJ9mrYONf7PqE9ee9mMdXVXQf8VhADy2yU05+
M0sMcvx4RgNhT83NVJT2y3rahoJoQcxfvjVTzBuiScrqn5FNoZcKO9KbGAa+3OpuJUJjGC8GSO1N
XNFJBQX2ONUuxZoiei1HiYsiZSv1vtnOYnmtvZTnQl+haPl6uKjTIFJus3enrDuZeXLzOP+htNI4
ptXJvHWq+E+mL8eAPKkw0OWm0oKr1U1dxDjuSxu7lExkMOyL6Ry1IQuxfKAgr4noRGIZarL3t9OS
0SykM7dLtENJ5XTolP+PUJJaxguxqhplKkLamuuhcdVHq/fB1h+NUNjGORDVfWx9BCISDLnZPtQW
UYLTNDy2o/0UlMuthv21iT3iNxDS0MeIWsMmIqQFT0GPBdG0c0RtcGh0VcNhQojk7ws53UjOPqm5
uzem8+EG+aUbQKDBW2HrV+fSsfiJvvE0wBU1DcH0fXiYJa5OIgy1rji7uvOAIBDKYaOaMBH+I93N
DVl3w6Nl9b8Senfbmq5lFTsUAbCb6ViYUa/x3McSWWieueUFqP6gP2UEdpmCl5vZTRs3X6UgEglo
m7kxCroAQ92eF/3TI+83k9WlqeS1MX17NwZJu2GXPLybMwLRzMp7blTIaW5wTOs5i9xuGEKSckz6
jynopHzgh7t+/0iiDqFef/tpNE+VRr5q61UfhetuDR/0YzvftVJnSM69njVECTUEcvR5wpZE43mz
iP4R3X5kV0A3ccQ++pp/BGhaRO3Ynw0XOePQnPUcw08p40eSdQf+7GCnZW6U0+beGJ6hhVVCLohn
KiNcrPq9dNqn1moQIxD7URZzyfihDnVJLae4vnd8kx0GIKIlUmpV759hiHtrN1cl3H+m/R50FPgc
MR4Blh2C0leRjwMfVvbF1pxg1zeERuaJ8cLqeltmF8AZ3bK1BBscccscNHMMWjhPNvkGrj/IxGH7
Xh9im1ZGV4Okj3dN1p4pqVwBERxgi2LcjoiESMIQOUyzERSHZsFipUiZ2HQpgK2JYsBlSTRt/iSj
e54cMJWpjSkouTSdxWkim3foRdHradAGG894+nm9YlFRdzFMLuq9uR4Ky0B9KI29yGxvpEUdGsnm
0XVNCA9omzlAzgwStTZ6vtDdsuStLeNPj1z1pZZvrYs8Ja+OBqafPaed9vTffzT6YP/n3Z8P1I6+
q8TgHPpxLMtdJ7qepEdCArbzaK6N9/o/j2X0yM9LIzP6m+ubxDDFbINrjyhtobNNc9Ccfv7xy2Fv
AfE/aG7wpHQxH2xefZraNMGVXaGjOLXeXP0SgX5z9eJF2QO6Pt89iQzYloHJ5BHzaMp6Mp/y0sex
1hHRpdlpQBivAHbvxUWUw3QMLAs7bvWeZEADR0IVqUACIFJMsmDZ0Lv2+j2poofF0iTwVArqyvzU
Un4PMKdfXLbJqXH1SGsrEn88eJhDWh7BgspT/IxXrORMQvkEAC7bkgTwKLpOv1v2FVULuQ5jBfd2
rH8JSydpdE72ZPXlx0qkPpErG2DB037uJ0D8GBHHzm452UqAfV40w3UcCaPatkMpUSOaT3rQvZRF
dSNFCNeDSg76VHbbQWn6Pu56QL929rDYooygJTNw4o7dCHR4i2vII7D1b+qGo9/APzHrXgsT2iwb
1fXU9853bBZthGcV7lcGW02Pn4DiNWE61TdqM8zbiSlCcC/OhrxAby2NbiIuslDE1cOa/bHmCXh+
9VhXsNKgj5pe/OSb2pPBkov+4bFP1L6aXGMzFfMbk72GgKzkIeg4Zc5xU24q3/hC8PHZOB+FQU2I
+JdfsL+MvcDwzfFflHu9cyOtKVEbBOOeeUWxhbmrLfDEleV8LQ7TMH9O/lmW8yA1co3wn0UG0nuK
gemuJd8QSF9L/9KO9JnMgJaYW5bHYGrPQKPlIXcisKzEw/Q8baOgZ6KNWBVt0OtZGenmq+9U50JB
IXcUXajaWbT9+s0Lp7umLSzntbtMJFpwaf3uPismGS1kwyHx7z8xaWnWnTXG1NsOjkTVpeW2jhEw
rFlEsqO2CFrrPjnVLoAzdbTWWl8lWjTHyS4fm0dHdCdhFDtmsxqREDQBoaJx7xOwqU3DL9dmFpm1
xneD0Hrz8/yOjYZ/zSXkyHK7cGDVI53C+yjudZKcrEBfDp7rN7Qhx4uuNXunHz9mZjY7q0uekl6P
t5NGn3QCjLlx6jq/OCaU7yw3rpT1zYnIDDJv85pUma5bDhJbclTznaMGZONm6ONxZy7VdGHjfyIR
pNr3Sl4gaKdhVwIv8hVR8HrsvCR06be6zslFK1iHNITOVC7gor2gJLQ9WOj8usS+IER34P0X3zSb
ZUhEprnY/nVOqf1FWtCRmxvyhwwS7mIN7jEZrGRZ9SZxwXbPUx6L32U1OxEaZlJNmRFW0L1VwspE
HlG+a4Nl2szO4D/4bKus2yMygPVdZeZ1v+dkQydkfvj5jJ/Hc09ymK8L8in5ZD2c1mhtksIJxATQ
rXOjhe2kZQsHCeU8ePPvQRHvaZam/fDzD1RF5z9vFe2avkic1+bnMXIqZ3xHzfX/fW6xUCoOfou3
rnS1Ofz5cJN16jxbEmSi37fI5/j2Yx982pX/m7RRrhUBOn0iVvLBXN/6eReBcHtxyXf8ee/ncagX
PjHaNCEw14Bz5Qahrb74Yvef98mVu1Rp4hxnwzEf5gBvzZJw3pwH86E3E1rAmacMWoQ+Kdn/fRAc
D1CTvDCjnwd/vjhjYuJRx50Y87mkS6wIJCPXTuP6nZMibuaQ+t896qVEBLl+ys/XcuOMuzglGaLo
7eAhpzW61YXth17V8xcKnQNMtX5k4KI9NU17/PmAtWTxQ+cg3DCn5vHnoZ+vDwL7S0vL5PDz3s/j
KiYNhvwXI/z5oroa7R3RkUTe/++3tc3xCGghv6oFaCvLeHqB8EuWw9hX52ENZunsGQwxH8wQjYMo
7sZnVnB1bMqeM3gm45BTcnHR4vmQayxzhJupbT86L+Q877NGcurTGQ1UonqGvELJXYM2dpq6xKmH
Chfdx84WsCWAbTzpbdPskhj7FGBRDczzggQ9q4ApD1Av87Q9KOgjmxg1ytY35K+FKNTRbsnloHlF
ztO21pj+L5LkIDN9WgvJXFKlDHnwy429R1+wsDBPabL+TOv8qAhDAnzf7pJpCYgZGcLWx5Wmypib
JLsw7x5XpvPkF3Q0AloPJQU7yR4P/bon5wTVL6bOAIeTDPfUs85kBEhJEpE9QXJtfRp9ujBe7F3r
pN8FcXYzNeea98NuVAucH5k8mC6xO5p172Iis3JleVt0KB8x4VG4QjAmtzHNCVcB/dawrJJ8zojn
WCRU9X2y3No856saH95B272bBUwrA4hOhmPL7lHq5/77kBFvanj1sejl3prKQ5A+zVIe+1GTB9+J
D66rJ9vamfGsMAruHOvqld2h77oPK/WvnvJHorjbE0GKOss06yDD9lcPMawUzaWQ1nuiPOp8Xk4O
X2gP+H2T6ZExIKVxh3W7RF7I3IEJ8C2fgPksknMUQn9638UBCH450Ldpf4ZHk/EQwFiyOQVFvN62
RfJNC4TQmoYbQ5ZXzashRntvQB7aCF4PgpaKw3rbsZY5yQxzXd06V12y+rcloeJN5DKMWeh7XX/w
hPZAQlMTFip5LM3fIiahhoj5lMB5j417gjK65v4GLRCoicbuJjbJ2syM+U0b1SusTEkuDBMi1WsD
tlE9xHzPQbguvzyuyNRaB7DF4IJ4zr79wiFBklKKkDYyBKvhO51NXLhsgE3FC41PkFODDr/Z9iM2
61OVckIKBvpwFi6dsMYEzy+CICkAm5rRGkXYiIat++vVjrZJ1GrlLG3UGcveUlNYlZk69qDLFHPQ
ZmTbTJ21mR10tJ/n3bj0+5LBzsXV6AQNzttsM6O3NQAVQ3vptPTJ77Oj6WGHxY00zSui19TfCK+5
mZ0Mq3GGolIcGX3BNXivPCtHv6duSVLsGI+eBwAkG5++1C7oyQEtOmaFLUdiAlPep0IxkyZLNH8x
yuaZzLW1UfTmyzrbcfpFx9pqHDt9IiLypaRDl4b6bLx2jXMn0HXXWMMpLgtGAUByBbloqjEvTFCC
kHuOub6GPJ4UT7mcCmi3pGdTMNTNwVcK/4tP8kbTPXqixpWEjprFdN/W49uk4hbryfRhZE3o8yKi
J5h3Xj4wCZ+2nh+A5LBh//Xdp4T5CzE2vXokjYOS1B7i2npIwIp7RvHP6dRldO2asy2UWKia2ZD3
W8PClW64NMdbvyb6LMZ2T4OKIDrHzJm25/nFtBU4lspzNgb9vXNlg65Xi3f19e5WjOZ73A17ULrq
CMCHsUD1iWMGsnhtvIDFLQ/jy4hkF7cBCNE1/cG2FjjbbvmWU2nrPs37SVTQbNiCq/6CLVbSuaH2
dHof5qx8aungCnc+apJ1JJ1TPHQrYb6q1H1pyFJiLIehitxhp13YoB0Pv//byAzLh1J4IgCcMSJN
YaW6XbCm+XXqKvQkzMn9g7sNYlzZ/rPrBy+CyS4TXXWDnk8K2G1R7ZX9kP4NtMp97rt3NUHlqRey
CFTyV0/FY9cwaQgMxoY+8Vnr1asXtMcKEskyxvWipQMMsf01KFyUAJ56pS2B3pM+CkRw/r9jGEHY
QErrRA5zmGnzh4+Phj76I0Gi+HcISNyAaaQgI7pBxH6Yd3AvnWcuKqQSpK0IYW8WRyf1G9Y5nVQa
KoH9nhkdATRtSv+MHOLRGH45TadCAidJKfSyptl4Bm3Pks43eKb5zSblOsXp1fKjeoN/HGadZNQw
LFpAQBN1pvZDOojQMbJd4AUPFWPJjZeoV6rCo2cxirXeViHSnBBO7LqeH5Gkx6y1eTT16jNwubB7
9xGJ9puy1N95wWGmLfLQwtNwUbzuLeO57ZEKFJ++KLjwu+mLPt5Dn0SVJz4p8M796B3HRESuM7Jh
y8TbgsK+ewiDFinujpdLDM1M4/L5PHZgH5XdYogsWCzz8QYj6VPKB73OXybjj9tUSESG4pg4NUE6
BgAOtes9+vPIZG8ysfcu/IeI7wDsw553dZ19+EaJ6z2BXoxhN+B44yS/GZYeHG/mTzAJdepE/953
zaUSEpEkGZW+V54NFBZuov1KA/ONdMpfjuDy0FbsOdHvG8jY78E0tKgQeDWmVP+qW/2j59yC6BqW
Sb4poJeQk3GRJIgX5sS8ar6grTgR5oyJ/17mA4ktXf9GkxeAVPZm06PZFsK8C0f8Umg1iOjEo86E
vRHyyW7058rEkZBSstQtbB2wxBWxyWL5jGvGnPxixx7K8OiZX1rMnC1j1pPaFEVOcycdaI784rNu
2DFb0PAVWwsxVVRQe3eud9IrSFDpmoPu9B+AsBkcWfPn6HacrEr5HJtNR+eavixb2HZAvcGxmGG6
zmVFK+lo9tdFeZHIzzmtP8OgQWcAWS8V4Z1qZrhOhtSuy0xt605DBNnZ2dJwNs5l/zpPxjXQ2KW9
hmfW7XqinnlDz4tTbxlvY+6+SBXj8HPOlCdRvgw3RkrVNUkuGd1An5Fm7NwbLXDZ57RbMokXKuQH
M1G08ABlb8fafpy5d82SLj3xGSSO/iPItAtbHc8UiPGxSW+5rglya+dQG+T7BPtwU7r6borbi4dK
HJUZdeXIqbjt3VfT4dYqZsa3S7DGGhfOW1KCJKskg2lMPp/0oY8NAHArL5ujtVSvC+2uqa7qw1iD
Nbebk53qLPbOmxAiDw1zuA4uACU8FBRWqJrqGRZBlnYhpJu3euGc3qbzR0cOWzpUp4XtYmozlsck
GkYpdrSnz7iv242cAm0NYMcYhZqXnos/ih7BVW+FnCZBfxGNWaU3TF0xkWSYDTrt8MOmpbaUEDtJ
UjrS/0dZ8iF8CMEL0QirNcOaVqFB5b15fAV9jACrCLyRpp3PyKTXIcROju4DZCS2PlpzXIc0PvKH
xcCvrvvis8amHNtM4rib5uTZNpeTVVe/c83lDmO2XJc4IMzgqdD972KafM6diBkARlG7juKVscu/
lFpg3XE6Mkt8TvMaxXVgvRSAROK2Omb+iEACtXajc7Fryb7Iuh39gieSj5dNueB6s4d82yXi7zIp
Jorz99i99+YQ6lx4OAcW7+i2RyGcR902yxA2bBUxfoOb5kDoiJGsbJeOoqbKg5to6SDwX5jo6mDp
VyLDZFjPa3xVWXiR5XxPhvWRWu57rNyLaLpzX3afg10jkcVl5QxUZn31KRyeVitx8AGiHbEtInDs
MqexsAqX3JTcjnl+dk1O/bo0XqH3R0MpbqlXoR6TOLypgqe5vHtLgchiHTD7E6cffbhIa9RAPG7b
zupZJTjdld7AEb0Y8QB/E2755jj2IalIpPIRBeL5eNTbeI3CWLu9jn20HckEToJhtIrntjMu2Qy2
b4y929LMN6X6+mJP2i+dnZqcyWsquMyWQbIXIcfkAvwlWutBVy7xImR9TP3wHffBm6+lkWjSYzyX
fzNr5t4GotuztWPy33gsFpG+Znlpqtv3fk6BHTzQlzzPwF0EkQkULhMMfJ2BDyF6dcytDIzkGnsP
TJe+UN5SOzHVVH9pMG5Lr7tMhXw0tOnVModPdlbSgg+ZadKuXfCnIpbwUvSTui9PAbjolaIZ03bS
KqfY+tXIjCIBCaybB68tPhs3h1WW02Zk3OBpsO+rfNoNJaFvWnenUH2SankLEnUN5vjg5xMAlG4n
56xjERzO6PwiBIUXrR4tFHpUUrpZvOOq+rRitY/zXN8IY4lyhz8f/SPN8obYVGbpem3T91j7bM3R
CFgWqqw5QWVC5pA/S2Hw9yavyAsFjTeyygC4Php9ylEDy1Asu6Nr0B203YnGI7khgfCj2sDq4dB2
dL07oYAbAh9guLZHfZB/NQHyuTEDfgxDjXEh5L6gnUf05yuxXwjFeEV8y8M8JqNuTTFvUCSRJnTK
tPQlRokAkPKcetbdHouDU8cD5OvlmnQW5URDFJAW28RKMpfL5KydB+rT2HN35Gs1SxwWs8nh15ru
ZEQ4tKXs/WyZeysbiWyGaWuF5WADQqHVO7L0/jyJmeZBGUf6xh6ZpQLLiG086at1fFUceDNp90w2
2ga/ZtloYh0oMZ9x6HVpLHKO6/U7SjU6NuRQB5ZxIwpsZ4n1ik0zZ8PdRCHLFJ5S6sHR/Tt9A26n
cvyw+urLKTtmqq51g6XDkr0sjKhq2Gfk9PgdI+HV7Nz0b5ZLq7LIBxQRhH8yAYgBMRaf3vAZEOAF
T40BG+FfyD9i+9b1j/QI9knQ74hveHZBMLJs6bQZgVFyYOSYIsarrg2PCg1NSCDnYaQ/Z/X+i5O2
Obm974VvR1lgyR0+3Grja5yyMpqCNtb5TRvUx9rp79lkW5E5f3EY4rznEyJTIQeggilT5I4oVLVw
MBrWyuLaGrCyU5+g5skAEN2igmwYn8fiWc2M3fvpVpUyGufhizw16nrqcg4+ZLvaeHvgxc9T9jrQ
Kd23pn9N8oSR0UgC4WwcUFVir66fNJOG5mz432UKSL/FerOxk1OSLXckMiZwm5oCExZYnbxms/Yn
nWC8DdZ3LslzjFGQTGRDksXhbEr2DFqV9OhTy974CV1WTXxOld3tPfAMsE6pT8j76QbUQNp8zjTb
25fdlNJxWT6WZfhWMwqWkjVGAGGqVu1xPOUf7Hm7pIlf0pQecKF6ALqD9xU4w52coV3LTF8lz32p
Fbv1OrFLrpF8jsk3xeHRLwyNtTb+nSzm48JRUabqUYdNtwEg9g2ALyQonn0s7jfxUB3tRXwQJUTi
IboIMLEIJNH/DX3FaiKXEP0fW7NKVeiNwVNb2v8KN7+nLHmbYX5VKw7SkqelTY8LGbtuVdIn8iCO
dXXUEVGzfhDYHemmqXFYbxAnxYdhDpPE9v6Pex9YLodolfkPvypysI+4Lo+17jgbu5t+aaAv8vi7
92Z30w1sKfa47/BwcgxGsFAbySdjdqSJVYHhmtiOAFKbmTLTzmsAMnZz0HyTrFAeYPniml/3qj7O
XlyYclR1zrWTLoCv4qAv0KBLGHZTYkeD6l7lGMad9W2ue0PiM6qOs/lxXTsHbbmrmN8n1tBn1oqj
LbFwR078n65fHYy5QsE+kdsadydIV+xvnFY33oACZ1CrK5VZefWnmP2b4550LSNtXhkxog2ucKOv
38EY6XW67OeBNuE8UFv1LSCbJPd/2/WBmfLrkJvtTnJqD7DHmCUYuxpsCDHsdM0mk1DTFAx0XrQ7
T46nlhg/loNp38r2xU/GEFfSF1Gu+EZfGj9y5tg46l7xzy2Z3+bqtwxy8eDhSU1XCurCkf6cldq9
Z1lk2afs6qX/e863SQvOPh7vPSL1QmSPmo9wuOoICU+HNkrjS61rCK1pWu7reGa4WBmIKMQL0KeD
MPOUFREXthzIjpIlCnIjGd6HQuM0W/cnN8Ha2PV/9FH9UQFZKFle/bO9yQJ/HxqjUW8ZtB0DNByJ
qveVW9S7muH0VkhnOPilTRIb0govJUoAlSX8gv5crqeVrj4bQh18OT34rncMkJR1jl/irBBX8n92
DP8Yr804cStr3ri1vHS6uFTLfJ3JpuSC6T48IJx5aYEbsrF0E09m1+QQWqm4zeKTUjTeOGQvrBfK
KIJ/lhfjXbc/PMPbKiWeXDjs+lD5DPFLk2lvZKfFmg+k2DUEUbSjHxf7KZppjh2tJLib/vjSeb25
ASMoj4C50MaZpAYVDZKVZkLHLxzq4+belk+5Ltn6WLHo4nJ/Em1qoBmWAyG9FBCMxG100AMBJSP6
O11nNlH1p1I55dZhCRupCpMJ5S9ReMDoOcaGQq/2bjGGHlobU4wkm/XehzSCpx4nLxbup3q1NQcJ
uGzJLalpwU2jwxXNWiYi8bykLvGLKs7CJOhO7I/4Ihwv3uoVyYF6wouETNgm2gu4cK8qqJW++Pbb
D1fGWJm0KSHXy3uirbYLNO9euphJVTkSATWLC3yEKRQuRyLYk6vG1xE7xvd7bfa8o16tJPcIClz3
ALA6KvyGKZgyH6e8wj402x8VGOaQovhqShNVDOWecGBfOFX31+nxaE6q9TcEoEMKH9V0W1DNozT+
21XBjAQdGIfDeXhZ8zXJuR6PltMe6opyKpFLvGuRuI7032hoteZ2oh9jmvFxbHQqMlu+IWefUiMy
aPGT3s6PNU7jMt6qlvaeRUHSFf2Bi/OP3b00ffNhC3lHVoHsDF9bOGVDd12zXBzfjbe9w+ryM+Uc
OEmhfSQW6H+IOrPlOJEoDT8REUCSkNwWULv2xZJvCMstkez7+vTzlWci5sZht9VWqQqSc/710qNj
3bflhASFekFV05hrtQdSrW4jhUKt9TalN0eyCKWXIDIrTz1+yh2yqFdC/ci27YIc0VpX/BpVl4ad
EFbUKz48e/HfYQMVeymf2JwPWDQq/cx8R12xYTpcvNw4Y9MR/U/bxzaWD65j8NDBbzfAYVRT/ibw
WUYTprGEJWzERq/B/EWxnpYkZf7MC/RtzvQEtB0hPfIp/0K9Z05lEkLyhR7KgxBaQgdjCsom6vKg
E/xJN8IIXi1C1vOLTNJja+qBBXSOA2MEsUisPLBTJQM9jq9kmKiQSvAi8q0muWpVhER+PZdF/Lah
4wjo+fP30lgeRsMxrwnPRn3T7vuZeS2U9K4+BwF32fZLZr31vubUOVCcsF+xTB7FbYhfHO5fgCAX
e0fvzfOuFDUz4mKAFVnGYdXWqz+n0WygegIDzUJbutBQWUo7rgI+8CQQh78Y37iS8XTStHUDBkaf
+Lwpe81iTlUjSYajYdSsP/nytKDiKJqJ8CPHeqGigp96AYjRlUn5dtUmmFMsm2cYFkrFkBb1wAEh
7Ys5C2ryttlxaDqc39P0GwYKN0eCf8ZEsywqEDOjy+Dwe7nLuvvSTJjGt2jsPPPcpPYPus3x1Esf
lE+xky0plgojC3IHA15S+9zkXBDWgLekXqszi9RVFbG3k1Qp79EiRrKhQ3vNShWQb2KFtEofClH0
p8Gzr5voq31OP7VU8QElKtVSWLSS2f3TzF4TTN140sCGu84E32kc6YVZbxagSWa4+nFzMGkbJmB+
CNbK/kh4o3khNIqjTn/ByhPYE+0waYbnqUtnQoFwi8SSlIObrL903S/Qon28dZ+U5wSboJEMERHw
UP5sJN50tPxb7i9P7dsNZ/geCCZvmK5sdmkLgM0nHDbLCLdg3PRZWqZ6h+5zz1l/UR7kjjWut+Wk
vag5fhnqlhoE5X+X5vhCF1cV+R7R8k5yV1h44yTBuF16HDdQfvwdIRfPBubSfXAilgyjaFk5DPf4
G3j34806skZclKCbeMqlOi3oNAPt+cg3FQ+qnPY+oQjcg3pB8op0oEgb7u9B7Ith7Y6DwsbX9sZR
KEIxSO/cFaSp7prcCkhV4YMeGMIoeHvr0cWuYvkzr5w47ReQg8TtRFWzsGDoiAIRTXdxGjr0EKe7
wTyANrsLcahtB6CpnMI7eOnySVNywmc8kXLnmmBBqYH+I59uoj3BC8FmB0THAMonmO3zfONhwjUx
0Eaa68wFui5pKHfYmWcbA2NhrxEx/8lTZX7Ysfqpe5s23s1lvzAR1i6r49yRlXVdLRQL5rA8x3jm
8qWWR8MCVXBWpBmea89HAsQ/CPy39lhuMAm65W5rrmJAWanTzQxj+uvReuh78gjkbosNQurNb/o2
Gash2c1F4l9pp4Ka9ee0JOG4aPMDTtKe4h8rsj2n2mkPrn8iHN7wEZwuGNVCtOwh7uwL8VRP3gja
qayFHc97J91+DcyySJnk+EgnwyZT7mEsfI/dbkkiuVXLzmq2F1RDu1xAasR1/KSdDWVZjbSdpHxs
QSMSXYqwBJt/b4bKJFG86ttDsaJEYgwNLQjCQ+xlz0g7QsT7oesZxY7oj1dPzn7QVzPaRWt7RO5J
4W/K9k8b1aNo7FcxWc8O3CFpgN9YFalL0/PJaYbLpgXcNc+Yc0kD/Tzq4hG86rPtFCzfUpJH7LAZ
EKCa34odhwNuTKRba3VxzPRdWxmCKnc4p5X+ackRAvCFl3Y14emj9b2k63+mGoNsAO4dq41+Q0Y9
MbWEI1d0fU8xxbuqxq4Q44g7+/V8FTKZD4QIv5rlh4NfoHZyEdgaeVI+kK2oF2SvqOtStFb6rTI6
SqYJimPULRRxBj3VFXb87s3SZ+KmUhGV7+r+1oa54N7PPvo5Hi6JYfw3r9UVt30NaW4fqUmfQ5eo
5lDGHnH/JWMMCGEITs6EsGmanSWeZObgwPDWJbDptyyOpbm6JwlE3lNyHmGlEoFC/OT5Dirqhmz6
TRPrti1GsNQM+PRFU4lbTYiNuR/KBb2ba4IFyInqx0U8E0aJMJgMnTONMdAuZkzUTEVesNeeFk0+
A8xwafL5ism0ItQqeCnjmfGt8hcaPl1k0cWB3uh6tViT9Hx12nzc2w6Ood4y8dpuZ8O0yiP0CcAo
HhYQz/q0zcA4tY4pFqnAfZVPsk+cYdDsJgezh1ce3Nu1qgr9Po4MZL5j5PtJLcY5H6wXtyR6fHaO
RlIs5wWsMnLvzX5uwgF+JtiwWqaN7zFbEjxr0M/ZKO5kUYSCJ4PZT+MdJlLnIDisDdT9WQM6MWD2
nx6ZFJ77dWScSIlK0HATYF/Au03PvGSZRkhQExdroTF8YeinWXqkIyCdiC4ETepHBz9B1tKPuxk4
8Z3lzqHMFVoOrcEyA/b2Avq4/ks6pYmsef07d+x+/ohSoDfM9y0V6NUEP6mNt3bn4kVjIg38ZuYT
hJu3TQBdsqCgj36KBU8ejasTKywVOIjSd22tahC7ZrgVh9N8m1UThcCgG9aWHrd05J9LNmauHmdj
r3vjbLrenw5czyKH4OpU9inWVXvnppzsSvf4ogDswiZDAWXjChmbPI6U5DlvxtlR12PDWm0eTdt8
imWMoiExJObjjSGjv9lz/v1SYqGBMlcYNdxtfoSsmtlGcfDI2y//vuTf72p7qc8UwCDO5OK+/Z3f
uP/3VSjAmEHBkqMK90Q6a6a2oF384pjFpM2b6aZC1aOcdIby1fCoakPUM8E0ucTS5da5bX6t5eSE
uvOWsFHms6ogNEVHRjL9qKivl7+V4fiXer1y8rFSSIKc+2EIS4mihqBGEL5WtjtvwbSEABLR0sZ0
jYdD8pPS6dWkyV3Te9T3Ft3FvdUx9NUWAnu25yxLHpUq5ssCU1BXDFTKc46IeAi2M08aC9+bVRY+
wJ3nh7KiOnuIxbeD+1I5bhq4PaZLOSsMAtOEFWR5G9YWBtW8Wd7RKkmsSydOvmBup4VGHgPMz5XY
t7z+6uePtR74N4z+VHRYBNjuBTVz1reB0CMiMhk3b7l+a7ebr7ZaP9zG16fOGCFBFwbZ1EYRkZnt
zdPVYnQbsarKW7Jh+jiZ3vpS4bVyKmFC1yvCrUw9hc04gFNBuQ7J9g3yPnGFqHWfN/EjQbH7zZXP
o0s5A4mRT1s6sVXNTsfCanzJeE4OpqMHHEgZzwZaZP0xs1AOAd0J8Gd2IW8/DZzgS4bIHC/w3UJ0
FZZXB1WAv9z5hsOINusHY9R/yOyrzmiZy/O/36nBVhCrXpMeMjlfXOn4+PdudqP//a3pYvJkG0Xd
fbtS//2NhcH//77I7gQSK0kKxb9L999V++8L//+P6Zw8tQQ17P9du/9/hfvYlYqd9B4ULrj/vbDb
26W+jjQm3CyE5kGNxuHff8OddrWS7ccoUS+WjBCsw/xSCqp4mUff7JbLVtZWS1941odtOlG8m1e0
S9THPNtgQ0hVLTYyialgDzmJeJ68GPkIKlK9UkgWpzCNUkYwDj0+dP2nMUDF+YErxo66C+yGSoJp
NqKUVujaWOR5NlcduNkSae9WR1xsP01jjGBYEA/bhhy9GIOuekjGdb1PfHxpkpMg1GZNziw43lr9
WgcEdQPROJmRaSRD92JWv7lcBRXtOaPZUKnnPBs+vfmlsAr2oI2kv8rWO2qPIV+1oFCupZNaJt6L
VvZ4vOnplII7pJ6G3sy1pVYST9xqnssbaTN2GnZfcivkzpkBNVntPWlCb/4YtzjsEIUu3d5dyor+
42fLUN/cSjbXFcEk+MIu7oifqI3Fc2V5JU1CYx2q2T/adOUQZM4obzBFuhISEAUBExcYxTxj3Z8o
Y4dvKpnC4AICiPIoEXH89NuGn0XF3JDya1GlaKJZHecNcqXaQJ1VL/azGCAX0NsGraHjnSJVbLd4
xp4AcPPQrfsqTfMHf/XZ0qhziqsGzUzxWgzVn7UYy6c5P4JBkTKB5vjiTuZ32bYT0yHeFs/NcCqC
KUz8E9e+5P+y1xLpRR+pYa1A0S0C8Bpl7ZsSIgOLTXpsl0rAaJqnfpynyHPcu7zqgXhixaRX+WE9
Qcg5k8nIME3HmcIKrEqIwNYVUqCW3dGj92PuUx4EcX7Hzf+DOQlFdJz9WrZh27XZp9o4aoFgXZ9t
aPTxP6h6LbBG8PCbKvYlfJ2cOV3W4A0w0wgu6AzUKHaTWT+NvkA6Zq70WHFEEeb1HZPNIDpE48mk
7tOkMQOnO1iW++aqv6PZP9g5Ywo1dmo39GR6j7hKHbGeioqm9nQgkAMQuyeW0jhYHvadBRTJ9fBJ
jxSE7suXZew/lVnWBy5MMn8h+uAGkNwjgkKak44vXireM2uQodt3X3HO9lD6XLqmp5p7kGb6wP8o
sejdYKbDMXEZo+f2vl7nPLIBao62/sPRd8umx+DEG4CoCxYjoVg6v1BhkBw9kgutIPFijAMzY48Q
w5VH6QPGWX1rrgwJC1DH3C2csLeQ83Xg9aSzDfU5L1R1/vfHDWk0r328+dogYgzXPpMOZ5/dYrXP
k+uQWeZ3NNgQvp+v5Ro1Dr3ERi4PhZUWGIxm1DA9r25mFjs7jERHHDqkLgwPy7Tow7LWCKlQZGDM
ZWfm6xbDOWI4Q9Q2bLyYHJFa6vrHgfQW86cWoM22ne2tMofLx/mcHaY6vVsGz0e4lzLXJPLDIXRj
3zUkKvq+gWXP4mdXE+gd4XJTUDeMBJyCmGVJj/j3HZzOI5kfhsZYl+Gcu1jYWDZH/9h5pM80DWr/
ojNCB/8sQRX+rYTH46KYEuOhxqq0Dmo+aTNb9n7vpfuK2+GgBUBB8yplAsyMc9XMs4Q6ujqoOgwZ
QyqZ/btZnazS/D2W00Pab/NrYRif+Zr+tv0h5kFIvklhNw+S4YRJEBrc0PV917nvdu4981CD/YA5
CgvPYjZl7GQnZrjG9KDDcS1f0S6eMlTEb0mCMCNZ0gNI4C+nLepjKznHXV/jS5s8b1eRvwBViKnK
SYcga/EN6p4InxmD3Lyy5+ufES8GSj9Wzay9mf1S5hkypFiH0rsMRwpJ7etvXFMQLJaPg6LrcJvX
DwS+nLNWHSfXdW/NVyJU1OvmCgPu+iXL8Z5Qi+YiW35c6Y0vfp3Sx93Nr76uWVCcqdnHlSsOeCrZ
v8jL4SibxbUnSAZgiCizxOtJVVyqJ412OPGaBzPr9+VmNLQlJD9lxfOeUNsDI8SLsCXaAZ8EGs0I
bfj9D6VrPhmP6Us+bedFjEuUbRmwjbZRcfgdRdQ4roxN7d2mJ299yc9rxmAiOkkkJF4uiNVXSJCM
V+H/sUkS4RDq3tskQ6YroaLpEHR72eJ2IlTEUKN1yQ22yiKfEjyq4VqgbSNWB7eSl6VHKaZPq8cn
Y4gFzrsoSf5wXlWeV7dI31e/Ny9WEw8k/T1XdrchK5meyklau8Iw0RWsA6YdBv0hJzx2ZW2RJPzx
GLT2Xew+aqcFXyeVzt2yb8x9SNdSrAxqihwxP9mN8UdkSWjjv157fa8JUjbXnigHi7XDccY3rK/u
5kI21UgS8+lnq/yPdB7uk6w/tZSk+1V3abfh3su4sUaMEriECG9A2g4Px/5BHN8TJu4ucLx83QlZ
/9j2cfT7c2zn95kkimeDFAjHhJD6tb4r48EO1y303UmH6U2xSRgPpXDbQYmGIbVG1CVH+6Vat6eY
FJes/LNBWFbC7fYiRq8bkyadPeR+PIVgc9c8AVfQDU56hWM3qG0v4pFLVMPohLlavza7fljS+FJp
u4jGyaNuxbw347U/lsb6gDaVoDPd7Ix5unqYoZnioePIxsgQDiWKZYoqTRdkcbGJrUgxJjq+fGLj
NEaLt2NtP0Q5AUjp/NrOxTsA6c2f7L5nRpNE/dhRtMScWjsYt9Ye92s2PhWmIuwSX3iV8UZqOb9X
Bb4kVeRvuLmuZWosUTyuf4mv+rRs+zpncJtGZj0nUNQhDXkfsiWqxSbKZ+nNvTZkT0yvYe6siQqP
PLf3C3HyHGvgGDl2SbgHkhqsY055VRCX99XglkQYJneAf+8p00VKdSZ5aOODWUdqdW7yryKwu/xN
g7wFwCbXqro5KqcurOvxvQQ0xxEvdniq7/M+iXwcpaJrPpBDQ11wcEcglPspd/Vptiz45uJo15AV
SOBHFxouzqEHJ7e7x9fwzVjZYpieC5hOoOJKWnhOyAIbBd9bjmKC58oekNd3MfOSzRcGCVN+QxlS
5dh/ZYebvebwncaBXPMkFruBNNJ/AiigSie9XzJ0i8iXiIPqkdDpbrbuVxhgw9IP3TRiI0KOGG0k
tBOGaO2z7ObB6aokSpa2xEdg6QgLPY49jhLmOguLLpUEoFF5uctpuQbp78O6N52TC7memeyEW80c
h+SF48O0HoXuxCVt03FfKYp6TGF5nOSbCYcPlVdpC+9zlZJL3fPIUWA2uFuiZEZFYaBmL9RJ1SOK
S1kwn1v2Pc9HJAwxKgID4AsUhtsppVFrqQ2UPen7YqIUNTocPkzLu9nj+PRxE9p9+9DUD2a1pFHs
lGj7Mh8VFpCz1R9XX/MzVNZjYqLE9KYYQsGDyXeYgH0yp4dxVYG74Pwg8pJLY6uDcTW+G6CgqKGT
r221Rw0FzHjJ4RCSAvlhecvLmDnH+paG0fYcw3Zi/8xl8TMnXf1FsHi6W2vjvjbqBTLlvPZZFvjF
bzIdGNhhDHYDTtaxjKB1QdjRVrIdBalrmpem35pozKYQshhhpvMy+Ik4j2y12RyDIsVOIMvCDQrI
sNRCH7cSw4eufdcvBB2Z87+Tw4tSz3qQNu9staZhb3vXxRMA9MWMJndlPyNLgEE+VTWUL0gP1DLb
cqe9qDWKD1Fsp6kBDMa5wYL1T0Go9a+NbILD4hpX27ezUzr8ZI7rXpCKWyddq6e4ibO9GnDZ6Lnc
q8U6YZqJo81q8hANADG+ax0iR0AIYBSkP4qX1i/oF67zvTCTL6Htl7ZeGOfQZL/IkigoqzNQ3/5L
E2r9HOI6R44sSogYboehzrv7ZcnuUrahWngLpX0O3X4WyQBwPeuWXl3L4LLyFYontZL0Y8n3ejUJ
dUsdI8g7XK9xaoAVjfdxMmX7chGI6DuFRPWI25Mtkm8YlJNoA79D4B2/tbdA694w3ilMLHcgyu9V
fJNuoGIpoAkJ3phutOa+KnyUJDDSqJg61r5Mw+b1octUGtY8/plLU17h7VsRCHRcudEoTrxaouH5
YHfxccjljyxfF9uAIiBJsQOzBN7HlM/G5yf1K4DIh1eRYZXcNi3i/oJcftiJSQMhA3irmygnmyKw
2dd2dmGJgPTLTzGgNqRtYW/xQfeTi5giHb8IniNnsg+zjCylJW5RHbIEmd3wuJXpqeydl9RofllK
O2iFNNL1DCSIij4H+4NNet3WOvuMdcal/QWLA8INltghXBGRnLOEw7yCyF0b6GVVfVY5b7ZPLo/Z
XTMyEDav/DRNmnv7CSEUWxujh/5lomQ+G+mhI7WUABafzJ6yOUnxI0Y4/6KGcKqFy326tVgqmyUk
EuE4l0g+HDd2QD6xB9S++ejgQUBFXD6OndLhNIhLV2XP2l2fSIh6rvFq7qTRf5QpO8GCUHRwzmtq
J3vLtHejIJkrJVTIvZVUDM7LbVrKFlpAkwqHXmJkQ6R8RNRNbJ376tC3Vht0ZXsZqNelevSj56CI
PYmDPSX+qfOiUZNkn4oaMgxIcUyLX93I88ywHSbkiUXaI2Kb5w71Kn8K/Q/iyn0ECuVvih3+a/3p
DgEb/u3Bl8e4feeSD+vNrC9saIrtMSEJBRm0QVtMrN+aAvjs5hBknB9fqMy9u70eWrjZeNV0Zrcj
tb6qCLRF0pwODB5cs7+T2fhGVBgiFncPhi0/NULYY7fEHvFQoIDMyOAB8zFvfT9YlpcaVeVhzGfs
Lnn9USCacxqmw5UxHHOsm+3HVt1KAagu0WUfOiveF2vKnkTT/EYIorrmz+phfJxIEdHNtXYQA+cC
C1TObTWgJ7fiw5rqZm8Z0t61c5qEDUkAvi/Oc2o9QrGRDbgBsWOUx1iquhrJP9kRC6PU0AOiy8UF
VfZA5cpsv1guVBOW2VZu3w4VOscBE93kLQec9N+ObbxrbTNdTTEziT0RCeGUv/T8ktszzr5Olyhv
usiiMicgP+/bk1CoLdH/yNvfF3skd2TuvirtXKa2/JvhaUN0s7e6Ba9kG1AdSM8Mr7fLvF+3MC7c
FjbHa7nZ5JX5E4LXDS0uOxzMfBt28rmYyGPwOwrICmpWAGLaG6YEa0s0YjBlc3EC1uR5HqMo7aDU
IO30Ps7BzgiEfaJgCRVdE3/mcY8dvFpZpLGdYDcHSsiwOXAtcc0hplm633STWPDrya8aEDogxPHO
QmQW6RVTB3oIKLQFhelqzHtzaJ9VBrs4EbEDt5c2OyT4//lZgnu5S64ki/10KrnPKZXChI6gaSOw
bK8nKIZukaEUPZSgUW8YpMowreRfBHL9fpWKZuOD0W64sJ2h2ZvJ9d8lvEzTWyPGa2ZwzDeTB/QG
rjxC3swlSrWb3alh3MJA0y6PPX4nZbBttXN1rnz91lXW31HECH5rLHsjgmSclKxKXmuEwkRNZuCP
holtnpgTzxUuTrrYREjuyFea6Jve0+FU/yo9PF/rxDcWOWu4zNDkDG4FA5RHZT3k93qF9k8qrw5c
eljTFh2fz9HTF0WBBxMHmlmmVVDEz8ZGJzprMupenN6oJH+AX/qgtGascyWxHg3aEiqPEdQBiRiz
ZDnzUVkP23q3YYo4FsvnVDqPWyziIJljvZejd4HyRYLrui/bwrY1M0uwfNdHcIRoGlh3HbhTJGyk
FC+/nRmRiTbI5JPtk+HlXsSl5ERkKG1hX9Tzbsjq+7lYPubq5udCR2aIJgISbSOLROBQK7ZruxH3
NkvSaHrVwyKMjiSfcJ5+5tp9au311RTilMbemyTuvnRMMvHUObeNS4KpZy8HR+zyPFC5nzKq2kE3
kzhKOCiyrFEkezEtf1Wv8AL+mIv9uoj0lfmcH1ck53HL/3QDh0NrDK/+NJySEbDN9742RYrsXNVf
ki7oUvkbEzzvad/Z76XFZ9vnUMg9tskjYkXsxmBfMcjn1JFQZhp9WI4kvzMRt/bJsnmyuRvTo2wW
ue8NySeFxdFV8k8xT+ahIaAS0QF1Qd4jBomrRVxzlM6sQykCkbnMLUIT6jveSHldWwMUhz3y4JR4
AVGZzjHOvGYlm9XAonmWOv3PE+K/QpvbARzGDjOPsJrFeB4tl6DuuhVBYqPF9GJcfR4N6UaemCfX
xCFRFOOXbyNRjGteEVA0cPf2115wO/MAISVOxnt7WTXGUIxzxmIeswkfN67qMmQZ4vX4xkMVZyZj
3ZY/926Zvxp0XnrrTHDGaZ5N9wKawU0XTMzY17hufqt1HE6prNZHCyVVrP0iKrT/101+T62ANdlJ
fLanYkZX3M9EmFmeE2zu/OO7+75qkJ4a5Rm5F0jbKsoAlAPjWbzRRuPHr/GmaABZHoVVZi+iZj+K
W0ztW1nw0RCRAThgVpGaCI/ROf2yDTh+gYGG7fhXohM0KV6fn2ThQCUuumSsZWFBzGRF0gfGTPrt
J8H8MSQrhWkBzzC0OFIyJfeQLl3M0q+yP8Qz6JNVAEpgL88JKPJc7Fa1fSEPlIwet6XoL25fbIub
vCrtS101dFYALm+qve9IsoxdxvT+nZB9Hlma3FhbMl1DBZHs5eEMFZ9bWsZIusjMMGuApd5WF+hy
81iZ/SXuy+rOj1HarLUpw8oAspvzsTlTQhqQEI1yRzDQElkStCV+Wq8sQA6nX+6iXn3ZkmRFzRs2
ovTLjGdcS1NFCgBXlepKxEq9SA5LgybTT87z4tWUptSHvG1vZj7xgwiQNRCyk6TlhHSlm1E8mT9U
ieKCbm5E+U3Lsur1ROveJCBWwSnR7hdWyqvOhHXcgk5W2TW3zXeFsG7nNWXKU8QeQrfKjlPuleEg
KrIHB/lr/ec6Smp8+BCcm4MyB7sl0cwsVqDsZuR6Pkhi3x6XErtM7TGYrjg+zQIJvjdHaJEldvPs
Fds2a3OHN6mtTkQlPDc+WR5JT0AagXO/LDEz18eA6/DxiGRKNex+WnAyVFwL5p/Yh8UpWOSET90g
d8MujfVpnBo3JMMazV9bXBRZpccetQ8ybV2SGGlf+1GXBLz2KcG54gCrwyy5jOz+72VNPgmJ9ueq
AlXKR3IWcWmDxt1iC7a4CBadqZ1ZxJ/CmPk8G/WZ+PgshrLT+PLjDQDD/K1r2wnVVN2lnXch2s4F
jwdSYXYeXnMEgy8yj+bUAcvsYFP9msUZseGPbaDY5IHN6J6VEuN6nH6uVLBl5vRUT+Jqt9sFpcTn
VAia1EpJFDVPJlTFHEw9ys4cXztBas/buM6HuD85mUZpNH2uHioVR8VzJCGtpMFblLcNfaebN0ZJ
sj5Jp1XBjAkAAPjYdgMOEzm9o6v/uxEwzsaAH9czQPAg/RgKUrEfRqHOtNIU0K3pVSU9vgoeN1Vq
5Wjd/DMkqHuo6BOLk8yMMpVDFuQkDvVMy5d8qT4I+Yks5FknBBhnr5Pe0zS9LhPF7WXuPyK6J0x7
ILPPX/tDlY7VA/TgXV93H3EMIlL3eRmVw/aqGsxeWyfXHeAQ7PqyuCdnZYxAhHxMEd8EN74YabUc
M0We6ULiR4JWj/Lfu6nHPCB0HVDEnF+IXfjy/Ho9T469BraBLpnxjZaTSstwHZUNWdQe+y7V1y5b
L4lrLOfMJUpSGLA1UppHe8SM0tQG+ec+yrDEzy5lvfYUTXAlIu+0At9pcadUaBjM4gAL8zzM2weX
1nK0MuucdHZ1EANLROlk1t0goCQ0SuZd7kHvk0Pzd2hRxpqCwaGqni1ES2esfcURoSbhYvaNqEyI
GQRSE4nN8JJOQG3r1pPdQXxG7tnvPbmto0OWArlsPQwjk0eLoK6aFsx4ZHmxcYs0nAqyv6RzU6gh
xUvBYEjcuVUAKBN7ZAsNvaa3XKcxUB2Ub4MK2qPkVKyGhqQpnYszf80ZLv8c8A5W03kquv6oS/5F
p79TDr1N0JcZFwPCk8lDKuGBwB4HdMERAvY9s09zaVpcP36cf5TOwmUsKAomCSLdp+yVwCjLuUyA
6mfETZzMn2rYPhvp9odyUD8GAU7kPjv1PrO8iy55XMOfhWS8kYVd4smUX02KMUb5xMlWrb7OjknT
L6gE8Rik4o4QZ6hOPXA7Zyv3S85rJZzLu68K0tSWrHvqwKAxINjA7tN22yQ06gP0vE96JrXfH1za
QGvnUnTAv+iw2TRHEo8xQ9HLkZbn1svEhfIfITOiMYb8r8hW/WC7INBDCczTMk+F/cqh3dNKfvCr
BqNdw3uJQsy9NLN/g8Ho+yGFiQTF3AGKXA+NW6F5JbmcwxBZXtbTSpOkpz4Z9N/MZRIf5f0YJw4h
Lv5lS0xUxF51y7sjdTymMdC3V73LBjxtUB04x5ifQftsd/+fPyCVxphHLj5CTjPnyQTTWWftn8FX
Oe3nCM899JxiPMA2AHIM4q9o9sSqb6AY+Wdi2b/XydSMTy00rcYRUKmjsU1PeUYie+/Zn6s5blEb
c6bjYd1LBkG8CaAW+eJ8+nje6EZI3tuxJdLYGp8ZXQk7yW6hSzNFQDH31zzljC+5/cqn7fI2+Bce
sIGzxS3Z6jxUV5xro12TuJQSp42hNRx8SgwyF12A5zN1uz1ZACNPARsvc9Tn4rXWXNxyskljmojT
WwlYax0iN4nF+yLb6nE13J/VKY1z7+UZKTe8poI+d1ZALa/SUr/dOj127RRHWmZ2YAAgr1wjoaz1
DRlqy/3U9F/paobitvwWM6tFL/Vr2/t0LEp0TMwrewRQA2ipYcGEWuFiaLFPMf4iazLIV4Dfbojt
uK5q/DKIVsIG6YbeRJROn4zHeOF0TJEv9j1Url8ZP+PQ3Gky8g9oax+SWizhuPhkLVbloyJ8jexE
+qZYlv1ltcMkb6lDpkUClqb1DxamsrQbMjZZ/d+GlGZczfkhT1XQZnm7B8/4UrGqg9Rmx+0GEClR
ZAKp4T4fcUPj7BrPOZk1DEcDVFQ7fXlUR106Rzyuyp0DgqMizCQ8ZQxuPzaGL9p6z51FggZuE5NQ
7JEUSl3gEh/Ng52s1T6z3QspZA91TOBh6Y/k0pGboNRwsGdpB2VMVAR5qsS8jT3vYla8NptbR5zD
T0NtPNzktm7CU9KZAQoXN/kGhy0HsjYs+TZXHaMoZFY1+/osQUCpw4ZNxP9rIYEYVjCCGdO+0z6m
IM/HijN/k+o/C00gMW7egR4oxHg+Ie1ljHoYIhgzh0fApkdDRGLOl1rSIgzzSzzehsw/93+tWqZX
foYZo7PKuJHCLBXeKVuRQDkpsQn/w9V57UaORMv2iwjQk/mq8k4l714ImRaTNpPefP1Z1FzcA5wX
YXpaM62uKpI7Y0es8IuLCU54T9rgrot881TY4TOmWUIc7sB1iADmpsdMOWeilJyO6fureoWZP2aN
L4JzW+jzYLn+ugf/SDCNpK2vS7gGqDgqKCZeBOvWE+wwSc2PESeTlLrvyuuPFU5GkS5Hyrgzb/Uc
ozyr4TMBO/DiZRx2ChuCtKQ4ZCSiug5x0ZqDIpvqNeMG/vYS12LI52Jf1eT+kT38RYqC9AaNm5vg
Yq6s8bxIBnR2vOZ1IbCe0ErFTRVhCEh50u2EGDdjHb4NYzZuOM7fxxWDpIjqh9GrPzkuQ32yA+Z7
fRsaAHhko55CEfCGpqRt5KNVKpyHhrkVgBJ4c9HeSxoM3B4LR0B/gGvxBhdddZ1xcq8bicaO7fOx
NAOuSHf8hZlDBeFMy7BHygPz++K+wMSW6m1FL5aTstJqHGgMbXex5h5kD9AwK4mfhCUuvhUG+14G
ezHMjz0IVFT7kCytbH4anO+IQbW1zWBRZ934kXIEuaRBinTMfHfoPH0AkXTFID1sBh2CL4erUCXc
1uaiOSNWDDdSzNdKu+m6nt1fMaqnaAkuowsUC4Tn2pjeV92PK2vKX4cuew886d/IcxHxjoRG8tvZ
E9GcpQPeNS61NF7MYX4mCpttx3EZ0BWCvCuxYcT2gz3BAEo8/QPsPmSj1G1ao75jKoGOuwQ3m2Y4
dz5vAHbH16DikGv1B5dtEcoJH8bXUfZ7e8i81ZTjmmfzTCU8P0wf1kwIHgXLdHSYcXatAKMb2nxA
7ap9drPBcBhzm9pKOe0Ir7NJoQYX9fM06g/bks2O+jl3Re1nfxOVBEkqx9GnHjUs4u3dALz9kiJw
Vl1LhGkcem7sPNplLfAFQXvf2GED45HlF2vbz5xXssm817ramhKBwA2JlrYlAHOliQeojOjiXGsO
Gj1w7uJO98Zva+TmZtJmu1eufG59vzth+kHJjU5G4G2MRLAJnbyB2Hh1TziThoyaOM6uXViOw/Ja
MM8HVAuFsZcd5sAlIE+uybIpk8dHQgcoJlFSd4eI58tNmkNftjIPHSmut2ppP8onEBIp2+g4tjl0
5FfH6rdcCQGWWpMeDNe8yn7mJlZn6W7Rd8PG4zTyNeaYu2fC1jfRrRc47c5FcuDobM371mgeMPvz
8OoiHAMTDTKAhVdRHUCWY270bR58Y9Od8ia2aKttfoZivnrVJDkFvGVSq4uw8f8b+Z3wslsWHZSz
8ljCzfpk9SFas3nrRmwQMvrgtzndL446N6S+5tTeZZxk+lRjYXP0qmRwNQIy2U7nHwPZPPTAVqsI
wIPf6edM9a957cxby8Xna+gX7WM0c/IPYwTm4urXNkCHnsduDxnSFBDntItwp7TAD6b2c9rit6LM
G5ljHLNNOF6bfKacFtR4awUQSyUC+BIQTaOW8Ggin0IcImSisRUhX3Av/USq43Q+ji1Hd56BZQjk
OWSfZZy7zvr1RbcBuFggYemnNOADz1Z4gyD2HfrkgzBoFyp6MxYkWdZMh8nu6WUZ6EEhzow/LuIv
LtzEXZNeOmFtmayyxXsnN8NYvZYTRIsi71/x7EAli3b4SvcZ38JE28GDoqaIFShO/swP2Kbl2t+I
jidAlPKZy61s5sdmGWz7Dt+m4m3dYLkNvCtUgXUb7iwtzm0ClM0IrfMHvnO1skPaaOIqIz8z88ku
FwcEyQ7uE/WHwo6ekDxZsYTE2Rl1d1kp7sPRNvdW+R5FIyXxxqPPqkrnqPhZpr8cJx05MuMdGEYr
XXWNx/zRD59dOTLL+NNDx/Il04IgSzb+s4PuwcRP1Fsmafok0bfDwLtsceJZBYH3iycNDgLqYplV
sDGs+GL5fbkp0+CObgYPGcQ8ZmEMV5C0EGKwwwUal/60SsmhwaY8ToViiozco+uLXT6DJM+wDbCO
+4Vp9d5E0RktlhMMTpaZAw8ETEKDHEzmCIGtjc7Ucr2amWvsArP+st1sSyfR2hePYTeqVVCUz8MS
kvW8kqvNV7sxIjecNT+5z0Xa014GBuC1dB/GRB0Nho4be7Y+zCRxD7WTUTFho+d6hHPd6oWQMJ1M
FV1ppSjXPeVgSB32TWKcPAfvBZrKa5WCoq/akhvWVxMjgkNGv5rZQz9z/0gIqN4YaiJ/34NJlJhH
EvnupO2Lr6q1opo7K3lwB0x2N+lIO1cSIsT3VyM5BcVoM+pM+V6ZFzAvV6m993FqKMj0ajKg6kmN
3hc5gE/DYqTLiTMDnAOo3yxvatrFT7ElYBptpeKsAXDhM1d5AryrJtKYFE92T2tIQ2wpnSzrGvfx
PigxntcpORVnIaXokliGR/yojeMnqQiRTW6AdA5gj831k21RjmZnVEakeCpmv3wm97e8PG8mF9xh
yALEsnmJhFTo4m10UWH22/atvencKObS9rbq1Ugx+BhJx4YO4nhvw6zWzBwhdqdydn48pCCaNklK
WMV7DHXekMZP5wxH+ox63Lno52SKN5FOboXPYnMObsBRB3/vITi0O+m1w6l978fa4+6Mlo6iiP0o
uwun/KHJTEQDbPJ2lW2cFp0nL2jDsubbnHv0apLtweqtZ2RExCdnPmuv38kInTEIWUbiqLGKeW2z
pLmp4l6tcwvhMeajoDoC8YF/8aqeAWGsOa1UV5sywtzFE8Frl7rHptJbHwt3V7AMYt+GybgdWX2Y
X3P0D+gP45FoK1ICP8ALnhyKg7Z1rQ8YFlfJ4AIJ8/fFnKMByOqWUghi5lZ970j/sKgOiQ9Hv2TE
rLrullUZH7SOYUMW/4LWvUzt0n9RdoeQ86kTrlyzujS4wlVsUwDWBvuhu7UG/3aanV1tMKyALLih
FA7zTEOjiFa3ylfXwppIkkZA8vvobs58DjZ4YjEow8r2nKNcNMKg3fcBHj3bonokWaxJZcU7HVj2
v0li7bQDgrXZZiySdz+fr5A/No2P1dUSmssE4mXF6YWdkn/Tt5wvPHYjVsasAhiCR6ODXa99TUws
f7VD8oHA5I2DL5Co5/CQwxUvXaBsy0UYGfPVMOm+QkYxo+4IhFjgGxv3HYu6PLavzEk9z/TBI3Il
zlXEdTYv/ooEkdet8CtgI7Ji+8hx+wobDvhe91gLxibU+J+h1u1mdthfNsj4m8xvN605XUMbY92Y
ck4ig7SKnPint+hXmMdVAlskwb9kT/ibWIJe4bismoq+jH7s4PDe9dhCqT2xOHGAl3ATk1X3/OvM
RsE+a8rWheoocGrLj9T16DG3v2QdPUfRiTmKymAB6pDmIsdEiAOcPhfWqcl4AVz5MJoBz2QDh2tk
Os9T1B8s9dvzfrCz4a5nzMVHbjf7Ti/GaH92t4j0LEfjpMdwnVHh0rUXp7Fpt/BBbWVy/OZPYtdP
v6NgETGkvXOsXMopOh3vqe1aUVg9bHqHPzXTzYoWkXjfdbw7geIIqaPTsFihCGHiUKDhnTapnYVI
S2HhxVqCuyZKmJ1mYN5CcW/2jGhV/Ck7hkT6A2l58J1fTP57X8fY2/gDDAGJp3MAti91A2CjLOgM
SQM+wSMwNJF68jKkJcvegTKwcgfobA12PnM90i3SP1H6+LKktCp5Un/9XZU4RIlotqAIWBlnipUu
fr49dp+zUdOT44TWM0nGcZsSjJ0iCopyLe/GUVirspuZ22nIW0VD8TWgVa3jAr2MWsy1VS+urgVg
bMCZuGksfNam1m/kOcxjyC7FHCkV6xhVN24nywva/+xQttI06kObg31g/yKxaIESwBE+sY/wcyp3
a/9YSLO5tHbTHun22gWYYi92BN+gbMwlSLL8bg7JcLV8aPd9k5THxqjK43//9M4ALY89pw/oNPzb
vy/8JC36veOvtaHBvL3wweYsNvvQ/nLjRZVG/t7RcwtuWBkPRkQ2sqdR+xIEVNHMuma5ga46aH/i
AcDzc4n5Pgysn1ZZLo03s2neYsOJf4nrIJDPMQnPLLu3G3BYZuMQGGaMdPM2eyk5lK1TUXd3ZtUW
u5i/FroTn3BIOhF/3dTbUZgIhSGxWA+0iCBzldrY2uzxFOr2/31Js2w8/f27uD+xhgyPf7+XqvBR
YWbf/Z9v//tNryvDo6zP//t/CXmsn4hTExefRENGr+XGh72hZDl6YpqHSfb/v1idD2ImLPeukzun
vg/t/774yy+bPMvxinLeQ5F9LQYqsv7+/d/3xkMcorWH4k322saF1d1PNclGw7kTBluUSE+HEHbC
riuBLYILHXlLZ+BWTcjBDaKh5FzEo7+AkxvRgWDZLO/n2TsmVe4fW9P+Ei6fvASHylFyYMXoB6fz
qGoUspzsyFrTWeyBn6LQBTv9EiGg56w8/v2T9V+iQKwDQE174FPNUVpOc5zIFxz/flnUbb5HngUy
VjTHYfmOSnDvDmb6v9KgGXkmS9YVKuNxMeJbCSNydjmrx8m/nyIyHVjIJHkkuzkNzS/F99Fpbtvl
GqIEzOEHEepSqQb2XZiAeYZdAZ2oaapNT6CVPFJnHGdTGiBdG8c4/vdl2fe3dmLeQNOPjsWQG/99
qeIGkaDoMJ0SdELfYzPz9y3Z8i3mYtma6eMVjgeZmxQkg9GfXW8FrEbuim46zMgtR4+CdjU66lQO
UBi77myYv9q06mNSGCzpfMxb1hgcccnx7G3xpkdWXJ8b7rOH0ii3itj/EZcbagLLczV9kivut5P8
q1pp8bfMFuscccPqRbItQTMwRsGTJM0vlhmyOT6Aw07InNB7EBHo8SObV9o/oacNoPjBfvp9tXZ9
y1nrISNKGaCYmtb8hLSGR9VrPplzzQuFVqJBeJej/OBOEa7QlcQp4YgUa3yro57ApjgURmiQQjRS
JKts8LBi40deu66/JETowW3sjWuC5NA5cAlrqhEuavNmbClFbzxEOPb7p0BVycmkDnkl8eVY4UrV
iqdjBSV0oU+G2PewkxIh7/JHunWNeSFw+uNWWx3HAcr5kHLDYcWPSNHGPxWJ8uAPQK81/i23pmJN
tc/IS2fmEZDdsGkibKhrSZMlnOl53KjoORHee1pEe1VWb5VzqqjnGP0MWhX1GyUHO47qxhZO2U2f
/pMRRzhIjCWHXdgQ4qMcqn2rveOoiVU4JQGv0Y3OBdD2uEnsc2Gk7I9EdNBNCXCITGX3xH2uNxG6
uuGuc+wfNpXdmkl+xwJZcq2W3QqSyHNgwZ0nSsNPyMpB1/ROxkyeNYunKgzWVlnSg90+ilh8Au3O
NkGVXNFIYjIt70USRvTbJSttgLlsh53Iim7pI9slvOvYELx7D7u7VPFRteJWOvTJYihkWlBr0Q/w
gBWhOt3661rm95XT3oa98yu5xaHXg6wzE5QrqNxUupt77J4alnio/HIVi+JhKntv16pp23jJQ+Mv
gnQRbhInuqSjttd2eORBcdtVzaOhRH9jNyDuCvuegMOL7XuP4VI4t3QBoBEyIJIe7Ekt8xjFF2lQ
GSJpO59jOH4agjAxsc0QfuUcJqGouLp49ZfWc0zSARKnLIllTW0PCTL6VQKErGuzMGIqysM3XVSv
wkhfgXJhSaTal6GhtZxHiK886fLvlPeRtZTzhhMcoW1gwLehFd+MNuz70Q3v04H/WdlibHJ6+EKw
i41Ntjw1R00A3vEQ3PBCNHFxr4P+m6HbuTFfrczBQk6dZTyY2S5Di4hMMBNTyiO2p/zGzb8VO6Qs
k7/DLMWhUM22NaKnWUHlLdxNxwr2QrxAQYE75FW5D9rglTo0tgYxh4smYkyZEAPD4adLZ4oeBPJk
pK4WTEhc2+QckuiejU/FQYU8uzJYwvtkaAygSgxwlkNToneoYuz2dRHdRnZL3S3+xp3jsicIWZ6l
MMZ6CSZgTH12igZbaZx0LBmNun+nF4vPgL3ySxfGWOJuiiG9Yt4HYWp+mi0omVbY3zLB9lVjsgMX
MrPg9Nw3QQUqEg34VsqFN26pflynMzYm/dja584EkKmA1VW+22YHCdc/1p0CdVlw1qydB+LbOCBz
+NEu817WTtswJIIYzv0XvvQz5vVhKRMlEQV8MS9iDwghaJcGF3JVeDCI5+a7m81vNhjxRrYCrYdl
H1tmpuyJwxzr0xUrcf6hZ2lhy0aunCJ+q2HYdiO1idp2MQsW0/vU+w8uKi2Hk+LYpzgmRVQwAA0C
I+KY40Oe22+lmvw4BNFtzbE8Iql6iIoWxM8sNhn/NxZg80c5Il0XczEg+4X3OA5h+g36Sip0WOei
/LJ5evI28ILWFnOPZ/GkyMwXP5xJqwXWi6yajdnGt63QT71l+NtMnQdHxLuuhqKD8WqT+A1HC4xt
dbeblULv1ewvEamTZGS3aB9cAjNu3Dz406PZtSc/z35w9+G6KTB7tsMzO4JDmULNGK27vJrqVbIg
Mt0ioEFydvZOrz4DKBC+F28nZx/bw6Vs5/gOIj7APzsAPIR0BA+f3BWFtYxx0nWvTswqQYebMU6P
VbnUYY/RPrPCcZsJnAHFwH4WIBoNYfBCIb5e5gYeV1uCLPCHCgdN0KxyG0vinM7HIMJoqBMgGyYx
qEEmL5hMITdNUXrEhbE3G/u+ya4ApOpnAszjI9ANsDnhzN0a0ogapMQoT2so+CDH9Mot8Ajgr615
sXCkcraDgF3l1X2ZiOIqNAdNp62hqXVrKnDoVp9EyPKz7A+94qYe6JgGcXLXpLbE9e9L/cGyI1i1
JKcroazz3EuM1RXwG0do85o6MW7XUCJnkYxXUfcQfZI3PrU5ZTRe4fHSzRGaEm9mEZur1HnE4sBW
JmcWjNrgXDJLRMuun1YTPPtpOawsehMIcjAPWgZpzAiIwTh8xIk7nmutQU/WbGh42XYFuW18G7hT
8A2w/cqfgLqZZ/DjbHzTYY/OCaDBjWis788Dgz2cXptBzJm2NSVyIT+Cq0x0gBLR0rXL7i6XDW7O
qOPistJN70/d3d+/D2IaY7TdIvuJ7o5MdrOWPiamXBIpiSmM30bGFYB2cjeVobwfli+I0WdZ0Ylu
1354uwwb5VQm90ZMWpIHGLPU8ku9fOHIXrN9ppd47ClVtiehtn+/21lZtG7ptuZgyPdxeWMNisYG
tdKPT73O78WMzcGjiNZPODQh4/loYFPCJZqjczNu4yBJfV9woVqHIrKPleyfuzig/IS80JqFxoPH
NbG3p9FYfDcBXo50Hc4VOklL3wL3l+dIgYAkSQVrs45f6sUv3g0+JaVrFgrhba0U1rdEHsVzDfmd
Cct90z1xc1EszSBeeLb0vwY61CYio7RmEzE82za0Wtd4+vvFQCfLyJ54Veus2qemNT7XkEwF3pPH
v1/lbbwNRi/aSRfTYZ0FIw56V+Jj8W5TETpXOevyWbvGP68q6svfr+ZO2HR8ablzbPngur165qrg
jmqiB9UyVc+2M7k4r/px9/e75jitZnMI1oGhEmjcoXrm09LvFMZM/G9aP5tRmBySyXcWizUJSJ/x
x8PmecwsCCQQvvVzEY4TnwrWIVMawCrEZfjSZGl16uOGuMgQXthOZVeOl2DGZXZrZrVH9MLa2iHu
+8zjQTtycrIc7u0jM9C37+NFO3V5qT4A9hyBrbIEKcrs6pVztJlygTDgDqeqDaZzVXcOdJCQJpa5
fgfZQkgy8VfVQEtBScXnvvcmA59a+2So3LhTXLAO311FRviSKzBKGaergQDBniMeWENK6m9aqrBY
yE+PhUPNajS8wi3HLRimzF189vHk7CYSCayk0PdgypCtcb6bfOg2RCA41i2OhZiV/k7HgUOXKsYK
ELIYdOOcBQL2lsoV1aGNw23bJhusjDbScBRvEsncGgAemJr+rtSs8xsnjDbcSGnVvVWyfLXtzEUa
CR/ZZDIIlg5PEwtqBowCtcMqf8nmsV5TE3gvA2KfJvWLxdInaVfDT0Zp88BCr69TLstWLoMn5MyS
850IiI3yTI2gGzK08NhSv9E8Xel1dzdUYLyA/8N4izuyjDzmrWgxCFuk0Zuxfcuc9tHQfLgrqGF0
vMlzH9xGbgV4l32H24/kL05KkSWIOJEt7OLvjPuX53I1iYEF/OSQf60bxbLB8cCausaGuwrPETE9
uhxj2nFYPC5wlXrsuZx07NtiHAKIlAiQ0lMbObBH8IMLCffPWBuw6QTbP8vzH+zRv7cMBUbU976G
EE6bjIx1Cn8DuoJ1yJXssVy01m55GlKMWe+Md7Cw0X7wvG82xMjQRQeHLbZ24WABEhvJBgNq471M
3A8ZwoHUysJHQazJijkll0kpqYCoHjOGwsKFoMCxbZ8rpnMjYnMUiN7kboMP2mH3NefWHT4AVj6i
Zr1IOnRIAsicZC9spRnXMv++qReSBfnkmvZCJCvE+zYKNkCcAK/qURBDIibrmQa4EsxoCaJQqKff
nFk2d8JrDcBUOhwQgwiYZez27DKr70qnfHyNlhoTl0NUnhl83rAGJpywA+CRrV1x20+YKFEv8Sfd
x1merZGGv+Tsi42NaZwJAOK7Ku4Y5J+yCgynI5CetBruPCFuMFmpzVSZHDAFuZASFFUHMMdsre8q
st+iOBh2Rk7ei3Jl1hHDvOqLYjyVCe1jPs8iGdCeS4nBQ+vgaqeRU637pEVrcu+02/2aIvpqMuMH
1ICcFvekZG1dWP0lG8y31GN+mmKDCl77tith66KoSxhtiPYjWOBkGPZO7Q4bJ/+e5zRfoVOtRTj8
ynmTwsRf5fIy8HYc+IHQwopP3SR7Les3IcPhEPJ5Byt5G/JH3bQFbVpYxOc6ea/76DkV3nPX1NYm
LfUV9/XtGI0/rDLqfe3bbCmTr4Tb0GGkJTFRuN2iHKc+rxLqaFtdzSR+hjyxme2O9a94A0C6Hb3u
1CjuNqE9UPvqrHm4uDtuL/C9NwHppD3i8RMNe43JIT9zlPHWEauIgYVgUgfKkI/BTfCSpXSzsxVE
v8YZmRRWcksUB8z0xJG2de+AogGRYG415xRDgM9trrD7FXEHJLJwlWtAcEE689Sb2RQgBqxdR1N+
VPCAjBlQFLZwDrD7KiiYzArvLlq4NdkUXO2YaIjDew8U3j4JOVIFEiWY3FmOJ/Dw11M7e3xww9d5
IPmNT/+qXSCKNg4DxPSJOQxU1gbEC6601NxyVWCHRi37mK2Buda9Uvb02tInEg84eNBkCGXguWfH
Vm8cyBCD0sbKS5CtvFBipjU04OOMUxr84npCoMnSqyIrsA/5r0pKAkIsCkS4iRanyMAwcna5nfGE
U7SrFgj/1MydihZjRo7YveWAeplKUspa+inaUP5qxvpN+t41y6ZHlbRQe6P0eZoKb52p4M3lmTA1
83PazIsWM1AkELBrqxPzPjCDx3lQHGWSxR+OnbGbqYTxMn2q7faFpCLJWzqEZVJTFYCXHfac0huX
RAkypUsyH1MAkySFliWtIH78y2YF/dv3kQxnStEt84vVWtnEClxajB2vGvehNMAyeE9BEom1P4Sw
zkFJTIkF/bAID3kfY31gci8s8DlgTPGBY/7xAnaMzAYr2pFwRTjmY9SHT2webgsx0SCWiwOyLT/u
1O0sw34uevkvN6toQ6psZgHfGsNdLtx7xlC0tqxFjCz/2S19N84PHs+vJI2vwdigRc8FSR+Dqnrm
NHTzD6eW/jYkX4jZ3yIvCPuqncvHDNMPt5JzVBpX24tOad6+exl9ln7PkSwuPkYfpUm79roHLMzM
2G95WmMti12cdYZ/ofQEdUMTqJ7T6jzFatwtAbaNvg18Xpl8Yd34k/OPkp6lnmbgxzZo6YbNtoIa
g4OzE8BS2m4LQ4hV3xIcKWByA7h6DxKuNJQGSZiY52AHNEN05XfeZ/9qi49DbL0SMlsXVJjDFGB6
cZA8szAcV86gPmAHIA2O9WPqyoPb3SVYo9j44BXyYY+0DX8bq4mfpgIsKiuWpywk0ZELMugWtlXE
kJC2yyLzTmGdfXHjXfsmC2Sq4492jUjE2egIvfmSiXbc61Y/Nmb35PfdiiD9U+88mHoeKaEifC+s
4pnGmGNse1+GDE9jyxPCaAiRVg19rH53qSMO+kMerCHIntsW6cd1Dg2P7T0r11NPjTjPcHsX+ACF
BrwofXXTMjRoDAVc5e2159C0G2D+RSUX55iY1zn0mjXBPtoD5UdWtWeXkjOekCiklv3advY5LOMa
BWmR+d2OG42kAeVXlTw+hKZoQrmeva8LzHZLjqEZUFght3HzRMG0HGYY280X0BoYvjU789tExLBb
99kwfApKijjnYStQE3jPWYI5NkB3jsWuSGcWwsOH1XDPVdgibAFijdCm3Vwmlx+Bc6vBLayiJeRW
ek2BDpS8B908nnxD3GOneszwvW2EkFSX+lRzU9aVpyHmPO6FyvytLLff0YJFDi25E079SkqFiq2R
yrtQfLaoizS3mPpeVE+tT8nCmLIrQlAPvO/K4/RvO+aZUtWBy9V2PmJoWuxkeBrzt92XHgwsF0W9
yRCd2xoOXhWlB+5CQFKiNxGnyaZOuE9MBmQvT5qs0JUG9xpmG7PC/2T77yP19igaOW8ZuAu1UFmM
nygxGV5Vtp4iAzdo0x2n5Wzk4UgJB6YfPipPns1o1/TWJ+rh3Hiopu7bpPtvJ64PuAiuiW1tzSz5
yNE3wg5CayrQZLMBaOCn1WLziXo4TgED1ZzY3x337jJ1Qb+G9ovy+s9i4o5tFCkngPaHWlzyr0ji
Wf0qzeiC3/2F3mnG2NR6RdT8wQhv+fmPP+IqnKv6a1KYyRxFSUc9g1J3QMpVY5OvXdPD7Eb7yBxF
m7xydqTT8Nkaesf6ffO3Z8lLlDnuJ6Yzv4NbOcUteeOp8j+hsm6kL17CuH/yuYqD2sxxNP2AswFX
OAPUSbmFmSqles/7vSJrXgCu7MIS4bcBm0Dt+Q15PrzoXnoWPVBpL0o3uCtMBO8A8ZpYA+86Zjma
3XR61HHbHZvg3ssTsa5K44OSvGGP1JOM82mqmhnoCEBqO27vdRZ8oa5fHTcc1/Nc30+evkR59uj5
wORNSR3h9GJO0doKTH9Nj+ZLkHPagFwuYlRYHJPwc0h1+lX4YVEKtEa0lTBfuD85mFHIVH+QpSMr
3jqfTowNwQgxiaXE3TvZrcyYs02Giu579kudNnpPAVSCw4rCLr8ihouWvJlmnGMhQI3EA1wcaMRU
Jxg+8q4+TAXTSRg1724rgdU7/5LZfoae6W+8AtaHdB8aMT2RLd1ZZv8MXLG7sE6gphzrW9fIZ1XT
rmBY+B6qe6+i2FWhNnYiXEv7jrKOFz2Mey9ZHJ+NEOuQSrix+ByFfsPIVIDpME5YLX5a1PNjS64I
zztnhTY3MUxH7Mk1YbuQZXnaYQqA8HeZiafeNDZ3Gz8qcHrUxT51qfgBwYfUUGK+7d+DTH512BhW
vZdr6vbwbk3xOcioLbHYaQ7ubdchnvtpAPJ2pLG0onxskqD01BtgR7J1JDlWy5/mB/GHYDzxy4RI
DGS2sWFdU3iIDLmko0ZylLhxqvqZHNihn2y5q60M/2NGUXZa/RtjAv/OoPHiUZkLIJBCikPVYu/i
BSKU+tBmkvEXzrTmQ1+G1bvOl27PlEyCD/2Ps2F+zLL8V4B7IG8fPNnspjrY6sT3vK0NwZ8hgPSi
qu9nGR8rO95Dq1pRbnUxUqiTdV2z2fH8D3OaD0lWPmTzoHdpIH/MGesWmzmGEf0yNtLHMZd7a7cT
p9iFl0lJyWMQRU8M6oykpqVhDlC7UO5nK4zo1s2SNXZBRsh4btd0Px+9ujnHJgMNxAtr5zhoqzwX
E6oBQAjS8Fbn1tVJKpBBXfABCVSewmLgJwyxLurhX1jp78pXE0h9uYaMxgINlOW67zI+62mzgSH1
bsZDtqsbC3NRMmM2TLk5pE7JQXYu11Lb9dGMGU866BUmWQKvoekTICbdPvSLNYvgf+0MvDZ5QQzT
cbqLh4W9GIj4tkjqxPP8p8T8hNjl859Mm6GLyDT0ePoCqAhKsd3oRhoheuqlwmB2b3P0eZOUNe70
dZfVSHtd+4gj6V6442ko911DPGIoWsG3yPCOIVRnLKZA7MV1bh4n33gTg+ni86PyK4re7RpIyqhG
pC/nGd1v6SQHGZy6XXMIQ5xG+jg2mgVymo87FdnduXcuhYHPph1DuZXk3evZ5MVNGelD59iNDSdu
+COB/9oTeSavFFMJaxWS7DPnZNqczbXVpcTTSGXkvSCGnrmvqYrxZ+lT3oX6xxm8B86u1dXFL8nW
gKWuL1jITUZ68GNxNGJyw5aFM7tNIZxA57eXs0y8tozfqMBwktQnlm5qr3hnhnq+DsHor9vxyU06
7EFcKOFsngaHyKE53Lqk6o/ROJ0Ne/ZBC7mPpAtR7TsDVylKiBfDQ5lKvLBesMMEQf/wi5lCBDZS
8zZSE7y2OH31ZbhT4F3wLQNN6j0QJGnlr0cmHlSj7McPnHrH6l23M1YKkpgymE511pMUTiDMOLOz
HTt0NjdoH2fBxyOTw4tR89CWTs8+j552bne/NscmCP+2QHT/LhYrJcJ5tLeTjrNX9dOoxVzZA2Oe
9sM5cMQ1nAT9QaIAdZRW3wBwVmNgcn4L2dIZNoHaerr0vhUcrTbT/8PReWynjkRR9Iu0VpVUSlMy
NmAwxmBPtByelXPW1/dWTzu8Z4NUdcM5++xFA2gkb+P1zq0rj5TYeQIPcoqRebkSGbtcz/xhHA6J
50cbDHeFTN1aqDq5wWCKXxID//j4U1ttR1frV+uy0jbeGOUH5jlfRivwu9bgKbyKsMG+e6Zt5YTt
idHtxTUvmQlYbTsuaCDJJWLzScM4LgaiyGaiBawdHKxM4d4yG2emdqlc8DzelLAditxzRycjMmQR
DfgIpuLvwHuo+ysHLjYvOh8ayVIaoUFent6jKvXJniFhaMQ+STSk+4FQ9TwN8llv472KR2RCKJyg
i5nMZdFPO8iD91qL3j+yeHentQzZUTJvq6i4+qfRUWQ2xzA3i3ydMTw7SMhDqynCbdRxuB2r3n/L
BPyOsVR75jfZVpoNLKjABKDkF0j7XbItkdUX6B+WJGahtp1XHwjnwvaYKyziY/cX1+G5xL2+7EYb
iUwcvzUOtV8Y72OFtSq3m3xT4qIUGDLXAuIUYz18ZuSTZeXzRFjKwLzB9GYYWH2TuvFTRdozq7mV
b6tLgeB5Ezn4AMjPCvxPm/l2nYRfXcwiE+jEiW/02Utjb5+W7LV9lp89uo9VpFVIG/tklfmsTSsO
QDHxnOkiA8ZkVr/cFrqwfpF+l+tI3+gaUjHf24wJ74cPc4CjR+GeHo4BwgQYTiPwINJV8+bZtKbv
sE8Nyr6VdJMrunPYVE21iWL9ZuG+YKYT/5gBdt++BKRqGLx8FlS3tTV/20Xz4Jd2OFUrEiSFc1Ge
/jm52U31P1M9ftVR0j4VSf41EJE3RPj44TZE+nBE1dWuuYk+Kts5iH78CA3cgKgWMHQB7qR9E78p
q90l0nOottpc67XtPU7ZDbjzLn54j307AxmXL4sWoH/UM6/E4nXNuuhOShhyCmfLyu6m8dMCoyeR
eKKE4rdA7K7JUx1oJ6woazoqNFyVI1C/L3J/DHYECE+LiPPBbuQH+9+BIwa4xERzvowZnAat7i8h
jL1G42Bw6yAIaOPy247RIHdj+9AMeJ2qM3nxO3sTN/2cO4KahAOW9Iiq3EkITOtJWE96Kvk7eUsp
a4ZngYyCcbsHb97ivchydfD6n0IjdJYwvLmmZ2Oson9kUH4EREYvLLStvAwYxdJcMa7spm3ZI81l
xsXut2k+BhPkjI4AfGmY+tfY1wQ5Mz6d/HYhHH1ccQ415PocpWmfZUjynzOHxlo85UYYbOqZUCCy
1yFPaRvCSCzLymGK6/8mrvwtMQUt1JBywdYmdrSmQtUAbA2FFv6capa3sOWQxdWJ9NeitO850AZq
vZj948DTpLvzSDivWXSl3sPXOdP4vWK/GqnUe2dRnVNG7Kj/PG7Iji4Jn+vCHzHl6Ya1H+rxoHIg
juo4RLjMJLKyhRSx2I1NyVmWAmuOYoo6zKv8o2l6bliRiiBA+ehYc+NLkl6a4HxFjYHhAFENpeZS
qPjCRm9aa1Q6y8Y49a7WsYkrcDa24mfnu262tiMI9YUlj/gRyajNOzYYhnUgQDDf2oV1CnMeW8g+
+r6wOr4WMcdVlix/Btb5RchorxAUZprrezv02gAxpPirB8t5qXGELwLjdUwon3zm2hM+t02WEdqL
iafR1BuPDzJjvfh12dqwoJ8oq+fszNCKzi7lBpLJr3iItyLC7VASO9MNK07qbtmTKkj3wSaj4I1i
VnfMQmNvj1Lf9FZ9lb725HRiDWpoNcDcMJNXG0c6oqPo24jIcorM4tWPcd0MdqovM3wrRd/wfBTk
IxGZbky/LelqoJ9QhSRdsO3cfDuOGSmIZfdnVJySVhIBC+CJNUsMlBHZ3EbJYVb35r6r+kcUFXeQ
Y58qLj98exuN2GrzWl5VEis8js0xjqCtAAA4BQEGtHqkv6q9fhMFurnyr2MyqrVZjAjlpH+WFVhh
L/6IvJJqq+WWIrKHMt9FXpxPQPqQEX8PDlv5cjIuRaVTscYN6RBJcsldiv8an9YKwwB3OUv8lYns
FTMd4zim8b/mgHW3ZN2LWj9ZeV7yG1nFV6FvE0vHeCC4dGxn3HqKtKgU2QldyAg5ou5fEfxWvEVJ
C6kIbT3w8oAWPGJVIuo8XCCCWzYm03LY1OyEX9pagXAsTIqJSp7axjob/JlYFwSjaIZliY+fTs9j
6k25hcNA2lnf/rI1eR2K4gKaAxxzdJXcVBsPly0TaaCORqwHTzTdSKDwCCQorbi3l82ICsnoxxmg
5zyVccaP1GX4ddG/Sdr3hsAkb9YQ8aOD8E5iVpp+imLR6i0InKXko6y6aCvr4jbVxb6vUVS55KBQ
U6Y5j31CGUKY0BZzOoSYoT3o8MlZmNWTPq19B5O0IQwyJ62Ud0222nOiRU/SCZNNj2RmGcO1WAv+
rpXmxbeeyeg+j7J3xgvVzpV702JgwF6dzAciLY1AuzW1YMSqTGZfUj2ssnxXvhLs5zhxE+aDRYvj
bMjqeIGk7oPNxjmgp6moIdnyiIpur/hfX6LjtF0YmT9tplov2K4iRhtHvaWLd8BmFclfM89w8oEJ
1xBwIAg3/ddLXeFW06/iMACEXpPqkawcRZZ9BaIwww27DgZOaskEXxkwqxACT7vWElwVtXFJR5tx
ax0NLAmAO3tA+AT/kuiFXVdZwVIGg1yo1D+Ovsn+buA567C0JJobYs5I5wMF8TVvxP8bJBp6bU5s
SJd1i7TY1UusQEhITI63FC17YnALuWn1GEAeFOR5juw6Cfy0Qrc4D1Bn1tJRHu/4ZphP57q1GlhE
7Z47wiRKBIs6NAqEPQ7Sya56K9rxbgtQn4HAV91wyjMgIg9LTz+C7q2aHNh3/rvv9lcian7hEM4m
akMubZ8LpRQ/RtvcHRPBgif1vyHFlm/20luy/4CMWFNdmj7TSKuGCVj66ZLjgSkhL9a1EDYSGUrp
ICCMNWAqRCfAMtVj05R7n1VZ/xA++QRsZl9nmKJJE8y1a81BBZMDVAem+z69I+JehHa3VZSazJYE
wmHmzc30DZf1FhH+1bCJ5oncg4lCL6LBpeRGy+Ul80Ci+1O4TvzhnvgR4K9AlIvkp/Srq+rHm1nI
Y0RIzOK9thsSr8G6KKm/5Hb72pughI1uz2pilznpbqqHJytAsjnav24cvovWvuUpx6YvkIcavAjR
LyMivm2XhUGZNbQntB8wK+PO5tYAPAlFz4eO9P8/IEsd2pqMHlpCGTKZmwEk6DAmB9EhEdWUQmOX
2QjdmDePSI9DAwYo7mqWVdwV5kTCUp5cDMR1iWJl46uH3+G+qpPXEgsBy4Nlx4ahldGBwTwuKXs4
hHFz8kiqq4pgB6t4r0X1i+vre71hrI+PYYruEWsGPQTOaYRHKAsUB/O4hI18TKIaOJLyHmjhuzcN
59reTGW/j4vi7Az9JjfzfRBGq3BGXBj+oWrhO5I1R5+lBeHnMFGUdwgGUZ7g/o0/wXO89ZZ/BpSP
zWTnBfIc2/4lareU48hW+ubVsNsnx3duecfcq8Dboee3oM3Jji1ggvFKWCPGGbsi5tGNt2MFim2K
iqVZEnsQJJwGNUkztdXDx62GbdJEp66rIBtPTK3Ep6CqDZj+wAJ9siE6RgOnL/gq3tQ8+snNf0Yi
SOplCJR21a9y4M2WRtyS9YvPmflhlOWUsxFGuDQ1gt2s56UBxXUWQYWDrbBsUYw0HeDKIXnnCTjE
NsY8760s4psADxkkxjkg7MmS6WfZgskEho5pRu1Llrv9mDxq80Nm6Q/7erLdvPE8xpy4ktdxlnVr
3g8QB3AYMVM7IxXwsOut6c5Lg5KHOnoteEp5xcdFpucPwJY7NaaHtOdUCdX4w9j4LSbIVRurE9xH
suFG5A6gSnHtqZWoshRrH+A9ldmrzvZPxMJCgczwe1QBn8M4nJKpMLYtosNFbM76YHnsdWD+Y/HP
Jmt4FOqqxe5r1xqvOIKYyiftb4mbewTf4ecQ6OG2LKZMXIBEvcs5db1gaEEo1jK0SUyLt0kqxZqF
3VPlVv8qpf3hitvRPIMOT2zge6Z2yCy6i1bmxsLx2hNTRFocIvoQ8OOEQaAQJd3KjftHPUdX+776
y2IM/c6IqK9/RpmI5HsmFjj8ca0JuWv00NnVKd0+TJsFLL+4GGGIBy9sP8dl7mwzSWsbViQJMN3I
tfRW9u2Kh51s3Dzct+7w5Mc2dogBOLwkjNLKZ2jJyGa3wHnCOCGkPjCDH72W/yKFM7KN4ncknRs9
cbm5K6iIAmdcM1V7Vv5HlVdXComvNI2anSXY9cOoIlAlfhgT3PAsRXxbDA9UKi+Jtqt02qUi7s80
z1+aJmu68JHpvn2IGJljV1MLpuL+wkumrRkb1GUKuB0gilyhWKYu3885f3rAuWOMwcVI3G3W2x9J
b16sVnwULKhWmJB9TZ06p/6LO4IPc+TBmTn+uLGxL3gIRfsXEt/H+Tacss/yTda00D7rPbPN3xJ3
uDej+rbD8DUyxTUjZZBCnIAOu3wnevrZNvCku1DpfHIEOlNbW3QqvsqeIqbTNvNXpoWwnbPpj/bu
1XBUv2Sq7gpryw6DnPVtBDiwg1CxnH9rcmaTrVMItuTBs4qnE4uck56Wa9q6JzSwM3brt6qoF/Cq
9MSz0wmbyKOXWuadUgARCesuYyRuctraKj0MXFkjfmy+1PUghh/aRASwlPUy4+BIIIst+8k9Tw48
gBwAkwJwkk8vbm28RdL6DL045jAaf3Hh1IuhQpWm44CguXmq+wmwOwiYqOa5GgpYxIT3ZcxlEWVf
rUCgzcO5N7Rbv28vJLd3kFzzLaOXN4cvc9Kz154JPW5p4gIV+v+oy1bIeRtkOBbFoO3CiQlpM/1+
WBGKGa+tNv3G1LMuk25Lh0sgqr3gWlmzhHO5KdL0Zci/UJ6GnVVu3MKJ1qHivbcc/13qyUuca9iS
TEynE0wSPFqkqU8vPltiNm1vwBd5ieEbWUl1J1LuryXmlUaJBHI5re2GJj5CT7aoG+qkL9SS8HbD
VkeyERBCZdzI75g1VvRUVjMXQd6TbhCXzVhsSJ8KU+K+TjiwwFcvpnRaiI6AmJBoHuph+grqJAZp
wb9MCmtpVsVlhB+0KiqeaIfvHkHtSud2X2VgDOGy6msryN/C2j9Gk3vsuj3xZPe0a7d63p17f3j2
y3SHVq0iOGsboVNLWu+L/qqQKlh6A0EQjv+paSGbBBiGJcaJRUCE1tiINTSJvdI6gu00NqJQgTEx
86oXaEaIi9uGGgkL+ijXAzukKep6QI0NTqUobpkzlNsWdV9lpQfp2HLZp0QbuDTRWIVhhzNLbMp/
Vh4dVSWPRsyAcerl88D51NrGOm7AdyH609odkm1E9KQWJzFrpryEat5Yn1rsIEaAVJsXwXNWNwA1
JWqEur33Fd9mGWWIXI6AnGnnqO8Xsf6qHJy3WZQ+GXWDTe/Sca5N5NsudCf4m9/BMW8vQcc8m2r+
fYj7Y1RpJHwraDT+Z++qJ88q3rzMfC6ACayEPiG3BcRf0pYceha7K7cpzrkjv2oNSWPJKq1VHZag
/DixPFICH60APJEqfvms+Ner3ywx3gvLrreJZr9RhmeVay1tOvtFOGB+j6r9oFizK0yYWt0Wi6ZN
eUA70GQjKn/qm4IPXZoYBjIy48eA9N8QK74Yu3vGqbYAP8u/dzHnz4lZuPCzhZ6qd0V1pzUskmnf
Fy19ZZeLK9vpXcj2lmyRhxoQdfskgEy2+QixO7fcFWuCBghTIC1DZ2yOeWzRpQ1UTfcwDd2b2U94
ExJvk2O1U24EnRyAn82Xoor/t1yr0D/3GFPD4JtJvrFwR+gjLVUua7s/PGBvvka+KuxOws8hy4fO
SpWQ4wTgQd9ERlC02MSgNVfKvDiCUpRSAHJfi7gPSLaKSHV1kbgsg6OYuMY13cMwBICDec4VZ9hF
YMRnTvndTe7FxADECVS2qFrOSfgPuVK8FLV2HO3hFJA4JMNNK4e1rw1/1FDFvvWZlst3QjLvrRn+
iMratsLdDg2rTM1YQcwe3irfPPPnaGsvB5ycWP6Tj1paSIM8N5McDymas/dci+JDU0yi0hzTXte8
FTmSZGnmX1XT7RoD1oPfUn7UpJrDYRJ4A86RWZ0E1+3GNJzfrFFYya0DqQGs+Bk5Y/LKN2FDIaFr
+7Fx8Gi7+qYZyM5hvGAP7s+UUtBYv1kIO3FWcMaSRWKSFQcrAL8mQO/7ojjCCDs7kfcuQKY17nQ1
W3Nct3r0qsoSSLq9oxEkszD1P0lseJCNTnCKs3RQ0xWOgo3HIoftk/YmxfSLRw3rWrFjUgVEtusu
aRjuRUkREruUMgnOzZplRg1w3bcPbB1O+CWjpzTybjrpqksxMkSDK4Vg/Ee0/l/t4t5vwh1YKNYu
hG4WeHneTDheXoCSgS3JmgbvKYEwZNjPZWtcRN62zC0JEHE00qQqEtlyRvOJrI+FEVD8sdyKQLou
WlYkPMnOmvM6hUiIwduxpqeCHMJJQ+ZgyX7Yo7DGUpSh1Ip646SNxntrZiMbcmw6nkSuKs/m1FGd
W6fOI1UDcbXdj78u84OVTyKkNWeKCXs4FqDkevwTwinveAXe86m4FAkNOpGi/8BrnYceqWpDyBla
kJTaHoMZsmw2p321dGttW7fuAdnpEgQLuVEB+4CEa1+MTxPdJEpFHOlGW28quz/q9Wfsz1m2hrwk
pGo2UjBnndaVd8VfDrm2ZVJljriebEIRfM0x1oFRyEXlkgAcVecuDM5VZTCvp6KiMvmx8azrs6mn
tomqBrRBtM8b0fVnk2T6WLrvur8mbe+qhx45MFDupvB9LNw37N94UWjdZD2cNS+/GG6y7WBFAxsL
tfDmhe+VnVxUXr+rtP1LSMjAdhZK4Ijc5Psk9mF1XPs6Otd9tC4VvXRAIgWp6mfAiDE2L+7h+YXD
Yg0QBZFekXq/Mv1XCBDPec/UdihZSKcJfofoO+yCjaVFj7QgOaIjcGDjFB9WW30XxbRsekgVcSXe
fdM680rMhB0mv2EpUbzacNXcsyA2c1UXPpqGvH2AL2BeLPV7WfpvRpJsheg3oe7+1iplfhEPx5wB
j6u8lyTVHx2CM6BO68QNNzagUPTZLHpnY2MVtb+T1q8guYwkNODPQu8L8N/t6J5V9V7L7Etkn6lD
Ep1v09FWFNrMvmYJyBrD5B/Glw36NjRWgRyWUX2mVpt2Pp0yydUvg+O9On6MML0gsE/UH70096gq
uGoqij2zTg99bzwlMAPhYbs3Q3Pxp/OuhiWeB5H95Nb0bo6XAiiCZw9PnlL2ehZORkb5F2I4Skb3
J0vEN0jNb6zcG1wtjxGtAYZBnklEjDezKm8l5zq5259D412UFjAuCdgYKgKErD740eRIogPwlfbN
Ltpvvh/ETc0SXiDmcg8Gc5OnTNYQxgUi3Uin46bvaS670dpyqx/kBBYk/PMrq1iYhv9ed3vKxm0o
a5jqLCX4LOfghz5b57r4C2iO9DIC7jNP7ox7UYPlGIzKX06m2hneM4Ek37ZO0g1BuEHkfTmudydW
6gkzxpLTEYMNqj4pxINMTGZ1ljgyx2CSIpnlNt+h6N4Hq13XLchi8QIP/8USFFQFFWR1JGv0MZHO
PjdUNALswULz3mWUVkN1K0l7aER4SGJswfKhF+PaQOAbQjiUqGWFY9H/RmdDH79RsR08xm15D9jH
sHYRWNI6bR4E3P0pe2+NNuMIGxJAc7GJ8CvwBgT2gVNuTwezF6bxMv9wpTjJytmkub7vouQcK/cp
pcptKCV1FoQkcsZnrDsaRp1obSoKZ9mFjCdS7R1aU7R8GzgigKk86a36p8LpUNvVj925jLPcSztz
dOP6TY70wuZcD+bZshxjFD1z/8S4gVkiiYlQ8T+wW7BVqk9hvQqDhNYln/fICZVbVZG++ds7cINi
yXNppCQWsLe75o8c26WIOZJsj4AwB311GGKH90ckrHAd68JeWxTt+CEZ1MdhB9e723LenVqLDliH
Qux1MJIdbYapNmirmCtUULOraDQWhq5jSeh3/RidiWL4rStsE00Pgto3n12oDeEpgWO7ZIPpsRDO
z8AFsSk3Kcwh889BAdkL9FB1/DUmwQh1lBK5c2FiljX7bYPugyNXuuGvEXD3cy5AdBuec6+/1bV8
jiam6hkaTnxIA5bxFjFKGRLbE4x/puOgiB34ddKTHYiPrLTOzJGZ6FdHNk0Mj71bxeMxVcEDojMw
qto7+j4FQKNxFI/A1pxZpT7TG+nIIH1/R7gynu1mvPk1g3HPQnomc/gc6VXhP678oF1MjsNMEHfL
j+uidJXc+BRs/zqZH50+4nSbfx8/ubk1L29sIZqXIdvZscUMw3e2G4J7SkezKsB+M3gST01Q4eGl
mVkiHScSU2cgy0A4nN3zYYksfqjCnVVql1ioP2u4u1X1GTVoeHFRQYW2aeKnbiBfR3wVHVaGIuMd
TwCijfjRLAXpuO2u7GgeYW0WDMxIWbLEcHT0+IW8et43ew6jw67hZ58eLQt2sg1Jl0yTwnzckjOA
3a1/L1wkFd3AMl9DeK6Hw1fOaLPTk2d/OvXOiOy4b7sNJfG5yXMW1iXWd8VAa+BHy5TL80pSecwZ
hpv/XQwqZdFqH1Hjn1gh1UJ79E5f8kahEQjM7qTlIOQm/6bFuAbRvv7pku1yMX66JedJBK8PhJoL
OYwo7zrIWHdimNTNeciVr4gzP9dZA/CwgsVDhcns2btjKLx6vZCUXdFnJ9nJ2OF3nY7mImq8bwcj
G16r++Rg7e7qA/FVNztmsELmX7MU6ERVY73P7/8AB3ZRh5DwhY2TxG+yb0UZPoH5YLSNQHkqnbvM
TrREfNRtHmwIf0HxDeILuCZ5CBMkGCiBJKHHBzdEf9QjMo0GEri6msV7XO2M2d3uBXq+rX/0XrHM
iplO4i5dgkI2+aiNZ3fKdokxryb0lT1NiDWBQi4I7PrEFI2RezDmWb+8a03wGDmwU8tZ1zkhOG5E
p4MpM7QYX+MQr5cmM/tmfrGIm/DVEXP1DvTGvXfp4EnlAllXAsKih+8n3G18u7WgfGIXoXu8dfl0
j9LilptUB22l6iVGGtjmPIrpkK07GJErlpuvjFE2IgQNkZKlxrgOnXvch9u20O6hVtEesti3yr/I
lX8NDysji/dMWo8RTIyvi3khQVxSJ2/KrF/HaBsM4anyxyXJsDcUFp8udAP9lWCuH1xiNc10tURf
d7ONfG23pYb5twGaMSW/wi1wBtXI05L6pTK81y4bX8XYnuwxYTnuBpzVpO0M2Dbd3PoHGv3TQFKu
YMVIBeXWdfI9KQt/iimPJfD1zUJ413qPGTz1mvPT5NSBUEigLHInUE9AetVe7dw5gdC46MZrhC+K
s8nEj9LSxsnsOSF5zxIkYrFfpJTK7mbmfROBu0EyZvn+R+DjNNP5yAcCRGERRydlu/zZ5LUgEwDM
H+pP0oRNUIUdYFl3uDEaYsC6GDNxmzD8ZZ39p5ljsAqS6cfQzj2+dV7qCEMTM805LXLgdlvYMYaX
UWuWRcMGFA7vEWb1rWjdnxpU08oWH07KrMmF69PMGl78OoQuM/OWSLYq9ROF6o6y/BD2JMfZ1dxi
Dv7CynldxgqlBTNyoB7B3uxd1sfOTzXWv/z823QmLwnRjlu/SP8cw/nLaPKjBoVr2qEhsMpuY2KV
pgI172wbGD2v0aV/OhoTJNT9RAxL45KZ1Wc18dT3pLjOlvCVjLy1jVEOM29GWir4utJC5uxBKizn
Y72QDGBZv9b8T3VR/Yy1eK16nCPyn8qDQx43L0nR/Zo0AKvUqn8RB+3hQ60wya+8uvzEQ0K6T+fx
PF1DLMHM77AzGRUiUNiM5OxesMijzTRaDKbxI3LeImz8BJyTL9ckxCfxEzmOfckS/ROAHcqI7ivs
2meB9KJwdDStXKzcwj4yQoQRnsFX6YzOV1i310J5p1GGF0cX5LOSwFURzAYKaIkIAs1I1wzrJGpf
M93+U05zHWx3Hyrzjb/8O2blh3qMXT6pU4ZG4nBgsJNCy+QMbANK+QNudZ+F5ovBkhoahfoao/hT
LvPAP3VYthe4Iq7BGL6kGiAuYXjnNhx2rOzQOS4NFshsWftft65PpbC3PXJa2OyckDycIT/y6Ht/
jLLH6UuX8zi7JKxF8UoE4yNKFJJFjAkkO+8zHwNVSrq4RVdelqBEovI+9CVfrmV8uOramtBW2b4s
DA7rZSqt3/KaOtqX50w8do4Ohswb9yXRFYigyglzU1FQcjK9DfXmL2mnezixa23Hg9HNqY5yTr8l
BljP+TJaz35YsBIgVrPSeHMvCbASwGQ9qGiXVykDr1Ei6pHa3U9ZyUGgo123gVfHeUpOZTPvYzyX
xwvKsZNx8FEHsM0qcsTV1aOV6buT44Wat8YHEh2HleuJR9zyHyZSYobLIuIZKQcTr3iKItwUg+R4
yBxYc6np/JuKU26qv7pCNe3NZilQaRyr/nM9YYZ02K72SUXUDZpbUkWCgSm9JWwSVWLS3pCF8KZb
lPZQYDWsSklWHwGfirXpMv03W+RcSdzPUVrztpI4LbTj3Kbwhnw2aM0UvPkZ7Sl4R8nyHq1zojsL
HGgz2H5EPYKtCJEvz9JEHpevPewyuVRGNqwLj+gtd9uW+ZOs9VdqOCbBPb+ir5O8EF7cMH04mA/Z
+veIL+gWwNfbK51KrI7nz97IVnn4KlXhrfNU/zXa4KxFLIDQbm3Q2D8HGAQZG3cP0tafbfFoLA1h
Zs14zMRUOnD4N9WEtghlPJ9PFfV8pipOF62TP1jzPI2CKqlXRs9cVGLWVNcJT2jWVNQZ7mVQLAHL
gVCs1JK/XjwLsVoLy5X96+ioMq2IWR3Gxsdk+2916324swsKFw7CAQ/pr0UyZa4Ba8x5PAK9u7LE
mfOZcIRYOyCS1RrR4lFAJqf7pdCOBuvTzhlcRMmuVIcoEj2zkIj1mc1ulgn6S2NjTskLuHImKUGJ
CDcl09QlZGcqg46YPrs+8XFgB5o8zj/OBY6aBR8SUPeepWVuE7Vrh8Uak8hxsklhjLyOPWqU3QwL
D+XglH9KK0/OhOnXhY5q9cZFi8Ij8edo/nCRrW2hffaW+uvQL9WK2dqUzn60Umetj203FKxzm6xH
awkxKCU3ytZqGuZJ7HUFLsWoQdGzkcDy6z3Lzlopf+J5HqieQjyeS6yvb5ooVqmvkehs3ScBHr8w
PmOdXNIquAjPfBMyvJlN2wDxDH/8TEfJBJ0mxVCfOqhdG4a8TqpdJx9Vn8Cd5/TVbTATOKxjuPGE
82/gjq9SNPJj5vHe4ZTAbylZMnAdsoZ7Jc7bJBk1hGK+AMlRcZRIqHfyIlS2R9RwtrgRFgxicOrV
FzEYaO0cqIJGnRwLimJEE6gaC+bRuuWWG7uO2HYJOvkeBea6HngLtJSh0sCsJwsrlibU2hG48WVd
5rQ5tf/i+yEfFpBzolbM95zbUTTxCwLwT6uikFCMt+elG0HHbrEZQ1tf5cwYTZ5g7oboWxvyn5h1
H+y46BSdkj7mAZpK7YZSsF+E8RB8wdJm0ZSvK1u170If4ZQ10LdduP62ysio5zHXME7D/lc7pHUs
92vxlFkEJBQOeAQUCVVdpiczvjcT/TPgcftNkfDDMG+awb7pBZUqC7dRXSWt7robCKFUIk/WfsIM
INAAowiCf/BJh/GCLLf4mdqSCbio8CgzUvNc0FeqF822myoNJHbHp+o1m8aCtSkN5iTVDNv2UBiv
kwGxbpP7yWpmV2K76jmrahsYSBdcTBGyMnTJbASlj6l/FBYPWXt3JxZWqKI2hWNU+wKlVVPqqPWC
4nnIKM4Dz/Y2te5Mb1qqUvCPJ4Tc7Ct1aqfaIuerdDiHCktsJ6vcKouRT2xjIEmfE+mIVVwa7Wpq
cHeDlWNmMkXavone4QnEwHkB0nv8Gm7zLzB75l9nZ2rlIXa1r1Y07coU85ubhfzVOOH9PICZK1+9
rivWhmM8Ok0xz6eOQ71CTCi+3VWZGOYiDAKuqSS6MWz9kaqH32d479Uk4LTToKiHJAdhFdbVS9uH
rxBHr2EAli8J/c/UPXs5Cbl6SIqUEQNmwi9iQbuw6YpQ4al9bPm8FXk4LEEbX4mZXeMIeEpH547H
HJgG0+gQZWDlxBhA0T2MLNsHPe839oC2A70ymXsUeStwZgc8hjudOWVfIkE2m1KtdH7DanqC/lsF
P6muH/UhxEYQTHce+TNyhIUsh6vjMZ3W5lRcnUxG2jGo1JhZNAR9MpNP6FMfwSipiGsovXIol0A2
y1VZUhWEA2Os/s8hYTpCz6WEyLYsfYCURnxylRAMaFz9n1aEOkdYS8JPNx5CoZ7waDJBjjQyV9gE
NYb7UTakp9mQG9BT8HKPuvdIOs275v2MjzMatG0aJ3TYg92YtTV1EHLlrRvdOfQWJZmq0qdEGcxh
/HzbWvlroI2fJnW+mpDTwCtiBhF/5zG6ReEAjw9MdNP6rXK11x6qQZjJFzFN37jLhq76LssGxKk/
sV6dPc9eepa6e/CBUdDoJ5/MRjO2Hi2DYCgX43eZ4kZt4QfOSpHO2zf6YpjER2JErPWM/gfl4m5y
850XOqfS6CEABvDZ81yu/ZFdUtqRmoXn7nM0uaCwfZIaKEDThQrJabXvdJ3q02d9SaucITHTQPYR
c86k+T/2zmQ5ciTdzq9SlmuhLuAOOADZrV4wBsREMjiTuYFxxDzPeHp9YJW6q1pS223TRguZldEq
M8lgMIiAu5//nO9k3O8GjXBa1Fevc2DPsAkhmbtsVArO2pPPlgOXHjeDnKAvu+znMUX2hEO9MQGL
Q8c3r+aA1To0Zw8hc8FdRwXjge6UtNn6xsTNRr4BkFKhB2LVq/IT5yqFSiO6cuMkb0AXSePYTyQ1
S6rU8/M0BCd+Z+zAwK1tohmEhyIif1GP1ssi+rLa7YkBnceM5w9cHz7BYc4ccOCT+emW7m3T2Fcy
X37flXmtD5xRfKM5T9MlV9JyMnDNld5xpxKLGi3y59DtXs3nWG8fJidmpXe4gRlu+BKNhGx83/pI
OuYuyrTXd/QiQVKl/Y+9Z/YhgBSQBuUMM5q3Ia/zFHZnOyITBdLrKA28evyaUTOopVrlN42BTori
Pe/nUdzqvbOhtWdXGeWb0yusClp2ORsfqPXsLlTnr2M6OAZw2tMcPjizuyXP9Zj2zbuVsKMiKV1B
dN+1kf6YBsTQiLBcU/VCA1ODrUrQ93bhEI3lTq6faJVL3d0YOTco+gyh/Ea/QOV8qOyZfuvkq87F
XeTQfEA90kcaOEAQORH6dHajK7MYpR6zbqxwFDUtLk3gcukjkBviFpBsKfy6gYNw4bjxvgHZ0GGX
z4nfaI14bQdxarQXp+robggzAszlTJdN5VU5Ad603MlweKZG96CnDKjilaW7n65D3rJpznnDStAn
t0HgKg7Ld1qGybAKzJMejB6nLHJdIxlvqY9PM21vwJwQsQ0XTQz319C/+NUa1989ECIOAuUmi6s3
f0pvEkccQpeUcSgoBZ3kyhbULJL8umeavdE0+GRh1XcbUQQPA29fy+mfEIt20/zTILXvYqWRJjK5
VC5tJNo7jLNFoCQrP6j7OmSbP3egEbTskWPzR6fVM05Rcc+bgpdqgnpQjv45ST+NON8NCTZT1HTW
ndogphFu8zn/CL6r3nR421M+sRNxKSUx2+pxGrK1DbYVuQmg/BwDEe6Jf/RszTr4xXOqE0QIuUcY
AMc0KHOxddnQPso97M2cT7XVr4Kk+TIrUpVVgSCgyWpxVLIeUSNLoqZF4oJDmAnefH0m97Ch401Q
ztcG14o1WMOWY+SeZmq8ujPBV1viOek1GARj7w0jtNhYB+VDhsIrInqxML1fzhgc3Hh6k8B5aRVg
whEnLiYlgOsjErdV0/fUE/EMM+tlCa90BlktGuU+zLDmnixmIrfNexVC5tSS+jjWk7135W2iua+G
dG/TxnxNqyHc4Nx0DTPdgrwFZsgGvbES4A8T8hpEpX2I425Nz8RBJclHC3hcwyoQgZJY8F0/HdM1
4cCQ68axa7g85TYPLwn+YLvrznNOjrmU3XU89q9jOjUnv6/OeZCAmK5CLEUFEyPqDRESQ91OCCVo
Dl6MRTSjiDD0UfRNF3KL2FaEPwF5m4/GQsowScay2Lu+865kfuog65gpMby2xGnmAn5DY1nxFTiJ
XefRN5jo0IJDwdrKtwTIlgnCZDhwd++np7YnSdsmzjFgLHEoBrFN3Sby+poAStLe4TG1t0OP7A2U
JkboeLfJUrCQ12LtstFkFI1eauol5xbUO1KgAEZJUoF07S9tlZnryb2aKyACcanftjEK4myaEFc4
RVsW5yT5XCzSgZUSb0xN/qKkNmrWiTm3nXYdyHJe+9mMqObjC5iQTACa/UyHAdptvYMl0kPkDrS9
jsXLbSwM6LnnhvpjkVafk2h3E0gE5relAissTAvjEBYNl1S9UICe6amv7eVYPPnlmmNooDNPjkH/
rpI8eKRz4bZslyg1kcr16IMLrV/rLJeMfqyvjjiBng38gmecoU39nrrpx9A72PntcF8ZyrlI/DPJ
NyxEE1mqIWiPfvBi1fWlon+4LrmfWmxyV5jEXnR7huZooAUjnbMN4L4Zo0RKgADkIq+1Exml8LnU
buNgfLRS5pL95G70inYyeKhq2d+vV8nk52sfzwX+Lt6ImK9OaT/y7QN1rOYAUp59CtmKrgj62lhO
fY6qdXBdWtatneM8Qcb4ok1mFSIaB9y/TXdZAQPtXQS8o0BWMcVR5VusN1hUldNf7KyqvK4T7HeB
b3QbC+daGKU/27i/1AT3nCqDW5ZJ3M94EZDXhpsRFYGsHiQoI+HskUDfS6V/RZEYNx3WWMgpEEwt
47FRxqfRltchcfSjLiERjHVw7gnvukDwsT34DYCU+jPW0+dSvXCxn53lB2J+vuW0wskdsEDW3NlI
vxhuaIOLdCKseTsxuSa1VamHEfF+OZ4R38FrFUPq1+YAHI1bcjJxeRG7OtiWI4uJoR8THTmYxClU
UpPuN2I7etY7K+qK3G0PQ4PR0+IqOAooBReFAyPOBbxg4k13q+axCMdyXT211pTvsrA2QSHbuzag
W3TSy0e4kXRnDeQFYn4LPRaRTTLRMGON9alA/B4HJHctQ5Cp8SsAHh72ag6YxBtXDNcncNszNj4U
nAHVQtfkZgiqfK1V5g0njYc2AopByWaxhSFpqIrdfHoPbWQm5u6fUeq+sgLPSzadWkpTJ8orUQ+w
LKfILMp9lgPZ1rg+8qxfUfHJo1toDwCPGQbmLQW2NmH2kjtmamqSEIZ6bXrrHXrSHaWe6XmKsE5D
+rBa49AKGnhsW5IPCBasJgKSZp6riRWBfV5LqUz84uB3UZShrrBf0PuKpi+KKwOe3XpKy9fQ5t3U
1XjHioISznHKPNoFAQGUHK80IVet/xVWyc4Yp2JDfJzDESZAPFcKFjGHH4Feq+OcvrAU07dwoH4P
8VfTW0JkE3E89NuNHjGb1xGuM5i5HBTIUtI0Z67KIrmPMg6Bljl9tvRTrxKmGIMO8qTJKK8r04RO
BJfyVJsKbhqVvKkbVhlJQE5ZQ3c0SMCxi2WVS0y57WjZIrkHKkYtozVcLy9ipHV3Cdo6CQ5GRpYU
Y+OTxGE0DMozR1578gthAQa6arQU07JDarO7oZE5w3JmYzLAcp6H3b3Ab99w0119c6uyrMZSHL2A
4PmUE3iZifyRYP8yWZnNQHT22ojYfZpJr55z8YBlc2HsFq6un4TGAaCK+G1hLb0lh3AtmBzeBx3u
qGIxi9Jw4mzCXrkHK8TzbOHesCkIyGapPypNtkxL6WVIQkAD/qS5d6qLbkcBwyDKWetgmzEjbOaX
cKQ5qWJwvhzaEkA4U7AGvrLhdNATKg0a3sAgT3jjW9l7bXWXbktcJCnoJ44g/jnwfgkrwq1hW4Dk
DrAasA1pWAC2kNAqWmxJwJLaCJDxpFNg4m/v6azADKA/iHCpYQoQbZl13KW43mwXx/Osc+lg630O
oGqgVHCO6PCHztW45xbkAqKabzn1rYK2fKcrLNiyVFobnavzAi5fhcGE8e2hj0ivMpZz5IhtnZwp
hQioieaRQEi3jpz8zneZGWuNeatpS9WdhNECEOo9NLrLXqv1vd+yo64UCFiALucWu7AwJLyPsN8F
0txhHHDZgZWPumadW7s/VQ4e4Bp5P2iMq7JLbiwbvvXIybcrEmBDXfFp98F9Xcg7BnqbwI7dVZ81
L0b34pKxly1vhjJtzgN0HKrVQusi1Rgux2VWX7BxiyjnTj5IqbOgVW+DnlPsopjMk8/FNKdeU0rD
ib0kn7lmbnLJKoFxz2ZrM+zrjVVyycSl/ThFxc9kgAwXMafFDcuFVA7Tsbft4wDQQ8bDIe0ltziE
uEzBp2vBdFkK33w+i9tk6YOfNFBIQZ3fcEY41dFn2VdeEd/UQExWFKYdNJND2IRauEg07MydtwI+
L2N0AvURkq5S1jux/hSyM6Wg08RAT+FDpQb7rbSGn1JP7qm7jNmwsig0LUaavteISXCUJQnvmw3X
1XWf9s9j0B+hO+JDUISHhvahT9vHRg9fBvBEpDTyrU20VIWG2LgUvrUwRTQL/CuywavQJWgKBEar
lhYJXees1fkaYCTrbdD0az0svbzgPlI58lYAWNZ6WkdaRoYgDcRCoULoG1nmN5rbs2vBVLBiiJ1v
MlF7OnZ5kmPMdCXtk6oOn+SHaXPMj2js4sYGCjFbWodiMrMFCUupgKGY3GqjgMEGV9xs4SEqKSdb
iYDhX0umeOJ8jbsUqwnCUu3Mz5Qxw3ZFeW2l0ewdwNN6wrwmsnzgUU59VepNC1hpKJ/c5BF8xL5Q
7UlmzrDmgA1M03W+oO/dVT1SshYw20sXiyw2fsaBXEsb2wUzHeviKZBgz9rIm3VWYXZA4wajT7Tr
Yn/cwR1b61nEDLZkyFJn0aMT2g/qxnX8p3GyaBHxQW0WxrEz2oOG4fE6t3SPy7ZaK0KbK8L34OOx
b2du/F4GMCoacxcy+lkZLVul2aUXs0v0rcgleU+JGldq6UHqtfNkDThyXHNxolbk7cjS6Ya2x3rR
WsscVQAlLRrOp8KxtxEbc/KmWCsjcpgiYlhVm8QotNA4iLbciKZWW0ExHrllg2okYHmmeUtv1LBu
4gHUt9CPpkibbVTRuSLIaJMGjLDjlAQRj5Llqi/L5Ibb/2ZRFOVo3SVG2913zfgJH+SD83/HepPe
BRMEpSCoL6mlLPScNEEo53VfQnZwNIe3hFQMaruQvYIFHnNuas+ycXYGsbyJeh9qB59uyuxBxkX0
kkTjchUrz2Ht9Zy6qu9jq9vkU3Bo5+vQpvwuInGwSUKRUMAVs0Ouac+r9QQVwq4l92qkZTbK7wOp
p0sgTFbHSC4o2tzTNOjeRVB8JUJ4PfPWO9lMj0ZDBNvAEbKySJFjtrGpF3DSiPKYrZ9DUpviHKUP
k8dB6Sd7qM1DkNrXcsTO08QlCYPJOsGEWvdTYnAr5gzDdDs2hDqUhXoOEsGJzMq2mpVl20rU7zMq
9TEgxH78/j+qjljrJGMFQPLs7fnWSK10OaPHxiCVVL33maGIsKPN3Heon8VR02X2obPYu6Hp75wg
PE06kLVRr421hqaANRjgFdZZtelal6FjZd9FAZp1JyyXxS/yVLjlMMxYxQEIYZXVvUqbbD1kybxH
Mb3RdMUbwTE2E4YLna44pq3T7KluPmLktWh/9n788h9/+8//eB//e/BZnIt0Coq8+dt/8uf3oqTb
Iwjbf/rj37zP4uo1+2y+v+rvn/XXr/nbPamyIvuXn3IZvddFU3y1//xZy7P5++Py3f94duvX9vUv
f9jkQP+mm+6znm4/QTG038+Bn2P5zP/qP/7y+f0o90TlfvvxXnQMB3m0ICryH3/80/7jtx+O+n6d
fn+Zlof/49+WF+K3H/fh5y/eKyGe13/+ms/Xpv3th2bIX7lp2Y5r2RKyuCnNH78Mn7//k/rVMaQJ
eAVlx7UdS/z4JS/qNvztB1/lCGUpaHG24biuafz4pYFH8fs/6cpyBX8nCE3z4D/+5w//l1/iP36p
v+Rddi6ivG1+++Ga1o9fyt9/2ctPtzwri/+UhMYiOBM7fKfy/fU2ygM+3fhvIdUasu7TmwgdkTMN
/fIz4RgoALXf9ge3Pbod+i0q/yNbgUOIt3zEejwnLD16+j6W4gSICOw7FuY4zVbWiOmxwGikTdGw
SrXxlS3/iQjlqte4ZRlh+ROD8hLbonzecliaZ7LXvjq29FByGHVvY5FTbgDPCctSBtq8qQ+uptdk
R/nwjz+GPSEry2cNoTTxj0/5/fNSzdqVQLmcmZ4fORX3tsTrXkTatqUsk7G5L1DhXPyi3zVH31/+
/YExFWUlSblMh4Z4xwiMFb1tGDoX84ALlO2Nif3l8P0Bo9R0gFn7wpj5LZ62UflEFzcFcrp9zlmy
t0NQ1AeiNf6qUtE7Xll2Tc4GB10umGg7VRWus6iOUkZ/fnHAAl8c2ggHpyCEnpp+zBG9gnMSmRiD
tM449LOuj7vv//3+kKTmXs9jjRj0NB8bRVsPscN845CPvGrLS6tIP3rA7Tuld8ZNYHhh3OrbMJF3
yuZ7oTg+x8FsX2nsLR29sY4BaQs8LxPbALvo+vXESWoJ0sM/MeIriPyEL4r6UXZ+fJOixwAwmHeN
pNLExzyMB8lTy5OQc9GsSd2/hrIx9n13Y0U5N7gsKnYmbTczvEWv0fFvF3CnKdSD0moyJEkxjDkl
fEA3l/ddn3lzjasGmG68dVT6XEmjpDprcq4LXbc8gAPX0q1uyNgqL+ldgKgZInMf6F7aD8CK9UTc
JbP/3DME3oWza1FOBqi4U09JaJmeExv7yA+6VVxr+ToJcFMEAX2fAjARZtXywU3BPEFvMC8i2OTu
MlEAUfbVdJV5SSkOqFiqCQoSxeUwrKag82y3O1lp1j9qPA/fbm5kMqhL4nn0kpgY5Htkp3XJJDkp
IDQBj8T4BLr4IlyY92FNI7ZONXPXK6+qzHvic81Jk5xXA+Ey1xThexiVbIlYIuGg6daB9hpSIRzg
7PFtMMbgWk4YIpq23zSh/jb56JD9It2E7wp//Aq+g3Ux6pLqiYZGCceCYHoTj2P4aLj5JZWVlCnL
ZG/7fYQrRXttVUwDajUQeFO8zNJZNJDwgbkE8zvDulWxTjC4I9PVQncIA+DfPW0CHmcRbQcr+SET
TKwoH7cfoj4ibmDa00VXIs6JgIyWgfcrLhTkvFKB+p9hZLGRw0Mrok1Yh5t5WqyjNQcINyTYZPCY
cZGc6BqCUsgx0soW19nAYxq8D5gMiSUQTqVG5Xhh7mu7BCvMKnPF15IyKjoSNI4jxBUOwi3F8dOm
j5vQ63o/3mp5e80YCAdVNmAOlkSSuXDH3ex/oNnYa1+lT3FjbiTMistsVOk20cwUTMBEUgGIXmLY
G6DDOiEwADNY6TyZme1JETKo9BunJomHfqIjBc27UMT1IWiuyHpgGzTEcXYC0kKde2E4xD+4dElu
UFZKiQpolSjeSlpGTzMF1w49iJxZMPOgLMAQ1H1era6MTkV4rWlMjJqMOaqLIscVk/6c9DxfhQVO
5bxxrW3T4NzSXRgTpeE+WqgiW51uKy9nv7weeiB3EfWJTHfrK4dsLjBYDcRebF/NydY9645+Vffc
WriPJP2DHsLG7ozpnvaV6lH1Al2EsywC03HSQsichQZzwn7XVUzllM+YbOhDjXmYtkPm1Jn/1w+c
rpntVaimidz6EZ2UxsivKINY042i3FQlVjHR01JEKYS/z0uNFJg9nlW1CMZA0Zi9yLMxhdOaU8ZY
WYStWkWzdmvq2zljexdV5ipPalD/0vJw0h+QywmbU/2wEow/cfSlxiYqgRpoXUxn+2JKwDBRH4Qd
PpDygggGSAu7sBEc6jjeZcx/berCUUEtWum1c6uCm5BA5W4W7s5u+vHCVKq8mqeBWhitvClU59Vu
2cOI00xPlYBRYPwWxJeUz+tfjojneayD6exEtZ2x0a1Vz68Dun54Thx+v0YuGB4P4pNlrvfk7ey7
0VkzXK+YKCSQnfTXtqTgOTJgv5oK5KpDKE5IAq/Cj5ZUEgeYwbLnfUokKimdHhWLK7mbDI0QhW8A
MJmDraib+pjOuPRzf2GO0eRT9JAlpDkfepvDDjRpqBtRoDxZ0TlAZir0UNVXfgKgSfGKX9ipDddT
u8HJYmH7Rspn47EXcorXadLdu0t7W5lRE2IZPnxFzkpYTtzdVLhsqukZmzkXtG4COUxzcKwMzsmn
vKrUvwYcypdg1eFjOGIEa5R7g6yiK1Uk28hx3oJ0E6McH+PYuWXrDLDUtFDviX14YdSYF9LcSwte
WxZzUUmR8goQw2UgUVX7sl8CIvX8UlWE5IImMZlhxHfNnDqEwHHzECjbagWdybGVg12fh4d+nKe1
bpuPNirtSs/16sLSggccYbsuMNSlQ6rwIhqaW8PqU5TAeL5stPoA+hV7XRqdci63JodXzB1hZxv3
8GiXwWn3GESBdg0y5a4cnSfJtPwmxDxCpJz8hKoEcNAMF0SpMDr6DaYSO92iQ96nPblGnJzIVREH
u9y67J1Mf2hsMXB3RFwS2eRveE9mJLoQbTFfEF0O05hxQtmUBy2eHlGfl3JHHUBBQ11ZCxpJT6Mb
kUedlzrcETmoeoGuBZcCenI0dsUe2AnOfxWsGjkQfNCY0GKbp37UZemFQnGsiomT1lDRhmpQ9Ojm
frShM41Ih8CyZWbOrrS6fafk6LXVm6XCcitd63WZERFCp2ZCyzPP6RvLw1rjmbVWHcZlO9UvH0a8
cgiJ1hxu7UJ7cAt/qWVmIMhxzsWXEVPjCzPOovfCsQ6lVqdrlCMiMm6EfxEg64H0kQvab22yK/Gm
fPwEf0bpTlrt+9ZhhGKgKhnESFctoPIa8t33N1dT36UsjiPss+FBc+xsXWZkeWgL73NqyfkQOZLG
zaih6UQxmlj+RF9Rua7JOVOv5C6Y7eY2SzKgVnaLWfK7xhWfUX4wpnRlUt8JTo9Bld3JS1AxZDdU
0zm7CHSludR3OolzDZR04bbER5o0rsCzXmcGKKDvD4nlvgRd9RYw2KcMILufp74CEFkSdEODYL64
L0qQeSWwXyQqYtVddUCNqTe8ieRFPddX0bDENMT4GBDn2OZV9KYV0jqOqbmOq5Te4VneuS3g1Yhy
3W2WsYlTRG2y2PkIg/HUs4iCHViwaIB1v/9kkFfsBkyhdhp/DVwtCxvosYpRcLWYCUVSPjUxsqcJ
8Grt2x2JCkRrI+qctbB+Glbick8EMSjAB9O+9LMCUw3QcyB6HWJ5ywaa/iJBRksG5oUtadicwozD
OQtTM4l1Dgxn3fGGR+1QV0ypslUneRLjSG8LOxxQgilzl1aPL3WC7Twe9352VZsuyVhaisL1fEvz
rAqgd9wurowEY6wIDnCUYsbO22a0qVEruJNXvS6XPs8KW4aFz4uBPZt0QwJVoW3+Ou3jBx1IOQF2
CqjZT3uD66lcjGcRB5cWx4/NBEjGaKrxbH+1RKjXYrYA2YAo08jGU61DCflc8OSjOaDNnDwz5Sgg
U3S0Qh/eup0ckqkSK6ev2VtDcKMKSNw6HcEjbnu8ZzBrGLoXt5itw4HHiUu5ydWEtYQvSPQF2kBr
hY4CeLGZB4N7vBZ99YX2U7jZqyxpimaYsqszg+YfUHh0YTNe0P1xQ3hRrOgRsSx4jf1dIeKvuOXm
i0sOIbj+xsesy75g/ja7XuZ0LRIcufEIq+jFWBPjjCOmQoXp7F1zUGtWLIazbcaOqnS0bXKwmZ/n
GmwkAe5qa6r0vpaGiQeyXhox+AY1sPSkZOwi26bgrzQPPw/Vu+14VUUTzl64TqTlrR3gBwfLQHNK
BQAbd/nJLcEWLKBwQ8bQFhJ+efNpahLuveQLRoLGamqpBa+Z81ghYFTeK75e7DORXLG7Ldbj8L68
UF3BYy0/OvtGnCCESIMMJExbM7XK8BN1QQ8jW+K5AR0JGzaHlrRcvbhyabsmz9u8FiPnrVkuf0k1
Ep8nDpU5vLVSecY8EYaAu7Gak4ZUnsA2YeDOVMlCiNJG4tte23EttkMBRN5hxmLB0U9ClPGa9JQ5
1BzneNvUWvJau4jbUmJoqzPts6r1R5PGJyaqbK6HOoUbTp88Hp21TV1FZVBREiCdQ4h3Xls2LCuJ
Kw3LGy10eUwOJP76/mR/VjeTuq74C9jujKmBG2S2tfNLB3xlSMktdgkgrFSywRwud20j2Ztpbzrz
KEYFPC63xf3k4q7PFa+41XEZ9UwEgva+msMvDgQ0ilF3lcb4O5AjV7mKDk3/aOrNPrOxNf77otf/
jZ71Zznr/6ie/T8oejF0F/9S99o36ecvxdcvl69/Ecv++Lo/tC/zV4kryeE8blsCicl0/q59mb86
IG4M+j3ZlJlCOMhSf2hflvkrd3oDWcyVtsupjK/6Q/vin/Az8aB8kW4phSz2b2hf/EB/Vr4Yfui6
a0sJ1UBYOo/6V+Wrlh0sgRa3ehrk0A6emOOvA5wjFtyCP2mCf6huf1bZltfun7+VoZuWxVnDthRU
pL9+K5AXbWI3fCvuuUeJwVmmFMNMrnkOpsITUXZkr+jVQ3twx+Axrsy7lD1NNmpAOa2jYVe7Iag/
3Er/TDDAhcn0NJsak555XyfJ0S5jkB5stZviWmna7b9+8qYu/zfP3nClsPkRdMtR/yQRzmU2jFGq
cz6reoZMmnHdLf53c+bEHrpemlerDkeBeV1G8TsYjnVEHIBQ+JlG49tBHKsyfdJLedKG+ipOwq3z
06SFlThMsJcdaxS4aga6TrljerC3ONOrYQLjcaBIiiE7AytDB1Aj6CrLgM/Wqi4gSbAjV/p0DAIK
r/Ml0qljP7LB7JC039qTS89PjN0Ax1+ufk4+a2IV3jIFOHIPPoaJXV2MFkBILCSI72yOEq2/ZCpJ
C3taHybQD4iXQOipbboACER9g/wMcygIzPqONs1Ibm18NqZ9ZPd8WXMOpcasuBaolYRGwhXThWJd
u/arPYX1BdkBiDTajUoj1miDDSRty77eHBJd8zQZvCiOFXXIU2lVdaR84wyyeY+5bBs3yEfBsNEX
CLChEqzYzQHn782gFevc5844LlWWizLJiamzBaIRMM8wvjFybefmcN4FGJEBzi8XRz6VO6NwsGZb
8I9pbLwwI45ydXLs82GBubwmOjflKNxkXXjvcyam+o/JU/Oz10ObV1D/dAj8giEI2/i2hiJhuOM2
CsbNEJpextiQ9eouc+erGPRQZ2n3glpEynLPs6iuDEzk+CY81iCezbdLaTOU9KAQuITLe1s1HKYM
yhmJXIjoXCb8RAz+6YQqglufNEaghmsMzay9EXpQRRpvdJk+48swjVMworCKguziME+X1fAySOsy
S4lc5fVIxpA1XwVw3UNUPvAMhMy6mqybaTxNPcUZvfKJonfzmxWGd2B0bmGdYjzJandV9YtG6UQP
DhA/H5I3vEguWG4vnJ2JdZmuPnoOo9GLcJgNdh7s32dYT5bfGVvMsPDG4tL3osTOVjhn03UqimIL
CG+lZQmPzL1zr+Jii+BO81/VvkxNABfxIyBOXZcuCf7hrtHwaJvzUzVBXWsDGr/7anpRrbMzXLgF
8Km9jmzIVqklXjanm3x5h7oRkcmqMsJtHRPSg6h/EqyeLZKU2xo/s56ZpBuUV1mLt49onkt+KI/g
J3NBjLQC6Jx/OAKSuVU//QDqo0K2TbpRXTDhhGoM1BibwbEc/GdChzjkhvJZmdUO89V9wW8aQAzV
OmiLBORIXzrOXaPCx9qnU1Vgepg8bW5eCsc/g0K77qb4aEbDprDZBhvjesxKEiq7orT2gU7QILFe
iYU91qF749AMHBg0VnbVjpngOnCaZ1eS1C0wtGVgPovW3zGMv/FN/ysV2ldfzRtSmgcEs8dpdm4t
OznbsfVK7t65QGFbqvZS4kYJuxtyPpFrH2dpvmoiep/y9NAYzmc9VLuxtF5tczvMANlDcYqz5Iyb
6GPCxlTa4sbP6p0RgKtI7GPqdJvSSp+qEq1c7SCePHJijFcOWSBT+9ml5Z0DureeWi+Y6YrLu0tB
nZbtG/uG99/Msc2xpZeWmEotPzkWfbB3G5BwQPPJMJ07ImUDNhWt47rTRLitWkrMg2DLYfLBpEM8
mENv4pDoDhqQn/aZG/srg1a4dCsDloDGc3WM5pAnybmZpy3gmbPZhLdI+HtNaSds/2Tq2+YKKOIx
nzEmZPFVKXE3Y93F7r8b6cus7OABEtnBwU8xVNyxyvBGI5LevKUSvEE7douLvL1Mje5gw9oLpMVM
TsPWURO/52QgOT1XU4bjwVVehPDozuNAq4+6qTsHr0hUXtVVeeUzHyoJyXVq7C7G0n5lRnH6/zu9
/8p40zD1P20H/pf55um17f862/z+gt83eML5VZjCtnRD2Q7i5t+3d0L/1cVTJxh6GpaU+Fr+sbtz
fmX7xt6Pmlk8ZdL9x2TTsn7lMRx2SFQ/KcHl/+/s7iST1L/sW9itsLl0bUs6BkljnsqyK/vTaFNP
CLkaylXrntBJSM3osdYwOjYiHWHct8FRt5LgqC0nsaw8AFybKDYJHSYMjmdwrPTJyXV7KjNuW9DH
PoMaK0+qbd4wBFVYaBwmWIT/uIU0xDcSl+lhMHdqA8BbrLoUAgZmF0Ww6T4rs3OapsZjpsS1iZNw
NpLnucnF2kRp3SYYCS6i7jRpGBGWZq9Ob45TJ5/SaMYeHoQ7OE4tQjFvFmvZcOUs8c7FlMr2WMXy
0k60O2NUT6mYq4uesnBCK5ZxOenDqU+afG26Pu1y1brTw8ucHa6DFcYYC3OJDD7bSmu21F6b7Ke6
TVszfSC8mxXuWx4Vr3P2OsfyI0AKNTlWyxrbjYy2rdY/kO3amwNoYILpqL5astUD5simvMKTty79
9DMzXkaySatysdilDPkmEPk4Uv3XgKAe7uIwhwenYQkWoOc17UKG876lVq0pn2ybgzb2OY3EcWI7
28qU3rKSgyjziMcyZtSoLSk2Aba6iyGTJ2Y2oDkD+iILbW0Wwc7IfCwiD8Dqx001oVHVRCmzRnmx
hXfL798agLJJthoo2dQjplXsbtG1s0fAOo/xiZDPZ2QX5+VFrkMsVe701rrWug2nQ+eX29wY2TYJ
3LtUcNmAGqR6Y5tE0Wm6i+He9ualGWnrwWYHE472E1y6vSV1/Jcjlhv0blPsIa7f9JigtXCWINJ9
Nhy2p3HVmfCFHWJcAal5NYsD590LNBPaiXE7tgbGv0khds3WbfIEjbdiMVzIUWF8Tm3YsU4Gssla
93CO8PVqS03W3iV8EqI4FACsY4x4wPwZg01qFaMyalH+mtrz1g6tcR1PLm6TWhzBDmwzYTtruH2w
m2rj2JvmQ4/NcQa2zb4hgT3dtO+c5SBJ4Ber2UD+D47OY7ltJIqiX4Qq5LAlCTCTCpQsa4OSLQuh
kUOjga+fg9moajwjjUwS3S/ce65+FEp+d2D3kvPQqwf60l3d+jngx3qnNeTdS0vvIxa7dxZRP7FW
YxFLSQCPEe27hFEMvUmVj77HSv3neGBIbyc6zvGEwQymWaCFuvhIlQJEatifvWM4COXAAyWLfgHX
lu5t2pgtoivwc77X4C2tzn1jbqppj2EAYTfW9PKk0+VNndxJCG2j/LKczyreSfJFe2wpZZEfZepl
Nx0QVKkb1nEK0HiWo5yfqzboWLyj4GIZTAJCEcOPqlioKfOq94IlOsrCXW+M3c0rsjeEqvajTAb7
daxvgzciqEjlM5410GgE3rKvm2BDGi8BRliSlLGOFuJzMS69W59TTZzVyD2YiscaFpfK9K/Ecahf
YSys5D087OIsbPdgA+304+1S4d81FFwkkp9pVmYPEMnw0yK40LFBuDnmIsS5rnxzAhaeMGOY8WG9
arYANW4D772L8Jhku8T8mIwgnM0T280hmfelp79KDKBFzMrD+Yr1LhoLE1TQX2iTRx+BOdMbJNV1
SM3Fco1qU+dwZFK7uPGT7K9uM4WIMPYIOOEtyXXmR9f4aqBIVlW/l14HCTIPe/NZVR8udv+u+LSA
eOJD8JaWcMfHsNAaxbRlqL1Jxkp0LDfP/XMft3u9SE/OwFTPeENlssMpnHQ3y8EzBIUxNoDVpfq+
NDR2Et22tu6BRVIYYQdWjxjZ4Fmbn3mbtrAhdi2/X5ZYw76yDgsdUtY8p7r/xIh1Q3HPTB29Bk6J
FAcNR0H1q2rVA6YaTn8VKSGibrBANXRRYzD0w3xqaSzBhsB+Rz7A0tU/KZQd5A2hSg3jZH4vyWRt
CVl0f3pbnjTmv0uPzjNvjmpIwbKCn6w+6k6Ec/crY8PEHijnX6iIHiTqgFPNWXHz/SxUfrafZsIF
JkwwKjgWbHOsUyb+tn44EBi45M6+ZH1X0hNXRK0UYFJ7UEWSsCzuxW3mkzrJdhAl/yYhL2Woj8Vw
ErEI0fFu2/LX5GevKy7DNaFzm8nvcvxClLlJS/PouiyyfEpVHXi1ZV+S4KPFHiszhPWlF+rGZ5L+
tOQ9LPNPP+R/W5JyZ+Xup+w5M7wH25ntoNB7B+Zzh21UlUS6m8aWN56M49Up+92j0BAeGhpOE7v8
ASDDDeDsNfR/TKHHm9n31zQHk6Pnx7avce9oO9z6ycwo2ds7A409e9ofuA/YEvmzAKNCG8/RmLdP
riSp/dYtGVZ+XcOagEFoSxg5ECTbJzDUYgEnaoI+JnBqWvousU5DSz/MKFS2nYBDCv1PT8SrU8R7
errbhLYIIkRs/I6NuyphVFR/BnApGXfwAl1hwHPkj3/67L2CeLAgbncIYUEuuJ4dG3Ns2NWhwm5Z
SyAdrvNXWY0Q1p1LZ76U7oQH5N3NP3iCQjIANxA1r3oDbfdoxClZ1+gsjPqPQEzs4NkoA1Sgnr+R
pAkM5QULeDgBKIAuuJ/9+CKd3x7Ir1LnpcWjpKP78QERMQ3vqnuG5mAxQFwBOdBKd42aFIfZK0+d
sk4IOdDMcJGyAbf6/chUvnSHuz4zhplV6LvnXvsOOF1TQrMHCn+OvDpzIh/ClOoQ+nTzRwnUrgMM
ZFeU/jzTxgTkErRsqciu7gAjtAeu9/2Yk6ejmgNTg4jMQko2Z+vXDfN3eTVi3jZ9DTC29rKVv50h
oL/wsDSo/pDI4KVWxqV1uYNKLkaStVtuz7x2NkMZ/CT2TDjIa16luxpNgAsA60o8OZx9233t4+Ar
naeHW+V/ppEPeGpAhFDzNrXM4FqyBZo8jXSx6rXAVUrzmYASrkqB0Fr/pI6hkIxzjB2qx2toyfHJ
SjMJ7JcjemIg5KE3RTWVnLwWj3P1jVOTbKkVnyudNwysT4w8dohEJ1+fDxhaiJCJHYTy6jJWeFUr
Q74kGc1cv0/ngCsS34LXEcDR+B8azkb0Lu4BzfYuUckuw/w0GtkrUaxozdOZYMQ+2QbjWs3hXgyC
N0R8d6rHQwJmy9PTi10Er8qAGaumbRdMkcjy87h2jxJa0HmwzJ8Eyu9QydDrVzz8jBpa++6A6y6g
TpsWXRALKx1MUs1KGwP2B/MUSpwNATsDjPgV8J7CdZYx8LT8LwaOHdMqBncmUpj2l4vrQFoHq3Vx
+aAEwQM6+0R5Sn7AyGoOPUFdnIla4BML7gCoHAtgjqK7mv9oSMPn9LkgXjQmrWe0i0sjVTRqzT2w
KdT6kqucaQ+cXQkWc+fjKY2DHwwDl6bocNtm4aDfHH04lnO/y1M+Gx6swKo7a8t7lprniT9aXI6s
pjlwSK/i/U0J3z5YMxRj6zoRWl3yF8DYhJZl32JBa+tXM7AOtabePerDlU6R4XLSMUbVxlZN+TW1
3O343qYIJYPvrKj3aMA3/TwdcLafEv2zzd3QBj3tMVTzxUG1xTFm+VgPjEp5G0sfqw9Ydb8tHi7n
xsxnLnO+6sp+TevjYnO6GuxBqb2JYGcqSN506b0WeFL9x8I0bEYNHmBzSiXoG9Kk5KRtuwxiu00Q
UexGRe0+uzz+zDK7CN3VthlxSenDrrWbj8khfTn5y2N60ipt2y/MhSb9oFHGp9bwHIAMK2ObtEFm
OW3Z3E2dXPrcFP/EZGGkVy8lFIeE0NJNVjYIlahiHIy4Vq4lW02T+E16TzyP2QxTnIg+eBwcl7lj
2ye30D5kY/9G/V2GXPBMfK1XAqlQTzmI9yHMNm1B7ijebjQDy98B5VYJQp8tV0N+0+SakT1AOoIU
lA7eDiIwW4FNTW1dp9+uAstLF0eRE4Cj8GFjra8dR+d2tp4dmy0jg7hU+67EG3yfjdGgF2pzQqnT
ow7gmg+v4PYyHTyMevI1DJgLYps7iZlueTDbF6FOA8YXHcNZDP1T2PPVgR40YsyvzgEsOreFnkEu
5IwA3cF1u9QvExBezYvJhKJ0EUeFhFDo45VPe1hjbaRd3/augygEyy7TsHg5w7iiZ5MIq+K3Vslo
CaadIKHHp8U1Gc6lS3X3UHBmEulUNlzLqz/cuSy5WLiH4uygu8lZ6b8Gdy1+oQsOX2IuNn08HrNZ
vZDCdHGanyRvQAGcJNVGzaVGdOBOVj/FFwkKPP02dJ6HipOD5aQIUdGYMKLqKjxtDbDPAKoOLacp
D4UxHAyfxyl3zn2CI8PVtitPsVxYAFvnwnzP3OwgvF8GzVIR/1k5lIOQTLWdN13nowrTzqx/csi+
WV3c0ioJverF8L96Jk6IKrcNmZQkopjEpBvnOfb35PkW1P3REgnrwdbpKS8BJOZHPSMbonsa5XtD
DeY4FwGPDjQYNJYPmTChc7mxib9dBl5VomJHG2ajz4rCBYegNmp4SMpmHW5vwlHRa68OAg+AA9CF
wOPOAj00r24PNqP4tbSCS9nfGSQFJOq3xuIhlveZ9yf3kmjRPQK5gmhAMV33xOBiP+tSuW/0ct/5
11IPoMVTuhTebs2cExUb7nxjztdG4DdGZLSCC6zrCAhRgPczvi3HRfUIyLRHidDtvSw7ztUULSRz
k2xz7cyJMSXL9Polw8pYrHkG42lxwJWZwB2XYc+DQZLSl0cJbxYGasVy71JgeVV5SEHMZCQpDgNd
T99f3IDCkGNnvvjVi8PcXuCkdlcOUvDUdd6uNa2b4VBUa8UtSIPfow5BLRZcyfiDKTtmJIyuMm/m
3EWC9xCW9RFYQGQV76b90xXLddXoWoQwNKmFwQzZlpld5DgRmjViiRqITzeD7p6jT4q6Nt5ZUvvj
5NlzQUa7wm7HSg7NnWMPDCJWkEjpvwJxxG6s7VUrf7HOIwmIV7CA4trkS7udmum585JpZ+aBuZsG
7T5DVNX19m+J1hUS1QF1UVgb5bNI4rOvtdSH+ltczIDTnL1B96LG8hRbPx20EgrTqPfG5zwYnjoK
ziD3owUsjdYRsEtQ1ZatjXIvA8a7xR8w9bJ28/s9mb4bB/FIm7MFdBFfl94zsUWbbrL3g6D+nqtn
5mWb+W8/HBfmLhbdVQ/IB4ixBgV9rI2/vjNyS2FsmikOq2YFFQGNVBjZTDLggXvQIwQsHxf0COAo
C/IWnfJkEzESW1+Kz4bO69ZUZ0JIdwl+/aZSm86ybrpW/uJM2HTz0Uz9f3Xd7ye73Tk4Z9pcRgb4
+kUyMO/Lc5pAsobAojUCwE5OxsVyAj98i+cPV4KDlXD/qupDZxcKZnLTsOmQdh4lnhMm1vwA50J6
cRfaMflyzoOROypsczNNUAf/zcX3rOf7eBaH3nGee5CPSs9BU/Q7ePIykVxA9dab2iePaVBCliyb
sWumjV9e4IYmQy5c90M4vRS6d2fGjkmoxo6TTV8T3WtnvPisZU8aah7RkB08QPqeJraGDT6tLVrZ
WJt+qtpLdsVADm2lu3LrMAafbfzlV5DQ+Q+71ETTjw+3fQPYpc9tWE+UndBtYW64cVjUNK6puZTH
NDAObgLOpbbEJfXbf5b9z8rZItvi4tFqq0FFtTWHWYINaaTvd5FXBKwR3ZnERWr0Mp8+s1p7d3LI
NhAdBI+34nbocCS6xn4kT7DoT6plmoXCyJ3QRt6oMEIdJ7tbsqcZ9dPC/jVz5c//MX+dfRzNU03S
JJ5yyjz8kOUTktvX1gJUCYwPgyigx1w4+845OEz3NSLWGcywhvnNiggESc6t+1z02YvLc6BsLvmG
TU6CSHd2ibitKn4PhN6u/sD7GJEpl2HU9z/nFthBfNJRdwF7Pg358k27zhq0wmMYPDrsFr0OrWXn
jhetXWnpmMV/3Kq/kLRqwnKnxf7/ptTb/JfW5/uMnGWlFwcH4pGwqSCcP2Y24oefI2/6lylQez3+
cR8NZ9Yv0Wj/KHl1Na9hgmbsSIsDvjzeVLcOZGnRvOUjpnuWlPmGWe6qviZoFDtw/2KSSbgxQ8kP
4tPwNADYp8pQX4Fo3xIN/TB5cFxSmvfWCWwWef/ViQlpDjlRUFj0pQCLc7YqHy3RJ7GRk7ZnPAjc
N9mWdhPpcCm4GlueFRSi24wkFLGUp8mZz9VIODCFB2PYbeN0v6omuNpzc+bbz+z63idaRt08mCo4
QKuZ8+HizYyoh6sqnT0hqRS02a4Ff62WDGT0KxE7Z9akLIF/iTAABiOJkcGTx7avm95Ji7L777br
b+QhljF3Jz1tiXd6gBollP1aTlf0GDsrjc+4IuVGVJh1EL8RveiQHkESgJnIlO2UeOsRGSUg5dOu
PJuCd7xgVVs5fwL2+7CKdkFbP6QqvhsmPppZv1YrhytLwv7a5n/HKdkbTM+C1IuMmjESE4DqmPZ6
KKW3D0riaJpgN5rzGVsURR4QiBn8g0kB61r0sqhI82db4O6F9SnTndmCdvAOcdU+UAfzbPwtnc8e
YkFT/OblOA9k81Tvjv0myLSpiXcrvK+ybsMZXsKI9tVMYcXphK2l8po4DK0DhaPlHE/j6yQ4J9C+
7aZVONG6GHGCiKCkmx97nJyfuftcLjoh4X9zhh75si5eh71ntP+c0tjZhOrgi51MZKF9EPWdf3EA
XBi8RSacq46Fpja9WXKPpHWnF8luoDgRzgZ/T1h4dFZZs5vzz0S8L/QcqfMZYFiVvvEck//b5/9W
TFNeLFFBIsiYsBHxwdE0+nc2QZkbiAYbgw79muGgfXD97Uz4Qdd7e6IgmFmL97RQp7kxr9ToT1CA
BXobb8LRzGNvNS4ySu7eyVy0qCg0tBIWLxV5ZuQ9rgymGc46IIpr7mu3NvEf6cIWgkacp6+07x3u
mlGrrrUE3GH1vncZyXc55m7wy8iH+pYB61BZ9VF62fswYuJKkurJFpGas5RBxvw14XpduurEpTk/
94oD3s+zX96AshDIJuUoitmy8JDGzmpvmVTNQGSNcOB/gINrLSeJZOaY4kJ90jCcwzmNsvkIuflU
IFOpumyPjnr97lDvSG53uWuwkANc9/aJj5UMBk6pJwTKI/EkJ733LBpQ7xfT1r5DGVmSmKaIaUqY
6Xn5x0x2jj2YgLrIsNi53fILVf1WpVp6/v8L01SIsLl+yeMA0w5YPNu8AKHBX2tBiCNaS6MYXdXj
RrxcCZA6CFJGWuvvxI3PmgbzU9fsxzR3Iks374HbPFxOFZTVHuoMsOR/XHgmFZwUEBGE1s4J8jye
fDQAZfXRZdpfMcxhk1D7MME1GYkmYGshEGJQaXL1plC3+0RLYu2gBJwRICdNg0KXodPQH5BrR3rY
41JX1dEh9oi3gFlZuiMQtBu55rr8nLocQY1a048vvPCXWbRhln1UbNwCkOspce9WaobZWIUtw2eT
T0tLsIHgHJKSWKYxUqiPdw6cbWrXlcE280Aw4rl2XpYfNX8kAKzdwa11d5YQyWFWKSyCKtmbjnw2
Wu071nISsEfuLy2N44sX12GrD8EltvXiPHrTfcBaB12L5bwhrrDVjMe8PsUKggHjfmfXONfC9ruH
QE+ZWoKpsAFIbMBngJdgOU6AIBhe4Yb0XaLtp2JyD1oJkDyB6mKW7gGRQ0Jm1RrhmOpplFyUgwDX
QZexhwYEg8R9ASAUAbT8axksxyC0ejdxHNoYl3RcXWYVOUY6X1SxK9s2vtdL/Fv1XR+1Hbd569G7
d/b5/y96zeOutTR9ejG8gLMIzu5SvtniLWm84lX3ji20SnIanWcrtQlADlZZ0dWapDykvvwZTMBI
A1L/0iisXT96ztVvMSFN43QYNN6fFvnJxsU3t34IutPSr5lQGauKmcWGbMVpkhgYehgHOCviE5Jz
ufW8cgDEgf1ypWpIf+K0N9NkX8XcAh6vxda2eQkFn3YFdt5JvfYYyPYirCS+mJbJ0+vZew3T0J5f
7X0cCAbWc4hr0Dk3uWdccNblKGFXp3xBV0vykIOIjGHB4oeJ6NpdN5O6N2UzC5YWCO8iRX6G1AIJ
TRVRYP1AjDbDEV4JRDlcEgmoJI/tJhCGZieXycOtP92dcvBPcaFlxyHOSangAzn2vBC1VPxcPvZn
v7E/kA1Xl2AdQhUUfMNkU15NTBkM7hCXWklQbdZyXJ6QhRMMy/A8Jkgl9CZ4f7UV7DrD1HfKYzVd
2XyuZWoeai/lnTODPeakZuNNRXN016cUHrlrj6cmx6tQWF7NxDkIUBRnBMviganIkUfRF8PEK5d9
vq67siT746oAB1drfUvzi7cieBe+WpfSCO6SqrrYCaRAUDAOCpGhpPwuu4hE3g9pmVcPma8lmncf
qTwcr/x3Jg3SWkYX2pPNLyRyOfBy8ou2mUWsDOesndviIHw2lwR+Z3txTWk9sT7w8HvvWQmzQxvO
0mPPheNZ7lHMvI813xfrZK6R45UR5gAeLse5auN/ElX6XfflK5V+gMmDGgwP/lMSpF+awUoyUM2y
uga2I7qrsLXjmUY6vQOlprxOzaegXCYcz4gDFOwlCQJm644OOXoO7JYAMnyXj8UBjSPM3IWFW5KQ
o9h71VOc9E0UBO1X5vnjZ9+hRnMattRegvzO1D4sD5VM7VBSEqp+Ufn4i4TiyBwlpXuf8tQt7qvw
nacibfLtVC2EU5vjMa8mIDYJy/euTMk7S90ydKBosooLSJaY55/YWCKbT/6xWBkaMydLOlo/cKNB
A6UTfCgNcFTfcHbWA+0M44j/v1g4tnnBW2a49tNkKPuMWWthYVD91ZL+R8Hyt16BDWFRSuNT17WU
pUd6hxRwo6J1j08j9zbTCSTdrhwWTi9V7vraQsbIrGoNaOanD1eg0iNmvBDsVkPGSPUEZJMovtyr
LyRAlQYYYI5D2thx3pYawSF5DQ0O4F8fDhh0Y7fSQn3qQkhIG6Hy7GyV2qlWbXwAy/OvX5THUK5q
MUSg38tb7bToyUoWi7VId0GOA+B8t7q4ZWYkToC2ec7G9oxJZSt8j6bMqckmGhjXNtCBZ51wSxv/
VZGVCYbihEJlLPA6ZTv+Vvm+1hbSNuTdquOA+6QlskXTzxKrnSaqiLMtCSeFmt0YytMqZMu7+nes
OxNxO8kfNkurHYcPQ1nCbrW9CJ3IF37LOIr99okU5zLURzSZrJMakgdryiUaadNihl4IHxI8OyoL
kc5OLSKIuEOGfdz3WGIbf5uXIy9040OQ7ifgroVT7qwk+9AG6N1C644dqBPFqGkjTPzjIzdZCUDu
bqBSMRlD7ARxqQkut8QuGc010zFZc9c9rOBuIJBkTK4bBbWlswkxuwjMG92iEum2Y5V+AHDI65zd
fDEcsZK25wxHcuh2/vrsWsbDtWKy3ybzaCeyjTTbe9W06p8mBUgqD92qRyRTiLjA5HWBwEWSQLVG
uRkvDg0MgBzWA5M5uoe2NvdB5ZCD2QZHXkFtPxNWWHDP3FK/f9NyfyDJsiT9tXIsklTM8qA4bZHr
lLirF9hdfZUWW7LBg+dcJmHrMENn5GA8OlRR9IHi3pq6HWr94nxUTkS6ufptgiU8lBZKHdnUf2MJ
A3DJy0+t/vZwyF0Brs2PogVoLkbeQZE571ipvIc1c2bHMkVYs/5jM5NgQso8udF29gqHjBOmzCmN
Mkgu0nCgXinWc02ffvA0dfsOrneUk+nxyFos2CQ4A0XA3gfFkr+6wJRn6KQjNqqBGuTgB04so32i
Qt5lHvdsbdrZNVVZfnXKeN7FGqw0iLQtsxcGGv8Da/7/4q3omswttaOf3v736uldxYzYkIwF49SK
jFL/U5p1am2mip1Lzwpg9scbNhGC9+z4xKWSobs0D4q58ykpOQk6NlshsXXOOU9BK6HQEdQfXnXF
Gd1ejfVL2c9ySxpvdkA9C4whnzVoBNnwmNI4Su1gfkw28hrH/bJAqzyg6LDYjjUPdy+xMmXVAd43
BON5tzZOKBLyjT07aj853XKu6vaJjCHv5rA2UUMUF6Z5ajrGAog6MekthXg2iJ9sh+pbC9ruKkR+
amA1vHqm2BFakF+yAed2PheHbpTyZtPd7a1W/F4Yr8WzWT6VRo9cizCUp6VRPyWxtLukMLmns6p6
XxJCSsAPeDwWDr7OFNloaUaWXJj0eYkdmo3qHlVrI2cm8hXlbnUcuEbeHRcsgZsPBqwpNtZ6Wb90
RDah62U65LvViy9k9cJSdltM4NI6W+8OuaO8BwFKTE9HR4a49Bk+xlNxrDOX5F5zTa9PIf5b+RgV
WWcdXKawUd00fQjbxDi1VvGz2Hl6zscDcO3qTiLAsoNUfCXpdY6gn7QnyrXncgIsqnpuH1K2WLXV
Mr356xdXWp+LMueQqCn6Gy2+L02r3Y31i1A1ZmfDfstpDXAy1+qpBzuONc5l9sQmybaC6en/P/e9
meZVOtgT51ELm56whw6bM/IDYRsYEwOfFt8pr6jWzrwX6tl1pXp2/GQ6m5r9vvT4Xy1IHlvRBMPV
rtQIAQHj26bED5q7/TYJtPlgwuq8zHhKL7oY0aZTu4QYWXprm4/weyWFdtQtjnWDvGMxI46x6VY6
e/thNt+JLAqYj5WHqsm9J2vW/nksTLm1CvPuKGyGksiF2pL158wIuh07esN8vqQqIB+wregHmHqy
ZCvrgy7Qc7t6P96MjH8hiwSriuqjCfL/b/KYGRT0t8amlJ0mWKxMXtjcow9o4VuEDbzok+rz5DF2
DiKi2WG9txRXHZIc8UuIxIuZrBwNp7jw+5WiQJntjk2M+M76QMHb3wkfNzCyCZcKqZouFdi/DWHs
oBIRQHpbPjILsPHxMALJ2GSwq+79ymFH95bdgYXsROP1O9D+y1e61CEHd/xrSXT0OALNIc/vH0hE
lGlTfRexO717JGa53ECH3ILLyWHsPc3B4D0FMYPqJNcY8OUOe2uUeo9kpV6ZxbYWUGdiw17OThD4
jyq3D8LcoXrTrw5IjK2LQGzr9pLedywoJmob/4OuEppuv/XRokm4/rkLbxZL4NMsp/aoxQjgmxS7
NOdYfbKmrvno1qYsYN2tEFLifpmfPMEUgx857ZU/W9cyU/u+75MTsWHGvrO6zxRL/VVjQxcKr2PA
HeQlQaJe90xJ/kgyrTkP6NYiSKlia1RdsVdoyMC1Mrae4/ieTZSkBTMT1VZZ6Fp5eZgq9SrM+Dnx
uxx2ls+e1xb2R5aZ+7xiBg8VEbMwRoudbsYdC1H5TayL95EE07WP3bvvKiKoJTuORGXiMKgZz4Jw
sqhocxrH0DXxT/hkKQmlyygdkL4X9kvpkBnZLoWLHlHuSq70DeFYT1Ow/CobWlc3IUh6krG/s5CW
7zrF3mZAQbEZuBejdJo/dDVlb3zjhiBPnEKZfYdu9MuM668q1n9n4/zOCwQ5OInJu6msy+wjDElq
VmN1Md0qGFdvbjlgOJrsz1ka65XDpakqpuVJOQbPxOaEi6V5u7FutI2N9VM3YcaQAQG4H5qW9DNW
21L+NrF5nLrYJkiucB6pB/uZ/CcSig33mvM7avnSALGsnH2hJSxejYsvBIVUq6Ml6/GmgghipM5p
oI+xpCej/SDNj1DWTkfXZurl2XHwxuBW5TZLiZMLRnuK8H2WF1sGw76hnrVZoUHbZb/ipDt69468
VavcKdFMe1N3j4jib70P+7QBr3gUJHoGg/OcJl9Iad/BsMaHZvSBitXyNRgJikq5ObtER92iWxSo
Z5AV/SkXaHRGIC9PynyFq4b1fkJ4QNr9FQkSCQBLPRwbH1t/M2ZWqCxyjxkiWtTjaPE2XceoPAmY
Eorh4q8RABD2PNrTLfxqK5ox98AdQi5R6Ey4/w8XEA3No/RxE+HUt7ZmzMzXaduzBQph12godap4
5QYSEZFaL2nbG0wzadbHClNQnnogKn17lYLAtchTVgZ++ui6uL4q5ALsj0onNAlUDPV01NG8oOFs
PEsAleTjTM7WvZyT/D76N3I0i73NaHijRgfQu9YEm5osvmPGvpJAmeAC2PXWkBIZqsU7s6cguqyz
LpnxNddWdRPNGubh9hGk35Xz6HUEZsx+VKTZHxIx9FM5zMciUPsGM89tqMDOBZL+zmVyoSfNHs5e
eQwSebLks1TlzILbdndGe6xV87W4qEB99VmvshnRGv/M3HTQHTHDzHM0kEM2mPyHd10UzVmL2SL4
Fmgtk53YBbL7OuFboX+FAnsFNViXwb2s9X+DrjVwV1nkQ+5kvRPcAD6Q6p1yMSKPc3ZdxoopZfbh
MsiBuoQ7o0z9t9znHIxd5FaSkYgYhor1r7JCPwOTXxuz9sroCS4NzGOngp2+ZPWqORD9mfkZJI+G
ae6kGfDwgGQOTEZswg3Q7hkw4itCDPtqzSLzl1vfLy3bHncXYw2NFtroA5YkN2rd/q1T8087juoS
pLa6aOuXwNSipnHJPgC9ATCEUPomn5MwtS3gMYZ7yIqsJfHNekirvlAud3t7pp+ZYAOFw9iaN+zR
ADjEB2zrMAOpFSldvLAzIJdBzvMdvyVzAtg++xqybZhbnrWF3orVzrwmRgPAOyYI1CYXhfhdokDt
+ccmtOl5cVr/WasnJyJ0ewWbqdvYY2acPFIl2XHZoVEQOcgg41iKyTh6jb5VK4vCeiT6ooOJAsRo
j7+h64YoQklrbv5xkFdR6/coeRz1lfus1vHmfzvuWxqQnM1uc7kv/jEfPtKJJCtT+CVZMBQkXWaE
xTwgy5Rk8Yx6ADRorJAlrrma8Eh30L6ZiHOFt01/4zjfIP1Vx5kdunCpT5b4r08ex7EBMeEahtgu
gIQIyml7xvr0202cvlv2L91BNGFKNmkj1MoBu4HNCC9zkY+P7Y0gKRpAoehZ4duhFaSwd2w6q0nL
j7llzFtmkMw3urhHyuFEqkZvmOUcgVpbniebnKnWNkRoV3nMfJMGxyhaBrt9kYWtWdtIBUhTnGIQ
zyXr7li7BH5rnIzSfTUrhe29GXhv4bYEE7BU12rKSwsPnPVnDCAxJ0Agof2zsvoy+PGjceG24Adx
Ix8NlksdqaWpvjUyJ38a/o42+SKpeS2QuzC0xYblKciUizq2bv3uM1LaTyYKTau12EehyzCH9ZKm
cK8WlJR1nPFsFY66VGb5Jgf7hUjI4W5P8myp5MrZ/2n2y59MX7JjTF2nivzSr+4EA2cpWOG16641
IpAoFmGI5ImfRXb1zTELTDrBbVFIiN009RcQetTbFCzInlm6mdbCOAlURgKh3ZQIElFEo8XJz4i1
y8PMfKnvDNQHuoDtlrkkSlTfHfK+Bd6/VSJlgZTLryFh/w3jfmxceXSK5KWYOi4vo2T+3/dZGFAp
xrQ6G2Ou2eBnNf61iyJC8seTv6vRoDPOy+EaJP+SGgMneAYqvRQ01WKKaCowIWQMQLYB9efaZM68
Zej6waicsf23u96HfFNkVNLpWzfG9LYNj+v6bRyReg8VjbAP9mNW/C8zoRK4U8TtbqDMyaNmgkKm
L2Dyh7j/nhIA040JCNqzCZ9A3kssfXnM8hGzZoZSyVg6KCP4pquBgJzJY9eYsnfazjZuXNm3146a
6pxDtF4GO4zxMmzt/D/2zmy5bSzd0q9yoq8b2cAG9gYQ0d0RzZkUKZGabPkGIVsy5nnG0/cHuqrS
VlY7z7nvqAqFrJRIEMMe/n+tbz2WJI0vXZtYdZO986pWXPxhJIqUVEXCE+ru0Sg5QB/j71ZOxZeq
wfGAEkWudHe4d+iZQVCvYjwtLaCUyX/vcDqQOh8eLN1Yixl/7MOsO9XVQ+9ww1PUDjZpK+90vJ3r
XkcbpNgPLgOF/sJpnjwPVSqLr26hd/k2Br2wSHumDeetM+2a4SgIGe2+FTHguAhq1pJOB3vv0DWO
+kRk5WCEs6j0U5m2znUQcIBSsQOY97MUi4NoXThBvtFJi0BTE07jY5hPhGg5lJQRX/TkgCB6itHF
19D7SoZiWFoU+9KSNHBj+uR1imtMlYD924sWmMW28d9r5VdHbY4olglwYEvv9iLsvjaGmoPFI2JU
7kUuplWrchIKGsq9DsTBlWQD7tN7soFmHNoeJD+uZpaEgf5FFynW9NwEUeFdyqYEdif8lkIElxuU
NsS7qE1vPac59kFc7xxZvuqixlZUaO5StBNP/pg/WkRFofg3OUEdQG0bsZ4lv6FDeA7dpHrJzfBk
wbN4J4OReJEHCBT1GZKf/Ujh7mvPQHX0cQ0MfXKxNbLXEj89iJiggiHs44eg7M+YXJOV3QYKguFg
76iKkaGCOjyJyX4ZwvHSSNZA2ZNTxeOj8ug6uPRuyT8ktSGscoh77YpySk4+U0ayw3mIjGknfa5+
PXfQnaZH+shWkNwNQMgsMgMuCWU7N8UMYSpNp3KkjJ2okmfs1c6NoTS5tVwbUlQ1obw0OCX/31j5
nzFWAlP9nbHyKQub97f/+D/V69f/WMP5fG3e658Rstc//2GzlOoPhhKQ0Ta8jJkKCye2f58RstL4
A3ulAUvNcpRJ0OWfBFmh/tBt6uQuf2k5uqXcf1E0hPhDmbgy6ZwYJBBbrviv+Sx/dVmattJRSZuO
lA4xoK450yN+cllWQpaKGDPWR247LHub/gypSweT0gWVVShblTG8pmIwP7EV+uIWL7C9CJR2kmAf
NjijkUHqnhLPiRyJwzPSV6eEK97YDvNaa9+VSogTPnH3YEjHXnSU7fZCl8+uGyMUSXAI+nk7LirN
h7GJCXkd5JNzMj3Sjytq0T9do38D8uCk/cTxsE2bZHL4GCaWV8OxdJ1L/PNnJUM47qWUNWI6w16q
XifBJq3K2ykgFppqK5BD8r90s30SrIgWv3/zXyEiP97cMTHG8j/DYTH665vnttuNtiPaVWWN2mas
zK+9qnV2GXAIetJfb3//djOT5E8w8PXtFBUbW1oSGoyrZnDwT9fV84VTZOyzVrlPn5H4onpD3eVb
K/Rn0Y1HeADl4ffvaMyn7+Nb4iTmpnQxt+Mf/vUtQfraEYGi7cowxxGuoiOX2P3jBekOd15NpcM3
4/tOITHrfXHM0V7kGVX+lJkEAXW8FHDx735/TOLfnHU8yTCaHa44BzWbjH86DQnV7GIqyBHAaWzT
DdXqm74UfEkpgZRZRJ2qGLaxxOihyviinMHcU0l7NkwzvE/HHFm90Tvnop+zfN1ZDZvQBhpG0nhb
BASw3iFWYtqodt19lADfxPKTGfDYa8JH+PXffxxrvmq/nGLFaVXCVOQJgnJxP9xE7TgaljUmLU4O
2tPQ7xErBmkOf5LNeS5k9mWYvwNDsZawxm++VhL5xyCm57QcggearvmaqcY+jBnNY+DRj6Yw05s4
O1T+ZzGUxtYlh7eMO3+nz66JMkj2TOWPGu0yIKIhSr55BR+6JBQp1KqBoQi/JfCQ3OXRXQZ1HW2C
rG/JK1ER5MI+2ABrwOg4udETpuy3KawPdpznn1s9vCUMx/qbMzRTfz6cINzpylQmpQ6pX0/gT9db
Flk4pTFua2hb3aYY7JEMFz4NCQzx2rBY5zQ5x+MA6vmbW+1KAfr41oTU88TplL74+uutZiWNb9mK
9GlDggOJxuBdTvqdiYP0pvC0U591wbpxwHDGEwZoNuZkOsRNtApqVFe+7bcrzLKEPRSocbtCWUSy
21REg8LA8zAQ8xTwaAlBeS6HwJiqEukPs1TjjLC+jP5JSQ/+bEnij4brAh91US8FATYUTdI9u05U
Pg4bTQwb6SZz+nHViNL6mxF2nrI+nn9LGfCH52GWStcHKpNydRUqZ2yYNszuFLUPhk0TPrRKaxPX
HtRxV7moPPCRK6etN6irQiJ5koKQHVClv39ajL+MgQB1dZ4U6FVYg5hWfr0iCMr6iNX8uIrAmm/Z
H9170I7OCQwAyp69v5uCmJJwS3e6yLV3hKrxXgb+F5I08bKoiuZLom2EZGfe2Z2z+/3h/WVoUpCz
iI+Bo8C8AOHg16MbbQv5ZOLSjzWTvUoEQ+bMg4sBKK86F+Dn79/OmceGX+9PToQ0lOQtTYvVxa/v
5yXUe2JY3xhLTCq4LIGpnV38VmsvmR7j0C6ImuvCMD7A+YU2mM3dCrO2V5iM8bHDepVBG+86B6kG
zqGU1t9ipBN5sld5k+SnQBPFqaRAGFAZO4WexNE3jZ/ZnpHli2d9LXvUaxM0xsOIxUhJtg6Myj4h
Eiw1iqC9lRZpz9xClx43pOch3jRZk1dWYyzTZvDueqHumyoZ9p1RqX0/oXhnxJ2e0qHoF7J2y0UU
KouxPTw2irCLrJ6pzhZGotTfD6aL6pDlDmUm/xabv7YoQ0F9a9KLFxs9MvK58WwM/THEZ/5Ax22N
OyzfmjHfNUYm1554stWADc4WLRR2VjhTpHcPyiKqJ6u89qjbiUOvzkfyDbW4IS3owtoLAza4BPrr
I2WGcPiby/rXNc08v+E9gKxmCcIKf72qbVUrq08NZHhlGizHFtqUKbuRBiiV3GmESU7YY160FxsZ
zs3vbynjL7eUdHV8WvZ8S6FG+DjkVaVW1DSEi1XQUSIay5eBrI9KSrjCcAk3hsMk45UUr2oOkZ4f
qj83RC3nQoUgwfRvTsVfBx8Oh8nR5t6eF876/MT9NPjbkwm1fcTDTNqIs2NEwagYjXuXOvUJij08
XHA9mQm3smMgbHTgoTT8KZI5098828ZfJmoW00JBUeH+YmE7L/p/PhQllFvYEZQvQo/NZWaVp6g0
m4XmIrWzvG43jcTtBZRwhy79FFtBihzdQZLR+KTsdQ2dG1FeknmM+ptLNtPefhkFODCWhDQ/LUZn
rtqvB5ZCApVIWvKVNEnUVqHEfaUIPzQSwKedca9J55NumTesmYKjKeN7DTPr39w3/+6eZSoEMCO4
b/5ynZB2KLLcHO7ZdGMVTXpDaW6ha2G37avw64ROYW9gIVvVIov3v//8Yj7xv3x+VsUWoaGMgQZr
1I8LBAgu2tQHTU/HPNY2qiD6sBsI2ow1O4EuLfyN7mDqdYt6myCJJkdDICDrKG1Nmth0gdGcYpga
yygMUGZBqtt4cZ6dG1yC38zhEGXYILMm6M790Lnbvzn4eYj+ePDMqpYCgQEVR364qyzHdYzQCPvV
GEzw+rBOFWl0j1lLP5LGDYhEdypY8/WbZmCNkp1tPNXpV7NIkBLzaKB3nDwSa0r/MBgloa+FsU9S
YiJ8ciUhPJcxRCs93UXBWzY62rF2sJECbSJ7bUoquueD2MbQ+P9m0SD+MoxwTRTEcN3kzmQF9eFj
JQMeG+519N1ldGeUTnWkoFrGerYdhP02OKDxRWLuqfvBJQkmnNLxe556+l1lp3vkpGQE1tDH6dEA
ZesxGoTt2ind8hR27he3FcmnIDa/ojLNlr+/IIZt/vWSsNhRDptxSEq6JT7QFVNkuQ46oRb6fx3t
q5AcpBr2zNkR0EWiwpVkKENPI5Vw2g1yhDQx+sA/AnJBMK2qur81GNkXUHzod8hh6VvmixoiUGRO
dOs0Oll6vUsjpxApO5QeKn7rPWSRWzGoaF+jXA9XFoS9ZTH6d1nOShJVGrm04xl96Q3aEeK89RiD
BqHoRTi++0o72FrtLYW7tsr4uzOgsZ8671Nnlng/SmPhSO8d+/jXqfK1pdmJtzB1oo3XY0Ed3fI7
IlHMjwFyOctr3jFh7WwDqAP0O+JsUVLaab60uhJUdp5cqCTeBeWAbT6LFUDFPbYsMmwsdGGOs5Nd
9slJkxGgCJZo3RsfU7d2T3ZLhCc6gahFX4dcyOE0ZpdWm3DoWHq/CqicggxsF2yBvvsaHeY0kYiE
es5in5y8OnhMpi7ceC2l+dZgo1Kg+U+pvQ9K6mSaZXgYXkbNz25b/7Es0T+YKYZcrICdOwH6FriM
iUIhFiz2siV6y2k9Fi4wz9okn9TJXyaPkM9mhBacgJ5UccpTQTMRFVG8AyS+dEYaAzV0ttwON2Ik
9tsyx40wS2MFQZ9DreRb0M8XO24OtmGlq8bA0CFLgkZ6n8WWlo9rHsRmqRlGRt5yvUW+i1M8QofQ
mQVtg3Y3yYg6iUP31FfVTrUIFqyWVYdFL6STClUWWDekMv2xN9D3IZAC5Yr80E62kxYTfYYbPSvy
Rd0jbHERIPE6t85Ep7WuueuM+MXehTJ7Aw0uFs7shE0s0h471a5F1p+Y1i3aG9r3NJxWskYHLoAA
xxSuyNHEfijZZeleQYB8iuqrIL2ZPEUieRr0xoUojyhQ6NmNY7OTEYwXX0E5SDeDNyeE9NjnBpkd
B8jQZKCpLZmno+jDtd1VGdife9cc6GqL7rs2Dg992d1YUUJO8+TcOwGWpLzrBdvc6RW9grdTSfyc
yfCSWrN0iebHCl0wfKDpUulAvo0wdFe9SA+kGSw7ti+olDvCRbzuSz/HIjFPRes8bGhN5Lji9I3p
5+FNHlWgKkc5rt1I7UhKSLG609hUdb61gshZlkGBdgYXUjqgNMW03OEKQIFoMjzVzUC4Wge/M8jW
eQlIQkOmxc2EkzaJxEPsVyjuIGkQQe6tYKQEuyrKy5Vb9EQMxxqPPN7C2qziY5M29m01fzF98TB2
+mebfF8E5KK9S0kYRXFZ4gFbNKHxNamzpd6p78i6cAkgbFogn6REjgCBSvYuxa+GumNiwT/Q8RQ2
nQWZLI22zAgYcLdTTYHQSKnR45oCPGM7KNcySPyDe8IVEq46+4C06nsexp+0UmOadGf2DJlKc/+H
jQXy1Z7ZSVwyO91UIDYD0t93cybLwjQEqpNqpjB0xad2yqwNd9C0UF75DftLwpaZJ68m30kV+zCA
n6F4TEqz8xlKOX9ua+wnQtFo3LiogUM4sN3UrRoyk5eqgW5AlntOVOKinky0W95B1Mz0Vo16i6rG
6yDdp77QZnc3Pv3ex2LqI0vfia593OTB7CLw2hbJTGpu4HgBJGmetUy82Wn92IysJ63QQXQNpF61
M1NFQPjQLAPLXW/OuR6HUcOdoeJbkfo+Gk4oCWHR7h0SlcAHwVexaWNIl5IUYYKr2ppIeiwhzbhE
TC+qcxFAoR07n4epvCGUJEKU2z1rrdmuacbRU3Q5BWbbGgRGkP4RVzDGWoEpjBck+XPR+cZzY2GB
oOuPzRt7BJHm4SoZ7bu+yF8aHWIs/LdRyBuqCTCJiiHHq45Yk+7WYpLZJ4koZykKpLS9vI2wey49
KHMlh7c0LXKOA6aIsi5uksh/obfEuiSvq4VA6hvI4Qs5qqAUXCzU4eCisIhvGfSyLY3Uh3TyvlS1
Q0pJPVs9m2+V3SG36LDzFWpYw3g/lfEUgyPXeVRJRIhmBAbyW/AB0w0RRN+lqSEy9z/5E5GzJlnV
GOLQ0DeTcfK6gkE8GIhlTkBp6TO8JNjic6L4KxOIDXFzSTrgL6EXvYvWeytU3Wy66kJ0H+2vKUAp
h59VH5xVkIGM7W0EQoNMqOy1RxtN/6zUz9b2dFaN/Vx7ScNka6l1VaUR+B/Kf8B5u9UgNc5p0jwR
7t3iofySeBhFw+yLn1JGyyWpW7mPpRfwEVEdKX2xirg5xhv7pAFtkyVe6n7yevaj+W3UJF9qPQa8
MQ33ba9oHcketRcKqK5WuNwqnmsZP+fpxWzMrwXiG2csFrod9fR8AfDP8Ikw68k1TXbDkH5v0Q5t
AP2Tdwu6z6R7Rms5n3AzVLs4y24hhD+PJZQe65OqOLtx8zAMdKrDdMZgpZ9rSmvc/zOFrg6PbkvA
sWkQ6mR5zsYixtv2jXcnmvB/me2jjYlPFOJcjJSD29hajz3ZTlXFpSPL8i5q5ha4C5eJIrGlE4fQ
DLuBG8egq10DmSkSACDaZGExE+A8TN7HdN9JdHwfbALZUtqXnciZQB2GHEkSuuhnZtxsx9Jly/NU
MnZaXFQiie4Yi48p6EcygkzQJVG49EhCXVbyWbje59GWd4jGyEENEdLTtozoFywDV3/Bncmy+oAi
bWEPGcaCSdK3lPk275HvGA0KuySfEBWAtvPn+ajqH/rW/SYRtGLwju5Qxh9N48Gu0fcIvFVgAqIX
opVdYBg4CKox28cox62peR6Aj9jJUK+wiXyrWhNYsGw/eQe31faxtL4OIdHRXQoAuI5JaG177GRO
RraPNS6d1DsV1nduki+uqyPGRB65QK28GXFYzfHtnOO8XZay3gGP9lZhO1ysZo4pRpNnga6adFB4
TInfbABjWozlVu+Yd9z6yc5qSjzYA069ju+4d9WtMCPn5vqlcZynmnCW7fVfdQBXxbR8Cp2Fmg4q
oD9d++iNjBh7fe/HB8ql04HBWZIr6Jf+ppwxAKNKjGMz1Y9sI4kqCxPUo7jKFs28FMy7tS8MucVH
QEJSthOtlPtBCW9pW5BTRls96pynZetUwzLCFz2q4a4EcCz7Y+nXLHP8z6yGvhtGjQc2LVOcLq22
CWtBxhSPymr0UavagQhWdjkka48l+Mlr7JfQCXhOKfvMciOAWKTL3Eqt27KX9JBSs/hBeJhuYraK
ocZIlbdmeghsex31XrVJRa/BaLzztfDVdcAMV5pZMhbb741fOajscHy7ZTFnXCBzn1gArmMQOAOC
CwN5K+SD0DpMTmJvECs8eG3SHZ3nwXcwtKfhQy1H9VAi1l/7Bmw/ZtMvMnX8rd3srMgw4VdlFowu
YAtlQUQNUvZNldqbFn9VOqkUHrLKThq+nZNbUasqVa9QXTa3kYE+Nrf6dRg54O9HnBudXhzjvt1b
2HTWMf3RhcCau88bfUBOmzrbgod4wZbB380KgFypPdFi8ya7p/9gR+qcmeWdFXBzV/glEUD0E5QC
w99o/sV3h/d66DEDgxN+FHWLUcgeybJpky0qSP3Y1yErap+f6wQREjSpR8uAKflG+NGFbQQR7WlS
X5rUO1J9eCwa7BhZ2/SP+GUgEfT9q0qCGx3EXIZp+6tVAfOvQ53019j5NDZoD/B3o4DT8106Bt6t
O+6yYOoOfYvecIoqyHYBwd+pl9/g2M3WlP2QdIVBcxSb0e3EoR1zaz1YBgYqdlHLmiFpOzDASz8j
Mj6rvhhC01c0Xp5EzkYn7voX3zBvMPiWi6KIXiLQAygCgH0h7AU2gVNiOSY5GmewlYTSiFUgQ2ut
6gkHOqSVoYU8YM6yEb97gZR040RMRU3M7KdDgySfHp24Xn5HhIfMA7KgxsO8jigTsoTt90GL167X
gQ8ikU1io1+Z+p70AmNnmO345BfjrfAmUFaanuxJS13jzabL4KeofToK+su6pFlsprG8UCxqmUO8
15rkuLu6AjrnFqrd+4LUO2SScC4NsqfabkdDAtHpSJJOMovmMTmH+75kx+8F/qFEuE1liBkEyy6e
Id3HqDTiieKWv5AvA2UbeMZ2bOL6kQDMYEGttX1D17cRRl9wMzQsMYKOkZFxCuutZ2wUpEj6XL68
6X0EwrbCkO+bYXBWhRmuo9ZT93Yzg3AJqmeq6rMbpWNu1lrIrUZVbTvPRGWUEatYlmwDq5wAFrcI
jccyz5AEE79nyBqIE5LBe5L1xhXr/kNR5umGhZv7BbzHVUOfuP6lEnDnapVgwyji5oX4qEXluN2n
PL+r87Q5pC05YzFp0I/sPdfp5GiHVPp3knIe6Ano3qVbo7TtWA6BXDyNXX4H2rQgBlxY58DGeJsi
AawIWJ/y0V4ngKtKJvAnZcEO6WV81Mi024gBkkU1yVNZSsy9xUQy4pA3C8V7bVq3NndjvNHqN4oW
FXrn8KDXnQLvqwhDKxMsaizSjmPngJxUsr/kY3Ry0AGvy27C0Bg34jRpTLQyS+wjzVRz6ZiEkwlZ
yfM01Q+Q9fNt6GVsZGHT0RG00UpXsG4RIDZWFu+MKr7n/AWXiGSFlS0mXC1isk6o998imy7lOLlY
1Gw3fMrbKHwykva1gFdEOUQfD6wGd00zQrvohm8smYv7DH3GpreN3F07ur83ZApwSVjxKQLBeerS
Ol8bHfzXhlS2g2WCXRhzVWJDxzrvOfWGPAR2FWGcfpOZdyp9qEmZ6dnbDLLLBrEaj0HOXCx08vMm
h2Amt42rTRSG0V3vYd1rinpvS809j6QSjQF2PwNw5pMWROA9ArnSqh4rSTc6rwplKLkX6bluVDxX
HaLN/Fprnx76SgyGdZdM4Nt0iUWnbMLoFnPRrdBscUgFCv4pjKN9XFaH0gWG3xZo4oi2ZXssh2TH
yypaFLDpHWbTdR83Leyq/r6x2O7UpqYdRz/9hiLlHuUcEKuV12NhjQOrgTQUfc1zyjwtPuGHQtn9
XnLKGWR6y3m9mqWyyco3MVii3UgfIm7bYBmPjrlzwwLwtkigLVhMgZZGeONANXNdF2LYqcy4BzFs
P8Uh+jJzTvUsx+IuKaU6tKUbHCfzNfenfJOPCU3lDs6AaUUuuSKsr6rOQIYsxA4Nf3VmtUWKaEQB
x/Hh81oYehY5y5QjAb3Q1QT7dYYLliJNhjbFwvkWSJ/pNEecbwMe7FNUheRCNbugy0nsIqRxKS24
dw0j4E2pgRFqgxIxIDPMVtnGV/blFVc6QIza4B4vWjqvJKOx7vewTyI7DpP2sRY2YAO/k59Haog4
h6enUInmxjaa5iZL4nFfSMCQDf7zRWrypFK9xgDJLVK3pn/nBxQIQ9bpG7MpkcnkZvLSlNNbNSd/
GhrjkpjNVWOb9edwav0bItAe3ZAos1G/t8u22aG+i2nJQwetsrZfuwRen13R3HtVwvQ1dOhC0dAC
P+oZr4fS2hITy3osOk/Dl6ERTwIm9Cowiq+R3cak4i60gn20p03lkU76Jhqy6LYsYgziMFL5DFhU
gfJ0e6InyzubBHvIGgpEm9cPiK61bUbx/Viaeny8foef59IouiK+N6UnlYHmG02H6QGmNttPd9og
Yk1X0NRC3OFAwOZnoJGQA7JPJZhGNwQCFziY66a6NHf+EJFMxrptKfUZ1eVm52ykUC+Lis/ITc5M
Hu5bYtxObt5v8uET1fBj1Y793VQHNeUDbK9Olcy7eVc7aD2jedgtWK5Nk3PMU5yxwImpuRnjWpoO
ge8dpAnb8I0lzX79RoxEwTgxBl084F8Lv4+PIbUMk2yFpQuD/qXTxAGft3qLk3ErWJ1MIEz3nYO8
Wq8ccSo1do5O8zhHxeEeD9aqHKuVGB2YxUmDej4O4cZ6mnE2Q3UZwQcfJyOquYVXGSuvQ15w/kmx
3vqDcu9KCXyLVMV8L8eIcghOOUrpLUyAjqWx1TM2wQep7nUfZNcYBI9W9+jz9J9V7UaXsYZp3ONH
eQLzBTbOfHMsp8Zsgrurr6304kwBW036FavQdRQ+5rB8HocDnKr+AFDd2eaFdW8x5z0GqILaFtW8
CxV2qceGcSd1dwlRz6bBUMuHtjd3fVoGULGQMgMHNs9diF6g0/qFgw4ciTB4H4OxZWNbfEQxuuzZ
JlZXEIXM+6x7GrQmgMDYPOEGzWHHFyyhjKnfKyNdabNDtBEBHcq0vNDJeWNTDY2xsgJ6ltamtrxP
mamOaWwNVN96H5jt3BHvdP8mw9qI6nrGv7OqgMLbbsvJ1SAUHDO9MR9zXVJFqDPvkMCkXyQQ5W+6
qQlvEG6G3DxkXca19aliF4ia9dlOWm+f9s10hxZ4IlKg23gVwZs4gxDlDB3wWIj9qg3ZWfddQpyL
lYCIKe/00M0OeWsNt1ONAVqrm3sieLdBYhu4FjJ25RmIyMgsxcqYtQ1j5xk7r4nII54mtSl0TGy0
RJt9FwbP2KvjVcKOlrsjhKiNG/NuHIAw9FlrXljZPluiPoqYGlDqefUGUdy59dnY8vLEjQ4ItCmj
wbvHh89KoSOdQANO9DBCxWpGEvx0p5F7qxxSVh1KYcECd0ympHWAbuxspaG99h7qca2T/Vnr+mYb
OTOKI6nPkO+5KzFj3aFZAbPT+iAt+29B0iY3rB7HCxN9diEyqOjKcxiqzyr0eio3FjX8TMcc7JI6
HOgvXc8aIbEK/IwW19K0SBIvchQhgZY2BN1RqbLyTmEHx7aWY8rAaunDcLYwdFIGPiDhwBiTpsFW
i0IiNOPkMqtLEfGWlEnixXWHG0Q5DRBND9c5SlCuEboIQ1CRmNqDuOkcgpWod0Ur2zGN+xEXJnqY
JY3R7Gzmb32TMU9Fot36lXEH38e7IV7lFTxnAt/Egb/cd9W6g4i4qhHyzBjT6tw46jWXQ75z3KTd
ShaN666CBDZPFNpEYZkVqHcbyAfPPrVO4B46iewjUNPp+mWu/2yiQpaHzLEufqm7ZDD30d5tzP1A
7Q+wi+UUh+uXrk7Kg+v3xgLTR7elRXGu27H7rrMWoXUSfmsqG5SmnfUPyvDLTeUr9yYoM/eGfnfJ
ks3uHjykIXQ34vCb5DRUZQhbb/DPFbSBF72iv5pZRnNGoA5aN46mfTD0/e2QQbezlWU/55n2dRpD
3pNejoN+O8EfS/WoM58k8Nu1HGv9NAm9POReRAWsaZqLN0lyUinFfAkJJroeMeFFWzZt1qvonWBp
DX1738UhoK60jW6G0LeOYwg6V0gaUVYWNCBXIKGR0La4/rlpek/sKYLPjkm+KYvu7i5FZgNkyifh
lYfn7vofrr/iB8EzZt3uOyzdGYvQvFHlrhdNWU2PpJRYa8cqIMXOb2w6nbuxeNzvr4d1PUAZkCY3
nyWipG4otvdf7NRolr1jNZfrR0zDujxcP3aQ99l66nPx5Id4QDJVW+/Q5q9HPJ83dz6Bo9WaqO8T
jE7jiPEtStOd0svmfD35sT3mL/N1zeJntvKK+jpJsD++UMY6MsDEABH0YjgO8xd4eG9pwWI6qOZ9
wPUXr//hzz+5fgcqyFvnAymn139eX+DHa11/+88X/PGfmS2w6EGq5S2uP7l+99N7XH9oWoMNHaNG
J3U9rOsPsTT8429+/Ho+aZQgKvvhzxf781c+fpzIJqmjtev9vz2q+Wh+/AV1TDL6EHfSJPrnqShc
0kgJX//n219fIq6JqjIw8334+fVQf/481z9LxBczc7Ptx8P66bfNAWtJUWLI+vFpr5fnX+/54xX/
/KSzxA8IHUuO+bL9+fMPR2NDpWT4ljVEw39+nJ8O7s+/q1XDIoUe+p8/un738Xo2CMJW/z0i2tXK
NJ8l8tgFB6hnKaG9VcTgv07hRzxa/X3aQScCPpDs4oqqSKP1ES0l/hlMUKvHod/19Xe86SyQKZgv
Kj2TR8nOG4SMXt4ldTcd/IAia965weLa0J8zOv33/PxDS1FfUye/5cVIRyhoPvzz/xn0+Usa6GOe
8v//+Uv4568v+79P4bcqr/Pvzcff+uWPePd/HN2c3vTLP9ZXo8Klfa/G+/e6TZp/pmXOv/mf/Y//
QSRX2IyPY/H+v/7bt7zNmvnV/DD/NfnTRsD0P35+/X/83e1ryt/dhv579SFIav6LHw4Hw/pjjglV
FNOg0uqOjd7nh8MBqwLCBuE6kiApw3VmU8U/ckIN8w9YFagzbdbKZK7PQp1/5IRaf8Bm0E0qSdRg
HdNx7P+Kw0HCP/4gm9EFpRGyqVxW4wai4A+6/xE2KExOb2GRM1R5cXvsctu+sUknSGeXcxxn2zYL
qh3lwPp8I9u2OY9hmp6dp1FPSFTSgdaAwAmYXFBQ6jRqCoiiQ8BWEVHrbWUx/7OF9Ff6VLBOql1T
rZvOQogd5dmnEDT6wo6J4jY8cZZJR9yxWdIQMSZM3D0Fj+P1S9OJ4AiAz9tBRWV7EhpHlbkurSf0
H3A3+i3OPDDKheeDPA0JcpNdBR9zAMJz/eKAsVr4Iswex+kLnvf6ySyt4ez709uQBQNMlon0iU6B
hxMxRQhda/KT0WnJAV18vzS9dKfBs7+MJRLMwunOOLB81i/meGfGnn8SPVAG8DILUdE7CrOCtkkz
CG9vNrQAK/Z2GuuXx4HiVAUPr97kJOuNzLEHX3BX4GJSqDJgpi7aVBvOUtOKo6rTow7v3K2mc5Hk
3o8v0gwvetiDshjuVKS5pwLP8akpoI1f/0lhheZhczJEMu0xeN6Sx8pm8F9f0L+GJ5QMXqXVp9xW
T6ZZy/jUJflnXKJ041KVOPZ6jJR50KL+jRszdBamNBEpJLm7sjSvejVsbakHubHzRRpvoXW8K1Il
D21YsxvP6L+wZOrOWhXOcl2TUkSpbVOa5NRxYW3Ybbc1Q9Cigi5ULCnCO+bkn/3GRj7jphlQyMDO
TxSvHcoPUX57/Q49RH4LBiciHsh6z1q3o8fZLl0UXvcqSOHEl+2xCS2MNLGzrlrZQFmkW+yL/rWq
62Gb2eZDo/n9llLFkwbAbA2Z+EglIMCiS2uyYW/8LEWLyZLHZeUFZfVAafPk4uSdi6qXrur7AyFJ
4X4Sc44zPnSjRdQU6XI3TfhOCeSI6KdCQJ1gQixGr9829HeD0sCVOxUxydcIRhQ0MTHhBCYnEPlE
D3TfqpDJDjAIowpCwUhANskVgCp8CaErYJxelI75yioGLy85jIuvVY4Imtovj0tDcixpGVLv2f26
+MlHRT4HVj/69/X/5ejMliM1oiD6RUSwL6+9r+rWrtELIY1G7FAFBQV8vQ9+sMMO2+NRN9SSN/Nk
SgVbxGQbfet5yM2d6UA6pZ/morz8waOTkvPkq+7A4wj8OGy0b2001jgE+D3q5HEcCfJGASqXE9Nl
kpvPTm9dWr/5dIf8Fpuf0N6ONdN9fE0I5FUzX1SsTkbSpxuzcl2MGOJi1z8wg+8D7wiRfbHGSLNY
oOLr7ISUz3kypsH7N4YYw+mlLI4SwIcPfqvF47ih6b2mbE6ltGT1H2SBGN4s49sW8Np6bgr3IWHO
6+qQJgpV3rscvd4JqQrNDOcIhOQ97CZK7hSZKTP+VWHFGQVT9drRy79DZ+7IRE/7U7Zlrc3WbVF2
GzFxieKgsB+DLtsIQtfr2cswpg7dC2O/4h4JNOfReLWrMnpgSLRms7OPkzF89HPwFsRypL3d+Fsn
fydUnjXMDJDJuXMrYSVs/0+mYP3i58rTbqnCit4+awTyVR1wuDWr98xp5KnF6bGyKfBl8DltVSD6
E9YyflTHdg8mKkxUzo+mwxugBoyxxTi+DkESrI2SkbdFtZjhzgmtO/zVHNfDSZrBjleF4RW3J04h
0ZGbKp98FsPlBussFD/mwMwExxE8plkT7qRg5NjECHiWB5SkCf6kKjIPcUQ8PI//EtnuMSQVh9Sj
Xz4AGkYzUGSl/Svx+5COZ8knK+Ri5ZsuAVyhKYUioMv4H2ETVL7qZoSvWTwEGx+C/Wh6jOIBwq28
Sb46U/ZUfpM/HTYu8TdfE1efZ8xeVQ5So1oGXWG6Gf1hYnBdLIPz6akplXsyxtTlSMYT3bTMPKCN
y72djBtTU8dCaewXJp1+56U00PRescOJm/5r2vhLhnSVMYy61c5gkTahJGLiHXd1ZG/DuY7utgOL
3SSss+Y+ByckpyDDnItX+q/zuz1ElAWQ+x4dB9Ksx8QKip/PcLw7ydYDrOXlFU+SFe6zdGJol4Lh
rUsBd6SIUwzYZOKjzirhXu+SRI3HeeEMqcC5eZP+bp1O3Vo9WAxtqVdBrz2Z1uMIEpP+FltibrCw
hNpyn8I72/E9blNmGi9J7B+TCGtgqiV5MojaQ009k5GX7ZvRASFCly8BaGJOqF4DRvtFYlHcJT/b
8mLN0TLtZQmJ6mPSB2+tVSKlZsDvo/S9UXrPkn0Fzkb6IRB/PPerLC7AgjRBWzJQzCwOjOwUvrh2
mXps+4yEWQKGy55j5FYgrVsj7m7SiC++R/GfKfAZ22KmmMLqHoso21llREUitLotuTOB2BUZTOET
/FCl3Eun/chTcweyvgve6grbY2IH6yg2aTcro38heJ4+dH5U4lE0kJRPBCWObvVugGnYyjK9l/y6
kzO1aAZWtA67YrqSRmB5Trf2MGJfCwWbckDNgxu4pOJJdpwdC5PaILPfwvV/w6F5Bbr5A+aYuwcx
OLsH7jQZwCctMN3IvvtqGs5RBOsXaLY/sqp2qfuSFP1S+DSvUuQVaKvgPCgem2ZjpVT1Wnk03Wnr
obPCDaO/DyQ7YENz8TLZDjRZQjvrNs72yfSX9cjcxBLb7jBx1McaKCq1Y3C4dBXrZwtGACiBad1a
+ZMpMGz2aUg39bAbYc+ck1CwQDNqnArlbhqKEZt8rUaVXMPYGDcGGKeVZudd1eEwbJKo/vFGbUID
8N97Dz1s+VXttvkW4aGlQiwnd474+mG59GmXsLIsUDEQhToIzjXtw6lnzLwa4+WFkk4afUOXeMGc
sWM4Ie4VEdFXQAP58uJgHzH6s1N1xLsTk8epE/x0VtVs3Na6jxxKeJORfsmDQ9lPv43kmA/TicqG
HXavfeqKQ0/IsLbH00iAzA/G++Tx0jHsEO34okY+RnuMj1ARGa/ybgL1Ni7mUlU0etlWA2tEmo5g
sUdtxiyD7RsL8LhLBwILpazvVuZ8JNgO9hAVu52DerfqXCBKroPJtwicHcrU/ATF8DmbPxXWlB9I
hwgmCZfhmN4XdCt63KIQevFEl4Ib2s8zYdd9JplEe01obMhb9Rym7eeUPSE1xy+jxnoLcBizjSyK
M1wUd2WODn0aBY/xwBh7dviHy/LK01N901TU76H0wa6amx8xLPXyPq6SaW5PsMy/4s6+gyXfRk1w
MhufaRIVNaU8diGt2VNItc5fP6fLzzec19x4K3V3Ck0oGXrWz056LKyBnoEofNMjyPEI20LlAb+K
0cEB4V+jgGmhiUdWWo6NXTdJnh0NvtVfOmQwp6nI8v8Ho+SbGRgIZbfnqjS9/ZzU776qbvhJ7T1A
iHLJQ3Zs3EMOYHEaavpixvq3af4iZ9lnt9P1xrGt6dC5OQUGmja3ogX9XbX+mjU2BSYBQCxNP9Mo
91ZhChYkX/z8s3UbLMLbteLEA1hqExoEr/Wod6ooPqk+bQbPpg6JD8DN/VvgZBPzIU6+wh2iBw83
90qmZrNNA3tP4tdYN20GYTzmiR87iaZrXtqQrgIsNxtZhlSmJsVVmM2CzVGPWVrKgwE0LI65dcmZ
F0ODSwgK89ezMQfb4WMXsMkWDYPnliBM7jWYszixdCDW7xXbaCtm6yCiiJHMpL64ah1j2h0TlPIz
rCKslOGup51rZefUfqhivri1+ybK5Fdr/ZbZS2ZjrDddyrIrsbVaWVAzWtOHssexQjLZOQzKA3o6
iQ0ws28mEoATe6j+BeyJWlWcxwQcnqQADNyFJWt3dOqM+dmFILnyevXrAdlfVofl5UsLQFeQyyLv
uy+Dq55tGLlhtDHy0duWr60lQo666TfgKskLbTHXByNZ8PEjDs7PSW+DuMGH+ix08IqDIbikYrrR
D8yyEQ+Ah6GQYHrcc1NNiHhlr1qZW7qoyh30Rqafw+cSGVkJZnig4ZBj3WHYhkX5JCWjFQ2jPKou
NAdTlQqo99YU9qPRwf7AUj88mwIlUYGxDBgfmxc75KiqLkNaPwbCf7Nw7FqeXKvYp4AhxC+e9ISc
y3rO92DbbNg7LZEG56CkTcLLku6DZpS7piY3YFA8MbspUW0jgeKtUSIrSLmj/5Yb6ggq454Y5j2a
+w9bSWPn1TbuKJwfbRwgYXYMxmXFCSRwJ7qWev+NMxyJP1/w0OrkF1WJbsOwOVola3zTPLN3eYcy
ZHEMS70zhmvQOPMO/Xo36XmX8FSeiU73+JEnUCiGrE813otThnEDK2FObWc6mYdqKPZ8ZODf65hK
okn9RHVzY2HiIZ6bkbLDdo/tfG+QawA90lm0E6cWfQa3qiC5qa1WnBHr5zKgULe68t3PG7BukMFH
tSG8gZWHKgWIUmSefAT0TUhAOG/z17xjKdQw8tzpc1o463XY1Kdo2mlfEn0YyceOyfxMB63E0zFw
ScgzHuEk+omL+jOqOwRvgKuUKHPeTqZkI3r6MfApmuE17d0atKRDTU7dnqBHrdsyPiurwp3aMjHn
emb4xbOhY0pWlbsG+KBOyvKOlcISx7nobc71EwzcYOWG55yRzkXOyWsT+9Exj5JnUDQA3HhyfIv9
LDHVj5UnP62v+70T1Aj8IdjzRZzi9M0yymlXTHW7wT7JMAQC6NpVzdYY8b8z6H8p4+Ui7lmSII8f
rKWL1yYnqLG2yvG8nKtDoyRK7H0rKWnfnlB2hpZ2hWohn3sPlo0cEThyYLkVHygy9dpp4cCZ4iGu
PLFpYYDSZZ9ylKodKBV4I4JlK4jS5kMaxQs7nX2msQYgzSU1xR9uSJ9FHlOq0RDhm/L+SXrNzzj7
sJkU/08vjy46j49ka8KtiN1uH727uSAaUBjXKK+PIU+4IrO+jTPjJOBCGgMWpJresD10yJU/abQc
zR5DNgqgfbECydhtu9TzNynuvq1o6w7kknloirk+FfTIkIqhNC36tKllWKc2p4qx7L1tlHJh5B54
68qQPIPFlpalMJ/kty2LrynxuUVD8Nyry1Q13hZ34i7xYInng+KoBOOm5/4WmtdS8Vq1zLyF4iQ4
cHaaCszOrvM5kelfPFI/ugz/iFoA2Q4FhuMFYRb7iglDiQe3Hsx6BxrvV4r2s3OgbFceLZed8zJ5
crv4VocaE/8wLYvtUH8k7GHi1LQsRymlWIxq7X6L+ZOwkGvuZ82/llFIeW4xciVhM51lC3KAOobv
OWXfS9AzWJccAEt59Bdz37zLVXBXrdWTDOGLox8MAW95JUM5vSFo7Wog0rzcKdxUNHzASxX12zPO
+E4aSybCCPaDhbd7rDkSNmKOdrXoG3o4UJ5afvoiqdc+83wpbHFCkMMdCDQSXCaHIzdeLqzl5+Qi
xWHnPPeT/NUGDk0FEYobG6vrTAonpChBKxHj9Hbe6owjpZxwpekkTLlZlfPBhLyqiWXvwtz7Z4Ca
PHJHJM4PdO3/PzVBK7YggMFCt8mG3scLhUynIIMFQP55k/fY0IWBZ3YkY5DZ1rAxIZmm00ifl2uT
GfPQA9vF7JmE0dEcqHF05lnsh4nOEp0QhyqAeVPRNXJqYDxqb/LM4Z8YNnj7GKN4q3N3Pbb61k+B
2ONYtA94IYkS5uPddzt3M0+9vppVzobWbVqLooBmpL6kFfaRppg9hXf5mfnW7+T611jgBJ2pmfcL
bo8dfkW53ESFE71VOv6qh/6UE8Lj/Kj/8FOx8MScq+cGAp9v/m+ioi9yNOUm8KqnAR54wHO6ruPs
A6ObE9AGmbMFYqlhlNF4v6YSXDK6+tAbobPugwkuqkPHpxeUZ1ooNlghWFCbIt6Yi59uZvR+FuIP
uRFEzbJknCsCcy+lRUgeHEMV8LIOKYd5ut1Porf/RWkLU5uV/epLUxyVaVJ0MYPRyEZvbSSoi0GT
H+Tap57gNla4jLOI6rjFKh9Y6RGxyjhWnH637gyKgJE8xu3ChvnEtR3Ku9tx6zUZ9W9k9yB9hzeA
vBIlhPQThM1jW37pvo93JdNy1DIUKjP/B30iozIFl4GyAIoNecLJpr0Ejf2cub1cwyQgOGZ1JxTz
9YS2SxZ5IoUzDFf66RC+0/bDjJsHz06nleEs7FbW0C1bMkuhhOS71APixYZ/MtWbsKAg1WinFJni
CXNtRO1b/JFV5pdla2e9cxh654LgWz50aEcpI6sgYBXGrmLn4wUDyRYy3ncdzaQmn8vCfeolF1mS
t3KltUwfFFtXCo5Fx6AZtYnoOcDqzBYmGG0rh7bqkAQ6rLBuMn93fJJdW7b7ykx5MG3rb8zA4u5W
HXWHnb1tNaE+y+Xwzj0Ys42Fp9dl6JQG4OBrnOdW3HyywlO3bXubSaEwudwgwORichXQaDVvTjxg
aMGuezPsDA+mUGpNKTdQmIowX4SJbNXK+kEnH0mQGisKqziwTcNr2HkfRptuW4PMUJyHPQdPuc4n
kwuUISjz8gjwRml9JRcybryK4K9V4Pi0622E52J0kvEgCgJiedgA3bC+9Ei5Kg1SWz1hY8tdBvE1
MDsy9+eZb6fmqmnP5ufQJvF2FtWDLp1k1zbBd638ZEOE4Vko7oKZk4rtHLZPAz6Dg4v6Kyh42FlO
5WxcYREX7u0j/p8d0XvYfUs0FHP5/LBcHRuzf+/kXXADWYXoMJyaq4eqjf/Z2drMQr316dSyVcmX
kq+gZwFeyi2qLv2HvsLnUPRcn+2Ovd0BgGLG+atMY14WL/5Cc/tClDwOGPNWVWBfOkjBa9mHO+FY
KRfeyVxrViHbnq++68x7VZU3bcXrHpN5Ud5ahQcS4LMC0RgdsszBliowKo3PDLDmHZGR36z4TahL
22kv/FMlkrhaQNSgBLtMPMSfNySB1iZtNohQ8pWyl309MS8cUo9iMg6XPiGEYJwGzDzqh1CLpF88
fM6s5qhj4OWYVqkjFzT9pXFyg/Iarv0s07s+CDGzpAG/y+w3akj8oflzP6dzMeMF3/Xd9wwmmzeA
1zNweYdcBzJhSL9h1KMsAqZftYpdxYyjLa0hL6CAyW47/h01nBlSiXFaBsY5YE7F1VDnJ6JFtJrp
7hizSqQJ2BNBFHEXjRSGJJ6xd4zyewkiLuouy1UruEgODB80J4J5OJsZL4At+3/97H0EuvERD08y
ashhWPHzXLU/yQRDr/GfonqgGtvJP7u88RD/CwonCe8IJ3721Igr0BHPMwj3ieTNrDHFN9wY1zWa
S+/n31FScH6e43lFVn9rj+I2BUWwtk10Ez6ekw63Vt0D76hgKZv60/X8t3oavs0GY1Gd0DeABREt
xqQPzSa0aH0aHKtmo35CfcUQUd5kzplcRDQN54zN18I/Etd11qVBGi2zSdKWPG3Ey6hyKNmi4iFh
I7KaTRpQHYAFhr/r8JGRiZIrJuG82424BP4VTfBp9OjEGvqYi1zqZ1uHFE7QVyl9jxkUbJezcOUM
LJsuS2ZHTaQfVD/zmfa+d8H3u6vq8dUrsOpn3T3IX5hMMsOTx8kiFqZ4N1gBSHruGia0a/GiRHKd
63LaBkV8ltkSQk0YZ0444fBBdXv6EnnBIUVtSYRtWxZl3+hJTDjeWzcYb3GS71Wjrs0rxQPqGDVm
sx98jYTSXKdGPUU9tshWtI9IK6Nl4FBthxx7JXhn3IoS5U4lh6jmSGhxr94pRp+UVCEzlqH1GEXU
zOJmvY7AqorROoZVSvyq1d6+T8uHUssHi7TXg2/9wRpTHuswZR4Q/huGkskGtqRWdvo8NkAUq/5J
YRdZTwsvtbepECB0i2+f593sOX41OgOcWXJpY1J0hr3I9cOe1CpS1gZWJWTcwvrQnffFVBvbdcDn
6DtudWkIb4Y4C+3yae6AxLGkUQMe0SnvedgXybVuE0/Oh86EXZ1INH/+8zGvTFotGbtkNinRarxL
IBIXV4mT0pHY4qjFOt5Lvab+OAGG4uGDm3lcjKR5kt14p5NawKki6lA4IXB8uNtbJ5Dplnk2SB6r
3tgW1eISoQ4eNrKMhrsciuldmwObkzF8Vw3tgzUeMXTsveN3HwGZ/QHZFgEvJiPXXhqrX8CrCtRu
0bxEaKdXgrdVFN7hhn04tNYkbv6vG8zsUpmQkmRH1JS1WvSx2JS4A6QLC70O1Lg1BD2bRtgg1fGT
4IGLlpNBwn8XbrgQFWuNUHSYVPBaM+Qjqaf2TOavaQ3mpGyNLcPTd+LpyBEjPZuBEHrlVSMdUsFf
v0mYkpDIbhCfVypiHsB8IVmJse8uDXMwRxJKyq+Z98fKcR/Fb/xjqP11eJYSS2qqM287VjUl41F4
Yk6EQ9z6jMOy3pOxPeM8lyenVUCdVUVo0nkgbhluwiG3LrbisZzqe2jg0pvmU58YpGVJQfbk8+My
WZcZd3hafifcs8gA+P8rE9svgjkrKAWVwewRncz/ABgnIk8qJdfi2VRWekoLlzMd/2IyqdfII7RP
4OptGKiXKQJclF78UcrxzBm02oXJRz+wLeY1TJSUR1kOMUON4G6r9tjAf0MwoOin8T/csv8heP5h
0Bqp4tA/LTspCjvTgMEYISd7X6RpLhiQb/Osv4XSN6orcEVjMHUDLtYJJOPRcD7hCtMtNumfhlDn
fmwZ/rcHrjPDlqEu0ObUPQJWbG6CyJXCP7GO3G1L9xk3gUWfjJaIsfEXMSl4SnFKZGGCFG9JCorL
Gvdldur7lnlGlCiqAfDOKVHvCVwshdzUNSxPjY6St1yic+YzdUXB4pYGAsuPblFe1Aa809wh23D6
rbuaQSUqKpPy+upKchYm83jfyhnWSx8HqfM5ev20ESmVx1VrbQHN8RCP9bgPKMRhCeHiQ0juxaWa
ZFNqhNyRNG9EvmpdsMlf+rwPdq5lHpEDISSMHJFj7uWnvj538ZAdsoI4vWfil4V0uak0vGh3nnZB
NPtoaDMNP92Ha9JdHJU40OFerQuT7Z6KleDo58HBLpizTXLY1GzDGOZ5iM1O/3YeU/OpCupNDaBm
25ZIILlGhgp8QjkVwO3ZYx2ABRVtkGArEoHFeGxMJouB8qKdpajXcnLcKcj79XKkds+j3b6DqcAi
/Jy0muJ1WZoQY4JvL2SjtGvro016uQ+sB6eQzYXkelbp7j54DCKUuhnoDtSQeiMjqu7Tyi3SHNha
1k5JU2n6m3nmb+Pj1Z9Ne9pw3+is/NcLo3ejPg4V1HPHgu7Q+Po1b52GLBSGBXDCK9/F1BUD8Ntn
ZhOvIoMbAH9BZINs85o6z3MD3SCJNY6xvMo4LVnktfLm0vK5T8Ey5cseZojaeCTpDs3payhsa2/O
6j6XC+65ToJtWDvHngnd1u7Ed4MESSz20tEasA764JEY506m5ENxLrEz2/fJfTF1+jmXXEQKO5eH
OFEnDOHD2hqdAybgcNU7UB/8YucnmoL69I+FNRMAuRbDJ8+r5uozvUpUWLQGwgBROq2ZIXNFvmRh
R45ZwbunESOYfmQNGkMbNd8vuDCLqAUSSn7tRfTjQRrgIf21hoj4iAshcDn4U2GHcNGgCNLJ8ldF
XGrdoUbKXtcRvQ8Ewcs1O+kadtSDpQjN+Inxmo724+TKW5VMN0bq4iifJtOHZS1pFNTeo5LmdgrF
O6eZ/COQj5N/dmbnI7RihRgHH30iZZ0zEh9aI9u6yG+M2EH/UKe6kgQHrUodhoDsssFUnmepvAyc
NarY3sZe8OGw4VVufnDZicY2fM6NhSwjm9c+0k9FROYw46MiILZxoYf55gTvSn2SFTpHmBMOnsOV
HXPLXvd/hdWeApWT4yE1n4V9v8UP8MqTTge8Y2+MsmaTK/UrccsHW/TvYjLPMolZ3RnCKv6/FLMk
5ipV9getPo92zKo+mvo2ONlDkeByDronrpVPuPcJdfocgdt6fsUAhrupTwGojY2zYtk54jlt+ujD
MA2UlQHUTf7azT1Co0FHDs8qGXjWaY4q3TDwEIYPJBNvaVsw0U6o4rMNe8tePK66aDx7GDotfjrE
Shme6sp79EMcUtBaroXh/SaWxRwszY5TVl+rMd7LNH1eJjax3Z6ThZVrGqTc22T4qYYXFXJNnUqr
Xds5LI8unh9By760GseBjDivJZP1My3KyvLcp71FvZ6yvrWTPz4Zve9cfR29UValegAxil6rTRjn
ZzgxuhxOjc0tEvPDyqzq97zqjuVcQKHpHEbuvirPbgRIsI8PfRO/ejaxjahlfF273x1g0hX1dn86
tNNNO7YT1QXTT8aPF7o80A5/ZCLZONheFBL+OtVztB1HkAFFCZMo9CXhM+OXHC7nalthfOsNTER/
XS9ziM3rk99E3+gzF2cIP8ys+KsGhoQVRBBSVXnN8KtTV9dhy6qbk50OG2jxd8qLP0L7IQ/UJW5p
f2hnXHq24aOIGIsHIaE5l21cw9Sjhcf6ZDEuD0FYPWZavYIFIT9F38zcvqaGfMKr34Uzlr7ul6Ok
SaNiaR2IIK0r4hWrQbCOJ73Jfjgap8wwD7bTYDvCsMOZt3qc2zm6NpWIrnlqhNdIbCjOzjajK1+p
wPpbCgW7RZPkphIVz0soR7o0yicgDDcf4D53VpqHzKW3iFqI5Oo75yDsCMMN9gfagL3pnBJXMRuo
aYXkmYz8nabDI2abUy7JxsFtWHrs3Ps8Yf2qoMo+CAA0u14M1zD0X4ZuugvanJCXQ7TR5U9JjgXA
S9pNPaotz315wCmInuI2Gz5MLqnQFq8V+eGaDsowbDGNM/LwZ+PiVBXp0ObowobJsSSsLJU6e7yE
P7ZhPLe++R2UZcvPLv5guKcKaYStm0FfTDJ+l3C3/klzEUQTYiGVQR50tBgyyXFqb1070blwIhdL
tzddihF2eioaNzJwbzrpXOptQn3KZJYcNOdAVjF0AoN7h59Z6tsYzb9GUMG0ALCzxVlVr0h6ZCs+
6CDKb9RBZtfcQPMuB2M9s6g3lk3vfBWui7glgh1eqDuYdg5VJqmiMLlRmXhPzIRIMENtcmlrQWiY
kkrKZCElkCov+EIkvZ+qoBmGznTMdJF4MOk2lY0RXEM7+ggBacjOf/NH5oZ+rznMTs3RKdvgEpMe
3RigAR4xHXxnXAH8jFuKMd/tzGuA9XgOvYTT+9hS2FhkdgJFtvsWGi7cVC2AFOMsFthn1G0klFwH
LPVbUMtvyrmpDeXY77vxOrEg/WjhfNLs9UJj6V86fj65VtlMRsWXoDSqp4RZibnYAxq6xZe6pEiu
CW4OVBOmPwzockr2TrlXNFzgJMFFt/wk5HAZYsZDDcJHUuUP+J+eu6i+IMRK7Bjq1YX9SbHeYhXt
5DttukRs0mJNUxejn/YpK/RLvDxVFWncyb7ArmHGljfnKmS6k7Tx70CIcUhp92gSNHC//ZYu/ibR
88Qm01Pqzvyuc3FMy2enIcDV/RvG6NuZQXTEBH9WboQnIRx2ejav3ACoUMAd4pv+H4b2NFnt06wr
No7ML6YJ5R8HcXJIlPnXREBvh4DqS2OtrQFTbAaNzpL3gdjkaqQOkkng46wdBFcElDh9ZNW605v+
UpjVNYL8uupo7cNryf2thirGVoSq1j8hLpwGR++FoG1U9eBHhf3b2dmvx4ratcarX2LrMPVZau8y
+YoSiXiGcunezdx7yV3swEFCfYBFcWsb8ODRsLvJLGs4yOBnUgN3t3Rk2yf46tXenVzYzbFMBGKk
EC4dThGdS6oguznZDwobjJ01D3TXj1Z8zYHFsD/UD5HF+kVsFJsddTH/ctpeQpuhe7IPOd6OHEV9
2oWVzP/10qf0pJTb0E0+8ojJG069zRwHWAnMXR6h9fMkrGSSYPxBtDPJy1XeHdzW2pUp4LuJElRL
Ha1UPTVuBEpNPA5dEa9MN7NPcb7Bj5n5pBWdCWKrGKpPfwovbhotlVjxBdbNi1OAiLKp2FKmBzgn
dOgdqslak/K10bWg5xkdY7jlvBhECZkq/xYvH0bk6ZWEiraJG30cRHvz9f+sq22ZFDxsGX9jxKe8
FE95M7xT64USPO60Y1ylJZznxvXxycpHyOgJu/5QXAGeraEM//GxihKZ4ETHFAs2ANH66W6UL6Fn
3D0iWA0HTfoDOCIWFJXImTxsxFe0oiTd3lRJ9+Ua81OmA85BYXSAuUawonevbtSO28isMEIOsMNE
+MIc/c9Q01GdY2tzkUqoFzgIEVxovTka0oUO0jymUvzCA76abv7QEj13KUpG+dNbtL6EuvL503I9
mM3AgRL3M+Jh1ui6QRZscRxVXc+FTrSHkkOCKWAsBWn7C6Rgp6JLm7I4NTS7Dxzq3MZFkocCG+V/
ZcthmGKOR66SP5w0HaR0eUis8cAM8EziDuvWOFufuaBMrVFba8S1T8FAwoV3ExjG3RINv+icwCAW
MHBqCpeGlWNatwbMVGF65/IPgxjKz+sHMeVHcENnhNd3oyevFWI6dbh6rvoOf5oen2MeWQEPBW4o
hnaeV8uYYFrNiI/cxkVk3hEA9nbO6m1DDPYrbvL1LE6zN/7v6d9ZcWbtG4ckLcGIyyipbqqnc8/A
fxWjQzYWt7pI472jXMempS3uEPLBsCK+VF6IIUftu7B998zxmFt8ffDTqnVvFRer8/EFjMSd9fes
p3FRBfhVPHkN/Na7xF17wlgCtRW3L67KHimvbyZzZYz2LQR+p3hF3by4Fvl468GPVaj++K6Yyzmf
fWIfyc9+DphOhjmhl7OiJxDH/tZSSCpCcMA3CEuHdcMC54iJMy9HO8yenhyfxvaVO8cL46i7ivF7
E0Xf5vFwquOOIYGCuqTKE0CHdAO84y6rcZcN0RlhcolB6m8bZ3q2gHIAhBja5+NJPKK2AFhkajxb
Sb+3y2w9i/7u1Y1az1l9wQL71ZVLE2a26QezXzuN842D5GRh5Bap+4S87K3Tlno3mux5VzzArbMB
862Dq6aQ6LgHsw5wgh0CBOMO7ZtyybNp8+2Qtp6Z28MtEFtrMYjrx7GhVmuW37hbXoyi+LJq4pY8
5au8y2i1SbE9tF4Ijc45BRGChJY4KIqY0B7jt9leCkKHWxGB7VvWaozMj2WB68upIrzAI1Fm79Ws
EHQp8mP/LIFq6aPqv00SFMuSbAzxg7IB/5D9XW3rSbz7Mv0rywK7t8G74hBFheWbUuU8fVqM/LCc
N2vcZvD7o/qh8luKe+bdANSA5ZKbgupvUTC/sz1cpCx9cC4R2Cwk7kgdfLP81VwqLbDadTcdx97a
JnMJk0OA4Ctj75zV2Z/cJbfl1f1tqJi5msAKJmdJx5+z6ruMsofcV7+yDr8RfQ9eq060u+LTxxgg
4gDVqLVeu/6RYS7aDgHJhFC3dvg4aziVykL3k8o8G6V/oecz8YevVs7/b11xEKENT8/UA9+HBPUy
jbJfs9h4+NyxgjeczoLpnxM7b26aBlthRwfiFKUPNMHQ8wlXQsHrVaybMPsK2hFyE52fMvxuB1je
GfIPt1bPLB+bfuQCwhxBe+qkk/4wMqTbscDxhRVKcn1MvjhIZWPy1I+keXo0x6IBtWoZGKO3DQ7r
BuIGnqVPovJTOezoiOf+W5u7AcjMAkP4JL3/HvsG/6+XOJu5kxj/MXcmu3UrW7b9lYfbfkwwGMEq
gdvZdSntrcqyO4QtW6zrml//BnUPMn1kPxkX2cnOhmSdoxCrYMRac455rwUUTHtoaj0ypEp3UEmB
PzcQv9GnroINixwHjNQpmnHNnn4PxcxvgTCl8abK+mQdzKElqgtcBIftq+MiG0VhcYgrjmYEY76u
Q/7Gesq7lyxvtxblyYutVa+6so/CMIYV5gybnRpokcqfHrlU+7H+6g01pLUSe7Lr0LTqW3bZfMzK
Oi1JTQx75MWPdL3W2lyAhWYQxg6v8egpm1dwtUU+pC60C2Qx8JeBfG0IZ9R699MoPX8fW06wS4OA
tYk+TlvDAcrqyWvETNPMWsrME+SbYgFcdHWKlg36y0aP4002sQJ1Wu9x6igNwMxOVLdpMJqtw9Hp
jqG00MBST6BE6JB8PhabkB60aK9p5x1CNzJO6Jm/00p+BmBkQBf9REeWLjwLTafu1rUcdlE4KRYK
KLcmWtLnSrIrTfwgpjKft2s1ttja4QpjYsj0ZUstCN6prVastSNUsFRRIvaeIVZIloJUk94+MrvG
56BdwyJ7ld2KFIr8wOZtm83/k62RYWZZ2UVnk7xNvezEE02WKczntafb3eHto2oLUK7aRYPCB6y3
fvUy099GQr+oXj3yu+nHNXCTGLI1bvQYDjwBvAPlkCI/aoYadgMEjrGiolhguFzQ4dqiGCeFT/fO
IGwC1NPaFzDKnwzIyhtjsqi4JQHb0IlU5TJC882vw0EW0J+zdQpAWvEq4WQtRFc8BJlMd7N6KIg0
wT6w7xYu/QUm2SJde2S7BY10b+q01ggLtz5Ntn6Jp1Fb4jCnGdY4dzmLyV0giAzFAcrlr5P1EE7f
UuhEJlj0PAZva1tmTYOC9Han4vBYg+Gk1/DMaVAIS59ZvNR11MpRBkmyvsuCXG1tdGwdnR8U23lC
n8YH0sJGlIKDSo61n5krl94JxnfEZOzs9uB5EZKVc/Rxfu35gTH4ayNEr+8k+d4O4Q/Tr9GXVifC
o4PTBnwRvVhrorXcGda9CBHJDBOc4PkQAEc3LChwtOWWd28H420W0kHUtcyBnkVuLg4t8vq6FNOd
1W7zptk3NMi2QYCOJ5jA1guYmyyV0rLy954e3zZO5WIuKkBiUXiYEUFuTRvFwnakZYRUOsTdCRBb
hA69snq0aT4owMpJaJc3/BANi0sdQpKE9BTX2afUTh+p8IYbd+ztbdWUtyMB22GY6zdiIsjBbn+w
2cZFY2T3qOR/1Bpl5bqm7kOEMrVU7vK+wpPLErThHZvux4CueOjNLAFY4ksblZPT3Q1FU5+rVJHS
R7nKTPTTWPU+RDo6PgYsxZXl2dW9qwLC0gfUU3jDdlmJuCePEHkSdjf3jeGa6Pb3IkyHh8yU7JRy
tWzZzK+pNp0bKtpYOxtIV27JerG2+qXd+IzoHlgVI0Pg7NHB6k9OA2CtiCa0kI55LT0HSXFL+xi9
aN0VX/TC3yahWRz02qrPokp46Us2UwFFbY1QW1wSFKZaCUXJNSjwa2An0J/slCwv2B9ffXoL/Nkt
sWyJbaK8x6iAcqsnw5rMYOSA9Ii028BOE2JXIVlEzDebMkPMFRWfSheRLXIiE72mteSq4mbIXx36
fisR9e3BZLfcAPdaErm3b+j8WP0tWg2eYazVsPWvth/vkdSjr1Fyl0zzyj+enlHA3cmJZDtkxatI
wxUWkijqyLhZhRFzLG8R7eCGdbmRZvGYhzcN1Ktlz1leBkO2q0Mk5TkGQvKFwHdG/dzBRP/u9OTq
ZNVw8lImchSGAbxDhbCpqJijGwOjqkVAYsgj6BKKsIjm00fTCaHjkG2A6FLPxCa6yUDODW33TBUW
pTbvoWio23MFd4stEHEdXKsF5Z6vldpqElkfW9kWaIUwbtLQ3KgyU8hku6dAxh0PJ8qVqSBzGf+l
HO+0jljZkmms0gA3UumDxW1YzxSH4FgI/yJj+zmaOlpNKS/QUFRHGh8YU6MBxIwrxNoZ2RiEI0GV
MMWzra7HAOOm40iU8FzN5x9GWsIOr6U0J9SF+Y+Sj8IxlovkRGbO52h+u3YD72gon2RX0h3YiMC6
xsrN11L015AAppWbpEAkh6o+NFXzZOiUAipZfvG/cE+nlM71EjF7cxwdJReR/VXkXECtyq1FNGrs
EKkajV52LhAr3kh0wZSUCySymK7aMHpMXELAWw/qn2cSvqXxVxQ1LynEIV54CVK92iid7GZcoViW
/YZyifIJu2+poM1R6UOQwvKeysMYac6uLNzxNhIlz4QdOlufMkEFY0Njz6+PtDc014KkqVi5uKF2
Tnqfyk0QbgekS4t2UtAKma6RpWPuKtZNlOYHjHIXFx0Jmzd/GaQavPJ84tDIKFgoSEjr2kgOc691
NFMoATY6BYhxPjtsr38sS975Ygxv6oKESAEzgdhXd2EW2yJCvYpFmLTbnBsq67jz9Jh0GFgqYsPU
970ptlFUfE6VTsGMUDDXGPEEcP2lC59+dK1+22f1Y2nKi6oYxshOgZptfHjZ1Mz1hitHGQTnZly7
j5PRmHd+j2IKowFulVXDduFEzOhDEiaUoINDOhcoe3LI7YjGF3sm4uITnFQ65o28nPYkb2urHlXf
BlaL9tyQEa1Q35IvzS3kF9tB5bTUu8NYnIMUO7BHtN3aenHshr5EayxJrOTFEGyKgVV7FopoW8Q7
h83XkkXxvtBm0k2qXf0a81RJ+no5oAfBUEJfr65u+0zrb4xcx/6OdLsphpWmdLwmAVsYaPlpMJkr
u1PApb3mrPf6EzueYi5//IBHf89Or7QNekYJTSoRH2wklRe8pfd56yGvt3Zj1fkrzWgTWlzoQMO6
2rHpIzajNWepPkpiOfpkd2uef9Lbq7Ca9piY1o+hL2bbw3PvjSXT4Pi5bbCMRKxODbkOMufQaSR2
sxfYSMy5WI9mRGOq3QzxeBvzXqKd4ETbeYpdO2ZaHaMmeO5zlIwjFdpBC7+XrH1XXYmmyfXH5NzP
5DvKdivBVtstqe6VUcUCs1DF0hjtbQ+cfwUZykDPnh8qt9P2lnPuZYALh7jqFY3E6mAZjbXFZnIQ
MS9dJyDSXRtDgUtao9Zedjtbq0vq9HhMNPQa9Jq9A0s/NqpVqJ8c3z8EVe++yrZbW6StfWsRk8IC
N6OH2thMHMx26O03LfKnqpQ1bW11bOHyVuKOMCR5qaJJXW2aFS30+zSS4iFhL+0Kk26WcCmyz0hu
M6LmXmja96FMEH3rXbjFwP9aU5QDgKu1+57GQTUg8dKra9p4X7wud9Z1Et6rsC2oUki5qcYEKdrA
jS/569M4MC55fEPtneCkUqsvzWjV64L436vb2v7azvmrxziaU3TLQ+3lmBl70n77tE3OUiH80saU
nL5WOfsIo9C+kRUiihL9Tmrb9c7QWvcESLLcosWdNk4fwXwzYp2vtIbNQpHtE+vLaAefFbID9g7N
g0kh49yIEhoa/qEnT6bUNfCHLYHm4mwtO21nTAEytOnB12irs0RD4UL/t7BxJ6U5Vie0v7XRfvHp
x4yGo/ZTUswqiPzezVl9dTW5A4J6ySof8a21Fdb5r7ny5WFS3aJxjIeW5DYw4l9cBxRd0ATBqrBt
n3RbbzjlLWpWdyofQVute2AptwO15kWAyGZvE/ftB/Zh1APUtLKTm6xv/JUrb5ELoqNkL4U+mxAG
XVXN9e2DRwpKhMR0p5c9W9E2vlZVdmAKPwfEgO6H/FA2WXq9w4NZXA22z5covtbhk+c13kUvh/gO
+9bFGmNcJKNuko8F3tSd7EtR1O4ldCmUqMa590PLuQ9mEnPu6M1er/RNjFb37McurM6SgC0ztGEF
eluXPuy9VTf9ZWqHteMqImhSKLwh9YWlj1cJkBH7kYrW21DY3S7JPFwAkuOR1ku7SRsSo4pADw6R
nawsq3M2eTT/k/I9B0EBm3dXRYcw6ptLDvpVxNEKDzs5FqF+U2eA/SmGZXdktSx66ZysKESmw7nZ
OhA2Foalf/acsuB5LFHAx/KEQX08mLhew4JCTpC/RIb/1PkKEaJAUxz1LyWRGRu7HAAfBBakrpDy
1ZhlPlu/jIdtgM7hDwY56v6krxUK9FP67M24jjgriBqQ5cHANtsqjabtlMh12J4t2ybkr2pnD3Kq
jixjWY9XR2X7tMmzNlzP0lKNB1jazYuspl0PwJPJyCKig4Vx1kbbwMfQAs6E8laYBDfgL/wbytw7
ZFjgN8r0qSLHZ2+k6g6GyDnLkKq8TC3pIigxbvRWHhzPom3jZRMeHCvdwHpszlVbDkucStDapozY
Nv8h8ygKkPO9MWIQxLHilw84rjHPVKu6wK6r2NtYo5sBvrCf50bOTVNQHdBTHwSmsNe6iIgScLM1
Lp4KYlnMbSZaPC6zfsJqf/hDzaXGIInvEH0fiS/dxicUgJed/pCwOH6NMFOVwyS/dWgayQLyF02Z
Gk+BCQyiL4YD/g1rjAzAIN/cKU72jMPqlpeF5/TytsD6sqpFa9+UhvOjziklgbj9XmWERyYamxI9
Baw9fS3dc0K9e2OzXkJDK7i6ZcAejA15pG/zWt8RSr7urTnKVPo7ctvJWu/YLWLsHw4TqtZDkFSz
yJxGrhNGDaVdh3e+jhKV1T9zxUg3l/7xXVoPQJ5HPD6FEXqbNKjOva+ZOysH7MfykSay0lf0eHDK
mg9emtnspciNLlKqClaRQxul4k3ia/SJGxsdoJiYnNIKU86kEGyX0cpBN7+ef+mGg3iYnLB9yECE
rjSbVVtohNVak65D1odcO8MwrpX5vZl6xTyOBNIW03dloQI3puqbr/EWjqsQAZjmQRlOk50stBvF
PPV5NHKUBJ6sMROotZhIEqwSv9lROHpwRV3dYQnaoFRtN2IuubVDBakZkLQM83hTG8p+Jlxn7faw
Dga/Ql+Rf3ZyhHLk+6yjWFWXuhyavWW+jCjf1wawRhIIZHnrBt4aQpfxw9AISaKmvDCp1Zxzwk5o
/GFvaUqWQlGn7nn9RJs0IuyDjeU6R9BCLmF4wNW0ryLns2e6DQXO4qLnVnThxzTRAtpbWF4Ti5s4
gF60UR1uQCshs5jywYKkP7jcNn4wKvo98ZtEBmRt/lQIDHTYPNd6wJNfBP3GYOGBz8S9ARYa7Yow
AvjeJ0cQOOKgzR+J88kMzX6dWDSfGm/Ijp7UH6eQrVhbe7QmjWFfptFz1A+YOZ2SvjhbWckKlrZX
b7KoDDTeDfh9wpqUNX3QqgsLLKAyul5u9XgZ1Y9pZeo3hhsS6GhRJLfywr+OefBa0SXBIuSgi4Fq
EOfEFuCGqEhlmFHkbR+sUXjjQUV/HmI3lzbvHMeYjjh9pxnlvPfDli2Q21OBRwQdXn3AI+s0Jk1G
RAjWaCtOXnUzehqQlHq6I3zX1257E45k5mQm/uT0rjGjH2bCsbvlUNxUswvIyj9ntDAvvnQ0QMvW
JyC44572BHuygEwoCI1V2+Ktzk9oc7pD1chpUQpbrBwXAqde63dw55lX3PAqgeSAR5XGjg7KgH3I
bVlLpXkF5xwE9joceh7UwqXP5mV4jXKDBD9WjQtvbFtn5eoeK3s5d2FRwWcCs6w7qJupUtO29BC9
QG2if8wriNdN/YXXZroI/bZ6dMjHtB1rWFoOwq80IrekGfV6LTRe0I5Oj7fKdZ7EsLsPXcrAkaFF
L03vLTXzUpva+N1BmNTQfryHQ7DzkRGTHauLs5vdYdDKN8U0XXiXnZA5KGSXYIEI6U4jvVibRoaA
JIAe0ecxkJHiTvgaIGfpkWoyVGQGQYmwXSIfymg80yf/pKftlrjfeGVDxqI19oKu1D3OAalUpCY4
sPZeeFip+yAd8YvTDgqnCS0PTlXREtiRdxpwA5N5rU7GA3LmtEmSwxAX30bTpAMZE5pTdhgYdPKJ
q15dwHf/SAeyuaUKWIJONeG4S8OD4ji2vbMnD/WFvW8CcIKzPKQ34UDkju9o1A86BEk0i5AAWNLb
SV64kR3OYVFOtZYxPyR2E5KDzTZpmigJxemJXdWxGXkKekgATktlFJCzPGC78iUiWsurvnlTUy2l
YaGjsb8P6cQyhDSIxNKvjvfYkDPEaiMZmQTyQx3pxpXtJp2cfWq9Vm1wVjGlzJDqITKmNfvcVSC9
E5UqnBE4khaxm1lX+A/5qnInLPJR8wAtjVgTdvVa9eb/URTB/X4pUMDgt0cA4zWsdXxmQPT67M5K
45bK66VLw0up0uYKzfrRz9NpTy7bGcEm6l7NQqxeaGujoZOUHLOpDYmVkyeUAhtWuOWy7XWyO4ko
0hzEYZhazgVE1oUXKO0i2Z3iEvCN2LgD0GLcURj4Nins1n5tbHOLxqQwMqAR1XTCqMymhFraXupW
TBUEVYvfODcZKuiH1JCkgyLCRQBPodfDlWzm/hbGNXaewr8fY/0go6zZJLm86Vhotp3vQOZAau9M
5SrR0y9h3wuyFNakWhFDRpWGTfUXtt062nftSfP6a+mUV3tmPLFq2oVNfGx63vM1eiPgmrQRJuFv
8YwcQiM3cCyTCZuAb0V71q8VnfUcwuyWluy3lFiJbR+096Idn2SDSFqZjUOZIb3yphArwB/RBjT2
5z4VHqb94nGU/TfL7xLAWCBzsppdPLJQlTrd1mTPKfrkQdMjwFICi5+myBsWCC5N+pepiTUq7NJ8
HRcIkxAIbzvorZtMUDWvgjFCxjdCQ/DNk57dxlqV7IGXAYyhsLNNrAK7B/KVNgE+0uucC9ObIgpv
VbLL9WzJg+fcFBQ8ncIPN2Vc/UgsxUxo9sW2TBXcOyO8RNGPKWzLNco8kspqHhF2VHyo9pOwrH5d
V/pjmwt74xpQ7o2kuhRT/gjfZSQtKrpKA0xSWyC3H0pKFb4Tryl5ww/wZjYSlbGNBJdDVJ53opL4
ddTOZNlkR60lJULDfCHH9GRJTLKTb+1LT7wYiuSU4mtLcOgyDYzhLuAh9GCir1v+4NB79QskmR4G
xrAinSGrXzqBLBIRcLyLJYGlXgDlFxXXFuQWdoe8yTb+S1JNzjUEuwqGO74lxZB9HxWTFUX3G1fm
Pm3L29YOyWzx0ye9oTXAtGoju4GuFaL09GscStqsFBboYdWUbVWJ6goWHm3iWAKuqiAJZQ4GlC6j
XdQMLbXo6DtmBG6YZmuZRvypl1So/RZogDm1D3ZV18xQ2EjlUFBZNSnGW212J4Po1I+2eW5ysbXN
7ixIzVzKmutYVfLk6km39Qxs60XxAuh3rZoB8LZdfocYdosEGpZ4X5JXTPru0Of+vsSNriqCGY2I
YrtDmZXlK2umRDR3RtOwSQ5J7Uq7cimzS90gQrTlgB++hojje8am1yIAuRiAVDvwAXdkdq6olY6t
cLDY2nSkOFeQgOiAZY9D6xMjWlFxR6+mGQjGkHjvmgoMmiu8tcnFKVnGRTYvB1DyRxNaPAPGd12A
7nbSi9t5C8WCaGlpMB9My7/LMC3BTwvv6gxV8jB8RaCm4X0BHNaGCBMsgjUXemVus0Do922YbjqV
Hk6uNd37Gf8RnL8nxe4aBTZr/6binqAbMa+4Mwkqz+qnPalA1A5SCAZl5THhpqsB7p7hDK/3Zt5f
20iNe8+Pd1nmsIr3qHojS19m+NKaBrfOZOHydJW+9N+iZ/TgSyfQcME83LCQoWw2UgmmmEhZLE7U
JkiHW2USlUjW0TJWRgiYOXxuUkTuEUXu1kDfDQSNVZWa0H3iSNN9Theabnrgurs2Y0Jk8na8kRge
57WCERTwNs5tXuWY11LyENGdgshJFktEm6jBCS5cxKn/Deh4DMIaWxvJvD0dse2EHI+q2HSZFPYw
rH1r4RTPvpmKRdhnmCe9a5MVe4qU0W5o9FM+xkhyRmOp0WBb67meIhFHzUdPgO60aW78kZw4Klrz
KwCLKQQBp3eJpXZxfre5/WySCrbsuSFXkbBe9dR1CT2P13jfkV7ZFMjMFC1CUnm0bwpSlmC47aHO
ZDuZMucHLe9LYedbe6BclkWRu+FGW+DnRPhbkEE9JuyRohQzqAZ7WswWkyliRI+dQB1ls48p/RIJ
nKWdEneukX3GgIkTf4aDhmV30ZFvLxqkqAst5j+yJhx+9EapHGgke6BGW9VlBqltoIlaUTNuJcvX
MTkY1edC95YwUIxNhcOIMJUHAb6uhgzW2bhiWSaJFcL/9ta3TW1WPC67uy6hwAkuAQdXytXKywop
lAIPWZrUI2N2i+yAFnVJBqBWBhaL6OgaReQiF9WsSEIlSGMd/y624lMrqL6xUp62wqRrQXt3XQ7q
waQKvRR6QprqkDyXhXpSRoC7eAIblFAp6GdbSQmszCts9nrWd9Td/TaEC8XEhd22yBzgJBI1seFg
OrZHA2XqUOkHekLMoWZwLgckl7wmVkoHMTJEPvkH+qoq9ZIceGLm9Kx8TAvFXguBpR3IR5Bo3J1k
1Grj0kKWuUwiibTLDkweEnSxsGRKa5pX5q1zaGP5CiD1kOcFcIwRJTo86+U0W+y7uK9IdK0mtDlQ
nPxvak7dCyb3hZ2Jt9HL7AlaPK9Vs2ZLpmUhvQzkqAiiW9QDw90U9NGRTR0ftv/cM89uzPYlMRy2
FX7GAtpPbyUmymV9BEWOJmVuhwiMtLSD3M9T35nntw/RmZvCHLRdBag/n3DoJx6UsrG3KC/VOEH4
Mb2s2/l9umAlRoQAz31YnYckOMMBktsy5CElFXjT+uI+0DRWZBnaN+fKyy7cZkN8NptyR3RMhb4T
dKNRsSWd7O9EX+zdhLpGRmt/6XT9w0R1nNpMe3ARXFNr4Pm0Z0mlpDA+iDY91kmyNScQdYDTUQ80
9t4elLuf0KXrBKMt7AHfuTdRg6piN13TnoNu5bE9H4OOtUX2MpAousiYFaPSesVR95JBlaxMtkli
LG85ekKxAw1SjXtKrMBaAZiPyG3xd0EZvba0hLlS3NMuWyrUYt9cqbPIlgBTK8cDFpcFiAS6lxJ7
2jYnqs9D1QUm6Ydpm+59nWxaYJqD5/nsu5J6I6yWBlOuIdQcvQf+47kLGQT7ybU/gVRzDyjmwK91
8aWURbNpulNR5+AKshGdWmeAf58OMVYlOLuYMVW6iXYYJMfDhIvZUn14CIwv6dQnlDnyZN256NSy
frgagYfBvCWIRBVWulR5zqmsJ7X2wzFF4V2AsQg9dXz7YDFnEhwzsgKU2NV7sNkoufhpMV6s2u+P
dvAlc6bcW0tqjQfMHYXcvX1pWF218ydzg5SAv9PUv7SmVaPOCARZEHyY/fTXV/hP/vqqiihwk4JK
CILuzI1AnBE0akRj18dp/lDFWB/fvtWTenSXb9+//cSLTFIBdUzJEK/EIU8T49AMVMlxtPLl2z8y
TxkHQ8px51YUqQ3TObx9gDKhfWxFqUGrlm7yLOneuLrxMqbY9LFeoQbrz28fw4DsElEA38t2X/q9
c5JZOqBMHOl7Cf3UVjFvs7ePQvHV6G4zMk0PDbqWM90qdjdYbVd1De3tv39tlU7PYJrTnTn/sv/+
d6N9yqskudIxqGRzxxQw0mjxgd0abLGVNgYnU6b9EzuEp6KANxZjmBkwy9x2Q0wenxnHwdko/SPB
sho+Q9P5og9zVo/PZsNA1QEGw/+BTQNzZxcwv2oRKS1xZN9yhP6OkiaYKeJWT117i3EtBkkZFvtE
6dOtkeHyArhsfm6q/AjPVf6wYlpOdTp+Rh4R4Nye2ttYINf3gcBiTFDBMXP0eh9GQXj0jfqvr97+
zZ//7e0rBFmXOjexCaPsfIJ3sslNjkTVabmC4KUdOgu1NnUn+fj2rYRTS4fEMB7NDKfK20/fvm2b
xtr3yXWyZbDOVacuQ6TU2iS16xYN77ApOpOoLQGhwqgVZzMN9Y3gxF4iJvl28PF6yey5lWN8K6TD
ltoM8MLaw9JzdPdT5bavEfFH3xtTXx8pQXDO5+QRZiOIMhoClhx9WSFEtXd6HC5Nqz3koVlvzYTS
uO868sjeY+nqMUSS0irZ4Io76D/iolW1uPzrK1CHlUX4bmV49col4OHOC4fxODTj97fvpglHLcsW
C9eI8yRMld9Unqc9iDLnsYmUc3CCUt+apQnpBsfRueLd5XtVc3n7kBi9AXlb9WFKsOREiMxp16UP
idN8zWQd8p/zHQsDf606U9+AXNt67lQ8uOMAHE1q1U0Zp+X9ZJrnKjbiz5ojWEO44qmPM42QQcf+
3MzcItann0x20QcqB85qhLT92Y3yxxh1zV3YTMYZOlSCFra3SdTtCV5kwW6wU9K8jUPGyjj53Tf6
JNB/5eCwVe71LVGONk8nyDawBc2qxiH+TGrlldwae52P8HTHid6GY1b+xtDIHQrpXNLCYt9JbpE/
UIpIU6vc1sZknwN8nk5hkqGt41kOea/HoJw3fZ65NxKGNZKLWG15+07EpIx3HA/mg3FVK7vc/fsM
/4f/AZ7/ZfjP/8oG+P+GAfwvZPhb9kcI/zX3cAOx/y0NYP/9n/+Y//N/8fulNaP4HRj+SsDwF47z
X/x+yP6uyeJbSVqC5KnB/P+L3y/Ff1i2sCXeK5D60tWB7td52wT//Ich/sMFeO46NKFcxzEc8e/w
+wXpAcW/ghrmP9Om2m+ZlnKUsqlNERHJ3128fL0LM7/+5z/E/7WMqelA9YCrWkV71FrEX1qviDh3
4eJ2WPxQC7y51ku1OBRLd//TKforDeL/ZG16ycOs4bfNv/qXoU1OiBSmrbuKw/95aNxKps/qBOil
1SxB9O7SPMHIDNqcbiKCu+3Hw805BB8NN+cY/HSkRRo4VNPoB7eFcQwMCIteuPx4CCF+Nwa1f8EZ
lUJa889/GiPwi3YcMgQNEI2D+hbUHj7O4uj5j6V/M9vr4hpjLZhK6DV/GFr/7dCWaeqOsFzbmC/0
T0PzIs1YeTG0lt12zRWp6CEXWJY7tRs672Qk5taxvhDyeP14YG7f96fVsbmLXNMEFweX+u/jkm9X
kjwSBct88iOx6IXxLZ6tzN4Q73u42pKFYg/K/ONRf7mYDo0yHhmdHYllK+fd0ZbC0UpAZtFSV7zQ
sOaK/EXEcyPx43F+uUdxy1pC2hLTLJfz/VnFHZTaiSLl2mVJjLw7CJAtJBSx0Po0XX5Xt2k4Ed5U
wnj8eORfzisjz883p5VJw1DvbqUmBhkZleyMnZzq+sonkU5fDRXZittKaTq67TIo3cVgqhBmQ+wj
Yfn4D3iX62FwC7uM7uLSN5UQxrs/YKr6emhLktkbtgWkNq6HGUOjZ8cqjf9w8/56NeehXCWVadju
L1fT1jIhzAKAdO+b91yKO0gG//6F5IahKGYx23At381zgvRhRR8+IigSSWq2meCOGe7dzMJsMvMP
p+7X4zF1IU1LhxhmSeq0f38mYsPGDK9p0TIyCmjiuVym4NL+MMiv12cexNWVdKQ+P/J/HwSrK7sH
mNfLmG4Fu1pUMwSjW0ejkyBM06r9wxn87XimZRgSag9pHe/G03rRFjQ7o6X0e+3cSK2Od9Ty66+T
DAnnjHKjvvv4DpxfAH+bsR2TOJn5FadsUzni3Ygt6lEWXTJawtaCwRGC6kgsdPm2Mao/PG2/u2LK
nIN0lMENYr6bxawoUHZRAiAzUCnr4dcgeP34WH47AM8Seywul3x/9iKhGZQI7Ag0Kx1ZnxBrhM1F
/YdX6m+ukWFRC5IGcXfS0t89s8KdoEoOkt6eXYhoGVNcyg9aXncvtS0gfPgR3IM/3Be/uUq86hwW
EaxJLPf9O89OdMgtkcAlAp2hBOtJsU/Ha+KdPj6Dv06IpjQkDm3uQN3lsfr7/d7ohWhqmk/Lokpc
LHRNK6g3W5r6KlwQ4RjwBpOKPAHVjqK68fHg8xP77laUhjKFpQRNZJ6Avw+eFrWhjy21Rs3Cj6Pn
X4UDwCvtx69o2/Jr6sPVsGw2p//+sCzzBItBXgP2+zkYJHUbRxmaApNa44k3fL9OC9977dNYnCZs
p+sIWv6+myReajak4R9e7u/v2nmidFxWpjavIRaqxEj9vKhITTXNyg3ylVMIBVNcHia2Ux8f4/t7
9v0Y767r4GAidsQ0j9F86ckKbq3gWFox3BPtTwu092PNkmDpksDLypqX+fuJGTa1yGpnjGnfBlsB
g4qQiLmJR4kYLXd++PjI3p+9eTTFAt90uHjWL/NXNKIfsmKexik3nhFrbaBy/eHkvX/4LFZc/G5j
flEL3X2/+iraAo0osv/liOqDEmaKOczFL/zxgfxplPlAf1pb+k1fy65jFJJGlDhO5ZPxp7vgT0PM
P/9piFQTkpqPw1wP+h1h3EJS91NV9YcjmV8ZPz/Hb+dLMn/YpnTIt3z3HFu2rxKXLvNyGu+BUWt4
FJagfOTjxyfs/ZVnGPz1FrOFqwxz3qP97WgICW9MTRILbXhkexKYYcNfxiPz8SjvZ8S3UVA+2fMM
IX85GMfspUlThQbIVKGH8qgLzaqY4FPWkkNdeFTSLMtKzkU0jl8+Hvo3l0spljhM/BQa6df+/QDN
SbF7UrTkTR/iVYAIYUs5O91Nadt+/Xio3x4ljUYkq8yCTEZ/H0q30h54jcFRUpQ6kXU+IgBsr7WF
iQtLH8nk37UU9dbHo/72AH8adZ5JfrofrdKzUK8walWmDsCNAF2jVo+r1qBX/vFQfzrAd+cy7ACG
kVIQL+ti/GZGUp7QuD2G+nAt/OSxQspxV6fEj3486m9vUdflIrKgY3X/btQBMPyEYI3l45ThfW1S
In7hHHp3Hw/z/oGzJaUNVgcWSznWI/a8bf3pPHZpqZHHRjNJ9ICh9YU/G3cQsGTTg6suH4/1/iU9
v5wNV8esZ89Xzn53zdwZ0qFFBtY3A38wqJNPVo0nl4SUnZ8FtxhVHro22E62uf94YPF+8807DAmz
pRuu7dq247ybIKOyTio/MPHikunVd/ZxHPJHaAY//h9lZ7bbOLJt2y8iwC6C5KtE9ZI7WZbtF8J2
ZpLBvu++/gwVLnCrnIVK7JeDfWo3tCQyGLHWmmOkafXMLXthVs9vYTFlXnr972v/dqN+u/S3xwO6
Rq13TV8vC++Kbgix95cK0z/cLMZvd8u3q3z7atXQJbZmY6NIECrPgVprTIGALfrw0GPdmDNIcIyN
Xdo+0qa91gS76K/ohqCyTiP27r8/8/eb6q+v23ENl0kVl1rYt3tXDoRA25YfGjjVsYr6PZCBPcOy
R0sl+05PPv/7cv/2Fd+WHsrmLLnye6GqakKHKju/rgvpG8vOpvJGH8rrn77kf7uLHNPkU3lMdXK0
++ez4lkaTDzFTxma8c9BjEQGvH1ZqI07m9BNhtbyy8ll7NZj1JNay39/yn/7Uh1b1zk7OI5tft9r
JsoZuoH+FpMAud09hx5o7bWVxRXoCapzwVNqM7S/HtO+FE//fel/ubt4aBxWIWpILPPftoBMAsRl
0TImI0b3aJjZL9vO/vAb/rbIftvJfnsjF7HKCnOkHxr33jPT3kt9woICpKmpjRcWpcc2mP6wrn9f
jm5LH/enhBl/07ba354Z8oatZ/dsbHO7AXo8NfFSVDnuUPE8G33mR0RYw6yBylDjaPzfvtG/ri1u
U40Gp01d3L6Ovy27kXCtUEuZO1UlUHbzBi/UNLv5wwbk9gn+vpu6XUWwsZWG4wj+z7cbNmyxi0Up
i3tnxrtGhOFqdsiNhF6B5vqPu9Dvd8lfV7s9h9yeVIu/V8RKtnV5gK992YFe4u5c3pol//21/dsH
4hH3BCVF51Z3++fXxnAToixiqEzD7VCxwOpcpl7JFG/8hwv9Vim+fRiPB50n3b6dSb69McrUtDPT
a0iDMohjOyMeVLHU4UGH6OLWoh92FdIUx5HNY8L4eUwG4X/+qIIXP0+8YXCw+36ijUfNNt2UAUC7
JzEC1rbHINBgJDTaPyws//IcCFZNW9JesHk/fvtSdSeeQmq5pBBe3YyQBz50JBD6Jh3V2hU7CZX/
f/5oLl0F6rYUxtgN3P6gv938qvbCUA+IwKcoqvzE7Z0r3TJg1SahmbzX/tdzHr8ltQ+6JxKxBw/c
tw8IiVD188xdQ6/x1yzZlE6B2v73Z/qXm59rSEmdlPVE6N8+kwjiMCB3yiA5MHucKaxecP/lH36q
7286PomnO+xjOCHL28Hin99cF8JboLFR3yCMTGk9K/NXxOX++6P89RR9Wza4CguixRuV1tO3LUtL
ig0m68iEtFdskjR6DSJxrcTIHrHfuV7qw9hZabifYAEx+46QmeDsToPVFrQGRGLxFGcx8toEf0FX
Jff//ef9yxrAQ0l9iaKHw+n625siajOYESa+jqA2sm2ZOzdbCYFHsOvK14r+/3VUaXT+fyn639tg
v20eaS7oJiUeh3uVAqH4topSGu91cAcsBcJdDVg9TMIAjgH5eDK3PQZgWWv3sWOsFCSuP/wWv99W
NvVIupPctzzv4tttNc8EraUDsNIS7pPtdI+MoPzhzv39nuIS1FaFzRPpUeX/5z1VD8XcyYl7yiLJ
RjqWUUEGfdw/fJDbM/bPe4r3AoUQ3nWeQFTz250rZ3AurKc3SrDpnks17VuAbR0KJ1lXJOX/tKz9
VVv5xyU50Fj2X5tQwV7U+/bYu4OEm+Dwfu8MggVeZG0dq/rpzGqLWRqLlfhqimZbxYTeBwfBgvaa
dN4XcsI/7c6/79zwxrCyWqD1aDWAdv72DSciaWuwISzlzgSj843ew8JOiOuL17CY//Bz/raa3y4m
WBto1Tgc7b7drSINSr0usNHQZHhoD+SAfDb/13bz308hR7ffHkSuRLnXQDBP+fG3G2dII3sUJSaX
0chwn6H3YcpT6RhAYhsy9/2o07xeMP6vQ2gfcfuu0lJyvMR/o6jp6UyiLuumtQR2CqOC7A3VitHX
UcpkfhKV9tlV9r5KGdA3YZj8KKxEEiVyOtQ2hnOSgQUNgK/Bt9FOrGxvkIvWlsnBcjuOsbX1I9Mm
hN1y+mCK+tKN4zkhYMRl3wjPbkr7RzA/Z8JkZBvEn51jF2fihGRAxniqVpqPyXDUtE3tfcqmWo3k
ZuHjHkYNMKBJcgFRNyH1jSBFWYkB2XW3cmpvM8cgyS6VOTHLm2x6Ua3wnB+avtnmECsz+2yABQBj
tbcjvCIGoxjOyrwlG2CN68xKWcZjVNc+qdi1C9tCSh0ksuM30FKljJDsFutitGxGoNsCbfhwsCt5
h9N2GzgvXT4f0VgyQc8E8qDu5OTg8BAZcP5uZJ5cBASTrGZJN/iZaUGm/fiHJe2UWAGqIuth2mAs
6hsS7i5nYsxTexE8t/JLadEajutF0xy5K5rxyxvFl6DRY4/qMXOxAYoSnJ25Zf1L+epxKkXJxlLO
JpbxOVHt1ZACqkO5hIi9NPs3y6TAcAspEeqxOas5Q7XWGLYJBmsj9X5D2s534mQp9WAfyGQx2sPR
Kn/FmrZSXknvIk8JthBKsdrVJCF2RSAVaxx/cLuidl+ZeAPc2A+M6WR0yL8GrIc7UssN2SoXAgl4
Bqrl3oWp21k9DQABB7b+J0/uO8YP+QzxLfKIgYfOLQqeLtlM8V0GJrP6iGJMo0jVpyO2KzVtSO43
pHK0rQEaBfd3Y1d+TRa3LjZEVBc9Jp42vObqx5g+aPFm5i9A3o2aojPiZ+j/pArKpU6AyHVArArY
2eqqJf3VwadRkgzuMHXf8OYuGMlgSWonha1PKAPohr0bw/3cPNf1LdMPCXQEn36cbfL76aEkStA3
r4X+OAp4C9bGsH8NAahXtstas7e5F5B+6kfG4ndWHF3gGixHhnpBlXnbtnwKSOeb8lHAoxP1g9M9
pfN9h4lujLV1qrxlFDK/pHoipOPJkmJvSm1nmZd4ZIPVwXYH1GJ8zsz6BTNuxI0ZtcAziiWzhqU4
J/1rP62FXDkEoEd1iXvypMnJNi+zfQEySuLkWQAkm+FjrKXjW85qnp7rEmUQwDtpnkA5I5WCtn1t
OipJPe/koNsbYX9vOGDXWtnsXDCUMfpBpBIDTIsM0Y16uznT9HmX9zs93rvtg0IeVAeXUT9E7qdj
ngfrQzMY6MfJlNzaDlgErC0dpca7MjjN9ZEVjSDVYujo9VF2vQ8bbyH4/24wSbHGHBe6HGFhjIsd
OOm4Q2e+jm0G6hbiGZp1Gn30whfeKWvvRritzdKqoHaNNLsJXoij3YBg7n/qAyjzKnDSJZSKL8Pr
7isx/cwJPTk3Mh5HgJZs7jq1UXviOKPO0q8E6LaHibr2qob/sAG4DNbbaqeFXeFT4YEe6+5uimFs
si2tzMZn2v1HT5RAODy5CsHP2GP2rDK5GZwItJV4gVOzhC+wFxGANncMHj2tuM/S6t5MeeIKXT7O
zPlXkXfXBxBkTQjBi9sfzOzzpmod5uSnPcSlYxLJi7zZvvRg20ymsTRHcqdjuNGh9gaFtq77+sMu
x4Dlas+CslNAAWLjvTMFkIRx1+TeNm7uikC/T7td6s5E5tYmv3wx71V3bxOfINSUPNPyC8lkaTwT
xhMnXbc7DtHWYdoOIskSlZ/er1PvgvpOHw5BtIarJj4Ssa4fwcmtCL/m0TaHkp+xTENpbr+M5sYr
OpT5KU9WvCeUeHTrl7pbau02+Sji9ZRdUGAzQw99FdlOsnTMPcUguBXkrzJyB1sbWimG1fBuHjA4
XtxiqzXEXA91se6Iy46kmRodFS4Uu4y5QpRHrvsmkTtiiT+Lob8L+58tf0YJaaUPp4XZVI/GNJzM
INsMIIistigBuTPUPpie34xYsgu2GZGrXknGr/tUP7eQJCf00Qr4h6i4NxEC9JcuQfpCxj3ut25G
jrk6FcOrlbwkyVtgPDb2SY4/Svb/cuP121ZtIOUV3gOmd8XiqPX3/XAZJ27yivpJQtwf0qd7bcT2
FkNMf2R0Qsm+aMkPADt2/xVEwA/i5zrajx7up0Oi3pVxSHPEWwoXr3oL3VfLXM4mZC3AIwMRjPkX
ianJ/SWTDePlvNHIzLZrAnZ5eGXwBUXAE8Ra27rTmnOJXA6zeijWRYkWd5kOvxhaA+XgF3X14IXX
EnRiNOugJl6wr4MIRicfHmhM+EnsHvPCWHk2L0mt6Z9zAO/LUnDL907ymRrd+iairpVgwtWiv4uz
oWPEpqqs0xCrldG/hAoWq2reSGwJ/vqwc4g6pzuoOhu3erPjdGUgxW2TRzOeto5e3+7bYgDeUtxb
xS6J96FnwOCYlk1rLNriLMhy6LSImEu8IIZ8ATt/N4yM9xoH3fvQjXvLPiEYghIntgawiaK8VOTv
OjI+wPzvvSHaN1V8YRryITa9Q+xBpJse25Z1HDQfI+DJxXPaO5R3m3IyzrYOCLYz3oes9JmmXU01
xJda7kYmW4FPAd//yMwtNibSB3f5dB5tUO7WfXUT1qlsRQbYc3gRMB+Uhvx+k4tr/EePq2/WMJRV
Fs6xUxO+pfiCUD2n6zJYV1rlZx27ouxM6BGhvQIl8t7Md0Z5GXAy5B9B1oPmmn1lSqjErq9rrCMx
88mG2oIdJNnyiUJmNWgAfAKFFOrQwhfpPmvRHxkk3KTVccatrZ2H4M2jJzURqQO14BdIlybc05Nu
32czwTtgFdvZNXZTUjzKaUKzSdzRYXdFJq5oWIQgAA7RCYKkr/eo4K3mvkjHLRNde2g325gAPkNa
0HwS9GLFKnbFGU4Bs84C2FFu+HoLoh8++3stB0jvf42hJz4J2l0HU5tQ77LiGyvYIjT2vgVGbOxt
wjbJ8GGRzXWVOsAr20RIb0TJAjFx7LarPaqhszWz22WurM7SXTbmb+TSccVk/ZFu9BPT+G511mbk
zF2yNobY1zt1VE74VLvwvKT9s4teU+7D8oA4hplq79hm9npSJgmDYQPjfhd2nIbkTgQnbQTjVUS4
d5r3uIBq4KBOOXRzdSb5gOH19hJoycuuOowjbCcWA1KtKF1GXbK0pAtPVpaPY4OozlGsK5eon9eF
1lym0Fqbuv6RDz9nHHtu2mAKW+nmh2mtI6d6itxwpdiOcoI6MDa1T/U7u3xOSVFaHZr6MQRl5s3d
ImMVNXHcw2mIF6C33l23hcreG9CQP/q623X2USdkwttOA77o54KZCT2ZwUFXHChm1MWGWXprwO8Q
SttIPncDb3Vkh8G6bmZ0vjZ6eLAYbG9vRhcmrKBxqjo/iSTUF1JHfDcEqXffO4DcjCSYNlnrHPIY
rnKhQPvgcl/NiSCRJG7gaGK9km2FV5tnfdZPuH8AXEcKJy8xXZllG04Na7MOX8opXcZuujKz/CXh
y3Ai/b5w+l1eN36WaIRW0zvLMFvYRNJ9cZU3bBNmPW9JcR3rW24eR4MbxNHuuQ15EFtzT3zw1Jc3
y0S4iDRsbXZI/iiGQ09qHuhk9+PmK09iG5QtQpSXodnn4ykeTQ45a0Vkvp13aMLZx548kzMSCUZs
DIx4Fgd7hIVT2tfAiJ5dsolMxvi19TB2wWFGSt9Gl7nA/jp1voIIPOPJUzjgkLae6+ZDiJ9FuQUE
dwzBx5B6bIj4eZPjR4CxOkafe4eIbeqXSUkoulnKlnwd3CnNRVrm+gF3GaFJpt+IqU4cP2DhZ9xP
k7e1ZM8rh9NiaXLgjjdjOC6zyXzmkb1mab2mxIuL2PMePS+/T3WbvQusxrD4rCO4Y7d0WD7i9ttg
5cPDA1lIA1bhFvedDgOEN68m33MxrJv4NBmE/UnNTUwwaInr193RHd4B1JCPZ7cCVwA+EJjsUyxe
YlbRvqf9VgBODW4gkQxEQ79Q3rnQ90HZHjMpt6Xe+RnWEiM/TgmvvfsRvM9YP1gZNYQ4uecATuaM
gmD9VQ/1wWs6Utv04lvALARbrCjc2Xa4yFSyoULJcYaRACnPWq/yZRlX8CPSfaeS+mOctU/DIz1S
gZbm5A2ertoU/K+PIl+zmBPA5A4IinU6zg+B5DeR2fxc59OvUI+X9sUrsRqSG37wJgVCvvSFOOZx
yObnR8k+1mQrxh3hyujeCIG0kE/DDViwVCRJvS6d0xRyhlCb22t+Cs95iuVA3/I7DAmoxw6CACQO
1smB86tclOm9DF9tE1vmVobgsEF4cepQSM+78Atd3UKx/ctAcaYIWxjoBiY0CvbKHIbBaBAL9PN8
F0IItfwpTre0+042R5TcrZZjx0gtPA0xQOFVyyy8S+rdKMlUPnIWszMAC7DviwXGeXe8piD9yTe5
eHuwyhioTNElHYWxM9NniCK9tzPYoFrYhdnkiW4HnmXVGtv4pqpwxo9sjozVnGkoExhATTRzo2Wv
nBoKzYe+3dub5laS18uGsNdpAsXBnbXwEowzjz24HxPOhv2LROzSaNTCkmR/cb6EJWBqMije2ONQ
3UfdQ6ytYm3XS05lHFtz/nmqy7VHacw5BExMs9aRZCd3GkwXJKurKPqh3GVlMAh5F+Ak1X4Y/T2m
DjeC5rce0rsafHtWfABaXTQjStYfWrF01J3F0VSbr3W6bDh/OmxtR3BfaudFe7d+0EG5x0BMpxuo
+6ntrqA71wzAHPQ0O9DFeopLqN4mOghWaCo8LQa66oUo6V4jHB0g2tHUT42MN8WY1Jvwim3r7gPO
fznhVNOWlvlM8ldJZOwBs+DB+yS1bVUz4045jFHxRdTc3o+COkCyEBP6ILQTCC4K8HRyXqr5QiFl
hrdTJpztSehSij/lGLhaDEYzEf3quaHYje7sNs4YnTuXwe4PweGdNiEVoUUC9xBo81pDoBBzQvI4
mds4LyQ4gbUgNjo9DDwng3sYJQMB4wqV4k0uRfg+Yu8u9iMRQpMTeh0PECSsOyp5h7y/mbifCjfW
F2OjsymkKpBwKr0Mns5V6+cZ7XcgphXYpKVmg4q1nkt9LwqEr5MLxgRdkY3tJsxxFCEOqOx1OpB4
V0fwUvhMNqE5rmLu6rjjbYzoa7IQdJHBLe5rbx9a5QlddBKcrKq5cbaWUV8uetoCmLG7XTnaKzL5
X6XW/ho9Y1fcjBp6zhJSCxbHt9FxF3WiDnaXr2icsHKjyY3VncbQuk5iKxmTBXUaChgSbRhHfTD/
nrvr9Y9kgD3b3HV1tu+ra2s+QqwmhxzuUrrcsfpph6embh7YrvERJ9AbAmdLeK6LeAW1+5ClIeWt
tFxbt6dFLBs3xdSBNnApao2TXOBiwDPY/3terdYqkiSQXRkfW90SfGg0H5lqOiD9OighO2upjQ0B
w7N02sVn57H3gjwn0Xg2HNQegVVZb6KkhL9slJrdRWH0wbNBa2uLDKjCCepW74NJIU3jH66H/mMw
I+OzJbgJTGEebRaIKtSfylzDtoLwqFvOTV9hBAQ8/g6VLauRtt7eS3zm/GEK1cDbe1TaauJfEXmw
en3XWFFyUG4MhTvMtYpTUGXX66CBGaAJhhOc8WaRlQyCLZzaSAuQxiaVSFnH78KL54ObOM6BINTY
Qq4Iq61lyPSiqVGif4vs8pwRAXygOovWdMgV8qlAdtueLuqTTv5q3w3Q9Rc9Q5erAlXtRgvrakWr
ZiJ2n0xUs0zr0mSd+Ty4RveVYXv82XmB0Z1pm2XeMgiNyd0A2Es+3VCV+zoqoycm14PAD6G/fOA4
Vun2hkEYYCvVw1rvwMEYBXMtLe1D7MkZu1Wf4Kqxsip+RZ9JIBIYqVdXb9JRDVw36o7DRGajAY3y
CvkLNKLgM4V50W8Dy3XPdU9eWAlKrTVsMWoAtTAo7wlwBLkl2sdCKDxQGtRSVjcl32KKqMdImhQf
W/Shd0QAa4+KH1YKfYKPz9ZQJ/ne5+CiqcCyNOkIa8E82cNXjhweeA0cqmSRIUZTiz4dihfV2z1e
z2moiqUX192eKLNix5Zaj+lUVXfVhGI3I7b67gbm2Pgu7AYsI+RnM2F5FFHbwetOSOVFDBRriLn1
c2Dl/ogfj31nBJ4l0wp2RmZoEBDv4ry/m8BnGgunbY2nKjGsU2c4GFo0G36aOXLkL+speZTsnfad
JAhsaFZyr2uJw6M/4bAoBgO8cYOSWzq8RWfNbN7D1tDPujlUH26DhzWqY4c6f1HAPcpTfXiB7FDj
lAKGtOxHV9/M1LAos9oszdmgd8+BM6Z02+r63RkY1IQRx4oxJO74VDb5Xy/BqL7TysT+MQpVwdmv
iFSjj7yNgBPPxdxL2Hikx1IwF830sJOnGWVbIhs+PlYOElVuVmoTVyRfaVs4prmBDsFBv2sNu13r
KD/yHdguI/IDEIfZohdhH6zSpMf009eRg1SSgXDkD07tLhkjuV3Tib14z2Yug6aMyqM5i17L8v3N
pr5PzJK5CCp21qlIdCp/urLIiMpSgMQSEDx/jpLXBAf27Oh0Tv8FJxRRS5/mJNNn0x36dQ8ebC+j
WJ7cpFCv6A0oVedTvswML6MoYdkrjA3sDGXca6yzZB2WouMQLZJAEibmPP4CA7HauFNp0uXjzXfo
pcHKadR541E+rir4AXnBdqNMgXEwuKY3m04PqGKhr3YfQcxUPwKOKOc6wB+iQuiztqAKwh0A+hNP
+MwpOY+vVY+qmwJshsJThaN1ThBKb22LhRXOK8VyQwXzGjEHDYgxVDioCIzPv2qGVKsbX9hY17Pt
3mdjCBUNjQa9XadOyy8zkZlaNwZH47ZXxxSconTy/mK08tXs0CwyxgtPU8/rY5CWqZ/Z/fvURFQC
xrFbh4VRkvNDxSTdLrkf0JHJU+dljcs5MuMUg8qdoXbJ6AMHgLDk8NOysdfLz8odqy8O2Om67hJe
b0IfP/WWKu3YWvBzAe9TYJlN/STi2XojEO5tZaQwquUjhLMsN6ej0Ir4mf0Z3YFqznn1Qw8vI7/p
DGqUQg6v7qDjT/OmpnnR+e0tkDcUEKt2RjaiaHsvkr5yWGggxu6Zr4S61+v1W1qnjLBPehutKb/Q
RIgmAUSk1ZaQj2hpmQ4mRcVZq/RycCW6iAWku6Yq9wN5jc9p9uI7p1L5YzjmvBPrtjculpWmWKJJ
DElIhO4yCmJrzyhRrS9dLQvf6dON16iIAFDEIPH8ohu1+4SB6o0J3egJNgfH0zouH3J30v24zKdP
Jj9BwxSz/tBXTT5TqIoj3ysb912rPfVhBFYHKkOyiwoNbXofrB6oblOhPkBfg0R4340ByLzAbPPV
3IApai2ZUxVkdJrxqanmxRagjNVU6J5w8AXstj1INGusYPXPXGlor82YX86vmRhIFnE75z2tt856
wkdcUwaV4zmz7eAsZkdf1vYI5jpxXDZGgEnBu1XhS+5QdyqrLkI/HLLKZ575KhJVbBMR6d7BS+2n
eLht0O2QSOAiyMB/IXxjq20CwbDHettXoddz7ZHOL/JjCN1KOeCGGFJz/K4brXZRMf5Rs1nDTItM
QGbyzhRQGQ5WGXWkfet+MhaN6ES1V1E0U4pta1yuDVPIxUM2OQHQ5KSHXvPBt+6Al+0Zi6Uq3U+p
H5tTLO68GoIHvqVA1PeG3ZTBToQ6EjZeCWkKiEJyk2hjn7Wv2agPPJ6mSPE5mfyXgZTwXp05Ao0K
Hm2qtSVb12mk0sNJtoC/ZXJcphZvgZwZOBDmsulforbwypLarOWYgn337LxPUWF99I2+TyZOW8b8
0aJ8lUMNFx6SE5nKMBw/exvM7ZJvJvlqqtR4sQqze0gbr3llsNxBwmcCs8uyh1F63a6ODJbhhAXl
JTC85mFso5+t08Ow190NcwDwo1SULoxgGhdJa9vbxAmsO7A+9XsIaHrFeclaGPQnN1PE+YR32dWo
2UI5ecmyoct6E6OTaiyqHVRrLnE7/Jpv/OVg4IZlw2U5NFQkqF89X6tGHGsbuSEqGrOiBiqH8qPQ
ynFl6TCHEBwxaNHfRI2Du0k4/md0y9Wk34GH4ahu1uwLpbkRU5evLd5DC1C/COJ16meYBdy9sJsL
pEI0lnI1NfbPQpKRMbN27yAmWZkzpB3BFk6AI6FaXt1kD46JjOstr1jMPOFrNXSbYDOq6djalxHL
hdnHy75R/hBa9D2K+zwrV0GNtwr9RFXDv2BiYmyb98Z6Jp+3ybpjy0bdHMpthwrZSSCdcpZo03At
eSdqoN8CBXY12jaoYozhV6fcR73CRz49B4H5SiCNspbcGB4o1T7bCHo35svcdQfTsDaJrX+gH506
fePQRy1o0pcFVi6Ev80IUJlasw5qZtKehiDZh1m/JQGzsFv2RtYhUqAZu4PbDH4TxhsdErLX1mcV
1fuBXRlAdx8+1tpWX5Me3pN8XjP5sWQdWJXdtBl6a6uMxhfxQOGUgxsJIs7Qji9mMEXmrefOLkQT
b1K6q6TtXl2oYiWKzTE0trK80oEay4wmr/oKG6rMTsj3qlAm2EC6R3UXKCZazRax14rtIWdl3Q/x
YjPnymO3wqvoZR1q34oTb7BnRmuVuKc8uHMDYMETGw/HokPsuWeWqy3Yyse6jCng+RlrJSOuq9pA
iTf0J8dMriZhtET9sCJKTNTVmhwDlvVp5YjtaO64XNaL17SGLn1zHWX1qPdHFlpmxenrDwmk4RuF
TXtO8TvM7YWJnkUC/85KAaiLQ63aN+HqCyAB4OgsYE35RprJznHKY9flS8ujXtd268gCnV4aq7TG
MDaXq86jrW3jbouuc3NvgVoLbTiWyK207hq6A9vj+UTNY9Ml+jLQcQnk55nOIfN0Vzjsq5yBa/qH
LZaSGVA8CrCNgAyIPMbLnuoIhIrf6i9J2eOdf2a/6ufdQ8Ex2dbX7cwDnpIs7sUKgxEP5amc0Poy
j1S0CdXZjxr8fzOdYNOtQ6bdSLEsM3ltc9ocVuoP9dd0U2dUnGWhnriUqnnLuV7hT8OzaLZZMJ9s
uC21OseKp4iBxqobGBqrbyrpbafYmxgDOCxjM2m0eWcXH3tuulfVqCuWCNDW8QoFOxOeV+Vcu/la
5FfYPXM+4GTt3mdDLIMqeLOGAXONiH6ZyoY1SceLOs6IDdBKVlH75jnPA4ehdrpr013ff/Qu1tYZ
CVN3KoN2kZjmfcdNZJj2aUbFiDGntVe4nHjMmoc+130op0vFfyIZHqLurU9eNHNmuP3UpXvUY4b1
awzB0spg5bXHsKweI04rN9ataeGSHkATIe0aDvGwBKHKngsZwsabrjNdSoByOPDOA3dkwPQxe9Jl
weQQyjK2KinV20syaIvQOhY0yumEsaRCzest/cHo5LqyKh/g3UuRN5vU7nYOzH1K3Upc3ejqhOcm
u7sdCBse+EajX0qfq7NPdXt1xuOo7422fUGAAl+xOzVecB7b+DOR5k+JN2EBBDaRB7jjOE3MhdXi
FfFnnYGTh9vfXKi1wb/lgo0rODKYPAlmslaYUAIPU/h7pG3T4pfV/iyayo+hp8Xmm5Fu+vmk1WfP
eSUhEHg7fdib7rHPDpN3TJJmA6h+0XX2Og8NP9Qfhvncxlcmq3+oKFvCPATvPjXIxw+dANF9xqxM
7dauTn1X3UZB+vCoODhOxcly3xpxVyf1ylJ+6VArHtatFT221B5Z7YwwBCh1NyXpLxOYnzkytEgS
uNRnwH7OTkvuAX1s2FVvzf5zGnYYOpe9HNYOe0+JWpCFzUI3zikJVmjeX4eMowP5+c+ObXAgR9qE
DD0Jm7astvKsXxHJh6gwfDqgJ6PaDwVbhLxYCq1dZBTBe8xGvcnKo+7bfq/X6cbFE1xx0pkD2HMU
O6sL1Ld7CsWBfVGT89yX1bqMPnVuFTPc9i7EXWjp5bCxZLDMGPbSW6quntf51Yic8WQO3m4w0qVs
PJQuDa0pNklx6rsFKt5YLg25uqm5pZfsET3BUbtHzOd74SGb1I6Zm3tnrj44/rBPy9m3sWCH5hKu
3ImjGOU83q6UG51hbY0znHC1z9klYp+jLUrv19GNW3Fs7djTlynqPYRDf+7ilckMi1LMjGa/qvQh
MSTS5QvEBcZlCc1J+xcujgCs5kpam1m/mmp6MR0wola14ChHxZ+xEjdaebJF7BNuK80C2Afqzk3v
xNT6NX9aSes7xdmG1+aUzPzJZrSJhtt0Ukm1wravqVE/pexZGiRHQRPtJodeG42YFLdGWiU7HBuM
KBoLyypXNzH9jDqem/FUafPPhCJ6XLOeZq+N9UTSZGUGP6eR8hm3MbQPX7bGB4OxNMm0Q5A5kPuA
gp8DBzUVzqWbYySLKHLJ57kF7gy4OLE/Yl5ejVpZqc4kn+FbLtQvSLNMcVOhbF7m7KPHNmuwl+7h
JjdtdRMBHDXPRiNm00fSN/1gcnARGTuYiLY/PhfBj9s/WxODc6X7KA28i0aKnyJXyZk4xp0tvFXK
vtIO4HQ31jZEdzxVyTbLz3r30SnmChTd8nlh5eqx0TgaV/Oayvqhn6NrrBtrfFkb14y2pfsU19k2
mFnYxmHrGS0mXOLvFBqWyPrQG2I60jNad6QhxCcEtLTb9sB7p3minHGRvJsF5y2TRFS74Cr0ND2m
/LRN3/GiZK+lP8ylZLfxk8lkfzI/QpvDyQOahlXbzH6sw5PGSW1hnyNWfGzS8ySGg2radT0wasc3
HrQpfCqeTO3g6pd+eJlycYinNNxotca+lSevXeD+oiplTY91P/NybfZpPzGoxUm3m9qlY/wfZWe2
3DqWXdt/8Tvqom8i7Hog0bAXSYmipBeEWvR9j6/3gCrjVlbace0blXUyJR1RIgnsvddac46Z7UJD
uKWkTIth0pzxleqElibULjUBsDP0blrSFLn0FCqH8OmKpIyPaFGPR6u5YX9f9+bS8/YMOr3b/Ez2
+OiCke0euz3x0zreRmslnaGEK+GuvTTJ0SLNmuBVdRNwPmgeJVcRVvGB2eZajB1TuIokukBtZsQm
cM/uxMKV8D0tR9oTyZ6cYqd9bBxSSM0EoW2Eu2He5B//VZ9s8Q4/zryr9cp8bnSSQm2SRRoknG5L
vOdqcrjrh8tooyu78XzLHWDitrWJ6aGvm65FgHyExSH5E1YRiru+Qd/QX0J14/dr5lccdfvT7BqH
4li7mTOcEztikY9X80beMUQ++J9E3aZPS+JK/dEh/nIVlvzz/KJt23W/SxS74m+iUKieRWjVs43P
dFMU644+4aY5MTfgcHZQPc5MS9/4Irw0j5xqUFbBenXN50zeZ+Sg7YE0VZv+IVe3QXyiOxZnDiMN
QjFl0gTVOCbH7iOuV9rNEN3IDfch+6LyY2SPXEtYTmn4BmgPxUPwVJ6jHVDEtr0au3zXfZBYQ0+S
oGDEMAf6tRNzRtYyF1RmxMttrGOvec9tKrNtbod3TnHcEqHX4NN12jvU6uDGZcLQa9kUYeiJW5m+
YCPFjHhRTdY/1vheaN81OZHk+YK9bF6s+ZjzI9AXpS75XV1kS5ldMX6tN7KE6MU1xivDGku3R23X
+N/5D9WFUrscDpDzEhdidM+jbtNi0poVozLmKyW7o0KrDeEk08BwK6prGmgjipp5wyxBHN12OMQd
wlDiHW1+uknHyG04CFpPOe1cA/wvVwUaQWKLLdTr4lpKzogAiLpGuIn6VQM/17GHMmvkFvCCfe34
TwKSScen+LhmPBMbUzTIlP5Juyr7OXGrDyVkB2CtXwU37cdwOLdC2BR8JBAr3YNM6Y4HJj3R2jJ+
5WaPYbJVeRfKpxxx+dwu78kqCdZt7SQYILl3ULegotmRXtg/Vuz32ZfRHKplb15XkIZHFpFNFjGz
f8gZH/DyJMHklCe9eIhQ/6EB7l1+5XENBlMjFMDwGMkPo9dwEiVPo3dEAND5hlP6PkNdSxXN6TWA
MYjQzhmvGtT6cy3ZS6BWsQruakQ+xrp71LxyN+6QenNCabjWkXVqnsxmzT9K5IrP+i1w/RcumHEP
Z76U19J9NDn4HphMQEtF/jhQPZePLSJzAmU+wb8PFHGLl5XooCfia3CCp19ivK0Q00iX2nyvlTVC
/4D44w9acdM3YZ/Ka5a9kK0Cg98RAdzzYh+Vnqi+dQS9Kfda6QARTM7IgoETvBYbwtCJi141oFq/
wzPLPMzpIXRRmdOAmd7MW7BkQ6z8Y0kaZ2DznXzDHCI5spu79mCRffxAHKSHO/TAOsKRm0aDQJiu
w4UEFpTCPbrAHSbOsckIl7Rlfa8nj37zQZQg7cCBnxcJBP2qK71lpyRqdLWM1L5iYVkhumt0paQg
VT2zTmrl6tCt/YOCvkh6auutKL6GhHo2TsU6yAwU1jOBi6Znwe9GZTNy8paLlXIm7DmUVuozTwb9
c4UyAmQL11V1pg/ZNK58NF4pHBCZk/hKfPSJQ9h1mncBHUYOqPl6RLSlnIzsnKIE5or0dUcjyikL
Pyl8oaF0w7YnnSOljfWjzW/W9EZOtWaerMqV29dQR2GfvS8ZCXa8nxGRQYrc5AxuvhneK/zzMB6H
d8R+POvSSXfzB7EWaC0ZbggbUVxBkbyI++ScPTcX2F/Tt39mHWp3NRfXtFs6FuJKvke0rNhQ+S7b
YhjMXVzzxq4xelKJBR9EGdMBQcVcN5vBeizLizg6Ue9ytsnX2qOE25bUEqRnR4jHlLp8slj7RDRj
pKc4XHXPwn4ONvJeeS0Ch8n2Rje2IcM4hi+d3SN0HR/a7Ed0Vdpy13ZHbCAXfz9v5/gJtLZSX4cY
1OhaeC+O3Buvsn6zyMGyB1YIluhmjRp0mByLAPVD8EhHUvgyDmQVg+9VDsgt6swVdyxX/aWNL71I
rAZ5syhMgTMt7yYDbOZxO7JA9YAcXdRIdhNv1eg+PIDcZR1Di6RO1OQr5dQccpevl1syFpmq74KH
KOC0t2o+5vv0nojb7kiMiP4FlXaMt2P2XfICEmqOum1lcYX63b1k/egTgN3FTWTLL3pnArZu2cqS
/yyvB9QWcfcT0nLapOIRWlaM0ONJ2NauYos7Y0N0IP2i2POHL4QliuBIRKa1nuZhnXXig/WKto9K
s/8qUSXIT+qx2TYvwZf/TgRodxDeGOyD31mpb7FDzVJKa+GZ5Bmk+yyC0JDHZI+sCW/I5/A5WDtN
3iZP8U7m766JALkrz2zs3XhqOdyKayQf5C+8WQIBcivlk9lu85rbJidrm97qnpfzpafTvGaYhUvE
qfYFaTX36Gp4glOedXpnD3whxQZDYUmKOqpYuN3bqXM4KowblEj9y+xNTpVt50/9VH9Fb81BOKPg
pKPNbnGw2Frjwa024Zl99YIq90RFqtyta/Ys3vQX6xRnax6f/0Ur9uIX+ZWWWC8+cB6b/KWGQh2i
uZZ/NpWrLrpV7xgKZdUThYhsPWfivm9vOUJOq3/rNRDAl7Ly4vxE8PpKMB47qva0pbVIXYEHkZiT
gXC2FwD+leah8B9nb1DJCbQTmmJLNLVDbqCdq9G6lJHpJx6TxssYHRgEQ3ZbFyF2jQeJA27QHQx9
P1ubQnmrQ2Sl4V4LedWwxlCwfHfAo+2h5WYJ4O9mdPN1MhoXNZ2BrSEM2IBM0rvWbe5/kTVUbyJy
NBG1qWdF7F/EUNtmQry3SGWFbK9xCJKQFRSboLoprNlNrp8i4VuaAKqbXEma4vqW7g6Wf2fctmru
kL9dEbmu7mpI6PqEGarpYKj7CXhAlRZK4VvrJbFqMkcHv94cOuQETvXeGB4jqgyMu5bXBuOKXaj+
WOSRMyUIF6PqDRB16pswnnDEMP+Bxi/23KN7GWRMj7tom2u7sDjn90hkB0ct/hPQIRDlVTXcqS0S
YgYChyN26Hvo/ZTcHbkAZIN0uGolDPEu75CZttum2vk5wzm2Wf+hLh4C8xSjoex2CUj69vfN9G35
sfxKuHxGIkU9BD+UlV3nzRkFAQnCIQEZSBICp6d8JrwDHLu4iMySq4K0nMpRurU8734tmNu2o+uw
qi6lelUU1i2nfqkvbbdjA+qwj0LrWGtZT1YWOQznJDUfZF4oyhzSNT6aF0q4qX7p5QfON8N0Lqtz
h4CarkXzpkkrTdrrtx7ZsHwsTdQeB+t7UtbNHaUnk/QSzvMrRPWVSiqLwPKsHypaj6UR7s38dejS
rdTUqyRVPrBwbxQGEdI7SyupXqL/o7DG08FeDAz5VRXIVl5PSNKa8l68qwTdDVsC6gByu6T+rMoM
SRQwe7Ur171AnXObqaXa7BbxdiTkP0OCQHXhLjIbbd2WrxXiBzKPqYur1fSqW870zV1PuIxq2TMm
EXt+Y8sCqhyT+8mOJOv5injpbYjjoVl11m3iuVYem5ZCjdaj1yJmTLOWU4BgpQ5PQU2/G2Ub1J7F
CL2g2NQ5M9CXqCudeKtuPY62Cge9/XUwhWvwiorp+sI5jbxK8qzqioRjsF6KGYL6WsuPw3SjwqfZ
JaLZvM85Q05bIOYiU3Ov4qpeUjxJ0AsMrmyazkLHzID09bp6NEiaH2mYapnMBGPJDy1LQj2jfVIM
OIPo4pZK2tpabjB8UV4YIO3rXhIwhXXlfgojyQ05qcxhEh4Es7NeNCFGyI/7KhUZ4rX+LrEUGkb8
EORDkWpxkGREj8UMxWRnmNNeRtXej42wN5quhe2QVsZHHXMMICDrPWnjFkZ7tITMG+sxVswLuP1I
27Qpul4bWwNtwcqUaGIqosBFrmuQWgnem1+bPvBfR/LJlt4Ywn1D8i99H6VeUWvDFnlQ+0IUeLlL
fTk9D0jIv8LSlN1uLqJbBnkf9dTQX6RyII3AJEt5ErV5p01ITNJIz4+z7o9bSREvJNUQXaLF5QtB
Tv5BJP4avUtnMOuEdATGW88k0ANBwyKQaQDTIOBJ04NWZbQ2hk5QDoKWMbhv60DzfOCrT+FAh8EK
cUA1+DkpKIJh4giWkHcY5YhEnJGZBcoL7LKDgP2w0XNiRYBbVhifUq7pqI+mixywn8x9GdgJ4e5P
lSGkL2kiB3YQxehFY5I6i5tRN0ynQlr5Olafdgjnry4xhANhfQQF42uxBakQkOnGGkfMvEFUhs4T
E3/1k5FK59NHzRGiJmRwoEYVq107iOom1rLsOBqYMxh1xG2xkboqNXg2KreNbsyvSUQjOZ4HZV+o
gkRUzBiUG3Ta3FJTOEP4H1lPC4lZnxwEElLShgAU05cobIb+3ukLSwo/9oWWGKeRmK6krtV0MAhM
QlLKsGwW9Hm51EPSPaJmJCrCnKnkytBwzDbF/dCRP1o0+fQdDLgjezKtD01ECROUUrOTR9ItmPu3
vlcqdFha0p1YINBmRWlrIlafxCvJdpyMItWsWHXq2loKDoE2pgJpnmNapHfjS4OioX0IZKUiBlnO
ko4ypWwMxPMKSUqIctZDTwkY6kpzL3pJvUmChuitL4yREVUUECxGygyT+FL3dKgIS2Nbrb/MGneh
4KvDRyHlAkvBmEIR6pvi1PVae0gweD0rbQzEfVQYXs99jspTbufyIEQlRWpX9NyPpWEGli0HhGKu
yLjGczGpOkV36FvCezpOVvNWymOWnLuKa4XR21SL+6DIOmvr51pn7cfaQAUbWp2kP+v08YVrJWpE
rvQWbcRnhZedc2MVNj3RBFNp7arK6qJPYxpp/WSW0cucilNisiE85QxufTMVRM7DeWn2hBGqEla7
LNSllKAKMw4PMXnEbPnk/bLvdlAOtU+/qzAIzH6XdER7EHaBrCrXrOXsGqrE/YTorYR7DpzQZE2q
RY1Ix55p45DSBt3BQVEzLxXIzDhBDlM7jygBwa/Z+4X+zny7KV3idIJ8T6jGhFxHRtdTMuAiWqST
CfabR5mzPMGdstiS/dnR4Pzk4poJtixkjLCVYNYzkmw9SnBU099MhAxRRywBJhIUT0bip2SEERi1
9j8QZf47Kzs3obbwRC1iPv8CX8h1Iqx1euRrccgTTJJ4Qgx/upaa8NSmIrwcir//t9FcWgzrf7Hx
Q8P554+U/5VPkOeKmeEdRl0dMZEsfjhQ9Sk+IhpabfkI3Yc97wY28H8AFvz154JdU4FrcrPDmlmw
Hn/BBxTzrE+yWkCVYoEqC9w+un+SkhLp/5HElFVBeTdbrhj+AWRYoPn/JE40f//3P6P2//Lh3/8X
CH/vuzi9Z9/Nv/8Ljf/v//ohj/vHz7Xf2/d/+cD5heFfuu96un6Tg9H+/kb8hsvf/N9+8Q+k/tNU
fv/Hv30WXd4uj0bie/5n2r6sAJ34P39+/D++b3kC//FvT12dfE//5Rv+wedX1b+ZCtwNQ1dFeCS/
CIzhu2kh7WtA+BUDRIluKSaccQAFf/D5VflvwMcRlEDNgLgOiuz/8vkV7W+mxAQBP4yh/f+g+bW/
8g+4PCyw+CYhABoISUX51wuzRCnVASWnhW9anddVysrAlMe2r8PRI3a7dYgQLd8bjSEGKlTK4rZX
F5Unx37VFwN3jsX+UcWw8iDLIrbWWxGdQnWugSjG487USjAJtYRNWExicSXBTZNHlTApGI5oGgZm
U+FXbYKSXkk4FJmlLiKO0S8fyS91wKjSxpmBChtpO55rUk6PYUcQpZhJoauQ2uqFrXb5/aKPnDXN
5hqZRfWDEaa4kISBjhxIgAQtYD8lcr+ZLHbdHhH1suAdrSiXXSH2FcQx4kc+JMc/XQHnf9zff6au
yKL61xsfcPYCLeZ4AXeFeuAvN2DSIZTIK61fZzkudH3UwJwnjX+qZdk/KSZtZKmuI0foho9IC1JQ
+rqMs2z4aKV23WJjeZRb6sp6iMJzaTbUM1Vm7kPENJR7UsTJOUmzwywffr8xx+z8VAVHpLzKbZSf
zTJrKc99NGZWpNzVcDznc009M0Utc+0KQTNc7+3v9/5+mFl5Ax2B2DNzvMxzHjhpMS7/xUSQqDlt
nybRDgJL9ZSgK4SauY7SLt5IahA9qmWSbYPGWitM4R/wkdP3bca8vGeqnxzDwEcYAU4A6YhUbIFI
ixur1Qa0ufn4TDBY5E5mqrjq1Om3InNGwgYOIUbLTlGMk6415inUGkrLnMBmznAJZpZeRmRVxy9t
zAmk0JaHba3oJapMxhimHWp6tPWxkpEOypvrEc9WYKRfhmYVQsS55LSkKRAzBkWOdr8fFv74UHck
RKE4Mai9xtzuS1E4VtpMdy3M5rfealzNpN2bEv66CVUr2c5KAVIr936fLDpd+RTrCVnI7T7ojJD3
FYWrxmlnl8P+YgOtegu7JHLToAuZ9dbVhoWN/uKSuy2I3SYP42iytUlgBCv3Ig5d1R00Qp+irHQz
4GUDQhusZbM2nNRa889ihQGkU9Ujx4/XUhn7gyJlaI1mTQbLNmuNK0J3RUVJUZAbhrj7fStnlQas
wQwAsrXwPUzJLSbyzaiIxuOUaBwVQTGOozQ+yiZBg7qvafvfP2YRYkKmFxMIiPEEAyTZtnVVHK2Q
mNOhc7WqJI8mY/jQNqmtlGODkyvF3ec3wtEXa+JpOagVm64J3kdhOuShYm7DyDKOrUAPPWqBaEzE
FF1V1SQC06gefj8SGHhuATljXQsbIjGpdGxxYBQEBIdjHEDiV60jK8+osvCInPQUCIS8mUV9Uohc
exg747GfhJR8Wmr8PiqGeD1+KqG8OGHndV1iEWmq8UD6aoV0vMk2VmZleK5mJoWDpTN8xn+JovEL
vSoncz29z0MmkoDVbWQ/Lg+V2j9mUmA9Jkm57dOaLp/VepFU02rioPMwBdXVNJP3atSNswCoEEjM
1L8FhvmoJSbdmqI6llXRXmUJ78jMoZTztzE3L1plhY/q3IoMzw390PfWrTes+jlujMjVCorRemBK
nsUWwZFK+CjX5Y3C7LokuPplXxzN5Y9gVqa9GpEWLWfFqbRQ9HVTn2wbs0+3ikk2dl0WxlnHL30e
NV1wmy5gRqiOGzk0ZsLUCuMoC/LgDNhg1zmxYqcyrqUTDqFy+SCqRDeVxf6IhNU4U8PJtkQuqvP7
gHGdkFsZCAbZimRhpch7twztmcxpvNAYWUm0LsTuMBbjmykG1rlPca3M+YiXopbMMxuNdW7JqHCm
ksPZPz8XpL21aTjSr37/CuNu9DqDru57v8psWckVzxry/EnoEYX7s5yvk8TISLDnqaoogX6/mE5T
6BUN47ciYs4ZDEn6NofjH//1j8+NgrieZ0U8aWgjOy1qflolOqaYTV6FopVIe6iUzT9WZKtpCqyM
+JFGjNGvWVo4g45dGaPs5FZLZpeWYJyOo9mwBU69q3isyyvExgIEQpd5rUZLogikxC5YLteBbt5D
vZwJpw7EjZb2LCGoNIjQoRQ5//7RDfmr6bdYryJdcToMeEoj0GM0T5OB/8BSbwJKR1s2K3Ryewt/
w0ot55cGLXysRsds6fqZkAmY/k9YohtFdkJ1wq79XEn5VeoFz1KhWRt8qtG9OWzcifFumoubfpnm
mAsxQvAqIYF09NYiGRrF9F5Y1PW5ZeJMze1MrzfdKLtWkK+hwjkTaXACk5rMepfjmhJScpeHkiXE
GYAepMFAARE4Wo+pS0ExXOpOIkr0C0N76ipbFqStEBierslEGivsWBr5DazwBcMRtgFxyLZ1lF18
vXF6dDVZ5GNOz5mDC9aljpKtT3lKE7EdtAeWU1epDQwC3BuAZKBuHznnXFNyXlJ/OIZ9sSH9ch4C
OxsR8UTkpvcweZAByzHZKASxJQQYMqjtG5UBLZ2gMGRWGGyWhJrEbBylz52EqV0XDoc+tRhU697y
QswGXtqEwXiXbTo/2HeG7kQzczaa6hCV2tfO4umNL2SCYsl8FhVhi2uHyDofjUjmGFXhhVLJDE1e
q6HPFKg6ppnppgm+g8qdfQIapeGgCqGHut9pY9XDEcWQEeNkyteUca+ASCvhOxkKIa2TAvxnpPhc
RHXqgy+U22ZsHPDNzzryrjktjs088j6MhxaoxeAzYPdjsCewgKrh4Hci+8a4F6b0uS7MU88YSsBw
2E36OmqIK69yJ8Y1TVyz2zCYN85ypKwDFKNorWe5X+kKvc2x2Hb+V1r4257LJcujwyIpgrm10q0a
60V2iUCg0G9kzbPVMXMnBI6NYK7SYfYKwlsliZFrSsJ8YFzEoHFarO3ltKCGLPMt5KeJXFsibotV
paJwGhAd93QVpdQJRRzV5lZrFyU61yT6fkXgwTkDBIZlL1zXEUKDAqAHeBMcMBrWCkiZ3rxW9TaU
Bzflib2Hsr6OU/Oom5lrWoz0rZJMcg7WIQ3o5Wda4Gw6xdgkU2WPfrNRaJ/7kc0F9tOmzVtk+lvM
HoeyqKFLWA7OMT3ciKQbVYNimzn+Y7m2e2RZYlniiQMnxbMCk+xmgnCOAkzZQXNcHiV6qufY6xnX
aeWVzHdeZV5KY1n1gktHpmpnaaehHjekpWL8Vu1CmNCsosjpe4gisusHwmNfflWNuQl78AgVw9hM
tesm8pbrOUKjlaNIbEQFA+58TuV4x29u4/jjjOsEbbaLUDzUbKP+0Hh9oXvL563aOCZmcahieZsB
OOkKETluvcOf5Grc0F2JDlrMbAUKiJoybhnb3fLvRkRkhlNTNJZC5Zjl5paWw9GvGcNroUPC5LrH
gljzVi7vMXJCsURCqUdOak47adEMpI4fISjNSjZAIF4DceMpEBxdeaBr+vvLDbJqj/1I/u/AzJjx
K2thZk2ngsKieQklGYEPRFGEs52RXZKs23Sy+DoNoE8QQRLYKE+nweBcKsFk69xJ+lzWM2Jlxe6i
DjriAmvby9kBMgurWIc7VwD6oz1xaFu36sAdkpylpLdFfXZHpXQHWTlrGqnCifWCa2GnjMyTS46a
LzUD72pOjsu70AraRQp4RJ3xVVX8QsMseqNpnb/0mHOX/2sD31aoZyGUgJGVwicbrTfk42sTAEQh
fapJ9ZtfFU4miRtTpjEBlYhFYp1lskckFDczN07Q7EZTQcddu7LRP2gsmEH+rhgBr79+HTUTU7ri
n0K/tofeP3YxgY+JBxkgKaNDrgwesbdgUPxtGqvrGr98qfFKdRNshuFK080ORsX2C8TyNXLwUZ2f
NbHfJpK0V+SBXgVTqFx71Xr9mMntmlm8jEae3gpJnhnONCUX73HCKDatore5U0lNZBjZDqaDx+YG
iaZJkovv9/vUSil1eTEHo/Vw6cUrBYK7rsgnk1x4rUWCVegvcc20aUy6A+6v15brVxfLl3zaTJCm
1mUpYFYwHxuQJENuIB19U5qLH1j3NkRUYIYPel4Rd6rvU6nYLd7cycr3vswIM8yC10zIbyJRwRGI
iJVY9x4B8ny3+l5IUAF69Zh0M8qyRFRtdRF/q0+CDO0p7zepzzTW2ExaQr94kpFRmcatDFMnn1Qv
THB+1IFh0Lyk62zIlx4sfBUSJMwh6puzPp6y4cvS+zetY1Y39fCUONY12L5CgdFN7AJ7BgC4CDbV
5PItV9ahEvUPkp7VleKXn1RGB4GxFMJzr8nmixoxgBHyeZ9X6tZEfI3eW06gaCVK2a4HQ/8YRv+x
GU+jWl6CSHhSu+YM9/TaDZuo0Z8CM7xZIQ7sMnHzWmXewaxTr0mjHavyikpYggvDvGM+BFP+Xeby
WzG/TLP0LJatiouxfms7hqSh+B4VvUfq7zMtMeRifnHE3Qn7z3TnMHaTqNxQZnugUBzyEDcT7p3C
CN4V3r58LDyFuWawGGxzYRfPjsFFtc4EZd8b1YvIRYgurOJ2PIVV/ThGFuYJZDSVkO+ir6oI9zXk
tLwksY0drqbMLpTnBCVsTbCCPMQnoTg1gA6UKT22wGeNMP5asou72v8RGfDDJDs2RXzWmHmPQ7mL
WA8LjmcYXWjtdhxSpN0oPmlic4ml6SMfswdcWFeN9Y+40C3jmOXujGbxxhmXIG/JRsr5RWZWhZTr
2SoR5jAL6dYoIUr5jktSazk8QAMYJd7rQntlzkXkMDP/EYxx+VKZ/ZVr5hku16skcB7H+VsV6dc8
lidVCJYWM1lE3Pg5O3yfU02ryfhAGbGJIAEyo5b9N2nS3zpwhPVcfA0NIsTen0+JNCH9MLERVNFm
HsITw8GoVB/MGbPbWAlfLeeHlfrVKoDmukQSmEULKIPFz6KGc4cYFBkmGBuVdypV5ifBAIRchofW
ZzGTEIkHisfBcZRwZY0yraP8IYothpuQNyJL2ERIDYQBw0qifERGChIBuoFec7GC7wvaZuA0luxT
WYCAhou66IqHMlNZaSnAvBLdiWJBEWpVkQkBOsbOZNg3txBCORKscBNTMW3I/Ob2t+5zbG1Elpgo
0zZlm/eo8cePDGZFy0CuLWanTczXicGyBimoqpZkc+PdEppzoYLXawNgg4zhDXMLpdiC+jb33b5g
1e+lyZHK1ovj0bbQOQSqdOjH6q4H/UXIvSlVzhJGqsh/MwK0BD7B1+Ixq4B2gvxYBhyywIJzjGDo
VIEpo1OtTDwgbGWC1XvjiEw4Z+mEyNCsSpExepVh1DeArYwqnzKqiYUgpjfB2unqQfXIzp6j58kU
dHX6Z2KZITkxzBkSDiYDnmSBfn4+QkLISpHSXudGC/sFkcJMjl/amxPlKJfGpc69YorPBM3Asgs4
tifd25g/qr3mkd70UIjmRslghPhDgCG6+5yTeV+ExZYWx6U18stI8e7l8WLHkm691HyY6HksxE5C
zKC7Nrp9YkbsMlcZp38QCKdZox2DLb3oV7ieN5XqO5IQo8iwMMUl+ZufsKVQ7avVQIOexg9rRStg
5BaMi5xVG67EvZYH1y4C2sikqG7qfRjIbtBF0MEiTgTiNpMjpiDPfafZgGsO1mB4ZWbcK5w/FOGY
i4ZVId8KRkBt4mNy1hwp/RDYhMSpPEYpkS0q8CqLiscfOJVyLCazSgQnBj1eudVB5jQDgenlB4x8
7DORY8XsRdjasxD5Dgd66ZdkMj6mOdAdmeWH7ukLTh74f5RVKAKlxs+ReMrwwApYVyAAtt3sO60V
OiVru5MP6kNPMwZpl/RKEftodvC5Wou3sMKfhfLJnSbj2iOGlDA6J0J80DHU+zMT17HxhkMyIu6q
Qu1mjug5e3QLfXayFm6ZWMpsNVc6a2yzMnCh4EHyM7cy9ccATCPNXSgZrRdm1hHIjzfiJFD8H5V9
P5u+zJYKo1oC4I0WtEx+EiXVGcfBtfJhU6I9Bjt9UY0AnF7txBwAZ1/4yQG31Ulx5Nwp1u8FidGj
JCJV9HdV0XwPUozsEwSAlSKmhciT6Lu8NsAIxL4b4R0A7UL1JQqH2Cw8tUu2o6ozz4qfjHBwuxSj
mAxoDA51qBxKDHT4+LeBIDkZaVNpiCs7Syw0TcGDxdlUVNpd2YWen4qeFgHw8NPn8oKfecD0PX4b
db8LkT20mrLBB7xpDZhALDSvaoCgT5SdTtPwHMzHSfW3g6lTGZYOsuJaoDnf1xZuT/0ayeIuJ4EX
txWtvsEIPvQMZCNDVqdo2p8aFeCUoYZXzDspT3xcwkrDzqBJZyEZWbSL0itG1Ib0HXA+aF7SmLhd
ms2IFsiqzJ+kPOrLboT53YAA1OBcw3RjleZexOsTD4yT/fBBbUsnUa5lp3vYQr4jSTspc7+v8Q42
ILnUEIe1pJ1jHXFiKrt90Z41I7kVU3GgI3kGhUaBxA0nhodZZGUk85JS6KXtP6Mu2oaj784BvvAS
EEMX08wxwc8kHz0SLkysTj9Xm9oEwKoGOwz1x0aqHR3hYJqzaktl5JDbcRfkbK0mHKCt8hCmZr+R
5uKjX8rJ3rRHICSNn7p+PNjvTQs5V9cB1+B/slP6IRCUEM+LEkkAeFrJrXrF7erWDdzCyBRWQ1c+
KL0KWgDVnAISNP0cTdZO3YAjLj1rKnqVQPQC1rJJ+2rqADTtBNYN5FjR24U6svbrP7yLvMjYCfo5
BZ6Wo8B6N8bXUvTt2lC/TKHdNy0Stn5Y0RV2M3V66Yf4sQFhaVQaaoEUNB7gnygAroBO2kdeNIHD
FYz2XjSWHXSUyaNFwwJpgaWPawH5LGmfbqJkT4JqIBZs3LHGPQLqwOYicySgmrBPrDCqV6WiHcu8
Q4Oa2JagubhwzwOPatBc5k5FK0vXO6OSmTDHrJGmnDuLciB98vX3HGeBzAjcwIKKY2KWgvWg9c9a
nHmFMroFgkZlQNTer4oMyw8iijmJAG0IEnwPxECoEmJtvug4ourQ2kQCSNXW37fpcJxT36Ff+Fb1
5n8Sdh67sSttln0iAgySwSCn6Z1SSnlpQhxLEzRBb56+V56uwY/qRtVEONfgXilFRnxm77U9TEPl
38gGqkbZe/YWtC/W8r5M2PMTRo1c0Secori8y1VQYdYf7qU0sRwyp7Gtyb8LKEfqGGHgReMYIpwU
XTAIG4ano2+OnA8vXdeuARSdwJ1sKwxk3pycWjs+pEh7BNvzWIm9GrDFyvzmVfiwTKlBYqBDY/xU
znInymhrsjtREwNvE5Q7pwqvaVKibdvNTYZhETYwpc2TZhqgRHsV4JaaseTshRPn/JxqgCZh7FzL
6bW4l20qnH/U/bTRUAKWIMH46b2Oy5+aVtnLkq+R4FgUlVsGrjT57bGome7mGU6nITuwOsZNuB9r
+BnOZW6mve2HrzEgVWp5gIfRRSbWleUIYNWfHhIWZ1yTlrnqreW58aIdlvmrPSM410gfIU5FwP/g
bOSWs50MjS7THg/BmezR6UbuocDS5A7jDk3L3bm7GPtP1mKMHRBdKkxvkcWPGvC0g/QVQ7BVg/XD
G+j94GZjcC4uzRB+pwWUX+RxAMrK3Lpi4167iuXl4DFlt8P6oQX6swRHgCwwLMgJcIMXzTgQIyKf
LiLfFijzwMo8sed9acfHDHVtL/FlZdXeD86efUzgvYTC2SVMBCQDTdPs0OxjwkSZlp5pLIh+DNbu
aHYkWh8WU21Vj2QryKdd3oVPFq+WyCA+ddhfYh95W3+i2z14xPT0owXulCK1ZHkmoVYB8VQVsnar
2lp4aQLzMo/txoeFNZHXBNPaxiiBcSprf4VRtW17a5OAwdJJe1Hddw4KdCT8h7VbtTwUAtfwL139
9ntaD3udjDca+DXotn1oR2sjjkFwLIL4YJdflni1szdbg3oGIPA7csKnJUTgzVWAXxpBHz5JkSLX
KPbB0W/mE0fxYneMGhWAB3ZSqC5t9WNc1EuGbdCvATxz2pkZtXKCvsdbVuXexC8ZNppxwhKVYCY7
t9F7kc0wXBRGRWT6oAhzs7CjPRQokH4WxBtFY38KxpOVYKQLG4SKC6EPuIbVJ+tKrPdUCHADfZD+
TudARfrurA+vPobROfO8azMsG9X9GQuAvbLsDmJWV1sdQyHYv/1FZAikr/1U+OLleQqitZLu0UPm
WehvOUSbxVhXprkOBlWn6z7zAo1pytzehjCQyv6+qj4F6iDS9uhziuRoiRPro/FcUsMmKgCUmKNt
/QzM8oQFlNFb33yUM8MqICe2K696yVi4E1vDRjEro1W6CEy9aHjxCwe2ftS5dUvy7AhoDggc0787
ULVad05HXAlNnubXPwuUU4zsZkHtMq/sPJnXTguT0QT3kZ+39+P54kK7Yp7NcKnCUBXvUA7hTRpk
eJjbBTBtbZsdgFCebe0+wS3QohYXeOni4rbhgUX0nbTmRLfk/qVh7u3I/gaxJ1gXiwk3pQmbS0PN
QGHaxDmP4qwei37qnq28OfUmPfQFSrZSM86sWLhcpkYnZweFvOtLSi+oBWQGVB0miwro+tTIF1sk
eltpOlqkZNewDO2LYlPCWmSmDHTLYz2N0R+YFxdGnR+hFc8HK9Xe1fYSsbdU+5e15Xy2xDzTq8fz
+d9fNi5yRI2WiaqPf/rvSx3K77SXH34jmls2yuJJWe/xUP9kiyfP5eRsaqQej/++pCN2U1fj+QSx
h8sZSmWYxwKXqgYeSYf/CKGa9ztgmpaKC0Ge3h7aAnv7OY6SddZG9rOoU+Z+RkNZGZDOmcZ/Lue5
PqQpueglMQwghRFRLAvPhjRIyEy0xCQ9cGnIKvB2nkH7XRBYfA1x0r/0pT5DeYu/1ADbmvmcpSAS
SnrcBtwoxxTBj5cp6ujl2/bREjYs/Sltfob6t4e+jnkizKp6CfxtoIr49O9PJWNdCHsF1ZRiF7Aa
7ztuy1yCzCleTYeTWc8eXppxGLe1HThvxpyJt5GvQQx0ym/K5pwiMyrtKf204ul/UVc5/z+RBZkk
IrAl0UKB/G/qqrpUicoHBdE86qd176bcuTLM31XWWTvPSzgl2ulvbCL7J0Oh0jSaJAY/viz/F80R
SRaMyFyLAatnpKMCg1QrmN0mzqugkd/9L6qQ/64/80Beh77k7HcE+2r3rsn5j+gobS2dG9ujva7d
uEg247KOR7NcLTKLVjFeRNuayyc5ptFV9/fVtt8YuESsxskhiM7+0tGtz0Zzzu9mIqduJWZYs/a9
+ndTDfwLQR6dESdsRk9hN2fnjA4+Cx//fVmy7k8h3v7nn0j8vyqi0COh1Ve2In5cOf8tHCaGAJFW
eYKxJE6DS4sc4LFp+TaryrpOgm2CCzlmq1XFrBUx5MmSCve2P77pO+gLQiXuwdBeV948PbmdCf+X
nBdxVzH9p/yOT5yIXPLjyELzfPHv+/+PT3yIQxhmDuAn8uzRsMAU3ZYun7abjWiZ9ML8IxXMzRUc
tUsyvC72DNicT+/678udmfY/f2K+sO8qw//8niDUokHms8I1f8+K/m/KoKouW0polltjIosPhr3r
ZBHLxSK5I7ynHVhCAGomNUPKCfHBwXEDJM8GNK7EVJfbzpEQlV2XxPUqbSsIJgI+w9A2p5BJUhL1
iklF8SRB4W1KO0/XAe6pDI9YWzTlIUankdVcFG3MKk/L5bp4BLkk4bAJRPXRlhFW3kL4G6Yi7ZBS
8TLayk1kTotf3qrFjV441dbouqqN33ds57L2gQSIHqcx2pglL2O8CBlbsdzbjHNYrCw5fA33AJoM
51/k40+Z5vp3auLvPMb7pv2GzU+L9HqhvGRPxl1FiOOz48aQzOBH+w4e+Kirts3ofjYFfAePBGLs
LNa+c/Gdmz4+qyaQR4daBAhCtgszKGhNP1+Grj77nfzTFhCTSMtYu/1iYb3mmuruwcYDAiESfv/A
XHpJoZ2fmOU+K9d8WwHm3qAud56yXzxLOgcVkFaTAmIbpj+OaLDiWp6/tgQtq5PcZ90I4btV49iP
c1mwk6bRK8r5axwMbaJ8JzYi3k8BUBUP64kVYPjQy/CpYpeh0BK959ZztZT+B6SAy4T0dhW0CMYa
u16LUYf0NDT5UTWUJ/o53MO0+dWg4TOWtIA1PziRBqR30He/Aahw274/xno+q3B8cBzv5uWnsOwf
CgnT1xfzVxeyfIqo5QcPxFQBXmnC7Ki5hBjSIL8uLfMyNPkfYYZ8TQsLsmikMoCcwowcK3ARubSL
ESIZsldiepduYJXalSSApK64EA7wWtQIKrpiaLcNfOptniz4xMazHtAG0O8nkBvZStI/kTXPPOQe
2mt859uTzOvQtgM2oMWK6P3GMf7mKgRHG/ZvfJsAFhsXFFYPTNZQlEIafQlKIKF+CtNpskqiPQDL
1/klj+N0W5sGUdudtTFnlPi6CvcFcwc6xfAYK50cZmu+UzYPjYnyo66cdwqDvyZA886+BhafmxJB
kU67ICtemynJ9thjh0rHXwMCBLHPAh4KJy7Vyeu7VXKXHKAM3PU2k3lftW8z7QqylZmhqXOuquhP
3ftv7oybH7TePq2falCCq77x83ccr64s+h9xFj6lBsoSoewA66Ifynw6zXR0C32JXch2bfKmMW6t
hVKML6GhNIH/1MCLOsL6K9eZyoprw8QWACUhBw0eMuT7tykogmfZkPIB52E53EqAefSKfBnTOcBy
a/2O2vSaZ5G18Ral1k5ugAmPlToHqYMvv3PNoRyS4MWATNzUtXeh8g3Wo2f9YGGKP1DgsOoafejG
6nkQE6tmlOYQZq2fCAZfEyFvVlBcei9vrgMd5DiF9jVRUG/wQkjMDRAjyvSLiPFub0OR9oX85QW+
OCBX+mhsykc0RLsoqhT3BcilWD4XsVus04j3LYjlGXD9RpXtn9Yo0if8+W+vw5THCppIbXs/jOt/
tS6D0DD2D4ugPpF97ZA5DOmmreWT51U3y8udvYHrc2KrEWRUVAgie+IQXM0BF8Ls5F1qdWkOYbDM
Bwaze3tS0OzSdgdvPX5I2mkEaRC6uyGQ+mJ33NYtwAMd+gtj313XS/tSFHrTCQKWql6M1wYJ5MZm
TUG2cEtOl9M+uG6SPLlJ82RsAFZimtHm6Dtxa2KSBwjwqBCQApDA5RunyWsUDvalyzh/lVWWu5kg
gVWEO2Kt31UsM4pnSOXTpPSRoQ9yMUI+cuDV1ewYnv/2UikJiYzmSdpifqnLs724R4SX4UXy6jy5
LcI4Xdfnyeng5mnQmnZufTtFrM754L9YgXYeiapg+birBvbloEUxlg52ts9sMGwhBQhTcRphY6PA
gW+16ahSJlVcLbe1933hOBzxwxsDmW08vTUVuDNy+HrEUGPwVGYkglmVfvH89CXMg/Y8lmP9MJdm
190hdna3hJdW3GLX4SRJ1F/QgTnCpEkeGTQxK6jaPZE/E/QE4Ad1UK69yRk2coy7M13pDgKtPkQ2
NN28Tq4Y0N0axdxM8sG+TPvrFIzBOnaZmoAMQEOYb8o6incq9NuHTNP+hl3yaocQ2FKrulR1djZ2
sDz5dLK4wZuTtBji1ZN+Hjp8jwllBznoIUKG4po0wc/OhVg1jpzYDm8U+ppraox6ihKbiaYzvVbI
B3dMKZODN7eQ+ry4voaEqgXkABxzy7MYqkSvbaHLZxtxTWa6aiPowddEFwHttRr54GYxip2SzKaG
3AlZhjswvwNalXameERFMTEk7cr+BCsZJ0IVq+uC9muHQEicYNJEa2/BtA2tpjtljdyEjI32UT2S
alRhQLl/SUI01sgXroXgyBHsNrZwe8drYkUpTNbka+li+cj12++jqkLV3aNAVIv+jGbzMxo0Y/CO
1T5kPSSqC12LldkbqJpgt1sl12A8I6Db/kDqEL/EdgrC8399eQzASGVmOOYOkgVWHmyGC6CrlU9v
VTBwUelwNUZ0B2/xi22oEoAHKRQrE5TpIR7sz+auyI7YK6+TFtm7wBeqIRSfDDGgaFTSO7fH9OSF
cMd7vjwbHYETpy8f+ywAz9sVG9hKZ4bGrDphP47n0rlH/jSSJZda5CGNCnLksq+2aDtoz2+LQVbj
l/lb5gwVjH8PfZSAWNRpB1pMZb+b1s/OIBblyddswwgEj1aJG+L5nZbmrTPes+rQcVv44HDyeuKc
OuGvrJf9hQHuhmaOm9l1T+Qy0/m5frIb8rh6RP/9wGy8B8wZUUgqzKd2QQRFEwKYdcYG6ltipmtI
0sAUwEPAndaeDcpPJhyNBqNunh2gnLc2mk/SyfOnUCOcC/zoHaUkft4ol8fEZUnVOPFTlrBr8Iqk
PWOxHFk8bjScyypxl72cenMcPaRczgRHwTUNvMWZLcro0dl6UL03ZWoxdFgkhifD7ivGa8uO5ElN
SCgE5zS0jsw9Blbb3Ao6nTEhqxWrYnnUTo5zMpePo2ZQ0rs1UJzsMngMyEXdPPMuXoUdByeW5j/6
8Kp0VZ66wCOcyvMxKdkRPLoWQKhlb+N8QYIEonDlgSp+8MrzMLsUUp3pDiW6e0T/jyKBuDRmFkBC
0W+FC04rQTAvNRkvTBwFcRr9HSgdHbXOX1tpe+fUopbpld1DsggBqlc1nBSYzwdMhvnKZyD6UPe7
2r+xPMovrWGIp6ijNi72qK0pqNO8OomvVH8WZkt56fpiPCDJTgb/DkDqcflODRq37lo2+Ppnh4qJ
wvFzVuwQRvtXP6OoigdnY7nY5x2HM5Pq4GA1GcQr7oqwR6CsFrSmtZKkMaRHNw/K01gU9Cep1BVK
JBVvLAI1QCM71Wlqu//68u8vK3YGu3BuPnJiFC//viD5h3lCzbubWzB7WeozHg/mD7yu4qaQD26W
TlmbwQVbpzmsF/IjZyABw6QgQs3xLfWaAAUpxFW/mDaWt7SndrbxTFfRyHNl6auyhb4OeZ1fl7TF
Iy8k8XH2PVenbfTVvn/59ydGIPpa4HJfc8Vm295mQpIvVnOscIy9EIH4o6qwuywdEkg/MKwCvXmX
gewqxtC5ue6y6UeQKgnXUmyRROaGvP1eXBDf1JmDC4YHA025L3BdAxsjmpKbVO5izbQmrdcxPdnj
Elsfw5QAmrIMRNpaDCdZYpytHQjUMxK42Q1/OWp5KbQmYNK/RWl/aRdSA+rsMZ1YtQO9Q/k8rny0
BUDIvQ+/6M9WMr3pNv4bVz7D3/JZ1vdMRGP9lXWBpHup9qmCKM4i02gEspj/nsM8/9QWGmYMqijl
C4jNtgLiiDfU64p9E8mjjaZ5JQdG6yhz87V253JnyfRnuFTnLNN3IN/I+8VGrGSrYN1X/oHE7ZPh
QEcms6lGdmwRqsv1IJHfuGDxAXciOVnInajDFoTjEr/KBX5EqD9qAoM3FNcOUV1/CRCwt6M/wyuP
85e08n45iTXuIcrSXML2QH2FfyJ+cJnHbUIsRmGLo0ONMUv3mSEDzfd64rtNrpok000319dUv9Qz
tIAAZzBUNIliR6B4vr85rUwPDXMOJAsR6BLykbuAVDbCZcRu0l6yyWxWrlHESLSeDhZCtnU8jzsP
n9bK76C89D+yLp+PIzwJMebgNPLiZ40caeva0Z7ywDqDHuawYNDKu/TdF/W0pmzuCLS/dUPD1t9F
ijSw8jEZK3yHQamAU4V5vF0HUx1vlLt1AAZj82drPa9CJ6+44/HWdB3bETBHXEvkwsWwe6wg/3Jr
GDot6irXYgZA1fw0BG64sRv7LtqevwtGOocKnFPcemQYzOcaykvlsC6qkfJBfYad0A4/y7RdjnVL
Otg4/c0q/TT2cbW3x190es8A7f2tKtq3uPUf/x1LelJ4aimG3YotkJfWCDq0fspVSOBEOl5Dbswk
utNca1HtbB4DeBsp/zH7Ao8b4kNvrGNODksmggv2md9L01jnCqwe5Wv+EKTteerjGkl9Td9bjRfq
4NNECAHoJcBRuUka2JDNNYYQvw2D9qcmZLCnXtmFYIO54P1rpxksu2MPa7XtP5FfchwDXKdlV+3B
hO/j/VoruBg3ngOoLuFFaaRpzsWQPlRN+m28kSxgD+5IANSk5m/igUJiV79GpKAebB8lF1CdueVH
zZ2SZBYn/uEgrN6W0u8wv7SfJVPpQwHQdO9bCBvmIBTnOOxufVZU5yqVcg2glxVR5GxDNtk8NP10
sMlpXHvz+GKZqEIRh4GVyyuSHBSrpCRP0YATcXIq/SCJcRk48ZcMC1Ihlx7BQNRz+AuSPVL+U5Mj
HjAGI3FWmdrpURw7aT7nFLHoXELakis6EVYyxE8Wxe+o8cvX0gNSiGsb3jGK+jtlO6+nPwQzvZV1
As4O3Hsc3bwY+mwQRhd/cNS5DBNSyBaYPL7+HA183FLvbZ2Kt4iYmqAK3vQ0p+ehiUa8AebPGCCw
457h+Wwu8MIRzgvrDbPCGS4fxBtF7ENN3jdqfcYFlajevfIpm4Y33fSGa7aLkcIzSCrqRsBXRB3s
2WDvZNTs0nDAKNO+z3YLLJN5JZiEidFBP2+aaiRNWJSvhV5+MUcn6xSS+g3zGBuRdZaEv8nKODEb
sbZjkv3My5HEvcjdxG6zHIKlu5XD3EKSJ6xjln6CLmle150y5Lb0nNETcq6y8Wmyea1QGdC2JRhO
5lKUsOf6h0YJYoNsA8rKpyVVJYkeNQKzf3+w6hJdfuLsSVpC07bEIPn89K33B/dgO/6PgLP4Qhry
r4pzTKaTfZz8BIqLoS1KWvhaJHVssiw+c1lhAMjhWnQo3mJzz1mWVxzmrJQ9nh3P9mDbuO9F0zw5
PAwkqPV/rZqPr6jKo0mcZlXctb652zEYSfpb6NNi5FOn99bIE8qC5Ll+rT1X7GI3gqlZM8OuYwsF
gRvvY66OMG29ay2s34GG+9brU1H4P6oC5XTjpT/4OcNT46FwuCeQOA6LrhwVw4ihBtbjxdd5996w
/1PkVGQIW0KnuPoz/qXaKh6QsezadR9ab5koDd9V/SXu9XTGsoxq4b7lY4aoY4cEWdSPJFZ0pzFf
HgTpUyEaq3PJns8SjABM5WbMSyu4PO2dhTY2L7R5sGjG7LjMfKjBxOKviLaUQAdTIol3MPeyD63X
ui2+jaOzJwJ0frn9RMuZ/c4F4WepmVdy7pfHYjDgSuek2BXDUK6SQF6qqH+MgPw/mDyG1g2HJDQz
C9O4OTkhQiOnUM9eph4Mj8k+J+xUuQwZfNk9T7xdVMew01MRqg2jGzZQfn9HvpEINLTtxbkHyPG6
kde5vNgNeu8muCESDw4eE7+gmH+izqKJ88NovzC4ZWyR7EAzP8WB3hnmDbAdcmZBMvvTGUSaBJR1
Z6uDa4wfdOuTsL3yegr/KAleMffxv+fMku0dlCmSAtJhtDHKfbCiQr6O2Z6oenMq7s9+yv36TtLu
xjPkSIyOat5IAXrFudSYgDQHa+AcXjCO9u5+wplXyOBo24BM6R7e+0xneBsxyY7k9akaJwSAiXWU
YgdR6fLFvFo/kGV7Ln1rPJp/jcl0wBtAFuldNU5s3toEaYlE3iEFIVQ/bJct+uL+Kq0ctjEfC3Ek
MZqmhrGDbOMjHwcAjLlYz0v7ELC332JJJpZphiEw3E8qMQ9gLqeWHo0Svo5s1NkyfqiIydp55UU3
drEvKgtqYgm7gpjTptEoTOv+zrB97VzrZpuzKu9M7jGkcc8DfYRl1xKCkg8j8WNqeCDxj9hN4tpc
JkjgJ0HzWGg88phIslpn724/arJ5gZEyG/kJhGVap5b+TvzpKfQqcNeS383MS+bUAcsmj/C4qESO
CaRjExkY2o3znuYi2Gd/kxA7xiTVEXXSeeHaIx28oXcXWH/i5cUFytyrfWpNmpkrIE8n/WxC6xYv
80Mo8ls+kDLQ2mibiJlVg/ruXJJDEwY4K0fOVCkz0oyApqdB+zE5EwpW9xYNTJ9irMWmndDxIyZU
LVKU0S/brfEFxc3UkzQxCQQS0TA/cYRt2qgmm4mumGv1Z29c6DU2+bx1e+qIOKT6bwgaesFbzgQN
gp+7iBD7mg+dN7laCzv9JovqXZq6Dy5HLMtjeW06SHB+DYuoNdcoG+jiEXOsuyonCbWFWI759eh5
tbcSRfKYFqI4sqRJqKoz5zlLgHrbDCHwrEzrgO496JDhKoiVJlc1wt7mSfjjsKWnxuPJAK4kpGyy
gj8LaRcnbNhfwtwK774XuUwyU+uu1d+5QZTJIDkVqXwMQn6YMh+f5YLibEk4oxQ2urVr93f3NRVn
8tCm4nO6T0Uvqmye8TueiYGBbsho8Ipoma4RIH2NZBQfAnizAZKsRZDHJsjN20DJsU7njNQ3Ob/a
Q3bk0uVxtaLHDLsdLGgNoKNZfmdpI57tFHPPjJaixW3H4A3JbFcK6gnQtSLiV6wDA4CxDOO9m9ak
8o6wyCpEqsBv7I3jgbImo+xlSbgm6+Mo3herOrYWeyvs9NnGn0Kz8RQ8SQRuFVsfonAbbkZsnRv0
s2NX7MrccJV6zsdokl+9oo8PeouC3GVA3XuktedEDjXd9N3x+LMwDe7JBpDxVwkXztqvYN0jcAYm
NGzrujzA2v8bACSPhw7yJB9FDf0fHrzIjk0U9k9OBksvj12qq1mzUI+ncOdEpINhB50w5KcPaTLZ
j063g89RnOOJpU943wvEHFWlJiC0GhQKscm7FFCdSU9f3tJYMIZ5ryI07O3QfwSteVO408mJTCwk
5WMcnuz+MWlTopx69hzESXUStn1DsYjmMX8ZS/cBiy1y9gSXby3AD3HZkDGdXQTKd+Z2eNJRJJxN
FCFU8RAgOdgOSD4CLqTYkY+MtlAvMGixs4kGrNWI9mqainDELkjFx7zXCqNTFqq1LoZmrc1uSJsP
0pCyFYqYdJuVctOTlrOTXO4MYpiVTsOTU4udmBrka+XWK36hRDykfcxLOVQwbPW+dpmquQShZ11n
I/TmwZiJG2nJ4WhxQuOuXbi/UGI34GBCSVO1IEGeovRsiCzGYco8tk429qy+fB7mc0VPxNbbLy+4
NtAGLv+kvCPI9OQWtqYApDbZm4p2KDFYjqUkNH6e532+MIBnsBf7oOTbEyN3j9S/hsxbxlM6cE6h
15VPtarO8QAMrOR8twjdgcm/Lu6pPdhqzUG3hBvNpR1shV/cSeMzAlGbjG/yJLDZVaesJo+194Oj
E+B6MrM0p5abBuuvwMiT10zR6m7fa1uvyj5hMo3wdHbTA10IGF2SuDbGTj6c2N0qbzz3+XCcHPla
G/O+yIhMJKHhK2nmO4Zws1Ks81DcJT1A7jx9rbzQYbwHzzAWyGW7HNsrGYIbH91XnEX9JR+6CYXV
OslRxiuJ+ympkZSSScZ0NXyKt44PJDG0bbXzJv2e2wwSKl/jLo9hAoW/5g5pscmWDV47F1LjQJ07
g6YtNQvLvGGWz6YzLIaHxg72+MNJjI1AUnpz8O4nr8a1GBqM8poUPqRCyXPcL9N6SvkAsxB80ZQC
pe3Lv37rFPu2h5FUZ0xHGtJK2VCYJ3XXJje8acYgr0X9wvCY3BNRNtGuDW7MiK4iZmwBm2kTUupO
Q/bgR362g442bVhYdduxVug/SHTc1OAlUD3UOwpgb6tmYIe2N/l7ynUQ+Gb+ktgGNBiwh2FsXiuZ
sQ12csaGS/wJeeqrsmV2GnF+brvLOPSvdZ9jz4i/TLtnWPYwzxWFiWbeKKeZAJjgta8ViQnIF7i5
mGwQk+q+xvRtzGL8D4dITYgnjYNHB/+Fp+MOVMvi7TKWhgxcyw/2J4/+hHXJWR5nhhgnfI4kcCp9
K4VjvSUFvoSMCeloe+2xzce96gZon5hOSH4DkzjS+FHUsu2rHP8onOwwdgDzl6ShEQzrg8n9Vzdj
YVsKwmV5kzaTxR51KIBH9gEmXj8HHgsmLtuK2P8LnG0V1GNNHKtT7stK1U+5BYbS9O07677oEBFw
9TiWRhFPW9fgeA99pvZuHolPxGTzHsiZhNh/CFty5xUwhKlr0lP/IORCJzRgyC8qj2SRbh3L5qut
GmcPtkGiIE0/jWqPRA+ShPMVhoDEPZSzPJcW2kPez4j2Pmnhfng5QzFCizYmYKwSRPZaRtljhYDZ
QwI4IYVc38U3WUQe6EgjP+FDRAl5CTv+SaAxQVpZ8j7n5GQ5Hm3oKxXVJvDymIOP0WOVccn2Ov5M
smp6zCyNE5UIajXV2R7mzS0gLAWl3LzmQLMkddXSPc5C9qchpp3x5ZFxwVfrZO8TAjWRAOwMaGhW
xex9+ujL6q4SeHWThRMmZ/ONMVENAARQoaEs481cyPK1/W54pdLdKoeNKRFitzizb1SIoCjZb29H
Xf5SsxowafxboPLh822BwTsP1ckLMnbsY5bxy7L/Rr3Iz2HpkD46sOucSGAQOfroldDKOzsp9O3A
rb+sVK44syGhypuLFJuQGnDfiicoHJdD2lEl4wbK37uIM5/FRrapGwXmnfjhtBt9ALvhsxSZZMJJ
tSAVnFbjSGKdQu+YTYxo2HrsKvSn7NVukSe/Wq97qfLG3/cdv0o1/mmkC/y5BDziOP0TEUmrnBnU
huDEa5WxFA27EqehFCsqs3Jr3buUieWsQecMJRxeKfHBdxG7dd/PomacvIRcDvY8ULvhInR5/6or
b9xTIoLFob2aXOTd/iMemGEpgbliRcThTe2Ri7XzOLVanYr6s53MgPKD4GJMXmfOuoTpe9pjvfob
aH6vSZeB5ZyjFwh7P+gR3hzpSMpycRoDi7VayO8j2bJpsXfzEP5JLH8/V5DeVUEUdO6ZnZ3DQGdv
RiJSvskXfIZ5QvoWdItOD7+XGhhEnjD9cYLpN0xBVhaash3HkTMxoDL3lArIfm04huA44sfF4d2s
APACN9JkMLDWWgLMzNAMS2gNiGGjvwWRQw5nCXgQtVumBnRiGtN5OcuVRBOe/nF+ZzgHKDk/MJ0P
NzWfKZGuR99O2NlWwMXdxqcT5rwOB+snQmoLuV4DcLFMk62wx6PP2oPlyVYQ6MmJkHyFBCPzfAo7
2HWq2VuCfC8kUGu8/FHQfRlwUaS1r5be/hhjxUjqWnJbxtPJ7T6NUx8xryxqfHCpTFGGrRo5kEsg
fOADRF8v3bfS7t95bL7Cyv6ozfgZFt+KYBCWWMZTTFNEk60h5T4PXsZQx39YWixKXl8UG2FRM4HR
SD/CFCGv5exGVyIql/6qKGlfyi8PtdG2YFWNzgn/qI/JOQ+cjj7AxgzjUiOOTG5RtTAG6Hemh3Fv
cdpG1sUZ5dkZSK9jULXjgET2BZGB/NcSxiOlVrWfveVb5e68IcGa74t0ztT6hbCxRnhJ8o0dp7tG
lE844slKXd/PGQkzqBY95hkxIq3pam5Dqp7Ew5yX2ubABd2tk5kCPYY1H5Yeax7rRgzh3zKvi23V
gSGn2nzp3IgI3pMbPlYx0xuROpcosfTObik+JbF49MArYAmAonNJD4YmEdUdpMnR5nkwgqVI5P8f
os5juXFkC6JfhAi4Agpb0TtRomxrg2i1gXcFUwC+/h2wX8RsGKMxPZJIVF2TeXLazfCYuyBCt2+d
UFttA/LqWTXc0BGfm5zupcQOvfZqnLnC/d2jnsEgRs3qju5uyOI/hUz/2Nr46gDltzGpUCWhKA9E
AXPMjfN3mQ/cfvaXWRXV2sznIzK73zkMQkhm7m+U7PvQtb7aynn1a3RkbXVa6APp/Gc22pd4fo+1
+Kidqdt4VsHK/C+utApPN8rKuf1D90Dr5bCgy+yd9HmfisTK3ysn+dO3RfGIbcSqiXJQPlGGsuhe
TdYkq7npid+C3ooeOGX7AKwo4CNkT9ZmSF1YGqwcptpFutcR6Ogq64m+BesalK0mo4HxdPFV2T6a
aBv9FN3MVTlwIEcB3CTJNVhwRmx5RSsyOnG9iwZCpK20eVqC2p2oo8WKkuiEf1UovpFUDb8Bq5Iz
g530AWDXrYqjz0bg3qlb8W2WQ8BSwUfZ0kMocCsE7fnwuyO4YRuO/Wc8cvjJvP0lwpooKEy1YHDV
2gY10/XdMeZdcieurEhVfxZD+pr6niUHgBXAplH1bGrvsaHP9io+vy0KR8CxUA8Mjd6fXx9iWJys
xPf0bYzpF83SaSr0c6HoPJQm1aRuOJjKdE8CNgq2kLq/oMPE5TDhTkqvs16Q0UG/VSnzmXQKPqqi
5g22S3IVS2+fFQqAhyt5tpHkgq9CjzARVseNQxt0bFCWclb0ehtHaLXtIAMbAtPu6npFvkksNETC
A8IqZPnDUaCy5+zAvVysCvMrHPJpazVErvWCT8Zo18UhTftso5WKflAT4LIByOZhmGNcVCOQSeG7
wVT3NcE3plkcRowJkSrkWfavkccnp+8QAs1oChvcWGyNuu8wqskIRarUiM/ezDV+Um4tPtbQnqE9
4nkl2EnubZ4jhXDGtrxL7zp7J8h/ps2HM4Ucm8ZymWHNkA27vgiRSjGw+E9zDPilDZLJp8S03C9s
w95WgadoZNGvUjbMMJ0UfZTSzG+8CgFnYj41YXxiqjjsynzOX+S61MLay9Q6IZoKSQ1FURC0zSYz
zGsx40Px4UBsQNMtWtFokxLbYZO5Vfp8P1FufDLzaFrTWZvZQP4LpVMWjrDD/S+U/l1gsmnmX2Rv
32wqoFSUkWyxudgesnj6xo78K6zCr3Ty2rNXIINN6hmw2WZSmh4kSXiCApOkoHm8WlPy284QVqB8
YI4WYXO0qSWRoLUPEgPNcjqmmuhAK/gOR+8pJTu1yVgfjS7ALMlTUev6dy9WND2rJnKGg6fzD3vi
TW5arnlYR6hin5lK9w9Rr5+CtmdjUwHdnkAQuHP50MiIn6QjmoKfJN6GfvTkIz/rs+mqU0aFHYPe
JS+6xmm26simMaMhWSuBLQp4wKPXmuOxyAAgS7LmHvAz3hyMPBEDXm6tyqIucj3WPgJao2VXXLwR
RQEV3soOfwVRfDBFlwDRMX7TWv7WEqaUG2FZj3L+tD40cNgs+LCy/hW2gfHQckQ/BEbwcwy61wFd
BQAE5yFzKbvgcXmbABxSajkHPbeQdBS7hrqSx1Dnv7rRZ6LafeKz+7Tb8COiiH5riuBPzhQC44Z/
tdrgM/FLfCizy4w4G7bMNbZTLS9+qKYdc/x05el6D5r7N9uJr7LJLyi712wWZujIycFjGGQ2NXmm
AhFrUn4WmKoSor/oYoiQ8LzxSIv1nPTHavR3uhZ7xUjHpG1bZ8uPW5CQVLuJe+oya9eAMoJoMmHR
8V+QTB1JTOJmYz9ckLYjqmPkKhiYFjN4FXGO5AFaynWGSu8Y/w1L297MbkOUCSFDRSludiiokdOr
5Sdn2D0Rc49DCDrrIekqagVJZyNFtcXgg/iDJJUwkb/6gLX40pyxayoWFlDQ/oXsHQEGWsBosIuo
G2rA7g1jYomIvcfwsDcnEqwhpGW7Gbqk25zZnv5MY+MyuNHPltt4zTydaZ3XfDpKqOVcI9KkXNfO
8LdZHOfR2Sw5P+r8Tz+SQUDxoSwMQ7bDxCct8q1r+Tyk3vw8RoASdTetlNP/HG1bXRNSNZMm/coo
KCjbNBEj5iQOGUX1A/noD09usphmq3XXk4yKojJTP7XmKk7fQU73B7dEy+W5hMnUEQuHWep1bNKL
ZUUdb0Ac7/JoerNQmHJFfQ4EXq85nViQjYLcqnhiygiMuItfRBd2+wBQ97oVm1qYoGFCdFul5WxG
MRLT3BF6YrYxxbVxrCfrb7Iki1gdCNHUe6TmIHrIjc5+wjR4YubeVxXhU6X7o5I9hDLDWlnovUgB
kltVxh+mIG+mGpgrGgLAWJHV0AEcggfc/JN3ZxtX4bRNsOk3pn5L0/lH3sw3qfVfCwtyoRHIxniX
lkGvi1piHVn5D9a4EGJCAl1m2tO1Pc9r3WjO5PEtLQx4m4R55C7zcvTkgu0QR3jAA8QNF7Ig7oNt
79q/ysmGWVXIEa8+2QoNR+VI17U2TTymIxKWoEzyx8ycxcvylRuA3OQTOB7b0lXPIDZeJFq2Aa4O
8j0nV5e6LV+0EXq/4xguDOqdFYZkvYsgX7PN5iU2zlWqnWvE4KPye+tVa5Vfe7N7GRIxWnsdxe31
bn2SFqCePMCZGKCPANw2/hBt9t5HsvqbiN+qwTtLsvB1QDr5XHLSIqODxGEsaaSdFVxSo5ADOBDk
1yjUjMt/Lx48nTrjKCeY/hEnNtpDV+TfQ1BGcLCD6LuVBuXfFfNSxYwRU3wRh4sJuUl/Dq08NmM8
faBzuFgtujSvafuNT0oycrPaYpmSJG9NMFydOa5O6FDklYHTuOFZrqD4gyutLZS0UZdlsGcrksNG
hwEyUSR2nRQIaPRjV2YMxB07eo5Mj8XyYkZrF5caFeDTCIhycYKoYxSo/NkrYOUnM2RAUQ7fNsiE
tg7Ctxrb+JpxoocBnJbBqfRcwDEoLhbRbvdvAOy79UqWQohj9C0NgumzblctQzLOtvmWZFzBQurx
KZks08RG5Z2iFANd0tnz4Z/HSAh8+nM4lGdqSnpl+60NB/+WJ/6fUPnJvvMGrr0BwFnaDeZ37nnh
zYjTHgAP3lWXCgwaEe+dkeZPgBgINqv8PxPewIfULZxLmHWC/3K0CevgLkdXHlxF8lq1JTbkMTML
pj2j8WbhitgWng0/pWBak4chTENm4y7U4Xqc2l0ZBIyzO8t4nzmgHuZUlWffIWTUTiSIPOSXZtuQ
rKqicWPUg2bBVNkNp3jFW2XAmZALwrSBIcV1F75i0WYvMxevNHxU9AoofTS7ATHKRkEn9coTRZL3
gkwFPEesny6OCnrh+u7Tu7/45jLEQPy34MyrR+o4Qiw4Nu+WNMiNeBy86BjUifWamA3XBI7WrTel
27KV7XHSrjqbzs3OZf+iwCGWo+kC9SFAMlEvTrjRtAi3+xedDOc1M+jfmd0rXO7Re45uGTbou871
9OkBPW2lJU4yHniLPTvEFcEFf2x9+8/97WG/Z2Msw1ayn1K5DMaq4pwTTz94Nj7t7t0hZ6EwY1RS
gbNz+ri5YUNtGqrNGKEXEIAQlIsXACOKrNMdE1oKPlJClSTaElWR9RRIcgjHAM8g7VOVitPU8us2
WXkaXnq1lU6vtAjd7t9nzhnbamPp4lS4wdmZ++DJcfubF1R/8ynhiiShHv0N2viPIjOfGO9Mz2Xi
o1s0AvlWVktYK67H0TMe7+9qYsE7pbJ9HYxeEfM8SGT9DKnaJtNnNQHJ78oDpcfPeirnt7lj35oR
nhyhTPisgm/K1+GtL8eTFqgkY0jV7NXQkyvwW25gFq/TKOb1/YMSW5SQk8V6Ji4zHOHYnmoUNyq2
N3hPgl1I50ncHlv7wUcdEtfDd6eb4pcfi48osDeqGcmk7Vx7V9Ut1Y1urxNur7UYuxYqsT/vB7MI
0GykJZ/7yFTn0c0/grGdAJFixKeV8bYDY+ZbqltUH92rtN36pbFnDr9Ywqi644hN0upx1xMaYeXB
zNHjEGLKvrjoEgMBVtxdHMu1177R53s7B4XiaMc/qdT6WeWufVYj3lxkmsAH1BhtGxd5agjo9/7C
HpD0dGF8WL7dnqTTMfZa/iq0p8c2Q44ewjyGPjlqZs55AHdSsszndd1IOn2t4uZMZAe7MuBFupT1
fhgKStjJX+eBoBaZxtcIiRtMQSAuqWFaNNscIZFrPg85e3GIc5f7SycwKQ8OIzdctcHVY8l/aXRA
xB0yFUfH9RuL7BoBk9pBRdTYuKzjlMJ+8L1yfhmzZD4otiQMLHysEXGLcsYp/2joXZyEN8ZY+Uli
6X3IHB+9naN+TuRZBIUQmDti5xGXSHtOc/XayBpngdcaP/IgYuzlj0/DpH6mk6POqddV29SPIkQW
ggFYLGa4jFWCNjWuq0sG8nglZr/cGza5Up5PUCUWZQHp1Gg2c4j0olFEqXMLms98/yR+TRbTuj7Z
1bTAz3QXi3seJC6UPhCxtgHTT7jTPg+wAeRdLl5kkgDby8GqeSQyETOFTtVKWziHVO2MtZq9VIG9
clJWeX0RRtC4zeGCUy08qUbTwVnsUnTQYVyoUfAalPHASpri1CN3OU3mXJwyZozbsO2MiixDfFvF
4rK8v2Q9Xj+nZ2FWKOKb7s9CTs7ZOFOeCvz793/LcNv4UjDGaOwQkLWFnsByjPZ2f0lmOmOo1jz2
yHBj035Lm2XAyiZmXzS0t331LhTFW+TH1SH1wA4RP9Ecc5PKzXYnouyi3sKhDbsUo2LwPCFBKHWc
7EhMqeF+880NMI2OjLJe0lpOZ2GXR7NsNHlIeIwWfHNYAu+w4hLKURdwnffhO3JGxMJJi0YriQ+R
k1vfSI1A+yTvjueTOx2IjQ6zfu8N6XiIvP6p6WT52Afqp7XAGbwew38dHhzCmqco+WNIOzrUZq2P
qF7HpzgACZLM/JyFLz+nAX2khck+Fu6/FzmWz07eVdfCTNwdLeEP7SNw8tAb/mg1cADLmL7nyWMK
hOZQ+YPz4RQztXFV63OhQE0Pxrk13PNggvQUgBYf/eUl0sVbnMh4x/4rOPpNEBzvf2V2Jgn3Vp3v
p7Dfd1HfnEymWv9eylEBoMry+K8MGBJLxp7a31uB+eWM/bxpFSTxHOH/yaZfhtXsne8vatLemcnV
9Z9lt8jnef/foUIJ7K+9HFMbM6rBfTAM/ejDdTr+u0yAjRaonJd0ezI8ZajSkx9lMX3vZKRHdD0E
8NmDA7TOdU6sMJ3T/csoT5MdKz1mI2V9FssLRtq8Q9mK9DIu4Bey+biAD2NvvDR8CKLk2c6Y0gio
sOcUJxi6SxPGrjfKdhuXxrjTbrM2e3+bV/PIKVOPZ8+X47mcgpxAbpDNDYJBTC72tBk4rjfGhObX
E+2NgtZHWbm5f8F8p7vFw9Dum4jAhNodD3Xgd0DIKT4bc8a467C94HFuebKLcnMvhSvC4sj1vCVY
Bl8Cxk9+2KYfiMJzYHDFQEvjpR+VzIF1USfvrJwVkdM+MqrvHuuo7R7vXxphCJ23La51xzeZOaxF
7u8aPWV1+e/l398j89LDfss2zCSbixF2D15gP8/JNXd1xxp9KZtm+oMLhxvVa7Nx+8FlNeEKZ1U4
SPLNpfJACYdagZzafAkoEFzL5OLo33foQmX0TwB6m11X1N67X8A1zheLf+R7rBR67LN5wI+MKnsu
yDxjbJocZR9RBVeaOWualFvZhslv/nMwpZLl3SKKXudLTEOxOI6ylrrQyBs2gg7Ao0a110xO3Exu
TPpchNhdROaxQgLEYvDWzGjEjNBWT5VcZJRN7l4td3v/IuQkoCgyvpqyYglh9nwG2Vn9qPzsPDf1
NiVL6dFawhuwWHDm2PKZbWJxTGN424OwYLt0sqDX90ccu3Owrw2pt61dhlvTyccX02Nv7HtE4sUR
2geRQm7TwI38qLuCNOMOkzmWDidlCZN5/Wvi9TujlDZybpY61qDq3b+Txxr41I1rSTLaJYtMBPVN
l+xxhLtr/AoljH8Fy19bxsXwNbziXP3qWrqUgDritZ+aYONaMj/bghVImQjOIZN6I4ujo5voX1V4
9LMpfb5XnJWT5zsmOzDUSfmOR965+43tOw5crQE9HZlH+DM8fqQFCHNjErSRDe5jpgJ6VQiQ5Wvy
yaF7NWGQH8w2ivaWEKcEhTcbj7zajwC009y3zuViXE9zN9qWGqdOvXzJvYdibXbeQqVOuu+DfZDb
Eigq6RYPCMWCdQyu7oSzWlQoH+yF01uQiD6MMNnT0ENYMsN0Y2PcsWogZw6X4PjttYuyfCLfb14q
fqebzUPo5r/t0omuqO+5XZc3PjW7X6UprrZLxJuZxNTYHmFEAJCnKmaRQg5gliEedb2KX8E4SXie
9x9YdIgA7kcrpvr/H6126HwOZuiC2qbEZ/MgiG9tSW2QEh50jD/Mih6JeJnP93rAxxKCvo6G4c4m
kbhONoTUEMSHZZM0OqX01kiSJ7Pu95bjgc5sF7I6vQgiqb8sAKM9snXMbVZGNnRUFLx7sVWdy3bc
TFXv7Yga+ftfLYhmzLh0Xf+eEqywL5kMnkNgPX1uN5jVOrvfVgjcHtSCsAhnNzzZQKA3ASBYQD4D
8vy4Jr5MRbTUdFi7lo/zcXSlXAu3XPsZvIwH4NpSdCy+UzYKsTuwsNQtCefYrHYJLBZ6zP7JymuY
MwVvQzzH0cXHPCcSeJ/xFH9ppdkZFwncFzxEwVj1l4QLeN2P8tMvfHhh7fjoWjx8Y5l3X47RrAeZ
H6mxrdeBieZzSsAko+AuDNQzizUsbJGaD+k8bQhB8X4Yk0VyZieAAqXeoWfm8oyWEWR4w63UKHw5
HVjVHL++zNiTWUHkgFJRqNyCJNgR+Sbo0D0y5gb3V8tsTCRIWx4qFCxQG22eiDtBw6DgTgvBg55Q
kTw4FmZgRp7egV3gSd7HFmxSmVRblwI7iQ+Dozu4Uvco4WP75GZYCfsOR1hRNzitGfUstz89Q9y9
zbD8BF7H//9XTCU+x6wsn9qGf4bnF5Hxqm+8ct/Elbm6f9uWZK0e9cLFZg5rgtCai2Z0ufrX3sFt
SPb3B352xmgR2B+SlhNUuIm3/vexx61NVOQgjpkbRDQW0G+yvKX5TIvD/U7p+MVsKvD+kYvGDidd
jcnkSSVIvOxk+EyLVnBhhcGRNKH5ebCf21yid2UySCs+IihYwoXwIw0rb2n8YzMT645NEo1XGm4i
AE0HiJdAOFz0MnEbP/mOhHEW5o9odKpHCw+6u3fboD5OZTxePByZgBCXElfN2UcSqbd/j3OkE30g
tgPBXu3uw9D234YawgtWrn93fG9VghxHc9gZtiHI7kWLNBBluLWYmZExodojY5OzJ2S1b3sK3Xtb
jvVhzjWMwuGZG009J3QjGDtYybZ1+zwV7g8jDeJz6WqeEdWKS44RCmAOMZeRyzMeJerg65m9jIWH
LyKq454fJO3hBYASa4KBj5KssqPmeVtlfug80hIi3Y1b+xgls/tBsJ1aBdOhLvPiYle4Ni0S7mEa
gEflHiWciOHW1PEfM1Ng6MwYZSAS5nRvLowiJOJ2uZe8kJKe4JjN2Az9barNdtmx5++tO35MQ8rA
wtPyWZOOeL+X7y/B4GGAmkhjCHL//b/yw55c9j8ziIkWWu85Cjk9QlSDm3+n+4wlbT2UMStkn5Mo
9qzPOO6HFy/Pnv69dbbGr0XV+l/9OrvYNZFEV+osyIQe3d4kAp0//P6iCPkgmLpMN56XjWfV91R1
4CJY0tV4sJa/F7qts4+T/CnjXL4y+QBL2qkldpVRhNNLUlAYOnCDh3xzgYl/00WUg5uXjKbCp/4w
at/cuUmitwowsSpx8NlVlN0ihLEtvbLMh/Ld9Cgv46LrcEUNFNNe6x8YEJ0gZH+UAO+OPogo+WA4
sjv4EwsbQLBgn8pzMYGWcMcoOv0rslOka9HER1YJ49UABHk0qyZ/59CH8rX4zo3GZlei4KKEETvW
dnZ/hIO5JE6jflcrXWQHL+tZvDbdJW1YMOSTcs5F7VubgNXRAhW7Ie//JhOmu2qbqMuW1fpXC7wM
+BYR8FM2v1aEEqUiMC6tG3yVCytM9vRC9wEjRSLJR2FjnYC3nu+dfW+ACFw+TGxV9CZxvWhnoQDa
z8x2VnxMOS+LzGBgE1F5e2J4JI2p3InK4OO3fGkuwP0hnR4j0Q8IU0irUEnrPI6eIN2qbIPdWFVs
1hxHnDojvRoJk5MmqoJLKS375pnNS23jcVKC4p3xD+JTYerHdrB+QYeYzpEub0liprfYCC5qBhNb
EWe8IwgCj/qyKWiJw8wSjBYx5Cr/ISEv6KF3KPLV3DEBWleNhrQCYoTKIG2PcU062/IhpHKF1a+F
ybEBnQX6LzsNHpx4+BPVhotfLCLtXSSkiPrBiKWdFSABSlzns9cDFUsXvNqCbUuoqvFsk3h//1za
IsAe42VHFHbhXsHVWlXFSMkSeicPSsjOCBQiHQmd23chVds0wGdjKuTabQK2fi7hZ5VLWVSKOTrc
n2d3UhVoupDSKs/zg0jVbgZOcEy1Ns+YuBXUHeqgSqjs0PfYfNw6xgG8TKUtH9FdZbUwDfKRVbwb
f6VE8L6ThFo94BS0WczDALtfEmRmoqSIBkQn0jwHcYooLM2DI8uKeds77Ncp+TyiLOx+xQx6/BTU
j6vS9jcaTMHGmXr30Ygq4tGnhquAX42FYnEuRbNDdaN2Fv346TFzcWsyjKFZiIjpFtPNFTFbdFWR
x8mKGvdIStl7P0RLPWcbQ8PIZ0Q9Pon2V2w45b6brB5rBJZUNRjiWAFdMLpmuhJxgb/hnrdnmYRh
ISjKLulQfNHMFzdpmD+ybDS2ovDVcVa0D34cXrxOHBCdFq/gnnFG9y9sVW+l4zQrnlRCWbVsbyQB
QBGJjeESq0E/sg2+DRCBdt39/1WEZrdmoy53MA4cDNTjuNc5AKhChxSGc1qAal/URPMy0OmX+c79
r6SdUprY3lM0Zhju8qTBUA8dB8GHDW14xEkzSyIRaMNZOjCf5t7liPOdYg8DP1gTEzCs26W96tLx
531MYk/IOCkIjaUgnDt+pNw+j9rGe7rMpZhV6If7vyhyP3/KCfGYSuPLHxTPjGY0FKUIUP9dYKrm
gdANUw6X/FOifbzKZORf1Kukb946RzCzdLH5V7VNpEoTXxmikvhSJNMT3jEHKyuBYz5z5nXtAmM3
pLsOFwhhGtsmkeeNQL9F12FXRCDAT3IRT5QVRIUJUU9sBvY5mbD3KuvVXTLHhHDCnR3lZKMbl5hS
5m8uq++wo7Cg4JS7kUyg0sHS3EG+2IfYVw6B6RFEzbeHb79i48hwdKPdQO3wPnJQm9HRMuPmVMM8
OAQODBPt8tSkHD3oy4zcByW7JLrN+IpwmAcZmCFHvIQ2rF9kXJP0f0vEgNRXWINLHuKd6cfdkY0Y
ou2oAVQX+CzwlgIjJfCVjPb//2LNLjT/gLnDylZap4FzhU7GQawFdOBgDO27oYv520gLdWsqB7XF
0hAh1TKPbbCtBoLjbUekz84iGzHcMlhNhFrtKFl+NpMGRNGMh4HxwbYYEZdLxjNrKvGKKLhevOcZ
xbwK6AN9twYVwhR/44WI/9iwDDtZM3DwFbHH1ZA2tykJX4axoBcY2VfIEJFcPsBKiXFbBU2xJ6Rr
fMoDr37sw3J40cLZeXhk99Zy66G/7g+tL44pgZpnBmjOU63JDAfx9Zxiu1qLhFwWK3kbVBPsSu0/
VMpdqOb59FCADzk43HasZ+2zK+1qVZVJcvUN+L8VMW1iGfAoH08HF2R4kNFPjl4AU8sf1SJ3OvoJ
zm5E3ekSqwRWr/qyZ9BlZsb/uOTGPia2I5/IaB7AFfmfTHrzN8VmxRApeqlY0y0QekPpOgMxxsZ9
X4WMPkqWuIr7vYE31DAV6L5lyYvreGNEhjg1uV09Tl7x2yq9ae8MBZ755VeKf79hI+79xWGLR4hD
iLcEUHmiemKFRdlegg7HAduhAdNGWp+Cqv1hGUy+ZWOOJIN6nKcOvXE9J4ey9piXCfvglMXII5gf
UYY6B6tEy4utbX7rJwT9MOhPoXC9q+UF4DGBNBtpC+TYa8DNLt9TVXYemgk6ADoP5+LjgF7Py+3m
KLYvY+U7awTL4EsLEotFPp9kENUbQgvODbpsTF0Yfql2P7qq/aUjLY65Q5SDASYSUIoaLxNm2IUT
SAJqX8C6hJ3WYWux4QdnRbRPXaRVscaXdN+ZRp2T7bqIRtFuF+E7kWjLdOw+E/NDofemfsm84Tb1
MWj8gdHpafnSam/pXDnofccRtVbfIw1XNbCcoc0PXs21InT/3jDOXgQkAdLYnHvZssBSFwJhOJ/p
Y9NWARR6Mzw0BnOWpbXR4G4vw0wAqdEQn8AjbePX7tj5DwBNBdlUUWYbB9eOYfDZrPGAC/AP8ojD
hMfdcczH2iBL+r6lqCn2YStU7RFc+TP1WLFChRBeSISVuIOFe6lmEM74C89e5bi4qbjpxooZBZul
0+BE9kmARNtEdZHvs46cwKqfIb1FVX9tqS7ebZ+DrRNZu/L6mIAQpL4ECQI7NWX8Anebc2YLySf9
XTfYqCsxpjtqH+xDkhx0rLbcXa0sH2aHY9RSMwOCeOxXZJAWoPyN45DK4mlYZCql4f4C6UVLac4f
0jZygC4htMQ8hFghx2w/yuyG5B/5oeRfshajZNoVTyTJ7nVW559NL3boOSPCn4w3lN8rQ0r/FCPj
P3NuMEmPv1taXghZ45nyATlf2B/ntEKyDVIpjczuNBmxXkeuch+mzrn5VSh3ZTHvEGHmF/hipIEZ
15AJGQOz9KW0ZPzty1XpmmAJstm42CwMkZT/XuQpO6Dv2RlD5guEfPMIwPAWFLhjzOoNjED1RIhl
u/ftIVuP5eL5iqAxgk59wMc4MkC1gaOixwCmHDbMwaiJDdhOWYycNK0rVsbLU9ZUY7z3llVGV4zH
sghMygxz2sSNoE8RWPyCuDJwuu+twRlOpUvP3TGBUyPPT3hrl/1mW1ncoaZ9Bgom19PyNqWp+fc/
Rmljd3t3QMeQqeYHjkEs0dq3VrPlMsuyR5d333Z2TdnTr1OiSQyqh7FnwTyN1lcuUYMzLp4+xRT3
m076MMiWj1Vdl+YjagmmofyoU+O/3vHASK2Os0ASJIsmZC9U1CdnWY4KP9VHimLWdv7jAFOBoGTN
HG44DoOMz+ZQ//DmuDiiPvOBezAY7brG26R93V7uxd2Q291TD4jPlVH4UmXkhI5UHttkalw851wp
bgZ/JPJDdBO1/ZNf0aZBJtA3o/ViYe0/aHpYbAxGsAIU0WzaGSIFLK70rLwRFHWYzUxKUZ1LE7k4
DUm+UvkwkVDbpYhH6T5aw9/3FUDLzvSeMmYTF0cjL7v/ArDn+S8gcPqVjMZtyPztE67Ektzr+5W1
v3d6LhKjc5Crjs0p9Y2t390Q+p9XJDCjR8nYl7raMCe5LpANrDqja49h236kgshLO2i/IsEuk0OG
eKLckZeo0P1OYAIXBnw1da/0phinLGMoDNFMfpmLe/+253mi8iO34FJ0/9F8Y4onGt/d/ZeiteZo
VdWkj70dP5tzvNOmbT7Ofjhc0qQ6/RtSzOkaw42xqxeuLBzo9ocOondz+qVU+sMa4VnceweO8vBY
5P28ZziFXGSexM4xfmtwlI9jujZnSfFTMvunOcZv4HQpG5e8ftY53DeJ4IDtCv7JblEQpOMcneJ5
ZIK7CAONpM1e3XL+iA1SntFPKEIhNG2/tulv7odrfwkwj6C0JLkzbJyPANjI8gk1FV0j694Tvn4T
7efeyMPiJyI+RKEDw3Sv+gnCZ8Nk1n8ImuaqlqjlRR1i+SQ43t8/hcHfd2zymwme3rnzDY4PpyMX
NO0hR0hPjowECPXUYgK7MQHkj8UEt6sEXhNUYfNJMy3dZbPOkOrW2QavmXho8wQ2+Ix4FrIyBf/S
fpkW9TujZ4aaedgwCx1fog7GRLAcGoabBaRqoCZwfMBNGOUcJgGzszhOgyc/KlgNVYbzMHT2kWVY
tZn8sD7kYH7QBCpWcEtdnUlI+elEeoDhhOXRm39FhoOH/z4NbJo19l/jNYYNuLIH/OuNP9wKIAfX
OPGOFZE22UP6rUqpL9jBkodZoRlj4EOVhi56FdVTsYUTih2ml7DKamoybI3jU4OUbDCt+NW2qegQ
DV1iAaQLARdw99wMHpqG80W6BYBNVJvA/YLx3EbDd92iwHDZ4J/SITVOjnnoCbDbsswyN/eTdJkC
GmOXP8VEf0QJMBW3XyeLDGDoacerWOe7ZNF8aHJD5j4dv6WHrXCSrxMwR+Tt4pqE7J5M01D7Wg+8
r8wR1sNYxlvMdviVl+cdccYecWNO4Gm2UIHQHYhe7rwZhmCvzWkbysJCDfpq9znj48wGZoW1MGEI
ID34zTTdD3fUOuMfvFj3JjaSZJx5VhVcSx/7uXaYW0V8uqMiYGWxKNdjnJcnrRiFMbVlCmpF/rAV
kXonQmHeG3oAWs8+HwBweErifpe61XFAOuTuFwlja/MZH+Y5uJojaJ8+I1gnAZ4uItA+kYUiPsBi
s6+MbInwBbewPC1uPTxpS48nGLHD1sTj+KDI6PPidNy2jKKL1UdUYAYRXT4+R17eIZUDwp435v8Y
O7PduJV0S79KYd+zmvPQOFUXOY9KpVKTfUNItsx5CjLIIJ++P6Z3n6raDRw0UMjasmXZOZARsf61
vnWAbfppDFF+SRzeMo1R0fyJlk2V0O3EjFfU5XuFi2PnVfOr1g7B7zZ6RBAQWX23B8Q2PBPyiFai
7b973AFWZaZey2TStqNJYjfvYHVqpQu6dP4o3xeyCK7qpucEcV8sMlRAIreIU10jwQD736Zp4A2x
cIm95oyC502L3uO2ZZ5g/fawVH46nSxzPBr1FLzW4ZuHdWwjRl2u5knmXSBDXXy7i41TQCdhQeMB
laMUZDENqtcIQtxxeypkie/q1I7DS80yEL51zI32PhQqM8xNvqIBUqVBSi8E+fI0RrImsV9t3Ht8
DnyvvijI8kTV+D2YGXyB2NyPLto4dxM07Dvvsg8nFu9ie95T50HagH68THXx4OF/2ZObFCfyYis1
DzqaAShrqVsvnBcx8t1PQR0fymCQ6nh/u1vLzFcNn+6b9jPNHSy7ZYoo7aI12Em88fQ23JmuRjIy
9as3tr6cz4I23XcmbXJ5Ejhbz+loqNMAHqjcXYWmDI669d0Cb43iDrAI7F95CED6hLY5su9uAZXd
ce3eGGVYxmY9Qqf4I0hxxo9UMiLANdsm98JNUyQgtZhSaEHA4dpLgnNkUTQyIgQy0ujLI80GYiFB
UJZjGfw+pjq+Zz4iZxBKjNh8KwU4iyVaw5C4Y/CrnUWAZRn9WOlii6M8e6wTAZsFpvqe63KkJSy6
sfw18yYiOXbO9DFYVXybwFFeRwUr0KJ5Z/9b9iilcIFFDw1lIlW5oe2ofrXmim4iSgtmvsnJJhn9
e0CT2fRaaOXAm+UrwOJwBerJRzV2rAbgXtPcWmHMI9YavxbnVQMexAULESwd+vROfTj+qoZSrsFJ
NE+Qml+cYtLfJhrGsx4zOqhr7r95+OGwseuV259rkLnnJLNAuxg4YDTHeMjppB36Z4m7833qIRgq
zFqLu/mFd+I5UNh0BuGgIymLnYdhvPgSyYGRG4GvAHdfmjjA+eapHArEA5FgzIc6Stu8AjPh2wZ5
OlyGllhXO6rwGfEAB/tAMJ3TRnFX/hwjOgyJDH5vJpgrBmeIghiKbgPXw6oM6/ffvP37ZsMz562w
Jbon2NcL2jCDZUrf+UK2mnMyzCBdJZPlLHvU9k1mA9fLR687VHUuaM5iycRhCNIcoMBe6DocsAq5
4uCKxHrjJCVZLLI9TxoLQxLV027oVP3g+MFrog3vGJnXuALyK5RQ/xjev6upGptFjg3OlDW32B9e
okhQzcSlDPsiX+bzyVbJ3AVi0Kq9Ir1u9T3zcjYgmEvYPSlccbuyNfA/SYckBPn8hJLIfTVRrI6W
o+99oudLCnG3uLizS92m8Tmn/AVk0FooNT6NRnOCRBodHYl7q+4GWmTnXXBJKK7GGrrhRw2Hqfqg
ZYRGEurm9KQAFyf9/sAeJucAu9fwTI/zp7oDvdTbG0oTu6c2NR/opXX3jY3y5RKBZtDDqtblLoiZ
6CFhRHtBfsIwPa8UIoqZswzWep5oXEqyeSvsyATbtF+5a2gwwqb20nOlNp0bHvocv46l259V41C6
1eGYtlI9eq8LiURBd4HmBK+NHU+HELgM1QWgne7GSY895opD5c/cx/DZogY/l5b2a2DIC73A/Rl4
pyq/tuZUvVWS5vS4bV9EAF86m0zrTdY+vn3VkdSjFobyXFak+7bhfn/UAgbKUxUXayf2tdestVDy
zZh+iFnTtKpme4dQkymBpx3O3PV5stNYbP6CiHg+6222820sfvejTmvUhLMK38BOz/PLzVCAySSl
lRA3o5NpXUovW42hzh1/PvoZZvEheA77EodQyeVpZNm4otuj+Rbgl12cEWyqJ0zlmJKcalj/3jZU
uRYwMBgg5BjdXgiaKKOhB5wcBpvJh4VSsjPb3D9sQnjXIOrxiQH0fh6MplgQa750AKwx1bAOmaRk
N9M8Ha8S9+f91XEF8nKOZebJHsAjdg6bwLs/FmkHKtysBLkznA3bo7e636/btDE51c1CbRUkDC6c
znrBxQ6InLI/JBfjoY00b48dr0dgJDdFJm8+s+Cyo8+gStCg/CHY6FQPLlwzp8RGlfQ0tHF5wQ48
rnWsl8esfhRa7DxlMVN0r/MfDLODSej9EHOTIJyYeFkI4ruDS6tTEszVHiRhzaK7JowddvdJLIa1
vWiugaYe2/mEJ5Lm1VDliR1X/c2saRIkNIJtuyk4qQHcFU4WvpA5ZLyvwgP6IUmswZOHdoSZk4wV
7H6SOzt4JrT1OMV7SGZMp6WnC3DhNL1HTIIsJenjevzuWbRqYaCmDlMtUvKB22HqwTylyJfVTO5x
QL5boc/Us483UxFpS2kI+3EQPXm9umEUxS4qutbPgRmCThFQk3oXik7fzImY+mbB1PphzdVzGFsQ
g4aCXZhXpIf7R2GSSX10LUbzxqTyi0IuWKgqOTVta//5eR+mWDugSEL9CQEEuxz2/1yqcXoWy4m3
tQG7Q6DvvnVg/S6ww1h4gGpGylANuSpsj8lDMKKOD6k66JHEVp3UwD0dEFL3jwjiY7WPwVF3cV/D
CXff3SnPnurASZ9koK6zhk7tRHXKRRPuOz/mdSiNW69b/RsV9N1YxI9hetWiIrnIiURfnk3eKbG7
3VTXFuBD7DRQqfsbCZGWARQJtRyIwuL+Kf99e2MAjIMZywyLyPNECy9d3mo/ZHZKZ6RYW8YQX+4P
CY7KzoNeDkXPBg2t4k2HH3ejpo7uLK+u9gNFn6uA9BGmyfF0P2dUTbgrK605My3jzKXDn3OKyN7b
grlh3/bxiwHUycDg0lu0ftx3bI6pBRDMOpSLsaxWiR3mW/KOlim697ShFCsebQwEvdZvew3vOXXP
sOg8iK7lMAdPijgr3uKyegxknL35ZbtJDFzzdZJaL1mdgZ2gmXvZGviLiKq+kSIoVo3NBKcI/GsS
MOC5K0p2EDCzjXAc4cziYAB92opCfT+yMvMTKYAueyKfbBLBrxKzrIDll1TE2t7U7soES8wSM2kx
vog+MuHeOY9kQvS7dR8T0oMWgq02WutJYbnYMXpNd3PgPYrxiNdMvtYcAjr4/pr/FOXduQM3j8WL
UCVsP1AFo42CI62YhvXCDV5bN1rL0dV3rVe/uIFvnJ3Ksmb8iucdhkxdDZknD0KKz06jB9Hx4+pJ
mch8QQCIXDBNRqH5HBNFhMabnu53NpJRMcXV9HCPdgdkf0ApipMA9Hxi1ec/j22eZx7G1n8NgiF6
o1tOEY/3WVZb+KXjXC5ldC1HTRJV+4KbN8cJDMQiYPwGnDZtdi1mr6ORGefKgpbe0DMdhX2/g1fw
CwlOPyakEei3h4Yo5ilCymkq88hyOaaP4DlFFsJ+/8wdU5tRq05/0oNaLLHRoLAHYwK8V+256NhZ
qjiXK7swx9Pva+9uI9p1OROBQNYxbDkMmSXnwSXy/HTKoGggQ+j6k0rD+FDK8o02h3gfNuknzya+
YSXqFn1qmMfG9epXD715rTSFr71nL6DLLl/rZkq3sz86N7d9zOcdX60CedD8eOMMInnyiwnmiPvT
6XUKL6q2vXpxIdZakfz0Saw+sfIzHbT0fAuZhHW1rKifTCAUlPrAnMYZQWD0Bd1zY+ut0raZjtgL
YW1MMXCYqfhhB9VnlFAfBtgTJ/eo92qh2kIcZZPZp7TTj8ZASyuhPvHpM+ot4vyXlTXeG+hhzkqp
++WN1HUzcdgoD3BgkdRXyoVA0Z0xIvWcq3ihSpzmK0OwEpC0BpABfmNpzDNBojXZGf4xtgkQQ4iy
Hc5UPbeC57ApzB1sdg9vWOYeMW7BzxC5/wZODMOyHcXfdakVh8CADtRLo1hnvZz9SjbomSqpzujo
6arQGeBzHaRPKhDP/gxW6UVhrG1l9idBSGTj2uGTJ9wC/RCqhSy06DTkX3qfcCSOB2SG3x9i34N+
i0eEbFDUv1hMz49WTQ5iiksywF1zTvqwv+RtApGs1KY/tx5CwyJ6H9mRe0IllXG5Jc8KuRSlaZ/z
z9xJEz+o1M3k3Rx8pKi8yM4UHE9v8AqQOdk5czxf9XP6Y4jkye1qh7E50ZAsY1qGaeeme8RDKoyk
z36gl1BM0bu6PrIxsFTeQxmRSJm/6ouiPJUZaQSOps5rhYt05dpMGcFBJTtvwhMEdvrT9j0qiu56
ixvbp3tHnplg5gStqucZB5YyuemJ9G92RNA15kxUiuxdczJ1jme4v0mmw4qZNEcWOr8lZbUrYn9a
izLUgMxwQdyPT2lbRoRgKupgClqJlW6qc8/kCxBSgTPkLkKE+Ud2txN2DkyNIciPtiysXZUKebT8
rT5Kah5m9ZH7s8WsGETTvLGnCnQQNVCUVrG97eUusaR+cezgdWKECgOKLiWD7AEZZrAVmpTPGW4j
2t2b6S3KAhAMfC/4G86OKtJwfLaYb4KoxLLZWhum+ca3LEGOlYV+GqPu2zT7EAcLPlnkaNZBeW3/
TILlo8OeuQYaTBjfkdqrGrxDxMD9qZf1Eps98SrRmVdWehjaVc50vWgTQF39ISSFxedc0jwgKnMd
8kN7VypcO8U+u2+1jSDxVpWosifTC9JLUAgyL2n+3v5Eb1PnHEPGbx0GIiixlqJyzogDUBm7Stsb
DORWUBKpkMRvvAnm9F/sORU8kJ4VKRPmOoqj6ImF4ZPtGEH+liZkqiR2eZafJVrm0ZlVuNTMfsF3
tbnzDMZK5ePTfVA5dUnwkOfVN0Yvw0kbPIbl0xr2wbRnD2nDAu/dPZ3gak8OXS3KaYdIwFCiZnou
+qLf3iVkSPzrXupMAnOAq12n+q2Xe2pZVVm8TFRZ/RiSGh9NXLyGsn2vGdgunN7MHlNfS86E39zl
zMKyPyMqRUqWt4pZI7UljdUA8srb11S0j7He4sudv8p1CL6Wyg/2aDZrboo5izTlh1ql30JVGS/Y
gSjPYJ4H167YMFf39sKIoyXCZfni5Ycspwae1mH8cdZ1bjPAW8kMMhIfUAEvo0YiQ046LxNxlhpf
Cs+BwGPgOBUGKfQDgZCVGlCvZJNDDemdJxvtZo04MoNvYTDMrbFd4XdbonDgmfHHpzHumPDqaEO+
YrwmSGhIqktE5T5MhdnTRCtvBm07RD8g42qC7vcACoAoqTGaOEST12Wt8sA3+hBbAApkx0R1q+P/
3Dhn/rVvzia0oFtYVA3L8R3DmVsJ/60Dz4g1XwYWPB+nNYa1NFgUZIlHyTF7VoZ6hyIonwFCRUxS
DpWrmXs2ONmKvgfE/3So99B/qNx6iNDFz05Qzi8xTzNoYLw2Tb4Q6eA93f/N/+uH+t/RV/X4uw2v
/ed/8fWPqh5FEsXdX77853NV8L//mv/Mf3/Pf/6Jf56TH5wWq1/d//hd26/q4aP4av/6Tf/xk/nb
//zXrT66j//4Yl1SpjJe5ZcYn75amXf3fwXPY/7O/9/f/NvX/ac8j/XXP/74Ucmym39alFTlH3/+
1v7nP/6Aefpvb+788//8zfkJ/OOPFwgISfn1//yJL4x+//jD1v9u6rZr6pZrWCaeQ+ePvw1f8++Y
5t8Niwie7/u26Xl8Fv74W8nNLf7HH475d4sqWzLrpuNatufS8NhWMGT4efbfLd8xTbQRy3IDg3/b
/33m//EO/usd/Vspi8eK7G37jz/+0hSpO/wUG7dTENCkYVnGXz6FDZT3oOAcyt6x2tLn/KOpxGNq
jWthmT/+7UX586/+97/KoFbzrx96PAFkmRzHMALXcHX9L8WUtmE0ee4k/cqlweCaA40zkYDZuyXB
1Y8jdv8BFC5fHyO5apGrtr6jvQazuFtCo9kon9zBfTcrrJ9OzhhM84Jy588e8HB+yK3QXbmW3A91
2GNn6cTZyrUL9nP9QmwFNG3dmzsOgsWrnoILYXOuD3M4vTLt0/jfD4FPqMz1BnZauvlaz3ljX0/3
uIimVVoZ0FLgiG7jjMrC1gk/ulT7JjiGPBqQuLzJBmFPm/XWdY1oRz7QWDLm5b5ZVLshxPFjSL0+
ywwS2gA+7QDCUdFYkR8dtP9nRnjuMQygPsYjeL6G9O2q15ivqJEi3r5qjCeCUDpVQ9u+BtslbErC
7+a7LM/PkVdNJ9YxHVJqOuwahKWrbtuPRpaY9IRB2WgZqbM/GszH1jU5xDhUE5lZwNDdp5yakNDI
3kARH4e3glJtaXsrzNuLjY14bw5uQLBRDVsHF8yBhqdZZ/dAT2w9U7u5ZolqZJDYEU75omSf7LOU
RuSck3ohxnxrDOZzCTfgVgjbWWm3YOZgYmM1brT0ABM+GsVLz1SHCcfAni4MR5zGrbcbC/pdRsLT
JD1uJfU6BPOmbqvp+rMhwmavrxsZRCdDeWg6um4hhQfx0ssiuSY8suureHqsTQFOwTaHHVi59jmt
Tl3t9jfCc8daMsxOEcvhHevytW3Lb2mAWyKTvjwaOiOWJnB3Qz8MGCay+mlIe3en2UiEZX2QTYjW
z9lsz+3+nUmtTTG2Xm5H6XgPTe0cSP9R56ZIiYCfBP3YxO6jAevULI8DLrdLGwUeBkv6mAESQBBz
BuIlItfh3lo6Tq1Q22WCLnfyeahNPMi2OcikHE//+qUEK8/K6UsbJE8O/9Esx5ca+DC0xjp5529Y
eY1V7cI8+zGLNQyp2gc/Eju/6/aFA9lZw9ENaN6/tUn1w577k4M86wGrsZ9xOiPdkU7g0svwIknL
8h6k48hNP/nfHU87O3U9voeN9kW4N9+l+eisPNRFzE1FBbSLIRmXGNWfle2c+hzH7BTOldXKPXbA
syba0pFXGHFIS98YKn3hlH7T8mhgPAnG3sZARBIYExT4mHxljhQWcX3QAVk5Bp4MA3uJH4xXzNzj
tYgnCikY2jSqM89zG0kZTcVCdoN+KIEozD46MNN+r7CNhI/u0FBHwWBw2Xhi40+K3gUr3Tsqv5WY
xzBUut/GBFdeGNmktIGyGlMCjddhWzBm/U63s1+ikzu4kjjAZNY9RoGeYfbXn4q2wS+nVrEyUEU6
BxQaib6k6pZtitOxkCYBgPaTooSEIsCBOm0mQIEZadve52ibjS/VzFshy8JV3zMpVY0zPVpN+4w5
o6EhinEFzlTMRY22S9w2fc9weAOCWk00gh4Sw2r/7eH+a6kgZ8KSH20z6hf2pY5OBMsMOQO9TLOg
hMxtrKfSC9NTJZMvni9Hez079phCV2kzbNwmAyWcVfmmR/3Y3N1oVCQcSUgme5UZt1SL4+cuLrbc
eUgEZS0n3dmaKTDEm265bWuw7DE3xyWR8O7kIeOcBqgXJxvyyJGi9Xbg/8tCc38/WMwwgCUr4vRM
r+/pmoKbnpL2W9/H6U4FznvE4PWY8UfWeu97H/Cu1brJQ7H0B0DYGrTLPSTRJ99W6YMnDXdZdRQF
xoKNueMgdtRNv47DPjhGHgM4w04vrQyTh0mbizWEpJLDY1rUqg97KpxtyWYaiS3Q1x6Op8WdBZIX
3av0UdZTSkIXzOH6Y+clNMK6XrfkkIhDLjXjF0iBeytug29g8ln4YAX7mVftwKm8sUGUu8G2isOA
k/0UAiaFKjacKoZGZ02Hqwotew8ndTpHifOMk2o4aA4TysAjUcOIAifwfE+HXGg+TuOQbVMKrorE
BCXs/MhRd14h5RXHXunJEjbU8Fp0qtqZo26v8jyu1kGWG/tY1z5y08yfiUhh+eKi2VqRLl9Mp3rm
jJL8QHXB1ThU1Q3/DyDuMjgAZFGnxuyCNYSo4lmMZC3sxLZ/KKo+HAoPfuHupWUCY0qmqx9iUN9Z
15znfHKnrZ3jNCyM+eiM/RBXsL8IsC2++inIXKZv2m0cceh7PaDodLJZTaHPHeq2BWXSotSjSX0r
vCR76yuwt4pr7qFXRvrWcKzJnUlAp3fkMfTjcq91ebpBsqo+mPFnsjC+9x1oTiNsTjGdIJvKqeRL
waRtkwwJyLr5S71y/e2QkuZLR38ttTy73h8Y5IIK1D2Xnr186WZmrRb4yXDSzw8TTkAgaIZYJVZk
bOuuuI7m2cTKZ9aYG5UNqhU2d312ub0Vhsy+G3NpVJtGjPuM8QcIMu9suDsHuxlepMI53/8r6Zm5
mcle5waTWXjwzTkP0Vg1NpHKpLqPurolMB0DtC2fvSlwoQ1iOXsEn7Si6su5WcxhWgVf6y7CTYM0
zmlKVBA5RDVB8uTm9IA6gXjz0IF/4uQ5gN11XwvGFVmrvQ9K49A9y0F2CuclTTJ9F6mkXbNOEhVv
rb2yUe7CrE82AArpByhx59UePTQRd8450X6oqiSn3cvKmfdTcZEDUr5UTnGYyLmuopbU2sirbSoF
j6tbUZXRgTwkYJ6YQKMxKu3dxqVyU8UTp+sc4DtToZtO08+mbg0dI3TTAWa1vbXQJrElcGLi5wcb
N7aZ81XtrRpmuIiKyz3/fH/w0uwVAZ3r1DBiBlxRcO6l6Z874hHnTB2TkOVRGLU4MFBp3mZXDqq2
9S0vhu+VV74nJa4nm0V0wweyOlKsmT4G80MiS7Gm6KdkycrcjUwlrdFek1+trpKH2HV/3L8q7Ow6
pSo8qYmJiQ647buZMFea+4IANL7K0hKraiyahzTABYbfkJEvreJoovJmwzhc2H1pfuY62NmiNn7R
r0Cuzcu3cYcbtmo8TMA4bZ41A2GpovP1EvvYvxrf8w+Br1En1hFdqvDbXBvTVPQ+TtZnWw8PaZr6
bNuaZDnRqf0wReWHJXqssD1ifDNV9jls9dnYTVmmZxkP+jCRsxis+LULkvHgEgNeijEbngzkT9cg
/l45nnWxrZKIkl50hylz9ZM1A760th4f3Lh4l617HtnRPpUFfzAdaSSrlNatBBMZg8/oMygX7wDn
mLuJG1c4HT6TEqdQ3pBAUTmfMotXGIAfD6qhdMhHjWRzKNVJi211msT4nau4hmzrV3vqlGmjxhif
lGpY3/XIIdXPHvR7Ru4ER+8PIzFYdgX0BMdNtiuG7qDFDBQMCCRXEWVrGuxIlthO9mqPfEj7YjhE
lSE3AZYKLu+IWxqRE1wUDG7DsuzPOgDGI6lHKEpe9N3AJ0B1k0gvIPkf/KAYV2MV2BfHwgJbypq2
LC/ZM8avjHlD7wt3PdJxtbeN7rP3rfGiovIxmZzgZnZPZcm2XLS2tyW2f5ROPVKcMW6CWCSfyN0h
oCcTPFgPVC/uk/EYO9DkYoNiVorlBJdH2x8YvY5IbUW1z2VATjoKFIZdB59u3hRvtYnWFxVEwtIc
E7sVd7/s3igvHIgAabI8+WCELgQKygtZgPJSOOqCNXU8/OuXwKPQzkOlXQQD6FCGiU1YShT7EmQf
kyqX7SkPNa6z2VqorRJBsUKhc8up8jx6L91WX1LiFMWyeIoL4zErteTdmvdDXcy7I6OtFpsWnaqR
4oiWrURH+xnhoRq4FTS2qmd/0AlGwHSagTSNmJnbtnGrm1Eu6rEZvt6TdvoUcZdfyU3Gh8Ii4uEj
bb7XYGyWsZwiekK0dgv4GH+KrfNrekvok7dsQ8KbgHuYT0tbNe0rdfR01Vr5t2qERKasztzhxS7r
ZISwZ6kLa02wGApG6LPMyqYymrbDfAHEqu3pXXpmQ0s0VATcEFtPf8gkDi7LroetbBGqI/PZRXPe
Kn1wz/UQQ3Ck8mlaZE1D7LWXFvtftgK6yp5HH0odQW6X4rvaQDxy5bIn8nesM/nZe+NzPx+dKYWC
39MeXMPUv4o83hp2PnzaVa6jIsJXoLnb2JQOxRxQ0rSnGDL0qoZghffWgY2S2PISZaGt76SvU3cV
mkylzQpX54iDzfcRNSktkg/paODFZRuyFi2Tshw4H9u2K9eUfZnxYXZaeycrTKedldjvJKhoUhy5
kp3eSI40EGnbPIgPgSzTI4OCo2AKQD8mEil9xgsc4NbBo8vHSXX7Uaes7AlZwN5qGfO41LeX5hTF
Ww13y8LrKaJtu/IhkTK7VsJhifDosU0Kx3uUMyej8/1j6poxe9Pwm0PxwMfkAily7J8sVvxMnwBB
BO3FlMS5oslgX0XeNsOMsI19iMClQWiXbN7eSCy2OnUitxHzmgcRBf3Bi9zmBSrYjtNtekXYtlZ1
jVFBxqMGjyIeX5gcAojOy2nPPBSiGYYQKBvNsKuUuXKxlLliWgKseG09+0afnVpxRtcWzOuO6WQE
eL0FGJyqwi9Q5d5SRtp773R7rLL60ht96mZTErsMNilH+KUs8eY3Lm6ujJNkZUESRmnmnBX9ZBpw
5QiDFVVwM6gecE0VxIIP9rkDPrBIsHQCF0CH7oskXA1DowHqlhtHGOektjNy07Wxrk37jczAgfgE
7mfEbYb9piTDR8cPUspLHSqay+2L6c5VXQRPOpostBonexPiTo74D7fzXtzEQh6vW7HVO+Ma+sPJ
mBjrFlkBbz4btpVrXIBysp00nifD5bYxnBwjsPHgM8SDPvxNPljh8MxMBEMGVc1+cAmy8cssE/oo
86jmjqitCINgqJfRsBJNRE7Q/kjsMZsb6+Olwk0HhFk/0FYb4t3ISCPXUOyqTMBpXzajBVO30Elg
k8Gt+n4Vi6JeFLxV6aCiVTq4E51MKQs9oT8aGXaj+KSFmFdworDDGHFPu0XKIUZ/ryE1Y4gzly39
MA3sPRjCtblq24cuz4OjKU06RuhKmeh3wLlhroCTtggADLCJ7gGzH0Kc0ezulgUrzaJG81jo83tB
4LRu8Ut2mYm6Tq6qOtwf7CCp8eGJYM/ki/EXrURzpk+rzWLNhPyEmP8y6jm34N77GGr3CWzUN03y
Ztb4TWYmIP5WtaSJ5lAAzCQ4FD4mynw1+2BvZBqTUPras1CXh5Dz7cI2m35TaxR+wQ9djVSCLKu1
tLufoks+9NHuF5MhXuiDuvjKew4yeRsMB0900NyURnaCKoLB/HCdEUXRSxggUhaCqXevlJYs7ZSO
+qKx9kR70p01A2UHtRs5H2HJadXCy8CIIKdAUv7V0UDP3tpBgbjlA4j+adjXangamub7lEAQTdNr
PNa3gM3dSXT2aQAQLzvtmMGEifzuVDXmbH/XbuTUt6r1Ppx6+GlO5iv1Iwt4hF+qi77I/UKqBTBq
GpTh0n+4k2G0HjigLH2HYrbUgiYbJuHCM+gqx5T17FbcsegkxAof6ulRr1q10WsLoyb1uMHgUXik
8wa6mESWUGtmhcPkSCfJdar0GFnmJa8TMnncFfRR4JNi9stXZHWGrrpl46c3x8tFLkESUl/HmhA3
W2Xz0hbWROZyWLspxhuhwnIZtgIHb9mWZJQ+IUfABxDer0qLMfGTiPKDZzQKHQ8epTQwgek2rcWI
JT+1V4SxSKt9MJZmAJnHP0gc9wdZRr8G5drLsoi7JVv9KR2iVdvQ0B1nKDQi/5bHNneWOH7z9fzq
pb2BVYGWvhCG5CoKrn0cfGR0gG3a1qNvTbO3tBv9AvVOKH4iPJwm/vs0ubcpkWe67iiAGu3vA0Xe
fcy4paYkJ2MiWZdJ9TCU9rOmkweFXWYuc8pjtcYDR9E69N+mWKZHaDi55UKis8VjhnTPRzMBxZ3Z
N88M6UNJJrr0GCAxJuzIHwRAu83c/tbb5rtdFhTDYe1cuF6ySUtm0Y2LG1DU7S6vTXnmjlBRELKx
oOdTg+EtGjljWKgmk4zgPGHNqG75FBrtuSmZyvYaXgHHfXHg+hONcL4ymlqFhYuJC1CpYGdh7BzN
n7XnYb7rNFAYo7OTc064wD1mykZe9XakZQ3ry9rGBrEw4FtQFMxdv5+witiIcUki8dQZWx01kII7
rdsWVguhRHn7stCJQGHSIX4UXXNFmDuPYSyleblCRa4ujR+u8O6Ge1NvzGPRUxVrkqsEMK4vZiFU
9rF5mBhPLKoy1bZMM9npcgJi2BX056r1pltSSnPR4e9XWlN/D+jycY3QWZSajFnSeaE8HSpFZQYu
yu7g711KROgT2moacM+aPhu46mxcSbp/l9YZRYpDnGPxSjfg/kK725IxY9jYOx7e6x5LAkLbqlI+
Wt6c60n0nGNTZ/N+xCSCAMavsuK1j5pgEwr/iovQWfRytKHpDu1mNHJ9pzk45aP+B20W5gkmmQP1
5s1ijrPnItolwWAtWrppjgG1cTk0gBV2YJd5hwgPFNh8Cy2CES3PGqNbrTZVkfr49Z0HS0JfU3Hb
XyBV4Sl0cmOdo5jBepg2NCSWa+LkxbqLsECPGAV9j7GtXl16sSnS/JAQGnDtfiN7KlkMS/zqzP45
67SHyGNlYZf/FefDF503APdr010ys7hJsnS1oAlc9wQtKLNnkc3wxoBeB81r2HguV7VQRbYFlQWE
gMBc2IWnZngaA/0r6Oxfrm9fMYj/MhPKfzXXc3ABdifh1cbJ0Ur0omkMV6nCFeIr4a6C0Ty6gmbk
vJXXVkv2jYOhZdA8QA4IX0tfVwarif2h5hIdj83qYBaYcqZy2saSI1iJoKxcDZp/wtOMNcoeRV1v
Wzf1V5bfFgu9HMwlsdOtNGqYPbO1n8EHaZjIW0dTuHKD0Vrg+SSZRYylz6xiPZn4XWRBWKDCkLSp
cyrzUvsjJCixIqn9EbIfXuRJu7NbGRy6AMNOjTgMYvn/kHReS3IiWxT9IiIgMQmvRUG57upqb16I
7tYI7xP79Xeh+6KY0RhJVZB5zN5rU1URtHtQGXkN8Tg9jhIRx8SCu2T6dXQUo+yBdq/xs1xwms8Z
orjEqWmi5AuPogMMya/jUmJ3I/TLRE+6q7ryyEMdHY1EkSuUK17qoc5u5tTQgliZHv7/J+MyFlcx
ZZzqK3pFyg9RFeFUiX7fr+V8WQezP4hI8x5aSwN9kScXWnn2OZEgLUL2dwrESeR25Zk1uQRRanIJ
iOl9jCfj1prjp+4SGN3a1ntTYr1bCFU8x8bQvWs0Mg/rGh0TcGu8/JNxtlYFzQ2I1D+/NTVsfBEJ
EKys7x4I2mn8UvQ/bGqivahUqNsOmVpR8pOxwCc7DW61nr6phWSRGELArHefU2n+1kUpyV/lS2f8
hQxDeGGVPyfekpyWfmbg0SNKcxC6p7rxZmetvLOoigIbmLv+nos06BjM7h2YImDON4+W813mxN2A
bTkpFRUEVmDa6bSdGlpxTZklkTg/PqU22VOr0df7ubcxwY5MOJlC6Qd9+7V6kmcIwLzLzQjnQKcU
jJEAvgvxfxI2ewzELihyLl9HAq6harmUXXnBqAv2BGFYUA+CEASV7elbcZ0Sg7IDC/tglvF9IkT6
X5uT1RYvy1EZRX40mfHuCJ3QL4WEKdmh0fCndepf+skw/am6SbhN9ylsN0xT89FeiMfSKuRwsE0i
bLpYiyiJ7xVxfL4tk+puzRiqaBZyeMua3wAcSqTqTX3BSufS37pjSHlpb50RDWuO48/NwDyXyf1q
tDNrNq8Nhnq7E80qcKQM+ffwUtmjfOiZcoN6o7nMZ76SvotOM8KRZh2ZgcOPAv8y+WNistbBAtuz
/viWmFaoFwYkigtNtCgI3Si9b4Hy9zBJAukTBXu+M+Ufq19VSGoC0LgKJaYh5EHYZf8ssQo9m2S2
UZDPxunf39aGGaMlnz4lVVOjpL2V9tRvM/nLsRXKRftOWWY+9rr1kbO0mIHFCFkV9wl5k40jrq7D
aigykNRu2pDBAfAxkQIEURDpRmjrA7mBGuec2xPK2rvcoprQ4ekgA29qI1hzUT3jb1zvJ8l6jNEx
C4ruWkbQH6EInRzQrn4LVm9P5pG4+10TOVzbFFG8y+RVt00VWPGcvMGJPojR1e6KtLyP3QbTM9/j
Tv7TrjKoTQqCR9j/zjtlNtWjWTm+6bCgqbtMh1oJZFfLFPj3ajnkXiufE3Nu9sI0QK9a4KzAulym
Lc49p4koq4iYjjS9WtZIfz22FgcgORfMXN2LDj2CD7RhSsdy/WB708dgw65ZO52aAQ8k2qL0oIFq
ukCAWx/GnDQUlyqcpd5jBZzskg1Yy1Iv1Q6uTnRIR4gQ+wUwHFznyW2e5+RmxP2HN9YyEE2MXCcu
Ajg/46dMlltKY8wx3MmzoQlM2WMf6vKWVISrD9ObwrTha5ogELj4GiWHjt1G8mq3uXYqdT1YJq6P
TF2VxkKanFzf+YVT6ATD1C0vSd/1u8EBgg4DfX2YZM72W3/ra8ekmUTgpBpgryphrDmf7bkvUDOj
lesfPL77ezy8tOVmo4V6V13WqfV2GqaSPaLj9dA09jOpLjA6nBa4dh1B2ylY1LhfpMtpnjTOPTuU
kl/K13GS+00M6meEnBCmWKFaa2kuuLunE28yp+rCMNZKxXmsSVMiVCXoMGkRHJGflA2XvAIPGkb1
a24S/9Sn7Gpm9r0Yj+1T1SLldAg5T3VE7GjHlmBW4wMZESJIVnsJWyeHVgPtIMT0rqhIYd6s9XX1
FnTn8mfE8MuObbb2i4aUnbW1Ow1/47YqkXKM0bE2SVpQs1de0fHy3ZoW2SBUbPulY0NcMGeY1kVd
eFqR18K2dOjgAYMkjGmlRx/c91/1ws3G5E36OpSGa73gx6T0sZlb7jS9sXxnW8GlWf7Yal0Mi0Ux
DyI113aP3rylSI8/SyTPzjJ+aQQPlLrmXi1gNQ+DpQems0ifARZeAA1ylVuDmieKsnIfSCt1DxtT
sCnzb6/hEW1RfQTDBjhhBgS1i2ao275jpNS49DLvUlbI9IyIGHoCZ1WAiZh15xWdIkjzwuLZAiBw
TlVBHIYEPZynzjs3X4aQn0vJJTonIhCMmkP7Y2cJUb6jZ2M/yS9ycV5l0+xNOQoyGck4hJNyQMav
/FbMx3ZCpwAgen4YvWR+wKw6sInyiTwldFDYdGzWAHAif18LghlyLIEOi4U80869DvWqTLzTyHXz
F2VlWE7sFkfLzwx8yCOxGt5smTcrW0JsX/rK/3NnNyVSEtQSOgm7z7UzUoeR8j61lFjkN0riGaY8
NKqSYGvhNPs6j28TNEv6taZ4WQqjfzRX9joSrqDJKmm3pot7dWyCPrMGLwEhZNggkYr8QSHorwVH
1cLi7g5RAzJMe3Hvs8Es7popgsNYZcCCE9b5a0P+KOPIE4fib9TEHxCg6Bm4tPa5cOp9YywWGzeW
dE5rfxuuIr5AWH6aAyyT9tIHaKeSfWlIirERk6nX8qXTHxYCMflkodyJEgji7itTpRWlKesAFJQ3
S8LvsLZIrAlcYfjvh7oUBlFo3XiB00e6aUEIbTKMImTDd29WlhHKNvnP4dVh8INGWno453SIdW4+
fxbDckF5uvg189FA84yFLKsptGkHomke7qehCsTEJZwNPHpuv03J0rUN7Wj4kWOuQs2ZUwzRMNRU
htgIHgz5lj0GpFnPDmnjqUeb2AmisinRMLzqHgfvzkFeddNK7YtoLHU2G+QPTkW8zG8yC3mJKe4C
4n/NnUncEfAYxNIA4dgDYo1Ly9E4//uhiqMqrJfhq5Ue6yoaXIjR3XDOtrEDs4xTy3+4WrC6bXqO
YNmQ9Fwh/8rd/JTC2ibWJxrF3hrY+XSzIma70EitqQ14K5I22x2k7bMXRbKC3GawuYkb61abkG9l
84LPxP7IKs50G16ScuiJ6wgDEIynYBbFEOgZ9g/GVTmoSFA+jrMSl8NnYNbTyC5l/mxUE5g95lsT
fHUWE/DpznGQOgQ/riTwTVM/+ATNlaCRZif8PTDNIZEov7S9tVzsyAwHBrYvniItcKmsFvhYI56N
r9TWlmNd66+g15c3szIO3ErTk1jVl97J4g6P3bwjkybM68TbZ6uww8SMMUytzVc2Jf7qOObN2H5g
aUPsoAEuhnyThcpic3csqwMOm1lYSeCsNoxOAKymatqSgbT+1TFAwkioMn/MCg7YrR0g7xz5xEhk
eMFq19q+RW1MzklNSEGhm2pvxutrzDcAUtcxQAZ1WpBLi5De0iPGttUMAnV1967eoLC1AZi7d8cS
YZvxjM5Y+WCYC8hxcrqwGCWWY/urgf1pWHrajyUb5wx4Ja3XHkkHzlB35GCNCtJbejWH60ClXFIY
iUX7IfshXBKVbFO2vSplEdL7pG/uEjXB6JlkiquYMNHKtp88Vd4RF5jgD1n/M6VDzqeMDnkp4ju9
ZWuMp/B16LAz6hmxjL0buA5T0gjGxy9+DTwv/RNOcwchofcAyXE9ZIrgjkHs0wwaRRnTT2aYv+4G
tAO0bhkCgjwNW51kFI0LIC0X7apwaO3GyzjV5sdip8SOsQhYssY8sFh2Xqo4XhDyYLmk5QixHyR+
JqstkV2zQqurkFsQYypHBm/M4Tn48zujBkdTEAYJq5fsI0M/1LVLDE8xdy8xYUZoor2jLnlKdKUX
IBrcOylw5FsYvco+07m2wLNB6NuztRzCYphLX++JmHeH+gSJYWeXcJnVUC0nY0w+l9opj13e6PdY
pd5Gyuiwkdkz7H4bp972TKKUwkRS5ldLvJeGEM8daX5l1PpNmnzX2F98nrz+iKL/v6JsTMo2h0GV
G+Zy0vCyTW/YHIDIpPzSU1m3p64kyF4RDZ09FNk6PWLm6fgeMYskaXVKiwsugS08tyHPuYmAt3WU
bh1v3Y6AoF/irTueaWoxPkx7b+tAV8cZsgdO5Pvx16OxZhl1RrJUBWbDYEa5/HGHBZ+bxyAMiVjF
3sbEkgMvvDmgw+UAyJozkatnG57sCBPTjfPj6uCwB3ZPy4C3xzjb+TAfyGXMVVsBO0IFGXUPWTos
u7lZ8MKCqEmX6hFUReTrlqwDN4MbKpKZUYPpkdiXkYiw1tVwTdv8Fi9FHEo95Xv1+OpEUxzsZt0U
juRdbc4idtPfXFfnsmIJnngbF5V8s3UZs8NcJn/thrvJpuBPeuANpiX/k0AtH/RXh2N+t7RcslXC
+ASYA6MpAzkk+YhLRvRoatLkMy2anX66g6kTrMjcj1vqaorR2Orae7hWOznFZxeE/9SDBchBsvdW
v59X9ImrPmt3nNB0I1WuPhfL0F/4iMCMc6ThlFjvgPvdWRWyLxxC37Wj3Avj7ylg0XsROmd0p08x
S7Xp70xs1Umla3fNoEWtI3w3nUwXBm8WQwFyrtEOUOEX7NWDKrbgPcymdiymOUDx5oWqgsBdFMGA
ZtrXcuLuM3vcVwNJ3EacPDVrbYft6gDTsbK7lr2fqDlwOgMi7AL8xCAj1vcMspzbCGopJHtcq+zt
i3E0iX17HVim4m7RADuyn3GSudg3hXxyo5q+z53eip45E8uZ/qmpOYFtk0WU67n3rio+05WseuG6
AfFF+fug+GT7IQvqIr7p4j1PTPeUah0VP+K50pueSoXaMKsl0WHEJtL/yBN5K+YBzJria9vm0FBn
XQPPcDFqTYACcXyfjfk7BULISA2WkcsXhOtlxQHAL4h2rpsL/MzefChb0OyZzUU21+4xzvRbJImm
NAGI7q3R7Mh46Z+HLHtzdFz4bKvHQ4MFzrOBvGcRO5jRG98wGX5AbRn3NL9bcGWO0DnPNb8i0G5c
rgYqVKrCFpWKtj6wt2NEJ/9OvRoIv5vafeUQMhO1Tnl1R+etzvJ3bZrk47ZEa7ge8Bd5gU0eJKpc
gMPp6l4Qc73jP43b2DtmeUtXOyPcypxDUVrxNS/lNpOLGeeA32wsdmL2RN9qkfxYeeAkCs0MadbT
YGqt7rQoiutYW0JqLFgoWrzsWONnDFLRWf37gRfVvk9q9z9zVmVY2BOUGHnawIFdflW9sSMZ1L5S
EhnofKw32dcKwq99FQTLH6K4JRLUMc+oSdQpFyzbWP+f60y9AoXPro0iCCZrrk3iHl19FIEDFKjI
kMXQEzaVzaHWf3qVEzR9i4NUoPPxtoDjvFEHL/NqnxqWk4NLKAXwotXnVLP/pm3pnoCye1dR938G
t7vZrRgZqLHFhX7IcZchDQPjg6ezGEpEcTPd+aO9zIu/tAuxwJhU/aLNSUbPQidix5wbBFx4Mckj
k2CWjCWSChafdlaO72PEGmlOE4ZpSXpBX+j6KWVHXz86nnbKZddzMImv1bPGQC7TfasITWSNxlni
piNBoTuZDgY5RB47UfjXgcbJEI5x/GwTnbClAWsIqqYDlIqcIRthialr4Kn8MAphPWDMfqqz+goh
ZsNR/plNA2O3QnJewKLoagobPfohh0hhrTO/Fi7ZHSXDf3bfHWu3NB/oNkLslWWQeW21dRwHWaU3
3extnNYV+2e5yUAyjSNsoPRdem1XdJVPi98fZb/udaV5Ry1vWJFUPKuSOz1I4QwjnyaIuRTmJXnW
+vl9TrMwqjRtD+OlTI68DWmQzpQdRHIst36RgADgvydyi36mANg5S6rR5wLnzxVRloMkG8co6+fZ
jgWFC2v2Rn9kLpweekUmMT0EepnVMoM2AU3L+H8t02mPDSI7NmReLw39GJu4mQJPA0An8VyOVU0A
hpDU5DZsfxB1wagYF8ScK51TZHdVxqVV5G7EeTjBA1gcZpioqb0YS0UExInJTX1mA/e0uvqjGEA6
xevMKk4lHOcICoIB8mPKnPIVzcqDnaHzx52i71Kz/BQUlP5oWKDm7DAHyIgOIKCMaPZ6yTTTThxc
F5CqmRL0l1wfwfjO5QWaqncSmU5REGlPFkrxM+05lnx7nfGmpeQMspgBK9cHXYLfXTTIYPBAjsiw
snfs6+3ekiwD1Pa7U+XJ9fhHRMUcwChFeyVM4uG0+NtbB8wUhs4ONhoBQQz1n5JNvN/LnmKMkFO9
pQFJc23y/2GGXfRcIBAHg48/9jhc6AM76dnX0oKjNMF4Z490KmsmSNVsPPSCNZbnwFjgtd+Wg6NB
5BCGDaYuidS+gAJL9maKczRJPmSU3xwXWoGGilREXzq4eqajo7Gf2sQkAHH1qYymcN16/DJN4VN3
3q+mJyBDJva/guxnYd7x0TW3lKocfVpm3Ocp/TNqE92bu3Nc1OazXCv9aPIcctIO+7WIwVHJngH6
sn44JlmpAxOqrOcYrKifeuYu2En5TdSm3HNLwz1a36uOEAL2XaBRm5uYLyOCeeaUaibDSXw6bdHs
LK2DgVMB0cfXx6x3Kr6Vo0Y+hepXo0rWo2Q4jIABAJ6BqO4piyVv0x4Lyy0l1+ng5f3HvFDkxIrw
Bsfjo1cdFAUZQUa0JMF/MxwEoHf1M4GDGrpDohjaHFrzRnaQwBhWw94cqxYIeCQGJVhJHOcosgwX
DqbIHtOI8NC5qr5ylnk7ohYZdVsWeX+ieu3k1N/DfeD1idczonkEkeq0ak0UCMDxjvsDXc7YW0RF
BsVXh70V1tVE4cjPIkJJXLp2rh0l51OG7ZNHgnTnOokObYv2YEBOddS8BZ1gDQx2TsXflRABf4wY
qgjq27BuCZ+rWmSIRtyEOiLwcJndjwpDpEiLg4N1PCMaL8iIFjjIqWFZn1/po28GNFbnGc+BGfZD
koYlqL29ZlflPrM+YBDyFSEwJzjhZVYpPu7FvhOcJBg02PCv1Um0GQLvWR+OhJojEmFB7XM7pEdc
/rdM9mgFdQqfDrV6T+QZPC79MIzlG3y5V8pRABqofCA7WX/jihl5IcbNDbNfzSU+wNXlNc3E98oi
HHbMylanyQ9jUtwTM27fm2tjh9jfKmKWu1cm1NpuGJvWhwFrHqWbPc9ejtE60vuQ0ijZ1cWaXZOk
A+1nPtp2Xz0M2nRb1/qrbnJmzFg5dyBSJ0XAIeZfwuEjifaRAepBXYzefk5wLp0x+4hDBFQVCR0r
Hi8hG8ZaWeHVdpYDZKCiXrL4LqlgxTmYd5gT1Wfmf48A686G1yM3HliVFxzo3NFoOdcM9TC117ln
OHmHWAnu4EDoezJpF2yBAERts98jYILlyr1/KcT0YVmajQUWvOO62me7tn9WtUUDVS6RLsv00rhc
TiDiqMmHC9Ge0DtW6z2aOyBpJKKscqXGNLyHwf6vGmh+CGNJ7ZgZpVx28TyaD1tsogNoSlrM9brp
0EJBJ2U9C0cQkVPFytPtzMdZc0m99uLa91INqLAJppJX7NFSs3HXVAYckSnb9x1u7sGBZ2sDOoQl
8lgl5Aehb/EbGBAHoz5T9lHgkI5cmpYXpsOWfV0W4tptsTWCWVNb2OZd+2EbCAXSQsoL9qvfKddF
6Azgf1BSJ6GlaT+dwf+kq5kR5CJaA+WUKS8Ney2WsJporINuT8i9ljfDJda6Y0Tiu0Z3xFk2PDbY
h2iHwEfEEWPpiMtDG23ubycCcGljEupc5w7iGHcwCcS7tEpfzDEhF9iKX5cuZpLmxn9KdeqzX6Fv
Sd9Z9V0RsoDbnu5uoeqxIvcjT+xPw7CxSrmJHiTD26yR7UEbTqdskT3hJe5OlRChG8k2Y8J2Xqr+
oBJevxLZx53q4iBzW+JHW47LoSX0q562UPXk5glmHomR/QiLfxG0DkVwol2jYfohd7PgdpGBruJf
J7XlwUDwuluVl8Amy2CoEr8nXUCi2n0ZUx+is64bkhhGL4KsvUkkYkRBesr30dYBrHfY/SUw9KEf
fWGqS7bYlGAdyYyVp46uFN/QQQJp4t6hNio182WCXIcawlO7slwplOYXU19xsVSkShhU8YNVPaEi
fG91ckBNRzf8KMFV/b3MHfNq3XtB7I/Ou+u3vOI+uKm2mS8senfIABDgNCaI8gEJdntnt2UUjIma
wqK7jWw+NzHgDfUkfErchmJQf/W5CCRPcVm7QF5oSJAdTH+j8U0IwgHgqAJt+9ISpLqDlRKjg0/I
xmDKgkj+NbLoSITgu8PMwua93AE+oLjJ9MryFywp7Mud/3JybIeVywtSlJktZxZeREpOK8AYsL9a
zJqXLeKhamVAoXPX8MyHWN/e5LKEczGdq5YxHh8u6hbz2I0EgQpgdn5fe7AQgKGsXrQr5iZYES6Q
iMenGvNndrayufrBmXAjxOLVybo/PWE2+1mg45vSYEaw2UQHayZhVKTi2BEQtlisE5rHXI5/BFEA
QckuSsRfSGMf2oUIlr6tGHWUqkWBi/yGJM+3hFPA9DL2OUb/LkcmHAVLF5jVqAIyRF8TNkW8NgC7
hQmiGUkILxYxeB3lSLDO8tnu69qn6Jb7skYzBKBqT6F01sofZXaKt037obtlUK5IrihRwyM8YMi1
bVBMd/Sl95Szud33kbpJV8OsHx3XBPLuao7P6u9QdiqkUWd8saDJdRqftlpciozy0e5T45Db+WVm
seZDPvSAHPA9RdWj1FfmihMmonxl8RbNaPhzl/fAfmIlOQfgo0ek7W19UXHh7ZrxlwE7M4fFro/l
coiTLgK3hk7MbUASqPQSASwBi04wMN4frjJMHR78nbIZSYdfCvIA6V/YRv0lXvakhjXdMbK+Y6CN
EkWyOmF3eO+tFS+5fU8u/Vu9hWF6DDHm6R0qhBsWsRVIK+lhn6FnMNgZtDPbcNO6umxyYhvwQq+d
qp4L2cySOWj7kQlcnvyl8WMigoaGWBwFXa3LvvWqfB6UYb2yT4EPcTJh0b3gm7zlbCbCwmthIK/p
NTFV87lklx2FP1/oLFYUc/me4D754LZIyxKWxqYNSdnz7D+m7KjNAMog6NowsKiadhIx997AB+9X
Rvpc1/IBF/jMhcAzSov505hMpAYPvHArnjGMhmWHe3jgqLYa19onyYrZLrMMHtRkOXYOEmBzmLKL
VY+AaUfwDtgNjoiYSRyf1R28icmJn8HRkVHEYjZMtIbJDA/wMqI42HjBgz7WfrnMf2j/pqOXMYPN
q+m0OpRcrUnjUZQ1Z5g5vZmaMP20M5Zjq/HKu7yR6RCbD3WZflaDu+yEnsD9X1EhxknVkbtTM8Ut
700VuSy1BncX64q+jpjfdgv+1M35Wdn8dlHdfuGDPcmaAmB0h4ClGLncOqhSsO/jjqg4ZusOApJ5
iFhMMOHfoRxqMXamB7anr0xZP01T8841Pb1eIoaLEU2IXqY7Jfr2TvG8tQycMSUmFtwj8dZHEWN/
DcoHq8m/o+2k505B0lmxqhyphdz0UgNLPPTV9CdtI4F8wTuRUoW4R1eBzC0e1e5l2chAAEcRA6Os
z3NP7O0S8A5Y6BPzXss3PSs+R8vjzErurkrjT3cdidiamvSGpZL+ilhfLDo3KFMZshlV7HQnBmsb
h+Sduid0mF8M43yvsJg+5NCDCgHYtc/5iDTUUG0MyLJy+HNrCRdUlD53OjdAhb8PNfYTQx6Ubbla
w9jRXqlDSTxkOKrNI0pMXft0bDTSrhtdsjm9T+BP3YnaeREOKgaHES1vR3+BtIc5rzQ3+Y+/oj4B
k7n+Mcu9LY3NeVQ590XxLrr5W1sK8yuJXcnYQrIKrgxj7wzwlLUBsQCmQKyz/f1kMNZyiGbR6f43
X00ftosMpxwfecQUIujYGe/mLH9dXG1AVSOvHiuyKwn158VE/q411nPd628J8MYDWS3tWR84euXm
06IzwqA6f7rFV8sn8dFGW+q57HBwd+D92sZ61YuHPHbKMC3o+iku052BS+zBgk06tcKHQOgdphK0
L+HSQI/UsGEamxRmunGyVSX3JsQ3JhDJobS3hE4UDmStakza9SnQ5lbbuwOjQiuN60MK2x0tjncW
pCVDBVInxZv5hJwB746b8jQPbpDZTBkcGwaSQppkxpj7RiYCrTMR/jovx3ikJzA8DIai/zHJ+9Pz
lflAQ8eRrF3MNUWQyOQUYeZmbyg4tg9vUUdbF/Gh1VTk5wmgd1SoTyXGsIvKjKO1otE0E+9RbVY+
ihtY4Rh1TqVl/FiEsIWM8zNf35JsrRSAGis/sPmcYFxBdlqiKYWt0+Qb9la8TAPDtzSfbn1ptNeB
4cCaSzJr7PIXnm2y6zzZBHyEFuYHBMViju1jUSDOE0kM2aL9wzWEHbWQrGWTtPVTOCH+ZHsOSxDk
625T7ZuK5cFM9LdJMMROYI/ovIVS2TBlIA1+3osIfESf/zQX63Tp7I/FdRg05bz2kQ69VuTCPUQR
87ptn4Zh4R0OPSFATky50aAyw2U+yMwMejSwTCwpNdZr3NiCfpjNjqj6o7Eu3r4ZjDhUa/uXxIYv
Eyoh85r1m3i0ZR9tT48nGaWLMf5kyKKdHc3R9rWFZtXF2b63XMbLHalTWHuaa9Qx/7Nrgskbad0P
X6VnkUYgdTzQcdPyUI7ygKWMPECLfjjtIkIjME8FDivxKpY04fwHBwYcjwW5TeT8WWdZe+8e1s8U
ZFM5Je1lKeXIkmtiU7Q8eCxWmP5rOWk3MaxSAHJd6X6OqRuR8XOo9HwJt0FOp5l0pk+oxKJ9zPJz
Ux1WQWw7+TXFBZHl/NLuzGg7z3EkYPfeEztxTAqPXWrseGE5S1/V+riLW308z9LGhesZww68QaDE
au+HrO99JNC0TLYKtKa1maPUV8/AUAtGA60YoXCNvZyprHkmhpLiYtYunUlz7nVRkKO63wOWxNCJ
EPMf236c2PvosWPd1ph0v/YrnwvrUWrLU4EEmuwRa8S1QzKu/VxEIOAUQ9/eaU5WPFGhNUSm6NZv
a6x/PDhw6+zBqPtBGeAyRTTXg6vADCGaPEXV8rxYZHE6RBQuJduP1rwUJdo08Hz+lI2IwxkCHFcT
gU7tDWawkiUBLiG7wwm1F3POvm2Vt6FpHebVtXuuir//lJ+Q5ap7Jup/eAKkb7YFNOksWWg00SR6
w/AtnfoCHIe5B+plv0tStgRWjYGOp86ix8WmT7ecRYRT94fKQ6dI3THfm7l+QP76atXKCURKh+To
8x/Nm1hBaUYKyVp/nTvepdHgDQJYC3SfrXB+ZhY3o0qGweI23Ym4lo29qX0UtmWdqXQxULfcRLpp
p34jJpule6vhxNL+RG6lbbzWAc21RFPmrSlC7XHcGQiZrNxg4OlULFqHYz7qx64YEWtawx+4N04w
p/JtReJij8nst5r5hDCXmSobu32BErmFsvIqDPvYx6rd1SyFgn5kat9h9d/jTZl3U0FtbyWoQRk2
0fq94O/TOekyJzBqbXp3ZPLg/ZP+JqzTbVotzEZZCC7rrc+zF4R5yHPqLPGJpi/8MsNyMhd67BeJ
Ab4ldi9R7f5STSOoXRsavBJQtt7hViDD8ZZpaXZx05+KEd++QpW5b+NK3KPgZ0ObnSLR/mboZh4Y
fgwMPGnaJZKBwcjnndzy6XmIqbVS8muY5PBZtJ1vsLhFFJyCU4m6965eQzudbH8xjAidCRo50ZIg
VVh9HerINuQQf7P/0/3VqrCjrDPDn4HBXRKjcptd/Zstlty3m56oHPTl2MTWfVdj8GhU0BQoABO3
AJg2Uzm7WxgmiDIBsyZuZn0/acUAL7t5wIqehCxOXzGskzimtXFgr+0Lx4u1G2hA95X8dIEGIwdp
66NBmri+RKQQh2u9QcIFFZeHd9UCWO8Lbwa5waPkm/NGTElPg9rb1Ew0fshzzQpxflecGreegwJA
4h5CJJGHyXTIrSRCvGOC5GOPi6WpDafaugxaFbAQjY49oJBh8QKKvmLHWHXZI6dBrG1GELxFc5xk
5acj0u5Ul+TKanlOZklzN9X0ARjxIQczbDMJFcaaZjJAggpAllPgaBpmoYiCy8NqifLlHIMb5pws
/5sn8n2rxTsuVlrdr3bxlVqI6b2kmc6CBdKiN/NdYUS/g1oRPt6aaJH3ugSvySV8tKJY7pWN5YsY
httoJOtprsns8bSF8e7fOUGNXNoFEhB84zPdiT/29WFJycI1kIJtqEV9eDRaADgezgLfjgnAkllU
Eb+CSTode4TOKAbXvAxXhxkw/F5zAIZOoDZDdyNVEFgHK6CMB8JtzaCBBju70CQwEm/o0N+cLXIX
pWsJupsBGmttdkzpjqiratfmsXvuyEh7aCdx4NEeTovG91tQCt0G8jYXwO4XYtdBO1ZvuWs4FwoK
4jQr51iqRQBW6pcghVZHXAPpUxVgFDZ2NVf8+Ag1QjtXvamd4dqwYK6jem8OiP+6NWt59pjtRN3i
C/S7p7XmnBCa7YXzCBMH9nF7YRJ6W3CxHAlDJDNaANHtG5eRReLNx35hgra1Z8HI6shXg14iyzMR
VNfDX0rw9YIdVb/gMvnJjSwPgSmywQFNiPqAQdRe7zrtwr6JDbYHagIizhewTXlB2PmbRotNY2Y3
/qJW90BioLGncwWsq1bAWhkeQ8MiGKVP5fkbM3t+ImX4URV03WAhSe008FnoTIODphwcNMLW/IAJ
E/9sEsW/rZzYqLBvc4uXuSzNp9TqjplI/8fReTW3iqVR9BdRRQ6vQiBA0Zbl9EI5XXLO/Ppe9MNM
ddf0nbYlOOcLe68dvS1lJJ+yCs/U/38btpJ5sKy6YuPA/6rRalJRZbnfc+wgsxaqc1yP2g7HynhM
FD2AaF8FQ2yeBSFG8VDRFxRVGAVVqOxHTMXntRS+hFj5B/8iccnvVKRwdeuwep8RjpEN0H0lgprs
GQxy+Y76slwJEr+QbSUHckvbIq8DYXT1oel78WGw6YTrrYBS5SBFKIev37YUtTrmETkJvYQia1nA
O9cUUBjfJHGXk1FBQjkCtCGpFhSEhDCNkfhUjpjrxSHeK7MkHOcmf8kqViC9igNqMDir54F2LRPO
mLwIEluO65j3r6bBMp9Vm84KpJo2wLkVFufGIvCPdilFEtPKQUePvcwlWSo4WM1685tpZXSRxRah
wGe/cdbFSghRFuqPrHlLzI8ljtzCfImYS6zMRoySCqHCgEejqOpPUVucRsM8d23iqVLi1oAvK4CO
44pcpyD2HIY0ktzGfJnCEMlDgt/OWuwGJ1VHPQgUmwMJnMyNzdmhmCd7y7OfEEdMHYjrIn3UiADW
2dzrpIqVctBz9oqS9SKx4usGqAHzBsbFsaVg5ZnhgGbsCOY3qVvgdfe2aUavYX+EemzIkS+sBkrt
JJDyi9STcsTC1WiwRYKLJHdJOXYjjgKkAgygwOJbeAsjMl2qDznVbbN5s5iANQA4EJoHDSLued4z
XVJS9E71ZUq+zV51GlnwGiLRQ9afAkgrafkQyBSoI5O1UufN2oKdr3KZH3uTuDIobD9ijTeRaEUH
JGOhyyyI2UsMtFCI50Q4KgO8CyLITzVphbQe2DK+hEZ/5rvfa73hjOqbOK+B2PSAX4kVE5cbC3sg
dv1DElA9qxG/81V4jVL5PkQPTSsPcLEgku5C4buGuudhPSiTN3l5j8D7GPBYtYY2QqBfaNj101Mp
zWluWBNWtRP2/wqsmqicwSAQjTmhqpqJRK5RB1eINb8N8543wBow5oT7boTfZQkPA6J2lJ0BHeQp
Vvz002S3oZIlEpF8jvjDpr2P0FShPYbRCXa0dlfGIblJezEEfMd2P9a03PMxbds9SBqbDcQb4MDd
iHybCM1Dr6AkKG9sc3BsX5DXuhneeCqgWfzA52armxyMSs+y7rUEyqw4SozS4EuwT2L0HqP7mHal
PjmNcsL0NRDAIasVUxAWsr2TVNdCLc7z+jlMLipEW9AQuc+wlvkYV90VitpPCSmdmYURorXTMKYy
ADsjsDysABlWJOhrk9tp9xMyaoFWjK75nqt8PcgCC9R+angwsvYTBYeDq8yN5/BRy+DbQXn1004I
aThV3QVatkpfKqvnmnlotv4llX6UpRz07pmNvrBoiCSKvTxiLm1j3nt+lmW6D2yAzKigfttGdjaZ
Xrs5lB0iB08xLLRUgfrBDDnTyfiLgzo54jLzdIX6a35Hde5FVP/AM6h1FL9CsjHq31Fzz2D8auuh
L55FhryZ9SL3f52W/Co8s2X6o2FkEusA2JtGi6b3X7V43FitEkfNwEel32l+96Aw7Pw8oyipAMxA
7NpJGEfYMLJb8FseODG8wL6WYPbzLGWErrVSepgwtkWpI+Axla2noRs+8pLOiCEB62xvmRZfSV77
/AfF9w6Hr8hCOKmvYnGuST7mndvFMlv95JJtQAQCLyrtsytfCjQrgkbEVXfN21fwYR6qj4uoBSIS
1bC8mRVJszlR4Pq5EQJeEDvLTlgg7FEmAvwFhO9+XVpnTCo7JH65030SUMrIK7fB6EzEyPC+rcGj
7CSwoUS9KWrnLjywSUbyGmTgmoGb7wti6dKOMRg/W4xZusFimYxITL+QoSZJf56QIBSTO7LSHlei
uQVSGfJDSUgzaWJuyKyveZOJ7skPBTKHEl8l4ZqpZyL7TDkWhY31K2Nb77y0tUgQ+NnWgf340fTD
a48DyZqWvcRc1Bj2+B490tJ2iDf3GDpdlpsEMayelr7hRW6IBFCYmc9Dc5jk0ZnJYhBLsB7tX8I2
wmIoG1mXgVBQswJCOGV7kVQ67NU1TL05I09APU+tARGbYDV2FkweGBljBtWdfMLMifA5uwAvCYzh
2oa8dHl8NhrSaE49blp5ucLlwasw7CQqyJG8G2hIWhv0OcNEObGrXrYrK3GHgo1wRDveuQMQTVyV
HPBuN6qMLcBeZE75RwVk62wDxJjICNNgxcP33bm5aBypcSBvbQobqFshRAmAI0gWm6l/LgliTcD+
cVPbU4KSQEF+lV2HmZMk7ALKXNvCERMRpiUwyYxZrC557D/NS/qEmxkWesnXigARROMCTQdhK2KS
vYZeKbKY1GGEDvWPZVZszK+7iG09pCQi6p4K8v+mMdxAzSysDMZCmJjoiUU4dG3yJ80vG3oiRZfN
co0NiFsC0+taqj/D4UmbWTLVSEpz6UcM+feUb6RbumWd79QO10iP4bdhB4pvPQ1n2oknoD47XYFo
yrlVxk8wDGhK9msUunkX2ohA9mK5aWB247Qws692cFF2nSrBTRHAYv1u3gSM4SQYdL6J2pmYA99E
PjJJbyIumVU+jtFdMFIozTVOfP1smXfCLnFrd4fnzRyuL7e25G5QhAckCbZSXCLmDknYxFVLEIQi
BnGhOakan9ttq7XJrIbJm9H6INmbgO4B6eaPFR4Qkh0j+kMLsCvLVBJuinuUDwE9sp3K5wLbAS0x
X/FVuWnVWdxW9ymYBpdNBi249jRyjM+81EsXsLQdii3eI98LcoVKZaRupUEjoiFOk20L/SYK74i1
DKzQJLs2i5+TCioAjmX/zwTsJeovQ/MTdj/K9Ja0zO8exizeEau5ccTuhba9j8P9UGGGj5dvdbH4
e6+1/mmEMKm8ptVIVHo1vbT69yQicayYfYjPOb+jypsad8zTj0Qd3SXtVk7B1DFxJpCrU65o5jYa
lVOEt7ZOn8wy2ZGckJgJ+UbqvozrUxYaB0r7oEy8WhPfyWBIdNXu7dB8MruLjiCpNCzUazOszwmg
exOkEm8NK5ZsIfclptgfGk/pGVBnNiC7oK4ecn9EVelFZo6onpEZjE3zRy3PUjn4BvQVPc9daSC6
lQLIaojH0LxWvXQ1FtSEGN61J4eQY9QIbzLHfVwYF4hhH7EMnSOzsK98Dzlz6I1quiC6ORcMnLGi
b2ESJCU9daocCAxwtDloZz9kMlwraKvCS6dmCLX/kUlss1s65u273P2poH0i5psjiTKa9p7LpTsr
09OtwE8FFNaQMwbhm98Xh3B10YjhXjGJLlzj3bNh6XtpNHyFGBvDZCCCBIBT3Zziw6IdRDmj/Xlv
Wuom5AcM2PprpzLXmBHMzTD4OafQg23bSeghZ5pNRzI5hIuucBoyUOLWrfpW4h6r/CpVHZ6nH6sF
xxApPv2PKy7/aMWP5VA9yU1CD2L1bjltphKLN0Q9ZrycWvjPFB8Jk6cmVYhHfJ/0l1z9nUJEigKw
Hbh34N7AlMfG+lSW5tNklbvZFJwoFH7VqDkWK7tV4YFG/WViFMJi5VcQEHZpBbMfRMATAzXACQ8d
Y6OFHVhlG4EFiz6HO3I5F4LRM+hUXZ2EySYWzhChyIw9xob6udKNUTHBJ+Jc18VTVck4DacdVBjq
YUp86i5Mf0QkX00C1Ocle0dNRXUKsVOl5leNF/V5QbK4LNQ7oP2QjwjpK2/FXjabU4UeStHbpzWO
GH4S84jubcuftgz676a7h2vGWKi6g8JFFqqgLkCsJwu2MMUnU12DRm8PODIJXm612K/mxcf20ytY
IFaBd/9Eo3JYiPIVIBamWyKVm3sNdNWl1k5wTJ2ooCAMzeg7SYmUYVLAisoHPnpo1ffeulhxRx5C
tDPo9itKDKsWuANZ4RDP5+Z9dRj4J7XMs8i+ma3G61lQNpD342jbTncA7oSfdRNKpcyMBxZz5FSG
+1yJD9rirVrn1DJT4a2wEAhrXKtX3azstGIGJLkhOgweFqXw8lGBxPkt4IKuVfklL8s7qFOitSh0
VByWPO4iVCN9BF0mB7Pqi5WF3pOfJc2I01g8U4OJJAyOBeJKMV7ScXwJgQJt/aYI/bWzK1FnXA7l
REW0xjR5A4EOvirHVwb5FIHTfiqvo6G4mkooJsLqPn8nVNJO+xs4M9bKMfS+BthbTVjP8FBE7BWt
QZerX9fheVOESOOXbihHbdstRp/LFlYzzPvaeCKKQSsWvGronN/LIuUsX2yTCV6iIwKhXerONVbb
MNUDJaEgXf21v+RgHjP9Ni6QalntW8JbDSsDe43L8bNWR0uoDrLZvnUsolScfB2wJqwGZV34jNwd
kt09GXpwyjm8COdVGO/TXD4nWUifAQp9LV0VXG7cdF5lTO5AeIjJFDsJP1tsJEYx7GQZ9bzBdw18
47eFAgwhZz+B9e6aJJg70FHTYU1aV8L+YyYfACtPEfO9bvWHibWieuu657Z92vAvEIYF9WYol5UG
CdUCsT/dTJkcE6Q9Q46LcAKx6G9E4aoTWsVQqAzpgAEyZRuwVWYRhQpbTNdXEryQMCPJysEai6h0
RbUCSYSALjVMjxPamakmKONKKuk67O1lI8Wxy0v43WTJLxbSmngHas4GhkGuLEf7KX2tJO0QEcAn
x49QoyiXIIw80anb7SHV30bpYG55JD1QVlz75imjVLHqJyys0/DFPZpu3gIcj3g7I3SoDaccn2eP
Wica/tpao1BiLUgOKGoBUZgxdoEApVeXGEQPs0PQaNn+FOidxyEm4612uvoJ+a1vKtsOFVXbBBJh
B7R4l0NNQJg1pQEdo2MxkB2qa9LXwNpQwC97bS4Q5RGB2LY3SfRYV0KlD7C1HBtusi4pXEocoHQ2
W5h3Cn70ypKC1syFUOrrIbHy+F7F6YLEAGiEGVB5JRoh5KwWAQLsO/VDZzgsChcJx8IcVZSE1o3N
LithqUKadVQE8TgaMkUeder6HEmBAnFKZJOTMFhhTOj28Y3FG7m9ndOBNZZjgYBKXrmCIrcp3TYk
aipGOn7Nlv6ZNkEmbj0L/UXWd4lIXGedvcjRDUhE1rJtuVRgIkL9E+8GMkFIF3n9NswoQJ6HKjrq
bKBY9dhlc+xMrIe46knjaBK8EG+h0tOsGwSqdm6xFTIqIN/IbZG/Fn3xBSL2c1aPOh1dXpIyi/PH
aFSPHBemwrQUlfG10uqNJQF77GGNCooYc5YqqHBO1czSYO/0+s2CqsbzFlsxxhpelKXk7iZP9V8t
RJ5QAAr10cCUheR2FmUSZ66pP0fdPStwYpPiERsuO8i0+NMFYCg/WfxZWf7UVldgKmTWRozwGVBN
THmG6yhx6Du1+RVJog9caFcA9cw7vBb7KtpnwmBL7bZuM22GUyCX/Iww3t4zEqIeK3cEK1hVM4pX
YHDsM6GsxLoXsyRgNeVqY7tfOwnE/HhoBhOMq/WVJ8vLKvfEs4DCzsLhTND9SRWowXStPVVAPO1J
JWdYG8S70v5q45i6kAGCUIYbpUxz41iiNLpjDXnDmrTuAmqBGG7IG9k2ZtGCBKgEgQnWI9PUAfws
62JoegxnwizytXryCGTL0BcrKo1MDFaxwy8xENy5rzdLVmHEGembNtP9y2h16BRjJTvMkXrP6ibx
GyzRCQIMZ0mLcpdkpup1sXyf2266orssHfRcETNI2FapGnGiouFEyDOh4yAsuxKdrih+4SqMnOXF
V0IK+U5QGLEobNBStrchcoVr1KQXU0kv0TirB2lgQleMJCIDmAEat69hgHoDglV/Zd2kFoq5t6zl
LecXPDO2e+02PUHR7otMSIKMRQxL/K0XxFFNuMwPuTgHJcF1rUZLfIaA9VpOmBd7sxmOQsrQGLar
r+qda6y0fUaemI+UKeVhUFNQQBVJlDo9g9UrDrby65zoswdOBs/6OJZewpOjdRbmBuuNfcPzWAL1
ESXxwTj/lcAJpFCkQUDWGkhpY0b1Ium043zd1WpiZpjRvpVG/103E9O3sIaTbzzoEgYHSLVbMwJ1
koQcyroL54OBjEYVx4PcJ8N1czPUuYgLA7I6XAT9mYP8OZtHYM8V8OBB5EwsJvWfhCj9AjRe0UPY
+Jz9IbCI3liXC4t8KV1Bx07zH/rvIUC/GNtlqAyHecagJeWS8sSI+zuM26deN+qfHIQzhC1fG6TC
H3NqmzGN2SdpsbNwh1e/FUBdb7JobIslvZnAvCZJkQlo/2g1gEWHpeGnaiem3NW2rtHDyNNBxu+6
/ZLEf5IhsJhasdPK8Vo7ECmsSfiTQlwPJb8pqFzkADL5aoxfKwiJ6jXVoCav5FO5KLaw0QwpQ1q5
tPUkSvdfsULxMqm058YI4JWEk1WvbkWG5nYFa/FTZZ3lSaPwh9Sb/pRtzc4Iw/d6SrmT4M4AXNff
RW3hgsTIxdHwpJMrnRVKwjgGMdkki5Ndr2w3uqz7i2NrK3xGrpV5cWpRFvaseNj/LImbmQLfoTLy
CAmgJNe7iZZtey6a0VK9VQVQV0gWUbV6+JgEWFxalAdmrB+TSABVzVhC0pJXNOFGoOLpHRKWy2uT
/BjyuzRT8tsll5DQnqVFnw/ka8mEGP4qI3pOsNRAMdvMVytG0OFWEc+AuRRNf1GtqbgsknHO6y6Q
rYzTDz9uVUvMDaGQ78YEVQ4oRIS6fTa4aS2t+PG5N+dYlxg5ZONOLzH+oUSY+vgLHDgH1jxVJ7l/
HyGIh8r0nSuNZybcfI0ccbMLR7SnOyVr/ZWhotUZ7rAqZ6FpDgowEUXLg2VY0QhDWNORwCpXJW4Y
mj4VWbfHehdUyaNPzUCSBydD9BqNudsaCvyK71ZXIE0SyokXQ0K2BTvAkAX+tX8awNlWrgOzxFZK
65ZeSvgydlyBKOSC9rAdOdTrrsrAN43ujG5wSS9uzb3W5Av6e67t6oFxxEVADgqXgBnW4oJYPmvJ
c5VY3/THBZgSXazwY33P6g/pD0xRP8ttesGDZaVbZughQ6e91tgXvgzzKhFo1loBCQ8sJYpdVA5v
epwdIEnh6yE8kZzUdfHkDmRy+MM07SULK69JjGMrERziLG1jYyRyky7ko2WzBRM0y/Bf6coxicWD
1WXuSEiAbt30vj/I8qNZ/2Xy14zecwJLVdNEhsyPQwbWUrPYGJ4v0kdRUz1cBMt0FOlVxTQzg3vf
PqaSOUttvnYiRdlwbg8aJkjlIA5fGXMXaIyMwdm3ZsQyZKMNG+S2MmRQYjoLkINp68Qcfivmf1H5
BxoCOTq304yUi/4iofFLWnTHWRdI6ksWA8JBTjXxcWO7w+FnPY+MbbKM7SAi8YHgXWibgUKmoflp
kH2Y+rrm5JadhE9K+zqbJ52HKt6w27+lufo1JDGybGhW0lPOtEqgcUsKJ6JqKKE3msl8y6XTOlxB
spAKXtr11NiLAqR+eJJV7TYpD9PaJ+bL/1Nfw4OVwSyGFXNLsbnpKcxBt63wecSnomUKig7EpMt8
zsi3TKLQNvS7WV3kokEUsQZqD/UmK8+kPKKzgP/CEzUr98ErGTFmcQMcCuGdgnC6lP0GcQetWR5O
2NDYwfEaiOmZRpuWBzA87yVDFDRk5A3FCUMOw65jwV8t1DfIwFTF4GlHfi74wDyuS7V62GPYPBX7
TKU1ocQvflL1jWgRekEwZz38E1cn5x1jBi/ToHX2mH2m6JRy5Q23/EGhxegQKe9aQWT1o0BZBzLK
fHHsDxXbi3XB16kxZqUMKGhupNM8kHDXtk6knoaFiYYpPa+Z6VrT8FfTxJeImXKcAcEAs3dkngSF
057ZNWcIJOdjV3zAWFgnFElmgOQCU92m0EMGbzObwiRC8B6COuif1sDw21VzHJ31F7CabXQ0PEvD
tULtOfXASYh3mVB4pTUx5BiUiQwcvkwNf0HMOxIRbe+t4S1OSHtIeZDbXdhN7IoOZK5A8WXIc6nI
2NXJiMCFRaTAjk8riQ7U0MZ8lgSmLuv9wn7guWrejPpZRmYJhNIWlI8WvFerYH9CYGaGiKh9Ie1O
gO/Z/JL3x2dPHAmraojBvykH6NxBkE54oxC7il8CFV4+9FyUnwJ6pz7n4kS+OY8481lmWCjZK+mi
S19N/lnwiojhAZmRLcsV0SdbfDV2WmbzEz/7ecg/GklzLeqXuQIpwlAolVF1NUBnciou80eM8Low
kxCz2GF9uwvzFhoxr5OGEQZaRJtuIRbSPTNFvpyKLqQ9NnF3XReVdsA696lx6emXVjE6qcUd7p/L
PcPcGYRRgl+uFtG3PkZ5/JWa5gYsOO6yIDHmlzaXDuSMb93Fru3D95FwXzIjL3od/45y/GakW9oM
8x0+xMmipIoV9ESLMfybwREnBYlFYEnCozED4g2NhltMkXb63O3JDnoKMdiK623sFGco1U/I5k/9
RsWkoosvRmS6huSwOH82Bxx0oWWXnYxIBbddutOZz4/NfFqslFpnKv9fFY2tgB+Ja9CsqU3xEeT9
Y0DcCOjlLUOYI8lfo1R9j3CR8z6/ECYfmNypRTRsjHn2S0kQK5+y9KbX0U3/kvqnFvNZ2P3mwjFU
4m+1E4NOTrAcmx+TMLsyeabrmn2kM2E/fDIc4B/dwLCJmtbgad5svqxDRqDy5JQifstuJS5u9rcM
/VsamjE2sQlVQZQk+yFCsGMxTK9ri0dY9yNLPQzAPi2x9puWjYy6LUo+RClHYby8TXn2MnTVM5mZ
nshbVypfHTQKTR7oWMzjOn9JA6geBWpUNfkJ3O0SPIFurlQsO3FX/U6nTofTa+eOPNpDWCC8rXeS
YbJbTvw1BmVdP7fY8+QWBf8QXwsr5k/0fh2DimqOwuadw3srp/MLmrzAqge7Ob1MKr0jTY44Cjdd
WvHLKXYtOnwEgkFs2LVgYchOC8PFsaq1l3BhR7R8UxhK9Mf7HuSQyVAdvhwrcHWlNGfDaraXVhiJ
SkooWPsdzxDcuXgjM9Yoh/iPynmuo4eXuO1F3C2R+oeKoMRKjwJPWq+xZSuhEzVnJQ3E7iMnl1tM
DtbyjAScejaRjmurw9OVvBQYf3WK0RLEHLNr9XPjfXOX+EHu0B4l8XHQjYNQ/OtLydteijF5i+u7
hmOnBGoVFQrH/RWhKnwLbXEAG2lQFM9FcW0blwUIMjZD8owM8vMe87je4HWCEzlwd5Kk14tYbfaw
ebESGVwkisvRCBKVdRZuVnILFAA0T+krhzeOdQHIOlYYjdklCkhuMdsQD1SuJWphsgruLIb1E49A
q+2EV/nXalzgBg5BEOJgy9R52d1CBLpLTghO2EjLPnKI9l+qyI9c1gBtMfSX4Y5YGOFNsCSDxF65
vqV66encdkYLKK8tWFJ2xlNfqPZPziYwNkVflvhmMN06+NbFxjfj2iY9gABjzFTDxBCUu37I/SJD
TgnpVZOivcSoxGLxw43CoGCqPeL98j4hMfhgenwe0plWAU3o/MhQz+9Rk+Yt0bC74qb8K78W9PjX
CjUmgBEhSPzF717mB4bTNdublML1vvlgKmAhZx7tj+i9euF12xTHN8tvbqB3d1haFkyKz8iJ8WSr
+UuEbmHiJud7vOZwBsYCCdG4kPqWMzvBs8Q2kVpyYXE2S99JWDE6N8Z/wrhXPieWt81+ta0AocDw
op4kbiEZyzNBZ7b1R8NhQWhHYsrkg+UIEJLf4oakDvMcjV8pvME+Z7UrLY7anPU78aWUXXxtfRbM
NTfrrnVqLKI4y1EHrOcZOfACtH1X/lveoRKgU8Z3QRm6YocvHUv5KDbnisfcF+1wtMONW5om4jee
XYqgHbUCzz0/2rgSzMMPyI+C53xY3YYVYR6QUdfn/EyoDjHeuWG9F6o7nhrkAXg4p+iUi44lebSk
zjQGanQUzGMRH7n96sWnKI565saeUB9RCaGDGeAbBRW0Or5AyPBcm++V258xScjhrjN+Mfkaf+TB
oZitoIxNHpsTxijs9yDhNetFYp0enRvjuzWZnM5HfYBHtG/g4fioXSXtsigPtspR/iJ2d6V2tebR
cnfRjEb3+rNSPc08Ddo1q/wou3YNP8KMZh1mznANO26P80OLeBPexNQtNK9HFQAYg6ot5BfV7wN/
VcnPwnwuoNXryIClnzB3hX9178oiMD6ni3bxMycRAmnGbBj4KAYT4nJ3qNjYtmQ/EkpFIECm80BZ
0KkPmoGeybRxpvBDcdJpHFgHDaryge2BWZxV9Ph4kKE1rTb+G5UxGFJN6RBmBCLSobpZ7uLebuST
xpYzeUihk2Yemk61PzS5K3c+VJupeeGg4PEOMUTwnJEUxOKCiVn0DSY7jFHw8NiTpuKWyos52H3q
G9KBFPHCXtbj9CYzko9Rplw0wZlUEptGhNh76zPjrMVrgAdNeeERKesj327X84fP4XhoKziWLLs4
aT29Pq+8LlF41lBQH4rW5yFGhcY4/Cl/i1EnpH7bbr+SQgLi20rUnWlrh0bjVI2/NPGsz0ejOnad
JwqBSSRqHnCqS6ZNbjs/5KZt3OYSJWksy51fSIxp4y4ruVkFkH310EQ/q2FLFZdF/bSS7Vzjztrr
C6aXg0w8UOaX1b9cCRQ5ALMTQjFdr03vqCBL/vFR8B1yTzaOmdmztlf0C9wWvp7eny9of2sUSfFB
tajMwMHGB2aIpXyd5Nt8sUWwBu2e9os1rlAepNWp218m2SSnZ73fRoAhnRQUBqdQyirAGTF6o5Q7
U3KykA2x9Ze2wvfF5qB7I/AjpQwFgYJYr2IbadfjvaOcsX4pB9WOtRsr7T2wXKvZiVRDGc6oXXPF
eBhdc/jY4xn7FgtvnoDwZ/xcyf/IoGDZJGYN5a5GpSdDSmNxgUAXV5y9MY5UWJ7MVYIRoTphapIL
6q2lHULMoJVEeGHDvmZ3fFVyd+TPhYgtKeh3rc48ZY/6Rn8T/iXcKKsPKoIC3ulHgCyHnBuxuvPW
8KuTSzMemOuXcENzvsHXWnHTzw3j965AkrMC5HoiVUpP8POu4C+gX6Y74mD5mgEP8umSc9PihWVj
hVLhpZ90v2eEx2FHypfWoG66zzN9oUjbzVQIgL78tAlKRuHZIBAC/RA+FtgCB2P05PbcIDrCfCSi
YH6U8oGVWzIEJmcwL0gOp4DYTZIr9610XhilJeKl55BRl7vKMlNzZkbyKqYbL60ObcfxsQd8kN2m
/YdCV7jLomPEh/VezC4HsRz6RbTPkRjONzBnbFMaERzA08pWhq1VGzBPtBqb+QDxpZZ80HX42lAO
Yt7uE0GzvIcLMtx5b6xOU+AQYzCxm06bZ2t1JIC7xDlVInRWTmwX71weP8W0EABxkNjsSQdvxkPy
MVv2Yp2nhArPQ8oZktKp7lGq9KKt1Lg/95HhgeSpwY8QYJG58rCLXpivNT8S0XUP3jEKOD5ZEIqN
yUm6V9qTEl87HhwG28Wz9VUu9lAjkcEtdyVTKtvOA1tvGfGTbuehVhNSL0YWb116kMsYAmsbpFgT
fRHlqBN0Jge16PGrVbGTqU4Fi4Bd/t8k7fn5FhhwrGo+I2SSd6G9qDcN+xg4FBaVxExq3O379itL
WE34tFCIWXHxqO9Ez1AvcWeCC+rV97L6EZv92D4TNTPyj7TO9NuReUN94vA68VrwtXU+Dw9RJPlX
THA6weMHPpas205buCbidMz4qtcbtIhFZQhFCuFuOAnZXefXHGwWK6zjqtbPwoBFhk4PwaMfmlfV
CoDKM7ftncLwOKg1gguENwb2c4Hy1k3Z4Ne7Hr/sjl3dfOE0mBm6DNi6n4ELsgTF2nWSkQz0gQZZ
SgjfFsNDiKcubqf8raQVJFi6r+M/fHnQA36qdm/2h8X6Mg2/A82uQnhova4hGGm6K+Ux7k+MsVKR
ySUIJaRlXoagoDXuTN6UB8fFdOVmLvB9JF51VV4r7acwvpfWm3AEdzUjbv5PB9BfyD+AuEBENf0K
RZeB9t5tYeO0nh4GjXkYWXBTq6PUWM/YMVl6TlwLRW6ryMexb+xkxhkO7xBXLPayDhoDdiZ04euO
XqDiXUEBo21Vorwe8WNxpKFPbYCvcERifaU+lu3snZJ6uNYX42nDQPr6uxL0xCqlk52vCCNhNDwL
Bg+8AwmMDoq6xADgdYtM6g/0f/tcvFKgDiPzHyzhO2bFZf1HUZIYP1gruHV484ViT9ZZZvlZfV07
0Lc0DK6hkzkFVsWZ2CGGX1hv7YFMjitRF2zPub4yBu1kjLvc21T0iBt7656lDxhQsS2/Q4LTJ6aC
R/AeLfeddMauEDEwGfdtvtfKoEW8UE4nlSwNhBzEqU39uY6v0vwspOh+a851YkRwjRrUSPIpRZPy
siKDX2H2RobLY0ZdVdFCAmGu5iPWHmJseS847njp6guPnzHRWXqgwwDUoBODe3WI2nMsklG58SR4
6IwHT1ZQzSWrAGhSW/nKYxWXBwpaKoDkpjP9f1et3RhkJ5IjOTj4b8YtlDK85LLCKu0xTQFZGixk
fB2zIM5tw1G29SHzZVvBwxNBYSJvl9PnBFMUqI+UORULgeTHGvbgBUhFin7nC7dDc1uL+zLBnBVv
Qk1cArIaOLQ0t6yYRWGXkMnUhrMfW6If1UkwrIMXQaeda0KVaU7RBiKxRTfSODprVb0Xn7c0j0X7
49Ke0gmpAqEwwzsp4VRlBnHhL4mJBmu6ChMyvNxXGbswJVEkz94m2mA6aSWTM7SVDZTGYEtgJEoG
HuMw5IQzubs8c5XY7FZVQFb90tXEY2g4gq1yLxqEdgtotOkQhvEG43Pf3JbmuswDfca5rL4JpOF4
R2cXP7Wc7FX5qbSrUy5fOfZttJ7lZ8fJu5A/lZLyIEgm6hcEMtKn1vXgrGvXrPicR8kRkRdMvsZQ
rAaVkA0pX31OnQF7DftRZnCs8LI0l5XTXx3fe6OHTKT6HfFRWsMua5LOc75gZ0G4oT1FxAKmK5Mm
Bddjq93MHGoQD4LxH0fnsRy5sQXRL0IEvNmyvXdsw9kgaOFtoeC+XgdazHuSYiRy2DC3bmae7Nk5
p85bJykwHPcpGx8k3rplk60ARA+W0sQBNzerUyTRsn74ITcJz/LxHunfeU3rREC5dfVpQnARZTLL
2o7dFzQ+5jg+O8HuMzgL9WnoRLG+7nl6Ni1gBQiM38I8sLH3239tab01Hqu9cw9sKq1eqvGPbiz8
7tcxfGD6WFKIeE1xHUOctNd9+0zNinVnYAEDmWrCTY47IROqbCgfG+hSsIrR2siKBinLpULB7K5S
6+0VglutkfhxTY95nyx9G8plYHIw0GOezpqbrwMPxUXpRYb21eX0m/XMgS7PxEZiZelJs6veXEl6
HjPE+jBd0VSP1rKoKpS7mgUt2uOfyNGGmlZfOxlPJXsEc8XsgcstUVCn4HwYFaSAComymgVazRjn
u6zFcL9TyD0qMa8rX+EwPiCOUqA9S6xVaKfJVoGIivRf7nubSy/YR658RFBdAs/ycYFYF38gr2D5
NxouAozACuq8DWetwt1tey7+Kt15iv8ZPNcBS5Ly65vGobCTte/yGQRqR8iRI0QkngVWikJmSLKu
BktLO5t5Q9DQWPg9663GbhdZVN4tnkrUJ5Fj3sjC/CD11nIaapeW4W3SoT6W0vyuleBCE+zCs/2V
1rAwiEZOP1PAahyMcAEIhajHo2hIo/tFs1Pd4D3TknhmXhm0zQoK7qjQwyscFmOD6p2ll/3Zwvlq
6TSNc2PZDumOMPZGq5rfxrcIk3OMKJG+8tyZdUNIPEHnqKlvRRp/lGpgIL1MpYLF3m8NXDalS5Fv
v9c1SAL1T88z0yqLEadQAnVS936qTPmKSxb3BS1e+DfI93hNAa4rwO3i2pT9Fc3Wp7sWfWGqabv2
zrC3SOzO00PeJ1fV72IE8HgHZoPMp2BoaGgY0EsWfiDTzWXrKEupAA/TLNNm38rChiJovPHTLNTz
dE4NWQORIh9ehZPHe1Un9S6BnJYzu5K1R4YkrzvH4qjiPx+oMzNpuWrbHkgQP0dNf1fN8JIWzjPp
oQhKcgQgH3Yyy66GKneTO5ghuXI1GtTjgIh7vfNU5IhKW/dB+IMnHVY5gEBWhBDWaipvSNbsUQCP
dJMQtubhAlaUdmTXaDdhd7BYslXUUFk+P/3Csbn6s52S20fdk792zf3vKK/ev1bDNOc2Zz0GKx6w
6odzPlrxlpb6bepi3e4lf750YbEGzWP7r6+tXQPnV3G6i4Di/Ob2PFXydqfRuJFgJ0748CTSbc5q
dxxPJeJQrBkrUTtfAAWJsFBYA6kLh1OREKdhrZ/46Zd0/GfCU/ctxMDFt7iE4voOOP+gjQr3jZ1v
IAKgHxZbQwRLS4s2pUdLSwiSlsVgcLUkNlb5x8rz4Jv9QQ7ujRyp0TQXwOl0XSgg3nzOljpnfC6j
9cLgQMfosXZRN1XgtwZrZiOdc/wYvRM025ursb6uzVXd8IqdtmMR/QYle8bmKsttVaBqOtmhDq1V
0u7qoV0nmTgZBklKy7tHmn+o4pcxoSAn2d/AbUz4K2uidWS81wYx7IYNRcZxrWVRFu8TbJMutLiB
YcymkHwquY3xn0kaH+mKKhhnLm2WsXNMcQi9+vgr6f6NcQtvfJ8b33A34USNbwLJF8rTumsoShrZ
a6EQktPCkZojp2e9tSgZQCKBaZRJvCUupZc95UQu+RJ/FhNIqyZbAq8Us/os8Y4Jfi5apMzLPiSz
hLqTIjMCQqMmE59WzH58FPZMqvHMV/KZOmw12tyiHyf4qAWxJ07KPMyWClYzqIOoMgKQCfZqrZhJ
HrNBUiz67lW7/wz3H+gzqsYXbngrkw9KD1j1dJyzcGS22V6ICKOhORcy2NcRD5gm3aTgtYPmpE+1
liZwIl+s4sxa5iDICsmuUqXJrLYhxkIGoNlBaz2kYFraKG6lFG2pQ7E2gfZwAzQlHJThGybXm3UX
sjkWRrCMrH95jhtZeKx+/8Bg0rkTruAaLqg6wcNpLHS/5FbDyA4aqwcQJIZ92b9U1ztoKeJyOiM5
vI9Hf5sY41bvW2pRJG1vOac6NDl9a3b+pwZcGgliXzQj2mlOXdiAb0MFMaf06JSAzEOfOmVtj5yy
iqmRDcgSdhIhvutYI4E1lIb1MpnFCBLQyGL29U3lCYw2PO+CgQQF2IHcWXCIZNECAmUWeGKmM+8W
5ANnccp21VLnFf82lV9lNhxb3wST45x1hPamIZrdsQbpBGcNiQ3dlxuemmdMSOsgCVdlnqNIcJIF
NXU2WW5GLv91dstD3p+j6mgBmHvzInUVSOIfvnqsKdPmGX3WR3ooLWVXIX9YmftbYQlSRvfKAOIT
3Fd1B8gX2LUDiWiK+oo1huO09P8Uu3tSRrTTRv1mh+OWCOrewWlJ3QlUd1paFADwjnbOYZDqBWRh
t18H6pcID34VLDtfOeYrr+UtXKwhll70Pjt6mbFKxvo02qy00Ww8zbsOUQ3/FN53a+9Dwv59D6QH
kuc9J7gSYM2JsCkbNN0AVts40LRzDr29R9i/2BtjAvolP8quxoN880aoEk33RdSPLYbGz5ZoA4nC
pAk3RueyV/6RbHXtbok+fNTDZqPk5tzyiz+1wTYcBe9Dky6ZSk+c8RpOIo2CT589ne2od8PWwLuY
a74mCyn1TxXucYiGWVMZQNTUtQWgxAK1Fgv9WXflS0pxtLpqRx8mJcGvPsHDrOt7aJcUqne8IuW7
bTnUWYHMCnFWY/+qx/aFUMRovrKdqwiNddQrtE8khxEFGrIPGDrnliFOVq1/rdnLWhmuJYf0sVe+
yvajaYfDmFS3vB1fqh4dJG1M5O9hbSbfsj83NJwG/UPhGBdXbJHI8oNjzg76yBUU32J+uH3AlJ5F
cycsr/DMkHGCFv1I7OFeAdGlT75JFikQMqFduF+XuKEOkrRDym1ohca32/usHEt4MdGX2oi3KhLL
IIguje7RS0vTo2V3pxTzOjIyh6GO2Bt9wnedKgacgsdeSW/N6D1yNbhZrME1FnXQfjaZ5vypkgyp
kzBV5UCEWSFB5y6JKKsQg7xbJo13HbQSLGEoGs1RFAj9MV2I6PJFagPJjw4ttuLMl99OxCUPx3WO
xONwnuCrTkshQANWf+0nI/N4g7Z87Wrn4dXRs3arZRkYP7XAmRMXxSvEMkA5+bKv6wOES/qJbe9o
efV5sPRZhAavlnirnHFXTSKCwzvcrz8wQaiqs7Ys7SNs3BOHMJ7o7r4uir1jTj6LOiCE15xcc9kQ
Sc5S23uzJPkazCSbEPmCMq+EdEFTiAd02Qcvr1VKYMPs7zCgniW1dIVM78q+7+qjWyV3UWrrrOi4
SnGT1dp3mc7CsF8nhYkZpBG30r/6vvxhQMLR2C7M6eOmRZ3wdI+3rbjhbPoazAOmxHNXVFtLS146
PyQwrRgJV9V0YoNOtfZHf5cMXGyD+gM+dq0EEf7+Y0frSAXYKWnR0OJop08tERZO2bLVOBaEtyrV
joXUZkknV13dH0PR/A4yP5mpsszt6n8rJdYx9qNBw+457Q3alOa2z/G/dj4huJyNabfgUUZt9R+a
I065lh/MAfMmHL9hwLlefFA1d9JBOizHhOyUm+2ZKwLdeNpjSe2Vy85SaVduMU0d/q4I5B4+EhyI
dNZ4e9oVlwWbzU7hAQSRIUi1dY3zpUZPLaNkihFx503xpuRfFsMF0v8K4n5QeOBh/ch2KZRdxxQh
yie4eaCRjyRlU0MqLsCKITAMcMtq6RflC5R1Q4BYNbwFJ9ZyBoacA+BbV4plTbxGZZ2a4WIQEQqV
+6jYTCnE6QajJWoDwwRmiZ3Ogwnf0kBpFH8UwzIqfLo9O1iGsMFvwYPBPGhwQligLUsImsQd2Uso
QFySoadfDBuZGq47EEsh5X09AXOyNesSZqSu4UcosOg+owTLAt+cG3xAFaRfdlhlcUmTUbCW7U9Z
D/OObXkJiKzBn9V61M5XqIGoTYbnzsYhhaBPM6R5Tk5+zNTY1TuwHptOBJzJfNhuFRET5GYnx99m
LkbMMRUOOg3Dg0MfXFI4G6W4SKJYSXvvi5MClaeOAdoq/xy2ejX+WEtYOKPIkk4lIT2R7aFZxbxe
BpK/jYkZHFkZi5lvgCGGIUBssu1V7KmUwk+9pRCu3IisGQdENX+YwpkpiGOV3szpqkAN7HFyugs7
CE5x3K6VihVa12wZexf+UeL1THisTHeADwtZwElVCVLyGpmPdvZjBHf2VFjzFkzn/YD+zV43Li9O
eyvLfks/yLKp1zzjOFfxQ2jZMk4WRYoFaiL+Mb22pWA9rDcLu8JUBjciQtdwYHlqvwPp3JGSKx6J
pnXBLmF4NnqJtSrRcAiQ1Yy5/F8nH0a1iXR7H5jtFl+3/kGybWkWP9OX6aZ1KbGSGgN/duphAulg
EH0WuBRwv4XsoXJsOfAO629eiW+d2ONvfMuINddfA4YnNWB5bH3LnEGvTVFALn7GBfJMvBtujbE8
gD6A8NhvJrSrnmxb+1so50au+J1GfIf877VPM1/r7S9xkUr7Ih+bRB+SGFwSn+jL1QWgrytwJp6J
y6Kkp443XCaiA2Vlh5BQBXHOeuMFSJGVPCZufwfghI2lPLA8ZrsYONqOvmRcO1gUrqoi1mDNmWE/
RfEjMCdlW4e9mCWfrjyN7vj/2J2mn9zjpsxeAxZazbxWUQtw3cPy5ZBKWDhyZo8nm1vSw+dpYz9g
A8kw3WGgyKNhrmLZr4enQH9iVkAsuhcTzTv9A52OKHQvgURhrKVVlt04Z1UsyxAUIJky3GjsQq1q
DTCF9auGKds4wr9L4KTpkyNKenOJlYx0J6bKdZvilC0fHgG7yHopuPaJPSO/Q6zhVVLjSUrGfUjC
ZCTJLyG4CSLXItRAY3DRkAmA68JvteZB6C6nBwo1qwsDn0eldisXcwn7VQlpwFBPoe+xHUX144EW
1mTKO2fNMZwuoprz6N7HpNh2/rYFzS7ZYBdE/EZoChK4j4UjVAkHxi2c5vqek4+p2htRsUBg3S0A
4bl9P1PZNEk8eGOB6hNAtaxIX2HzHPR1ChPGxp1j8vVyCrQK9I6uSrYuLDRXArwgDhuwGQWVNStC
wjiEkn3lUWEL7RGpLzbM12jgAEmKlucjazBAbclyVBFFMeVqGCg83tUha0Lsttg5l2EITCFiLUgo
gmqvAp7BACarJZVix/hyE8ByJfJAcDcT8r8+FHQRsWnz1pFga5CshaAyqqPiJMJB0Gkfg5seeGMs
ODSucoIlvpkv9R0LNGQyDiPLEjFmDMY5oHdqhEv4uOZRobcWZoVB7mYYoPUBqunCZJMmxqrkj5BY
aGOYl3hpXWgBPdDSVaFC+CF0srSbT57SqIx30JqWljf9s4ngCUerNFYdsSmvM3dTYpf2622jEUYM
qLIoMnpDOigoKt1Z2GOxFMPEpKYWrQ2eJKGWxQhyWlvneFyl1s7pOZ+beBvwR6wpTyFrXb3xm6xB
XTRhBWNUmXOcXIEPvUIGWYYN/iLe9GEXbWBlT1Jv7DyE/E0TNIP24kxWYJ6hpv1PsGPmzi/Sd0Gk
q84m/POM/R+m/mFuZuTfoz8JJrOr5FJRf6uE05fzPrA2Agy4zL9rGDncZA1tBlb+0VYXUIb/J49w
x9iALlWTczizKDXk2POJycB3Jv+i5Gixr5hlHT7pRvxTOGOF43ugXNQRsy9vYAxLu4HAUJBccveR
NGdL+Ql8IKZYYCyHfrKHzPh9wEcUtPIGbW8kbapfMvGIoksXvvT6l8rwtP5wmldpPEYWtgaya61Q
pRQ9QUG66kfBmbzFU9UjqWTYvzt5tuRBi1Y985QXfQ14tIE3mg4ZjpXanwL/DHacAPlbhB/axm2o
vwF6724Yq4z0rMrbqL/S+Nc2oYZnsPNglF4kJ7/+PQxpl13SVDxod40y2Q42iYP1tIT8oKHYtu4v
hzYzWwdZQRSumXkxVxDG2Kj9bYItT7m1SSMedWy8hV+xlv1YTPsZCeAG0ciF9+G071ELRWaolsag
YwAAgJdmK59ejgG9YcBYkI288oiGhaBgnITwiFEevHNPr4ulAPTxIEpzKQWFjYk4YQTrZnfVr2dE
CJeqh2SboCSy6eAkLfkYPFaMenIxx6/JIQwwHIwD95VuvdXRox1erQBoB5Ml4zTnEOHMWzbd6Xvm
cpA9jezCtDuBOVfZecXSrhZV9xfZ/1gotwKhdprvHLY3LsZeTDMgs7Fi4i7HdDjKEt+pnGUF00dr
YX215lPYOk6OI+iiTl8AiHTHZaKyb2c4ySgh4pXhU6naHYBq8s3s8+C9L7945Sr2kwY3LvV/aQAE
4qpFP6NxU3HEm+2vZUCGN298nMb4nolLW/yVA0Txk+tuUncuWL/4974NlolFmJhXr1jzB0mHi6z3
wVSfGnpgZgD1s6tQXgUSmlDf4/BRLIL45jafGeYYAEUd4c2mS0BCMV1sHcfkgzqU9rrUHhbCfVNc
cmaSlBHUk8+CeSA0ZoUy4F35chGxbazYFBi92daF27ETZ6o+8VGAxIlvCTCSUX0UBaM2DibSP0GH
m9s7F92/TkPHznZefbKKy4ijzQ3gf7ALFxkjp46KS0IBbEhQTFZG7pJzYiNVVxht7A8Lc3jhtfTS
YpO0vqiknwGLaLh305R9ZPjuik++IYLhtv/KlZWXfVa40Grj2Xs/ESiKAkkkjL7ZSM2b+Gw2x3o6
PRZ7Kc/SuQTmxjOOYXzmf5NwGRTbxDzhze8VDDgKoHBshSandALXXDx44p0pFmWWCHtMjTFWz7jf
EARixzcuhDpsTOmfXMlRtOnWMV5TpyM1WSjHKeQ3ik3vZPfpbxWZ7MawQuPGPclJlLP6ugtrnrrD
AQgDkHS6J8JrV3KTjkReIS1p8bDXI3erx3gzTHvbJ/ugp3Zu+Gfr2qoCCUEx1lJ2HLU0g5pRjeZE
bQ/iGfifSjmBBgYMTAtAdUsDoZiYK9eXKMWcdgoXe2Z8hpp/BBT+HeAB9UM23U5zjSLtgtbzaab1
qp8iWeRhZWMvecOWqdxE7DZVFk6uBPbmFbvoKGoT8lJ0cjpaOEKBY7T/0GvtilWfFET/VAOdzpJh
Cf933Sb3yNCRKSEKFTELznxldPGVqs7t0ClbYyoXDfpdwliVu+0imQDtdbEf0umwxuNm6ovp3Y+C
l5odEbqTw96RFb1KxDW6+CXM4J1200tLf3VHzEzY+MR0f0XH5zpjfZXq3wpGto42XrgI035NG621
43ekrextDjDLj7PVmFgbnxHHhjkJIAM/urMFfK+E7iaum43B1tLRw3Xg0+ICdjBk5NOpGilYaoPI
MRoSloqJ9NSN69j1b5ZNEs/I7rreK2+61TpEnzdBg0Cad919rFAmA1R/WsQurcGX1HP9bk882LBk
cedzBWA8Qu9Ew53MXDwc+0U3GzqJVaTGZktlE3OZ9lPSxGnp0xmleokOSpZ+KYym3U29rpnPViUN
qpuhmHtbNistqlDhFMgoxpFvchPjlCmQDGetCoN9LA5mVn4KtV2PYNOnxGU2CUYTX6uzOA4P3peE
qDdQJfUWCKqKDfucMOs6dDzwEhhPtcFg4cNr5AgOVH8OMn1PvPHSaR1sqr82aY+JgczYh+pfC6WO
kbcEm6kq2b8x5yI13U+F0U35scF5jPRHVYA+ep0m4ilKRMCx67/capc8Mld5tzDn+bjX6ro8kWX6
zIiNFBnt3fRfIQUiC5CUsIT23XuQuuyWb7qKEBbYRfj9sda0o8n3Dtfn2DndWdjqOUQnbGPoIuVN
l+NXJcMzgY/P8uVEA7Mocn8+uSRAetp+8w51f9/zHDMy6KKcrNF7dqY7XAWUfce6d2609pvfBFpY
6SpPobpns0qvFudAnAIL2053lkfE0l5ZI3v6or2MtnGCK7m3jXg/IP4JOLBC0hWqbiu2/Hk07v16
XBVtdoXKY1OGm1FwrioByxqtv0Vx+PJdZFMpCdnr7IxzcO0ZRzkn1xekURZlXy8Mai88Z2XAmE4x
0aSxe2jw8kZKsOpp06VyGMi4T/UEROquQBYlZcCDHcTGWW2oAqWXXvLioVMLWHjzVqp/WrL02G+S
0B6N79wH/JSzmZIIBoXWrOOAQdh5l+BG6uQraofNiEsnNsFyRvbCKJrldDYMgb64491my2qh5vKF
rEHbq2F5NnLt6SbjbIzvdqtsY9R1F7LVEGDGN97miXoxnM8YSBgYcHoDIlJO6KFgOkFQrO3MO2Fi
cm6lZ5JsZgFO4TfBo7kVQRUx2S4AGLKzQ2dMetybhPngCi7w7p9vD1tgu/ggtUXYyPUocBGaGtvD
T3M89fhHKSXCnh3COBVed7H86AIn9AhWZU3FpYoZqR19PKwYoJuIOsiQSEYml67CGMUg0bevOPWw
htD5F6cEaIB6GkxaMWh2DM95xpIJHooNabFe89bW1zlk0JCbvnT1c8wvw7bPvuWe0wb3PugtPVEw
sCMgv2wnuASMuLAnt0Dr/sX03DVltMlQGKQ017pS7gdoAvqEflXyTWpwPHOGceNHzr6ofhqsvKK0
iGukW+F5ZBGIkqv2we2NvfUKz3ZQHnV+gWS70JYAvd24uCFJiVL/rHA1F+D++tR6jIP2jFTlX9Cn
50CMCxByzqsYkqMlklUqcUDSymXZLOgIlmdasM2t+slB0gxhFm0i7F4c+luIYM67Xiw4DfFP+QtA
KgDK6JohJYRhKT+PzmZ0P30eSHmwMpsrDcCFfiB78lXQMFjtRbfW6m0UAUzjctyb3fuY89BegzCN
kmkq8nmkgCbwr0H1jOPvEJCaxa8mm7bxEfYxHC7DPtwWHBE886xnmxqrK8fXbFGIK6iokVo/81sS
fyzfNeNvKKO3qD7H8Wfd31i99i8tP43ZBxJIz3BvXhtnze6NM1/ZvhxvlWkbqW0Ud6s0mwJUT+XN
HP+gDv868pvIq07+IVg3uM3D0J+yBnPIgEdOpFF+wDTxOPshcIXt9Seh8qCbvt2Byh3zN62+mxLz
2YcO6KnQf1zzqnHZ4kCfomVLbOsVdo3sMsbArN5r+cGUbUbvtHWTLmO4Il3oqL9YEJBLW5Euxmll
gXMwIYvYpYyV5YM/fBvtIdHxNsOTtDWVnZNfbYf85aGhMS8/JxXRWkI3NaelwvOJOf2RlViM9QaG
/JFCuZkBJTwR3Ln8wo3N2AsFr3lZ0CKV/KQrexgbYvySYle3H063DRj8BI8IFn8KEna3S/1tPxxB
Z1QYuVAik0NDFJZMqv7XS35U401Pn6CmR6yE0d5pDkVz1LyAaGz0Zri/ketuU9JMzL8+CB7ftFBW
J5brjA5D5Hnae7ClVzBR+/AK6WX6eLm8C30TBvhJQUcmeLHKDPr9nvlOJbhqflsuevdTqzd8Z51H
k/euBDztgCZ5BPlP436OkInb7qmyy2tyKsdeprKvJdrAGUt0/MvZApZm0x+cbp15S4Ueejqz5SY0
roF7ZKBPiXBbDrCHb6f4p3HsA2dhiq8EwrB29qujOS6IbZYhzSY8wd+LkpV382u5f4Z8L7MrnU5h
cWdhr/k/qX5rmKKRF7kHXDavjn9NFUQl/TOzDgHH5toH5zd8Feahb07shlMLZssMBmltEcq8c9OM
MemNd00ehA7lnlDvxL67dgMW960//gutfebuMF7lDVtVenNONmtb98npJdA+YyLNNXdcz4I9TzHo
nDzQV+y5WPOcTPk5oM1nfbJwCRU0IImQTd60PpmZ2e903p6eE3zzQDZZUgxnrzgMPOuhukctePyv
THxFkGKml9tR4fHnPzxcxDQH4ZaJFm12SPtlaP/0/dPTf2P9z3ZuksurZ+Wuu/TXEM8u6dyMOCJ/
tR3grnJu15i8yqfu7xVoM/Y8wodN4l2ZHNFEGcOza4JuWTf+qW02sj6m484Rl0Y7uvbRru9ZenbE
M8aQ5VnGm0P0RPPeRXIG+K5YJz9Z8RcpD0aNZEb+5wdgB9yXC3Ukgj6ssUqH4QT45xDav1W6paNd
xUKqnhPlPOjvQJ45IqBW9yTj7nz0KoET+AcaH4lePir93QwONTFrLV0S2hoEvqCD3WE8eoTBn2fc
WKDYBAclPUb5l862ySRQabJzU9Eo2SrBzf0V4twHxA+KR8ailJeA690G71jG/8R4MODWaM+0+jfd
YGRM1Sn7pgFP1f7YKHYELAb7PWHZHeRvMr0FxtbUD1W1HNsjSltPyFy/RYQGXP/qFdssOXsDxp55
LZ9UgYAHxxi30xA6TX3nMLRrG80/IXz47GslKYP+2E7gAkKUjcT83Y8lOBRoPalf2PNECWxqnK0H
jfavwMWljJHhPIzE6gb/FXIgCPQIzyXVRlPvMsdUSqeFc80U+57n4ZeSVN9Dmiwkw442iF+HSXPu
ta+E9N9bqbPDcBEXBb2/IwVyiPTqubcZj3spHm3W4bsPVIgjAZhx13HnlIjQo51ReuXZdGmXsbPI
KOmsmuyg6SUoKg1QuxZgggWozSdSKQkCQhnPId+buHUn9JrS/SZViYkIXrdjhNaiMAWGdJ8YBSrL
H5QP1LAwnVAH9MaTQLLx5vfGWnNY+UizYI1rksGIzZijXGwpc26+bGU3xYZB39+lbJDxq68UWZ1t
Q87jzpj/L3hSt4ELsK6QPsPlmGHAdZowZMNhc6GN8PFIs0IWH+WybtVtSo0Kq137rLolclQJdGYc
OFuV/aqx3OEIx9VUIfZbMQvjZsCdnyr41/GO88Ow5r4M9SUVzfO+iJplI3kg6hEHqHL0fjOt0ZcJ
VLNCR8SNlY07aBE4FjGXUQYFQrWJTJrhwD187Vtjl6khBY2pYF+tKHuTIQqxNGMa5JROXyYvBpQM
h3MY/WrVyQ+9lZu79JQImixdlrptVU1kn+BDEvFuhuGzUMiz1BMb18rznmmj2LkJXski4BEyfd5Q
+jcu5dwYl3hfdBVN496Pw7JczQHIWaDlKgC4/NyjTRcDXVIE322Hfj1zOLL1DeRlpx94P0CvoNFE
eRs0QjCo9ruoMod1U5t/tevmVD79mFk6UTpKZSZbNdyMVJ8v067E9V2zYqexDXBtVOtLNp25+jA1
sJ0jPgRp6btQK65VV5dXjQscWRlcLOmuziq/Ldg2VPmIHSqJ2LYFr3iTQ2dbJLANFNC9OFlnYUMq
orLT9xxXkKhfI4Gg0LC0Fd2IPDU1Yx7iL50NoqhW1Bothtyh1KuLl4iRLoaTaes3vdfpiGYP7+Tq
UtjaX6mzYZBORR6RtQBf2RXkggeCynqr3CzFO4FhyQks0ruWe/nRzaqKhsx25ZfPZsRU6bggR6PM
zDeSPq6hdZVDBFPAV/VuG0eMPiEJYMj+e2GQFUudGCN5yKs2lTutHg7J5H1QWx+/aVmvTIUTvFfS
8p6x8ib7gjYDkZ4qqCrUF76I4eH0hLL7iDvWZLtTVHgmjBrIHf9h5oPQ3g+ZG5+kHD9ckebL0Y1W
qmIa8wZAIbl4I914uWevQkkxVeYGtLvg5XwbCn6LLXpmotEAtQwMzhyY2fUsO68jqiMXpa+Si3aC
V5+RgwJm5OCqidVLK0as9OO1Z2u3SkvEZEsqH2binxi8/F1fdEBYGtIjWaQgYzQaGz4wZ51zGhwA
BGMBWkv3HIe5ytk6dGIxgwRnOGwY80Wx46pWZ0qUQOdPpmy1bV7olyEbkKSHNrPRMmJiBGF71fJ4
nppITJYd68uoJoSeYCXXTUIrpW8SmFWpdSk4PjX+W9l3zbzT4GHgx53XHuuuzhzlzOhtzMZ68Vkb
XfqWF5RKmEpNegaXP+T8YEZjC2ajli6OnFWYS0UudlMWvCqac5Yq67jimGS1HhQXVKMkxlFvyxqs
WuUvddZ1WKX5GMw0R05AUZaljUYWtv1MUMZBDWK0qFuLFIV36iUWeeEOYPKxVgHSbjftkOOjjcdX
FNLRpYBJX7JZucWZfedKWzGy/bF5Brg6mqxH2+4BfN8gglCcAF69rFggH7uSSUD78SHMWAW5DDp4
NnirLonPZxzHg+AGCjeprnRsiYK/SifAJQZUyR4LAugpOTM5+aqyuaQZEeI466DHeRcvg+mm+ESw
2FvwcMegmNIpvZCV84ibcO8byo69m+LwlPaK8tV25jtIoaskRCcSf97pmg44v6JXlB+uLcHnCdX7
TmH7rkwZbwsD4UthN4FbKDiJjLeIpp8jvd0OSJ+ALe4xz+yZTQgosI1F0aAIuEOw17uQZdKAt4US
eX5kNfFGpLS0Sd6h+NNGYo/frqF+0lLxmWnfHWukeLCprofsQMtwvdDr/m+6T7t2qPibCgqzexB2
ZGwiA6KApMSlpItu5jrW2Ql4qztpS3l0Ch/eBm5bQ4Ik8YEcwePkzTAxB4vYUFf1mD8m6DyEZbze
qtovEoVqjqDV5140yVP4zcaQzbg1opRi0bhZ0Ka93mLctfSfCO4zBh8o6RM7L87MVzrW6bnBitmb
x25Mt14yfIeF1KlrYb/X+pOamnr0LmSBtYSayqOXsFAyODQRbZnemeS4FHlW+byk7wZVZ6U5dVJx
xy9rryJfx1mxrH6zlj1tEJb2shM7FFxc3MJFkcf6aFf+ZdCdbI2R3eENSbdlthiE0/AwRPZu0wp+
X362KxUVkuZSL4IpFdviFOHqhc11aEwL8LzavPsNbKQQ2hd2W7n3kGAagyjIxOEE/ex3qI/i1RI9
QWhn13nAwHRqOHE5zsg5l/vL4CXTMRZ69dpvObnTRGfM8wy86Yjd9T/GznQnkiXb0q9ydH631TU3
n8xb95TUEHMwEyRk/nGRJOnzbD4+fX9OVd+rqpZaLR3FSQgIIHww23uv9a05/U1Bxtp5Dhemn6HN
uymU/Zz4Mr6xxq3B1658XEm+IVOsdvCmMZSEJNnhl2senIn3URljX7lT+E0s1vVgczPtY4IAew+R
dVXh+XNn1qkZD7XPdRzaznctl8dKOIra2NzMqnpryP9IpwHNSIwbVzzqoI92wOZ5y5jqzszBde9/
RFawq8DPHutU5uhBL0OYn1yDlWmMC83Fw5qAapejE7Zww9C7iMJjW4p5K0rxp0K8YeyvMQ4QTYd+
iqurFM9FCbzA6dpfTbdCdob2oZi9cWOxbUyFh8wIqllF1ldWuPtctyPNG+izE4b93H9LfAXqCDsM
ctlLsKS4dWkzhPRZN12QXpJCk7OV1G8duvFN94UWaXETWxtZFR8zNq5oTEGnx0xhRm199iK4yCDb
q4o9p/LZHDjePuW+C9Alfu/69MmRnJZBgL67dzdG9SnmqedQjPq68V+CFDgoOS+fs99Ex9mAkWM8
vvKZQ3xRGa1RlykIb5JI770sWFPwAM1PPuEAzEFS18WDMeQEswYqIIfFvimH7n0w/V2evtDb/Yyj
4ZCI4Uj628FFVaPls9VgmJnMyPDYbfAd959u+jvIbBpfPSOlCo92tnYNAlJBez9/KzzvBQkFZwbH
IrVxOuZVxaWa4hfPgM+qgvysAdjWgIcHLIM89YJhbSZt2N7zDlMCgGZGRUM8nyK2v11PQd4ojoat
29vJRa2SRubFJQ6eCAJaNxjrDoZNHkSZ0cJ3wjiAGeRxWFOIc2gqcw2l0Bc23eTgw1+/rRwpApaM
0n50NtXsubhosMRqFGabIs/u3ZDOZVpImyeNuC5cdbs4A5odScifk6EyqlnI05Qin3EvqTfk6jrz
J9gpLBKRnRBuQ8WJjCR0mpYUl8jas9sHr2TbJM8HzEZtCFtNh5NDkqOoHCz1ev7mOM1TXu9Z9rey
HT/9HK52dGcWQCyDhw7TDP1Ble7ZXUgKbzKz+fqKan2ZpUofwnT+5o8VVZNpWLxtvPMFkoMpBLcP
YpypjXwbl+A9UqyzDV3xK/q0S1CyVDQYc+exOyJ/4YR1h9sccLFFeo2u0TmkITZqIdRzV2KjseeS
/ddDL9DeRV3fXVuyfolrtnZJrUgszetL04EJsnDn1D3hg55ISedROKBEBj3DJ/azKDCVVSa9eJSt
6HB+FjPldvw7cP1x19oAD2OqyY5sp9WABaum9E6e30xQokq9Iwf82Il+Ojl1jHV9QNXdevQyA2QY
yXgDoRuLQT1e5MKpsBgPHOwyIk13gJB4uPeqeQC6K5cdxedCUTF+hLTnoxjVUsOtIBbI/WAOlzi/
+ugp9AZNBzXddbpI0bJnTKaTAREsQA3fezGZ/BZMOG5KMpo6v7gf12CbMO9fO+5R/NloXnrFgXTm
V0TT7HCYiwIAeBil/HCiVcHeeTeZjF/SmN7gFDUIpyvM/JB+mPGOYmdTfV7NA2KcMHp2MvEqQhzi
SeQgiLOYEjeO/+FG7KYQYSBFMoA1pxD2CU2K6y6P0r3GgCmMe46gP9KAQF3Z6iC4mrPVkaPKg+wW
2Gn1hZTla2kv71VHMUpmDT0d76TLfq+nEWhh1lubHko0CnWUphrlDfrGEhJAJrDFQf++WBUxnMwi
DGvRm7Ui0ogXQ6CsSE4I/UcpUg5lFmCPj+JdCgkYtZcfbIdqPtddX56KuuEmzL1i6m5AVMJXUAl+
7DkuzvhQCIBtjw4n8ZzSgWgz8KykU/WYKNz4MCz5r8lmRxx52A/m8pTk42c52RDmG0WadHaf1fmz
pVp7k9nf0Fp9N0l9MS/FPbuSlVYDe3+OkTX5JE7RrNyNPtJqOyBAkArvCTHW72yKI/z97YtpaNzm
zkZ1PrDpNFsZ0KwC9JTh2/0s3fJKtf5uTt2XGv3Wkopffot82u2rfalQWiySFb8mcqBIuEPX43er
ottK+DvYiFaMh854xJT0CLLkzM7CIXldCzIvCnbTA3xaWt2C8ZodNNtI3XklNNjRcm6cbjLXp7SN
L5Tr4E+jJD5HtrPz61TBDcZGENlMRZIdRkGIWaSH0cmomofBsXDSjK7ewl+beXtIh7GLb0FPt1xD
lhANQZa9jhC7DBsIrG/Sq/pduAYltjgMl5w9h92/9HZ8wyIvI6QKg8+w0Wkdg5AWNFE+r0I1l9ZM
X2piHeAKT7I7JAMytwByfVuE6mDlMRwrQ+JTCGZ4FcfhJcXYY46dh8BVQDExVC1jleDUcc3TIrr7
GlmfsAk9YOdGc6v4leqBnm9zM/TR52jkz4KsJct4WALgn6T5crG0dQEeS8lQxliKLDRfbnvXDKDO
vARjfI6jqptgCwp3ITpWLY99zq6aiFKGUXFwsDlP2CqLoyAoW06whDP2c2WT/Oyj+JVqjr8hMVQY
rKNGVsfGQR0jLAKS44y1b1xpLtUuskg5mSN+1oiijQEEJz0tP6Gn59w0d6lYHlYhXhdN/A4UA2mf
xcdE3Dc1mXll6Z7SqL+0Add7o/vihqTs60rbTLF9H8HMNMmrskZ2m2cJO40ASKRbImporIk/k4yp
JvMPrIyvAVl3RjiPC9fJlVbxMw5DrAMs643detwSSjxsilQEX5mOnT0XFttakslyBB/PqogTNP3x
Q7JqDbAaZbM1XvvrTwrwtqUDaX6hFsdP0spgIhVm2I7BU2O4R5jGIcRBvvoRS5Brv5NKhOu5OTtR
ei6m/ie3GBxrGaYMegcH3JAHBHUfYTjcVJEfXfvd8MCxiHvxGhAE7mIcZkgKiRH7JKCbYm0csoWP
0okqKcpRZnT3Ua128xqrUdQv81A+mg6DSSJtrKvWWxhLSi/NL2Oyetc008UnzIi+NneXmZOlrrof
GD6bDRmYHygvL62B3TuXWBwSRbTZotjlpJrOdj76WzHU0cZ81lX1YAt9dH2BeKci9gVa36NGa7O6
A7prGTqo58jEGHOfanNsX51ELSejsAmXI0gGsK5QIWRCG3p8NH5+cOsGY2HDjrwvVk/shCWbUAcX
xfVG2OHPwKFBFEzRk7APc6IuKCl+E3yht/MIr97vyAl00GHHZJtcuTRORESJGwYTdKb6pcezf1mm
D19HzOwkreFsDQ6ZmMwOJn5LnQRjU10sNJhpdRtrIr+ZODGgJxldmSF6YK0Ce1H40Dkk8q2mVvN1
2Qff49mwE0tg3uZS76KtTVIw4kG2EjUxKvYMDHUEhUVHmNSNFLqAk34MtudcKWP9HIe0RU62GgVp
vTee+82Koke6WreEBp+LxGG95h5Dk3ljwChNNsuS2ze/20Fd033+0bkFARHc4S0m3nkLq2utIVFr
o/R4pwih2e2cxpKwPgw4yZWnh+NcIxPqOsYjlsc9mB3q2kO8BvAAaVKDnQxR/FxLEUIeJAmK4Da8
BVQzeZ7ex8IZT22+sm+G68Wdf4q0fHPpE2nHPWqNXHDB+zqgRqdpan1TSf8zk/43L4mv4QdOaJ64
AHUD1CdBU02+w7C+xQpwBvzod0lsLt7i6Qa50Yae6nuOzKFD8GSwOConI3a2CdhKs3NZ+qjchJrb
sKy951Es9y4hAhTQIKm9da2z92zkBpgmibMr0eR0LnEILbEDoPBPoUl/KAp/pKwWAVMj06nAU3qr
CQsbCiSuRZgVpJwln5PKXvzO+61DrkGq9q7E0F9WL32vsZqz+1YD4JnewIVo8oAsjfWBNBP4FeU6
E8X7x3Qf0qjlYeBw1d6q82Ib1PYFPyyeBHRh5QLzAO9WqghySkb7lHKkd5MHTjLGoqjTlVVIsuKc
YH4zLjzNVSNDmtvvacFphvghWGCzyxBZWx3Iakeu6dp41mqr5O+p6L95YfFUkiyvBvUIiji9s0di
T4QP37WaQaJm7fJkxyH9nmjtvsOfjU/LzBIFWDbYNEX46kzFa5giJJ1DWoAraK+IMiiZcfvWEOiU
+8A/cDtz+xVBh6+CHWaaIvlYpvQd4Lsd9j+WJW/R+TOPIRl2pZCBqrEJe74fuCjJGHlN1+MW6JBM
F8iI9qnoSvNiM59xK6jgg6kQsdYk/zT0kbZOm82boGZ+UjrseWoXpnvbV+36C/6cZ++1I9QD11fE
5AenBTHX7T7zQWrby8KEOPvuNjQFfe0/DFWNxkJEahNbh6GH3FkEVXTXdLq7YheuDpWNXitLcdOX
yJLRTyK8JpcsOQwEjHEoOT9Du7GPXUmLckZhDXuT+aQ3a0CXDhZ65K9wkEgkntmqivJKZjCq8mm2
kbaeBgS/NC3RLqdYFWmc8ta2m0GDCq8GFVyFtWmZmGWs6MmuqZguB0MAwU4xE7YLvt12oFSQRjJJ
mB4NEblo46W1wyA5xXkPPWr+VSP4LKv5p1qzuUYB2m/xnrlWfg2zJ1Hy5mqTMyYtCA88pPV8qRTu
y35CoRbkMOdKx6cDUtOBPDSaV3CqMt6iEVraz1HLkwtw1YoYnlg+UO8UaI0o9XzyISn5KjO7sDBv
oVfk29xhgFAKAuQXTtA2rr7DKHirqgFMVU+fgHelFjEb2D5avXQPmogCOmxYo4oWlEurcD8vzBuu
C0J9I1cfgsEGSKkBFvbuk93l3s7xGY4KoO85a+i1leOvk3dja1u7WhPB47HD9Nr2GyJ+gmjMRWQ4
GZrlQAv5e+574MLwm/lTDQ/OYiRqlb/CcDzZbinYVDIRH5b+rqNEGDNKRyMmcv18EFA5TBVIGZhB
kg0hc811KnoMlEatk+WBZO5Hp/dem4gemCUA24WzRwaw1ZzaYTr2Hihg+K7lZvpdRIl/jag/ZENn
YdpixCheRL2Y245MbKyi076zxYHG3IOYTXfd0kPEdk8+IJFl144A2m1jOudKtLbKH5/8wIbSFaIH
9mdrZyeLOdkF0smK0dZOr6KNssctsjj0Ldy0ZaanSTIHOewj/FoBmHbewWvCBNUNJI22QUW+pddI
OtyT2LSMj8+WobVToUpomlM3k5iZT8Na3nJ1Fug+knRk/+AWhFWPkDACoqaKpqILATXLthiiTP5d
Lm1M8g4Z4FEsL0XJZVqzicx9PWCRzR7bKnQePTNduRH5o16GUppeKGE5PopfgrtIJKWaYb5Xwkvy
fG9bF1m5sdsw2445noURkIuw1fDg4jifk4dxdtXBVaQsujQZ6SV58mARU8xeN0C1aVzxmFr1QUNB
G7Gqn+K5/GaZYjjmXnXjhYBnbOGS1GPZRFVMckuABmEjM2OtqBHvdPJ+dwXUQu3VP0UcgJFqwhcN
dIaOAG921pKFazgVkmmGWap8SO3Jr94B7xJL72PwJeHX6DrrESMNEoPZDwHW98m8ddPlMFIIE9ak
xusSA0ISSBTU8Ebt1eiTg7lF9I3lg1v1BkmzICAvd9QbFfmPOl0mMJ3o05eGKU8xEi373k2sE+rN
QQRH3BY9NgpEPS1vmQu0Lnbfp/Rmmlkm7Xi8h+PLeCC67zsHhmsgcZANEWCrgbnm8ubOjU8sVPON
AGbvGlXeU+Xkj6MgS0bG1o/Oqx/JraJLwRvGkk0/lhltSMcB8hCw4CBbh9zh+vYs9c/EnZ/iDum6
ccqneXKe3XkZaH/Bohk966V38yMbeObWA47KBmUxPzYNb6nMIeyjGyEgBVfX8tj0wXM7vAoyLT1v
uSGZRF3RuoNpAeCs13R3jb8Mh4Jha+wS4dl62E9qiJHKmk90miKm9OQG012kGiWLp/dIEonoiq2G
ukkBoVgmJMP1fljg6akrw7TNDgdWTCK3ycrtp3lfAUhLkW+T+8wBAQjTYpDIx2PHRbmAZLSK7zHD
ozD/jIL2WPbpXcOtuPudBazffk+vY2A21YqTGnpD4y2HK9VWm4xh+Z5dW8c2CcVGJbYycx+TpPgR
FtErU0C4HwOz3QCtU7iLKOgHvTAvo0uGPCziR3i3IRF6VfAQCMX9E0udrbYeOs2WfepU3izVy1Tj
hZQwp9vqpRs9B5UyHNWAaBKb6OhQE1vCmNzY1Y8c707FHsg1I3rF6TaFuV8gV7JQHkX0YTIAraXi
/xoccdpcucV7mzzk/UCDDjMrBpiePTs5rZsEyw+ZevRtPyxjH4isj7nAkQEtPUToJLau1XpjajS9
SxRAvP5SzRuaLVcSFP/aC7Qhn3cUdSOlaUtlHSXONSZWe5vQKi6CANQAA+E6OZTE2sLkpVXu9ZSV
tK2YQTH7homKktAZIUWyL3R+khBzPTAKlBTQmJ02TWVdO2hdiuzabZgS1Uv8YVzawGWwn5alv5pz
WnnkNAzX7GkexhTbV0ZiOTtAWJMxIbKIFXLRuOQ3uQDIxOq537dBwKLtHRrxVmOS7QYfi0eyqwkl
ywHbZT0Fep3drYnsAULZSVI86fzU45Pj3nZDwWI4xtFthPxgKN+lf3HpjuZrZqouCCZKWOfQSUsc
I9ZnVEp4x7p51aa32b5Uwc6zK+yi8DzDwaK+DlHJBFG2XXNV13A/D9evBNwyC0S68IBTGphAAwoq
+3yYcc2UN/SecVY3N9r9gQCtcLVHKizayIhbW0oQid3hhw8yoqlx8663bHwOQB+QSc7dm1Wb7yrk
tpi5/r0y9luVBlDzLSoj4Ca1UvI6tmmt5nXCrFvkL71j7zxRbkxpno2khrFnsIBOuCrn964CNYmN
sCEfN9jUaeW+KMLQVNvF350Kk6jXg0RgmCueugLZzpQPy83iohQePK9HteSYU0GGKLgXeDykfVNC
BizDgy3eo7QfLvYAaKYbqXGmVxYb2c8v3pJGj18PKMPn88BOLvTFS55P8Z30R2w0SPvvIw3Ociim
G6YkzXmxoDH5ZVjeVCOzrlkP2QPT4+Cq8yO516J1iR2AwrH4uJd1+s2p2/FJGG1vBnv2j9EwkOQ5
uXeJW2vUSHVNwANHgWZMfqprtD9cKCfcP/OPwFeaQ2uPJz/qq5f184RVjDZiXC9c/cJx9iucF3nD
tH84+sR82qmu3pwufhKd7TxWpsDixld/fXrJPI+kk0Zvk6Fn+mXqhsIzjQ+Fi6C8o33wsqJSurIg
H9Lu/VMkuUJsb8nePKcib6nx75xWzDvm3dVrvJRPtuXrB6ZdzcsIz/Pr03Rs6PPXuH7Kzm+ubRXr
7199/XQKy8NYYdCdfDbo3YRAHlN4AF913Y/NpbulroZnNQi1q1E3PVcVfPHO9g1n/jaeYueXmmqa
tdropyRAZFJOdNhMl0T3vgGoPvZ2eyWDsb0xC3KflrC4l2TM3GuNE+PZNygOvM76MXZOeke7jZAC
Z/Y+FT068yADVz7qrA3u0659cBWINH7ya5sAu5ahNjcGv1abjxRqUTu/JfXyUbtx80D3b3hqivk+
YMV1fMbTS7Tv4IJA7prtm0VoWGNW/5STf7XRwn2rGwS/RYk1bqnbbK9t9Do26gUKIdGdoctcJSAo
DjOi8mdBVqIPjyy26urYKTNx7sA9qjJT71Mvel4HHAffiYPbOe6/+7bpzg3WVnhM0wlIW+xGPGOU
uOu5k2c0F2/nLDfEW06nucsVqqgEh1AhfuTLyEceawZsMNQzUX7fBvDl2p4olh54wn1WACrv2P+S
rADw++uh8JEILVmh99S+t57klJehGs9eOiy7aNGg8TmDHiZHfUTA2t4nJH9AAp07OyW4kC4qQzo/
tO8SPFYTVyv9qG7YemGdc54o56aqa2QgntxpSVBh3jbfp5DMADVBRV9ggM6sVXEFmLdNJsIApIJf
Mi47QBjwjK3xp2ftnZLd4dWS+LuFEfdWOp7ZjwOHc/ID8GnpPp5HzFCJeXeSnstfZ/M59mAgw0dJ
rxeobvLKq9vuaMN589dhe0wLa4mqu8BCp85WGxiOgBLQMivfWc6a2K3YqtIzOtRBjEioHxIfJRs6
11FaCGQW1W7Zlz+ZsYxuJw8sts7ZAhftfGLV8E5+BoAt9s38HZUffrk6gfzdqQDE2PIujWovZY0J
qTMAfz2d03KU6nqkV30zz6zj1Wiasw03UhfhwrZQUqoogUCsAlvBenZsJkXBNVtnH84a3qj7gH8P
WiGw8zJ4SyQ3mcrXJyAS5SvNMXYBmfneg6FHoEs/GqinaOOnuYf91PV+tY2ZWzISluY6lRbkcmS+
9VRYz8pGOBhxPnxIVd7nbroRM3JpxxXjbQpthTEsYu1uFhPtrAYRDUXOjpdNT42zs2vPu6G8x4Qr
lL9tOBzH3EmORo/dm7Jhb0hMFi53CBhCbn6rV0CNt1rbYReUPvV0NBj2J27SHGiqIDOxZbr35lQf
mslhWjvItr6bY/BJFpAzcB8tk92vB9wUEKGWEuXdD+Y1CPuZTd9jgWJJzWcIYyZHsrU+dIaJulhQ
lqN80Sd7BmhNiN9tlSPpTPrhzMyMOrJOW4IdB3nryOSxr0fnkPp9dgvr01zFTVvtvj50RJbdXi0O
RCibi+RqATi56jRpWBi6g6WviC0U3QULYfOgXWx/ls7xj3G2PviO9UBUN/4l37Rnsz7IJocEJdUh
aQr3pLUVHpGgpL8gBWDlavP5SaE52I+d/ctI9yNri+YcBJ7BSBJIUnbKjD1Jd4zZyW6AEZkLIe/j
XtXGMOSD0u1UXnTroVS46jxh3QfKhjeVE4bSB+l8V0wKzIXedZOrP8sQ0WimZrFtAyiokQlJrlrs
Zae+oWZKaIJ/KMrIUXTe2VNFdTf21LPBZLPXHnFxAdxwbwxszKSl2OktdHLZVNKfCjpCiD35Eoyr
NNCDIl1RaJ9aL+m3SVxh3hHIEUuBGFAA5+vb4Fy5kfOtJs9pKDkDy3CGDpPi01hCuluxAl7Vjzhj
qxZZU9TJxz5cNSOE3Uqxq7yCDpObWmjjSIeKrexscEKdsybY9WU4rre1q1L6HhNrJztHYsjOcsh5
3YKyRyH3+Ta5xOwshVUdOJ1+Glgwd5Oiu+p1BYj9jIVPOxXh80F/zCrdPwe1VT+EnqYQjNnHZ9GJ
IiA+ezmDpmof1Z28qynLnou65FsJr0K1OF/p0Vdno8LprAVJcgai19cDIwRSVejWatrxNxG92BpI
xgkaJ4BrUr6sNzWZ8NH01tl10uF5hR71sd2j8LLDg0nPPTfZ25peCfPBoXzWDWkmZTI+cMM9L5gn
by2nUbjt6OSQy5UHnndeQgFOan3g70GnEpfzhnhpm0UopZTjJqM2ic3wrWqkfVOsDyZJX2Z8Sfte
xmEPX5rPfT2bjgXArjR8pMorV4frhYYb0H5oAHdfD1+f//qXUcuPuWf3/W+f//rQlmsIkeoJ2A7a
kMFv06QkPbK1L7JZ33UQaHG3podKWdtpGAdYw9wBqpKChuRdhQVFoaAIuXy0rh8WL8LSv4Tx3VQK
5OhLZuVbna8JCp2M7yy4g3df/+INCM5W14H/4eaRsgU7t3YgT8yFXfrpCaq+lnnUbnAEFLt4uBOS
lpnbrVfPF9xpfWCsvOx0hEciGcr+Nqcf20Rse9q+haBapsH9kvXBfemimE4Dn3ukai4OLrZDNLy2
njWeRJuNJ/rmEuRT7n4fpGYX2AchTI/Uv/Xz8M2zeJ/HWhpwE/EjqjG2wusR/PqXWT/8+leraOUw
rQFVyN9Zr3bIqo+OUtULqGoe8izDN7zg10vQX0Ru1vA6Rt5/PYAMxWPbOedZyqMdhfUB46gL5D8y
J0iDde7aN+36kDZtu5eK0Zbrlr+D1JmOnVunIHPUbyetzfm/H2pcrgedWqQ4t3qQK+MUqR30AYJP
uK1RxjBG7rvgI5AdORYsKNhEf09JpL75NMhYBNb5YkBabYDZNa7xb8Sd7pHkBHiErEa8JAu2yyQG
dFyM7fOqsOkpZCcR9udhlu7t1wPjlWTrLA1UlSUqfsIr9ghL6JliKwiHJUG6rEsbVCUzZrKZbgcy
iWrxzO+cmqvtMAR5Oix3PqqJEyoYfcPw9qQL6l/VVvd1O9ylmAm4prmbZhO+p3mcadK496iM4bEJ
1BVOHofPMyrOa2XoDtg5+3Ep3Hy9fPQlC0pGQaQgQu54b+ivPkUeKKLC6UAS9SxpwDZERUjIgqv1
jn4JoV7ShXgq7LdlmPW5zfMABTyVGg5L8GehR+qaH9WvqbRrrhv2OS0EwwIJwo6x/clo+PYTlnBB
kbWxSmi/PgivDRFBlIq2to7yTgYVeb1OJi9jhsJjoNEUzj8a1DDX+DqSOw9Exjlp5RPf+JoOej6q
GZJ+yCAHRco29wvITx1tqRZS6zaEmbktuxtmo4R2xzQ9apiVReIBUvQljovYeqJTsrFq/1caNNQ0
Q2A/TBm5TWHW5YRuRC5hfDbdltgOHtOKqIdiaimrpH1L75MMoPWkgOxTMgGNMJEOHLLQUh9OSkNp
ZIabDlN4sKdG3Za5fk6T5+QzXByxDUoz7cA0Jd8kv8a2XCTp3OSlbWuTBtw5XHRM4alyf8lAr6l5
q+mtjC9Rpt4Gt2S6natLpaFPxUSjnqY1NthT1cn0mIsKJe/9hKrNKckRYVcX79OMkqFYMODOjNQU
Epbt0DUAPTQZkWngtLc6QJDdJVpCzuophovhIhUuetmSlwhAssQCRjskdjzrLixyddcoRHlLGO7S
9ZakaNoFKMIRtWIMwkMEe0mVP/LYjnGKBXozeP10ixalYk+KnnSJD7gD5HaMRX2cQACJxF4DE8z8
lgu5E6KxnqNwWOlQFYUKjuQ7hIWPIDGLQ2X1kGH6KLmMg48So0kOY6hpdw+52Y2Wn7zY1nfpDeq5
bKv0BQzwuYE6fFUbUq4RdM6XeHaQokfj78WG2o9qTZ2YxCGxCcD3c+TZ5fVhvw/6eN7YOWyzIKjo
XSSxfVmopgE2MRaqR6kuRYxKtGxoVbsV83Xxe6xvnVh19yYXeOfy9WbC7myfJDJ90mNF4zKWOTYR
KDEo3KdTnPTTHhlWSjcgiL6pEPYDkOdo143+/cR44wnaxffQEsOHkmtRS73uru2CJVSvQdfTDmUf
uDUid3cDGhyw8cSkBrWocO0PpLsM0ycBosM/1tavJbQW2OnGEe9trr3qviuzjoSEUGy/PizmvL4v
Xi2QgNuIaDx2fhZdS/FAtkQJysGN3krShvQS4gXtvX3nFN2x1ti48V4RUMAOhAIDhqGKdHon1wc0
IfPOain1sDAC3XWgc7RMH5/SQrhPlf+okbnR+55wZDgNkxLVqENQkFAIIRIRCmpIBGVd9Sjb5Vs+
ivHCfetTTmBABjeODqW0o2dfXC2ETXPlO+VnUL/4Nr6u0TH2KZsEG7910zmtHMrgahHwuyBKi4ew
ilBJTrgn/dh6LaqQiW5pHvwGdlRVSnEQFcqU1pbogQs0nJaprf0Qzo/p3Ps3Wr/FEdJlNZP943cZ
GafeRIQKBTF9QXJ87Plnk47v6BD952UodgGs153lO+Eu7+LslVv6mSxD9+fUEibiu4ApZqYl6Fga
hF9IA18rzy9wURNQHI3l/BSJ7oh0vNwklJD7lpzBS9yi5IrGsdvhaObuvHRYrcaJ+iy5etcS+KMD
g/mOFi+z1sQnhDNOcCRZgzwYz8VYlxD9ChUUHQL2PA35VHQj9mKQDdd+L+c3MEXJbLc3ZRp3IOYQ
XDZpioYlgWkLFFcBMFHBh+yMc9Tt1G39XDdbEYEjWYH1t0GB/6dIfpA1tg8cYAjYgKjRYYsnTnqL
cJZc6klNG7f6ViHZgxtChEPTdRCEtD1ufTEEh8ij6lhm/FqTl7Vc59CWHP5BM855+9WNTfGBALSm
TZTQ6g+qB8k5cAz0aitsvSdZI1dAn9kdYhGr26mAuu9FsXOPZkRtXNdBqGLSF0pfASzOaW5FxdWu
WpfAo66Kb8Yg/SgLBvpTDQ6Xzi8YoY6C1Nf5M29wdec7XbP984//+Pt//sfH9D+jz+qBIhEXQvf3
/+TjD977Noli828f/v1SFfz39T3/9TX/+h1/v00+2qqrfpv/51ftP6u79+Kz+/cvWn+b/3plfvo/
f7vNu3n/lw+2Jc2P+bH/bOenz67Pzddvwd+xfuX/75N/fH69ymWuP//684OEArO+WpRU5Z//fOr4
668/lQy+3qh/vE/r6//zyfUP+OvP56o38R//63ebfLz/X9/2+d6Zv/609d+ktG3b15yMKMyV+vOP
8XN9xvL+5riua8GRVa7tWPrPP8qKXJS//hRK/c1SnsdiKpVy+L/z5x/d+rN4zvH+Fmgfga+U0rfV
+oL/5+//l+P438f1j7IvHjACmu6vP31bu3/+Uf/jgK9/oSYN3LFdx5K2bynLtb31+Y/3JzpqfL31
P5ykIxpiwF6SIFUCSzPuAZ6Gz6ZIiGgKWph2mbmvmGberOwQYpIcHZcXjCbVeUlzWn9rV7jn897Y
4EMMFbpa0VsPi5zaU5R5P74+wlgYHpx8MNdJiSWqqbNPvBFAP7qCQAJm3jNDODqcC61a5vvmWLaF
fDbai06oj3FifT3dMPlbvfJdZPnfh4r4s4KeEsUcsYj01WymZaX9IshGFIK0UW3XF0Ca8XPe2fFm
GqpqbzlR8lxKC41gMG6jNnwzKGBgxFQY56IgDlEfVdEloyWwt/43V+e13LgObdsvYhUYQJCvysGS
c3xh2e3eJJhz+vo7qH3r7FPnhWVJbne3TAFYa805JseBdTl5xnOHaGhroakl14r+09AlFQRVtZY1
SmD8Se4c8cEOY3nf+ZyjY6KN1246wYlI8pyIkYww6TRbYjwnZvXvmZ0QEVhPw7kf1XDWwPBOgQXp
hM0T5R5RMjlzULIemVnNhs2Z0JqozyQd3KYx5AuTtfeqNYh6kpN8iXWdAvezFEV+7YIlGv/pAyzm
eFCz1xxUZGYIPPZ1nr+ib7oLKimvdf0BV7G5t5fDgZhkQNJCQ4SE35He2OHW1Sy7T2oqt5KTBBAa
RvBKs/h5BdEH6VR6HiyoJn/IZvfDreKc+VEhDwi2vv1xqiAZcSGZg8QlVn1Q1ws41jX750g4l6wb
A6jMXDwLBm9ZjtdaLY7spbuo+/TBwMX0FHStvh+a+LecfyOZkiw11PrEgalEQqhJ4gqdhXbTR/s+
CrxPTN2ZD+QBCZHY9mEiIYGy0JHhpoEuGba6dIV/b8RRspxG/U1Qwu61xnx8KyF8eWPxRKMXEmP/
VBMH84yIW26ciJZY018RxYIZdRu4T0LvUnShqyy0KiJHmLyrUTjwC3mY2fz9runik6/1xaxzBk4W
b9/JWS5o3onQyp3YOJTmoB+pwRreBXcRPU3vXdhkZyu027Vld99Dqq19VFQEXi2XqaT3N2VRfhZA
pjbhknSzrA1bX4Kn7jmNgVwY0LV2A2DW//W4WR7bA4w6OUD2a8f64XYZaSxoNSTAoLP6Ie23IaKX
S40E8kCX+mlaWua3vvntEjGNPZcJuKzbV//nua6Mu5Ph/e36TB/TIUKXvGCfl0tZ5QAOFSA7nCLQ
uKit9mkMqSfOpWbrz5wH4LPYhAMjufS5/u5sMhvoZfjoAIvHQlfGQ7ZcJErBh5oKZHnQO0HwEDcm
5AF4sU2Wiy3rOOaqOAG80tivZuSM+2p2y7vbU7dLJdrq34fchelezfUn04CJ6IzJh3mUwH1AVzg2
/34GYV8W004Y0ZeewoR1a0DAPlj9RnG+vAZxl10xGP3/r2RKyYQUWuBUyeUie+Rlb7l0Lj87LwvU
V8vDlESTbR1D+Iodu6Rpg/0U+15MdpdhpO4GzbR9caCIIsCTDlpWaXcRv7W52qVdyYR5MiErtsS9
qf95dfyfV6cCmkuRFb9uOU3XJDd8hAzHQfuPqeF9+NJlYDVFxTUrFzJcyXEfEgoiqs4Q+fZ2cMjG
+WXWHjQPkD4VOvNrhZkEys/iL6fVGsvI+3FCZhJzZH4id6tQpQ7hC++WuYul7544oYXXTuNoqRhq
2S6rhJhJmIxMgWE3HTFhF31zaNtk2gYS+55pVr636mIve6joAkZV7F49HUF3VQHJ6oEduHBparR+
wcw0xhtmc1+GsPigm49Is150LfsX6VvHkNTlh9tTaC2MFYL+6BSCEeLkzvs/zz4Y8i6PL0ZfE9ro
NzhLl4f/veAlxLwUQX8NRjci7BIwuZmpZSjw35cZcqq1XPRXTlo293EEkKXz1LsXpD6nYNO+mgRX
oJqAQSOy7tWWsMKmBHqHM5nq7KI/5G1dQieL5jMnC2PI5uBHYJJDt9q09z2WvLvKke6mbcr2GxxM
MeH/R8mFSsiEB6SmB+iwPBxaC+S4BZwULTewY8MhpDjtQbT2rcpXfewEJ9hfpiROiS9pkzypgbyI
Msyti+t75iWih34qTOsUMZKdNrfnQN1ZF1RS/ZZVk7CP5ftulyQn3Ez5bErxYGQjPX7H2RH1Q+Pe
sMpLIolcaGBvO2zb9zb2f5b39qkXafukbSF2rUvqU8tsg53KiP4Zhjw9315tfIzjkwkXMYjqL2Wm
7otgVvc04hdlP5Uvt6dM/K5CIdJPK9Q8t51LLjsX6Vf5zrYXPe2ym3ldhy2r7giQUxiGdDeL58GX
uFD9BICSDXfIMSIQnABDkmQQF1NV6SMAOniU+HKOt4e3C7P8ZN1Z1bS/PdRzdoraTNz1Wf1WApr6
QKfQU5aU3f72cA7zSzaZyXOIEJIiLL1mDrNh5iEfGJqQZy3OcBqoZE0tsNnGilpyxBq8V73+93kz
q8JTlSclVhD+lN/Xw7rKof+jssK9nQMuamokWXFZvU0BWlgX+cEqVL3+8H0RIY6ncvdbX3+0Zv85
WwoIPqOAZ6K2Dpgd8QiWVM+uZ1ebUmTWtaUnfHKNqNgXy/DaWyielqv6347ug0V+cegRW0pz2r92
lmAYXrL2mAMi5SK0jP3tWMVE2L8OvDraRfQsKyymYShhHMsy2KROAfYiLDLoG42CnIbAy4O0fUbz
hbdGRIARwjF4cXVL2kgsvl2BQFyhxrnWo+NddTJFGFV5ISm7Fz9EohXlYr7aHIMYVxLCXbuN/4K9
5kFZ9pek7H5FWGdsTUmIk9m71muWYKQdcsJOb+fC/x5ayzHx9s23V6u5lU+sE7u8Aqc9uZZ8cDzO
q5Xy40MQ1OGTIE98BT+s/0XOE2R1eugn09tbimzkUA7BOW5tjOs2B1mlzfJ7StEwJ62c78l3sI9W
DgSwD9ON9mb5gSX+oTPb5J/RrrcYhNOfxqaXrL0woZMI+DktzOZEgVhnhFEOrmyPboDgwkqC5mSD
vTiGc9aeoaWIw1iHA4b2En995c+X2cuDHQ4uebVsle6KbH5HO7IcgCx9HzD14vg9y++Svuc8kqJr
VrGHR3DCdNwNzaOWXbobiWq4jEMoDlMydScdyvEsAXzuC068saCOBfjSn/tSTjvpZfqJE3wyWUxs
KJRPbdbiGyM/1+yq7CN13LXdoBfg4zB9CNfE75syAb4pFjJQ3MhvnVfCKaBltOWWpUh+euWbjIOM
yXKQb9vmWOeV/dgK9Ep47u0/FrmfKhvCr6qA9DvRAb1TGeBcBOzhhlXLAY1fzAf0TcO5C3KcR2OF
C8IBs1Xa5RZXSvieZ2NzzOAtlmXErRkgZCmnJebMCI2/hr1Oeqv6otf3Zdq/WJn7Z34QJH4cH0ti
43S4PWR0DL8kY5g/Lt+iydBMPZydg3LnHfAVF97GT4IxeWPLVBFLXss7L03/SRZbm5k3/SN3BOhR
u1D3icNNahOCShBOCd5JpeqO4U5/yIesP+cWYUI6YFRW1urejOsOZCuXebmIhI8TN6KD5Gj6skVf
/u3Fosgxl2E3fXw96/qXZfDvhMH0PSQJZg3pqHmSwgsIBjeni+qb5IhkqNzkMQI+7BfGkY+/OiPC
mWkwdepqTbBhx2JGj1nmdGy07b/CuDSx1/fhF5zDj0z43a/tYTaUPWbGcTMCl9CrDurfIiT/1YRE
pAjkjsRZ4UcvCb9N/ElcE4mZyUb0swvSGEa9Kd5QBYy/TRBdepJtPhKwBMTPYl/oPTO50NUGAMYa
9gnV9EiDZPzFA/ojoR299pgXdtHc9CcrtXtWiYpcu7lGB+T0xdcwsKKQlOdfGKYOj42WvwX4ry8r
7VDdOaStBL07PJu1/ZgYfvHVW67YYDy2Tqzc4rUJh8PteeYf8zbyh98hYrGL2yB4HRTx8UB5vyU6
flT32mfpM7Epm+Hvv883BMlrx5VXJ3ai+3RACx9PBAhYwvg7DQogr8oPUWNT+wXxlwM4560tMs3Z
H5Z8nrnmWz23AhpNXW1vr6Ks8zeOwVJ0e7XJak7NrmGdbw8jIV8CszHub4/clr6lUGTfmTWev7xF
3+Pa57psM27TTJ1Sye4TudIA3hN5J+4KpLHScuCKOc1BCAZHXaBhAVvSvBQARXaYB6xr89bMPd4v
kevz0EF7QQaMpk+mICzrPi4QjktxjCqGKzAF2rsucqj0LUU9EnRiN05m/lpP4Z+BCdOvHSRHaY3V
Z+FjcS/yPLsEow8WAVASqXYi/8AfeCEnjyBLml13o58hCg2JicjC1jqHYetslB2nfKjvBwbxX06C
WDOYwvzEfeszW7H/3l53/JTTvjvpJzcyObSCGnd8bQBcJgQwymPrbBSm2sEONh+rHmxo4srgQ1JN
B16Bu6q+y6KClb6e9bubzPNHZCN4iXpZP0ZWEe2boOrOGoXMueAXSqRK+F4buCfHwUPwEabDJUsa
e9+K1rxzjBBhcE+YVhGDTjJGW4OzbuxjoJzqpAsW4MixIVg4eX72QAUcElxzd86UFYemJnsuWxLE
kF+lz1gMUdZCk/j34e25BnVINDvNA6Fs6bOnomHHiYtt+juXfgDcIp+ZsAwPtd3mL0x+sxdzinc5
9dBDV9HmsWeI5RMQGhfeWQ6Sbz+EpF2NRm+d2iFNDsbcS2ZcrN01A9Fnmj4pAqEw+TRl/0kaBXCQ
gTQvVUD0K/tqY9aB+wsD5CfMK/NDNziAiiYjX8NnHlbNrIyJM6h9XvTGXozUxGRQSlKap+ogpl5f
556sbr/J3MdgQMLADPWqK5MKUEVls/Eorxcud4fSxM9wUyTEis20SHGdez7LfvRDWJBxH8/R8GLi
trw93SWhPAUjOLbFeeS2af/FaPZTIlB/MmLbu5sGDu4tysav5qnURXZyGn9vWqCXAGpaPXpuYDej
52M/d7sXF8k4DeI5SjcNbyuMJy6hQ2ifWycnfrkRtC7SaQRs4vvWlt29tXzlWqTPuzYGxNtz/73A
epru4NbU2Nf45v9eqGCwbKtWsRzb2OECJ3ywB4FFa0LYja+x390e3i5TOd27KUsqaKX8yfLpmkW4
yBpZsKIvTyUmJ6qhPPMbZ39oqvEpza3xKaaEZT4cGKfbc7kBAyMzAN0s39FpjY7TYhPrDbxUtz9w
uxTMRY3BSa63RwaavACI31koL7gjDNeo/btZz8G/l7yCpYvuwza27VBn56aRhyRl6qVnoTYSKbXv
2gz+8/gvozYQMbhlT8ZA0vbYkmDPv5Jw8ZE02mbqMpTiKA2TyDBWrKW4JTEY7BzD4IMcvIDTz3Z8
wJ0NPuVyJaauP90uFh3E9N/HMFw85GZg6vppzk99o/MTVkoH0vAMjD9S1amHkhP1Fr4hNEbHHhl5
a0UE2xeoMeQ8xCvXxfVXN4558ttxC8L0LSLHDqXPKB713NVrHZBrrQYALY37GxQDKtQmXEeoTje+
S7d/gs+yTgWt/UmSPKD1C7sTKYNxeXIZAm9dkEz+gB/NEMOHJQiwIw9S2AQ/yYoZOQIRgkNNgKKc
7zfViKClpZZes8RAmaXdRrbsqpiDt5qOxwUUAWEwQaG+AWKs8Dlba07s93ADBbb7zG6mneOqC2CP
x7bNC9DkaAvHKT9XRUOvQD4SjCUPVQL+zM+YjAPWwkvk2XdN1hdrR6AnogmMbRMeKxu5ocwjA+mR
8xd5xlmOIIcSeqNpUq7Giz3P9hllmXEa9TNmpegUk0JpUVCc06b88UMsjcpoNnxUgdw2Y7S3U/e+
Gv0Y0UXP4ctWzFKVTPfUU1czoak3u9OwCsbuUY7l4+1u4bNkof3P4/eCMTaWgIj2D/RGyo++GNb9
Mr9WDf9NjzYsfpH8waiaGuHDchF+fcr7drP02IHXjMi6K5K57Sk5Ehazbi2U2DJc+iZNSVQ9/dGo
3tlVAmkgdf3NbHTNaUQTu8rEWOFRc8Nd5dsfEun3yfHUD336Zj2g3PeYfKYLRKUwvxvLRsuJLGRl
Gf+IICTv1gj2dCvSI4pLnALz0D9ipjjYWJoAzlxMmuPbyRleYfshGamRSFoIB6oWt76Teo+0IcMD
mVV3EigQ46gWS1mDXsdFoxYkgMS4jUnJHB5vF23Ocicz/w+tHSJ6dvQBp63jONW2pJ9FCzwi4hOn
BE2nw9x7CFTRsmjLX+ejwadadTsmH/eVh7cHTbv9jJ2CjPLFoFVkwNEpNkBkecwARYd/3tEfTLuK
R5MjYhcoDMKxk+yStuhXoz8Q9wAmRMVTtEsUEVlm0UP5QDZ3X3YR50Fz56f0lPwSpas/TQO7iga4
SNuYdDtrW4D7ORjdKZmRrSsqVrcPc6oPgiCSgGRCNyG0ZsddJpiSHSyQr3RY8AvolC77PCUbWVkF
8LdhNZthtQusqb0Xo75LiwYsS/OcJCX+X1gajocvPzDjhHtVFRvUjx8y0fQakSgeDLWhaIi388iO
lxfVuCuKANstm9q6dYm7pxUM3acnHhnSlTLmywDwmF5T92xnoM9U3tSXRQsU2/izPNy1WBihVhJH
hEHTP+f2Q95UAQlh8NntlJMemWNB1R9YYUt2bi6obYBy4atsIVIz60zOQbriNz4TFjYZOwK/MqRm
AbDFPLwrxYB/EdI4jm/iYXX1ksHwYuDAZjE5MzbEEi1lOL5XEf/hkRoTtDLvXEP3QbppupEk2TBA
se5Ns/0nBxuJf5lk3T6JDnaMv3rsONy6BD3iUMfuw9r3rkYfnMYC7SK5jN6sDc44/LRbuu+d41nP
8KjUplATafKZ9x7161C4hHxB42zG5MFjwLXK4vkl4sCzprfsJwtzqwMO5QIna+FQ7QuXyIldlYbe
m+YchV6o+sdXNvgRgJYbGbuw69uam95+82xj3JDdRCIT3KXY1PZpyhpoX573d7A12Wx1D/5C0Nzp
2te8KipYyoglumrjuCHCaCCwW0TjzXoMjnQQM/p4qCY69WBWgDEVGRj50B0Swc2RpvaH0xMIWdgI
NwfC5RSppL81VtK+z53vuM6TjVIh6QztHOMsCijhDCqdQqO7hqKux0odqbfq+5rU6BKwLGUYZ6nY
ggRGZbAh4/HcuWhyCjHZqLOgOxRy2qQZ3g5dee9DNZF6RA963Yn4JOkk+MbobpXdXkp/fq3r4bcm
DgxBA3GYDZqGvp2vhVXvrWzsP+OEvaqPH5Io9vZdTtSJFfYvlTPsjdA/sC8GBEhRCAE42KAwwLOZ
0mxMIYG2PWwOn3BYqvotOJbuWIy1szIxSDPkc5GdURR05Mg19Ps9SuUNzpAn6RH9Xill7WY4PsvS
tW7rwf3E9rR1krF5037mnnTpvYolbRl/HLkVOv3rWrRxuNkvUw6bBmzuuFNzh990IfbFZ+mWyF0z
NLvLTy3gjNAwdumMAoYvhxScJQy13Co3I6JfoDHpph+fiaCIYGt2P0Pi4QYsY/OxZEMQqQIua4Xz
3o6b9KjnJfZrMZ9iFt6pmGGPH1TPLv7quQzxIHVzsWmxZ+dALh/o4Gyxx9KtFYwXDKkQ+Gt46KMD
bmgcCkXenbCoq/GmmLNT3adeux5U8mb48RfJDN2OuKY9FTsGPvoKJI5gCY8wJZpVdxpCb+v6RKT0
4Fx2I435JMVxaYbygqQMid5Qm5vCzImnMBFnC3lC0ehAMUU/BXznQN/LOuvofbA7WsAWvedEuu6q
tAMNdxgTaYgafxV4pbmuKgBeJRZRyQxok7QDLYsq/USuN+xLH66vDwsU0FVbfSY+/rrEWTyJrYuI
TNefru/fK7QLsBvC1x7z/qloDc4WwT9ugEWoSMWHnUR32uW3J3uwnAA3qB54c1geDlbkLv1kfYpy
kEXDfLQN+ABLVnYlN1Hhv3n0n9BZkfHp5Mhtq0ih6hjKNwsl4UqNEBuHKwqs+ujmmD2KxDrWdXmI
zY5ZAxyPNTrHu7JUH5StzUEexlHSr2KRIRIcP29fzzs/9A4M6f5mVPA6E5zJUlLNMpBbY+9jSK7F
HvcCwYslQ+cGEnYLW8P2yVEDb8lvLY82YRnOkJ/KJzWqaTuDocZpsCeEDxhPx6Q3BiWxt1z7WffT
D42OZqcCcycTAylPERMwqjlLpXAEYlB05yAqd/BBMxB+uCyn3traMfFK2F6PDkeS9dwwy9dDAywi
DHeqEfd0ftEgi/iumjtA2BX+mJqgGkGM/Ioa3ic3rXgRCwiPJky8HYafxF5SBGyISK3tb+xQDRuM
hS6HKmKHFAOhWJPsGMqjM9zHno9Zg08o1tMC4VvxWjH7vgbag6ol6gXsV5+NrE/WbkRgVqkCB4ed
giLbOg+4KXY9Ta91R0QUhZ8LnKP8JyDB7lGb/l1bZu+57oorbJN4H0fOZbYwxjR9zU8txEepjWyl
cIL3rgrutc3t05nRXbs4OZIxfOk63p60cLahOEESyJklmv42h2K98hrLOxcNkw6nCXZR+Ip0ivyd
WaoNtSQQ/QkJHJLsYDsGFmHWffAQtNOexrV/rFBnmQGrk/dpZAWhLgJTAXc9+KX8k6Qoi8TKFd1D
UogKSWqjnktuX/NzKIB0pkv1CwWRY4DLNMEm7MeX2XOKa/2MFyZZeQi2CCOtdqEl3aeWpsHKrBKU
V+QoAvdGED+SDL8JKFdVYoECq5CzLpcm/9MZfMotguiZsHl8syayRLuvVTz3lAd3iOTlZu6qfGvE
1kfbAlxNUh93qFF+FKZHJnigGiJjDWKbhFZbXYcfYFPpd7emhygUy/Hcuc0KT5N1Mh11rFAtn0FZ
bb02Rrrdd3eVQKqrGFtyw5eY381PsweohdwLlmrBjMppi27bBuxuVsfhubr2styWFTE8DdrprURp
S18qo7lfEAvPnl/D5HdZemD9iLOeXiyGWgQ8Z4csbhiUPZumIzZExdVg+Nz8gRsEnRpKlip3N6gy
GUXiB0FYnUD0gTQx5Paxq4ii9GJnpkby/ozGj+UP3TYve+KtQu/SyoFwhvxXy5CohN7rHsfJA5DY
iS88FwC9hD73vvXV+fBJWgHBoei7GcA3KEA03U+qS+3HYYxRuTrkidqjfw7s+mJXWbQD8QeGUU9/
ytGlPB8rAD3x9IdD4PhY+834qBkWHYsA99PUOuNjAXm19JtwJ5IIsy2VAPxHgi/L+xrMHGMm75HG
r/cYI3fDZJHorWdmTJ4bojHLBeNcQxjy/WDjSg83iy5wddnzm/HDkSPmM8iYqvHWfrGx+aVu2I95
H+KUIKeGVFRjAHmVlOrgjzanQQ4ImjQ7tDm3f1PMOYOesS79lqz5bDfn/gxgI08JdT4gh8J6nGRI
bSuNMmV4yVrfOLqKbUZtO+wvq6oH22sZ85OmUfpwuwDBpnilqcDPQYdJh+2royBb4ishDhTuN4IL
ssncjhl2sfRV572S7X04QB3ICAubMGlHLXrPomnu8vkJ+nn3lAUmIH86D2mq9MltQiIPhkfwOQyc
ECxn3fTdxfDJ4RE8IXwFbDkY4brHT7NWVX4aB1ZMqWfohfqrGuycdB2qurg8KHd4QGjlH+eJbYwm
iUPpzbED1oOtH4XVPWJdbe8YufxEcdUfyWDdZQnx4B26yAryS285h0wgCBwtvC4Tdi+abNhDHX7V
VrDIjWnEdpUXH92PbiKpr07VNZQc7NLQPxpsYKGHYEO2j5DCsKzqwt4wh0RERDrOMKBRzIiposvj
wgEftj2wvtEYKrpOTzrGx96mxDhmoC7HHkZaFcx85Mp0L0I41a6VQxorEVF2HhGL6CjeWgjdIq0h
W9dIM7k57obUG87MJg5NbAynxIwyTsqcxpqhUtuhPtoE0kVWwPkzIE9wcOgyCzfdJjn6JUk6SxLb
3OFwKqvOcDZMZTah1XCrEjhkIHna5gFMPNIkd1kGbytshbceerEmiGhttDNHfnqYa9F8qglQGWEf
/tqtLc7GDFo2NdBRdypMol5XJhO4OTjULoo5oB8AA5BvwJcF2MBdX/bIWRAC7v2JLDK/H0kcKCnP
c4adjGh2FqQYejVkVJhQiBC15mlebeekeUZgexWCWI6S9jgbOcMGwPlA7bFEzQ3+aZ8wOEJdukJD
ZyeGWljhvoSurDwAz51B0rWjxbWYStBdgd4n/WeRTFjjxBKT6g3fdrzAXLr+LgSOF3vl1fCr9pxi
N0wFpvAkiAFhyQHOPThiFUQvVjzReI34FPlGcgxqEnEd/p67tsDa4XQe+Rp1hDmeXgjTGQgTxDNO
RQlO1S/jrcBvvZKjlVJwgE5GsPEWKg/fUEhDD8Lgq1Bpvk4zsC6hwxt9u3ho9LaFZqxkOdnS3X3I
TfrvFJaUbkFxQpSGBpFATmNIfkXfkkBbqbUYofP3qLDg4ZwYIu8T863okEZ4bklDLREQOoO9lq69
jhgeOqSBMTgvUHFDw6e7jS0kkeNvDoopmflHTVEME0mp1wzc0Bqv+xddtQ3L33jJE8zJtT4aTAQ4
2fr5OrfhfUkpNpxVqPvR09Tlc+BhSkMluBJ0DnxXfdZknYUxund6nc4mffcgbQGrJNO7evUa8U9g
ODhyLQC1wJOWjepatMjl66B4sFXzgIlpn9OJd2pv34coFatBvIEsttf8VqGDCTUfHEvuO0o2mlbl
YkBha5u7aEsPLtrZ4qLjsHhvgdCnCE0B05afkFz2vm7fBvj661YSrlOHQGOfmXPoigDVepIfxcgq
qpHPHuaJSbhBPUS4VBJvJ3oEMEcU76/0D2kS8CFNk6+oSA16rma/c+Xf1IMBGUDX4J8t8AqeJurA
XShB9FqZ6W5So3+m+ctp1KsxWYvg7AJtWKE0O3ojIcY5Y+C7EprWoIJHMNFEGEcszcP0jhFebwMD
4Cc+r3TJMAkfFu1gpV+xd7JxSVGdXbf4qkvuRry1lF/VGjNLsYYiD3scPOmOs9Q+pnPQF7Y6ycR6
sgxyeTpbHJBdfSXRPuvOmT9Um8l5HQAlrgYXbG9BG7uEsubYUUiKxFw8dApzNW7gBw8k83qCvX2M
jBSpykJn6oEh3Xk+51Js7hQOgvggVfwMwh72o6B7bKP7JLzX2EFk+IrC6Mufc+95BgaWe/5vEHvO
pkJ0xLASElIcs9LSZKSFTcjEQLOoA4HBUl8eJVbKXW1m97FKQejp/FrM4Pf8Ao9Rgy2T0GMOtSXg
l8MgCEG1qWq3cfhphfF3KkZ44qNyoaKu+FSJk21NPvZ8KJ2cq30Oc/3GTMu/TYlvjZbIWnmMAOmw
stQDYfBF9yTYhpU0pwcHDweaozUqD854rkESroTCH7X1czsk027M6mZL8kaJtB+obuoVwWbutV4j
H7nzgLitqNaNVd7QErECgjia9iPSRreV9fTad8Y5K6r+DsWJT/eCWKwkhJFcJ0uWt4/QqqVT9YSM
BsE94V9xCv7KjpM98hVE9FP81NSjvQlar9iJCN2nMIncbUkLSE5OB+nQQRSRGWgNsrT76LBYxPl0
EGX2JxuurWn/tCAO96no3qF7ZsdKd6QAchrqC4p1SW/9FM3Ty5yBj5gwEq/rRJ76sPcf82l6QWJ7
zog241AAa7zu3lBAH6aKskvbLzqzfoA4+Sdbm4QMG2SiZuERIO6qjPvvmJ0RAwTlibBo8ktJoKxy
jn3H2GNQ7UduuqyD7OvboA/8la2wkJoZ0dBl0OyrhSFfWwifXLf6w1vv7MKmjTaNV7+Esetcp+7R
8TlaW0IesKdjTTwBvJN5Vm8NT3wU9QX/NhkPg7FRAlYH6sM/QTge6HLLTTaJQ7nsaOn8B3L9RSfd
F5MY0C9O8VQXE0qQVt9ZtFc20tZ3taDNyOr+6hUKjLMtPkxtFZewyfeB1cdrZECcvtn4vemMWJct
ubuIBm0FpkCURUn7AVGagQuHMAAf1rYyyhJH2Ag5AM9Fnia0YkSAK2me3uPaex5G8TnOkC9jMVCQ
hfpoJV/kxiu653CAQztk0lNrjoGd0Gv43yendDg46fFjkt0j8nxql/q3GfVbgx8TSIlrlB5SEhuc
DtsHWMmTM8eXEpkdug3IWbbjHxGs6rUlmvciNJl9x+XXQEQsJkvGo4kSnxwkj04ti0Wi8NiaR2aZ
8yW3vfdxYHWuWmgN7kA7qkH6UEoU5n5OzGiHb9Kjib5uDAFDF9X4pLvqlATFuna6cNshvOKvR1CJ
E3Bbyxew0tVRMtJfGYM+eHP/ieV1Xzn623OZ9YCxxZwVlaAAjfeo9eWhcIo/0rifiSdramBPk2H8
8bCeUqSOaCcyflLA9+YIBHajx9EkrtCRJN/hEG1J4iCwJ/YvqWnd96J5rurwse9OZpm1cKba366f
KeQn4HbETgoHhV6tfHJ7CvUQFTTJlmk8MWfzl2/xaR4shiqgBSGMEp4LDjo0yK49xui8dk5o/4Wx
CkDZJVMidbxnf7JeEyf8A+XcWgnZPjdIsLglmZiUUaA2ZhN+O3HrMOmPvjFx12vTI0243SZRRJR2
/zW41QuzGUifZf/rt9lzp5AX5Eb3nfO/XVW1eANuhW1fkl2Rud2H6WR7je8R5TbBejMRKfScDKP9
NHzgBfB3UKXDSZnFb1vIjzzsflQ7PWmLanyAxkqkCdVbEHU0LNY6JMi2Mc7INObvRrIGWoMVraNJ
3hOOQ2ndbuYhM9aNTLAADLkHfXjH7Paj7AXC65j58sPYuV+ZbX0gLbgfdc05PS0Zl1cIVlV3n1fQ
mSMVPsBw2qtILnup6Lditjus/ghIXfM7jRISD3oL5WSE4F0U+YNd2otStyFN1CjHA8xPPiiOo7YT
pNBEly8mCRCxBlwzkARPHKw+2nH2vmxaCeEcvub82+Cppw8P8P/QzhPx6nP0ktmDRkrAGGZyn+Mq
ze7c+FUTlASGDdqHnQePrFWXGDcJ8wn7IvUIYixKTxQbX3Umf6U2H/zOxdbaajAX0yclDCoRnT+V
/4+t89ptHcu26BcRYNqb5KuoHJzk/EIcJ2ZyM4evv4Ou7luNQgEFo+Qj27LMsMKcYzry2a6YRxhd
cw8hmu63PhSm7dzgs9j37is/8oSFDWblo97B58Bttlb0n9tEMdCvJ9sgLCdCCe7hARV69A7Gnjsf
k0d3oVRW6mPI2ph1GPnhBtj3TVuEL4IYNpIJkw+NWLu48uDgivgtYXDQGR7XlRZApaLC8ghIz0l+
ZyQWbwY4UuhWuBsvAzQTg7TfqIZYBqsCHfaDpBPxRURyX2gVFODOtsCQuBsH/Rq5KBWQVgOys9VN
6jKun0umERBPWRaAxzLg85D/UBt+EiXXctDhmyEkpqVl9Ts7bIprc/T82YiNFTOngABQ6z0R4EPz
JnjE70Ch4aUXPXX+NGC6+KY9v0qm73Smo4e6s25yU95VOQRwnUzw5dpa2BAtS9GUmP7xBSHCD1Z9
yuc05UGEi4nbqKn9554MOjgxo8/QaaW8/lgleFdSu7831bsTQmOqISHupDv9oInyo+XIJT2R0KL5
mvYsZiAxX3WWo0XPcEFo+gY2GXGGmCB9DQbfZuxIxugRUplL8HJbXBOa3bWt3vDz7GmsgI+Z42kC
30x44l7aJVmree4TNgeueMEFMnkhygwc2SqpubbZ+DgaI37qFuzuyAqPxcNT1tjmtmnuGzgVOwc6
fzDV31WtMaA35lVhpU+zRPPCcbczG661bLm2YxRziWgkurzZs/Zh9egI1ElaP7xPupXsOWROqLqq
dQDxPHCdYgeMr37Qp1bt81zHR04gaWvuCNrQP6kXGcyk3UogTeZoUGPLh7bcZKlHslnS7ZjA95Jc
HTOtnxzXehvjyg/qplt1dbwLgmrwuU+rE7qtNflD0bnK4VeVi4YIXqjTCmaKnFxx5cwsjuccRVSd
npQxvbDx27ltROmx/Pwgt7Dy5zGUPdQkP2pE3VbAzR+LNdJlunh0i5C1jBtoqfoN9P0LlgZqcO6R
vt1ShCpJvE7i3BRO+U302ZkG29jBe7eOtTcy3IzRDTFpWlFQ08ZXFgxv46cocGGSEHuvUrY4Jjbo
wcApb8sEa21S7JSRsxQd422ny46UttzH+BytdOXSt50dpHhrd59oWXJkE8CfHRvrpDSCcVU/7icw
IxZW/aptmQJ15mOdQJf17GUGV2cNPoUSyEoGmI3kDcIBOo5qFncx941V5agrxes91lfHb0kFXVU5
NrooAJFoJoIYEOS6vmimJ2JU7o3MNvYZ7jzuaS2xeAT63A/9TugOFulwBjlPUmzolagHuuZ7aJOK
9SbSm1FlyU1GXWeR09JFVfZUu69K4Ki1TPVSGsjNU5yplzaiuU2L7zCXxcWK05JLKR/wLDH9U8sW
cx6PmgmynmVOR66A2KUywTBOfxoOFtq6sr8TfZDs9Qw+bBMpTMZpsZsGwk0lhvdVFJIVy2TSF1EN
qAFxzlNgmuZunGbvr4eIGGKURsYit2J1gN4TGIQ4dJCVfnWwfsTM59TKNnhWFO2ge1t/7IYzytZs
x4nXoiXASBaj1Xhtp/e2oxZmy+LttDkQSGA6uXYcAEiIrBOLB5MlN60WLn0nFE9A67dmpg03qYLs
4FS5vMz14oGPjMAnqvxQc1qiD0HhMNEOg6aXLSD4Godk3eya2i1OQYlx3h7g+s7yMalHzADiBBAD
i2AaP5DthTVS3dHOhUuYAQda1B8b8tuHHlRlEUicLJXz3UoEOyCW9bMzds/AOhaD3N1sEeAqJ/pj
9AgxIvm9x1m1GstnkXGW5F1UrDWKw9pwUEN45h3wxvU0sncvUfdHwQhVlSvvai6KWzsiXyjT/2Bw
b305V28qzFtGTPlrjmRuM1vLocBSUffuZR+Swxq6jB4X/efoeHCi62yzFBhRo/8JCueubkZ7Fecg
agG0YMdoLYfIS++dq/j3GM5Af1NMA2kOmWhs3EdZZ+vc7NtVGT6g2earRg/mJdF3johYTEJgS7RC
bsELkZEEgsYaB95fVDRlBQHKTspg5Q1mzg2OpB6SHNJtF0f7BbvtOSjUB9Vek7Hl6bjnc7eu92r+
yEVxT+KYPBkFtrqYRTb8T3fovW0YkSlfs1jfR15rrRkxVTNUDwf4s2WjGejne1PPywe7MdOjMD3C
XL+g1LUbNfMUoMhJn34NJo4n/s5MlYj3M5h/MDBcjwaNdOT5zdzWXJ7IxkSz8Vyy9iKr5WFwnZ3k
ukAHwiuv2nPfVA9SRjgm80POfNxeAOjYzEku1BI2ouxy1knAHtwLjDvN1uT7bHw0bfwRFa+Fjtyh
CrwPt/d6JkawhoV+thA9rWpDoEsKXntS8oIKR+SQeDcIJcOV7kzfk7jDu7aDNXcJR7AmEYJjKsUv
0yBBPE5f+PEP2ggFkKtURbrNWsBsjJi4+sLKGeNHMACFTvBSk+6HKH5AtxluyjAhCydwD4EN9bxs
uwNmrIYxf4JrILLp3CkVgNLwaDqkbUDJNDUIxTigzTTdajAdzfK2IirkXLfeS9PPLuPr7iwGMoVU
FV64O50rbXgKhsjxh8l6twXQdGTAIIhI3UEMj4kkX/rynmYgwDzbpCgFnSb0/L6FzlPdUlMjRHrQ
ADRO2FJ8oMpodXL16fYsVWX/mgiMa3lY34RddZkEExuxxF+4LbKs5e2Vr1qGn5VikZQkmu0yZ00w
kQZNFHkwTu+1Le7C0ACNQ6BJ5H6FheJNMwzcrBmJc7LYmiwRXCshk7d2XvCYktRTwXsj3BW63kfJ
ImnEL44zdig3BrORhP4/abyFtwr0GKVGdzNY+g9vl89kDEumR7iUxe7QmzxnXdN5wsWHxghNNfka
4qzY54ZzpRgg/qA4AvFZJRFLXCMTSDTCaRWWxtawezgDNOCNle3C8AeRP+WZaaI8GrVNwXUime18
laQ4M5cg+Qr0TOCFm/kVCeSP6oxrCh+6MUpibNHTJkjQBjTpaPkB8bA0L1u42sI8VTgW6Pi57gn0
ZlaifYSsrhbAduibSxqY1D6IA+jxTrPBc4v7lBXJfpLjCPIcpGnViJu5GItjsK3dBgeAJxF2Rp+k
ZkIIilCDgXRa1USQut30Vbkh/bkIH4AFzrV5X1gMLvBUb4eAnYAwsrsx9IMMHkep7kBBNEteqq96
4kNq+VUuBSIQpXRd6Ly7FNd/UI5Sckr8jMXFbNCJF8r5KNTthHmqGcFzt94r3mCQ2crkSO0folL3
fC+Hl0PuZzeLJ7y6DMCKYG1peBXj4hARmTmhxqbWRWuBYAFNT0RH3Tg7VV9TYaNYdjYQ/1xsPghh
YKA+uw4Crkj7tiKQqhAESBoJWOiOTXrs2+4OqBzkVqVoucauRDKtDFZNj5mz3MmKbKa0pCxgUPyN
tOwChucMC+0d0gCAY2tNvY/fsG+Q45h4QIOjFxlnVELxQUHvqJlPrEKYOttQGf0epTvDTiqw0GZa
1FIKIkvrcDWWfoXub4f+/3lyEf0vyw6bvJ4VWS6SbNyrIPL60nkYpkY80avS6GlSnLdxmDd1jLiM
/uCt9qJHbcA4KPAITRijdt7yKGL43prdn9z2nqsxAA+tlSezIVRHLadJ5TJZhpOuw4gO8Y0o91z2
WX4cmHfjkElWo4bchmQG+hbX/gqU/kYEi+1Ts1T7kHWbpllnOj6aI2G1AHNQmIz4ZVVJrqmaq9Vs
34c2r4g5Vex3+cRo05ivEcjtKEi/0543YMpCTj/SkliUHgIZD1u1jA3DLvg2ib7qxDUf9cd8iF9i
5giSS6YeFc94l9nn2+9JOjW3k5Zyb8gH1pHBJ2CChxK9wLpJa5OXw2/RPvP9px3KvnsEec2EYptq
XqHr3QF3xJHdYkeaK0SUREXCgZ42CVoXVMJxjsLBPLq2W62X1m8Pjw2oc69fZdgZx8n9bJT2Yknb
QRUFZj+2BPP9hMGTt7TnM6d31F9DNTzYGCYYxZIjW4FYzznWmJASMRHrwxqyE+5+BctHL9hxymdr
8JVeDxuPIMOVFwcf3Lw87LuET5W2+81GeKfcmfyMSldrRbJxHyEnlj22dknXVVTtGwm/X6YIkd44
Y7CVVsSfXvVYvRJi80rtxb7NZf1N64o6vDZ3etDdRTK8V1HYbeOJ6VcXJZJOV66HxGp81t0Q3HvH
wnycbkX95KnwHY4Lt6d440TZE1rJGxMUAHFoNGpRxZxF4MRqB9aU5biL5uSrM5jpoXtJN01nMbbx
1nlPEUUwj+W3GF/WptnlB7sQTx1tjZ/USIO5YvbCw1YdNY8VZvQEt7ceoGSziSc+QqpP/ZAjEulI
/uNE+8LmAmM/GTqi6yY+pNXwaVdNu/VQJEsbheeUtYoTf3yIWp1ejFZ6Hdg0o6191QTLDYb18Cq/
Cid7oMAyTAQ2JEWwniBlI56NbW4QyTdwu1yZSInyZSqWSvsxs5O30UYbNLJoNot4OkmMyWiO+hWY
8PRYtB3bMntnmQYS2wiZOet1OJsoLnRhOtvKyveSA4d+yOL8HsQpQoE/WJm7Tcf01XVtlEzTqUgl
R0Cg3SodoRF17qsOCYQ6Il/Sb4diy1w4QHz5CY6Z5hTeHwc5Ow/Ei8NKBn2/dnVuXqUenswqfdUb
4zGZkrOHGEClsttKnUk7OA+KQYqlqeFc69trN3eQxQfvFcRTzflhAYRLA3g9dj2zVXokHc8+Grn7
qEgUvdiChDPshgoXlVl1w2Xq9R16Xc7WsX9pCrvY5hYgEZIQuO8+mHr4YCQ2hRhCxGKyg4vQzDXW
+rdOmxkot59DSd2c4zZkbkmVoqJ8WzaMquuaa3Sna5e0A09Ef74yRH7MswHqZVjSnFI0BelgbGyQ
fYj8e6Kf8O51SYG8hbDaMRb3DIk6ILjZoWTeNs/hyzTmN8g9UVsm6JUT/oaliQWktGmBS8IKQFE4
W1uR1QDoutj2JmH0UU1vjIoGlQgCgAQXWSzWrLgkAfHDpsiWK0kJgCmTmJY0GtAJca47c43jOd3R
auM9k8q1zI0LMpIGEZlBHmtHOhKbSKJqSSBheLhLWqC+NtE6Tpe2m8qKjlHDOZiMatupqPJR6jHm
Tv+koXaNbO8eX0e7QYILPxRLrK0yaIv+QMWXScFOggrgRDfM2scUj0U8QkjlmCnjBj4J3HBGZ2fP
1ma4/Hm7K2pyrFwzvEjJxrqFoZExRImaQF2WH5XNAPQkhbPQW8RlOSkWMNKxLtbz7IdBJXeQtKgd
rTlYdzWwbDAG6yobPmcGfWcnIM4BnSpptr3o/Sj/LhaPxeSMkFWDgcgRxQvuDWunOXl6IKmP4JMQ
m6b0HAjyFUKvzKDr0Aov2RKm+GfKbfAABaKEjlIg9OKGo5IkA6Sa56S8TohOV6YVMDVPOGW74VR5
TA0bTd1zZUHjGhK+DhxxZcaoyxtZi01DsKMfMUqgrT+nefJakHuLT8Q4tzrDAPHHqUBolz3hRqV4
jCL1zPlNb1Vzo81ZMCboqep4Gq+jVPYqAb3BWmPDva1aa+9FCneAxNN7wiAYenkenoMMFWpgrema
3uEQsC2BBbmSYnZPIWP/FYLb23CTZQ3TwdIUlHNmC52PWZtG5qgrHiRuUvay+bcR6x+A6c2tMWmw
K/Ir8V4nJiAf8+z+BLMDV5cDeSOIDyqMIzaQFLA0Ub3IEvBP9Z9Op3dHJJgvXkueO1E1aBGKbDmy
rfVsEzu2BL678TN7/LuoMn6iCGRkWSK+ZwjSsfl4he+1D7qmWqXIA7px7Bjlxxd3enUyzblrjJ/Y
66obV2LQsEmw8K2BnMimjjEDFQR/aXZ8JaKnuI0k6l3LIOCDZBZwZPWVv0wHnTp8du07wal8PwRe
fV8naXe0k/ShEQP63mTJiHd44/s/SmQna7plHLQrpu5zNBG2W3jpThWbHYbbyR985whvXLDVU08W
l2kyqEyN4FnPmUdZrKs2UeG8j5G5x5n0nlB4bfMEB4wRVCTWiOmlyslP7VC2cyC0P713HUMtheYc
vje1Ftx6jEl1dHTYiSjeej63autzKdGnBqZs16ZrfHnqK85nMp4HpNNNyQ2l0BeGQp6jXay954zc
Vz/Wqk+txmBBlPAQlhyT5nhn0Z5G4J/YZduEaYeo/iJESet+aEhKjkiYdjT7YDrOUVn17kGLE7az
ZvFr5dkXE1kLtak+jRSdC2GHHdSmnZcF4Df1FuF1nLhrHCtSdKBoaA/wwUZrjJTrKh6SFfLbbKub
r7ZpYd7T2R1NYfjHGY2LmcAIJQTskliEzIQVLsa2NR6x3MnVIPgL1zn7y5kgbkUPZbDDchxaJwva
MssUpn5MdlH4ys+q6h7aVun+qH9x02xIwsCr0Om9TX6VxxhRGgyp241uO/ijTWOndykpu6PrrHB2
wRLXSMZavAWx+Ins+WewTXkcC29DtUyynwlBsM8id50QEsncWTKndCCxshPDGVubMSKGrPtwM6JO
O2ybPosrNnC9V92zLkc7oQ0BN/n5wg8yliXoQ6Bjv9VU224z+hpf1ZZPZzkz+TUJ2GJSacCtITiM
pC6HoIUNInfetpwIORHfgtGQ67FyL3qlfwcsoGrihYbQJqOEeRpbzRSUtLqOStSnxH6ecIhpZMre
OsRWbOmFzZU9H9ER/Jk8+Ahp/dgFs/Sjgvv/hIK2Jd8dQOheL/E7oDHrypksLy9fl242bVkSAEbC
NZRM+Y+hl3gGQFDKvuIiDlQI0RKNW2O0j2D8boKIDKrZeWahP+9KjaE869Ut0ZcIdcbsoFM96Gn8
ZYE/HvPswErgpTUJzNCk3KAmv3QJ04zWQb+El9rdWGk8rN0mupgo8sHPTu8hNClfQRrLdG4ZlcQ+
BH/ULwlO425hMJwmEBeU+sF0OV/R1fgyd1YDuKQDlOXvsc3vdaHHB6HNW23hl8VoxyoQk6tcTS+l
i9M1jBXQ1ALDZq9+8q5qiNBCaS2G4UKoEqkJs7OK8vhRJgxazSeCQ7KHuL63A4H3Bv8MtbH4RK6F
eEvcJMNOiAXBxgR2MPaVYuemie4G7S927DSF3WrHPlcG5U/lU93mIFzRhBlc2rkB9xTCuW6xUYwF
UoHmLo/wyfZD9FTA+PU0IizxTttQ4xkleuE8bywOtQmtNhg8xnmgopEGbxhQuqcZVwChW2W/IIGG
4B46bUF92Z3L2bzzshz5+DB+TZb2I7SI02SGay85KqYOKKNruVeWNP22c9Y9Nzh/rr33snLeOjOV
K9OwzGuNmTmmu/Ux18dnVnH1tu2ica3YERnxW+voLxjCTy7LOrxbRLVmR4RVie8yLFuneUnwUxsv
E5SWecmyJeASP1TGLkinB+r2vZvEl7gpbyz2CXOahiiZqsden5hIQXTjThhg8uKvn7nBd+85MFN7
cKF2iE2Rvm6GsTKLbl+E0QgvuHmxO3i73pztGxrPNR7gL+2mrnDsTbxzJWk1CiXYYRgvQRrdBFNi
7Nkgs7/M53ozFVxVBtdbqanCSQ6QcsbCoCFZyWvk2raa+vUkCK339IJp5eTum1LcZXX0Jq3+ZnCf
AwJFVxFX35XNlgErrvkuy/Ehjb+pdpCnmuMi6wS4AUH1Pq5tRpmW+A6N0ILSd3QxsiF/ggCva2DF
Zmvd1uNrHNBhGGcTOCIm9vG5sWiS3XAdNh584/m2aOMLhdOTnufs2BE+hnN/UyTVTWoS37O8JUnH
IDCLNiT5UEA7bDvqjlCsEOn4rFs/TVRzyjObh267ygzGAtNofg+DfGTaBokv2w59QxTtgFY8HYrP
rE7PqF2xuDMRmYBtGI3LsSjWKGclyr/ibPaSGBqu7mtT0qEhmeNNKTBQ2Xa2tTwLJg/X/aR5ShDQ
r6OCVJ+oolZjxC93Y0sfZuYVNkhNr1ZIAKOjC6S7HYkmNS2SXLtwAFJEDBr3qVPW99OOAIENV2Nv
I9GxrZh+koyHgDRPgy0hlMdlg+aUn8t/FgTvyfXeScdFWIE43RjHRfCed0jp9JfM7j5QHiroPi2o
Cyr6KQAo42DsKox5Q45n5IsU13+y4LrCCLaUqG3EJuZCDxFMeAn+cmP+Ys2gI14wxEM2NNVhpEEc
1TFGSHs31bqxYdGGZo50qR6TggRAtnI4Cl2R/Mwdx1bHG7fJG+PBJHuA+zLanQhj/KwsARq7jFnI
cBakGjrpYjFdD4K+aGyqs51n2ra1U/ipY/Ac5QzRfv8tAq2J7WR52u8H7zt2u+iIo4wLW2aih3En
UuwZeC/fMcy2nAvXaDF1U4YUx2T5v78fOlX1YFrzAxrhzv/7Vfw+tepPGTCIA9Dv8jgDtG+ScNrW
y0uy67Y8pplbHH8fNkE2sPnOeV3lBaou/qff71BCNSAZPijXTGBwkDfZfz6EMCAsYxH6qmExkhMP
cUTjhanY5Mrz+7W/78bvh79f1j8+99fv/G/P+f0t/372vz3l93M1yn+cqMsb/4/n/L6Gf/zk/3n2
Xz/6H//++y3+/tH/8/R/+wn/9jn2CrweSSb5rtJI3v3HC8NjnO9/P4miAlnd3/9uJi4eqd/Hvy/K
Zos4cxn97y/2+395Pnj/+W3xziYNCM7/Hnb/8/V/fek/frXfh/rvD/nr+w/jnO9/v/6vX3OyNpBG
VllIYkjRD3vmarf6YNQgKGjf8yR+CmFf7XITQbpoUb+bcdqDurtztanb4Vp4ZnNOOFzm7jvlEtKZ
vneYqPwaxRAralQUxk/KBJQGHtXRXAfZEeY4tw+38SMGmJERYyuf2WSicBZWv5h7XTzjmGzZsJwc
XQhAhQ5yRR1pDL3i3tJLqpZy7bUd+XB2a+9L4jwXqTIygXFEQsd3ahZ/VJX+Gcb4x4IFw2jf+Y7a
Mb1hh/BCQX1j1DEl1hARej2E63pIX9KGqiFvh6/U1IyzM8hDGc4tqvXE2IZfzdRaW6Y1DVDzxt2Y
+Jp3tucCo7ecF8hTtP96feQuY13IrvwZm6E9/gkX1EzmlbAGjE/a1K4fPlD/MZibSgKibPJh+iLZ
eRgOsTiUnz37YKuboj1ASVYwfV/dCJjmCGBI4OX8hTR2h6NawQNlF5W6Q7jFuUWt0jYfsuakbTHt
+pbVDRBZ2kutAM659aGTaCFJu0BxscRf5Y7YG82iiogGPMHCAYHu4GA0BM4wfvqqllJtqwQ9bd/I
cTHu42N0qLvSGv32MHsvTNUmQBvmR5hmIE3LJZSTgsAzGb/LMSFMIXv3FAuqzmSzwZqGySh1NWG5
Y77uEzi9QNBqcKxbN7O+x9lex61TXucuu8mi4Yd9QPyUIU8hi5lQ7C43PgMLVX879Lgd9Od6ug09
2fpRhBUU6rvvWequGqMlPYlxLOvRxA/iuw6qmJ+UTn+Oyd+kzomQyLA6jh22yR3mz96gUy3OfYpn
WNe9dzyMX5Wt/eRSkTA7aKfKQREqnJEVgTWItRWQiIVDizei15Dhm9sKebjehSzdKsrhFv7QupMl
+VKYL6GC6whcxvhTZ+d4VAnw2zRdaw5qSyEYyA8pm2QE7QYyDAJdiaHecVzdjJrqMTfaH2DjDrMe
fEC8JX7BRsEdxR9GKcx9nWieb8SKL1cdfT1T17ljhOu5Vy1y3fWAwnITMJUUDq1gnAHErWbQnfhX
XH+q0kX/WpnrqqXlLpNa28PSpb/MPPOkpXzXNqkbX8zL5qWjTdTSvT7kzzTALy0orIMTvLDOBFeE
MmMVDOFNo5xsXQQATnTNuo8jChd7LvDejSQ/E5banUS+I0eP03yEe6EIajhrKn/whjbaQnDDvQNj
Iqzf8YyNmMa6Xdl1xq2Q8ZfdiHaPxRFYroRp4pBNvJ0nFjoRby60oM9Qcu11BucxNGxI+NUMEZRs
UzsnD34UGQa/8yzpfiqmTJu8rJ+dkVHXqJvPeIJ45+tPXLCgOGJ0ItoebAAaQjJafaee9iqKtGPv
2ceZWsXPpmBTKnT1GhyyF/OQ5iwfJgjFmxgdWNshBGCv1O3ZGJDeySk7hvaP4bbkA+LcwkxTnPhz
8n5ozjZo0AVkLWMU9hWJY7x29kyiMV37mn7jMoUdMZMB1o4ML1pCGmll2uSnegxRtDp/ZA/9wu2b
8I+RqxtCWL42ZvMbf3kM5/K0wl5rzee60dt1jTHSn5j1iNQlOd4NFaM90iFauzzkSJl8gw5Z18dT
WL6Zpf7UIYprq8Uui7DZDCjB01jbAUW+TbvoqweCC71WrzdpN5Hs4/EOMFTXpXhCSb5hPF0h6iJN
tXa728qsX5rGY+k+ASLQ2XzvYIaXfoJIiaiNnTX2BxrA8SIIjSWKgWtE4EcZuGEywvNhC2hW7OYu
/6MR+XOmIX2SUjx0A+Hl2PCp+TaIYGDwj5zwIkTi5DYptxxCYXupUNSMeytKWa/o+D/YDnkn5JOb
mrnxTggCfdUfPQyOQjGeX4ClVjnDoNXix1oNW1ggYqNG0iQkHt4uy2af0f219zKCJloyrkDc7aoU
6Ureog7VnaeeEQeSLtRwQ9f/iSsz3I9G/VRk2VnaKF8FO9F5HP7Yzl0izRkxKPuYGRyjzPNs1WsC
n1XH7Chb5mNZbWyMjpiURBFqEuk10oBhX2us8RtC7YsCzYLIx21V5+OxQmDDoY5KW2ib1LDx3RTD
t2PIWxTi4eShT49ZYvOHeFYGuCU7ccnm3QQS+TYb3eaAjTHHXKqaE/3HfeDZdxwPkNFs7Vrr3V7k
2ylsxptYEvQBDSD2XdY7k0GsqpYvmmBa5crFK99UKbdNMlo0zXX8tHjWwvgFWMOwI5FvVayJHHwu
zEEwp6E1AHjC3F9L7kfSFPZBLbZFZE9g4nCCMchaVwaN9kNt6sVJC9tTXmg/7LAEIi5eRulY729R
h6dH5h37PVcR19fb8ybEQmQa6QF9dnXDQveOZeNK1OqtqzP36HQLx5qKpTUXDff45DncwLC0w/oo
XplVfPH/zprgv8TPEYfQMwYM6fGJsLx1DmoKbwtG29WSbYUuTF9lhYYAh22EKTsoiO06ZJXK+tLz
XUzGfXgIoNSvggpBCKgv1ORDJO9ZkFnCehpMj3VBMotD3JJ26yomHTJki6swpTD7W4KWdUfcEsy+
gbu7R6I1MQzOfMcU8qDigUUVGRsYkR9gJH5Ki+u8jL5GFvp7e8ifkEYu8deVjvq5eZwMwpvbfT25
7snpB1i5GjgIO0AkY+eEM1bnepIPWBONbTRNZO715xqT68WeMBrrDbm6oYXuAG7SqpmVYlGyqkaB
Cm4WmwSpjQjRsyiwwlbfrDi2KK0s8ygKHBCDzvjiM2erHRbTlW0Li4VYfswxI6F6ZgpsW0a0rvTp
Po2zc2Y/RhLpjKttNWnp/sDKnCBRNhUQVjGOuH+0srvlgLzCRlhuMnT5MsbOaLW7eMQyro0tAZVZ
dugECR1xabxgXhR1zH7IbgwsPqxYNS09dmK4RapgrbyAJfBYQ8u3JOgU5ikkwUH9owvyfqAGNSvb
CCCUGlbIkcbts8+Y1ame/hOcBxGzixaXciTVIUr14SYRRbWduP9yQLNeashdLqWNPoR9ayhIb/XM
6NW0n3uZPJvtFRk2o7ShvCO+CYCfYKlfGuItqKOzGaJrDycmQGKkVJ+7Teh9QCesV5kXD6fEo5AO
0frEU/UWefNZ6yx42ROZii0XDysv1yJAnFTFDBzJV1sC1v15cN5b03wjaeZNn7EhSZGhg461Pdtv
1FcVFSYH+DatGEzZChuuvmCyzLVpTdSQAqEJ2G6BtgU/ZqG9LGZZOXIX1rMJNLaXbQEItjvHHO8Z
NhHhy1fsnCx9zmZsklwPGZuy+LaIYtyolPC1UBUXmaEpNhuBWQqIfRzPxcq770vIIxlRr4EZkPSA
26r/IAqCgLlQHvJsso9S9oytRre6TWEZsfft7McZ4Cemm0Ycu4iwMPQg35HRSOQLLsEnXoxQ3h6L
kxnk2AVDFsUDJd6WA/+YVsx7/YCZAsduK461Eapt0SHQQzYUceEJg/uu9txTX+rIxby0+ZNpzc5z
I+05F8NOtcJC5TL014Y1yS01yEGZbn/FuBrfuVZ8MbjdlkFMkV32A/oMvflWMBnZzlZv4cJAy6HO
7Bozs9cGmcOn3w+MQPQ9sJKjLm1m4AnKZ4IozCc7xhPk2K3GpSCxnkpV/udhFxn9CXQfw3bsr5jO
Ev2iSbt/qVwOFOm+qHEML4Uc6fxSdvShrs8HZMDq3o08Vsq9o2Ex5iHDNnUPIElhQImB/iyfU8sH
pAqmz5Fh0ezy8PdDi/pvjWqJofn/fw6U5bQk+k1s+/77vDqvGgwA+p3BCbft4fNemzTR0bj0HwYT
DcxbYjqMdTXd2lorrpaMnbUZR39qozfIEK4GZHP6cPv7f95YvPGn0g//+Hyn5JGEBQSzguxaMHrP
UBfszcTeYxuAMX6uO8NeF6gn98byr008uL4SOvPG0KnWuD3ojB0ruikRwZy6xeG2PBpLQsjdQHsy
mQFyN6eTxOvu3Kuseld2HLwNyNCByVrukcoyfC6GFv+8FoDHMJptWI/p/vdpY7oZYgJ5Z1bEey+s
JIbB2NvyswL67Co9B8oGzEQZN+HhOHhG5VxCxpcbDazHtbMJb0USIN6XWISaKcEzMOhH4WAW15Y/
igg8cgiWD3Gb2xtrpoDvcHb05I9fRRGF16D564HUi/aqEHvhf0lz7JKLqqh07NMQBNlpCBG+dKnS
7yyylNdF1NwLI7b3lWNUT2FlPzeA5W6a5VGc4k2rAtc4//4jIGKABzXDM+5B9r7NwxgO0MhCfdTd
U1aP/a7Q3fS26rVq4/S2fKgz1MhxwyYQXBCdY8w2MY3NO8eT40OBfY3u1pF4+JWk5Xf/j73zao7b
Wtf0X9nl6wMfhIU0dfa+6G507mYzS7pBMQk5Z/z6eRZtjyVaJc3cT5VNiybVABZW+MIbQKVU82sN
06Ya56+jZR/wKBteDDJP1HerL1T6WwCtRgW/BybthOgcJyABx1yV7nUbU1SGwNhTqExswGM5WHMD
+1Z2wuxgWBUoBw1rK18Zk+OckCviN0fDfhjsa6gm9jXiCCthcgr2OUu+qu3+oYjQjIk6+zNy6Pba
dvRp8/5tjp07/fd0n0HgAQOlNzddQhsCV4N4//4tuFfcOqf+tQjrxyBNEJ82DFojhULukI7aXRqm
JVkHAM/Gp7uQMF+0XGUHya506vZ3KlBTbrj5Cm/WP8yBmDaTbdwgm+tj+dd1q6CFZs12VZ9t+SWz
wvo8OwNa7zYsl/cfWANnI5gZfoISxUGE9GqHftz0ZonzIjIbnh8Y47HvDfxhRq9FRuWYaTNhS59f
66kDDbPMKoFkD3+MhvCqLmHlYqNwjouqvA7D/q0wUSVFptwhtDSUAxKSMgFzCsR89fvOkM3hqgID
TvR1osZl7oo6vqSo6nnk9uWhwA3q7GK6s3LhZRLTujntqMj3qkLkXtBFEBc4JwHboYSySCPO70xT
w5si6zNenVs+kyk/4SXdXnQDU80pnTgVsccEpZsYF8e9zuoiuXn/MhoxBl8OTdkmBv7pRuX+/Qsd
hHKPWVC5d2gGUPZYk3hb0nsoPDeTkVMYjvqTrxgkN3THjjEOPnYS+LsJycBjwwMhjOssLKQ+T7pT
+oBpsnWEXtcESw5rMIXywEqBYHnv03+nDUY+EXo9lOOrMcWgojLoVFrtiwXI90FLMRUimqLtQFij
Iu680dzAuDf7XGN2mhrIV0F6MLbzRinwQhziUT+KsfyUvHt6uI3z4IzA6gsYiZeMuZ1aiMyhDAJE
IJoI7xFVOs2KG24pTemHQagqJZba31noyR0wvpV9FlhJXTNvtIB9MLeBJ/Mii2ctEeDSS/+Nh7/N
I+Sxa7rjhj+HV+9fUKX7zIony+ws5Ro4i7no/cx6HR7LaRxhUgLOrBCMuZ4K2AgE+ksqzfZOuGZ7
gtNHdlSPFh5ikEKNMdEQpMO4u5Rf+OuHdtQfnaoM7kvXcdemMgGICwflDtrn2SY2xVmdTRmD8XVp
qOkDxspiH9baoZ7yl6ZX8N3L0aRdQRHHXk0QtgTziJ9sOVyzQerbpGqxWMUF8XOWVtcj6uUrGmyI
gkVKc3AoiM5Q7E8Q0dU1GsvDfu714Ny68a2aa8Fd06Qbuu7dFapD+YJowXyYomJHiokZZIgmhT5D
4qK/TBJv2WAHMpq0aFMr+6yw6iN7QbFG/ES5IQqCJR8Bv8AR/XM8ld1tFtG9SeM4PQjpLAwQHh1Y
pVbuckUzt/DzUBZThXJXglBJm+BWGxnnYIBmbDNTlSyQ1S+U+c1mX7sWGjqzah7QMCWFz1hULcjb
MxKJAn8DbVg1t3UhxnMYt+A95Rd1MCacRtXbXM/HnVt+yUi/MzBbaVYiG4rq77YZLBdNMpYXWBYw
qkzdG8aTgkHfwSXCWsmAErIAceica6Fm12DaXrFfV5YwNgN4wRkpWGDvsdiGYie/FICGHFWNr6ch
QwqBImqjaEyzKYiuqKcXh8KA4iL/1/sXCNbo7GeJBlR7sHBQ50s6s/dFmjV779+GQe2uM/DiICcT
dY+77v27gRTF8Pzy/sUIgWgMhTtua5SmD6Zqzt6tzyK/mmvqe1QAcNgFd76xYEotpzjdBXVIQA6l
BmsXqz0ZyMugdxKPcEkgIAlccjwHMyeQIjgJvP+Jqg4RbwAXenCC01ixgC3XcNfIGpNSWjCLPCNN
HE8zrPnGph05KSSL+pypN1lVdrtuRMzu/YdTAkrCGntIuXR0Dro+U5J//+Msd6Oii1tU6gVS20K1
MKAWya4ZK2Nr1RakL0B+DfKnLprDYb9KnLj0NHQCLumcgmAMEBkzjXKgjJ07iD0ciR5ZuomvHRDZ
9x+1HuANyg/3dp/4lNxxXJ6Dur6NUQFYIC8x7CK/TA4TqPoFNrsZjlu0yTk8xk9ja5YrYLwIIRqf
2MjRhuwex1hXUOFN22UiqnMw5dt48I1T0Sew1Ss8VZCDEKdmLv78kjRqRmCF2W0UzvlJaTPEBKAu
7XKfdEAhkYhAyGxroEerCY7WgWCIvLgjwJ/75t51nfhNmSevo/gPTJ1OriABBDVbHMcksq9HUcXr
yIigjffWFWocJbKqCCQbCItfhgr9F70UAjmUadA2dg9Zr5dFC2JWSpK413Mcoe/GfjQBRUO9QMUP
WRiC/jje3AJKJcNVuntgsspmAFF2DhJ9S5j0PARZhRZpRRXzv6K6nQITHyK0DKmzDyHBLYgZkwww
ODCPXzNDA18041sKSZRVVS/QdtdXdetTO4G4yWm6sSer3sUTRPmhwU8M+T8SfWhlndGdZrXZGU5W
rwd3wra3B59KLKmBmDxT3qWjkVs0M7qNo7Eyi7k51iPZqQE8nubYCmPobiECE9s5N15BH0Da0xgz
KlzMUMOa7ht9jo/kry85Tfi1SMV+nIpi56iTfZx0OCI56s8bqfPbYD/pEabejpoyLgcolsu2IKpr
Cv5AM8kIcmuvmeULE/NLVkyPiYJTZZg18bHoVlbynJS1fyscgZk9RVjS3nrtDLJWbOjqfqQ42cXl
XQz3MY1cqu4C1NqM/03k7jAFdxZh6ByDLIs9+jegmXP3JewI8NLJfOnyDlEH7AP6uBKHQu/PoeHc
N1HJFnZohtNs2Aqm3k7q9Qh6GhAKWx/L+15tsb0Lq1slCfepCqQFySQ64HgwdUm/TWzE+MF8rrXK
NzZ4u7wmwzacjJsqDUESAwJetoGFfEhDRWueE8WLbTs8tbburMcRPFSsGY+znQFA7Fqkiy2EPkKd
6Ld2rvVcbNoAhaE2c+hCtPFr3g5PkXuEJ4owckJvK69qrzLx1dbBlEKDvUDZskP7U21pNsg2lx1G
AAqjlH10zICClU0CVAgS/iRAQSjTkqUoy7MA972BwfpKd+gmsYD6KEjZFbW7s1veHJJDzwjPbIeh
vLOCZkc4hAhEQt09OChWd++YDjXRJlt0WfsUmY7HeFsoy0UwGqBVUqYCWzSrYlfh+AV18Wo4JQE6
cEDK6iUlzP5SLRt0aa+cqig8kr7WmKAwW5SMR8th+ohw2sX5OO5y7v84FPOxalQOYYLWUKFsUgho
LuBFRgO4g02TceHG3QHB7DWxd35xCgKjGBxgayMWXVKeMbVsuhN2Wp50kT+HSnVsh6E7AICgzKYk
d9GQDsvcAtfVRHaBCT1CKoM7KxujU45urJZrd8wGL0rS+RQLoN2UuUovRi5DFPpJcfU9khIFajoB
htZocwQqCjB27hUhsk6Z4r5V2HIuEN+GJBObeCPpGp5biKraDja81SAuY5g+94DW595CcRf8HyiL
dT4VwU7vg0+uegMrfcgILoK2vmWXOds5WMBWp2qQXEVaMyF3r3wuivYF3iRo60icsxEd/8qQfwfh
Iqux70FnFEu9U09ijC0UBbp9Ae0eUZ1ZTTb9OH3tx/g01NkXTLRdXHDbz+CHQroU0cv4iYyb5ofe
z5sAD1pqioxRAsaOSjZtNo2+U6Y+2xGKiZWZQDivlccR7MwiaJAYzMIvupjuIE9Q2tXQgUYfLnae
S0UgISIoWRUt5V171G875XbyE3vhujXndQnyPg5BC89Ns0jLcQNmKdf07UDINOCm5ZntdBGRHq3x
wIAFGwf3WlbbdBsYpaGvFlVF+0lT54utIm0uWim6k3OioewUqlW7piT4mfAtYM2zt8vGjN1CG3Bp
5q9x04uhp0CV6Xt0lBoI7r2fAOOCRayol97XzpkZfoml7nSDEcCKXteKniehyPRaNtPMdjtf57i2
5T3HtuKLyBvdm9QuAi/zC/DUpYrguZqe9QjmlEVU9p4GU/qwnzJc2tz0KJLm8ww4GPe08QtBxr6D
HYPvhqejChmVb3nXJLDZEbXjQD/0UvQtC4YvvpZpW6tHQCMCXWbhn3YGV6Mvs+JZ7adX4Mkv8aSx
zzrpU7ie4hLBEod1VEzOYax75zCE3WscQdejbB2tzNbEQCMSi1DkX10Vjyl2jRcAdw+tnmoQpYmO
6XraqHJqebLgSANHk3TNsq1rL62h4FT0lFQXzfBMJYOtlEesJb/qKoysor3EA3ljKx03tLz8EhTF
NUH8oz7ACDZiJCIa/xio5VGX1UcN7n9VmW8h3GWU47uT759HEYNBLrfzQB6HNe5qCtXGoxMG+J6G
rlnRfp+SlyEzn3SHSoTSqEvMw2DwxaDTK6X61EbKhbLRyXZq8jRnH9ox7gjXcecC9q71G+IRc1uP
1Rottz3AuZBQsL1r3PjoUOQhjtfC4BRW5t3kB/s2RME3dqGO4Iawz+oMSGiLsDE67DwP/ZYmuo5s
h3mCXLW9zjjJmP8xXK+pGRbhlAEF68/kRKhspFhn2l+VkO2jcnN35WzYoXaRDWI5ggELfN+0IAGD
JculXsIJV4EbDaxj5wCVt02OonBUJi/Sg6egHvptOdwlaKOg0C/QPephLlIryQ1xiPG+qWIkrBJA
yaA470VPs7awCwl+hrKKMOWWbuXZYZnRAoWTqN64IHSxmBn2duZ+Ab9ULS0fyWKH9jUdO/hTQ3E0
EDpDIhi1cb14TVs9wQXYP+YioKw+dqzE0Ei3Iq6uReN+TrvqtophUGctPZcckmSfg7dFKHoxq+W2
mdOnLjLY96IMTF1gXQX1svHlUVtHtPtstM9stwNOjHFe4ND8I+M0yeA2Zq0xnZHYUJE/qzvxFdq2
5ikcSljYer2WeoEDrd5okUzHUnCZg/LZAcMuA6sHb64RaeEHVs8hABE7fcXCeBnauqf7aNHV7c40
gLTS493UYfYZ1i4gjrrapdGXrvSf0nIwvCnonwplipe5rgCxS80c0wCMO7pqB4sDyavKfW0K/J+J
Jbt2upus9EtpJt2qLsEpxrF/0LQHJQG3YjrEfKqKZFPLKp0Qq+aMEWOCneEAcmFW6zcxqf6q0bFM
jEQPBzs+UgQ4qAGquQpd3ww/RDZTpYAKhhlRYWQ73UCsEjyfytG1C2b8kAdqIRyrKnK/NR0+THcK
r9ScN4CUJQIMOiLUBWFKq+MJ4+gPGDwiSRnMJpjK3rPzzDiC8ksszIrssPb0isZT8twbYlgndJuh
xYG5GEt1pxjxYwNW3Ec9SwE7IPHajQLFo1GKy1waAs+Au2KAL6Zrwy0kC7S6kRgMIwgDUaXc6pNO
C2EqPqnurVsoJSAgZ2mMHTwctCvXJtfNrPk2miuEIFsHKc8g9ZCu6NAZMekFjpQ8NY1MURU47FA0
D9OXvkTfOsSaeYHnQ3D2qwpBuSaBu3DvZMqptBqNhhw6p0yHIEjfi4/4vNsdyv5heU6ZvsqnSrcX
RZG7KH0f5lxDDtI1Uddp3Ke6YnsMLfi0bql/ruGLrIoQQz8lfokA0OwVRwkokU103+v8eSJEGNAU
YEyf3ZB02kyeiRD6KxC9HM+Dh1gAIGvq10pLbbDYASrOMLFtu00/JaessYo1EIpmoevGjaqEDaYh
6I3Og/GanqwKlw0TG59lLoCpDk105rBYWAkvuSVoRJCn95wwjbYGld0lMmvZpwILparsr7TOubb7
/k1lP6OnKeO7FvIzcCXRdg/WCCrJj+2NapKNlUjeRA7Cp1lIR65t4JujsnCxy7gmSnQUujnTtqZ8
tTJgYKyCrl81mHlfGsO90LFCt5vaIseG+gocZE2Ijb9AO69a3xlXQRhC4Y6o/Dpxd60X2nh0BNIP
duA8w7eQqN9kV0D3g+eVbY05KlZ1oj0OzngN5Qggz0hxaU5Rh7Dt4ygD97YU7QZ2HLApPVs2Mb4H
+LIgCJCM6gaVU7j1AoEs/IpXpuO+WeRsbHHVfp7FAQu7A2HLsQmUFz9uD9AiPRNPML/oX8E0lDth
RV8A8Kh7DC+YJEm4hMAb7nDPpazdV9tZhR7uDOnGpEMGVJhAE3DZCeOnRwA8QIrx8CrnchGTy2BS
QBW6RSuqdgOW7MxbxioYBASqGbm5Hs3bIMkeLLgPqXpbAnjYVHH2WYnIlirhbBH237eIhG9HXGya
/DHIAI5rfo2xgoH8YhcaMMxrJOXEVG5QY26ww4CyXONPkLUvOX5iJAIAiuxev6eaVi/x2sRJA/nS
LocIkKA+m9YTNgUmevSNfR60CoOR6Q6G161mDCA0idgoEacBXoMPcAPtsN3bqR7uFUX7kib2Lm2k
pqFuA+lxejwo6Qgso3Z+mCh3ZsN8U+lUDpMZ+LGJSFYuFTuHVrqYOvmis2aQ7rpEOKRa7OFjfq9V
tIY1tX2dkYulsb9To/ZqqmdrpdrBFtnK6QAT/TPb4bpBujZRppn9ipaBEzsnV3RQxCa400VSrC13
ohHRIFWpF/3amI27IjE/Wy0TqY9G8k7fdVeV4+4DDbT76CMuOlJoWBqTukQBVNvoE52VEE+fHEWC
FFMRzO4UVNRqFq7SnPMAhUbLRo5vnhvyNi14cSvqAaHv817R4rJ0IpgaAYC4HEiUa5owiLGQfKtf
bTyoAZD5u7K3vhqJAsYYgICTwhgoqO7huXJGB/Fx8GusSzDNUiORMKwTLBCLJujQg9wYWP2J9HOJ
9NYDyn/Icf9ZWoZDxzhqoIUgXDD7xqXCro9PDUkSZ7VF6r3jFvCnajNI6iqilSFGBSiKOMfBbw9S
rbzxCxX9QddHxEqj5vxia0V4AsLMQn8YcYvEz/S5LV0XzSnAkqMvnkTJgU9FGvCMpDzxkrX4nNWm
v+/AMfRJVx/0CWFUvYU+FiGaDbuuWyFgZq3MxvQSNwVGr8YqHXSq+tDaxoL9YFDpctudD+gVhchp
uCW01FHNocHge7r1bOJBu8YSNVjWI95a4FaKLSDLBXy4YRVXDgAMs7i3aG3uGlXK8rKudwhieGm7
CJOw3NQkp9C9yOlc3rgX6KuoyB9Dre22tYO+TRimiEgLWoTTo28qaFkCV6EtujLQHO0z99r1k+yY
IDeaadZlrCkNNaR55tAl1wnkWtp8Ozr7Nz3WOWWDD57hXyalkOJD9XMYzMHewvFZL+3u2PQp3j9Q
pntsutYGj4irVGEsNBPP2lz9Qp8GmTYdM82uB0iolTJG0I1mFZYlmZkd0Xaed1Pp02bo65sMt4kU
nUnKLSBytRBIJ7FthcOeztxXQzQ7OheHXpoXULCsdZP76RbG5W1ouDjGpcZSVbi6nrt7JYrwNkAd
dGl/po+AcUcOPlFvd4FD6YnpTGWpmWEotggPgTdoOBEUVBSiYSEU22CNqPm6zG2bHGCqlpUpTmWA
0ji0TgemV/eouSi91cmuj0fkoUtZhChoE3VWfFUrPdbzhn58v/CQEdDWliA/BQBCo6fckbewEmHh
OoAeSsTkEElg80VL/GYqY2WdqwQthiGe9Apbyo6oiA3Bx9pwF5rxZ8rCF6QwkGHUWyzg1aheRLaO
QsCM6ikQL349poz227/++z//8zL+r+CtuEhzsCL/V95llyLK2+bfv+nmb/8q//jfu9d//+ZojqGq
jk4arQq4S7pt8fOXJ1SnAn5b+y8QE0Nig6dYJmFVHVwEOc4xgqSuSemfFu94ChFU9BHj8sLePPoK
hTd91ijqGtiqGTXFTBfB32gAAznUaEcD3TV2uOHd2NN27OL6qk8c+9Jagoesczj2hoRJ9P7VL57D
/v45BLevGbYmTENTTTT5nQ/P4UxDXGY5Uu+It6zVsm+20Lr7hR5m/QXt2hgxWlGsdLrw11WcPKIg
Acw4a06ubivnyvHd7WiUz1UyKufQWZt1ERxTK7qNHWfaY2eQIxOhVh7EN6gnEEAdbVBubSv3z9qU
o4EYtvbq549kuv98JN11Dd3Qyb1swxLfP9LAeQAVxI08hM1iBpZOe0aGQQ8nOgR+qj6qgdgMhK/Y
AYXGCu3PmYyruUZDMn2Lhmqj9TZbQ5acyQqMURNXf3/B9ZeyQBTfV3Z6a6Wte3z/MiNDcaRc38DS
S0fRXyF5SBEYpP2dTJ2WVVGaKPMj1tT3OBANGRyzsRmbbVE2y7rJ2kutTsFCEMHL1ZTeA1MlzbLt
eU8rL30obeYPBQi60dG4a/WupNQcR+dOI3ZKQ7ym3r+1czb92UwBgqTZlZkZzi4LxN37d6nZBbv3
kf7v71ZB874qXgqePgrC9sO3/7krMv75H/l3/s/vfP83/nOKXuqiKb62P/2tzVtxfsremo+/9N0n
c/U/72711D599w3qdBye191bPd28NXRD/lrN8jf/b3/4r7f3T7mbyrd///aCcHorPy3gwPjtzx/J
1e9q38xI+fF//kze/79/29Rv+dPr08e/8PbUtP/+TbG03w30Jh1agrjrOq7D7CTj/PNHDh1dDegt
RGLVNViLOc57IRuK/rvJhmO6jibkUpXbUYMSvPyR9jsWG6bhkkwbcl+yfvvryf/cx/54ZT/e1zQe
5Zt9zTQxjzdoKZu6xVfu5sO+RuMtwR64jmmu+yhR0hIicKUlU4ZwKEKx9WN1mQ00U9w7W8S/WLqa
8YOr0zl0EKnVLDBD6vdLV0Orpp/NPF5ZovHkZQeY2SjJ09TrVwHGh8Js1ijrAcGg5iXAWcI4jLTn
b97XDzZ3uef9vbf/MQaWpTLQoCI0V3y4C0oxZjZTpl1NDnxwjCYzhN2MFLSbCSuPhy9ybfnzSxr6
D65pa45jCRtwrebKffqb86QsgbKPfRWv0sHcNqSBkaNSdmk8Ep+lqqoIAitIQtKVDl78QaU8d6SS
tATb5+nAXegb4wQY7cF46ma97ZWL0T+Z7bzEnIa2IQW2uYe01KwT0GVI2tDbzLB+k0OoD/4vDkfN
/n4L/mMEXd6iIeRcRx3q+6fB6LctMIeOV74xn+WI9eVW08J9A46jkaKujRcYDfXVaZOaAOs1XKzQ
8vSReNWsZ+iKKFjxojHllljueupWk0rgaWP/hhJMEnMe0tBreGitQAmMV4N70t6uxg29kVmH9mDB
ROW68kHlvw00BPmRM51aH8dBK0QYTSdNp9ljjRe2YprKON7UOMO5ywn4jPztAa0bJ9rm83CTwkcu
1G7l29ODk77QVKZmx/QIFMqt6PLLe5KjaSfqwZqsc9zhTmiOGxGhgMMrlD+XN2QDZJPvrzUuZsG3
ptiiYI18VLdKgM6JLN5DMoUanT/Je527cVNzj0p/aWqmOvIjIRmNXBYILqHbhpo872+cWAq86Tru
bnqWBNMgx4LOoj6ptc+qzYOXtGu5vyjiE9wYmziM/1jL8rflOMuBiJnqPYBd06JKWjHL0cGmZJIF
XMyuPRdCW9XB8mnJthm/ERdV+dGyNorCgfzVVEyHKEGhNV3mU+XlvAU14LcBV2eZnMt8OH92IdWG
7sUYnFWBOqLRrOHcrZBuXeuteW6UcSMfcKB1UPXJSd6inBny9jtf31JF3AQYrS8KmvNyXshxp8Hr
dQU3yxjXbbtq6c+PvL56fJaDNsZiSx0ao7kZinq76sDfzzyHmvP4POf7oIH6nsuzRnfl54tblxvG
xw3FdVVDtWxiEv1jkNVZeOEUZAloIzMgoQZ3Ac9lFnMDWAXY3rpmWJWG2c6wMzANa0HgxiVfjA6h
pZL+B+JZbnYNrQDs7n+x/Wg/2n6ImWwiWQShLQ6R77afKXF8HEzYflS3WjjIdcm7nHgBGsfApF2m
gfeT+5IcsJDbSOnWvxqkH+y6oKlUi+6pYKzsD3tGOUH6A1bxxy3IHULubdherTLULZ/NBoNlA8gW
TLboWa7Gv46FYr6UkASy/v0lOqwvXL2K1MRa5kFOIzvi0KqWOWY7bKk1wl0/f7vi+1TgfbMT5D+W
7prC1hm9D2NXWm2tIG+0UieKfcG1xa3Ao9vIbUm3Gg85+xWuDRzna4s+oC/fMzuHxkw0ESphs5Ob
g8lanVnGDeLc7xOX8pwcAVq3lIk2tmKAaGUdcxTohbmV67g0xSIwcMRiHWtIExrGZ7gYh0Qzz3Bc
t3UC9Yd9JagTyIFrMttTMJCGdr86tX/05r4dgA9nV2iTiuELKl3F2vcdVk7vmu1AHi3yTSY6QAQ2
QczbNiMbeghrhN7wCkLkUr44dmBg1GvUb08/fzc/mteCGc3EgaaNhdOHXGDWXcNyAsTu5YjL7bzk
6G5oqJZMZPmiInZTxCs9eRuwPfa6LbY/v4cfnIXcAtRYV3dMzE7l0vvmZA/CQSjdGMXwZRpPXlYu
drnng0/eZw1zXBFbOjyHn1/WtH6w68gIzrVJVC1dqHLefnNhZByitETdYaWkZARssiGOM/Z4YbRj
XEgmY9qQW+zHcNyktopfOCJ9NUucTZvi+/uklJuPyXFUTSPwhnjPnDXKdD9k2iWbPJ3mvXzVMmSZ
qn5V4iFrZyZQg0s2P+vMWvTjqb8TtHAEu8mEfCSzl2Goa04hJoVf8dlyOJiUowC9jyemKZ6xEz5m
7p1gzRvJsErYuIWenOQJJzdzXXelh9mSehCNbTogUes1cXZSCBQnOLgG2gKG7UmhJzmtqkS/iH44
aIQPoNYOcrxBYu/lzTl+jBAVBypbq+0OG6Ir0Jj4ZEwbetyeXLOTbkCLNLcQjtaKMh5Ey18lBI05
rmv2b/rWHOP4KgUvdtkuVeO2ZunaULrsYdhgjLiUq17GLWgln9J8BLlJPK3cdFW67ikMVvw60mCH
BJM4ORDyseWOLxUpBKwBGeooAxiaVbzpIMU64nNQzV4hbSyZrR1+X+XSzZ9lXGzxDKFibgWrDcHW
hUKQUCAC2yWovacrGUi+R1eM//tJyW6Y67BmOZiz0j7L55RhiFwpiOl58hlN2rMyspJ3rcM6hCzQ
xuPm/ehCQh2XVKyh8gB222xuZVzVKIRrLDcG5K+3JcMcGRkJeqpysys51iX6XYY6ZczdX8kXIGeG
vFmgFp78IHknMjDCMHclYz2LTylQB5uQ2CoAkgbBrbxAwz5HN26JYdVKTiz5PueBCcwhoRbTRoZb
pR8tw+EsvkBu9+Rbk2FnjFWXAxBKKo69hyfcjTz70Pteyl1ajtZoDHeRxbbF7OxG8DkynGFE5P3J
4GQk5sCpZh0T70XlAez6gmLnoie+kFNALouI7oT8Lz5OG/ko/TBujFmcXeZmBDhBJBR6XY5bZTrA
mdwUGO6imAnvKd7L+A9wGfgpLpvxMmDVzcgVmdtUJWrUhw16CptwiPfyKgJVkopKATp6JzwITzRs
zsj1y9DxiCrm0uiw+Y3RirKZdfxXPiTc67V8ODnt5SErI0+5EuQ7LvTppuVu5QSWgYDeJ6gTIsvO
xBRAVzUeDqJ3WHIusYvIeFc+OLw7eGDP8nlYzDICllNYDotcsTZ7C1NDLmLTugbtvwzoCLT0ynO/
38iwB4LQUkaTMmiL7G4z0W3E2IcDUqY5LQ8td+xkdLGgsT71Q38n44GyDfcWgqzm8KI3QDx7Uhx2
ABlNdjyDptYAdWrPpkQzAcGRmaT8M+j+fa1CLW3p1bNjEVOOUwhvSfY07U1gerY9HVz2iZjTqzA7
Nst4L5CqbPxnETzLnFB+7lSzNfTxaYaI3o5fYuawvKQj9G1EolELVIxI5xwb6vVK/iSlZRfF7Vru
gXJLkh8rw2wRei6iKw5YTRmZyjha3r+MUGkrYGKH6YOMxhPrU4uyROhjV2AFe/k7cohk4IuhYgPe
wUrJO5hwhg/ji501Y85bxEfyGWU+IHcAmQvISwVQzeU9EmaOhH0ybpA/lotUXlkejzLMlsmHjNWT
Ui4VZMPK8xR3K6RxVzIl0PmRQQrDpxSzCXLnj4Bcjo/MIgjGOau2leMcLWcrP1ceCHJey2T0PbZE
ySwUqIJVmL0xIDPhaD/Z50qLTzHQO6W+Lzhl5FY+MeM0E7PmUD0MxM1cU25RiZY8ES+GFlMb5Q4Z
TsnkgUOPOoE/APuNtkNDAWO8yOGVs5LzSu4hMi8QLG2Z53TzQUXUq2sh5/N+5LYswbNycHu9Xgf+
dAmt9iapdxlen3LcB5d5hvi3nJYIy65lxikHVpkAKJOrAlnSi6PT4RKMpgehoTHHexmutakgVLsF
CEXQHe1bdk85ad4zIF6afP/y5TX25q+zI01IitgQ5MvBkWolY0KZrnYJmj9+spf7mxwK+TtykOWt
pHO/WZ5U3rrMouVZr3WkPT0pkINhHEvLJZtjWmJnvdp1wtjKDURmAXKnk1eQ6VLMduvUyV6Of96+
VNO0jFsSMP6VU/k9gvn/5cVflBcJVL8J9f5RX9w19dNb+m158f0v/FFfNMzfLYz0SEVUYYDHNajv
/VFeNMTvumVasuIoKzKmRpryZ3XRMH7XXSkJTMHG/ruyqLu/k4hRo9SE5gjTVo3/l8ri940Gm6TX
NShg6prL59kUGL+PRkE6oc9W4vgBbnVRnaIlTPhfpJAymP87zf7nJT4E+73lQiTMuESiXon8qUVe
6puB/kFhUJc56M+u8CHVK3wRIoZN1sLJ7sGpWKnedAIp/6WxltHyM9a0tzGeJnfpFqXBrXGX3jvn
X/U3tO8TivfHRPBSGJyQvGvDlenYN3E9Pa/MLvHSXdarYdmvh71xVe60LZ6Dm+BketSdlup69mIv
X7q/SPV+MMLfXVre2jeXjqIcdewKZYgJhQ3s35rs7ucjrH2fTP/5cEKj6so0sTQ5f7+9ggnfNEhU
BnHaxzttVW38C1YJG/S8ljCxN/gZefGvih8/eKtC/+aaH+aNgQBwbTVcc1iCl1oFnrJsFy9i8blc
2iv/F1d7Lwd8mENCtzRHU20absbH2mgfO9mYKrgaraggLr90XrU48U+605e6F6+e+yWd7CVASw8Y
1wa+w5KUcfG0J2dYfu0Ojmd53eLh58P+w1G3TOwSbYPVqX7I4IUS22gbIqoxJw49OXtVQOmKs5uf
X0Wujn8++d9X+TBxYZEk+YDl7DKtgY81m0o9aIhYTGL38+voci/554Ucy6GaRd/E/ZD51m6oRo7g
Qoj9eA/O5hNCTAsCiS3imV627BcXzusdZkL72+tfzaYfD+Vf19bUD82DII3NwbUZSt06C2rBAc1h
mkU/az5/qGr8uUisv6/xYZGQo+TqjIkNExZnIjYhYxt4/qr3qrtgOf2ifqF9X0f459XkaH+z6Bso
cHbVMWGdTbR4QyFpAzZy0WzLX2wuP3xthlCRAKVg40Bz/v5CcVN3qdUxdJ33qd+Fq12xqTYQAT3B
AkCif0Epg/UIvnNJxr74xcL80d5G34mUWdNdpGI+TBq1MbvB0Lh6aDxomEYqv5j98hT/flbSoDNo
+lmuRiGI/t/3j4f05xAjtgTSgoMDGaBXCOOI1CiflAdlr4ujsgHesayX+ab4xSvU//FsrmaqXFV3
WBCUwT68wso00AJGrXqJEcBiXn0huQkQFX3JzvP/pu48duRWti79RLwIksEgOU3vKqsyy2tCyJTo
vefT/x9Ttxs6pcYRGuhJTxIyJaUjI2Lvvda3NigoFwTeLhYP3RrkR2ss1Fu/mtbLv23Pf30V8zr8
24XU2W5ZAvrvlt2KGIqF/Kl9J6dI39Qvb1QCC31xvZoH9VZ89b6rN/Pgbq1lsP73W+dTK56L+dMn
8WmtD22tdLKK19Cui72DBzlbp+d+jReCBWLvL75TEjjLTlu3J2NjLH785en/WJnmp2eoyBRXkkdp
fXp6wqNrAdCsY6Mh/mrfnLyts22C9Rd3cR+uQZwdrEN0Da7RVf+pbcNN8peL/M977NML+HSVGxXK
dB9B+rJdZvtu722DBzzUm/YleFKHYpMuyc1a1SeuAmS8EYatJSaov7yIP08wn17Epxt9KAa/tNAr
coJxtuDU3/QN38OXca2WT2juVkBLKHiA7HDH/+3J/1ifXcOSKOg41ipXYbn850VoYD3JHINAvAoa
Gm2m+oeLUHRpl1nyl7uOEcCnO94WbPQ2b5ZVxXRIkv/nc0V+kI+geaqlxrBfrrqWYAtNR8TmAl5f
jIXIH3EV5V+i0rSf4bXbJLcrXYTr1kbPuBniIGwOiXICa6nKziJk21HpexTFk9raiGvqRYXtc1HY
03urDy90J1F6plPsE4zkA7kFEWDkOGr1omLm1Pc5zOUWyFDO3P89CnFSbqZJH4qdH0wx4b2i7CTJ
FTleap+0OQkEDuHVZGZ3YTt6zz1woI1h18YRQIlkL+2xqyxNv8cL0wZctMxOD6RsRI+w8OxiMQ4V
YZvo1EiDlgFDdUDS4LYQSRPRsKgtv4Jm63fhlbAs9W0kDo+gSoxexp3R1uZPe3IzIiUdP9G/CSoe
DY9QnebrCpfQ1ekwT+/TKvKnnbCLmWALpkZHETrG0IuNINc2rp0i/eur2IE9TJaCvgOGlUb70bQJ
LFYC4V2OjvZUuGbyWIQ62bV4UJi+ZVgfOz3cBQ7MvzYzy4PI8+7KvyVRfSgg5GtRg64uIpnVVfXX
waaX3XRt6C4UcvRxabpuTaSP2zBabnSSXBv8xNA0oLX9cOlFov4me+QVla/3YbfwxOlZpwiGrBgz
+2RZfI1DHEmeY0qzliE3aiN8OPHa7OVzbIYddLrU3ctG906F6OFgRlr62nmttcEe6KxRtKRPWIxM
wkWs/GdqdzYt0zDxT1kEADkOB7tbGg4M1LYxDlXAfCwy8i8ujTGshSiRGtVefN12FpUdSDheDYZP
K7tXnq3uQo8hu5n3kKl6zHbGBJhdFhXRHa7bL5O2f6/RrC49RY8Xq4aS9DRdPYGXSGQlwUAz979N
1+kc5gGerlrJTg73NSGLaZIh/TM1zC/8T1WsiXzfm26DKcDQWhRQ6ViAQK8DQuuijhTflApXLaxu
7K8lusQHF0omyHgPLrVZVc9JVEM1Ll3NgL/fNPvEdUjJ050KdJ1VL0fMOaum0okJH3sCBnuLkEkC
K7HJx+EG8pzY5xmZOKHE65u3hrUSED8OaQ+MUY3mLPaFJ9p5OTdsSMtxahA8Zzmt+iIq+7XneOW6
mixjlTd4LUxZ5ntTJtxhrTFebDAUmPI1bdvWg3lXEv26LiuCUJsUrD/6NdBGSTRd4kRHNJ0Z06oQ
DQ78Gs4ikYXxtu1C/QDeslxLG5trCnFhoYUTes9hRkkI7P/PXtvxvdQw/B+HZMwu0BiLY8MkGk0p
wdVJk47nPNIJJSgIy4V/idTfKYPkvmbQAD+vEynusYRApbpgUenqQmzbxgKGP2RI3+tQF0dPxNVz
Y+bWUqR+8+Fw6xU4uLG4L0irnyFUYYODo5LQamPUgqXX7YtocF6D2tbe6rgwrhZ/w6WtAR8qIWvD
wgYGWTUKbUGEgyaOLC5fWTStiyggIrRq0Ibz5Cfd1iHnCxNmkgF8JDX2R+ZLEF1OwTGuIxvxOwsa
TPewmmD46o21SXM5bgxV2psC2Bji50CZz+Gk1AYWTrKxa/wQIfnlB6Wpc+r63b7yGw/Vo3POci2B
wen0HwOABPI5rDnhz4Fa6fRL2/oQ7ldwigtIQkmPv9g1FyYaar0iEyy7wqge6xywLSr1wHmhjB5O
zbhLUQraSGW9c9vvRx/mOEjqqH/yuVsSk5yR7/pAMkQGHXdrSX0nhucAHIWzF97PsHjv8vvR/NrW
0QX31j0mQnx4I6RDS62m4OekmAaEgBN0rJsQ5ZA8LjQoZt0Y7oQaTx7kAomjEKJrxXo4lndcZJmG
6Uv9TFr00tjD9OKlC6ufwhgeguQ0uY+gUCJ5IDIekpWeb5npMUMY1DbRFswKJfAUOsBkZ3g7nW2F
VulU9qvGii4gxrY6VxrpHcyAOrh2lDHDGhItpJJRay7w7o2SwceTRcj4keVP5xIHVZyV0d5nEVj1
GcPzEnhMmz2PDYlPPaYB4chL0INM8MPg6AzlexfJJzoU4WLMw53fDeci1SB6WWuwNbAB3beu+TpB
WUvUMZF7sJIQ4lAe5/mxtXdMXqrkYpfQc/yP3vkI5FcNcMTElsQUeYnPcyeLj3KwIYPWvE/c9MxW
GEM0rNf9psQQjmCDy7YRZOC4P1lQUdSPC+FGJB9cu5zQyeJOtod0/ElH7AFcwH0y3PtasbN0ah3z
e9Y2BDBgiwJKAxcMH02cc1SFyMWgpIu/UoyRlEooHBQjIR/LON5Ocj0F+7q5yhpewn2trwmsmOBT
s7BRWzukkxYkMtmXVLw2yZfY3OEpQRZP1Gz2dWi+R4RrjM456N1rHKh1F9VbmwSvBfHDIR7BBUv7
0XKw7BtwFCfybW39a0VYs2OeNft7TOKFCN4EMCwbR0H3UqofqdJ2SXK1TE4oQbjFytwuXJNA1XZr
ZteJFGEXQD4pG7iAnlCersgYWRvyu4j3Rt1tEX2vPQxV3RmbiBJXjbOE43x08w4KLGAkQ7qpq0fi
DzKxJjqVCerdYOKf6M8IUe+CNn/n4Aej6kvAtEoizU6K8tVtXWuROwaIIOjZ/YNtIL1ufNBQDYlk
x1xdimENs00Sr9qkxQGuCgE3zB1UXGP6uACqAdSkVqq4OtWT07859aMAF07/jdTAhsg0iY57JEMc
GixIvfYcwo3K3/zppa92YfRRpN/xqS4NEsaM8cEtH2aUQ8hsS0liqvPZt3bfjfdJpDaGRDaf9I+T
02DEyu/qoXqOu3ZTlcGd21T5urbUIekrIPYSK5UlH3U33dhDdTeMybWY6ue4cM8E1j7LAVU/0brP
gRIPgDzfLNmdfFRW6C8QhTkuwE0JzoFTrEItH+mMXvJiCZ36TeQqIMuy6FlPo4tNEI1NaAj0gNem
JCBId/ATGZtIj/CAZJvEhz9rSo4vJUEhThzvMG/c+432GlbWCuYzJ8lm+khM/cVvnfykzbCdiQys
i8aMajvh2QemAvbBf7Er3DaHeiQOpp3KjLPvOGogKwXYJFdnFU6habGstwEQS23U/Q2/hUeeMH4v
DMNgKygQv2FaBI+LpSB0VY5D0AQrx8E1fM7bApJ1VXmvnt6Ss468E6K2ZTXR0bZwQoxh73/zwHyS
kOpNHKB1Iv2ch67O+LmWsC2Kh9Fu98yX0q+RXuKBjYUHs2+iN0vOhcwxoa310o2CXWSU4MZprbXT
fVWN5ms5tumTZ2Y5ygHfS5/GUPlwXDRGSythoqRZ2lBYr5PJbryLk6YKXxTOdkY4KfSwWZ1ll41a
9ghycNSBRWdWasjmKTRaa1ugzeOAnFl4xW+V6//rYcz/RypuDKe/Fe9/jlmar8n4zykLP/9ryqI7
/7HEPEqhhBeCQp5Oxq8pi/oP+jXHdRU0W126UqfA/++URdr/oRNpCCRi0oS2rGie/1fDzdRGOqYr
XISArmlarvy/mbTM7+P3RpPQeXZO1UKip2OqIz+1B3MrxZnqstJNOdQ3DHOjQXh37OOTAraiyDFO
T5VtPknBgcTOl/i+yGFR1JStfMVfBb6if6zg5U+9/1GXtPp/+yAffjVifzfPfH6BhkALBXDGMQRy
c+R+n7ogUe8zjwrNceGoDpOlNKKdnUFli4SeHPiFgSRVcyT3trMGt3CAev+9zpL2MSzTcU8+drmx
8dbACweImsrJW/r8J3vMFD///ZVafJG/f5S8QGT6BoMzTDJ8d5+Vm4gskABZ5bQgC6x4z337faKD
d0e4Wr0NqrbdR351GQsiDfPGUa+TBzyMbJcS7JOTbBwIlqjmKegnONd8LdkFMiyk4ilBWlQQVu33
O6N49+rBuNjKqq+NWTz5hWkd9dbB8helpMk27vitNJn0Awbc12VgqK1H8PDKxFR079RvWHzU04Cl
f2OL+M6W4CW8lrjjkpoyWKUVkxMbtHeYGbSKuyQ/1AO0A2zaD1bSIcxgU2MZlVP/qEXwfDg8oVRw
qwvQrfYv7bf58v/8eaILV9wyWB1MrtB/dkQmzWCJ6qtxgeHtvm+hu0CxHVeYyuHROqTqolrbY3Hb
N6jwT+wcTyOwUhZvfPZepCibnPbt37/jT6YDm++Yvix8SbT3Aumr9akbVcZgVhlsgdUjDPahBzl+
yqbppRim5tw3QrvLmAklkwIPU/ycoGcSXdGNoJbEa97qYvHvL8f4dPfychhFOS47jVCYsm5y09+6
pFUW1m2X0nobGlGs7SYI7lIVkZlN4gJn7Py9GSQyvCYVhHL1SlsUkjDNcMjkntlc8Q5+Vz+aHJ8P
aQxQ0hLvTk/OKkzQetG1+XdAqwpcILJTx08TUsIigwqBkIO2kwSepyMpZ7Br8RBTBP/7e/s/fNQO
JhU+clSJLECf3SWglYy4HES7qMviRQL9WBX6SF0f+OhFZrHV0JF02o7PjvdV9lp87A1SJjOzsaGq
WNXq31/O54a8mO00Ai6piSue5ejTxeiOHt2amoZU56Zom4NOJ+akzB7GWKQPUo8eXPIM/jKb+mPt
05lJoQLXOSzTtOKL/ucdMHZTxFEEAJKdZ8+aFbOYmKiDs05yKzYcE/gWZbMPwhAVGbEwj0SCuZvU
MAl+T96sxE9PBJPal1Lqb4YeePtAJyIhVaT5/vunY8yv5PcpGq/U4IZg1IyTwzY/W1JIMAihbKCG
Hy3z1Y8pLstBN+8o4t7rTKeHJQpQ0GVfmM+SxMbBx6+p+sY7RG37rs0z3Ixy+thOxivwWn4e6/GE
z547qk7NQ1t0+RnZPq28dmCJh78IaPae5vCLO4j6bKXQK8ZGz19HjG9/ucuw1Xx+d7PhET0+jXgQ
f2za//wewt6YyelzX6uKSdg17G3fmNVD0tTasQk9OK2j/eSRZElQI55Gh7jQlciKDzGmxmX+u6EI
80cf1MgRgEuAeDgkZo60xXVdNeWD8EbIEWbwCEjjA5QHibTdhE9C96ZNWnUYcjvn0loVgTpa/ua5
eQacK/rSe3391Dk2wXQoj1AMPrtCzzbARQYUlSlR0jvZwpgjTsEHdiGsA7nd2WPqmUTLwRjAbZhv
TKNn37Q4ggcC4vK8c8XKH8DO3GkwkU657/P2ZKzvO5qbT6l1d4OokhtG08QM7vK0pSUwr3GVB+0k
m9KJXMYeknPdd4TGkXoMH4ySjpII825lPdaj8+QQlbtJhKK7Xbrmq0CiR85MSKxR3lxZNaf7yCv2
A963XZFH7oqVID8X5LyfbWOEwZSw4hGCTtZJba8Jeax2kTUYi7qH+uNTFi/HqkdaxZPvDWmi2grv
W3buvdY7/h1NJFdvzDtSzjQ6mHGxyaskgrDgUQArFaxbJaMzVNkK1InIN9188Q3zgzVx9nfi+qkx
7G4xeUqcRj+l9aRLrTig7DcQ00om44ADj8VovEHoh1qaBtqR9rTYlNJLFniu3PvbQzkNc/YnB5qh
zIi6dIcVqhcBCTg9ZNYPP/a/5EaTU8hAhU6VVwGOLOkXgV9YdoymXoyqpfsGIcYxWAHIijXvoBEA
1UG6FTfyI+/M8r11fKagU+OfcsEBirzNo18kE983v8rHmiSKNof5/F73bvqETLQFjzUvMJaeBpjG
7OqSjXa5s/LaWsDvwBpR6m++EwyAeqvp0kgYPbVehohoM+PQhC7NqM4gmanB/Y1q/EeVyepCB9Ol
9b7t5wsdh3B672rVzvPMvTGV3buUnFpu7Vtf1OWRVMDiBJf/W5Gb9AiyOTZFu7vdCNDu/Gvt7yjo
4mMtkmk7cAk3OoB7cTsISTu07zUfljmycmuXd/pz5FtEhA5+RrPUSdcktGwC33uY+ApJ9SbvEywj
cMuYxNuF05CbVLvFoilFuFUMgE5I9tE+S5CTcAGrnesgKOewyqo2n+Fu/7S0TfuiOZ650/1A7cvI
VrD5CsKcu+hEDak2eempbS6mNz+opkOlNR2mIy7fUIT+AZVuuzZd3+LH7PcCCNJRcUgF+nACHxaf
xsCMcWVE6uR72bZupPV4e27RKHVKja7kGiZpRUvqnkgHBSHchJThxcMHci1uacdXSwiLzbJmovnM
noL43KrV+vav8HBaeIRzdejd5iM0nH7F3C9fE6ubr3KCDhdO3hDeO58YUBplgC9t+diRjp7q/bSV
Ft37yR7GZWWQF0iETbjU05AVRa+NJWTjQ2NSx8admRLnee9LHyNa3FnH2zvw2/YRYP6myoCqpNj/
F6ES9kMb48eeLC94yTzIBxEUGdil7fdoorNTd4A3Y7aVu4JEozazqtNkZCBoZOyiEE6IjZcjBgod
hYoWXEwbrlQOrsfPLfnqFuN7CXAdyt34QD8UhDm6ZrK5EbjWJCKUOQAtJ5hoiUCCm/JMbCIPeyIu
mujqN5w9Wzff1Qy0diYxhkfQfO3O++4ngyJqoLDpraYHryjFMYm0L1EHiHyAPYiUOxqInLHDTS/M
FWlszsb2++CE4hK602BB7/P1/v32qzoN+hdr7N50aAjCnu7KxsnOcgy85a/t0SHNctf49O8COws3
akq7J9snnsE04+dChN2Vu+/dtmB4l/jkYK3T+Yhso9xIy8l3wgrgn+Wdd6zmB3gf46oKBekOlko3
HU5n7AJsTCaOOEsOWx8w4GMwEC/cSZeceu4V+pvW0SxM8rBuG3wMZ21KNRJ/DbKiiEldawkJlnTv
XQLKofvWQxZu9abYGnHRw3mJf5bpVBz8CACcHurhWYAcBdeHUlbrXgQHo70f9cYBYA7rizP4Vyzv
QHVAob94dvzNq1nKG/S3uVVA0TCzYh+0PXCaogoedc1ei2E41HHePamhVhvyKhiWIbDxSHCR5vgl
1O6Htj97efuAq56b3KiDrS0BbHXmNEAoDbbyVvMEpBOcbhWXS+QjoRgopUMbFlIiUbrr9dkQ6GB9
IAy7rnF2btXG73GqnXvFBgzl9V5QM2wLzTxboqsu5GT0WD7sfNMmo3uS1nEUuoeQHUqn63XOhnR4
6+j1Q7pE8zasXFIiNtGBG6J9CK1sfJg4OG0cQZsKQ8IW9RggJmILDkVYJ5vGIWPVbsxrQZ20Sny9
W49R3m9bJ1m2TbELbKKLYuCVt4ceGT5uN0/ijySrbjLSAQZREZxogEEQBFI2OejfEwHL2IpBvqLS
7u8OWRTUp2J+sIRNXrs9kJvdO/XV8l17kxNJFm1olIES9jrzOY0KZ5ea3n0UAeNgx9dJs0rpULeu
/0ysAvM7f0aKL7gMMXdEdXfPC7Q3dVNMj3oQzlCQXTf3PHPDBexrkrA0f0T1oMy1sqf4FJRufKoA
D/tmMB1L8CBXq5XrUIrg0SKkmT6jm+/zCMRM2mPCLZz0rrcKMvvY0Z+c0isWaZUk9CcLbRWOZnUS
gYr2pH/sBzyoJ1go1anyre9BVqXnRifi12zlY93n/qrox+oyaf5zmdn1siBn+1o00E5i4K67VGUx
ybMgQDejXQGCJYfvMbYIGwaadjTm/1bB3FlGbdNs+wEyZ23xL4rUK3l7IRMAVtnlEHjtMY6c/JUb
eqPyNr16oXhyyya9r7xChxiHJQiuuX9JacTf8k6cuNfXSXEdBhUzyrMfW/heq1s10CUtDD7f57De
F/0DLJd0ySlmWrVFG61bQuJeUt3YRozioIN63fSjIwxhkdsHzjYceP0R2WpWZKt8futm5l/H+djY
yYRtwEFpNpXq7ERudg935UkPOji0M5zcYtD9YJj3fk4GDm2ms1I1+501puvCa0j76jywjeNwguXb
b6h2sSLBcbhO5Jlz//XhNpLTmxOVPxxbyzZG5XI1EYITbTtVSWrQadXhN4Usw62rd8p4htaIWTwN
n4ehfTMH9wrLOHuq592oDgLaMEC23PFaicA/hqHTM49homjBw963Pl/XX4qkz+I4em3KIPwdAQe0
EfXZ3ecq+hcm6d0sd+FBTI6xTduhuVLlBatEG76YYMWPgeYcSlBkqw4BwJoDY31/e/ATe03z3r/U
bfXt9oEHoWEeykJZe6OvtlEy/aXZ8UdNp7D4mgJ520xH+cOJbPSlSDynJ6mcefAyka7P0C/0dnVq
13d56J1lp7pz7BTMyeU4PPz7p2X+8WmhgZnbG5AvbB1v4idBDP1u2UE2YaSup5x34zmtiyPBkHdH
01bdcQrimTZmko7pd8+Mi/EtGObrfHA4xRkBzDYSABI0OJexCpEt3wN4MtIY8n4j3a2jMUOQdT8e
+gKEflinj2ldUyJ0+F+DWljvlQ0LwKlg4dWTtiH8R/6tw/XHJ+xatHEdHk3ERc7nt+gUdgAaB3Zn
XGDB6Ysw2BAVysBOZ55X4LDYkSABOC93/GMUuvXZbpkbbhmab4jxdIHJ69OudcBIUoDB8R4DqmS7
ys9eFDrbf/8+/pB2Isan+EXlD+zDMNAk/7MI7hEMkQvgTIvbiXIa2CmxodFYIlw9x0+fNUtzvlo1
u0ZmkGnu0hJe9Ben6h9NwflVIIhUjsXT2Ppn53fQ+hQT0p4WQaXri1aLYNIK5uYhWulL5RAPyASK
zQFViLHQ6GyDDKjKgzWQQOao8sc0Mo3vIDn97eP53P2dX5hStKnwUtCuurWzfmvFTYSEwMlS06Ki
U3ZqUlitRpud/b5GhUJ6RK4n30HwUPBlYQykNJL7tkF+lNrSvxO2mf/lk6KJ/6lrYQg02rptORJZ
MxaPzzdQkGeqhl+JE3P2uOXbXz0Gd2mMTbGyBq8/lHpbb31Zi/fGKb4L1+4e6zZtQaCiriGRMc19
GnCiiA5whZMDsMp2WrhWu5tAFvVWQvxG1Ot3LsTTBGgQ1qXEgFAs3JcgSw5xm5NbqtXTg/Lyj7BW
MWkrzmNdVvU9mUfp/a0Frr50/pCTg+OO+D3nE4KFw610Gth+hE6coyCOdrfb+FZoObD4KEO5l4mn
+varufTrTBw6OtHjoVZd7MZ957O9Jg1t2Rx+LLUmySMNbyUM5VOs3Ptbp6GamuRiOG9i/au7PWVE
cxZaoT/BTRzxTPUcVOcSb9Ctb9UwAk20GjQgWfyQMzjdewTVnDyH6Pmw3EBhlmdjfsAKWS//W4t2
gbnn0GZhZYxiIjNBgrrQ/wlpq23icEOsZ4Wyh+9wnGuqso++Q0khMmIETTcNj7kfN/edw9qnXLFP
pjbfj5GVvvKhS+qvMBbN9fZWhObuOsczDspgcdMtaoowsKxVaJIN5DRucTU772fiYeINLC/fZ0Te
YPQT5VUkgjZ/Zyk2GzsA86J7m3SI3kvKoo/GxBcb2+QyjKlcEsaRw+vu07vKra4qKcevkqStBUdT
9xVna7L0Sdx86t2qXulD1lzGdGUO1MQm7fu16Vfjmz/CVTYGPd6ISQXLdr6GxgHDmz+fyXUnexpT
Wh/mVO4IDKRbxP1tcPDnxIBrNpkPQa3dg020+5M5usTd1M7RTILyaPvXNtWGB7tJhpMRiIYZj1ud
mqYlygzQyNLUYeDMB4A4ttMnBkG/LhtbQ51SZebz3Ac/lVDvyWtF2hQF7pc4DzmR6d/dQgey20hx
IkA7XUyp2R+qEIRjwZe3lyBKM2/iNlZjv5dVdM6surqENHsqt7OX5mhJeAc5l0pgblyj0blJaGgv
ZVl9L3E5PndkrZ3/9++aVJIMFtUFWlAXwsfYUSB2g/3i1C03huGQzqRHu9uTCM0AR9znDRcqAZE1
8ad9kn8ozSRi1Av9ozWY11vl3lP0HgI5ceSkTbwiLVHbVCKRG/I7v7rGRPSzHmlbz+xQ2gSiJ4EG
jOfUWgyjU50Y8NviOuVwM21hvhKakh1HJ9h3veafUk4+oKOhpIZs1/P9qS8Ti+zLDqPuq1X05yGW
1YMXZcg4I+NHytzvMUionItG+mvqhm3SJNZj2nlsta7+o4ysJwp/efYjHkQevirfGk4WsDWCysTV
07p63+ktUyu9glYKOpoosuSumy+BCnHpxnZRlO50FTw5ZlMf7awZSQSmyjuGniJnMJ6IDG/FaZL2
+3+vhNJuzxN4iiU5ARgYQlJZjdg5FvN36xH9bRbWKXf7di80cUdKWvowO3SYAaBV1KOWmwfE4zYy
pnrZiqS5Bn6NZl8JnwiF/jK0qDNuDzUE5zufcplRYWLshUrDRwi6Kei5x2GMbArUaCAPnJ1cg9S0
MOvC2mat/zNt7eGOEaKx1+HnUXwub5W5MzF+uW3LqmGZ6AdnqzoNRJ8Gh+D26kkqeopKcLu332XO
OQZmHs17Jgq7qHK8LbLk4QWo4qGYQHLfllrid+FxEPO4n+jTHTq7TzaTovfqqHNiDiNnVaFvKquq
D7fyOLXptAI6X/5arQPyMCWC2IegSQlRqI3t7clroku3+GeTRWmSwmyKdDvl0ZHYx/xcBs5FWIjG
lDR6bp4m2hV4WpXGAFLEkhxGDT1pZlZ3DuzGZdOQ9jgwXFuRu4IZPhnX8Pris6w7bnff+mpNjfFM
8ld6Hif760T0x7ESRH/SY7fvDO6RO1PXkNCIiD8bS++YeMRMWUDq19FAcEviFfk+kFW2ayyUPSY9
kpVR+8UpiK161WTtiHZpsFaV0IIN7NlxxXUdXbPcpgy53S+3k/rczQkJdXuIGpjkjJeK98JmTZuq
Fv/WQNymE/jb2Bq4E0qor0id/Hk+YD4K3TxgJCy3pW1lB6mbx7HNxy+ZpFczwszWokGstTyAoorg
S9DfXg91pm2TIn6xes9AXOOCLSQPAJqtQlbLVPVIy/3+dkiCBaDjOC+JzOlJcUWde5K9jLeSPXbj
F4VzMdsiQg9NdCDV+iX39WZdKQptmUAMRbQqLlDApw0IwfLkJlGyvFWYZipikDo2oeDwrzRYiUsr
H/zdrbNRkw61Ap0vTm7Rvhmqnxa2VVQrwhq61068+eVwHuqA0Iwu/ebEwfiRDE9j1z1l6dB81aLp
3GY/soIRoCizaq3dFgmzZAAuw6x+b8aRw4heZw+VXW+tTMVLqxAMwqZBLWeI25tqzeuI4mjwrkaR
FsvCD41pN5bq/vaqWt73USciISBscFP5WnXicJsfI6PgLffQceHuHmqzd481hRvJMnRj2q49dqHw
IS8XJJe29ppAdf9xbBCyswdM71nkP4HC1cssvcjR7CA3JN0S+qSDhySw1263a60w/JaO/czuMS4j
GzHbRFGXm2Tex4yka7Zp2bcQid+92Apf0aTvR8EgErSzftSkb+96yo1lbBGHkEayO+i59PmU+q8T
SyGNVT3YGpmF3HBiKlMTI9OUen25DXRkFuwTJzyUddftRJ/HIxQ7pZYIyDhOuCUDoV7+TKBYNMbE
Ps+4cYN83wfgCoCOuJb8pIw0P9cqSvehIfx2z+2QonejJKgCoBE5J+ENGgK1Cn1NLW91ii8Inwxa
hpscVglNG4L7MXGq+6yRR77hbd9P+WuY+wGs4gkkhE8+lqnG+Np67uuQxN37mCKgkzSFnwy7L/GZ
Ds+WoD8mSzd4BBBSXkq11bSfvi5ICMs4kDIsJZ+hMNvDJPJ+pzfg3m8tkyh5sVWmLWAIFO/EfQNH
z/Ts0NSzsj8lLLi0xgAhHqx0t8qnpcZ6t+8I5Npl+rFPjIFOlk+7Kx8GABaJtYnnxaSdX1rrNjTq
kldtkMmhtch0J4vxrrK1/MkgTE7r+vL9FngyN1J0c/RXalL5HeouZ+m7Xb/PgojFJbZ9cxuXND+k
iN8nDg3AXyDXNpUdb6P5VFOQEgd6rjz9e/FHoNpnfwrVBJWEZEpG8UUMzuxW+q2+MSTGV6mTy9WF
s5wf5+Ywl9QcsOJa7rVbj6urWrIU9ZGUIR0bijOae1ay8Ygm0Wq/aTTFX6YWjWFv99jy0lSeexJP
Tz36wUiCEK5T/2sjsjU2An3Qp9PQVV25ygoHuSiya39Mm6OTinBPaxy7gQNJ4vbbxOj++xcU9Don
8ealLYEtx62e7mESGCfZ4l9p3FTe2ylH0ZDcC6YOaQkbJnkqBtvZ9WWQPfXo8HYiWGowxxbmvD/o
8wNt3ZHAWzteuwqDATVPeR5zt3sw0iJf9NIrHhWJOvBHPjwrnqUenFBlYpYXk+STWd8D6qrJCYv8
Xw9hiq0uHkW57eYWl+lO/QbJutYQC0haw162o/0/RJ1Xc9zIGmR/ESLgCua1G2jLblqRlF4QFKUB
CqZgC+7X7+nW3d0XBqm5N2bEBsrkl3nyOwSqvZ0XDdhoKI4Uz4Nn8AP3RwvP3S/KZZ+OuOvvtzph
BOHBXFbqeVZp4UKcz44EsXxXbRR/I5myfq8hkPzE6ynz9bX1Rroh2BvgKawM9PP9IYSxYW+7ERVN
edVXVfTJ9f7FcLL+IilTm8yOSEaJdvX/fz1Msb6CFuPqfQUQbfbQcjw/VviCizFcfokg947VzYjg
peRdsjoWQ9O/hVkxP+HtNr5FZ8J8sZP6uR5pAyMsE9KAhfG4xq9yuEt5TKVQ+udLVXXy3AzOX/oc
16cly7+LiS1Ku3b56Idz9m8shB5+ZdJ3u3jP73VVZ9sUfNpdI1hnSvwyiglqAgzxFDZVxFvWPeCt
705+Nx+E8zCWrvGLiJVLy2iRRJTTUU3TDm9+7ofvSshPQSDjaNYMhxlpoqOGQCDtnK4VL28/dDf7
l2zyeW6qkN5vdJ+jUcn1kIc9M6r7/PMP4RP1T92rCr1A81jMqLfI1mRospf+Nkuv9ZLushrndpg3
RFq7sLgG2tzfJ2XcqAGfGpiH9cIUPzPtH0pgGV/zRB8ZJfyeZ9hTcNH7x9Vk6QzVuq9d44blgFWO
+k630rA3Rnv5aADch9TQ4kLFAs83W9oxBKUbjt6I8H9n4yU09b8LFYwyB9CXa7I7lb58zG//DlmO
xokF8eKE3t/QK6cP05NHVReEo26z5GJap9cm8D5XOWPmyiiw6RzzwUvpODPM6mCYYeiD9vLN/TCH
07lITYN+H75jyGUc1h4IMrpuSj9nRcH4Qvc6a3ZxDbubd70tYttY+7NJuoc+00G8cpolMVMsLJr0
JTwvcnY+xEDKZ5AL25sl9sJIXgsjMT7MOfn0C+M1hIv/qxPOeZaF/JFMhXWSkht0V5gAkLiY1i5X
3ZVTxmNC+9kT8Ygo7LsfK9apvybj7VEtuOMtJhrGIIO/lmds7Sa52LUnn+a5D9+MLiJmRjCIJF6M
nVzvJiNnboO+yNA2z150bgYHkSuXrsXwiAkUnRrHXmwI0EJ2twBGIy968sKyphvBnbZTkFg8dMCj
HNRO4D2h3BU0LaL8V8Guz1sFQnBGsqM7clPq0cFAdLi7MKrR4cyojPTgur13qgff2wtXjryG7OIl
yCH1u6wE9TPG8lmAntvQu/eeFzd3aDdBxedI+aQD6cV3OV37xB3WikFS0txetgLT+irmJ2SJYR+G
ydmQ+Vczd8OLZ6r+gS6Ml64o9b4vtL/RJsEJ2vlsvfu32fYtibjhdknqeccu9+8kuYoWGu6/E4Uz
t/a1do4p+wcggjSMB6penvTqp0/lvDJWsCsGXrcfpeOCQyCcRTkvJYfFsKCgTsPbvT7dNGiMTis3
ifCPggQLaPPl0No+LQ0CQWEuENX94a12xO+l1fSKBn3ybPZD3Ap6aszh1gynmu7YKayyNfVeJrVn
54R5s6D9FB0nv0qtcW12xSfgo/TCSF8y89AOrVOV9T5MMXb05sPO2p1d6CDucppdswqD+Mzg9S1h
Ht40+Y/75n7/EiyMuCk85z+C2mC/H9+ylOCVIStGRnb4wYWmPBJR4wAHvXmgsgHng5vK/aKx9xXT
HOuWqfpsZW08+DSmaG7sDwJZLfLdySRKZDk08xishvZYcngN1VZC79qTo+qfdbnWBHYYuN7dOGn9
avcGKRUoXpOTLS9qSWF8geAfwjk4lZzciJVkM0JGmr5Yy0eX2C7eB6I6doApx8vTBwxUS6xMih8D
cjFoSXNyCIq1fLQyI7L60YFRVLiR8Gpe9aDpORrRWk9NcLJtbo3UvmH5cZ3SFFQz+KN3ZDGuY0q/
BMzpdZs3GZGOldpCNwkDvPOMd4Nh/eL8TpIp7H92nsfu7AX/zbUo4lSY4NKxuiRYDrw/lu0Itj1f
xyatmm+Y3Oh9hHTUyE82YRVZ3M1OvSryT5eUgJszQzApvL0LTOSWb1ZgWoNMM0gj7WbVUzuNJKW5
gBqzZizhVe1PSkN4y9qXFlpdlJk5hWLFIE5jobb3uY+mWTiWucdfJanixbAC8hqA9BTVnVuv6n/3
1orfw/aMducgFW2mmx/XLcz/7FK2p2GeTqEopiu70vAYYDppw9S7GLZ+zxW/mkH29RYCnv1YCU/R
o8jasjXpCoqmUsh4NheG7xiXd//u5yVjOy7VfeROoR2NYgpPi529jvc3eOI8s8EQJiP23W5fw525
3L/DYcMr2A3inGUDgeDC/ZgrwIU6o4umT+gNSKrwkoGpGI6DEO1u9h3nCR/PvrHT8QInyKPafEVR
Su3rEhaf9u2gzaFsPZKS+3BU8tzkNn1JXdER7XHzZ3k7DPsGQaQ0FD/GaTAiKh/zl/uXngwObAnr
6f7T0Houa37/2Zo3mAkhvHhacvrh4LhRID4JysbuP6u8JjFl61/11A2cHPoPNoPEZ2gI2t9sMchz
b37Er2Q83r9r24SyFJXR24MlYZ+sXBygMAnCSBwLpipcz93NELfQrwzv2fisR0XvIdV3QLTcYrl4
c8PrILfm7W9rp6p+ScPs317Pe8SQYSbL6RMzapop4Pn+v6PC+47sLSlZYHYoBpz340GbYGua5+XF
oir0ibIbTEX1Ez22zkNBA/GznyT+k9W+agUFN4XITTSG1aWzmKz5PWmekm3rYKb5sB14SE52ois6
8Pilqsmr9tSVLBg248Wqk78D3eubnLd5Buz34tdrcbWMdPfPLDfAjF7LJX/tPY3lYR3NyIXde7CU
lYB68c1d2knx7IeDeJ5t5Fh/DknfZVZ4LEij7TBrbKo6yfazbKlnwqBydatm15d5GE9mW0auNoqL
Mwib6Fj+yYiofx5mX2xp5kNb95V4dXR9MpOAVWwdG+7my6/8NvW/f8mUc84HjfK1Ohl6Uurte9vZ
jqHfPk+uuW4QIt3L+GFZdfNuBUnUDmp6TKkt9+g3fp1uF0KxyJzdZw0fWwhbj6SKCVGQn7JpWYXM
h5dH3LbZAumVY94gd2morfP9i93U3cGxl5NXrrRLzte6T1vOQ2uD3T4ZIO/ddSVtI5nIH3hZh5MI
zHzjNS3LQDEoN+74ZyTOxdX1jeXwT7a+KZ3j4A8P2X9z7+szfMrx7LUG+bpK/NY4T8+dJdxzpYNN
Y1fm82iVh9R4seUS7qUVMiqaxPn+pc/tLzEFDaulXS2nui2RPDkD3h9Ap8JWYS9GfsyojoWpycOE
vTuLrR4iZ67ZQxtDtPTVSPvgj9AHnQIe1q0efbXkQg6O74LGpOWIVjnRzi3scBaD+xfLQ5hjblJH
lNp9AUhpL5Mep+vY65/hsJavVDJuOd4ML37B8tL6xWPZeTu/KZLTkso//3yWxcwlP7mdTvC7VHEx
V2vUD2Ss+t5fdoXdIGrcKpk7ZefxPNLtmffp+MbsPjtreyAYo74IGrift6PVVhMC2DpMqqIpR/+x
gzzfL13CCq7mT2cwg6j0mvURpgqkTqeasCzyD+WSEK7NuJglHb202dqMH4lhARgnSXa6/4jl6Zz2
HaJygxJJomV+4aNksMmQe00LA5VlLSKnxeqejq4+t+XwobJyeRuzZD5MmdPsfWo93glqPBAxnSig
Upw/tq2FtXUD22OHwTT76035j6YO/V/hyBx5kE5+DiVZzNs+eiaMSyJQ5s6P//2IR+L+Y0EN+cEh
Wd46nHfBdvo/Q0rcmGZK60rEenxep/F3MhCpr7jr7XK7UE9NV2W7EF4gAAF+DBznVbqiubQmxq9F
cxm2OA+/jXnKUzWCgxgKhZ/QybK4uhln7JxSFrdYr+Im7jStq/YFU6wxp9g0kYv7MpeV+4Jb4NMg
rv9w/6N+TUU04t3cSF1Rsnb7u3Rias+lav/3Yx2IFl+2ES8hkWtXivZn6A74k1YDJ/aKgykz5zit
QlTbruJuhk+sRiyhX2kmnjcM3jOb6/b+k4So8YYAHs7LRvu01lHbzZuBmvSYKvkNjI863tsD2jeJ
Pk2rfV2X9Qwmw/uTV17sDfKvYanxxQsYWFdtn5zrqjstTp29tpRj9eF6qObl71LQurHeD3nSmrxt
yLGDdXGgxMxkXbgv3OnK9qNYbCiwYme/b5myFeKBQ436N8gE9Cge5hyPzm251nL5bMu2ieuJnCyS
3vI5w89cRNNdp5Ss9VylF48LOFjgzvhZebQYL3oZH+tu6bjIU8TV51xZawZCB9lmFT3U7BiDacvP
NJ0fS5qdD9Y0DVsOdOGDRThpG4ZF/+WJ8aGt1PJD91ptRBYw2SGPeT/IIPR1z5y81WM18nvt6QFq
qIw93ddaggzcWkU5xNRqV36FWPH/vjgMNbaN9SX0YLCBI+nx/u5Xy6x+dHAnHuaQMP0spPHsUYWz
sXJ3d/capxzH2Nl2clLWzxV9Kso8fzqZQ++9udO4KX2gwDxaGTFYtSFe0/znZN2bmXv9q130Tx4d
99tkbLJn2VL22VStQ1ZN0ssm55eOCTP46bX49waUt9egT3V7gXe20066H1pnvKye5zxRfu2CISV/
XNCPnCxZdSR7633WdKKFawsB4GY8l+TfimSpL3riKgSbgpiw7fTfw0zhFxMps9rWFuIEgIf5mKQf
8uaU80AfPoAWCOK6vlVTeKX1UBGNPbZO8jlzTd50UpVPQk71jo64x+E2n/ckQGoSo89V47URibXn
rGoGWPNtdyaFz/XyZhAqlzGNKABAX24x1A65B+/Zwn3DEco53ocDPqaNyKHSfrOqZjn64bojA0ZS
Xczh38vQL24UjF0LzoH6R9N89Cc7fzGAX1XaGt84e5svWUfvWxrYl/vCvPiJsZ1USZfkrUOOofbD
/bDawFE5JFPwjPg4MfKR1cW93bX4fTF5rfMN8bLwiUcR4Hy1FOd/SoXZB8XzdFt9ZvajY73cjpHi
lYRnd+gm9Oclr87QZx5cFwoCV/fk2aaenIKKaaPwpaFaGHJ7n8k7PjnFpBmeq5oIPL/O7qvMJXQQ
Zt5Sg7JW7vhjAY/77Kw4tg2NW9qrnC1qoPtUUo1R6ba4AC9xnhywwGJc5ytm3k+lg+lszCvBnkT5
zwqYRyKS/uAp8knh7c9HD+GBAdLx/r+6/1G+FCsOY2bubFsaS/KMhXy23JchfEypQn3tXRTrtGyv
HXP1Pc5kWvZuxv37+Ul65C+snJLcxtNY7xiXU9YXxvUCgeXfpf0mv9+HMe6i3ettWdxw+GSZ8tcm
WqvF/PBt8XPNawYyVtFdRaozcgldfanwL8YrZvP4rrbqnKxBgvrNa7a1Qu3tEqJE/S3kN7fUWgnF
EzeaOawLdr8tAi2MsLGIAPjUp7tlPhsH0tRT/ivpne64LJ7cDpmTHFv0rm1SIryIAWqG68nvBZ7h
S6KMgLYs9TRg0jzNXTtdugm7JCrwjt/slyrxGuV9uUb3gMzQNI9376NhQpSZLLfG28hhmATZcjWx
PrMbVemJYw9BCOA43I7+ywrmKAkmzr1tN99rYVmPKRXznYEw4zdW9ttVC/M19kZm7++Ks+dWJT45
kIJEoSp5PyzRsZ1IJF6Uu3Dd0PBoXFC1Ew/h5avW43hVuMm21ZieKtAeTNV+j94idnlhvbiTRNkD
GUwenNnfkj2gEO2SJRkPYZgh/9D7qAKg43rEI05vcB4FdfaJGbII3UfAGfBB8VeujpmTNKBcCQX/
KXT4KNHgPVbtpqfCoZ78Q8XtfjuKBoiGsYIpg3MgXXaKZAqXV+A7IE4MogLCbtR+rRoZy4RCd6ei
HaAoCTtIFKmsnLaLaa87ZZRc0uQXnYdij+v8ufO6lTSQ722WkZmHbTL/rzP7J0dSjDNUGImsOyfj
ghE+eAmOQzUU8TAYn8wz8DnAk5ZkIY8p1ZwG91Ss6LBCTK7uXmhEDJjTrWMY/Go5U84TvOPOGU6J
rep4kvmpLzs0RVX+sRrOV2vxozMRhx0E4Bjjzcz46jubWuyvtn0Qs7g9lPQvFg1loV6gY02DTWs2
8xNyExXYww9GrZ/drH7JGapAbsSlo3pylhby4fjdJ39VOD8nUn+nzlTdLhlthIM+4smpTmn/6Jk3
7EVp1CjAoToO6y1nQM/Jjgv03+yGK+MzbJfs0GF/QydR10oGlAB9AmlPdoNEIEll7mPLLwQiKynj
1Vj+Kwy3AWDu2xGiPZJ2wTWmM+ezB2Ug9wmFWmR6VKsK1tmAQhKDVsM+LIFKSepJ3VS/BDCjL37G
TRDfUL2dO4Ys81JJtvoqOfcirPfMKiZqAuSPm87+4FVFE2mmBCkyUOB4Z2VkDF8CnB70O467MTSX
zSo7RP5prfYUNiFsJLHXhmiEI6uMOdnhnjCy5RT2EV/SHFRh5DjZ8yjdbj+b37UbfCujWyJsOx6n
bhhMBeewdR39SDL+903AR4lPktiZY1UZHuPfnv+Cl67P+8jojK/crGJ8cdzOE/+r9io3Qm+zt+CP
YlNz4Jr65U/YexSbDq61SfEzkE9Dr8r6fIhyFw84pNp9KsEwZEvgn7z5sIrw3A0hrpLVp9rcn3+U
pYIr73GKBaqh8FI0ISESZSchVje5T6vpwVhpeS3L5W9SUAxTojeSodimtkDcNFYyBIlLGpzN2BPu
dFHH1KBIODRUtuOxqTeuGPVTIvQxyG6u8Yo830hczc9SKEyGDCMzZ3ScGrhnUL9eSbSUD2Gu9oOh
W45OTGZsQkZ6rYuNDKHhWBxlogEPvCdKGl6bS0EPK7gdjOYLHc+tEiydWCuAVLwuTfMwhfIo2/7U
pyxPTSuaDen2l4G/MG5XVga77dINeuTBcPWjWYf6RBU6fhREdGKrOTn6fvDIL4hmF/yprZTmAmNm
DTKrNl5bfmMTeJSdhTK1muKPoKhxR3qq3yzImaxUDhKjN0I89oo8Noz2UCT+KydAepTM5rv2PHyZ
E2YW2+ueLP2emFa2BZGGD9Eor5gGfwXmdIvSyCddQTJJVMLHaTBJscqnFZ9h6G5CPy2ZJ6G9rtWf
sA3WnRu8qCYrNu6aVQc9iWjW7KwMSnrdnjVVj6XnbxeVtcdqdoimVdzIR9fE05+LDYrxq0HiC2Nk
/r70WCLH1C2PndfKXceII9ad/4Ez3n8UfOYrBpZJi+KBT1ztIXf918xjGfuexOnc0g07UjgaAifa
5O3YxrhKiJDmezc3Wb9nHKiO9h+8wnnNkhqpykKlwDkRMdHXIE/6fDto6UTYNxwi5L8RfS5rWQOq
yjw8pqlOzyZHDDaG5mAEuOdFwhlUZf1eLbyua/iSZQh25kTVsNldCPi2G8TPR9Ysc+/yAYH6szbm
Ov2xCV1wZ+uLyJ3tvyVD6SgvcGbWBv1tAmMfonQDG8sadmktq42XzF48tL8TvwEU7veoeJoYKvD/
YOMG4P6tJYTtlzGw4WpaMRcBUgZOYW+WqFw106CoIqgJG5GWcntk8J+k4wgK0U+3rdvpOEkmuU8C
YIy2iRoLLtGJ/Ga4lgMvQeIqltJ6F0R6ZXrgGdQfsPSpeJmopS9blM80P3SBAqiYCObRRbzIeoyS
CvMSDppgW0kJKa/YtOl/Ro83IFk4tqcsSFE7QcVyGubhWRLsqnKN3Tb0Nmn+aUp248629uyAmpYT
5tnQ8m7xvEefogsh0nds1M1jGFRAJnhwOC9HlDLaR29+xq3002Twu2EW+NsxhNz2gBlZHopjlnri
OR+/RharqKu7r4oy8E2VAYEioxg3cvxWk435yJnZY/Vt7GGtbzJFzsipURWBeqkWbXDFm0YUa7mh
wn7jJthcZ9nZB6/r3304Yo4DwWNOHlda4CKvZKbseqsdeQp/MRK8jPJhUHHu/nFGDhickZMoW4ez
5UimXAWbLBtJuXE0jhadGn9FF5DoTKwr7kS1S41rxzX4QFjpBrd85699dm1z3jU5V5cVURTVTq9c
4SbVQSNq6ZtHtoOoav30eEXxg1HAQ1ySBYmRCWcOgp6zABwy0gpUMEYgNCw2iZNVdCuyvy09Skg6
D8fqxjsf8vw3lizcvoZ8mJMQ6JqNa8+b+A2F3akt+odqZEHtyxTnyhfgOyyPnt9xWf8O/O6DJ/+V
6X4ZW3hKMJZmpFEm033q6JywJee0ingeDkHSpMvwa+KEBdrOhi/HkGHBFuWMU4K/UT55gC+3SQMG
cUgrFTOKdzZqcfgok8q64pDHEtS+NWuKKGSoeHbEk1VMZweL/BulU/WOYypm8eALi1Oc9UHkmMOf
bMh4qrnFGPCpeMReicVS7ZMQ/ZsbD2Chkg+WV9qcxIti0+Pfws+kvW3WlyDv+yrfGDnHfQHoc1vW
a5RXc/FgKIaUQ84Qu/MZVjY33K7/Z+zqn+Y0gxpumBB3mjZdE8/kFGgqL1AWSR4OD0S8kwWRLwm9
j0GzkdPuOEVBqC8jODunbI0PMb7bbt1HoWOCloP55/La46neNT6HgqzmDEHa8R2gAjhZCTRtbMl7
wibhnpqN042t+mmx4cq8Pi0LZy1qWxSn99gu8pdmpFy8FCajeoJpTWLwRBrA5iqzbK7GcpS9hbWu
LomWJ6yLnP0y2ZKXsGu2zCHAfroEB8nI9PYiuOzmlXR5xvvw2U1vSd/S3jMl/nXThMpk+m7gbCbk
R2cQjqjGKwNXkRO5nziLmwZRtxYqIHmt9tJVKczCEmTeXObf1Px4m9oyLPKJwW6aTC9i3gXgzMue
XWdOofheGUnI3aqQ/IbEQciv+hM3JrqMppHUd+N/JYoKqtxkMRVLy8mIYiipuufOTt9L5bVH2/jO
mphqpXYsrdjsFTvrTLeV5x6Gcfxo2i7fI4Nz9CoXXhpC1VgOGlgq3esS2uVOktqRHdu3G2ZqYzi3
hyXwTt50O1GXYX/mDGy40MEmxa6ep1zr+aRAt5stIfqkidx8eFvUaFL6An3PMY0dFmN/M/M44IA4
dOtMcREhKtIjzo5hW3H0hr1Y5Z9BLP6htfy9245WlNkjCZuVd8kqTO/QDlDf/IIamZyloF49UC9W
XMuQE1J+HtUpT3wwc2TcmE221x47O+qF2IWD7exmtdTR4NpnJgkIn4WMKoEQ1Zl6q2mIPsxEfdYE
wHcWvkBRW3ZlDWyu6Kajk7SfgAQQwhyiAr7tW9twoQqGALif96fA8GGlhTD4ESMKfFZY9LvhdRAs
po5yxLZyhl9lqIyXmRmahJvh+b9V1Yc/Tf9GSZWV3GhBSVAyaMCDndi7ZepvbdHBPfBA6PhoanDS
NmmSeAwJaDGapEUFJ7HmzazmadMrs9gXxtkb8uQEaTbcKgO7lkAVHwC3et4aO4k3bORspZvATLK4
xINnLwqFGYuSW437iY8YGnIYqy7Idp5Osi25t5OGP7sJAPRtgdY81T42k3byTjJ0V45odRXVxNDG
+SPN3GITVtkYV6ysGbiRuGrmr7C32w3wzw6c218OWtm+mv0nJP8beo+xSb1Mm1xWsDIC66lnUaYj
mMtNC5WjEeOJX/clK/xpK3TyHMw4EMvOjCCtiCgb4hX3ySZIpgz61IpBqI3InYAN0M6fJkC7WIJb
dR7+wBkLE+Jajp5IOThRm2ADxpjWLJu479oB3oTEMvKpHIvCfO9KeSBSoDa5Kpzt4MEfGBt8jpuy
x4SCCbCIpAVW0sVrPpH+jYai++VkBJwYiD66BLb2mEtbPMK4N5Dv7YD3EQdt2vYfiqDnjosKDpsc
wY8gPhjNHmTWIA9uorfjwEVVBxUTQ74h9zd/ZSIaoPyFVFd5JW1gQ310E+he82Rd+QTXw7i0+BTC
H4KT37FzaKryk99+r48NLJ6YiTHYP7zQN88mI5+yxrhZGgI3FD8G6Anngakgvow/o+O4EQp4urP1
3p6Uve88O7ItzD71OnPZJzxDjn9B+r30fXpuq2WITcNVT+3y0NLjt+3djNvmUKQsaQAIUlM5D0CU
Vex0zd96UM81YSDWB4YnvvqJty/fN3L9WbO28DujwDb3bmZmPjabUnZOSjyy3YshQJxKrnNshayB
rrkgfWZ7YEzc96nHickS7pxbqR724MswztnuhuDayso6LysVm+kZ/2Fw8G51CLUP/LWzsnLbzx06
9ldhWw3rP9IsC8SAauJd5TpMW5id0zldx11uTq+JHYQPmVzenVUscWc8W0b2a/GdZ5/qa0TIrNgl
fd5tvZXfkXQqi5yBjdWaRc0O8Hy17ndhi+m5Mbwf2Pucs7GOr2b3CbX2ipXN3zDwxOLRjYzQjWQX
cA6LWgnsc9LhBpMWmEqzqjeYM+kY81wG9st11kZ1FcpEEV3aE8xLf4tJhx4y10Ejyz86zL4xJ9+M
cntubS22kF3nchAkjH0AwnYt52wilMvt109twAd3vIAUe8vmo9QlY1D4ykZl9k944jB8VYAbhV2c
kmz047DqV2ba869O1a8h/+WbSeJ0GrFCd0KITfZZStom00O97XtpMxcY3kzoAldyxQemlRJ7X/ZD
NlgwhDs4O2WZgFfwjLauE+vG2bUwegBHz1t8Vy81anTcTr9XLLFxVhEnrZQ6960+TBpGo53zRoeC
s7DbvTD+If0W9BuB6Zhq5EDySE0/ZNd4sQ/YPZ4tMnXgZiLTgiFv+c7tXIvrgQxrhGqOV7xyzuXw
lTeF/2BRnawSiLjJfKRwGvVN0bmFFnBdM9OKGpGePG3jtFJ9ZHpNepKwPUvOtFQ7tz8b3b+7Xblb
Spu3o8op1eu7Rz+l4BH09ZE1tdn3Un8mY2YdaqP4zSA3PaExwyFOsVmOk4ttzjbiVWj5qn3vhM0W
xlhoZpvVB/3wU2s1nLQ7fosy/6tLmLYy1FwYZkp3SnLrsn8LVS3iEsMzZWnm33KyX5B5VcRtjubt
wMfjnf/2sE/vqjYdthQzoyetmP+jAfhYB2V+204oGaubjyehix91jiJUl3UbWQU6f94ZSSRXzSuA
rcqU5b7x5HD224VOQX2DrNq0i6rwKc8Acd5kK88f552dCroC5gF0po8viX6kveVO/j4TThHZnAld
V68XUNYHJxDOhoYRZNsRqYkLKOMeU+dR1/g1fGoKIcccoadt9L4b1/poD/YntjqN/tOaseV8y1Ea
B0e+Ln7BtCif37H3/WncjP+PwLPkopPIgcC5Z78ASro0Pob/doXovQwr9s8lXK5LR2zn6vR8sBon
C4XefEZC2qjUDkFyZ/o9r/11YLKGxZI0wmBw/FOYaombQWgiVr/xyuUwMNzddNbwTCFTxPE5iERe
NltE4YY8wNmkx9HuygdQqC4mXuuiR/Ffn5UFrofi0dNtiKi5URlqnEqo+wRPg1zHJA46w6+5emh7
XIjcKceO+23WI3z5XDqyolWoQckO6Q2q98pEU0j1IPzyMo1vjZJESCdoxmPCfE1UAh97vf70ujy7
iArDh6VpBjd4P2EJkFWMmyB3WDgwkOnO+Ls49vuYGfaO+zcpLxKKQcOA1yKOsHH4t2OvuXCHpNlP
84zwWP+iW/mQlrz5FU7z+pjbiHtta+hT3tyE2Q1zIbShYCgfTGv50mZjnnSgvhBjTMANqMXKWsB3
qCuWuh90tjiHust/2Q5tzpyufo+C1kz0X96CXr9rZXgPQb53eA1z+DGxmnWAeryew36w8Z1kHyiN
NqBG0CiJhHXQIc/vAd79lwGnXxnDttZcQEzHjaALqMZeaZx9Whc+jLI7mI2bbCdjVLHnSl4X8ncs
ki/4rIytodOvyZwoMIdwvmnYX7cKhAbTPRNBWw1QG83nQozJri8cpphL+UtC2bChQowLNxdaLjnz
ARDMfZ7FVllPuVZl3LdKx4vTX4whe9RG/e1iyucexykyEHgEq+XPlJgECyu20IWR1kfmD/lju1EM
Y1K7s/eJINbazDnVWURiIy3GXdfPG6cbx2Pl4B0jYPla+tWyMybnA3In7T6o1Ww7W11wy+Wig0ii
p4/O6H8apbr3TYwEt5AAQcG/pgav6WjNF2Wdmh7OzioIgozUKLPB/+lXMGjkTZ9B7R/WzpHR3IUg
Ixy7iAQwAch+nE4xW3gkCisNGVdBXTHlx+jI81KU40HYkgNfbliscTe1uxjlUyDdTebjSBqYjp+T
TlwHShr4rVHUC8KwQPNpb+yBLuXya+ntWidfWZ6MW2BUxOMSQ57m1XuZ6tzYVa4PfKchRJNb64td
y6euMiMe+Py5CKbXwUeH08v7Murmldzprl70T5IM9QOe0nfv/3B2Zs2NK9m1/iuOfjb6AkgkkHDY
/cCZlChRY1XpBVGlo8KMxDz9en+gjvsM97rbvhEnGEdjUSSQuXPvtb6Fg2q0gvNYBOe8Hp9CjbbI
rYInxhsc/Ozv8Uj/PZXU2/33iliE7RRYxW33tbeILlhcpBkJIlvVhua2UdO48uImvdU9qR5tTyg2
CBi2V067rNfTRxVYG9NOxG2HOluO9RthSPTOG74xTwC59VbwS1HHzc2Q8Er5MzQW4iooX80iu7Wy
IP184CVetYx8tuEUzPsuD9+1SpaaL/pF4EHfO3HUrDrb3xmO8vAvUSMXFTPIejnOMcoEFH+Yy4Z3
Ps33qeDMjxQQKOyPWqDdqyWbvIUQNDAvrm0W60Lbb0n3MdIEWA2haZ2bbmIz9SK5Qmz8YxT9zzjn
wCMmRKfFL1PYIAwYaHxmjvs18TlwpwDpB8Hxoc/EWxEJBZ8uOFoVYyZZgDWv6cOWE1Vgmuy10Vh7
fIo2dxPcPCQb23hwooON2ALHUrJF1tqt1eySvmGjglYcx8PC3PQhLeCwT3aiGxv6wIN5KDNKqRkT
rokqgMBiWojcpIPDPoeexthgibcV52JE2eqQIhcq59bZNrX4aJk2wDT9MXK0JJqz2VLAZ/cdPVLG
FSRaWHN47EuTVhdiII5cgnAEd6BLP7Jh1EKu1CgRoRevQoSvjsGillRf4INif7J7/PR9/hIYMxu+
ITjtdTZ6e2VxuC+7k2cmH20UZKdcF9852b2q2YuPSGaBHvTNY+Oral/TyI5Ni2SYUdGfJP9d9t8n
h7QEkxVdZiNBMmiU7I9Itr/wmlsbL6EdnsRh9VaiZbbHIOCwRTAITrm9PybyIXOKjRHNoP8haczl
npES1M6GNA+e6Jv0GF4I6X/xWa7qeDluI9GyjZ/JiAanLU84dzrWgWWk4Db1ke7bN1XSZJY25+Ku
mrb9yIVncggz6QZGsnN2nkuNxFKZQflKK+csJGWBk2G3nGkO7TjjvgVTCyeufYuLcNyiDqQFIoGO
BSPna8o7wHphonbMf9lpgACBJdnCN9WbRmq2jj5gmGg4t2ky8NJWdryJm2jjKJok/cTJyo+cp9nv
s5Oyxi+diuJtmOoT/bRsU+WIOKqe7rnn7ppgcs81w60bWj2bHrHW1rIslHLN3jSH8gyJi+kYIbER
amovQ0FWNXO97i3WGhllL3FP5wRc0gmxBZk4GbO3sQARJDFkBdFh5hC/Nql37ZEM8TiB0eD3Cs3A
DJsNW8bRqLnqG82GZMQ0CXzh0ghjkLv2Bn1nkaqBXxhrSmtH5xSfz1b0P2ySSxcFHYkBpPVuQk0T
3i0nTkJW9Fi59p7JbrDrK5wLLSVjbOYWp/pm7+hcrlM7ZfIvv5TRAEwPnbcQCJuxTB6Ze+CbmBcn
qvtU1I5eS5Ud4VphiVxD9iPjJpQfHZp4f/gWcLrwTS8/Wrn7RGSJjxTDoqlK8dEE2LMZFpQ/Ko74
U/y1NethW6mJHKeWCzFkOTF7itNeIecwhmkN5nKbR4RqjVASVoGFvj/AUh9I+vOeoi7tNJ31YSaQ
Af0NcRAJxSeQEP45VgMmaf0qZS63BmtEW6CN+I2KE1sziQc6Iyjt3JCDc/clRz6pZZA+1jo7DLLt
tkYdUPmU6jjSAOAg71OqAcNiSSMgJnsrZ67KJLC/hVLkJ3/pDS5tFLeecHYMlUbcpQQTUuxXpW3S
0NNnCD5YIuDBbpSXrjjsVhsPDtiG1/2oCiPGZtmTpT7nBLtIe80kfNXVkEOJreFInNNpow8YjWm2
VnBdtpPmN3kerwEGEsl6Jx8NvL5+zR6rxrvCDZEGmTTKW5QtcTLjJG3H9zzIxoOfd0QKaKb5jfMF
4QWaTa9LzzRvIG0IQmbGvNLrlsFc3tInH9y62PiyeE9woJuVMqEYTOCl0LR2MW++WqZGKASKMzry
TSWmiu9OC7p2ePk5SJOek8uHzo+/DIs+2VEPs21oTHB71FEPfugED24mmGRnM5EQ6rYZjbU2pb5x
pbEAwaqfmT/Ma9zJ3FDenN/kEG3ysKAl7BvfQ0Cn+wq40srHFowrktZzH883MgweTRs0nwWwbJwq
g/rfi+kGBWwO0qKAKAPIp6Q79KZ3Yq6pVyjHV7OfdkfyuFDW0UOrQ4WYeS6clZf/GOEFbANo7xyE
zAa6brzKjYC+JpaTHKn7fqIGltTJ8CbIX8vh1bS9rW67oGR24XEVyfoZAc6N5YbkyMxgwgAeegcN
IozrRp2mrllALdPKT/RDWUXuxigotcPWfnNtLOTJo+oMY8mwkDtWuVXdQ8DthLkZx3LeLRI4NakX
9mN9xCYFgaESjOn8mmwRCCktRbAVyvEYx6SfTtMHR7lsNbtctZxODKMZb/1iusHG626rnhTemjNI
38tmm7MHt7iiTlNv3flNWe3SvngWlXsWQs139QByKvSHdE0P8pgnEUh0YyKPYxlDmvQ9wlY8dlEF
KaOU6Q5lQLuW3k3lRNMKheHWLYRzwrvIrTCmwVYN48Hphx9mlyPELLVGw+Te03Kk3qRnsMlHa7Nl
nj3fzgza5jQXO8pgtBMQVVo3EYf5JSvMtwFH0FOwWETG9EfkZ/k94LO7On0fs+FCq6K/LV1aSEDu
MUmNGRYbmjqIb04acPaukp6z5Jl8TcDeMDH8NoDERGJLZhAWJvobtvuTgZqk4RHdO3IM9m4rQmg1
1ouR+Oc0yc+WCEoUnKaxQdf8QBLNOU7i+sbJ6ZVmpvXak9CuJlArRdt/EHOV75CGEPYz8kc13+DO
oEgR6Kn7+q1ImfQ0rNGzyyUcZxzSffDNIffSoVpUje4sECzQrO5IqbCr6blRZGAWLXVJWnAOCEoS
ljAx2LlEjdM3tBIxcIWh1LAG5+cgjIDzglSEPxu1Jrjbko6kwrLjhLRnUOztBozw7EAxx+cQB0H2
4RS+t0bJ9WZo3W6C2dpJMFYciMNnnLMoy7PMYcfHLW4Sn0qxDyR/kK7chchTVcSgwfIacy9jDAOB
OjF422WLeH9i0NFGw4OlDfyBpkA4EvreSejHGkSM1+5TDxEa2os3P+2NlZor4qJTk6QblOmmsBYl
cHKbUFEpV+zE+DNL6f/a3ZMZ1gyEuZzHirSR1BThQ+qa9B/uMyOZ9rTibk2ELyvLN8pNjCB2lzeP
pSomun8EXluBe8LKHOwwTayCzioO2pI7PCnuwZnDLQMaZyNykwaAmLZy2bvdLu9vlclpf3SNrU7A
c3vw+dETDtBkptzIt7bhpZtoJCmUQy+TMyQe/Q8Yh4tBttVbf8LXQsFJXqUeQnj0U3yKsxZMDRNk
1c/kap0g8jQ3lTRfLdqMkC1DJD5Ugz3esVucbK++S2XEErLzffz8tUW/ue71w9j256G2kbNTPpQ0
oZAAR+c8iPxNyKkdfgNtjPG+LQCmGouJhIZ+tXJGzzgYvfXWz2srfhpovof8MJ1vevqa2KEGWKbV
UGVlo9HfhfQcT6NZPoow3/c4SVnwav9m1O3FssjwqkTZYqX2vlFOV6hPbqsUz4abpfARQBSfK6St
q3rq74yyk6fQcXBmu+25xPu285KLbVwsGUF7NOmziUYdBLXTai6NkAOjMrG4AQOWYznxO5S/u3Iu
tDkg1aqj8ILJV66QZKDy8yFQLMY+SEG8HajikCbB1xm54MQ4g+qNQJFpGbb3VxxXkfbsXRmzTzp4
foVnHwqye+MZwqARY3AAQtwrKs89KJGHq0J6/Z7DEypLDylnzrCfpsvzVRdqFSxdkIScPfhzdCmR
fxOhpF+HKMQZ4NPSu34b1WF6gwpYra7+7qV3tfCW22TgMpwbHHUx0me0ai/IkwDQgndtME/RFIQh
z6tIZRYT/TSnCeuzHz7rWi2VS/9jBDHkGGpvUuc+sG81D2iwCaq1I/bL3KrX1xdCyIGW64wUEOkr
nEgE6ymyZrcbz2msCMkqrWON4vWlISPenUtnNUqoFTrAZhlG0A0ipLwvAFQ4D8zmY98Xj34H0sw2
+vX1X7akxmVRN/1toBPFzpFiy+yj4rn3v6NmpvAcNRlcC3WAujneADyRW+Keagv/D1Uz45nKF19q
HdZoHW0s1wkpJ9d3zI31eILIf5HjMBG0BjMCVomzvqLkBiQQhHiIcIfXkeBQq6Xxjc73HpiEc4+d
vd4EUFmwCk0xSkcLPWVvJ+SJV/L9E7+WO63z7FIyL61cKh2qeZzFmMtolnagVXwPr1iFpAxU7eKi
uT4UM02eqBV7q6svM7OUp9HfNyND5yEpjAPU7aNJCMmjZgi8JqiCGaaBLdgtvPP150lzXke+8F7l
iGcxRIckjGzvUeP0tNi3V3KMN8E0GvQIqx1g0fWv7eUcwDTR/DP2iPlw6pMXzJyQwqIUkemV32v2
GDFBceDHZaOmJs3kJqH9daCe+ig0NQRMD7Yy3U/70CDXIlQyuR367Hkg0AoTq9/gsMOIk3qY/Lh5
BBtYg2murp5ZI785jWke5YiIChmI/9wUx3qx2XXAs6/ZKDnRLtu0CwMKJFDsNGnKVZl7E+Lp9GyZ
zbhxMD/cONoDTzuNAYFarI8Dejij1/KXMRM43ejvdqCsppxdKcMovLGs4mMhgNyUiwUPAw7ciHlK
0IhG4xmw+D5qyvgOlSLq0wgevztn6ePgqN2UWHCOZo8YMGyFbZNX9wUfNTWqXB0UEH3see2Zsv7R
BfSIUStED4U1CmRWvHWJy7hljNv565hQ8eXDpYj68mWCTsWLNIbntPhKW3g4DwswP7OLABlsdxkH
75spHE4w3Vjm6+6TIdJY+W0ZTNMlqSiz6znEdJNPN9jdm4faoVi80pOsyO2Q6mmUtVke7pwCsRVL
j3uTz78YfH474ZbEoMvVhYTjyYMEsIkiX7/aWm+CgOg8204J/TNzNqS29yDLJIvFHZ8qGjvG2E6p
DoYRIpldJt22bAWO0WG6wOJnnIGv/oqHiXvkVG6UnK0s6a11fiWysPvGN8jV6lubycI6Bj9GGKX5
nW5TfpoiMRK+Ur5cAeveFIN8JH3srg6qmb3LuxiyYB0QVkbgY70OCpo30xQhf2wSB2PYYNEy7U26
4d/qbuT8mHRwaWABDSgTVzHYsV2WAWLGB3dKPWIdtO9nO8cCCB06EYmAoZ+cZEFJ3LIAXwTz4sUD
fX1RkSZsyzKZ+QM9JJ/4Gq62ROJd8QbRb15rbsCDmob+gBI355i8KAWdfLpt6FVFC6wrhJRlCe9+
WPx5oMmjXSBwOw+eYW/NLOKgvbwlQdRgWE/pyvN9eEMY3N4ZRuTvigWPiRXEGt3yXOAU33UERmI+
GE7akQRzLqg+Cjt/VQxD8WgktbcrGnR5v/10aJo/wB1493XH2IPDc3bIRPQdqfkxxfYej7reO3Qh
t6O2wMEDA7/jE7vUr26uuOpqiZsoYho2eXGMTfmqI4IlFzxX7aCwvxLpxjxHGdHOy7oRPY2FXa98
KDjXBRFDJeiLItu5TYZ0oOT4QywFh2St6Flh8BzG8BOlponXzHvz9rrZ6th5l13UQ/JIhtt2eehM
PFDQuK1D0twzGrllk17W9/96yNU3z9bmfTnox4FeAvUSX3Lc4L0cQApdP5pFUlC8k9XXHTgRTF9F
oGrc1i1yhJKLQE6OeDQIxqzaun8rWmpcxITiHOo8vkXDwBd6GhoS0Rp1z2tL0l+rxumrtG/cPiLm
2OuC9Rzmydes8xjVugYni9q1aEosES1Z/94HSnyLveq2N7+S3Rp/QLRBx2HRov6kBjVawlMLPkIz
wmzh4gAg3YYsahjiSFG+0ePtvQpXTTWGOytFBeAgNbwyZFoEAiuLzrpwq27BO9ovcrJe0zwX5zp+
vS60QeBnkNSar4QCmmvWFP9+LAOeRBFeoCnKRxuMxZA6W3DAbPpDVZwRlT3ApDc2jgj54xZ6p2EF
bwMWkBMGyOBQgPTbXtEJfThcxsXkliRTeZwML3opJv9xAsJ+N1VW/NLFFl02LwHovnxRLH44yY7e
jhWlOuHZSPON5EahNj/rMS3pveHqnxvgzUYPbrQMLBS1HrEpbVaP+yEZ0oemZDFuHDq6EzvdMZnk
4ycbLRkgAIThglfJ9khEoHEHtAjiqr8nwZburIXeYLHvzAWxu9cNv1K9j7KdYRVGP6PlqYzCxBVt
7T7fHPxSmkMx7/U6BTKRFR6ubdCQTdG9JDQdUbmNxs0Y4VhB+9vchg4syTg9X9cTIyxGaHSeg2MF
BKFBFbLKuVEOV0D7PPnzkT4FB4eOEaOXVvEPcAYPHivWbYVpcGW2tTqaZlpth8GDjoLtfBvqejxX
2c9rhZOzr3F8hftkD623I+o4vfnc33XqTRetytfekT79W1ajyMEYiOCj2orEeixJ37lTduI8Jsxe
Z7ckisR0JsrS0KZZ0x1dv2Za04oAL8Pk0XucgiMXZb3u/CBbxxhMNgyPTyaKqvs20MzFl5qLWZJ6
+HwKiAoN9D59eRBeWH6ZEAcuYjuwLk1ZnoxkyVRB5XpyI+c1MIJsb8XMHdEGwMSDK1SitD/4TZ0c
2GJpPAEz4rVcfoiolQvJMUvIgn5wDYxoeRogLGH5x0eMlqrO3x1oBG3T6eewNs9IAF16QC4fUcCv
DZzxz8XA2cpIHGxuZXObuEV1j+uNMwO3A2vJ9BWPNxy25W/ycFV1vcFhDbv7jm6BdVtqdzPYZn17
5cZ0svwV6fOJJBN2Yq6cIczX2YCKmQk/4xtZ0dkriaaJnPeGkQC31fYK+U2ZCIlWOA99WIItyOUR
mc9dkkXl+oqRsUjkvYR9hOoVpR9a958ARbg7+J9BRntc02Aqanl/fSoWTfZy3+NbY1kNjG3UYcyl
nYT6rDGnb13E7DZvyEmtAvnkDy+QDvZzlkTfw0z369Sx6E/Grr9LTeYp8Gv2V0wqUdn5rkvFRXeE
7nlL7ICFP7LCgA0MNVns8r8eWbDP9BhANXNzb/SOV4DxddWXEbVyFXpHCyUSXsoYFE8F8xhcIIDH
hnLyem4re+JHEUsgHF9OaoipQjJlY71fgiMwP8Q/TZB+Gv3/bswpadH4iQMuZJTtC3i/DwbnmAw9
fijPRX5YteO2dxlG91fugJVkxyGFoojmLN42jk8Eu0WJ7C5eY0gDDDSq8UdjImopUntNaBJROEUA
5eTzfw2cIfRf6o2lK/kqFKEwfhLLAwoH+dqriLmrXbwVjZfeFiCsWI0IVu4KV2ysBYEpMSzdBHH1
Pjp4n660yalGx2JOpATbWnlPU9P6m7r+SS4jllQ746G0GROCqF3TehwY4vRoaTH67VTuJEcjCJ4l
xKH7mrWnWtJikKPyrT19Fz2Y/mcKFa8PJTpikBijd+JJZzdRISLXotIZApRE1yNBqTzzaMV3xtwi
MR1G67EISIUd0upHWU0GY3i4HBKc5qpmy7mulddVk9WTfGKbkfANGDW95iBI+tsAZUppGgfXZ5VZ
0Q2i3nDTloCypQcraTCED+vKPphW+LOnbbzLppzh6jXZZ7hFiJIffOQ8+8l3b+OyjZ/z9paKvvza
Ojn1T+3GzwBBvM91x+ECWH6yXawe8Rw2O6V9Z81t6+1q1RSn0ii4nVzx5IBDqVpysbyofseVeWuZ
zMpjjNz3Q6B+YjqzacS5PwtIhZfG7b/MsdPtoDDSGgic4FkT89lH7n5GyLJGGd3d69Y4jGD0AIAz
CWV2hNMzi+FehxzI8ihAqt2BklsKeKMljuS6qISmYreQ7YZbd74L7ZlBIivZ4HF199G0LyqKqsnF
9CwjOr5F4R57BDK3jj++hQTekbQ7qxvWyBQCDDOvjDX2qWQ9C/J5eG5sDqkqc15ZtpJf4qx7cPJc
oQ0JT0zWpk1JV/8wlVZ9p7hsV2nN6GzUHQm8y7Nfhty02abb63Oe2qdCjeXFqit60xZ1wTXlRMC+
P86tebxuZnKxT9eOyW1MaplNTMuSQXL97FSF30iL6cE7+gMviEfucVg/amuweZeVf5LZ8OBk9qFa
Yq2q0n5oBgMTgNufYntBIsy3IEu6LepT0n6DaQYUQQWVcfyTC1wEwhGRwddLGOLiowWdlexpgqj0
3FGjC3JXpNnXD799Ic0CeSBRjbZkFV2CpaUwZQTCgznYYbh+p70qdvWgZUauCUxKkoQxhOVKnThS
fu+R2zAaZ+0yREpUVRmg9luqiqhQJzcGuzBY3oMokif8cC28mVAtZjGWk8aNNkUHK4B6f6KB3NcE
NmfHaGzIlOuy4Nz5yIsqlZYXQqvTlc2m0a7HshEb3J9f0VaCmMayvZai+jkjQDhmaAPZt0LFSS7a
XONQct9g+ktW1XFOsEayP4Z7STzAuSx6yhymGVgSIKWXQYRcbtyZepwORkXE28Jqu4/q/P4TSSwd
f9dFKSFrgGCXA3Ra0xqE84OSaYlahbYTLW4FDtagrpiqJGQoVdWLm04JTTg6IoaVnHhhoFF0eFmv
n5qC7kVCp1nL3CKfy+OE3PjxW9UX+yzPvnSMOO+MRr6lLn3BMmHdL6wntIHDi+wBxOluIYpeFxJa
1nd5S1fY1NJ9ThPzHEdw/Vuym4nAHPLjv1LC2uEwIsF0rScVPEYjM6c7V/6YFc2adYrkrsJFtrer
ms3nkgZ3vnqxjBfPfq3Fa+M8o1BZ1ba78nDeOwJRNTWPLYwN6y0pMutTYR0ICRYgVtp9WxxUu+ma
Cs/629Q8NN3D0uj9V9OOCo9Wk6SycO61xOVuZCeLUAn6vOHrGEr6HvOmouIa8THGJEwi3q5+QhmK
5/iIsOZAs/vN9BfBbE0GQEOUd1GpVSRocwyELFWieSVrkjlohHkQcfqlaZ0ndJtb3FnsPIn9NIz+
j9J2t4WGKzTr0linobw0ZXtrAxKhh8+zcJJDhlc01D1oPE/mKyaX7yiUXsgm5N1d8pBUIY/CS7Dl
2w563XR4jLp25Zts+UlQP3GohH3E1Bh3dOvr5wbHBTiyFP9IS9Nl2hpYtZE7D0GKqz0ipwhSqqWY
bFaCCdZMLoKTW9vQQtSOctMQJiljirePFNFDUf+TLFX7z+EUtimFZVoMRx3Ltaw/x9YWdVX67ZhU
dLX1ZqDddTctD6m6pA3lfuVMJcMrHjyr5MH1fv3w+rmwJfnS9JHB1Ojgz3RvTyKsgBwYRUaigzCx
HkkpHj4fSqpbPXDs+cu//J+//fv/KlP8vwsMfx//7V2XUx3TYPzbs8757/qLf/vkv//hW87xO2M7
/bP9//uu5Tn//Vc3f/8bllTwP3ywLUC3Tg/dRz09fjRd1v5teRrhh16+83/6xX/5uP6W56n8+I+/
vOuuIHvt8SOMdfH7vHEXWi+v5m+//tcfu/ue82Pb9+77L7r+8w985pPjEvkraHippERfqnzThew7
fDTtf/zF8O2/mq6nbC4ej9xbDup/Tyi3/spnlOf7FsGhiPHJw21010b8lPNXAlAUzhNbkZTsMP7/
3ySUe0uuzG/RstLiH2GJcNUSk2PhoV1ygn4HHg5Csy2V0fhbJ2qe6rxwYSz58vNhhOEF6urvH//2
5dJ364M1O3TA41hjTwI2Y0KbfERo1tMP8o27IOqGPUMEutBl6R9tP9JHiRTrNskmRKtJ5903wgq3
c9ihMKujHnRtX37JVMXS4xrTd0Zdl6FO9c9aV5io3SpmgfgxZQUsZzlS2zI1+C0lwLcBviN4Jj1x
/BrpyT2YUG7u0AZr1NZDR1C3p29+/VxT3/Wj3VnMztfh3Ea/fgTWimmLMAllLqlqrz/aBVBOgnaA
bEZeQK2miJyxyUTo024+P7p+4dqy813tgdvAJMu39kodfndZXT7flN+Htf8pj5r3Si1pRo4kmX65
nv4clItGKupmpvX0/xYZSJC+eI7Rrd0q6lAOez1WMqbZgzPhmynwFHIo3PH9CTSXaboNy/Y5J8hm
RUiTc+MGEeP1vMNSaM7xPjII2tO5szVY31bMbxlZZpjjRlmlaAApmjQiUdTYzGMDv7v/x3+Z+CP+
evnLLMGlCObFkra07CVs53dXYeSyY3ESJm9xkNi86nRLz4WQTmL2MA+Z0wbibASCaaax2ZQZsjJv
8TwJ40ufeHuyo29C5LzPs1V9NJAvNxXuz12bMplA+TXt2xSk62Dm5FK5SDYGP/k6KKt95ibcqyW0
FiGFsyqasdj7Jt26JH8L63FzPacIzBIbv8Rs3ITiZ42n6HPt/Vwt/h9vq/jTLSg9KVzL9aXybVcw
0GYZ+P0fjxGxl95gQCgeM3fnRCRn1Hhf64jxOxKgg1uZErtf9HYd4Q1v/vUZ63ZP5E9FboqXnZwh
2JsYAZ/KJtfH0UZmF9XygQnr+GR1JKmg1zQtw3wy/Lsi7FFkezTZ5zptjmNuU5Iac33kSPrUkZnz
T3K4ltXy90uMTxgbixkSUIy9ann849/nNcPcIXx1t2NSXFw11FitQc4g7SaXsFM3cTRvKT3KbYZL
b+NFxZeaxI07GrEtuQItMTEEYnqBepT4ivaEtnA06WihGSajPfCy2XpMOBYpekCnTwSRfBK1jS64
KWlUSs6PnujyO1OoX+Twi6K7eUJBf+jQ7F5yTw8rnxN+MmSCKtUcLxR6FOOpzDY09hFsOD0g9L5B
DA6bsNmlc6Wgpj8akznCHusX/vLsDBA8MpapfLzMSezRb1hgC35QIRHHNsn1eA/IipuvLd+dtKqO
s+6+RhUpn8oMp00Q3zN78jfOUGL/SIaP1tCnf3yTeUsi1e+Wet4HSgsKFFsJ2+GG+9N11s704cgt
tbcZaev02DmRbH1NbhJSxpMgzzjRCFLzfnh3p5kr5vsIsTMcZfKtNVE3LqLynlJqG7qcP9WiU7F9
lIyBkiu0XK92RoMTU3F6k4yj80B2/BnjNAYvi/xbLy6dg6zy+h6kFxNoeACR1GKHAhkGnWSDaEO1
tvryfCVr07KbjuSdcntOgNsU7gWnI1fJHZkAkYbBb/X98aJBE9N0YjG83txzMKyyQgzn1pm+XJsi
6GMIvkzu4PFib1dRvZMhCBg6tncizOKNaut63cyEMky2fTKajpB0dCYi1izuJu81eOpT07lfr91Y
AlP6HWL2BGDYTDSVayZrT4xfxAQ2YzKgJ3acEzZiYQT/4/duKQX+/N55nskxjTJB+v/X0j/EYWbQ
3re2hrqf06K49AkUBxqh5q53hI2uwI/u9WwqXHJY4bOMbASvpO/aeFjM/vGTERblx5+fDWuVTWHD
zFhxT//xjtYIByBzkWmFwGS8JEYVH68tOJhdI5O1ylrY0D9lbohLhnhsF3m2+YM2jL/CIJo+Th1I
mzCv+iPkoVUZJfUDmOKKbzO/zTFTFVmVzh3RMcg58+zGMcNyOyRZdqyM7KbyEb6OXeJjRlIgEX2a
hkRVhOexZd6h9E2n7pqixJmiA+ZXQGo2DAOtTc16s4ZzhgPXv78+oFwmgbsEvBnpIEA03mZ4wHCV
DLQIj77PmcPBCEK/ZSA+tDbr4yDNQ1h29S4cRXgb9el7ohRimeWjcHxwA8fbGIZBy1HEaHCIT9zV
gjtGpuMTfnDOdhHNt4BIelLPXCt6QrgSb7UxHF2Ucua6jUNwdpM8ep3F+JfE6hKhn3McsCgBJ/aN
pzARSAsrr1jbrfTu+/kdCM20aWSe38eNwNPotK+ix6/iARhegboYDxn61K9zMgAkJ+HXEVXwouPw
rRHm3mirHBG22AHG9J9mxq2rCGfZm55OolyAlcyU7+sSXGOH5Qn5TV9cMs//Frt4wzZ+aAI2XNCu
lkceKgrYL04e7677k56mUxwBe5v48OBUKU3axtgmtiePHesHWEkDEi35OkNuI8Wcu/FQ0sg7zKLe
V7IOdl1QiS/FE7zcR5XR3JmkThnq290xlN3XhX1dFEV7pvLKVmHJe20lHGiBWtoXQqNHUP+coXKv
P6Q08e4ZpFGuKRrcSGGdyBnXznQJA8vn/FjN56bsdx0+0A0u73RPBo/zMIzldqbRmMyRcZdH7pdc
4KsVFqwHDQtyNTAVW4Vd3950M0PAIADHb1S4KFlPoptiQWaj7KMckxIonCUO7cbvaobcajpd+XBF
KYjVIfY9LJQPCj4x1okxGTSCW3sdkc+GdrR/1iFypgBL4k45c8zUyaPVM1LKNgkpNsq8tWPS168R
oZPOH9zaqh8Cx5an9LrK04LuyGYuvjGyFgzXCHvNyxoEUNgAA3CL4wi0/5GdF3gInQTu2eg4l5W9
DxvSut0F8q3M6iOsHe+A0gPBxkvZDgJulEieIqJZDBjRN4jgDSIOPp9F326lcPrjLJfAhTCmpknc
6rEIsampAFqiEYmXwoYiVgwKkVGpnZvNNRamQq3B4DoGcqCh0uAC3GQdlq9omOmuJhLnj0sO+OfG
QAcKMIONALLEzh4GCS5lL2v3RCO229B34qcwSxCJTcm4TSaPvNyNQsD6ChHBjrjYWcy5P5ACIKxF
A+z6cf3gQTfaMj7wz/CcM9LTiF5LrYv07XylVWag1zb0OWhQFCl9H1UiuSdaAaRbBZDBcElc6WHk
tox8t3Y/+/syxYyKus47dtolrMxo39M0gjRlR2/4iMNzYxff05yWj4e1cpVkJqeY1J72VUV76ro2
0fHB3NTnxC5pwkNmyWYKj++pno2fs+EN4BRgNFzh9dHs3Jeu5y1JDd4+LpSrkGziuryeTvoCdX6S
LvlEyLr+SUCn+mMPBJGQq2xb2Y5JT8Z0bP9PxQX1BvmwJPdt2ww0jU5Jo1QqoU22nBpCrm9I0pRc
Dhq4iR3iEvU0FzkOFpsGpvu2iCfU8K0o9nki62NSJ/FTDxgKr/FQV5hEC/lgMg84IC5xdp+rZd8q
+B9Ns4Vz7CNmsUgiFFlIjGH1glvZOaqs1ZuSYyoIdqICRtWtG9HHqPZwpqlUy1sFvyNo7G9BpJfh
lh3TbZ4uvfOfhJ3JdqTIlkW/iLUwOoOp943c5eoVmrBCUqTR92DA19dG8QaVNXg1UaYiQpLLATO7
956zT5K9+gPuqXg5oP18gKq0QQtxRmDIq8HDwEsChaltDO0iYMrfVidZ53dx0V8hG1dLHrp9lX56
UMSubfLWtNiaSXFt1ZiumiTjHVnON2MITwbD4hSd6LRj14m6AQvuAj0Jm30BcescFdRcvmyOaQcH
WXSIyhFhz6elb107XvQUit+dCB4DIGNPTQK99L/v986/o05/rq3jWoFrc4EDAor+T3VWorDNihE+
UbYcff1ecgtmDJp+DiIeeAk3RjNU9fpZ2Nz+iENQv7p2u0cIjENWlvUpRl0XYXJ7Vkp9JEKfAH4X
90HVgERpjc/QGqNTraJ7Cgn3PoSJsfJR84JPQRMl5uEcRg46EDokpxoZ+KYZgnqFW8BfpR6Sjtbs
gWaEU3K2yJbiBjw7SUL/D8t+KPxny3BxHy+jjgA8Qr8Qc5MGOfN/f5uE+e9Dmmc71MYWEUGWJRxp
yv9bxfqBzXSdsNitYrK3M1TfQFYjEQjpw3JkSylf15D5cfL19L/pMXfHodWfjsjGcyt+pUJGV6ZR
413eTb/wbr22VuKdRMLKMZcD8trl2CCA+uca6gLWsp/jF3iA6VZM9ZHBXLl20nw8O0NCQkiGmcEv
4sMQS/Tzbi3PTUZoYAauqtFhdVLRmF0VSvam7XzIeRNBHPF03yftNmakdynT62y29R7lw7yrGW01
wNfPue++hF5/KSYOcalZRweBMG+rZFDvcQxQI7jgLMeWxxmAEm7Hmnm3E2Rf7VjpXTkjyAxdd0m2
RX6Vj3+P75DcqFyqczc5nxKA6AhObp/G3nUilBwsYNjuZnh8JDigbCnIMPfnaGPMtrrAqpw5514J
SNJrO9M5w3preTmwZEhIno+cBdXKypAaA3ERj3bZvHc0iJMRVXbBYrk10qzZ2kWeQ8Wqs21NQMCu
joR5CQL37yjZDAC2/febxfp3MfZzr3ArWBT+tm0F5k+v5391PCD7OH48Wta2sebxhIxkjc03uOgA
2XZjqG0KzPy5RbSwE4CQDUtTsUHQXDVljo5doRStdHj6WbIYAF4xkvqbuY5RcLfi2sAOXZHHpXlQ
ZvNAdgPARZMIC0+29qmwiD20Iz/7f+oC/9+FPr+Ta3omj7hNm8qhobP8/f/6nZB4EvpoJCHGu4Vn
42Fh/Uwzpsxx3R+n1CMzdt7Gwsl+/ZzNrVQMWIv1p/DVfMD3z7y/oKHfkRQkmm664cK0jknUP5Wl
vzOxuT/G7YR5MM3PIq+LG/pqEgSjHMYYN8g0Iir7QeQygyfIISelMvYxGzbOH98r/SedTY+4Ei4A
elkyjMzaOmlkbZOqEdfJXbfTe74EG2aR3XOAByPvLJSxvjSuf1OKg4gAzsTPbwWpOT8FJ9Bc8Rxj
uV9j5uhONb+ZSNV0C63XKDfwfaXOAgYrz0UTmWcsmm4n79BHVpv2OC9JCd6UHzzdRxsdxAHq7Eye
ZPxWsYxszM7xzroKmE2maOQtJwgOBAEP6SEM5P0swjtL5/wLIYBUzcDaS9SxkZanH+FpmPsv/88d
S4f5X2Xfcn1pPga+Z5qEcTs4O/99fQ2LB8ede7V1LGJLejYrVdTHqmN8hQJdYIFtaGmv9MQmX6TE
YwC0PUW99e0nmPwrE/LEhBtobZn6aou4O6KioLCSRClwgLOcDcN7j1gE+BNTmnobgik4pvM0QKyy
McKDGIBgKGCgpwGSc8fcmG4mt1yrP/OEoLoSOFtCjDtjQHXQxdYd7fhi1U+uvlhkhs5hukexrq/Q
wKwd+SbjdmyaWz3+rvLyFHdag/PALp27xWHCnQvUkFw9s9rD2ylPdhG/OPlWhzciVKHZWcpEKLul
F1w8DL2LVZkWUUU0Fe0Pd+20Dl4hYugS/8VnTdkOYH5XIo5+pcCk9421wbcjMBrXPR0UydtnYm2I
Zu5/bYBggjZ0QwwlV5zf+ltvIRwd4qTc5Zxz1+Sq/UZ+mLDkM6hrB0OD5GzVEdMxwPIGCzAPxLBu
TLmBa//tcC9tPNC/cGM5QGREHENfK/Zo4eG6JrB5M3yZJVIEUcx0kSd8/b4b7kqLvHHu3BWgC0rN
uFiLHANDFu/LhnlVb4uBEqeGIxGTNxPQjltRNZAEt3xoZp4pl+bD3HNAdgOYw7bLzsdZvbT6nmEn
2hpoF70wlhntG2m4KSPu8dses5NuyQx1vCe5zP4pONeUdj2WFuuS0MUBbQ7H21MQZSeSUrQvjzYL
qKfpjziAhdZKJJjWbIx1TbO3WCpW8xhhqiwT4q7HF3YIpNn1YOJAUrxXk/4gprigOQwbTB2yJe1v
Kme8lZXxhNHGv2twF64kGu+tn7nOKp4LrHHMqVfTTF9TWBpPqdsnOxaEh9odcMeRZs/3I6k7LbaU
9f5CanQAxXN90Z91a+kUx9DGBW3hpxGKwPfCvNoIsQwtbk2Xf+rQjk8NKLNY+5gX6zeHmuiUze4r
6fb90cbb6KVE4SXRJ0v+tGkmAHmZ8Vn4eUvxwbC5Nh1y2Wt5N0Q2oxiLsPFKco1o056meriU5BHv
Q2hTK40OzgOcwRvbQLtL54g33D+myDq2xoiFqNJPpRF3l58P7dQQ9AVGfQ06D+BvvjIFyIW0b/Wx
JIdjmo1+04JxxFK76xgarbIQK31c21uGLs7KxqAN/PJuaGjSV/5MeBB9kaaesK5CuPKRWm0E6ezE
lFqHPI2LQ2skJM4Mv4mWwv5L06GvMrxFLnGt9J4+LW38zgy+M5CmNXUdrDaTo5YayuIwuN6TyTBj
Zk3Srr7x1AAD8aOzTWWRiYarHXc0yzF8t6Sl2LNg0hMyg3CMvZRGT2IFOeqAD9bIRBEtk0m5EkgL
/Hry1uOwBATwmi3TnzZ1BGubUqdex7YSF54eUtnd/UQC0cFMYB7HmfHsy/CkzPSZUf4MYZ2f23K0
Whn0p42w+PCl/iBO/XFitRexHteVnXNP4q7C5cQCS2d1C+PXZxdZvC8pJSad7rWHhvYxbtQuALu1
IpAFsxWAuQBL+Dq08fMpqyZ308/GRdS4HhmNnPNDnCa0b40nej9fzCjp/TQAvwO8Jkzmtrk13tCv
AIvmyTw6pNX3JxPTwsmJlcAvk9a7Gup6FGGYTyd/Q2jyfBEopFC4+8gZeA+nYUJ373IMrtsLZ3bK
mNT45YLE3ITpSXEgvBssSiIDmVAO8xu7WPrSlsu8wvHNK9EmWPF3pSOHbzm0CWlM3dn2R+y/WLQK
l+Mul/iW2WRXGAk1vOmipyjRCIR29czNglYRN/DGRZL1GDUbExgTgkGs6AFDvD5IHoJ4tu4qx7iU
QAFWNMLMg59tEpSjK3vGCh1lLMqwmoaHop0QAU7rwHLGuwFBGPeZdw1rGT+UsHa2kN2bzVDlB6eQ
10wm4zGQfnxHKBIWjrx7UJM6hYHRXn4+m7J4vPcRB1oPURyffNdKLoUcSHSKm+hI+3E6DoqlvfKy
HQrH7jp7RJwbHjbHALu1YRkwWyqH8sJxNyHL1rZ1wnlD1IbeRsFv7GYGHHpRbpPcfUXe6KwIxkyu
jkh3OMNWfW7RLS5i85aZHSwfUZGkhKG/BfoUREO26btqfvAr6FIl8qMtUnYMdRtRjA3lurmpSVF8
0GvSo5YeNFBKu3kHXFitO63mPe028yGCRnwBsnT8+Wxu8mFFjlB9dOwYZg2jPhygPQzyECx0OkPF
98xePMiRQdY8kUzw8+mQAjlVEygHK7XJuwgrdGXQigLtXChbCZvLPfFQRY1xsCowyXpNG/FSWNyD
A4nkReKZ4Dl9/yYCENrE93BKdCrMBhFiDUj1ZdOYnwraRsWNTgO4vdrJ0FxEo8yD6RFWa/S184i7
cliJbiqvTh2nm5p/HzhbWCGkelUwG5CijyujjXY6cYb7nJp3Z8bqRQSjtZMI6mmYQfwTY/ONQPic
IBZ0k0HeBKXgppQkCFB2nUkV8td9QruoSokBt7x+erPj4aYnYX47qnvo/RBqThA5+zRnz/Ha+dvC
5rB7JymMOskor2NccdiVc82GQIxBHfMDtYHoZaD/NI8Ej1D8fCeAYjaeIPmVn+hvRg+nol9kILHd
Fo5uFTfYt8AdRfPNzJPqVQls0qngEJI3gd6Z4XDhPANmXoUng7nKDhpIt866hG5zC2w/LswG7f1I
xa0JdvbS4gN0/LzRUVhdsoxCPQ+QiFEW6k3XovSPnI1VZ9UJ49JAOjHiRmZ0GeZtwnDq59Ltsn0v
Y+vI9HdrtSmvNvEMGKfsqbEjepKHCvuxai7Q2ZMviKIgGxIwXqFsKzbPquBVth63fTg+jc3D2PJC
6brrs10Kh67Uyi2XIjVUH73svhKpv8lTaC+25TV3JhkR1JNzcAOt+24P5rnr5MPEyODV6as/kN+t
u5Bu2gr3dLhJnD/on5mUD84X1NtLDF0uHWYgUF4CVrgOtkZvnrRBSTI2xXPd5kvTl7lz2T2NlgTp
HbwkVnM3sHzKIQQBkIUV+VSyvU1AO07MMNLqQ+nmPUp89O1ctFsVefONbMOj2wFCEINKAczE0R7j
Y3qzFHtdWA6/47CAQRDFPb1NJEqVlczoAjUM43lr0tAGkanQQS4/qSfn6KaIPMGhy+ra4YJtBV/s
mgADusK/aW5eGBmxWlOTwlDvp/BMX/jaZX1Pvli+mUY1XSMHxkccLKicFvxGsMjpa1t8jPSjqWPL
hGUqvVMgTuIcJZix6b2O7qs8z+N+4qJ9sVdflPj0Cz3vRkdMaw7+APPYpjMCC8iE/Bjr/FVDhVuV
3ZxAdlAzsrpbGrAUVYlau3N6b0l9rTYN7lbAVj4i3rl86Koa+jmHgik7kBjtrX37PRybJ2OY7gir
eYpZPKiSH9OeYQ4kXWdnV8V7jgxiLIb7Gan4epaV5vVADWO2sWYm6gN+jvxT47xGVbZJneWIGJPP
1kxQ24hJx3KGT7C05RFNZbIxsods+sZ5iVLSx9ve0tiW6iptoNy9STOxiVOi4at9b7Y5uw4mLQ+7
jpqSf5ZM62ouT6H03+ou/yBCod1S+fLgujCmiH9U5YvWdX6qAyDtZtfesNVvkb/eJjZpkPDhlyuN
NazNFeuaAJ2ZQgpYYNWoWKvliLDGS7lKZqgVhg+2MZosOLHjQ55g6Is8XDehd+l0eRJ+thOSwxaI
OA4wORDRxjjbbvIhovYVcB6pB0TxkZryic7nl6YNFk3A42eKCrScd8nIJkwYAti65lx7vC8Kcva6
DNbBgNllRmcq5AXjJHLJSf4pA6Y7I+YSqpo/RcXCrgs8y0CBOmG8+Z1FpNxkAPygy8Y6iYWvM17M
yKTWyfHdu052mBJ987z+jkV+I1seCS/A+K78/pba2dENw38yHBmzp/D1k1PV24QxgrlcV2gYGfG+
zSMxYM7yGLYtswQm+jNeGvTcwMr2k1tvorQa8cTIjaZNvNOFeaNVrlawcn8j1QYJ4vzKh5qcj6Q4
TlRF6Hu/tEMcCFE3a6se9j6BQ6hPMAWG5taIfyVO+p2U8XvhPwXxFK97zSEsC/AUemX2Id0U95L9
qzYXMJwlEaEPBxuPPaT3jGgPRUBfL57q0NEs8e7WNb8Wov+dMtvXZoLI72RrMXnvudeFa8vwOwBb
1iX2iEtSPf3yor10Jgf5TjAa5x1ygnCfSYy2Tv9YNlG1ydFcrqJy+B6Zd149y3or2jo+sahlO0PD
7hGhv+n8ZLraPgL+jp7p2sULmFBzMCj5KGqKx1pajx7BMwhU1IsXOPUODi0PkjefZEv7I8sUwQ2q
QbMbiz8YWSA6iOTOzV96Ue67XvwijuCR09g/ja6f7Nk0GDrRPTSmzykBPKcqnh8ixMFp1d7vIN1R
cexlFF5N4RUbOdqkpUD4ysvsZW5kQ/Va9eR4sxeCekeSMDAQA3FlRXqVVyCyaAJfrM78mrqe9lVa
vtjumKytMj25hO7IjDszjON906VXI+ahzKE3Hb3iK2KDQiWgPtIR/SaTM0Zq/gHgKI94h5xJ2epj
9Hnry/mQNtknxNRoofbpbjdH5TkzpSJjovoycjhYRUNEbrnPIZGAksYPWBpHHAps9kFxs3q41dUg
TmG5PKrjPuKJB7D8q8oUWyIWljY+egM5uaVt7R3MFcBMiq2fAsjiesNYJb3a7MRrUA7bqZMEkUJG
Qtxrg/cmB6SPNaLavGCIL0fUVN9BRqps4JkfPggGVOdQ50BH1LP3NRI/6avhQHqC3tOwZfpj8zXM
g59nPMatSTqEGsj0NL2BDU95L3bgsqEl4F2Jo7HrBpHfEnXZsuPsg+hXNJifMNB+pS3BML2Vvut2
3IU9hyeF83rN1QQtPn6jOWo3dM8TcmaLD6jti9sKRHnG6k8j50hfjXBJxOKYr6ZL4BJISml61imK
qGaCY2RBMDQFajO428lgDmvP0msE+KiLWR/SjKNbSTnAHs9g3kcyPQGxJnGU8NRiPLVNI6mDYdo1
CZBQuJ0jJFYN363J3pk+lS8prIZV23Z/SPqF7wYfa5WmVnRNI2ZzeCBv2K7nbQiZmooN+pWyqvmx
ses35kWw93xkwZKl45AI5jKGNTPswKWodfsSKXo40NC3EXrxVeTxDtKBVrcUTd8wAQkxVNod3KYf
tqUnn4yOJpaOm53pdObJAJ4et5K4dTFR13PCWSXCwMOXmccZ80dPl+cezxKXKaXo6sPj1AYhE6/0
02yc09RYGRFu4I+ICUYWFAybIO4OhJIvy0CzS4LoOY3tb6tYkGMQYMdQE3cCZX41jaACoMCbgoZA
QjDZDhHHoYztpyBXREJ2oOjAc6WrnCEhgqtqp1PiyhtxxHNlrZ1oPEa5+dZpaDlmPwbryYfR+tOc
hXm/bgxTbtH2d+eQ04zsDgqADuJPGkl5Bdg/+j25mUMnBAC4xPqeWDQxytZywClgw+RcRUcMbXnV
qE1UeGQ6IGbCK5Ox4MuQ0AMYKHkTxRvQxUcCFwao3PSkqqm7TUHf74cRC3bcNH/GRJnnvqd/UcyZ
XA/pojqDMh1Rr627meNghQdtmXb5VrlOMujVfUTFwObs47HsmPjTyk/XtkNaKFDUTQQGYzVw53Ly
I2CzdEjE0f0h+kytNrkCYIg3lR1D1G/8hgTx4YhJhFUxEvO2l5/WUNpP+VxtzSCFPWZ5f9xw3QOK
2tWZ5DXaFZzt9GBpUshaF1N/TiW7ywGH8NxhrTlndXYJoxgqoPB3TS8vJWBPrx3vx7je5LO61Qsn
lYiujkIH1lUUSdwRLq2MzCegwHtvbZ7OuhyfizPy3ZkqlO4qqqVyhyp0Y0/0CqE0oeTJ/XVU32VF
dBkD9z3ypi+8uN4G8ki5GieGobETvNPqOhH3+MeW2ZtIyqdwGf8QqkGEL/23sQ3lNnSCf2BgEESN
nT+Rn5mjnjGkswJAT8kX0ONsDH+aBL1E+BQ2TkprtLXvSqfqmVK03Hcze+Pkbdq4fGg6119kJvuM
cS5kOPefzPKqLcvVm+82pJf7ewQOb8RWxuSQVcCP5CPI8ofM5NsrtjvEcCgbw/hJVujKnGnaA+Z+
T9TM0wo1wB33cg45gZXRneWSzxJU7pfS2SYIGdXRxxqn8WMs5Tssl0tqUA+5qeIwbv0pO50czXG4
jt7gbAQRJmOTl/t2VO95ZWrqpfDy6Es4CTaoumxllh1Q2iIREC1uPc34zPwiEZTAF2Kr9oo8G5N6
nH0SqGw2VC507/LBILqNQZk3HLJZPymNMFpMGIhYDsmUoQpZywq690iigGXOH75FsO4UsizSAjSU
yxxgrmFTBKz9I01UO8b8n808PYXzHKT1M7FlHDBNOHOGmUH1w4rFWWdinkqePQHSXNPJ7KZda3NM
7GqIBNPLQLlzj5Z8wqroG6sA+hW1ZGXt4jLZM3e2D1k7JzuCiRGAuJO7H4Qy6cDVD5GXl+vSoXvd
+3Z2be1q45LHcYd1fA2259PBZrTCx4Pgg0V/40cndBkE8Sy3pgXG7ECuwKTq7pT4xmuQ/SlnmW51
BDew6GtOmhNglo7IvtIMT1XntHTtUbvXbl9sxpr1NkzUczNSLhhht09C/i7qfG+rVCkYgeBszS/2
yJ/a1iyJhy4olVCDCwfj6UxwaumYB7cvJfcGRTeS7ynOaZY0CSl/w8Hs4DWlmjWCUUhmDITnIR3e
BVXGVo2lD3IoM3p3xJ7FfxcpWJjckNZEu9k1BXSKgkUPKH8oGyBhYmAv8KB8WQfbdBgHRdDHZyWv
Zd2Y0FG4AkBywLl8zUMSbcEZwH2edwmiPUCp/R8XiT27LIKOvDrj2f9sRAtGpeZpDYbgqzDGfitq
CHKlO9FeLS5eTMu4C+LsjilCXY3non9FYdIRXd6hJQ6f+0ic7cpm7FGLpasqCCNyMK4Cmws4Wbjo
xfyClFTa6Cjhmvu5NqAjtwhNi7lOtr3OjR2cjZ2pSPiQdngg176Ds0mPMzA1xNq+JRibs2HlWd4+
1u5jUGsMzLm/9dUpGoEgG0I+1l6+jcD+jHlRbUrCqXfCAC9LhvBlZJ/ehPAn9kgaExCNHnMezVmr
keLdcKQkEgN7V5uhAKSz8hBG2XA10+FK6QbXycgP7QzSxJYPxOvOB09FSGZLsQZJ0lMSA4nsHDg4
feF+5EhBt+z9lMGWeUHUtcOBgl3VFq+92y+INjK3KPX3nEXptMSI+0BeXKIInRGBYsekQjsvTEpt
1yjVPo4tADhFS7ueuL2cY84d63PaAGgyrRQSnGGu/GdJ9vfKHTkxWTMOrjiTbxm9rVXuqfva5yjv
pSTSh0jAbG2063IyeapqhmY+TuN8bBmLMSdA6U3uX1nwvPK777TzJAXmMGtacjDD0jm683DMtLek
TbaEolr5Y0j+zp03oBaTqfGgM3Zi/TBPlTxMg/1ELfRl4BtdZ219kn3JHKzg7vYaRRRPgZZ3cg6Z
A2DF61uyvNU/I9lnK9ub28Mk+w++TcFDTC5MyvL+ArAp2oZCD/uuidwXnSVkhGSutc98sVeL2vbH
cg3imxOgTkl7Iz9YNXV2zKv6mgxdt81zjOuS4xnK8di9ek4x7julCrYPTPFdljw16ldNsbHG8P06
OGpjhU17nt1mV+SBxA6sXQKEuLV4vKq+rT/tHgxMnRCU0ii+Qtv1Punsef8zpc45xJh2aW2l7GHH
RNKB7D91m0KAVclj1lNBN0Fkbwmhcb9yWeGocL91T7c06pR4SwWYygbOd9/O+SOZFJc5iqv7iJHL
YmKE4CDmh8QU5Y4BNlDdIrYuQ2Shil90l2UIXgx1Zjh7p/7HO+8E/j0PwOdfUQOVX0sLe1wKbxhi
dd7pl6wFlevHw1vBbXop6LiuLHt4KWIAxE3NxDSOICBDrc7e2YtzfsFTHWdTv1GyYEiBDuLoyJFQ
RAGoLNfWhpP+vEdBABupc8w7IBo0CnhFaxyMZDTUjHdT/MvngvpgX5qo0uamr9l0x+ARMegprRV1
l2KhCcz8GcrwyunGXdBG0X0yYpnLSmBBZsuD6sy3CqAEm2twsjMDfIAebLoH5SKIaM3xcSHxp2VR
U2fn825g1cd1FH8a1W1sQu/cW7VzZuSGliy60PkBlPkjnl4+kC5UP0xQnjoPsl3Gef0aps3vMU3q
bT2mT/XY6hNFAZOQqo8ee2tojm5i04mIQ8L5vIJfa1EdTIx6wKYxRl5EB9GTUXxa1TjeuiCVD/Uc
yYtkoZRMMRgRgUrrQlnc/XzgWA4P3YbmOunpyW6N/pw3BXGB5KFob3ahblrlkuv6C8ny72YRWnTL
B8NyivscRhL8LayU6hgFg4tE2QjOyo+J3Cvr7I5oP/rgPgddRUsWUvwYrzSDorynkeAhIG5d4xs/
5Atk5JB+83ts0mUeOozLo5m5h4YkjL0XalxeABxpE/WEPoBoQNg6sNBw4Ev07FP5MF7voT1tJwWu
rRaQdEMNjDTVtXwcPPbE3MNrokDfSMYpDlqDnOjpq9bljHbZ/11lTYpJM2XEOfbWxS7DeeXHgrOO
ndvXJKdRhQ2GTFaPKQ+G87eEKRp8rPY6E0/317owhzQkfrxHhYMiEaLKKms8sCqizA6F5dKqS8b8
2YvSew5UA0Ub2ACFpAeKAU6KIUcPVJUQE/wgrDAy9/GzF5QfYiaIdO4NukdASA7DJD5077T3I7/v
FUnMb52FJ9H60fUH0eSSj3DXldmbb9IWJ1QBTYaLPh4tQrBDWIrA2YHm4XWF2HoSX7OLHH09jfRi
g6qP72PJ3THEhzA2/F9mxqDaTVmFeZwP8KUujaMRwSC12/4oaOyA/S8QeXkeCFCc2/myxWjs/NVb
pp7lnoO+PrTwPr4Wxx3ZCwzf5JAfxsjuzrJF87HY9K0O+AM7BIcVzcTDVEyBm3ZCNOATedVbTwoK
+7M5PS0x5NQour6qOLqXXhvsUfzYlAPHODK8I8qAs+Ma+gLxgHOa01F9Gkn0LHT8K7Ot/CJhfj7H
05821h4/jVRpuMPmyXNcDk/1Nk9N4r/qmrsrzZy3iek4JGUsjnk9y02aIa7Oq+yp6jxOx1Z3KwlB
CedkekBexyQ5EIyHfG7SAgZ3PUZP6YbxX/WQkPxC3Aa+hMFeDGFSfMWZq/e2ZdpoWtk4sx7Qt8AH
x1vOasbmGxmz2juF5iw1JiBxHSRuqYNKfdYFZvohAx1ciHHXejZ6PzkM6Troqb8xbZP1tfxhMcXh
HZRlo8zyf/ogX6lRkHcDjpTZiRsJxqD5Q2m19ZLEIi8acuiW3IqwUMXfV884wPiP6DxKLPeohCPw
lMX6lAyT9+QTgDtbHErHgSPFGlm6u5UmQwbTUuoOZTyyoLB8qLB4GF2181Q3PTq1M95iSEyrH2KB
KijDEYHsBwqLZ6+d1DYxXbm2jfAaBROwvMVq5CJyeSwctfvR15qV2sxzcjb8cPoYovra18klkqzG
6RKAHqLuccTwxlrqP04KT0JPQ+ZULQP8EfFpGVrNngzZcWvG/V1Bt/yBX3ikqXjoZVHdzya527zR
JysjjiVgQHOhFZ3SqM3VBciGp/IBmb73HdIv+c2EDcCEGPwjbdhrCHTkZurYPpN9fe9vu8HhBrIq
QvDGxn2yBPKzDFnk1p86slK6+TeJzSTrGIyiSbVinJTIljlcycgThd9//s9aUij6He59xjvEEm50
ZcbPowTvYfUd/qDBiXYR/L81vl/9HLZo7gOEardJwjbzmHqCR/f5Ml/F52BYMg1wkwx97u+l1Wer
3vbumbIdM7vOPq2RJoQoNRsjduWVEIt6MRumDzD49Xpy1D/k0oid1nP5Zo7OuloU2VnBixXpONxF
E7d+OoOxtJcr3bSawOZqrN79uPgae/J83B5Zl5bpd+2PxyluPny2/zNEUhgrjfdBjuUzW+7w3GJe
3dRN+M0wUAAsdoKrqJcURuSHWdmZD+OMYLliCPsZk2k52K8gWuffOrXAIDsmkyQCM2WXG3eDr78G
7sBD04pno0nUfYhT52RVHZl4CNBKJk3PdRaF97WrwN7zmWFO7z+7NGHSsBUWXT+tTmgffUGqZxoF
NA9JoZFMH03VbjWksIW92hxr5teX0DfzI5LicotuSLUbNmuCVhK/fKvRz+5Do77qcJmr0Yt/GmRI
W63klClzgm9XwtDNdh5lcPF0164xQLMv1F4f7JWl2/upenNZm07tD9ZVE/zqTwmLRRsdzdjM7mKL
/XEome39kGFrokGhrt39eDD+WhuLAMOJVfsNthFVgcios1cPdYgr6E17mW5PqAapaDPAJoKWoLSK
4JXNZte3X0SxT3cNzcd7Hzoj1WFF7F1XjntVA28g3o8MIs4qaBDy9c86/POhVckVDO5w+DlHi9pG
Ks1Csa8TZLGJr3qucxccyAikUZPHwMmQf19KYvwMF6KOlRmHevGxh3NMEJgHsagmFg8RnruvuHn2
SFNpAjWKCVHz87aQHYdgECIbzsF+cl5S2qIXEEzpjgxFVBAsxGnmFau/i61oAjJIDPTdZRxefGAX
pbNo2lxtX1kEOMvkxW9VBfLbR75iwfEC/ojGIW/ClyQAq9SBQgK6CW69NMaNqyNxtJMJgKAiXvVn
Vw5EJjdRZ9vLZrltyJh4CsKbQx99F3vCv3O0/SH06P5OF5C+G9e4V5rYfsvrJU4GYfDFXgh+0vV3
JCAv56xuvBk9lxpr0c0c0DR0JhP/qplePAZim9zPyTy1JvMVQObC43tVVX7plkSc0MCzQKDNEbTL
DCdZAdbXVb4cPphadxE9UCYO0WzcgpqO9py3L6VHVGFAT6M3nT3donLVdG3HCaz4Zs5GlwJxpl0w
OUuHW+UysYq7X6ZF0g1vDSKtWrQHhQt4bYCnbegKw7OvYAeTLjsXH0sjkRnwvW83XN2Ek3hZeF+1
y4bbt65Hn/dKwv11nCK5o/9XgbeMfWIenFe3LDnO5PO+cGDs9ZRmdv7V9519JCzgrlJ4ZSr5J1AD
VZagBRTW4P0iwRuj/FdnGVbmU3FKVZyjqv+wrACybRA9+nb7jhjvGoQ2AUi1b63p7A/M8jFB1L3x
EITupcvks4cYM8zN/2HuTJrjVpYs/YvwDPOwZWYymSAlkqJISdzANFxhHgIz8Ovrg17XKyqKSFin
9aI3squ8pgAQ4e4R4X78HNidwYx5DojMSQ3okuX6bzbLHR42n5E8sMIBmP6Q4iaJ+I+0E8/w9vmu
B+YZyv9d2YYfkVEf/SqFDZS2WmBdsI8hN27WtAkN32Hy27dFigSvmv+IO4uy+51CJVtoy23Nuafh
JL5xcozBqIbfthpwj7aUD2lf3w1IXVzTDJWRmsBI06l9cizFz7MEavhiwWsYMxdxLhT0UAAxm03z
GD4METiPOW4fZ3cO9sVMKTmBMtUY232otqHflsG9p4aAW7HkQ9g7X+rSBrEW3YMa/lVw4L0j6Rgt
d9zigKitffQ8Aw4rBJtcGr6SFpnzYv4RfYwgzMpi8VufPPcQZPcNLRL7Dt4KysiHzIwB5rXXtF9A
WeFxaoaJ/IYULPxTGmBw+59BaZNDmna3MHm2uyCpriwD0VcO+s8ORL5Q1k1fC5jEotbKDzQVJyd0
L2so+eHF9bW45xagsNsFYXV0kr64QeMNyenuC7GKAgcRHuWrah/A6jOAGSQnwGY5CKKSmiXHqYRO
IJi/qKF6Fw/B4onhp0TUJ10c1ca7bSxYQmND+QyF7beJQgaJmwQ9G6qmVfqa0uN4YF1hLwQ5kt+n
yBfmL2qJtlasM9+uU71AfFOXQCPF5P0kKv0wm4AEdf7VIyNW9FS3mqshG27LqjgpcI7sxpFMUUfm
oQ76G5JE/RHNXMop/RFuKXvkfo0GBlLP9Q2YQJPE8m40eTLpE/Q5i9+a2r7EGRy1XgVnj6sFn6gn
Wg6ZQKRsfiswgx+HUP8ZesOPSXuYHS/aGyA8KfOIPUjo+paqCwAeV7/R6U4B7aFSbWohiYftqi9h
2x6Un+S8f0xD9Nw3AFJSxvVVpbpGRicyOKtSbEk4RXcP9MrdVI5z3XD4aKP0ERf9oGbVC2X7G70G
OVCU+z4Hf4lQqV9W5h2FQnozs+Jn70LG2n1NHRdwecKe2kZ7MfVPs5qoYBW13yQp75zRBlY1JjNd
tuUv1HSZb65nhQF2gOzbwMUBuP8QczzhPu+0txlt0yAmxD36JN2VgHvY9gbos7j6eWV7WzXmC0Hu
odQXvCnFUrdCq8yqgft5bf8SKRGwQwd9mNH73IMjRsMhQQ01OA2l+IzK5RWq6h8Muw5uAg1ofJ7P
vhV0D6ii3AgXHmnrlHPkDym15rANpUP2KvT0uUgrJKybK6e0XtSheFWGR1gWTi04dBrhroynTrXv
sjL8BMHJ16KiVmgKpNXI5UMqDj2/bifOlVtWIyqN1ud2oMiFBPkOQT7gI7H3OOfwAThxeRsYyF6Y
ff29s0B3xclNg4IMCdXiaDvIpzb98ESJ5Qc3smfoAYhwkFa6Vl8d3GY0/UYVyZX1q6Qk4X5P6+4f
03lFxmG4M2d8z4ha6tonyLsXNUPE7Pt8+V8hBtr9Y+c02qqwOFAJTu9mZRx3LtzjypcoTHzHoJLp
BWQ3mwgWdAVhJdRfHigL9R0rG8NYR9UHDr2lwmupiM1mqJJY6JRXUDOSxS3RsNSuJrKtYMfmL6zB
1ajU31xUr67EEtIVtaRVHN0AsDPlPx5HTTCI+VIiExAc2yxnGQGymBFz0CMy3QuhOlIzMdn4I4I8
pZ+0XFYdCO9GjT0WJTi9nn/FtvkrsJd7I3tv79ga+7h7FyEgG0wjR+k+XiAK3lVXxvFuFI+huhwG
NMhcO9KNtGKgxlPZ3WnIloO0m4LLDv7hTv3kJPEPWgZ+Kw28Xx0p8Uyl4i3qnBtW4l0v5cY5gkBT
sfbozr0OoDVq1pA+WM9Lnk2FFw/a4hk2BNBgGeui2+ovJ8bqKrO7daaGqt2Mz5lGvTeXZKOrn7ok
JPsBcxkpEOulWa7LqtGTe9pbI7S1nQ7bOiyXvx0NjMhM3Q+eQndPwwgQE3FqenQ/RWV+62bla+2i
4VqJ9p7FSD8+KVHU0ANLjLYq7RGGe9otwN+lsMADmXMdFalMdJs/DoYF51iXQjdnP1AlcQ+2hpyc
smT07ExgnoWi+234JbbL+jqCrYZI2x4hhuj8IOefxaAd92Q5P9oZ0LGa7E9Qm+KDu/yh1/Ej7SUf
67acDmrX0TdR291PpmxOres0gq8s0Y6NliRo4rr3SeDtcWkkKkYmHYpu8GJQMR4CcPk70FSxjgC7
jr4EfYUv3hTm1672PbEiMkowtsye8lANEUVf2luVpNtVAzsJuCVUfMCpNzm1/zqfhj0txRy4B/Vn
MqPf5ESOd1IpCafq8IDOybwntfUZlpnHkTKdoFv7xuao67UCHekGALXe6C9KqZrXQO+fU24113kO
0lajOtNWX5MJRRyd9gC2UdiWtdr2KHmnp9y2QQ/Oi+xErh8aJS7QK6cWFZJo2RX18OAN5WcArfeg
AXMC4S5LZ1x83kUJZ5k/jUv/V9xm/89oy47/lAvrVyNzm/1/yFqmWxANrdOWvcT/tMX3/C1t2Z9/
8W/eMk31/mXa2LdpWAtD2NLL92/aMtpe/6WZJjku21M9DR3r/7CW6ca/SOE5pkozmm3ADOL9h7bM
/RfMjZQo4WlyPGQh6Z39b0K1h39z1ED19vMPf9v/+ftbJqy/+UeUpb3WdDyQQH83oPHMCfgg8hz0
mZF7BXU4GRskW8sQ/0OS8z9DL49807s4crECHJQNvmaLD5prcG9PfyoifH0zx++8+drwS/v8m+Gr
ZFRgtgYZ1CZokdFR/gmYFIwdIPAue4DUf08J3svGLBl8lYpwpnXGjrrEIkhiXJ9/wNLk994ELSxW
b77AqxRUUgHB+ZbT3XFDBaFqNDd9KJ7icdx4xtosSbwyLkT/ZQ37kd9ZoXZttmhkGzXoWrsvlI15
WjGhxUTffsYID7kq9Kb3yylDoT21oSeIU2WjFXblA1z379FLpJcmYeXwzYIW4UQDAQP1ePVaQQ9w
o9187QOWxuI36wBtbWxTuer8SVX8zM0PpuJtkDn83Zv8Hx9wl6V/M/SQxv3Intn7mU4N7KYvYFc4
dprqGA+0nMf1FdxC3Yg2h04LwXmrWvmaP5xVbx7pdn2d5F7U+YZQ26PXluKoddEWY9HKcjjSB+lT
W+ttHdCZa+kfCsW47ykj0vkzbby9trjvO07hLA9+8/p2FmiwGZL+Rbr0D3XZ0sOa+go6b/VU05vV
UvOqvjdZtysc5Xke1BNnaNjn0w2PWZk/V3qB0Z0ToEhj58PVfDAmE6SH/vv80iw2+863ucsj33yb
rlO7aHKjo6E4Cn9xBEJHMqk9OCnyhnwo+WHAEU3NgZQuqrvzz1wW5p1nWtKCmbBDRLMz1X5e/Sr0
Ymn6v5rnZ2ilNlZs7QHSfLWIbpooN9VITzcHJQgPnPdu+h5MdFFs0WasfIM0b2VVlQM8CrXvePO9
NcSwWc2XhRdL2kWsaEn6WFrrl6Hlc+B7yG1v0U3YYIpbMyZpeA9XcZKWm3/RKh8gLLnqEufr+YVd
8URX2p60TuvI9DidLxxnsgE1q+JRJ9NySOwpvDC0SzsUrUtjPzUCuqNKdR4TbQpo5jPVjblfsRxX
2ptQAGsjVSk7QOn2U1CJO0GYL72K/rnZ2TglrLicI21OAD9Dew75Aic003LvVmQdlbENUATgvtVB
98YxH94kRI3S7+cXZmXNHWnHipzBsyuVEKn1MzrzohjQbuWgmNyeH3/tkyRvqNIO8j4dVAYorA8D
m8gNipvXiuU+JPPwm6THsO+qcn/ZwyQDjlu7hHhZbX1ThU6yogJCV6pxR8rsLhjQK4eGAuxWsbFd
LqvyTrByJJse1dlwGquh9jdx1a5DMmaq9nNCkc9zq+903oGN1p8QNtraztbWSjLwmBKgHQ4QTZCw
qgDHk2N+GGNaujemb218ycSHiZoK7Z2tH9t0i5QDFCp2EkUbDrQSAmzJuMF6OGkHCoKAhUKUhRTO
PqWQ8o2eFvf6/PqvPUIy5tbrE3S7MOa5ch7Lqv0FcijfweH0dH78lQmypbMX5R16/0Kn8cM4mPpj
UZgDsly9lv66aHyZCXZ22lRBHr32tRS1M8okIWDO80OvTM1yN3y7m8ceXDj0u9Q+LHr3FBBfph5R
X8vciFwrM2NJpkMlaSQfWNX+GJnOYShTceyiLj2cf/mV2PuHYfbNUWSwK1regV/7TlV8qcLhCwCu
3eimAAkzsfGMlS+wl4l78wzazFCHrTjKVRDvuEXlJwuc/vz7r0y+vTzzzdgDvMx1Vbmt7/URyTtI
+mngnvJwIxCtDS+FPdWzi6VlvfPNiSnheP5toH0LlaItquK1B0iRjpzRcrMh8NAj0HwYNMSwBeI7
tyGMMBv2uTb9kn12GllimBsa3wPCTX2EfqqNY8Hay0umSWv9yJag175o7hBpTEl4UovfeO0Vy7Sk
oFbA7I4sg4JbieaYTUCVzQrsYPQ5VPLTRcZjSUFtJEejJNVc+2XuUPBQzW9t1R6rwPhyfvy1T5CC
mhrp4CLrFtftlHvgzneJmx8TW3/p6uz5/CNWFteUZqnSIWQSYJt8wyV/rs77LtFvzg+98vYyJ3oP
TX6dI3ftz5FxHyUaDVeaS/oTAS4w0r/PP2Tt/aUpglg5aw0bE9IM4zWayseE7PD5oVes01y+601o
KFFNQsI+5LZQhGjxwapjf4qVjcPX2uDL728Gr6CRb9xl3pX5Y0wNLQyRgmn6w/lXX5uV5fc3o7uN
AyCrwnB49V+iiKkPTdbPy8aWQtoEOgZO77KmKsIpxB3tH00V7c+PvTYrUjSjcdeJRZY0vjPpx5a+
iWksbue534g3i1G8cyw0pUhmN5VG9hQ5OscxPgWhdTcggU3h7ClCdtDWqg+XfYUU1gBvaWPlcBcc
u1LADQezGfw+0ARSRUrc+uP5p6yssSF5rqJXMeA0GpkQMP8NEf+XIft2fuQVxzWksOaF6VRBxtD4
TQWvjVfRSdHZSO3SZB/X6YYDrL2+5LhhU6rt2Go4ACS1kIU9TX1z2YlHJkMbZs9MvJzIb0fa73pE
m6jJu2rDhpZJeMeGDMlxy2ScabFT4M1UHvL4RrTDPumfx+xFjK+p0W4cS9ZmZ/n9jQPnnqWFsHoR
+UNooaCWQxyx0l/Or+/a4JIHc2ToGrsjsE1ZedAX2PVW1m1tZMl/G3hOYXlgZHugcgiNY2Y9nn9n
bW1oyXcrUUxdOQXCh3diN1rxgTvRQ4gawVUZURhWcpqtgVbucuOp6oxrMcwH2nZAp5Yb29lKbDIk
r1Z7Q4XwDVRd5pjjQa/7sHut0IMtX4LOcp7Pf+aK6+mSU3u1aKEkYQJn+N9gccPxNGDUNF+4wf78
I1a+43/RWzYqQm8wI/s1XaD0Gu8gOiU1unUTXhte8uu0IeS1uit8qKnb0reG5z785/ybr03O8vsb
p1BnujTKmTc3m/xOmOmN4SrAxqe9m12Ywpd5Ys0u6S2gxLWP6BhItMlrr0RdH86//4oJL9JBb9+f
K+lQNjE3MdWDFibs4K/oRdwfz4++NvGSV5Pq9WifXSZe7ZEs/yfRXtP5wmKALjm2ovcjzZJMPSTT
BzOjn0gZN/xqbVYkx04TB/IJB8dG1e0YaeVH+hQ2sqZrUyK5bNoYNlTxtvBJctKe+s0C8FPkD+fn
e+W9NclVwVN3TiSY74Yupt6AEZpe9/NDrxi6Jm3AOnrhhorsgh/3z0LcVuAHaXeC/a7beMDKxGiS
k4KAsJzKsIQfwGXkIQoxiA+Ts8U6uzYzkp8KE3m0FhIV3xPurg7TuxEevvMzszb08kFvQkCcoF2d
2AYvLqCWcnJbBbTZjRujr03L8tQ3o2vpNDiooBMaTXhnYa2fDPVz4w0b5rjM7jtHhz+lqjfDOwhY
I6lFms0YewdKMVXRf0yjtsBMgYn/Umf4v3apqKCFOD9b73+PLmeQiz7ODKWehb8IKUf2a1L8RoBx
Y/D3lwLwwN+T1VRw+KcONtQU+VcC28FMgpfz7/3+0MYfyZU3E1XPQZR20HL5LWR0rtn8EHq79dqL
e763CHK4CcQkymng2Ew7ZtHCFEHm8DkT/WdjCF4Rg3+FlBGemvjC7JUmBSHRoZZSu7FAMh5i7z72
s831XYkTqhSCpmQpAJsMTZc8OmHZjTqrt2atXnuxvVH2e9+EoI/+e5XzOva0LtUIRTqoc/PGBuUY
0I59fqHXRpdsiDRhB00Vd5h2yGBhsmnzuNepqkB9qyvmZcFOlcLRUEKpDm+c8BHzVa9ir390JvMJ
XJ+4yBOQjv97juLaVC0FSgRfm9Gs8OK02Tu5Ye0vmyMpKNWaIwBuVjixBh/YpLp79mINMq1uYxHW
rEg6OJjdPI6oYwl4yXpfF+XJKbWPCeBuGFyzjY9Y8eg//PxvPJo0U6r3sMH7YsxVfQ/MWsTHYq6g
hr5sliS37vJJN5OcReZiCdclIqVQxsTN0/nR115f8mElaBwb7TDhzx4MjbF2D0Xxxp7z/uzrnuTD
QQcj3uQl7GijcQxC3ykhsFUX/Onh/Lu/72O6J3kwxWJvSGCV9Rt07Eg6HQakhuukvHB4yYVHRauh
285rf7AaiDwd2jiXRrn4AKQ8/uf8J7w//Qhd/O1gSRwlVpBNlQ9hb/i5ginntpld68LRl4l7Y5tQ
LXs5rKOCvg37p2I1kLnqWzvw2psvv78Ze5pbW++0jPBpez9gIF+YlacNk18bW/LbmC7/cqDFyB9G
+58UnrhK76oLx9b/fm+17+zStFnVSkCFAaFfHKCbg0jx/Hh+SVfMXsb/0IOUzYo2sCsa48lwW1gX
cstva/E0T92FpinFBNG6Q6F7RE59LG46t0IA3KXrSfly/hPW5l8KCrFiZJNW4rnULT4i/uOX9ryR
HFuZHRkKV9LACQtUSLIjz2+tSd/Dy76vQ9fv+q0b3eKf//scpMt4uMhIbSWo6tr3VC0VH2fdVMXN
oC3ybLMO//AxC0MXZssxUcaNr1oc6r1HSgYLt91kAALhEpmaiDqOFfSr5dGBB+SiBZGRLEFTBSIt
WphpmuhBEfV3p770tOtKtqTSdBAVVcmKuPaNnoafncjYOGKt2JEMX7EBPoqWKozvOuLQwqKiN8an
i2ZERq20yhxX6VwI3woFHTjUGrxh63K99tpS4O/CysjcjBmJB/F78MoGcm5jS4xlzVSkiK8kSd32
zVIZdKwdMShFYss8GQaMLudnZs3D5KDvKTST19hKLqYXYEK3Fc2jrj38KPv2ogQ998a/Y2hi6GPe
V2SKg6lOkqucRrxTZLviovyDLgMcMzMfgYQ5RFA9pBN/uC+KdKOAoS1W/Y6nOtKrZ2bTlH2Mp3a0
qin6dOqaCNPM9oLeICUenwat8vtKexoslPZUYwtlJekp/zfOlUTH33PGQcIs5iV1ENvjqa/MQ9HT
6mdMAWwfEKDtbZLvcHDQ/WqP7kdA8tdeEjRXNpoC8EXBw5NAm+O91pBAGu0MyyelJBgOs7n4pZXN
nWrM32hMv9EzGCO9aFdUDSIAM4KP3vV5u1pOVe/NnLRxmuNkOUNBViiB+CnUHD7kThu+6Q6tkKaC
VubG/rn2HCkexULXaORn8/eQuIH+EG4f5ZgV7oe0VpYedTQoYsXecJa1h0k7namhqtYbbKRkuul+
Ee51XCn7uWfba9tTY6pfYOzfOA8vJvbOBMpYJKGEbUcDsfAVEd3WkbjvPeXb+bVZCSq2dBJetCCL
0GHoCaL8Inf2o6Y+tE14WbCVIUiZCzUjafrKd9Puxcu0R73fiuMr0UpG2SjDZKBpSa7FowWijuvP
eWI+0262V7ytzPfaI6SAODYotRrdciAL1OhqiLxTMqj7ztMf2mwrmbC2tlJYQf0r1byakNWO8RGw
6SnrxPH82q4NLQWOMm5cZ2xJ9dpzeqBv8mNviY1jxZrZSC4NXXaLZF3K7aOHqc7w4vuhGPdREm64
8tqrS67culSzPHoRfZP7t0H7FmwCu/OzsvbqkuMqbRtVrovj1qJ+qBtl0a38WI7pRkJz5c1liI1b
TdAdGmwTRqc+R7B3zXa6sXmumKMMrSmhNzHmPq/8LHBfezTio8j66I7J57I0Xy6aHEs6wLRosSfp
cgXpm+BoxDWyNVV0A9feht2sfcLy+5u7n2WVIk/SmrQQ29G1VY7ta9AMLRQFufropjSEn/+OtVWQ
PFcLLHqyarYcqB1PQ9/BWldddmK3lke++YTcEHCzhKLyS6gK3FDsQt16NgLz/rI3l5y2t8YerSI2
MZtWf2SgreAqDZHdOD/6yg1Hhmya1Wi3kN0R0aruc48Gbt/C6h+L46jAvQCnwMaOteJkMn6TcxKq
5IlV+XZXPE1ueJ9WxjHL1Q00w9rwkg9HHb32ID3gR5zSX3neIGdt7NAlMDbMZ8VMZQQYvb0wtwyY
qRN3t2E3fhr64YUb1MHO28P5lVixUBkJ5igwexZLClyBoLFBLwEq341FXtJk7xwXTMmJE3rrYHwh
71crNQS7/XiXWLTFRspjDQ4bEgBUweN9G14GydNlUNgA+1mbWhOXfnLIRd09lrly07j6QYhmC9O5
ctz6I/r6xuuKhv78ICSsJpZ1k9nKTdLHr04Ah+Iwf/WUGWkOGsLPL82KdZmSh9uwh85qx+orRXOs
7PiTp2afhR1tbMsrPmjKHp6mRe8hL+w3WgidQfi15cA4i/ZDaCiPWthf5iOmtEWHmm7bVkehKxk8
OqBDpPDSKf85wMS04SVrJixt0uiDRUG/KAlDUXQ1hNarNWj5hWNLHj6oCFrD27mAPkq4FxXVThEI
01Ej3ljklZeXUSUQdSsGzFMkx0vChuIhHNFQ6bzskCEDSiAZmvuUepkvIlQb1eCQjFCOONbzeQtd
e3nJwxtjQKbVVjh+DdOzFoRHIBMvlw29hMQ3jlbrul6AkKx9MjtXqW6A8nQvC3kykATaFUfMJln3
lPzpR6eFKovv2MJ6rMRsGfuHfBWkuJVZ+Y2pQL8SH+rW+LQQXiVzvbH1rwQhGQQ45FGLyhOBtVro
iOfppOXObRt14d4d0LAw4RZGiveyFJghrXGUWTCpc9rw1cz4YHaj79jGhnWuTZW8xqI1lCxzmaoI
dScjmuEDTA9eXX3AsKKN1V6JojIoMBjNxm6dEZ3xOjvAFLHTQvTMwq2kwtrwi2u8sdPCTIQJARfA
oaC9drr8F5dXlxrp/HSRHxhSlJ6dvlXckjmCn/pWyfNFLOrm/NBrry5FZuoqilUIjxx8rH01Qu+3
HvV3k21s1f1WooMhxeUQeUX6N9iPbc+KdnPhonSL8taG8ayNLkXmWp2tbFKT2u+10adK96Cryvfz
E7MytAwG85TKAxc8MOe6cqQL4p9Wcb6cH3plznVpOdESsDmVYI0JLKNwPu90WLhSY+PFVxxKhoKh
RzsXWRuyotr00hTZgxurt5QA76kOvVz2AdKiamqZjq3OfkV1EWK66GZoo7tUt6/PD7829fKqUkMP
UOUjm2Lki/jup9C1Nm7EfyAq75xHZVSYLhKhA6hcLmNp+sMtITbzIP2+0uYapAlcesiK9B2g6vpj
kPTaPpsS+hLFeA2/fHc8/31r6VsZP6ZxzfTo7BR+0RfHGglWu9M+USy8TURyrMl/ZqX6KszywwKd
mkvz6/nnrliGjCqDvkGHlpGbSoh2ZvC5DJ2dmz8uCj3nx192g/fmdnnumzDomJ2nJT2xJCz673Nh
tNdekH6yTRTojeSnI2DmOv+gFQfSlt/fPMgLtSmtK+zPs5GHgR23GVGU1bZyVWvDL3b5ZngnpK/H
s7E/hJzh3jkElftp0MSG96+tguT9UdEgisrLwsgWomynPiRGegw6cWvrF6YjZXyW60aB0IhgJLdV
qAs7wzhSjah22YBWIZz9+Yajrk2UFAdCS69Kr6AyRqbmDhnYQ5eiD6V0G2WOlTggI7NiL8o6QwB8
QcZ1Nzr59WSbG9veytAyMitQ+8QJYUz0u1HfTShyOzSIX2ScMiKLc3yBjBbWkyE04aAyVCz6sNbG
TWrtxRffe2ObyH6ERaUsS+vFJczoyrDLYvMyHgBdhmJ5GgERAjtwNBoUXbZ+C7BpI/KumL0MwiKH
mtHsRz17Fp5tvuZOP7/qsB31L2bGXWRSoTvbWIH35wiepb/nSI9sVUepyTsVutiTVeWR5sZXvG/x
iDv8PfRgFBaUbwyt0SxkNHCyw9w6bRJgvB9BNRmzidKRCfS39071qH814WObaGBEKs45NqEK914y
XBZB1WXq3phRYIwBvAiYkVclDwh/nby5vk5RbjnvA38i8TtbgSoHOc+m3hp45Nx04xC7yclynLvc
DO4mxDT6aHrUVWOfBsMHgW5lG81PkRXfmnP4MWjYcxP38fx7vG8JKAdIn2lmrT5rlHwcdABSq7uD
5GBj6DV7lmIfe3gXlA1fmNvNwTPm20jT/VHTXpy03l/29tI5yGnjLrNqFsl1EN0YjOmppb57kQVo
Mq4N7WkPMkiz9CsVSr/Crj/1RmJ/CabheP7tV2xZxrXRO5br3uhUCOOh2aJPzd5zw7tALY4WUAGq
WYfzz1lc73+bmraQqr01ZTJL8TRBPQZNhg4Hsqq1j1pUTuEVVF5Vc+XC95mg9RnlX+sanbzzD31/
9TUZ8RYHNQi9fkG8DQhPRMkNlwXA+sh/dO1FyXdktv/+rrZDfs3rSFsPPR/TGqy8LWJrY/nf9wzN
kwJAGdcx/PWU+orBNn5Hqoo4aj0gF3J+ftaGl/xfQ66kdiiuIGDg5s+NSf9gCQj3IsfQPMmtR6Ua
s7mnUNzrc3RLlFcgCUc26fy7rxmu7NlGNOg1+hj+SOpYqaJTmsGhHUDFjeh8nl5UldA8yblJ4yaD
rZF5RTtbPDcVRKXCtCG5hnV+q0tR+3Ppe8c5ZKBaYRlhUsRe6dczMj5ZV2UvM7iEfZGKZBcGsXlA
hhHzGuknvQPhWh0QFbd+KIoTkDFHQTNrbHQcUaE+VBHq7VAe5rtUzyCqRdH+SuSejoxvCdO3aoi9
2ff/5GaUHrO+CE/1ovqIJG73QuYlPOTZGKAVF7Xjnno5ZLhREO0dt4hRn0G5Yu5QOLGhMdtPoRru
xjxGOG6Ky5PSADGCRHm80vW6u07qTOzGDOLWOaunqxbNvp1AGe4EAV57M5kl6phz4V3VXPCgzEV2
wI3Dn6E7FwcIX9qjUysRQhC1vnd7uNjLDuHJee6KXThVX1Eqy28sM68/6lEGM3g3ttB49tFuXIh8
qSRNqHtX+gHx2OwRMs7pVrecZt8oojyMNsKbqRe9JE2E1LJuGiwoXN9NUj0VkJVfq425SIXyKBM1
iL0ZoAZIEIYY2TUNNMaRxyzLqYBI1UL/Kul/qL07fwr0oIeDuYL3BdXPA2oPv0LXBWVQe/HHsdKa
T3ljxl8rpISOY1jqH4SlNjdFxpMddVRQd4rTW1qDvWPimp/1qf8diMTZDYbe3hoePB2jgBm6VOgu
qpQ+2w0OGXoV0rpn2+BEjzLQfJUoUMnHidpedcjtHpQ+avahhzTbRQ4nY00tgMihrgsPaZkRWFD2
T5ol3wO7vFes7muHstD5x6zEJBmQlQTdXNgOjzGV+ooqpu0VGx+wdiqUgqmmwlquhZwKle6YGchy
u2gLJBuV9rXBpVBqzdRdM63wEMyApj1Ge8xBPP3bZXOi/73JJMmIpEZT2ieHEL2bW25CGjxQG/Oy
NuNSJDXbQMmcPHFOplCR/e4gRJqjMbssgsoI2UI0lZlrc+EPNPgVCJAqKoo+cblx+/zT9vVe7JQO
FuggFw51XYjPU6V5UtNY9V1D0U9mX2S4Wu3d5qhU3mqdo3+rM924TUJn+qaJrv+OhEK1R3J4C6a+
3Fzee5XlGPLmuB6PyLIMxLzT1KPnHOX+jKylDsVZhNwzUpUoFXg7aukbp5uVLBlS5H8/L/PKovZS
ngcRv/Kl+4jEcvGkPyEcJb4pvoHW9WXGLWMw4clEA6vmQZXCBmvdN0a0o6p6mf25kuv0gRaj7jNA
25xE7iMqzzrCAbq14TsrZ0AZzlyUtB+HNqMP3fe6/6rm31vk3Kr410WuKSOatRAl8x41lFMbf2+a
4qoMt/j4ViKKDGgOkqHy7GC5H6Ooo9/WLVtbcRmPq+ZI55q464NQ8Wr7hIJ7dwijIPwEH7F2E1Vl
ulGNWpl4GYI4Wo5iZ05ln3Ikx06W0uY3hQJnaCLieWcH5mX0QZqMR/QE2ntkFq1TEgQIFyiHLkDK
Hab08wu8sgwyHtErRFJFc2+d6sI+6OWrHRzdaosNYSX0yojE2HPdodFa+zQ3FWLJP+zh92VvLYUG
M+hUA8Yp+9Ri7fvUTh/Mysr2jtVshIS11ZU2U0chd1YopoUBBce8D3ZJUt02Q/PUJRvhbW1upLAw
GXMitNCyTt2i4cRxD7WREh6HyyZI/zt2hgVq2dY8WCeUEa+roLq1aD+pG+vT+eHXpkfaUzWXxio1
ZfiuGlAkuzUXiHRHj8tFdWXNlvx36JPKBQ1knf6tMDZx7nZN51cFn4A3BNdej0pCgPbhZbMlQxRr
3Um0ovNY7XHo9rSnldfq0MAg0ipbDXYrMyZDFZspMRrEpq2Tqj+25nMWpidNfJqL+rJziIxTHAbQ
v1bRWafC+IXwx1WgeLvYfD6/3Cu2KtP6hqZItDlG1RgFo/zgJp168DRz64K4NrrkzJWjUKHpGD2d
0etsZ93dqew6G2u7Nvry+5tTi0KSvdEHTHWMrLuyS76Us7kx52tDSy7cmhHiRTlBokQP9rsyhWiJ
D02iNNcXTbsM4JgDJTXrYBxP9qKgO0zeZ3vcKrmvvbsUINJ2EM3Ya9YpBkN7bWVxcT0UKFCff/O1
Y6sMd5wj147VSGHXSl/LaMZjtasYXYtF0NxIv6CcdJWnxU8XbVa7RlkEdUORKhtb89q3SdHDzXrw
HDoP1zX05cfeLne2m3ob37YyugyF9IRdJhqn1dMQJm50lZu9CcsvcLLf5+dubXwpu0+jtUOndW2e
CpfCM3ijcJM5bSUIyTjIrNToGi4z9VQO4YED0dWYQ5+P9FqdxZfZrAx9nOicGOgnU7ErZp2Lwah7
h8smRo4TSE4iPRmqJxEkz7NQnwRyj+eHXoZ452ojAxzRXMvSKurnU9xVxGVkLPXZ2+desRXj1h4g
hQrb6KvWmd3pFPXubvBg2pjy7rWJ3Y3zytr4sjvndT+jOD2f2gVHEBdxyBOE616DiE82rhprhilt
+kWajLqROISjzv5gF/mh8dSNodcMU/LYKaosytHzeCIftWsRxxZRvKND6soV1fGiJZahagUZRzck
gXcarSpCbq9AH8gkKZ8Oirs//4iVCZIBanQSe+j4JuOpQ1SraxfJt2DDrVYmSGarQ4BMa9h8hxNJ
zYM+mN+RUD3OqvMxmIqvl7295F4lGJdQjT0eodV3bjYeS9R0zw+9Yp3GMmFv9uBAr6iuITZ+omKx
dxCjdK15H3bzhUsrORf55K6J+6g/aeOXIrs3Tf1KsR4ue3XJsUooOEdHC7oTGlAcSzqUk4brefOi
umYykk8l5kRGG1APJjMMnwTNssemdtvd+ZdfG11yq6w08hEpUeTDasfZ626aHoxhi7V4ZXAZL5yh
vKnHSd+dGiu9VkR+Gw7axsFqxV5ksLCdmGPslmF/AkFypLXkFDk2kbO9zBx1KafWGyI0LVH2J5E3
6OTlP6lt+bkmXi6adX3x4TfWLpAOzKYO0TYuEscWoVBnCP+Ls29bklRHsv2Vsf1OjwRIwLHZ/QBE
BJHXqqx7vWB15SIhEIibvv6s2NNnpjZdZBxLs26zXZlVCoUkd8ndl6/19PzQlyF+c09tAcNhNIVd
XuE0Ln4LjHbJV6QD3ov+LXAY4ZXF39vXy89/mT5bamp6Qsdzw1gHKnBZQCYzXNLnv8He6BtbbXQN
cQ2yjOdKOU+2no+V4F9fNvTGVANQlyyM1ON5stCp6IKb0MorW7p3IDdmuvroSqyYwZaWwStQP6XV
Uj9N+TUlgr3hN3bKOjWNCFTGs0HssLDiOIxofZTX+NB2ht/CDYe6XBeop45nv9coTDk6A1XKF2hZ
X3Eze+NvXqxU1jl6NrvxHLEKpIJh4k1pr4rD89u6c+a3gEFlpGEhylpnh2fA6KiInioBSE19rbdp
b/obe3WVhMjjOMPFV+7UQ6GjW3DkKw9VMNTOJv7m+e+xc/K3eMEFmimkjcbxXFvQFffeUaprTH17
Q19+/ovJ1qMflbbJzTkSXYKK3pH01/KDe0Nv7DW3Xre6rW/OfcDVewhm8Ft/wRPzZWuyMVnOdYAr
yjHnFVo+F11Z0Lws7XrlXbA3943VBuVUjzWrcLnWNJGhd4Sy7OuXTXxjsR7xw9mbsSyz4ScvGu5A
lnt8fuid47hFBbZ+cxE4coYzETbR0LryPXPoRnbFWHcWZYsMtAIFCW8uzZl/DqeD175w2M2dGiDU
izoJ8go6OQkL6vMy5u+eX5AdbM2/4QGDOqg4sipnEXy0DXC2g3mstUWRw6b5wGOIeFz5EntLf/n5
L3bk+ctESoihngvDIAW9VN2ZTA7NuumlvniLeWsWDgUgGQznvmbvfN3fm3L+DAKQa4Fm9PsXwhbz
BglEDZ7s1ZzRDZrpaYK6a8igQ49CviPeEGASk3UWJ02g9Pr89uwt2saG3WH2IpAMDuelcc9iFA+B
1x+D9ppC2g5OHVKWf9+UsoTU7VQ05qxDlijdo0nhLW/dhCA1QqM3HSGxXPqUSRFDP/WKEf4F7/3N
S4tsDNxZPOjElLU5+yN0uAt+XDTEu5s+G6w5lMw7j5WN81DfqVxf+czfLyTZguG4CfuwlmY4F+EU
d16VEHCOrC8jAiNbJBwDi4KbG2xTDgRNL/gBRFSHl5wAsgW/zesKLjdeD4BOuH5GHJmnECKGWK1Q
1+RFLm7k37cDiih/PwSRo1DhBuEMaAdr72YGxP+LGkJZIsyetHvw6nziMQTK1bVi9+/dJNlqKXqh
F6JLvu3P4RqmEjJ2LjSiXrRc27o2sj+wd8B7zt78kUL9Nwf+xZbXaFj2Jn75+S8+jCwhSNtJqM8T
jdKcL+lQ6vT5if/eEZMtGJCs7Yy2lQ5HyIYfwG8v4iYyieb1a13qU+j0d4tPXgQ8JFtoYANqbSec
5HBWju2Oox55Qur6ZRwjJNq8aoRjlob3MDWII5CY8XA+hNV4TQVxb502HrEEmUbpDj3OzuLEDIDQ
g+cPiVzlW8v8Km0gih2KawxPFwv4nWVs3CPgBJAIcXV/jvIbhnz03BbgMngLxqOn53d97wM2nrBY
tPHRFozjKqa4NeuH1n+Vu2VK/OAKyGXnE7b4QFNWS69QEjg3q59qGqhYgCis67rv1XzN/f3+XiRb
nA5gZ6upg7A/Swj9OG1wBjX8seSQga+9+Xsd4Vq0FIi0Lh+vmPmeIW5eRLOkbWXByn0OeX/rdPXd
Or0sP0K2kBKOQKV0wJF37oWKR3Di5sNbf/n2/H7vzXtzetemvWiRWH1u2qL46BJZgtxHkq/Pj75z
yW0BJRF0GHIoFuoz834WjYhb3aGSe62jYG/um7PKBz7kVY3Rp6BvU5Ojr8aE5FqNdWf0bUtHO7YO
mMUxuqY10KUyK5ZrvQp7Q29C6LoviyIqJAj/G9ekflssBwq6tvT5Rd95Q4Ep/++XQndpJPUs4LAt
EKSLh9bjAEh7P+7yUx7dSAgR668LrY7+Orwoi0S2cMpqbliVk6UGpo+i9pcrOb9vBttc04HeqTCS
LZASxpXnA5Bn50B/rI1zdgv3VnZdNrgAozXNm1mHGUj3P4Jv656NYzyi1OWFyxXj3jnGW+47vww9
CK84LPPlGyQob80KbtLcvfKg2jsNm+uprBrbT34VZFM7QlWqzcfMy53m6fnTsDf61sDBmDRCKY9n
zOPxUkVxXf182cibu4iYyteA+k7ZsMroCLo3mqKvVV1ZlR0XvgV1AaXXBwUrpmzxDfLY4MCgeezz
u5zLmPLhppKP5lrX387+btFdbThQKFxi3aUCGRPT9RFtCq9dVr99fqX2xt/Yu5znwQXucMqqfn3b
uN6xm4OnzomKl53Pf4N1Oc1AugFrxfIxgnKAeBg7NBeCVid72Re43OW/PDM9CBb68xLhYNpxSltn
eHIldFB6La9kWHYeBVs9xyYvJ0cuwZgZwx4q9xFNhrc+1Uk+v6jmS7aijn3TqWFV3pQ5sktoXaaX
eiO6Yq/kEvbmv7FhWurVQQ/HmEVoMyDyjLbGeJR3XXBl+jtWzDdWPPa0mXy+ThlBgVcO9bkl8xX0
1d7QGzNmElykZTvD0EJ9SxU9gBojff7Y7MTVZIvs6lAkdctST5nXqFeaDe+0GA5Dc7HmotVJ67tf
FtqUaXeBsWp5rfq785W2CK/IR7/JMLZTVtrlGNLuUVN7xZ3umPIW2TU1Arkp4K1xUOm9WxQyKX10
DLD+4/NLtuP2tsguvIsnZIqnKeN8PS5Tl4zr54kh4eE4NzM3B0D+cbDKK72lewu1setAkarVpZiy
ebBJgfjX6PxFGAXCLgv4i8sYegISGoGtV8V4KFsPTFzaHnTPr/VM7e3E5Tv98gHOVEPXm8gp86vZ
Oax1c7MKyw8QT/n+/FbsfcDGpiFwNIGBoZkyWzrp4nyc1DevdNPnB99b+Y1Bk9C0qERg8NGpIU4g
AD+hh+eH3smebNFYeU9XHQgMTbrv4L6OLZp+Lo00OvoWDddexzsObysh3I8awiLgpspqpM3ixlH3
OSAQPWFfekqu3Do7a7TFXmk0I7J+UThCNUnGTqduuV7x15eb9zdx9JZ+rmakmCj+n0VeiX7N/k3r
T8nk3LmhmxW+OtjpWmpp5xRtUViVH6ECZGBinvWPLYHKr2TFh85cK8zvbMQWgqWadQCVdIlTWrgP
A5/jQb8eAw/vo2stDXufcPlmvxiaVm3kDu1lG9YgrRFOCDbEQUTiQl+DLuwt0uUE/PIRZPTqtp6x
HQ2yyeviZdQMt+NyDY67N/zGklsf6XEKCEC2OAJtWDaehm+cXiuG7I2+MeWeRpMjmhpXgn1Qk4WI
fR8vaNF73pr3Rt9cz9KdWndynDFzOE+s58WcLfE0N1cMYcdZ+JsYmuh+hTg0vGin2ZJoJ3iDNsDj
Su3rsunOiobfnv8aO5+zRbdGRc0FLfA1oqj/GoTOUzTbezfSd5D7SdjYXXkn7ZzVLe4rkBDQaiU+
BlT8NHwduFOsg/sl/PH8t9gbfhNZS1paTkA2l/leG0/sUbKP1XSj6itPsZ293uK+TFFyZhacpLDJ
46HqLwwkSTFcs7Idf7qlJCMdL/tBhWOWX3RfQrkOSSP8a2Hs3uQ3NlyGgoMqFDFCwXmLLo32bWCj
x8GPqitHdW/6Gyu+pBaCucf00dV9WqxzmvGEfH5f9+a+MWEauO4ScI7ww9Wfer9MzVguAPte47zc
G39jxN7oGVBfeGPWOQE5FmHn3kP0UaN3mF7TB9nhvyBbMdLI2BBgZTTi6mG87EJudfdYdtGYJ4xO
Mn8ja1qHWSf6uTzx0NXoVW4dTY5lQIrymIM7Y0kb3glzIxwRlICfR0seG1H6L3yybXnCmMQ9OM1y
wF0ov40LfSoHxMCQBv36om10N8s8CYflDVR+M9s1n6zv3TGFPmP7wsqXu/GVU+v5ZeCKIau1RBqt
+wpOsvs5rA4vmv0WuGNto0WIHoOs5qEB3XrxTfj1wZ/JtYtqx4C2GL58YnxSahkyrvShEGLFwbiq
nrE3+OWl9csVHk4k7OtoGDIaQcFrZs5ZgOEjfX5p9gbf+N2qKRiU2uYhE2Q8zCHqfrbowyvGvxNy
bRF8vPDGssl7GI4qT1bl8Oxc3fVoU0nqIr8LLWvBx+U/SEJeRh1Ltsg+sHaQBsi7vx6FEIWo2tZ8
0bV4WYsrKNb+vhd13ZSCEjVkBfb7XNW6vCtW2HWbT/OVjO+OR9sSCo7RDEZdUOwDdfCuKos4KrqT
GK9dhDv7vWWra0lRLRbCi9kyQeva922Himxx7c2zN/rmNI2Tbgej4SZm7i5oUFEsHil7WQsSoZe3
wy+GMKI4DdlIzD1n5Udi5rPXO6cXmcEWVDa5lS0nP++z0S1SH89kKH1c2c+9NdkcmQihHKUGvm1y
Xlf1KJOIoUr2/LR3gq2/kvq/rAiZO8kqOIOMUfeLHN8oNpyRnzwWYjqGlQfkw7VOpJ1TuWWhm7Ch
YKqQY1ZHvrqNoP73A9ou4RwrOlwTpNlbqc0lQ5EiIYawIQsVGFdnNXzLp+5ab+LlCP4mLt3yz3kV
RNhl54JNo24Sxt/XM9hRZQqekLL98vxu7KzRFnGGV4KjrMZH5FHwvnT5d0itvQ98KLO/bPzNRVCY
jnbKYny6LDesHU8gpb1xx5cB5gjZGC9fRNsy8HdkBYXb6UYHOlCF+KogDfGy47pFoDXcd3sye0NW
zaKJfVZ/c9Fq47v6JOohCVTUojObv3A3Lrv0i20Yb7Z91fkD9IeAT7jcy5OTUqB3n9+MncO6BaDl
GkxVAVhYs7CoKjycS0gCjvrae25vdO/vky97rwUrBFZKjQ6E4mzadH32solvXuS8dWq02mPiUSVP
OVegDeVXkp57BrAxYNIuFV+NHTJ//izQjWimuKxeWIrZIsnYApwSGEKGTIIqo1F34NQJlisT/+1y
h9EWMlaTUnQ8wNiacPag0B6K17l77Qb4revB6Bu7raMxJJ47DlnPHdHFUrYT2Fm64S6o1/pMqzK/
R7Ni+SLABD5uY8cu2NDDbjBDNnj1KSzce8+71q/+2w3G0JsbOGKdXiuNd66VTZv4pn3Iw/VVA76U
Ky5ubyM2Rqv7ALqgBm9d4ZuTmaa0UO7pBecec7985C/+wKESnYMSQ0MB4EZWXtoszRXgzd6sN9aa
gz3ETt6EFXei8j4nvDp60uFXJv7bVzQmvjHYS1MAKJSJwhPdeSgK/RFqux+KEXnUKaQ3bss/DEp8
bEITvtAaNmZsGz/qqdYqA9MXceMxHAWLG8bFtRO6d4w24R5zVlUz2anMdesbNbgfg34+lvX69vmd
3rG3LQ6qMW6vc6GHbG0OvnZiIN9u6dok+NQ4nK6lPv+KHv/tRRGCg+PvB6qsh2jQtNFZ4YBTTn5f
yv6p6CAq3JmkXaP7gt5KnwDf9a4I3wqqDqAdTnM5pkH3dW3EXej4aQ1c+npV+mVnXcON5a/Ilpoe
2t7Z0NETWj+PXUFf89q87JhvsZzWc1gvOrtkVR6GqUtpd1xaci0S/W0GEMu5MX1A0wfgyNYlc9Gk
VtHpYVzqFO087xW7pom6Y6dbgqJcQAqHunrNysFTR6JRKtBOeE3dZW/0jRcASVyPOni+ZE2wmiam
jnJlEpY+//78sd4bf+MHStVWk0TmKHOEl4xzfeD6Ggpoz2I2Ft8KOlYICJcMKaROxI5naiethWUQ
0vD7xibtUFLzloW5vIZH3zurGx9gF9KtKHUsAH99YWseO/37ZbkWKe4MvkWYWdUUPkC2S9bmuG+r
T72uQS74IuBxGG15g53Vh1RBiNUyE7mlc5tB4uq1D1XMF+3zFmQWrNZpTEWXDOITFUIVLuK5j368
bPDNDV74eesCU7tkZOjqdyFykMDIKygAXLnAw9+rimJ1NnZcNxpcGyLqMoVWff9tT4PyJlwkM3fI
vuXdmzmgbv12KERVeTFx+1XWsQKMR9KYMY7TFuO9MvQmzqFzoM5+KQncthe2wVNT5nN0UXgbq5th
XS6wx0FO9WfQXozhSYbUCw8gS2To0KONCe/aQStzFARiEgc6a6J/onYO6lXim7qFTincQWo1JDOS
SYJECz3sQzSdyqWT3mMxdM5witzFqrPprOD3cxf6iWXrshxQCL6ZGtd/37V2/BqUoX9fPuG+MWSN
FwKA93FtFflWlU67oAYzejzzoCcF7ry+GQuc9RENhO3Se0VqO5SFILra+u0bWrvTT7uAsC2u5tqi
x5AM43oz+4Nuv3uEFgbDlJes2ehVXXWLljsZ3jYQLFnfjNNctG+gcbGOGUg6QnU3rlpOCZ8kovZS
Q4zoVSe6vHiV23oQB9GiNzURRaR40nhRTo5oIFvZjc1LUabLIEIbI2ju7Al6sN0rP0AzzA8w5gVe
EsHJFYkvhP4wNDTPP0L6e/pUQYmInF0T6jytSqQ9TlVXSx6blk/jTz2hEfBVjX6v9tUMnd7w3OQT
aISFUUomwdiGJFlmZsOYG67UUdWcQ0Khz41NZa59FlPtg7mulQLMnHatfJVU7uIABr6YGltnPXDi
k9lQipTEHIRZKDnpT02jCnYqaTTwNMLS5nGJoG091DKv85SN3LYJAZrzoZ2mUB1GwB7hMqZC1sXN
gB6j8DiuJgfkqPNClaL5o58SrVdzx9jM3FibqgvioqfVVwKieEDE6sDe1S2QH2nuNi59447SkVk+
V+0Y+5GSHVotHHQrVCML6IdgaQOCZe2mKnFqFeHLDkHtH1fVl2GMhyRIfNlibZ60qkUbNBPB4B4Y
q7ibqCb0YAF8XvJkmnq7JostizI2AUPbYq8inLHBE4KnIRHR9Ha1QRnE1QJsIZozWdSDi5yV/qHj
o7FZR1btJk3jlvUrNaIJLYaOhZ5OgZpx1USiH9Vbh2tpZAyIKJGZpUS2j3SNygXMregnaX8EVdRH
qQG8dz1U2EA0Fi1oygcveVlSgNGL8Q0NleBJqNslSJuV8/oI0ihLYtMXK3tk5Qz5yURAssYeQO89
j20sezXLsyq8MDg6YK0Kb1TjgNoijwgHEY6q8N+rRDPleVi5IEciVPdBes4brunB5l6EVAbx9W0g
p6Z8Z0JZvKWzX361xHTio+nCRnaH2iyyFYd5mHz5uuK5VD9RkaT8AEYlNxxjtIt7/GYxHpgiYzUV
rFSJgOJLBzJsQ+YI5DL1SO86TvzpJGbO2F3YGCGhSizQHwRa69G+G6TTTI8F2KaLU9WIJv/pFiMI
+rEcXlN8H6DtpVOLVN6SiHKYgMNtKOAHEjDy6SY3DLrJoISZ2LHBYS8/WdELfYdLOqwTn+Govml7
gVsJRfli/ehEvKieuFC5OqwlWk3vm6COxKkZe1ccmZnELBJjPInmn5UNPlIMTIBDFwSis5dWeMPo
E1otmgaaJhSMIk1XBnPsBb2Sd6jSFCDPC4PCO7gQk+Kptizi97XjzF+4CpU+t8KmHkS4q3gGO9ua
VMuTCwbiFQaukCvx4zJfY+v1j7YAG3E1vBZOH9lDDc3jTxVIUVjCFefm1eK17PvMyQAmkNWWArxl
ytRZ4a4gn0+ZXyce+pneC38ifcIpd2OlIakbRBWY53M8stsgFNBtrhrvhMbhSJ7ZGFRQJZb113Gp
7qOZV8O5tH50dn3NYNxL4w1xFDbq08IiKY+VLyiMpHbkR4iYCxuvE6keWT18xxzEV7p65Te3I516
3YqQg1TTcqi9gdWNBAfHgpb7xlThaBPEzXRNTVcv4rX0BOke1qKyY2Iop32c51JD06MNeXHfLMw7
QqP20pNA7iFogQdYsHA73fkQmO3hV9dBlbEwjpmPkLMr9L1qe4rVm3FZJraehIh1S7UXR2CHGuNS
DHmUKNtVBMro6DGNFW+HPNHFCvRYP45Fc9P5a7/eesJMXUxsMELjG02/0XH2WqFOUSOdNXFZxaKk
dEK0rQTIMyw3pPXo/eqJBeAM8P7wZEZgyiABSV1z0CDxQoK4Iny8HZYCzOSuP7cYpYTCkO2jsYwL
z65NXAe5556bQsA7RjmKKqkehiJMOAD84X3VOBpnxa5YEJ/X1o950fL+U2dHXX0M1rJlMZwdq48d
7Rs/jcbZbdPBSioS5UWyf5KFJfrOFhzFfwcaui6a99EefVcTm18EjPOwPmin7erYk0FRpaMVo3eu
0N0HtXN0Kjw6pMxpwnzXXU+OW4V5UnbKqU8a3OU0btGGRj74IZ8+MXjyDqTPnV6SdlbUT1cGB/Jq
Kpu2PVRWtfSmZU3OTtaVHdCNsz8nSD1RmpZuGNA4NO4qk6XsnCYDfnStdQwy5bG5J+s8TkkzTsDf
Tz2EzsHWPZuPVYdm7DvHFBW7p10YjZAvwAYD2wCG3i9TMDCnTIGGm7zXBUcGJIZmUOSdlsWybBjx
SPpkpDfkMTibGwLlmoZX4NlQ6rT0ub88QLIPfISh6kYvVSHt8VICAd/8as2hcBQXJsKKshykjq8d
taj60bMQ7MBRa+S4JiWdZ5lMXb+YUws24vKmD8DulnLc+bh7625dUvizav0ogdh2EkIBLk1wmhrI
VxQT2pKV5jLPoD0AF4yiufRS4LEKdm76pp9jHfqwt6Ayc37PJrwXLi3MaE3qYUuIvKA4aL6Ibgnt
qwYUbTyFlZY9uA8as4IFfey6W4Trjnvo3R7oJVi5fI8mWfBtMTwExdmPTD7eSd9bm1cWt7Lzk5gB
IC3WsPqi9CTRhKF146uYGh+1aus4E73xBzpEQFoNaAnHbOzPUXkoqNIqdyvscRDaI+8GWR2ohYrd
Y9CAG/YoWpwY5N1pVySVA5UIEDY6c51W6Pdg8ZSz6TNQ1jVJa0qq4Ciria9PoHfx/NSuSkwJnRZQ
iyhwGFdJFUEr8DgGfSXj0s6Dc5CBGNntgv4wF/L1fsRS0UY6itfSbWkyj6O7pLOOsKN4aDX8AuRq
++PoMP/12Kzecq/bYihO0q/VeOo6Y3Hm1ZqbA8U13sTWrQiLuwLVv5NoFumnuTBr8RHZCDeI19ZA
KyqwDfnAgMA1xypgc3uAtE6JvHkgtIJy7Gza26AAO73f1OwWVZ/BO0UAUBXntVaN/85diyWdPPu4
GCxI60Isfcx98zBXwD/herXNdw8Ck5DDVFUHxcRpcdvh1kCExD/mcBEPHpetji2VLskcH5KOR9St
xHhTTaBDS2tJDEtxk4k3dqBTdOtyd27iyDURTc1a2/qwuJOmCZ4EJWj18Z5qDl6FQOEBUgUyOIWG
AW9Rd35bnao1l+tnCalcEAhb47BHiBavEwjoo6WAdK6Z3bOeA9VD2rRpzTH0vNp/dFw+Q2J+mNcf
Wk0eeP0qyzMEKgM87kID3Hl15LR97CqvuvNYQTABQv1jM1kQ20EzPczRJdI1/CBAe5InuGlMfjAd
buEYykWhe5yHMoSDtX7wwy0DWkLg2OTkUHbwEvEAHFmTkKA05MDWGqR2zRD5n2TTO19zjbdjvNZB
6yRLBNLc21ywPEpnNvZ3eIqSEyQicMbtKMxBmADM70EuAFMKTQXFLaIJjSNaBkvs9yXI67txWdwb
lY/B23KAONx9uJSNSGgodfRQ4Mkl6anEdeI85R3iPEjx6ukV94PyAmyn3odqFBIgSdGoRyYd33wb
bbAUcSh8ztMGXppkqCT64ORDtwYeCZJWhy6f6hqicBauoUfqB7cyTKaMgQt3deKgTI24sFESrnAC
1uVsx9qTiYjwUopDPI+e6lC2LoQOhPjC8JD+GJZijjLFml4mUnazf8pXd74fxql/1c6idU7w7gNU
vIPLOZvkNAenIuAEwVVYl8UpbNtuhk8qNHsQBZmGh4j5UXCk87iur6O+F/4XVZTD9wU28hO5Pagp
zDiFUA5Zl2JO9OqFXTrkoNU6dT1Annd6DLg4eZh+9MjIyh78pfPgFKvReyJtPn8xtlrUaRoCf4lZ
iQQm+me7kqYKKXd1FN2oiqPkC2IRZi0oH0nlBDRZw8jOZ237UCVBVXX0neorS++9cYFmEuImAH3L
qGNdUtQzTjjuTXUhEeCgIElbCX7ZmMxjoY6+aPwh7fsmksfAU0P10BZtLlJw1vHuwGlN84xAnbG5
Hwy9XFtgb/Rum9711rcemnrWM+BeK33rFloP38t1WPW7SoohOECAiM8nxBEuf8QzRkU/+4phlujY
od4a1+ti+SN3R2QcZlna7k1NRPeVQi3W/bxobrxbp9RB9KldTTvjnYiANmGyJtEhKtrSvwlmgptV
thDATFqHzFAEUJaC3tBRBfVfOZFDviCgRGivtBbRoR4U0bfgXR/JqQYWUxyX2uf2Qqw86oyMtOoh
3AuJHgT+ivaJg0b8GpRolvv3VKMfL7Pu0g4P3YIIHzEla7rjasU8Ir3BAwNBWD6KFHqcwjk3prCQ
QDBl+cFarZe08yL0mowGuO7E5QPtHkJ4STfNPT9gT4siTpfg7jAzhM0bNb4Kxlof8B8gZZs83ohj
HlY0+olIjc0HFUimM4eEQO3peaLyaUGEOiNkWPLyPEkaMIGEzeqYowfy2eijB4daiRjZJTzUwqBv
3LiUq/ejg5B3f9at49pzA0cE4hRHRdUaB34zTHeWq+7SFy30Ov+oZwpGQW+puycDiY4viloPyZBy
KW08ML/8PpV12GQ+L8g7UfuRmzgTyUEzRFfExe0IP4IKYWCBQ8FHybRdyBQcBuiJhO+7HhzFZ9kx
kDgT45XhKRCOizdbXij/fQhlczfuEP3Xab2SMqjiwQXSfIBbUYv/2TGlYF9Dq5E8WCc9IjI2FoXy
UbhLdUAihrbxIhu2Xmnfv9QSflNj2PZHYn6irvIW7ZhQGc2CoNGpRm48GQKXgRvK7V6p1vJTGHnX
JHx3sszBNotNO9qSpu+yBVFXCmJt0HMs5l917f/8tvyf4kf76r+nPvzzv/Dnb2239lVRms0f//m2
bfC//7r8m//5O3//F/88/WgfvjQ/hu1f+tu/wbj/+tz0i/nytz8clKnM+nr80a9PP4ZRmr/Gxwwv
f/P/95f/8eOvUd6u3Y8///jWjspcRiuqVv3xr1+dv//5h8uxUv/56/j/+uXlC/z5x+cvzdcKyIX/
Hut//sGPL4P58w/P+0dAGEfd2UV92XcvJdv5x+U3Lv0HfurxkHNcDS67oLsRy5nyzz+c8B+u63ss
QkLAcyMQuiCXO7TjX7+j4T9IEPk84iEJQk6hMvz/pva3zfnfzfoPqOG8aitlhj//YNFfCMb/PYAh
dSOMxRAgM9fz8K7cVAikDSIIc40iNnPox71skH+5aJ66AlIVIZC3Rfm6H+x0JhdPhq4tL/Es72Mi
VheWftfXuk3Viki39+cnUHWMqW60c+T1B6Q7TwYsBakTOEXsT/NPpyjSmvVNMgGmuTB9Dk+c059I
fpkbv5VhbIW45yttD5bgCp94buKubZCwdJaDpaK8myP9GRkFPwWHxBQ3ZPyB8ihyvVNz/76QeJ84
LdQwurB/G3j2aAbu3YL/5AtrSxL71nXBrJk7h6Uxy4ET9hohYMjYI3zmDH3fFegYuqyQX8czaxzM
Xb9SeVMvujn0OWI4GwqAWxDdelA0TrWEUBEJ2unNSus+/r+EnVdv2070pj8RAfZyy6ZquTuOb4g4
hcMhh71/+n2cPxZZ/LDYvYhgyYpkUeTMOW87gRC/oVuyVLOH34HvRnJ2rUQbZBnSERaRPxpzXHlu
Hgp7M5KsW+zb1lj7YaVcSK1GfYKhiku5iAc2vSIe7a04wN04MeNwfwldGdGk2v3WL/prref9k2fS
GEtTJWopooFxohdVjcU9UJoV+Uw8ug2WK6JWMpi3jUx9EyhavAUMuW1D31j8BwYlNdGYbbCaP1zU
lYmJRF8Y/frR5ode7ObPtjSnSDR+fhtJrvPqzDgvIKvpPjKsaZP+3aQ774Ps5nDURwZNMfpI8+un
cc/9eJParaaxehXK947+we9589rRzWjOOqZGaZUZT97zaHRAO7peAfOvLnEHRXOYSruLNTlpoQqU
d7Z8O83ZK2Mt0yaGsdb9XW7hJfeRSgF4+Gbc46+JSH04wnZNVyMrT5ampS10ZuK13nRuGjeP+nkU
90p02p1iIm0EPpGFbLrmPSMYDjuF5z3JCz8RY3UHG9QlskZFWkgAzGaL7NTNsqZucn8T5IXJo55+
7EwoiCshxmvmcGk0K1EWYmJYtNm1D3PnLi9GERZi/l1tYox8R82HPTgYRefFQ+lOLyJQ9WXy3SM+
/QdmfVThwKSci45vnqBWs4jQ42m5ttwC2b9Zga5ehtG925Uo7qdO1C/evWE3TlQwEe7YerPOpjwE
Z6e+781GS5wpa5M8979L8qaxqgRsqOZw3frml+mYW+KtY33S19UGYfeLx7FYEGuhuD8zk7a75pQ7
ad+5ztO07DJqg6J4Bww6CvMtCEbn8e9N8QWsdJauUvBQKMVHawjk4yA2+bjli3lblSRch3vKAsfA
OHFWhdU/dF8P/X3cE9pxLKf+7n+eENjih7nqxvnvL/WxmSKjL5tkHsGD657EZkMq+7717DaiHvUu
3SSq9zm7Y7DTh5nv8iQNcwklA0uj1qNUMMcrZk0n1fdppcnNn92xXW+lF5y8VvzGouUd6wy/yEeX
A5CyiJlJRfZXoXQVV71vsCbWh6106sjcuynWN6uLxvw2e7NKdxKJwrny7q3WEMm2OKmYNDec6vpn
4Q0/ZSBo+jx9i1TR2MwP30aMYH286OVLl20/XFqVY+W8ebM3xqbbJeZo1UcBRXQsdvzKhrLi7E+7
KPgYy9jDsmesjzKadPIt2B2mMDjGeLNEkdFE1XSotXn1p60/qno8b8Y4UqaPe/JZz7SApS+M0xJs
sbFKM7TbKThtuv7br8We9LOlxwpD4iYvAnwwqkZ/iBfjnkixsHUKmWR78AjM9aM0dzOsbGLmMpHW
lXgr9Z1Ze77zW8qxTiqhHxdT97kGs5XQ+omCvX3QSq4PvxsfzbWdIm0fpwhL4hQVfplyurpHObVg
lxip5nV7By18yxsdm0U1e/EKgJKXvh7KQfuutvJ3mTdFLH23ixxneui2gLThlVFyraEdJ6+p4ywo
xkT5UT2ZdtRmX8YUZd/MrI0YncMEdwYSpGC2E4cLDqN12CrGOnDv92K5140s9Ukw+Simr3lrtfMG
qGddSm1JynXrjktpPG5y9FFHWWxKXJOsXMlcu98WRwyo4GHXCub9JlAWAH3GMCVsfs/wgm5K/Fc0
miq/9cYIGkbqUd8Ubrgw2jNml81vWlCuISl011ZoNnP0BPDqtLzMmnizhDvHu8Ah5zW0rOvKxugp
+D85g6X7xtEHrNrNL8iGLjaPjWK95EFG6yqWNxnc53PbpcFOuVdtxXbInCU2OqAWG8ILFPbrTJd7
7Aeip3/tfkoxGufJYdVzA2VGq73lSWBn3wD7r5QqU5TvIDbA31G/BEM4bvqhdbT8HDxkGXO+u5Yr
qZF7HsE9UMmS58cs69JNpbDEA2EXfrJkid18JYjOuQfiI91D4wzmXemYb8rTxkhbu5MGaJdKWGJi
ROyLAd1ZCTM71W1/7Z1tOgzTnoBlWycLb2gDb6hNoDqV2xycoKONqudkdK/24l0X2+MsgQKM+nQd
myea0TPUXH0ZCeA/iyz4sMfisolNxTnh9vHsbHuosV6l3mxci6D0I02ZlEeWYUeimptk0b9v9Iqn
3LLcpCvGMnQG3461ikKoM17UnvXJPHfs85tvnCzRJKPjHOxO8XYL2XL6pGmJPoCgdZIGD4WigtkU
lz0Ibn3rSLbhqUpVaaJw6D3z1d2aX7ponqfeW9Ogd49TUMpQnzfAOp+dy56AsoQhDqsmH8C/s2Rw
9izcl1C5eZmsjRmEVe1APRtOdfG/5lyT6/5WtsPdJAsmeWWrTMkzOmOFIhi8MH9r3tw8DJX+YAfa
0V8eSfqY3i3pfFPmpesYm8eI49jBHwHi6/ZRsK7y3IM+HjNXJ0+tysCKFi9m7TVCWzWvjee1j6K1
AI/0T4iZ+azqBhlVpR0H+6z1TBV2c9JlOZkJ+t3CeW7dgy0Q3SplEydck5q7IBxf+uw0VuTx1HYX
+msNI9zub1NWtneUT2IaRGR9ebRUnnOUc06sAphDqaD4bg0TK/mhBC9+ZVM59O68sP7ek1hYhjmO
qtmKGHC4xJ2zcbN4CSmUcZNZhKZ31WdLagsU9TanWj+/lFlO5dOcBv6tRbOfp/1lKoebB7p5z3LM
xTV+G5liePRMkvTtDADXuwy9wTokfzgzFcBuygI7pIk1mC4hxmM0AQTA0mXFHIs9t84jYGE4Mvzo
MPVF4mXZhuyhae8WaUezsjkDuno/KEko2LSfAnf4rdtfkydJttx7pkwOXSzmtn4eVgBPvZH5ycrb
o+h3+6UBhnxg0MXBG/xIBRD0Q7k8UZTUL6Lzo2minHVyqaXOIO9kYw8P4PrsDEPvhD14IjyS0p9Q
Qk15ExuZO6cNqzVDoUMDe9SRt07dxdgePH/203kMiO+ztbulK0OycvOnvzdNrSnqgRG2U6ewXuTz
3xsNLCfse/IqDaCzsGMpvB++bpjMwbK9DfNBt4dHIl/VWc89bE0NSzE7YyGOCyX7//zUUfffl563
34FTQDh6JzHmTkJyfBsW+l2rG3UMCIgaCrqimGFN6y7Uh2FP4feHR7fwx2vdN/fL5g6PXjHUB1o3
F+p9PVPKK9ZN9ihj8J+mPPDuyZ3wYX/FfL+1VDmuf846PyafqL6bBySju8FoZUfO1g021bpZ4+Df
VfX93ztDDUOREb52kJYsbq4X5RZI4CQpArXGfipVjM6GloAz4cltrdS1/NDO7SOVps0AcvRotpbX
dDDycwVce6M0fAgEhxzEZ4AytL3Q9oP8LV9UAhguYmPyGMeWa/oz/AJ7SrWf/da9U7kV3CYPOFgB
M0amkTMP8s1XW31bjMK7kVw0RORVLqHRcwbA6K2xydJ18FSx3uUTFTCNknjTykVe624GnPu6a/X0
BcyWcFOhaVeEMi2F2oPmmL9pj42j227bTeqWDvNTJsDVcRAIddnMIWG+6vDClCt11/xZm+B1GkCa
I6fNtFQ6+yMb9EvVwwUP1Wnugi20M9li0CjmUJae/xAEd/SJc+T7ueSiNcfb3xuCvpfDnM1jWFIK
aDtVXU+hZqycXEPBuFHHIc7I1v2rsE2d64bNE+HPfCPiXb9UfPerhTrkq34H/5xeyLi6L+fRv3me
7KNaV4RrtSRhDko5h7bQskgrG+vZ98fgMeNNFq+5iV1yKFx7eewN4xZUbHXCsqdwEPun7gSMwG3V
b2NfsscOb/PBdswxGha+5GXIE38LrKfaodz3iv4t0xyR1J0jHpeuGU+2Y7ThUg46Gg/KYbU74qlV
tfUwNy/03r/W4uoulpZqNSSkoBKw5rFP9GVonpABX+es3e4MO2+e2qCz7uiXrn/v1cL+YuPsU1HC
X3wdXrjibktHzpIiYixvG+GRLZK6KM6aK5ZHqEJI+0KIxNVWyoGGk6O08/PmdgwBVE0YBJU4OD5j
14ry2mIRaXPxPgXUctLhPNt32Vws/dj5SJMF1rxwM02RGHmfoC8jkAA5/7ltAtA9p/s+OWZ5NQr1
VMMjCNMQp0Wat4qtJOyMzEkDnDowbnuao5mKMx1/DXqpaCNXmw3EjUDa/Wsn5inK+DhMnzWjfBVd
WAm4GGfO71wlqxT0ZgObz5Om69doKUgs2I0AXvcDTcFllMwsU7V2XveG2E9IsFAD4IAYrC51Aers
Zs7r0MwfajAuRbAWx6WYf0As1GFQ2PlB8R2Gq50vtFif3kJ8jWFMPwFtLt7K9jexkU/CkGdsnTYf
en/Pu2k4SLh0QPmkh7ANh95dn8oirGZHIy91flUKaZTpM1F9Eklf/WGUs36ddQbq1ma+xRjnS1Lh
hrcXvhuLVVL+sJfJTLqI+VBtuK/3dpB3kZUH4D5+bsUtQ1Zio8pbykzUHnbnRZtulhcCTx0WYjFv
zzuimYQVGfkbiQLLUizJV9JtiCuUDd1K16Xp3+X9uuShle31Dx1YmFw46kADwsqcd1h7qSCtAuMO
QVMdBygDY3296WgN4hWXdliumhYy3+7UjYhC2OF7iMBkBduLGYNMZWVU98EXK7COBcxiTv05dB+2
tUD/A+OyBbnOse+seHbnPK5G87etxItlrHEJkUpnsdPHGO1PR6zHrTVkpPv5S6a8k+ssO+eyB0El
mvayjT2pWOBETLiNkNXXqW82BFm1W4wEg5AjL+BrWMsIkvthKqYlWVqm8lFkrIfdZwrsSk+cz/wf
WcgyGbz5Bvvza14GjqA1fJ/H/Y8K1qfhvNTZHk22YUTYJJ8Ih6TNzBgC5yzq2CnZsNhM4mGfMve+
zl7JeX4vvwQB27QVSW4wjSXQ+zME9ffAnuxTzlZJOOMXJN6+7uhnaDDdj8zeGChtrYxw2b+xHpA/
qdcJJR5M2EwXZFMr9C5ZoP611LjujAl5iMaJVnbr1xgA8WCOOYoLhsAMu+lEYhFxM9pmumfzK5xm
TrGzHGdf/xVkRnnILI+opuYZH3FxqAU3HGEz9POjgTyT+KDVOpRB/o6MkXJAkPWsGkN8oXMx4e8Z
MiEncRl+Db92cvrNj9iVjwWlWyjqDZskm7gtrVTz0AajENBO9O9345z/gh9Hh7rPWVzOZTq2+ffG
crR0sg5bWxnnwMovREx/dBviomKr7ibke4P5aVEy6hR0YSf092rK79HHT+wt01eNycgkusvQlcp4
zpE6B8LRYl2+2YE/pg6FNVcbWSQ+EFRm0rHaSF3/3lQQp0itSAyY6zvA2SZqGqTlqgRnEKSuhaDK
AIFUiCdBCk6zlfLWTHwA2qTEctcfW+Pzh9fZGrljx/k/msm2259zv3zrURf3gVzuM022kTcsYxyM
Yk4VC9fmSoa1B9X3lmqLYpKWc2TZgUf9QX1e7u2Jcoc5U7v7c1z7BGyMUetO8atvRNpl+5yik35p
/A4fQlftR1e/wpw9To7F+K7aRYlTSMhWdUAaEbdmjYphGf90Y88FKtTNVt/oxo+2h6qoK1H2onR6
qfJkz3U3bjP3XJWMRa8QfsVmllGW5yhcCc75rAvnNpnT70D3fqzMV2b1qVATZ1KFvQ5eZhVCZwlX
7302UI+W1P7CLl/WMl71/euwalersMaDZEsFMsHzQDCfp72aXvBJlt4Yr5aXHTVHPbql+RS0NjKj
jjEyslFzMmendUFg2RWucTcZ7tMw9cxXR7OMiHt7HeXqI0XOXozA+2yL4iSkYp0Uy2tu690h39Gg
biZAKTDoq259r6X9hy/7CQlCwkamcU7CttZuucWOvt4JVd8sQOggF1yFsFxxI9b67NbLwSLZqay1
ILZ9peKhRfacM7vk3FDztcScTRYiariOE2JqLmvZRXsmxaGsr4G1bmxckwwzYzCj7WuMc7sabpjL
SURfXE9qrAAC+9gjZfFl3OaM+Kg1DP1mLVJGmeIgMLB+D1WJbGncLxWB4qG2eF+KwvJsNJCfNVB/
Uy3WiR3Rihz9ya2oHophAnIYgx9Fu77S3tURnmwZbyVymbJbaNsYRkNGkub1XbIUJAc0NSo59Feh
M9JlW04RVZ2j4rpbP4fSWMOt7wdo96RE9H4ciiULt+DN+ewLuPPezkSS98h10QTkDpgMGf9LZNjg
wXp7aXp9fCzq8jfyrO3O/UMGSOi1tAG52uskcOSxtdz6slhc/qDtkdLIk/GZE5s57sc2f9UCcA9e
1br3y7qkX9GxidPZNG82YqdKulY8du5Fz12fdBDtjzWwO8OSY7KAJMEnpDGvITSsJu7dzPqmmfGG
bpxq2ryfceKEgRaj7kURgwIJJUMTop4eQ9qNNjZ6+uCdzXREl3qvda4W1+tiRLn54dZNeQZO1M5u
tCHHuphaq9JxDf6QjwrhpzduhKqnpjh5hdRHflxp5XFm3WTLesyo6Wzq+sXvHxEt/VDK+9mBuSTL
EvrKrMLM0V92T9dTzlOccL51JAoaBFQE01nb/VPv2Cu1E+fvalkfg5WlU2N9F+vQhEsrm4OhB4Q2
DBWBSZqM/dX6hc023NsKpQGBN4l3ySdYklm4P5sRoeY+9PfSAWoz9kacmk7SAZoHAmEaFNbVt7Je
zKhvrcfa3T+kcTFxmjiu+LmV3g9ZD/qdlq/foeUWFmmcB22z/Bo8rlUvbPUddbGgI4LnPzY1cumm
YAkx9MmKlsaPmQf2AMhBpeikCHhkGMwFp1EAjqRMFlmNVlgGH+20PSCAGtO6ALargrfMAfTS988x
Q/a/BO4jkSfWXH9dBF8yGcfw0n2pZSQr7D0tQEW4ge4Yg/Voj5VKEDD/8jiXrrZ7KcZJYzikkahp
ekINJO6KwLohMxYHykYy/pshLAoHVsh/z/tZsf3B8a8k+86mQyPdYu72NuDbxkrKVn9U3UxrZKbl
lKloylD4KOfZ1av1od7s7yY5YpFW+6/GJNG2dYV+8DQvKiuwFHuE7EdCAxDbxruBLhhCj7CSohQh
ernInfr+dioChzN16Y4IG58QaJVn28EDh9jsko01rJ77WdlBRLGGa0Kbbc7jb3Jy7dNWoU9py+IF
I4YWNVrwse7dN6TidjTp67dWgvUCUoWZ0t7WrPiGxKW56uMsEJEXoSLx5UvOcRttm1XQLUVE4GPa
z26Z1hv7Ttuf9LwUR2M3nx3fuhS7PT+aQ9oX2YveqeDYSgrXrd6ttDbjgJiCSz3Qwume/YhhIE96
d3seFqN6mJfQk5UWLrMw8H5V2EEIwthG2fKlZurABPKTlP0SScf4xFIFpVCboezNUzVoHAET/5vu
zEfTUZFPHyj2EYQaDWusB8Prag73c7t82syMw0ZA//aV5wEtprqw9qDr58r2DtrkfgP5fzFyVdyC
0b8DeQHA3xH/b16WVl7DpI9KuOnATLVaBq8YJp8y6e737TKdHWuQ4YDeLBTtjrA2m83YLMrY0zvz
FBQ1yfLmYztg/+1sG35yGmaov04kjju89/7q3O2dcfKGKR10LCQrpUwNO5NWK0jmOjzP2f5GrIAL
EaAGgKDuJc/Xe7YXGZfeTO+nvXmCkY+KbwlKsYyyxqrBDofgOHj1cRxnD1BzwdazDEtSeNduqOxH
G3IjQsGSBNpgH6ChCkwZcx1j+uLwF/pHK8objfVC+ka3Jo1i6EJeahdEOe9sHL5WamcrYx11zfbN
LZezU7JG213ZIKdZQ9Nrv4l6r5Jt9oo4Vx0Yi+ZHme+9oOWCNS2C59WxUyDyJUI88SezUUCZVo0x
FK1YTIV3zzrQ4t5lWiZa555rpljFjCd1QdBN/naE08UMZwXwTYAb/ZODV2Jx3+Z1+Mjm4aqMuvmG
2uxpW74DZYkUfVPJSPLcTDezunaZ1kdqOXdjTSo5B5zLThsixtNuKy1qvdexTrgwLUATGrbdPGbm
ENUFeHfdsVfoqBSbrS4eSf8yzh0bWBPgi7HEc6WyN2NiOtMi3MhoF1ZvUpdDZ9LuXeHYYVa6WihY
0JMcCmbunTe2wRp5P0GJgS3TIJ8GNpT2D1pKdJKT/iCBZEGHRiOWnVIhgQTocF1AH+jkfSimeEbX
pyvrqAiesOouv7i7OCKHG8HNLaL6EJWvlfsrQLkZOUeHU/nWNZsb2c2WxfaOre0r7UEzu29oo4qo
F9qdXrfmXW6P94O0q8u89S8lYvGDa7Oi8lWb0YBgW04N5Z7v+UnR7c+oiF/3nlZdE7UO0iadhBgX
yJreflTZ0W2Cp56TCWCw+1PZ74bOGq/Kh2XX7x1VAplYW1IWAMX6ztAbAiq1LsSg8bMvtMM8aX28
L4mT7b8RgVLf+mOM2Ihp7MGXNMyXM2a49mzuzp+iNO8q3dCpCcwgNrb9mE+N+9AN25m/2Ro3L2Uj
+/SDLx/d3EL/LcaIVk276Q5Ha9aGi9tT1y56l6X51lcHJFYwa80YVuOLaDQRZbs6WeaMDnabHvJN
vWuD+E38BD1XF1udaL457hP0fSoGFvzR9jbaAkoDwy3uOul9h9frklISoGtbGgzp2v3uJj9katgY
Yy6kNgRMWAvt91rUTrJpcNj1NKLS9Sc/BQlZLsxInfmaD4G7+umew1tOb9uO3mEfiwPi47egASGC
61WXZlPp5k3vpbW8FE01xzPeMVx3GJOsTyxJEZaLJWUKABWtK/uUKUBP1qRBPQeWTxFzHsgYIH9q
k0cDCNUeXPvBnHYRNplzwOo2xC4ixITJS0ipvRPUpkRMxrUJTBia5XrdCq0+e/aPSWzHwLWBhQc+
i7ScX4EvkSguK7zxfmHTd1HVlkZczXp5GXYriDCAGZGrew+bFcINdTe6Zyi5qZTIkV3mCJjtr63W
2S/bj7E32QNsuca+2R4Isa1jXF4lG++pG8wX3cCvZDZbcxQuF85Sr9VJuLZ7z3mQ7kL8EV7Dx2Wc
cdz2bkVhJ6fHsn3VuE6Vf2LODzqFZvvBp+JxLrosbpQ6znW3HSxDO4yIPAzH/DNqNYw/UUKkrCaj
BwovZfXgt0F9HDp9PeS+9YgCOYg3TWOpDzbt3G7axczA4ZE1GpGR13DDLU6IOrj2Q2HEzVLFoy62
eLEYdpSv60+V12tsubY88ErbscOEFuvLabbmb3kngmSvzA4jDgvouOO88yKrZ7LjpCMf1K3+u6d0
Khlk8F3li6Ps3EPee/dQyebJ3IybETjeqTYZ1YhrphEutrjNwZuWmS+aIe/39ap1XR9J0/XTuu5l
qNknxtiYSRGujauds2wdoqAKwl3m96LwsESiJAqHYWMTAh2oUKzWe/FSzlt2pirO4aN28vQDxWt2
D/NmjU9r3zYnJVQfVaoL4q5eyYgICvOw2rugapQelczuJ9RjfWTvP4bBZovXt2epctqZqtXA5209
mWrkV6oc2jD3hzpkbN4e9o4FdWt3yVqCKpXaDCebhV1d3zrLvDYgSeF4GWf7NmDEO+44swomdYeY
RWz01DlinqB60GqrwpNB+OwACALs6JUsLnqBjtyrErvPgwRMALue3pbx4DRPu0mVN+EH99gk163p
D46zco3KuUDnYDzt81zGYJ0JcQwMMuuKjXopS0fHy85aY/70p7pJSyu1UN89YmRq7NpBIcIL6ohf
icSdY23V8IZKD68dgt/Vqh7BGcqjuZsPzG1GmKhD51pV/2OFyUNCpd/azvztzCMK76E7kO+KtzWb
5lBTGCuwzB89MH0yEpeWdtSpQlkZz9iKmD4/v/DsOnEWyVVqAzX7XhnEOilgmTe87bp66ANUaa4S
x2A0MAHNfThIR0JZ1Ue9si9Wsd2Tl80OWz1vo50G3mhRQPiHfuijzkOvDQNNg0HfOwV4Y6a9Clej
xTnYPS5ohgLkWa9mWz8hUh0S0kRVsqCBhqh4y5DRRKsW44bEIKSplSbP/FhqHbG2WkIQ2SIxZXDc
Kvemyo6ZnqZmxLZ36i3Pg3XWDFSzjRPb4/bOThP6TnfLiBN41Lblao5Uo/sGPyBHkIV6ddFCW0Y8
m0YA4Teog+8zK7sX5TOCFAseskNMpLazwIT4jAsEx+AOUtkUDxtT5WLUd3FO/MbPwQtoZ3I00UpN
ZiSUa4RctSRW1Xhx2bBT2zNUCEGFLrG8BKMZ8OL99LAzbtZYegNpiu5f9N1i9ev8CUi/gAxrRjxD
LAlScUGuRd9/Llt5Zzt+82bjRDyI2nIPWbF1j6QA/AC6R2sin/7eoKZPPdfzU99qZaT8XJyXtfVi
Ppt3zezRu/796e9N3lVG8teZ+p9f/Ofu3yfb1k/LB/7899///vSfp7bKxwXIQYr/84v/PBlN1Hju
9yH597Tc+d9/3L/H/v6vuaNZBVXbSBn930/591f8eyyby/FA+NWPfw/9e5q1WP/nRy+L/ly7IEP/
t+f+e0zTsizWZ9qgf4/9e83/PHZdt4UV8f/5NxKGLSMkBdn/5/j0RjOdFq08/323v6/57/j8e4yB
Xo+BiVSAwRfXxZTOtS9mNYd/72Nesk7ZQEjB12/L0nKuf38yV4jTdKkwutH36zGKNPw09owB07dw
D7tFHzOfID/+vbvRSWFpzBJt6pDLzE0Qt36lroiwkjKzsj9Z8YSFFjxer99NWOWjNxllOi+v3rBW
D5OxqINwPeditfN+XpDE2HvpJ/jjxLum92nv7OVn3zhmJBvHuBN+Zd3GrMUgvSGkyjvt1SMTLlyp
o2+ONOtnmSH8dEyuwlV1J5IkhgvIiR9mYGuIptw3QQ8Vtxtwadkv2AAmCXmKU8pen92gyH9JyBC9
bq4Laaz3jQ2SB/J3XDd1as3+A1MPH6aMiSNaosL41ADFsW01gtLbYaQIYQEMxCxOGMLct6MzggeB
CR3tmb2eZe0L2ammN1Bb9J1dGMiRsVIurrOiMJ9WrzDDXEGBlUQ+YVIfD7Uaf1H7WCdJZAtyQEjV
FunFKrR34TY/MaDLpF+LnBpXYBcAWwxNWZ/gZ9CgEr86q0JjHJmPwXndU3OZP7Wuv1QyUbZmHvod
MfJXEdwzSy6Y6hChrwM4pJcJus/sDE2wRX1hgrj1WjR52PEs92Rb++9xNgNcTfp7QQuIvTDq8RDT
I04p3Re2T2YNWcQcp0J/FHsFnyQtM0GlhA7nxfgSZAhECeTgx8Cl6PJ+yoZzRNq6lfaTkegre7CX
OdORnAF4McQF7OkUJWQwXlbb5eWgfpCi7aGZLXmMr1LB+w7vljtx8Hr4g20b9Lh3cvS8U7Un8N5J
sATvzGSDshwq9BI1sN5nYZnykrs1zZU4O1pxMi3vVMAZ+JmS4QzqeqYsyyw0Qat90UCejmK0j5pp
fKD60C9+M8VgR+iddq8hqufxf5F2XruNK922fiICzOGWQVmWQzu0b4i23c2cisX49Oej1/7RGwvn
4GxgX7QhuW3ZlqiqWWOO8c0uh8Gg2fZRst/uCjo16mS/LpVsrkzLtnaZNU7hIMX94uAEGRaH3sNA
LG9RC4VQbzn4C7t6Tk68Z6djkwlkmUw7LV7fslLfT60Ue8Usf4zYgjgoHvCDlz4moN9Lu/k3Mmxt
BGf7MGXOuu9NoonsRE5nb7oVSlefDE3/QbIcblYvkSc8c1dWuIXIkNtloh2oxX2vHsktd07pDz0e
SIaV/3FMsmZ4lMj2NGoZ1LPqU+SqAQ0QvFaSkrGtP0lPN8dUTR7Xlr+niUVYrLp5o4Ioa3bWuUFI
4c+KFaLkfVZpISjEPV7oJRhmaHAdPdko04yHrhgVRrmnGAbHP5LsW0CZh4Oi0wrfU9vypCu8ZWoy
ZHlpBQPZ6l1GRI8xET9Ao0owBDqJdZVTWlLXP8hyYOdqtLs+NzhGiLWLcNjkoaagg+XFRE615x2Q
NAzs6St53w7KHdd2vSvT7iDJwPqO0byqK11w12vvSkuZfGFT9GjJ0EXD0MVcYMNFrczIpBfltFYS
1Ub+Iec4HJVJoJbNNNk5utrIgl2yvikMVAiclPqLaX4MakKGUVPOjobahRMZ5GDfaZQ/I4Yqf16I
6A/i06kYG0qMC9YFWfhI5tnKeoP25dGmXxbZX2rnzcGW4TPKzDisdM39ocGfT4L4cxikuh+OMSm8
61B6xE4x3I6ukwV2JXtyjI/2XC6nAa0mROqzIaLcgxiIA04s62E0za9Ryp8SYcCdKMHyigitUc7h
4Alrv8jsyPw6JgeUcxNZ2VXFHn3EffqizMNrMbPTi8HYjZryMhnjJ4fFz3K0Z5xPhV+6nhboI4Lo
hAXdZfZypiQIybW7s+fBZazsjfKbBuFatRyg67CwivFo2hoHo1INC2NU9ngdGssxqP1t8Ag6itn3
VdZMy+DHttKES9P/3n6Vwa5fTbG+a3VSb4YGZFONtrJAnyu6x6yYspMopwUtGVvd2hqfXaZUvpvF
T/GE0geLJFrzLDTaRxLNTQS24qlWNtG0Re+UMAfq2HofrI+5/J2o04ei4qPXSpZHbEmZ5gaZUaEP
17S69IJr3pF4QzvVjJQ6S6J47Hayy8k/G9rrUqoEil3ohXWCzYfwOBJajo86lcjcdv5j9NLH0bYx
r3Ysk42NqUDt70dtflmKCoFJNenAZldaL+lb0WG4IRnl6KO8Wk1v0kWKYse2AjWdSTLbCxHRtXwy
mgSLkKa/9hknBgWTlTQ+nUm89woEpqohNMCIwj29hJYebPKjrem2OMWEKXZwP+mvoS9Z9mHctKnc
3rUV/gNsDrdiEc6ZEXdVoBlDGwV5wXPhgTMTlZdESZ0fBYveAZ5R1PXGs6ohfq3scaGOibREo+ee
RYmh9n900eoRve/yYjanecF34Tk0ADB9+azYlyLptAM8BkTg2e9HDYVsdPed284AmDkT6jyXDJZF
oPGIXkvrySVYQcelLY6AY0bemwiTEFw4XXDyFljG3BHGQ+pdy7RPI3JonC5jJeyVsURSzPO9dOpn
bRrdAwG8i9d0+6yfREAmVHDVfaE6Yqd122E3mw7P73CsTU7tjBpHsk4nZvG1kVBdZ78usgqKVrxW
vMND1eAcrq7TASyRL1PTu8/tZkfHPeYUMhfMxW0xe44kCyEwXclI8Poy0X20zRv2Ro70RVyf3Sx9
VrIXucB2WM2UdXkSmzTLEGWFEfN+2RbKtXFoheASe2f4sbG3PYV+Wov8nIzmxeixX/eAfN6SWPlq
LPWjK/X4TPneM9jMKjDVDczIJueeJc+NyB6M0nrf1vgV9YSR3YlywJrlF5a8q2zria7KGAjDxSzZ
0/HOBApHTINtLuIm8nqghJNinsi0GwdTOC/KRCOgHfXFVzr9kunYjLrhLsEFHxAYDUcaawAKGpg7
7DFmG3UV1Zy0ir1FHJKagzl1QytfavANIQSATJyBTpXBEvdJOJczMueI/kWZPQRikMeunu6K2GKt
IA7NgRV0Dgf8mQkWY16RI1iHbWnhlxib5UBe48j+vvhV2f2sGMDrd6P1uartm5u0WHKS5Tg7gDxo
lDQCwIAcDo2FqX1KtV9cErjpnAdGDM6vVC/0fz2chWWyfOV06JDtvOVHjtO9NY0sFJ3sIpmqx5mD
YWSlvO66Uj0hfEdKbqEK0O7bC5VWZG13d3ORDWeS8kuADD3juxqMFPlJiVt/RGZHJuH1aFrU2Sp5
U5sJn3Whmz4k068Z+o/L+OLIGWb2KBtACR4b8+VYPqU2+WZlLenFDfpvfTTvMdo4+1kvI0OM1p7Y
3U+JxK+s9hjArfbQdZ1k7wCG8AsmyaXDXhm9O4yASlKV913jgRYa35rV0KGHUWLZEvXZK6vT3McG
7Xl8MotSwWXxzPuz7MBduFoKenP4ozvzvSJW56IaZnNwpGTaqzXc1tpK9no5nnlhlKOr7hcrEfdI
jVjg9ch2oDtl4jGvC14CrVRBm2U01EolXAUKElkik8ByIoMUMMxGzQwYH7wExfir7Y0c5c5+0Qv7
3iAEkcsJ+FnVxFGdFz9pWsynURG7nq7iIWY3qOR4TCtLgzvDwmEK2ZwK1yMXKIqbgf/3RHC8OX3f
0tvUPbo0r7dPG4p9l0jX2DmJAijb1HK5ae2ogX06nuBbLR6Vm1W6nCWGJkWvpeMb2Vk2HdhJImk2
aBM1gWNn0p1DWqOvaXp3+v6gt0p3go+UnCgsKGOrUzz60F/+1GSjd3XXhksSb7JJNYYWUArqwrI7
mdQ2J21ZRFTr62+lFHZkr9570U8q4tfykGfYh8sMMdhdMPhs39JC8/nnQ86IOV+36VZLfLsnzXKe
NXVadtbgcgEmTh7lRtaHoJvoDBLHJliyLupGbNinSXzjymBqrVw4h2xPjhc382FViKBwIFkCEvP1
CZ0IUzIjkUnw5+qpdfCRZ67+ucyLFsYZPKESaWXJmmzrMZ5EMQl/mER2lGBU/Nqljy1dKwvjWGUp
hZXF2RJKU+x4BRYoOjOzx8oYe+vIgu8oONmQhXDqfMwTQri3DDZO42n284nzXGo5tAB1C89DzDpm
Ue2EBhAWv+1txCOrov1Jwm5j7uU2R+ASD3ualZ95RbNWavan6smbnY2ETgymtCXj+ORpIz5Pe+kR
BFlgMVId9XmmK0HpzYQaYqKSJtOx19aLysZfeayJ0NouudEnhywZdlYqPnUjfUSR+sSAqFDoitc6
NQLimip1KrQyNrEXoMXhMuVv1VEayj4bqp6KpDZ35EjD0hu+gGtmR1P5GrjWosnGN5nBU1oBHm6o
jCbMJZv84BJvYrhLT6YLP+Po+gVd94gMYEZQarV2EqgW4ZV2r3rXpcu6s1dLLEYWGRwzNm6xOdJF
5koJehKc9ImZrYvPeCrMx2mpe/AFcx+aDCENSkT0ZmHbySRJwIE39LBWL/VkAzpyet9tli7Yuoyq
zLEGDeWPNDE/e/3CXJXi++8cHVIWqzDvGImB79e22G2H8klxnRetXSktqAdB8b5g8W/AJk0nGBaI
Z9I40Ad+ibURji6jbTCiZVe8SPA1j+RWUAOwENZpwpKy4Z8slT55x1/XCiMSDW5GFlMQFDgN92qK
PV9zyp3lDL8HDMahNuV7hj620eq1cZRUCcfEUZwVMHvBIpcr7LPFyCNHVz+TMsZUGjfFcaXCa0r9
R4IP5YeGUNvOdmA06tW2bIelnL5G3U+nfNkIgS1/pu06bxKagW+0X5xbezgo3i6fSwfD3YpgXWtZ
aPtut1V4c/koJy7HMWM0j6mxUQ4K4zNTb1MrMoamJkrUupaIdH29Jh3kMFzdvr648G8qkpv2xXLk
66xPdJmEhV/JpIsyoEN62EDHrd1pts2dknNZQs7TTziNWs0eo0pIyaPbl5yD6jEpz1qXOPRcnGZP
yYNbiJprx7B7LiQNuWXtzYH4v/OG6dmmoElfRlVUl0Z5LJvZ8ssiv/Su+I3b6MmxswZ99w8Nsh6j
AafLtrkXevmOD54+U2a9t2aHK8LsaJlX9hsdOjKKKl0QOVZW2LsFFlQ7v0FvI5vpbgKQW2FFEUVo
ZpIrSXhB3qOx8CQROdjYSqvV4PBNDqpCPjcb4p7CRz8MaR3v23ndQ6S4pR5Zp9yVywECyB1nLReq
bWGEFrmNWgcx2XHqycuKCB3dXi780IhZdLSm+Un4vMcmKp2jMl/GGp14s7qyf/CczpI9PN8txeBF
RqfRAaWwZ8GtdrP97hi0b5OGfrtpcwiGnvLVa0aw2BRUdmEMUJgwPTZ23fp9Qc+kLPuYGCGVaF8H
GPfoHnT4+WrzcdC16gzNR4TQaFgdZ2UKIfYdLFfM92laBLiKaKwv49nFk+dLIz+lCqVfU5GcMuRM
uK+xkRA5JdwGO/V2LQLIscVGNQjvoKzpcTWUdj8NJdbpCiMK56QlTGaz3M0WRag+Zb+TKa735mgu
7GirQHXqnGtf46BvXRr+thDOzl2LfA/3nEigh/nCEVro2hbbmv6k0eHwhIvtZ13sPQX7PMMSlzyZ
G6iEMGpKUe4RjVUadVf0yy0tKi8ARppF4r6cvD9UdLfBYKmI69EMGIEwnUydqSOD1n/EtK53a+c+
K0Oj3nu68pjKc0uNBuLSxvdqMFNenzX3oOnz25a4zoaR8CSbNLNr7QNz7NJAiPrNMo1rnox4mzPj
yIyi9459+xldhxnDUl1v9jTRppVlSJc0xIPoHsGvvbj1THiuU2J/WuenUiWMoyplpFJCRWR97t2i
eYvj9dDMr7Yw1aNDz4mSg4M29Sl7jocjH2cKUFCsA/Uh5pW/s2ZiuSyVwcj493Bamz+FJOS/juUj
0sXE24izH6lQK8zk0TABzJnjveeat6LFlgH1EaZemlrR6sYXhtMjlrhBU2b2AUPWgYAm0dLiJrsU
Z1+VH8YF7ibRfUyrDfmCjQS7lx0uuASTuzezjjdS+2llotk1rhm5PLBE2zv2g/NEtB9wNluh6qq0
vNUFZzWIuTFjH+Ib8CPKAopPetGnlYGE5h5LFFQ19XXCjRwMVDIBRKSoswqa152eX6Yhp1RpW1Td
GRKUjYNSsenFo9g8IlnyW3XVOeU5j8yx+xxa6zAMuEANXbvXDTLIccKGK7A6MWcIYp7Vo3J72ImH
Qv9qu+Qda4JOCNGk0lgIrwoq53lPYJlK0jYxaVG34eKJkxCZ4TLM4A3EvH55Cop26jGnARhne2c3
y7XTX5ccBpYNysBw7/KsA3Jbw9/NcuNre8mGzGGNLTlYwQcgMy7BY3rWUddNhSlUbO6ZgdOoKDGa
Y6vF2/si8FCLbq2iHHjvLpftdah0yECOUMP9kgkc5NqiHziwJGHybs+42gSXaADaPlhSkd2VLldS
W0uP+IX5rJk9zNV+1U6zUb02dQHYQuQoGYVZEIPKz8Vc3pLG+NKHir+jW75Km+etcCfe8p7LIVKb
fq3S2WvtApcW26eJjbooMXcTzvwlVbPZNys6mdW57g4TX+HbDlJx321ukRQX6mojBzqRN3KeS1t7
3hEqMmlKkIV2E69Ei+KiQ7c3drpmMT0Xc6XWKCuJaE/sc6F+TFCscHTCglSU5VZ13bwveEYDHYc3
B2jW69HL3H2d3dY+rq6T4+1cjwAoIU6BoW1fDN1eK2dGUuOy3FVNWYcrZEG8JSd9K/i/P8TW8p+7
CwImlusjQscK0mH9tQLHDNJU++Blz29gsvt9NlO6L+vQ+oaO74n6kRM/EiFz5KLRHn7XGm8/c3Z+
WUp8ZyVFfID3iznEhHyts6m4HCmw3OxaFsRdUm+ZuH0yyoqWRV1xKkMhtYXFyIvkO1LDEDNOCIjK
+hnSJF4CO8WQkiv30p4umlN/ITHfnILZG+ZkvgtVXBvTnfypqtswXmK4BL96HYFPjXtGaAwDbX78
MK5UomZcUl+b9MeuVV5H3fZwQyh1pNrisiR0sdUqZTGeh5ONFWe1ciUa2SyD1U2ODUYnOMmYAWPl
2lsaMwYMI0ytKmMJ137PJo1QEh/dJq78UjrtHsLINZ3NT00sPzNvfZ6tJN6ZOWxXl+xWNrbETnXe
daO57VIxbmJFsw9IXuBW2AR06MlRl7o20DF8Gjrq0CqXY53CWxstAuEZbsFGBZ+ixHnA7vOyOlRg
Gs17tziCn8lwB2U9IZDuwVStPxI/JaBb/bmve+RpvfgxeL/qosxAgWDUKRDd6dzbEShQBmip7UsK
qDMopAV3tBcnRz+5DlkZKIghEL/2Utn9Tk9nZWd+OiZWzG5QGsy0P5QYualyJ8p50926BSFNdvpj
wDyPak+lb6dS8fvJWHYixWONHuVP1oxCobQ7vcYfXQ9HD6KaX8ELyRXd8onE4OBvvYcZm3skk5G+
CvJ6OuA8dCFr70GdcFYjzL2uhI+m+jFOaT+rHS0nYqzMOyDBuH045yNjgGu9aingM5tEdlaGKetF
oJjtfSra4gR9GEybKO/SvjtYm7U1FfbJ1gkGNONw0G2hHJw6eZWSBOtAf2xnj9Nraw5fufqrNljh
yZi57LUPaaPjzC0eQKyTgS9Z0Kv2fdHxLQnF+JlVUj3142Qd3GwpgrmsAw3PJGVSfc1HvYhqtOJp
mdkqv11hj70yDUdCF5dESRaq1R6PgCmTM5t6claMuqKy0xxfLLZzmgkmaX0+nNq1fCi0ut9Xqn1e
3GTkPQvrHbUq1FRSlJ2u7zt7obtIsiirbh3NNl/MXXZK4axDYf1h5J21n0ZAZ+uyJPukJnpTKo4T
iGZq92C4Yfygpumkuo6FZT0Clida1XIgZ56qxWU+bcfD+Y39+DmPtQfo10/lmpwmnDnUvxkpTqO9
EAuxokuiO7+adMh25qLc18a7pVTlEWgc1zunsK5JUZV161nUCDReyVQJE2dTAHGGpZYCZHuHEwyE
weLqhM01QhkzkaQwLW083ZvhYrC/YAw+F57Z4AuL/cqajIc+CeKMblamT3Bnkg8VT9OUT9uI6Om1
mnlfNG4Z0QNUAmNqYeu009GQ7SveqD/VGNfAUJ+0eAIHORe+FvdKGLecoT3DSLb0nHeNU1919Ae8
ysSKTIK/6oyopg6QrT3Ip1EW9dWyl0QhMXfWsa9Sf9FDz/aTrvhO37W7EUo8fCBWhq61FYh2qKQL
Mcra0I65i0CQzMbBSiQ79zJdh9a+03n9aCUy7qtpqISsEa8ZBF9+7Eynz1qyU1GTVWKQ460vE05k
chuDCLRwti1M82sR0iM2YDggwpS1TkadNabKMQ3W5kY43axaLuUm45eTnTV/LltGdIq3Hjg9yawp
aIy2OGeUJP1yoD5j7Y5DcrIiKDKlC1lyaki7FkBLK+xEsouFeJ8rOHgQ7f1aIas9FMvzuOhvS5yd
KsCl7InemzQ6ZmhC3T+bZnmV8VydYfqQrcCkqIHq8yXxKZ944E8Ccwd44/LQjN6VQEuya3i7BLCo
QtXKC/I8SqRo7Z4SoyJLVtmUmiQM8nq8WL1j+SDfmM6hU3dSW5Ue7i7wlyWUe3+0dbpAEzB4XEO/
0CS53sl8d7P7igHUBstBazA1Lll7kfiYwymzQ/jUOJvZuZS477CZIt1YLJ2dPr4D6nrMFz2qm/ou
1jgmoEPdFerBZihRkNYsGyShaVrkVzjn115f6oPJ5Iq4pg0ByjsPpZ5egTXp5z41pD/We4dFNUbC
qrDxHow6KUPTkpCUyaFlCh10ZeSGTAXkxTRhOdZIcXItQk0dTuaqogzneLn05a6LaRTOrtCiuiBm
P2kXZ8Mf97r90Qsh9oYTdGk8nAbtiYQ8wZI1PvUap5giw5GleNml6srIK1IR6m56zAb3cRkk790s
vV8IEbKq1sQoeDOYM6yP0mLjLVdiYagd21mMjTBuXzi5GYHb53XkeHcLfUugrvyXOXTablQaLj/Q
WKViIIsgd03ab53QHYuaT/4YupU1wkfFD4i1g8RFPs4RnTeMAcMwhw3qPs06Zwm37uIyiouRAsfx
GvdereC09OR08daTotRwd2da9lD3/XvhlYC3bIMsTHxWnUHdxcuw2aJbXO9eH00FB8MmxjSBm5nh
K+K51VZvB3ZnOU4gJaqbV8dfFlIlMgJG/Dytn2SLaDW0axfk9XJzudgiRa3e7PUpnjVg6fXvNU/f
y+1ijVWtRSFBu6gKusOJ+SBcp4Fjs2EUzHACPHtcYmLp2yReu0cuctKYswN+kFTNSYnDUgq7Jf1l
6UAnhMFUFQ0Y7AqJaxncC8ygr7ztXqRiHspaXY4jBVw3MsdH59iNhX6+pWZJ79p9KRYEi4QpRVgv
tpy0LEQYJ9pz4UxHIFz1OW5+LFnZnc21fuilRubAUIEsyJvu4sCN8QCF+oJy2Y2PdI9fYmcafcHE
NsTN/FoIE0hOZZD94OywvaV+VJUAliqSV0qo+doT/JwtWEUzUw7FjHuyZsWJl8q4mWa8i/cGuwpV
oertLE28GAXoVk/tKOqhu2P4GcYPjhDMA/AeFoz+AKeYj+KyyIKnz/xCzXvav82hXzMYsI4ZVFLE
UaUVk4/5Zk82hPaOV9IIw5ULv2fZjXMpDkpPFssjnqSrSnJAnMywL8QPspbBqtsWgudRk117juNt
6+3yMLXlh6O4D3mcXXocXwdmxwL7o9WIbHKeIC8fczMLvHW5TdoEk7o8rVXNcWZQ1b2ZqQcrK+9c
mQdZoSgHnYqQc55dhTbJxEWQMexEXx4SpfWbVY6HTq6eXwws0IVJvpslIMWa74kzZtJTTm1MhMTa
jxSIzAPhR+n5NZFOjAph+DogsDbuOVqSDjFjfJAzZ1o2FgOuGUZIWxDqXNU14DytQMPvrR2H2yDt
9JZYye8W7hHTNzJicWbzx9OzEdMP77BRT46phfJZdWy7Vk9DxiVpEugf9CZ/xKqyxSJoMDom40l6
fjF9jY99x7DjjsAyzdLs4EG6avCt+54MXS7bfx6FEQGLTwwBZRSsu5/U1hqkoNsrofK8J7caqsiR
kydud2KvxPV5moGNVY6HoGdqvFlpP2G3trrqTYs7jVyKTfQ6M4/juD5lLTJ8Z8cfnklmaegGzGU4
WvtUjUlrwQIyR1r8teZKEBpMkHCMheMNqmWkltQEHkwbwiQxu2GCD10d7DOwrM1S+5PGgXqANMyH
bG0DjnmorPjd1OkmPPc25PB5tEXeJmdq7vVl5UpHxwJ7BtI6FGsLtiQ2qFvYpyMDhmOsLG2UrjeA
FEHX040i+Pnq0nHlXs+6LXGwe8ylby2LwGN6hwiJ3tVBzWtb6jfQBbT6KO7qKYbmkJmHurHo23zx
d+SBrhAoLLw4DeZfzEmYkOkoWhnyYaKF1HU97qdmQl5XSKRLrSVH1eAjN7qWjNNqc3ilGyFUyDzr
PF/ywrtXcI3UxfCxLPHPvO9tjKiKEtrl8lClILZo35Nr7XnzlfFugqBzyjP5bJfiBy0+eOAFigxb
XwwQvnhdaCS1CCqp1Ydo+hpVbOdS6hVfHKG4BroMGxPOSV8keClmN+vIpbLJlzUe88WEZkElDEQ6
5n2mbrFMHQ/NYS7oZQul2Uu5kHM3YCDRtN6PPZvapGJxIZ+5BktSGhGcCk64INURxydaJB3AskAd
9UPG9OA9QIQ7AtXog8wEaIV1rlbVOjMv5dYlQt2uBXkuKoYLqUV+0sH+8ItZFcWoKfYryh9oUvNY
G5T1DegprcchJFlZVZWV2FTJJ67A6rTBMU+WR/0K2v+9zXLaCeiHXE9IJ6mq0ueU5OZM1Ost+l+k
1vYHUJALo0AW6eOz4Irq0/he9yBheN7vuvc8GB7qJ4e2c62ul97Rfm/43iAR8cn1bL4tUWZO0v2t
9NIuTEwmYkyM5QTgO0Hz617UCikKaN7E2irfJ6F/Ndo9iyWmuiEs3E/isGdgy69W39QHxmeHuoON
sYn3fa1jglBgAWueXoQMZsJMAqEzKFf8Md1xYqCBP4zGG7azP1pcc0RcEHoNhjooPU2OIo6EJ0mX
Mfd4oVEovgd6kKoIZ/gCOAJmsgO0RDrsN4EEAbRj8JFBHY4nCmOo3w7VOwNP8mNsrXgKiTf4mTO1
5wY5dOGKT3EB8fQlMz1mjU2FfoBWbkzT5K41ZH/yCvEn5/XzU7GUftfHIshEEvQ224E3QWufsOHV
5bzryvEnvkV6n9otm5Vub2xEZCfuA0QgnJs63QQdOaggmbyzdaSwVXtW5HvmwF1QV5wDjHeBlbwu
kaLPH2PlRHZT5GhrCbn1P0rmjL6JXk+Dwk8bEzkaTD05vXOB3yqoEte46tZ2qqrNi96we5nMBZis
tiYfLR41BQl27HkC1YbmDzJlIOvqaVq0Y+ftmF8VyM4SpzlpBPXh9F+3+u3W37t/v+Tv1/3rS77/
43/wdf/6tu+f8f05pYmxMP6vH+b7Af55rP/nj/r7R/z9cVtknRb0//+5+L/+xv/6UX8fxqpDs1zc
I3FHNEilGWlbw7ansHeN+pSUdCsxUplatwMntFu3/1e1qj6Zdbmp6tt9fcKudP7+7CjRjPzvm2jx
C0S/7Qv++dp/f5YIHd7a7bHShFgsO9R/7v/zUEygEG9/P9kSTwYWw3iprbU+WVgEvm+JROFHft/8
9/0c/sH6Tyv+21SKzMv975tQ0nG0fn/D9/3F3poE/36A7/vt9vO+b/398u9beu7+5+H/ebjvR/r+
r38e7u/9v9/59xf/+7nvW/98WNUhcpPpQ3Oz9gQcTqj0ku3mlFeOVR+Slpua3WEq/v6shJX5X/f/
2399f5Zecl765dSfZk3Ee5uRBGcM8z+xLb8lzArA7uswqQrVSMJcTJeVl2H7IM0CqOF2y7NcJpZn
dMzdgrOFNxKJZ9odJkPwEvZE8Lk1L0rs/mom6qpiWObrzDFRQIPL2z94ltgGaRiwxJIUZkga3tWY
xjTc+lCx+69lNVC4Nz5xVw1y6xLVYUKYHWx+/bUO6xPuxDMeIyB6gl47rZHFn1KQ/4xzHHFOyA+C
TqrfSeYYuTppofIhgfLKj8PzYei08OCdZe1AUIlTe1gXSWQ6oAuynuRfGd+RKNYw//tuWku/60xG
Fek3SPTvkBxCBpk1N1GW7/zAe28el50ijQJvCkauNN8BbFGfkYYg/+SwurYJJ8jy6tJTEXZFvTU1
W8iomJSXWL+l+LlnS7N2Yk4eMXMxMKrLfubaKsKmniTxzn4M2zEC8fhcm4VNa2zCEbJk5Hx7crOm
dVVX7Ibzmpew7+mDN/2sBoa2/K6sXguKgvCRzXQCkpLKj4kRJ2PVy5+xK6k0KurWZHKe062srYNJ
UAhLg+EK+vzVS5GcsTumh46JVN0QHxciRmSBqz9YjBt/GCYC3lSRDOC5pgsJIEzUDKGJY2SPGKRI
v06gpa54qAkNcMA6Qa9iXAWhV79j6HHYMjYrsBr6zBjc65+VpzyqQjOw02l4sZ2ZQJQYJr+MC50x
XkqzszFQ4EpRInotP6H5Vj/T7tkSsfZEq4J/JaFnxtEzHJGAgt1+FNs4HCwyRoiHf6XPaRofy5zG
kTFtBzehRKnp3Hmj8aEpG4ms1rpQ1Utcup3phHHVJO9xP3JxEwG3FYtNt8Iza6jmm6yI/cZOdkWG
fnYhebXeCorQzK/LqENo6Cs26ROnBu2sWe1bZoqA6LeP2LLc69LBEtMyOdAWdXFMleqnh8/MaUkZ
6mlcXZK0rEFr7/OUJjAOHQSEiZP1ZKMnQz17KjRtZjhUg6mspl0/e5vrqXq0TOXPOrpTqAD7CCgm
GICS6A9LGd9nzr4XGBg4f33UGiI1KOrZF4CeK5h292pm8pSiY47qhDmdBKNEnafyq+Z7TANgnV6c
rISt2FNu5DNziApzgzTKHSZDYZMM7YY/cy0upVI/eAZzGop8fDbFq1FkeehRlatl3+zMknZxZR7V
RuB0woC3oTU2ZxCzRHKmZBWJ+FWTjA0abS73kr5IQFeeHn4sD24FCcc0adxI7UzmuvYLI/uBXwLF
3kAIj/vio9Xgi1d4uzZyR9FZbwpTqWmR6hpaQEPgoNEeuaYZuTvSArQOqgQRtpr2SRUtJnWdV1qZ
CQLXWjiPvNF6MAIW3wn9siZ8jLvLfc5cd19Y15oxlKFgvtCOkOTvid4PfHPO4WvFtGgWHdHNHO0k
PS9Nq/idZ4cO8Vipdxwt1jti6NWZENmh3/j4SQ5qbXZMWw/NFDRtQep1/b7b89LeLQZzKONh9WWz
Eg5iMA4Ov+3m9weB7AwQ4b99+vubJGsis4DHS6ltvuN/Prd9k7KKA5b8+NRVoln3mjmA1uym4/dX
2Bzmesr7y8Lo4FaHzxDPyhtwH/wvOpPfVIPgfgENVhsu41o9uJCfD71uXJPePKLYsFImqRrC413j
/0PdefW4zqXZ+a8M5l4NUkwiYPtib0aJyiqlG0GlKpFUoChRTPr1fni6x+5ue4BpwDf+9J1zKjDu
+Ib1rpXZ4OAgq7w1sMBS+AczSUpV4ORaDUZaRjnS50GIkoghGWb7CuFFv8/dTNQJX7VDFc4ezM4c
+HXq9zqMpJa8NFQUoWDVnoAiVEptEQehTsUeVgS7ER68zvq1fpMPnGGMath4EhtsV7LMW4WO7VuE
Xxk/QsNOB2FpWoyrpsEyruMhwmt7aMsOXb37qTThvI+h6cOZBc/EBIfCSQNxFQPaUj1FBWnSJ5Tc
s2CIaMkv4F7wC2jpxPVl+gQQGvegqjPkE1CO6+nzJ3hcB34HsI/QOTNrwqdp/hq9T6CYDzAnz09N
SuO1ffbv4O7Md8BFS3HTDOCHNr4KUmaPvoNG0pg22JeVteJ5vFgzfvvqZWlbGZJpeu2WKTRG7Wd7
b2/B88IDqrrt2Pltanz6x3dqsOW0D/hwEstt7c8YxiBtWJWrwRMWNhNWI7OtwFvVuYvM15dS3AFA
ADtOatVVdUC9+mGkvT49SuDHdklsw3j1CQf0YC9NCQpi778LxA1fiT2xiPR3KUqKgbQFek+Fq+jQ
Cw5KGhEN4Dlyn7mExTt2rNLsUxGOxsKhbfzsTQyg1B7QWA4IkKQVZM1ghPE8bA2qvevZHH40ADwP
rfekOgp85xsn5a2hFtFLDotnDD6nMe9RZaxe1uDbPmCm3owktIiOtDqAf0XjUZCeAC0cR2pZhsyc
c/2A3aasryelr3odKeBbKU4Ps4xhzi/Xl/trrmdKNLgdjkBD4a3KQckph0GEYyRxmYEgXh4Hea8u
xPdeVVjFj/k7vlbu0+6vgU49HPNw37aohoKaKMDctCv1ZlKOXIzhxl89sAtKc9wekj0IhuGLKkCR
WDqVPBVkpAAw9+/7fdSkt5Rhqx5G5quZvN+mjWKFtanTG16jUQywkbqoFNoO6fv4qrMvrU1DSzPO
2f1yJGmp+bf3a9QWdO5FNUemBenra2veCND3FBhjYKS9f8o1ZIPVsPqw+2dK8fPuBTezjzVmYwrX
b5jgqwSEQ/qEw6WfPQCV+9YVPsVqsG+vyxuRFKFVz/CTwdJcD/LQQj1IEAnUEeK00AVjTKuEK1yk
xYC3ZhkKcfnlt3lCtaXqMWy8CUVplN2AQbvEDFOcZAiAsL1KpPFSyrQOzw3LVT9MqkGF3BVVisng
q00GtVeW+rKnq1EvWYCnha4EHhCyY0DX80tISgS4XDJocPmJYLX9AQ7L/dnVdkxKGEG8qtTH+k2n
CM8YQsQJ3H/QvvyuYkvTqdzOzPBa9z6OHbN7PR5nSudFCTeul5dzpb3WKH5gVcDLWekl5fMFFUHP
GtytVqFoXFsLPAf46dRxEbcJpeeZy0vCjgAbgzQHgzMKUuPsQLdn6aUfJI/Y6SUV3OV2lD+Iuz8u
B2LVd5I/jYkuElS8sx78g4gJQhDWiymt7nUmkgGo6KXA6lQY9bD9nD4fTaIy9YD2A7rIMnmkyLbB
D5KkCI3lGJXY2qQa3QsKEEhflQulj1ZHy85SUc8wAMKYvFRaQ++z1pq6c7c3eu/waxwOMbMzX38e
JSnjMj9r19f4/umokjE+PzllhPeGmHRhLdBvIPWiqSiOxujmFucYJiGFvAvZiKpyLo06BsgIf4iV
+wnZf6z7SpQWnF9v/AgtTSP9/Ujdh5Wdiip2afKrS2XJpDXy0kUzEq664bW5A6Em9o9AQoFAS5+6
XSOmWrJQB0/38npEtm77pf0nOxYlJuZ0rKdwXg5YBfR43BQKsIr3UWe7h0Py7ZNexvaHKAn60+ew
0sjFwg7ZiTVDPlgQoM+SbNrTgDvnhwZW+/uc3TsHPPj8JQWLb0s5WgaIw8R8w+ZOnbp4nquSShvb
6IhBsQpKSKCQxiQRihKL6hQUy8NLBiTo0aw+KuHz/iPf1B9AMm25LmJ9x3Jqy+rFkhNfRypwOaKu
hwFT6GGCGtM+5PvXvP4kv0Dd07TJz4Bqm45Bx8uokOt1ROq9R+9c3gb59KUlwV3RZ5+qf7JIVKBP
ekr7/f2nAplEOpkF4kUg+B3b4esGfJKc4FB9viz/buQ9P7OKxePTO0LhSJKx4ytgeWULh2Kblr2n
5jzOYTr7xCRxKeZw0xJ8ZGpenVQH5Z4dfl91c/W0Jykk5a2qJA2PeU29b89CGVA/3An0ZDY+UhbR
DTfv3zuVpv/XQlXj9PTCcz6//1mp6h/Erf4/krNSFRMsto3M03+uabUqs+9/C4vbMfsp/l7Z6n+f
+1d5K8P4C7Xlpj3QlE6EExz2f8hb8RtVA+8A/vSv6lbcD4LkTsKqb/6lP+hrqE7B6aRjuPKrv6lb
db/SdFOBzNfidIiW/xVxK9UYcP+/U1ezNMswDVXrKzrFkppi2v+keVbotyq7HNgxRnBSObbwVltP
jJ3pfl+IBYJGonFa/+n+EGh1Yq+Wc8tRZ+SkPdA/shUlR1gCg9+FR2oNEI5919wHmY8RIhrPcM4X
SfpSruH2dVemv90aTu1CVRH2gkeA7qgDzNmBmc9bGw4O5Sp3Xh5Ugs4PcERxp9CLjLxXBgcXHIFj
iCeXjb319ilW1CeJVHyzkQuK6kTszNdzi+f3pmiWuyjziflFLr9G4JXE/irW58YdTkRfrCeTVmyx
SSSgKYcrfbyn1OV4it/Gu+whOeVWQKu5bOmOS+5suj3PEnZwk1xtbYg53pIY2c62DeAE8p1C7Odb
vrw6o+0YIAIH78eoHMnVdPqritOOpxWN8BdhGD7F92BobLWtOf9Q/i7y7X2khrGUoH/ERbQiQEFQ
bMercG+J+dKZb8dOK+RELO9iu0angCdN5HZrC2fKHiW2NJAzHSmSnU16bx58P52Fe1tM6T4cWD77
b0+RkA5w1Wvw4QdUcNNjWRSLmeL2xDfX6MsxpgMv7G0JKokVFU+C07fflD1whheLhS24auPdxfR7
vPWm09F0RWaQTzD1wtWeLtk/xHhqC6jzwoc/LTgT2I8gqMfA+JADw82BxhV0zUoNe6MkUuY870nx
zf1rawQwXypozIh2igjDGzS21GdUsem7HPRE8B4duGjq3l3sIGl7D8Hrh/tPyG4tR9sRTpZI5CoW
v4uPWH0rruKS7PjI2q2858hYuRN3IDbolUpF8lzuw4U9mNKVj0M+84UiBmByt0fN/zu4auL4U8o1
pg7lqVglrx0++M8bigtGO8SbAYajiP3CU36gk3IeMple6NiubWyx8k8AdXzcTxcouP900JoXV+n+
xkJ1Pk6fuz/l7ATkSDaCFizoqRnpMTGZwcojMjmcbFZPGVaykfmk9ihIDVL/6pshlP0uDDMupqQY
RNjEO5PjvYe8eJTUisSrBBTIXBVtd7fn2tJ2V90PVn4I8s9/UFRyCBOO/31I9JCcFVBAsUCBSjAo
/HtoSyijHUSApr31wevP0rG5O4CFoArga0XKMSzEypRhLASFF6KQIT6KkBgk4s1aIe9ysXiL34vT
cL1fipsdDv0IOsgS420qFuHUrwQLBxN9Dae3dPbfq2k3MRoRi+4ReVZcE5E4v4WzqUSoS25JN19o
4lSeUh73KcbdkBtPGZBMKr8nN1Eq9l2TFCJ2F6Y8mTzQyZ/R3qsFRH8OilS83nQ0ZlgvFir3GrO4
UYXCV7qzID0odm+3krNfcirdzRe/fDPjeWilgXM6XeESnMUcvcAEEbNMbNDJdt8jS0Jh4eLHcNKs
a/2/vnojFpXwj6QuJWapjDanRTdesj9nLjhF3OUmll+AwsQMkR/mPcREYgLmXUSFcxOG618lJIn+
jvyIPFJ7Ez6dSmbiEKSA8b/hWm6yoMLWlRfejmaYbi8sXrRJI6b8Xzvui4u9xAQPT9jyPWKgVKNk
2Wz6Lu35XTMNWCzJIIv9dkrrUVUiiSKI2fXrMf4Et2kaYOexKnSzmRUBMlVat+seukYXPboaGUSf
JYrcpGT43sSv5W90bqcz2LGEXYoIxReOlPjlz+Yl/FSuZiYHAEoUmwlNPGAcpbTMruecz1HraXK3
2YDN61bLrgm7PmBwSGT9nIGgBMcjwezBSOGgbiYtZwg7ndy50S+rEykzIZbn0Y9klh/EJuOJvlV+
vPnICAC+wBFnl3iwcL/lEiSIONUOeBYaXpOnXeT/8mozt3tSFz40uZajpRSyFpONL46xDGabzZDQ
oauLI5cXu0xYvOBHam7iBqAn5E/h/oxenrMf/QDhYGf8gQPES8R59GAZRGSdZVeR7EQPtqYLHaCJ
JOz7ur9u162rDw9jlkTfcNjs5Hl9+7qZsg6WudhNvlrxMzlRHOqUznF4Po+6VRmhDFaSn59aLIN5
7WwUj+wrG+fTdXph96opLfVD8aHYLeeKoEjJp5zeufG4X/lX5mdoRchmjx6OmzLaB+ILuK9DQIMP
0mmSk8ntSF4WAi6XrY1wgJCRmExGQzcSv64byM3kLY/siDD68U7L2tOGQ21IgI4GPB9l5f4QBuYJ
gpJNGxIvb1M7kwCHVRZocnHLcqQLKMg5ZD2njpUWejlnijYdSOCZGGdWCkuMxudMzs+j9Xw0Hnnb
/X4+HApXzoNc/kyvYvxD288PvPF2uybVK859cR4Oby5spVgokJ9BchrkX73V66TsqVzvW+LyCxdY
9RSXeTYEAzzCzh/ZPpH3KVj/Y08WYyPoaOLgOPMb0r9ey6CNyNlNP7vCvZ/748u++YVbZddu292j
J4y9vm3G6bQPFvHi/qwRoBM/FEliJOXYTQFl72xixPCeIt+/5tZv47/GjY8UXELT9sUkF18ms/eX
qmQ+3Tj/uIak8klSgsBLyVia3cg7YoTR1j/0bO5gGEyudB6QAZbhr2Cd+SU/DpxMbmoxOpdiTPGI
D/JaDDdR5H7EqRLRcC79hTtcRokYBc5Ouq7PDInkbDgJnBHPzfL8M8erZ9jWQgnskEGGTUW3gRln
3j3d3NlXDjo4gqbvjMGW1QcIAWYezzait4Kfv7Ou/ybL+vcyrBqsnv8XS9WyCBb+UYRV9X+SYT0M
IO4tjRj7URmrfee6UONR25vczPUj2ZALwGBYZJ7tITTlUmfKWELd29Gi/t54w0YtXs5g/hkNQtAK
WRtAcMnW3K283RJwZWEDlwakkxkN5oYxXzu7buNGo2GsBi9m+6j6aTxs1SE4R/cxzE/NNPfYR9Z8
HRy83H2L2qskaz244a87HuyIOLT9dBP25z77ELXObhWmQb6aNl63a6QLcnBp0NkEpfvdGTXdEku2
bVQuLjNt2x+2fhVlHkXlMgtRt3ZqH+JUB40zTAnl3Dh7qFdG+xfTZByL7QpmEeytztRmM2AZZS/7
TQUW2bjb4qe/029vug9NCV2MWK06EwoSIBYljLnp3vNGY288Hk/D6fghvO6vMbstK4374YYjj/2T
LifHLIHZOtPp93RvciomDHYiFmYhfCGmY+8p+F0svHDaGTfoNMjVt7eFPpzjvlt3up9OV9sV+7G3
8qfch5t6C/5iYwzDxfc329hDOOxLxTic7j/Bar/yWMp7owIodNAuTNeODke8aeQlaI3OPSn57PvY
hZmHhehTziGM+Y2+SWHIUGTOZhaygfH53cym3HLBTcLxGH8hxJYNvVUoTsLF/ojE1It4e2/reNMw
7DajBf+6IaY8hk93IDbmH0NlShWveEfr7Xi7ZfhjmvTHFUaFIRS/08Weq/tD8AmxCT0GieMnDtZM
38139UJ16BTQo2LdzJbO/Q6YRyy+x997WLWOty5O4BChpCQT0DUoMblcnhFZmtVzj92bavhQ42/K
PSX65FHvBwklQ97GyTydPgbiMhxs7l7lJ+LYiq8dO8iQ6PDaLBCxFMG6FHOcsvOLZcX9mrhDdzEZ
PljB0QlcoGkiqTFyM/98YKKjyYUHloVwp8h2nxPmZMfcDdav3XX0WVle/wsAYJQGLMpeIeuJQTtD
5iNuTjj1sMJrnxb3bl6YDsPUpVJBXLzpogkwJjEfEkYrNtXFIzAm2ZDJqGJQ+SQrvysMEVl4B6+b
gr+d+aw7mub3w+6n2N29Y+/4FidLWq7hnhKoUEN6mkPD38XqziSaMni306n3HWIG4ppQJMKTYSPL
/Z7MBKO/EN6exlzgn606xxdLiEmAEzny2F2n1OAJxmT47Y2nWNCqGDMH1jhv+++Fv3pKLjtefY/u
4gdXzcPVCplTTDS8KG69ojXcNYOW98Oq9BfiFxcJ52/YfiFkI1c8ROXwkHtmzxjsH0/rpaIzHoLt
fsymxlTpfK5F906LKff2PI+tcNQNSmxqPM7pgqt2hs8ikd/M8m/c3K233XpM9nC1EMPAnYWet/re
T9dO55itpqv9mkk/Zgbyc9wEPiwTHkb9t+bgOdtM8P20G98LrB5/wlt5NN5T0jP+dJVIIoY0JezH
f8znvS41nAcvDH/HnufgRuNQ8khPXrub+E3AbRKmjNf5woX4XuBsLEKfPgq/95zGusMU2y0YJDFX
1ZwV35PgoINYNELaBve/6za2xYg3ZckU+wy/vzs6XCU76rxk4s3Q7XEp75SblGO73+HeSjzkb7Jm
FNRwXncmsHGWTZXBl3i/ICAxRUHdjt9h6Y4o6uv6HD9IqqNHt4g3+AYn/+AkTuJdtq+rzAeibEhR
EnLA/3uMe6n3ZKktnQIveJ/uNUojkPHYQ/+gqfKG/Q5Qd1M+KT1BS2AScwjlDaRo+6yjF0C+4v6F
WX74MX/qWe/IUsGGRNnNIg/MZUmIXvZBxuXSmJfbwmsWr5GxoCBfbMPv1Tfd1vVe97Z+RJ0MptvO
DxkRq27pnRFpOMXD2cbPxO7od37myWX/z8XQFQuflg85xp/5US4iZsJisdhsNqedH0U+X2PQdx7Z
Ivyd+RenOzacLXycq1l04gv8FA97AbOhh2spuMZpxgDpnKsFj9PNVuavv3QnHwwNX3CxxYoOZnG3
ZEjT/tKZlmSAbfyJXOLv+ri7q9+wcwQ5M5pE/IdXBl+08CWPuBOh74d+2LlJrp8yPPnBYhG5vr+b
YP/70VAeo90wWvEAs8j3fyOXdnE3X8ulG2127jBaiF3El5PdcLYjNydoDn7Skz6NItj4MXHdBffA
YUtcLFLiMPKIvbtgnETuJBg5E744y2gywWCKokUmhmd3gvux+7qxd2TCxSR1nPmOA+Rm4wa7nXsc
yug4EL7gy8mXKyccw3o8c31XcH+4N2YTfdubbzYRDtskwufxJ2Li7o5y47vRDGpq1/24u2joTnZC
TGSAbDPN8vVxN5E/c3s0tIgmFCfcSBXPCHDQPgMufZxMGhcXhf/5a3fh2fmJnOFTd+ds8FwUXCrz
lDHLZ7ht1IwKv4w68wc3k2t2p3XjCrCi4OjJ4ZTOXpMNmvC8qLvrAgAYSwv8ptkTl9XFexjuuKLH
r3bD2uOsDesz/Y9vQtGbnPHziPvtfL6lW1H0DCyJbw38W+B8+Z31G2VCcLob+Z2lyh5wYujeJVOW
Oe/6k9Mvr0CYRJwaoiMmPh+qyFjIUCs6DJhfgg/ECZhH3D76GmbyjIE6mgfzSfdGR9wPHoPMEU15
E7Md4zknJoSneaRzZ6df7hZ2NtiKkA4z/7TQ6boJVSbSfbv0JJkecRzixNIMFOw4jdzMaq97tQXs
MViO1NTzQvitpx4LE2zkomGzQASdVSjxNrPZzHBZpdzlcP7l8iK0+I7ra5LvmHZDnhc70sYMiXBF
d1/dIrVx8eSXy2DozjZC4CnvGPuzWbfaonotr+7T30SM0NQbusuDnF94SBoz6gJTtGninVz5xVj1
mYKd2el2v8TTVUU4uWAguMNZGE5X4YJh49ID7mnBFhCLKU2x8Jhc7mzBMNmpDHaeePeiCegCGpHR
9kXb+sPd1+TqDBmby83Oi/qCdWfTHQighgn1wIvhbDqf9sf139xGCyZ7uDnuaEd/427u8veX2nwZ
nd6sDPC0j10MH0e6zOHdVzTEhtnt+t6B+x3E8AtJVVwjBjq2u1eHuQ3dvde/w3kC8sSD5yHesSLS
tgy3EpOGJ8/FcfcWLv9OjtSHOh+/t17QfXQ+I/YgaOmKxuTBidOwp/q+z57nf8W81HFo46J1nccA
QfyjGx5EKNiGadFUNEE3hK+SJZJr+P5mOGlHwTL1Ynk05FARbZD98XGHGtGCphBoE2umMNZl6gzY
S+/D+h00pmcyys9Q3cIcNDGIjOTCkBa1ZKv3AmEA1gGoZRgJvEJz1OSR9YzoHx9ofIQLnA0qzFTM
0FEQXdvA7uF8IUvLwlJOBx4p2BXucNQ7J8H7eF1l62yUj7JRyqBFCmXEPGQefTj6q+cANSZgALqt
86aZRP2g7eKSF9qQT48p3To8Ro7fDsyeP49p7ATd48FCSFcRMGQGRoxz3nveimEsh8ddd40Y1zQR
eGASr31NXsASzg8b6VT9qvYUj7UUNKfDcprNI3Gi4lUc/ReD1fdZarpoTeks587I4ZIVq+TwPNfH
hFcQfuiC/fOERft8dRKxveGsjqBN4h87ImLdeSjeN7YMrhH3tHBcsW/nZCA0sa0IAa9riWV8tgid
5NxS7lgHu7BGFh7mypAExxCxA7FF21q8vf3HI4BZd77vyyEpMpA/a7uW8RK8Weq9iYJ9XYbKCB0Z
NyEKeIYWYZ/7Pcfl2/VkNmFhejtOz2mDEZnbVlRfpM+nMKUw/30FEKbtvb5eZvckv3c8VJhvZDJ8
ItqReq84rErK4vgBI8w7J8Q5uggCHUeK1w8eU0pEl8jcuPkceR3ueAZt6nfHovjlqTOiLeNACbhl
OqVAn5PJ0i5fe4UJB7Vat9Z0/f5i4EeYgB7BJyrqgu2TKE5N3K1rFejD+NO5mbp/QDYcWmMZWOFP
cE75zRKyUPGzPgdfLAhzSrrpdNqCZYl7kw7aUrQS8RldcOAyH45UBtKSsPiEO/DRwiKoSeicl6lz
GZFi9/vBewxfDrU5IUUArBHQcYXdKMI8cqDOxfPrYq9VcB0nXm8xmBHsnGJ/IYRKkT2BgPpYuD0n
CZ9jY1pt3w5A+rdnh0sCAV3DcLOaBFfwlkPwnTQEdXSL1+Q96UIv69JV1vnqojHKDJxOxg0k9rhg
a5RseSVyL1NM85/tyOLcIRMeAx7hEwLfnYvGkm4JvB/CUxjmPbHHTp/2GIgM/fOIoTVWho6ysFbO
koyHP5DbWsx/ShIUXfyoS4LVTJmfylmvubsogjPBRpgThlD2BcRfh+bXBcZuSXETfmBEsmrANKP1
ePIXw/tBzorm7C62/Bn9/Jy5WMtrnUlviZ8R+TdG73hthIk/P9sO87I7GJxKF+3pYntG5/b/Ob+L
XepuPNLHnx111ZQeq7uBaznWNAvfEam/JFSpkxXGqgC3+B1v7OgS4cICdoLSZhlvnhQztEAoxb2l
hYrjJXGM1X2tjzu+/EBZ2KtqWz3wOQ/jPpyRSx3/EyOYuqgYqRBqgcBVODkZgsvoXozsAISr9/KY
WqQIy1HqEBaLLKcd3fyARKJzYHQwFmXPobEYmNoMQhWPBgkSnzo5vyAT2ffjSckaaYEgbcNefLr1
wj+xq38pj/5fS5KvHnf+/+c8enej0yPv1AWTd/G/EvjO8X38h29cSs/f7bz8fbWL36K8vf/Hf+PM
+PfRHflf/eW//f65yqrNf//7v58eZQYR8+I3Th/Z36e5+wrRuf88O7543I9Zevw/zvhrTrxv/8Wi
rh5WOwMuA8W2rP/IifeVv4DQs1HbNmzNUP5kq/+WE9cH/MqAxswC+KGrikoi+285cV37iwkL52Aw
UAcaJ1rGv5YT7w+Mfww19vW+rhuKZeqmofOM6j8lxZOiqfsU6nZ4NbVwinJwCd5aPK2UgxE+n/fo
flWp0a6purUZ9MahHg2e5viACqjU2urpD2Jq3WH8lkD9MRI/yQhAey8w+neU5IyPV6M+AV4ZSNTr
oJudponqQhG9gc/UWqcD2w6zZlM8oYJTB/XAvV8DXddNN+mvNQuF7wwOebRAT20fPcgPta0SUrOh
fVOIsDxs8EqQupiKCcrtWlhwYSQgbFW4Q6yKpGdrr/q1HX7uMLmhUJbKWjemUNUv7tZTH/fUh/Pp
oyvaXJg2d2i+qntNhByetoq+GYGrkiky0O0VZt/Xq0Db7/qA9OCRDg9KQsVH1V+2CfwrNaA8t4wL
3O4iyJsClrIXlChVoSxi+GEuSWzIp/lEtde6ElE+LO1G3VCCSp1w8yLZ0wygMbtWKnI3BxgfLJsp
SvLY/EDPZyuUiGsXw7fuHPDpCGHtwe07rpv3PO89guxpU0FoXRZqloblo+6Q4CoMsBCQaxq7RGJC
Yncrs/HHS4HPoHLSiWM/nyh/qorXA3eaVyCji8Emh83Zu5upe7vbhObMA+GIQxuBhkqH9TDp62UE
RHSmUtzjVmitEribNMnrW00ZPDcKurxDoS9LuLYkYlVXF3af3bt/Nh421Lwa4kOPanRIdXYhY9R/
2x9BPQAodxC2UHIRrUDGwCue3831je2mwmdPjd/1paFwVudPkF67JqegC2pkuCeNMtJfT+o5IWUW
ba5sKZh7BylMKSgYor9cHQqPcqLHSGm0kIITXdZKnDh9solq09NCxUQS6q3ZEDLcKWzWkyC9fsaX
Rhn46CAfY32ATvSzuAYwgstrcT22cVwEVxOb4f5IEEZANUcpf/rl1XAu+hvJ4xL8CKUvkQbQkNrN
8UCHS+eeET3QGp3KzT524vOiQwL1Zjs5FAFg/EV9v43jQ3MQcLtaTvFWtpBXkVxNqxjOGEtzbAhC
ZPKGh6BPQkxBxHGgUxAMzMX53G60Uw5gTjehUazuQ1ChJPYLG370FhGpvE8WLVH90sqx5Nosk9Ub
jtykuR0cNblSSFKSRYO+yYPeyWnhPRRKOwACcQDfjbbk8FL3ERAuqy00BfBMlHofUSqKIeLMvygU
QR+M27GCK+faa94QHNck00v2dDT+PEjzt4OyIOtrVawML22jFBrriPV1/SQwmwAizmlZqhtit8kr
yz3c0hmKkftDvu2pza5WBkyoBwLW0NKo7UHWtwzasvRpwMGeqs48ayAP7q1ulwekiYCjjd6oLvBT
r7kexBZ8QvF93qWyXpm2PsCrID4ZRpHNwG6bS+7qdj15QX6DhYkv9Oip0WtwLC7m2wenlohUh2Wt
I3wv6ttXkdujEjEl1K8+4bVUvZ6KnCnUlHsIAuhwsJew4H4oJrGb7DJKYRi6XAB8DozK+dBwTfbI
0dHWVnUvT+TNhHIGwsataujTTx3PWlbmgNKCyssNknR3KuGzBlwsRQJwQFiq96zQEtIqM2g/jDGt
oy20jFP8GdDR2eNJeUw9rysoOrJD4uVpm0tYCemvijpg+20PvEarFur1A8tmBQwEfrU1ahcFuFo7
QST5iX9wbUFbPo856MegVtvV/ao0VFU9CE0mLWwOajoyLocLDAXYYsYHFsRB8XZgV3Moa069HmzG
Xo20XR4n5E7TBFJpvXX7NkNKh4A7eiqnzKT+966hhnRPbUc/QNVg3ODYvt9Xn0+lzbLytr1p13FT
fohbDpIf85Vb0rSTjloOW9AGF60msDz0M3SqDpBAokkDSWw/LedFrvYnCVTDr6Kl8r6+266ePpv5
o9WuXlwDtNTvKGU06p28HVmppBh4SdzHhGsRbYS3/e62dxrwYt9T/2HFLRWuyhIFsM3lkCtRkcdK
9O5Zc8Uy1MDuNz2/9yy+jdfDnFwHB5ArVbn9dLjGGN48GIiBFD8/6hYeSnTSUdU7qKgPg6aPb+9L
YHw+zuCtxM4V0CqEfTzT29CoOKuTdqhXZRGYZouoaM8uxtdey7jLctQH1QzJPjAPOhuw8oq/kqd2
X1EebLk9KCQPAxtANOhM73qNSxgC+npoM6rfd7YeLb4Oovb+WSkDjQTfh3D860DU2Ka8CeKrzVVr
Y9hpmpp5+VlaRlIFtg4avCo2SnaJIVlOHM1qkolJtbj3us3RnTwgKohEod42qZOal51hkO19wjs0
65PF7VG2C1Wi7iUffQe3yl6hEpQK+cQmsvow75pbfK7FF1zpkXJtYDI0FOemTJ5wch51bfVoSQu9
WyD3icFqX+QwzjZPCp01OCGDCxovz+fA07Xq/qV/7pECDrrSOsjBtbxRiX673oaNeTrAgo2TXT2D
Fk4Qr/dq3mH9UihbyS/J4s08D3qvvotGSEt5yoUSO+uZAXVOCHj3zWZvmQVBcMBGz091jK1Gl8Yz
vY77JbrNmvqsfRvuVQem8nL7eBnzGlHp0UNBKxW7ZFJl8QU2YrcdHEo3S9Ms0nXtMk609umozca+
qZ8jmvKv+PPcFm0p0vJzCPIELYe3piUwHSXj3Hxm0yZ/Qz33Nm7Bn29hVaSlehZZ+4fyGL9fz8e4
z3KDOCLuRZ1D/YyGNEznJosWTK72qK4hzGLX39kIEUeJ0tTRn690tIAVQ6P7qKo7uOWBthocoH6A
cwDH0vpuqA1aXt8KlSHKzb0a+muVQnCCRgXsdG9ErR+wcpGIKNgpbI1q65vGt71YgSrlOTj2Ud16
1P0WfFSPoXF41MiwJKk+BiutpH0jeKJUiNV132FXHubP/rAoUkTb8wJKwbceNp3d1Ysnlf4AO3l/
QYtX3iFa/vxPls5juXUsCaJfhAh4s6UBQO9FShuEqCfBe4+vn4OOWcxiJnpaIgXcW5WVddInklOA
3deywGPNseCdQIILKGF6JfxqImXeppwsR7aSfqcr1rOsmJtAU4xUb+Oro0QqHQMvL781A3iiUbYz
IXmkc3B6qOjM6WQZt2QDdFFC9YksQCuG9jJl6+T5Kn4ltfss9Zdk6me5JB65ZYTt4VqKSckCUYc2
pun31h90pyaNHuQG5IjoZGlfLM/vzbJcZ1K2T7txlaXSAg5UPCBIVxSzZLlInOYGpVkhA1ZRGBD6
8ZrF8ZzFV0lcDFLDrlSOu0fJ+bpZvV1mZkleLQyxRJN+xToW7aicXCudI0oV6B56GNuSce+z78BE
bjB9ourZw1Llbt+V8XY0ky2F3J7UlGWhz1bx+Ji0vUsMm1OWtatxtmP5d0vTcyrh1Qa6OzMXsilw
hliw60IjDL3UlsOArBM0UJ2bjr+azr5/xCfTuzOvIlJbUg6AGyfMqeRrOwC3yin40UvkIEJDNSJv
qhyNE8CrFGJEFXBZkfMUlO8y9ZeQ9MGCnPuxWY4hxie2H/QhX4lseYS9spq2KYt1cABWskaiFgen
StLmoidnO4ND5FsYwsJ8BfnBFfiEUsrvxaYR59HKYA+jYC2mrsgoAkultybh7hOzqCgmXMdCoZPB
Yudd/aMNP5EEWXGIVx1V+0SlIVpY21qMeOFZT7+TiPE/9VgV8QSy15ojUBaIA2mI9caH0yF3h0TH
nygNGOnhv2Tp1yCzwUa/4ZkR9ZnYOpLenJpep1XPH+zCIG0WsSvmjzHb13hEDcZxhHutOw2nDbQf
fzynNfFJe5+knh4iZkCGeNWPrir7CxGCYFQYxzIjBaoCO2IwFB+irzhSLlESCmux0RlcMpjX28lJ
0hQNo4ypz0siMTRryx8RsFW1EFVqQPGn5EdUYnCEdwX+71+jwLZRXxmAoRjNAvbVph8kzmgicoSU
BFVmkwUCZj44NS/mOIEm9rvVQG0zjYuohPTU5o6u9ct6INyGBJRl1ZjyIh12gRp5riKji8wVt89F
Scs4bCWaBuDawpIQVZ6PhK4gqrF45pB7BIJGJmsc1rFJbVXG495otLUQPKvWusnqdDEq9JR5kzht
qCRK8xDeyyg4wWNEftRZNeN83XS69CBDwFuo48R3Vsu3gEbRgqO1iLTxmkwFS2MBy0kxCR/T4PEx
zTQ6hbINFiiFqMVaNbdlT25TcSELgOBGYhcKNbkITXoVavbcq6D80EcKrpbquDMXaeeHy8ASmc3W
asXZedJJsV0bcXtKRAVrAbjEVv6OtOpgQMwjjd3nPiGXSAnWbSm/qmFhvlpgQJwI0wIgXwx/rsNh
APa7KMUXSRo1wykoc3zEBo96pPo801Dg1JwEAX7yKdWBAxUy5GCf+l2NJjdsw3Fd5gYrGekfzR4P
G69hNDSyk3jKj1exgEr26b+q1h19fsyMikVJ0+L6avh6rAbWAgCWhw9udGfpxbthoXwzBOlfUArf
0ygNcHNLic5MZN9MgZIsgHoxPHKuUj0npzKlQhuzDxaJla1VDKtYmi3SmnAZYytwyRnAYyTosOkM
fkcweBUJUprshtR5Z50TXu7OQ1svBui8BFQQDlMSf7BKdENn81OzBwPSJsPpNGHdPB50A5AWeWms
u1x1KOJGQ7BO7qmXOIwvqcExUxo5cbHESXqZTMMBoymAU0SJeFQlySQmu8FKWOYrj3QaqYf+lGqp
YEcRSy9emqgsorHzlA5wB0ZipLuy3A55dgp4KZvoZZbskyNsCospQAYWWJXi3YqVp5WiuLCEZHrK
qgjwFGxkmAzDiNeRt0H6DppjG+7M3uGCYXkdKO9toCfvLQy8QbgsYFL7t7y4Dsa20jNbgOvohb91
+T2M//zhYqknIjjHYRuPry7blI98uLC3KFl2nXIU6jfwBPBKwDb/ycA2IUmBpcVKjipJJbiwyPKm
Wyl0nDUQaXOuy7D/jOZl6ZPQfCfjiYyNBSmEbB7eo3akC3Zb5oz9IoivWvrFCtQ6a11TONqy/+qm
Z9BuGmFlJS8hvCNP0PMzfiQOVehG7urryJkdq8gNdOXEy9LI/wYaQCW6UJ/3KcvvfvxMvVsrqSvW
xqEc1d++9YpM4qBgm37EZDQKPz7opF4GgY39Um8XA7cPrwpryZuqd8pprYw2kEU2f98ePzbj+85h
/wxbob8U0bpQiRlaW81WM90+eKnZMzGuh8HfEbMVqrtM2ygeDN3MWmSJtCj6j7lMAfig7Vt9YRBa
YrhGwM44rBAIVvBNNH+XNsAw+2sCl8CPXqEMhozF/BDKGUm5IuQe9VALnKHc6W7k7aboHsasnSJa
9+rCFgsc5OC/OuU79ROScYOl1f914r4aMGRbm0G/SiV5FwWakfddKttWsbneByJztW0NKdz066VQ
sHdaOL5ks7S7EDUk6PZszMsAFkWUvG3HL7/9rjB+5BJzIOlisqZdfowK77FZU1Sw9XlQh2+z3dfN
v1A+kYWxjAASpbJtVUuddXeOmGzXtcS+DHQSBQO+/rvRVB7Wd9cnIBLBOurNGhUnegyISvPL/BlI
19pkQUJicBLi/xgvGsgvKiN0keWYfGjxZ+LvveTthecZOMHa1qIo39Dfs8zxlL057Sb5VfDQdvpx
LDaZuSNSgQUNu6jfYrrXjbUaH0l+kLwL4AVW8eeQ3w0kDBBhnI7IRYpwJpxsU8BI15XlIG8FbSdm
dt1zcLEBD9t3N3QvL3Y4P/VmBY9BOUAFsFKnpXeYjJcef0WUvSrR5r8aMo8o/AkjqUr6uVV2BRsX
/s5S/0nqvwhuM/0sAH8yyZbdxOKsHQqu12+N7l8aH+Wi3fiteSmJ1K6qG8AUKMPJUgtOHBW9cC36
P930tl5vUiafav9Ga15CRiU2c0HjalKoeDD/1Bq2b/nVKRu5OQn6Vqm5LHrzmKYUgNq3GG4HOeIU
YqI2mMvCcsCdzFmqU4RKGUKKz88edh6tLW0/l4glePDPpP5JGs4aBE5hzc1uST4XP/NeXGq7ObgS
pQaBuLPJWF1YJXFEFFadeOz9u5U+BOPKzxDZC2caKXwZhbYQKPMkJAQz+5HLm8Q4L73klOyDeTby
a608FIaOLDmyhcm/L3azGGdT8bSsLS+ZDxrdsI30LnsfNfPf4RdqqiCvhHpd9ygAq2Y8e8FTUK7k
O/zXBrZA3f5q60w6WhGete5SQQK29rlxsoQPcaRW/y2Ni6Sem3Yzju4Ay6FlRXTZBpekpkz1Hkl5
yOqtgG69M/RHTB5cAoBx3adspK40z62UnvgrynkdFPLLjy+TfPTSYx9tUVD7bCfT/xVkv5QpR9he
7D91n2vOJfW0T787udiNcrloNEfOVr1JtpfNt8wBGE74/suDqVFuD+VCAfYBJEvyDlbF/3ejjcc2
2wnkdqvXShZsEztLAyc5/G7Lc6rvCr4+VbrkqUMKUXOwgn1mHazikBbnuDw2uEyDi9heE9zrEvB3
Vx8fGevz2LfCz6b/raOfqGQK30GIOI/F5amhDfmcw5I9MCGVvwv/s+0uHDRjekrMY0cET7ibxmup
PutiL+Qb6I1Su+wBSwYPvd/nXGId0lT6a/jX0bpxxuC/TeWDFOwa76IW37mmLDuN057j1bco8ghr
QXaC0HYrBP+W8W3X5b8S9z0HMqzVnJZQfJrtW8Jt4Be/MCwTXupwhjewkr6kIvW0I7mHhQ5+cIW2
EbOZkO8a30GjwP3GnGIzRkc5BovyjeDFb29VN5/UhKMan9P0Y+yIhW/XemF77SmFWs0u/pxeuMrG
395/tv5JzW6ptJFzHzW/pfFykC2NYkXjx9eYBpgokDqyiY0VPlQUfpqAUDgdHNEnO8QpwqsS7iXl
Cs5moQhfIcNzimYhQvkenm28JUpHL3/K4THV9yR0svhUR3Q9TMVbjldtJmty3PSQMcd/MUtU2Y/q
38P02QRMPXlwGkKNvPLIO4IMn/uuV5MPZ1vDKUU8jAZMffGBS1npbZ6fFTJv7zcIjju+dS3eK9Wm
CB8SPX5mfbfNdarJ7IbgtjWmK/cX30yjLs30xl9lInVSllw12JrdAVRBVhAzDyeXmgfdzhrfTYHd
hPuZe3MsH+ZwiQFhU43zkfgTANYZu1vCJFVo5ksx9bfquPWSzdi/U64cnt/8xd0XwRUHmjzTkBN3
FJ6a8iv5jiVsh3RZkP3G5FiyjeZPo2OVmmMT3welAe3zgode31rrQzXWecHryMKzB/hVOvHS+amr
mK4nbvLxmyDERN5rLDKQzDC9PepM4ScxT4Z1UPUdP1SowLvCHt9r449E49/sptrx2OsXTj6wfQ7R
SOBfektw4AdHKnY5OfK8Ksh+lT2ghoxQSqSt2D04ThPrPcWPSIPWz8ttOJnuNNqhpzBJWv6Hzh6y
BTVVHw4LEoAXcXaj3lDEdz9skxKosZOJjinzywbiskvBs4QPCB4+lGCNUtLlv8pAlpOB1p820p/T
Skkg5FWPIQCTMVCvKKxV/NfdgazIXrkJYCV1JNkKmrkESDTJmC4FBN8Xeys6xTooX67Q6GjI+dLo
zrWKbUYg/hRIwoKbWTS/QdczzroZ3p7WnNyaicKZDS3jKx4WpcGvJbNom/50wmPOpZ0pL4GdSbaV
o1+AHYFk1A/rStqrqDySw3pEOaQ0nc+x/+74s/h0awXRJKuoO7cFs6FBtI1y2+jrurb7/pEOK73+
EbE8YIUVyQ1eMgRBThvHS1/Yosi1E/5qxiHphaWmOwwHeYoV757kbt4v6W9J1wsr6hAuRCGzh/pv
Cmx/cBoeKJnGkBjKnj0FvDDaWqlfXfTgKI4zoCpYR7xDa6x4ZeUeJoCDMpL5q9zftN7gttRviGgt
tC762VUoO9608aaDSfKlujZqt+IRF681dgKjC7ZMXVpnFpxJb3X4d2XlwWoYLeqvMlv78iEQnEQ/
GWDNgPf4bhyv05JGrnwI2aEdDkP8WRkGlEhX7FwYVsj2izA6R8ojshM2RcaduDUJAtmMCQf9rdDe
afjUq2uen0XScomjFdeKuc1BTYgrPXdG1j+060SlICNp3wqawnybtyT2dPdWcGvtyPhh0dCDTIhV
UfTZx+eovuWyzY+kMyPCcdextEb0bOuovAcqxfFVIUGDfeF0Hwd2yFxSTjcZDv12E7H7hdOCfKKF
QkffT6dheKbJTW6/NeUnKGYsCu0CPo7M1fBpQdbQ93W9JwpO/lOmW6R/iKT+yCLyTfRXikvIxp56
18vzEF6T5OEVoIz3eUXSHR5kKOo6ZU20N5trOJ069ZeIXGKiAwzu3VqXbqr0L4puYXsw2V71Igf3
48rMlxb+aiqPMTg0e0/fxcpnIWynaO+JhyRce5NT9eep/6t7lvzwfvjRHP28RPka0vVA3ZXv8vB7
LTPEVWi9PySwOMaiCe1i+KB1k8UddMQCfxAo3KUm8K/18amKwQeJVoteeU5gvmialqr4Clie1Dhl
8YQr9UYnsXI6htYxpz0Lpa3PONZ6NtHeqlahsYy0k9l3+K2DVSq9rGLTQ6BL9/VAxeMmySVVJV7l
H4MTMhQ+mvylCBN161epODznYrarslMZvXxh30z0KfGfYh0K8TxApibRBPshXnnLVfSTP6vz/sif
Ec/PbADkc/n7UKGfciGPJr1DzoSHLgxS1eA74vTMrIcink3pEPLIFJu5/qoVRzV2tCro+tOpVdk/
5F7vgAmTpNimK9NgPmHrjV0PB0p37TYyC5HYN+6wkdFIySpF5LpSZ5T1s2WJRsJyKMarPMDv5/2m
dAJVdOcLT/s7WWcV+3PCijCWhVoei57OuPgd5gCemEOMKCT5PoPw1TtwFd+wVXXrq7t46w13jTs+
FV+8kjWxHkzyfP0oph8WlA2CLpLmZvp/KQOeLILs1H+OiMdRf461Y0tsVUrORiMnS6JHiLBCP8qv
ccCWY3KKQWouCeBA2p1t/a382QTe8ksLH3Bdffw+1rLM10KzK819YtGl87GA9sFkQpOnIoZfKE8v
zn8UbOedL5lGjexskL/HY8KVDWR7Faj/PJ28KAJSe3k7lQeB48g/B/mBP5YK1mxcTcFdyBi0dlwz
v63ASiYe67E6Bdily45wCVJvWja78oSamJAuLuflu0YQJeDGrqNnYbiKt9XnirZ2E+uR1qz7aow9
+Y9X/urpB/VInl8LcIbhrhFeQHgbhu6HWbjeRjjKIOuiRUMN/EejuhynS9pTggd/IpfAkFfrpM/2
Voduq59zc88tOpifU3Oe6mMmPixlM6+Qp4xUxfhc4srFbTxSn9qs1pc/PhoTg42lmiLvd99dC2Ms
QYxH4myGZ+YdtOGmFZ9asw5a1CO6r+ictp9+N65T4V+NN2+Uo5Ux7hnkzY9OBfnF2CUGCp98njsg
cHtBQIav9SoibZn3eOsaG4q3VW6V6FNMzma/lvu35r1DE1IyGeZYqIi2ERxyIFjCvBrZl1weu9Vb
ZoylremQh1fprTXBMfT9OOyl/CEjrNSf47gxH6KwF2X4WQ4lNJVooW4mE7oMyZbfpJ2L+XfUHwX9
ZPEl1NKmTcjbvPjUGEUFf0azNc/a8lwJJd+v2+hbubsUzV9U/ynGTURS7rDLmExXiX5aFNluCp4k
pUv9v5E/BcuC6KQ9kQ9x9V3Lm4LJwsBX4UrShzl9TghgVBErSUMxTj8FY2OVFz95FjwHuTxDwMmf
XGr/FdCMB5HCLFJjhdesi6kqm5l+vgY2aVfTtPbHO28HkdJNzO6ywlvPKzJPov4l6NGWt5WKezPZ
vDykUMjGOdHZZgxuo/EULOyMb6+y09E1jbsWfoTJIda3uUoA+C5RPoL6YqRfRUW3v9N012RfzXNN
8xOS1zIgsZHzU4Jz2SPTyTdToPkWL6JmZ5Y7ye8RpJnGmaei3sjDknOUItLDVUmOsuFyZGXco2Fa
k77ScxQRrMc/xsRxSd9QyA9D/dKAuPGVisO2KLYaFUdHVt2ClyqU4OCbroJlP3kiro3anfzUitBa
YacRNdQwvOjKuebSZRtFkvdV+kE7GWz4SDWOKHJN8q0vslJKGHJi6wzxKSs56bW7Uh16D72/4LeV
VxwQCtEhf2K0rdoNFjG5dIzk3Qm/Yz8naVz92OeawNIUsYndPSIB9Wf80rhUiqPiO1XhUr4iBUWl
gxvQqWokaAZ1RrGlcyjlE8EEhvZbK59iesuqQxI98nEtQZ6KVnr/U8XvBqx8SNjZtNF5FaqlJq+G
PQKh+CBinrJUsNx6vGTepU/dOngl487XyT7/Jv57UQSO1Nsnczh4ydHy7qHGoGkhyyz/T8jlvEgw
Umi06z9dX2HitPS17+3alODkbD9U646gZN9JZIk0ea5b8ShHqVO1WwnMvMrMZFVBks9cepXJsAlF
9/KLqT9ycQdHQ10JV5CKxBwqkQGfUbUljiXyiVY6z6C1zY1dGRw0X3RTA6+98pklD7ZpkZDVnTre
Z6uUQGkjzYc4a/PEhlTmVuxZhOMannYZ50icPXmw6zLgg7b0eG6XPILpZsVfRrvQy12tnP4+RPMz
4mpRZk20OYMlHCq3olFOS6R5pC/YAepHOSq2kGC19VAlp6/EeGvw3lLpAnuwKREZu1vvrSM62Q1P
Z23th+EjiJgvpCDWhovq/7aYwHqIf5BQpJYfwovaA4ZrlJPB14mHP9AoqkeOwuYGlGZZmddhuhFt
slLLn3lf14htHaxJb2HQpUJSSb4iPFwm/In8jEXFWEWWYFgxCRuUf7mCAAEl0lHUfanbuBLN4pFQ
hXmlt2wMAR1GXw/smdQMFcK1uarpkesICwvFWqw482IvybUEzqyi8mLI/3A9L4fmQCwKesCc/H5P
5peb0UIDs0XQ9+1IUWQ30rkYoQ6zjfwuRdezqCoKlP22wgZH7y/birGQIrdXoDGwe1Bl55a+X3wL
/UeXHpJZBNATzHB3ghKKgOd0yawY4ifr2h2W8qal+kqX2vAVQszsC8YO0ZOgzlUlw8BgC40OBEoL
ro5UP0o1K95s4YjGrpYO9XyhN1S73lOzTqVar8082ufptv7uqkPRvviq9A4dX93KU4658JoUL0t1
mYktupa3Yxk2ja20v03LKG58qcEO05ZAG8SPn/eNq4Xe73r13yTc2upkat9avA7HX5+YhH76p9rE
PrbX1HqnwrdR4bSv6DWW/MXGTdlCulE3epesZL5RC/2abnuteZt+zdalh2zdoXxB0B9ucf/wkW8t
kyDH+yhf+BrmWB8i32jTO0LS0PKl7xmenyVAUIqbwiCGALNV6ZDqU2wUWKyLpnKnwQ7hh9T7Ntrw
JzPCq18ea/kg+i+GAH3oorY2xTaTlkARfXoDgorVzE5ZuC3pVoHKUDHSsHMxzpwhP94MpDzkZIiR
Bocj9jb4bx9WnVoyvxWOapfw/T0CHbEqFFZt0kLfwf2fnjvMZyWIjpTaQsCjjsgc+gK7EtZC7x7l
WnValiSc3FXZuXd6bC9Ob12U8a4STa1VuOWlq4h4kYT/5BT5r3fieo+6V8hHbLEoIFM727s+1W8i
h2SH+54Ao4kEaVZG+IUHZqbRTmU3M3I9YW9qL6sdyWD5iO4qKXTjcz59uvgh5zuVRXwxdULjlXCK
DzGbd13ME1Biir0PNmp4yeKDilrlGOztF/MChreexq3ugVcSuUOMT304KbCla8pyzQS4iEToBZve
oE9fRARxyOvqZJE/VWziGI39Cu4OYLGn3DzvQxn3Cul3LVbJv7E5SPmPzgaqNCIcIKM8k+TP0xkZ
Hn9hScC2g0vHjrN2oKekxvAHNKrPMHtnCodd94sNlH3bEDuwwziD3zxfy04YXSwUliBlY70NVlmg
kgX8h3JErS+op17Ec8ciWT9tJ3bbwhBQFoSn4iwyn5OcRjwKyEIaRCl0nQzk19JnCEqcnJt5P379
Kw6PUjyNymVIhXXNo1Jyu2vsF5TeWdPf86ZBqrG5wMZJv6+Yb9Y0vLhbWNWZpbultfILNwW9cRjH
J+HACeTgymTKUvxVhcro1m6zV5VdteE1VSevsU1sCIr0T8bsJJQuknDGwR41m1q9lzWfM4dNWQBx
LBwyGHeCAf2Y3eEG8W8Z4ClFCNir+ZkbeYV3cTGcTEpkViaKnvAqEVoW85jOoqTPDmHutt5uyA/J
bNCo8U74Jq3azWw/WDVx/HINKtbu/1m/A4gPqeG8RIKNGCW0ryxZebileqKgz53yIwrgyRplFWZn
GUiv6LbfJldYh/RfyR743Hyd1/KqRiCbhLfUvhrjSsVb0YwEa3GahycoGldSWgLJlswPna5e6Sil
NFC0VOrFPtYdZUmWFi6pdsULIumbsn55xT3JnPysU6gQDCXlGRXGLBjHy6qvXcCWoXbwww3GeJ4I
QsSFdofnl5iSs4WLmSe1u3HUDlxZknUyeWk94GkaSvs5yq4EEC5Na5mo64xwKn58ciuYwtcM44B9
QY42lvBmOcdyIrLAh3NWhZtC2McYOroF/UpzyJSNLkBUsIi5giUPkRc6KON5j7NkxjAJEc/aDdY+
ObGYzdejE2zSbIOe4tT6oa13AS2T8qNW79lpJuJaaltuIwkxdIBGx8TT5NjxnzoxJfMvLqGegGIk
vBHxQ4OFNdfPabsyKhaJ6HV9rhoBXyExdcTYV9syY11PZFvHv6fSVx1LNkojPgxXMt6J+uv1V5I6
CyKI86/CEG11OLbqmpyp0jr0PZ6g6yyYiKm1aVJa64h4m/JRpS+CtBBw7KqyO5ql9Nka/1rjp+je
ogwP+oDLcZkL25r1PyNZ8S2i4qyENWlwOO5X5qol1n42b+g8Ajy24Y8afKTt5frsoovKRkLsSKtw
Takz0eTp8TZRuN6gYfeU0g0arHlrFJJpDJemJ71wK5jIexm3HRFicN1YXmdgkQo/MVNe3FkcuBZg
Lf4IGkFwXAXVHIBsNGu0HtWcd50cjK2MjbAjcP62y3D+C8GR9whRPZVFsx4Zp0jMuQvploVo61uN
WXtFzt7BT4/MOxCrZw4nP3RpUS8xrJMReFRKfqN5hVfDZA0U+QOK8RL/NzlTa2bMcXgxKC68rge7
2thzzJ0YOlZjy1yF+CD6fapayLlnH7FzcgJynrn286NnKwxB9vJnSY1IgCy5UcTVv9tozdcLtp3r
wJGsT5QCBud3L/kRh3A/+NgisqvQsK9LBKm/aW4jo2+KW65J8zKM1QIvKZtY41KS/unNR+Rw+jbH
ijRCrOh0CBaCkV0k6Ljau/Sv/MNUW967FHZTc5KsjwycsyxzaIg7T6U7LW6lB1uA+AdscwHqg2gX
lZNgDIl6CpKQ5NzWLhri3pVXYvwaNWqgeG7owkPNTvsVinH6nsmO0VfZLTFfLAxejSpbSb3rhaca
w7Y1aU6Osb4CKp5yrgb8UhX/0dHRx5GPpqpc9ktLeeTen+oruO/d3jq04zwV42AhYJLnYAUZPvjr
jTUOgHhyVB2CHjJm7yCtzTpP8Pv/C0b+wBMUbXQn6W//XagMGzPXEn4KnrN8+FEKdeFLW5ONVmvj
8xC3f4H65S8YdRDQM0NL+EFLqzywCGphk6r8b8l4YIXEs+b7HDeg1V2/zPiCJsIvgbbRx8vClxZt
DWvJ56ED626WxbFNYFAXXsPgEE8nAp8ZPL/S5BcdGwhxu5mZlVkGLU09Kd1FOovUEahf+BNh3QIg
d9IowDHbLf38jy52YNAwXyg9mvayZsHNtXgb4IWnkbUo/B9D1LlfN6QDY3D1MN2shRKP26/pu0xG
HSoubdwN9N08TTkPLkVXZ6Qr9guJmaM2x1kTM6tdRdpmQikjTHotqLyJ7AKRbMcYHLTG2jK3s0Uz
wZg1GMzcbMiyKK1sUncfUlOwRQkY35Lhj3/3xRN3C2T5o0CJYnANsny5hvIfi0yH3GAOAytQTdmy
wZy+EgzaX9TICfiG/2rlSzh+lfk/mfWVdvjSxXvFmhKKvrHSqyNVm5ddQ+akHaaAWXzTSc/K6OzE
7NsX3KbGeRzuye1u0r9O+hxxHKc+WWIFZbr4V/MIsP+9bMsvnxYGOUsWXyofT5t2OFixJyp8wxj4
Ee2UBSA2OBxET/FlP7V/Y/mUu3BRp5t+WYzHvvjQFWxqhDCWxT9WlCrL0QIm+4ce9wl/67K1GXn4
5Miln4V5DB11ZRj3wYUFqd6E7CWHWwDPWHrrhZkwwtOwSF0HzuUZzMQODDI80VLMqy75cJoVYTnE
rsqdo/kfchcx7Pjp0m+DAcTgFyuBaMkkv/NNcSLPitv4aRjbcDzI2n3y3kpxSsbb/K+2hC8ThSHD
DjSYQEQ5+OB7W0W0GmnqpA2WqkWiX+kS1IHudSUrO9yRuvRSGa8zIo39vyH8fDOp1TeSjTWPZiOV
t1wAmwYLiIZClLRbq3YHcYVFuFKIBeGIwmGQN1+Vh0DH6CgPbmG/nmS3QiKY9Y6RcTAM4wwFS1BD
NrEeRvYx0/rSaE4eH9zYSWN41oR+DZTEG0Egn4sNVlfHtuqI22zTM463tvNHCQw7ZciRBd8trsav
mgn1JDbLRPnX4hAzgq+JTnzsoLh4z+nF8LCOnxJ/XxaNMGgnAQ3OThByZvI2CwJTA2IpyU95Uy+r
+tgN75F2enTm/kjhN11zGQaHChwsaalLhbBmj9HCOJJHCJh6x/+rG346LCdzI5QUAkou+rJ+nq9u
rTt+YY9TmZDH/TuuPvz8XIsnmm81/hcIlBzRRzBd6fWl4HOobgmWpVm+aNMrM0mBbSPWgOBd10zh
LDvBa+8a655p3ZYejlm2AMeeS7zmSOBuLTt2qPsfrepW8++CwIp/TUK2bEHFsno8q7ZsHDML8A85
Zt4CC65aX335UjPSlDiZuwcTtmras+yHA1Zw38iVGhUBb2KvQuLviY2VCHpl8hKIeM7WJuRDE8Or
I9RH0nqpIlSzwd+LGb75NqFVyuAN7djhTZQQnwPtwSxeNHdjQaGZHivhXo7ikufNGwiDInzl0Iwn
j1qxfoniWRROGc1fpm6NZNtCe1CtE5mUjNIvMnzESSEEcdMg8TDNXUQsz/MpmX/MWhNA15ApKflB
5CiQ0c123J+c3irCYD9L4YozyuB7HsZrTBw60RCKYevYlxk5IHeE5q4sj7q4URk75Wq2wnIvGxwZ
InXIdOvG23w+qqkz93aBtbBYMtbCXRGdDXWVjI6REzdVUslXO6HclKkjxy47KxRCZXGN4T5kuC14
76QB+edp6KdQuxlYVmNCY7zwQzE/2xDSMpLk2TfXyYoxor9kQDTXUPjOhvgrxqUCAK4MN8n8Yr2k
8OivzHUJxpbNsmVod4ptmXtfegvBv0a+hQbtzTmKvgQW5dImRFGAvEiYNTbhReQj7ZWfAQYejghf
X5gQfNmqY8SrQdh12oJ5ll1nJ0Pb/Y+k89ptHMnC8BMRYA63ytkKlmz5hlCwmXPm089XPcBeLGZn
u22JrDrnjwqtsWig4TCwS4inDC0WmAcpurwl6wykJN9K8a5sl1ayiGCQo/LNFsgTH1JkIAcvXGK+
T9XTB81NDjyiyWiSnW2DtAUSDFLgD5kxe4Z11tE3dboaHH/R6V8dBJP96YefYb+r+3NmrhJzB3IE
z9QjN0Pq4qwx4wTnlOQP9RTyz8ckQ7keEMC0inQ29nBXV6tmJEh6mPOzoLev5nzbfJ72unfW0jMH
yu43dXtjiheZoQYFPQzCEYGNOmeHM8RgwAzwA7XTdjKNWFfFgQsfKy1gpbGV8BX0WNJI9UbtyALU
MrrUhHwaU6/cVsbW4QAxcE098JVhxN00CWo6CVjD7ihLQZ+4EG3C6fjnoonqkOqcS16vsjbZcJBH
5JcuOPAjhot2Ffa/1UlRDIZ0fcq2HWV/oSP0HFE/V1UaUwcgRF7mYjPCrrCNQTGhs7qM1C+CiVpA
+kpClh8vJQFEqcXTgIgVgqtjvSTGGzpWkX7c4jmY9yEnLidq5pZLJ3wF2IaI5hYx8eV+hS0DKphW
mHoEHcKESU/dduDxHYx+pRf6pG3floy1acfhivWGF7ddmevWWBbMJxOqNed5f3FI9LfTgxmsB9hX
5U4VJVL2i8bmMTIlNgCs0oevalyDC5+mp3KnqdeIZWg8a+075IQx8o1Y+cx42wNEdGgwtQBpe8F2
XwEx8/0jsvOjn1IDdXP2gwaCbMazAL9W3355yrJkIrx4vXCbTbLgVRHppRckt86cuRluK4YIKDqx
V+Qj8w8DSRzN6hY+W74r1SbJjk5JXwlimjdHXE0TmcWSbbP7pbzyAobvSSkLoDX6zpiUNFVWMOVe
iLCswAjBq8d6h5pIrn4q8aVYy2cQLbmHUHTNDWONhKfG59ZvKppcFYbZ0j2GEqQF0S8qFp6n7hKf
hOUTzYDWHFCCiwtcQNbTpwVLIhchgQo8atWuNJ9ljJBfvWsR5PgauqtrzzwGTbwcftLmUiUHGWlq
l51DtFcxGv6KgxNiaqr54D3E8/n+jig3oNazII5sG0cDYnPtmFmID1k/rBr11VOloSyeqqZQ4iT2
rmiKZRVxOTKaBfkC+YuMEMKhuS1GSfPvmKuuhQqtBsop/M90zi4UY+XY70De+OmJJtIBtj1FyC/e
E8dGGcSKRJxL/BqopkNHHeiXiqDNge9xAVox0JTESjr38rkRHFOiMbpx1qnXvkUzAbMmjtMRBKiu
hDCEjX2goBPGo58G40YQ3pl7y3kgJEqvxxxeld+d1wYV3bwH9YFD8JtNl/8VGV/VTKbVwTr2qHsM
fqbus0E/4tx4Yav0we5TaOcg/wSlwgZkSRxgMVbUY9p/qhx9Pn1o+uMxAFX7U12/YcemI+ivWXSg
svTraQdv8ipYUisfIrqrpjBImTGrTrEvtMiyAvpH5nJ99ZqfGimJ2fOBIj53+HXihtw69wWNP7bH
MtnX+Tyu/tL03bi0zOTI7Zun7axVplvmN6WieOuRcgavNd6KrwDJPebQXwUSKne9uWWDrvA68HhJ
35w5BSkxzSrUDmG2KOrfsNt02YGlUtsxK3C3vjUTCvRUittv2xYfvXwR7H+wkgsPlgHUsDtBYMpO
MTVdRLlmMu9KFhdjE3GS6PzvZIjbvENCrAHIlK+9VWN+G95D5Kx3vMBOAKCA+xcKZSpFP4VF4KsJ
YqPNJcoYzYtuHuyGDK3yQ2gb+opHtbs5yjyw56ziLUQet8rYYkri7+eNWCRLC63QImCZACsNioUU
CEMFIKMGnrNiOAX0Ucqt4SBzcH9s5W9M2ceWaDjou9qjQgNxIf2r1pf9ql51w6YedxFe6y4+tL4Y
QNIAVeR3VawjaRlxJJkzjOKs/cWlxs+WnATrIqUAnGQDN/A+X6gCivxQ4BEs2geAm2Gtq+ALQK0L
2Tf1BWIq3mabJmDAenHIhw7nD7J7rVEnGkB5uk6HmZQe03FdR5uC71D9jWuXfzRAkxBmlh4DeRuj
1jLvMNGTtt4ytQWnkupivyTItICeR8JPeSmr6okPrQ93xZzblFRjUBu3uck0g6uKIEwWiBX8aqb5
2JkgEzzsgiicuIU8a+dkEGqczl8REt3uYg5we2SSAv+yPFGWKAg74fQ7cCmPyLik8jMGPWEVI0V5
mLXDqkRKo56oyDEbZFNMH0xdYvZDXd7NJRqo4Eh44tC7luQmaWBA7Tkft1a0q2SWO4bD4dDme/Qr
M2BlGXYXuEmKnyRM4Nr6stp5Yy9wZJkGkU39Be0wwL+KTShuvs0/lerpeF3bSxm+cZxR08K9p+Aa
T1chEnALj7Pcp1ON6KA5mXT53q6WVTinPRuB2Apzk2H9CZeEdIhUfn62jQoePA3Q5/hQdvYxVp8+
ffNwtuqazIalDTWmk/GhE50EuSUy1Rm+AhZDGXI0OonzlIurRazQ/fn5WuWYYtFrScjsgdr2CuRw
BTeTa2/JedjlzXFW7H4Z/5d0VSvB1KgfLRJ74GOfjdfIfpsFQR8u530/BfpApe8CI2ILaOnPIb4B
q9oL/+USdpH1ZCDaGCe70MU1yZKO0EkblPsqe5EpVCr0lwFbaj8Csm/CT5O/1W1Rj585+skVQTib
gU93YJ8YFQQDIZ/9Ml4karuIVFSzngBfRmsKApceZAfFJviaka4N40PzM7xBSHtsoa57wzFyBlvG
2uRPTIEM5Z6Mv5pL1ro6iLn8ZcigHm/D4NdzTqoyTB6kU2jHxlmZ49at9u6L/aJ5efI2yhh7bf4O
wLyRsw47vRs1wKjBBIyYWRfdZsmQx8TY0cEnohYw7QFy/4P9wFLYtepmwwo3IZBALKsVSlInJxDp
d7iV6jErFh3kJc+CQsHzTBn3Blr/6rtEtanerCk7XnwGxShddEePZD9kj5QEUkOD0I9mWDP76ETF
0ODS992QskK6ZMMtkXNq/9rSmlFZ5WsKY4Qqks12DCEqsdYzn0Vb+nUnDMzMBfa/scqQj4jVPkqe
MEnaqMh7qdlQrrZWHm3yto7RElWnvq6W2RIYRSS4dsqemYFurtHwpxA8bUHFp3wjB4EwiR9+N7nd
u8QE2wt6kEW/PdOc5z/85lkrP//QaedaI1ojXWTiopnDLMLDXQS0JzhTtXN25Fpwfp2IqMYUfFCk
fT9j1OjzjwLBKzMTQ4IRf/QusGSJ0jH+5C6KgIYSxZ36IMCE50xKLRaAt4TNTUi6OlQnirEnotVh
lcd3AYCBdIYgihl60npBAyElDgLjB39bYwqothHxWcGIm+Dt5I/AuQ/hhl05Ds6dsiqkgwCU+G+0
19GOoxABDaWcNUB/pJAB5JR7phvMyruhPtfpPUu32UpG5LD0f9UA6pcz52Fr9DeguAlfQXOQ0isY
R2EshscQfBuMqcU9668dG7BgqoWuM+geSDU4bjTEaYD5otnNnXq7xh2ndkt/zcx23v92fxD5SPoL
5kSmmFBYPHwo1BmqwL4rgrxbOBRRyBOm14GXXzpF8knK90O0YsAzEagd3PYuGT9qQmMhV4Jv023u
vUPjR0qyi9O9swaKcCHN21JwzJ30JybDJHjL9Uf1y7ALpUZgON/atQWIkrpLwz09Gmc0wzpBKubG
DQ6a+iG32yC5E2+CmqZf6v5BNecy7ufRZXcLjrAH3AMx1Y7jR6fdBXlCk9jEZ+w2rRmpGgxGyRqT
8tSO9oG8/EMlXd+9BXHgwIdY6iMutwJqx+P1KxENNQ6vACBpwoonBHaj/ajkT7YZyyCKY9mBOKEJ
zMkXm3s4hrT2Ri+YqghNOP6ar0I/OOlaDD89ha18qsiN2nYz+CcTdXItPRxCxwp5UifXwCDCCHPa
tR1vEuO9Xg0zHaymsHZV+1VJGzM8OzGl8AbQKG9edwZexCEAJbzS6RniCGBkdGBtymLZPzOKRYtN
1QNJ7Ar/T+qOffWloe7TP4ro6I3cfKu8XYRkYlInO8zhhhIHOUFLTDiCuAYKaU7/JuAdNaVBh9zG
XXj1x0jcn7uz7HNjXgL/LwhvHVRCg7wL+JJHpDRgwVhxdf49uOVDQrRxP+cV4hf3indbz2HsOTAe
FQLFJuF0Lo6jNOV9k8KTqR0l+UoV7dRCHC8Ut3F1MZnOff8gODmxDDnRtULRGGknT1nV9soaFsWc
iwSW/BJBrLBR1zmuA/MYa5d6YIiInkH7jhrU5UdYALROrG095jejpDna/zOlVVttFUTP4LzFVI3W
TkZZAzx9dXaty/u7N42ZS3VBYPyUAXBz84uWbUBnccLG2Ku7hOs9lB5R/8gOsPyBxrg9febmS1BI
FhjOCO1lpcgDSkI/AUeFbbEh7CBwtpqQWsxJOsnQ4pTbNP4u868Gk2V2bflqNOV6zP27ldnzDoxd
ZdZu/hrDEs+5QrqUv7TYO8X2tKyYZeodEFO5oIoRsTaaVg4nz+PptueO90vwxAJ6u0QXjTIZQyHm
lvrP573WGUBq58ru1PuM4E9cM1YDpK0gtBBG+fzHIUzAjptJgcV2UA9ScHIKmHvOAgE2dwjCN3V1
zKN9lS5S6pgXTKdcAP0SbMOM5gP2uZyrRWAkerfC6yAIcnSbAlnR+EKUCD8/yqS624jsPSHTIIEz
qi6yGs3G8iGb86Yiks/Xj0WKsvwah8w2MS53IvCDjdd/DhlHHkYdQf00BQMd2KA6EyMGVCGK5BKt
GDObnq0kfwV+ZJQ/dtkzSrwVllvr2RKp3VsvrYaknmj5GgwvhIryJE54HGGjf+D2csCYfZQ0IG+B
hipmVZjPwXpqgAVqlBPQ/dHyzhj5DdiVyxE5bTFl9i2uYrlu4Ub69MfrNLg5KqT4F0yTrxFWuNR3
MLvVpO2Ptc6gPhF11PpCL9ZK6ExbDBJBgFmh+mNDQIoyUYpkZvk+nwwt32zClTmVyi9bb0lv2Y5P
fn8BOzhcKOzaoulTaO/hPzuevQ/VORJh0jTvTL625XcqbfJ65ZNcAYyJvA9+1CSZYeE05kRj/u7T
vel9Qh9MFWiehqOhzHmpIHHkEuwdcUaJS1GSb4N7NNNfr2TciXaGtGkKrCtIavAWLmSS4qmYYLLy
Lh73RMtNWbXLgcsinBHA0p+S8C12YItT0CZtQ4EYdvmd4+bdAxtFyqztfiSmSxhnRVsj2Pa0hR9P
7SWmcJB19+OfwmI8BoylBM3Y4NOIkWSNUsdt735CpaZkRA0s+PLcyvypzREdpvXcrSFmiAjrEKdb
NsAJ+WajbWziEbV3if5EVTiWv9u6WbBTzsjEKfmNKyLg/o0BTrkO3WUDceyZl1DeCUlhHnWwmOTr
Vh+udvaHDy/5MZxpOG4iicYX3Dc5WaAuMlIiw0uS8CaYI9RNjXBJkBwzU+4mv6/SRLFSkUIi0yxC
NrTR9OJryaNTPZxBxjIQVd86NdolmPy2TP+4qJENgRstipW/7vVjnF8Ld0sTNEpNPnrycDD+Rn0r
gAYh5R5dAjHjb8v/DPRXrX6OyPb0KWBBUK/MeKG+Yja7GUKWBLvLzCQApBQ75jRHGdqdLW2n0RUR
xejEjVlBjFep7VD7o5HHvlNb0GVct1qwjFmaAoDXCkktlhMIo9QjmVUZMQ2ieeUY3xT5ja/Cd7i1
OV/KfpoUyGIH4Jz+VqAA4ouGfphDNDHAsAoC+XcAfUpzdrhFu5LiKgQn/iyyIPtmHTQe3ix2KciB
lbds298uv1Jwir9/miefoYU83DghTsb7O6PEEGKE84mpupQnesauPGfNJm0CEAukDZEhg3sHL6v9
9Pp3BHHU1tq8Kz7t4csk2FEOSGT5TfxtyqQ1H2Za9h7qAmEeT2sKosCILUfAA5MvwlZoTl3UfrkS
z5fNKhrk2dq2xzXP2qxRD2p2ghKB8GfQWtt3lBXiQHMLPtlLx9qkjh85IR++4Gb8HDdx/h21H+J8
dVH+Eec4/ZXQU+jxw1V+o5AziVjoptrz6YHyouLbmeXKgBHy/Q9EUFQ0aTlUcIvavp3HljVplbNW
4ufsz1a21uwTxoQSq4Onk7V4Tnt4P0gQ64IEl3Qxjn7yikl8lEEya64uPNyz2CHpUeD/dCuITy7V
Vrzjc5sJWxyDdnnABwj7zNUHzAFfIHBBnVu32KvLcWENR2kh4+iaJ9Zdjf9g583wizgBD7m+rJ/s
dhVkOylGQdVMHMcDLZy7XB95osyHqlj41AmzvGBXvbru2x/SRYuHEHGlLr115y/Irh6RCNz8fK5a
uCD4bTJomwjNjdJwZnaXiA0VM/Go3MTUqAU/IocXLuSNtiwrWUGIzKdVASZbCLri/gB40SAQqd/U
vKPOEV9EXeDU01VCdEiHKZx5AnD4klwM2TwUDnqudj/gvI5SHPtEN6WolmNM0+M24wz0OVngWukT
o+SM+ySNVt0HJwymJne83f2Jjt5r8vBRrnGJznJubxLAAPvtmcMJX9jOrJUSToB4uu6FtbucegVY
vHdXUO1GPamAGcYHNhr1U3c3vOXSg6fNZzh3+ncM7uIAePkAuXZevdwRWLsiXoi33idnSdhGCNUq
2UOQjN6liDM+XvX5YQQJaGtr4nVfKLipC5hmUI/CsAJl3K0EcVAHz9oSDlM7uVWeyCdygDKwxvCq
V6OQzUMdIozDDrmkhHnZWnSCk26IP81ypy+C3lDbCMLSPPXRdy/IEs5aAd+W+GPi3cC3mPUPnnVe
XcAOcwtTY8LqlVzhsS8uV62Au3ikT88C06v/uKx4iIJ5FQ6M9upUQ6USYd4cerAOJlS1+jaHw7j0
1pX6Jc2D5WjsBZBRxEt3ya0LvydEQgqZPg2KjIgr0ZEQtnB12fYlED8Ed31KFByYqbtwyx9VgmXR
0FySuFNi3Do2HjoX+y+qCWjQ/jwgx+hmhUe+tBmBfi6XBcIPe3ItXbrvXO6Bh248ge0nKtgj5NoM
ybLKp+A4M0UZ50HHj8P3R/4h/r6VODR8pKUQWQwbtfbLf8NzhxcM3lOzNnaw7Q2gyg5UTP0ZtGMi
NavMslA8VMtOLZDGbSsfec4R2HDGXjxVbI5SH3UiBZXmGK+1HOU8D0drpxOTyVsvrvqjNV/CWW0G
XylmPz4ZGU4/FicFr+eNYmakCYiEWM3AOEhx5Sd1AHqrU4ueKMu24iQoLZKQqOQiJ314qh2fRIQt
3vpJS4kbGMWS/pSio2McQ/0gJbtc/rOyT03EGUF3et9R8e5Lj0wZnl1/WyXHir2e5ZOEkmJjkGSf
4P5dDtmOkRmAOpBZR/kcE7ToEa8wUA7v+7XI90VxaoyXzR98GMf1iIIgVgToVbKL1AgXmIBpXmg0
hixuR/4K4ZpSOFpiLMFbguCXXnwZ/TNBPiFCZQpJ21OsCXCVPFl/JJ8A9rAg4AFZj7ceN1aDIYgb
oPI11nbS8cdo1sGPFXAC4UEy6ODA0uNVNIVZBQflsLRlaSXyvgwU+SbHBb+CK5GX0DnsFcz2pFz1
cPw1w7zMcJVNX7ZAybnbAhLExPsDCzagtUXQReVqA4XIjTdVkJgQkcQQdrfcjOxARHuxNRdKrpF6
dWS1pQuaFyjsIjdS4Yzy21XujbbJyiNEvZ6fccxYzj2KLf5+2t5CFo/Wn2j0yMJ91guP7dJNW8xn
w9SGYHK7L9FeSjCWmf2wyZJmBcLIxPiBf7jA5szP7GFuFs3wqvppmNI/jbcxAskdShS3GSRdpLYT
Z6c1FVQSkeIktxUk+rNcj1iFNnmM2nNKdKmxN5G2wfFU6ioPd5G8NqQFSb/ybTRW5PWaNtsv0lCe
SX38sZCCxitRpqapO4IHxXKEyZgGA+Gsrv2F1dZrJzjrFaIxEuLRMPMjdlycuGbhuued+FlkjnyG
O7sFAUUV3+Yx5t5Za99Z94T1IONbFvOw6rMoSncpX0WJz9j8WUkX4qe6m+0ecGh2ARGZdOw56L2d
cOKYaP3VfK7FzQzt7twCCQLidw3GLywPM9lb68Wjkf5yapIJy8uOLVoOD6DcQCqowMQCGcy7eu9a
CMsPXfxQbSZO4j8rMBvsmkJVZTHYlsMvsylfI/suxK75yFMWLm0vGfwSFVc7lbcCcQG/cvk+4h8/
RCkDEtsuGmsXt395cVFRe5CPxbNF1mefz45c3oQ0oV4n2JFRCxbWnGVIPqSlgxcSlQ/fPt4g5jTC
S1aqm08Tvn0iKHQ7nwwZjtFHj19w8uzSP0zvIAnvkj9paK/WcBFfR2neumCfw8NES6dc6io2s006
7CJAX03oT+EaTdmeRhynJWG/YcuFmH2VJCdJ3FEYI5EDpsFC+yJvQhynirSBc3bIcSE6Gxz5lhr4
QA6NC9Pp4Ykn17rALJdTTn/IlWegMVY4W0l+lO2r0UAf0xKJEom9lcVtmk9zCwkpikjPf9nkiYkm
vxBlj7iO661anF11X6QXFyGBS+CXoGQ9rtqOvSKdExKI1s4wfwFavfwMkKFz08dzzTmQAotsS2Q9
GhP5NdgPNskpV07iAvi9zOE7VB+GXM+M8kuDOSAgB1hy2LVOQFIBQBDiVQF7evmf+E4D6YvsyWmP
zYPgIUzUa45nvoi634imRxwVCcu8sdKDRVKA337b0nfu/Jn6llMhk75cdBVWTqdJ+sUnI9U1JhwQ
ivaYhQcz55uv2WgoEzGW0TxchAQxQMloaOdR5gTeXrPWlvHM6ofO7JL751ECcCAOZwbABS4uIUps
SFcdzwqbhjYAboZoH8NPO93xnwgYKESP2DIx2NqXGtJuwEijzUiUsnxwmJllr5RqHbH/gstY4yFr
NZYYiiDKd5CgHEfRwfwQ2/sYwVlcb2EZSP5JAR1DqUUwEk5rmX/EvKa2FyFj4oAPdA60vVZ/WsZf
AOPg1ydIFtcjFgwpoX0Mup3vnrzqihUNwHvusuaYucTfy2bn3sm8E4oUkEWICa6CKHu47d4391pz
LAGCkndEpumwqkrGytqeaVUwTZRfe0ZkqftGoDmNWTfDIEeZQ8hPKCAB5M7GB3pJsfG2FWWpIea+
FGlmjeD5qBKdVUg/WkU9ifXdG/dxLNeGqSGpHOepjT4kpguGGEx7BmSeFPjXUfKxUaAJT41z5asY
DqpdXIJVk2+fE5Hj8zJEowO59psHf47xqZafsnt1/obFMINjYYiksRubroD/HHfLrF7iIOPYmJxb
ImGfABzFJvRAFh3qwe29iMEI8DRArIn4MOPdqjNT2+CSCNmlJ7q5g6iW3G+hXrfamzaeVeNL+PlG
Tiy1fmHNEgs7+3CY/Ej+0x9u3YBVaysh2ubl4KFUUQdXdspEgJMM671zCSqcSfu+P1lDOE26bnqF
rQv+KjSi1S0OTmkZkJvx0BPCniY5I/ZFlO7qBaY+Gj7RMqNmJJ2UeEUT0mz4TOuLXP4ALDCHLUYN
MGzZIbHP5O+Ay3m4GtvaPhVc0RqqPTyIKNe5mKWP+qzKX371tqOdn87R6O66bhm0Ajn05uZMKi++
c+JPkYm2KGiT4a5VEQDgazSCE9nbMxtnidtBm5dcTWtF3XQklqPRJRULuwb32VThrn6Qse0f5O7g
kpFiwQRChCOQWNjdd4Vnk4tK3MugBUi0FnK6i2NydznPCPj03irVQx5+WAHI9+aJIEFvctQRwEpb
7YukoNLF7PWU3YOcH/KcdwdgXXpZ9ffoXEFPa7gWmw2sHw8lGIsL8n+Lk1MHkNiV2DrG61CspWHV
qp8JZraQtg8KC6rZSMLrmZlpVt3ReRG4SZhXtnTmQuUxKucBUyUwu1o7U0VtZw5kf2pAC+9tdYu5
WY9eufq0WCYKpI/8rSnZY9j8VSJswjkRhHK4S6o1SqY234bSgXDsSYmZVlllMVp1TkuDOgbEgOJ7
1wJnqukLI1i76b1qnMngeCsLFEsIfmuXr0qa88GJsSsjckB4zREzSF8Cs8LtMLGhHnT3ID4JT70n
1jYbCZiE9R/2WVDOqu5emeRvMnpZztY1d3y9g3/E+4BWuUSpFqL1ruElbIkIu2iuIbeQ8oMUzZv+
ZqFuIaN9Ern3K9R1ehpm+VSJ1kX+kaosWx/iFwiDL01GkDaD6FWuUGKEB8NscGQgbLH6V78KgI9Y
5pHGHkWra0RSYyEdKzwbqOMVQsfHfO7b8Ats/7NoPMWwOUcwOM3jznZ4QJKHZBCcWE3l5J7o54TM
WIP0KE9/pdVByy+j/uMjYVPRxDVXBiq0INI3cW9BN2MQCihh4QUv9vVMnkojAAlFCRrRmg7xzQYv
uoxEd1R+c+1c4+sP56LPycWIFMWfCgBulW/s5ghzdSVqd2IYz0rep/iJ692Qcl5530NxU9E6irtW
5WFMNRS2BtJ1oOoWbh1tAso4DtMCqXeYr63sw0ATHiwppmBogGQmFhD2xt+GyayOL4kMVjt9OHZI
OBEn+VAyerO9uz9OuJd4c4Ft0drNiDvwi42uX4RwRQ6+xWfrdJiPys86eDgJ/kAgu5LYmRmJrtzs
P0P+VKxNQ/BN/CzVVT+sg+A6dF9J9S2lv2H9TA1uIfiGoaRhrp6HLnKHD9RUuI+2dUEhPWc5URli
W1RUErv3XUFuMfMxd3tWHEk+9Mq3jac1rT9HsCSW90Gn6q99espHVmwNneIj5SfS7y3aJrl5ytkW
wIELPA3upenuW6Qi/kYGjw/1HSc3mtXfwp6PASbShUU4orryxfZ/rLIPqbvaxjyzCRzITnGysmlJ
yvKPSP9rZHNqYyV80TTYXC3aW8nzE+Sv67+7/oTYcxQfqbVpnc8CYwuND6ArD56zokCSbC3dgL2R
j6HaCHDIQCdBYwdLluYv0FMM4mlHNVB8hSjLh/hQpRszF4x3O3yJFxHrxwCOiYFZIY2KDUQHvLWe
IQ+EpNwKmNZWf/PNjPKhQVHj2aj2VDwSC6UQN9hWzfZasgzHD1m75dJFw9sQMR8jx4BdWiiEIxrz
ZGcY31l6j8e9pe0xFJbRd8IRltsnVDeiro+JQVeXpoXA6NjS/dYfcwvlgrOI8isVCClKCNbyiszt
/61YECQc9km8Efh/zfGkGwvR+BLRPjJv6h87I3jS+hEySJSkjblALNVRXEKkk/SB92DA6szERBuT
cik7gofuVcljJ3Sigovk+JqPBusKa0QV1is1e/fmUxQoRYBvFFElzbHPqEjZ9uZKOPnCHw33MW5f
onTdpRAnR/6+b5dSu3RaiEZSNFAW596xRgLF9POyvqOtp22Fo1+puTeE7m5tyytPXXU0npdLTX5S
j+HUR2p8C1Q7BOwuZJsGkmsGr4KwfFKifwEqD9XVL7N+jUlJHNLweFb7m3kXcveB3AIZBoe7Icgu
toUgFbaiWlQ3q1qHQGzeIlXPlvGBUyN+ZkSQyCDiAFCF9w/ZdOz/dQfgkPIHGbfoNG+DujRUhhR2
hkVT/iTIb4nl7g8Qta26oYEAhmONQBcpA7zTNGc0vYpaSL1Y0Vfcltu++WWEQ0gKsssPG6TnOESL
2QFYXMOMi4a7yvSCBVgTGRmHIHlxPfjJp0Xyj/QvcyXqdrCtaKpC8F5lOZKj9enJeyrYpibksNXj
0rwPoBkWGddKeUI8lcirVBZxqlK0cxYsMbW1t4hoDFubVZyuT++vbA9CHEAiBHJtPqd/19OHwMDC
9G7RvSA8TSPhvAa2t+RudCBRWK6xfI77pD6n+adrEHD1qksRYHXIEamboHaVTvbO086PGtJqaWPR
H+QfADWTaI3Dxg9IF/uo9R2zUlJxCGFMwsVLv91DpiAI+YYjEh8I/6EWAgTwkzSAuH/n7tZmEqeQ
oQRFkrl2akifnlwP2GkmuxSVyr4MSCQSmAivP1pFfLR8novR/OiJF0J5mpvrrN1ZdKmPV4epgJSB
nCnOUbkKIPu1Q8aD7SJC2QDw5+j3GrAxHeBMrDNxry+D7NxEGe7IeDZWX0SJuclTPNAFjR6xBrA1
Jy3Rjo9NRUqcnwLxL0XaoAOcJrJYywGTSLXzCmCIo2Z+O9WTl37qY1aC6+aArBGHaspP2WAKWDbN
n4fJmmHJmY01imWUDrhuBZuaeheNT8d3jr2yHhb6wvGwy2doh+q5Z91+XzL/Ppth3L11odUo7XnZ
vV04MFSSsxblXCdvO2dD+nRIk1OCqNp5d9af+BlMMi3cwptW1anKgBnnLiPiZzFD85i9xN7ZEBrW
0pfNrKc+yFGW8x3+dLKI1IGsHIdXTlsO+qmXriNhzpZ2G+KN553QKNryXtOEkxpIxNsGouViqXsb
cLteudbNLXa+Kgfx6SWTD567zoO9BXg4LYmQW6Ngm9TZO+L6Hqtzoc917ddK/1KNeAY6exZ1/RMW
Vyd+qs6nTOmi15xobJgOC20aZXcZVkHoHE10DVafMm1R6wg73+w1wmuCrRWyli5w17nptQUbUErz
32Ok8WgQuTD1rKNmYMRYdz6hmjNEyzOCXzhlsbKM3rwBkwLz9+uNzkyg1UvjBeVKZg0aQ9KAhGHc
nPMiWC8gIO5nVDn0BZh7y/6sknPcvYLhmKnvLlDXdXWuSw1KmTggSnh0iy743ZgeKpjamFtvhCLI
lU/5YqJ/SNb/rk6YMe8ikq8S88tAb9ivCJLmkT4QcqaVFzvbtawPpZMvCLwhJAsYWewpavPSMWwM
XyL7pe6WVftRxyeZILBsJwOBAmbZMwPrR+iB6XFWuqkIXzYYvngpkyX3ddge2mE3VuhtYxKOeaXA
zWRisA4cASYzGMKK4OwbfxwKZKZY+ooKG9f75TRAUPc7ItLoAXUZVFzskPpvy8w8gh52EI+Reidt
wICGrComu24bRZtmXIva++AvrhARfbUulNarr9YKZB0++G6eI8/Tv2L+YP04BE8p2aocFh0Rg/2l
BUEpZKZZohZ0ZLdO+pbcY24sqhE5EuTXTnhdVUw7xbqVuK8tzuzDPxmV9Al6NE0LsjcXTbxVvbUt
3VSDnpglVo11hOvLQM3R8ALFJ0L+tAbFvAilPY0B3fGS2K5Ehgc+U+EE6GTC+nb0aKW7YCBUdIk8
ck7iRNp+dVjdq3RrKTui4sp8b+WnZkImIVoE4mHyT7U6w/rnWM4t9OazMFlwh6KTqrtDH34M3C9y
Q0EOsyNENWl33w0TY1Z8VtX3wDxfna3y7HCJauqK7MAEkC5CoyOAqkI6G+qVfiCrOQR+OU36e6tz
YI0vaH4R2l2jlkGeb7cVTrgN6e3mGvi7a+80LExxKaRAfQATuANZCbXi5FzcAX/BSvR99u3Jcv9s
WiPRR+cd4j5OLNnvJ37+of5H0nktN45kQfSLEIGCx6tIgt5b6QVBqSV47/H1ezAbsb07Mxs9TZFE
1TWZJysnVxEnUHettHBrNye738HWHFi8w29nmhm1z8jjvKsOFo28QsZEGxwNpvV5WiMfeqrqWso2
iXaYHNhjuVQWyQLb86RZ8A4SWodwEhXQX0ROki6ho0++GbV/moxZIxAUMyQxGVNnWMfddjRWtrEy
0pMo9iFSLelk0MHliM0fuv4lhksirVN7q8PvqhiQisqR/AIaFMnX/GxsSph/TaHMqfElOAVM93Pa
l4HrRZ1qpq+gOwLp+FCT/VhsIkwlMdodWu9Fp56t939v4HDFUrsg/y9097J97do3pBeuGMndI61O
BfI+pMzpcmqZtOg6+ZlDHhwZK2flPoX9DpC6VGCReSQ4GTvH1PHobT3/30ScKyEDZJsUD6StvrxK
XqLntjdVjTIK9rltzvJFkxz96pJXk1vI2DRYOQblqbk/lfWLbGZeIwg0kXtPp4pWH1mDWCFt7Zwa
GXoVGFu1Z5qOY1kARCSFyUVxvOlVFuWXmgfG2CXWI3/2MfRUE8cQ/YUMYo9P24el45NH0iBgcfla
9hq0DAwnKX9r7qx+4/f/OqtgOo2Dhp4VixlLlRIm52ShTraVdRh75OFzqtKIb5W7RPuDK4k/W6VC
YLsRKFdPbDUabks/GYRbTXo+hDLQcXm9mQ/WgGCnWWtshLFJGDikjMca5mZ5Rz4ZOELD8ZJ1htvN
2k3HaGUvhMN65lUPz7BZW7RH/Q1WZCyBtNdZK6msAcaB43FP/ZIwf0PrH5cg688sGmacL7K5y0l7
mKM8bs1Pd2rUIUCxflrY0JBluLJb9aIEjxR/kIntji1jcILaNwSHvHEq64GGBtk9jyOWVnu4iOAG
Xdpmbqr47iFX3lNYCydQQ6kCS6BhWAr8KenPUnOQo8eUmuszZwYzFW2RlQbGqZr5DpZxHYO5Phvc
lVfPmdT5Tr2ytINP273SrEUYHanZE5AbDWJjGSXMdEu00DVtPHRcEVoDPBGHK+Jo3fKRCIN9/GRp
pgYgHajGrCcydO6oJj5p+jPOeJRM5MDRMY5vCClg+iogQF2gBObOnxYXEWt4qFQUycCE/9ML+TzS
0aGpHSZWdHlJjJnA8dxHrwLlPQzNCgxUhKKpK1fmXsv25vxOf2h9jAvSfaknTMwyxOcs24hZ8Aao
hkqxnm1a/2YheZfseeeSqvSFyDCcMZAMzlMvj6ZMYTCrHEqdUfmjRvrgrVja5f1uqvJxoko8bTzx
fDnHdiMNWzC1fBlVmHrw03Rz9fgiKhCuo9whzj7F7TKbCFtQiex7nDiT+y+/dGSMe2tuje9f3onR
vjEZ4tEBmQ3X9j9gH3JdoLYsIk3kM5kMUnvh9yd4C1hZPd2apVj8M8D2sqUtDG5GXa2JMvigjv6g
lXTg5tE8851sbWLnVm10ZmXyVOGD0zwjYoQX4enPjCfEH3+ikGC9yecA5RM3HKny/X7wN3FJ9zyN
ZCEptcfKRPywVHvASLBDiKoBPY+3Hne1aJb82BBpuuQ5hHsr3iJBd8EcWCsLoZNxwTkyq2o2bjsP
jTxE8ETdBACIdUIqDywymMfLyiGsmPSyE8lAeqQ5JGV+ACbEMSr/juJ+mNfIYabxJBKVLlqOySsF
eGdX22DYTAZkUSwmM7NibfPqHKgbDpncRtwJwoava3mv8Odq24QiXSa+sqBd2NgmfRrqgYHOitU+
R5XSnsniyIdL1oSz0WMXOYEpWEZIOucFovn/S6MFJRGfXg9hFJB6vpAeuJTbcjneIEV6qEzT/lpq
4Eq8fVB/9/aynRyz7B+97zRxRH40kg3hMFgk8ZsiUb+N+XwavLjJXKLGV/ZR/OxYagIqUMRSkJtJ
s0evqIOimsT8g7g1+mvyYoVfGapvazxP3ZwZHKYwZNHuPWRWHqEgD69Yj2Jluff+kTJ0lY6Sey2L
rWnvZH0ZhticgWPWA4KLSzypuX1mMOHzAViAzX+v/gT2yWDRHJmf4dJfQjocg3+FxNGWGbNe+oth
+mWrogHniDC4ynHv2ZdU3mod2YF0ceB2D/KwtuW5DBRimLR+Yt/U33vehpq6tCpPYA+z4VyQ5dNr
xzDey0hstRPil7ioP5gETNdvqK55eIvii3waPuqIhYFHCNWEF/P5tnaLyVeZVe+E2EGFop9TExxa
hsCAaW9BYehly5oGdtJPSscKoYd0nX7ABpJAIi8H6+kRZRpgvVQSJCxQEaMVAvSmRNs4rPTIkZSH
xiiAEJRp8FLsTKRkNEImPkdywtlp1TSBKM/agLusfWo+RHj3GGZLFY5rb2OBwLYnkLsBGGSe2Mbc
UNbRmEPKy55SFM0sDlEGkxO4YJokcZ8n2CmDYclqjKuUCc6yCVbkBqvlGXtzT0dvld9w+CYlvHUd
p1qlZU2qXyYdc2//TC12ty7gd1RfWtMtUuya3zwl7rlttm2yF+p9sg0zsfWirdFvFA3885zclbH+
1YpXY3x7qB0yxLaigsDM6EMvnEFb6MZrYJkK+s5XllPbFuiXyb2kFXPJ25f2gfX2skJ5zFoHTMFU
Jwvr3IkXw3sTbYAHjY8lMEdo8ch0p0t/i+5OQRRfqXTDGu7ppOsNgr9aXAL3kfyO4fGbJOLOQbeZ
jr9ZS1szyVm3IeEN6Trk/ZKJo2LsppKYnswqGxeYzLJ6A5gKIiSTiMw6jVzarAGJ2mwfdMfM7Izk
CGskAqCJZkdOj2SUODFf0r66yO4eut+k6YKxRh3NbwsQrzhMYMni4KvGRzGVcqrCI7af6FCMoXPM
MjqKdlbKz1T6rO0bDmadwYNyTf3PCmircUNn0Ew3cICzHH30RrNIebjL0bqZRgMGatr6HBebFOkM
2GKNqnr4zipEqPac/ZL325G3YoJyRM8zScNBxFH0mPxfxIz2IUcOO2ooWuzH4Wl5wWGqN+Tom4U/
7A9Uq92aIf+CjIeBmVazS9RlwYRZoej8qfyNliOVRdsVr9j+2PoeuORHXWwmvyLb62miTYtvnEsQ
HCIEWqw+1HJdNxM3WY+dNuEFkTHyV84t6LPKOvbexoQf8fYU6/wHYrvekB+5zgFzdmxl76mYsJos
AsxbrQDVvZmewg6NZRz3sccQOcyymUJHbsAQ7uwJwIWKy4nWtAouqkUa+uAkqwel5nFLoXzuLCAQ
jC58fT8ZpqPqa/qaRwt+e9EtaH5gIysZSwyQi8yPyyMY92m4qQYXAgroYmv1ZAPBzagCVAQOkKym
zUKo/ir1JelodFhhI1ry1/N8F6QH3TxiXCQq9u6xlaOembUFLZeE59ekWYF+XQYPST3ULtrEjrX6
lxYvU4/lVIARisBrEA2ShhSJiZzYDQY7F4ZeRfqvhYOk7BjJqcHd1y9ZtDKUTSFdqwxtxUZH6QI5
0tpYCUIfdcFcGbciZ0YVbvP2d6D+TcJD3KIET2lHzXcZcUgX656YINLKpg5LFe8yScHIfMZcfSYh
Wi0LU2hbWjBgL3EfpVG8FcGukzjsNXow1i4dzshwWxogpfKSN3Gedd6t1K1DJYV/TVl8kVzCXeWl
2lyXxGkcJ9cRtWKSyn+qZp/8ZHwkMgCqUgBpYJ6vhOjHfGlbcxGX+Zq454MwV4OWfXfjV0eapMWH
q/bkcnnSwYAlP2bGs0rAo/nt0mKe4xfeNoNxHybJvqSSDOSGlaq4oxefNbj4wcR0FwslKdhVpIX4
39KI3A1MlgX0C3fcdb7CZYoNpNBWNsuUpuULV0YcmoNDa+2g/58pgbrf+31zaOXmYNpi6eXWpVMS
mYVLw/m7yNEGqr6EbgZDaBtd/H5cSkIDN2ov5YhyU+qPCrtIJBlWZkMmMp22NpyePmtibXacNaVc
/7O0kFWDeTbtabdDLxGTf47wzUY3NiTZ2gzwiwL5Q2buM3Uy8kuhQIodYNEZPfDFfhFm0GTMYZmN
6FzInnUtpFegJV2vXOYjG2BWUbXyzWEstd1KJGQOqsOmk6V97Ke7vA0IDhtXMTLBBuGD8Lg32SIM
SUf2ms1DhfRHSZwmV5cNPWcB4DXQ6I2z6DQm1r21sXq0hn7Kx27vh/lS9wD7okc2YzHviyk2J6eh
G9Eaxggfpb0RbLSEbwQVVoLvjRbMTl4x7pPe6w8epiBomzsdhoAcFYvahCkK93FaY2ShOFc2GDYy
yogndiIeo8Avdh1fDQoTAHoKmZbFMsxMjGdgiUDbwy12WguQFuuLUZBcP4mASrJoBDelwPNttTuh
vSX5ewSokk9nzz9hArAxiSCo4GlVLD2ZmLpUFBoXYESlxNIWpOOn+28qS2JkKzp7/f4U+kzLWS2F
qA19nTYJZWBksSjXWftBbWRvoTE31sKDHb9y+qrBpnMmaKM/SDX6B4IhRwM6DWitGqOzzkDVYE08
jOjEapjPSTQPGzqcHrwra/U80WYK2RQWuLCBO1uh3LDfNtqlgnQwgZSwQ6Aw/TkaHVZuf7oU+03e
LPxIfOgYrjiBPZnemE4zGB133A7xZzFWDi90QczmItaR140Uuu0/rWamxJgkPFrmzg22Ka4PhqlU
ynOkSWrFbp3zw8Sv0E/dqH/z9ZUpyABjc0lsPRXhVzteKLqT6JHj8W3IIAtMRHbMJpChBVI39/xk
WZHuYPGOxHg9YjIAPlwGZa5shXjsTIQIw1oD4OYliwptp8YgRErkOxPFhmNxenvHiWtDFIIEA99E
XW1qvG1o56cXF9DQxhnng/psyTDqJvkl/8LcoFQJ6UMnSUtM2iCLMRJNBg/JO3aPgZqqgbc3YL/m
um6zuddJCyVAb+v2TooEb8QrYKar3Gf9WDFeo6lEmJ0jUQgGqhLQQAp69lQATMVEmQCBaqdKja9S
iVwLvQAEATQPLe+5lq5UoF65G+20UiyScqDboIFjMLgojGuZswcLfjPAxwYzDIVv+ET30utkPrLO
zaYISJs+uuIN5HAHX1gOl6CmM6YTESZjN2SmGckZNlKHHO26CcXOhGDsUy+jv6r/tORtYSWe6BSV
wjyYZeVUsbK/F/GzbEHOqlsYXjfI9RWdMEAgSsT0RwqYFDMiFx2XGBPtvKI0NNGB9UO18MDt1e86
2ZoA0HrmXRW7OZlbO+O1qoBIVNlcda38YYU1yopwhhkLV1PGk1KXqGi/WvHte7BEE97mc2eRYkor
WS2UHlvISDhAp2zj8lUbuMJYI3T1d+c+2/5g+/fYPubqI1P2VfASxSfQCqu8S/GeL79Keyl6qhSd
hoUxP9KEXKEerASY3JofitfK32e901QaVwYSit7d2K3Leuqf1oEB7n4bRGvTBHWaicjhI+aeyU2+
QPgpzykfShKd+oKNvvJOLWYPsbjnIXhXmCNYLeYhJAU3xWyQEUqAbCODIt7LPxPVgmWmbuwFRKnB
BHY8cIve0xxRX8Bn9z12J9P4SlBDx6O7mMwfthagK/nWIar8+cqtaQRkC2ZuPsNYiEk1LscgeAcV
U3sioYg2SP+6BvGkgdpBfFYYDXLAIeJXRH8WU6n8K0UGGtLM3eTkG5cCVwDpkGcpOooSptdngKp6
MuEplyAEu455T5TZPFIAsyUf6xFHaPFutbvR33gnOrwgrIxBy0USgVzBLNU3vXz28ltCkC7wo3BL
BKwwyBHiCWTrTeJRth4YD8n+MmEzG51EdGwhan00yksWtP+S47MQjPmMgF+Y9HEqDrWiWuro2QZ1
lgTuzGITUFOF+gX8aJkQESmHI4aBVOa9wFFZsy3QrRf/CKEf1ifjnXDK9BlVi7VU+dL/J8WO0fph
Mle5sRvLd1TP2Kb0u7qZz31GcS4k2yiu2CtBjOy/3HZCA8YfNXtghaECTSGCYUIRWWjzyxtIInCz
VZ8Vq6icT/khNCImG3dkFUdGVVJEmMpBI4aNNiNZkfcGNRrE8oeZ0D90e3JuBiSUnZNt8DmOiQOb
earYlTu/U8oWxXAywp0XXCTwemjam62MexFXj5atMxtu3z0u/43gXiWwnw1jCl3cpi95kn+V2FI8
XnJm9/ySSNaFIMI+nAjZgKlTTJcbJuMqRB2ErkKhe4plUPoBCnXtrobFXG1Pmps5qrhI2l0iXVJV
voV7M5Jv4X2yKh+N9L+jp/JxghuU7UihcnRPdf/O9c+0PDSmB/9IJ2iD9vBX5QTJzkFK1Nuf4h80
EkmnxzJNfmXzrpjfVb9V3GMOfMbcpghhhMp08Tcuc2dQHlG0k8J1wftbeQs1sBxDRRMh/lqG3+4T
1hlQ2NLd8l4G1o5pAms7ljH1VrZ3RPHgu6+sbYndMrkW0zUbvDX6vkG9ifwzSRDZ/vEz28Mu0648
IcP4yrhm0+GnQ8iXFF+AfuPoisJwhIspHzSrIqCbtGRlbfb3ijogIf2wUrW9xSKFmX8tOBE/Za6f
EGd7aZ/khhnV3i0uRvOTFquitzD40rcEmPgIjU9Hrn02U0V+V3yTJ+aeZs9hAAfVXfX6MlUIQkaL
62TYN8UpjZK54e8UcWn1a80MJYZbfGkN0s02lqN4h7C9KBTvwzYs6OUOJKTzewtr3YG2GE8+8xFX
uarWZ5mLmc6dGkdHDG3sE22ZXeCx5PQqr4P/kyRvkazYaTbaJUHfTbOuj0elXuPAU5WtTFqICLeu
PGCqXRbNM5ARO+7i6GRlG9O9+AzeoNp17rZkVdke8sLRKuALm0a/qA0iS/k+GrcO/YJID1DQS1pG
SzC8qY4Zhh3eeFc863RT5ftYfAbjQe6vGgdBE9z5ygiOAfzPhf2r2PpOjIjZuDGnH0elF63S75a1
rhndGJqAYQ+8P6l9MJYXwz4IWZx+5GARKMk8dWewrMO8yBLFw3DI7LLLbrm4ES+EAPZohFiQ8B2O
Jwks5LS0uBnWumYYpO1ivL6hk9usK/Qdu+2heSVs5DscP3S2k96VujFauvqRvyijk2zfDEaxls6I
MuVER5oQn/TybhoHv4Q5dPaLbeKj4l/3I5LIFXA9yz/5yBeJjLDVY6hbc1emCl9yybEWN1H99tDy
u+5sxN+AHWI+0axBl0eWS59Ta3F6tleCsPP0N4avWfyLuP6Sve8FiwbFguWbc+E+XG3VlmhQnALL
kv2Wyu/Be4/h07Dwpko7OznRHcyXVCA+bOOSszRT/+XcNRYerB41TZWh5enCRcB2K/Peek8+NKUe
aThoO7P4MPjk1NOBRqwffPGO/EfWPg3jng8sYBZlusAM5A7but0p8ZfGdj49ev5F599ByjYDBaXZ
a+1N5l4JfzgcK32ueHgSZgFrKTB69THX9gxYKibFGAiRmSJIeCcoKC33YrNAq9xLKKif4G4oV8X9
J/MBZHe+EUVy0Ro+0L+cWRkiRj56FZEumNtmoyEs9/jWnqx+67lvrdrkgvlY9jV4P7W81DvG3/m+
6w8hcTHtOgyP8Ixp4K1uRUYd5moO+Oh3epqaU9XsPWWnlC96bBmiZxg+JfiblFGa+tM2j1BeFqgm
WWvY2zhjQ7wOlAff1Tj/qco1srzeInM0+ciQIBEsgZOEVGOGJ48As40AayfOBc7JhLO4hQ0JzhZS
+8yA85xAD2MUOqcszC1vFloWs6rf6QGbhgd5zaxwH+rbVCw52hrtkZMBgH5RT/5K1vgBGZN0gDOU
KKB1eGW52BCG7Elr2WDahSKV08TqNlX7iQ+iHplxbVyxY3ho46oOvZfCjJsK+KPqsArza+y1eRMm
MzpqMlXXVkPgqPqrTYEK1DQd2r4Ifq1sTSp7TlTTPFvpRWewkG/88Da1abzYtvymS/XguVuMYafC
qEUxapbkZbior3Zp/KviSGoZ/wYYC/Xg1g0v2ruM8ic8hcmZoLbUdYpiMj0kHlvtnRVdtfi3Eaz3
5c9e+8n1nyL7KxD0pzPRkSq48bt/RtTPMLhO/WEj/ZsyDxP6sLa8asoTLlhFFSIxzPcvGFYZo3+p
MsJNvKRkScVr19ok9dqtQJktBYE+JvCqZT+SDX+po6tlMex++fYhfpTkLkBVlGHcIbGjkk//Yvva
oPTNf7hF+eE775LBwQFUMzFmIRmfcqYiAcvEHS/XMBygBoRQGjxxFHYfPDR+8eQZiNWjhDErewzM
9eKVoq+GlHDUW+DtTJjQ1CjlpuQvCrJ0F3cNa2y15zqm/ijBjSPCJRsdMhmfToEjgQ0N+6gPNnjQ
NxRSgoIlfxGat5ABEefEYKJcWevkS6JOq3NgH9JaHXBRcDDGXs4apeJC4JEZkMIH5mul5cNCG0L0
IPZXm4xP21AeuVwyZGJZqYxvy20n1uHZ4hJQUDg3SXoY+BUf6kfE1C0wtX2rYhvtLLBB4aZSVR7Z
DDHHj1vqVBDDWo9gxNl9sk6sYmv01AZ5tnNR0ScWW2ILmJ6E6BspQA+qMovLk2G6p13eJLtGNyc3
1sKXUx39jnEKTQ3lHPlW/BL0eyGkgDpQlFUcrdSk2vaduuukCA/dx2i5zjjkjsSQ0jZDEIaoKH0I
If6rd2lRTMyAaAtwtC51vV4mLSEUZU58tS7meXuBQLYaTf8gXO9cWc257iFw2AMt965Orh5Q6fZd
2+OhpTiqfUACkbxoKE2bvN8UwZeMYiAZqGvhOzXKMg3ifUIke5GiTdERDhPqZrRHl7Ne0KzL7RWD
QG4eB69fJYz2ah+ICFKrgaWOCgMorN9ydp7kuwEumIjUuDRSPgqWiJJyi8oBDtjwjMIU5864a9Bw
iB7TZL2zx3sQe/MxJRopI5GHPK9IG2ZyXqNKHtZV9N3iCmNkE5EpgdVvxUfpZDFGFXeyxmU/HjBk
2tEc+0r0pzMMIRMUqpWCvM5bRvxBSUZILY3uAEQdI/FcUxB2Aa6X2sGxyS8ziPzSaQ11irEcoaOp
4FpGVlGRN9MWQPnNBdnMnEd80MxiFepGtwc94RYjO1wCiOquvcoS9r8m5typjO6Cya1NLlI5LrOA
pLLG26li2FhVc8WfOGb9DnnmTo4HHihxTNP6TAO81Eipw1mDaxRSRE9OPfyELLzIZPsVlvSMh+4q
1b+9Faw6U7+D19Wt4aJ48bbNvZVGjlaNsbeO1V2hlTepCH+lmLgrY5L3Vt3Ovpt9/i46YnqN7jus
0msu+O5Ql2Lz76zm1En9oRPikBrjwY+QGHNK1j4xe2zCbGOyCavDTwXfqSHZaNLgywuEDykpSHER
v6sy5xBhbdETyUBBY11tyGA9LTqSuda+CGhihc6SHNaymQavumB1tAd09mZCsBBS8kXSK+b+eRdE
t8GX/2JVBfwVtYfK/utFd20t7ZxpOiTadm5o46oj+TvVu7kt90ccZqgiZGhjqoYQj/Ki5UUnrc5O
ARV0hgRUD6K5y3e6MyTws+YnigecPMlbdXfAZdhu6ZMERoOMWdlENwl4JdJTCYoroTYwodVd4hXX
xsZ8lmjKKxuidqscoe5zmxbZy+vGEhv1Ty8N//qOYBQEiusC7NyOK9NmKm8zPoyb5qMspnIDkU6c
Ec5WRFawc93xbgYJ2Q1DcCYAEWGTpH1kpPr6NY64jhM0LQjYVdm3Cmw5RNIs4dBctXIVUr3MxpxV
jaaXmzx8qYRU2QjrAQ+Q1xKsLMVfaaO7Ua1yXQ6Qe6GtIPms83Cr0NI2Maov9CeJxbrdSjajr5Nu
1EHr01YGdApb3rekTbkq7jsYJDnrEdRVvENLqwrWWRfOxxynfV2e5QHjeOgDPvFmOEvWptrtDA9W
vizNXd/4DIByxW4yCzqeM7Jv5a5alkZDZCYO4aqlCwt3AQ3bEGQbsDoXQYA7X/7FaGJJ1gQy1Fuh
NauhwfrUyBsRPvuWL7coxWVs+k/Zr8j5oNUO/aMsxE+BSDfdWq6LshCIcNEvirhZT1IAxvINbxpz
R7LXAMj30dvwWK5r7DvC8uTl5aYNxp+RhASe8ZOtGeu+4a6cEGwGN7SWz9O2xa6ENx41jEjGfSXx
eevjTvPlre4p28aE7hFA16dAMNnua+FXB+0qhrGUIFPxB2psA9JPt2vy8FCEwaYDOdkLJLegEbAO
uvmw7xk2+nq9UofGkTxoTXq2DCEEJLV9oKvBn7X2pOIw/W0LKLXNQ1KEO1YcwUFv3GPNTr7sx0Vs
SQz5+nUVVmiE6s3ICtBi6lmAwicy3gGqRBSpMGY1qP3YEyelBKxz9LNN7DuueiA+mf/2tTX8h7Y5
KRltNHOW+kAWaAn2KAh+8h59Hrjzwf5Xqc9yaiOTdyYtTfeVy3dTP+OtEf6tDwRDYIAW7q5k/l0W
3wHjKC9qGbIz2DI+69KYxwwPhpPPOebDmiyENDMhddi+gLPKAhNSFjZgWeCgsE/4Zxt703Gwe8FX
o54meL3uMkORNxourzZ9TJNNz77Y9AsqaI2+OrX19II0JqMFyatVCf7MfHsctjWzczbsNNh+Q84h
LBM1ONe4x6iK6gF9+570LDz51EE7n+AJD3C2VoAgjpxK+uIPIXvBf1jpLefiyfHbmsTs1jObS1Kr
bMTku2Q4m8WikVcj7SyVb03CtlY+IrHi46jijeQehfcutT9FRV5+M7V3oV0Nld4Veq+Mcle9KsE/
vu+JB/H6KwFr6ZlPmG74jsYKzdjOCSaS3D4DSlj4wRxEf9MzLWM2bzjIxjHByKyIo+jQo/LSfejj
DApSDAySSRpLk5P7xwNuSx9GA5cQP0oNhaM2oa1jze5I1R3jV2gwQfrjB2EEZEuMYzfKvQUdqXCN
WXspvmXMjq0WQ0iAL64D2VxN/uhXRdioQoHEZV1Mszamwvr4rQLCzJmoEdmjEeMjWV9mhBiNfVHi
IXFyy9l36Pccy9Hcz4xFTBBPyXrOkGIyqu2Fe+pVFnKRvQqGBjMemnDeXHSlJC7wFLHP6et0qbux
E9aTc7Z0DObXVku/MKyRfpCIxoKYbI4IB6/qvkAtk/oAEjYFUuxtwCb3TNjdUEWLVM88gwANbO/2
pbN+/YRLUWYbBnlHY5Ssez1Lpztvf+gEiNsa4rOylYjPknJ3w4QdxTsJf2XlJRoaipPbr8nWtZ2Q
o8IyDqH1levAgbwfbThZyRHfCStECvkxh0ocfE9oNwVLW7Pvm1PKDmZgffVfv00nZyWfXvDRiUcK
7G+kW2rhIMTFI/Vwfb8ooxLrnyc/DQWeyD3iqBbXpmULU+PpNxJaJKTm3cMwdyYfg+9WW0P6F9fE
CT/86DzSNhOUMap3ng7L2vrSORhvHmxqBiix8o5YOnjjy8uwv8KpZqvPSTMLDX3GhcrMnM2z9CIM
CjH61U9wN0lQQl49S1kLYR+Po/1uMtkZI4GH61aikynj3550llZw6AZ/eqKz+GP1PUgYOWeSRlAV
M9I8vqGDr1G86MZXGPPSRg+IJnlWDGWb38iEcI+0g3UmdhfE9POgjufs8JzMsC9DHS+nr1LjF4uJ
QVaLhUetMY3eKitf6R4axh7Cl2jJgwWaFKE+RRirLEbFXzBVwizjY+PB/qekCztX1rZE6iB63t7g
ShXNfNDdjc+0ye20bR/lC4N9ai4BNCMH1bAZSWqdE3IFdxBxtbAnCYR/Vk02/I0o5H3ndeeebVys
87Bgfk5I8Oz9aE3PTHoRWU6txcr66oWcl6N2CLR8JZBvSC6qeUoMU/iOJScOr5rM8dTJSmrlrlim
obEYrRjhi/jMA1gnRU9wOOQ7azl0+sEr8WplPhuQSQDBSsa7e1AtrAihHmPfDvUH5cE898JFXVx1
PyKVkVQ7H81N4PgjWz7syq6Owg6Bb0wDLcsStMHIUfgRwp4nXHW3RXoMrHSHBRrkSCE5xmg/+K0d
dE9CRfGcGrNRRhWgwAVRIGIVEexrYq4ghegaVDhACAlAplFBD9xzACOPjFkYZR2rNiw4ebyAWzSr
4ILp0+i5LuYZJQ61mV/vehJgwrQ71MG4SFB5pCHkO4/tfyvmXT0sus7dSEyA0OYK4FIlf17fmasA
hKceN0trMIF6smJX5WPDLG10k4U9K8kv0VxtIVnDYrDJV6fLNoBU0uAs9LxbDR22FxQZtR04LehI
GalrYCqIl0ZcOHvDQLnO7jsD9ebV1rJgEsTIYrDuoQg3SWGt6EsaOZubDdFvkvmqKnsuM5ikTucX
QRV8TcJVP1Yb3yL/czZKO4OGzqCsilg+DsxAbMA/MrWkR3D6b8ckSENx0k0W5T8peso5U6eon3f4
YiOT/RBGRTvADtd+FzBp8iNkWosdnGrMsmlFHTUIi9nvEtHmRy+zIKD4K2C5P+AUNZuj1jwNtkSZ
u66MS6T/aNJXS88fyVQz4lxG1xDvLub8rS4iRz373t7LIraEY8trqg65Lt2CsFwzn8kWEUnUaRXs
p9Ywz8e5jV+nJyQlu6gAZVonDo8tSIU4+FT6Wym+zXivtr96uuqDpyw5oXqzSPBMl5F8KsufxFpP
Y/ch69YynZwq7cJuDsLcFQ8XYnBx1ptokZCsIoqfiJ1ZUCO4s96N2E2mIw9cOgpQ2fpOOxThF5uN
ho7K0NUmyYk3q5tsYZuErn/6qj7rGOVF7OY6/UeevJkYmBwtaTaBhG8uoKB82PK9ksSM/wF4DytC
X2o2miVsCfq5SPEgJltDkL2AOo420IA+SUliCByCckV4EUnhJRHGbMGmPyZJME+YA+tJmwZjmniv
ggD9udqSs35V7dMQwtinuKyBfeNAZAOBFEs2kn8Nu3GhVuuaI1SKdFbzgROzjWzxGkmHSqDx6+qN
V5LCEsI28DwGuHD3YUVmkDFKpZ6X+Pe0nnWYcU+5Dyu7Yf9eLUU6LntbXXS9jDa1d/K8ukrql8sx
bTJ4BVMe2N1MtUPUX9XSLlSnNdy56gaOqLV5G1lOmxdosr/UgbYELo5tH6rg7ir+x2if4sxEqm9C
+eydEu+BbLkcqiq+h/inbv7H2JntVq6cWfpVDs5108UgGWSwUfaF9ixtzUNKeUNo5MzgEByfvj+e
clXB1UCjAcNwWkqltLUZ8Q9rfQvDW863zypv6qgDQat7I2E+xFIXtzr37hgN23PBC76WGtg9yNgb
Q4JTUBE3yEjZ5IKbhFVPNgmNdYXOpUzmQxkxtI/fKuROGbKK2PvloBVGZdWQfrY0+jibEDyK3E05
fCbUFulCvuM8EdiO+B6za92QbUaiBjm9pYNoq8KwzuZKs4YPOR4Hm8m0QYXyM1GBjqQeredJBrd6
YveL/21ds7fDzC38YtgQVYo1i1x23Rxtproj9g8jJd+cwWzRkzFZsHVOUbQ4V07Bo0x5bW0Sh/+D
q45W9JCnL3WG+g0jB+Wdsa6GAZzQV82GTDsYb8ofx1B6i7el7wlPircozdaBar0f2uDCowNfJqLr
rPRYB8uOO4tcoLOB2+2TNFrH/bkd1ZXqsFg4/SElOGMuQYd6tWC5wR6mOA95QhJUP3AJLLcg596Q
gpRMneXsXGpRXTtBd5vyjdMRtxm9XiC7u8Lz3ueyua6Bgi3i1hOwYQIejQunwRexXvSysPZLzzXT
MSppp5ti7A91T65SIW7iMHlsBvGyOo/cFJGjk6VXquChsGtsIUTUOzfrEyAy5zjM9hf53deRjsGZ
qWNrzzxoBsaXD2YtvfEF1DvdXI6Lf7d411GYfCy5fowYTJVW94t5HZNnDYnfgJSI+i+QjYnpHgvt
oaAAOMe/aon5cx0M9qa/yUP4StnKC2hvYuKri+ewB7IVolsunssw2wXYovJseul1B+aEamV8LYC2
dJZ3KmZ25CiikFVhLsznvY67WyepEakX3RUP0HkQPjoTjzMNSbIUbwIhxmozsNo3O2B3JUdIt8uV
qPMTg1QUWIjWw/Yu9ek1JTfY3LbXLY1ompFl5xevg9cizojdr041exnHv7xYvkRifIjYxYX2EwEA
DwUv0myB2gqZp12kB8fnXFE0jwS8fo5oGozHlKzwr+SMDyzLD3bLd63bGynW9wFlZyWedIgYRszP
oUWcy+TQNtVp8StYsoPyqIx972eM9ckumr0Y0307Rg+TDl74Zx9zL75xUUTFDWLBEe2mVcCqKyn2
fX+8DUNsej2lPBuv+zbtOHVQ/cYYDtsa8iJS7sT9TDqSw1pygwLrXBdqr+p7GP5bRR5EzsOWsefs
mu4cQMWiU1+3ZvVDjHp8Zovm9g1e4gd3me6WDKsYdj6rRUW+4k0TwuQREDGMzwpgJ6woB2444aTX
elhekcJRn8/XvPPRJr7a2J0LxpusLXczKfK9pJlbgsccAYXtZOBc82t81HsFUNGvHsu4POAst+L5
1SBSyBJvj8aVRS+58lH7tDDG72OiLx3nPOfhtTRM4nqmxPoqWggMH2GYQlf0wYr6E8Ifl2OxcT8W
mjmBOSsa7Z/WLnZilMdscK/m3H0uYnsve3mqa7aeZLQC+kd5sC/T+EkYc4MO4ifW3tZNzMnAjQ/G
/cDbbSBCHUZ7YZJTg1IkQZuVkS6WO8V+keYjMWo/Bg9I/LZDU9y01DapPs9hxYKIhQdTWZjlpwAr
1yxjxqHlnR7IJmii53mqrC0Fye3on0UoiIxPAf8ImjamV7bfUzKTJY0u2p3KG5V195M+EiMLR3KK
rJuyAhLqIkj5UGo6ujy/S4nTEPhGytZYEY2bc9lXCxKXRZybEVtcbyPklVf4sH/JPviZfgKCTR3F
PMq7ZjMqoF8w4dt46rYd/Yd5tW8a+b1O15w8unLYLzRJc9cswdmO7Bttz1gx54OZAHH5JGPr4W4V
DzR0VaO1wISu7lQFXa8CSeUpa+/63VHU3V08AmXAnC3CwuxpRi46gAEijoAUBlAZ3b0BTSDm4Qqc
cB8s28FTv3SLFTRif6PzbsNMAuXbslM3VYXsWlGvxpgT8K3kHrooUz+GKNXSErUB2kL3VQ7tfiLz
gNuKdV/mb3LVXw7soGHYizkHWxMSeo6LIw/ZiPfRQ9/QRWT9uG3K+TyxEiLx/b0x5MR1V6oqjzLs
zu40nAoXOjMzy0Fm5zZBmtkT5q6umwmP3lkk6JMq9lejJCCnPhkLqi+XjpWi+vGZ4xtnQ556ia9P
cwmSeVCzLjC9uYleCgSL2fzZ1+W+nsMNKDl3Msdy0fsc7dScekRdKdgCLpgJZzO0/t62h30Nfl1L
fvElu66oO9ge4hc9bUsI/OV0oJk8daTuGmb8PjHfHR05PsxzQzCVTVfWYFjQ+VsAOrHDAATGVP1u
FBT3VyvTdFJoIwSK5DjZ8ivep4XP9K/cRqtxEsVf0xlwC28T2QzRluj5EL+egVI7gxlfq+6awSbJ
USONqGSqIFfiAq66lDmJu0rWEGE376ZFlYV8K6WpdUlnrVIcGzVsx4UxGJv5FIOtoDkqya9eEhzU
Q7b/FbhwdWwubBPCvGmwDiJfRSRJzUBkyufQnisW3Sr5PWcf3fI6rCOiEoyhj9EHnh8/5ntl9VtN
kcvVhUtPs2/Ue+Vi6/SvbNZQaauYzzBwtyXq7CcnTY6WuHd8kvra1EDTpkBMXEHKTu+Q+1yuYYNE
NOh+wYcQ0oEJD9ZXbdXDqepw9IUpMiDZA7H2Ye1P+jVoVbL1XOr15Fe5+B9uZt4KkDBbYafbYMHw
a5yGfz+Lf7tORulVidu0JeMnUDmKUgX/ZLT4bgEfOTlijs5z7v0GyFmpGNZoQHMNP4LOJWVggCC7
snNINGV9Ixpz10GCjJsU0W5fBXtjzlbEFeZ4k9oEJSpPi0DVYVm3KgVvssSDl7Kkqt5XxI+4hXCO
KbiTsKk51QSib5Wjw8y8KmNfTNk5SZEcfS4f0lApJiH8RnFO3CLSqskfA0bb+bYLou6sMRc6gUdy
J1ZmK/A+mjEA1ToR5BgVTyIgs8LK+0+gfduh8Pe5cHbKwazMgGmjaBCqFNmA/+UPKxwkTc88SSsF
2QdoW0dHJ4HHRf2LtZlMehUihk1/m6C6zWvrKfckoJ2Ynl+fk9GcM9kci7GmivYREnTLfFb4t5Ji
OPHCin1WUvN4050ywWNWRRA6nGgARZc9hklyH4hyl5d49RffpVU3NusSxAF4/gFNIgQcLeQMQhEW
N63oUYIHUh9+SJwGpxhPsyNwbDRGXZc5OCwDyt4mcGN0GFs7MkEVuP5XVWWsTAMABfHEHWIj6pWZ
umx71qpJ/ehM8sf170nkAM5oSaJ/4rvFhjue+b8GYmwdH7o/33n2aJwSHtP0PpVEJrBJ1ofKg4zm
JrxJ4ubJzWpsKHI6eAUPl9uNV1YwuIewukpNVl6VfXRQAWPkMqDHigt7PE5lfG5q0CtpGiEb3yru
zc0Uw/nMbKD4VUEg2FIUezEngD5SF/B7NOxMi09RManeuLPXH1qeomZNPJLtR9wH+S5OllWDXh5z
udJroD9OzrJs5wWPpr+qnMjlEn067k1lTTtVT19jU34ah0gOX3S06EzxHcb0dvbckvp9KhZFIFfh
fkdgKRufZXUfsbN1u/LSbhCJBcwPG9Vci7xhqd5Dw01zAF15YKCF4aRQLAQ27gsl9FdsNA6WfEHe
IN6rEYn2WG+zitlbG8vPrq7HXQsS0pa8TD18rRFSiVjIXCyJp+jKwoF7k6MdDdm/+9kb7uSnJegd
jOol/RNBaPbCmnsW0ZtECKCX+LMtUbTmLkl1GeLtsCxf6yHzj24anSvNIs0HntXMgBfbwD9GrFi2
Q0VD53reow1hjl3fQZAtWgeA9RmjLcfa2N8oN5biqVkQDs0x+MUpXVzq4eVGjcx0umHEXSuohYgU
KtN3WcBoHaOnwYGZm7DeFBqR5SDi3ZQQ6mHx3HvG/8ic4SprSSKoFkmUIsYJp/kZo+hnFswDJuqC
tEY81+S0pSgHqjiFlRzcdLRa28BGjh/avyOmPdOEpCdznK03r2pqB+Ny6oaXjQvuXFjBWwg3b4BI
03mPuaKZcGX0zVlTcmExqOgeJF4TMcxfwm0s0CbEC0LNcgJQEVxgRWQvbEQKapLweex4Mqrpd+Zj
M84WcmGFF1zr+ilnPOVng0Dyza/DCxj/WQdNVXyhAn/j6hgQv020sNUSsiasKjrH2NRciHJqZbEt
umTlU4yvQ9jsJDCrqLRo2NBO97FDZaMN3tuhRlPRNVQLD2GurwIP0HVHDHeWp6BsBtSzkQ7QIo37
qfJYaM4Z4InFPU8KuoVTJ7fSe0tdcABRBHI0WnXditgICAkZKGrh8Wo0EDCCYHowbn12PcfeNgth
pmy3ugCKjcMKWNH0F0XzizXtbak0UODIOjkgtcPeu9K84pyczJy6InocePPA/ITKark4OGTXbJdg
O0VU8L7F/qxKrx3LW4hUuW/+eiUaL9s5rXuZ98yNupawtN4g8pDWXYOsrqDsYn6KZ6EvsXdN9DaB
kj160IeGGUOBeAYLW0/Qi8R7ODZ439dKKDfyJewQd4bDScQ1vlPk723M1Eu05qEQmH06h2KlbBeY
TOB6EF0JT795ScwWbYox1eUpbVQL9YvQoXkxJzft3G1lcbI3uOrkHJGIzejFqpDejOp31iFSnOyK
Vb30GjQg18NCIIijQsbyFsQ5JMjxgAvRhta9vo6E0G99VGCd3z506H3gLLFZ8kL9WkUtWzCXAV1y
1wb2N8uBR9W2BCyGe6J9Ee+HY4keFBed73O6BwLlYBTEx5RNju7IIctLoh3Str/kucSsmGBI61ai
zuRAwYALOGcV6uYhVFsUAM+Fbc7CSLBFRIJwVl96iH9p1l4rHlO2Y/kmScn6qDu73dk2McMm/ZID
qQWz09DzgeNl+9ZsWubFjSWPPHFsyibe6tEEhnxg719kMWsHDE2OtnY6D/i4J9DwoXtrZuKMwvYT
WS2T1Q6OYw4pN9H5y+AwpbV8PIaS/imIIyS9zIYGHh9mNA9eURXbAfMrBbjejCPGojDrY7YR4hGM
qA5SeyPbsCCgmLliRTYtikWU1BmD+sapibcUIQCJZdjhMZyj0t6a/ktWEUWgN7xKTqmmg2PTs+eR
rfdYIfIf3ApQ+Tz4u9loWAjqPp6CNWB8gTYwsK0ukGwknf2auVRGnhhzhNAo83oUtdTdy86pzCvG
udzLoD748b1bdx4HGfKlPAmu/J7tb8RqrF/ydsObFFP2cJPZjLQdKfFtOxLMVnFJDANmQxZag9Vd
T478ihb2D4P8tubOZt86Mf0vGJN5vjzWxakcIcib7rO2EKgs4crYp1Pp7VfErwt7QBkWB8tXvygY
oMalvBO9krBcK30W+Rwy3EPONNfhTdreF3azZoAAhkp6fEPjMD3VsAe8nE03LnJih5xs2TwsJi/w
fEbYCD1ktDJNnqVy46PvMrNMh9A/ZF3BUmvAAxE23iniSj1bUOOKMntzK3k3tzZx181X0nFlWrnD
1zAfqa4l77QF6kj6XFdiPrfVXawjfhs2c5p+gq0WKIhStKxDrDFXOTERmdgk7JSFyFKlzANBYU46
JtYXroCYG44DYjPVwoAt765Gx3vuohIQj4e3N63saq0Ved+wgc/6rsa/OOFJn/XvIFtDGEv2DA4e
Coi7jNPt+MF16l/sXWafcs7K4PAMrWSgGN0Xyo1wDYgnJ2Le2eTTTTIoYmUi19sNY36dt4axlUpv
nXzCi0XdFafsHYq2A57R9wTBMJ+u7d9kUaQb7Ts1z+WEq2psvzAvoo5dsBrZkbvLg8RcRoV/Xxvz
roecSRvqvUOHrGHofbqyyb8LAiTEo9bYomhDwkKJQ9RTwdlM22oOdU+T4WuyeJ1tWISvGrVeo4Dv
pjB9kX3yFbhm3tvtecmxCPUUyhc+C2Y6HEBTRvJEMgwoe5rJ1lxbS307WQHuVjdXWycjkC2CLtLR
IWZRyYxoxNTkdkwY8hAN7nzpu4bEHhEyb1H2bW5TwLsxvNWKBrotUEdiDozSitVe3B9Jw9nmrgXJ
RdD39g6xymO2qZFpb8Tkfkxuz5oUo0G40GZamburu+ESXPu7k4QYrVtWUHkVMh/mQsE65Lm0n2aV
wrVkD3hxbQMP9J8iD313mqgL1SksgfVSbh1rVwXz65B8WE35VlnNm8kYFkQhThaddq8qiTG3GX79
cec9C/mUVdC9ob0SFxhwHo1mJ3LnZ6F05THmRsisdpOQdmomGIa5cUOkNOWhSPWx7DpIh7gMsH5q
Cw+cHYr9TJY0lseLLoG+EV3XYwu3FTbn+vFRUyYiMyS04zyuwXjGY1KeI8zbgpaOQmi+XW2dslVp
kaza5CTCrSPX+nphqlyvBve+634Tuf4ZoGGyF3UlhmI79rJFr0Yxwnhl2w9EWCpNhTyP4nGKWZCT
4s7s4NOTSgDX4rsrww+/nIglnAmlTFIkQAwk4WIQbZuuJS9zRJZM5A4E4rZT7m+UlB/10jz6dr/P
mC9tivHecodVHdmBBtS/qgmEQcJeq4sXZAPF2gdOGKRdQV63gZmSmkMPuAF1STeCmywznCT+uA9j
WB5zahEb3rOADUAt9c6ZJLcRRGWT0folAy20k7Au7jIDbU0gNfFOTlYHOFGqcldZvLxBhq85V95R
WNwi4+hMpM/GR9UrBNe2i09Kqf1S44xD9PU6ldVHopk3LS1LEiSTv5TusJx5B2vKCPtUISsPZo5p
FR3/+jyTxjtinh90aT+5sfPEBuMTg/pVL6msHZe2sKz+6pKOSVLxMrOLHNZ8dwdGpZ39xL1/2zWP
GYMCADW8yeZleG2s5btyUcXYWBSj/Hka6X281jxrF0d3RVnWLeyC8nun8UgHLH5rkh1Vo7fhAhOg
YkLQlxJNSSgPBqJsyVe/8Nd/2bWgQ9ncJjPbEMIxFoZFK2klz7e1sOhvnfGgLGIGXBcLXhaiObBt
Tiv+FvOqjy7xPkvUrGmavCZlCLn2UY74OD2/8LehRHanU9yTNTJDLi6Wvyw7OQraXsXbJul++9jL
qgT/cOMiy0z84XOsrecuzJKD/tVH2UT22hkvwLufLLSYHZCWhrVBohlBxckIUzHMv0nxcFbVjJPS
+zBDf6FnPeYIIJE45R7l36bvsXYC0LjyhiHeAXgFCxR4BMTbmuTeM3bC78Ek96lnX5q8x9xNAaMl
tAKn7zycyIiG8imMd6XP1ZLsjE/qZYAZoY7CYxPSuNSjKndScnEH61vKyCd8u7dONHbbcuB3Firz
7A4IyJbg07akw3YL4jhnlZx/mxgvqcSut4kN/yS3TwEKqrxxc5rLuRflVTOa1zJ8LmPvMq+qTYFO
bfYzbrupYAyIKVyzAy0qPe+Whk68mOqfvg1eRXxsI/eO7+gqjzEoTj7CNgjFzK/TvZ4nSo+eEc2Y
i2+XNNLIsN9bQn2ZhvM6hQSHZg3B0Q0QR+Uj1PSFYrB342kbRBTJ7kCxncQR+6hp28A19QL/tR09
aKqup7fcSBPrfYc9JlcXez3O3G6YNy7fEvPhON4RRf8kbYaY7DqfY2g+RKHM7DlWJZ8sXo1iONJO
emQ/3Yabckh5x5vZ2jb07EstIuQL45djcda1Mc3QtMxHvwb52Aa82/qazt/zWXH2yZUsqD2mVDUX
sV3U/PRrBSb2dWK92CF1YJXUtDLCPRo5rpQOVB0R8TSsZrINk2Wcy0L/LC1ijrIUNPOye/Jz5EQI
Bo56cq9DDnUck7wyTcQr57sFVr9ytxDfAkJ0hNBZKwbnBRifkolo06TqUMPAnGqcU4XcT9Ac3MS+
qzyE4nVkwUuaCKvsDZyUGpZsbbN7MXLeTS1psdSCIq12QVJHCAt/F93zIin789zFMecAPXCxrOIG
5VmT7FCrEqh+B0WjajWCBZ7p2tOXYiLk2cRoj6wuONFab+OSt2PhMQsZM3hFSczEaDRsixjF4YlY
kW+xQsBYzeOLcoLgsqbZDzLm04zIswWlq4+Vvuur7LobrAfDOXbIp+bdbVi3iYCvK/1eX02s87vM
5fdlaypWMT/GgdancAquml6vAuvbStvBZcoCcyO1uJoTzqo6idsj9eHRasmEjiuGvHZk0SqQAlXE
0Gnl7AX7peP4covpLbTRtvpBk1yEWikG+NjQEP7uZMbjkTrQjnUPu2PkncnKy76Fd5BtpwrDWRsS
YaHHr6Wm1DNRc9dbmJpy1ppakfWoiZupcvR4aW+6S6+X92oe9GOFGI0lfs8K64ZeB7K+DQ45SnB5
mAMn/ryzK0LFlvqN2RZllquY2VCizws2T7vAz8iFT3Rhe4Hiht9o/cgYStHPqjcZiRs587cSKWiU
22CjESlssM8cGUniaN0PCaEZk930yEoYFi31hI5LkmqZ06BPSXJ0pA+gT9hvXeJaKAv6yyVqv6tV
u5CdgoxOsypA/QbpCuocqZLci0g7VDNzBJWgHnYRT6Wbn3KfPysHljhMjnaHnp/ziyzRJvd+CZSa
vcVjZqdyZl/b/zDPWdBwgX3kqK0QRYfl2ZCtq0axL2t9NKX7teiFWMCSEz60dnEePNglKS7etKIa
E/tzNICS9OhejwK5r6i+o7geN9MEH9nFdOgAepQiZfEzI4ZN6IgboQuybutDLRXS2Lxj6VmlVwUY
EDDKOGrqIHiSUjeH3Ju2cEriY0eFjGAk/Ml50nZL/OZmbXWMh3z9lmmTabXu69hlNTp62UEbl3xw
Ah6QdlnOtktKcmpdqzy6PmK3xkzFpgbAphgbk+xLqTyrT4xV1SCg5qjik3cViLBl4Oyvls0ce8Dn
JSa4mG5PjCOK+67koe84XNoOBT9PNlFAA36PiYbZkhNKW5oVGNZo3KISdEfONOVCtdQwbjUTCJDk
Hbbveh/l5rfd0xulQ/KyJEN7TInlksxOuoAhbRrV1yU+uqRBJhsvyArmeR43Y0NiTm49FRPTG9U1
7pG7h32gqHYx0eFtmS3XqSdwzcfLJbyXHW4KclGr8DNTL1MDgdq30W7UcX4Xp8NTOSsoVtph/YKa
two4l5ZqlWcW5Xst2ushZSMjSt42jZOBQ6nukwJNuxOuVvrEfTZ+dpjc+aWv/M9S0C9FOYpMb2Jn
D4upJ6xmzHhjsgMpF7B1kmVugmQA9dOPHUFKL10SWAIkHWE4rVa7Pt1mLOoOcfjGkWk2gtYLKw3D
qb7KN6Fq3+TE/e1KjvpO+K+JscVVE6DHczoU86nzzl21nzwAntKDIZAnNVoqJHOFlbw1MZVXPuxd
1emtDrejRD7p08bqlkKbcFzFTRaOxN8k0Ldi4IpWy74gUcDb17sFR8zeY41PEupVWvTzcaEL2/DZ
J1khwiw5T2B7yB9kiMUAiGWsUIJPBv3y/Nz4UX/IeFYvVN+cchkxCwzpfnFL3lWB/ywK3+zkkrNz
TLxdEsON6S3CVwOE6yZesl0In2NKIvCPvsd2L+4f8gIVKhaMSc9QMYOvyWUE24V630pMG3McPU2J
JGmp4KLx+uS7djrJvNK6HOOIGPoMgwyxhkkbcVvPDD/yiehNh8oaWj2tXNszdgwfnJK2NDIFr36C
0mfw5+bQTOcoDEZudBsEvqcIYivVrm/WLV5bRId5YXA2V3gqVF42x8jeDXq+nkM8fbryTr7TjydA
J7eD/WKWihT0oUKIr7lAMGMxAgj0HlSQrHmiWoI6O8KpQB58TgBsm6L5YcGY7dzYOsrRgQEcMlul
H/KO9A44sxkWp6m8DzrICzUmAPz16Cnn28Rr/EtUlMNpmdvvDNUHLNPC2s4jvV0inpnAtigsDScC
tfBgJFmG9jaaUxIv/GRXjwb9OjnErhVEfE5xt2gz7FOU3QHgJhPyeiIeI9JirHZuIn6VSV3t2Dpa
gR8S5Nc9TESsdRBmSMUgGTtAhboU5jul6rkUwXBvkdKxbYvwNY+ij7hrs7NryIqIgyQ6pVYNAQWh
XOERiIafDhWf5oRPHGafvoj3S6EZDQ006F3xiXYBPKnjgG/wpuboq/ArH/1TxuPIudTdjmTV9HYB
ztNCR8+KI9j24VXp8W84Sl4lCqqJnFOXDWMA9Miywb8trbVLyvxJzQ6w+hkktU4+2wFZX5UPYMd4
2gtbhkDEp5PfXiXeGN9NC+7shWoWIV7BPUVOUJyzb45xwpS6uvVGu9xOCYPLCD/AZTsZ/IPcYA6T
LKx8M9AE1GsjjIRDMAD1NrV3DNRQbiUKrsKD/+A4EdChiiE1swk/gNLq1y2mUhaiOKLyN19QRHi9
M279oJv2bqlf2890CQ+xi4elw6U7DPWunB+WME13CmH51uHVVDlMhTglLy6u0u1SI1/iQn7nuX8n
OCynqp6+Z88jv8nCH7SwXw6FVZ8TiyLVggiRswDKneWmaoOt+WwL6e6l3z15WXVe8HcuPat17Ezs
B0kW8z4ENtGd6nKo3Nb0MC/XqqNf1M0C/K5AzDShtxYAGHUs3MeQrt5LCHWQmTznPQ1m6o3XxoKI
666S7Fkio6atNGQ8Uyv2SNoYYQbOZuWGWM5XuU62MeqB2Sk+MtzgiB3A0XHxr8pjlKIJ2szQMIWp
MuRXne/6RzqNJMTdFXbNcskpf8wCVqrMR5mIyeq+c9zrZnEpP0eUGGsPU6DAxCJHK68bZ9kmsFQ9
Md3hvXrzZKA5AxO85bKGfNeiGRxhu4e8MLobTmUkZp7pu6JH8r5YGGhM5MFNjZCpG2Cmq0zMztoI
WOC0b3LfICBNLtG4gnOONAN1oXANjC24dxTcYUxYj4fkvY943UqRVzjlW5ihmQC9CEkwlxwPKOYI
o0l1t89ajo9x6ZhMqJLjImL/ic9u77bop5qGiadJKERh0yL8pI2up5H8QFRigWjjw1yb57yB0ITd
c9iWLf9r7Jznlr1J0nXVbgiqGwtg3LbNdg0StS2y6hSxBddRGpbd2U725A/H5wG6NCdXi6Kxh5LW
Mtqx0kMdc/qEfjkes8TcekPAMVX5KCd99RTFJSJ2w2ikb8C2zO10zp1gOfo2y12cyNbFn3/82z/+
/d8+p/8df+s7XbBorLp//Dt//sRM2KYxssN//eM/nnTJf/76O//1Of/jU67Tz1Z3+sf8Pz/r8K1v
3svv7n9+0vrd/NdX5l//53e3fTfv//KHHTeJme/7b/BV311fmL++C36O9TP/fz/4x/dfX+Vprr//
/ufn2l2sXy1OdfXnPz90+vr7n47r/PVC/cfrtH79f35w/QH+/ueTjvX/9enf7535+5/ib8r2OWrD
IPCZzAXen3+M3+sHLPtv7DFdx7ZtxxWBxxEb/vkHt51J+Fvib8JVYRCGQijbEyEf6nS/fsj/mxCe
LUIV2IFUtvT9P//z5/6X399//z7/qHoUbmllOr5w6PGT1P/xi15/ssAJA1cqjCnsK0Ll2bbk45/v
D2kVr5//v5h5i9otfwibqdLkYeAMeCA/ira4xXyXc7+01sLGMB7WdVZYnRj2WjuEawyEea8+QJfq
L4YkRwBuxTlZumxzheXTLRq0eevowh0HxFQG3U2jeBABqLm3enF/JTMUwbRJSEorC4Bq82CfhL2O
0kVwyCPoCWXRFpdjLi89FyI008JmHwryhj2QeG3bb0mfTy8zVAnlQGDKlITdtne7XcW3s3dmroVK
Y+qek3OoOwm5JYNKxCptSrOnNEIQVEZ3fVsSxoLw4SIk9chXq0FNI92fWpunu0VMs86SBghMqg5+
ypdMjWaT4rRC59Gi09j1f7mAGjAGnnyhB2MKgINojahuJpiMjQ3RwoMqnOVwqpBl1iU5gOWgCqY4
3JBHP04UzOVZ0uOMD81y62qa8DxJDU94+mWBHPgtLSCuLCmOVcOEpEiCVzdkTVdM1a7SUGIMtUQ3
Bi/pjbCjq4TktG1fhe82wjjd07vE4Qk0wt04N8ceNFhGCE+a7qfQfuyF/zKo+XWuqiOZg1fKputy
YUeyN0TzmhBnlSCZX1z1Iq1xuUjLHI3LkVbsmSvvOZ3tO95h28aAG+zScsQC4pLFkEafIaK5cCGU
GyjNFB7ZY2gGgVNH+q0+Js4uQ/wuHDQJKeFWF1PPC5iPD1neEorn1LdRuNw5uDDluuvrHYQpdVDT
yUSnsqeFzGPY8coBKuM41XOfBtgn3R2L9B+SfEg2dTW00+p9OScT25hWq3aTM2PVkqW36j+TGmdI
QJqCKlEPZ8tJKfcrmVdDsyJPSttMNpzwjXkltog0OaFk+jTljB+ULNs0a26xFG7mjOE4q0M8dlDu
c3EXanwwpZFfc4Y1tbRQ9o8FI6vqR9O8kmvMGrxt0p+Wa7tk5ZSN8qVnF8YMBPLvhZn9d3tCB4lw
7EAh9pBPQ7WxSqYa2WJfOS4gbseaH8PBOozL8GAbbIVR138kzp1X0EV2Huv6WPQNLUv+oAOC7345
AckxcgYV1sakp4xNh1wJXbs/lltb+S9eiip8bns6S37zMdI6O8Zg3vpzf2FNFP4q24t2vkuhbQeL
Ks+FRGApMNy01XzXpeQ3uCQox04W7EBDnZupz+59RqT/h73z2G6b6db0FeEs5DCVmCkqWpbsCZbk
gAwUYgG4+n5Q1Gfa7u8/5/S8J1hAVaEokQi1934DJNyGtfwI4sbtlscJoLCyHg5C+DdhYzwh5fA5
dbN81UGhd2pusszw+40zt806Kivr4LUa3ufL3uWwQloBJA0QwWXlCPwV+16j+NhzUOuwjPnQ6QMZ
x8jYe8CuxtCl8NTGw4FIkU9HkBQR6nnX17NDMpD8LOkY/2quBAW3ZVNHcHL8wluI1rd1dUtR9osA
mLSJ/fk5K4z7lF/kqux6UJTm2sPZIMDuyCYddd2GI+IoZr51EnSVYxbhQMDJHVixtxjnyeRYjSb1
aQEF05RoJWSJ7Ry5uBFcGg172xdk9RqzT1HD2TVjkB7bsciOao+gBO3dpU025aZ3LBud4EpfzUb7
KrOoXVnoIBFWTyAd3BzfCVBUVUomskRSoB/B0iVGiM1hAPCNMlsEHk7njl1M/RJRHdRmHN13OXT4
XFUIBkQd7hsBcngrkfK7jQaJfpc4b5XiMg/wzNppeQr3kgUF8UMi8KnPsEjRKrc62J7AjM+gAlM3
HgLadosxDl7FWYm9VOBOB6uyMRRcPLNzz7vWWZppfjCwOgIBaCzZKqrL6wD05FULQolLbV2bESqu
I2vnRgNY7MnyJen9L0RsxwE2z1Wqw9PuIyCZOYJlLXgOfXrXwjhcO33zIilwHuIOQ6UiX5nmEOwn
WafQk5MEdIfbkRGYJmML+LDdFbqNKGQEzIQEdw+0SjwZaSU2jYunduIHD87YoIqIQRh2azWIJGzW
HRDnmGAWR1RzsTxsABPbFEsPfWrdWNWEZ5TeUVr2vJfaKICmGR5Zyhby9IpgoV1ni7TtMAOG0Ak3
m6TeRzUpYjurH6MO+FJTcy83wLv4wTRwmDq/xATkM5QQEMagWTem98AS8jDmyJ2VZv8pde9q1zn5
AqpwQW4FXF8eb0mm5EK+xaNFdr+pxWe/oB4amny9jc2PMY/tTd/jdRP508aUltxVWYbmKRANoMSk
sewFQj0NVBfmnNcUNKx3OVYvs47sulPBmK8XdpteQj0Ki3AzOqCIAbW8d1PNo0OjGCQ1A55o4tVg
RPPp1glK+LR4VWpxsEYc6ZM0UVT0bJwKYUdYdjKuShRESMRF0PtGCY0BfU1N07Ce1Jz4BD46uA5E
wY/Y1l+J2cSVa0E167XoaLjhCFZx2OqLpKEGtMucn9Mk7jZeRAJuhrv7lGiw4oIOFl0swfEIT3u0
9Ww9sp7eUMLgkvVLPBIQ6fZNKKHQnaDNBWJd5QbcYM9Jrix3RrirxHmEN9mw6mxfHJzA41VCHr2I
c5cVDORwssHRyopyWOEl5UlR6Ic61jOiJ6O9T/Q8JanvdNvEDE5eJL+jiT3xPuuwbq3SV+Fr4mg6
pjj2Jb5OQ1vddF2IKFQNP0diq2AVMTAWSBy3AAhSu/JXRT9DJ3Mp/0azXR/blrKaqWlPQBnEg0HB
4FFvs9PgjumrnsJkNfCNXfOThKdWJ3XbxfFzNzLz6MOxk62PUl9KvSCdgDMOHfwE34BPWy3vpAFe
PUAOkiHiCBYYc/BKinUTp7ssKLF6INWW2f20cdIAGeQkulsyoqwpArj6XO6Zoy2kvsa6dRMB86V1
RmyHUcIhxbnVHASfhtBrN34gmhWUREBNMTw9b5K7rI8e4674aevJ8JQtQDTJr/goSi5Nwpt+pYli
BkYfpLdltlh0WBIgXEeyLYeCmaHVpmloQnRJLa9sqh2IsOY3QibdTWJ5z0XRoFdv5qjwTuK5EuQc
DOfByJF1r1BEYzGAe1ltUeEXtuw4bDEz6yfynfo4rG3dohKeObDmOxgu7WNQ6ONhQbw1Wnd0BSvO
IpDdZtKTL1YczjukgBG2oLoNIlGzd5pWob/qQsVPmTJ28D7DxTMlx/PSpfGX0E3bx2oxPXI8XIHr
dF7rXW6u+7J+y3rPOI2ITfaAWjbtkP8ssojLo880fG7NckPFLu7AT8BC94wRzEVJLjxBVM4IN46p
dQ+1Zu3HZJRXsVUeTckf4AIPp/5fa9cOAggrMZl4qCNengwHm5cadWLkJLxF0KkHmh4aJtTx2Z4W
edN5p6OqMWj4o4Jj8WMSuaPWtwfLhIHo2pQrMw9MCN+BB8OAX8bMm3Ll2NhKycxkwbxQT0P7k4vd
VQRi+W4YTPL0+qgf0nHE+JlXDnc/BBVh3pTTjMpe77wGle3d+k53TN22Q21PPPqpuclZw4rAkicn
88gPFlm3TnwYDqKLzF1RRJ+n2rmPcihzc/IFENG6nCYczmIWhOWnVPjGvW1ln+f8ebAhmOZRuZ8r
q7yN0CrEFG2aD0G6PHegegwlxJOyAaYyhf5KH2D/+1aJvagl0ByK9Vu1QXv3JjAFLi3BiI1TZmBf
Hmhk67uwugka55uHo/0OAm5825ikw6WFOaKJotzYTKiRRzoWuWT3d15TPJpTQwncHL+kWn+XtQuS
lQzH2i3dW3Pgt4SkMWw6UsWoOCOgqEto4pNLfXBAisb0i/emSqkKiPFbZYNuMMt2HYLnvM4mjZs0
qzqqn1Dl5ohloVd0FpgHCefGmZFr9qBcSlkcpqzY4GT/PbZ8qh+a+zpG7nitjzwYgCyRyU8fCt1Y
11n7E3w7ef4FHd0Dhs3a/BHGEZUO7q9rAX1iqHsJGA8TK71O8WtCkSJ3qQv1MBj8dly3qJWDtk0o
mhEQxC7/bwlzdwUtBxAy1sdayXm6V6ZwiqAIy8Y+eMsGeQPuDNaIDja90JmuG5/yzTh5nwu/uIe3
ohn+kz6TfWtn/XMcoVfdpkh3ZeWiTDyJfANolXIXIOzrFC5VUQcsABI4Ro3rHy0v3OTdtyHUy9sw
BIAK3XGHrLseVHdlrmEuGYlHc3BY2UiAPIMFnTK2P5V4+aY5mjsVy0+tsICoBRT0PeQqavliQ6mC
shBASdafy9F4NVJ5aHIoMKHJSiOC+uCTFSfQiUF4movi5GJBhCwAscaC6S+fonnjE3SKrnrWHTg3
1dhQu8g8ew94c2/OFHP1VAOKrpWv4QTAvkjNH3NOZcbQxnfWMf2qRM5D42W8Jl1fXwkn/JTHI/Zk
qbYNA2LmIoKaXhbUga3Kg1sM+3ZOoTwP2JdZxEpJk3xF2bt+bMoQDYZB3GUTU04G8P2GmgJxLN6B
cryJ/RArsap97h3xbplDsk9PqCwgwtcvIXWGSZJsZuhVkq8xKb1XCgifye+N5MIoLMK+KJYbE0U/
svuvZTDtuin95skE74DeQBpdfrLIXOsGvMySiHc3pfX77IVPMFCQkPC/uFpx5xig82yBOljettt8
ggDRWneNBiE9jNeN9nMocDWhRMKboNDemtj63jUebovSfPYLVOCW10Mcv6VOsyvqGr2IfjVID5J+
jj2BNyUgNO0bVpgs0JGwGSuMWl0vfhnTGTkxqi/WkoHPivnOi4naoCe/NOQCWaSxzMJcA1E346sl
kfdYwLmp72z9DPPSqN5R6HgtIng+g1et87b5Ck3x3pqbh4TCoNmY/NEFcgA6kn0ItRYv3lMi0ScU
0lp1GfViP/VZWzoskSaqNbFdwMoBYATMfuMVhbWD9lFuhAwBEemPTiVRVZ0IIj3xHHLBUF9joVVF
3wKEA5E9C7Zlnj9EVj5h7SbMAxYGcxwb60mw9JpwXiDhO1JASTSoW6MLrKKDiKmzKLmOlpdTqHEr
z8mNlfveGrAPMJ65fQnz2N03t1CmhnUEg+E6LhYU6Z3vmnddFWN5OuEP4AAuWc1kVJCI8TZh2wLL
0dvvg9sQ8fCQD8cqX9ve6G8QQX2UUb2NZ3s1xfKxaKwjlev3ZgKQpZMgTx38LiQSz+ZYjJvB1Z/8
PnnxLaiJBnB/fRcUzpoqsoYCi5Evy8kQIHpGYbVu15Wd8WZ1I+Qh4eBogQ3iLYfUxULkpBnJBgbM
FVTL5sqn7udaGLVNg+SK1CmvsOrIeGv58bs3mclNT4ZnqOC3luQLdmSD7/XyQYtxx+wNubIKdFYI
AKjA2FG7duRzGrrwTOdkLRyM7upFFnOG3T0OiyRZvueRu4nm8Ekr9SdduPednL5nWs4yG+uwEIg2
WTmxSsz4RevnV9Oo8TQoCf1CKgXa+ImllbHWY8TPqy7+HFG7XJf+9AS+HvzTd6q8XxEvAUhfSX5w
v7nruKzHiYdL1f6wHSCdVo6hVPbFLiwShuWXzgxR5i9SrBrqb5HpPOkJT/JEDveoS37zINOJQhxT
SVFJYkS0Rh83zFlsj4X+bs9U8oKYJ+dSQTTrDDvwLN+gthDfl8gUjKX5XPBk2Vr9fJgzHO64NRrs
JwCELhLlAqPd8LM/N/dWDeg3CwJgmPC6APaF73k4oEcg/S1cjRY+306aBqX0ajVo/dcqstC/cqz7
IBu+Znn2FTQiRvMBcNvkeeZ5MNfIpYAluR9Hk4VXY2P7aWN64xLwF9G2mAG1BJkL0L6DNmZSUO0i
+z129NcBRpMDZ6WpZ32T9jASW61K1lJmh8h3nupyerLbCgwBaZyust6LvMcn0cdkDQT5lMzfLVTL
8XRATSo20mcwuSQXvSiDBBMFlO1hYXjTpyzAz9lpGmSeBdLAPbeJ2R9kopsAEbuDztdGjcTf5aRN
sYDUcTDqeF7PsYfbMl+cbCiPhWR21waCwnEPc1hOO7/wXzqnYokCLiOFJ190gmUCHg8wDEDG48eF
imZt3VHUROfIJIXiF+kRwg10ZMhKCM4WJjWMkioMZgZPs2vzagKdPg0LHBtFDlh+30OQicRyPexn
IOi+B8XPycVNSnS1rfRuFYfZa1KD0RmBOgSxQG0pAzDiQQEbp/6O/MKM/qa9wgsUMbERbF+YWQg7
9dGzywuztEyTyBPkHo6decf9OaagvQwLg0eD6zGcxjfPiyWPg/R+mirrKopu6zGkXFQclmU7EEIP
CBBWGUjgxO5K2JG3a2w0X8hzJMAubhJWdjAvxh4R1+C2abmF+fY1Myv2vR49udGqavSjPoZiPeK6
BXLmOswT+3YwrfK6MWq4VL39KOrPAs1SBBIgB+FRAnNmG7b4ItkThLHozayGxanE2hZOEMJu09Dn
k8gk8G/flD3inJm0u1UdLCZ9oYZmeNlA/Z+i+8oVX1BhPsAn+L4spteUEkGgn6J4IvxucLjEHlT3
Z1zQ8nQjIRhOQf5ZM0mx8h2GmN4kT9yfT8TPX5MSadRhQo9f69dOOxpbrSdvmyFdHIL3r1r5iH5b
sk1lutc0F6FGSOd6jwIBfER+JlZns4/tQmrqN0mbvLSl89mowVYLHekx956A8gi/qlv1Gd5INRDs
1J7e+X6p3oIzAhNJ2l56N7wccC6KXUCDPl8mcb7UkK6JjU8AmID8eOANjdB18ZDU74J0RQEBxbf2
SKIQWAhFi/egLF7Ton61fe5Oq8bi0Gp6eS18H7MULhWzROo/zoq1PzbwdauFbqZ1KMI6IfIEPSp0
KOWjR/GlRlfDs7WGu2M2Pg9U4we3R82axVIxehJVM6h0AkDelRSkyxHKePOrDhvPOfs+cEmH0gWZ
F0XXToaq22IbUjo3wNQwr3xww+Ah8sWXrh73sQS1okXzk+kvr5PHJmMl16DO7UKAO0DjHzatHFa2
xtp7BNISR+mbBpr+rkeCoy9R+NMWlxNokWhLUogF6Y5EgxfhktcB4p3Sz45Mo22HcJXgNrshOOK6
IDaecH90xm492lp0DfP8daIOddMFEkXwEZWa8DOJfqQakk84QUC2S4CaSdbf1K2BFVdYQS7va4Q8
7zO0Ua56Sf4VCM51V+DlNNr2Q5zk9d5FKyHEamc7uxa+aQ/dUCwSkTCYG1BrUicDtFTEHQpy1HAX
On9gIctImmgmcFlYaSjtuAVInAHB0Qh7iziFpB35HUlcbUfk7xVwAsOWO9sgc4QsYLm3XYkL8QLY
qxDSavT+k6Te3mrDC9QD3nSx+YB2CeobJZpKZX89t8a9YcFpyWU77IQpfxZJvh2GRX/SJ6KUABS2
tR3tBKQziC7Dd8Chz/bC4imL+rEz/YMEF4nhmYs3xxhtE4OnJYLLqzEy8hM3awpk7iRbw7+NrGXx
kSS8iEJyhYXGKxjq53UvmzfPxCczi/SrTutftcLQdrOtp2u/HgFQVGCsNGAlEjUo26rftdIsrjWd
oj7IMUrj8ZVnWd+yZMgo4gzH0vJJ5iA/NEPhv9J9ng86FO58AmXn+jORVVo9jwYmp+X8Znn8Zv3s
nzySy55GBGe5JCqcsOdZqGUH0NzVIZORsx1CrJHcunMPvO82gU00ZIbIUAoxbd2J0gMGcYgK2MGq
aZCwbjFXgTTokbXtdZLgZtViYJzqLlx+VArHrOB9X2LYnUpspEMe9XncPzua/01EMwi4emkF9jKU
3BwuNX8QYmLt++5hEDzJeIl8TaMZPV3IeFfGD/j0cykWR8LqQTbRMe0gnmnI75NIfxOxBXVgzh5r
h0vVjXTtioXvdN151U2DEondD8aaaD1cYXZRLgmQ2SSF0WcoJ0yFfoKHykp/nY/YSgXQ+Mk7w/+p
CLTnBrEfImCEsbL+Z+F2FUpY85tElgU8ONUwTSwalm42oeovkJO1Bl7+9mJhiXhvJWyA6jb+Hs7E
TdqiNx9mSbefIz3YNFHbrn0y354zzPvCI9iUDaYheQkpVGjhAYtWarl4Bt+4wSa0yeCNloerYlxA
8/GGGKM6fnaSZ0+Qr8MbQ46PQ8atnJf9uyW0WxS6N3mIhJqXllxqKbfmGJY6hfyF9hyilwM9JkBR
I3sDLoSvxlx9tVpU8D1jsfaB+TZ66NN1PJpaN0Dw3HDhEAzRzux4b5UG5JNp0U9uTRZlZFJ9zw9R
QJc3Zmv9sCbjKzkyIkiH1yN/PBHyKMGboekFMjki6HfGV68kLtDF1ylAnb0oASm1oPMThNcqX79B
9QFGMILz+bvQ3dNYe7yw4fIJM3ueK+KWWEi89+xHYrbHsZ2fwiC5Nuv2ccZ+Q68AeBVbAzwtMDse
i44tVwgTvwIxecxZDm9m2wVFNumf8Bo82kVLTqHzIW0ueSoqK1ie8vCM7jUIIzsu+YPNSwQVobFd
mbzcIotlDybd68J0X4KxwgORUtMiUE8KBzGnsimvkyZEAgjgZemibwhCu7HYePAIEH7D8DZ6kGgN
X0keAiy3qo2YeQFqSbp17Rw1+DL+WWgrP86xEP0ZY6fCM72LJ8rhSHm4ABzWSclTT18Yfm6XbW2b
xO+C47Q8vm2bgqJeAr8VNij2biBzGYSi2No1IrgZapDV5BpXs2RFKXRuJg+TmDzbi7k6snLbNzXK
+XbpHpK4R8RIA0Lea/lbhUgA0p7Zu7cwTyQ/OWJ7Y3CtCaSainlJM6NwILLuByjqkT+JHMHYEGfO
pKUyKkMr6VoURwuN23MCO9/1SOhQXbhajSkEIzJbJ2DlP8Y01Heu3ZfHAnAyxGsXcFVLQjes8IsS
rTsdLbNzH8i6rYamm9fwLG14IHa8di2cvM152vfd8Gm0V8JtJ9QzrGyTDdm3rE4+NXr7mXV5syEd
yeVUs6oTLSvSgITJ1dB2YKo8YvChZcldBMUCwKTuapnFiazsBC952oM++o5ZJK82nPRKJ/hhBuCp
7Kl9yEsLAwVXPBWhyI7/Hw70v4EDWcBxgE39BzTQ9Vv59v3tdzzQMv4MB4JC9F8uYBtP13XAP7Zp
0PUBCDJs4xcAyLdAB+m+b1tBYLPngtr5AADZxn+5HjmABfqzdDj/L/gfy3P/gP/Y0Pl96vyG7drk
WgPf9P+E/6DKAWdbtN6zG4Q/nMLpBlxaFtIH6aAY2l+Fnq7hYrGYeR61pso7qu4+8LGc/22kvsCF
J3nEerDHb26ZYlo252N1oprifOwL31xrC77m/DmqK3ERT99fPiPP7J+T32NLXOsmWbtff0Ez6f98
xmW0HlvmoQEyUlITZpHRJ8l+qtztlOOj2Fh6dlOI5mPvr7ZQm8ArNFDIVYcaVw4J8M+Bmgzcav0Y
/tqYQ6sB41+OBxNplHEZc+lWe7ZmzggqakI/eqIZkM/MpeSJofbjqj7FThhuz42BtObz9Gp8LOf8
YFMygNlhn6CM+VcOoO0vDeWoa6Rn9Zui0a1PnZnsx7Lsv8wpJhW5hWajOkzJ2ktkEZ6bWLPwREtu
akPej/qMdIwLAtDqcRKf6+LYTXFx1KRFCOvCbaUItLRWk2QZ6kFa/Gj4rU8NaJdRjjCR1og8bWUG
TQb9fZlLfQbWPEx1Ob58lNpTY1SvOvxtxhbBSyekiP7fj7uc9tdnqA7Vdv4X1Cepxkhk3jr32p/q
6Nyrds//2m8N5wEeRgQFgdUmRc22dzvvLR0ovg0w12/M2dHvbTNf8me+9wbC9M0UZvmEwAQILMi4
6wnBMzAkMUjsMXtHP8LfY2BY3mvzstFgVCUWqlqq7dLR5yVa5qF3HouLMi8hmFn7HIE/InSzuFdj
Vccyb1DBCTMn4Ki53VH5zwBA8e/sI5GiCrccpano7ms0LFrEJtEUbfzh6CfBqxqfLieR3hq3skQ5
Sp2gOkTYgJm2AH1f5rUGAD99VMr9MBTdHdbf15Yw85PftfnJ6HqLIGT+aixNl3Y9j4rfDmt9EZ8r
QcZfxqnBvLHBq6up0qymEOg1sOSZ6jJOdVYEoetBTgFuUM3PLEnwexqcfj0Nk3cXQxx/rBFOQI4Z
9GGhesl135fw0E6+a/uoeiNCaPb436jBauPoyF+Vfg9sfZkgnEfnOA/dN3VCFUT+o2mBJGDh0O7V
iMDztVNqDafLHO0coIKfJeQxPOZIJru9pwJ0fRmB5wXlP2TZSKlZ+F0aN5Tqu0Nuhd0B/A1Akcux
2rts/ocxqluNPs9zOf5risuh2vuP4wwrfzVypPP/bRjq7R9/9awtSpgesn8aisVqgwAnHBM7Qlha
HY9a94KVhbX9a0hEaEAi1GR0O2vtPh3Sw2XIZaq/2tAlqlm09zqKcX985OXwcq5dv0qzsY/qUy7N
549Wx9y//jpuCNLU4WVgRln62tcXSS6tzdeTlomtObighGx059RhbffGqXGhaxUwdu8aUBZ3NtyQ
mx7rU3Wk2usaI8/fFhEf0N0/oLo2S4PfkLq8quFoGZ5uO1jhupbn63++qh3AvXXniAmnx9Tfa3Z2
B3jV/OLx11wPRVk9hHUB2KVop0NPBvqE5QgUHDmNnxb+C8WGEdlSq0MnwbYpv2LbFH0rcrs42sCD
WoAqYVIUR6C8xTGbIhf5tWVXNaphfx1qQ8+zXjWq7svZqk1LOZmZkd7DShP8MAqBGuuKZTNkBa6/
Xib8owDF01PXB9db9+O75RlI0qiey/DzmEvjZM8PVT5gf7dMNhfoRncG+pP4PT8htlocurpp77IZ
0kuz7C3t1L0KlCNpUhs7Ns/tavylSe39OY+a4lf7ZZ7SySkOTF33lC6fqUaoserTl/YJRVkkceDn
mKgz4VpCsV1tKE1/7P3VliZQVbGB1xb4LDUpGDVWQC6BmPbcmKElQ5eYP87/9+PzWDW3mkWNB2AX
7G1WOr9P/+tPUkPOH7m0BYUQ63AMSpBwVXKUsRafN305ASZUxynlyI/dS38ZlG/dIDMYj/+cAps3
Bhj3xzSq96+2fjkjTZD3/x/unMBdVrEXkDu3DjrPvsXK27fJj7Hw/vPWKRoDKtxskdIv3H4KsWsl
p1W6eYszSKVXp66pq9MwDM99OAmUJss826q2rJME9U3wbW6p4Z4Hhxm+Iyz5xuclzNypCWIv9jc2
CHXCtNCxrnILqc/cNoANwla6LbI2vBXLnjCSHIEJXFFaFHesK9Wouj2bVN0cTMgQMvjvadS48ymB
M+a7Lma4YY8ZiRn4VzK0TmGrWycD6sd8pZGgy9Dw+a1JDfHnedgmA6XPGs2Wk2q7nKvaojbzrlKE
E9aXjvOk6rgov1d+DO5DfQ56mxq5S9f9mJU1qLh2Q2p0IWSjra+H0z4AfnuHBKNYwQiYMa8L7+tR
hj8MWW9EbU9viD8BWSaL/NAAKN7OjTnt3Tz5OAnzPQqPoX/fWca3LIdWapmNe5PZ29DQq5sICDue
XbRIC9QeYTG7foz2RRFRR1OHaozUYhcZpAku5uD7rPHwd1kN/jjiZSym9ogS1/Sxay7HqlHLxcfe
pQ3Rb2RX9XKvOufOa49q7zyXOv6/dv8aqub2ejSVrQkfl2WK3/4S9VH1REIama96m6ONAFrIFZR4
0flPSp83dDiIW5agyPJ0MTKHmCYMm9q3sZxXw1U//xuqgt2IGlbkPXRk7fdSdgDPYJ5Gt1BWkQLR
yD4C9xjlNvE1fR9m9d35cFFIum1BC0/FtLg5cnQ+GRl64BLFyfcy0GmytxFqDcF6N6UYq20y1SWQ
4qimUokl4b4kpIO+1HUNmmfICZ2Po7Fs1qkbukgWFYi+XI6lkTVcNq2+igY0Ace8eSS9ZN7oLWTl
Jh+mr7Jrvxb12DwOuFHcoI2FQCB4zq8oh/82nujkt/H6XP8YIy1uupUetjtSMixNHO9LbiIzPnn9
x6YMK5CA6lhq0gMHbVLVWrr/Gng5ND1qmm1T2td/jcuEIeSVGjh26LkbQsA4U42/fYzq10fyPP3Q
hZvLn3L5hEtbkPe36IWBsoDTXqJZdx9pZsMqP0OnAeuVKy9O0Hpe2lRvkue35CDtY+/O6NW0OeLP
pHTB6S3jND1AiWf29gJW0N15SBcAyJ8m8MBqFqx5mnsKvdFJ8+ZtZKQezGPNWKOTS1KtF9PXoLVe
UdPVHxHNHkBNonEb2da5XaMm+BiVtF/Ge4yPDdrV+J77FJzQoRZ2e1tqbvi5ynYBwi0vcya5whJK
ALU3WC+IX4kNV1WKUHxtvwhWO1fo9Ha/TlKj3Mj9OKl0OmsnNLPbOYD75tbGx8y3nTuBDfiXWbdR
kfGC8CGr50XGuZl43UXOkYjb3PTg+x8p54nrDk3HLyGVM0frnKeqcp2nqIq+Sp4eN6opx3VvA2El
WnvLCEuCZcaw7Qg0RQPBJ/xtqVfNqYDIfhog6W28idoiKKQEluDS6FCkhh5VGzszxCEAoaN9MVFB
pIpN8Jcuwd8lUDxHiwR/atwlKFRjKTj/Plb1LkGl/SsAPZ9u2eVejVXx6GXyX8Eqz0A+X/s1btA1
jn/Np4JUFYb+NZ8a0dRYMneiKBFKK3hELxsEl3P29s2E5rpqsd2KZzDVIp7WbYgwvMZ3hb3MP2eU
gLgxqPl1/J9mUDO6IYkUvnmWWoS6xbfQks8A4cdjzzPpQcipebg0GS7PouUQVWB5xKnt41AuJ1wO
1fma/U/vebo/zwXbj7d93mUSAZIKbyQvH05SNwiCtPQxSfT0EfO/chvHcPLVoeqotQFMGZVbLFgY
ojYp5gHFmGHVpJr+mehy0n+caBQxQJHU+uHFKA5Ucebd2nBhwRdhGZZE41o3evd70HY/S0RwnpHM
HjfIeRvnoTF4lMtQDZyQGtpSRfhtKPYRqMOmQFJ7BG7/nFUNDSdr3Kg/IEkQ0+cdACrxV9wwFzEI
lxbIpwoRstKB4qwig9+ih9+CjX/fVfMBwMb24ddU57BEhSlqvuKy27YAnC3Bg84x+V7Daj6Nxug8
qQ3r8sUmoz1lXe48Fb6bbmYIb2vVWZSudevEoKd/jZ/T5nMgkvaE7/Te9iLxkjXps27p3b2JpjSh
IRwrWl3by25DH7ttNchHSmPXeXa2jstevDQSwTinH/z9KOfqxXfL51wnQxM7lf+Mc546Z5bjxxS9
ZvR7pEabLbjkrWdJ+2cXdDtSjeNbjGjfdZDk9mNbgfcwQeIehWgQkaNwtNHLSnvU2haCRu85bw2n
A3c+nx7G6fT36RbqjJuyR8FMI3+RRdhcGUYNTh/V9AqZKtRrZrSt7s+Nv8b0KVBZN5/KezWubXpq
/eitw80PIuu55Oq9HT3jVR2h3TbfSmG/oqVknvuWo/NIUA+qTx1ZZiVuIjO+y93F8RRQtUGO+Lb1
J8wVEMGDQ0KHapuXjssQc8jLGwTRIBSZv7erEapT1ylzeZZ90in8BwiNdbx8WlOzLFAJAPtgI37x
kSf+3LPOdJ0o/JE33wCWpt/ziveQGIfmaUDAd8OXEB97W6tOeTCV63n2fztHdO953Wbf0+Wcfqja
nah7nYeTxKjuvokAhAQ2irH5cvVJdyhOPP5f/Myxn1QTOVD44Ph2yuUKRLsuB8BdfYzvwvw8PvGd
cCXD2VxbupzutTr7JJfrSvfN6NDXAofG5aoLzAHp/8nDE3jpdbjsgJnZ2kn19vK7U4OJ+zWFanUI
1Q+sNDBnXM4xGg/tkbHF5rtEBWpRp0Ko0CJgGqwTEBcXmTJKs9TciANUo+oGx26fAOc8eSVSZapd
NalOtSkMvM3x29n81X4Zi8Sdu+pM9Hgun3j+HHW8zO4ssw8gTHaRwCVAp7qckbRBxJG9qMmqv/c0
Xf9oiwkezr06urOfetl/tTyzPRrLhtpGixFxR0Cgjs+7qlWiJymoCTBAQ/TIQYNnr47U5jLFv5+i
Buma1h7zJBeYyaOTEpkSL6NlU7t9sK2CDPxKmLd3A3HBndq7dKhx6oxLB0yjjzMuU5VtGSCfQMdl
8F+fcRl8mUp9+OVzLQPSspna7XECsbDcvXnvpc8gSS4Hw7A2WW49d0BNlh405Kznwu7TZ86Zl4Nq
OfijZzmnSMerBm0v1HWnTlq4V2SwLWenug3dwthP3XTfi6G6vbSrvXEIvpctAisZMTpExKA3jmpj
DSJF8Sa09XUlEEWjfPLR8/eY8/A/u6e+ebQrqPfxt2p0031cd/Mh/bWZxmw+IEJ3EEE7bnNTgjBV
vWrc+dhMzI9T1OhL91/TqHH/PsVIUb+ADMqHqZPUUHWYDTUQXkyiMQGP4AJShNrmXqY9tIUTPvhm
dlsJHYW35SgeoZS1IMHUgHIZ5Yj6e4S7Qf6WmsktDw4YQMsVZy/XWbrsVekigZGMFuRsDlWb6r10
VFo+od61nOLhQXIePYIZ+L1RhLa1U2Muc1tZcq8bsG9IqWwtH7ol7ODJOzXLxorsYh+684NrV95J
tfv54pyqjkFaQJcUWb1Vg3/rboPhfJ5qE91Pxy/lV0NHvy/F2vT/sHZey3EjS7d+IkTAm1uyDdns
ppW/QYxGM/De4+n/DwlK4HDMjhNxbipQmVmFltgNVGWtXCvTBkr+VYhmMzfQH9U6sa/aAYkCEOKH
rHTcNxFW1PyPCJmDynX7KhpZZdYmGZ5yDk+xl7sn0xrcU69br1dz54Oi2PrilsB3Nj8fQCqJWxp9
mUeugmLxSH+9FOvsgylwW8gZ3tw2BEIK/+ffP8Ybm8TIFG9u+eZjvrmdRG2NfGK/6iuE/0oI6pd/
6Ls7rsblX/9mRrjMlbaBKb7rqO4nHVhd2jKiuNdT7P5Uec5BbD7AhEvWddWFXAAsKw7iRYMzaReo
KrRLCc0gXlDrferdib1bnAMJARRFB3h1WU+ewiQ2kJ5ZgtfLAAmWvaXDTfduLulKkxUFC3dOKPab
TWaQGxu5cl2pSnZrzV0FIUTawQmzNN08QWieAYHTQgNomJ71JrRAXG4xiZlY2o0YjcXzpg/nIcJN
bhkO/B2X+db5+4i9IXAw+JedGqhjk5s1Oo80PmJIaGE6ZzHlVlM/td587trOOUtP7EtU83eTDJw1
VKwkdInaBv6afjXFpXPbFzWpkURX7+HQpLoPztl9OQeI3TuDKCfX2n0ZU9hopfezmYINzxevm4zh
IZgW1KgYZYhM41KUFoQWzF8hQ9dZZi0bkKtsPsjYdRoJVtl4o+KQFIc3t+tM3750LNnkE8gQmZ4q
3HLfWSAHwQd3574wLDRfc5RTlGWt1fYTMoK605cndWnWvtGbPy/FJX0ZJV1pwEqgZKsN8KEufztH
/v51PEF5lBiUhjiTCvvB4prqhQdpdb0Ne3stc0gDRpDodYzKb2D9vmx+sb25pfRHMDwowEDmRAHi
+CiNDTfx2THKs/TAQRU+dKrdE3xtLFsqiq4hcKrQKtUtFTZpNfevtMnIzh5DAKXQpfYbecWU5Zpa
oAkNm4jyiLxJ8ER5qH+wE7CGYpPGRAIA2WFoNZawYglTeHheFlkiGbSF6uY3YJTmwxZJoeizYSEQ
vUVWSqBf+S4UIhImDpXfA/g4PovMLw4YaND//ZfPUke9ovCfOa+fA6kJ0M8yjM9gasF49jPXuFHj
Fh2G0g343VIjal6boHpP9tLMto9LLin5p/a+RVvg9GaAuNZ+boTlYbKyz2KbZNLV836q1SfWrXlz
K7n/+lHkU0nQm5vKh6jrOgHpmHxu/DDfaWME9/m0sIfwsHkI1II3fut9FHtaoYrQzZ5xQ6Fi+TXP
/xyrcv4cVLV98oI8383L6H4Zbdn162hNVz5KOCBhJBPCZ23yIRa0laiiyrgd7mq5VH19yZDQLxOS
I1lPkTSi9Rg3j5ea+jGb1Ps3Q9pIgbd0i3k/ep0o9cI/eEGnB3HLbVbH1repPeNZsNxxu+2vO775
pNUUUqjaoZ81lQbnDohl3E09XzFKgNjMc0gH/z62vAlw/AqR7tZsIWVVMXbrv4upYm9ESxS92M3h
qV1Bham0cofNtc1jIZ65h9S0OdaAgJF9yThECnO9OmZeEyq70p/RpDWMGEDz4jc0LX5AEHy4cRcq
1BCNZmU3kPq86CwA9bDGC5/nQxPbKEEt9ayzzop3HQw9MTmCCPnttC1RBsqobr8yey26qzILtKai
LGcGixEgLgEQWaQh1BlL8DpkbVWry8LDGtmi1HOnwu1sZGA9k5FMpzTrDGvM30etM6x2maG3d0nv
aqe3t387eP0Q6weST5ywvYASLpmrlhMkPzt4szU+zoqTXyJ0T90ImO7eb5Kvfex3J3FK48ejCTMz
DMKuhTrQVQ354GV0mmM4TdE6woFpmP/TtLLVvZoA7LTR2ILwtjRBopowwiwN4jJgsJemqt2uRf2T
y9WzRCs1nA7ZEA3tmzHiRncdXah1+BIZNkT+80S/plwnRxd6/RSFVhh7asp75SWC542sqM93mnz5
vbM00g0piLY5gQCYh+C7mKTRdSM7gBUPKYT5GSsOiWtKm1rIwbyLE/MPz539o7Wsv8PIcy5yZdtL
rZ87FofNocvaXa9KmN3j8JZcJev0ZlnFr5cyZmr44YqxWjyjmyFcEw3KSzPG8aXW4httwVQg5a49
5RTf8ho3PvZjjLxfFd3odW58hJxLezLpqUsviOktvm3cr8hf49zMussg14R2KeIwJsyskzSW271e
jZlnvrGVwr4hRonpnETbNxxSXesOZAZX6migMO4P1h37B/Zk9MRUz+3r1WbjmffZ1dz4RulDSq6W
iHdh8DIgDdhV47U43txiLmGnLCg4QjuqNZ9N6HWurKr2PkSaMpFsyuYT6rze/WigLNGmhvLNUMs1
tbvFpnU2c5JBxaHE5toA+Nu5g2useazaWKGKoVP31KOXX93B2IfxnFFNCXv2f0YULgo1qPD++xxb
RNQu+o8NBAXfhxj4fuwpOv9zESc4ZKU+Sjdgj3rVm73+sUtL470Xkv23wUjJvg0W77ux9VAaH21V
1++2scmP2cv0w/YzkG+7hfQRr/5s/Xm8+wHBO0r5cVXkx3e/oAaumJORJfcxZev3IC5tPSvugyz+
biRZe6POaqIely5EYe0N1WQp3BNT8F1bvD3nYvf2nNYGFO7x96rj4PGdTYZBzkVyc8jgnrZzpT0E
RT1yJtmGB8OHcinUoppCjskOD2qJZJO445TyQrfxXshHurtiTOwbOQEDPfTB0x33sYnj4AN8+Acx
13EY3hkzMCHp/tsgqNLgsxugYkOjKX8Bc74IAhgf4YDOXxrkkjk6KSkD6sFwaZaCSrlt80ozI+WS
TaZ/gZbTga9WQzdVU4evYpNmC0mX4HHqwb5byd06YIuzShSMLDijd5ttG6tmk3+rjs55HTYbCuKq
mfdgaHF4jko7OHdRG1IkSHe1pRxktqZKKd8v2+bdgv9pLFiSJ0oKzOO/DpVR76ZDh82FGLujWvnv
H0di5a7/NDSxqBKNefLsN+/2EZXWhj5cLZpjXCFqZdixfYRTRP9oQj2+g7LJWoFq4pWutjw5t67A
2Lbg/6exaR7Zp0xJUTpxkuaP3Nb1UzbWlH0paQ1yjGroN7ZGhbctNXgVUK/UQd/W96ZhtqBtGEZ5
VIDW9OAieFe089eJPMEcxRekICkBhlYe/gWQ6odc7dVLbANeuxqmVL1I3026U26SdRGTMzjzapdu
5qXkGKw1vPNiavLFLs2cOsMtBIqXfxopE9XR1B7CCgK9yE2RnDZaKsd8y7pTYR5m/bxcgqR+22y2
Eq7i20rrjnNPgStlhz/jtpB1mpD679scpkK0beaLitLX7AA13iVNHT7EzvgMKDc85fBokzpZbHMS
2JC/BnCLKFoIqws2aYreso9uqrBc26IVlGYvIYWPwNihSknM/jno6vC0DZNZ3Maxrgs9K1Ec7rVd
TyIFsLOTfSgn54WzsOheelDI97sQfs6jdOF1M2/50QXXjdFlH8zRaJ+yvt9pbueAmmw4AP/rUMq0
66PE9l3wdqgWxJ0MFeevO0+1EqJ9mecfSDN1u3fDVV52652NZXgNm8Z2Z6+rnEOiZN96N5mA0tCY
Ufd6Jd0C/ZL3NgnRRv13azbLw78ODfxygXX9mnmbvvaj6n9g1Rzjr0g1Vgm6qqua4amOqlvee6Qa
ROfaYOZF+Ly+S3NQbvvA0/4s69H8tly4SmR+iw3zzyIKrQ+JCrmKNVn5baMHxnM4mnB3LWnOtq4f
ghE1+bm1qwMaqMeqQpYvd8zgIk2t2zG1qmH/2rejmuOWEB2WRIvCNWaL3mxbnI82zl6zG6hMPR5e
7EvdAzK6+b0przS5dExoLkytf/V0y0txdSyv0qhGhDpC8kG+a/JNSPreOtuj9TvH2dmH9ZtXfa49
3YMcFIueUcatB5WDRifdbIC3uqiddF9oUAUUPWRIyErkj1UJZ1g7Tf01RNdAGIIFhV/Ww17XzfZS
+W59+W+Uob0Q5b7BGPKXY8VkWR4VO65nG+67ShrkVIq4hyTlSSl094ysTHTifVmSJzGcz2Wm3MI9
n/1uJA0Uhy6axqFa2MmFN0a4jxvnecUf5D6Y2KmwnoG1gU7Q58C9663mKUQN9dELm/BRrvR6Rr8D
TemDH4Xho7s04rBSCAai+cGDuBPcRsp9BofaP3HaLUW5VwhPf7ZmKEHXrmGHyokDpieZyekaZMJn
3vCyh1LhXVpY2JWrdQ9VctIP7SEkwGzBfDOZHgO4xx/VAsmqZozamzVMhjUDf5A40clQsb2xHxxl
HbaN1ZdhVl61N2Tplh1aS1b2v/8qmvP+z8IpvKrbKucLtmq4/Lb+Cv30RsTy4DZD2wECdspDu9aG
GCuPT5ZqfoQKAuyT2Ej9hYiwUE89AdmNKW2EdBYdHbTPtGi4dZPQquJDZKYUWipN9Jh1o/2A2ECQ
+6hweD2ASQXG1NUpEYViRI+GTwLD7f07MUlj+JV/k5Klu5LuHEIXejWpgPWyKaputsC6zIyzbxhH
0nrcw+bbTT28fj1qlHz6cZF/CoKIq8ItPgXjSJmHWtWfwJygGeGMzadxSn54Rr0TGMywAGLGHu02
NK2UvXTFITYQdMp+xbyYc13uTIg39ut3EHb31zESbjVlQ83zT9u7eYLahOhtgd2kRWZd93aGlFGe
jZeqgGyhc/wKoKA7XN40xTCuXQkJdavamcsICZGx81CgTNy2aDzJDJ5AD7cpZOCwzP1mYK/GaE4t
k0NjE0AgpmVNdKyy2kHBCzIV0wMkMRgIEuSRnz0oMHjSQFVsNtUPsUsj9hD9qru0Vm+h33QpZvXz
6Kxp3h8h54XU0JfxjbnkzXu9Vu+LhdzNRWIKROl8eGeXro/Q2c6FX3snA6Rpl6FyFejwozWw/KgD
paUFTM1X8Ib4M7SHk3LJAYxARQsh1KLawlOaJnM03AihKJfVKpdvXPUCBG0jxzmIcYg5PikGSFkU
VsfPTcVxVQcZB1udQXvu3T6976furm8SGJnqFr7Oxquiw9q3UYltkUN5lLGQf1o38N4pV1BsaM9p
qtf/o+zhfYGiq+u6alOL4znIt8CSvvCXv+Unr6CxHvPMerSmaWz06z6APaIea+vF8ykvhzsiPwal
Yr4UtW7dDTYn1uIVW48QJpuq5DSCSmRwPPa32lg3SHXxjhDQWmsYxm3Sjr8Lom3DtvEiC65miCip
r55ttOQmmHevw55UoqYE+aGKh++QLbNiFRuCs3C9FEuS0R2n6k6upEmC+adnM0oMWbEMOdHmoEVK
/Chn5ZGisNGskkfZeQX0xCcn7IodPuiAxFbf0oPUE9ovBwCGktgezyhluFGbhUkzQ2ugts3xAwR3
iMWzk/itsKrz3MHYcWXFjyhj9n86/vjZQL7wi78wDLRV0j2TyUgO81gqZ/ad8c1/P4zfV7Asf0sb
zgSbg4elANZ597cMmqlqixYqpdzuWL1chaP/ALBG2/tu3F1MK3Vus8Crb+o8rx9IEaDuZGXpJwQL
UabxmvIHS77r3uQ05coY8lMxRgCaQGZe6fVovwSaBvxgUr87Dro8qhv3+8HzjFeoocAF+fkgmQ2T
H9+KAJ5igSKyjrBRW43BI6ZAD/cBtaKVMnhUl5v7NEmLr0FnqPs0bv2TpyvNY+8B+wuVcdyVcHTv
YAhgJVUvKykXCt1zFR5WU7Ystgzn03//L/Kp/1a0a2oUwmi2Cf25rVFI/NffRDbVUYkoXfBZUfrh
KrL4bUbRR0md6fWbzk+PJM7oIEVH4f6yM6yn17ARis0Ghjlo0dPisYVIt9GjrLiu4Wbf8YaPj1k1
hi8t/CXilZ4F5eELucm3EUnTrxHilLDBgI8xs/VonUPuUGQGX8dDaVO5M/aTe1f6wBoOrtQCyWVY
wWtiGNltljnIb7nU4F/3SqBCReabN703u1d9rHfpdeH3MTSCU33TSr9X7uPKo+Qdrsc7ClvhX63U
khc0UKgBGv/jRF5tbyxovShAeVRDlBZycbxpYz1PSqTt8xhNWfQD3Ben8DLIStEtCzLNeSmrILv1
OmhGxDs4kf+sdBfxicUrOFGD03M4QaPkohPH/XRKtiCEd9KHKS4PlFVWp478zUmpqwZBSenDBP33
S3HVVEKd5GpCGDG9kv56OSyzeDKLXMqsietTQdlMHjs6lM9UGMOuIMMwH6ulmVBxpIrAuI57z3iU
JkO8lgIMqmPTojgjTOLdWoEb3hbo4l68YmL9bPjxk5ZoBVuMfPzIGZ1GKWjRfRvq7kM5ht4frpMh
dVY31DabwVHr+ofIDhrOsbX6qWkCiKLq8UF6NaDLJx5GtZiCX1GwKTcIZvcP70y/Bpp6a5yreWoB
A+b9Xm2gkmaFHV8mU/MWXvX+i9YlF7vR7R+JrTzH7Zh93kKrJTRPB4+9rN9/CYyIt2bq/KiXHUXu
JveGPj9yrNJc7IFNgW5l9rFO29+kt9mbIm/7HVRjgz1Ha6g6l8PIyQtDJc5Mxz/HHKWmcQBqi0YO
ophj3yUo7Cgw3eYkcW3YhamLhVGKI/X+ewvvXxPV7Td2AjpIPZsER5ZFz14MqCME3fado/MvSg5A
LaWs9MYtOudgtq33uSi1owRsc/eJzQcrzf8xNxhkXvcL1eiMhsuhjR1Kac0sfejQPzqzk+zIVyra
dxvqKc1Mv2ce+8I5Hrw7pHG8hySBMwQSwug+96dpX1vg9xGN1ql/o5ErsUnTQ6eLmNc/xIxp0t3O
9fDgZr4OwQlgvjScwvtqsJ6GJrBfxNS02lPdZ9G9QpX7i6pBcNxGJswBS7eC8pV6CIe9Eb2iHObT
YPv3bhPBac7i8LqaUp3y0sArdpABgM02au3sRP28urMMwoC1K24NRnP7sAwUj9hW9zrHkJPBVSKF
/G7BgRSf7ZvlQTbbt1p7QUFuPtcshuFi04avpVYcm1qJfsAvjeR9MXYvcWr5xwjh5huWHd1z52Zs
mZaQv86mNkp7aQJ1PgdJ4u+Czuq/Nl55pIJzuKDdWB7TvrmZmeg7OO/pmtSfD6Q1nu5t+MFBso7R
9xiAKjVe46eorJXjnFnj0Zv1s9162qUx2vY8Gep9lbUsi/t61i6JH91Q1VQ8xa6aP7VzFjxALnrt
aPWrKTby5pHNqvjZ5vE869AjQqgQjetKs+5KL7fv5EoahY3INYIS8W4CtPTGIV3Y0X9HhIKSI6eF
XqWDaSfOjWynkb+6GEtThgvbq/QvM9ISF4kU1xYkA/1kymBOitzXMRJo5fldU7WfJ8u6gl+p/B5b
CNZzkOE+wC+NwtsU5UdlUs2XSKHMNYAi+Ufa22tswF7jTWxka82hoywqD4sTcMURZm2aNQ3PBmtC
X30EiIRXbOKNlhx+KN4+t4PTBDXy6qBOgdLhwWdvIh5/LFePFdUnUx30o8Ui6VSFTnXygb/M13KZ
KkqJdNXikkZNFJjX11CzfI3f3G/C18hAQUWg6TjXZNvaPvdq2qLpGcPeaKXtSbpJAYFhZKvX0pOm
Tpv86FakILt6iq759ingYiL7QW94r6aQiVBBxeIT6Ht7Rtsn+tCnLdj5LPlqcKw9+sWeJy1pkDRv
PsZOeWegDPTNZP+388OhuJu1yHjR2+pF7BogJBRxuuHcwrn83Fbq73Dw2t/UEmofSu/ti+8Cdi7G
5WgfYZFvA1yDV+Gc5Q9j7MYPGU9YYNrOc5kXt25f+VTpBOWtOul3sRH4Z38xOYXqn7euXImNekJ7
EeOSKBktV9JsUWgQApJX6xuxewUssTYU855iwgXd1NF3X+lvqrorEKewJ85RRv9IVff0CTk/pHPr
IwxvR9vIuuz3+LNfeT6E/nY88tYJ90nP8hXSQ+sQeG73TS9Q6LHS33R1TODUNuNbVnHZp6Sqb/Wm
yH6D8O5FaauLkwy/g/blg7Sa+QypVXr2xv5rX4fWc7s0wcSWbSq78FCXCpIslV2jIxMqd8ps+msT
hB5G6YdKA/sqB+IkgH663wdGEk7ZeX1Ej+/3OLQhLdSpanEFYZQnms5v27VZIy/4JEhKc9bMV/1y
uL2X6K5wfkbPfaYfFS1woOxfpJONB2vF9fMhPMRSWMZtMP+1EqBTh795pB5AKgNqKC1ZIdYPMtbh
UFhl/fmXufLSDyCbcighKHvWaBK5GnnsQ0c2jB7st+3B7p0UYXCUkq1xmh/7WrNOWa4YewNWmK88
FQ+SbJUI37EonIe3neLE9rnsOSoDGhHcaobSPKtWqzxRrgMvlJpe81boIIUeomtx/tOAaRmAljiv
CPUykpbI7LE9543TnufZ4GDPg7FbuuKQhkrA7rzFyVW6jEBmNGIBgmbX5hXH1h1c22g5fOEm0Jre
aVrk3WzzbXEyrNW7/dBP5aW21Ee4fIa7FVvGiUmITHOANtiCWHMd8MLqzDOlpu54bydxDE1y7X6G
EPZLCEvzo6Zk0YfAHQ6+5jmfM4jAyEo2NupJRLmVRe7K9bRb8XIYe+eHiflcz4H+pCAQZTaG+kmz
XBhp/no+AwPQD01L2kOH8vJ6bvPmHAcZbnLDckojRzyDWf0IYTM7qBMEaXoHC3Q3xx0nOpzjwLSN
aKsXFq8h7nIcZBg2TP7VfBdMSz2xY3wrIwAY4VKLDIN07h3In7GnBOW9G4cQ7mH4RiG+cLvvccTL
XLwA8dhxDuW3gvKTdew63eqVEV3hPiiwNh7NbhxOWqQHt4B40LakJ80Ai8t6BSfkf9jCxSshUKxF
2VXDMwiJbajhxFjwq0d0NKpwrddJ4ZyqrrZv4t6BKjpO1bOrhZ9sHQEl6W12fXG+s9WLlK0BjIOi
eLwS3Jvd69U7mz3VCDo4sb5/59jusU1QJEp87eioXkrwu5tPLQXb1GQeqLCvedkh6kYKp6ISbE7B
Eqvq86B5HzluSL5Nld3vEqt3Tlmgm49lOlNI7KS3Roo2Z8P6iWXpa7cUqod64ZLQf9rMahgAvi88
EpY5r8P+ySa8ECshRQo7jcLW/WAD99gnRQpP7fI7mepqYpfG/5MaRqcVxdlmyvjYlMMHBy6dOwmT
RoZCKfU6VGy+YqrnkVWIDCogCTkmYT9DSopUXwxm51guVbSzCd00JJDuvQss7VPXfKkXs6uQZY4M
9PnsOjI+b4OkS3bu3SDGIQStnd7ktVwtD6PbvjJ/jCVAhTUtJsmud7kw0oxAoLwWTdi/Jsm24HWw
skD2JLG25sxMNHfaLEZG3qLWugRjfVMMjfUh1yAq9Fp4JMPYsj4YEYQDHDeXsLfSLaPQQE7H/Sqx
GjXkz3Xqk/tk5BqA7p6fRcPTOtmghpQd8N8h3f8ft0L0InBbbU3USvZ1TeNK8rYP74vEM2/fmH4l
dQ2lana91iKb9su2jbcS1psUJdxtTkuSxNKPynidePNuQ3/PQoAdZZ51JOY5q0furzPvg7nwzg5i
0zU85vdd5gfGlVxS3jZeD0XQ7SVuHZIkrndWICMQm8RJEwAmQ8WHxVCSNR0qwMy1Ofp6enMPifUj
BkjEdh9xBG37LdDb+J68sHPVlNZ4Xr+s+p++mkSfIICMH5we3Wj5ltaqC7ujbyBCt3yleZn806CA
nO1tEQx/1CMr2agJ+g8agr4Xxxw/g7KBntFp+g8OJKJGHa+demi+d5mRLsDB/gOL92IXk4M5ShfG
x/xG5lq9wDZlLunJhMyVxiZyk8u9sqT/3ruwS4e6d/TnsrJOGh9bNXg0r2wKFhLzuvKhc0weFOHQ
3MJHmXwcujDYa8qMnJQRJh97s0bm3KJmNV0o3SGVU276oTGBQNNV3a6/A+4yoRNJVwmd8r7Lu88y
tDL1/oms4kF6bkCp73iQOLkRSdnDWNYFBEfIqjhoOZsdwg6tqj2FbqE9weFuo6WZ3MNnpT2J3e/y
8EQBbIpy2c8wHgbq0TWRmBdbgkTEJZ/9UzGhSzVzgrgvlxWSuqyLJsBbZZl5FzF1LfWfwAM+iU8a
GeRGhbOXLgchzXMIvVOUuO5l6gbvEkH1Rz42dosZ+l6NPb0dRNdlFIMqXLp8EhR7t66bRNdNpusf
/Vi7/+/ULPnsvx4CO67paLYOkaJpapZJud9fM7N10lp2Gg/1J/jHIODkfJPXf/elRsjspsjH+oAy
8vStZO/vGE73xVfsAQGJqj7EajJ/s4nvfsVv9r/GV8s8fVBM31re3+/iZf5f95X5PdN4jV/md0on
2XFQOt4WWZ2fQ8B6HNMFxZcyT2akKL3xFgLb/Mtolcd4dNMPmR2ND7UHy6HYfS2ZDnGWwCqyjNLn
8jdn0KvHvrSLl7AdT+NiNjiOuzEnvrjSVSzFuRqH0mObWHSfSfHL4DCcOLIJRtQ5l1vCUFXvKPVV
wdtr7omFl3KRpioL+w6JIEDSP02KWnPoJf1hSr6FQ0yp7eJ949D5Q+xnrS2vu8R4nQr8gHZt5ewJ
AlVlsWrN5c3cG9lnSyVTU/tddE8yLv/MZpcd0Dx+BP5oP/Za+SxmvY+b00S6ghOXKf+cUQWGglQw
A/1hDtK/cO1mYXIRb42weGL+SOpeu3uDiVgxEtBfF9m9JhhC0OBLxxFMhJFVxs68iqjKvHcEP/hP
A8oFT1jV5p950yOlzgsR5r5BRc+K4l2O4wy2Y4VvosCiRc4jcFiHhbofXPS6vRVT3LnEcSQDf12m
wS2zdKeuoFS5VtlwTyFdr3UeJVrmL+H13W+27R4yvcQF/hheor663UwyYLlPNA/a/frx1vsMw+tn
kWDH6abrvK3vY5JQaenV54Cj6HO+XHWUBCKLvvRTpEnRu+EI5CYkcIvZhohtDf41TRcmwInVch3w
Zr4tLues6eT27c4Ii9m91hvIEFVq7q5syFvuAtVExb6fg/JOmhxVuPWq7zM8b/pLzBouIyUcKqjy
DlG2A5Q75s07u0TMbEF2//080sy/EV9ZDj8Vi+Wwa9mW6717HkVW2OreOPofGxVCpvraLeLvyD85
LOs5BpCTgWhS1H0Jc8RuOxrwSs07Tcr4aTPJVan/4fENAgLy8xABjB7wOJnR8khlvZ7NxnPTHc0i
yVFj4WwW5LP7GHkID89DWl9HNjwJoAD7O064rJd/CgZMtDMlOPXqt8E5tPsdR/EkEDm+WJAG0kSV
npx4Z77aBJZQm5z8dmkLV/QCfnhnk644ZKzEyVT/ZNvGyj0GdHz2FjAthJZ1G+oFIOdLnrKQxGW8
5DWlD6gkv7Y5INlLd55Sc96NXrMOeROdIiGIKsMS7nH4iSRGzulnuEz01zvI3OvAd3dYpxAjrAav
45gG6RVmQZDsGwT6341YMZ1dmzfntg/J2i8FBVtVQDHbysHxqKcUG1wK4WvRQTdW6wh7AuUKh30R
HGMbfCY/6sg9LhNmZaWfLJkfns7guM2zTlYP3X3UUF5HnWFaeWzKjC58kaZQqzOo7PpeehKhK+Zr
RGXa4UtPYuVdRNY1L//j96KbCxPcGxQXTHE2x0amA+jAtOCKe8cUF9q+2rAWbT9pPVWvQ58g6WZb
n+E6DI4hYrV3vk6+4vukjfYxiIBeNbp1TVlWvY9MNUSspUnunX68SG80Cj55mxbXPoCpG7G5SwRs
SWuEZgbRi+PxZ3dAbdz4gMLuXn+q0/WYxu69Xzl/NuQ8P0Nzb9xkCHnupEthR7NTzK66ZQcPpUgy
QI2VaA9a4lqfKlRIFqutt+79pGvrDAm4wxvHATEsTpnBnbPqNi1ZGDcQ7azw8t6n4qaKM1S1BH0u
/UzrHTSUyH13+gJY7wIDhAFnKc0CN4yj9C4zlOGzEVWc5oadc4sGkvMEf95rRKbBLYnm45PRqKdu
2d2a02zc6mX1p17GcbMvs2ZXBiz5FX/JGlpTqF9b3sLCvGyPkaudHsu8Nm7LuH0/Qs8GdJ7kATe3
XnVUck156D2lPKuI6NS14j9II/aWjBT5Z3TxxDaVlbJ6fTQS9LgIzpsdzcjolOftF3WJ6lCeRB0t
y+CrrNDtsGL7Oted6tlIkupZTayWGivVuqU0vXquoulK9ws0FlMlg1NedUhOx93RzzXoVLIqf+RX
ShLWDs8SsdnbZHSuAqPqjhKWdqPBKYBl71vYMHZxg0RsWZTpOW/DnLNbz/5S8yLtEVf8MZFjvZrm
NvrA8eJ8bM1lbxDF3tNYGVRTLCGJF18Hvt38JrPpWeNdbH1KzzwmkZNfZiuZLWHn+cNoPB6nRRh9
SC3UzNOs+qEZzbdeydOHcUatJuIrkkWZ8lI0RvBh1szrosu0T4GH6MK4n0me7qZo4hu4NMPS5MOS
II14HkpvzN17ZXZfIxIdnYMu6NKb1Qsz1yKnREFCGXG6LhOIJ1LCD9SOu2jy8B7SKaxTUXq7bG+l
MuqB1KEpyymEHSySrCn8ohbYPQ3FAPqKVZynDJkK6f6axmtM57La/LR2rzrbMo7btAgXUqJiK0ed
o5GnwIcljPJu9bcoyQ+OEih/zGH8lPfV9KUZYoTc+zZ4aD1jvm39xFsel+8HZcXo/2GH6VNrTjCx
1bZmH+Mp/7MpjfpWjmqCni2b4l22U5nRYWk3NjxUoo66l2uH7xxS4mHIFzI9eHlqPvAHMh+aPE/v
fHO+ZxlsPlSNbaz2kUO+Q6sH7fXmEC/7JKqHU195M4k42hZdc9a3521yKvqtM4WSBwnYJhoqsk1K
PyId/uuDSIhWmBopaPRa3zl8rX122d3y0/v5MXlyjfeW+9u7udWQx1ccQZ2JwhvnBeIO627csVBf
qAR/jpd//ly5f9RGnd6+s6vxDXWS8cNmLpUoPWlN9mkzyQxVag/7wHG9N/9R4ujRs6OOqbKP24j1
H+n2uygdqsv2b+QIVr8rYthilv+PzW7UgQrxUoBI86/PLXOQ0E2vq6KZ3/8V5ky9c8tMu9smyUB3
XuCY223/U5wbxIcqRaUKNlX94vreb2qXBDdZHZqwXy+2cNC4rJE7aYeLWIaw0S9rhFVDaQoz6Rex
TYtDp9Rj2s2lWux0q49263gZKP5/vdE2hf9RbiaG9TPIB1kauSEQ6S/bhGPZDbvEC3nseWVyqSIW
mVe59in0FmTWYjLgeomOU0/etbTbS0LZXruLoyC5ZH2I1i0qW/VeA6t99cYlfmkcfudXdWKpe4vt
7+vIzY2q4h3EWOPtemfNbNnWidvQMnQhjWbtpb6HFljxh+2Z6VEe+vIimEd3r1FO9tAt74G8L4o7
QDj1XJ3KqvwaI1/6f5xd15LcOLL9IkbQg3xled9OM5JeGDIj0IMeJL/+HiRbzVJLO7txXxBAIpFg
SV0sIM05D4kvXhvdmYDWWIKn+E0+9CAHGRm4RGc1NZH5mnXLEXRQCyUH+tiomrBERpIfo3B/maCd
hFN/WjahBWqnjk/Y6W1z7vsA6lU7kTWaiGoG77nAHQtnWcRExfSUxf74BMyFAQSXHCn/jv4q4+B/
9QdHXkmjcEGADFKHPKAhNQN3chyPumpPqzwzlI8le1wUUL/Od0D/5+tFZvfm3yAZFWcSaTXwP3OR
vtCIHqiM4YfzAD+1XRYlHgAWCqAUkKh3HHMPHBYAA6iHp1WyAhySDxbfI8nSkPHbYMrdYmP5jMvn
Zv14iLP+/jPmGlB6llWhA0JEyzeqPa3SkPv2iJf2snFpmHynpVF09xmHRL/7jGZkm+eqPyCFA7RC
p1p8c9iza6LEOlRRWEA4ODWSmZFGTmMQE4ZQwrBOQQazzsWLgTx+MJaqOO6sTYod7O1Nq3FQaGBM
Lw0K/Ma6Lx8icDQ+t/iewQcMnBwa+u6k3zItBg+22z+HLOqf8WuIYgXLKY809CPmHLIWvEsosvVB
oJuzjVGm5YPGYU5HUgigQU141NVaMueV6Z4maQcy1/WvD9RIlDBRdIS7iBOyKAN7nAqxzMDa8ZtQ
jn0fbQzevyrN0Zi0c6pAzOBqRj8C//sqPTvaUc0KK6R/aPV2v9S3kHwpY1nUPIC0vZNnb1UypFbB
4XfAufJODRkkyPmkZbRF2qFqGtBgEu70uAsKz0uOlIYsEn3a227Zgw0IOct94RlP+IOkWzFJ4Niw
ghBZzke4QHEX9tlv+nHxRKrUxCCDRl027P9JP6yQwg19ulfP9iNkXNLzeG6UnL0keeoSOzw6VWY4
K9cuAQoH8FnwLt33Uc8dHqmRShlUSWNQxd20vlf6vV9EKCahZfdzi7F5o0hn2DShFjfOr/gZBMwg
cwForVfmyUmBY2A2kTk3+luPZDRLeu+Gli+qILEMYIupFX/So4l/3wPMMk9jlbY72rZxRrsKaNn/
8BikV4LTtMlK87B8jD/t+CcZbdHqgFlok+P/8CEWlbrM8G2YP3JiTfvMF4f/uAMto4ZzsTX1FvTz
iqrHUE2jKH64uuiiuvrYhta4JxFNvlOjiWZUZDzL2jj0qh2Ag1/m2TdzixXq0RaLymI+TPwWlK9m
s5lnyfy/LyZbtg50Cz2/LU/y7mmXLahnAzkO6WmNt42NaAeutfBKMQgAJlcn0yi/38UgzB5QtWA3
2i4yq+W7lBfanxaJKtdWmpOwIHPL4VKoxnY0eREtHN+GjUwvNQIQLDJ/5AQmOMtu9tKcPgCfPXlI
dJGAsfhTmcvqEV7H6jH1C/0hBqSNGpC4HGX2WJ3qNxWStnLlC8t/ID2rnKqt0+O3yUZi46aL7Cmg
jHRqUvWK42ZVNOs/TVdUHUg57SyxEnBElwi1ubG39Zp8+HuKmoPBhPG1TcYQFTCTd5vGRDs1kXDW
bVOUX0FVSgpSh2O68L0WCcZWfQOKAQAWNEf/OrrlThhV/rHE7yVYlJz2MORh/gwgxx+0Mk7zr5kZ
Os8e4ksH2rvQbEl7u5b1297FEDtrwH8ue4M36nVvBLbrW+PhtG20TXxjDKBKvEZsFmxrX7TKAFpC
3fa3DFUsR9sogMTdFOLFlWYa8BTIuIY0Z11gTIObboxfdTXm1EiYC5+ovjrsQZk1xSnb0zADvvVa
8Aao2VOLcJOaXYZjE8V3ystaJE3013bQQiTMCIHam4J/HnTA5HuWCe+1m10bA6TzJLfg+w2aQq+v
nuf1j72WfwODL/+M1zly8xGEPeHen38AYQCcEpBXfutt+iRy9pmtiU85OF+V2Ebe9C613QF5+YAM
Bd9EtUom27n6QBlf2wJXLC/unGtTyAJs4l5SXwQKX+YhzWRKG1V2yAbXQOZ3N4PqOoSpfeNIBklv
ng1tkEyFBhhPkcFTekiFYN4evqUvs626QLRwdOuXqjWng8tx7RtKg5/KlWfA5dK1cftktCAu7JvS
D2hIDVgBwqDnqbn39cpe5wkz160fmYemj8YV/ccIBMkOnRpSHfwypP8nGrY8v1ceQkTBl7U0uyiT
KZqt1Ub/w9qGZ2vZR/ajKap6Lx0v2cGl1Hzsh3CdI3XuC5JK07UTDfp5igTcRwjRBDShOeXfbHD9
58HJ7EMJSomNmQn2OR6B9oGFQlrxJswkPzG/yJ+SwdqImF/BIzJ+1h1k6+tjY4EjykwfWQF6TaFg
3EWRFqikiF8nzAy0oTTRcg4qYrXC4/BCWUBbQw6hVVoRApm6hUzNEMkSqkeN2daoiWlFs1omMr36
TW9WTocfcWX4syVS+5PNWdc/xf4QnUkrbATKhkm+NGAu0HZIinuxY79FMgiqN2xU24NL3JdwTYfG
HvzyFgv0tPNvsRjzjSNR51jHjn+jJsUX/TZp1qOcSnZc5E1YGade788kouXUywodf11GbwYxvAlt
LfFiY1WlB1oUiYPpFn66crpLBe4deEGT4glotMhQNwEcPg+VzEVl0dpNJn+zyCROgUxW3dlJ++LJ
KfP4Bkiu7aLAQTS7Y0nfrWRWOYfOqfkKJYXDCU8fIoEjMT+1boTcXo58/UaY3YPbtDEAbQzjU1wa
OepB2+SUGEb5VxFqa5Lrk53sxqgsdqVaX+MCjiI3+VceF9ox6y2QGyk5A/4c6suRe4cwq32rKx0V
qQkKsKwaaQHZBI46kY/iZnQgTeUG4xu4YazPDhKxzbHOv/3/NAxlw/rFRjs8ttXYzqnlqVMDdiFD
YVM0J5zbfPqEam1nq6v0c93LfvyXOIHLfg0TeDru9BbTwSVjWS7TKYxwV5VY5rYFHg4nfe4aa5sD
FmFlDsXwl6txextlIto6hj78JZpyWIeI+exptrcRBa8zA4dTNRuG1UcBFpIbTYrJXIcjl89ikuGL
m/NgFssG1/akfKAlE35Oz4UGhtYaWZdPHu49K0cVY6WVDU/zYByp8Iqayq76VVg6KTJNUcHl27EJ
MN1p1qBFDPgNKw1vmv3Iwa+MIDfKF34t/u8MAOUNeTFulwm68MBRLpr1Ml3TgYGuS3Li+WbiuNbo
flqdWt5Vp141NCz9EuWQ/eg82JZR7hYV6i16tIxksnPjvTaax0X3nVpNNmnaG60H/JC8Gl70XrdV
j2Gzagtic7YH3xcAZ5aN6JlT3Y23pYka+hQhuVtk4LcQASixdfW4SzaRJv5BCDPBqxcqi940AIvd
rsezmYVs1Uo93KDooMZVUDPyMzjQ66mTzrYCVcGZGjvynnDxUYEt7qxiheCKu7N31HxH31lpARSA
TrOR7wbMVXic8hCRfehIQpclKTiPUbn7XmHkKLHbk5QWDPCuN33uPtdgU74kevKlAHrRi13Z2YuP
NKFB5+UTiUSHr5hle/mxBxbpC688ZMOBxMuSXvRgqAbl/y1cx3W7ksMQPVDDZRE/aLH3KMBKC+Rw
o/AUh3R0ZHb96Z0aEEE0xGK7279/Ha33/E6eDtAF33N9Xzd98/eCyCkuTScGYuCHqYr89TQy6xDx
EPH2n/UahjBeKzdIxguEnpQGGOMV+fqbHtVw0Czgt05zoca7uo6eVdZB8dtMvZAAjusiwIOQhTv1
WFWA+AAj3Sh+jtVighRplmQVzqQbK4Ez/93EbGux8P4DKPu0hFQALvhq4U87kcqyCS1riTaAA29q
FOZjD/J0gMxaFz/RzUemGguYeQcDRTZB2TUvceWqZBRwmvsOiCuQQSiQwHSjkTD87owKjGeU5oHf
ooscROOcLAf1+s8FGbZD2bEV7mkFTfwHI6RQ1Zq3BxqS3IGKqd8NDX7wHYV2aCpURGoqnnknIFbt
2K9yUkNVMwodQVyz6Mdhld4KZLYFU2LX+2WCFiB7slhHdsnWizmaWPYHiXmySmxRbmmC9JiBi7J6
CNC99zbquRRyYw4AukxtTnrLRsvmSIONNeB2ofKJ9lx0qOfaU78DwneHZC18ZuTOJ8cJ6JI7lMc3
uKrwzjxKIVgezLhLagxiBPNIw8FwRv8E/GLzOHhTcUB+SNACIgPZTdSS0qJuwGu7ikaU+41jFZ5w
pXV2tW480CgH1iSwidVEXOCgEVCXGiRnWHsUVx7uJhJgWJ4WlaSIwhPJUlos49A8jCgRkMrgopeF
HG5LGr9fknTSPiYA7qAls5lZUW2VSbxkXhe+bV1Lk53Y3R4FL0ZctUxwf4MrG/i+VOrdj3A6DVbB
gRX3k3oG4QzhI/lslIcxmQ6R1vbJM/LNu4C3Ed/2aYbUflKnanKkMgLMGJl01uBa5XVAka7nafw0
WSg9YBmSiRE60JqgZF5x1iy8atbUnaWG1l+bzi33bj0VCEb2uLLddXExaLeAzP7FSK0skRIZot4i
A+Hy1UJi6P5OtJi1Lc6BUfn2bLQ4d6sHb3L5wY9QNxNoDSjkilgHJpBzuhPFxC+Hy/IFccZ8m/HS
CIqBm+OaVlAjTTcLxirLdqFSNHCf3PAW1USs7iwUD6TWOQHM19xDgeNTCDf6fhGlIUjN1mVRtOfK
++R51kbXUg+lxA57lCMyUnMjywMaTpP04BkBD/M4+cWaZNT4ErzuITzcu0XmFc3nKo3qE/yzKBgf
cbfRvbF5IA03Q11ZCbf2ot+1DpxnE6JIi8yRrQn8ztJeL8/U22W6qtOI70mPuzI9h9w+V6i4OeWT
1u0T19vTSCiRMwxWCdyCtEMsEEdXmqHGohnqjm5il4hsQp+UPGGBswM44xtauEwsw/cmaEzN3bb4
q2j3Cmn/bi9WFtF/ga8y7HfQBJ5hOoB3YJ7lez4D7M67/BkEg5C6b1bmc4dqlw3wHx/6fgy/A5Vw
H1cckBr9BCRmpKTF4MM8cBMHkmDorohBiThIq2INeIjwh5voh9yrze9lYT6iSlt+ter+q2Gb5RW1
Bv8I2RZXHSU6QGQCjElj9nwnQuTseerKBIYBOMzDcgr8qqoOup6LJ5rohl2ENL3HeQAHyNFEEClY
FrkeYMXiMhPbFPU7gdOV1j7tzPCxtqsvmeOVJxN1UskK8VSOM8fjPGe6zTnRxicD7wDUOscoacUS
o9flToi8W5XuxJIVYifaqg9bc9s6VfgIdF7tscrFF5dl1UnWdbHVZVmvY7X2d/vA636a94Y37NWu
az5X5sQeaMlinnanPdRTF9KLEUt1DYAXFWHi4OwSOgrG27VQmafbPdL8WPRBdHazbuI23EWGAJQE
H4ttbQFHn4ZpNnR76QELZayM+AOSSVBgHLom0CmhzDsAt+mT9lHT1WjI+kd9BL6VmqPGu7aAZnqh
flg9t7bIj91Q4vAlhx1KFO1jqxqnEqhInTKUJTs1/jO7HO9+mhH1FForIHljPpV9re9pDv41ZOwg
b8gDWhMMzN106r+AuNDfzPZmzZ+7LevutgRqVFwAdFVtT2LWVdl/+2aYvyG7mcgsM1zHsAB9gvSy
d/hgU43iQTlV8pm5H1icsWQdmup3AjSqQZl68ZkauHaApvC+6yIV7IzYkTiN/oNNgwHpIcDP/sM6
i5fPowA0aat1yWz1j3rzVnZS4Q4J2ytSIuPSBcL1ep43NcTk4LJAOnjqDn/BDR7upQG3D6VJap1e
n1tnvFHmJGVJ+j9FM6IZDRtP3gg4itRIBHiEG5kg0a92SNXzq9m0Uwsb1SaE3wQQ3Gub4jsM5iLv
CITCrzRyp2Z8TOIiOlSjBkLxOkEpy+Ckzc6PW3ijaIUYxKFuJIrfUt0GLIzhIElNy59dG4AHO4G4
W5eglHFowCcHYpmMr4HdoQGLNAqvidaMB91N8BPtcf0WWbV+qyxkrRUR57NsmRDmkK9KK+u3JIvj
ccCf9ahObviNyMb8vllkos2+8B4njEW06C4yFLCk5wZ4X03QmXihogCm2y6KKI7IT/9+v4LP9Z27
w8C1ynFc/NHajm3/9lZPEQHFSaEqn0tC+MXh8hSNjX3G3cE+Uw8l5/dDmgDr+peuQ5XwPFK6cTIB
EHBZKzRUb8KLdSd6Zy5BrTKQEgw33+jSRVaXMqPzHlCoXNg4fGfhJaqKj22jOS+dZvpPTiwDHZiI
LzhCOy+gh966cSMeSeTb8L/FRjWcaQhCUbaqwW65pyGgP9stsovlptFq90UvBvvAK7gSyVLvWPG2
DfVByzfMjBG8roAyHauGetTApWAfQVTqHOtRT8EQobrLDPVIRorLOjKDF2NWBIuJZd07M6hIrjbA
6o5n+4stkyzQOqNlqInKh+biq3h8VgCvdcBZah6Nnr52o87c0rCVaX61qvJGI07ZAXabAOA1Gk6Z
ygdo8UoHMTJwHWjWLysktrpwzCumFqO3vjQ5oBeHUUNqkcf7bFynf5sFKn9IgZqSF+YFh3FkIBlS
7O1G+0jysa2xSKfWloVYxwV+s5Z11KN11AP87397N//mzsM7GY4N0wZGhuPYc1bwnTsvSTuUyrtW
8zw6EwvcBAl3bVmGl0Jm06nowWIe6siTfJNTjxp9MHFD9pxit8gWPb+Mup2uIbK9zJLhZcgifTPl
WX16J6cdJ3i2VMgdrx2192KYeqHZTQjYmvPksn552BL4WUHqjv/ydANgRO4+8bKWtlBP55ZdfVr2
Xx6ij6dyrTnd69PR0uUpkP49nabBWJNoqDScbXDiyyL/ywFcCOwLQ1x0A568CpdXlj73ov86ARHq
i57lcJsBIArgiXZ89mxA0rCp6dcuq4cNY7wdtmBWt9dg/0GCly1E/M2fUK+uIWVL0u+ib47xedas
1E9kV0abinN2cHXbyP4mmRY3MgDcZrNh0q/ib2OM6hkG5uQAhCS19ggotHqjj6WLS41T7Rtefx1U
lU4jpvzaqYaGIyp4DzgVPS4ikreDn1+R98mOTePsSQRkY+AqUNfP/OJshP2KRu9MNg3uT7zZ0Nxi
dtHi8u8I+JEommP2tqhrueWNPV78qhsvIb5Ml7jUgJ/SV9m2EoBz3NHMwNt/9MGZdqEmqxHAQzm8
06k53rwWtLCkkrXxBGbnshjWWTduNAnmdmSnlz+1bcRsQf11Qbp3jRoBs2Cb//ZT865ixTPwRQRO
ObN13B/wc/OuYgXApODtA5jQc5nY3RnZ7CABsJqDj3sBrldCnl1ga3cBjVlSoCtsVPFGNqgqFyXq
4X9GnmcdT62cl1vuHm/T5kCjRb6snTcgq22Iu//7Xcnsok69t+csJahnuAMuvMjzfjAR+i+Zbozb
3KmmI3BRvauFlOM1au3Cz02GIhIFW5VA1dYHYP5X3rjFFeJVVdcEDiFWGn428hqQnbn7HT6o2Ml1
lbnA1guLb9qHyYO/mVl5J0DdUq9wEnvWXMANsx4pBq+aPbH7Llqh5l9f05h6YPBstCIpAfuCIgZq
HDO6CBQMXGnkOlMPzhFXzBqRKn+oNO38TkNooVAYvMCU+8Ms7YAUtFSgRP8367RW2OA8wS9/ClLq
DzaqUtMVRw3i0bc4bvJaxJ+Y3vKnNOdsk9TWFEQ+WDnxIjllk1QAuQVcfmpIGHNi4FM9j++6COvF
8bpukxVABcSR1AdwCxuP1J2beGhWfgrGEBp2wb//5Vsm++2U5fjIgjR9ZuIWbaCE9NfiUZl5oklz
v3y2DeEdQ0fY4KwbjXUatQU8s6l5o6YzxHQufHcb4efsNqsZpRbuRD61gZX0It0MLJHr3oE/k5aE
Yfe6GMwARSBZ0+0XgzSrNoJn7LeNeIqcj7fltIg2Q2VcG9Cwdr8mXd2fya9M/me8bsUpxQ8Tiai5
c7QbhV3Q7OKrBlw7kJRo/DZ7t8KaEpRNWSbg/hR9kwWUG9zXVBf+c/coVEM9z3XA5kQzuT7qOz3y
7mYnIm8CFZZ7bIkRihbOUlo+Ei/UYjOdBNhHgLWPahdxoWYcfFXvZrfbUI+0ZJ7BgZ+jvNnfk0pH
ygPDRYTGpc7/kbYAEpDW72TsZIiGAQa7Vc3MCKHqPtVkm8Q54mWQAzUZWUEtmF9lAZYnFvrTjsp+
rAwxJTk0zYWGuZeskPrlvwytLx4tJA6htBe1Qgi8HHMJwBnSIhuabPTZRtKk9zamKQWGn+W/lAzk
DFyLapRADoDkqC3kW1MDQPn0XGZRvQHoHHLH1QTJ8rJOz27VjqgTVzo0pmnDCe1VGDZghAco/mas
8IMxdC5uLTRdvtl+Z4yGtCRRW72zatNWpHPX1DaAplDgAlTJ+kCfuBzDT3GfWTfuaOZfeFXSPwuI
dJwrrxsOsGpUVE060gL0xnbWSNIHBHAbASZX8z7zqS8+OWEGqPuybF90lFciqUmmD1GiaVudJc0Z
flLnEBleepCglrxkiIluy7rlj1YvACM6Fe0Hu+xMxIXS+nNqsJcWSDT/8BYVmBky24PBD0Ei28U/
fLjK4Hg4x+D2OlHFR55wJKTWcBnN9R19Dn4nfMGSA9WAOKzyHrt8QwNaEPdAhENyQ3IH3VUw9xsy
cSxgtg1M7Hoxjmsqeo9sL0YQphnXVBJfmu39sDBrtjX9ON/1oWxewrL40iIP61tYeB8R4rdfHFGF
O2Pw0v2vCrL8BIJk61QTVbOukJVwOIsvVvL1TgSEP3EdRtBz2x2ct07yteccjopRLwDnOH6l+cTE
ccOzgHFE7wO8F/ymEnOwiwJnM7AavVV+Ts7virv4GyZALf+6annP0CLkLtsHsBsfezPVpm2MDBvk
lwONIABrcXEGEps4u6A7q5BEfExpIlU6NFvoOt8AkcfFYQOFGMjRyYd1McFfROumtvf0C3W9FggI
oW5vmY3qwEhz9Q8F/mmDXHjFj43vNvmPfigTFLoV04ekt+BLsPL8kjmlBwyYRNsauQ2nIv7Bg6mx
wPtQN9XWUrhCZg2Xp9Of+aSghngH1CGS13ghrWujclbGgKzOdV/KjZFzcUDkCoBtJgO18dJMioaY
hsiTm4K4ydx1ZQ3Tq+If19zN33XJiNvVPxqLyaBi2Q8EDycRVJqdnvSsAayEpUXZSQt7kL4oITUk
a6K2ZivqVtRtx+jm2Qag0joflGRV94MqwEfNj81tAYRjUGoBAeTcFitNNG2Oo5SSzUpRg24zlBwO
+DZAOEfN0Py83vNi7ZDjFjG6wHq7n/FFieycArRpCpgmIczmjNrf+83kIW+AKyhov7aOmmHGgD5j
cOMSCLSXZcD1pOksKXZNEvdHD3ha+KsWXo4MCyNdwxOOnCoVbUHFFMNPnxrrHVAG9DhCrl4z1LtC
WP0p4906k503IhaIW8HcjUpmIR0At595nJAC7uQI4AItLwhdowiQ9BEBoCWStw5erxv1dCfVg8lB
ejMNffw0ufA3FD+4B7ce6YHJRwNsojM+AFnXOM4qpI2gxBYUwsN5sUdyDaB83TheF3Gb4yesKr/F
rtnf7W7WuPSgfG1XuQMPjDatAkpRT7KovNqxeKCsdUqN76L82Uhq9zLnvEvD3RR6BLxRlSMvGDje
66h6IFVa9KZPosxi7iYc2QAEDutVX9mfq8+tTDyPGn+1nb7ZJl0kHguctG23+mpqibkaDVBIRL42
ILkMkW9qJO+PE7KgLvOorMurWyMYqhQotK2Jwt1ppaxQwPRz0X8yVIncv9AquP9nQzjOumsLiR6b
LuR7YxgchOOaeuZxVaKwLZwLUbgSAawSlZVvX7TR/o6XHZ5O0b4murbzlCYpkYVf7Vljteks3BkJ
9TwrU5xvMySB0mWBGgDR56ghq2YR4aWTXFERrRqQBmy1fmJeYIgwvwAneLvgp5Me2ayUXj4qFg6y
hxTGbetamth4ygxtuawjFWWKDMw3lOXR3ukpU1PIP0hhX/2k7E8s7TZVV4AZWoz9yctMrwycXvhg
dES48WQlYRniVILuLKVFNFYrhwGc0vPE3aJXK4Z30FEec3IU5Bf+NJH0HmbeTtq9BIPH21g3JapZ
GjjNb6mBsyIqPNluFkZOdx5yezqFZfohM53uOKqy4rzVUZ88AiREegCRVdXKwPR5LVnOPBzk8X3W
5mrlZSIx6j1vjP68iDwHjI9Wx76QDXtEcgJcxGa78jWv2tI2ZqE4Q0pw7XY6fkFaVLGcqde5jcTD
AdHQ6/U0oAnHlLhe0/TctQVebHYCNygJm05e0tbVgdcOM4st6r2TjXbbbENlOgY/KHIXEwmOMBsk
YxsLsZCTV/j5A2MGHgwUt99imW6yXzVcEbb7aayisw6G3sAyc/a95M9hEjZgVbGKFS8SC2+iEkFO
nttgJvXYU504MhDCct9UERktkMq7bX0kzwPGva3YunG2ydi0X4eKNeuwNfjFj7P46pfCWxFryy8K
DrDjL6Zr3F6rj4BNZ+JtkU4fkWIP1JI6+i6QSbItLW2w/i6j9Hvpx2zrOcjlXFvMatYj8A5WpByG
NoBN3taRIo1yhVwC+J2fs/3SVRbzjI1bmWymhI1gG8unB+rl/DvoossbDahB2i4Yt1jdgCQBWrOq
36d7GSX4KVDLp26YHkbXbx6cp8UUqRtxJ1EHOAFx+E3Ti1m6K+DZwsUjA4eGHhchEhnAnKU2qLq+
Rv41HEkBoBH6Qx+Dr8dCCt+GKQQUauBaee1NvpeVwTLzbrqfjAd1Ut+9k9Pw/drF6mKPZKEPb7SZ
CmOlFeyC9wtCaTiTgTjZNPRVJCtwGbeooQyMYWI73yncYB4jEhJdUcyG27RSH5hlPTQRXvvKBI2o
WczMZsEk+mqmszQXkA2gJdMVkV4PDr1akemZatT+MvKQUuUq2j0r0s0PcNnOmjRS61jfPA9N3+8j
5enD84HpS/VC5fNL6qzElwvFejRBMpqlRlMewRTRvHXbVt1qMfBOr+BgbLEHJtfL2sVA75UP2lT8
7aYNgjBhYe4bR+RPjtTzJ9S5r5AWkD2QKOlB7ph0IHCPnKBM3E1m2t6tRhLlsypM2eUTvFquwv6o
rTh6xnl34wIz/0aiRYMWkOzNxqJRyPbVxpsG2fjTLqTxr7uUHdLTTCFL5Lrp4gq+lU82KjL3NOqR
3g9uTjWBLLF5ojaYcfA609uKqdNXAF4y1nfXkvk60rSZvmpDx1jPFxMn6QPhxQnwzKc68XY8aneR
ieQjQIMBtR2pyuFGyx3+Cfn92xQAsx9Agoyf38LW1Jcs+gQgS2s1FOFw6ke3+FskSYDAdfRJ8qQ8
aBlP5uXGNCEuVEv/Bspy95F53Qcym8ss3TpZF+5o1dsuzLSzC9I2tYDUegughdMvu5CcdsHleWP6
/gFFCZ+mvEufwj5OwfLugy0IV9g1DeeJKULalD7oB5IBYuLBlpF/br1vJpA2Hkg6dKl5UrYilE7C
r/dmZx4PPOuCqCr1gytbd6P5qBBJwYGVa8x4KdouProecAzxdi2+JMaAF0nIP42D3iOBNpx2XWjZ
H5E5G5CC3spqA/Kp4giQ6e7F8fNHJwnzL6AGn1Z5V5YXjRsD/saBeUcTo9ZXweTpNpCLwFxr9ymw
beFlqKam+PLrY4DFAecOJVePoXzc51xKuQVHxzHJ5HRj+G97dnzZrgukEO7modQj4Ng5IE9Qsx6b
QpxLnyOWOE8kqQEdCGS0qj3QsEFd5B4uHrmiYZnG9iNujPOIRCNAVANdZ6gQcgJHSpAbqIZ6Wvd9
9AGDTQOcb1/FCBimV20AmfQo7cMiJzVqml4H9bcrkx3pvluvgUAPUIq9v14mFj0tx5l9RIx3tVhG
gf6AKgmj83fMNX8sGy0qGr6Px7EBdgM9XeSO+vxxtKyKrvFu0YzB6XBpwuN8xB2L5gB++ioAEX0X
rYA7/Tq27W9FKFrkAItSw2lNy5ix7bWuxnFLcTo7/RCtDKO21ySkxk4az9j6uHOnIgHccYpadxxb
/9J4uAHrxvg5ZDYukkrOfpFzD3LSbyy464cRnh21CBTA42fmjgOCFc1w8Ip2NkbyZdHbJgXubqfM
GatdrCr2bas8NI5rnHtV+U+iIWyqDW6M7TpWIAEkk1FVXQeO93wygeCXZHE5GijRAOzkPFTKLJc4
JY9xGgBJ0QA6t7Kq9ojSwTgvek1cVBvUk2EP9RTU+LVeXcHsjbR1iBw+TfjzQeVfhAj9Ryvq/0Ha
I0IQTu8/dq77DBIr92MZsWlrlazcaRO0ctEBiMI2UOUABgJwClz8dEiv9P5u8nzYd0MhVsZoIG6A
VMhL3LL0Sm/y97MRcKjfzfZIGVkhnqKSon9arhr/DGLF7OzLrt0YgI1f94mXgxilADq56sXFpzbk
0a2Lh1dx1SMkuKiSFs9Gvskmxlad3+oyyMY4u1jAJpEB3vWPNo5Ve7dtsovf5lO8Gww4IzwbPkGl
d6fM4ulTC/T3bYbzwslg8M0IzgaURsCvACIWY+0U7VjCE9Y2p7turyXf+wF/mXAo9eeIodErYWx1
t+M46cIPTxPD2IZg8lNjL8zbYp269l9JXo07WjLEIDHnh5J1APPK7W/IzwYp2wS8VoJ0NdjYnGSW
4W1hiiBtfG+Ps5h8aFUz4C9sF+kuX9GQJhDKKnC4DBYJ9Xx4fAMjjczdMgGzcu8b+HVw8XLdITcH
kCJDtjYKxqKgiJMA36YmCaJ03cZelAaAeTCmJoMENc4on0FebQ3/pSdkpjAp2a52W/OfOi3Pg++L
71lpP1a95n0FU8BHu9CHL+CH/MeWdfHZNVAw0fZgvEJcHv5tPjarUEvDrfTb5MVDri05RWk0odKp
QVXmh7c58p8uo7c5pfm/ratB5uY2BRCquxhE2VOEupAGLikk2+ffEJQcP0e4aK2q3OWXqbBCkqe9
/ypHMnj0H+Xe+H+MXVeT2ziz/UWoYgb5qpw10TP2C8vrXTOBEcy//h40x0NZn3frvqCATtTYEgk2
us+pJnuKY1vsPg7J9cBrFyBN3zIrulLLoj2A9yG0oyv1QnK1+l0XeMGV2ITJUq1mv0RPrtQHaQwg
FVM60XfmCbC2zXJEFflyYHryViVdtgC8WfUXbtfHREQJEPnCdZOB1XoxAkitzVP9R+oB98gay3c8
9YolY3b3jCN6pMaEfDC76MnUa/c9qXpvyQC7+WBaVbYzs2HY18JtLh2O1lZxHY9fcj/7x8Fz5ycA
kvyw/WnX6U+8qTdfWt/jK6MS6SV4xNcdm6/eNh80FGIu09xw3qQzfFc3659ywMMnxCkBSGoeR7sx
v/LOLpecReXT2FbtJra89FShYRD7D/M2jm3F/M3Lus84etsjTolsjM5RbDNG9bgLGzRHjzXnX4Ou
E4tezWIlC/rC/Tpr59l/291p/zUe2aExFkBirQOIQcsF43TuCfQjgUc98PXb5aytFH97VdkfWlrO
WlYOwHoC9xTgPWPh7pG3rw5lhUp3evtFe/HaqRN87XHsvxVWDewXNSDh/4pmYnak1ZBE/NEBnVaf
MNyQ1cIxmjOvx+O0UjXgacmivYxQKnTjA863dVAxnHIrL1LkGhdLupyj3EjRtuK1QYH5TbiIn+hy
5FM5QYsWfdQ6qQ9Xe46911FCuTB73bpqXwN8z66uXlpXEriOaPdVZ/9VgSiUT0ZNhu8fDvOHVRpK
lgAUNv8JXsRk39eVn6w/YvAxBpfEp/9kOrt2DN2gzljv8RclRxoslTh3KJ0eMKTPaT2rx8BBot3v
c9wic3NHitkuq6V7kEDyVuEm0zuLORLN5ugU5E7WdlaF9EjdPjhhuaIEDL7U0SKugv4l6ri98dq4
PASWm11xtgI2l7Gvv4esXFEGJq1tlHjzsXvJkwgAT3G2pFpGHI/lCTrjf9VGllmAk0OgXE9qKm0k
bd3YyYlm4BFWlJaf6zDSDxmOOIDBpr9nJeqHaBaYxccsUrMu7/V3ms3aQcnu7OYoWVQcutb9m4Nq
e5mmhoHtOMOzl7Iz4JxAQscKgCXedMyYEjpTlgeHJ2iMDXDgyvXcuw7gCF3kKdqObLUkmVVYziWK
XklSorttEmtlhQLQUYRLUnQ4lS9tXZ7JxwM/IVgk2Ecc8uqdiKs4tIja7AWVAP0Le3TswEenIhcL
EBUEr1HJnHWLDoRTGtfsqKV6iDYOa3gpMtWO6en6P+yx6Ltbn6oXfA1cQnnIuhE8R6gDKap2XPDI
4XtajngIn0YX9+xBFXhUv2vRvIDSW9DfUV2wmbYveJ7rR5xXgdq4qfGdUUuq/6Uh08YbETlJWOma
pR3n6mFlVdbtrej3WFwmqHsKdR01TPGFWBFHEZQPJbI5tMKGe1oRL6KbVdPKzjTz9XfLzxXpPi1x
4uOuYiMPLrIqHrSxiV54bVfH0AeGpRem4zclr/MoevGy6EvohmLbo5PjAm6Nj2FocCiNbCyY2LuA
aYp140Pj2A6AGD2jXc6y2RnUw0A7tON00pICSBYe3qgK5GWFTLzFbI17wkdUdF52m8H77Up5Ess9
IA2fU5S9XTJDl8uoj+31tKx7/0IzK+rsnR/IH3dyWhZ4HofIe50COyiA0OD1O4V1+hBbNfbwEasX
tMQNaHigmYhATg2kKZKEij16MPF1kAMyQ7PpwES/Q5MccqPK5EaBHWqQiLXmmRbwjItavMZGJ699
1/XAh9KLS25n3iFUspFkNmSV66MQhAlk5i0Qrl4/ZU6VukAUBZWbgfrKKOiP3LHlEw215wGtsGvR
E/gpM638iyuyHElzUGj97kQiQwcJATlJfA+OMnNQsrDKcRi9zApUCeA/B/XL05THDDiraYYqwFmI
NlZzDVZzbHxUhXX0ObAxeTTApLUjY51HH8q7pa63bB8U3obk5D5d7S7cfPGIKqzJ8uZz0AVw/PPo
4W1xIwq7R69roLkuGshte8VMR7HcxNlLrmv5oQCFJvKpWBq6nTwlnos/NONyWcrqvWFec9bjLnsB
3Lq9Gvh46zr4APYi16RpxoekkX+3FroKBi7bF1AIGaukF+mWlo3Woh7QApg4LU3g5V7q0HikFQ1a
9t1nfvSMEqf2xcS+FkCNv4Jl4D+YgsWKj+FPwXRQWek9Y3i9G1GQgx4BVCngm6E1ISrLSlUFTGth
4QTTdn1961klMsKfCprlzGObocRN/8Z5RGcI7p1gIY544B2niKRvdBTbdLxONz6vAqR4ijdrGKR+
KezIXQqWpSjic4EthsZQYB+6OaaWmlqR9RQZUbeTHWpwUCgMWa3wEfGgtkCKVAL9Aqug080WxEpo
KOShUS4KdMqfybgI0yraWpqBlG4Mjo/pMtMV0KoydkCEtzZVD7rRMU2M9lChN2DfBPZ+vtZ0bWyF
0nXU6P4iVjyJemVfjUK1wwPNqFnonjacbD38GEijKTVP/25wxH1sqwwPaBKRkmznJUo5wkVQ4TW3
HFGOvJhDNXx8CnKeH4BRkW7jDgydVsCRa1RDHHTiwW/cUwGK6eMsYjiL3HZofF2QxezgS/cJde/e
YRblSavtYvBfLNowTW/icjf4VsQiAoOzY7rASwFsbmcMPw115SBVsmpowoVlu9m+zTrLXQhseQ8N
4IQpPMWjD+AGAYhue9RT0pIUKbAFwBw/PI5JglAkc2uOPA7OqbdzgDSQ7OjF9hEUvdESCOPtlo56
i67CnRatyFMuzAeS8bXBAxm3G9xuSauWZEvHxehVmRwmC1oOnjVZkBnFmEN+xrC74SUxfO1LZyJ3
2kor/MLbBDBoIHx6kFnPNkh3B6ccVAWHSGuznQ3I0wuan7J1J13+jLN45BI0Zn21wUjCNK/7lqRJ
vnBc2YMbO7YeOnX0EhYgXtGDAYeadB7T5DiCB1/puipDs0Z3SHHmfEhPk1Z3s3FJEdAkjNMblsO7
YAVwqXy8dZlDb25w8CqvNwMg3PGFFz4Y+EYc3w79u+OWHRDLwxYVQkil4LM0J1rSjGSV451zNMwB
dA1UPyjvgd00JcNeObd5FIKRN3ua3W5MUvA8HXPUh0ic0yJRhPoyTWr5g5bU+gJQ2uFfWmW/xOgK
f2kSL93HVd1s2rpsv+pBuAQGy6osI++xLcPsBWQxJ+7i8NlC1/9LlFoOUmB6viNlOgBCfKgBfBT3
OTAghjB8MFMEpJVy+HQne7MenaVXJsUuROodSXgU4ZYxP7rAe3jCCYH7EMfmF2PUQedWx/q2amK2
pmVkoJYuycoMpPZgHwApz8JSZjmqOI4mR9aatusAEQGMohHiCiZQXE7cco4t7rQPbVW2qHtK3HPA
nOBEshyNyQ/ot0UmUiLrT0tSDAz3J4CSf0uVRQ9uoH0F4i+mCj2pmDMowJe9sKls1BgH54Dbf2Ut
qRKUrAIBFoOSIReWjQWodEhI6slpQC2It57CUMTZgGY0lBT0z1fJBhN5iwA4G+eeipuYjV+3GuKg
j47d51K0HOjkRtbi1gRFzKL4WMZ5mS8m68j5NU2Qdd5WffHG3djdgVARhcIK890InGbVgGF6H6kl
TnK+16NsrkXuBW/ZF+bI/C1oQ6Cg6fE/5AFybX4TICtYs5IqAGkHjU8BAgs8Bj4QO5ejwnWJ0XXk
LllviO3o8UdgOJZHqQbS0nAnmzxIgy8QXjtmy0moYlUo6J7lkwtPrAMwE9xtaKLpaOniZpgvvKEP
j7aJrOdY9Pp6EpY5zs3QDdeKD4Nbj2lOfpOF2wM0VQMZwBZ9sccP2Ryc1LfSKToqNcMjRZnWXH2Q
+dPI2kROQtnc+JOa1qSZHElI3j5ddPoTGkcDA2KKRFgYI/vZKqh8onlzB1BNDH5/mcgWSebbwLAF
nvMHAaMcAH8SAWt+RVRw5Ptvbl0mrSNZkG3PuIs8rMMnTjqK7rnMOaJj5EIrGshWXZXcgfOiHZMi
nO6JdOujlDPd+WoAQZoaQye3uiXOclJSkppmpLALe9zYPAqnlPWsIN95OfvGaC5EojDZjlkGxMi7
a8zhE9zJ9ihvRk3Ur7v45EHXvXNLnMbFKSiSk3OA+YPfySyA6R0bZ3f36XwJgrubP4MuUXHQuRU4
IZweJn7RbyTKqU61OngYAzAsuc5uOl9AvRAQdDy/WaEIOFkXI/bcQDY2OzzNQUGfQ0tnFrMJ+YH4
my1taVtLeniFgKNapG7Sb2lJAz3pfG42i8RLkJJXT7+c2/zYZiUHhGd3dbxgBIqIk17nwWUxSjRC
zd/OMpoNjuxRvTWY61nRtSK76mOcrfso8QG2gCVpSVGASHnrKdaQOw+BqhWUU2evd/JRs+zTmA2r
OQbr8HxHw9qjBZqdC4Udo6NZdOJqBUV1BvHUSviNf03BjH2lmd/UwxoHhWw5aN2YrlOmPeMvHg+z
XSHB5lmV3ik03yxRjz0/lBJZQCesw37hA23/PA96YwOqVhcMp/TYnW1JAxAcdxegSMJP7Q/jMLcD
HEoX7ccaWP4ffuThjs2PogOviK6j836h5ea6CNGjBgCq4tTiNm7vLafNT7R2QNe9BB+OvkR9b36a
FY3O4DyvSe1Joz5YprYsghHteaiJyla2U6CRtfWQQ/TlgFMdFGMdmxHoPTua0uBFpraPJY4DlWHN
fBjSdDahGerTfoUw26Tky1k/m1sdgyaONLyGVNaeTCbrG3eSjnhuAOJOfSJyn6x69RlIOIzawxA6
eNKQ4XwJhnJSb0fr6a8KsKXRUS+3TTk2KkwrO7y89o5zpIFpsXsQxhsp0TddoRUIP0qAxykTaQS/
ppNOaH6+CUzjJ6ntdhgB4a0sR9dadxn+g8w4AXONGtSLyTQ02DK6UdGBC+c3eYma7BuzyUHJepTR
LgLHbejt5nQX03HFuWl88CXz1DpKgC2CAUDHu104emB9Rvtpj5zogRQ0zHa0TFGvVqIgEX53akvk
aGYaqnJJCoo3hb4znJ3JZl5W+D4LJE2AYPjbp7qJQh6kJ7cUBQOrURcnK0CxdSu64T0yADYQZaCO
i5poeDfKN8ly8RaD2uHkiUqgDwJipKc+rDh+tqcRULBL6WK/bFcy/BokBZjXTCCn+imvnnmOM1kl
txqAuQLeMtqSWZqCRYgXw3MSdOVFICm1CDrUjIhB5KsEJHQHHjbae2JMYsBQRYfW9vsVWQH4q1pE
LthFe78tl7pny9MwdK+jn6Gzpo0BXKMGktMgwvp2STLNx45cvY/PZv9q65Tov6xqifdnXIoGugJd
60+yNuvjHciLH/815N1HyntNXyNp2IIu8tdn1aw4W6UC29/xGZRxzgGgBPGRhqr1ca9tuvhIMzSX
mztHgPFVWYAL8sOMlo1f1jnK4CG8cyPZn1xmO7BIyQ/nHshBO7uIpovcxZuX8YDCVtYOO5BOegew
knkHmoGm8mNW4a4IjgC1nqZ3evLhpXfrrSGNtIh1MPLdKcjYMLFTR+f6rwuSzd1yutS/m9/oeQ9Q
XQ1t8mvU9wM8CcfAC6K/BVkidstgssEIeJ3ySNKZHnfS/3GdqUh1aQJ4h9wn1t5Ab3ApcqB4Xg6U
gs7ZCcaRweboaG4kIMwdaQMfuvDH4Fy7Hd7UPjWTIWmM3APgggG8LPIhGQ0aKUTmJ1tAYMSLuAZG
YoCn6gKdl+AM01m+L9F6fKy91kQzq+X/j5qX4qkOfdQxJQN6MyvZbiL1aj7vaVBNEC2H2O2nd/ZZ
kWldsESbrTYpRC2R/I0s18edtjQ3eZBLNLWDkyEOg3c0ePuPyHehXkWkeKCXTF/SkhQcRSxA0nTc
jZ0wb7LDE+CbX47VkcxILvuTX5fRIy3iZLBORulf+4qhM2vMYrYVxQhqF3UVMtE0s14ZvhdPYaO2
yFHRPWQAmdOuPlB0AeaF7gX8J7TrLnHcNXji7WeAlQCm1/SeWQ5iPRJ92ufKwJbs1h5JbAAuDPyZ
gn3a88ivLrQie8PEf7bopkvkvDfoEkNSANGVe901tgeJTGvjo6OkBjNfn5iosupG/UgDED+NIxKx
3bJmKejbPxU3hrIy42BFqhvp7KShL/xoth66l6IBdCBVAc4nHU1X57pqzXMLuq2FJcCe3jU24MU+
FbTEKa9z8otnWpD9bEUzP+zDDb4nIJQy/R9jNbINHR/OwCkTpMp8DEmIK9zvD4XHrN18CjnZzX65
gnjgA981Ro0GhJLhjM5B8RGKYfqkPd5Me7MvV2HisQW2Z+1RiwZhn8hLK8Z+icR/gowrMJ2xnVJw
dnbh+UckAMDwQVM9fOAJiNZIaQkG+WxHM/Qu+ZP6l0Mh8c9WZ0m6QYa1z7clwLTOiVZc0qySwP1P
Ac+OnBL6M4d63ZkmaMUMp96xvLmdRXXUTLLgc3ZnN/zu2+kNXimy9ns5agCJSE0fO3ANmUevAcqb
1nm/rStHJY5EhqI9so9ac4mOO0IjKThSrBVOEWnFyh6nXHGYrqclt5EdHEHhA8ReVI1EAao9c9Hs
CaUkA8HQoXECUIcqSBPyAFXQQZh4W/AVaUnEsO+kcGTRac0UjjBP8rEHViHHv04pY7ZHUdF7ha5u
vgiz2AO7T+UtU1Fq60FhSmtqIEVfahv0rThAvLc/RJ/+ZDDL5xikqEfsPD5gRb2+bA9zO63IghG4
UHn6JezsakvNr3e9sbQkxexGMuU1aIHc3slv2nHJjnPt3KLIakdBPF5+MSqF3qMaeydbms5RDNC9
rlLZI+l/0zAnhKFqe4I9tcDRcNNUR2v3vltu6pybdTRTgbKsDPZTR91kw1V/nkCrqYduXvb83034
nubdIx25nmO5mqZ5Lvds27jrwXfxus1ygAw8Z3Xc7iL1RsKbCoO0QHY3TdV61tix2pcm+Z6Us5yW
lgfUqcXsJnwHa/AEYZzms266RK6jHTs2NRTUfF781ovsbfUR/hzFdD0RbcigQJ3sNmLV9BegjNra
u5V9SEfDv0qc1zwmUfs9EUn5tem6dG1UqP6kZYiTLx8sdp0ZZAetYwDzUVbA9UvQsReya1BZYvaO
SwPgTMq74qgt8D28juAEUl+MYeBtiVpqYqCqg2zPBhdbAVU3OivAtYfMRqafZnluWihtrT25IhkN
rBpBdNDgUFFPUbFKsuk6HoqJZzuBo8d9OuLGN5NqkTbT5N61Pe00y0t1nSIF+t3MqtUafknXAS4H
rkOfs8fx3WIAOtd0nbp8BjZqeQl0ZE4UHsT3yODPqmr9xU0SuU/xbrXRdDf9JuMfpK9tdMzo/vDY
2PheKbCMQA2ySo2l4Wr2lmRJYIirsiBiUBKVygJf2Q8LpgUgOambXT8m4yKxXeDVEMCg2fyDSwwP
E7wg8grnwBsuFgEWumJgW/QfoL1V4Q4SRKCVBmA1yVi+mTAHFfBgzYyf8cDMA1mQ/FfYSWK2Cvyl
v8xhUPf0EXrGNZxDz3F+D01yvEvEOoDt3KgdUQ1KI9hphwZUk3V4qqN9HUX6aRJN6qa2tBMNeK6F
p67c06KwAUaBvaux5m4kTh06OcIIMP549Cc4DlEiNbM/Z3cyH687R08Cr+GX1WxAMqtptQ81rYeq
qA8poOUAkePt5Nhp3ypALkT+UH0rmhZM9CkzH0QZpTvJQG3ioq33GoA2ZYVybfGO7PCLPhRoDMyA
OAaCT7HtULiNLnHNeR1l7mzQW6GtUzfkrwMzmg1affxJK23QsdRsKDbMhzEOJux1VVjahnx9hmPG
we76lQ10DEME6dksDHGuY8tCz5yaknCsLXcpsdldmWGZTjLSllUCQ7JpXH8LjtzkoKkwc6xpptw6
DlRRM7WfZyWFq8fO/AiC0mGQo1XL5scA5MZ1jZe5qxZLH1Szmf6WjxnDsVJrXmlIBqO54uBvMiDb
BgW8+5Fb301peM6CzEZhiTXQLbLVjbBucITDQpnsyAbRvbMwUeSdpO4qz4L+IHiWvZotO1D1fjoE
7gqlZj2AO7TsNcVrn4kt6BHtFvnKk3JcDWbqHfPQdx4kjr4Xsuujv4J+fNfGAmeWjabt0SQUb8a2
Sb95LaqFlQF5jvirJ0822O0CdW8RagX7d+DLuZNniP3rJjJwf1CeZECeRRM3GwssFK5EUeUilQwN
EkWxb4Y0fKDBLFA1yQHLXkkhs7WJ0nMwtICbbzahGfZSKiGiX3BjRSQpw2w7AN4YoKgj6GMmm1z7
qxqFsW8VnDuJRCm6Y+34ZxJNn0LEtr0E2gFHAdkvOz/gCQp5rCowdk4OEpcK1NFs6dSudqx0AcJ7
jtfmBSDq0T1SKAFJSe8U8ToxumY/iybr+/XkTVIKITLx1ChyLhKNADRe4+wdFHWqet5UQ+kU7nIA
WfBylqFEVx5p+JNMUzAIOPI/VgH3t+hzQM092ZHHHHTkSPnMsv+OR9rZ+C4eLZN4fE/wVDoVRYy7
3+gIHZAqrnYKEx4f0tRb04rkZjdok5JkmjKjWaPHyQGQQWvf7hdRuHEFqCsL7L2OfZKE04xkjlLQ
zPD8KF/cqf/kcifj6ADKF4Xtlsto0PUlqSkixRq5FuMtBYjCOJSpjzR4CuYYjEW6ahqGkNYEazwv
Z2vkAxMc2MfJiuzQ6WIeCrB4fNNN74cZht2zNH38EtDeBsquMn0H9jIqxiy8gnsWoIaFQBFNNDhP
DspWt/GYCED/+uaD5aLQNM679kfPHnS9cf4m0xqHmzemnBfWZJqI8N7USIBYEgOCNjVMscC7TIS7
uh4CUwElEzQrwK23Zn3OlncK4Cxae6fkL2QLbo8UMPHK1/De0JLpnyfREHUXwDGOhx4ETzdXINP5
CmmDU4BZRjO6ghi8l1k+fy5cxQAJypl03BYZ4Ol//xtSGQZLPwP+76YsQDwKAJyz6g88EBgLIbkM
Cs6FZr7gk3IWzWbA7J+UZDrLyfb3sKQsQC9/odmncsKKmV0/Q86i2VV5jYMfHFoNFX8490hPeOih
s5ihRCBXvEadxa/oxUleJI9KdOGgu5vkwGG5Fn3dn3Gm4C2JNySI1YE0Te/XRBByQzFCa9fn2toC
KQ4ap35Rm8xMIiSbKEdcp0n2lh2vg6Q1tFfyq9AFvABVZxztLTP8C6fxfRIt6whvU7Sd6VE4cwp0
thSo9jxM+x/aCs1aLiOtWbieN9lMWyj5uTuiCIlbs63ZFi5oyUO56ePCfMvQEg2Azqg8R6Nhvo1I
FeG47i1yJf4vUGa1ICscXwTbPzmRFinjPzn5yslQVxot7Nsbt+tQSgq0QBokKsEOjp+ve6LOJJmv
K/450thoFIgV90wCIMJgy5GhBGwNeMqkg41WFDcHmtEgE4af4bymWawMK6uGJojHbe7FfEt+k+xm
SuZ3IVOjrw/3caf1NE5RZlcpXUMASfgPn4RCJ6GLvGSYeas0kf6lMo0HVhigVpG+bS5IBkYVtAwU
ZjqZkGxSoLH+2Of9YRb18sBSEHHiPLT2lyM32mNeGD5yTEDlQvdqDJjQIOiOJQlJ3ysjUfjSX5JK
DzN7ZQxhezHTbpuFeRgsDL3ASxbz0epSjEv8UgBNZaHr1fANHqGa98ENc7SU2mCOTkygmBaB4+/9
yE8Po23fDn+SSbQOonJc/7Cj5exGijuZh90PzoylWN4pyO3uGrPJdI3cOPnMZhvwqFWH2Iirg4mU
CSgZ1HqaypCXhxwbCLEgg9mUlrOMszrRlqTWQi3+mE5ByOo+yI2V0XrbLmc2zlZ58ACcuXxfg9t2
0dDeSclIkZgxngQlQOIr2tsphcsK9FVG+sKhPVutFKlpAxmqBtQUBUDzbOwuunE8BCHAUQPBcMKM
Y7ArKvCveLPXv9qVMaCAiaWPdd232yoV/UEbEnEGmuK41oEE9hJzB/eOLLN/gAARDzU0IFla92y0
wU+JYsMdWohQ/tZwZMzRtPFjFG28n5akAR7w9zgbyltZDLafys76fex1IxLtqv7ac+WbW+UWemAQ
j0QR3uyutZCvo12xD3+SeW3zLNE3fyBbGkBKK0FIbD5WKa8neV5mh//O+FjG/wCOeo6pG9z2LHA0
e46h/Y66GDtpZ4MzrnriraUqI1hy6bELvkjOwI0JZJ5Vq5Z2X9TGyi4zseE92OctVMACzFWpSF/a
cbFjrf4XRbDKvDFWXqpbh9FB/QkaHbQpdpdZOM9LPfSUr7vO/sdChe1FM6wHLqvwYKgVixLrQvI6
T/utcIcSZUB+YC5IQzaF4TwYbhQeJgXJ/Lbut86I32/OG9SyfYZu8i9oOPTi9KxX46pz9OTr4BXO
Oq+q8VABkuAxT9BiPWpm8COI4gOPIgNdeylwZS1f36Mqr3wKAp5PFvkQPODekn+pHDNDL7aI8TJm
1DjesPYDx/si4UrMA+FPsCIZzsyIUHnYO0dSkhxIWoB7A5lee/bWllUBTY3kZNHGHg4Y+MYZmTzr
kdl7K6e3gZw3yGaDPDlwR0BVby547LFt6wVAYlbC+bZJMy/6JlvhnGlRfRpQpCwdm82dfTmCf4Gi
TZcktaN9nYOAufJV0/0Xtyysi+C+eeHhtex69+woySwG2CqKqnJgVdzIlD3ZDXJyogg0oPzcugxA
jlvFyolklpm810Mm9qQkERxBGOGeaVEEtXtIovxIK7piUAFhg8wb02fGgjSVeX81+kx0tRxNzdPV
yJQUvz5iGPod2j/SJEEJQoAc6CerU5K5f6VNm2MDDpQrL2iKx1SfFiQBehDgD3pgBtGShqJGE6au
j8jU/EucCNXc1yrCS7hqFeeoAAX9+sXWneaCzEp7KSut3hs1f25AKqEvSEuDXhXZOrFQ9kt2eAD/
Uuuah/tdaIfbOVZYS2QoXVeswY3iHpOpfav24mqlB0DCIhSeCYCHur1orRdoXZW2AEaWgvqZQHly
BdUzTUlKgyOyW8ubQLrWovnfktvZmC5AsdsGJc+oOBFA7jK/0S4Or1RA7qimrBdJ7raCtCkkWYX7
9acpiecdYQ4g13yVegtT/BOOsY4NZ5/X2okLwFqI4uNMlU5XwZ9mn1DZDhw0A001XlE1G9dME1SX
Q4FO7HVbFgC9GmSJzrhRO1IBWqll2SF3+DutpkI10zO+5qjnwGuIVVZoS0PN04tY0txQgigP33Qx
uGfd8bsXXwKBxpZi2GVlsivwxnm1StR0aXH6YAD1DVgXIP8EsW1ibewUTOcyBp36kB9McKM8kmQA
IPsWEAbjkpalMhCW/tVoRXQikaFn8mSk4RsPRxM8DVZjLVtjbLakRbG0vjZH0I+kLgu3JmBKpvIv
T5VxzbVcU2FYreHWyTJ7d1/qRQVec4TZjxQ0TBEsTTzqUWDvMi/6bro4r0qAFPjEu3RY6QXgzWgZ
KVllD8suTYqHPu2Hp6YFTREwE8wFKUmWluB4ruO83wOph6Fzug8XohEAWFdDFzUfM1v2ucDL8q/1
bBN/Ws8ujQ5KnCnOnXq2mSO4tlscxj421gMHrLib+6jpHbR6GSD/HC7DEr08N2tZyXTbiK5Gx6fS
z+u8G6pHSxbycY6BFu7qUZplstFQfLlmAgjUjTO+AvkQyYLWHYGiY2XfojF9Ar9h/ZwKvTpZqQK0
UXJ8rJ8MnNyPQebFl8pDWwDJawc5T4G00RWozezKywYFU+jy+jbg/wHlxl531oQDvh4j+G6FXXb6
7z2IjsT/3bGTgQMngL97LphFTW7dQz/rjmrSdETz1FcS+VzO2aFQQ29YPkgkaN2gxwBVhpvUG9iB
RBZ6jLLF/XrymXTTfLATIGJ+utFMtC58Jz1dqtGtfo5/5zJFo4uS9/2aNOTzv1en6CC0/Q7033rD
AOa8CfwqWDC30QGFB/C0j2maFcGZpDQ0Xs42nmV9iSoDqUQL8DdHHRBZwZmmtZPDM0xjbzum8YVc
RNEE1ePkXeA8ZHDazXRy2ZZ7NzX7Y52mQ/rj14oOOvEm/81uovTa8lRfo+sv35lBNbz3TXUoqlx7
Bh5Ffm1D/AhITmbVp9nA5MFAIegztkO3ZqaRLEGlghwF3UUTC4WeXlmcLHWzjVUVS6gG1gHpVclB
Qy53BkrJ0BGKb36ehOnBBHvkoqZ+WVoDnDNYTD+UeU3m9MvQwYA0+dCSFCSLQjtY0G9pjk2xaEmK
MgVt8tD9YxhDC4ZDET5HVZM/gk1p0ZoOmnvDrtZWNqB+NsQnmyitnnaoZYigjZWWfAOOtG9SgvDM
KINn00yi3dCDmZ6WvmEEOCYD1knt4KGuLPohbHa8M4olKUnG2+iS2iY7kwjFo/YOTy/Af1PIzlr2
KO7UUz1bFjzr3yKrN9ZBgw6UoND7Ny5a5NBE3FwsR1ZP+PKs8zHYm8A+fEfngNgYcZ8dvCqqHoHR
MuJ/FV+J/5+FCJxwN0imnTKc/iWgE3yPAXK0NooWtcOxK0+oSK7W6ONp36Jce7QUSqEr8sk00mW4
znpxa4p79mRaKJRCZdoAnW8wmzcUDukbx6m6cBllgwWemt/XYZ+jxyYsDgybsyXgQI1HYwicbWDw
ER2gboJ+rzRdAYM2+YoM2blwuPVPC0y+0mjKb8ZgWcvCzqOHmJnerpF2s9MjBYgRuO1Sopvuu3Dd
TVXV6c5BkecqqFA8GRp2CNj3TC/2jkh3JLNVkTLNTDWjpUYlzSSkwWmDv0xg8G7IhEQgvQMMhg1I
O3DRooIZwDZ7IoSixu/e137J6Os/r0lNhiQD8FUCynXXPUe8wVvvurU1oMp0vvoK1OLqJqX5DDzY
vaF+00HMy13OihFnZl7/jtMtlM920Y2Zpcx88OvcmAEiOgUSf7QO8ODcDRq6tiOT81du5fbOMfBu
Pmq5+xp1mvon6fsVWmLd15oJfYu9ob8qB9191WrAxTdFLtfkqyWJtrFl66zJNwsq1C8CsX9D2jTH
NkSWKRiDla/tYGvrocJlS1qUvjv/R9l1Ncmpc9tfRBUggnilc5qenF4oe8YmiZz16+9i4zO0+/jz
qftCSVtbgunpBiStsBw6yAxStYTJ1dJSixoUtDZfsRxOc3VUY/3fCMfdtHErQNfUf4o57GbAjhl3
BDJFW1bCU7aUTolTn+vuVI9GSHoEOCrW4CF/Ss6egnw4x0PIWLrGwl8wGXJSA6uAxr2oUxCA1sol
9wjSEGBpt251UztTDXbIzaaA9vMi7nvoN42t9VdrP7bCuNy58JzIwnZd9DBHmPuzMWOSJPgaXTDu
P1Rxd9n/9/OTg0VohOY6B+ieZ+omqILmJWhT7CaDqItFdFm/FOIEZYXqOSnkcE565RtFawMceT2y
jCVVQXuJoIASWbupTyjv+7bxbmVaWY8G5Bxp5NixF0HtV1m8S2DLUoyS+GkOQX06ZFWE5WAbpgdz
A+aB0L2gutLWUM2gzF7PfmUmdhAf53SqUsoc8wsTniICr0RDabwRtDrRIfobJV66oSrnzX3WjGpC
ZmfejlkE03Yg5neRFVjVlDUE3LyF3vw0FmXxCAsDoeMMr19ZX2P1I+SbzkhZVP13FnVOeXDuh25j
jTi4+YtG/q9/irVJ0C5ZGcMS4etbSV/S6ftKwYq+unM7d+xm6TV4ttCwU2YomABYMLbcDsi+B0Cv
7gEIY6csUOUDaHeY/gWJtaTGWtrmbZvKZdCARALCRaNCdA3PYWrtAkBOMN3yF10w7kqyuAC4QcAt
exzKhFbrUgKEt6HkIjbNY2J1b9NQ42mrPDZOppX+79NOjWNGg9XEi1PbKYfJzaAo0x9BZxhP32bQ
ZjXzuNlT1z9dQ5vLN8q3x3G//nze5eFN5uu7ZgQ29pXdHKhUjdW/x7oAzGC8YIIXNHb7f/X90zny
Cr+DPE7S1dXJLcJfUpeC90AAKTWIHXaE1ya7Dm+xThbcYxHgITG49SrVVMV6scw3fcbBcy/SGFNb
h8HjF7dQFZPTezp4Au9yuhFG2zqMsEtZFcGeQTH3lBsyuC8DuPoYSrguxxqFsAqEOWHsGRDuxCAi
bBXg5PNw6fjbNLIge2W2xQZedPZH3tY/ssCqX4ekyrBuy4cHxcF1pCItzqw24VkKtOqh08CP6CWg
mTU2cG+4hQdHI+rkvjIxZ26S0n6OehUy15offZe9cywhTu27/3W+zMvkQ5iE8aoOC7iPmg0kDUd2
p1dJ3PaoCAnqDwhbibVj2fmBDhSnEkuDf/LmZirZX9nTWBUL+1UOMq8Oi8GFlgXi1tIDcwsrYG0L
0El+26RMXzRFVr3DMmmHp53zIyvksSiN/g3eX8oigOXwGX9hvFNlBzNSNfA3ZZeusaPknOkAw3Ln
3JqKvoKlm433pt8aZBy+Q1HHhmf1P/Gy87zj72N44yJk4NT5sht94QWod6dhLHEBF5a8MT6xhWN0
S4pRSuBocqMK+1N0XgTPkq9uFeyM92Y1IhjRdcygtqYtkDaP7gDsQwPTueZ42A9gqMyjj1dCKamt
Abf7dT3UI6VzzyN8dYu9EkIUmPYOANnhRONlOEOXm/uvAabxYpWnixKvFAufw/pCtYyXvIYilxqZ
3q3ddvnZtyHSMNYojm+td6vD7d3RoKYPARVbcTFjCQE20fUd5dHBwn1twVRoi9dVihxYERZrTBjs
xZwTdoPc9VKJIESB8alB74FDdzxnPdVofN1OXS3q6zOdnC6jEMGLGUn/MKXxatgaKpTX4w4+PW5r
e+ImNe41cAnwHfEvD0qf7hoOE72rOI+B4c4jhversUNqNioohzZs+LLWAcH2axQaFHADa136oeXO
DVC+6TZ14hknqQG+J1MjuhGq0Z2CLFYWUR2z76rx6Ril915aWraySy85gIGr3/I40t2h0/TvwJId
o6o1n0XPko0HsZFtk6XZo8rat2AcIVNKSCH2AiLofdTtQFaD4mzdildIzm7yofiJSck9g+TAbVgA
1xy1MMeWlS7X/lilWN9rw0ZILIS0vWncUrKiFe2piOIN1ZgJRJnWMei4idbbA0v86zA4zExHRDJU
8MYW46uZqno5+JtwMG6vugGJ9j9GkSGoaoD4Y6yL4jRYqhpQbvy9K7X01ImKSe/fRcB3rSlPZdkP
LkW/8r2h3cOyut3b4wHWUZgaUBG61ChSe0RFyqI6tVNp7j7lzM1z9kXLNObFmeYzU8/rE83DUcli
8gcM5SwPYnYhDNRnNs1EwOlqYbhmpg9TSzpScy5YOLHh+Kc5Z6LmUDDQcrB0/nf7fCIq0Rjs6zxz
qyYhf2ZAmXhR1EAD5wO+fbpRBjuRadGGRWryDMNAKK9EycdfMwZFiiljyMsnA4+gbRE7YOENVfuu
2c69ztv2IfJr7+BAWHKJPcv2ncnquTJUfu8XmGrbZmkuKJ7H4n2oouIe9kv8WFlKv6BxpFV9ZqbN
7mIPGrIpXPSmuJaZkKBMUnE3aPJNEWHiQhqr3NPB/ir9KWanRoPvz5gTx/nHf6wEatf+6bpqWFw3
wHWBrCKu7Mr+MKr60PGGxrnD20B9hBd0dIJ4f3SiEhQhfpUSgJcErN62FP+faXr2IYYS+jDjEEJl
FbyREz2C0CIGykRZ7esC+w1jbY5fjaaBtbTJKu3nlAaXq86llLmbBr/2ZZpCyOqqYa5SSRu/vUkg
1dXFtcAtIl0ArZEvea/nGwau2nLS7s18cxX14wNdr/t7AUOsQjMPdNB8pdslSr7SIJs+hYRZpqBn
jilxYiZg9n41ZaFfH0JtyWCNjZXd3B8OooYz+pGKdAiyJtikmvIo23w4zPHCMzaBqYX7Eu8lYNQz
szjVCvyPDaDhqEaHXgFdYJnjrQ7kmvIHnvLNRsDA5kStVaNC4YnqDMr9cCeEM8c0YJ/F5SaKwGj1
hvxjqJP83Ioke9ky289fYjzuzpGnf3SdzF6MOvV38DIe4CKBxoLpYF+0ML2masn+gwxh2P9alLZV
LEZbhmlbYESoV1yIrLCkPwA+e8cjW8jntubK3tLhVUeudaWC1wpMw7LNHPMTB1r5MLv71TLZ20mY
58UN109VpmtYWIfOLRY7O9c0PHnu1USc/9QAA+1yG5VljkkTVn59B6vFdKBqR6u/5thy1az7mMFD
6et1jsOrygeHJw92HXZxbprxkGMrBRSCXt1QFfqx5frvP2aT/fvzY6augWFnO4apOle/ZTPvrLAz
pHFn+c5djO/EqYQ44MEqG2xyjcxKMd6u6dBo+NygmCAWZczCFcwhtefObiBO7ys/PLyNcM034HIL
HZ3AyIMHpfL4Wm9Va9+aYX+yEygFcQM8tQsc24Q/IyiawSAq5hI+bYarEc7NtoN6G6Zse50nDd0H
vpqZi4BlPeBrwAB4fpQeeJDj3pEr8C7VRfScNuGPsDa8H0r+FERG9VlDZBoiYPEAe4dcrnmEycXf
P1hMCK4/WY3ZmjN+NR0Y93Fr3E658GsWQZj2JUAwd1bx3EZRfIPXg2IfBlAXD3Ms+cbl4Ll2mfPv
YARDuBcfovC956rImxfeY83PVmMgloE6cOPe40cjVLHO7aWQx45N8U4xOlzkTMVCfWtM+eCBeIH9
NXgZgxOJ6YSiPYOmEWwzy6o22EjiL02bABo+2hmDAbrAa4l3TCEue+awW3DThP2EsUm2iWP4mS8i
0x723JfDnmXFgLefXG+31linIB0wceVw/KyxS8HSX10gaVUkQPMhsUm8EnfLcSC7And34XS+WOHr
x1zeNNUhLeubglnKWQNvCvDvmoWYP6TtCghbL1mViYYtMs862ViHhTKQAErJ6bItQJGVO6V0QwFz
Nx9EEhqHcrTC26a1InH6moFLD77dSfXadpVHQ7jQOIM3+Highikng7yXaxRetZ6b5xwqlYWPK+fZ
4SpOVaevk33ZWTsak0J0EGUwuohbvrrKi15x/9SXYnipkS6oN5DMHS+tbDttV3fxJ7dVA04dtQmy
ROkfmITNNDbxs8fA9zI36qPmB0Qs7DBpPiFuyVwTRpmHDIriilhIFfBFbCeqvQs5O3BMs47Dqdpj
LbxUgF3xirw+jWJxK3AVs4WTy/rkx0xNNg4+iS3UBJ+8rq71vTK07Bho+6km4+wzDIO3wgljMHn0
Dtue0XCuckgxem0f3oUq3Iscpqj3QV/FWMcy80f4wrULASeMZ8NqYHBUOvKkmK21HhSv3jSpzo4l
04Ztj23dA0xLrZ1h984uF1lyiKxonGSIH77eNi4MKbL9fMD+PtRwg6RXgd34pwVf/yjbznUqgcCC
DXgqUqer5jlmQNIYL1PjaKnhRcKdm64Huki9KF70morX3eYBL658Ks5NF9c7X+rFWS6KEf291PXi
hBcJF0Uaaz5LXMrw10c1By9OfdHz4s/64wXNI0Ock+/+fntlunl9e9UN22B49kP8RwXr5erB7/g9
TJJLI7yr4IYMKTDIyTV2f+9lCeCTpl+fna7pD5WQH4NVf5iWwX5CTzIzfmZJ9FFzP3rJPaxPeEYV
n7tCdbZWonrbnlfRWeUwHbfgQ/fSoavG8Q21rYJtPZV/KKbevGmBYy3rOnB2RWnrr62zbqyseRNd
FuyctmhWlBWL/qnudIG3Qh3WbzreJpLe6m98I8CGR6ZKoJfDfJk6efqYwDjsJs+bu6pzkkcW9clj
wdVV3Sv+HdUsoQqshrNm14wZjlLJjY3lryV1UGQGefmsuqPBqINtjkBKKENAtR2vkiOgSzWz8iYB
BUKX+P1TiABYWpCnyy7j6gW8ihoU6GOMHXi4GQYfktqmGd8NYRTfxUJd9nB2hYsL7/1FEce3kQDW
kxpF08R3iQ/VbVXHQhbmskhRnMhzdVBfNtHYTDmW3YIY5DnxmlVy8LGkI7Hz5PFRFRk5dDqdgwbP
HdYspnE4Xky3XpBBDWTMoRMOauntwa5+na4mkHV+qpISlKGmv/0llRrHfGvkBfaEyqz1Do0OFVP4
/97kY41C8+FPsanvVzeQOryDxYV3YKGqrjNLsd1I6M5TmLULI8+hEdNztlOh7rCsB7t/DQcgnzJw
Xk+UlgfQIRjjQaKyHQSy8ZVI+v2MkyIU1QSIMmw8hXWl+0atEO+rrbXthTF4qvlLFuqfeDVmd2kD
Z1bNyJoFccfGOANM8U/xpPb/GPdsaEZr8MhdkIQaiampLIQ6tx+fJ0U3aDyAqdLmI4bZg23REJfO
VgY8A4Z5rJNYm5IAkGTAd2GK2UGQYW+hDJcgqX3C8kJ5TTt2hJtT9kNR5A1kJbvXJBIQBzRrIAYr
HmAmZNbrNCzUR7/XYxeCiZhV6/p7E3b2kyOazC291vnoeLjsq2D0L6gCOJKEzjffwYNPJkP8KLBi
uyq9TD/VagWJt9brt47Dw3MExO6S4/V8l9jla5IC7QnbT+sQjbpJVKIY9zPQ7zqV4cn6T4OV6DmW
7cYuU5EyqX4xzgCvXWuw8uVFYlkAtQrAzyKimV8wTgLLysN8kIp0qFPYDsWZBc6YWqbBslKNF6jT
1TAAlua+b7i5Dwth7akaZ7CFwWTyn3qkaKi3Y9KU+dUnoBYKzs1Urc0aa5XVW6WlzlYbZ2yeND/i
MknPNGH7DIWXvIRYVzw7TvJBMb1jsH8Nq35JMz4W82GJlw1lmg5y9If+QPKr/2AZKVY++/zsZTE2
Ek6GBScHKP3qIbTYfTBU6WCopoYna+H/qscj1yHNMwSpPb/KnHteNc8NNARV52Fl5g2Lvz+JMEu6
fhIxDsiVqTJH47qqX0+hHEiUAiIQtXdB6Bd4LSysFiuEovgudAjjj3L1PUsf68R2XmQRD8tImgrs
mPQNHmA+CLc4GLx4z6CssLOF/itEcbMCH6LSu3R51SCa3N9jZe3+Ks4h9X+GmcOydyDMTWPUobpi
gb4FSkgF2gIofy/18le4jjbrDkCxDVVju39xtMq5NVjU3Ke2ehM4ZfHaBoBWSJHIFVUL+K67HK8I
N3rjt0+4dcJ3FmkV/Az2QxNDk2kwi9eiB5s2znPrQK1mtMiZY7/UTdBAvC7YtBG+wOky5P1dFEbR
ptcHSMKDiKweoqS9gaBmfpvA9nQ6NLBRcS2t6baFlQnHTbTO2UG07zulTLHANt55mYf7qRrDGGsL
GkLtinGseUBhNie7yOKtxtXHsLWAZQuU+9AyylMd5wIQIWG/KSGWt3MbzHRsCAx3cWR+Y3rA33xQ
LpY2eB77TuJ2xKFHUEhpv0Gqw1xzr14Do9Mt5pWG2ofFMC0v+AJzIEuT7YaqcwMlU2uL7bINNVwN
gHlk4iZRiLV6zLh3oS5v6pFDhc9YOzYj+ZyqU6nNLUD41Ww1x6ihGvOoRIde9P1Wh058tYohaXjf
RbK4Vzon23nj4ghvBkia9U3XLko10TdT3UzaBU/hvUPZQAa32yy5he4QnFQAXobgn80AvKmD9KD5
pbmdqm1tZMeSx2ihJKpTyfEEZn+8gPeHXYziguMYU2agNXJb5IF0HaYpKy8Q3Wtv2htCQcVS090i
aIO7oojavYzU0m0dSBvg5QL/wUixbyC0q2FZK9ZhjRqH33kvNoEAXwCbw+WmAuJo6/SpeM5KeaQE
2foJKKNwpZt7hqofPYCZErmZD/3WlgU/tap6TVvhvXqiLaHoZLL70oboEZAd7YnVvNyp3Bc7LL4a
JyORbFWDSf/Q2tBLMruieAv76rlow/Yncx47qQ+bLIj4DkjOpdnI9LX0gQqSeTlswHmqXmPs75pc
bb61mPAt1UxLDmpQasCKYVG6TJpvfSaZqwJVu0hUv13g+Yv3tBHaVkd5oC+50Uc3TgmRP4DO92Er
nPSAxYe67LBNOLaFVeHry9rob20OvLcZgDAOoxTFwVZPmGCzTzlL2Dl+a2F7tOiY3txUOqRdqwSQ
ZCwT6N9s2Gqnnq48CtC8dq3M0rWpOOq7HR0Vs9K/RRw4Ga9epMBSQksEv6tJLNhuI39V6qJyAxD6
m1tqES2sDd8tr4wOcVAhv01Ta8ukhok6Hr+Lrvb2HWxGNloPPjhWt+1qP8ATtfpUA+h1KdDAWzRa
XIND3wjrgdotju0Vt7GS20omvptg+9jqQ+yuR6b5qKbyMxdcwLdEWI9AR/aL3OfxbmrEdvgKUBxn
BSl761FjPNmlVdktnDHZDJXsJHsNTzrUbKOM7y2QgqknhQCi+fuZuIO7PY2l/q8z0Wgh9NT+15mm
BAFc1dffBDuJTxPkHcEsda3ncEgzxoMCPOdU8iD6BYG2sU6HqT4nSRCaLtKzYdEMVXgRoV4XWZAm
WwRqZsVweDUfLQBPV9loIoipDagYsf8M82J//3tchEx56vHG9qd4BcWzPcuDdKWV/ge+ooobWAX0
rrmHUT3lNasxz3OqsD9GYxx6VPA5rMI3KKoMf4oHQ9vfV4DFTfkNpi8adpaBQVQDw18keCd3QxUo
3AZWd5Do0H2x1gy40091rWuaY9OleLhR0Sd99boXYMBl+ZpiLI3Fr2YhLQxiliF0MMPLflMDpdOh
ZF65KmChAC4oFNspNuWQAPt0xkQG3+ATGm+ma6HM0iwgfqiBUrNJK+9+wlPhyVTB1XlfEvqKYnQQ
I1Zrrl7ERLjxO6XaJZB8h8LUe5VFJeZqTvXKYcIgMUkEd6gwbnDny1yKG3XCVlwvom2ilvWrU9qY
UYPhUNdVC2fC6Bu2FerXTAc4xdMMb02dila+in6w4Lyn5/faYJ3zpgpBkqjTdRYJeaADHMSHbYef
BNWCAvvdcZMA4t7D8hHY6xwBikKfBHXesV8dKZgWDlRjWiVeTp0oyFkFNV0aD0/xfGNi1RCmFCkX
75rU8rNZdRrWWOHIAIIv81cttO0WQk0T2FSheT5gCudgrlblEPGvDH/lZ622jOq8BRG6Mv1Vh9Xc
RQYVuqU3bt7GgLpuCp4eOcA8xsqBs9yeQe/dWFEzGHvggCnX0Vbk/iMlUAfe2wrAobJeebVjbkaJ
xzvVNn5Cg7h/F8IvF+qg1CdiijdpmS07wIeWVsDL89Db74XZKM+AOYZ7XkGom6o1OLQrYDJAGIE9
03PDQP71MgN83DHZlOLcOmlyN8jQeYLxnjkm0YCpb75TjQY01dRaUFUHCGIakKpKDgkmOGK6NCiF
xkEz0IruYFrvPKXGDZ3596vsHLy10aBXV0lVmJ5FF1epMrBtgA2dBjSwXFzk/svvVxkG0lvEYdLC
mwHT8yitP7pYyDXN2GmOT3Eq/UesL667zv1xz4U6v2kqK8XJBjC/Af9vtAJw0KYHe2nwjYMoeuyC
fLUqohuthpJIWS6MtM3fOtsydkXl2csiLgv46+U/gRnC0zgchtsox3YFpATf8kbAFRse6bBPRnWL
W+Ovrq0XYX46dsV04KfZiP4WIjLdDgJz+RYfgLafDxLA7H1etKa1oiB+klDlpWJQq1kJG4Z/8jUN
OCqv7l+Y2oYMNOdq4ShQv4KvHeA4qZtpCnQ6RkH5uMLP4Ii7PxRgIdLqr30Bzk4xOOmmT+3yDNpl
uvX7AN+JAPaEk69RXiTFthNgpgcjAbeXAi1Zb9ZbUAriX0HqPbog5RGYfbgZR+6USNZIfWdLEIAD
WLV1WNzKY/1OpHnx0jUdoMLYugstzVpFqiF2UJa/iEcSkDRgXMTOGuMSc1hMeod3McYpv7HCYg+8
EHfjkelfA0Qe6grbwRbJP1EoHeUCBtzuAFX4LYUaWAyJWiZqvDlAsDmAvuwScpnaBrB7a8kjjS/x
LlTf1gGrb8EVrU6juJXnhLDBpQZeQ94ZOx3qVrAKwl6hJsqlXcE6K+zzY51kCZ5QY7HNa6hKWNFq
ihlDiuYCH+vyIjPwhiMW8uWWmjNpgcIxdr7ObrloFoaVpUs/xT6dS+0XRepE3bUMW0OD/t1QahOg
vGFYGHJotlSV9pBjLd5UXaqmmWU++Pzdss36/iofb9Pmg9rav/KxYB8uwIgoqnAjYRK7E84gz35s
KNBBDM4Zc+SZQnTgBpDIHCQZd45RitRhIB9CSmdJDXM33B09F19bZz3HknHQPtWempZH+3mkus/U
sw7yOXxB/Zt5oDK0+DHM29UcopJvMwF/T/Y5D01xmM3Ha6mV9YKqMgQcEjYiuB0PvTlMo1ALnZC1
I76jNpotxWgsusJ8CHd2rMOa5utD4Gqi3ASYfX1FKFNYkBgJjeHik6KhFSj5b7BzIkGnB7FVLX1n
HyUCCC6wML5ZUtu1XQirKOi+LJrKl59hroQuU7BfqNkwRrSBkroNOFgbXaVAoqo1umOl18U60GOg
sHlXwP0YTsFqw+6Lauh8Fzxt0KRCKDZY2HOMcusVNM4BW0qaeddGmb62Ohv+fnkLT4o+rzcKsDu3
fRmHyxRTLS03+k3SQjnf0LtIc6lY9cnGglny4SIWjzkDpC/VPDUOlFaOei0Ux7J3vlahAo1ZpVw4
POifdbMe3CSvlDdNmO9eX2sfMqr2mT1I38VCBNafCgNWkf7PGhtfUJ5og70H9dEPr03fHUzc3mto
YoEqEOg3JQia6siEtpU0B/QkbNyaeMwUjGm5XVNvlFgWe7sA4docD02mmv8hDmBr18tPBuh4hqHh
Z6Tr7F8bIZYZ+NKw4/qOF8oTybmSXGs1yrdSSYR+BJf7wcR2woiJBi/+MOf9KTb3dYy4PHgJMP7Z
J7mq9rz0Tl+1dqwpcfJJ9qzUNtYSeB/D/avGaXMIAOuAJi4H3rJ1OYr/OqnaHAHl+5Ak3QvC7jZr
NHY2II+9qLVEXVlwEOFHfyjsVTVe/AUmZka9TMFQ89VFrOXKKvKsBqLnSgzPbtu8k0b2CX1l7Q4W
b7GLt538OGCNZQVX3eCp1fH4qSs8YoP3JlbUH3nS5G5UQHdCNcpwXUW6d/CThP/HYqF1Ld2JTSvs
V8FKzNRMR7P41a4VRBzCSKna/K4C1xLegAB3qw9Vq73DCT35iLj6JptOezTxd2y6tI22WhJ0j39L
wNwhuhlUVhzTDrBv7Jk3+GHiwUqWg/S4ZEYN7lXM6/UcK7CVvMuL5jaxQCFIkwwM+TBiTymmcm4C
6U+wEHV9qs6tEN+xXGzMjstx9a2iHHtDie7DUI3uOde9XRKYObi+qFKDZ0hrqao2W80xpcu+s7oo
DhTy6tIHnHSBLQIshDupaR66PrQgw4WSp0oEm6/63FxW9X2QBqBdQBH+8PcFXYP9C7lhArJhWaYN
tSUHzp1X/6SgNqJIk0V7G6tYpdVHuYu8ARjAywpI0zVqzLFFHW6DmuGHVDSwo5mbPSED5tZhpR2x
dLGEixhfA9XTLftIbR+CzhL3g/aGNav2ofHSFrxNDUibMm63VNW03jzolQMplrHVgtTzA1Q5odIY
OCfqFWc5X0eV+oyNpsilUJYmyb1uvlKFzjNUMLeeRw3waF0KeFMvA4EvSlbXRe1WmFgdAdkpj1SK
xhYnie8jM/Y2VJvyqAvVKc/u8vcsaEvcZZVhnQvomOVYuXnTmQG4mKhesJvY7KtEHbDvxbU3Xxk+
TK0Ud6wIivMgsThhdI32FvUdW5QQ9j6AxCyeYpZuaRwaVgV4feO1T3a67/RYketIQmp5iIz0qCjY
C4NP+K6COJB2ohgdUkzw8CQYWdJj8tSPWqhzmjGlcsfeaew0cMEbh82j1N5KG259g+jhVIa1wiGr
GxfLa8qtUjYm/O7xX6QGnnz3JXD/elgFa5aabOcYEXv4Q8dKY+bBHGqs/uese3e6Dyd0XLOQ4Q2B
+otRcxlIB2fb2UCiz0B/aoDMJ0T8BH6tVw2/D0KNltN414OUzIwPGY/fGSZqPfh9L40EtQMv01jQ
Gl+Ox3g7xrsxzn+Lz/kAJV3k652hvuQSmzyKLZSVGP3e/zC+lRgBLjvBvrppwnjYN9IN7gnwPw9w
V1yTCsXkPjy2BEY37EhhIq5b6GI2DEvp/tEIeP5S9cGw7gXTd2mQB/eJzyo37M3k4yvDscFxogwP
Czn3qQbtacqA6NIRq4p/GSNj0dLvxTGC2/qObpEA+sOObpxwJH36DGi7ves0pQ1WY1WMaT0ZtX6l
XMTopvrVbXJw5ZiJrzy8R0Es3TSDeDlZJMHvL19GQOSvfLJQEkqRnAvjnuQoyDGpCfvk1hvTgjFN
1L15gkaRD2mQyBmAc6qHmyFzauWhSC1/C4Kwg9mVzJU9//1gcPsEiFS1meNGCggQVKV8EPdBwt1b
hYAeYLUPStCPXdKrJPCiN5LeLdLGpCDVqcSzUze01gkOHh7T4ptSmuwmwrseZH8c31jaehkvKUgH
AL7QAhsFsy3jGz+CZBDFsXcNBaGxg2Dttm1CnP1rG57m5NrATGyMAmdRulOZwompJAAudPbq73P4
IYfKYdmC+R1oYqSnDGWzlEy1sHUdFiZ0A1EvlBY+bbqnuMBhQ+GVlycwp9velVzhKz3O4LBCdWpq
h6E8UQn3wubAnX4RUis1QML4VytVQZ65Ly0POMQYEqrh+MMfDylrR/qb16kLkCe8JQWZlYU3be7g
ELkdXhNx/zeFG0Z49VoAVQVRPqyekQ2CJo0UlM2s3lBVrYr+oOMn6wawDrj32MnzRF1CWQnM8/mA
xflimXpmvPCVr+Za1GCnF6OvEGVSfSpJeOi5eKY8Kq1fbhyoru0HgFe0DGvsNpT7fXZUh1rH+0ZY
QiZ/LGIxL1tmhSYXOiw+wb+Z28uM6ccCAG0391p1ddEOBNw//TMR3tvBkG4vmqnjRR27kG4HSeOD
MIniM54CfHR9uhg6Iyx8mr3vGNh1/Rp6usoW+qUbu7PernpQNac/BBua/kpPS38xVBDcZ8zSXehN
a2c6MLXxsMJtwDAh16cQxWNb93dFgrnO3FCOKVZdZSuZgWPLVWlY4MAgaKcOILRDC4zbODKoNYX7
97cX+1+AaIvDVxoGq7plGap2Dc7vhRXrFZBEt1B/AM0LzmxnZmbVtjN5h4mkBUeNVDrL2Kii58QB
uEMAYvrDhw8VEP8/h7Z5wVTDf9U1Xyy7BndAnwXxQsTYGjKGWpyiUZKxZ9CTrpxntef1TdPb+FGO
YbMzIvBphmxNVeoU/vglHVntCtAJnga7ONShsG9L4ADmGrUFLWRux7aMw/odL1WAw2On4kwHOOO8
4bWg3YUss/ZenfQHLDdDlBo6BtizaSAVb0F2Ltbq6DPLfoAYkn/XesNZ2Gk+3ITSGUChYsOqsT3l
Bd/nY+vw6FPxy49AVazHhg2PgxWk/R0YTt3O1AaoPoa8WXg80QB8l+rRSR31eFWFWJnc/v1fqF9P
EgzL5pgbcGYBb2PopAZ3gRz2tB5fcbxXPPZgAkM9WTsGXQdpe9b168aRYMf1YfGm1mzlp6r2ZDWD
OMKUpFsoLdLsEYokgDk7DY7KIG6hHc1c7uw+0Yvvql/iXbYHaczu2bI1Wv0pMY6QHq3egHHYYxsl
f3L6sNuL1IKFitT4f3w/Nf16vooZEDDR8LyAlIzmMPVKyw42opafeY3/aOflisGWvuEshEpHWv8f
ZdexHTmuZP9l9jyHnuBiNkzvJKWkkkq94SnTTW9AC/Dr5yKoFtX5qqf7bXAQgQCYlgTC3PsU6dYe
TlLvtQeaz9HsbWQMgT3tNQIW6boD28GRRhOWHJJG8ifRojpGR3UoWTVTN+1lCOin5x5wUA+tNRWg
fC/7tZ7o8XfLm4KqsO03r4r4FnUl7UFESJ3VEv5CBpUOF4kFoqAHwLYX6y4HxHktMhxgiurRYm75
2OZxtPcqvVotOjgW0pWrD2CHVSY0IId05dtG/mDmcbOLvdYAixgycYGf/oMMqryUgF2ojMCPk/bs
M56YWyQ8iC2Ab+MAN6SxC4C38wp0WCRVlcx9A3TbBttehMB0oK57JvhDnEayF1cHToTSl4M9bZjf
9QdROPmRxwJ12+KYqT+mnKoUPwc4U0j0jKbc+rLOd4SVyqMWqHQuwE7AJ+O+INHVwQP6VSIV+2Ti
zYYi+47qgajexJYdB6GCi0zc8MfoZyWOYe1DYgAIzAFMUVDXmf7cThpbD5Vs7huUie202POP/ZRM
pwhugp1XJMWDkWmnyEQeUNTw9DzKda87w7l32xGs9eih4Oa9RzqUesJ1bpvAdPaLDiXKgMH+//90
IEy98aPYgKBklqps0nHj9Gj807+uFXknq6qIn5HmUZzK3DEvoKHc18QIQ6JMATIXhyCACcvUuhRt
ty9E0V4zpJffR1G1iqJkeKgKJjZVZQ8PUYbvjHqk+zTauuB0aga26szCf8qrbmOr3CvguMvzBALk
wFRiCyCTXZs06ZZG+1bWK+4By45Gpd6fisIuHlH7hAQCaTu7sDCObWIad43txk95Nmb7uuqHlWv1
8VPclPLscvY95GWQD3rxJewb95ob0RkBFO0FhDvxOQO/cEBi7rT9zgRY14bEBuEi5Ikn04HEOBl/
56VmAxAaU9WKoGRgx7kIZwRlu7iCoTfsDlWoQOTqfkNPBOS/ZivmTOzk0i9sbFejWxZfRpl4913j
fiMrV7Q4XatJjtEFE+iKukPrjXZ2QfLKU2kDpjIKgR0Kvi1+xDkK7DiGWX018Pe3ZAOYHN1EkhO8
mRZjXv21mpCUpYdju9XZgJorB2eTE2p7nJMxJHAwtFNVAw0FiK6h4RfxehmvSuOHmdYp9sb+0Jy6
yNnZauOXqW/dT7zm6mXsm1F4ICz5UIXC+YZKQWyvCRan1MxZpElk9qGSwka9BAXPZckAq1oP8lCD
9gsVH7gCGU9RiZpoqciE1QUr23a2PZBvwJVUAc6fDT99zeGBbLPoi45spw1y5ppLH8X9ERE0sQOB
QnltQsWnbSfsLevzO1bUxh+oY0UCVlz+yIpwCrxCC4H6DzeajXMOcotEfipxm95OSJx4dDyO9Bj8
fr/l3Dlkqe29xm55xLdsX+Iudy597aGnRKGXXoBztL8hnRu1HEet0cCGmW3cyTK+uiLl8IunloJh
HR/FH3WIWDpIPpyfgDJbTdbofmu4YwL4xxb3VlwkR7w48Jgixv5MtmWc8oB7JkCbRrs566qpG9Z3
waD1cGfgZtSkerojaTaZkNUwllEmriEDjxtwIM2tKKx+Tf8U+n+YXbHSG84eAArArx393kBpMr0f
1VCrvAmnfLgsZzXN8pstqkLHFZ3auLxLR8fa9MgqeI05WC3Uj9HOcLYyfa0CK0AtDlpbs7WJn2u5
YxFvtvN1HCfRD+CjB8FLhOr3Dlh/64jn02OB2J6t8Wd6Uuf2W82KRQC8C3+mjRPMaARMeu3ZLQr1
h0l87zdfewQEDwCT2xhsFGLif9g2DtgTMB18r3xxir7/5jRI1A6zNH/Lw5fePC+E6m4IdBdRNOHW
4LAZ+3R6qYykX1eOYd6Pk4R7EmzhR7C8JRfEAtgmGcLuqa/aMADdTvKthWtc/brqIc+utXIvxnkB
DLw/Jalnx6rwdVBmTHg6KK+lCeizDQujeJ0o0VJH8mVgYnm8xvMEEcNBndgXazKkKTmqLpOUi82I
KOCxrGIgvqpexIdmPSlwTHJDFAoRc4G3nL0SvX5yM9DEkZ7lZrnCG7QDbcQtfejH6DBGnv72h8/G
6U3oY3IweTFutLg23rKcXyerSp5alugXwI4C00QZ500UrxxZiQscY/kTbgwPvrIHQ6XYsLzOAi+L
HCS8IwQSm3G9miZUxLbiRXNK92fcgtXD4FH0hBRsczcMsjq4OGuVld6dtNTOwZcReZcoRYYb9Ug3
Kl2idNQjXcIcEBtF1fVf2P7/a2oj/3xFWk9LtZeiiMW6VjCrbiLH+wSMZ7OkQFTtmJv7rAThGumo
AeZTvDYUlsmig9/4wVK8hKilmNZGmdTAUUX0RdjiOcQxcY9E42hvZtb0XHT+Wzvy4sc/GuRIWAVQ
QOCWZvoTHttDzBGTArAWcowMLzubVRFe9IiXa5mm3TcNPI6DVqQ/vQaxzAm7rGtZjUBHGVF0IYoq
efYL1Ga3Vmzfd6HuBEbTOTh4IFqZFGX1pYwjC7dLOwO7PUQddLxr0NgOOwQr6i9FHqa4eefRlkbt
wp12juObaxp1QzCpDHDirsoE8CFV4YaIpuJRWGNPjf+ckAjIi+o7sJODISzcnyA8ROlAmLlPFXJ1
dwLgjQey9TNgbHvI1b2xrZG7/sSV7aBsfZ97/1BU6t6eQeE+txzQTjkGY67v6Delj31nJLof9+bT
/GxDNHtXp5m31Z0+fuZINwiA3Z79LtMfPB2bH4Dixwde2tVVZEjRR7LIuNe54NeUd+nK673uB2t+
m6eg5CVgTqY9OUWH6lLhtEcLj447GyzX66Rr0t/Y0O7JVpPlvcSf9rtIwF/DGtY8GcJw9qgL3WeG
AVoD4MvqACP+BiKO58EwyuewRk2Pj2PihvQmSPlyo/w29jLGk7AcDr3vnQH1G5/GUNgb4OulD5rd
vPcQtQLlcqQlD2Vm2xupelH4VpkW0jE6M90QdBV+u33QoPAToUPHfjaLFuRWIA9ORnhXyWyK9f4f
treWoY5VChIZNGI///d/4A3wAWRr2o7lotgXxHGqqP/T9lYP8Y40Ptnnxhq9A0X9ZtpHihEmmZFt
Upb2cHkgbkgBwJkmkuRPBJGGgaTo7RJEpJmsKhH/VNHF2dLPQ3BFGFq5Dq1IB7ENGl/lbJHo1A3w
v6lLShrOzDxZu6WLykNl6FoopAqou0y8WWeZ7OMZiYg1EADdQT5XREc/oTriAZDiCCslCK+QKJRO
ZNJC4qF8Bo0jaOvdXL7bjdhD7Gcl2Rim/hyTnxacrHAVjigLE6H8I9Wz6TdhIesLXpIOsKu5uOrZ
OOtlIt71E/Bvrsqe8iGNzvisV/Zmp/0WhwXYoOrSuGiNMC7Ug5dIv8T9xhey+KQ2Bm+SgZn4wyEu
mjsyjVAvec4s7yFymiuqiIQXVG3H7otIGvDGOvaaRGqQdwfoP02ebDMtn4U7TOuq6vOdkY4QAS6C
DVmIYkxuoQIt5Na1Sx1ks8OWJqD+50sRV+5lmZ5xhsRqZS/zWAPWgfs+3UDiyYZht33om8G6CMWG
iliHwnRrT3orDLk2FTlq0iDtB0/YVzIbhA86VS0DA11gmRKsrlabbWgyNZ+MUubOi5GO1lrsaFXG
zVfSG7rX4sFnn/WhAsuPqbiUlsZK4VFcRADkQ9QFP9ShuV701CPb2UItcjOVTG6vQTYoT2Ibp8TO
YyhN4F8tEzuSWy2FlhamIZnE1R78Ng94+vWPKFyzDlWOMnBUBPaPrWrAVwofhDdlexJpAIVfKLRE
IERNKrDB3dcWcOgnMxpm3RTGdpDbSLIke81J26vTzmOMI0Uk9aw7q9XBGzC17bfMtI6hA/KsgOlg
BSz9/mekM4TS4et4iUwHqVNmMtwn3K9QAJZUO7zsfeR2/h3IDICDZVfab7osN5OiM6rq8A/fDNlz
0RTTtgQo6ZFMR4uBkIu74W/TVOFhDFOWAEUHGTnkHyxqTd7pDftKG2A306c7MLF9XcaE73ylLbBm
1tNi+Yt5yhI7Vf8BaYy7yLPFxUKi3SXFLn3bh4qaXemWAUeNkoiYi9wgpSNEiYKoUEKuDPsIQQLe
NABSNQq2hQvZO/KSjxcTD6GNXoXTS9sZ3yjJAO4skJPYAEewE0RKOHaJoeXel8P4BQjwyFCXWo9k
dtXEhtUeEyEknPo3XRrXAJByBOwkxudJHCVTN9M/2VA36cJ/8OI5t08T1Jnbrunaru8aHhzNNyHy
QbpO4yGn7dwBNdsyWXwsjT4JAK8CfGySQUz7p8wLPT7Walwa+M3pqrHyROy91gwa04r2dABjmvTu
hsY7GCDMrla2BBRUwREM1ZLRt+JAA0TeqsPxN8WR8wm4qQ7ACdM4yDJNO7HMsZ+KME12QIUa1zQa
2VP1wIS9zTv3YiG7+RbYnGQwZcitLKw68IC5cWFxF4sZTp3keU5iI/CctIcWPNb/kG/g/dXd65ie
DgwdB35Y14NH1CO4nU9PZjPn3OhTMENNRQPwYAVMbAbzM4xF+OuVfoETGPbJYE2cUMbDQCD/6dGV
JM4R+VTHxr4np0rI4vCc4cE3++QjM8u2sm4BgaJcLq1vZUEhYwOJU8P08p+TChSaKiDIak8gtqGZ
gFMS54ZDjfTMK+kQtG9mnaOgz2kgsv5iR9i3i66rzWYDr2rVgOzQRmjbQ7mZBzKMR9s3o7uSCyBV
4PN5K8osxMYaSLmW3/HHkU8vpO+L3EFEtFVIdUCe8ft6Nfah+4aKHIXtMuKko0Rdn1Z95SSvfqwD
a6NPrTVNV5fTCyN/HHDkmC9H9k1evV+uCF3nH7bB/s0Xa/ioUAcFnA53vqXD7a08jp+/WKTugUqr
QgkyCiaRJukeUbvsHqmHh/l7b9F12PYBdrjc/8p2MVvm/1c6FLQhVQNEO8RbPJMhY4fBTyQTZXGf
5s+y7MLtjZ4sSDdPI3kmPKbuMk7LzCTIarEh00NQ0fx5kZwYmGd25D767vhph1sT4k/RukRC4rH+
a5PhIXYcW4bEZTXQtZMDP/WHDY1YAPo4iO7Lor6ZRQOkox4qyewiWOS/nbeYMGAFBWkn5JaC1xnL
2k0KTO5VJSLEtl3uBLEH4JyyKf4BdN80CSXm87Zdd0Gl7nq4OTDTcPVbFBlbTCar7MZ7KA0LIXSx
Lgen+JmWYQQ/asQB9587e8vXs70InerRdA0TXrAQ50IcKAte/JTTAJRz+0Kb0KhL4altev2hwNhd
EsYxcjdRrQMMHyR25+n7QK6BsYsG4hoDsRmOD0jPmFokyRWZfgDIZQv8zaLVkeJSeQ+OmLwHuy3Z
Pm4AxrLoeNNpl0ROG1Qc9lpAdqB+3dpmbl1IosYDn2FgSm6gxDP0Hmh+DsS2zRT3bE0mlrqE1Wve
fAnSkd3gDddIsT9MubHNNIM9RVGsPfhNjLI0Yb0OmeHtRw0gJCSmWjytSk+ERxL/cxIQBbqgzNmP
BXcePMnSy5yHHE+ec+UNX8FoVTy0wCRFSBwhNw5/2JrbqFtCYaj3NePq5sTfJEAKgbsjkg0F7LCn
/oE8b/+hCoviAZlIwEdQgTyardAUA1u37HXjc3mpHA3FQWWdfrHg5AsKF2VuIyg4AWpn/8Ea/+p2
Wfo2GRog1wvDfgCntb0beFEcexa9T0es+X365DWPaVZc4hJZMbrfXA3dj64i8fIvaWaAKh7qpBvk
BTk/TTAHG6zE2fEJ4Ds02niRDYoXsznSaBd2V0utMfy5Bs6fQTg/px0XoFVWr68HY8CBTIFxwf+F
stKCe9XdyGv8aGwerR1ktO5mhnTUpwNzGEQ8mVc8g1y0eBYocgmEtLpza/U4jwDwAqWqebklkxzp
CacCtyqwZ8MYIHndkwmHshLInkcVIvJmox9ComBvbTZu+1Rkc+zUG3rQSLSoV+O5dza1slzRV+E5
Ub4CXat2HqdxesY7OdAXDCyfCPtjnu0oEqum2/pg38WVOFLN7ow2lqrsHqStrpcq3zhMSjBOvtLH
0CgDizM+fyqkm+HIWGm/Tx0bAAO5UzscNCcTQMVBY9pxeeQTTlNu/64i/ajELE7websdsLNs5FOg
xHza0QdhlMWAxCtU8tJH0jRafLWBnUsSWdghDq5MdHck0fQi8eU8vRj64dDAhRv4bNhMzD8WfTU8
+X3b3WccjHs8tuTXWkN2Jyrw8r2jQC/AgXoqa9Y/VSgFvo95CA5JO5u+FmBK/VuziMdZQNMbtRpc
vLkMQ+z4YisqthVgGE5OzzlbpWENwCV9jGoQ06N7K7d2EtcBTZi7cOd8yXppzYvMOpqZ1QNIeKn7
aRLJbglwTxe4vNJxL5MLXjNAcLGt1yHvyVEN9cwabF1uV7GjMLLdogdDCWiZOxl1q6IN0w3ZIU8Q
+S80D5W5OHioJBCsLrwEejIh2Qbk2rpHHg3yYeGGXydZXIFUTohdGBY/FzIqniAsBxB/oPYrdysN
jL1eBrw1syPpqGnFziry4ToLYZie/m6dPvrZTWHz6pkT/ueabpwyVjcvbRivkfDJ31Ra/z7zRbF1
lIjY/r3dackTwJjKu7EEZN4ovfptmc7gmXsCm+Au6svfi8yTqK4Eb3kdjShHlEUGxnQT6WyLTD2y
UTPAVTttyY70meG6AYgH5Ho0kdGRaWH4RL2ubrS513z06jiLD1PoArE5ykrA87V8hx2K9Yofzo4I
sF14ylaoNNYvop7YXT9NOZC0kSPgcPts9W2G2jlWzDPBjGK9xtmzEEASVa/+5n0sIo2a0k32AnBW
+VSbR5QHmkc/AWj0CltfbDzyDNla0xAmiIdifFY6oY0hsjVUmdYsv0/4WIZZKeC7RfeTgE4JVbVB
pmRgpqLdLuCnBJ96I/Zx+mB7IGzXUBUsekAdUtMC3nHukdibbXXw5HC50d/Y2qqWOwaYxBbV7Z/n
s6a19w4fuoexldUqc0YLbFZZ+Gy14Y5uo10fFjvW9OGW7rZ+aaIOy+2fwZaWXgoQ1c534WV64o3h
MwrMd3H4rWSGeKQ6Aw/7Aq3Ov7Qqg+hPgaoTIGRI7f/ypxky37+Kmm2Qrgv4JJu95J4srgYygR8R
epEgagYaGonUwNnQrFiXhyq/rnskHSYJFyEllLIhF2q0w9VQJ8i2SOOXSh/jJ1SCZ+eE9J6J9ITc
6tYRdvGgPUGG8rkpbJS5+7ZAbD2M6nVkRvVKU6IuE5Xjz+5rMiEd2dltjimLXJivIYIOJ9LQovNy
avkb3Xw1QMUCeQb458EEXKI9/DXyRE2TTcAWXWQcvf8ia4Z8t5Qon9km7vQ7GS/6eQU/rFZIBfiW
Njb4psu+exy6pHuUqKYN/NSpjiT2ulc92IB5IYkaMDjy3c0sy21/y2LUPerBiAc50mOzJMNh1QPK
u0CUg5dJ5twZ1rhNNDEeta7p5BFZjxsAutbX1C3ZkyoURkqL9eVDMgfXnCXQIeEdf5aWsf9uXtVz
HZk+mr/qdTP56oFMO7aG1y41iksee8gWVOoW9Ywb1GwW+1aJzuQ/gl65v+LkNDy6WXchK2xa2V53
Og2JL7ACaGqC7My4QfbLvLSt18OrrYXvSwNCIn8yNSlO0i26u1E1vbDgkUIu8zaPuG5gZ66e5ANr
7yrwPnIDZ3bFpGzu/A4pRXDXXMhiNg6jvD9J39+WEyr61vNcPnlIcDAS8G/HuomaMQHWIEMzV3k/
GbiAWpuuX47e+6XnK3xckEyKsUENCbe0HbZ9uyiKXARFi+TK4/HJAfQSgGaYv/eN0FlLo7VfR2vQ
VzVoKI+gOLZeayDm06S6lMm1HEzwJ3x1cS7YG5239xigkfCNSnYacPCeG/xjfGT3TROQQJQyoq7L
zTOSjKv3OYv57RqzXIaxv7Lhe1uRJa1JPSsvUJq2TF9GPl7VfMHFhHrzstSdx5vB606Injh+fueH
trZb4H8TBQdFQME3Ohq40X3M5wq1iiyoQcndY8RSkDB4lgXPV12vAF4X7Ug0kVH8UEVuhYQ01AOR
jhojleXF95M9MqsAsk66iJkH0yzYWXj4EQZ+lb8vRatwA1W3Ehhijl9Z2z4GkOIQxel14DwBog/B
QzFU7hgG4PlU4xeufUJ25mxBesUzd2fn+LDVJGpInyQ/+BQ594t6SLSzPfrivKhqHeTkKN6wDrQ8
Dci+ROwojevdcl295s4arMXVBrBfPFpZ6vU6E/KUl7Xo9eJf1waLLhtT55Qm7nV5W0PlAR6hA2RF
2r3CXZy/mT3gEMzYQlKYEl34pPR4nF6MurJPHXLqV0zp665jATJxxMXBOeO5xhKkz6Yu28G9GW5p
elyPILSovScUb3s4iLl2QHpgo7grO7LHQz2EgWaJ8V5DCPce+DfNKma82IYjg+5joDMBl2QMXNvR
AFOj1KtH64tTlvFxsSV94iIXBUyX5xs9aH2BkenfLepoSvpLbyvqZryM+brqteCWEp183t2Zwuwv
pgW8RMB5gRSj/dyQzmPJu45Z674c7dOvTKtfzGQSWaw949tl2cUM6DhGe3vVETkouyae3m4ucSNK
mkurFkhDWoP12kUFEF67mFp2jFHwLGygCaKKKg0IE48agsibgBnV5pW8W/R6A9gkgJtM+GPo4oEA
8TKk2t3OL2xk1yBiU4KVx3DPMXL7UZ4ss2g7GnkfRFLW8ImYjXu2PxoRFXxAnaJxEMDDOtAAzZ6t
Z3ngKLrvxu/EHKVNvvUIPwUJMSBln9rGaTYmqrQ3pGtFbT/miCZYVfxETdlPCGqYmr4hexv35EcO
+B5FTlXrnYuDetYFVSfAYszCbJ8Ilga23uS4n6FwmBstdr9IWwXrMJpC2fGpQdLkqNVb0rUu6kZw
TsPkSE0GPSZkeFMTEImYOOUHLSpebIRGT0tj/lWkAT8cshNv3a99H7XbRbXMMkIfJcDKbNFR72+X
oxmLMc2NO5Ctej1qdVq9xI5HRTmAHDrseg9wiDg1ICd00ADvBTaPclU6bXNtS7u5Anb4XUciDZCu
a7aALd03iXeZ9Ck8GqqpQgusbdSlxhIZmEQSi4fHubsMzaalF7k49En2vsAnKzn1zU4tT3NwFzf3
vd5uC8cGQACeqfjVOtYZyfVwvFG3ThLgFfJEu2IfXgMLECGPltkR0o+oq8wjCVA5F8lpxxRsbs6Q
YzTFGWRrjnA/EP4BNV3MwBDds31juoBJIB1hJRCKwl9NSE8qD7SWOyNxH30txiFITgYyGLkBwgOI
1KuUSL1fif9imiUKowD+3fjah9XTUFrGvsNh7Y6xUVs3hl5/QWUF7iOg9fxhWg2eGhV+iENaAJZL
iu8aQy2RdAbjeXQ8hCt7MKb4fVGDQbZle6mV+rwSADDqL6B2bkHvVzn4oPBwAQWffa478d4AHszc
JK0nA9LRqIcCg3pNcqkMOyALBo3Mna2uGfie3NSzkSPNWb0WvaIbA+QtSTRAS4i2TmD418VnpaZ7
zR4Z2NzSkc9q6uuujvRzXETDSWv/KEtUZQakokbvqhSMMfHW0HDDTsJaP5N+tsuUDNxWTImRtegD
i/dIOgdkzsmRLDO4UUKMHrKVazf9MelinH0BJjQecRgHbptTdt2+jaLxiIzg0AJ3oFQGauw/tKTo
p94zTmSwLLPYj4PdGyuyRB5DtpIMWYS9XbbAy/ObuRlG866bgJxxoycxhxuqBF/9ZbEnveOk3ZnZ
/epGT2Lid0gLSqzHWWrBJF4NNsjbVtjil5dYmzoBIHBkzx+0Sg4noCHco95k3IVpPZyYaqhnNcAe
2iLRtf8s0zjo7e7bHiAOjp7U4YrMyZAWjJBjFq6WhWgEJJc+qLH+nOjngHsMyGbu0kyyZIYHoFUv
7+YnQNjhzMos7PPV82Dq42Y/uSPA7pRIzwPH1k6tJYvVGDrtJoz64Smqi2ynSc6RmB8PT3lcT48S
v8/Chb+QNDm2iImN/BMSwyRMz6hA/EkSUpVhVnOkOGKTNEuom5oXJBG+f3EC+MTXIQRrKuKYMTCb
2HhxygLONNWQSM0YIZ7OlIkAdMO4nkcqYN7RiMiwH5ZjhT/yssQycVl7GV0usKwghLoVzGurV0I2
Ul16WSHTja+is4wdITUykQBeGrusBYXxBpSx+0B1jAUw65XtoqJZJFKPliTxw5b0tGSGv93x3YXq
9ul4qJL2GV4f1I5MLEbyc+ifhB3WT55XP5cE1vahrwxZPyl7JA8BjU/EwORwkQTpTtWqq+1d0+II
g6U6YNeiZ49Zj580ki+CRaberKTxZQ6Jk7Q4YPh14Gl9LEYDrhCIwpOyViPUm5WLTEoyzyxh7Jlm
zq9p0d++HHq18zKOwL9C9y0b0AupwQ30wSNHtBJEPEEiNahdWIU61w+LinqfuCtIblOLn2bqikVe
5ix0FmrBth/dlaZ/1XBjf/Glvyn00nnzhtDacq0wdiQmIJotKtt6bbUiOjod0J9IL838ZcI+9LHV
0+gOnw8LSF+WFUDswJJ6YZ5hPsZV9Gw6qfvmMSSltupZMRrGHQNy5F09RcZd0uk/a6cc9hHugx5q
3ErjiGwMFIHAYtb1rt0BraWUOP27ugn22T9XSFdGGE/vZjaylzaTq8FnpubCdYgYFnU71GY2qSGO
xQh/XEDXRYWDBEtv/2NCWOau1zugrCNO5p0HzUlOCZh6TjIza+A+fsikLNMKu0/qUkPDsyXJOFHw
VZpIlXL7b9dYFrIieNYsHQWLZQ44tQkJaBm8YhsUG1QrZOSGYL4ZQ+viuubbWGLLFra6dcky35KA
c4r1UwLGRLLgU2VfqEcm1Btk8b4UidSU9TUxXwj9ohvauzqW+YXQMurWjO9R772hMWo4nl77UgI+
fdG1sndXXRzHu0X314VAdTRejNLdocoAqK4ZQlcoGjuNg5+d3AGxmxV1ey2UVUBdGmd9k50mH+UK
jiz8tSwcHY688XPzX+kQkHifS9OQpiRDPPs/VvwXi9Xg9SyQ6o8XQavpSDRym3K4dF7Xb6s4QZl+
FrrXLuz7IFEQKrzNgDHqjK8FUlK3bqibwEU14P8ySxD/FWN8TNpoeM7CsNxGPVx1SBaEWEUJ8F64
CGhUB+Tj1ffTjQDu3jM1SWcfEHVIH8heNxqk95s4S9Ogg23CvFqb+d0hKkKg/ZYdgDY9gFGdJpUt
SL1FRAJBD1LvJNmQzvRMJEaqpuyBW86TSyud/I4aFxzDiKE/1qxDbI5UTZoHOLW651k3ZM0B5cXW
0bdq7O5YieJ3z0hOxOfzicBHaDuFM3gkPTLU3ol9yCIuGahFWt9YJYBkj3ov/t5mMl7FUVves1zw
SwngghXul8l3oItuynbIv/Zliee0m4EJhsH9Gmfyjgy8BAcimhmieirxdX6pFTJTNYBKux3zb9iL
VnexjKs7qXqeVcnDeygYGdeOFnQ90sUywtJU38YZW3+AXsYKKdPPpb+b7OyJJC2BqiPkzk+Go2T1
KrKmYf1pKOwE36dV+lipQDQ1aYTiGNE67o6C08sA9Qaj+Z2xJtvPkoJznmfpeY1MSe9bp2X9PJgq
lcMzAxzkCN23rpR4aKb+sXS89nlwLE9xrbgbyYf2GWWOIcJCsQxoNAd70BW3mpWM86lboe7ljtVm
eh+WVfdsu1ysLOGxPdnqTj7sOOq81ghKwufC40PEPWSNTW1snmzFNXUrx42XH+D439LoYjc5HR7E
pJwbvwYyl5vF57DSMzxXu6F6NjOuqnTLeKVgBC5LUwA0cBZ7OFtPwHOfLRb9re0AJOEhs3eFjZ/D
r8z+xbXsDhFJIDzqq2pyBBJVebJZOLR+yb+18HHdDHO1gqlWoAGtpo8RMJ6o6RAgaU/05jVDOANo
7q7nn9t2AD1S6SDi3xYb0Yz2EAxTHp7nLuAJwzPJmQFeXi3xjz7DznlNk9/N2fS7jZKf3SzSivOw
mkw9g8XWike8WtOCXmjUZx14ib45VgGqpbNTh2NXBexZ3KzN3klPpERyZQZ3vjIiJQ3nzvS7UWWe
qrLG7f+XS3xabe6SbRLhZgAMmXzLzf6Fyot5bPqApeHFOe5K7bFu25dMocAMhfil/hf2tE71sU5u
Tc2BAxUdvCZirSIOX1De7SCWNK4nP7IWyVBSIad5DDBu79Jf5yFz4maVZZ4ay3daE03LqssV1ehi
q66/SB9j9No8JIoMZllGQVzztZVpfZC23AsBh8CLU68awynTdNtJsKgJfSpO1GN97qBc88PIK4UE
eNV0cWnAawFXFizmOmAkAU0iqjXrxvZSWUO/zZBTgEq6or2QjnqiddsL9VoZNSetwUFQTXBVQz2P
51LM03Q+nSyQJB5m3bIK9ZoIMP1FCdCKm4HlGvQyvMJH2F69jGWAZtA1P15Gg/RNnOV7lItPun00
Wofre+pa1PV73z4CraR+19KQO2hI/o6dxj56uUCqGnWdCQngGwG4qpWomFjRVNZoDjgj1Srzgjoz
sgAoJg6g7uLyYWBZsS8aCZoYWaPKg5RAWgFcsgbUQYCfPpAKt+N3OxKpodG4ARQWM+PToqc1fdZj
TWSizvNpVNkWiLKdwgmXJhXOh39eX9mGw+Qx8Fy92y3z3drP94ZjDAFddRn4sF30y5oZbtgbU3EW
a4GZIbd2JHQicKbgB1B69WaYwYtC5Rn4JEsVNhF5uEbayAZvB7UgSS9P1JtFMYH7dxnRDCCh/h9p
X9Ykp65s/YuIYBTwWtQ8dLV7cNt+IWwfG4GYZ/Hr71LSNuXa3vee+L6HrZBSKVHbXQUic+VaRtXg
dqR0RUSlxEZUQ8O/2chlsOXrrFvy2/duKQ1pPW0nItbtwFvrd8lBlFG60kDvincvdvHymgNyw2+b
G9vgRwduebOHnUyQxYSQM+7N+HU6lvNcZIX+CLWJDTHmUOOZhVjVcW6eZtvQQ9ETRxSwxoCdUON6
c+Dgwqg8LVOcQfUFiUUTGskox0NRSvZdPAPsG35b5ssSmuDvhH4y1Oz1wPPimkNYe8fGujt7JrDn
sajDg9dr1slIWnsnDQhd9FCV2BR+MXwwexPYgDxzX3jsgVDdG/pPhS2AoM+S7pvsxUMrB/Nnq+Hv
7Y5A1mvDR6Yp9XQ9yo7GoI/fK238pnvu8DmOEEzPwSUGGmfXDzg+wxMvZbtZPhZQf4qC0a3mjwXV
ILCV2+n7x4IoDUobchN14+DHPGSiZk+2ofiLBvMMLVD21MYWe6qUCqpRgkUizXDbdpLI/JAlLzRH
XgniIxsBouANOdCEXY1rMPUnj+QRoTp9r9lFE9BFyMad4dVsUIhM/jjLesfJBZaB9iCPDqwEKzZC
v5uGbVcqYjX7vFzFyb1oHRYxRGHVx5VGbX7wzWckwyVKPKU8tBBq4G+mDPEenugfuGIW0zm0HvoQ
iXY880GrpjXZ7reH3fVpgGp/fzt4aY+6QHuqET5HDTH1CsiAA9ZRaQENkZ9v5onFrwMVwv9BJ2kA
Tw4M+R/4YBeFlmCssGxMMgCX/sSY41sHiQi8IDzWTrKXOkh9TC8dVj1P06+Q9HycJACjrIKIxZR4
HDjBaW36WfwjdPVPfZXqn5Ft9FaV31kvbo2KsG6y68cM7JAoSgQRgOASuaYxLA6mF4gq4XsCQAKn
ukrKNH5z4yQ7pZxFa7LXNcqUDMHsB1nz/imN02dC+qAcxt0YqCrcxwgmZSxj4JbJ5GcfpBktwoXf
OujOrTUAqvF7l8V1TJw4qNVEZk4nwMWmjzlYmPGupB+NFASLAJIwpFLb/Opq1jXRcvbijVX70mdB
qgZk6W1+Rjg3vBaN67z4cfPUDdNqqHj+wvQofUiL8plGnTKZ0lwjt1t/wL0gexlEDEQG4+ahttr8
ZUrTdqeDW2hNC1xRy20i6/iUTk7xkNrWAEyxk20YDv/W2tdE8QDxqCFIldHKpq+Fl/9shM2zbpWB
NHXVy15b6W2t703CJjmHCvQjT6XCHdkoDtonVemtdIVUoob8nXzS963OgWWqTqWRFU/ZhKCKRArQ
ydwATA+oPBoFwnJK9IEaGkZCiT4APYF30dpEN+/lz67owPagHCc1QbN36/51OG9Fy2g/8M/89PUf
naEYfFs3MJ3CPRq+xm6axYacOQPH9v/mQmv/C7//wsUDW94OL7Dn/8J3uWwz4bG9msd/ftK7barh
bLSjdXQNMJFCnqI9UY8awUxoOquGemQrpe1v0yZ7XUx3S5eJu6Xkh8c9gq3Lzk4Eij3X+E8fJ1wJ
EFQnRRwHBgM01Pv/sdWlv7Yg5nWo3PYf2zlZyiCRkgwbw9WHoO64/6XvceopxvBHxzh03eriswe+
n3U/duPVHo3sgNtruU/1mD3msnvIhuYsnH4LFUVQnsYlkM+Vpigx+d6fNAb+YI7ve6csmJu9rHDY
lhXUeKyUncABm0NRznlKI95/qxz5VeKG98XPOYTDulA84dQybpe6r7nii+q8RBRfxs/LlKusy5B6
nZZqwYDb2HouCyMfDnnJceXN60FAi3IxGyoDgWgbgyExMXC2AVk4X4PkSEcREmq7+/yJ4YXhDdzZ
1VnH+TQgM3l5tvcTJ1w21/8bbuQFoYVKCqHIAkAQE657/MV3TtOWr9oI4iZhZ/4GWcvi1XBdY9eh
smxe2xTsnTuA1kKyJDlBjNVe0VrDR1QptF3EO9RakI/FuDGyL/mU+99tw7lC7D5+Ew5PtxOIK46I
dnm4u9ol+PBs77uBIrkoF9+7frSDsu2dh7LRoUIOwnyUbbcBHpwjHqtg8Pd1PHcQOPUfkR/MHrjH
N4sp9GFXpjoX2QN50WSod0I9fMfDYtM6wAH9FIeINLdQt6n2zSo8lVGZmAfkR9spfaKTX7CXZamX
sPKRJztHeBD7RMTTRLgFry3jdOl928aBbxqaDc5HkCZTRmo6LR/GdVs5ED2AUNxaVhnuUV4/4MDv
pt323hOc9i+c+cZ+dkR5xLpGTc6J/GxoFFzMUrf3veMwFVpvh2Lt8DUHO84nO+nx5TXbDgJVtfyU
mdCwTuNOnGjIsrXPCv5Jt7h7kkXZAW1ZQnOtZmB2i3txbAaQsuB5XoATIxSgqQRViI2PHbXS+ppD
ayRgjt9dF9+q7N59QbRsvDXcQIGzDhQDdOqSdZMO4ANT9EIm0PDHEQBkcdFleR694WsscBgWqnHz
9r3pI+12SLPkRy5/G9IEuTBNOIcYvCdjB6InEO+G4twzvCh7+cdMqdWkCPoic666taWLM3mk+Qi1
G8CER9fvwAygeX7ygYdusvYHL7pQwwT4edeGpZdb2+uBP2tkG+3KSoQH3jceEFVF5gA2CZqC1mz7
U+3WVQgKLnS9SkOCdJmax2XhmRvdxWelmdlI/jdjEOJ0SK1OSJIZZo0qbdSvnDuO+jArQ6XHjdG3
W/dM01pvQugQIRK289zQPBim/0xoY7yCtE+Vi8qnOuyMTUfPeiDxLx0YTy7kEvmDPKsFFh0cFmea
lRpOqHltHBcc+CAqBHoFiE0Towg3CzaceuRnFqC9A6CuGFdVDzxpDboD5POLU6mKL5aGbCYVYPxt
GvV9796h20E1EzXAa1q8OCPbcRpwvN7d2e83zdTVb5bFerZNh0E85i10i3ro+JboaANkfW1QPeEv
P3f4CMtvHzU1uMx4y8Bl6lZbD8WnqxlR2dc/E2GDqdKpwQG2YCjvIJV3yMvfayM9LLY0ItDmzS5I
7gN+h1cO48GetOqIwMB4oqa0xHhKE+t9KAuAwkTJN3d2GtIC8r0bLjvV0GGrVjTtAJY+9ho0TtXF
kIN4vwQN/2ZbXFgpg8hkxbFRv7WkA81r4gIyT8Nc/QhlH4PVl8Zzd6yMn2bV9luy6aO595p42PO+
RC6VQbAMHBS4DdKYeiAWq07/ajPBI3hyX//muSysLb/bjMxpcdtA/cJSoiAg7LVpe9e9nyC/xRnk
h5smiSxELv5Yr6GEHGkftUuF8qN5l2UtUkY1VKGzFnLm3pAaAaBszdkVRnOWoIjYWmH4g0xLA2rX
5rwMqeeoBU2p8Q3KBYBpV5ssE8vwbu0EtAZI0iMUy6kN6LKLM9louExEeJNagRK42+R5pa2TbkJl
OOpKUVQv+q3Jqx6HkPrk9G76vc7wNgJGa+9Dl0NiPfT8bosXwf7NdMtTo5iVyAPA+mH//gMycmgZ
/gYME1R4Rg3/K2C4JwDxHe6YUMQEQ24ErzegmPdOYR/5Jx/xsBMNXQhRggH690yI+N8BDCzbxYVW
UANAc74rfNtaIVzLQMsC3bI28XHuloaxQU2O84b/lYtlm/F/Gn/81kKa7IWjOGVnW/lwkHiD/pDa
KXC6ysPWfnQAIX5D6CEMWItATTw04RFEGv26yHn2KktX25u+YQc0TECFfWoSx4SEip6+miIeL7KM
/kOTtRzSx8ZDBkut9KM2fu4sBrrsNnslUwEFjdQCc5MG3RrBwhcH8cpLrEoZ7XLEKWRIs12riiC9
zNcO3BBQBVKzQwb6Rjb1AR6DUMtUyMQS77XbHmnq9YxRHPrufUzQQ7DuNUg+e1/emcl9D+Avqh5D
MnHcSyQCEQr4VVGmNSh10NzQ3ZKNGjbaV0BHwjONYp5V18LTbsrQ7jYiNwgVhzcbDTj9ObMYG5j/
coDL82kVmyJ/hDATSA50Fl6HPqlP8xBRpBA4y+rdpzZ7hHOVj+NnkE4qiWO97vs3mQ7y0wCuJeBM
05ei1p2HSYxAQSl7U+jNRpPNBOkpDOUvN+6WzgPvxi+IZvenstNxzBJV8RDbId7rs8Q6pqNzILvN
RQyxPuG/NdCcP3UsFyC2LkB5o+pnE8c1t1nftzNZp66EywQkW06movKsE3EoXdd+8kdRPedGtqM6
2h4lgiD8bPy56Jb24LHZbsdhKt4sXyRB4tv8aKD4DKfcIlsvtHXMaIZdXncfw9BGQIoo62aafeoa
JTgEJfD1PIXcHlSdx0dqxryA7BHEO2whH7mDhsy2U0FYqkU04cYV1ZQ7FPDEiGz98jORg77a9ryI
zI4DvYHaHx7ccurODcRgtVi2R3AOd2cy4U+Cb7+Hn0Di+biB0xgRiWmnt/lHGt35LTaaoK2E1sdB
3oLRiGbtaITMIk3P3WWN34n5I/zDZ7kMXV5L0o+09/y56CMu23D3JU/8iofAOpe5vjVAyBPrlbhA
9r59ahPJL9KxH3s9RfmTasJoqDZFXDcbGjIGcp2Ml4+OHb0vMoF3u3BmzovqBKoczO/91aAi8dQ4
KhxPvRJx3pMBLVtr0Mwd2SPNSiAJSy6jVVTzOg7GuD+6vxctO4Zew1dyCHH6U9veLCGfxXGgfekS
QjCgjDJrd2Obu+SOAl18mGVlh0Q6Mv4hkvaiPeB1HtVYlrACAy+f81A2pQW1TsxaKtdHw2WWnP8f
15qZdFHrBtIkQHU2I+VCEkUfidIGUNIr4yzLQPINadOg/gOla5tF9WGZIG+uFpPtXydKVUnRTCCi
jZGqq1GBNgCIuaEy0uxiotgFZKms2dSa0I9Ol/dPFkKHKGKN42+RpyUroJ0RnmjwfHZq/nvhmBru
17iI2nlhgWLxR6vxXnRtlxRNd7ELlGAMiRsNaxr3ku9km8njpEdIZ6MUtwOiXHXNhv8nZpGOGkNl
S32tX3O1RTJmqIWMe1AzkeNs/L25MUGZoG/cOqBrLVdd/HKgWVG5j/+dYtJxKRXj2bHB/9FBRfdE
jeWHQPsnoi83IkHGsAZ3ExJLkHU7OTRFXZOD73DbQpQFHEX+fh7SehQcTVqw7McGHW99elGWGwY4
7opmZuPi1ANDe7rZxI9jLEJMalcgGLQnx5vrkjsZdQhJb4cRrG4c2UFTYcKo18VIAC42cKGhmsgU
BzIt9mXYq/XL8G8uZPsv/OhTqCsWTvePK2ZlVCBhrK4Giq446ByebFBHql9Y9rlGNcUstGEp7SIa
GmBLCToIC21ouEzQIt/+tFhYrmsmFBubAKq4qOXkLZgcEvtAlMnUEEOy+5tGebHdudAQJS5rs3St
eX0HWPlMvrz4itLp1qnd+3tUfEOV3ZieaiQMLrqOB2NqaeZnqPfyAAzd8uJVk/bUdPET2afMqTZi
qOuDzCINAkg7MnvV0O/dFhSbGbACn0F8e4rxxvAiIrc/45uIuDztWnfDChG16OohRvRhSiwgm3A1
BFdRmcPcAZXYdfyGoqfZ3xvDdtdA33ZbqG1BNrRB9iv5KKYwRb18k66nAj9nzSlBuS3qDLRLsbb2
pJs/h3YNhLg9D0YjL57tlg/rWqvsLTlwHBHBpRbtG5BWPZMJjIggf+o0b09DA7xWZ9din2lETa4k
1jyU65xoy2myvEPhgOWdZotxqB7LAifI1P+ce5DxmIiEhTcQAIICXrmdx26MQrTMrMEoZ+bISrQl
Ti0IPX0gjpUWmhdidPmVyFYiJfwAYvuFpkVtznQ5HWme7EJA5FABibdkmxle1EVMoH6CxUYXwu1x
nSJY6pSoaBDhFJ5AFxSeaNgaE/Rfamppap5nvthotT6BM+LXmruFNDStVu50J3rpW4lsomqg+esg
WAMYC+g0mg2DSMS7LbIT6JbM85YCbXda+0YLde7bKMeieWjOyZWvdf66yQb76OHJMjcTqvuPGd5F
cvDFoksz5OMXoCqfjTfzN90YmoAWyCV/beWVqOkDg88b121vzThgqXV2tesxBabTTS+Taqi3DHVc
EyTDwC6RX9kza1hRl4Nd1tPD7DhPaOG+ryDUtmy3bEI9AP2g8dSJq56k2XyZ2Hs2Iz8/33neXZP8
l22pl0DVYMxrvDp5rJ1WjS9doEYGe4+87yuNHLtwL4Oj28g8ZuPPkOGs46Z99+5M0x44z2nF7FwL
ecEpEDQN7ROgJGDWU8nbVHcuXZV6H3Pu2Fudd92BPMoIwn70Lvvbw86lvXUL89aD3odxHLgkie3e
76FryJ86445i9qlrsrVbAyRAQ2jPrg3wJb5WUeJcmJJJITs0Nxlq8D2ITKj3DT2Fitifbr2y+zYC
///mZqvdaDnt9udFhzFq54uCj/n9ostno83VRcmt1pBUsDxoUYkmBbmdUcgPiTQ4iANL/Eidyn1z
Hf/QxiJDtBxBwDH1xxsPloK7qcoib01A5drMwUTBENxbEMijiSh50U7g3lbyf9SEUJfRc2t6pFVy
hLTdoCefFocM/1T/x0ajmaI2vAXdsmN60yHTdcWHDO1ZpppOBLx3m2ey9GOWB5oGVm5Snl38SWyW
XIxi9u9b48SjdNqLqWuVpJy1bvB/8LUvvtJ3hQFJEsQldD7/xUHLNAmKy/rdgeGFuwAPjF8NAA4g
JfBkOSDOaUGJ/73wpiNrau3NiyZtI5zCOOp5UT9OGcTnyQNyT4HsRPhU6PFjaiXJubTAfkSfmP5X
tKTY9TggP5IJCFy5ToDw2fIQMpYR8v8bV6CSNnQz+8Q7SNqAU/zXmIzUWM4QQnWiM1aLjXpaq5ZQ
92/rIMXm4DQJMW8QCuhFBgSK+dMfm3pPMqez1imb7Ac/05JDxoZPZALeVyXq3dB6cA3nJ94U6j2J
o846qVGZC3I2U8jv4YgTbemuDckw3POXO/vNuKh5jqrsB3pAzLf4JnP/+YAYTEiUOoN/LA0rgNoL
f1hgXUwKjiJU1wKJg/YLF6b8wJEVoSpB2eoC6tFIuVV4+gcdnpT6QxNCSyxhQ7w1al5CtsTtxCX3
x2009M1xtiUtKu8bqGAPAlwLsw147HSr4VUYkDHr8X+XLEEOVBFp/4H+8C3P0HXL9V1T1/17LR2b
tyCwGtvo2vcAJuau1q9EAUxYZrJs06q4f2ZFmrZlYJDHg8M3A1eToKCCxDLC/aOpnecuzTu2DRgk
d/pgNvomju2j5uUFlSXvCCZAkIAFK/Cv0IFucOI1crkiWFbcbTBDEe728mutOdgev0So3ceTeso+
3/Vsq88/8wah7xxyTfezTZU/j3Gebk2NaydtskPAR8q631ZKYI6MpVYCfiCiFc0udhpSYxvjtaky
89GUUAUH2fNQ+Xxnt8zaOZrvfXbtDaI/zkryBq9hdolaZgUdI/wYz59A6mI8kcViOApCiAHhOeWQ
eeC1FTyzVoRNG5TYm911PxwZxaAqT0tIDYy6G2hIAG/IWGV1fAXPenxF+tDYcUBmcSOGbfZO6zS+
6E0XkG30fQSjUgE6IKBoHqhBTbUdTJBO2gAeU5orhPvfZ1B4iZCp250mmiBv3W/kQRT182zDn06C
ZxoNYmhhgEIwd32/jQdahFQIIGF4BfV2rWz2kLCIHnq/fG9qvNiFXYPEKyxxhFdSZKDRVe+lKxXY
W5clP3ABrDwOxq9JWw1HsGF4a+TC5Rd7dI96oxev4DUbjvEAPsBU4Y6VvfdxQm6Q/t/V6p/Xs1Fs
jAiqfkQuFOrkegFWxAGEVjRbRnX4oTCHle6E2pOJgg09H8xD2Lpy7UZ6HLASVQjbJAZhCMMBiLJj
3CiRGLPy2gJhRoviXFU00XoDLlTGobPSIq3Zp1OXBVqaOQeeOM7L2MUDeCGadktDaUTTHiSwblAM
jfNi6nI4oxYYiCw1BJ1i/mHU9NlXi7E+ld2qQV73iRwGM/nUl3p4oc3oUlnZQmtVdy+k2EuN9KMp
WXdI+DJnLVB/GzRgMLgCqdBePRMZJ3CsHMmkm4PE5wZL4Amix7PN4SakNlRTJJU8IdVwJFPe4Q43
tnG2D309IIniTABipcvUuJaRIVEJOOUbsPazD1BxZVvm2vpqpu8FrO4t7K3pzJT4kJtDOGbKDcwC
+VgEnjXezDpqltbqIzS+A4ZZ/HNPZ1JnWdZ6gzngqWubK83IU7FDlS2Ix3rf3TihiSxOqwitqEG4
t7gUhSyAPEb0jGaj0o53MYiL8X/Cp52bx6ClAvX2xzBzjq6qa9FRzBdwsxoe9HBEjV1cjwFVwsjG
2LNR5m9dm2VAwffTdn43idULCz2KqLFTDTi2BlJ7G6tVt096dbEs+eBWihwLibQDYIaXpTBHMhM5
a6rA0SGQecBZdp5dynPKQQiI2tp+dKlUhnbi+PJ0HYgYGpSFXy1186BeWcVIpUf91nXS3J5naaJD
BXLoAem1+JI9NGoQwTDUHdNwaXiR2yBswyVU1PnAC/D4hVPfmkWgmSAva0ieSzVDoW/BW8QOPYpa
zj2peCl7adRDDoIPdDM36zdOpk2rxccnQa9lDNzbtLdNrQ1yBMDWI2SQny0nRqjZ1MF1gRE1ttN+
axpvOgMpjCNg6IBLPK7/w7vs1Y17PGVZE+t4waOWamFh0yzk4/RGgOOty8Ozp+EbkFj5+GqgjAtR
BX18RV7pvTcpWwvQ6rEVprddCuOWOrk0GifQYaiSumW6tzrogIwa/pZq4qa2zgnBhvbuvqxEsTu+
CrYJevQY6oQJZF2nmPebJIfkYDo1oICejWq6msQXcGGyPZmEbeFGjmrq9MxDe724US9ElYCR4ILq
+0JNk9XP5VDU+0SZOrp50cTyLfztMn/Xlu8e+Q2od6m7HsoZuWseIZNmHjPV6zqNZVAKRbdZujTf
cmEh79j+ZX6CSAGI8NQuN915r5ttl22KLL9GMdO291e6WU7e0FM59thoH/4p2Ui6jUpU4dy58hXQ
f7ZbTNSjhjQeaek8K4d7Xy5BA+JwMNiXGqiINdDWPTRjjuSP+NKAIOjVHIbuEf9mL2RFQtWHxnoW
gV6LFW8Q30g3sVele5rVXROCpihQRzQX0HLffzKhALziOC7g/RavxfSCPL8MQy3mcXQTqDqpV2ia
XfxMZ8KbB4pSVgkAWhue1LgFZRSbDa8zI3v15xASwCpyG17NBBWRgXJuXZauoFjviEuZACXNwrjw
DlAXsZFZYunmXbUZ0mJ8UgxtwSB9sSXeDiL1IBoP0xlQ5GDzZmMmBW5rNP3OAQJGxXmKjNQs1B+L
TVdbDEbebCQUrgcIV/XRhRznMUqOb/eZjTSPcy5K3BxkvqUjIiAupHasXVcDAAM9stVJ/KaVdgu8
IezIx717jBC/yEHs8c9ltqy0HMBDeN50l72XPfq25viVp1UTq+cSKqfUgRMguk1iyOGQ560OhLM6
jy7NbDQFe9IjUe8s3jUri8tys1D03fHvLRMLJ9/fXIYG0CqB2GLcgbCw0ZwXzejz8yhktmrVMEu4
/1jG7q6E8mYfpP0PIOjLZ92RQErb0ce4hmYSeTbSjpHn1qIj7QOxw2oDsuIJz4yavViJaPaOnUTr
NJnkVTB+iEcJbgRA9oZLrItx5cZxuZU5eE8H1QC9lUgkKtCtBR5nNE3e1LCmT1A2brxGtpacXB1h
VJDrGa+ha32FXgA4I5xhp41O8sVMmnINoH354BcIBFRe+1Z5kLVGESxD9QZ6S3Njs6QfDMKJAiey
nXvnG7/fG4BP9narv11DshA/v+Vyf/NZtoYO8ff3cpG6QL0u/j2iFb1nIMNfBsnQDZfMa7MP8XHW
MywjUABM/EvYmeVmBMPLqS9a52obUgSWVaMiUhNl0HYgWE0VtypKVcy9bDKo1yu6VdVQj5rJS2Sz
Wsa0zDQcwBh/rfjbsjtbmUSPAnxT1ygb8lPVsi4wWWW/geco2oRuru81CHu91TL7aA3CQFhDK16g
aouP3/BrB8mmnVAEll7qghlT9ahpwKy0Hi2znzkyZypMortcmC6XdfN0p+3M0QWG7/dWN4yaespi
xERQJ8MH+ejFJ1ImIMmCXxYaOErJoEUeVvmQhaQO5PsqGpDZz9zF5499/MR79XsIppjqrQNPdtH5
V9zEfKAZpvIkXflgKNNiF1ZursO8tNcd3rJRPRD5l8KMWkgVTgxM97Z18HFaBoQchIqUNKWhjwoH
vEGiCrKVej7PUsKVZlkq3mcT1HmVPmhrMhNkmGOZHpjBvWB+YQDC5VA1EiR1iZtOHzUQeK9BCOFc
zdGw58Y2+QdUGkO24Lfdh+LzxS55QF6LfWxzfyekAGOZWr5MJB13Ahk31qbxcrY3C+1TG1om37ph
nZy8rHCy15GZdQAqRXwWGpdpmgfSDXMh9hAHqFDsqnfH0bPddGXEIDUc0rDYjBEDbMwJoxXot0Ba
PGr8ENYOAMcOKMVCMfK3oe21vRVZ/dpTQxO3mk2Rmyg5chP+lpSgL/IKnl1oqI24VQPu9WxVDepC
OOj+IRsWGy/cQM0/aOB6c10kgHVCwUYP+t7lUKpC0L4eDX/atyofoELiOIHUibehLj4Ys2Yvmp9d
aSqhqD917QjnIc+2441U6zvEwrwNbU3THGw1QHSVySZkAw52VS6jE4ciBwvuux45+KkbneZuBWDX
wUXu/++epq29+TJ2C+tJi8YcvA8c0KU8QvBz0nstwFG8EOvWNa0ApZrWqdSfZAM1o9UE9RoG9dQv
A47UiF1WE4IeerWFBl57Nn0LWRGRTrsQ76OPegYZ5yyahjdN9N91ALx+YB+WVYC4uus2hlxoDAln
QyEG1GgAeHIZSVOg/A0UJboqhYmRtdnjM4IoWA2pWgbqbvYKtWjxgWw20FMfPAicN6VxnRB/SnEi
RHac4zleNJZ2pGYe09TNuLOBQF/Nc7bJzKAX+LaRV4sI2mnxX2y0fJkoIjs/eIKDrmCbh2C9THVj
2yh9ZhPqahuLW+Zh0pz+41/sQ9iHVzcS1U4QKJUrTlA5hc4J7HDOiYY3MzSe8m2bgYKG3OIwf5Z2
hEql3/5k/+vKX8s7BEZuLuAYw1NjpBFzDznn+grM3+wcWQX9gCHl6etOCV4KGB1n2kGp0D8omS2o
wQoWHQ0t31IVdFn23U5W1gMzvPfCaBDdZSdqiqlkxYr8aJqMNKQe2fgI2Xr8LbCG6qKpR43XOzxw
xyrn63rMwRy88muZrJMxiU/UVEPz3ruzhSPjJ8j1InVeFSXaO3eaT00d6HMnBLm62ufGcV7p18mn
AhWxSnxAej40HDKc6FEeR7d6alB76V8NMaZb7o3DPLHc+ocy+RknIzS01bOBfLNsMi5qj0zrjm1S
4wSk2BYQba8vTRPWIyK6GIMIb203eKDd2MiHZq3BK4Ip7qNNW8gG0ZChwkKa7zUv3btW+kaO0ozA
alN3Xxd47Uiw3anLR5CDPEZGVyCvpvC8iwvhcz3E3mckLw0X27wEv5dt22bxAdzEd/gkMszAo7oM
vePo3yOeCEtkhu43kOt8R8mrd6ImZe17794Waw6oG1Axvvjlfzr/+1raXu+PuIOjgE6N7nwd6aeb
KCy6+a5Bv/D5zjDfJeh3n6kbikH3FnKot4PW+8fldkAO5Hp7b5n7d7cUN4IGaJ0iTwoGWMS+qQh7
7jLbRC1ibh/I5ossQYUDFW7Tv6rXA46TM/M79Njlzsug+L0Iqia6XgUGgh47NkGHlSZ4yvYWNIgf
yMQn5l/ysD4i6tCLgDaBQH1QWtC/tRR6EQXQ1SYSXrgbFC4RjPMq62pAVEvNgvsM0jFt/+ppnf2Y
WdpTpACRhg0tAik81CV6VbIpEiuKuqvmQBiEApE9H75XEOsCGgyBRx+SLA7Yd9obG7lRIFLZ2wbB
s8VEvd928iITNWrvxX9ZlJsIkMX10WK9s6V89l1Sm9LWhXSns+/u7jLtNLekuSvW8i3e7UAg/2da
fvGjCR81ziu6YGTE8cFu3I/4z3hJRGFvcJSIt0wNI5RugyJ2KAOabbjdPBgSfMFuZ7z0kIp+kZBm
UZ5kGRl7jMC0+0CLs07GgYQU+oF7rf7YGNCQqjieQJ0+bKiANQE8+OwlEWSc8c7aBG0DvsVQf6Zy
1qZLkEWrKmhkq0pYBMeSrZPVx4SV+mbGlM6ayQy88KuMOxKEhihux+dzLgsildvDPEEAVL9yykOq
WyqfH0IYl1fapk0HlOV4bbgmI9dd8JdSt0vsEKQP8Kwgxjv3JqQMtc0yc7MRGcEOPx6G2pt1GRZx
hkU34s5WML9elx4o6WkiVy9G1KNGpxejZUzKDgBh3C6hWbdL2doDocPaTercO9hhB6gbhNaA/7br
c67A/WVsZs4FWdpyi8OAWFWkT07zzGEIrfS4xc5TOgjOwDSglg6F9I0trSo0KVbzmPG4OdsR0g1S
ANSL95zo5NJRDxRtOOotY9NH2GY1z5GZHEYILZ/0L4DdsWNEB8dlHVOL52W0ADK6PwDCiLdRWOFm
Tjecnu4ycfLByBz76BPw82bC1sMyqEs32ya+1Z94G4EOeOzqZ2p8Eb+mTp9daNRIz9s1dWgFNDSV
W49olGFN7gcyWQxFEk2FKkStjZGIsjx2hQDDliYngyGWCWzhquNmeSAbXVRHmNjs5TZCxBERX26P
Zxn6zN46PUO9qY2oXCs8G6FqzOQ8hzJt1CaQedBB66VsNxNV16FY2ODynJdhB+EOXq/JVqcRsmWJ
t3IBW/+UlMmjj7qpp3as+w+Z3T+j9qX4hOcJ27Ua+J5ENuU4KVj4aYV99aCNrf5a8AFHF6wuKl8e
vQRkGzTEGx5eFPjET/OQoyQp9sqPIpXOJRxRu0W7RbZErj+K8j0N1UcAUj5BgEpO28hmqDJUTV4O
KD7qUWoPzTc2T2gIHiBvAq3ac8OQy1MuCbMtczV7W0kJOdhwxKtoAuOyz9QYK0cf+cXNUnPemiaz
KO+3kKFyV13rJi6UfnHlTsue5TQYuD+oEW3lNE1+mIr4jS5EE7SVCa1zaXbX/yHtu5rcxrVufxGr
mMMrlVqhu9X2jD2eF9aM7WFOIAmGX38XNmSB1rTPd07dFxSwE9mSmkTYe63aHnZtlGbPVoPv2hBN
hJLT01RobyQah4aBN9xHimOPd8lW2VHPHuq/OTPmYwqk1dcBe8ivgPHmLyZyKMhAybU+WA5j0iFf
RtiqQBnI0jd+lBh7ZUza+80l0fQyoRL4yYpMdgb84q3BHr7IMLqPqadsjAmbfz6IBZRI2ZIMh1Pr
eA92pH2QUYC49fHVoQRwqwK8Z2c7Dj/WDIzWovhD6xxnl3ORkklbv2osN4oBgOjsEisftliKsjfy
AU/Wv2Rk12O2tdUy3r2RMcVSvsT1+SD7z/Ey5ERucIKJMq+tobvmikaLCLVcx2rO8RTtiTiLANsk
sRgpMlvbSzPBOKYYuLiPWrS7l3Kl3s9KCmn48dPEguakThPragRxWKVjm/znE0bMmNoBeGTgY2sM
80lp5YkjjVEQvnY2G46yI9IIP+QfmU841mPDlmRu7P1jAX8VdNZlFjyPqdeCoIxHwPERAAOZABOg
Xtro4B7EQwqg32s5Kakp/QxIAQ9uSk2hyJlkEQqYwijqkVp0v4YydsXF1dAiEAIa//LyKFPSRhyF
KauVlwr1cBvvXbz3pwCV0yYSzX++DWXsLZMBbsKf7/xhqO7UCPLrktfDQcUjW/VpkIJkNX2Kv1Tn
4muw8TWQxwIEDCzdutDmgF/sxfrRSifAl9JYM3sb0J1CSs1qbJCVtNXYoG/K2eo2po1DPxSoRzcH
OXZF7CjTAJUq3UjgTW6T7KmrLo5pXTsJolHhIqNLl9lusS6dJ28XlfjxetXy0mYL/80y/HkDoEEP
v0kM5xyFaabZgt1QDPPC7C7gaEkBVqXx3+w0yD5iI5501IhgjPcgswJ0EzB2x1nANgy19UbN4kaf
dSQdn5Uow4QmduLsVZs162102/aamf8ovYd5EOatxVWJWK+x49IHPbCP9FtkE9izeyy7ULAm4pAx
sMD4thz9AIeXuANS2L7vhoAe4E8kA/lBC2pH2mkMwEg6o0SmxZ5fCq45H69qOR6q1D5bkY0NMCCs
taEakzA1uXUOkgkU9EOxbeqmO69EZEKNISJQTxqT0TLH9uG2X2QEgRXG9SeHLQEmeDXmHcinAAfL
5ExIrqxHI3TBzbbD8t2/2LlbNycfuBh7QGrEqKoyjfJjYUhvfQH+pQaiiy3g6gAqP4Pk55LgrXrx
e9PflYPANNC0m0xpq7HMeEiGcbwAy8GzkBKDtCkeklGG3IZmawe8viBznSJILUNZfGjZk7sbaA7L
ffwteszLnS9mrzS7BQBCK3JkXStEoWK5M3qUy8k5M+mjPk2OmGm8NKDlvRo9Th1ZU8qRPSzRde7w
CG51EwV5woIaC/zuGyPAPFvJ8sBEnWhrGxty8z0/uHralJ/MMftOIrK1OX72jqlt5EhcgXpxn+9c
Xpo/fsXgXfJD9Z4rJ+DxDj0msvTao/ecNxnxxtDwLFDvTecuS2cQLvA8cHCs6jggruxcEHKlqDun
sZUa6E6OdgkqMcGgIWm4qJbQmGmFAXII924xV1cO5laUUfXeHke4yFa0Gw4Y/32VmcYXxxrbjZsa
3Qd3NLr9MtfdJXAG69Q0jX7QWacfkYE7b9xJP1BejkzOaUtns5SWjmpY5OqAcbJ7NeplZZFiB3wz
CQtyuFvEnZtv+gVI1iqVwzXHGHldIvOD0kECPUqR9ZOPe7K5ZX6IRJGVZWZFAIa15xcVB6uY6XCr
vAZwhLkxQE119sfl1jhTDvhSNZ49czgjUZvMrLvtysvCafuNS3xCtu5uEIDrfQpK7d4BuaZeTicS
UQMiA+QLiEazPWRkkV0DQsFjY/DTSia7wPIsD2ODhN83LNr+ohVwWYPsrIzno4ffsfNMsp8VcRGn
/YdJoIUJY6B6gONywHfW6ShOc8ZkBxIBELR6rD+Sp1yMG8je5AEYQ1b1nkjOwSoy7ZEB6oEPRFaL
DgH4PqsymFBvvGgoEvV0fglQ43geDRCqr2RxPV5IG/URx0MCDfUWUFSiusgetzQE3SO+XGXYJr/P
NasvzeQ1wzbA7CjMUvDwaiDFeS6wmATF0QgiMiPWn6PKEZOlRt8DVc0FFbWRvpie5eFd5xdfG3bA
/wb7G2XQPTgwZ+dQm32KQIDbbjDdnEGH1AJ522gOGXKpkAkIVG7SxjWArMMZJcFP4Jn6kNIQn+BN
TTaoyzaA0BXbW1IEIMB4uiUyYMmCdGMBg+UhxeJI3dGfsMWFjakpTExgYcsxqXIkbZZYuPcggOuG
fcyrDAzaaCL85AE9bXd1SONhaCMXZyOlfhx0NyR1FBU4+mLihS67ynN+jRzAg1CCYdV646WIdrdE
Q5Fz6HZOhYQKoZhzPHi9slsnI/5QkLuE9JiiogN+YWsdEmSouH4RnQ0AqOzNuMzCJAmQZU1CJvIU
HsfRgkQF0uQxNoPIh4ZKoZwfZDLWaNnzNnFM1iwfUXIlWGRY/TFIzL3j5eUpTefg4hh9y1BEgC7I
3wXErqAaaExzt9KApMXk4WC4y07XexNcilYKbnfhFFuYbg1ggKcRNSU2okPPG+odbebL3Xu5cU+b
/bL7L51mRNEBn87pX0ZitmYU04zTNtFdmHUS+cRPKosjEJ+VGmIpagNgHVu2pMAkH580JR47TYsu
WdJYZogI7zp1bbDOLebmQaGMSw/ICM4twY24HgAG+bedY3GhmQaS3tYJcKTP9fTrlANteK0nTQVa
X+wl4diRntCehyMjazb+kA9k+dR+SNCj53nrdJ+xgh4P6imtnvMPsiA3NqPHcRhW4AS5M0dgM7RG
sx1ZzKqQhNT8r2NdoMop9/8rhiGw5siIbiEfmyfs/2FpEmnDWbGgPHCqkPa/kA1lN2+aPDMkKQsR
rCg36v1PMry/b/EkN4tghymLEvu+vXOk7U+1WTpHgKtsfKffKQWQrX5sqL67eUp7q48ae2pBO8WG
ee9XvDgGeeOfPdG0ruatmvdkaYrcQFThATfoV8b/OR730z1nXgcg6B8Xm0BMMpVm+zcAzD60ggip
Fg31PBM4n9RrAhPk4rbpbZQMJeVgP3ow1Atkf/IoPpKcGopnEKcSjUFz0h7BYnhSoahXAIt+z4Zi
QIE5oNo7c5uKI9nKEZBBK2QgH++fkeXZriANGckugQPlJTbT1/YiSHp3UoFWgaUPUuRRfZkgl8tN
lwKvReCwd4Az+YkVLBUEYU0RLDfuMBoTKRivP1dTCfgIwS4m/Vbdd/1IT87OUs3ORpGLASNqOIFh
CQXs8zYNkMVPoOMENy6hw1kgkMlJQM1IiONIWeSgmaA+ickNkG3abpzcryQi0HGSS2tlJyOjfDBJ
90r6r5hukb34NY6c1T1RTOUyiZfuVRMnwFii4eyXunFrVbcujalBfgEISUgTAb32TON40rVdNaVf
H+yq2gTijBKWwBo93FBJDMu+ekAIeR361H/pwH4qBq0dAFiPen4Z7UeOpQMpjMDVvTArcPjnFSBe
ImEZgQvI6Benw/+JazdAfa+B6xM3fEs3lzVenOzlnxQwZOGHdLvqhtSfRL3VXyz/RDLPy8lE+iiC
klGJtMXb1NsrsYGs8fzMwbEAKvi0Q9WyneOdiCpsqdGnbuovJCVLW0uK85wCdXVDQhDWIJEc7HIL
Q8Ez6JHHc2lHM1iTMYULEob/HpqkuXE0HOoCxO9SqKZ4NPVry8kF/F0W7B4dadz6f/VdvVy0umg3
C0octynqvM6TONvNfYdjR/0+ph411sDAvRMACFkoVUNui/B9kKlh5U7VDgShKJe824GLGydcXo/U
XlfnfFdkulsizbdF0qlX+J8BGFHxK00AUUjUIw+hESQ9WJdTWX7W2jYI4cCtjTkbcD1J6KdRfs4z
EwAyg4N99jQHvC4OLqRhRoYkxLYhkFhm62Y4gFZ7F80gKPQBEPsEBuXrqnxlFNVhCiTuZxMlJw+d
4OFQA9wdsny7tH35Zan4qa4t9xtyMz+ZlTF+4kbu7LjtmmeAmOvPCZ/17RwA4Bq1pJVca9U4Q65R
MDVjj4yVR7X+muxBvxjYWtGLil2S2DS3NqrmPhVJ8Y+JBJJ/mhbY9EB2w+f4Z6eN/HM5VGybDz1/
7afKwMQf2KJsKRMQHdXbeOJg3XuHHAyA1ONzi/PrDU8MQcyHxTCqe34QiJFLa7qjVD8q7kRfTamN
G7oIBXz3SuIi6j7khe8BaEhR6D5oKEnJ5C0Iw0pcRKllBMFjpmKp+6BbVb5kQjJlorQPfxddKBUf
mVI8Xu3+majIKp40vv/BNFRaChqhruK4uFgo3v8qdTH5NbT0t90vtPpuVCx1q6tPSwVSfyyQoUFj
xATY6R2RI0ZuCSrRkEErRLlC0JBgGoS3IbtSJ/sceNQ3pA3yewAHAVILTvRcZMgBNuV54aA0RfY3
ig4FiEHLzZbvaexQZdDPNv9Sk2Uc+M+GiCNdSIb6T5QwUsyfbZBNF509EBqBwiSQ5SGyHmREzVEx
f5hMLLxVhcgixF3UmIfSHVCE8VBnUrASAHi5h50j8rfAE63rMzAsrDaYABrQFJjiAENb3s/qD6Mu
NWTUlkhjoXuLswwVUdQl9VDmH3Tw1+wjAwV8joBWNsWMnnoPMi1zeiQlChsAyw6H3umRdIaRsqMh
EsVuoWj4/yOzQcm5Zdh5wjJzuuUkA5pWOyXz3ySRKceaUCoLBhCVbuURF8icyTtQCsQxK5GIf89v
xhl7clnFsDIwVIwNPldLkD+xlLWHYErefB4JWhXBHiW7pF5JR45CXrwnI20XAKo4TPnORtr3a9IA
qiOOy9IOvbr50qDe/Egy0lITRWa9dVFsun1QZEs/PZXYkwqVMfU0S9Qo3a5gAN448922Sd6mMl12
hIeqxaBzC4s6+KpjN2tPsqnzhvMg0Fap9yAD0DM8pJ/fgAp5mm0cSQQz9t/ZiEyjGangOxp7jhUd
lo4PyW4pQHX0qH8c826o9ktnxr9HSxftPGNon+yxab8AQRgUIjNAImq9OVcoDNtU3Gq/gCFkRB2T
pb8wkEx/AEzqBxws+i+e307jvNfGGhnS2AX0DlVhl+fMCbY6NsqPNKqAHYRMG6GYSxSoj47p1aFU
CeEohKQhGQ47IsyLXH16GuLhIIek0aq2Omtm/sObHFfRNUDFeqiPQ8zFbsBr3noAfHqIXmjY4qGr
ycikT+ma0pTubqnxeFy6uNzJi4iYq/DSVd0zGck7k3+iuKj6C8XnkWF6fZQhEivF+XqHCYrGe+QP
SxBRAvstBJ5okAcpUrqTek8aakgBYjusdEovAa6eACNV6q5007ABH9Ze2pCGZdEfLbO8vdoDph7t
+CLJHI+pqMOz675jrLaCV3vHdTrjJ6VUZK68HxTqAu+FjcBXFjZ6PG31ALySivwR2P7fW8vSdiR/
5JBUdqR+8FVD6hFZJfVE0EU8AB7kislS2ZIMh9rAZlVq5UeyQM8+srGOL37u2B/BcNAitYA1h5HK
L0vHOFtlBShklhdM5Krs8G8anHhkvBnIFn/Wk3aHCnmt3nUDEJaCOMGKhfAU3KWV6kQw81BTClIc
ZadxZFOFyFXmoBRjG2NOFoP9lQN/MgBI10k+CzJ/+bgagkjqIzgqcJilpVdCCuY2AAtDBRosMYVB
SAzpI76wHINf6OhXQfWkII6pZ5f1nxwVbqjLQz3qgAqDH0s2wKRF29TPxu3DWs6x9WthLtpJyYEG
Yp2jBPMA4d6mLdubHNk0cYkjQoN2my2x8WyW43Ri2UeS60SogNJ1NwPcKbKryxicFmMkaqbMXNsW
YOPZUKVUUrPpmXqypCphAvBVqKnYalVnJYuvfvamAizyJm3iFeXmtmzVGG/2mgV+0XaZXgBQ0F9d
0Zha3Wx5Mw87w0bRQxiboN4D0BUyJbL+Sg0ZRymwADuDd0elyD1uIy29sMUhIXzJME59QDzoQJ5x
sSFCuyKimWwbaOgZUPpIpk1zhxWw9XeQGu3JB4L0U9IiVxpJSTMS1HrwkzblEmL/AxCXbl9fU9Cz
CGBL39GqCCAsmR5ywGKBUgAWRcQBeTlM5iHNgMNKsik24p2lI4ncQuLWc+r13rMPHoKdJ7AVZuCi
LuD9cIBKxPD1dVnWXJqkwFDv3XozAifkWcvycAYKeBqiEP/WE7IRXGFXfNcZFomAOe6JczMeywIL
U4xVE0wu8wDiDCGpFxS5hGbsl1sle9faT/E4BaQsO82FqW2RBToeTGD2/k5DzN7Gg8Fd4C0KLcpW
p9WQtNa8sN+bryp4LiqY6SZKLyo3S1f58sYSfJSYC4t7JJuHOyupvJkc3/07xx7EqqC+mOSSS03r
acUw+nijAuD5+t76gWRVBHYosJ9f32df/uEvVw4ecICWMTgOZe+9cMvyXmzCyAO1wqYXQ5KRNvAz
9ox8i5DkyoGGAZDGxK67tidF7HTcAlxNaTw5TvrtwZhijjEOJfIRCLHi0nONrZ8AWN8HPqctnkMg
frNLpEhiuyp5wdluoYeR6OoBqrOb+lOSFsmLYwX2iARkZEc2S34kWYC6h5sD5sX2xm5nZ0tCL1h6
Y6tCl5iebTC7qTb0GdMCSX4qY9wA3YIHnx8+fLmcIq0PLX3cal2ljI0uqQGHrUkLMmsEaHDSmBew
BHlncOSAqk0HZHKCFLxYNNTjRq/vKzPFP6vQGn0zvig7HYg5m6JvAuQEQEEeShsk9cnClPNEchV4
yLtlb2QlR3mUheJikCESJTaRY8sjEnF+KzEBaHy3W8lWXen9IxaFyZYa1Rjk3LW3i9T5iBOqeZ46
c9NXXv7EGg34vJlfXnvRUA/wXF+iOCtONEJld3W1kXH9ZLYpSO7vZqQYp/aLNuNFN6RTeSVRE6SA
mBa2i9H8Fs1ufJRPcVVCOzHkXna1Z+3Um4Ae6NTQ851MjD6xBYPGKF8WpKjkC2WMUX21VDf1TSiu
QObqAjSkq+Ct/ro0/muuaZhgmT5A+KMxqEM5TkCH8Zw3lrmEtQZOqKZ2z5nOYImyVECYCLVvtglg
6qx+S0NSSBdrGPOzU/X7dTC6TmrhuHpO2HJYRZs9jrqF4J+0+ZNmMqtpVUMzHZr+2JaFWpbV/Ids
aRx7EX5Y/OvKxMmwCdUiDxT1SUWvYyd3atww97H3W9MTPxPvhkQ04wQOjKyvDyDVA27cXU49kulW
/KrjuFxHcqh/CbLe3KQCWDYWzcCBM5PbrAT0NYYWTmtXCuZheU4yajioll6ZN9ZPSkFRyFcpKg35
wtLvIT5ZA5LxjzHKQSALWPh424/MRiYaGnDT28Bltapzp/9LOQCe79yJhmyxekR2Mo1Jo+MsIATa
Tb4ntTJUQ6/24KLG1KNG89iwW+y4kwGVQhlL5ziYv4ELx9mNXrScqMFnP2JrVYwB+M1LQOKAcHr0
THSt1FzEl/PD4KaCqa23XcgZijlXauk0yNDCn6IqJwqnhqvLk0a6P17+wX6gGyNXarxoD7Tz5hQJ
DktPMl8iEecUCL7M1dgxi+kA+r6zlPkP5uROPtQjNfWUws5BkobTaMTFpAYYE9SVUuWEPHdUKtrm
byqpLauDeFPVyAaeKTHu12lsUk+JcePisFPVjvhdIy+OXFTC3LsJdCMFrx1vALhocQbwxOe5wQsT
OSr8ogv2Z2J6pobonqlHigiwMifWzpsH+Xu2FI4npr8FBY4W/jLmg+/9dkAKUV1QRdprAxD6cj+9
YGd7nPbUtaciu3SldQFrUv/kptWYilrXdKN3y7xdkAwJ1lThMxtjh+M8Ye7hLCHbjkZcALAryABM
ZS3amwrnBPg9g0ckTEujNY72aBkh0lwjYLuM2F9DEp+19RoUDsjxwyMoMX4rTMu7rJ5b9FQiN5Sp
WRv14KIeCPa8Z9lLfl+5KjNy7fTSQpoCbOVl6WEor327oroRaYGTR2xU4MWh4WG6aZNZe668at2M
Y2af3IU9KbkzJNES0pg54xtWCc3xPVfWa8aWpYuL9J6fYpIxEE0sFbi4W8wp8hhCy9PfNJToHJWr
vGwvgqbtsA56Yah/wEakCUybwjXNEyruzNNkoFAQtYPoSlUZD8DIcazO281Yajx5bbkzfaezAJ8G
I1JTb+XjT4MenJVK2qOCNozbLglaMFAbFuosYhCQx1gwnVuH7wAfUyN7EU3b+9ULDe9KMlVy6pES
iF67BznFICVeJFL54K6BzSyc/IEhy9QLcytIr0nvxx8qMNJfXGd+1dM6+SBFS90fZq0D74CwoEZL
pwULCCAq4lDwZpe6xnVODAts0jDr8ry5BsYYKqfcmKPjmOVY0FsszzfAaWt2ZjeXAIb5EcQc8LZG
mY9zJD9SGIkXemadXTnnOp4leTVy0HaLpEekUF64ICPQsJf1VOnVG43mrmisPWktYhVo7a7bjEnW
Yd/6h4ujce4/W/60t1CoeJSG0qf302o7M6fdd1EMlorS8a4GavivdY9yGlBodTuSSUU7lk+ag3mw
ktW2mQFUITsq0RT0HvA1HBRyTssLyUlkAqIV1HMWO8biMh4Qr4wROHvil6GPU4GHQj8d4hLkKaEq
dTCFBodl04EMV2pn1n/y0bUlRrnPXdqLwA9VFaRV0egyMiRpjBJLzFX5hYhANirqD+sad0l37Rj6
BFa3n+s2hOM6YtOHvhZ3yFS6A55hiwak3ngmE3SZUgD52nquTOxC/IyQRkMUVX9E4VF0pFG9jNgr
B4Qd8hCB4L8jYa5Vy1Mnc9jNYnAAAxtj3mvXL0Hv+idbVKwig34E2fTSSlnlgCgkRD6btLPbLDiR
FzXvyEl0j0v2JFJxSSaHdEXAJQJF6YzdsfoM3kX9lZoA2eSvw576RtTfpBY4sM5+ML0oQ1KaPBkO
wNvGNsY9wiK83HFY8DYxzO2DokOlGp5D2XxQ0clDw6ZfA+DRM06422fW+9vZqpOPi9Yg360exhMN
Ox2wvyUfvyW2nnwkEdAokQanmWuLoly+kRKEP/HHzkTCDMUgr4TVzvluQWasTq49qkUbgIBwYMAd
nQLPImrayLz1lCzlLAFmB1J0SNbdTR6M6zaq9k1aA4H2Hk8FXXpbEHWnQLT2kNtJviqUslO+OCpf
3d4yTZ9vuf5FGg9HAM3jXUEvDNFkogEjBKDFSAgebLxrogZJjuCVlyNSOEhjw1v/7qji1OIdRQqS
rYJ1Ki7OEVtr82BKTisjeaHSe00ZKOVAzWuddJRRnJLmR0/JDECMbJkxgJdHmCgFc4eglELSPKj/
J5mKSm45j6P/KrQBJoFRS5BE3ACEI0U+dJJGn+zS7Y811/Vd6XQvfdM2F/CmXAgbx/PH6XofAcxR
jghGJ4nxnC5K5MmZ6VjXR1kHC9ygs8vN9BiAZI5Eq/LZprP+ykER2ebnFCtjJJnhORfrAJ9qtPpI
I/VGppexYXMHqegtUtZ+vNnVi/6uJNGD+y/D6tFyxP+p1h+jOOgO9jKjKkg0Bkd90CIaGmbx9H1K
CmNHIx1bDFJOQzIjBxr+F7LYLlogqojwtwtZGJOjiqOubjqYnixABgLB04TcHVCGBEURAdfHNpLt
LGS9boEfCecU3pma2R3qQ9CVvysR8hnNZCsjUFep8goFSUs8zFslW5mPbDb6PV0Haevb1vKxN60D
4j1PkZgjYUsIg0Rhl6xwSh6gTpSNcqEeD6KnyvLqJ7Ig0YMryQj2pH2ASlEu79rcQ5P24Q7Y4KJi
17L/IvgWz+KYWFKXmgrYU96cXmhQN37DUT3ruhfZHSzGtlOF6jDlQb3HMCloKmusc5TZo4Uxgafg
vVB0udZZPtaCdK8Lmvx5HjgOXZf4S4NinfRg2UsO+EM0ZjInW5Pr8bbGhs5zUBgTkH39egZkoHAs
vekLM5GKR9bKj5RK9kdaYe5FwlUcGkfLMIPBCzOJTe3Z7WlkqeZ+LkCnW+fBckkTPDtmpx9+Xywc
TuKgOPoO1D+sRIrvRep3oZMExW/N4tf7DgDOyLDX+0M8pQuwE7UCJTwAh9rFDlgdYr00AXvUg2sc
GLh/ubUNKDCky4PRIWbeTo6FdeRkyNO162xb5l30gjz56IV6qZah2AoJbHuSdXXjgH2zwTysqgEp
qAylZgDQVcmGFyYCSBFF0HAes5djCjuPmDFSBClUcdJ5B2Y98DeL+6ALpTPA0rcNCw6u3qUXUKV1
oDBHsZoBxJHLlH5+XIbSCjJHaSFOnSYbCLgjlrRqCTqYc4U1YzKHHotRRiFmFjQXGOrukGMS80oi
bGYth1z3nI2aXiRAtymqDvS3YipBFioGeYkYmbCgEfMroAGLqxiW4BdccIL2kACXDalxMoFiQnJK
naPEOGqU7c9mygIr5hxgSCjgGAIObC2wOu+RujGg2jl1FlT2Tv5e16wWYFXOND4VwA05VI3z5M6L
caKmm5ZgkmPdapBd2He+AQDWNAWSwt1K2ZN6ZSm7pCeVsqReYI2Nf1ZCq8V7BRhJsXeITfeJXKzF
dkO3BaqvOvvx52ruL2qsDrYAaIT0T9LIU6NubvJdYSC9Qx4T8RI815xFW4AIYkfDK6MX1TQ4SnjO
5j9IMlcV6n/nCXnwZt9qBxJ2LkiOwiEDZSXQ46IwisuXIapOrgB1pAYHue5q+CDrC7xi/7MJecxZ
D2RHFfUhDA3t+zV5VLCj1njS4ZfhixiFRWyqwTIkdvzAJ2OfmLghGpqYmVWh0lCP1GRIQ2pS4ayG
pEVSC5yV4YOfzrGTzR39T2XxEIrNOnYI1d043V+OhS04ytBVVVWuYYbFjGwOWX0li666qXUPptd+
o3xdKZP6jiHJmS0DGJOolqsHbAIognCe3BAwCtcGhq2+OgHMUI0thhGFn1sS2hl+6XucT4FFXFCn
ZlrhGXtPFJVKK/ICTp0XruxlvKGd97mJ6fTYAPcBiNQlysRw+lTULX9JxNkUDQ1TB3U25og7kpFW
2Vl6/yHtzAUsoT9cqTeXADUZjFiGVEqKoS44MDdGJmJdHsAE6l54XlTBnmWeD0bW+bDk2dBuUYnj
XmTXbfIlbOfU2hmTazUvowBY00F+HSXzhPwMPKtCowctNflQSJb2KEGf+YfVVzdki+Hv1Je8+k2t
VE6QfnGXBdlLLd5rG/rSZZCHH8XKR/7AagcQ1EY8B1sm0FLsogLsijuz747vens5JI3r5tOFepGA
WaFhEZd4mdUFiEjuMjJhJZZfMmKcAkqmTf8kCwN4ugPqyHEl5dH2qLPqI33SSrzO9OqoCwSdBE+d
PtP6k/yd0O8AcNgojcyg6ZCEdlr9TGbhQuMct7NLQLQdgbcRhYx6H2+QC5Me5jnqNjgDxljDccIR
mEdgH6exmTJDnOB/GI2gizfcGIeXKnK2sWVlbxbrsrcxTrI3luFPaozrmLIhBhqkfgAYuv5MOjLV
/fGPaNKjk7QYuD7jna3PTxSDGiS148A36Ka9vBbDGmLHkCwhL6bhm3iJkiA0GxMMUah1wM6px5Au
F4OLUMi8voNCDKlHsqbFxsdszecHM1Lqwqsv7Okw5vrfv4xBinxcojDV9RcnKwd8Dhoy96wprbda
PoFL8GE8F/k3Px2Wy+S2w7VbmmdTYJkuYjQxhqkd2CG7yJA6lyX6JccnCupKYzjkBf6dhwA/2IPn
Lyx4LToDqWwxyAK0eRHlvPYFCeP+E+a5wH6PBOo3NUjz0S9LlBX7aARPMCghWGi1jfUUUJYIoKGL
gwU4m41GY8B296+l9dlLJ8BZuy72Pnli/1bWPtspOtypnVCDNPFXEjlm6l4KbGzSiHh1K3Oy99bQ
Yy0heHWpcR3HwxPBRQaBaWDSMRfNfkBe3bUXKVPpqPeYY2NIMiRGxdeSex/LZMQLX8hJNNjgfIxd
4zcylSKhrJGvsLE0jtdiF+R+uPhO9JpvyIBPU3LVtLR4zlK26y2zPnlD86w3+N1aQbFuoixmew5Q
2PBBYQg7IwBAbwosr53SkoKGoL/5bFlm9ESB/cnrV9F7+5k5uv78KBY3A+qXZ8sFhWOB4vM5Tz1w
MvfeG1CS9hy1vy800stleY3AawtUmj7bpFGMU9hB+0b2LnO8t8Hg8QELPXEuAndS9D1IYZt8HPYV
tv4z/GuDOWku9OxELuBLwLrB9ZxdlHG8P22rdU7UTH4C7NdlcYA/ix7JWOP/gyyvaWcqM9QpAbtd
2Ck36j34PgzJRIVRvr8M5euFjzV8mQMcN2gBtUglNqoZR74BacJwTPMa9dOkCCrHDp6oLMfFzmYd
ktSmbt0hGdscqk/xiHzlqktRzCSKt2W1NnWpYdhizCKcb1EVN4mwRKyfscBvtwOqUMIWxUfBfLBi
FC7j7ZW2X7xhAhKUDhzibtGbL0HZfAcijHFd8KS8jmX0D4kN3XG38TC6R6e2ii98F/h6eUQ2C3In
QCqzrVklaFps6zOA6Z8dvuQfgnY2Plh9fe6j1vqc5ywFxSpgZh2vbn8PQIq4uIVxmQtfv6CiUpc9
knm5OZ714KvSmRFrd0FgGKBo6qqr2XxGWjT4dkSuYrSgMS2n200LHmckowbrm+/WMjqHBmBcx2Tm
YLmwY6w60aCABMD1ajxVozQBLxEU+d3wHRMlol5mpMkzSwCBT0OKNKLMfGkAYgKAhV40g8BScAh1
gcay647sH8YEvSRV8g6CnoMslQ/JKpxVCs7nq/SNATyNlJJ6Z5kMuK+LjdlKF6C8wcR/DDDeZ7d5
yQPgFQCBmUwMYefi/GWHlaK500TOIsAySuNj1fY635X1iSbsgIWZsKm6lIeyn9Zz/QREg4dl1KdQ
TvRX03vqkjlvqlAPpjcNCBXgpgT2r+YF4Cc2xwOBAJMoRdX4vsmWbktDUnRF/nXAxtdu7uZkx626
2w95ZXwGxt3JnBmIA0eO47XFs97KJIuO/7cFQGbqja0by8HObeNMzdIlpuz9Z9mwpB9x6N+uXI1I
+2prvg443PRWNfVzgRWW8Z9MzqdPM4/sHbikrXPsG99liWwQOelpbEUVsgmgQqyl3ItqUPaF73Ce
sZUzoargsnSgOofowQLI2WuZNabI14m76jAk+gS8EW26zoBDOXSx44a9GJICdBvVFegUNIi1to6Q
gYFT1SoJsiegjf+GU8GP5h1NnDu1i1QPDTXudxn1ktHGwZ+pOYBx/wE9Tr2h6jc1qJyeQe4EYGiv
DYAjWaRXTsMlSkKLIXE9XZL6MgGC+FI5fY0TgWSbCxHJkYZUFdtVF8ssL9RBSrkN+gAqMs2aXANo
k2swsDVwJAImADocBKS37IlH/2ooFG0RJVuvs31pXLMFoIZk7bR1hiyBn0MwMSSZr5uArB1ESO7a
AYjoRHclbSmUctBLoGrcQIrcCNidtLcn9x1/CZ+s9gkfthbVnqBWYwKda1G7ec94ZObGH4r2jy7D
yUTQGZ+DwnbHbZ2myb6MoxHIQs18fqChYPmC6tUKlMWoGXKCUI7JcmlRCb7H2c8Cbl19Pplu8S0o
5+gjEvD7J322jUPnJ+XvPKo/ZXFWfkVd/bd0in5tgBIDoA0XzqGK+IE7A2pwbCNLLh03UWQjenHs
50gtuo9JqDPwueaeNeweFFPaJ4CHRUN2E0WkMc+xvkDm8IF33f/j7MuW3NaVLX/lxHluRhOcQHT0
7QdRQ0klqWa77BdGeTic5xlf3wvJclFb29u3o19oIDMBySWJBJAr1+pu+tA9uIOOs7kKSslzSn/u
U2J/zt5TNl+r9Nb0qIlkAfgWqDmjA+amygC1usIUzMP6FviOgek+ligfA+Zmx1p202U+lj9B1z+B
DxG8HBClh6g8uCcb2UPkPLE25HTGyrwTpr0jZxAiPk8saNfiO38gWy4Y3xeNa+LoBF4HSy6jDDcX
e2o/xk5cOkCcHHHDZRC+ccOXsN+S8gB1umJLugO/PLricP/VIY8jwbWQR9Bc5HmLgiWg+3AtOTNB
E44sTCBApkJlTlTglOLoON73fZNsCmn6K4YaIAjBQcS3XEn+1EvkwWyUzaxsxc9N3UkxhHdTiDyb
8tKl/WgtDooTXQpS8T8PofkjK9zXedED4RlMr7Gb4EC2Ls4RUq/nxgVwATQluXWrHCAJRcq8gtzl
7B6wqbxN4Uig7LArRZCsOJhmb830J5W5LlWvM3PQwjb0K+yCXIicNIz4h6iLw4FezWZyr8TS6XQN
1ujkdNKm/e/SQ5ryVfwi6bQMDpAfO/H4QDkniAN+l20MwlTFk7FQWuRxu7F1M9svpoXlQqSGKukq
ph66N38ZRrZa2LqnC9MCMVw1jKFiVKgfpKKlNLvybeiA8OU45w49J2guu7Hs3tgkHahO4fvgfQRX
OSgqIThSL+NLI4ke/BRVXpGx7wXIlae2K74a5s+w4+G3SUJt2ogqftsB8HLf6cAOF2YTfhv84EsI
zoUnC2f1e/FQ1X0HZBZ0x7I2ju8NHBinuNM8kUmT7D920UBsRZlalGVtByQLAChEVwOZ8hJPEVFn
XcQ3mu5vbR+oMBc6SrdDNTUbPgafh57XxyZh+qPkTX6MsuS1sMWUeZ1Z2p4PUMqOBSF7DMG/8Iic
BPkGKwJtlKq0p5F0ASX6Z9MRo1e41Q1X1U8Qkma31Fq6+hSgatBi9ubKsXSX4CFKi0MIBSdCguMc
ZEKm9Dk2OIQxfvXqvBwLQE/UzyIoPeLSJEjHguuIA2vlmCDXXhAlS1hQm6u+SXUlNjBB5AEM3lKK
u15dDBApgPpYOziKNoHsI85/b31DuyXTYq8C3YcGWzesySYmR99JCIWOD4kujAPqxfgmYql+cMHH
dj8avrVqpZN9951wV+tFc3I73LJnmQXoHLdr34EKLIklkJbC76QVyLuETDmTXpsAPbawAgVEA0T9
1sInjcN1RbtkaHzdNQb0dT/kShdWoMU2MwctfTd23sctBEHUAkeuwhH2+t6u7fg+EO1Wxnr/hKPx
/kmCjkkxM/v7UdkcF4hzO3HkavYqWzS2OwtCsndkygwA3bEeGjfUTdvaxm24Lm/aEAfUja8/0qUX
dbuFZtywbsNCz7ycVecSFY6nvqjYY2eZYJi26uhiRCWMzGNgtLqhCbCRCh/UnJMtmde4+pfAHYw1
D03tNvKH5N4eM2c1oEzim+aHSNdZzScti7FgkGV0A0p69hIX7T0FQAZQrkK9su5zS3S3TSqDTa67
4bcGhbZqBpp6GiOxHptO4u/0TUuj6H6+twTi7R97kXir0ja6n7oQ9yiMY2b7zQVbw7YpoaYJCtcC
J1FqUUR9ujiTP7pHkKqcZWabO7JVXUsQznrT+Fb+OR2eSeM7MEN5CB0zArmKmF4556nX5bw5jlCU
/2y5F1GR7SKqi6ZXI0R12BLVli9kBup2OpRWGM9RMk/eozIB9SKuZ9uRyR4SyBHK1asxfPIN0ziX
3XTQeZCG60ox22PrOe86adva69m007v0jWx0ud7oUogMiosQ2rtCTBvrOy04hkrwAvkZnGGkd9Qp
SSmjhFArUqzgp1MBi0MvG1SZ4axjl/CU8ZUfV6sYZY9TAegM6zcLNvgK/itRx4sS9/HLFYSYBiSo
0sRLxSheoz7PMgFCyjEAuzQYjVdXc12EazL0cMjmHGjcMjcSMfkaxXBYjqblsLKDLroHmZiL9HVX
eZNjxW+QO/rcyKx88jOobOXMYYAzwJ5MxS7uXfuTC6jFjQFOnm0KZew32Xmu7PWvYN6zt63OyxvI
EJmfcUqyJj8UAaONhkPiQ5/XyfPgto80nxVkII/ts+yU15Zzrw0a1jvqhQy9QY1zYEf3KJ495FkP
kieJxLVdltNr1jbOBoyj0Y2wEvnKK/3WkH75VLXWeIe6aOS3Q/M9bKqH6Ia6fw3TU/vBqrM11gBb
HEraz90YlmccGHSzhn3kI38aDHmwp6+ohTDIijKAcPtibUWm9uTk9acwl/ZbySGuLKzUvBuaITtN
ArdScthhetPWbfzZraTYZeA0300gmv0cjNaGAuIySlADWcojiFWae6tAAnmaEvsNKN+3CAXWT4YZ
N4fGQTqd7A5KEQHOeQsyzdmUdsn3rVVpT/bYfvKRaA9zPM1HKNE9tpYcvdIFLD36ELifkuRWH6CB
QKY2D7tziRtSHBvQ0chrJMN7fL5eAvnjBIl7TJBBwPhiApyS/b9MQNP7bducIyvdNoqDOmqxrs7c
6Rao9OLUKRPZqUuXuEI5aMvHwlts1FriJpnWx1GHdm+9dn1/OCyLTEit82JN6026fIRw0lZ1SG11
WZ1+xOAcbzwUVvifIHFwbPuxEKcleUSaPrQmpzU4uZcuteaYZQUfpH7k9XwM10sgjbMcH7Jbc/7H
0EBpwHPUCwduU21CVVFjqYqaWLVs5eAaFKfIQTbyLo5BFdiQbXEAxPE+Ioi4gnrGCXZljVUA+EcF
QoaZcC+G3OEh0Wr3vm4SVLeqMyVjxAnPoLHXpAjF5ncRoVPvShTCvpqagwrmSKvXvm8ZO2jA7Icm
kRAZ7n1tnbgh34Tg0cywJi7XGXfD+7pK2GNf5NF+airgRigaUMgKWJ6uOASdpT8GWjye1VzBlCOP
VebN1lWHtctx7nymGxvmlo04ufY/vDxswWi0BE52fnY64N3I5FpD7OUjDkQdCyn6SImVUsvCl6dF
xmgxQ7gBiI4my6Z1h9W2N6KCSCJb8msYRqCCDjkmJWkKSWWU05KzH+v3EbXykJscTiZf37cPWLez
NT4P60wMScDcmOvQ1pI1tse/aJOIEgnZlzoChzCFzZxKiQp27SRdk/FiBIIn20/nYDZE8fm9IDqr
9m1jdDvswLFwi+W9m1niP+3wxt3AViDjfoNq6/EH2J7ebJdprzUKn72sHYLnAMs8yIs78s5OI2wi
utJGvXfSHHRIOdxIo0QZRFa7mz4p+q1dZUieJgzyIUpDBERW7r7U/M1iIjtdRouP7eqi3/YSD9Hs
tJiIeZnGhjrKwoB4G1FSDpR9kOrRGe88fem0BGpR9vA6anGz51btrLuxHl51sD2DBjqWJx26Qy/u
iFSrCsu4DRWi2IVMhJaNr4UrUIKoWTXO71DptvedwvcKsC6c4gIgWT3Cza5rGFipgP110zzZ+3qN
sg4KoYsWBzj8rxLTa5zG6nc0Dvya6ubu6OtwMM6FJT5VIe73boenpqFqmVOJeyt1map0XrrkLVSw
r4J1FXw1lrxhkqzB2YJMbslB/zBfQ6BefrUHp/hoZ1DvcHQDWBjRsVu6mOrod+kutstxZP0YPL/G
3/wUFNfY8kxhchvmgXliY4/zQz0Id4KBAAWrIhjp4ioK3BTgyJbNhsVKkIukhKhJiuQ9pHx/M7Id
OM4+UWmOh+WvKQnSkWHzPQFdX3jCBuUZvcwSgmriaBNYKPsZbL/wONjzkFWAckdahv1drC5Dh2y+
CMBhTA66oOKnv8sTsIiHpdvdXI2Ipvg1xmN/fzUgQGrczbExXuagljbUWz+ahiP1mhiJzVXEk5WD
I4HzEpsbDAghIHDaSLHmqwvOyEDRi/Xs3CWbn2aKp1cZyX0RjQVcyyFH/6GWFegih4AkcocknkWO
zhBPXR/WRzKh+jpeiygAP03t8I1pIZkEUp7ihLwIbqbUXC6s03cs1YrDYqIWV/fg2Rbrl7OQQyhv
kt9EOMN5FH6P375WIyOsNnbYv/T7LMNaBnKaEOMRol8zlHPe095Px+H9xgk51AEg4vpksSC/y6TY
h30HtdmrqfSy6vd9YYhVO+LnkSWGs8sa/wYYoPAJIovhk9U6OMaBXs+ushzA/Zssuks1d46Ygi+o
hHNScE/5Poj8SmiGQfzGB2+T7gA6X+j+kfp5is+vE0G/oa4BhVRtS+4Ji+A1jnYrj7puHmIgVwOX
0bwYv1uWVt8skEQCMwrDwKeXFMUOD1OAU7JWj3cDR1XOVITaDFdsAqhmFUP6GrUpnhV9alpn7Pms
sy2y/wBQ1txQb7Fn/Rjt8Wv4orPGOhvq4kMX9hRUPPtU8O5TgqQXYECrkbQxC9d8qbEyePVbTXqG
EU0PIM4Q+M/58raL7QFaAbm2rTHyAWXG2O9Ohfmaj82nMQwrNU9fj84XqRlPdKQAPMLnyhr8LfWW
y6LsSLZS5M4sEXkVUrXierwDdGoHSlXaxTlIPA2rebtXx9oqrwEtIc+yBcQhHfd8CMEoGY7mzrAA
h7RxLrYoq6E4lR0hTbzLDFBWaHXm7mZZiAn18QFUWtegWO+fnSlhpzibXvUi8lsPT5DUyZ9JTQLo
DjC+FOWJxglp/n6a3lVaUrVI9zxphpuIhXKH3FP9YnQ19EMT5A20+CdLLOdpDnB6PEYcHPHpZrxj
ov5OOu+c4CEkCk9q73Qhz0ccmRqAw9Yyq208DaqiCiG5EVv3prrkbPppgYBnP3DTvCe73xXuuoyk
tl5sU4FHpjDxyeLwQPNXeubr9y7qmDFo4BYsVssuJnJt8GyOWEFAGdqQfNPKSBwGw3YP1Kp/011C
KA4UlO8jlmFF3Kzq0NT3Sywf6s/I21ZbbMd1gG3/+hJLHL3i0qXW1bugsVdxIwTgVmZfF56jCBbb
BlmsLHedraW60E0b5gt5ybaE4DMD302tGAGXwGgCXybNQEOaVjZ7fLAQIxldeTNp5bTXaxv4EtH2
m0boELKzsIoxzTT8xmPjpuMBpGstAbydy+zvkE6GbtPIzZcK73QtUqGdaSZQh077tI8hVSHyfmMA
/HYWYZrd0J3f8UUM8Ld8oTs/XQprKrd24dfrWUGRKygzZMoBSbPDIfHG0FyZWlTcU7TZ5MkyAYtB
t6aBZ9jWQHDltJC/w386zKfhtCZ6DbpcEJ4EJf9qdCk/J1rAHiHd3lVm+ESXEtvAjR1bxiYGnOkJ
a9Dmrszfijx1sBrFumfd+mCVn/uTDVL2EXRNB+iGwg/uxNWUOP6dG0Xaw8TxLtxWou6/8h/izvAf
3ALau7mJrAx1ySFkJtdpY4sNjbJqHt+hRlIHJA951/DoC57eYjt8NAu7uWvG7v1SuHa6EVmyDbqC
HXnlTutexO7bODw0Q5V9FyB6xzvOu7OwfMgwGHjvWQhsIONptR25i9u8I7BB9XnteAt8DfRiyCUT
Jo0uOYAZQk71vpKD+e6Atm02I+GMYWJbfByf9MrAOsLgt6j3UECvtOW3Dt5Uv88dsFJT34L2yHrq
WOMVDZDIfY+yTu5/Lc0EZx5S4QhJpo9aNWRW9+AxOwVp/APCyvVL1fv1VpOTi+PyElx6Q5WuHR4M
X/O032qx7/xQobblVHNo1BcSGLHYPiCz1Z+HGJwEDohfP5ejnuxEMuXbVBrmZylwgiJlEZ/Ii08z
y4XzaRmU6HZxL2UZohBZEe6Bd06Uq85o+1ucAx0zMGoCsf9haxVd39y/jJ/bIxgMbsMMmnimW9vH
Ab8xL4pl9r1KXvjkGm+GxJK9iPLxOMRsPKfgxPIq0NRv9SQEXbHKCQlFaW73Bd4E9X2VLaIW5EUh
AD6y0VscLmWUlj61rqcoq2DaMll9x18lRFE6aHSWC9mEIsENmtRd4xn87iVHrEcPYd+GN8yNJ6T9
OxtJHTCSHLuphORUBdQB2bBuendQS1I0NYsJT5XMTqA43kcgCqty5C99UT8gR1I/KCTqbLOUvvxi
w9I43rfMQTpriSF34Wba2c4DoJr88QmcTdO2HHwkNpMkPmmVW0GxSYs+xU78s1Y1J5rx3Fta86NE
DdoKWKzpCYI809YY8/w2SZBXBrb/xdCG5jQh8be8tTTMZ9PyzshUOu5eYNl2/ve//uf/+d/fx/8V
/Czui3QKivxfeZfd4+Ntm//6N9Pdf/+rnO37H//1b0AZoctjCe7iXxMS4Jbyf397jPJAhf+PMK3r
PG8L85wB+bojqh2i1WFmutUZahwXEzHvLN2ZfSeCTgvu5VuetNFMyEMRV2Q/vRAgeGWWAXSfnxxt
BzwHETKLHh6nyRFnzPiYqQkRhwS4MMRQly6Quki8LtEfosmyvAL5yjdolHv48zs/JugHrbJSK581
5KC2emOnByOb2jvTSnBPMED/RtI/mo3Tfez1gptZUY/62FkGNyllL5f+rMCHlYy/CpwovCFxvMnf
SLGen39xkMTbUtN1aEaUACRSv1b9ycnsYQ2wtHZMcHND0eVD7rrGQxRCCr2e+B31zCwa7/q283iA
hIHXg9LtFmXjz0u8OST2DXQWUfJNIVkTZtvM8Ys1TUAXaAzFa2Mcm23z8To6BM1XRsiD/Tx1lFuP
IDlLjzS1zqzoPIgIDFUifKL8Ql8V5xQr2RP14lJnUPtB6oL7Q+H9+ZvG9b990YAudYEXcITFmWE6
f/2i1akdTEkg5FnnRnBLOkpOPZbhLL40qysVqO6LIhyvzG4oz9yCSTfv5n7YsyJc/zVGl6XfbFGT
ibsbURjqeLzu26kNVv5kZPfEaEiOpB2/gzrM3CNdALmmKWKbCV+qrRassnji33L1IDNaqzyFkK4/
CWbivQB4CXijvZ05vu2wi85OtS9GlGTtAhPMdEHjWusW7OFbE7xGqPaqYs2jbBNYQQFJp9RSbaVQ
FJ2yOydFmmXugU9Y7uogrY4QDq3OrQGwIG3m1O6tMPPKg8hoO2/fPiL0iWWFl4YNvFb07g3sr3/+
qPDTv/6sIPCDm4EJwIcA8yhX/oubQt9rY5FZ7ngGLNP3RukeuTC0J6Nq3KN0rdIr+4B9wSbUXKF0
tzx3ZlI+Oob2QnY/1OKNLEy5xymh8RpqB2vo2BeU9A03U2T4G4pysP10qpRvgq5pb6y0bO5y4E42
KtHqUTcWsrkL1aVLzEtHicq8UyeRQa5Z7MXqietD+W6TB2VwM8Wl+XmIwEsoALbJG6d80TtwNaqo
qR41aMVgkN/JVxY0LUqDE8CndNx31ppZC4+WvIVwcQIbimzdMPfoM3340nWa7zV8MO8itw73UJzD
nx+72XvGKtSOVVJ+LcJoX6qbf5HbR2vKN7EWwj+4zaNwwmRVuC07UJeJybobsx4Ho8Cje7WbBTsU
s/iQdCq1vRZznJhHxutU+vE31QAfb/ItQmNQFtUgy4cr1+USA9eO5Wl1S7vF5UL7RpxE8DWUewqP
HCZuNds/f3ssbl1/e0zHAUIBMgqmgacKPXIuvj2TkfAkCO34rAFx51WOa51sY8JPSkB7uTXZj1EV
JJGJnGSnbh7r2a0Z6psrO3XpEg59u+Zdoc3z/i6uZcl+1FFRUqhXXobSK0wjRIJ4wj5f2ek98Nzt
D3EZ7Owudg+muugZcmOo/HH4YdRGNMk1N8lKfWqBY8I9LLbrGJpucVMLxYY3Aap7b9IhfMLPydi+
v94/TnXxJpa5rqa+fmUKpHc3z07hy/vOQDCbqdde7Bdxy6ss0yy2UYtenL5ttj4+uoNIEgjCUZMu
MbSTDtje6YfFRq0rG7LrIxgV1BR0uejTFHOfVxEYmlocQ/1ujt/Z6GUABsQq/codgqRuVWl1vmUC
+AZW+D+BuUM6UshPbVqDj8Iqh5MzSn4AHBOaflyLnpAGAE8iEAPflXRK2lr+T1ayN/Cmyk+OO/wa
pBYpVTn227bkJ6zhU3CRsjT3eN5I1L/gwE7LtfCcDPaJ0f18Ut6iS969WV9G5EWmOHyiAbILL8dT
RITxOhJy28FNou0IWMWRG2bqFT2os+sIT/HRSMQxYp3x3HUmIEdl9QXrw2iXmKjZHiZefjFy58YZ
GXum4ZMLbIOtwpbhAv9nGo4sVgiRZezrZqAd03Sxhqg4/q8fGLsZc0celxnbiufdureK9FVv+jNv
DOcHEq0PTEuGzxaIeTZDbrXglM7dY2aa4SZrjPRVjO0SWsWQrGhD98WtSussGg5Cnha8n6qXct8E
0ZLEYaEzMd0DKL7aUBx56ILyMdSkY8SVXUJr3NOnWm6MAVh8bQraOcu1ZM6WBNfg2FiRZliUqCTZ
nD+juN4EEq/z4/exNOIqOabG4gkDAQ4t3JFUYJJpKJykZo/0WrtidrBp2ig+kK0oBUrfyFFyqe3x
3HCgzSJFCeCNqiiu7IodqGWrLrUWR6fqj3uqP6YmRVtUNkxBKKVGBfEysqvScjWJBgBrIfstz9rv
tlp1VWx4v8g+gqoS9XWc8dWrTolfLv6xSIFsyICPyVUFBV0aVRpRU70F9UdA1laGrzubRMFXlkBU
EGr7AAfv8/+Y/vORi8WNgxvHrJWYqT/I/Edj8buH/lLAozAvbhUqrO+K27xN3y+VL8AsvfTJPRkK
rEpG6kPcxdhgIRitZs//zxzzbE5Tb2NNN5OTm5Upjo1BRKsJIe5xVjocGNanm4kBzAGkxo4A1BRR
4bdyb7ig46EIHQSaq7LOszWQAfYRlKv7QfTdnnp0Ecq+dFFM2B2qoAbOFZWCpRUUqA/Rx81kdlW1
Iq4TJ+qm27lPzbCy83JLTbpkyHPrVWFuQR7bFXuy0WzUivxSQcbV7DbIfXHM6rTHvMGmPG6AlXkg
z/I6NAbH1DUAfoMWe/XAij3BLCdQCOwrDg1xQmmSbdg2tq8/UdvWsbujcFcRnKMG6jI8aPrGc/y0
9EAbLRxj1fX9D8lMvBLW6zsqUYwk6MeoyxTS2WysbNMqr1Rd8hpxWuyognHK/Azc5MYfxi7BNNa1
jUMRpO6qRpnvbaK+ZxZO5KEejSw+Kn6UVS9ljtQY6hA96qeorkQ9l3LRJTayfjMENpKEKpJsQx4F
yZb6NOkSPQ/xh37956UZ09n10sxyUQVoGA50G5kwHbV0u1iacT3UHBxLGCfAt+J2737R41eTV96C
Lr0CpS5g038MQW5Y26tJQgO/2taHdrDf3+FsqTj1etqi/tkVx0QMD1k3to9k6oyy2Nhd022oS47f
DMr96YEC6NKoQVwNWib6GDRYfbXCgj2dt32lBfa5InW/0f4vg5IEaNNlGK5wH672ZGQGbvrx2Pco
jstcLdj8TcYDTxuB++VhIFEPgsPnhISnpgFdtS234hIPtBz5usT9YZUcK4Ji+lwEoFEwwAnyYILk
e5sEXXBswEkIfczW2sXStO967N0BYmXOSzBONVJwg/utc0AujUPkAAh7dyWGncAO4xZlghBoXXKR
aZyItdVghxgWdjCulgTl3G8N5HzVwAji23/+Aom/bQwt17EcV3d0xlH7YlydFsV+0Vb46fanQID0
JzBR4buqZIWa1yL1TDNAV6syqFBzNwftFypOwPRdQkgtzaw1Gemi4Zep43hJ+msItzaeXzBzw21T
YpEEHr8VJbDiDhzKXS6lR13IvgIzpC4UvTjwR2jvKGRxUByNWKYKlXSXXtr5V78pkPREJcrTEGmQ
V3YjCI05DgqoUJTl+bqN+rPsFYwI5Y2NtJ3XqOPX7kMyhVpkQ51JsnO04omkVBb772IvQlLf2PZD
L1fxNEXe1GT6sXQs91Nj/nQU7i+FNukh58jYtRMfXymqDgf9iEIc8cnOf1oqqpoAmQtsJOQoClsx
RWuKuSgKc5F5iaJBNBcD19bxz98MZtnXtxakih1mMm5xF3r07OrMwABhZBcKqztZsnE9qZi16RLG
DJKCDjhyFhu1smn0QMESn8PRh8wExTE85S7isAPL7nk94UCqic+dGwX7obOaVVGm2RN+65Rmp/S5
i520FxmxsyMbsPn6kffx1znzLp36s1ab2pFiWwYKnhQf/5pi67yqnvLjHDmEgfC6ujbneTos8Y5N
3H5xEwAovSnKXl0O1miaR+8MuauMVgPLDa/XxWQ1+wZ06QA2M7GfuJZ8wjnLrqiM6evQhZf2EuVR
ZBdlfmlX8bGeyK9+On3R7Oapta0zSs/bR+xD/XuXFZ8jHBe9Og0vdop9cJuytno1A+v0DoqKTQuw
seBHAdKGE+FuVE8GgX8iUM6Hz5at8fLRI0jOR+9jHCgEL2ahOT/GgW3BP1EvD+L5FbIEwM4gAIhV
TfVPg1OE/+nt0Zv9eAsU+fH2pNt4Y96hICzltpKdN0oOwVhXu9P6IYMSs10+BdhV4eiuLZ9y3Xm3
Ld6lRXFa35j/zW9BXB91qkN11+ac4VaJ4w/76qfQDQDnB9mQnkqOijHW9ljmUwZqTkuBumxnWK2E
EMKv/JQpKmTJ7fGoyRoZCFSfeCDNcp41LUhO+GX9DGLbfrYm139onXHNWeo8C3VBWTc0OabskQIE
r77HulOd5t6IovO+a4s9hSL1CUxjyIItdZmRTBvDGr6ApyRdgc3QfOjyznyomybbjaEGWK2y0aUN
K7FOat5tFpvW+Yk3hZzvbNt+jwPE94fRCfvQmRwHzYC07lI/KM80Kmvy7KHAMki9CllwEledANq8
XWYw+zQ4LO8ose0QEIUgP0gdpaBF09j3KLUb1FlpjNPwXL5NHfB7jZ9+FnEU3dR9VOyqUjdeU1/3
KAAq2cZ6tFF1MOKo5dF08bUhB03JXU/TQhxEr3I/5fv/5q5oXt8VDWY4um5YpmVZqA3Q1VflYsFV
9VEwQoRJO4Y22NSXIhIbWT4buZ5ZsHqxL8UkVzbIc7dr1w1QwoIqtlWYBfKCznUp5gkLiBPowppm
7+IgzlgjgyQCjV0cJkA4bEUeO0pblIE29y0hlwsdyKckBlaqUU0L6NatsIJpRW4Nh4zJjpqQm977
RhAc8N76gy6wHsgKrXwtwQHlFZGdb4uuPxe4df8I7PqqoVxjXDY/pGyvXCMsUrn+EoOcSLoy7bG6
qTeOqMo7omt1aeVQrckyd8hebxiW6Xd/sQCxFq8aXQEXCtF6uSp9zxTXFV1y6bBjDKajltiscC4L
ZpKEG9+qQuM3F3FqGAfIedOzsPOkCzQyq2u2GSIUQZnTfuGxicqya1dEj0S8NstFVXfKodz2Ci/g
l3X4ZA/Q08PyDjBX1YNixY2Pcx78kjsH5ahQZk5TSBkOwPDXK2rSJVdGarmuBOlF3Dmba0c/Pf35
C+6YV099g3Hc4GwHlWvMNO3rTIHTSLD5cYAB8qDACREK2l+GwnotY8NpvEeoUKXPETiRnrucoZbW
ju3b1uyy5yQugXaMKxt8J+jqGhQpgMHMAHhyUFjRCcWI2eJQIU51AThIUu0oiUMXyLInx7CKb2kd
T2kesutlsUchQzI+6Gns7+yo09pSUelsQu3H2OK2hLvfW2DHSO8CfYzCxY8uebFhf2s/ksTJr4g5
H0wRYCF+iLDnm/Mw4AViQGcipUSZG9fM2XEQ6eeRzvx6s2NQHevfvXE7smMHbyVQcvPnTwEn63/7
GAR+08JgTDDwH/8tueaYtoslP05K+sSSKEMEM7n0gqRvQvAi6hUqdAJ7/F5NenyusaV+MtJsA65W
yPoAgvSklaGJrVjXI/tSYekSMbkpROA+xjlq5secm5AoaNzHpNT6Y4LFFOgv+9yTooqhhiiMGwrO
ddAOgunnpk+qMffqfsrWZR74W+nr/LFMTXsLqDbX32SU6w+W7NstCPC6Gxn5WM2CPKNB/vJrGJYt
jqJHnIzXw/SKWrJVij3abF/iU5zxLPa/xtM8eZf8GFwIaFA9qw6t4Z2FkyHPplrWpU/uPANjn90b
PnR8x/IYxLjYUw5BKengEmvDvijSHZnIuYQZKW6aQHwjzohQvO12bnJbDLYONCMuJoppzl2hP5d1
0e+HNC53dm5imxoEsl2JVG+OLjXHNo133VS/zV1oPD0Usgq2Uwpq/5WGE4VDLoV+wHYBLUvASP2L
5kXo3LwImIepCZap5qHkCZsOAi8VUJNlxW6jqPvST6G5beMWPE7GpOFKHoAh2e1Ffw5XY6hVm6Bp
GHDj2sxdGj5PAoFS0HKVqz9/9Z3rBywY7SzbRXqCY8ll6cbVAxbQhp7ZKeod6jEPJRCTqMGDaloJ
lV9mvcQfrWIK321L6x/jCsvCZxP5/UPuP2PfkH6RGWryRNQb20QO01e3eimcMf3ClDlCunurhWZ1
6pMcjO5F4ENnzcVuo7TaT1avA5qFokC/D6MDwyZhHatKQqN2v7mRbSSnVK+mO1vi9ukFPiQvuRbU
pyCDQLVgnXnvg4P+3INTAJlOvLQoShBRg5z+vkOh1oWDRkCL633EZIHSlEYAVZ2tgh4OCdafeYQP
nfuvaRxjKqQ3/vyZCKFy+ZegEscwmdBdjnMCmzmuc3VM0Np6P5hOMZ2mFOgeA0LcOCeL3OKWLlOS
llCkwiVtgRpaUXNi3WbMoadEIVrWlbcONJ7ex13052g1miKXbuP77dbytXCVKf7NCHndTcGr4i4e
WXFHrZZDqq8I/XR95ZDgvtuGJXbQ5EjUioFaIDAEUBZbcRyv/poqVfOFkx8dYnN8WmanCAGd22Nu
yu3FHGqkg83zuct2SzhNQ2PqIfey/8vYeS03jmtr+IlYxRxulWVZlrPbvmF1mGHOmU9/PkAey+2Z
M7NvWAKwALnVEgms9Qek03HITrRDnI/jTVVmEVWngieVnYHZEn2p3qT6glNLBYAbSFqmUYYqssn4
NVrRoo5NE9Ol/EEdevtbaYGQwZ5kvB0HaBcNVoBrLfAP1HsbY1XXxVs8DPC5be5A239oUmGZdrit
sjMEeLJUJtynwqzUtqOnq+wvbRU1TcH6ttsB0XosFredoSPowzcN0NnpHIFyiLbtylldZKNPrJzw
MWt2u3nbIkd2M5/lBwzjpyMZbBg2kAqatHwlwUToT5NFk3gj2b4Mn6FKqdHZG4VTWbdAE3NGwBQ5
VCRmvGLlSl7ceZbrVIeS4uhrk/XeUgfje3R04FtUoOpVH83jj05fSaxyJwJUEYBjr7/X4sA9SMQn
NpPOBqYGD8VRILsuWNAzQHTG9xQgOxVjAaSVl0+B4cfwxcQNnUzWic0Uejymactc1DuCIHxRwhlL
ANkyZ7rEpZOFoXMIZMydHqQnbzSc+7TOIyxqIDVMOQ/mcUqr9VgN83oaYvdehujzi8HjexFZ5s6w
DOvBd01l1RQQKCqUfB5Cip3XQ9m8IaCFk2jeU/rMo24VV7ZNZgXCXpQivockw3w12v2t7Ao9fIUW
Zea0V6an3XHrm6njOajGxZ13f5klX02dG6Mdljx+6e8aPEWg/z19WhKxAcgerfss37SUBlo1N5x9
l+bfZN95EfF3YVTU79XEfLXCADWppgGiY2rV916wBy9hIInTvWv6P7zKC7YpxgULS1T0GsFnw00B
3pziAzhS7OWXfhkh+5Joype9h4ajI6lxsjMUdLtewyJTzJXBn0bPk+32fZ4MltOASjlLBPZyuMIR
EgpN/sMILMwksk59asN+XFHWUU7D2I3bsY/xMS44wyItVm1jKqC3YzA2K7P1g+fKHbD+ykvtR2rr
O0SAonDRVfEiSQflDy83viVD5H2b8rFe2klW3UCERLYRlenC1+t9NxkvUjFaXi7UjcnLNiplgmvZ
3zc+yr41omNLJW/r9YW5cR42u3rv+NbLOe6ynlgl7/r3VaxkU1ZbWdNWeQLBIHX8c9OxXO9mBtsr
B01ZJq/szxF2nfs3QdLtL3Vx5SNC9v2+Ri1oMaVe/rJwEiF3kRzA/5KGB+2sJgbMu8xJz30SBu30
I27xGLwszH5yEckUupWDoa9hzKRXiptp116bIl55HvaFcKUYzka0s1IUwlUnO2qNsMNOMj06GDH5
H+k+ktX4f8aNfS3prIWPk+GgRDHbUaiw8iIHYh0R8zCgQD8PA0nwd1bsX52F/A3oORr5Qkj1rJ56
OUcOqv9iNBP81Yty718ivWSZvNx9iUar3n6ad9ZinZioiYnnaKC92QLjOeRe+ii8bxNUGaswf+zE
xam0lzDWx6PB9vOxNUnqK+oAa8Zo88daS7MrVWuRhBCxbdqF91UbAfFkUE74fboSQaWIAuD5+pCu
fUSHdp07Tt9QS9qk3ag++p3a3PAUaJHlol8TYa4IG0Szqa1N5CXqI4zqZWakwzXamwgIqMr0jRxA
KlTlvF2YJucVY7FiafvvK8p++cYyTMlAW6VowJIe6x/jKBQU8/JFU6zgmJAtWJhOUL7ogV9vna63
17LpVEa/9GMwIrLpJt4R1Rz9Tq5RZMFKdk9WjGKDWEP/WCMqOP7Wir2q0kKB70PmQeYgugLFDh76
565LP4k4Y6n5UKVl3zkvMWbA1ywrfTk3ZwzgK3tAf5nM46k09plv9Td57ajYDwfjjZvM+lWgduSH
FdtOT1PLdxly57jVG5AGq7QYYsjafbBmX4ErS9ihydc7wUledDjOu7JR0kWVhYW/crOJT1Lf9e7w
HuE1GUTrPLG/o/4W7M9NORdrNW0FNoiHrIjuoyw8Lxor3bDvucnLsEu/bM7tn4kZm2Bk8LGs4W5s
MV5iOxJgRL6Hy/rYQ7278ZWkuDkPeHFfLnvdpWgNhviTdbkFSMXvShQPJbj4i5352bpcDsmJH9Gy
pTfVoXZ998pbGyjCfqKvy5/ney8Pr+Y0yl+th4TyUJ7O3HT5u7ZXuM6h7RpZT0FTKKu6tQG7A12f
wkXUmB0AmtHYuVrUHadcVEQVipUyoWHEXb+0oX5vElnBzLXmHHNJfCA8OG9JwGAnIDD0iYDZfxHC
L9zhgBhSvb8o38tXLZAlwde4Qi73DhbZ9FjAP7yPuwTzLlp9Z02PgxUf/TQZTrLLbvVgqY51AMaE
QR906Jqtmr2Wo3NcU6ds81+llRTI3ST9a9NP7LUtNTgURec991axbK2pf40Lxdu2VI43Mix2g2vu
ycFjYnfpkcJ4cg5TvCZajm1fcrrz7YckR9My5wtcqo5zlaRxdx9U2lM/qUg0wc26V0lQHR3VuU65
6dzn4qJUlboueitaX/p0vbnXA8u6lhGpC3skx/8Y7Odh0FXraXTU9tHVXmWjR1LwIYQwIFsW/ycP
YEpRTQ/tpyjU/HtwXatzpNv099yR+GX79iOnwCpB2yOCg1AqEUdTt8gROddhesszZKJSqA24hZ1a
R5lPU4ZJhl8Y7hOniqeLxEMRJDyNpNjY4KDa7e+kHASOBC2bXq0ytgAj5gUqlLfU3PPnuNBiygtg
VDEiVu6ttk0WEneS+PatAcDyOUDN7RxRTmnwULXV/xwh3sW3cMXTE7VcT1DXFig/q5h2N9gM9S0y
QOE4bKxkDGAr8hBfUUCa1n04xrdmmEFNDN34ttuPTaucZK+8FLlnrFWdTff7QiJ+inFEjSrE2UXr
HBf71lZBi3jR8esp1lNsv6ZdGl7JZc9xdlxcDZr9co4oo9RYZIOClQRs3Pc/cah75EbFAkiLvP+J
57ZyVXSRcrosB27BWNejSlFQTlDsdluIP0pPx2AV9E61VYr+zdF4VJVYlz+JllpVn1pJqDQ3Tabr
T6Y1nscavzeeCrP5p3kfY6g2FYsoVvad5fCda4cfsddzBhAtDOuDnevD/ZbN0SqeM5dSUT2tc59E
3SRUo/qmQF/dr8ttL+jIkzXxO/KUR0/WMutw/pE0WX3disE4SN8XPI8O5jryTBYq1WGZIwq5tUvu
I4k9nVVGL3qjbhOzcS6ja6lIKvsrAy0HtVDDtRQhlX1zn44HxR5uZdil/2N66iuQELNy2LjjkOBE
Pyuvw6y/v7r0fXlVzmHwNqMgd57h1s3JyZpDO5cmXsCT/gxXB28KZbyH00rWZnxx6lR/Fo/+2zJU
HzoRg8CQcUjR/FjYdpwf01Br1mC76/tCH6+R0DZfsKNz9lMYcCIV2sbK7KYrzQemJZu0ru147O6z
uoeGiz63qUalv5ScqJF/uf8U9C3QgtD1l2f2VG3kyW5yENUkRQU7RG2PtvjDBtUDimWH97ZZKk9x
t5W9cVhbKJkoJ9lq0Pi+Dg24/bKZqr26K7khr2SzDTJtzYdfnKfmVkmFIyrVK8eq3Z1ic8hES0c3
FhAY2FA0iDyMCHl7sLvnEYEezBFlszZG7ybUvT+ixBt33PPgXmFqctV7yGoNdTOcDPjWpxj65rZU
sazuRN9lYOK/ENNx1EwvffJVWg3NSkMEdPVlwFWHejm5bbqRA5dRw+yFQjPJBPmWckC+G5W7H17S
VXvZH9nOfHS9eV5b06sPUIvvtpNfy1cNDm/tQr4MOkZCj8LKwvSzZKnN3oTSNZ1yWF5iOSxf9plF
Yi7vlZWhFsBJEclu3MrayVYwTAmaTuLeLdvG6HiHYA4WkRiQoynqaf8B5NId72uGzfA47bqqZXmW
B2/qS4bNcb3QHMopOqp1MS7OKKoBX0s2ePnmgplqCyT3K3W4kZCpCbqlcOp6uwRk/88koET2pqU4
joFAkK38FPLuRWebXAmVr/DnpUe+uoT6KNu7CxnmhT+dplzGFhpUkx6egtYJHksXKdp5RBEAd+vw
kVqVimz+BHhAjM6m5z8A+hBDsgPxV1IbSmNeyXDVbVLuaTH/XBGO04Z3U7X2UbbkLLyAj703p6A4
DG0xBHGAkQFfeWvI/asaJfqnBg/TFQfkaNeKJlakMK5NhPVksIav/c7IJ2spm6MKyiCyR7iIIrhs
9Oo05/HtObYBP4JJ5YIbSDAsu5SnGDXUe/k2s5Y9WYo/3MjQXuM3y2M/Och17NBeNCi2ANuZsaAX
mik8UoPV9HtTjoIj08+jSu18DoaS/rn5T3OrAvWCpMem3FfZ2mP/8xAMlXXwIqe+IyHW3IkuKwut
Q8Kp4k72l6p+7vLaZpWXCVwm3UHtDdkO7zQEmKa7YneedN5pFpcwKrDhGN0/ZcCln7Naj0y5n23k
wHmRj/mX4LBBXWOc1W51hoW6wGySIX6T8p2yC2bZldLUxUkCRZNmAjidWu3mEg9c4k22qjrW7owW
UqHIw9mSty6ZPZKj7vfgxVPkYmEIi+ybDMpbzdv0nH2WXRFmJ6srxRenmN4atA75+LrphKJidmrT
SFvkAtPTkhQ9D8gZEeL2n2bg3T4BVctscnChupW6u6Q32Gx5j1Bc9Kc2/9T4a0SGVcpOhv01Z2yi
ezAGHv46QMEnazBetHgqrqqEBJA04uFAUOx0o7GSYzyr3+TjX+4MYANvFFv1T7KVQzday4tsygER
IbcAcpMAM0Ejy6OGV7IpX0GwB1EoNw0fy8l3QEbwfTkZHPFFP7k+9w2LX7Id9vwqQ83dd62dLnly
uI9OXM3HzBi/y5bRZ2hImuqMaq/j7yNlih57pVfZYAkAj2iaSVaeQjYXedmBE0zm6Jga2AAY1GMe
lUAvV1OWDdu+UqLHucY3IoZcu5BTjSTLr6dpXCFFVxyCEMhQVQ44oChxKZuTr5NlUfI82/57/UOT
Ve/f6h+O7WgeVXEkZXTwtl+KUkYZlxrZCx7SgVJeGTpHF7dUfnm+slGGHgEWNFPHDtyh4DFDKDdR
G5gNGFsciH9ye/huKl7wZpp8v6htWc+NGpNpyBXrYeqVeZWDs7orqz7YlG7T3cSjPyPfb8c8vKtu
H1RzcKV5Zn/AGSLe9aNqcvrMu82kKMUtANhgbdRhuwSSDLKA7ebSqcf+xQW+DC5GL39YaXBEF3UK
FkV3r7ZlhM7gEKwrL8NdwYa7YYgtl+YL8p/TPFHyLlaJPxV3U9vnm6gq56NSKNouHLWGcuWAvso8
alsziBUkgShE6Am77rQ1gr1tWfoBjre30PxafzZHJ9o5Rquwt6I5qgC7k2608LilieU9dFmSZgfZ
9Dzj2Swr/SRbsdstUBs1H+26Tx7qMN7I7sCoy5sZ7un5DYZCu8Jj1Kx+WJaJ/Mmi1dE0pORMnalL
kGkQoLjOi61FYc/VQYLQmo/mEJJ2Jcn44PvZXTdm40s6DtBYuhkaixO51zrWRGsQmck3igM3mtbZ
v0hw3QF7GF58TgXrHunXazQsnGs7SrWVIeCfQz1s9azKb6dEzW4N6DDQKyYssW3yALCAs1vFQ2fV
wCdlK5sy+CMuNqpuqyp+hPFXPK6VnHqebuHcI5smUhpwnMDBX0YlLN5Va/R7lCi5ls+d0FSWRlCG
D7LVsU29tOw5WJW46BzcRDVBZyZnad7E5GnHAdhFenvIr8fGsFfjmOXfVe1/johLt4cYW3r/tEas
zuZ/ISVU58vGiZokEkueq1kGYMq/8d2TvrJNB5LTtVcPi9kzl+/871iPTiNNyRaXnG/v/+nysYA8
k8RlhFhjIu93J2fqRhCfRIRsDRUYpbIpDvzXFlfoYiYbnerjN6RFdza/yZ+Gis6v7QbVXTzWRBSN
0JfIv9mhejeHVXM3lBHyv3q4k/xVWEDqVanNvGNcIjuKpDFmTmayl00UPT5N0oJ4VxiKsoC51W5i
X6CDfr80GrjYhezEyDDbWe1w/Ke4S1+l5keAAqb9RkJkWERCdz22TWNX5fM32bqQwTQHZfZQDGoo
1KFPXNzIrkuYnDkzeO73jbuRgsXC7W6k9LM7dwKTodQ3ZHqMa7U0xlUFO/PHnJwDGqA3y9Cu6pvQ
AcT5bwG2X5X72fNWETA9Ndv9+w3/b/Vux9CgtluS82qahiXq4Z9Qfjl7iXZytfCACDy5ncUQ9VdZ
l2jPreks3FjtHp2kmB/8WF+FpaE+DxPGYHqV//DjSn1u69EjcZ7DyRVzvAxGguskNcZnxE5V5q94
h3h3XtGCZaNa84j8O3PFTVD1ffX08Xaq76yMEeOtC2AqKsZ55aHpt770pZ5un1AKkT0XDFWq6p9D
5YAMbYalzDr2A4JBlgklgp9PiUx3buI01JdqAweEHLldma9tX5uneODfQpJI9sJ4NG+CnnPRgC70
C7AibTdraAzK0fT3JUpHOy/RaaNcQhMLR6b6voScozaOel4iEJn6y1+RuPWfs+oH+0ttDuj2re7a
FKhk0e5Szgs9PUUQy8RUU9T/LgN6mPzHpsD9iolwbA8khGEbnmbrKrCV378jdhWa9lzOzRV7HzCJ
YjvfiYcPXHMeNGLv3/zeBBvxPmrlqvEpuKnNH54KMT0uzXzdqmq6CXzPevAUH7lZM3mBTmQ9INli
PcDyPTpWiyyR6MLy6T1eDiZASY5xG73I1kd8bpr2zXnBqh6Qq5/QjizsTkMr1492ElSppwqFw9F4
a+EVn2pxkf1GnTeyX7YGKy1vvD5aGhhmb5xBTx6q2fcWSayD26V6AEDG/zOb4LCqSID7vRBCzxLn
QVcSd53YPY/JzlGvSBZ22wxVXnE7hGBsT/GrkU33OeY2fzbpW1jE2R8jN+GFZTTxcwqXY5V6SE1g
MxLsQ9tRbpFd/taWigPjzY83aqQ626IfnW8p6GglH5PHILaV//gvN76CI10NNoTpmBbwJO/v2KRk
HExtzsmWuL3LlmRSjp0GYi4NWzyKc1fBQ4q+y8XvhN6IGf26dMlXCsfPlQ6IbzUU0/OAxv4fOErj
AUcSeuGVzaqNbf/XVGtvftCGrzpiRIDkbfNhjjC8aLomOdWKa237bkwPYVvGhyk0cGnXKd8X/3Ev
ZIv75QkL9cNQHb6ABlQQ7Eq+fNETy+jZnhf1wQTBfg1s0Nl1ICz2bVAEN6Nr1WtF09pHxeNUAV88
/qFioFJVZccerYxX5G+Un3kGhFVvqG3rhqKu1K6pTrld1rtpcl3E4Z3qCL7bJNPezQ8jd8xFlOls
m2f2TnKlsENPFafIP+YiC2GNW+7zFFjlyuAjvlX1wdnqfdxfsTHUwWFH2cZuOuveTzCp8AFnvLmO
drIyCxkRXbntXT/800uzH7hFWy9YXvhLuUSERmx94pfYIzU8TtsC5s3yYn+h6NW/9EmHDBks48oo
A/xhYb0B5cxdVnVIdn8c6nvq5dZc63e+mdT3NrfyfaLi2SXHwnFyb9KRHRn/leVzyKkbuM7Uf+cz
OFU9NciF5j35WuTwPZlI6TZu/wvlu+9+xfek9ME7ueQsbtBtjZdhFr1ZDXpIpdBIKpqeZLievMlW
J2Gxv3XlCXXQAmnZbRDWy6JS+S7+/io2EqD2Y1EBRNV49Wl0jeAedRm9Hpr73uz1J9FCfPJTS47V
Q2k85cW8NkVkpbrnSDnWiJYYk/PkWEnrf5v38e4f8+QqwOq8vdcZ47qOpungaMp4KHM1XcxdqZ/7
AogZWH39dZFxl6Z8Jfv6FHFJzhi7AbH3Cvgb6xXpmEIb7fX1OW6qfrmqM+1VZ8zvHUDQ2ygMm6Vs
9rOX3yco3ixDd8aJSYS0oo+fwMLTs/JWdsWeXx4is/kpW10Qg0pTNXWL2kpzMAKknQEqHOVF752Z
c7loN6S7th1nFtiDuXZU0lk9qnJYtjstBDo1NRG6vh9zLgthBpwtEAuItiYQ6D3HvINrgEs52gBu
D+htWldWHZ6x6UWfBNO+7Up1U05w6RLPwDHAacu9dPlOAjc9dnn5EJpoEUtr8EuE7MtEBOCWBxkv
L9x3/nGN2ClupjR86qwo+mEYzcqJR/MbVpTWZnBNa1fWWvJU+vmdDAhx61iMGgfIHN/f61lpoxVm
b+GPSmtXQKbNb1mk20uka4o9mw/Q+UHnb6B4FOwiaWpmED1k1AHcOgMOJbq4K75HyEHZ93uEXGMy
rWIFEKq+qVX7AfwCTE8t6vdh3Na3MbWdpTka7g+cIhYhVbtfbgP3BcxoiRHI+B5bTiEG7m22i9J6
XE4Oe3IzbXdKESh/lKYJasGvXluvDVdjbk2nBpzknoxUtdO9EtcWMQmZS/utBWiNJ1F7bwO+4T8m
SR4LJcPb2La+9XbqbxNrDDd1WNgI+cxv06w46Gza5Z2rmC+yG5i2Qn0dGWJMDk5eOixTjMrv9Fix
79rCcq7KwvpVo4ITQ6SswY6ha+W7sbsPQUO/Jqh26yhRZOa81zSQMilCya9qrf8q0tK4Vcq+uXXH
PljIMKRArZWBDNEelHvE5HxO+pd/381r5lf+lgtB2uK36TmWDk36q4CNb/l45uhafGi93oBmiCU0
qshhusZoA3IuKZS1G47uTzvxk0VtNvqz2kI+C7RkvDW8EIS3YTYHf+65ZEa5FaaQt62ZImE7k/LR
s+bJ7EhWoWKaLwE8Nk9OP/cHcqHqIhHNygEWUltDvPDyoH1q1W68Yd/9Iqe6eZvfFm5wlDMV01Lu
/NYDzc/ETg3dh3z41ZJZWDVh6KzK0ShAPXLp5qA89NEQ4fT10dazCIztpa1Y7bVqJ0MNuTLstWUv
GJgd8iy3ra1nW1BpykL2XS56Ul8ZbVyS1yBWXj7FYgB6U6XKK04O3iKuI+CmWauHmzCJ/QUZNHVi
Wzkpq7MLJyKVxqHifntx17zI3V6kjGbbMw445gLh+sveU074EivDLJy+VtaYqsrCrzX3dtKMY1No
xbXL3kHBuAS1fqBxLjxe0bZJd6+5b0zvcxy/U3aVkqCl3vF3LoKi1I6e723kYuc5HA6XgWNMN54a
eLdyAMXBaKFGuUGB8N5swbapMlM+6MZVaw/3Z+cU2ZeD7FxZGfoxnzq7YYCeYitkDkRuXeTcgZGd
5166ZH/lC4vJ2NH/Q7FNnkg+ZzFd9nFsYFGo00ln/k0sYACdHRjtFB+cLIOPg/05zyIz45waVuhy
5dF9J0hLhSKsB3NkTEJvXp0JOFh7MuPff5fm1xMUKH8NLTLVI7uq4kf2ZWMZR5ZVej1evpGjpteT
8JJVpaHsx0U2s6ISpgtlspEh3Gm6jeeWNaneCW1fCE03NXaNsnW5uHZ3l0Uh1okiSl5i6BPLOiaV
GGWGj/+fYpe7HPzrIupR8U4qj2RiKjRR6nbUd14CaaCENLCRuF/pySVfXcC+pqn+FSL0ZOXop4vo
G0Lj/t8/N/HhfNmSew5sfdshQ+FabEe/fnJN449gXtvqKrfZ/1rcS7FUttXh2AjIAqeTYCGbbQZK
waiRxDPsaji2AqaQY/O3SOAlrGrYXguEPMJjEbckjY3s4OZ1iHU5XbCWQRPJtp0p92oyundh6Xvb
Se/zdW11yrOuTrALsTXdy6biqMkiMScYSWI0RXO79Nz6sWrK+R5tx50duspzbargLAvujLLpRj9V
bGV2Zliny7gBrGcjW3gqKBFMTgN0r7b6R35kyyjslDsZEPRlg9B41R/kIJQUlNnSdtzI0VlLNNDC
GRzHXFkAli8Qc1X8TU2ieSMBfI5v58su5mYuRzk7XEVlWt8HSW4+mLmzlrg+bmcYF4mECM50xiEE
rL+EO6mYP1Fq/BUPJarLHgYdkySH1S9xWtv3EutqQGhd9z6Cc1VnrOw2DQWm5TmwDZ26XB7ehsXA
ZmoygtcCg/X1REF2T5E8fFWgoul9Fr80faQdylrXlnI6mYNwWWR1xIasS5/AQ2zw3hEHQyXY9YPP
z3WgOGIOqPLOSubvumhIUbNEF/EslaE1yas7ldnVGXeG/FS0iG03xqHaK7cAJScS3Oadin3YvToF
+q3Sjm+yG/uMfmNGKRhlwXnpM/vOiIKITStRYTe+DWKyk5k9Htis1YXT1vcCnhtA1LZ2k5pLRRhf
hsIbU29XpsmXSTZQbExX5tDXW9lUmik/Arl4SlQbvfyxU74Pg9Fe+8J2s9PUtWWj8DhPMadjQTGs
yqi4sWPtHtEdfv2+q6x6u8zvEsFOVL1Cnn/mvTfkQFebst9OA+rbkTvdKNJ5XolGE0W54RlT5hEH
ai4KFkW3RWLv0Ph3r89hWWQA1mrDaZ2OaPEXRmRFAZv/6tnhvLvJfUwLsHqzX4c6+qPw4uQOkW8U
rsFhLsyxcV5NFZWjwIQ91Bpp++BGzS2uNs5r5GsIBdR+t8/GqEca8EkuE8WFt1UMe9zIZmDw6Xua
+9RS2Dwkjok28wSKOuTOuCB54GlkgitvM3j5z3MzaMsQ/yNozMWiDVptr3Uh6PA0nHhEa9qj0fXe
LvL9eYm/l/boNqF61AvvVbbM0WsfwvJJiYmUPfzsrlFn1k9ysmWm1iLNq/nqHJ5ZNfYuOKG3ub5W
DfyipRu0BiCyRkH1KLtUOxivc7V4JB2mIo6YaMFaTvBsLM1bx3wOJqtfkDXgXYI8OpX6rC/qFO6g
HHCKwDhNUE9OamN8HtDFDEXBGOHLjMtALZZKBN2wicu17tVht8eUYBsmjrsJyri4KQr1b6/ij9HR
Tns+7MJOjhMQoCVbeHL8fvMMCg63h0qHmp/UwYGcPSBn0pr8BydYnGPZ8ctR/oBY5P8RUhfo++R9
jlFABjPSKGATV5t4czXMsVwV+wrzMidpk5/91PhXg096uHXddgPDy9krbm2DR8bsqxEC3q0bQt6z
x5dLhFkG9p0a+V8jagvnWrBaf9YjGvmAXRGUtkyn3XQNSRFHmx6oHmunBADmsbNrVMo7S31tgoY7
T1cOx4lT0YPhz7dKn6P96efT2kbXfBcONL0VKu/jq64Y8d7VgJbIyRy+7tDsDB4GvKwHvVU2aWN0
YF89+yHQ+C+vHMv4ZadH+TGlDUVT9grWU+aF+FUMI2e4UG0PTVaspnHa1Xx7ON+RBe3FpcFuAxMx
61Z2eV1VrICENFuZ6aQgOh0mB16mNWg/Hc+J1yaV7MWZC1MYu9EWRhsjPBlVI93hkJvcnWkzPpxP
6G47y0OZBtAYKgUfstTnNmauAjkiVKxxVgJdawwpDslzw98zxPMzuP/mIEt2in+vYfj1KJWqcuNB
76b3RlQ/+EMtXDpUvfpRNoNRoZ7vpPNz1BXlc56BJbU6IzyC8jZe6gI5k8B87nNrvLF7ZKdktwPr
F0GGJNsMxjDyV4foXBvc4uxymm6yXNNXQK7jlWyaok++kpfWnG6HxPP2ahoJXXYxGrqZf1UH0dW5
rwZevbfgq+w039LY/XKWjkL9saVW8NgpQ0aFwOs2ahsDALYRqxEBDbaUKwemznUBcvO2h18yjjFP
Y6XqHoZswA66oARUd/6403QnEkpDwzVASBXflLa4qxoFaV00+p+Rsst4zmMaOguweNzkGJ1QinTN
LP4zSJVnBQHJVzON02WWFuy+ptFHtJ5NQ5SUA/tBRdlFYvugNnAwBiWxVnIU7aIc99MoWcjRRKm8
+6AnsSWm9uISOsZtH1DhQK9gwOuMLG7HbeuYpNYh7evkfhJWdaYCyaJqYLbJ5nnAxXFTTpB98qLP
aDdQA7qRrTHFEcfVhmhB3RJlt6bVSOYH1WOqmXDiITv45azvnLzAFU2QHUyt/aOwXrTQ8h/c3PbW
GWz1axJR/hUHBzwba826o/ZfL82iaN7ivLtGi9z8UwOz2dVZ+HMAMLZQzMC80iL7p6W01oPzo2CL
+yBfe8GQLoGfZXtHDPXROOyjtkDjSTTLQe2WaqeMsJzxkxgcvV+WJefQyyZYbnjNusMlxEVVLcjh
2gQllCV8AN9fRfQNwB/CBWCNFYKavLrE/T4ambW5MMO+2TpVY+7aVDlddOblK6kpLyXmUdYx9rVj
7YIMC4+oxkIWXzPwy4mR/dbu/cZZNwbv7WH9NXtHF9rD0Rs4dUMdCo52MhfNKoINva9t54iu9U/N
j+uX0ZofjVYtHgo+70PCxg3TW0Fe51uiDtzu51ajDptp4Qp7sng/WI6xdKIp8PgaFOGb2UHeeBor
/fvs+G37gGgjDgNel0Gq9kgNB1O7m0vcwZHXBcnVGVa7QxXdQAmJ4XOq9tInhezlHBkjl3AjDDkC
YYpZxTawMIFw8iqq0IYFqM1wrXBn44iyqv3MPGTtKhO6+6W4o3XiBvalKQcufeUIpCLX+n2Dryja
lIPy5AFMknx8q0F4r4+M4GoYvU/9/oRc36XfDfOd/Mgu8Z4FLbfh1oze0UmKegU+JE63GvayS0p8
ffSPFGD3skuHmL9RRU4JFYuY5EMbIAavJ3eapX/v46l6xUAmXddpUO8TmXVqNkOKlDJ74uzKVdR5
NYooDsnxYgSBWtdowFq1VpLu1pLbLo2/kwlDVKzmcCFd1tOxNRZaFvYHid2So7LJfwpShCL4MiqD
JzHXEHgw2Rz8usVV2p6XcmMaNw3CaElINUzsU2fqLQe5MZVNXH2jR3t/FttAxCxdFHnmHdKAZFxd
QMaNKkiJqKxZh1lcZFNeyrwqF+3kzesUuMH/UXZey3EjS5h+IkTAm9v2jk0rUpobhMwZeO/x9Psh
W6PWKGYjdm8QqKwqkKK6UVWZv6lX9x4ZKFPSgCU3zgqTnaFRqjVnLszPPqxo8B4UT1k5Xo/aSsaW
UbAJsA0ezCiOoWQExottUwxfMAp91MSnzI+jjYyCyVttyrh6Qvk9G59vW6VEdReriDl/KEmTb8HR
629a5rYrVem9712Yrm1Ws78Nw35US3P80nZYOI2NFT9Tdh/3QCg7TAuLr/j2WSTK0d8Vv0dvutjq
FH2r8CfbUK1Y9DOjEv35fwY05SWKh/jbbDb/GqAnL+Ns81bxvBzCZZG/hUn/KJ9K1UDT9j/iWg9V
ls9NcW50/qOW8fKp1zAe34QuK03huzO+9dSvosugDGeyz0ihLgUfqQQtISMtoIqJH8Gv5rxASxKr
8a43VZQu6/KHEbtaPiWz/w0JypW64IwgybQrV+2K105Rhj2spu7olUF+mILMhsll1Tb2L61mWqfS
zX9f2fV02OWNqp/vi72s/QkHIKQSi3eJG4Hxz7IPrUNfs5SnW3lS7qQVL2BzWsn7B39ctne4Z23v
laM/YvIisn+Nk6YM/jPGFhOOM9ybIhyL41wpX9mINo83fmS2xCbD/c/YsHB/7wTLuCrUvW+89jmf
nN714m8tG1WRJLamEbr2OHuvgd0mezNZQP22bj6iVzuvLbc8Wr1lPGXgeDb5VLVP8HFYRe0Eui+6
aycgPApH0il5VFJQcgU4xTcI6Q4qmFP7V1voz3W0bKE16+eeJG+Cc2f28bdu4l8WhoPzaZzT99E3
EYoY024vcK2wRRG5QWV+LztDaUqv7A3vTQFzNbH3c/D/19z7k+UH3eeG//415OfyJ3Svt41nQ9IQ
EGMDc3yBTQCtwFnJ1Mf8ARjzH0iKG+RiJLOzjsZ63AgqwwP7cp7M9tA0ivU2a6TMqq58nq3JeoO9
HYND9MZLt3TGM/Tzvp3VgzTRleQlPZbjVgZ7fWAeTb9Ei2aZqw2Z95C2vMGXVhvn7kvqjyuZKT9q
sQsc4Ir89MGznTdvOckHFid5uXNT+2vZm+nJ6cucBLVaK9ukwqjWlyyAbSTTA0Yvu6ZXrRO4JWud
WQ049GXnlTmGDYEkx9DVbqJ3/F35qMFUJSVnH9PE3tz+eiz2z8002OBRA16GhuPYp9DnJyT6HL/m
RYs1rOtE26LEHJZEJiNT78G0ofiVwbhHejl5Qoi72WBjlb9TpSsW1mX1HeXB3QAIBVBjF22cKmh/
FN6I/k+oJx9xpeD1hnfa0+j04X4pWpwHzYjO8ky3x2OyUTznkvsJfB+brNPodvpRq8jkUGmfXxMN
BLi9aHhrWDaFejE8Z97sr61WOzvQRq9mhauIrpcleijkvsRRRC4a9ruCTFbCsvrkJfax7oP8WRhR
g4pgDmjfZ2E9DZp560PMsdpFLfhCVJOCbWpb2XkOTP3Zto18JUW62nN/gKX1X4wmKE+OM1BNdtvy
q6KhLUz5T20Ai8LwfjaKVrt9pWA3sg9dmvLBl+Y0qTSX5ffelK8UajzuRg3balfEGDguJXFx6aki
+9k3kHC6e/awNoEGncLLzSloGbqENFCuEFC8nxOXkEwkZVg+1lr0qVMAm9t2PYRrvSniPWeyf7Uj
3hIrpad6psT7vJnIv+XTz5tfkd9vlEL1YrbMUNJMLGKTEVV0HSSYogZX+XXlt5EQeWCsZpc9pK8x
Ymne/43oymCW4wYedT8UMeYKrToymc4GMyV72waIpM6DhgWKns4bUjLWcJtsLuiBJq63c9APt58o
D11CNfyo26hfIZl4/wOFUbWVULj8N1WKehj8alxz3MLPwwe7t2QHD9JEMOETWTz7ycd1CDJJupMw
0sfReZO6cffYYjPLb5u8zADjXiberQfAQO5iB5W8yCVFZGzdIS60u8fcanyKwty5yKw8jItHXF+R
d4OnvUZuU1mPFBL2WTWGrx5WbY9oeS1pMg++7pLz6Yr0GbYPH/i5bA7ZwqUQQkXnjD9jd8qFEdck
p26iRQ1bHUNBiH4mQUuJo/7Sxk+ShqrHzLqFszGtv8A9krCMJpnnSgpAhVoTadqPZuHcdCV2emrd
nJVAyb4iBuCRKptG5D4wk285hT+UnheevCLKDmaEA3LlqP3GRKnsvVkgVL1i2VddTf4GG2xeJwRi
SIj5zl6avRg5B4qiHvXBfTUnqnvSIZfZN9NNmqhvbuHNz16drFFTTThool0IM6LyTrcTpDZgwW5Z
7u3IiARSsLllQjjP7AQ4qyWOd7Cxh4ObYdY3aK2dzj9jArcVjG6Y1z9j0iTnjd5q0oWHWjUt8IkU
/SvPil/k4qvxBqEa9fHWUhBwaELzWVrYsCQv7UCKdhxQkLrHjBwuc8XXIKUquoviFpu45QKV6udd
DwEsiHCbN0HuQNikUwfAvXcx3r01ZWzqRXT3JYWAfHmUZcbjOh3SZSe7SGvkeTpe4knbiALH1BgD
RqlN+TU2q+AoehpNUTIuC3N160Qg8ySYJJO9661KO3hOFB/Mkk2LNqv1q9sX9euIh6hRwu9OOS69
GhFHMJ9k3VY6K8eHZasqW+mUSQCQo7XVGNFRRiAgZKDLt+xefj0yc/13fQwx71l+gLL8UP6PLkWV
w0/RI3XlQFzbVGFbO+uKFPnZaYKuvRhKmJ7dHC8yqqlE5SJBmWQUJUBwx8+T5ACSRD2maJdmIPLT
CKvwrN1GJqZeMy7vYWL5/ysz68MyVZCk1mhvlDIOrm2goorRO2S4XKV/cbMQoGFLPsMeynXXlP7/
zMn50Nu8+KgqoOoyKTcPNsnRybDMTYNLx1M8UouQi9rxvStU1KOISJ/JqXKbpbCxXZIGvw3VkDXz
i1q73h8RpoG3DZ3BxjuPsX5gAZLWMvTrATO/Fj3iTAsCdEzH31q/+gQOOunmD7ZB7Oo7vj5N0utv
8GpmJC+n+GHEeuc0KwWyHaYyPFtF1K21rM7/yjT9UqiB9rcKSgGSgPVNDStjBQcGoFyUpru5iguk
kfvuHHSDsYs7gJRj7YZrz9SHr41VHnzHnj+hjv7h9G63Lmr2XuSerVeziOMTCnLIwCxNubTJs+sp
+os07uODUjFf9WV8pJGdkN7Z8F4bXc0eQFNv5ybxH81F5cUqAExoaYgR2NIUIZeK+s2AOeOjhPwU
kFkTZyG1jMX/6j96q6X35rWyPL2Zeyr5RfM1JW27qxNAoVk9ffayWf+B7vupJJv9pQDYsnKB0KwM
yp6H2unRwcnrT0nmG0+BUiVvdYBX1RJusOI8K34/rO06Mj7c0PY35PoslgN4N9SaKrYqQJA/IBaQ
VdDqgTdt7h7EZMVKPxfl4HzUSq6d+DKB4ly8V6oBo9OsdZtH3pbmMxjoD9sqP+MH+uGZyfy5sCEk
oH390vnAKqAI/aiwkPjsjU6GZxmMn74Im1WaGe1u7q+ZHtov8nal2Avf16z1gzQzJwgRz53N1WCE
1mtR2NYr4/NhR027ekh09rCnpk+zTdI08UpPweDKP1ItYSsoAMH28icoSYiuqi5Xr5Y1qO/RfJUw
VUwfLjyTMNbeOSygw7Tz5gsn6qdK72GwIJKSP5lmNa0cjkGHFI0Gd8VepjwvYxZOxBpxb+sm5hkp
sY2CvDrs75B0/hjuuQt/AtoDfSyPt8JMbdd8IsBZoO4QfZtjBTOPQCleSo9SXWZSxpIMM0aufh58
SxW+vWhh6idSmfWLTAx06o1OnkfHpnbrlxcy+u2LttSlANIYB6hioGylCmVWA97b7KsOtjVbz1a4
swQqaZYk0/z+4ZaPK2kWJiaxcpqd7c7clPM8bRw9K/Cq4SJ3HJaTdWRExvYeq4BI/9ZrOQWJn2XG
vUMGy1xn6ZUOuVBg+Dnu3nt/smqHR6MniRIVw2dX7/gG+TGGLIEJjEosaRu/Gi5Jaa7NWutWSmbW
N0B6NpvmCuEfqhMLPt2pXbRjll55d0nz3iuD/x/mIgUFvuxeRQ15uXcpiDVXTlwhLFqcQqp4J+VV
Gde5rnIc8O+TFgr+CY4nzXOcL4r+ZZ6hHDi74/pmy+eqMFwTLCfq2TKueUHZJ+0U3AmazPmH7SLE
l7GjxOcWVP6V0fLH41g4NbSdoidLM8bJuyCZmmxuMRIFsyhNryv49Jate9bQOrshnho9w4QubaeD
rtVoQLbll1LP0SlHa39lu1r5IkVl5E6NFVid5iS5O7RZ7Z03sNWVXr42x6ihlCKyU46hd5scCfO1
6E5JzF8Ep+TiLneRbcaHxjGep6nySd14aPuV9mPnZx4HNsg+93jV61W/k6CvjsUu8bVkfh/14rHL
Kx9ZQMRyjYD3Y+lrF52jwKtb40+HhQgMQNOkpBAoFpwWP3oQtoheztneWcBSwgi5M0jKpjot38+L
5VT5wXT7aPVHglhyyBIrXPcz1a14f88t38eOrQWkkOTlBmx3/ziEzs+Et892/LHmf+P2fXPYIlk7
O+4ccgIIzVolvgh1qX6akrJ7bmu1fG6G9l3CJQntDVyIQ9xNSLeorZG9Nm7QP3lFurNF8y4O0VEs
Jsdeaq2sd7wV97UdtRut45SIYJljOcfPGWT1T3URs8fhfRxl3ohjX2agK0mzzXgVjqM/PWiUPVBZ
Q1smKarooVSLdamNoYkFRRY8erqjXEt/+uQC5zneQ4jyBI++4/QbvqjDRoZJr3QYw8zGWxs+mUB2
QJosg2XIAMNefoyMBbkRkCnlwqHBWnV2au0kdpvWLO1i6fkt+OuXlIdiCbvuIHvbSemey8VteV7c
l5/l9h6U5n/F/hhiWrbOlxKliXuH++vR99gfz2OHPh441V+i3vFXqNyZP2X3bhmnVDWzs1N5W8kp
3WK3dJOMDyPDvHXdgsLukTnU67eiw3ebc89Y3X8Oqe5ph5ikumr6UWMXMwR7CAf2C69IWDll3X0H
rUZmiX2lDR1WrWb8O3x0tNoiNx6iRsvATrIvrKsy+IAadlC02QL2V6ZvmR5vBPI0Z6n/YPIKWkmz
ngzvEGfkoqU5Vm2yrXqPw8yCj8r7bCLRE9t4y4bOKcBbbxsg1HGWi6sibhk4WYLQKx2DHUBpleDt
9jYoTUn7y60zTtXZWy6/PcPttJ0+FsGGxRfH2l8HJ6ftkg1EoXknxyTp6PTmpVHJ0kkoTAIT6K+9
vk9qBzZA8qDZDJ8joCgXWRWDmCQGCh7ZWjGX/MO93Um9StplWlAQQ3j9yuFlIwnisO6mvcTv+WIZ
ixJStpZH//F8qYm5dUwOnHL9nsysxumhqnehAnFoRYFXO86K9/dYV9PTLdY4yLqESopSKxgEuUzW
fMVmflkqSwUvZ7la1pisk8xrt0NnGQ+3IC8340HaetauQ1LQZ2ndJt4G6hho9Zr7VVpBBCjEyPpg
3eakRx4abN5WdeBa28x2onAb9fZoWxtTRR3v38ACARPkrOCnQa2RMqBG99uQXFeKQ2FpfwNznvZY
ZPj7mpf2u+Z5p6Bzwm8qpOF1qFfDVfXH4GpM/bj2kir6Rl38YLhK/lFkRUzOxnuyNT9kD4RoAZLi
3pOhRFRYBu9NQlN/aAsveZOIk2RXAALTo3QBBu9WWHKoZ+m0VE7VWYKjjvQ2ll3vEN2dt9KrNUi3
V2jyrKW34gV1wXYxXN0ebByBTJS+8zyPo7Id7ay5wHJBUD8wn8q+HM8QiOHaLwqpo7t46km7r3hc
vRQuWQ73iZIAW8GhTUUThLarcqq1CqM0kKYjd2fAOl/VpPaPk9tZ7zk6mSuFDzlAFppx3x3yQB1f
FP5jPvGfxQ6WcB3F06MzFp9JFlrvidd4py4GjSadYZil+7Jqra00o64rN0GkJkc3RNYkiWOOi2qy
S1AyxxobhEqLU/cVbUfwLbSChdLnh9N73XaLHHTVnc2owbsoLR4cpO8e5E4unBLxA57q8z1uhyKZ
sgyusjDZziCv2Wf/MzfrrfJoqOO5BwlO9Sbqpp+3YukWVWN7AEZ2lFYLU7k43sawSz3f0tjG3I27
wA6aZ99N4n1b9hzgm4Bk5r0NOsK4+p6xVpbKuZTP5ZIZaXzC9HN/L6tLvEstf407sL+ZSTg8tmCa
zYGz1zrCQesUmOjuJp3uP8vF1X1jWzSluYl+xcKUFHzf1OpBhkhHW4WnuJ+p0i/D4riwD13W/g/9
BKyHTfVFLkrAyRrTuAwQhTtn60nx9yNlu6v0+pXlHR0t6Vf3GW0KuExpHHT1qkR7GSZIuEPRbeNA
j89RrH2SPdmdcv0b21qCvJcuThY3hz/GWZ3lbsF7VCu18Ejf6O5YbWol1dd3hT8AePR0uvP5BrQu
MN46VqbnPjqLunIdhZzzZ3NYW0tTYtLruuHfUASL4z1O4g7+T+ytZQCLLeUNdbyiqqFxTs3La640
6Wmo1ZYjeJu82AkSgGPZzd/UKdzkxej/z8umT56WW49DPxlrObjJxlAHWraJzd7a3LeI0nEMJ3Ii
U+VdNAAnJKg862C2g3nFAcTbTG7ef0opOK9GNES+a2h2ANytAzAOxp4qe/OtU3T8JLtsfFO6CAvE
GmKhGVv4fg/hjJ4P264YFR1B2lolf020GW6pBFeZkJ9FQmQNgmekQgDKfDjqfqnmJ1c1urWrsfXq
0AXMT9gpsNYOVNDV8bM0Qlaoy9BEzqrKSOWgpKS3gMxxQsvLvuVwkfvdOmtxAJfgWMGw3KhL/+22
HgrnLBcJwrM4+FWkHCR0e5rc/jZ6DEiI6dH8YCN6VK9+e5iVYZXVjWG90ZcsLGIi/TpgJdtKKlZi
chdlWFjp47huJXd7S9nW6Xc91tEttLph64zN9MXtAtTawvw760OwLlM3fQL9l5z/Y8TopMFaT8b0
aSFdnn19ttd61ebXEcGFp7pOFRY13NOlKRd17BpOTMaLHsUmFSiGyWXu/ZWueeSbf8VJuo8rGBLd
QUZURXLVk8W6YxFJHZMHSx2Sm1iqROTiprO9uPlqO5vPordBzMzYU7opV3Oej96mzca/boeeGMFK
WDElOyyTOymAKMF/tO1+8re3DUnHEW6TtP6nieXgtrRgkVpmm9sqk3mo7I3dj1DFGLJH8GClqewv
gRod+eoaJ/ZHtbGRczrvtKO6xDRlDrTVPSugM5g3l3G6H/ZnGbLMkKdERlYZtzzCryffj/3/ftLt
RxgKLFKdH41fAB6rrPo6yBxUX8L0agy48CAb19xWfThOJ7XqrfcQre+92nf63uvT6KN3kmM3uWe1
0atnw7f1a5Rkn2/JyX7Qr7ER/9bKWQcnqnoHwwt6OL4VupixGTZbFeOpVS12sElpVJcpf7zhHkbH
WvvRzLZSPDlS3he3NlYImCF0v/pvmAi0Yn6OF8QEhKfiydevrmEuSrZylfOxHJfNMPf2yEq+Sajr
8PqlPIIduY4MWAToFM0KKgvyi9xj0hTIhcTQMG4Pt991GWy1GN5LTH6B+1yn6TqqrotrzYzbwqnF
zWSfpNGwkzMiyPi/stkFAM8/7CUovedsSsEo35AZhc4xuwZ6IHyEirTnASLgwukDNKbNmn4FVfw8
LC0JTcqPwPWVF2nwkgebNBfljf6Qhom5Cess2StNDglT6y/uHJO+R8PptwUCwR/rIcZ/T9aB+8IR
eGq+swfeYn90tM1LjLzXwLrzUpip/Ty65lPo9NFnWji1+BOplNaLPtuFxQKcN+5lUWX7yLBNiaLP
ldJol6jVqZMtc/qohcYQBepBeinps3LyZL98u9XRWmcwkwen+Yy9mbLHBVB7s4z+C1C27Dtfk78G
gCJvMxTXA6YaM+rP3dd82YFpflqsxpbTt2zIOqowiaOZL4DAnLduItG/7NosH9Z2ErlfZE7Ee+Y0
OHNz27XpVRjujdZzb7s2MmtIUZV6eeT1G7D96+BaoUTHhxqEQTewLxgDUpjtglXIojy5oiX53i8t
P0WISE9SFIuVfNkbVfvILMJn6UyRKVsVRV1fpJmQDl8PWH4d5EGGowyLlQVMtLzACi4FFSKvQ53t
9ioYHXwYfr1EIa+pO8WlmnR/ixpVWF8i/vdBZJlP97hTuNRYG+tBQvKWbnrD2bDGFw/hXH3N4tzY
gzsoHtgGJQlnXnSfR938kBG+7DvFj3TkoLhhV+Wswz796nM42PvSIQPl0icce4PY+UC2DCWr2xNk
TBAWX0MnbUgJZ8CZgwyyv46d7rHyAauDd10Obb6ZPw/QJLFOW86Jo5k+1yB32M5TUnc9itJe5Z5R
3MQDtVn8ym63AAbKrTKOzOiC4kEundiZ3cdMOraATsTa5fbpuXbV+RHNcm/vZVl2KJq0fvOc6SsC
oNn30Jg/11OL0x6o+wU48NsAkalBMPOzn6b5y+BlyVa8rVGD/+mEPcHpRLlycb2GURhPWX+BXBWg
hPuD+gGZ6Hz8rOVKtXV98KKmxuencMpko2ip/tWDGVCWWvwDl1AQnl6pPZMcSI52oSILmislmQTl
b93r/CfcmqnxOMF7gKrWK5Dj9GK1CJCqsY4iHqfWBGumBvkm3l+DNZ4oBF4llk0hrme/Lk43XKKu
whrrV0iGtZ7SbLwCgUnpMJDpgUyxt82uwvAgT76n0dce1eMfWrV8y0Y/flUw994HSDwfNcofTygg
V2QzwVlXdv+A40P5CuP+6C0vjRyx8aOOgsBGmqTd67U7+FjfLr1V/zWO++k9R+PgwecWDhphSAao
byPcvpdRju9/2EavPWGYzgbCmT/8uOwp2igdSjncUXHob3cIP3wMqmvsJG6JUut9iIcCfrlSiqk/
Z+GQnLsIH54gKw+ViCcqqmGtYIj/q52TVthEPdDjbjCh+feethJMZ2iE89myFjQ8XMpP96bAQ2Ww
9FZZYLDPiT4Jvz1GpDdmu8aRFlJ5MiAO6Bfk3qVTLuE/I6RlKtGAb4L6c0SYtt0hGWPgR8H8zU2q
4ezYVvOihL15VSNr3y22zBICClDvqtJuN/fYMqns7E3ffOiL9G1vdl9I4aRPEPvtt6zJsU1FAjdV
cvXsIc6+VlrT+DBhzm31cIQhGWrOPi7GZsc3s0BJpg13mtoCphI7mQC6BrrXS3TJTIBAZpCYE8pd
DM/ARpZ6X8c4i4ytprwj/zPvcZcbttIslldyhTbHUZp2Bd7BwXPwehvsTquQbPgbrIfoZeqUk+b3
wUethgjBlr218vz5oFX9d99IFPSl4T92k6dulMLz90J47JUIVS1pLnRIaY5Yjq9mXcWV5FxW6ct9
wyV3iGuiwD1Y8042cKb8Q+89EakDauMUc9I6zHddkWvnKtvMczB8tX1/3PJWaU9FjAKJl0Z/y2bN
NJDjU6PAfcY4LTpjTBFv856Neo36tUvWAcv4987KtKuC4Rg1M8/4sCnJ7wc3p24noJkyQZ57GvyL
NJlk96W7i/wGqgB/jyclVIxrjPqRtO6HNH9x3isstky32FJYi7UR1ggVRB9pv6MdWKzlAu4Yko2J
kPCNHGB7eGHrdhAeu+praXjtvkSq/0FRa39GoZ5b8uXtuq/7dNslhvIgMb0wUDAvqfsd0Bj4+Nlc
Rt/HKE6ytbNuOGPfFOxcJ+ihq3WI83slmU65VUlhAcPm0i89/xUbOioOqTm9/DG2lKdI0M8uZVW7
QPPxrkT0mLLIpJJdz+LkYuu46MT6Cbs8GJBWhftH71iXWE/ypzIfVlU+TFdppRJSCn1rW2WwkVjr
TUsWqWcp7MjbFk1QnUdJ1N7bEkyCmX+T3N4GRbWx5u3SAoNnTqBB+VmBLPz5DAlWya7CUfmx7Bxl
VRZ4uN4rqLqeVBdKMic5fUucRNqAMKjjrWSxx4Aqx7focl+8JXxvdkGXbwK0qtb3jtt6HyK89A+4
2TPzaNtV6vgnoDxagOj3yw10fkOZC/48qUs+EMtEsL5mTt2sD+NtygHbKVbOYE1I9SXR9vcNq+xa
+wQcZJ260Vaa94uDBoni9P5ZRXHAWWVJbp3UMn6Zw6R+QByfs646Lifc8cnT2h/a5LjHu6Z5q6BB
nTp4VsswMPrTU9KYDhLdP2fOg90fTWBe3l4r3ORLYONTDDKx2CYB2xjHDz/yzNX2QAjsvT845rvi
pydBLmZswNaAHhCFt8fkOo2YPIggiZokRza+81YJ42Tvxn177oxZXYuPd9iw0YWUN5wHRe8/Ixxs
KcUb+tD7Uo+GJ2+E/7pQaxOFzGo+gBsWPu7saU9DkRcvi0cES3U68z7Uffdd8dpvCJK1e1QP6r0I
3V5Muxv+spegXjX1XkRuv0gwG5GBr3z4tdpgtQ8wohWYcmAdkEZq2PwC8AnHtv5kt+ruBnpAmHQ/
qJFxa1Z5cXa6On6Ff3OrIWScetDcMk9SMYjtyn92rvfywtiY/YktRgxumlV4DfMAb7HCrbcyvjHM
EX9UsVWIqAAhrGyfZhK+9wKp3N3Pg1JIlWa1pHjC2jkKRuz+I3U+ctjR+yqoZiBj0rHgw/wFKCYh
0vzaoxWEm/skgZjJg3pUfje6AF0TlzNRFQ5N8o7NY/AC5eO2dofztIvBCz7Ksl1XRrd3AgzHb2v6
stjH/5cRshOoxiK9sGm43ODGOV6RpTc9dZOevkxJ9ixhmwrSvsUwZTcUaF4s7PWNCHhMiyU7VBej
Q6a9jwGVSGRehE2UBt1liWUs3rmrqQ9JML4HC1nT9aNom1eZflSBbn7u+oe5g+pZK2F3KM062Emz
sPpLleTRmz5hrOFlFizmZXYHGhjOi1pfO3ZRL8tTy/BLXrcZ9py8onelUpeHNnDYX8L224t3UOf0
6rEckKeSpjkW5bPeohdfOnC3gRm9uAhKX8VZqLXa8yBkksy3DeTF0dO2PXc8FjGHREtn6U31Kd1W
SxN9jumsd3G9kl6tUuOXksOZdMqljpHV4eT+KC0+COBpEc7SZwP71jadzqnjG1e3Kkm5hRXsqyL+
W0KWPoNGsKXDyr7gxBUeJzTm0RpW3oIgKqpP8Lirtb8vu3L6C/B1tR86s9sbidH95e8DVtG/qGVV
+1lF7k6iJLSC/n+z0lDgd7xmV7SR8wybdz2Efh08xWlRHqyoAFao8ufHhXm4oOzEFn5Mgl3TqPAF
l47eboaL3AE4gHMg7dttZden1NHjo60PQbeSR9znoGphZIta7hDGzrPaGT8EUeMkfr5y3QBRMrfO
z7xng61gcCx3Z7hD8RXwtLaNLaM4NQBIT72VkOVtMIEUxkUXcwqJqvrb2OojRKXUf5zM0cTw18/3
sGaMVxlbdle/w8/IVy2UdZPMvWiZjV1UNqyRkR4vFroVF2O52LNa+LvG9dsV0D6gOa0VNtfUw4lE
C9ne9FY/9mhYQExTPfxTlDnVL+zZbSQXFJAATnNmg49phHQY5dScreXi18YpIj+5j3yyX2vXr+Nz
ocyai/UGt5Yf4iBt1Ul9aHoUWvH0OpOjRtxGbi0v7Vi85ro9Ugr9LXtvaE53njR9dUvjJ4tnT6iV
ZPTl9lf33a+HmjzHSGmncBbx/kaCzDPDA3CIz5lhVYhq/3PhlNuMK2lPHmXbtKdiY/W/D8FosL7N
qNopW7sxe8vfpt2fBQcr22XUETonhYEZAwhGFw4guFFhjmUmxVFANp1kllMvyw8yUIL+Ah++QXSW
0arq5kdjyVRLr1yGocsPNfIxK+nQQ+tYA/Q+TaraX4fl4gZGTEa99LYpAh7Xe4fc+WFxShpOq9IZ
hgr2OsuwVlXss6WgwbC0JC7jpYkFsUrpEREqaUqHW4V8LUNofjWIt0c4/u9oHaO019Tho1wknluQ
o0u07MHK/btDVYuDlZRY7i0dMljuDGzEr1Z+zfEPMW+dEnem/ADfE6Oc1Dj8kceVI0TaqZ9TKhIH
acnlfuboAuxj7dTdjyUZhDfTi7L1LZOCV9mz2zjJJpit6KokZXBJXL/ckhKbP/M1P7mNH/3QOo5M
gEWLN4qomOzETXzs6kl/7rxRX8kQREDJwmjzV3kaidh63c5+sS8CR8Ni3VA+afNiDd108Y8qtNZQ
o6nQtMCo8F4zvpoZIPjKNpRXNCemrVvU00OObs1RGT2WxtLIHlO1mBf44jEI2e/FueaehRLSTgIV
jH5vdm4NDGU5q8lgaHy/N+daG1dVavUnpLG0dWDBE8PCZC1sFYCHnG+sLnyz/SDaB6BiTrweopMe
UF2cxoxyUNedLRuzNGO5yJ2r9dk5nTnk58lwrbr+Z1w6685Id7VK7UKa916ZH2joBjTUonf33vtT
fv3AmuNmx7781baRO2+ctjsmi8RLXaNikQwfGcv42e8aey1hi3cFewivfoARbL0BN9lbiwSMN6KO
DhAcVNcy202RxW/V8KWp0LowHby8nGWYVSCW4E7ho+RDJLlxz4z8P8RkSK7PytEpbRSNSaXc8iRD
9xzOsUYlDRqJ1fCBLsYTFZ3FHjZmz8geIN39kUzWC3edpJ32cI/nKSJ7S3VSdvCBpewo3lWnOYm7
auMmtXMoQvehT1JA5vBR4UXVCy8q79BTtNJy3N1G6paNht2IBAZqmdNTZbfPJHPas1C75JLnebLV
8ZHb3Dlf1JCzi+mjHbNMuhG9Cqaay1SJ3adqjatu4oR3AOezn9Ok9z5u+amtWh5KJGfOwqkr/RBp
2jgpH6RZ/2oK8Sjxkp+90vytd+EMi7L7fa4MVjO7eBCW0n1wopXddlYn/nWLT53Llljpw623mNFZ
m98a4R4PAUwq3ZgSHYkHju+JqZ3vl7kJ9d+b/BYgBH6NyQpSRliRfp+lQ537aJM3lQMhUKVG8Rzq
o38yYTBv0AGZ/oqD4UHtEJpu4rrey1H1j5OrHH7DBckkvXKxmyzdtq2H6tqvjl6Oyve2DJTJbW0g
EQPaFnFLRAfqxfMDCxX/wCEC7ggtiYsBiDTvI3qjff4/lJ3XctzKsqZf5cS+HsTAm4k5c9GW3WTT
S5R0g5BZgvceTz8fElxqLZ0zO2JuEKiqLJBNooGqzN9MI2r9m+uAxCmz7t/01vj0m3mIhFQT5mFh
6pzIBr0KWt1ecOu87vhiNElLIo4mGVus0JzqVVpyQJqR0siMaaPMaos2vCzXuEbINdAFeb+GRCzX
uP6U6zWuP2W5BuQU53Yqzb/UXAtevdT9YAOCuOBQEr5GFQT7qZ+rgwxGYGVvNR05CxmVPgWkZkFt
41m6PHa52zmN5hMe8OFrjfodGTNguTJahUXzWC0GPMugTIcbcmws6IELSxvnYd/Kw5/IRFB3wk7z
oxprJkXqVr0vlKlk2+VNgIzK+YEvI5VYL9Pe4nn+7JEyPJtIgVTfmgCSYUq123De3MIkvbXYlVcG
Vfx5SnD8RPO0nWPUxBZH9IZ+R/HpTxuMxZEF4ZZGM0Az/PwgmLA0hvdpaBouboIxIw/2j7aMu/bg
bQVbZubBc2g68Q40CxYhfpWN56kMnky/4IvTRz2PuNJ/5DOoHwYnZadc28Y2berom+1ZPPd7+03B
1uuYDl1xk8VW+JGd7EUCWsD9W3bCWGGM2nQx9eDktDBUXP5Nly7ELANxLGeful790Y3nt2FqnR+d
YZ9is2g+O0o37fwlVLOz+XbCjvoaKlqh/wzllRmdO3IfBTflnVu05V71S+3TAAki0dr4h+sYAazj
Ln9FfG44uv4cnWAZmU8gdFBCWkLKxN2koTN+zWcrZfkzhPcsBENyRZ8aM8+31HEA61l98UVpQu8W
se7xOVPd8hJWyoPFm/9ZuhTsGHalY0eHvyfkeyB46oOMglxEWqYAfl70as4ObrSUDdVX40aGTcPO
2X98XacqnhaCrHKVrQwGLZoqDTXqAyr70U036xmoAi1+aOqeZ0KS9upd26CgvfRh/tCb67CKNTHJ
gxxLvSZSeBZyC4dGbx57REXfY6JMVVntVdxS14nyY5QeaQ7FK25ChOnuXFWFLkyG6WRPCbLlg8a+
fMkuJa1Z7qocL3rFX1CHucp61QVe7ldB/uCXmNnEXtE+ovgU8nXxupM0J9hMj4jk6EdUXQFfS3OJ
k4EE30UFLg2uUkvY0h+oEbq0GcyT2HUhJKrcQHe5Y51lwhrXN6Abm9wFXN93XnqoJtc/a+rsnztU
oWDBL2100y9DWjesTn71RUb1HijREvfbcEXlUNnL0PVQ+IZqbb0myZcvUAonJ2JlXyaOigujbrln
O9D75C6ESeZzkx952GODSgqDRAQv+u2kx1DLFcO5yFmk2T4qTPPLtT81cYWlotw6lxbHvE2WZuPR
TnJj3sVLp6ZN6xRp/TYwKG64sTx/OMqIXHHo2AnZBXVskmcxwijbrBg7vEgxvl970twY1jYQj9zp
cGtlLJVoGZNDD4SRMZl37XXnrmS/6O1bN0XwVLEosmJb+twqVYAw0MEoYCQBnEM+2A+UCJby0lbU
/qWsR/tOYlUUhm6L0fnahAh/bNloTOBGm/YYDzvJ5Ej+Bu8q92jYCRaZi2prOSM/uEER5GFqu/ZW
Qtol92N1rXvM8lD9Tc5VrrLEtmX6HguJ/ZbP4l3GNmk2hm4nZ/lldGvQ7qnknOLGV5+la7BgnPHW
MWEX8tEGNFKeTWvcJXaJLdTSFTgASlwgrZvrLMqw3xvzR97OFHD01H+qm/CT107qZ5Ib/s4abFTM
pq74lMUfij7QPveNxjO1gZyEAZL2mSQHYotp9ZqP5XyHUXK7ldm+UVAngSt3n6fdw+iixoDZrciS
kqvlxgwc98wWWtloC7cFGuV7Uzx/rk0ZvQaLQZAT4ceT1jNkzHI2jlnaqpSmOxDfcMe+Kmaz503o
/6XEE+Lmc/6pDAJEQ4aU6lvSW6cRlZRtMQOUmNmrnHtsuS9RAs846C3n1U6LZpPoXvwDyYCNYxbm
zzjWHp1BqT7nmqdtqy5QIFQ56tHx0MZ3rAY+vhN0Z958yilIzfbPswS83rmvA+X07+NYLhWHAZkp
nCO1+gkVZNh930YBdba4ANMIy3K8sN43WPEHjWUgXoVSMZiv81r0Wo9N69512O/9hme68pG0xL8r
lxnXDe2Kh1oGUt44By/1lv+WX4Yf4C0eQrx6f6Yh5l5UuL9aaBNve6urntsisg9qaDW3kGXzu7xS
soNGbutl9l1ro5pkmJbpDtjnPRWn/KDakD5+4PD5bONHUcyedbJzf4LQRzNF4HKTUgi4Z3VXI6u9
4IuXKtn1oA3dS9BiPSxdZWr6h8wz3a0TgPKwgPKti/JrU5b70qySMLqI7MC1+dsoReiLrP5ltC/U
n+9c2MZRqHc7mefvc9f0zk4KjeVGTtOlPUwjGhRy6mex+x4VoJtzTko2S7ExPw2YkeQb6Rus0D8D
2rAPxTC8OMOMeMNyMMeERb6cqqb73nkdlr5BMT7rZatj5PH3tNaOYOmbQTo+1axKzuiA4KHlze3t
mLT2Q6WkUMBHK/seOWwS1Mq89xz9GzBc7cE1FSQgXUhnNuREGzArncPA1i1IbPdQj6X+IH1ysObg
3rXZk1tVyfemHhX93rafJKr9FYoSMcRhc/5ynS2DreVQXqzs56LDKPoX7Ctp8VDJk/ZuhZtJc4nI
sBhsC8RvkFwCAbocZLe5bjz9NKeQ1scH6buG5CWVsc21jTQ0fC+YPHsJrBDBpkQ8eUiC+eAf3bQw
z7oK09DNi2w/JH6NrHwS76/OiWBHvId+ns95mSu36ApByIk9tiWmFpjQLHn8/pXh4DQIhjv0y7La
DGxlbuXwW/u3UxlyCr04j4vs0whsxxuGXWH68bfFR6JXgKZYLnhKrA8qWKlJc8KcLz+Omq69mn3/
QyIcB0YQYvGfchAp+7wsdDKfeXfvaJqy1XSW+oqlAExz0nwLx628g9xev9nJ4vAEQ8sYtHOc8ZeQ
5n+NiqARfEIq9T0qWqRkJYq6XHUH5liuJd3+YGln3EZCBPW59DWq6h5TaGynJBriZwWAFVYHWvjN
zQHg2FTXWaNG8xkFkXbfJ631tf6gBkn0zTAS5IF1wz2b866O2O1Dv4UW58QdfL2FeSeHSGkhZqeK
t7/2kWODobdESx8SveASJTDuUx9f+MQ5joX/4f+pbZ73KlBvH/7hVddczhByDS6rQnpUoRkjMfGC
KuqGoL41kE1H3Ck1BmBC5KfDA3bv8WL3RX7alCy1dISSxo5KcOxWzIJYRRHhtpWMdbIkr9cJjq5B
qY11HRh1let3iAgelb5Tb7Ran4DULulyBKLIkXegztBKqtForC37BnYZ65tx+sSLKD7NqEtiGYtA
obf4oEdtnt6jBzvej41HjsLoj+GA/L1ohogkyLXvqlXSWv57nIRI8DVO+iRY+iY2CWT/FrDYNeZ6
/eu14sEet2XW6hQT0S+62j7NiRbv2hyKtlDKZGAlj1W6ql6ib9dQs/KzzWgF2aGb2O5C+4rtWxcj
DnxqrXZvAxG+lT45k4OKX1ZzkFMj0vj6XcMDPS/qjQxpXph2i6TaXyxTqkO4VM7lkEilXE4RoWP6
tGi6gfh85aVRHf+MqRufmOt0OZMpcvZr3npZNgHvP8bJxu/FyKuDXSD3r9zKiGI55wV/ILe4dK2j
zoq6XW58GBTOOYP4tN736zhfrIYsPH41jtE2t31PAuD309E2nsrIy486mkG3EmOEWaHfyakW2tk5
GKOZxcbk1B5/lTDD07XXw7shalHX+XXmsg5WoNKd/uiPZcY17jo39rhvq2FJJf66yjVOCcg5Isfy
D7GKfEYKZBGvUNOmiw6x4ngHvVGei1+CFr9pXaAXRTgbwXHbyxsy5Bux+5Oh02EQdUvue+XmCEEn
EeBlp+GXMQB43Uunix3F/l29Hep6uW0UaAZt0Oc3UqhErdA6hlhQY5FHnXMopvRCIvKbNWf9a1D6
8St7QhmSg1Jpb94wmxdpybUiX3lVXc3Yd32svNlVsY1Bmn+BNR0fRjxndyl4TIwo9CNkU2sTLZvO
MJ7B9MbsRnloqffS1y9bUgUkxC5cdqOR7EbnZTeasRtNEOzFMXPZ7Jad1gGeJVrmTb8u7fEGx5LA
OumjZj7IgQ9gb8q+50ZZ+hytMh/mNrAePN/cm16FBsGv2BSZjdvWHG+vXXJmpKTAnL6rt9IEIlNi
nGX1O1h4QCRBfOlbdOCmHZo840UObRxYWM9qPTtiPdqIHDxV6v7GAJhMRgBbuj7Dqza2x+kkzdj0
3sYuCx4jJ24+KsU5XNzpajfrQN45VfTFdiNyjRnazFNCMbc3ejDtXsdKzWwd3rccpjr+OUSpcZaW
9JeTt01yl13cMgk1QOeejMO+sawWPzEd9kqoFciaLdNlAjXj8RDpyC7KDLftKVomocXWP+3D6lTn
6INtxhhWphzWtgGf3FJgkAOpzNOdjKynyRwWrLAr82BV4Y8EY0k2KUtfRNDBLHOdtxbaEoAAlnyr
qL0GulXtmhjxtGvf1e1A9GElpFpCZjvjHnPH55Ds2Tl2YaGKpDe4xA/gVNKXoJjDuwwTQ6QcUVT9
1Z86yGz9N/2obIV3YZvcl2OAqpoDWbdz9b2IwV4FYhuprEob03FsjkveewoI+OB4jZTZPovwHeQB
l1yQyl5aOJkeuEm93Zo53xtmgrEVjR7YBlQsUvOb9IlOTy8iP7UPttec9Du7rvRdXE7mGRuB70Xg
lV9Dq1xP4r9Pfg0tJ3iBVV+lR7fyL5bzpfSHS7sgFNO6bh+XlqAZ83+0fo1l0DO3Pn+n0wpUMPLx
p4I6Pj6ki7JXEaNGO8XmJ8EyRK6Nx2Z+I2qLsY7kItCaroZQLpKKwy9xxb+7JUaiJYB0v0SPw0D+
9L9eQCKbEXyCU+Q/62Rm5WpCQXTNMr1R+3K6VbRpupUzEyNa7LMkBreJVNlKd5Mn5k0xKNBVCNeZ
TKYkxW0Vu733C/42UYKuh+vVpQ+CHWKk2afJb+tzhBroToppbaQDMqyQ0O7waHzR1fIi/eGYKWCE
kpBbhJqbaTh3jY8QPrv//r62R+r4S38S9PXOmKv2jFCy8umHdBohvzFF7iPK8DHERRa2rKWxsrDY
hyyglrdC/yDd+QQlJIH+vH5e+UXXDyan65/l+kHWP42GcP/WMfhAEtSjzLTXqibfZEM0tJt5MOs7
I25c7WB41QdlqtWjG0bNXVqyO7FRzmedf0AFxXoxLAOtc8NzNqBnrBOGzubLVENQzx273MpoG0Fw
6Mo9CX3bq7cIUiEAfjchMH6nWb659f3G2taGimrwr4FrM82DudngrDLfOIF2DpSgsLdlPgW3/+7U
RTQfNPMQFxtw/vN57vbSZS/9ciaXkLNKR/gUjU6kgWY0ud/5L010AEGn3EmlUSqQkdHbJ7TEMdwe
2GLJQG+4yE4GpbFfO4skfjTLFkNb0LjVDoXeTR5jxI1P04wUhrkJEW5+iOfxGx89ODVjmj5Uy8Hi
q/SgqTV6Clbg7qXptBZY7QIfk30CmI9ChUMNeIoNXIFN//sfkykr2KB30HtMAPBvZFQuU43eVn4D
6SJlc0LPQr0zPD28NQp7sbHQHvux0PyN65u7TvHD+1aaaT6n2zIp02OR+eqjiQjiIxJS+GwX7Pz6
ZZ5MTnPXv0dO571L5pZl+zV1hvIsYXJwyX/s4ZFou2sf9dT1twAls3CmvI9jU6PV6xn5MV6qNjW6
CWn5RXoxXPnVa9h68SVR0fWV3q6MlthZ75WnPO/rTVMg8NKMg/6l7OtL6wRgGQqE+3GTzf7qI1AI
oFD9j3mHOXwcu8pDZPceXnddfQ5r1blz9BrcBc4DL3Ils2FFmfZp1UQgZkFSh0vJJMGm5mAqbvrK
9iZdrGGsH20xb/Nutr4OCisFL4vHh2YR3Y3i/ls7slGsbR1FVNMGxWdE5VNadIgfRShcLQVBXFeQ
dlsipPkrQloyaUgMddfk0WODKcr6aCgV/6PZztkTX7/hKUrC9dGgt3gj1JFqHWSjPJb2RxMD8acI
eOgfUShXWbgf4b6QxSmrseVZHmbBs5bkDVottKTLwFX9geLJc9f79W/9WY8CVjNgNjAspoLTFNjD
brC78YK+8HjxMjRc88gm4Yni5B6XoTHEYM956gKjWPcn1w3IbxuSOLNwTZLNyHqaJYtZC2XtjZdg
WT3BfX+sXfJ2KgS6vciImklPBpl37aIzauLWjkhCOB9xUB33uaFZN8Oi1R2PX7VxNN4idzbOdq8V
AKDwkwtt3iFu0pYUEDXnKTIB+Cy2c21igRIYlFfDBl9hkCd6SvRFycclBahlgf+k8pFX3dMUhSJ/
/oHowntk7KXvkSgLAV81yToK5gSHCrdVfzTzTifdcFl5DyvFQfs42E1+wUsNZoQwIVb+g/Yx9KMc
FxQc8hDduwimQDW/xIVTPbjsJfxN6Va8J1hvHVeIgtIFFnirJW+3atXGsXJE7hMUhmend8JeAo+P
OxXJi+fITLVTZg/zAUZZ9kay5s4uLfackhJH1YC8YFG8ZRCK7yB0qM/cCMVdXzhvgRDiMWOxtsgj
NEcZtS11fv4hp3IgYVuBoEqcbd8klC4StXojTQMTslbuYhPAxSYZ5nyLa8+895SkuO+9ztkOar8I
a1DrzUnkPMJ2DO81w4y2svZL2vl9QKfacT+wdt6atRlhCttYyaWoUN/Pfe2FSk25QYba+dEOJP2L
tP2mwKDb9lFGBTIIzVOhzcUxYq23g5U577R8GG5NdSx38ngxk+pJDwznRfpb9jckfSg4/+oHY3lB
Waz+7ppp/lYWvZKfWocilaO2+QWwNMJpi5wfmbj8MtbgwKRs0E8bC+GYe4Ai/q3C8lZwXH/CvZbB
wIV1vhBhrkivaPDKM4oSGQpX+2HhVqkNJVkj90qMUPP4ZixT+6YxGnjBSM+hIUOt56X2S+S9hlG7
d1zbvpQGpVGlhfyLEePR6oruDTuL/lijgbTcO81HxwDSWsz5I7iDYdNPabGD224CVbe1N6363swq
WnVeY91kwThRxaNpoKlEwth9KhYRqdrvq402RoDBl9lNhDCRBRXmnbQbQUKBotLdrFlW1crf2yvp
l8f3e/u3eN1Quxs9G4zt2JYTgpAxWAwg6bteR3vO6YrgkDi1fZgw3PxoxBplCN7EJxklx5Cg3J5b
Fxl1YvPG6JPyORscG6HtGwmCdOU8alX1IC3DjiYw1SFVv+X6WV+TY03R3s3hRXSW02Hb4GUv6ncA
qv1LvxzMHHlLHZ2qozT72p1BZhdfpCVT3CZ6c0w1wEWNeCBM/TFGZnEXFZ5xg/sXVdClDlcZBfSJ
JKy2Uq+TPqnDDZ4NZAGN+Gu/ooTaYUmBrraMEiujeQLwdomVrjz1wdxWE5t//uZbkPMfqnycMGYF
z4DHcLw27QhPKCoHI4j83L+3yuajlCCoUPr3rlJ+lHKFG3qejEm1wloiHSIFffTfzFuuIpF+AXHV
oj52iNTsKMtHWTT6Cor1jh3Gd7LMDP0wOHr5OO5klFVp+jgbb4OOpbDYEC+HElnri68Nx2vCz0aP
T7rWfB9eEB5W5v3Rrz0UbJIivUn14s1fmGlpaA43fTvGoCDhrVkhEPIm1GoynzQhyO7NJupfczPq
Hy0sJaroM4sf/y93+CsBuvEjU3BbCmerfMEOzzhE4Nhv2QCh9BZYi3NF2nz07fK7F0/zzg3sZoss
eAF8FffWWNfsoyOiM+DH/9GW8XQZ71Kdr3AFXeRv+utc98VGCHlV2DXPeKjw9Cmni3TVSoG8Yqy/
CIFPDsFSeSUNiS7swvNbD/+fk8qQYuMobFw1fPCKmV8ni5193HTuyRW9A71z2907Q7cHxH1wYo/d
XdFWAFcm5YMFh1ryv7ZrmydUdaZdM7FmwYwhmj/WIejAlMTQTuRPRJ5uFd7rpx01WtyWbcM6wqR/
sc3CuUSRB99mOYM3xaHi4R+W7bT/Y0BCBuos+Dc5O2nlGc5y6YhISDqZ9j5Enm0vBArxF/bMA4Ij
DQgf+BZaqd00lAvPGoZp0+YKERtz/+QFZXQW0Ncso3IqUDLSAID7x3+MrldYRmSeXGpwYnVvYvvK
at/hJaUqYPmdqs/0O6P/PvJyR0SezCcrCxbzhpwuidJWK5ACZJPRANrUNk0APTzrJ3233kzSHj1D
3xUAuNXjdXy9mYakv18FL7LRg3uiIeQR9K1yG8+aeugSM3hW8R6Fi2s0nwfDfY5FNZq/X1JY6k/f
6T+rSBN/SsMcfncdBU8p9nnHcXCGm9HSv89j99IKkqqxG8xFaK7fQyvWrdtOH16iUtnOrb7qCKx4
0JG/14b/Jc9W2We5Shzd41y7brjWvjTBsoXVTo3AuAH4Mmheh3FU37odz0/jjWKdjmdG3gEp8Yw3
THDVQ2Q0xkFGaxebLTO0gI1YHRhts0RTofMilONM7AaMgnWjNoW3dotzrPz3pa+v43hj2MDkpWmo
znuINOUgVzkCJR5utFlN1GMd2l9mbyzeUa98Eo38V7KtkmzcVSlCVmhUt8FR6OByuI5c++RsEIq4
nGodBgmIHUNjirSzPjinOISL5bjGX7qi3iWVHfzIEyAwMDhBmiXf+lTRv9hVjsZAnyef6wAq/NyC
GtMaoEYwxuKPgY+U30hi+3UodW9rdylUTZ3lRpqyo5pDHotZOd5rnpXdUwCj/FoH5te0d49ptqD5
IOJHXa1+7T3W5XrW2M8Al8ZDxS98W0w84+2akrBYnrVKl5wUfbwRPTLpkkO2uAddTdHW2MVMSOIG
08hOfZrciKaZdFXK9DEc3B7qTNe/TFBluwTbaW+xdoTwlOz90AclsDRhlMcPadiffcoICG+BmqaU
rJA7zez+BT2/+uRrS1F5uVJJFoR9orG4fAB51X4BXa+Q16By9GoTg8E7mG7++Qp7lbPf4hLuqxbx
jfkjGRNj2eF5qFTWuRI+yZYu6ZHLg6/G7bDsCKVPR7hSd+fwSbq4UZEYzHj1yeCEoPodBNuPSKrm
r5GTz6Sd4M33Ee8rV8fNdmLNInyoHGeWLRiJ6mR4avYagX89jrOR7RR1UA56ZRfbQgm8At5XpN0h
sXvw5yA4r31+Wr/k/WA8OJvSMAuEfzILCw2bcuCyhrMN7WdeFQPoRmN+HCzrL+mmWubxlHb0k5EX
4WtfVcc/bIitSINpE8xweJe6tRyQw+nvxzDBFtd675L+rAz0Q1cb6ZZ/fg9EbbGoccgZ3YkM2Oqu
5ao1DjOk2baiEhZYEU9xO883HeIO1M9h1pdFfelmJ3jkKRg+1svBLCJva1qAC2RA+mQ0AluvLuiO
JV4uYQcqDwgDHP8f10gK9dtYeNpJJsqgoQ8fkOQzbrQeJk7h4uAndZn1kFm/y7ElduMALHFOv0X8
Ul679g2W/rP2n6EM5zfrDk8Lk/mYB6O7WRHm2jhFj7m5szEaa/ZoxCAAuUT3TnN8t+w02MCAu86t
l6EJ7Jco/NQ2/vAsPWk+jKArmuFGxoJyys9K6ZIID0BYrnsosM/z4Qr5yKOJ2//aFqjHb+CQtsk/
UnQKjtcQfcRuGeub9CSGeOhAWkDRXxCzRa8mKAIs+UL1TsZy3xl3Uzk3RxmNXFTro3BCbhfg+Kti
qdX9FGnr1HrS6k3WLFjoMTC36EjkFG8WTxabnMYpc5O/QnQxmj2pHAD5sXJZ/4YYZ+7TGW3TutBs
6s8AeFIwj49lUNb3Maz1K5xH+lU+CRw0Yj1UQX6LJRPyW6y/mONeY6dy/AnEG/gxElNGcQ8Xezwq
k1KwPCSlq/nZ9yYYq8fajLtncJQP0h3V8XuU4B70ufw9ytAfpDukSuEjercLq8ZA1mf0zrqPBynL
WwP8RNlsyXiXX4LGvMsSjPvaftgZuhJ/Dwt35ssRha9Z0rl7vAiLbT2hLomabftso9p4CjuvWawm
mmc5jLxcWXX06hHOCF6rsQsxEuXrx3hBs3e2ba71NjtmIx6b83wjRTepn0kNrgO4OqLfde2eTT/A
H7l/k6BrfxE56V7DvGp3Heix2v67qFk1PoS4snB3PqiKLQpIGCAOeCysZ1o03eMQ+5xayOVe+2VQ
Zx9y63Obh+biwCB9cohdOKOdo/9kb9s95A5IxdKG1UWe6W1U+/mW9EyyxYOjfKtGdEFtJcJsw26K
Nxhy7sZJzexORoPZPHjaFD91KZqc1i4t/GQvKZp5CH9YYeWfhP8hnJIZ9uXBcjxru96RbqDYF3gb
6wQJSUeclxVkizE7xkwqt33nImeRUriXIdDQb4pn9zItZyQe3N9HY/Mj+aZgi0m9+Qklkp343fis
VXdBPbp3o1bpD65P5l7o5qPCBqrWkg+DixuG37TWIQCivbX71jmBozO3gdL4Rz/gBclrob0bsFKW
d6u8M6No/oAoXX6RlrH4L2sjvEJ5vxqLOzO/gYzJwcXwCnhWHvLNGBLS77UVHvu8M57a5WC7Xo5B
tmqfgpk36LbJzLsGuO9lbXrKiTKg/yixVsHLw7eGg0wvgHY+zWUY3Fra+O09PFr8rElbbrWuZXtA
TmraazWy0f60XD1VfHUrv4HMtqv+bTJ0DCiWEmVGgmzrtGWwv1YnpSZ5bV5DXCch8SkjQG2oBEi9
09UabTfNlb4k2XqjegvT4Yk1Ahnpejpjol3+nLX2a1uOaCBVpo8sf2IiAlYuWAX8OCO7yii/QijJ
c6N8huJbbcvOASXlFXfaPNQ4DZLmtVlUWcd5cv6saE9DEe2SgIegfKeuB7grr2wTq7N0yTfVCfhr
Gv4P6aHAg4hhUGPqp89esZHO2lF2g+cjhmWMsK7y2fdu+rS+GIsOInKuVb9ZT9dhA1PKnvsBVZAl
HAY5VboYxeygdMIHYw7rjaKU+tFAwPFhQKfP3MwTilaxoeAet3SugcuZQfX3rOj502/BctpYCD3O
SXu5xjquYt00rvNBIE0CYYqzwN0O1Jy3uUCeEPiKb2VYDiusSRBO1zm/waKu4WunXFPCswb5bj7Y
VxyEf9iyj4/I+qLgO/5Ql11+jMYlIk3kGu5H7ENkYI1L/o5zqzm6MdTxx/BLHrjlZrloFM4vSmT8
MIE0HmUwFm1hOZ0iPb1rW3Vzjf1jvhNieWWVOW5hvy48xeFJsxcWuNMrDziYyDPqyk/rwmrclJZf
3lwHGlYXxxLcwkb6OsebH6rkIvd6AZsEO6/p2adCa52NWqGpdc817s3F0Q5z7e5f//E//8///j7+
r+Cv4rFIeeHn/5F32WOBeH3zn/+yrX/9R7l2n378578s3XPZzjiWrqOm5ZqmrjL+/eszCjlEa/8D
UPRYREGensF2Z3srSqDQuXzJl9yoZNAlc27A0CVdrb+MOL00ejq+6ry9T7iGuXts1uevcqBc6e5J
UWinOK+nV8+qkddZKK2alqLwX073mg8+vB5GpHHNWP2K+unzOHb6jZ7MNny2AVrDGf0884yg3W3p
kNfDvnxxFcAnfIM1vX+wc1XRsfrLgzvUIQ+UtCkj4Y67ZuiC0ccuoIIBruVRD1ZiaUYpcksqThFO
YcVbUhExjhUckgl9dGBl6RG4Q7L2RVN0sRXuf4koqtm+H3E+vk4CQZrdyIXSFOf5f//fcPV//jcM
VfWQZidbY7mWofH/+Od/I00M0i7gLs5pAs5nsoL6MXXrmoKh1uxw2y330icH/CO0S9nEaxc6crC2
OuDXutnEOyqu6Luk1fAAn6ZfDxhy5GBFC967AKsRd0nDAZRypx2naGiifdtUP9Dt3b3LfJRu494r
7RhsQ5XsMqJY0BuvbQoNVLDmoHmolzMZ0CvyA9Ln5g5AhK7FW08619ml1eooBhxTy/ChIrNhXLeY
OYoZc/G+4VRa3vWpZrxvOJELjEEd1WcJlUmT2bDpDDvjLK9AOBXN6XrJtY9LprVnP0pLLtkVY3yQ
Jnp+8QOKReueVa4rlwQrbaw/Ri7p6YqPxhubXp0v0M2//1cbqvHH/1rzHIevHGliwwI5rv7xzVMU
18BsLA9volLVzmPqkrdvcIfQUzSAcTBwd204gefxC9J10p661IYb86JPsXXfmSWGeQ3+uVskrer9
2vYipbnzEHZzou7vmLrhvzDG6OUaeench6C/b2otG8ikJ97r5CVfsMmbvxtz9oqJkvdhQqTsYChd
f5qrwH7iWc8zzO3U70Hbwg0Im89+SKVwJiN5i5WOj/BDg3HnPMzfkZtrhyn6bvu2t83qLr/X/RGn
ce53KDZWDaUQkp/JT0uCxt541qA8zkmeIkqPtIfppS9IowZnAzLcgxzUmnRDmCcN4qSzC4cW+pb0
yeioR92h64xgW/d9u9geMi8syEbga3dZ+/JxYV72un4KhrHfJUMS8fZP0bj29ZY8FLc+/HTUcOSg
k1NobLa10pqdYbzY1nh7Fby2kM7DX5mn93qR0aXM3LCI2F8vYhVoYABBiNcLp1VVnciBZbgJxhrJ
QZwOeLxrlJFirbzPUnyJhkQvsT2pyvty6Wtho/Oac+2/wjaKb9ZoGTHb+M13OmAhMneZIdOkCSP3
QRkA8knXehE51QrnpPWtAVHF4MLSJ1fxdONjYUdHq4/j234GsDD+Ouh2gaQBivJgiSmj/zEgzTBo
YdFUwIqlKTOucaatGKcM3do/+q/NDqUzx8PN7L+bPtgTrLEMAKRMcDp93oUhkrVXmpdaOztXCbPb
ADlaCuVCEFtoY8uAvwxcu1ZSmXXJXLaQ6helyMavXVRZm6YpxwfNTM1LXbn9VgbmbL5HnD7/4Fhz
dYrbNEFPrsy+Ipwp4xjEdxutNG5UREfuSUK2987ocAD8vjdB5W+tpekCiDARoaekrQKcOFgByPKd
zFGr/MHAK/tkuq6ubSTcitiRg3JaLicd65hf1fbJtNvHNUiugRdBfoDN6W4kuoe/fcPGmOw/Gd34
pexvHB3jvbLT7xpyzCj5u+ZTYiAgpEVrIyZrfzG69CRD3RJk93z5KPRluJ/RlD6T/RelRdjI0pQB
c1F0xksjJbVNnPTpZD9wsR/y9Xpy0VILWKYtkJ3lp0vsEINUC9qn2pgtkMjGfCkDhKdsICATWctQ
0VFz6KDa4Tc7Y2EbV8ZD76vGg5xVmTlvbN2djhGydDZQEIY9tTg0k/N/KTuv5bh1bV0/EauYw23n
ILW6JSv5hmXLnoxgzk+/P6K13Jre+6yqc4NJDABUT7lFAmP8wby7xhwlbu5SNvBy8BrrawoUkG6B
DckfIIdqa9AhEeP+ILtffkpKcmRIqsMw/2AZF1MPb7Sbfdk8ADtzvMhH8oFd+OsaA955/99fEbrr
/fWK0OEKevi1OZbHpWnN24UvmzOe97oDgNnYYvwxI75SW0s3Q222xZu/j4eyPyDD5Z9NBTHSpi/F
h6mq2xJro7fK5FVS5tPXGaR6hrdCYGKWVZrH84ACetkNaLC7NVzgmZU3hU27lKNSdFqOTi1MYStT
jS+TPQdFX/60zu6kNJs66iPeRC4U8GQs5mesi35MOeiXeG4GA0BUjFf3TsbCqHqJ+ko/Dq79M4HO
eUDSWL9cG1XZ4sAen2RPTpdX8j5a0jDADAR37DO73OKozVrvhhe21WKK0YouFW1+J6L6Xo8qwevl
3A9SGDT/5wgqjd6kf50wz5d3nubby0WyK69kTHZb9p5r3w+wrPnzE1DK4D375Yf9v+5l6f2FEoK6
vd3v+unmBV8//O3/Iw+zetcY2vH2sa5LblPk50pFvNcFEL/Ys/17jknGYtAc8e7iRbeEbdMfQSQ6
L6MHkpyNPeoy47DRZmqKVFn6or10VV3iCYdC8HzEuzXI+hnL0XJLzvwQWeTA7RaDhzrF5q8Rq6vx
32wDZ9nC7z/bnfGBqoW/H/UC1zdIMBVGWbq6dJTZBW4yU/JRolkg+9fljftGTqTYjbE6bFCsQrir
+520inMNu32SrezS9rdC641uMYkEJ99wULy7qC/zTTeTP2Q3nmPy6jrTLgr/rtGoF7Z2ZR7lm6V2
SsTlQ217fc9IvrHV6sDII13/7Y/q8Dkyv2jknMgy6mXVWkj2se/aGo2D36oRp6+262zbMTd/2J7j
LrE9DO6x0g3OZUxWuMCF9IcPy7RH/eapsQYsEbDKW8s4f6VB21c/LEyw1mGZWfvUMJNviSLwS5yC
9VRRHuIYPBPTE6zy1KCtwWgglXYNuvxlHTs0b2QMZ3Xz1Bg+R6cxUr0Fj8IadiZBOVzGHhgTD1j+
wrz+Z4jaZFtUin90jTo+JGVObqJTKyp9WbUBYppceOAXK3Af9XPeCgN7CD35bovyBcwSZh9DusLm
bzgOIf6oraJoJzvTqZcPOVs5T9VP15jgSLqI+m4f8/Q/Nm35OVDNV2aGiTzkRr59cp4MynVUkj6C
CNeRsg2DUxzfSYfaACVx1bfCkz5z3cDMKhvZBcYIRanKo+3E8/oknWtD3tR7Pw465emamNc8swHS
U58lWHJIlGqVxFl9NFjybY5L5JKMx3V+/u+Pes315qPdl4M4aTDNVh1AfZrFYcCy/zr6qX2eckjv
9M3QUij2gfvttaYOqAiBKLIpWv9AyGpVd3H627bi34nZtM+xGcLKLgWCfHmq3bug5VeKO/ZvU5qd
eCP+mia2I+gJNquRcs4rvhzRGnVVsZNd0+EcFVLcIO/JqBGaqwznv6dC67VHE0S9DIe1Wd6ZvW0i
Y8e/ajGIaV+P3wOttZ81d+jObWQg1q0Wrxiv+nujRyYinjO+oVLgtpSqyU6OFl30qitPLYJxT9IF
UVMemqEPH2WkKQtUiwe+2QjIZTlllOugOpRiFwZgvD09TQCT/qcZiuG15A976yaoGgSFG18HDbTb
+Nv505fDchmuIwjXGoGzLq3cWpiaN50yrzaXtRvmz/0oxFJMlvtCTkFHOzmdMCEBF1JgufNdafoP
FSDhz1yoTy1mqr94cBxD1Y/+Ab220dUhRg/BAQzHvixexADyBlW8NGpaLfDr6F9dJOigpLZw8nPl
EUGrvQxjqRACXlZeVKu+67quz7eWPaFy4AttP8eyqSMRqiMAtbCSPOG0s1UKzf9Av5z8azrFF4hl
3i5GwXmnuqSK3NJQ0bVokQbXkAMX/2uqO4h4YWsmOPd5PuyEv+Y7IXR5eWsdMtFOD5vPW/9rKmpG
1regdT+iqVLvQtGOaxWA27OSGf/kXmn/tvoXHC+yX3lLxi5O1fQJylS3KKboeQgNsl+O7u3ZCibf
cgtVxmgygJuZafqtw4vmBGL8QTUx4cIuNNzVSlCcC+B0Sx3k3bYeWhwMlP5uTl0dZc/RwtFaFEV3
Z4vG2FLbfE9TRX0BnPrDwpn7t43Vl1uF5kdW5Ry0qzZ6MuPS3bSqcA5hjhuYZQNNyuZF2F79cOZF
QAsXxdB/LuqDzl6lDXrCEqSQIIuJDHx2f+3Bqtt74YTX6gx8+PcMPcHYKlLK82goGpvT7v4KvvvT
vWLzwqaAqQLOV0XYG/x5oSvdKY+04mJSjNK2rdIJ+EClw9+Gaj/4SMceO0fcyVBqdBUliLQe12BE
vGXUKjZZDho5OXP4hqYiRSSzT2tn0StVcNBbGNQQvi/ygNu7+UG1Aoonc0hRIIiHPHxuh18zQMet
dikJ3xZpo2euq6A1VjKmNukqGQwk3Ov2XjV960GfG3lV6o3N315tLMlTabtBgyEhnwRRE3CIHhwc
oIsqfHL1sLwYEeqY87NCNqmdaivPI8MqFwRuWVx8xGtuM+Q9RJ5b607AZvO0by7adYdysLG8kd2m
EQ/dUD/UfEXbpReu29JKvskx006eW7RlTrLnVEjn4wS2b3ytPLdx4a/VoNRWWd+gjIvOEC8KMu37
a7/J3q0pcc+jqcTgeszpGHfW+3XstlaOphgFPN7WyxgArfEBfZ+FColnHNkT9zkfOYZn/NgkUblt
MHE7TJMxu/BQm86wKn2dSutFfkFRUl+qfxYJQy0f/RT0PZpgD6UuxMkuFNS5ffNRNsKN89WkZGzP
rbY6aW2avIQuRzIsCJ7qoQxfwF63Y/IiQkV96rVmyQExecmCsblMmN/JBSo4gQeb9wQEPgSGEdHC
675AUnBC5Eh2C3LNx6pIfsneMM/orVygQlIGx9iiboaX8qZxQZkOqMZfyDrGSwwVnQ8r3stn15Ch
um5UVveYTbqylVPt1g6vU/O8cD+8adc2MOhN33mqZ6lCWPsh1Hi33UqWVgb0CBC+1l5F5+XorSvQ
Tvo6eV6LvtR9yln9WHUc2AV1k3fD8JMlj+D83o2K6okz81nGFW3o15WbQccGq/uOcSt6qfFazXMk
OVGbWpZjWP0YcmWHMbf+T4ktIG4Q1o86KZVFNpTO4+BV48YaYv3ozECxdsD/LwrSXeRb6U4et0zX
71ZUa8ROHsYgGPWroRo/R1Nq0auMkgCscj1ZjRm+jbBrjechE8lOGbqvXW/uVqqrP+dW8zl668q1
Bb4yT3nBy7EPXXY9goqJHcIQxJjiPerKbVD24y/w6b9HP3W++V5ob6I8p3BQVWBbWiqcArGEn3H/
W87UU2Qlp5x6QYYy0dar2f1XZlEeSNphKd5GzbKYuzIWgMe9Xv33WEFZfAo4srLLsPFfB4Grohcb
bKf50rXsctlnA9by9RBSQE2je3klGwFsZ+2Mjb5S+1kGQkfRQs3yt77EJBGv0G7dFFr+5oA1WcQl
JWAhqujFMNAYnqcF6KId0rpzl92YvHNyaZSnviy0jYW2PMcXa/jeRFQbFDBBJ71QcxR/GJBC3yo4
SLTqlM8BKADlQop9y4HbCjngWeR0JlNcQhLwjxBI92zO3JPs+XCNdn7QxUvZlY1SNy9sHV9GHvOL
KhT/SElkHpDmSXILZdO7IaDyNtrf4nWUnHMHBIWqmMpaUR39G0pV+SJVbdKOq1HL/d+W5YtF1Jnu
N1XphrURbUyR22ev80ykkELlDT+eR63tnX+84VeJtdov23bTRcXv6lkZHBzOXHLAuWENex0bO+iG
7cESmbiPgtBlTyqmN7hxd1e0fV+ALsuTVxyqyqUW2QcjLBCRyIvsY+ryXTOCyuENdl+YPSgXM+nP
Y5H63ztNUxc+drrPOQ7Iq5H9yFkMMBz0Rn+t0fM5y6bqSjwh0rJa3mLyasJQYRLAmW/xwWq1dQZc
dVX+WS9HzeiIw0z/gMl17C1gT3gzj3zBbl9fakqBIpHnpT+F2htHtECnRz+CFq6YZNwMe3qUIXVA
+dvSg24ju3KgjPRFi5ffWZunVXFt7yyTpElthB1ywTyHRAvksIjVs8r57Oj5wC1jIGs/w2+hlXU/
oyGyVorhOsdwKItzb6Im20Ph+qn29v3g2+qhSutyY8Y+HjVSW/R6Cb8t3lUjUll/mbJIe5abYul1
WMqYXmVIjTRIdoGSHVtkINcZULx7JSyd5ZiixTAlxVwq+tMHfQpsyAHzXwLxWAiPGkWb2/Er2srY
k6beY+aN6lONvQPvvvgVtczg3umwMJJdJ9Go19Zpvc7GLHnFV5wiPHRe3LGYrBvGdwwzuwc56FjU
yAeF3U0cXjIYXgsVI9TnrFYHeMBKfk7YnG3HQce/NdPSA2Ic6i7tCpwvYttaa+rYPIopVHFnFMNr
p4JUVce6+FDMbBcPDgnpNKVEVPSz1KJ40Eet+GGLdFgMYWQ+R7WSr/q8c86T5cEc6Hv1bppQ4e0D
N9zzL9fexzmbeKjw9iUObWc5GN6+bMsaefSwvguESrFkvro1ju+UGzQby0XtdbjLYfDWUN2Js1XH
eUvddux3r/2iVXMgjPMkGSzTPFtVc5ATQ3NXV+m3QC343fiq86iGnv3YIW4WiZ6DDOX+x8kxumNi
Jf/InmyaurJgaQF8lPPjLGpOvpFe5ytK7jz2GKtCsxuiLaRttCjcYjjUcTmu1FLND5lqdm9WvUtm
Tlht6fneG5ps3UnmWB79QIIyuzixyJfNYI0bHz+mBWeH/F0b2O+1NszAAdblW4Rz1RyeEMLHLxad
smtXbf4JOr87d5Ni8FSqfpHjKt7tVlDdrONuHzR1/t5Za0DZ6ltmVMhXw0JayXDlN2Jhdo5G3V4d
L3nSvyWtinv44PZ3LgLZ6ynstJ3gKP7m+3jhUIR/5s8Lw86EHLBdTtZb77hipTtI8CKwYL+NiDa4
QY6DkpofXYhsCJQRrn2YS60JYyVKoBcNmZKufUw2XgZe9i8F+mIXeypxISdEaj2+0zlbLWTXnfx4
l4V5cF0Q1RHK77z6d3JUzrOpDm3JWTVgtKe3KAyHYzzofL/mJimzRRa0+Zmyl3OxW0wjQ/TVbxOK
ClSSU8AevMV8cpib0e3EKk2oYi01uEcIeYJClHeRE2G3/5Oj/HiQPRkPzWqV6fi1NaaZrozQ7rOV
H+Q9vDcbqXu4zNp6TNN+Ydr6kGE95Xd3WkbWYYOK8k6zpgF3KmKT5o/K9VKu8WOIUnJE3k1e9YBO
Y8EJJnKH9hwI6MmjEvbfDUuQhC6z8BT0mn/ONBPn4HnAifiSOZoCqaMOuwtZpX8MJLm+u6Jol7qv
JPeVWyiXKtJ/Xm80S+iq4gmXzjR0p1OXQWxwYrwOxDRQGwJxpy/kZVw0LzNAeP8lFijCOuhugFoM
a9GrGewVHtDhynJ0cyWXBUbnbrwKbqOUQNUwdtNqET5I/dQ/IdVyggerLmo4ORBzVLKncpYMTVat
UV6H6IT4Tc52vNYWej3Bh3DT4qlSrfRo6Ag2u44WA2yy8hdNsVB/lJMdksmw+JulE7ZJgdSsjlSl
6M5yVBROgEZimaxDo8mfRBinj6b5eJ0KXv5nNPavaBMW158sjKo9mRE2FPMPlneo8uLzw1xvqEXi
+mFkVzZ5XH35QFUa1DsIGRh5zz9S3unfH6p12rugCe6n0EvOSNGn51g12TyQzgL7DY3pT7ytNQrR
wi82twGXYvopyin+zdNkPE3VGL68O+NJeCSWuo5VAxxkDjF0QeeIe7LejzlsJYATFdtO8kHRTo7C
NPMfsJ6Frt4c86yvDtRxsazCi3RtoS1m7kVZDeswDskAg2Vd+XkYbaQWmmwGqmerEjuML7HU0/AP
wC90k4c2kEJMNCpzqDaNUdUvdqM/lU4Q/TIjDZxvlJFdwc1DsN05eG4cnQFLs6+eZ/T8DxW5+qHV
ZKQtvWkfPJ0kB+XcaBPZuvKSx8a5inuE6S331SIr+dxh/bOxRVVt9Mg4l0glQ4It8M/Gj+cti6wz
KrT+78qoNkrWDD96G/6czpbioqWlvx1TMe7lotjHdDvVp+ktZZF0K+6aYgN7a/yySBiRv+3nRRma
Wg99pEIdnxf9+UnOiGrAqhnN9B0JKG2tKwlafDp/6yX0GdwsEvHRB8h7/tcZIzOQJPu/7wE/PP1A
wvd6D/jnq8kO0nu/fB9SRZxlo8PyPpcQhVc5NOW10BLEPc2uDR+YFk8t+305T4TCWzoITCUxldt2
cFdm3qQvSiqiRaZo2u84PYjMNP6xNPe1sXL/1ZpU9F5MkMoaIL2dppTdXq52/qz25tWqmup/Vnsu
dLqRtAePP3yXW9tZSN5sVkRgtycjPWuBNZ3kgExjF4PKdxZXEwmlU9rYWocOJdhGUuD0xzpCUTPR
N6FVJztVa5J3132WR5ZqYAOTZzNNZHSSd/tr+F+z5TlGzo57zV70dfneBo1l7nmeZnfN3Jj5LFTq
OexJ63ymeXscmAIeH+zvkvRRi2tjS/XD2pbzCXXS8g9H5QnemZ3+jKjkl55OL4EPCIaMk+48U/bC
qh0+MuXJ4ygCbkQrnj1UhybOEK9BkOiYuY35tdv2abKmWDDs5Cg6UtTLe5BHaDY/6W227XTPfo0M
bTwgxkbNO43JWw62tuznzysJ/JK7Lxu1iZpdoxnI+Gmz+Hth2FTo5v6N6a8XWY1GD7tXK2hj0oep
RYLLiyG65yjtW+aTDNnjmC+qXBRHwAbWkyo6DAf+vQD246qXTvVWWCGZVyerMkf23QzV6S7www4m
N3Kl8nvdiKfeSK0fgGenVYM9LlpCdXfiC8AbIxTvOHzN8G0IeaQtoA0a3rCRKUsdnYULLkyLeCx4
Y95GXVWP1jbkr61G+YeTVDts28Yo3sq2/wasrboMQlUuruOfB7Mo3sAcUwRTFGstZ+kcjxYdrLtT
bSbwBNGSOPajsZKDdmYpe9VxQTvNd0xShQIAhZ6jHHUuHjc7lNo8nSzhoaBGem1KNk/Z4tbXcvtz
pII5voDnKdYc/p3DbV1Why4ZoeGkZwiOoqxs71EIrx47TkAXTzz66P48ykgKm2iXOXm8lF05MIUB
wgBZpO9kTDZZvoGMjzFNAv9cuO247EWZB8sJldM9hijFAlR5dJFN7yLW0mflQ+wGRUCWqO4fdJ3N
l+yiRp1vgP7lS9WsrZURWWiV6JE5LOLCa+5lU+ZZez/NRUiwWr9kyC+m5v7LPMePo2NeArSe58op
KbmcfQw5Os4198BJcUIlOvHdg2zcP1d/j8jpoT2mS1RGEc6aJ8qYvLrOHqPW2Aao+xpBHh2hxEVH
efV/df+/Yl7cIU3hWPHqdj8Y4lBNIRYoYuzvZUNKor/PZ4h5AaaS56y7vg16f6bJ2KhiM5oCZpHz
5UrYNchPy0u1L+M7gTCgnCuX9lbwB19PTd1YD0alARQ21bvAmPwVUBWMsyNoX3Ydqe3CiTpE/BRd
41pOID8YXCeYJaXpT0GrzG/uOdiIx0hVkotZPwaoiCdI+ali76u2utBNVM1j3vsFJoDbaKyNtds6
4Rti1dSqKw9lbBKpr5jY1vxhvlWBFt/l+pysDIvorcvBBqoANPay67fDXaqgMdECCb30ifZkiUa8
1CbIvwGIaEZdxq4AWsmuhQWuvfBb5Q01Tm0vY07v9g9wxZhsFHuFMsdR9mQcwpk4GfiAStvLKCrD
4zQgli27beW6q0J1rR0bVYMSpPrNA5J8zvE4yB11pY2pe2q7HClNjI98BCbqxwrHEtJDUGtWEeKv
+qyQ+4UUJWxDPV6SqnttO8WCRdoHj5PqQwVogMW7wWMWpcEj9p4hEuDilxzv50llm6SbzoVVLWfI
gTA+edqliJ1nMpbF2dX74CUfniRnRcdq91SreUp2l4LmqDb5bsQWZy273pyIAAdhXQku8y0cW4Vb
APFnjfdivjJbU3tTkuG6e0LvAVjl2P0YaqNcWtGUX/whUCizN8M+0o3oIfmzCC/r66IcbIZcZJDW
ydh5zS8A+cYQqBvqXigusmekYHAaSGrUQ3mnWC70WtVMQRbOC2Qsq6IvC0awxQ3uh8l9a4rnJog/
xCw/WCV+t7RBRt4HZmtdSGX9Kkp9/I70NTaiCuobXW2qlzY0fsv5eqNVy8CgvDXhtHkpXczP5UCo
YuJZDPVwr0VFMZuohfBjfPM+zFxvo0l7sbnJhgCR4pY64+wsdovLbm3lfYdIRtas8CLDcPvfcyIQ
umhD9bC6beGi5Mv9BA6V+0+q2OBqP8epeVEHU7y1vT3njdgplxqK5m7Xq3sRKeIUOCGHPC32n0UL
ddKd3Pp3o7JBNs1//r3aqczwujq0za+ruyaoFpw6xpVMwmAzlJ8i3CtOsOr0pYJZ5KprO4jlMh1T
NqG9Bsjz0aBDuBxL33lAPgeatoDuzYaJkroR8p7W6+KbN1inEXM9UF2kY6fqLg097b2aF07NRCHQ
cT4Xhu3Ynb2YY+vgevkxx0d6WUk2eziGfBKkdnpS0Pvr3k+yKeZYO8eu+0N+w9euHMRv2NsHZtyv
7WwNHNk523YFrCLG+/PWa90VsHL3nAyivqDpVl+IjEb7WvdR8QAUN37gbCEWRlCNb6TmUDSxew56
c7f1MR0k8/4kp/k5VcPcNBEixk1kGSCIKSFqluB3GxpjfyfLIMa/u3IUf6T+bkiyYK0bLW8AYb6M
apE8U+9lZwlafJdkcfityIwPaSEuhunFKPXPCbpiQ96LjLViBfWlpJZ1Hpsnu0KR/RbpwqernIcc
pyeHaq31t0Y/Kgs3cphukxiKujDbpfNvwlK7z1gRFdlOdv0/82RMj1SyV+UJIW73MWrTQ19Q/JY9
THKUXTVEvAIb5NaXVu++T74Qd3JUd+oCmSyddK7djXBm2Dl36qjtZVdupGU3dBi9deVoZm+umBfD
0M9WqIPj58ccnQpk84zllyF5FXqVchRBsyNT28zyLCWP6jjcFbxkdpHtD988Lf/ehiGSiqn7njXe
9E1OUPswQkEGFgjHvOuEVPPfS7f/nCDvEPZ6sphdCO/+96xBKcMdp87P2zj8HAN11o8/t7lNkB+k
FtV33RDFEycre1PVilWRq538I94MnMx0C7yGzfbrKIPJoG+KzCr3f8XloIxdl8m+7+rbKUMhddsK
TbtoAnA5RGtlYQy18154ULuEjrOs12EExtbyrScl/98BQrrquX9RdUzH8zQHho5hQRJRbd39NxoU
3FZm21ph7XnXTbsQc4Zp6WkiO9ScPsbrZco/AzWTOUritNsXsGo0vQ02JuYOa20ovW916M+1kQmE
gGqbJPeIhU2W39VDkS2oSHnfBO6IZAytQ+tgibEUC7Bd7jc5M5qio6NhbKrPE+vGzVDagLYpBxHX
s6hMueZOdqmdKGuSUspaTo4GrF3cwH130PRdQmuwv1n2yNGlIcsuu4ZF2QvO06bsKkqM8wyND9vk
YYoNNr0oS17wiMpPsoc9eriMdDM+tO0IJ5FU+cEMvGE/kNhahcjp7toelJIX5+WKXxFaGg2aRKLi
vZ1PsXcd1QPPhvXXFns5eSqMpeZiupajV7Zvm6l57hBdX9lRISg40/VUrLH5XCkkXtE8g88INmHf
Ikw9j+pp629y0Zece+gqhuJvhyAZVrGmRjDy0Mwk6xffO3PDXjm+n2zVO4xeu5I9ZNI+43LaLcbh
EJhfwnHCdfLfba7m97Kxo7y4Xt1imqafh8hxdrcQCSc8zOZGxpCKhNPDM4gExr8G5Kgy+hHKFlF1
II1h7a8xH/FRLwDeOlnJUwTH+z5LAx/QN0zijREDjZfBLyO3fg9R3nPsADYb627N9Q6GmMWfzfas
Dfrn6JS7yBkFuI7ok1AfR3SUSjN/lJ2Eh912DM1xKbvqPCG1yw8N84+jDMm6W24lF2u2QZGhDKWK
FSRJiu5zrGnC8Jx3xargC0a288GGLnEXhH3/SDoKULyATyK7sklMHXRR5UR71EP7R9vmQCcEjsrz
Atkgq4XsEu9y9J+IQf7pH6Oo+G0NEw7ic0jHFvpU4pooe/I+A8IPa8eJ87WMIS5DiriwvI3Ip3sH
gaN7ERXtY1hZ1R3iEc+yV7gqMC/sseHHIswlY7JBLGrfIQNwkr0Gcu7RS6qfcr4MYWcCbr9yXoyk
p2ikuvX3zvyl9K3xNijBhOcfgFsBu5pvuw7PuXTV59QZjNWg6eGqdcV3q8qVA16y2dbJk2GZibZA
gC5sl9qknaOenYJiTGTLmkp977ToXnOF9xTheYW7z/QDDHi9rWDA8UP6aY2SSbcbhjpEuCHD/nFo
DuQQcL4Z4p2aBfZ9YPnxdmBTjcdS55wqz3jOK7QY3IYjhseH8LQ63dd4V629HsZgX4ltaZv1nZLd
41oi5uOW12F6oPGJenunpfEmMYpkF5dWDIw8RY0jGBfFOEFDyUL7ovq4XhuqMhyyMKIi6WovpTM0
P5Bo5vlSmOqpUEoLUE3APsgtgq3pVNq6GVLzAVTushj14FE2iCSo+wmQAzf/TwykZbKuCqsCgvmf
WO/hLB8qqb/HyT28rg1qgxRDmp7lNBUo2x3V7YfbIrVUep49fosO8n8WJZAvl5rmxFsZG1Edu/ND
79iZYDQWRj2WB0qimN/Ifj4jL2RfNrYCVDYYcd1GUS5dXFsds7iDhgTEIVE6TV3Lvt6ZxUFeQTln
6jSP13KVjH4uVYth4QvqP/JNJF9SQeyjLT83Mnbr3mJ/zYvlu0wOXy9v47db8MfqfL7wrpdCdAjT
QajBPfUw1M1nEwVYcCRzEztWmC5kXw7LoLy6xW4DSVQhXnQb/vsWt9WfM9E735Yw+5Z+GS36wHIv
CvKhT1Ha7VGJ+AV8cHpQO/xhzC7QVzUgH+Dpwn+aUlEsFLI4vy3zdxEMgB56bGZ5iocXnoPmrvDq
AiZYaF66XuCGGTXJr8zdxYYW/y7F0KF15YsnpSnqba6l5t5QUh2CJlp9LkDfH/HorCYV+zTLA6Ie
IGiwstCGPBpTkT7jLrS3cJd4D9Mu2rhBBeqvx0KNBdSLgzh41lr+Mts6/tlQB3zWO7F2TGFQ7kyb
92RK1kNrKs99PZW7SLEWzeD0RxsfliMi/OmxMte6aMa9l2ZzyZWMB4nKbGXYlbez9GwfTbGxbwOE
HsCQlcfCNt5m0IN8sMdz3tHlILjyn3l7jlthNyinKVr0HlcU7PiFPsZRsQtRHjuRNsUExUxxZJrG
bVb08dYV02pUmnpdirkwXjSIGwEu2xpBoFIAAzHN9ybZjwqCPA60WEQN3BQv9PhRqbR2Z47scPyY
RD8YbPsnYvu7OKcYHw5hf9cmQDF5ryyFgiWYNjq/pyC+mJ5iUkOIl2afPKcIVvzgiLWOA7dekJZO
T3kR9CcfWckl2nnKj9xVjn7UZi822sK7DB2/7eRwhO8AsnkVdXU3aj8KMAmLwa26C1RNd5+O8bCJ
fU15AXFwAv9f3kHKzlbCz8wljiXVEQB8+qaOa56C2nISfGHQjfNWVgjBt9TzbV0O2TF1KWY7Zf7A
WREr5iZIl7VumCuNUtJDp5neakCD1LOLVV/bxraNTO9k6+obuD80KBokFUvMSvYx5bJlGOi/HHtI
DgiMQUEzn1weY06SZ4cuBk+tFOqMqQuKfW4YLlqgUUmKqVB3tiIOZl9qy9ouFl6UNitPz8pVjmTy
ybGj9GCzoYP2sVCacuGpNrixwfVf2xLRz0Z4zlO8j9hXIhNGnr/y2JxYgnRvBPRTdY3tGI/PRltm
T9ne6qNL19gYbCNrg7cA+JyQvNPGTiq28pPirivBLmzUHzAoVg6+UVPdEQPQvpn4JxBPir2Y9Kda
3bXxcNHtGCb1RcEVazGKMeJxn7R3EFgCP977v9t41DY1bqIH2ZRela5G7PPG3I0XiOM0h7JA470U
HvJdWbKzFHNTmalur+2kbJdFZ7+rTHB0rID68ImdULMp9SE/yEb3ouJ6JbtKYecHb25kN8Dhlsf4
n9l/Dadk6Kj59wuDM+Whmn0COdqN2bVfZ/nP0PrplBbfg9BZ4k+nH3KR6ofJDC2O6OxvU2iGTeEv
ACx/x00Kq3eeIoCCsRCGTORNS3kJ6vnZ1sNiExaDcehj2zg4IzRNSCMD+Le9n0TeIg87MiQ9BmCx
ULaRRYl94bncIa+KZRy3vPUrMMSlixA1Dhyjg2yOhyz0kmc8QCMe70ZMmXoQF7tX+X6rC1Ufk31V
2Zm2HFLx4ggHS7P5E8BKsz212I/Nc1lkw8EL+uGgzI2nrtIyRHcx77KDPzfyXSOvUMEJIfGQwlz8
D2XnteQ2sm3bL0IEvHklQW/LqqQXhKSW4H3Cfv0dSGrv6u5zbty4D40gEgC7qkQCmWvNOaYdKpo/
DNDP1GTojhSBCIFbXvVW/7NqylcSOOxVrab8BerlEUtVztpNPBEIjmv4mA/Bdo7TK+hy5dgs4Y9y
E8RgRZTMpOyfQvdrp4MV84vJfz/NrN8t1LwbQZnlOExzcWQC1ClZf2z1wjyYFgIPW8tZozl083qj
Kzam2kFDASt6LL38m1G21qZQk4lmRilIUamL91DzmiPfUnx2/GHNUTnZCUGe3YRdyHN28heLIJOt
iypH/xHr8zGuxXy0BMQoyueww9zqSL2iPjKXd3dOEjMhKdRjuuTI5U3VPf5Mf96IP5N8lRV1/3iV
wns+CIN1XwDGAzm+nq/D0kVDqjbztrWtJ6PMYeaFHhB9JWqPcuOqdXvsUqxZRHagrcSksarKcoUx
vT3mcfCNtKenpkYPWIW1WCe65qNCO7lNt1ID96RZ4zGM8+ekRoVmoAM59GFzrAvK8ppjfW1sJbgk
Yz+vRVI8lUk+kmqi/YAaD+y8HU457Vpo8CFYTLtwcXsAl7WRJKSqeK7TNvRtmxlRU2XtNgYrvcan
S+e1NoFpoZtEvPg+6UG+BfGS+MABmk1okUmhxEPIyg+XsFLxhTOzbRG431OFArhli5eprEZ/rEKX
S7xg3eh6tLJnkW0jVvYYuIaXyKG7Ok49KvSlALY0V1PLJjDdAS6Fro4cVGfx7SfOalr4EMLSNxrR
CVtwOaitWFb5fKnwArqNtUeLrG5bTzA5sNxmE3kRD4n8CdEnGZnqgDs6HK09BqSbF/pKU4W4W/hO
aEEx7uANGfyvRx1qHL9PEs3UO0dtFXLHJzhY57fsmMtQZcqDe5aG4FkzT9mFcXYfE0vsXVuc7UCx
T2lUHRKeWcc4iHddngj+lL0D5oAI1YwosRVxXPmmmct5g02ErDMlvKZxXq3TplE33FvtDbHUyLyc
7J1cSHVjJ5iLEqUm1WiEaBBH2WbwdALrQS5uUjd8z03ccwONn9AR45WH3Y3vUHMqIqKnnf68PFZX
mO6/qpDw/JiWzrpwDbQjzLp9V3XoVmrat97FKi9EEx0Rbq+txp6IRW5h1PRxunE60fleWF+bKD4U
kYFCwDNvBMRiFio9E5dNpq/dFil5l7U7vp/widvySS8rHApNu+Efa97bbm7tMrvfjIPe4oIxmxVN
JD7UuX2yoph/VyVJnmeDj5xuHGaKh1sWE9dl9n9uYwhR2TSWB83oWRr0Kr1KZuPpPCHd73jQ09lY
DxVoQwta1ilT49/J1OVo9RdyUg+hmrosoYImyWoq+CCkumSepjz8vOEWppOzspQZUgTq93PW3duZ
aC+14vcXU/qXVdXFRnMV46JYpP5SgfntmQnsrKx5YzF1mlsddreFaXlw1VuSAEuovHmnK97FzKJy
nWrCO1oakvdKgyOTJu42hWp+Fd5lDLUQjnQUvzjFGLD8yay9q/SOTw3JwvIj7onpwvRjfabbnnfU
Ymjn0VLI9oLggqWaIA5KZNe6bpTbbJGXhbRXL+vpqGTdvMNc/a0sNX3lMi2+D8NbmWVkOQykTTPh
0zbMo4Z101hnO4usPUB7KK9a83OcmK4A4whOPI2uSWbV+2m8gc2zVhZW7V1jOcnJzlTa49HF8frW
L+gMN33l3qKR1AmjEclODCiSDGrwqyRInUs9q9z1587GYW1qxHwxoxr63PVDL9fXojOqlYYAbjtW
3gpGmvOM40hDJV/6vZc7y4PbwsTv1Ou6J38prAmypLQF4hbNHsYrcKOdtfxQyTXqizsNFziDYdCC
JIH4mnp8TnKb1qSSxiGtPsfedPMRVhq/PsbiuXajtTLjzwcUWax0l7KcZvb+XHnvU6rziAYAtwvn
aks85jcdu5cfzLRrYw1VaFnF2a0c0Rqih16H6ij4/xXI/AurWg8RcgTQn+l6oHSzngZnPA65dtfD
rtnmPJ5vuVfgqrBwDPEQiO5hWL4RankGd3ftKC9fIcdOhIvR6KuGbeD23pNp9bts4vlT57WxsVUV
lGgd57dJmYyVN3bL78NUtKjtaduo5QvC/3bjGnXnl0r3PS1ysbXdisSnHMWFEZLtl0Yg4gxzRBXI
yol/CBb7wawOaJVKmHdVPGATx2uYum9zaSqvXqLc0UmfdKjyF0of/VZXExZAdjtctUhs3bTSTtGy
14l4uNq5MVxVJbSONiks+J05I45QO3OHWGc4PudcwaDk6dc4mvVrjnvNb8ENreUuN+3jOCUtoSPt
iG59rj9CE321qOr2o6qGYdUZXfcx4uRfebbRf1DT7RFOhuNHyDN7hY8RNyQrklUMCOZDK6YOuQPN
TW9OOwStvfHRdjZmbT7QHyahdCBDGucDuVS7AiDofjD9YPWDs9kfhQYA3aQ2U6H2/2C9wyeqEdqX
pJ0RvRpm9GWJEVgZQd6/V1EE8x+ewFsTKwg7CT9tuvrNxlm8FqqwXqOuMEBthNVrnHNXnmz6Zo4X
FPuxbSEAwUJ5xgLHCtA0QxQYF5zBMcQ6FNqWhqxsbhz95tlDvQ113KC4EQnkiZvp4iWxuUsyMZ1L
pxn2JvHQJ6rs9UE4rXbskOVD9iRa2EU8gL/KDfbKlJGPZyfZfhpq4ygQU27y3F7XieUc8BE6PjkL
/Ei4j+GUtNlGxCrL2Lh7yiZ1V4Ztfkeh3ewFSLjF/2HBXipem5RQx2SuvpTYnX1EQuq6NMkdK8yT
HZtnksU0VkHaz7413lHt/i5shcILk39Vrw8p8wdEwLk/1rgpRhbiXcQXfI6GP5s+VY4FP8vKmFzP
p3N6trxo3DXO9A6xcPCtwF7ue6O5jQdAL1WW1ydWJ6ukwF6hOdq4LwCMrUc4gCvX0Mf1ROzv2lmW
EollDAdzyJ9N76vrqPpboUy/op6VucnnNVL2nRImtyYrWEx4zkeAPXFVWVb35oY4v3DFIx5q6m0S
UtJVGh3ZuWKwGG/FtY8Hdxt6hb5y7InYVOq3vX7GWg+DaIExJG76oaEf92svP1getXWj54Ya51G0
zUGHguSMnyfa7Ssti94rp8V4sDKGGb1Nd6xiRdtHSvzEg8sfzGRcaxOUIF1tfoNe1uymRBsiflOQ
HXiaC1RuahyvrNC0jvms9Zu56Aoy2JtTpDvprgy0D0bvuMZb0FnixVKUc+ZkW6tCP6kwCXx0bYZl
1ZiVbxQAWFKChKQg6FICLbZNn8U73fyql7mx5f74WvdFsdbzZLh0fOBpOxqhD6h853RNesoNhKpD
NeCStIe3MavtXRgEguia/pvalpQUzHwz2xH3vjHoLzGlATtoIe7het3Qpf+aWwI/kNG9hcEUo/BY
ZTM+v66B0qDEPJmUqtqUQnM2mcODv+5gMETkwmDY2WDoiF5bd1tnhEeWau8RbwPYyTOvc9XR14Xw
kkTefC+ZSdtJ/1PRQZBpbgqZMgClYzsvuf5jdCia0Qtnxjl2X5+cKHP/8vCkJYQYoGTFOFGEx6DV
UoxOI5new+w9wXS0j0KffjVTYezSYfmDxG5zmxxof+s2pugJ1/cWerG+HYq5PbZkFSKaA3c7LLWC
vG4HSkWUKPJmLVJ7bG6qrvIBjz3WHdXEkqOoSAVHUN0dmAj3u0kelkcaTE/ktrYJ58uBxxv87Zh8
Fz1Xj2acTzvb+Z3WQXPoO4W+SeOuVWwoR4Nke9J5sKZplWrvCchZV7jT1xVoVy1K7J0xbVKaWM8w
b64ZDNF1LDpkXAVs2pH24xvWVTJyejxLRboZBNZwJS24WaIWon6zUwrb+Rkm9P6JKOVBUM6+PZfU
8AOSNmIwzypFqFXaGqzzq+FURcLv+u5Oe61aEWqJB1VDYGob3VM35wbykMrESCY2UXiIQjg5RkZq
7JSaNRiKJR8yT/PNhCYIjFr0XGY8r2CaKWQDT54tQBBZBjy+JvCDIHrtcuizunMUfa+9ddmriioH
8kLYXLty+GXS8931c53sazWifabxfJuRNpFvtsGqaazLEZmDokzXwAPxUzXtWxw0dOaC38FQFK9q
0H9nfdcBIG+3UxgsRGu+i1WVXm2iXA6E5IZrz7Y3IH2+sg6HfZ1386ZzAha7rfuNtNBsPytk2xhJ
T+vICOZVXjvhiugdPlfNe2raIeun9lczED/lJPOrVaXbtPioy8j8HtTiYjc1cRZwb/PpS5jn5Qrm
ONGWU/lMYla3dWLn2RizL2VBCnzcfk1H7S3oxK8iY57ahd/VePrtxk3BjMLr6ByEIX25WD25GuQj
Kz60dbdT7W7+Xsdw2QICfvWsJwG1XpWCUopSaPVWqw2xSawCH378lyBljcZVKS5DD50yV7MEsWAN
y9MbNlrctr6iH+kj5ClJzbkV/G4XbZblYCQA+6ze+47KG5/c2CEMOUODCvUXDzKzjx7Jhjc7Dmvr
4JsqBsOvrMlddfn8LeMPQ9w865HuXtaGtx3zKroHo2mhmLuWnu3HLJw/nHY8WPYQrEyMczv4x2+K
m8e3xUa6SwKFR5Tw9pSjvR0P3u8KUJtSNcJDEQTlc9ikP+E9jitXI+teN5TTD4cbBNMHpzyGtPpW
oPmJU/b6bO2O3OD3zLrTQ5qa18Fl5lVSUluXRFZSUigQx6oGXwlCImqjKvwYDhq3fxZUMfqb7UzJ
xVd1E4RbaY5X+coQlFsdHGnqUOIrCZoeC08TP5Fffgjbytnbtq2sy6RSrkbJr+qQN2MRS8NHODOu
dTxZF9pSxYoJkvLuTQjmrCydl/mS8m7MKnb10M72utVGdyUpE4ymkQ2m2Mu0G7LolrqKR1k7TOZm
Y0+C/xNR5eIFJQEs76w7izCgx5POArRFiRLpTwxWniJt76OL2nMXNucsO7uJjYUHK+u6dObggmff
F3YE87Yekl8qRjFm6xG1Pw30KElnsYmhsCb9IJpoSFG/UMicSKyVFOs0Yd6cphQ3k3Q0l55bnzqS
rVZS2aMmFKo/T5ZH5S4TyrWVEP+WUchdGsM90UNhk/uxGg3bfAy8m62VfzZDAO8A1crnsG5ohD7O
KMfEPMtE9z+nNgrB98mEbQViOlzuTqdVSKWQGyR+dPwO00cLjp/WmnubGnyJzQQWYhmWZ9kuUwjy
0R5nuSyzbnNruc+61V/kMCCpq+PR+UvxyBEF2TxJ1kw3wHfN0vTE7JN1p9OoZGmhkpUHJblGDi1n
UC4iQUjuLu9hpPoBy37Eo9py7nKj579qQsluEMd5hqj8m6AYiI+fJ+QOjMWZZdeGKRciFTNzx100
aiEgh+USGqvkjAGZkJcU1Vz5dpLSSLKTD2ZV00slpuaoUnZ5oF214NJANf/mRFO7reEMHzQrnMiI
7S989ubv0aQOlIVU81Jorbg5YnBW8gAmkg+3ai/diKBj8kiVyNqU/iQC553iJV/63ot2c6LSJBpR
TAZFVLwbcfMhw/+SGBXfbPZfS52pFg7i7pwFX7jx4ceBKrC27Q5HZqL3Ke0Asc0y07nKo2HZNRcr
ay+pHnQpZqIg3WmeSrLVwmcwQf5fUfG89qrtK8gzn+tFOVWCsJZ70lew7E1Nqj9LB8J/z/yjsbJ9
000nPxHGDbo0NK4l1eIRYzFbgnS4HETXpGvF/s/gcvxf0RfJaMeHJU9QJpCj1rVPj4Ry8szaHSX0
F3kA/2FJjRG31OkRWF7OMXbwR0B3PbjO+cHJ1pxiHbWNcfqDDf7PLrxqMnZsZ9s2e8dxvXtAQsHW
0Gdt7S27coNNLT1OZf7rcyiMwfTiG19D4jAVSC2cS7LvxmmqHLHmf64cWzVauUVnHeikB3eVyv99
dqnUkS9dbeV58gBkP5e1MGWY74mBCaSK8vEpzWP9Msy98HMqqL4eNclN07TkJl+NsQEK353q1b8O
TPZcnFMr28rxYU5783FKyxq8LpATyTcRTd+Zq6CfgW6qYUx5jbf/3Ci2KvwK/8iq68ZfkkBfjLO1
qdy+Bb+44OonfVzVOHAu8mgdBWvbUfrXcm7VJ7dLrvFyVkq9/xj2DcIYFLus4rxpU+LP39YDeHsZ
biYKSqexpTDnW7LOCIogsd604ovc5e9z1ju1e5J7E49He3jXsl57qpGNyMFWNOUlaWEJyHw1FkTD
wWij0O/GRH2PpqKnyEeHzXTtn7pHPEne9jX/oOhXAE3lr2k05ehnoIHrFWFZQ2R8lCV6XXmu6s5U
k7rY3cpzLSP/c2m/hKLIS1la/rm0763HpclY5q+OsGxayI6zfZxL1QQjfEMTcmka106nvRJNkN48
d7yVy55XxdrrnG8gzsePnbxQ37hFZVd5iE27BqDXHOTFeoekahqEupFH4yJKj3galVXU4cQLKRHe
HKO9DvWQfeS5FiH/FS5fiFCckTM2m2ke+y8VnzQXpMdf/zzVdvU/p/aqW//r1GHqrjBY63QfRxXy
uS6s7+jobORC5V/qktlizVO4YQ08HYYOI1j3G5hc+LXqwV8VzGl8eZK8OCBE+o7H1b5bZva3i/GZ
Tgd5WsM61CIr5fNq+Z46DvCVvNpqqNj1daqsgxGRWgvVdK/FgXd3I6VbDwH95XrWdzaV7l+jbly9
uYy/NtAdFm9Ne1MJ21uRHU8fZUktUfuB4sg86Gu5O+VK/GwRAyr3uI9YL306jARgzfi4Q4UWbuJk
83ua3bCctaASjXpvhmqGa1WH8CwHsZng6iIyY2WQlvE4cWpMotsGwTMck+Mq7Ir43Axe/qoMmboR
iVA2crdoNfzKISoYPRnzV2A07ouL/WHZkSeYFVU6+n3nqWjbo6WSxIPrZv4QIRPvtjH1o3xA21ic
WyG+8CSpEeIJ/a6yui+0Wbki2Dfekj5552ml4NxlbzlGaK1yjcm1PNQEhvthaq34L/hVz/NXfdQC
pvZGQHW/N3mCZepxaudoRzad+WxNhHVkStf+NLjJaEV7r1oZ2ZqMd9PxQ+666arQ/WigNUmjmXJt
/nihQAUknIdWyP84RyW6bFsJj0QnZ1D3fUvpvV1cboRDqnu1rnJ/8orq9PhfmfbCRSTPxqBIJDOK
ZjP8gWsuvMihAiruhnIJGr/li6zbEjFtz7iwuWAxMD1D6yGMNFqg4eJbrC22+Lwtzl4qwjs0WZKT
yqj9MXYuIJUoey+tzt3RYLd2tvCq9yIvLtQ02x+tgwygMBX31mZNfRYskP3a9LpT0WMFkEYZIrT6
fatlz32XUyF3qt+DVexLval/q9TL/vliOUeOjLwYHOziSggGzyGh1s8BiB9AHk5wRya/rkDgCZWe
QopEbCU/BlOf2H4yRN1B7v7zNOxnf04b2w899r4MwhqijTqmBFQpM1SwcaBWorACXqgJUsUvXzki
dHxTU0HOgHTw6R40B8DxHuGmhf70r1f8eH/GjGKoTq4XZfdQCbcz667nNtf1t2WvNdTyGWuJjr1c
J1u1Q2ATMc9RCGs2nVcmPRZ4chQ25eK+iJrpnEfobgw+rxfhBspehuloOjnXMQDILY86NCodZtsL
JaGtDN2JVYi6qaIa6aVQI6JyADxOK4G/bNdO3HcgP+B8KioRI7JA04dcQ6h7ZRhZ6kQuLXaozPkZ
cFSyoi1tV9MEQ9KdkL/xSm5Y14xbu4I2Yv537PPo2OJpVFmS7eRYRSry4w2MsbcvRnwmwlqHTDJA
hYjD+Dmfq+kk7L1ZC6rFzUCzGr1zv+LrSSq2rgckEhTWEXkNLg+G5KZvwWgiL0mujTlPx89z5St1
nkd/Wp72chcpk7fvnJKogdINngqj3WoDC8Bu2YvpeF+JXKQRyJ7cYFipDoZNIexzDG1VAdaQjbxK
HnAp2azUIq9hknAt6Ifs5vTFxh1Kaly9cePHVZ9nMFsHAc+X6lWp5uu261hzNYMC4bTWnjMTzA9A
nr2QRyMc4ptcV8gzZBmbr5f3S/Wov6XItzPFAYXVOWc0tTdlnB18C4XzlGkKvuA0RoSw7MoDIxG1
XBgkGyvrRLJWosAjtQ+3fUhMOE1MMwBXYo5neba3vJf9lLHAfbxlXMTGGtdEusUiqpTCuQ5mz7fG
Sv/ve8x9EC9QS5HPjliZ4nNZkt63SxUn8tsSaEbLnNB3RkgNvgOkhr4i0WK5HtSPzZiLNU/Z/vQ5
PtAB6P2qWmIpPaPkT8PJopxoaHxeF5iNs6ty/dvnkHz1eJtkY5vbqGnCu9B/fa7P5Ahh5o/lWdeG
4T3Pf2eSGjoXxFlYdkjIM+oNRWx0DdaPFQ2KL5MxoCceqDkGe0L9Zur2Ogmnqai3rTkB8l520zgg
gifW6mul6eGXyd0ShWF8MXDNnAF6N7tJAPWQ6C4e2K+PG8EjVjq0RgEf3n3LS90+P3LtLGs69NkI
63iJOkdxwHefapWvmWH8MlO69pNwyHfx4u2NGzO+k+SxiaWZ115YLbiS/hw16iS5B3xC5blZBvWm
94zubw5H5Fb9VgsxaUiHY7vYHOUruZH39ib/moeTs1GodR9HzdAvInMVfFaANPM8+iZ9SwKtDvO0
/mc69FQG4sB+Tqib7UDEnUSbBH7I3f3FBBR5GEOkauligR4X45ow1gUywRc5Qh2/WNusfg8QcI9x
GRrvFPSGcBp/JMYIHJXf79IWwHwamvW05Ra7CPNCJ5z+dkIvZuVihnSL1GYSzy3ciXVhmdRNw7BP
D/m1w458m12TxSMqhJ8pBWW8H9E3qIrVhppTf8JMEfnKSFBvACyI2YnWvERM6vfebNPanTT7beqs
52oe07MrWIMn+tDedKfrF7KYujOX9He5+d8OyLHcgrJIh9zeuoUHX9NQxSpSp2WZzK4ck6/kRplm
9ZyFporQvOBuTzPrPVn06I79n3jaVNXWShXHd5lpO/adOMYOai55hhxzCHtYW4usXHGCr6FpTN+C
Prs2bTS8KmEen3CtjT6Gw/kbPOLHuLsIRNJW+TPucr5YzreX8XwZT6CnHnJHgLLwwmSFCMy5VsB1
383sC6YZ40s0xBaEAICsTqbgD9V7sqah8+2sZVcdvSe1Cov5nZqH7RPPjR1Nhj/qdfhCVKKXwQ5q
qJyLDofiATWNhzBGGUVIV9e1z5jiZqp6FcBaS/9ekiH+3LS587dxkauP8Vjl+qFHl24XNoEmnrcm
G0r96ipEty+za30QaB3D4Vtu1MBh9HK4m53a7ye7UfYE2hM65lj83w0oMamdtDcUXvYxd60rlOOB
hLwRbKkB+ECO0XhjAm20FaQLNSWCwayUvww+WeLVMYT1rA9M0rpOPNylCDPU06QqyVouT7M8aLbN
3Jn8rViH0vqDPFdk+VnuOrm71azGuxAV/6LxXTy3lZf4MpccpAMzJ1qyRUpLCYAijaZyCN/U0nly
0zr+oerjklYwWjctK+M/TjEcXtM+1IWxYRFEKI9DhthazcxqBRNGOWiqmzzLTeOdLdVAPtWU6XPn
BdXJ1vof8pAcshyxtDqwnMjo7EgHnEPSacQdZszvckymcWOq+aFptYv3BOSKlwLijceJagaUleHi
0oqoVJJtH2NziVcgiuNjqeJ7DlPNevp8NeeV60djZT2FTGF9YgXmYzLl11izcqApHsBt3Ul8zNnF
PdHTPxsPS0ClhPZVji9I2rXuNQHALmakcZJqT1MPtCDKjHobmJ7xxVuE8csd5/OMLBz/nGGUjfkl
LcvHGTpNllXZqqc+L1BbS8e4/bctK+lhq3l5ipS5U8+E/rSOStUqILl9NqbwEHb912a2jCtkTfOa
FBUHSHr+BTqm29exIObB7X/Bh+kvLfGMwjaUcpMpSr92WUVBK9DBWC4hjUIjkETLYR8mDY4xxzDu
5HObd33ZTAHhiUnFY1nEJOHAK0I40+kNjgzOk5tY1MG2cE1gMMsVcixQRhPnenHMzAAZJDgKlpcB
pd6duzAJqT7x0yqOssonNTjLMYkolNjCqh3FhtL0tJZjOjkrZm6b9Y+0F9/dmFQ9JebvkRFxEMIO
A/CVB77cVehYU4wyubdbEYDaWSmPrU7YeQMYbo3BgSTLlricWxyQhy4DPmlY0BSoe3f/ONyMIN5B
8eX4s/FS695GzhGUpG+fPsc+q7blcl7bL7JSWbYl5eLP/ufcQl7XVw1pPqrm3uW9S/OUqzXNzsVc
7mSlN5h4KSu+T/JuNlnRTR6V50ZRZe5FIODOIlNAn0IDtvKac2TiBZabfNlNUeCtAWEO/ueB0c7b
xylaP86bvoMOMOhDBxpr2nSB1zxFqUIL4XHLjOqY3nHLXNog1OmIPL14nUvD3uKhdHxjWY/TVqgv
U9N+7ZaFfLts8npeWW1bQfDj/EgjawBV0i7ROwX3Drr/CDDBfZ6zP6/kWLKMjctYMljldkSC+LNu
0QS33hgdrdqLXogRrc8I0L/m9Ri9OJa4DpZKwvUwcM8kkXi6qDQa+kEJ+agFKEBxFW/rZWmvOa4N
aiUiJ+CfuxIKi8Xf2UwjfU1P4LfolXRFd6J/6hbSMKspYEtAdny5m+AVfwEZQKcjA7C2WOX/JKub
qC48kc0dib58qSw0bz6NKqJ/lwexfCSTR8Nh+v6/mHo6K+ps32Ntdm+1EqVvCJwecATLrggZnIhH
85Z87Y7G38ZSNLqdCyuB/IvHRULr/r8umsJCO/XN8gvWAF/k3DJESnSQuxL8Sr7Jn115NJr+sZsS
hPM4OdUVlFFh8p43Zu1XLsxEWPzTh122qyxu5ndVsRz8SehOlDHOt6Y2h4dcYXXpVUbzXI4UaDQP
8qpJIvKPkiUmjxjyNys8oYoJNs8qn72JmYG3HPAwrypk4sgfcYb3fCWH4UP+hGU/q1dnxkSOReEN
Hvi/j02cGTUjeYixQzPTaum+VJgSzarAqi8n80MUInKfe/UgGVzynJ7E7f91zF0aOfKUqLfFrh/Q
OUb+HGvQmPP6Ro3DvVlLF0q+SmOK2EWCNu9fB0hYv3TASU6f4yVKs5M5JfscZoaspcoKqmW0R4i7
tBWWsm2SoiyD8j3sZaE20d1uj47HWMsLJqXTbvlkHOcirY4QvYe1lqXg0e0wOliKsF6KQNcOrFvg
y9FwfilL23qBdFqpeQ0aiBGe2z8ShHshXIIfsU1wFwEy0QAgVI0L70KDO7tkyVD7TkEfRcjPv9D5
Gy9zWbuq4wudTbBd7MmprBwXqfoYl0Oj/Lr+c0yeJq/673vIcweUVY83AqOzQYdzR12Lcjcufg4s
w1ejJRoan0N44rM5b3KT4IzljN41bo+aWKOJDa608SI3cdmMl3DZyF1q37vEQn4+ogFdmYjIgSAe
qzZHkbKQ9frlfhigkouG6W4uwD05zIibO9NdLIf/M2LU7g44A2VibE7MkAg0Wj/qL2pVGXsHW+ZK
lmdkFUZuRivAqpN0x2DyvmjDFJ0qk4JeEXuPOArZBdSdzA9ojl/l40NuYmxSmdX+GZKPnv9e+Fiu
Lrut3h6F3iBMy5XxPjb1dNfbEnsgmoqtHLMHbbpjO8B+kwqWc8t5j7atg7LGAAF31Zsf40R2RBwx
Ya9VjZyRuDyyroo3sga1jGtd8Wc8dbJ4g8N6/vbP8+V4ziz/jkYuWaWRehZZZL6MYa9dlAndvKx6
24oJoc9zsjMAOP1NZWL5KJo39LCB3YxbWQWfa+peChF3okBOKWqIZ37fHhFrRdfHniWWuqANU1xZ
5kJunT0/btWtKt6gHqtPIDPJWf18RSUcsHm9GUmlpCI5Det51NSPOCu+aome/Lb7r2qXLRIPZHJF
lhjfBx0FRzZa9mvblYpfEqtyVRS0euPsJYvSwKCfGtZo03uEJC5O19/8MinrtdJOL+08I1XrNes9
8pJgS4wFpni5S4qK73Vue5BHzcGBtZy7+qWuSut90b5XeeM9926kv/YEJ8qLUKrmtzy0vslr8D/N
R7Xqu7WFb+PqRbAanTy4spSt/X4gLbfVAwTzclAVENyTtLnJPbmB5UcZbbnCNcZTnfTK8XPcHHOd
hjQ6iQatvIVsfBsvSfN1bHk3+SokfSaeWPR9jlvCcPZkgyYrOYY81Ltpy0a+Se029DLC+E55eqqZ
Bi7aEyXL9p+o4Vw9pZOrnkZXq3fw/D+axgXUNQ1mc06UDEtFr3TNuQu9x+F0oCnpyzEzwbC7DVFz
+NPUV+BD/EFXzWOnBBQik15NT4+X2fJy6L30JF/JjTUgaV4/9sNx5hu8nPQYJZ1AcxrzGMw2P+7s
neqlty+fIcjgCFOKn/7nyOORU/3u4yl5moirjNacLPfkU+X/cblCs34fp4KAhraJbl4GkDaZ6dzK
3UbRIoqKHMBEUx0TE12OOVvhnrbIas4B2RfzQALw49oybREN6fPu8zJ5IFPhUtpRviZOdUSIro53
uTEiqs8DhCix3Cc+x60uPND8cM6hsig+whBC5Oel8mR5qZOk7/KqabkVyVf/vdShgwNCLYUTKS91
hTYdSr5xTOs8g5K44tA1SJLDY1fRyltAco/cs4RmPvOTA5Ty1JAma2U+l8uG1ISuYpYuz3KRzpGA
EOlreUyehYLvBYuAe5Z7Kgz6k/p/ODuvJcd1ZU0/ESPoza28SlJ52zeMtvTe8+nnA1ir1av3njMn
5oZFAAm5kkgg8zd6B4RRzJazEmv6lcGQJPVgHgcps1c7cPNaZIykfBIpyfQJ/Sg5Jnswq4AG9P8T
n/aDD8M2Gg8OgJ2tPQzWThd+bLbvTpBayj+b11EZLEdVEeyK4Ovoda4mvNwUVwePVBnWzppb/eWv
udfm9XnDAKR0pTv7WGSrq1RlD9hqq0amo53JyXdtC9WyGMwpA5rvnxuvcS+ukFMwY8u6wVosWRky
WV16VbxGfmc6DKjvPpjON8PI84PmUpGSipHa9AWNI+W9S4I/u6Pwa4fZ4Ps1WqpRBuHXv6Jl99h/
hXnhL9Fm6BpbNAz5Rgud59gt3uDoPFalJ9SJouolgB8gu+0u0S/IvlartivLN7Dhzn7yvQbroa54
U7LQXi+PkX1xahyeTUStYqQ0+La3JkwLqzXjW+w6cIwYNOvFnFm1InZf/LTSJ6nymWv6Sx+E9XsV
JeS7yyG5V8jAHmoSwkfn92zt92y7HPOf7viUp4X5S8yOESN7jwPSjHPpJPcZtLXD0DufswMNmqPf
lk+aNeCX44dgGB1//HA0TJhMXf3ZwNrjUote/ohp1KzV3g+uZF8UdEPf2xGjo0EF6DNYFDEaEl23
mpkre1TQvZvWBJPlxMa8D02jvVPZZm2aNkmfk+nNA2a2irU2/oGKwArQq/LViZRgI7Ket3mvmydM
DLttUobFu+m2J7fxgRtiVoVG1fiMpE25r/DChr2MnUgMmgAoZBIfbWDW1OzK8BQn2JEIpFOqRc49
mGD9fryJ8J9DA8lr6dbL59CZi9PShyxvv54bfixydJlpomtSDIiHJHJeNcIusgP0LJWLq0Tml8DT
fskT/NSWEzApvzRVNb6Ik/91jJg+i1n/epz/nP47Rp2ybW+EwaPlOz3qauG7Fg/smdGofG7YZSHh
HT/Klp3AEoodO78x9Th/JoPMsgG62Mb1x/4C4DzZGAkWTcKTsXD77sl3IGmKK0JM2e7p9xjF5mVM
YvHkmMY82fo9D/kN8CljVJysrEr2uU8KCTSF+WLPza3clM2lH65LnCXuEsorlwKZsnWAFuE3FfUR
cjPNK5Jlq1mwD9NiBG9RkHyNxRno2c8z2SdHZRyyB//D6PVRSOpAXgqn9jhBGkeTQ/voPYeEqR7V
BzMatI/GeKhitX0PQ8U8+hPPLKOqqXvDqz0iL6H3t0EKDVH2U7hpULGs9bOOY/ZzCz9r8LwIpaha
e/QGTLftomvuLb1WkB3MVawN1PIjKDVUQfB3aope2SLTO2+9rqwPssZMveM41CRae1wF7qq+ypZS
dAi0bgmTFWsRxjLbeJpt7HNqBE+WsNlDHDpxs7WqhIaAYRb7Aq3n//vZ/xznppp6Mn1/7TRGsSeX
8b9/pEbFvj1EpAjZwOauwVdk3aC2tivaBmutFIbiqpnws5AQiyDM+r18/3rY3iu9Uj2mQ9rdI674
zdXc9mxU1DkNtdHOcHW/yQKPLOIEqn0MNQPKoKj5lILZaoAw2clyD+KN3SoEbLWHqgBU01TznSyz
SbSqPAN9XdxC87Hxw+j+HJVu9TJOa8zt1KMuLKy0PM0ia6xYyXiRbUchB6DCE9ulTkFCFP+qA3bO
wUUeCn8OLqRK1mrgoUjzu38gwX3QjJrKRtScZ7EYreS6tIgPvaLZJ9klD1rb9y3W52qwcQrsHB0H
qCkmbfWTqfGZkcZAb6/Sy3utC1voJbXzTYH80iu+/aOfnvRcf5SfK+xhcmNePC0fc2Rpd2znusei
B1IEWeB7pevzKrc7QQMDL+3trjX4JtaFD5H2SxbeZdFehfWvr3y1TtaVXYCZLf8p4l9jMBXGo7rw
zrJUj5Ffs/HVxN5bfv+id47xOte1vgXjiJ9qyaVoiBqDwrquvANDO+FsmX3VXKRDS5g7yDxma6uw
mjt3iJzpuX22qgFVlNBnIWzaarBvkBxdS8lAKR4o+9IqH9f9FO6g+XdndZoL65L0FSRSWd5BFQHK
GzuCgzFnNUt6z7iXh8Gvu7vZ/J6NcPSXfnRRX3N9dOHRF+YSpYpVp1EAKbv2NW3sHgqK3UX1S2re
qfrA191IrPAQhk0JkxKBPEMc5LAciAScXIVjtS6RytxLX6+m07WDbgB/nwTSVPaVXs/tMdIo00io
Kvjj+8zxrLMMibBsuxscpEPEBByFgJ5LIBHqdO3dsr2f5hrIhjnE82sVHes28ZodvrHTcW7yLS5D
PZKNMxuVVjtnkCLONeLM5ymFS6p13jOOWcMeNuPYrGSfDLElvCKr/egwds7TJJM0uuLoN64xIfsh
lKw9KzFuLHu460VaptKxwom1BJmY9eh44Vp+EuIT8xGaXUQDZZf8rES/VyE+du36Hf93fwR60SYd
vMYTg0/d75v5NvEF1Y4X8bslXsM4KvEKH6ABNSigONq9zNjEEfXZEbt2zcbi858WVYBmGxUiO8+S
5c620SNQugxfKNHMsrQ9ASw5Le9c9ScIF6F/lJrdmKPdL7CFTO8vMgfTaXACQlJhh8VI1PPxLM1a
pz98AgbEeKuBcZL5Gf5VSOn3dSisgYqLHbYQLeXpGM/JxjV6kHxixCn74iLPrgfZB/BY9UijiSAV
zvPu80fehN6H7FweE0UV1K1dPAxk518PJ5ueeAq1M9chCdPTNWzqqvoYQX+I9prwhI019Waw9VE/
CoOKbV7oVLrvc7SvyMf+/jtwIxDt6fPv73EX/TfEcXg9+oFUtbsg1fsMlGSU5d5mAaKTFHAOfaA1
ZDlY48lAZPe9i9ea2wXOHoiBAAjORNnjEssVnDebQkpZw/gKdd01Lpj2BkiNPny19fRLpDvDrtPb
/tSOSX+CrVn5SMVlJfSgEteYYdbQwUU/WJ5dD4pPYdV2psO167+FyT4AQD24sClekEgSSaQXPpd2
ALJr2bwe8nxquTdE22uXhC6h3ODfpk0BFaaOkYICv9QFpn1E0gKUg89/ITY9a21WEOrsybecjd5S
v2u9X4uhbzjX4dbNFHWTdSMmRUjXqcZo3/Vq2j7ORqHeqPmcrOSg7PMSE/KK64Z72awm9R0PK5f6
9Ox1w4JR1QN/a/nQbCxDzTEdQrdApuG6EDBZhkr4JTdwBgzc8hwOQ0ViTAGjbOBm5weTv7Jsx9rL
G3KAIvShmpO36436ej/+9+C1vxrqnU/h66aHnLkwRAxE2y46Xhmf/BFSahc5Ku3JSXP/OdqJ5nWu
HEXD6GkOyvarjkUG9Ek453L5xeqbtFkwPY4K4pVBFP+IJ4xq634YT8HI1uHcD3Fya+EmuGalePQK
7D/VxodYGo0fnYDfurpj4HsIASJo/Pagxu18j/nWTPo0VL+ISf7QnzSNDLTMrw6+M1/GUIFlLLIg
v1OzoZt+G32UkmSXPASxWEpnM6Y2RjncJt6wiUr8ValQftJSBsoqloXfiFwbjLqCCUTjFreG0yxh
8l0GQxwgFTz/R5hSjtptJQCXPrqUzvggbznxmAhDM/+HbMlDQsp125VCEVmYVcq+GpfVlaPq2c2n
46W5LU3sY3wo6ksqWb6JOMzfsjjTb0KZHcoQWNrOLgns6/uMI0M5Fyaqf+IjMevJ2/iK427kPRwG
3B0QCcwH+ckvN+zcg17kkn/dyQh51y7MKDyAwjGW27zsGzQWhTUCj9cVgd66JdqImk71udaSed8j
V3ILPoN6ljAQ92NgWcnUe/u0cn/KG0PXT4eaMvtJtpZ1QBuPf/TJZQDsz3o9mGwqHmqIhRAgVoZZ
u3gKDfZxsrmjca/t39wC82gBCPhvEXjY9W8QV/6IaBqhI2q1KHWJZU0UK+650NSjESUsaeTbzOf4
0KRocF/fZpmBU/I6IJ3XPrgx4d5yfOxgxNIn4V53nN0Y3rDSfhuGvH7RJzLsMM0ph3RNfUftFowf
1g9k0aYV/Kzxx9S4fMPsFnYTBq6k31z7wEc6PrT8w5YQ4Zip5t53+dCDrouigws3wbCDVZFE75mO
oCNedu1NzQ/yxq6CZufgIIo0X9Y/92E/njI8uVZVPPfPNdrbj3OABWoR+e3aT9tzo7XTXWMlHuR8
ddrYJt+2IDbThxqO202nAU7JY7WCadkeZJ0IGfrPiFZENP+7iKTLKnQMuj8ew5vLdqviFLcGc5Hs
XS1O17kNxwWwrF/fKfFHNzkw4pIJWqwfxuZhGe1gU2/MKtllekEarzWNNwWl0HUc2NFZ91LzzaT4
lE1F9zIBTb8jm/ZdRhVB6e0to2MSb4G3Np1wSGRJVwT4CMhTu1f42mPzBMdFeAugnbHrI8FNF2Lj
aqF4my4oEX4RzSt+WaqQp5rlIXCVmOvrQN0BcbZImm18x8s23gBDOE2No2MNHoBuUCSQnfOAdSNm
OJCUhSAIZjhYLiI5mJsvhtb1RzQyULl3gvJtyEHeFFM6HcK8K9/UGFycFhnqrRwNLeib8/AKb9G9
6037vXMjfGowP1ipFT6hthJ6Xy1fvzGtDC/VbPiYvDT91WjzOyZz1vvcRh0rT7N9DNnA7ADShhc3
1+yjm6vqIeqHAQqJkW5UWAYxPpc76ZYlTbL0NOeqKvrQPmCNmAfNZ3sQNT0ZKPts7CaWebLPtwf0
JHS920moRJuCSdFbi4W04/rnOZr981TpwQY6rbJGKMLu2e1mylkOZzpq4kiPrifV/YISnHN3PdRW
nWzsAQsX2ed27KzAL4RnjOG10zUOFfP5lMctYnPMT1M7XBW+Ozf62o9RJQnUPr50drmtyMrcIXpk
3cmzYaiTPbtYV4jMffZ5pd7f1LH1Y4qstY6E9AvZDFxE5shEr8ob37sJiVSzt9SjKYTZPVQEEf56
+gTviEqxrB/LwrIR63t+CsG9bFlapG7wivF2sqhcjyDGMyX+JUvSWDh+pTrmXDRxkGdqq777mdce
QvJ/7Z4denhQG+9b5LSfEa1aTTukuth7es1wSNhCsmAcIFnYxUQ1e9D2EZjMy9JEW568bVHUGxmT
l05zb9ctzjoZ1tm573AHRqBuDO3sI58yC8GDeTzVyWC/liMqmkmTfUCinQ7zgJiPqWOoQflpXEHX
aQ6zwdSpCSBtIkNaL20ylXyNfN14Mn3tYzIt/XXM5xen0bFc7+MTP8DgI0l8fZMADrlYY+qcZj/X
qd6gsqV6hunhQWpXCliysas2Y4glc9EaN11eG4CwoPWeuUwk26AzKHvLGFOv7TPMmWHPpXCGJqAi
h6SbEUTv4pl142f24pqvIOWcoO8HWPrsq8+ThXKYE29R2OqPdsrvaD87agRSIsG2xiycy9IJHQJT
cWJ2CRShVYm1z0WaeAz8RE2jfgN2EN0mHZlz2V2qEMe03ul3siknhVpTr61+dNdy85Q7leJ6q5H/
yY5sW3ecU+0p5RL/lNZ8MIWJHIoA6H6xK+Npwh3yj/5G3Kf/HT+zE96kvbf0T6gVxfleT3zI/XKX
m4o9cP77gPq32PrKI8wNCC+YbezgpyG3a/cvHZSVGx/NsY18Kq31j4MzDy8oVFZ/9Iv4kJqIwE43
l7xm02745oPluOFTaU5HeWVvTQ/qXOcAGqWG/4Z+dM+ek12GXabJwyfICq14UESalcLNwkGmjQBU
K6aDmk7aUNAaAMsumD85LA92mlsA5TO9+uaXjn+s0D7YOFk27D0hcDCH+JRPtQUuNHHgT5Vu+pDg
L9kaHdQ/0ZVqFUUy1j4yXkWrWa/Lm5REwfnve4xsI8ymkQCqUdv0lXin6o2yHqJav0U/FMlFLSYt
bRkATJRuOECnxdZ5rK2n1GrHR9/lV0Vjhjh/k6j699wxg0vUFc16qnEYlM3rIaH4f5FN/G3R9ADb
uEfZaYAo4PJJWGzNdxWVpCM1mTdnjFJ+KFW8twVsLlfC/F71HDYyAgNcKPq3zu5UdPGBfEiQ6PVQ
py2Ijdr5eu2SZxjkjBe0N8aLbaSoGJrmEoESyFNo2vi5ldmx1ZrpY4QVtwFa7F6armebqaGmH+Vq
9uqb6jsmcvYPKlYUNsKzrjRvmqE0j9VYt5QWg19FEKcn2VVg6XbXjvluFgGyy7Z8dRcnSrbJw85A
sm5otsFYJrhKWMFa4mHLWcV1Lp7sIx5VzTlC5MBdGfkPBbFwrdacB7YezrGKnG43jw2+jGl5ksh1
4GTdyhbFASTcuMIG4W2SN5BEA+OlVnVE82gZVOyXFvJO340QqZ7RnxDckoCfht3salTjUxjq+uMU
AfN1c13gikGroYZ5rBHQAlhMMxq7aKOlbnQjfwBikjVZqFWYLnrDQwhwb/bs4sSG6rw4BJP14pWG
4RlZnuyukxm+QdshFSl07fj05CekO/60Njxl3F8/VqscgSi7873sQuwnuAkS5A6nJq5I3YLayXEe
ATltVdthcsoPpZk/PMVoH8Ja0+8c7gQr2Y92IvrgftjetLGdvzf9xRnK6sNxn3sdj+swTab31OCl
K5BELtB9/RfksZZ+K6nMIzUGNBpiZzMWan2bj+BjX+VlJUCcQqIflKhw2KYhfwEKQvZIZESsad5u
nuJw/ddAXqKw1NdqfZADuucHB9/yzRsdfbUxqF5k/cZK1+FEQ+6LGUHvsnpBknK+1TTgLiLzbZsP
WuDiU8VPr9gPBi4ljVZp901VpUJNN/tZY/WQBeYvVRlebL557yN6K8hO6um9h1bToTVM44hHQHw7
pNi+YNKh3I05mlQWyhgXCqvNuRyqF7aHiLIqZuhv5qa2tj22eI/yoJFVsJPYvmR5h0im64cHN7L0
5AKSQ9ubmfsAXUO9k9/IOLUf+Pqp5Fr5Doox2QLy5j3O2rwNhmxXW1z5J0fBcnhkbakluX2Tow61
080wf4G09GPwM/uHCB3MJlsXYWJX3zD4SY49qbDbQotfraoMlhaur8Wt7B/FoFWHrz71wqPsT4AR
ays7+VEb5lvtTQ6pGA4G91BYlOJ0ALQ4BSqfMzdQOeimfTcDcFKrjY5n6qZAq2a3wJEWGp6T1K+4
qVebyGMJJP+RTjv92byOyoKegR3fuh+Ds54nvN1/fYNQ6TY2gHdRDfr3QK6Xt70X1Kdrf5O79Uk8
hjfVxa6aMbXrO8u4jOKQ1aWCsmlMwSKFQ/JH3xLTONkhmJQPOSAPiZwhT5GFyNd57JTbru4/HzDa
Y04OKig0rPmb01nmwRcKR2HfoDApfo5R6GAO5amwVho3fFHDaS/7Sd9TtMLDayebKHXdxHlSP+NB
kF7k9NoJXhcBAa8MLuqgh87HFHpPHhClEu/lU+KXxYkteoB0kasC9O07oAis1CPQq4y3pA/KlTz9
o71M+GPMc1V9ZRhlcUBS071zlPZefi+TsHPvgLzda5gwnsd4yBDvQ8wuy8ry0ow5O6G6XruVZT3j
rNk8lM6MQjgUjakK1BublNracNXyzUcReNti8bCXk7pfege4YD5JDHOse9Z9lUCG9HtKvN1k3f8e
C/zCXlo8AjsSLbwdSqijba0kN8inGyQetBtQ4BY6t2PwGGfZbSp5aJUzHw0fqLLXzc29W6HsYM54
2r0raJ42KAre+rM13sd21nMJDz8UM5nuZdfSn3T7hi3hJaSgtvTzVuMNV3vyQQiAXJYaTTjkN1rv
HzD2Ut6tOUm3cR4XZw9B1AsK9eXGpNj81TIRyA0zoAQtvDnP4JWyG3EP3A61vWEpuEZkLspqph79
cF3lwOrKPy7LoNYxvC2LOf+mzcOndkL9b6v3qC8ZZlse/tiqRuRmR/M0t2yMbspRhwlq5dbZiBGj
1tT4Vl6iqNHFZ7WY3uQlSnYVqgYJilzrciXT7Li6DF1zrmP9QILN+GjnqCNx1QS3buHVJ2ZjsAPh
8RXzww+5EfgdWoGeRUU9+gxtfD/YjUYSvqI1fw31+so5z0byU66IMKgOlmWRYyq3sPCdw3WlJJdL
k61BT5kS2PW/GSul8lwFfnInOSyStVI7Rr11Jq8ApQuvpcy1W0Vp3UPt60DmnKBCqhlDpm3YOODm
ykHpb5A++jIN/FfDsOufJl+Pn1zgg5ndAzII+ydxb12nc+TuZdNLVJwFp+CrbMk5TdG8TvEUX+Qk
L/NbxOayeEM5U8U+Zla35KWDSzvDcSFrgXunKLnKgxyQZ6TtwrOdZTC6Jm9a+Vas/+i3gVhnmXGF
6F9vuA+lCYfV9QBRzSqWdGnKssgc8nSb1KDUcRV6hiEUfP/XCWYeoexhp7GcuGXlvFlpti87vNm5
2lgPidsCD8RrfTv4bfithsfbtTgoWNT9LZYUN7qFuGpnjj/luJxoo4+1Lhs9vUOo9+iwNnx0gqF7
0oR0qvz9z9wLS2xhVordFG/dLCBfHWIFcrRIkTe124wLwBhFL4VqbtscPBIkPJhn4b7u8cg1htb7
0MOlW0WGda8m6Wc30bPiY9TmawMyaC+NuHKwV+ieaUgFBNmITJQ0YUn0sS5HJB/9n0bg10hT4lX0
sPDMra4ASGdDyMEm9YubIriQsMO5dXQuZQAAAemitfnsNu0vBJKnr5bmk4EZ3xrMlA4z1cNLMYBW
30/0ddyOEpLnzxPYJBiTYXGRKDXZRLe5uEiU2lwjLiZH2Zvquy5Oso1pYd806Gp3cvCUfcpi5b7i
OZXnqO6WppY44xcZVnjf1BkMzFyiMSuSr/yrPqjwas9R1GO1qHfxIaxVxBv9djzYpjY+DPCB5I5C
HlIvsTZ6ZZW7WvBrEY6eyPJ+RtSmzcZDROT2VKLUyD4kdKpn9J7zB8NEm6QxoubCeit+tl2khoVY
CA4r5q7p0nbfzGBJQtvauax6IKr03TnOauTrertBa0gklAtduwXDFj4lJnsA30eeazHinRplE9SY
wsjRSIwGCqPSwzc13OBpboLtXNnJ/WQ3+THxyXm/UqlPDmGKWIyh4lawQFILxP6oWdB2JG1JtpFP
/ac99+amm1FphgvuAoCEixuUClqnGcpOsikhkBZ2R/gMPMmezCsRtBTxsYi3NGwhrvEyxG3/a7yR
5ckqCrEDrYWFa+8Y+kbJm5mEhTf1uwVDXSRDRFpU1Hi1SDnPaT6dcQuU+9tc9dJDSWVrHYntrtE6
ObwM5yx3wHLP6+QzriRVei/jLcwCWbCY9sFG2vZEQfkDgSWBIVar57jCy9YrQNAi0djgwTgl9TZX
tXltN6zllpegZ/YMDYNViswwouMEYw4BAK54m4At/AOmQPWDiwjJbZ86AtrG61b8aGnKQRkmI5TM
2tQwpfe1UcPdFwvLscaQwstMYxtFHrmZ3+tLecavKD/5ngmXnXXnsuRcpk3NUU9mmwpfEyE/xqfZ
TgG04bkZdyaK6JSz6fvjUAyogOVes4RcB6YRhasV33/jbKbmNz+j1i1rIoUVtAsMoos0xPvFgKz5
OzmEUTicdDp+NCzRsloihz1RPJUDnobJ1s/CTSucjrG8uUMBxNwPFtQH+Q9rsde9jYvoHr6Lg7ql
U+5QErSWf50CsnOdhVN5HJIxuJ9CTESGafoRqgoy62INH6Hob2z0PEOs+S2KwUp9A5M4wbRgkx/y
BdnEKkXkv/IAC4tUDjfUFJfha3JARlfZrK5dZMaW7cEUKvWp57Ypn/aPHQOuLKwIIsRv5EtxzRXW
KTG28ogCu3ml7EwbYTl0VcUW2xm/g3tis4u5p2bBUQ4q+xXFmWA7pk18HBAh3MZCd0dCstLUDS5g
bjdDVaLAIJuKUm9kRArY33UzoR0bmbfyMFT9r5z0xeHapYKNug2mMD5CrXyX/XmmwSGwa2HoG1zc
Kgsv8gxxr3lrZghHXfvkgKlb0bosy2mX5kF20qP+/fqdbjJk6xCCe4/EDyFCpxySquRkQ5jh16v0
7glly4R6ekERyEd7d2Q3/9NGXLwY/Z+RBSVPHdzkZTBya6sXRnNWNaCijenN2KyjCaAZE4IWrh0v
mDEP2ajLHNevElAmYWQ+7mlZjpoHRNlxlXalvcufEMAPwfoW3V02RN9MMxJL9TA9opTRb2SzBamz
yYPSPcim4ys/HHeK7mQrf5o9Cy9CmRaZe4ShWhthnszQMT8TuklzURjoy90bxpDU60poJ2VaH91I
ZSXKiPm6C/WdKqBjkq0gGQ3ybDlUFi7aSvQs+69hiu7XWyOvagheRXOLp/12KWT81UyD+jCYXrbu
syZ44oISrykZTF+QzrtMTdhAeh3ClQNs6udsjL9SfhpvGKcXEF2ViAJP6+wRN21vjMQz8U/DKU0v
lWxnD/XPtMu99GhnpE4Tq/7a69M4fJ0BxqMQBTtSoCtYRn4ers0imkgUy3buT7iKsMP4b3GyT++2
KCgEF3mdssXFCsq5zgWwdFfywnS9gMlR2Qy8QN9iBvEZch1oLNRDNPMuqKZi60OV3aBEmy+cZ3kW
R3dK5JR3124uQ3+GKjPx/4R2Vlr9Edqm0T0Y0FtMUaeHpFfU3eBa+VmZh+kmVFuf+zaWCF1b6BtK
vP1L3w/damZF9q3lEr+Qi3xLWxl2XqJwO3538Zd7q4fKXHe1i1sASUE8HSp7HYIv+KYgzJEOJCFr
wIc7P+r9o17o5iObYvbUIgI+03dU8oenxCu7o+fPCEDrnfHemdRGRMAUwzjFo6O8RQdPvzg21zLg
5MrZ5aJ5UQTQ6Hro2o+umbLztUee/REKq2uD79i4vvaRpdo41ATvo7opd50HWMWy8/mpx9vx3kOj
Ezjz/DSozvRUNlbPzlMbb2TTLpXwqLO2ARUYttXa6F81fagf5aAp9iJjSrZbNlm1cYGbrW9LqN+i
06nAP5KDtcOarM2CE4BezCtJeN0i4YWwcxS36APjXw03laS3aM1axEGExPPQHeYk+SH7l4OchWFO
sZ7nxGRVpeY3BZiplV2wBXR1r7vr+EVuYNj0b4hZg0IKrF9psrYUNf+FCjniMf786nmmTiKoNm+B
6eHrHqv9dkl/zaQjc3+TCCcrb6hchNlB28aeN71TkEc0HmfOU9xF07sbbzMRNTlYri9RotskU/Lv
KCWqlD8f63fU3CPlLR/rn2eso3DjZ/AclWnjZkjnzmNsPnZFHO/RS4ZyIJozYKHHHqY6jrDzJep7
Ws6EsZpmlys8a2CLK3iY44Gr68dADIfB0N9qfXsj5y8zigYTHzh2uxQlS2ZMm6HHA2fhUY8FqJey
xzQnGUdy+DH5HiH9XmDpLpfAQPfRp0GJWw6nYjj0w89hMj6wKMVsd8LoJtarhx4rVw2huxZa5UBJ
8q9aAHjfk2231vGvW/u1FoDNyKnMdeso1wsyrIqV4WZEUee/lS0Szbife1s91LiBDSsZAuwFFwW5
Yf89LAf0uCiw+RAVETmKUOUyeSIh/M8MfFdRYmdnjlZtcpoDdLqXU9kuRac86z5wnVRu5LmphOnS
ays58dcoOfxXjGwGSg+5LU0+ssyrl7c29PlPI0YVnPrgZ/rhv71lkaVQ0z5fJsk3cs1XyAlDlqMD
7UwoQZaBcGdSXVAJQXHsIj08AYj6PGDPwSiyD0G4u/bWbqXhWytClwA5JBRjMgfDT6O09o0AQq27
OX9VzcIGpd06D1MScfBRG2exuDQivrexa90s4f4Y5EdkqtG0F/GxOKiNQeqqjfSNnCEHgkDJ1454
mr5S+oNfKsI4B9yCcDzQm5OTt1jEuL2PNLRrtGB8RG9mJwFOLYq3/XvEkvGQLKgBDRs/acq7NjEq
MCFx9r2m9J/Hpf5lAHK1nePMhY5A6dQDWnwsDH1VqV78gKWpAcgIe6nd5/peGb4iX5C8+UlfHnth
YSIlblR85p1gzFYVZY5dPjg+mJo6cw76lN7MZU8tVHOt7RQluM+N2JqVNfZ2hW3zhXXkwq/t+CYO
LrIP3NCNlTAREYkEFq4JJpHQsskdxL7O6qzaytyBHKFxHfkn7J85cABJgSS5QfmqF9zQdlxJ7K6k
U1cTfNEhQojcNwU8Y/wdI4clE9vW8/+YhwQJ1uFG8+ST0nu2A+ddn+rsuzcV6L1XzXPWU78AQ+Xt
i6YIVlYBYo+6V3QDRg87uHZy36bc4r5DjiBHH2Pl2tbw8P+O6KzspanjFovLrrlbNHxG+Et9DyrE
1UJAzFL6R/Qhqquc/4pTRV+OUfs+VBs296D3d7lWBudQGYszi2pn2ye18mwY8EiwP/d/Wjh5a8ZP
Y3RR6dQq9TkVc6ZwDs5o8RRnfzAdoNK+/wxb4nNOd/5rjnweb8BzMnajV40L/AWMqrZFvwODT1EE
6EaPIgC6uQa5TtrzkP8Mx4S9mWj5CIxMKzmPzXx+ngrMY37Hyv4lxPSHW1RAj57bHzSts38kuvVR
IASE5qYW7ppKrU6dMYR4A4DSoFZrfojQKp/nlZ9mv6jMeQ3Oy07f7lF2nbbcrbGb0FDS4apYP8W1
9TXX3PBbibv8ahi18gGr3eEUoM64kem4SLunNGB9iRvjI4p7E9ySNh1UH2GZSNwUcT0rSWPgpIBE
U/yce+QPlbg5BqpjQkml/MYdCyn4RnOqjR1WLEXtyXxtO7DQIL9RJiwCdBXTKUNcEdxhskl0suZz
pKD/y0DbWclZOLatZ7e0TqFmPjWGHz0O0P3uSOPj3oKK/8cQYthT+VN3lE27/PB18mRBlaOJniI1
yRUl/AgHkpquZTSXKHaNZ3xy9rIfjTqug4nHJlo8mHgSFxTUCtF0+1AXvX+SB9tNfUShzc9mNcUw
fDodc63fITWojWjjjuNq4JVvp9LvnhouHTftiJOcbOqz3rOQwysmSJRbMCv9k1aUGRZ0mOnIQeyC
SMpZ9loOyklJrwdYiinF0Tc7djBmNfJVmjHIc3rnUamG5Ai9ItyHVdK82jVbkCpvXnpXH24a4V4n
9AtLcXBtP7rhgpFyq3DtBzmQqwoYcQ89C83Xm3gdCpFCRF/C/dLOXO1HUnTOjS/lDMU8xJvXZhur
d/JRUDz7P6yd13LjutZun4hVzOFWWZZkW87uG1ZH5pz59GcQcptur97r37vq3KgIYAJSuyUSmPML
6nUXZptOarJNC032CjepH3UQJd9xHHjy3Sx91NtC2dYmd44wHN37Usv+FlD0SbNLWzKTihVtYh1b
WGh+PwPXBT/pgIXUWxcmf6x9Czqw740XqI9dhQ2rl/CFCHlubfM6VZH+6MMj8upwRbSuOo+QzQGr
qeozOik/ECvorvOp4iPux37brLXQaS56osbQoZ7QNeewf0RTP8DqR81AVsf2c2uae/GPgonCSThG
DrlNcRZhd5Ye5QmFYMNOymRfuxWttDCcvR2YiONPg4A56jsEGvpln/vydu7DLPDzLENTq4WYIMKM
3sQPiP3Lf5zVppR0IARXE5yUAvI849Ke3qMcmgN3C/cIONK/7zJn3BgOjBm5i9kw4nnFj8niq8d5
AERIKG98cilsYCdISM8omTzvXCnrjoTks9Fy7vDlDqekxjn6NqJW7aQkNcYyRTEtjnC05AahEabF
fv8hTPSLsCZB8oHq7fBSAJAVYZ4Sva3Wv69mTauJ5hSWgzdfjMCLT67OGT4WFUgeGM8mBaNNbyGi
BR6Po4DkTza8tnejYF/w6KrxUvQbUVsdBgSFlpHPLr+uB2WlDnm2F6M9/5gCtco7c+j1s+n2wGJY
TA2pu0L68taimY/UwyW7dA+i6bW/8KwtwK/wgVzPWCGCZi7KEDXm0UvCF9TUkHbQy6cBYbVrRLlr
pAKL4KXsEa9N22zYIicRvKh29KpIentrpTb1ojzai+5aKYZ90uPkIiYVXg+XMHf7gxj9c205zNiy
T+9ZJcbHtZHZf22sur2N6qz729rq9AnaceIpvq/dpC9yR45N046jpfkotPAiy/XblZZzH7E0SYiY
+ddJn+LZKAIRwXBXsRYh7DdFI7DKiJjd23G1D5rmDPM2uNaVulFWYgqcoIXU+fqx0wtjh5DrU4Dq
JzKfUkz5ELmkVi4NvIXqPN1JWc7p362VlYgxHMM+qccGI/bkoCn2K55ZyD1M08VL9H6lj2a8IvOS
Jnq/SSfpJd9m79Ja/tnSO+Wsx9I9p2d0kfwKmYQclyQB6aS29ilKTBZRMur26KBa+jLmnnVlF+WP
tDPCr9NF/vtCJ1UgesTF6Dc/xIXy+2IK/p9i/q+3EAuCLj3xN2WLKKGFJXX5sGMD0L9kab+L0zp4
aJKpAqUE+UL0izBXQ2jAZPP0wsNl57tx+ABO7R9hzrSaCJPb5kNY0UocmnxkpefV3t90GFCr7/9c
zXbkei3e1KDMtcol7Iv9ACOyaIDfIApZomnotXQUZa6Y28tlVMgtzKNCyGGQzP+vc8XHEG8kVqYu
Lh3n950/5Py+YrR7/xhDULdbeIXWMjJsMBOOczLCTr+RJVO/EVdhhReKG+k9Ri3TQNsE1qJwVHmR
jnW/FYGq6KzKYhWbZXWaJ/+3i07v5mWxfjMvXKcRRrbiPd8XvvT9L4uK+THAusun/bCoApJYtvyP
n9bXUBzwNOnyJ7jEfv7nv/9dxKK2Kfdb8cHnf/O/Lfzh/VPXTNZasxIC+K0fPTd5KGNbiPyeZOOh
S7bT34omZDgAH0mJc2U3yfHltXvOA+ojkxKfiMhU/8N07D7/Md0u0o/TKzNbisXep+NAMi7ysJJP
XkMS05xAzpH2NRmH4DtVUo6xKFKjGWlDJ8TAcZu7bXTvUXb+S2hkVm+hvQkfR4QOSvEz6rqlbgXx
o5bp+joeoX7gxWofAP4BP8Wt7mGccm9lOXScSBY1N/ufGXpQ9CTJtmZ7tFCmssY4vWh56y7VTsdc
bKqDGGWLRhFqgDpOr/ciTPRbnoHNjqRSMm2xa2lQZT2Iq/lFwwOBmqP9FjIPfAoWTdfW8mVigQWk
CtydIreE8eA531AYrhBG+d0MgXNn4Fct/P5aaVxnVBTQEIlBDAXpMNlBdldsHo17FyUxoHI4cOuT
mBsCkvEdSXnIyL/QSAwfoADXD6X0JI7dopFLT+JAnqFS++dINHwI+zxHoAH4/v1zjtho6rpWPcjV
s1jaTD1740gWuvfD0/8y8a+fCX8wden3OHnKcpMtxdMJwwJpiay/fiWeYYh5siFrn4GhJUfHHvh2
TmwFP9c/RinKCU5t+8zx5S1KHstvcT2moODkAAHLXtk7smvch537QkHJ/9bIQLZGrbNROoXMPoyI
9wnx2zD72ct29qWfJsLHVPYV4gf3tm+/iHGQLB8nhl6BHs60Ypv+EhM7ULCbQHuqRqO9qiIXM3O0
lcDNKBCrDB6ZvfskvsFS4Pyocy96okRQrFW7i06clrDo/Mucon8S1hTvc9ppTu2n0akvsuRg1dq4
UbNdpUvqhk1HgZuQbRzapNUn+QTk3Et+Yz5VtddYRsoFCoq3cMpFnmfu9H16ydETeMFmXl+2cpOc
tTGMtmOED7KWTOKrYHn9e0w+nfWoT76QfR/dVFavUATvwu+5vhdILimIw2UQ9sMt235n36Aru0mw
d3o0c+dFRCiGepNpIDXz5quUDtptNDHdxhxDNqwAKN7SEv2Zn2FMMPJYzeWabbqEz+RGjxV3KYbF
iylrVO8T6VyKkDB87k2MvQFFhCetysx90XryjlLHcG04ery2rbB6qAZscXxQe18RHjpl5XQ+izjH
67r8K8+GJ6uNwtdhUMplDLL/ztP436wTG7OSpi034rctXlIz7xGa5aduZd+MIK2POQpse5kNxMIj
KVHfDwOq/86N1JLK+4Y8aYZKPRzNhdC1DcNmGyj2eLAE0xc1vHxjNaGED+aoX1NWVlBqDbxDWAKO
HJr6sfSASEaW2u9CFM3uNVv5iUBGdutF0bDM1HYJtZXy3p9XmT6gAORFDZ6x09Wfo2wX6eMQ+Tb6
Z1wmV9yebPxSp1mfY31mhWL+n2t+fsf/FOflx8Ty5OIbAOsYoosu3/E0R2Sv6nrUjWmaRtLc9Bk+
9zF2oEu3GNt1wJ563VURbbzSthWHwBsR3BUeml0yicWyiJQ7hLqSrYbQ6jqnxoIw4leSe846i7R2
7yd+/qiOxgmGTfXVsCME5pGtOpnwEW/xe2oWYiBOuNkOvdmcU3xRj7mJ9blYSbLyPSjwCj3y3NjV
hd5uqtjSvuj6qi4A8aEZU2x7k2cOJL5HMrBIKMTFDwGJT33F2maJMa4FY8SsPH8638VHgZ+fJlUg
pjKfqh6yUSO7scuVl5fwo0P6etHngWX9MBpZFXUbWwFnp/ZrubQrID/g1nEk2I+ja94bBkVs2Mgo
zlRucY83GcY4xc/UjMzviiediqLiDl/o/MRaDZTCAMQ1jB22Ep6Mp1R46LUcFIhrOkv8IMtrY/TA
7JPAWjemVrzmur9Nk9D6PqoSlAkrH++sEdVizlHKNlTK4gEv75/GGLq3lp8gcxzC6lBV41vlleSd
ndJ+cD01XndFlV+rshfvVVvy9p3ZN5xMzWBtpGrwaOQaNrL8Sb5Lo4tdZ0dFe1qpitPxTfw9wIAD
VbUqWqpaa5Ko6v3rzB/QwdR786vB0dfmlvlElbzZGWOPHaJXWS8+5Sh95yQnAb3t+lx7cMyTUAsW
DWBsYmREUG0a+RCWnARAt38b+WOOChkThhh3xKhHGyU3mjWlFvWVtPpKsDO6svCXBRaet/93xBhk
6QFkfenXCEct8IfFLCTFMNrDKrPjb4IgxsZm6ZcBLsQm6uA1KaleA2VM+ktEXHQHufDz5wIz+w0p
toYdW6/cSZoUv0Vk5rlOc/sR+/FmG9VkTZVSd+9tL/1+eZNmfK39sXtQKObuKkCKW4TRraUxsQcB
+d0mmuXfeVZcnWute6B2m7/IClJiJCd4mk5NBb7eoksj5zqxfeOhJMEr+jO1sPadpNQwSIz8BdUC
Skjs0Y5i1HnJ0PN7aRTAIIWMS7xvO9lLYwi5urrfiznQyTZqJxUPHBPzG8lGUxhb6+QxU3od0mSG
bPaZp+g6w8MS/1OuRrXjyk/ND31hVGHHniMVNxfq8L3OV0k2cKt4L42Jwpdomn3mH5vmQYGadCzU
kSRemjw0fQ5hZeoCzFxTd5ku55C5Ka5sCSfrBl7b6tNALGcd2uqYbGN0Cy8kLfL+gIh1f6girz8Y
NmzDS2dQJstCUe29GJhDxIxLnBixxJR5fA4HOWoj6eB1qw9ri0snjpwFiovDKigU48BNxTiIq/ll
7ov88JHELXVEo0zLxd9C5r6qcn/H1IZ3mTf0/Y8a/uZLiSVXga/hlyxO5JtcP4dSD74m1/R9ihTm
BaY1NgkG9FGCPxgQr7mUK65E3xRhgro6inqu6Bcvb94Bv0fngc9lY+f2jbVpuFq8JyekXZTucbnE
kqe25dXc18AfgvQufVXfBfHFYKVsnF6KLsr6oge+UMQNuar3YzsJCJO53VQ2KtbQpNp4S0mrWFza
weBn14pVZtf9+4jog43uKbgUqtm1mBPq2E9eOn1YvuuwQWMdd5kbt2r8F9vqwrVcI3XRN02HG1sE
eRgM07PhGrcCtQ7f9wYBpbfQOupw5vBJaFtwRP8SWiqSueSsC292MjQJ1a66MXzDWFohbvGz0PNF
35mUF7kCBubgTwNigTgLx2XVDhHi+6AVBc6nAxq2HDtwt3ADQSaKzhmuaKhVvzS9AiDlXwCOom9e
YV5VwIU6a+gPnBFXeh4327QHeKrYZnoHzye9i6Dd4t8mmTzLkuzOjtr0rhy/Vabn3IpG0TnGVZFg
aWEZKvL6KsV1oPO+ve7yRoqWVPLvzUTrjmK5AHDnNXS4jWiJBeZ3jYG7r4sW0vms4C+k/eemk00Y
P0cPl7O0vxitUKFMEre58p3SgW0rGOtla3zHeyPe155mLpw0VjZC27fB3uWi+Wt4lb5FVilfzKK/
4uoS15wMuYsuoXO3DrZ1QXlKPOx6QKrLaFAw0p6MzUTTKetqLx6Seje+jc7NYAquUtnYW+q09XNL
LFD8/ie4p2+xVkcvQWIpy2FM9LOj1BNulXSAW9r1leriBexjNYgmlanji9bkj7gcdotx6LNvQ4nB
pgKTeJGXlA3iAD8fAWVvgQVYVfsQj3mzVpsEKZHKawGtU3yApk+NahpV4MHdNlLJT5fBywSS4o1b
DZfpSuF1FChhcia+n9yqElyaIi1QcjZ7aHwZzpZl6u7A5YxL0QQep5xUQ3kVrQar7/vaJpNBpBcp
ykOmtegZy+rNJToCPpu67XAVTINq4xfrsur1dUBFQEgoGLgkLHOrLq9EE0uIsyY73hmjoOQxtEae
Y+guFG04npqMyknfjdlziqP01hn9dt3y/DhqXfkr9YFQiRcts+t9n3BsbFEZmPvj9wjRJ0YRLsVW
U3bddTkW3JfeZ4iBT815GiA6kvMw+lef4kTI/EaWCfJmkfTKqwsVYDt/lvnN50XFUpdmBbokrZDp
nj7yv7+FMf1rG5hsSJo2+NmBBqmk0nxIhtRcNtqg7NpKMkisyOVGxf5mLcNeffACSd2n3AuWoglX
3z5JqvkiWrgzmndRKy/EzHqaLnug6D27OIsAyXVBLOnmcAxGA/3AnL9GIQ3lCcj6GsM+jBaHxL9t
ppcIwNVq1H1lJZpiQISoY7vRbbB68wRfgXpNqRVy27TI5aVHBq2s0xoTlDDdiT6xUvb7DVXLX7cX
F4M+qo+ITAXLS7nUsTFjo6rUry/t3OEpxL7a2c3100pWjiDCETSbqqlkFpIzMgKX+FRCb64I1XtR
nBUBXoV+Hml6ZEoNVbqGYrTkbFweBbAV3eRJ0pvsx1Vd2BfxbjGq1i3aieLyEiMu3wMFNLYUky8D
E5jWi/DXsEZPX7W9HuYbUAcoN9TelaZ5mOZWuTccGn0M8o24BLo7HHxJgUSP+BgJNQRJN1A9t5lt
Q+8aJO4JKK4YJhbzGUImRbjIoNUGCJUAYW9r9DHnvh7hxnl0vvpv4tq/zJ3W6zwQGMIi2YtU1FY5
tnl5prx+usqqSH3tZT1ZjIX6j9F+6hun0X+PE6MkLN7iPr3H/L6f4wI02DKE+KdcpdAB6Y16ha1B
QJ2dfCXe69EKVjfalVOzSivYP42Fub3fJOVyCrZS1T8LVZE5WCwHRfktWIyq9Rc2XM1truh7FV/v
p7Ds+muYG99ze6ieArzvDrI5oEk0DQa44O1lxY4hezIam5FFSV6x1mI0dQxs+xITMYApuOnHCRPg
51dsKcunNJRAeMq9x217Gg3rOx1N3lvR6qoUirfR3/uOVT+C1xG9WVqbZxfVnGawHXi0SNlIWhls
pDRojhRokwPGZjgkUai8k4OMM41Wa1/Q2TlYWqf/0pp2naJN+w0SPdZO5J3udaMJ1pV3N4nlYWHu
pcdUQYNkaqkSIirgC+Afi3Y4qDUV3SFcX5qTgoq46nrJuqoCbXvJLnlSN6zqoUMwrlNg7qEdjade
c60HIzKdI7qOwdL2tXvHikwQakrhb0gfsA0Vey1XGn8lsuJcsdepF5wzo4NwIDHkLNuU3ViuRdOr
pRar0O7XiNMGlCbjoCRufi+8S8bhxoSg/dV02DoERW4+honWrypHM278vNbheyrGlZQ13tHwwerX
qp5ByyrsZZ1Z/XMRuz875HN/VF62tJ3JmkGxuq2b1+ZD17Gltu0B3s2Q7UUexYnVWwRs+zPKpfn9
mKo7v0GeYLTtDpoDsFmRixGTUpyJoxLYbbn0ixjn9ryC4V2r1qkZPPs0NzO7WLiRWR/HQtJHcI3E
FaHnrSND65aln3brKJPtBYZl5dH15B9a4OHc14+Y3ruch4+muBxMNcc4OS7WscXnKHvrBMCHd5uu
stJrx+kPzLPG8Sro1HSacswDx6+glTt8cRFPsJaubX4x66K/8qvRPWdUTq67SgdtVUhn0eW3jrUb
oU4sdE9yz2LAihtnpXoV5+2pT7zkhVksIhcYXE9dJ5wME1dJEZY3HtLby0TmW14OJDK9/GeFR+2i
MVvzUYmw2i6KOrrW0Irch5XBAc4nP7vy7bF4sXPr0bDt9FdbAn7fSyGUTVQGR/Qr5J58KlpiuYFd
nmKE/rlyQyypyCYgPQWwGLTYHGrFnsTPNJR2SdT6eJH+DmVVTbLjh0Afh0WUud0myPBjavsykaHY
BUuUSO5NLNowMJHLtVoow6mmxoLUWWNsAc1qPHUjY+m6pHohvZ7hUem/JISH3UCqf8QTJSVK82Jb
FUqzwp+s4ByPK61V2iUkWCzvRfomUcw72eJfO0d4yKx8iDB0+67mP+sx7VS2bviCbD/whKgKwPfg
lIjuI74NpIWfU8XSkCAqpFXtx3hC9Ynx0LQBv6tJ4xGZVO3E1+OYTPqPoqvSJGWFhPrSVxxvDSWy
v9OycrjzJYm0g2WcRBfoyuZga/UPvohZgqYV6k6m7VRbEStCUGFXah7rouGFQ7HTVDT+RVO8SOBW
UWjEWF5MctoyvLGwZZgj0hLOql6E/uVzqI39HE4ACWClLWhgM742FKm4rmAnLlsjCL55rrSX0YZ4
ggZhbrPWULc8+rzn2AbSOgWImZ0LOLiW+4XDL/5fVVPRLTKWo+kWKxEnXj6Ir5JW1Y5qvnVrU9qA
28SZOA0+OI3meNkgFJg1V0KmukKgawcBUl4KRlGFn85dCN8i8SgAtcD4UHJCRgVpFwD6OJNv1amZ
4066drmfcEtDVmUeFdoBYhQVG9K178GiGSVVtiUZiiWvnZ1seVR/TBcpaFtx4XmJd59GJrm3RcCB
wzRWWTPaT5puUlvH7OE02kF5BKUTrtugCl8r8BCdBLu+D3FPtxRqn7XqaltQKOYuL9PozmwxuxMh
nErxaB+th1Rlb6Npqr0KqD08a46lrQbPGHaiOdSQeRqImCfRdPR6zX1Xvs9Utbh39Ir/JUV6GvF+
PIX4vi9E09XbaieWLDX+vG86toFmd0cTwgJYQLk5m3FSH5LOxrmxQVVeUsHCqtIXA5mRddhJAZnM
Ir3XNedbjiDDS4xfA9rWzUuIqz2lJrm+7aaXxiiRYLTzw9yvp2XK3jlUoVYQK17aPrBvomwz94ir
Pg6RSyzgeM4DMSWRK3XMX9JGHVb8seul6inWmC7iUsH+pPSA8+PRjpWHrwfbDCnvbtiASzUWQgkY
oZTh4FnZo2gNSlid/+wqJxsZqRsvUaL150Q1JM2+fJ8kTU6EQ97L10n45miNrN5dOqjuXojMzpqz
tjO6qyJBIkgMVFmOs19sAqeLLf9zcJ6Y6nUyfg19Eu6afLgIAoiHGQC5MlmxJY2QqtlEdvcLTzXz
oNqOcSinq6oEsbr4cCmGgq4zDy7VwV2mVyfR5UlARo2O3Ywfydj7Bk2yRx0A4ZiQpmfyqJGfyOqb
96JjrBsPTUps6bo+YeOBd1vvr/QyzxY6NquHiMM7qhB/XGFt/dYHwOYfo/MMz42RbJQH0Ll/ievy
27bUA0qPBPx7qHjDOe7TxxFv6GnGC8IG/VXmVtJJvBQO8kWKVA/YrwIrmQcuTb9nxxhlACzfZ3yK
43GKx6V6mrsxGreWJU5n3CGKMpSAF+QFhdqhOIir0BtzPA+n9uVyHscMoV5qoaFd5ogBOyZBvBCX
4mVQA3sXZMquHkfnJm/18homw8KHo5msY1wPN0PQ4c082eGJEHHl94h9IsGq7eaBKmouc9tppblf
LJJbZbr8NJC0JdioaRExIFYv2pisBYrW1ii/FhZWiWFS5buo9PO1MFIcIylbVmEgH4QwnWMkK1+K
zQdNh0H/l0kiyrWAv/Dr/Y+TPKPUz7lp/6SOgk2B7aBeQjWnx4L8Swi7YuWYVnFS5V47luja8Mvz
lVetdzby2IQ//JIbRxvgA6AgDr6LZAtBcfgcd7kWgSRVrAqdkGTcNx2WLd10iyyrRL9J0XFf9Oo4
yRi1p8Yz4ydZzV1g4I66Nep2eDIc8yACai/xl3ESNDeFP5hHWc0SNtlR8Q25okXKm36hzC6tBygu
e6XrvXtulz/FTGOiEhrFKN/VbYZza18b6FdH7Rcd2R4RQbKrROuSQZje6ARl/kPYGxcHjFQJ+p2i
Yv1STCC6UcVtS7XhYJmd7D80kb4T/SJs0PCxMiaonmwroO4a3Gdc0/LEap/ChKSxMq32Z5gaJy9s
TjGF5vRyEw0Iy8lF365wEoN+IZLKc6dIKotc9DygAWhHzI+c9ZykdkJMpJMCMrwuo3rLT2XYZkap
bYvYN5+DRluT7h+/Si7qTQ2EraMsSfnZ8JNs4VeD/JUqEIIEGQq5jaqjYQwibiVmDA3u7vwmXyhO
FqjbXAWW4aJgYqqPkCqcS1PIeM3NizKUxqnLMRz3ooXdV2F11Xb3Fe5eiya0k1szHtLbMULPGkz3
YxSXw9Xcr+GSuBOx/LeiH9f/EXfpa1TtLaZLigEKmRas3d4Ady9Dxcl49hznZojpnmg6gcWTdnqJ
+qQ68+Ve6nGZ3ECkts5s2I19PkCRMuIGllZM5nhjOGmx8uq4CZdjBmQQ54d8e2lLhfpV6vDDRDzC
OrPhss4JFrx94fu3YkHY5sU1sklbMaZwJ1pnXuFuM6Xeylk+/pou+ti4XLS/L/45JHrkVluPfRd8
cF9P/D7bc677Kr4Qo3BDeO8T3x4MRXHv5j0+xIngrrb4CjnZf9EPNAXIh2OVl+KFqD0Eqjs9ipVb
UZO4HL9FaSOGWLF31fHWbClxL8pJp2GU+m7jtZmybLtkWMgWhkax4cePfpijzAaMXRgil8jFXAyR
TVVe9757ZV6J80qBVeWqNS355DZKfcKQhKNp0Pjfyz3yd/Xi7eGRwULYhQB4soUTJMkB6M9UmQxq
dEimTi9qk4N4wdL57Uo0Pwx/mD6Hm4o/bvQKSJw/SCcUqnmIYQcpnUaHtIuX5tJGjNgmlgYraxKB
9RI4CyLmEi7GM1dTTlTORePSo9kLD0GUWxeFKiR1rGtBQPABoh5Mo/k+cxJK1JtX/K2ajYgYvT6/
spvkWs3RSEIvH92KqYyBCtrv5kR+S4LxrSnQdnNTIOQ+BL/PTSfDKTnVU9ROg5hMJ9ShuIDRmGfj
EK+UwM2wCOA3uMELT11EBaWfGkyaudeHND9SCI6AxI+es0HC4tulqU4j6DvF5h7dNzQH3HRr2YW1
CbzAeLRGlwoQGIxEbR7b0rYeQ8c3N6CJtD3c7/gc8L+3CCc8Rwq/0QFF8NWrK3RwaiU5KdAXUWTq
+5WHrvGXuq+W9Jjf86HGtd5V0nPRJere1nprM+ZGv+9qKCFFk34xSRz8MOts15mu+VpKiFNYkJ3Q
GpXzQ9WQCkM403l8DwXodAltdP3voZqbX1b1jbfQagptOvlt1dzsP6wak6riDALSIRv7o4WYz44d
wB2iqk66CqY+MSBeejnvj6i29sfE1NZK1cOUmbpUL4Je+flyiCbXyyDpV2Ly39a6TLQ5te6ww1mi
boftfLsYbC+ejAa1xxh/E46MTXRsJ9fieVQYHIvRvNGiI4eIt+DezcNVa6F2N/3QJJCPAMdiPTm4
069RdKZ61y+snEPg3BeJH6cYFi9i5NO8DzHg5dsFfvZ+s7dzVdvmE2wqgkCztZOSzWOjy3eXFx2w
nlmPR9HCC0I6VFr05QLKGloggI2qDFsxinJ+dofIpFhM9MRpgpBpkUhLxDvkBARi/Fj+uVrBahdI
17yaWCBvBojp4TIU+K+Mg/Wmts921JXbMivq27hEuyII7P5p0ODmOn6hfQ+Lel2LIqDpmyvTKLwf
iosRa5mrxpPsZzHi7LJ8m6ZWsjUiuT3kmpMfKBOU29oyYX70GQaGHDVuxEsRDxbOs226nvu83PJv
Mkeyt2aIePKnAb5NKvdXjtHvi4gJoqk48b1vmu5etER/Pfi7DEjNVRKZZx9aSrVsCm+nBoB7+gIx
kLGOdU5BTrGDjRw8OKoU7kfLzJditHGt4qyONQf2MnwIpCF4cAfpJQnMDGAo8eHAh8forNyIwcaw
+4Oa87mjRq8wQvMBaDbt/WUQ9DIcH1eGb8rURle9rWpScRZNq0VBGIW+s2iVfvAaTcLtARWrjRvH
43kg77BCHBdtcVLGCxORhC/slR/Q4Bl/WoqzBKYEpyjxg4USd+6vuClv8jxRv46FXiwyBHGecExT
wZ+7wx17z37tyKV2jQWHiZw5KnulPY5XHfvsXee41smb3jnU4Di1kc/5UKLIqbW5dY1kur4tNL3B
0I6Ur94CmtRrQz8lmR5usH1vz60fxiu7apTHOorQ27eb4ouVjY9eNTY/3TxFhtfjs9b9j8iRAm8h
yfr1oOTmV/RR2diokf8cgntY5qGi3ol3zhIQr5KSqKuG3Ji2ytmZI+HBA1KumkNZO/6t0VI8lrrI
pWCuea96kJlkZuCop3ndAt8fdwZOya+JlMnowGRorUxhKdJgsmwUd22ZNjfQg9lkTv1gtKxVooby
3ppm9QbfasV8ridSm6b44JXiRlsK3tqQIXg1KJ16yHwzfTFxGZ5obpbTZgelzbWlIMGJqBYiInSk
NHsxMPB9j6Jmpi0Fm22OEmvZyYVBB7YwAz9PFHqU8tZv+pjvJHCQtJCNZRYa/N9M223x0k67JnMg
WzcPiGBvmjEPDGIrJjrzvywTwg4+wOe/FacJ04isRWfhjQGUMHrKkBMR/W5jWvvKdDtUw7EMQdSx
xrDXax90h/OqoyV3MIrbhy7xIbvKsnIQg5YKeNSzDWUjoAAotbV7tC6RqJimlnpS3+hmehKDXiZJ
OxRylCXbO+uS90p1t9m6pTWuRRqsj7mpx64y7EWzlNSfRRsZ16KlxdlCqvyEjZxsnUcIuyLB1hWN
f8x9Hcm1zKS6X1gG26+09otHJXx0qb55i84fbmoU674oeEcv66pU7hSIA5tKz7ujghTgFcq88pZ/
YH2r1WO4KtkePGut98NKkvTFIr2FQw6ZJDTclyRzxqpd2Kpcr9oQRpTpDcFCypwGFbwg2VBeyo4W
AkAHErbWpsSL4m7EfYcKWi4hyptfOaqu/7LUEElDu/7GosbCaXJpbY2mDDc6tzdJTlpbnFgoSmAz
0WfJrqhC/ShOJ2JAxFko7lziMnF4GcZ056sGnL7pFCPOPWWP8Xfq2/u6xZBEqIxZQoSs5KGw+Wtn
U4b24hIk4ufIruQL4khpfZVCCLxp0Cz80/ZCzRBvQDyV7O5khaEhKXcVht1rgH3qzm452jWFhlxg
GQb34zgc28DJr0VXqWhvEb4+CWMEhXys9OFtVPMdb9eqpn6w/MDAvSlSnpIma3eloZHazzX5KR0K
eR3gVrMVo41PPt3S9PZKjCZB/gt1iPpaDOZ43nih5t1rEbK6gfTzskJWJZwxsvtLS+EhjpYE7yZT
j7NKLNqRA2mvJCeJlyKNPTdFGttSeDcxKtLYH5oiyf2XuUnI708kuT8E+zJb62mpaBoVb5Ri4731
+ShW4puHVKI8IapzCS4Ca/C70U6U9JQw+RpVlnMjy0XwaJXsOiaNfdvJOfr5obcBVKQ/t6F1ABDb
UXTp8zu5n7ybeu3ZDXJctjw7XRnUfp4t24oQ5tfdfV0GV9iaQjWUtb1lGtUdrPD6Lk79cOOOkQJ3
lT7xYureqxzIzkG0ZMNEYJlJccqPMM2aW8l2hy8PtRr3X3ypQ+hQ08rtkMSH0czwT8cxBHWr2ngw
8QJaFEbv/ORphNrZEHfpwsg96yGAY7eO0jE+om4dHSc1Q3sYb4bYatZJDkSlE5Z4op37SARdDqV5
6MbbKPbzpWmmZ5zIm2shcthlGCEPNfdi0TRCp96njhQvhcheiq3n2TXVdR7yhEdpMT9HzkQ91jHd
tN8dLmevy3ECWigCnOH9P8rOa0duZFnXT0SA3tyWN11tpW5JN4RG0tB7z6c/H6N6qXrp6ODsjQEI
ZmQmq3rEIjMjfjMb2ta1HBStbkE5JY9FqlhOc1aG10G3azgqPgImBtqIdxbbMS6NN50H49ov1Pks
zSgtNkgKWZ+GEgVytS+/WlFivrmqUR68wDtMk/tCVfIULzwRsTaSs2ie9mHc1ZdbPFMBnnhGXX9w
RSpN1d/5tQJnbZkvBxgV5l0fFyc3w4otjJcUzqJfSUXH3DihbexEVM7skOpsJu9H5rpwtdCewwoE
WqKUhm5jZao6U7BbxkqnhEIU5QLXNh48o5oer9iOZGq9O0kimJln7+e5aVbXf+LQ1t7b0t0ZQPhQ
ZfopqvHQzNIt1ZnqqvmdOhB4V7Udv9S8/k+N7tAMszS607BVkxlVZHkPdVFDuGvM+tB/qb1cgeEz
+E8UWLQzb54vQ+H6T6DG/Kceec0d3FdrLTEZCzgINc7CzvcSkwN6e58Drw0RLOBCU6gaT/63MEB8
9yq5jqZMsg67in+UWhtYEHBWTO6wj5cz1GnezyR26wXLEyNGmThnv2Xj1cx1uyXj7zzW2Bg8OrhE
UNfudRb0xKip01Gp0SWoiqOEEAFpFV5ceHR3unp/HbGMNUqYdq41N8dbrDTrEbNwnsYY++GsChk6
ri+ZYVWYPKg1cglLm+KZfurZyH6IyZhKxlRB/MnVUbyUWF0Vzbi6jgwK19zcrmsZuG5XSCGpHVtj
U0mVB29kx9gOVfbDx5Av6VTra5lnOE/9ZYQyYCcyRPZ1RKNyB4QsOp+6Lv7qRbryWtl4tnlxjgw3
rKbTpAfA4fWueKkMaK5egWGEh7xINjm/qkpnnzYcV1ppuldLAlGKN2qWnkrtwsOR+0qCnhprK8uy
ZghhyM/LPSUd19nXW+42U/pl5G12o7s9wkN+/aoH2aZCVukt1dzo2PgYDndevMhDiWwp25gSul6I
qE0LYHUzxWZ+B76ajDEakasmr5AzleCHfhmP3RQplSrYm7Y+HGXIdXRjAYlPrBA0pdOe5WCO8FlW
sx2b5UoCmYqosm0sJtYStGXAddj1PCim9mwOSXf+2CeTI7YhZaEHx4/jo6JD5QyUSHseaja+i8rR
RiDbCbAcFNKR9nLAcwuoW+IC4m56dZ8BaTn/EZcRmolm0DJTOm/T2xFrDMXyfgZep52NBBMpOftb
U2JK6VDKldMy8bxNHHKDyDwlHXAYmvxH3rz9eeRtcm6B5F3PJNYsHbfev8U03cFqoxh3f4xV0TnR
yWGNlU2GWG0PyQyqmrVl/tCZg3HQWTXeWW7v3qFOWPi7sgWxlOHytbZaK0T50h6mI46bFpmAfIp+
Za4aI76nfxE6Je+6NVZ22Q9rXrBg/JieAXTDYjTn4VTXs3uBi+ZusLXI+R2Z+ab0rPh5brEf8udK
3c0NK/J1WQTPSmPMfIUU80MMTh6qEq7pMlYOWjDYB/DK1kqaODC7m7AH3I/CJc/gsX4AiWF8rqzh
hc15/aAvi56lT1rSB8PyQ+t3n4xc5pmVc+n7MQWAaQyXG2fhxm9AFOZXMKsjvBpGyOGmVyfNZURb
w8MnqejvEt0NjqnT3PP40T/XqopxTlDf10vSKZrL/PF3X5k48R32ANAuSNJaOo7EneoUVPda1Fcl
mDu5ctHrpNyP5C1hydC8dViS11VxYbOaHA17Oq8hOW2igB31UfSbBn1TRlb7vZvHaRvaTn3ysO54
Vgb1l/R72SLwHOT2UwBz84wnYbQtB8g+uFiYawcVwvPoumiKx82DHLCObB4kzvbkfFXmko7fMRlx
m1ApcLKQOMEgBcHWHOPTL5WGLo9X2S03KE3HsY9JpAJjCzLtsUR3YwgxNmzVQN878eihDM0o1L6X
bVPHLabHEKPVb2TSECbJW/0sl7aR5z50YzdvrKVAWvTGGRCIea5MD2eJJeSh33VydR8hG0Jy6Jb6
aB2oPZ5HCqX832PJIKtrk232ChRrsY0DBQhmFC2WZK31dc6MT1lqTf/W1SsbOsp31WwdWKda/wxh
Rk23ndrXcQiWVJjrPhomr4mh6LO7ognrU+kA/aEIq93Ltcs+itaTHebj0+iE7QMym/4hwGBmO/BE
/EbGfE1VVXvjHvEPpeKw1dOt8ZtCPC7q5II025euxeiqWQ5yJgenV1Zd6ionMcCS0Gh2KoqjVMam
Wk138teHCJF7rOIu8sfL/7vSr4ZjFA0/JISfkIrqhJVq6zKJlK0E5WBa07iyo+yzARTwoW6Cjeuk
6SVatJQlhFUCQLTJP6BQaTqb3hoeIX6yIWDr6QANjoa9ooH6I2Vb4664i8bBwqRYJUuTtcNXj1oV
/pJf0AWJTo3pozmdKf3Xxgh/auOgPKpqjWpF3bG6X4ajlJlunCmIziiym6+2Pa3Rzh6+kr8x9zP6
TTuZXoTNSa/V7pNZKcYdJKpqLdORseWZhv3XpeiU6EX3MZ5dLitfSsndGe10W+cWwxps0Vpe44qG
N9ei4CQHmKUz9pHPYqo0xrlySKIEF4XfA/42aXauk2SUHys4erj5+yS5kOPMlJt7VvS6F78pODqe
m7ivnlnE/UqLrPnedQ6O5p2mPuDY4V48bvp1w87oe5z0z6naVJ/giCensor6rUyw5h+KD3AZCFiw
j3otOwCeb97yLt3JPCuMxo2KzsQ5bOGaz2g4HsSVEg1rmxJBbFH6+i+7ymrloMvyOMVNdXctGePH
ia/j8vJVl0Ps+GcPIOxJWoHqOncNilhhHrPW8XJnOw0BPlBLs5bVdZba3ztP1Y4S4xHmPbi6nl7M
tN1KaFqWSWxn2WTPBo5eCgJQ8iXlIOkDu5uenURRTvJtr39BEBSHBNFAA6GANDQ/C2WmCPzg4Xer
novwIarsz0K2kRbeAtfWkM2hjJxBf+AXV+VovOqNQuW30Cf0RArzi6SruroCwU6B6U5yWX7saRvP
RPZTei1quIcWC/NrpqvE1uHeLoEjLyQZOZB7bDMnecm6OTjbRdivWlBBpN4UdlF9gUJfSVpJOqQJ
EKJ6SZzuYhoTL/FZrV/ssQ6phcIKkU4ZluxLhLIRseMKdlC0m9nDH0uGO0U83XvNeHe7nnxkEVO+
U9CbHaIwezQSstxDbs6IZSfeJy2x8mMc404nzUWO+w4dazLzS685Vu5jo5cHacnBM/eOhWeeNKiV
3iNLPT9Iy7KdFsOsmtXVMtnSp2jjtx0gyaUpHzyNe8v80rs5Mt2zmqj7vsA3Y8G9A6KsY3XvQC3f
mmNcr7H+NVluFTaCOI1y4qdN9QJiUoEAWobjTdcg39DCElOqBmZqX2UYg3jFeVjwdbzAH33VcR8d
rc1fazjfaaG8FpMFP3K0vkirz+biZFi9vpZm14WLYyrZt+vY5YLRWN8hq9ff9+Fc3ucKtpiIezXb
1o6BOMY5loKhMSKwz8Erw25nYWWF3Fo0PVptNF10inzUj1jpQAAgtwF4hYcATeh/701JFXW18n81
zUh7H/zHXBksvX0eWxi6mfWWrW12QU83vTS+lV7cujbvJnUjYYnc+rplgMS475Odhmn7Snr/uMZt
HAC3DL3hXt/9MW5QG9D4yrDPQsXpWSvb8QyFb2r2rUaRRMr+1/zLLfgBfKKHdrOnwj8vD9AuZEuM
bIEwOsrO8fEO2Q6WH16GOWsxqntv5aNaS6tSvQRhjXFbIt16gdDlbhzHmr8M+XxnLeXWNNdeuqqJ
3nLXG7ZurcV3hZJNm8Y1f/WL9Zqrm8MWe3M4RktTjI3iuH5ucse6k5AB1e0ShMa99HluiB2QuO00
RffWKGBdO3zQZsdTXwuo/BcKzumq0wf1tawyMmeKZq6lt2sMa7mvwp0d1NprpRoYmjaOcpDeMpx5
C8/ufDcul5q15CHwMu9ROrPk4KW9+/n3x/WwCnmknzLXC9BFHMq37penD8prOvn9Axml7+Yi2j9b
mDLGatttpKlMpgZrugTx3mrFm9MNvxxLcY6Us5VtOab2xikGSo+zmSMI3Wk2y72p7Fch8rZsOvEj
xFmRbGwQ2Bu9Oxrk9YD6ZxCJBkwwzlbUQRcK4pG9yXLqeC2mKy2ZNM/TKJCV+puYs17NW8G01lvY
7jZJjOXzpGtEyp0FolLiv2ov6tiddbeX3II74fZoF2mw/pA9kFM5TGQPzqy8V9IyVPQu9nKaKNU/
E+jC61Uk9CE7QXELGM9Vt9jm4bNp8dB9UkfXfOoyzJAzXdV3ZdqAG7ebnDy/lzjHaztz0lPXztpF
Rvdd2cAoWAc1KOe1U06ImRXO5To0b4HDlC11ZBkrBySvip1n5QWmnHyanbn/oF7yffRaEjUhvugo
91xiL+1Y/oW8FtUg0w9al7iPMiRwjWAb8RXx8rWcx2A5LISWw1Cb+KIuV5GOzp39xYJyewtJXAtZ
mG59KlNv7RRXOzgDIX9ONT/h0DmstACt3zBPTzIii6tqx+8xOAFwmJ8SFQMXcuv5/2ZEmMFOiDI2
3Jarce+qziZ1NIAt1+NkRtHRUrSXD2iX6ym/hH2RG8H5inYRGEtq90hImfDJlGLHYz/9ZBug0Syk
n361ESnuwv/VFhYK6U3efWZtCrzHJ3ePWJl2rmur2AVFnH3imf0+yUYctjX9X14Ne63MVEzH2V1t
g8qc74ZSe5+kK1Z2tmCSXJn6yGmVu4wE9Y2j/yePX1vo/8L3x18zq1cJ8vz8ApU7nmr1xg9L67Xr
oUSbhhL80pFK5n8yeXIAFHdVWbvfXE9RVpMXlC95z9sCEA7qdKmPxL47BAdsUJ0HuRJ8ILxHglY9
xQCUT2WofS+HqX4SdnO6hBBUuYbEyltGLSFpyVAJ6R3WVA23soSmLP8nH3GfhCGyk0RVLsmu3lL0
bc79Td2JBdw1OCfRtzhtneMt9zWU/KVtnu4Crz4Vtq8PAADtCMjnVZsDb7XkgJnxXkv7+Tvv3Qjn
9X6+izJTf3QGaK7SESVRCNHfT57dJiK3VKsG0hfMSH2cziGWfskG1M1yiMyHerKjt5adgoYG1apt
ihjzc6N/rOf+KKzTfqGeFjjzkMZ+kYhdVS8ppbx74aFOCToh0Knrk3RWA0IAVWY6O5kYdU50wG8d
sOhCiOXp657NDMU1mYscR751vBhbtdj90URKdLymrX9T/tPW+hC/vgcbQ7/Grng6gVnyxPjRTvOn
XIHI5LRheJFDFClfqqqw9rcQy6jwMiUagid5AXIGPQAwFWrhoVN+s4srDGVndW12ShZDOYn3TvHL
9nmcDbOrbudC8zYorMTPcshaHnZJEscnZ8nuSCw1DlYTtE/SmAItPYeD9eM2ZzKHzw70jvDfBJWE
1SAmXUqpvWkQDV8iPaVCAL0GQbSSBZxplQAeOx5Tphq+wEM1MLNNOjJ/S286VZBJDBs1Ccqerdjd
spbLgFwWLiorI+q0Tm/9TI27ajEEGqs+WLVWZ35WnWjYghJw7lQXLo9eBN0uC1vAlpF/j2acvknj
etrpYwf/qKuTB3sGSra05FCkibHqOioc0nSM2DvBcCxX0pRZmq0/Kk3iXCTUW2G3dysXvP1yEaWN
amzXjpPfzc+zZtcvrlqRvin1bRfo015cJ3PXevQzZXhK56Si0jgfxHXSb5PxpLUUrKRZpXD16kW6
9v87yU3h6k1Lmeg2KafqzKtK19YVOvu45IJ/EPdpFNCi46CnOSD4Gm9qr2leIG3bM0o4f44dmj46
zqgkrgOcEl660JKxcWySBvJsnoSItyobFdRelT8CUXS3MfqLO9gUPQ9fvFISF8OQvbN4p6QGXuJp
bR//5BtJm/pjtlOgea7ssKXS+OcgvvWpaMiH+pn1n8vePkutMes03FFVsm2tABNw2Kcfrnh3I/vc
z6H9WA7Ik/pGspOw5RbxOfPDcS0w+HSK/Y3dQHb4PUmtdcxEcwzqtDn+c5KMclNUs2RSZFbaOlX7
8Rw6AOi1EcFXbE9I5ZfJS73w87I8Mw4GpdanHsYxayqGILuw0ihs/uOpg7FuMBN+KPSI57de5DsD
htVr33ufByVofvJuJnfXTW/eiMFvUjf6uYwMTGrBP21i/Iq+Lx9MVa47OCUvdCdL4DB5Zba1NHV8
nfoE44EKoLY+5kjk2Vi8ZI3an6R37lEAMqPAv0hvpQanxtPdJ+m09+U0tsh818kza/GjDDGrJrkP
Y7S2nOXyc9Zop9xnyyZT5MPDTtXXlZkfTDc1vpU+cuqLKaVrdb8SCsufCzdHxcV3jFOn4D8VQ7jd
/B46TK3z02eoQ9bkr0OdXP1w1d9D46F7v6rSD4tOnv3hqjnav7qelM8YWRQ7vc2VPVlJPKxBreph
VL6CpTLO2KobGA0O1dcs6cjqhmF6jyZO9sJN/CDjb9PDgWGo0f91em2P79MN00plulzW9xy4VgmU
8KbY5O34rjEiwiGe0bkYeaYv0mp03zRAsjAkqgxYG91wlo7WniEpjUWLB/XEL7CX9vtAHPlQTXj5
MFnm/L7CHx+p40q6CUDDXb+LmUH9m6n4r+JxppoemS3qen+eJmMxrLCiNTfSn2lKcJazWdffz26x
D7Ol23PRFHh/X4Gb3VRuPt0nfuBhw6xtpXU7WEDk72HjltvUNiaeUIwFK8xvSE6dCvakNYVH7qfp
/sO02EfYwx3INAOVkvewP6JR46E0sZOmdAhqHUP6jx3X93LesDfxUhhGH/arEnQj09/dLiuXcJdr
/w86ZHDEU270MuWc6X51UVJWSGWon6Qlh1wtKK8unXJopqDHJk01N3905KZaXSSWcOEDksovyERR
j20LmDYrmdwXWK1Mboza4lL1uh1u9a/BLihz3dq3MTBPkZYO4/o6WamrZgdTG+mYxYpWVhPIJy0m
PsvCIsv5V6qNkISHLEAkmCtOBl+nbrC91lL/OrP3i+RkDv0Osm1DmQ5fGDGHuVrA+FCzQjULT07V
Z/qddF/NZK79dRndd1CscQ9L9RCofx6z8YwwzTDIbJ4Bann22u+ISleFREkZ4/bQdZUPHGQZLgN1
cpXHYqxX1ji09k6y66bSoPaJ1MFOMu6go6du5TSRCux5SbzfBqW9zaAwdwoce+vvaaUkyNQYmJXF
HrvhudU/35oibS3NzIPEqC+clluvSFvfmld/1ygEtZ6TR0FSs8jdZ6it6av7bNtD86plTvcct9W+
NOPmlTx8jHW29+Xap9rLFzFV/gw6Z/QTjik1ERJXzGwCA3TCOLJKWnrLkYyLog/9XnrLxOXZ50ws
HZbe3MAEKAz97k56YZO8Ip/YIzBG5yJBL18sNgrvONfK8C7KJTXYqGuQ24z8ZHttLsJc7xpdS49T
mu89ZaSBAuUvfQ/+KeR165HCr1ztrxeSnpks5/rqmaXEMO9xtTb1757qPk22DRSmdsuNMaErKU04
SeZj1ljuIUaJZmUsTelQU7WD2/9DGrehWKG+Al91ThIaZwvzRBuPGYsM3wFor3+2B9c/61aJgKIR
D8AjSIJBTB8xQl5iqH4eVav8ifrLWoA8qpIrZzZ3iL8sAJ50RrzT6dncIdFjvOX2+E9pacZDq7bl
52XSULXN2h7b8sUq1Y3vjsX3CqzyWkPYbVk8AMujQrzT2ZN+UmM3XGHb4y4KHAyZ7I6cKW4u+P82
zzB12FUiShnBLN8W1dAf+gnD+QaBpC4s07e6V+JzHNvhRuIyPYFBkzuxjnhzsyguh2OADLWF3Bq2
t4iZOen86nu2fd9X+ilWC40TwH7+oCUHLUqgt0v69nevD6rsBa3e5DAvvTI4sMaGpcdIixdyGMdQ
nF6VeoD/z8k1QlfYLJGPYwaA0ts+VXAiyZTxkWRNSgnE14BHQx5hXw/rK5njL12ojo9u5Wf+qgad
Hht6fJGYVVG6AP5y7snLbR3fUFnA/KfKeC2Wmah8srg93uIxT4wLREmMgClD3uKO320msEQzluxB
h1xXlpjJrg3Yvaf5WKH+os6rZoG0/GXEYqP45ONjcRuhmSiB62moIeybVZe+RvvgNzFUCJ+JX/hb
tI30K7v0xg614uCHGrXTUUikEqdyPwGLycP72Cx+Rr0+f2fjCoGqrIpHI+iVuyBWnDV1rPm7PwzH
MSlH9JcxeDGM1NvVllN/dfVxJQOUEDvrMqrDM6kW9VkL4odO9mwgbUBoV1X3ovnVd5EqgMzesMRX
sqcypgzmm2jRtYuGwaA8J06of9PNwNuW/egdkTLfX33sU4P6OWWnYY3kRPo164DwizIz2UKzNL1/
rTr70mdm86VpEZDIyO48IbGRgGmzYLnrnX2OVexiOs+zrwrP5Zig8VrMaC9Scn7JR73eKFZi78Jl
P2oiLfZYqaLaXF3SeGi3nWUd4DB34dob/fniICMCRRHuH3SbvzbdVt8NvGY+J4BFEST25z0AmORb
jpRUggk36dGUpTWanxLmZgyp+3z7Y/Ryj1JhfVEgoK6HrH5QrRD/89HvPKAdPNSvbdNkL4YZVn+4
ATDioNjqOME9SKgZreCyXCBTY2WVKLq69yY9ewwWt08ga5/cjp9sqjX5NZTofX9wBxTi/DGnIsmv
MwE6garO8qKPSQHiRKNspXnrkGaEAhwaWZ62G8omfIhZ3KywLYJ6rFMoMDKgTNJ0K1yylUSf7vCi
MN4y8+dMtuHVy7WtbQdWgxhQpCH3Dn1ynBIgJ9jr7KVpqf17LF9i/jIkatStTq5vMyzOt+2g+HCv
0BdwE8t8kRiyorXSuM8SqQeXB2nBLtEqwket78M7uGD1yQZuhmREOX2z7PjUxkO4b0yqfK/NgIKE
ruL7Cohh2iNkG6EBq6vr2Yj7r2GdPKZZYP47xtFaDz3/hz926HM1ofmpUspx69swTQzHjNZ50+LR
aZb3sWrjMkZpIlkFvtGcPSfsX4LWtA5DpRZrvwQZvR6Ajw6g7Z/SzO5foH4aG89yYPyFsFGGEJ2Q
5VI+XuKrwYcLeSMPRHbgbnGjGdZCDJCOK9Ngsp1t4Iz8mniHXzJvXKOkzmurySBdQnz3zx/atepT
VrCTvcTkYJUeXlkJN4he+g/ebPE47azyFFrzt8BKpkenL3nguoO2C0k7XWTEdVjNjiVOcxerWcYN
dqTvY1PFs1gP+rPTo1K93I9yG8rtGZusYxI9cUjg/+fWBHPWnbMmf5ARt7gba+oqBtl7vbOlYzCt
5DzpBy/STuTVg0ulL/aT2aJOO4LAoxyrd8ORPP9JYnJIlt6/DRmoFd6BSGepGFOuV4v7K4dFQz7q
Dpzequ/CfyDoaLsy0stFESf4jOy8h78RCdoYseZP/bSwg3L7NVxaVCPTZxdakvTJeH38YaKF/dKE
g/LJmdKHHF3/B+lyGqQOch11ZhmumtTb7SH3APxzLVWDxmovonzSO9lZeHAzp9woI5nId0GReapD
lJNyDBsUvFg2sdoHmwqq8QXFf+N6QDAFfzvFze7xoZiO0uE3qnG5jXNDQLNGpZ6uY29zg7bYt7l1
lgKqWqqkgRyfB89SkXXGeF9nLagM1XF45JrArgmPUatf5r4vVtKc0WY+RB02A9JMR8CaypjngDQy
7d6ywdb4VVusZH3PMhd5mpQ84GRDfL42bwv8D+0P+4PrKdwgXIN164xlVHInBzONpmbljhWFoLZF
8Eza0jXzRqLS2bvmtoodc+9pKWQ5XP/OYrcVRjCWQPvEK2kODjxARMudY39y53HG2Dsx7+O8DIxV
gaMKQCXeNxIMYnpqdvP3QCuKy9U0eyS1wx6o9B1M3JyncJESnpZagpzFUkuQ9vVUorXoA4PbH/fL
HJ1S3eadqRyHIQgLnnc5Jp+vNcohe8cvvW26NHFhTjf+lFXHiR/xKwbx+VKnmi/S7Bu86EBLPZcu
ohBegyfoMmmy6+ohiMJvMgiaPVroyweEiMIdC5DOOw84ELYjVX7RG5Rj11FTWzABujdB1imDVW76
yO8OPawzVF/89+att6j17gA4NFjnScXLYPJq+yALu0i/Q1NFf7gu64ZBC9b8AOu9rOHeF3JOf7Dq
rlvJhH5ZDkoHU2MrMfg5Las/cADBupyTGhZZVSBTw+r74JPIXTmyYnR5Kj1M0zm3ax5kfUM1Fvdy
nAK7jZVNyV7MzE19cMmPgEcwxM6c+gf+C0WwddQ0YGofHRb+Mgahy0fIt8j/raHQPl4/xCjIljsW
lubyNeUL32ZdvyjGoDwsf/C7LK9/h4wKetuiABua179cplMaiw6e1TylZneMISLxwl5k8EQRTyTv
8GNYJVDe7gp49v/Rx1sGsrlXNpHiDmsDLMshcjqDbGqpIAoWpQEUNEMpj82Ci7w15Z8r7xzz2is4
yVtTem+DbV6hb67vfuu8ykGjo9n5lom9hmElu3KY/X/AMbKeA0YEkRz+UG2bzT3KtNFRr9z4WHRD
da+HLl4Fsel9CloHqDTudUfdT8FC2zDHzcSNLwId9W014QmXJhdBi0qvNOcFexE49N4GW4H6BHES
2+/GekCwvX5im/hNdj0tmQpAG0F2tIey+jrYJ+p4vNtQAB02Eirx3lwZdmwfdSV1t1rn9MUefhcm
uBllbzbtE3N8uINTjW+N3FhyF6TDBsna+P02wNnGpfCUzx9uYwUUMJsypml1sA3VAu456Pss3FiV
kxySCSw8r3EdWS3WL0iHzQMPzUoHTYNaEoJ43V1t6hfQDu0uAqF/3c2oUQoUkFw6FFO/8g/Xdpx3
0T1YcRK6oCyvMZkIN+kcTd+zRcBCpCwmo3ubOkCl0gJS3TxlQfWWj3F1vsphODVItKXpK1p6RBxO
BbCD0Azg7tbdZEqprgQx8Cd4AOQRejxuZ8xbd0CFNKqrQxsWoML9GluSTFfUbY+C3XPS+OqzA2FX
c3u8Q5bWUPIEUwwdJb8CuMi6DetuxZNaOQYUQZ6j3HTul+vlWNFvnGHA0WODdwIAt8RRH9kcwBnT
+k9ygAK762PVe5SWY1r6Sold9STNYFKtrdlW/laaeV11p9mY+Q174fBJb5pmFw+NedIxhXtg/Rus
x5BMN9CwBIwzMTkAWNS3RaQOa03T4ocmtnFbYZk5HPuoe5PYbXCgKN19VvM2t2ze6UPyAKx6PF0n
kR/Q7hJs7wRV1I+jeSosJbiyxgQeJM0ryKixP/Y2/93slmaJZvI6N5zyLvG1ZH6lnqltUbjjXa/4
5FbQ3VnUjHxnVy6aS7dDtwg0JWBsdgDKet5d9CpqTYlfTs1BtS/W/YeIhGWWXFOd4OtoA8UNyMzg
gbLEv0Sh7V2wqNJxMKmoi0uPBFNFYVCdIIUBKexslHOr8nNieBuFwwYIkQLspvcut+tIr6mydOWN
jA4ZYz9cSk4rv61WoUOGWJoydyqbg60Yzd6cPBh1ToMsJHUE22yzY2PZ/qZejJb8AfzOgMLCSTdb
9mzTGF2f9dcHeNp2a/6hunv55ctBTbyBn0U57q7vscgLOh6vVG+jMH97l9FnG2RdSlPL1mBy80O3
gJTkAKmS5M/8lOZd+5xUToHYvg4/exmQULG7q7repSQ6h8dqspRnq22TJReU/QgU/XEG3/dqFXm8
LxDOTnPP3StR21xi9sHbKbVNcBiWvSin9N/tpjtdn9N6jCdyFjY/G5xYYO9yjbBVF596o3noUn5c
Q6JSe7AVbO8dVLGqJMaqWMU6OPU68KGWC4WsTt1TRkFi3w2++gQXr8W71cu+DUZ0kR1Ui4ZFYZIX
sXRwYWAGv6pD22yVJOBvc7Lp4urecAjMub6bgefMXb2b2sxgTQxafCmYXM+kKR1/xErfVtC+4h/o
1lEptc+//HIFmUdRmfbtsrdrDyUf65vp4dYpl9HUQT05zb9lgLFxtjged4u78dx77T6bBnRw/yve
ByPrSRlS+NkiN5h9cuIguph92h9nMtQsCSmxSEwOBfvBi5ylsWdgOTh8ldaHcbchykA1NVErtFH+
uMztWlbgORtb7wvydnzwreOPpja1xrpzlHJz61CDIVqbSWZuqEr4IAEidNTxEULzQke1QPfMk3TI
QYWlgBC+HCVgLQPljCdMca6Qy3Ynew1Pu19bKhvoAvtxgAKLis5No0PO/t9CHdKN7N+79Mdt3m0K
qe9oXYZgUu2qXJsF93rQoBm60PkCkr9PpnOMlQTN1xmqXmSZ+VmL/e/Sknioq+pOR95vIzE5zFna
roGJTABZuY7EMniDcmks+YKV4wJSmHaW5bsnWAT12S8pBeszmwG2dea9+Fx5gHmwFEmGnSU9pO2j
u1lXAayeOwu7kyq+N0tSAFd8ca7+O44dq9mFZZ/q+gAD2m+vyGTNd+ZDpmPCIr2Ucot73VOuM+OF
wx/1Fy2yjE1fFu4Gv67+3rat/h61y+HejM1fjmvlBwmZS/zauQxLy21pa8F15G1izwLnoI7lF7mC
5vPfSib5lP42djYnm9s1lO4V6xRW9Mseaj0pJQIhBpbFuYVeSN74B23SwIAUakP61XDXhvEkC8m+
MNdsgJMX2TL43JTS8nvFXZlaYPK/eNTbah2gOQzZZRi96yl1fDS2JHo9bWJd36pejaLxbRRlxubM
0nM6GL1RrG8w9C7X+12OrcLayAA53Dr0HHOlsKwubdi99Bp8OykrDq0DzWaCs6qG+lU67RbXKsO7
UyLtGpdioBQSf8cl1NYjCq8lkLZbqbZn3etA1cENLPPvb/Gpp5oCVGfc3mIyREejBnCP8vUW91wS
RDiXaPyuFnwsOvM6sml58tX28EnOane8lJpjns1ZMbZ+Os6olKavJlnEn8vQBezzYejgJ9YZiOb7
UDTIXsvCsGVoALJ6xy+j7F8x3IsrrbgTrJkg0uDT7Eensi//HTIVlgiCPJO4pXrXUbfQ74k3kNoS
kolzip1KWPfldhqBo64mZayOo6re3yxQABqPF1EQk5iX2NWxs/4Paee13Dayte0rQhVyOGUmRVJU
dDhBeTwe5Jxx9d+DhmxotMe75v/3CQrdvbpBUSSBXusNA59m6sTzLHEqDkURlMfe7a7lpCm29EfY
Y9zBA9xIpRrLKzdr/evIrmtTa3nzvtOeRmxJ9w9BG/85RyO0M7koT8Jcbg2fmwgHCNHVD2IERcWE
6VA78WeFx+DD0h+6SbvLp6xA33jZZaxz0E1Sth4q0usb0edE4WT6CVRhXRlFgCoAgXNnUnLDWWUD
oqYykzw1jaO9GBeHzgPpDvEGPXV4uZdl4G22XjiHtHOh3njrKPCiC/nm6JK3fk/l91c7tDEZgyCR
rWonjy5ioDd8GAritG3SSU4LhtY8sZyChjRK6406fYuQLji6MZygeUlbnErV9Hf+7bLoPpRJVp5a
CtF3gzwmd83gJ3eiKc5EH48o6EH9UwzeGeTPtRrcMwsEvUacOF1WUG3FRt5dTyl2mQiWj51yJ7dV
c81iOI5dEkd/VMBL7coN/jRSx0TDR84fqJNURxK56d5UM/U5sOI/RYSZune5mkSfkSJHiYZnIJHz
6Ce9KmRx8OliT63+vSlPTVAYb6OOZr8Fa2bZHlEKVfkOB7YabhVQ5ycbMax9nuYd8LyYKlugeV/l
zroYBinpoJbWJnpj3+tI6fEPT/PnAsPy7dDEzlkdCoAC83qVVubrVgaoasfTbipEQ1dI7Yo+NlQF
Og7TTrOfYqSC9qzLOwVWJSgB0ZeKGDGH9BFW6bPYqkF5ch07lS9tqEmqKxCB0k6ddj+BW7A3ms4G
9A+3kRvYb4EacqMHWR2+85D/FiLi5KxSL0GbAAM0Wn0l+sQhZLea1G16J1rBqEI/rWJzW9fQ6now
VecmCHjeyOojdjCYuvzqEhFiEGOShLL4Y8Izzy5xDH0z9uQZ1nqD8qeu9A/5xLrpq2YyTABTCXX8
K/QjdR1YXnErarw0OxnhA7epsC0JAmvtxYH9hRQqInue+wO03saLhnM6SiVO3RBT/azsL01boGAo
WKwhWl1BnlbTl+5nnwgUB6lTX8XchfE6z52XSRBCmVaWx5xPG+yytcBhCMRGFxVv+E/Rx47B4ukd
/hxojgXSsTTFmfw+6h2yYwlD+25ZR1wjiJBJDTp13DqiaNaD5z+yYzHZbfAHN7K/jkgC3onW8neA
sh1PcJq/B/o5UNXstSra4Kan1acktLNPEfnyowdgZgPCNvtkVr0EEjeFID01G6MKVyr7kqtoWv6F
h6OQ8polrdBkRQrPCIy90GpSBgPLiNJ85Ddcunfz5C/R3cJm3PW/opAleheldOG7KLMmCxw4zvCZ
G+AFTPLbWo3m/SX0n+a11F7e5ZqLWVGhJc8ZxqwbPfHDfe0UCQpkrn8KkswGUM5o2xTWg4MJoxj0
pq7Yrl9tixxOXvyogVnssyjt9g1M8OdKH71VOymXD72P5kyofIasnm/HsfDPmeIFQMZq3iizH75B
W5hDkQpAMTRK9Yeh1YGBNpXLg9r0MGaHbbwqproXbE3A1D7iuUOMT6udohSc/eWhs4izavuQRb6/
7Tvn7Wz8dbaMLmdIFHUPPaj27b+IywZQENyG926i5+onuw/XVIUGsIxgv2UkINYhekZfWiV5nHHy
TrEfrb79K+2qr6WEGZvquza4Cs++5ei945sNjRRrgADdQtbJJLlY6clk01tjzrEqW2C89435NBeZ
W3bIht7UqIZG1blxmuoFeaEdT/YYd3Z6s2/1Ut3ZwOO+TKClunC85wBt6otZuhS7pn45HrmrD0UB
nDbrjhq2KQ/jkJ7VrDBeNTuQzyiyTwLDGnn3IesO6JqCDp6a2HzCepEybS+Ch6KjSmvi2CJGvbx/
TFu/uYlBXd01/ONfqzbDrsr2n5GVls96O9gZTwLtsW8tbkSpI59NTR8bSuSgfceylIp6k0FeGv70
or7cerJ8yMpU3dUabL7YwVILApiyCiIreTYVo38s0mQlBoU0DjSYb4ZHhlV0KQ64w3L02IHr3q7N
q+JzwtbNLtvhKzhcHiVc1bgjN1LdV/3Adst2vZ0G0WQ7E3D6mCQzydSnRUtE0HNyo6Xk/ktfhMTY
LkUI8fReMEQEGm3SraM21rDPMUDKTQcxz41dnmEorBrs0rEx3WRdZTxrpiLddUacY0phGM9pWY03
5AIPoiUFdGE+nQXN+CR65CR8lnECBTTOkKoglmKZfnYSaykt6cgS38CdaIor1X4A3QkrOyqKYWrK
24Fy8WLSFOHpmbDhAjuXJfG4g+5WnoFR2QinTepAeOdO9eJpvLdLVMKnThEUSnBkdvLUFp1qE77F
zHOWyDQ2SfSM0R5vvegubtW2puLN6ejxeQQUqBzVNg8PupTSFCPi4KSG7hwUXbUOMsV5v2jGOzge
GIyLUyjJMPuUFh/tMCmPH4ffRc6nXWBJ3B6HYTW33U4b79BqGKS1OHUL7C8w8Tqmxi/bS61LM3+T
xSVgt0pFUW8qeVFlzf3ZSFO0xWGOFKdlC3FNr8ZwJYg2og/NU7vaIV3wkxDhweKeMWiNFI4He4i+
CqTYB+EQtZIHMThjy5bRXwML/GwZ9BN7OMRh+nW2khQLizhHUjF1SWo+B6hZgQ/isV9u0P8kfyZF
W7uK+e5UzUXrFf1erj3jHqZaSvIpv84RqhV5Oyzfh/USYiuFfr8shdrBGpjFxhgTtvS9Gpx0cgwr
Z5DaZ6uz4luYjUcxKLqaPtvajlk9FOHYPjueiUyMA7FKDA5d0m8z9At2TS9311aFeKabk3yYE/lb
UerGPzW7An0lmTCdGfHZ6wNoP2uvT6174bLSOsBiunxwEApDH0zYr3hOjs6i6qiHOUQMrJyk6U5v
NhCD5SvHFjNjoToWRiTUMy+y16KpmVG/CTOvnEflNr65Zqc8ZIGkPuj5xL2xfuo7uz4iD5MUo976
yBxN+s6i2Y71gBEfxNAOsj8620hB++lWSEHPoQP0F4D4w2fbR6pTUwyXXCRhH1acwvBAGj4vwtK5
ggiQFpp831BZTzqpuOiGZjxh6xVBsqZ6JGgWbYMwJiox86A3sSlMu3vNm7y8iAARDwYQAO1Ey0DC
QL86Y3dBktl4El3KQOLEUfxVlbG0P+Es+G4PN6iEOpp6qOi4ExJDHHRZsY5NFPxYusQZekebSm/c
i2iJNXKutDasiX0xrSYGcN+zjkYl/Sm6RNiv6dpAYn6+MKLImZKXM4wZ4ScT/UI4oQKQPOOQFzSz
nEfFeVA/vUMmLwDnaII6I2iDgr5bJvt57oJ1jhIKsDkfDCBSZH2j9Bwoo3KX5Q6KJPGUFlacu2jq
EuPCC9TJRnDwos2gbBc7o/yDW4ZyNxfLXLt8/tBsNEik82jRpc+NZkXHuNfUh6qBhZNPYHhRW8wL
Pl2VFfytWcLbEaVGESxGRamxnILFXNQI3UdZwQIZcBsACwpqqDYEwdcphQLzItQvctUrw2Yw65Sn
Y69gB8+IhNj9sJrnJJW7RgVXEWmXeU7Ck9XaT0pEgI95kD2JDFLUNhB04ijczbzqpS1yUSJGnKXm
UK7ZdQVvgaItJorhJXMFjRrAm0gdmTHZ2dymGDTLDwk5Ilc27LOr2OkJsahdJASLOkd+nCi9B03I
EukG7mrzPLTYjgD3TiK1I5I5cVVr8CPz5rCke4qwf+vzjZBtp2JOn67Gbw6SPrWrX+ONYtJe1vjY
nnmOCSJipu9ou9zgASmv7Ve3wWdWHHyy4VdJsq3roPr3la6UJ6zp0EFNgL9dB4xWtrZCfloEiz5x
VmUkV4N+v0wXZ/O6FeItbBXLXVSQVASxwsXEpVEne22d5j7pZL3zN1WeaxjVGV5Owi/O7vhvZXfi
bDkUruO/DX+IKc2SEa9VolM7iSxOKywhWoBJmlrFZ3FvWm5QTW09ybKXHd85I4vRaUAjiXN8A1lP
wO1fAzjD/ZyxLCUBihAzxH0R3YHsUKoAB7tMcXEljwJ8l5v4ZSzQiCKPdrUatPjHWFYfsaJbK62v
YAyXHqcM7bOILCryg9GYPIgWSJxPSZ+X8zwMRdAJR0bmTgxiANWhrINmo1i1MXxrY7eICohRqUDA
3plwUaKp6qhDRzqKu5l4QUGB4JVasjucmuLlliOqy749ovkUpGf4TiCNkGML7xpXg2qQuOPPDrvq
/3ChFe7eBSmuHN7N7TnScbnjrrFCC8lxycXaUlP9XNS9ftZjjPkCijjZ1FIkhT8L/PTPUxGjgr9H
N7oOtqK5TB6qPGhXS6cTFmvABt6d6JpHl2hJBuonOQof/701kKR0sF87+5bcIh7ntvPZ0qdXJXwm
K8YoOkzxevttoJist3cU+HAwmlbqEBo5DlI1oNbfICxlGEefJP+ALESEL4NhdvPh16ircBujRsVA
KAJBgt7BSD/zA6FVO8RCK1gtmf9km3+oWag8CHhurjTpToa5uRFj4uDk3+UpQDTQhn0LEPGe0r6Y
PtneejNxxFfLX13jxbLRmwRfuOntAGWL6PHyVohAe/rLxNmo2isVfYPT0j/PWNpK521KL4keO9NW
hoMztMWxTseHVpq4b1p1jYcy+RwnOAMGiuecLcurz3adldtsxMsyR4isRRtnreE7fsltw3hsB/MJ
AWfrC6VWD0zMaB87+P6fMKhaVeNofUmypt8nVErAHRBmgqtzUsxumkRRTnCkMamfwoJM+ZoZqE+i
d0siU0XpSMRD5QxRWoy6C/Y5m8EAA966wd1MrXl32vSOv84lxHJE5wytA98cvg+de3kA6rdRJ0sH
TcdIsIOHsNOmorkk13/ZsureK35pPZIjuthOUz5UFmqnF88OXJg0iXkeE9ANwL1gyA99+FQFqb3S
HDnbYow4picZb+HdjE5o3YHqV699ktXVALHyU2hFIUpFuNmScNU+aXVh7xqQqqSuaXqd1q1MBXeg
LjQoqXFz3w6hNvHuSen6jY31VIgQGPZyNkbu3irKeb8Gh/QCgl6rqihLLqd727bRwnvHir1DSOnm
pPi2cQd+L9q7YMUnlkm5QXzTekGgo0Zx2ZTghqXGBmK0wbNIS/a0UMh+IeGCI5g4FYewUgv2SG6w
WfrEnMBytFVR2M3axSj61kWKem35JVrQsuKsk11/0+Ehyd7+J4y2VQr12iFSLboWyKw0hMG7WLSB
9WMB/uAg9Oe8DMdkxx/Oi2DdEEzKdnqDy86A1Dyu9a0pb8R4ULhAIn3rrw8ad6IZj2GyTYYSB9YF
DiLAHw6Kemsw3s1WNMVhjhkaP5uggd9qs9JbEjmASXxTXbsTfCMuAEuH7KGFQKk4pJ/i1JVvS4cB
dGUoWomMBnKoQvEUgYdx7bvyMM/TJ01UgI7mTvXbBk4NTdGX6HFxF1nSk+gSU+Ebfk30EFmixAM1
7tvSa4cM/W4cmmonmo0KzrpoUWAQTbtSXrTEDW6i5TwiuKy/Rm7R3BKleSqNRnoNq945ifUQS0Gt
zEdUP+oexqqVv08nWebNJ/1/9PyXGK+r6s8BObTR9tDgD4tXEwDgVoMuf46NLj3bUQA+DDDWS2X7
3zsHGX8N7jJK4MUfTUpZfNRcD1ujFjqhN6oHt2pQAM6kaq2jzfwt55PtF1HzIyjdr6WdNletAXU9
2GzCQ1tNvrkwvjF30ox7yWQXJQcWoBGMAL/Jnvnigp9H4apFj8KezHfKOP02BPqmB0r2yaS6eDDA
yO4L1B6+6MZNLFhKsrXVx7Q7otbdv4Q+5LbpQrmseaiflA0eiEX/YDpAsh0kop4jrz/WpmYefN+s
VkPcs5WtGtA+jaRvxb9TfCbEf5dN9y4NG/0y/6+nz4oRdA1Ceb16WPpKP/K2+kAVXhbLlb+WN8aR
Qo8bHGf/oaXWGHawvOxR2YvK4dI/lxmn0W4g0SpGvUa/B3aVbSpPzi9D7PfbMM70ZyvDzk9WQ+/P
hAwjP0j6X2MV37zcab5oqi6vUx6eHqhVgHzmK3JqTD1aR5qi3uuGm6z8VrefPdA929AZk3NSJMEZ
sRtpa8uW+pzZBVXgorB+eBtkjJIX1E6uzpQ0dKds4lijWxWQXNzadUwO0bUTZR5BUZ22JSKbSQxl
Clomkidq4VIW+n6S9VlKc4NjRse6l2EtUXZbam35mFPKWuLEyBIjmhjA/izmLRU+MZJSkFsBePjS
9bW3FuALAcNI+AptBjv1+Y4asOvSLMcvHOW5k4gRaI4iksFomtFNdPVBVV0GknI45lmYqXC/OXD7
8fCDyKO9pCvFNc3ktP1TCiX1q5ao7RZLRR821qDdxCGHt3lRk3RfIiE3d4n+2BpOBU9452BS0xZd
po6RMt4TSJdN08VA4UT1XizJTxnmIfDQvN617FVud1sy4vUFgavkNky6/t3gVruWXOu6Cfrktgz8
PVYMyhrgQBdzlrUIU9oUuqIUjWdEFifOiPlnNqnndJKeIyontfvUb9ujVvXFLbJJuscoDz7KlvLU
dqVzKp1KTVdW4UBqqHrL3cq1/PNUBMy9ImCOrUmGUiAN243oFEGF65bGGivw7Bgj+1L7EfA9pTDc
c24/watyLrijOZfewyt3o03iqoPCTT+1ctwiyr7oDqNWfBaBDsVpIBjTAn1p33llHWC8N8XFQxds
DY03ScSMECm5f6X9STJSeVdCaZ0eUrovaRugDRom33vksNAET5ObhR4EfqSeeIyZIwR4zrSU9xE5
mOCVBgzet9rgc2DpzaSo7Vyw7u1ebQdNBrq50aMdrqBvZ9dO8NltjWFTOH1zFKOGqh35bBVPTdzI
t0YPP2dZEHzGpUvZ55YNddvAiPFNkFEJ7jqr8u7LQo3OdtnbG52d8LcWrJ0QZJKgurEr9uF58vux
Fd54ZRMA1w2tK380vkqh96npwMIqEwNZNqIPY7VUW9f/Ng9vjm6n8CyOA6CVXX3du6+9wCZ/12dX
U02yq+gXZ38f9BLHBxY0hUwDyObYx3qatUztqkQ59H38xUpRoumUHDl30BHOhInwtRBbq+kM0VSY
eZXvbD4MiOCgy5o9VkjRapmxrDL9feco+bH08IFoFZLM8eNY1vkRBbVsk5dudsS5EZHMKBrv/SpV
92OVh3f50NZ3kZw3+x5fcDQPEcGV+Ute5BCLbXtou295mF6wIZnkZF8LzDW8VWlE93kqe98wplNX
Jgj451aH3wI2mT1xuWpVV7mfD5Ws3uMrN2wktdE3HwYiEOBQKsinBJKjmZDLpmg73God+L25z2td
7WyjworCqXpvySM2BZFUBgdxJdE5aMl38Dj5GvA0EDQpiJqry+uqU/06d8WujSBHFeebMPBG7Fho
Igg/IBaNDhyPx/EAPGwC0yiq+x0ouMpv/dTqMnZzyw0PK4nvWgSWSXSJCcuNMNTjT7YXFXuRtvc1
9a9AwWxYtEgA8lwsTpfDR3GtMK3eKndW/VhOMkAG1pNZHJjfElMm6yEZ3YNu28Z+QF31aI6NdQUA
W7EHtMvPXS094A7lYpXt6kcPMFRade13Ce3saQNUPKsOBogtJlRn2WnVE/ZSMExit34gyY4aA6KJ
X7wkRRZQ1/4KcQFAfPsxLnv10gn7iTZQVh+aVeGne0dWEzIKCKqHpOcP9fSTLn6Xw8mUslL0F/ED
v/ysL7FiYIlF7elFtJZ+ERsF+EjaAd5LF8VFPgl1AHxpEn9cWwU0KtG0lDE4V5b3Q7QGWGBPsNcf
61AeLq2btk+akYR7C3o4yvIMtmbaP4bePGbDhVqPQD73UqyZ9xiDbRZ9XLcyYEwOprOmxi/H8EIm
R78ykk9FX9aPY/s6GH59jUYPsWHdDQ6kbfEp9lVAc1PfMmDywLMqi/Ktr57OilQLDj6O36slmJuF
7Ub9WUCXmswwcfHxvs6Ipw9wJgFsqkaP/5zvzvinQeCnSEBseZ5MV6LqLpmRBBtzjFZDlloo8T7n
ABOeDOp6z16HjakzhvKdCO31yIGsICkT3UfdYhVrbMU/xZTbV8sc25NoiQMAGOXgmvxVy794kHZO
NXgoCBjcPY7vAIngUGHRKoC5ZtSiH6GctdImmKLAMipWb4VHMpQWRhzdeCr0RF7biEHu0YXAO8hC
UThRyv4Go7t+lHM9ONWWx7cqkmk6g36fu6hhBDWAqwUYJ76po/geG3VV7KhudNiX/Ppez4+vYkjM
NBQkqyMDquBUNJbH5q/eqLuzqBAjW1tuQ1vP5gJzGWXRHfRaSFlTvbnMEL9S3LssNqMHSkCbBjc0
UEFW7G6S1Aey9Asbu6Bk4+Gxz1TjIiCzJJb8fSt0xniU1RTIXPFkSSLIvslZdevxSXRIsRytG7tC
5nYad4OA55spXEXdCcr7VIiebkvWdChqO0XjchtHvXHRh4x7lugShxgP56lfNDx8nGfoQOnwbcq9
4W45jG0OcSzU+rusbLIC6iBtsysR7c6zk4gTXcsMceb0MpWk/NpVWnDXWH4BDhTx8QbEFJYwqf/Z
T5OvgMM63uc3+pRulY+9nnRffHti4Lle9NiXw7BrFR9x+boJ7mqnPdSFrq8wOUdsaDrEkGauUmu5
uzLIlXlA9InRzLCHa4PzUIAn80Z01Y5BZoxK/D7TnfQANQiLLaMqHzJXx+m4o249l05EOyrzn+2w
7NKTaFsFCKp1MsWLdjWxlAq9xWmk8ordIFNC0Y3W/VLZOWKe6DGGcXtyqCB87atJlwS57FufjQo+
dhgqS/oY3P4+qZ+UH6dJCTm9r+M0yfmHST3q3FglhDXKpGTAS1VSr2Tq1kWO/4mspqTtQzaRiDB4
F4hL7AmnQ+PEALZNLzosfR7wRASLym4j+sQCBhStY2vA6i6m/aToU9LJYtSiiFBhoQCRloM4Ewcv
0bBsNAvuGIr8NqD0ngyc4WeTnOKkPNxNTi/MFQMiZFklN5J4VesAO5e+D6vkVYewSF7D8/+58LKI
5XU2NNrz0iPWWV5rUUrRMdDG24f+qGPzP+ZheCym/6huTqAUuC7z/9t2+/dNjc1M15XNVcQ26o9B
6+IHQIntKYcAu5r9Ml0TzbpAby24k/htmmpf3jSpX8/+lx2cwl2nV9ZmMdCEynVCKDG/spmWH9nL
HLUsNo4zREKAJ2YERrHJkCKakRVlV5IqcJTDqARoTCWOsgqVWsVKth6uy2HstOGaWdvCyYKrCBVj
onsEK7QPC8giS3yA9aEK4JzlAicBHzPNX4bFCr2/E8st3eIsU8r3y3242LIkqPwb34nwNFeWQtux
jlKgPX6oTolaFGDQx1gETNWtpTzVRLq09XwnWS/lrGV0rlYtbVEaC6ZorXGlrbiQGLXKNaLf7k0y
3T/MuFNOc61tkh+lBP5ddImSnjhMXXWFAdNcoUNAY24ugG5ow5Kl3BIv9e5HyfJf9I7dKZV+6y5Q
suAlKjF21mDIHMWoFY7F1gtLfSeaOLNT++kVYyOClZFCtmSV2VqMdhDIgGDxcfWmpdqyk8BdGJST
aRV+rDzlxlcxNC+Go4ozcs8RrUKvHsWrihXQ7CQoP/V8uiDxFP6futbJoDWmJh62wXk+xZ6JU5QL
z+IMLcrgjBhITR4bwGRm/KH4mnmCTvx20KamMTZFCgCXTtmRTKRe7fyt3ZVe+Z+nInSeJRb4x/Zy
JRGjAE1ZI/vckoT4+RIscWHRtqxBxgqyXNWS652jipq1o/f+eWkGU18+DhFkQLW/tUpn7z+EUHSM
q9UcI5YQc6xeC3FjwRpkWlpMEYMflhZ9y4CII1P0R6TZ2m7pz0nWVvOrzJN23NlKgoYoSJpTiBHi
SZz9U/N/6fuw8n9fyv/dy4gr341Wywv878tEScf95J9ifvtqHDWHdToMNzFrvty8DDSAv136/dg/
Lffxpb6Pfzcmps5XeNcrrj5fERcxmL2i4z9e07+/7vuri2XE1Cpq8DNY1l5Glr6Pr+r9Sv/D9ZMY
0MPHf9C79rvLvjsVL+uf26U68ntluQVb0iA95dNBnHWGkXxs/lOIiJvwZCdx9tu5S8gS9+Fqv13q
X8z9sNTySper/Xb5D3P/xdX+35f67fvSSNIDAt2Ink9v/W9f7TLwP79aCTeVCKbC3/7T/+KP/u17
irsfGbB/+54syyzvyT/N/f98P3671G+v9o/vx/Iql3f+t0v/NmQZ+PB2L0uZaJIFkYeoS4Ptnb0a
eIC4Duye10ZX4T0KrlwBdkinP6Fj2ga6fZQlzlYEir5ltGtDuA7T6DIwrwCSlRHNAHE7LYNY89uC
oumh1LNGag83iTHHsaIqN4XWyxfJS/tzlHkS8hPW8MWmwF2ngfriYDAMfE7W7tvp4ASmfQ5jC+V7
WuIQQGNn058M+9QLJ1WlSjLnGd4AmC3SG2WOFoFiCjkIqpJZfloWMKXOu0fK+cO6jjaioBbjA+r2
jvdaVYq5SruxuSs6zX+lBFxQT07Nc9gX/qtpD99Ra8ZTaGqlIWIO0A7vRQscPMqBEIpEK9dGMlBo
BolVvfhJ7pxglaFPsMvLYjKaQgzr9O5Ud71SXffAh9562+VUxJL+qBCTCxGMCcAVAg430GlGZWJj
m660dz97dqO9Jpg5UxfKn1o58j71tW2ffD/EB77UEDJy2V5rfVLvxGiV9+06iCTlJEbVPnjpKajd
TNcEf0FRU5nKoRkSr6sEdPs3iG3fEV9SHn05REXdDyYvhLT7ZqX9mtJEsE9KPLBcre/uLRRs7zFh
OAVtqt85cq4GW01CWgCpmesSkSMMc62Ub6LHJMBEzrl17uoaQ9RpnbyddIRJdR+w9HAuJCZfXWAQ
uErJ3bOLMJCUBc8WmQdM7s4kG6ydjun5venoYPdqdPRGEjKWn5kvGJ2piDV2CQaBNE2TdDQyUYCK
pmbh2+4e2Lm6QVreeDENbDIxaHHfRtGV3I9elEIKIljr0dFNQOFuRXA6wJVBQsl4Gx3GYhe2fbAT
wekIfUBBoWUngnVd17aoGKjzKDDUZqs4rYckrMzKshJvYyRA9iI4ywpnow+yshd/gkZSCz8lyTuI
lWPVqTZsm6uDmKtrYLOz1tAOpoRrl1H4ZPx5ufg2tek5J5/wyTFxbbHZZo5pJD05koFF4tTt6/kl
1HtqtuMYftK6KjgYURFvxagvYzUvoT5/FKNI6P0J28a96lneXZzavcptH24sW3ExAJfK5way5sHW
OoR3pmam1co1Teyb1A/ls9aU1XM7JGsvzKLHsJRedaBmd9DUxr2eRdm6rfUeJ7oOW/I27U6RY6ZY
jiXf0QKMHmtg4vtkAs/Hag5rLxi6cAfGH50Vx1A+tRHaSKOalGfRbDQd2wZuifrkoeMO2XMGlzS3
AHjnlZQ9G3KEYigiCKc4gpnF98XdFVlvAv3TrkNc6mgRqfqDBsb32JqIK4k+H4rxgyV77a7w0OgW
feKQJehR1ZFDQmiaK+LUgqw8xfEYIVuWEgNq6dxXbSufAyf0J4ezx1HrkLZQYF1E1kltAj7OrtmT
XHYyjhZq/3fiIIYCvrpzs5aTb0OFLZkPMCkYMU80wsJ/AqLN7s+qmte4zyh9YHr5NWuyL8gsIdQz
GDjwVFm9rT192FFZKGDNnJaDGlUV/tVTZ+1WbyMueepV1KAf12tZefXaPxu/jS64un/pSyfZmyXK
aWPg6iBA1Y2PDI9iq2cMH8dbaPSboDHjQzxU5d7Kau+Brb+xVqVcv2WxfE3hnW58cNn7NjZPpV5B
swUnsdaiajw0dnaK9dp6MEvDepAi4MzqSN5X9CmZjhQmPzmryh/CB0Wx9iE6g5eEN7jvYveIhqSE
HB6HUveKvWR5yQoVBeliGWa768OmWoG6qmv0tuGozKdZRpU5b9toW6MMcm4mtos4EzE2OeJtLafR
uvXJJymAHtJOv0/SQL6JHlIMk6GJb4GGI0AMlI7cI0KIurTo0y0lojyXYl4xVcR7/XuKLeR1sb03
a3zFAjAvG9EnDmnqpDfNesFXPbq3KWPdUm2dYhL+bEf6c4gcwrWI6/Klm2CgBoS0i1R55QtaejC9
4QAhGcTm3M287MFRyuyBbcd+CCXzYiNpABYAOUW+dI+TAORjbo3qxsplaeNP1cAx79Nj5IHB0P2g
meR+V0AJy61b2uba9rzuzq7DU1z09kNjOz1sCV/dulUQf2ml6HNdSN2DP5S8lQiXUgUtk5UiSVSM
Um1AkXL4pnduszcAyzxSA/Z1edN6o/nDlswb9j3IbyRTxbDUkLFX9f4Y26Qg9DpMn0Qf2K5Lqxao
IebcA+MoSw9aUIxneZD0PWWR0PHBciSGdmvKLNugjRi8WlVXrXCqq0DuVJfW6rRVaasdhZDBOouD
XOERuDTFmZ5ZyYGs9FNaNMigi77WmAp/ptZvYs2wdgOuZGsI1cN5sPH69hwVR0hLiT/jybR2Iild
I2hrHaLCVF7wHgs3nYaghqdLxoMbS2tMosZTa07vUIkb3LaQ4mQlNeHL4E9Zasq7atn3fxlD/U0z
G/VT5jng7eo4OCDbku5MAMNmf48Van/v8/x11Ou6x1DdVzZZHmlrE/X6i5aU7mmoEKwf1TNCvoih
2PlTIOvbVqrALQzmV73V4rMxkql0PWyHrCxPLz0kxW3XduMnqcbOQdlzJ1GlVZpqzs3aREZv3sQ5
rFjnVhjKLZN6ExwtLc8tiQl1ZwWiWN8vfUNp5VtPqZSNmCUGlHCUD72CuuXSh0JevoH2+CWX2Snn
ALNe3Dj+EQeN8sNwytWYNRXlz85ZQUVJH5sAkdPekfF6V8nEZa0EhS9ycFJN0y8p5p25E+q3lmrI
zY6tH4OtpF/qRvG2qt52R71sqR7kNT9nbgaht00fa8vQn8vGBlsF+s1q7fpa81iB6DZoOqML4JtH
dbYRo6mLm7k/Fupe6ur4oha9sWqBblY6Eptme1KUurrFCAg9jxmsTTMwerBJln3wu8Lb2iBCNr1c
m/c9OpJ7eQwzXIodE5c2SEZ1Xx2Ursr2/8fYeS1Jqmtp+ImIwJvbJH2WyfK7+4Zoi/eep58P0buo
U9NnYm4ISQiSBCEkrd9YZZ4+BFALEXPL/B+pb57LrGvf4qRiLS/V+5OcpeOj3dM9ihpyOD4Yfu+8
yEGD6QukomOoFP4z0sDfEwdZPSvtxjss56NdUrfRRTFq86GxLUabiNh9T+v+l6P31mOHJwyjSUTI
K9ksv2XF3sIhbaPgZPis9eOt7/TKP4qRKdtx0oxbWn1+QTop29tZCHA+QDLPz7G6KvLBTWsr/p5B
6ZmVFeqrHaHGYQ3VpUianMX8qN0XnVI/moFWIDbVWF/GwLxOdQBRIDVvFTONfk9G/R3ml/o2Wba/
7Qn9XCMV/3mrluQDim0IaIToNAYEX6Q2hsyuKcDPtOoO1fLid6fN8vQyEmqjgUpVkT4pcmX+MmJj
Z1ma8i13+tLFMSp9kM0oOsqGVZ6KXE12bdHGbuPRUNXW0I8zA+kaVq3mNkpWYyU1AI4AnMaQD4Xa
pPrCswy3oe80eGBX1antOBtYQ0gClVHy0j/ESIw9w360kD8IEYQrm3ynoAVxr+ajh5p/bt/4GTzH
lCd3ziDG0+GWoEx7/4p2NXB1hdlShLv1fRkb494JkY/3PbM6lF7l31pqkR4xeHcuTh5HJzMI7HNZ
hL9NE9kYeZBuZqwragoqwu9FeRI5US42/VxjrdYG5rc41rrDWrRWC/yu3TnxwEe2toznVM3cckr7
x2zO4T35TQvU8bY3WoysArVyNWBgJ5G1R/lCOO/7pOrpHd5uxRUPFN9t8zo9iGwitcU1UcG3mjpL
7HMNUSR2EtEHMyi1HqCEpARjjCBRFvrdthz7ZhPXmn3Th13/0ulPQxvVvyHguXyQAJOEX5TcFipc
yEcQwbtOUfM96xWwUY72s0U920obtK4j4z6tx2veB87Z7+8MiPmuHJmPue1jLkhc0HY7zOVn2Bt4
5XQuXZJ8KkY39adij9dpezI04AX5YJevquWge6GBzBVZZ8i63VAzZw5Ua9hYjCoeVEgWDzbEuk2n
GONpLcun+Hs7WNZ5Gr3+QZTHevBgmFUOO4OPtNsP1jFBYfBW7MR79ydyvSnQ2gzh+b7uXhOEQc4D
SocuDsc1M/jope8SXNq98cWz8mxrB/VXAY1E4UxBrEnCRkLkxQaAGoVF4B+KQMOUniqiXGAtsW20
T4rT3pZyG1w0CbS25NH3MqoZNoba9XdWkUmP3mje806nX/IW5V/sboC7zFmndXYeo9Jcv5HMNGQ0
FQ3jaQr9R6wsspvA+ZWnUXTpIj27GYzqqkRFfZv5ioXHqQJXXZFf5MpJ7tu8ei5MJEN6u7hOffFP
Z43KbW7kyi3kV2MXSVLltn4QPXix9liUsnLp55zYRGPC/7O7s4Bb2diZYcU947iKpD0bioohrZHD
W0gsnieWxJbBG9/E/bXCtv67Utjhxsf44z7z2n/aUDP3Y9YOtIFEfxuTGj/F0bl4RpjtytI763o8
HGNmDpfcMKxD3WAgN8SsBVjEj4rUtrZ+lx6dxnmI8tz5DcSnkw0oh34P5wJy5Y/B1phZAwN6M2EC
uh0xpoPJ74AMQRNX8fT2u56Zb1KFRBdS+5usyJHK9fELUZV2+mZ58n1NB/loOx7SUgZf2A3qvkA8
x9J3u3yCu5uzqDgrTewk26yBaIw40WlydfFzj7BoWDr/TBqOuOo+y8Put9T1u4z5p7+R8m96cg9P
27iITT+E5gWfajqiqHwYeiTMp6YPXBV2yY841baxN6pffLO4NdGZZ+6F0D2cf+8wJbb5BgwGAnZX
fTMLi5m6gmVu2Y7a41hW3yGOekfGcsoxyOtN4nXhTxwu+k0XFv4+VEPuZ1t2T8NQfU3CChApSMsn
b1Il9Kew/qWvOcGJ8Y54TeV3GLEWO3AxSIjV0VWTS/QB1GB801Igio5WO1/asvrZgPv5nkbdQzhZ
8JjKVL2TQ+xrnDKU7jqzSZFiS37mcWN80cKwYrLtOecYH4GrFQTPNprEOPQpr1VgKvfA+15FruzL
msFH0mwKNZ8jitX9iiUKZcRQwzqL9mPKqFkecadKA/m50Ad7I4dOc2kx79g2mWfgUpN7+6yGwpFj
ZLdF8WvYz2HaUz6HOJ2fA9bJD6heeoZm3eW+6Wxi1rL2TmYxaKGrru/XQmPOekFrbgmLFhsTST/s
x1DRgziF+3SLdG8HfE0u+68gR81vYC6WxFzyviu3JuM/68jxYH6zqIwezeDi2ZDdDeoQbHjfcrAj
pnVNS/1H33rlF1mOgp2v1sNJWFlB0jcrlMw2ehfoW/4CKzwa6CiMrjvvFGBNcF8NEIQQ7wu+B8wK
87F0XkzHLKG96+mhDG3nLXVg3NdV+J0FNN3FV6u7rWBuVNVWKA4LGWKREirEktabN1n++ql4rcrg
yUUjDYn7Ltw4weznofos0XRjvRtm03I7tUKaZpKcxlhOr2paZtc4NHDbjctvogYz3Jn6HtigFaEn
Zntf8+FnYBx09UpVYfFyKg9B5oxPXllhXT/Llg24CqrpmH9noAlJlNXzfsrfRocFLscKWXez/OIt
VtNo6/mFfhJ7dbl9leqG6WeYRK9J/yBKPbUs72IbjWGvzcF9ILnRnJwG1Bos2mzbpRrklFlDExqG
/gNUJwNBHuko8eGSPCk5cKH5o9hUmn4Yu0i5E7lMDes9FtLHJMAOzDFMmiLme19V/yhJQfNtMlTg
Z5qinIzAc56LuLtH7Lz5BnptcCG39Lf26Fs305iGW99u4i9W7u8FsFlV4FgpAIVw8dMs3i7kaf+z
xmTQRPswN86QD19UKVQvcCe1ba7VwfdEeoMQ0H/V9FDaQUA1T8g7ZrsqbI1NBX2SyVpmuB021k85
MogPI7KwutQYT63VMKTX6m9abgAIVKtyl0oZJGf+5WbUIPoUiVwwFrDR6xIk3zqu92UdnBUUEu4m
x6lfCzO4AEkZHpiqN6+pfp/5Wfliscj5xBsGqYJSU429+8kbn4qMu+CbSbdV/aHEdF5Oi02jSPmh
s0vjgjdzBv8TCyjYKI9iozhIVdQRMlmMDbvYtaFqbv1ySPbmhDmmqFP2NrhGGZ2v+bB+VNrrfJKg
w74dD0ssGN75WIYMIHKyW59bBEdLbEDVRWcvdr4slhyteS/lUQ4dOeCWS0b4FsYeVhkItr6JskzF
0/pTSuzNcvNjPSmH55Pb2UYdpX9C4dqoVfpFcvroHjimwdplHO0CmBR7bRYtmPoouJ3rgtCI3ELt
470h2B7rmEWQQ6yEAVhY67YrdkiyylIBQzlp2ILO6x5FymJld0k576m/7UUx+dYSr0jnywwdrY2J
NuHPNGPRTvZi8wnd7vQwFkzgClPH8XZCFMOawvz7XBfGuc68cHbokKDAaK0OxlzTQFy35nSP/HBP
v4qqUW8gY6XPO6r/3CGOUEP5Puqi18BqABWFkfYSoh12ENk6VdUX5jvqocyJpsMX3E64V58lMLRX
qQkKNy+U6Gfyyyg0/YcBewI3eaYdzRSq5xBk3t62NPnVi6dHyUeuSfP6l2yiu6gbvUPXpa13Xmq/
hKVsFTAkAyzNJVmLb7MsCu60pKjveTbtSar8r53skRNF88ZnqnAK7fCrKEqDsjgGOu4CtEteTL/4
gV1BeBsroX5Rs7xlrfLam+1wGwqqLZS04RbPG/KgR84I+ZopL9shwDgLITfW0isYta7SMEHc03lM
5xG0ZDcTRkIVEWi9cMonSwm7g+rjEJRC3r9GM6jOHqEX9dKYIVpA5w1NUH0p1M7a9pmuHIQT2ohk
8Va28OUWXmdi7zBXlufK1Vy5roHIq/EQ3ju5V19rXz0OVo3Qyax4mg4eXrBJ8hBWyJnSYmfPqtI6
i52gnoHj1kQOxN6md7LzVBeobM2HOh1RHBRq3drrtJe0k5J9k9QJjh08dYQX0/3kV8UuN5INLpn0
V05rXOBa4pA5Z0UfJkv+Hi3u/iqKUr+rt3Fg00itWXsmhxokK1H9IHf6lo+dercq6c1Fvp9od4Xl
9NfYj13ZhFnKUk32PDBWe4g0rG8F6lhLvFepseVbfcYd6zTAbVFrwUFkBzOMz+JQaUB5LoNduwlg
ELFaPMU3sqajLrzmU62ZtuBxkD+Yd687Qi0tIIwgoy1beHXUUTReDBbQXgyFThhNZNYutBQDVAKe
hVUEPyf/t2Ll0q8E8qCWSVjENQ2YWM2vbrUx9C+JBRLLqIPiKc1jgqST6f+s+99NXaB79+8xejql
Ozy9q1u5yrVTGD90nlM9MK0rXHxh6sPS04u84oCIa+bdjm4NDEumYavVY7qVdTPcCwSq2BC0Q16p
lv+UCWypqNeDutpP8+MQ9bycqaWq1QYvGLFTV5LAgmZekz/7OvhTkQrfU+teqScqoUcyS6tw6Zq+
te8LI3cYPfnd90S3WEyo1deogT81tWHOENqsXtrKY8mdCoOFkR4agf7DEPc5K0P44o1GqPHZ24sK
uqeOKMNl0lm3nsfZVhsWOAEO7YSXYbpkRDGxieio5TpBprnWWrXRdXsThUVyEDvQyce1L8EXs9As
zEOkRzFeFTeax2lftA5a6nxfRbkoCmvrcbn1ImtQQ+zUZ0twx2usiwerIdasGzEWCh09OHuO4rgi
q1p1vqsRMjiKQZA24CGtj3BAxV67/Z3qvvKilM50HVvjKU2k7pQ5IczvpEd1DFZBzmo7nsHeeypt
ZAIvlXYR5WKzVhPZNIoRQKqz0l13IAmZHLRwSjZCCNdvve6WAOdmMUQVZUITl29lSPwbqWNRtu6w
AxbbTBDz7lrGoq186qPoW46up+Js5Ma+1xtWVwQUXSDUBWA9hKh3xi/yThSJnaJcpHqoFcj3QAP5
IP/8foSokqp5oG3W2uVcW5xL67J9NdPXhO7i4CXlWUMuepV0FOWx8OdCew38N2w2cJ8AZVnc/Ym+
wHQY8Gg9tLo/vOntdFiWJYGcu34YG7dZW+l3ltaCai8UfIws/2YCRfYqB1N0dCaIgXrn7BkgyZew
ze1jNvbyRer8/5ViCm0f/1bPN/ybRnyrR6SmhgcG32j25DdSjh6SGJBYc1zCM0bvJAYkZljoR99T
alfs7SUL9TlnuMd8y0bLjG8Fw0lI8XNWfDqgELbMMcmKD8uQRZ1b19gsaEkQzhQU4P8StstouUU3
4ieMUJb2iUPfIvZqTplcQzk96IWv3xsEwxYF1FG/DZpaufkjgEpWAuNwI3aqCRLgIxprB1YK6sfW
aSBXJU6AmhpZFJyaxzx+ILBXPYiSuGnm7znq9mKflKYI1TomUnMJrsCJ/qUmhp/vOnWehNipfxKk
/8ycpL0SZi2MVAIkVuyhJN7o2lseBqighd1zKWsQzI3urfFK7c3qZ4HBRIt2fkutqmpaVhR7rfy+
fNJZWpeROAhb72EpzjTtPi3V8WvJNHXrpU55mVrsr4Myusq5cSn/6Lgms36BMTnZneK10qG0RnMf
EQT+auMD2eMxbQ6Ftk/Hm8XdMOpwh2kRNouq1LhxYKhu8yhyXnId1aOWC8Ah/FkIK+EURSxEj5bc
vE/kVKPRXt5rCpGlNffvPlUxdCxiEBESDkzaaA7ukGKkWeomBpRtbt21FaJWs9K42PSMVv/UgMGJ
RSX6P22tLzXEQes5xAGWhHzP+znGWNeug0r0UIEuAGEoPkuRojxXYT3tPGnI9iyAKKhFjOUJaEjt
ir1mMcR3Xee9BDF1ZfwRnxVrJ3aJ6k1V3MudldwvtRW0aTS0ms+y5/rBrEuE3+KmsYbkaIn1hdKA
Gqu0cr03ZgKeNm/KWc26D+zhwoDKFblylrBeUvNOUY11vOECif5Pjbk8LsN2E2ZY4Y5hYbtlUKJG
L2O111kABka7+oas3HRr+Jl8HHvnuR0T+VYUWbAVhq0RRA5Se5FBfzNCXSm7ecGgeMAdZoSqWMhy
eitegGnMpRtGWA+i/YsiFN/QLlWJ+6wvzV8OIiyyvEOiloPl5c6Th2anZizNuv/XAYE31Y/rr6y/
/H6QFefdsS7pgLo0K846TNBzbXbFWWQ1WcVyOgtrl3CCjlnzwACxHrOdScvbGrin7YoAJREWat0c
emW663kDN1atdUd1GFSLxchwupOcX0tO08f0xu67k8wi3N5XUy5//qKLr7f4+Buhkm7KtOJmv+8Y
+r696+gwRA09QUApNJ1o3xLbug7D4O9pbIo7yUQ1qjENrmLHqBlXXFrDizI64V2eEnfvxvBq15F0
cmQEEUON4fEwl9VE8xUnddwOBR63VOvcPqOtQOwtzZu9L6Mnu400T75NZwpJmEcXi0EEUg5atjF8
5urbRC61m1pG9he2mtdhxtd/yemabnTIx1vTT4gfFwj4EEOwWMGNyzuxkTCgXFJNox4sH46hOtqD
CxO7uhszgxWVwIMiExYIRVpM57aQt6q7xsczBzISItadNG2DoSqf1LrE5tmTixdJ1SLX1/XqLTeY
CTLQbW7jJAzcoMGYIQL2BvSjpSHrI5bvNvKeLBwRTPK+jhgGbXtdKV6lAjeFsv7hGd501RpdPtgI
ZeyBtNkbe9Lb29ixnmITAnE9FMUhY4lom9WxG/j5CGeSTZwqw14OMT0XZRhPDY+pNzwneSQTk8Jm
tYSIG0oRWEO5qep7xvaFH1nZDvuHdhfaUrwtJY3ZphdGyyaonP1gdd7N6OF9bjj4c8moqJ/FJgFA
jF5nmt/68P62cpsOKPEYzmvJUshGiav0VvUz7zVS0gNCqz7MRrpgzwm2opavs7LSwXbcaDnmj74y
5KcuH/Nlrw5hBxemaGD4wDmqWLE3Vj+Um1RNVNdS0uzsI1Z/Rm/qT2otEzuifCZni92WCpQODBPV
xUbUXA9cy9YqIoW0fgYk0Rp3rdp9HbXBZKkt5Cx5af5nkigUl2KHoGunGT0t8qKqSIkyaWwg+r5A
OW4OqhMWZ6ccupPZFM+a56j79fLDOBjcakSXqskBIQ7SRVdniy/gC+d+BvprMxTcnIyfuWIWgDcC
Y+MYvuTSWTRzj9Gcy9pmkW/NR7WJJEWWpaceqAPLvDgIVjIxbEEPECftJzWq/1HmUxOJI2rcgEE5
F8p4VxPRB15a7io9aBFda6OjFTGui3KwH64xZXAGTL+A+Yu1QLY8EXHrxC0Wm6WS16g8kiUtikX9
tSrzQvM4SLiGxV2WHusZpzwqRpoexQ3M6VobaJU8gL4l6Iup6Xzb0YjIcLXKtPI6ard92BIjmMvX
2y8epihbHtG6e92zlonUuhHPZc1+qteGMs+8CUzvqCPLgIcF4Xwe8FpNEq1C5FtQReNy0QnIz9El
slOiSpN0YFi54nWzXrso89vW/nOgyIs7s9YWqU+HfMp++OPrcUpXcfHYETJzjYfnSNfsaSdaQGOp
yeR28Pq3yGqwCtUYQ7ITj4vF7uy8Pug1K8rWJ7pmJakAkLY+cLHn83GO7WyzAspU6Ks5uBq5kAmx
NjnyH2wqYnS051SqJ1cU0BM1f5J6CrQZZ5bnsWNZcMjPBn33uSJ8T+Ock2KD82z5MZ+GSEK3DXKk
4vmst+vDa74kl7ubVeauc7ydpf4YbQb7nc9Xe95E8/3Q5t/5W/ZvZeIIsUMctmZFGStif04l9wSH
Zan/3cXOzfKmindSbNq5IxApS5B2RF68yH+r87cypCR4LOuez78g9ojTLr8wpmADqzJyQdqxCjT/
7fWZipdYPNhPZWtWpD4d9rey/3qq9fSfDgscq2TJxu824dxHhjKek3+Sc76bW5DoMz/sKZhUJ2hb
sGtMU5LiUJFfTiLO9H74CNwCN7f3QpFSu3I61G1yFCcvUQzdTtpOQu5yeZ/Fayq6rvWj8KlsfZPX
en8ry5WZuSGaoqi4nkaUrdn1NKJJr1mRWt74tfDTT62n+dsvdYqKYqD/kmgNaszz13Tp/T4nxbEf
Cpcv8edSUeFDLZFcKwVh2U1LR96LPvbDb4lan8/KyCs7dd6PtdMwZlDYmo3njkX0LqJMZEXq/1tP
HCsOi/VkO0VqfVy61fXSl25dXN//SornEYqeXCR9oE4AeL6tN0J8akTbbhWcf7QO8rvs+zRm0YUl
BNSai+gkRD4FtjgDKN+7uBKnkbZ5WbtWca6/drfzh3p90USVT/XWd0zsiHxHIr49ystH/tN7/OlY
L5VYxZLPy8Wb2Y+xkPPTPHifXMRDULTrCVyoU7LXWWghjYv9v4O1D8ODQAwwxIWsG3HVlh/hKq7t
TIIbe3Ez1p5fZD+VqeIugl4Tg7M6COSdeGczkbSBRx91Vr8O0qB/HQG2T64YbeEiJEH3m996Ud1z
2uc+QFU1rO0PY9Dl6sVzrDtF+jPUTMQAdHmmYgAqkktjXp90jS2v5LXmUTQaxPqSrTRlI+Kh73dE
/OPlUYrCD/n3xwieT6um4bQ2pqWNvY95xenFz66tVaREmdj7t6wo+9upErXWkU3Z6vPcXlycqNrE
+T8+aFjmDOV26W61khkewgIOKF6mcHE3bpBP+dXOozvRE4kUrhEfs3mQpjszVX77mlqe45ZVSJB5
5dlDUfPohaw03HaljfpOQAxGkSY0E7ry+OGTxqiYr9v6lRSfxiGP4snt8xySK3GEDeiDH+uNESmx
qQ3Q/1rW7Gv1vo1g76/faAkg8x6k4p2oKA2GssW3l3kQdGpOPX+VE1CFxxqqE4pcYI0xSghD87Gs
HajkQ3kQfc5UJQxlchjku45bJlqveLMdo+VjNJkm8/zW/yKhWocFZ5Fu2ro2tqKKUqPtjwwiH+Bl
o1f8fjMoW3EnxYaxENoZ1klcpXgyS1c1YpCLap79JMrKKHQ2LLFcTWP8GcCqOXHcpweT9FJKTPyn
eMWTPNgpUddwIY4rD+pZvCaV0x7jliWiaRouDJRSVuVU3Dfz73wx4h3LjajJz497vT4J3PMOkYtv
+CG9AO6QdjWWEZPbYENximSW6/AESzZI2X4ZHEfbGfVYnhno6TsawD/i4j/M6paB9YfS5VUTw+21
ffe1Xc5QCVYW3sds611UrJjISNMcxeu13LJ5binatjjJpz5oeb9F4adDComwbVAgj8hcfMTsCcsb
MTD1sn2uow6NOxaxQ8yl6ORhf23S3m7341A86J3OOhAoUWj7R6NPHwicbRS0bFLfuzGj2E2n5sFM
r3noWDvxqzGSnnPEcYNc+t4vmHfTgmgs88uFrNTGMAqM+9SjlNdMTxL9pAeVtkxSl1nsMrIQL6J4
z9fBwacyTcwWRJ0l+Wm/yP73AcZyjGgGhG/3cpx7hzrs97DIrGW69F9HH6ZWobud1Yelo9W4jck/
VRMYh7WtZqbughnqj6KIiDrfE9GnLElRKvIiJTamL1HJx8GC8WO/19UJ8Q38fPTa2K0dxzIMFq33
fcit5mZ1iqshx5+W1Y/3dQjRTIbI9Dct1t6wZpIPL+Dai4qXchnPOJMcHelTWF40XCcNhqNokQBg
RqgGqovQhHdQlGQvXj/xxIm0bdQutI+i6TVTt1QQv52w6LbN8mpahoriyj797t/KgtaZQ7PhTdPx
ZXaLwZT3oLjul+6s6rs92pVXcdnibGbt54e0+bOcIs5oDbXMElLwVQ0yZdpZ0kQ0PzlM6CSL/R++
8OK6lw/l8vaIr9ryOol/aCh1eJ6ezErfNpWUH9eVj7TT1G07Kdnmw4BYVnHALHQ9W5r1hyb4ISku
Xo+zfOs3WmtualTgjnlq8ZEAc7BPIlqh+MaL+W+tsqYmEc32i3AP77I5Rd1TOYXmIan1vZZZjE1F
a7LqJIB40yCd3nz3qtmDpCxV1ObnmbV4I8QPY1M5EfgBjLc2P9GwPjfRum8f09zbYk97nKpgZt79
u2r14Q4ud3T++IuUuIsyQO9NPTT45753W3qbj9u8DOn23kcKoJHOnZ6+0dOzFoTC2jwkMjIzPA4A
CvCPpBcWc9AlKQZ6gx6YhBvmc3xITl7BIkHphRj5hUcdRcutqC1acOCX3FqRbxCRn1lvyxBH/N6H
Tmd96yuGe9t08NXlJolbUwdhsy0yFXlrMas3WEgYy/jUwZabXD1Sh71KAFu8rlraPBl6BBBm+fb3
LCHgTfH1w5BrBL62i1vUv1hzHk3XIRDMUq9aczNMHMHmf/jnVrXfmqlCIVeMQUWzFLeZqzoHaO/P
jgJOe1jvv6MQSIrm791atoxlm/l/IY6oLmsgmVL+NNDz3iWss52y9F40CdEaJGeceK17t58gCR3x
bwENRI8kftkcrHAXWCg9fnhrRHLZ5MYmUUvrmM4thhU5Z1fifnMqkC+eB7BSJR80BTLQMLLsju28
vsz9DSuFTRnIjMrmTk48DpFSK1QZEax/70mXixL7lkajxPK0E0lRKDbiqYmURizb9X7ZTWo9FG2+
JQL+BZckdZnU2aGeAVeTih5QqO7hvtX/u2ZntY10qK2iVd0eKUpxZ5aRneiP9BLg+lEkl4VK8fCX
5GDX/tnQvzde0p/WuR6OBwzEdLPcfJoEjo2HKOuUoKKpTE/wP9Odn4ybxEyB3bGkFMi/9eB5IOB5
HA/G/ByR9gFEINqJ6LaWR2yBw93El1aflx/EGHBeR03mTTZvJkTwdqGfvIoisdHLS4cbwElUz4Kr
43DJyTwKHuY30mwqzCbSF3n61gU3Q3WvQgHdRtm+K/T7rtFAtkiEVS0LbEStDK5iQnNhsOAn5VEH
D47sZrDRKxqPSaBvx2Sr3UiVgncmaMJ7zTbj+3bStBM6q1d/duIKo2w6eFL4EzCbuc2kTto6JWrA
PsAkFvOtmlC7nz+jnWq4jV79yRYFwSy0iDQ39I0tvPzkHLV2cNQ0TTqYXphCryVQkU+29tAWVcH3
MiSAOmdx2nkLVaPaq1O4wSTUu07j86ThlZeB+7umCXAn2Ukt3HgIv3XSyAkB5jn7EMriUzz+rsFN
X4uuMK9GQ1uRkqqFuh2i1GyHzmsNhXUL6lamh5M2ix9o6Xs0qREequRDxWzGG3yqLxmTh1pGXEVF
BSCUZB2cgnFnR5PDhW5DZwh2U6sdJb+Kvhb626QF8gHbX3Mb99KjEvtoxEnwZrR6m2WF9mYGXzqY
Q/U8HsZBCauAOaiJrS2B/991nx6Qv4Tr3VW/NWzlJDdSGNqCtNwC+Jy2SJr5bplE5XYa90qsTmfZ
jl7DdoDUlGKJhJ67vKmivN+buh7ddArO1bOnTyaZvKu5eZf5/qYY6Rxb00bM34iag4I14jaJCg3j
Yj87ZZPyzPVo5wFYwdnxCD3y/uVeBwMzFVugcBK8IMPBYK3i9wQZUWz6BGByOamda85nEKexRG27
+TllMBWwbE9enPzbUEDMGZ3eegnr8tVQG/ijTZTeN/0AQjKY7DuzHzNXD416t37gl2kUIvjxdoL9
4LaIq1ptkd2h5eb2PjcB59+LOj9SbRas8K0g2Yrvdqt7jpua2uiarTPcJYHiuR5ykVt7zsqafIWd
UADxUU9Sihc8roeEu0J13GHyo7p1DC0L6kILmrhQ9mqGhuSEbUN5yJxkk9itgl9m3B7TokOCPhzi
rd/G5taaKmimcrjBwde/Wzct3Kuzk6WA1Hi6pU7MjPnpzDm7HT1DwYYHLbdOqh4wgoDHVw0aNmUu
6t2hqzpGsGls88Fps+hCdMXbAMsFSS118BGsOmZt+8FrlAh2xxAhh3jX9KBtl82om7jF5tcoUQ2c
tsLXpkswzm4KY1Pa6Sm2YkwAfAtfVBxKgNVLwZ1d+M3DpFfNQx1Vu65DlE7ktGxQbtJeO6VFFd/E
8yaxkMWvxuuUQ+fRnQEsrv8LbEj2ME3xscqt4TzEyu6XgaYogDL7FKmddkEQvzwitr8ZhjJ3oQQH
GDAbfIOI3OxHmwZlI46x1b1i2EjlZNwZVXcwrbQ+VX0OqIwP30Wk1k3hhTCFtHhntnin9sOwsRGr
vHrkGk/Wt5Vl5Ojx2s85ZkEgGZI7x8grt7JR1zWm2DkqpVxvkSCE2mik/jnQOtcvbOlHnDtnG+fR
EcmORm68Hwjcx0AQKjgz+djohyiKDlqew9I1WvufKA6flBwPTWnyO1zraoJ6FloDPRYWCCwX8qYp
A6TEZxF8KSuMIx58hKpQ8nObPPMJ1o0IEIYFbpWm5J+T1nezbPpaNYq3SRLIBUGPdGmpP+lGVTzD
h4WU7kBCLXiMaWv6O8vztE3Rtl87L8fNKIm/SlW0k82hRIIjZFkgbkP+tnNTRO03PcxDFDM8nGU8
2pJpEnMPM/M0lAgL00TzU5yqNTZFzmOQNvdjOzbHFpKf22NxcAPL7bHsCEJLkrOJiPPfmYosbdIW
VCys3lkWgH6aVRPZNTCCbWLJcmOT4lAj8FnByG1+NUrqKkz4YKcBF4s8+9DM44AaKWFCCzNFAhDE
0S6hwDngXVDFw8xTb7CEjGVtW/jBxomQ/FRaC9LQ3BjBgbYbFdFeF+i9s5lK/7FU2/HgpE21MXOw
LCpeuHFmGQTFuX1Klr6AqU+Rlsf5ztg2adzgCjU8sNQ66JZ5W+seSoU1hB40tcONqhqDa+iAz+r0
1tKi4jWQmh8KdLaLR15/YfjLteLBV/J3S4/OrGoktGdrqQclDlfKV31vF2cbwgKbTNKNnfCCnrR/
PaI7mIqtOqCgUNVuF+vMAuNi2/YdC6ZpTpcd55bbStC+JQgBXVKqG11WjKvim2+OoxtnqS6NK27j
vzs5qveWqeNrGLtaGerHKmU1IQp/9igyY4+RvpllXx2N8ZrqtrLXcSBxCX/xmoJ43sA40s6FOqlu
I1+TomhcukP7fxg7s93GlTVLv8pGXjdPMYJzoU5dkBo9yLJkebohnLaT8zzz6fujclfts6sbjQYS
QpKiZFsiGRH/v9a37tJO/Iz6CRpEFyNe85t0XdRFfDFnn/UG7X/qGIKGmNDKO2GSX50Ke4+MlZqF
NgU3Fm6sO1UoFRHykI5Fj11pxtaSURaS4jQtOJuuqw9jUYlTPgb1DdLcXwmAiMLwRuxX285UDiL7
qGpTvQDWnfZhVlQrUyjDNhEUH422N++t5SHXu8e6q24LP5T7pg5xdSRyQtOn/izLwMLGI7R1l9Ns
B9rpqnVCoxyR3K3RgIEwlBjpZh15FZn3XqoBatWK3PG4lnHkGuZHaJg/Cz9IN4mTi7Uj7GGjxe1u
NsvCM3o9xIs3jIg92mplZ6Ozz+py29TMympMfKzEdgpY9zsmq74Xy+mYmmNLInbSkRcunLUaQ0jB
Zt3eWVyJu0oxL21fVY9mqFAWGuUqxWazVgbSveZWviSEtzKyTWgndZRuWp00a86D+mZozWQX5Npa
UhlVAkOunVSei7GfbyWhUG5qjOpjGtBn9Qt5l9cEPBizMnCGEXqXlkN4Y8kvcMTKoTVSn3WjCnsj
UUdGgf4F2yye3si+QVpOBsJ/P8R2OddMPdk5OTCTeB9M5fNTHj37w9S7WhOrm8wPtDtjIpW1mYbM
s5N7NWyc49w/ljqa3AabA+JaqjaETqz6im9oHrVuw5QizacWoL1GRhrZwhusV/TsDFKn+tA+28xd
C4WCaNSAl5HaJe0JbO/6wd4vsZcr9AQKJ3G6LzT1oNRWvUorpXQNknL4doJdpHpjzWU3E4C2EqV2
a6ihsUbW4+HvJ/aztqJtQdera4oRa4L4NTiDvkm7TrkhHGpaicgGJdost9lYZm7mvCOQ8Bo9p1NC
3v0q68kPVivuiGNR78kKwd1ERhezo11CkpiXGsVZNPG0yqjMWk71MxY6GCFMKq5T9vcKeWG15uMV
NquXVFdpQufpXV029j2RdzbJVkm7CRvYOOR2IadUhxLd07oKkLlNQXZvjzUG61ofyptp0C5GHfb8
JvqI1d8sDzMa4304WUjojaw5C2HW54R5r5rJ+OG6q2e+Bp6b+OPrk32ZDCffAPIT9pAanFjxgsYe
KVHxSiOb5ntF1Cd97Ooz2idt7UwBMyoHk0Yg8mRTlAqZJsRQVGPn77mj8YNRyi96fOW2G0b10MQ+
on67Ak/F17e6Hnzdp4mVOWoOYlBcaICSH7VWqfe2UdL1bVM+cqNpAXBUcbhqg/rnaObwtUcnO5hV
b6nuqAZEYRTx6V/2Xf9rpel8o4XFzXXr+jIucjKazOmOWC1aF/3QbzE6qCdTbceTtbr+//pgBA0c
3YHS3V/7KmG+doEf3zlouE5VpI7gR4fLXwcMfRus0hoA11/7zG7zRVQ64vEeDbytqv6NdJJvQAzB
CSFUcOpIxd4k+LFXf+3T6grzWoNwL5dphBKstreDbzeH6yvmQpsPzLW2163rQ9sMVJUnqXO+2sHJ
tO2VtPLo2NfgOKSpJXuJx+VU+Kl235nTw3Xr+tAYsG0rXAe766aax9NhnPkll+OlrIJz22FaIIHZ
2l734SboHrAwbJnFL0dw2FSRpIQHt/h9RCWy+tjoJJj9fg+OQIDdrfSBrO/rvjRXqlWeKf666n6V
SmedMIRaJ6frx7WdRQ1h7+TNoMgfyddRwsfrIVEGmTdnwPbUVqIxR3971+RMc02UbifZDDRzyD9z
rwf/fhiGBSKe+7sywHNddNp5kOQtMwnoPWvZHK0sOpfxVh1M7Zwwnzmrcx14RGF0++sBA4uofTwr
hHcvx18PgZ6S+A4L3mDU95kpo5NSOvmNmMAfpEkdneLloVykpbWeFVSq2Lw+2CEr1ApZ5Q0VsTIh
VgaUBob7XtULD0Gh/lQS3uJlmmTGWOfaE5O5YW0IEkCvz/IBObvFWu8Vzqw9BYlZ3Bdj+Xk9loij
8eRX4e/nkuFL5WOZ5rAi0ttM7vI2/pVAbMAgXYc3tW81D7S45HmMw2wdYmRNCT7x4qnszo0xJA+K
xYJ/2bo+OMWSmumXw+99fqBrGFhZe/iSPDJ7eWhlscH7HR9/v4pwpDU36Gl9fVIllvdYkfP+11t2
Tm666EnF/rqPVK/pJlzo/tcXXPf5PQb/EAfX7yNs2gM5MZXr6+aoR+Xj6ON2W37LnOjMh0yJdrJz
Ys8En7fvhK6eyxZJvKqxMKvtRJwpeYnz6HBu9Vr7eN1lRiZB67OZba8v8Eezv+u18SeTInG+7kpj
514vuTCuW7a0TARMSr++bkYmH5Za9euqiHeVrMW9ozfDSR9GSB+lfGNwHE7Xh9mOSYYxWrEMmH/u
Kx3bmwsRHX8fMRU2fQV09hq9gG1sAaALOyKqhfDDb62/vxJTikn9iTFbe+YDsFeKnicHvTJA/IVC
bLFht49KS8pc0UrnfarCvT7P5S+Sq2/GXInuByf+9BcWs8M0+85aHszK8t0KV/GDptE3qaqiOXdl
/DaVCh9boM2c5TkojspcKU4UrnKsyYfEvZYIwhqKxyiyaqMqeu3qRqbs7NrLR3moegFMro6cnXXu
umztKO/oFPUH4hZrGrQYzUdTFM+N7uy5NoON5SuVawF26HNxsmwAFe1nkxLpNEDpAg5tUf4I7ce8
B/6iO1oJGjpwdupL3iAcDtTVRGjymT99UwszOhbcH+dEnhB4TivMtw5LR2e8N+ZKrJPJgBQyx54d
asl7nwzmZqhjyg1FTvvVsNakKgtCHKm5tmOo32p4RbU6+h46qd4EpfVpN8ntXDjRWs4zDhpZpS+B
uVVtydyOsKyCKrDnxJX6rKaWsgnjyKLnmyUPbaR84XiEJlNFkP4sNJbhJ9eGfC788ah31UUX2fRU
NKlClmL1sxwzdZ8sIRCsJ0nZJEVyL6wWZBloNCajnXTjJImPOZYxNNuq/+EMN75pgnro0+z3gyA4
uFJGuGJRObvX6XSq1TnxGLQLo3F+GnS4hhbhr8mYxwcyd2JmiGa+Fq1oNjsgo9GXBdzDU8vIfMiB
ZCwNYJNpW/mlTeH43EzWKTGM4Etk8XNu2MRLZfC/sJbQedCr8FZUo39j9XW6q/WxPIBqL+iggOFk
HhqcRWbkXoQA+M2xlIvVl/MvAXjGWpKPcj+l7QybgHT3yR3iMr3Y1aSv5ihsdpAEhGuwNCCQtWrq
G9CDTM0ClVCSpCRTMPT7Y9d37VPrm+3TtFjEzKw/XbdSmbMkDdX59ro5SlGuS1l2m+vmQHjYPsUh
4HZt3j0l5jKg4R/9692qXNkk0jKO1+NFZJlE1BolrD5+lKEn2SYc4nF93XTwj96Sr8HacXk2rBn6
DWOCXcTW9YGcsYOtD5TQll0c3+IRAFB/3TTbAUsemvbVdZMonPkuoIL/57tZmb6MYNfnrr+fUVov
s5nL++vv7g9mvOppvv8+YspqVuHORJVi+VEF48UhNfLLdavtp2AV6knqBpMfPvQkqz0gWkjcLG5z
qg7suz7EvS9WYgqQfNSmsppw05NrqAYPhAPD3Ieg+qCoSn5jVfrxf+y/boY4UY1+nu76liKBe90X
9C0zFYTtm+vrB3o/aOydeN31lXOYxkrd1iN1x0azOKGvO68PZMu5vcqF/dcuCoTOoUBQ77VjbP1+
g+uz1yc0jPH7NO1fSaU/qHXZs7CShUYHPTQPbTg9TbY67/9l34RHacOKFuDAckgua/MgmpCXWIgb
LObdd783WZ2QVJQN4W4ZfmgCNYaHrKNi9bW8RmuK/kA9/7pxfQD+w5MgSQiYm1oaLtft61NymrLb
CEeSzKR50JeH32+FuDhzByms7XVnB58Pf3rTb+IqnQ+QbuUNbjUiTtm67pK13AW9MR/HcNpjsazg
7Az6Bcs+86BO/b1FnN+WWZ//2IaOfkmMeFPNZnG6HlmLbD2n4/x7K5qqVRPNzu+tEiUuaVXF+Xok
SeBuPdfTOfJL49JJFo565/x+Lq2/pM/idHYM+xYcUHkpM7GxwlE8poNdXBS82F0SNw/X50CQwigj
O/u+Tstsoye0G3S7PhVk/faGG0l0ipppo+1UkoY2AA3qNLBWUV+e45lUuyactROadlYMsbqUPqd6
B6oi9+D9c/5z6qUs7nayp64y9SJwNZugI60sqr3TTQyBmmoecSCJO2Ns7rXFP51MdnAzjLA7r5ui
KCRYGZPJmoHMIyZccARU40FWtFch0tFtAsZsq0zvdVxHnwHzPw9OWXN0IAu6+PkTIIRWueUCerYb
mIKFEufrUsydl2eLuSXPb0v84tCWYIPE50p0xifnx55FlXHpdWoKAf7YME2UFwT++PzIKp3HLo+o
KU9ufLClrQduT0JkbUv1O1GUe8fX6s/MiV+rK4ZsIjeryYjro7Cq7QjG+iS85GQEMoI6XCVoBETy
EGi+du+UnNjLrnh5uP7PVmNtixEkdn2cXlCV/DMOLlcZG2dLmvX8NBbtsXeq4iOml4gjJhOuBlzJ
s1KlhaYn2jspa2s1axbQYquaUA0qEdX5+sUynYfM35pZUqOI4SEiVApv0qrIFYXQLS33wj47pxNm
l6IkfjzVu00n7HKdce/zgn4YdmoeWF5pxhJwSFFv6pHQ2iH3w0veJ2JnSuz75tQnhGVU2zTrorWp
7ctyqJ8ASzHGdEArQaw+Xrdax3/ulLE9mJaZXqYILBRuJAzby2aihJ2ni3HajxMVyDbg7jmk6ouf
9No2n7PuIoF5rBvNNNBGDuY5AalLsWNZMddo1PvHLJLpkxyDaBtYfbo202bz449/+8//+Bz/Pfgu
YLNOQZH/kXeLNihvm3/+0PQff5S/d++//vnDYBav40S1NMIlLaFacnn+8+MU5QFHi/9FnxmvRRxG
u86aXlLVvLmiTKtZtfkE5ei7DC4FobnL9hiE+d1yjIyKt8CYGdfKSjwG3PhXRTarv/933VfomY+M
gmdD8vb4JkkdvR4HrBAmMF7n37SdaWHslPBvWZoZ2e7K17k+MHlg0pE1p+sRjW261z/83/72lzfX
T+KzKCfGPBy0f9/8z+13cfjIvpv/WF7130f9j4Oeiox//89D7qPPumiKX+3/POpv78tP//O3W320
H3/bAF8VtdNj911Pp2+u//a/vsHlyP/fJ//4vr7L01R+//PHJ6X3dnm3ICryH38+tXzjwjb+5QxZ
3v/PJ5dP4p8/jh/1R9B9TP/HS74/mvafPxRD/4c0HE13bC4Dx1Z168cfw/f1KVP+g0asajm6aUFf
xDby4w9ER23Iy4TzD+noqmZbljRsTVV5rsEwuzwnrX+YJBBojm1IRzWkpf34rz//zxP49/f2fz+h
dcty/nZKmzroBm15L90wVaGhbvj7KV0PkdOHiONYXVr0QspWcWF8rqWhge4rILUoHbemPo+9esDh
qPa3TlMfyWDHRBypJKrrlBapBAzqMVftg9D1O5rM96Gq3tqhk6O5S18mo3wZC41x3mzfIZPuuYT2
ajG8t0yU3GE0S+Qb2g3R6M/9wjpDJ+mvcwn5TfJ0OJC0k1H0kKfA1n9qUXeGHpOxvKA16pffQQXt
wfYfiM39nuaboGrelBBynJ7ej5r2mpYTUV/lMdDEezSU3xSNKAm1+rnro804x5sxh99CBYIsSLVd
zWmeuX4mK2qRRrqqi4euEO8mSWIEEISbZPET+oozur1ushCz323iAAEX0/G3o8HLyJPlk6pWSpVS
6WZ+78JK2TRRvCAYccQrDVIBpt9eK8mhBTSbuklsbwL/6DeY9gLALprWt/SGECoiU1QTmqmDId8c
xbqPp+S1s2iS6hnANG1YRcNsuXMYHHXYRqRl4pIKTLnuUOhZOuHCBisL5XtABOAr2C4s842k385T
c1oMdpCvFa1yY7N8TYL6Y2j9fR1W6yFUX4IsuJWlDtm4XwrfhfKl+K3XkC+EeIiPzwleo8gBj4I2
3Qh/kXD6oXXqW1wjpOyj28k2L4Hl3JtJeKMZ5DXm+aoC22Rl5nOi+Pd67bzh332rlFtCKTPCHNAR
z+GNooPsacP+LGuq3A5k+jm13uyCRGEf2LFTTF/k1EZeN9QZlYb+pbIyhR7MeKfasPniwRrXwJIZ
v2v7IewLUGVx/ko/fIVU4c0EFL1VaOMYdmmsBOexG6jGpjQzUKeG4smeVbpR8ZXZCfLJnslrMRFN
OOLtNOxkNys0sY1eeUSv4k5+v0s5LaPaQUEaZiGZdUzBHaV7ZKl2kOog3DBcpcVAmohevRWOelRv
ukS8+870MgfhbV0MnyJpYupYwbrw+YbFoopEZpmOXHKxE3wbqRdnzQdm4tglMfJziinToh2jGev6
PcREu80ngOvaiYtoJ8bwglb42ZqHXTX0JBcmkFxq10/ATSb+s56XwJR4ByejqGGzbOymzhMCTYOZ
GV/JwEVlLdGM3bwZFVrL49KIMglKtoz7qXJzW/0a6WEBKlhlTXRXx4hB4oCFoA0SpuQCKRebXgRi
URB0pvYPcTZ+VUGe4YzeVJr1K6yN56nQd0U4XZAyV4C0auSljnGb2NNJmvIXFcJ7OTStuzgmKak/
zVr0IoxnMHEr0WhkRObjGWrus5F278L8Lrv5saWV7Vq19bOPnAp1nHlyjMFLx6h1B+ZhMBYhIc26
O0v5Sjbac71UM5Mw+YqFsitE/63l7EAWAGzcvBtt46WYy5Mhq7dolJc5A0ZnK7cCgRN0lNcI6uTc
PimZ+anp1nfjZJ3bG/2qbvwbJUHqOGjDL1U55771lRTTgClVAKFsw6eoGLZ6x5K9RjG2ysFQwZQg
KFI3yept6LaV5HlDkSRg3hedV6fK2rHbWxn662JAvjzNdrR26pF2r/+ibpOWDiwl25/9wmBoUrSN
TooZu6d9VCGTxR8b4BPNo11i6EdK93zfvxKrpZTZXnIU+ZSOvtLZPJuF0rjFbHzPXMp+82Gb+mNT
RIeE+6FbBeElJVfB8H2A+MrWyvkJjqKvHHXhtTrtyi5oXNoOk+tm3YKc1S3taTKc+3IsVow97tRL
wimmz9r3942wj8CKHhL6T5qu6q4eVw897SK3fU2RcjL9vaeycWrN/tJi3QF8lF3iqqcbqa+NgqYN
6Wa54JyBYhT504co6o9RMGM3RX3fUHCurcbrgFa75hxcyrfS6g7OIvqiD9wg6dNjVyxVy1iakasP
CJRk+UHBmRNOBNyURXuWqb4zH8kU+ZXM7SckesRuQh+9wj/kuVq7iOpZW80vQWs8WgFXoqgMKCPQ
AAbyO0Laf6HFjV7UWrgKnGyjadZrkYwTAIdFho7oWfQAgiqTolVgP2Y6yztBMAUdsJ9JrH9aTX23
fGNVl5luV/IaZ4b6G2YrS68IwqVj6dqdvQE1/RKnJfm6DNUKciyhw20ex0tA4gPRJ18y3YskfsE1
TnDqNLzHXX0Mo3XdaI9paXYgyO2XuMhf8EGnbjwS1Ez5/F5ma62TH6kS3Kqtcgmm8qUPQGcWKa7G
5MO3TUYokBvu2K1TP2qRcHc1PpbodZkAz2l2tizj1+LgTwvnJEL7vlHaTU0p35sRIjUZC9Z6foyB
sKOxudMWLsCkNDfj5LiUgC1PZFrkITru3EXrQQr05xyGEPwGpHFKnq5F4x8DR0MkUaP1GFIMd1V1
jABKrDqCsksb5rgT6JdWvHATPsI/p+AwRQq3YWNnhfJT8ZNtZ1G0bLOqBQ6gPhgVXOU6wG5sFZhh
W+Cn5ANMno9VzBzAkls/BT3Z2b5mRXOxmKwGzWA62UrArWT2ZgHLLEVk5hVD5LtwQG7toryMeblL
y6V3p8DvUhpwblMzvGbWULlp4NsuXyV13U+7R0AV+hnaDetLUawHPYpLMiGG0tPq+0mzO2rJE52y
WPPmnJWzUJuCeVrnmfN713K/CYBUV0UWuZHaqFR1CgDy5dpU47dKbY8y5hSBmhHAHo48CGcIfsvR
K8uR5otbpjqqz7wCQIporamQRiXGThMWA511bCXXjFLXzzgR6Hh8aqxmlOKxC5neDL7Kq4XljTlB
JU0IZa/Rf6ZFdyOreA8MgBWakQ7uaOQn6Z/rLHzLyoaGULiaM52iXraVgw1Ud/yOwugWRcjoSh0O
PJ1xpMC+uQrCLwg6X43IC0+TMGWC6tJWyqYjpiXQpjUv+1QM65Sa6bOUOVS0pT7r7+k6ulH/2Qzi
HdTfW99El2L4YEYq3RyCgtsOzsoelXe9kJxVhnOxw+A5p0U+KsOTqlVoFqZXGw4dUuqjakGyiH6N
VfaBzViE9cnqmleLjt8yeSKYNryZxzTepGRAr0Sxr4LhLpAD1dQwgCWMOFS1O9CPMWIkWtNenNt3
kO52fTs8BA76vp6o3PCtTsbbCgGLiqDMgb0GVaF1swjNTmTcdBl0rySH7WHR56KiDCJuegPADPcq
1o5AfUx92rVJDdcEPn0p75El9JwjJRB2YElV9mILS8KBS0mYH7PzEC1nG3d7NXtvuybEqaac+eu9
OJ1CdxT9sMooLDlp+DMYmnvE1hDX4g9IW0+1xizV70HSVP0jLXYmw6r1GNJ0H2rrDsaFaxj2QZ/b
BwBFR9s07sfeh6fXHvzG3FUJocVQqz0/DpEjaS1A1ORT1CMiqrx6l30zrEc73dFyB/evVs8d6kbX
N8+6bz77vX3MGvlU10w1wHy6YpgvSAZrBjqadnHwbkIB9zR6grZG0ISS/2Th8SkhB2u9smHukBGm
E5b3Dte0bUelG7b6CcPUTYjMPRDNY1h1jAyqcQz69CKG9CGiDIuccTHXD9oLFcB1HQZf/mA9jYa+
0dX3SvWhKpd3GWbxlZPUL1mp7sMGNEyd9G9x258I0UVuhVq4V87UZ4+tJr/SqDgVUXVDJ1uugD6/
GH2Nc9KW69QCl522KGKi0CDzudu3nblgrfCUS21DOcr3AKWPaytyyiNh0sCVn52AjrnqrEq1fR0T
Fg5FW5ZuLYwDc+SHPluE3aO2RjKcedII9roSx8zopE6VDP1WhqQLdgnzqxnBIXIj11QdwZgX3huS
VWDd+iGZ5nvVUtRVkLGaSYbwKDH47HxUlyyojEfZQ/zMnUCF84AJwWiBkkIJcmu1zddWlSkQDLGm
pCJFVkhNozn4us7n4egbVZTfToSbTdcngtKcbDnNi191HCCQDSxAYjrKKGU2iHZwspm+nyAwTakO
QV5vcxQrW25VDKPZMtVMj4BJ3yZWam7VoY0p08JaaUBwjIAwFquqniOhv+a6wYSoUdGKhXRLJuVn
Y9q0ySP6GSUzlRDZatCWzwP3V1Tm+SWZlBSZXJGvh5ZqbVmV6Wbs05suRJhRxx119c4y6IUQ120L
MBEQYFYkk82D1d1peuLVYUyNzKDeTem7WI0mQ+2gS2OrmdXeUOtLhLNkKxUDmr/0Uw9gDaOC6g9u
bVW3KXBLF74kAii4nqx951VjoYcz81asw8y/qQcCTAzHr4mpqrxQjlswj0uuNqExdD1vspTMDjkO
7U04VGIzd+kZabqbVgAdNf0k8vFLEYLKrim3UmSvUWAprpiZc6Mh44tBOt63ZNjU4oBWlmu+0U3u
Ag+Nw32mM6K32Ck8wcSRuQqdQQPFZtjt4ny5gorOjfWW9W4/nSxHNK6kX7jy0x7FPaDTklWpZ5jY
C4WzzZvmoxPFlw//bYXBZyTDAwlbziXTlIPrjAw15EpEK6NFxGcvuQi6DrlTSfNHBeH2WoQmtzjV
eEwJIPDQ4P0sZ2bIk8MIFxYOSvbOKinuElDS+8mbrNUVRYmjWU4jy/9JX4fIEyTCR3/YtKjYvYji
MCNOf0hjziISFO6NNNFBuAk09lHsEo5Eutgbjbj3JC5fYoOhQzH38DWomlToL5xBbuJhoOJtMl3R
ycOZqv7XPOW0KlLsrhKhi5m1QK8xthqd/JI0s5X0S4iR0YIGeToQpVdYrQHgsT7FWZQjy8x+5hol
CswTJ9HsDYsTYhJrGSg3o9mcbdh0myLS9nF2XwVFAEQYsTtA0xS0ZtfDnRopUtB+ioNzOiZby5cf
Jbf/Sk+PAWODmkHzswHitk+9LL/iuqJPrMunkUGpyMWzWhEDFyb6EyB7xK7jCf6TcNvRtAnLUn/N
YbuQnwL482pooiIXIz1SFg/zEoFEm/+2MpGvBjiN9jG3aM8uzUOtz8U2TTXzDs/EOlzwE5UpEC2y
0hlQwa73facyQS5VAnGITO60A5FcRBRZxbxu9Oix7NHLh1k3cmHRbOGU3zDrI80dN8dehOGls+f9
3M4zbNWI8HpWZvRa0Ny0VU7QUUIEil9O7hRL4QZ3RHYw95fDXVYYez2fK09vKapgEMB7bs4sCxkU
+gP4QXify93ZdtS3IRg+J916rZ28Bm9rtORfY56hb0Ed3XAsZnLWixqop3jMz05R3iKYoMSiys1o
kzabi7xep462D5RQ9ahTE/mWzV9x43yaVPmDGA2RIOHdBT13smXiFeiUNgq57C6iWCTr+pc0rGOY
3juUFIEyQzPNcqelQeFNOVPROFc/tL4gm0UwBW4A0fujLMgPmXOWavM2LXSFCW/HgANa0k0dFqXL
3zUF4bcywEekuO9WSo+2fvjs80JHjTmsdUDEN7YRozTOnOF2YN3aGSTM9UxdDLoJaxOTYlWFGCUU
piyJ3jCB6a2N0RvVBsxVjy+8e7VRUW76pPqZZU7vJtOo8SvFp7alDKMK/QT9ZvE/m51XJsqwslvx
RqrfSjXUGVNFFe7GerGVgsXRKI40wUTkgQPzVz0UqoO8mPkxH47Nypj6Xjb3F0clptBR0VQvKYEG
PQXUOSy8whWp4h6dMNZEBDSmxSHNDOapete9WN3iIykCYmo4bcE9fLVKYqzqZJmlm7D+m3B4yxPr
TunstwyaBXrE/h5NUOrWZkfjjmCz4oNkF0jPzfRhDJ+qk18MX74nqv0IovJG07BcLIr4V7KqtkRx
GGtdixp3pDnvmmHBxE1LPgluwmGbyEuCqskxk8UWkZ6LeBUPmeY6nfyJLrG9texPJRFv7Vzqaw0o
oWHoLFKXNTvUzlXIvEhBw5HIzWRR/KNd96WweO67L19tkhXu8sQj6JD8U25mlJAZAhWkyDJSV6HB
qrkqi5WC62afqM3tpKWHWSnweWnJh51gswqD907e9qryRN9ObihkPubEKYG7u5VS+wzai/CdHoVE
76lGs9Py6pb1JzRBTNpI0IUei3XdA4G32gLXBjVEZHz7DqK71kJKG8jHZMbie2kTIZP9Vep+xIjW
3EM7eBNkckzYuSxBnXgqucPEVE25j3vocZhlzAw6Qafk2P0qDFcqi9MheBoC3bzHW2p7pZVk2Mmi
AW3sOkx6zl3fyVbaPCJR6+p1SPAdS5t1kTIxqJtmRbMiRSzF4k5mg8EZqYzrgHu81iVkPIjbRkuO
req8zb0uOV+4K9D34+ItshddQagY8m0rMDYoZtkmTntGKW7Vz2Ws39h219zMtjwjQDgiZHI85hCW
Fz9ZvoGils+3ismAIxPBpUsGN5aCmkuS4UmbarRApPa41MdxFQVPltZQDkmYhvQsOLRqoC7ScGvr
VBb2KESUiZSuulY2rRrU69ZkrAinz4xzvRhR3hhNekGlYTLrRAo0jp9RWtzWvvEpcu3WCaF16W0B
5Qe3pN/U/n7PfSjhC4YMSU17P5jCummI1uKr3sR2axPVS7szZSgv4+qTgjTGY51sEU0oD8Vh3iGR
hfdc6LNLNOyXnzYPalljlM3Zo0yfYUEHUg6Vztj6S+J4RRI8z25tTNa+qadnze/TFfdk1Je+wnJN
3+Buo68NPo1JiDXdOrggtBIfc7SmUVNvaz35mka0GhKM7aoD47ZkoLhLQ3ln1s42adIXH+/eKlbE
IQlm2w3fytFvbrPY2Y55t9aZt3ka5SQ3Ru9gVHwRc2id59E0N12h3g02UzAxHEbNb/Ygym+NnPvs
/2bpvJbbRrY1/ESoQmwAtyTAIJKicrrpkmS7kdHI4en3xznnRmV7xjIlgd1r/VHZRBLML7OPaW5u
16vbpHjjJAZsuzsZZfJmG/9UglPVGzOG6Iz+PNtiaFfJYoINY8mhf+/ohzmRp7TNeSMzWyvn5upO
3lM5IDHqQ32irTgKdO6+l2MYB0byxx5gdpWxcC+bOR2rVpns6gZQY5Jju23q8L0benypPcjl7STX
EzCI+ZVKXBcMYTsboSFf3r2W9nBeSfXYL52+7V9E/fHzmXEoVdQCYS4cVex5zutCVZrDRnBnyM/A
LKatnEx3vwrjAzmPeYeGEgI13+fsD2BHD8BwBGB2oY3m7oDa7jQ52WOv22cZFl2EbhKJfzCOW+Mt
9Ff3fiIZUya3GpeZHMduDLx97bYzWJWMeQ/E4eSIa2Z+U8z0kmjX3JYjRakiZwV1hktZljIejVt7
jn0VIpH3w0BbiH0tgnXeQm9hthNUj2GSwRDd3lXzWkW5U92XtRtyg44O8T+D3nVK5/vabj+RYcTT
kPcYcaYgkrS7Ej2aRM2Ilh3n6G+loQuZnsJysjkzioSYX//LTRui4AvrGhJhusMfVmx9qBjXufG7
nbVPoBU3ou3OXl/dmWrt4cY4s7s0T2+YnozI0dasS5zWOgqdnnBMKV/8wXpOXJBSbwhPyVh4yPwY
zMZQv2HA2loEr2xyPwERnvQ+y6sncmOOfhN+dS01d5lYmKkNqqZyrk9aTsxE3S0BMhL+Zade8bkU
tbcb3TlGpB+Xofvi8RWSl53+C4Jj2CJRHDbYD1Ley8O17etPV0PgD8YhmXGC9YP/ZIVBRE/ku7RR
WeM8L5a4hVNDWh/gtMwaPHM5I3Sf7f11TPYwm7Ro6Vcr7Tk6vRZSAmMYfnWGOt36GDtDdbjlH4tW
fq5UWwiNWC8cML/qtvzIRhJaywJJYz9fU4fIHF4crN69WUB14A4F6K0VZXKRvwATlHMisZHKb9x/
nzq8X3UGOLdkoFiqOEB0VbyfjCQ2JyrJbv8aFz+EZzuQKov+ThXBZSiwanc4zrdDo4cDslh9N+v5
j90Zp6CsymgJ9cdSfoc6/VhcB4dDulZbSrgOQ+69hc0DbHAQ1eFP7+UUjBkPnbfUfC3T3dglr2mh
KTwq5a6ja/Ciu/7VnChUsqeXonsCiqV/2OtE3DTmq1Gbf93WeAzG5nMtQ3TSQ3sklPwr0C4mkZLz
04STFaMoSc2scfrBZVqBwGO20JNE96A+NKP5FiQ+7GUYUP+MdoONSIVULpMtzzQ2ON+27+IZoXfN
xV2t7QkXWc9GClxWs4UHpIXK7eyyXyGClhufb28ObCAm821uOHqDJWTWGN8SBPpCQEQX+TMAwAVh
+aPrBnPkNjXCTPcHcPVxKBjF14bAoGxeT6tzoMpqOggr+AoXNPy9/9iofrjjbLqzbaKCVt/7DSl9
9zv/4GBcgGb2sliOcDheds4wZm4GEKa+IAChmkl6Lqw9ETxnamFtSJTkCKHrEDpbPaYCq8wMz6qh
cpteP4dqfClG/y1c2e4a8a0WDocx7GCQ1s+u5KGHY96GLfACW8sAgJGMFEeUjbM3SCQQYXiafNPf
tjP11y5W+koPXM91BTmN+oezqf7x59s2lmd/pgr5lvcnc5b3zB84983gzerVvQ8Mld0aZeAVFq/5
Q4nVFikc7wxqz9E9v2WjCU5cJ1fyIn+rnOY02pkY6RqD9+C3EfYveRb2u9yicFgsz1aefrEU7ZRK
r67iadHjr2zcD8NwDowV/Wh9C5trsreaF3OG1MSjXcFcyI0hujtRBO6m6ehrGiZzAxAHMxZ+T2xu
NQnbi0V6SmeLT6vxj2Njc3yQ2rxvvcSMsi6jLDcALFRZGgeB/xGIlostOw5ttdJOPTaRN2TXDPHf
1nGLw1qaapsAcEKjfzkTh5+KHcc8U4mBC5Sf+kQbtE0CvZevv2itRlM/cqyr8NvW/jeBBtfOq4JY
d9AeRfpAZfultVzcLbX5z09oUuawyTAQmTTYoWFDrykKcoos49k3wkecVvMpV+knlm06vN17B2uz
mfZGvIRFsZ2H4aJ6P0aPsQ+m4Oyh9hnH9ascp59sprXEsM9EQhyR6CRRF4CBJ7VXRsU0fRuQUnP2
W3TBPXukMZ7KVKW8TA9apa63rlLtbfFwGMaLLUU5SLxdzz5gGK6PtWLiG379PCTzAP3bxkHc1pHo
sx0G+xxY9vuicp4dZVzQ2iEnk3RrU+wXeF2Em/Bqrw4AUDscWk6C/ZD216Zz2FkLxHLoJHi08WAg
lcusPaUp3E3Cuc2602HS9nFuw0fIw/Nc0CQj3QWSZ7i0XX+veFa2Sw/UoNLgBODy0w7lXTLkr1RU
YSk2euCY9mkO9YuwYXD77iWsq+cipARYDMHFD/Sd03Ix9qRH+CZfkoFyMWzzn5ujOnDWW4DSJrGs
eCrCFjDMApecXxoPINvuKIvtwOT9pXyhKs+PMpPzyRsenEYdgU6fq7JoIiLZuP7g/loHKcvE1Iv3
GME3OQZT+mF0hkP6d/VXDtXvaOidkwCWrb2VRMHNwJtk8lMyoglU6Nz7UlLevg670pI700EeYKTl
dsjTbi8SE4wv5eJYboWtM3TlOOQyKh6aIGjitB7pRfTArbHXY6OaKWt2g8tCqvkmtThPkLvtJsFX
UzCWWk6YbGpQaYXVslCdZHAZP+k5Ockigc2hkwZe0XP0s0pvRxjoCAogTlNa+3aBEX7pEGzANEK6
kyiHCWbWg0xdR6F+6+rvQOSCb/8t2xUYHFs3VLV4tJdmfjDA9ze7OZzoAyrzv6hnXlmChr2e7U1d
hBSMLOAwyXxPuveL4ZjPvV6pTJXBrQon3Fi+vxlpZtsMA8RobQLb2kUfmXZ45AstCAnAWtgnmObt
TEad7b+YVfLS2MuB9rQbCqIAHwkgsMwfBCBb0uGaSLfc/pVQ/2TVxY1n1Duqahi/GvfbU9jhSmvQ
8eS5Ba3ChJwjyhv5O8gX1PTGrnnC2EA+D0JXpMXL1pzqcROY/nOXIvb1Rbtzuqm4o9V9pIB+ffUY
OUCaP9al9DABU0CKcn2Ta/PZcnziG9uPxKzeizHLzxSAKaiZ9TKXtrsbPOLSKXs7LWMzReSzyK2H
M0Pae0fCvTm2J24EEtdnqQ+BVWMuNpsDEe/XqqHJWkLC2V15JJ6BC9pEkVNyb7v5QG5G2b1wR3dx
zt9aioImuSmbYp3WkHPdO9JusLoppvLui4WRH58YcaEim9/S8enGul98ZpwWSMQlAh3B1ZXAXQ0v
EbynYI+wynqOSgCztiwbmBSr3ZZ5ZwNpwQ/R+r6B2LzKxaXsEyYxHVtra4WHiZQ5NMl4go2S09tB
Oa7Bw+t1QHmTrTUBEo6OxJIgXAfmtsRIaIWhotzM4wKKbgqK8hj07oNau1fV807LSiu9X1cM701e
g2mlOq4ArCiuy6SPxgPERBrBc7fYFKrpVMVQtqEfvjhT4B/8XW2ASUJZuXsZREHDY5Q7N07DG06G
7nZTFn6wFFCfpeOcvyWn+ioK+jqX0pGbrE6phybTiLRV4+hOKTyC/S6Nvj0scv5jTvZ9XumrrLkm
8tB77eicMNv009bFZihvHdmruVF9cW8G47Nu8vloDf1HaGeHjjvmexAnF/vNMWkvRmhkeGG5PdZ/
iuOBOu1i6xa/LtbV2EgR6xKfFS1V9SfEzReNFbJYm39+VcaZWx54OF0+7KC/DNTIRH1DqkACE5ob
f6xQ/jTu8K8u3YepGt583iuRlxVmRIbGU5GuGldTTjdiyI+6G+eTSW4RDepc6EXSUnjtT3tE+h8d
8oW25/Yvsf8Q0vG0NtzGqV/Vt7EGgnp6cEP0aQxRAo/2+OLV5UOP+c9JW+zWK+NPmi4/SV7kEcvr
44TopEOsuqHB6NOYg5OPnxnkU551Hj5UPkSwYzDPLz55AlZa/5LgdwhuQrqUmt5N58u70gmuJXad
UC//sFvcFDPNpq+SU+ejqkgWJ4zDeYWxTEIATT8DmkrgrcC1+9bzwFHEIxYyGBmVUweW+izn7MkJ
KZ1hGtiRkTsPetUGbnhwsMk0UawwZZVsfxskX4fKRVddwHXbTvOM7Dg5kXXQU/k4Jrt+sHe9gVE+
NcVXNRiw+a5lnkxT1NGUK2svWRUM37a2xB39MmnJg/pSYiRnwKMBlvtzX97chGFvHXMyNONUEkYT
NJiahPdjG1Cs4DmPivPjKQ/HXYKXc7fWybfvX6w687cF0fgivKlMes8nEcG9bxf6Cnr6usEiSJ3y
NKl7t2pOwWiXKtdgvXF31YyCUmQkd3gWsqTCsInVup3BxYzqICM3peYeVM6JuYmwvuWGmzavk3/P
d4Y5jGTR1uXdE/jjcyDHD/LLQPDJVoJk5bHjKJvg5fS5nZs3zAxubKzLFX/bP6qFoYrgOvsbkQGS
jrHzLhzwh1Pfu1VFz4SUf9PfUx2xWhBXMEI0+VYd7YLEsOhl6f7VjJ+UdDyGt2JqUjovZG6g8y42
VkfYRkJ7/WbVTohCy31VncA/5ZYRBcL1JhTDG/Ldbbd6y10LZsUVg4KqRgObJoxGOG649T0O0/z2
WY3vtngBDTY30pQYwAO239laT1bSkEMpaXPs4IMHau23dUZRQkZRcdcSJkbSjCC0LYiJpGO5Czu2
1KU54EuDG7DpXSVggNQsmkgYDZHtB3ecuuFuKMiz6t3kWIiuhD1m3kuQhorZ2w46GOLBzJ9kMobn
W/vS3hN3VVUvO9tY7vtGq3eG9XgiwelZjlXxXIlgJ422p69jhIhYP8iryu5pZtp2ISEObajsezOZ
23ePO3Tpwrehc0FuUuc8luYlUzJ566TZ3Dtq2AvngXkR84f5RPkRH/z1a0wlFSVNkh+EbxUfnpaP
ZVECNzWKlIem0htzcJdT6UALmElGJECLf7OyJbC8Oy0UV10dU1+CHtFEnssvJQd3G3g9uWlr2F6k
hEhevNXb0U4H0MLpsKmbJb2zyV0REHJ34JiArENSvHpYIe5Teokm18xfhx5HWUONQzPjOfP8atk1
NxtDuXWrb+232QuQyfo6NvusIfLG4Ox/4DG5z8M3c3CaF9KxzNdZQS7O8/LEc8aXbV+noj2apLPE
7ZLnkWeFM62x/QLDBoQPAjXUJ3JF6tPapKBeZbHGtbvo07QqfXJK14hMxdOTmC4vetX5yA+gM6Lm
9v/4wten/341oDXal4v/YBtGd0Kb5m+k7w+c4pr0jtsHwxEWoQ63X6oMm7Ti9tq2xGmcbIr/kK2B
W/an//7gvw/aFTaWYCpTMVxBvKfCHk54dP//Q1EpQssqUqZDaQyn/PZfM9sXR9mj7lkzGqBrz7rW
fJbID7h9dErpdN819u6//4r02rpizDKvjANPvrviH9PsaKrg24uV37xasjevaMsxhhn36vZ//vcn
yhEPZqPWPUTynSHyNYvHws8PPiUM8BHuerWMM00d3r2mcf5KYXRPMxDoTT7165VIpOXa0Rx3Ltbq
4PIlc4WapGJYpbqntX4jqnmgQVFyFBi5z4knXQQj2UNNCblz1xi8oNjW4jnVYX+Rt/g3amnIgBM3
Cg4xMDphq34sguca1+clNCTodtIZ3eW/Dy30GmRx9oNo8WwHtJusQwtdcftQ3v7ChJrhoMXM07NU
9+NkR7QTwdOtEDtNNycXWXvOFlegGdsZDGFGFmJkKGyyZNtADztOt7M56DdzC6+payTKYy/lzNPm
jYj7+AAMxMJoJVlsG00QFTPbldHbaNpVVYwXpxzHi0AsHc8uR4i91Hpn2oz6beUPF337kMjE4W6h
DIeqmZ/MoLd9KL9TxAUbuzA/RdaiP/GIzzPEQ+CO67ZU0/CiBhNkcZW4FdEDBJNBwWpb0OUkKOXJ
COPZlY2nnnwCoJ5SMipL9Nz3//0OWNe54EbD/3LQ2SgehlaIh8bPxIM2ZUS/WY/hTUs/3Pck3PLA
3mY81cDLm032BMexhzP1IlMX9q5tR/eZlc88+5b8xiQ4H8awJbbQLRn8QlgVD2A6yopJ/dJcOGS+
+RMKq4/y1a/PnrokkHEcryhqPB9Yre39YFN60w9Irntgn8liixSIQVsXrl7rbXFSsemdeXgocX+f
FBXdfTbcflT9W8oo/ZRaD+S64LbjMoa1yOvpCsrAJnQTqgYj8rouqOpHpQMKoca+ImuofUVh6nmt
8VzOSHi6DoBOJhjmSAmLk9WsPuxQ7/OJWpjAnN9DhdAbSTB6Geb6OxIy98LHXqEhq35m5zMdJ9Bs
FYb/94HUzcPoLuoQOLzYcTHowSzfhM1vsDd/DK5vRvxYiXfD9QdW9+FqqF6BnzyaqwZ1Q5pZv+bi
DPGcvK8drI8MsDmStmCi62c+Lwg6cxjvvfJ+VLO6IweMXCVUB3ejc1G38M2ZO4ggL/hmKxMXSU7Z
JrFZpWmuOwYHzU0RNXnhIZqs0qjWVIKWYWE9GkI8lQLkyXXRjTg0VSEk4K8Hh3pEfuK7Pk9gL3mA
uzjAznCcgl8AvP6mwh0ec49mJcWSZYiEGiPJ3lXavT70Zvkhm6rYG6Y8ew3bb2KQdGGr7ZB4//TY
zHfpoBUd2MvetfLpce3V65x4xq4J+g/Xm9194rnPll6ukOLfYI/qFBpICsvxANGGnaukEG+q2Ajy
2+souiXfS6dctzkDFLlxpCv2poACn1GdcqjPhnNsM0zbHcZfKuLMLJpCY1sVZDN5EAa7ZMFUaQ14
QmkBRJvsfTck7aEBqNtI4uhDh6jsyPZJlTRr89JqFx0R3fT2NEH290O8zLaQ5FQwdbTkxDn6Z9R2
H5XwSQTEX/CfbaXpO7vct3kQ25CEy56BUPnN0anlcPmvrG4mOudADg8iCfcTBmim0ViO27TPZbyU
tDHZQRsPLTFepNlcsB0h2XSyQ0a32aaACQk2DJLAG2ZS3KIr0+1kyn3uJNN5rTF2+kUeh9XYYNxA
TaaC9lyCIG/uNYWjDwvzE2ZgN9jR/K0fMtJTE/zsc3UTc81/JQLwrR80PI1IOqYFYYJvQeDTkPJZ
WISyOEseO2ud7xrBYYqhFghncPZaL7ulV//KJHmq+A4ht7DK6ag8yswWIxZJ1x5hkjKB2ZJS5UOS
qSe3bh487eyJP/wYCIOgJyIqhu4WIaViQ09GZLGMbcBcg21akFQlCftw6nHaUzd0WEx5TZrxMJJf
tu0MrLdkFwUrl29S5+F2Gsi9mmqoc2IpEQBtsiMNPLlN3CL6KUihlC5MOWGZvfM1W3WIHZyb7BWc
C3OA0D/CfrK8+meYOaW80iZL0D1MjX7KzYGSQedU+es/x8/w4jZsQGbQ7mFQdm1JhwOa5BQZj99i
yMlOaaD+8aM9w+6RTAlzmSEbcG0zpDa0KXe4DEDbwXXQT/gHFXwpjKiZGUTNAovQslLYpoy9/4Qf
2IaYypEJjOziKBAOJXXbW6j0iG7rZFMl6Ufe6K9+NQiP4hXhizqsjji1SxZnE2l2Xrt85FO7N7OP
vlzUTsrh1fBuQmRU4l4KsUcKVjC6JHRX17whUUoXH/VN4971FtuACuLAyxn0c/EXyQlKlD2dc+O+
8BW8lB4TOk7Le+mX+7rui01dGufRF2ncWP1Pj2ADKDZQW2eMHWIcN3hr/2TSKk4u4IlGtbqfYzKc
/2WV6iO/mO5LAUk8tvNTqkyCRiV1vU3769XzQ1dUL7JJlz1irhG/w1C/E/Efld8Ox3Hs+sPP2BLJ
ruqbstzq30me2BuS0tC6LdAGBgRvEQ+z0ew9lrTduPCGD62JVK2tCrpipifRns+Bogw7HOjQdVLj
JRVIXUyxxxiFPM/UHSRisuuskBY86ITRCODsSqQRbRWlPt3wXd7zYxxt9sX6wfGwbnVrJEokVZXj
yEfZPjfocaFr1MO04I9s0oe6fynpQzUH78VcEMuPAbFWIxmVYn6jSKgh/yTgJY8oMj0f0PjWTufW
Q82pPW6DWQUAOgRS2mopGHy+7GrgWap+HdGeknQlajfHaQ1AwvUxOCcZDLiw+mgpwhNO639m3YmL
qh2iyRJxzJuu3Ide/pG5xFq6a/UVGAgVRtLe3AL1taIo/RB47OLtOMRiZSLOppXJ3TF/OKnvuMSn
7ZwhcHMKO0Q7dZ6y9TXLtB2lY1GhZGm8KLSn18X9ynVC0khdv3rFchqU/aEdtwbrqN6aUtDVYv6q
Z5+E2T3hHEiU2hGEoSl2/hA4WxTYRF46doF82jBiVBC74dm2CnGGzb2pLVhKofY4RGhrQjOavHJM
kpnW9KfFfg1bCuFXKne3jTORnsqzF6sc9HEk6dRqkwTuGvEGq2yaCLRK5dy8BD6YbViYXzxIN47+
wbKdF/pLCNkJGJBCVmZaOnYAkCprdpI+H/xCbRj5U3eYBuDdIAyyi6HqU56sb8A1j67QNzHTyCJj
M8+xfCKwG79CCw9nOCBtgzvYZMlj4sPisluilMTg16lTk8vpoi2ltgyirbFs3JkVCucW6SMDeids
X8t2ST0u0/TEsil763teLM1TjLY9yVjhZSncSEz21+LP2U5SiQrGPD5OBr43kOD0ZLj6w0rHB9Ne
CIDrg2MrVHm0AuxJ+WJbLCLOs4VZaV/z4ur+PaGd0neW59VzZkCwJuantHM7JZDtgMnYujrLYecg
H++Zw1/Qy7zblEhvbT0z96g7wqLDqCnnD8fnaUUyJrbOar3eclx2YiCYxEjYhZVFwKfRimgNqBZC
xKSjRtgXk50sEj3pfSVWjtVf6Q9dvkxzfQHic3CzpJGLnxJ2pW5jncfoQ54Ixfy48Yi83fcUVanA
+xXj+NiX+KWadjkaShwcFEVYWZDxaqRRK5H12yqt8mui52PVB3etERu9hs7LirMzuQ6mN0gPYkDM
IsEo3CIpXjrzEMr6hVxNgNcAM7xu2e4qBDgqKBdgz0tN1IXrQ/AF7bAcujz5CkwV2VgeNs9ES2V3
CjgqOuS54r02A2auWpykQyKwqWe+BiKFEVneup0PVSbtn9mwKSEKl8NcozvprXyMlvk8VHV23+ri
6OKOrZd0QoZut8wrBa8/tkSAGqbBnmsY87sKqGAx6oWwFX4OCSEZhyb8DFNCLHTB0Y6u2+FJRI1s
uggGHeMDRTYTYEazTOM6F54n/IxB25HXau+8njCdFscKjkr06nYO05vfIjKqdZfYzcFo6WcInEvD
rLcZjfBFLIvesWGc0X+r7WojsAoWqLDV3bYpKQDKVcNmqj3SMUAAPD3vQ5U+i1xdxZL+lkTecPZ0
UDlrFy0m2WzO+Gh2aFMq5v++fEIqc9Upq2OHSLRL2thfXKTvZWocvNS+2MV4ldVKYEMVxiuIGJ4M
3IISh+doVUQ4mdYOBb8RN5kLKdivAxhHN+8slnqYeQJERCWvRdbi6xxRjbJ+xHqkCGA2GI5kftCy
wlluO3S1mCEd8SA1rEkBYXlqvKwBk2hbM7Tk63L0+xVlXNl5R23Iu77e5ijx4M5mGbminSIYJ9z8
FtbTYNqvfXdY5o4k56l67EXQgcIxvM+TQJ/XK1APPvz3K9PL0Wyqbptytd/RS0f8C6azeJ29f0so
qh0ohX0q2UL97tEqqvpMM3F7nTxkLY6XHLJhHxrKRLzRvwWSsL+CrtZdYIX+eyd4blNexqUzU/99
2sil895DP6F1QddHWaNbpMTFex+A0nfB5GaERFTivUfHCVvaOPe1aNrYknWPGODTXmbY12pYz8g7
bxs4v53GUfDoJea+agy+Y647bXxt/guZ6a9e4PuvdvCC2HhK8oSeeI9m+GT+ELLEiZIM7x5lOycq
I5vtyDmzxS6Y0Ic0eTG5RaBqRWkfnSQw3vyx+zN1Ev3NTdRdELeV3MB/yz14zX+S3OJO+uDxqz1C
4bQmo4fxz0kYihzy9gbgUFoGmerlSEtt6hBn6BTpslsZLWCYfkwX7k5L2Jd8BcJqPVASxFfKzgTC
5JHyhhzqqCeofJvzmeY5fwZt5NbrUHx6Xh1uWNpIhzNvqSPUtSLJipTdGxFzxp1CX7jx19rBuMRB
YQ0lzcS3HacmAqgxC5LKHMKVzdG0YyDYH5KhPoZQk9JqfBAK+WmZY33CGvC4sHhGN9YfZZw+Lr2Y
d0UH8T2ixAr7K+9LiwC1haERSnFtFoTIJI4nmvohiZnRhpclfAQKuyTarm/Onr6Zh9YMme1k/SUz
db72qxn3YImcRd1rn5+4HwR52dnVSf0taLu7F3rIt1OjTspL1qjQivht9mYSMENszamIsrw+JQUe
qbEIwRaT7C0z7ft5XgOsTgspkdZ61/vh38FCwbkuEAWpVjw0RNnyHTZMEmlIWGlIQUpRR8dgfM91
Od2bRrb3rPEhm2xWFh9spT6EaXHSHo9dVaSsmrb+rDKPO6ZazUM+l6euY1ERUqwHHtNjYTvLKWsY
GT1kc/0S/KkX2Nh5IJoZ0sFdgzdjIc06yVbuC852Zb178IGIV4Zp7/nmFb4hWocpTuCocNgDBajC
fyFSvd/RzIxu1PI/qjzHvBCSdGeUNoE1tK+g3yTbYAY9WFIfuag3HIrMaqLcT/sDIaPaT4jiwzCF
HzEDItivmT4XCc0s0k2dyNb5Z164+TGYume3L5PYL4L+Lkx1tIruj9a7rF9+DKtx94N5Hob8zKb6
kMwwEIvPoN257daQoIokZgAvCILGFKa9isWXxQAr5AEBDsN02Nxuhc4524X94PnJQac8+UGNRX02
qnfW7w4RLx7dlfLp0iNPw27iJJuu01qq/VJWhCnSQ4NHBGt9DT5f2iRi46YHJn/QFSAcbAGpzNKN
nKq9YNP/Wcz1KRHuXWWJ/pCuzbkkrw5/vcdygk9hJ7v1RBoJ3XiWjbuXYGevy+DB29vn4hOSXfSH
go6dWxoUlvioe7wGszaJqo1G858UIUrocPkL8kQoQTZqJp7CjsLiCZ3vjSZxnls7rfYTEmJW+crb
0cjwPvdQKPVgfIMMZBkWGaoOE58ZCnVE1M9jQ4scKRhVigumVNkOYetZ1AgRm3mh7wPWk1jPf6nh
nJxqPC54rg4idqhQ4LGmqmBQ6x8jvKtL3vlC1KeqFDNVbjySBD6MBXHss2kkW3MlrHfqSfcsrBkK
FQkwAYhIbF3e7b7PLVGJk0OEG5DMa3ojNLvKM+5wjnZb3huemsyTpGFsCJAFGSkUxth0BymCf87o
bUm0BkMA9AeGze1ts5y9ChGXMysjTtG0r4md7whlIEd6wYuXJijRdW3d1RRdWB42+WJARRfIz6Rb
0t1UH/ERMqy53AbIphBzdm+1CforquHVY2jE/wCTlpg3Gxbv6Czw/vHZEyZAa2fMgkyRAFwFl5a9
AY/Yz31xi99Ioag4PKfbdjJ7NvE/6iCqaTwwIzFOeeLeG1wYcYlYsAF/cFXxY+coYQrYxkEkC+oC
rhzP2t2YjW0PixVXFm/ybOJLsIJyJcLfGI58Z99alG5I5YPvoXHg02ybVQZP7lMwEVwyVd9h4f5h
5HtNCv0ylGWCPcpZN06LcnWioV3VxjE1pzzuO1aJpJcxQikMAhyE3i0RK6mtFrVVQxKJkPtwRVsy
Nd9WFmAd80eBatpDUnr7bSWXz2XBSC6Lm2kABjM1ZRa1pH/V3pl7fUdSbYjhwJKRmKsncXU194+9
IyI+TjCtHBhMSupHowQROXUa6x+LDRAGeP1OFAvvbtG+4AyFoUCFEpkTTvRqwZZojbC1rQHS4IUk
mU6s+026yxzQEemzqisSD5ZGyKj0vepOZGZzDhvm1s4AAsV9TYIkoJTgrkAohAFdoO6jMxSDrokz
MZTmIQncNNIhb7naSoCt0kMJ1rvNVj+JoesRBXGyakTJgJPmtlPG81AiEaptPNe1AdfvJf3Bx9kr
xsBg7PIIGlQ9rivsR2TKkVNp/p0847dyA38zoSPc34ClWXD9SZEcyWabGKazEW4WOY/V2AjCeHYG
BMh4cvJ9cN/ceMfK14hkA4Cqumf+cR10/5n1ReVod7Wrao/SjiBO392htCQ9uEJ/R4JFTF1Ksy0C
H+Z8Kf8mlfm8+IzreGDeVJb0W8ebKT8pU6bdFk9rR/bRJc9X73/kndeO61i2ZX+lf4AJevMqkRLl
Fd68EGHpvdkkv/4ORmZVncxG1UWi0cBtNA4QOCEXEkVus9acYyIuwiumS7v8WGgzBqKaFliN12u2
umKDpevNUbFxgfqPtvkgXbIFRKkz0DY2k/eUjBpm6xlAaIkSUJK5NCZzfC3H+LHVMf6gsG41gy9g
oDrXLwKjLDQ8shnv1L6eab09EvI08BXHmBlMfSQay2bTP1q3YOvUng1PoTBDJu38rjgoayC67VSt
Je8AIRJC9Ow20YyNbVVoklPcvXWAn9kCCqeqEWqspFwJ0PKupeqw79LyK7N0QXLeO6OkekbCzJW/
BtAAuFjmgERvCvrXnsmjDUULtMhAoCLRAxmSQVqTnucVglY8AoFbJsOnZkFFl7bylY5OtzPRYQjW
j2zYm03fhCdSU0Js0/YxoWjspSQprOq0OY2KEdPmLinVmP3DmBRLI0oHKR+qX0KZVmi1YEDvYC9D
Eihb51DTrHOW4b+T2Dsm9ScNPQ9oqeMqFLridsy2I7UQPaAxniBXAKjE7jeENQIcgzfI6EAiLfyG
xnmVj6pfZfXzGEkaDYsOAa3TssWx3k29EetyJ0aDpVH6rdlyv8LUYiF3k7ch0tKN3pnKehFwiXpx
wbEMUTVjD5ecvygChU2EOWLbrgt43dpm1DiFjaITS82Yty3XrmyEeE7oTg1xiQCZgCwiLZM7i4hl
KEEMuAnNHlZjy0I6RkJVQTLdqiLCV9Jt1B7HaMe14dhULcnYxXOpOF9UngTFa9bc/tRZ+RpG4DUU
wZV+po47fXCBNSAAl9hx059ud+F4VWRW+o4tId7BUhwgVmUKzD6tuDgm2Rx7A+wyrAWqp+tLbS/E
pcl8JptWcgB46rd67qzINSj8hNjNVDOcDRD0dmMHe6NmommdZHRDsVQLOvXRqBwQWfVI6Q2WjRvl
VKuX6UsfFYjYWPy3Q49fNu6A6zJE+LmiodpbLtZxgGEt4cm0euIyhjm/UAr1MYI9KCN1NClqz01o
zkd7SNxSlW9thRGgktqrHYgX6ylqhtZDqLaHx/DBpbiIFEqqERUXOSVr9O/imcE3b1OM1MFzR0n+
EENwXSO2+1YtZz+O7bnu4nEDxeAMLI0mlYUsTatoEkwy+bkN6CejfKggdYDBV6M1kXkXMaLhmFvl
1mg/7CzIdpXONJQplExjVQo2YXJxLFlCyl21K/QsfN/0pG/ylDWTrYzHslgUtkBkkC6rt6aeGhw9
oCfgwdnTOc7akofKVV2zsp77DO9xFCBhYZkQDvsytJka2ZlrEWt0Wyl80aRvIzt2nChkvSwlu6yX
UOBjClubwfQJRvmFsBt0Frb6bVNNXOW9Fa0LUdz3ak2JeTl39UqFPRWB3o9FULNskBjf1fbaJmW3
U+OOIrui+pkevuQMwocwaK+W0ddcGZHDjjyaCObL6JLN4VcAc3IjVMPeSyG4SJwrQ1J9ozDRnlXd
wiIQxXgsUEQVuFG1Vt5mLT1pGMf3cYrwkDIKPrY8XAOFmU+VTp0xKbgOzOBchXA6ZdH3x6IwjRUl
Z5bV47VudPlQGzN+90Onxv2NpojkYmHi/MkFm7qe6UXilBv0pt9XY+I6VbGqJ5J7IpuqJR7lZ21+
nodRe6sDF/CItg5g0eEmYrwHI9TQgr91MjW85DaxPXgy2X201r4j1QwHwZT4LBP4NF4xaPWLFatc
0UY8b+CJsdUy+JhKDjGJ4wIpZxymk2WMbJycZnJTE3eVZtGiDCsfLQ3fTU3zJ8iQquJ10KTPpkBS
0+nJsHE0DVaLLifrNKo0Ao769GrJdFTSTPMTWmbnqrox5CI7adn4lQ3TvKHIRvtg8MXIV0JFcB87
1yhUha/W41GRx2pnxVfJHD8pWgx3DMCZ1wfkZ+kTJ8G0dJsKe3TOnfYkWoidQq8+2fGHrq62O6kU
iYcP1LqOpoI6pY1YVxZqfypKOvw5zROvK+f8zFAnVnKNVKMyzANekxZvTLXhRL+ncyq/NX11x1XN
1xHfRSUeP1ByJICl+BK0kWJVI0vqXlJCjLARJ5vDSNd1BM+MVrw3VXpKFbksJvCziFitLlPtvWah
xTG6WZzsqiazThPqoSuPaRRpx1pMJJKVxV6r8nU72RtIK/SN45rVs72Aa/pkN8QT0pFmo0/dRyBQ
KCdj9KYiYBvYhMIJvQFNR+G9se+H8t4AdRQAhlp1Lb7QKSQVPewv0jC8oHr/UM2Zpy/iHV1b/LHL
3nvUnghb5Brg1NbFsxPLFZsv+0Np8w1/jnpZQcVhaioB/+LSJdM2N6kFOCKkGdAz+TJHHgrjnLZd
j5+UkTXgFjfvowf0p77eiq8+1PYtszo+biJ2JjKzlEmQxTVRa7Ojvl0L2sa1uNYKjmBJMW7juj+y
XHj6Ru30GCP8rhAV9nqNklkPTqSMeu1QsuTXr1HqPORVjRdOn+8HVfZrxfIT04SBRRG7cKLPsbNg
R8H3iQO6M3wVAIEwnQTRa1fU27+PKP0/oY/+CWr671in/wMRpY78nwil2/i9ecu6t+ZXROnylH8Q
Sn/TNIsLzAKQYUB0WjCkfxBKjd80ei2KYxqmZqmyJWv/JJRq5m8KcmhN1mysM7JlK/8ElC53Qbc1
ZVoJNhohXfk7fFJH45V+Je6alqZrvCBv0DR01ZTVP+NJA0CJCV3FbwWa4g5jzH1+qzwjTwXsTmuQ
Boj3me5xjazno+L39IK2RF751sE5TF/GcfjsdtW1PRf32Y7V/GfySWvYz+5nSjsf4hHETv3GfmRd
7Ghme46vrqtd6Ouec5h3w2dEsYxaw5oIEbe+qffkW13179gvT8ZRfXOWsqnPeKc+Nvfdsd1Lm9Zz
Lp2bbVj5rLNd+qjeVEdqFDegsDblrbpG+HydvPoGbhkOafuegC9fD9fOpriUN+KBygT3tDescrb0
Lh67XX0rXYAX7XHsb8QW2vM2PRubehu4nZ968t7aRGvzG23annd51g6WHzzmtxKG0g/7W4JnRNee
sqHfm3QygRNQR3Xtfb0P+KMAzy7Ohrg9eHGXel851/f+FO9zXjY8R9dp71ymRw7hkc/wjbJyE+zY
xO9RoXjkgV5YyqxIsboL7tVdueUNrtv1fb62vNyrjvJeO1LXW8sbshPvg32xST0kZy44q634KoJN
g6H+2fDLPYCpjeSRoXcKbojsXEkHWmp+utXv5swdbyKsGUSjbOgxtGvi1ih7oqMseHxE62QVvmcK
tZ+1OBg71NPrYoOhnfc1HidYZWv7pbubmKb1tUDb8Dwfcz++QS+5TaHH7mrfcKk687nw53JYkl20
sza5X25hn+6L+/ZVOhMOdeUvPDmkpq5kj7Y/kA8Oe7qNtyRb3mp+TUbfJxAv6Sk9DBextb+nE920
4cm5DVfjk3bo7poLQGYl2mKS1WmM8UbZPPryOd4onuxWW1iBm/7N3k+sI9auY3r5AfHkHecnWpmo
uMQ5HgVlVZ54vouNbxVuTHBAK3lj8Y1sM7d6QRi2qm+GK/MlHX2N2Akk+Guc5H4EllN2lfsxYGm7
kfKNHK+rI36hdQ834N1w2cVsF7r7Ojxd8/UKgt1tsplX9Jz97HPT3eMFNx9ZzIfJiXKBvX8tqQ2s
AMOs+3XrqR5bRYt3Ub/mp/nAJvpC5G5I7ZuX+Ew4jcgO243WSlcuJtLntDim65HuNDm0Jixb8ku6
b6jH0Hm+s+Bg5CuTTDvNH7VTt7p+IDhbj6NX+FAFXDLPEPBqD8PNdIe5CI8hwob8wG3YRjOE1Kg3
PnqX7sRD5mEZJG2T5g71+DUOkj480COXjJWhsbFMiqvyJrWfI2b0BOQ9Bl+sU4QTxVf5WZh+2m81
hDRYPIaV/GIrd0xaK1k5OG/hC9HjbbyZW4J90Cv01LFXCBnQM6/EBTtxAJoV5stDgqqcygK7vRxl
tvQVuhRCq/k1JqAMs0wCRsuD0d7jBryNdbePDzjyj5I3H6By6JtgvIJ2Ld6ZrGPTt3BjwRVsDvga
2xfyXlago25po1Fhds3ooCm+A3CK9fQS5emawFOUJ3xI67R8pRsG1SkVbkZUZ5xtKK/e9bOfR1d2
D92wV730EQW68qIfLPVUPNT5Ln/qn2LKJeRIIrYjm61ZiS0yMdtcvy4VLdyDj2m0Mc3HLt048hMu
gNJHVCB3azn2sK3KbIvprbjGvC0JEdlNDvJpd7qj3WX74k7cWY98JzjT1uO5u5WhDkLhM1fNvrtJ
3TtrpyBbX2F+Lu3NJD4j+xg6N6Hkiqf2Sb6RjdWAItWDrkCvaIvPydd6t3iQrvZt63/SUiekV3YR
P1UnSX+zTjLWiv65vvT4AcnyQ0ighLfFRruw1RqNVfFq9Q89pY4YwahKCauk/jF+UMraEgwAE3cX
u6BB3fhWeKwHUaJYJ8S4tCTveZ3nbL3IFSiki82i8WevukfVVp1U+MfvVI9XsYtC2cFwsOOyw+qz
pvOHXXWlbWsT9EntLYRRlmMnAbiA4YGzw0L38ZghP3whg5yirZqf4mdUnQrO+VcA2lbHCX1sv7Vu
XNXVh9E8OBeDcO197hx1eesiRVjFRI642NoeBs8TH3nrUUdcKesEjMxKf6I2PpwUuEoV22s8OlSI
T6jRGRvx/cGsZlxKueOGIJdEhcKTmlRwCb28Q7pvfmDgmu2C3CR9Y6b5k+RG4oQEJ72j/4UdGqIL
MiSxSvb9TrjVun63b/GtsvN3u9OiucOC+86P7pTtp2NwMda5W79jJtzxp/hSqzW9zqONjogwbr/a
mQzO+mu0698rrrJD/65dha8fDH1FCXw0V+m1PNq1Wz8L46r4UDtcdcNnRblOMgbJe4J+/kr2YQ0H
tJlo2hWRz7mKlz2G5yV8w0Yyt62rXRLvAQ0TRNkZT0Jdh5/9LkBhMa8Rghf5ngEhHTeltd1He04y
zubhhAHVQGTlx+7bootaKeUG+4Qw0XFdZSCoSIM691Nu1mAu/q8sef8fWswqBnj6fyYy/G+8/ROp
qR8f5a9r2Z9n/LGYlX/7gew7LBZ1XTHAmbFa/GM1q1isS3XHoPmMLcCQNf7QH7x9zfjNgTWk27Kq
6lANlzXwH7h9Vf7NssiSdEyWyUCuTPXvrGZZNv9lNUs+iM6raDJLWYtq6wLj/yU/QkyGLlo1fEsk
6hd6jojhkDfozI9wV6b+bS7ntn4LEHUg2xK8W+SnRhQ6c3mlltI29g5FU2q993YQg2VCdFmlPhYM
0Hit3ZWwoXqKPWRRFR2qvDDFF2PuVGlUOEdHeVxoZfWk1ajXBZAYVtxuU8ljLQ7xGNtWl6+iIemb
8UXGAhDKW2AvqDEfg161ZtpXBHDJDe3H0hgoNobD0NBfbPs6ZTxU7FY5z3WlOW+y3FkT4CUnUPe9
BE1ln/bh2D6wEw3Hx0z0XG/5VLUqazB1UOobiC5Z+ZnJYUcH0JbUbG9EUdGvY/w3Q4z8zO7LM2pU
kW4nJ+kH39STbFOTkjhuWpTLoztmohs3tuwsfOyE8NWtLMd0Pym12oh7zEykuRcYwnmvy66UfWS9
MI5wPsJSNFcO+3BSvZ0ytaE1F7EaY84lLEeRmc7rlrl5+UYF0jqCrde102qPFZIxsbHNtC92SNzS
Z3AzBuVM3KKwx0CksvRT5/IutRKEI5R8tRtRzWz5zdxsoUoUBg0boTVipoNpSdfE6HOm7LTojsNs
FPeqlSdvqaiy95ojwQCTK6DrsbRQ2KsqmdDZsK+CY4T+4MGGBUs+iJ6AHJEXMeo0ZjT2eqgl/ILF
SB0dQI/o1wFdIPo8l0ZD9ymdshiBv0j0BScMuhnSTMis5Je1wfNRnhuqcpdJBYUUVKypRJ7voMZ4
zzujVeYzoMWR82cWWbzjBNE11xrb2toTMV9Gh86exsErHcJPP+1M1PZH0nUmMsjYdMbBIXtAx/et
gNliT5KPbeU1LMtQxcZJYJ5pcATKxRClJe07YI3l8zDl8YzIo+nrY232CK8dcwSNZ0RqF3ljjX9j
0eL3Dd6GJsPVGoRFo9/SSxsab27iXrqWuhZa943dwV+oNT2JT3MbOjg3dIOWzkrW9TS4peWZmE9S
KgaJqUVkeEt6x5CvVpFQyVTFaui0OtnrAwqzlW1nheo7Hf3yq9TFs+rXRcpJTG0nJQVDoHxIqU3K
MgYGEZrHyQrYPkgQa5+MvA+GvU0OAzR4EdZPUhJRejfAc9MfRMOsNc7T7GgxkviopfGGBTXUL1Y/
s+yYG3ztO2OquISMopELfUELm2w2YMCTIhu2aMDsQhqWzEEppDka1AaQDiMS0vyRJpGZ4bkn9cC4
L0O5Vz+gYCrKTQ378sD4uDdQ4YFPntpurrxQEcjGyToqe6b6BLapo5CzfNDRx054jO009fEsKfUG
uaAkH+ZpiknzA1wZ4EMibIOeQ0PNmcK/armdE4PctqQ5x21ugzDDHDUGJcZ/Ngx2k9AGgUME2YvR
RSDUQC74I7ILkpytoINLznSzQV74q8glJACHqWzVA+QzKQvKQ2KPtO87NU8fDGkcniQ1pkKKJ2lW
goMZOlb/1ioG7RHPlsdZXApDz5FAqXY2Xc0KCxhjakrDEJw1onO5HRBHUZkuLYQ6pdw09F8Ka0ox
to9VX6XQ96ZadnFl1drGaIiAx+BgRgmeB2T3F7zDcrmNkp7cSDcOFFv6DIuiBgXsRNBqUW+Eg+1L
k250fIBR0r/7SuC9cOiLd/ea3qClGLSuSLlXD7EO2bQiYoIDew1Pk1ktaPi6ahBMFQUveYIDUs/1
OgnDuYcDCiENh4o+tCO9PrmOGP0VaSrwDPRGQaV2S4WzHe+JMbfNjWybVuklUaTrXlo28XSP4JCt
jCOBise2F4qCRX5sal1HypQYFlryVDQVzuO2spV5g3ZHRm2sKEIdzmWVzZHf9Uqou+UIFeOmRp1B
UwYVtdhYralT01AhZ00uwNo+f6WOmr5hrC7fM3pnNJxBUoJkLyWA+0cJFFwyQthsIeKsJfppEV5h
0dBwlM1RCnc4ZYdoP8mhzqFPkEz6WdjPpl8wvNeHVo2rXudScDATNPmcNe9qbJcTN5Vzgvegn+20
p3WfDykbKDMywv0wEG5+a4pheslq7Bh85AzjTxlVznBr53YB90fCsU1TaOQg/HgLq/IrDapW+q5B
iAJ/VkOBtSNGj3KWZ0c0Ty0p5xl1VIDqD60pI6AiNIA9Gu5kdtQUnsFxtI4wx4oGRZyqdwKgtAUz
Q8JBZZMnIZ9aJHwQ/BCIVG8ARdmrxLKlkmNdBJVzckQH7aRzSJ1VaHnMqnwvRD+OAFahd15ntdcQ
NUYJI0xVF7P0KKwpAPaUmnO8HQqnL9kZ1F1WOG5sT3qytHiTJnyfbNW2n53OKT8lKIK998si7o9U
ol9jtRRClX4p8tmKYlJ85CVsnawkVlrEJP26LFJqJja9QaRR1eoqr7EJNfNjJzOnY/j5DOdJxyWR
nC07umtN1Sf0C2SbvLPG2MXLF6312bn+/760Xiqr/35lfX4b3sAq/69dm70Vn78usJfn/bG+tozf
ZFk2yIyy0CtRLv7X8nq5izap6WimrBmKwUL5H8trxf5NV1QLsq1NYXhZRv9zec1dGqVd8ncslTKz
avyd1bWi/KVWbBiOaiqypiAToS5tyn9JZ2tLFZ2VUAI4DrCQuvfK9Mvq7JQ3NOcK44ikJK/oCUv7
fsJU680DHH1SJnrMntBtSM88p8O7SSUlPWI8B+0RYXp1mLIBS4eTvJKjz06ccXiR94KnqlhLUu2p
1puU3Oi1verCU9q+WvqemFw73RTGHgNEo/nZdwWBOX7t9E2jX7LwBL1YI/pO07aoDlT70cJ/sNzW
nVGirSxqYOV4sLONXF7Q44vxIClsbH3gpKuieTB1CFU7qlZ2fjN08FumFUi+lOWU1bza80do74MY
CByUceG35k6nC9g8NOoBYLwcvor81OZeORJ68972Z0vxB/lZqx5m/LRsExy3NfeWca1V2pLSagA6
gG02htN7N8cAtFgdpO9//1r7t6Fwf2rL/NtH/Q/syxj/8XqjFlnm7/Hbr1fa8ow/rjTT/I3mCYlr
qiUbS3/lX1earfxmGaYDqEhWf7/vX1eaxuXEPtYxZRITdVP/10ZWIolOBTpPyo2hYrnTrb+VG6fy
Sr+M2IZhLNtXjZ4yy9fl33Ip/rKRdQhEFbnUR5t47GYKIjRRmlZ/6ksj2EpjVW5jQIEvBQmjdmKA
kwMLv4pbFSZ6I/eXKZH6Sywr+nZopysmIPMO6scX6lgdWoW24D+6cKeh2D5FmKRi/RTSfD2RR4Vo
VeubGnBFFayTHmbLL6Pefz8VLR+M5TzzEQMWowirnj9/MNM29cBesjwcIe8z/Io3Q6R9TXFK68Xm
CrIapbnJR38BWZZBemytuv4oB/221MkZxWshewSHqf5/87b4vv98vC2MT4YmGzqJgYq2NNz+dLwn
UWFvgxVsD5NCgXBkJtTajxqb/qEZA5oxIZIaqUZO0hMzxbJgNOQXDRV43YTj7j+/G1v7y4xtahwc
GRgNczVtPtv8uf+X778WdjS1Wpy6U9m0ntEEW1Wz7oNWoySd2rqXNKBvSor9qoqQQmtx6YmJTFhT
LCk2ZknihdWnZ1I15mNjwE2IUoFAdyQANTSj48+dQ0KusMjILsOVvFfnODhNJYlU6BkZSUHnneSp
Ab2k4owuet05/TyE5NbQN2bro+tLZKO96NA5zN3u5wk/D9OM7veX1JeX/P1hP3e0KgBSUvHAwy33
qAJnNjlE4wYRm3qaC+oa0C7zo5Mn1i7s7XZySz3RTsXcSfvF2PH7Q4YwQV4xVLt6ufP355Yt5epg
QuQbVnWDbIcX1CH4rKZpVDa/3ChNNfVeozr+PFl0gOdjSzsaaEMREIZJugkpIlFxXH53iDZycfXa
66DsnZO9/JggAVjp0B5/fvu5XUnSP+7ssCu6uhW8hWH4ljeLa1lJRbtl5PeKTIW9vdxWTHo4u3Mq
o17pqYVYfW2cfu75+UGc2llXB3w6y+1lZHUwElAX/9z5l8c2EpiFIXoPbBXhQlultTtPLcs2QPTY
H6IjIhMgU8FAkyAzJ7ijgQHZbvkBuXI+0XWr666GY7rclCPQWbc18JOfR6S9Rh+kQT9tgoRa5xRw
3Gj8bmq5Rwc4GRzx5A2nJjoJBX6JolKxVpt6pivRo78ZREgAwiI4mWsIFVninMN2wyIio9NUIZ40
DailUuWNwnBclFrBGolkQM0ML3hYtNSVZcd0QU/TaczseyJ6xZagUXUl2AS6gZQfYWqU20K3bvIC
N1oDHnnTOpibkL6GHtar0suwUvnKYlYdRAmO2MiaPQfzbDKKr9nipcfJFrj0pUK4EWrCNZ6mG4hY
BN/b07MiNVs9E0fbxB5D5XH2QTfvizstsZ4TA0UqYcUkzUlLJgi421mJ2hVSl3CVtMpXPFKpxxnx
0gB0xb5bPVsJjgxFeoHxruT0dfq93XfXmZwHfCgSWiBieBr2WxMuNK71u7yje10TIYYStdlXHdbG
fgFu1jgIzSjuDlFBHF4ICqVFxTiFwUcaiTtTC46iRrwUt8g3C4OziZYKsi2gFIsWV82HhN1LcVDU
hyQuFr9dvQqJdUrklsacHWM6HWjuIBsnzZoU3P5gFcUOeTG58HxD+OqOaVg+kFcw1+OdqvHqy5Xj
5RT+yfc9OVP4LRs0IxvN+AjlsfHQOUddmFPcw9wZtoWvdKZX4Pca6J9AH3wuFXEkPRNBtm54RfHC
qPEK1/VjDvDxEcGrkbhOQWk5vkwcjxXbazp/zRZL7nW0Bs/Wo1uMlTczWVBKEtAyra+mNhzAnFwK
tT5pdhO7illeMJlb3kwNboU5mCbT6DjMsdUFjVfjznJwgyM02lq4Xnu5pf2aGV9N11N20Ewo5j0R
Q/zqZtiWHMX6Ghwn2y0x2bXCYUtHqKAk4BWeo8cnqesr/EWSvFXGAgBMHfpdqcU7q8ovqdbcG7V6
00GDwggbijVqwjO6ttrKNI/CG/rG3PQnwQZ4EOO4XVawcNNggwuqIlMIpUHW4aFVL40oA7+xOmIO
9XPadfKdAqq/VnGLschBwlFltKVvp8lAVzlExS601U3YlfGWLbKHaDjcVzpfU4z+byzV1yiTNjLV
nqMSQleIrX4LyDTdRhEIT8w2aCznV4BiyDLm8kmw29xCsWusAK1FlmAWg/O2AVQoWNSTc21W+D3h
jhAm2ijXdDFaOua+0QfMt5ac36eOfGHYL19ymnq1Xu7bjvehK6FXY0H0LVu6oaLo+LIQW4Wi0f7n
h9U4IltVwgQtHk7B2mwBJA2cg3/8NyphJUFYraioGe+isLnj57YgVgBbhCE06tqQN2Mxt3DP//GD
+tWvv/7cocLF3IJh3KXVtJuq7NGMw0tTBK/U0S8pRizifLjM4bd0XPSE7MxT4xbk48Tkl+oTyzB9
Ps1196wA4FlNebVVmOVUuUJRBw2ztpSbQFKA9SkFZUmcfHWnKa5+6kyC46nVNNhFbgMxUqqzQI4r
ODJIn3Dj0glXSm6y6qtwl48Re6awF67uDOs0Rp49FRYDALmFCub0bVRNaDEpVdFGJjVrSe9M4wer
pWGXBGgYMJB6/WKOG5QXgkaIHmnsEw7DC4Fo9wEzgFvaYbCRgv6IZtAbic32eq1gazNd7Q7zpaI/
VYn5TZXhLCvJnZEF3w44XtMkHSKzNiZDziatOIsx8bpJpRVg6PhM1DufSBu5KZL2qcC754YFDoxR
WJKLx4kqc2x6neRscskYiNYKrkya/NWhQUCN7kL0QDHy3LMkezdJzlUrIWg0keZNSX+tQnr1OZZF
BgNlPY0a6ZckJ6+STr2Tg7sRmfwqh/0jl82zbtJR6BtD3SeN+lnRyrXENRk4qnXUEOqgGnukUMsX
5khaDPdG2kVlCaMPzlIg6PfgwRkiX19KiSS3YGiNi7NpVkeNGVSK3yA9H8YuATaeUIFplH7GxNJ8
1DN+GazuUUuA4yDfANeIzeLoZBTEEBqSm+DQG3CUhDBTo9oszmsprEht1voXqPfDVUpA6cf2tWnq
homAaCU2E6egyw8BMcljVryQjKKQQLTtk2Kn28qNJbMTr9v2UBNTZ0hqtcGnexxS+znWhjuwkrDv
RloD9ha3di2DD6hF4aeOuQMOwdoTjoodw3GJGHSVLLl1rOmrHMaKYvN8oaR8o0zdtQunmMVBfcoa
fT2Qn8MupbwbWu0ggzBKIQiS39A9J4u7p3VcmmUDqaEoNlTZa2v7O2+pEkgBGYGgGUgeZBqVyBIB
l6q5HW1wLGHwo8BdQ/8yds5seoHoImym84fajTijJOcMYmpl12rmwkradQ6oqSrkYpXIlrHLRRCO
s5sCV7dvzGYbVOx0ohSwRi5jGqgtjv0MYyKXqazDT1xnUf1Oa6Dzp4pyMNLiKww8C60LU3aUT8fU
7BJXr/ANoSJBrMwXEU5w5ZpvLPkaZfe0n79a0Icu5cRsxQlUbalsQl8DBTIHMX8lo+E9qck+GCii
mPPwnE3iQZXCp6Fq9nbEOjFuYjymhnqrRt1ZIdcTcrn+GGXICro6d4OuMVci4SwzEVtThwWDOx81
qVTXeoV2VR1waWQg6jvpXsABm1RWF4lA5NBUvg5c3S6iazn1X8O45CLrxW00Gkc6EkheiP+2s+sQ
6qDRpoBpmci4qoZqjIEX8XvqFpg0Y4ZXrCK4XsLydwujN4DcP1gIoKb5AKmuXKnFpBxliZygWTeO
M36kaUT6o4LcW9HTXeRJZrqe9KcSngslpIbI59nyyYSEBiagT5ANyCqhjo5zW+Y+lhAavXTz1sPw
ICbN2soMwgq6p708UHsqFeOFHtahC8EAmImAPOno3dpBP1I/zyG+VjlZ9GzxM+VwOEUD/pBOYYqA
N2GW1p4djsyZhNURpUqcdyQgJfku7jliTtw9ZLlDxLR1XxYEallwUiEn2imhg9FMI4rWybaneejK
zmc24SRJ7C8FdxHsFbiqrIUOVmjcaGr6nQez8MakPVRO3XqBjHkQarJbceTswCHPqOOKG+liDEmI
8Vbu2C0lhHN2xJQFFayydj05s1h3eEnXGBrxgmfsFMMc2T5YXNIgEYiFi1pRB545WPf1ksKtpdj9
OHsGP945cVR5RFgUnoYUP48QM5Molbqj6TxJQXWDzRee0lDsZTWBmzVbWrHPk9SaPVYQ5d5OBMjf
n//iDA2YqJYH/Dzq9yf8PFcbcmL7fm5tfx7lmI9ZMpwJZt0rOEVRHuyMwroEAd6SQkdxhtfYbNCI
4qKj7u6cIwXvC5gXtLPAZeNl1yG1X72CJiwzoHsV+avSGgoDlXWsA2SBRZdQMLA03NGCXTz9jJVG
AqNpwBmw6metR84otcpHQfZAUxYpLhqA3KqGIVY6xAMLKGgfR21wXLPE9RNKjP6VgrkoBJrTy7QD
lSRfpwYCt3ggWVr9luIt4TQPVJHcLEMxi3wyKdtxRZ/1HFkRHtPBqWBOrGwSZFcyLZJ1TFqd50jm
huSGlVVYJpowDdkZSkRCDtYycx6VBxyZFQbGHk4mUcYZKMb6jigJj3y6aTvMyv1/cXRezXEiYRT9
RVSRw+vkPMqy9NJlSRbQ0GRo4NfvYV+2asvrtTUD3V+499yBxs3tp51YQooikI4Awz3dcPOGxq2u
gjfdEgDJUntXNigCHZJipty5dDYbOXvuIcqRMe7rfoeZ4DxRHCBidXcWOglmAtjm2OPDaWEnGFSD
C/s6uPNjl6eSVKBTH5Jskeio3Cq+oRojCszmdkmV8xq6udy0NuaoefRtjG3DTLqZcMxnk9jZXerY
9aklg50hLcbPORh3cVjCdvP9TQNTYhXZbUM31zgr07TjjRUMVE9+fRis0dm7hW7WCcSDXDiPVZA/
8/RaYKo6uwNRoCVvCJtRqtEOAJwEmhHEZ/xyxH60b7jLsK7k6oVnNNkz/7lXNcWga1AHUsq4R0td
XJj60F+jew0odWVm9T+CZ9OV1RiwN1KMOf//A4PK06DicJ3kSx6Iva+aQW3IpfsesuYcOUSj9v5L
ExQOoCIMFiY0TqKJzD2oQ0bAQqEilkKd2nb4sxRhVYgVdlLsDcmf2YAR/HDbchuQZ7rzLZwMTvsO
YQ0rhAtBPevz+hQvn6JdD1hgEixluiz74/KUVCVQ3dnENclbgMuuJ/Ai19O4KiwMGpWWjzab2n1Q
evR+/H+q1t2N2vHXzVz+EuSebCjighWMq3BAtgcnAfCpNZ0qz0TfSmtAiltvnxQN9Wkw3wx4Vksn
8FXyGDCkZPkVU7oV5ufge2Kb2/0HY0rWenGY7FR0HEL9EDn1JcA3L/PHpmbUOZCNvRKedXWsMdhq
MeNI9DdpSwCXTZhGC5lgP9ahtcr4TKZbI8fnXp+wxWFlT5qG32+/Nj3rcVdARnShyeBUfvNzQXLC
crQm2J8OKQllXarES/7QNxMHb2CzkgAx3w1qX/dsFs18+mt41r5vDfwhPb6LSjR7K3J/a5SDcY0u
1TEghgeSEBPaysdh4MwMdnbx3euqv9Zl8DaH8hNGX5s7mLcx960rM30dYE2skvqe4IMCtmJ8dhEA
AvZxvzFiv1UdzgB9wupZKl6H3uTmH42vUldvjtfcR5/5rXD9T9kR462iNsAWG31TvGAY7LeNb71V
eaQ3GG43ktRDfmSJhHWceanqccsFMnKqmDezecY4BCY4KOWa6ae1Mm/4vzlt+jRal717HHN8oJ00
wAg2lPj44i5Sh8xrm3gbq0UEG08nNSWvWdaPazrl+JDDjtbNMRR5finHX1f26uCwmd94WQAgKCC5
wQ6JD3dY88Ljm2HF1QS/lyM1lQfiACVn3PTPFVjnnlE8Np7hWFs6uzb8IDxmMG5Zb4t2WicBuRuh
Z0NVgBSGtAlcguOrdeK7qCaMlOQC6KlzBisdx/eWtyM4NZIs73RnYq6hRADBhevmSzbagybkcz61
taJYE7Cz0pCcWA/mgDCgy6S+da7UdBtdRESVYYKREGjs3di8OOkTLCYG58ZOg+fcZ8Zz0/S4tca/
Yc+sXvURsxU269tWhOAMbMYRMxcRTCW9ClXXnhxehtJUW0jjzps5osOUqtwAgZX7qIuJghp3tuOg
/kBRhh0N2MnEkIt2fVMSVtSjfUkglCE5MP8g5iLu88suKD7UYMk9mXfUmj1NDqSXkwgxwJKqgxyp
Xyf9hFq01ebRxCK1N7ynyFEjkGcMe43f0SbOhyK1go3yK37opZYi7IVMCixOu2U25xoQZ/wJcrOX
WDuJMwnGJjRpGxXxMKHaSTZTFSS7sYl/qMm4JwvvJRKgvnppEbBGuIHZYTKHl82XXm/NcnRP45zf
heP/SUpwYiEv3wrEPEXtwgAnKyOqAgz8GWkivpXnjIPbU+uxBMwF+ETwegyHvAnVPvixNQk3l7nx
CCk17PHA20MMkNvj6ybryujmC1xWmisvr04gpAPcgBXpce5fJ45w+VY7EjHjo+92fKRokW7MuP62
diOhaaIwYDXz1cz2eDLdI61Oz2oTtoh03PMoY1DxFPeDWXwVzXwZ54EcKH9uV0rSXvCHN4b9bS6D
wCLjBDGDEWqrgWlgQvgbhX3OUNPnoYsAgfR1/WObjKEtFjtp+WYTtzqkLDUjLOIbU2FF6HvznXye
v1NrXPHyYGlT7ms1TSip7IA4oTTAP5GFzc5Hez00+KwjKst90KtnKKs5mKb0pzTQ1tmMiUPE8KMr
IAFN8avdDJcuAH2WZOlZDMa3RYAyUpOttJiVgla+zMP01dnTWxAg5f2/+NGheerjDEJoReimo6lh
ECaHkAvCRSJi293RHUP77pFtPrsvlTm0DxJOXV2JF9K6gGYpQhYSUDwMOJhxCsaTPLG8QuYEsswl
ZrpquU4SEvhkumioSCWjvR82PFhkTHV63JCySSgIFxxsp23f1j94/jdj5W6g8Y+Io6mrizgZ1146
OUyLq5mz3bsL12L8wTYYyBTpn45FYWEdHElp5AzDR6UGOApx81ZYA6LrKBnx7eHC8IiI3hj28GSY
9beF8G+FgmkomYh7k31RdrsNYuLrGCDsEn9gCscQBX7IggW/+y1GpKlmB1D8tJXCEZHUx25iIpjl
8aNbYaHO8zsP7XQpYTX6GkmqPc3+3ki8G89shb6TNMGBmpHXDq+n7z1BaZvmKTubQVLB/IeXw9u2
FUxvVg33wLbHEHucnJGsCKB5AfhlKA+ryIpuvurDdRiWH12lieQg5sP2mWnOwiIskD7Bco0M0uoE
vIVNWJ7nW0sFf8YC47kZQiOJartg7V2Mh4xjlJfu7kYYSlSF9cHXXwnzMN5xFHWxz2yh7r6IDm23
TUfCNJHkK4u9IL0VN8oyrC699J8ZVerRxGu10OzvYBfIUY+gIXEEmF77hlrQ36YNLWxqtt+MrbnO
HfNdZVm6BVSgGI7SJcVLTHRKjS+yLtl3BVsJTLD9SDoIrxHSUnH0q5KLz3OOk8mhUwSfoXRy5vxy
2A95d44n50fqidiqIL9ze5orw1UshMA2IBTUb9IGFxIp1W1Ch7WsQECvKovSoIJQkjZqX1GjkSzQ
nyKLqWmjUSEy3ap9DwJGP6/8FNnqBL5+iZW92rG6+GyKVmYUZauSWsw1CKASdbQ3nfwky9OQRh95
2j9QtMMOswca6JnCI50YciV6V1vTcCGNEdljAMGB4QlQvZSgdfsjAxxCSWD/i/tPThcs7G3sbay4
/o4InoG1xXQO1dKu7eNdlNTems0mxL553ouOTF3KIZrnYQKONePGMZEzZwaYlhr4tttGOxLL6BIj
cz1lLkrpULhQfaNjl5T1IRO0Drl++P+j8wr3LSLP1Ms4ShPzqWvwiBh+R81X0S91iQ2BlrDATc2d
TejkR5KjThszohWRQS+YYIln3cIwjihzpYHTbGgcYFAiGaUFIlSb8VnUuN3GlngY0yx+KTXhTXJK
/Xs51iixwN1VectowS4IaoB4WybpmXiZF11wibBRZ6njEw/hoTX0A74BUmojJLukMKLGo5mY8p2a
Bq6nyXoaCVtiKmusO5UdQZ5Dj21giPnsswI1EaYGUon7luLMMtmzyptVuOSx+fndnQ1BVI54DXgz
1szwn0lcB8ZGoGaqMrAxyqLfY5+pDeJ5Zh9AQdy0H1XV/I0r/GdK2JgezXPQ4GeHZ9PCAx0egtL9
6AcUaJlchw5a5iaVF/3t5PGuFJhCrJwVna4Y8KbcMSWhD23NH6bNcNEfHkoRDsdieUyzBQ1IGekb
wyn1IVPb5ZlsHMiHLADTgkxBkNrctOObT30/usWnKcJ7MUm9nut7WTMzDBZcQ0FfzuDfAt6wMcz5
nNYo6rxCvSdZsXUJt1w3B6HanyIHwNIM5ybAD6rkxsMsviIA22LhmnyaZvNuGntZMjOdJZNCqzR+
0L6mBw25I0OouaHzbs2vVL6h4FWwwZNvx3Z+udXOBVh0eLi/RjsRIXSyVP8C64BHPDTI/+bEXfIL
Jh/6YO7Z9Ibp0zQA8JkZenHQbKvK3cuxh8/EmY/0ut1qpWNoXWvHDE8ZW0yazoIjkQX9xp/qj7oz
TxUOMRh5Z7SODzUBsftOGMbeUAGx1HzW4G2upuiemIph/mfuvB156mnEwzM6crEj5uEhRvWxmTo0
RBE0xa5qZyhggC9BZbZMuorhYQw7tYnj6i33mvJcxt5DatWkF4X+V6pcZEtknFtA9IlIOtJ33Q1Z
HSwvOSqzxmk6BW8BkUNjkhLNNATDUTvdN3pq692HzrXSGWZOq/zxGm8+Dzn7oom/MDsjBmvj6DIK
9A5xMvu7zLCvacf4w7Wqd/JJ3YuFCgAe1mQ/zlnlrT0wQsRMtNBejGHDNuJJ6vjHa7duT8EILYSc
p4TjGX3tb0QeCYP4HJeQDkldcWoCDjZxxmvAFfjjeMHf0Bz8P8WfOM5vQzR2a9+d/9mpQxYu6RnF
B202UyJNZ01B+WzSX8BjB0jThtWlR7K+D5x1H6LCdKKqw6FfvYiE+SBOCGhsHZPNyQfLiRM/sU2M
qZS9IH92VpFm98CJMWd24a4kcJxdJIc8wyJcVeMKHTdOp6j9LJ3YWBW+W4G9w05lFD7Bd9l3yZm2
hnMUrwCKtiNqM0kKkjN21TrHE7CKxW/rSEAVMTECWSE2tc4e2MY/pNrTR5k5JzGl5t4HOrp2l+PV
LcyHWbPH8hjtXpvCuhFEmN5UYa93U5+NT2hWvdXscFePmbkrKh8HoCAZGMPGVqkcLW5w6SKBZdF2
053DMLksuBY72psVfJUG7QM2K2f0uZndN66Pcx3qV4KMWeJBX0nR1KD9FtwP4aco01dzaaoyRgT8
ejcfHcc4Q/Klfc1cvZ6s8atqIed2UTKciV/mHOPCg2m8q4h238eggtDPkh9hRvgBeQEiI7wxIjeD
70oSJeq4zi9RPqy7/CTaJ2qG/0X3aMzpgFz1jbljhGTJ8w64LUCLsubou5fJF8xfJOzUiQUL2ydc
JNtau82pSeprgfUPlDBPuvCvLI78NbOdbcf69wyV8jDg2oM0T0LRBAu3qrtzEXjPefiZA0KmLsRA
OTDUaFi/3bqmBgJJrlYdhHLbNtZZU/G6I7joqXTnS0u4GCdNtU+b+KlzCVgamdunRESDSnpMWlSP
EhPCKhPUJGE8PJdlbF1SP/wWYmABprmXCp9+PX7gRUs3TmxiYwQVyoicjVxSEhjdJ3IfN8h1Jha3
Z2HqX0GmVqfvXocuRQj+H9zoZtsfjRGQaJXAXFPzczBF58pijVzhklnrawt8FwUIL2qA65eYSAyD
5MfgIOj/SP1GV/eoaW/sfDpkxAdosZiNnfDmyPpDMnuDBs+k33N7NinZW173zibLtHM0wuihGqsP
lPMw8m1QtV2YXt16ycSd2wdthPm6mpnrkJ3wFdonIHTRIeVF3SSzRttkNZ/oD9jYhOOJGqxce/WE
fyMknboU/FtKK4nUXqbkZprL/tzrc/Z8TnQNYCOyMPJ4EdPgJDUwLFTzxQ6VwrTpp7kipz591qR6
wrOyiezMSzbGcf8nMIpPNhHkSxvNtSoJ3nGG+GJAy0LUNW0Fv6udy3+DO0j24BZsOmBLdOb0Kg05
PhBg+GEIlIiUSYWVEqBnNw+BDFifmt1lsuP3nry6HXXIu6tq/hxyoZExddTuJ2FZcO7del+b4FiD
mX/JGEG3sw1FnJICx05+x75zsauF1CwgkywZoF6h9aWQoGAs9h1rD7OYt/hZ4l78q/p510XoqrSk
BbDr9lHLKD0UVsGMjEUR+Y3eE/fie16GFfRwQKuJVby3TvUP1U+059kmmz2jFYrI3PVFe7IBXKwE
nKwzKdA5VDSgfnb1DvnZPHUhAZMV9BlVnjn2caeYMoe4Wdab1pnAGkD2m4DvPAok7yrhz8A6tQWs
hkyf9EPAcWaOkqx4KdjdrYymjR+k6q/Aa3fK9iNwhF56cJDWlyxDmXxBdg3cARGvEZ+H9BW1CCG/
HKJMqyScGGvt+jQPXsseJU7YqPjNwGoL5k3s1WSPBBDFuxw95BpTGqcIhD7KsAdWuNhPq+ppaOnF
A5qjrEcYUhXTocAQjg8HgjRR7Rs/Fcci5HogN+LTVgsRn3O7DqvfKujN7bWEH71WUjprrAGP+QQo
0GesYmeaWz3Fwp/QcnRJTofFmNhxCZmctQOdqY/vUWp94JgqonldzwGfpJh3Q0QSTigLhtugHTfR
TMQZ4hP7ZOl3rw5+dAlbtymeZR4ylDC7NzGWDVr+/EXZAskniQ9BkbNNrdhfSjlghJjJu293Mmfk
OuTCQ7WRP7knJn/yJmIeQpF6DzM2Y7bw9cnjx1gP0R78sbe2y3wC56g+HfazraxhwRqPQlkN9yiM
YRxDbEHqeP9/ErM+9kbDUK6BUZyGzUOGm4Mw9XaXKBQ2ZUm+gG4hrzjRRzZ070UoQAxgoVx5+LhC
5+pCp2hZckR19un5hrfzK+fKbLK6OQQi50bILg0blCeS94YICRIMM9iO8aGoyJfSw952Nda83nvy
EaERbqluLrrVdW6ArycCDOK+h74Nncg0kO9FnYrScZNMRgOjh9kEuRA2Z3IYccAztTzUOqBp+h8t
7X2nsUo2Li/JAT/UQVALrDtI4Gunmw5Trqi8NakJZeqw8vVrCf0bYXkHwr7E8LJK4eum7d1PL4nb
oZeptzoZQ+AiLH7coCao21TfUa+xQ+vkuzDIyq5GRmqkNqzY2yviPdZWzCjbolZglWT8reh0iXE+
eI6bb4de4ohUvGA9gkkj8jX4JRK6MgNsXdd82/kIatUXn2imtuZA6B8F8saZinRnt4x2DC+9hvZb
XLX3EKAsptfiQN9HRf85+7i9JyjEAaPasOLbGWtEFbZcVO6xJDecpcukmb9aZGvidSctIQxIklxq
a7Yc1y7ohmNoajYWywedGEQQWEwpJhBc625kEcFaBh8hBn2Ykz9D5D4WKdAAM7sra67P6DE0VdyF
BIiLBTJ1N+W6QgfDW1HPD6ERZyd31uLRZ7WWD9q9jyeLfmKSnt70FaPWCBidnZUmsMp2OXywmmpy
DSDt9h8kS6KaisUNJE9z4sJ8Z7mlL3ZQ7/KKMaXDMGOtBvao/Uj/QDrm2imDl27o0nMejPc4UsGu
EfqhkXpfMG95JVutM3JOjSJqN1iVr5HnDMzr9ItvEFbiLs83aZWa2HfnFGX5r6vdJ+nPxsH3/W9Q
ap95K5jDCQMynv4ZCmnQ4RDRIJbMoZnYvASFLPA9q0s3oSaWRxnBxvTnh8SFwwX1j35UEDDkkmJe
Epa9Chv+y8AEipL8razp7C5GKQO74SY0nH4dR7BOw+UKsygAtfTfTI3GQuTkWDJZezHmVat0tp75
pT0aw1XATGROoMYRfsh+Uj7PZgWX3Tia+dIeDzZISaO/SVNynpPk2gOBR3XSp9t4DJ4bp8EvrS2C
Gtwr2LOnnve9q65jNADB6PtnsiPQPqQvxK5421TznnkUiSRm2uxUIA92LBiJhhbWduIBqvSCu9bG
CWOWt+2AQqgiRe2JLHHvCr50xCh8BEWo4DGMD1EBBVWr1F4X1FKHZjA+Cy6zxBmpd9LOOtU+ywQM
JNZc7ls8W6jTTHTR8E/bDsiQ04B+7NxPz+SzVkNIEqz0ntu2Xfc6Hw8mR0Paucz3KnkzxrcM4NoW
DdnWb+iqBcGYfpCn5H4sVX4HtQx0qWHwgwvBAnF+tKf0kZPnya3ws6AfcDvOjsoJAoYNf5AowcrM
JKzgoXsdhd7KOL/GI8le7A1PZR3mx9hXr3PSv3gIlkosBCtX4/lDC7HOi2Zr0IGoBRQf1xZSMmdK
v9KGyZzl25DFiRQqG2oqU4aktqvgCAgPhAkypDG2m4uVgdxl24xR1uo3FCkxcHWnARjDbDvPUNDL
SqtbKRhXtNB8PbuJ31pPggeXYJyy+tOrpA1ZO7VeifS7IAzgM3et9snlZKbgZrNtFuJfyYYdNky6
zQokHG6AIAxRkrtJWqByjQMd7jMrXe8eEcLhQOHc9Uu6MeU6zKs9F7zxjgxjmxLAcYkXIT9BCx6W
UeOtwfawD43yxQSeC18XRNwwm99pGlL9aQ+WQFlurN59GcfFZQRl8dywpj/y7aK0JLh9Y6vOgwGF
H1M75OZOpnrU2QAP2HCuvdbRYYyAq/YJ9VaHMGf205stSEfsevHXDMdv/IUEZqr51rUDs1j9ESLC
2kKsltdU0dVX0WOQM+Efp+xWAtinB2CG0SfxY06I74Wd06aM+D77hujsZHazXWfP55xF+w0B9N2u
nC+rPLDhllvHe4w6Sv/WWlIA3Km9SxYA/C2vMlWUxVTpe9r4AmHjeBT4viqVmucWaz0BAdTPTA9S
Z7yqpC3Wwop+vSeWzi72CNR7WHnfyZQGHaPZuMEr33YqfF/05E6T3tixEbgBwRipGmNIx3gLkwHf
gYZ3q1l6ZWgfB1jsMGg1W4kgpOYfD+nYXBJE331Xfho5wKR+fhha5BNpECVroUGJlt6XISz2Fgmo
BqNXL1WOPi3wFZKEDtWG24ULzrp6i5rEB6v6O30Ubf7GxPUJsX3Jx+rTkTIfFXb5O4Qxcbqo1kRV
3fM0Olt9fMylrlkwybMT1kycG645GyoQvtRPMVWHZo7xTXfyN/P7Ez04FFRDEa+F9hx1/Uj8LNM5
QUYUqAyTen58CVhh5xN/S3vJNfY6nqsAvANGn5TFYL8NNLwtKdnkJ4V3AKPa7WcbNbgwx+8+Mc6E
hqI2A+VZDt5GjnazUbHF/HVyCZhie48RGMpkYr4xvwp2sYMEnc8lyaA7GjcvQeElZvuWouR49ISz
cImfQq1ZtHTVZ9qEMAmWYwEWaEpFkKU75XvH0IaMncvwQxYmC82m2sU9EKQt8W1FTTWzNJvy2UfJ
BmUGo35BmQsAU1AcWMa2DYqUmoiAo4gMprGKnJMXkVVUuofOJ3bOjV+t3LzqIJ0oyJZIY7+7CPuz
Q8Kz8mam7BbTI8Nrc74r648KxEPa78OatsTygzeuOGuDKWRX4amkRuceacvoFqhgPIyGxVEBxZrl
AijYJHgcK0ER7bxmknVCzdYQRE/yjtyLnjxfzaySN5GsqiVBJQMQ5o0ZK6msTL6NTrtbPyzGNSJw
AlOCx1z/Q0+PoL/L8NM73sC5MhHD2UfIqIpnX3Vo/efyiOjC5rXldvAzeKxtSiMIRT5wTIZ7bFN7
KZ+USFnWUBEZHZm1TtHSjUVybTeBTaIV87mu9tR6xrV5CSbSaxYsgw3F3SOYVPWKv6oQh87RaDFN
BGBKfros3lZSQj+P5SZpqvgsYS7nUbdlxP+nHtCLzNP3YJFKJSqY8n40H8VAESbIfFlPHcAjjyRI
JGreRL9exEjpK+IwvPCh511dhQFJDCUk/94Mv8lv/DCDV09p90a+OBx2ZFB4VLh7R58cMyWMLZmb
+yhjtt5X6l9m8bgmi5wW7hHvi4VeuRs1Q10qM7fqd4mNz4l9v2a/NMHeIJt85SQE7uQZqGSVchJG
3mdCNbI1M7T4YcWbPtc9is9616YWTWQyv/QlWkWPjSsWPHMVmtbFCcNNAfJ0X74ipoL+L+jGKlZ4
iK/JlAuPiZmvMf3X+241Z1ioAWHwuyUJHzaQsWB4qdPqJU39lzr+ayTTh63pcXVnUuXZOKDgaJEO
glTxUtBK8bNm73Y78eD885LgVSTGvPdV2KJ/ouu8MtC6jU5wnRKophYcUceAXDfSoI2I3ZCbWo8k
yfwJVPVgD+neNgk/V/rJ6MmeMvLndgzuIRozdv7Dp1UkFnIP6vJG8sNKb/hT5wgKq/YL6Oy1j2Nc
bfNrjZpcoquB3UwmcSkbUmsT+6kOBF8lzC45gF10WFen002MCDi7+ujWyU+oXXy5Qf9j+765ew/T
+Ygubp1UImNbwo2sS+tM6NWwbUrTXTtTra+dWZyMKHxriBx/nn19CiKiWRxvsdFbOFBsz3C2YfLP
d9BjOab6JdsmOnVER2+qjFGm7+TdkQEN5Npm7u8yvkSot146iXmGrwP86dzzLEjn0Fc7rJwxMyWM
AlYa8gw1LB76Gi13kt7iIuk29KOYmfJjaFWkqYUBMd15dZE2NNvc50uujG6f9uLGUKRFqAwWM4jF
u7QFeZjJHaX2JQ6GB5fOfA3cgSEL9Js52rux+8Rlit0/UIsKfURdVjCbI542Rck8pvmLMJpHdv77
PiNvcLKchwAvQFK5x0jbIwOz9H1K2vcQjM4U49GxC07PAVvKIvCdsTY0Y3CxzRk6mogvncLYQUrx
uk7Vc9JkP3k/b/XCT4g968VMUI732Iu7GApkZ7+ylH2fBnB8NuaZdS+YIFZzOex1BoqCZ0sokOCU
lEUyOOuSlh4l5mSes9MoYuhCuTlsJ9P9ZzFG83glamSjaEJguTU1Zbj9zWmCyWsu8QpR6DjyhTM9
2otiuidl8hXk6gPtMXOClgFTwahN24xj3MkFkmZBI2xJJbPIrz2qSLwOMTRRAy7TavDFVjqqPaAD
c2JwHZJsyXAa9vP8ywAx3ScZDQkRANG2ISFgFeuvzAtgiLYgzIv8HqTkLlh1emSy91vrLzPBpc7x
/Co7QJn++I9s3WaXjMs5GrUnMvjQK1cgNkbCDEgFpZ8g9kjN7P1sy11k5vmbyvc+5BamgQdpphoc
RffO53Fzq+FADMu7AwJkU/vWyxjI+xSYh2ERCbpkhWiRnARYI2TP7TY1gNlZ9R/Njh4df7xqnTGg
e4n2fmi92hxDGD4IXeSMiJOPzmfgWgxv3PRHSywojCH6zjocDgDdoVPJZ6tjP5RwjfTsa1UKhL8m
v3bh+6xUkN9cA4UMGHFIiARfzNM675gmCzN8K+P6HFQo7YCqWGQvoYNODdwPxF5aBpGoPTd5FBVP
UegCHUy6rZHllLiMgFGmu/0OE/u08wv3ZwyzUxuWTyUiBOWlJ2qdJftx/kMKrEbFfR4y+a4qUz+g
S1v1qpvPdMy7zqQ1VBoa1Cz2kljjRsk/DMaZqCPZ8GLjAiqKfa3xVkjWxzhSuPDoL2OTLmm0+aWk
M1HB9J+Tq6NdLJipcVKBEc9GIv2IllBgYEdovbyaGR6XwOXLHhCNMrJEp4pmXydbuO4PHBMIDIAz
xw2T3rgFtV8uy74sc3ZpXD3rqt4lLcrjqJv3RtvSe2bj18wAD1Ev55AKs7sVlV9xMh3IEaIDNKVP
EcaqNYdfs9HhWD8Sn/EH19Ujkm7YqdZQnlD+EIKKXkE/avKmK5T/b8bMewmsBJSJoVg06Zbo3VJw
+UXOtSFqnqn0ePNSzcFTIiRJnOBQdGazJM6T/WsGJ8vuTio3FqlRQevF1Mv3ok8+gSd4UswLpt+x
f03devNdj+a97qYRkrp9mIP4gimyI5ojCvZGCpRGz5RcKCXKtTEal6KOHLbkRrHJZFdthr6bN2Uu
srt0HOdMdNGhd5vkUqCPI/00uCm78W89OiSWJjHo0Uq8+5Sfx4aD9pYbSXDlm5NzHt7tMuD6cBnu
Y1j+zM6iEem9AmmLduRGVBqOkcILD6ZF/g3uDZua1D37bKWv3Yjb04UFT+7tEfsWZJsx/MPOFY8p
PPaGlUbb3GVR72JNTnzNVziqzOIZFB/sjbn67A7k0nBN0T/Gprz4Ub3NsP2U3y3YlvXAniyLOxNv
sXwF0KZpwfs3RwKibJtTln8YCLYogPvPyu+oWRb5RZTApXSmU9T9jITBcYkPP6MKXnCyjCtXoJ3v
vHAf5sOlqs65HyYbpuz6FDJHakwgkonAaU5buJWh/dIzlAqJd9ka9YQPjxfDd+SrVDH0TUack+v8
ZYv5QcKzXuHXySKdPPspcnb7PIiACfACqMjNh3LIqtMo09/GJT6c06KT8Cjm2R3W/j8cKvbZYTWj
YwJUR9yLvjlwBOUMKKAydSufZFe8sEeHnAMPf+paJ0vbY7MtMX3/N26ja2xS5BbzUzi2D3VtPQxg
xRi0MQ7c6LnBRhF6yLjGZy3MPwzGiYTFBYKSBasQszM8AAZx2pi+Y0hn47nFZ1C55VdgVf/CoeJq
o45Vywg5YO1olT4bjx5BfmvlMW+XWm45FPuNiR28vhva++fnxZ6il4AGp39gCZpyt4XbiPikc6GT
q1Q5517Tviu3bs9J26w7PEt8V/I+525zTHwzW1OxHmzEVakdvRB4ZexmyGSoeZF9tNFT1gR/7Wjl
Voq/wkAR2Kna240jk1C9ZDoOpM5kIvaOHQolRdQYEZrZLUAkOnlsFuzR+vCcNjhKz7myEoTB7F1c
aU4nJyhfE1s92VxZrSP+lnmLIsSJJuTHzW1s2vpALjjp1DChVmKQXzbZoSvnJ3Rnk1lyytUP9lSO
sYUYhxKt7OEG6CA+kXR5zkSGQJCRwcbwyvGVd3czRmQMMWVqWwC7WRB3hyj6SgoyGst4ftE2JyYJ
OazCy9C/WmN4NWT6tzeEeuqy4trbMxGe/Lxi9IcjxRTmIr9/7x31Jy8Kax0LsauS5uo6+S86Grlq
JMO4DB00W9W1xM66C0duXzVXG8fwgiukNNKtS3NCaJ3u8ZM7pymJ300HRUMPkd/AGRU0ZcsQqb25
YHTWo+Cy1x6xHs5rKInhSP9j67x641bWLPqLCFQx87VzVCtb0gthSTZzqmL+9bOocy/OYDAvQrck
27KaXfzC3muHlnWNESjGuT3sALKvof8v/UY5n0eEyeEU/YqgTWdeY++R820ydtdHuy/oN4O5puGm
14gcrLgd6rxA/oX2RL8q2j2SULVFT3YSeZpc+hZhfN7rm+eV5uIk3g2+qS+etM5d6pRraYrXwdZ3
OIOqs2tGR6Hm06Q17IYEyWi9D3PGXLHsGDivioqDbuxRv3UkIKCnEpvCJxy2jmj2LdFZa8QywarK
782ZWwz5gori0jqIOIbRyqh0OzHloSyo452IdmU32vv8nnBLuTeyDw9UG7qLRhMn4bwYebdInxvA
G4H9pskr2zWl/WvcWGg52KqleOlwwpmmiZuQS6TPwnVrusPZyt5NAzde7UBHI8C7Xrnoc4+2aW9M
LAWHUP0BskiCQujuDK97MFr1YgXOE+48fewSn0FyyWyNbDCG3cllrtEdCRnOHF7YxL1yeKmt4E7l
qDYiVuSbgZpgm+PSwI0c8HPEgJB5D+J9jfe9GS94H/cPe5U9wcL1YUpojYNdaOWgmCEwBG56Kuzh
4raf8dwdikWFmCf+DkkRL46ej0OFPxZR14elSDqPKaLxlHpIsuRI4ZdSnyr9jI4McHDkv9pxQBxT
6/z26sQ6FePEImEo9+VcUEp3kmlSO96glgLaDH/j3jqbXVBszMwioKzDRtrMDmOp/NkN+TE93LiM
UdC4BUReB3l3ZQYQ7/gsSSqBs1ez/oXa6C9aPAimdcA4iEwmZeBbStT8bbW4uqj1kfvEGJIwy7AI
xyewdyTDNIOjd2CGusfSZ27muX0yomkrarzuYrIQf2poGspgSsZYelNJwBGwVml8o+FJTuMpVuVv
3KN6S6zhPbvsx8JrkkVgSqYMx0E0o081FlheqLvtHLLDbNlWLTwEaMQzM6IxK4jT8bpt2YjhvRt+
6/COdGLnpifuYXmqmSJHMMdKiJurzpHZziafY7eofgPrI0LPhgl1epFz8uIaBjkdDd/nuQjoi/HR
ivLbKFhgOllY3iG3Wk+RdZ2JWlsLJ3qTHOVbQjpXvZgH4DP2RUec+mX/kKfxwUza4Rm2GyWD0a5j
I7pZBfFIUYlTq5Xa3tqAMto23Ndkje+QrgERQbCOVxPQStaryyCfY36YydQd8S+KBOiYX6vdC96v
U4MIiOO+ryGpw/8Dipxjzibd3OKoY/tjEtrF9cTxPM/spsz5nizxX5k53LN5S3dFIYnNIrGzgniw
7cYCC5rgJ5B4AJeq8GI1pQvJ3wyBdqf1Dg2piwcMwFUUcNJ7rm8xO57eKzcqT74PS78vB1RcvJl7
KwFYz9jYVQOLP06neH4yJPeAPhYkQRQ+9yW9JVXuWLWl+9gFU3fi/wFbsXeJCvSL5NTKXO/aGeGB
nCnrSGl89UxmniMLvB4h2rGF5fFrjvJjWRRrSr/0HkXkkjjHCzzprwj5+Evi+fphcvWd6ZTuleD7
uzKnV0qqv+kgP8kKlkcC956QNup7SX2apHeFfA5gBTTjbJx87W5MR8rLgva9AToxL4TEcDNoAoYq
ldz1XjysNHDUfe0n9nrEMoHbEZv56HOBuOAlK4lTjELuVnbDt+E46HUhIT4QFL2KS2jCUecSfAPh
4UZ6If9Y391zF0PzQlWVJtUlL/zhTMLyfKvbPFqPxbK6D+anUpxHDAgiwkbICqfZ9bVvoKYezHs4
F8Svo6sjS69kiiOt7BtDq9jMFa+PZY4Y5RxibGVzV0kdbVsnQrlQ3/cqiXYtqEGvtRmWF/W5NJLi
JXL1dAICgDrACVG5RstrKwyymkWVv/RE6m17UKeXdOr9c+GlTG408Mcks+9mere7n0fE6uq1Cxxx
687S2OcekiK/VPHV6UhYbQzb33ltHF/7Rq97TUSO1r6+EgnanGh75b5AGHIfoPtjgz+Hb4p/JGgu
cZ5NbwWv1B7XtL/9eapmmjVMbPImkyB7Wr7NxRywakNhPuZ+4rKtbIgIHswnw3OaDW1tcJuzLrj9
PGqJW4/QvZ9+PuXPIQmbo9Xh3KX3qsA4ffzzqKj9u9H3ggU3YRz6tH+uQ7wSPx+IsvXEBrrejv9d
ev75XJqBpnDTRGyNsnSObLwRVfeyfphGgwxzFJozDcZudtzhyoRrvLLAScoBZCK6N5RXDj0S9cd9
Jrs3TTTUh6OMxVdTqEs4u9ZzP08HzSb03UvLdN8q7lnQYYtzpi2xN8t2K4PIeomMon+0eeaLqD8U
ll3CZsqfUpnYL2Hh4WXRXzIvikfLCIBOJwqQ7zSKU2VXcl1lCCg6pKfxpo6q+ZAa/bqJXeRuTj4S
0NB45c5BLZFtY4tRWyYCTR0tHNYZgUORwr0ucrhhSDdcAMd0jDJrKpSWvEOE09+47rkYB+IM5eDr
xwbo82M/5VdbOEtUeyWOeWlH92S9s1zs6ukDe6yLI9XB9EnlsGdZqXpUEeRW2XPRP0+GTS4a6ouz
uzwN05q0RQI2dy0LlGcimUiuZE4Kggtu/fIdaa8guTjG9efZz3clPVWQaarHSbAK8XzlgmyO9DnS
zbWBDJNtZ6dFmZZzX+UMjlHb5GyNQp/3qtlm2aq1vPbPEP7GkCS/ZjEhL0Jn+OgK5e4bPbbH1PSs
G3IlB6y9dA5MbvJtlHtfHtvM38uD4L8PfNMyXhpbPRqFv1Neb8Ftm/zTHOSCco2nbhA4iGD1nTT8
cd/6sroGYTFu67Gznlkl0kaVRfiVgN4szRqGa5XVFxeV7oas7uCMRad+8rz62Q+UdZzihkiYqXM3
hss57ao6fwe8OCbNu93bAphQyS97EVqw+LxmpBBy8fMoD01jKQiJZi2t4doZzedUO+5eR1OL8Wew
s+scUmZkiEoUS/9GHNi0H+WS5ps00sHPGFqnrguM9gh+Tl9Gh1RvENvuxSna6k5K0Kvt0BRflj7r
1guuVGxVtjWhc2+yOdK3xhfEALcEC/w87YUxn5aFUmsZwz72knpn1/X0NjXRV0Cc/NpLGM3afvvR
JlnxlfnivVs0T2MclNWNhj05xb0BVKBGJZWrVwWG4lH3SKnr0qHmU21/sweg1mDgmeXhlAIz46QB
aiaXK6tSzFJR1RsHAtj7J6rA4uyMYbEK/Xh8tK0nFtLiUvEiw2sU8SchXushtNP32QzmXRG1E/Hs
uJV96ZBia3TWwc57fnPj0MV7RBLptBhPvc0YNvU7Kw+HbVUsdtSP4m6wO7HLaCb+eYSX2tr7GWeN
I3j5E7vS701NejQWju/Wrh8phyNZZ6SmWPGlRWe7JnOOo2ZoXzq41SQ628ZdHCXRWsDEfkW4YuA0
45FhxP/53M9X/VaOR18HBKM28YefRO43QPKDrjvnnVKbRYzV7btAktDZ5m2+rZUJHhY+/Jvw4Vw0
5vThl2x+0RCf3WaKnuKm6VE882NG9utkmaRD+9Lmv+a/9b2TfC4PMMT0N5PZabkYsjrZZ+Ax1DZW
TJSHsdkJGD33Zs68EvXrJbP5a520cm4MO8ArUU6ubb66d0SvHmhGQpJ40NUrJlQ7NB1M18ZCP6QE
6/3zhUn09qV16FKXw8qLjUeVGObl5xlyn/4KGP1u+XRhj8fKwUiaGw00QuD5VNWJfZhtt76bbCN9
nOBOXbJWS3eflt3u52hs2K3d/e9D8k2lcX51e0rf2jTrm90gQypHPV5NPOyUWswCiiFv95HEHXE2
VMnEhxIsJhxwdGN8F2FmPvV1gEUOyj8mr+4vAgukrWWXgcEzrV/A2k5GCBRRZ+B6gwmZuFfFNz3E
bGWC+CkaydTzXFjra9NokUT5iho3AmY3DCjbLV1Eh5/PsTmfN43wzZdYZ//5lopF0aUv4KTUw6Qe
CDlQxF8OTNqxaZsZ9zBMQSkiY26G79VUto8L0HFtE/BMMe7oRyukcND91CBIblmcCZuw3qpHVpg1
73ViI2VJuoCLeZlk//YLk7eDLejfGwSkc6uDvUQj90iUDpJjlvifSfA1xu5y789PtgbhuLEbSS7N
kJ98L/9Kx979djCYqHRxf9RGRw9AIhdCuvAgnJBjutE5qTb/fVRh9P2/n/v3q/8+WpgflGzmmmhQ
8dEhZCDNNPnmxsNgo2/7R3ccp0MsSsoaj4WBmxfg9Pr08ef+bisfvzuTg8O8nMUFWdyRlw2PSea8
AGXjNxap6c1yu3Qzt954Cho6hiqlNaPrVg9WXjnnWPRPgPHUwyxT/UBPOtGKppz0AiBoktNTdWyb
bi326i1CVGvd2AGjUxvDWxzAAPdZQdqJaX7OpvnPA/nfB8uXetW+y1pfaC3Tx5rV57WXEUtyBo3s
+SMa6MJx1r0fVhc1O845lCbCbdnvdbH8NSF7uXwov+n39jrsrZe8bt2H5VnfuDU7iNnRWJVLvQ8H
P7qiMYuAEWHUw9tNzNfy1OZIxPNioU8uK/CFW8rxcv1TUUQD509rSvf081Yd0ny6BTVaMzfir1WT
7Z6sIRt+tc417ZLpjf4E8WrCONXfYOImTWupzrq0yM5y9qmFTPQeHXa/uEA9YotLE8v0MOfu48jp
eyHxo9wmPpCuuCiZjpiIR7yU2O4kXmYsQM9olra217lnLa8VGCDWagfIitZLHdrh8mRQagCwODrH
TCbxtfTs6Ar6fDgPgrsjnXTDVvJFj3TexfheNS9VAlaeNZXPtPj/eWSzz5bITO6Q5OT7WmC58Ng6
vHuiP46O0zMzCOSxmRnD1E19ieqpXbXLK9M40f9+miMhXrZACASFbrcU++7v5AEZRvxpR365bQGf
nXJWXE0yzkQITN6Vgbh3hsi4UR07p7JkTyf1CwZVUtarYV7X5r7vCWdwk/qDMReimUEe0Ichotea
YFcYekOAaHuOGan2TT+8Ih3mFOx9OA404LZie4E3gjcOpsuxj14cxIe2NXy3k3tF130jPGQfui0H
wrSBB3AoS1q+Qh4cD5+2E31MmYvbVe9Voz8Nwy/WaYJUqSyrPwwk/cD4jcWwO9gGbrGUC3ibzvg4
KUkYw4QnMxZA/tK5YjaXbADYP1YCQ5yT/K1Y5oty8E4zbu0MasieIA3GunJDSVvvjAaNl4qO8Gja
rVAYRuaa+ptsMAx7WI5l6kJM2vSLFGxmfeDijcVghLHZZQaKNpRAeQVZlLoF6RG2uL2uxjugKu/G
sun3fD855MAnVm6IN2/oi/fWWf5toJkr4tDIFLQlCL0IXRdVW7WVaA2NKkjO3ihPKgsgphpIrfFu
7+rIfzY7EBvCZGxqMgEA1aN+E3XS7SVIPvTCIUueIbx6Uf825O9pgygynohnjelp+kS3a5UwmvBD
/QZYxd1Vy3+xkDbcTAO4SIAOwyqJHuwlP1xiQsKK2d6ZCXN1YdmvSQbrLISCQemfNzvGkNGyu64a
UW2I4CYanlzAJUO+M9zPeh6wn9bkKtC4r4eizHdGMn/yFjhU/qeDZnrdJbo64yZ7yNXyb5HRu02c
DB/OK0Wt2JkUxXL+PYhxOFZ9cQc1poaiaMUHPbgPJB8Zh0pi25lhsyK6Z6GRSfeh7vuPLA6MDSnF
hCAmisuZTADP6T9s+gUj6mLsxBjXLDBJuSBunD1OvlMDS5zWTb5Lv682noJUo/E4JQ3faZrdIfaC
cT8u6nwGEFPPRDTsSMqONaNIyxlIqGHHgU8rlqeiJsM+jfgvpX7wVc0tEckPkcJtyJ0x3tfTi9ZW
sGWjCwi4VW/aLp/b0GEEMyMvm9x6j+5zK3FtH0RTxOs6ah6rwtb7LsRXKFofEcOfmXfj2tQ6O7pl
QdtdTneetTj4rOE+FZhJnNyDAUPuOHIdLl8rPXPVXIVLolpbVluV0CM6oWgB76i7vHTPNNx4vSxp
nqYXNQRENSbkFPauVseWOsSLBu+h9oEF1Vl6SEI/uSnXJxWP4IhV2eVUJgX2liJuukPvPxgjuDnc
K9eEnGtgfd6tKMK/3VKteErtlbAQAUZl9qGyZtyEw4BIp4iuUdxhfuCELiYqnicvq/4UTIPvfaQb
gcrSi+fcJYFlkUfWyG2JXPHe9T0Oag3nd+wYfpfdbywT6d7Lnd8lovlj34JpMsA4QAQlbtPqn4KR
I9CQwXT0WHupygWBN6eKbGUaY5dmbapDGF/sGI05ck6QCcXDGBr7LOGiHLCn6E5emaFYD6lLUBHq
O+xTXCPEo4MCLpOHzi68KyaHHQOCXzpPJ47V/NghmXjICu9cMjpCpo6uFC6gz84EuUoRNdWxpBbC
9hcI6vKpfRJCJ+uRNugDSN0DmjnAMUhFumWdjM+MLGVVfkhwh+jhvwGhtI8/HwhL37qEWN1+ng1d
DsUGJMHxp75OemGdZt19hh1MuygTcH0VtSglt3NH5gCHjnA4zts0frHm9K8L3Oc7JoGxKlP3wymS
97YyztDnrBeOZ8DMxmKOW26awhtOtlMVoBCC+MKatrp2kLAJnOjaF+4a6yRKiy/Rk+aZToqf2784
TpH+yhUZlJh+ngsbAWSeWncwskgeSML8xtw+jcUH2LriK4/1e0qn8vyfLkxMrwOxUEjs0pL8EkMv
nVqMf8wLy2zlmF53THMco2Ee9fufFkKk07RldETC+zLsybsUPmKPPtFwqfrcPn2ZqTIXJ8dvYfTW
IUWasRHWoNdw4p3zz0QFV2BJVoLgb8LyZLB2lSt0+ATPWG2LvCIUX1WEv6idx+LX0PpQtvx2erC5
Y+8SXdcXNHDb2gLnAa1CXSbR6MvPo58PbsnPH+OcAm3jHi27G194j8Jwsppo6xaGPKfZyEZrCJnE
RC0LRmfi4PdmxXO0q6sgKa1djQx2rWfPfrIlg2Q8Rxj6w/luQJe8KwsM6vTqfukxOpp10ILdWiZL
sLFZjv8aYSPcWqns+7hEw5TjuSD3OjAOP09Zldn31JXj1iBNiEHLUhEm6oSGxh02RNk821q0B+UQ
I2OTAUSYUHXlBkEX9PMwDafqarryd2jb5A6xNd+ltEerOIrlJV0+iDBK+QUtphvQCkcmDNP550MS
jIhE/33+8yg0mWhjYoN9EDVXJ2vCu58Pvin+88ip+6shJkkMA1/UfsA98uenHi3z0bOtFiBg0DJ/
w+TFrXxkNbl8QEFRAGRfKljGIFAbouxtHN3gaWF5Hl3Xy3ZAP9OPBVfIbBEnlXL0fVE4rzKq05cU
qhO0nlEdhiJOnj3ZfpkjIyPWBuamRGdEBUC0LbZx8+Xn6ViAUuft9TRxT8PqIBT1s+s8IbNrjoSo
p2vah+zQaCyqsXSKey+eCV1scfcmZlbeQ+sjwFdNwalvrL3ZVONb1RboMS2nPwW+b9zbqWHCT6s1
Y2pM/uGEIM6x7c+aFCoisFT96DCY22MT9454Y4D9umdjYPX486isJuswTZF7RqtiHQyG0eveUxCi
lvlTNpXx9ecRf3hBOK6bwUKoZJkVVoeZLR3y2eacWS2UH6SdhO4CnNz9TCH9JMyOaraeXa5HbTrp
mZ1njTKpiN0Tno99YeY5AbKYEJVhf7OikH+U91ZWtULjWBp3hja8VxLIGN5UrA9MpuQ/v9d/n/40
xE5WcMeJZl6yrjvAh5DvvnVxdTG/TYy/jg7w0C1BWwKLmnol4ad4VOi1V5WrmsMU+H9yc7SQ7+XW
vskza+sCsf4VURYnIt10SLJ2/w5PZVXsEYwFd45LldSksjlHY/jXd4uOFPhR3sPG+fPTKJNYSDqu
O7BMs2wiiUPRQ3cL2JsE5XjxE4/GMQkMouSA5yEOsaLGX0brxXNaIJCsDWdkeGcVzx6ouI2d4PkY
IjKwBzZ5ZjQVXw1dLvtm570giA8moQ0BoMISn9E+4BXixUvrIAC+Xhf/DBSX87EfYMLgPuV2f5jM
Wh0YQhQH/DzJk1zqwp+22RuSHUmL4bufkDfkB7yJ1fwQEka2DrKieZuy5PdYSOuP1+A3jjvuWp4d
LNwj9TL60UkNIao5LKRb/Dr9c2KP8pxxH1yZy1PDMHgBwoIix5jYKrbvFVPeCzUuu+HKCz/mxdi+
zA2l7Egm7ZL09u93gJQKP0a+w5JkLvzzhpdm3K8hgfwKwFzeckZor8BFvL7rX+fBNu/9KXygYcG2
4PVoHHIGXOVwnHIsKMnSjxa+wwvkQCv953iaOZDewU3KjQkGiPX7oiF3U32j1NM3puEOtdXS2uqJ
fhslL2f71CHPLKbZ36bFhGChhsI9D6QrrjxjjPcc6dGmrcvwIseeF52K7yk1xmitgYF8TGTyhI7N
ZR9NqD3hbXF6ZATNPS1XP5Zl88UzejS4U7f++Rr3BWS+aRuesmhhBjSVeXbdrERRVDwzwS3BD6ni
CzjuGqwMZksY2KuFavDYBrjcS8u8zTgxN6YK4X4B0sBECphLq9hBCD30+9AcMdRXncN6EeXriElo
O3rdhwkf6zDEuB60iP46nWbqx18RTJN9AFjiqIiNROkkK7erKNs1AevG4rfL+6+xt56mqfYOOS76
noQhLzMeHBKCGLYXGAaKx7hFLZcNDMrsuT9iFLePcgIH43IdrHr7KRZZv5srzjCXSe+2WVwNo9Z4
3TRoqKZB2jqRWDEY0FVCxsFOVm8wNYMKNpPbWNA1EDb3i6W0xu2Pkh09f7nynsfAwFOti0uqhnQL
5jK3bROQk51h+cPpyvtiaxtVtBeCBKQE8OSqmMJjxD1uPcwevShWlCEmxlgVzLqiIdkjv29weclX
0zcVXqZ4Z8+muEYUu/ks/C2D9Q9NqtyG5p3Fv7+AyVgHOVHsr6nQ54PpPagZfy5KzsOYQV2as/6O
rLz+bpDxg+KKO9qdTR687XGxefJNDJj0UTkVG0sgLg5qGtbBMOeNXwhSn02W/W4972jXamSS84bt
1zaU3mPE/ewbcVFOEGAzEFgeD85j5ZruHk9Vt23KjgBFYDhxisKVCBFQPZ4F7znCT71ELwBYYyPV
pFso4WDXG2OkZVG3rK8Q3/uldbTgzOMOgvgw2fScCp/aBoUZQ54aAVEby7O0wmcAaVdk+u2x6F6L
BqGTAviV5BeGhdVFivI6Vs4EJbM5qdDqtnERfbvoqph3iOyAH/7TcJpzmCCMAzYMJnb801s0DcIT
xIezA81ZVOW1/IqsaEeqwW2YJ7EvIflnXAMb1fpQ22P7UGSoS2T/ENAn4p/C/mQvXlhHyH0Fs2AX
pPdRw9Wd8u3I4K8Be5sFG/A6WjEjUEPgR5Y1sVtLLcb0VaNjuE5jd3BAxCQxFpXaJ6MiLD/srvIY
VIgDNKitsMcGY/lkMeus9qY5e1tzBOhNXlWA6sAwsMhErb+IXPlsaITtvhnDA1Sl56GZmF47Xbmh
4qxXFYAnWsnwBMRixcFT7osO4BLkMc0kJ+aokH/KMvk1Rk2LoAzwQOwckgRMFkCJfu3Fp2IyoLyZ
brND5At4q4k+A1ms80LkF+1WaMXb/G7o3WYFWoMivGseELIt8vLJ2eOEI7xVz+muCzzrEFfp3ilq
c+fnLPWH2aceARa/6xZO2PiiG3IhlAV+dBTttIvtlcfvcTvOwIbKWcBJR+ic4+IWgC9z9qurGj2P
l72MsUT/ZA4C1L5gZC9icmoWrnbkDHdNUuEAJ6nDM42jFPPHErvg1q7PL5c+hKSccCMmgYKuF+6V
6urJkclw8JROrx4hvHENZtK0e8YpPf1GRRQLxpIYokJbgpcVX629cXg1yxR4sWIW0rLXDa2j53n3
2ATCa45U+opo9g31U7UXKBIGl1sNKHK8CUNK8Jz5J1fh1R8nKFE2YeeV9wbN7qP147MfTgAQ8o1f
O1+dhxYFPdLFnSEA4HIZ9xSFESi4wDDfqKKmvYWKh/fJU2SFjwNgz0OtwN+ZEVkFlfcI3vCjjXF7
B3X1S5X+3nOgbfsZihW3JtXD+ZvNBRiuwts3qFoZIlUPQzm5CMbAiNV6V+LlOZSxti7m4MNlemWP
bhHB0v9BPZChrfcRNs96G4fJc2UHnyAJgOYm247RzaoVmb9licCwyYbtmfB2FdzSTC//ZWXJnwjV
bGwH/M8TTugKFVTj2+5G9hJ+of9WUHgmzSVfrk2nLT65jUJ1gp7Qm121y4j5XPdUZ6viXFfjsyKX
dyca942lxC7u8TpK3txJleqNQ63DXjGyV/kc3Q9Js6GFvTGkPDWddyWLFLtpCbgkKXkh/HNm7yhF
XnKk/TvldGSR/BDJuozdfn2ucw/umerdnR2uK9P94/v4xjtByjwioaeu+RpSSNuDpudALnksla8e
yRLBK2ClKbWUmd5FnwUe50Ol3Uc48atZVNmaUoebEi+3aTOrM9GCrLUvLholT84aEVI4hCz+EOic
as172fMATHWzDVOFlIEe4PF6QO1ezblHvmyOSBX+3TlVij1dFO/moOtolft7xLFstk12OF0gjiYW
0Q0E5zs1LrBdX40wCWvkBD2QlhZuFrOShH+jyjIESJcopYLkF91vjEB+A72xmP8gcZRfHVFbOIgU
zPlYAxr1EKEuNkjRghMRhKWwgY0xeKyRimoGHcDC9eAN66gQv6x4RPu94NGUPPaZPKWLZya3yj2X
Ou+/Grs8ySjxvkysp6IOEd8HuBckcmLmt8Ct4L+0rGwH4h32JIehNq8J1E6s7ySIn522USw1281I
b1B42D4QUGJ3JCl4VBRFs7JPhZl9jjoI78IuPJLTq0maaF5aQoRuU949OLk4JpI56mwwDegkB26s
vXrNRnc/2+DD+kTBAOumbel6T7aC6BZGBBB0U8swG0ikaQbRPff+5R5TAjEH/Ui70jOJ10g5nXIT
mkylZeNs3cH2DizbcW70zGYbq/llyHp+lITrcp8JUJjONt+bTvdpnKX7NDPju9jx8xU7bpA2uv2T
4s9FlDhXL03+lg+Ge2FAYRfHJoWQOs7YmZVSGMXs6SQ6H3zhpMSGYY+GM8mF63QTBvGWvIY0vlQm
PTgmDIP73LrQlEw4TXLTSpjBIhnLMn2UnX32qQO3vTld2wbrdBWgkcfyf0RS1mwM7WCXcNPdctNj
5o6AGF/CRs7j92AxjgqdkMgu019X04T3OXtLNXi40pfvUS8+/fidSxMTuAtDyGyWiAF/LvYlnhgz
cO6tyCWtEa270XXxQQmJQDN2z1aTPWPLoxKZLWbkqgWajTZnyFzq8uArnoF/Tgq5VVaSYWl9oJJE
7BV8R3ATw6Jk5stgfGU7XriqaQqxQRqwmTx4clW/nVv5atcUW7P2od1xrEgWM5YPgT9JGQVh8F+D
gzcL5uBibN17lAYvGoMbifIwoxI4232aPSYDdl4WiiVrGbJCWYpMutw46MJzpESG8ZxWskD1g97G
b42XCW0c6bhDviXFKjFb4qC9dmW61KGjs2b/jzlzbKtV2JW7AbATk2TUYSMJebyO9Tog6WojPWPA
r6mrtSWVeRfH46sXsRxxFBgVZPF4ViLUYNLDRexmD4M2spMIpmKLRXJe5dH4Dk1VsOVMN1XD2BmR
mNh1TfJs2fozzMXSZOub0NHvfLpzFBKnuf/degDeJCuddchBRTEFaadEOE3ikmTGhyzZWcFnA6Hu
Gc81vuehdRHERddQIX/sZguTNdUe1pL2y+/x8zTKJ6BNDmtPPWdF/kDY9RsNBL0H9hG3cK/OFNMD
44AyTDyADbwjxd0sixzejLxwmyDrnwxEItlUuVzdQbLvwVlxyDmgHlP3SY3Gc6Y9XtcBA7MezWIz
SHzDSIIyhdbKEwbHju27q84E6kvWijQQJmNwhEhZrF9TfwapVUXFUS+nvpXtktIzQEVgXhlQI7G0
XBHngrWhl0fvOKrmKQ6L+jl1xG3kcvOD/ErY3BrYHQ00NUnK2jcvDu2ksZI11JzGBT/CfvTktcys
ryYusK0kDINLM3wx7Vse9iX25CraKGE8WcFIurrJoWxb19FJX/A1HZA8HAcjeE7Zhq9UmX8QT4J7
u8fRJhkqxNbOQAm/8o4etGWyf9pFxUiYdeYik67ssyf9dcrYHl+zIm8JvXlN9rTJ3xhCxoWleocj
TwOEyJ86RJbrwHfPjW1yhaHIozxpd1HVHEf73eW3GhQL5STOP0IUhyuZAIcK/JHfcYvGMNHARE0F
YXxG2d+5Bm5ZEEdQiIL+j566LwKefq6x1q1Zf7448kYyCN9kQltqW4uoDIrQwuCF4964YuoNslRM
W18azxbz4c1YIV5IcHm5w3R2gQz6YcKOht2HNSxXbHKQLWD/vDN5U1/MGPBk3zfTMZrDg+3XXw51
U28Hi4Ue+37rNU9wnRGABg/cE8f9gB3PH7wvX8onK8SonQn91PkpUc3R9ICB5+JY1u84qvZhQ9/q
GvoD4fJW+OrbngYQO46u95X918RJZCadcyzz6dUS/junMPrCYEP40FqzOo2a5t5s0u6T9jjGJAJd
BXXl/zB2Xj2uI9mW/iuFeh72pQ2Sg1v9IG8zpTRK80LkSUMb9AyaXz8fT/fcud0DDAYoFJDmKEVJ
jNix91rfilKCHAL6sJwAdzXkyjDlROt1F6Uxs4csmHOZ9sWMcQcb7Xhf68xp4na8FJG/omLk427n
3yMAq3VQEZgT6GhiEp0ddKKTyGFvSLP3se1vDYefBaM6Z0mXnY8FcjS9QyHTMZYcX+yUUade+y/O
SEjwMP64LmAPHq8esr1Wx1+wQsRCoVYmRe4Fkyu5cPq90J1hCQ7RyPCo5mQ1uqDw8Qw+VYn/EfiO
v87qlxRd/YpcgI8kBk1JNsXeDs1P1LOAJPyTP7aScGJ6wYFi6McpZOjL15Y+Ex0K78lTN9tV5Dyp
5tQyJtACmmO+xgA8sagkrLLAIyAQa9Q+KC3FGRXbAyNJyBFdvGNTNjiYM7zxdWLQCrxbqnl0BP5G
tLnFLEnaTCEOPhaGFRRJKk8fubBrbBHI5Hdu477E5aG3jWsx6BYeheZIRX0BD4elPvQA+QiyEX14
jx6FrhdSGRJAx3DaxsfTULMUH76n7cXAnMuAcrZ1YnyDDhy5TSfCTRSOXw0NjMnmZipYglDPnXK8
rGWJyzz0HzNdu8pmuHRua6ytkBiMrkHZ4jTWd9gmpzpUlxQeouakx0QG33Z1IO6wooedf3URVTpw
qoJGBSe8ryYkQbLo4dA0waEnkX6FxXQFshwjuu6kkPlpb1MBb313QHmhZWeJrW7eU0WX7wQu9mmi
TlBQGwIzPs7G3bRnVxw1RrzYMd/zsLmNdn4fCeec1tmvFGtBNKu7mFGGLGL60GCynI21PRMgkAsY
RKgSaj8gP6tnH7AjIl8wayAKHpeeaWRLy/4a48HmzNz4i6ZdyIYprCCVpdDY3ikMziKr3uqrNtpM
btlZ0ZlWW8iwD6VJe2c084rezB0DZjKA2qZfA15+7F2QOjL6IXtUYiOEcWMaC2+gogtxCUwTA1DU
LRhZZYWiEXhIcgOEiSWcScaiC5M3HbR5J5HUEq8FoTK5L+m7LRQZ1e1zb67diIpj6kgY0IN0Z/cD
+0jAPV7WNGfr6JHwymGB+OaW+fXJS7tnXfoF2hT3w7HSV0ggHN9i4zMrAVqZhbjkAwu8Iq5QxK+I
wRFXJphSRkM9cuNfs7x5rok0wWDLqWROzhs7zAhCkT0gstlkriEsK98GTYMomxRgj8jPMSmqEQ3B
DkvIPMG59NF1DGeD7iKaAj8QcGuq5E0Oo4q+Kip6QdptATXRA7O11YfqlrjxnIKHeR2z+r7OJXCU
vN2MnnG1FaXg0Od7GqmAa+zcW0zeHr7VO2h7bZKMnLSGtIos/VV65qpo3WDlpIz/HfM0UW5yWAId
4uagnHL8WFGFtN9LWMiGWK6z8KVr1QkvyqOwZpVB4LzPnUKP1vYC7TEKVL9VC3uDvjfJP3VDewiU
BqMm7H0YLquU+B4g/D1GfaQDjSoPfpa9S6ggGGQxO49MEXMg2QetOPV1a6DfHy9jlb/qkF7XjT6t
Z40t8TQr+m3HUDifMqtWnRVcvYZtqukGRe8LHsYEa1KNRDqhtkXLV/5UCHB6Be8j9o1oI7QUTkX5
6kgLlYbFEVwSTdq6xa7Rkn1qei82MyCHjm3Spfdp292SMXxIDf08YXCZN0tV168d6k5Cwi5Dxcrq
JnIb0cWqAnEx8NwcfVeroFyd9ZRzDfvWJrSFWg4ka9TTD90HesDBwDAVJkDVkmorO6db47Z8lrNc
sDJqZvZ58ZzX9rXVublGNl1WZ7mJccMyTd0HEyrlgoz3ViT0znHje7BXRs4sMD5fRp+qoaoJZQu1
SK3pox8QxZs4Q8aPzvhFT6jibgaqFJvBdoqzV5ILJB1S71yQh9EgRDqVXfJeUvqJTJxdcuvWZp9Q
HGsWOPC6Z1VP1CEUIMyLYCW81joYab6Dq9AsE0zp5BnCTYLFlAsN7FP8im7rtS/F1hv1fW26n4kI
9omqrrweJ3Rz97J0p2UMcg2D64sZ57Mungoqwf8UjP5q1NoTbSGyFLrxGNuODyHFIqTP++5Hoi9K
AY+jPQ6KbZ2S77mT5mdpo7UoA1T8oY3KlsliqD3pFjdKzQ1aGPyUqLInOs/e6NvobhyPCiiEX69D
DAhR4OI9YL0HxTPW6jGAWQP7/WxRKPlxp99pgo89ojdMB0zDwUHlq7zm70fx9JhGCtm7c+Cz8IXe
HfsBvlJYELQF2f9yY+xZyR/6FI1zPDBUHwMf/m4N8Kyf+9OTuKFvYjJldqyPaFOUoV3QvtDyC9y7
+TqGgXBZ4I2dhBJRTuyymHws4DVYsUj5S4Gl4TtFCD/fFyFtuMh9D4P4RxsTe22xA+VZCU5LyZaP
HtlVJRVBX8S4u1icbE4rmgCS65A+QLpSGOeUrbiwcWWcli7hTtBHQvjSafWUpcSsU0N9xlN77goG
3pyrFpDRocbiFZjCEdY81UVg+3RN+GQwFkfDm+6i+seOesUaNEOV/KleF97AC7fCmAu22cJINPpU
IlBzQGBgkW49eT8ZLUEBNhY1A38GxvHKIjygRps3yHuK3NkPTOSSde1ZDWko+YfGBhXs65RdZd59
UqdMBM5ZBIejJam3ZeK8auV49GSzKULif3SmpbTGE0LTMzuERSxjRlV+fZnKU1WqT+I5NtUs9/Dy
Sm198iWTKd2V2IQhxCF4YV9xIv2VtsTJKatH33b2MPToZBIlhcJ6tviuRWkAsugruIGh/VbFI1FX
+sVPLN4zg+MocJmuzZ+DNOBWo2m7EMXBF9F9ZWofbYVHHGqXWbnP2VdWwRqXFroaoOQ7jEjFysty
HJdV/+LlN+V1r6NpuFtvMK9d5MgNJpgU2+KzloA78KxrkxBZi7SRLD3s5b3xEs6BrJndHfWihKWP
BtnKhpAhUvUgW48otvjBLl5zv/iIWyfeJFp2IhEYrBUC2KXV5Zz8aXPToPE+8QsuzUSrFrWmfxOc
wAs76rcB7V0APXKZa80zPf/3PokeCMchT664hCOxqWT1klTGfqXHhLZK4/33NUv9qVDqzDEdx9FA
e0m7cye6z2Jm/lgi+5r4LB98crhRVDnXDPv4GNBQkb506Ou3734R5Ws4GZLQuQsK5xvOH/ydSPMb
pY4V0H6swfkOnz0gCb96EH63xMFDLBfbo9mAp6E0ikgwAP0Uv+Y1LuKezxzbYMdjpo7gGF7hMK3V
qfajF5gJr3kLnSuu3J8RJhMDU98xzg0JZEpLiZb3zJOCs0vbC+ljvpNa+kufGH5bcmdqtP9SJ0Uc
hxd5gRn3ueqie8aTRLexIBjfpSzea1l/hTpIN5ejo6T1CfnhjLy9XnSN+O5zJCxFTeUztYDnxXiP
co8A7AzFNUozXQLkGnr1QJcGWw2swzHtNkAsHlJodCnOdwr8K97MfuOAQzJxhBioLOyLnuCHgVmY
72gt4yHSGQSO2W3MrkJor6Y50MKxjTNol4G+NdN4ZhR0Te7ITFkSJ9utwix68CvvxKEcLGVgnIlK
frQ9fUPAwAoCg7abJaQptpFV0tJjC730gnHaozac5hHJpg+GpesNiwotwEo31WvD972g/UUv6tjj
Q9gHrvYsPX0/37jSeS4MdNokZXGco84RBAT73OsLYuHRoSvtpsgxXnguoyu3Ka7EvH/BBFgXNjws
uwArzoFnzoQus+Iezcunk3eHXIdjU5c0n9Mk3IgwXXlKgzzcIw1U4Q0qzpObhV+lAWAwnObCu6DY
99XjWE0cTZKHfEBsiQ5pEerDnm3OXRS8uD7rkKHMV8xPp1ye3JxEDj2LlkL63Daet0XlZm5HnKqN
QzFVjOeZn7dwLM6XvhVfgxL6BKVlUOWPAd1NytRgAzzlnIXO1oT01XjtBWLVzcjiLx2b4WROnzkx
SUvLaZ6Zj90027gxozoqh7z7lqOBj8eX6mPlUuVRFHuPpp1/DRYeaY/hzTCHeSRx96hREI62e6sz
liSzr8HtKjvdTgyN6YvtFLKzLQkl+iYkTIJO31LrJ/UOhXaBV3qVN4a99tHkEps4Xhqn/NV6N3hX
bw6qMmBKNOi0rDlELIbkcV/VuPX1dFYssilZCBeQfBNiMjX7WAUYTeODQdtjFQlw/cQprMuWb4/O
a1YU92Su8k1xlWX0HI2csHvR7OcAYh/lqSDh3iezHe9fqqy1RpuAzZ/NYpjoh0lJmgG0ebFinb5P
XW2tG4QYeCFtS3KvjwPIoLL4JKWqTpwbGrON1UY16PHo6LTdY4CH0UuHuyYBl9j50ykvtXt7a3mE
9Mls1OgVkdPaKFSKWfXhae2N6CD9Hp7BMS1d584NFC0fad2yL8aGXHN1x1JEOLlh3pqwuk8mUKTu
BVMXEl232FcqAgVOMBQ+GSBVWr8ihBUVH8GAopR7q2j3AqFoMF4sn3iV0OGdzhUEJIdxrdcxvoHt
Xs7x09M4pCsgFDToQbr31Lp8YuIJNQ6WMpUUz7HfC+zVxU7r4BeXrOI6Nh9su4jkVJO9GAD00gHQ
0ZCyn2bOSDIWXmdVDRtwF7P6Qj22nDS2rTFmu5QFlS0CenbiX00K3k0qCSfqXipqzXpiEiw7sbFS
TVuOsj2j2iQsmukO2/ajdOHUuA4yrKnbz6nOoEB2+UBVlcbiwTXo2xXiSaSsaRVrGhaROY0vew3j
OazRw8tLFbxCfYtc2jxxqDlZblnv5/mABiFxVVh0+fBYUABkHDXKLFhOCRlWKiRnojTpVknmPLgx
1citD8kYcuFwHrTkldm3u1NF+tiUhbFSXs0pfh2IKULK/Y6zhwbdgJCoI7gFmD6ZmFmz1WDF6HZ5
COUWSRzSdv2nVudqyt+rXpabpC8A51gGkWEpByjTA6TRVwNOnP4MFwXmJ15+BqVkPjCSqQ1+W+Kc
UH16ttypubN5Weoaib+vSMQpaT52VrmR5Zyton93IQwNvBKvu9qquPEEd7Yb3SUq/OqR+Zw7vTmo
z7AF9poaaxy6JLE402c4hO2W1vxrSMsuCuWbynBsuQV6zKYyj0QGVhvQ0Y+6lCYwh/w76/1q1ovG
q5oj0VgToIvIvyvm/OXy0zUjTqU8I3p6u6JnJgiMCD4Qg1MO53FSfem1k+3j5sXoKF4jQEkrKv+D
MoGVUeL4QQijQTuAqHoeq6TZps6b0CiSaGUihjBb4Mna9+hj/qDaTpY0gh0nWuXTdO9DQeXYDZNR
tY9tnOO/JyR+zQay6oCrMc/58sl3WVAQop/FpTgWzsHLZ0WueXPQSPGBotvVFJ9d04FoEVTjc8q2
V1onqJOQ+53pEen/jVj5b9Oytn3m3lDL39j35vfMIbgWqQUjGh8rZE+BoUK4v/ketlt0F5SsmDA2
jMSgZof0Uxfeh/4Muei9J1oKuR4zgyBFHZsRRopDaeGjNFqkV6ebGNy68gdlWbfAFshKH3wVQWWs
gpRQoij8SmL6xVAbiPLLwG/NSVV9W7NFZ/JgRT9mqhA8arA0beZnYWkaSwmzuUDhWFtltdTzAocc
Sn3PRZyDgj5pPX8XWrRHuxwZI3DEHlpl9qsLLSzTETeXtJNHq26+Us3YuWieYVl3DFDF1UpRw4H8
MAanYOy+Z7jN7cjts8ia5BnN09jRafUJ+mKDTu4Q7TKdkhxEjDSw0HZ0q6DxX+TQPA5tzWZo0/T1
k/Yht7Al099pVmnZIsLyqyf6XXemrLgWMi3C/ntuCeQzgDPhvOnh/HViKhNJctEyayA8VqSu9TnZ
MbT/l70zPXEmsBc/9DsfJgwXi3YYaGYJJO2iXqcNgJ8RmEQxmQhgyC9P2v6CLhoIOsVIG4AbrMKf
KvWPjA6PDVcJ2yC7pGF1pT051ylTyCG9zqan6AiUH2be5FyVV8ndVJBD52/qtkAlMtLZSzCLcTMB
4XDOeWDCEMMr0nYbMtY0zBL1d5y8hCO+G4hDKxQON+LV8dcjWvCmxwlTJGKuJ1GxiJJoCJ5rBom/
jk1yg3kIFSgZ6aIU9d5S1IKMEGOac/EXASqbWqO/44FtALmIkqVd2YDOEaPnMd0og4JzWWJRohhD
VZc3Femf8pqTmBl7jPCMEub+JAd97UOuN/PmlZtol8bGSA1KTpul37oZ59bkP6KnP16J6c6ezqaa
aEdUhGBEydxVx551MPJfeo5hI2ba3w7qe5ajL/Glr8lbDVisC6JGJ8SEnUtbVtOGV9qT2aKB8rfS
2pLJI4RvCkwBwL4hcjGk6dMramJ63hz/S/CdGjEntiidtWaS9TPSH6ZHTICSBC8RTV+14f8e9S8i
sOYWLTSzYtZXGTyQr3FkN7ah3/nL3CoPUfNQNrpkMCGuJUkrEZFTpGwys2dnJlK8bTAXoRfhWcFw
ki+DRwu7c18J4UZVlZZrShr0ZFl1GVCLcUkuszir2ajBuh9K3GvAUq5eS4caUPCbHqfaLlPOkxfL
d3hNgM2mS+koyHwxihVz+OxhJEcIJpedz+i6JF2JKYnax6UDgo6wFvjf0Jx0c2TIx0jQEx+/vxGU
OTBlkOeKk5wbwiOC5sxeqUfXdO58TMbJj/CCg/RhzN+QHZwLZyfxJECgo3DjolL/LRidGhbN0s95
b/vJPlgQcoNpugo4sGt4Ds+W2JiZIko1cCqGFj7j9pzulreP2+GdXsfItDR7N4fxONBbV7H1ygfM
p2nlgF0I5zgNvPPg8549KYi99pMHIsDBClXeGWHqwOkXMVbINKERyY6JxqvotKWd0ht2Mii0WX/P
urnqjOlKANDCtCV6ZPBYlAdJRb6r5a/c8TrgR5cmwq+SNm5TBddKp08HGuBtoPapIsAkpjXcTUNl
gdXMU7z46H0NgdbfZiyX90l5A30jlrSAtaPhw/UBCn6sTNd/E744yIS2AcMUyF7a1L96GedbK36P
2radE2CSrU5Mz3sHJjlu84sYDFxMlVWyc2jD2qICubH0bYJu2muRVzx7BA4eooDZbTlExbthZk+j
ReawZjvlccRPcQpTOFW6Sc3OrPbVlyWnY6nMLShO8zyVnH7NHOYB524Ha2tW3+VR2ezpW1FwDcGH
Q4Hz3pNMt0KAax01Jasn5kqYaUX2nvnlQXfdaqnYPfaZUARVPMFL1Q/C6NtVHaPs9VWAe+JHzb5r
2YGbxRZ7atDpLBvi+JoS13iMlzftyoMVO87KHtvo3pzYptOMOa9nug917spzWVewAWOpMSNE6MMJ
vbhnp1h7I2UaqivEJfMLSWeMR67z7jTmhf44v4gk+IWXwnIIFm71Gt4Izn6zi59rp5p9b7gMxoLs
0xi1LdMUQlRpm4semWXc445neOAbwbOcajod/lMfiuiQtdYv3+L8hmzlAccYp60JsSuUGBcLZgfq
Woc507fvKmBTzdE3kGsMmFZEP04MfwklA+l+mN2kgRnZfword5uWTP6TfK/lsjrNc8re64Fre+m7
gadqDWk3WEALxFYpQMs3yWwOSLfwx7+AX7Trlr6kWW2mQI82bsULVDTxCtkctbGK19Bc57MlrRnL
PyeetFeuRPfu0ZSLouCmufobBA3gRHmm1qAOHW9fMplbxQ6pFfFU/LImNOsIKWjbzIYey/mKRQtG
1TIvUrPeKt3iE9GfBYnYOyvuikUywiRlJDKM4onwT+PSU2D2+am0w/iqNCGIydxExJcvChfpIuIR
k0xTmt9MksddDlNbFCh1tYH0n/yQlcVzbYBUzg4cXL1lqVnTZkwMzI1pG216hMCeAzrZh1iqjyb5
9Ha9hJ/HzLtPK9wdEpgBEUnyHi+StUUkUZM3OB0jyzE2QcwI0seYQDRRuUETntPopS8fOxM09kij
u5BVa8vSdxzTVEyEcawGoDgOYmnNJbrozRiwx/Z+gwBZ/bRdrrhZOOCSM4I4kKZ0BFZ3J7yaml9j
2qIl2atGNvohBIDeTirEwBIuczlmK6dBV+wSdrk2kq8CBtXeCJLnyvXj5Z9//Mff//M/Pof/GX4X
F9KOwiJv/v6ffP1ZlCNEJnTm//rl358KyX+//81//c6//co5/qyLpvhp/5+/tf0u7j7kd/PvvzQ/
m/96ZP76P5/d6qP9+Jcv1jluv/Hafdfjw3fTZe3vZ8F1zL/5//vDP75/P8rTWH7/9edn0eXt/Ghh
XOR//vNH+6+//nTs36/TP16m+eH/+bP5+f/1JyJDvvMQf378+7/5/mjav/6kNfI3FmdH91wTeYlr
2Txc//2PH7l/00HdO4YlEIq4zp9/5EXdRn/9aRh/gxLgGb4rLMOzHJ9/0xTd/CPnb/AQGOC4pu4T
C2B7f/7vK/+Xd/D/vKN/5J28EPbTNn/9aYo//yj/8Ub/vjJHuKZjOSgrHBTgjuG4/Pzz4yFmisyz
+B+anDrAfH660cgaOGnpRihpHHVbnCjQV3g/xzWQBXaW3ItOseUki6YWTwwWw5MaGS8Pob03XQQX
mjbOd/ELPS8ibLySvqK8Do43rshx2OYjG1que/cYgMHAf/23F/yfV/Xfr8Jwjf/rOnwyUQSXwavM
y6P7/3odoqiyJqpac10Sp0GYACKLxhhXFRiM3dDDLUPYcQhDg8ld4J3bEmVKZdBu6pvsNdGVs20p
KVkygItK/2A5LvKvwfBXzUBtZJrZT2pqZFsT7C7qlHzSqHFWWH2Ovh9zX8bGSs9dWH2hIlZkOiVF
k+4s4Rz1EDcR/j2fUdsiETK/jzuiGiqlEySFagisIYJzoQGwb7t0i86a8Yj6Faf1T+W0n5FlsAXQ
W7Qb57WjNllHzIwWxZCWD6D2773MuJLuqd3jEmWc7RW/bGhzr5qnnp1XX2jiQyN8KTZshPoh4/LQ
1CKqGAb0nVedPDqatfhlpcLC2wE38lyR3rRxQoq91pjCUy/SZ5xXN8Qz/OVEJ/8FQXsItJgZVk1j
pjDQypIJwuCTNuwW6ei4Tm1I2FHvbsmX2xb57OirpqdB5OEKC0G09JTaIbZei8YflrQdSCRtiKAU
rr7myEMzqhjjjQKBwYghemkhQ67KOTXeGMRHrZMsUJgwwob0E06Cu/P2cDEWOKbqs9t7xrrq2xe4
MDStx/QBsXYLOINiFQehc+w0YnvdGZToBxeQF2zcJcSXwR/rVUjeEIBff1+UJWM4jRRfk0waTF3l
vTN1yBPIAdt2Ub3ya2qRIH1uXHlKSSZzTXUSvaavrP5lYojC60tbTJfIveVINipsdzzmEpFR3yIh
zrwiXpR2RKvUqEYQn5SZNEQXwBlQb2YKm2WAJEO11hUY/VtKat7CYTZ7Jt12p2GDhLLqM5qlYPNK
qgib4BxDdt0+Jll5FfbsBRGitoODGXThwxdJg/jQJKhXUFMxujSkuo9HOg0OOEYGg/GlGXATatCM
4qhst4WyqjekCJgGKGKdPIBkGdGsNyWY+VTm+HfIgktE8d2b8hnDSXVrf5woerJ962Jh3RkDxMSd
DJNN3NIHN0e9gIeaMfjDBikPhiHzwxSRj7vWC5Ufuk7qu8LMVmM/kyAKig6nRbW7rLO+WVu18xMb
QXREYLR1XOPk8S6TPHDArWifm9Jq7uo6xM0J4VNW90Efp9txtE7FFL8Ztn+uDHGLG+M5sNp3Yd5p
aPwTTm9pjhezzs6jWLrWCMP5WE9RvOwcQecmsc8lJgqOkgwJhtHfuF19C3L7o7T156bMv3A/0dso
GagpErEM5iDlpema57DNdHSyLRbvAJwczOBEb8TOyvjDLq92HfXPfdXv+g7xi4eumSGOtx4JtO2p
Zgi04ehy1ef5cixYuRzOnGl7TqW4DnAplmwHW0JB920xnlpDC5Ywto46fR5WKvMFFTCJ5Fbz0EwI
l408/3QpvaDSqiq/1RL//vBe1SQyFI61Qdl9IOcaS3ywBHDMgc0ydQjzZGkBbyFSKNu6E3CUkLuQ
hGdjX2Cb1UcyE/VocrFJvIYWN25kep+hfMcnsoWNEi0T8w0/C03+sV+DDE54J8na890LalSMeDX9
rA6lUGYcZZXsmtR+Vz1qAIYjUVOS51Ins8UQ0AiSgwat5c4VzdOguRzdl8PgbgumqhzrEHmJkbzQ
btigZJg2RVb+qkV0YjgMl2V0f/UDOj+2p2Vf5jWNKfuXXvfvris+C5kc3Zqs1aagj5WC3lznTq3R
AjHPInIusPnvrDgvNwVNVAbTMMx0pFkV07Y1qdFkObAKFaNmHcNUVTtk5t5KJIjfy/DJbPKZnueT
L6Nly987o+GY1j6zKX9BTqcbjmntFt36ErH8cMC5zwge/SsEinbYAcBv+bXKW3L8Iva8zIgHbCf+
Yq+AiLKJuGPjn1I/xxc/ROypIeAMlC8GnjJEu527LkknpsAcdaAgWfRu9vZrqxn1Y5HSKhEFC0mt
TV9pAnPHqNPoMR4C3G15r+0m1y6uZtprjOwJ2EMagXqwA/QBAOuamoSvNSWnXD1jrMzVZAxU7sEF
X4px4HYs43Bn+HMWUftUesaFm8k6pcG0n5zRusgw2uFkM66gNerVDDdCwqSIm63JMtMgXL+4IjxV
pM8dLKupthBCTxxP248sYHYyVydP0PJgtcYqXamaoOUmLTmYl+RvpKjN38M6yWbB03juFLLm2CbY
BPM2HYS8HO+dcmZpBIY6Z5nKdi7o86PRzdQCfKVI1oP0AawXq9PMFqJxEqF80NVDmenT4Td7KHSF
XE1poR3iwITSK+uH3Khz7lTtCRvznoDG6TYGkPimTPfuBhvbGCOacttkF82pW7Kw0R3VtiN2Bm2D
s5CQglQRXpIYzglDbyYVrLJDP2nrIPmavEK/xlNlPug2xQB5Z4MWBSs7I8BSViPEoy7CnlBFEaHC
8QMmo2htzTEebm3UV3euvHDXwoyQVzub7GMOfobPlcc0bJJkqYLsVLVd3/SSOdvo7u2Szhwq7nYP
JKNm+aYRlrh0t9KGZKh4hRnmWFfPednHe1lxeze5xQYQN5g3h57wO49kTJM5JIqztemqJw3QiVOX
d3xQvbWWydMUMPmeCryhOnaqZdKSxtB6DP1LdWojDaIwcUMg12YjFikCnhEQoJbvosnfJTIhiibT
2H/vBBwJ0u5RqyAooUOjK0ZHo42OxfPOhhe38JIoO8biTSdlr8fm5oPL2jjduOWa5qxBf+/Q8+E9
Q55M6rwzJPvKRRDhF90yN/G5jT1xZ8hufjVmd0rK6Ryaxi+vpJr0y68c3uDSVUG2gix6MAZm7wnd
u1zPqK4UhtjcZK4TddAOiQ1jjAGf3RME38+g9zSNKpi9sUQ1j6bZSZaiJWbJzm4d/TXQSo9IqoAX
EYMWdi2CgDnWyw/wNXWNu4aKuO6M+s4o7VNdYZFUWELo8fzYKafI0sWfAatpz2f0qYoUpaPXM19R
TzCHcRBDraI/UdQRBI842npJgyDDIW1eiyQyPjTMuubtwtZ/aOEVS5IMFwleE07MROv2FuQpb69h
yQLern8Fir69xchiSlLa+XlyHpFUlqLEZWm25dJLU+NYNe8T+qYpuR/ybxl017orBUgy91mCAPaS
dFeQ0roKQ/qATskeI5JPt8IWpwz3aTKpdQsMG/Tw1x3dK+IbcLfpycugOVej6Xf1WL2MDd6mCKig
MYYf7kMFgBE9J7DkmBlVroZHnJT7qr6R0PgZA0jlQsn7lNN9U8Bka/YtZhqy7M9O012Sni0wDUl3
jSesWSJmgQh3fspMC5AOkJ8BZbQqX3SU2muCdTmhB8m1TO6VXt0mFztwxtPNAfyREYvK1UqmnaG1
fAX1fQkRkdYKyg8bgCKnREovxsnAGvVr2YSIYyJ5KxNspLUaTYrE8UHYzjUZeZLK3yDs2zhajejS
mA74Sw5UeAhWDQ/xa8AzMYSwDuAN1o6b/gRBYy/NIIU4is9M7t2+xgM5yY9Ci3XYlzXnuLHcswAa
ptgM88fJ9vhG7EZIeABb0JKOWBOfrHGYLnHKri8xaSGcIAxXr9IzlSNbW2dom6E56W6VXXsVokuv
oeA0BH0eW8UWHcjae2FOEoLNSUCkFRZ6Jbk23JLJbg40OdX17moU2RkQIdKd0n7N6NLvR8uZUF53
1mtKvBgT+BcEkuUZTGpL19p6gR6dFsFLlhrh2dEFsLv5ywDIwtrkYOLKaB8pnK1t3qpyKRF7E5Uz
3EnI3jTugmuQByCyJSMMkWr+lfRpsk1T5OJ6aROsLghQwJPlXwHM8T/KYc7+MV5ec/wWIlBbtBNE
Z5ndWSMebmTN9sa+eqzVd9Z5zR5cgAQfeSGhonnUgyl/8h8GYq10w03vRjqIz65XPZkuoctl6pHb
gNSrNgf+J5PvPMuDXd/HyUNI3AxvLaGCjuySh9/fw4eC2GuCNkU2J13RZGPFqIX9wMb6DNXA5mBO
82s6Wdm0UyT9isJpd2EwybNXePeMf684Mz4bWZsopvq3EkkLAaFii3eDwLCZCELuCCObMOnuTEre
euyRl0UIFR2MUJ2I6cKJBls0FPJ9NakeIOdGavVr0Vfi3NcREItee4HE0a0ThSDOsPwdLT1N6Kc6
bweELuRBlBpO4d/VEamsLMQytY+pmbA7OwO00mw5kqS7hcX/oPExoufFLZ7SQn6k4hVMgba24Vp8
Rul72WrfREhIkjx6StDvSBIeiQu5c7N2uIzkaCyyDgFBNSb96vc/hQiTY5P8MasoZB97KBoZ4+zX
LFhz+Zk0Hlgtc7UW2x3jD2dLluUn9x0q+RKMHPM88gdJCfFwn4y4ZC+jSZC4kQ5X1k7ojxNukjED
yw2pSA4r8BvyyYrJ3Bm2Kk/kOQDUBRCjnj1+XvNVlbP9sSGyqLaj5giOjqxJyXXpV14MD7MgrQz8
oP+LvfNYshvJtuyv9A+gzAF3qOnVIq4IwSCZExgltNb4+l4An3VnRKaRXfOePMvHqkriQrgfP2fv
teNdbNH5bTsjxZxlyWPXO9DjMJxeKyVuQjdu7tyCaTDvbMaxuqW8fRdSa2eqp4yNfa00/PthkR1a
LwdgqUkbrAt+1i7SPzmOwX8jw4HVwXGb2b5y1Y/p16yovuclKE+IwJ/m82pqOwTfdi7prtzFoQi9
hzr0ial19Bc9Tflb8LlLRSZIi2aLUVbiu/fOQGsHZnLYEbExBgCIlkffjxnUPBNGsFNW37MJZHIa
kLQ2QBTfhE1AKelV4T5kBZjUCDgRL+QqLvjtv56jpBhIBxsnholFpUnadWjU1DxUwn6rocByunDn
V2hj5j92LFIZ40l71F3Qca7k/YKD0WGujrHGekTbhInZQ6yD44o+SRtS0n0jO9oR5fdz7IDEZrPS
xmeUgiNyuJIu7z6kWUmskkJ5o71U5otJBY4e0OVYkggL/0gZ/HrnauWQmkN1bsrZJC0ImqI4BEnc
OigLiqk59AkgLUoFek/lEDyjeGBjZagL1LB7xXxBiYB5VaUG1WBi4qtU3iaLw+YcjQq5pl7aUO3H
U6Ahg29l0xzNqfPu9nw0GFJk+QZHZhEX2V5SOguvvrkWBYNJO2B+Xke7I7BomiNpCSV5LYiSPfV6
ciBynR9EmGsW+86nMakOdUMkHxLdHnlftcp7U9t7qUmeVSvk1V4+TTjZoPGAraVVpI7LkpAGRnSu
vHLtN03ybKU/S891HpaPXDfNh0qm8UNEY8ykn3wHA/uxqGibaUX7HODyXFUmooNqSM3d2AfdZZgG
BoHSRuKrUDCzllhHgBA/lus3Pb1+xK60TdNPOSjh55BJO8Lh9tmG7PXQzt9OOrGWBRnLUj64BCp4
AddpVmst1zk6awPQNw8pRF2hpAnd6UXrkJJUubnNGR9dIil2oYYbaLCeMTBhwZTHqiWkMIDsRBuI
m5gK92tSD6d4QE1tmJV7YwlnlB1hDc61Z5yX/tYWdXcqvXbb2QqAjJNw2i4epRcgw/XG700D5bXw
t4KT5bpIYucqVF7MUikbTJD/1JQi3JuT9WwJBRBlXnidaZNqiX6sveLbcu95zz7WoyEfkwnnzAh/
FkhfiCeu5/DpIgwbyQvD5bHv0hESnf4zUE6+E/NroNpUHshbE1xebR9LJz04bomkUEuYMlrto5ym
bYaxjtzjYGsgGd2bydQQsBm/GPh0kcYQSw0ELiKkMN3rLeIpzSevfNIxpZqVMa27JH4Iosa9c4Dm
JJIf7Dak3TCv2yrIz46D5xLWsA903CeU2W2rNWnr5hr/mPdk1GKVeJN3lkbdbPBiHWOHWrTpQbYX
6ujIqwy86MEVCK7GORKwAGF1lCXTYzOiSVYmX510KG75mKCs9IdVMWB2LIsGtGiBsCPLmUgvqwQF
FoznTp2heWSADUP3IZl+JpUUDzHZLGXSkMvmhyQwdABi7ZFwOZE34RoyTcb4rs8R0cTAbwf5RXpJ
ffMHujFYBh7kKA4N/cpHtCZOoQ0YEHk3k8beViKZ9mwyxSZzwm4fStxaywNdvhiNujrq4ydRee6e
/KlkL0X0QQr6k0tGpwiyu84+tCnmj8xs3QeiVEglTilI6buq4xQONzOueQ+69pG8yhRql3EwXfg4
wrOIsyYSjxZYbO/JNiMkvMMgk2YMxzWMjBtoxO3WJHSFELWwxkpvboNGBEiedMnJN4TlUzoR+V7z
a5S2JF5lFqIUBFUHeoQdljfykljivzroC7d60pbbMO6Lj4Z98nDer1RTR8/9V6ngnrSZHbx48osO
igPfhl6j21Sf4QjX0NIyypRgPOB6NFnYecHDQbJ+tXa17/wCO1wHuXIujzt4AzQlj8m8HhkTdoSG
s/+vO6q1PXOBpm+3S0nBZK3f+yOAr8EJHF4Ksz4tP8QhVBnHW3DTMTR+DhqCsGMXkBE7E2FpSQ6j
oQppvDA0gO9A4y1UAusZ7z+vX05SXe8znuVOAuCp8mujAZWNPHYKTWrHIZqcM9GWur1KKqabUc/x
0DONn4T1DJcyc/pL7vbJjviIdt1Zqj3EPqI/WmT7pLLjm8Za8aQV1YXg6Hmc3mNUnE/4HO9xhggD
rB0skRq1nBfXw4tLLDJrlq/0O3aELnC8K4EFe5OGzC00bPs0+tOTjGlTzcXLoKzPHNTbMz1/uREF
zqJ8ZquzJBw93wDy1r/4BSodWmYWHzpfkEliwAqh1vgt7n9MVW6QI12Ie4aIUvNd7RV79LRCnSTy
p2BEvKKbrQeftvjL70EGaN1wNyJMXJ1Fgxlm3QRbjJpPz8s9GSIwUL5KF7MotAFKHRuSq6bKFHE2
3Rm3nXF/Sst2cKO1kyupDBy43x5r3V+QmNeeWcA/RDe6thCd7khvSTZT2WfXFLGWXupwOrPviWsz
2bVjWkiBR3oAYJHl20QUGu7tINklKYqRqpY89MrC+zfh6qiCV9zEm1i75KFePDZa8UJOjb+q4l4c
xYj8pYh1/pLeTPH4kIBDr53mcpgH50yF1aGp29tSeBJXWaMEA3tQTtR5lvZX3ZB7SU+ZqAle8yzw
cfHOxaOmILlqpDxSzqEfdCaGLr7XHEOotViKy29RwrZuG8YDPX7vQ16kVxa49IlkQryemr0Z0dl9
ovlORx90u+zIt9Tq/jGjJ8WIfzpP0/At6F3tiAKe47CeuzdWVeoN36BVO+dosO/OSNY0ONTQ2lad
Y01Uzg3ivyKmmZhbVyJDOrdqoO/E3/EEVpdaR1i4lBhLWoxZ8pfRALgvPdRGy44uknkcYdCHzRgf
S5uiQ48xyxpCdluIp0+p22PBxdmStsNNx+lNZBA2xXlpbsqCnglIzQefxt/sFfd5klskNPVFMwqi
UlF8Vd0QEm2ghvtA1NG+1LJxm0Y2otpEXZgndPTFI7GJRj0HjxGdlisrTF+9Ihd/9nvQJTQ1z2Fk
cvKLt6pFpbmUSrHr7Bc0ZLNT87ui/mL29jDUk3tOENrqRTCeYzwpq8kuinvaxScSFdJ7HzP3ahB2
ZYQNYm0fh3uDFnNdm0xe0rI096iKQjbSYk9b+ZJOzXeYjYCe58+iz0mD0srwmqWyX+fAfKo6O3PS
k7tE473sam+fyhbkkndu4yrdmYruvtkD8vaNUVsp3YU/kyC2dfpXjNoWGgLX2OZtDWA8cc0D8Qw0
TcytP+4TPIoPS/FuM+jeDaD97N7fm+Y4bQwvPVd1IDkV1j8lekfSU+2nUFXlsczCEV6j2e0HrLIZ
aahn2xDbngzNHZEszrqR9Ydao53B8sEYdN4HCfICiEbDk3aD5e+XGp4h3ixOgUTwMFpNeySsAsqh
hi6v081XyXl5M6RNdWjNv+jmYAGZZxNVTF/N6OzyiI7V26NVSo4OxV7r+MMR0EJL9A+B2eb8EdRx
98xpXx71sn9U+fiooVL63Jsc47tgtmDZxiEkMGvLXh8Qc1/BvdaBWlF8BQ0N2W68yqIr17lh8rnM
TwcDuHfO1rw20iqb1e/H3YZ4N7S3dVO38T0qJQ1DcIh4O+yefNdScUcoAaLQwzDow71ibGBa4WNg
jSYeIbZgX7q3GKHVhih7CoB5Q+7mL2W5RjEf0wyt8vcD8yu6kfJkTeexaNKnnrHU/5eN/L/IRnT5
W93I8yzn+F/nvPrxRjiy/K9+KUd0Kf7jGsK2dF04mJ7+r3BEN9R/+NIU7kwahg6Rhv9HOSKd/+AB
UYjchO4KZbgoOv5HOSLlfwwh0EZgiaCscS33v5GOSOfNW2g7jARtl6tTtnQtwxTzW/o36QiLtOVP
mubfKRXm2p5MxdID+TXkAAh4/Q5+Xl+MjC8ehgwz74F0x1k6mJANrHeUyn00+KvBbK5xP4Q7wylg
Sja3sSdQYOWONGrb8FQ1GvzZhP+8GfyfGjOfSxAGG1kNT6lXWAdyBIgEsxlc46ybpz9OwfIqurvn
2sG+ifXhoLm0wQJ5/f1HqP/Lz0fOo5SNtAdxgm68/flVEVg2kn3/DteOA4JejfRlRINpmcjQ8ZJ3
4HlAc+FSQNR8qmku5CTq0KRpqs+ydU4yMkjZEze/R/HN+pvuDY0kkD9c5VtdzPyQ0BAhOgIy6PK6
LEvJ3x4SdsqgUXaCtDwPYSGlDH+VC0mi0vvolJXhBzMvsJFjxtx4+syJTiPCEcafkwhmscn0xXLT
Cv8uDJmuJIX095en5pXq/8qP5svjxTFcnXs4/8P8hv/9HQrCoS59o85RM7vjNTE7tAJD/1UXFjpP
SKMPjub5m7jygMtyfLGa7ux6ujoVE1NQxFxruy3pBafM9kcjD/fJLB2BtzMhhX4phmZDjfdD1chw
g3T4aVHAkQ9qRytevXSPcRUIuVueNdqcovnKEcS5CI9QuYzwsqfKZNIZhilwQ4fkXbRTA3MMn+Tq
0S73QqGup5IpsaKZ5rknxHHrTn6B88H5+fu7pM/ipXd3yRU6slVhKddU7rtXLfUkfB90lves6nSs
YcEXu+7ynSFRGXUSCUtsZHi0KthIZhFRvjJre3WtHE8acSC7wfW3PS7jFUhv7wr3DxFES76jY2lQ
T6Po8PvLNebLeX+5mD0MC7WQgwhKvn2otagiSbZQds+Z9hz5cjYzfK2ZW6jTOIb71NO43wla9rGW
GPzxx8E9jb2feqLnh9b50Bea83FokvNks7qgzNkum+ow32Orcz8qqUfb31+0moVuby5aClsJywRO
iapNLG/q3z4UfF1uYTZ5eLdl9lFLOVGFNEUfQUb8qKzSf2EOsk0mDSziNtOfRGtFL01RvZC3m1Hr
up9NLW22y//E4Y+2JnamQ+nhpcxdNLQqq16DKSXqAwWsHO0X6kJquFE9aOAB0FEH53R+triqCaXN
c3K9/a031Tapdrxx+OCmjRnR+5Mcsaoigm0cZlsN6jBl0vhYcvhtB3gQVhWu05rzg8PhkjMjqp7f
36dlWXt7n3RlkV0rDMthVuW8+2JNLTLDgXLtxtEuP1J76Fd4QdvanajsRt/e6TqlBuy4/JhGRnf1
C+sjGdjm2Si5D3+4mPlNensxXIfhSN2Em4Wa9t0WlBopPXSTtqZfdIpZZb/xi2o6tqIGVIgK2SQ3
p5ivcySzE86X/xpaQEocvWuxx9vf/vvLme8KGyKiSsW+/PbFb8hGaxPN7G8QcfgIXe0CwahiIUMX
VOmI+K1iMNYhQKo1Y2TQrj6Pi9RMOpr8077R2j/dIWN+HO/uEGusokbUqa3ZC95eklcOjq8VznAz
+vGpQD9z9cvpxJknIcRTU8hInBrZvkNgtAQMwAGzKT5H85sf4a6HaM8+O7nI3U3/bPdgL+B5rjVz
13ThJimgYDoNfpeGCdJBD0gq+sMd/cdSIqlULCrduXDhWc+b8N++ypQ3qmAPE7dfPWYHwQgKOyLJ
koNZe+k2SoDA696QXIp4kOChEL039dYLu5ffX4nxj52KK4GZ6bBLMdVAM/T2SuhVgAdVjbrFlRU9
mFBxgVIhpaSUia5xEduHEGoNrlB/Oqcq26ugSxHxkKlSWHAJSe++xZjCmqi/+jizDlqUc/MGJz5C
pNmGmFEwJk9Xwg6LjRGaEjFtpO4JE5nf/xD9nwsdr6ZEViwtSxjwjt7+kFKQXdKX0PFsaDKINN0E
kmP8fdIG1i8XLSDKJmIQ8upZypeyJDoHWebRRtGxmRjdfMhmE0PvozYzC5RhBizGze8v8Z0omapg
liPzWdu64kKpcd9eIgHeTL2Ijb1xFZvKA2mSNnOIR2leszhVkK+/ohDOj2ipw/1EDzLNi+zij8mt
KqbPVaVmT064HbGhbquayXNnZu6+nPLiIfApLtMS7cr8samQzpxi9ArSyQi2fl//4afMb8W7z+/N
L9Hf/hJUtpz2+0ARDWR98gO86m70h+pA/qPEm+8W94xKVGfXff9msphFFcYL42bQLLzngW9tVc8g
MokIMYwZpu26WUCB5vJrn/mfYif6sfypq4HJxshDJkoQMZLrmY0NWk8kk19dSaxo13WPAEFPi32E
bd9PJex5EsrAQZr5sbCLL/OHe+hCcS1VlJ7pSuEJNAdiZt1PjZR3XeTaQ0nnhn8HQlRMHy+/f1H0
f7u9fIuCLYltW1jvloc6kriZrUjelCGbD5FwUVtjkO4qZj/dFFLPCpSslS3x9/jVV7+AqNNYYApy
d8QXZuOPmcAu3X5/WfJf1gqTA5vBQcyibHtfS2hmMxiEbKlbZjsPZV/ID82csmpFiJAL55GoI+Ms
U6RUIarAexkToMFZK131mdwrrZCrolUasdi0d1F4LLWPjKevCbmLd6+uQlysDh15Hb6Hw+S4mD+D
PmRXETpBt12FgXspSunSVHQogYw4KBUgp+CkzokkpmdIcdKk9z/87n95HJxVFbN9vAv/rA0m0zV7
06j1m5EM1S4cC2eXi57mHDMr2YUNsmB9b5GlhwkqcHa2H4iVAqm41XMyr8iE27SWiyeyN+0tAx48
2QANRGiANGba1Bq6cdbV5K4NVKbMs4leMBJAUvN+GpWMuekjP8A8/rbcsagyaK4TBG2V0aNlaiTz
BmjCfv+T/21b4OzrKI6/JCDz299+4BOJ8AQ185NTOrGMYteuK1pQ9oF2Rb6tAR4ysx0QaTii+fAX
na9vsGJbMj4WEbgkidv+FmrgRWkPnv2k/5BUytl2E8Y1MRdSHeSWqs4h44/ll1D3d21ROOff/wg5
r6fvVikkRSj/hGk7PMF5hfnbLpsQPqywuBq35a3haanVWGrpmaAkH0AzetKlntMr6AKeR/O5Ek+e
N+RH80lT8XhvqgTrW+Xh5g6tWYydwpztgHPrUn/q2pb2a1tH2yYOoweWxC/YwCA6BzBUIoP0FR//
KwOt6JAEdGMzTvW//33/tkxYmGiIMMcvo1xr/l7/9vtc+gu+xhzp5lufAmJUdsJAdUCYARlWlfMY
zC/QXIicRYuGP4tfq6h1H9va6Fd52j4GQIb+tAv/40gn5+2XDo5Uhs2df7dymWAuDThE+o2Mi72P
cPFsJX6/0WCZ6Z0D4I0o+bAY018fj5naG9HAF534jIeuQ70NEweQxscRVP5qaM3gklD8PWp4Fv/w
dryz1sy7sUNIkk0FSQ1p0lF6e/eQlkDeD1rzhlGQ1cVk0KBia8OpOiR+JA5X4WThCOu8s1mkt6Xc
Fr66pCah9I5kYOWKMbqqMCZgb4r/8AHKf5YzHDVRC1Aizr6o9zeyRSDIvEiF96UYyMGybianAeeS
8Ne7oy5Ogy3itWXndMjD/rnMAgwxPHDPHl+N0OovLa/ic2HpHw3GRafKesxBFsJcbLWHGhv0mt6z
L/Ayaw0dCP4q+PKcQ2tOpXVs0iu2NV4TevXz/QeK+A1PHy7PGHMid4dut70P0Rsf7RBqwR9e7H+W
x3P3T3HSdhz8ie/bJyhXlDYUTXSvkQWdheO/ZBZ0FzoIahMwdt4Hov3gVD5pCpPhHe15F0hi5d79
6A97nr4UZW8XEa7BsqiO55M/G9/b14SRfq8moML3ZQTil2l7LFLWNwbjaOyozdsBtkiwDuLJvtUZ
E70VKnJ9O4aXoXDqjRGNp87S6VkIkjtCID1589kjKfBBtY8FdO19bQ6bthSvCQzOLXwWRDrz/5lk
V+z1Jg22IEZRSzfhU6aISLW7Dh2a1hHzE9pg+4Mo25Jp367aPIQMUsgXSZV5rRlzlGg0OShixmxD
fGBolkCtAoYApi8HoW/soUD0F9OwQ3VnmNNrGsi/ljUxs+IvSZiFm7DSLwkL9RUKykaWCJrRP8u1
3xILGLdwovMvbdfo11bDlzMMI40R0lWDqMSnRcBCF0Jemyp9DpGbDR+9TdQ4flIwTn4zpN8zldw0
P4Z66tV36FazhJJcxszZDaPQr1Gjc2xTcHULOK9T1eqIdHBwIdx68juYkyZPbgtdHzqhQgdRMOTa
oJYPT1OpfgJMpG/loblwg+9h1psP//17SlvNtWyTY7pQYi4c/rYAp3MjQg28py6RImc9da+psghn
C4zvjhgAEcRjvKt00ABuVOrXZQ1xWmI5GYP+YcH4l/MPSYb492jzGBbWx3ebne8mk8SiFt6Jg0hB
OY3AjOazQNGLE+2sDkUll7Bsbz+MwRP7to3KNZogpkb42BIBDrpudl48MGTS42n/X98rdinJ3iCU
5Oj+vtnXoQsLIrdnZ1juFRLxuxEjMR9UnZxbL3Y3uUecXZK6z/hQQE0LP7wmwaEsQ+tPS/+8C739
prkWR+kmnTGLcdO75+YCxUwqLTM4fms8n6E9DoIRlx6bR4jbF3tQwJXnxdRX8XSIjSoiPcQC5lhP
6UpAPDtU8YBeY8q8fYQNDgf5gFZAJH+60HkHf3uhDDR0Zifzlurq7x8qDq3WloMx3TDGdasokfEe
GLC7r3AcrJgnlDs9sFyKfRccS6joWYlUvy4LOWh2EKblNIfThsbe6GW3+/0jdf55QuPqFK8bjUlW
aeYub15/u9cLksjQa6YJwq+0L7WNm4nic9cBGEnaROIhkuXOdFss7mX+DXmQjaaJFmAK6++U1N55
8A1v17QNziSZuVvIV7teZua26wdAep1WIytRdKrjj5KcDMATLArIdMK8Gi5CDrdSAtBSKOpWsu77
g28S3JLPfNK8dgrIxfyTP6Df6iQOMxmVFXz0yqYX8C2g070D1Q+Fl8rMTnUSX+LqolsYApYPdQyM
u9bnGulMmobP1NJWfcVECD7DpaS82DXmCejQS1i/oBzvDgLL8U6j4eTrLOjLKlpiuZ9ToR4xxek7
EhuKzw6zaZiJ8iXXgYN1RZNsq0xMa13F9N19nBZa0aN3KGt8DAC+/M7UNmOuf5mx+cQ2yf0ISni3
PGInUIg9NUNtdaL1ohA+Vk1A2x8es/Fr7Xj3GvKQKTN1PhhpvZ+2JFkHZ6zt/6eQnuBrXCGgLhui
Wf5Vm8CvWyQARzuzOK40o9xUWBLWXVx8cgYssVFSPA2lhQ3It+Fvmp+UxxlqWZ4wHbJ34w1aQVYi
LX4Yaog+ttyOCJth7UB2Ig462I6nRYKE/h8EIy6tKXR/GNIuyUUsyQrMSoAxSLDWfavnx7oov2iq
yc8Gzb7cuBQcHe+tZt7aStG/9dL0OBpDd8bZePDj8tpEU4fKEhVjXxJb4ToJ0yR4EUnU6fDAISZo
bk1PLPbdzawYITWzLI4KouJqaRcnNuzCIPRg4A25vdUqq+F1IPN4qIptXCHYFh2E1sIpvyJZTpif
D8WGJPvvxNUlK9sHQD9libHvY4zSkY2EDczTj+XUYoix/6YC6OuVbaLUDEuc5+5X5G33RLPWIdGW
myF2t1mVWteMlmtlivBCha+369RPy6s0+JB8M4ZB4fi7rM3uBGXUgGoRpP26+LTjAxvAM5njz6LX
APyp8FuTdT1pEs4PzdF2o5dlH5JGnBqLfzNKKCKK5hlIQnZ0VpjWat4i18ZA6IE/gL6wNT5VI/ne
eKV5V4hZbAH2j2xs/b60ig0XslQr3O5usGuv+kC8pN21cYbxk+G1r31bIdHo2h+OSwcgUxODlvEb
eSs+rCr1vbXJ48K5mW1H7u2xKXFgWcob9/Dvim0EAHs7iWrYOWI6FkN9DNRUPaQxyQxUwGcnjvSr
XtO/Zo/CXZBO/NmgUTUQxt1OVXE3ocSXAzB2EdOGm5fWbqLCQUW3xHLaOWVN3uEtyzqeGDXz8q1j
l5r2hLKtDZw/+x4Y6FpaPBhkcOjj2Ii1HE5XVibVViNbD19CdC0TwzgO2fDFwiFPuHQxcOpn/WwQ
sVLwPo7VgM4+qZDxViPy3pjMAaBZ5haUMCGLNhpTm/tKlMBexQ+EWMB0rB9bhjwige7XgPteyveh
xH/dAKVZO32oZsv7OhuQO8kb4xxtR01IyZZ6J4NYKr5f+uWtgN6Hqfq1NKdpHRDzeZSkhygXf3yb
9CgF6ftfbeECgCO2KzHxm+FnhtLSxIqaVxN7ok779XzqlxMQYDPp0tnsM3yUd8fF0SJ08nebOPgq
08h8Gpo6OGo5UZdpbe5Skg85dYkLbV5mCoLtOE9Q8AXxXELr6Ighzkp7DeUvhKLJSMjGF1Kxj2A+
aMxzCCyEt1QHIhxNO021KDNN8TGLVEWp63SI1BlYkIjS7zwRfDM8LoWYiW5NlYlGz0vF09RETxgV
rpJ+/H6yQCZ48yne9zrvUDlNeeBgMF6LHnZwyKyoc2/8Vd2LoavvQ40pnLj0l9K14dsduympt5rL
Oz7/rKBuNGx6BKYN5cD09Wp6UCEhtgdrOY+S3DDyT4RLSWLddoQ3frKraCSGspA7Pqmb52uX5TSs
+OtW1kQCQYseK6NuPviTflxeNWh63j6vxTkkzG8fcQzm4IEfbhbWH3E25y1RADlUWj85LE0lQwDG
Ax9zzOcXH7Q+MsRlLGnrcsCi0/10ynLb6Fb4UOYRvnuQT8uxeSnmliNIiglkXxf6QB1nvBJjHTpa
+xrw3WtkkIeu2xBkZOQbJJ5zZ7b1dhFsVYFfjfghd78sdktHLRX+vhBhetLq9FqlhLZVgDfLsrgM
PW4yb7DJA0MNx5z4EWTFkCQG78r465kunyJBMtdUhtq+tKUNtUqpx7rNPi7/GQdKOHfwQzkEBQQT
pOGP0oinS9T656EQXwezeBRFHj53Lvcgi+PqOUsDwAWYXW8y4py0XGnWanKbOfTFYDZvMA9OgLcY
yGGlg3EAYXD5b3lx9rDoXW3PJFEbo/lZGfjtZGQ+guX8XhJpdouj/AeTzx0jIaIuMpjtnVGFT1MA
83leXRJBnhwEoFUBserqUroDdGNGtIyO6JGCccLCjeP2Ujli5NXRDwZv0i6NrR/wF7OLAEOwNrGh
otX9n+IwCPSLT+jbPSM6L3NUCsWfab8bEMHTcKRZV6n+uryuPRaGIoVVnjflJ3NCdxjWWJ6MyWAj
HccPIiNocEjbiwFxFX6/sp5b07NOnWSiSBH/EV7uaxqNBZEf8KWE0pq9Nxi0RA2NiFO0NtDV7rld
u+tA0/WzU8LEgCGkD+s0M8aTYkWaJjEeomb4lueghGSENz4I06+Mmvj659OEKpsRSbzydsurOMVf
9NKpHrIAokfXPNGfGU+Vws/bxeEJGxt2YJopK2Qs2b5uJSlRUFbnoJJqN5AdtLZj7blyCWnwQeeB
iOgvk6qdR7wUZ8oKxK24m7blgCLH7HT0cXqAMy3gfQm4lXczyi+Zbf6sU1M/LUWS13c2puR02BtJ
nt0G7VVh/lmWZj7ufJ2ZdfVo869g2bBJOPAf44SYszFX6uJ51FRpHyUnI6y4r2BFfUWcGbY4VEYa
zMMaOhhS7bjdtjMDe/5XR7kZ7Koe7k3RjfG2GYePGa7KJwSTR712IATgksHu85T4vjyEJa8lSruU
3YMhZPXVqyr3ojL7AQpZtu6AP23TsN11zrwhijo6Gj95p2y43wP+n7A4dVVMmpM37OvYMeFEp6Qf
Fuax0JESQxsrfj0Xm7xhcqGeJYjobcNogx3tWGJ0vVYEmqwj+hSWJGekKMP+HkZV/60Z7X0lRfyA
GPRxytNgzZRyPBGoPpFs4G004RxUe8EEFZ6DtDdWfhySbphmdxp36zLxyM2b+yOpgTUAF87DkFv7
pQGKwKzFw+q22MnT8MuyzYuyuI74qa5O8421gF4aipPH5bvm9HP0LUHSyDwhXT49C2XCXZuuvhrB
FLprNdsh3F/LEJve/P+1/HHhlQIaK7JW+t1U6ljab8QMjsTkDT+Wg8by6U02HFNwEeBK6iQ8IA5u
N33/12JKcGZnwqxmXOnFNsjwk+FLCA/LahmEYEyNSjy6JYcsWVqYqeNjLLrk4vj1SvQB4IU2H089
JTd7NUo0VRIGREvgMDmxfh1LHYU4NF/Mn8GOtLpT2Fqga+uKlVzCtrDcxtxRsmy64gsRFlRLQV5t
0QN/8DKETK2b7ZaNC24ouksoCG0BWTtt/GhTJlSFnAARs2HtZkC/CH1E05zANBLyIgbINl4fgeeT
+zacB/bz55xEs0JuAhzCdWEz8BvG4wyVCnVY7pWueraQrgBc5Kry0Kj0Q4POaiVYQvcWEIltXvjp
Oa3hu3SQoNhz9Pgho1Xv6/1wCf3PJnnZK4uk9A3Lk1oJs/1MPflNDex23qxZ8ELvMGIFOzTazauD
l9jBJYo0cLjHRXKHfZSvvKLQLn5yKtKqPRix/2Myh+JYqzTdDqaFdN7ioygc8PlxSiSHR4Q2opk2
Oy0v1BSwCiVTF6/9qGyQzx2avtevflOcEcSUG4ZihzEJuqfeFzypnhgQwt+fXAeTzUpVRfwxJMcY
r2GBpF/1zHxV8URDKr1kyguxnpLr4U3x11L7OMHGmWMPWfs1PoqQYBSg/bAGNBBzrh+c/F49CmmF
26ImcUf4FNBLgcS4VdvVlr3D5cSlDbTa8lDjVD9XTwI/P0s2h3np6N/NTJMHvy3VqoCevzMwOQiZ
PXbNM0wobQN07ofHO7QPSnx6ucnu7qbud2Alx4C261H0bf3r6IYow4oRHDSIjLYKAd+mM41nKipY
BblrHajM2/0yFu11XsNan9xdnQDJZV69LbLW21NyiEMhoG2TV+Ws+gacnenGe5xNBAQicsegI5qn
ySbYD2hhyRCHRCWUc8E+rmqwA9Jwb/hGPyydd1xAzcaJ0v609B6sCYJgXak7trJ1JKHfpKPRQceE
RMKK8Twl018YsSnATZhQJMA+9JflxDGFT2Eb9fs48COuztiDLCRBMwLuPQY/kjF1jzHWxm0KWV5g
1MY44uV4Y+Ho2cL4JQlwSOTD/hNBAImrcpOn3cmPz3XNxIq7/NmPjOfIVx9LrujaquGHreyXEKnG
iWAj4rYz96rcBI23FOLspdbHckhJlWyZqXdSFdzoXG5LOd7hfY7bqA1C8nXjhryWH0AsWhrYhdhk
Zv6qm58qdzfFkD/QWmsEwhnEXyC9xkZQfNDI7er2mZOGHwNJ5GXvZckzIcUAKszyaakaa5QKq165
D/r/puzMluPGzmz9Kh2+hxvYGDZwot0XOQ/MTFIkRUk3CIqSMGNjnp7+fAB9fFxSRak7wiFbZZaU
A7DxD2t9ay4HAvBL60kQ6Lh84vY8vU4SvE+lSt479tCM72HuWFc4rLgp4rPGIHFbWAmcThK4dyO5
eVhmw684d+N9niCgrHpSFovAEGsEAsUOHwX54JbRH5drR/pgSYUC/IN3zyKY2mIWg+tiD73xzQdX
tQtsmF0qSB6mVOGeVtwJTS4+UbfiVJ91RIMrv9ljiOt4mEAlV1dpGeo+4vqorG6iJ59FfXbyGg1w
w1wtSY7L8EH2bQOsPeGWV1wJWSZhYFp5fmeGbnrlQ1uHwFY0QGAPbPyhkOn3HOgBymBtR71l0tDV
1hbBH1VDmKSbxc+HGLYEms5n1kRFdxJZ8VXMNk1l+98Sy2Y2OHe+faY/KgAne7u0giutubmK3ZY9
YHGC8ix3aW7Uh8x3JVyR6LHQglcbK8S1pa9aJYSX8gGwlFu+wLa3vxgUrg/BB1Jq/B0BfKzPmBlc
l68wAH3cjPl4JzvcIAQOeJa0d0abfO5cmwQreqd1D4EWKncERFbOg7hC8v0wx6fNVIdmUqxHcsQX
5VDdouRaau63NHaTR9Hmn23d89fAUes9WpBLSdzZVY+8V8TTq9Y11JfQTg+TE7yy4k2e3N7Dz0sW
mxM19AKQd/gAr1rjnN+fnzP1qyWtPqxG4zGuBtRhqXdq8lowKDE+wp37qpIpeBCMMtDp+tcuy8at
ZfecRbD5oBoZ0WtiEcieiXE9JF3xULPQcDrd+dpbEJ8CYg7g9XbPzL/5vrp+enBZiowAWDce0ItL
6UCoKAHMH+Bkj0fe9mMgmnJLAEfz6GUsp3d9OPg3QBZYiDr77Ez1t8jdylo438hcfnV4XlgWOY26
To5Ity+U6XxrJrhyWCYfFLsGV/rlQY+1aJdxU20nbG8MvkgMKBzQcIiROVHSTwjccTkxDt+1HRdZ
JHbKGhKuG/BIDTCbDaGr5jYxrHTnOVl/Nkfr/Xaqa62DnBGc5zXrLhyjiWC7KjsleehhSn4oEjv8
pkDLQDbZ1UaYHBu0fTdIK4iW9B5WgV3S1dDfPOl6/m2K7cPEiXjXeEQBZ3yiQN7hf5d4TSc3qph0
NN/HKOB9+aPOdKp5LedxVONCLfK68s6PUJ+WfYOQLvTkKamYMeF5v07C/OGTaH1IYSqs3BS3XJgG
N/jZxjZq2/RORnNA1kgiad2Owzcd+oszQDYRXeUd+l5ASiX6AXEZ2+pMcJX8gJN6P8b287wFtcI8
ARLSEKeAInZmZZMokm1LoX3lg+EpwUiDCCeq5fGrBM2iUSWQjnAYTdfcOpF/0nyfUAmWfxsmxKu6
tz40yMluDbHDYdpDjyE9Fm1Oj2a9+Zw3QP19mZH9RUe0FuPOxqpHQq5BXmjSMKmMYdGZOYgdvyZ6
b0axZMPMtak+WHUwbLuSSE6ymE6VLT7GmYfJ03cgqfe3KRAE61XRcwkLr8os5g9tMm5M/75sGEa1
Jt1KyrBPj66dPoNqnTFftZUkyLJyT7VrYalVBSK1ftMzT15Ds9BWk1ms2zBldJgQpmpK62W002yT
GWm4qeYYCxSvkAJdUnxS+iZLA7yWkhudDl/qiVu7bwoip6boooXmD08hzXA2RAkGrDU9cnd8gSOR
jWk+wrAfvHuptO9VDdpIAAUm+hp7XWWQOsoDbKNNLJ4qdtDHTEdkxZXmdfbjwLR4rQ0C1p8Wce0G
aI6ZtkakvZDE4L2kApZEFoDUMejBo7l1HetyBzqDzNwQppcx6lcPCNlgOt+tvuuIRCNsF+f2yses
u3G9YeeEPLMKYSCNpCgjK+s0i5dSmi5kWxWNTWKuizB8QbN/0Cv2JhpHD17xYs3shMRV2R99zfaO
KP5/gGhP10Xnk9beSJBpozyz9XwEIsYQD3TvOpWoLXQNSodiIoWGGtiGPcDPzm6Be4SbhCgcEnyT
VJtGuSjoyQfPe8/aQt/3TB/KhOqfsOj9YErIyKr+5LhEGKWJcgCU2cd6EOhdesL0UvBzANbQ+xol
la7rv/D1qN3UjU92lLxOcvCIHOA7brUOVCo5Znayy7l01p4G0q6ERrTWdbisNskitfUjkdVrGBiP
QUf6RuOUm1CPPsUjA4XYuxf8JOCvQGwj03jqMBCsaie3N1kV7rze/uQ0drUddQFJq6jcgxsmc2Ik
TLLU4hP8EMhQ8sjJyTmMAFzZxBolerpvhOZvxk9UEt2uMGS6r4d8Fjo8gvAmFSgcP7VwjmYEGYDs
idgc0QAJvUYUplvbJecpsq1nUl5zxjwxTMyq/p7G4JiGDo903fxwuo5oQdldNM+fQ2HUaXDUs545
02bKeFOyade9cMmzG40HF+uyNKPiOAxqXc8JFgn1/ADwfeVac9YqiQe4bcdtOMV73+IFGgyIT0pz
3oyQTEMuhVerLS/2zH4FpC5ZFO1bYrltD0Kr6ghkacQuYQq+Ctp6w/0vMCdG7R7sZoJT1BuOggZ2
Gwin2TQOGLHJwWPouYE8x7yrorg2ibCO0HzqA2qeFTO2naOBjyx0sAxkULirzA4/D9xaG99yzloO
cwtgVn6IvUdt6Gl9agixZYXjFLE1yddHTURwp2jY+TAJ2eujuy60b06A1C/Nx7OTtefRO04y/kpS
wJuXGizm2GLXtfMWGOF3EktSR2MqnwXeU5kqlu92Skq0A8s9jiNixEv3NBrd58QUybVXINDxlBgn
pXr2twCcDKv1zq2tTjETCq8V1T5yGv9eRCRcaOxcQCatyVYQs7MZ6L3mX8iaCPcpeUwziyJZ8Vn0
uy4jCZQUkoDoLRNfcJAaPLzNb+HQ+cfSC6kQiviOPqs+1UJ7tPuGTDjB6akSIS7wr0+OWboHzYJ+
h/DXvfPz/uugqexq6J9J5nxrNHBV9YjVOxUnaXTpzs+KcuMxzzqkfMpwG9JLIv3HSenpcWytEH2J
HR56q8JUpnqkSywXAKQodIpg8OLMlvehGyK3HHQG3dVnAxZGvOZ2TmeDmo7Hw3Ufll+KgcjxNrT0
nSchSS3/zMit786k26flH1V+Tnp9N42bAHfy3fKLpGe/awo/wm/kS8DxZXnCVfwlrlV4xziWTAuG
IhtnYLOXWxYIJrvR6OJKFFgSeFA3jjEjb3I4i0qwmBtwrkqFK2keFUSTz4CbPpnNRvc1BHL0xLbN
gycRpEo7L3aEhKhKYIPeh6AZHxGzH2drFvkZjkueh8I+kf0InJoBUsCZ5o339tSIZ1cNr1WFBLgI
CraSNGSj2feYrh8NI8z36DBgM86T/8XfUuuNd5hxDRqD2aSdUvqo6KWiqCZbi9QM95BHRDcQx0RJ
XzdfjQiqeQUAxa0ADzWxHC4WT3NmzAbjUxi4bDzBe3Uf4UwbgTVtF0ZBS4Db8jcwanz0QPhuXFtD
5D1n8tjA/2SdkG0MBq9QLi6bhspW9PVNVPXX1q66E+mxq7QBezbZ5rXN+2NWMFqxbPW0SG0BbByc
VLBlnt/F0GvfpatVW73zwhVJdjmgAfdp0ZghxzUvBGPht2BGcfYElsTKec0gQjDVH0++Lu4RG43n
ps8ncp1ohfI2VBcXif277JdVShPaxSM5ppyPpPm9z/tILCVJIxm+kELjkdPN/ZCnTchST5WrwCNo
x09duMQka6wSxrrrmg51k4zTcLA1gCCuVj/GyaSO/I90XxqmtqPhYi3Pgqyd5NluWVYx9IOVQ9BM
ukYnj03JMssTwaRs8tV01NnZmbPb3SE/r8yrF6/MmAcYCSnaLZyFEtkuWbFcN/Pbyhq7OAat4dzZ
rnftPQTaUV5V9KaKOn2OYkPISGZfp0PH5prADIGST1PWA1U1uMhFoeMmn2rU1isSye1HTWk8w+uz
5fpzKo+ln3LyZxnIuPa+HdmT9yD0T9lIhKCjbgyNTk4TuOe0A+kVzZUMoIFl5hkMbrfx0yRdBZlL
inXZjiuEgf6ubwsQS+DAsKmxj3H6x8ztqLhq0v+scR5UzoiOgBZe1Gc/LrqzNC/upHamIcuToUS/
oQ0Odyg51CWU5RPhcQxu2/CReIad1kvrDvrwjU/U4w4mQsYIJ7Embu87KUkVODMl3rWGgRTNamoz
ez8Q2fzw/umFiXvLs/pen2jFiig2n+0hOfTzFBcJ1jXcaeweeNDY5V2Uy+Izu/fwrJUz8qgtztC2
xKqx+n6fWbV18OFWEEYy7STokW3kO/TP6ftEtygRDer+M+HhH8Fbe+zy6Ifnayev1M0shu9jpw93
osQGFPtfltNmmnL3HI0lGiCfPAQ/VgwWJF7o1sDf53d3blhnOw+GILv57KJjqPeaoHkg8QL3AWEe
7pBuFx1WQl7gSABwmE1fIIM/x0RCrXItGE7FiPhpGRUI6vGHBr4ate984AUTOeSKURZMORpabj2G
4BGW/HULi3eLBgdRvC4f/NniCnt3H9TaJtXvRsY5u2UVNkplno04fRlmUynHgH2u+YjIYyJkwtUz
9pGzByICEB32erdZ7lUjBpk22fAEfMQqZS12vRu5RyB6aE1Rhg/Ioh/DBjNQ3icXzAcEMYYwfydS
cS5D5vNgRjS9JTPF5WaezP1ydTJKyA5MvFbLUqos9RdWFvVukUoDr3cBq+bGZrnHGPa4G5/By17j
ZGb/NsT7SB/eYk19dDLzk2NU0bZsHPonWZwEY97BcIf3TahUiuWDXzZq1UYEvKW8eZrsFVfrlhpi
ejUJSl8nyG48p3T2Qo7VfnnXcVZjPphvcYjX/YEY6C9EoIPW5AJpDaskhNcr7mgcMyJ+h+KzTFF/
BBPMTEqWx9FGCD+2H0y6zUMS9/l6CCu5xSX6teFTPAPi5msbwGgzoO66J4PebBE6y8iAJaxXNzWz
bpcdCNepg7jLpP+P2dHM1GWtUHOp69zLrvq2DLQsMMGgzYgMCyyAyKLQIU24xI/ZsxajxGt21M3M
pNu6l8yx1n4whTvRBOwF5vc4xuY8Rn3K6wrCFyzikDQ2eA9TWe0WdW1ojqA2sizY8VGy1ObymF3C
NUaNYTgrJ4kJVxEFMvoUCTVZP0eDWTTTwoE8xa5nkwrs3K6NA1rrnk1CxrTI1jccqS4Fn+ExyN3w
fnwXPZYX9OJJy4o73+6Oy0sPIsbDqgvHPaZTte0IGN8uz11hE1Egy2eeX8ajHbAxD+3gaDMopYQa
ycrV+m0x72WDCbt1J4xDLDx/pc1Bm1z8yBHenGrgGGWwuix1IkN80RgvEFNFgA23Hal8hkZOKxE6
mzFy3x/3nhu/QDKmQGZsjE4r7054e+8ESoU1TjeE1QjDdgy1geeyFj/mDBoxRRIcV0BLA3pf4f1k
3lE2z36d3GqmRmevduOD1NR9G+rDfWpZ94RfJ7GrXtpi+mGYNfONzOnfunx4a8BZ3bEiWi238FRl
cyhn+TY4ibX3WEPcx/giCG9mRWukdKr+joMrOXpO9PqOuSlIuWO8wJ4jAQz4vuEqYs6v4ILWi9Tc
ClanFfvrUrbjqexd5xbVEYXXfLF0wtIfam4PLPTlU9Wi0mZzkeZnxmT1DTVbtKvQ5DacxL5U+l3K
Y5Ns8HI1IZ7eV3YL/DABVoq5zT04Wg2sVHR8/TwV9y3ejDe+Izozd4KiFJBRnpRfnKRGvlzXewzj
BzWY0dmtK1aLk7wKnzxPFbaAxUZrRwozyBlYXTsUk9MOV0+98ns2n6Uw3qA/1xv+3OCYsvdbR0kt
D8RaPOAi+hEHXnavV8xfbeGwxorG+74QXwHZRXeiRliSl75+50AcP7xLWVSWfkCoRiaCim1EJr05
HSav16/G/AvMQmcVfiDauLu6SXiGm0L0YeB123Y2NA1+WXweJ9YHoprcp4nO1nDb+IUlhrltB8Qh
BrfsFjlS+RhWQwVWn7av5u6Nw0+iT2HRORn98sxkGUrwR6MfpRup8QE1GRjkoRz3ACeKA7jLvVm0
DigEpybazNri2lBHZCOHoeHvytDtLLqIuH7L+lYdypYtCakG8VGmpxLN2MEOoP4Nbm1spYlOJiBh
d50CX9oAFiNGyCcM2g0tonknNi62ok8tJIiqgVoUJeDZFd2jEWKUNkVsrnWSk/bjhIdBs6qr1tUf
l0eR8Dtga0HqHI2YyKNpcC9kwklvYF+if4ysgjWHDy6tQMsdzDUtCLWLignIJlA7XoeqK5C/i9cc
+vQaabs6tdV4HabubKnUej/jEIax5DSjb3Cr3QcnbyeyjrX6SojSq93nty6wXZa40csYmsM9KtTz
aFrnWPlEersJiih/XbQ1Emqus5Wk5GPTjjuPZhdAd7wvJLvihve/nhKDUsl2jrmGziHJGsEtyJde
cw1evbKwz1U5R3kEDEQCcAKtAvga2QofdZ4cWfchm9LkMxdrsmchCT1aFXMlRwmJLZgtcVYPGz0k
YM4pzceG3OSjaM2NcuJrlmva3mkYkHTgv/YIbt6m0sddpU5lJgEiE2ux7GDDOTmykPBNyd9Ec5jX
cNsiHoUlos2TQ7lL/l5LX7nIKyCvnEsECzPL0woJkgwmkg+VRw87nVzDeyGGTD8vD7AunwmXqjo6
o/v+Vy3FtKfiO0RD5Z7MEyBis0p5/mbZ2aOs0ZqDMbUsScQx9x3rjBYdhU/YXiWpYfjJVUFycmbt
WduR9Tof3MwT4rnsXwfa5GOvqGibOeWtTnzsFBwITHk0Yz4Z4aEcs0Oq0mElczU3Jw/lbOlxAu2L
4fkdkqi8e7ZFYBCGYPmHsjfoNgrSI9uMmyWyHTiXczeQqXgA3w+8cn6cAEAna16KkkgMr4UEKAk+
tS2ickimKMlJ2DlZWgETThruSDrS1K7btbMQx7hvRyzZ52VpHhPJcnQwSs0qKW0X6N1LPXdfS5Fc
ykk/mPbFnNMnAhd0LjcUoRGeFeMQZyJH0eVJGW1Tu6zXcVAcQUSZlCfdh6oU+RH6H3qWjn2jYmLW
f2yMwDnUbjhuJcdfr5pm5h2al7RsSIUM/WzXl2lw4RIitGWFasy+8wf/yIasv5sGpEqdy+HEAV0H
eUxvYpMjJMN1qnkxqG4BHoCq0jIGQGU+Qulez4F5R1b8EOnA8H0idfl69xBmTnZUBucwjgltqIdV
TWzEDYlKkLASUk74FhAMs1G0zSdSYlGkmPopLmuGvEV1CQZxp3Wgx6FrfPYNg8kI2fIrp8tfnXD4
Noku48nan1LIom7gM6O366svdUKj9bLej2Xw2ZFTclc7ySbwZHbIJq7s1lEHi1vtnVYRILOmP2Ne
XSIdLLUe7VTgovRASKpDLcPLemWwiSrCus8z5X5Y+jivxsxJFhId9SyxCYuPxMTL82KKcdyeJZvx
wYeLsTa73kb5FhpUGVj/wZblh0iwX0GdQrAuYw1/0LLt8rA1EJMdPGJJN0Fpj7yq2KEqRuFpKoOF
nMksJ4k86DztI88cJMpwSRhMpNYhjY8ELGL08b/k8IE3kaBdEUWgkMpP66na9oHivpmGZueINN5V
orjRu3pMOwxcKyrcDy3hQnr9xS8Javhr78CfGExxB0rXtV2DGLBfJOVlQ2Uzqsa4LYpDAuh9qM8x
rvVTlyI2bToaN1dnIFFidSMTLjgsqgPyPeTeTRk89yRMoIkmKrW24cMlK0sGxYszipe2C7UPjR4Z
WHVzBjFszGKK9MT8jTvjz94DBApdmrblGKb82X/ZDhWTniKZbjoYTsTtMt85kSouAWi0aWoI3ABf
04aoZf2iU5c6jsHjVqGiWRmsgwlucjc25vC5NvvV8eCOrJ6k5v9oZXzzwR69appTrGxtCF/GTulr
Ece/kfYbs3ntj8J+UFcAuIjclAaWu5+QNlHl9V3ra+67QzY3fbUBZ0dvCtudh4Ln0SFjjsSzADPS
hHjjV8RSJVbxW6DHr8gT6bng0T1iFz34zT/hG7q67uIiI/Jr6Q61nCSPnMXQaJIgWBJRgYRjzNf6
MBOSE6qAzBiYqNCunl05sLWAYBoZ8yM0QKpdVV/SiOlY4gyzMqhZd7PnFcSLuyolAHrdrh//+no2
//T125Y++4yJ8RY/WYro1ZnzNJN2K4g+HTk/b+RdmitXDPZhKTiY7WxC5MNMITg8PfIet0uXb+C3
XzEIP4GA/BYU+nbIa+tFryhhxIaAmOIlx6m1y+WLV3UVyGh/JMHcj8gXBorrF5xSeUxIRGYYpD6i
3D0GCiJlx1Z9U8UNXUvu/oYR9isJyXR1hi0YIfAfu7Y5+zf/zffmp3bu9LK0bmyA6PlQGV/7eDpN
cyO81HrLl+gDMWNwYByT0q23XlQMO9RCi9IuZ3+8bfvpaKowPuceposE5Wifh98d+9vSj+iNq46/
+ZL+xFfKq9alYWLmlJ71M4Cj80TauMK8VUBZtiUpmFJBKUFn+miyu1n5DWpq2/T2gSjbHSEt9bbX
2JilEdKx0fm4CD9GfpSUSvaUtkWIhoXR6hjsl2auslH41LO2xPb19btnZGkra4NIXxkJtj+GT246
KrqlDLNlpW3pOX+LGvnTdwodR/cw8ZMh+JM1S1ms3sOMBUrNIb+2I8RUYzF9A0QLJqibTDojXPhx
T2isV510zep3gTGkm9pW2Uo4ZbjXh54xC4ceulhibZciaBGzMuW1Nl6CaCtlT9myA/nNt/TroeTC
qYJGg6HF4R38dHWBfiucXANfASLjTlcRQ8YqIq58hDrVpvOopu3JqDNpRRuy2LYBAFDPqmnUZ8de
oNpNrJNQi3TGvovrdO1m1LU+ezeUiSm9S2p+mDLrc1GUP5BW2ezqsPDlOH93MFXM1XL1lRZ+MYXz
pu6901KE/vWb/JV9xi1kC+yHto5ZE6zLH2+hGajUB1okkH83TFumsv1spHNsl+M0LH0t/2x1GxEQ
rC3c+2Dmm4RyrVjf7dVEskwG+xSIICHBvR49B/GYbPIMhTNJQ8NvHtV/8pBw+R7mQ42bx5SLQ/rf
7nZN7ww2Ibi/opRbOGn5yDDDdWgriEji1C5OmsXTTpRjy3nHMtyz85TIPhJTfvOh/WqH5JW4mOIB
wkD+c3/yYveiFJPWpfjQDMRz4RD9aLzavJi7ojb1jZ2S/d2Cij2aEUPs2TpO7ie89uNy/Du1q634
2NRvMAzi16Pf1TFncrUSXepZzk+nCo4sHB45p0onGfhms8wYobIxRNMB6b2zWm41g6QvNPsWlWdf
QlCyuLtsdr5jSCZFi8URf1+yUVoL6aaU5OkQ5SwqFJNKd39ACMEuQh3ymwrG+JMPFMc7Oa1ypkA5
+k9PLYo8Zet97dxmvT+y3VOnI7/3Cnxuy93kdnQGJYAL9s7ed8U22CgiYjnmtUVat49qRpOkSv/f
1yUux7TEgTUXJubPDxjQGZqVDYl9W25GIQvsLNL4MUyEoJsNvg1rpkgVWslqfJbrLk2ZkdP8//UV
92dPOp7ntk6hqnsQI376brXKIHSL1cstnYhxNjWeuLF5jCnKWLlDH6JDG3cF6+uBJLXjUqIqqjmP
zfkapZzcupnweV7jsw8DrdtD/BcwT4rLMqmwy56HiJIXq5bB7176n323AOSk7RjQZQznp+/WhL5K
LeI4N8cqxVmW/UuaK89d+XqFCYgaAx4eq6gwe8sHPTz7LuacuhfMEGDcaWgaHvI+NHBh8NtptCyA
o2m/RzRpHZL2UyaUhSnL77d1aTyCM9B20Ob10+xt+99/B/NhSZAc0y/b/rm0Kiwz0wJTurdQ9zTY
F1r31NbOh6V6ImTqpXfDW9gL62aNgnxHWH2JPjMRLqrHULJ00u9YOtUdiG2wWmymTjJc+7PE3NIP
if/hr1/xrwxVcoxdgfTSmUFkv5TVnV2beV/ZMJAYB9CSrIOsFp+rDB9NWxDeBSV6Gw7oOzOIkAdz
Qq4YcgEUFhx/nbn5unDNr2GDpjhUhbFu45BIE3Jqf/MyF4rPH8t/b+b7CGhk0KZM9yday9j5Xqf6
IL0P4Xqz51R32vyLNMb7WncQYPAxlrbixVqVdg7ZJ6ItLtfC6tS68kZ5wXmCIcsYt3pKZqvXAm9c
7thFK71UPhq4oJXd4UXXkRjZY40POm3Fi5x662LiGXmwgSmS1rZRonC2gTOaK2ckppb8ho+Zl7ln
WVffvNz8bnCh7XWzSrbFvdM9muxGt4U/BZfUEU+DST3WFzz8LK1GRTjH4MgaEMJIdw0iPSKOJaos
92gi8Vsb6P+OwC3SqC2OTtt8XKSghYWFSisDtsUd26wyfjYU0/EEyx96vKq4VLbaS9Prj5w5xlrF
aUdT2uARKAr/zEToOzbkcF/Fg9qxhGHMFzrVJSz7K9ZPPoShIYJUoHQSXgzxssAQV6LNtd3BvPQ1
DZcGqPW+ZQy5T7Wx2E3gSDazu2ZIm0Ne3Fe6M5xchJebuMzveoU+LY1x0ExeGa/afpyuVpacq6Zp
D13YxTuLv2IVD9J4WaYaRZdYl8K+76Jc20Wyro+GPX5Ja2Q/w2xDzoq6WVVZwnwjwvVjDKF5civv
YdTz0xgzBxnT8mGZvg29+VkXLZP5NHgap5dJ9+E4JN658WdaOGf0wDLoSJu1f097YFu8KZl990L1
28CeCHKllWKNHhSMAf2TGwXONxEh0Jh+RwoWv1aTdLgGkFkXbOHcp/+x0Ap6ZbFMSdV9QA7I1jLJ
5tLFSOFikXgTxKcmLO2VO1osgwJxU0GpI5/wUBJbTrCLlMOeoiJwKh9WnDXaI+Fqa0a00z5iFbIB
VbaSPePu39yZv57doMZ0Kh0B/Q1D708lsNMQlpBqcXnPiKFh8lPclYAszqMxIq8xYC7baEHWgOhZ
kCGnswodKTVEFkRSkOyqZ2E35vMYhc9//brMuW34w4HBzA/CE5HusHag4vx0YISIlNKMRcUDmEN0
E269EkS+kKuqnViuIDLw2nuN/MTlfuqSihG8wLkzF+YLT0OmxcGxipeUc2Snz9Z/6iaCgfWgPi8/
hbggO0BRC9lYzUwLX/rbNmEfkma4UwJrx6YvYoEgcHRH1QenszDtOuzFfRJIiKRK2JKOi5bSuDqT
DRvJp182wHv85qlkyLlC//fPwmKeS0w9dRMR90AwfipGJYunghDO9rZ0csvTqBjtAwXmerD7buuW
BM5pjfrUNiwx1/Rh7l1QMHhd3Jt5xiqwltFDS+CE8dBw6nqR8zEM0/fOcKKnP4VecFt6Lt36pKym
OSyHa+izODDIu6MWqa1Nn5NxEEh7ODUQnzaIwrOLeu197bwYDDubTO5YVoj/XA1ETx4OOMNQJdqo
AcidyS4gBPctM9xHsEWYc8jAPo4NuRLo+eUtpSqw8oY0hY7wi94JNvkUvPViHB5HIT8uGIBR/9J3
zR3iFG+d2S1Ll1R9Fqb1ZtqYT0AXqo1OpLhQQbtbnAixbKjMzQEFcQeXKGvtnE5cbTzJbD003acq
QENjomdZj+7I8sw193Xer73iZGiCGCKlPy/XR+aVJHdH8XPM3inpPOMYRVaJIIOLZJlcOZZ2FEwI
L0sZMw4VK+G2upO0jUkxMv8O5QNT6/TAG4h2ZRsxPSwvukTKWFejuVVp9F2TT4Fpnmo2m4A/TPmw
rC+WoD3L2uYNqFYnl8nGLpNwJ7FosISqoXp66EzNoV8JAhf7oDdvdR3ARHNQbSRdsnNn4MDyp5Si
ICKVXd9teVOjDyEpyHsNiawCLsDV3zWifIxg1cy7CwOhBOylqUCFO7witi+2QcN6V1SZtwIGvUYH
Gh2XPZ/lEveI0N3Vr6ouedawz0E0xnZ1GNM7C5z1QY/Cx0GGBvETJuQFcS+M1trLqvnQttVhKZxC
23kSkMWfuug7K0R952aOdcSzhLw7534O2jvNUjDzhvyWg3nGcZ/e5Zgvzrn4XcfyM9OPwYAlDWjh
EHwM45cRju31+RgblX7z256UFgn2lCDggLwWQtUGG5ObGRKebsAo5BHVH9y0tt4HFP/5Nvyf4Lu6
f7/H6//+L37/poqxioKw+em3//2kMv7zX/O/86+f+eO/8d+XCDpcrX40f/lT++/q+pp9r3/+oT/8
yfzt/3x1m9fm9Q+/4fqKmvGh/V6NH77Xbdosr4L3Mf/k//T//I/v/5PgBzEzp/7z3//8f/578xv4
x98ei9co/9s//9Hx2z/+tvz8e+SD9XemNrSIBC8yjNIXVFD/vW7+8TfNcP9uSH3+h7ClPYOC+V+Z
D5b5dynJIZizGPgv1gX/ynwQkqAIYDQ8iRyDCQrzk//3wv7wBf7/L/Q/8pbc7ihv6n/8zcI18YfT
3AZNZSFfgwdoCEoFGo0/lgnFiHM/gXMQlXm3M0To76MeyXNHYfsh917JxOkfIxL7Gkgo+HwqBtQP
NRoWPLIkNJN3Nl0T25oMrLnZW+34I5mRGfkJNkb2cAzVNdT1W8y9vGN6ZeI4e2S8YZ5K/dI5bYQ4
KQAjimD0YndR+cwsF2KGZr60mkH0pjkgcnSIJE8gW7yKxOFw6vPPaafhz1T+KuDk31a6K55hXhXb
Lgb30lVuSWIme7iupLoLBit5GjXL2E7W21CVI8RVG3KkurbZHNbWZB8T1yWIbJpAWQAGJAaMs0LE
IjqlZf6hml3YY0oG7zLgcPWTqxqCcHuZ3E/IWbaNjDOYKJKEThCm5qlpP0M9SB66xJwu/mD71RYN
77du/vPfF6FR/6a3GBrqmnKLUqY5Z2iODgQAttvGk/Exl32z6Wqd9a8CsISyPd5bzNPeF6lIhb75
NNbH5SUXMRIBpBIHrXHdA1qn4tgWTXLVEwRDDNpuxaSN1zAOxMEbfTTqY+sdg2hQc3y91a4qKbVT
RnN5Wv5XMf92EBaLV7PGcZtXbrwhFYSc2VrTt4Wbj1cHy8W1Md3xqjfsc4dgfrRrol2X7X3SOLuo
jcZP/UQKIP4c/M19rn+wgou5xP7oExHyAWlvj1gOmvXQls3BnjWUmYZFObO9+zRuDOgEBdeUZQTV
YRkKLr9g/LE3o2+d0v5BJ2l0xS7SenHj/v9SdV5NjTPRFv1FqlJotaRX5wgGhiG8qBiCcg4t6dff
JfFV3XtfXNjMALbl7tPn7L12uy+akYGi+yfWMnkxWaz3UWm/quiNgE1zrLNPJE/4hZc/k9ixS+UK
jsS6LC66oFwJE6R0AEnCNXHGcj8acfMwa0bpIJveNsgScytnK8XyLlpe7t7/PpuF6JIaiBnamnGM
JDRpjaRah2nu+wcPbOABb6h/Xm7K2DZ2v38Chj8kzTR7TmxIwWas+u5RiWMu2UNIvOLMBt82F5rx
bzCTY2EH7X04iCsp4toJX4F+SGyD4mdWhETzjSOA9HRzSqwrKpK2I2ABXE7xxvRsn6ASZdzs6pqO
ofiqG6dftcPZVxz0ZKXCfdY01kYRr4dxKvuEdV6CN4f/6oTnaY7GpVOFVrsXGi+4AKuN2JMniPdZ
r6JLYFHZ1Y3sTr+viJYz65vjEKeicna1DEnOs5I3ZafuX2TNaNB695MiEK/nck/EBjUWhwuSorQN
RiyUWAWmNwSBz4ldE0u2KLea0SMPto/brQMkZKPbk/6klHLWAqfPfMebH+51A4NI1hmXCEt95Rl/
IBH/6YxkhIbVhLfFNOp28n1o8+LBjdIfd/ap9PM9OyEDTIsTdfh9qm4a/G2GrkGlxo1XOjenHp/m
PvEpj3P54KfdlxdrM4xH5AcvcuqHtGwRe220BE84FmkCM5pYbPG6Zxut9mLSOoEzLP8SSSXpr/g0
Nybh83e9L/HTivXoOO23m/+gyCc8HVXAXVj16n1UGBMaafiPEUkmO5y31kUZ8FRAyuw9FKIbXZbF
P1Ld7Lz/l9LbRBuY1yhjPCSRdW49Y5T6CmOTjMYS7AYSRfO5S/0vPHNYe+agMofq0dSEdxeRvH4e
0dygw7fVS9eqO1+FN0kxex2YPaLjUz9jTLdLzXnA4Im8bW+AAEUH7pLYGwE4CSCjzOW2Xipj9ftq
tr0XXRr2ByKn65A4WQmENcxvjqoJs6umMwvlXy0O4ictIAaWyNdT3ehMZdMJZH5ey6fCT1+HBNdR
HY7aleGedpVd6MMEL100WXiyZ5c4Ow3ZiqnCtjTBRokiFJF2CHt6KqfxPOX6GSkVfrOk/WHs3jzU
HA5Ov6s3MPUGLcR4ECrLbl0V5n9AEtkkj93jdefw1QHIFSIqX2geVWvSnpqDaYvNglxZbkwkVWCZ
XnIEnkLejU2ggBvZfnwqemvPAnIUadncx96EXHBgTXWIJ911ADVQfdFKqBIbXkQwFHeqy7vVMPoI
xptAPmV1+WxnbX8qh9RYOS0RMctfH7R6SJt6FGsxpxKtUktVR2eYHnJX19duYTUbN6/DawuF2+pF
cb9cfG6+xSTzyOLa/Eu6Dl2wWZ6Ep5HJilvmkk91w8c6jBgugdxNtfbRUjr8sNpiZWRphCdWZO9x
ml+lKMRP1+LnlZ+wufv1YEZENzcOveGaM1UinBZMwqDtKlVaz6Vb84QAhHVxVN9aC1ui7ZYjR7zx
jx9NIx7/Tl1DFaEdNnpkjnx4BQPNU1PVzb1tJSN5csHbUD4UutFR8PK+Dj2tOMA7NRobh1egGIaH
WKTABBwCOsf5xp609DJa476dWuvvEEYfRjlVr3AQzyj2ICjCkj4lpWOcyZxgTDgkMYrmanyCz3aX
eKQ7wN4Z6y/dPOkhPf/QzIjZTmz7DjTbqRm3yrHCF9st4nPmh8Nac0FTIPFDVpqW/sZRnnUopjw/
+DKr3oauNy+Bcj/pcGUf/++LICDB1mmxYHmLv4Wmh1n7xBiGRbZeLC3hvNiDmRwuhhnsknE0NzJE
WxRbYXepB7KCQNWrj1C+dwWAR0IFAV7Rs+/Nxno0Y/5llKr4SDSI2OQO2kMK15ACDodyDVrhzfb4
TdoYrXTL147V7EIwUoY7gxyPo1aD09Td+HG5mR/CmlgdtbJ+8Op82olAvrpdcSvxrIQWkR3dLPGu
0dBanu+BYAWhXKdI1XM9Pjut1j4Jsobvh8witDqqIRTRM1yTQTvdxjk3lAPAo5mLDz5bnjxxvmqO
hZkbB+pTj5pHQGIEoLmFmjHuGh8USJ/5cJKV41y9qBdnZZd/ApP8wWW9C+ug2IRJsF9WZmNentvj
1HTXOMxICNLJRyBPenrwTCKN2n4lcDgi9jed56htzkLz6w98fBhpLd28TP6kLr7ZbIegwAnoOPVm
mKzpFuna+9TTfu01X37V5OTSfS5Xlhqya4J44Fq0JhGuXVm+uEb81gs+ELayjN0Qj9VbPEAuc9FJ
SrqRBDSU35VD7mY0O0UMxSibAbV4MSxDQ1au0jMGt20hySXTg9B41JCqPgKP3ijLTW5WFKAM7sZw
M4ycqBusgZtIEGY7qc64hhpYhri8c5LY/ksOCshk1DcrsDftoyRLeC0SM/nwhXUsQ/1Ak7b5GIZq
ZwUCFaMy652Q/YpEJ+Or5+EC5dGD8mdb9lQzS8tHjFND1jxEfuXv22CgA1qcrQhi3YovOHmP14WE
yR17ebTXTst24nQm3vVhktuswx9p5FhKiQCyiZ1w1YULP5wlm9MKYggB4kihT0nRWPuh4CWs3AFT
jDHvCBLcVR4Ul2Wr0HopLxmpknvf1Kicura/Z1uoNk1PrI+MKxNZtIfFOi/HQyY8JJ6eR6aoV0G0
pMC8E7gJCUUPsZ8r7JNJZtiH0XO7a2srnnwzxQ/4CkHXDF3x3LVsGVVQd2fGdea6NYR9Cid5Worm
5WZsEyxrY93uBrvfpiAfaGLbSGsLT98ttA/Ptspda7gsPAVgnF2gSEBjNyB4tbkMXYwh2QbUJay/
sPnkcQEwWTGN0ajGTOykeUvRESeXloNWYrTx14QRF11e+0eyt61E2IyrOBvk1TXLbI+l+r+v5jdW
TS508fnx//0XxnAWtYtzGvfUYyiQJhJ9V95R9JWM4YttwWIZQCGib4nlCfQ+kQnL/mSacD29mBfN
yWnRFVj3OCWRpEzJ0AcbQ9EeJM/4Yod05JYCs+qD4p06Y5Vo1fjZeDFjz0zvVzYQlU0c189a3LNr
z6fQeMh/jIkca9DoVApO4+0WFOEyKAMfuid3BjsegHfonRq4Qt7K3I3drcITsGbdV1EbXpabtjfD
Sz3f/J/HWlkeoiQjYcAghJlL8aS0+uhI4tNpWY03kG+XnoH8JR29YG0PvKHSzIq75cYN4nCLEWIV
plW2Xvav301s3rMizPQkabOJbVgAwaAMwQlJinX1G926kmsjrsvdkA/YtkLDyuTE3HslpmNBa/RP
5HufeRg5R8lv3UV1+I6SOvlTl+1cBMEqSxH0v3iCY3ZQGf90F4+kqfyPMgnxGnuIkpowdcAj5P3T
mMbTvW3WB8rQro2MPxr9rccsyHe/heN8z0mKnduEzr5g6rO2u669dUMQXepsvNRjI6ttWpjbMSyP
ddqX57jXnJgA60PRD8UDY6To4Lt2iNvBau6Swd7+Vl7ze5jX7e9DSzchyzCZazIBUYJ/eGN1+BcC
sI390L7zxqkLyP76CYlgewAX167F0NVPkyHrJxdFAfAsjjBJVDzqeoklsqm03eAl3toV/Bmtg4W2
cYw/JRJ2jgQ6yNq+u/SS/yQH1eyrVMseCc4JoCAEDLF/zU3JeF81E9zhwNL2naPhN8xxuAxR9ZYR
vu1rpnzqvQwzqp0Qt7yQPGMnCDB3Tn19l1oQkVrT/vRTZ3azO+1znhMIH2g/seeNr7DB9p3p0ReJ
CIxy/fxvMenBuTM6LuumDZOV15eA8KMsfxVacSd0kwma5dCaRua7VNBWGlkoF4xZ8kzNHVbgGTC3
62wRfbWfNKmfRlP7HoMg3et2n+9GODAvblcDWFLxfdy3pCYOjPTzyRw3jTUNuwAYMQHvigNfE3ot
Ppgq3XcW0jBSwSMZNA9GAtBAizMWQ1mCRwH4NT7msv+QJqrnqYPBa1CoeiAr9XJGshpPrlY8NYHx
zBAKqAJl9Mr+IQtvE4fBSyjipyyOn0vb/0fy0daSDXneU3WpPFAPUcZxXzSPgVjZDXNEU+DGD110
jnrC7l0/NiGIOKnGbQ8GV0vuiIVHgYikYwuQIyyrU9Pq+7FmrmngqIusWiJ+dt9jUK9e7D7rhf3o
1jo8J0py36//FH1kEiI5XXwnreDVdZARKyyIpVdfQE02G91rYLpix9MM+ME5r8zZ68EN9oX/lko2
lXz64SQh4J61oPuM8Z+fwTxhGI6INPKc66Q4zbZAKMiUxbgR9BFi9E/warN5koADMb4TQ2FdpD7p
QBMueKNIfIKCaYYgj0lXSEcbKIsxNcA/LLFSg/lgDc5dJME/hKk/buBW5RntqJy8S41uPCfYuNl4
AVHUrozyA1jLOxnbFcNIVxzQMKUHhsJyFfvGI20Vrg5fvoRpyJnfaFoI10p7akTyHk30m8Nx+kvw
FqtKnpDLrQWnztWweubrKvP1ey8ojfte0z8aO2NoXM6+pz44+iNUIL2IO+Yw2j6BOpXMVniPDeVS
0W4bKqM8Kj6AZV43myyZ0dI9Pu1PArDdXdwwHJfsdkAT7iz5p6nd/NyZoNkcPX8eZLOdOu8BwqL3
1RTIVjS8KqPEUsuHyK7d6aKZ9lqYDH21mCZ+TiOlDtp1TJYHQLPhIY2tYBO3w4ZDq440f6ORsfHo
GmG4YhwxroGlHRmNdWuKQBIh0LX3DGG2iD3tFT7KBDqW+5BGabFy8yQ/jJm9s6PpsWDws8pI2dlU
9dF2ZvyylqItGswXL8tsAHuTvRN1GkADEagLwjRfVTCAru3KRjp6CipZnKbSMrbekGY8EyM80Lui
DLHyB20cfjhj/MQx8WiTBy3FLFFTuwL+m88aZKhuN8eCYfEPzlUMpC7yt1Zg4XQzBHo15quBGos7
J7dPfWlgrvA50yI6ohyOHtLkBDstP+p6l63IpywwlUDiUImFnLhVAkdDT4VT6AVsnYve835UWTkb
Y3hFJiIrfGCZh9RRh9q0eagbIEl4mlqPsD+PvV+j9nJ+CKHv1jD9oHUYutiaQ/hauu2P+YyA4lZH
evGIQHyd2hQkyo3hRdDuiGn0OdbfTtXBtqxJMGQpPw3gT6SciHJxaPXhEjw0Bp4a1Z69dvYDY9m1
5hQ01gX6ybnxNESE5HpR85Sb0XvBBPLoNUCnHL73UtfBwWuSk4lp+0qwxr0e6DfHMUEjAYWssrtx
JPTImnnBeZ499hGY0A5Z1gkiWrAmxjLc0HSjhezQyrIA1jkOQYFtinzTt48aAfPg5tUJCuF+ijvK
ILf/ZItqIL+b9wTVPgGsNs55XG4FnuJD7rxHrc4JciqM9WME1lI3Qu09I90Nhg6leFhjqWuY9taj
dFCzqVc69ukmdfM3TXeqc0nMW++l+LNg1leiEhSVALFECLDXBF42vXoppswk+plfAwaSyQsKkp9K
t8JdFTrJfkzbe1KFf6zMja+5peJVSWPr2gfmA6lRLn0QLSqirZFC2ytZlC8J4ZI0O1MSBU3kzhVw
JpJv9pOl2NRbN3gUt7FhshCRlbgvMUmjcLLv3QRbm4LMtRdlzQTPKMq1nEZ7PUz3bmN6pyFsnuqy
hITr/Q0N866eOCdkuHEGw/mTdNlX3IuVBQyCCTuXQd3gK8bqvOIDm+9pDjhMBbk0nSaiXMRcIEPz
JZzGl7qdI2Zy7xxYyNTrOPuZOuGu64KudFvVnAexLjOS7yZ6a725asC/0YdOtVOhysME42WbqPGn
kMGZfmC0HSHtpJZ2F8NC2g9ois9utNUpXE8Ra5Y29dVmqqYS55Hubk2/fLdqGN9Gnz2Cz6GZ65tQ
hFNOpwo7bFFUIHoAJ4XCilaWN0VHQoC7VRbWtyxFoDfl4sKQ+r7Tte5k2IxEScgxO6OiLK5zZAli
AKWefNGvR0YcW/BxJ5eSyZLlLYJeR637L5t6oKWNWDUkzc+1VKSlxrpq+uCs22rYTX5f7qyJibUH
eH7SU/rdtbeywkJcRkxBtEWcTW2oHp1yhZ/B+QO8O91aqfnMj3vJ07w+khJEaT+APy3Ju1lFpaTn
T+W8Nlu80nCx0F86+T+WlI9qrPZUXcXGHa1urbGgrCGYf0+i+kaCvzJR0K8TCCJcw+3ebMzivZq8
i8+hDW1lcn+f1gnd/CTdpUnVrzRoBBNyIjurGy59950pGyDwSHwHA1mGYQRctpT2jVDQgXwh802y
idHbaUz+q5uvtMx9iQvP2lflc1UW9l+9bL8temO72q/2lqi7e2y9Ysdr9l0h5nEK/1VXBuCePnmW
RlWcyonAbktiWKOwdtc+861Ewp6vimxndaVgmZjNZ7mdbETftGt7tlN6BNMQh7VyjCTZWKb95ZI1
IizzG3HGZ2eSGTHQytkmI1BaaZ1aTLWrJoHSxdv2hoaOKhfK5NpU9XXk+FdVw71H7uMOyM24Gbvk
naXpy3VwAXYyeWwKdALTaoRDvMoDZ9jVI/5KI+qm5wYT21DKB8XA/5LCw9sEEraA3weg9dZhbKyK
Fr9Px8j9ZLtDtWLPoIPZlZA/cF5pXtE/RuF3jJJ9CGCwyjmdtAab77tvs9wOCg8NP5bllCIO1yfu
zY2PwOM41dg8c7b+vu3TPWe0eyNR3tEF0ufWYbenq4BRNMd17JVg7fmrfBKrmr3QZIMzuiMCSVLZ
+XryrKwbXI3uRHJDfkCWwwAtBssXQv1yHBTJsKHfhcyGVRRYn6RRlOsy0e+ibOcrDMuiif1txkxx
ZRDdRvQh7mwKz/VE8vrGiXjKJZLile022q4cBrFLDH0vOqgSoTNxOKHpLXSYGll+PzKsWmf9zMP3
im7LnJd+keVd5hOEXVQhJH5XO07dNzwwuUGrjPe8sy8hvLyV7MFqRkl5kWV1GbL0KOdREqfpayz9
f1ZMAzMN2uxBj9JTaNdkT5q454IMyV5DW4bpSXn1beY7UaneMGul28JALgfMuVg5VfDhxGBMeizN
vtGkl96AJmbjR0rxr25B2NPBK6f2VMaQIPDMvQ2E1t3zbl68ulp7rIdMzOy9i8P7JAeyRZsiO3qg
ZY6jE8MILG7gUtNdr0MasYfqTjg6NKvU4qPtjeu0K3Y4LL/cuKlu0VDuymR0aRXUNTsquaajPcKW
ZevAufVpBnqy7eDlYJDgA+JX3XrQ2gctdOllwo0Hqw2H2K89k/9nDyvT1viG43Wrksxt5hrj61wr
ZQ0qFQ3GHsfE6pa7QXF2ZpbdBKuOp26sJe/lvgq8rWfSlCsBE1GniqPDmbruRxec5L9QTvWO6YEP
wsffZJF1pwtGWNoAnygH98aHK37Ds0/YAmHGgPu3mRV4K5cz5crX9PokTMCKYxafzBDMnmumIXzW
GQBv6vF+ysCgjvKl1q2fFIcT0Vu3PsWuEvvxXRih7Y/oT5RlxqjFYPxoV0+xT6mop9PRqMsXjQJp
Zfmx2Bylof2E45BTKvSshW4Ykn7WfBljBZw086OTXout5enjhTkyTZvBN8+D1Q8XZRLTrM0b44xQ
Wm7yMVDnwAtQraEAL7TsZXl4iBNxTKb+Oeo962bVY7uzfZczSM7cd3mscPcS6Zq/CuE2bjUdT1Dk
SXL5yK0Yzdi5MuunXplCzq3cK/Uw2fBDkw1oo+K63ExJ96YXwt3rkLb2hYvvcElXRZ7TnGQFWXC5
64BkvlmMuAq46lPqmi9ycvIt/Qs6WLpPpojr9NvEDcEEoO8+tnnE9BlYVEmVefIJNN5kZU+fTmPF
ETHyg7RQ2XmaFIPWkHi+czZPeHqgtRcisbpjaUBkXmJXSjs2uEvYTyyQS87KJdXCIJ4mWMP+bHNZ
JE0lkR6/P85rURUkQ1RvgTr1L2D5AYkzcDZCga7BzW44m7KVp1nm2lXgKoygd9Z1BBQs8r+zeQId
zvM0IaZ3MxuhG3o20RBAMXYLc4F2t8ahx1JXq8kIKhfBW66ixyTz+nOlJKBIz44faW8+yLq2Ls6U
Jo/u1LJeOUokVwGw+ZbW3Vs51DZa0LB6NP3vWZ4hWweNgRrrh0A7yBgzEXu6v3NUWb3V43i0C6fb
B+Ey+IGHoZhJHYbRDG4U1dsQVwXcK807SxGt+pLz2nITdu45KAIQgPSIsBQEJ92aaRdj+xroQfYP
YjtJL6Z49ttuWw6uP2s4VtGQY9FY2qbEO7BdNcGW4tm5Irtzri4GmnMVEJQLp+FsTsAD3cQWT9qs
1VBgzxeB3DhPwLwAt5RRxetYRdVmuQqXH2GC5dgZUExXARckML2g491zCV8i4gGNWY0r18elryNx
q6lmXLX2qVn8nelVEPeaAIXefJMEUwmeaejwnQH1ozFNK2AjaFFf4B5AHzCSfEYbZjD7LQboRRLn
hwyFyV3eDj7kelNymoQKms7agnGs/LMmuy8r0tTOpT0B6Ca9pI5v3RlyEnfRsM9seGWbECn2ISfn
cxM7pbdZfuJyo9H23JR+TaFVGanP0JCYRk/LEi6Z+DyM0PJM+ypas9sVEhRuMPvUQ9eon+KondA+
zj+9BYhRgbrZFYkPwtL36Q0gGBZQArmO5BxkuPy9Hqrp7W93KRUpnLtZmKjPr3uz60ZrTt0pz4Xe
UJvPuhAcAnvp6MMpdxCRcNBh60qBeY15dV82sUQBkM+t6YTnbZbRNrQP0Tiqpyo3MOer6t73DIij
CRpa0MxAhJo+SzaZUp9ezJR71GV9KYPGO4uBnnDnVv0JsMhn0JGhaM/9XGDhtIsJ49otcRWdH4DX
yu1rk/oWtMf5qWO6JZuFc/8ZgsLr8mlIWjvCpocYI/A644z82mC15CuS4cdd53WQQIAIXBPxufwW
wYn6GhC2O9uoqll0xKEmuRQ9Yt9ltWx1/ZKNWcIfi/douQkgv8WFARZ8nPhmklCqBC0gki7AdV3T
qP79Kg6sU+eksNR4D5bLZXkjCjQTaz0GO45MlXNcRWMuT+bLUdKZ8noX6lseuQDU+RRiuZvYj43W
vK/D7EdWJXER801fUURJl3xPwnEfYLSqQwYu5sx0jO62ab24Ssxo2I4I2UZ8m7o97JkQRIcuzhwG
eol2pV7HT2rRWJoiqe1p5I6veZ1fXAveX9+4clPGhUT34GyblGS7BuXMfrk46OYx3T/FHF+Qgcv7
tKUR2DLR4TXSN2Gry4NRVsMuj7M9K1X+QYJ3w1myppCi17saU4IqkbYVJ1fTDr+NW8rRS6uY0SzL
Lge65PT7DbcevhN8Q3s7C9pN2qZomMDshF4hbg0bjR03D2SUlgdEcR6fzYSwBhJBLqUhrRVqG/1A
QIe5dbkgVwAYJFUbl2+J3O3Ym1F4rFo3v+vm8X+Ud966sbV12zblHiim+4zs4hF5RPZZTsX2d5ED
7/WqDAhoMECGY7PMT343k4bssZMBXnbdC1Ow1XQm5kTUZjUSta/YfwrBnx2UkRDprJMbpxecsNs+
DCi25s7zQvYiEWjcIAMPH4pjJfXuqo0ja2MVjb86tkULVfaD2PRA+XuFWmxJ7VhEBKUDNkYlLM9M
I78Da9Befj/y7pCTwxV/AWEY33WZM3fzOab8Tnk8M+jXi6ppiRHpLeuWhP1F5w2NcXi/mMssSIb5
F8Szne3o6aPpBchbuBcoSvO4t5HeMHh7Js1iF0qvoFqfBlrpw9WW5AcCNXOhnRobBPTms5LO/bJb
ImPZLf+tzOJhrw80Bse5m77smLizh2uV0YlNNMB9+QA+VAyW+U7623ZCov37ohM0SdPdbtBHzh8Y
IhCh1s4hfakeCgp8VrnlZgrGbNN3bBsSYmi3qiBrTEZoPA9m9hgkZf9JUN1jMNCJM6ec2Zgg8gXd
eNZ6/PL5509epnHmhF1qNCoBhAvedCm+xoYmeAuVGiO3+ifgRlUQ+7D9xPZM4a//KifEwEGe09zb
J97zJu2AfZxIjsmvjSfal79POQykOpjd+PG7lmGYObJZAhxeloK0aw+dYBQrQPr6bpm+FVH/MI2d
+uTYvLNENzwvqqJh27pA9pmifdYRqgI3oWnEO9KPZCiR/IADE0xm4f8QANn+tWdkW5YxdLZrjCp5
zynA9UAhx4q4ePQpaDhbjQLea8BAEh03nmC2znliWvQnstS+5eC8NaDtMbC+dC2sTPjTT/AxkauN
Oi9X1LP2tiIP94rkKzalWEO53lr1STNA89tY0/Ys/izAtkLoFBAzOl9e0YCUKHa8o5FZ7roLLe8E
arEAIoYipgombUu2IypK283vE4IE10XmTzu30sH06kc67cW/ZZzUKZjVNvj2ISo4WzXQRFe008qD
2yfOU23F/xqtrp6StMx3Q23t1Ky3slX5kUTSulhG/2SmETNiva8fkpFwLuSA9S7T2teqTdUhp3fN
ZOo1U+1AadUmh3y+m4bqaaT7cl3+hkTK12SUSNRd+bYMuoXhllerH5mvF9EH0Uvjq97lwzaJ/Y9l
Uiep0UHXgdK26CPdVK0cBD80GaLKqRipwmhhVsG8ISDVrUdqgFjHpWe+MhyUEHZh/6ehMxhE0soy
D1o2/lsIlx1X0tGy1GwSwZ3RTz0qQp2IDVsq3p/un4RJd9Bs+l01VJxtaYmUm4Alyg9GAAZzSRC5
6bATsUrWbRU2CENKxeTp7nexDJH4qvQPHQm6aHOVWuRTw/QeYIOrsnCnAJTc+f/4q43T2IT9/aJ4
jGO8BwmTnn1Mx+rqxRlCPcCuW80Jg3tZiE+DzscLPRNxrJWrsfd7p06TBGaY+l8yEB+NqYu/CIl5
hgiU/s3yvNs5Lt4SHcT2haAVQgny8r8qSJhtfdPHFwKBolebOZExawLxPhO8Opo4IMXcAFNit4y9
WU28jeNk5Rb6nIaYIr1bBn/LzZIPy48/1cApNkaR3mRLppBofdb8aHwOp2z60NHeQCQn/2dE5LCj
+Zg/yk79aSYdjEWZ3jUxhb2r6MYbs3hwwAOn8gS3WBhFT8KfmF+GLegHK5rOsSubNZHu2PTU23LU
QPzc3XLsEjc3mLIVQCvjApTLuGSa/qkWobSXFft2DNwrcjjnaramg8GEQlJ2JnEHXdefBqdLYS7h
MeIsbPkM2KmUMaeRKEQaaUymgGvcEwKwdkb/hywvVA2aa946P0WRkEHaKlomI0hvfD2DPeyEfxth
mAeO1/SEve7BmsdVDjP6ptY6tJf9N2N2Ta/yux6a4qr3bX2rVUcrcNKbHTxKw6Mxy2zHd9XNkN30
NKQ7WyNIyGqbTeFozn2TsrQiotmRgBhvswbQdED7JY6Kmd4HJ5IE3LUSNodspuVIPVN8mLKKyInx
PpA4DKQ+yXOWpbABGYlqWKVD2gKtcySuyaSflVzJyFvZcnil/iC10PWuXGnWPnDaljoUHT36OlbD
meiU03/xwhv8DoICYS1ztho+2kD6m1CY2Cnqn6rovL0e+5dgCDYaSrt16KMrYnLwT07avu8d5xA3
PT3a0H3rKF/BpCVnEwxXjl4UB05SHnKr34aBQ0eyLYN1CyVuNUl0HgzONpEfPVVpeKJ6vh8dk1w8
xqZTNNDQ+2iySJyQTu+N1G32vp4iSKbzvDKS7JJSmiH++xZ+5aKQn4jB9cp+W215bt+uYXarwDBu
rUcIp+LsbwvM5SrySB9GKyeqa/MkTBNyCU6syjaIjOrr+Ahb6tj1tvZIuMusz37J7FiDE2kcvBxi
DdJnLa6nNTOdo+N3H9lAq73HXk6lqepjjdqeVrc7L9N0QcrpO0jrca2bQDNoVx2YvdSbuqJ3XYbR
bkx045hCDokz62kkKIgOFYEp/lGzms+6j4NDXJPC4Mf0H3ojuSsUrG9rnumXSLeUpe9Qe1IVYFPY
DY4mtuiI0h1S66uFtz6w+RSMyiS2FZepQGDS0685993wMeHgjCrSKegPNGs8+GgQMJHVNZS92OUN
hjMkVqyjdBtRNMe87qtB77qtb5W3fqpT3hrMEPp80U68RGFVgF6qLmPoPclcVGuyH7ecitAshdN7
i9tuUITtGkiRTE0SDlDC+a9uo76njzXqYMtbBo1BihbTY4pxx5kjJPcH12kgnhXmh3XW8LsKt0ap
bDFScFt5fS17LqA46d4RrfjrBlPCyoPNqmvSBZIXntTacCv/YIOms6TIHjimb0VuIhdMcnIBPFrS
Kt0lKkE1I9G+T5H9Nxqx8PizWoExa9s0X0AhLwwqfJTnCa3qtlKnKM1uXutthxjkCG23NTL5HxTR
D23O4DAIOobdGmsBGxtVEDB+u3ol2lG+xXwndCPoYk7sbc08Gs9d8yDsbdvI8VDW+S627P3YS1TE
ZHU0qnvuJ73a6EgxjIn1zquI6MXCNmK9tb8VFROGmPTRduxgrxxs5yrrXlpSFrq44lM2bxtJhtQ2
kBWI2QY2Ime3zoXLbHU2DSYL2bP9P+Sdx3LkSrZl/6XnKAPggAMY9CS0YFCLJCcwpoLW0v3r30Kw
2qputr26/cY9ictg8lJEAO7Hz9l7bfnppw0MxoBpi0UosuiadTxFcj9ikWz1Psvp7PqNb62yLHdW
JHpuuQOyQ2gRd7KCfW1u6ATTxPDzlsgussZLa9+3rXFSlftLa6LOKubKLDo6bpnRa6U4YSQYB1En
MCLPnwN6g1sAlq8DF9K2QSvuuSSjc0W/OjXLU1YVHl9ocj843h7h2G3WZ4T/uOG882KE9K3pbq7P
kGPfNZAjV3bVoZPKHAaYNj13dzhQahxL1X2aJrO+UocU0wJfy6pS4ll3zzJigFU2/o7OdL8oaysC
MOVxJvN7Bzw0+z5F/SVExHC2ZH8JpvaxGnF9P/S5Tu4ZY+MMDampmviGcga7sQ6/m6DNUysgSXNq
xzWyBiJ2epqTre/ciJITtA/AYztJomCVS0TtPKFD85kNDCO75p3RZR+MprnYiY3ftMYMhzL/QPjK
0tnFzSpVw1OiW0yddnDvtNavuo2yXRAk91zf2darq29x3N0JpFon32OsUHK6e5/IW2yS4jfXjlr3
7ZJ1hnvGHYZ5Q772ifv1vrIKudPNXZV3oLg4kK2YimqmTP3ZqMHz+wYjKEZZfNK50a0iOyS05NEf
jBt8pggWON6syW/S4ATYvaoQ1rZdvPNnFZs8ZJJTBeWTCs0KEZy7hh7kbYvUhhbCNXOW5SsSTW/b
FNyWdhrtZEPAW5n23raMzyPfpxsQcBrZVozZ41wnxlrYNHI6u9zVoUm/2vHwNIRMt/rbFPXsSiKM
XTVgpnlwDzVsphUnRRJ3WDdXTVwvh+J+4YnnLygRUkqh6DFnX2KPJGSvYomQdgnroCPJhTjUtUdT
3ZsRSAS06xCBDetao0MBJI7VljFVnT94Uf45j+anmFqLcI8bt4mMjYnk+OgFRM2ZWxDlBDb6cEAb
iyGE0SF3TQgvJIOwT5gkJyjj1DuTwZWFKHDfjezCfrKr52Y8t/7ElPQ3ES54onAO86UAomfCkQHK
njhk4nxN9E+vjsAmVy1bKVHhFryIcx8kOOjC28qOnjOsuAzU/VvTPvQmSaxTPAFlm7ZBpQu0YPZT
N3o3i6AN/q/D+BcdSRn55NKMCq8u8nHRMunwK847IiPv00c3UmtKIedeE+Sy7VOmrmEVc730WBpC
w1hRqwouk2HRZTksZMLqdt5Al8a6j7Oyx+Zj7sBrH0tcssduGn84UVjsMRA7hb2Djfsr822yg+mf
r1n7bz1eotIfV3oOio0yENiWCQ7otk+PHAMMiieM2f2jiq3n0Jze+gJ3oMkdvAGCQs984ivITfed
9LkUHUkPcH6zwX5i3mNtuo56EB3aSk44d+0qXZFN+w0z3E8ydPq1hzhsMBBs0U7CScApZd2FKZqL
t9xa8LaL1qsQzHRAn+yLITz1debtjITwNiZ4VjshQyngKhgf/RB3xFCV3IwBzZ6o1cnGtq3Pyi1e
2xLNukLk1abEKrmzdywGxMhBn6/NinhURNSdUEe0zfFONRc5uwfeZwQkdXiDVlhTw1r3uvOZYyXj
ZupK/ZOUeu5v54V0Wxbp7gYw8wgnk7ysHmXRSjaAsI1F312+diF6szR7i8CM+eR8buiiH6RwXwxF
uwlX3McY1JvOiN8t333wYmGsawI8hiHejHnec7OAXiALCPC2h+0RiusBpjR5PBGSbcqnODU/Wdjb
Gz29BCLAHDBPjwT8FoiB+ONkhiFwYvRIVm0hHhmjZMp4sOaQcXL44HnbOANjajUkmAkrZ+Izv3Sy
i+59Ke6G7tDPbvyKrWadw3VZmyRtbwBGBERIMw3rqp+DvZDpNX1X/jlphmlTjrlaO9q4YIbzWZHc
HYtScjYjfdPZ9q4wzWjbpPOnZ0Pv9Xxgig2wAEkAY6DeSVmFA0Bo12SbZGIhC9x7SfPBasdU1JgI
EMvMDyYXA5lhFhzahm4ItvRdFefbrmxeCoywxG73kMBZ0ejswo/jvMSrSVPGL+RDPgY3MzNqAGTv
wqz9faQJEG3wqbtI7lmU4n7bBp1cJbbcArO9hD76DGlMn3YRn2lJWyu79jHNI3UU+FmOGBrvRGSQ
hq3Ghwk7/wZ9NaUo7Q3SeViKCsdotg1TeLO5r3ObH5RZ5K8QprtyiRWx5sa+JBlnR2V5i6Heua3L
YrppmfiyKZHkR96xV/00fN7vErjvLiNgLMw6eSrGId2iEJw3VudVa1FXn44bguZAF4GGXzwCW/oR
hk67MrNeHxJAV7R+jrWDpE67Ce8pdtvVZAhmc2P1QaLWgEUlc9cmKG+WLDy3Di5DpzAOvg1THjg2
U/5FF62N25IjzUE1qD/tt7meubQJjnW6IOFIRlJ8XhC3mCQhc9PgEJNXkejmLcxIv/NGbzdEDjX1
0uOBc3svlH92rIEID0OQW1GnOzkqRKje75mIPdRDrFZ6kuRV4uxapbG1GzVy59JsqLWCChcqMMRD
8NA1NWJH/s8qFdwgxWrIZ8jVAlWTHSUEaDDujGJuf4cDWzBLwjyWh4k6qadSdbNj8jPRPeNKa243
YInOyEWcnQIHClwfmT2yGeSAgBclyoV1XISoivwNtSWlJ5GBm56Vb8k+qRwEHwkkjiogXqImFZj2
HKKhI+e1ZGUwMu4Gp1zN+jSZfnsM7IElkd2hYMGJy+mHFaTLonNK+9JaFZpJOU5QiPmciTgLjJZH
jOqCUBSEg4UkbOJrDH7Pc7CdSEZc+3B/ZSBeTGHPG9Unz66qnkPYBLQYD6DUQBxRQ5bRsSGGap7c
FLGKnnYG03+BEiKZwrtIFqu5jT4Ir9sMdXEh/22CULMYXRqUS+E3NoJsndctzQYDUkblrGcZjvcK
ZmqClg5hD1sg1/Oe1hV8ZduXh/Z14Izjl4bJaCiEU12OiFeRJW/LkHztiD4nY99BYhKZvqcDw35b
K7kSdbi1FwF9WJLiHRtPnoWPWM2gRmbj3uCMudJWZBJNQ2Xdd22E7ICLXVrUs94n6UcpINZcnofh
5IuKxT6V39rAovXYYM1GpcB0ZiVUUO8UgG42aDfapiUrYZTkxwJsz8r2+4+y7188mC/096Z2N4rx
W1j33zxyu1bYUjRWP8JHjM/RlgPKMAZm3rpRzAVTZbOCj7i+a3qTUDYGBCGAJ3ahQEttk4E+w9yj
cFgBjy/Oy1p8nouYErN+ipfDeY8RvbEjfW+JOb+ZTONgq8E8D4hYvx7q2T4jOEJWUdiEbRSfYYe3
k9PjGXCquwox0m/HmPiDTMt7vB7fI6A76zxq79opdleFmUsiXLj823k/tvTtLP8xcPSFdmt8dPso
21i5g0PXV9lajYW6UNNsSWqP2SXHMQs2KqWIqcpsYc+FuyopihWxiRNhiiPlZ+tTInRoutquo9vZ
/QgytAIN7b1VZ4+EnUQ/xqWWbo36WxjUxjnxKoyqAd0lZxBr2y175jXRZmzoeTLvXFsdeHOq0JBY
d4MCsNOX0WeUKziVulX3CiE2IlLwKVXOQ5eWL57yvVUBKcHLbHen1fwyphg/x95UG8clwaDmWGL1
csB9EYPVIkWTlth0i1rhgVFVTjc1oE9KLhGDF0UjQPMjyuG5C6NtHpXdXRnM37MxhxVdAcuvmvEH
c9HZ98vdMCTm1rFceghWhcInKY4RjqUV8/LmGCc/LYMRbpyY+6KovK0sDxk7wxZ6Cn8gKb6XON0k
itaGCvKHZEQAZjoNSvf2uesb/y4QM7sQJxpgvVucnY8WA3REBbuCgW5GZO3a5z6jJYBovLfnsxtG
XJvcFdj+E5QGCZJHy+G8XD9nc8u8lRxw3irnV+DN2SqUc3SXo6KkhINwSuTrr8HW3b5KU30c3XEn
e+cmqJOntp6TTVNbz3G/K/vpwUhvGZY3FKrNY5DlL2l3X2OmvK8H3lOukq1hldk316C15HhU1wVO
jEAlRAxHLaLAvNlWIWsLW7fF9JyUGUdNb4YiYcMtiFkesT0x4dEI1UtBvK8b7WIlf7vxU59cCKD8
5djuBlEqoSOx79LXa18IezCXu5QtOJX5mmJwR7XdE3Lhf8OSzY6CNHRFWtVgTe0pNfd9Sjy86q0B
pVH5SUowlbUKhkttV/sOsQ8IJEAYoR4eOKckDbmKXcO3KS3Kv9BdglpxcKeJT0pL9Q30BQLUyEAl
yBdrmqEBWMMAUj9zmMh6rTm47kLl6nVPQlxbEP4j9BJ9Se+ypHcePo1TaZ/IvhQrsW5c4tvnOJZr
2bBeBsNjGIZ637pluSU9qdmxI+BO+gWVVLcWRmyD3wmoh70dHOReI157An6J+zjmJ1XLe3IYXoF9
NocsKD/yAfa2IfB7ZlEyQO6PWLDGszlweqA9/z2JhwNq+HJTacauIaM4RU4DUkAkTFUWO0hGsp+6
jRCBTjh37YH7gYlo+4gPNFpzpj3ouVQvRTXjvzPn3zIxrEvmO+POCP2IMU3lUO9whAP8H2zcTFsH
Kws+Z2ZzlCZ0VE2yD3OicVaGDZYnP4XV6D2MM4gDSLurdKADOcy/jNo6xROnK9Pohk3kvSfz8KMT
H+CmSGuYNnNBm59NdD/VwXsfgLiNXybLV6e5x3dOAtvMxrhKOgfhwivBBoy3rcPM8M1i//K0utWl
+MyhmPS6ydcdQy5fiH0x47GrSIMFT3NhFLqSSH6HIOOorOkOKGKIYpJoWhpCiCG/z+UTqLLwHu3h
0vBF6lGXYpMkINCX6TRD7Piutv1z6Dq/uR6b57jq+70rOHulQl8Yq1YB4Wie+9m62WvarttJz1tR
CvhSab7N+W0wNZCCWU+9h0DIJpSgoXdotpwpeWlfObwRjIF/v2nQATsdwrjMoXZhunzf23iFbEBU
siz1cSBSlRDwjUfISz8C0eq8fTOYz3rOH1mDG5w6Mt4FIjLPjBl/zwhGbQ+5QMsI3LBZa2NNr27q
DLlNidNhEY9uBgctcBEuG7oe96D8ooZa1hpIfy3cHu1cFJ+c0bjh8Lu3pb2ykFkfqka76zqJJsKs
vX4fK/4citpj71DD5IG5Lex524W294IXAJg8gpkQp/XAP4TctYsY9NbGPbeL7mMjCI5QIMVO5VW6
a1p9TOfOx8eyotX0ves4BfvMs1ZtKA5lU7G3FB4XxWjvGge7X9utBlf5ayDWGficLid0jTgZTypC
gJJQ0a7h7TSa/A3J5p7jC2i6FF2rE3SU5gbBN9MUb8yARmAg+r1p0GM0VP2QlMElj6klhvzFVPzd
o35q0nHvEPuDjW4tivnFVlW+MAuw8gO4mWI6CqPkSkS8iyFneEPFvyiXm4+E0QfeT885urJ5aoxn
2AzfDCd8BQ2BE8RlHayyp7xpLJbUiJ5JgFkYlyM8AC1XqH0enND4LIk3gijj39qisJB16HxTNlm/
xtmGmb0BzOw1MNPq5HPktTK8DhU0mM8y3FpNfOv3JQrdUH94x3ry7+q8nXBLcTP7VURTSzr7SUAT
NGw/hdBW7hsKqbXXj59DBA/YJXKOTmpVrScRv0SZ+pgQGXON8pmeo1hn+L/7X23B2X4WwTfmoO+4
pAtB7V9q+YFGeOsHtCBadttDmd0aEa8KgUgrM2l+ygDqi1vVz5hpX5kG0bqgZctFOa85zOzDTjmc
23zeOZi/m6s91KMJVaaBAwqxci5sQwbdsGGOD1nqvXa0CmgDhml2iCd5snqvO0dtWJy+kEQGe3BR
xdm2wC2MMwOmaXN9aJlGBNjaDmwJnM4nJc+NOxivtM8vrPLpA7I4TgYoxtGSmNiFEwTjC2VBxIF7
UvgQrkGOrpuyXczZ7TXbEc2yuR1lKLjQ6J9WE+VFFJPo24+Nv7YXvcb1qcNAiL5IZjyRvbQaiObd
mp1RXKzKnM9d4WQ7z7Uj1mwupRa995GJJLceqvJC1M5HpcVA3Ic1XpgBRzCHseVpu3sknIZTc1nT
QvJDe+PiCKfz4qG3DJ10GTLtynZQD3OXfEdWl9wPaU/ob1l4N3NoMrH310ZPzLAP0uHua3Ts1Olt
SA11TgTbSqon9THY/S34213mBdZj7OA2Wdat5jqs7l1+YlYnaHlahbNxGT9HyfgKlgmZt47vRIxN
hfWI5M3BhAcTNcRpursOHV+Tj+qjcmpnI5KUOXySgvyA474RIvtNb694vtamVd2Ry65jn6OEOx5M
RZi6LLSDIJC2kSx+2CHjADNizBeUXCzkWC8vEld3e7wCkuKTlRYZ4X3Yy8uw2bD/4bZfPjIqfePN
Hc3eInnHsTqdGDkhGCYAhMhr9REi8NrI6bcrC8LXUKEe42Eujs0ceRdIkjgdOzpVdoOmVfspa1Jl
dcPxC7pCPWtupGAYZMVBctcsBqwx5WRL0HD1qEZuihYh2mduUg86qa/udXQal0k7zXJ3TIeL5RtM
+Ra56QAIe+3ViF+/vrfBaZJe4g05Ax/DqOR9AGP4FMa9RWeXP+DfoG//ZKv9O0vN/isX84ukBqzZ
daVj2mAz/0jyaCoHBoUIflmBwwqp5KmKLca2pXueUkceYaW/p8C6ajsWzymSna2LnAq4SERZ8qW6
uaqNCrzwWA/nG+CPHBo7kR6bpoofuNNXClLKBkA1fodp6wNf3CSDW/xNWsQf5NjlDyHP3BYS3Lw0
PcJJ/oqE8+XI5lxptHKNBEjQmnu7aB7j3tjWIOvI8fSb4yLXN6vo2W+GaMGA/Z5dymaVAH2hIOSQ
ieChdCmPw5EiH0IB25q074zEOM8Awf8GSuotTO9/MUn5lSVYR9f0zcBBa+CZf1DsJuzMUdwkZFvn
i/TWKcj9zpqi3Hc5/fwMC9B729tHXxkCRzkM/VJbGZzsjj6prm08trRr9pWsZySTeXiKPPodpWs9
dR6Zs4skBskfakjfPgeL+vr6UNfxRoZRsyn8MDyx9Y23uAboilo+rSBvwY82drtJtJakfWdPsant
beBIUuoXJYqTMnsxSd8bese86ZaH60eyFx8CyAXsHYemE+iwC63oYU2e1rxXIXCrksIZTG5xz0QV
VwRJ4nvgwugXHM//Vg4THxnxXeMZ7duyBsVdXT31nXEO8wS9pkwxFZl5QKeic8AQT/Nhnqll6xo9
GIIa7kT7la62cUawkz6O0u7vK8qgTIj2b+6Z4P+6Z3zPhxluO4L/OOAO/3qpUTHGdL1gVE9s8YS0
HftaR0+ql+0lqdUdRouVHRMpu7eNOlmLliNODUWe807gPoGJcJ8iP6Sf7XT4TnS9nxZqU++WaIEY
CR6vTwdZ4w6sF5iD2T82Q54djdjAGEM/9LFJSHxLPZucZL9la3CsaTsSdsBKhL1uyX3rWv0klZdd
2sRF2ao5vy4SzWLGrAwTu9kkQeneSEmyJFZ2MLws18qbCZHVVn52QOCsmFQmZ9dxoq0KAzq+flec
EWUcstz0Xkl/Gw6tn3PZFiO+oDgnpROd13yAcTIS5LY8dxtBjNzARADb21Mrk+agR/9tLoKHqw71
+oC8+AH8GqodJySWqaDUDFU8vFQGWnchzfmlb637sBEc2+cC1YZj05NRYYZBumTYkeGmuCGSjbye
0q0/mOZs6jJwf/iLSm8cYJDJERvaKEmgr3CmY5rIg4tOyu+U1BlhcNfPVZG8/OeVVf4VZc3dHSwk
TDfwfUppF27FX68SI5YciCwgNXhTiWtFYw2RUXY7w6XLOzqxeeg1op3IM2kzTF1wCUQ2PAnFYqS4
wsQKiRuIxrHGfesj+PMIT7UM8TIOSf8wGCq+0+43T7rdY5PSlIvChOqr5diTWg9m1xeAc4z8dz3l
v4NaE8TGreQOHGXnlolIrSfjWKei29YxGusrjEV3KDknS+zTZMy3gObVnY+VKGn96un6UA0DyBDU
T892Tc2i5tlHRUrQoQBdtu2XtWAWLbopnRbHybV+JXnSvRtVjEK76t8iAH8wGAqXBqKZv4KVJExe
mf8Evv6F9/rvW5qz4Lb/sqwGLP+B6V6jqSxe+7++8EKowcVZBevbD3CbkAxOdlxRFQdPbM1i+kjB
G8PSi811WhLhFtYhCI2y+2wdENitiaIrRWCHgKtibIPWgh6nF10617uPsnR+TIlbZK3mXOu0mD0X
aiCLq3fywvn9Kr6+PoQDTfXEir77ysY1JMfAfoEERCJUa67NbpjJuNGcXIaiRY2E2GxyJn1jccql
DqYfE1e3kTCLv0uHMf98cZYAN+YLS5Kb7cjA/yNnooNMV4cNESHI+OO9oSLzAIiGcjuuD1filI9f
UHLkptXnrd3SFC+8t13GnvNVn9RWsw7pvT8VIpmQKLjtWQ9zeCO86c2VEcMVEFDW+UoIHHr5iwOU
BbW0O9mF1b0YpdmfZkxKkM6iY9qFamtllQAmMRGzgpSR7nHyDedTDOnJHja0GIuLPfn0z52quCRD
SJ9T0w8PVBAfu7iMaIL7xdagPnnl3BFsIA5tZjObLmMues7EgXxg7oiahleUVdS+8ZtpBTY6pa4b
Q71x0Y9uroSy3IVOiVUA2TYZXeustuh8jpa5XooEAb7rLtEYu7O8mXbW8vT6OZ+5z8FoEhCP2C6i
JoUF60q9HfpghRTW+Q5fd8tptYpWs+VumTxFKBZmS50baeC08+MJYD/HQreXznMr2tuk7qBoDt4H
WpTfJZHuDya5mfhpkAJfIaUGBnim2bTBpb7HSZk91osPCu3jT+CMyfn6DHh58oVS/m/vLEssO9u/
31pcNCxkLmWW7ZqObf4RsAILVOcBWabk644OAd84wq4BnWg29Zrf22ei5E3nyh0YazhVX35mo/Mj
quKP0XXbB8Y9ISSGHsJZoYku7NFKslHM+7Y1h/Pcj95JA9881IRn+lbvPEySDNuqbaKbuBEFE5hF
TT345JM779fPeKzyZ7eARnV9qsjgvjOq0PweZAPJi2m965x6uklmyzpB0rb2QrndUrswh7EwVftS
BiAa+uMQx+WPbpKPTu3dsmPr85UkNBJPhvYjgMLYTPpABinoXgMSY1bFaCWGE0Oo+nvi0OiK6aK9
4oSuVomp7/BZhDfOGDx/+WAMNItfF91kIaELgBIA4SsztZlocZ/MsimfTGl9jwcv/q6h9iRq3jMw
VN8Y1ZRb0VnywIxvk3cek9fYnOxtzj+s46E3GcErAItzl4J3aTCs5lDNGAsa/u3XDp1UqDkbz2ru
ApSiiy1vQhG2Vg24leuVf13+p27ozhyYFmzLfM+colvrfHB216fjgh1GqPEg/OLmqvQVi9yXHBAY
gRdR1gGvoINNLQn6O9Csiqgav3oNXCzWC6kTJzHnepIHSN/l2Nk1cq2IzXgOOFiO6cwrahvoDtjm
31Ka2ht0ieEeWiZL55Ca3Z75GymY3aTf83y+k2JyfsPcWlvscX9TlVvXXLm/XuSOx97smAGhc2yg
f5R3OppJim5IK6YNQfCv3eSblFvqdQbkSUa2in4CrcHgPHjRygMVySy9w6ttNw+2tAjZs9KXQd31
QPzuajMlHzkGQsKQltZzJMU+IyRm1cNeAAYNhISBLuJIFzorEwsdb73ctM99mq4bTc4RP2CEIpMk
VJoMK1K7IxLE9YaXmijrbiHykePrXvqJy06gDkrL55rR7KM3W193RB/P/f3XaaENjHWUTDimTeGc
BuIHnqSF9HMu25M19WO/kkla3JTvXh/Hl+vDlcPp9lRJ3FImXTO8DGawisuhflP01HeFxzV0zfLM
evksA+xgsQOvb0SYsTISsg7GiYHz1STE71VvXGFgP1mU8teHKXI9SqBMfH0usmYCYwTSOxd+3Ymp
Tb4xGxGQerDYeEEEnuhCxKurmSDIO5RV7QiHx2XmumCAvR6fuSpH79ZIFPMi8GHMYx++2hOWGi+F
8Tk7rjq4Zuaj6LfDu7aQ3jr3mxgCxpITY1n53gdRCecgXYCniE698ikZJhP8kqj2E9U2tSwDjW4Z
ebMgtyeKdecRSMkGYZr9Ygsvum0lAris/XJ+Ip375s9zfg5D2GimMt8TUHIENCAsS5QF9bScguHg
FxlnM8mOhZ6a2Z7b7IfQ1tbepnk/onBHY3eLINz4u0y0JQjkX1e8Z5vSZiYpnWVpXyIX/ygK4slS
yslClEU4QHLbPXgZqoNKP8bsOTWo1kNNb5juJhbZ2T9aTpUe+uheCKafYfwao5xO4akpqzx70yCe
iYG+DSJ/+7VVWuitiAMidAaLKZgC8Hg1NedAD/co+3L3n+vuawrqX/4Y7lrpsj+JgJC04M/UE81U
lTZSR2pnYiAZRXvy5tQMxq42ELtmuYwWGFgiGg2pYtg7E8mf10OTWTeIGrvpZDHyxWHACTsqAjQJ
V3cuPt3kqIHbIjFUb6MHOyGPMV0L+RO3AtPntPn4+ko59gYDPqMGpDjscitsIZA0NmTDUW+/wuQJ
1/QGtpJkkTsliXUjmhxJ2NXW6KF2PLeutXfNIL3pEgi8NRHDKzuBIRkx7Xymo+Jt+zlzbvz5KVcM
c9KSK4egyifsLNPFukK1m/w3rk38XFNRgRlocGBwq1M6KH1CRVPdGtN+jElhmyrYFVa06ewgu6gO
bQDnzZ6YVtLPYoe2eB/+jLOQwXA9jQcjcI+6GfmOaS3eAlB0a9Tc5WkqyvW1PklfIjecDrPPZPUK
SW9y8wfYteCMeSiBcprdX41yrU3HPG0jl3DdvCOKVXZ/c2H7fz2pe3ikhLDIpmRALNBB/ZlM58YS
Nr7sf1YLG1PpxQFvX1+bWiykaZaXVW1Gxn260KHIVLt42KwfHWTG63QcKZKX299QdHEX6lrpzcjA
B4waszDCNa7P7CJiYNrT0O8b+oG7tKSUwKQQkvXUjmjiHbWC2THeq2ERqTKVsiiujpR74HXCQZyq
DE3h9ZJAPPYvG15b5tF+VPgWbN+p3xehnssaZ0/mtOUG0yc7KOho80lI/gBdTU8ilLDtZjEh3SCm
Ljnqi01Zz90+n4vuIdXAlDPdwDm+GqZlfScZLcMvbYBCJxOgnTTsSBF4CJVaV6EwV9deDVp9dZPY
xfOE++VkjBUzz+WjaJLORg5D9ah9tpzyxpadD94pgvwSaaKl9NpPYH3k1u+4cwfKupRmPCqvIPxM
8vb5P9/zfyYdLe+zb1KUeoCVLdf3/6hLQa15uVvlP2f7dRLe+HWS4fBdb9hTx0OSx+1doTlYEID6
6tnxAeSj+rBGuAp9ev91SUwJ3pK0H6kdFW0pR/I6jKJ5b0LaBOTD45FRXv2ONBK2/ENbePkn+psf
WvrZk5GP2ameXbGFkbGOWHG/R9E0rzPyvJeTXb0ey42hBXHty4O/bLBAx//zq8AB7I91nNYWaHxL
ICy2YOZ5f/RAafklHI3pX05tgWrOonJMR1t/ujk09jD6KEtT74o0f1Mt7w1mMGfn2Thg4UTXB9SS
FewCShdToApLmIV/NuUeFN9F+F37TmQLnvHcAUoa19/qmA1ZFYm6vz74KEFPTqwBc4XfrKLCFMgH
Zkf93cvo2/JE/5/PUu11WKbfppJ0uDEGc4V7siG9nYIkWeoT6RjPDOeqW1AlBRM6InMk/cKdjqI9
d5TPCA8OcomcErUPMK04HVAsQhWuPlWBwAQPJMnzMlg5rnCf+jH5NsxuhvGj/jE15XDnCeORYX12
U87ht1ETC5Lz/l6cxBj2ec/Ojmm0W127U0kRVOcuEz+FrYGcSIzbqCnpxafVAfut89aEAlKexLHU
ti2U+3BwX8bYAfyXQkXHYXqw5RsNh5/tYkKtRV+zh5Q4q5MWphLqwtMoMIdwkxOrfO2Tjb1w9tfb
3lG9fciXlh2D/68vcvGDn6JhMYWl5X2v/olHJl4C4RLczoM1Ix6Zp/DX3BeHLseR2rbgNnBFd2ex
PHA67844cNzJzM60Xu3D1wnFDitvX5RSvSSyIKtq3H35baM2mx6vnk49u3fBLG7DJCsvYxuFF1JE
6EMSELj6+h7Z7N2ZRdrCxH+r0bq/oZe5IBc0dtfcIyga8XeIF3XQ0WRWDYqoqKQAG55t+rUvRRxj
rR/8Q+3gVQ7IEr+vK6mAuOXOqZZyONrOxJyF80tl6nxfDnG0NlrvuaxU9SBE3u8q5vOHorKfClUZ
D27vITZq+ssyo4L+mwUnQ5hMbmbR31YekkSth34LitTZuAo+K5SffNO3g4f2O6lOBMtQEEqyHpPF
wGu4hnmpy8Z8BU8xHdzRy3/IEgn5dTIWmj8G4JowErP+UDT6QDqmuoRahbfRBP/TcSOxJyxcnxzT
WOlorH70LFsYE9SrQ31828E2OyB32ZPFhPmoCQTBa0RZN13DXFOCQFCcKqz5TamwhbBI/SFGIwVJ
SAeqEe3v0ublIIudMALhwHOsduhLv0c6vQWD2990rtnvibLyduEQTYfOTfvDqEx0P013jIjYvEwJ
bJreyh8FhD/wXN5j63jT5gpsTd1Cnb5ox45vsjD406UMzccoJaFRXB3utpuvsZNWz1UIbzKb8m00
Bfq1o7NPOxquocWBCUdLmM8wwwAQPpmj0z9cF8H/UdzT/1uW0/P/j6FQS5f6vw+Fev9V/PprKNTy
9V+hUK7zD1fAZPBtnymzYy8Z2dM1FMqx/2ExOzU9V/rCDcTScC2rto//9/+ygn+Ypo2s3fds6Zty
ibXtquH6T/xfNl1aDtlUZ05A3On/IBPK+iNpDPaGGVD0++x6nOiD68zm32KvSXVVArWmt5IKBJVR
tYTZaBntDcNKLhGsqRiPoZrR8DsoxbAHjPbfjIWuE8Z/O3hcfwVp44MiH8tyxZ/jvBCMwdev8F+E
ndly20jXbJ8IEUBhvuU8UxQlS/INwpZlzDNQGJ7+LEDf+e12d3TfMEQRBCegULV35kqnDneyVEBl
+EGLicyOWRxW21BnIYSVucG2R6NxDItLb6fhSveafCuyjNqI58Adg90UavZ/TYX/OjX425v7Y4lX
ZnlJaAyCeTfDuDrWfnJwbS5YuRtmeDglMeY0fIA0dNffjqCHz8//ezle+2tWl80rU/ZAMIH129Co
y/8Rbu8Lr/cNlz5wCMIGhpcXXkFIxFuLztbCaDoYUWDF8p6IptItMcb/GBQT8mJKd69j4rD89/cj
pvL/X38mwULAmKPNBPLMP96PV9ZOkMrOXfhxWR7RVzxCma4odRMDboDKWHdOTLkPD1FMWicIDVEd
YhuiUslYyZyWUTla1KpK6ENvilXAj7xsJbpQYcC8Nk0VS4at4+GBLw3SE1sd39EDsaanf/8g2l8b
TJ9fLEnLus7X6+rWnwtdzS4cfCK0RHnNp87JonUR43OpRhLLxSD9nQtoYyFrLpyR09BLyljOWsZ/
1cv+2lH439uwVJ3hWzAGmH9MOhW+AOkErrtwvebYqLn+IDxaK2lj7xLdJHLLXNp9lOy9GNtYje+i
ogLOMjX+j+mv9g9vhFGGfo9l6YTT/W0RYKECskjRXDSFda8RJZ5HpjHU7gKabm7snWWkndpkeIFd
S3ethkDaRT7WPi137//+24i/D0doKpBTGNQgDNP+czjCkKXWgDRxhSOUBJmKj8Exoc/2fXnNbGC7
bidfshBcBm69FkESedEZxslY75RlPaKY7GgRLIbKT7edhaS5jNmZjYTk+1hkTM/+46ww/35WGBaR
u6yXBUMp8HbOmt/GTyDaGWVwCo7ASakyMMwdqRZdgaFGC6Ps+lNZytdp+no0TFEcJbbjsX8aS2VP
SqVyw48vN23YI1IOqaibomlWQ5ojqzPkI7Cj+joEIK07TIBh0gzbKArg3sAaXgFtcx5Kv6Yw3Rdb
iHnDunBhe5BMEi6KisZw7pY2zQEiS9VmIJ2GKojXpcBYG8zI6th9tEwCT3WqnXoFhVdktMk2IPE2
6oQ8lKZ4MHAx7krTOtL6+Rh7LzvwZUbXJMbflPuTdK7toKn2VDr+/TAw/vatatPFwOZgdAyDK90f
50abaE7oWC2YTxCIrhbrJ5CHYpOBll1oHWm4VcryZ5DIi3yBVpOQzpNaCfuE4945ZSJ4zlzyewyw
3A5yEuIBVGUVpPiihCf72zBc0NnSLIhGG2GUvzDwNWRprvxsKMJp2KH91q3pJipfGrd6a6ViMlBE
RCqnL6kS9JvCZ8EuG+oJyPj3IzKQ8IdJv/eZiIZx48MxWTlB4h+okZ0gsX/5969Hmy46fxmKNV3D
t2LQjiQbkubSXw86heITOJPSQgllXgNJqkINJ33RZlqxhOSlPw3V+O7WQl9ZORVwsPTJWtON5miU
9i0vDPwtuAf/Q0mk/1ENpWLE5cHiCs4aWiU2+Y8LRCFau5KdMDl2q+BqS3cFLaddt0XmnTQyMdd9
Cjh4LN7mfMdK4nYKe33jD5p/tvA1O6wsDlLjgDaRSzqsV2M17Zclf2LIImtYVYQKtoOEYdsACkKb
7djV/REbtH0VnXzzTRYACU3Si+uFPWtyGwq/3zsEuwR8L9V4K7vqmXh60w8thLzVf8S2/iFdQJSk
UluwVMvgK1ANe+6Q/DYYsHbNO9YfXBR10Z5UkWxBaUQ7HKaQAFQYqo36AyqUi8462daNHu66rnsJ
id4LDCRjqC8/145hC7Qab4u/MyYGTz6IgH6HZq5MW4dPjZYxtwJjZ4fBuNL0RmxMrbjQJLx6E8pv
DMhSnJ43GNlXLTWcQ1TjXAR32UR4jUWnfaRTdbxrRbCP7IBpjVp/MVu0eZrIXICIY7yqiQA/VI3K
ekivj1JiyI+wDMaTeawr2/I4Rv5jmRrykHAoLGYAVJm0LVLvoj2mrBHp6Kq7wh9pZRAHuEml8vof
p8HfLuQccBZ1G9t20HRY7h+ngVpnFQpY3WSUgAQeuvnBK9NyqYdOhRbDw/Ycou0JrUxs0eTX26aD
kpRiX/qPOeI/nI9cAhirmBSpQtjij0liyOEYknnIkR8cVSJIiScfXkOT5MlBOiYEQyfZh1nPMq8s
BISwGHOI/nM0B/PJ1Ct1b2PT/ffv5s/Z2nQoolYQpmbpHI1/SxAOpdMahCziLwfgt5S5+JZyAVl6
YQUjCRgf+F0DYrGBfpKGZ7p0GurRdc10p9JMA0are6nyKtzOdVfJBAYbdRYtG4woC8OGx6F0GXyR
dBLk994tSkewtfGtzv0uWPzHZyHA/m8DHqIsFimcXIJveL5e/HZieQj9VJrLNPNcK7s5xlQMqYe9
Horx0OuoVQYL7htxY6RpYNmiaVsVmEGpUA21nm77puMAtOWrGVT6Obdja6N3x8Q+2RU5jAVu6UeW
DxvC5fJro4z2zTAa5RR2BaXa4izcpL0kAE/SCCZ6ESg3i541kuT2ZodmtB7yuHgMTQc7n9Me6xbj
0Ih453mMFFyqbnbKqMCuMgzVK81QNqFX/NChuMFRooGZteQ3Ok4kT5Ev64tjco03oW0RQGW9Atd7
HIw2+hkJaDPfaDE47wBtQsYXmum2qZzn4MKBSrZJUMUhprA+i1E5zMwF+OBgnap5dXad1F0yAdwr
LsHi8+dtcY7AXkPcWu6C2ECrk1LATmQOgqfS63Nlv4oK3Y1fTngKL7l0USX30HnGlUUl+wG9MAp2
x1jWiob6sFTbFeoDi8ZFHR07/VoWuLaCtFwZY8plSFO/MDSCh+ofgT/L16BFEGWEF5+uJKWiONnX
xYAhCUEWOMt4X8ba3aPc5YqVIdKK5miGQlIYoHeQHZFJaBQHtGuLAZ/dk2Vhkui0Jw2BN7ENebXL
aNDScdCsk43WhWDImqKPi6atn0xceg1avXYIz2JcmRTH3+kTGUePDEJpy2UzpMFDpCn1mvJmv7fy
ZtXw3j2L0DmYvyjaqSvJ7D136BJUVrY2SNmj3V7mm3zIwluCp+zmRGqDRFBudZgROweD9BfUn4Az
UOQfVFencpShJxBkQGq92u1Bf9aE4AhtE3Yo/0K1mzKT/Y8mqhQsWz2HPrjExzQs2seoxiSkBQlB
uLAZwkCRlz43qkvEzMcIz/ONPZo0WR2XFk6kLFH95HvPq6112CQPlWb4H2XmnW3OxGWS19lVMcUO
/Ez9lhr2l9YjxC4J4exmWngKWHkTQAm+HMLbG0LU5zDPoidAdGCS1b2LpmDL2qLFUOxlJ4q8+qbQ
zewYp86bA36e56LNaOmTdc2JJpikmCVDYCrGO/EfALgVYLCAbNdgckOiYXI0ED7GcqTqetQYe2Rn
/QLhhrMeLUgsbs/56TAKeZ4DB8WqzaU7qsbBG5WnIQq6IyUWe2mplboaqR0fbFL+FFacx6DqD6Za
WVTWTe3JhxcEGEBxTmWVkjVblMdwTOWmo0+IAkdrP3XnNKaeZgWoX8FetAzJ1SzhyEg77EsAlycZ
AOIz2uBk2sFY653OPxV6j3DaJOhwfmd6TGjlGFfAOYCVHiqre6ztMlhBSHNXwneii9GTx4Nd9eCK
wVyoRWKtejT7h8L9IRrO0kQfRtQH8KMI5OGFAhg30nePom2RkuWkNzQkHHUU4sF8hjY1WhJkAJyQ
OTp9NUY/6NjQk27d67a+VGnFr+ZC5JQhk5FGfRvCVjwG5W1qL0SNMpw4QsK7PR01WrWrSgdHhVkV
T8SWNccozIi6bp6n7MZ32yzfLARXzzG4ZyQ6D1DKFnWj9I9M0ZsJ8tVv/czXz25RcsMSVg3GGFaV
n2yGKdZ1Tu1LSic4lHHyYKiNs21bqEJQecYNqQ4DbHopLvMNegDUQxGOYy2AhSRr+DXMbkeO9HG0
d65u9Ke+aC+FxjqhChkjw0lUEdsYViYAB/W55ZgHzimVZIAabXgx9Y/CjOpDTGEDjNuYvoVdvI4b
3fkODipDcRgXJ9BIuwacE4zMqjxynqv7OAI30olbaLfIKDxK6DS23cchJjExp0E9Z/MSyLNz3LsD
FOxn5OyMBLXdJJ7blg4XpYZE2oNVwW2LGphbQWsdzdE5FXH1vWpz/eZr22Lk1OgRCa0pSzQMdsU5
cRNmeOIDAIO3z3Uor2nqD4+yrL4LWkvYtLnotb76LUw1AwCIQiI2/s0luCG5apiInEZTS9dFZkLz
6wHPAoN6IEI8vNhGFe/9qelhGYCGQmF2a70LMZVNJHbPGECU+taPJHXHYy8SwsoCCYxjcO1Va81s
VhDInQOohl7XOS+c6EwE+bmTVMg1Jd6YZK4tMg45CtkkaSg4N1n6mUeCDwVecMvcR5r+FeBhfscG
RBModPq1KXpnSU60AzUgaI94SjcZlgRkwdpDUecjtkdOv2yIbYBl9fvgTOAAYEFVd6xtKtlkAeXO
HSWrNokbe0YebQP1/07sq4mXDLoEEEFAxN9g8417kSlohTLn5ujRsB6yUb1je2lVw9xhaoQN4cCs
alUHuDQ+NBCTSfQU6NXOwfXWqqa9NznS6XdY6aYPwO2mAshF6zNb9ruoX0IdADs3WezBdPXLQh9b
TD9h/ehEBkqRTWXp2Y/EjL6mUbcUHASPtU6qtypIIyHB5kiK0ztD1odfGiFt8DLeOuX4QtUYecmE
bsb3TBuliliXJ95To6hPqXevzMi+t1bonoifgB9PdlRuwRkmsnXcWmU8bByzzVe5oa66YsQ10dco
GsaUmWMXDAuoSN6SyRVtWN9Mf7Zt7W4llnLbQb5pAmhdcsTRBdcK8VRZa08xjVPrp09hxepdon5Y
5wazbq4x/VotMB7XSVNeYygIq0Lx7GXeKnKVy6h8sQP3ayWaCritXVxM1XdWqWex4JM+UqeJKxLC
a1+bgZ0u9DH2aB81SAhkdvBxYe4MXeIf08stIw55mhByFkSqcoib2xoR686wo2ojgjpewRZeY30d
XitkJBhYsvJcIb9NMKo+pqoLTbpJb0baTZwyTh/SChCtRf5TFOeEh2Ex28YxKv2xSaOdb9niwceZ
I23/yQfS3wxJ+BjGO6QzxTWXRGYB2Q6WqdWTdEY18A1mFQLXhiYec7fdPD4p+FFIAQFI1NPdWcQ1
/aH5xsYwC6bDWjZMWZeaYkK3jA3CFTF79Gsts5OzTXo78nbjC+FEH76oCXIeW4btSv9h0ZVbRInb
33Ol6+8OuuUAi/RDFJnbeAwdJlW1c7ZxRZZw8WxWkrY4d3G6hy9gb6upLqKZnXNQRHoORkM/qD25
Ux4MGmSG9Vll/Lo5sXuDN13BA+HaLOx2fHR7MrtIP4CZUPTRGSVLuhjRuW5SqlgHLGTOSmuyowII
7GrFJYSYKV8x0SExqV29QiJPRJrShs8VWs8loj/SrHs/ITRIODec0kVHEqPtuyeDCDzXc776fiHv
bTDAEyL/dytH801x+RUaTz62dJ9fiSm9kZU3rM0RAjXFEwVYJUFLA0nf+8HKnxWcqQfCZ2OTcWhR
aFBbGsM2t0ZunSNlBDCJbOqs9Wh3rdb4gZvAPuvTTUdTYFuo9msMOWpyISumfzTcRBz6kQnOQmN6
sq5NclCzEQabrABCoJZSrmodBMCkVHyk2PwIxZLX+P9u0oZIP81F9UeYuBZU0fW3m8Rrt1EOsrJU
QQf0jepthraqz1mj1edApxfOzwL8+jnRyFXQmjo+Dl75daiJR53+cAbXReAS0yrVs+BJybxi78I5
B8rlKswYdYuLTTEcnT5ghLTJVAw5WldlhWoKE3kdqPrNGnClZnHsrPvSdG9Ulb4YXEHXYxSDWetJ
nf0Ub1YBpTTPttI1IC/mIKPkUg3e+GtJp5NJDek6bfQqm0GcykiYew+hceqEMIGwZpDj8cONkMmB
J2o2dkoIHq7ykyRyccEXGT77kbVgzlVfWp30FqkmGHyGBYWz8JEv34F1oTpbDqLiwUCsxYU6vsz3
etX0V7bsIPvTItiFOQuKxkIHVgJslCvGELlzAMY6+reo6HFU6T7Zj15ZrnsQd3pbp/t4wsGTpcZo
4xAaQRL8cExtJicEx+k3U/PvFgHYp4bQWgQW/SGsh+FGSNLabk2D5NVivCVKGy19oyCAUyHl0R0J
sWG+LpdWQ14sUDSk0H4KQpDucN063T6w7C28SRNtJY3wSletB6VTKOBmYMhsN7vCfVi0ltmeFTOS
58IdxFFW7SFO8nAT+U22Gx1HnqpSO48Cs2clK+3cF6tKnwA8kEj9lquo3fRMqQgsWFLKjI6oPbyt
2ZhfUlJDOjtq1ijla1YxE2qW+cYKraa+kTV8D9Ae34rJz1ohzVKzpnxgkncwQZUjmRrzW2eAaHHd
d6Z66jMLKqSPprfveuLBYfeCL9UoMvQDhiRiLFhSVKa7IgU12/U0a9Bs4b9j+uifNGmCdCkRBFQh
07/UZubWjDI9MUg4pK0QL1VxcdrooirvGbquhdKa+XeFyb3QkChg6daPOdGIrAr0d8FhsQBS578M
+UdONMgqtW3/5LVKDgQP8EXoRsGBkmkFRD5LNhqa8fUQW+M9EZpyRbu9HdKfqnTkQ6l31k3A99g3
YVBDGkpgfnn45RVDvfYOmhSnpG6AISO+qSmbjc4IZatnFiCbypk+NhxylNu2ZM8l0bnYIKzLvODB
NJ0elBDoqqV/RQ8ASDtIYRFL1n5GqW9stzFviWXqx0KLXh1FzZFzUO8Z24pFfjVx4SCkn4HAcYpY
hMKQBol9VmnVFSjJ9JH4CO9B6T/UvLWQSXLjNkff19z7fMcX/qNKc/WiaYH1hKXHWojCgsg+3YW0
CYpHHaLtfLfVhun6gipu3pmlmu0xymuJn5XdFrblXB03OdEEsp7mJxBZV9EW/LyDrOrS9jl9j/md
2DQmxrj2j59vo821FYN0u53vzn+ZfoS/a9rZ53bTM/yyI0YzER3FgylmhWL53qrAxWVwigY3xvQu
DWRDNG6WSDWu1Jzsr4MZRyvqQ/qidR196RSnVEuUJ70YlCeiPTZxUHa3+V89aIIiluN5vkcdJVgC
0s4O811bSSCZ+ka1ne96aEi2lRioxEx7CzHgMnromF2m/bawDM+cTD/nB1UnVR7CId7Nj83/Qj1M
1WN8mu/0qXWgXVI+fG5dUJMd7GH4fJ92QFtE2Gq1nx9N4Sysu8THHzO9UOly0a+DXK7mR4vI4xIF
/2USOCkAhfrkYqXDy/xhtVaJHxMT97nWMB4ZETQ5q6zu8zO9TH2Acp1d53sW6x9mLh5ekmk/XjN1
hvQMN+P0YWM6lgAqsRLPj5IGxAOQ1TmZeVTUvUruj4qkanoui6Dsqpft54czU1nfcXN9Pva5/dCt
uhKP6rw56b0vauPGl/mxQFX4KLgTDvODdeLKVSlT4/M3sCtV2yh6VX2+D3i19Z7fT36+j8SQGMhy
ZGfzc4HrVA/UyD9/zbT0VA5wii+ivEQWcU55LMT51w3Udx2oLMvN0W5Of/x/vtvrEZGRifeK6UrH
3MvNH5vVykjOk2eyRiktfPN/bOMp2alspbWf/z/v5dcO+j7UDl4ttr/+5Uwr7V9368HP1s7knpHz
3n/tYN5fJSjkFVU5fO7ht20SParOEjXn9Il/vae4a52B1BmHMFPDSfFX/f8v5Nc2GBrKvTpSn1Tr
fNdZ/cV1RXpSkEaznmyb9OTMNwnWFq42PBQAEiO13YJTSht6+Wub+a/5Zt5k3vjX3fkvJDUXK4Ak
NG8x/+vPl7PmV9J1woCr1lzP2/z2Fn7t+re3iDQfLE6aoA6b3/c/vfSv9z7v0hiCbyIMlc0/7nve
5NdLS0LkjqP7MP/nH9/Bb5+CUG5WV1BCFr/t+rfHNadv1/gsDShl+Q8ma93ZU630Gf8s9reQelzg
Nelz2huks+UqsoLp0ZzZEqSauILLzt1GgTDnJ7mxnjdG9xzsymlS7lZZ9myRZrvPCCgEN87GOsCF
U5mCG5ofFaj0L3mjfpmfGnVDdFPCZjc/BjUGlpR8np833/Qjk7g4l/f5XoeiOugkAuHpdcQo3wzZ
EHc3vWMoSYSI1JFx/NyVznVLd6X6vw9Qm4Q1pJQgUVHxniYsYZW0EZ537nIJhnDWWtrnByi1Qe4V
jzFtflSGkz1tKtcT9Hjura5+8nLELDVolVvQ69kO6pizy2pLfdB7ZKdMvvLvAKLI+gvyD3NQPpLC
rp9JZmAuL6rhCAKpOqtwZIDiS+vFK4hImjY1auBenT6+WdQeVl02aBdOyuag4QrcSMCsd2S71cKJ
+vwjbA85mIcf1iRyxPMXP7pM5LcWfYV9anbxg4tceFm05fBNG6zVvH9Net8KP/G/2D75oIko/JNf
R84JPD/V6bZKXxBiPs27pxiJs8oFudlRkQ1oxV4TCWXDiptsWylees+ZEC7m3Xrv0TRXG4vmpoOI
2mFBjpe1msbonYf6yizFONeThT9MXGcHHQTvL0kY+XLMzAcU+tR9QPDfZaiF+5ha0GLemI5CcHe8
7DEjifCcSq97rNQzaTByYfVJ9popCnRlGtc71Dvpa6m0t8FgKlUhZr/ZuXub/20Ztb/TyEpYz3e7
SftZghW8+I5QniVCzvn/Qm/tQzH4Fk0GYq/jBJjZk1F/Hd0CkvNQezeXqxwZBEaGrLQ42lbSvfRe
1G4cl6CxtvKMmxIwecnUIns3Skq0viteescCVWyl/iHx+/EGY4KQhGkfIrT2QsvcFxXSFglayNuT
0GxuoYqjgTSr7D2hu1H7arnt3QKnT20SbQ9ABW6FV/+0tUT491ql3CsKLE+pahKGnio2qmk7ezCj
ojn+uuHC0hxRvlIBm/+psJz5359UDolpZAYtxjQhjZa8LjQDSNfdkKBWIl+5teruFNCROY150+/a
Bo/UtM18w2L7f3/Nm+FBFkQBq/qXdIzG7fys+YHPXf26Pz85yoycOKYeDPBvr/drl02dFTudLFoY
GTT17eGuZn5xL7JxE7M0eZGOGp69LCdbmNCOF1NtOWbxz66bsvBfohAIj6vrDsBw+xhrgz0qFAzI
4VHH4uYF1PT0pjuX0z2SmOO9moF9xGRvoWoG2nBUgK2T4Oxd0Yj8NDVM3Vs3ty+hTpPALwXZ7lOF
YL7JYLdbiiwem0ne7iRuuKmMojwMdoNPvgrAJ8VOJ7dpY7gLaVNtHCaOfhdACwssGmZR2ZrLJKjd
Y0XuBJfi7kS2CwqvEdaNlljqW1TpQOX7DMFVwkw4GconkhFtgqM7Ml04qUCkosgHhCuk9wLbBARZ
JL0vCHBOqdNY3zsr2uVpRjioV3+nzLGT9DIPGJG6ZSEBVCx61qgrfNsvqiWBJ7fqHqrGMifdctnU
7VZU/RNwWJKuJMwXFRe95h2NKerXGgzQPCY5BkKS65C1ob6UFgHA4EXQDNwjC5EWGdIxc3KAkVhE
sibJjwDoSfewqE/j7LWWdq68dpL1IlnE/p4RDOEd6/OpkEX+ud8tWKOYe5sw1qVoqQi16iHuC3jo
ttoQGVCqi0HL0wVxHLtUMcqnzoxVgFpqvjXRxUktPSseuwtRte+qoXh3hvbVN7zqprNoWjPwfTRM
JNepGaQP9thPyHxi50Sktltol6GvMF6p+bT0f0s8Maz0IehXcZnYQNoAfAWTHaiV+z4/IFyPge3h
vsLUjCUzK/Ilyt8K1ENTrZFwbug9uggamx9dIDcBYSSvGHdwOGtfW5yQd70vPoZcPtTCIBZdTdZj
agxwXcJn11Q+dDdtNungXlI+5w5aH85WfEarZzXslcnGgM7SDJ51M90k6CgXlpM+T3xEnVhecqAB
efCNOkNzcNXM3dv6iuJF+Ip1cS2Msxso3jogeXICJG7MjuGohHsdxYxN0XA3+NljarKKkT9RIcCV
0U9h3OSng3RhqCDmwyjvmgk9rU+7AwA3VpQkgi6z1MH1kKg7KjWXrgXkpQkSQQIt2RghvKaoIchJ
sLLwKRLiKau2GuEgZmTi7O2WAfXOlaijnqG8RF2Sc5gFE0eXuftC9Zq1aZLE0MHgJfDZo26lmIhr
wPCsYGVsCsv+aWg0K6t44RRIlEdOuZ2hfE0M4zbULLW1geZ1NKzSRtanwm7eBODomKvEoDNvsfmc
Ouk54FO9F+GXbzFH2hpubrhUtPJtLADmNdL6kIZG9fz/bugfPgeFlawjX9mg+7ZRZ0avdZt+I2A5
2g4FZF9gKRW+tDZdRvSd6MRba/R3RGuCD8UHEsIHyymm1d7d0Ami9AOm1FR6AV6U1Y6CPvhCgwCi
RI+36OtCWjLkWptU3YpM+oeqo1zlo8UjIYbsX7/7gn8aGqGX4B52GSgHBxgVy1h2Fy4LBeQOqhVt
Gdhayi+L9zvT4BaWKvF3dq3aSx1UmAGPTEsveji4uwQTqoiZ8oXVRWY0W0Gn/yAC4RG47PcsNvQt
du18XTjWiXjzTRl2T6ai3UBiZct9FFogllTjiQn0vQloXJlj4Wxi1SQAMtzWrqFeclRZYxBEuxr5
4qJtWQa05ZhQnLF3quZMJhFqv8PksbJuJVdbopvLYo1dZx131cXsbGzuCYEJ0CHdfT0Ur6UKPjZ9
lSZ4wdS6JAYZJYpeIgMLvDeOy/rIsu8A8uDY6MyPODc2IaQ0ond8dKHUn9DHbYMcZEJNtlVnZ4AM
YPUUtvHqZYU8pGrzM5HJuaeAgTeRvMkkjSAVWe8VPIslept07YgfoczqXZv7P6yQzWzFPZvGlCpa
OsBiFLEoBYe90IeCedm26m2Sx4o2342V46xquyNNPFM/sn545kzs9oo9RSv4mb1vOur0cci5G5Ye
thtvNLecHOXG93DAy6z7KcXBbhP9IgR/qoBXSISOfNj97Wi/SpDDutpbG6xMl17G3xCtv6e+eAth
gy88PftIsyE62/j81oQVfghnF5bhN19RHsMxOyR0pJmcxutaa/qn1A2XYZO6oBnjran0U1hD/FTD
r0dzEpSrzEzshZ2O+qnVxQ/yBrqjcPL6uaqYllmR9X30Vby3JMrEGdYWkXWCkZOeI5Hm+hGlnDhH
A5kkaVoL2sWEKjYE4z4pdDq8OA0vXp9etFxY1K2nPmFrDlwUftr1Rk8uKETDowA3MhsGtQLmUSZR
cFupuDhxQGPSrD2uGMI76yHdnBAbaVmM5yI1qcmMUYd/p76OnX7ymUZcIDcTci6sc0GuHz1pUuGc
toeXR2DQug3AgmOIf60Mmoy5a/x0vGJbJrjyQ8cURycwGJObHIwgl1fE1+fSz+u97icuazDdPJrp
naQV74VoOBamapmvrEoj7c/tvwY58njTCMFaRmBphT0gV6iVewGvXIHFvywNSoajsF86t6Pj2+DM
ipPmLtssXwhruEpDNA8KNqqVkzBNx/JKxwoTd05x5JRPbImOJsmFBqUBNPNLhotzjbX1rTJQ4gdC
I0EKG962TDUFqrbJiBnpp7pLPkYt0jeMxri0iXiu+WNlh6G9RbD0FXJmwhJRVddCbfKVIaPhwawm
d1foEAIWAV+YrONT2pfqsspqfMLR2iY09gaBM/R+YSzWWOdjlnGGF2QrAuQqQrjEcKhdSZdf6x4s
Bwlb1gUf0djnK9Uvmdtm6hUruXWsAgtOVOw/64H4KbroyRRCLkyDDPjeKK527OTXsakpX4R9dc/x
1W/oTKyrXHpHFRPGuiy1Eu9rpO6VpB3WTgPPjqFoi/es3Cpp9q6+6EyByF8h/92PG6JbQjdZ+NS7
wWrTqxYkpp4rEklQaRfrFIbcltY9EMcM4xcS5eRMLkTiDxtbuMO111uPUNPa2zpJ+tOWzpXabvES
pywvxtolisYBw18BJEPIVEQsrxhEjZ48jpaxxG3R+452eiqoH6/6XhAhiyzgCMr3rYg/AFb1axm/
12o/vhsg3l0B7lhm2pvTxIchhp3klBoO5bI7xxLJtH40ShfgWAWCIon9Y25IfVXrPld5kygFfRSP
igzjR9Q7gaDY4G18s8+ueJRgAvGLHEt0N1m7sht66brzlLdEASvpeBjBbY+wpOGNFcCWwcNN1JX3
pJUOudrjgzGHlpFvzHhQrjrZ0yJpvFNl03Soyapcaq3uv8QG88oCuQebjUxORjIlQhzX29bsgaoZ
1bEDgkxh8r2qUkKeJCGKtoDIphELuNXKYVjZrqvuxyyMwIL6oPy8JN8OXUerZVD34aCcOkOpL759
Nuq6eMytBDZ9kXKVhfVNGQE/SG49BMC3YHR35T72CZtOE43MPy32l50burxO3Gw029QPg+HvisG5
6FGfPsXT8sNIw2uHcHqdNCF86iiu1jbRe6QFNR347Jb0bY+Lva+An29RvWyqLpIPUlDN1ktER2Z9
r5i5fKVBCWTQlMaqduTTKINg31T5zW274YIpikEJDd8u0LC6e5F1lX1zdbS2vg9lvIxLSQCopnxR
0lw/jH3f09ZCvBiOojphw7/mAcG2vusecgGUF6dpePK0rtv3wu3XNhmE+JUj8Hr0LSOy00gc7Ku1
glt4nRacMsjp3suexGdftlNhHj4u8rhwrVhQE53x4EmLqCfdfIfs0O8a2KKPyAjx28h0aXT0kWpr
P1ZAYRvVd9cmkBZETtCLBhQJo5Vop0Yd3+HBqHRGab6Qm52uqrBu72nBsQu3MYYBdZ9vLKuwl/Gm
INNiHaX/j7Iz2Y1cSbP0qzR6zwRpnIGuXjjpswbX4ApJG0Ij59lIGvn0/TGyGl1Zm64CEoG8N+Iq
JHen2T+c8522PxWSg9fRxI3RN3djbYlDY+4jxFsgYSYT80NykWi4QZjk9yiPBCNldOQAo9vL31+c
HsqunMifNPmdYJjXxtocBHkoJinjg9Htihkk/twQ5zBpdbNFyM3rZZoPWcZSaDNrhREoEmNdGzZM
IFnD79Kc9AOldWe5/jLnpRmkuRdvu9KOHloHME6ehoSOaYiYjeEKThquEbXT1kazmIGcvVq6pQhx
qPVr59aPMiu32IaNl5GbsO0y2K3Okux7Mhquf/8xRhJIHZITSaxZ8RuVUFB27ZWmAyCOqTmXKgON
pNGZgZeIz1U+1s+aVpS70fYjZhUv1dTF32mYZ+W0g08dneu+f8WLEYzS7w+jXp8JV6eN7IyLrO3k
PgNXYbNKTxmP3k0Er24Ml0BdLTNfRk1+9cuU7iVLo5QZ58lOP+UU8fIppDgTeaDlzJgUUsjVRTVD
c+m4t0o5Q8hUTAtNAVgKH7M6gJxoQiAkCE5bbU9gjw1oJhX7BVHLJo59tALwqO9Ufx/h0VyvT8LL
nOYzKxITxLrS9lpFH8VZFqPVjYyjv2B/Wkldvk2FxEDlyck8NxjHQRwdvwH4AyVq48epwC+egxGi
2b74qUbYi1GRMQZCBEdVh1ZJaUeVp4hEML5vBnNo9l1R+Od4qf9/qm/Mn//iDEH27WA9d4WrY5yx
DOc/KdGrGN6jRA8R/BU5ksj1QlZosSssP74VcA5QzvYF0TH8WN5cnGdzqc/IdYw7Yb226zS/VDLa
+cvQnIUPRm6Nlf/7C9kUrbuktwbbxps5VUBtgABJr+NlXvWUXdT6B3S4zn4Z0YZR9Lq3RslUYE4Y
KxiDLx9HHEOAqmmQZvU5osTl3o6Rec34u6fGwWhu6w+olXZTY39MWqxe6WIUQcRRn2T441WFSCHD
+sTcdrrEHV533Xz3FxEd/YHaEByMvitiQZobH+417nbZ8A6Px7/qp2J9nq2sN7nMyjyMcF+gmoRi
rlFwFGRb3/Zt19+XvwtJPZP1CtkS/aYJDM428z+MG9x/auEnWZAEsjKwh1Y9dzNM6XG00p0oGPi5
hVSXuKHmiAmLquvR+qjZuRteI0y4L714baJVdbxsdAn2WHhW89Y3GmxJK31kgNDBylDOqv1yT7Dx
wprwVPTgCNUReB0H5g+kF1ARDJjQ351wwHFJs9F/M1v2gqUsYeNxLUk5QSmbkV37utxmPlS9SfoC
DaP8bOwyO1V9vYflpt8UlnHOTcz6k8gOAjk9KXQUXMNS2GQ9YWRJsH+gPHgfS87yFcFSmGyMeTxO
VS2gF7GSBnhKiiv+CJO55nKpLP+TH7AJrblN2LiP9rYFtkr9VUYYG80XirwfhkrdqRHVvGv7hrCr
Vv8aUw5yq8/1XV1MCGmQiVLcFa88xOoxrc39qJfPAD6n174jXy4rMta8SbQ+tYGI+Z6AxJDcKqpi
PvsMEztJq1mPd26Zt0/x6MNRQ8fXX4qBSX6Xd/u/33GJbv/GgxrW8VlaRxLRgw5o+ibV7Cdfy9GN
mnYdJCMJfk6ivv/WzW0hq1BqaDPGq+Kr7f4aJRLKZtMfoB7ai+IrGW9gzAecrLgBao1IqR4taNze
sECh2tUZV3bJn784lTHj8xKp+dgRVXkadJG+ilZbZVwQQ7rh0qeRcZuQOMMS5Bk5VfLkKoiztYVY
cdIwDE5dsaNJaB6KfWHiN0kq17xyHn/p57/UOFBi3sZcTRt51zdvM1u2czX76Z1Chp9W5qOnmRWO
K5vogqJY8Zt+cVY0mNCIo7MotI/IJ3Lxr6vjvwUcQIDJ//7X+t981c3cpXEi/5rZ/98//deYBPuf
+u6j/On/85f6l6/c/++/vx3/1OGH/PiXf9hWMpXzw/DTzY8EIhf//C7+/U/+V3/zf/z8/SrPc/Pz
b//zi35Vrl+NdK9/QQNAJfsP9pf1O/n3/279Af7tf+6HtPr5AB7w92sdv2EBrP/BP1kCmvsPxzJ0
8KOerzseckGMk/+ECWiG/Q+dU98DvSd8x7AEHpr/SxMQ/8DkyK3GZMVAb7SCl/+dJuD+w/BNG7ft
P+3mwvzvwAQsx/9XZ+LqIeYvsW0X75vHZfTX1P4fjDoDC3qhL6Rt6AT7psL/YhHJKqYn6aTVCUoh
QAB9D07JTa7hayNWeqzY3PRRryOPY11GtHQls/xmyQ0Gf5F4jOFt77yp/cAx3KNWl0looMP0it9Y
rRgqJZ6MpH6tR5AtrO8e3ZIhg0c8I2iPEJnvVfO7q6dpz/X40XgmIYpgO1RFUWB0lgqwE25NpztZ
jZ7c0OylQ834hOmsp98gZD4ba+RV1lZM9iMiYDlxdSSjWb1Dx1Dv3Vmdq1GDSEOIXjQ313JGxCTt
/r6ZUI4ZjDt7gNTkvw5TYPtKYRNGG+a190XXaMfJli8Arx5MDi8CzFKD2xBWDx4Ac92qzf49lTB2
CDt64Vy7JO2zZte/sdmcIFnH+zInZhswbYFETTwVo7Ex4/ToNoR6u23MPkEh3FwjgsAlk2Tcv1ud
8W7LkxXzQy/MHEOTgmGTmjtPAxwbGwz6hijaNQqRtuZXMJ8zVECleJlbYnazLCouBr0IWAKyg3WH
/h6woFDWh2UTY9/UIcuPa9lH+HPtb5WEdIbOsTNICcK2cCEILDbx8nSmujXd/F5zEPaqNgoQOXsn
Ww4jpsF19TGbAAq9UW7buPgu5sYnAk/1G6qJcV0BMILL7QfO222S2Oamauz53OTxM9iZ79gqebui
tHk1xqOFWuQW36UVTIT0UDsMTNs81ImCzNe9pwoigFxQNVLz3hdcnXfNYEHL9MZQkxnMJpVDsJTE
SSVjqIr6hXP0fQVfwjl0WAgOpBHp7sElED7M1vRxTaelTntcUp540lKURIidFfrQfG8otllaZbz6
aTpuiIwkV3pF20arXU7FOtD1objmicMYaG5YzlnDr+lnBbXPkNwmhLPyA3ZmS5ynTuqN5ubbFHCY
ElN7ahQjmKr2SI+KJjyz2NAN2lmgwvG+z61449HYPMvcfumzZWuO9p0+GSP5d2SXRb5e3HiSpBvP
ILDVjYrQoMXeVAluxQUXw6ZpqLV71xhDS7XtvsrVd6tLnvALmmyyfVUDsqfNUjBKF3/A3ogbzj+V
6YSSaU+osPgidpck5uwrncqSPy/lKsjba4STniKIBwOUPKviqygA0YcFXJuvM5yfOl0cBdlZLIpa
D3NN/ZYYbrGpbAdh0zoIMrDPSGNZjgrGEe1AftYXtMM21d9GEZO1ZLURWHIMex1fqjvGd7ZFr1Mg
7QstSNtGTpGTN1Hgi/YpIfkXqboZ2jwWqaaAM64DVzcK08qhCcnN5yxulp3VD2TnamchxLPA07Kh
6Tt3zHxcio5xxo9FmpjG7EzbuujzKKTQ1GYiMKCVHGHt7we9LMOYhDvqwLbd6AV1g1CIC9zyq6E5
3aUjszfCWojVY5CGKIDvY5iKV6dWbLl6702KQcMf2PaEkOpvbo9Kqi/0lJCnW8GjkK54T0+ulh/H
fZpgSrs4YhrzWurZY0dyFZdwUJY2L6zrh3Xj30BUnELpmxxh+nR1NXGrj9jl8QDwVkSA9RdCoDN2
eVu3++ol2tGixdyuOfaJmhBubuUE66Y2GGMEjYXbfDvxdKEf1/CTvOeGOjTr0hSEc711xlKx7iCa
XSv7eje43hKavfsDuTPfd8ybt3aM3TsXH6lXxqHBzYBET11EX0wBp8aJAW+ypSpdtzv21k9KbWN3
vP+Vgx3QcNtTPam3CBwWlc34Ow8K32aJqSU/Jza6C0VcHMugHyHrFw4cAr99LX5oBjguS+yHfqu+
Zw9CZcF891NUhLzmJt9s3mQ3hia3i6Xdq2mIMST0R0elgUFTowY+r7RSmxYStS/L3YCkwEqZVvVk
8fpk/OGTZseS3VrOcpcB4F4Ma1cJIFUmrg+rjk46HNGNwjJfgngijwo0ysRw1o7fO4crRhV7APNE
b2KCRrwy32tFc2IHflMuqAGz9gpliJmZtxv09D7z2ObmwqfU7WUwTeJeM1eVJ2ecdknMFMU9gwW3
Cfh0Vvt89jFyQpPb6e1lnst7M4vepcHtu/6fTEZvYCTKwBUvvYDgCDd608ftNQaU7w79VZsG0gdE
c+xE9tA4gsQli5hNIy7OGhuBHXIQYN36cmnCxqSl55dv0Wg/+D4ZAsb6AQ875DkHx4RkpOqa4oew
6+MkG8T1Mt4OVn8ZBHAPCOZ/8hoWWK+nj5FL+gNz1xxZOcNX7AuV38i9l8snxbPO/HEbV/qxNuoP
BRnMpKI3qJCxki0vTY/bupmzIB0vBgvIoCrqoNLw6SuhP1umc1MOhFqPbrKdZvHguQBiMoKTgplp
zdad3I9UF1cLqeQB3vtFJ6acLbW80wYDBbfkGGnbS6YvfIgsDDd40vzAjw7EJG6gm8Dsm++NBU/E
6Evm+nlPgEkN6Zzwhg2qZKwuRAWRntyfwEW/Zkyol7YRV1SV71MNVUB44xEUTLXr2T0FMVaqILUH
zO2YRhqmkLsSZQsHOXOw6CbzP7TF/oU1PWwogImHdYpXvWDoDkn207Ccr2Jm1lhI9wc/7BeC8wM8
JZQJwzihIzCmTb/HqiyIKhPxdrK8ezWDVxE2smboocNmCf0a9HBtOOSpeeULm3CIJ/wusYB/MorR
sFPc4zhHtosr7lNVYcvs66dIm01yBbyX3Br3ADVxrRiDvTNyZoZTQxqDcjneZPsgneLqAEI9+Lp3
7Rf/w43T/eiT0rTYU/NgkCZGH0Qib+xqe2+4t4z5ts8Jrq9U2u8WI49OCsYiZuB8lyOa2gyIl1Tn
7Zvkxq7GF1l9e15E3VPovzr6d6ZxHKkwneMhfmQVxTNd3XHDhnlfqA1Qkq82ei+4Q7bL0lFWWSPB
h9PAcdnhj/gkTzqQor0R7hLtATjtWawHhlO9Es6IaF/zKmokRimxyhlgl8W+ZtwwVem+al2Xna9/
sRrkyZ67mPyNs86e2zpVw1JueyXTgwvLIWWE2OLYCQsPSmA+Wy1uNH2f5M27TLzsUrnZboH0wFvF
hEdLh3fLuMVMYr14sbVntVwxebKhsDoEXGsasin+ItiPCNCKcYSE6DEGcBT/3tSjx4ExhZ8Z4yEr
2Je5jcn8pq/fzNaRYR+LVfpRVsRHaQY1sIazwN5YVvfbOP6PP5d8//Li2ea4U53mbjpFLHvrmicc
8QiSrMM0a1Xg+t7M25GRqhpPvK0efvj+RxOzG4jxYaRXD+UQ+ydmWHcdYzTPSvkguzopxqhamVgZ
D/FPztVLAANKAGfxbYqR5uS0McI/B0s5HuWfISds1bO0GxYFOikKy3QkLPM9GYhil41ZBpqV+9hb
5nUy4kLSWKiLKNoGK3/Uh25FSZ5IwZh3SBt+xhzAhWUXd5XbO7vOBVRaCRdUWZTvLEtZm9rHc+nY
6MsHrf3N8+xblGToFWa1rTL7lnD7OUg6mEuO7Z0iWdkHq7JCODxknbzg+8Y67u37DL+c3xJPZizM
iOsYLc+scxUAA3Ts5oduPg7Lfo1KwRGE+qHm3ZBXq19u4JF9KsN5cFkZxkRvT1+a1t8PFtPe5Vjp
5Trvp0PzsPVwG/yUNj5P4gLHwNetJ657lGiQICJ7Z0YL5YfAHudLXhqVv3u5rUitQKTHKOMVfQZ+
307Wh1hDJpfa/G1i6r/zEif9DMjILVudZgPnTFuX0Uka08OsDbwMo3VTKP+cInw+1dpAkc7SDwjE
fVYOFwiNyz211gZOsr0Bq4fBPtaudu8EfQsdZnC+27rdLutVbOC929ISf1h4stO+/+r8aZ+0isxT
KQ/KdSmK1dvkEEuJsO8zH0tzW/Kx2qA/uBvSQ4NXZdOCtNpjwVEWnt8F6EzOTwyaMnFvlmK+me3o
tfbQfPWdfxA9H6Vm5Mt28/0kO0ydeQyOSAKl4c7dNZLY9dhmz/5KEU6wLY86InuPVyprcEQVk+mT
1vqWLqS7FSX6R6O6ky4o0351BOEgTSbaTZaM0yWimGzsX9GiVMgWgkWL+IMO7yOLng084DtC4PBd
8+cqcebjeTJaRuid1xxj4bzLiHyqxSYG2oXMbEfV82RlfwaTJUHuXnycdIxQ22Ptd7xO5PBa6Wiz
MgInoWxrO7nYVgRE9dkFX1JifS/nZaBqkKE/LL/Qv6YNex4KHhHCAHleIvIKO+dFVXKN/SIE1J53
sBFuymb8UfbLjHh25oHNlXNHZMrOTpbrnOkvkyXIl4VXwa3haLSA+asqB5bQY3xv9CZ8dNySlcr0
jdtRrK6emZzon7L5pOUVQVks5zpq0JVTeQEQwRSxVa35I3MLNyMxFHVZJhuno3BhBhc7X25cHuv1
ZE+0l240k8NUD9+R8azs1WiaNVeRe6FPMvC+iopDY9NO69KkwRjONnQA4kaJznRNluQYX3WtPjqW
zRtdLKGLpmHj589pJf5oeH37oQ0Tvc35sMcflucoGOjoWOsnEt3uVd9dRY1UmdXsKzCWJXCt8UUf
8WCK+Dj645uelMUXpc5Hy5po4dxn5ud3u2oh09vFyc8LI180kTnwEOOnCX3eOVGY43scDQwUXTbg
5oiO50gutTw40YxyGwR64LLNPc5J9IXTDQ2EycljCHJQlQh9X7ufUnHmqRF3OSNtMmt8ejr8IQhf
kBoplqp1zV2RQudorBhjnQ4So0Inw57a4IrKWnzSbRPQmxKBFRf8CXpewqmQskDj33tNp2485r9p
NPlIKoS+NT3Y1x0voF0kSDU67o0h86t94hJH6tkku6PAMU+aOxrblHe0N1NnZ1RYKZNmZ+fc1kpT
76nbHBx3mjc6i0rh1k04UkSHIx1ElcqHWNfns2FL5OPlwSgaeyuIROQNXH6nqkXZbuUs2N3e34Au
DAd7pINlZecg1bWo9I8WgfRYJt9r5m/cthUfUGyi/fDgVRgP9Y6Eb5lAnDevOuTOUC+iMoCTdTu2
7Rf7IszWtWluwdmqjTNzBWm2JK4hA2eHodG3mlvicW9GBMjHxBt25O/kgWtMLJR7IyAoFcyF4AGr
hVUdsN084toqmHGNPGJ6Qw9CPlnOpR05/n2sVYfBKKuHokM45dv5N04cbnfW/Zt8aiiqR+8hLud9
3xv3ndCYSc9P3Ac7J5nzvWmANu/AGh9zAFWmsFmWtRRJEDdrbCJbNKu+opP0iDwYeIxsd2SxbiJv
LgdAX1AGT3q6BGXMoklY7YhZs3wbqI6PVfWgAwO56zIUcpKAKNqt/N6fHQhUdWfvVeVt5zck8u09
lFELLcFmaKJ3PKhAKzz29ZUNnAN55UZVxvCaO21IR5DceQk2vmPhTnowc5yx5lIBs9JnNbCehZFB
repGJf5GLkvQVlamCgLCpoVppHK3UADsbZJZerDg6XeTIiNSPv2YurR+VWLYoLlru/pSujDALckm
w0GURtoozXJ7HMqEVV/hZHxVTezqCO9H205oiNvpsxxsHIzEQMXsjUly/B0QsXHDWIjwdO2xrcaD
GrBbrnQCoUV7bvJkYxUBp+vEbVxn12iunlM+N4FYapApYLwQaBwypDVx2rBtEl9LMv+U2OLY/26j
JCdSyaz+GN0t+oXLHCxL2zEXYzyaz9eljX5blVlbOaLUDYmOisKC8ewev/2+QC2wc/l5A3oHktNM
XAJatqtRUrqj+QoEfqvNmGqbyH11G7Fly0dEpxerEDHCl2jllaQ4Psc1Hkxo+ZrQ7okYyXcVhcSm
zNgsOsn41OXMSY3BCPDjdKGNAUzvQOuw0t4XHvZjIjXhR8j6eQZxs7dKcttBRACucI2ntBVUWXP1
Ewn5STB8GnRN8rbqLqALrYaEZFs5GSeKztPPnDHoYlo11ROZZVBaNWi16gnCOM7+O6tND+gnosDQ
xRS4M8+rC7FnR2p9vcUC+5wY9W85Qo7KZ9xvVfYjTPoCNsMSczsRozzDGqu8pWKelFn3pfLN+2gg
36mybmMTCZYHExBQvH/WnYXtjj3qe7NcDrQWEN57ghOI7arIA5f+IbFe3BnvRGIFttt1+8IZsGP8
VUfj/TWiFEVNq9zdYNn7ZuxRU1oXBtLNxhLVI+L4Y14iVM1MRKNqdS9aMYpYrhwSLDCr3ClbZ5Mv
nhItPVjzqJ+LLn+D10pB0Fv6jh3sg8Wyq2+8Q67LdovcKzH4QJueYAfFErYYHid8Rd2oczYn6dfC
mmw3akzBiFbPKDAQ6PRR+TbOdbkjxpDCWJ5b4Aw4gRkFL5Vx6WS8E3n3LSr/cbQl7UZWAP1YtYcp
tX7XZd7GzptzSVJQxzMU+mM97zKjX0JSL2J9EFs4ZynEFwZaOEsRG0dhJzD5QfyyzBxHVxoXWyAd
03mBMg/TyGJoDK59LqgbFqtlYd338HXQ2Y7JACEs1Umed7LvXH6bqb3wSPs1pd8YbSRZdZFMiIMo
j4szMm51Kj9MJve3iPv2MnkaTzuDhyBhfE7F4yJOtfNzLOdtMYCYNCL71enY0ibGREhEo+0GZAkO
8npmo9nMa0jqnVnm49Frap9kCZD0FO69GXoZWdccTPMu7YXYDHlv0czyC3ITGUY2uduizZ055DoR
Own9Yx2TXpBinimwcSDkRRfGMYHrGYINsF0mISXUdrEzlVumP4R4j9pRdPDdbWJSQzOzgJ4VWUCW
VoQFnxHFIi+YEFH0NnRLZQ52cECGPF7gvF985xnhbVBbDn9BTPvYLfJajHCiBwM9meOFERHK6N/N
vdQiA/hPscdK5ptvmqct23xw2S8X5q3teY8EfXp7FccZjoL+eTDmMwHSGD4sarXBMA6TVmh7lX5W
1kIcpcuEWwf/oC3f3ImnWXOLQNnVqSM1mpeZokFL78cCQwAIdmQXa+iR1z4KMz8YcfNe8rAwC7uf
WjlSHXgM3/vqT41yZqJd6SxsYLQ+XWXudFIPg5En26+Xz9JQctMgUK9gUseUReBo8PZO4gi27LfX
IMcMrpmGFmdRjS+IB9Jk6ey4ZUh3QLEnCAHJYME0+taaFCJh8Ik3k5zfoujJFnBAYsgnIcnav7lf
f/gVs+rWJM9LGdwBmfuno0omtfJPu5ox8ErgeKg4ESRqQrJ3dEn2ZcRFouq/qtNpYxB7viGhod/l
M2l9jtFaCL/oyDnXApN4ynByqlsJujFo1ciR3MYIcotHS+8enPSlWAjWGwep7YqJaykGRBDY7cI+
SjHRa6L7JNVufPthlKI5FB4mAcbjJnIyX4enOWX1h2u2z9EA+JmN/95ZQ+wbAEwhVmy2HFRmo1oC
W/4M07kDw3hDcPBWFb61M7z8TyRm7OX1CiEPcz11r0S1UxONx0RFyJv6Pt3mBCiYhbz47swp6v4x
wUTpK+whDh1RPahRZ4YWE04yxJBYFoPbcmCn7dOKafmfEg8Ml/ayM3OfN7XVQtTgOsgE4w4a5oAk
S6jiCXwndl8ABH0jEcND+Sbt4pJ4/WNOVjkTWPlDeBers2Yatn257GpJXT24z0y89q6U9wYxeyYh
9YAEPWaTlgyIZYTlbMuPRjqHAheGqgOYOxnH9UKib+8eh5hB2Tiw/2uo86zuIIEPQojxX4WNGHEm
m4KtnjGbN7ZYmVZsHLi8MHCf5pglUVFLsmAptbJueSEmimP3ngDeJ82cfouoZ1dtprfSsN/rlraP
nKeDFUmSubXpwOJ1C4ql4DTv1sVUfgcdGFmGlRI0ip9HfqVZuxxxV74prO2bnuZjO8IrizgEejri
bby4Z60wtcC0wdt5TnwCsfmj9xZkREfyk8bD/cy57xeZF/R+96hbL9WScQxZy7FsqDiKRl94l1Jy
chegBtVcPCNku0W/84cNKbsOgnlR47ComVrkcxmfoSS6icin55Nd0loW7wKKkFX5d5COf62YGZ+v
5KOXZIFr2j/IMdwZEiEYILz9ix6IihVIg2L/5Ok6tsOGhBZSq9ifph1wRY8AeTtFH0RbBXO1yk64
zVJiC0W843YCgLkB7fy9uNPWj4Zkk5EytgH8wPiarQLS4yEcAceHpnQlU/CNUQLRLrxqDubOuxlT
wdGA9WBvJ29Ro5lbjJOrvyb/sU3mtKOXPi3eNB/HrsrPZZ9t1dCKkBX2Uw0tpDUwZU1mFrYI7iqt
pFKtxtvKvRXN/JmWjAicFc5V94LnRZnv5arey9MBw92ZUuWpapL0wKXkbIYEOqAdnYzU+VoaRm+s
MTzqDXOrRvFeaRnhh0l8MRglJyW+nCox92xgtka7nJWJCyIbyQfIqvIu7fRzItM6MO+qKjuPjZ+G
BnuHXqK30dmgMVfV9fTkMZORMrmulksUsCQ7ZyknbOUg2dpKW710LkMm5CzhVE60kTmMtQbXTxTC
Jjs4RgpcpNA/wUS6zCriZ6lVvEl28RLF8o941kyDEOQRkxsEO9susShVi9yPfNSX3L21nfaRcOzr
VLJ3s8V0cjP3kRm4RcZXbm4ia+qIlDI/OdbbSf0As/0kU5C7/jy2y6c7e0Ah03yTSz3UdCs+NdVr
HK2JsHO793CxFiyfN4OLd5MQXFHa7bbvxr3qhu+lrm8zkCC9OwxHAu/5xlBRjayuZDLSTCbu3o3J
/AN0dqn6OcP2ZN+zsaeoYyTlYlBOLkpzBJu2kclTPn6SQH2bDcy77IlatPHvYt3GXJKNzNAnGGhO
97RO4eU0NXftmN1VyjtrURTUbqbWor5hFJrsspqa0Sm4HGTE/d81CFaFoLH9TSfBX2zwxqAy5dv1
j13SEbqiXBtQFguxCFBXoTWPWZ90IU0Q0X4FqmiXdfaQsAVynPZYlGCE9BrOAh/fAY5MivpunNpD
LFK167vZDtMMx5Dvx1SbdcKittp7I1+r9IZt7vkX/OztZjLqg2y/hxZVY27D4iguFDsIj3Pn3Vhd
pl7XnSKLAN4Z2Mswxm9WaZz0uv6z7bKCFitfcyuMfIdP8Gouw7AbYqZTHbtuxxtfFuHTOne/eFDJ
E/QadHiS8DkbVd7gf9IQHNwpeyt9ZxMtOj2Gi8sXulhgqdpHJ6996dnYHroW+RrClBffZxG4CP27
8oiMYdN+YuV2B70uCvVBQwVYxVnYeCmNNOXb3DniJq+qN6etEbmi4+09Pdpna/uQeZoi+y+9axz7
s8MKxnQiuWEkpfOe8JxqdDjK3LZUSzVW5g0oejvQ67Y4LWa1o92JR+PUOqYGCG3xVin1wwyr9sCR
ch0nTI6GzL+bxdV2UdF1Z9crPhiEIwBg3Gl5aCc7+YgX+yvKCGhokHqDGkXMMzYYODRC1zG2t5H2
pAqn3k2I1VRDA1SI8Tizj7F50ULXSB54xKswnYxQZjyGztBxn5o06jLbDayWCLaYA7trGJ6g81HU
F4n2k4kS52b1Vles9xyN6kNbVuU4lrnGggVF9nngtASbt9TeuGWYoupBkjM2GfXhj5UWN/ZUkIhR
fuaOov32jXBsOH4BCrSh7tp3/ZguhwVZRy/ozNt5pwmrQdy+3CFNOnN08WVF98nousczXF7BiX5H
1nj1kDPhSBMYT+35tyE8dEwgcquYTn351XtT7og6PqWtdlsq5w+ILlbHtXeciqne4nL3FrvbCqy9
HONxuvX17DQV9U31YmSwYRFNccGIKN3YY6XviDqFCUDa/cFXbtCL2g5Ub8Cw48yJMI2EqqbBcZ2p
f0llz67dyd+1TGF+1ZYv24E4oPsP7oC/LumSI0t0xPLKIBCdT9lkqORkpWSKWwP3SQmzt0eBjtQV
BzN2Fd9IWT3k/XIARqbvIUTYgYwZxceNEW+TgabebplHpuBXjabZL7bgR49lj+VM7fy4+PSzjkU/
DTmCABbMXSshMg0Yx0buDDKY9MFqblQrLFyJ+WYpyx9JIbUZzdKAlteZmDwsJr1u9sz4GOW8N22J
+XqxbEo2quXvKp+uXsvIp3PoP7nrXPeuFwWtZU15hXNwVfVa3qHr5TbFXq/78ppjc7PTdtP5dPVt
7QJzvfgTu9gmta9Grj7qdFWmgYArmGlBy3oybAKdCrGPESEBsCKFuWm/Fe460Nqk0XKCJdK/8Uwm
a/rgTFTEis+HpwWjlZ3jCktgagIujJFP13N6qOx4a1WQtgtPY+Dt2icu4VcZoU7X5AB6GC7Bnsz3
QGk+45hk0dboAnX6+wtk0nLPJOF+aZxsh3qCxBRNtgG8CXCzICgtBoTnPHq3899q7h2UvaJjukyB
iAJ6jwUwxuwwPMxT/T4V6MoiYh5DG1ppP0/l7bwS/DK4HPNAipvbML4jLFfedJP8ZjRaHfhJHkpv
eUiAdIeIM9jhdMChjVkKJCTN98A0cJsnWIRlTOSnPjGymszpsb61dZt1Jjh6dpr/h70zWW4caZfs
E+F2YAxgy3kUKVHzBpZKSZhnBIZ4+j7M/y5ub9qs970oWVVlJlMiAUSEf+7H03eMUyCpFM4yfY1c
7yb7Dl+XwnDkFfG8kPkcHcqQ9T50qVyIOx4PUbe1UEBqHmyLukOZl1Z7CaF1LYD35aneTLQor9MY
M5cOyWQ5kqd3hJbJhV3pauTJRfEF1LOdYzUfVKC2z7R+4S6J36tUhYs6xmIkeypXeC5d7cb/bTW7
VWbehZEkCwbR6YLW2ZfZ1y91KqKNaSXf05SCmHfFc4z5C/JlUa9FKoZbPTs1TzvpE5Wm6DRi7kTy
/WtwK+NMe/sH4Xbuf7u59nZwxuvM1WqNiN1RSlOtt2rw1/iZZnx4R1ehs+0kojQekuZaRX64R218
bOlGXiLrtFbrXuaw25oKU7QM+5M7ZMSJSb3vxsj+hoXKsjWDsHG64NXo0oNkUeYIlke7jCDcC4/U
XX6H+ehlmvF7DY8qwig6RInKthbRv00kulM7mIKz2ynyOnNvDffKzVDhDKuivc7QkBCn25rm0z4p
sQHwaW1cK3p2IgeDkCmqtdnmzxafOrVm8abrSEP2lCyuOTwvLWrUFlbbTUzs2PYgDXVV+R0iM9V+
/cLJjjSgkb6OeNJwaCUYcBrWWbWhbcVfZdDjNgI1h30YraHd8F6mPEOKkdBXWTbtMi/sejeH5Vbo
8EXk4jpJiA6dbL1V39R/qsJ593Ik4Kl6zE3hbufY3WIJKdecoTGrqvk18Sa8B0BKNnXXnxyL8Yrh
i/fKVvoSau+m6XZuYAliLmeNTYiaHfw+XIbe/DCZ2L4lxx5Ip1yBaYxSQBknxX/vE2Fyij6t53ok
8zWwN+D4w5a+XQptTiueEB+jmz0L6f+NRfsCzo3/p1rQLsnLjBdvmxctmxULkaYzokOVJ+c0IAg/
N09hs0Cfk8exqVdAOOOF3WDsArubgL9kdwa6obLii2/rDTt8lteaWz7g0yPIla90UjASLXe2TBgG
yYVGucPPyjIjnAGQSv2s3G+DmRhZnwHYfjFZi1hZBd+G4+G4kzuCvvwlY4zvyd4YMxp9FHZPMwY0
OBjNtSzle5ROF1+mvGiE877v2XzHQXjKwWmvYxFv60ZaG2pDWHtLtXPL6W4jmnZN5L6opjp4NWc5
Giko5S4wh4XlhGLE/LgdSbFLEa5RUVfe3DxY9wUaEQoVIk62dooBz66nhVPX7RHCLwRZVvtlb/bq
CDdDHdk1vzudcMhtm6Acw37JhFUf/32hgRD20jDAt/CHZdUU3WGSPLNAVfKv/75k0eDtGhDhZ+Fd
7IychXuP2emJRHrEaFFmJpvZbqKhwm7PozF8t3YIjlb3jPTSej859W/cR+MGItcHq32ymJPaYl4Q
/w0CaMlh13yNxHGfYqD0vedA+OPJRmBLInVG2Tp1WsAO7FOLvLAuIwvpuugsfyEs9s9xi95OyeXa
Nd/J56OaabDBNrtAC0fiOs6ytxiDi0gDzKyC1lH/lgqI5EMYPepMk+fNyCwPtDlm7neomg8194qp
zL0GCo8S5q23yVVvoTuOPPaoBrfa/G8r7HxpYMwGb5DupHBvEw/vHaF0fMYpMlaLS6rEC7Siq1It
iUe+MGpbJcI1V6EOcMTFzkfUid/hPpMyLJ9HDaajIu1r/HFP+BffvR7sldP/CUf7mPTcDyiq0CCU
0CdbM48f8UyM0HqDyG1x274x9uKsPYqvIcVqaalzKi0HT3j8zXs5R0YKamHe4wiroZou3A4YRd9O
r8M0XeoUl+t9RsOIJPoZO9BN2iQF7szYb5ksLFjz5SqOTLVKK3nq69DktIOXVhN2IwvFgNclbaVw
PuNYXw68y4o5N8Hd6F1p9IU8nY40QqO3TvwEslyCX+JRC/YXlyIrCX/RMU6zh7z2vDv8HFtDdEeg
ws6sLXHihcXI/ZZWBsr/YPcn3duHKYwXZY0aXcSk1wS9IyWWJEt3t4IGi6WnMDDKSkeb2Bkxguck
foEsSmVC8usGf9+5n9QfgfYavpNGFQ9aBiSMbQkyT2GbCIxk0WxsvyAhLvyd71UZ6Rpuq3xO0qM3
MC8TnAfJmI56rSEFcorq3uy20FsOHeXZiOpNrgO9j6RPxSWYFBzKOfRMaWGb8Oqb3bMnnWwjW+dG
eLD9Vu28QRoHHwd/k0rOyF1qLmcOcm3tBA85k0E6ofzPqmXVyyP4F3lffYEdPMydvjmYdjDegJuo
ZmNdOMkhSSmJGIs3eyy+2HC8GWiMoRvj9RrVXo3RA4MxHxY2mkGLD7KFIjXl/odlQFYM5YlgYbAy
pLrwRN7FbfjcEqvlG8PAXOm/dkENF7azRdOFn3M+fHZKHTraATRaRGvTwzrHgYs9Rx2cnudwa3Kz
oFlcGGN/l7a8Rc13wyNtFZrbku4RnUJHK97iCTLL5NZPRds+0kLN4Yc40uDxh6NJ/VquizVRtZe8
Mn+BDCFPsstHMLcurawpgrA07ljMfcxXvvHDZzuKr29la6jVSG8Y05b2SYtyF+e6XSti7O0sYE8l
u5mpimuI8BCOQE+8IV6JBEpZmXXEhcz52kzAjynAULa/4Se0VlkYQdCZPisvdSE9IQFMhbm1S4RH
ImvN1orb+m4mOVDqFB/YHjzR2TCflEPjBjwHt5Ws4cQKglItzQycAufWaMnEadsTRTUzTslj6+1i
3/wx6gLu9lQAbZbRth6DCX3Nh0IT4SqPyWDkYWO+t058NinOlU5cv5aiis8g3vAl2AI7sPYIFdeo
udyn6VMR1zsR6XHHGGRkSCPCa+55Z+POO9EPVgMlRvTuToyy2HRajaTqwBD3QwNziEeIbRbGcdD9
jjaQB7L+xVYo7hyrPzOqkYeC+ZG+d6gknumtWu1v6oizR0jZxCG5y5OTP5frLPEjkE09sLywO7gI
/V8+hpxsUO4H8dF0w53t7otZVre+lS+18eAF8fjMANJ6pLx+lckxW0agNXdTV9lPVlq1K9NMzc2/
/0ySFTRb4zThM1kMuHxeEytRx3jk6kqryAU22pWsj7m3S8TAe1Dj7nHh1a5heU3bMQndV1QsurXq
BrhQIU9AaVe2ixarSdbTMVGYOISwbEb+q+0m0TnIM5xncEo5gZFCxdaTp/VmsLjd+rK+Wrg396Ke
swMGcbTmmEo9gGUXDvzWWjYMscwUh1Dklv0jA+B8XfhGeZtLnhx10ESsSSl662z/qXm+4oP8LTPi
zL2OrkXpYnnkgPk0LkdgnCelKJ5xe9OiXhSsTp5bN0oq01WUuu5zFN5Rzk720tqA9MG9Mt9kfBOx
R9voKUi3kaBRLLdH93EEEbH1g/611c62aqujPbTTUQ41lds5JFpDiZ8mmqsbDgjW8hDBv6rcbCWr
7prhc3xoSPENcRU/056BAN/adwd9hctSUAMDHqK4x3F6MvLxarDdbVkkw8vA3rwVwTGgS7rw8uEM
TLAi1EQcQUzDVZQNBX842c2sbJd8c3y6A7gUppf/YQQATu55vhly0w4dkZC6idYUWnzHzHuPcAQ3
tXXWOpfXesyZCqdOsUKjepDcAzs1qWLVKc2+DmLaOqgTb2fwZ5hmpMJdKgpvkQlLZ2/eE6Gi79j4
uHpjciBfF5qyiMQF2zDnL/SW1Osx9BjkzlDTlWN9l7UFMsFxfojohltLo381OHuWOrO6x7Z/R4Py
DoNX7nvdpXsuESjkTsH4UrIDlUCMiITidgODwwkNqviupchyGffjcKwINmEX7+9shjxYpV7cQmo8
BGFb3VA5Jbnpi+h9QrY2M8KiihqKBu9Dn1gKJgsCH1H+D+8PFTBNvtO2fJaY6zPmxGlc35L7nEx4
JC+gphAFFwgn+JPfIwWxPyZNFYX3dbigaImpTXVuQis/WQl7PDtLOO3L8qWuSEDkRrNirgvNw+rQ
zwm4QrSmf2cKJrqzO5oG6He3ecp3f1jkYHY3AzoQprcVLbnfPi+EPY3cbloOegnUnc0h/JCa8K9r
YpwrlWvu++nOF+fGGSviRmHArJ8ou3FNe4GHKem8hc12ZiXicb5ZfvzYE9z4bECg3sfum1qoemPd
Nx74CGDBmRn8w7QkmNN0r1VSTRdA6Ppil8H7jG5T1d70JtpGHhBNuYwsq6Xe2gacNWqMX4A/Ncs2
DiNLPaTSfKbZiQlQ5VJwZHbOg5nApzBUdgapFK7ZqT7PjK62UcTSy99fUtLRlLAyCuMQtba9bHD7
8EhOUAScONiYpp8vRi/NbshGepegmSwpC/52Ldk/F6nxl6Gl83dkYcQhFryqAnWOIRP24TF8K1Lr
mkQi+BYAhdQ1tcfwyQCecMaoUgpIaikpm8eIZntOlc7azH2gW0nzGtP3+jWMxmMSdd3KvB8Z/chO
Dr2fDaxEbHlxmD7FoAGWHEeyfWrevQRM/ZZOLA/5MDXgV9lBF7GpYbk3F6+5qKb3tlHC8XTqGmjO
IDrDyU4umSW/YQM3e+lPDmfMvLt2HT5h2gm2Efi+g5ZTS7yPXbJVc2OW4bGJgZp6NaWKXNHozaN0
F4UHPa1o2Mul+u7NoqOAQ2+Eq6SkNVQ4smQvBkqKQx7HLzwAbWJO+2b2jyTppkOrPTTLDkXLFdO1
98wzwGwfvIQEyQC8c9tbHDd7f5rflWG8zx4TME6k6bUAf0HHz2scxw+NX44Ican9ko1kMVFpgbcH
65RxyWZMrRxQzVWT3TjyiMEXHKiQMU0friU5pU2tRnmW4/g4RSWGUyKG6xnK1CLJXe+UZc2HjVtr
1UEhOtkTCpBS/TUCRbhR872xp4vso1XQGsi51cSLfJJO1Z09chnaRA2dDDffKMcOD2WQWQc8ZPQ8
dDz723Q7GI1aUVrBSa/cGqU42UX1AoGBkYTKMMROLvQOkSbHyt7bADUunYvAy3yLBDio/3Pa/tpQ
+FWosx+kvrMbsU2xWhM9v/Y49Rc5rhgsbKICjBmypFjF2gAhxXGXtR0JpqRVLXklKV6dlfmRkix0
A6rcGOo+GJ28kbx0VkLktLEYtLURSCLK6L4kUfq3MhleBg72sgB5l3qzdi2IWhzK5iXUlfMylxl2
VsP5dKqJiwIk1crvwbk5My5UHclHJ5qouILAQYLO3Be2+enQWCHqCvOVHsDIaOcT19K8FC3e5yjs
v/ye8icroZHVdHwoX7RiIHAzTsocZ1WFdNeMBk9rrf19aCdrv3Kdxah4vd6hPq+Yxo1ywz9GW41b
jhXFKUQ/wsDRGTseIBDmRfVoOcORWd4pprKYc62m6c5FzB7m9kH6YXjUTr0r/YlJrnwsvegW2plc
3RkxewgRa7+gS3c4OwGKH2fLO/1ablE2l+OsA/Y98okqH2+VVx8ibD8BSo2rdG4ZNdtnExYEd2Ww
dxSzLEr8mL/F1klr3PYe84jSWTLcW9YIx4PLxsrJw2BJsPWxqWlXhJYGRbRZiqCktquw3/Mx+TVE
85Wm5vdQAPVx7+422o+eA9V+gMoewfcS05K04u4zCOfaYzjRBeIW6T5bWcQr7JBgGkoLXRgpMcmG
W772gfjoYeNJ9pMZ/RXKfgXF8e44wXvaTDQF8bunutlrjIQEktgZxka7K8OQIl7hn4leq7utEt4i
54h3NXsvM5znS9yxSUjjO3E2894zXW+cSrkLOfnYknT/4DdimYQW3urmRI35Cjuei7g6f/V1jKuQ
4EHfPVeefylt5nN1fSpd/5yE8TmwOc/bFsdKLMG0NxhDuvQH5pKalkR/kju8RVDicv+hKrCvhPAQ
MtUP7J//BqBFVn2SfWJL+UJEJvbh+5d5Km55Y13byX6E5bJhrH1N0vBkleAXa5oH7A4zq+J1HBpv
6QFw3qKoAecKhK8g7COG9QgOwg9Y2mmRysnjOThdpbvkXLOjVXbe9POwqWrJdT9Gx27qPi0svrCA
V/eXp5XzREJ+gOzJ/cMzBxLXwjHtnclwd6GIFlhBvnLdNMDhVl26lEcjYe01uJxlNO+DSPC0mDkU
D2b6IB2DlNMsV7MFH8nOSUxos3yyLfMbF0O/9Dx9dlL8gnX2xPTxOo4tr2B85GBTY2xQ9AE9Be2O
U/xENMPkYum/SxVOm0zhq8khUPXuosVMCuCjJOhrDPaxjeCnF9xsVAgxE+scm7gKBuOV7WW3vtLF
w78v2hQTqTTSNybMa9d4rlvbf/j3pYsx1KUEcjl3ESpS4zoeEX15uC8Ss3h2StgfranG45h2+LMC
k/e3rCpKWwqCXanP6MIYx3XOER5DH+7mTm/cAFsksentEHjXUQ7JinHUb1JxmlPxTKFLjykXSvzK
okxnhRfOvHbedKnSyj0SSDGvLF3TLmQrs3AL6w/VBax+ul5PMnGWlO9uA9pztpA8xIKeLX2OmNpw
C5fJarSGo9E06V7jOWB5ZGRktgiv//4T21J5aMhgUFlH/eTIDJ7rtTlM2LL8rHWwGk3Byp7CkeMd
X4LW5q3puF5q646OmiNQoKZiifEqY1OM0aPv9c+ympmqd/Zb14/ioO5fYsoeIANOcMrSv3pWw6Gr
7eHgdD8uG9F945DAtWtkemYhHrlEGcDTqoH2MDGeD3YSEBm5T2ihXR88ASxrprfPvGFmTNaQhR0k
dN5uWrUsg0/CdY1qTYI14wqDQi7xhe69VO0i5mJL28oQpyvjyNwE0k5nGvusyw5Nmf1lotWcPS2d
p9nPdzcaOB6IS9fPHtZcpIU6Yxgrk/uP7aDwEAoIEoztsohXfKQDh6j6u2wUkWoGDVh76yfVinDB
jf9czq3cpF22AW7fYVufR3ZdCsy2Q4grwq1A/9s5I4G3asgaL9PaXbglWq8rLMYR8q4mTd6RqDAN
qn/jEAgAVc4B12NDP/q5LgBu9Ub7Wspg0wA+PIuIxkMLP3HpWNYNP5nZvLIhiPeqBDRkYNazWcof
YO1vnLgpzh1jJrd33vnWL2TlOrdGRsw3BVYCGtioHpJJtEtC4oX+eLDm+VbxbI8d21/Def3uAtK/
jgkgmoQUGx+hD/RC/foMlXZ29OOODHH9aPzT1DzEHJLt5B+rb09me4kDpmlZLCjV/BVNCNJWYQ67
7x/kVUI4KGosjlOOO7VjC1oI3LdJH/2OKjmTLcdtAifLiE2WMFGsAEqeQboeOKiDCZr6A7WY40q1
RD0AQr1PkzSX9yVk69tFvWRqEk7+uSefv2Aph/k8Otnaxw6/bfCe+7rZwHSggaAbfuHPPTaT6ljS
cXwCUKt2JlL21ADOoAtuZ5Uex4Vw3nh194zL+NEsHbBwBVMk7NIYdhiXph+hxntSC5cEQy/ei7wN
1vQPsk409EZma4Nyqoeyu8qy8NhJ9x+tNDjD1JTC+g5JqwltH09ffhzb7L3hBL40ApJFecEXd04H
vP0c0hvPd851FB6zuKvXJKkfrSZgfzuHxqqkqtcXUhInD1YJSIMl8y3XG80nuxwOBFe3KU6E1QQn
llUt/GNGF6mEWode+kTQ9pbX86KvjzpC/5BeaG37sYLhj2X43i2F7bZ48hPICnVfvZSVrBdVz6ph
FvNzB7J71YfRHenTlxALAviTcKmhlWBc/cdTrQGtmZX5brbRCkG8X8ORRvbA1DSYHXv/Wb97frU3
DJItnNT0Ap2WueDEEgdfnUJPjtqlHW1lY007b8bAJaZmWmc1ZTEajTjk6nL85tT2dOk6ljwDy8JP
MkAJjLo3o6f6hV9m2axBW1aY11ZFSTGvObL3inxYlpitfa/7aGvIDILjgICrB/Cv2emRQbSO1uTL
llbYYMcvvlxsNykksjqEyWJDPFyx7wXVIL/auQ22dUGwnFzSixwjLLzwSzx2NJYqQOsllKpHTLVc
OqIx5eE4NQp/HeMpwaKCodo0fsq1hxizSZz0iWUH4zJjlU/O3dRXBsN4aKP6pY/z3RxY70nSfrld
/zqkrLjGHU0wzWO8ZfYF1Mz940SalFoLGitqXhjLXQQ5/6ofX6xRnShC3FpdSfYl/aplfRgKz1zb
tsN5K31IG94UkpAk5TG1kLnAYRf/OrTyLt3k4Np3nkbj/obUjgOWRiQY3gnRJQO9efAibYayxLJJ
oS8aY7i4sWdvgaN2izEBYMWjcG3jp27nxgGHyk+OzHOSpPqukqXSyC15SjWKZMXtODr3kURVPHEF
hVxRtEEzHBReGyyssKTQRzm3UcVPXkiUZFAcJkMOzlQfAuJtMeMvIz2/KdiTjKszE88reKCDSA20
/3txtoGyG8L8zyJXbK1qek9kNtwryRdizr5cQmYzcXBFaGKRZCVGxdBMQJKRNMjiz66/68K6lJvo
7leT0UwkIC6HrecON2TeY5uaknqdYsBo1+EkzoHHYImLTRJsoi7EdjLGN45fAar8aEN0CI+lR8go
oB1xhCm3GiZvWA0gLlmx+fkaZa7byD1Th8F7KSCU0GMabge6bS2LoIsxle7KDuffGuMslQEMJIuZ
JH/4ihuCyH8eM601xksuaXTrw/ZtVgh3nqXpJ8h4cgmc2WC94hV9Yn/HAfWu6sYHu08IdZgUJ8Te
GVoEPcFueeEyOlsdviuru5LqvjIaWcixbXam2R+9Al/qNFL9omxQ4U0477Hb7TvF5SwLBm5BD9YT
0RPa8ropZ/oauHMWlMR+z03yYOfMWF1LX1SPrRw1jJ21wQTeo1nArnzmXWr6rmB/5GxzURht9gYu
TJZmlJSzkCs2Z70GY34J5XRyNDID4TcUTIW8HNJAUrXpY2o7PrIOvwaf5TPy80fXYCPQ6HShx4JG
Vlm9VhP9icyhmbxb00/tPZne+C2xEzD/YyvgAewcgagwDDhQNltTipbFBz/O36SZnmMG3VissTxL
NmyLsOnoLh7eLYvfaHrBYeCu2ND9ki8zz6bZjQTNEpp7Ct7dK1NMbjZhyzkY1xGHUJSqX8c2irPq
wlXFa3p2wBQOd2+Mp2bIaDVMZ/YchM+WXWU9DRHkJbe2r2gm15E814+bmH/TodtrjG0k880cDf4e
1yjpK9P63cfdZncRJIM5/PaLW0EimAQKttJcYFPo4NT8CGSmhv3WEcgw7uoapLtu6wM1TCUTqeTo
9BFw/dkzF43g8FVYpiAwyeSx990nIyALBQTiJXLUJZ2DhW7kV+yBKyWWZuE0Zu/il3zaytb7rsN2
llnu3pUKahPJCCmsetV14mwgYi6DLoXUAAiJ2Qy+D05aywnrJiBURlkROPHZorc885uHUHIazYvs
p0yjVy1xE0dNe4nHDnEy24TaR+eRgHaz6m8CuI5HZ/WKA/4tzG1YWHb1jlReYoi72+n6Uw8/sgfr
x4FLM5UmBO8hM27awLhawVBv8ZXUu6RtL46u7F0ai/xoN+qG243lhUYa7tedIUmbCBMdjcp7tDbP
4wonjk38j5YUA3iFoCTSqB6x6yK6E6SZooNF8eu+batXAqPQA7Ie/Tr5tPWwjXTwYRo86IoeoeUe
/expE4F9+RgSpHaF+ddMxKnFStcy0u+qx7qY9ulkwEKSpl4xmkM19oRcrOsoI/hZoWtFqBZVY6VL
QXSJyONlqDEr4t472pIhMVoTM56Ko/m0KTJkdjbtYHCcK+Kzxdzbs9fuTwkIduvN+omy3xI9kTez
Z2mU1Bww0VhbacjREVElc3duSGXFlL54SfjR9RR5wuLxDe66MBH1VsZsSKb62Mfy2Q3ib5OPPrwr
C4YpiH9NwChJ264trI3S1m+JG3KRGniuHP3aVf7D0F80IxqUf3WdSyaHbmOzj6jGnTCYRA5pfb7/
0w3kEQGpgZFpRlbrFEoMPFEe5g50+aHDQWF23Ucp25sH0CYeQfJQ3roEacZjkqV3WZTmFyfOI5Af
CnhUpZe8r1sdkmXpPeshyEjMBhb4L2ruGHez1ljmVblnnaWvc8oPBD4VS/E0sZXhs4yKOtz5YbY1
tg7VWRZdUnZNXxwuXowv47UWQbxCnD3K0du148zHwKZnX9vnuc4bzNjQJsfS/pni/JETqgKg1RzK
ZOAT8jSUGrvawfEID217NQsvXWaQs1aqCo5eUlwBWJw6ik8DKdI1ojYLuUlCrrKb4CVOKPIC+LUR
bB2WgLKZzptvfc/F7NLnvTSy/A3O29dEJW7KUXI/V814zXGSCrMFixyYX40H7iwoQnjC/YlNyj16
M79aCBYrxWIBTUnpa5XMKeDkGlxWfx3i/LcMi0sLlXMtKlqhMzHvZqfJV8pyuJklS+3ocyFELXt/
n6IObZj00wQKOGqFiDMhjXhO/pKEfNi9lssm6A8eRRk7QrYAJ9kW3yl+tvSRqcyVys1oZ8xvXk96
MY6dAwSH19RFyYKm+kwg5qp9629nj9vIyjF+caPkrf/TpvhC1fxeNu551ph5euU+uYi6y64Ln7D2
wUMCIT662Ng4uW/+7dzS1HpljbDAfyFyyhRIeJq8mZAFmWCNeH6whBeyNM4J8A93dvsdY99XKsEJ
4+OVTf9YOJT21YcMaUw0wuGI4UCuirnbAPjomFird/QZdajMhC2DpTHZQcZXroXwpcFj+TpEo+2J
Cmb9X8pDnfWc11vXn461fx31OG+nuxgNk49y0HIzh+y/EaaZNGGOYQB4Ldz2BGf41uulcJpx6/R0
aVjfNqSc/w/v/A9w8/n/Du+0PICX/+sfovS/4aD/B7zzMym+/nyNP/8T3/nvj/wH32nb/yVczxa+
dOBtSj+A3vwfeqfl/pdlS2ELYQXQO30J1/O/4Z13sKeHLmkFDtjAwBQmYM//pncalvVfjimlHfie
b3qO8Kz/F34nqSX+nrrCUFuVd9Sob9o20iCsUE84ri94VX79f/A7qwAEXtiMgihKF609p1b71s+S
B0GTHh1Du5m7/ziVmIdjpqwLHhXRYg5VuoNfhUaIaB4GWbP2W0SG0ELfyETXXOjjqDZTahdkpBMM
Lln31g9sUv2BYemQLByahTdTPN9Q5IgUh8WEaSF/K3pmWnbNHMBFYwfZnO5TdxzwSF6wTCZP/mDC
E+K4fs5r+1HoANCWYjAckV5Zpk4yIpFtPLvz1n2u7pQJ/s/gfs9jnb70GQ1DU8kJLeiAAo1lrCjZ
iOtLpouTg45n9DG+cI9tkDKxiM5W/VbmortNWftX2dZLnRk1ZGllbQv8FMi17JowtS5idJCHmkWd
YUG7ZBmhYpBDsFKTOI8ILQUSI90n0RL4wPSRdnDNwz9+8esX4Z/GmNNPDPNePVEoamNrsg49BNBt
3XVIeW6Jvja1OxUrtdN+8RJmBt309PEcZ2gfoxdVn8hQ92+bnXsxh8GxGjUGwMG1SP7Oau+W99wM
YJ/Zvbm135JTNdEdfBAlPVjEpcoGZzNVeceEt22OCGScuAUNC9bI6Yz0NH4x8RPzcRy0WfxEFe6N
qSrUDsm6oO3F6HZ92ZhbIbKXhpjRtiECt6W9ulhIaZabsat/oNqIfQt7bl2OfroPmTgtihbPCCe3
6BaYQ07AnkpEGPenroEAkHjKfh7lpJZhfz/OT/3eVu0X5Pnmbc455Btc4Uyu4LH6mNmLQqaLpGbO
lEXxp3DmNwm0FtBoJ1eM7cFRAGjpyndK2bCrB7HLQ7d7c7ER04pEFrojeS6Tjwik1W2+G/frqBsW
PVj5tTVk3t4eCZgH+WNE4YTl5GI9cNesSFauUWfBbauEk40gP0ovt4pwBE55+5CwStORTFC4j9NP
T+OuG0I2AQFkCoTHfO/m87S18okmDUbduNOQmau5OhVWDWE7UTBtyXJtCgShOoFsZPORTYzt8PMS
cLRmnBdeVb2mfgD/JHS+Sz3QnD0hOpY56AAgV3FV+FcqrMGM0S2JdZwMmjYJ59Bx4nNG6xigxI9e
nXcP3D8xXZj9I3mfTzhq1UoVIwYPDEvbfqZvwVO0J89mty5k9pxqne6CRBz4EQoCepeSoromNAFB
eFAN+5wkaFb1/aEIwbVKB8bdZFWnGZV5V9UlGk4tHvFjrOIECFhh9FtA6Iem792TirobNx1+alhq
SyfDxjWU7onZ7zHyuBrdmCod+il/R0F8rj9NZiFQLXz3POBX9ZgJEKFrn4IkHghY+u0WPvERkxNb
fxFcGVwxeqruBLei/zNFNhZLJqmiUJv5jt5yJ6z4jdEdSjdIkT69kquehIKPeoX+Vh5puU/fHK+4
8x/AISbS3pgUQDBdgP4VjjjtOz7LJMqcj8Fpjk0OIUyWzrPX5w8hzxg94n5hJBfh59XrtGmprRq+
OKh/RZrdFF4M2hzCZ1Ek6oGTxiX1zL+OGtjbFKKhE5g3UviwvsJk2WQ1586Zrau0MYJHVKXvKN6E
vqJs5heO9Vaz+9FeVjHIWIm+JV6StU9TGT73uncwSSLzkNnadGK+A9MoHpNyn6bqyJ+IZ4iuInqu
oJ7TcCGJrtbZpQtizYQT5JyZut3OL/NzxoN8CUoORWE6xAPsV4+NStr+0Hl2S+V1QN+p/zdJZ7Yc
p7IF0S8ignl47QZ6bs2y5RdClmTGgoJi/vq7OPfhOBzHtmx101A7d+bKug725YJAQKSRQ/vQ/lt0
YrdYz+AQMYGSIUPgUlrLfg9mKTfLhtIr+Yb9+Clf8TfDQLDYoDtkvINq3ueFTa9BaqN5yAMMLmtn
0DrKDI7s56CkZALCoPeUGTPaq4ntrD5hx9vE6C40zbbbUcncHAOvhLhVUGvkNYB7Gugc5YIGK0eq
ZKqBhlZjOlr4yc7Y+GLPtpuHlFsUKz3oDerub4Ot69xTWm2By1BM1PbtYzMt4dSrKNGNGUQ7hSxZ
/tFiIYzEAB1V4K/Cy4MHcpH2BUj2ffUTP+zHUh27xbNpHCqArrZanDUnWhItHsvlp8E9p/EoTeDC
nSfffZNt8UQnQiz4SlGSJPaupTxy13UO4/I0fUD1+RQwDCI3M255WpdhEzxMup5R+QdcpVzmDZxq
hQOuIDQO9+oD8gwxdlAyyQdE0DAd8PFfWmmHq5x+DAFoKCVimo1MhhYBqjBBg4z++xmVCXFAj9je
gGM5ama6T/gs7afC/zfW3b2ozfYqe3k0uVUhzLA53k7QuUOB5kDSf4foxYyXJ2MUNAzlopLf+I9R
AguCjMkAYybHmA+OzDi7E18c/N8+XwAlkPshzIfHi81UOaHDMZrdO1PzYxHAoRP6SpjFEZsgUfwt
jPnMdovKxWa3CMp8kfrb0d5JqzDIbPm4FZrpXwkMDEv1gddMfoA1ffQp5XINhcTQ4YIcJnEd+xq+
bn/y2tH6nbGyCdjhq6S1cBJk1Ik4DHl2j0w14vV0A6mFns5WCUgLlx2tc3nuimOhMOvKFnPmwJwY
kq/qw8WyNVRLq0WYwhCRcLdemuVhEhhM+2ZbX9M20/9lsCUOvuQbXNH78TycNSkrIqxmFF1iC5Vz
Np3avqReSN5MbjhHb0s5eIeRgvid37JtpPLmrE9jcbaH9pLlnX/KAqTMsSEjo+6O8I2YxWSW81Yv
hhtjmeNXewjgxTfIl5YlQ/UbTyM20GHZaOL1h8E0dAzUpN2qb3tePrShwvzemJ+JNKzIaPQHOxtZ
i6RBRWLfY5zHJ5vr6SEbqfary+elzwAqM/E3PT5eNXBzT5AX2SL2j47WfudeWFtYy7n5TKHn95ec
3BnLkXw5AuspuJGtiJkBe3nhkgCohzkGwsxyMWCBtBx0S0zEMZrtBcBjiHmviGpU5HTjr46U4fHu
NAXbaJv+rkjL3wS241tthrqRq83tSuhuexobgbYvE9OKugxqH2eF0MhA+xUalgVPCJp3BmBRvV8n
J527/opvKfU4QngFpUo1ux6kM8Fg98erRwQi4rtYCQVcq8jLM2gR3P6nwQynUl6JA+WYicB02E9a
536vir5mFiH1o9ZB/TardQ1XewxhVN+LFDJw4xCs2+wYOo7SyeGR4AefxYphPjBlNKzy20/H7wQC
n82x29nXetDGjpYAVv+i0xm0iYmnRXwucGKIpJ2AJNCLAkcAYumjYDioB1VCJs4rsKWMuEgDEYl2
GjjS2sUcEEkOW6E3W3OYSFjZiiWXkXgPDcrRw60uSKB3uHrpoMP2r9FbDCdW81sRjaxV9lKrHzTW
KTyp/C/hQIVOnL8SlgFKXd7HrX8ttWEkQGSnGE06DOT8oRGuSTDCnIUfjguqo6dlSkDDktuIdR8a
vVPSubskh8mpUKeYimdKFqIEJdxIx73BTHFIZGGxGCbAboKK1BDQXdv60HmPxzXnBMo+mJI1NmbL
6OEFRjN3CQimvueCDqNALjPuKAsBxEeWA33tUtwVZC/Ql0Vs07a0ZyECHsPcWXpd8MbmL8HYgeWh
XihSAJs8R3+bCyc5AgnDyjENxCGMRztDauy76WutA2RdzuLt5LgRN+YtvUStSmM9SrcF8aG/a432
YVYjQGoNw1+vyg+Vc/A3kgfX+cUsscaJEA9pTnFLYsweuol7oB8Kkduf+Ej61vNQ2NXFNacQAKbJ
Orb64zTqW2Gy2GOVKln0skNio3zyaDqjBlQ7BI7+K22rfIcfu49TS0XDMj3SXQ1dqnifj4uJIikt
vmSWDuTqWhUDEP90VPDDsgqIKmszR3sByMhLKfBu+zyMITyoOwkFg4SQy19E8hiQ0fo9ppp17IcO
JJH4sRDRiK8jAWvpcAdGzbTT0atEU9gbmeMhmuY8PZgc5mkR5OI1CfrkDZPAZOBmW7enSd4qVF/x
SUs0MHoJK5trbYtaTxT1Zf6x6jXyplnzLHXevJ6r/jR64h3m70SsTvzFA3QqxgHPu8bVMKDXarnz
D578GFMAi1V0Hc7DaFnhxP0BPJHxAtjjjrcdeHjB8zUt8ZDYRIDw6p48sIqnttQ25g7MYbaKeJTS
z8p46zqEZdK/PAMlJQUieLYZRXezVxGWIEkDLRkrMPPeS+AgFWWOp1+CnNugrDMnNnWDE5zXACHk
JsQJJz/mDrv6NNVsFNVKo+/QCeWajE+WO/Wvw9j/als9BI3Jvx7i1S6t2ggvvjimC5dwY03Uunl+
nJS+grooj7Ph9r+zEYY38Ibf1OJSKU49Ngct/IRadTHm99ntacpw6HG1lxVsSuF99l7+REnqhEBn
PchRRnlFl8QIBX1vzelHo4A0CK2jHMQS4AcbXkHT+ySl8tf27b/W7B9XqOKYf0g9gD9dTyXsvyx4
BmaDl0pjCJzpsbjIKnlXIDA2ISR0fPcFJM8RSOgCrxFuRpWCdksKywwTHqW3cV589j04n0aX5ahv
sZ5lxw0xomFKpWiXVSjlOgMc444jsJskjwh8FJkuNptOxQ4RB3buGPmu0tyRUr32XPm+HYmGzV6Z
EYAHl9suxl4aPcvw1GJh6Zl8J90G+9A5v6b6C+mofYDH4URHZjgE9sz9yzzZNjBMy63tS0KzQm23
xrEg1ru3gTWQHgfi0mXDcWtW8Mkf441R5M2n2wI7OJx8ixKN/o3q8+zikX3mHYCJWqgPTn/GERnk
A/dIusXmnYPepeubryzIDxQKAIqWHAat4dZXHeQ6A/M6vu4VHlttzlmkOLLEbMmKBzcpL35qUlJR
es6/bna+HFBDUW699OngPRVwI6qFjq9hGS6dgESQ+XNyrx3WBvaoPdSFrtPOh3DgFPNZGvKLVUVl
TAD1eCMP+geHdnUsfJ1Y3ci6A4TdPWjZfy7COuaV7h9Y3ZrnAoVb2O1jmow0Evqpe+5d8VKMQo/L
3jfOSbz0enBGAuM553b2XuMVPv//BzKLEQuSnw4UHL58nEx90kY2gOvUm57rjJ2a328wb2umV0uV
tFijy8aa42W4ijyitezk93nVnUp/sU+uz1YpUcWLpo9fwVQHO4LwP8nUXWqlKzDMgrNHPPsYeQR1
j9ESvFPd6kTGQDZghe7byuaxq4ZHsLX/ONXpJP98ugdXbmZD8ZqZC9G+wX4c3PG+dsY2GM0UBYzk
s4eStSwlm9xwQTGVgE2eJuARhAlxICs9uOatVwJDYn1uusd1lGeTi0rMafGCK3ifQ+uhtKsJc7El
+Q2wBUnO7KblmPKW3lFnfE1rJPv6T66pIEq8zYnStMVVX9Dk6YiIsVO99oJq10XPnD36VYUrEgoz
bW2OB7RSds4SMbOPt9JgVoVw0B56h7LhgZbMMGsA6hiWfnc8qzkPCliZmetcO5sLsJfUr5RZCf/3
edDKM6cZI6TrDnf9+LeRpdzz1NJ2uuKUhzm24IF7Cjoe4bIfv1ty9iu2skNJ6u6Yt2+BPbxv2uhp
YFkdTZLH4cr8WTTlfKhmSQcde2aWuxZ5y2zLE28WJwNAaUGX3t6cTJoRBIbKZSq7iNLPf4EQd50w
2UkM+GmAw3JAvlj2+s/PoI1QKji6+m6Dv5OaXaNasL+r+PzEs/kQTAlrrL7+qxrKK635TwHt2iVV
WjoBIstMiUwxrXE3Fz+M4svTQgw4qqoL/gx+XiexqabXkXPdZbI8KsIcEuF60XOPAa2RSLo8aI+v
dmTScE1OKT2lLvivhQlocih8mVv6Nas65ZxuM0NU4AuGsewPcnqHANJdMVGCtVBLWGe8RS6u1pZR
LpTCCXuD8AaQn285tv3FQBGw12jolgu2c3DhBTaBSdTy/N8PxGJ3apxFOJY2/XGjfE9R2mJqMtvz
fz8ASsan+N9PTRP3YrX9+RSHG5HKn95dOGU4uJZqzJvnpGuvmrNUhwBDzXlgJInbhUOQEts6zP1G
dk73HHBuyk7y9zKxsdBN1UXmJtu1lj04TvAy0nkO4SveAd4BJqQVj/iDskPdSSOUbN2Nkc/ayGyD
T8I9jrA+YoK8Ly1+CYmT+C3x0cAT9PaYW0MR6UFwb4yM2QRVpitWUBnK9Fits1jNSYfC1hNc1o5z
oIE5yulsP00jK9LEsDvMR68Qn5uQnYAdUvZS0vJObpTckH6axEfFXSECJWzvC8FDrghKn17D9QpJ
PN325Cs7bgDIi6Yom/HSS54Ef4Z8bM4Sbv7FLOA19s0z3NvGrvdph8fBmbzr4G6dCJEbtJzJyY1S
o4nRVzjNENMp6w3WCedjhJmC6vJVXiWUldOs8PWMjnWpBbjMbqBzlyx7gu671wf93YZ2c0tbH98H
64YdQBHOwHbk1BSiYzXNHluO5bHWsWptyTKGslhTfEsC5E/iAhp6ZOuWngdC22qCG6ErBTsNgclB
g+Cdta5S+b9YiaVRy5uJTmizzaxL49zXzZdC2Qaqj+CVJibtgrIeeebaO+5UoWw9EqIpJjegvW1c
U8ac6eP7lCV7Zxgv7DFnwCa7rl0ZUvaeb0C2ho5ukXonfwJWwZU0OlkTjBpbH8PC1N5o2XgtagyC
PcLnXqrrzuuzGRvfnN4bjCjhOCQOxjqQdqPP9wFJFEwQcoEY3Dir6hfDFANWPcTavGProeFVCDE1
4RH3rF9ZY0QE+9t3jBpQGzDiN8X6hLsCjmkwEhNPzAtXy3s+W4QXMzf5Q+CUSvThgXWp+9BbYMfq
GUd7zsSxMzV8L1DReJJg1MTOYwH+az44Tdl7cMuJ5qto9DgttYZ2NNH4d92C2yZw1aM1Awuv0iYP
66X8KZX2AXoJ9ldaxvoqOVoXBFOGXn/3ium3qbFz2dBg42i4+GUK3B68hHgJGX1LJi88YeBMLHXF
lPaYj+phmF1MWjYhpcxYaMmFxsHR7Efl8CNFlb1vITQyI1iZGCqGTHwSf32q8iCPCp4/dvsgBbVo
qc5ueS5A3oEZGCmt9DCVU8s+/0zk/0BswwRo2J744HH5Uo2ze8PYtEau5NoXECyV03bHcdKvDYjh
nZkBLraN/l5MtKL6FtBCo4mLTse2YWGrIKyR7sX3LDIrXMrsI/CBlgkXDX5wJEUJCDqZendN1R5l
snyiTr/m9NMRdu7DKoc3uLYTmZ2WSq7MU199XX+lDAS4t4jkUfAcDZX3wKHZhUUjiYSaN8XOeIMs
DGEeAOblHTo4BqJxTr8BYJTyIBYDaq7K9d19tei3kE7pHWt8RQqFx0216S7p9yhVPeNoKxw8JNd+
BY6kZTrcgoq7c5JgareX5ANyFUGC8jdGBvcSzLpkmeBZD13NdqbDuLZDuCOsnJa8ncTdnoTdGeDx
tD8MbXzepSi7m6UHx/9+Md9+x6BheDC90/9/w3//v6fvdJkrsPPbb+iypXjS7OYJ2cNtBhHnkhxd
1uWY97YfguadA+MRd3b2O1FkQjgNOs+NCX1+KRHHVUrftJM0JFyaOX8qPUX6ZqhqYkUAuXOj+tZn
pa5V5sFCI9nWTM5HALgnGlWuRVVw95Mi4CZCL2HeFwwLWenstZsZEEGkPDB7KHX7VvCqv+Kmf+fU
ClQ6QfJewHQHSXvyp4D5C0sZMh/f6egcDS8Ql9Loh9dsJnFUmzjqteEAix+PV4NN/9/mrHuF5fxY
4eraTR1ZDQEiZWM5qKtGS17oFVBE2zKHHGz9tB0RBdyO+PadOlpnzpmpwSN+kjlAwsb7Glt3JeBA
NwzM2odRZ/UqRnibwtOSW+3n2cMEBWk/khY4Bw5O89VONgvQSdAlcG1ldqxtHTpEx2BUskJFZ8Qj
5rZBS9TOG/Zpk9hkVKwYpdMlFdfij9AAbaaNVx+cbHB3AIKrw6zhNxTjS0aWIexsQGddyYJWX1fM
PzG11d5x9VL1BmX5LjPPCxnenxG7o6xDnFcGUv1AHop5zLtptMumIIHjejCMswMQrufL3nuTp8GI
xPfVA0Ck/+OPWeGI0dM5sjGlY/J1K6CgfBP+Y0k3zE5v+MuphAEIhRJlsD2mPZBSyRFodYNz1pzz
nAXHml0EwqYhiZ5bSx53nt5i5F7eTDtZ7hyHcLvr6TclTDy5nC4/6LZBMfaiPegOf7Yzir80s02x
q+G/Eozq915XRjQT4MNLOo0hPQQ056mCbMpm2MpyFwNr+6NsjnGE6r8XRYIL8vHw4moY+QExVIj3
hEu2/hKt4fPOpgZGSNpXZ7ANVxQ/UFFrt0RDi1mORB3mLN96WBNCRNaTUdVEtp0EPW01zVNvsCDD
rvXJsGVdtBlnlCF5hPGkyCrQMI/jUG3JBXoCve7HH3gnMKeik/bNH63xUlZPU9Q2HMdZZGFlo5t2
51pjE+lleXNAwe/c0sPek8LGi/tOnljKR9pCj3NXafvU7P8VKe1jssKMmbGmWXh6SbgsmpvROWiD
DltQ1DV6eMPcvOqONE+eRM5MippglslHA3DjeELEeOxayp9x3uwpF5Nni0eoY7EWmvOkiokIXyfF
5JLZidjZWP/wqDIz15/+0htHjHxglKaZ6Ejyw79wZf3glmHBVZPUaLGkr9jbSI0WCfepwN61d4jz
eJQRnFYPpRAHq1y1z8ZTz7UjtQMrJXiejnNWFa5zrU+DU9lJ5jjwmvo4wTYxzT9L9uXTeobZ1/wy
dfORSfs4Vr58SKX2j0HTh8Xrh06zUCBHKxTG9u8gS+ZIN9q78N8ktlYcgI0bjwkbI7On9bHr80un
E3ftgKKDYPvwluF9XqliCATmezAXqplfzSmDM2cGmKgXgyEIvpNZbCm2Hlavj0S6x/4N1Lf+R6cD
syLD7AHOl8FJIUHX3zlG+5PWleTfJp5UY89RkdtfJfmzB0zvYcVBCwZbgGRAB5miAeWsgD96iRXc
J6GoseO4J7Q//YDFIbWuOvBTdi1I2Cm6037M3SsVaqFvB4fREFcfXltU2V6zbwG005yjqtBemEQ5
gnE2SRe+OkErSbzZWu5DWpWRoruwEdWX0zd5BJr7OrD9SSZIDw1qzM4An46v/eB3RKGgi99w3Y+h
7ow4WNUQe+pfItI18izj0I1cnJbynlsxL6HqSuyVGbtUSXkVT7R0lP/0Zph3QEPfEYHSky38H3PE
d+wyUiOJ7HKeg0Hf74fRI0zJTt8wpyMgi2eLVTddsBk2TCCwkoVWLoG8aHQoZtzUVgKfEMwo26LS
khYHbmvTWWGz3gsHLBER5YkTXLq1PnApwtOCppw+Lm5S78fagVKo8522DSKqCq4UytX7HLmzyQvz
2GCiIO5BuMf3/+kQdEHz5sVBBXXUp0v2qBLjNvjl73rynvnLtrZ1eNhKlYQAhoZQnb9Pe+uvsZR8
9IenATE4bol/T/bPHDCw+AWNs/aiOad1iXx72vsWnQZ1bwo6fs4OEyGUG/NmTmBTjJbWQptQZWEu
rKyQLUvkIMCnAIBsLzuZhRm3m+VyxSV37kygH/pVSPMFDt0Ua5n/htmI8yxhLdMezJPW/iK+xHq8
ZZW8IHL4mUILATOPP48qAt+k5dwG7bC0NCNiN/nhPm/zkmuUfGxzeDBzxmWRdtP70d77BoeP2Zcn
vYaftGYgutwUZcB+hqVKD1bKUfdAnxoF4eQn9jQkzZeZmcHzsT0I10TG0I6NTj37mqPLWBNSKI7B
CnQNRI4h+OqbCVBHz61zMoutZZDlnySkoknbh3LKh8zvLIK/I5Fgllnw0zFqyqLRydSMYh8s1W2s
gr8BTa4HKWf+ef4+GRbvt3TZE3grrZ72YvMtv/GcMePc3RI7fT4eJQ+snQg2yTedro2PCdv3DPN5
8MAq0DJA2yBifp/6TGask70Acrafv856rR4HxQvWWjukTx3nq8G/yulXvE/Jl0eMez9pqY12NH5z
Fz/mslzfa4eChrlJ/wB/U3sEDAfHekbPjdF7B0aS80wwfzd35Iw6lm7m1GB2kgVPjI5EHoyCFAwQ
K+38w62wmvQ+PonEuyhlvxt2S5PjwM+mOU2QpipBIUctwtYsE94p4Ir5yj26K2f1W9M0GF+tBpA+
YLRoffIJy6rmsBfbaj1V89MqFhi2Lk+XxKuiahPkOpt4v6MdGM2pNKCTVOUtRUBBz5qfvdhCpwC1
6a2zc50HPWCdWLeZe/AGx45Nwjy7vHEqsvF49ZN1sEKzGq4ktkl/zSULRUw6W+eIi+VrZ4nl25lp
N+PO39OM9Tok7WdddNzhmJ97PUP6VQb8jJUrhjZK4rWZ9Wu2uOLbjllZaNGYcV00CWVYBKTWssbo
SicmUIyWiC5/GbhV/C20CuhbTtCVOUfKboitDqXM18WTCEwINia8NMd4N8ClELwHlkNlZET8RnJo
GeYj3RHbIDhwh8LHJNFeCAC478CG1Jlrn764EniZWHkvJ3qU2FPVmBhYQMx9gmtB6XvpN/+MFL3M
SwYf9TGecvevYnFwAFCCHcyd/zULO4peBbfU14g1iikOevpGZFBgROQVSzTvsOENxgzP1eo0d8We
en2jw7SYGT9R6HF7dH+Ui+mPtS5rM7oTDrZpQavmND7TRSvESJp/5k7A83kn2+nJZBaLwEMWEf7c
qKtAV6w94VMKet1NFrinkLf2qYNyOOjlVyOKI2XyQyjlwDnBFc+atRUaDlMdqQDfcIGBfZvYXoUH
wHhtjWfqulD6g+dkNi9+XhosBPFqD80TDxuedDJ9FUbjHmClot4s02XuHIhVVUPGxXT7m9fwDJjX
87TO1C9NfDQ7CCJmmZEVdUjCrdplGV6yBK9E5tMvKnraY3TLhz85DwcoV+WNObrEFM0Fa+rZrwDt
NPLHx2BR5kPTtk95R4IRHsyT2/5KVf3H6zmxUHLHR6ogimQT3wM3NUcugtbesn9N9GbBLwSH0g7Q
O1l0IaB0isXznD8Yc5JjbdfEEf/JtxNYLKjy3xxW25dq6GNcADStoqGdRu3Zr62H1P7LRhmfXab/
VjW+Lw5YOMsxLUrihXjT4sVAiUo6813nLqpV3Y1uCjvGDlhjjgr1RPyxmmTLHuWP+M2fAj4OWc0B
YDSX6sH1s4NFzezJdbv9mqUR5w7OHEnS0QCRnyZPvwLKeLKzit2+BwnRcgt3l+mWF2ukBPf0vbKq
gUlz8PewOcMpZWE5uBC0p1IjEsHjYoUvfE6NPpzs9teGDAlHi8iN0c/umTtPjvJDysYBgtCwWPdV
9VP1bIJEPxya6j/Jwj1po6QnHEvfxgibwNj5lvlaL7qgm6+Q5LOyv1PhwowZWEO0PPRjJ+0Priku
ua9DtaoeBXHOWBvhCPF+JWfBo2PV2TZQjos8qP8UAgA7yhExT0PvsNnlj2hXnrewyHLvvhv8qqzq
CmpIO2rZDzk9zkYWvUCO+4xE9eQo/1CuRiyKzeA/51jiOIHuHMWegBn2tojlXULBCmSHq7NxMSE0
cPpAgGYlDVhL4t3rjkg69qwloNwDsWnYVeXfmcNIpn/ZXu+dKIY61g1lBJ4OVsrfZPVGIwIyevOu
yOafxcqsvZTATcxl5RVKM6gIM9+iBqamqs7e1j5a1yiytsJrIixa2Mfex4ucQh9ZBWFfjMoJpPWj
S3Zaamh9pbUgm3RjbKT/alP76GV3G7buP1XJzz7YNnI9+qCSeR8ZavnM2v6EsMvJzbctsJXPtGmT
GXTWj8acy6OnEaVOQGCyvw5pY2WFl9hayHkYO1YRoW5jPhoxbRh1ffTtZnrDI4Mdsyq4DbJvtIgq
jX0HgdRxuCtRIsIHA4bAPF0Yps7jgOxu2VzcRgKreEwgKoNAnwAc7SCL5aFjUtZnTx2Fm4lzxI8b
mZAcD3qffZC2anap3QQRFXJfmYWZYd56fMpkI71D6RdnKILewZ+NWyEH0nE5Oq+boxG1JNtTC0+U
G3X1x8JD5pRDMipJ6y3Y2DBP0F9FOhpyXyeOrpl8mQOc8qKuvz1zxU4aEHHUjCosHMi91H7dB8Mk
H27nVFdU4ndbp2QbLe2SwNgB9WvHaqBrs+ZhHH1PBdtGTe8+mrS/6eOyPNQVKXKLTRYwC/xCVM2c
/JnAVwUI2AXYfxZN+e7UZRkN1vjT6RkrStHcJD2hbNafO5tuORvtra5qZkOSHQWlNJptKjhWIJ7U
/MrDXZ7s4BV4HZpYA0p2LAjdGTCLFhYsMQ5crMMK7Lt3yLOSxUDyt15TfAnW9KWS/Amv6M2oyWpX
BXp5NqP+47Uek5nOL4i5huW9iwqFFV9fm3b1yVLyruFICQe0D4rhHxadsawwc9Ii9dPkcDYzCfvV
UmD5NIlemQKwbIbxpXXL7wWQHwYoWkRTL9hZ1TogqDS/qh5TIhfJLyl7sq0OWdrVS2JA+HSNV9ln
qjpKVEf8Lmt7UtbIn7Ksj8bnLFLZhIpMswDOpbrYtTDxrOlXx63Rcdf0kDdw2EhQzvhdtGcAdHQg
Sd3eu4n2Gxj0u59x4qYxozvBE/praMvN8FK0eyYnlY82Z22op94FzWtj81YjmB+UfM6Gb6M+65Gx
NB910GFKnXKHz7h+qRmaT8pcPwhFApLyW4pXiuDQgd48NsX0FnTWiQ8gD7iRM3riUaIolYuONpTL
vl3as0E6CV8P9js6r7j0lpk9tIXhplncJ+p5LBYqzEsjXpoQOM6N23zE68QFPpADAhKGaBSpFntJ
4HiAGqgj7cz6aZgTEBQrxGnUBFI5+Ws+PnouHDrKQPOzN1M/ukzD8wgNgM2BdqS5dmaBw3I1V8Gz
qcoXjUHhv/9kaj0YC+0jVkGotLxnzARw6BwJwTw7m7kRAEBSIYG491Kzki2KZIWpGU0iC97XqXwE
ml2uphsvnJi4OJrnRD0xG9Z72Va/paUlR0a4WwAapWnLg9MyrVZm/aJS43VXEsKkLFWnxlWRsnVe
TQPA2zgV/zj0/17l8NL53IZVT569n3FaLW+lw6e+pmoTcBIIfYBMud9bHDEoLIFdSSuIW/lbERTd
Wf4rdYxXtyDlx5LnudAjM0mD87Qhb7WBYvp+4QBVG1xaOR5AIzNfGw/+KkuTf6uNEN+2Nk+OvOEo
kkEaKpcythhpL543IqSV7Jtbf/immOLejZ57sc0TnQ0snYqUqRBb14rzvlcpJtQpr8JqLNaQ8w5r
umNnK5u5HCnXZlUzUVSvpWzcOwHHhEcGYiUFjnnb4h/yxLWgNAvEIOxBAZOGzsDnXgCcGysSedry
X+/kzp778S1txKNddMfFzfTr2qi/9mzynqXiUdpDdjL6D6/Muy2w8J611F3AUGpjupyPCUDAaEmW
BxCoxN3rO+iE9rAFBaeUfpfUyjRy+5N1px16LzelWafFVC9tRKX+IMbiA2+3GFhOLBOl9R2/ONO+
su28jiTLnAOlwD8DWpFfIvZkiaYip+TVZOd3YAsYS1d7xLeGord8Uw1jnABgP9YcKSq2gJDrxphW
Ji8bXzoL9ctK+4vnTNCSxznqDdPewWGmUdIOphudyOx75x4WlTZgxOXeJHjYh4yS2GRb7CulRS99
5gy/u9TGNjUWW98ePeugw+pVfBmZBomEGdWScebRXQme661wp2eN8omI1QgsWI/7RuBcuy4N8B7Y
J6I3X22AF3iuWSWXJRR3MH7Ygz3E3/JcaRklmknMNhKMc9lArvaXuCmDkDoxWiDqwLvVcDbM7DJY
IogCjvKxL5OaLr6OuqTtXLrKXwQ2UvT5V4xp6kD47wn2tgoFHhmQs4e8cmHLsHIqe0SJ1ahYHfLW
WYM8ccjKTnNenvkeaWDmL5iKayf1MnI0zjqWXmxJ+X49gvE/Ct1B4dLdT2KUGmZDygyWUmXQPkjn
zqk8235QcxEqZup0vXsldMYRgVgQN7u6HrqFSYYcfOyW+bz6JaaWnmfYbuUeK6r2p/VyzBx++xgY
QXILXiBdW8/MyGcN10wraUcsc3B7RYuMxaUZupadHIPV6Lk9Bezph7w7OFAtOdWkuyEfHi0KudC2
sYjUo86y3shmpIYnS4nhUEEGgtCKfSPJtBYDKCSkcdEhalMj4maMCXh6EnSiWe9fApp/yJhGpLBD
/vMju8Ej6DkB+4xmzU8exY6dMd8MKt1E5v4hFoWD3/PeQJ8sVFpUDKNc74Uzf8++1hzhem7cdpTD
SVM8C9c6woZo7RfKgnQL6ogavdCmRpbn0y/f5/NW+ZzpCWSqarwE0IPWsZ8IeJTf45QA0pnAYIzt
ObN7sqAiWNgQP5obZCW1WOT4cIGjLY+9+++HUjBzrB7/qLxa34rUhPpqAz2Ya/GOgQJ9k9JtfPac
aKZA0v61TYjsVs5JTTuYzXk0FHSu7i28jmSVYDGQ3LoGHdV6VaCVrDaRFg0SWhmWyk7jXJv0y6VA
Myesy6myhCGY8NlmWJD3tKdZUE5XswBq0YzrJwUoINlL1pLF+DFiiOUEzdrdzvV7r8He9x1ExzZ5
WnQy1Jir435o8osbXCwVJOdmVb8Dhe13u3dr6XRsTKSbcuNMZotx53p9ERUfNqURQ85js2F+MrQS
ExyBiniuhxMWfh7IdE34/6PsPJZk164k+y89BwsHGm1dHITWKiNSTWApofWB/PpeuMUq4+OgqtuM
RvLZuyIzEmIf3+7LhxpLpVDXeUs+XPOoEwqlUpB8ojmCLu8Sn9csamxvU3DJzdwMsmkwdM8e/mKO
qnzaDO2YlRSLT7t+S2uY8Z5E+I0ZyFsyNEqtOhREcMZqRUJxKfAGFp4mBiyj3g9Ghf2VdEfDAcMA
fTZTY/Oq6ojWTtScSWImSwyi5Tx3wYD5mneszHhNoZ2jd/bSTc2JvYwW5VhZv+tt9otV0u8ntjXB
rXZZOx1VB0a8NXwC13ZBzYvaVZydKtyxPlYpxOk1p3lO/djRcbHQDFEnEBOiXMwz79YpeHWbSPnW
qbomPWDN0yI5MS2yVlLzbqE6yXEMcxpFTRpaclNeFdvbQyRkxcU6onPTleK7J8wk8bz8wNIab8kU
kEepamruuEDSNIUhn2R8CBpdawR/OIYbONQqDq2NPffM4jDAJha4bLZSis+KotADNw/PvvhaB8ge
tUET55gfW19/7Zra3eLPuQRpVWx8KLIdFVWdH76zbll1XcmsXmZssEyFkj+Ft1XI3RYXCfknDHZJ
M3wgk866UdaczToOoP4lTgCFUcTJ8h3Qfi+i5paOt4ylri95eADtAffR5GsfL6CutWcW5mttyNW1
atFiAKdiG+fWB/MOXXQ1B9WmtN/NiiB9QpnhzIf2j+ydaJc//+WF2m2opDKXGBNn1tK0yaYkkgwP
xtMMOxlpqjTdOI4NvcTb4D1PFooFsAkS9arMs+bIuZLXLsiMua5ioAq8agZjdOX0NG4xetgbr0Mr
ZyBepBHKQGHb7DQsrnonX/zJJP/bV/+/CSVf/iPOW/8JKX/lBX+sH8h/+ce/31lM5+n/mX7Pf/2a
v/6Ovx/DL1ad+a/8b3/V+ic/faQ/9b/+or/8yfzt//jqFh/y4y//sMwk2O1r81MNt58aseyfw9X/
r//yHyHs/yG8LUztzwf1H5/T9JX8Jbx9zJPvvP345+z2n9/xj+y2+jfBycZQxZSLFqpJcvof2W3r
b5bATetatsbTzySD/Z/ZbcP5m+ES2HZNDe8FBwrS43XeyODf/5dh/s2wHM1yAdwIDLW6+P9Jbgu+
Fvcv0W3KMwRxbVaFRBYMB0lv+vf/FN0eEcBZ1hkh2CCokzFxKdaCPOcyRabstwpqZXTcEQjIzHju
RJTVLcKpRRCvZNnVC126YKqagGVdxahGG6+OgI3hXAtHdriDWNUkucgw6dz2OGFdVRVwG1VEaaU5
Umrs4ZKqFyUsk4U3SCrpNftS6coGjzeRm6xaRIUrj9Wra9vWzh+0Bawxmg0MLHqQnjQILzyuOjB0
bb9VKDvZqaa9ohcdkvofuoftvCjgbEHG4mTBiWXQW1K2CQN5yjFJK3Aus7We83PaulLpEdZLNtzc
re3YnDxH/hCgZrdMlskT2XeecNx0eliwLrlFm4Vv2XdvIJs2fsKXNkpSmu7VEvI5nGytIuAZHnli
pXqnYhxe+TxZoyo8W+wyfIBJRlNPnmBETY9N10dBcDa+Btse4wi7C9SppIIAHgvSlapCftGojEvS
+GcNkzU6Y82mOGpwCrVrAoWvdZC/ORFYqFQBYE50ekFjR7Js1Pa1LSoKY4BUV34y7nQX6xiltkuz
B4ohWvomGm2X2T9spf0RaKHhg9RAtBdO9UwPuz0L8KqOLmuvTCMAqbSsGTgSbgpa2MiWaQs7Baza
Z9W3oKW4V7JfXSc1nefDZ+nIj6EevocgIfwW0DeFsbbyOGhT/UFgvcYLGpS2MavaXc42D0YrDpUq
R1Rxw5XLrm7mqRNHX1pTSIp4UDO9qkCc6ZR/tTllMmPPSUtN90FpUsZcteT5aP0EwOeP6zrckqCK
AMdZx4QxcJbWTG8JjoR1rPXbJhp1JgC22JEgcdxTwLNhMOfr8mrkM5zns84uspnK4LAZiKqz9x79
k02hHTHsjZS0VHYIeGhn9gWgICPtGL+1OsJ9QtCBQ9A031KBq/Bt4bXPVqHivAzD+JmZNZZ+kTmI
XLDVA4UbydCKgXZLzF+0UMTLymzClTQJJ0R2tUkTVT6qAy1p+yLNCC1MuksTyRdk/S8cBso5ZXsy
wx7vUa+u0YI2JtXN8Jp3gyZgnD4fMbY22F8s6RSKAOWEnAw0EGhhb62pdaleU5m+jmSVShhHcy9P
8EP06UuVei9jVbkLdUAbziZ17Fr6rbozAvry1Lgab/RfbFi5qHNEsWybtmp0YiF0zdVuyan9Jrru
WcMQR/ervhw19koJMcNV7BHUDfqpiDnXD6JoD1WZ/2pd84RXIqZWyvKX4GG5AazuYAdqveosZ6eb
Y7QKQ3OnmE62JVCBfm5vlc4ITw4nraA37wFk2WXirQNqVDC9k3ixuloi7PKIcuyk3RWJi9w4/ZeU
sBOpaR1Y0XNmbGx3w272IbPgeSoE9tgFAoz5xe/4oHzxJ/Go08PSSdWjPuA7dZ2l05n+PFZZoNON
w2frJe/snHZdhe8OYqcNLmDTCFLeHK7Yr3drj2uefTFeHI75C/aGUzffk8t0Nx8aP1uwiWRWJWEy
xW8XQWq912jcpiPO9IV/KCYCjtofRkEXdJCoH3h25uCMimX5HU0F8F2eeDRSKDMz0LpTWPtIz+az
x7YDVem5CTWLvyZm5yb9nW2YWwM8DHP+q85AppHWytV0JinX2BVBci4Gxi4f7GhusroQCEApr6a5
Q8aa38QmCpVmzuzDzJJ4HYI/39pYxAfbabdccmzCs4YpMDd2sNfPXW1+tCEhLSpoRQOsPAz2Zt+S
eTOxxGlQsVD7ZU4yXyeOFQAipYBKkFqbZaHRLAJ93CeFPFJ1dQ0T55kXEodGC4k04V4SfP2NbgH/
AGUbuQ2YSHQgP3OpPTXUX62k392Q7UEzYmOGREfuAwlY2fsYktckq98cvR/mxNOMWZTa9XLoOE0b
rX/RRhTAWkf4LyKMcAYqNbHNdtxlqO/LyopeSbLQUJTi+0gN8JE5YLM+/JLo/nclf7huT32OT2IP
8fCc0OEFIxivUdtWFDCMJgdZywH8kf4iYd49fWO5vX9zDLH2dO/TUDGmVq12IFptziRkd6N0yX4V
pbGBBbsZWK0QmI7u5GUPaZcSgzTwb3e2ByvIkS85RoVlnGnmqi7s56Kl/ayWGA6NMr+KnIc0myhK
6BVnW+b5pfnxu8JHhuBAojS6mJutzQor1CBeavJNaSmwacv4Dpz4yy6qcpHn9XtPbxpiKipwGEo8
0v29KMpVnmJzThPYh4Guvw7CvDY10iSEtitBvIdF5Xg+TQveRCYCnQLXiH7hqTORpwQjsLqVOv/e
mLoOOZEsZMCCSWyAHF46vmHuzfZgDOpXGVcbi29+A9M8hLGfr6g4/vSbANLq3taiem7oHxZK9SxO
1Ze6NN4KyVasdW9WKtkzu65cfrP+ULZha346lUHpmwJwOaCZE02vWPLyNargYkotPKfuE4/+9NyX
xFwgr2Vdjmhj0duNEd3d4DPjWk0alHUHuUULnmADgncJIAnARDR174WSQHvTF/cBQwsnbv6mhjIN
NvO4b11JOIRoGsxxmxaEzGEt2gLgLzFAHvSc0CsZZCooOhPSBS0I5UVvalK2BFNiX2+XAVyTWBkv
7AJPkdE+heMJfyGuUBKtTDRE9gNBIwZ8xJXe4bcIYg0/JnaFAhoadtJ8Ww/Nxgmqq5TTG9YPXvIy
/JRubM4EHm/fA08rK2VLkx7VYH/qIjscaGwoMfReCVq2y1joYhlpJohV1C/e6gSizeokBgEABScU
tC26Gx1xVypxZ8vGqUZibHVgwkj1U4TKdzWWh5jtMvDqb73iuEaTyqIc+ImH1VkZi1tO4HSRSUTC
UV3HJQEAwFdy68fFJePHEXlyI9C/YGZidiZjsTFtsNItDhM+2npi32F4AjQylZwGPnFqXViMtxXJ
4c7mKUxUjhc6dOY6Ooz2A0mCgLcT/LpVPiI0EWwQlv9WeJy61OhntBkunSntWCLTQzCcCPj5sBhz
uh07gz0ukYzy4oQKGQKnI6VLsphY3GrALa+rlcbJ2lxZXsnVajIJKl10P5uInhxPjUOYVhxh/TMv
PZocvZAIuj8Y6yaDrBdr0XeckMIN1SHcmRX+LlBus6CiKcvKCGpqULr5qt6yEDmf8MdDF1PI3Jpm
K61YK+2U9kAQyGlDHGr70QwO9nTc6WmJP+jZ15x0rkd4YvCzRQs8nE0JsCgy8kfc02dSdfavlam3
cQiCVW8Tq5H2yjEzMEVBjHMl4yopdOhq2bl5NGFxr838rY5f+oSBx+yLpy4Lz16pveXcJDRcdj9j
tgssSaqpwS4eueG3affBJk9wkykEBNZlBMnOj4bXItarbZR/9T2x40rAvle5fufscg8J/VGUGs0B
G2a7Lh/2Wmy7y1hHc3QREQxwIuTY8GYp9tXTwGhEKiHkXrAILLwX9Gr+NySE2o7lPVFYYMMUbtcu
7bvTO8nKJ+kH0GjciIXbd6CgsmYdERZsEAG1VlXm+tB8qHRUlsVdNVreDE6Tbay+mpK47szEGw/t
Dvur35h7ZwxXfdxE5MJc/ImY6mgDhqTl93JmkZzHLed9CU1P92wNkXnADyy6Png1wuhpwK8WlTwU
hoZqnEqL+CGiTswHv3xVRqDmlh09vJp4DpaMWa+qX4Nx6SqcZz0IrhmZ05eIUxrPW8NC3S63NCjT
WuAIniHx2aaIyYyIsgdW/6zIhzC9qRWsPVY170/pcHyKogjXLXV/OTtRiRS5nIUK42WIHuF7IUqK
LBZoZV/hpIWVlrrqSkEUXOfz7jx+ZmWK1Q+9fKvW2VRoN9wDVo8IqN2h0934DLNgWjVnF7MInqXS
9LsRwY5EDkY3u2SlT1ReU1BLAxa6+PZ6gw0Ao1KDUYGM2W/jXgx3+By43tnx3puKLVMNdn7hJ/mz
qrEAt5VIWZQNVGsG4XlVR83MSnAzFyR/3ELHuepUj6DGvsaYxSbfOOvU3s1lRq+trz9RzcETd/R1
eqww+g0Kt2pDPWEDYbKrt36FSom/OVuxJqB6jIgK3VlUW7iEOV4jVlAzxDsK3dMwJqvADkbCAwa3
zA7MbJ/bMrh0FmwbiJNcDqwHZAcUKx31vRnJzZiSMwgE829++PMrRNX9qK65LLq1aZS30RmePT+d
q9Cmh+mPGfWCAmA3xuWsjwtbb6hmwZ+2bkrqfvCBeQbWVdYHIVJ07C3M4adhfUrPqwlkFcJBSnEM
kXnfmtdBvNeHvFmnvqCaLodokar6wuJqW2RJfHYVnEiO1VazYgAToVo8BXXznHcCg0LOwV1m7lfr
iBsA7mDR8QNlbca8rlTbIpo2+bEk52m7rAtHE1KBQwBYssGWefsYTIyShlMdpa0zMdNOxSVKYVMw
7Hp4UYbTw0CoVoARJg9ehAkyGHdR25qzyEuGuZ76H+qAP9alaBcUKmZ4/i/EeoYgz8BG1huPpole
BzczUDuUXSDhWoR4pXjx48CJfkms/Dhm+TRMJifCO5xPgru07GtvdhtWtVsbF4qbeN+9dreH+hRX
2UfW6QdQaC7P3IRWD9Pk2Ofs8EQVa4Y0jbGTJ3SkREChQLIC9/XM+CUxlHnVhCb9pURsLHvwt6WM
fhAkeLjkzx7iDshuTjsiosRANRdm9cZh1FuQUrwBNP6IDYUCV4tStIrbLgDTVie0gaf+o3fEzxD0
FnkyPIZjLgke5l+xrWEfOIK9Dhe1YYULp61erdrP5nWU3hUV9npiu2tvxE6nxpRzyPFhWZTrBcWb
oFItDel6K2K12zqttc4dlbQWRUdxBQsP3x6gh26RNvJSRlm366LmO01DhVRwcA+4Agi+zGqn5IIz
+GF0bNTmggBmZaqCqlT6LH2eUWWNgV/GPOv6YKrIkQa/1EtoLL2XPMjnsI6Cre94K3ZVX4YDCYdK
J3JU8aElL7KiGL7L0xUvR+KUVItbUfUqfQZJ4dC5pomrohtvhBRKTjGYJ/0AYYV4q5cGKuspYhqR
Tcufbapzq/eedcm22uwZx+2+vMAxAdvasn1Jgj3xFRRkGwecAkKGXWNk008FY+WJfV9A4CABfbTn
wE6P5BD9emPwFOXtMow73J5qbs+KeGP2yMk5zSw2Z0XHBirI/al4zVkZqKCkD2n0j4Hy4nXKgl3Z
BBw7prQZcuMekcIObkfTsFdDaDVVeQ9aASs/PAZVAKLALc/ErTiRJ2IZwg9igDlXCrsHRc1Qemqb
DTrZzKUjQiK081GzUyzoHns4f1iDvnNWfjhQCLkPAiDKWcstzcz/07AlzgRzRi78VUK/EHVnOvP/
XWaMjp2rMdgX+iPudkYM9bbuUrhw9RNKDQkcqOcLUsyEjxGycMA2JDPj4QvUBWnjEx5PnnxVcoHB
+Bq5hPuHjn7jiA8z7c3voA71nZsUc7+PnoidqUvC49BofXVVmJylcRlpCzNLV6qq9stcJV1rTQmO
MXuWxLzXhoFbOeUQ7w5kd2po00z09EAkhrcm4VNSlIFnyrVNWnGgl/stLZPYQEixWkRiagupPvvF
9gHvrxqOetX/ks2slm3ZH+LBYtVQub+Z+CLo++Hq6kdhjV+C1AoevvjeGaw3xkriWksyqki4Yxpc
ge7gA70ykMcI+di5+ZWVgNKUcHgMVHvT1brrNfUiU7qXGRD9Ak5El7omn2GwwzJXrGvP+go9ptOB
EzR47RRBriNNxbOdO4i2XP/WdMYdY+pr5KjRWvBsCIHkRd5elvZzYIa49afQS+7AV/awJVMjwpnO
tK8Z+6g4xTjhyOpKI9EmH6ZOhMFbymFkMtTEOOeQ9ptqRDlHzihxNODi9tjr+rF/VU3L3VpAYJSK
vFwsvvWwv4sEzdRPutewL89mrgNxjsWzxZt+ZjXYM9O4/Y1JHcSp9ehU7CSZFawGlE2KvsdXhCd2
XsPYbu3UmGMoqmdu6kIw0uxzluv3poM4ofaUuNA+McdJqxPk4OlvJtlraJBRQZCGklyCaWsYgdVK
L8GAQFwXUjnjE5GzhucvmQ53VQ0ZAPcwWNdKK1YEcGCjQCnOqwnQSUh1RubzMA66toYxTJZPyz+M
3gqXvTH5GtxO55UzAZositDQZRcm7gDqE/ON5am3psA7L7lZcdY025CP1Q1dWKHTRNxXPJIT0dxK
0m8pQdVYRkeH5cEuNrWrGsiU4Zh+QxMRB0xavrf61ASu5V9aD7GTSBjSLwY1NedFPtoUdmGCPk91
5UlUTiVxHDcdTmLuUOnTPO7tzRgEUKO8pQUqEcyAcJ2I8dbR7yf7Rr0CTHGWeCbBq9r+a+mpDnkE
fsZbWiYu+VRlIHJv41PcMLfrniAIpNgF/go+THo1wLvwMPUy11qPtp5sEd9gLSn8EpThtUsSahUr
3ZtlpfHZCiDMRbZzMCqcmwUhnnliDMzUfYgq0kO9q3knpGWgLaHsMa6pqMdZmJSApHjImAo7Ntsv
qrUvWthHgASn+9Rvk2avBLj2qLfmJ+PMOykOFUTVrRIFF42ug13IDVQWg3L0MG4Coci2YFmID4yg
vZTipZYcDoApn3I3O+VOgvTi8mKB8nXGvHAvKHBe1Ga1py73piTrlM6QmWgrRDwCbniw1VVl8nkk
RZmyso2BfeEVWFdYcUtl6LahIZdhEZRrMQWou2Z6PYj0GuqmWMNOYfzNXytrVarR3c1kSVpc9Gxv
FE4+7EBRqegJ4G+OS14QQ1fukSrstdHUXzx7554bUE9H/InUaHELsSK1prZX2/GVxxF+lUx9PoB5
1XiZmuHGEAxTJO5Y86iA9bVJehixlczzkbejany1BriMpjJ+hZ5TcwAYbhRRQnCRoECNX2gW2/1w
oAJ+33rZUxsQoowcp8ccR1F57w20QenujtLzm0AdX2LRmzNEleAhylzBH2HoPPQDd6v7qgZglZrB
mN2+Rn+ulWX9BiMx0daWUVNR2o8mcFgc+G/lgIRTqDzBDRz6tQW1wNNp57Pys1W4/j6FaYVlCzlf
J6qRGISefcu6VLl3sBva96jEYZdsi32vXd3M7ee9LvwJuYdWiByOvSXcAfgvNLvfY2+fkWEnfzS6
P3oYjfOmUSJI6tRSe+i2ShNM5WhAL/JwkxKd5JliTkOI0eDmczlKuLPadIZTpzcMbaR0sWseOHz3
67E3LkXDQ1p3h50eyoaytWip4a0E+ENg2JHMoWqKo94NVkmFSduqPWWOoSRgK8erT28WXlNeonEd
21S/1TpPetJuW0exaJmOTFzHRlSDg+N8iOuz545OAKk0vb6hSWlFEyZWwSRJVj7OKm2yGf5SzFED
lcw4FGDFWIZZduT6Z3mTNT+qqPplQspvxWxAnoTAXsM6C/uGzxlACuxQ8Dn0BZ8GnShTNY1rLQ2X
cKNGeyAoOcr9UJwb3wFXNf28Kb8km9PUzyBg2U2F6kXNLXI90bhik8qkOE2PU8VpEb7qJmz53ip+
5Kh/9VzfXlyyIvE+aHR/FLV9G6KlJwCD5CkvdYRnDIAjYWRhvpYSJlGBhGZzmHTE8CpT/bnOHHNe
SCoc9TwAGzQWT0FQCbbsdKJDAeuDr7x6KseFKc+O+jk6h6g9x/HZMBJUAHQY583VnnzgPPSB+9rd
incUIsXtoUtPMUqpvW/UjWLdvPIUg9TZddZTJm4JJ9YcvMqTLm423aasBiz/2mk4qdfcBS1bJWHe
HOcJ5/zMbWA9PAQfc8GmgkKfFMRMATqYTQkn2WxR9Oy+SpTST7e85dYRFKWeXzPIOmwXEETenClF
RYYuflY76+jhykRVWureY/S2XSDmBmHHAepSeKsRQTsatE9J+d4yjqcDUCkB6fdVx9dgPDkDZey0
gf56xrNpv4bVHeYOrq93q2OZZ90Uex+P+6adx/1qdA+W3HtTgi6U68A50JhR0rcJVC/du9VrZdzU
BAgmgIWxcFfElgcyeVFNSTRnsZegK+ku/iniR4Qx18Zpjt5TXFRrr5VfKnF/8ZMhHuFWXVrpaah/
G/nI1eto3PziNzJImVENNdXuiRNEosD/nLoHVQYIIunzmEaSjvXTQLFexyXtv5npp+rdNe0Tw9DM
Mx6auOlevtIQK6NywTfdwvWL2WoJYlo6QCceUmE6bmKHy4wYSJ8hwws+WLYEJEV4nOBx7pDo4NcW
76J2Idc8aMziO+EuYxzvre9MeeSgnvOtBkSKnFMAXRf6Zwup/1bKw+BepmBTfHS0BxHX0jgAcwHJ
mu0wLvJhtvoL4QqLpzYlSJyFtw4Q33DTh1TAbTPjxO+MzZ1tn0fn3KIQIQRQZwalbqxgHJUbvy0W
RYfHFmGl6+DBAFrFW1VHLqhhzhcly2zl3eTpriL+Q9IhIjmCDUL5YXWr+dZeOsFKc7yFQEAaE14F
aE54vdikbhIYrUzAM2l94JZgIuWSLt/6Ftgp3SaCUSogUYeDazmJ7a4Cu5iNM8tvQEQU2nHzcROQ
x14Tt0ZDXkfjJaBPFfF/Wp6tRvEqtdfJRnxW43MSX5Lq3Ven6uVDmW9lvyzDpWRCG3QI3Oco2rfh
qRy2nbgnPjlWbtJwTt+zCyQKsnObH4L+avZ3fs5myVL7CctOSlzrVa1geaNKTA4mTbv57qykwaPy
+Bc7Lz5nV99EoDB4rqWf3CIi2qflkyjeneipV3/T5Fdo3zHrPDt6rwZUNsSGRP9Vp1Y3YHj6deg+
+pIUJqVcxPQpZObb410swgcvTuHuyuGTJMQ8YJsTj94ywV5hWe/QFB0EdZixBWE0Ltbht2eWVpNg
YXBe0W683wj9fmXssKcmRZ5mCzcDjawHa5wrnH8ktBjUQPGwF6lzD7WPrqT+Lb6wJ17wUVDants7
QpKzMXrWm5S5A5424Zmw+8FPsgz7bwceWtRjjJ6IBYO58o3VdJUX/JCm+3Iq7ySuh9PVpxScfal3
UHtGM/LlBpzR5GhXD7v8NZ1XR32hXDkpn4vhXAhwA6TqXgzvo+KzCFCoe/el6LR9jm7XEHSEKEXo
1s/VmZVdudwR6yj8/lTeaqxtmWkyZdEX+LDZOdnRJIFin1btjcZ5PcPBB5RnVmHt7zjXWu0E0+Aq
/ujkBzv4JdrWjJHAuA02AUDU7iIgUqf15Cy+nJRVQQUCyeLn7zr3Ut/XWCmC8cXJuOe56qlqjdlE
MmwR+Z02hh+h/E3YiSQ0jmjlZ1ttJCqwScHk9OxxzIZlUDYbencd4IMuB9xtS9I2nOxxcfK1Zjzc
hwiiAD8UMyI1NiEASH1w4p4F4U+JH4T1cg6L9ASmhEwTKmShAkpmucGr2Zfpxqz1Zc7dZDAlKVZB
2pbDbebNGC+48EssOgWTTEHWiZXzQFYU3FWJ4S/h4yvrec4sZGWbIcCkgAe0p1uIyw6XiLJs6mIR
R+k2pPdSAlCyGrAP89LE8k/jqao+Bm3YOV3GpQ9TiX2/IQfebGClrWIl9RcQ8AAYuM9RG1gWUS6B
4ZG3qpdXuOGQ4h0U3RTEmw2/Jn/DV/IwiOI4dALmPobochnxB1aceRSVFwTd4tdUarwdYbq5tESS
H2S1HRPB6XA6vfkmN7E9LCVUVezCxMueAb42402p32Mc4TQszizhzXwT68tTx9xFXmU2fXFazdXb
Hwaf8zc7wLT5dqdowUGNzp35rnMf5+33wAaBk9pcwWoyMjENNHcN49tg7FUcjaW+VcZgg5q34OL3
Y0HGn7DISF2j+6YTXsg59EzmbJUHaFFjPPfRm+pPGCTWwFWC0JpWYunS5KVDwBA6sxePxyRKFm4C
LobK1RBzqyR3XzTBqnMmVyHUHlRAIvLoi6eaT6R3b9Pf4ySvOiYO7pTp45WDjz/VgKBq4/dBmmUw
zlteJ7D1FVBd/cWonmKm14hRyv2umjen4zlt8F2zGtfol+sc/EHw9RIM5i6XlMk6sIX5RvZrsO+e
+qkaH3V6CAquH8vnkvB+U+xNOo9mDxl5qn9DnmMMjRc6F3jIKYYM11pm2pxd9IRRXpUVOjiMlJhy
1NxrrioJGz8crwqvClYkiDrJHN7M0vD0aZw9YKh66vz+FCfTtu8VHh/v6oKEOzbp9JmuRLVWjibv
VFJD86Qt5l2JkSRBjPSx95I98aNiDRLm2FjmpXEjvhMgG9D/eAdN95y2kjYJ7AIBTMP9ZlpQxbiB
BWU+GCBUH+RXqs/iwsIqi0+sDY+QIw95E5xw8+/U1Nt4LdtV8Vprn6OPSQLVTTOKtduHe0+o9zjM
d3nHVUQJBF4Cvtduafn9XIGFV2gqYSmCygFLJTDaYmWB4ia/vA3Mcd0a8Rr6+dpPGHQ04+ik7tWB
V5hV3XfXDHsgwKyovEUjrdWIn06VsEHSJ07qJyfszhSiP+XQA2DOEfcc1wRobnFbHLVAOeSkQkuP
JHS76fAIbQ2qk+AKgDapAe7Up6VWiGOHTpcaZPXrYdW00aJh/WeSY6XrezOoNJdS8WZgexaRs+r7
SVKLMNrVrEDwGYT5o/C6m1QTpvYMn3YqHoHavJaazbY0Pf4x85b+3qZcQzfk2gnQex39pRTqmxq7
p6o2nvBFnshFkZ59J/z/aY6Q/OsTib3aBZQRKHsR5XstQHhnME3UtFv46fisGe4lydTfPmYrwiHg
CN/zorAWTUS9SShdKd8rJfotTeeUdf4dIqVVVLfSsn9qh1e+36GCRUefRkVBLxYLsfIDrMOzzuMj
QQbEpWaBWJye7Z3zVqYZp7cPgeSbYq8EgT4MQH4Jq5WfKnv0GNZEEp162Ks5EcVo79V7b1ykZFjw
WLkIls4OP7EMroO7rYN1OD6FDdsRUhS3iGwUo0R9qOInOCzhVCeSF8QRD635WnG7pLDMAx/pwNyP
eTJH9nGKd2NGLLp7941THT5nI+8wlsKJgmiLoKbM2cJN9QwMC/xDpZGbPordDACi9oY+s0h1yDjB
rc1+oHbPIxbuKfwWDYrig2mlv6hwLtRzpF/Zrc6tYA1vOlyxb7DmkywR/Bb9teh4Sy10kIv6I6rf
uat5EB+p0QKPv9KOES9tgWF/1E9ueLGWKFNrvz5xK61HpiajY1GOoRTP5zLzcTSRNCL+OnPwLel4
MXT/UWsbw74nPIBTEc8a/QHSTSCQxluRrbtmjTWO/4T6wcLPbfbvhVC3xE/mUf6rxy/UUUhlmYOg
K+cj5bTlM+9KwA7xzDo75RGg+iKgDnIOnqrcERjh3X7k6eK4a55p0LxXFc468ZUgnWCGbddlckBx
0rMlqd9F320jH6fagory+JOX10IJThIBD2BJUhx1rJ2ifSrcncXGWsPzEQ4HMyCLOkeusZetXCjf
0FQApBI65V3wqbdwG2g4sN/plivC6yQZNFwVqkMDzKMb95a3dcU5WOJStC5M/I51r/pdGrz12pPR
Ppcj58B7qryF1jPno2pcSnUzuA9q5JhzjlW/4BvkOLNhsz/r8xtf+SowL2l81LCkRrt+ReewBX/0
JI0blCM6XsZVPZzVOfx2+gWN1dCfS4ph1X3XPvPbYtrozHPmXBx1YdYrczg3zhbY9ILUaMKcnu6i
JYwQbZWsuXDIFweHni0lwB49+0rHH8V8KrtVMgdef05+Au+5Frcg/GVYJ+qpB9dYbgbz1jBLPXzj
uyPS5T6Yw6l6e7PEybLWSn/nYaw6V3uhcN1/k+BeqvYp2sLxzc52efT5WuaIbskTf+Zcums//wl5
/4n8zUIY71dywaIYaknOPifnld0UX53xOsifSlnbciGMk9nvlGhPOBnA5pzLvKE2tNmr3jWbP1KA
SzotebJ+L0ymq20R7mTz1TKo2fIGswoeKbCN9ikyjtrEd/zg81/aIIn8ay+2049iHa86jMsQgIc1
ACtmyL2zTNb/l6Tz2m1cS6LoFxFgDq8SSeVsS5ZfCNluMefMr5/FO8A89DQu3BbFU6dq1w4CZgAL
+lL28h5Bkmr+6FzNNrPzRMNqLKhHmDiUhi3Pny4nJET/R1QudBufZrG1HlJbLrvuUjPlyohdJihJ
AjPkShexLij3GhFb4po9zsIoCMtzUvpEHccU2jBEtm9yeRcli6MAfCTsHl6N6RnLauRWxmX22EjE
k5TgH0KuYrDSsRNL+OOAB2sB+jdVd68+DMEjq1/zm5YNPVEcgQ2aQOfOgmvJ39KUFOW3XO1CZQM2
ttAWf7DKGUy+SL6c5m/s0KunIscheLxY/QmhSIC63BAcRKYvvzowEjE34a6Eo1O5Kepj0Bxxadew
wRF3o3VtioGlZLmoIDUOeDj2m1F4G3Axqv80S3+98C9cxavEeI50mK1ybvLf+QM+z6J8r0p4tlAs
h/paZOey3BC0yDJGW5kWS8tdVX3U5bmibfqCjd1ZlJdNLdwDm4Jry5ggL30+8bGj6sbtpbaJW5Ge
uXeQqy8oN/D9UNklCzoXStExSNZtu+rNT4xc8Ci/+/UhAj3geS1F8mTsAsHKBpzNTRiLS28TCEee
QjC+/ttPs9OTV6X3MuX97PUTJTdfeROO0V3bagUjlEgPsFYwK3RiliuSm+w5oWs0NNLh2dO2OHUu
LGZqumTiNdgrjVcv/JA6Ynbm7ASFTnvkobLrZBbYhqUzaXYK5zpSd+DTCrMgjNJc3zTtD4ZhJQaE
/qWdduPiJZYO1AaGk61Z71IWb2P61cUrz6G0Qjd3axZUdp46MZNlXL9rp7CJ3yDxFot/zGZgyS4m
+ThB2x2xBD7q2kZPGXm2JVNkr/4xK4nB1aMaNO3V9FeFCA+W5eHOwKPeIzbjrsQAXOsB03frqAWP
QNqKcD46p3enfBflKzj/UndKeEMD7RFX8/p6mw0HiwefCzux3gnMzVH060+/GXZAgvqYmeMMKEsC
iZjFH1Tn+IJmu7WwClzOHwBniBXt3VLbJ5wJq3U16KgTlvGzB0pKYDZyguX8NJVPGnQ/dPripLDd
7YbPMXBCa/XCkqyia1tZm2KFw9lIPddXf598d4W/ITbDKq4oOAnSMPrPOczc76FUr7riXGPRIW19
f3U886kxlyFIwBUxzYOFWbD73hYF525mMawQeGLaa+cwloV156/rGHOle6nhq31MgZStBX3OIrgA
8JWMvQuNTGQ6X8smtdaWso8+33JwG1ZB2raND0O4IlYXU3QOMRIIl6S6YfFj2ipLVxwG1nWClso4
De26U4DRN4J1jy03Sc4RV86c/OPWe4yjF6ILq8NjHWQD1jFbRXMz0Z4lY29RiGFg8STyfBMngLWn
ASegGImjoj2a5Iyjj0LDYzx0hQ7Jsjs8acpn09DOgrWvIJz8Hw2p6RLN7t5qgLBMVFPeEgg3Q1Yo
S8n0ik+YZ1IWkw+DjmrtuwpqjprpeV1oS5VlKSQqt4JxdpaoBvFOb24YKjGwM8RA5z4mw8UgTh5q
F4QqRokfj0deK6gnX4SSHPGpWrbaVgw/zPFKgSdUSuSQK0Qz3mEwDlSMbN+EZ04m7PpU6ZnZ7/IV
w3FPXJoTdxvHIy2Xc6vRGk9h2uVOjlmzsdeiY8GvhtVqXO2IUcAsgWgubo9DyPE12dtC+FzGc0yG
dpqGDyPYCvh2JY/mTh/jVJbDK43/3T4LNgKbYdFVmxuLaVBAYrRH+hnQCxFCnb6FYF4W2yxYx1Qn
RArpUeDAaBwQFvEKra8g7gL5ltLvyNm6V9boSGh6LXnFyxijV+ztLt+Zw7G3ttMSzyRxBSmAlxNX
zqUx50ji9ewPf8awtYy9n5VQXDHh8bG0hIju8X8RjfqwzBOi7lOIyBOFqlQZZ5MD7hjm3dKJG8TW
5sq/rfBDvLVerMThl9RHW2a/I3q7tHNN6BK2EbVLBLRKc2o7tjOwMGpGLNxklmTPKt7vID8adKXk
SG3hArKOuqbDqcGlx06x1hRhVsnpDvpIxWdInilpfHq+LVlyOZib+H9c5bq2qnuMK10MM3FyIYp8
GXQvs3+ItKvKDJSxOVHVK0cGJwDMDDcT/gEDnjPiYXgPVPPgVQ83YToY0WO0CUpIb3MTN3379cUM
WMG4OBosiBsot3J6kKVxEfQnPfuiXGrqdj7wuvcUW+AP/Xs+UG2D/mCpQbONapOMXRb5hLKoHmBX
97CCPQki4nhVNVLQ5x6yFI+jiFHAVvMPunlCPKWM64QszCX7Ze/AmLCoC5b5DRSGBxa0XHsY5RLT
7JjcZtl0iirKq3yAbEibnjiyPVYrukG8SI4eZUTZRMojZ2TUWOK0GE0xWxnA7wwJEYFYovnox4NZ
3Aa+7KE7mOiJ27MS7Vp1DULVzgJXt+FkNRjCNSVLLJhtfDaLAdp7j+TM8YaF3louN9qlEs6xeCyS
9fwAcchFaOGjXu+6p9VdtA2nUc62BombSZts6vbfDJ0K7TOefluVbfDwZMFEbuaRsUclN1S4QldA
o8RbaScENznIkebLQVGug3rVtV2sf6nyh0yf1mXPpvoq++9IwMqAgolRYHSq+yMFlx5XYUSRbWxJ
pHHZjmfPvwbWzUJNh5vNguQ/79wxxUt7hsHa2w6wE43gIbIwtUFwAdqz07Q1TVyR9nm9AYPG9g81
RWpzacwFaAxPffJfhyy3Li+on8D25wm074h+b80uVWaXrdFV3CV/0yQ7UXcm4Vgsi0UrfPhugOHG
UacnbYUvBl5m5XHJlhU+hbDF9SdB11deCuVPZQeQsCcYJSA+iM+ydVPzo5xjn9bvvOKnUM/xREf9
gOKc9Y6UONgdNzGuQz+VyKt7H6Jt+asv8O2uNqLBgLerNVolVAmi8g8osRcH2j0siKAoWPm/VPuX
+0drjsZZMqyhBOIqt/x/RvCnq+sB3Vm3TQqAfLzQLmW8/5y3pAe/WVfKRUNREyenkX6oHfdhd7SC
P5gA4o/KDYEjlkXM9byC5JJQayYJuzXxVNfoJPesEusEmsVJr1cDLemUPFR/Jws/dc3VRcnMr7QP
pVWAo0BwyPdydVPEL64oTGgRGa3VepXoj4jlsCBc51sGzkCdbjQmepYHn52KCgdOuAiULQxHQdz3
5c+svSN3ENMPFaT+qg7KRk3+ldY57n+r9KqbtAkHz8IacgW4TCl/kbODIQuBfQw+drdk04sQKXlN
6UpV+CXjrVfbySJcomeiaMiTawQHBF4OVjldcBv8jaytBP3s0cLJoLPEEixFUFS0XWwkPgsDyYKr
R3DeCE89NOiii4duwVOHz6vjEgarcxGrhDPKz8mGTKLErE0voQO308KJ6ScuP9vm22xcLPMjf6co
7z57w1XqWC7Sx2rK3zywpckWj30781ZJTeouZi7HarzF9Y9WftXtvZc++UIUH8/qVVDtJWUbajOn
BAfo8sDuQBXPIdyE8p61iJbGz7C5MAL5ObBJLzpaek+LDfkHvbH15JeyCBH1wBrdVzZNmvLbOrzH
0ae8xGINqNRULnJAjIskLFgaL/vKX/Q1NrF7tJ4s/N99umMwbhGlY8xHohRErf6PFD5HaTHS6f+Y
rpZTwxNZ4Kh5H1xY7jK2vgiX1jpxFxs5vKiwTnL/htB06TOeLANi0zr2KPYA9qOeOk4s9wlrsfg1
gMTOvwZfhxQ4yQRaZ/xM+RML5V66aNK+HKlZtPnIcRcdmLGEcTUKGW8m3STngIRT/FOUH6z05s8N
Mesn1jkPj2kAoYpzEiWuMRyeeVhTZCpr0C7zRl2li7fUbzGkzTyO2LHt7iZvR64T09ffTQ+2R/Yp
sLbAPwQDPDo5Sg+pBYz5NMm49jAY8RNLtoHYKqXqwVpHxcEAXKQNhnBBLAv1IsOKJygPdDC5t4uH
P85lNnwIAHTM15pxHhVbeJuTGz/TcDUW61rbJHWKZYKt4XcuHxscit6puWYTUSkHToKE66y4Mb0T
NYCqMCLQwOlynr4KjXe2/JX7nWHe2uBqFgeyFatilXAlGupXBdSqweFhlCPEkz3VF24d6EtP3rDj
h3W+6+vrkVmupAX13y24ND62RG9AKzMOADalOxm7kaG/OLZAktKm8C8QnqHJSoCnz6I+E6bANYod
ZXmw8Hew4XALI9g+Ky+nqvb//XAEX8PdTz+i8RCkv2V/nJtkzQ/hVGMJCdNtyD+1fhWzAg6yq8UF
Q+b9cu7y2ZK3NOvGqh/XDb1NRZFZgHoY0aLmlAYedZbHJGzVdBWax1Ciy1031bccQmd54BNfdpgK
f76wny5PVJTAadAaXpgi8Zxd9/HXxFIuo1YayU+/xjuVLWauO/CSlXgTf+iJOz9zFhaheUXMsiSc
g6Yd69515t/07l/D78q9QRIlU8LiL9C5RAu07w88z0iJ4dH0n2K8wWWSDb3+jWeF2UCZ+ZLFH1r2
Tl3k7Zo7tMAwhWudBOb5bRbkXbXt7sI31VxL1o10UmqaTGUFe5qSvGpyeID7GdY0ZMiLrllvpuQW
SE96BRxl5XBHZHPWnuEtsbr97JaMitVPq/1igrxO2ZXMCwzYi4PgNMpl/odF9gfR9OSbEfKbYe3Z
F4+sQJXLIJ7gmPNEgFzmKtu4MJahXX1jvrlsmm+uwcHYpdYGo7mA/c+LRB/kG/AMaFXtjnUdIbzL
kIslFa+qeiLKFEA5N2CWDmfEhqFwGkfwuNWY7osVdCrPxpxnhpDK+AuwTlcOhXXIpaeUPb1DDnJQ
XUhLwPEDFer0jQnxQqo+zPghWCejwVnjUHU7ESUHHXIPxyckw2j2xSuPSYCF4N+ohjzBuwJUktQ/
JVJOC7TWqvbE2i11bqxvbimYig++dt3fzTNecuzXoTuWj3lyxpRtoDcIwBrhkiEmxAKOmlBKWwLq
ofp/19E6BUoQkleUvTwZ9gzCnJY52NjifcSJW3fDheuaHzbfnBjZEXDyybCD/hejqo7JB+MiXzzN
5RHrrSC/FOZEqoVrWJ/xdILv00h2LK91ZNadSxoASURR/G+MU8yc9zPqogXbdl4GeIc0fGJpydJM
pNcRXhV/HZdPM/2GnMw6cpeXpzT40WFYDdEhA6Ax/I8ahrtq/AriJhdOOqu9gD0KnYpYH0T5Gtok
VNPk2kyG5aP2du0SW37/1MXufCfoE0lTsBJaEo8p6Mo/T/sKvYfeflr6ppTXTfLT+HRH26H4mdpv
IqmQz5Nv+B+WPdCsid+adyPHgxfGZO/2mEd5Rb355bbyb0DNxGjumA8dc6apvqCA4QVc01DSV8wm
Mty2aR/aw3ADl8/TXQsGUa48P19oJet53puQ0n8spWyDDnWZUqmTOe4OZXVHp+uBexjpTLl4zzuF
dqAdtD7F8aGLhLRiigXZhjJX/vRBQ7j758Zqzw15ZQFsm+RD4LhC2iVk2GmFVVPBzvwXY8SmezJ2
lJwbXCU8Qogjn9eTHy/4mHSCK7ly4uqlTRz4dO/g4Jcu4ihGjvl9G9Vvubil9THP/iwvX7ZMbml8
E8Wnhp7P0y68aAOkHxJMUEZfm/hMwvV0IVvAAmoW18McgcqaYJ55oDDAcfNB8/nnC5ltCDAJtHXq
3vALm5m1KvAmxMUiWqnSJ8kac2wrVIYHzC7agpMRXEMRJeEGDYSTZJfA/kk8BCL4BgF4dJT4xKnE
owHjaRgSR1Uwe8+tpabifo6PDu6gxnIIzgBDTLmYNSXM2xUOslWPoBBjDiwZFWoNn2vY+flzPom5
eBQtIDxmTbIJCK17kHS0rH1iTjbzyD0PCVwTvIjc+QA5RNnBhERshG3X0yo3k+BGWCPNH0AGFdVZ
N/czKXz8jKx1N96gKi+U4jSNFA0ovhvmgjRdYYsqGbiQ7dO5JYCbULQnnasql3+U+BfY3pB3ZXZI
tXWA0FGU8cjkbuiIoBmw4pauA3iD6WQrpsNMchN9L37jPLaU6yvUXezV4KugyEk56HRohr7Wx02h
f3az+xiPP04vSnNXdESSblIcTfk9PwlD+VD6z8z/ql6hXhP1wxUtHBgJqVSCtGHvIz9iYQc4eX8P
ITKvy+jlC6EnUdZg8PD/fIU0b4wFkq8p2/PcIjZHrcwGYIExebY3+q9SdYmFo7PQcazSV1J/xOMc
3SMsPoMkL5pi9nFjTJw15hnuIGzH7YiXeVtUSxMxeoxQSA0vfL0SHL6a8YFd/AT5MhO/fOviVTeW
DLYOc7lbd7gWHMyDVTt1u2+MvzT8Gj5KohL9izmu8cxk6VTATKjNi7obPrMlQJgIAAsRp17RKVky
HZmILOs7bW7D+OHRwkUDnAOa14zZeVWuewr7/L1DLpyxvdwgHKr9MQykmc3F0O6iuVPDd778yWbL
oxF4YUClfCjFjTbr9Q4Bg3xlkt7LIJ0w7hj+ydNX5o60ad6fezW9BOXZ6m9Y+V63lb0fpUAVsgD9
0x7ydNW7+7zP8bwv4GFFZ/MGJcXJb2G3jfB6L/8KNEZQ3LlBKxWSgHloLKj1lCp1XuZ9tmZlczcT
FVKGGKWzVdx50QXG3bzzMWJX87ajo6/gu4lYqqgfQ/pZhm+F1TDcf3zRseOlELMFiSuOOcN3FeDq
m2lXKGbLStq3yLaly5jQlDqJS4Jb8pFjWkEOi6MDm4lTRWv1TeL4XFz15iVxwfQXGf8rL4NsgHi4
rXEUpGRY2dXUQKLJ+Y3gzbY0S1CgY4GysCRo3PtrXO6I+G0gYZ0ayyYIE2RubQ6nQP4rjYXcsvY5
WB2Lg9cU0E1RukhDtzvcPn3vKeGfoOFNZpGtTLQDCTgovT99zN9Spln2GCimkOM2G4nNdE4aWvGu
gg+rP/B7s+IDWAZPvA1uZQ9xuJ0VLx0iURIlmQY3gb+Nm10Mmy42D9REEV372GssDH5l6D25Tukq
jrWB+ZxH/OpGYCWp2A0ETyTXbD5xPUbHSC5ayyYinPkqoO6QLvgfSzEjArQDNhUVyCbTFX8Mj21W
p9nVsElw+8gwDNpK0kVl7FS9b6H8qSauyX1v926EkRmzL/d36HKhaP/NMuBfGuYxWXSMu/NM0CYv
ZSkWm1K/d+R/ecgi1OGReI+xY4Z/W8KXkHzhdKeF0C6wFXTjaUXLvEb4WkNeGjfaqnUx+bUhYyDf
4Ag8XhRd7R8sQHbmGK0j9mpnGdWI+qvjqoCSpFYPFfs/2Hva+DXPhSgTreo0z51l9VO/YyqIBqQ1
wRWq8pNSMUPysuyE/CqVu6T6p3lHsKgcV6CMCHau7vmuNXsut9oujSvrN6m8mpB4HUSswA8AVYaZ
gEn+yiVxxT7O2OTVWfDx+1nOB2mpUaD8db+e+DKtXaBgDij9YCHOk2GGCam1KIDtmf4D6hdNjmx9
DjDSAm6D2dFA3mJyYqNgkR9p6KrKqWgPWMFy8GAX54/ZhjYjh37ejGsit1hAB4iBZoRZcjruVdK1
cdGvgNRXkOJU+LIo3UESlfSmh59Kz2in/7Khwjbi3yd8VOPL6l6h9teX0P60v5YeCzcY/Mi5v9jc
E/DFjLwa15i5TsJKTVi3OiCUNFfYBnVQ2DVxcbg3bWkXYGw4nS69DtPg8oacqTH2Y4cx6VJCqgf/
rJ2OenDlOzUnVnK0Rji42nVzSEZlUT4zKtYQ+Ty6zi3HfzqMmASUtWzPFVN/C/VOMlnEJq8qPXnp
GTCzo8kLcKNooEL1A/w1sgyr6TzvwqKPRngr5WvyCaJG9Ym7sy2A0MS0G2PiRKCsERaUQRwsM14+
v+SoasPSlwBJd7V4zD/og2JIJeKt7lisFOteeEoBG2TmhwwHj/miinIK41MnixgXfj+TwNxHJ6JS
z9EXaG9gPzk41wT+GlwdL66AYKUShQEMNeXSBTW13Wf8YHaaubDEH1YsnKNmzw9ahcRC4KaffCcU
koWHNk3Bxms5auv6Y2CkVV0AbkvbNTTf4dlArzdpB4uGr0QrrvdbAQ/ABS685Q5wRed3QRWzhH9K
Y6fOXiZMGMR1Sfl5ft8TfDrS8mPOrMl7fG44BIXHu7Tiy/dv8708803YXcnjZv7yW+9R44IWEtiZ
Bj0IBSYIIDvWThYZ2QO+RgNQh26Hq1q3nuK0V4prKXzk2M20mHY+KQqKspLD+8Ruo6bzinJbnON2
imCZI6dtClpcYnbT9ok3AsMeBFDAzFn1goJWKc7I8Wwt2c1dV9Bqy5bf2eCGhpxB0hLt2QQsXM3S
JD54jtFNz5Ie3iVqP3zP1ypG7WJoAY8L60KdVllcr9Q6ZSE7L/UgtLIDyvDyURDWx7bc4IPPVTBP
WXprLUnO2uJetiwEfeeBoVr0TESIiTYFHvibLQg7M9aQggQz+iq7BmHru0L7ECN4D6+yWnk0Ow0I
KHqsRQZYb8ZkigS4w82vDYiiYGy+TdRAcv6nS5dymg13VY2eosOZGVJqIvMdwYLG0XlJlly+76IV
1DAV45qSpfGGfwJFdJWeK3U7gelaIref/svoAFvJ4OB25q2J3z7XAqsD7ewn50YFc4WjipYpML5L
JPoKghRr/JlpUX1LQtmG+dnNsVyl5eWdLPzTlK7D8TZYtxFaYtCxSmMeOMeUAOSqEPPeuOpSEXaj
dK/ICaiq3/yplJ9aATUEJE0faPKhB2pTsonmUwUsJpp4QsSccpxZh3MVsB3ydh2YWQdCnJGDlwgt
WNk58b41YEdiBWDM7WRjm5Ddg9k23zLC4uyfR7omf5K821xM51/Ufol1xUJHXIoSMSaWBWQIMwp2
VcqOm1rKyVZzXI1eMoi8kJ9+EEFPoIfyMsO9ya6XZnQe47sqnUa2zLOcJDDfDd4IQnDmwpmCYe0r
3xLurVb1XXuuMltd3WoYHiEGOGJ/C2c9Aet+E44EyBZZzPTlAGBVWC2apexib0qT7ozaIWCzX8kP
DvG6tI6t/lXNqQgEVkTYh8ockdHkl4xGTlzowDWAkfAWdHr4nyB7sYCo1TXdg+CxUqK4JOKmHnaz
2TvJfPTEr3KG7Iyd4jN0VcueUaKnXwB+UvVL2f9ykknUQ1YtY+7932rtszUumGKvRKxZCoR1FXk2
1ZQAA/c2akJMfBB2saszUvYOh9rAzgW2ChxdjALswOlIYjWcygbobFa99agihoRaw2T4qNVrQ+NJ
xt80keG0noJzrh38lGUUb4dCR2Ph1W8UNfHLs2swLkdRgUXhn+f4bkhy5UubuZS7BmyZxxlB84P2
IhoCeMlTgF9s+HxCz14jT1i2QropYP6b6FGUnM22wg3DhqB3GIMIFwOkhJr4RQ1cCNMdKxYZwPyM
N91kDy6hKSqHnJX+ZGcz5raLR+Z7RmRJJAWb7nCgNRTag9neGz7qJOpUo0QiJKu0HG0UHAkAsC4x
c+UUR8U+m+Ca/MqBA59cqI7krS4Ebs5kuGqIHYq8Wvz+q+ozi1l+1jNBAdLl99E6xCjT4lsA8cqE
vYHD/Fyt5cjlOlqo0lJAVIJC3XorWA1hdUmz7o+Za3l/ufg5o0NSNdJZVa6Vyxh8cxPw25GQInEp
REiU8r3RAQJe+oyo79olftD0MIf8lxnPtHNql6SL7DyXgiA44OdYLaHaWG43bmVMLIKLHNpicJwh
NjQWMz8GZuRaIhnLNp2QNEN2qvzVaHfjrjS+aiBgfNstP9lacLTN7G5lMBL48qE0edcAJvKs+sgO
Ml70+SZPrnKVLVvpGhsk5LXwTyDN90qxw9BzySAUnNRVBed8LTd7PhKTitPKh5QSWNNPyslbSV4e
thp/JVfa/D3QhC8Rs43FlyTxMFOMV2yJFj0/zXWjyfHZ3s8PtohXxpP3bb4CkvaSipdGPhZVbxvm
tAmKfGNMohNPFtYhFWcvd3vursWbMGHHI3mrKlWaJhiBM+lU/RudwY3ggKIgnf5VsMgMbVP7X77y
UUF4jpsWOvJTVL4hnf336MCVYLxaIp6l44a5TclfJeIUHCwEkOnQY40HtjQYj7G5hIiMMLo19GW2
4ugVn233T4AgNCq0S42bF/feaZ0Y8A0tCd5ZrEtPRSEuBv2qgmsU1qkHyCgfEXEvLXUfHgk1Oh3u
GYc9wQtzziQbJqju0rrKnNL8zOutFF2C7q2giieDBE8JnHuI+2nWEaNGt4TLpIQrENqFPOq4Lw4M
VZDzm33Zw12Z0HRkbMvyFQGr3SXn3M/3o2DiomezrgESrx3MP6RF+y5rVxfXOJqZDHMtSSGfZfan
Bx9+8jWiVJjAj7r+Ixqw9RkvtA/WP0n8FsdjBU+h+MQfCLbg2sTc9a1ixv3Vmpc/JD3KzTcuOPUg
9jjW4zWPLxhTqu1gt2xDQ/jlxHOR5wemsPjT6O50FCnZnQtAErbAfRQLl2Ucstwd0WIYjXGIGTfj
aYuhRi5+W+bJi25JfVJYvCNbRuzCdCZCxLp5Hsp4eaVFG7nakDDjwJKHqBqrG4OP3iKDtYYvTUaR
wApsfr1GU9uqeJvpps9/C+NinngbetJspkKSt5aTdTSKkKnxszqBwfXeR8UWuniqwmHGrCwdHtQ8
LZxRsS2K6eTVDlTMmS4kyK4f4AmDa+hlrmAGadm6Dat9Ec9yD0gajBkGzZWOJr2iBCbRXzVc5oZ4
SAEQqw7oIUYF/GQXa/0rlqRH443jFHRMZOGxXob6oO+I0UTG91dOZyO7Z4gfS9Ff1Bz6jgpIvCNM
BNxsWVb4SxMTVVy0SBgGf4R3wdciMK6idPRWMmkzxg7mZCVvDdRRbBbaP7N+svS3EL7j174G/q+L
bvkyqTkHjKrIIN+PhGLtSEmGHPWokCaoymKErqYH7AfL1B5Zps1DpF6/Az7xVLMDEjAznzZ4UCGB
gxvD5doOZ2ShyVVpUXTA7oQbiNstDSd+DAYLYe1Zsb6di2BXIi6DjK1vuWf8aGPJ98meXLk8e4iO
Zkuzsfwti185XQfKzeQ3KYBv0Td61aFTDkgDud04K1BBIf7IxYZBMErXTf07IaPsWN7iBaj8WqiR
9eq7z68+GRb52rR9p1aZghYZpF033mQDxKIRoOe/ajaAigx57QiI9cItq7h4gG3Z0gxJH6V5CtWz
78jkgPuuWL0kDF6S+r9FqobZvS0sWzYFjmoXOBFV4NT8WAcfMvCDGPaW0q8R6xDCaUG9oclBnQyu
OtCTbDRoVWm+FZEEx4e6PsfStu/3mAHjl/SJM86BXKCBsloWS4OBxaRBt1AR0srnEnTXFkEYS3QJ
vHs/1e7QfyLjXyRs84MGLS5rCDeEnK8uSdFM3JR/95/lBG7gP+dBiCkoytbKSnNUwfWifS24Cia5
JtM0diVuAIAHZMRCVGzZPFK22JblppMHz7sM/Mx8wrTXhPeyeKTJF7hhJqznYVdyuPh09L6gMlLF
RynZNen0LjjtdSxEZ/5yT3ORVL+fOrpPYv+Uj5457NX1r1R5W1i6jY58Gn2MutZCS6g71F3tm0/i
YC5l71mL30z/CvhCDPqXbK7JZsaT1BEfoBiasK6CN143y16OF+Ut4PsoQ2Jw8FF+R92fCJkeDChV
bqV+bmm8eSJ2omyGa6o6FDVAI3cQ13mzFqsLtnG4a36MgB9zr2jJB/x5l+QTQBrhbtTRXeGbK35q
yhnwL6IHgpOLLy/myWIAgyh4vTJmcEfVf5leQaaIdUqAy8Kj/25Y0U7CwJeCkAxOQzJ+pa3bWfcg
ugfBu9FvQn/NvD1BGkJ9GleCW2q7Qt63KfJL2i88kCqgd52Jk+RGVmNuoTqFtA+RpnKv9WthXBXx
WVdPsnjta1yDzkXwVqw94FZebmej45+yXGHbhbBuTRtLmMVKjjZmSuUuNoZ5baYaVbm29JLj2F1x
FzHNR2HsFVz+WHiyVkJiOd0L/cMa1rDbNO1DA+TSip3Wv0aA+1I+G+l2/uD0Y312mal8OPgW6rFS
ABWuEuV5CP5kVqkdbDHL8Qp8EthLLFGGm7Bc27uZfQjNq3MqJwUyjbsRJiUiMSZtlfc0xLCVgEsa
iMM0YDpuYw/T8G77i7ZfWYQYLk0bLSI8pAF3bXvuGGMGM+CWvgCkOA3JGo4Ub7kWnmc0fsIcgOZP
CY5yOyK7qpwQmby6k+WTFaII2CpYxIBwNlfsYwF5bxHoxCR/8BxsMjViOvx/U3NKwj8Zm6dOeFvd
GqL0zInOAGzM/o9QsVuofQ/A/XAB1QG3GS4KT/u2uqd00NSFBWvGwl7wIOLWCqVF+I6z+ZQsJ041
3aYNLAeVwQ5yZ17dt2i6oFBFwjuhOwCbXRrWH+GUOcEzKu7Mh0IU5t4FRqlMwZht8dwxeOWsWWG2
2z4maX38qZhfQCSh9Aif4+j2guvnnxFu6NFvj/2PpaxRJzqI5HAg/QdLo3YLAoK3g/YFdgUvrLbo
TYMDWTjESOf4mtXVASIqB2bAfEOFEsUNrotH/oSnRl/SkW0i6+kVr2j6i6Z/nD/bqnc+0KfcroF6
lxJ3slsgA6MFQEc6m7Yn6xnz5Agl36J26JCWMxWzr4sx6V2VpHUEdNf+TCaVyN4DtUj1jZx8lBUl
M4f3nJzCdpNr+xIDFss7zjHn+G0eDCjycA5C6yKyUZd6az9vfgsWNCARermT2UxwoQUzDlTeVTZV
WvSyzJ++o21GPJM7eOKmJp4ExDEfoGJ22jNruKrFO25Ri0haE+I8312SvOqrAyYCUBV32Qr6vLop
19GKNTuBnUp1rqVPXhc2+5GynUn8mnU8S8W5EE9i8s0SCfK5QMk24l0PfF8J71Gk+xGQRnKxSPCM
SxKzhA3eniiiERvvesWEGd1BMP5VtW0fX4Z8STCHqkB8Rmg15K/kkNA3e8sGW4fkOpeAMXp03qHW
v6xqo1mIIW1VcjCwARPns2XVufww1T8AjpjS0/IWwW6BUUqa5JZRYVagrVhxW0/+cxLfhGUHjzdP
DqWs4IGzIcAdsYCCZYKFT7dAcnEw4darpStjw6Cfu5CO07ean+W3R6m1dlAlx/ACgrdQJOYk6xKH
/+pkp4SOnxNKtfXzO/nD+MFT0Eu6YxBfqKnkC/gg2savx7ohq5A1o+xVtRNOPsEqWk1o6Buob5DT
IZnYrBgimSW33Ll+BWgpXjOaPmWAada7GEISJIPQGutECVp1d4dYwU34ATfSVpRvq+VekLkmF7X2
04d8wSloseDOHcYY71k42e2fCDVwhjHGX4OvqSWJHZPwgnY25pGD7dto0mOXHmjVqP/+x9h57Uay
ZWf6VQ7qekIKbwSdBia9t8xkkjeBpAvvfTy9vl19ZFoSBtNAA11dLKaJbdb6129qYACBeXJ9oECv
GIhjJsoUEwa6r65s91a2Tyf9isDlDfDReTwQlQ16woCF6BoSSdZD99Po+KPDAsDjJTpjz+VTUVBY
tLAZRtjBqHp0TPHlGizSK5edug6wt7TPkfqh2CczQVeMnb5dggC7LVUH6LVy8ORXp/xp7EmzGlZd
v8NcJ5KX3bhvZy3Ti4ssHi01XYuhARnCMgLklAwG9OQzgH1fWRpLVfsJvhiqidGN7h5HisX4OiDL
8IAV7IXdzuP6VehcvASGvwc+sO951yBDowQR7tDNGBlV69baxsW2CC+h92g7ZgTmXMNijO/a9XZ1
BznFn4N/I3OZU/hTfRD7J3FSddvS/C0LcTmYGIAB319Tps3QprgG+M7hjuyddbeCqBeH89+5nKeI
tS7vw+6VJtDO5pKJAQeoIJhLNtBpxGvLXMCmglQNaqEp2JJzFUrNHWR9aharel4gadwy52sRJke0
Q1gN15AdvJITLFNm/hlifFNvY6ajxlvEjeCTqDecBMUx5I7za2kWJT8iyLXe4HuP4wW4apauVQjO
DQ4u9LqBg8QGS0wyvmTYNKW1la1V1S/6kPgod4WpWj2uK3tpes8BSkUg7blS4uRVDS4A8NDi6S5R
KybUO5OguNo1BEI8liuNZ7+iwY77RxIcc+nS+G9tfAjZG9W4A+GoVt2q0peiP8jiGUyvttirUzjt
6TLVvkkRIn7gWXfMI8ttjB8RVXy1Mlt1blZ7q+HDFQtX2nJ2MyJnbcZLR148MD0m3RAsvd+Bs098
j7AqfAnnXXfvgLu6FrqGdxReFpp5cExs4TYRfnkYaZI1NLPUt5gZosEJ2OM9kHFR55PXenhXq4e+
cJYQpQRpBW9+gE44VkDkobIdjE1bwl80k7nByyOnZa4MNnou6bLHwkN8ufK6DfCHJR3QGgNyseRw
qggrrMShU9W78o4GC6PDsoZNvIi0Q9VgicXBtRzv3EWi+DFBpzNIijLBXEH7TeGFSjl7Ddf8q3Lm
f+WpMTVcJq4QyJDUOFB/iPEyhMjxS4iYsPxP9kN7CprXuP3EMxDxgAeEyD6DV1nJ7kSq38P61o8a
3/jerTfU8eUZv+yOy65jmkLZkDP8jyY/vgYbj2NxqS490NueHsxLXj3OGwo3KO64VNzCGbMHqJHt
KTXRrZLWWE1IIxroiULio0E7niH6Rfte06d3L6ID7tqTZp0QBIqQF3+pG991vCHFeaLQUYi+OkEC
xTANqxF3YIALrSV1777CCTFufM44tEX1e4EMV1v2COS5e/kYPvBkshraea/y4Wi4MizqT34+H/u5
J6bcE3bgnHzOQEw/9CvxHoLj0ZLrV1CU+weWeadQzRIx1lekgdbvHvwYGQPZL9lY0TsNJZ1aN2uc
FWVCX91QTnI8swEgkeFfNwukqZ8zJ+cxIqPMm4JM2h2/Ee6QgiElQJb9tOu9owsakzsbtBMdjswE
Ec0VtYYABT1/57AIRGmIq+OsLLkksB8JgHHb7IKPIA4kh6S59u91vOTj6+GFokGt1uznInuTaC7b
8qMId2I+ZUMswEF/QmGQ+FvWl+it1eYQmYQBMiPU3O/gg2wTQcGSBq6P/NzrISkn/lSCEN6c7O4H
iYIESSMcln60vHkkAnIEjtW7io8QRqQN9b0N35uiqTJ/Wi2dxBaWB/RCQgVAsRtGEFMuqs0BhIVw
FbwJAtfTDBLS3l8T5+hHGzt566m6qzyE24AWMH4VqEPKsJhvwggRo3ozrcASr2uYIX7KLAcuruIK
eIySPw5eideZdE7EPYZUgbsmQG2lvJXcXhVRl+xB3cDMCacqD3G5KDnFCAwKpJ5vQmTBaguscgmL
m6repGKn2NsRziUJgZRVSfyeUnGPrP7EuOQMgbL0jXmzaa5kh8JZnsXcThSikAzydyb8xrpZKc0q
c7bAYikUKbDU9ksrgA4MgoSYjY0KSIoos/38EOS0AIqOGJhUNo5Auhlz1lSkvbFmiqiZEwIyGc23
xH7m/XvK4GzCLKICPx5mVmrBCWFKrPFMOD2TvWmiRSIzm1OeI0+IhTOuoWHYMd+ihsEmiVwfdRH2
nCkbzpxK/0a0KTQzvarPynPQfzfQJNmuWB4F+ZUzeqpVFlo2h7rqgkwD4V8y/ohdAos0sr8N4uAl
LGVqFreN6w986ZKKvUNlPo26rV9uqROGGppSC3gHniXMXgfhqzcnc53aDWA8Vs6iS490zjvMrQLQ
eA8SQT5Ec0/YIsPmQP9BWPpUICTiobZ33iIVo/vBrcycZqg3zwrt4bKHdAKsQv6eEa1CcyuzIAau
NCgVGionzWH4V57ZycHJgASurKmXO4SDsKOwlzd3WcDM5yLqnBBE50UQPfXXHu+8SqRqb3T6V1j8
kDox2Atn0FmMJeBRAcmTYqX3lk12wky+VhZj8Bk4KPs4aIoDPBQZ6RFE7TRbjvaWsWbXbnxEboJc
JJHysxJNGbUXCAJiRFrjbRriEHsE+mfKlS4ZFTTyTGlmb9Ujw5BEg06uTn3nIZUIJ7BlkGE5Gj1k
yN5nXRAXILP8T6H10uAwF3z5yodr456+CBcVRvVM+2cC0VCDQ9M/JA+UlhoEWjNp4OobR6mgJbNS
kUaKI06y5neTjIGa/0uY1gX3kIgIE9TNN66medRfZdQBirZNMJEKcQPK84vP2gz3KLkLCRnLui63
TkFYetbMk2Fp67MiPJnBFjwR7+RJtyAYUFrwvpi+Xvv0GvKpVV+eksjVWclMD4Vx6TrwDiaA2fRJ
8WhA37AWjfUSYqIDTGCCQOLvQPmBK069UM2LlPyMBp13Qlr3FFOKicbR3WdLRp7CviD4rU0e0a7u
umHtjBqkJ2xGzg0TN5oLUOx522xCEb9gckafbOkkmw+Xwb9zZChAYIrTbzqOs0GeMqKvk4MpM5Mf
t5xvngHZTRZixpDO+/cswppZ1tMhV8vrwLmxocmXbnXQuVlp2oSr4UzJD1IITKEk80THqAgoDwkz
zBCWxq10pFXcERQ07kJI3AEXHNZu/oQ+2fMvdYU0miQDVd3p2ZFWC1s7LlIVDu9Rhh2UrjEmEEtM
Z7bPqDJvOWCNZlpa8xCcxvUXUoiOkCHARl+acwBX43Mw3EWOO0cIFhJirxYzmEgusgB6OX+78ioD
8fkQKy/YfHkSNUz0xXKX86PnHCP3VvkfWVsRzLY46C1aAQAq45SCskQ5YQi8l2bkv/1nhdhN3Rqw
USsyACp61gIGON098r5C2xk8NNS0+RIt0bCEtt30H+JgrYl18ItjKqH6ILMipUTMoK6R7rJDc2vi
KpAXX5F2L5Af383utbDgbWO6oY1vLiMzI/3SLGbT6jg7qLUysYZ30ajmlrEo1bMjb8A3rKUI1VzW
U32RO/aUutTo133/Jmzb4ogeEUq5vaAHgPTEhrt36d1FY0lILlMXXlaLFz5OCRK1rrryu3mKmbfp
TQtqt7R+Vy0LYzE+osvhu+jkGarAniqI3r43E2glGHvXm5TGhMgPfil3943lxnxJ2Hlp3ZuhPDDn
Yde5NJlwUaCiNReQ6wlNHgeEgYsXH6WiwqjBVy22go1JTf/+GxFNrqFEGNdHggX4sDetjTa8wTIt
7DVKf8O6ekkyGTxgP9ETJk8v+NQEsuuRKQ2dpHLQ5DP+To5Jc27ySUWeQIaDhfjV6FyQHOjVSzTA
HqMWHGrMWgLYKw9Hv1o0Tqb1Ini+TkL26VuH/5G1JP+c3C9OpoXW7omhk5Qlc6PA/Iw504ZAZ758
w0gXLkuy1lpK7+LV/EJQr+PWXwUkBNFbd57MoqlmBJhNBZYEgiJRrinyg30oajIADHgf3E8YgxE7
liNCVS3GMHC7xvA9V39wF3HLXVURXOquxvSZMHAySAAXdCoC2SdQ2gmruYCRUSw2Qke6bskNzMje
eVehGgTGpxm+u8V5GGDxUl411MnysnWAU8hkQ3/zGtAvFh1OwxMGn80M61CmNyNHgu4fCpNHn78O
2TMn9Y0k5Ila50elvXdiPrISp6PCfMfvoMNaP8AopDLCBgkm1UeErt/FLtaN6/mgEkyAGqnlZN22
HXx+aq3Dq+XGMw2iBz/FjQIZ9qzk25LUabAYy1tJX25BBUMumUu276xfZuU6lYxJ4X2moUNNDEkK
Qn+zqmYOwOhejMEcfBLq/JTp30pPohqZYnq79OnR3ZGpY/ES2Uv1pLfnWj9mqTT5zDCjatZCx6Ti
7e28AtpNquzILrfUs1m2WOaBoVzNfNNL8L5mdbVJmmeBXVuSZDwnzMPhTRIqlwkx+VwWlNit0dwQ
fAgN8+aV2brQ8OtomvsJFEBGyZ7+zmQCu11HiK82DF11nn/efxYwgl3pU0lXAgAG/Pej67DQlh4V
1gsxXmJ8HfrfQXeKnW277EL0nWaBwIZOaNISzAtbKlr1nLIh8d7NMlDOqnPS0wMtjwa9BQIzFguw
PnSWb2C7XNogXVAdIcwzCsKj2sYjkEPXHYUdGBV3cFQx9iI9M4LngS4KGk303k6wH/kA0nOLWTEs
0PPgCXTSyJbty+9Ue2Q1+K7cLAYpmAco/CC0YRFBcUbBwXNvUJ6Vwjo8v0p0HbK81VTSmZGzqM5d
rnH330ofoPCYyATVxcs+SafkpfgKpxaqNDw/QdXqA1Mifuc9T74gwEExIHVJwkvq6MFkYDFR+1ZX
WnAxgHbrk5ifegAnfbBz4s98fPkL7/ORXfsh+XhLzAql6MPU1h75UTmXgvJGqRyuh6U1HEBMiePu
xqVvLqv4lOrOVDN2eMs1IxgXpdXSpztVqnrhtN3MjPGyUE/I2wC9EwAxwQ0Sk6M24Ts/wbXPJJe6
Ef5VsLEF9MvN3HQVT+9FsndSfMDtgqmnEDujvda3hXJVIZ+OQIVlXs9DCEEqK8Sbh7gHsXZpwRr2
wO8JYbcQ8VH2LMe4SoKMmqPOrAvRIE1poqmBGBuEgnoufWKWCyGeDohpMOHI8Dyo9qNDfMaAP8Yj
JGLQ2V0Fjw88R41wLaHl4DwWAqyKGRYVMGwKjQswPCeTMyWERvpN8IlLDFd4G1nQOWGn4wTF9yvq
SrAWYtdmUjGjXJ1n2Vbg0qRUAi/F7odasOG/+/EVd1ymQjhpxLyRInkoxU2hr6sIEBiFJIyLO8Zq
i4lrinqQHHq8rA41jtVa9p4hzsx3THT77NuoEHIumZpU7rhwk/dIRstI08eUzmJHa6PwziQszERa
jBlU22N4CJtUwQyrzrh5TRpW6CsqF89vAiZopv9KE85ZzimBI1dvyVNVpxYjaSdipuM5zzz7DCgi
q21t7pMlBl7pmni8RUvkurcUszigGAXwVfR6IpR7wLwnZYVCFVQWQpljSMtEW4/1HtU7OmHma/ke
+yw0IGY2T4XVM5YIO8mEarNoCkwMNiKRXjYuPgog3E4hlDrTtndodC8FrhkMTIHSKmuNDxWi/Hk1
bJsrulGbNiy2Tti2kyO9BV0yECHZnDUkye/R2VZdtfLJZidnDFwHRjkaDaQO2YWDpVFfAvORxvZa
5QGGDMpZnMCFyybf6TIwgbHUWQEW7CfVvgdIVRwGzxfO7ihIJprFebK6jdO+vfg+VswfNm7aaaXO
iPSaFyqnHXEHsskB8xiqFbhTYB81LrcIL4My+5Tto9wtJQWa9yyyHyXFcNOwxrQd7nOLAuyO8nCR
EtY6Z18unOYe5lciKXDCq6c5jp5jyBwGr5tVnu47R4I/CsqJOVfB0Yid89qRb+NvFpe4UXTnyKho
cKERcaiKyTjEUks4p6pbD0XsOAADZ+cAi1S7RI2LdBoliLwvw5UmWyywr4gWUMJ1pjya/aNKcZZ7
MNeWQgjZ+k+qEW0DAAk8FXiPLj+oTz9fYbeBfTvXAL1IhjXeopJ8gLAdQp6J227foAl8BOOJkeHA
4LziaHQCpnXVeciPdnTr7K+w/ezkcUU4AMVaHkPzsi6GxzmgYMt0kJslXXbiUpgTH6KjCICy8vcL
puX5udyO0owFgcNAWGnCVXNWh8rctX2URedmQbXnnmCCxxqQNTU9gwe1/U6wd/HTjyx4kzCBK59A
pDjHGcQX56AJZ2vyNdgHHNV85ccgw9W5hvI4C/p3A+/zei85P0azV82NiibAvTvaVZN+WKhjegkj
SD9rG9XtUVXnCAk19OHqzOq8tRZTBMBCJEx3huFIkB41681T2OGwiORhI83DRREuaSTFhSq6Ot45
fLC55F5HiBtViyYLvr4hxu31Q5YWQiShShtm+ypIjRJh3nuUzoh9c6VnhP5I1J1sQfTBUmOb9x3H
L2MhCEokTTDlXUOnC6bZm8pIsvGJBp3YTExKDBne5WCnd0sNa8gk+FI0hOjKxSwbBmaooIaXninR
uOxXxRJyRr5iIZrrjrl+EN4EcDZQjAaMPS3aa3mERqvjUlYvcqjBWPnWMWBHQHFp1iDvNzyep4Fy
6GRAKEBGp8fh4GpxE2QslRjtHLckZBrKcsotsB5nPaw4o0UPRHI9ymhhrFmBlFC95hvuhDZYAdJH
42tVYSa5T7VznFwbvASCHeobqVgYLHfGOXNnSVcuWiPM7Kkkqvya0DET7oNw7qmnEVy9VU67rbAo
mQHNMKGArt7jv0lTV4U3zF367KcHFbHoM4RSpVZB+5KZTX6Owv4z4Ppp62qbDKuSPDZsf2qbs5u5
iVt/JNVna178qbfqxy/fJ0MF9UE0d4xnAou2fPntc7eFH9iIC4iy0166MbXHFhIDwQ8Akd8+vZpN
1mVzqGiqbH0V5Q+/vyhjxs7bFCy+sN0p3mP09/ZDd9by6O9MtZw7A5FYrxUet2JAzSSZg1bYJcoV
bErzIDkQa4WTG19yJ4yfBIGTmRYJUpSROHN6z4T0sjKhvmlMqnOeDhF6IQMKf8G01iBOEyw7orTA
ag9XAdT/aGHa4dTC4s+YiOXlCsTIUBc6852kKcnMzghWBPmsVjd8QZs5jywvTgYCLdzSrV0D/1zl
G01o4uX2RcYWIYDhN9R7+K7TlnbUPYnuBXdkQW+226WYtpSEQpYG65D7v1RyYKJuEkHCr2DqOsxk
I4mNid0TcOC44KvCi0Cv1joRhdlXqWObIUG84voaWRKaxb70dVLSpdUnCDcw8xwLyL/b5OjWh+DR
1QRwwCcBh47qa0Sx5BnahC4fi9VppSEQ9hAR4QvS9BAwaEMIS6jbNw3GUH/WMAz3CPbo+nuJfX+O
Init3TOMx8KroYLDDSc1Pyv04DmlQvQ+YhkIx5e6Ew53eR/J2aHOAafWONOdcKWX874+6WIQIQpE
++3Ei2k4Km5bhrjqm8MmQzGnrMTgIOICw/7RNu4EQjJv3jLPo6/aFzZx87MCv1CBXLg6XS1NnTa8
xPqW4YNMssWLl7/9PnzkAbbnzmMlOcLhgfaZJ4W9YKwv1BAQFIPFbu1eShT5i1Tewrpt5HParAdr
4dZ4S64Kl183ww8AlEmLN64VLY38kNOL9JoM+3kB/Dril5XuWr5PHy0g8hCabmUmf8a4CuLhhcP3
XlA2FGFQ7xtw+dwXJz5Y/X4jdwuMd4XdC+RMGBp+Tk7kq0cF457LgZjVVQIVpViNN/AZ8pP6Geg7
5xGNXOgfG7ZeFX1Y3WcQzlqEWxWww0vp72XzUuVvaQFfailMDrsF1VrD7KmoOqz4sCQrlpm9wK+q
yCGdL1x3DxjSRe+a0FoHTJoR32oyh9yP0V/GDrsNiaHeh8bwQ0EYuo6stZhpL7BAjftZpZaUDIDX
/n6oXmzEGnipk3jqskwwZohxkdh4LER9X3ENzvHp9J+AQzGDACI4kAxB0+fQ0xnnCoubfINIJqhf
KuUw6HcLtwq0fbBDI3fpsWFboLx1lm/GfpMGd32IV6b+nqk3VqeqIK+CySk62BGqUMHdbqFKwaWm
H1fY3mJXcmT2xG0qWq4RLUw3JTVkMqgfpYKua9HkZ4fU5kC99spThWtSsbeDZjaawdSx3wYKwYjQ
pJXrbmp/r+lvinfG/lV2N7m+j81NGO/N4O5YLxDYGjwq3kZlDRnZ968ROL5inTx2gLZhWefO1QdW
8QBFjU9mRUO5l+qdQemMn4TsrhEzFyMZWoOySD2oR/oAJArrUnrYRKf2qBMXAF06nkclYbcznYYo
hi6ja/deOo3jWtIfKmSYGORKlkBp47c+u+d0W9kW07SoEfVF63tzxs/T8tZDF5a7L75QqSFFYptC
R5Ixry/JgrADnMCyF1/+Ia8bC8fK3LT+yi3mmT7FqXqDLWQMuy+DwWnKJxeT23otiF+ueQy6wwjR
xFim2XNQ5oP9kulU4jMuWSZcdr2xlZ18xQhTrd604EXNbiNWXAxYpGWgz2O8h+HLznkBit3Gw6T8
DRxqjAnwa9xlxrNOQJIH6PlO++H67IT5GBPQ8WZjS2DO5GTRmYgSeJ9Fi7YPKwcQrrC7+OWpRzsF
U7OFSUMbidmwOex6QqtLLEcAVqUGIT2Cq/CEvYHX9Ghp5471UGJKrr0fodhCI5HhoWEjXfSeuvoT
8l47BHiy9QHUQkTOQuz53MLD7xTDUAJsnNvaOpFvBEUO9Qnj58rYA2ON5okMRRBYtFR43f8mbvs/
ccdmHjGDfWbDV0zDZyZEZcgX6LNwaZp96tbTWSU9MEpCJZJmFxmfk+TeWF8jq0Cigk8EhbG7wU8I
AiodZUNQcqTeBaXOxlr1xkuSw4nHMkM5ZgIM6TFhyds5FusztzuKsUWiJdNQ/RY5IaFyH/wXuNSa
Bz0XF4B9qxzLGFhkr9cbqabSFlhd9pUgbqHQN60Vh4MYaTUBhp03B09UvmplfCT1xKk6goIY0HB+
+z6XgQO0a+/ceksODU9Lb5aiqVdfDn6CRwBu//zGSNuxc7BEcfFqPAqfKyyxajFpiItJBUAWV8a0
5loJjQMIT4/pkdK9JaExiYUxhvfD9YfPTx+STZLcsf70xoCMhoMZn2P5oY+YfPUv4Ubiw3WbjARb
htglIe07yiu/OA1gWTVNbmZ+ORRXnXf4vXCA/uqt4gHks+WJu3yJoaL37nfKx+qwsBcD7lq6M7gv
4EzbBdQWOnJw1lad9EoL0IB5xTVZlP2+SEmTWtDFcVw1lFa/Yb5m1oB7JJjhYYSL2c42YrrBrN7N
1ww9yEYd81PZwefnJoR7HcXvaL+SGDL2kswdVxcPq/B2Oh4QAdpvcd55jJL49lTzqCgrlY4NnTSi
kxJPAw6OvSp/CyAYY7gyfGj2gbOtwkQUj1/nXUVKWWUPXwJ+x6S9/4x1hIYYv/mrErja2ertw+ad
KQ8xmrTE2WkcfWtq0Feb24RqDflztelUzjuhuDywTMZozXSJgw0TESoa0nIBcwasNMmzgaSIx/Ad
QRtmnwqOTjZHjgNanW4UecsXnvV38tOgAvl8648QLjzV/V7vnmO/VUriGucUgLYMEEfcA6O+suN3
dz9Fh5vpEpDHLWAvMiDbRBQM/dbAVHs39vAUKJ+BNgFKHEiGK2vts+XaaxZ/G8q1b+f4njjfIK9W
9l1kxyi49OZ2aJZ1vYNp38EZrOCASftef3GAQQmIq150tgWa3PBHkQEAM2Cn6j6mV/fT6GZ2wKR9
Z/snEJM2XcXUNA2gSUBSUPZJjC1j6pg+ijmQrkNJxFeawUaLjxXMRmwHknVI6GDsL9QETuYmJL1E
OdcDcNFiTJeIDhoJCg7OgVCmtFsKOby6ttEpCN8GqCNVBOAwtpPSONQSpKCXFNoDhn4ZA8qryHoB
5pHqSzFshVk7RU9PQNGGqZ9lzeySqfgx8C6ufK+Lj0q7BOqXFOCVDtE+30Z0Xwte0g9PEnq9sp2P
7crTV4XFto1wi9+7KbYtt7iAMYlME8y6XbMh8QxjAo5lMfa1Q/XoKehLTFmaJeoM5PHetBZvxGz9
TYmNhS1fWmxyOIwG0JmDm+OIvDbJ6ub59JMazcRCJPvWbr9KCXYEImIECQiDeFfduaQ8yPsggDtK
TIm1stSXUHp1OP6xmhV0w7UCqlf1bJpuORCmUf3oYb4omZeYw4o5R4LqsMMcaKW6L302b2Qyd5ZR
J2HWs7eC7xE+XJsv+oFlMM3zKfUfWqI8XnP6ms6Hy2QyvNnxgqAWs9gQW7+ouYsDXATwYYRuCxmM
6I0geBa43SDc74p90Cx1k25xhxjVTC59laDSElS9Reovcrpzizp5uNXJZ6dyEVsGXZOwhmLWT7UV
EkEO+prtrfZqomCvyg9Jm9u94GlCdinxvDDbk6nCpAkPhc7SstF7IozaKZgDRDguo31EWo31FJvO
hQvfQqnX1/ho0j7o5Dq0ECSRgmDrIqaOyVGSQjIYdz0TkgatcNDeat7+aKDjnOFb1d7CiCBUoMAK
i77RWrY4aBfLtt9gxuWFi8i6NA6VD/WFgrIEFWCLh5gPGRNRi7HHvjexlhrOD227k7SXvPlIDAxD
b121kYaY7vzBwDBEHcP9FB8gwtba3oBfY12IIWBA0nF24jyeBCw1apItQS768FnmOxuEueTLWnb9
Vhv3eX8cpE9JpHp/xPYC/J4M+lFe6eETro4lY2yCjBsP16MzLDPOxxSRgYaA27kX1XXYBumjA7QA
o5ZB31lQZv2DJ6SJsWY55wKFvwFiFOMkP7zyoiAfGOEGMq1j92NnD+SkDQiY/+E6LPRNjEGGDtNr
kZv8Jnw0KCzDA/mZFtOOsDta/bkvbll3T9kxVY6z0fAhWbgwor+Pg88kn+NYa/HM/I1bryQVaMb6
tM2LAawIj5yWAfoM8bI5jexM9S9j8zQwblGUFxIPamubjVtH2+hpNYUnK1ezKeQhomRkyPcC8sVg
3rCPGNewGlIoFwS91JAkDjlGvR5wXU6DZ+r3Tr6O6Sdxe6LK6bSVxOUkbAVDZDnMr0vGonwkxu+p
9zJEN9P6EFsWLDZ8FTpq4h+nBf0KwyKwdqO8lMZWUc8Ef43ijEAjY2WLIHhroFol3PAN3X/sg4sG
b6IKRXVA84vHmdfAuPhxabNxuVAOrfeaDN+xGc66AJCltwndOxps4mzeY6gVJ5iAn3IDi2K7vA7D
hWTXhACP6IMngJ82QQ4dc5qexgpVHKwQPENhbprLGKNt/hUbG7o+41p8GnKbMN11R6wxBWnkfThQ
8ahGobuzXGmIeCilij+M5QJ7XvnSCXWjembKkfCZGoO5syEiJZ6Ve8aZN6k47daRcytw2sJFRv0q
03vOmMKCTiu/0DfmmEAyWc/WLPBcf+Xdx8GWFHT2adEf8ZGuER56bwkRYC4uykyxXxwP5TsqgbOG
2hzzWzFFCT+r7puvselOlr0NkpvsLAFFqTbt4JKoJ74qW9oDkPoexh771MHVeo8cU1pkxbkA63W7
bSMdQfUG0Ce7nKetu5CqCxa/Db1VduAoJhgbHBiycFmJcQtiZ7FwPGSBnAHaF8cgHbZHTGowqwxM
U4tJo+bbNnmOQJJIkrzV2GGvsAuMuwKc0jBg6DDnQRNncYPhmnbwIywFHpK5SbwMMIQGBlNfjUkD
g6E5nwiPVqm+de12XI7hhpeO+5uovviAeFAIrxNGegVG+2tVP5WEJbffyrBzpXtuHQdnV+U7sz0z
RMAUNRpOgfptRDU78FxWl7C6qPI9T09xN4vAqVIojTP2iNeTEfGjuHczeem47vylNK4wmS/z1yxq
absYa3mY9yIiqZkBajc7uwz2KQfxD5OzCgYJj1f/8PF+GtFQA8vjs//ejutohLS0ovtBt5PJ17A4
iExeg6S5EVyNqgo2My7LCuzlFr/RVWPdDHi8fMscp3GykfuTqhwI+PHCm+6OSyfPF2oUEqZ77KCu
ayBoIZUCr8HP+DiKdQXoo8pVFGwy4xkn1tTt7INa9XSGGwVzbG1tFO8aFvaOLq2tBmTeOhfMvnPE
ctx+dF5wXYjq5SRhytv9tNIF4y7dPw7QTJD5zovymnfxTKptBt/NGpjVbL8w74N8FbWLBmy8xvxr
GWG4JJU1FKavPv/KNXwhFrW2jVHQDQNSrB8dIkDqfcPKl1yk9+9t/tbU4MB8dCDZI4W7wVQLply0
dPyHjD+fCjpMMTkf00UZ7moct2y2NjajlkljffboSocpA4oen2R9LSs0FxForHvGU1OLDsgAqnIX
Wx+6QVQKPMZ4N+brzjwUQNGy+oiwD8F7D8dObR4bH2nFFAt0ETKUg8ct5Xz01sd3xcJFHa2bTpU/
kH3H2EQJgWSh0SsXv3vr1JXT0wvdomdmQ9KqOXV8zKKqT6OhaJGeI6JjHU6JJQyBui25xJCZ7BLy
ziLgLRsl93wJ8eezwnc1RDy04wDKc1h/cC45ZKrx4BXnDJMkyaAlkt6T6B2mGY1KDmIBZQ8UxiF5
gNkcAjtYCUU4l5kfyUXM0bXpSPXqVrW2GJpN3j0Lgd3UcPGaCyaHmtMCMu+4+1yA65j6rdGeLjDY
CG4zrTsG8LRRfnQf0GS4WztZlc2KdBUuRS5V7i8/haChwfBQWYbKqzFQKEaXBscZ7i1Gy558ECLF
FKoIs1o2mQrETiT6Qhh0c2+K89WDsy949omx9kmmoIDQNvTIl868C1WEvMIrDJ8b5qF8Mq8/m/0m
L14zChOpheTTfwhqTVgtCFME/edqcOG1d4D4JgTx1hdC31dJ2GRIn6H7YwFnZfCP9ln7GBFJSaCp
DceR21919W5Z10wGzeC7U0BkOABJHi0gyjFS0g9kFQubAJeXtZwacg4kZOGSRChA/KgkcuHWYfKa
jK8Mqw9jsvKMnFb0rdbP1FSwpivu3nFc6Jz2Pu4VwD++Q1DocyyPgblhMQmyueKh4ja5dkk9syUy
x6GfluSLs2i1WhhpFEBuP533XgZAtxD0E3BlZ+EQAECm0w3OWjg8+n5D42brR6k7d8NXWTyd4Nul
BylMsgusTZoj77hm/D35Ia2DwbPMk4O4Km4xk4CKZR1svfogK09gMIGJET09UdaZ+HtXmzm6R8xZ
BMntVSoVaD/0mj4mHRJgETMRJlbh49cf//y3f/3nz/5fvO/slMWDl6XV3/6VP39m+cCb9+v/9se/
vWAkkCW//81//Mw//ou/7YPPMquyn/r/+VPL7+zwTL6r//5D4t38x2/m1f96d7Nn/fyHP8zTOqiH
c/NdDpfvqonr3++CzyF+8v/3L//4/v1bXob8+89fn1mT1uK3eUGW/vrrr9Zff/4yZPP3F/X370n8
/r/+UnyAP3/937R+lp/QFZ7/4x99P6v6z1+KLf/6o/sW/1P6/b/TrKx9/mDK/2QohqE6pqYapq0Z
zq8/qqz5/Xe2808O/5FlW7FsS5Ed/de/f8J/eFL/+eT+SBsi6JH9V3/+sn79kf/9eYoPIKmKjvJK
Vhw+SP75vASpxw8p/6fTVbOA/tMsW/WeOcyTdKJ3IZYxppCH3X/51H+95n99Dd7s//oaxj++Rv9v
nF1Jj9w4s/xFAkhxEXntvarbbu/jmYvgtj1aKYmi9l//QvMubX4tCaiTgYbBLC6ZIjMjI4TABGrY
oBNerT/Zeu9Bd+L8GWI4qock3/8fwz9O4Ws7FKv3piH+pyGIeVcNSmD9PYOUcTTgjj9GD2MIGrwQ
aNpTAWagkX1iAAjtT2wd963FY3/aaxuCYlEIexWuEYCpTiBW2R95a1vCP0fO63C2GQl6sCdAT214
P/W/E6wf2CKLX/sW1sV/67fTPy2k8wCV1y4Z7il4xYBILpBNCuO7/cG3FmbdoNenqu3aiDQYfEbP
GE4umGTC64uGVushezU0AcYmkyFWZux1+kNDE/AvZ0l/MLp6e1WUt+6DhWLFHGbufoor3GCquF+V
0hsWzQ1wUlHWkvwmH2RDvsy5hPq5G2USF+f9qW1sSeT5ia46UmlTQgwsCMDCMkzD3dQu0EcCD8q+
hY19ida/v1o8phxaeUuka4KhrU+2qfAKUJJ93h89XM/OG2dKrav6anhRqioEe8dw36ff0/CRtGCf
/aGH+7Y/xcjO5uJmQI8JVKeA7zf5C3JmDDkYQCKgESP/bvlniX4swBn3f86GD6n1769+jZPLGDKJ
X+NaCOIBMthH3zKCay3EtOKby2x44VP3fGGubywiAMoSSdaZ28m1CoUVGeC2wQ0yrz2KpvvWNrZP
eQdkIJZApAy3RXAKfmd0BCYvE+pg8I3Tp7yzkXe95nHfWTB6LeMNmfDQ50H/6OqyuiwqKC9cKrTS
ChajduqsQ7avF//EC49u99dmXfG3zp4Xz7gp0n4Rrr2vZ9t8JHEIBr+ERF8o2KHYA4vGOn6/b2lr
F7zglinLqjyW3X3Q4r5wnU+uQwE4KIGv2jewcXAjL8QVVUddOOK9KYY0vu8jgL9C1zS3STJk1yOb
6C2pmulg3baM+T478Mwx27T3VQZwQRaA9WDsOvJem4KdiiRCGiJDl9H+zDbCa+S5ZBJYSVkVtPfL
FL2M08zR3wqur5BN8S3rGHQtJht9qw1nB7PbMuj5Jzqx08YZ+CcjNkXKtYiiBFBgOXbIb7giQokG
8Ce0qNlc06/Maj3jEoc78eZlZMOdpDdVmfNIV3GAdmtiQKTPg/TRzqjZuynSL/smtibn+VM5S2TE
wjZ8AApj/pbnwPIGJ7FIIgE2ppnrbxMlwDa0yK6V4DPqKmMf9k1veFvkfSe7tGOjEvWMsqdGtoyq
aaQP1HBVfoNWyghQE01o+GHf2IbDRZ5rZ0mXig5I9IeExCy+Sbjq32dCzOIg8m2N7zn0kiZDFw4D
qjE13k6ncUnK9DN+vxrryyxIz6Np1tVJ4Yh8iBghP7ORBdWtKRpWH1xbNmYg1xPy+lOHu0LmiJAQ
e8kKvN+FOIc5c4/7678RIqTnRCJaUsutK0/EifB6oR29XpK6/CsNcLsDKvAlLec5PVgqumVtdahX
c1kcn4qO6uaEGVU16GZYp4EOqrtFAgdka9A+xH2/NnizfBx7tDRPRZv/U8ciRmeZUHMP7lPVrWVD
41Jl3o904uDVjWXECwl4PVVgTU1A4vqDjhP44/cXacvf1615/bODKWkcmJ5PRVCgCAk5y3Qsf/Ou
n9E/L9subu3BCm1Z8tyeomFQh2k/nYzI0BhgAHoZkrwDrzPKUPuT2TpP4Z+T4aMow1m56eQEcqzL
QAYg9015MPrWBDx/XrpyaZsaJEwVW9Czy2uwVFXoy2lSZy804bk0UIx9KptkOkVj9Y8wYGuuZw6g
ThK4AwsbS7S+zF/vN7FOi5llYJJSvQWSDXz/rR6ag/i6sUTCc+iMhQqqsUt/MpltzA+0t9To+KAQ
64iuiwkXy48XbbTwvlJUj23N5mE+cdW0EGMXztbAbwfj0WHdWiYvduDtJ1im2ICCUpGhDpHJiOHu
l1jK6tv9OWyt1fr3V56nuGxrQPOwEzGEZ7HXzUu6gM3H1KgV7ZvYmsX691cmbDrg3oB4fZJNB/B4
AB7T6axqXeYHp4luTYL9aQEs5UFQ2345xZFpGVC1TZQlv5VWQ2JBITK1BIWwGlWTl0XGS/ujtFYC
X2/ThgEnmQede4iW2Gb/TCI1DSgmFKUtxJW7onmesgl0lPsrsfHhF15kiOasS3Wjwa6zVA36jd3Q
gstPg5XZfgIEWIMjwTZlYg+i6pY5L1Rw3Zs07LLwZDSkb251nxXTQysKIJOqbrLkaxwn4ug7t7UH
XtCIqnQq0loFwLjEMSDNcYK3PYFYAjpbcWYzNLr9c9Eqci94pAH46vqF5ZBSoCAFRMdrZtQHk8R8
cED6q5l9Ra2xoPPNvr2NmXEvnLSDG3QGZR5w2s1roO0huXEzaMK7R5y2kRyc4i0zXjRhrnWOywiw
2CFFK49TBPeFaJQgSU54DNG1y2bjxRQWFXmqOugmqChtSvCxOyE1yNByBvYrG9UJP7h40o3jx9eJ
vvJ7uswzXLDRD4Y0oEJO07s8pyjb62fwZd81FkjkoHyXcNBo9cUZ/x0Y3U4/LKb7O5GQ85jNx56H
B+mhrZsR96IQ79NAzQPRYJaqfzGJl1mU3UloVTekRxcFCDhq829Pso9NpbLrtpag2+zQ1V1M1zQe
rnmSXJs5+A71uh/7G7ERFrkXtAAThceEDDpFIXiky7gB/wFa3/YH3wqJ3As1uDOLriZZCRRdhicp
sKm8XNDp7MjKEZUHmdXDTbeENEdPzNjPX0jWZSBRZlznHxt8E/Rdzg30vQhpkUo9R2kW2fbGgiUI
Ok4o34QH+W26/qI3cg/ci1JTpSNh4L0PYQAtlZki+5UDxZPMqEinw/s6Wh76Fu0UtHxJaP0crPyR
oeqGg5Xa2gYvblWlYFHcaihVk3b8RZqgQj1MEJC97u/EhhcwL1oh3ZmzebYQtC4gUGwTvTym6Zg9
UGCjbqq+0wd+vTEP5kep3kZFGVY5YBus+xGEPVo1ISNBL/uWMC866SJQ0NQpixOE4lUzXttogRz1
1QzmX7AYIY2nwXtiZFh2l+0L8+JUQVlPqxAsLk0catBNRg2FmnBMgAze35iNeMu88MSDwnbLAtTj
mBqI1+J0Q7SzHytOUPC0QU3fXWZn3bBXYVCg9y8ERYI9yVqi0dqUSSpum2wCbbsoqJwvXC/2pxmj
chpYF+FdMAj+kSfF+CkpAOLfn8TW6fLCySDbUiJF2J7aPF2e4jgtwe1AY5CoXTa+FwSSOszmiQTt
Sc1VdU+lqoDGHmJgbS4b3/PyDECxorVle+rJPMbvwfBO5aepnMvg4PuysUCh5+Yjsx0aADsoyLQV
+J/TtgARcNUtYrnsuIaef+MJXOcSkerk2IQWvI6icTGFKKIomLtskULPx1nWtQH6S+PTCKzXFyt4
+XNJwAF00RaEnkPbNE/KLE+7E6oKaMYC8OcXwjj5tD/6Vvky9NxZaGiXuUL3J2eRWBFW5h8M7rsA
hScxOMopPhjlWAMTpK1ZsXvTgA7ufrrwAIeelzdBOpEcxPHIlIj+t6pyUnwIoIHrDqLI1vny3JuE
NplTiFqebJYEECV0pvsBfvr8YHPWTXjjIxyGf0aPIkBRWfTdcBp6tDrURd/fAQtSPjeyADSsOUoW
rt7wlhnPzYt2cqiNwEtiZzgHh59dDEjmCW9RDVQAaAGtI6DQTkbj6rumHkv2HmpSAy5f+8dk6wd4
caBMIgppRROdailbhcYCdMIX90MREkBN+4xXAFNqFwTNczlItXydkRgmn7vEdPVp/xdsbCT1AkUt
xIgWk0CfFGkid6rGgVSfZpuACW3fwOqtb6wx9QKFM8WUjeMqnRyn6ON0NL0ROgfDCOvRYBeBQMMw
e2Fu9r/b9quPWxNIgKObPj6RGmDtOqdowASgaH8m6y9+ayZexOiGoSbp6OITNwRM/1nLwTvAAGie
nXvqdAvK8YT/LEv0fO8b3LgS/HeZfjWbeR67ZpmAV7ZlPqmfyIxWkFOry7z4MI/1yA9SwltHYP37
KzNywtXGSp6em7aNgNxtAvvQluNED9ZtaxperKiMahxjNj0Dzjjc4fcryMyBQpHTqr3fX6mtKXjx
AllIVYQ8T87URGjUK3EhaNEiQjg5MLAxB+I5Ko1CaxiR5mwsLrKzqQB6LqKvIwWH+iVTINpzxKrs
80SnIYhSC1AV35gwmkaIy5H46HO6MQXqBbt0CSpOu1KfFhuik053Lvw4iQZoNh5Y8tcls6D/fQ5f
naVcDR1AgsN0ilWZnXuc208ilfXBrX9jm4m3RilTZkE2x57iIk++LC34WMMRWO79376xQMSLVGKs
Si1MA7HMMGXh7VJM40Njw2oCAWjevuwb2fiykTVMvlqgMHYNXsBZdl50ca4SAdEidH52qn6xgT64
HW9NxAtUaELME1u5DK3EElQFQlS8eKopuhoA5DF/709ky8j691cT0chGkLIY4RGiQp97XvPpM+6X
q47RIPIDI1sbvv79lZGgmzpXCtOeylQGzbcwaMC5WkGeC1x1l03DC06wwIuewu3qOkYLGxK37YtI
+fyLlYpdOAsvOoVBm1uEpPxcF2WFFrmEOYjG6dxcdtknnmebHhVVwJiSc5tPZXzTiEYEj1GHVOvN
/iK9vQ1Ee54xWaAKXJ8X54Ao8n6swPoWDaK83R/9bZcg2nOJco7ymq1bUKnlUzhYDe5DlPXimT0T
zg6m8N+r4X+/3sQHR+YFJaQap/GkVbZEH/pK5CVYsYp0rt7FNZmYBpPdbM3nBOfLyRtDAjOcYj0g
YwwEeTomD3FgePgOdcEOuON2EPKnUjIFWRlehhEoYqJQ9p9oUGfyR2AbEnzB2ZKtRG/jNJPnKkH1
868hySb+3ORxgc4vxTU3T5GChnpIgoh+pRI1m4uu6MQHcOncSp0EwHJHBeNohUZqP63Bqba/aW+7
P/EBWREuw2JuyuK8kD75gp8NbnU1BlS870cxfNs3snXuvBhjAlQiOpcNgEH36H0g82DZA2B0aIDb
N7CR7Vtxt38EmAoCysWQwxP1aCmk26MsMkF4o2yYh1/CyaTsd7CMg2Jgul/KAd0aaHT9ANmoKAC/
+tTR9JTHwwhKkFJ1NjwIGBuLq72gNDdtpZN5yMEk4NR106NXoC5a/TDOUDzcn/nW0noxqbGZRpli
zs9JPj4UKToRaAck32WDewEpEH2fl6ktzqRqx5M0oJyBcJm96PNGtHcXi3hbEjKgNSZGPr9SdyIE
rvM2murYomekjjpwL+7PY2MffHzqQsNYmFBy0JSGYflp7twYfJdR4/IPE5JBQOnv29nYDOV9sOkk
HCsriCSGugEruFn0PwAyoQl4f/itaax/f/UVBf9JZYQFf/lkNEjtBVjY/g1K0fwTDyV4SfeNbM3B
86QhDHPeGFlA6DEFG4JSFvyBZTmOXy4b3/MJwBlbHgtQpHR5DZxkWRfiSwix7IO8/9Yaef7AaqhA
N3KszlOMf+5bNlVQbh2Bc3yC5YnfXjYLzzNY3OY5n9CHrgZUMm5M1JvkWQtVjqd9A+HqBW9859Zu
hNebXRRYH9RL3BmAtQAkN7HtSPkdIG6dgpJK6dK+C1htm1XssTQAshTWJeFznoukeY5YERNoRvBp
+dyKFhx9sp0r/m+7FKL7pasJY18lCvCd3x1tujI99wUedN80t3lL72kW0PSiSw3xUWm8HtuBz6DS
0h2nBjyEXQEq3iyBMOL+Sm0cWB+JFoQ5Mj9pPZzLLgHWAORiIVjaxhxdPpcZ0H/uRLhoSvNmXpl/
IHty3eeDseeujMjRF37jzEb+tSyg/UwX487OybUjt6okh/TPHEYgHiJwEzT6XTYV74rm8gRYAVnH
J5RU8peuyfWnmZP5eX/0rXl44c8BfdMFPGNnw7MKhFcRWEnKMSo+UMEWell88gH5ZtIoXkuhTyD3
RIOg4iCFnAPzfX8KW4fJi35tGvexbUKwoIZL+UP2ABlARLVC3/ll43vRT8cy0ClAaWclCRgqMz73
13zWYOy9bHwvajBQmQltYnVC8gf6mZan/0SSlhdlBYgPmRzS3OZc8rWL1CWQNQEcCrrEWdsNNxf9
fB8zGTTGDGQJ4MuzhQYXncbmL0KBhToYf+OE+gBg8EFQMUXVeM6iir6URTJ8AzJ9/BUGIvq9P4Ut
E54TZAD2qKpkwMLYpkbzZ02+UdJnz5RDv3bfxMYhlavpV/eAXDIx5WM6n1nZENAvLq0DO42GpP1l
43tOkE98dGO1LOc2pGhmrnrIXcwpSZqDQ7q1RJ4TJCFvJrqAtLYqMsefokSztLoJRNwNYADLJnF0
79taqPDPhcLlO19AxzuduQV1KGrKoI8lLomPJrI1vncL0AQ50K7rp/NUgkY6ik30HKSRNgfrtDW8
58wp0P5VtFToIyXVlF3zYoHmmQ6S9OCOsTG+D5dkru4EaTN+7grwUmQJSS0y+QYg3YvO0f8AJjXA
fotGQ7OWFWmgsJem0A43CTsqTq+frTfuSD5SklBRD8HozMdxGqoW7CmlCOq7Vs5TBTpBMRT2I2lR
lhhB2VJYsNftz2vLrOfiwK1Q3mgDPDd60W5lNYy3NHUh1OvcfF3mrP1SktLc7RvbcBbhObtYGDB1
ueMgJUAW5UrkhQW1RbTSlDfpZZdmsR6QVwEFNw2bZ1UuzlEWGwr5lICA29nl3fQ1j9OJHazb1nnz
/B6dwb0FF9hydkHJwEXDsgASeIGoLmtmApDtz3mQsGpIGbfknHZjEVwlkwWeICuHsrzZ34ytGXgO
HwOrkBPSMUi7tXiHAYFjYCZEQ/vDZQY8lwevZdRAKI6c6yWAfCTpDP3aRh1kUfbHX6+Ub3iMD3LU
XdZEXUHCD9pNPSghzMirZbzT2ZCA4FfWoQziazz706Z+GKY8A52FCvLDRoKNw+xjHpUZp66Wlp0d
a4LfqcpoBgKhlL9nrAuig2O2ZcS75EpwTaClg8pzKZIahNEtYI+kYs1dB7jlz/113LLhhQDTTYFQ
HbQkFJsj+ZkZZAPBROVMWkPpMo3A+rdvaOPE/Q/aUZdjx6NFnnvVmORWJxI8+VmM3rDLxl/tvnJ9
GkVxWHcB+7BMJcji0nnKm3MT4oF4EL82EBSIUX9aaGejMraUGhxLfQ+WijIaTPBXzWWD6lVrcghR
z42sp7tqUhDCUoEG5hfF2KKEWhXeQ7w/eIlu7ZkXHdAOUA4TAQ+Rkw0E/VRK4uCeVTE0dUjGiuIy
F/aBh0UdWZ2XIRRuTOwGaOtY+QnY2+rbZRvmRYikafIilSU7jwsbI7BImrq9CbWtf++Pv7FKPrAQ
USfUHcW3gOaxu0XLCbAtpmTT/eJmyDHvG9k41T6qsG/KFihyrs7LAmr2cz2B42lwZZF+uGx8LwSk
Ra+stC1uNm7KP9eqgzTaXFEwO102vuf+scHDx9RxdAbQo4QCUK1XStYS3nlzmYF1d1655Tj1QBlZ
AkreoCZoUMxVUt6mvYsO3H5rlz23B7O9dKbN9Qf01dVfQk6gfUbDQIHeMgG042CZ1uV+42vDPNcf
iVR2DKn+UPSVBMkZmzswzqo5hiRuJfq7sQKDEIhkXi5btPDPRYN+G0uXQgO036KVBZ3faQGCY4ey
1O2+ga1V8z7/bhyTuCsqCCFNGZ7Ypqf/uo6BWb4rkVY5WLT1DL21aJ6DV070ARrq9AdGSuyERubS
ztrhTgkFBLIU82V1JR9a2DbBsLB6VB8GcByATLA2ECches6ygzO8sfs+tDAJ4jQDSUP6YRlqUJjk
PCaQ6LDo8hu/o9ciadmtBsOFAwFIsyRQvt3fpI3Y4sMNUXRpcL9Mi8faQGD6pgDA7f3gJNQxLhvf
831VBAOqhHX+WC110t27CGTe/+DmieLfvoGNA+BDDgfqWAbymf47sIzNzViFX4o8B3VynLNTCjKg
I+/cOM0+tpBJZKJoT5YzoGLg8JriebqneonQ2Y407pfLJuOFgHisZrE0OnscYwohcygh8BYClbj/
ozQ8D6JWoIYFyPKg4ra1+V4IQId3u7imFp9IvUBvOm8WB0npoc4PDtfWmnkRwJjZyKDmYHyLCPCg
BQ/Uj7SboQjXlxxqLJctmhcCkqrV6Pkfi8eIRfyqL0aevxvVRNpzNpZT/RAPQHzvm9pYMB83SEs0
6k49zR9BEQ7hQbRPPgZh1l6WTvVBg9wgc0rmoHiMex0XV72aSuQBZD4ffYg3fMUHCirbi6bsJP+U
mbkR13aqweQMSANUjTTKvhCYrEAevr9UW7Y8x19h3SZHmQQaylP0OS5BoPRQS0G7L7EAjVwBlpTY
9EcvtS1r6wl8dQMICx1TujDxyY4s/ZqAtvlBMA6lxTRLb1LT68ve/nQ9GK/sFBplXdT4xK+xRR35
W52zGLS+Qaxa+Z0PBe+OwCcbrkO9SAA+o65Qy0jO7QgIJsSvMjGjFyqCJkrEnTzy0LUq88bn8z+E
wKv5jLal6CiZo1+ovOt7szTxbd5VNTQyRt791kEBDkO0svzd1Qu7rcETcpBM25qeFxmGgYJAoOvB
8oizPnxRczm2f9dQNwA/J/h9jjLk/93D35qfFxtKN07IloLmMswAqaCQQyFCP5tAQKJGMNGDstsG
VfaQ66AEMXWaUhWi1FcIBq2hiZe3sUskBTvlFJLrMW6h0qMRARLwPbfC3YejLaS8F45CxuWqomNF
QALZqAUEnhOElzgZKArCWveQ0gEFStqCj77ldKUnQ2XpIYtdTkDVjB8HNr6BQOw9h3rW7Qi2tPkz
N9COA3FWE/Sfja4HUCqDq2nInqCWGmX5LS5TIVqm0jSrb3sjddnfNDTP+t/7HryxRz7ukBTj1NS6
hZprbQL0qwGkNGYTGB8bmUHRo5jCn/uGNpzXhyBOEYRrzOCWB4Me5QXstHXMntNpAFD93vCFgyh9
6SAIeYQM2IjiPhoxFfM09TwvHxs60i8ltutbN1fFv/uz2RrdC3xNa4c6RoMvdOQkquk6ivvhump7
dgBc3lqtdbteuSyaOQ1aiQsQLToUAU6dEkVz16Nl0P2cesCtvgCwFQ1/XTYZL94t2SSlHOPy0VWF
+dmU0wLBV+ual/3ht9IdxAtzfEyz2ZCxfkzn0OEu1SfoOUMLLLd4/JiFsug+0isPXqLj/DpZyqD6
UVWM0+cmZtNFAFtCwj9XNKkmVudBa8Fxn3IHOccsSh5FEkB3ZH+aG3lEH6ooVQcyp1bZ93HAQjx9
B1zvvmSsn7m7SoPIQThIB0HHPhRRVdQd9Gdlvxws8dZx9CJgl+PNyisWnFo7J/pd0OcL6i7onj4q
G701uWjlc/xz9Yo5mwubocOYQW3+ms3x45QnxQCmfAGZ0K7Ex0tGxZd20dkF+7VaXH/JKw8IO5AB
oeQJxTXgS1/CcQC5dkvBmPKwv11vLdk6/vpEezU+Pr31NAwiOSPgQ9GhstD8g8b4CH7Bywx4IQKU
LqYK084+2niY1LNQSzQ9Z6AjqA4+r1sz8GIEiDLBtkFF+9gLAUYAiFZG8XsVB3n4Y38Gb0II1zVa
Lb9ao8DQRYeCFWcUcOxypaahv65QMtQnkMktn4JUQ70vHcAmXYUQpom1TcDs2vbxs64NgWqhtfVR
PN86gV4QEb2ckWfgxRnQ+PEbJLV/2ylwCdRMOvcSL9HPsJzdh3S28YXL6wUMlyCvGLs4fEiSOgfK
lMe2vqmR5r7bX92t7fNuR22FLtgIjD+PpndtA3JohIVHGrsxvd438FayAbvnk0RyCyK2RGfTA1iw
yjCHuAxV31RYMqRgo7bP7GODC2eXgR1ac33hqfciEeUjGSMzdxCtWlCtqQc53rEQbeWXje/jFp3C
XXxooAxSdnML1H/RIn+euzQ9CDtvfXjXRfPCDjFZAMKLoXuUHM0eV1Ur7X3YCA7i1Ha6ixhEfPZ3
Z2P7fZTxUPQL+POwCWBnocxdW4hqSIh39Wnbf7jMhBeBuhz30hmR87GsR6gU4aJ5UztyQa5sXSg/
+gQFmKPyBizkSYyS1ajz8SfovdTBBWhrebzQMwUs7ZEEGR7pWFYCUiFyvFYDHY7Cyfrh8t8M68/3
wkmZE7BSZUn42xad+bgsM9EfQ4BrIPrWw8d/FKbUwRO+6ZN5RlnQgLEbz5nx+/7OvHXrXq17vi9A
ka5wkuMzabqq/RtEayXYsN2Sg6I8mHEJ/n2ZHc8bcxHGS9My+giWP/apzhfylURl9wlyHeG3fRMb
G+WzQGZlBZDHYtpHjWJ886KWxJmnMgFl082+gY218qGAtYj7UiUGki4gTkaLCRpkHtKcUXrNZZEf
3Ab+a7994zz4lI/IyNVz7rrlMZ5pUUObxFi8G67swPLlb1elJPyado3o3mVKWvvX0DQVhzaJwmvZ
QnCBNPJRu4q0yXXqOjp9RRCkJcQrp260EoTvbcn/CkbcNdjDIHvXVHeoiYWduC6SeqzFTRUNGYFM
RkF7cSqTMRnU7WXr552BiZImzTriHpuilMgCpUWZze8WImVyO5Q0HA5qiRsHwUfCzVVGCjuUiPxJ
DH32JChCcNl2tv21P4+t8b3IzKOgAb1KQR9FW4OVfhEGYnTVdMSq9OYrBT4ZedGyHYumqTP8/lCV
y79J2tB6uhU0h9gBWBxbSOlwVgnwUMe8PSVhZ6A3uhIRGMjf6QrMSxdN0wdzAr0GvpgM6qnGoiUX
wINC2xvTmYtab9d5ruv76lKnJvB9pGSYH6npELjrxPY/yVTqGoIQYXtJS+ZqxYuvPIqKRU7Dgt2C
UvWVKMfhexULECcXuJdckqpdrXh3tLKtMlBhNyn0592Q4RIfL5BGGWqwYF+2G16gBneZiUCKaB9j
5GzjB5lbsfzTuqx3B4Fn61R7z5CEJLpUhnSP8aKS7mTqYWwepzYm8mAGG+HTZ8VMo5g4y5GYsBHV
XySSwvVVtwT9x7Fl2cE3YHWRN4Knj75E51+sQPuQvlSlgbhPMdqOPxeWNeI+7/O6uu4BRz56yG9N
yDu/dRGpHimK+RG0WkN+ZUHqCsnGsTSfkHku+suuZ9I7v47ahi+uqp9GlaT0Ht9kTEZzWny96GBJ
7+RKtNjFIhkIlFst3tGtLuRPE6Lyf7DtW1viHdwxs9KYKBmep7pP6d9lmWflzYQ/qN8qyzi0zEH2
0x0kkDYuU9L7xJRFOWVxFob3QQQWa9Sww/RrEej2yUQr+Q5Fm96nxaTl85wqjriTyrv9Vdw4Cz5c
U/VD0S4Kcm9LGtEPSH1AOqHI+uE+GzgUKC8z4n14WhAWciUTgtJTQL6RPIVsuQypOwPpVlwYaHzc
Zty5NMLbiT8uddtk4IBnrb5xIKO8MB0h1oPyKuyPIkWrw5KIx6GhUFAuQa8PHXtjqL3fX6aN56aP
yoxGATGINMP+kgFqQi7v2TVoCvVtGKMQlMRh93Fp6/DXvrWtnfeiwCjhNi4jFM0tBfsNVHBSX8m+
gRxcP6nxYOc3grPwgoCBvEgXg436iY6s/Sxt0YorvkR9dOCkW5PwggCYsLvC6MA9NUZBCNf1VQ/J
ySD5EUVpd7u/UOspfSM2Cy8QmBFqDWqYuqegFyMk5GZlOugZ9Uyqd2qu0+l9JKY4T69nZqGruwyK
1MnBkXiTmBDfZ+EFBjWDKGsBM/w97k/fXNxEv5sS6o19WYFoLKQ1eclKinJ3PcqnfGobdTW2Rf7X
NMVUXk1lxk4kj6BVPRJl7pvQLBmkqJlhB+FjI2750M/UKKL7CpilKNZt/ZGTJQbjTyfdqKAlxRoH
7SZ0RbhZX7foji0tpEJ5xvtrxqDhcnTKNk6BjwBNGlwyTKOix2XIeXWVImv2Xgm9AuXagH/ePwZb
RlavfeX+is8FyiERP1uF1m1+FaHPNGeQblPhOF3lpBrU0adzK23IvVDDpZimbuHqaQhBWO5uopEO
eXQDEsaZZ1DHAlVDCG2qZOT3InN47LzXLKvwTCqbLmyfFwm9OHUFWSd0Et4BqBBnRzz7W6uw/v3V
KuTdmEVoOR6eZALuVGivUUP0SUJAopZXQW9sfJAd2TLkhSex6DRqEKOeopAPCfSP4/oFLSTZjwJM
oBd+mHwYaVSp3lWzbZ8i6dRPB4777C5l1PzdRm0cHvjwRgz06S2LqK972svlqebAEV2xCR/CQlWH
gLit8b34tDRRE7BcLL/zpjS4KeZN6+4KHanqdv/kbxnwYpA0GQdTdD4+9YylkMdO4oSHUEsTBY9u
9k1s7LYPEEWra4xUkhyfsmblQRtL7n6JOBZQThyqi3pHEEx9hGiE52cZMpX+y/o87p9byMRnLy1l
wxFbxdY0vBghgTgDYUNWQESSWBTogn6G/DMhYA/vlsnJg8T6lhkvPAC9HeYleCjQDtZ2kPdL0X+k
2ysorycxmAdAZTsmBxuz9QHyqSfTOujdZFnxLsYlhJTfGkqH3j4EXRDoG9krgFZvLRtTCNqbbgBx
yXVSqPi3nLqZfFt0T0bIU1dD92/M0ZJ1V7YD2CCualdQnl0rpSL3npkkOYRqbK3NeohfBSiQG2pH
oON0TsTcy/S6w8uNgks950IMSA5Pll/Sd7keJ+9yszDoAYXFBBnzHIQX170DI8P7YZbJ0T5vOB7z
bjdG/x9n19YcJ860fxFVHHSAW5gZnx3bieM4N1RiZwVCgJAQIH7990yu8vJlPFW52ap17RqDpO5W
93NQKqBkCB4C68il0aatwL9u2nb/b6duEzlS60bA53wJ9Mwg5MPU6qp6MFAwG7N8FvhQ87+Vackm
gghrW2CNjbllXQmIXrSM9AHCfTXPm6U6x24/8bW22NM5FlplGcNDuICRomiMSHeVrc3ZEe6JamcL
Pp09FV2ZteZx8UNKwpcp0QDOiVXqst1HnRjgVivirv/RzTIdLsCELuEH30O3QU65JXYV8KBuRDnk
bWhYPFykoXe1vsWn8XWVa9yM4MQZ1DBNeAlIE7ImbzsPzNatZ3Ocwp6dBYmobyNVh73eGS+z+cpx
GFHMCDUidV0hIg3DDF0adnSmjVUM+bxO65TFUHNtpzIp0mycFphFWswf9jF05HifQ0NeTAS2cAsI
aMkyUHnHRs3whwZ1Y+bvdQa5zeu4HAa+B264gjNxXwJlVRWzEnV324zUlxX2TEgA+myPpdK1ZGYJ
CpvWiImo+WtSfxEKGgPuQpNYwUsvVX0PA2UPJIO5JLENg+tsyQL/Cl2Izt9mtbUPfTrjdgoTV2jD
v7vF+HEowhKp572apmG5ZwkgL3Ce60fAF/PEQq4ODp0QRVHw3ozKFBuMdJ297VlNq8t+auPqcuIm
wrSuLlkaLUVZhgm7NpAg7u5ieOXZWeVgDVC2QmnIlPoNEgkVswW4q85jnsXglKE7WGqGQ/satAzI
ucKRfpFuxyABKGyOtQxaqLMA0PLGLODKcI/1k60obFVkkNWfG4wnynOA6BPxbotMzlrIwAmwrh7Q
sOCfY23C51iI4NYLfw4bccxef7kAbdVQgeiNw2yd2EPQwl9c4X/ZsbB1z4PqyKFMafuewYbrzPjw
1Pscf/5H/F792HlWZ80NODTEHNq+4gEgLj6NftZZFMRnLi6nHrNJE/Eyw1SGNiFYBKL7EjFjl8tA
cRLNOadkVW8fR9gTd8d4kyKmFSgqwMT5IxkbN37RiWRu71M5YR/iNEjoaq9tRtKD0Uw1Zq8FBppm
//HDT73jJn0MLhJ9JEPxmJF57Ov7NQliD1tzNrlpvpcjC6szX/NU6N0kkiXxJvTd6h/HjMv4KlEg
3K/5BGMDe27cGP2O43/bhpskktUZBcOnj24Vm9vk51FZCZBs0qZoWUUl3AiDHJT7lsPgupp0gi4d
SYM97oGd/w4+Yoprs6kwkoLXcUMGOGzKaYVabFL5GsaVC2Il/54kkMf4GkPJk7yMqUrTvIT8UYLg
iRgPOWCNChjmxfANb6JcNfW0/BiM1glE6+cxir+C/rIu105T2f7wIfaxgLE9rTTc3cxClzqHNgMo
JLsxIhCNhz83577dLdMMcbF8GFZRB7m04QQDEvAl229jjVulzbOSJqbZm0DNzO+TEvYg5WXbrrZO
4IBtbRDtUleCxF34ZZhYD+foFcqqYJEm3fwfspVcPhviWvgKB6W3w3wZW1ObCs5K5VLdKxgwQX+1
wWWZhDvf/m6jBLGI5KPxyUTeZaAXWB974CFYezerMoY00ISmHo1zOUBIjBQBYhw6lXPDGgf6ahbB
x6PI5gr/w66vqPQ/RJLB4PJqblW9+KKUIeBD+KJxP3+RYmQwdoaGo9bZLl3g6KKurAWpp7xaWAXd
iR2gvhAT3M+uQyg9wACmro7K4aLsrtslFvKJDUuY3bYRWpr8Xg3dQpIigevNHBcxDZBejlG4Zc/9
ULJmPrSNnPrbsgoH9wx9N4O0I6KV0kLEFk4D0KEYwhjOUgyVCwbLeBsRHaIqSWpIDTpuoMZslhpT
9b1Mm3X92qbocy0FqxSP5r3BiMvBzAptKPGLgKA6h7vUzFbfruHKYaauYX0HrlK8duGvEgrMHUJ3
RfkDjOkWJGTdMMjZXDaDI2TKzZAt8QsjYdQ8LHbpGootGIBKW0BitkrDfWUdKqxdPEZgWpcwbVtl
LgwLSVXBOQYVfLlH6FwJxqkQE84oKJ90yao9FBNUPeOPwZAm+fZPUWcL/s8wHI1iO9MHDOZDC0sb
Fe5JH9uvRtXnZj4nItuWAjCTuW+5nejDVGZ1+p4QwoBaRu86aPZLA9jROXj+qQdtLnQ+cmW6cKIe
ER0CcqibBHbmToCFedVCZ/nM4PdEgv199/oj5zWLbic98Bj9d1Wizcj5O3AU5JlVAzmsqPLwGeOl
OaOoc6q7FB1f9o/HdZiQo0VehZ+ylAfXaQwZHVQQIcirK30ts15OBfp3bb8zluqmGPtIQz2ybz9B
IFZ/c5YN6kyyP/Ximyw8ATgfin5IHnw3RN/rJKwPmPe3e6gkqgffT/E11TjtH2/ME0lqyxVwOP0K
4ci/CBUtaR5DaLNBhBDsv49//6m9skm3Cv6ITZCU3eOR4/4lQK8WaFLRzaxwcRwO/0CtwKVzq9Rb
QrI/kYq5B9ai4N9hNhz99IGbqn1tIC+Uf/wu7O8l3+8R/x9bBDFiolBtmB5YTMBBn303XVXe0+cl
1ZhFSF79C1cc77OFz/OWLYIv8fISLgFxAMGqcdgd79X/Ivt9fMBm+DSVS2KgQLA+9Lzi1a7LGg9G
Qoyi/sy3OrHuW5w8+tgu6UI3PXQLs66Az7pyucKhfV+OddbHC3Ji8x596P88sxmgYpjNrtFDqfS8
7NxgJlxCmvGcz+ep37+JCbLhynbZlDwMZuXzTmIHjBcubug5G71TX2lz1NFroEFCu/CBAIv01UoE
oNyWxD2D6hp///gjnai2tzB53sZauajxDypj9X/I2xN6Y3wCTBO4htsKKpkvwG5k9y4Z4suPH3kq
mG5R8WSepyFsuHyoa8qWH/Cs8qPI4X07U5EDzQdA0x5jndJfJfOEBm0OMT3pnj0Ppb0hKPeJKqoy
KOlnrLB5/vivOrWam3p8YnIByriPHgKDa3cEiERSZHGL7vPHv/9EeNgqnrO6TDQumP6hhDTYo5iG
JoMJkoOsfjtMwSc4VaKD9PGj/v4q6RY3jz5KUM9etg8DGqtJERC0/9EO8fTf0F1QBf3fk2W70tRr
Y8kDlZRnmKrU6Bp0oXTdnlSMqIt/e49NJQEJskXZlYYPTjr7BRQq9gqa7L812NKtgDErM93Chbh7
7IEfmY6di2yEukKWuPkOSry8oruPX+N3nvn/t7A02wSKcGzs6iE297CWQIpne6C+qhjCSMcb9S8w
s1tg/lRCVKR2OhkwD7yEavFSy8PkRQAfEAbkJDomSYRh+pkt8rtw+dvftIktiOshsIe1vIcn2lI1
t7rz6IMvkjbTbprAOeN7GNYZPud1HabxlbCYLPkbXI7nGoL9qtXTp2HulY739dSgUs6JaxxMVjGH
a1hb1PBi6c9t6N9U6L/8tVs8keujUldqSL52hA1x+ICWRzuSPTos1CQPGhS/eLwGmQKKNtyN/RGh
o4Vx4w2Pu/EVDYRUL0U8DLi/7Py6eK5gC+Cp1LdwJas7/ZmrNqxM4UpHAn8B2RrurykAoKYrMsbX
+T5k6IqLHMYFbH5Byy62u3JKBu9ybt0cQELl483y95ifbqWK4V+bTnTphxeb9ImAOa7QL0nA6JsP
hD6TGE89I/7f45tJpm3KrLjTGiozItdRYpIfNIBfFtxglig+UzWfikObkDqvvCU0Xuv7hXqCKxP1
Ir6gTkAN4OOP9feYmm6Vi6M0MW3sXPkU9hj5XoFpGlKeo4EbWLVz3TICo9dlGFadwYefeN6WBxC7
oOwH9FvvprgZermPzUxnXmCXwM+4ENR48z2uGoAezuyGv2dnjHb+d6WGUqhJ9qu5U2lVqf/CjC5h
tJNrwsynlKJqonmVNmgIQHywjuWdstkQnJmYnVi9LVcgXoAY7mGu9BRmU/o9Dmv/I0z64NvHS3di
D24lmtEmRg8o69cnByr6tVINH3POo/4KN153joxyar02gRf2wCWxYxU+tWQgj2XX959Z5fW+ilx1
8Nazh49f5tQybYIpwOgWJt9riOZQUvvujawpV59TgB/oa52OfryP2ylVWYHWImHfCdE+OXMP/qs+
MQd1ZNMujUY494FHMN1BnSxS34LJJepRT20CvFUHk5X5OzpldqS5qwZOVVFOaZvCA3GSKaah+I8h
vZ4PMvNUF6Bnd/wwJHVTjrlrVZAcoHhTz66IFMpPZKl2ZPKn7Hqfrvta1CDGv2SKoQF75kSf2BZb
YVCA3buwNEHwBEWU+FtH0Y69ShLQhT+xden/LS5tOUpw0DOMrQPcu8HmafprMETr4EtKeqrOrMqp
jbeJfPCCnPjQqeZFg+z5c3CKPqKjZA0IXUGWFqCBBHz/8d47dUw3Ld7waEswjWvyVI1zCof1qqT/
0Soh7vDx7z+xIluqBWzdzKzGqvvsQ1c+p6ts/mPGzJ8rSFv/Y9Lbsi3aEhfMSizkSdc1LoLADA1P
vVjix6gBeOjf3mNTTILqQntMSfTnMBvWaDc503e5VhWZIRA2Tf/iB4rjuAX0e6cBqaz65Klz7XoF
S0L7AruS7DJKdbTXs5P/Fp23iH1iOF0tpumfJQkwmbNxWel8Kpk6k+p+gxX+UnJtEfuQCLWdjkn7
EiPXlTfgW/W4Gs5gwlRDEcH6SOxQqLS62bU+DcMbsQRM5yAjd1G9Q3OOkAv0pkgkYW0CDfWkGIMl
rV6z2VYNKyaDJP26SgsJ+gKAWuG+1O7oF3goYfbN3+cEAit0V4WhiwmGjFk1utwcHbZN7iYALGi+
dFOW/Co9CAT3HKos9F7H01iuhSQzZsiFN0k4pbsuBCGx+q6XMja6mGrwVsccv5YOw4EFrMTs8uMN
duLMb2HBiQmhcetL89qhUER3n8VcYPR6nGEAYqiBZtKHyIOo9PPj5/29EZhuyQ7gurLUmSp5CqN5
fJ2Hwe+8qspbmc7sU9r0Yl+27bl264kos+U8OJ+EcQ1Dj6eqnpcnmy1hWrSaiXPi8Sc+3lY8Xs7G
VGPVZE9ow69LHqRh9BBbggrY9/F8qGzWvX/82U69ySZeMub7KMt88zr3UT3u5gE41f9oHYbrvz1g
S0kabMncINfyKVkgHZQPIey9cyis+jMdmxOcoXQrzg3b9Qyi0DN9zuqe8vQCtA2k41zztk4OEq1w
V11mEWkUJvnNAg7eI/EKx+RicbUrwyIOhngOLj/+nKf+mq24sOlgktR7Il7RPgnSJudrJrtn1KSE
f12hMO2vJ5XoVD7Gop01iDLpDL14PY4jv4VoEI/008d/yYmF3fJBfJf0C4yb+JOyFdSmOELBlK/T
dE628sQWZcfn/tHfzVLBgerK2LMpwQgLi25sdH9tuIK95A7mchhtYDDbnHM0P3G8t1wQl9p4UcBA
PpkKKN2+6nDtNiZJP3WwmbgDqy6weeI1+beaaEsN8ZCpkMvE6RMh8Ig9pBFNCSa4kNI+g2c6tTyb
kigKRNiDHkGfgFFVerekIbBlvDX2y78t/+ZcY8isJPczfTJNTd6THuIlRSRmN50J738HMqVbrgQA
imFMgc3+1jE0Bwo1mWkxRW0BTHkiGSx5oisStv1KdsKOPv2MnEdWczmn6ygeP37Fk2ftuDX/2IJV
0FLawLPlB5CE49uaUXPRVQFR4GykwfcwqLr/smqtQHcTkb8BGVLQ3I7Z2U7WiTXcsi2AguemsYFB
H6TqWP+NBqxqLrnL3Dng74lqc6uAbSXgSGMbtj991jTg7UGLxfqfTY8e2YOlDevObPeTn3JzbbLC
8EEYjZbOXNMfBoBNILrclxHceEfMtRuCR/BnxY4N05Mpg88fr+Cp14v/dwGDBB4KA8OOyKFPQybg
TivZfUKxM0PGskvsevj4OSeCx5Z/EVs1tBiskZ+QTwmbezipYVsU2L1jKXflKsww5nW72FTuWnCK
13OtzlMbZHMIQcVlci6BNssjaOt0N6yJ2+yrj8LEvP7Tm23ZE3QuRbZEvX6bl6ZmL/FkiLwGZjgA
YTVtlAAsJaxqnVwr3gBE/G+Xhy1bImzXPgYYdn7LwjXr7/xar/Ovxot6hzkEJhJnYuSJFEM2dxTB
5gzGz6F/g9Lg1OwbjVT5y8FkLszyMEDz8gaacLjN7z7+lqcetwknmLasMAPy7E3QoZUX4JiJIMrD
lgj+iaFJzW8VICHr27897Xgm/gheANxUNlrW8Q3dwHD4Uk9rQ8QuiNExOcrILBDYgAZ5BkutMxH7
xCEgx036xwMr5VvQEI15tzwhQVVUbd0eMTgzeINyDwGyOfaQP2ib5kdcRgE5x6o79dxNaMlgFxHR
2mdvXVI203DRdVBQexrhcpYul23TOZEVk8DbH5n6y5KU//i+m+BSjn6t1tUAQQlJh8weTNcnwMuC
iRDR/RRhF0E7oBnG5n0J8bOLj5f11Ntu8vrCasgLOSPeNRhLS7CDN0bN70lQR7DUmZP0SMTCB7ft
ASwYKs8x1k9EUrKJNDEQGSys1+RNKozOribIJIoGNEy7TrslwHTxnPD7iQdtaRaeJGjwhyDKQvcH
LV8CjyByMDUwRXlnqD9HZDzRQtzyLEC+Bl1krdX7ymwMbPLYdhxT/TgD+D47iDAB1/l2KOtG3SUx
JwBBHolNPnj+eBVPhILkuLp/nBU1TuWMvGt+NVnAss/wdnI1y9MwpeEzxtoTLrCyzWR6ZqueyBPJ
JvJwm+qRp0v9LhcxdjnhC3CV8D6Aj/nH73Nq1Y4//+N90qoNSIJ8+sZrb8SBZkk85pZWY3xoxjSo
z7zHqc+2CTGNbdUSQbTjDfyRugecKiK0vxKoPtm3pgUg46LmI4Rwzzzu1GfbRBbcsAREP7rm11oD
XHiX0SqCKUjHFdHnVJtPfbhNEMmkCbpYCvWLCczhX5o5WKu8ySrn7pgexnL/8fqciBrJJmo00g7T
pKV6b7OkS0OIHqfwpy3CEKYb8853qfpOehXCncQACniOennqqZugESrSgsDLp3c5GRgb5KxDVs9u
psgHMjjU8KAkAyC4dhTBAVabUXRm2HFi3bY0CzNHBpMIpn7hojzPj6ZnvQUHX7fnQv+pcnZLs5gW
D6iiHcq3NOtMpS76sqxBaowwbmh2EAohlt4JJiYOeoQEPvxl4Gs43qLXTkO6I1VQ8unM0Tv1sptQ
InzcZWVtm/djJdg+kLCBKlteSjaKh483z6knbKJHEJnAxy0f37nm3l1UcxjPuJElyojwzEk7NXHe
in9j2Cx5P8MxN+dVEwbrUT9yYOHdWHnRfFvaOKb0rs6STC73oGwh5cHAlMtrwh1zwd4MACP7A0zN
5GigqnqsNvbVgvtvlU8KZKuvwFC3ZMxnED+42KEp6cBF1Wy00d6kQnQuXzVKlaWoZh8poDj60Um2
y8CEGC76DBHzTD/pNyfhL53erf54BF2RgTYWTsONIKp583wF8eZmolZnnyIo+CfBPhlTyGBdxxx+
EVeJFiwY4bTOeD/tuMCYUOTt0vX0Uw9THmluYd4HYZ5LhSbuKv+TaMRO425t6qazOYqyYH2a+9Fo
2BKGvTH8Ahz3dXlkKu1c/6BFJhZ/kblAKFeYBv/+0uiwHNg3Si2nw5kYdCJ4b4kGMwkoFrHTQJiX
AtdOcH+Q3WFQ4cGf1Xsy6KyJClml/aovPt65J7L8byGoP9KShUHRWCUOuwrEjC5UF2QYZw6MwYKp
cruHlxGKJkepZ/ewN7DjJ7XIODvnl/Ub6/u3ld5EXTDgO1Sc1t9BHNjV3+x4JF29riG8EM3nIG4b
chgohgr8cSCSZXGd27rXwwWH/ykHPDqeOrLczejKl9U1yEewpyvA0lhsvVtoVTI+5S2HVJUrVBAa
3t8CTUNN88ADP8v2nLL0qZHn75//8RUnR7L++N1EnkJRcJ6/1rhYVOUuXRNfv7YE9hNpDhrpgL8L
VN9Wrfe9D4Guv4IMvunEwfbd2nWXep5svT4lkEOI6lvBdRbanQX+rK4ujQ3H9icAajGJdh2hMH+9
BwCdQGYkh96zWLqvFuQ0Op3ZjDE5FXK2KHD0pfsAwdvpXIDkFcN5NtKFxARJxfPnBDwNjdfyoR4a
vosxCqljnct1xRDlgkQdlOIu4Js99WGu6UyWC17TyQQ7kmlOtcxhiUS93APZmczR1ZEJNs1FDT0r
YnZT6KIpyvteiqovyro3ag+Sfj3fqCxpgS6oh5Qul7ISQHcXlmQovwvMOJw3Bz+Pi/tJ0mgdQK8r
+7IOc+5SWpp8hKyZQ79Z+dTyAu3TiERXaqRZCMXr4DiId3Xj7GPEGOXRdWWiakryuaUjnQssQjpW
+dih+LyYWmrLV8JZLEgxZ9Ecvy642oGySKmbyr0AGn/xOzAI0I/SbZPCE4CtvTI422DdtfVl0mFv
tLmFt56H30UW+gUkkmCRqbwU86pEEaaJzP5bKjuH6yFZDG8OLZ+l2fcBVPN0YVuW8HafYKd7YK5d
TUvQ9+ECLO2BQrN0+TRUEUS77trUTOFwNy4gvPlrRlVPoO/QA898AyZ113+fFtAWPoH/Kgeat2Dm
gbhBYuEeVCjT7joJFp4iM/Tgv0VXMTS6g8eFTTAf2+EBXRTlPuKT8o9qXkcdXWHK4NM3H5aILUU9
BaP4StAkBnwxUBNkvnuLNJLAWKQW/iVuK5hK73qI/+nPAIuk4iqhHECFSyvBtS/zZa08BTVylPOP
0oNcJfOkZ0g3+LoSDOSiWaK0ugtEjJEtCBqM+wfwXhpIaYsW8NGomNGG4bdgoDh14zIIWX2FXkBb
q4KqcKwvSRVK0ENSUnpK8nHpXAp9827gz4ph8nvb29FpdoBLdDTsR9zx+rZIIIez7OYxi0RTIClb
/J4+Ajiz3E2+hJIFWCnNPBZ91mgW5JlKQChZIS3StGjHzi6ersAtaVaQTKq4kzng+WG6b3ri4p/E
qlJdBlzX4rsE7TP7Ug7yCHUmDfz3PkFTDw71QZYAnZIz2aeAIqS2b55Im7XTpzLCyj6lVC/8B4LC
DLF2AeW+8m2CZnFpDus4AfYJrSgIyYFQ6ggSapMnY5XSx2XwdegvkCNrgub+4k0nL2xr0exHLrJs
Ta9k6CCmdpOVVSB/uNb7brlcsr5phyuAzrJwN2G6rAg4pzSAQG5lIIgpVmqFfWtrOkCkKq2Gejqg
8ABkE/7Yag3yCoOYVeetm6FoC+qn1Skot3FQ13fLGOsw2yfRbxJQG3Edst3g1hRtUQD6lDkoeC3K
xxmqlWGyU8kUpFAVhNB0ZPJphB/W1wxeArYqWItjPx4oFA3RkFZHaStIFvoWhY1WxyZ2DmQMZO93
uHGm+uBjVBVdMfOyng8IF+DyFphl2SXI2dp0Hs09hCy+t7PsIM1Zz2u23o2qD/t728QddmmalbP5
0hBFSqjZ42YmHki7wIdS1xg5mV0oCanTnHnwd++1FBjT5S14W7GEdW5I/HNgywlz5VJY5y/0IpLm
82hGNFPgXkGhVdME3nXPBFo2/sCSZXZ76RA942IKXC3Ggi9Qiv4SeavQ0OrgTzPmcsQh1ofYwQXj
nVdzIyr8AQl3CI6awx9jKFqml+Q/MYZumAqhhpjn44h2mAOEcabg+mqMqu1OxxWBxBSmNOCNXgt8
prRYoxREs9FDF/KVUQGJ9rxLZjcMhUwWtT5AgldzVniwQ1Hdx1xG5ropCQQH8lbEmGIV0WCT8BLK
4QEYj1VMhk8UfgQKlHkVi+5dL+gIXmQw8oM61MC0kyYvQ2jgPuGElmbNu8qzEWP6GVrxLxjSK34/
g5WmryRkRSfQinlEw28W49X6MZZtwCk6+h3pdqLjgXnMarATIfvfO2wyX1ON7br6oXlTGmIQz5Bx
a/oSHCVYX74zOGNCp79Ph7j7ISGIWA0HxFeIgDOlk+4S2lJxtAtr1fLnwZTUH2gI54mDGau+wzS+
RE8DveHamDrbo/M9VpdIdBG5b3jP6/QiSMIy/b6iVdiCrWhUGPwYY5CWwgs296nsjrcoXpU5FDHC
sMLSI4EesnGIoze7phYal2LC9CJHwILpYAk9T7fmpcfI7rJNJ4jc39CxYs1dA3vd5GXyFGOkPZhS
WCrw3MkAghqacrOA2gnH5f6GBSbxN9qhhn7Borr+Vw8IHvJy6tvhLtF6rkFlAzj3qw6qqfT7Hqyr
+WrtWabVTsRjM17g1mGiMA95gMwGSLGg32qmxXw7YZxFHqXsSfYZZW6iVZ5AvaXC+JawBGwVRHXA
ivJlGqZ5yHXimuom6HvaXYY9DtNn9KRr/zyOtrGwIIA4VWN2gCGgx5lTNlZSFjW61zTe0Tg1MMlp
Z5hr76MUZ9dif0uuRB5M8cqhOga506vVtUGy59Z6+yzEIiFKPEML+0jroyMRz8ihsbnHtAmBJ8fi
Qqv0uuxWOkcHUrKYXQxQBabXa9/3Ad8BJK4eVx3itTroBNo8rtyEQqQEJexrB2JjY1EQQCsVjYfV
dzTZj7QNap0jRQC+vJuINxU/9A4C49lNQI9q5N2oHDZr26i15qB58ah7r+PSjV+RWcZa7aPjb7/p
16iVPwMhVSlzmbTtoA5dE4+uvlgb3eJsxkkf8exQr2HCn9bGJPgUmEGp5j/Rg7l17YlDFz6Aw8MI
uorKICGya1vXxK8RtjX2OzHWuJsxGgys2xaF7LznA/L9+1KvAQH2Lz0KWUmVUXoVDROUgHesxXh8
36GLmN1AvqcmX9RAg+GX59TJy1FiSsMO7RhI8pxR64aLecmGLI8VZhy3DsvSHRjitH0dNB3Ew7Q6
KO3lXEjodwH4z4ifc1TdvbkzUF+zNzht/83WBPShjCDpMBxWQhv5s7ORv4VWr58v2Wwise9HLeI7
C+ktv48o5pc3NVziNMA7ZdL24847b92hhfpBpB9LnCJsCIc11vcZgRbWejmW1PouT+ArGkGMgftA
gZlXgl38dEQfQU8GV1RiX9tIyOGbcWlkp31aRV6VuSdZ16siqdoyeo+npY3YHnqB8GLOh84DiliE
s58Eg1FSAHLpHv3mpEffNbIZeuxLzPtfukEYYhdSNrLxN5BNXSddxE0A35V9SybQOu/g5qa8uOiy
hYg7VVUUxYZGDpvWHHZvch0uoshWS3xpIjMFwyfiUs+GHei9ve5yqZfAf208qEs/MK+AVM7OgdfP
52I2HoCrfWtLiXGii5ZwrnDMEJ5xuxSEdlIXJIQJJtIp/pn8AlieSHc9ZylZb5c14OGXlYxGos2b
yNg+SbjAjPOTjJCXq4ICJZrZy6Aqo/BrtayDg48big21d0MzJ9FVaZss6vd12scwSYAiRhushxmg
q+V9DkHo6QtIcS5q/IzZQCTGS4K8K0uIbfg+XB9G3M0YuUpHpah+ygYCqf8DyD7tZFC/J1F47QIJ
mEoeAJhv00v46vSQ5QJDA9u1ln7ZTRYw1alYRdg51GpTRUm5b/HW6qVaY5N8j5Z+HJOcDH0fXVY9
i8M5d2Ckzh7AqNFEPM/Weliee9m1cXgNlfWurQ8jYV2SwDIH9x8w33Q1jSqfpaeJKJybSMb2KYP3
qy5G7lMKs1w9jSAg70jaJvAeBPoqTKHhPa/w2Mmp7TCF2s1h200gRmedTfyhBWQv6PK1BGlBXDn0
P7qct3puYQ0iE5nY3eh9LdZiPqJHd/AzWzp9oUoUbXHelPQo3IpqTVlxi04isL2fQM535tXLFcQN
RGuAqQ3eHLQMAABuPO6u8+X/cXRmy5HiWBh+IiJAgIBbyNV7eakq1w1Ri5sdsQgBevr5ci4nprtt
Z4J0zr/mwKnyV+GT9/oUCyxHIfZ9t42TlO2X7OSfrJFLWL5zvAlmQ3daIvONomjKhA5KRYFunyve
W8mS1YrWia5qBriSWDAiN1w+68SY/ORM4HHfN9I/gjuI7WT9JqPW3Y7xWDD5p2UQeBFYUmGHYWT8
k4SznUNunPzXID0LNrmhYqToiMxzcsaIGYAqs2/JtAxGHnJSRNrmoual8wgX8Jg2KqxHtSP+jLqV
xV+HCVr+hl9rHDdjLKGrG6UnXzJJ2JspX0g9KMPLNog2+WBr5klJ6zxcx6dxDsfgnUmmS8789RxB
mQp4hDmri3IL1a12xFnvpFN462EhALI+6CHRu/81Uw3KcF81ZalPvlWjeAmXUhXxEyYEvub7wYhh
nl6nLfCUSEfZYn3MitmMonskJXcmD8r14rHK3GX4v3AyATZUjxZ6xPlvWNx9P4bOOrmHQFoxj+lE
KoN1z6vJjfrWcRItvOWDpELkAEA5+TIj6zCI5gxsJmjZN5HSAgF4hX32p9ksP8YwavjwESOHq58t
TGPRD6agBp0MP6INwlPuiLG/U2KolocYazHAf29N+TCL2O23dOGRiNxLD1/q8T4NHfEf1vF9kpDX
qBrGfypMtulxCLZbrn1SY3kbU3fedP7VLslGVwehySMCiL31pfcIHjPtf3lECfIhsyHm5pJ73tNR
R+TO2B7FGGMUzYCrVLwfBjfspjt0t4HRx6JxGWHh+suNlpZO9qrElh/BC14Gz6JUztBk2eFPMezR
fBK9Hc0T0MMK8O/PMdM3ixDjUSbdyZu3h2kt673KuDuKLnyuXX/tx/dVAEZ42T5TZdo8c88XNLIz
fSvZHxfPCyP3jt7f3llOniChJ0yb2NBN6KRG7RbkqE1KUybpHiL/n7NNdsvO9gnr7ldn9Nqlnxwd
i4OlOSwCiyUT9URvhX9ZJqoF64y/CbyG5BwV7v8STyOU/qBb3RmoI2zaPPDFM4dSkdePiSi3QKVF
zd5z7/AQCESH5dYRcaD0PnjiYEW3RW/KrUGRK5K3nX/WXWIOskXggDuauvPtuyLrQgICiJW3NA0X
N9jabJuUSZ6w7zg5lG43Bus9uqpo/XQmz34P0f11R6fg6iQ3iSlyOaOKQgG9Y+ReQAXmGKU9uEXi
fo4Ce8dn6O7ytnc6Vb9mjZY+gbbFrm0/Powqr4dXEPdQX42O5PRdRA69lS8zE6P+9GqBmvDQ5v1s
h0MccQQde+IUu/ZcCW2BphdnILXILpjVLAkAEvPjYRpC5G2Z8jRr7MpO424Huptt79/Ru0rLnpkj
0uGyqpKLuPSLyIPrRonMeFdgLBOsbJOudXPWex6N7V2LukaNL3J3TPRW1TGxPhNkCsOzWaJ8/AwX
tQV7Cn3kRUEWcmjOT3HTbWY5xD6v4slxx3D/4/cjV2mmtKcL1tZ6WILDFlDytR3miTMPHK92t5zJ
M14dc4pIjQPvGoSz719xxFMnMjutJLZlQIzyNk8jjOmiix08cq1Sa6GR/5Ts73LnafTcyDv4nhNb
Fowpx0p4DZMi6POjMWurepYBXhoNIN/nvLeC8JvCPe4yWOU1jyJNhsNgJ1rhkHjXUd9dqEHwyzBd
t7ocPt1yiDiJeNum8M9KREK73wpzgQu3FAux6B60ELVT/Fq8RPX1teiasbW/1zr3bPc9URKf58Wt
hsI3WcJ9wEkno2709Yl8Yj8pzzA7MV0/hOMUlBeYehUp27jzTO7W3HrnsQjN/L0qOn+fM9W2baQO
yR71wd0er+uOHEGK8LcjmtwwG/lmuO+Gqjc/Y94Te9720lVdSiZoKyz/HlKJY1O05TQf2FiW7S3x
KRj9BIc1HZ1TXhBP1HSurVmOjuls8Cjhe5U6iTgiczTNe7L5MpaCsR4zApJi/dPfOqlJx1rVqF6r
2Mnbrznv9vkzJkeleScnW1Q0ual6ntNYmtq+l+DPCcmUBRL771jK1NKlA2Ll8oDKAu4uHZ3wVqvb
T5gUrzoRQdPfGYebej7uzMlJeHK8WFt9KkL+695ZlZZUSJo4tyLw2o9xMDQ+Xzh3Re2faZ6sve04
m3pRwTvZKagWj9OGiuQPviAO5JPLsR59COZcv8ms1X5zP7oh5qAT15xX/afazS++5YySWzaFfkuZ
RaKS7lvRFiLQWV9Fnvi9b+5k0mSsihqtz0KCO4t508w+zdpsyvzHzIgRle9oL4fAPPqG6LtfQXzT
jbIfiNh/6A3/fHkem2UNz0WwbEN0843VyXKOkqFaZ4DuPalvG6zhoDcBXwJoLfeP2Y+3xy15Gt28
au+CytNgUaon02c4Cqwc3ccyGxaDw8Y2lFsikVgKAPi8uHun1s9zHgfFKNsdrQ6H4rFQS+WEMB3s
W8nJhl7Plx6bZljOa8GoEh1XUEGuQM+WY5Ex9ZWLD+Lkoaq40zpfhlPNpjf9CAvyWR/yNtZLe/Rl
CxR2IJYmEdEbT0Sf/1mJzOlt1rgkunZpnEtw+tMexDSSp8y/eyDTVfhOkbW0+paHpWWtwpe6yDY5
E6mZ8EyW/VLl7E6iasvnnZhP7aYqKGySUbF2421k4yFVGtZFxVeruSx/qnmmnCvryn7fH9F0S/YL
p9ma8BlnZd5fqbdJdsosBz4a6tjCPDGfXJkRKU/h7k1hcJzjyeo1TYxK+rtgr4Hy04UUvv2fN5az
02W2JIPGXqwFztKnKc9Hd80WSaLLlsG0hJ08gVWuk76gt2ORy/ahW8buHEvfi0l9gnTYJlxu69Sb
s78lgnJpv5n3IM/kvPW2vk6xGT37EvJ5q/4w6RHjyqeZKno2QviOwXOHS4Vt4wYF7IjSi+Z344fB
azkSD7udNYFfzXBNaiun7krd3aydlypKPNO8Vjx2U3BfmC1f4iuPv9gAWEMZJoZ6JW+PTJ35TBu+
UOmOZcoWDyHlQmsdpBOmu8R2fLY0VuhDNzqTVZna6ABxONcK2YpsN0IU4kiTbqKbEzlG3iB/1pyR
DvCdbhRKL6D0ziT2Ll+tcPTZhV9t4rPYRRi1D2bEv0N2YrV2pUhX6l4AYIFKaNp8KPLYRuXjPq9B
6R1IRdKSBkGxujr/OfXxPld0CMYDYVc0g+R+fVikGbHNRKVloDi6JRDvfy0xVXmQlnnhtf/YnnmM
057xg1TVyczKWTNpnJr/RlOQLfns5Y4Sy4GKo4i+WXejJOjeTMPcFefCTHJ+jKZ4CfL73dkmZz6K
6oZs3O2hdsU5sj5jVIoIOL8NFGvcFuz8UaAKCRJcIMHO8pjiD2LMNlIZiVi2ddBickwiWOZDXO+7
Dq9b1LdLi+a8y0fipmA7eZfh8CZjHprcE/2eGeIceTOK1TPAN1MxzWx/eQlMR/1zSGr6ez7pULz6
CUHOO0FNZeFcwZHqlbLuoCvG+NHWrskpWh51MlNFjMp2arKh74fuL/zLIn/oYMYpfKrlqOSzhlXi
vIv0us4IlHbp6fk0ylmu46GxwAIb0Dmgxq2bvQ/767C3czRxBzVjyD/BIUF+Kg0BfJ0p8uy5+RGC
WqrhzB1hWVmrAMfCdgjxvDSvWOh9XwOSTSb8sk6L1/vgYYdnqg9uaXDDXVM7s313Va9n/1zGdT0/
OCZQ7Kx2oTw3XRHKLPHF+GZz1dFW3lq9JbNalt8KKX+bsyKTNVYcA+P0koRzXc75/pe8ee6Ln+7S
lau4m0tCzr1HTaTQlL92K2SQ3XlyKuE2vyY3Hyb1IhypzfooCpRA64tOmF+bZ+Qr/gyAvhGsGR3i
EqoUu/BOnBlIKDucCbK5rBnVOHj7xrUP7QwVl79M+RrNy1ctq2kxp7hALJUf2URJayLIsJcvdivq
4XH3gyYsXhXKDoLHkris6g+OQ295YGMAOcuWrXfUwOm5hkH55k4AT8GHotKxVZkfDIvSx3UQyDvT
bURXNB25hvFJpZ0ptvxurKdJdxalq3Cd8SN2AyX6+wnqJ/HTsizQVDz0t+y18uDL2fGfwNtYGg7w
lwTT3VeyjO3Pue+m6qOAK4BiKFCSJ+2FoP3GLe9WPWPXe3XYSQb6FuJJ+bNz7MJ87Olic0Ig9MGM
drzzRsmf+LhEslJvdhy3qgMkn33/Qsai7gIWhUJWL/4yVrVKPWyxwr+Uomm5Jad+B58lxA1wyS29
cFjfRseO4lMuZmn/ENuN+jMFaq+mj3X1uVuPKqkDMt+yKAmaDZ2IZo4V5taBzJj9anyt2/4XT+G+
VV99kwSdQwRysqyweS0kSjxyocFDbs1ILqlcenuNnHC2+lDNBCjm38CQJ4/p1Al3HkFLLFc9q/0S
R6ic1vfcxRTrXNFwSATp3MXtdsuvYGxeh+SI5LHQzmFu674pYGqHIYAQi1RDp9Yzzaq3bXVYJrtd
N6crqyKdY9O3Eb/YREjgaV3oPE1evMLj7XGPTE1F1eJwrOa19+D4FlnXEfPmiAsqM3BZ5KJmAS+p
T6RkWWKl3c+V1bBS2U003MQZsfhNK6h4amhO+aoInFv24VCg+q7HB4VIdMsooCmtOpeKmoPmRNgV
orWDIM08L1dWUtQP8kVC6ebq1SYDmqQL5L6Q+cegGrt+AzUNBvNSLhGu3lOgja/my8bbNrCT40mI
oFQY3cgVU3eFxapAn0Y3LgIInyyi5VSj4g6WV2MAaKLHyBhbjxdfkrbXv3rAMDTYe2CHa/x3crnl
9vfSATzwn0om6CBpWNop0IwvkRGzU59a7bjdfiw7SuPAx1bcLN2BGt2yUCR0Gzf6Mmhz5gpnK2l7
sC5RVWL3ROZAxzv482q33zlUHr87ozwT2sqDk2BJHREgXWdtZolFh5lLpmPXrpH71FZ611GGahnx
8CWMOllMHxFX3eQf8M40XCz5Gir/Cr1NlhxPpuPbMZthSlmsKwli22cgihE4QNlDI/+mIU465dWw
I9GlVqBxKNRFONswNHflOqpgPLHK94P9W3h6gU3sNutVL3bxmaDSeJ7MpGG7Zd+C2Wm5Dc36FkYg
uOhAeOvt81p7uvnu7lDJxJbwbsDnkpkcxH6mSq9x1uNo+lGtv1CKlX7/KSZC6YoD4mTVbACu7Gkc
Mbf/tdofVaGAjbvUF1bTbhh2XuXShwyC3+UIzypkXme/IHyyOMoplMr5VQw5FOXHMK9FHzOyznJB
XN0CXnT7tXK7EuWNXgcul8Nkit79TnYYfNhhNTAtyTOO1xFDbOoRLtxuf0kHlLiVLrFwpl48+MCM
0A5HXEoiWADXTY41vsnIf54m8a+NoI+aj4BYBfQVDShpcd+HOqENGGENSY3V7scx/Wi5IbIUVYNx
xf4+eksyj3dGrOBJ6RRWSZ7a3aBagjqKuLweXYh84b9i3ouD6DIHTHAIhhx3SchT7mh7+l77e90U
WdRSfp5nuGeYeUjerphOz9BQECbXWcaNEBnpnYV5hyLUe3Twi1moU9+j4mkAf5o1eWDD2ts2AzEh
npcrse79/uhy7O53musJojfYPeIIsnXsuIn9pAvjH2Efi0QiDvES74nZZqy6g2dNN7+5bFhD9b3e
3Dq5L3N/hOCrfNiIR2h81wkPimGKJZBpMiGfVyzxUCBqmmksA16ITbmdDAy+eRVGFVGchnWPMCil
mMARcZG2NsjdK1oRxtYzwUiOv6QOzYHmbxQw1vnHJvLK8boxx5UDaAHtOhfup3Hv7HGmNHEc5yNc
m+2GbAP6jb81+YTCIi106Wzd/QgX0eKKKzBKuk8UDYW5ectZmxkHspmGSsd8830xxMsTT4aZ+HkC
oHu4rFZBuV1KMCURZ0PikB3OYwv4/Gw0MC5RjEs7T4AbgZLee1dNLnFKtuWLUnfoQYKoPfS5hJ0D
ze98Ez85sxqKJ06DznP8rNZV55cEj0Ok9b/QRFDW+ZD7ns8FTq4omfwRiD0EiPhGRFITP4A6RebZ
Vj6n+S/IjJuwofRd5B3ZxFLjFp9V61dxnBmQqOatRZYTK367geTBg7TS85KUY17sHzXapbFF6o/z
WaD/YLi/q+s4nn+LPqj9P0tLwfa/kX6N9iq3IG/ae6oEJidIK6LZiuDUNk7AqVS6ZED3qQe8VL25
TM4sw1QhFe33SFIF/gAP58xX3spi/lVWJmy+T9u4yCglGcHTNa+IU/mPK+jHcFYid5nnw2odaU8Z
uC7m49Crengq7eQ5DaGoSF9/Bh5lRaCOfqvqBzUmBAxnLdLX/BI0etgf5m1xpzsztg4beeXRK/DZ
8HwGzjFaVndL0rqphsA5r9XG57vW/D5b1iMzxPrnAD/4R0fX9fJlqq0Yv+pu48E8N4GAnUZtknft
CZUUAcYZ2cBd/UHsWcMs2Q5qkM9j6I1szfU+CHc5bNVUd/ee2Or+zvamjH96Q9IGb6R2QvaeC/BQ
K46N7Xz/lTW6WmPkung8kcPNzOsf7SYb/3WrWuvh4WmD+DkJA2eboRDmaPht3MBlVi8Two342Jac
9yILLEmNKYEQW/FCvSIBvNlIHPF6gA1y6KYZCSALbwi2cYsjRITjx+fOYUY7W68X1U9bgSj9BV4G
ncwSooYbkgvwcAf3DaxYshyLupqITY/yKTkpVuL9AbpVJ9+YJYLOg2n1UD+wAwyxdyQmP3Dr6wD/
Uf63YQ1tY5R8dii/EH/b6qzg5/otc9gafUPiXrSHb5iyatLyQ8clHIbDfOjv6tZvXBKMC4ObC+MG
1REPch8TJhK63QpWU1bB1mQBIf15dCDQo/MPQTPrhU4uFHv7lVGH3Pi5M5t9b9vFX84zY8+mr2gM
550OilpS3ldHg65slphNJj+j1h+L101ZXBx3HZ3YxpwbDl/6krxi1k9IX/bq6MDVMKnehp0lJQuq
1Q9NJCyugt3TfB1DN2mDNMPYPfhblHDf0SGMY9n8WVu7Di9MLw7P1dqWqvnmki8oN0JdGWLviaxQ
63yctzUh5ngZgrb/ovd8Nb9awVB9YBuL4u4U+AnAN7fgJDqgbjGW/LQQ4u1G43ch2kFZlPpD+xXS
EYczW3dpYzd3O80UGBBjDaKCUjqlU6egmQv0C/AjpTNrDp6J7jHddKhICURk0i7u0NybhPJYsuJ0
c+cR7kw1bNTUpEI9AKI77kvijJCc3egKyYAJ9rt+JI0Nko+Z3OW8zPiiZ3Ai2FySmlOPepf9m7mp
mxBvjT5IXMrrUixJCpEBFKo5KlVm9giR3FWVpPLXMMtAO0uqvb1pV36UE5rnHvHj7SKJpyouDoPH
vHIV1N/426msN715RwhkryeiuWq5tVNLyLF36nWIepcziOCP55KbbGYDMWH0Z1U9l3nqNdtkXkBG
R/cffX8zH5OMx4CBWsl16MSR82RNTiMEPFm8MdNp88G/Yeb73ZeMwaljQUtOLFOACz4XW4VQzyHO
KDy0seNs5dHsi9czdhJa5jwFJSAZjlnwwv4xcdyS4bPpgOyj0zIu+/bDkwA+UVpqel7yrE9aBfxN
VwOZyog/1PILlDMuN1aFoKovbhBCOgpiufVVNTGr2tFx48VemYI2VR6Gpmn38KL8UOh3ISCbjo5D
qmvM4EsW3yuXXrUTv4SIwtNEtuPKfNySoM3f846skw/NVjtfd81br1O0e2N+0ber3k3zaUFQeCoi
t9XFgcTtGbkscTu8SOq2gy1pnkddfdyj0et/uFRul2/lWKr2lAin4OXZAbiYz8JlRZi8x4gALskK
KJWV5S3WNiykN71FJd0O3L1u2zfjdUyWKfhRDKWMj/1ckUvOrOpWV3T/BaEUZJM0bnHhoKQbAVZh
7qLHqVIORIswtSjgWZq+/OP5N7FJNvaRPx/rPhTLqd/FQsjWjdocyqxtmoanM7Y53HgK2gf7kG43
qoytDRRsf0R1VCwnf2r39lkYPtZ7GLd5/BHG814+xaQY7pcQ9azzVBDb1ZDSNUvxQ1V57/++TVv2
pW7iSN8HOQrqx5bqF/9PO0SrezHSGPfdOIMqb1txGPxYF2KL/1Bqp/ij4ItzeerXWO4R1pcxhuhx
5VxvlDuvm5H/CW8Pw5Mv+yR5IXi+bH45ec2xkUom+MKHKWg7FKwm6VY/JXq5NHcgiGHyHpYyqpND
lTd7l4G17LZGXqCG6n21hPJ/W4mxrN/3yK8H52j9qI7ctBfttH5tq16az2Tzm+Ut7whLvFS4fsP+
MPoEDlJFtAAcGPwOdnVv14Tj75nta6WuovLL8W9lp1thiZSV6EIEgk2DpGrFPhvKk682Z3pB2pHE
fSaDbfVgPlBQmyXbHUdsT8TYbQghFMPVDBo5TQ1NR62zeM96DMWR9UP8CBE9qA85VKyD6LKEovRI
OyKEQxr8uAOQM/AAHa3V+fizifCLFalqiWP/oqSkt39lGUn4yX2H3976znFxnIKcH3p0wtvvYcnX
g6r0cnb1oN9qJPLi5+Tsm35eVvnirtRq39HWsXU9TVS583VbbdaT9afdO0jIoqTL2FrNKg+rqKGk
wpzs/XM9BMpjuojmEKFUMpaGFm/Wjn+jsnHSpHmL1JVlSLIwBxCJds+vHPKqD49b7EtxN2g/nN+I
fS/2iwOubedDbwsQZcjEWD4nNxLnM1rpAwwOiChEobJ49vxNZwsfSf8y+RQ0tBlB09oWKQpDVDdI
IsfuR8Eh+31YYv/PVHZh+WhAItfpUhjt2qe5XQBpDwx7ziwOZTDX5ftU7RWRBzXvdA4L4tPa9zK5
G9DryTUs0+F9vUyAJAcdFlH3GvQMbUsKw4M94KBthUeCzhfUnlOGNN2uf9UMSZoJvCMvKGErBuP+
HMVxOxE/f5N3dWHN9p6VPpjMTXRVuBLmu6BM5ExRRN79i/fScT90PZfyJ0GObYfi3nSoFmFpGw+9
cEtM8RU8flGfTMztvB+A8JGnnfwS8PZl9grHzb/HENy32CJUuIt6QJ/oTcNpcBHd0fpW0Uw6HHW/
Kf+7cSsYmWPu72vzFa0VW2haVhWMCnMNOIrOmtbLuXR6VNAFSkbRSe+iC80mc+eJuJXDt6C1gG+Z
h9ajffRw+bjP/JWJ9fgZoXFfjKrm/Z6Gya6yl7V1uHhT3AgJcuSi6dUYZLke1dw+o46V4j98rCWa
ARSbFfJY8tejunxsmId92EHR5aZ+ziUq+ym1ZM33L8lUw1VnmPDW8gmzAvH+OkC3MBzjxkVSmm7g
T+2QQudE9TkcbCifXF4XF/IeKZnzXSRAdvehM2v3NxGG9Vx9FtKGpDELyXvmvO5LgEAtKtphe5RY
usv5g5IIpIXfjYAUwBTQQkfBIbto/DIYdMbXwxI3+fLN2ryrFzD71R/op9gdQnquKJnGar7HJKSb
r2SlMW07jV416GNH0VFuLwOa8GCAw2KbI/d+DFd90IHrGOeQhIRX8381vh2+sxlrx6Sunkp5F9sR
EdaBONek+zdAHc6Hbto2d0xx1kzRzyqqevsWBUFYiCzUzWrG35XKW2i5MK6dzmJmoaXjaQVnaJ+I
l8GLinpH3+LKh777MZexH37uVZQPD60zJNsXq4Ser1DwqlCHCNV/+dCNSCf/VjG3W5SaUBbriwel
x6sgkRlPeVosWP2cwzS1RcePikXp/tuZnH2XeTrf+onn3Q35O26OFW6xJgGPgFOh2dbfgrM7zg0i
26JKpO3echQUzDhxjv7+Z+s5NL+kNhSokx4sjtv1g0bhoGsObpxgFmhk3kh1kJgWmvFBA1vV+m+P
9scjdGupC1qwtr1S/n+in9AqH5J6CP3ywaE9w3yfd03KDSVTOA7QSfZQqdVfByTWJIdBT9U/vxp6
ypDxIwQbIlAAqm/Ioxa3v1tM7ck9C+c+5qj1u2ZeZwyNOFY+28GUbYiEGu3N8DAKi6wT9Qmqx1++
Yskdn+rJp+T3vJZtgsZhRl4Ebg093+KE37yt+Yjrsi1faauK/B/OqtnAGNjr1axBGpTg9+O3miZD
3CzoXeDesxhNgcEI4I+dLliI4okjLRikLP5LGGCwH6xslUHxAIlFEeLRRcHsPwa0zM3LPSevEf4V
/VEELO67m/0GcJUvyUkkrfOHpMGw+hNPJUnqW+jt8a9mAuBwMxPwiX468JDi6M1AeAgYS7a/Od1K
IbSTenhIt19hOPjhofPQYMSHfFG3V36S3j7c63i2ak+DOVHmfuuRbDWHSgNnhZnFyikFyObSLT9q
SlpcEsb51UgoDkwHP5JuvtTuZS7XEGu3RGCgnnFBqojUa9t67563VeO3pkbq4mUQDuzQbEYwYRlV
xMuKVSZZyqI50JJEeAftA/XaZeG4bU9jcZsMqFWZmg4OxNHeZ7eGk35UU6FAeUsjtg/OCYXeTRTQ
fB9rdzN4qAVF1c0RVG0VBtpZ5026O7wfz/wu7grvwPEpf20BU8KIR0J1un5wBUTyenDRNlVoeybQ
UwXhR5HZmPXNkFRfpAUNHKrlsJPHmko2bkVOhOtvlMPKpakvQcQpx+dBDkq7n3AVVWiGeARifTY2
rMLjGG1swQG8TTiyZg+4xx4XPRcVM58MEhTlWsW8zIBZ0LnnHe1toM91i3+lJiFqn7cG1lKCrq6H
2cvz6SYOMTN/qxyiun53qEsq7gTuq9p9HilYooNxKbquICGRcrlalD8TXjPbn2yFeQABmQsZAaXe
Q8oONgNlK0Fh6IlTIrmnPCm8+Xb3NkZ+w+AUl+uFyJPb+rcsm4jlAcFEL/MjhjSLHM2xoXW/QEbr
pjnvEg3mH5dIg6HLHAeg/burSnhljh7MVwxyE/DkxYK4Lm8ozCkANaXq5q+BjIqp5aChUujdDSYH
u0/taBgq6IUqKt3MrVu7ydRt59DewsW39WKjUDq0xnkbM2fKdTtJtPqjU+trvE5FdMSr73MP4ISO
i/UEm6aY/MS05et7lVN9+p4HYxu8uzm6QTgWPs/uSqzL7pVZIdUAL78q6W5ZKNaZN6DsNkR3VAN2
UT0fcSJX8LZ9vrfcLrvIQZzB/KfuGQPXODyEE+3r442yqhTKM9Xjfqqxf+y4TJLQ+9PMSGdPkky/
6gd5WCFqb1+16HLeuLb88qLHpVc/ig7C+b/OD8Ngf3OjdktgFYKyghkvi7oA+HUVYm5mRCckn++4
TMQ3Yh2ffNEdot6IKE/nEnK1JUx0A/75t3nj2tRXFprY5b4fUAF3qe7A2OrU671wW89TLFsHFgxK
vfinUeZtd3xQi+1/VN3uK3tudAK488onmlv3WCeUoWKEHILebo94apPlrijQ1giG0dFK9c0BbBF3
S+BG7m+NA9T1HwCAe/8hWSeHxrJKhEC3lLZwpgSKQPhzHpKW9EGiK+r5VISTM/1KWtSmEINd4qLd
vUGupJWiMZwjyAvF8UTx4qJm94p3yOuj1HUS6zMgW6wDmLCVPlcLCQcsVnssxO98aLrY3icaGwjl
RYw9WUygK3SlQ4OlH5+WCgcRFtCxkXIju55+rzXdOcf5orcu2gCkFeappv3btgD2CFTJ+0+arGqd
zfmcYNPap8F6Q8tyVXgO4pD/UXdmu5Vj2bX9lUI+m2l2m5s0XPXA7rTqu5BeCCkkse97fv0dJypt
VxauAfvRQCKBCDUhnUNurjXXnGNpdVq2D4ao+652a3KhFXpVtnUtf4A9yjjWttXGmY6kY8H/hA6D
+s3Zz5WS4Jm2yGZWJ8YCdSQ8sZEyCZuMZXMHMpUD+UZlWMrE8hMCQN2IF3jI1tdOd4b6R1o6usOK
hZU7UTLiJ6Ff37BjwZZnUpvS4PmEzxBzWN6iVDHkNo1xwdBImnFAiVqBOjEEFsvQe5igRx7qad92
tdwRYmUb5YGsux3tHDaZxAOLsclZ7jI1WxUHM5GVDEUQzVHRD2dBLSfYQc64hpd5yQdub4TNMnZO
BVIh5bvV4Q7YZ31RqbWXjNWwDD9hFnTV8ph0Uu/6gIeQspoYH/WKjMU485qK6wFOUxb5TT2Ry7mO
Noo2EtaNHUXejOSwahjYGVFMnkhwyDeeNszltlyP+N30+dtEHSnrK3jXWCiCdmhSRVldzGGU+qF1
8c5EeMCiXgd1sarm6K/zFE+xcktFbkB9I9SHkG88541SOPOVIQvZLieCnWKUHpT/aXZ8xsG0jaf5
AntIPS68zbhbDCXiZ5rXJq+KI2vaWW4WlgjTSrqbum40dK/sRLuVbs3RVzYccXaDQ5QnIe37LV7I
tTWf4k217bnyFCox1oEHCTHEywK9YYwzu7lfaKsN5un4Y5kRXhK8yPaEcw09kbEgBKmorCUN5pnk
wXc2Mz/C9bwnxah2Ald6PqtZ+ipxssvBQ8CpzDeHYjKGJrlhbMjdjS0hSA6Qe4vqpGVNEk++JmbG
i5lim7kSDFBflSrElGp3jeVl6JxJJQPGuowQK2KTVdTTLW8j0+Ndjo+VmsDF0K6sHUZqGsj1EdE6
OUb4lufkqHNWRLfKqsmtIqKZMUj86pzW7r9GYNk0OA+/KAv/+nP5t/irvv070aD/27/z55887NnN
ngz/9Me/XaU/u7qvv4d/v3zZf37an7/ob491yX///Cl/+gq+8R//sP8+vP/pD0E1MDW+G7+69f6r
H4vh13fnR7x85v/0g3/5+vVdHtfm66+//ay5Py7fLU7r6rc/PnT4/Otv+oVS8a//+P3/+OD1e8nX
PczpsH11xfuFhvv3b/ifX/X13g9//U1Tf8fub1pY/AzdcAhX/PaX+evyEfG7Q9ZCOI5uWarQ8Qz/
9pcK+0ry199M+Ts4ToOBtMYXMVmFCoSr59eHxO+2LizA88AykKcBh/7HT/enN+i/3rC/QL6+rVMs
RPw65j8RbKSqWYalqvwY0tTY6GD9E6PHuEwqtVTXQbfyUMZQ4doDCqmAjYXsPV5vyscwdBwR1CDH
wgYYUJqJ5W0RMLdJvU7Nxziut+sW9wamcxpQbWHjomPNV1K/zwa2CYmqZDiusZbXTDI3V+1PO1ue
iZ8krpk+sM822i/1zwSlOagmxp/GoP/oJ9YwgovczVmdMZpaO1pxyYRURX9Ti7lyWes9upSFzs60
BZpdOe6FOW5XY7yFOCJyXxSm3GldtVM6lh6SDxAe3bQIUkxeoU7owpsYyDeVctukkdhvuLhdu133
rZUOpx7X41ikV22s5SE74BSf7cEjticYYQTB4S3q5ROl5XRswcy5FYWN18je5em9+LiLOvcEx5tZ
UzaM4RaXH7rl3MxxtOxiGkB/2cx7ANlfTRsVQTKOIljNx9EqdeyUCO2NqvrsgxjQlTIcGdPPkrD9
MTVflfysWQPrQXtkRn2wjxPy4MOMOTNoaLl8HKYeBzMGJ72Mj42Sf4xto+3taf6xEKrbdagKNo4E
1+kx3CANhExsHU90RdiO/fOSta+4xVYXx6vbt2t8nLFLYqhnR3mTHtWEZRhMKq+XHEyDimPUg4R/
WOiAQnQ4Ix7lWcj3VJ+ME8jGh7jVkbVy50qVsBRssrPYRHnCawXxRmUZgoRTLnDs+WnECeGZDcuc
1RnO7kZG15rz/p4by6OudnFTbjecyvvRqk8U7Ku7Oojda/JhdvhZsIjft6JYvDaJTmWmh05pBClZ
1VJTEx/zohEmjVG4SDtPkdame+Qp3vBUux6G4bHraQsrzwxFHK9B/KMVnPWjweg2Le3Q7rBQt1X9
YPfLm132SAPJJANTz48K26GxTquxFxGau1UmVKtCO3GGO+CDUrGbFrggrYx1TNLOqaHzD4povTbU
ZN9eUvPNbCRhvpCIrzs72dGFm8E0vzQj6AM1EkkwaJkkGri2R6fXHzSjqa7bRr1Gngu1zBQBsTl+
AuCVwBPInxT0gWo+p75eKVHYdtML3QM5C+kwOTHj6178kObysJnCOA2184SpYLnjAfWzxAc7sE1o
t0JlTIxS89tBF65uVJ0Xb1UekmvaTos07lQleWsVXGBiDYZefcaiH51TdX5Q1inEtzCfEjzIXtFZ
12zIHvZiIIjHS9d41g+mFT04SOq+StqbL0ZlpY4c7P18WDbi1UmpndKyT70eYkc4jDXrrqW518oc
4oFhBrYUdcCy211UNetdWfUOv5XGyI8UQdLdK1w55CyYiy2O5lmCReJqa7mVYlu7Ot1e2aKd7ZSm
fZ0268SIdNqbQ3NHf/K1lEMVxO1inBtxocYPeYzgldhss+Wt7Nazppgov+U68DvHp62vajbEUCdQ
HDQbq+50K/bQKXwYB/ou0nYGuT94kI7pa9gAL3MbCD71qcdnSniLUVhbcIYMMYFLHIscinEnvHZG
O2QJHcbZ6ANfuu9M5oDt23rKzPqaXOu6H7TtWkSwEcyhPtAds4+2DIRCaSL8pVUvqrsS6MT/PIkZ
JxAcWfEGu2NY2fltVvQ6Q+vaDZUtRoomNLXxha3BHwlfckgi7AvxDYJJy23v2DtLlDcbHgcoKMMb
1l+0q0FjQNWzDc6ZOGDtSPgjb9va3QtGhmmVG16bsnVWmRjBjfpzmx/LpZiPCh56ErY2k7B16akT
V+w/OmFwKyNnUK6Ua5ezgWkv5aaeQTg2PqWGbxBdnRnaFjD7TY5cYYlbVIFOLt5fzUL15VK/mGN0
x/r22dNlf6W1yzEt45BpBb+w43Q7DFasvSurEAPf7PZgpH1nE26xyNsO/s0ucb4ITHe7RRMolXJ7
d7CZBJiqj3aZTMSszNztpuWlivYJfRQegmjz19Q+VlKmN5Ol3ErqIVJsDJC3YTxac5ry4qdpKItf
tld6YWWYdoLHI3sRT0KDdsDFQGjEjN0MtrkrrQ0ASOrWYtm8mj3C+FgcjvEsOhbKiQ21iAVI/0Rz
M7QbddL9CG9QgF7JxU3j5SoS0cAiWS26jkFRLD2FYnin9mSVSkmZG8PcyiXKz2V5yavVstxqPTJo
vCIhq9xH1fyGw1d4YAdSN+2M4SGve9gWjn0Wm0OwSAo83f3R3KJqF607W5fozBENz9JonYdI+wNc
0YFjsffViOdvXyj3tFafl/udhrTYTwPsZSNKdnme+kpK1bpo5mOJbS0E6nsllXz2zdUxw2zqEVuV
+oDGMrlrz0AdM+ZzfUkoqmvfhERCs4AoGQxuA1xLTXbXuMKnVfhFO3BVlSTBhprZba9xN4OhIh7O
1uGsoR+z0umH0W07yeKxXL7opMjYwDbwBjed13aGfb2ixQoQmf7Sq47HIuzqgGiTc9WJd8JfISiN
7cK/+8IQ4snc8ofIZsqVF0GFE8TF3aDv1DQG+axNdOrzM+l8/biyGNe19e5LtHLez0zbolR8Z91w
J5A4Jv6M06PyLx+omSr5iKlogIuBzUZYOFF4SKFgjI3Pp35kmbnv6k3Z650RXdd2fFILg3oEx4YP
EOdu0WC+GlLQww4QKZRqfFxNslDqprShXAvPlFyv43IcwCFe6VRktmaWQc6S2d3olHtdmaeQs6Z3
LU0cylqZcAttD2u8vKKkLgjggbGC0uVJfOZfRnebdd68qCXgPKvaTmd02uaDYAHrO7yk1CcgEs6K
KwvlWKI1BZutPvWTHL1hTo9JrxPqymrErdkyPLTNZFcW2u0mrgAwXx7sZBSFhsOg0a+IyN86KyE4
zTmRKLV3c++s/Dt1xBFlGjgK5H7cgHZZlwdkOTjsm70XWTmfWid91xT8QPy+iS+Ra0v1o7Cx96I8
pW6BeZvu+l0wCcT4n5MkH43rFKfIUcfkY+nLsrfXZq8ma3sw5pK7OfUmaYS63vQngDudX8aLhj6o
eFm1MKZR6nOr7LfJwhHQWGieeN5dxGssIyZPerskmuOoM4y3uAH7ceZfvuVe5IhtSA9RWpk3G9sR
Maf5MHYbb724E4vykprT5cGSQ3oPMuVxmpSPMTLnw7AhQq0l1klRgUMxp/622Qz21BQWL377nTHc
vJeNYofrFut+tTp8TlLcUeOlbkeKL+zY+L4m+ZWTnxOAU4e0rinFjfkzSbdbFoZ/XjCF3rrYL2NU
VDsoAGHezA992vQHHWoMq9NezOaieynTg1ntjGSnXe7SIlGO6rTurMhSeD+HnxpEklaWOGvFa8sM
0Z0ywy8N/TpLBRYpW+EBbhlTkFcGO9o37WzJNli5G9yMychF2ml20jrW9RzAZ30Sc1Uz7uWrDGuK
g7Qy9g0GF5eo7LUZvVmmykNY7xef1idY1a0AqNWmrBxnSKYMo+HNJn83bYC2rDU/2WY5UreJgxqD
GTca3lEobo0wMb2aVrmrq5q4XGS/Q41CHNHU6gRZUA/IdJthQwbPRQlKzgiZiILlbO2tDWiC7FZf
EHFACa37e3wW9z1rYE/lyCtkoZEHCwrClTFvpwFGwJ1yDR/l0LQiP+FVpWSqx90i5rtEW30cHfK0
sNiDwazK5HRb9yRDf6oUioy8f9iW8uXIYkduu+Eoqt+JmbXHrq9uerVYcVasZzSFD4lpEOHJue3i
vtzjJ323R2sKNVMMu2VcHwfmmH49egnp92AYx+3Ypsq+Ku3jVsbxbdu2ekBVckfI+G3Lp8VFL+C5
NLc8CbPrptAepqL2TZZ6euSV6LxIABw3SnA70/qDs1x8eozi9jzRUml+XtpFFkSdWtO312q+M2Wp
0iSNdDT47feqtl4pzdBzVxqfbaUU1xa6sxnpt9qwyVNWQIihUyejgDbjJTpzEC5z4lO1GtiTwsZA
GxgAkRxUT37ZYp+Q6D7H0AdlbMQ0OPzsc5qHdtFedLL8tqvVPSyf3gWxUnkRGHW/KbanjssonlS8
kCqQDq0ofLKnTFd/xecp6HBNOMEmPZ3sw3GKCVuvbbtvi+itE51O3HNwGUl/oKxYoYJ5xpqrifYv
2XyWtlMRsEIOuh6Xvel46TgbO23aEj/G/dGD/Rmr7DsZ+EeykzHl50kiLhYL5Lphwt2l2yLILAND
VUxbl8rWZxl2v2N12HGkkjuuP8iqE+ZJ8VAWcnnBYXuU251ecOx1WB1wf7rcog19s59qsXTB5kBu
ZFiF67c8RMZwElLlp+BVFyToQ7KNAwK/1Z2x9j3XXMmkQWfuJKX18NS3bia4LvQtem3NmIHn+CsX
Hblji+S6RZziQ3NjLGpyWCKsObp1b6sJqjksbjr3sOlGovTLcFRtppY0k2wU2wl7URBKs6Nl41+d
FPsn7HGFJwmBra3iSmiKTyXGq2aLNvOgiR3Wjgsd/X5vm9qJJ/dTLKkQJp6oUwcneunBwZNYhjbG
i9MAb/fsgaRXxi0b1DXHZIsrCzxH/rPvkiyss8MqvjQl8zJ9uMESnUMWQQpZdkJckkQKVl0qoIXH
XXbClXVTt0D37FT90ZUjho+eJSkJK3yd0fpWbI4Stvm1AcrvD9YrexDk1dASy3EGprbiN1hUCxqE
QySnJaE5aYJSxXcQcGFpqgaX9AkKb39yavmWl/e981VZLjHq+WD1IyceAXu3YcNTUNXbJ0ox8S3b
MH1GhAlkPGHT9E+HUX1iqfZnbxvfJQc7G8UYI6v5NzqmsWN4i89zLL2e0ojTYPGabj7bjYrZatpC
p2PMpCwhEAMH+oPzyMu9uZalMVK1oahNsrgyiRYGOCQHhE9D4qrPbmy57DGD38/LLnPEcKW35hGL
7udqaq+GYj+OAlex1mk0/ug9xPSiI2Jk2JQD2MXy3dEbr+NWygaNO7t5K4R5y6LcdIf/EXfTbd0o
WKiVUO+70zqyqslSVMQp55tOGovTQFqcaAA+y7UMzLF54L78HnorYRA+Tb4CRa9isYwbS/bqRmn5
1avWzzmtMuacLwUCqzutxrWkzahivQ3JVVCb8rA2BOnveYu+NTJ4fZm9tTMEgtp6hMEV0YHqWACS
A3ViE07QhJjVUy0pxLtjlr0FWIQaftfc4mnACOomWYt9kXIEp1ZPJUzmcq/PyTk3vQkGOnPN9Mmx
U0g2qUKIoSye4V4kwTJPnxbjVZ9YwUgd9Gb0xuwDRzkvIK38NRZh14+5i06oBJlyxo9undHDaiRH
Pqo9gUR660z7Fkw8PkxiZxmeNuauUvdxXjOf5qbBJiPC3PxJXqwJS2M8XzJQgFBZ1IFyz0Nb70J4
GVNh3rRkStbmcWFgHuZJHVjDap7XZvWJFyC0xE5gUTuABqu8NBkfmVmU25FgI8dcrARzbO5WWEwu
gXQep112mGe18MiouBASH7ei7Fm5NTEJaIpb6MhvPHa/im6J0ZnM3ptFfNMMRKmI7RBB6sbIFW3h
lgeWqlHJ5rTcinKm7FJ9NnuR/TeKUE79YcFPsqgey+rAEavF82h2NFnj9i7wPU7Qks7oUTuFuKnR
SGdXCwZ2BaMokKBEOuFPBU2cnaRoh+MA9RirZBnUcngDXsiu43QDIY/LzZU4uyF/RB9bEt2O687c
mvGhKycaucXEbChqMKYsntrnqWF4U0alFGmzBy+HYbPJzCeOv8GpMXIujjJP75N+tHcM7d3Cpj0w
u+2Q8Mz3E/YzufaEpKSr3X27RNhDxijAW8fWZlF/A6PTdtlHC4vhiOxXD4av5mNE2BXQl97Wzjnm
mKoU56bcprNTjK9yNfOQ2BBnrtR2VvWYtcNGkIf+uaqu8uxkDVUeJHlE3kk1fhB47dx5IZNzsdZ7
6zx/D4p82yrrPlFtBL7xoUJv9dF1tHR7KTE95k0OSbYtQ5XlVfxI9r0TtTv83mwlQhtyuwWjhm4v
O4ZJ01Ve8fCZ1V4SrTa9ZGGxNMNLbhput0bYGsmY1fGrpQ046DqXMEvhQ4F7xFNSekjw8bGa1YfE
tlEtqdAjO418WIUZzWYHmjXTsZwBekvnl8RowLs0RYgEPnmvdP24A+GW/7qutD5v/QG6Amg2/ARF
iRCA7VUrrOyMkRmVOJt5uowkz42Mi9KuT6OTLDdxTrNtDiZwD2hMbrkR9dUIsNHTyckXUaN6hWTw
vOljtSeerQdYFXk3TULVc5yGZU5oemyCvokKXHYiCp0FAzaURU9E/f3WJI+ak570ls0PKRwh1nTV
pZ81qY//7VYzpp6Dc6bPzLpdT6DDb+Lm2Y7an4xIXzZtDpd1Zq8VLEB/rcs9o4Qr2SLe6yk8dWwT
VzW7Rjr7B/IPI4P2fowIxUDE8Nq2WdH+klcLQQ2v8XafaiSGxkuxY99Qq6QUdGaYzNqbpSFVbRWE
ZSoHnyw1Qbpy2kjsGz/y9o4O96rajPxR4l7Aoc7/JoPHpfxeFgcCXGz/AIrwsPYSWI2ypO6mMgmM
7LDrZNA02I8UEmfNqIab0x8r7SrGs3OzLeU5rlPevQkWWAmRPUIUbQatBtEnv3OMqER7UOFtppqq
qbyA0gsjAX2BNjXdl90PBoBvgPHeGybv09QCPVWm1/aXH6nMwgU/sptoLcbLWB6XyvqqBwGOtQOF
NKmYXdOUKORGfTZe07bXl4HjEcWz9BrBmkxlGzJ/2/rjBjY02Hgeu6bAbwbkQAvnuSm8op5RbDl5
Js0mqXrZr2qCu4J6AAeluO+XYoKXYN/ntez8eaRUmc2Is2bhZzM3lbezedBi/ag1yQ+N/YBGCzmZ
/JZRndqaHSQYqk/Kaqw/VGsIpiIjFGVLrBXK6OK+nl1ATPd57Fg+7y3yV4axD6TdBwLaaBaB5JkR
FQRpJzOJMV10aAFVlu/kLJ9TgiHwU3n22Rxp1faWLV2KtjTfkJsj46eNz5bKnoqJmDIPDm55I7Y6
Dy9f76mAjl2axe1map7bopl3s5489xkTUmzB+b3I46e+6j6WbxWoZNcUMaibJ6ib5bmSEKrxGcT0
ynYdrhyImpb1d51jJfBLJyKgznByxvGF+W96VGgGA/g7YWnNysuaLmxdHURgxrUZYjRIPKM356um
42QzxOQDNyv3ctlEkE86+guWINeMx+UHlApGXel7XSn72Sy+tl5HASMpfTNFlw0+7VuJqRnpqzw3
vcZilmbfqKXYtXhfr4prje7Tz9t+uiOgUgdFHClX0Jk8SJSob3lke7kxW26HjEX6aWv3MJueu2kO
V9Fe9Vt0SMqaRTNLRGPGdTWD/cKbeckxzgQMB6JSB5ldRxKuodLO1rHqcNwuaR4UOOmQ6QvzgC9t
86p3qS7mDSRUJKD3pY7m0LK1DyB6HF2YQ6HCQPxujdHLW0j+XbdgeLH6vTVj+6XDMlFrGu0yQ9LW
b7QbvBSiPka04p6eoQuraovFsUBjBhFihZau7BFP2qtxGh6KBJkPk6dvrKQ80Mufzbr7mbNMzQdQ
SdyWzTZua6eb2+bUKfnSXJOHspGY8+eoWB+MqRIHkSExWrjh3TRqJFObu8acbmRTPXbcjuDQalrM
umqOBgPVG1Ot1rDRIbCng/6UF3viLZFP8FLzRCN5u3gGVwRVfKeJXicFJV6ZIsLKU9kGgnkS7H7a
rScn1YDkqOZnermD4Q2CRTTA2+Jm8ceS+GIhD8kYlSBVjUe9XC2PwPILUFqyGN+4y+8T0V6DEmLL
IAWNx4rmj7n5zC7CH+bbPklzX6rVvZws9P7qWs0obfQzjLH7Zim/Jqsn61Mz/xmjV602NaZBjD5J
SrqqNYM2N5rH0SFMhKtgILVkn+0B9cSJ8ZxaF0dedWW90oDo6r6L7K9RQ1WgUV6r+6kVP1urpliH
VuQsB8daD9LK90MSLXDJzJ9GGaSGJdwhMKC1Y/Qr38nS/eCSXlco0Tr5FQM/iqqNQTrV75Ht4KCp
7WuNXRCO4nO/X4/D9qGt5HXU7LqutAtAev7G3CZ4tt8uW3ULtJsD1eH4Nar8YEMMZPke7TLTmT7H
R19MTbrP8UTdRpdfcrDHnaEIHh22IziNmu1ZRsdlashL40FBwmbqvTRg5ON8eMVl4YNVzo64pr0V
qfKKKHi9U8vswADxsJYwXUy7f1XBFx8TWox+BoDMjkbHh7+BAROIXjgnEzbAuQOMH/f7yYko43tW
wEheJRW97ASHqTr18IGR/KPaU4zGOhpT3fiyJ/F3SZIesW6QbhRAtfu2VVC/HpK4frc1ewtbo33M
ZBKo1mZes+itD6Fu034iy7m5nvc71bS48CNworl5RbmKpyszlN0WOCkFUSKwgsV2fuzW5QZC4J0J
wMZjF8B4SRXdEqN43WwvYQu9K5LeQuZZqIAMboxe7An2seFMaLRUmDJrWOIUNWbu62JmUB9f43oM
VnKeQWJoTPqEMYUd3Da3K+vrSjW1c50BEohjOR5XcpCUClRb6Af7plYtT014zPfWfa1VuT9ogxbE
MUNvJxuOmTE8qUl0pJhSQ1VhOUK/2Iofdcu+nKSCjaHQqRGTnPjceML4sHIYXSi3PBpOFIMYqsZK
99l35EGSoWRtmH+CnQFtlelP41IzOcihvkRz7Ds6DSRuWz+19fwc60Bvhnzhaxm6thievRpQWklf
TRfDLgh1BiM4xXV87Yyc+ouuhLVdPqRqAabHosdvLhxezbIjPxXqxyKqOjAusFLG9nLPRbE3CoVH
nhJd4TKOjwoHCVX23lxLLbyYC+QGPksjceb2Y/tcrPIhSYfHTZGjL0Tykb5grGbKatjQm9g94sdY
yUlcfJg6wyGg+6ULePxV9N1h45yKiHcx8u2bI7YI61NTvvNatX2c0is3+acunBfmBTkzoO1t7O04
kIbFxpZml4wxI51kCxOt9kloiztzGXbGuHS+Plzgf/MSpGncvlkZ5eDIggDGmfPnWn7Xbf5lFcsT
K0RIOk45ayveG+oLTKLQOVuLBnfMQsrNbldM/b0a8UL3WpYdmAE9l1bzLoAiHY2+/LKs6ViPhOn1
UV99DN0bvw+/jWrUT5E+IV9nqLBp+4IsQ5drxM+dWj3nQj4qOWT0lZV2brQsB0mmhxoSICZof+li
VYkPaqbwQO/I2ZAUuKn0gfeMx1ekkQ+35THPrS/H3MwgH0wfJ7O91+GtuEwdgSqxBOQi9wOAcKul
CFTRmC5dC7uEBCiUxVT3m1AZtm55mNUKrSVi50C81m3xoLLQ2XqEDoD3b5NZoLE7bYXntEeCCkwS
t1dqW+oMtXuatowUMePyVkjXrGJm/0RTUa2iA2WzvedFf5uw+tLBaExnHcaiJkP4uc+8tsSrYOif
MyP9Y4ZdbljWb1Z6ftQotm43UvlOsapdzbMo3HT8Kmv9rY2oLauL5uqYFcNBF2TXxZ7XfIBJu7j8
r7DVYcpuerQ6Bv8NkddcH9mrBE5UK9K9VIkQjE4UEt9hX3TNJ0dW9jmXzcKihPRnDLuWOWwVoyxD
UFOr4vzrf9RdxbmfwDotQjWRkkqk3bHrT9mQfOkJ85utazIaJXMJhnR8wyB70KDsnVNH9/VU+wLa
VIRqxBoDMfKJ5sTIT5m1/JwPTGXVGR2dOdkQzBvjmi3XD9FbSrF8hg/ByDx6p5ohiTlFp7gW7+po
uLKNHpIa/GfVLVQm8XWDPfEqZWMGIf+MbQLnZh1fW0uG24S+NK3PoyxZ0mPPD2xAy+563nC6n1s2
P7OZqamvozLF9le0SlgY9r051Txz9FZ3Czy0eEDjD9vCDIprGygy9ZK/4Uv22/mye3FkiDlW8lpM
U3xyZr4oRwKoc5BCrBSI3Umk2LHMegMdjeUBrOpJV/IXXEXZcWn7MWiAI/gM0ZhLb2TpMzy7/to5
m096KfXpu/fsTbgbtg2x0zI+5xFeKc7QMRzmLGRGjcC+XNUrEfB14aBrMSeTA+SQ51WbRtoha33R
eBS5EbSXPUkU4o2XwNHIoeyIl1yy3qE31YfCuGSFqLEOLYnrQeCKFDBGCuZJXqlbpUtSDDRZGu/f
iyrLbrryRVnuavTiKVI7PynXz0hFRyrA19QatcvYlj9x1l63SnuldsnITs6kCBjM3ELehloOVdPd
mLmyVYdeexQkbNMbbvLircsNt7frKGwK9Q6f70AgUg3KTpkO9YQWwzXKHa3O5p5U2jtQAAUm6H17
idcKE/z9pExVsDVg8SLgG9CCpxdxGeXnsmHqF2tUwUt+YllZEK/tLe0pywKSdMeqSxJKBVsXSlIE
nA/Ji92zQXGutlO5jDZusmggCoFKle2GijON9+95alfVHzHZYQJePrCm4rCSxRseOGMPAuFpWK5L
be3u8hYmPr5ylSqoeh+HVaWxXN83mODn7LIMsFEhKzd+0yrjMdWzniE4grGnXNp6bW33cprfGKnk
4ThUaHbsA9F5pqpg+FzZMDJNojFxo6Hck9HUw3RQn3Hbfy3dYB41w9GD2ceKy+9GupuQDWQ4szQP
oiNe19fbq1kK5IBIzsdpVpo9nEiF7MIjHJErM63OBEdxWXQr46mBEyRvK0alhFP6moOuY1oWITNI
9OnCOdVakr7RpCHwircsTqHRDNYYYlRuYSR56Pg3vUPvScLyW+jaFclvXEZdcd5kRY8m1NOUXptZ
cWFu2bYPosRvteEODD3vb7Huxwi4Nm7E3vsXUhLtNjiMl6CPJh7Ipc+KYacxzg+Md/E5WS8JjMCi
nlDvZgVwmRq20njMnApcBAZ7lXgGVQIiaN69wqJw3H8ZZUa22kIPii1cHGBd8JcjoYHq8diTvctm
tHQF4AmIOF/MDJUsJf3o1eyhtItbEBar6+CNZ2hSHmVBckjQIY5M1QE4Sroe1ggV+nJHpGI45tWr
moMc/t8bgf//Ft8/eYL/Z17h3Vd9Mdv2/wfcwtpl0+R/7xY+fVXr+z/6hH99/t99wqb2u+1YUtqa
alm2gwPvP3zChvE7VDHVuex+JbavSpbb/eETFr+rhmHqKh/CuctVxsbGP3zCivm71E0pVf5ew8XM
5PZ/YxT+8+pHYeFf1k2TKBb8HYJW/7yeUeWK71XEHAQCbBqEK+67PP/4hxfjD3Pyn8zIv7Zm/tee
PCx8giG4JXkea4Q5jf/H3pltta2t2/pV1gtoNmloqLp1bcBgYyCEGzVIguq61tPvT07WmuBkw567
nZtz2rmhxTZBtiyN4v97/7rDOXibIos1rhfJiCRFM0XbLmsbYttixC71yNao0xa+HrarkXiZZyVn
LJgBJ22mKDw1aR58RzrVLK0t2rRS9lh3A2jrVJlytjfWrOToBZXZCDQ+t2IMpJOND6hVaj5YEqJg
JWkMGsWsyqdxmzgOSZeuUj2YKr0eDzfksjjDFtJzZHqImIesfR0M8gWu4C6zVmTRSrr7zLZ0pI6J
Qu8Ui3hmmo/s6Adtx6mF3VpmTvBlsPVOLIbKMxNw2OOznSkrmJrA1AuZbTA13UjMXuuAJa/DCOhY
yaZop+a3rAsvYdAc3RCyXuq6PwaX6s5KUsFtL90oYjwkRLyG0QLUuBNet/C7lq1vC8JlSlWCDW8+
wWJo28dWApYsnrFfo6L8hl8H6w5CLiAaCdUODZjnHHls17yohq6UYoHrMJdofUIKo6s4Dwdrj2CI
hVvTJcyc1FXQtiJl6cu5nlg41wneKNDfuF4SbsrYkj4+oLwu9loOUb9agJRwAJOgofEuCsiJxpck
h6gi1+C4qvKiIdG3MJEOMLhq4N8MBv5ZqZVWvSWUR89nrZNB3i16zg7IaXRLKCrDiXaYjdBy3FCY
1jrLhOXRfsqCA5IHPb+hy5DphB6kuKWXKMXS78Cd+CuEeAhWy9SVFyxElBsNkdFRjxBqs/orgZtB
bGrhgbNrbKr0uoGikpGSUvs+KojWLHszXwiHoNK1b3pmiARL0Qb3Ki0RPTzWKbKUGaqo4clxDCqn
OGXH7gCjydfnMsR2NqetM6igTXo73WBmjJGnmAMEkwO69Cw+Enox0dkTF/priwiHrYXuWinEBxy7
rgs+zoy1bpNhYQNRpiKDjW5w+5a0PCn1+asuKit94Q1d0l2QOSCHXWHkurUTNQEDUGlyAq9NI4W9
2A8hpVU8L4S1EU+Rdzdlqxf1vFbNkPABSTv6BpymLeZmi4EISgEAuGVUgktZ1j2iEEImcFlhcVFM
WsmKrEhfiB3ZWgcJIlFZVpahUw+U6QQGJf+pWpaDTkBLGbaRt29iA/4T6lRuQyGGplxFZkIdpQSE
j6DUqEx8zqZTGw8QfXDgDgJ93CZmlQF+DXBDBvBBGd3iFuiGtNejbvgWbSgQCt9MNu7tkvEyH3et
m0VolvFpa+hmhxazGWKnYCdKre7uKHd3NtyvVqNwpIWsusC0xzQ6Amd4NYsqK66FUBlfkH2JYSuh
PiszYQqWs7TbKZo38HFZUEaN0YiDjkHfuozssUq+ITrgHc3AgOves+cMg0RM69ria94MrbVOUtZC
cwO4LTuwDMVx8EA2igipeoUBPNjqW5R4sKWg17Ivtq9FlFMvxZPtwXKWWkjkRFBGWrlA4JKqqF8D
HVow0BAAXFFturctzO1CwGpUjVH5EabCSNh1u4wOXz8eyN8HvNqaZpmmsAR2EgMAm3Y+WXhVpOim
wCNpEyYBsGuo5506/Bgy15rDurU+yQzW3k9OP4+na0yE0DMQJcqzmFVPVYum6zle04UvpC9ed3rP
yttGK+Wy2pMEFDE+UBWx1GiGfv7BdJor7jwMDcHdxx/9fdL1r7eik3gKCM/RLMl64O0MNhh+2Dqk
4kAmsyqPdlD3hPYswJU8jGgGLNF8A4IEU+Tjw54iWP+eOX8d16CUJ5icNYxF749LYVupc4s0MLUy
d5YarsaydeZ6nN4HbLq5QZFtd1gXAX31N2O5L+zXFDIB1FJE/oTjIToUDQ2UIQ2XOsQ0REaHj9/i
b1+SrTGjs/okgU7DcHQ2t4MHnJhkDKJ1kXcrYiG/W0XofHIp/Okg0rSlid2Q6+D89HuhcFps2Gxl
O7kcyoZGe/ZJlPD7oHbONJ/DQNDACgURLQvm92daAxsfA5WhdlXp1hoHNAmqoMk3HXatT7Jp//Bp
+BiofbmJHEvXzg4VUU6JQbWwLcIUAy24n5smfYKPv5c/fB4OguxHqKYlf/teoFtAbWKTNAPm4a0N
FN13ihmoF16F7vx/cShTY5FLcRdX29l9qrc6JUvwLrMSh5hdPyXWS0Qd7J8fRFdNOCLTaRPq9Hnf
hBV7UGQy+IeUNQ2/eUjIHSJiUlfwGbWIaD852O/fkCCOWwd7KbAA6+cjXWE3KskFXG924OsPud6p
uw6T7id39/Q9v7u5bcEyf7pxHF2froT3HymVRCbCKGFzXfY3SU5ciIpVngJ3TveVAqriuv7247P4
p0NiO7SkYF422UO8PyTZ6sKTic0hGzB6FqG3KXAKEVwRNcZd5St3Hx/v96tQ6FLnHCIdEpAcpynl
zbem10qNTsHxZ2nefTX05iu2gYe0Sj+Zmf50GAPDo4bLmgWmeXYmUT6FEOi42CPWWeFFPJnSZ0M/
5OkiYV7WPjmLv02EHEJSLp6cnOzuzs+iQ36TmsIIRB5C8ZMFVMrSztHjcJ4ETrvrwf8ePz6P2vQJ
zq8VOuPTx5OSq+Ds8q9zlkEq7EmUO1JZIfH2cC1KIwwXaAp82psu0ksqAgWqRkt2zZNSdnG2IULY
du6comeR7xdycOes49rdx2/uT2fftHXb4htwBHPk+y850woK3D4XlT6UenllhKxx5nrJ3LWs4wrb
2seHex/6zkjtaAZefIvBBo/tb5NBz4isFaCiZ0LDqdhnGXaZ0fuCy+bSjNqD1mgPBWq0jw/624gw
feUWFzMwae336aHN2kIrCAOcFaOkzzOY1m2nqOL2dJRfhud3Rt7/WKjPndb/gwLL/0WlE/Fx6eSu
KaPqX9is/zV/DuCY/WtbTabr6m015fQnflZTFEv7S6X/yXzGNcD4PIW7/7RdK5b4C66TyZTHYKPT
/uSlX/UUof3lmBpIJ6Z2U1OhP/6nnsJLGr4mVjAGNRoG+n/gutbe3wjYRx3LkMSBcmlavAeLw7wd
7Xr4ISzhB29lGdTFxyZdE3UCo0cvjjDsTeLLoidr7B8g+22pCFaed6kblI2FcG96Vz9EufWPRqqf
78hQKfEwLZOJpU730pvxlxl7qIXVeisH26pZt/bCVtoHi0gn2jzdJ+OAnD7f34PUv49m2BaAVcvi
HLw/WuGAYqo75OWWp9VLIHd4vjDJqqmzDit4fFUOmb2v2xkZDLcyCxa+h/yuldgHuv5BdolJf0De
F75/BzljG1TuYizlqxop/bKtkKbBPnwdK412+bAqUA83Ph0e/UtlhBtGBHtmkSYxp1xvzCy3Wdpp
+U1pQBkaerLIB2SFsRFeiLb7hqhH74Mbzyf8K9Sz/cdjxfvp4d+nATyJZAY1bDmNJW9OumjjFh3U
6K2ypAAB7FkKRM/wtaxvwJfMPz7W+wn917E0YSG4RCjATun9sTBG13SPueTcFA9rmWBNgGWSYA2c
11Wh0pb89vEBT2ufsy/ZpFrJFtCwKOmdX1JlBGvYUDkiGTo7QL0bEipRbw7RKq7cO2CPdM6BH+ZQ
uHzF2Eg5DpeBH9/kiZwQHO3OF9UuUYt9aASEoXe3RblD9rDqPcxY8bLaBADK5tO98fEbP9tOnk7V
uzfO+PD2a0GYNLRRwNdiNMa1b3cPRBV/D4FuzF03ZYVSB5euJ7ZZp2/CSdbpg8Cd2Ql+diQxK63L
Zv+bNzQNSlNxmCrv2c3pFggLWoh1K3QFdwwUeIhxFxbKRZ0m3+Gjbcg8Y5M39A8Y1VZEHl4pjbOm
m3hbNp8t1Mw/jF2mDpfWYYvPubLP3kyGIM+TjaEszSK/t4Ryo4w+GmptNxRkcliy/dIHdEYLGDCI
0QJn3dSrKHKAFof1I+zgHZl9t259JTUc3kU5b5P4RVXlI1wkZObc+G5csBzoui2lwGNmDbD9zBAL
yFxzwtewGB50D4AQNAoWMym3MWQtqPrl974yr4PMf9E6+05V6kdNYK9wk+jJ1uMlgE8A99Fr7Jbr
Lq1viZp+IjLnQSBCU0ipqNkZuw6SfoNSItAjqji+u9RptcyKIf2SA+Qj69F/baz2wcRbW/vGI46p
pSEYt0kj8f/R2uXnNUhJA/S+gF/kGOcjpNuQVx3ryjIYkqdGqeSiDscHIQxYQ4LLrffloVbxz39y
qU20j/ObFuQIrjjWTfQUzrZoVgP3gC0t3oAKD0x53zQ2HXJNP+gBW1zHvGjlgOc8xTMVfnKZ638Y
Di3GQaFOXBQu9bNjt8GYExcW+KuhN2IUUfWiCQFbDAUi6HIk9zpqdgaJUlvNaDZWdWeZdnbl9s8D
6RNzVwLqAFFXIEOl/V5BSMvLSW8n8+skxLxAzV3vb+IeWxkCfOD0+ClDylNowIs5qM6bAFATat2u
XjbjZUgRazlAMUe1MjxgQOXZFGb/J6db//1uslVVWCw6pu2Bdbrb3kwBflV2gkB0jwIeXdaiSu5U
uWtkK1eJQ5tYx+tZl4+WxlyoT2Hvjeq+tMq6IPIRa5WxlVr6pJgNdrGyPOIBPurWC60RZ0VQ3wSF
SPYlzkXank9DhA4H9MBq5BEy7RCub7nRde+liKzrpKv7LSv3dV33KPiccC1SEttkF0xRztdEoqE8
ysRqKBVUseoDcq2aiJOFaTU7dRSYhYPooKjFBXFn30vLWZKW6s7KupxrCJPcbw6le7QylY1FysSg
i34STfpXw4f3iklobSDlJs4VZUEERNtBUDSDOnKZd3yh9C0QUqm0NYkou21r/RoFLFrflnp4nMu7
aiRhWmJAZ9kGNDHNoolkdhGqyrPeh+ayEKvWYUczok6c+YTdzhISloQy2qu08S9UDbYMdVk7afdW
FT+B+b1QPXeP2wZArLELG3EBFtTNs5WOxbAmAW6eYrbQI+zvsbPqeyYFJH+BjSam7LlfStO6K/N2
EQ9wTDSfCY5YsmXYMqUVkyhfkRswHOBI2gbtOXFvlH43TYiQ0wyggJgmCV7IA1CxLatIfQEcuohy
G9CemtySVgGpmySdiFSChB4ZmVVzfH+fVOumOe79OMAilyYJNyJ4IJbE7+dAqUo3RojrLlMTw3QF
IHFmFhhewYK+MEQ8xu6rG9L4n9YrH98Tvx+ZYUe3wCxoLFZ+27XZlD/6cKiAV1RaTOXyoDfNVVlw
HVQWwWpS3TaWXGsdM8XHBz6roU5jLn1WxlrDARGo/VbZ49kO/HVFQnBn4HxRgPC0jfsaEcIB4wE8
DJ7TrotZc6jNThrFoQGm0SSJD0S8J4FhtIe5Ut2LTC4x3SF1LvZd5H0XYnz4+J3K30dpCkHUl8ld
NnTKM2cLR1fvtZbbxlpWGQOTE2VXk/djrpng8Xgnnov82MdEjd5v4ZHrNLe8yabYKNexYdyxWkOt
CbJ/5qomqg5zC43uOM2xlsZVqSaMegQhIxNRfoiuONS6i2++36lOdmR/u2MtMlWLJzmQQWDZCB87
che0ne6rDuXpQJu1S5wLJQQVNQH7nCR++vgE/L6Y5fObwtTZr1CEPd8/VVwBhIoaCH1lfgTLOKtC
5gn6fqwaFBl/sqX/wxWpaZT4qMDhiTw12d+uB/Fz25nTjg4BreKFgezSwv0VB+kRK+CyNOQBUOjY
d+4n1+PvUwOX45vDTq+/mRpwqqec6MFZ+o6rzEBtk1Dhx3tbww/38ek01D+cUAolbPwcSozcCWe3
u6bVPVk+mrMkf33ZlfVXxbg1QEBIhL4lbPSA8NAmnJYdIz2zNvzqRMhNu341CtSv8AKqGRUlXPUF
v6OgU/FSjTyeZNWW2Refhn43lEf481hWWs+ZqSSNzuAX9shprsiApO9gVgGNTO3Ba2AY+brxdVSw
PbbIjeeeY2VzYh6TpVOON6IgpsSz2h2aaFLeSu1IDhzCvxisQO/JTbTOUOXOClJXvFwePL/ZjZ69
Aimz7YlZ2CJe2nttMSdEBfPz5DFWWn/uBNbaal4jypOXY8obcuQ6NKqGRZDzVS0cdZGaGkXreMXk
ypIx2rtDJGdh1SpLx2JOxPoxpYNh7JHJ9zp8AexuztlSd3gZeghbGnSWperLde45q9bGGgDTE+lm
w9IRhMGNOhT23PbxFKqo1efuWAHSD4ptrHaXAZF9y6ihRzztSnDz+VV7h6mOxMwyfUok69xhon16
6Zc4Gh4wurFq9XLa9d5waLhFIpcyu0NzrPWj79Ik5MfUCPBgPRPsYumg5hVspUY0p5HC7Oew283I
8VkWeDfnpGyyMilhhNhOd9viVRxcpsw2z6cU3mnjitcS7WB+WWJYbLp0b3ZuznQarnSk3CPS6cTw
XuDtd0gTw4VfKJcwczkxTfAakW4axI/EfBWcECyOBIXta0e5MEaWCW4ndz5GnFkZMxdU/bAh9y9e
9LYKD0vfx1GKFbnbdSJ5Shy8tkF1xNCKLHMUN2SxOtmt4j4ElVHOPECIIYA0O3fuSKEPZ7mJ/r6g
x7FSMiS2WrvCYq3OrA4FbRgX+9TJ5VYmL1WXDWvHb/j+7CeBUmQW9HwRlcj3gUwol/Rrp+69pWMI
qDnKrZfne5s/u+ic5qUxEUzD+q178BKtP3UgIYDGDJREbyZ9Vi1kz5khe7J2zGsMMTqoO4OVnQQw
SrjBRlFKj8B1RLTtmNzUPrOg01nXhS0203ICRBBqS/rM+PrUGxJ+F6lmXUAWh2vHTTFrrObeRF/W
lIzrE9GYFERGDxv57yzJo20e+bu81w5VjH3L15InKrIPseFcuBFLrtYsHine3LEu3glsKdy/Fy2h
5zOttu88g1VPn+oGluDoOwGWrxCWnXWeYJ3o8LvY8uD4KN2H2mQYCVm6mu2PVOsJAqrhutsbYgBy
BL0UIUq//lFMwme0jnN6mP5CFsZWDExZLRwXOwf01uEFM/AQpcAHYbYolC48Qijjrng2653fFY/h
tHxvRtbFSgcsibjG2ymhfm5IToTvlvXcaL4aEU3QVmjEAGHjhoO6c8MOoX34vdLvKs0mccWjhTzJ
Zn2YKNC3B7T96qUVFTd9b8OwMr7XlVtv2LFdtwj1sZayzlY6jo0wtueK/R7GEUu7XKWUB/XEwn2t
tw+5zB8rSKBscpJF3cFfhRFQVVhSaDWu1KJClsj+WIz1rnH2pj4ek6ZDmGDsLeQjcxPq6lzehHDT
6GvRxdb0ksKhIFYBNOneH1A+4PqIyzvVMB7h6/nALyAGEhutGOlRqaw7LzMeaivb6QJvhGrtxuyq
rtRqqZh8QV4BLkvBug+l9QAsgNCv0bjE/kaRhoAEtovtnK3KLrGBIekEX8ZtShpd2C3yJt2ToQUU
Khr1dQALcmbf1GH3ym4HHFsgHmrhPiNXudJjCxTdMxUT3rRak8Bl63uUVRecx00R2V8JRfPYa96b
MHhRRNWYNuvgaBS4xhtuHWMMry1abPiCneKiKQzusbRYAAF+yBMPc1j3JanjuVlzT9g1RUAwgQwa
eKKwHwAKHOOlNrpAklyPFa0wDMKulm0qDwOwpjkyDhNGVgKuq7wBBDizSnL8UmNh2dIGrsFAYQ7B
sce/YxLBvMDPfI3Af9EN8WWfWc8mOmw+rn9pK8hgyKg9kJrex4rHh2ATRUUFCArJLfD4eGdK8gyK
bKZhrUcoYS+acjK5E61CrOqczR1wAILm0BthxT5asU/wqPxmYnDYWIQjz6JaW1c5Btt83GRZdlQz
ghdIEcFuRkmAm/3J7yFoOEB2kvxazSF/GWhPvU6PiKcvHhHZH9GfpWCY6bQNzrHpJPh9MljiivsJ
IatuVGtBLl4zuV0B1L8gZnrxGpwiY7MhSey7E6PFEZSdkCSwE1TKbdRNn4xIdZoxbLldonO4RnKH
ocd0uk1Y3xctjJSprg0R+xYXynMTcdLop78YOVzRSgU0SDUfFZ9NFXTAtOAq4ydrnVOL7/3OBj3k
1IRCxGhSYNHfL6sguY8GSnLCaL0exZq96lP1NiYeJ4vYhI3xM/RC41s8wU0C31qb2nM0uP02sawv
lJwTEb+y9x6m2iW+Ay9dnBbdoc23Gfv2M7XQB+KcIExPt1XXU6TqWvyZUcs/Kv8lTiyAGz5c/P3Y
cmNm+jpT2CMY5WOjVo9jYf6IYRXkDotolEOY9AgTYqxud+YkXzR0Tlisj1cybb8Gvu/MEEay8A/T
Y+qY/GU8ThgxraC+BpmKNZ1QA5JvhhFGhGtLlkYZPne6U4p7aw35J8tyMS0Tz84t3QMd/Sr4Wmoa
Zw0+mekJoN3MIUiEBV71mvXsoVKdCySunYXaMXeInmIDawdMioSIe+XeCnGMyZDBrs3dhVStRzIm
iLjQu4c+DantQwfsNHldjvqeLNiDa/sHEYxI4ZoJhDCoy48Xw/ofNleCw5Bxinj296Yt2mu7JrjB
WRaqiSEwuyoTBrUEnw7Zu/sqLB/zstjHtTXME626FCU+C3NN/5QiyASHCkk6gPT57OI4QXge76ey
DFGwW1J24alke9wj8bxRrK1Qs6ORFcdK+lALi0Wrg0jLWfZ+/ImmXtf518J1rlmTtBhpxHlRr/Ad
PSCJ3lqOgzMszVQ9Fnp1jaiyWkRUSTaNto5IMBlB4xdjD8uKa3uhCv8BPayY41djZEwyTJPeXRhG
EB/04FUn8POTmucf3+YkoqAgNulrpi/mzYbH6jiIg2ZzSXjOvhi50kcqerBnVZE8M2yBjigd7CPc
Kx+foD8dmG9cV2lSsKA5F0/JWpRB4IwWmwgP7XwagZ1Kwgc0iReyt+/Bxy7GJAXJ26G//fjQf9h4
6QadRigTjEdwWN9/5pEeOAbT2lq2vcO4bhqHsjG3Y0PNEb9DZmnpJ5e3NlVRz+5R+lpUd2yEOIZ5
qoK8OcuZHxYyJghgGaNAxcXBv3AObYIYKrDs/K8jwBJPY/A6DT9N7NyZYbI/fer/0+3r/+f8AdyD
KmPmf+8QONb/2j2XdfCOQf7rf/3qbJviL8fiYgUdblH8YM/+n862qf+Fxg5thUPrelJAMbf96mxr
9l9UPyebDbV9ymoO1YRfTgFeUg0ERhS+YJRjMLD/SW97qkq8vbwworEi0igi2BgiAZu/v6A11ehZ
LIPhqKl9xrDEevIq9ebmzVnZ//x7b60C+vktezqMbaoILSjzk2Hz/jCkfrAc5b5agK1gGUgEwXjw
3HqlUaNTx4jtXbwi9I2FWLq2oamSqAvhazPW24I1osQAXaascpqj34czsiWy9tsYXpmsj6K6I99p
lmbZ3DII5cZ3nyfZnGqBj6O0wvIJFWYjdGVl9da8I1BTFCqEbaoawKo//ph/OJnAN1XQbdQ1UQqc
jYhTol8/DEJfUGGbdfoODwOG1R8fHwS9we/fGaJGBKs6wklhnTq5b4YET0ONSTgbJ1OQTdLW1P1H
tV3npdpuQOaFQc4G3MAs3qKY6Y0X9tg3QYEbFLfIvHRvm+HWdr17O7HmIGZ680eTvYb2PbSChd4S
rQKbhCgizvqXwuOrgOLrB4zsxgpK9NLpcJ6V7mVTv4zFXWvhE7RILJMviORrU64aUlx6zm7XlIta
EClTUidpYvAA2syo+LbZFVYKFL5IWTc4nipXXKtqBzjFYN30rW31eSpHyj0NIec7gQ0T8fx8aNi6
qMfJlU15BrsEkUoDrkN/mGXwTFD9r5NoyyaIGs7cJLFdFd5cUq8I4DahlLdyB+hWs2EfsVSSQ4HE
GSfJvBXVtlNIfyCtJ2V1puQUh9UfWkn6a23NAUyhxU4WJngeWy7dYUB+LxZqcujQgVQGeYIJ3CX+
v9XPIlaZqc+qoLkfK4KIlXQN4K0qo03JOpxsrBWGh1UBS6aDRo0GsShIoGx3cvxBjBZEK+iAYX3Q
faDDdbLUMEGQxEph3WndbcebTTV1kVuQricLgs+eOBRrHVseRpdZZyXLPrQOuazXICVXnROvKIlc
ZuJHFDbsryCQKS9ja1+2E3Ke/PO2HWc++xfdJtq2nGVJujSHB/slw6SaAfAMaTaFmHXSeGPY6jaR
9dzsi51P7HLC+SyfsPQCh6PqBZNkzNYV6CW/Ui4KbnBM/9R0mJHsmQ33YsQPqA+3VMFXRgRncGy3
UuluXX+gsIRp1qwRaxCq28GLaL4FXChZBQxNfUpoN4GWwaXwJWoOhkZcEYcfSJjkI8IUnmuyXBkc
pRn1i34q66r3BuzeYhTXepk+ppm8CjNzhayEMCfthu7ZFNs4yyEKWOmEVHCXhCfMOsrRYVIRkIRW
cs3p2PYIWgJn11baLGUZObNZLs7j4KkVKdyDHgSGo/WXDclEnyz+/jiEIAY0dGxiE+z0/UA5ggHN
tQ7vEdCreUWVhsERFtknA9VJinw27LOesNFcTfpN9FbvDxN6QgtYu4EOq7ylCI5wKEKS8WKUsbiR
K/IaenKzPFQAdbuolcsyIOw3A0Lr3IXdkty3T97QH+aHd+9HvH8/bRHgEEmZH6JhB2hn3mWvEPhr
ejVKQpWK3qrX/BxH//+i5pOIFFgVbyacKYLlXUTKLhufk5egmE7nD7Qx9TAlpJz+0y/no/rXJKW3
KQuwmKHZyArpp1RPV/8SdCXgCfxKO+Gq+rWeIeHnL3TxNCzMSabw3voozL9sc/IRMuOy4cEc+U9W
NGfXNle0jizBwlvhCIkz81zx78nAw8eUg7tyQBIjXQOuE443Msx/gKMBc+yTRtW2vriukd6SNFJh
5jXLg40Ha9YQwLFyitDAiweDS4V53Snh9Zsz+ofl0Ek5//ftd3qL3OP0S/GcmJp23r8phNPITIzd
jGmuhvZrkIg4kr+r6v54hAce1rCZyeJS0JTMFT8wMQZn37K+qq76yByPDhPeMo7ZiaOECS+9qXhB
q3pYjjCRF2FrjhdjN35WLnh/k/581w57PVYe1EV+e9e+60ee3dndzOp9kETxZBhEvvxEIQiJsMxe
aGEWCxCwlaFKUuultQjZ2xxUjUAXr7aY0pLKWdldsSoiyiTATI6KZ3TX2N3jSxKfjygaZ4nhkiJJ
7R9BoLGyRPYqzJzkEt+XG6yTgnNWlp+MuuefTDdsPKzk/uCq4IOdfx8qp7MPcjaTg9mqW1VJVri9
NFQW8BYiq/QviPcOt14NtFs11h9fDL9JwDm4Sf3lNBRT7lXP1sb452KQBKD3rEq/pPwd0f0Q99JU
5IVvN/pKCbRsGVRi3CYe2n51WbiqcsvOfq4WRf3JmRDTSPv20uTdoH9niY4rh8iic0tO7lliMFog
LZWX96sKw2vny3DHOKCv4roCDG+09VViWLQ2vMBfqKnR0W6qzKs4kHehOdhfYJO+BB0JRUL/HrgD
UlCR19j523BhDfAMyAOsMD5FwSeTiPaH9849b0xWZCmptp2dSeFHcQ7UbUS/4SegJwAkw2zNzJTp
o6uu4P4Tricg7foCJovfp+kGn6jc1mDBPzmPk/T4/XlEcGdOmn505TaFgun1N4v0scEOVMH+pgpV
SyxHUl6R0pGgp4GApub0saByXikOLXnK/IuSzjmRoRFxKCrFH1I5zX45KnW2O/3gxtp0kIY2XWgT
ujKlxHbB5elBXcbi0iJrbKkFEfZHVwGRrOb3JBOTywRNUwMStxCFXV4lTtcAmtRKonDi8QaTI0SG
QMQXbCmUKUREn0mlNo52ER2J3wA4XbfuNcGBxlXt6GwKvFJfGKCuHMXv7m1coFCn/HTpSILwBttj
9RxE7rg0KRh/ovIkHnRSKr69Mm2B0NkwERdSfzHZML8/o6lh1j29cHQMafjDIGBhWxdw0ODILqI6
z+YR5lJIICkzXHKBJfilFX1N8EBK0gPgmPrSQ3ueow/M6kthmvXl6V/nr9D2hKkYx+7i9HIl452q
wD9moO2uKk/59aPQmpDt5fQ4cXtnyZmC0z39TnZ6BVfp218/vULuY3/VwKeDW6df/P0HT8+f/tTf
v3Z6SCYky32rlrQ7rOtRLedk5VVXyTRrzKrCW+O3HS8Soz4acWjuMrv56tRmfumJfDjkkQO9Zqd5
Wwhq4kpJwmSWi7heuHDremLg171VWevKS0HBYVYaOkVcjAHAsaHWlIc8B5M8uKRvsKE9pIEwNgrq
Zy6CWjuG04/iTusID4mVITVJchLVGt21dhFAtq87WC5A/+aO6y3dzNOuXL9/qAZ/WCWVbd0Tz/ql
Nsfoe+gP+6COjMui977aaA3I2TP1mZ0Z9pail9iwlNDn+L1p+RpNsw6Gzt/4PQBVXHDZ1vPY7xRR
Gd9Fk4cGkU32HTEwCPd04+dAlr2lIohbrCy/Oo62vUKTql9Mwm1PjuUV8K9y1bl6tWyIuHLBit5T
9I13Sb8Y1F7Oh1xt75K2HebsHav7Iir4U4Uj9mz9QCpq3lVbmfkc+dGwonLcrGPXEtvY+kZa89Sw
naJdFfPBzaBzqRJ/tAftL1YEqCK00FvZKdc69PEdPt+ObZ1vL/wY1KCorHGV5VpMN6kSK9nZ1a1d
efeEkELQjVEMsbFRnhIdLufQZkdPqsTati1bZAzIa5dqMWAtFRxKL6vr2tba664ZsjmB3sZzaGrX
tC2aewPc4saBE7liD6h9FexZT78gu9ogOUjWl9LMrENI/1l1XtLQNh6sZoA816hijoffeEhdB/my
Epar00PEkdY8NgJ7e3ooelhlmd3l16eHECmWxMqOxwq1CMQ1UW88yawPDJBQOlYCTPIMx9NeJx39
lHfLq549vH2VOQ+44/TLpx9+HBHeJaGIRtaVIzyi18dY3+gtuPdCV91bQ8/c20Ahxrwxgt3pKZc8
xS1eYtgy02+c/hdu7e8ME/rl6SmawxEJl2TKnx7yhcSrqiHnt0+BpalZRJJCpSn7ePrREZe2wuaM
aQuB9z4SnnegmhvjYHC/n37j9DyRIMn1MBTL06PT86e/YZZIW2uAZX8/3/rpl07vSiK5gD+6rOoO
oUhCkLoY35HtN5uCvPufz2W5sOeiB2p++hVmtfCAV78DPhsCWFMt+FPCHdu1WtrR/OdjMizMbVQ5
YMoKmqQq+ZqLAbrErUI9aJVmmovmp4xuT89lDbUFrFrD5vTw9EJQ21TwRHkjStYlWcP5qHD2b5pg
AlJGmX4s2wD1kDMrmBWPp2dSN4OS7VgR8wXPRQRzbwUAx9np1dNzE2kOrPjt6UFveT9oBm5dNME7
1WvDfT+B6p1YG59lkX1L3Ni89XEPXyhV7jP46iYQa73GJRF+TcmaecATGy65IuudLQbQ/lU9Qr1M
jKOiwHRIdTX6oZcLW6jyx+gDHybYybgzSVZcFUrz7FSkceWNZh2QuSOxC1rr2RcdlYWhdQ6lERRM
Jom9GGvPehZEh7uG6T8pbVyt9LFOtiWUjrss7Q8//2fuQheReniT5mmw6yD6LKXtJrdR6RFO7yMx
0AMpiCZNBrFEjhBdxa29pXHi3JS6cG7y6UcGbmXZ5HG+QECEHqoJ6T7FBmLZwlY2DnHFd+QiE1gW
1+CO9Di39n6uq9deQWfaacj3Y8DdmnlBvE0Qch15E/A7EFxQ+BPvzWToD3VRv3lEouymrYpx4dUI
E8DnQVozaQzG8X+RdV7Ljevc1n0iVjGHW+VsWU5t37DsvdvMCSQIEk//D+k7dUL9N2pLdnfbMgks
rDXnHEX3KWbz75BIfbUIwL4YjTlvq7Ceg01YaefEEsuWYyf2DnHNJUD9CQ+Zh4xe9A7I5Ke4/58J
MhOn1PmLNGiRmS2pWVX/XNwfOl07TwEzOpRe4jnSH4SpVtd6SvelqOezU+XWipvBWyVVa11seLMr
KYtwOTqxeXk8TPePZvalLflScvEF+SllGsmDrplJDoOxK3OrPU/3Z4/XEU7+Zub8aalpIMKM5Rev
AmH9o8djH3oUNj18jzwM7yzJ+poWhXp6PNPgFsG0j8bp8RQ+cYSL0YMLjTXsNt+lZMjJF1EedmdV
mv5rm4zbOZHpZx/31hrNhjolECIo6TJk4UZ4fDw4//0R5PKWgIz07fE6Dh02yv/+JKHkxEHO2U7h
6TgaU1oeRVFrogJEz3Zf9HincizBQYJS2hzGC0epkaYrH8XIzk6kYawAp/3v1x+fdKw030Ze+1KV
sI8joAN6eFEqQLVFybP0ioBE6uS9y8JfJxBIdRLTSc55jf8nLcu1R234Uk8BodheXm6rbkpfZJ6s
07Brv41RFu0qRQWz5DiDoq+e+iPuwBPFR/tNnuymrcJPJA30QANaYcL105coRKsRjQmH3Y7EwFUT
TtkpH5vspNsgOzG0vcBV4/hMDcCkXRnnx0PfOC3ygap4i8AKX4uZ8LMZRvAuDzO5JKJFr4XW4akL
2vD0+MisY00AOAH17c4eBsnFGyZnj+xeUofvHwZVoSm/GYm3BLLmQd0cHj+fRbxdb86EfntFvAm6
0fkspAT7A5aA8qY4xrjhVo/XLUqZhU2U2rVwhP3ElzA4r3p91AmYQiIds2vU3nOyR3mIylYg3fD9
8tDW1smia2pWttQUGX1wdtAtnhMjEmthV6jw2o6KvuJ7qz3vSF92PWW19SGToSLcJWivTXG07Ll4
cyrVHVrT3iZxq37DztrWIYUBqOh3QTgqKZBGe3jcqN1I5WNxY0X3cFhUFHhOxIljzx+SUoZneCZq
KSo/Oauxcy8ypIPbWe42bYmeebwvXlumL2Hc7vw5qp4eV8ZQWP8agI1RG3qMUoUxsGs3olw3M8qJ
2U1ukyzj6+Ohrl6zKH4vola/dgX/I5f7+vEM47t+Led6Yw4V0sBUH0ltDa7+pIMr0+lfgFDTAm8Q
VSPKyV3SejP8IT6agDuTSOmQ9nuvj4KkvTURag8wXf1ivj+t/UZefNWvS9KB3KUzqvBQsXYcekjb
zDc6d1sDBLw+HmA4FWvfLbkl7PyuEppIiHG64Jn0fHI7PPBb7kiekoi+iiS1TkCn/uuBJPV2UcGi
WM/xPC1hEaYrXwvUvGlwB3LnCEMeN1bm2/k2bbxfy2MmYTkpvf+g881NGDfd0Uibpyacx23iduMu
n92NpXyGDBUM2ipvJABMWN0SEhnYAllRmkfNJpv8ZyNEH9lQHGxV43eEY3PNB9TlAD6M8SIzIpJb
0T/VTW4v7Lqovyy7eie+RPxNS8lYJ7I2ResgAIwIWJ9FHp4JAfeeaaF951ZYfNWdka0GXelj4RPp
2Y+OgryhTlEjmy85d8VaEsm1r3XtvscK0fD9dSdrYCOA8tmhxEk/U/OqhluilfG36ctrPgbWV5ZL
H4FtO7zWUBXWYeUa8AD9cjelBBSnOixPOGf8TWrb32NH4uu95N+6fQyRvSgY7HDI3MElGs+1PWJT
9ET37ECfW+V2ar+Zw0l1rkU8rJW+ThaH3ExN9qWXqt81WEgOrVHJ00z67qZvyv6Zs1FEjlhUfpRu
ki/KRL0n9hS/wkU8FoA+7rnJz6OZkWffkIFWz7n/V/X2zYvT6rsaRQ/UII3fG9eXSxvnTOf478Ud
ZZj4ifvP0Ntri6SoZKHJpS2DZv4X8ftvVprTR0YY/rLnXTsTs0znzC6fhYmEB2aksbOCrnx+PMCE
5og82N1W0lAil7QEUAgsADlBHNHcF3R7otoVl3jO+gvdBYWVWd8g8ECd/78PRPE7AAhJGeu4EbDT
TGyiPIh4RFzX6b0WQ73PBChlwiTHz4nhTlR02Y8wwo7bze5Preraq+kpi5oOqIqn5V4Ombo8tiEy
6BUS2/bdtsj4jfwWLNa9XCDSLl83dtZve2oJqgeedvenSdWhL0qT6ZJ14SadBA3eCXWmaIJff0pv
PtrMrzZMHDIWWVeMGFqdQtpc1PP04ir5Xx89XkNvopD/8FnEeQQ4+kS5gLfTID6s6hI2SPgqC1Bq
l0zi5BqOt2mnMbhGJI2tNOm/70VTgfiK+XE9aR4z5UDIRHNq++Pj1ycvRlW+MIkaPrq8ZBBt46YG
S9oOFrdrSBuwGxoqytk+DPO0wa+S/2ULee3YbT6mTgrGkAoAoavVyQ9Fv65snX3gWH6lD9UcBoGl
NBdI5FAXvHUymbaUsWoXs5m/Ssv96XOZ/tMG3qdrD+rV1E69c/EzbakX2jcoyW+PL3BbejlwegnD
bftk76Gl3FpgQY6dD63DCOHN5I4zsOn5/Vvm94ems+evZDLjVUOH4D+vl0L+5/WiRSr2P1//36+n
0f/37ySsV1v0XNAKaxYKFdY1LdcxfusMOrMIZy0S18P4DUGBt8N2RJF2/2xf2ca2GRho0byMGcD2
9XbI7Y4wZ55OcHg2UQXP9vF0gMQK2ZZcQMhImF9KpV+pZKOdpkxeYpHStBMi49w79vt/ns1R91pT
VN8/9fjyxh5fmtqWF2Lo9Ctp5iAMgrLdP75CZMSlFTmzc2Nq16NIvVvTDt4tS84lx89nKiTvNsED
3OppNpb/8wVVE1wSfsTz48uHzKsPc8bS8HhKHJ93a5GaExutgZ0aKSffO/w1aBx98Ene+8/Tx2tO
Yx4NWikXa8zB9TTBuBnp664en8RxD7UzMkgZdebVPQLjktHQvU7REIDSMxpscaLYW9TT/3kN1Z29
8rjC15kMJc2TQg5ATflCVRNWm4tzqwdxntnCx5UrPWfLKvv9+MTjIXPVFfhbdur9xDm7WX5yE456
FpmvNy/IKGYm8p+8WEBhuj8URpYfrRroN7Jf4FfK2imAYl+wP5PNgENqF8fa/KR1alSm8clJsUbh
4XRY1yvjMymtDWSH+C1hg4wVDIrHxWmFMWuEWfzphG3vJjOoNo/Xm+p/vx6XVrWhD6u//u/XD6b3
OVUNbfFBD29hlLibaQzx85kVT4nT3XpuYa0mgpbfZkuHO61xeT4+m/PjHDqXDuXj79qjPcJoC/9Y
fKMrycL409gHlrrum6xHuWYxcw6BmuJnxydk//EFUhpfMUvgi5cyPPecToAxi6MF4YD0H1PvGwmk
eyl7p38flLfznDK7JZ1dPrlxf4hT98OPjJa/bKZHDJWQFCSK5riimItdcnXbKNhZuapfSe+9+VN/
nu0+3Bd1oV9UHLUbcypAlQ1Kv9RZI1jBudZIMXyMcuxTVtTdfkgTf981oJPIfkdG7PhiPdTN7+P4
pjz3xbPqlmqifA7n0P8nrbLv2WB/lHBjqvo5ZeYbOnn6NBlT/1zPlbhE07RV72k1Fp+iEcnBLhJr
RS+7/LQKZCvAWMcnmdF6LRtC4GkrRGsSdyngjWk6jESBbkOrsq+CgFaCiEPxZ46LD8elpUobdDGh
Kf31E/Pb9dpDGRb96ygk2Iyigd3uDMkflsGNX4T1aymH5Or11c/jZTOuxm1ataQyT8B0c9klB4yG
XMcO/ocJiMBP2tovvGHdWxqxz1rz9E1TrHwJ7z5wP8/qf4xaP7Pbo3pwifBS2SRe8pjfZidhs3px
IV7aKN/pmgItQWoAPlp577OR63XD8HNdwanuOQ595TRQCEccf6D5akTFDt3VJuE8IufS2LK21gsf
zOZxrHO0515Wb8eWkeFU4eRwDT3uPNfIjtHgnBy/+Ii7yPnI7z18QDEeQDkAKRx3swNcv/cqNaIV
TqP7YdxxwBTYdY40/95EvQ86lrLDAWtHjP8MRmWYlHw8V1qfUC92S0qF/lQagSBXqXUvdj6rDcHU
dBnHOd1RAJ2iAlrkgvYG2YxlEGOwST37mFpGhWFvF6bSPFu56637bEIYDZfl6mSt3MWTIik82fvd
HZg+Iu4gKfCg+3JfYHOz03KpDbLr4kh+4f8tQYGV08X04ZQQAYethm9msKS1htAYbCJ0wCPjg0/u
l3SdquzaZWINsMQDFRESN1D73gZDAqCqLCDy1urdnRmU3pNypHvJRuYhg3+sq/YFKpp9GsXd7UsU
wLGZ/XgrjJSC0u6PnOGcfRKAh8w8/AhVmpUnNTjvKiMDgrUlf7UxMAWB85wBpZvkXemjdTYv5YBW
H0DLStU1I6v71Ecg+dmzQq7KtL1riniIvf4kVOVhoG/bmxfVPnQxzjJeL57FMJmH+38Lk1QCHch8
SUyBr9482b7dI03iqvPORMf2TyDyePNM4x7pydP7JzuFl1TnexHT+8sKp3+SBK8uKG1/KP5Ypds6
XLU5AiWbk+59W4UhyNN7NTwmKMRV5By0VE9e4/F3e/PUB7U8tlUHwET2ICTm3HvSNHWWRmAkOzVN
axEksNZEklO0eleznN/vVONjlap+24SsQgaJwLsGDOi6iGWw6dmBmKKx7zn9sAd/+uY5RX10GVt2
KtXr2myiDR5tHwuEfpfYhY+lQIDvhxw5C8BEmGhb+9Amihac2b2medVdOro8npAeEcqTtbBUfGqM
wHnFRMNhhjtoMfXZcJv/xqyat8TK45MZm96xUaPLby4efxCor1xVB3tz9ndZChihYrz9aGF7Zjss
AzGQ6DVWa1Rb+Unp9JyQ2rEavIF3m0RY5PZUwUZ6Y2kNrl0rXwPcQYfBHOS68uCpuSFMxbrujjjF
0jNZiyMSp1slRXzomReJOlTnaY62BIiV7+wUfM+GiJKdlVxCO5kv4XgDOYWjUMdY7pO0nfZz4L97
nqHOjd9OZ9LeuD1ZlaF+0IY2TMgiTHEJVpmfC4L7LMwAY3NppXjVDVr/Rpnwer0u3DYdzPdOFH9T
FQTne5+PLpHNfL2tN6PjZa+tBvmWOr8Ehc5bD6bF1qhZPZgo26jcmUvRl7ZOnB7womq1ZHRsgfy4
+6TvY71BT1uDwfMlaqx/K3cy9/jxZsA687KUiXvNMGfMVmwfO6MMj72lcSXK/im6A2g50IHC0eZH
r6lMVFS9JsxFdnbhkLxeev5JBNZ3m9b9diTZY18YBC7d0oneS9YW2FwLk5Oxg78YBdwfeu3z0Uw8
SEG12+Hr8zxo5lXG3SrfA6eljRhw93OGY0EI6mtLF+pgFRJKY+61G5jo4dawsCsGXuHRjqJz01Tl
vLKrjkajuLoW1VaT9eojKSoUWlbwVCXaWVsBjLIM48hZ638a6VPYeUmxzwEmX6ZA/YWlRO9r9JgX
Gq19BDXKGzIPb0QNp1s7asUhLeP5kuherCKH2zbGsLz12ig+ThZEqD6PvUUrS30MKvcLajxFZ2Fy
Fp+TD0RD7cUGbDbI1rlylTGBNCySqHr5ht8i2ZRVu+zL2H7RvNNajRnzRdiaaXVOCjdbAZAATJ4y
op5LV6912QTrEAjNJlCMjmgjE5KsrG5FQRmvhTWSednXkpW1hDmA8iE2ZbttPcJlJkQpTiXgADu9
s1G5RWZEVheHlA12NcbdKwLPlcXAbGdovHexSNuDT/8e8Z8CJ5NdIYXtptmRK1d4wI1FcskKzH5R
3OIaEZiFcMvdyqH+axhmS6+hS5fo2V7dkoZFNteflBUWhDj6iiKFqtQUNTLTOx+wOKchYTpx59/5
4iRfGG4KKysPrIXr0VB6wP96QoJW6f2H8P0iOcm2fQU2DIlai6/HliuEn68TB46yDxS4xjG1dZGH
snvMw4Y8DrBxBunXU/bl/8ThpJ9rxsJYXPaxJFo47oPupk378jxWSqDZRRSr7q3hyHCbretE6Zc5
9SQETVx/Ct4De7pbnYw6X0FRIY7T7PMbcBWkqIn/T6/t7pKY7mECJmoyqVk1Erx5VgwkXDjYsOig
mcdZmO+dnO4ePbbjVrbutspse6vzKHppUo+mcK+R6TbYensL/a/DoXqLjQfGbsqvr7cmaui4/6oM
zJFW5NC6CeI3002AxcTBd2h08lb04adxn2AAEEvpRtCKmj2TX322GRgSb+24HE62djA2moGx5VCE
bVJQ/cWiFBsOGMtWBR46lTF8M3pY9CguRkbNcxwvvX7+A5nyicYyFzH1yM6yauOSI1N+dNjHnBnv
oIr8OoY/7cxgMm6RwVo6/acorW9Ear9siM6r2RuIFND4oCdIgJ1YpB5FfAuMTbZuUdJXVBG+qK5y
1znhVUsDIS4zJ3HNSHndhi5x2jKivoamubSLytk0E/W1OUC1iSn4JH973QUw7hBnEf7mumgwhNc+
+773xmRpG0TFLqbKQMpznGzwQNTo7R9s9hM0WPsJVGNy6kLVrBqbKLdcHifRiwVd0/TQSbnvh9Z/
q61i1doJsq06liuf/axBnmtC1/Cqfm0zFr9kgiCeKmvGVSiKO9+qRGjXtuwmdfvWgcuYhBxvj2tN
GqrdJNUcribLNtbWGNq31C7sG6RnUjmiDMZw/xaXcX9NXWvdhx1NmuKHU0q/n7m1LhByFcibLPs0
igL+XXFtFERwcjDjfVwM+XtGMB350isnytMre2V2m9DGbJjKQNYOWR3Z0lcJBHWAoMQsD9IZLnMG
6pLh/ohL0LQ2XaVYdlly0qK/yc5JX+J+001Bepn7Ol4OxnnKRHNMB9t46YbMWNtjNa09Ilcgo47E
xHCd6IAQmIhZIRdEuE5h5O4Szy8ug67bnVnSAxDMC9FP3KSbTM/AC24+XkU02VCPZGs36ySv4296
ElWXeF+quVChaLTeXv+WunFy7uAoLbxJinMQ2z8grf0xtzZpbcKcbuujVt5rjHpw13vhh1T+2hzM
6EDbtFoXvYu8oQgVV2Up9zEq/Y+gNE7maPaMJc30Zo/7mEiTi02u1uzqZM97bT2PCjHT6FrNvwrT
dZ45BQtl0UDBUdUTJwjraBYws4E+9wVwy64ZboHRbwZXqJWnfNp0zhR9oEH4bpEAnOcQgg4N8njX
u6gCwnISXCg5DdqJf7jrT7YbO2uRpndcmJWTj4LY3xMuTl8rLF/nDCAL+M6I7YNmnhWimI5vFkeu
PV30ll+4bH4c22pOfumh6jSnE4vLW2jn8ZIOz5cklGE1NUcl6ZxNk/Y3MWMLyHnLDGrwITTsjDz6
dFu78i8TY0B1YRGtNdv/Jo3KIxq4CLB3Sl4QZd82wo3CZPRJh9VmCkAQ1s50Y3fN12T+sHcNOW0R
Ma3TkpW7KPN4rfzxnSz+cFmPzLO9Sm21AZOnlUH/3fn4o6Ou+wfKxaofu42d9q/KFH/xgUUbN0rC
AwilGFk/FLsoQec29Pnn6DKOj+ZmbQhCwHCxkVB/F3QnyYQ3GCNFl43PubCLo2a5Whkk9yzuHkhv
BCxTMsT0WT9gVVQvZc5JcIwGY9l2tkFN/7eup1U/5PnVobCvulwsTb8OlwbvGNUthAtEC2QcJwBt
b50VZjezdwV1LQRjk+9riZXgOqh+PvTkndd0Hjck8XV3S+ge/sIrHZviXNp+hiK3ePdnBo4O8ExA
aKh4pynNlkbNuQsVhrUXRoQFvNfjW4sxXXSNcY6TW2q0clVwDl9pKDrNmOstFujtEEw3EiYIISIH
mX2KRsGgqVN6pzHW6cxLpUMcgTBW5lSPS1VGzi72SG4LqjK9mN4/Tv3XtPFGR2LQ1ygrf+/E2rxt
1cnCl7GQE9jIMKSThyzZ/2F/Sx2AzVMV1BtBcbw2Wn876glH0x0wWbj8wgJHjXfqAmSNFNhZnqg/
UeRAYTSDnVObzMlwqeQ6ab5K1ALLcepSTjGcA0CNmFt5PzyDqL70uMs3DXfRqulnAhOamCF8vM1B
FjMarNWeCH/IcNz6jmf9cYnOBBSKZ32QRzN7740geYK8zU4YGudQWelWTmCH0L6eDZW7p3QgyYK4
4WxHckDaNO4ejyz3pJvutK8uDXJeDhjdlnkSyIxGrYcKlmt+tzLPGmaaaGgNqMilZ921w9kj+GPB
kTQ/OETKqyTIj0ZZ801lN6tPPnrL+sDMg+i10btSDe/GyHCoGKyP0RybFbvG/NL22OILAHg9A0oW
SledA5uuL2dzn9xB+S8q22aV9WmO4rHc+tLP9n0Gudvo8D0NUbgx8mHXUib+0YUL745TgA+gw8eJ
nbGiE/dcfNRcpVtmWMB6neRrgFVOOAo/R5Qs+ylSS5v3WqdRBOOdseg4dhGdHJ99N6a/Y8FVCXFS
zapGlWm8OTV1ViDUbr5j6aSPfyTy4h9XRM16iou1VWvQuCMeHTiCE+rJjV/2nwSK2jRb2y9LCJY2
DgLT2LVIn5N8aQGHdvoku5QWgpTGuKNXOcDHU44qAd48dfTWNadpWWVfzeSXp9Yf62UwoLdl2szB
xSX4EYCnvRhN41+r6ym+fNJ4pM2Ie7STfR0goQWZgp2WtI8cyw7bSbeJeouOmZ5QzDGOImCJlJPa
e5l9Y6fTYToQjkSEnNceOVKS6zZBCp+D9ja06S2MunflQLYknwux82s5TCcHpfGGw+5LpC17dwog
faV8L68V20kWjk/ZnBLkJnyYb5CgZydhf6GVB0CyI1DBeCLH5ChkM76oLqiWdd5iGFOoZCM8YVGZ
nFQw2YvA9J7IiBrWQZa+Bma3G/wNQ/J1qUzglbP9PIpvQImfo2ViS1PywAkWUOZg38WSpKWwOKK+
ZGmaj60Z/xsm1T/dlP0m0U9sJf2+jMMXO4NFUpv2TQRetozKDuO1gfS9ZypJ9E3yJ2UqvIi4e2A6
JMuwM9sVgsZ0KVN/JKHETPbEgi2zcRB4Blt7X8Q0PixsmCbk2h08vf6l5dh7cg6zQxCMxrCwD0do
ZTpofjqXmWCEUb9M3eKm/DJZRt7I9KuNt+ShritXvNJWfPOlQEMfZRvp9MV2lMNMnfPJMaqDK2zR
0qcmWhQR8ns/EOtiLkZIqtH4Mecnrx/w9sfkHdaItonAmb6pI/RSh368lJZ5MExhMwNmxxx/iwSM
pJs4z7ka7lkRNAt841KV2j70rCRPOnFs8m3i6RTvOYXR1xjlsWO0va6nBhbi1sj5/bsNhjpGAqox
nkN2q0slZXDQLao1CRqQhlIdbdK0IhRRkHwZygaF2ABUVBBks8Q50a08H59gVF3LuS+XXh1y3LyI
4dfKWmj3oSYpytzG8rPvjW5F3ml64ioEqTSmHxxdTRa8aXXXNuAb0zuiaqDzRuqtaQT4906fbDrz
saAD1CSGd4g8kRwtjn8kr3SkhPR4zxsKLI4li1qiZ7XoFSyrvl00QrX7JosPAQl9JMW90Mb8M7sc
oqY2eK193hDEBoyl5YHlnvEVtz+15ESvI+qSPdErxPkk7nstJXgqg+AoX/Y3Y84uzv306akYpeb4
1Htge3WC/d2Pm4OV72rtfJByU9NJo1kKRNLKuFZR9iOlKxYl4rdVpysGCmORr3oSVGNxjmPG6nYQ
pQdo1tk6Cq163+d3sOM9jCdq9Fl4eXtKKV1GZT2NlgqWPuzrJCOXGhNH3M/danYQUOAxovXCRhhS
39HZAWBohVS+0r/UMtuEdfBcla56ahC4T03YEP4+6J1ZBMvUM77v/ruae3OHS4RDHg0BL9ekzOrs
amnX4Sjhn0Kd7hCcxKp8SqRqOMvvc1YEUknTYOnZrPAsBxeSidFLNg7dwIgWr/uk9Rgd/ZF4Y8vb
wxDmZ7N6kzkfenbl8fuy7QXAhflAe7B0g+lYVeI4prQgpT3/6hoMcVYThWKJHyuU6zRAHx9HQ71i
m3SS9K3r0mYBTBX+V9b9mmpmdc/IA+4agkLcaNULB+Dt8NSR579AiA+Qytp7KLW3fk8zMiTj05ya
J1ZXhNclLYA4a5+a+iWYyN8I4Lbsg2gftkG8JPfKgGA//IkzfZxDREZhTa5TmnENRGZ+HLqI5SPE
KtwRuBVPZIk5lYVzUghvRQrItMjmKy6YBh66ygCXRCtRGBu3qzZxlrm7RDq7IAB67cyT+2F6NRE1
6NvyfIg5ZrfJmgFATf+dLM8oHXYomK9FWoybviJPzOVxM1YkZYjRJ0vDvJ9SooK6RmM0QK68qCZ6
haNmxlqHcpkK/lvsl2IAPp/H/c7OgzV/nocu8w6kU60Y3A5Hn8MDgZRXg4bUQRsmpy5YuuyR7RJS
w58a3BgpninznrB64hjfvAPr3FVIQdKYgmJKw3EvEfRltvWT1U+V32V7JYNjlJ+RT9XLO0GbM62x
qxB2rtKCrqMu5zejO9lsJ6dpWzPsS+dyXqLWz5YuVpcV/ZanJFGUCyYSpSyqzjQhcJj2sDLcQRGD
5f3CGXuOaqSfsvh23Zn7Q0/7pLfwVPUvpjnehIekFy77N22TiXhL+qta/lqp/Zw6NoK51vwVeZ1s
ya8+3H8kBmnAtv0V28O/TVKeaHGeqy46jUV0oO2O7EtXr5UtflJ2Ryqq8ER51y3KKsZJK9mERbVS
yvtNx46LZBDYs5JD1AgEsfrO5MZdpqzgWKkQ5hgyiFUfZ68oqQ+dWOdFliMakj9YS3757W4nOQyM
DliMFatsV0DnU2UGCfx+9VVosxeQxL04I601gK+MrvezhaS1NcLysgUPa63cOPhxZQftOj5Q6YX5
LsL/spD5O/f8n6LEsevH6qke/nplvCeqZtgqPC6LXGZfDBeZPtrRFngb7bTE9Q6ZA0lsMmZq1pjq
6/Ha40FaxgabhljNYfrpEFscs5MdWuzvgX7OEV/tWyeQC0PCfy+6yjsYMnIPRqHuqHEh1+RyMvKD
0rFm5RRSYu4g2ZBRq4P4kysmTx2SAct5XEIBnSNX4uIb4wOVdXwAahouCE7BYxjZ+UYyXF/Qv77P
g9SeHF5/PbXeX2uqaMmlDCXYbeecZuoIhPc4DENBz1Sywzh0tOmUDxX/XBDV7A6ycQ4ZDMRD7trk
4BYjVVLerQVDalr4LWJ2TylSvZ18Nzv47RzDSlbaxMnhYlZ4tu8PyB8JNlT13UfTRCtbUklMWTVc
GZYvEf385CRPXZKG/oidGhnuIM6guTk8j+3RYUu/mZbRridvDta203cvUcLfpdZ7DMS2boXTwZAm
PePc/UiF+SKa0OE4kUfngoOOX9ImgFsD04+HhDj1pZn4n6JnAKxlN76E6DbR+WFQuQM7liVqjE0o
M+OpCtKTrYic5r8WqLNMjxjzkqamij90mLUHZhbwGcwH08R+bRjU87t0f0LCw/ay5NhjC/Pp8YAP
mq3cI6aQfs9HBKTqOfen8VCH7h9zykG1DuqKha5YGbGbb+YyxmUQVEcwMX4XXkCUR4tyijB+lCan
rCp5gQ7lHZB9t1dQxQgBi5sxzswQXQY6ypbGqn2OJyaeUOM4liDkQeGIF9536f26DR1JPYvdOHvf
tYU2egwuOHS5f0wNMyFqngJEbhw6iw9ha3kZvNLcSKTACzMUxO/amsTYISMDlnBN6fZ/Ah3226H8
N2V+uCOT8mXOsuxSxKM+34N0TSbIoy2fVESXln8V7fOYoC01x3zbjQfenCU/l94TpjkfI1QbNPrK
iXSJ4hILV+glgMDkkNS0w9z+lFX1+2TY7k5b1MJJGCRbl6bZU/IPJjp1LAlwH6KCKl4a3DEO4YFu
WL5l0297z2lF/nLRtSEu5KsZzbQfVd2+1kXz1qKSOydEHmEbuzWldcqLIt8mXrazR7c9CCcnqqDs
jc8CpjUyrZbYceEe6jhzD5SMQIjnkqK8sg7kdnA2pYSjX9KSNZF86KhFq1YY4WrM2t/ZxHHlIgy8
zNWcbgK/1lfjs7TycBWXtr55NPdWvVGIVUaEPfU1nbW+SsJraTDdYe6Kpueu6iqQMC4dtEsHJTzj
YBrMJ+Z7oGUWqPlg1/sapSxzuosaEveSgqYKh/D/EXUmy3EqWRh+IiKAZNwWNQ9SabStDWFJNpDM
Uybw9P3huBG96ArL7mtLVUCe84/93uu4POps5G5FPfc016D6Hjbnr7gdD/Hkuz9dwQitE5vHS87B
yh5p7cd5JKujl/VvuTKFmXe3cBvtRFHWe1Tc3pooMR7cgivV8hPvkA+zw5TuG5cygxDn+CyelOq/
Eml8LUWAcDQhhLKsl2dE3T9MPFHfAVX2BM2BDX/4zfSmkS7CaGxTggQ/+rAnqWO2/ZeganlaEr/4
AHKSnqRvI4IzEvK5neUWdxSxhbLBxxSH2KNmxY05tm/OMG0MGYNJZskfbJoNuSW8UaIUJxmY5tH3
HPy6fedfRSO+YA62Axmvz2HdNBCHBZ3YE6pSBO7URqUpIGKt33ttfunBKv8644MY8/C78Zt+w2mO
kFVbwG81RQlT5VVXK2u9izZdJBi1CqD0ebRO5JV8O8grR6CGHG3LEP4s4MB+VIRMRBOxuYyGD0xL
oFBTC75ehB3B3yNCfD+At+/L4eYBPpI1oZx3P00+aHN16VmsokXE7rntbXNTGe3LkFMo2zEsX1yK
z6XBMJ9ip96aVlmdyRqqzlOt/nv5/5fsRNXOVQuyrsz8xOeT7KcYm4QLnrIpi8l6TQoiOqUynik6
tl6pCvusRxwJ/76ySimIyyaJxCMLsEYa9QreRqKX0Lh81i+pC5/OzPQe/BZfVkTC5rnT39IuvqGh
JoJxMLyDh8LE5Fx7/P8L16zFRsuAasA8/fv9SSz//T/qZGgfqL0g9WffthNutOYzbNZjN5X8Donc
UeXO1QkW5xcFpXgSl1DsCjupr3Ypqmu1/qrpsNCKgjz6Yqn11lIAGNS005SYSxFeREbw4exOKFbX
L4cxiTG3pfwxBGF4QS7FuTNVx39/2q1/mq3WE6Vw3Diu9EmoJe49kgQKbGZw1cVf2dpk/JqGMTwH
c/jBCJle8AFGKDUQs0+uczROzbIusnsRdi8OChYFJbmxYvNv7FWX0Fy+Cu7vTRmuPSS6u66hbWwc
MPsF8WXpssld/Gb1pNnf47PFcmz1yDAQkTR7NcnHcNYvhqOy29SLzUKOcBB0iJwTas5zihaMlAIU
35DoC0X+KQzjwalq84wMHadqhCoj3k3OfOb5riNKgtOduQIQcWqC5a9AV5G9WQYxopTcHxdCIIgU
Ly6rX8Iy25+BDcYGlFlXTwgQSNXMxSYksYQ53seAkrzpJIWMSo37sNx6yV8shSWhdDlTl2E+BxbS
8SkF/Y2r8OqGF1hTXLeife10tpyCEhKuqNrv2mYvMuegI46SWYfAnTo3nsVknwaOUBeWO2qg8bAj
ZN/uYk27RlmPlF/Dm3smYHfNVtoMV2K+IpkrbkEFfhA6W9BX9p+uv2lNhZDJY6XD0NJ5rfoVqmw3
aug8HM8zef4GF5ZT3wC28yeo6kekGfvAak+UXpyUX/+yE/yYokWmAkGVR4WD+zYJt1BtlMfXDSUp
tj0dkG2au7QSYKBYgxrLQgPUdM8l3gA9Nqjv+PGRCouIeMirV6YkmRIppweka43zvD7Hl5zRMjZu
WZHNx8aiJi6EBECKET4SaPXcTZy1ZKzjeUdQdkKBtENP7kE8E3aMEYLzuEM0Og3VblbBLdTI2Ai1
2QyWsHZO57lki+KgBrjUTXyRmnKDcWGJ53ZeNvzsKYys+6a7NZppLIptFyC+TiEMjMH5Wux5j9xs
3oI7u2CpiHRJNFu/H7nxxyC/EgZ1rAsCZr0yfpmgFWOLVc9w0PHlc3GeiyrelJUVAmoDRozp0fbW
iykv3u2YUcFj+ZpNkiWqaW+Y413CdQtlngd3fiD464Gt33ZzNmlZJLuF2SyjUXmpf8/sq5mVfTtZ
/CiMGuxBjkA2BLptRMVxbzo/p+YKvu3vhs7RjNwxUns+k45bb9dlEcGc/iZvIMKz2j+klio3TN0s
/amtd3EmIn8dXfAiwTCNOBDhl83a+OydeDfGbcqla59Qs7AhQ50YVbFDhaQ3Y3u0xID5v6OcZbJA
eZyrQtS7zZAhlguxxPPCCKTt9AACf1JWxWbdJ/3OWo8KQhjwOEz9xfUI+mdpJepdUCHO5UfML1Be
sM4qCDEOGPO23tqs4nX5rmCczHFhtrnw9ux6i8GiWDXWz8wUTzrBwdrgKNlM+XyyGiRvY0FQF/CH
rf2nvKtXcTGB8n3R/q38EHyxv3rZ/CIcoCCRG29SFx9wTtmJDO3Nv9nZyZNyN2cV6Fr6p25ALiep
fuQqY35bYj5M+TiJWp+VSnG5YKTYIC1/KrEH7/PeQ0K+vvTIR7aiyepNONEvEiThG+FE0FHEWeKG
xWBQyf3g8rNK6fPAyZ8q38Cg6X/bGBKnCsaE4uvlwNQAf7NoudUwIqVpY0gX6EOMvCcqji71smSZ
sKxu74VY0oIkZVelkX3neOrQzfbPOfiX/QzQynQ67LylAQDJ9ddoZeqMkfZvDTPuFO14mbPlRxsP
nxCuW/rUpgPKNLnlNi+ox1Aoc+xPw2j3niq4+XJSoauBp35MLQh56t+0PPeXYFiulhVXFOpk8Fzd
3dDQNpU/QJ/48qjL1IucNzYRMtTNRUXl/DRg2DFrYB8Qw2EHdWHmnU0bVntMeMexIva7xCj+mGoe
DrJGiaCSn2DMr11I3AxvBZH/awy3VEG4yVcaHy8c4b+iOfl8SzuTpMItKvhhw4K09gpQGZW0FkF6
EzuPDupjaXY/StOVEbMUwyKoWyNPaF6RiBTWTnb+K8r8rcJhFskAVm8iNo27zIn8OLsZE6q/OlPu
dkYawXVE2VvAcJIgdjHRGk/FQGsB1VJmukBn4DgjehpvcLPJDLM92RPvid0iI4QlBKWp58I8umXs
bzybeg3D3i3hmvA22O/4LWEf3K8mQ5tkLrDLan52EIgSntBF4xjXERsaZNb0jPbnMhYI8Xo/3k+D
/8VdxulotoC2PcJ4/VJMTPMLtwBPZ54RNLR81IgC4NxrDG18890AyRsjwyvDntuRz1I0KoL6d3de
xltsy81QMN+X47Ds9EI6n7SHnZN1TLZjAjDFscccSL16YPyIB42co2IgznX1vKCUJl1t0AerJ+LM
keQk2GnzN+NbPkPsA0GUL6MdR07pHxNI4n1tzWczHBtu3gWnSa6zk59WJ0cxbKGoMOlDb8kVRSwa
c5LiLt0mLZVF0l36Q2tUT37gj4dwIh6OT7iy/nSUMQx2tXVjiN8+JfstC90rTmj0NZNbXhbCH+Am
mlOQdngMCWvcmCeSSnlgtP1yrFI+lmVLKeDNm/g5s0ZSXlG1exohPzR6PmyjRc/TLDlYEzJAr3yu
GHaPRCJseVjyuXrxsEXrh9pjM2rz2pRaHwMdLIj6dL8vvjjFn5MkZ/9C90J9EntUEr4Isy8eSHL/
mQV9cSY2fJ2QrkOgz8IDT7fd6q3L1XM+k0ae+f3bmG9wz5I+XrUuh0tFRrkY6zPn6a6c7KtZ9Nmt
V26k2/4pLYm2NMcqoGkBJ4mxLgFeqrdKm+W2XJaPireUWZyHjbLQlwcFqpSqRZxdZQcstFnEv/gD
rLNnB49LUmkSsA2WKCaCGrkY+XgLsCFbbe+8zNRMRbVrfcQEadqe03B+PEzIO7cFWk68gIe4oqWj
eLSstkIxzn5Nfe53khOE7RhxZAbz1py7VbB3LxupDwF5GDvWrrsZowZMxLlORHuIDXXUy0QpY0Oh
42Rj4SoEVocKGJz6qsOsmRKJw6QUNt3J2jhVngP36HQBDMDkAKF3+y4riuNIinmTid9icBlnHFse
czIhgIE7VHN7uwvU0cHrhq56twwUnffrJO17B7eP5anRCber/tua2GqEbtjVGtym4l06+KswgOzh
iPUpH/ww6t2W41aQ5O+F/R5t7JcGDWEe8sFn5/yO3kxwU4N5J7w1+1hh2JJue5J0FSxN/7sSxYvp
ZeOeHzaq7emJAfzbVkZ75LAm4NIPD+xm4DXZ77LubxK/48bxFSV6lYuNvSyf50CUaH9rEIRmBtnH
Zb3TwU8Ix191/3sa22CLwfO1afzLUDfQzByT49LQEZ1QrJF0w93X3rIt8k/Y7b1hU7yYpM4vv8dK
2S24sZNcVRsnKZ6rHK9bWQnrSPrqJp4Vt51rYNZna0N595Jlsj6hC9i1xKHQWVnTDYLFalXaIw2r
9KFrl/dykn9NMtPd8CcrNiqAkaTJPl9AhvnIm6XnZ1H5NvdCqt1G49bZGtKMnDWECRxjLoPaWYJi
4kY6iYUiscLjrpH2G/w87Sdu8ltMKMDTqYfR6RmH8Tmf7H7vsgaerWzdEhJENOFHaTUIJ8Lw1feA
f60Qwly2z5ayfy78aBvmSaYEfnwDWb83p80LPrsussHR9h62VXN2QOmKJTjQFqbIxd41NHw7Sr6n
NIxHzbBbghhsyVkdfxbL1JB1XARmVA/DE8Xq/dFxme5ARBEwqEUgYEIQmv+YNcZc4is4WaRpbFXr
cwGsnSGOeRzn2LuXaU76NfkX6PM8w7hXreed+zouIwS/jIsJdRwjl/2myjjx5JIzJdNfUNbdIS1K
C1hU4RhrrLsy+aetVeuLte9cOA4i0hae3XwGhyMYtBEhNzGurZlrluZQRT4CpyCYe80jgD48fbcn
aJHZDxhg8Q5uncV8JECfZiiEAjUtVbu5dPeTNFDeJPnjEno5k6TbRkZPTI4VH4x8nKK6cYnxnBIR
5QvPC8XnJBfjOxPhKl/LEa8CTEcuT+CDn0o0er24VvmThRfxWBviPmfGpSqKvS/cbwZaxmLg552Z
TpfByCFViT0Hrk7wgSzWX2O26n1cV/SpCWvbaqokF2PZBqtEKrOcD1oZfnQTtbI6b0DAhHcc2Ez3
lg6/bLN9WAYD8cbYyv2SC4I9zaTYB/PyiFaL+AljLG9uOCEmKux2I2zU91rly5YYhsjslr95kPi7
0BEn3/vZ9NRG6jAAxfDLMOKZqqIcI3dgj8HRpaTIaRYckIZ/ERoEPoy9YnfnN+HtEpyPkoAXy8xI
WxiXbiMWJsZYiA831M5jSNJQAGQPf8ZQbZnyxfGE3gEuPEO5Xjj/m0NltpAfKJQJC+ny16Lvb7Vh
M1GFhnE0XZ4VrawelqbbELxxlUgsP5MGXdtC28aox+Q8kTMS+AWs2Ng3B89cTionEcLhHyTYJMEL
vzW8tN3GXhj5TPqRPRWoNFzvFQVPSTdKvDOq5hKLzjg6FRhJgYvLrTShC1WPVgKcF4VLGeypjmh5
/HmfUIiPgdIsdtKhBqENGMLSYKf7hhYSzfkU5naFymcVFcF4mzyD/Dxw32LjmW+g2y6kZkH5NNth
+JNYhD0YbRgfVNU+qVn9SJV5C5N4PorhYmGE2JcO5SqmB9dDG2ENXOzxeGmqj6xUw02XI3VqIenR
hDswnlaTOPEpDc2AHM4Il31VtNnOXyEmH9t/lQ4sxEj5kqSYX3IjfO4N+XdBFq8M1mgHd1/UjOTM
BiG9MMoLtlaA+yivgTnLUpwdYn42LXVvUQMrvHHIAKtbnKfLEQ0xxHvBaNQR1dulrFv9D9ql1/SF
K9FvN+1ayOoMBvxJ7y2wTlvYZlSFhFCl2WKwdGAQG7PbPM96u6ICsiQcwW+Kz35oy0Nm5e9z25XH
lEs362hqLKrixWbvh1hubkEwAaOSVbgDxO+Qv+XkOjvqlQZhP3JQIUXShE2vjdDZ5GQFlGAuhPfN
d8es1ng0xgzPGGUk7P4clF0cWSP7RNfZKAfn5GwNRQaGjAg5FUy6vL/5DGjHUYnGHcLJzp2TBJJy
V4tn5xiXYTV9/vtqCY3pVmbuFRl3TaFF1e0aseitRKPcgozvC/eCpvJLBi8DU+B9DIf0GSZEnjjO
WIhnuiWSPBlOZOKlT3ZjIilw6veugLM3rUk8697Y5r5VPjo9EiRvKqcDK178ZE2YqA3BFDToT6sh
UnjqR2dfecuDaAf9RNY6rp60erBjkpvrLHzqMBS+DCUKF9OLncOclgQXT5kkp4SnTRBmUDxD+Bjb
5vCaWcP4CuKNa5+UI2sxLwxg6iEQGaIpSS+ClXQBwSaY8tXsO5g9kNXlvb/1INa2Pa1sc49fv2Wo
6ZJ+ePj3YpLesIeCU/A+t8qngKTUJBfpll0LVSERAUlenMifHhLxmrvLE+5PYw+mS6I6OOyb/iqS
srwtrer5Bjta6cjTAnBHFydRJGKmbonreUgl0U1dav4JtTXfq+VkVfHVd3JkUlnLpzmFyfvisI90
RO5c/31ZKyxdqkR6x3paEjctCVQckOaYRGRsWhxHXGWO92CGVfXghG9jbRwrNw5JJlT+BqYzfDC1
cyNOY8bnOiKHm80Xd1jSE5Jn5lw2NSfUybvBuM9CyvPUzVHXjb3xWNB68K695BMUtHysxhY8Jiuc
U22SFJeC8UqbeNGMWAV8TQgQ2ETt5ziM21MqiDEHsDGUmz7YcPOHvCRp05NKPEzBg19nwe3fF4OZ
C1LZJMFciZntZeCUt7FDuVZNwZnP15lhxeawCh5HOfuP5DQ+M/vlUbN2exmWOicT4yDgCiXxueqf
/LF89PQMCGnJ/qm3CyQgjPzwXcNeUg2wXfi8JkK4svYWYAUC9/ScnY9bLKD123Sn5eYx5z6WhZ8c
nQynxb9fIfvD9+IWFWaroijPgSC9AqPKASXvenF16WO2vjQzmCfyBUJxXNSN5LXLl38vFRB5ubS/
NG6scxi0yfO/Fw0lb8ThrdO85RUBLlTItvMd8+6+qUd5RNPP4Y/RueUEnjq/2kIEecuzWC+AdCHg
wx940nHI9/fCSrFtBvF+LJjxw9GPejFUr+HkqOdSmpGYgGgx6uu+7+6WUzqvi1Udzdo3jhjMwef6
sHwZFHsNBz98SHeyHLGLvf6PXZekofrHPEsIKCyBlpNGRAlm2JtorfladviVG4WKU3cg046wz2Oc
KbqEcYdU07iXIUbKkYADyAXaA4qYLCNpfeTZBNM+uZcELwG3567BBXisnOGHwbyNMFM8DjmRekTO
tMZMNk59GvifRIsfdwpKZFaYyjNuhbb4pLpInWjO22Iy2ZE7o7e5i+IvtWjr+4aDQ2/nPrae0kez
yw9yUtbblB/snhjBMsx+VZlvRcsIL0ehDTluPLeTkQD9qvwc4ry5lc3y7k9Em+YYzgDmQkxRXXxa
t0R7FdIUpXMXKcK1UaE/LhXI55wF1tFNTpgesoupzppD9VhUNdpfT5292GSeQEvr+80TzUBvKMKs
Dd4hfxukIaC4mraK9Fz+hkae58zuoiEZiBsu1XY9+Tc4Um3p/nDw1P709ZMIjSNeoHvManSPM/uP
y20KA9rSczbJvdN43x0VBM2sGGioAtsHoTWcY3cmKwpA1WcwPts+EDO2+H5X5X+Mhmq5tAb6GbOU
5KIRjtfoyedDMc8v/70w4Xb7uKje/cqkYx0GZ4unZ+PM6OD+vcj1v++gYYB854vKmxrrGREIwyXt
xXdvOf22xj7byCBEV8vWszKLfo8BwVsN0UnWXSESbbMbDmnXUzbhBbRLecSoF4n9pWMqqhMTN0ob
8zwgIfcMKEb0nI180o4ZB7QC3SImYogUQlYlcAJ3fu9cxmV+bYsx3od1iRruQviQJvV3np+qpvwT
SL3s88n6KclmxnA+brPR+67F9NHVuA6G6jPQ8RRp+xGZIoMwbkss8SagEn0IDX2Smzi++MRv+rH+
W7kpGFXn7tv5tFjNDN9SPqAi/ztpQI2uTGk60zZrq0ENor9m49JCgzwLgjObhced7EnmYsw9WZ1P
h4mGavyfZMXH/oTeQ9gnkMl3DPASpwsiE788MCtu60F9B2Rj0LUVwOdZ+6UHknfq3oBYXjVbyScb
LZfyiOqLpfwca9bbFGx2aKrtUC6bOPT8/dAnGA58UZ/NNd2uZkUaVrla7xbwBDpvD9Ky2BVLU93q
zp13libFn4ncoZWZpjanIvwhpQexFCoqyum1w1HBEWx/mShQrqHPRpsa1ArXQ/WRtIQkTINLikLW
lyxbFapvCy8qflkUX60kw2wl6Z06KqZEvlie/UVK7pkYpKNVOVsKpHPkCeG1DmOevjiXtmb4hEzu
mV2hE6yg6CJhTjMu0YC7AziG5gFPPUAz3BN7tja2WbyWQDBjH2Sg1LMZeUn5lyvl3jT13V44PswR
WawDSjuF70WnV6jBBZDdY/+Su5LSwE2ou4ucnT908uFYMdUXzsQXL0nTjQxm55QWHetP64LB+elj
7Pp0V4PP7lWfa5I0p4WERQR/yHZCcDj9zILMhxIj0OIui1oVg7h1f+QYFju56qT+vcRaOxEZJlT8
tSHiw0NQFvbZKAYTcWj9gsnJOzsYP3ax3d+rMuBtIoDWY3M9TKU4Bi0QAhpY2seodc0A3TdSd/1x
+eVPYXXILY0HDWbaar4aV05nzCaQAKZ5ZWlDCOTqfRJM8QO+OmpC5vFCMqS/xxOKVm/00dG9OPHQ
76hH+ZK++9dP2CQjshcu4LrysfNMe1/aUwpZ1vOhTj8qq7j2QAT7KhHjDbDhvUYCdSCyO90tXbK8
5Q7F7TW9Khtm3l+m31rHVEJZ89hVLlaaWMEQF8ObCpA7Zgkt64j+b8qmiqNMqCxEZtum47FfEh0R
ngEeavQSGI2/J+Sisr3KuQgHqgAkHg3GSigl9RZNrnNyJSNSYb94MN40y3ZoOGvniBw/iFARcVH1
9ADWR5kqUkVrOKyc8O/dGv6WG566pq6FjKuLnNQiajcmymZCwYvELnlaQtg/XM1nv+6/BJFem6oa
1bqHc86L6jCuji6jooGma/pgN9pI4W0Lnt3N7GQbVqy6Q6rmE/Km4yCclywG6DIDj53Afw9tVPV2
TKqmbBFKZ+GzSSBlHjKEFqOlXkkRnfZEux51bX/WnvXpEymmGxK6MDVsx46NgOJRqEgZ/5QlvqPZ
xCpVjPUunaxHQ3l60/jJE3nEv8W8YCJ1W6zQHsuyOb2XGMIvU6nOgOpo62AQimD8mSi6ALTlDT9d
vzmGedAfc+0H+6IWODOZDSDAy6ORt7shQMioGOTPTWtuBzX8QMg0vNb4/Z/iwt0CMhsnA2kY8Bfn
uFeX2ZHzb9wUpo9L1LTOdZW6+wA/NHHvvnkJXD0fGMpeMvh5hMHI9bVf0GxWp4zhmf8cjs0SjYQU
o6BGK2C9jWPyWyLOf5rciYJS+nS8DItkPM3+qV5+ILrMtm4F12LGdra2TD74dI68IG3djgkNIzIb
zr7bGlBr6Of82v6L7SEiNqzckGKhtvTJnyZHfurc01u29Xcgwfw0wLpEyiie8WAwRKfBUfekGTg4
plgFDbEtq8aMkqL8nWLgI4UMyYlVJ9iHWHisNv2Om2wkeQA1iJoyyN0ObdDsFW8EHcK96BGRWTI+
AAclKJBJbQ090r5VcwfcEcdETt80uLOydOawN3tiCQQBZb6fxxEW+optGzI/8YyXLsODsoQP4eL9
8ZbwY257Nv1RbGpha+j5xd5orFbyfUHjM8z6rlmSysYlqL5Za1Bc84dN6slBkIEh4O3AYDEP91bO
3NBDgtf9t13KDxyE9tXlbxwk+5UTiOfWHNZuZBbJuncPcQ1YiAcT/X5ZovNGAe4yIlnxIyfhqe/z
X5NBmAwScTQSbvAr7eb3Imtubm3dG7uIj2XNE7ZZvB1b+s3E+r1J7eHLQQ29W9q7mOpxJ5ySxVC6
8bGaZsiLeWM39F4FJNpA+2cvtgk5VeSBvcHEJgwniWC/yr295nP2lXcOsP7ySJIhn8+Dl1Irbvg+
5l7m2HniaiDfbN+rDM1/hkaZJNnVrGSDKFu/chxzpMn2n06FWx5f1cZM4+xAZC9OmDHSXuDtcFJp
noGAZKKND05AdVJOQ58IUvbbWEYOl7o58/cEKnChPBPMVezRq9XCS5xkL42RPIvgWnjZsC9iLFdc
bJ8FSq1lCL5iQnToBK8elxr5xYLaE0vVznaACiYvptmYPkvoxzqCiHPaxzT1Hm1sbTs82K/eJCYg
3Y5W0GLHp4nXqHWb3Sj8fOcD2PkKdluOMr+UAAvNYt2JhRmPfsOZjo6txaZr0wEs7NuAyoG+qq8w
JN5LrklUuB7b2Hqx0b6qb7U03y5pySp3sP01/u8apCVuTWq5uTYRe7xkiRBXo14eZkfx3UCMEbhN
qObD6H+LtqwOced9u5nzlE5Pyl0h2bwhtGK0+czaZy9Lfxe51yJ3fzGzCh9Kpb6Iy5g/8gZmtUT7
WWVXw8u9k7vwEEJn4A5GeGopc2d0Q1pAEUGO13mhSgp1h2oL8lBcLXZpZkRZQidKSi5VlLdxF1GR
jOXOuHbo9KTNjiRTG7Rno/FJphmka506bJvADGG7cpQ5U55F1ugmxj/uzPteTvkWmRbV7AOZMzlF
v4qnMIZFcIWq8iZGxnDgWu0veGGgG4lHRXa1LZr6OyA75m5nOFoJFVwjZvA84zeA0kxvmFDz54QU
WxjD0l8G2uP8X04SFg8CYTu+4vkxzpXYVfbyW4bUYJFx+Gv6HfTkxJpr+k9K+E9AIiXeNyzAxVD8
JDW9RZv4bQ35MYjXNO3Z8vZJ1hxCfbbYafZpMT7YPY0IzGEh2jvMPfD3NGac3SCn3IwtYnF5ctTy
6HndT2vRhE4aza0Zcpz8pE/0fv3CWEfmDSmonr/K+yf/j5oJKJrjhNiOz3ZCltDX9l2VimKuTj/S
pGUiL8XEaS5A3/5iRO0wDVtbB/nWymH0K0sS0qPm8jgmbPQzWfUbEQe4LxuD04q+ZDGMPOSIvvVL
EitMNxe7KWkZ2FbQJxU/Sdk9dV5xIRHmOvboR725QFjZJhGh//eMFKFfAalnVDC/1Sj/CSUJeLRK
CwkW4/mYIhqu/3SOJLXEehFS85QBrjZwbBfmUu6LkLY/5TlE8jv+g8RhSeaKUVP5zJPSIqVMEVxU
TlbkQvylpbLOaQy9YqIEWaQwNuQBMbSM5Xcz2uujylFwj5gEhnSKOXKdEJUxxsWpHx6BIEK6u+oj
bW/tVQ7NA+zG35HQSbQHKCHI6H6H2s4JIBv3/ggDxUObUPH1V1h+mwP49ItZTuNmbvSfidSobaBx
4hoth7gdkPU5vfeOYfO+BtcyT/FytZomq5J8oJjrN0n8dF/X9zbBPUeS3m0cCygHWf2WWv9qO26d
xkbmHMZMCzjgmx0j975o06dhUd5bx83nTPahIf8rGbLfA3pZaGFCr4D7eGbtWjDFQ6/y/jgHMcRi
AwvcOBeMDQ33jEYBTcDqqTGqYJdkvzLTkjiCLAw5zL+Vnrc94fN3cmSQ5Of1tjIEEVnhm3kNi7jc
Ji6paEY21o+jHa5DgndGDKSPaQr525Q5khyEWqWsttUEOOa6wMKtFz5g9qmP40CjUoALDO8SJvOy
PCnIrqLX/DDuEwrk4hCDMMQkd7l+/Nxgh+JOrg/mYh9Jp3c2DR8n5BxSvhjjIPyL621Y4J+yDJK+
rPZ+iRgFG5y5ySk0Y65j2i6X2iHVoGI9M6u/mLl5A2Yq2NuK3U27Jpfs3cjyl0V2f/AQ7DNlf4lE
n9dQib7HMJ9reZuGqSdIdpL3vIvZGZv8MZ/ZY6uBbiCE76/JHJ5JBkAefVELdXE6P3AdzRvRZ/vG
W7v1QgyfRLC8enn3TDqihP7ZzsiGDzXLYujYP3w6k4DiJzSdg8HwJuJms8y4NLwkaw/Cwwk/hN51
Jg1J8JC/On5LsEO+fOksfQw8MivSwH81jAb9immtDp1PjpdPoZqHuZt3ssFZqgJ4KULjzx5t7F7t
C3KUm4Msmgu5veJX7/wFwkc51Hgicg1QQoYRAYrsYAiK80e/MbMfYWeUlxx+SOFMpU1xrs6dSz5q
O3ZnCr8SorXI5kfOPO5bJ3uf+aCCcvg9iLrdz9LwYbvCOz7lEdzQu+QOfgTcP+qgzOZ5LvlPJbJv
GhlcuJ5wuSKNFzzbMX//HSrI/iSZgyj1AuIsxFXXVMKNMUEhLgRVFPvNC3nL7jXN27NtkwSbwUa6
KTL8rDFBToAfiqE9hknFXsjRVMTcPFxBKMsKRzKaOHSPxqRzlCr+0RZ8yBMhr5l5zpYF762fv06z
xZqIwTrqZ96UxeFwqXDPFUZZb8PY+oDEfcq4W1+9mGS5ujTuY9o9NNrwH6uFwh/V8LBezABXa5/6
G7B5/x5bjCoxhZpLG298g+KLvrK/yQng8nX96r2ghScyS/FnyGsXHCbHVrfiy/HIaMXzQLTsXaMq
CY526/pazSZ6IewFlINwsRbzdGim4hQE8HUjoBMOUggnTPEf84w9t53Iqi265mEgh2hL1Pf5f+yd
2XLcSpZlf6Usnxu34ZgcKKvsh5jn4ChRfIFJFIXRMc9f3wvBm3l1VTl0vbdMBotADCQjAIf7OXuv
nVW6tY2wT6V90KwhC6xbNKMrMTvFNbM6uum9gW5+KTpmELU1EWQR4OYbgkjRMdTEoxMBaQQ/KFLm
czo+hV6rP6ceKrqo9nT0LNlLT0szqRBQlywENNf2Fjo0q6T3v5Q5a8BWodVD27N2MzPfYvcYENlx
QjmuKD4jwf7WxWgGetfBGNCQApJH5pOuHGQWvnZ0asd6tCm6rswAp40/O6tbEy1z1erxvuuwc+Z1
ru+R4bybNbA0MnM4z9CWbSFAW1u3jp5tZrcAiKx657duehKDPyeUuDn67fg9DeVwKI2BNE2ORl+q
6OyEjY6BZlr7LYgXYfjVRlW5tbHBM9MAAQfuWUX8AJaRs0qQPCHAgVr6ElVIu9cpMMC66VjsKDEr
0quauQWaVGsas9fStH70vmMelWMPYLKSZzod7a7XimpnsQClldAdhhhtIRLJzNPpQNp9tIAPYCfx
qzvJr4n5TqQ5HpznLIqHL5RWqNrxdcP+Jl4m02HGBymGifQIzJjRCL4xkRPi0sbZAqItJ5miYarI
+dg2mlHsjVZ/brr8LWYZ9xhV2WfVag6VNca+qvKBCjHEMIc6GamZXwPJ9G2YWu3U0EHjGsx8zXHc
6Dkuv6Ps6agv5Po6GpSzNlKg7ezJwVOjz0jivW5ZRAtk4l4vi/RcR/gBq2qMHly03GWNgi6I9p7H
SCVh5BFzA48G+NZnrZllmzYDAxqnxyARFEF/JCUF2sGJy91kFZ99WKaLpq0V1SE4HLoXllc/h77h
sqK5+tBD1rN+mt4wXdAmi3e1gdwgtRHQwoIdViWSh6PrbpOBAysTTniBLd3u+yIL0EeCI+Eo7qhF
bfxvhjl9CiOo7LaNLTj1PJ/aY1UtzaiItklbbySU2YZqIBVeaEtGEE3A7wOmCVdPInJm3YvRP8H3
STUkwFyWUoS0Bnx5SbPgqlSQo1IP9/Pl8b6Lx7dwKK0DrAftQB/3Lc/cgjafCjeeWZ0diDtHD44U
pgFxQbxt3odh8QBtUVtlHRkCFAg12lFduWs947VkjnUcQe5x6rz2RPdszc5t7xHxiMM0Zd9xD+5w
Fbv0H7oH4fUtR8E303HfZGxNG2zGASJPc08UMrEH/jyrqp0jycjO0rRDisCjKe7ASY0UtO6SAPOl
Lix91cKbqW3MkvPRjdInHJ+qLBFHOx1Ww+BgBq/kBnMBstNM9ylfH3lHqjDQ4Km30d8/iLYdD3DF
aPx3Ubs28rFbw4thCuiG7WaS4xcXuOlRs9W60HGfU307ySYOLwmy7KLNx6NuAdPsY+MwthhefZTI
y6YfXCrUJu3TKnipdITiHTTfi/RlvYM3NKEgLl7ilF5e3QxwHWKUwmQa4CEy7NXknpi0dcsucp7j
KFI4ZZjjz0zzRnOtQ5W9hWmpyMpgI2RiHLwJIytwozhi2UC4xUAfiaVybbEI1wQetzBHRVJ18trU
I6toBduSkVQ9hq3Z7gPnOsXMpxK78C5dPhI9J8UXBSJ/A3LT3YKhCNbuPDQbxp5kWBY7qMb1WqF4
za2j/ALb1jkUHjL5fPL2XjNu286/6324CMCykZCl6F9rGmlQzpAHOTajShA8I0H2Nz1uBlkb7lHp
Fsq0mCIC06HspE2HJLdmgROr8CF4qn2bQDWg+idyJJYtyJCr47BkjMDlFTLXX6aaKuVoJKsotM5J
hTFYMfu81IX6TGWCII6kQP1b/GAte2ggPaF8MQWoJZ0uiEXkgyw3ufStkx2GNhLKuTMrq+OgVy5W
FtdZFCbz47jOnz0VzDNN2hyuZ+/N/mrHlgX7ZBNaZbnVCf20Qgpt0hCgq0wXBhM122QgVsViITPV
8dolUYXyk3qyWhNXaZbylRDhvNf4BMqZzxrM0NfEiomkGq9khgUbwKVryrEgBqDtLpVt7aHhAu8Y
+XjoDC2SpFM7D3QV+EH/KNIyXlK8ywAixNDiNGfv+GKjTGSNlFW/Ccd8jDSr2lYtPm38nXhoqLOM
vtg7g2QKqIoHLWel6+kZoRJRH5wMEjzKhmt3ju9xRT2oaim4a+G0bQqLaZPCDlRDGgjRyDNHKNed
6b9jFNlpbTVtBqRhBb/Cqmf1tOiYCaGZywv5gqXxhKhrlj9QUMyCfBf4kt8i7WcfM1FnJ6K1IRmj
i0OYk32KIj3a9kk+V39YO7i49pZB7n3SS8BG+qwLGPYDGJq9CDbQlaODCJ1lXvpyR9DdxoaMCw6S
haHDKtJIwlOW6i/jaJPR7Mof/eBdYsI0Dk7kP8H74c8K3Gus519iz5iTfLAoJCja14P7khIKhZh2
KULwTXnSb1sA03GDbFFAP0XpSqR8rMNQcAvI85gEwQxDzMhN2jmxzV9TGZKFLIrgUxh+rs3AYPWf
tDvbGc9Ty1lO8iPEkLbaBkP6WMdKsDAM5GrAC5TAB7nnujU3gobNiIUBp46zRqrYHizd/2EI4o1a
+4Rnzd8EMR83wNyNbMLXYIw+FbQQQ68pr0nLKiv3K2MvRCg3vdU7mENb8lUpYqOfh4ioN1VEs4Va
WkiKEm31hd+C0BgLTmjbbb4GSCSoEZEdR0DeuYIWL0FTeXh372el4Epq+zFxo62j6TqxJDkuf/ol
i1w+JYhDFlnVvA8ZIigEwytjYsLZ98mjmnnEybypS7gQMCOY/Rai3M4QSmAr5b62wwMlRXFC3w8G
t2BOiDTiVAVSXjSWbRxGKNzDAy46yC7iKgIj2dNkKPDdOEweKHxeoQoQNZSm2tLoaDw0uPMpvNXy
oIuy2BmRT6uI0SZ5K3SGTBYY60TxfbYD7QpMafeJeIhonFC559o/OGN3ajQmy5lqGOH5gLAeoVWE
IYd6Ley7va5g0iZZhPE3ifBj+FF7SCu9PVROLLfMBfY8yyehb+hJXZr8re7FR3gs42pi5kvLqsHN
3nUooCkah2bxruWA7aBTjwcQ+ZDL5w31+WSNfJ3O9mB9DTT94Ov9i9vzodgjzZ6Aq1gTFwczzxG1
R9HTYI8UdX3mxUBycPLMjJw+cCluwhlyweO7xbvRQgtkFcHVdcLrkNmDfh/oFFtGI/jkNsO6rC1x
sJ1EbS2cMlz3knQz6MgJJUo38qDNfdAZ7g6p4IqVzIyKoFyoB5is2nqOJB2nDNErdnvRkBFnDr6H
Xnxsu8PHzTYwkW9lMcVBTrpNAXYFW+K98qjkVyY0rjhEK6sn3nCoxpap8ACjiSZccwA6WK0g+U8U
E333YJe6WP+vYMRvj0EbVmidXNx20tC/98m+09TwgiiV+nbtPOXofC80e5pFi4D+pSl96sOESe1u
d7tyYkGVXzSzwb2gZeZOy4xL1Y3TLnBTB4RCpAEz/9smtrUKJI2TreGc/fzA7SkGFcbViFlj6sHG
06E+OqLtruMM1oezxzeOtW13e9BjCf8Rfvv/48yfxuL9r3+BXZwhyHh4D6I8+1MyuS50R3qEwf7v
//Nfb8N/Bu/5f8s0P35tQbcl//hl71/r5q9/ke5v+FekrRuWxYTTMey/pZrzCGUlJn9zRLNuWw6p
wr+nmpvGb4blmNJzbcPAbjmHKddUO8O//sUUv7nS8WCL8UKkoKTZ/u3X+z0gvP7l/n9krbrLo6yp
iVs35J/CbzWDKii/hTeHrf8cI+zLWPaw/fwthM0zMHrkiRqroLBLv80m8cAALYi+twQgF0VyH4HO
bR3I0nQfQzfEc9oxfgZGLnYyNcgdciEkLGyRbYm2w9unjOMAPmPJjTURmC+O2T5WoXuSoqLWqz0N
RqXOwmUUkcm1h7a+DnvQx/gWTffBsMPv9FgyTGl0hKz6OYmztxJ/fuAJ4nPCOD/xwV0cUZ+auML+
686EZhXTIg/LTWDKY9zSIJhItYSD5sTk7cEv8eZyDwseLm34DYP6XauKBy/tt37jko+TYG0pyMnr
m89dMF19kOo0FUGxLNELGmtdl4+TjwUofvHDHyz2KCW4L32IMUMO0edIXEuTFo/Vdl9tn4qGnj8T
vfzdhveFwdi4F2hmRmypXl7HT0gEDSBXiX5gfL2OQaUhAEqp3mVYNdyxecX8p++jJhfr0eg/0T28
TJLUGti7xYscmZwOist2o6rqtcNA3hnDSFZxBfFcRjlmb6iFBAsEDqWPwWWCDJh6a8g5d0pMtXs3
9Qxe9Nh5osAZmvQ18CNrE5V9iV4oz99HeFDPSjOiZyenXiVy/ZT2ZJA1fZt/xJT/j8aXc/RWUSf5
0fzX/LK3vBgrcsqa24H8x72nXPH/16f86RUc+7//4Plc/dMdXHhRM9637/PJXrfpx7v/flb/vz74
H++3d/k3Q4fFyfTPB40lyQvvPw8Z89M/BgvNcX6zhClJiyd40fAcl6zq/n0eRzSKmYwXritIT3dN
QzfF34cLTcjfbF3SfDBcnuHSzfn7eKHZzm8kWzu25Dw3HWEa/6MBw9L/NF44rGBhYEhLQg2lUsyR
++dxI7ALJmTCmo7kfWZbK7LUbkgkhKmck3SJi+9LQlnx5DTCetACzTqS6Pjtdq/ocZxPczVfki6z
a6rQfmhrsLJurR51POlnt4nRA3PYLmjE1ttEb3uCu2w2U2QAXmaW4s13bw/cNlC28oss71IMieds
jsULU627K/1vVT/9zhzqiDE8enn6+bZLz9Hc/vT1/T6o/jyIzunvf+SHU1DDdy4N02GEdwxpOfNH
9lMiu8nADXEqdQ9MOB4lUMrKCkh1q3VELxqkEotaG3Iv0vbingPj70fOP/jR89Xj559tmabnCcZw
jhTX4Hv55WcjNsf2ZMwqGN+5hroT31MZYNVMCXDZamlyf9sMoy13eYQYbBgh/0xa7GyZoY0ImOTw
0tWuu4pLSTCxUqiR+DsJMgggSNl43uiVPUI1plr9NMi6exJO+xqFo/Exzfi4cP6jv+TPFyLH4pg3
+Rw5tG2Dj9Od/9KfPkWk6l6jut7fyp7OZW1T0bRLCt9NRrQt7qh8ZQeskUt0wkywA+pPJdNpWQV0
JiIbIJ3X3SdqgHQwiVetivpnD7jKFXXyo5N2/XNLn/wusAiNABuV1s/VYNWHkASb623TTvH1X383
Yj4Vfjou5oPCNYm4NnXPQxP563GBYDEcwxyImIoLYyPMMth1TYNvojSO0HjuzXrEMSkIheiieBvp
7SYLA6CJmVC7f/OrMDb8t1/Fdm0+WQFayrZ/udrP8Zu5XSItTTkH+9worqZuXpFxpPVy6ivjbu7G
jg5R1X3/niV6tf/Xv4D563FqGHwMzIKE8KTpger687ebFiPFQObIOynx3MK+1l8syn8U5qfp11s1
tW8rLMQZJeCmUCXJDELrYHxxV+XBLobbmNcdyw1Kmi+3WwFSoo9bRKYOLyGi6UWukGKXvofy2w2c
u/5toPZ/x69of2y8VwLvFqyIHOgpxeQfBtTth3/9dxu/fvCWYXBm4pxjaGDuZ5p//rtpP3eAwqp0
l3NU5oVPT4uEwQjGyyZyy2jGknWQINP6SGlZPBWhxKreYPzKjK9jUb5puCOpQ57CYI71pOqJi3U8
hnTHnwgtV0sW+PHHBfmfnonWr8et5fDPFFJy8BrMQ7kG/Xwmugy5BAAmZD97xJME4wzJLFh5KotI
eqX5KwY77AGWUQw7vYHQXGsivPa6HsCmHRyaYlaxyCbLPlv4Cj5XrKQIiR98md5TKaep5WjOqe4M
BIJQFJe3u6alw4Mt6nuuewuPSD4UcURCDWOSLHH+pExC9fihtIWFcRbgOS4o1mamEluhcuN4Q09l
k6ueenJ8qFJU6h2fsBXb/2as//X6xxA/H8VMu22bwUr+eib1fDBYICu1N6x0ZXv+qK1pA5XUpd0H
Pc/BC1UmVpJ+ojdQJTAm2lo86Fl+p8dlePK0Kj5NZRqSrcpRHCRmNSd1AI3NhPEwWASF5BE9wKkd
7hIKllvWxOZKZp39CeUJckEhXyfCWIiZhG9qRPr8abp0HovGQdcoLNDYZP6mkz0wO/wGYxYyIgUp
rDLVJ9vyvRUoly//+hgXju7+Mng7FkPdbboiPIQGTL7/fMiQ8kGBSbfA5yhApr0JIoGA52QbYUXE
n0/X3RCHdK6XAPlY9mGOhCWvw9NtF07Se6xy8VWJ5AE0FJKS4OB6VJXBBll3PpKrV9w6hFwAYzzE
DsSi0PQgVsWehX0+GEHbRQ615N7r6SPzFZ0/buodMnnTVvvbvibPmm5Vggs93+4jmSGXOGgOf+y6
7feGh9G7G1yKmiryQ3BNYYnzCmvKvOtjvxGnLERuT/njZuzU+hraP1ED8yNJFN5NBkYqKMLYC2zl
fqoMLaSTOI37211FRY4+ZFhebndTHySEGp5zq5S7NuKjhHnWDxwgbPzgb7fiCQcDHl1roAY4P0mV
DiSOmbkK8mLr2y/F2FgngBHxcwJhF0kZWXK3u5lv6ys3hvTeCRk9RzmQTpXQo7s9qvWdvptqgeJx
fi3gmvRY0NNYuLOAV3f6fjvOXiOgitoypRYEVcGq7p0wbK6mqM7IYNODocXhk02azbY0SUaTuhk8
xQr4IafoYQJT83TbBfnvvrAJfBnnbkQVNqjWNU3chxRBN1GvihVTWivCsNoXqyIdks3t4TQq12RG
DRdmOe2Rps4nVCf1vetD2rPL8tKb9V6rWG+mU6D2TNmc1e2uoCDE6rR9TIKiX00s7RBznOPeNz82
GFjaHdXUZ38OhfLHCZUK/c8TtSR/F5WEwE9NkOAxn/x7K9D8+8kgq07aJKM0zUjWu5/vdOB2J6fK
U1oxQa3TyyjgZzVDdVdzSN65paruGvdTWvZoCufd3RTae1nGzso3PRJKODqecpRn577tv93uwUQo
70Pd3xDsiTI0QVDflQ8d3pRTO7HIbItofOWyftaqa1gK+3jbjCgAPm79sY8ePATupLx00+Rd3XYI
wEZrzWry0i8AYc3PTSq/1ebgvjfmJ8OGikCDPb3oDWwJoJThMtcIoKvkiB2FJlYUTvRQcUkdyjlU
oErN8tppnVgF0bxGbrNiRbb9xaLt8JLHjrsFJeER6MLdUgGXzMRYXnNhP5AA4p61ANTK/FgT12KX
6Eaxto12BGOflbtkQITqOVFxcbMhfE6zYs3y0XiM6Nnjb2jx2qBOT6opPihHrvqSc35wSCfL6Th9
bNBdrDJDz8/jMKmLPyRLS2LUi2bjyaDAh3MKkTjwcdOmOrxWEPjK0mC+DK7meeZiuFHzMjtkIsc+
ir5tT0FskdPMJeto5m82Kuiz08AXtRSe5AG2g1G3R60r+oPGRPU4huaWICusjXB5ucJ3C7uwr5nf
XUD8pRu7tr4XHtGmGf6QjBrpKIy3xoQaRYDXshrt9KIlNgkLKSpWr6YRnVKSQAW784SrjrThEN8k
/rUJqvTI5Or3TTTfsui45IuuJDiEDCLMzUDm9hUxo1BwznLkk0+jcx00+trCL7SA55oB+o2JSyBJ
KJ8Q65IH0K/biS6n7k/jrhLWzg5Ldc59ExGa5uCp2DE8iTVGbxsFefDFTgkBIbD6PjLrTdczRwh7
VVJ+1syzyAnoGKime0aqllrtr3Mm8Mda+cUuGcuLNxYOpOZZoDkYQGnovBYt3lfPrLWTFybZ3nBG
0qAstzjIoEWfY2ERClviYTprRI03e7jMqhnynZkoTFzCL/z2WLZYuW6P5cpwf79vEF2ir28P1T3U
se/27RW3HbeNM2Xt9NjMbxkD5J6Wt70fN297b/d/fduPd9Hd2Zb+60+/vWry9G54+em9qqZ+iCLO
a4hK9to3W2Ov+Zr9ZCblXaQ37VchJwK8i8Y+d44/Xelhm4vbA5ko3nAr0LoeI7XMW6haHULUIu1o
RtgGduExO+olYrnOz7rHOC+qA9HnsMBivXtsKbE9wvOlJdGM12Z+RjhZDtHpbr2+Pch1urqTZBwG
XUskIFUmzBqAH1YWHCtSU2CeTRLwfFil4wMTjuqSVsnB6uzh4baxVbM2pfupnRz1FuBazBBnf6Fp
Va07ZddH9BzyWmohYC15iPLAfZGVfCeoJ34bTHU08sREf1R9HhFXkXEectyYU/nDqhOW+YXz1UuA
T9pgIz6roUZn2sMFbUpM+XF7La16M9smn52wpDU07VqiWFL7hQPIPOA05houQ++l8Q2y6LpgPDM9
BfBIdWZFcBIXWXKhXyHMuzNHS1xAvzlXgjr7Rd4E9qvldwMmWW8mfdEGRTuS00WBKqCLIrwb501S
oy8fIFB2lkVetrUYwHBfolDrLrdboin6S6pIApyablM03RejrpILBPbk0hVyQMAv/Me0lnN7qstB
9KAsR0WhbUwh6MEmfv7ABC9dAsJRu9IriofbA5JZtFFpzR3NKgIS8JMRbZEXB7+ZWyXzN2XOX9A4
vzSY9IpGMncN8DYyS0jenb1+KWLUpSDE4uKBa7rcbt02pubQU83EyXBy+9KKAUijtICyJcK1gFuw
05o3f7zC1raxH6vfn3t7Bp5LCgxTNaAz50fcXnB7gG5avkX/02zoB9tbTPVnmQagCUPQ07AFTpWt
omPozRhNP1qjKNAPCpUjg/QBXANikpm7G/kB3N2QK4MT5hmeT+JVYf7CgwCCLxZFLIqLsrt7CgLj
XjFzuWTzrjF805uY/J0h0M/SCei7SNMioEehnEQEmS8NBajKM1H8YR0mteZSeXZwrkfdWtFdFNsp
MHamKVljduBmXEFTD1OxvQna8auJvO4AKvuln2zCN9GLETy11W3eNofjT8iDxpKC3LsSkfbg4vBr
QfPHcNbRf5HPNYe4K900cVQPiAhxDC+xYnR7V4bvjqgiG5Io5rYidALoYzTNbLsyp7WreoA3Hpk+
qOG0Mjv0WQ95NbaPlujD63tra48teqiDPs9KbpvcnqoVAkfO0XnucttnjTEMiKnbNH/f9fGg24/E
fMhoR7hj6y0yBos9+rYft1f98eSp8K+eEXRHMqU6byElgAJ0ioxqGP0PhsgurmBSn/dCHRyrxRx4
uxnGvjoUyTCoObQRS3lj4K+/3RwiXSaL26t8A8k1IZ489/YCfCi92t0ecjrhVsfb3j8e/+mlH0+9
vWFDoWFc/vLU21339v63mx+/y697b/f/+Zt8/JBff35E8QfqrP9oMY1dURxqVr1D5C2aywWtI7Ih
3FrbjJof7nsNi14Ji7CItDeSWIBqJv6G1iy6rYjQURexUx9ioSORg6qKHm+zOEYQh10kcKA6wKPF
R+8+Cx2RWYp3kXjlbw5cu32CUeliIdVC871V7bwO01OWTBX+36kUVxI9GxLvoIwEpfVF4JWC2RrX
Gvg1QY5NqCM1sdJNWeTD0mAkgJWxYXb+VqQ0olUfkzCMPlDAwV2w6KC+FTgpOnPvMw7p2WjHaIol
Y+UBYdpkky/OoOpoUssERDIaIlOk+rHDsXXWa6em5d8259iUBm3VgA5S/+h0VwSpAFuRUq46FJcr
f0CUY01aeAfHJUIa76CWTbAVpzLcFkWjtqJT2lJpKPFQGwxU8pi3zQyQUw6Qe+flsz0nap88FWtg
qnrgCX2qHSBXYJvttIUvuPTVyGWdFKdNiit4QvXLZUBhLmiI4PGctzIbHzA3kR6ixbOtCbGmiUer
kN813Fw7c2oMlgzgXfHINkwBg16HzysGcYRKSPNKt9b0oV6VrwCakmLsDuBKdREQZJ3d600vkQyS
NAPNKYrdz4PdPNp15y3dMWICSXyhozUwIEdt2ho9YjatvAbALak1mjr8NXK0sOuYMUy9QQu+y+DS
zFJtoTRQfAYHjQZr8MErQzJjQxpnBfbSdYVOlTDiB1fkX4QVNVvPGhCkG9krUiwNfXBBNZE6Lkox
TIxFnOxNLuMbzbJ2uXK6R58Dca+tix66Ics24l2y6aG2rWsZOcVmKO2ATO3A25FccDE6/KQ2oMTe
ISvKzJaJQoqQ9/mbJDywy9H7T1UabYMdhVdtV/pk/pg2fG2l3shX7FZRoaDdV5sJWS+BWcEuknQT
/dzERz/q4F0d9GgR3E0wR0svLo2F95iVmEDTvPo+KeQajTQ3Ywvi1DSCDGUSEVdDoeEEJTVta9TR
2zAQD4jFiA5fcESZi1vG0kbYO+DzfHyIltlJXEHfdOzOIBXNeKOmF5/AS/CR1K4dmyhHkP+zYnRF
PIKxr6hQLrEbhQvXz4yzCrv+2BDLvuiIO8IuaubOfTlWzaInO2UZlwE4L8J3kb49Wdj091PouJc6
QVU/edbGlXXBhQX7yaHlQ1smWQU/z2NmHit76+mgYzLDX2cozbYEjTwoxXFCR0fsfGGehgT3bulO
DB1DnMLdLbAou6AZZGV+Ixl2Qbjb2qg4G2SOzh6lEpRvrN59PWeac/geAjdKyLHwgxdaEmCZg+Bo
2AE+/AYdmN5w4ptG9528UhoN02sqjSXMgCc/AHzrhs7iCx4ak7NMCRQoxjHxAJOomhokli9SAeg0
eSZsuVnTb0yh/wmO2XucNcOZOi7cALV2HSxvNAEG6s02rdeOlQ9aeRgpWey3C2E8VzYh2JhYQKPF
iuaAsWF2t6aNcnUHDfOg0ZJrPtxrowU6KuSkyJnMEtXSLcYvcIHxfqAFuotI0oEx+dxkoP26ydoV
FDVoAHMWEXScO0n2uWcJvYgHUnxK1sbLAqvLvi06hgyrB8TDAu9MfSg8hn6NzQ8ZlaDeeYxsDsfC
oSccNOMpHgSVFTU+xF5+1rSpJDe409aaLuNlCPqAz3VcgmUgyM5tzYVZuseIyI0YuhHLWCaEeeme
yQn4Fg0GV2kbJwDeO/hALQ4asqToFi2TvMZ7HnrxwUtsph3Wpm9GCrWN9X1yGX+gvD7HTIbeu7U3
7Uqrg2WUXybS9rYoXQGBuIG/waF8KWqbOC4nRS4V4y/K4v6TH/rhPA2Md4w6+rns4q+WdB8D7AV6
aUYHJg/wpGBtdrBBmDa3tjss/OnQh2SykHaXr8Eu31lcZvjS+0+lbsMWZNYsbIin+Oar1L9LIHCa
HZ6V2nDO4FHOJEGv/La1n/NM05dJR12DfpqD+BEUltI1gOShPu0Am8PBCsJncmgjTo0e2iEyXQjr
LChitZlaY1P0ww5x2VfQyfWpHdNLVBhy143155j8xm0liyNzGmDR9N6oPJMsVNi5s/UK11wNY/ya
5bNMnAXlorRN2NQdY69Ttlh5bUXBEvWCG2GzrPL+PVUEHBEEWoUo8NARG8irnBHEMuQkF/x+pqYS
apXomHLLL5pnlHcdOC7yADP9EjINnWliI9OA7iJtU/8UE+SD3SBXcCwbWoTNY68aCGGjdVJwnEEe
1t+ngQyYWCYJBbrm0qLfcET6YwIM3SqD9ZpeX/LWRO0gQPboKAw3WiJ6iACpvBRO/z0fwxcF1uZz
TFCilUl3RnpGz8mDRAa38hILerYar10D4bqt5In6/nBs8bessnYYqF5oCvb70K5Y/6Md58q1kjmR
U0JaT2OAwi3uSmdTymzET9nv+1G3z9mQXbRQG8+yHTaYW2O0qDI5OOTaLMi6zTca+BfCT5iWa+Yh
KUV+MIkP7vv+NOBqLoOYslqAAryurZ5M6+i9oKN6zlqx93TlreFSjLteEGSaWqmHCWGuzLipdoyM
/YCb4TFNC5CIZngJpPMJ6Pp0P6Dlx0/8OZUQEOitUNZpmlNaQhpBwYzVrJiB3gbHaOFn19GMv0OV
v4bxnChTRhh+c6lvCn7GAsD4sRyaT9OkZytDwRz2iH5D/ObsuaBDH+oc/q6ReD3DF/kuH4mtiRr8
jhqOr2MlFpFpHYBNmkeo+NuAOuMcShRtED29ZpgZVZO5p6pnMRc3oCAbr4Lt0blf9MypzlVrfOdi
tzbDGFFaOx0CO8kP5IxlBzN1f9+Aq8Okd9v5cfOPh8Tfn3Tb52k6U6o/Hpagupcy5vT75X1z24jI
cA2/1h48u46iK56wtl/0CaQgrYI3b3bWpSRgFDRv+1owWS5QgvJFT99wdXFRwhMpq4GilWEvMcp7
e4lstPSgvOhSPjo6NkD4C8E6npSBTpJPluhdxKwUi+oekl5Ovpe+TkusWFrhvhIQ+A0zIxHZjrNy
tBIzoCIEqi16JKXB2UAzs6rMblpqYT17N01YNkUJEZMmldG/JiB78DrW2tLLzaucPiOpKJfSabFH
+tU+apmV5yhv+TbqO3+wjpRyrmXRfleAFTuXEcOoPolO97ZuU9PdmZpHzlfU1HDw8tn1VeOt9Rr9
wQq4zqXWSBFukDPln9Tj6o0CYLwW3Y3hvRaD5q7H1JrBENTgAsIDseCDg+AkWWYWhOGsbPQldAgC
4oKr6ioqc+i3Gld+88ZBQrAs0hWNCMBCpMF7ZDF3DtzUkPl8Xrd3KIWu6MMWbo9rJUoxfsb+uQGJ
QF0qRVJ/yCeSaVhPryxpi/NUPnlt1G4jTeRno0PImxLVjNtsI4nD2icqvCsbLzs1I4ephkv2tnGG
OCS0IQSfCK9Pw3RCDy5bYNP5rNJePhpkpVMaBwyqpH0PaIypQEpHyaDrcm+azNcolQ5M7HcErQac
Tok8+1gzNLzlyRS+4MP36JIjq9Uo23iV7e3oPX8qTCipNWbwJHbbfYXfa5G0iYb4GNyRpaavXdHl
F6MM7lOftrpP2TEYDALcBlKtM/d+MC2aTR4OB+IuSFDEn65lwNBreMT4oqAZC/1Hm9T30I/EQnZy
XEYmcOghHhNwURzPGEiIwtD5bibkzGOjj5SskM3V1VFZHjCOwQLFHW0iSfucQJ0Amc03J3L6XeEb
9w1V7atHh5XIpJ7LmR8xW5toUoyUq2UWWdumUMtRpV8dlyVwUf1fjs6rN1ZkjaK/CIlYwGtDR4d2
Ti/Ix2OTC6rI/Pq7uC8jjUZzjt0NVV/Ye+2p2jtTP0dF9wxwv0H6bN/BMlrIxhUAhCZ98AwvPQaL
aKKa5pexPXnQcz+90L4QbpI8FVTNO7AIvH0cOzvHp8Th/cVmiBXdcl5SB1oZ/xXvngdmzNzerDOO
urjDs0HiA8OvEjbrjLtnB/8+PQzJ3saAMmhYR47B/IdIdhyImNtGMnu5pmmFW3QiqQ6JRmeM2mKs
T8ZQRBBbmXNtmR+jTZimERC9vZTywv2/W9KKDy0b+IVw93HgYT5Bga35ErwA2mb+A4HnJsmgXzBJ
pPKrmrshXOrDaC7MClJ5HB0uOPI8NJakIoQm5PqI8vkBc4hPswmWoltzHZdqGsgYZrK49sDaSqDK
6K8ZOXwvbr/91BOrJV7HzHUZlOHHApDuHysvOGD5gNHm+QQ5DCBK84pWdZwI9DZT+3nJlnYPZ+SO
tEbG+Qoh8frHTA9ZJPw7jGzuv2IsXvJxtnYeg1+Czc2vuQwPXjkfbJr0KLUSSsGg4zRa9LWZeGN6
lnIWe70d7FBYRaLByUleYWAzr0/Tu3RBB55Ah8GJxTSNC5699Uq2irnQArZt8q5QN+wS26IbQlSR
6Qb6lMThUsCPHUhNi4xleSR1j6eZq3ApCVKaV5ZciU8EdLuxyXh48oBgm06y3x5ogpfegb5V5ORy
6+xtxiSc4WRcx/Gtq29qPAkgbltqffAg60IW1wpQbCFReR4qzHozkNd8Oac5o4VcnIn7+iDXNTui
qZOAk+U17fAz0NBhmvfpTzuDyIHaEm8w9OC6ds9g09iQrASKcDiCsQKQZ3ntZ5qNNxz/5MLA40Y/
WYEXTm5zLY6kb5HE5yQctz40Sm1xWnTlpdhakdYFntX584O00nsAxbeGMd52iqNhDsuPNNwi9Tyw
n+hWqxLmgd/BNAFwGgM0T+fJucl08eQm9aHUrLyL4bl1wNN0Wh2rMb9nTZDHaQmrIM/ZDRSbyiWl
8A2xGozVO3/gi+d1FIlJcl9ySu3naSEIY2gQdqWvgZNQ7zhs+mYkB6qRHqal8VmGIyve7kQSG4HJ
+EEUzngMhQVSDk/AxIaniXzpY0boCWSOSjV1DECTU0FMoa+nU13jW69sXDydbh8GKFc7v3ceCwoD
ex7dQ6GCDzPMgRsNePDT5xYH+m7V+luPkAw0cyS2fawlH3NUA3sQg85hFMEhHZmPrp34VmRnRaZK
Z8KCBsYPWJyIJfvPBGsTDxOJm1k5/y5UBaoqOw5dImm8cThVNABRsdk2PNJvdjOyk13ZLle3IC+K
AfkGn/yz/J6u0WlPq8EoVdpQVrQxfIRY57EOkOKYsSYTIv1z9TMperwSsoR4oqCPzId2xaJu9A7B
IgkOIa9uT3Ca+BwW99AjGI5bYs0Y+hZnsa7iUhfuCezEXRUUIMinZj26gb9HWMVCZq0heLJGqGQX
bP8bwadgRaamfSwS+7sM+cVaSUWoCvvLKEBr0Z+xYwAI3v9kblbjFPaPyQqEaaZplT0V87QOO0YG
xfMmUkub5LsJQqzzScAvS3vQ+4T3ZmHCP4bTLH30ybAK9iuWtmRyfsjSDTf4R7a3hycAostN3TRH
4dXYeXKSI4yAxnwLIZChSzp2mh+6wGCulIZ7t4b7TdQJZwj2f1fl9xbmSlLVGw+TBLyzsO1e+2Av
FFhyy6hRgLpMWLRnPpTIo2/cVlYx6vUsKsJHs7K2b8LiVwWayZzAgsVAkEsNX72q86iVVGdeT7Ot
toW7a2YfLh3QOBZM+POWUbPLlNuB2J66ZAuSBsBBUu17m1x4dpHodfoacy17FHcd+HrNDLzoNMDB
IpPZh88SDwP5WHmYAdE9Owo1RgbNxzLpbpPVxs414CpzTJMgpjVessyOCWqJ2gYaf64Ue6lGXRlh
8+Ok8BnxwRByBElc2pgcnQaIEZ74I2kD2+82U9OxJYdRR6K4HAAYc23eGTI7r6NnxNkg8BkFhROT
PxLEi/tcKzO8X3zvzrGcgeU7qb+tRZkXFmzAddBgx4HPHVlO82HUvARVy4/FoARQhntb1DbIqXwp
QNH2z23lfLEZ54AUOH+AKPZTDytrYuKGNI3FLVex7JGW2o5ajgbhRkZm3yWdd63XWRxXGEfk2bfL
vi7gD5rgG6fWuJQlwE4lbzRsIHJ93il0EAHl/YMFD/0mWX1cz7CbVCWWYyazYT8aJEslg/iqaQSJ
3ItA5o8Hg7nrwj4mqkvTYkhtjQdd1riI26OnqAnLGs8l+OD/tGZIOfTd0fPNf8Wqr7X09p6Vjacy
/f8qj3qnmU9ZDaBs6dRprAVYe5tIjzwAHWFNwQnD5mVxoSh0a2vjInvv8zAegmA5hIkkoIjW8bk3
E0xEk0eYb18/1/7/zdzeK0Ne7wkZEy5A97MPh/Ueq6rauZPhXQgtOqlZIekqh+CgyCTwcGzGmLq4
jMEwMG0D31uOTEXBdTOrcuY7y67vU8E0fUQefcBPwqhPzOdwjcMZexn0Qe5i4BVH22RtxiK1iYUN
Ygop97khosE11+BGhSqaHGA7BQCtfSvnuJ8T9zA2+cdSzXOUkTqwb5b0oXGyNsoTd1dQrnB0O3XE
tspvaOvJwAIDEhU22VHsYiXqTqoYVBFr02cR0Y+tBPfYGT7Ai5Y5jyFJ/4FaFRjtn3LGfBumvmRd
+DovIdOJtorGcUC4A0mROsC4T4jEodoQFNh1uumpRbIzDFqOBZJRmPFcrAZxAN2cPCWq0DuwzrsE
PhDcsoJpfWme+ILkzq8YH4XeNU/NgvUniTlsl8C6iBuPXJNRE0+Oa6aNrRUIAFj5jyXI7lZBRgZI
umdm8GGkMvVCthryrc67cbLmayrrC5MxLtf+xS6pJlfEv4el6360sHG49OXR610nmhW5b+UW1gDK
DLIYuDSYAjDvLd7b1jsWiz4KDha35loLwH1HVt53kTJYEoqmnk8t3xk+1hSCLHIc6EYZGvPZcRix
tISyev0b3MIm7nqy5ZyyOq60cQTgwkm2xxDj9f/LHXXrwASwTMJWZw43q7hWbgcWZqUstXNKoA2Y
AfnJwuHZRHiL4qUmLEzZPkdFugHYvl0lMT13kLkXDRHFBWQiAjUcrNy8DGHzXQMAZ3uorxbIsIL5
opxasNudfeYn9iOgENZhrlOu3hKCd2I9JR10G3/mhqwkyAQ76zqOgFPjIsOxXX+Ji2BDCzHHVkrF
9fg4BxqLrbbvoLs+Yvcd8ROSyzfWR1vSp5N81T6vIxiQsJluRZufhF7EQYDoouPxN3iGXBktT5rx
JCMzOeMt76r+hwFiftP66p/A88k0k4gl4QsySAtxcibrRzzqlf598Vv/vKSQAMCVz7htWFlDMDq4
IbIA3EqKuMbPlHUz2heXtCsCeuaRfdIcMHR20K0ECcvhMHQBaIaUuBiE92ndoRFj9lYr+iu+EF1+
QNL7GCxYZ0lA8a8m8+DM4rsCwrpzHNxPXG1PWY/uP8Gvqlzk7DPqmFGz+CV4T8pzRh8qBouR9KC6
yFc1WImGWrpK+BbXiZXr8sXSGzwAJWaUUvhpRloMUBoUbyXJ1mhETibyHm02l7oK30eLEBVpQ1dC
07o3IKVje27ua5lRqfrXESnejmU5X3LmPPL3/S6kyMdUgj9hmuK37JENO/A9VWuDlFff7I7jQmck
tvR3Q1JsUQ4wcZXNHsTJs32Q5/t2dR4/gG7/AxYao7rnkWjqr3rEelv2aU4qUU4oPUtKLw8vXHcG
M1JjjbJ+fMmNQcahyFAauDSZy7ISZxzyRRgZQIUyXH6xIstD3/YWrtADtA2fwCvSxWceo6hNaYJD
ZH2Rj5W4bFnK+zYWeGVBqyzDt6QNHoqRmI9CmXww/ldAa+j027UPthdmOFNyBvhJTXsw9W8jru0u
d5DHZfik2+ck0GxyB+IWPEqH3qo58jauS7WeqJmZyrBSaLzxQYKq3uxxhHzluF9x136Z3Vu14ddk
QS74PFC2rnRKDopNrKQFG0Q7vbWG4kZNujl6c3bXrUDFDJh/e+9rSlj/KOstlwsmCsLWuPA85v9t
kMQ8WuwL85IEDyskd9Wl1xOuYtRAV+gK3pcucUCAOsZHJ/wbv8hJcfC3pchKbDHRXFvjiOLyo5jJ
Ag6g50QEZECLroi66EoOgYTkU0tU3jHdGpw0DG9ayvYqiDxzbU+wFmj2RxUrAnaPdmPS1PFSJ4hz
0DBNRNwIVDkIBA/IPesI+m/sEtCXqGTra/96HXKJyQJfP/f/bPm3Yze+h8VEvIJavjuUIXvGEu5u
0uxMJsukyParuHY3uKxPWGiPHhCIfFoBGSoAKmF8J5CDBJQl7KMqYU3iSzKOU4S+S9MB/oTyz5mV
syZQFFV1PsvIaSn/e/vOTsGr5z7XKgO0g0qWZN+Sb0ReD8mHxcDCNneZPI3lxMSjmCLBTcXpNN+g
QLcOi+lTSOnk5DQdKqoSyE5V5sfOnK/Bts/vByEif2ivGanxkEM/mPuBi+RTiNcBiNA0/xsYBRzN
oD6k5AvEwmeX3WP8BH3PlHNO/gLeO1Fly9mU9hd02BSKE3PBQaiPoIcUVlah2vH/X9O1uq8Wwu1Y
LwCf9TOIFx7SPE//rgir6VcDPA15XsVZ5uCyuSEfC7Cj2UBhcPvb3MWniIriVofhr6A7zHwBVqvm
UatW66WRbPQRmNgI0Vbq1ry9ZAuiJy/PLhx7JK0nm6S8nq7/HyOsJvO51ODA034H8/E6mJ/+6HoX
lIRHU1Z9RPxAtw9tMgVI2yFLAqqzLIIf4Eubf0HwXNCBs0rFszAmV+LbSdjlq/I0vWW+LjduT+JV
N/LuG94c5RpLkunx5Rq08vNECJFhocgp/Wfgl36Ete1e1P65zKnZGC1CdNl5c05IX5UedL8oCDT9
svf49MeVYcmYO5reiP2tKu+cDH0CMvUf7tAfbOndoZMP7gghQtrcvgLen7AUUy7KengsNLAOQv95
WGPCJcF+duEK2ISYsLyVU2T6zT1JLWgQWmrp2uSzW0iuorokfWjAchNQuZ5YFhdpTwgJMKB9Q1dn
GTN0ha6iBqBCb9+FmRbRYLpBDJ6h0kHCi9z9a8buRFgAvAPkZ5FooUsRPYbeOInZFB+m0erpa+xy
z+qabJy62BFWQp+t0me/K06BsF+zEasT0CSL37PwQLoylbyNq9xgljnbv2ZHxk2G5j+ey/WMKLM4
MOJeY6c7iQJwK/tWhKsI9xKenGag6wMZOUQltXtkTGokPhnJfVboU50xPULTLR8wYRU7NuZ7EZBN
3NV3/co7bpgImQ3sc/s85Ero6Xo3i8uu1kiZBCH2cgbEh+kM3UjW+WxZnGG/qVEdULTcb+iNlmo4
L/702g5ksubCvHZTz6Ed5KC3oVXqaRPveqATOfEOTeF+aL8ACmTZNK7TWa0QMELD2Xvu7CLIKl8c
zSMGFptgnhFYuCP8i4uSECRpNIqB9A5/frUn+QcAe+GPWaHJlVO0WtxtuR1+zSsVF7nwx9Je/oJR
3bh+QlqZ2X6tLrlmthXunGGGSQLcw2GfJ2hxnEbxbc1NDlylu5tDp9mHengVaf+7ENa+CxpA/ym+
lpkC+OCLkH2Ve8f9SFqe1f8MrX4luQmBGq/0UAcMlcqVPMC+6ndlSh70UjOPaQeetHHYVg2ggchh
e6fNJg+N3IZ9hw4D1hDMutSWu8kVD57aqGGWyQUrukuXMe1bRpPlU08KKQ/FknrbbHC4IJF6tsdP
0XM++2mn970D5tTpuHzZSsKOR6KCN+KfAvcTd1YHg0s0X3LFIJ2QH91Klq+yn8p9riq04X7UL9b7
5EyMwfjxjaW/NxvvIIivZ6APAcKZnScdEIHhgcWrSZW0BvdLz+GXs/I7ByaUPRZ5J+k4Oav3LN3j
Or14mnsMGmibiJq0AOKGJbmxFJUIpDP81qs1gCkK5NvsbtnyinjnJW05IlR+VuQjnBbf+CWlAf2u
Q/aQNZKoVjE9ImJz3Lf1U0oM2MlvcSAJvCB8Pvo4JsG+nya6Mqf66daQOCrPmOOKysCVJgqXkpas
W4PmmBTiSmI6KiuNkKz1jEdf/LJZ/XYdE7diwTopZIRKwX2du5DgxYxK1wBlv6HdOOnT5M0slYMm
YqhjQRZjpcQYL0QMHQHgsBoC/Gl1zM18xrCo0NIgXQ4I0JqFiUcxORTLNJN6crhowg/4NUxWy3Td
eXL2dvZ/ckCVMk8CpuH6MwCtpd7bdujDFgXvt8w9qmPLKHTnpd3JdppPuQ24LdRtMDzs3erMxzxJ
/vMSQQkBrj1dcz705myGBKKNrG0OgumXr/XrmlYjOVudcVqS+1wB1ZjzjjawIm2a1wVyr0mcOaft
ZKO0CIKCrQwpyGlO5BNDS+g9yfJVB2wy7ItPz8FB8sKjxZEv6zcDnSvUNeB1AsGDrOpPxhdXJpi3
glLfXd8Mq7h30vAeeE/UzFazq9OW324gTNwcFX0yaj24/E3IwtlGiiL3wdaEe9aCWa70oQuCuppI
qx4G+93vtTh75nRcUAmdyXfeAZ/pz7nrvVepW/FbFjesLn7LGX9NmfqfnVzomEI0wOoVhtct7Icv
w19YdW85wHjYUHh9EOh5A6X5Xs9gXhOXKShLlx/TNe6UUNReOWQ+t331cKnsPE0mYkW/M63lC8ir
Fn6TmxYm97dHEe7/ki35w3sE/8kHOWFOW6fOhLjd8sCE/ypbXOHsZ1k0jkTk2oR67fjBnkuH5pVT
h1R1Pd/3EDJ2jh63oLXDlLC6K1MXk0/4ySrixVjyV/BRBHLsNWqJuFXZ58o4itqRbkXyeYW51md0
EwEPoJhk3CYkZPrMMMLBAD3k4rBs16fVISimLvBNMFWj2TBHtmMcR6Bnv1JMOISTAMMO0Wtaza2q
xy9asHufeqt1ukemWDZrGH4sV7R/A1/+kLBHQrRBFptHkg7Lt7Vzvtqk/q5I/fRYcodLcmPmwctQ
sODpWXBGQfHr+8VKST0XcSrtmyFz6UgZCiTut1WjJPMdD2Th6FkXv20DAozBefEb6bpBS2Xw56Ch
+a9f7ucH4FagjNqrNNhEAEenZ1KfRVq8lxyaY2LKyDURiIXthGurfW67fbAUai9q9McgukffiE0k
awwTGFG5fNZjM78MiOoZk2Mom0jTaNv6VSfysNr1sgd/cl+J9nlyH5nyusBym3tVNo9mQGqvjY68
Gv/Mld6o8ikWyENF8qMJRi14jHx9F3acK+yT0LfPL6jPup1rFj8urc1uefVHp9ijb+FJZItKPhF4
TE8zdtKIJXyOeUalkJSo4YsYHb7eF6Y+Vh0WvFJ0bzTRyANBMAmvQ/PFgC9uB6c8mCMoknnfjqJ9
7bVj79wRO65aK5AgLb+lMFnlEyU2wxDFj/9NuSOjzqxItGniyqbDzOA85kLmMTt8qNZMPVw9AgQj
PJedTB2plrsVCtSkqzN6A//2//8ojY6Nj1isA0kDh9yDHD9L8R9YSi/CUjbg0OY2NYMDbvavZuMj
+isnn7Z7Gl+sQNzfqKiH4DE35b/QDfpzt9LBdNwBh6QE71cjp5pmYl74gnbtVHClA7iMxnM1BT3K
n5AYmFCDsAPsLtHInKsgPHZLU99snNMNRP4eEp+5t1Ou/ccilzcL8T+VRgzZoHoMljmJACoRaoG9
M24ylAPsus6F2Tn3a+6+msQXYWjclks/bVj9mjBoCNXurotsN5UTQ4sK90XirD9JnfzYfnglR3ba
acneTcNW7cyVbc50yU2TbMSGZJ9ubN/+/2/2NP4RxnI7ucvnEkhgbsCVM4ubhmDws2OUIaXka59h
w7Mc82T181GZE6Eg1l27aSbadWD+51c3/bbLDaee6rzWn73+DM1mPsqBs6licu5vXH8VnhDEgXKp
2/zMStje2/Ns7tfMuczZ+DNZiguOfdyZt2U71lH9jiTWpDXC7MJ6yujF9267cG6ZHnIWgHdBN795
c/1QD/6nH2DjYha6K5eW4PC1f+jLimF2Q3iE4xPk6CfExE8gxcvskjDsQQPi/zq51SB/R8PRusk1
lZpvQFG1KS+4gf6vINXlTzLDRFu/Vrkgt8hwexYiyQsrHQDKXvhjYFv07nxkRbQUM5OxFcV2zbBq
VyJjTSr+/iwbHRKseqYoan6CSYe9ogFYJ+uMUw1r2EBhyOaNTIN+DQhIZzlEwRTVHAt9G3j7cUg/
A2BgPqGdyAbYkU9Ei5qFgQghTM2DP6u7rGPQKoItbNW5yypuCCCDS7yFCy+hwwKJkj1e62+/FZri
zDhQiv/rJK7gnGHmQRNHg/s8RbPsQKi3WF7jyWYENun8JUVfFM9OZ++6d7tC4Ygt/0C6mxNVEGMd
JeFzIvDYpVN67rFKoYjgPidN+Dy4aDrjsiHrNbOH9Sh0fkjQsJ18T7250ko4XQQwZVdS9fmAQ8PE
PuRrQgsmcSFNI0FwXGa7QKPElULeFIa+XXS4nvHakN5Smtkx839XElkiy2UUg3yFz4zHjLH2afG0
iK3KI3qEp4Fbj+QvR/t0fFG1yYiBSBEYZv9XBflXD4ifyTubikRG9ij+RqYwL6Rg/8scBkQiYxas
kQeHQO5zc32XmmFf+GyBR0AFv8HqMv0KdBIli5KIh28S2o5ILg7i4eY9XQbWVpb9aLQuVVi+PjcT
4UXUtobmCnE7NMaZA5+pY19hdn9ZfWe6y/fac7qtVvHlpSyfZkCtPh2+WJqYsuVvRtq3M6Z3HF7v
DHb4cXSI0pC6zGL4NGfDvTH95kv3agYkVKRQYkZTPI4u+XMB+Utn1wqoMmCbFoMOYweVst3WlAq1
+xa2PtJNs1lo5FO+lc90O/NNPDI8npzTGS9JOeRM3HBvibW6dWfrDfw7f8U00Wbar+GMK1/RcPUu
86/JRjc/zQghlfruBAqUQBkLmdQlGeAN8o4MZrXT7fpyeFBQrRkcVU8NISk7Jo2ovOkfq3FEKlBP
H6j9v8J0fkd4abPDYQ1Ll7/A/12G5Rq6GlV7/sxk5MUaGf92VckrOut7OZ5XGFAMzoKPhGccqlWJ
GVlYB8P8ScYG4ZrHXZNlAFoTQkXXwoCo018R+PbYcheyk85F9bq4xrAnQ5UnTDTmLt/kOzN2d6TM
32QqMp8F+GQizd0t+KMi3/T/GTkRegGYsD70BEM5/bI6W1Fv/C3miJhoS/R2ZtScAOnePPbi6WA9
eSscVZbkaI6NlyFY1ZGOPdtl3fS7hNlPOG0W+TLhN1imb8O1j7zY7HKlQh7V8ly42nyGZS8lzSV8
LPJjETHs2k+ixmwyPBoWtM4/qaEgBzZB6433rP36qedHRdgCNOZHZe4tmel/9pw+4plq8XBQuZvT
bTsbd4Nvwt1CjmokzDLoLkAf+dxG3Ze21+uqzKdaCF4m9vsL4tPdgB5j79uITG2wqmczQJOZuTRz
ypU/S/U2rSHZ2QWKLnAvA0rM3TpBMktVdTJLGjW3wnuBiqP3LOLMg450wzT86pf6fmpfUTAQjF2Y
fzWGe0Jfx6jrzT8FJm0HmgAPlz8cB5BnCP2ogT3iC0RtboHW2UvQJRTu5nNgtgcxFOjfIGq6MyOQ
NbFP2dBcxlEeZ+E/mmP7N4aPooZ8H/5TgfrL++EaopNCBl0io4aZTIxNpSWLZ7yVTTaiNWCXrTp1
YTeGYLGZxAHZ66cHhxrNFCKyQ1kCU2vbk3BfUoz28QBEc+dIAZoJR4kDn90lLASEg/0VBsOnUqbc
W255MVHcxHZmcYxPU8xa7SvFRhYPS+aefJYkbdj+E0HwTZbYEFt9gP1ZLr+mnICVkz5kd5ydC9ea
s/zCgDAjNHSo6nEXo/8hRn64KMrOaGJKpeRP4g1/GJfJEVD5tv/sf6n45h2lX9JW/xk0yZSgaew7
rN8rtOUcpObJXhGW9QIaOv5tI7Zth/eT3CtK4Ku2UH6i4X4clsG8gvq8LiY3xvAHb6CIhAXHAmPd
IWFnGfNJr1HDwTCRJOggDJzMnGrfp3psMgBGZXX1OLGIe+/00VLAtbyGajhds1iZxOEw+KzxECFx
AEHyUrHT6dIH/KM33QIJP0gwVRBHdkOo9ym16ALgeCFO5iRJyFnDEvzFNY5/cHD/CwhNR+Ukb4BM
3CcDT1fGvr8JdMviY3gKAGpGLO+tmRGbtPNpJ/BGsoc06Kyw95ewaPaVXf+OifokjgdCTd4drZw7
KLeYgfRs/CLCh8sJmQk/SGOz+Fm5TIMAjVyxhofCxLvfZNR3DBkNQriintA3FEZ8rM7wpZ2AVA/1
2spSnpg0y6NmSs56EQQp+wcoGWQooVsnyw7FxH4CeOVb4Yv752wBBD64msht9J/2/MdkcXFqsdWL
0p4gIlQmHVaWnVVSduguJVdDsfZxm/RJhOkWAh0b0iuRAiUPdcBbxHRln7kA2BmDWfvUWj8Kg7th
TdW/rvff4ZxUsU1ZtmfLsWfq+5+xMHiopU+gd46xiLjJk17ZfhTJeKnSsogdI61jux8QhiJ/6xfu
tw67BjF3KIK8uaUKm48JxwpKmeYiJkGO58o9yaga5+TyrxLDp+fIL4jwhFyilcCeTNPlSKKEVZPs
2mq4bZt2n+qUS1+/BdZIph5CwAV/2TRApAnTT4TCH72HrCr3oGKH3OQr01VGnL4P2rVGGJVvXhKy
EsLqK3eqF3JUyZ3qOr7dhmVl3RR3QzMeLeE9aohAjdn91yCWc/P8Y2LaQDEMgd7pI/avx4bacZdJ
l70JCAoGgb9ViOBAZGxbpHxKJXI7x3FKpFjmQRqTexPkeh9QAxDdyRTJHae7dTJPBMBDHB6Niwti
IC5YDDamue9acuMa9VexUGKTRU5M6CYnMTOkTiQRGxJaET1g+ihDaDhhg2bBL+WbZgyEW4Eziuk8
vZNkmFW8U2DqHbwPGMxZ+mEsyQU2I3rdcHgcuvaRbeS0y1zOX+0/sED55hn3d6v7NJveJ46mB+Cu
ZzmgnQ76H7HpBPF0EqghSIM7FwZrMZJP/5gvxAufNAuiieN1q0KSLNwNIWl7eNn261J06AlpkJm0
8TkO432ZV9y3Ir0dqu6Tj4Fhy7J+17lBCpLBgh+API0my0Yxudkhvcyr8+SuwVFOaBDWkASDlSgo
/PwvskWK6RkISfpt0dW04rZ13fSkBn9i7OQ/sX9IIiXWf0quzyro/pk8QXiH2it0bD5OWZPznm07
er5PWGU8nWa/JyGYqrT8qOSM5MINvllyfQmvf3F6fVFeciCmYNwNs3WQ/vQGn+vST8lDs7ANdDKm
TBZHHa4lNs8kqHDEDYCQ8aLJlQdTx049oCgf0OmzgUIMUFHbLYyBgJk/uXLu2HVyrTdtS2D4toKb
kvuZJAhgOlyTRf1q59411Qi4l9fSs8pznbKdh2d09l0n2K0yREsx9FDxraw/jpVzNPn7gQosJvPx
8klnc3iaDfc61KK7qQ+k2P/jnc0PnkB5ZIOrQkPLms3tmRC17mCcjBopSmEltyCE93mehJcqSf8h
e6ejC3ksyBOaD+GiCPtgwCjgqNKo11RQPlrnzJjuFGRsI6H3C3RzgFEBVsMJ51sxDJRryInZz2oN
isW0b0vnsp0FB6YHtrGcUuXcimZYz2vKFsbC7IfCNRbe8FKY+HUWO+ghirM+QPBV9nLE+rdi/CSO
PUesYgitiEl7HBvnUiek+xUmfUuP7rIrIcISuLrL/e6BsL3iHpt9alruWVXF7WjDgMzdHgMc23wm
h9C3ytZL90mvPwpdlKfSJSXeeod9ALecaKhjv5QERZv22SgDQM+KgOhJoImpQmOvLQ5hH28Skz4n
PEwMdPIlOBBKeoXqsiAiZ3vQSkSGmGAutC70vRlx8bqERTsBEtpNtbAPFFoxzrHsfhTXtHCsfWlT
vK5wmGPllAWvCbGcs4e5KzMC8oMZc6pwOvZzUJ/GTfRWfdgms+w6QO1EpYuBNm40gHFpgLJUfPkZ
rS/DMMDmq/034bk9lAYS0yWp2vNoDCzmgvECtcc6FdAPI9vAPw13579avXnGiN7dItbH7R89v360
gdBe0CQBexstGD1bcIk8D0pRILXYUIeaIEKI8zjsZMlcizXrZUspTsqgvvXJkhiE71ztBhS9749X
P1Q587dR7TwFDyqdCV4PJAgwZaq/skjkPjWQtsiMxErPxN6BbcZG6mz/BkDcDwqI5VIIk+trfZgk
cbGLzC6DM6eXtyH35ssi2Ubk2ogWp1nixA+H/WA0d3Nro+UFCw9uMzzaLUd1104QGdviJiGcrirm
EC6YtOJ8BOBj9TRPYkiOspqexBKUaF+rJ5v47MNiJ6ip6+nLnyd1gC6ESCNv+fj88ZRbvr44PWz+
7KlGlI2Tp7R2+oHxrhERCfDca31yu+kxnCv2ELnX3k1rMMcUHEyl5vLqgpgbJuxDeYquW68lMH/b
TI5b3GZk+SOP5Nr/JvksTkZbYkxECQCHRjRMdexI9KBv1tL8YQSZ3idGek/X6mA1SsmHJfvcDD+C
3KHxrLmkcxp0/Evi1AhJOI+bfTmGkJw9rz6fw4Fx+98UkANbkeZwVEFy8RIGN0VmXZKG9SGaa8jj
h3FL0WOBjPGJ0NmzE+SYneb+Zst1w8YaXgLZ3KwFxKQpQaEq1VKgeOPF1W1KoFsSsIblfpk4oubu
ox1L92IDm0IFkWcnwNV/NoJV7EFJctGQpbzxViJIfA3vPTp0FkV4BGY+RULYrItidSSMoN7b/lTH
rmqsuGkW65gL/TxZuXdGY8vYwep3aeVmm4f7rfK45f/H1HlsWYpkWfSLWAstpk9r13LCcvdwB8zQ
YBjw9b3JHnQPqiqrIrMi/Ans2rnn7FOzP1oRwBHHyN9nVsKNNUejcTq0vDao7O3QNkiWSXIU2raO
iQw+JgX7azRweoGyyI9RUOEVoYiNpMndQOOsN9oU+OCDwC8EmCXP0/TiEbnbMIXSQVCirtV4MRKn
OPWx8o4pw/aJqpRNbMTPGQyhN4o/NnbesOGgHS7wNZAUmk8YJdmjiYSuLWh7fC7vicQdgxA4n0Na
JqeKbc8/QNM6ilfWOkQqXa7wzZDS9pM06dowEVe7NHzlJCcuIA96puKtU63Pij399hyX7aj2sKFg
JGD7D/16nDB1TsMni+kLrQjfXIQ/Ymm8Z/5zWHE8h0697BlICSxyhEjbt2qouXEwY7PhR/Qos6cy
JPkXs0/cssEZ+RiQlphfhrbon7AQvaisIuKCqbn1U6xibbkmffZrti41zczr6DfMSMAKcM9pamn1
/KpZAq59H8droocDZKMXtnT3XdE88mD46yYy8uS8NxACG8y2ROdbSba647aKVoPlQ8XvaTt+1Y15
13ijoAQkWJCPW1Emdx6V9NyK/ywXAaIZVbpNc/1MOI7QeUflQ9WHG/5Ye5e9OauXBBa5ttVql4me
3NAsrUM33Jk8UsG4dpfisSWptDJVKjHhcFFJi3re+kn9mnDnWtnelK3L0lNb1gJ3lBvgQcrH/DRz
SyjNikGB3u0p5/ruOf24M6jSFWXZnZsGk0GCx1eE9QfubCwSjX4M8kWOSLvH0bJ6fHt8BXQtD0bg
vjVqfO5N7k5OyjOprOdk3Q8hediZsKuHi3aJu7uyekmLi9Gmh7wVVz4ou3K69y3zMuPMkrG+pyDu
Bgvg4o/GQTbRGTvNHlfPIatSPle4fwwqpqq3lHo6qtcZfds3ZTZb6sjgm9VLEMV8CWPiIVWrfqOB
87kfs5eehSTUppQrfWg33BiLe9VF/5qU4A4R0uvyr2SK/Q3pzF+sFOuxlSnrR9hkIyx4xFGJdSt6
QkVEl+0fPc2iMCSaH1bZoSjDj4KrAhvH5A0pfd701MFs0zlFJKKJkmYcdGWbMFZt+C+6xrmbYCxc
2y4TFL4L3nXzAtGGudTKry5bJSf8pPCR+k0CmqNOsd2VqzLvtrmUO2zLpIIh1ZDhSiCDBefF0JqW
JpSLYiHnKAG4ww6viYtZOA6BMIhE0fcJl3Agqb0q4+aYJfya8tRvWttHrbAJ0ZIddr3mVO9AAMQZ
yzuSetbQm5vOhBjr06KzLKp9y0CuZanLBxdgBCmSpuQQMbh4RM3B+NdDSV37DmMankVnpZkfqr74
Qt1e8wICiauriHZ2tEAvRe5P8jcYTgGWRdgZbmA+gLt9nWvP2/rR/CXtB9BqEw86xj92XCIY4aW2
22DgihZE95XIPgKZfyguv9h95cp01R+O1qM5ykdodl/9OHDWqexD5dN3mVLlOxTRo635ispwM0Q4
uJJypudumO4xqfwzl3a3ST2AindX0njKC/iHySR+JpNrsWeW+zqTB7bQE/iKxZBtHqOx5lUzYc67
6J5tEjebflhPUfVm99RHEWVBWCeWsGp8ZwvD3F6xzUoDrISkoVLkWBvARlr+k6QFrewHK+DJGJ3P
RhqXOYtvUwUfwCVn4NvRvnJZRwjJM1RRVokw9l3JeOur/oMsO+/RUqMTLn00QZBR0LaxR+N3yNtv
wgYSm9MjbyIeVQEa1MOI5/s8DIRLdAF3VsPCv916iVJrx3b/8vZBJ95PosFrNy9d2DyNfFTZK4Tv
OxsdiBtbAXcpMkgNyR+vj+6TkvUIYCJTMIzlv/FChJQpQqwbs/V19TqbOHJMt9x4fRFzteL6DkCB
qpYvk5UCTuJ8O2fsIGkw+hkrG9eGPccr0Tt3lTkADmidVVwjBs0af8MIIrFzrnz177gA3dewaDJG
o8h+AutGPB+4SZg+2WZ4o11gU9kQBCL3SjvfSUsOCV/9VQPWJ/CCYFVd/Z3OPF4Xt3yBxDtkjLdq
IZwZ0w/tMGKFh/rFmmMKX7iq2H7+KHz901XIGTVf/K1R+WtCBnsjwsmqk47uBdeyyaVKGsL+7Kl+
mfpoP9F8KGvq/aYofvSDe9NN7oVX3EcOKZ2wjb8SOpWGaiED8dlsu79saj4jxboz6vCH0uZb8W3q
hXfTiUHxu0INirdJbdBhX/evKnwCH4iPxtZ4YSefr6ojNjgD0lNVo7O6a9Ci9toOiX+npr2vLIZh
Ah+Ic6wTaA8iMdB11nBJwXr65Q242Z1Iqj8dLAJwRvjF83vMlP2nFrRt4VnaWGb+JFP3zYxvrs1d
nTaaJeoaHC2XiOsgR43jsvirzXfqnsuDMfv0crk8WYkNrxgmLq5B2AJfzxOLumTVBzNYGO8sLV/s
mnnayxpzfDs7nznMnGNVjnCHuuw0RcHrbPBEN2w0UHjpJ6ndpeGToFLtRpT9Oj5sE0SmOcCRKcbt
5KTubh7q9iBc+xD7S2Gnla/82LPXJVtwxGy0poCHnQPOeBMNeFKhF6wNwVrYYxJn8c2RMXNc5FkS
ULqMPtgbPRjSTOyIU6u1ah2cTmxfV3FUv0HuQqdaU3HzlTr2p6lAn2kmLHZQ5O/bwlsTBO43QW5s
lNkvuRGtd1HOfCNYS4/Z7G0MLci34Kpj8Q7mid71WVA6HsQHrTDydNo4OUH0WjQ2+Uczep6sPtgt
JqSNR4DHz91961fZlrJSf61ibjN1wiTZGCiAHe9LStdoNJJuc9RHhUS58gKcuLMMWjp/+ZBmgs9y
PxlPFs+TMiufrcQ14b4yW1OYxsJkuhDs9AmhDOuCfSgOy/ovrlqxMcb6H8r/HiMRzd84dPAsgTIN
sOgyr4r60Zh4VId1oOjmtT9kan/1RbOq7ezdoM2u53OYh96zNJDy7ek5sfCZlITBkBtgQ8T+IWEN
v8tzX++HUP8kRjvukjLoedYW7XZq6ufc9oF+sDBLY589bRXgpC0IXhYt63/ct2tgG/sQYz/bbzKq
KfaEPgBqUbTOD85ZdmMVR3aMuydtZL3qUqpb/IR3qW5BL1fhuddUmqNDUbjWLP18+bgNdHzwRl7Z
RGXADyWmxJojHXYunfZczYupMkApZMt+gpG9NFJshhkuk7qAVRHgbkqMqtmDhfttY/clsVwEc24Q
Dg8RQsk7skbkVnDYSm/kBMQrsnYCFw8ipMgNu1OOp3F6th0KtgeHkum0+avS8KEGFL5qEBK3Ves9
NvDj/cg37ua2pMR4cI6ZF9yzsPjytPckW95PEFcOA+F+qLz4Fhf1jUxFs0FumSvlHqD1qj3QWqxJ
gcquaQpFVVSJx6Pbu+S5/vGe0j7MLlnpb0kLv+dgsO9U3ErueTNyiBe4rE3t33mhE2QJV3vX1cEm
/At1GJ5Su/uzdSr3Tp8+tSTIzKi1d56FHCo7EkyFn0G3S/ZQqfgW491eDcMpSEm/d3HgblHgX0PE
FGbmjJVI9d3H5odK3H1adYjpxmF2kw+hUGDm4BBJqZ66tD6rEByKNdo33zY+rSnKsZGFxobHx5bx
MD1YgftMjec7YyH6bJ8+8Nq9hDNRu5BYE8U676Qs+PoMbg9sRfykXS/uZts8TUusGAnjaimbawg/
ZhYbL3oQAOWj+CXLbPzjk8SA7CbXeXG1WVkOesl5MgO0uYDg/ar7siUUKBb4DAn5/G7i6XTd8Ala
PUqqP41MwKvZy5k+Msk3ZGbrPjhsYZocsFLV2R0RTbXKCvUVI4OgG3OFQA4+/zf0zSGLnMES/D4i
u5ZMphcOK6z4HgwqChF6SgUzHDlzw8PCSDEoCPqO1KiwryAsGuk47wMn/OVSeyxbP/7nivF+6tQz
Tj/Bbcka9jYO2n27WCeXjGQwKpYZznCl58+96+sP0eSnctkMT7Q18G4qSoYH4vhutxGB0dwY6xE2
xfys0gc0TvfC1HWwPP+NiKjPZB3hAU5H3FKj95I4hKGM9mg0D0PQhpssx1FbsKKjd74rOQMQzsqU
BjvB+1x4w1WwakR35IaOiNBKlzivpFUvnGGPTb3/gPkIIKjVEO4AEKSdOtwu+MZotmisRC4wF8cq
3BnKkmIQmOS7FJupTTJS6RPN/loiSXDTwx0O0q86lMexUTwxuqI4JD2mN4At0Pr7/L3jVtWzeiM6
VDTIwiyDwG+sFqqVF8bmPRlmdjHSTYjGHOyUK8MwdL+MybghzfLYlOj3ToNc1xkKRKZsek4u+1ak
wbSfIUyRyQbU2ZXJI+GsXBETilGUrWWiI+f9NZkIiynRhB1bjHrT1Hi6lC1ciEUZ2eNqvnVt92KH
zj09Fzg0yUIirUarhmcHYC88+tOiOsxYQii4W8My5YdIvKc+6tW2qjkXoy6aqOjbdD0JTi8JOvAv
b72yH8LWeB1pm7vUE/AacnNUWoiDnnBGh3N3L6UE/NryIcHyyKJGvhpBTYSkyLJdaCcnbVQpe7E7
MBz65IXAJ+yMR8QQc4sPypPlx8XFcWLjVhAXHMS4A5Xq7bTrfGNM3VUu12V8KsG6bekX9Ux7OpNB
YBqbaVAFzyu/LA+j9DBAmcLC9RrY8Ab7wr3LcOrtYpbbUUBJVYWfKPTTQ6fEv4yszzrv/WlHZynA
v7Dpt9iRnqDAcKWqWXmBQIFxwAqBkek6BArDcsZ93i9fTEU+Aq/6uXTk3m26W2q9Duw3YY3PSXxj
tcu3w3HuGONOznIzMXgUdgnuBCqxTgAG3jLEe4RFI9zkBggGPcF+jhQW3iheRxFfwMTijfJxQiEW
9ZuwRw3gZv0YwtIccOtc3WhkBLE4BhIfbSaH0ZMQDC0qKmLLjARm7V/92RBHe4ArEpkzj0+QhQs3
xcRKUhXVQ1GhP2u32Zl8BpkKBpw/ff6s4lTtq+BbUG1CC6S7znqzZm3Jti1pwhZT8cC6BGAzBwDK
fWZuhlk9NpClqD/ibHYLtRNR9DJrpEqGB/CDYf5gOc0j+xLkbPoQXPwO2yF2zgG9n0PCsMwOBjeB
C6MDn6dCmbMV8TpTB0+VVz7MljVu88ofuNvvdSStM24ZeWFYSjYle2hsL+53AMFwbRDlBblK/NcZ
s/e+O49Ze4gLLim5qJ5znFZrq14qiju5oyOd6IrdXSKwHs+TPjKEsqVHWKrVfK+G+iufyaPX8k61
E2n0lNyWnrAI2ShnxsBm38LYiyop2kGh7ZNhx8G2grPl8F6sHGty7sKZBMHAUEHmD7OHeyJj9DIA
UUXhr0k2KW4gQp/0ELz4uGIw0S7TRpPfWqt/mgzrNPVuB6SQ+nonI2kWknOsCzu7UhibD4pvGNAu
6muKrVMM37CmuKEHnk0KhppzifcSTQN7ATXUjck3OhHFheTMb9gvac6kfzNr79EV2IW41f4SEaB6
rneDDbUCmh4HRqRp49SS3h1XnR2BvQEkUH6YqT/dBbb5k2FWCBrfOAVEyaOcpySXLyJcXH3sFikP
ZhnBJe46iS3v6fWOcAeNPB64QnuMBjzPjSstla9Tk8DCmRJ5HA1sFD1E8Bb/Pk2x67BPXlLtm5uZ
fbBdm1/8F6yGlvM1euTWyjrdEcW6Aw3xqOPLkPU052qABPCzLpEpT0ZKLifNzOA5MTt/GemrvbBg
NnRe4h/ixF1WLOKOaDrY+CwAg+Q5Vy3t8JTJe7vGRZMP5s9/j2AhMFl21mdZTreZJfbLQJKMTr96
M1XsMeKGh39hYhNs7e8ajQeH7UHSkp4bD1M3BwvSnExyj8Q2tbwCNSE7Vpkm7PYgIM5t4IqTeQJP
CXSgMz0EU4TD0VB/OcsfmTDku6bcizHOFxdwa4avMlHkeZ6aavj0c2CWaWdCEQTxurKbNRNkO4Dz
4zPPbJ9aSP8uNNm0he8Gxji9r5oRhiloKgQGfsywDLpTzHgx2jZHty9ueaeulp9e/vteDgTTdBzc
RMCaG8D4fRA7FotikqggCD4n4GMHjsZdPLccEN1woT/2GSX0bSqWnA4zu1txP3GDzwInLutM4JlZ
2gCyxb9GYc/VzAzMCsgkYUzSxo+zC/RYRS4Ii0RPLqeOfI60sIG6koVAxhkjU+sPDiJQz8kN11Yr
CWjH82M4U72bBb9VpL5bk0WZyo4JnBdgJBbEABbmTcXKH5fQUQ9humtM3pswQ87LCna7dmHSCTv7
G6ZTTPAzlY25T07EDs11HbmvEt5dPyErmo21bQykX7ekhrryeg8zWH+nOe6Zbm9el+LgXSZcN9tT
WokwqSa27QMoxZF0Wh7fIjXeSttd+zO8QiIcfE/M8Y0L+Oh5J1rJbyCFf0VMJMCgwwA0P/gle/FW
TcO7bV2gWy352v6g6oD7xcx9jC9u6zcNy25urqh7PlQ0jKccxeVEjKKK98LI7yc9fsO9hJ5TONsh
xbGrpY4wmC93+zBCJ3HAeXSxAheC04LFP0wWBVcKra2Eap4iPhI4VoCi4mbcQpbRW+rGAB3ke8U2
hFBv2hzaKT1pAE5s8k///XBGQ1jZ9gyacOWzUfoPpNMlR0Tn7hyKo8lT8XkMZPuMKTzEcdQeZM4H
0+T4hzVg2BvcstElGWCTe/lOoUKA+Qgh582YnA2z6s7//eaSwEXluO2p5ka65co7AzsjM+ex4+3b
sgPulFXvOfQCggQts0lnbUs5fSZt5h3gVP7TE85aP5FnrwE6kTfyMruYIyrluVt/dPawR4s167hk
X6XutNVjWG6yqWVCr+Hveu247ONExFO00wfVZz/5ELs8B4N4U2ZsrQO8JqFLajDtNeryFP8zhIHj
KJt/3CC98n48xYACV0Uxnwzojm3JrxLkwPrRQ40y0LbreN7/d4w4MToYD7AbiI7PcYqfze4si/ml
6d2jKiRy3ThxUmpcPymdHDL5LgtU5NlaLpjlwoEBnubU3wMX6HUs8LM6JnZGkpuPaTYdWpRzAzC7
FRlX0U7IQ6Fcj6F9b9R410bUwlKSQAmnDq99rPZTfa88BLm5xYpi4Tsc7S11V0TIEOM7x0RDT8Yt
d1gu40EfvamaKaz03GttBtmuwnO0HvNk7+f1le3XE4GEQ9RAP8gtgalSmJ+DF4Ou8Z9Ax0w4s63f
gTAUCBzQAxLnC5VY28lDJDFFQkZNfliqNJdF1tUP2xt98fdEJN6wMlniyqFwVwfiLCQrq0ka56lK
Nr5VEJz56VLGvhDzQ9dW950ZXUZiIfhw4Je1cU3QUNwZTrxVeAJwGfFp7TWL9p5lLveB764AA5a4
xBp8J7hBQgfpwB40kea7b3Q/MrG2Ir/QAkvsPIqylzEprS0IVeIYRbgxp+grBpOygo3RUoF3nWuc
EUnMxltOCSlBISeaWfHiVTZdJXPUbLy6/S7g0WDeV+QcIWlBeP2H5FmT4vYu7cBUhJVk0hRdOwgs
knITciTZa5B5V23znLMGcT9w/SVfq1fERnrDW0UgKmh4BWLQpMpcF7Z8VdiBnBE7fZBUOT++JB3p
kUOzOQp649bUKCY1m/zWjV7qyV7QH8QiuSBSJQ9gugYSl7tsHJ2GNXyYn6I0Lo4izMVaC7/cZT3Y
rYbIk6vTRyUEINsMXmltrXwaELcsOA4698dDtkTZKprG4PtEqFCB3+7ro4vDbIvyTMYieE3S/MUS
1eN/f3RX+X9W6qyXTxstZiB5sp2FC2olw9rd+El3ErQyYf9nbq/FTnVopH4tfnLZviCy7Uw7vWpu
PyvlISNl3XnpZmIqZzQvne4bfvB9XVUvetLI47CBtGJZ4DnYBxNNQYWnKGefyk/w8bRvNcSDwBU4
6Wuimz9Mc6/+oskCAyfaSqw9eySXGK9sSSyawshQ8nrmefIvwqPuDEWJtST5yThRqYQBJL4cD3aw
6ws/Wudz/DFzh+bt4SO5nAoY/sSe9nGxtm2wsIFtfSsLHgktOkZh/O8flLOPXH2udzHFt6vaqD/a
sXlzj7bZfggs8ATJVuTV53NEFn41QbfnK8jLLpauCvK3rGtI0Tbz73+DQuY7FFTE52bmPaqZLbep
L/ckLx2AdQwLUl+GkowWOyKSlNiaptz7lr44hui84MN3cItR8NJrWDMrzi63evK5seudonowVhiD
2WqUp7bovoxwgh3n5Q+UMMlHvHk8wRy5Ybtikr+/DDE1yBrvXG7UbKdsKu2aevjw+u7W4QLIPO6a
Be6B3pEfxOT9tRExHDBDEfQdQbjGI4d2sjg91MA+dwGV2eW1cccDhIEqf4yrB915H8Ie6t2UzhCf
rOnmGJBOR1ti0QXIMQRYp6BMzNYLyfGv9r9Roxhf00nd16p98MZwre2IwZ9+ACI7TFnZ+BIlhDtL
w5bgMLmU+3C7NnU3o0VjLwPaPZA5R91pOlZ+TPXsoQWO7b+CjNmLSTvMPC4yLRhUJvafTueffs2I
k48tSOe8eeZjA/CNmUCxm9gkfbbt5hHgSMMxE/j9ewf6S8uRiwNpv03f1OrmFAH0kaA4O+XVMHnZ
g8b1mJLG16oucSMJaV7bHKcszAiGTMfgH0bcahG1tyFLATyEuLUmoGfuYt91QZzyQKj/pYV5jTJk
HCqujJ3Bcqb/mmEyrpY4Uhv6d71p86cnomiFxkxujdtZWX1iRBvOE1y+s+kZ00l7H+W0uMci/1PW
8zMFO5sstHdEh+Fwuse54BzLIXHjNRq/wUbgh0YtqxMy1eAcKr5tTkx6wgtTXu2p5w7s/Au7hFx7
cDJcDUGv/ydbyLV9C4fU1OaDp5t0XxiBuSqJZWC98uDnLWbMEml8CMf71qtKaHHo0HXo7j2IcGpI
eRqVd2bILgg51GoeBXMvAI1/LC2+dTUSDI8bsuBF2sOfy1jwVXdJzeQ612A6y967kSP414Xtp+e7
uND+g8ZJbMxlRexsTo4dBlofmxdhXJ0jhffvAHJ2UpUMzF27G8mZKCd4A6n2rvLk0+rPNFDhr0Jw
CUX/HfWStZTABmQ4v1VvwTQgKhKHKCcAcMeqPDeCxXc9f6fpImtaS6p+4pS0G0RTv9E7MMO/RKmu
YWByJRaZ3HFTPuhSLKsLb0dgKDsM1MFR9UUKioCnIGiqTQtern4Rcn63LJzUUr3RpfgvByyQhKkB
8DNJV2XLOtXVbQd7aSndGuonTxEPUU0kDyZuXLITzQnMSL+xJ36Efp64E1gpDgliaT6Gq6DGuJ2l
cc0WCVfFIvvMAFjXoy28i5M11cVNr7GAK+dNZXtxKXVL+tA5QUwi72CwgZwb8OARnYDnqIU8lM6s
6Z0hNlYNztKHBAc5gwSeSkf1WzNtxiOUDVB9SXSCKXNSY36R1PG4Yx+sZw8vBfTEIGt/zaXHAC/m
Zhz5807lU6rmB4B53pncJzQvw2fXKFzOed454DG2vf/ve9ZBUXJ7vW+nydiFfv+SGEymeW0cvTbi
+uaJ+1naT0B0iIEvp2WzCGlta31gBAYEJc5tOdtnO6W5L1i05THdU+AKeaQs+108BggZGfvIrJ7O
YULRFR1dyOsgCD2XQB/bYGs9O0V0mu0ZaAH518J0vwsc/9i0scyWWD4p0cTGM3tGsBG+H67Nrsap
0GbbgQDXPgR/tHXD7iRn/1GpUB9F9ljglOWD4dJbcO9XGsWLPcYBvwKoUaf5cMBlgPGqbgNUqN08
4jMREv93LWzeaA//N2RQiOE+vg4PNPgShvQ8ixiaCV036YBhWPiTMXd7H8AEfprcuLbNcCg67JZU
9T4YzxAXeNICdVzZXvpORVOCfAxwkXTj1ozUW67YKOLRl4XKbjW3P5Kxzr6bcWZHWQGSjA8lYQXm
PoegFFVR9KIw53Os6SbexD52SSk6/ALVn6XZUEqN+G7mPMupExrO4xC5mxjc1al1WDymgz4SnY+3
XGoqbjXE79RkoqupHIqQ75E/3iRRGZ6GAMaCZ+jFXw6eBRwKHYydfa6C4Qq88iUACffVi+C+1ITT
OfaaXTbW98Ca1R727VMgjXEXSPsbQ1Cx09xp+PrO+TWt9Aff2PlgdN2jNkL6Pk3MK2YdLHxEYR0z
gmY0gfOwoKZ55ioQgekCtv3mW6j6fIb+zS4Xryg5g64sz0ze2b512n9+neawtUSyy6BIQsyj4kto
uG4UWl2SSIhb4w8Hgqq0h6nCRrG22XzOBZCV3D2lVfLhAw5c1RipKSzDR1coYG7IklQDX7wx1qfQ
6XfOAoPIbGgbEVcZI56B7EPLsrHxshvWu7KCguGkPcELi5xvM+ZHOOjZhpARxpwadMsomz2H5e8Y
WBQR9TMjL8tJ1wFYpu0My1znHNwIU0c0OC5FEHm01Q7W6trGYUIvmAKLkzPlojfxyRYvohfNzqUp
Y2W2KaYzzlIvyYjwRLraubH/SIqh2XsRNrV4yPPjTF/ClhX2Ff2cI7Tx3lPW/A6RP0LGC4lEBsYh
a2F60BOG5dEJWVSnFo8v/9kYW/8RauCBNdW6x+a/8xM8u+ZLkXeY2JeXnKvp/VjlT9MQBjhgy9eu
tO5E19zbPG/3vpOyWNH9n+FX/qX1awOSKLiyanoavJ4aw6yhAYKuWGFonHExm6dump9iV3z1DXmB
FIqnZ+n6XJnOZYpVecXqCv3esa/e8u55Cv9opXZTgbI0iVDvWNokd/l0I5HyzCgEeHPuQTXO6dlz
rH9dzbqy77G3xEdZeocZek2mKJ92YpSmlPv2FDpMgyTL865C1PZIwnjRDhvWJvPzV6toBvJX8puw
55GtOnSWGVMgsw6scC6SPTTIlXKij5BpgQGRfZ85ZrcFkyR1tW9Ws2INNEg+taU2H0EUnCtD/1Ec
e+dW6Xsemy+5aM5J1fJdKn/Lzn/rgvfZs+w9nipmbi6QXN+WSyHWOZ+ZobAwbuKZ+TcqNOxJb7yx
MddTOXtXjDxbg+O5dUxurSHZjNEsm4ecVdo02n9E/XjtC5hrccZp2kzk3YDrP3bCP9Uvvo6ZLNXA
80KHp2Io3gNcY5Rw+aQd8S9TL7oWI5J9HlynyT0OWIHzoIs2uCMwYjfgOCDhiE1mxsvbtC+z9HsM
pkuVHbEGfVBnA9QTfToonPhWmAELlHYhDmEjkLa9bvuPogqMFd0d3ENzBwnFNX4p8xTnekiZw02k
7Qy5uAZ80jXEQGyLrNvIu6h6NkPasaGtQnwRDMFj1pf7BC3X7jTac4/DxLb0McT85g3J1cqQOlNb
3duD2CO9XbiBARSBbhCZVDHbatfa2AhK+i+4z/DbkZfpRuMTAIfX108jwocsii0L0FNWS/wECf1U
VFgRd87ugtIWZ11TA9a5xrZswX4hNwSY+jU+Z4DIzliihuTuG+yzaF2yyb1SnjqCDCYT3RK7/2ZY
37VN37yLqbB2NSSlo2Ul8VMhiRQ6k/rGA5qvBqetMYwL5hhHetskiIpPNpn4g/k7mMEWL5rKrz3W
HRpXHcqGtHQeZK8eWygNl//7N5SI6kJehgefG3DOpG59+u9XybQ1BC/4zMbk5CE7aVJitX3BzkZG
W7b6zXAqDbq6hP5MDudthgG8Ui2IUX/5myF4wLXxrLPMqmZH5hJSXYC2wk/pc0CBezE2dKLlHO+B
sRb9XNzlmYWPuClLtU8mHIpdzId+E1PDe+IvH//f3yNHS1+Lko3Gf//IUMyaTUtWH0v0q9hyhzdv
dqtTMyFe8dKcFV2IivNqDZHzFeGFyE3TP1f8Z+7Fd1jHaVXyUSmdqbwBgesuHe6ucjQe8lDepT4A
68KZo3VCIjyf5m0ru52d+rTs+Hep132hz99lsFvZ3yt3PZQoqb7g9RTfbOZ/+ki/BwbUOm3V9dZp
Ka8jW6dc5wewPJvJYkT1CskNO73/KNLwwpcM31RxMtEb6DM7JovN0rbTZxZpn3NPqljb1wlEBlwJ
j4g4G1wAfjmRTBgRsCGMhnWsOxrn3FQXx2vv3J6rf5yjljs4wDnYxJUl+IaPIH8O3TCVhkvJGqg+
+NtIc+e+N4vHUnPvtyuLXHqhHjuZixsZ++lYE1hdm3LKnx1PPydTnh6j2puPjEVHk3qJAMWmZf4Y
65RsbIIZo7Pap+V/sZfBJsfKW1Tmb99SzNYOL3PjP7WiPbmT+sE8ITciwXra9B4GxpB4hdX7PdaB
6Y8gQ3lN/TJ/US3Iw8mtnZOnUY2MNv7rfPqwei/4ZFsWGfMrwe535d5iks9UFLPYyGV0maKLE3pP
urAeQ5hUvAfqC4r8wxi3m6nRD7lrIFNBW8op50iT7E+I/jiOuEAq89Wx3HuL8iw96g8jhc2o099A
C5CyQ0y2EAezMlgnEB9qirPZeZoX1BX8X7XPc9bRv1fBxWpqON8mScu1wZLhqRthGINGabYTvbXc
YcxDEDQMurSxr+mfrdjzYETDcroWhcHWJ8aAFyQ8jZNaiyO41+0oW0qWEDmf6EPlXiizxYIJ+s0z
J7yw7AlxXLMjaaHLEAOFrMf+wUKUB86bgrxdz3N48DouG0P+jDOCV6Xy2Lfa9+XcfoML+SY/S4om
Rqyw4ph2n+ChD2eMn4EGmF37MZHOecQWRWARjy0TzvvkLTuS/ttMZt5S98csZqyOSU0Tjf89xc4t
lDyoc7YJSj0myk0uveART9Ln1PrjdTTrp1Dnb3dOo65wVw9zGJ/FYL0mbXtnBxjifWFgvgSk5Qr3
x55hNyWn/75MXLauYV8cTVhyC0fjgtT3P4yd127jyrZFv4gAc3i1lSnJkiynfiHcicVczOHr7yB7
7/bBubjAfSHIIi0niaxaa84xb6XBejNOLl2s/+hkSeFUtDnAKtSvLQ1AOho6vTvQZ63z3qEB34Oe
Eju3ZqqN4zl5EANePByMPWAIo8TKv3yKDNgdoqhOZRbde9a39sQ7tu4j6Cf9TLZOvpceFZi2U2mV
UuHySuve4qSOTLhYihyfgbs3K02i1RlcVGBjUJXH4Pec4+Bldo/muI726TSQteYaWz2plAuxcT9C
WtltoKNoTxQoKyjo/VD0CPnbVju5enci2Ka/LUNZ4mQ8tOphjdmRKxynv5UW/l3F5TY3Dw1pWfuO
q/38+iKqT8FjbCoR89j5u/QUWrtY2JflC3hilXt3YL3z53B+kc4IqCGqjsOklW+NLK69CvHnR1iu
AiSCbEjMwJD5+mVjwkrD81m4h+WL6ri1z1UZbJcffBmatB7vXdCDYp1/v+WrcGReUitMTsvRoI7N
kfXOSzOELabm1ttDDo8PWo0OvajU5rpsPPpve1kRVxHGMaGWVRDkeztDXzekNVUEtDpEf3f1iIBV
+edrJrwTOxG3KDwc+vV9D/1ufkGFmIWdpjMj+nr9Lqm0bSswVAxQBv98T1bucttUPWaEvz+Hbotg
A3ILp/3fsUmxRhIjEaws1y0/gB57+SZOMaT/+XnVbvDWTPFZuy0/v6zKaY0sScXD9+/vaAhVrr2s
9VbLSyw/COLKcF302Ju+XhuMkL7qDSul3XUhvvYjD2owRoE8T0BVfnnMONu2h1yCThoJJ/kThbuu
WxWnJmQtkllD97c0+gMe9xxtvX7HBGV8xurMjaQc/xF0H6aRyrOb6uGTmGfnzCwjkPQxa4HCxWO0
DBaTJw9DUNBk4ZLlYhhfnNUB84ytORz/Y6xVWveBG9xEC4OrE73hNw0I1JpseZTzxnSVbF/MzjSI
vogRmKqSa89GTzz+yxlYY7ig10aprCe+jfPSGyGBx9wAWBJEq4rZe9rKDy3R578fGcqubsNjVnnQ
ptOz0b3HvbIXwozWWPdpKw/iO0qvFys2v+nhFefGa9+JrRHYD1Oso96rkNzWNb12pv+84w7AoA8a
aL8a4/yDK9IbdqOdo5Oxd6jBl66LNkLnPI7AXer0u95714CMMB9cwUYixMxM5HCR98s1mDNWzHAs
O3rPoBU7Qhs3ZhasB3SRqLB4XotZVRW7d8qcNRwM7zi11itexg04jk+wPpTthulEp+A96a1Ni15m
E7reXulgwNPCwsAa0JCviehSw6f5J5lK7Tm2YwIGZXEtPDp+U/imDPUvZGKfSTR+Zw25jXQ69V1M
tkBa70hJei8VfathUMUL6z0PvESUIeJ9ng0Rw3PYNL8aIMVM5SWBY3Knlt7n4HIjjGWMibp6oQ48
FvKQpD2GgHBtOVArsrI/dVpCUkoWPQOSWUciWqOumU6FAJjhuT2IGPLkH6ea6ndYK9vSwT4G+Qnj
tvgR8U1d44yUGZMSE0EJykNgFUR4B9cETwbzp9wYD0oMSTmMKWaJJqOIz4pgNWVZDMNcjAd1Mgf+
Z+W8J6Eh1MbvhhrewyjDd4GI9UHrWVartUuoWJjeHD3ink91zDDQY4XBu2lmDlJf3h9MjlalUgd7
h5BBP6ipoqMqQChgjgjfBvoQVZWMd4kt5DGrwEYgUEAVWxp49vTiGExxQfgrMlEBZNCsRXeQutn+
5yYu/9fYcl3f5rswK90z8P3w6CT8tTRTtneeXR+2m9Y8/nqAMuNH00zu0ZsPlhEb0y2LaxVBpTNk
xNP9PbPsRXQYTq5hD1vDpoD+NfZf1/XV55jqznEoTJ6kELn3iaVm2MMwVnWJGN4cy0xYMGvJdjkU
DS11vdS003Koy2OfesOrhKgOl6bbNwZld0dU1XftDTyI+j2tEe1UriuPnhsMT5NTE8kFU+V7IDH+
ha31VqMI2hQBKFRi0qqdO5ovpM+vFovYUDMFtXNxLDAgThnU3N41sfhAjHlUNTBuE0vwsAg90KnE
58R2+iak+yZreo+lU/xuKx7dKZhBT5v8pJtiohDBGtmtZT0rTXkIKoQWo4FucEjQU0TGBKdMI5qa
JxdYAjH8CORQPYKGOFQ6H0pRJ3zQDabtrIGQH5apDkFulifraDbLSjklNfyNLCR6R3eJ+8rS71BK
doFR16sxmvhmQ/Zkc5ccbdT+KjT2Eqsupr7uA3Dtrlfz2fGBKnQidccsg9mcD5s+aS5lS9mWbGGe
wDM6yBk+2oE6FXfhaz9I31SVrW4kxIaCN3cMfTc5pn0mIeLYupdJNNpj3E7YiegGPYQKHABkUds8
5M/SM0FqkqSkzxxD3JugSDK3WjkTXXOVwrXZD8FJKvesIi2hoGAzCJMgLw2abTrY+67mb5y6ZPMU
0AqmBAU0bEQy7WPvFFQZfqd+3Hejqm1ZMuLSrMYDjDQ/ARrYqnQGqyCbtRWoX5RwA3ORiN0QbpO0
cPRAuPrUZwWfLYeSKRqJ4ISP1EdcAQXq2RBjSs3cNagmOuS6oAxd0elGCHLQTzheiIZiFv5Ye8Z2
qBFM27RqRvr+G4RceCjDlu5ZSDM0LE0apNSWwdXfKGFGiCqJRm7PVjSuaMkAdosstHoz4Bno0czd
hlNYjt80sM/V7IZp+Pt2lVftJ0OAjLNq5rBEUYBteNVCA3o60rpxwAukJ+m1t/BZOlPuF6bzGqXz
r/lWY3Hp2uopjmi2iZHqTtOI72RbUxfqiJeZmtfK/jEV2is1Tizh6g9cOn5Y0elBXcZMJ3tERBc8
2IP9ImX3Q2G5FVMEpdFaHIAb3E1tVlxl/D9qfi5bXroqZeagXRFW89N4xs2LsYLCwSNvvbPx6ESf
hov+BCMeFDWcHdLLILpEiR+Du+kjoovxrTjuLmjA1SbjALQCzf1eUQllUfEheBXy17izJ0zksXpI
6rA5sN4yBPmTmfT6jR6SI9l06gssQSiH6iUtg1fUDBU2G3VVonU+5d27gyTKqUJjNxmlsu9QFnGj
fqkLicog/rRbpdvkG9Pw3oWHEEmogBw0HYmscFG4DPFA2XJaD55yoxr8mgTTNRbQRLpuQvisWDup
NuPWaqN3Yl2eK5sg70KprjXB2lgccnejs27rRplSLOee0xTuS4vpTmjpZ2gOiBZLxDoyDJFGs8Ys
MU3gbMPh0ugm3t4ZXWYirqsa1u4ejihXZzWd2Oq7W/ZnGn0mpWewkAUWB5yFmOhXae+xkCKv6sFI
5qiKCkGOVF+556B7mmxt1ZLtEA41rsbqTkpBRvw3E4QyHG9qcSGQatXawSatBNp/8UtGNIddXV4s
RD0FQQqm7fwuspzbQ0jvBxijH4bvFniHtyJ9A21yzfv8llUs5rAmIMclPEZzJgNLCLlshTFoW1dQ
8yV24ZddwurSwYAgeM33YVcpKxj34blkMXHQCrpdUTQV19DGyFm3N+a32iEqnLPZOtNaaHa4GkzQ
xFFB/ixooXmKVKZes4mAEp0NSL207MBnOJF6jse+Ae/QlOtuDCHKlFnrp5aoN04UJPeBpqapF3dF
kQ6VaiRHFG3tq+2+iq5+IOREO7ttEV9IEA0Q4QXQV4FVP2TcwMhjei3E79JCRjWYOs1RWVwgz7tP
xBeIdVNSZJSD01OkTsSbYlORIKpLvoA13MDoJ0jQ7I4oRoJVD/uHHh+9KFygcqtiI16VUFzudsD9
K/es5gM00meFzoT+ZtZvjW74nXY1QW0Q9vcVK6C3vpWPGCc22O3LnxYfnE4ffkcuIH/VBBBHe1Pf
C+jDSNvnWjgl6pXb1g1VHJYGLYzEroonX1KjxvhoAfpTkGTROgxoxXPXhmLdQvMZ+4wu7mzIExFv
T8z32MeQJHqN8d7Q7iEn+sMwXLAHNlSe0gPkkoZEQcQ57e/R8K1UvHpm0b8UAQoPEJPeuovK/QjW
Dc6VFu2mqcmeyarD6cFSgS4l3yGNxlPTNWi+4p3eUOHDVH+q8LfPIAFzKn6BBCMUGl62AimQd+i4
oy9Mo0MFEVFaZwOqEqetdU5feK3VlvVYven10K0Kj4e0QJJriItLRt+qyhOkmrhUkjbeUz0HIIu4
2eh78kNGy90NIrJ9A1EgT7DoGFrhW+9Q8+HhcokLoz6UKqiiziIL2c1QHlMBRg1PwDxEo7XEV7KH
jJDNuZSEhTMzy4r18s5pTetziCKAi0pGy2FocLRwuxvKg6IgoMxE+UsY6JJmx7WhflOKUOVjIe4O
pKkyj3+oOdotnPUfYuxhp3rWq/KJHnPtlM4NIZBxHNoes6NYw5jYGHX+mavxfUjbb7Wm09eYnD2C
+Nt8Iyeu3ufjSohJ4360KMcoqgx7z1XPJCu/Y96YBfyrCTMEq4jPjoIPlhkLskJyYeJ0olw5uYgp
8Fk9qCP3sioqv6suqrsx2FtpXX6SHf1ua9QsXavGUR2+jK30PVG3D6PVZ2t8xw9w7ItmHNY1ml28
aa3HNGIVwYliCWvxSgQVVAjncpIl6awhpm14lzPpuk56vNFIxHwwnOa3RUIrYIT2UNVEA9TOSsnk
u46WIIuLrRLjikHkSj2Th7DtV6G+azttFYIBGqzhhocLoD99WDwHYxteFJUVQdBmFL3t7lOtMmQP
s2dINC9ADx4NE+9P1rkkhcY+WqSNndvJ5lJ/KHZ9ao0JRRDhdczf6DmQ0E1gDFMYHmTOW624O4FD
6qER5h0Cxm3ox7uWMgXNw+wSmMbnlAWkbaPefkw9UM9GUFqsh8xfKcGlpDN261ghxNaSoEcBfMSU
eDT6BiABuFl0mSxW2QA0mzub/khyFXVynaWS6MUr1tlo69a66+dR4/pqob+qanIeasXEwfBsWsRU
VloCydAh+rFmgsmad4bRdB3vbbfinZO4OR5ALGJO3WQ7KwYtkFTu1fFYZZYWSuO4swpwttCSKMMg
BmkbdzMZTOM7O6FyQYruDoM6coPO+2lp9sbRUNKaOWbhTMmOU9NWW9fJvrkprFudkBMLxfehUJic
KkgSpgSwG1Ah+YoYH4lwxF8gI8hYGsqzhNGnR34CNmCD4HzCZAhyA3Cl77TmyFPThJoZ5sERaYX7
GNWj+qmmwPY9m9U6rVcWxzzxzKTDRUgOplHS2nPjRy/qBIxExPZW3/F2h7CC8SJYT3ZWHwtQUEdh
9O7WaUpA7dZPiZ9lU6ODZ9pXf84AY39AjOJ2xnvlxIVPcWna5mqgrzo1uccNiNEsk+Rxj4639gZm
aDCQnhq7szcVDTkF6OTVl1H7SEbfO4E70PkT0L0T2cKl1eQ7OX1AjsNOjjwX/poTYfxsP8NASf3s
qdbU/l5RNafLd+K3+rQnFK7OOE3bhBAyAuCmldV0c1+PGLTUkoT7uPpL0qDpaRNWK6XWV/sgQcGc
j5a+afdZODQrwlr4sNeGewxLbAQVrO3ezMCwOUm8J0GWHNO++GGNjvriUKr35kWJxE9/dwMNaBYa
+7hQxCeNOM97d8R0QJP0Gmr5eoiM5LNFwaUk1xSRAQs9r9hrI2qDNsWrG4t2LwGy2Aqz5IB+F9zZ
HOvYqD4hxqiO8NA1AtNeVdpYK3Ta6Q6qynfVya0TcY8QqVluB9JZwanCQHOr5Z1rrK2ovBkKhrQd
aNoqD0Lj+LXpYjJHLHfaoEs/pwEdf9Yw3O6nRt9aGPkftJIZbUN3HjKNoAxPHQACxlt2Uev0YJba
2xARf6G2iVwrJtPpcvKavSVC+0beffJgm673vWmSe0e9H7sX8pxW9uZx2RBRaB6jkfpn3WWE1VBP
+nNCs+5xTDZLzeIN5JIwfIBCBso9w6F3/fe465uryrRl+3Wda9a8LzpnTyTBzOLR9yqRnoBDo5hG
LzJxLDnI8JfByQzCp2XPpQ6D9rbiI8PFX+PDfIUN/j+VeXdH0lNnhgEkso3vamURR+WmcyaKiO/J
qEcnp1K/OX1CkJgOhChARrWxEErBZJ9xAo0mKWwW1raNFMdXarzdy15ronGu2zbb8RatH+uAjB0h
BuNqt4Sv24LkGD7X5SHJSi96tIpxI8khlJSe9iZKmVM2dRTll13PNA9fJ1qtIwshZ714+nsWJYG3
X4YKpoWVNsW+q/KEaZu+3NvSVC40+MIrnRZyr2rUM8tYVSBQg6ZfPtD0ECdIbeHJ7d3wNLp6tfNS
62eRDtpdmWp3Xztd/IgcQburMksoSRMcjacqRSZcQmMviKtSJiM8LRsnN+MeTGPRHEbmMk5eCH9K
beGr2SB8E3kQQv/5eDmzDP7X4TKmz1f3LZAs1Kh7XemFX6U/g5yci5URqqavSUgNg3iea3lrvWNd
vxwSFZvcxunYGjaSp+XklBK+u5wk9yG5Se/Ibfffk8pYgPudWEpavbbNbDEdNXRqT5XkLjNZz13k
qDfirPIb9IvloHNsz8fu947cob72IDlOsrOA1jrV1VK76jqkRUbdzzksR15c9ce8UX/1I8yJZNKM
j2Wv0WLzY+qYPDadoHoSppQnMxCCyyaqWsAJ/8cuc0/K7ygA0Apflk3chi9WlBQ+KtB/hpIOi6cR
NM12SgOTUgD/lrVqEDWzfEVn2d+iGA20Zo+535c9cRDL7temhCvgE4pgbxrDuDedCXPw6+yyt1zi
jJB/+oC7aEGFFD1sQfEa1yvkI7JnJ+relnvKllPZBzJe/aTHiXcarc49DfO5Zc/JAI9QNK9xSpYX
DT26DwT7UDY5GWbzm6hOchSWy4lAb4hSwsLzSGMWAx5RHb+Uhn/rYP6Ebwo0s0ic5xZt3gZNaOO3
Tufg/QYCHUYmZXdEto9d4QZXohyDazG1/Wpy1HDj1OhGAKz/UjtD85cNkWI46O1iFlCkDnRn4rs6
x8K3G81P5s5h5qNY6ne1PA3p6H7T+u5TwZhJ31rbE8Rri4sIEH4WbUNOCH/MQwcj4rDsMbG2D6qF
x7eWNCwz5quzp7+0j3Y65DuIdzfhhPbRwq/IuzYjXPZc6cy4HoCOY951LO9cZIc2i9VrIEJ1ZcrK
wCE2KdeKVQ2AhjPxordRHblVjUr+s2JKZxu9+ZsovesgZP6Bx4/A6dCtdzIuP/+8h6c10Br7wmq/
E4/WP0fLqZrFFcZUcYbbMPGQel42hs1UVKCjBj6nWs9enhtkpeEiNzVLe24e4XoZIJZdnLUl1qyH
ZVdTzOdQanIbOBNjdKoMf7nwz/FyDU3Kfwa/XiJO5oDdoPj4Glr2lk1vHRPwgEc4C+IUqQk3orwb
9bUXUAH7j8HlRrUcDy12Q+QWOHm1PsZanXnmIVMClnCqyKyDWqn/HtfkLQD74F9C5dNVQPpN9Iif
kY2Jg+LGPPETo3oO3KB87uLIj3PNOS9XqMI0NpaWA3ycTyarZIjLp2bmIPREXmEYAmxazYdxjH19
MskjlNI08Kl5BZB9T34oaUEBkULNE5gW54oO5rVxIIKoJupSTUGMx8Pqd1dM5tOyqfkrPVEkH0kz
bq3V19iyF6KgQd1uGqN949ZgbhvBKzhdaV5kheJReMgjxurqRqH9s6jg3k5WZt/sZtojp7W3Tdfj
WHbb+A21tLNuEH9tl8Owp2FttUp+LArDeanjW9AU3BllfK1V5mlaIA+W4UXXcj6azy1HVS+N5Wi5
UnN8i08G8Z2tX7K0ey3jWD0NIXIySaPtNcvS/EDYExFb81nLmtWALauM5WzvOuHarRVvu5yFqk60
pTiLMKvPCInqczZvjIhbR1O0x2VoObmM62OhHlvE3csQOvJ2KI+SueZRSXDTGRVzm383Smz9AvmM
J5JFitnwidGDoru3vYFNP2vGQ9W57R2ag7O2dNCupDFGR+yBP3PWn5c6Gd54hZ61X9Zclk3KomVT
Jtgwv8b+nKAIxXP86WsYGr/6aHHp5j/G9LHZZ23wBudt8EuKvMHjsuu2WlQ+eObQw0ay3toKNJNR
Gx+eUra3DBj+MaoCDDO8H77N40GqNDdwa9NR0SCH6CIx1iNid9r7ZuH3+vDWEit67YE9Bfbs85of
esvD0Mq1DRWTdZcbrLyMErxuHKo+/+wJ87RU/eXwv8a8qtqoQZNdovFVYwH+qnljd42wdSxHhWXl
5zARv5cjIEB4RgKsJQkoZjTW2HS0oXe2gRiUTaPH4R7WLBpQGfx0MGR8ZyX1rSlkdg/1ftpNAgUr
pq3qNRwswnexn9EUCvYRqtybqlY/IV83/nIEG0A5DbbrIzkdbsuQ3lv5ukbgt14OlxOJigzaiLrz
MoSWVzlo6AgJbeartLbQr7mzaUTtHpZNRIbsnz3EzO+tTFh7/j0ZeCrxMV+XLF+RGxkayq9XMLn/
hZnnPJOmnATJN56N6FN4Xm3ygUztANlMpnT2mxXmcp950ByXcWmOO7wy40trU41G8qOu2riRO6oZ
1kZLbXeV9VXje44+HJB2A1w02v5lsL190crx2zhSaqBXUR0ggvXAArx9OY8POX3/WFrlYYgLzRd5
e29hSW4S7NAbNNPKvO7NHu3GK3xK0Mpr7JqXuO7dS6Db+WvUbt0YrZD0FI3s9TSFe9qsrSLSTnoz
4D9wy1o7LcdjXiTbUqFHUdcRJRCvVoL95IXdS+C4m0ptkSyyHKJNlbdnmUSh39i13Cx79Pv4j1Qu
WZQkmx+mSBp3C4RMp2f5Z0wL49EacVkotg7xRJL6rHjMpVylKfxlb9mYGP/5nFd37Bu8d4Spnork
Y9JqEy4CI8vesqGoa0Fxr1KUVr8V3YZdlSfNOnB65zJNqXPp0a/v2gTnk96jo0tQN4KMcUHYzTV5
NCPKfSxdUEl5YqwyhAgvg9vk3CxpzZI8lUKgUop9RO0PCKByGWXQPpdAAdddqRBDUPEXLzHbQLPI
u2d8gykolGLDbB1cYxgmVIZUZdoYxVAcHNAEKf2pZyTS1bOVEJ0cGMrTchRrHWB0xSSCYRDlXmFZ
e0z1TnnMAxlQRol+U2dN3pSamPPEbutz53ToizK5d60A8rRjgEKtvbMieV5ELQiHKKKoG6DPvmsY
XAmHCNIPbIXf4G/1H4GOmSXIFJP07bB9VaKuJYFwNI6Z1bSvet7fKAInlzqF1de31MF71td+ouNO
WfYwPQo/K+XIz1BpKzkfLmPLZrmkIuMGMMf8dRXlz10WTCitaHd5EpXWsukrI/eDaJbB8/wbd7MN
YRn7ui6wXTAwpUFVen7kCycq9kPDHHt5vi9jfWYilqgMWOjB98qMmpOk3siNyzhHbiIQky676nPv
dBMuTns8E4FIc9FSMGLGhgUWte1HzPj/buyCxVnj9FQn/h3qRTYCbYelkzaBvdF14giCwKDKplMj
XzYYyr2Tbk1wBS1g6zOzZ1nlKQ0y1YeyLCUSivwjmKJpJaUXrz2YhrB5COM+ecLehjR3LkSSN5dm
3hQ2SgYjE8FuOVGQ5cOKnkItScVHdS44Lxv9797Xia5A3Za5brRZxmTUlMhl/q+vW14GB7m5Jmgl
o4xPf/610DJgb8mMjS2iATVBN55Ll04rDbHsB3OB/7qAoJLx3HVwVhqKXz+o2aTJ9KsosLxPNcSg
/5ovhc5ApK0SHxJEzKdoFMW5xUN0InfUpXQ8udeOJqePaetzQEVyXYa0DIyOW5lk0Ay9Ois3WCo4
kW1usrH3tbb9THMDZUlXwnUxRfizMaxvAetz4Elu7Bwc5w2OylvpHIl/xS8FmGJVDZTAzO4+kNTh
dwJLntb23yC0P1E+gEDfVxbzPTW64618SdPG+iz567Lg19Qn0FTyNM6s0sTIn1j9JDS+zeqozhsz
aaB7gmpa5SqdnSiP+mMyb5Y9aRG9R6TiqhAp5tpRj51TH+mbWDsYKo4XSfayn+AI8PEszQJLnXde
DkAwW09mP570JLsm1SjfS/zPW1v2NvcIDj0dogaAzvGckOz9khf6yqWItLPRLT4mQhYnkueK07JH
sYfJF2rLpxGT4MUqgMfznebqwjJfb5NPUyf3xCWyCeGlmz+FBlE0UV4pb5YR4GGx+3cYyttEiTtf
JE3nO9lr7snxsBx0Q/gt12nMaqPzMqRKdtGzMr+MiUr5y7HoSxfltFtO9Oak0FsRzKICxSPkrXwv
cNbedWG5txmY6vLYvHfJIZNKiC5IK1aDlcnPHGVT5RruiSUZtSk7h4nUJ/Yqssh1fgTYTDRrXPHQ
bQftirYDHXSlUBIWAey4Wr7ADXCeCv6qj1YknavOh2lLq7s6ROiJT8z5xJrI++ZV1fufsezdj5oZ
xuAmL0Ospkeli5IbEv30EgAb5fl4yHXjmV5OslcgCc4ZaScIyeW1nrz85jamvk/KsCTjJjQvIteM
izKY7ZnwHXBiLqEkE7bVYK5tUCdoL5F2XqZ7WWjVTzMO2opnDBSZejE2zLb9ZzeCBGTULvKuLBGX
LgcuZ6Do3+BuCy/LBlkN+OweKCrZiPm2lEbyZEROv4ZsKG5AoqIVCS75SzDQT08KU3sfWWg9lIS9
Y/9y0VIUFR9upesR9gK9XA7zrkLSRQ6esicuRaX6CfMtntLT8jMvmyT0lBWGiwPlyuGK5nqHE9B4
WY7Mllo/ZdIXxFACyJpL/9ooTss0Buy97Y8eAVQjIKanWhDg7FEZfZgaAjoiV8XmpCRxtRqmxlwR
3J0DuWtU30jHF/iWkjq14V6ZS2GibUi9bnCmbRAZjScVp+cuJEfUTzUEBiSxuXtk2q1vxancNVZj
rdS8swlPQmHrtEP12lGsXmoesfyliUp5aRT9XMRe+qLnwAIGzyp9DYf1S+XMUxu3j/bGfCijjPBP
TY+2y9nMJVdKbeI3xZPHLCqib4pG3BKGKfeS9QQROODz9vEAu1Yv9nVYazfdwulPsT37kSTiSVKk
u2eyo+VQAY/H5/uaTcOvQR+A+iXHzsqhyshUfS4x030YOYpxVz5rfRMHp+WOs9yFrE9A1fJYBaUJ
Byb+PgoDDOC8UTRS2mdhxQa2ZE5+uGNO+1Ql+XTKovHPNVaKgLXtsaOILn8Gzm+8RWod7MiSA0Y1
H3qeyQNA5M5hOSR9YKsxuzpoScuPCzB22TQVJGoan/8ep72NO8H6gZwjfSQy3PaD0jPeEPhlTKiO
y1zIsLGBRmVfHKqB3jXOoeIR96l1F6VwTsCrPsykrny3NpKjUgIYMpuh3sMkKl95C5so5EPLXw6B
tf/Ii5jMPs+Tr270GVnxeO3TzIQfRRU1jCGC/jkEuXFD/AM+kGWBRWOUxHs+WYoV/4yNRPVzSaBV
UkwdFKO/xyIv30ZRYpNW0h9UucQTzZzwTZgfpVYML5SK+msj+hMmH+UVwarlKyp5uATYyAY3ZUO9
h7iFkf94ND15sRFTh2Ie9XfI1LIQ0BjcrSlNbqVnxbep7XiQud3TMoRzwzrapnNZzrWkFDwi9AQj
bPdYkW17+rbsEWQd7HKmfyf4ACYAlR+hhPJvRep4LesWpZlTOzvgasYlpxT32NBVUgvX3JPQmPga
jlV4KFGW+ti99I2DdUUriB2uu+mn2ZkfHarWDyVjCQlxHCprixTORui6twdBFYGnqLhLu2gfh2xU
zxC5Ix7cuJVsw9C+B+LWJ2O776RSbXPcVmfYR2ez9MTzUlyuDA2d/DCRBtUYv2lYWG8FsNBl6oGZ
HMHB4E5XEzkFK8S83Pw/rsDyZfKxe0rc1rsMOMEopyZnMcXeJZ43vPnx9ldZwz0ctfpyorVAVvPB
MdbLWBoKsg1cumJKoqt+7ACDUyIzf/bmjXTM7xaYimML3/G5F12xN5DlIaviEEIG2omolduOh2mD
25Ic9WDAPWQLg2OoedVx2UgkdEZu90iFoDhIVlBPViV1P69qfn/SYNYU3qs9qlnyNJX+abli2VOL
AeQs1z4QxQ5vBPGtsfK8eC4FA0CI+QC9FihDqEK03YunFANqjZH+M3TaR+qh2rNjmk+17G52pVVX
hVDza5+n5sp1sbZ8jbXzWAxpeT3UIY3q5Xi5hoSo+rpc+DX25xocOuBU5tdZXna5xtNhYS6v8zVW
lZjX8qFE96+hABBaIPxm6ufObh759E26RwdXDQ9xOHJ8pK29qL3qXbdvjjKpH3mUgCPXi3izHEpY
krRW+5sHZJNlrHIqXEDzklvvO3Fh6pq7YLRrca69D0l6tTMHRk7zGrKw9C26Vz6W0NRfDpfNWHL3
flh2lzPLNZ0znRpsNttx6En2o+68VppGfyc/+1FkWv4Z9LpcVwO+ttYp6zt5Y9eMRSv5ZkO9th1w
ykrjiO+9k+xh/oi3YjC1bVjarBhMt1vreI12kBB3eHF7ROvzM3Ucd6lnpA/cPtudY1v1rXS6mneu
UDHrcbhsagEnBnenRjZomFjBL+4Iz+48vYsheK8sQDtnDcf0pjeHcvM1ectRHK4jLOYrCgfJunR4
fg2W4ZIMJi1fYPNCZQyLMh278a1Tqawzv/9lV/p+iLVL4w4FBK2i8rnfgVRZdit3qPxlj9P/7PWk
au1HEmgUIbWP5Km29PZjqjFnJyMKW0O1bigju0Os4RXie711ntvtSjS84PWM9s0zPPsxXXDdLr6l
LOPZj0tPvpZ54Nd2I1ZZ3SvbTgzxJYYVsHPNHnMiSwVWYYwtG1sM36EnYI39O0ScpLvLVPIep/9h
7MyWI1WybftFmNHjvEbfN+qlF0yZyk3fg9N8/RmgrK261+weu/WAhTsodpYUAe5rzTlm77hnEOTy
IIh1wI9at1c1HrudjmSbDOVieDMt/9EdPg0aRmeVIsd5fiUrlc9hQvKXtHicWkVYneeDUykWWfRJ
vVILn+6jo1b7eQFRp+NVNEp/ndcedYNAHEumc/o+2QJmFGmEoc0eXFKrBhK9pq/yJvjQdSP8gieE
tTkYyltcdhRB1BhhX+sSBAcd048sD7gmogIzavuX2NXoSJv9gLfCpwQsHGTwiarSXC/acyR1Yxd2
Rb01RG48GzgA5zVKEE5BhtJtH+uxNTCpdfWW7E2+DaX0YbIP4W0+4CfHnWHZ9Q6Rx9+5pChbAqKU
XSbb+qgoOm3tUI3ISOWumYjm1JtK9CBwklyR1ZB1yrlAbcTWjYCXddDO9oVJarDm6YRrEiQYbFzw
ZCvaDNo2J5h6A54uDwG6EZz89wX2l5+ZWuoEVmpv0u8Ja1PZY4B/U1494w+wMNQV+GwQ0eCk1lr7
izTPauGxc18j0HDOlBTvoZFaH6qBTzwFW/rcdcDF8zSiB0wHdq+GJES0IVituSrnNQM4Wgg6Wp9a
x7nGHeVJmeLMaOAaE5S4APNbn8KupyiPulhVO/j2WHHvilTVLWgQ/4CPPL+MArlmHuvx61gN7/xN
438ENMIaPsaX4rnkxam2+SjrRmALBJnYV4332BX2uhCmfJ2n9FgLkdtU8lV/RZgpn6ERmPA4AnUj
Tak/h6hXv4dzG2E+q8RNtZIZD/4pcJZfa3VJkH69du4Gz5/xSqcUs56JRIqIEOM1D9py04CR3OIi
R28UG/skpK0/v6Gd+8nxZ6hHwaPT6v4unCpN891dtpPYeX7piz/ZALFYgZS7M3yRbWSomB8ltFpF
Nd61CZXnlql7nQ9B5/bnvKwjKvEhLSpf7lrbqVfAUv13zzhBtVNegQsHx7Bm91nlpYEjShdbWJOo
Xzykp3Ek8tc2HWg82epNMfPx2YOTn9aeC2gUil4da+qDKLg5dy1tcp7/D7oN76MFUUEQBkpZVcmM
tz7UzxUSpT+yjS+qsMY3KxlUthre9LyPo22dv6n5SFDUVPiZyz1mgHZQVsJZw6wHBCRcopDixLqj
hJT7enK5JRgk7vOcM9rNpoggLAX0ydc+X+aTTUpHWqnZP2mR3gwvCd5Hn+zYgWfJdURathtq09n1
otSvvZ4C4tLyq4P+3J9aE1mhK2uvVhXYDgApWj1V6G+w5tJdb7waKC2PNTqutWU8KraFfEL65Z2E
WKgmIvqDkl5b4VHce0NtIYBL6qtsnPrqi43d+rzJVELy61fXttVPqZBPbydH3W33JiKEd72HjF65
rbItpK+9Aw3qTbHGjBccLFMVJ2c69MjyQPn0HuM+NZZObO1CO+0vSSO6i4WGSSV3kWbyf6bm+Sav
uwO8ndM8mg/StfK1EykeZIkIR2ZefwHIxyenBfGrLqtgZWq6uCkhn186sPqxFHF0DBIKS8Im08Kz
CoXAss7c5pZK4uJ0z/dK5Q8GR33tFOCo+XgU18zvcDWU+vAB1YeiKYLocByhvEPR21l8SN+z+pUn
x/BRRcCQfqY97+VnOsHNtFMIV89bIUB1k8STpVm9SUa9OaWJ357mV/OhMYr/Hs5zEYubOG/6XeIV
SCfs7kKseHinM8K9m9C+j7IEVxVaTXLCrSweeTxf53nEkP7aDF1ilcO42eQC0TMm/GqjNa48pYXp
t0j6eCbhdSv2fLxo8ueldkZ5iSTUk+26VAtuBV5wRf3TfXkBN1zaii9OAJCKzVU9WkHwagV6fcX2
UF9jIrsQ3wYYV4izxTiB7ncoZL/NzaI/Fjhq+sINL1Hh22dSMGOIiqssCLV3ze5+tYpR3hFtJNee
+F3bMI/sUlLcQPCPKYPcDMgBA94YdLCJd6sN6McaMRD4TASW2sRJLpZT6judVt0eiax6songCHCX
b5DGSESBeI8pFZLp6JbVl8Y/UOOr9QvF4a+RLc7ejgtxFBnUBgTQh8JGrzQf5vmGeLj90Bg4vQb/
EFkOomTNFC+IONJNk9m0r5tKUF5la8Q6HFLvdBZ1x6slh+BsZrF+ssvCvEjwPXv2R2+GPvoGfv8Q
WSWWFOypUXMzYkSjUNi8LZUWKsrTXA5Ga+nk+GeKjpYzBbD67sRvIONtEr3QS/Y8CMrVGHTqJqqw
xDtj1WN5nxLFm0B5qzGp1aWr/UYYSihR6FUPEXb7fZSntCk9iY4901l7JdlnmX+mGCP4c3gJb+u5
W1k26oOtpevUzShis7LB41l99WPR1EsjmQy5ZfQwnyRENVim5qDRYsV7aOARXdOGY3Nl62l+IcFr
TUKrefyeww077vDJfQVFCt1zOgizuJvBSFHyv6YkQS1awdqw7f9exvaNjaykvffvlDq9gra9VeD1
nollaende74OEGswznUFL2YqFPRTZcANGiDSlV6Tnz2YD2rhWos0coszsWwFLWir37E0ybgdjFCU
q+FBI0jwPsTDix6F2qIYSyBmZaw95KIzdw6t2iXPT/WBmn9NdEH1+/vPoZae2PPL2FbSgjfbd9CI
Ris6DjIWx8RGqzu/KlKsNWTU+s7WcAhCwmzjXfPJAiuQLX9m/G0WQ2B7t2zCCAUWsWbzCTcx78lo
Qj1yB+6rSJuvFRoa6qQNXCJDtw6ECf1xpHsmQbLd4fBb+mFNzdrvpLvo6iY+lkP04Hax/Kh6spxr
L+fLrVNKGwQ5oQRJ9NSagvqY6tI/FvHkvreorg7W10B7alOXmnvU+0g/Esg6bITxAkHNI7UxDT+d
/tBaYfhLFo7LVrCs4KFl8kpFdBVFODNjTXuCbqE/xgn8mhzRHJ1KdvvaQGpYYJ1Dr18GwraPDmqn
c9KNuDXnE24wCmIBsKpVojN2XZCYFzO1lH2YuOj+HWm8jobMER+D0S2moULTEqRSjjbNklRpG5RB
kZkhGKoArTTlqwfZYjtPxWOQn/rOv/RZ62w7T0fQTUWhWpvlpKVKCsq5CFzY7yHiWhpWY+AC8XED
6CPDQNWfgau5+/ksdUHtQZbhKiNODfkUtb7YDO8pURzBch6Car7PJ+vMrO5E/lEAY+p7NP2QomfR
WurOIaoc9xDlIB0VZLefqk3aeerob8LFEzOWg7W1MtV/a2O+KdMFlj9qq7Sw6mOB5OTB81R69n3z
2bNvplpbUwwgnxnnjAx3aqO6B9lV7mF+NUzDnzmL7vxWV+un79KfRTmEmJhmW5sGXTIWN38rg/93
eVD790zhp/BKWvtTSaL0CcKCsmmbOjq0wdhdHR4uSz6O5mepjcvMSZyvnoRBQot65Tr4tbk3YlM7
+m4LtkYOYi/i8cpGcyCflaAsGi/oqZIYurHEH57j7sLXxJdksPDbqKF9FgMSw2kxscHKoO0UVREv
mZ5uIwHTMwGHu9JrAPl1J/mo5+FmXtsmQU/AntsBv5hEN/OwGGjfzyvrn+Eg0vhXYekQbNSeVkDp
g3kMuvpIEANyZ4NWlD+iC/Kxjs8F9G4a6pXqUoRgtw9k7+9ZVdr6889ZfRrOZwdwTkfNYQtjJomG
IXlMj/OBG9TfV/5YfvVp5m/MUUe/1dgP2RBWz7UAUx8Zz6Gtlc89hKB/B5wZyULbDKxDvL3u9+Nu
GBAZWDVqlkJJzJ3qucoh5pN/MJtR7lGHm8fIl9Guj9hJGsJ36NsaOVm3MGIdrNR3XWOFAvnpWopy
3Oqa+epkrnpyp4PBHy5f6WqLN1NAt8OJmqw7odSv+vQQrYVfHZJuqF8tK7w2ntPfC4d4F6fxuBFx
VUp9i/Sp7Ezv1ye/FHSen6nKO0LzcNHF1ngb6I5cbZXGelSO3mMZ69G+i4R2nA94fcaDhnAIIjLd
Ol3BCDG/ipyGbWDTVRtibcZFDuPyWGRRuNO4+2WVf2oKlQfspDXEkmKyFKpoqSjer1HPvAv3SOsl
JT9GF6J6MhMIwubg56tCRcQPLfTdnWjRbaK7h4Hk+hvrapcHe/xPwn9nN3eLoPQ4h4oMFDe3orM9
mXNLw9wlsI1YZQTZzVc5SCVRNiZ9ZxjzDDEje4eo7KtdL1uQPJ7Z/rLRqEagv97MNLI2iREFPHiG
6Ml0kvf5grEv0dDi5Nk0Y9seLHQV+1ApTWTX0nguC0FgZY29aqgiJCx6g3AScDrU2kbsCtv1n2oa
MruRQgJf195/yn395Ats2PHo11cCCLhTQjNZJ12onQLZ2Itc7+Jbpng0e4X923NrtHlF2z6jTlNW
iiCuxTVTAjbLlpz0KHvmqZ9dyqZ/Uzs9fbb6qZ1MQXYelbYwKCj8ngcKT/RVzD95NZaWCvpFLX6H
/NOLMuz+kZF6C7sIwURLoIapls2trWSC+Xoc98N0maNEBb/9ILg1ho/YKxb08GsEqLHu33ynzTe1
J0h8Vsz4aCpBcpxf/QzbhPTNPoZV+lMVGgO9O4oSCNO/haK5WjQfFMDmoxiKi26X+zFKBFHHwrpr
YLYo6lxZONn3eYYvWHbCrfkg0ZxEGCL7etdxw1qQUp7eUxqdSw9V91FMh/nVz+FnLgDdtFRaAwet
wG0TtZ62K7sketJ1tlqq60o0cVb45NixQE3GZ3U62RB4cx67gM6t6ZHvIIS41WTJHyy3c9ckA6lv
tHS2IV6F30Hg/L0CVBW5R/Ra61Et3s0ouxDcVT+mtuedZcJNZ573SISgYLqTxIFdfg5ViemdVXpJ
h+8/J+LeQISKtepMdTc//Jzop0sazxvPtv/9HnFnLF3NuFKe2UREBbwGo1+eDJfoQLwoxatfc5eq
bVF8nyVFOiGHXfbHus+K10H1D32g9g9J7/aPYyQ38w8NRgmuAj/Cus9idxf2fUKbyNb2OH4guyWy
o1TvyP2QVPVxwEZKSogD+6GQCtvILj1Tryy2OFKSS+yO46Zv6vQ64I9Zq2qe3cbBqCHMsuU2pWKD
yUJbGOhNuSq8cHxM8FctzbGxnkrFfMbU7OwhsBhsYjhYVfv31TzXxp1AlgRJdJoPoMSd+qF/YaFg
YJ7yv1otsl501GcH00aaNISe9RK04EsCR9IKnM4m+HSW7khVx1AG++4mmJk6mx8wVe3LVcJ7mAr7
V2Ra77WGr6cYYBYXSVO99yjFAYPgFx7akPAYYPgvGMfapZrS6kQXh6vXD8PHYpTqqqob9Q7nF9uu
0aXbYFA60hW64cXy37S2yDBDlsEj0HiSxJnNkUFeSH38LZE7vCA59uB/kHs6n8SHbm177FJruEy6
pTxUIOS3onflQcXoeRFqgsVFwY4nlP6RtCHjT9wEG+AgchKYNEujJhOUCL16ZwCs2iVVE9yMrjeX
ZeDWHxpe0fmHqJReXD0Vb1JvwWppkbhUlu3sVZ0kjsbx4wfph9yq7UrZNblU1xBSESFbCfm5Lk+y
1YhfHuB48Qum2JvDvf1NUQaF27crb3pVmFub++EhLe1+N5D5bXTA3Vz2jIuqA+cmI76bJDHu6siS
9/lkwG76kEZgSq3pWj6l3R4cAmEBMdj+YQzDE6ky+rM7Uqych65m2xc3Dk5uixZFdEN+nF/NB8sd
A0iP05mfw3xN5BPFQm50uw0nbaauI25DuGOuskxH4DnNicy6pTgxzvMUjtT0pNna63xuPuT4YVdZ
jdHsZy7IoBuTKo+ugffx1XBt1rL8UPqvIPLq366FlzByUnl3i7TaRYQb7coit2+4L1Z1ptAYV8Qt
643xj+nJKWcb3D2/bXJUWQO0dNcJm9H+iRT7hITH5puBti0j7ukEIGOP9tq+emphX8NWsa9WSf6D
JVIa3v+eqI3+4OddfvO8St1MOvn1vGBytUHdKHF45VGw7ACQdUBjxvTMMzE9I0AjY6gLMVAkGaKz
+cx80JUe0yQa4cWoxuqqK0fr0+gfDX9If9OLYwdnhsqhKcPP2HD7JSWAGsmPQQdgKrB207BQGmzl
Cb1ahVr9M1TD5BIo0cd8Mg8C76p3lIGmcyIa7XuIKlENUMtovroBV5c94TdfCi0Q93lUhqz7UO+H
h3nIXjXausRKrOzp2txq9XMYnl1ga0S4WIfeMfH8pEFiH34OzmTNmIcKUrn9FJneFVnhLVj9TciK
sd0Pk+jAqJrhRhuk3zS0p5fg/WlTOh4CYMFGab5kPlgNZOLB1/5A6+uPesVTVAnRbIYeQqpe6Y7V
dJhfzSd/Lvv/mHOqsCfAgA8Jmp5g3/JtwzU7NTtUHTeiXw4Lw6INCS8iW6aGCWMr1amzqlIhS4dQ
HUe3SGI1Q28tfVP5p2gmAlvR/VM41a5oXfbFpuNsS1RtmZYVf/w2/KNbTf/sqIOylp2nHRt84OdB
QRWeUvx87XLtIYX49McO1b10PPs9DIeEZlZZrAkRyCjxQB3oPHprlVqxwM2hDnS+ifYclsCj0XpX
FDwkiBmkVwVkMS5IHrPfGqMyF8Q/5S8pv/KlY7r2Y2JDFfDoWNxTPLfrRB9aNltYd3PFaNkVZcku
3zpbKUZkLxLLpCPi1zbWuWUVwMC9sKvvcaJQInCdmJDZGqkkZfSlp4/1JXJrA0FRkD6AlAXnko4I
UbWChZwWGTAuZbfJUX9uO+IpdrVTxI+lhqYOjZHGfV0/1EBC3oQ12GvEpE9uRwFKrR3zgUdBefDJ
36S6klkPiE2sh7YFvmGOqrKfL2lMYyIhhed59PcK+EB86JUNgg7rwaDS9CBcPL8GCzWfbfWm0tIR
phjvJjzq2r2tn5ym5uap1NpRDB5Kk87+Uga9vFhdX77ohX107bi4O9NoxKeZZna+MwVu2Br874JP
krPXeydEIO3rWy+zyb+ahg2Wviuq21M21coggPuPsVk+1nk6nuQkg03Iyd45NYGByuyBmeYU5zBU
ne3QyluNXY530c7SntXY9NKMSdMq0G+xShn84RxWVXlvJ6o+H8/+QwuggCjtWG0DzecO5OfPpL/Z
v6YXOc/I//MF2MTvU//LNbkw8gueXwdaYwSoVSOlYP5PxYjPnIqPys985+fDxzRfe0r+FKT13+tt
085pcCLYUxCkHGWp3aqwkDdVKI6L8Dh5cotYOcxzpee2N5HqwcaEGWCQvbCEycz9YvpYnwuvXs8y
p1nMhLuBhDsNb3hquNCVwU8ffY2SlKYWPRuvtn2nH73ngWF9obh9w6jDl2K6tG0IWxIs54HC0dWY
DzG1rbU3BZD9zP0/T4R6R3F7+gn0VX9/wiOOaiFNfCPxMPJUIwZ+HFMqFdPIc7V+SkO/fI9kFV15
rpNSpAYkZ6a1DwguA77xXy/tsHwMcqXftnr+T4D78oAQBnelKjw+dy2ygQJDGCAaOmwkQPK16BL0
gaNcVm3b3nEDk62FUmA3akjNBNaALftBf9PrCv2dzvHOBAEdlCyJHkqvix6g3xrbIgjqZdFQMCIq
YmmllNcGmWRXgH7VDv4z0thpGCQdYr3plZO4Fg+B9DKP4n7KFpsyZs6s31CGjm8E2A6fwYcIk+YP
t1o0MWRnPwZeMGwcIjUxudgNYEz4nShA0VfV/hvMw+BFK4djKPPwpPglsF+p3opS02FYT3OD1JFC
h12jH/y623uZiPeuYZhvjnSWdhR5z72TeidhUinP+8R6gzvlr+guOof5smEj+0IjJ5r7kgN8HXoN
LTlEFAvVKbJDB4AMhhYHi75OF8XxRZKoeix9wnWq8iMbe3nVLMfmWZcEdCvDZNh9jw3XjTdOAEGW
4EL9JpQSWxZPmJOwvfM8mufng1uqG7cetF0nKrhDpGDyCeegsozp0CanzsaJItbZ/56hK4YG3VND
tuq6FtMZxqcDwd0l2gybeWwaRzY+YBze3AHuh9VoFLklDa3YJggPhguLZz4724iL3BQ4mdlkJppP
NPZj1cY72jukCE5z1N3qhS8xIJQ9aG631J3HdtISZXlRvLjQKNmoD84bHu1oQWp7/znhJis9a74K
u94bZd/4CyEpvDXVNSFHaz9I9GZRRw+Hlja9XAoh0wyIaBX6kopoLhHknFJY9q5jGT/NKgajHtMT
0Sbkp1JVeAGb5O1ETsrifDbrsKtosqdlMZ11NFKcKxSDi84RaKcoIixao/NeNT64GxbH9TYpPO9V
ceqv1A/0qxsnwblCaXICZ+gjYZFT8UuLr/MhyvzkqhsU2qIkJdJ+OjFKj6hSBVuvxU8ci9pQDh2h
l8e2SXz6AP+O51c/18xDszlL2knFdpD5o4ua9ynzc7HPgRGsc4dfYa4sZaMoUCux1fcVi59oyMvn
OCCXeTo/5kmHGEGWu1qoJDlMop+wD89oQLG1joT1RJhKfvmkc9GjIHM69avvA2GAsCDmcYUf3F3y
ba+OozqEUFTULkEz4h27mFzFOurtB72xExoYW+qN9sM4HSrw/5uQL8GqNsM6Q7U3AfnCEOYyZ3s2
XIgQW2pEfuE8zHMhiSWEUXmnedRYKDsSG6oC3i1zoxmj8x6zj/TZjbVRWK0jBNPYjDTj0Xbkyzzv
CMtftnVL9FpVtxcfmeKSvUZH9IX6GA9a+oS3MjhEQTVMiWrdp6RD0GXtB6qKbtOznKdD2ocvwrQP
83mso86SJA8WWDpP08JQ9Jd4MFa1lqqPIuENKYctu37QXzSzQl2d2x/zSFVbSnM0hZadUbpPKGU3
TtF+eWVdPYnp4B4cUabfr3UFt7BhDIQ+WfGWT5fFxxNmUq5I9zokTsG+svG2diNBNUd0M9VMNL/5
h7IKjds/ogbPmOL1ea7DdxBnYikSN/yIJuaKZpdfZLrAwkx7+zErrJ6+oBnvswBEWSYCsZgvSVvY
cl30O230flmnAZLw+NmzQwWsjE8nunLvkt7EF163Jzmk8iVucjgO9pRWCRvsWkv0v/CtPTRTt5TY
ya+2gtxUyyG/66pe7PvSQBdk8AujVh3w1JvejDomTYbq3TczF9uSASLTzmjeV5lyS5xhDzMpInSK
t5yncpfvvYt7cYctfME3EeCU5oVfdqGt/UavsJ/xlM6aVPvT1MMbFI/0nfJ1svSoqrOGBPrTjGp/
8YVf79ipEnpaZdEpLEtlk2bNeIutlphXuEhJFiVvYkrEDjrwLLbdJW81CVEQG6sXQlIFX0tTLubL
asyo6xYJ/fZ7KMhw9LpXr+yOeRPa1zzG7YFtQnsbjfyhVYf6H8MBDEv21EW3QNb6o1NdBTgl+ogR
qnzEve0ghl07xC6d5v/MiZ7HuG9Dx5nn5oMCbylJp9AK05Ag70KPhE8Old/VpAFm7k6xmr9zZUZi
u6EY43q+hH0gDfFa594S5ynREwzni1PRh0dWFS8/b1cqinElcgXTuXvrwvTi9RROcmTym9TJ+wcz
KAlYKNHtDmXsrlrNk9vRVA3w+bFyLTCqXdvpFSEVxYKIrGb3cyJB1H/RYgzRvS+If5iu8xPxa5TR
W2tr2aKKK3szdeNRnxduc3bLojl7xdicgwBqOZsflyRRhnVhEKiLs5lwuuQ4kn+z6KDiPfkss1gw
kgSUmo/fM6VC+Fwr9IPGuvCp76xgm9ATWIEAD59iN+4udVDe5pEwNHyUJsDDCj5zE6qPVeg2TzqZ
AEWbatwqMARB1XvRXcLTMguHZGS2dC6G3NjU7NLWva/jDP4eI449YeSMgHmgrVkUmZpuoA3G+NW+
DDV+lk1qfABda0EIeupLIEijRPnkPSAlT9exbz3HvnzIRkVuU+6Bx8bj/6rrh+pWK+g6KF7/Osji
1Qy7LfTy4ZZrcfmkpmq8VANv2M9DH9bK1qnhAM5DoSSQNJr4cx6RPBotUysb92ZKJpxR5C99rUb3
QiI0sfT8xW5lfaFw/DWPYvreR+gN8PB8PTnU+ZisFV0A72rG5s1DI4TQlEU0SBm5jKwifWotehyx
XmYP3P/idWa09c2OtWjD91y9lBRBtxl+13MZmvVOr8NnRZoKT/6o9M5u4n2WWcmfOrWNJ/LWhqVS
R+E+UxvjaShybPrjqK7L6SwgVWuvxQ3ffviIK3dwbPJVkSunYfqZmRTtpC3Vq4UWeq8HabP1cbw+
hrMRf0ITwg2EtmjtNJIYcIN1lHDiodsARVaoAki2zPNkP3p05EV9VFHBXOcpJ3LCqzUd+jpFu9UO
24EU322AJSUGw2UnpzEkEKzElML63Wb9zCIgg4vJJAKgjWY7BUtq8HrpoAd3rPWY+TtAN15GxNU8
Nx86tKjHXKavfUXW/DLtlBoKPNzN6Qe0rAru82W6+ZwFAnHcND3PQLk6x655oQeHgrUO++dxkOmi
zXr8A9PQ823MUh5P+ICS93Nlx/aiMVl7z2eLWIX+lWvlYT7L3aGnNMr92iKK71kmtUKCjeUA3Oet
TN1sVn1jJLv5Z5MxceHGtd12/lmdzL11qoADm8+SeajAu2qKTY4X6Mwq+HN2jXnYgq+RPM1S5Nk4
Nk9bvlEDk28zisM2wihAYfUVEel8shzKhSpSF2Z4oa/ZDiRLV4nzSzJa+WV+NR9+zoopjLSsUDiR
sYXHKm71PxrZfkWR/0laA5xTr5qPcUFFL2zSAKGP2iE+KIle6mT8irfmFaOHsho6LF1urLpkijTs
V7uwGlf61NA2ezDXi/llz1f4UBhEvBmKeoqDPlx2U1/aSEpABFVaHdppGIGbDdRUvMyX+XF6sOzs
pPJUOkKeI8VttoPNLxslAaUxbKNMFu/Gr9Q2+3c5EthjVijP52HTsYosCMuQpRddfMszF/M85HJA
fmWqn2J0jXSV1Jsqr/4k2ncmxX/r6iiJbLbvDCRK9EFqwT5B+nu2HEdbUY0GddrZCsLlprqrlcQe
29nEUwsZ7Pn1G1dpoiR0NRzIRa6cVCR3Kl+lo53Y4wVXgyS3hFL4Ko3FY+Eb/QpbDFrSDoV1pEX9
ltTi+J7qNrnPJvYSpF3XLIaxQh152UEQfQRWeeyAKICH5WA59d9X//ucZDFJsmtA0ue0Vp/X78G0
iFemgIcsdQjF6qyR7O6y1Xa6hKo4TD2O3O7jEyl9UBSLfrj5uSS7UebmM9kC9DZwqXz2Mj77uQvz
KFtGAThPvUEebYZoOQqrIneCWpoXgWft4+LokWf3KyyGdmHEwny26Zuu3DasbnJghYy080xmT/XI
hyDd6ajh0AsxnA+hQWFiCKr7PGqpMK4Hw3DW8zCik8Vmsl5bI3F1pYHC0J10siROcj8wx2alFGiP
22k4z5XDoB8trzvNyAtdUnGnNttdDeWCvMAs17idoiVxN9EW4bzmLqQtKAnw5FMC44VG0/ABq4nk
o0HPz3w/tHvT4Z+Lnf4DUX63sEXlHEanzx5UXNOs7eTl2zFJ1E21wfeRgfl0+ZASaJ464ePMx+rJ
3UGVWJ6tSE/3SlZq/D2Gkvg9uJSOjLtt5Ofl5fswOOjfclrrUQXHb77O1kFarqArHqwgXmqKura6
Md3MXa+fvpgjhUdYYoTPfxFKbWnzvwOpl4Rk2W5PTGFN2BnYSvK6Rtfd6hkeJ3a5UXHGALoo+oyQ
xb749J0UDnw0yicLkyobeLQp06itguxp/I3K24PW0+VvvUXL1BpT+eT6tLyCYkh2kVatdRHHC7yN
ALPo8M48AwRfzs1InZOqOZAFUUGyJ7eMTRv2OGpDJ197SY80OxIpmSj/OdTZlQV3cf2ZmS8ljada
Nf9eZYmB9FCZbESL/MVvYmXh2Hgb56FEtLqghUshYjorG/dcuRopgqk9HNAuiKUL8eOhFN1XJrLx
k0R5TA21X9yK1vFO8xUhDPfP1Cj3rV2OL2hyCBTICc5o3b58L0BZmX2Rb8mDL1dENvVnHou4uK0x
Ip5xQF3bJd2ub7CU1Um2a0ZYiPNHeP7MFvchuyUKGddkrlEuw+qKxhbm+hm/XggKyE1WbqF1G7Zc
eKmmE/NByymu2WrZ7Q1qSfOUym968/NWI7u8LeEQILV1882qrPFSU555nkbCitTL3N4Zcv3NS3lq
Oib573pg2AejguHrkZ5ktsILJsjUybQIY7K9KEZUo0Rro3P8raJ28XMlc28zsg1cz2cjwhT3zggD
rRihajkOcgO3g0gwH+x6wFeQh+mKHwi+59QiNjDp4uBsgOOxZsjk2Up746KnAGSHKC1/uZG6szy9
feWunm3DuHe2rExhRUpD+z6UsjbAA/47jlRPXfu1y7+ZfteBh6xymF+BzFAOYzDFK/AUp+A6MRZm
5pDPaqbXzKdZ/hQmJ/Qwf5A4AOm2Ch1LhW3c5kNZE1CgaPKS57CiKNhe80mQ2pF0iM2435iTMnWe
yjInJp1KZSHABfO8r3TfU4NW94eactyCvvmVDGT7lb18uva0SDu5vq2eoozfqdoazqs2Otcg9uyv
6VLHpbc7n5svFdP1ZsPCer605ib4P3Sd13Ljuraun4hVzCBvlYMl23Js37A6MkcwP/3+CK/Vnnue
s29QxAAotVsSAYzxBzW1BCrTA0gxLDu/R2WzuPcWqjHZTvMskWX47C1xNSNjS3uffFPRBLj1rtep
80o9v/covvxsJvELbdCaEklk7/2g1w+B3Xo3SngVOhHMkPj3grPW39MAuVt7sNsz0v0ZNirU9pJW
cnSJfJzLwbfhX2K732SG/Ze6KusARXDbjF4anTMlcLM7/oUgj+ZziEXZHYA9806FozlAh/erb1gJ
+sh6B7xgFN1KzU6DLtsHGVv9wCFHhCgQlTWUV/Skf7eG2dw0jmNf4AHnULg6k13Xnsk4xFJpOANy
Rz/L9jnKtXqWbD77aohzQ4Xo6jLLicV4tnDp4azedZvW7rHOSFIzOOpTgZs9RXEgk1lAxsO8LxIM
WStP+1k07XPfd/lrLWeKQzoki1oGzUNhIOOFf6f2053uUOQWP+CLOGujoQIvFwyzOXRAiMu+eLFk
O79g8B3vq1iWu7rx5zeTzekKNKR1J5xaf7Nh1k+6br+k9jzf5433Q4XJUBQHHkXlVt3UFNRFOWCJ
g420QpP1zkkjh31Ka6TMVBP/vVJdNarmIU76x5ANjAqnuRg44J6cgdRWP5rFk5u3uAjYWfzGhnbb
hkm0H0xPsiGoS87HNLnQiv9cxV64RywUNeq/AwMm09CQfOeqmyK6dwyjulmIeq0iHFXREYrqm4rh
69ImxS0qWkyobb09Zhp5dzWkmsJy8YiYzGb/FTPzdmtmeXOvXgZMr3G2G/PjawLbTAvpNB3zFd3p
77oCe77KaIZioy5VEGBotJvkkgH4/81xTdwZcWK0AU1iS6zuk8vriKaOdxLh9l2YWc1Wt836InmA
n7ClKfbopoc3B/ozm8um/y4ppyHgLf+kqHpQX28/QjMc1jomGo8J0ESghVCDJU5KPIIi8LAU7V9l
4/76vElbd/DAcjyPWMf02jFfh1ajFOUXNehSwwUyP87rsI+pzYbD/CbEo4wooXZDFJ8qA/aD6pYW
pqUyqOJroxlgX2V5UHe3qR4fRDf7Ww684j0IvO+1acfrvNWRh+/al7jwm1c/Mqc78NXI/FS1pOt5
8D8x21Kj1J0xG5gmiJjLZBEl81bgfLJXXTcDMUd5tz1+vpSBsRc4nXKPHFD5xG77l6Vpzi3FR+VE
zYfiGODK73DHTGpO33PZG1s4Bekp9LL2CZvRDzXuym5YgRrTYT/z3zFYKfZ6y42ej4/6qIl3KIgo
Oo/6fDByYb04+JeqCTZO32snsuer20fYmwi4jXzOzjFIqqeefeq1XZoub8VVdaHo3kqd37/rl4co
wFdEmPBuyowzBETecm3Bcf1JphIxEfG9H/DvhZNYXwTC9xeZLEadZKT4GMt5h0MEuyV7/k/Te058
wjV4WyD0SAbX2XT+3F2iPvnlllYCkqgaHnR9PIllqcbQyntqEONehpy6rE/l5HoY35diO+N/+tbk
wRXrj+QXG9tvtizkS26PYkcpxj3WqTQfOJ5HyD4yw+jBo3n+D1hgCNajYaHPCc4bNXx3fjhbEfsI
JHZ6ocNRWi7zFJ3SSqDqrqWBh1mh4Z385UoLEQ0v2VtvVEyNqoEsE5AIRGRnB3Rx/ji+NqDPPbJz
6cWbnY3THwF5Cax9iB57e6V4bH7ECBiupjixnqK8nLaaG7mXGAzSMfK18AhtDvV9RNxiHExOeCca
PNv1/Jln43ibWHVUTzWDiL43bZJcemCrz0VicgbmXLcy/Hx47gLKOknnJN/c0gA67zvpazRo+rr3
I/mUaLq98dvReTBIZwO189vraIsnvXNIW5m/NBPo2IiywN8L/BPj7zBMfskcDF3rULj9XxP/jkN9
j9TEKDKrByQNvFXig5twm+mnrgEnnYU9weHzgkMS680ef+Ucn6rmXc0YWn5bFCMuTlTdnCi3H+KR
kzlOnBBdlv1MY+r1vh0tMhcjiMei1go2rBKNFK/4MzTJs1P62Tv+V/UmK0DxuUNbHGcTTS+zLPAr
8ZFfCNL0udGs9o5s+rS2RinIV/PflfO7uo/nMb6Znv3ADqR5b2CQ6UJLsfmZ7I+Lam2+0Ps2sNM1
nyTuMVAFx/ck+t1BqQ1XLJWHcsq7XwM/SMs236xK8NKFKfRVzabp2PsWqSxP4q+hD+0a4Q73Q+vK
oyIP+rE8Za7Tf2Ts8NddR1mgRTIJNkLwEDaDfunjKAOQZLaHdHQaVHvpfsZamOeyqUh8t9mTbKNy
34RVslGD+RLrRLJ2sXR/dKULLRfP7F1jZ79mDTGiNFxcSKb83lkIddQe5r1GZfaTX7fMGpdZ+f87
y19m1ZE1vYdx8ksYsbzYmfPg6bW+Md2kem1QfdxFoPF2quvFloYPmHD3qisH5NN6p0K1KfXu675D
WhJZmc9GLl0Vc1FmyldmICsUTTtg5is1i4vshAwgSklZYl4n76MaBo+PMPPui+UqQzoD0gC0ginG
DAQOICPeoiVmZLa1/5qorkjXDl09ft6qIk5u5p+HHzie5alFbGkNu3cIfP3DiQdjhy1rD1amz94w
VNi5mMl/F7KmKM8z84yqbvgUmD3HLYobU4zdazh25iFJvW9JaoUPVcCyp9AYfp67cJ5gxfxrgGSe
yx/b21e+5f+8o60S6jmpfSuqAd9x2zWurLbmVXWTxOMXpMtT15IW3UTdOB7QqfmFgJpxJSsZiw0Z
X/x48JhE1WAJLq/Sax9Iltv3bVGJS8FT1Wpk8qgaV5KPN76p6yGMcHugTnhN82qtTiKBUcQXfKah
KS6Axln4sHeWbrNQMVJzMneVbv+MqPeuFCHY9W2OVUCHSKPb9SN5hj1WQf0PCwx61qbRhzXyxCf/
iGcxC+6tiATH82WG6MePKCn8p5hy6DEaZmPX6Eb5bseQmWocXlnVkn2xlOJtHJQcU8Ksj93+iLJy
+i7CkzsPxh/Rl2+Uxb33pF7s5mu8c5xQrxd2FPzDosK9WdrpIYKwez9qgbVBFKV/8WIP4hZ78B9N
ae19soyi+KVBVXtQzQJHA8uAno6fQWmtzHHj28GPwcAqedtZfcYK5f2wFyiLkVOYD9zSvGCnfCib
efilOd4z8Eb5HY39bEVJs32HjYGRiqcvRkvQ20fTC+Aup2jL13JrQm388Ip82EXIbB/ayQo/3HmT
uLL91sGTOwCeD7YqPLqcRk3RvAxIap79vEfZebm7Lf3vmhaZSJLCwqQK461UnNOvixFIOV5CufDD
V2PXyJ2BgONEmhh7AM86zhWoaFFZAApd6a/xyPD3diBrju+W+16NOcoAuHUAeQk2UaQFJ5tK2s2Y
y+8jJ+w9PsYUAo2tjldHtBrm+TyBov1RNIsrtz4Nb1bAE3DyRIDIMzum0Cr969hxZwaJZTs08TkI
+BJjCjvop3ZZxVXjDA1LuboEOjN/BofIkydEvtxnYJPena515H1Nw3ufUb6klD9AdEMjCbmk/GWQ
9nzWmva17UP9sUPP7rE2g/oIiqldqa4ayCe/3sMiIumWNeV90bLIoa5rXNrOyzaQ4+SPMb02Q0zy
qTTatW4XeIRNentORvmTdJd2EHx3z3EDwXZ8UNdfjW5Dg1Fd8+/VV0wNdJHD/xSYLZxcs58Owusf
UY9Ugh8n8bufQkCIDEt7ES6U36gYwmd8IFgUHZneANZl26ppmwezF8luHpJtSkXUn3rzMhiOeXFR
G1o3FjJTlZ1Yl6+BqWgFW8mguWtzh09+mWz4POqBd/OxNeibQryUrTbeRkyKIOZb9kZ1VdPM1n3b
uvUFgaPpVsWeOPfT9PE1wdNbbT07Y7z/inXGN2yxcY9fXlUiKnnIy7S4oGOWXnBywGKtNKrvMTZ2
CqrYBIARBjfrHmycwE9WHhfIIUzFW+drFzUjDw2gonnn3ER89DgFsySg6JQ1vdhozmKnqII22Uqk
QryOau7fIFDixdIl37KqULnULO0BrQW4gZBYMc+cPPczddIuMsKchgyItdSOUR1nTl1lr8ZQaEcJ
3f3+q2lEfunEZK0MDSLXqqWkrmQBx9yr9nYW5acm+G3gpvOQ2q141OXgXwa7OpIfE49jGovHPsr7
Y6rp7SpeZhjTJJFwklutSeY7KwaEVsTJSzjiXL9SMQDjs7OziqWMhsliGbZIIi+TS05dmGvN+h4d
TXddSEffSiO17hPXMT8bs3Heo2YURxXi240aXzmttCjq/jErr/P6lPvmc5zCV0OY2dq0nJu3o+Ej
Mulh+WjF9bey0rP94MvwYOtokGlTucX1pfkuXfyAkhjWQxuFxdGnwtttACLMO9tLqhXIs/Iiqr68
fI6A81rHrbYhjzHjcRtGCJ7GxvPUTuEWkBdmp17zexiQIPbEcqDmPAmCLJw+UPmfVpE2tvdiGhvq
JRwhSRpMHzDMz2ICWaO7rbay84huOr9+do1ZNx6CZ5LvVrelDvyc2xm6dGqqAdzUdGR1bJcHkzpe
fDX/ik25858pjXRQfrU34+TaZ7hSLenWKnzpRlHeaxTFU9PTQFoF8TUwi0e0Pnd1lYR3UIwwjFma
QS93s4zvYED3t9nTBtC4TvNLOhT3Ldf5DjAnWPtOY145C+TnsAiDLYUw91Xjd+AmXfkrA0Zo5Czg
Nl4LZjA8eU5tHCyjw0UzBgavYlZw84Qmb1DPRqgiNkn3dGaruXQpAUUX18/e1KCaTrL3zaPWcVE9
UvflXt2kuiN4x5s73dTN6h6twdrKS4V+UBMQPqrOMkEsqq3xOOTn1Z07TnRXNbkA4rWDfVBu1WTY
TtWDNwRbV0SktbBJWLXVmFyEW3KM7lKRXKZYfgTxaO6HpecNHgMcxJA7adN6L73JvbJjR2y9SO9U
L2l996qubJfDq+6H0UZ1a6t6tIRFVtVvbPjoGtpppiFvZjeiszmjyKrhBYFbp7u24AxBjehA/U8i
uuNAtPFCZ7iqkGpUF8tsCSEBF9N/DahubALrGJt53M2dnNYxyhLbgBIMTs+57PYVWLMViZ8ESESW
wnpwk3sjdkwUVvvDV6jTnA5nQNy7stKqEMxj2ufc5VbYa38asiCHr5C6qgYrwOwpSLef96vX8xoz
3AsfmWf1tmqiGsi1Ij82E3qWc6Kj0LzINJN4OuT8Fu9VT0aYTaAdJYHvMBgMrXwAAriN+o7tdemY
zsphdwTpjvuTImGb4IXUY/P4mKChdO2lab2EYfdT9eplg9kYw2dPZ+E6NQa7tK5tEf3Q+14/RVp8
NZoquufblQUbPzSx8y4wCx1IJmxMKwTZxRmw0MVjFRWviuMwKIJEKDiRI3J9lxq49q6o/lQbIaJx
68fpR1ZgOLr4GT2N0zkvNf82yNB9oqKG+VOZOwfY2fYuHrARSGzYXGFuxAAN4uElQ6E6d/vu24Ql
9X45IO6F43ffXHfaa1GSv9gIhW4NS3w3yC+f0xiXZn3Ih29onW6DdOh/Tm2KtlnU5Y/gSOKT0UqI
/WacvUFuu6gZPWouUOp4aACAz9kBROHGDXGY/eyn4few6YtHgJoQhCzfPMQTflAK9ayaEEkt6GL2
k17767Ed5icXa6WaZe8R6e75KSxRJULIhMx16I7nqZP9Opf6b6TCkl8TSYUQlgHcDDynUHrrwPQ2
1hGLMhS5kF+BTo0yaYzqxmVqqmQl5KJqo8l+WwZSu2S9vi/mAlGtpZemgB+rrl/8uft6b9ezjz5T
KW6I0IqbaUYXQcH7ip2he6OCrB9BOxjYHDCoYuiYxZS7UFAaAl3c2AJWSHoE75+3BxTFk142d70Q
TxzzhhcrGHh7juiHMrdfOck++VYDqyUewQbmmv9upajdplroA3lo9OcAMkVdoyztmWhn2/2wuAR0
AJVirMH/0VfjXhEf6jZyT5QzUUewo9G5OE0270yPeoC5dFWsHME2ulFy588FWq1pF56o7VtPTa35
cDKjiqJUhxyQLqYnwdlm2OcuR7TZmZzn0Y3uQTbX953UnGc3wdi2Sl3/pAYR/3ksZPc8kH5Mgxos
/Lg4m6qr/u/V1+hy1U6CecsV1V7tjxtWax3wESzX6Vp6TcPbhs2DE2so7w9+uFUx1YBoAi0ybkdU
U/bJIs8R2/1L1lcpjKepvc3oapkYHK5t+IjHfG27UVuv4RVNZEby+gDuYn5qAkueR8l+d1j+XNWk
QjumlNvue8cNbrG9iSPXv6DCcEJOsTyFS0+FvppUTNpGVu64/orNeRpcmqmzN05KTiueNetR0zEr
Czi1sZniELt2vcJbN5q/w8xRh/taU4unZlRvG1egtswxC2e6qEdiKCjtg114cLeWxnHGsx+fQw4a
RysfLl9Vg7qe3GMUtajlVC7594B8OA7hATJSqq8VmCHzZtArl5GourhN/ujEhQ0vybM+m9FDIiWG
G67L2qawT+1Nk7F+hu093ZsiKdYZpL8V2nSs4vyF17h1+kuV/8YOFAGbIE6pMc2OdQ1ndztU2vyg
h03zhO9PuiqpYJ8V9cVFfnsN4vZE3TA/uTY+b0rnQHWxACYB0DXtUxm5iKYm/Pcn0VBtqpmvx7R0
hyRC9lBdZl0fFitN696MWjN2yV8JV6o681k1/4h12jYnS39noC3KF7a52G3QvFVlbJ5yD9kJ1eWo
3G+LEOCL6uJlVQLKNMNrCCX0GbULLKSr9OLYc3pRV6Xu/+dKxWZOKQtxMt7/a+Bfk0v/TfN0jKRt
yPOj9KcLQNsJKKSAjwYOf75MxZUii3On4vMy42saRgj1naD4ViZ9g/FDkHOXmjOjJHXKyxp4SdLs
QmOoVpi7cb4XOtaGRmNtVVcbbJSwNNHDjVguVYOI3e9WTyBtmnWCipn2C4znxM58gtgwNeZeSWz4
Y3/FN808uOGQrkGnYXed2sE+7qviSVSVfQnE9KB6qmnbflzlADBO4DcwR4lGycqMvmEP0mbV4kz9
lIZT9VT3HgolWX9RPYvMzr6LEnvd/J2B8clqHNPxMa+ieJMmsttWrmdfpKzLczc1W6tM43mlYu1c
2hcsKuxLhgf2xh5AvqsBFWtK0zmGQn+eehEhD2/lm9huuleymfouQy1+x/G1e6UgqW960RfwIUYT
McdGoooQaGQL9TA+KJiRB9H+Htl117Da5fSc9Bu39utLGQprXY0tfwXpXfADAul9N5++odExcrA0
nCsEQQ+Du+DNXuI9sLUtZooz9IU8QK90SyJ3Z1GCfTe0CR0XvDrvKo6a90NPQWLO2/it8JoTqKtu
yXDV+wCmxFV0k8AJgaZo7O7Q6c0fFQ80T1wj9nn8UMv0RKYc/b9lmpfYxExZgb4LLIQR/r6Auo+T
lHvRotd/zFWXSPx7WK4O/U69mZu7ySaUSAzbMWkKTPVOusW2XjVxMmnbqK2wbUTC8DM29uZbXfFz
VDP+r5smjwfp1wv9vUm9jj15CTkm4x/vhNqPtp1GEkC63XKC9Gr9FZeUeFVpUfkKjI9ds9/Ls/Li
MpatFsye/ahP2UM72vVmLCckysxdWOk+axOCiOoi+u/FMoRK3o6Vt91zJpOPWdV9S0MLKtbnidwe
PrukdJtHJdNlFLh4Rl2EHMx/Q/K/s750vP6+jgoBs8PaO0XwxNDm0FgZSYI35GIHXpPrGIeLlRTu
Plp0QFTjUOLAvptK1iIX8hXvQzxgqtmZWciw4ykC5+GrKR0EuvQ2uPsKWTp712o85jZ27Wa7G4ug
uWQNNGzZ6Zy+cwduliRVGfu6c02RuNx2yIvd3AHduVIvhlcIAnwd4zb8rs3ihsSE/9vh4VpGUIFw
OP8jozDDhU6E1yTKPUro/M6H96gs22fVwMP70IKyghmmt8/VaNWbMnBRzVxm2DpSYU6NT6oaxX1u
ulqh8agGU0gi0hr+tKDpV7in2ldyi/Y1UhYiPQDTzoxuSBfOtxZVzu0suxSMszZ9xhJ/OIHwr8Gx
EfJQkj81Dda6LSXDA2CUfosGkoU5aVI9uhV1tsioEZuu8JzvHT+5RgFG3n7qGXfz4E+HQcvrM4r1
9rEYcdHpCoCmKG2Kgx5i5SoLU4MJo3ln1ZR9Gm91AC8rPa7Q+VkGKqvVG8pRxnzUx2EHZyTATaDr
MZUhqaQ5wVWFvhpN+h8YB/4IpY2Mt96KYp+kGUjO3gzuw9Z3Lk2OYJTZafn3YHSeU8D229pqq6MZ
4A8JWoujaGHDJlk0p75iSUXlJxNuvfWUhMAk0BFYrhyQ7cfaav44cX/4zFmRi4I+brUHla3yU/e1
iiTYIuGMm4mC5ktQ8kf5Y1bdWtE+4lMcIgJQg1GxdXYT9FTTcKbeNy3Q7Tkuo9toR4+lJrJL79bT
Pp99oEgTX31qyM0Tz99pZ+fDePCWNV2J8KrG0Of0PDt4HPzvuBrs7CQ/VdH4zfHNbY382+KWkK+Q
lW/+JH36LMww/+gtDs+A/6znYOKjlxasbBthh62MbH+VmIO8R/BF4v9D/j0fxGI11DZQq7PJQXSO
YGRq/wmq7oCH1tGPXJZCDR0aUclhm8xoRkpEkuPA1l8rs/l3vBuwYTYBTe0i9KHPmAsPPGu4qtJw
/LxSscDQC9Rn0RVVA//nvArKFuqJa81AhK0upXxUYt1a0rZbFVNdXPnAfFhPoKeLNRym4AlYcg0Z
DGhIjrPNOtFI66VF3Z+LWvdXsIUz5EIaLz00eftgW5aGxRTFY+kV7YsM3HaTSm2py2N2xNpa3fUy
j0/IhQCmDbWHqOUhAUHsFXI1H6XWOBd3aZxSQ4kiNWb3aErzTi4SLamokluqWW8sZtHv5XSE5zRK
W4l7g8AB0hpnKLbqbfEjpMK/QCLkWwv6cc1Spx+QIfxhD4a8jn2dki0vDu7SU6EYZQ+sup085ttE
imBG3+U6YFVJeU/aFLbM/sEVuobrX+ihwhsNDyrWFLZ2giXwjKlg32yp7F/t0vG3bUSqScv6eZFV
mR9TH3e2ZLLvVAjsyMzygW9KKvJ7FRJOWj+SMlOzVSQBCXP1KyTH/76KqMsK39XqsRngsawT00tO
PCYgY6r3WF4VOHWOoEIYrDyw1o/qneIctmRsBWBjQgzWhzEptq3oHQzjNSmOjV896NXQXS0/667m
ctUnFXYseoJJGijkuzlA15dKCuIDZgm6ZolF88JLz0hDfXXRHfzvcFPNQLfS6RC4eDN75StE1OY4
IwaxDVq3+Oia7li1BkRHBFxPsYBvWhSy+DBl+5zoMnzqOtffzqjVNl3fXxuw4jzUgU3Y6EhvvmLq
yqXMfW1T+REJ2zog4aMh37Tclrt1ddW/2cu4mmSRrIJ7V01Hq+srKgNTCHvUjZ5cq4ueGh/NDujM
96qnZqT4SWFswKBqBtdk+UiDf8zgSHqXmgsoyp7Lp3ZppiAE1zXaj7pRlE9GvKB0nMDaqkGgs8mj
3eZrNahuAlCMH1kmkGNYbo/jgXOZIx6k0MonNW1o2er1+SBPqouYs3Nadn4rvBiacwJ8l2SrP5+N
CtnbNDZDstHeL2hMSBg02XA1RuguGi4zHxPFLwjdZH9L5DAfs3j4/jlfkIA1grw827HO3tTT7hzD
LPYDeKr15w6nctPys692Kp/NEptjhEA/3Q6Xjc7XfWorpAZC2y/24zLva3v0r9dTA4HFvH+8p+p/
vr6qjXy9jm0+Tf0MWK4NnXsL7Oq9g58XhVDKYarbJOjorBqY89PQ3H9No4gyHznofM8sfdEIbqI9
LJP6xVFa3032YC69pIo/vHlKEH2ml1eiXjmkv+7UoO1TgunJYp3UaIEV+HoOS3GwUrd6GXQodCml
zL2a7NcBsLk8iHdqNPd9pdUQbFBmpU6Ijt+60qNqiy66CWlq0A8GDvFj3bSnZgQgN0d6f3PyyF/x
NQl/jhGGHrIKfpMXfLNtvXyLndHdBOTwr+qmfK6KfRoH1TkJ5genmswDSf50y3MxfU+GCvlhH9lY
g0TkG2qjKjzlQoL5xThPdUfkEzflZEVH1Z3b5hzks8ambpyg+mPbzT7EvuMxU+6SxQMOYyCebUsM
fTAbZ9kxpAgmo11rUAkPKidEVK23XroURXFM7KOdwmJ3ufjn6KxDGGvGD5VcggPGKt6hby2X1FM0
hdgwVjke0F7nvKIHUq0mdNcvBXnE19IsDvVkTTfRx/ELa9EqW8KpaH+5+RyvleLNQGpvO+LqtzOS
oXg2Uk8/9VWlryCbkEYcOn+vSw+LMbJUWqXfcUoTn40K/6ubQ75eNY1/oyqHYg8KUNcg76i74G0O
0RFZZEQFqZ35omFl0Yz8Z+W23zMO168YGLxkXoyrVgrJSqRdtPdr3z+ppizz4PNKdeul+6+YmU85
khWOvVYDaooekR4zSVceQ+Ah27rTFxEPlxOEl43BtjYCJJTRL9skrd1D8ZOkr80UWoRqDA+kDLYY
02f3/4zBkq12tRW+qLlxMQXoimfZXh+hSDvTiOa55qKl7fve88Rp9aDx8azVqAvY/K7gqbtSo+Fs
RQ+LjL6JG4Oh42litBS0UyQS7UmTG9XtA609qyvVmKlpVp8T3Xk0MI+vTf3Q9c7w7Mzltupk8SfW
xT0qgfE3uQhutZkOSqdFps1YcCFlJd0Hw+3umqJrLiml5scSNM+Dl/9OIZPiSzdNEf+I4edn1zRD
G600HCTVXL2qhk2CqeQu6nv7pjkW2Q6jBoC49IC9nDQ2p1gs0Z3GhFgszVWUUlDVOmK5URb7xtH7
9WTlj/6QWADXcyvaANzot599RD9hdcKShf6ICnBdmyxJE+YWJg4uMK+049Q7b6oXg2HehPXYUT3R
Iw7yrnygblY/mDWSDpVTDN+KwGg3id/Pp0mIel02htj5CQpsnqZXj57VOltLdt7VRzxoP3qg6ctM
+gfHC0EyOq198svpVcfFk1UvMs9R/m3OO/OUFFkaYieXgG1Bkc1D7WptDZr/3e/wwID39NuovRBx
ohrD9VE0O7HQ7ayyTK+hb3WbxPaqbx5JeWiowwr5/tcwrwANWYF+TStdvzqxQ7XNlCcVqmYv3cGR
MLfotY3n2oJWDYNHvmLCKQ65tyhfL11pxPOucq0EFfamfR3QCgG6p1WHbulODSxpYMh4Wk1zeG4s
hx368izR4P/pIdUar8XfKXXu1LPDld5wVwofi79lEjpW1srRE0xbh0w75X+bf3WbCfMrOH3/maK6
ajJAlGyH56m2nSFMA6QKyw8jw1gt1KrfAHaeglK0b8L1YsT/jfQy6YZ5Fn2vbd3R7V5AkP425uyW
yfQ6R1X8jk/eQ5pZLlpAVnwbGnADTbuzRFi9QZfVT+Aq57XqajH0ekOzR+SlGU1KzBbmIq0uA0ZQ
b/0gyZjnzrMMa/loxtAGYwdRM2shBOjYii5NmsRGtUlSNn7jcFLxTK+tuzbEjiFA5HDbCbi8AdpE
92LgsFzE0a31WxrNK45SJ1epYp+NTFHxQaR1+xVja4tR6Bz3p69YVT2HXe4/qBcK41k7VBKvtKxP
4cNJPVtpgMzPoWbLclWzpfnnpRryl3E14mg5k8wO2qVOMhRNtX/dqmb5lv1axGax+rSEdUT31OnG
ugrS+LFdKozoFkfbOjNQUFwGB0RRrtBlYXEzOIdmcQ/dbCfGLLkTkxNvhhQPINi2bvLTT0jL5hZo
Ljsz8XtA4apbeaOVXgf0WPPQxBNxRE0xNBtEgDDNYs8grLuwMngoZ62+9yI5PSC/q61hspWIM83+
MXKwT++icS8CgQp3HXpXFbIcuweP4j6SfIa9mGvagUyr+WQj/XAqMlaFIRmNJ9XkRbqG2DU8qt5k
+sUmbMtmr/n2h5xIV0gck/OVMUQT0pD2eNLLejoBlS/yFYKh/OvcLDLX6rKtcuBAUXERwO34uQz2
B75KYhVYjnM1a9dAPhvJ45rP7CNHyG8lat+952SkX0eHR3+5DEyQKOAiTP5Dpbn6JVygkn7T4ttQ
2z8T9uK3pEd91pwDbPuWt0jr9JUDeLfzTR+ivunAdeQofD8M6LiGU6rtJtX92+DROe8QTvSQTl/c
LKPcfLVOJF/r30aIO0WXBONTOuIYacdCP1leQponAYcaww54x7qCKnOFhR/leIm/JIYBBv+/lHQX
ynV3/rysHfEj7Wzn0LBCeCSVO/OZJd2CtDK6d6On26taIE/ulYLPWl9yGbm1wzmsupHLn1bIxslf
QwQdz5PRD9d38T1pirdi0VHwQCw+FqgekblauDBj/zbL4LsPM20/TEZ+lkhPnAAcJQfP0ch8+h0F
sTzzq61nIUHkFUmvEkIg1vTphAxg+Cq02FyRWHPOCGqGr+VUYWJoQSNC6Fs/84eQH8yDc5k6w5MB
Wew69DP+QiLyUR5Ci6BqB/cICU9gbwEl1Vgsn3U0uw8QCRN+UegQAqSx/oex81py3cqy7a8o9HxR
vYEN29GqiIahZ3p7XhB5TMJ7j6+/gzzq0pWqo+o+iEGTmeIhgY2115pzzDuiHnWNBCp7tZ8SZXXu
h9XalTld2pzY4dtFyV+jTJQvNY30k7WqUMbBad5FNiqIPuqejZDZUVy/oESrH0RJJIIUQL5iVq5M
VZ6vj9rB+o4kgNn4SlTh1BRyW4gWm6/MXEUWznIXJ2L2CocyoMnCFo8CLLV6bj41lcDL0dLbs6Oj
ir5Kaod8U+befEEXZVhkjljV8uP14fUmxGueDXLBrRguX3T1a6Hk4VufpRWFt35HwoZ5E7WJcT8z
2B2r4f76QM0Kjm1jPFwfWU5v3Icaw4mE5Br3+tzP32mhFOHz/Tbq8bK7ftrM7wNVW8fnJp2SM5Lq
yGtCChv8V8jnVqc9DoN0tmrJvCaZFBnMtqncx6OpeKpp6i7xyHZwnZrLpfFMY2gf1Qtv/PIoJTrj
8fpaY9Y/X/vHT2Kv97UBITsL5BpZKv4HSeNjzO0gL0ItuD6ctYq+aDM2N12EK64yiLqjSdLeX2/k
RQbxx3NrbyLLKBnZWot6bKkjDoNxMpAVb3vICrZ04J7H1OI/acfOJNfj9WGWlus2DM0YsqxSuoTD
2M9z1ElfHSXyk8maiL8hhaKphjQw5vSHcbkgpVZZbKw06n3sUdHD9aatO8vFkS3YP/CcCjJNAbfj
d6EM36Nx25p6/k7rytrxNmAlM9F9rbKPbqgbkABD7MehlOfGJCSG/jF2jIvcSZHZl3mYAWFTuj22
5BFuB8cAqnB5ETVq+mhccCm8dr0xSef2yskg4HS9KM9qtbh4/j2LuHVa5w6yMtWYPjslup8mSRCL
GRc+yr3iyRGK6QpDz7djZX0voxLZG6LAchgYFqWLarpO9VSDD7m5PrWsKWDzSaDmcaLj9dH1+dlJ
BzByXbo3G1KRut781mTxOwkz1fMgm2xr9t0HNWIU2DkyxZILjTctS/tdb30GkPKbaeifMqmWY5/I
gVSdIiUfxbZPhkUARdhG24buP4YRc9zMJP2hNVLV9NZEMBmMiQicfEYWNCWuOvR24uViBT9rqZ3X
S8tJPMVgOF7Ym2Z4Zj0kXOXPFBnnwpO5AmRAYiY75Apv16fYQZvuEPdfRE/UjVin6XS9N5PTR40X
0eF1Nv3ceGPZdzeYF4j0jhUC3EiLagO1dJ57vWvvYl2kG/yt2U7MyAztUfOot+cXTYds1XHd3aXE
C9xkl/gi5mDqNpMdmYSXh1XCv/DnXSMrW/xf0aOWW/NuGIzlKXIafN/Jumwwtq1P4zDgL2nWHrMG
r+q8TBBd3LtiGkggmuPxKxCTuxE+4/NYR/GuTEz0Z2HavLCan68/0Bb1KanmoMjX8DiG+0WfW+Am
uXIc0wVjpl3qvYe3hdTAsMbROdo4Oq83ejIsRz2r+yNpJ1amo+uiRqlAe0MUHl+buDG9Ke+6w/Wh
M89nyKltEBtL78Op8XNTxh96URbBoNvNoR6b9Qllw23R1fGHOpcOprt4PgmRP0v60HuptebpemMI
ObDu5DGiTJKyLW3LSaAc8qznolIwG72hsCLbjZbGZsXRxgwk7o/RYOPNmvrxJbncm/pofFGgMns4
uk2P6nDe2xWUN50xwnXpIZyzu1/tUDnm2ilVj00T7osFw7bnZCvkOC5V7lUTa9vKDcOdmd0l7s01
KeCwlvS9K30O0fOvxeOyKPcr6MUHKMSIwEQpS7e0dedAUS8wiRAve30UTfVBoXSCoWd/K4vu7npH
Sae70l6sb5c7S5LY3yIUxsqEqPLXX/7j7//1bf7P6Ed1V+VkCZS/lENxVyUcoL/9Sov/11/qn8/v
v//2K2u5tFVHNaXh6JatW5bG698+HjjM+HH1/8ydHIivqsD6TMvsW0xGHbe1Kk9YbXtTmQPKopI2
Eg3OcevIBZkxqaurYLYC5uTRTIvYp4UxbONLFWnWMg8sgjpPZt9kQLcgEF4f0lQFsFNadIWypPQG
Yu3eO61gUjBhRK5q8DVkjQeyrLJ3eMbpziyMCXOmUnpJnnV7re+rpzBPX8ZLYMxgoJstONrv+sIp
+HXSZyeGkduqm5mxgIL8pIM9EokOt6CLWzuwq1mcYdhmew1J9940CvDMEKQ2pe0kD2OB6VqGZrEv
7Mk5GcJ0Ttd7pLX/fs9EY4UP1fpQnLz1lc6ID2AQpmBEF/FoRPgPEKaW72vKxpuU6h910bilYkFW
mKKUmELnPMuObcpIx6qlNeeZPaFtsINNN9ZYwTkQxS6y9G5P6pyxK3E0HkwtQbiRl1+mSPTkV3BD
I62/M1v7Nktp2Kt1Rqtkqpt3QyWuxIrzZ2sR82m2aACqgILvF8U51kwLoy0G8HyPDO7UaM7FbRJB
alLNvTXNACFaAgttcoBPVwKELtd3gE4RKNNM3tOLD8jDrfa2YaEy7ueTypjyRA5ByC7A0J9IKwjp
YNR8/EW2nqMo+f1eVU3tNsqm5Xy99/PVqdq3mPCpkqo7wxJQLgryLWorHG9NyzgDbq2Dvm6ROPXK
qVhiBpuhkLtQM4Xf9IEpi+LdHLt4ryjjGmRxab3DnTjbJHRyvlcnB/5T7IXRwmHJgPcaodFq4ODN
yayB1cxa8lODoSXOgxCz2FlV2Z6vsgxnQOyd48I6S/Ouzbr2y7w2w8ZsK2WnlYn63KdoixmkgFy0
QOhhD+lLIggHgR+6v/iYQc1NP+8tQ3RCUW7tBrObTtefEEs2bQpGMlgB2RhBU87uoDQ5t2VRs9vs
pPmOz4FtkkbKT79001Mc10eaB9Y7sJkqiNsvTqoqnjLHYf2mGvPr2lbtDhx4fGpHLT4lodxZrRnt
r0/NGuQhZS1r4ZdJjz/6H96OAVgagXoCydki2xOIqjczlSXZu9YPNl/6bbvExTlc0BMbdmt8aHG6
I70oex0TkNdzrj7gvdeDaK3HV9wZlTdSzZGUy8NCn+BPDNLTOTP28PRpEpV2Spqm1n5EXezZ7BfP
/3oRk85f1jBL1QwDDKFKz1CAY7i8/v+sYQAVlJLtC1eMlbI9VMdtPxXO0/Umc056WSiPMREqQCoa
ivQ8LqmI9OxNkGWxrzhObmdiMAhf5Z5F5lEdFuPp+khF4e/XykwoRqVHvm5Xzq5L+tVfHGZDvVPR
wybL4Lya1XLbaJ2DapcFai0vOY3Rkew85VCTonZ/vWkKTnckxsnuj+dm3sO/WdSl/c+fh2mzsqu2
cISuG39Z0ykQ4qln47hvZZ9tyulxrhL7Bv++fRPmoeFmcWJ7yaUvIJd4TyBDx3yIvsD1qdwc17Oi
jTshJ3I2DBkNN9ebCZuGJyS7dzCWDNMLrnxq1L6FVefHa7F+yELMPlD028KIk4eopMcG4voBpVIJ
zZRQqJCK43qTXO45ViJ2BQrq61Mkl3TuvzkurH/+HBwJy4Grni6It9T/fFw4zHjSZZqGfULp5xHW
PZxiBl4nqqXf70XrEm2nxvl6farh/KxKe9grnYYQOq7vlDVT/T7O4Us2ZfquJsI56mnf+DqzR0/0
MxtGmDgeW5Fmo8uKqyVXOZPt5HIuq2HZCoSGABvg1OiF0IMhFvPd9cahSj3EafUOnqHm4zHJlDGJ
vGGflkn/X38Qqq3+0ych0bVKy7Z0h1tT/PmTIE5CTtrQYRpTu3HPFOmT91puezvMz+3lZorU/Nzl
zutySdkdG4WQBPM+bWtwX9NgyLNKs/rct6M8dxOshpaN1s8XgPU8x7DR3Gmsu02VdLmXOivyhsuN
folD42jsNpSud2glJ0+jjDsywolfEoZe7PKt987R1k3nOCZYh9B8r8Z3o8WjLZZq3vcoTILWmh6F
U+Bwi5XskOnWjEbZxDrvJIRY52jKMgA50FwrJGq9yF569W4Y6vp1jIr2xkDg57Ibq19JkkWAqYKe
gFiPt0r0ZnIsnSJoS3s646mIGYUgbxJTqh3hQYY0B8rqvtOIk3LaTHk1LeujmxKiauX7ZTNWMUlk
g46GlSuh/l6F4yBOP+/aLRd/JEB3oRizTUHs7K00Wue2CUkRY5Y3VNYAcErX77W8xByLD+WrxLNI
5meMUithAmPOZN+FdR/MZr9uIqErT4Sk6FvFUEYfBnX0XNstgwNpJw9tki97MsWIUbzgneupxqx7
aWgqemS5UdqqjPGIg46H8dGxYvqUKkTkBG/LIYx4rmcYvV8m0ANslycqJEccVUbKHqkCw9HGcfeG
tw0/vdKTHGlioLDEeNJjE/7H9W54ERQ7afgGf6DbXh9ZlYP383r3+iPORV4sBjFvVVN5uT5fmuoY
oCLSd9eJXg2kqHa06LFVWvOpK+znocbVoY3bjh7z0SrVsKHo5q6hyWa4t7Nx3bAN3JnrbrKVo2ZV
CDjKS5RZZA93ghYkrhRJGEwRoj2NAKJDx6luLpnlN5S41Y2eD5kfi+Aql75yWEDc0NZAxBUpx5aM
z5tIKqublOrwLlIc+KUMw6NGS+J5aPJNdnk+Yzi7VZnisuIJ5/7fnL36P9fo0rYN05KQ3A2T8+DP
Z69C56kYceYdJrN/D+2EvYwi0IPqqnOKM0ejG3m9OyvO6XrPidEMafOMRixsv6Iqb961/JHUxukH
pnk6p01vPPUSlqYw+ITaZSrORBVngVFH6WtcEgt0+Vl9kIEhiuFjFQWI75xPFGKjtVPLst9BQEyI
fyBaoEhnkhdM4CXky0jEIyMWwggJTkYX6Jrb6mBL2iY1pnXoweo7M1k6z8J8SmG/wkVssX9eno8J
sQMO20e3BRPI+7ktP66//sefVY3R2DvMqI5GuzI9GuzxeFVdiOUCnEe/7/6h1ahVMAu5QPxohKay
qWc83mYNNDfB339vTGJl3mTq/nVPEWdPM2C/k2Q0jyJAc2gE6Cr4X9HEPsor+LOEGY+umffO6fo6
ALB7to+ZTxrTdCzjdRMSOJ3c6WXZoAzsxXktw02kWeMTf4h0uqq1gCtVxUOBO36jClX4dt4Zmbc6
KJGmyCoPeE8gbNeacq++/PzRUVMIoEXklw6WyjgGo5der180Rli7P5663gtVxy/ztdhHqZocx4Rp
R15P5JD2l7vXx9dXfj4ZMZs7Xh87QBw22ag+jlm6tesme0YgaT2NPwze2DP5kenzYnDCG5Bwrk81
s/40tiCq0zlfjpRI4nZtaZtpUjuNcyVu9ctTmAFt6nnCa3OR/Cz5/uNPG9fuupH9VtVLm0Rx/5eH
f38i368q/uvyO//4mT//xt/PyTeM3dVn/y9/avujuvkofnR//aE//WX+77+/O/+j//jTg6Dsk365
H37gIv7RDXn/Pxvwy0/+/774y4/rX4Fg++O3X79x8e0vfy1KqvLX31+67NdVSph/7O8vf/731y7v
/7df/3vo+jb5+Osv/Pjoen7V+puKiF5zODSkMNj5//rL9OPyivM31hUaJ1hqLbLdTEH9XFbMSX/7
VXf+Bm5QGI7UTNVSbYulqauG60vm36gkhC4k1jBNWEL++j//7t8bDz+/sP+9ESHltSr9oxNhCU0K
sIKqpFKhGYGf8c+rXBqxj7HXOWXzlhUuFK9iAwXTXRnLuRUAvuM8p4FtvGozoUzhsqBiUAAXzsdw
VMl2Ms1dlVfN1mrgg/ewIIkG/UKCkb7VayLWcaccmHUQQNgNYHfUmFRoRuByNfZ6hAZWmA/9kCBp
gQc1GPmTwGHSx1rrxbEpgqnH5g9DfhNFmUsSU+I5MoGSWtzPVJA+bGQb2+pwuuDmQ7vvPW1ijzGP
2RdbqZGnTOT+Hdm7GHdFQceVHALDHRDFzEWdeXDPiSzLnpWwb70mUjdaNbzmxdq67eh82tplPm9G
/Z7YmEtvjpBc9QaUeEyWlLM3ktAhrhUjslMTArHoQLBLZEO7WVSXxvAhRpnsttFzF5DzyhQYpHkJ
A69o2k3tmHR/4xiiW8P1vIe5Va8PuVjOphlfpm0kpVKuqFH2psaEN8n+TTenJmDw5hngR/zMyIlL
UjH/qIq5SVrKBUM8zpGx+nhCkBhFjV+E4Vd0WQ7xE9PJqC3bo15p/F5AhkNowzyvqvwePECQyzj0
jMl0fHNaQ7csTfqs2nqqx7iiA5SwmOc5/d+k3CVThmaBQIOizqEMQdgDEUAa9pLTNZIpS2pfwSuw
l/tRFKqfkJWZgEvwi/57SdS4Z/TKp1wjsr3nAahDRihuuzigS2VF7k+SLZzWKeGRUfktIV4MPHeR
+hRXPsbJ2Wth+ngtCjsvV7o1kPOhSeEljkAw904inmVRDkjsbKxWlbpTOzb7jkSYbPfLBaYardsR
wdJO2M6u1fhLBvmgK1pxHZgjprx91es6KRnQLK3UVlA9EmZjgtK8UWPCtUP0RL31YMW9RQfWzUyb
f8+Yjbth3eGjREdPYCpj0YHvwOrcMbLubUjmG7miEpIyumxgFxfOXOvS63bAOLV+StHpVdKOA9vM
fnD1g2ISNQ1i5kRH+Ft1OPqB0fRO5PVZqW8U/vVu248ImPT2TmA62EwgvEgiyuGb2IjNcwB649Cr
xM1RUVjYiIcwUQN242tpBfhxIQLKGVMFnqhNqOr5noaHN1vR6GFlkIcm0WjgaSOyNTBUjauRg+4r
MLGm3HmPEwU1IS1qPauUBzJCGYXC1PeMNqso2VuvrBtgRJL8z4aky9keow2bU2KFKBqwERIlMNiT
3xgTCJnZxfOFgzPtwPha3dNCETFo/f0w2PZWzVJAAjT820R+Y6qFw80cL8mA2W5tRJCCpDFVkvwU
c6YJi7Af8eI0uxXKNndI1qASTLCBhrDdrXv0lVreBcIkdle5YO2nkODkTM6bBq2uXcTY5+qHeW3j
Vyjizylfnw/KPNu2IkGIjSOKTl7pOquA/FTxGyZimUzfzRH9y3owGMjb5K7Epc3QAG5jtg4a2R8Z
OSIsg6YRaQjt0VCAIcBcSxRDUIbZW5erH7HDth6t0fc8QeNZ9gRizGkCE8pRNF+SK+0oIGDCkNAT
sz3EtklgEGD1pW3ATNsS8PzEZofwoCZ9bWW9zdo03dda/F2aMdFOtGtJgre8ouldwxhxk0ZkjSpD
7dYsDW6I08BLbPNGLXSxGXq0R/08+aWTJTszSV/0Ck94GHEa0Xhv3CVLP8K0zw/a4mlqthmaqb5J
NMOzUlr31UiEEEshknD1Np031J4cZXgV8Y47DJ57GjdcFl7zTJMupkPQ8SHIKzl/DKBkCS9jOm1X
EeMMAoFHLaHNh8tgqCRC8wg9M81Foz5kaX0sBWOEMYEwNbTQC8cSN0rj0Aut2RMhedYOc9geybNi
PsMibdutDSQgvTMa+Pd0xWBEJuSz5X18MOPY2FmgMFmBVDxyNWMj3XpVK0vZOlWMRrVvNNrrxX5l
RphUwdCq4S5vsohX1HOR1pJackzOanHbmo1NeC6SDYZ7sBLkAT6xvhVhR9MHM6lm5N1LgrCTDDUC
ozVXiqbcjz10wdzpN+idT83SJ76G9yuYysgfpPFQjc0nlXDrJz2QuCwXp1EncARiobvOylf07IuP
rtzt0n6r1gYhH6g7+AaHu3S4Hlk5RizjoAkYaGW73EIwinzNYMDXXMBQ0y5U1pvICo3HqT/ZWToc
+nThcNUIUDCsOej71OAYykkjLWFosjC4YT3nrpXj8Gik3KLoyPxOAJhxXLa2X2Q0L8G6MEvGpIYX
Uha3nA72Fo7bZ09bwhsUNhyYlHxJZF3U1fcQ3AO1IcnMkSkhHMu0pfDZMsfs/T6Stl+sXLmNjrDF
cXxLEgxhoENAJiYGQm1wJMTrSQAPcbGvkW9hQfQpRXr6OSlxR4M4xvX7NNDQuOQN4N9HbcDKMJBC
Zw3o3YZVSzA81iBfq2dBEvgmKTkK4iR5iKsyPSzK2GwMNR68EB5cEXVECdTE/lgc1naQFCrCrMl1
lHkliS+6i5q0J4zIV4vhWQf/s5ExI1or/ooHRCCsKisviwYm52NTkButE7KczYdFh3LsWM9UWZmS
Yu8nk2niG4ipI2pBQi07NCozciqNHIVJOMAfQ2NV2mhVrG4368puarALJPY+lz2Dy+ZjjDFmlEp1
Z3Xxqa/U16VNncAY2YUCYdvXYw94a1YgUJU3EoFOkPTq8dKv9qew5NLIFi5b4Le0Osb3Wc9pNmtD
6l16thqpPEWvajCx/Yx10F9oiez6nEScybzL8IxCTEbnKxcSGGO2/nwT2mbWgb7Pg9/Oah4MpJCA
YdOSPUm6Gy5K6HUjM92Flv0iXm0zT3bjNNk7x0RkDE4mXBNxMiCS+QlymDZUB3CGeRhM4fJODZO6
XQS+r06TV2x1fhctuRuHZbpTVN44AUkUj+WnNo6PUTRNG00uz6Lr2mASkXCzkSTTfvUGbebLEdPb
OhU2LHYZX+gs/XlhnM50IsJFqcYLyV4pp0e/HqLEUoLJIPlMppyXk04LqphTE5hKEZ1LjQCBHEmZ
uYZe08b1JosKunBwx70lLkvYBvq4zc3khiEWNA6GobhJO9MfWR7YRCjnpltIPyKT09TA7sa1yhIS
SQc/buYRM4TtsIxeACE89+JFAO07wOpxmIZs0im/xGh0LmMAwoFUxumzmhHxahoHtYs6d6nqp6qj
gq9b26GOVMKN7aikBLAG01ffAoYDDGQ6L8DTvyszk9rL1Cs21e04O8U+NuG2w+OTx1RpUYyZ9nqj
6RCjgZvcKoKMkaLbFNuQL4fwwe42Uha6/02RbTs/ibp8j5f8R1Tbp7Yil9JkIoBL6ANOawjbMHzU
4ong4iXzKxKjFkHfPG2NV6FAwa2H8g4Lg+4ZtVoRKLNSbKCECnO6WPlrVYYK1SlBvKIl30MXTE6j
eWM51XirryQ3FX12xsUvE/yX9spSK/HU47kihjIDU8POgMZDSF9+Bz962dDtKrm4u5FiHWMktFuC
FBNPRUhwyBlB2VniYWjcSDxefqbPrI4pUk+NzbmL+lBhGwPLwLbabxm+DVhP6wR0GRaNaV3iWljE
p6jZ5R2h1Gl8XOjwUxAr0g9NYoR0k4BBOp0eOt6hnRgtOcNO0RjQtZbOutfzoYGtCzoK5IAzJfWm
MX6rxN4sbGhKHYkwoMg+UwPXT9LP2d5C0xvos/bJyLJ0AeORB9gyL45Y+rIBg/+w0DCIOLPLogeM
rOM8tpY3gbPFRTyFAxlEURcj/kjXp6gkr9aZnJhBVnroL5+CA6RXTULrmOnVNirLzdTIbz3ugEKz
kV8VvF9LcV5p4n8Fls7bBVfQzGiBivDzUme3Tf+JIBiprK6TpFxpuV/FmuFbzm6QAIMVXSs3hp0+
rH0d7jQ0PYi9+Qx0+0VrJoa+IcnCSzS6TT2yY1Mfl2RisqZ3oNod5LjKJ1v/L3MT7VP2ByaBtyBZ
JDTFY7PMyxb7SI7jczfH/YmPEzdlWW6LFq1fL/UPhR1yYDr2HoUSmWyTfqsV0YO0qGfHNvfUboLW
u34C/sXdgbYXVhywLFqX7lBRgRPSN7HVYpYhqQcTwTVr7grpmgomDzQ6XCTWL/mo7FRdyYNlUA9g
BMnFSZs96QT0rWvOsjZ8VoAVBv2Utq5yHsl482G4j16Pgd8ZVYcGafPQUfqgEa1vY3hYO2DPu8rE
yJa1Q+mKd0m0AD9WrwBD+ZZjy/gxTwv/3wKwm6FO1oYx/eI7IOsoekyCz5a4349FTTBwLR4G1aGn
x7Y26oZxg6rACwvQH3OUfm+FtrrWhFaeIbjuqosCyT++zdOBpbTVuRRl/DUkY5if7xmPDbvQ1k9Z
hfzOsYbbXLZkh+Lhq1kwPPuJ1ZCeWgzLdFkNys+sVQhoUuvAwv0yjRMRasQ8kSYGuwxohqu1remu
C7vi9KICbBE9BVCavi9xW23NUbtReyNjLNhvtDEamf5aHRzSJ9yWbqICQp84oDDJk3+gy/nbYNk3
iq7edTizjJt16OeDVEK+1qhST5pFMOgSTg9SEc92X32TLfGQccOaMrCckY4MgTgJWqN9pIs9uXZh
f6uslqogf1bWnvWmG14oYzK30agcDGKoQDfPtisvpEkox5cLvL2HsrH6yjrfDqTeVIkIt7YuPxS2
GVKbdoBzd6kOuyS8ZFwh7y6x0riKBXzJUCxfXSYuiUZ+QH5Zu1o5YEeJgMBBc1pXYgrZs6OdB8EG
9K47QEivD5Fe1oyBMOnjwKe6ldqwpW57JA299wA+0jCQSoD6/V2VZr0f6hg6XvIEo0Luol4+aohp
IuwYviXnIujzDBB42e2UuTvEolbPCIysuVBuonNq1bydciwDUTunZAZyM7WWukkOKy4qTvT+vklW
EIsLE2GbjWOUOB0LXYYDqyWwlO+c7lGzF9+jGOdWBNtOi7UgsZWdSQi3L1UrD3QD3CFpVjk5C7bh
0oa6LNbU8HZWzJTfVeYlzLHiqT4LohclATxp1aieyKzXbIFOmVqq4EJJLmrkCPDMVqqS8wvfmopr
E5cIRIgD0E0ba5b24jAJdxdaNu1ALT6S/U5NgoIlGvYd38DGVKKdzX+roZJ9tGL3QJCHr0nqX2oz
wgCQRxDDHS9udCxP6FHJQlESwoykN4LlzrAJ+Xmj6J6Y2rd1ri6RKAn64RE9XhTuZ3uDv2unOOE5
MjvEiP1ZF8CRRujsoGX6rW4VN/kyng1o9fk43xTTZdXX1wujomYvxfQoSviKkzBcvHHCgmmJcg8g
4pibzseQD+e1wyHfzPNhyHnLmDhj2p1IBdvXgiGqYrGW2T+yygCHFNWBzkYP8gBNl0J3SPlUyTfN
aP8ZznjsVKh8aZUebDVbPYs4Mq/ptB3b++dhvWG/uOvsQvH1NeE6Plr3ZkIeBcuVn6cKqYi4GCYK
YG8RVMKWOmsBKiCf+WS7gR7HfDLmnxZyMVfidnSNUn3obYuGXF5+zTJQrXFCBhVJTI/lfUoUultZ
6Rdn6jexIu6ZQRs7Rx/pR4T2OxibZTNwjQuXdgrYJHZ+OWMmbIF0kHy0CR2L78kxPwwQmXL4guJ0
V5bDs8k2hEotOaSVurcKKCYrMTdOMflDxxmL6tfH31d7qqzYHcrvBRsp9iYJmW70ixIwJksg0vnA
29uksBBxr9rsiuev9gJ8NRFmAAeB/ijHEhstSEW55sMTGMlTLzxTsc6Y/SZXN7JbjlcHmd4WOZlJ
0vqgbTslfVu6+HMxyfwelPw73sdXIBLDwbCNT0W3DgrttzlV3wjqo4hcsTt2Cha82XFCf67t61Dd
2OhDf0TIiBosOdo1A80IVfEYX/BYekkijNnF2yJrLTfnAiuGi/Yvyx6siAFhv0YHmdEvJPtrvBVU
x+tcbiKFtGTVACyhw2KhHhQMlJmnDlZ0i46Fxk1jjO6oZh2BTyJ0GZ5TjzNDggnt1bb4SGeiYDlk
aExgK20Xyj/tyVKalJxCFgCk2B7mc+otWzsSGFp4ChRPNzPivbEmR2N07vNqVg+6g8Hsjslw+Ya1
wDPjB0k7yiefMPSbuHgceiegvs/2wxK+6BMrAxRxYpOyxYvslfgcwAkeGT1rUHZZzOXsNVLTe9OB
PDrZdrVhzrifYvrNXOgKpL4j5WdFqA3hzYfQcL4MKz+zDt8E4QTaGIYHxQMwPXqNejk9zfi7ZZWP
o7J+ZUZY+CbCyLGAZBG/NCbQllBslwalszTI0qLCPwvnc84Tk5Gq9laPC/0xkJGV1SAi6jn2bJIR
tPESzKAEOgfVyaLVqqQsc5ZF4DeA1JWuSrnu+kH1QmXCYN7uOYvBRSg2OPW43fLl+5pabSs4va6M
nMDS1T1u2u8O4sq4g54BvwBLD1bC0jFUaoSJeAfeHyqak6qnhS8ajuasqr+tFQtSwgTUS8DgUUN8
z9A2eU4jH9QIcbxeD59NQTU5Yf5zE4sQ+3I5CLRiW3VEVJWtMNQi2+AvYqOfDeUpXuU5sjJgWblK
ied8XyIZjPaYb5tppFQM512SsQhYMZ6NvG21A2c5EQGV/mbTXrgh2PAEYJA8S5yJgeN4mUprsDNG
qCtDA/LWzPmcy/sim97ntvkCj0NRXhrSDZVp2napUu46WFUr0mClT1ipwps0hNBa0EbNw9iXvAl6
4G/RYDLMJxKlWd6jGaA2vLJnQB1jDzkiEckY5OCKgAvdd2i+g1ETdCOd8lxiZxW0c8GVsxpT5HG2
TmCr6x9hLOmuAHLyC6FcOic+SWzPAEBD3LRIiMP2fYg1WB6a8KMCMGsnQd1HaKpoXaj3dS++N/Tr
C52sZ6jfd1W67ZWVpG/xELfhZg6r1043cn8cMuGtZuTPKj6bqo32tcTxVaJSoWmrcbww8enL6ajz
aTzp+f9l7jx2JEeyNf1EbFAayS1Jd6eL0JEZmbEhQmRSaxrV09/Pqu+mMejFALOYRQGFKmRVeDhp
ds4vCTmonQrfA5jULF4rfsqKbCN6jnuiL7PxncIn9geXgiSagg4LQUKLhXt+WxKMWAyxxUKaOppV
zH5GpG/D24zPBKsj461h5k9aI56csqSDXH2/julz+K33ABR76O01JgnhBmue3ZWW9kyPE1cFxwkl
GvV5LdtDIekdR7VFBiLo2oenGewp27tTbNeaQ8cpsxOilsBvKCXz/ZelJ8hrxzZjLHFnsv0ziVrS
PpVAN3hxvKAVeC2yKPfTP+r82fu/VWschqV2ICZYSMFdzo4xXMkqDAzLJ9Xf/CSF5HXRhzqaDaJ+
+MsZnfRAQLwZzPdLy/FQ1vgg6KxGA7kFc5HOUZreV1m8VGT3TCmAh17/rTziRMATbvlkJpDcfXXL
PT7qMsVeV+sP7u79TsjnPKR4DsJytMa44P4wQVNeGtOMdpC1k6WaK/jNa+jV0JOU/nkjgcGWS5QV
RNLZKt9ZtuBTKcMNMjxGjsAAGbiOg9dcZ2b1tdg9gEzccdB/FC33Z7pFfuwqoRHB+/PgpOmhMqfH
HpD8UuE5CmQ9NqfM3e/9OnMB1t3fpr5Kqj0M/LnZHTW5jepwwLIwFr8XlKm9c+JgSSOduNNrjSbW
0bfXQdm3EgcgRMwyifBckWCnkyqSvSS9XqMqcpAcpoe9pdJS2vJxHaU4+LT5TSPNqUntF6f0N4h/
FowtTZ1QdqTLrp+Z3f9tDVMP5LjGNVXE3oBdqrP+eA2hW0jSAtkbabjLjFCRShKRV5zhmgggWqff
7tjdlQu55lWKk95Lbru7MKho3YNZ1DGYBpq3FNZusMkRMMwt9rKyDad2fRhHgBqk2afOaOibLJxE
QaavaPezx07F4a3c6DGgtq7rG3Wx5KlTwwtV00aObvKG4oxiaYOAJbpDlujKkWc7hyxPIrhRwpa5
66uU5CffPuCLNbjqFb1qxYtOPoA2/LArjbZQOzZk/UdL3LO2WTHOENuB4jjp+rIEtcVM1VW/NNrm
qe0spetEuyfBb+cKqJnndYbt+nwxhe1etZJZrrUWDI/9gWC9LOi6XM1Gts89uUaLxkhJjzGe+DV7
JPem4nfWWr8LeXNlenAyMlG7emkCa+XPphC/ViUWVLOkhG7iuZIagS9TysU9dRRIE8mN1QNc0tD+
NrL98HWSF9BbhlnV+sB3ZX+z63lmpbJ/JIjTgGYKL7ZrMq0oDtgDS5hfVq/NB8Re5oleowyd/jo+
GDrtCXteRFVteAffkExsI/lBQMiHeeimSA/Wip+yEzC0+9LPZ2qTPlCvBkY9nAzDJzITUF7OtK44
IgeD6RXLULyZQOsBfqKJXZAKo6HGCJXqX1vrnrrCkNE4WO2JcfvWO3nDk09BvVO0dzW/xbOdW/Hk
4LYcfD4Jd5UWaYmCE0iz8Eo9zlqD/EqIeindI1YLwqYpQcq95NVwvDcn7W/E6AIBm8UD/FkgZVo/
T45+TyWMuA14jDnzh8ib6fgBrv1oxOLchN3ctXZGCo3FpzeGAio5/dVTawsObweJr51tJ72vNw8w
XRtvrJc5LThAICi0fy9ksZAKY3IhlzQvlNUH746LoY0rZTGsJ/QF3zaVZzyrzUPGj9Xy/OemOVwa
SdKDEKjPx5kYsIYH/B0LICiVBUWQ5MVXkw/mwetzDqYlBS0wcuJiMEU4CEGjRfVYo7vg5nHHs1PZ
5wbdVWT766monqEr3vzJ3KNsBXJzsbpAogF794YgqFgjwbhrAGsp+KEFATaJDZkxiVsaU8OAfQom
Wj9y6MeGYd3McR2f6iz74z8N2YOfzq8NGQ1HvSzeeRfmcHbzFy3HZLyPwj+tzpMSG/LtYRQ3Ki/Q
zY2La9bfZs/Lo3EFDE1hDzCh+WwPbQXDPoonxhDSvoyj55S/UNoBZvqMZ5u1Hxmq3Qfh06iIWulA
9MfNqvJnmoMk8Ya4VntzLy7Npp+BGDEZWGnF0tr1EIyJ9ej7feyteG3IJ2A96ZvQbHTaVsbsSQfB
fszxu8HS1SqyumS3zf7my/6O8bo+Lp71Lsxa3oSrMdylzccsd+ewrwOsEcpoaoXt8bxwSdLkTVt7
/7X7Xh5XuMJyTYkiCXDMs86i62CCmqt+ZgOLaO4vfZR3Lmrv3K44fyMNiThEqNSjRbAdaOSk101O
pmOW/rbas/SAKsbiIryHMXeAjDvl89+2Y631343OKFYQ4hdYdtEdWhT0oYH775iIhjgtDYUxdWY3
k7trn8uDm4MM6FDTFRasq8cU49tjcigHdudkM0LWopWpS2XSr1NkFyyebi+OXvW7RGt6rnqrOMmy
I++WLI2hWZJQV/JlmtzjDMyMbqEkCakpe7UKwwj5+epKYJ1uv4ZUvjZook9MOm3Ed2GA8eoOMjb9
ZRRM2SOJBHPeguEOFUrMAjt3WYPn6bSzXzzRDkQ9woFXk/ZjH4Ad+0UcVtqk4OAR+6JPAeTAjzN9
jzUxr3JuwUcYrLp+zQ9lPbQYQYDdBcLaWPOGCaayOidlR8vPCqvunKAwOVWKSUdSkr9svdxPohhP
LINmzFXozGRqUHcd2TYOR4d0hHqJh6HkymlGrITTTrCoj3t0p3w+MH0V+5niBjd86pIGzTithjaC
z3extjRf60oNl9A23Gt2x9xLkARSOShxXJaXkgDYY+shs7EqpYywQR6zguW6abovv86dKLNnATaE
oGjeRvBk+2ggWQhGYxuPk+IeSwKIEpsJ2K15Pj3GDcE+l6JESGzjbaEUKujQIxzzlZpk16FgUSv/
4ItbsGnZit/7THaeSbrSnloonmCZHONuLbcnfyoZyCkMq66MwAgIcvGc+9afOSk9eCzjQlhssxdd
WFTaRIsSOoSJmgWFztN62bjfCHrWY5O85ZrGb404C68jXLHZJhsb5nkaRu8ymUDG1rzPEHR+h4Jm
FXy09AGXa3bua3nYBqaiNWO8kbyShQb+X5dwzy54g6Qvu1MEOdnawQ7INNIWHI399um3RpgZ1Xan
qaGkWtbb3mhfSLXNg4uGmk/NqgTBz1ap3fMV9Ff93Nk8aX7G735XWSel0zDZciY3hn0Y++Qj38Oi
nZa7BaIs8mfI2bLePtNkfZtd8u9Nv46zrpMHUnVxr5q6JIJ1JbqlsuTJn0iagcmTIUVbA4na4Hct
Adh2florpRmZEep0hUv7VMsxtdZHnqPjvInxADtEqZs1vtHuwASXFLCcllU81XdtuGl29+LsAMAq
za8G0jNXnoLShQ6HxbTySgOGF7/SWqUZdQMaAKxzhcNS0zUoZ1IVRb5KIleGJRqqcuPpHOqznzJX
jZXAxJJPIUpxsoBMMO1nPxnHl7b/sXYa4W3ZzSZw9tChJ0u7h82rnZPU5F8wq/6wJx1osMWgXRbm
sdiS73ogqxhXwA9sEyBFKD56aJGZ+uYQgYhHMMjGl1OyQmTZL1M4w9WtuPEN0jh1QJrJMXkCm30i
eLimsPCnUVGhzDo8HbyVRxxFq3NGH3FxiWrXGcfSnYeUBiEwfO95FMOzhea1KF07lNytuGKjESQQ
A15FYZhGH9Xg3/ktAKVAW0UW+9MydRBUBkgPmwIIS1s8+om2HQ3ovjB3YQUtWEgN2w+ObrI+4VUr
1cnQHDqk4egmItDiIRoOOaKK56IomXBt485EaUzegR/Oe5GS3M/XjNDvlLvmE+6pAQQDp26ebVeD
A8hoyQGVeOYGsqM3WbmUVzsdbEf13JuOiLx+/yBrZDsRqH/Qyxqz+OKQNv2BxnjBa6u/kEi13OBR
z+gqqSEQ9FZMFmgM5Sp3u6mREp4SL+Jy8JEV4YXJREAlnixcrNe0ZXxAUaFoymI+eEaC6IT9yq2R
+HfqFbKVRUBzSiSZWf7p1+7PZBmxcCYec4tGb0davXRd+neTbklW/UwOkdG5YSJRkfDF0j+4vKPS
+tK04YMc/SLEBstVWQ6wOlb7oSP6Wu3MIsCyQxno/BmtciJl1xxDLamexoQe14GHqOS+B8m379z1
b2sDojLyGsByGkwqOSPHoSjtYBUInffMz8BpLrOztg9JlbeB8PjyVcrCVj9v83wq/Yq29+JztUeD
Oyp/7ej88phXQ86NObLEfOkdrCnliFWpuNdn1dwpyG2uMIOYhbDvTWgVElhoB130maltnJ0DIod3
KpkjGNw5yFsafRcLYDkRyOVEGfqcxkHbYZ8Q9sDNK7ofZs/+3tTOixxk7KZk3SPOhI61FtUbisxF
yuGS1keBrfZ+TgQaT1aIU6a5Bwop/JBkMvgpg8Clsl9494V1KfSnIefbhIIGI+pS95SJ8dqbGrI3
fkiiJxZ8az28XOeXI4oIWF1Qe1pNcvsMmStPhdjKq+T2I2Ow4lnBxtdlJoUFa885ovPPdrSwOiNk
5Nh0OrYT5ZzGve+oAoTGik0xp4dZAO3ZS9NGtZ3+aNrlIMTFIbT3NC85+iFJ1vgmuoPm7QYdzsjD
xTofBo8/lecOq59l3suCKneyJAJjsn6LvroosxnSr69N17UDZoST3tjJpWN4c8XRJjtATC9At82b
aYAjo7IcvVRZaeULYsejSQY64ibxxhNAUmG5f+MbenRT+d2TrIbEX8/Oq3vtOHfvWM40O6r0xY1R
yejMB8td0SnjcsaWaELUGcS7B3Vdvy25uPApYMo9IlwkC2A+lTdv6Agix6ADa/KgmfBrBkHWhMb1
oScBxyk4T9Lik7p4fOjkhjbtxnReGH0gSotZpov2zvXP+QLwufrc902G92BizwgHEKFotPv1UKll
QRYFoypckhiITW8JLDu6ngFG3lZPJhKzPdv6s7t1MXFga2x4G8cHzaeTdU8hAtCP3ShSy/0oh5YZ
bEevoCpjQ4xqn4JBiVr4SNf2Nuz8/AOAlGTZ4Rn3A7lKmThOe+YFIGZxatjWQZNc43aSovMTBRl5
/tXbMidwa+/R7cy7jfSZsDDs/rbTjb45d0m1P/ZVl512otGR0rJXI2cgsj3NLmNmSXyrG/l3y3CY
mdG4cE3SrsmSyaPc/ejKiW8hmy8LuPfJSnqHpdKklreDp51EeyPZfQiWfqRDRg/XdP095/tL1Wrz
yTGQe2vbSPcV4eQTd3rBNnZyDZu8lAyukviaO0Wzuu0YCuQi+87YvarrrNUa+dopNpJwumAxCmzg
S/NEVBuQDxA01AMlcX6m3Teo9mJrRtDnVJ9TqUZSsU7h6idFmDHGhabtEuiIiT2yDV4s6ONoYM7x
G8Lwhvmp9t2/6l9URbHG5Sz/rOaKwaz1zEtmLj/9HXXInqfR1JTWaa+4MLoSKRPvd+SVXBpeHRqt
9Qcp7X5qVvowhftRGIwI4NXNGfYREZ1dTRGZTOp89O/Bx1XWdkk0kYW2HupRZUEP+8kS+fzLKLpR
nTdRy5Ma6olxG1viCqfa3oKyn3gK6rEC2aIeouVzeBAZTUUDC8Tnvo3dMUUtrarsfubr6gZ9z/6V
rs3Z2jo2VcekGtvkbcm79I4SlOq4GPZrkqNw3dPUCkf6B0DXWxShpgW24BxLxmbmy/G+S2uYlsSl
7BrjzFpcbU+8pINO9a+43ybIAXIvJJy2PON3FTHaDz5cbXbH1taNqNc8YoGEi4qy+s6NU2UO5Zmc
96Pt2Mhr93U9eQ2mMp/Cal+6AaYK7ahjNVubWT9ZxfRKTygHRV/EHVrFkNqZJZgbuAnmcg6IPvIz
fbxuhjRjt3cIOyngzBlAg2zwzYiyXZ4IszoO8/TirBtRlej/j5ZDCpqHM6Dth+I0zvMbGqw4ZYGj
1ZMjYhvAbY0IbtPQvspG0Pptpj+rvBmeaISbHKLMNVDk0Cx1qDzP/zAT3cTBPHMJGPV4IbPmsDXw
kzNSi+Nk3relm954fEn2Lk32eCEiZ/OplWvMuJMwyHALX4kPFsku7oeDED2tz+iJyC4KpsUiK9qh
4RS3J5Sa8FJMUHY0IbXuYWS+CvfZnuv3aarMk5MSVCq1J8k3GCH73Mk2TraId90UXpxXbLYu5lGf
YIlD6tc212aCcqQ+U08/kklxrpO5o0V67rCDaNmJIBfOcjc9+qKdWMeqZy4xosVIYycI9Cz27pK5
STCtBXlExoJox+Mq6zeYeaDdYMWAFpnV9HPKWUpQRmzcJeuxhTVpJSKyzjGfDBtvsz3/NCG93ySa
KdeXd9YGhaoGaaB38SaVPIBwkNWXN3smKMi2TDOGr6AHYtSJMtbhXhaLG070v9kzvnU6J869i1JW
N38kDSQ04cslEpQ98qWEic5QGXCJMBHY3YQqfBfUirSkxlMUxi38T7Zifls6mCi4O42Oh9IFAPVf
Gm2ow64/s9cZ/EjLN4JnBGHyYNDivZVAQg1BYLSj4m4pl+tiOY+d1hwqF3B3M18t9DOBMZLa5U5M
hsqww1Q1NIgeKckhSHUOF698HFAeh2bFuyRAPGqHk2lCdpkWy/tUDpylFgoudL6BBtWWWJpNIF1v
nlfTAQVIyAeRzfiiN/JtcL7KLAO+SFft2FYfpZcq3IKey3K85UTg0kNB/taUbpiP009DL29Jm+FR
NKvPWhm6F02exbiWJxiiHoipqsO2BKvBheeRY6njwTBRhZdUAAa1MH/LGbVsgiRetJbDWfLeZnQ7
lTgNUO8huJ32Df+vl6AjjdpC9JEF4n/sJvM67D8kGeZMvlhoF/1+mbz6iNPjXpn4jrLx/hQLCa0e
MXfBviODyYg8jSZtuIoF6gsCfoqs9lulRrHwdXnkABiC5u5m5JCgxK5qb1G+Jg+bZXUx1JAzjD+Z
lsyYM5C8Pw9xPdezNVB7RR4/oaWiYlfPD1mKJFMa+6spld/IWqHKFpNes3z+AsRyDlWGa8agVKFv
hw/4bx01/wcRsOJpoTnNm/eFqwRoV8ryc9cS5CQasSTrk57ZJhEbGBY3LluulCtPWPcAePpTWOKX
aZoPudf/zuu+fKHsiZA33rHTWEKKGm/pggWL3PxDSp67ibk3zHN/OFLOM0T+BuuRjMt6x+KQsbbm
ubhzE90LaSXuyX9usTZzcSdOfe5BGaI2LeISkfi6jDzVpdscCGqco2n3s5j9rDn6LEOg6kSEiY7W
85qBzNA3tGheTxV2YuWn3lol+w3t6eCdALDzaPLC031JIhE+owUEeUf6jmtkPY0K4vD3qT6mm+VE
7Cc8VZWJsM8mC5ConT1Y3dGNWIVboKRPUdnioDU5wEoGSUZGLxSag8G10ciZL0HOS9tmV+wdltG1
jMgCAAjr9++ETA+WyhGO1tdPxlRhli97SEF9uNsXKqW2nZsUr8+WHOpspO1WvR8ePm4s1128Q4nX
mplerRXfEibk9rhsLdKkTxqprNMoc9AABy+/U9QEdxHwhSCJhPmkhZ4o0UlJ99auVnu1CkjcOVng
mfrTXLPcZ35RAnsN/nlZtiO8Jm/Tih3d6Yq/Hs3cp1k65c3Z++Rq86guufswDe5bb7rdoReEA8hU
bXYjD05RFD+TFG+UWPMX7hT+Cer9SZLMXK1E265NBpop3HDqnNAcZX+1HgwAJtX6FC11V8eDwpTs
9sXrvR1FQv3t8JA6XlVFjeGz9j0Qyl89phq+gMREUGYUkZnnj66+OOwz/vuoVUQbZiLgKIAtkdSc
DY9rRVt1StN6lOrdl51jKikS94WyrXgXZXHQF90KfSrTDmuiYdNIudVtD3nupjvfOrf3soAUbD3X
i63X/Ma0lbYjI63v3G/b6Y7DRO1XBQVzYhwn9j+54xrbW19eEhuRYbX1ymuBkFfXbyR8GQeWuJ5D
oz0CSw6Xzs8upcGqjkwUsbFfAqtLyod7Z/1teRVeoh5cNWtRsU8buZKVo0VrQ1Zuo33rGrLVdIaL
dsu5eV4MrmrZM86XDv4Cf36UZPjHzVb1mMvea0jXV30/D5X7RMqwFiWloL1hOWNuLm+m3x7yFZUc
XhjYfqSO8VQsGlcXcQ8JdTi3dIYPbPxVx6qoQ+bL7dDrdGltaU9DqVYcIVbJAh4n8r+xmMV+0hyz
so6BRKZbBTsbm1vylRbEK4D93uHC+SYikJAUWoLZoVGLi1Wp2wlvCXQ3bY5lO9637u5Ais3z3eBU
BLBUsDbGjJWLQp8701hJ3nB/pEP+2HWobnVQqnDqXeUjyYCPZfvY5/WdPXmoAkRToGJwT2b7Uhf6
Fm1CuwqkYpi4mKFWZA3r4JNJ3W5MqGnvANjbbkhwdswl1f87t+X/tan5v9mV/8MH/V+dz/8fmpqV
qfi/m5rD/c9X9p+mZvUH/tfU7P2LMBNMy65v0kxuC6zL/zY1G+a/dHAVn0ggHwmPZxOS87+mZsf4
l86wRxaKZzBL2w5OY/blf0zN3r8c2/RJRHP4Y45ju/9Xpmbd+c8IGmYkwydfzXc9z/Qty/w/oniI
dfPswmsUf9sGLvknxtQ012VcodY75LVjgSwTKxALU/HUjm+1kmuhtAF4tegNxxE9svoh67LQd6UE
yQcTii9TSb+wYx6Qv76gbk+iHQYuouKw0EsManrzq3x20JA5yCIuxkqeQF1e9bo4u1PKmd2TDl+i
QEuVFK1HE0JkoIN2EpmaxYkwMAwbSsCmKERJ90+Lsg2vDJ4FO9JAUmgKQIcilQyuVYK4gQrCQFr5
wzxkznNDIDJhxWw6dGxB+iKp29DWURAfekps5+7twvydX2A5OcJR5O1KmkfTybVSYj1XyfbEKJcj
tRfs2t1477JNMCtcGaz3wEH1JyHajwye0H9KEojNsuCkzMagUoLBabV+paysKdliAkWh2e/yIrvq
LTHab+Fzlu6oD8ex/jV1JgmJG0O2WcRkMfug5vWDO3Op9g6Q8Uo2MkotKkkG5I0mYJHbooLycWpb
+FiVFJJ+lU84kjfWih0vFLVcqCZH1JO+klFiCf81oKtMbLJC/mTFYp8KJbtUHFU2+jiflCTTS0HN
kZJTUnrmLr5AxOjM6/IH0H/ct+u77aB5ER88ak4wo/rclPyzRgfKETYyVSENndCIyhQyt0Y16in5
aFuWIsa89pSgLKV/9r38R2pKo7PxgnSJAUhJURM0qVKJUzGWPzPIzoGqcFlbVEkgryuHcTUe/WSN
GmGRx11C6dg98XpNOz7USgw7KVmsq/Sxq09CBOrHuaL8cieiIvHv82L7MaCspaqXAUyJbUtUt5OS
3/Ibnq81HoO5Rrq1KJHu0jPvOj315UrAW6HkFbb2pxVIL83LMC1vqRL8+jPQl7m/i3y/6EoSnPjz
XTeln02TgTGRJy5RD2dKRkyftQ5inP7uKtSnhRIbmx2/7RL9sY0O2enXu9Rs7wmnmU6uA6zesf15
1nwHfPp3t9J7WhTAAY6lkjhbZtikbh5vSvzMu/ur24UNQ4YweuItr+nI25Rk2lbiad/Q9aDePeyB
CKuB2w+El71vDUOBZNYIWY5a0mzyuOcvwiU7eEZ57pVkW23evRJxC107rRt6Xbswf6ZbcptT5ybR
gtRKAF5tKgbG1w/txslQUnB0bGaHbnolHWdYftNcpAAmqvIddXmKyrzHLZ4CjYWuEqCPSopuKlG6
o+Tp+HN54ZVk3VTidUfJ2DP07KuJsF3Lr1qK0H3/rpxsOFsjLnMlhB9QxKdpMdHDCp44KrW8ks0n
6Oep58XCeJmVrD5TAvsdpX2jJPe5Et9rN1zTSPHXG2OYcVcU8gIIOMYjqn2h5PuYuBAGqXjMkbap
BYk/iD2cOfytEv/3uABICjgQn4xGfsVsueEUmImCO9GUnEIdYyPQLAwFi7IWFIO85Ms4x46T6cFM
uElkNieqyYuroawJuwt0y0hxIYdfdQZXHsKS7aFWloaepc7H4zDbKOwpvYnxTMSYPwIXN0SjbBGy
Talh2B94i0k/wDlhKQuFq1mA0bYB253SS5nXAo+GMl0kuC92n7yqynmlO5JQJfwZs94tgeZPL4my
bvhzTLtqkKovxYWdCGhBJdx8+0GzIgGs2D/Kf4wgyhKyKXMIDas4RYCfHtHG3ls4SKwcK8msTCWZ
spfowNfd/Doo24mhDCgVThR9wpLi4E1ZlUnFtuQ34Dachsqy3pSVRa7slrWytwzK6OIzB0bzvPwQ
6OqKf8wwyhbTW14dcAwWJDXXmFpx9mGh4RUgjB5XDQI6ibVB3Ce7uM3SkPGQzU9mRsiFsuSYeHNw
/XoYa7IHHdfOtDPiWvSx0G5MUxhI2bckTfy8732YpgYit8IO6KJfr2I0ufUmCazaTcQ5Q4FklW2E
2IhQXyszUVeBbECUarSTs6rLDj6xmPfIrLEh7b95LsgpEtiTCFEkIQvDkjZ2D4OyMJEt+YzEyA9H
3E3QP8DYJW4/94F0DABGZYTqcETREIIsT1mklFlq4kRbcU+tmlMpbVuM2Pidno+jo4xWi7JcwXhn
wZZ39okG7tBdkTJO/1i0lFkLQJ5idmXgcnFy0S/xV8fZpUmcWyZeL2ydzwPeL82rbXpUvHOibGFd
737UPvAh+JkKwuiuhiWBlTCTSZ9mYFIntPlaVM5971bFSaVT+FZ2ru35vdD+rnjTsGr24arsaiO+
NSHYYSvQz2J0LjKf+iDF49YqsxttbsEssySmMvrZxe1+pKUHptAgtxSrnK1Mc8s/9rmyKG+kF8fC
TJcXt3Ne2yETxKSj4cCsb8fDyjk+7m4I1z7E9jaEFl1vR8h+MkuSyabOuCWlfJmgQsf6Wu7T8pA4
vAoF9trCK52P3CXUifijD0b3E+zHqZoa+WFOpAPvZdibpfdKPu0KIVxQAYKWKLA7UBg8atvRm3FI
p3ujH+oxj2rlf6XTgrwITE8H0l2LyO/f18kaQpnb5HAwlnBJL9W50/Mz2+x4k6xRRovVWtplcVx2
tbq0yX2ic/sgBc9Cxbn3I7rZdTHO1G9+1NglzlqFJNlux7sZTzBgrmyOVr7G7r7Mt81wJ0Iic07X
JYWt6oY7uRYJoZSI1Z3Z++jg/WOjnAYOeEI+lspyeP0JY0HUdiVm4aynPvyRTVsP+sLziJZ0I7bf
7oHqTCwYsLDYLLtsyJniEOmgdAfzLVuXU3YihKRALO9lIGTIMp79avproyy573yLsiu5nmZiso7r
QL4tl6oem/gUNcyI/wScwIIT8ZVtGuCOcxp3lQYxNyRStATMaHuNaQLHVDAxH8Jpbg+EqJ0AegzE
8f4DE/6BEqrqvKjQDSqJ5kDPCBvLCHHoJpfTjnzWoPBt/9//i1rakduaZQB+u8S2cmm0rKm73Wex
oERuG9yKocMtcCgDGNXbD2oLNafXL1VN9onJxvhsDxSPphSwXoptpnnes8fYXzboDsBlH+s3uPLi
H8VOIf2WQBv1ZHx3Gm+rRs9B1+5L7AIzXcr+W7Q9phzRpRen2W6t0zonXLbn1thnog+8Ec6dtDlJ
YcwwNXdjK8pHLeXVbwBidpRxes/9jypfhpOcyE4vezi7LuvRca0fbBf7nb8Yd30G17HbTdwOLBCQ
e3ic9LM+U3OAbOfqaQP0siiuiNvbiIT6Xl6d3MjIyOtAj6qxf9DyFFyqnoBc8/EqBNjtsANDSXLA
j7oN+qXrNMuXc8rvZECK0flRMlQf/KBaLIHh4WKby66bfwj+QWzaQF3Y3TZeqQYTqMcFAgkn1054
47+ISpzwU4Kz0AAQN/jBI73sDSSo9nCbOv1iEhEcUA07HIZeeyhwq93voK8W7ZNycS9l2f7R99O6
Q7b6LYbEZrrV46h85IMMdGGF68ac1Rbaz26sp8O4qzVi9U5YgNB84/pECzlcHbGBPydxo2g4SMP3
FjE6XhdnPloboTNo/clZadvDlK4ne/CtMNU4hmfBtESLW9qpXvA2P1CzioGLHKJt4/QwttixgTUT
FG/uqPB+mDj8n8d895wD3g3MYVp7map1P1oDojS3i8wRoFBq40Oxs8e0GkAbB8Mf2dNUPvd/mEeR
J/D5SFsiOdouL72oymhN+hjjBqNBnhOZnSx3w5SwI1Q/2w7bv+03n7nhZ1E/SJYkc5/iViMqvBit
LqRNDZv+oFuRCUv1UT0Ac8DNdCMrU2NgBeM/oHVRapga+kUCXLeUFw9eHlBxIT5yTLzPSjUNLM72
lHTuQ5cSry+15WcywFlv0/bDHzsbpfpG6shaw2DDsxzaUpwp6Xr06bMuNYuqyTB1DT/Y4OzmYeIg
6IYXt3nc2MsszYfi6Khh6JBUhPm+P2yOBxaMRpyfgwhxsqcSlVlJGHZo9b4bZQON0gKCye2b7IzK
jH2I+ncpY3SpxlXfktcaZlctkTQrG2Hrb1bkd39tzYxb2NjjYLRD4CihLqk76TgbeFUZqnujfe9M
98DSTrK2A6BbEva41dbLJNfyXqsmopqKv/YPmxkxWrrWDoACnVNGarBupXdJWWzRqo8H41QX5NXY
TfGD7h0C5DOXLpeB2XMcGsKzVkoOEDuQw/FPl0EWWhtq22pQEpx0PbjkFMt+Z0lfxQftqyB6nha6
wpT8/+w/ye9i/rmsFbGmC59Bln1NBJQdNoWcwzaB9rd3HTzX/e3jqsInpvFlJj87vfysHOamXa3+
2Z+84u8Joji01vxEYhbW+HToyBhoHlK79c/obC46N6vl7IGWIkKno/xpExzFORyc1SYAnf2HQx8P
4rKjg+80X9uDNfW07Bh0MGTeFm7z9gU3/Be4/EozOzTnOnPTKO5NoCViTa2oAOYVqkuB4Ubjh/oE
ZqnCccKYkknzpwdzvfcpI1i6P81FCaOTLg9zW1hn/3+oO5MduZF0S79Ko9fNAs04GLnojc9jzBEu
xYaQIhScSeM8PH1/VN1uZFbVzcIF7qY3QqaQKXm4083+4ZzvLBk1sdkH22zQG62QmBPHBVDY10dv
VOyvGfalixGth89AgvmHFhrVq5euBxendqIg/gLqsVeZl0PgoJhagwJTXlbuAZJUW1b29yOMhTTO
YH1VxaGPGEiYcf6CI+xep4gociLNKjTJKh05jdLP3gGbnVcxgT5LFyGbC9LUl8DwDhbi9abVgLoU
WvQeaZswUN/H3d5pwh/KruqjZ6ffxtnvwGqN36sgpJODcAkr6gcR7FhNJITaUhogPbj3ckgxbSQ+
ca4391YoFoVyNYGJgCk3OOVLpNNgBVIHA5LBdARFyRpmRbkCgEaKC+SVzVizNjDAZoLlN7eQDcKd
kzFDiUsER13dzOu5kLextu8d7EnI1/XDpLD6wfIuomVZliNDyXHyYglEYgj/pBfej9TN5MGzQLnM
aISdjl0Q2ratZTtIlUMQDu0DiLCOsjUMOIXxZSXJNqKtXttNn2O6Uxy9+VsZ5+a+d9ifuapCdkj3
wQAKzoS5q/VzUUiLL6bLGrDlqBOM4gWV9V4xaDLIxcB23n8SAMjKm5qVlUf0nqag+CskEJCQ1MHt
smiNdyiYh60RWBNWcKqAWeNlr5bSPi6+S5Hdk1LlI0WAgsbcbm0gRaFwwWRS2Ij7BuhHCdIrJINY
dQPn3Pb9sbAt9ziZvdy4IdQXRV4aso8cWEZQZNuyO3kGKUcan4Ccntnobci7TCJezJyNz2Pq/mRz
KbbYKGZOTWONwvs7MTkb28rOfRF+Qg2xV0TVXOZZvadMaRjDfUnTsXYhSkp8jX6x9RsuS+3V574p
35wqTtejms6Mkp4wtSyHEvw3hw8MMxwuQx+AQl5BTddztK2Jdtv+/i9kU4L9IHxPhqLamMi2DNdd
d0RkEywZbKOBLDlUcaDZRr5AOnBfvY4JCyqvlmq70eQXhNdqLiciRpqnuZm7V/wwASP8ttrmHUpf
0uxeLMLWZYK7oKlwdJTdmU0h9y/Gs1VnsqebpHfvtkDcajt8r22HLWL9ptL0I50lnrZgrfsfWRan
m440kFVm6R4dzR0VBSeI24/bxQmN5EWsJgfjr7bfo5T14lAkd57Nks8JUKHMpfOzMiRCab7/mWK7
z++sM8G+nuCw8thjA9nUqN5AbwTIIzB6F5kz7/M8fAjQQN05I7AZEe2hD0MmdquXMGNG5FbhQ2sv
VoU6yfkpexw+ww4XUsMdX4xbLds9nXXr5ulbOHTsUPv4iRA/wG4RmAIiIBIGq5HagD7cunMf7ycP
XgBLIa5QO9rqZtq0aRgcXHGHV52vY2LGGFe1tTNs6E0jquvECa+zMB4cT0bnoWu8HfIVBHjz+DXG
xhlR6HDM0xFNJBQpiUrERCHCnhusD3lvvDUZ8Giei4dxQtjJxA9DIuYQ8GfPbgfrLKbJOVJ3ME4x
P9LKajA+29FOVZhCAktS1YCVsHHXENk5rKeWs1w2nr2ZK3ePACw/NcbRA2CE1wXppoiYXtec87us
ajeGBgvXOtPGmpphVc/kvguv3rRyguJMBFgnogM32CExUfvK8WZ5sItUOJjrpLPo3ewSh3V2iCqq
OtexxC5zXNaxaCSGPsFJOnKw8gfzN3NB1G22U4y7cJTjO8GAZM9YbDsMJFAsqYM6NPosXFeQ2pJN
bbJFde3mlqR1DmKpZOSe6L2qi4s/uil8i+FR2xjf2rl4L6opWjIz3oa+/YUpFe8Ct0wWgXlri7sF
ljAkNGBZemEGL5BiKxdypfGjJPZjA7xzWCWQUO0g32ZVc+vS/qsB8oOpNr1LmPqgYqvfHcK+GWlT
4hJDDE8LxZbLKBkR10L3wnTowuXfzGmAJ1bxcwcYq7KGuZLHQAExLhq8lk+LAISvwUjHB+RDR86t
E5fEnWTzvQviZgMYHL27kenNIBhvqbwk508n6zlJdpHp1MBcRi7nWT8w334W3cg1pouWG9VY8pDG
eEMuHZOzrDypKe9f6UYOoeXNm1iGbPtU8rUkO4UpXs5mWbiayRePiF7LBq2QCAa028xrooXxNaGG
8Ey4o4Zlwo9hadlyvR28CaFqxIhso4sspsesyk03RjFGHfFQoEhglsW/jZH9jhv5Enn6EX/guPbi
zlgDPfqc3eIhV1yWoWDy4c39EuS2G6W+ej2diiqdg1MULyNisSUwGEiOQwRmE9xlDpuHctlKP6MT
ZMBO3PZyOVp9/CbdnU/kwsbMW2OXpxMeJYXtHXn0JoyG+GDPkkU0I4aVWUaIsafsGvY/VOWlBHcg
35PJmW9fuTWVZayRavfr/DGF2YwnZ/whO8o2vwqJd8RXOlrRziQFEwUqnLqY7yWRExm0QkbmsXYO
biP423k86Fhyfd+yfF6RRXI1ZZ5ekw5ZH0ICQlsWC5Hh+4Qi0ifWPVVK0k4M4fKMlJVU7w2sSQ7Z
CDsRt1d0s4SgjShCRPDicEatC4NH1w4/LBIRV0wAMQKUgdwjuXgpOvoYISkZzDF5ApnFsYKeYR2P
TYVaw/APBqRLnLVeh83HPhHCJ7ddE/LVZ7HdFoStVhHucSNyP5mUyzVy7U2zxHUj8mRWNcujRWPv
YpfWTQ9jLU7yfZ0CGDCGC/VAtxaCGWxX4itNBLj9mLY3t6RaG4m6cgOIbSnKp6Fin0wX9o7Su9h5
yQCmhXCLwGCv7rzRW1wdUim58KgRaxdT6+StQPyLPSe3sxq97FZ44VYOaBxaGX9k9gCMKF08VrN1
H/RttOk8mJ89mlFDMHvNVn7ALKbJ7JFsq/zMXAJPdbbYbrGWEhFgPUPUO+TlTrWLzrACBZn6w7t0
w5uPMYpwmJvwEf6zEkPr0PB/S/04he4t7hixgT5pYX96d1gmoJeatBnU8utFrxbbbA/NDG2fbptn
on2TdSkpBKrWmtdoSWLUEP6TIxFKYsRBOMv/TDTsOgpCTluP70A60q1EHm1W4iVqF3p0aWjR5o1o
q6fop2mHTGUINGAOHjYr3SHHMp2JpYj8WYkzOdtq26c8I0NVkTqZIx1MwAqxvdyVc/FqT3jdGrhv
WmY3EffV+dhn0NAwsa3CvCs27lyD7rsIbX4iOak4BllSuh0Pl4FNC1nIFr7VtJkHnOI9pt2Oz55r
Lt7HYFZw8lhveXtvOaw+A01QwnTDd4f9kXXPOpPqifwwnDS8t2v2AADEEv8BzWtm5i94GmeiIrLu
LEI73wUQtAgZKd5NyLV4rtpTvMAyygZSBNsX9Ddm/eqN7YuY4IZWVclcTDchZaExMZeSew6SlVEP
1t3cMxWkE49GIFwmlCEb5EvIwimn2WBOVazg3WjSfXEQANIPh5OmQsc4sTI96KcDz+Lg5j/Q9X+g
xyFwtuTrFin33dMCGp8BNK3lyOwrHpWa5GTkZAXcfphW9EhpuekNv9smLJIo3PWzisZqO4bDA/P5
iwrlVQhqSQeaH6wN5qCRE+1rn4BkHb9HBs7y8ifZfOAXi12OLCjK2zsiJOo9Uvj3ObK++MkFCB/5
jDMlo0jonyaWmoc+9L+yejzLgJFVob5Z7C+DoH7Mxu7iW0z40m54KqbkYoiJmxbSdNbV55RsmTyI
FIbZgUbY1yNCcuu20PrI5kQIt1xXy9y2KE2JsbDCwGyPE2m25rDOI3kXCayScSdYtdsuIQ6NCVFz
HtcgANxNnC7o0DraGkOcrFx/l5SFPLv4VyYtED92MAo9ka87q0+x/Y6g+dlV6MbP1oMZQKZAzzmb
1i0OHa5hhG84jWCMBfRbUxTe8QcAUCJPL6ceaaf5s5zAMFuSpRmLwttkImCrAW2gUcQr6unso52b
0zCRy96M3Rf+yYWzQVFCmsmrqVBZFsFzERsWV+6v3PFB90lIlGA8+kMKxBmIBKCvib3WwMVHmUaO
wcaognurTVNIyQAx89j+1pe22LqiYXbLodH7n20/HDF04MSbnI+6JQshjuZvOgK5mSAwX+nIQxTj
JKDPLPMxNKtupRSs3RT6xSqpC2BZbvUjKQOGB2hPueAYihN5FePF2nMobKpVp9rvhV35W9Ux8kwk
is2IHMw6nvZplK21UhdGcigcdHzigPlowByIqPb3aIeZ/wMXalxw3nilKvwbFOhieKszw2Xg5N6T
Nvxod93Ndim9NZi+vV0mybpbAIqI09YZlEuPPUo98G2EVbKqy+joxoo6PGBAtyRc1bPzPKKg3oQ1
Yv0SMa0r4oUxnL8RWI/+0Je3NMu+jMQ66xmwWl5+Gzq0gxbiMX7a6dpQZJUgROsIaYE0qTHGYvIY
GXyaBeySqYNz1X0Uitl39ekMlDxOTafp1kDjqhzEpS5hM+UfWrWX1m9SYnVDczc5wL77iS4qRgfJ
U97ABm7NHcded+yJhy887y2irHI641sd+DOWWDSxTtN+FHn8zXJCf497ioFEecBTw1D16FY2/sW8
yzcebfW6HfXGUvG9EuhSGameahmiB0ENq1MDjue0azVGTt9DXDvQQPhDthn7AU5H2bAQP+L36fE4
VAxqIBfhFQbtTHQm46UuPoYthL/RlnKLL/xLERwFTVPwEeYZPAl7gwSwXfuZ4tFjjcGWOVy1CXxS
yTfQppjFxngcI+9Dde5pdNjODT4M85ROf2uZ7OI7GLdnMUAdWPDxZY6QdnLMswrC4xQKGpJF1dsP
CmsN1UUjQfQQ14YQhq058rXPQRnORsy4O6qs/Tby7OykzfsMRgvHGCAgEhPnH6k2EY9GBADPinbP
BX61cbOGdWK9VJywBmaSWKByrzhdd32FHLdJady1b88H6Xxox1EgsWUKUUOlW0Dd9t7o0ltjmQGx
AhEQoVg/dEXPvcPhs5X00jsbHhOpNJBos0AfqXsmzHzDHtYzr0xDUbVqStjsZ20oxDYhCF2HbTDT
Y8nSwdFveEqC9dAVa5uTiZ/fmjdEKj3DlUN0PZQDG6mWa70Yhz3+qe9ylyl9m1rGQH5LEQZ5ZyWm
Vl7G0HqalywTlxTuVYEncBMux3PIBb4tXdxmifecVoW9GdETsCSkJvOgswcuvh0/um8bBdO4Mbd1
gxe+jJp67aYLdRFd0CYhXWojFCmBy8syJyFWaKkB80cecKOQSbmtgmcEsVtdKnjTSX/LjYJREPmm
Xf002EODgTqi3CnaL6Wr+8JtFZOtGbBONR+SGl/ZBEzzYuIrleG8RlUxrXNRHAV76hOAuTvQbm8x
EAdkQcFuMvoPPtm97RsmO+vlfQs3dd/9CDImE/0WXvqmR/ALbrXEvJK8V0LcFRN5sAYMFzwkMFkn
rst8OJVs0FqkPlu/s7+x2nlCM1BgbBHPQ/DCpA18t/8p5FFdoQkeETQbz3zQh9TQb4UePudebWXX
7DpJNykr1u5Vi5gI+Ve+VRD3HR49JKs+swxJcVQPu3G0Lo3Fwl2yeUWVir3OjgzE0bXemV36UJDy
ZeiE+hO6h9G5n2bDYrP0i1+sBSG7g/zE1EdXV9Gj2K8Vid6bDm7e8iWkT4f+GjO8M6MCPz5PqtCE
15cLzSkQnwZnI3KM4lbOxMfZbBjmEdVOTjoGbDwMSPMnQM4NsZwI5AQvnQCZS1K1rNCt1zYIq11j
iCuex1+w/wSJO3C+o7gCLYWhJAD0kMzuPkuVdyow0SR9+0InBbCIwR/qABcTe8u6xmjKO2Uy2oQu
ar2ANaHwIXM4kBdE3zlzv+aH6Gu4diit3d7Ozxq49Yj9c5f1KtmYeocoG1AazTOaG9BLNhQOW8EA
QvRbIYygsi2tiV0eNsQVPo5wM4+qAz5wjvpM7xS7K6x8/jsk+c/EUm8DoirhlzcHKU/ofs6pBrdE
aFJEynWiM/folPrVCoMPhCLjGUexv/Ut/LSW/Yxc8BToiu3nXDxlvaPgrdgUP1EEclxgj13OGEe+
4UFPUa0mEeN4jLUzmzVbWPlz6o+fzFONvWFb1wyg7Yqb9JMANWM7M4pGqdPDbuvB/2GzAjXT/RwN
puKMmq/18gFx+BGu2zfZ3uuwwbvwDVDRIgpLUTbGyyFUI9nempBJD0ZJUar7J0B/7BtmBtkVMu2y
IP8VbIV/GjuQoDNTfMSPlE9IDVlv7ZvfrFjsp2CGgGQ0fL/BZ+H8w9nplQZR88P8Ys3DPqyHY8y3
h28ynuop6ZeTkJGisNvP4bvToN4gRzTbGiJQ+46naqUoL3RFnXE3jUAS8VdQFkudo9wvOaIy/Ug8
HAs4rlscHpSMyTTt64a+0enbV3+IiKVxU5iqaTOiznQW/qyxyYC/r2DybwG4sZTUzRMIfXMVuSFI
ar+TK6SXsOF54lho3QcYGzPNLs2X/FUwmC16N/IHFBnM8zWr+m9EleK9Rw22QsQhVlmXDdTswBlq
AN0bDfs/KvwP3GqAHIv5Hg6iTcM+tCuR5Zghyu9mjwDEnJs9dsZ4p8N2bXYFFkkKDoa2IBmBJF5c
kzdE8udu6KzdDLMHs6x1tgPWhC3soF394SqfzqQlwyBxUU61iuPVb+w7Vpc7VOiMHEqUI1gt5rso
R8GkxuqaJvOrqstjhbY7yJvnvk/uEioBdxziCyoUjBCdC3qH8oWoICjRdfSJMOeWK3mH8wVsZ4Bz
2pTZlTe/XucmkknPD/ZFi/uy8CFacmCsaMLB79K58X08jfFNRDkTAVjABe5eGLj9ziv7fFM6Q0OP
pM5xX78GwwyTKDqkimFcPpaHiPtqN05wC6zAq/io+oEnO94SXwf6nnDIbBquMfbNFaRcMBn61SGR
hiMe34ycy2+RtawlQ6JE4U3JgoGxrWJ4csN4m9ABHNniYADXTKhn+7GdTGAyL3q6BUP0DQEE2gHm
rGJE6ea01Z60oy07zegyxES9KX3UE9MIJGWJ4T9V7CqjRc/Q8dwlFHvHECovEU0AeyfodTFsvG3f
FRqCarxFPphvI6mKlTNeSdh60Kbbg4clcqZbCofR7s4JKXzrStNPqzHdoqINz5Ie9uSJ6qUXFei1
rkFdFamtthetSedh98o3qHSpsALUuymBoKuZrW4aoghmCbzclO0Jl6fHhCwEClRgupqGkoc1+OWm
7hMtAzV90xwFJxN0jKdsRnyHAIkiL8DKk+NRHUpcsK8M8ljnTyYLGK4PI3DkPZNCirmxrMBR2r9q
GX3UA8pZZBErd2DCnMJXAKDBYL1JPkODjbNyWA+hd1gN/DbzzqFjNSTfJwEY0bVvtpl+Zdn4lmMe
BGLSATSVSBhSX4Qn9LDPM7ThibV64tRImUfSk+pwYhAlaMhKc6Eu2fkhWNy1I8CmCI+QXwKNzGBV
bBUw2jWr6r0LCitVmdyZg6hxvzvsvwk+1S3OF2Kodkk9Z0h/QWghTjrK1O8v5oT5hEvKNNutpbr5
ieJ3fvIbplI1RlJ2JgnytwkX+PKZRMw9wmDodhK7+giofO0mGX+AQT4H5gWxZlo7EltNe9l1/ZKH
+jOvA74lSPmGwUdn1so18wzk3DWaydAot7nXlfvRSLJ1/M3vmosS2qNbj27kTQNxybPvOGkA0qVv
mY22BPLoT9Wrc1tm+3Bur9Az3ixUsRM+Wq7DYwArtx67d9yG5jYICKBJlQ8NbaQ3iV2faOXwsS8m
tpoN05cucz87Sv61tDB6Vt57NfQoD3PNSo8B5oBiXddJdaoLc9PZxlMaJ7u5bS92qoAkwQglyJrp
EKj/vB2uHJUjDRRIGjI2JnY0HKhNdEDNCL0ohh9t0A3GicOAYC5/GuR5TA2C5sr2XpQTPs12DLoG
I8iGW/7baCgMIQa4K1m3xxqAIxfRsvKokdw6ny3OoG2gARhE6WACbJA3v+LHAlYndgtAXsfNg+yk
u7eiaQC3RNecSWJ6uuZDdsPVRW+EKA/hQSrVScZNt2tMrJ4p5Sp9QYGLi5F4mF2HLGMk0SmoRUSE
rashvBmQtqyE1c0Q2d/Hhi+toWBqhXh6U1Hj/J/LryCxgkNQMPlJtGFtZ3ada8sV2TlxJthLE3yk
liMLndiesdGJb/yjrFgaVznnDkx7ZlYGU0bPAXwPq4axbgLB23L2jFLpbu1M/fJsksEJocWX3vBL
NdYBbWx0awf7xJlx35kWribZwqKM34N4VHig7VMg+2PooxOJMOAACWIbxW4R2URzwoiWx/M5RLYL
qhRx1/jgRzyNacHEbvLxAJgK93rGdwoHNpgNwXCQpCIkukXQP4YVMeljAgEZHo63B2BW28687sH1
rt0czUBjI4oWgXl1AoRhIMU9Vi1ZyBK+jvZ+Oka3bEKjCpSLn+j3MjVDihfT0o6ZnRLuoZ7zgRta
6/RpUhRfMJB4a8II3hD5mLyNsdMh5kKt79nKYzu6zFK3WLdYcthPbVMfJwulrweuiJ6AaM/AyCuI
LdE705NNXhuXkHhbzHTVWiSC2gJDADvY8Oj0Q7nGrh71V/x2P0LSYoysMY85quh52Z2UUT0SMKca
fMVUrMyrmWVM6ZHa7JkUzPYQ1s+jT6IMs9JtZC8CaDb0U0qvGo6hjeKDjmWEXQG+5M7F/7pJ/OhD
eoLV1z6zwKgybtpmrf1LzkGyrbyIIWP2wzRthkQ9rVRMVJwRuhtRYDewZCPv5OjuAhn6J3Rklwqw
BDVzvs9n9dR06X6UPri4cn5TbTJD90u/YgKQMDhySvmLxEfKl2qew2MW7mvwKuTICpQPgQwkhOXM
PAUxW5eMS2mq+EjYVpNGnxkR7QJ7NVPek5QD7YDCggF5R4VB3Cfa+eMYKOz1dYUWsT8h2gPJaeXx
RmvF9DyV19RnIBfPb9IiuT1ndOEhFxTQeJuFy+sB6FULqTcD2Ut1xhlFEXiiWhoeo4Xsq0H8snYk
3nSh/tIzbxFJfzYLD9hgYRjOFOFR/IpisuBL69D4whA2kZDSKMEV5mTEzO7s+4U4rBf2MM/Ll7nQ
iD2wxNCQNN3xZ7TwivGDO2t43TT/pf5oDJMrzQqyzRy4UJ1AyhoeE+uJmyFYaMjzwkVWokf0ma/a
1vo0CutIUtZ2SLGayLbYl7D7YukSrdgb39uEWrkj526hMDfLmASv0qGREEfdhdUcLNRmF3xzaMTN
pQXoLBeys1lEIyT2vSvArJUCIl5JmR62zrdh4ULP8KEXTrRE42rWaDnSKBd77V7a6K0DLF1x74aj
l286kNMu6OkIBLVexuv5QqUO1mJhVM9V84a/gylpuSNj8l3jWz799p79d3v0/lP73f+3Jj0f/9x/
btLb179+ffz6Y/Do8t//3aMn/b+BUvWAIbC59n576v6vR88nQlSaOMoc3NceJ+P/8+jZ4m/KUbbp
CVuazF5t0kr/w6Nn2X9TPhMx01IWwaXCcf8rHj3552h0JYXHi0I5Z4EapZdz8Rbqjx9PcRE2//t/
iv9lW70AVOQa+CyIV4rdeTM7Vv2E23sT0MHTgFEYRwFwdDHl5OP2WAuaqXipnZHtUsDMaxyzdhta
0T1ATiIAGO2TcTTqQ6QlM4ObIoXs7g9v7n+kp/4PvOQPlHzt8jIkL+oPWam/XzRvJjeh7TrLG/Hn
F13gX67FRNmVW5bewi+8twrUgiG7ZTv81dScySiwrQ1kdQLqGTiXo1se7Kg7/JsX8q/ePayUvumh
dWVyvLzQP7x7RMeFfuEEDJ5StmNpOI2AbcyaYsxk5mzboE/cL3IN8GH5YYsaZzQ3DoaGv34ZSwD2
P74dPml70GJs2yUO+8+vIojgkmFNYmGnJ3q7ShPIZeAOBu9g59xif/23CcXD96e/T0oTPbuFS1Tx
5KCt+vPfh5AQqI2swnWDx+KOgPaoD0jn6ev72mjTrZCQzYErEXANBxBP3vRTmgmY5YbN7iR4AFzz
lA/DDW1PF5XJOYjkdbBpDRQ6RlYvQHxlNpmHdNCIdZPms1wKx0aIo2BReHCX653HalWP8VNvVhll
aNueR+2/mSD0TwXg4wPWCxZ7SRI/m+wVLZm751gLJpjNXZgFDCurbtcRgLcTqOEuRQrZus/P5YIQ
ecbyNL0MJLN5heVtG9YgFyfz39g8g8YS+YNDjUXfR9RPPJhI5bgoI5e01pogm20T9F+UGeNJ0jny
7D1UQ7sfIsRgQZKIvSyGPU1BgclVNNhqoucWPj2va3bQ/wTpychT9mRQt2zpXOupPwaAuY8DCCvD
6FisKWidWcZWbKhhegbTfAeJCD9flRLxYVp37UAaqSPiK0neiBqRW48RIPBgPRYIC0D3hjtPmmoz
uuFL2pcvmb0fPHshqlfvcy3zPffeLcAX6ZOJ9a575lnugD0R9F+BOtpg7odkdFuEJLaS5lURW1Wl
R5Mq+WqjsmstvzgpeKEb1SQFa1n9gFGHCqtcKlndHZgwT1AOGVJYqn0dKarOfo1npKRIYaJunuqF
7W71VBOuX3VEwQF+am5CT92bpteDlz8hrPGn5xa8Id6KHvqaj3zLa+uXckBkOvZanktDnoHagHWw
aHXTxueSJIJ1Z5kw0tkaRXub0d5axgaatEJ7zPjCb7nsJ/5+5yvw8/7k+crAeVb2B1ZZrIbhcfeB
Xz8yCaof7cH4ZovubRJehcEB6Igw2N2bqoftNoGz/usvncTJ/U/fOQ/dsIWjWjpMVv/8nSsLJfNY
J8xaY0GbkRw72fZn26ZaheunHNc+Wx6D4lq9k+9urMwcI06fyccBDno358PLELNj6/34IXjRsfS2
TGJUyC+gYvozCLJ8W72YQDw5NVGsLwP7A3XV1Sum+Nx5u7/+ecRyRvzxzJIS96erLBeAEw2aZ/75
54GPzrQASSYjPWp8m1He1XhSE/P0rsI60DY95Gmgl4DKMBX3lwHX9B61WLAtdfr3qoZi41+nb9v/
/GKkEMCrHJN8FY/36s8vBpxcFoux4l1zMDoqRcM3wrg5Tt2C/szxItupsC8A5G10iR7gL9cU29Zw
Oga6JdZYNHVy54pcn7yijq4wf5GSWnyvB+8SJZ340FafMa2P/YfQ5zIYJbIfWy2Q4/IyJ6a1i2v7
PBjddO0r1GP1UBlEOtMc1HFi4YLGRGEI80tZDfmA1hDcZJgjyi0i5v46CG6Fbr7nc1kDkect/Hef
1T8/fHxcinhyWC0Y+f/xw+J5Hj1owFxzYm5Iw5HHQGXNxWhZA4WCzqFlnLtTujRfa8/5iEcv/eUn
zrInxbjXtwuO21H3QVVNx5m6IctRc+qqAPriLhbXxJMv8aRuaBuKu7o1xieNEoZ5wfwcMqAuUtc5
6JZJmom++alaehXPab19hhbj2Qse4G600y9tOe49iR/qsc6K4c6K/N3vf4MR/MPx8wnbiIsQNnI5
f5Z31Y0DBF+hdV9ESX9xMGWupAU12QwRLw+kf+VsbN1nBpk5Q9YJOVOQ8CzW3g8r0o/onOdfIT1Y
stjpiSN7HAfSZ6lYDuY4FHt8FNMlLof4mJgEQFW1Zx8qt9N81SYsCCbBJebguGvoBPqam4JfvCbe
cjSbO7ibX2VCL+AZitkm3LpdnDaMqAYo9nGHpCH2M+8xQGHAwtnXP4VxiMaufdBZGTyECwhwJsPa
L5r66tICAgpuUT3m4ujXdnWVHI6bRiA0tt1ZHSrDhLVMH6ppznMEKDiYeXsEsUXbObaZwORSvrad
TayH7T6TaA0byiRC2eB0rjo2f14lXp4NBiZ8sgZpuWntPqHuLFfQIaCntx37hSZ5Inylxsc8e9hU
2FKWw1Q/up413WWsJ+LICWlQdX2Vtuc9Ssh3Jar+1yg+m0o2Z2W1zVku/4SJWR3/+hH3luPzz8eR
LVyqcFf40nTFgsv4YyFHakEzVZjaGHQ6LxEWuqYq4M2mvj6UDFBQKtoPY1qY7PUcvTbMkE/Kb/zr
7MtfAwJchO1IMkjpvTDM1GeXuJ7NlIPWMl2HHNu+g2uDhPt5Dvr5ZnndU9lN5qND4f2YLxOxZMy/
WaZbHMwB7eoQzKeY/fMOg0a3svvA2NQOfeKUj9PT71/yNN15dd7cqwzTaoOIxvF675Ix/D70OQs8
igsOtPnTwhi+Im62eOojBx0VQLFdM31vOjQmWdtH+5EaZDeE5fTesL9SaazfpgTG66DzNaZ771iN
xnAGFT2c/cR7UwmXi5v5zXGR/lxTF+mXPeQ8jMDQ1uXEaoN9gYMXHKNoGAb2tpq67r335NY0c+st
sOivhenVf/99B7973AiXMB4XYF3bd/+uWv3H4ljyuFhLe8NqUAnb/4eLE4AkOxU+dlSB1m4Ay35z
O/cajCnH0JxH2wC/z1MesiZo0CA81BMa7HIIYMKSD13Xzh6+FsbjCQGF9qV8/usHj/5vebT+9OhZ
til9UynHdP/F4WoxWY2wdxG7IRePne0xXpXZCVXMrqZMomabkWogpcRevdg9UQzdWiDqHL/za0Xu
cFiU1un3L3U0WqeCm3JTmdN9GswB0lk4VViF115QPjlNiZatCKJXJTmBGS3llxme+dXNsp1HJQ3q
jLoYRWX6KlN33OckXkTl/dTl+kzEuIGeVlZvkyrsdViW+2Sy6kvQ+ukeSCoaL3jpaK4L67VKjmHQ
1udAMoHDe87lJvN6w/DEZrvBv/3+BToSFoSOAi7gNGVi6IkDe1/zJYgo0e3UDjalz0i7mmPiDKox
vySOm186lOObTub5U6FGeCVjd4JUCEuu4FTr3OJmpNU7ZCh3DfGB3Fah+gssSiQATm+hJc0493zT
v6H1+Ijhdnyy6IPmZ1hAyJc03lRopI+jdXPntqCsbKixZPNYO8B3STyYFg9l9lqon8YCOS3IqlF6
fqqQFbA38YOj2wXu2TUkFsWq/HSEThEMB+JgxwyGs4jIcR3wP3QNMx4RU0a7bGO36PTtjVmhIp1I
XiHg3bmf8MfHrmWe+ygS59//ZJY3M0L4p4kF3ZVeZe9taRm8G513gPHDwtRqgD7WIax1B+GWa3VE
7bjdFbCKCIv4/xB1XsttM90SfSJUIQ9wy0wwilSyblCWJSHnQRg8/b+or+qcG5ToINkkwkzv7tU0
VMp0T3/2sPc9wjc6figYIUlyYgxH3k5IgydJ8TNU5RLFtmW1H5qBhiV2OUkqvDBizJsxn80dTq3m
1NWMn+JRiBPVKzEcCXmwG3268PB8DDfSv12FCZXTfnjLaib3Yf9U4eCI/QKfVtG2hKBCd0nLi3Gg
mBXW6eOr2s4B6Ra6fNPOcFeiCx8BISX43cqU3RuBaOeoWLAsirwxb7YQm6ma/IuqkkunZEnIH6Mc
KMRDp7XWhEI+yZNVVONWK9vv2RPyNHZ9GHTU5KwJ9c/lYoz+MUHL5sb6AnP1AVVORsOWuRccXX+y
z1UTm9vkwd2jVTBf8jTWvYkUV8buDv3ZAtjpOHfW/+WFVcTKKtWT1anqU4QPU2o3t9eaIeIxFt1M
2TG/YbpXW1REzF3ryWgx9kHyx1MMEGGN30DuiMKVJBamqmwvWhX5G3DwjNaYg2MnSZIgx7dN+8ys
No2TC1TsmW46LTTuBqhypN/ZgrWCowBqnL4daUbZaNoY8gbkTOrIisJ7jZx0M7Ql3GJndJg/q+ii
sbmT5EC/Z7oUcIiGz+Gg64fZhEjn9nT5uDRFcwl440VaZ+Qk4NePF/lAAsoqE4o8HUOchySjijFO
6eguy+vIIvmMK6LCMOSLZUfrxMozC31HalsddE2ooKcgh4JOd1fUOKTjcBpgpkBunKUy9uBRSd/q
HsyxGP4jPdj5GZU8WoUhZ6adCpc1i3wqIyvbxRSCccvudzo4iGWL0MA+vWw2dYV/dWTM86N27HA8
es98e18X6j2eMnFiV7Sgg3zrJEUHfrNt/mz47wIlLc2XQRbWYfq/Qz6iJsm8Jz+s55cE8edmpaW8
2Fb5GnlD8dfl/oKFoid62A3xqk2t5tB5XHK+p504S6q7bdREBGCq9BsmzxDjQtNHX5A+tArxoScO
DImKThSZMYlKhHMhaABAC6jdid42Zu5WNp8Il/ETXBaWs9c5REt5ymNs1HTRB5NoDnFjJTsvEz+/
n0HtoE74fMYrjNjRUx8WO5x42SS8d73W6ExsGd1Po/lDwApzcxQxKzVfB3RLWmk5yDyhGiWHP6CP
kb+jMcfZNhMmAG0U9jnPii+Vu+JMVDXdc50aQEFaSNN1j9U0FdPNw+xEYdj0OvrKWQmjaPb0D3Tv
Po/kRHm3tGVFP6W19eaVFSb8RzjStt6slI+ZhIu2pwUkgudMAnTUX8tGnAGb0WruYMxs/ekqO815
jmAVRbUKV0NnNC8QeQPMkNW66nRzM+PFOBuPg5NNJa5vLNKD+RbO7Yltz1rTjJmCCbveEmWcCf/b
/+xKln/1qoeFZXuX8XfLn1rVij52GGZMqEkPA3XoKxdfWDoeLehTpldnTzwLaLAxiHSbv/QSSlQ5
b58rFwpNRg5hL5j3vrK/xQRqtHc7gvyjZeGTa7W4M1HNNoya6wOPjfow5Z2zmX1ZbOMx3ivH8a/K
pTXPIFWGgW8+FrOmLwe28du2zr/LLj7mdjVjg0L8DAmRHfoxezO1puUmjHn1GCmVQHmW75CjoOMM
1ntS0MPgk4N1Wp3cAnGSpzCqQ5ZFNeRW3juGwWkI+QAHpWVG0a5wKuMkVe9urJ7xJjVZB69oyPL4
ZPaNUuTgFTzKqYpxL0rBDaoOIYp6yd/QUTIwPbe8lam86G0qzia95uthAvFp5AOtCQ7VXH79WidO
/QGV8mlqpdyVvqL34lF3MFTT2uq0/uBPIxYk6btbZinWU+5q+5yUNacd7mk40qjWTXNXj8e062iH
dHrD5EIy15IvZtLU7A8fNkuul9wR3UH1bXeysIyiVqoNxHxv47etfkRnHBcYr/Qz8FHULUqmBkrK
r7NdhGuHGGKZl96mweIRAN50lpK27EUVx/1VPmLYGjZUPglz27d2+2rVfxMvte7d0KcbrfLdJz3x
GbkJmp8kvS+GnY3HpJ29c+zAYp24Lj/boV66UcetciSl21olok2Zxi9uaFwlBiDc1SPmPJWkvCMg
eHJ31hAXG/vohfI5SRS3FPYgVLk4FUQ73GWrqUgCizv3P/J59M8T25pw/AZ6PKaQhCjahet4jJo0
upKx1C6d/cQ5aL4j1gD7Fqwn6BC7+pbSLnZ9E1ZJ0wr4VvfROo7xZl1jmzZnaLZVGYNbowfHkAld
ACp0CZrPdeBP0VduzfHB6ibopj07Ln1W6aVKfSIL3AdOsRFNd+GNwCdc9gxVTbslXQ0HvcXJ0iZV
joOYlIHrSe9sKz4h3fRSqOTxdCrKL9IBi0pSJ4VJiHp7HfMyZhWCZ0C4kmCY6cuRWmYBQiPX7HS5
YifAPhVmeH5GZpje3D/NjNPXQ3I5A5hZU3IcjIY2EILoyHl1VAgsLN/9dmujYtzpczq0t8jvjcP/
H0QH9Ehyg0q9mPu7gZJW6/1LFLvlsbJbjbKQ0cc1U35lxhSydCrzY+Y1H8UwU6oVa8PZksMf10EN
bqii58TKiy2eTev6e/A0L7CT3GM/lpmXZvpolUaSo0z9S9rH/yYThBCGAHAErrGTsYPtgPNqWdf9
WTNKymO5jJ8yXdA2F/afWtF2YBm0n9DO1DUssi/Dxs1XaEkbVGBWdn1p4tIjGL3wVV08620Lo87X
h2NTM38ln+Jui8Yrjl4S2SfNwBwYT/58lo5G0S3zopPUQPBiY1v6Trcpq8o9irmk4gcye9p+0+Kh
QK+ZIaRzdOMrCn+11QdwRjx+rQNF8jZTp/IjNtiGa0hfD32jWSHDhDtiZ9FO2Fm9SsfsqrSWf4+Z
9SeBGeY2MNj9fTPHMaaCQ2hXrNPRhecZlEf4qtJ3in8xYY00mav1VCguXq9tr307OXQ9uCdlsZSy
bOPdo/9zPUljCLJBWpuUGgxgJFZfbMSMtJEwfrhOVWoigOs4FL7mWSWb0scUqPc2s3D5iIrifPzT
H1psTOe4IXVBf/iADsXbIH5M1fgX26dsAg76dHSENx0BMCwMV1U715LurULb2pnDl7Rn52x0xSaN
SPKmJuhpdr88S0Ts/k2xt/nAABkS/SH+ilukHmnMyB/UhMhtr7+Hx/AlNArMQl3lHwgGHwnTdJfa
tqvLsNc8sBbs0u59U8+vzrxXwJ/XVCaCV3mwbA3NMoLu8RXDe6C0rZjWsyrwlebNtY7d+r9D3KSH
VMby0gytxxSQfrvWcLXNPICpyQfCDZjcqZvowcS5f5NOZHjAX+eotOhkcCrcwEgIgJDr9WRbYUBn
TrZrfH5g7yKtJ25Yfln2xUqa6KVtBrXCdtg/JSmASqyYAz3cM1EaA6UhlZ67aiYMPgbb+E3XALGb
OuOePTSYWbf/xBWEGWl7yUbIOD75JQY6ErfLJsUv3jRw/Xp7Hl5ZiH9oNpvBVUvz/VvxaHaQk55t
f1+OjgYKzwmdsxwa71BV0TOmSp4IkVEBMgFb8gBEHAnI/vWrmmR+0b7U2ZAysSQoTsq03ZDU4jIw
s7ILEgBnqTl2F1+4+UVdpgG0UZILcVBx8S3AxFEg3vwr8uQHAgD7lCyLD4NPjuCx8F81JrGaqRpP
FcoCCTed9aFd2QFXtclCRrcuvt1AfK7Zr7J/g5GfxNYNsy9rirp0ng1T+6sTK1IuRMeeaOQ2FAXO
TpqtyCKwhPJk/GXG0JDFw4gbKbt8kKn9e4N0NRL1e21wQVz5YAnNmO0rtKnh1JAJxVDMbzLc8QX+
sGhy9DdbNfe8cZO3Io12WpZ6QQoLPejoSFiPasoIkzjD2SFBsOi7+N/QZdDn84hNclqgWPjmscXA
cWGCFgfY3uUq7RP1bhlsguZkdAJZixLVelbUoOcBP7I91lTPPLclNnin9S244iRV8nju6N2ljjxE
mj4kFq2B4Deyd0m1r2/HN5kidyN+g3AWk/hqnCRd0/upNsRLn+1R1adhLpNNV4KpSQtHXAdr8K5O
VdJ1WPPnKQrW8Ga1zcWu8Gt6g1gOwOv3gvPqpDU/aUq5rUuXmPCl8xQOD8CMTq4c1KkV/B46GQ7A
tuL9WHnh09yUh/LxdxjqB3zC7zHTxB3ltuQJBh2+RQ89b0RVXAD2ahjFA5MZYGJdRuTC3yEWMgt2
LrqjjibwtELT0C1yrVjND8Bbhs9r6T+QQ1HcD/e2AOed9aA98vTVJJJHZQ3lJIZjuqu8F8Vzo7kr
32m7tzoN+2Oje7hp6JcaW+c7zdZe1iffqMmAWKLcvWsU82zKKGNHL6FV6HSeVYWxU1nxNNXhN052
7TLYTnFTEcJlMW0MShkX/gM04dpANWHFxgub8/VJluSsyp5vTCG2tVAUbh30x8GzgJhFg+/uXXq8
F6YZdu8lGI+F7WEcm+ML5d447Ju5xr9UdsuhF20wavO08RozoU3TuI19Mr8VsmD93TYzhE5yJpWr
59vWkazKwta9dLEmmRMV8S7V1Isxt/Z2YCwYrQor4QnSO/bBxyq9SDWiefrsAxIrvQRvHWvsmNoT
zQxPliop/3ocpowiup6erxejEerd48JD4JjL61SyoaB2VX0kafrlkL6w+BYL30r6Yxtr7Yn6EwAL
cxg0yuOgVz+60ULw8XkqttUGpENzks68RuAbKLyPDcLyjnNwhxjkVKK+CuSobVjh1Qq1hF1JXu9N
oJBnrCH92RVaf0aYmFcOttPT5KdsXiM5PSu/ummD/dyq0b66vtE/d7TvmIU2vzUj+8OK+OksreTI
Uz090kbJHoSKpiGezkk36AdqpbUr67GPURvE0dFEsaao9Q/vgHF/GM97fzzR5orv0BjjS1yL+PKg
JDelXpwamot6JuncTNpDi8D8kz0E+dgj4KaZL9P0hdL5KbTJ3RraTP7AMQuyL48Dmj3vlc92C2Fs
LFmMMc5qt6losk1qGCbEHuoeM+4AQRNb6r2GSzBIP3yO1XmIpuqctvlwiqy/3dgU/0Jlz/D85uSq
G0+ZzJ07PiAgAbq7b7xHOdMQba3H5LrFF7Mwe6Yt46MCtot8WgPMgZY0tsePE7rl8n+XTjFv4Iay
TXLyc+uOzBOb7K9upN0TaeV+U4R6xvXwIfvKeZmibBM3hnPQ6J+LeWPXFG1bxDzFM1E4cU3x+yw1
Ko4WAhX4gO1hWCCwyXU2jfM6KeFY50QRsNib6KyRhyLZ8Hirquvvq2p85Ey7bvXwNEF6mL23mD9K
OhBkgBht3KmwbKAmEk3yNTG98a1ohAdMQdwvbMIOzyHqk90iG2RYT1foCsaWd5coaWmWh7bEbtkT
R8dZRJ1KrGnzPnTH9EjzHaeOQbIWZ6Oj2uKfO2ja0iht50TFzXtsMpXx565n99lgW1ctgkpTip6a
gWE4VUQGgqRXu2ToPRajMymuDpTfyEQXzFaFX5Pc5/7x7tV+6SKV8BZKOmI0agyetbGUb6EgqUAH
ysH9vVAeh0QqHgXR6AasYR4W/Orb9GREzLAqXkxvyjexHf/zmUjuSlIRu2n0/tEmQYom7r13r6lc
Gty0LBAdkBjPTc5OXpKNM9J2kdqPNlMMzxsx2bhiGgiUPo+HE4EhsC7ENHjiQib6CPtRnTv8OETP
J/ug8wNBM4xnhxHHmiwzc4QeXh81RAH1RvnJg1ySC8V6MWFvPLwJgzEgwyR5+P0qncr00NP8xd2c
EwgAylQM2XUuNe1prMPsBLnlrFmCFe7UaqwQXTBxZMhPE31LR+SNTVEa1qss2mdPT/SbO9FlwhAa
/3qErdxFat0WJitYU+fTN4zYfbYYuzBana8QEJxnkROUB4tIMpXRGB/gqzHY+ishfLrkMLD7lfNV
UkzLCjsGC5D79JYCO1eRV2GuZyAjo7x/PGBpTGyy8FAN+pIesC+WdNqzgwsJGAOwxuqBJHZEiWJh
WsXGZK/IGSEwekz9JTM97dlIYRVyDZJPePeKwtu0LkU0/uh0b/r8Ln02yHLIT9Ykw6dGj+Q1gc9E
Vll78qPo06RPGq+rIm3c26+FPbLaT9HDFrXCKtCl/kmnHINlQgyMzhfhVqo4fvYJNtkR/52YwM0e
ECC/NA5vmtm/DkmqH2Pkmecky9YACVtQ0/X83orSPwMd0J/z3MV91zfT4felAVh51bb4/RNRPsVm
gpdb681NS43KltvnMnnosr+H3AaYlFjumg8GzgtOf3qUoiRe55wNO2+2FQvW9iNHMSMmnkcvUYjy
01sVj/Gm2TqV07FTeWjOPvQM7LxsxaNquI4POzMDOBbIuuftjHSsNqHn7zqM9bcRsDCuGXst5yL7
Mw8DMzhlrMIBxGOWDOM2TuHV5CQOrpGuO/thQpBKbZ9OtFlsqXmC9DdXxW0UPkhHTfd3uUSEYrCz
joa6gTtGjXMV0WeVVkfs7PpizBBeGMCqa4cmujAN9ZxFmXlndUO+kcjOCIIzbxXUooypvrK19Nbk
njzCHwyscd67RJnPRdJnx8kx34uO2Hk2gvlU48fvC78Z3+Zp2M2DZRx+D5otMY81ehMwmjpVXpL/
sWP7NczKa09pSa1V/ZMxIYJOak0o2HsJ6bVZqDG2ON1a4leubQ67lPKdBY8MJria5ge56pJf0HZV
ugWYLFL0Zt3D9maNQFev9l6SKEgqK/mKYriRU/fhWLFFf5PzQ9+KcWSnRJPYHIWvlvfjKY3TRpuw
b08u3ikjxx3uGLZ7w+5EUsYyp8CF9rOUwBf3DdniR3rBubMXclfdoMaNX734ZN9v+qy397mFgE2T
U7PJOq+565mtY4WpBGO3clOOwHzxXXeXxGQrEz0OsJU3UeQl2/BhRegAhG3HCQbow6V+8ipEVVfc
MrqqLyqi9Xpq+PNVRbqrT2k1VrIGfSRDJ5hUOx9iq/QRUnwCebzxLGSwLIhWMpSsuiCeEaJNcvNs
Kaq3mUqsdWJxovRJYhyltPVjqwPdKOsGf4SkGKbYsQxug9Blx0W4Jz9bzceQzsXR7cVHY7vx3Xks
GFrXY8nam1ngjBkJwhoNsfEiN/g9OPC2VvJRMfr7N4aQk7ECuTqZKww8YpcVVXTsIvDgPHjeG0M1
WznlbPFyH8Z09FhtZ29oivlZPKipbBWdRUKB/BlUnHnSxH8ydu4bQIJy6xRaUnsydb3hbEjdfcGs
LV0WoGXY/4O0K0X9lGTWnrHQ/KmVGfsgYbuX0nKSYzTTvQXUnVlGDEMr6m39hp2OnkH2RBvRf6Pa
qyAltQrDuVZbqE97wmErXFvpydAEiV5NXamWmdd9r7s7jbjUn14/0WyVsMKxaCZs6dkBqQCUCAvP
lan/fGwK/WTFSbQtQizDHYjca+wVu98J9DAlaWAIeN+NuFsFHYNtoZhOsy8+ahHME8PEIGpXFXdA
aQCrVCyD2sRe+Zn5XJBB+eu74gDakPMaLgGrs+ZP0WOiKrkqW06MQJqyyHcsauVyLsQcuEL5wH3K
Ztl5Y4TO37LO1aajiwC5qdh5BPVQd8wWIMhCTpLbvpznZYeWfpEZ+zwtQ9ogAnDFBZpsNF2GuyFz
XsTvINlvkJNV4wW8R9+yinbWZNgXOP+73nHegUyPO7PCwsqVwG1TV/UyhBbCQ7yqzm44nPT0gZZU
4v776PDYey9jsssE7QDGliZyX6MY3Ialv0snYikFEuyZIMezEcl+//sqbM23lFv9MRptlLgmyt7/
+0q5z8bUmleqBuu1kjLbzpEIb95I0ILyK272NWFU6CaGB1WfqUy5YmJTXrln98tBMfe2uhLgPzOq
uDyOhiiwqvFZ9Uk47IXXH3vm5q+GYcVHP7P0BQSGcNsUFtN8gb3Qlkz6/JRrIsu6NaXHxnpEwUeK
qj/bXo205dpwS43gV960hAOpDBR6XVfOa+hbr5lhOSQu8AA1vK9zeYT56J6HqdIvJetjsKTCPeRO
EoBYb1c9zWgHCInOss30/DUHgA20MoHoMCY4JWlp49LsoJGRziBcB7sV2vUFFEi5SAfjVo62ec0b
GPdpfWNN5KzrOsaIYaXJmSW93HZwaBe/L6sIY5PUPXtrqNm4c3v6mUpMer4Rz+CuSJZ7fTr8Cfm0
FAWwn80MvZOVV3m2usZe2mFXLGfT0PY92J1d2jvlleBovEoaMz53kby0/TCcAewzQXPlVQg1bU1J
Ni+rzGgNgCxcjVFoHX8PDti6Y6JH7RYkzN9s6sPdVMNDdtkxbYfJSN+cqMMcnCAE/r5spmznU7GZ
asNdAsj+5+nG2+iDCcoioehaZjmeNLP8oC+dhRZloUPqFVcI/X8YvodB0VTlycOm4M6depKZrZ5s
hNjaZeHu+915Io4V5LkotjmWpRU3SXLoYs6O/uOQFAWxyFajQY6anJOsTwQ4CVjTB+LC5zz9d6jh
A1fkHoHjiubqI8/kepYQ8hrGMyS1tW0ICCDKIgeqnGYtG8O8qXy2SJWzV6xKolXQ7o0PPapeGjCz
F8MM/7llMZ1S/B40bQC1yPv6mRjlMdRlc/l91dclZgottZej7UGVN92FkGbPSBwm6SLB57axZ+UG
v4c8ku9tNMYBHFAMb6aat5GI8bM6HaUjD2TSEmjhtK1cM7nZBZiuUM50UdYHMRYvsoTEzH4qvgxw
35Y0OocbiylmMOpsESpdH6kSahdNV6s7KDjvPjMcXdjsuffYGLw7kz06QiSp+jaqd2nsWUcD8Obd
mnEX2KX7PcvB2A2JpjFdzrlzgUViJCzzVy0nzIu5pf9kyrSvJDTOcsqZJrIGy8AynX6/+j1U4RzR
RW6/DGQiNiUUcZ0EN9+PlolMv3lahOYBr2tLVir67rPsbvUsMTwDxEwYPqZ3aT0cSowjaeIWXOW8
+v31PBT6qsqooE7wN91i9pgUAoOsGpySjhoSv6NW6jdggAwCeqd+hjI6LsPU7rfgcEHvCDHeII/d
k8I0jrAFx9vA5efO2alsSm3PJIwnDF3mYqi/hShWeqpNKxZ13hF9DpOeHtlPmTuHu9lDCJjBbxBJ
PceRHLeD1YBxqovoUiVY+7puHvC8e8eRj/Bkum4SdJL6FzUr7Vjiu9zUbg4EJqyp5iwYWmwYin2B
SBtIwnpwO42crj/HZaYiwfOC+Z02vZCgd6AnHe3HoYtMfW1N2CfD1t4UQ5Xs3coj3Ko9AP1tQZHg
bFUtdwYCeChzzsaDd38GSfuMD6G+WCN3OrtFRRnj6b2V3hD8nlnM5/dFzD9YxVxmdBrlWGQeX7Jd
AyyqC7/cpJ3F6V0n7y4n604VWXgqhGZuS9ooF7/fBbEcbvO9OVQ23EFpICYtLQoVd7+v6ZYZj6PN
pH3UNe57dq1eM2k/e0RKgmigWFoqmZ0cE3m1GzBDN6wOitIFJO5BuKBFnoAiRmzKHksvGB1/1zD8
z6DXDXhrFrUz3HyeiJiBl5rcMoRAQsj2WRnfsqm4RAQuvIjJLKHuAWwBaPtto2AxzxkNC+KckWao
FNS99q2bEBKOjOWvk659Frgr0gLSL+y3o9G9ZwxklIJHMkk4c/vBtwJ3oDgErwpl7TSDV2oNLvMd
b07QyvWQx9TKYMZSHzYCb1k7e9BaMD4Onrce3fekY7OPidszaDzMAkiAZzn3OzoK+dzlN//FVWLb
Zy8kD7mP5XtlfFjSvDIC5IYTr40Hb76MDn71xy7pXYnQTCCuhHGzEmNQJGPQpxnKxGd4mttdVs8b
w+BuQ3kVS8FTjijchq8OblomkYp3Iga2Gt2rrWCNNrP9aFS1wFrFzhvOBvr/MIt713x2Fh7jNkQW
8ABP9Ntu+AdcJxD7xCi2HuC4qog26YyHb9IXOhh+zfSv3tcI3j2bUcle5uRFN/6QXqDYKDD8fQjV
SS+0LTY5YNdP7NnJ9wee/Y92EEU6sj71RbnKxmJZqMCTlHbJo+/KZcfHz2N63abdP7096ngB3Jsy
+5Ww5SrpJYD7OxioVUx6H0DKAuoHt936FGkFPMZ5K0eNFWuxfKwaJrcPIHot/CwFl4CXQIesKpls
50jAPa43va7WFFzuoHFteHAQj7eXUOJokzBp1F2Iut3kcbmUIZVqJpMg3Jsdm/hDnHLf479uVdGS
Trp97s9bXI/LtigY1CFrgshfpw7SbP2cAFGoCoqasjTcM8n1jO40ozMDVylo+njgp2OUT8roxZTv
cTBRFPDBpPpokZiwBqKw6GJ/9cFbNzMllbCZfQi1LsQRl30KbQnOsUys7ygsaIwgnPQoxwJaY+3c
ngWhM3gv5lTtVZ1daVJdeyl9uiFX2MgjP/umimSNFeqM8gZE1GRbBsjZocDP2vfqUyVYF/3oAszm
ZMANGvUUSHz0onQmLdEpmuU2J6FCty9FmrsiT0nos6+Mhm4PcXZHudkm4h2tVPrH5Zk2zd+4xJ51
Lz7kvXVr+2mFv+dvCUeN6N5z7kfmmU9jPZufMcUMuJUIZZuLYezPeHWoDravnqQtLKHz3pk2Ltds
n2lnng/VBm61UWrVvqakqVKYVLEFjPCRmxJmfwUR0HDyJ28ICRiTzgqR48B7SZ2QkIqDujJWPiyR
1GODRm2DCqv7RPVWAtCjwK+TAsjLEOgyUN8xpW1429wY3DCcuI7ag2EgkeiTXcddWEzcsTCJB6Qj
tsBfgYtp82vELJ3xyoF2UHjnY/OTVJRUpbTNlLXG5wG5JImOqTYHXezvhI407cxPNm5y4Y6c9dwi
Sz/aMsncUeWwp6iT0QhRaz8gZ7Ix2hIDliIV7BAOlABwazqrgCtpgeb+rfNnev62ZWNejRWrA6gp
xXIi/95F7YIa9R8qrLBdOdepoESqynnLeu7UzgmPIZwAo7+jV0Ravm4T1vaAwuhD6MCwiyC3imea
4TZoEjhZuJGT5s41UqKgTambCFesx6BCuiSpMZN3LDZI/s8zJ1duM4JB4OzIT856fg9z432Iom3C
KEuHlqXDJLaU+Mp1+jqmP5Pzt2rLz3HO937BZUkKf4l34AeC72agV7DXtAOX4IUR5zKpvxGLcKUZ
W7+pie29qVmzF348bPq2+pdZHxlFGyY9EkNfX5LE01hoUR0VThtILh+oG8vIgreTORIGC224Qwpf
WfYhwy70Oiq4Y05bcLmGj/Q90AFmtuu6bD99RNrdMLfHEauEADmXVyYqL8OXDg9OozSwLNAH4vJk
VbhzNFrAwnZXOuV67MyVZRafI3cgvN/bLoqXA9wuHisb0LR77sWZ0byrkJ0bOwVKno6aaHc+Y2qt
nq9R1RyNtHxpy+FaYLXj8j8mhnO1AEm0tO1qD5ZYOaFpiXMh9O/cFtssvUcDa+cwRq4xF3OYLZ3Q
P2SD2vWW+Zpl7dYVGKKnCy5EMAo/o+5vacrYpZ1HZYmzNQaQGuRcYQwzVcqmGl+icbW5iBqjpgW4
/Gn5F2P3X5ROdI+K8QfS4Zq7ENndPv0krVytCOogK5ZmYEX+bTYwrsYJBbYtheoNF7FY0Cm8b5EA
TdtdVZaFyU8yjdb+9AK4oMt4oHdYCINL9NohUN8R8AsejM1TGuavkMxZTnH/MpKtYUkwYgUrUQSA
IvPBbmKRdrlPa3i3BPymOvlnx9aRbD0EsTM46aUXQ+b18mffEiunz/ZwP7aprh0rE9JO2iKqZiHU
aO5PVuYG3HyfIL0QlMEyD+IQZeubvWCgaE6vNe910Nu/eAWzirlFuAGG+5MZ3bGu27Ujoo2j3CdJ
EZczT7vcmigoctYqruHda6gYnh74dNOX6ssx5coOf5RFMArAQlL4pyyR20Q6m1E0Fzf273VabSr8
khLOyxQWK827GbW5C3H3LvKhwLnQEho0F00jXnRFiLs6Fy6iR0EsFxI/zXZHkwDJGOLLVeI2acCN
wM32PheN3xcDAwF1H2fjz2jbHtke+9IkVszvx6wkwnUK1yivIE54tTntTGY8W6M7RH3trgcgGUbB
pG1lROcYhbLTZv65xdL11Sqsx22VMd5IxcLOEmw4WG/rT4kfEiVt7ZA1IGJlOvOmdmg1Cttm44z6
3nHCx6YuWxITP0WQWsz802X33mchUAs/qM2XxKLeitBpG5XrphBvMevPkiuo5YlS96+lydIm0vet
lmyiBpaJo2+6riXHADIzGS5uGd0mHDS9qHaZJp4wDGOSTnDydhunGZcturAJc0TLyg8JjHZBb8lP
a4c8aP0d1Tm48k66AzEvQ9GKKUoabhRR3jrRH6IM70/EA49sPRarmDzkIJOT3kd328bXwvO876jB
cHPvO09ZhhioZBRZ0Cxt4tmwU/1nEvVLNDtQsNpa7TvsKqv/EXZeTZFraRb9RYqQOzKv6S2ZCSTu
RQFUIXfk3ZF+/SzRMTMd96H7YRioW11ApqTzmb3XnurhEwQHeLU5Mm1iN9gWcDTTx9jLD2NnMszK
l2FEhRS0pdy2IXAZ8J86ywUEhHB+3IiVNN6LBcvF6Oy6xTGbqocsqP6k2ACWjiouqRbfSkVqqSut
lxA1QpfD6KtM5FYjY9/cAG3REO/l6fTLA5+g7PlTkG+eodqGkAiBWpGIEKlybVUl7QjxjZHPDzLC
1hhi1t6228yO7h+n9h7cTv9Be1VgHzWAFyjJ0wtyu24ejRYRQ6G/dX54D+r8TVfekyzAqPQIt7he
iLZmbowdf6VGZFqFuCQSJtNEKgKe7PzkIVuE+VLFqOOZ07fgYOr0D1rycPnSMP6aNV9/DAfMjooP
5Ckz7yTobDE2bB6zkflvTYCaLmBcVh2NZ2TCHyzRsUCKdDyNhV6DdUcC3cRoxJafzMNx1NZIpMGk
g3pZYJZZO+hNzcIa8GwV/Ds1f1rXX3BTuKaidGVaAGJ0kHKEq8JsJPMudNqfEnUDMxIKIGLrQCQi
BDGHTWkAhLYMMNjTUL858g7KBJXUiKobhPhyiMDMugOh7xrUQxD2r36YaggGAR0a9QnYM5hVy2qW
LdUXEo6UR0/AHo5sS4vMhDUezmSxrnRz6+eg95irOsuIVccqBfBoyfRlXiVbUFJXbITfFVPwLeL4
N8k3K+efAfLoVcDVWhC9+jeOwtmK0Xfb+MRCnbj1PPnIGb8s3HyvXCrdcRKf+kgEq15ffhdxMSK7
chIGYmR2+PEHBHRgqBUgq2wwXsZ6PGe1gxjQiak0HPKc1QC1NOaWBPq5nLT2q0CbH9h/HHUES39P
g/Dy+79gYwz+RzvaYXYoQIp34fBYjcTbJTadIaO6OISXSozRvK9GsxPX3psW1BsiHXmYhjwCdfFT
duk7j7ldJ9Ue4QYlViCO+FxcZrIEB1gDpMNwZGZrPLuYffjPAMyJEbl3CjpgC/t+ERk2pZvm7CAf
LQOKpKXN0G6pp8Y32NbneV4HY8+wybmDTtPWf6pBwHxCAL6XKKZiYR09Y7yZ+bOuWqDtcbVuCu9b
D+h1pX81Nf1VugqzMbYLggCQCLXZwe2w7uCWBwvJWtRBYzDoPSFLhKCNPVb3vnus+hIigS8k/OaO
HSsZClgh45obu2ReUjHnbZNsbxcBpcH4quWghqUyFZvWCNpUMVcikoQ84GgARBaZnv/tyRmkCVc/
hfNVmka5GIToVrXV/nHtjcPsrWT90aTJndAbfl+r/CB3FOZji6hXtzREZBGngGt9jUS3JFb7kBRo
EnwtCw/y4josNTuZcKcl5ToND3GBAASBiL+Q9oTHAnGW3qcPhZXfWD5Vi5jAYtJvFgqU17JXLBaJ
+xJLNPM9yTPLgAdAxhx/qQ3UetbQQfn+q0sYkJzAGFxxBS/IsViyPsFdPx6KTFTHkYWFRxzDUjMa
tdTCYgXXd06eeHHZH8CjI+2M50BaWnLD1IVGXHCs50DDErN6Lf2ZAha0mPeDYhvI8TMT4s7eHPdQ
/00dopbTV80umK6nAn2U+1+6/lePerblhC9sAvhuC73ydoOMYFPlWG8qm1a9Kj693Hlp8S7D7uh3
1khlgewzWdhENnQ2aq3s2a2btbzFAvsd7EyUOVHGg/G5SKL3Pu5efPvWQ9+qnewNBDX6kJ7Qd18k
lFOEbAxg/JOBoBbW01fA0sxEmgrwVfJatcZBi5mzM1fGM856vnb1U1uZLnNE61LO/9db6dJUmVjk
OOMhi6M9zT+FQ/+eWFGz9hOeyWOK3IPglyVUkWsXiNk/dTEY6KYJHU1ppzdcy1E0PAyeuyJW+Ahc
aj8iAtCE+lB4Kwe/OxMmewh0grE9VAWufRUtudWh3MVa/urrBIY47rA3FI4PgATJ8Gm2eGH6YvZs
nyOyghe1I7htrXY1GR7oxjlvMMNsK6ruI85i4nJYhtT9B0/JYZ116WMO6ZPdLyIlnxa2D94j3zUZ
kGHibV3BtQtiDiYbeUr2Nc1HbnDNfqt59rXj9+Bp76Ib90N/KzPtrErcHYnzFGXaV4qmTBP33mQA
YRnfASaBwemJlGcdH6C+VoqJZ1Wzma3xN1BDWOoeG/pz4k0nMwC4aKUncKb4cnSuES/hrS6ndtf4
1qrUURRrCY1qXpIN7iq+4nZvONQVbfcAZ2TAQ9SNpc5pzFTdie1HXC1fqRSPKakhS+z4w2KoJRG7
trmKUSwSeP7txGzmw4l40VK1Lw756rpfIChyijejmF776NxmzmNGlYjvQiNVuQDryH0wPla5hUc/
Dv/YgNZYCJDzEA3OFiAQliVDezIkC2QAMYxMmzfaHlRlliUoOEJyIOW+LWLy+vqAtVL9oGfGHe7g
2/z/qXBftKpjpsT0TDhPjl9sus54wa61DkT0paz+I89hcpZWunE1NCTDoAGAJm2vGE5+BhGfc7/O
yCOrg26lclqM398hzLBqFu0tREwpSY2y1RnEYwg/jNeZJukprLW93fYXb9DPrZXAayenJ8q+agoG
XVnXwET72rbw9KlUUmMgHYMAcpiAdIwVZydDsiIenrWs+Aa7fcdbLwKCstsUQzmH1pMdk/phpYBs
5mvaE2RROCTAAcdlP0AutzBpcCx951W3uNWCpZXpf1lAHPw635GhStpL8ujE1Tf1BmOk6We+yRsK
L6m/WTUF0tjjms5juiv5NfThefCM7z4hqKxoSWtMO/pEhAJVs1W0XBROwxoKDQNrwkjggrJqyr+M
jpIrkDc4MZuuZZhlTKciADcti2NRvxGv1xFKoqGzSaLnyuYibOzv+WfUc/OPHwefeZDsIQp9u6aF
/YlmRJm1RiSCgVWGUPPM6lZG5C27LFSLnlh19M8KNRrf1nPXsYAJwdtlB+qtsR3C2YYHXLd7qw9z
EjMCSqtBbXpLX3GLb1F0H0ikWxfhPJazG2iIubWZmHNBWOWNjyQNcWh/NHa7tErsMr3Zkb7i+mcx
X9Kun1KpmyjE07PyPNbMAN8y4HO5hgnBIr990QpB7yYuKq1/DNxkuGrNNyj2dPS2ua1dC0Z4yerE
thTkWfMN9QKDwLx7s1z5owSmBwN/8LKt+xUm73GDnEotqfWOPeJZdnQn01En2Oj4eS1xsyJmx70+
OOgZeH+kSeJU77QXyYy9x11TEtK70HIIJ1XAK196+kknwZKGZYallN4p6MHlpDrjtXLA5gBjuZiz
Pl1otn7Fu5APoLLqDh2iWdK7qFEja4OWQw3BV22rbM0sIDZA0Rbw0pdKEMk+zdHEdjXBTsXnsrTp
sZdGWDdY0d1wn+5pcACElwTnWMUxFw2IDvMcNulVRPWnGfbBUqLiW4UfuMjnnHixqDWBgGBA9zBY
+DUzHdwKJYrnyq8w025Fx6MoZ8qMpI0kBpux9cWdowvbxs7JxFgyl3OAncUPmZdchw5yUyIqRl32
cyo9fUt8mrdp9GlGa9BekUh371x7BjUa1dplxXy0ZhcEiZn7osiCQ5fp3jbM+odoKglVrThMXAP2
QGWTf828DwIsOU8TDZLUGfqzDkR+2MZbgZBY10kYbaqPMZ2dCT31gV/ynbRM26smPoZAxqnsCOOY
7I+p0L96H6Zgp/F3jHEHLsVcVy1FnR25Nw8WKEFNZr5Mk9mNrYA2jLieVD+HKPAem068zJzwb8KC
deEVOK5D5nq6rx6EzzLbYsvh83dTp/kMFI1bhdCWEisL3L+G98aKnx/uBT4MXES9j5daZm9JlGzw
VhJH7drZh9MEL+hwsfAS2x7ToG9HOcyjBA+VW1mj3osulo/+oGvprEoPzQTbu/KRydWcljX+bcnd
xY0yfwOCTjJdzrhTsMRGdRKVRiavk/ygdTtUeb6Lye2DFUm+UO5w7hKWPqoBBT2gEBiZ8Y+e4dOo
8rs1igPVNr24XRXrYHogS0KDHDoSsakj3ErHlxDqykKlh76j8Mkjmi6tKR/RlSJrw2VWcSGCGBru
NU4oToiesmUGLFBX4210tqmZ7kOTxksTPi83rWiOJyeC5hKxSkUcTkkFMnvdFbiO+jzY+baJCl++
Dgj28Y4Yrw77Yxu+gR/G2soaAc0UsANYD6JysRVdik16lhnQFDUDmXsVKzRnn5fBianQ2UCnXU5u
uLw6BLNzTqWfbTAeTD06OgSrZTr7fKu5FXjaAss7VbP1h29u9PMUgbmb6Ga5q9OSxCgYKukEZDqc
iBYxrCgVDyBJtf4S9U2zECnsPxRorEkOanBrtGDYeqLUIJPMecNW/+XF7Q/l4bsfJ1/4CZYCk2Ic
s7aIWY/1AIX7XP/j8rstg1Aeug6xXz6VmOsZtekmHqMM1aLbQbURmD4H5B+QAa4VqlNCCZez4Gz1
+19jw/hmqEZslvcQtmzA6pAFe1bzSzRgWx3YWpM+HJwwxo2FIHOaDyfo6jyWjDva0S+9ANFPOPDe
qZNPL9QTBnDvUtY7o8pPATxyXaufEZRtberEXjXnyrJIIpwAyHavNlDtmO4RLyu9Oe02Omb1VEvs
vblKAMIlh4whIrfB8OGG0ZbktCfTnkG2A7bbIgJ/ypZ+2WcRDiN8RgvaBj/ErOs8ZXnsLIS7whOq
E8CDO7ngVjGa+smcgAV3E3Aij1glqYZrAyJfGBN/Xe5h7T+leXa3TcSJ2vwCDhaKds5fGAVEWqTx
p5wMtsBoOnFaJrcpl7e2NV8Cwlw8UV0no9QWnXkqU50L2IROz6CIJiBZOAP/pKG3L6Pzbfadv6hb
97kpIwQ5kn2L7WtQKqxjwD0XABcMmKl2TXcCaXwpC8WxGo5nWKx6I58g90X8avKxGbpD1QZHhkUo
F14IGqQ8wGsjYvdFDB/lFF9IQT5qdvVc5vnJDLFwl91GGyZejAF6k+v2n7bVfcD2ofdLGMXUmr8e
iUAGFBtPbBvba6MrFuUUtXA93HmbplXelSqCe7yN8PHKVdRXl8k222WY6C81OlpfGCssbi2kEarj
OKCIVeeJ2nehfdiSQg/4MBGvpBFHCmk/d7ZTCuowRba1B7DQuBHjx5E7+Tl1azYuvPfcZhafxFCw
wp67LYZ4P1/c84qN2EeBPpbdHtO5JnhMSKde5OpUwco4EBh+w6rzY1TlufXGb3A0+Lzd56RhPcc6
B3VsZ+3cCJ21PSZkvOXuJ4StO0mLPA7nd1MYFlyFKn0B2MZOhQfAwuMJx5B7wMXjls+4sz+6Lmz3
ZYwSJ4DSB1huWifBGjKqt8bgGSxgBO2aMjkLSvCN4XnbYoyO8M05kVp6pAyVanWS3P4JiKoFEDy1
AkfBDGTjhcGD0rTD4JL5MLnGG/lUd8dkNUmocdNcKIPJgEyokWTsHcyBFR4nN0ejszVFdncSdIFD
cgUqs0IYcX3Ncw3ytFHO6W8+2gmXPizEoei3/Vuq2/WaBLKU4K4q24Tj9IHi+TnLM6JLevMb9rBg
3UsnGRu8MENBUeE5274E1gQGfV0E9QsgGHRtuPaOOZYQ1LvanvtuO+Vk7DkhHPGeowsTGPPhSS0c
y/nGprq2GXsZfr7zsRwVlo40YPysCBYjnI5c6dlC21rl1YqnVUXqG22seU/smLIlDd8YVn1yw24B
9JOwNaFR5XsWlksQutG/dk6S7FRU4wxwqhUqG1I9vZp9ICL9tmfJYiQFgmnGiVjWF2Nq4ePOzfcp
8F4r++REbKSNTjL1qLQnr5MY7RLKh/LQjOMV2nW08H3QfH10w7A3T5CD56ne+JPxI8oBx4XgXcum
cltr9dHtvFczv4QNl9BQMH2qde4NlC6HovfO0vXIasstkIboTLKKR4Qmep5xMUtfS541GW/GIl9P
kJLoXZubO2K7FhxD7mpE8L7QLXc7eHcZpjA0PWQVLWkqJoKmOC2pLMLhp+pccr1o9UN9uHtmdx4G
2OA930X4oVwYLjxs0znxVGXsVVsEdnh4XGqjesN5Qt1v9rc+I+C8QIhQBuGr6uSjb8ZHxFjHKaHq
iiDvG2aO3xUq19LlmkEyypAxPI+lSROZMELJTPnd9xY2aDwArLadEC0mMACzHZ/ciVAEv3qoy+g2
eBmuwOalwuu1xDTFdU3a6YQYAp9v+wG75gPafoX8eYGXyhnIO9XJL1i1LsHpo4ve+4VQu5Xv+MRD
DqcwSXdTG0FAl/hZJGApU2NSjr8oOIDM5cQOqCt+/xlDvo6p8YwrgZrdKc5TaP507CyW0Zh9MNsA
xDQ8jLXVUd7jsYmH6iXwrCOqPCfHpWsqg1chMx7d0ED0ysBjSI/w4WDGMcym4mxPEQPBRQy7PWTn
6YrxiI+cQNAUU4E0NOR5CVSf8DUqSGvss8MgB/xO1SsLwctYa19o3uhKUCX5rz3O9Mj3H5FZfQ6N
+12iJ5p8+0/4Hps009rI3K0iyWiwTIh5auv06RuE/BQcI9eBa4IRVs1XzAGPYDw+OnLw1ujEgyW8
JnOXaUVCJYVshcDU5DWtuDJj038OnZKSqt2KhvO1NFk9GXb3p8+9l8qxKHhiU6eWdDayRw+aYs/o
mubLZ02vdfaqsatb16u/LETOOoAYQD5g9EtWHFbJcrraCVM9Eq6cc9LQBNije9QrCsgO3DBeNvXI
Qk2jC8MlhmanQuAiRSrnzJuc6l/5FWfriBtc2+YRThXPgcjOWJdDRiu3UtExR8yR7NY7N1LfYrYl
adu3SWc3uvhQs8we6Kh2ekjKdSUt6nJJWKoDn2qIOa29MVmZvdksKp3xIALDFT/7Y54XKAXr8tGS
xUMQBqyRAe0kvUvsm9RWjGGJMkvzehl8+S7KrKQEiAyYNKIILsio8IFThGIWtjgPBfnQC67ikiIs
x2M61tFmKk7CLz9USYBOrFOtT0axZz7KvtaDhuuzGc6a2lyPKQ/VtA3/OB36bDJayoWfXbvKod8M
0RbivWctLTxMcYQFBjJ91DUP4EZlzVZ5ooMfucZ4WJh0MNx3MaG07Uffc8QWKQcTMZ4MdlurYD3k
flWufY4d8VBX/JqhBiTe7PVvjNPzU6ZPqSYhkADbzUl/bnsmioDNKBAN+6DH8YsA+zjnUvFrSq43
DT02ESMEfZT+LtOHvzz5IWqEN8PwQQ1l7CzmcJJJpodQY6cdMvHCRUNI3JzVxM0PgAgNcGec2crs
eEgUGD8WVsj2Gp1NSSkcVBeVN9rGCd1sMTMHN3rjNOcWdvCiQ0q1MZJuW8ReuFJtl64yBcEsrB6G
zH9rYyNaoQlvYuGvyYlqYQaSXV0Dj5NYBveNtczqBBmIET2TxZgSoKqvcsGrHmg6Kpy0QmntkUWl
DcSi1ObUrAuGaD6RI2uKLQ2Ch8s8kakXqp/6WdLxHzlcNpGQTxoE5K2hz7adqdNujQhg1xkx0yas
Wnb5bDHQOsYV6e9TbhLIWzW44BJn2HUu10LsFjVdn/2V9kTUeZZd0gym0dqOWE3rQXJi8Vd4w40C
3l+TY/Snzqd8nfch/pDIeDQje9y1DbcBxhSoxh2Zu4ZdorCTE/2NF0KUqy+5UbIdHpguBBR3rOYO
pZdpDxzuJUF2ZKINc28XjBc7Z72csNQ5UA+Ua9GCFzYRoblZ/NzbDDCQwYsVIBsiBAjMWmRGz2rV
AFVmanOKzEJB4Vm4TZu/IlXsGK1CieojG+FfG6F9Gaf1EL0rpOaH1AD4S729TNwyXBN+OR3RXzPF
SCUdh299RhZZMcIe32NJHCNzJ3KU9RFry1gcHW3VGuR/5ORu3Z1QBOTWWQlcrEjeccix4bDScIsi
vjspD0QF0kQCMNoShhJAD/qIFmMPC9r66mSCVDPDtLYEkeR7rYH4WrEsvHvVtOnJu9Immf3wZNrA
1bE/E1VDys2r4Rzk6Xdcd4yOIv62aRYMtE3FrscPrX99idwnwxcEYRA41TkztPRRVlc7rMe3sPLe
fOu9UT8VENLTv4imafWGX1/D5/tsGzpacU7jE+lJ2R7uKyPltPDWBIzGR5txK5KDGBp2UFQvppvd
wqg3ljX/1tIoK+3y+wEdvdxHKfQx7LcL5OHOndVRuYaPVZ9ZfzOkqwSXQjEdcni9p36yxdXEhwxs
Kn3Tk+lDaybn5CYSOaE01BLHr3X6/TAlboJUttjkgf00NpIE+ZnyHVbTazPRJw65mz9rjBucyus+
/StC7fq7mQtGEZC+onnTCBgqBdM1BH8H17gE+CZuHek6oHXHB7JQjXXevFGQIdDvHfOu1W6w+/0y
tcxqC7qX52E32Xvd4JAxLQDtVOqtu0lEQziLIw3Go+Ksj2m1L5xSnftAJsu87cpTPg7g2Wx/j2oI
3Sr2lvc2PfowHd25LWBXnSyErXunwgP/SVQubVJJFT4YVr5LYOosRGX1R7THv0kg700FugYgSfdg
TPbNt4V2DnNMcIVS6dlohhnGGBrsHDz97JPKfJus4C0KoKCkqdRJ4OzLVRbTIzeRFz6TRfJUTU3+
OeoI5XsPU5JZF9ODDo36wNSUED/yNY+4JRC8JjalIsaOT0tzr3aSVTdZTs+G40At6Dit8TAYHFy1
StYCMuemMJHdKC1CaqdghxQmY4iOcEBm3+4GUVVxSfyk3/oE5W7QXUhKvcy/dDO/kJUJ9tUCZZPf
uv4WhNhjYbcNejkPRWapKmLHLHRmyNfXOAcKFuIqhfAf2t+dVmQPlhnIh+H/PguzhozZpvnXn1uW
JBXO4RHpFkoeZYal29Jl8zow00yNNvnjsx3u2yWyAu9Irl+35rE+w2Xqbjc5yEvA4MrHAvHDeqha
2NzBFAPfiOyt73Tb0akZFoKlGZNI7Wl9uBsZDHDyI2KbeaMDMJ27EXGsKdbkJE+/egGC0pjtNd1n
vKybrL1iWin33PU6YpjnKmiLq92UDJxmTnCYPKvQdflOpLhOBb9M6Rc3vQY2aguF1rQo+TsNugiQ
tGuNLuqctUxpfcWs1bYC9tlDcJCzTUrFD0na8N+LCFh8F8tloNS4cRt6ygGETKglh4SD5ij8zypS
ALpbET8HTAltJChsq4Z8FXQTAmP1KoyCZ7qjgo0PbYl5kZFfIICvo1rvNkqX7hkPcLy0jAmfW5rB
doUBUTEA4tPUcf5GoTziQBx3rpUNL56CSlWO9gjyeBpehNDeQcPCuBv7eA+lrF559AP3kQR3Lo/2
ldxUbV0hat56aZC9IqB0Uhs5o65sYgVrsSBPZyNS28dhYvq70rduYra7mLLIt2FP99H4pBTVLCOw
JIwwMoZwnfBHx74BcZiM8BuTXhtPbsAWxwjGFTuh8GBWrNcH2e5bq0o2v29Pqr4zS0VXM86uTRE0
D6bUiDcIHf3J4qGx0uq0uEbDOXSRpIFAq/B9wHMaKUp3bO7D6TSS/bYdNBOpuHrxMT495R1rlBBv
8k7ZTFJcLSWIB/Ic/05waVTabwKCyNDfeaAbBtmsu1Cgu+q07GbWw1GheKYdydkJBu7Z5jhS8T2E
H/dI/rkCq2x+UhdpdyPm53ONep/ourZVNvngU0o7E4wfVbkCk2mwIf9fA6jucJkJzzs20ezNLM0n
3UXOMjXNDsAT3tHOcbaKIf3e8lEeoh0zxmDA94veyAcivRvD6e7jOd/qjnKPzA36TZ1Sf5fYMqRn
+UtB7sRkN/HZsfO3oE+tJzGSHUX+IVETvpmdKq/MT0ptpjJaix4Ab3sx77SFjTxNjqW2odb7h9yz
fVzoZI8H1aCuIiC6THdIYvVokRFFruqg4dkyt7E1gqzbgHkD+ceYs6EiwTYk7K9EChQpzjXhm2uh
M2oI2FIjqRmLh7Qyn9DXp9tf01OZo9axfWZWs9+3b93mEoHiKkyTYRpmpsga621PMAZGW2N2lbLK
bCcXJb7NJVBIQh38sNwK/MxsVZ3rTPbcOEbPi9syA/B9ZlCaFSUcPeXBdCZxgqtCZLRXsYue3UhO
l14IaHd3amQiPnWUn7as91D4aiCkNQMMlMj6znXmaRqJhQwPepI+k7RYDzNjwaQZWzqu4R9+v0TF
tK/hTd6EKNXJzar+nOtFdGIAuUTkGYR6+zr2YjyHZTW/aoF+wp4jN5VZoH7whnhltkhgtJzljT1G
A45i3mGcvv1WRl1/xCWxBuoTvRQFBJkshJnTxVZIJrX2w4XIDzrLJMJQDiewXKScM9u7BUgewRuN
xgtBQftq1LeBQsFdkyj4pOLLoBcgvyXR3vMUszplTp9vIYHSNTRg4EDsQ/AEi/hoBDI8s7t+akIu
KzNV44mZyrCXFDqIFS3mGDNvioZn4wmLJ9EA5nWyrXDjdzJdtih5wTV32YveCWTQQ7uxasFYyajV
AWu4tmFjfQlmUxejOmvDuvTnl7HUVc2O6MadLqL01SPVQVPTeHaJVDa0EF8IOao83E5xOWOnK8XP
R5dUdMEdzDzZaP1elKH/NOgcYZlZmo+9M15KYHQcUUyzuwIqmedvdFJHVr2O7bJquCaSAnBe3X6a
tVtcNKvdTREvVz99hTpIQcfDl9+PlrOPO+LU5ps8Gj1y2plC7GyIwdfM2wN8PY7sqR4quLm0opp9
ACf2KEvqIW2gtRQ943CZtsNz7lugk+LPqdGbVwSV6Dw7AGyZi9OncFCKxepYYDtG8CLbbU+w88pW
G34v6/zLpsFHHHDsosTPXRvfnRFH59/PYiIBIdzg7Sjje2vH+VFnGLJCUpJ9UP+/MlA6jWz62tGG
wycqBG89k1oetWEK2WDhaVNKPqyqn7q8cbnSJUNZ9NZtDr2Vwc1DJeua42H0Yd1Afg6V3T50pWc+
KBukd+DPRjVyCp4iHupTV7OBEOCoWoa0C4dIkUenGXGs5B0IoSbrYIobGCGSIPskw+KUBZ8Dk+7C
b6GXuCHh4rwTqymOUOIOBFOSH+zT5XrzB6S/EkpE72AA4UuwIsSpTJO9Rf0CBVQWn/96ns4P1TYs
1D7nibyoYnhvAnfkuiN48Qn3BpQIK37JhCZYTlg7myXeyhnt8DD6SQL80HvorLQ4FUWL2AQhClPa
CrDOLGXxi79B6outNfUeCXwNEFWDGJk4q55zpvWQ/i1KX6gGyIOH9PT7wbADzNujxyLZyftTGYyM
ylh6vk8lO6u6M6wHg7j7G66a97ET+vuIjG7pouGVdQnXl2hDDsREbAeEfVcZuWQLeUPzBl7wJR6T
5NP2oq1Tp9tZ8fTowTMgOQdZONTXp9+vptkdqeLi+fcrGNRA45t7WZPcXtdNRSudZ+wpS7aNUV49
d0nOw9jFLxYxk7m5rcOScEZMaf5cM4XSOGd2FG+ooFLUdJmHNqs89nZv3mumyzaT05MfOdN5SFL9
XEnHW6KmaFeMlYgwVTJ9Jqzy2sWe/ZeAnxWNLObPm+9o42fSMV5lrLNBdIMft1IBe9m65kWYP+RI
Io4K4T6Wqhp5uFkffz8Dd0mRECvgtfw5cSCF9e5AtftBuafZ5g/mnW8WoMGVYys4BJEXnHOjfQWg
p8+kqOCshqhlsVuINVi05ALMwN1PQ/M8zl95CAEWvt30W31GLenp9IcxYPEizHF2SkTOLnHj9FWW
oIwAnVQPdhvdgVzSfGoQ25Vmu2/emN4pq7FzIUuJbV27jYbO0iBBs5j5Nj8G+wCCLVeZ1gRHL5Ld
YzT0X+RoUkjYtUDLmOrH3w/p/JlmzxIhpNNry29hLk+sKlyzETuR69a9llq8Gidd7H55+1pSEhSO
wH0nE2KZRlXtSSYd2Rz63EBZJnb4RIzTbwNhtOyX0rIq4P9PtcMx7coFuczJyeqFehzBh+gtjsYm
A0ulx+0tlW26S7wk2eqBgeRQFZ+5QCQ6Quy4ebF4HVgGLgwl7Hc1ylXaxlBPgsI4VKbVr8g0Eu/K
yBGkDd3NGA3x0HMdsNLw+nng1m0wc4QXvxnDc+L0S51d4OX3Q+bR/zuJz8iz1/6mrk8sWG50tzn6
dtV6xoUr8EShOj7oVcp0jwSZL51Fty6Z06Up9Mff0jRvXeAPRK5oEywrTTcP6Eiymf7PpD8b392u
/i9pIsL9R6QD4jHX0Q0SHYTgozvnDf1bLJwz5L3s0pqaNTDa3Vhm/dWfL4NOtY+9LttHrQu6rRZ7
+1CaH/DZd24j+32c5+mRdfpNzo0ekdUGCzHetv//stCLnga+/JOXB7fy7c9yqMjldUbnaNepf8k8
dp9wi8Ve5Wz3W79MMYKE6fn3M73zKb5jwS1qVf1BmxLaizw5+fR+jxSY3zWH6jYuOn8F4QKIodE9
B+jrgV/l3jVwYYpFUBaXmXZP0VNmPL21vBkCYl2PbRtb9x4N2tpkm2fwhDjnSWmtpEq81X/OzPhn
oodt2ZbhGjbVpg31Q59D+f7t1R3qKYgSAcwA2qC3E3Z38H3jh4GAhu0DR+N//m7mP8Oh+HaupRM1
SH3seJ7+j3CoDuswDQQxaDl+km/49Qvhpe13UWFhiiHfP46DH20ju/0oWwTIwoJ5OfbruirDV7YS
oXedWOseysqw9rEtv8tUolEIpb9PBAk7pl+JWzmpdK40/kuwlfPPfELbcl1PuA4UGNNydecfKVtD
kg0uq4GecGvjNPDiHOicI6LYrhTFgHekb9Hd835Z2obXzoLqWpLaXnTnkR3elHDIZcomfx5yAY6C
WtvYjjDWdOUBIpfrKHXxHjhVtSoJNFpXMsIFZ/fp/n84O7PdyI1t2/7LeSdAMsgI8uG8KPs+U11J
9UKUO/Z9z6+/g2njXpdklIALx06ovA07lUkGV6w155gWSD4/GMKNCsq/9JpZiI1IeNE3mrlIPY0O
as2zJ5fWRCOBRLKorA/aVLjE29UuiixxtEzlvUpRrZJcrsOU3q+gQbOiily7vdfTcMVn2ZZznVxA
cS6wvHJG0O11WhPErpXRyTLstRkE+ik0x2LdR3Beqxy/pu4SmVqWHcZ8A+v8r68WlNmf7n1ayEzE
HdsSum58DNSMDVBHhsDoIaRxFrzQevJdWiVtuB5w6eFMpURtYeFdTCBxW70ZqU+wJqWZU6MEzJZ0
nspHRZrWxitKZo0Jo8Gu5Exal2x8xTB21wa0OWoQBJd+Mn2rVDQ9ZMQILNuMAQvYXLmntG1OdNqc
Z9+I6DCjJpUAhzFP55e2abKdXVXhBmWh+1LXxRO4qvb3BP2kSXMsPtdTZLyhgg4xXJbJbyYiOhO0
SmfPXQSv1k7jSJvBCcxD3aXMqueAPBen2cqAO3zFAngxG1880HbhWF17+iOxzcZlQHNRVMvAqWEN
5voB8DIkV9PX9s5UaPtOjD5UHNqJfe8w+tIcdy+1ljjnPuxxE6TzgIy8rlVYi2kJ8aGaM7er5YRB
Qni6Aco8bc5JY6KCCQ1UDZhak/xq6vUxcMLixWg947Gp5IJ2n7PrBHohTBcXZnbhiyi1cmeaQUIH
b08/Z9iQmUP9E4h+CynEWvU+4wlX0wue+5gAffaMp1AMSCn0wCJ7gJ+QJ7UXnsTOA4eIreY42QGc
WnP49RVmfYyqsqQQlmFINj7dta17UuC/tr9CCKNFcA5BOtWfYRMb9wPfqobrxQEDx27bV1sBCBdj
IIGHMUjbh4Yj2ipqS2/RCl+dc80+hTDrwjF98yeE4M70A5TGOGcFhSrdDtjXj2OjLWHmMIcgGCZr
dO8ykEyS6lZ71MJvwvDcKw570ZYuH5g+W+UhaQVWaH6vI4AVag8V502zoXl3jkvzBVI842M/WP36
87DnPSxPRj/Pdn/87/8ok89jDskl4lAHvO7oH9JPdfJ6oA+jVnRLIKC+5Y57re/wKFlKW/R+/+Ya
yFS8oO2xrIK3E2gJz0hlDxJ281HxUW9Lo+3pm3ffgsQf0djp1hkJb7TUCbACQ2j+2eAfgEQJGGNY
2gFfs12PxXMn97qQrxg6NCzzPHlC3XiJlrQyjTUYMA3U69WbwCpFSXGLdG52zcCtVgYq+YFJEapU
TLxCGatHP3zHKCd3nuuGWHKN6BxbwX7QreyvyGidpcbI64sQ3fve//FzE8Jkr9Jdxcf2oUjhoBoZ
nhfnWFCYybM/1TiY/fx7Wc8JWPMRwO5Tb5cY+sFknz9x0NrnP3oA7zHqmchZSKgl9CGd7IUb9s88
eo8oYs3AfkVOYS76bp21GRSFxnAe6JniiVWeuyiUYy4d0oL2ssdJU+vjxAdme4hHsDW77btd1eiw
c3Kbxo4sM4M3SCH9PZRzFAXGsSTkKFE1bHMgj1aj0WHj7wBTeXQOmM6Rpe6GrrnxDGceQsnf8ki0
R8NMlsJiIqjrMnvlyHHVYqO4esKArZYdMQ7Vj20XnguO7otfX5/Gx3wv6hS2edNwdZRVAE7mYvFf
92uM0FG3er9YWHrYHYdOhbsqxi/dxO4hK0Psc1aQMrsGLQqI95D7Y39sG/UjySNY7qGqbkZShQsv
j5k3YpeA3N3LLerhL3Me/+udEpA2F6xAYimufn6nzAgYd2AVxSUQDMBvAtpSwSJ1I+PZU8WPntnI
sS0jtaK3IVa4cXcVMTQXd9KfZEYWfN53Ce2c6DvGU6Y5bcqkuPTEF+Xfp+Kaz9MxTfY/R9i6Jeew
yn99nl6KVc1r6nwRTiCVdJtQoJic66Vfk6UZ4IRYFCk+ri++xbnK+/luodNmmw71Jv8zzA+7TJE1
VjXCy+C/VW68KQ84l9L8gITSWoTnwJC11maXFLBYAMFl02jurMF+h2YF7rXWTHoXmDa/eFOftz4L
ppXr2rwjS1fWh/Kui/KqMkfAGpFsdq0q21MMNH/n0xxajcSKbAOjHXZFEjXIX61dP7YvX7yDT8Wx
ZPt1pWHbpnAcIl1//jKaRoeRSX9ykURYHl3I19jaPIge/KcsJFWb3LJpfcbdjgYKj81g+MZ5c9tJ
4l5IFxNf3Gz2/DV8+JpcrgvdkUq5hqM+3GxOiyLGTELyVIL2FMiu3GRxG+HTStR7UgHGRwqz07Mw
PdEGfYZdaHwDAwu9PLLsU6xNag/I9ZtMu2THGcagFREHa0mqjGRYfoDNEDDPcyEA27XRrhoj9K5D
92rYQR9z1hZiR8EH645BqO09Nnam/eWUp6a2glfi294mcwBfMSfYcADTYCpHyXHo27dibnHeX1wF
9iWVNinX8AwfK6d2V9EUXBM6B2dBjNZDpg/h2ySQPGp12x/uLff7ixY2f1pO6m17UfvHL77nzzed
NChpeM5yHOIU9OHyt2MR4mxCqOBnfTZnTa7EIOpXB1HQDqD7tMSB3T2YZeEec9LOvXFIn8x5rOwE
GU2SN84QgeWVgNwc4+S08W+/fn/i8+0pDemYDswt4Sgeaz9fh1pWQLKaOBKUuAtOjspvk163q2Ao
4ccOLQOJJvOXVej8QdeqXTtzsHdfV0hE5uChobC7lWypTZy08y65P5vuKd/vL9CoUfyOer69/7HJ
X0OQicJEvk90t//oO+9VKngeDdDnYK+5u7CgU5daU3hWujpQnDhnuodfXOrGp2OwlMI0HAJSDY55
zsc6UHJc0ulDhAyz0j0bRHSRXumeekjO0XXEl7X1/Jxk89o7Q8PaEaNUH8T8jw3G9AMD7xuWFs60
Q3L74rv4XKBSkelKStSSFk7+D1mqIBigFuA+X7RME06aVrtA09EhC9JtuDvNlRZYw5Fbctq5AK2W
JS3PJnvXU1hBhJcUx2Aap2Pb6+KMmiYDihlai0o61gmUkX2ax/Z0wpS3zqj006wDajQN36O2m1YS
CyhtlNB+HGqFdRUo8RIcCOwYRXBFw8Tt17/rfzzcpW0LKihhCzLjPqaLlpVl1UxZwoUy5YIIPBrV
jYkuzVTaBZn3emgr9zEooX2iczwMgRYAlHmLU7Fsw6I+ErMmzv3Q4I1IEbogYCGd1Qidy6/fpvn5
K1EmPQCKMcW7pdr7+fZIAwRLXJVzfDxGEmoH6vFqbF4njzlVSp6GP+bmjQGLcUuilIN/Hi8Vm9JD
FXtPFEf0iPIcir8T2/S0YNxY47RrIdGCNubF5kBGE9dCveESv/LrN3+PNv95T+eG5rQj2Nep9q0P
e48WagSB1yPid7rWoGaRhLft8Ny4yjpicPoDwxF4FwSNSUV0Hid+45SFJSHdEa7OX78X8fmm40DA
fJennaXzTP/4QcZW7BpWA7ypOqVIpR/yxB1fex/9g2vbPZBvLI5anuxrx0gune+oA9zWV91z6bFG
oXmMS8e+ua0BRET5fwDM0XYyq+a86WBamUYCTK5sj/e8OX3iHspN+Q7D9ph2HOgC1YVvSauTcSeg
iMSlPRzTVL4DkVWntqhgzqITXOvkIK79pGZE9P/x6/Nk5Zp3ZguD/qH2wncWJ2WVJovKdP6cJlud
iCr2thyYDegulgYP0S3WFQCIm5ubFsmiQ/fNkExVvNYON3kRMNGvijkJHD1lFzhPmj0ykLffiXNK
TjGtkUWthSCl5j/2Ya72YSzaR2kgb5z0VB1Tx662VYIa0q/NQq1gr6842geW8UORedGP+tFCS54j
1rW+6ASqz/UxpfF82ryX85Q9P99FI28ngAmfLbwWcORUXOJS+W/YqJKjSEHoOzzdNp4NKYuvbliY
Rf4Ghqk56VOOxqROSLgKyFNohih8c7saPZCdnIK5XZaMLh4CUN22hk0xJggSK0i45ZcdDlbjTTAR
w/alzxGL1QURZ+aCTXZFCgkAf0+YqGN9orVSw71lOBGWtirUudb8Yk94hg82qtWfrBRXLvDWYe33
Nptu42Rn32rocYAK0Enf0GpfvOJveidq/LkTHokx+NQeyryu0UYa1S1URbF1UNv1bT273+pnocdq
F0M2W5ttbO9HiAkqD8R7ITy5kXFLdsuYppzFAoaRTAZXURDXOzudMbgrIuunFR9gAObD7XCx9PLV
DZ0O+oMxPRlaYS3x8svNry/h/9oKpeLhTedY0HS35kriX8eHdowJYDR1WLtEVNqFJ29ZV/2hZxj6
MgQ3m9i+ppNZbOpoiLGFEmFgDeYNkpp4cRjQtVm1x7LqPQ6w8yE0u9eEoKJD7iDX63Fg3f9Ew3F6
+PX7/o8KR+ENdR0cssJUnypbMJuY8VuoiALwcYUPQQzloh1rfxXrBVhGvoptBrhyZ+T2LgigPNQ1
05waGO1C16R7mP+o5u8x7rw/PadHytGMJHpVJhnnmP0W0dgiaDLJY+j0Rm08gU+MUQY1H1d7g5n1
YPhOfGUG3M8RswP2APO7CJOJKUVt7ysL58qvf2n7UzN1LuN1S+fpanLku/e3//VlMToaUysE8+nq
hGP3sBsOIYnAD93ot6uaqMAd47Po5Hi0Tpw+uA2dhUW3Uo9MdvTlPWKmmBNPIfWEsOPhqROXGi2c
ntTmkDPbIXPRKOQNtuYFuOdwJfU8Pk02Fs4Gn6JamXEV7frB+M0KzJr+kV8TobSAAkDee7Cth5QR
CDi8PddyuSu7rkRpqurNOHrkLVS6SUUCQccNqCilHhDV5XQ3114UpCK+iW6LTEb/ptFLotuGfwtR
Z/vF9X5/On54ejomLEvHsk3qY/HhRGR3NcQaJ8sWMgoFTxCSFXQjhZsb1ME1zGga9rQCgLb38He0
uH1C9BORA99lj1M7mQ+jX4xbV+vCW29iWzJQB3M2ibHOVZGiCUT+wnokd3lt5X1+MM0YqUDXRS9O
VUVr3XGnQ9cBJXFLIzfglxnBOvcZPt+PMRg53VXvZSasYNdZGh4G73t7uSqtfIta8sf9T31kugSc
euUiVXPmRqUbWwIe8G/NjSMfKtdXN9t/1Euuor9quVIApTU/bBKRi86RmTgEA4J30OS+tHmDM8NE
nHD/Y5YXWzv022vp9uzqmmOvNPC5O1mkciVpxW+zDlxbAmf/OzZlq9LxZufAP5Jdonp59u24v/jT
gY4xZAIm8PRy82sfjj5ekmqVR4DSEPgPO38ityXSFRIf8cUvaXw+u1Ocmw7TIVtZjvXxTNd5UmZF
LNB3FNa0CeKk38lQvo12/s7F8ff9oazxMcy7YWkBCzr40hv2noJAg597+qKW/jxokzCgXcwMVKrY
Aj82JActL0P2J84AWrKhmsqfjCgIL9aEPb4OEFpFotpaw6gfgrR8L2xx6tgV3rR2OHpT+9a247GS
g8VT2bWWdlcS2WpaCB5oHDK2HMnPJfC87v+EKOR8/2Kjmi+In+8yx5AUBnyQtuTY86FGlQTZ4Zkc
8di3MLtRZjlrwPCPY9kDxg2S4DySnHzOSGz++8X2qx7saVEuBrBQOBOINg1AKqiLKUT1jd+025eI
wmAa8cdQ2JgNJxdQ5KHxLeD7xHSvZZSp5wk8bAEc70lPSLkZPK08S814r7zGfmwIlHko3Sq5uDcb
KfI3Kvl8LU3TwMEyNcu64XZH1Exaq5/iZXGfySDoz2GejZtE+1YmXb7zobwvYlFLaquiXRSZ04AU
1eQtJlXXDxvC6Rm3f7Fpyc9lNkM0NX+aXA8KN+jPD+nBllUxIBtDFwxyGATHjDbV9vQ/tKsFxmKl
B8paRJkFlL3CIcW2Vh/uWSU1pNCNN+LJbZWFE1Qvg+0YgXqfmxHa1IRXMV0TDZy0ZnQhe5H8Jxcz
TGR6TO3uQCZW/XdUJrJhSi2NpMGcWvrw/15GkfXEgN5aRgEPIk379yZiUlcqPClNHzovTcRZFAvP
uwqhNJEx94NRC/0H0SWPZQ9mmvwNjO2IhiKQfAeY4uUiQYa00YQLEKvzXfrAzmlAtx/FqlnpVStW
selguS6CbM0x0jxB+mZXoHqrQ6aKY/k0gZ8l8haYwxc7hfiPnYJBsikRTwk6fR9HLI6WeWg52A6d
2VQ5igiHWmt2ZxEO3apTo3lDewSJYNVKXHOgYIq2Lw9aQciDxtcFqsmYtt6I22SKgSM3PdFpyliZ
1gCKk3xZPMeufuS/my6DqqjX+WgGNwUlxK6m6FKbbIUom/0ngh6gSKKKrnMFM2KCigom9ate1+ce
4txDsvnLsdkgP1aIcUMYYoqvAcWxm9ykU/8WpY56L2f9SBC7ap8W4ez2jHdcZpAtkXrvK6et90o8
DHWLxlq0Aek4rVr9epeRnx9LPMVd3hxPJaip9ocDCH17OEbkTi3KPtoEHU6vutGGR5sI5YPWwdiD
/Pd4/1u+KqCKhpJ8o6Smsgj9k1ZIg2zvRFx037wM4BCIWQmvhmP9VSCtgn2cyHXMAO/BYLb9UPHw
2peFgkQbeacybowHMWnupdON/DRg1F8EUzr9oKm6J7EueTV7Td82BPo9eE76g7De4SbmFxXL79A+
AyI2+tdYD35Hk5pdbNIAiDxkNJR4SxK8SEUqarSUmfNSkeKwJ/+gWgXSyLdZ31VoSh3/lIeN95DU
+iYp8vn83LbfmYSGZyhjuyKSSNj8i2b4Xxz5aTN82ttdQyrb4pNA1CM/Xv3chD3PaMA99Vh1WxxQ
nMeqYNROFTwpPzRPTuxmxxQjgEMIycqatHGnhhysuhX29oPOYda0rm3XA3QuS7EdpiUmMah0WSfX
BlF+f4jS+MGGPVDFYw6ZCh+NplOZMJLa4qmPl+4EZmjQW/GSSRxPQevqf4ie7G4g/wu31WkYSERO
BhOAhZyNBClItY3TWOkqMXEHFF1pbOoyxXo+DMVjzcdHPxB3kw9HhPyNrTF5jIvjiYjGzIIQ1UCX
PzJ2n3Nj+luNzBX/g8K5oXv1UrTu76VLNRcVlXXrPWbCpTjqPhi/h7ab74gQolAcAEWZQn3kNIrs
yety75STNYRw9jeZxhLktW0/ulgUmRxPsL7HbW63Op1XIogZ48KradGXnJLZzwE4UD2Q7U1rt43c
Tc6cFtGnPZtmzEXoRBY2Wh2eF2wpXIZVuKrhPF4ZA/XrlJipfQxDN0UtB7GUFxnooH915tFG3TCj
wuL+6rTZ29h4xgnDbsjwsm43Kbv4QtJHvJD3ikYzN/mXVebehqXP5tVEwMqjZLYpIW8B1APHcYqX
YWJk+3aKoWXWernuitHeDFggNlZqhGczK7dcbO5RzC/hHNE+WFwKIsnGfVjZ3XOmbaWOr2AAkfnM
hOQ31dLzstpt21Lx9P/3pdaNt19vL/9RgLkmf9nzU1dH1f+h6tXjyozqTnKsTMWJ9HFYIU2iiGEZ
SE6tCcOyo3Z4RWz3TJYs0OQRDY9Wln/l1Fk3i6CZ5VRD2bLt7CX0xR5RRvEbABeieLHQ2t5rY8Jv
n09dVmF9UTHc528/F2DMQxgG0pyzOB+rD+898obZJlDUi5QZ7NrRuGiKahbJUCks24it26CUmIOK
u8eoG0aK9jrA1pa56KEkThIeQC35h8uMQBZm/irB8IjsPpx/0vxeY+cxkq1ZmMmpzAZY5p1C5jSM
jLDTx19/EcZ/lOauoqVMac7x9/NYDdWtbdCN5ZsIwvHkiNHYeQFDYLwFwWJwnWxXZVZ1o9miQwOB
Q4g5dtehWDmno7Fv3VjdRFdG54G54YKYkIlZUxw41CoEr86soMr90cbNYxB00xlN+PQsE45XjiQO
mn/zRY8CcSB7RRxiGFAPDSI/LDz8UXrFn2BNsoNMS7kKtLDdTEH+l8KCfa30c6VDXCyLDHPU4B+9
0Uyv0VSxwyOKQgqLKcAxzN84MK8nTZPv9vDat9mwtcvaWQtNRpAhuk2mR/U2NGOS/Pp61ViAcJhq
phfiIAWmNwVNFDceHKqeFiv0pnIL5KZdmU6NEhzh4q4OTDyIaA9y5KAkRIXdNZscAdve16gcjXQp
Std4Uku97cYnY/657LIGBUh+LNIp4SmJDISAznhP9En2NJTAAYi7Qk+mpXOAhbUinqT7ls2GJgYQ
hxgd+cqtoADlmsVZNv8jYBB9JmRrPCZ49hdpmM2AcrdaTcTyLWktmgcaf9cJD/oGGdGAEcIgFUlM
ww9o8Q9dbyMOGAONDIyeiYYWtGACVfRi1UA9f321fVarKrQJnAGVbnLkdZyPt05Y5klpQoeyzKrb
9Rl8ikF8K2GiL5M488sN9sR+M7plsjVUPDK+6ZI3Y0ZdNSbmyXygAxyDSHjIbQDRfdanP2K0jzrq
pd/9yj4kCA//0hzIPVEB+gq3FJvioS78kRDgAVks++wSsEC7rfPwxcbA/o64a3hgNGefyfM2b3Zc
XFV6hi8y7XVGxyhB5h+Dspn2VuJJuC46LSo7Irmrpinv0n/dgIIqNlkqCd6W5cDOm+iXuqwnQno8
97uwZ2fmZIO4Jwtk4qLfO70n9jk2ruxBJ63pi+LN/dTL4mOmqcDUDpHJPEj9+UwTgD+LWsUDO2/z
F/rF6VpTXb2y6XrRZMn6o9GQgJjn3VurVx2T6mE63l+CPMCSFdw68zqY17qaX9vq2vlX3biwXIKq
jEt/Lq197V+UcXaNs4/p8lpLmBFsYgFEAhuOWjnjA/buRgY/tECD3wQEZ2U3VfUXBsODl7rYeIJY
0l7XrCv/9I+ubJFOZ0W/jEqmWPOSxqMInqxmXuZ9KfspTp9Z3fgcps++9s+aqhfPe66tl6F6Ka2X
LHll5dZLOr6youS10vA2QCL7lmmvLIgaD1qVdj0RSTAMXUgPNzfIN0RZud/TFHUjxrY3aSXBGmtO
89x+2fYx9U/nTsUhA8EsalnTRFfxoVlm2CZNiBhtuyERSO5JBcdLB1GyTw+Duxd8SNaB1wY0dXj0
MJeRM1Ufa+1IOpd9IG6wKk71NK/BPcnsTI+dZTlnLzt3GVLDi+NgJLqwJoyi7qVwL2V+rSirp+tw
X9N0dbx5FeXN8/ga4PHdGn42bj5ziVXCZ/Is4bhAdUuf6ya1dmbsHzW8VZCXZbnzCxVc/DxGA28b
m9zcaTTk9voMu9tr3V6ROu/BSuSan1dAOIm795IDy0kOMUpuQiKsgywJFz/63rHQ5yUIp8hORnYC
hTVCssJQmZxZwHTN5NzKc73pxcGNL6U8j91FxZdCXvrukhE4KS9xcmWFyTXqr7maV9BfU3WN1bVJ
byw53Kr0Zg3zIt+uMVfmcEvcmz7cZP4YubfG6MyDS1xH3Ap6rLMEld2GcDwH7H6sRR2xSDYbktL9
DUSX+GZqKDL8tuo3OCzIK320s0dxX0b2yPIU5LJHR924ylD6YSa11M2Kb0k/Lz3+Z2X29e+V2Fc3
JGXmqu6vQXMR4VWrL5YgEeyC4zENL3FzjsNL2JxZfsPp+Nxap6Y98Vq0pzqeF4YcBFSyP1r3lcAk
cw+0B1lxdQirQxAeGBJn/b7P9km/d4kGir6QhX9WyaCHQjVg0PzjKOl+9CekPuywKrCQdZpB/hTk
sbPqGr1fDZg4nsaxrc5e7fLrJPYTE3RiyGbNX9W3LcETFsHw9FQMFBeH+9+6vxAAJE6WOISj7ZIC
r5CLQ70gwa6bboHr1GetbdelgUg7GGEjJpBjAIjk4/egrhbSiJ1vUcUAgzszXN+NSPPfVyko+rFx
5JZDb/j3P69TWAey3vsoL9cx4OIHSxXd5f6SYdO7hJ3lbxqzlg9j/jZRaZ4rUSZXDGB4YOLfpVUm
39qhrnZ1+oXw4XP9PA/Z0YhJgZpZMKf5sMPXZP4i9s4X9mQ/R3HkIhia1taMQwt7jq76CBZmqkr8
T9k5yLqaMzw5JyMpXEM6PJnSfnFsO75hdwttDrgibldW0dqwjuF6DQCKL+jySC3Ov3g2GfO+9lP1
zDtHDG6gImHg8emI69AJztt0gPLTBu2mmSqekpX5kmBfWVkWNo44LeSVjBbgya7/aqNGB8NBb1N1
aUOjpyPwd47VViY+riau9uWcJPDrOsX8/ABlBERbBsADLgPn4zAoUtPIiQLYUTOCEM4lBhfbd/xt
q8PNgUujzmNLF44aedXrWQS6JB8X8cyWhk2ikVT4ZpdptemN1oI205G30KfHyEWdbo7eO+CaS5NP
X81fPst0+GhpnKEbZJKADvqDYoDZkj/VlUgXkV55eNHABzo2uQi1SIjfg7e5YPDa7+zmkNXQ3GQ5
buzSQgeaqvGYOdq2QsSP5aYlZrnnufjrD/WzgIW3R2FiIaFGQf1pCDBhhyZgEm5b0HrFC/BvorX6
KqJl4PUrqxbIkTn6nTxJpCEmsbPZMVmMapPxojN+18MW2KNHTy+3JONdUBlb13bodg7mFye8z01I
3qk7qy54bN9FmB/urpTUq6GC7xmM8xZbokB2a5R5KrYrnGlWlTw4akrXldGYyNEIkMJThYe/g0U6
mfP+jUxhHj4Zy6bo8L0FRLJW7qhOhmXOYxgHhEjboVAIUkNfpchyzn5K4Has2yP0He2BQ5bzSguH
EbXhGU/SisSyGxlzmVroEoVhZ2sVcET54iv6j+teIPlHbsjA2uJU+PMvrqcFnVN0dAv62N2hzSOH
qMuGxqv+kIbi9wix8BpbMv6ebmV7/LZOAj7r129C/scOIdjUqIBQEX0WOiXIuJzESGegRrDWTUJr
INRvG7uaU1MKfw/bk5Y0R0z6hmT7YQldo6SJXsiC+D0gbvgPSBP7mviRY63Dnew54dIRhnpqNtZv
OZkrN0R95WVunDxwI+mHwUeuNFZp/wRWG4V3s2T/LFaFRdsrqMcjbubi7PotQYop3vZxbpc0RUum
BJTkOMH5EJT4NuA17xyn0a8iEe6zVhbRg0D4jks68p6VYvBSCzff3f9fS2+iVes9RE2GaEt5pCdi
DN+yN0ZbnzyRpTcIdZkC7ejrRfmqsMsYaaDPCTP06ELjEW3MqdchLY56Wm4RkriPspQj8lwS6379
hWD4+Lxn28xqYELQ+VDWxzY1NNq2peFUgD5DjDL57smx0P/dfyqs9iYFZeu8kg554I6MQdbQzKtN
dlOz69zt4G65dpq1SaR4M69ebFxvM4p5UTvBTCWvgWMLdpqCtD0DFQfcBeM20nAm6+19KA5/L90/
CLG37ysm5K7bo0pkhd5OGPOyjR2hPGODzW07q2uNLctrtn67dTyaw4TCbwaxmQQhTBtZb6x6Q2hj
rjYkKE5IYTjIh1v8rvawDX/POoCPpCjtWE2w8+zdNOyqcO/YIEj3stxb5b6b9hwPU2deMas9BMkh
JF2pPfT+MREHFkLZv1c5HUUxr3w6ptNRQWchFxQqSXpigSeJoOF98RXe64EPT10HhSZPXja2eX74
842d1VFRjFBoUWzWw8UF/nIujX2A6gxrGI6qiFHKjU455rXc+avuxDpuwZ0HXhgf8Z3m+0gm5HT5
TfgUeX9YQZme6Kemp/tPWpKMB99UPMi9eC/z8F3Du/MkyQFbBqrRH6fRFsuSTJZtSUVxK464F7MH
5Ivf8MqV1zxX5XWs3XIbhHSEVdKXV9+3bvoIytty58RQp5UEt9W/R1ExXZpQ068IIIIH5RbWO0a2
ZFlkCWqhlPPUFE6Ds6T3YT00/LKgtiAUxtZWZc2LCbb2hA9bnSLVKBAxllynlQvHAQEivD37RyQx
mZpYDJaCNPKHu3LDwNb7wJG9uRFJ/heB2u41SisUi3OzOsdyh/U0sxGZA4uuOzPbWrdEJ+8a62Wm
bYjKrReyiRVMQrcG0QBvoQ5NscYECbesw7sbiy6/Gqn22kwy/T10it9R+0IPMz0+kq9KR/3TkAGP
KWNvHjW2g63hLoL8l9IFgJZmpalB9A4ZfPrGj4iv2xpsIuUWwUUd7hoShIAAhTtnnJc37gq1w8Tu
RHus1kO9n+p95u1rYw+QvcwOXX+oM06teCGXSXSc+gNOX1ZBwll07MyjU8+r9E+TeWQV5an151Uh
WL+vrmQzm9d4X2KGzJ+UdzLvr65HZNIpLc5AtzT3wQB/Upwj7cSqi3NooEc898W50E6s6r4a7cTq
OLpJgoVWNf/MffXGiTUS5xecEG9awUkGJ1HNr4l19O6vzDhYrgFXpirkTZHT/T6qSF+Ubp3fUoK/
CJ8eoyciPs0HQHzmdbKLb4WA43XI6GUWx9Y/usVR8cN0tBEZu0dues05uvdlpif9voZ+vuO7fl5N
z3ltXrU8DfGZ+2sOB5KnVJ6a+Bz1YCtJEz5l8TmUJ1+CVZnXDemiY5/kfWnRec677BdGdzLt09Sd
hvsa7ZNQPLJPbfLPGtSRVSYnchgadUQibaKSzucV5MfRO7B675AY8/Kqg1MdVEggLTSEveDQyFnx
vtJ8PwH913YxfmOxs9sdgUfhN3QqrHsJup3Yc3H5tdsCQihPa7GxxAbZ0lePqPnA8/MGJ3SDx5zC
9UDN/lGiPuhTZ0dmy0lOKm2JbXtHY1M/RsRS3VcA14CgNoxaswdvXiTM+Om8Bm8zecQCbHKxCfp5
YbLW8FmHmxiSmj4v2ayrbD2Wa0Hy7VKKtSXWkLj+XnUCcojMZ/hkG1LYldyU4dZGtlNsiSLOgDva
6Le2YYAoc15B8c9CQsdCR97YOxns8eFlVuSu+0kDImuWsCkyY8cqjB3E67jZhc3Od7cBEb38Oqhy
wb4028LYjjxR/w9j57UcN5Zt2185Ue/oC29unO6HzIRJRyMaUXpBSCwWvLcbX38HIFV3Sewo3YhV
CDJJsZJMJLD3WnOOmQdT6FMi9HPubJof8YtUa4WxDxKO6mTP6D0yTqDgJQRDe5TBL8KvpXnY5r7V
0PnUwr2Q32hRmEnYk/MIgzq2f7lnYUH3X1441pqGzm7LQiX5k/6iUcxRlwigIwaGDvRewCohSxss
aHSA8EBpzSFC06kckolh5oHYgYhLaQQ/0x0KdwIs3bmicOlvUoruzp2r6WsZW1kszHQ3k9xiq4po
XkBmW5F6NXBtkFwLorYEn8klGY9qDbc3WIa7o7HWzKc9+QM0LtyJ8QbiacDQ7FZLN0bGB3aOpFsS
jbUDxTqdmrvvNSYHCoqbo+9VZ9/IzHCAQO8V2FFbRRDdo7WYB0n1wc4OvbxWu1UtkQp4CDO3JIM2
w+K21tK4Ew0UtukkUEwueTY0sShhu0Bpax6EKmy73VYK848EAYm76h9sl6IDQyVbRbaLx57StiIt
HPVgD3HKhV9KMiKlpu6ICCZ1Reo6JM06hwrJkzgU+gEKiyaQ9hzy6pCQ25ce0pAlAzm8+wLSzprq
sgdUnwvswXts1mFgEyJBkCGva3RY8oPeHMCEo9hNYb0rBwBGQGZVuHDWQY9cklmoZSumM6Jzy+cM
3XlHn8Alxpa5myZcNkw5r6DgT+RGBlk6a+FxX23uvGS83MZazVbl4nYG2HJ3MNyuX6tfyAx1obAq
WwmmbTh7E7e3D0niguWJtLUU0gXnw9Qxsjr05WEsMVUcEIVAmbV1lIn7Vl6Pq/5LrMfSQgdBovHB
YbmeES16SMe1OvnQEKpmrFVJfInT8mBlLiV4Qaf1OFGq207usB1nXkeVZwLhkWe1VrsV7auEF50m
lu0CWaJSvhOUFmHriWcqrq64juUqo2uBeRtdWWEFhYvVneq1hq2W1LWdA0hJJNClfsj1gy4OJJv3
/aElAJr1G68rr26Iy2yvHOl+YCYe5L0z/qI7sEkAf7qA6w7SH9PAW01HS/1xhVqLOi/A56JSC1Vc
vLocP+ANjx/CVnPHaSoCMg5iBGe27GI8YXnSKdqLZN1HyDDCkNVXri33DAcr35bz44R0zs/GiGUq
JDGk6fHtfw45foi9Zb041ks2vBQDP+ZliV6a4UWJXrStyAADf7oRUD9K+UdTfx6Wj1r7bOtrhfqz
xcfhExWLJ+eUx/epeOryp1w8AbG19Eeq6xgcPMbRYxo92ssDJkCjfLC2sq0P8bRWOn3Q9Psu+2Do
95VGOg6g47oqyFxOTPshExJRGVX4lppJ+UTuYdCi37tDooI0aujTfY6P+cPf30r/S8cW4RVjdAfz
q07v66cukjx2gDXDteNVWrd6jZVrO4icvJkqR+pTTQicZ6E+y7VJomZvKOemST+1DhdoQl60w8QK
SVZAS3akNpEsk6UvAvDLwSah7Jgn6FSgmbeqpnhGCOM8rdb0wKqQ74d8YSnmZOfCmOX77aGOT3cW
zElSXWOHYYJNromEosuyE/tBzLOx69kF52H6TMK6cSY07K+HRDmUa5j70ii7UZ1Yh5Jwi1EiOrW9
ZD/aA7mp+dhyDYGadgArGxhdXTy1qLt/cYJb79sazExw8zKCRzXAWO7HE3w21TCT24UTvLG5z60i
zcrqxJHAT2p2joVyXBzWJ2uxbvlWEdRfB6/TWixdKNYtYb4eWbdQun0Ybli8SOP3lQsqwMTyWLlQ
Ork428qFxUuaresX1i3x/H3dMoYe65Z+q2/rFpYuFRvgJBjmQKvXRQuVG0FK1cdoW7qE0fdFy+p/
g8CalMKDNQityYov26GSEMCGbjMgr7OFdDsAArv+/VlqvW9JaPQSV5EgBikHm8yPf82MaO0eNGRN
JhYIkpyW6qVDunsR9t2IIhDUXS1eknZBuGuNfkQYC+Rmezlvh6HNGYOk2bRv4LMFrZ1M+ITQmXW5
qn/pVWVfA/086Es1+BYjHoaemBl5P/we5ysW698PbY+3bRvuK8DJ7vYFggr/mFVBmEiaeJ1Twtwf
yPewCaw+l7xseJMFSv0XByDzvkjnZydKX6vOSN0lFeHDMKkkaCQL0wZjsk8RlBdG0ObdqCKByVK5
fFJLST8P45rH25blk4wU9Gq/mh39sapxss9kFn8JB1G8zn14GenDP7UoCzbiRl2i6ZKcxQqcREXm
26tPSqc2905Xtn8YciPvMh2FQGbAKkdg17l1X9SPf//SQU96v+RDcoLmVuYVZAv602sn02SUCLOv
95Oi1rSjdRplllrdYooYKndhBOAcGpO1n8tSviXZfqtiJkvVxaRMtYzlr0mDe9BbJm9GeqWtNU6e
43h2hiHItxyPRC89Q6Hra61vi7Vy00+3muJg2EoyWCEHFIMm4rWnKTCqQNuqmwJEgRgqlyqopmCu
gpH87Wk9JlPQV0E0BXoU1AgHK0yXQV7xVvEBy0xbxYavzr5SCxiW0JzgpKNz7/Jbg6fX+hpA09Z3
hK+2fmH6hvAz00+2GuOg36qNA7taq46DcQpwgfQT/QA8eWoVYCiup0BUa9FYyfEXV2ulfAu/RBRI
Y6BFgTMGShSA/ZoRv0XBGK0fRIZPhfpaC1LAxodCYwCNP1S42FM/T31w91RmE+i8liDIqPSmwZti
b4jZS/xiLPQeEUJb0eTeL5uOpajOz6StPLfycmxUQM09Mmy5yAgRSIv+QWF+VUKlDUgHsB9MK5UQ
3izJAzMGkiSmpAgMpKWntEF+k6lE17T0bz9DCDx3JiCTuCf1TFiLchtHnxwyhcBCiptajP2F9k50
jRduR3XlxC/yNPECxYRSNr3S70MFzN0oQ3yAemne2kivT03X0xdzxuwpsvPX9b+RTtqeKZJ1i9iY
uKeSHfMgO6BiR/2kGjXRuTSW6kLuzrL5RVmB13lvE5MRcSFYYkFsjIi0T5Eh/Y7ZoP/KpPRuKqTX
ODWWD1XGv9WHOrsDvCr9yqf7vtUPR8HhdsR8FknONgP5SxfIIh4ltweZP2dmjsFgiPjUo7MCBZg8
GNBn5Vh4TessH6soqenyAHYgSnlEGp5k5BchLWo0UwtQCYnnKu5g8BoQskYjZCUfj1cjk0iX67Xw
F+2r9xZd0LmajlOL/T6U+03P9pfnHfNi1jhEEKjpFmg9Een7uWDaKWlNcwITCNtlTo9pYo4fkHI5
vlI90Q/U70mBlH7BtXlv8EO27SDeVjETcVv/GcClZPOiZ1MmwTjEj5HHdXU16+QVPYDtGblWEpIN
pTZx+iZIc5JMAYAXfiLwY+QAqNeZdKqtWd5DRuCKtewgtqow0TrzmJpGwtZrcT71uX5vt079CwsM
y7l3V2EIc1yFZR04rvquJdxHZd6VsxbtpyWUm30EXxPhqCQOttwo+DQH4JvVKoWYdJWWD4dBY98Z
m8Qtb1+oDJR7SQFOgmhBTxkt87SMWgNOq3IOaVmUkFsjGgyrnU1bDwjKutshWX4nx8Twms7qz9pE
s3z7aFCml2rqet/syXyqzPQjEllxHCoCx+saYSrsxnNTjeG510cAIGE6eSa507T6cwe0K/263fZh
KRfdSbY8JNOF/VBVzlz5US3JLjMMgwyk2rgQWFwyGs3ohXQgnrfHhEjrA3ah+LCsGOK5MnFZMAtz
7bhVblI7BMwqTNKOYi2+a0Bu76N2JIkDdfXd9tigVs4t9lyp+/OBlJ4BEgSLQAy7J0eWvW5oc6VV
+D0PA+16yLAczDrbsaQl1WWZ3TS16nu5IJFZlglQTKuOO9vQ3bQ4us+xpjR3cMuJvpsJMs8dyet7
ZQj0sOofFY00wLGycdcYb0lJLyVfQL63STYHkyNbOxyc2qEUIy0sQxnhf8LQ17QVwdv7kdZXZD/A
j7dyEk65iJ1mxDpGtOgPRaixH08Zc+UmIv5MIupvpUaSdkdS3qCqsDUd1iZml76Y02QdZpUm8sBU
H2wot8nMkh87u43uSk1Sn3Xni26YxVMBjzpKQi3I9C4+TSCvTttHdOK/f1QXjcPVd2y+eWKsAqhD
09f2sa6XyS07LIK92o9n+AvDeQD8ci6AkpMNszg+USI7uH/p5xwviTc6vTguGasrCHAfcdtdizjF
UxuOGpPELgQzpIvsREqIDG0Z+jFhzO1X2WHw2Qn7RiQpIp2i7G9sFiTbZ40oloPdgJUyc6lnSKfo
eE+MXkHRqI+7uEXILcEl6SPxaMkoKfCX3fUOTlbTXAgEMruKqTbbp4rt56hV0wlM33Rix/v9I3WY
p1PpcBKzd+WGy297P/b1cm8Pyqukd/oJabW4//Z43mGOr5zL9tn2uKDfZCc9MSb6gg6L/W7v5OIu
wQ5zUlTu48LECMGd7d6xLJDnCkP3SGvCUxaNRDUu8kKCQQ6hd5esjybbozFBPbmCYmtzdFukIvgC
3StTGEgr3w7duHilFIEwq4wOYRZDOOxqqGo1KQRVRMNY5tLGXHQmCroerdmHknfbjEV3dWS2QdUk
B04/8fuoH5dQ5w9nqv2KCbdOTXPcPhnkP4BXGEdZDLoSRPq6/J8Uosdz8akRcfEklZHHjdx+abHF
NXUyHQuJmTU7yjRqnDOmqHTcbQ8tgAMu22FIPjeTDaG50cf4sFHEpxUu3zEDLNckr4mgGmeovx/s
9VPbIeGmyfTJH+alOfdN9fuwElc5M0u3I5TSNVd3ztTaxNEUzW2rQ/1mrqP6Y9LoSEvI2o4kqNUm
8utdb9YKWhyg6nasRccegcGOOVR9JxMZneTteMNK+s0CHvih0YgXB3LZXTIywU4QDh4YUnSAvSzM
sCXIrrSTAPJqbIyL2Cx9h/9hsKjkrumkuV2dMk1ozCnreS5rYoc0K2JwpdCl1CIsj82wnDOCxk4L
6X/ASAT6w5RJxvrRdkBizapWaAudMuujLSVlQJCocbWl1rjqpaqdymp8spV+OUuGhdGWTdwen9Fy
trYASnupyBA31ee6KD42JuLzuFcz2qchW7BaR046x2et6tqT3I/VXgdwc4AhRwhpH9Lz6m2SU0iH
YO1SyaCgErnEgaI1SLOaxh36nBT1AUtXbUSYOoDN9QDx0XvDMKJbYR2qWZy0grC2kBiem7EeqxtJ
z6Ibi4GzsifkfFik2o3pOnmh0yE1ncb6mFrMQ3HPWEEMTHI36opD6Gr7/TCQ87VDrgHg3lj2sx21
650i7oOqKF719b2QEkS/66u6DEgE7m4joyBXmpUFE5QYfUeUfrVm/Q0fh/5p1M2BlAYRPzfJMax5
NYRtCYZq+fLtIBVhK+2Nwt5bvAeOUVSnxMrWa/pzBg9vqdozpMpwMfIbdOGDcdC1kpNib+zSbP7i
JHFMRGUX30U00J1EMk61MYUfEGRclA6sriKNhgdpab6ZVxC9EMt8sAcyl+1FPoZWA2fdnqe9lOml
B2aqOQirEvRwQ+2apcVRKQZBc3N8cyQ2Y3qdgs9dFRaIRz4oWsTcMdXDUxVhRgK6484p/p5sIAhN
0aPkAeY7w6TV7VDGXfiA7OarnKXWVyMqgQZHRBePDrl+a6qJbo/2RYX8eWhm4tbmWP5c9071e9fq
pLdb8UsejoMbmjglc0Pbqyg8eIEJvigKCVPQvw81GXTntDZkGvWp6RqR9rqYev2gz7p2VDRSuCpC
RXwcrfZ5SCSLk1r9MCvIYavEQmGLsydgvRntsi4VwS92y++ntQSQyhYYBpX98jvtBSlUpt0PpDLF
SLVu4lYN+JPKBxn2pJ1UDEaGswa5b8+/JTnVwT4AlKckzhWQgSKuTZp+JhR12Dej81B16mcZP/gv
1sGbeuDH3q3DQhhOnqlp9GR+lsstgFNCC/nZnlUyDX4pvzGNkpMtRJjN3u1p1tP4PMHiCkzO+vGs
qsRAIqJxjLm7BYLnCtoFe21kL79gwHVjermHLCc5LyE9CJBjXBxq5UM0+0SmyLDoWfQXRUX8UTLr
vFPS32GgwVbQph0wycSVe/132wnBtI5rH79JGWOoKkLvCe5Hbl7iTMGQ4+DdbqyYRn0t9ii/l2DB
AUGTIal8uDapb5t4vESn+hgNhKvUvpowALPi8iV2cmbHBmcg0G24Wa7ZNU9KOL/mtZADpALaSQ9h
mk+ihGI7ATnAqPbw92eG+n4BzzM0ueBqJqI61vA/tsAqZelt7hoF+zIocKGVf4Zqm+AMjA4lIwJD
a1Hxa83HYSxrLgxLd8N7zvFjrWRKlOfRSzE7ys5zWzNFHw239hibseXLwCDvCkc8KTomWSNSyKrH
XxbfDHkT39R5Y/1CnGK+m93aNIIwX+NmN2mR6j+NAJUyh++eWeW+nhX9kfTNRfsjcYziIdWIrbLK
JLvWiXQ3VK8sO7PLdlAVttHEiSuBOdnjXdP/kc0lLqTOuM6zQn4SntCQVn0rjPzoTOrBWvOSwPxg
fcOvYFWJfMi1nqikBWQzSNfNQRSpyidi1ORH+sxsJ7AafxXDXWxzGVFyMpEW6PIPaUGiC50/lBF5
/wdOkMnrxlpxaxGrN0VH/I4mf2NLaI3Ngnri7l5YSfII6dSvKvHQFdmll8bqFKvJ/Ezwt4vrxXoq
puyTZEh3SReNj5snbwz/IOuy+0WvRVGMn7d+tozpwLJ0oJbonN/NWuxIjySiEPdK68K9trS1nK0S
WNzMhdu1itYTujdKnqx7s+SJwl8kTyOItCcTcS2LjUMWFJD6UTS4i+1nWQAzqcgCvLyUikSzDeg2
Etgdd1h6As0K7AXtdWCmR8sKIlZ7VhCmR8kKqNgOkuyY2gE39PmQ26wqgtIOauKcZbq0wSAHrA95
h1FWB2E1cLoAr5DUBZbjD3ngOL60lar6ceiP41r4noatxtinnMVTTQ+1NNX1HhArEXk9g1zAb+7Y
CPJCZ9mBhNo/xVFWXJauPlSj32xVVj4FL7vhZ5letx1NaKmLV2fDvIsTg2hZW+9+F4FFZNwv3vLG
u7sBykyIFSa3BDrfiv4TFavSIiFFwgE62Vx1+aqBOZTXspor4hinuYbyKosBGRYpV5Qx2Vb1uOs6
rwBW1pJ7fq3ba4MIJj8haouvfXsd26tADxNf53YVxkgw0eNrrF+G4ZIi9sTzO1wEH+dr5YAkWYwQ
ASXOMMdE/b3kGmjPGSkglY6rFJASxembGpBlisl8YxMETszn8iNCQIWU9FUQ2BVrDUWAIFAKVzVg
P0Hw8muL0Fu/tLjwBnIS5E1gz4E5B4ux1hQf55qR5FGdj/JWTnOyjKPFsTkZzam2cceiBD1lqPG2
SoczxeAiR19wkfrzGF366GLWa7XRBSJgvVzKrWz7Am/IXJcZa83FVbUvI7qc4toX17a4Nohyims1
Xcvimk1uQhLMdE2ma16QLnGN0fIRLDle7fEq5VeH1TGwYN4MiX7pWI5cqnx6tLWLEuPYuLTDJdLX
Y08KPR/naykWT/uiWedJnA3+0uKMOwvR6PinEhIZJIUeEjEkMkjCi9FDRuERJeQ3MeTE9ovstD/F
kMufSsi/iiH/rYTsJl/Lv4shUUIW8Kg2JWRGZ7X5txLymxgSJaRCFF79XQxp/jcxZLuc8CyjhKQk
Ekm0VQ+JEhJ1VLrpIZFGNdEPYsgF1ZR9MbZKFhBvV8W+UAN/duHLXzv+6vzJISwVm3lcjXFz/v17
bKMU/bCY4S1m0Vl06DMieP0ZPAfmvOhhwtX7pogzooQs9aEsnHgXz7V1JsIlvUF93bhdFtdce2YS
FlVMy8Ma8g78Sr9FCq4REFkTZKTRyyM/bYb1NOe3pYOQANJJ5NEhNTjjqtzrDNO5FTF5WH0Vtdhd
uCJHDvnWuJ71syXNCCrIuLw6dNzrLEQIt0SjJ0tAgeSxqg5mIcXPi+VAJMQL+ot1HRO1dzcKUgVW
fhmh4Bh47PXrf2m2IlBsm7TvCDoZD99KMJcxD2XkLmxRXiL2D60bzq7Uuh1WeoGmeS0r85ytaCJP
sMwF+wAv1D1GhZbk0baiQpgARAOW9Gr8pPTLwYctRgnFb5kAKL66Ver48+DnWAkVv3R8m5vNVq3j
G4MfsZl2fFBWmeoXqs9ed9XPu3aJ38UHcEBFlR/HPmu6NPaxX+ex35jewrUfIsLiJf1aaPmVrZrI
YwcQyW6O5Zh5gOxWeHu3CpkP29AQ1yqIJ+zWYs9AkbltSHTB2DmtR0DbFLGuVOW4sKlhT42p11M0
LUmfrb069R5BBpA+p7FJUj3F8UQGtMufMn/I/Ln1x636lg6J37b+JNYahN9tR7wbiuGnrb8YfiH8
2fAzsX6Q/FmRwNxBcJuvNWspjS9Sf2l8cB4UoOLR9qjeJmzNE4o3MY0fvKrytMHT4rXgZzWWS6WK
G1O1Gw6uVK2VfiQhtncQwq3VkkXcHwjUhtjQNQdlPDB2pxZzLYjjVNi6KeA/Yn+FS2QaNYbuvFXf
QpD0QG/MrefoHmkgku7Fxlp4aaKI6a0fl34S+Skny1bN4JelDzhh2KotffyHE2tzxReD7yj+XPqS
4i+cBqqvDz65ofZWQmVourNKn3K2ksjo5n/BGbJVaSK/82qTJDwP2flNGnkTK4TCS3uPvlIN7dJ0
E9PNOEuGtZKtMAJZ9oGjxDgeCRjbYUH08FrzeNDltXLixc1DC3FyK/K9ktZNNFeaXJImcscdUo/q
UobXazWTJ6lkXnqO6qmOZ6me7HgzJ4njjZwnnBKtP3BucLaQscblwQeST/oQV8qq9XXDb8X3qoVP
gVqaDD/n9OHEEWvFW0lsqxrfmX2VTPHGl5kGpr5o/JFzJMVi7g82ARweV1obY53tmQNGM6+sIDGS
erKWHHvwMSlpcJFbRLXrsO/mNEnXImYF+TcldWvRKvjFFfudhBBBO0Y43eIipbGF+ElZkYpillqB
iw8k7MkCMnKp44icdXkmLME8mH2TXbaHE8bj3z5CSjp3O/wuHxa1GvZ2x4remKLnpmvC66iSH5mT
Kvuiryb03kwYJRiSvo8lC3GJXbbHmZdaaBaE0Vx8SFv9vMxRfLOlWhnxENHdOJSwmE5dFNNc7np7
Z5jSJztTh7vBScsHLV9p7suvRuvvATK2Yq3wbAZ7THZYJf54wXbaMMpTySLHW40TAPIKt1gtnHzT
MJ+S9bPtIRXWJZQpKtNPcXwex1Oln+xiLeJrE/U4rtHAR6s/mvlalhOUQxCpAYOYDEafsZZF8nB8
tJjg18faPHoaK7GEtPm17OVkLqfFPtF+nvIzNeTncTjL2lpOdGmaixVdqmatwbkUzaVz1srLazJf
0/LaQVKuvWi+htNVMtfK8ptkq4i21ngTZjd21saEm1sS7LFZBQlLc+cA606qz2F0juK1cv00jKdp
PFnFySnYch0HPMnwSZODlh/t/sj+0HSIy1irgn3SrEUfxzbWMvn14qM0r1WZRyU5FeaxYEKx1Zyf
Cd0e+QXt0zScFRY3A623tWq8ww2t3Yu+XOTmlALruRQlIJ8LFc9XKimv0ppT+4tdwn8RWNhwzCAn
ccdmYvUOi62IcgrrnPR5elyoEEcpY5FS6LdxOEmHsaq1h7mTKsyt0BVYAj2b6KYXO1nuQpCcHyoi
RLSIYPNcrTufzmEPghIu5wRp351xlt4OkXoqDat7pH/ZP3YSly6t62/MpeSKlSAoxkoaVNZSfbSb
3EsH/a1vk+fKdKJH2Iwt2SNrryjsaZskb1Uxjl9L9IrChNwxY5Fa4Qz0dqNG+Zrl3dHQuaj1k9rc
1UD49svYSvh4mmKXSHN5yAy9feRtarLunp4rq38iQILxmkqPmNYnPse4MYGzaf3NYpT1PikX44sd
Vjex9gw6w1kTPYdTk0f3qj1ZvqWyJxxKzbgThTQdWiX5mJWtdcVDifS6xeFbS+gtrOosoDdgbpjk
5zZWT6C/TfIBC6BMosLYV8fmZ1XCLRQJ7VbIo3IeYnm+2w5pQ1BhTafLtfWQQIsM9ODQludYCPmh
a5SP/H2mkxgLBp6JgZa+Uy6oJx5mU8hQIzqwsaat7xQuXcjp2lVKOxQnbQJkEQ1J+9D+MQrgvzYY
oLvtIIkoPGn7dGqW/RDqy5kGmf6xNs+sgPWXqg/rkzBmG2FnlHxmpPNRrov8po/nW5CcNZfUSXZV
WiKkwEORkMf23qbleB+FdNDCrAFIEodDvOcuqZL5pE5VeVOEZoWDAytjrVfmC/2rN0XSyte5EidC
eyIwzcbVsXFV/P3N4L/skGm9rAxXGXycin3wxytgb42SWRgdsQmRUO+THp1MuGAstwF4vpSy8ros
cL1qKTUwGknyQ8riMQeD7BJuIeGPcPzEjiOAZfeUUqDKJAR9pJFy/s+hXz/FJM3UHue7r4XJQ14p
1mclwxRcSaRY99Pg3DMOeZtq+xoZT07+HIpnK39Oo4/xVk3/UTMBVq/VTURn+0X1klUvcvpJpJ80
5WWcP/VbtfMn7mY5F8mpq26ssWofOsO5+/u/G5Dzd2t9lvlIPvE8A0SEuv3jH25qiMs1BLbLUZZu
WzMePSEvpj8ayvTJht1KJjZ85WxUYIzOOYAGix6oMp6G9K6tbXg8LRHiil65kJShkvUKvCABxD1O
4q+a3UV3dRqp+wiR2W03WKQ4ljCeWxmGomFYF1PV5k/GpJlQd9Rd3fD3iC204oRH9h8iS/rsgI5h
xcHONVWLnnBV4y3EJbtfTNimEuFJmdLd6GbPbUqrWVdWrRYYYaF8aIvwYelT7eOgiqCQSvlVsb/a
sgWm2F4EGdcc+qoRlyI3LbLV1eKYKuR1iSx5Qk8cPznRfZ8UOTsscrzVLN2bc1veOgNi6JKA1f1o
DmAqDHO6yslcXJiy73W1eCPac37siqTxjYxbI/OiKtBtKbpTeB/uoCyiC9OxaIOXPWtDvbxWevV5
7CFO0tbvWeXFdNqGrvPb1Vt8iMd6P0joVfdpXhLvBg9+qMVnM5kqzAs00mZU3QhptzXIdjAVNd1l
ExrJX50qP58pYBwwj+G1YS5B+uTaXvzLrpAfPtST0w573ZybQITSsz5Of8QLEExC7YcrioiKiD0/
c8xpXw8IM/7+CbynHzASYa3HU+Bk5V7307Y0ImeyU8A87LUkxJsQGafeajAO9l0IiAPLQWnQzE9r
lqUNVy7bmg7JwB4ZIlJzmNToMBKmjcbEdu3hU9Hjc8xRm+gss6foFS5mARdT1B+GpQj+/pm/a9/x
pLkkWSzPUFxZP6vcYhSZo4Lzf88iFamaCUQoKcLdYMsGW2ztd9QK4ioNGKu3/+//eZ3/b/RW3X1r
X3T/+l8+f61q0SZR3P/06b8eK8yIxf+u/+bf3/Pjv/jXNXltq676o//b7/LfqpsvxVv38zf98JP5
v39/docv/ZcfPnHLPunF/fAGIfKtG/J+exb8Hut3/v9+8X/etp/yKOq3f/72CgK7X39aBDD2t+9f
WiPbiCv5ywu0/vzvX1x/gX/+xlV5/JIlX979k7cvXf/P31T1HwYLYyZa6ItRealIuqe39SuK+Q+b
1ZVO8Cp+eVAB+GnLqu3jf/6mO/8gHY7OLJGhwJd4b3TVsH3B+oel2vDtoWOvwjuY/3/+4j+8gP95
Qf+HbPO7Cl5X98/fNP1nksYaUMFuh2s2EGFYZps67S9vw3qJLNZC9bhXM+RMLdZwFJzr5i01b2pF
fkwreidDpk6wNVfCSc50wpxYDlr7OOudG02ZJC+3R5ZUiKwCM9cfkyw1afaOL61oErcyl3mfzAuN
dwnOWhOxxus0m04YUYMluXZ74o1U+vQmN31+/m4ZFQfDjiGz/td8on2TR4Wr4A4hDzQhcEpMeBL7
qDXM/2PG7kfPahb72MwTXWWeQSumM7EEmOF7rhwljDK3FJhkke7x783V0UtMMvOF6cGSb5aikf1E
D9tDPWLVxYpkE8gMJ/+tL7AFZE1DhjxOeeLOdnhz211iZ6za6oDY32dga/d6nj5HXcIPyXVMv71B
1EGEBBp4JYMe+9CqCuHBfLeLVCwkjx7PDmDB3ZYYAUf3EkXE0U8M6nGuzeFulpQHwwp3Ius/Renw
OxSBPxCevw5a4TZZfQ2dGKkwNJqiuqoIRYaiOOfxfIZw+QTdBCeCbT9HafVUd9bRsYZXjVinnYgV
L88xpIl2JnAs80ZZ3KkiyndJuCJ+5pcwST60OZGI8N+KXdQg/LY/FKSN68pN2yR8I0jvvdwn4U5Z
w8MVFXOXIGvK2c1l9gFLxK2qY1yhvzHVz720tADRwluiLR7JwoFlZ30i4DnbGw1e5SqMMOCMpTvk
lbozS+lzFi5mMBb1Q50kpwSLz65KQEgg03wzKsXEriGdlDF+yOLc8ToxrwHvSBVsU4KeWEj5bjCF
vs+G3i8MVT8UIU6TOITNXZSm3zZzv3N4XafGlAOYljWqMV1C4IEvpB3CAg4GERPS8GgspMzobf9p
kbWDZRAiESmYbkAQLmzdZQQI1tizr1eFQWrmCssmJUIvYUaC8jhn5SztosjB3jXO+NBIoN21SlTt
GEQmh7runvIGimeKyNUbo+k1TBzIQA1Qnf/H0Xntxo4kQfSLCNCbV5r26pZa9uqFkBnRFG3R8+v3
cIHFYHdm50rNZlVlZUacKJClpCh4QmVoPmps3stEMrGLxXJCYcP4tAmNLC15VHyQNlUhTcggxky7
uGge6rhBC9MRdcxIJlNgHmvknuwGCgmzKFTsVmhi0PSAOazdTxcOfhgrSxoOqrGrqt7b2fU8+plu
32OpRZqMXe7Mvc68V4A/S5p9VsLPR5Byq/qB3z+xGt9IsnJnlQ3IP/Vor1OMm7v4L3XsJ+Soyh5l
yK9b14jYc3lDR6gioCY1aOWulHP9QbpufnQNPW98wNrYZiHOb8kLkZrF+GA08y43Bw2aaTNHKmgB
KyNyw0LjFOUq1wGzb/61OfFexQJNMdOawEgGZJSjB8JJhZWCINZJ59dpFb+j18A79bohsNyFleBO
j/wf+U5E/EXwVuqLmDvPotv/LR3s50n/qlIXD3oDtq+h467qUvqGQi9zS4IrEji3bOXET5Tvsu6x
McrF18uPeR5o4G/qUFlYbKeMEzWxzIdkS623u+/BUQfAniWeZ9350qZujpwthS2jZbhSJYW9w+cZ
8vS+FHYaZaSUBWPXbuJ/Iw0x97OX6UWxd8EUbEH3BY7NVFwMvXrUVtAqozLeDETKwWL07t52it7P
Uum7Xm+fO8gFpheLBwqxiGk+EF6md/awsQUh7iFi0rPUolplLp1EPdw/dgEMLOSZkGw/8MoyUmgR
1VJodrxKmUmWdAeGJwTtELr1SC+y8nqf7/PqibXxm8Wjd0se5Kz1JUj3zvVJyfFzt3KvyNsrZVou
RHlfxfSpTp2FChwFBvj3QHXEE9xZ/VgC4IVED925Mdy7WLIUiYwrGOPCZVkMZQhjolyDHthdXYnm
NPLD2gTkKLgk9BsxvdLsX952I8LCp3WtF/7mYeowOzeW+DFW81I2rEnyP/EsEiBD0A3vdI39BY3m
+Bg/ecmdOU18WFV2cwMHY+sQQe7K907KMDe1CylYNOqJtQwTUcPyJZB2LZarVVePhQtUPxly+gYr
utyqFvHOOBjaavqIJWg7IJVFDmW4Gulnnl9gmgmkxKEfT4YvUv22kGClz/FlXmF3SnMsQ7te5bVp
GlYP3Fq30UQ4Ki16Rnpgk1sfa6cGuFTmNzSLD7k5/SpZWOYZcHaBgE/jTyd42uXYTdKbW5fHdctP
bRLGHQg7j5bKfNSatd+NGhqpk7EEWsG7VK22CFUgQSj5W33X0fFvVZBxOU38xiU+xx1RnaemEZSD
OgRaAgHMEqLgdJu/Uz6/jB0o/8lE34CRU1Zyh56s7Ad1HeZbWv5cEVETFyZeZjWa+67gNoTZpVqr
4mA22Uunr5FGEpxfZQA8tEKsm8axYERu/lelzujnvWkHrDr0PfJrXQsa7iaW+8T+SnoNpk+J8Luv
7CDulSJoGmb5hqL6caFyVQaUE8q+CcZ6RAgnkUjGDiM7BDBXu3OxXE3vpt6ZT6v7ylbrcaHkZxWj
V1CGsFaR1aSRpnKtRuIoQ/hiQN/ZjeHbc++s2A5AVYV6ETO7aCQWWBwGgRdPa6iUpI4ISjM4fmit
5n7905fiQekw3RZ65ArH862eTSjXwOdmLQG2EnYJ4ugk7KUWo2VPlvPYxjUwfQVlHEJdFFnCdzUS
ORJw02HZuyfSB1t/VrUXmXe/mQ4KJymRg8cAo8FeS7oA80tsw8vlsxtB7UKCsxkvtNZOy73fYcaM
UpEvyNuTffeF+lmPS+lL0XSP2dqeUpJSRTdQonXNz5BZJK1JcqCqfvquJoVkiaXNd4xWfanOv2pr
eYcBucuttCxe3X6Uvpmg6lzTGMdkoyLKQolYQK2w6vWayC5hJ9dR1giyUU23ZiLCffEh7+sssMgW
6aqEUGQzMBrc4PiM6631lVi3xpoXf+U1USDRPjS5807gmTyC0U75ZB78gc56IQ8hVDQ0OVX+JcCZ
hW+LV+Y82iVcdfQbmZ4DROg/HU/+juMWoOUY2FIStogMI7O1dtq+zPJvPdNnf/J65heV0oexxqJe
UcmH1kSYY68jr1eMgQ0wAVPWQna10ulHLWA6cQac59j6W4c8EplyRSr4Oic0nJSSrlbWrSpC0I4j
bQk8T7R7kXFGGd6XXhO4rntGHdnOU8u4Nkg5bzxkcpUQUZeQMWNkqq95wCFtKj3CADqW3yc7EMby
9C327ouCSNL4nN33wt4e7Y0yN4djrqef7fDSmw/p8oMkwbJudfH4nZvfefHlph+TfFxLNTDYNjIG
OlpA9EbQNxR0NMHM9mukzKnh8OX6T5O8obaDSRpNxW+rHyewr25YghxjPKqLYBSmn7jhbMEEhRmL
olYteHHIYahBbanElc/SeVxTl3gJdPuIPQ1xl3Hu9+p6pPH8UBQSsiPimInoKDHuJ4/gspFS68rc
dcN1ianm0/as7DLoWgTnCMX7IQkS3MQ6sy09UhlbWnq7I70udPIvEH0+tUmIQZLB3Ax0p/Vt7dMY
N3esk3znAxuX9qk41J0diUhFoGfUXTU9oIcWe1yr3dr7ZCDy6enP9rk/tjcVI4S0a4Tgy65vJt8p
X6sxQYgscQuPAZqhVX0fTSpQQAe2kt75ppjt5gzGBT3ELaO7D3ard5D6dZKdnw/HXHAyb8dD5s/l
qzO4iCXNyHU+qmnyp3RmvYK1+VPXlXJdv2fMzw1bRh6uP6whJuVNUQ0hf9i5xNlXW/mp6PRj1a/H
DMBDT5FH3GjobrBWlaj7ePFtpGQ59c/y3N71Negfzb+aW9wYxkOY/yDL9XURIbRBzZxsqhMMTFFc
hCujKyKcwAA421SvzwvfCtfh2MSpP07sTK/xFra8VX2GdlGZaHo+f+XoQjUUxJ+28LN7UbMIAib7
nThltt90G5ajbuogv7hP1YcOrmH0AW548Q2hki0OS0YhV+3Bhwv1MCpfmgxT9aq6gaufcmT23Y5w
LPssrBHl+3Fkz+5o6bqAjY8jlLr6bURMkTyMVJ9UK71CtIGJR4jU5vlep7dpeTDWyc+clzo/ldOl
5TmZ1QntsoQnUvHwA0shyzEE5tnP58w+j/N7+cXLQiLE+Go1L2ytsthhJkG30IoD+UBNGjLp5nx/
gnpVwL2gVEx6brLQVEg4uGB/nsqwWnfuelOLE5zovAsRLIAXUbtd2/4miAPN/wjFMUja7iO+sgac
oHKLcbMNQSKOGQDksC+Dcg10HFpwKlLUmowskbZHs0uQPGrIS/uln1zpK8/F43grBl/+Y2PNLB/+
dN8HNnL0FMc9zdggJok+CSwLDFeQODscOJ7uwyRRap8GODsv2ji269SO4n2u87RC82nAptv2mIcC
c45mD6XZoYO+6eztHFzduVvxpTKE2S05uTkRLhorRv7lcU7D80CrgRWLrYr7S7tCVvuZ6t/8XwPI
9lC1odr64+Ni+uYr8BejAmSKwEAeNlQ1QQzxQ7Gw6Vyc6Vx6z2rhBfywRE1CoZ94rdruWzD0n8Kl
/m04sdk73KeseDbi3hfV38T3tWy/1dp9FGbql/qJt070F1Odg3g9iOIZgUmhE43h94+2yfLyh0+S
2ATmcTY7GbJE0/6D90xiF8mPM1lLPnGGZnmOq8cSWh3iSMZrojpP69Fx90MZZmuQ0aCdn8sryOia
W5NA0O538WM3hS7YZgxoGkqNqOQ/Fb7k0LtZPxmTWtvH6136FgUO4Wg77rS9ElLCV8gztdAeCfS5
u9tf2eD/JXGkWhjYfIWz/ytOHiwtdEsY9Mwz78qPKEOv/CekT/HHoE22ofFYzNfkLUkD+eN5p9YN
cl4wJ3RSv42jOg028U4VcUCjuJyV0wLwsgjs4Yt1bvSBi2yjOxnVDezOirJz8JeMADIa4ailA7E+
kN7huLdR7DLEFdBPfvry7pLTl0d6epPaZRnDtnpkUoVxhet3S93zQesk+2PvqGF0M0ffqRSuGheZ
KMmPLUgYurs6wFKMneHA9sK3nx2T7gLqus/C5WvR97RJC1Q4bo7knV21e7K8PZ4+gm0zT/XR9FBk
eCQFZUF95aPx3eJyUqxI07GX76aZuuRiI26s0RqebWKFGl575dXwQJIGFK6jPKELVT0SDUik3KVi
1xb73njcnOgAe6qT51Kj7covvjjRnBvdd3a1P0UCpXrIOlKWXUXGSncg4JLq1gZQo+8T5bnhN17i
60KwNoQyJ4022lMZomhN2Syqva2fhHFavf0i3zz3yHK3+4tOmPV4EPsa9y1YltR38/OkwJeGp5rd
eX/a3PYH5bHIqUrnZ8940/UXFzNetkQpoczdW8+z1ENDXEwdWFXQp/uuiooM4C6RqRdOCBYpfQih
BrR5cu9kilD+U+2r+GyNXbG8iSIiq3cUATpBdhTgmWrIAK1sdyAnBo6VBe8+HgQaegB5Mt95r+tA
rmyp7GX+xGUtDq2D0Z35X8Wzk95GRikV0aRBxxkDPajUwK0Hk+LH00lQXJlhWodqFdA4KcwDS2PR
z6AxRzoBJk2joGd3N/3pU/+zKZ4qUCQIdR/K/pbePC2QNLUoeQNNCVhSVBK4JrgnWNxsnV3p/fYL
sLpnmROxGI1k6gofI69qgD8S2EtNw3crSkDyakLUGwuiEDg9F3WNsnL77IpCrlFEVdRB6EIg1O00
+9eyIgRnSG15vOUcEjm049SFDZM+SnWn1htkbBoIiwbLRdxhcewfhX5050DzTfu6WPCAAqONoNvy
ob09fuqabLQ1auKbjuJ5Pq/KKU3Oufk3dsfBOJXFgaQITws77alKo1p7okKn2A2b5Id8aJaZMpOb
Ut34onHJYKfh7EHNVzB5h7jUBvRu0tBLQxJ9EFOr9ZnDV+H4c4iOfpjGr7bj0R/zNFTyS/eeC5iV
/HO0WkfPvYn3WH3Cf8IijIb1WB1RkNf4qbhW2uuDZWPk21MHjDMR9HtFgbd3VIivWtg+90b+is4P
F5nglvTDUmyA8ddeUJRkzV0V9GfAp95t92wCyH/hWcxQtFdsFK/agh0UDO72gbQtG+W7LomL2vEK
lJ2PxYTd2vD8xHipBfkZRxt1GULCGKE74LTdNL5qWLKTBwKLVLmJ2/lIA9ozd09BU/MjZCjJAO8j
sOGY2T3kpnNAAwWTwLqH02Y1IflUs/OAGXJDb5mvWhd80/IzVu79QfHDmat6AflRfIlsPQW7E/2v
MpgvxQtdGHYn1g0HLSuECkHTfrB3BNV0TZaHRr9TxfqljU3wYvHf6EUMxR58nJaT7/1uJ8dv6XLZ
DMZbilUF25OPuIl2/q2oobLcUCs35qH9VJNn9DNd7tvtK2JDrXtO+eHithqvunVNaDewedE5RcN0
cm3GjyyQ9gdN+Ywy37tSXlGbFI3PAW3DmVDDbLwR4e7+l7ATt/+hwoBRMzygZPykPIGLr42BOVz4
ejH2JGdpXfL1bADYMx4wwAz60VSuJbdymprgptEcQfDiVtnQ0oKP6voaT7lAZ/gMAo3GZltHvCPW
8j5SGzHrhdxmw6yhK819jFtbgLGaJ4oqaeYaGbPVbyUUWdBgmcMS340WmnTgDuWK9PAz7cnX4fbD
aNQXRINYfvaVZz4EUkXzNe3N8tDRo+ok9iQakav6Xs/BfxqqPUYGc/GzN5T2FCTUsXoZOd0HlS3/
L36Z8s4JTYCGtnlJGOQy1PA9hWbW9n03gGz5N1qf3II3kx7sZQzFFPK6yR+Kzllb/tpsaKggze+K
NTNpOG4RQGbISBildOpNNeQQlmhDzZuK0IKGEzqB4oVAWd5xt7tnX8vC8+G7u8fH4W5WYVaF01v6
wR+2BlYf8XrYX04TUgmqIiyFv7yqbzSeT259pkfHmZjHt/bq/KwZnyXOgpnupxUuQwih7bVk3MJW
e6Vk5JKB6wEiBgfI3BzsmsQeBgPOzE3wrrGHrOBEKwFyZUQshhOuHqawrFsELvVRUCnEWXc0fMvp
sWdm1FpSBxsJiM4nPjjo0EoQ7htWWi99ODpklwJPVB/1vIOOFEuMwj7+QPrC3XpsLDvCzvtK/ZWs
IMlQ7uWebz94mx7ZmJ7j9ShQuaDtNKP7TCz0b/FRod8rI/1BTfgySS3C4ULxVLl7naqWMBqx7Rjw
ASnwuYbr0h8/8uye/4td3N7wCPHfbgw/3kyQ8FTYPJE0tGwTtkFxNLB9DKxFNIMkYBjobgSpO+w1
QWUgh0XVegNv6j1jj+FXcmNy0sKleZzwsOV6x30eAtb47IzvNf1Ga9UPjv43CG+vm9l5tuawHV41
xMNvhvHjzT3vGpveFRXTYUKwtkhiDjQcGNFk3tzlTrheqsRPa/dPbsEFDzlvVEpW502hkTLS9MN0
Wv25zJwbuldtr5xqF7Ybd7bcEf5gMctICA8P1ZmANZn7nTKikCCkIWXNroWf4CRX66CFMDj/y1XQ
yH4dOIv2PXhXrP8v7UrEJHfVGD0CKpIC8GnQg+6lUM0M7Ukd0yeD1K9JzcLn7Iq3NehdcRra9WWO
tdDRYvR0Zw9NLZ1pEAL5JWnzmyZdwCLDxZrl3SiCdsiPFpv1XDb+GJc+rY2S1iUX/119TRJf4/uZ
7yrE3ePshfjbcUAsx6mryEysAN61VJRWRVtHCtFExrxovqoPf7HWyV0x33tP7XdFG9+zsnxbdDph
ZHV/eOm/voiROC+eQgAdxTZlt4Rb6TPt6LE6AoHPq4o8O6KETpg2j7rNHBZ/9wO0AnFpTSqaSVcV
wpH1Zj9l+Z/eGOhNGuXL/iU/yCfCsseFnXFt0nLfyebfxi3Poxwe66E7KHn62i82ZHYtl/AUPxOT
Q11U6jk3AJyx8dRDwo7TfhY9oxn2QqpY6Eot/Uva/Fv5Y5dnIhNRYb3mWYMTJV0V3nsM+4ydIhp8
1pl8IjsyFiQu9dIw48n+Gy3Bpmnlr8IurMjIUYV3ehaib3m29eQxUf5k3r46edDAAqmagQySD8so
H4dhDpZ6xXRLZ1IF7LMfPOdRqzvtSjwA6G3WWZJWym4QuK7NNQdLljBtBYcOZB2O+RprjJftIfHN
mOtn5rDN4/beqYKgIWu0SUfGxDySqeeM2cA+RtZ26VELe5zW7lwddPEzIZMLbZ4EQ7LhLyUqS2bW
E1neSD9JN+TVoz3SidfCoGLqszro2wn7rCUOa+uQPdYYwbJAToAjw7wUaMvUWv6oKVog+rUI6iKt
/bVwX7EOW0FbuYmfUiKZDhWs5klzr1rZPjFDVXp3TIBHhggLd+vyOJqOTdWVvntpV1JKcNAvYlm4
acmSahxJlZ6/A91mv1bUDYNEKpJnMzbQSyKUQSO+WJ1J+T1YJtMleYUS0xjWT9mrs28W3MgiKfKL
Z9D3VhjM+V5DC7TKp8CMDTRq1n9FVdG6ou3O0Kb5XDOTI8RLRma7NctLHw5tMz4ZZppuakGauQxd
FcuI0q1eM3Ss2FDMcqhdpCbSOdBsH7KT42s5/ewqzVcGAXl8GulVu12J4UK8aUb9CtAwmlxTJ8ne
mX13XnPeACiaC8iDtvbo9tXdmytKGdQ1JwbNUuBj6am1Cc/TFF7nyX0D0RAzAGOZtYP1b3LhsRvq
t5pRTSwoRhvIc6KfuAZZKyfoQFRIoaxhiswQ5Ib2mjzaSqH51SyoNQgEiHU6tmmuczzm6tmF2OGP
2drs4n5+sURMb7hcfgtZ4JzvxSnHor0TmoPbwSl/BeGLO2dGhqp36W5EL7STNaFk5UCPgDANCzgj
WlToD9SLMTcZ7QOakEsyWTzsNCda+vlSDuRHdETC76ZpvljbZ3dm+bmWOGhkzllcd1w+OObEWL45
g/U8AzlLyOkZatxF+pRnMFjbUE8d/Rq7y9/Qcnv3RMHJzFTZniB6eg4Z9gkPK0apoDB/WNhQ7LRP
SY4pPzvlVa/FgU3uz87kUUthqqs1kSetx86ujdzASHFl2pBjO0leZkmZLPObWeojw3Lk0IzOI7Or
ecc2OT1d6V0xjY9usdzgAkgE6DR6N8JR4bgH40nLijeFkCbIIilcNlo08cKvNMo5Mrz8aCd1ee61
5XvJM6wKZconU6/WCE6kXgR4hvnPJLUn7IHDdkN3t9b8LB2ngxoLC65Syg87o1HASD9e7DeIuGaG
SkLMlPqYM1mdDPR9BHGBwSr0ET+TAazTLXYcIgGHx5h06ShNtz4QtGtzm2ICiXiPTeVRacuPOIfq
K1dk9WpNZe091LEaU49hCx6J4/RtqZMGU2QkqUB1XTRoD4KQ1FF2dVCiZLdToEVhK3bMPDdyEbWP
lX5YzrZra13rq418XZd636uur87iWcE9xtWexq4xbEkVlsuuWqxB3nIG6vZ0W2ObduxUva291ZyS
pXrrcCrNLm2awax3OYYdw7STaFpoHDmaenVtBhqGlhmhiaF1gjiotnAGdUniRZbqz4qnfPYUrzq3
7piSgFDwk2jdzreE+Yb66TYZ2r+0H74stPS52hGQQD20WXkMC7yHCfFdZVJrvEuLDrBMsba0hAu5
swtPrvpnOJJTaK4+B0FTEsnGacJpLrF4SzTEYd40r6mwfr9ctfrU5MKUinS+FFulJzyO2Ua8z4Ir
f9WIsBpNWCYUagXgokAVXLbtGuvKMlqH+QkyiRdqrZdTLL0ABykuU9Z/cISskWLU3+XovSZ6q5wG
+ZD2JH+rtU7jurRYMirTZpOoH4bvOBzx4fpeCWjOG6tLDWYh8pbPQXfqCFc+LTi8zsNUYn1yS+JE
lNCoNXGcbe+7AjhxYHhbZzPesUn+LPHUs3OP3KHzZ+aQT9OS/DgiUULmJ1rY6jR2JwAOa+/YfmWs
P2U6kqFZy7BMi+EI2+FNakI7amNMN8gEBw3J49rkK4SX8SY4MEKRcpImK2fA4loXz2p+5ik+yhrh
k97SxyqT8eqUeKYqlo9ppvKIC5KuqWwftap/XOE46To/FG21gmmO284wxA7vr590Sx+QGnmABRSW
0uXysVooIpz5MMap5cclYSxTjNqF9bWYj60eq9zk7c+4Up5Gw8DB1ryT1/MfkgqybH0GFuiq3KIj
Sly0QWvIOVgZ89gayp+iZ+rRFs+oZ2iRCARNo+d8lbNphmSj0tZbdtKqVd/tuW4wdL8UqvM7WTEq
BD7JFmrAOFDNiMe1NQu+njM1tLqM/ID+Ww9td37xEsZSfaN/TykYCGeovlrERRFB32Q7LVPkbo7v
rqOX25UxI3R2tznG8tXAzmJ8Ur0VjmocdEu+mC1mzlmpr2tWc062P2olxohjfgrQDL6b+ILSHOrX
rAHc6TVQHWVJFgBH2sGqANRMgCVQPcDm2u6ulZrBTVsB+MfwePAIvA7uls3+h6fnvrbzxZEuohMn
1YO5b0Il7c6YgaQv1mEb9PZrMIJvMOk0FwxeDCv5LKpfaKNlMZfHpH1NuxonS9vOkV40KAOVNwfK
D7VvBV2HYExfWlYfoKbBx19yfuXdPh9o/SXzofaKKphSAnbraUJXUjGcW5Y02Rff5mCXGN+qAyA0
BQpJB0TN+HK59+oKKI55Ze0aYtNJJe7ECGXaJRM2DIiLntYqfj0nv42h8eUnhsoA0cRBRrNPUbjU
YATWMDcIqiWj9x5jd3h0vERjFvJhLoUWMRjlZmnG725jX9tepV+RQ6fwYCDRbpV9/209ecPATSbr
3tbUIp5zuUHSoUeqwxmddWbmar7L14Nhkeg3zv0/kDb8FjGggpzxH16MEZtTCzibfpMhX8e5u8i6
+icy5zbZ6QVp0m+rgIWPafZX576iG9uadEoSa3wjbjvboT7w56T9MFyqyVXoCPntj8Ya0fMwNG1p
36I/a2jDASGzRo5uBcfhkuncbk0n+b95JcDO5XUsvVxOJJKZxkNdDVVgqLQKrBHP36Loxyb9N60f
Wg6rvYsRezXiLa3OtV4+Jcj4ubdZzP97laho1zi21nbE12pBOIrAJAQIt89slOxUrqLCSKcnqKWV
dYWDMV/E7PWh1nB5zjPzc7Yh5GT6wJC2OVd1w3DdQOpfYz9VB+N5WMZ9udqO35X0+oeshdHcvTal
g/OKK1tvMiwq9W5nRoUhYF1VW4y50ry7JMLpSKt4IcqVfWQhGVe1j407YLBluCJb99y2BYmS7oID
lWZQM3ODniYuE1520O3Z2BsQrMbNoD0SKThBvwKuzhjGMpbTqAzy4k6FxuQK881q2mArEMj0nAxh
J+efvnXiPTLgirmTx5SG6OKzlSDxR9uEr9FZ/7PJJzzFjnXUKl05KLL4WsfGCw1w7UKJj4TFWjtV
q2iml1KizeNZtzJW9nBi5HmZMZMST3wh9au92XbBtQI4GG2IdDj7MUJD7mdzflbn9ihQ3Z9FX93N
ej1aStdE5oIDW5mqgz0V2z38odNWOqzJ+IXwsAnQsM6HdGioFCaF7Hi7bnZca3fVJJxLktKgQ2Hw
aA646ia6dHDLCI9Uu5NHXPFpsSd6KrW171HhKm2anFpMMIFr/yDATkCrYaDJF/esadxCUsuDkL3E
lATr+uyVE4bUhIIbXjHTE+B7KG+7w0jmMVRBsz/VA402cnWKOzwdzvA0U4HaBSDSk2YIE3POudpZ
a3GwXUw2IM0OCa2MemrMu20u0wHZsfBLDNeVUykPwC/wSnu0JYqM+4/VsaGgnD/g7dp6L8im8pWE
D6yA2K6dW2ww4WcQvnfEtMCi4/1u2ZZknXUB+zUW/pFSUY1zLls6iRnbj6hmT+6sjHEkl0djB6iF
QMSV9iuArVxoYtfBzNwXnfY5Nbq4Nl3718fzHYGmxb7GsZSDo91pjXCoeWu88itzLK0tMlYlm5Vu
a7gm+DeZ6KAmUyXJaiDAMbCexKJ6x8qRR/bK9mwPGBmHxQoqF+1h4zSUOlBgD/bofsHTG9is8niX
bSSPKemCOs+sYNW2mKJ1Gi+OPh4Su+J+opR0BKeWMBhO01jtiR8bxZdb0r4VWplE6oDCVEkDRZ2W
Y13H18RaGUWKLWmuBvk6FkihUnY9p0yPUw62o97uY+MmwV16AyFr+6nMCB+WKa/QJy7UIzpQnnJK
w3pK1Uh0KvEBnTfjaK6qSFlcBLwFeQjVzBjNzkznxaJ9UDrAJh2z/+qGbN+SYmIPiv1lG7QjKpDc
BnIEEpfAmOB3ubkAR88gxXoeUbUfNZJkx4JEQ2kMzK9pLxXlwhTZoyh1aPGO/AmHoivrcFpd/l5m
vCyzOj5n1XxAp0/VCrmcpdP+OQvT887501GkH8z+oJagm4y8/7YV7x3aH3Mr3V3QVRsvY2v8TMho
xVTtG1N1ztacnNgjTWTV2YmHiL6grV2/dacXiYVyjwALEHpMl4rQbaefPmQLJlB3st6HcQVweOCx
U6ugNQINKcVljMXiazPjPNNY/2y38qK0nwX9Rgongp3/0pgr4sKmt0u6o5kp71Ahc2rpMgc84EZr
z+/bOkSvxjr6/9EbDpjhkmPWYBW0+Fx2ffJsamIpaIhlM50GkqmbhmFeMSUAPyjdU9sZYZQjPFvX
6Zab6JMcR/50Kf9s9Az6HPlMgZ+SxynyYbvIqFXYVebOEcy0VVogSaefPIVOczJtZJ7YOXNBlj4G
WcfMFug75XzoPSYk+YxPKNZSZjsddERnZcqrZz0jdKTCvUC+wdTa9urx5iYzIxQGq9Lk1fJiehuE
btKKLN47yPhDhSZqyEPsoHVYKEwIvLF4XBWUZ5m03m16FZRa9sFdRKilnNw2c7EY6xAMty9L3R5a
3YBSJ5BYLYf/7Ewtjl0EOBMCXLxwWYm7mzfFy63Yl2W3i9Vybzr0TZciUyKb5iHCFd0Jauo0mv0u
4pdYDGSzt7t2MO6eh2JSmeL20CoQ9d3e2pkK7LMJ6Zmo0HR3eKp7WnsO48HVxYpstSA2W7VYI7t0
yRCPXR3Bn4fOuFt3FhBagnFMOhgTUJK+hfDQI4CJ7Xk9Vcl/Q5eUbxxm8B9msKOVvWkPYVxb3FP1
orYOkPtpNlbcSnObd9aZnkZtfqmyNXny3PGJPxqVsKYnDPC6d8795GWgSx4D1eZkhmgS7/ELVAHc
S+YWM7NRN51XZhlqdVbVuNg3HZtEr2ZHcr+Jt6932BCqR6dReNsReCrO8OHJQjBcT9II8CFz7Bg7
t2Z271NKvxxYIkg5tTHDNe9hSEz0C2JpovBvkMBhHKA21BH5KG6gmAntdCQko5H+yxwbRZdUvlLQ
oz6xrYTiGuYr28FC/ANXDdWIWp1i0q09lATa3ioBgiw5p0QMlqG0JC9Glg3h6JDSkSamXznqvWm5
qPfZjMO8g5mOoK4q5m6X8asU2IUOXUwcRQ06Qq/L+//YO7PtxpVry/5K/UCcAhBoX9lJpChSpCiJ
qReMpFJCj0Dfff2dkO2qk8dVPuO+3wd72NkoSTQRO/Zea67K8U3aj4hXrXF4czId8gInzBfRaTb0
OC5YREDBnQ2Kcj8xBZiiDLsHqeAb2AP1Fjo3sos5xg79t/8Pys0/LVe/+Yn+j9nrfwxhWLo0KHn/
+1++q38zhD1hSmvU/zpHH+rPnrDvv/X5c3Z+Cdv6wzB0AkoxhXHK1+f0gn+YwoTt/AGID8cYaQUa
Z8CZXf5PV5ju/sEftUzX0fBLmvbsrv2nL0x3/nBd09KJgCcMni3N+e/4whAJ4r78v/wiy7J1rGlY
w6TuStcl+ZTf/5MtjJqOIVyMt8XlLBSPuK84P41K7HLX3lRQdInA3lqqeE4IW3AqfVGH45GvuRCj
ua7rYJMbJSGlxT1d6m0dxXCpzfjTbv192Z5piD2gjV31CKYmTC0QAra+69D/bHcj9Y6uDUxmcySu
8LHNli5McWeSZcWxr61JwmNLSINwBVRmTNSTyQAklOad4lxTmshHGmebWvl9EfuLuqx23sSx0oVM
nKbQ9FHI2OrJNpK9jXLQ14cHUl0ZBeeL3uK1btpVE7oHpzXhNaonjhtPZu8/JRQMzfRoNyC82mzf
h/FFBCjlXHubJz4YaX+BA3Sj9zBpcDO4MSnzcM7C6QF84B1zjDvvZLfWoc4G6E8sX5CuKZES5Ewp
oxFiV1T65eEq6zv1PIzxT4FuUjJCxR+9z0gR4cy34+bv84ypluxBH/VH84zi89CCl8x7eZ8H3WOs
aPtHxd/k4smZ9/Hnh8G1QMXptga/yQAR+Ve0IoW0HtGYAWMZbS1upcF2PVns1i2UBqorvwg4XzF3
4o94AYI3lUDgPRscXjo+O2c0zjQY0/jjqZffuzCvRPnLcE/EdS+GkUIahQ0+aor8aVFABs9LwqOm
+m8QL7/7ZvE3klTJ57f1Oa/AhDP6+zM99aFosLgE8PmQoAcuIiA/PRhO/j4EGBa7EN34v0yzv3lm
/2yxnH/o79fu9390DvT504sE8HaKXJ/ZT9ngBTavA0TmMi7HhZt5fwdu+ff75Eq+oTb77snC+2vC
btPKKGdHCNa5RmNYBTiQ+60HE7lNqUdIQ0IUEH+VxdU2xO1PK9w/d4I/f82/uKm/L67lEcznaiw/
NnEGv39POyw0NRXkkLm+2E3ZPky1HXLQBqoPZcD88j1MxczwNR/8CM4UcFOLAx6TyZeq1tfwbI4V
Y1clyktm3FTZ7sPoFIlqpgT/HaXgd3LlPz8rgRrEnGO9dbT5Ov7pntgKh2kRRwKllNrT6mZvBGYU
G6fJci9UHnDQqmcWJY6I7oNTe1d9dD/K5qGpvIs2JH9z6fT/58dx2QUolM2ZqPn7x+HoKusp92nr
C20DVYHCvIxu4ZAzQK2uBZnlC9FuCEU6+gGiijT7qukkNUG2t9r4q7PL5/98L2kN/g5D+r5CpDTT
GWMD4Lfdv/AvJD5GczL9aB013LvytbDKA71YBgiB9Ubej2nHX5lqLwrEs0kHZJrQfSS2dQpCiT/A
KeAS8JwpGa96820qHlWcvJoy/kKhsQcKztQu4wSuTS5Qf/MUQjypVLe0SDpC45d+9jF+Rd/cNXqK
jci66IFzcql13MK6KbnW42wP1OTkATzzgpsr7EPVvuedeNVq8yDpDDbddBpWWcdHHFHVqLC8Wagq
BkloawOkLMwPrW3vKye95SL8ygimopP4Iy1CpDo6XouiQtojn6Ha/bLm3cGA41LW1dWa5mxTeZpk
InEvRM/MRRdJhMDRt7+/i6qsU4tLY9H25onu20trn4YBFGPcoYQYSTZp6wfyxQ5hah8UR+ekTQ+t
mXzNH71vfMr0eb4MBXNIFo3H8i8zRLT2VsuMX3VPLMygn6yRsVnOPhdye1R5m4ZhYSuH6dbM5sqI
vlByYZWIFazUp6dnEHlbo+euZUe2orVt+GxumdwRnElrZFSEZbpE81blm4uQcNRaEmto1k6JdbFj
79SE4U2MzdUPHXIrBX7hGBuoWSm4yDVPRdFBrGDsLCUTo5oXauwFSemx+agnwS+ls2PqyVdUomYx
aC6X+NB61730E+KKBHV4Zj0YRXnE5cewmQ2T8Svntum+6Zr3wkuQ4wR7pyloX+FoaVHTlBPzQK1v
G0QhwbtWIBCJzABp6bgcesSlhAQgzyaLY2x+CuzWa8+iuSupEEBs/NB8xKBOom3bAfHt92d1jYHW
EceeRtXLsam9JUikfeb8CExrJwh6QCUPLQN/J/enL49oc80weDF8hb6uzG526hzAhx/UmO1l6cBv
/KJ1SVfVqCSePx34tzoJJyTIwDtmMb+T1jw4ESJZodqtwxNs8GoksozpSdI3TcJM4sL2JLYUTD5j
gfvVNhaknArO+9jhiBSnfjzoFje5z4a95/SooRiKT448FUn2/Vb0/cdQVb/4iXhVeF/QnRVegEWA
bPkO1hTz3nNUzHdQDR4ebeu9T7xF6MBG4hP5Tk72rcORzyS2nfMow24RfbUe8qPYAXKfjhjY+C6Y
Y2/tcPb8+toVplgzFwKeXBNtOcwPojY7aYXdLQaTNRXPbY+2aWfTQ4K3/4Psa4RitfichudA6MRY
1iyB81o7Usn1QXobzeAr8yyEmW57hgz+NL9jZZ5+ARA6UEtv0z679RbdvEKGywaj9tA7v3zFC1eO
TN8K9GRC6zbCz/fzZxxz3jIAJMtAz9/NPN1U+vhpxfLEdnHpQm/2FrHWUMuxdGglP1dwJcoYdiQ9
Wgo2WcVPkFWu1H08yemsJhx+KLeqMSPwp/GovZjI6wMV87FY4sL0i67wo3DcM0jzgjKTU/L3R6v8
9CY7eZz0BtoY3gBvbDHtts4eHNN1XlP8jF8dMdwAwyEZPD1MpjzRxP7CjL6fa14G99vvC96lIlqK
qt86c0IGqwMRGsu8pR0u+pMapp+Spg6JPasemYHti4sFw6+zHLrOzsEV+U3ALBlL5H0Tt28uqX2I
bAOimIXMnCfU7glctyRg9j0v9VqcfHn28NhWGNtkh4y2cRl8TjGknQwKFFfDjbFnO7zkhM3EBtY3
rwWr0khY7dyPZU8pXQQzYstwL/ONAZO0H+JDMu80hUG6vHS5Ik50KlS1w+5PHVxt9JoPND/AKGMY
zupsJqpYJyOUbKVzw1q7vEaKHxAiPBRW9KVb9bNXNUB24Qhp0+u8q0p2GxA4h1KYpyYQ68ElpaIX
KZIRBED49TEMEZboRsGxRjQIOEk/lRHOnlg/dr55iDqugmCKjl4k2+dNdoMhcZmc4GtiTyuqXe7Q
h2/Lq1/wZ+bLFWvpmjbbGtPV3UhzAf9nuWyri2cgxjSraxrzpYOqXrPGMgDNki+r4z1IJ350ZR/C
Xn/Ufs7/q9S8S9F2H0X+GOsH4sgY+FqsTV2YfZTloW3M03ztBhbY+Zu6nbjQLTvNNzryDR6GtnmE
X4ylr2iHh8bSHnSwlHo3X9V52XDtgzSaK1wuHIdJ4M1yqoM+ytP3JzTs4OZBOMDOz1/QouzmTwnJ
meyMhtozhLkKQfCs0fE2GXuXXmUXz9P1vqQb3shfZUZiBhoN2kXsAiTMrJ3Meu7q9lXVJOlaGa/m
ODEXBmlbeSXZ4TQQRbShC5Mvmri6akF4y1EBBkx4GBrhFeSLVlH55KX0+fxMXGjbZRPAh/k3ZKC+
hli+a+ir/FXt6s+QDy809a5T+9MZood5657LraBvZod0hPQO6wEbfZwZJ56Yw/zny8Y6WG5wKvC3
5X1xHmw87M5cV9jPbOmfEBNQ29dXtDKn5FRWCTskf71UfObS4gFNveGpjA9ZxJA24EEtNCTpsPTn
s+o4P3oJ2R3LMKYmUqV+DqiEM1uwsJdM4xnTqYkPIiXBzxtNgEpzTQSkUZ1USPBR7GpNQMQkVgLS
tjjkLPTCeKePRU+OzpbZi2er5hQAceLODaJdbYY3C9ye0bN1CHxalqFf+5RXrSvS21ydx7H4TCZA
xYSqtPzp76UfXf0IxX+c7B96zvY+l/VZxwNlEQocgTleFrWZACLdp1ZFPMZETDkXYQjNk1ewTbrO
0gTCMDcEKie8dbK9ql4Qp3NKmfBwBahCHJsrEM7lI+1gybJjHqakW+Vkz9OH0Kk6v/cjUbBOk7w6
RB7SDO3Lc3uYrvl+jNhtyk6AiDVOfrFRRPFSpqIx03lo5l03LLgtgjviQ2Ds4+C9JJEDIRkvyTAm
X44tD03g41/HxtJXOl+u41lPxvlrVsnHlDufdd0zV53rXJXxQbMBL1MIcqPUcbi6qEw58yBniNn0
Krs5dUb1pfWkbxsmfOvC3EI0RH1KNl7C9CaLoq/U8z+JG2DSBriF4qywJJSH+AspAisvMubliCaR
QA4FxmJ4qsGX+5pxShMqhEpDxGjQtSh7eK2yWSN2vKV9dCPUl94ierdG/iQ5LGdCz6vsWyMu4eI0
BSEM+gylWVozmax9hkQeNrbOtI56pD9FDhtbEXTBmkSI9fcjqzd8kFSYC4kabmGHOHas+GT0lI8x
wuWir6GLZWhPUezJkj/LyPIcuO5jX5FLnbvtL6di3uPAG1laEB7uItSrVoGfCGBPRX2ADoBOa1b7
POPR3kw4UUg3M5ZNbl0NHUqzQwWb+gI2EBZwKDhVVl1RE9wa7cWuq4MxSBo6CPOTVEHTmIx0FSjo
uplAjePXTDN962RV2FYsRZEDxnUNRUtuQwQsjsnELoL8uvRGBS8uaLi0XnBX2frOrj1wtYH/YAyG
ZHqNkUHwxkaz1hX6zBIyAwGYhYbAkPZIw6qWd7zikU7bKK52es+1IKoUxUqXDbh+GOdgXpDW5K50
G/Vk3MQPZiZPCnri7BTv6B0zsGiRL2qDr5bCCtZNh0s/MyZzpRswEiqfxnNV1gc3zbSV2+VnoVJe
bMOeEB7Zz1Zl/fQ8tJ6mntUr3U8vXcBYj4AJbxP7hHLZOU5CDYukSjt+fSiLzVDWiLYY92D1A3Wt
C3e407G9aDhQYpvQdhP9n4bhYNt3o2LKw5mGxtZj2nu3sQb+0fX+T69mt9PDluFCnT11lY3Nj8oW
rdn370yUDLrCuaUSRvc1X/X7l+mHhksiTEdgD3nZHGOQJzyYvHNRl75QaV4SWz9JwET4K4lGYNGn
6X2uOvNk+x4m65a1yx2SHQwMHJdOW+MEMn8OlkUJbdPJazBVRi6602DeYzv/NOY27jsODIbPBdr7
eg/xRm+uyFbADQUtiVctwW427v44vc3HN5Q0+cIu2JHLKdFWczrDQnKgbaqSetw/Fl11/T690Q46
8SAf+AVgp6wg/uD/4IDyyAyTb5V1mErT76WMse5Cb71rkuTw3TnoudbBa+JbGVvbpKISIVTAnJpr
Td3fde4Obfm1tvgY824wPzGljN4aLF1WfJtLW2EYd2mqdu580Kz743y4mNsVYxbcVz2r+cSzOc3L
QJuHX0OdfHVkwH0fXvsAkqv0UXn2gY9O1aaQzOcwqeRVMuMGUA+C+744ZSpEz1L+svHmy/AUqewj
IqKzjzWmHgifquKuoUPbFRONYwGmG7tPZ7xEk/+hNe4lNwiKHPJd4EFCqWnC5RpLYv/eFsaTDvQm
rvnWfnyvyLrUMA5XlWSanTwQYU5zbmLTqYeQo0xNiAhOT6uG9xN3GgttxE4LcSvwPKprsFyIRjjm
1HN1h7m7xJBtC3OFNPstC2k62lp57nCXELX2Qk+YxXF8i4psVWptsRkHhx2EO+1nz1ke7Nu8+9nq
9r2lYw7P3thYt0bSPXem/kZf4YLqhgAFDKAVFBQ0lvUQYz5stV9hR8etKq2lgVB/aY7szwrCT1F8
5AWPvpNQZCXi4nZsJQbN0oXPq9n26olsmVva8Q4kQfbkVM4uKPAB9hy/Wja8sQhvUcA+mVTRF5nu
2SL1h3unbJ+LOdpk7iBoPv9WTjw0wK1bMPqbsqvmpZ4awyj8E/jAbeV9RmPw+jedo7+ODb4DnChE
bM3mpXUcwHl/7qxJ5A52PmAwJ64IWYDWr2xHXOYGQBl2W79pKMhNdIFLJ6ru+4gE5ily8DwMnHFm
lfrffZx/+zy2xhhDIxHY1ehO/rWPNYw5El8dgaTjdEciwlZIn5qQmAvw8KG1vo8D7SgmcfTcErNo
sSNIcYb+Eq8NWpQ+w4Sx7Ybef9HbwcpIeGBd1jeFOaQo0aUCZafUj83wzqq1c1+LuxpIKBZC5w0a
y3k+qRkEVbhWfGyyYBlpCN7KPWSYjVZhfT/qdo8s1l1NdXDXIBBnp8HfOi1FxOv27sIXYm/SWRHn
qrhH6gUzaeU32oeIxkM5Vs8aguc2sFYNjAJHBFue8d671EHF6uYvK6U9tGOwaq0IksJg7UJBy4Ks
J/iaS97BTWykLNCKw6C912AUId1ctkm79KHJe/PnGcu1TKNbG5Qsq5hKejIKbM4JVrhLWvEQ1nOR
S+dAuTSFepMAtOyamDy5bKVseMo+IHbbOYOLMtS9JLq1lZR/Mqf3wywBrN+mj2iVQeBcF3ROrNg8
pKyGZRjdOt16LvHuRz76GhG3NEJ8ZH+F91jjQax4RbUMg3aD1m7VKDYAvtAukNZzMGcZMIG1TN6r
Esm/N5qfnkbOhglivMKEC6MtLg9yAB+N5Joz7L2i27WwB3M/6sE+iRHUEkPXCmP3nx/If5tA2Jox
MxbniZplw6D9/fVQSHCAVbtiZRu0cZCOF5RC9tYJCW+O32KIShjQk6///I8yIeTH/jaD4J91qCX4
pwE9Mg/7/Z81Wpk3pc/TlM8lhkLZjLBuHR2MkJPZd8M5Han3EAS5nKAxrSdfzVBxQv2KONS0dAbn
3iQwR7TslJWd7x4Eh+PRN5bfe4rVN9f5QN7G3VvJT9HnbvB3i6KnkTC/BUj9H3X7BobxlqD2njuc
1eBdMqe6drm7HSNcjWF99dg7k47aK3My+FzeFubkVRKb4qPgXvSyvLaTeZo7NbDo2MZoRAUFZ8m5
PSPn08x8Bm3nTU353bXjJGxXdIisGiyFd5xbWmKyD/MJb/6OgincRFE9N2pbDzlo/qumO0aPha0j
w3xZd901p0B3CMAAo7cah/I6ls7WQejG+3VRubrSfr/Oz3Ym3VOGnyiJbkZUXhuhnTp+ZqpMnj/n
0jOcg2JvGzii6P2CiPXY0NzL/Ne/14ygImcj4uzmzIO0gSwxWQRf30dudmH8PVq8TOa6KMgI6AhC
bJTNuoopNAOfulgD11JzDFxWlnkaA3Y2oV3Y+pjApR5GdiO7K6S2DTRKN9FQwno1Z7QoocLRgI0t
Rlu8CQABnRec/FztDDIyl4BfXtORMzLCqBUN71vFJG/sKN0C8Tl3RCTfdG5dBqq4OniESpuGnaKn
mqcgoJHm0G7li6IBQch1i736DXx58o9V/n9UCOzk/wlLO0PJ//8ihCVs2kqp30C289/4hwAB9Kzu
gTj3LMIu6OjMK9E/9AfuH8Si27rGWmG7xGDMk/9/yQ/kH4yCNIupim06hm7/SX7wh20Zlul9p0wS
BWd4/x35gQ2O6rcly5HEBTm650mLk4U9j6F+X7K00E4HUtSgZOJUL8pNhgdkXZvQBg2JmtNHYrke
YOIwDu+j9uInPaInHkxlQHwYMGKE5k0P3JteqgcbpIPfTHSiAlTmJonQeN1ReFJv4P5I1uk0IqKW
5memECaRGrBUJVIsHvCl3Rgt7DWCBDTg83Mj+Vk57DNNTcJSLzEYheUVtZezHO3ZfBY8ZwY4cURC
yykjaVPKVC59vS3XcbIpmuAHWv8c9b2/9/rgPqQbUNBOYkUPl8rkdJiIz1aoi9fFyf2gnJWmVQGy
uVnInWY7HA/vRVL+COZSYEzQjLW8yWZL38xhep4NdIpcM7pPpuxa+vk9sgsQKAXnqK50EW5G4SZD
XguHlyH8rKEs+oS4u4zzb2Pv0oxIGHNbtQloG0sfsdKBZSAgch851zaZRtqs0K0j+gXDzJmdSlbB
Se1SFz00fselWaYO/oWdb4w/MR0FJWbHmmGMIEybyZ3brGPmSnoTAO2CN478+xjYHvZrvJ4ro8+4
e83z5GRPZo3JuFUxq5mdPGBYWGi6/jTE0yeif1I2Un9TvchScZ5YhErt7Gy6eYUbbFIVX9LI+Yj6
8dK7wzmomldhjtGdh1xr2TtUWRzT5dA/VK6urkNvbscWW181UV74qUXGbWDe0dYl7Ml4c9KhWMNn
9hdNWGubYpju0MReUiNH9qZpG9x/H+YI8ws35CrIcvpn9AwYDMRrGUWnzDTqU+DFNO4dk9FH9yuY
wCwwTFpZgkYHJgQ825Hcc6VWKWca+gJoe6MfcOLnOyJurem8RRk+cVFJxbaMjS1/H+WIYGysv6Ac
pL2yuQ/TSg7FnHpB7GCUIFID4cVMbzcM+VuYpxFSTL5+jBmvCEUMXr3ZIUMlqaEtDnqEYm6A6aRb
ITlBJTZ810GgO6h2IeeetWHEW98w8WrP50qwsAAqMFTE1WXAsbOaOudxGpNfcYkKLoQXnPLjl2yW
DBPOLklHXZb/LIqcQY54sJ31HCpq1pDsQ+wtCrNaMJlrGyoHjp1b0TQoO9W2kel9IeXZrDj3EbY5
P++dQ1JZmMb0xuWmSsbnJoHGyAhArv1as8iGokmDoUsmYl1EtP6TcoBNtOksC+ySL46gFTfOOMSE
TeXDCva7eVdXsJSK2riPRr3ZKhGfODDhCavy+9oJiRxrEn1ZOF1KN9NB9J2JmzLjF9sPtrbOYcaz
/EOZw06UPuuEbz4ZU3Cux2KbOvjZPH1ajhaGEmn6OpLXQzQ2z4OD1LQWyQ4qM38lhiTD/eK+kykU
F3cdxpi2E9pdC/Fv44fZzqSUgKbbQy9RKwQ+l9xtTo5w87PlpPdxJu1NYzDZGNCDd1XCRu1kBgfU
ZCNoV5Fg0MM3veCQucNEBBaxxIQvDfK55yCxTm4TjzrAMT4Lybiui+dQG4TLi8LzWED5jmYUO2CH
u3uoOkYH5anyx+a+z+TNJdKhVk8cTB+buNXOtTHrF/rkA4rBk1EQ5ZVp0t1hszbXZhP1O9+t28X0
1uqsU0XTP7hF9YDe0nlMDW9ZIMoV5Ex/6XCebN7inVfwOxDV8R7ROKmIQqzI7TaZTt8VoQVvJ+Jm
9lmQwHJ0AsBVw5zTgv5sZvQ+67Kl2S5E87Mx+12qz9OJEIQcpqghueilY12bmusmA0gPehuqNVU7
pFwMJ0lhnrREwBhMNCgnw4620kOACvcBvXy/tgBF7WyvPmuSZDqldGsx6BWkPWImtlmX3GOFp1/b
ABMCvim2Tm56931ito8K9wdSmLE75fUznYxo5WFTxiZIQIuloXbOHKwoakqPOiPqJcp8evko5N/T
KX0llJseoG/sOdhoBzF++PFHmKjkh6zKFyuMdY5nADrcWN35cJMPJPvSKSzKGwjoBLpcax+RCwCZ
0oIE85L3Sp5bCKSs7kP7ngbYCxK/V00U7zZ72drWqgc5Fe4qddIQGHNDO68FVFJi1iNOdcIjG0i4
jnr+S4j2daxxyWtu3txJpLFgb0+xiRNxbgU05fzk1ISa0HW5SrDGLcYTNmPQtll91l2AM2m5HIDh
L+p5Zpv3w2NltCUPAF0dx6yrO3L60ta7BDnjq9o8J+g4eEsdIKOV/VaGj1n1QkR7xoC4fgXTuWoC
59OZvHRl+xsOsHSzUhp/tblwSRPvzLhe1wjXVo7R31vkuGLWIWckjtjDsuCc9ymtbZAfCfpEV3yZ
hX62vIngv8b+GsPsHKM1Rkc9gHMMt94YfdH07RdDBJcWAuYeswshdpABsnwrUkeCr8owSEXdM+3a
s1sS7VE3+b20jaOJZlofxIcKYTGT1viiVfGvxnsPSQyJphm6YQ8M0eyvBF6mHdxr1a9kcH9UIrpy
VGj8rZ+V51po97Y1run6cG5xPW2LHdJTu25QCJLJllvxFu1Vi/HOc8TZELlaFpGhLUQnbkmBHEZk
9OOyQJ1m6gqacfrQ5CUvUU4em8peqdynza+CcyqjcxqkH6HZrRSpg2Dz041uOY9DBjLXeXLw0G2S
NGA4FOvb8pwExc4P+1uTV8s0MDuUFPbNCb1NKvpnKzNYte2BsBrUJnH3lDuAw7ScA36drBSJq7XZ
Xns/ReVZf+DtYWdVcJL7DrpiUi7CkovOwLddhD3akNxXi5iVGU9o8CXRh0NwYDFltfCXBEABiM65
PSb3SHr9c8gEBs2qdWzpsNuVPHZjfkwkj6AMm4fSQ/+fqJ+6InAOOkrBsL4nlU8nytovPkptwvHi
DxNK1Yaj0jw4UZDEKupItE0IAHyDJolJLNfI/0tJ+WQ9ZaKEPzLfqM5F6aQntxgKZP6RgNY0s+gm
Y968pnhxcWWs9ID2Taef88T+0FQh7spTn2vibkQ/ufC0jKcWGalb1Lt0CF9oIMZ3kuae69WvXgQz
OAplz3/tksn/dM0eothYX0n59BlbjKhhu0cb/8sCy3GIubU0ELbU63Gy3jsr+PCoM6yfir1sZUps
gGm4SBM+j1d16WIofYbuKTPCOgH/MI5XOMU7VbMqYHtYQvYeDjlIqtqJV2FcSAos9TZpEU4V9naM
ZszRSHliWP0CSclBeDo7pH8aY4UMgZTqrOPp0SzaSW3wRkcGbUvJf+n2+5jznQxCCXNzIpJcrRhJ
W2q48mqujSxtlhkJVFZf5hC9rO6OcqkBExhtsiA7wvsIGa+677190LtrIP194VHD9lzLjRPnL4nw
bprGoCZyxt2gK6LpKCoWAasyN0O/NaX4MJNok9qs1xVIkLVWOPjP6RQQ7JD3P7W+QS+Fkol59EXH
RSJi+2cbVwTKFETOhuop0Spj4fVwGux9PWIwCgSeSg25a5VBOw7yAQBf6t/lTgFcSoinKvadfYSU
izJ4+tGaBfYuC5Ml3tOKbXZJKsTClelD1cFxqAvteUq9VaXLAvQA9kCRGXTzeajxQ5NxToiOOYOk
ZdQ/6BIagg76k4y1YlU5hk9OrfvUZfO+n29liEbFqyYslDSu68D8AAmfE3wvPwdL2w2JFLhK5kW9
uBVo8XD9yVPf6lfcgxTBA5KLUd9j2ptcckildU3ZAuFQUntX5b3uJGKf1jlCGgaYYihI5SQQ6U7L
KeJLNHVudkft9tK22kk1U0T2c/4e6yDQxmgE89dzbMCLnOpkX/bGCPQPtC3d3BogUI4brO/vJkWh
4abtRnD6ZYrQp6u00oo7oaiDo0YNa8Lc443wALTEpHDJplwaMnLuK9PlGUpCtWkc7aNz/Ib28L70
qmHDgPyS+k20lURXMkDEiOik7a6qyyf4AccxH+CrTL25EKS4l0Nmr5tMMToL+nIR9M5x/k9kSSKe
G8DqWu4nD2kQPIxOKBewhOkap8FZKhzUhOitDNUcx46a0/BH1F6CV0vnQ07U5WDB0s+pFvtwxlEM
7QD6ydfqO2MgGiDQrz6F5cozVbTOW/iWXsFfAUAz5l70gFSjicb2Pi+Cmg20OAyXrgrAONQQEoba
F2BNWOmmrtukWLdozNMwTEK6c9hyADe6+KoAXTeaIpeOBSTvmcWKY9MM4i3s4sfCa09E4TyP1fg6
GdwgJ8DeJo6EYrGBW91DSULHcm43lzTl6thwzoyACckoigVchquf1u/W4JrowfZQg9qnGhke/Et2
v2IOvVAuyVwZlOS6waHJCQPzTX5uDYDrFucbwD3T/aB7+i624dWWI/yXAD67W3IwaFSRP/EzfDt8
j0SmMDeiJsrL6kk26pjgyOakXoZLz1FXeLtYxyAid8V9y2azFJPhrQYgtXmRYwLikhtQf+OMK94U
u6xkiJFqdfgqCzBhObSRDdaOk+Y+TIpv7Wec+hksU4/rebuhfnhOc4+HLGcOGTOvBgTlMtgu/PbZ
71pv56EFNEd/jvcG8xxOc19BcK/j7IWA+qojNyBFhr1RssZJEFbtdqoAp2LI3dduSHDhxExMAC7H
bKlBOTZQt/aXRgYYk6zomb7R7AyFzqq08V50OrYwN323zGCmXsMm4YpjbGLbyrLwieU6xEy2mki6
2JASZiM/sbGTEt9dAHrru3MUledyCptHnPnnsR5f9WHgUBTz44o0p1mbvZYdQpPcwpYYS0XMSTXB
eiOqAglk+taJAn+TJBew6MelanW2jVnhWY7jfQUdDXvUcbTi4KGgZRtGeOZVFViPHhxvw1BPnixf
iobNCa04i04cPOYJyMpu8n/gM1uCu3hNw5TYuTZd26H+pAI8whocaaY5GMGs9L0w1DFs7GViuHe+
EoeGFth9Pcn1oJns+WjaCUHG9286mBRx27PaPNNK8XFdxBOwQAJiU5gbEbXAnWDRMz14YjQ9UVB6
SJnSY18kvNw8N/ZM33LyJyr0ejFkSECkKY/1OO1jc7waVfroV/Vj6Vpq5VjyQfd97QFt0j0m5w0j
7nWQ5JvRFID4Qvi2ERfITtMnrzadtQMRB9xZmez6TvLo8tKU1ccAn+0QI8P15GeNAxY5wnZw6uLe
HwCwaYRwdkH7IE0uvisdQuGuvUcQNxLLAnFYsk8K5yuJEZ53Vjvj0tg1h7h6SoiFbFsSHsqd28Th
rIJMV3P1KnTurFm+EgoCjaw6Bfb8Yc1YAW7cVHOhXBsdMfT9PkQFx2VjRtwlYJyHH71ZHntnstmM
MHzL4aj13YPdA+AQiAnpYXUbx60oaPCfwP25VmP900kDTMutekeeHnCcQimDl5wkxKHFEURV0MTD
A4Z6ON6aeeuKdleTDZ2U8S/SG8/oKoZFHv4XR+e1HDeSBdEvQgQ8Cq/tPZu+xReEOBRR8K4K7uv3
YB92YnZXo6G6gTJ5M08SVVCkslusFZVHWGeuyr8YTzxTnplS3/UIM9dmHY64ilgis3e8qfz/Jv2C
ONBNJ/kXMOnfe+EX2VikqwXcbmMIoEjnMqccReO5fu+MJlnb5Iktb+S4YN5VwKUz19KiyoRGBAI+
VRCQlR+Sp8mpCC3XzrKQ4/BGLARYzpY4jRzlhDGuPV+rlQRrziRh34pxhBSXzyA2AETgSZFTfMBn
Ebzns+EDNvbRX4z80iequGYEMJ/7xUI3u+8z0EauxgrIKNA3SjYx3i7BRae60XL4r27se5KD8UDw
hIGs/4MFRDCYwPE6qjOT8sN4Y+ElMebKfI7j0T9FjYtYOsFu6D3F2aQJ7EPaUZFhLDzKOTxHbdK/
50mqD6LIWVRoD4VuaIAlH9rl0WL5ia3qb11UasUXEG3Yx6sNgvExr5Ls4Hb+we6DcZ3W+pm90zsR
o4tuftZEN6uZn/JAbZjfyx3r6LG1C+s4du3fRpM/MiwvPiR1xQ5qcyHzKPRcFfNeEjigpxWSa+FV
N3YvbPGG4GPBptE22GXzAti0nIaNlZqntHGpaC3RNgtcVr43k+jhEh1n/bnWPoDWIPkVLTDQdN6Z
DVzKvEkeYQHhihrT+mAX0Y2kdrDwJjLEGA6SZe4R3I7+YVmpttZib+H8TKdgZm6DqHLJNIMO6XKD
4X/BraQgotQ79ZH+JdDBY/QiA9yCTSyN9STs78LqSqRSpsHIhPRCmTAUnMNYAqjnvJ6Sf1oFaTNs
2/lc5MxoCzxGawz0X5V/z2sA+bYR7BgpPVVzKHBsUknhoGlAOQtOg5Q9BTLzdtIjyHfNkFx2kIEA
ubD+AaRDl+RHjD3xyu3wGlsDoZCCj9LIomCFp//mR/kTSbJtPBfHKUybYzfUT6KknJx7TRmCdnbq
n5ZoMbb2TYqrv8jqjSxHnILVsUkKbv3wLqKmZHOnUh6IB5cIeju3FcZsHx6oyqlGQE+hT722PkPm
11GT/+ScZU8OAa94KePycm7jJqw5vISYECJ4gJH16nGOsqHL8EY3ySmAw+5HlbWOYHtgHAcmiLfj
eZo7+NzuiK1ElpxfsDM6pX4qDC6E8Aiw/TX5TG+rIZGwDCZ/F1M65boDWCdl8wwBxtwLWdHxSdXu
5CB0ZQNxY6/mHajke1dF0Z/Sawk5uFzXsNgJKnEPJJkISvbJV2q0BCyc4eq23bytRtLtiAMHU4z1
ehwvlSxeqTjCpWym4GuwNZdO2DyrgaI9aRLbg/2dxOQsYLWsmka9maUxrYeY/zbAOps8i+OB5ePN
nSh+CORrp7pvTxe/TqO6Y0oGwyoffEm6o+mOzLi/x7sPsHk49L53z/mH0oZScPBYXNL0gP+AwwlH
02NRhf0mzN+SyGh3nclhzB43qeiaZ4I43K+yF4NRzroxvbPlt0++nNcOK+3cuIc0y6DjG8YxDVu2
3tzkuU0nbt65s6Fj+qI8t9+bVuKtceO15Q/SFHcEN9hNWeEiKmIPE1am2AmdJ0nn7CYKNf1tRfmV
NPzgJhU05EPwGINF3XqO7256I/gigRFtfMmL5YSjiROLeEi9uLe7Ao9jKAtjHffFjk/25qLNbXTd
Q1Jp/pBNoekqrL9LB1iToYKv2kOSwJ6sqe6ewE0Ciw15UTj/00aXso5pNN7aNkDq436j0omiiTTe
V6Vi+kPT7moE6NJ6xg93I2j9M1yQnj0UxGu4kz2uek7+Rp85oNAxmPgU7ME2YREnnKXdbhPE+U86
FPCJyJN3g01He3FIew7yHv6/1UBjzKtf5M+uyq++zPOjV+AECyNaFl2TchuvwRA4Ti4HF4/OL1cw
fDONz2CwRg74zTn14h/o2Xz+7Vnn9dnmJrfpWlqICrfo954TtR9Fn9+MujPPFJPSUzYiGfj432sP
6F7p0BIgu/5ZJ2V5FJP1LPKM+fHMIULEaosH1iAh033y6KCht7gL0kTBVKkgwcROFmAAYFuNkBiN
Q15DTRxmLjktgyOO61xaVTb+6yNqK0Zpvqtx11FyPcHOPzEBSpCCFXjOcLhZwfvE0piBLhBlR+HX
COXHbgCfAIPhBQ7jbOuOi3ox27uYfCpskWZL1U9/anvzbbCBLpFi5YgQFq+RdmJYBMGWo4IDyqPk
bcP7cZmkszENnvExljc1tTc3cZOL50UfXCcX12yFsdUc2OpbF1teaXMcfkaeJq0hp2CjS0F6OEdy
jPL+6Go2VNz/XP2nZUtTaKU9NRw0b/+0Fu1/PWVX1QgHECijXk+pgaMi+yncCbeSHf5LRXT2+Tab
qEUOpKmP2Rds3s6Np+2YtNdcUWEUUHe8miYmr32w8VNe3CFsj9qjNMcGBdoqSnlwIRKMGTkc+s3C
GQH4tqNXPka/2hQdixnlne/RxOowGn1A40BHXc4EWLvl1VlnH7mdqpXJ+0f7lvvpC+YjSTrIVYBt
dP9rDyatnUYE8jYEKatBsgbI4ZZH97l/d1oTV5VnrNsen904u1/AsBs0PJealpCFbI7kWgQWYTG4
bKYzd2c/nP4EFRMubPAnwWo2Vq752bAEYGN3TAWcFfn80Br/GV6/5LAyeci1WqgzPrhy/DoIRtlu
NnS4c3p0qtJ2go1bcmk3KabaCNKOqaQA0S/+jB1NOHMF7L1kKxSA2yePX8e4948zYkOyAprtG6Pn
D4NKaUL9fQ5s1MayRnXNci+mGo7iNiOtPkcqHoHhNNveou1Nh3dgFfbBx51Bw9pNJhhNrSwAlMpx
ZJ1VA200BhcamzjBmsEGrFMfKrAMjAtwHijZOoQXtlNeoF8DoM19mXzi/8y3bssn4lHjAeRpqxZm
X24V5Vmkat9XcFxRhK4iwCidSAXH3CRFi+MI3p09fpbKq47W0OIRrdznRIQrOxQYN4McjZdJkowN
jGFGtCsKhX1uUMwt298q6b9A3vJpDDDMysZKrnFAQ0Ni72QwYGUtStbUFiC7K8afxMzuSi3Qj9pB
rouCczyyReap3jee8ToV4QCFnal7y5N84Da0z118mz4uschYkp8DzkmuvtAEHLDPY8hhQBjVaZ5H
cfFuaBTPeTB3K9kbF98v9D7we4tyk4Pdme2x0BIvLfbJOOwvnJS6A7e9kZGY8ehd9xanDCpne07I
NyW0is8ok27ALTsbuDqNmgKLwn8rB+tV0ju7Mji88xmvy1FmByBm74i5OdB/9KNGL6GEY2ICPhnt
kVRfVnywywT8u+ixEhpx0xzLn0p4w05G9ZlBQ7biz0A7buNXxyg+FZkX8r26O9EqeurQs+YyNlcM
1MDG+NAH0BZwiWpRHETbU+74Jx3ozrCj/moUx2CAoVQn/rQVGCXTTJ0B/BhkTqTchp30V5GT3ftu
HhBCNYMAS9K3Yh1GsXjXi6KltGf6SM3FAqTceVNVwAYhrycbxuenxvGMrRjCeTPo/uBbjw7A7KG3
lxO3Pvdemm/abqTPKdSPPqQ8iz9RnwTmWnHulLr19q0MP/C0/vML8M+WWwdrGZQnEzVzMJXJyk0L
RctWjXb4SPVrgWX6UNPxFQQxrDx2F7KV9VHWBfNdxv25efcC9C4nUy5VXB5m6AL5MKeMFo8ILEMT
ZY5vVkbbnswnS0X5Z6it4oBcutIpFuhKDnfDG/jqZMu14ityg9fJlQfXS470HlQWp5Qy2dUQy6yp
PWmIRijpG0Oc8oCZHI2+q6kfeCY4Khb13U+CL5eqmwU7XZyYrRGanFYamSCxF98Gk09kn410DEKC
1iIrzA+7FISjq6Pw6xfmzpLKzeGdzMBD+jwtMSdpHfvXZiKlnen/imH+rjivoWS5b7pp460TF79j
ke+0a18WlbXTeOfqnyYS9NcsvaUU0UGbaT5RN9dLkjissI9Fdk5QtManOs1nZi+LUXvX5djvTPza
ff68fDELkRzt/y+nmmd8IwRvFeVXzXtCSmjlEgnTMrwjxhO/8PpNmrJp5cGlbaa7UxBuidLpxBvx
YVkvLS4G/wNnRsOgG0O9I+XOHK+e7F9Ilb0nKriUyfDiiCO+j2oVVt0Lhz2IvLpbmyFQinT4TQZl
gIOyATZ9V3G4lua/eHpDicBHJ0nndIl7y5qzF3o3wSIGmFBJiCNISiUzUC4C8g19RgM4hBc/RxvW
beSJPKI8lb9p6gmWHThT7lb6m4tQf1F5uGVAcC9r+4g9/NsrnIwbt1cys3itJrW3IB8dg5HWxCHi
BJK9Tg3rmOFFGtWdM49ESDDaptlqwLDLHPJLOAm6dHBqGyYojuQGCovECRUUdxqjVNQlGyC8RuD9
N0zeS5sbcJ08OL6KKyeM6UOfeCz4FF7YPo9Z6hd3hwZqog1YjVT4kMX8kXjGQdrjV2Jap65DZG8Q
hTYWiSTUFyIMGYVdTSJo8iQDYbYmeaqAb1PnX/zGX9XkPvBecLJWNydQd9rwWMvd/DZBNzTt5NuS
58nRT73TT7TEARcn4+PGwy/a2hsvH4M3Tf9GOBx1Hz2MwriPPGOmhMTnozZGv500yMP17bmZxJP0
kxeYH1+iLWgoK3gjZIbFfpYcvQQ+Vtc8tvADXc6dsS6+FNaRvJd/GpGDnXDWvfZ3lgFrNzWHeUf1
Lhsd52nPYqNRlIqwja1LtEkGIvyv+BkUheJm3XpA85h8xbV3sQWQzs4dqP52l8Y9Tv18Im7wGO38
b0dYMZxoEml9wttxb1814Rs+aDAHknfStOAr5sVzzgrPVM5kJ7B/wEgaBb9f7Dv7qKHWFoWAKBtu
/1XCfYwz1tZGyVubbdhujZCNxOoN7Kt6eu9y+WZVSODk7RmuEhwULXvrDOIwRPWw0/BuOXm/VZO+
qKr4TP12P3soEsVs3DmOb/AGeqwwNDRqxdJEhEV283uPUMfclX6Nvv4lbXZkrTvTHMxFwiTCFZF4
gsMHvpDTSB6zHeLLVZXxX3OlnhaWagEQrgaTx4wvW9mNGjBolE/VZFkLivsi3PrL9hRErln8RLHa
mzQdABFa6KYYibtFu5uppKuq37ANn2I3O1qNftIGfGRztj4miM5oIwB2nYSJGnvRhoB5vYqy6BZW
xVvll90T1d1H2bHbzRZHU9He+UoYfRQNh5ZFhPAmdGe/v1IIXC3TzrPftF8pv89BTUxSCMN+sOn6
CCivsR5QDytn3Opb6Sf2hbs8U5GQuz+tqaqbx2vELhJH0aMMKjbiwfwbDtMtTei7jrKcQ0yVmId6
NA6cBk3w51rhn4rPLQH0VZCLfGtZwJkpESpE5O/REkAiR+VTrfEHdtei6emeEVg4KFwDPL/8vD+o
q/2mG/D5NtS22vBNSeyl22Lo7jk/79oqEN1HSz080kOBxhyV2xI3EuW502U06QxM4kSsAyc7LTXK
vmLv8B1UlQq//GRygFbTN7w8j9o/8784zAown1MMzc1/K1ozX0tN6/0cfk2SgDMn5271Rh9RsGvL
Y+PS8IRiI7zsFXaGBCRcX3HrVDvHlki+NN5a3AJD2hmK2KeLsfSeiAfP3PSWfcJXf52OY44M+OiW
3wvvWttg0+wmcaUmtNuj6TKZQELEBL7j2OzjykjE1uoq7nrT1UMoXhdqto8EZC4IO5FgpTAy+LYD
nrBuAfklBgWm1DwQESxTwQ9i9rxOlYed2f7bWBbZjyYjdVq99Jm/za2sffPselfo7KtNaEQo5vCv
4L22YMbt+s77haO8Mvzm06zIKcbRifoQGCMYES74CTihkckI0+rVLY3FQsT777opeKDc+R7i+M4e
904HA3fySpKewXghiO+sEifQO8JiG1b2xXQUM6lwzjQBnJrWu7vrjreRpZIW8k04GRi86JVIUlyg
WcVlURmS4D+oE5xJlKmjLhly2Eoveh5IP2ZsLXFEnZWl0L8KvmBNtErX0APwwqGgYLhyTIMgHP0V
cWJSrmt+M0H8TmaKjibLjM9eIj9KPydm5E/lzmOgAMqksUDOdgcKk7+tqZv3swBn7inAqOacfgRo
3IzL1zmeulFEIQZa/Z6adBlTIZAYR16NqeXXmG3zp54kMqmunFNlsptzRapzanZ8z3zJSwoncCj/
lGVgnwo12afakNbWLOVPaqR71ycUK3T8ry6oX4LN+Gsm/s0hhrRzieLviKW/5bGNqRQjDd6h9FzU
FNxZYGuFKa5MgotNbsKMrENz7ztGfigQjlCW242RiHtsC45ay1+qAKKh7iZMMf6bQh+qUFB2Oczp
2zQ1xTHV7h24H/PopqVCo/FPsogBgaSfsyWwHmbgrFtuwMCY7U3U2w9fdNaBkVBMmcN1FpNzterZ
3HlBRONPaz0V7UvQMJIy/DX1JfWQg2mo6adLQ/Efk5V3K+YQJqiKkoa4lqQrrlM7h1ezLZ6XEukV
9RoMtvASSUF5o6HAo9Qc7/M+kauJvjeIkNaBB9qkHqT7bcV8t6NzjGAVtPV7g2a9JqxLEfZ7L7Ln
oOso8Hanr8pSMKODHgndAQs3Dt+2ciaeHVqII0CoPJoK1Owti4MHHdv3KIXVbKOOOvG66NQ1of+o
wBaKV2k1QsKxElLY0n/wKVwa0//GTEiWFiynK74FXCTmomrnzyaNdIPxS7Ye4jX2wWHEYhgPc7jt
rJxODKorJNQy2w+Qc/mLNLzf0LRoTe+JibpVxMNW/8lSag1TImB1iNYy1ExHquhd6OjghMYx9hlw
iCoQvPMLMNJUx2yCUc+Zp7S5JvU5hqduL8b8LPE70N6RersqAmtnfETad67PvZPSJON+x9riRxBy
h1+OI0Xt/hCgxgqBUXvX+91bG83PVqoZzg7oKbXBqSTv35q4/5mNil0kipN1aKPAefa6oY9QB1iF
fGRmSo4MxNFVyh8vCYerJyq6NcvgWVLgGTfgY8TetbZtOJ7J5Y9UpNgQQgCaxC3O10j2+BrEre2p
zir7pfacUGa6RN+caJPFmi3gLeN4tkopJ0FSeOCmx+J4nH3gSEpO54aszuqjKed36S8ia8f4tLbC
lzroXlLMYdpJbhg16T2gIKJxoudY2Q9zuaaSkFwKiEHVR0xg82g6R2H7GQvjOoY0ouRoalxIaRtI
o2fb1+9SaKDvtAv7ivglI/vTYHxHQ7fHLFmtBQ6wQxf6Z5W3Xwn9vi7z1QkHdZyw+KUcMlU48Ppw
gTAaCwZp9Or53YMgNsHKGu9b9Mgje9vWxqYIi0uUcSNPySisa8wUST1T0xLQxsncxg242GsMetvE
Uxt7wljnYEamlIr2g9x6NOO554hFLdYjWezZdBXH+tkOB3NDiotFlbFgUR/B5T4losLpYj97sfGO
LuWfxiK5ZQOAbkUh6+wKe+uRl80q3MpsEEaX/CcGBp0kcthEOMjnrgFUtQ+jdVGGvy4BXVWHPxj/
06vZt7Clxbo3GKXUJWu8P/3InDIMU3aHpG1PDiRBmhgMqMvrvCZCnOTuytTDu5/Nwxpx8cs0GI07
J8eOHkmpfmMcNVgGzpVP/wNh/ENX+2TZ6T/tpID4R5MTaH7jT9K9gVG6q1AsfnS9Xp57lCN0VyK9
KuH+xrGD+NW3Yq/aBqVzJLdBXRs64QK7vrsZoNVqyM79lMOFoAQGD/BNVQ414exoMGWimTOc3cXJ
AiJqtnEb7Xs3P5tLMVFWBDyHpfRW0qwiwn9OuAe1iT5G3HtVMRJPMNufSp+rM9bbgy6YC0Xl0RXh
Z2ulv1n0NZn2tCl9l4yDZ/568tfOqY9Tvbs2U7x3UdB9QYDgZly3pLiUepoFpXpp3t2pLWYAdenb
WxNr8l7e9AhpG+Dg536b1NTAE6HTOHNfvL5+CZv6s6Qh6TwsRFemLbwUTK1AKgIwH5ImwIIB8wkt
jNt44QKRB+ixiSKwZH2uVs4S1+srZAA2mWE7pXa5ETDJV2JSvxz5MKZlkK6jOqd0NQvuiQPHNyfd
1mmEkKFywEHxmMXwdfZB9GkWWAacjhLdWI+7AoAwFAJ6X8MwJiWDLAMWPDno6GQDL8IVRclEkKdQ
IIqZoqEy2AltEBhtJQVZpbpIy6pAM0Texmnlm1NjUAJ9RVQMB9leT6i2Nkx/5VFooHQ9bXgrvwTJ
Tt+LEEq5tsYFxv/EhkZfWtlnm/Kv6pPhV/SgfbUFALjmBOwqVGFBJXU2KzqmGryPYxh/0GMvCDA0
96HoEM0UDjRZVlSQx1AMNEG8wk1OJbJ/z/ViDXecBpAsPZqiD14GfIAhM35XtIvEKo0Vzls5ggyw
kMdkqqsnf7SZRebDRhWGxmnWHPL4mfgDofVA/fRD2myUtuheG76HBMhzOCksLDbKH6KLY6hv3PRP
qo4vfu78zbRHYzYWoLWJy29MTP+U0lg+2ekj7luaOZwHQC2SnRZsCNViNvfuUx9uuA/BqrEA19kl
yan5s89quoyxXuhWkGpEyk8l9+oh+/Bc+l7dun0vPS1XIVGYDoXv5LTla9F2khkQfepa/uHz9Vam
gE///1+Y+jhJ43w/iiUm1M4V3sHl1Bkz0togZdGNEHQ0rcwnU8wv3NHtXjOb5ZB20cIW8CesG1bk
gs+9PQ5tWJ8M6hmKgGr02J++UkpQqLoTJyyaq7wR7rbGh0dDrzindjfuvXdM0kBw2j9gwq8k5Jvd
cAmNrLtkQY0vrm6t9WBzh7MkqWpMDFvZufRW93vHh9YSRTwW1AfxE8rwcyyjrcrgvqjIvwaDUvsW
0NuUee+uVvHBk1a2hra2wVsbX8juco42uOMmHnU/aRNyh8R5mBSUr4+e8WXV9Ls6aPNr7TTnaExf
sqRNLlUs/2Ec+QsS7aFDH40PyJYdX2kPehuzUu2QvX125+YyhiVrNg/IymdNZSNqYx3se6qPc5B7
hdF/DwTbcZZOn6TQCIB4UbWtwa1aliTWk1BhMSeksvKcPl+Bu8vsPW7VrkdbsUWjU6P6+xzlL601
o9XnBMTISRvrTmNrGBoXdPwQ0vuEs82n4vBSlT0/LPpDy29Kz525odUBvmgzXXBVrgcjmQ8tn6AV
t9NBBdjtB8wn+K+GAA5Y+qJrJKw/fgUl0C2Y4TcGf3TXs/+69vSwEkRtoaxNaU/cNAPGSmh/jKbC
xQnGQoBFCRUszaGXqmClg5hWBDcgMOApQSd0x0KpNkaWDmdnAmgT6GyL6e5f2sUnG/TM0S//SNJr
N8+qbrqEzNsO3j4suG9yCKAM6TeurCuOdp5fc4DyFQctelvNfwK58zo2dkez/Q30mq3bcZl/Uox3
V2WAAIgDo6qfhabgYKzUy1xVV+3Tp1VR04zmr44lM311DeN03/bGh9M5H8ncwPyLxdaQ/bYWM5hj
f4g3YGK7PfeCBld6eyeVFm2MXpzLwoDfjRMwh6XTU8OzE1SU4falPdhCmGmJUiW4EP30rU869sZp
nZfje+U6ase+8TmdvaD4CToYOEzKy01oLhi+CEaPjJMNVV4SBx33ythPsPcslAGP9rYocl98/9pW
9aUuCT+ydHM/0Dws3uhQ6Va1xAb53Qg9k2xjzo5pK1plvctD5hMhkCYAX8tpKJZHlKxZHDFHIHDz
xuLFf2qjYDqWYf6SBnrLZvplagoW+p5ZXsLIrdXRda6GezH1347nf/ip/vJQ6Rma63tPJ0HLwdFF
Xx0DgpfWWD8F2trGMWTd2ojyTVHK78BtDpgjYeKbdDQ2vXg42cihsny13GYkcyFeAQiS0hwoYG4y
/kylBDVZgbTKF65yfjL66gci02sbVhQjAYFcoAw659WdsKClMZq7oc7DQO10aCBpVAhsYck6TUqV
ryX97mNvcQ2ayw2qpiya86/B5UIN3XGiPIp7RZmegDDWm6aIzoY/Wkefqf5Kuu49Jd251Hi9ZQEG
oRa/WzXwjZdo/yYd46CpvU2ZEiRBmMHwVY4uzrK/PsdSQgEZHJM838iMjSZojX8NXO69Hfg8VUG/
cx3sx7QM3CCBLGAsNvuYMd1WWtVxjsVrn0YcKnP1448IaV5qb0SB7Zqoy8JVKN46R+7jpnlnrEnb
CupiqWg3J5yUrpuAgBDLXbFza/+PMcwJU/Bfa6h/A8jOu+FVCy/YT9FM3aoSB6vHC9xb0qcWDEDG
vGfvZnqVPiXDMO/Bz10HB3Z/MyF6yUFuJ04RmcLqkgf2BTu8R5tJeBya9i+dBn9rGeGPjtJ3m3ej
4FlGn+XgrYocB5N/M52hW4vaxlXB4hOFbIpcGrPEHmAAkS6L/rm6uAWpw0VP8w12xtOA7SB00n0W
RtMNNZDsJp7jbRnSc2Cg7ZYqY4LETD+cgJdXTI7pXFQHw6tfYD/APmZstakr9zXoCUwas/vt8qbv
prq46RbPkjWbXxNe802P8QOu9pl771fJtB++UrPyrOUKObqnRFt/BUrUtcIlOTgUabEEbCKJ4oP/
JdQ0IZeTOW5kk18xxkGw0/m0pgmG2/ziXE6FXhv2CHOFGY+I7IdVq3dhwXeIGX/Tf/xJ4Alc0cTf
0+m49js2gLmmgbzNYJG4qXgqLEA7pepogIAd6gHNiMXyAnQlveIObu3ZRXBCVycUslJKEGy0SJo5
E6SmgTZtj6MXFmqm1x7meDcE0It71r4b8fxflAkajsuo2WfJtHW74dvF2cbUF8mBsrFDWhvLzb2g
9XQwh/0YOW+JYXKKMdfj0EhKiGSD8cEK115sv1jPacM6gnX8u4z0Vqv+IgPM5bgxMN3ISy+4hZRD
zIFdq/1aSt6haR7/upV40ApBuajxzHVXIjIPgmmnKuHBQLRf+hxzejvyIE7PA5ObbQregfgRYnyX
lTf0wMc09CaXWHWtBWmumUMxsJklkdueJhyRBLHo/CZT+5ollzkKmABZRoeJLUBxwBS3jkT8z/8/
kbqFWMaRBN7mF+PZ57rM767oCHf4zsjacuvw7mIG4J4VpEcZUvvWDOZ59oZhN1Q27TljNG0dbzKI
qdJumvLChUmYcVHKt55u6DGCWpYeojgw1k0yeuvanvUNr/3Va8z6aMIhvAoYrrtK2/9mQKWnuGeS
EpmWv5kb2t1Lc0t+z9w3Rcwgkmg3qZSHU3viLPD4ULURUUJXhBxIAOUOaF54fxyOBkQ7FZkMYnvl
gXN3slfaxl2cfvZm2q3tgNYP5m9FlDz8IavWM/sMqtmLImRdjIjXCZR7zEFE8R0mfdzThThanvrT
B2xL1PeeCmr+VBd8cBdf6qfK34aQBJlrd124bovXwr1GWv3SnJme9ZDsS988VoRLUF5dF95Zu4Ew
demnbLg2NaGVKevvvUFTfEeZ3KHoCZFYWj+VfuQgCHM/ZjcxNsRmI5wx1ga4EHYNq9m2fAL4ZG+p
2RDvHXhzMnv2IFeJY++h/yos/BvEQHI/UEU2s4lhUQ09b0qB4wKjQEkH2SppLFYHX6FuxCd3ci8p
s7o2GnCuI7ptZd4USEv8xRvGY2R58hik3r8eyOFuxlxFBTwF33KWZy637CcFHYHW7HxUWcoc218o
/nHHGzz7ly71hg0B+deIZm8fKRkzZfFWO3/cgdPX2NBaHruM9oum60+NxclwKmBahZBeCyv/iacG
iO6SqQCdvLPonWdkE9Dq2rjBHo8Zf9aZwZAZ8WZnIU2eE1GaFZOXbpNN486Mhw84k/x0dp4dqzyg
k67ocAIo7+73/rTr0/A/g1T41rAwRkwgwXHD5t91S6LNCCqEpsjaSVU152nAJucK1wTFBFHLtyEA
NgB9yJ33r1LWp9+iL9nD+VVBhdUIi9Y3YCBwZW92oMOV6XKB5G7/Rd3XL7Z3BLicnBVslPHmT8Cd
TFHz4CV5vnYt70+s8x96swdCAdZXU6X0tqcjAjG7bkKxA0TcI/2aV2uwnkz3pcTkualUNkMmtHdT
nHhb74TAZe0bk1NY5Mq/wmm+M0NQuNriSp99gGDO0xiTS8Hg5W3xjEPp85Y0l+N/lXlw4CGnkbsp
T547HSyDWjLk636bDbPPBdTptlpgeFHeB3zzautXYNkGjBApLL49pgIqv6PoKUyMExwzfxvM+iFS
ZjAZTWlpjfvjU3kjFkPPILc/87Z1wSVUOKKtGWMi9LEfP+5eUIPxo2R8bwPqR2zWWKwuWQwIIQvs
c21kb7heHz2kZ6ia1NTREAE8ldvKGlInFxaz3nTGNR2IDPNpc/GGYOE7Tb+XDgMaL3Buo82/kxbg
h9mztY95vVs+KMViw+X73Rv7cxkD9uAfohbNtALIM1ZDoTjlnAQI3lptQ/ugEYkFFsPPSIbD6pJ2
E0dwHjlH15q8dSVs6q3pN1rznuv9qML/qrD5CSw8eY1D3b2TwCL1opcy8kOu+NEbdW+wzefzrEIf
Nr5+aaz8A2cBeqnlHUt7VKcUR0mQWcY5sJPXkiKtiZ1LW0XPHVmc4Q6sGR+d/IYiqVi71E4F/jUK
j5bm0hoD7+ri6twIzotRiY3eyMovMw5/uqWrrVDwaIXGSzXF8+s80rJURYWAaLBr67g8zeSeVkP2
FdcYLXN2QRrZ3kO3OAfw0xmv4/Sd/8feeezGjq1Z+lUKd87EJrnpgKoahHdSSAopZCaELL0nN83T
90dldldlAxfVd96DFHRSRzqhCMbmb9b6lss6Fk0FhdfQYh4UkDhoSlZTnd0QKkurQO5oTUZjgqqL
YBRwLahb6oyZsduAUAY72mvltojxDJs2aadDnZ0rh3SPHFPDgLWJkyzZjo4FpzCCrV6FfrOMNa7X
aJzyQxqalOfT2C2ZaBERwfa9RbvoFuZEFN6Ncsl8yZgeSn2wdrRXFyNVO7/L55UXk4k++LFtLL2N
wQuadfY1F2CIxgGwnPA19m6pAZF26nAph/qm62Nt43OFS228szHhJBoj+8G+UrhiK7OujleSBglf
hNdmZErILQaTjLOs9EoStIL/3h5NMkpnrLZnbLJ8ireBMPgdMRUuOp+5q6dbeAn7vVva1zhM761D
B8GbhYA4pc6BEwRzLznLzJIuQVvjt0wwY3RDdXZ02IF+duI5I2AHlYCIYuaAak1/jNheC8OFPm/q
glGRdDDthC9TniIER0byZKKSRmW27RXZ815EHvOUmhxTmTh3re2gkvaeeOdGF9na0M+6Cf8ZZqRg
DEsE0fpjxnZu6XvhR6Oj5MmeggSjiXC9VR/gAlWpc0MQ3ocXMgFJYOkNd6DRP1BHLVK9+gnA45Op
N1z00jv0DfwbNJOU4TO3GA/8ckg4bDMTS7UfYUmKItTRqMH6FviCa5m7DAsjSvV+Z0Sw4GZ4MuJ6
9mIxFgDDsJfSHq/gqH6sXF7h0JzMuHDZfU8kgvv2ZjKpDGWgjuC8ViOBxALmP+OM/tyUk77LKegF
v8BdSNEJBaBDGx24kGJAxDqe2IHtso2YaVQifobB2dWTBn/PJ7irjvuXqvHKnWjre+YFLgLI6MYe
RUqEsbeq3JauTIyn1i/2pHgHy7xmb06MjUZPqm/xK9ICcN9Y6Fnq3XK79FYaLPdlkcmzE3MSFgz8
AeQfSxG+BY3aAOOq91o4reJQjzZ1ZhKxrU9nt0bR2TR0Owlla4QUo0LFAjKDG0FHMm8zDpycnHMt
JqulZGq9CyqGk0YTGsfC+sjJlojmoAgHVcKhqeSaBIj6QEwMuBRjOw7JeR6hZlZDLMtI2jCyrX7s
AYyRhGIfWcM43LEXskfdAG0tuGAxRjYk9OQ1ZEpUCv3Gi2OGhwgrpSQTN+jLu9Jzr6muKOjD/TD1
F4Z4zQINwiEhMFgzn6o0wwTwExnDTFkTCPurfTZbtwv77BfOgSz0tdYYd7zU72PSMo8HplIp6DWV
lyLyrzxQH7Lb5l78MQY+Tz5yBmoOej2vwaCoA3TVygEZdQWIHd0PX+xYQuqhevcY2rUab4GIH+BN
Bji+BsacGlKwK0MPOmTI1pVk6I6mMt5XhouPsm2p6DV0oYkcv+zkrWrLy4Cn/wE0kMk4HlJEptlc
sMye/WpsNn0vMaUK8QJy+C6taQVzqveN0FRDm5pFK2nTiBahoa1xdUWwiHVW3oi0WeAvM4/RkmMM
Pko55Cj18BiHbNwnazu/+dohWjkJPBUsQggJdhOk4rGVm0SNh4B6n/fx6LY9tlc2VDogoL6Z7pKR
TrPpGZvgkO4XRtZw8GvdMe2CpymjqvAEUfF1yJmXu4qVgpjXVkKFm/WlNwdkw7wxWjMEyN80ZDSP
XPFOSUUpZPNWBtGLycglT/QNRNr5dMinkLwjXpk0k8+eR0UIs+YL2yfoiBgXTmyZpE4Le2CHhGNT
QyAdNAxYKbp5pXaFn7DC1Uf/aGXdJqM0EVQ91P7hQ2aCfhVc/nrfXyhj4c5lmCO7Za0TqwDgJmcJ
DBgrHD8bP9o6LmHYkzHb4qfkMehCYvb6+sXVnRXG11sD/s2QJk9kQCL6BT+Cy3XiaUVMC8gEj/W2
DeWjM/DPKJz0BNJuOh9DTZmRS+mRGJnZuFG6fBf2rP8tk1zOMPpyVPEUS/unHrTveB6rDxTAx0II
jsMqbk7FlNWLTAHsGwoXda5AVJuMN15HH8uJhuYHaEOVa2dkAuRGWlcMFPs6QMLWCV4G1/xyfI9W
0MaRz7Q6cBii6B38qtC6Bq+5AzezKl8mr9hybc87DpNkJtWUd7He2kR3ewi0vJmqrzf3Zjlt9dKI
147FsVtr/inQGhIpQnrIiQ1sR7O/QH7LCHOCFV+tESsxMe6DYifo/Cx69oVlH6V8N5zydShd9Kwa
w5tEbSsvfM5ipE2mSIDfWlelMkTN1Ilz8ormHFmlvMWBvs5D8xrzKgzE27P3DuwlrR/v8Ooaszhk
CIGDP6O+6wPa8r6z8EDo4SO23bXeKUkpraqtY6KVG0ZER6LUV0l133TiAAfR3yiX+YOphe3ZQ/IZ
+jonHrKhnpng3rZYDHQpbyASNEUlwpspx36qnE5SVtE86k3nbnWTwWJk9/EhSWveeAzqW47X1Mx5
5yQNQ3dH6ktwUtGdW0dIBKhAFNMQUoxoRDOUzSu3ct27opnDL9A3WQ5du1NW9IxWXQCnEstCOu8m
1rZv5IsbXuIK3SvX/pgM725rFlsjguZmmtVWqhgj/rzlcNj/bPsqkQcj6x8GXcNmVTTjouiw1vpq
PKVxzXwDjxAdog3rCFi272Dn/zDG6IFEaMbTZENSsXLKeHgRGtaKMTteLznPdTWi1u8hRABicxsl
pvVUVBlw4zwno8RDlo9UsX2KAvlmaRF0g/SQ9ckuHCN8ca3DssXEjMtNFpTdq2Adzn6eZYVM92Pv
Ix4ABb7q6F8oE9DyVyyqGAD7l9KgKs+0wNuXvC6NFMycBIYuP1cHkjQIeZAkZIj5k7SXq3kjAKhg
eBpqN8bKSL+K+/dezAshXsSdQwAq+qCwO5QRqfVeyvNQUibZUVAdGoo+x4629Uh5fJsK55prUXEE
M5YvD21HQZskmlyL2Dy35JkSshThbpYflaN92n7FzyusK1wvZOoxqjLMUiSCu8RlsJ3qgnMTjgmq
3+oREAlnms2vCYufwXvsx9tiHO8rhAmrxDYjLvEWX2QR1qgfjzWUbuxzAOGsgp2LZjk/paT9c0v8
9VP+bCtjX0chIw63VdtIxXeBz0qtz3BDSsu8pZGFxYMWDEkpQmUU5y+lW9JDetBXVTnkyFuQ3nCP
Rw4V77ORPVle/BgOpepoujz9yr0REwHjOjZ5+ArGoi6Hu05+ipDGzuklGREluyO/PaQFJZkCbZxV
BVATduWMMYmUP2slA0E5naQ/XJKWrcqQxadWSmKa9LtywjReeZyq0JuvmiuizQCAPhr6Jy9Q60EL
b4fBJtLUyjesgtCixRd3DBFY4mFZ2xXyBuK3mbZ33MyYqSdLeog4Qqim1QzmyCrPF09CR0mCt0Qs
S9d8D6AY8PTEOMs8JVdDjxIO+gC3oqz2OJshqpQgE3K8ZWt/0jXCmxDCjAjyo6lMVgxjUHawZIND
vBVi6Bd6wJJQEte4MC0yW1UudxZule1kOLeqpy1wCiIBsLP2h9qU966G7KsDLOwhoYXRT1IkI9Vh
VUY1Sr1elZumnVf7TsnWmHwe1vLs7DUZnVu7sY4VMsnIQKQjSTZ6NNOsIYSsWMdTEGOlakeqTgiY
jFiYsTn5R9NMEt5S6Z4IHnPvw6IHRzFod009vCgXE56ugWvrOClREBgkQWX6aZxC5Pk+Yo1wYqwN
2oWJG2kPrt0rpj3KZyEQNfnWGWukt8h1X32nQNZQFw3CpsDehY5ns2Oa8EU0ZISCLiJvswt/+kDB
zgYRscglsKqx1E9lFJtPo0oBqGGQZ6hl7qd2VKcxyi0SEOCBpASkmMXg3lel+RD2Y3fVBalidiWf
TdM+2IGd3cAhftdiHB/UcrApa1csdNtHBNfHJA0VCn+vnv1EghT4AmNsNxJ55GGqWUxymMPLhije
pswOB8dJVygwjCdr1K99lerDksBtqkJgOJcY4sCeMTOTynbnmWpYE1QFz8xvw5s4qKk5yR22HK18
nQHd2mQGN+we5E4qdVf3XcIn4asGKQRxLDJnrfZPeeW1q6Rpqg9gwgnFrd764iyhQtwPtg2do296
taAcZ9kgE7WpcGdAH9F4SfSCWsnRGEFzZIQkyvMwdUZyCwA7+V3eGxzoWZ4fFfnYxpjYu7j13SUB
53elW7gPgjCM2yiWayM3dBarETN2M28O5ZxP3GOlOZhp8d4it7rP0ULg8KyIMys+9ZQimfqQPtw1
qnPE/WeJhEqtAK9hkyIDnBlqsMeI561aBAR78os+Os0J7kKAgitR5WLToEg8AQNaR0GoMyDiw6zs
Hev46GCCWtLHe7fJ76+VeizoybEmgmRsjRtbme7ay3oHzClWwYF5wCVp1MS+aRYVgxqT48UmYwpR
NjrTKrr6dUcKA4kwD3ICRGP57m3vYYSzjay4NQR30bF4cG04Rq2i1IiiHaYLnEVFuyOPSd6aMxhI
RuWzMNtsm/qdvNWMHA1sWz7rtXVpC8omU2seCFOBtmcw33QjPd2maJ+ejca8H8b2pFVxvRtSLbub
6gg+SQ50eyBca36lyh7DwRS7ztZ2seRY/jeTh+92TLSnQQpYKChl14ON5z71q+kB7d4D9dr4JAEn
gW8K9eBgup51zCbB6SCQSbSsiA8WbFymQgxwZOPW58yZWOBaUfQR1PU5zIOViQbjOQ5wqSRjPF2t
iLePHzbxJfKBBjEx8c55J6yNkvWta2f90SE2fokEv34TXrtT3tR9j1a9dSyHyzJPb9tMqUdkstbS
JvxpJ+k6mmDwzn7fO/ceAxhtrO5//9CZ6PDgEZ8LL3sMG1IUOPDVpTExp8Hb2vdgY9wiGZFV/u8P
ekxdEqeHJFE9yK8wOQcocna40gY2SYCKDBXcWDzqfSh43/2++SwZbcxcyiOqYPNW82AH//leaZxq
n3MGYGq04fiMsePc9IJVWhaNd0ZQDKcynLYECkTBqmXhgOs+RQe9LrHXAbibfQTkt500AHUpkT2M
mszMg8H2f33KDPkYFw2JyWbJaIFIoIHtiyfc14ko+UVsDtwMY+pkx067h64uSUS5KKXBtLSnfRpn
iES7/By4CGozhLJuJI2VFvd3cQOWL5s97c706VGXGkgrdRqKhWPZ5HSwgBcZCnltYuIn3b0/sTCQ
efiIgP42ZdYNV3YFfv9eQ2INc4SbmGDwRfGR6VtBUvlS9fw/UEbzIKYh+GNoFzGZLLtymgdQCXTU
QPoIQJ2PHiUkVybUFTPARtWCCAwFgLgc1AP7As7adDfl8CNIqiUooWvDDXtmegOcuHDNH1macoAk
0azreicryKATP0ZKe+pczOxXbBwbaOS4zdtnJ6DoB2rrlbckHuCMzH1Jd/TT+1HwnOcMNgkF5dLI
dn4TIodu5/li7UdPcpj1tuh2DcdojtxUwdYF2Y55Ku8TsCJu17O57cbt73e4AW7O2WSXH37/nEqQ
v4WV7CCtzQ0EgZcLU+/9FUMx64DzAdWUA+gmZKQ+JQUilBZrjpWAXmzagmPUZcApbe4blj6s/usL
v5/9+eFX3576bzZkiP2UQVeTxZwHOd0L5g8WAQyHJnSqw+9n+kgkWFgqrk1ctoeuYoyjoZJIF7+f
chgxPXzD8h/d1sRNNC0bnt6K3K091lsq53KvVPezci1JSxi6Zn6gksgPBsuTbVwZ235wut0E8a60
2J1EdfU2aNj7EyqrkU4LwcmuM7tLalMlDowIeTKSpZ+UR6KGO1Tv1bbWem2VJpgkWO2S9cEKDNt+
1WHhgX/pb9BDbc0ZoJDsg0BdEgmgZ/4+ptPbbIYuxuX0qhs9+Fs2TEOD1CcQ9E9heoX0xYYBgbOT
ypxAkxFI2kheRZahOTANtKRFuXMajxltETMVy77yLrgo3f2WKBsSHzHVRMwDmM8igtyV3LBA0vdN
bL/VdnefNjWTQS7knEaX8RdAFmycWodvi071PU+HA15ubPAXnxsict72KIVCUDu1P9kwEXK1rNhk
wz4hdamdTDy95bjgWkMz4rd3CckOutZOiKam62hQ5YWT3BgdJWuRPBijpCCxJfqglxy5cS8GVrgV
KUeMjLZOZr39enZsSI95xLnsbpOwpIWcwrPONHHbJwaY5O4WpWo3dPUcFm5tRDRtauOZ8W+/ACJ9
Q7QDujtxDc32G+P9uU+bDfYIBIKh/gZWlqOJ7a7lqDsomxfdno2cQXGIU+cTRiYZFbgDdHOFbAzX
LnvXxYTm3gQ6WFgn86WGa6GacY2cpVug9JUwtdVrpQ0Pc2iCFdY4e+Oc6TW2Cyr04CZ3AEDrblQw
ZeSnhlkIyxn5kRvvje7O0qFjucjIFxnKF4wadIIH100f2JsT3oTMxEusN2njwwk2Iuw2zszGsUQN
h2p65lm/cTKIWvAZI5JcHwpuuChrurJ5cSQRRQ5Acl8DOp2D29VAtUYeA4CCfTeh7gk8bR3hdDbS
QvhxeXyZEgbcfYy/r4di4JqaWmJ0OmGAw/4VD4AY7W9kB3eaorePsv3sNl+i7rL0uZwoXrwAEdC4
BdFGPt+IvsUkco3VTp7yQbVswWA6c8AJtEs9at7e6u9kpR7Bq0Iv8MuPwTbbbWozqMzjYzMCjo68
2lxZkXb2/ZNIA3+FqSPDDq86lqzIJIXGZk/RySCa4n4gKu+nL0smN/FT1TNzj2qgzQX7MFjeX8Rg
H4oeOmxD6VgUyDiNQJxwKw4u23QoHo6rtr7Ac6NN3oE7NksSo2G5/6XY3p7p6j/GqVBbpP8FqC8c
9Zw6dJgGY4Oyus0tVLh2rnDYEQ259dr6AYs6NP1x6GioTHw/cccsKippuXSXYsUybyzNu+3wG7Ap
ZlpfVcUBlGC/CAqb6Jquo5tAYeO6HeYEt+YcvgDngwFTFSyR63Tvu/fK0a9xhIE6ZApApCp5r9ys
UG7LYVerTq36At1+ON25Kt2NI3EYoR9uUG1qqyQGKsM+4ewU0RP0KtxdX9OE0issuQHC+roGxWeV
us+WGgjj0xlcytSVm2a+YWlBeoKK2AvvRtjJU5ny+HzQeouQRG8eAStOx/32dQ+OQrupOq1cIglk
jmbB1MevE/VE1gSQ1B0vYt48F1SgsJga5LOf9cxP+khd993QszPL/Hu7777qPWgVKunk3JJPsmCV
gvaOuFzfeqdI4zj3q72VjC+SA9UlXHMaIx4OaDqRjK/tuAkrMa0hEBLkU3KV2ybbCV0DOFGJ17Lm
J9pNbW4r61gaIZfnYH2WjXujZgyThRcmt2vIusHbqBImB21/GEwUKXX2VlXuahxnBMRo71SvX32V
necjUJvwkBbGw8B20okFlt5f2Xr5kpnlARf1nd0jWm0offpJe9eSo2fZj8Jzn/WmRGrnMvShCtPH
tzAlHQgU2KXLkBUnOBKYSE8wmB0d/VHr3pgRTZDdfietfdNitYdbNKENqOP2Ti9Yfue5OgW2urE7
XAyZ9dniY2tq/TZHhyqyQnE38TZlbG+dKgH4bgYP+F+2Uxc9zWkFojNB8OwzGDN9dOI5v7Oycse7
4lQ1zUs/s2ZicRpyYs8i+Umy7zBr0nKLbSVVKKnIAuE81g8RFbSrDjSRcWwupqt9mz0Fe2dc/elV
BDnRWTmofLFO2h4CbAvRILUxlLCnWdAU3WmPvaUM3rtcMUhf8HkgBy9UuW1K59OwvMcp4gJMXDB5
Df6AxjvHYXVg//5lm1OwnAI4AJpq771QsLmYuYr5pH/Fkv2OyzaE48TUD1JkCWmlwToKwxXpv8W+
jt2aIsjB9emaARo3O7ttYm3YFsylyBdNGdKYRnUYkD79+SGY/xiO6oE9xgUD/zzsz9vVoFE1ig5D
X+Wi9WlzyLi/BdIwF1LIgDirfz+18JwN7LU3CcoMJxzUKohbwIuwYdgnkdR7kPOHyMdsTjosZnYT
aWFVHcm1gyMVY0uQOg8rFx3tA4LVw++H1ECO0vJasdajNEwin6KlASA3uv4BpySqJ4lmChDnkk+q
w+8HYaATSxpPITSyzlmp3fY4Sngrxes6KV7qRhFIhJWiqswt6OqDZ9if5TQYu1bU8AFrS65qxQgc
5vJKFCZaRQOwTKvdt/OeK/DDx06XdNsZrWBYvbgCzSDFHRBky/ycMMpSZb6YWXvxTKoC0ia0BzYz
ySJKGK35YxeuQ+WZwODm8PIOT5GBY+tFSzlOmwBxLxx9w9nAJHjGCs9skdPIGdJzw+iKGWR4iNuJ
WsbuH0oQXBSz4GDLk0toOyJydoGu+WR0UXEvXKzROff2GC++p03MuOV1mpgOxkMfLh0n2tup94oA
XTPi8OTnCS4dDrAAkc4GtQxiXHgbVHcTIZwr7jx8D+RzYWR72zNPw8S4WtIzc9Qeh969sRqPUGxc
WA3wi7GPqR7c7hj72ncTGIQFfOkoi8HzE+ypsOcvQyx7uQenubCibdjKG7sfP3VTvzLQ/bKojpyu
R5pSyS2G5a2m7eqIxFit7i5TbtK6mfFuMMKRCRPQYai4S8m1ju8M2BtDznCovY02tC8jzRUvNSch
N6G1TDFD1kO0xwrmrWsDVwi/S4cvJ2uDaheG+ZMXsi/MmoH1X72Fq8x+auCi9DVGc5ysK+Xz24ym
OJXEqEH1RyTSYYbNjfSn0fNnp6Dj4pYC59sjPs5jcDyQ+TIMlOJ21yc34Joe7fHBcnhFBNVA5wIn
1puKBd1VThXp3EJCMRQmP4qC3iHTl5a//7RTxEaDJIXRdJpT6VruSqlir8VhdMDikDNLpxTU1I74
cAY5fY8UGYIU9GL22atuqC99e4q9KHuqh2Fb6eYVYiu2draC0U1v5exy+QdkEnx0I+0gMKsOICOy
VD3KVgpDDLd2BGN9vraC6c1h7ISkHfGQji6nKF32gdjWmEMtzQpVTFurRRmlJmoFdSlSSYnJ9mYK
avs2URr4Pqp1C6j/iFsJbY/LSIkNLeozsdZq1m9HPOGzqALtjM7oq9LwYVQRYOpCBKeSPDqr+dKj
7mEyBZL2tH3vavoHreKdroS31k3rIZDmk0VqOdvEZeJUeIxbefIs59LiJtm2OabBtv1iB/1oI6Va
GQYPKag19kPmHG3PaMK+9SeKH4TXgZuwgJEs3CQE5uq9YnS0wBX+NmT0ZX5KUFm6tad8lVj8xbID
yEKc6HUCjYhl32B5yZVoUamFIwJfqQf9rRolNGusOOlQMZ0rCP7VaYyw3R8mTctXTpnRrPdibzZy
4/ve+Dhqqb5xNf+mGPsLzvCHOAMlWNVfrUYEva4oCCbFY+5gLoI3wm7RvQDPQMzgGd+dChkjauwx
dYNXjO1Ws9Xz5DY3g/6g9cWjH4XPQ+/E69hSd4wN6p0FZq2xKtyfmgnMYCDohfHMrQzPdZtQpxkV
t8syf0NZ/UbM+8S4nYdQVmAAu7lYn0dZRP3oK9egAImnscFCwnyz4YmeupJMiiwCGZfw/Ji6iXOS
MrdmmYciQtsWGTkdhjX0KOO128itV/aEuwXFlTzK0dU2KiKWQAu5STvVDgwFE9iyBSJhWYqn2c3X
BDkfc9kx1UCGIIp3WGgvaqJVr/Ue/6yZ3nDwElAQZVSsvW8egKrnA01jSAFiVpiiYpPuVFry1dWa
PShP5MeKZbcrDBCG4HlXsSAniQHbWcuuvWo85nW0qgmCcKsd7kETkzlgROCEIlZufeV8F0RGL5Bo
fbd1d6Rir5a/YWL/P3Ttfwhd0x1pk0X2z3PXjl3+3oRR/W/7Jn3PvwhcwwvVjvuv//jHX9/7VwKb
tP+wmPh5ti1syU6OnLU/E9i4p/9hIqNjZuEZjmNKQk3/SmCT8g9LJ17Vcfi6g/bJ/se/saBtw//4
hzSJYDN1fc5KY6BGBNu/ksBGDNzfA9gArpqeLTxTCtdxDF3w8P57kmtVuDajm7h+YpP3YKKq8sjL
MXJ3GwYO0JE4/bTn2GGPA41QOEwrUYhYGjHhJFgOl70stiK8T12uYBl7F8Zy0CO1cRuhAzvkrA2J
+Sl2vO+WPVDJdcq0Ep30eGkxi2+CWL1bqffGP0PUssc4czYzajmTtKkiu1DBxA6rk9FkeynZTBNs
dMXXYhACNdTwjysAeYgs67YjLAyxVK+Pn8yJxu3YtE9E9bAlx8+BX9LZYMwvl65RJyuTwCsEl6ec
cZAWZBCLwfmmeeLxmN8Skk7IjJL3o4vTtNeT9/m/Eu1tnyd0IGbDbQjneNawMs5QSa7D4DZT/N3M
phIaOpzaMVACN33OdbPZZo5INqLJTjObEk1sCUIH5Rk/CI1SXD0Q3faYe1+hnkdA/8Pj1FQgsstn
uOQbkXjvOePfIH+rGjqUziVGKbSZOvJTSmdCOOGmH/po3rvTa0A0yICIxyOlOJtgdDgcYS6qVc+n
DAgrFsYNprJiegXn8RHhWWyS6sJd5qQJPPlWHYk1iFL2xBPsTq14c2aPUgenXBUtD9qXX2BeLaRo
LuYvvEeLxpX3ZkamJFIzFuYw5nwITAaFdDfMNta2XuFqVguGBV8aO+N5MPohTZkvLYpwkjIugaNu
hrKB1ha11cI1onMmtWPOlhGgRvwBTX+lR/07/9gH9z2GXqUO+zPYObXz4ChM513i7PLmXkdlDICv
lFvQigTHWPG6cnrcXH2k9jVzBxmgGo8Uwv5p0mcJ2TSbln/SUFzLeB269Z09KqSksrhTUl2LqfjA
5Y7kYBqfDaDiwAC4+ipSsRDAZHITutFWsZ3qEgChoz3cwVUWLf8D/8jbYLhvDOpuKACZVGWfWs0q
r36J87b+/XqjqMGbYN+P9SUfg6OPQYIdHd8dtgaQ1Yfx2mmdsQQ6+alHGAOsoX5Qqc4F1d6IdnKZ
37g76u4vfCVEZqOw6q+YSNMFiKnHjmJXs5nPN3X6phllSxeITNSaJbGj0dz2bIPXjQhWI3ds5G49
pXE6YXSS10j6Ex4n016W1b4A3bZWNdzgADKE05i7hNUYXKw5YrtOvgSXnawyGwUBGbABt62gvOum
WXaA893WxqsxPJQ1fiJclD++1Ag14Yq0NOui2WcQc+GKE3Mx1eNLJghNQSSyyIxXqIHdxk5nr1ga
7lhxfgwj5nG76JudCrZsoD8C/VBNpn6CKhLvyqs+qGI1WaaCk+ice824jwg+hCHS3HiehZbOYWpT
lajxjJLuoIY2SrMIJ8gj4HtrNTwII2dQ54xir1ky5fdcEitVHWrLGY5wq3EoZ/HWzvtxJyrzSOwE
jN+GqquI0bGhMi7xmRoROm4Y57sADiA7rU2JPASGtrcpMGiQYhvC5S7lCknGW+PzwjOAQXX3ZMb5
peEJiitGwiK7i+R4O1nBmnHFet7J4fNPTx2o4GVsZB/mlD0guVqUmf/sGeoLjUW4iqhnwJ4a+7Rh
K14ZA75tHhxb+E2CGk+ELgcn4c5OHhyzUDuEdXnJ7P5Vmx1tGHGgHzwFkbpv8+QLlcuj7uj3fhF8
TeK+KCh1rKwgccKt7lCVr8uS0tqkBRpZBm8A9exlZlwKVJ+rwqAJZm+ww1KVrjToR5t0wr4R55Ae
Rg2oL5V5VoNliI2oOIiNn4AgJsNyh9ljQZu8a1lDsGTKL/XIgapla5eZi9NEG3b191Tur2y31qbq
zghOwRnVYu1G+Y9VInWeuCXxW6qtNNDGFM1A9JIWf5gEZUiTpBuH94nPim3ZxEOyYpRyow3Z2W1Y
FthICLUgL3aO3Z6riZSLCulQWuhbY5DD0mNg1M2wZL9I+IsowcMy5kDEUxDNCOW2Z71U5ZDYa/Zk
8Sgv9mSBpvHScZ3Y2R0ywNPkcagO1nz9u6RcavGMKCcrZJGG/k0kW0J0MkZdOcqUtOb44YmsVJ9t
XzkR0K7kOdtVnrzSaoJ15nDkQpk41QX6rwS9Rq+7jDxBna2ykx4kH40ffMVz6qQhQPg1ZnPWeFPl
jBb8AS08hx7quutkYdmV9wHncSn8Zus3MTjsqFow79xXLVpkp4ZNYwnc1OaDL1gFExWMlpadiRb9
+C6Bx77FvqA86U63Iur+2Rzi/bokoOo8MeFyqBvMpFZ7VF5SVrOFP39gwJNjkeLWgmrURRNlBDz4
+Q5kCATVQpuI8BiYnI7eSnriRmA8WxiDs+VlA5uBehtx2XAlqnUbzv5Esli+4BXcKNXfYYciOjmT
zDK4QSpegSVkCsTKkI79htNXgrhEEEsLhTCEZR5qYKaccZtv9TkT1C9fkYJcuTOEC9OoXxI3+BAJ
DqFHF2X5yvHFPc8UI4Gkjdd6Fu3qkic8sclwZ1Cgm3ybRKowY4UYTwApR28nVnXmvBYCebsbgbT0
E7BykQsfF+/4qhyt6iBL/xnPz7BShG5sIZ9gAJbtEeMbytDuyUpROiYuGXdWzsNPOMxtQ0dMhmRm
JWtOq7RWkHMckI26Zu5F9MggoUPIWZmLdNdWzsm0idUYjbScz2KUswbvt2AiRnMZK4jZ/nSwKmxq
weh8Cp2rK7HwPXpaf9LcUWCSSnRupfaPJbubf727uIk+uaEXP+2/z03JZ1GONaKQ9j///W9/+qd/
62/f1Pzn7w8JvovVe/v+tz+sf8vz++67Hh++0Xn++Q/89Tf/X7/4V5H/P/QOBtX6P28cFkUaqej9
vzcM8zf82S0g8PtDIqZEMWlbBokwDhnvf7YLmu39YUvhAKnxPEc4Yu4k/uoXNL7k2Pw/g65AR+is
87W/GgbNMP7wSC0GIi/gFRKzYf8rHQM5GHN6/X/FzNvSYJ9l6nyBh+k5IDz+3jLwGMJBsGIkRwYB
W2oEZ3+0IMw4o7vw0ayzhJFBiNQ1Gk9GJwkE4K/8fvj9/7+fpR5Uljwj+3H+ovN//oY3FP+LqfNa
ihzYtu0XKULevFapvKPw8KIAulsmZVIm5b7+DrH3Pee8KHBNQyFlrlxrzjFh7FK4/ecb//4DImTl
dUkvDpQ4dWSRvyhpeY8pHVL6D/Ll98KC0uEuk/lvMTF/NXkzPWRjlj8Csb43SB0d2KiHhhMVdkao
UEnTfFsxjtDcbR6dQpg8X4y6VQ5Kr5w56bxrZTqxkfneX9vCpFkG/tVWlrGZOiQ+UT2coTPqO6vS
UOtOn4OGz8VMRQxYJwZjl835Wcb6LWXmd66CYdOXrHro0Gq4o+WB6EDF68YeCeqGJthpCMx2g/Uv
I2YMjOcUWI+mbh0mAbcrC+qKvKGyxTJSk3ZnuDsBZRxvrsy25diIp1nngIbajzAwxEvbZljUCM2V
Mku7xJpJi6cqjYsXHbPWAwvgT05IXW/v5fiUptrMsCzQdkzNsbFjpHRmH4U5WIuYM8hK5PrFTNmy
siHVP3P9OoyQt+oYUWyyHJKazifsgiXVBWaztmlPgXl0mZJKATkP7zKpajPLFYUjJ+hbZxKj6Dnx
jj8H1SgldU/5NeHOXivUNwHVA3SY6c1VJmmpxCFssjbfKFGhuUC+tG78tFgnpv2i9xg2VckPJ4ZP
MaUSmZraVKgPw0bzdjYzepBXzUs7IiPOMnrU8ayf0XxBmmaypfx9D8ilLDrIod30NhTGnfYPocvI
TZFln0C4wlfx5QVBBNo1mHKDwdRpmalpCq8boyBawxfTr+gor2yA9auyiZsVMLRkZa7RmDB4Fibz
OhcEzcxsHWMfA/C3Lte26RRsor7/S+eLzMwhxhKQnGKOe0ZNfOnodf8WR+RCPbaq4NNZSEnGRLNu
vmpGt0lTC2snU7Tyx3YoludSvNfmJZDFX4HYYsUZ6Nw1Dc6p1sJOye/DOcxtr6RpHNO+IJxEkjOc
4hGFxR+tvfKd24+ecw8H2/BSDFkonKlHYOQm2H0Us8PemyXCPCjnbsPfWmUOYY5mfkZMp9/rrv6r
zZF+7MS3P7b+1rVIG0BxZO2lQbWYu/5hcIwHkl7Tg2H03t6LmVyBQXmdlPIR28MM9PFiTtqpaI1h
R2Lmoy+41zvT+oBnG+ys+NnxfXBs2Qg1PFYHSxPi8ntJAFvsyrR6wwdJVZ2710mRIVAJ28IHmuF3
lF+T1o3HwEFr1A4Nc8HiWnZZuiH+1nv1UvODwtT9qx10SJ2BGoIwpZd4tiLYZaXueZsRZn5oFcWx
7xga2JY6mrh5WzyDubGEd0QEOuIop8Ft/Rl4VLjTDYT+dM+HTJzzCFWyVZyioX0aGGqDvwn+wBKa
Vp5k0AnlxgxJd9gQx34KMqOBqIAeq2POArjlhYPxReshy5s+IzqZjHs3jc5FhknQ9wrmQG35hKn8
WtEEjqz8DTDJz2wlXyzfmyACPOdLnsuaExKxqXMYlYhUmny+g+u5oyZck3LBwQQ8Jq1JYiRMbUBm
W+avXoSh45R0A8s4bD0vcqNDo/nvNCkb0EUaUYm4naq6FRumRmipIBWlQoWg5ZlJK5dmLzsWpfmI
N9Jvd7qJ90E0xoZT+DVxbXUkX6k//r4VyRToLH6sosW+7XVRiDAboOQQPenJm29MKCvsxYTVm8Qz
4edf/mUcTf2RRjZ2gck9s3maoZh5pwUCj3oN9gT9J7Fc5CQOOCUHWjzMJSVK/BwYAs3wHQGCM0xv
J9mhqumtp1F4waXurMc59zZOEcACCmrip0kydtSQbRzXf9egwZNDa7/EPmdRKwMkGCFwAaV4El0Z
HxCutoug/5s4kXZr2iCIRPM2OmO/xWgTb13P38LFyLazz5+5zBYw9Ydud9NOeKTIjMbWxvIbNsnE
7wlsUYdIblmPFg5s1HrEO+Vz8WII7aZ8WkYCnFqHKwEGA9DHnpkrGL9snZIwxf5gbHo/+NuwwT6D
UPO0aD87Zrobx+jTS3TYHl6DQl4sL1ZrhNwJV7rND41EVu3grtxGVf3g5aBgpezIduTV3FR58+GD
OQ9lnV+Dedo7jf1nMdwoPd1FlJ2nGmbWNEAgmvtmXjdOjeTUvWFFIVwlWFTv6YNFiCcTuTLd0Snn
uO4tAVSzR4lqvHvm/CaRsGxtXT9xhmUmkb+POIiiCSCw0in163KXmc4C8w5OMftTrZfvKMcCIk2O
NWHbq942r64d7PrJ2hgSIO7ssZ4u3yiws9B0swztOEbfBpQDSoP4Jls6+0FuvxPECm/J717KNP4s
TFxDeLj1OL7N5SM5YU44BezIGaL6ZpgQKB3xMJD/QJsORQq6nAhMvSfEK9GH+qpBUjnlxpWKdM9U
6e7GuwH/1gapNxGdwWaqCiPMlX6fVPnZL4F3WsYeg0P2lNMHfYkkvRlzm2tYFFQAKss0o92QX8Qw
bjozYDiG1DlkTMFwJn42Bo3YOcWvP7TYfo1cXl09vinkt16KCKp9IfjwHzqzXJyHiaNRkLdMmXJ/
lUHUUgVzFMnwfzPV47X2HGwrgQ72oIc4ZNMmKZq/Kgu2DU80CiPUgp2pnv2GI6imY2L1A6A3YL/S
Zvzs/eJFNu6bR+vVAuKlouwWMUwhOZasU89G3y9b8DKYRPQFr4/SrEHvkP+jITb3Cb9ARmQj82ea
NcBuV+wk18YIgHuFsU3LBsnzPwbwkAFg+PRzdbaS7N3ux3ld5Yx/BSxpx3JehJcTCvhp5yjMlJN4
e9Q024oe60pSoTYoHShqAFmZUfaBrQNUHi6QeCKDhDEp90w5XVGeXDKnQ65U1puqReXRY2mLbW61
wNhmNhs+a0hoLyerofNeYBHSuzCpCDgs7o0UvY7GXmal21nzz3ALN9LQHJQgjr1KeWmVi7mkixwH
t7z5OWIKEqN2JRFF0hnkaIk1a3WyVfTVZUW7Ve3MbV2JW+Wf2lG1t8DW7pVJGWa3IEk86PT0WIJ1
VhIg9kxoJiEzgfZVxWj2XMARZoGtsDc1f5vJ6HmY7G/Drz+m1rra7E2Bo1/cfLyXqfTROWbHoUCO
DAq6kWpPVtRL0wGTDgw+ktQ33dJYwdk7utYJ+AublxErU7j8+Kgae0Ll1Hc3lrtSzy4Q8BGVp2dO
KNp2lujlMOvgO/7r+dSFqJMMixCAsb+rBXepedAa0je9RgU95k5oDvI+m8RpZA1e9G1vjNcmplKr
S3fvTD3DPS0/WT4mg1ydelf7agV9ugf8yzsEra9OCwGLDi5jA/UINZUuNnLdkKRDt8jYxQkmZSV0
kvpUWfQXBg77KETkoF/ixXSDcubWmNm/sQFhYBm72ADPPhmLi9aKDuzHu0bVhxwAqh2R2eHf7WmS
a4yHXlgtTjSNQ2lh7tSMVEma3bHqsyfPAviXYnitTqlej3vPFowlenerFKBfMShc2XTNNiZEO7SO
Rk9CfAx0QwXEJLgvUpnvkn9DEtj0oYhlxmeodqri5kr9O0XaScFyoPsCFZOwF6vUnzMVHNsIudtk
PUUOhYt0ODPh8iPZ70kxvUUNnqFLhxdU2d1P7+LbyGkhCOxA23r01qZB3YAuRyOy805yLESB/A16
lw8ZM3tmFQF7UvSb/5VVY2yv9m5jhylVA2kK0FNzCvswL4k+6hNvY3mT2Ec03ZcotLB1hwWvhPQh
HevnPIUq1siyuFYMyk7oLGjRgtZBbu7lr7aeT1uTZJfUHl+nCRmbD+hxRZg3wQcO4RyEIP1oQz3Q
pzlbY2kc5hGanAapixwW996aWRP2HHBQO9RH98WmzxMmnSR6pczwuoMLB2i+6H91SErFgI660oyc
ERgtTfbO1zo1/U0XWY+uNSis/gWmTJ8jDdJsY+kNSyHzza+S6VciLlJbC8cWDdvYL7GyyOlDlLc0
V1UDvcR9cRxsfGMQbRgyjOEYZc9DJdAttuaNOo/iJy9eyficdo0x7lNc+4RowQvPO9Cz8Dtgsw48
/XOEfHK56Ijlj8jTvqwZGfs0f1guL7UTt5uKRM5jsVxqRf62xHzU6fPfuVffs9aMNNDgMWlmvxtV
ru4pr3BAMIsbFc+cqbaTlb4wrVwXUr/RpSwPbd2OCHpYf1Iw1SBoi2Mhad4PNhYDoX96bCPnFsvZ
IHTqwaT+wyPabEloueK2eZnsGn7ytA2ERtuU9BRPJtbV0UoEtCZrdpp7f8cFakjh6qFhmSASt9Vr
PA60mit0UkPKOErPqM70aCAQzJuuvYcXfKixcA/iQdPj7GKZ1pPSy2LTdc1hTDHIGjDY13rf8Zo5
KfBAJNQdpmlHsTDWOv7jII3yh89iqMiGx94TFcucaCKsTs2wr8uuIlq2GbA8aih/mYAAA0d2oiNJ
mRYTkAXjAOqZJUjk1rK9y5xE6e3F5sSKRL1FPZxD5EKQv8kVAsSRCL7dDBSuQePfiSDYB8zv7miK
wcljCCcjA79bhrZGSE+toy5FNcKfISbO9oKdLOO8GNryu0/qHVL2CjRQjSBsms0HHx0oPnDINgSD
P2iZw3876RfmayuLVSkk59DbCLqjYR2j8cOt8lUhwpNxYNyDTDfvgUUc78zJcF2hX6tTBxBYqne4
1cg0DnBo1zImiAInupY7EHVknWyEN+2hIi9aPqJz25LpAr8GWtN59g4kaGAhcTFjyfY5spvk1BOU
64AwQUaDtMexd64c3nNN07alkb4MJOUyaNR3kz7H9IHm8cg4/V/LgkiXtdJ2nfu3QehmNriIx0S+
m7VBAKsDqSejDoNZ3sm9MElFWn6OVDbqbjd/dCMaD0j1NxZQaULd6h0hRw2tbSxH1dRfMuOKhmnc
FFEGZCXyH001GvcB7k9o+EvoTsCtUdd1HM7AuBrc7ibRLpPi/JS5lyEZCl5wRkBDy248J4Cg0wTr
3Wgdh3iMjxG9mbEICAHLCR4i0xtumUMsks8i2iLhq96Y6yrKTOPHa8R8bIjqPHolpx9Hoqae6v49
UVm7DbDcqJxoYUw277UUC1w2ex0m7Zm5PxJPm4Dgop4ICQYE/3vJ+qE5GvlnLsX47fa6sYYOR3ha
5RzBqNZXR2Gs7ut0ehNeyabfoGxKq/fYazeFXvghYGCQ16Vnr3Nha08KXIcFuKzyy+9KhxfQyrm6
C+nyuDpAoHMydukgTTcvmLwDwmHA2491fHcZJD/iDXh13AkUPlthVIJGZLykHqaR52XwCvNVpRZF
xbhnRJiRRp47e1I9vsvle3Yuk4GixgPcmQA2YNpBXqjOIzkDIVpr45vmUCm0+Ccn+BurBIzaFsHv
el4orI6aR5yiybcKhHHuZ8/mmNmaWzi/Dkl+4y5nw3/E5uPtMETEm6RjkElrPNrpgqKrxkGuhXXW
uw8m58SHrnFdIEPlPk/heVnWpayd+LHQXY8UpHLbFXQK12wsAAx4Tmj60i7SRPKIqz5+bFwsKX0d
X6rRkzvV++pZNFRpheY/DIi/EX6rVWGYH2Q0YYEuvlJtGHemrL7nSeSYUArc972iNcI8BXhfisE4
16ECuVFmbuaujrAS49y7YDvqLzJCT1xMgx/GHSbHzoiqtVlkzMOwLRB9DFUjzGWWhAoIFszjqN3O
DakoUZwZKBAZEyhWk3Vj58YGERlUxcJLLrDGszA262zd9FYoO/yPXTA/VvxJ9lGjtRfgof+9KOH2
0MX8cw48xBp6xki1BJ27XBKWTCodJBFmfe/7NN8nMugu2XJJXNcciaYq1QXT+tPFtcuZUSPvWgix
Ljyr6vL77u+lwOChG+656QHi1DB8//MF/3krY9TsD/F1mMAu24bZgbOu9mIUxbky0/kmEDTc0rGg
MQa/fZMP3XyzCuVcR3lhgqLfLB8Q8Gzx8/2+O6EyvBXLP7J6C5hbibXQ9B8SMS7pe/z+V8/dd24+
0WGp0J4CTSbQrPcJaR2ix3SotWwzitHcGkLhvaicObSL2Aq9TJi3UinjRnuEnETPPWQ8Nydi6tWp
JJJ+LYChhc4g1Mkz8H0x5ufN1ujQgk3VQAOKzKO69boTngvQD4mAU20cfj+CYCZaayl0e3bv7hSU
E1an5a3/vQQeZ0utJUEZD3l7yifu9LGUO2lP8kTQCoa8OmhBo0jRr2LdFhJBJqMnExlHCCYmp7VV
5MRIU8cTK2TBWyBX7dTNMVay5d3fi0g6MJhGMO5ho4lw7qDd4MY8DK1u3vzsDvJhehziJbhk1l9m
rGXPWcDpGmEiFq+HtBYBuXa7JnHnl8prsmer/GJWmqv8xfZKJvFjNm5kRi5ah3a1p9QjpCJ5sqtS
uy5K25eB8GkEMDVaJRyydMPSoz952qqZgJGOzuxsgwjVOYE/zcVzOnOjQY5dZ0A7vS5PPkxdXlr7
1tn0yWh9IQJqElK2kmxxa8DNnZU9neaaF0uik1gquWbNzO/uIHl9t2siIVWK2lZz50+ts/VHe2z1
RxAmjoVTVe2aSK+vKSrxV6wPlzRJrXPX2sd8aoNXO2NrGZu3OgBB2QQ2MvXAWyNFyK6oizXuxgOR
PDzvZMEFfZk/9bx8T/gMNi279puhTdeirKat7R7Jm00RF/fBudPFYwfadOOM5MEnMzY5/pDCbYtV
0sQHlZBeJx0RbFvTPU6LJihxJpht5hE6LJzTBpqFjzsCBUC8RVXNWT72NhhHYb00MS1x4IpVSmnU
lWS4FbS8wuU5RBzKAceYT5rHLRSAdaMuRstQ58+1r33Nor94qUNBL/wwSRq1H40IZBnhd/XksSDN
DtmBxL34rnrNmFpjUJ05vTbuvzqxX5Ra5GUTi6SD2plmEN1umkKxkfUXn7edILtjElvZZfuPx9/Y
rrWFoi2mdtUHCyQIWfKBwKwvgln2MGYnnNeY6mW19dDcU0WW/dpGKgZ1GLzA/MfEW0MObbnvzMjc
83zcsTQ2oe0nRHJE1c43EfCDNSZIJCqJTySIBOO4zbraLPmsV8GhOMm0jacytZvb/gELs45pRPsU
QUaBhWVk5TCGliXBkQFPS4SVwa2AeLRz1q87mYtNQDwfRsTe3OUyNxF3gwRrBaBMT1g/QuWvab8w
wJOIdb5rd+UEiKmVmJkrrTzH9fyGJuPU+Ob0JHF7Ch1wcFTDqLO7Eiy44KBWMMMmE9V/tRkBSbtB
A5RrD6RIYVOZOJVbGimqg04mH1BtkID6QW/n5mPiq5tGkd3aeaBrbHs4UfuvYNDTXCxKcUNAJjn6
YMlAEf5JmK/HncZU8se0SmOFO/Yhd/TxLKSltuR4bf0ajF2ZiGvfcjxVZJPe2jq6YGej9ijb+oTR
OXmduoix/4jgln1r2vxOEn2wxSujjtyj9KPqNM8ZFJBKs9YizrPDtIwX41rwNw2yYeeUUr5YTZ9u
+wL5ekuBCz24ehkHyneFD51FDx6UaRfVwYwp534/a5vJowTlhvk1YSIP/uYlqIbmwqT03+97SOLs
WzR7V7KaQD8EKXzPaCGcxUu88JhsyVOYXiSZGk8lW+/ve2XU1PvALaHT0qxinkn0cpHHLxRov++o
yKAmZInfSOdvPEZnSZ2w7iqAmV5mvycOmiEcsaJJjijF94nu+1cnLOrIWWklmrPGSJHz63VYTAaY
8MZ5qToSsYK5ZpTlZiFySY5N00hc82QW+7asH93Ec8N+QQ03Sf9SRuYRb9EBeUQQjowomXxRx8wM
G1cxRoQViLzV6KaXwGPfqgIYY+Wd2yTByz+2zP3wpWbBlN4dX5FqJ+so/H2XCavcEvcRwK8WYkcW
OeOz5et+Pzs6QCIwA1L1Lx8LQFc6PPlXmBvzuY2Gc5oQWbCegzx7iOoHzvRiOy7Wdohi46aOrTZs
U9k/dPnw0RtpcxzcST00ZMk/mIbYoJ/lGNhBGP/9uFGBpKyywDr6IDb71nyCmbBNsFGyp6ZyY9nk
n0j3lpJGtC37cW8njO1UltOoispnLMG0j3M4pSpp3tXc7RyHtPt+7NiToXIh3fw0C7mVtjkfVcDS
qUsHO0EMH7nqw1pAPGAj9WDYd945zWn7wtXQVoTEZwUzZD0pNrDN0EFq5rPKoQl7jnPSvmSkHkce
1tbHnSKsuEZpw3k+qxUxp0vvFVIqHuKcNIaZwN32k5ZEcPu94LUHro6acqDwAq9T9gdQNkzma8ju
laFCmxM2EQAok9KguDV5fZ8ym94RwtN13+mXyEKmD3cBZ/fsevRX1tAxElx0TBiiwZ8PVSHpjXbj
UzykzQvWTKM17+C5yRWiH0kJTbHbiFcswNjg0vLsR/WC0yQCzsRWrFjc13h9ag5781lvW3MVDZF3
MVgAUOOQIFgMLs7a7JwbPrHYxKg1ZTZzSs9wpG2QLWTo6eybjHxMtDL554/imeJFmd7IyDuXm4rq
5SExh8ts7Rlib30jeuWh/yK+3doPHZPPxi9o8ULn1mhBVplFvMh4oF34giSB+CUCH7xc/DEURZn2
NGTq0XH1K7x27ttxq7ixOC7RHRnwLzdqRy2Yue3ARLvY9M1iiQFCs8uqczMU3tbJ2meO19e0prOD
D9YdunTbueOra0xfrZE5O74p5uoWxEURlN8NLg9eZ3kzPcQ+Revf2SQH6jA/DuOY4f7I49nljLo1
9LxaoWuHXlobW/OvNJlz5nj1DwoT+z2rwLSQRU8UUGYma6UYjYIEJUTHfvTN/iPQmPz1fLc1AssN
1ey7lQAi9HpsPB3ZTCuP9qkkqAB/Nnx+qMo4vTOxUUoDsz3rP8Xc/jSwKjdK72iUZ6CdYpeUAB2s
U0HId+8IkgzN+BzM/bdeYKyfXBSHjLPReA751kZ+ZTTWo1/M75rKsnDO3KOlKzBE5UdeIfmuXZ9h
t+He7K7SNqRe/kEfq28GWH/9KNp115jvAapyUBn4CwGWMdQMzB+Ka4F478soB4aAQ3brU5spM/LD
BGlJMkEB9tsPv2HNij5cSdTBlLnQuSexgoNDulyLGo4GqGwdmrEmtW9bRLSz6Wg1ziGJ7K20JK9P
z0qoXNyzpA0Z4wMtohprSXSfEqfDy4/CYL45WoeVKsOFHwx/ZoOHMTLxJsW2ILRJz4hb8d7oRO1F
cuixKq57fYQhWtjgmsVNs/znEqATWXTBIRfJPxnb2zLLfoyAMIJoIWyxx+Z49gDyCzYiMIkmBxfj
be4Mi4Wr++ni4p5G9VNpOS6e5vQgFqaGLEQMycU3eLxRSJYmHM7J9u/BZBf8JTmsW1jLwtaExGhr
1rsYbSis+o9Oj5c4HQf5J/OhhEFT529kU7xVRf0m9AhfwqqP+GaVnq5FC5DP9ccPQzAS8GmC9b3t
s1OhHqrekl67gwwfmh/LDoj1xXwPRG6OT2TIc1toZzOJMH3rCPKq5j3K2OGZRukT+pnlB5il/8oJ
tCACDZJBgJiwbp/0vLpaSBVG+q4MpzhO0wF2ISl2TvqoqKJptzm7JCgeAwJo17SGMAmvjL3Xadux
Zk7rixd4buSxIbIIemsJ1r3WoIN5DMPebihNhWEuNWWYN/DSOpEeYsymGQ2II3FGneXdXUkuTZ13
u0hg/+spO3KruOBF49ZYJE7JB3hJ3Ad1eivHTmyiOPgauyeoyUmYBIlPdlix71ucG7akGl2C0xMS
MnyDMYTVvtQFqzqGsWQTey76EFuFpnL+6Gp4GGj5oW8wX330bZwgy/1kBxFrfc693ZqcfGJe5vhi
l9y0UGyn9UjRBkxoD3P0izk+AQmE8BiUpEP2d9HQKEZX2wbS1UqnhY49cCtLbyMtTrY1Fu1o77b+
R9W8JgzONwHsU+T+aG373gERCaLKH4fz1BjdC3kA2244TTmBICWJHyhDzL8Io2PabZxwSbbqABMh
UsdwQgINA8+1PZF5lXmL1BG/Bqjw0NXsHzvuwBKBElmnd9QHGoiiOj25SXrqmP2vps4lzR5NREJQ
6doAqLq2R7g7qrc2Xr0ojm13rSEA2LTsd0wx0nWBnHPjWXCRJzllG3JOeox8cBqKODpVuUKKlYhP
x6EDhH7LlWi0mKd+6Q5Lk6vGZ1O0YecPGa6xZrAgywJXMHSqm27phBfOaTBsE4gemwYWHHFKWBN2
YwWPIiLaAXb4wGqAuNYWXry3YC7UKD2PGpyBGZDEgWEPXKVq+up0p6c+2lP158fZLaiwkvmgEfR0
tjv+94BWH/2dkcS3yfVIJqN7rRvM4/J/kSbUuQJwvRzo3ag8waCIjqWaDgzck11OFt+Q5d0xxl0d
WQ69/yp4NIhTPzoVTUOU644AaQfXuFTZjYgSnALsAsfft34vpP7iKTFTcvEwqYemnqDvL3EFH+Vy
oazUjoND55xQApJHKhmffj+h09WFFlj660Q7Z9ZCIQf7Glgms/Wg0E62/9fywAVpI/FZcwSvZnbv
ZR5AwFsglszRraOuadkxQpll1dER0dV/L/7MaKkJWIJA6TC0Z1kivqeDGI1tkQGWYbWYLlULy6Rp
9i2hfeaikAEeUR5py//3La21ikPgt+vAEluop3Uom4Dm7uKFH5bL71vZAhoiHHNiKzS/M8TpR+Yd
BBVJ6J66vjd0OLmYrDcqNZNTu1x+3wIGDCeJcdGYaMkJ6FUKGMnWdpqcDkBR4mNsAysbiAsfGfT0
ZEnQI35Phtgn9S7Ge78qh0Tb1rV4600ybrucbmP2+2kSScyTY+XWiXTKcm8q95wZNSr2/7lU7gzk
CbBax2I3syhtA9mNp/9cDO3/v7V8LG3OQLD8I+dgumq/X+Gzsp3kaIqdqPyn3w+JyvGPSX/6/RQa
mP/7HX4/ptd0O4MOd6ieIi2L3Hm8qYYKCJN9dGSxJkcjKqF011DeRNCoBxyh+CrzDqlGbSOn01vr
22pnXjMh7orRL501dnXNiv8ZbftOyJr2Pg5g35u5dR9h7CELk+50GdC267LJ9r43lodBjw0kl2B9
2TC0x55iGkenln8w8sGP7fJDmtI+K2aImnx3R8sNB+mh9lpYVr+X3wkqI/nkyNAfETqVcyO7fRER
+lUiULygQpiBMvHbXGB5tBcFV1KZLfTs5bNZ43Ieyd0DXKWJpvDyFVGOej7W2oTp1mASKV9/aq7K
1u7I+SgpL71XJpiSYELrsl1VataPeOXefRPZgBcQVob1ILokZgUuisjo0HZ9NAlFFcJv+k4I1eEo
7yxi4BTWRZk9jFFUhbHrbNsWFrbtGy+kI6PdQwGhCcDqQiBMkC7FCk5WJFJDHRziQb4uAAcEOxXy
mTRxT5ntoFBCL4712we3zpquWbt87g5zZcx06+H9pa1D7jd5Rab3QD/IonSII6jvaDY4Csj4SuTO
XrrWv1j1FJLK0EgziL982qNOpN2tDKJ+PlHhMT86iDy4mBxMszobScEqCUhwxnesZSun9KMTXcSd
ohuJNjuGTNetB7QtbF/NsHEz8KuoW/Z0xtdjRh84IlYhCGrmJA6ME3P+6dxOC+2W0AhNdeDo+HMS
gdTDWiS3x3EBRfWSlbkwW9rK8nM0QAh7I7OC0f43R/0Bkc1LpgpCZYKI29XLHkkYuemFcXL7DdQl
Dl0WPqw6Cs7sMY9axKMVvdCx+RbIIgGSfJaVoiOUWCLMjGpZqc1/dmVsJ6JMkEfBDIaJus7bexKT
N1o35BArNM3NSDAUmYmZRmRfiU0OL6cRJ2umGn9KMEbGoqmOOuwF46jffLLe/BJLm9VTuNuy7zZ6
kf2xkwbzTVP3T179HJnFbZysI/y8IayKlv4Q81iiMJbe5cfyC/ATOOsU8gZFs3krFhYc/qs+RwU5
R+pIbOFq9sVudq0btwe/uS2ei0C/tfrw2JTsvr2XM4uytEOOjA3XV/1WAaBaL1UjWe4pqYIWzWoI
KlSuskHC2XGmRoFEZc6Y/pSM9saDnjUV6QeqNcuLz3OSAhUK5r9VrRaWbI5M07Co2it8KLPX7VN6
ZzXMjmPFmqe3xrwKMg86s/9gM9JjTVYMteubLaur23qhKIFNWAuDmrSgCz8cbFj3Oqqr3RjeXsbm
t+Y3z+xpFwTNAVFgZG+DTjXKjaWbl6TO/ko1vzTUKGEqh2tmjCtXn4N1DWGACvpQG80dtAARAkl9
LbxahUnh72vJdNJt171TH2xXAzhqxM+x/dPOsl4bXoPULforG/2bQO8Rj9z0SDsTWz7APNazbdK7
1pHTdc4Rg3wk24AZSsxrLmYaR+SmNxVHOtA1S2DK2vWpZRk6eUTAFJxjCV4DV50vVOmaww+QJgQ7
xLibvfEyJ91BVmDGPVjtCU05G/oN8z0Uly1u0YF4An3AoazFDxzrwsiGBTCMIPTVBwHMw0nz84eZ
eMAk6D206/BDQclrMr32cz5stJrWA20pTs/DMca49SeZf/AKfeQ0ahE0YdGZrT8+Y8UxRaYC0/eg
0y+LiXldxcJttvJNiIWUiTxT9YwA4iz9J4nR8nXGHXPjrtCNZnSRBMp/c36Hwb+xpvxFGMnNAhu+
haCHfleKZ/R6pBtNtrdPaYKpOH6WDoEWkvxFdt3Fn6aT7Vd6AcqveC8mw7ilbVaFVl/j+zXzZ0X4
dEENzuil+kphsGzSvT3CsSQA67kjeYjqm3hsNC84cyPGgIZuf8nR+R6s6plKtIHU1H53jvlhOOmt
qolWrvO9NXC4irNTH/c3u3HPgmSLMmfokpczfrrJ+EyLJvS6/jUasg9mpaseWkIsp2KbsZ0jMafn
0w6PgwTDE0tA8X9YcMinyWiTY7x4IynRYAU58erAT2Hr9MqgDDviuQL09ggJKoh1/4+k81iO3dai
6BehigQDyGnnpG7lNGFJuhJzTiC//i36DW1f21I3CZyw99qSEozvsOaAmuPYPrKM+wTNIwlOzska
Zi3xNkqGe7lreGtq439TAJ1XudDvneJKUw+VZVGo5EzQJv3E0GbTGzgkoorAk1Hse9t9c03vYgTd
UXsFDbXH1Z3b51b2DyEsFIR4wWWe04/A/E0LHOX5PCnOZrzhrUURsWjV1JEpJf1p4U60mx61Jsv/
miF0L0Cf6BP8bZrhxLmX7lDQWoV3KinQJqUICTCDPHrK+cNO0RBrp/VKxHF1xVfAeku36Ff6R4So
v62WxNiArO4guwzLlxoN49fQOpJZqpmsaWgpqzpOz4QL2GSEy1TcvquKJz/Q2I6dd8PqjUObqQcl
2vu6zMtVnVNolxjR8Kd9CoNcjqhIGC5YuYMqKH5pluhOBFLl+or44+Is9lYss4wwF+ka/CXt3Iac
GSgb1SmQiN598+zEEfxH2NRruLlkfmWVu81cRRAOlzDXH4EiQ9UbK27YYku43KGGzYk3Gybe8FZO
GYtPXb9NigLcpDij6ywMyvcSYBRbTn4eyzJXHRMjuuZqxMU/HcOCkUTgqHeOHP5MsNZe/BMFFqoT
tib1WDz3PAmrGDJVb0x/6Nio6Il8ooIdEn7OBXXqL7Cr0Iu+/IiCWxTJLWV6KL3gKQ2wohdJfI/s
hFQguJYbrL/khbX6Li1uiYP8hzix1uj+jKR7m6fyMEHSW2UVJaTpt5StF3h3B7efFpNs8Zawb5BF
8lm7CD1E9SptcjMaFEdZOby5efHCRp5tO+MOSmlUJmTwefzihFSvDaYnY1I50Gb03mI1se/I9Swv
leg3XjHqnRM0AIID4yphRQIYJimhAG5g1DgJ0muY3weSWyEDInlny3e3niKy5ecbaR//HAuz8ET2
mpJq5MpDBS8addRN3RCuNXXwuujA4wWFDvp4ZDF3oFzSvG0gCsXVCoAmJl44btz022+Z2dDKxWzD
9zE4ao5n42bEvKShKxShTsMOjP8Nn8Ye/ZmALASpX6DldvuwIUze2aUZ54dw6FDTofSOTO/ZKM8D
cufqs/Dyo6GIsvVDJz0GlKqrElkoz1xvBWwQiWZqjMtY83M1DG0mZ0TVnTCCEu62m6rg3Ke/vev2
58qOXubK6A69yAyUduLPVbcJkt46J2t2U6XtrkK4hwaQInG0Inr4mJXeglJKnbcc3XgdlTjLkmqV
q2brhRUzj85lojTAhiAWchlxD+fYVyQfOtU3CHt322D3dw3kmIFLlx9pzXFaJuQUarfZT9UnS8Cz
k7ElFRae/wTN/5RRTpH4LtBKstULKuMRR/8Oa+8tKUtEpYN180sLA/IARKJIfubls5COsNdTNBz8
t7YOoPESuioYCZKkcmfI8U26kO7Z/l1av4up40A996K5n8oehAWfe+JU/yxa0zXj40cnkqfWZ1EK
syoFu5qlu5gV09BGbxyT4q6OCJCVTKqd7K8IFAGYJwF+eaV7woKC4i31NMMT7xtF+c1IMDcTe+uw
Y8+f69n+mwgF2PhC31oZjZy/7aWJp5wGGiZqSDAFadUjYqPwNjjV0URGfORyJerUr9Rd1mum1P56
DBoiaDT0mzBu/8mGAfbYwd0MxvmpwdrlzqlHJ0c5H4fPyPoGrunh0vd3nQWe3U4cGOfSvsx1Xe2U
UrgHZ0qVZRjlzTwBBM3kQf+nIsGTGnEsKMJSB9MYNiSs3si5l5vO5dlAYLEig5i8vjoncwAySI0V
kg8NK+QUPXFxQz2OsOiUz1htEduq4hpa6qkvmL2BjPqqvOqR9QrS82p8YO6MrB8Ci6PGbTpXGdv/
sFtllgFnMQvm88icM4YSvhaNRx/QkQ47oZ9nq+ijTW7cA1zckHaIb6QaR+aW5G8Ndq635gh4cKEy
s3Im6jSS0x7jPgzd1N4kDWYfYPNfSZPaDOYTA2VFFtDSmU8mhRqGmk/CfMuVhESG3WBLqNKVyRgR
1CNRDizuPilhaAokN0BJluGmz6tL5asLqS9wO0uEcUH2WVTILVttXkp1nCU4Vxu8vQHEHNSZ9zIE
rnGOgcibWZIeVH4HyRzbzERedRpbCjDipnG5TUTd49mPnPjCruItGqkYG7eWx8rpd5ExnlH3Zlf0
h+t4GpZx4IiWAMoBfru5Wqe9p/aSNpAB278S6mQim/kwOCiQ+xoZJPZEYlxZSg0l8pu8Jy1DCSM6
uYrvFHEmgx3npcAwUsEtc8NfEnCJIkT4S8AOD3/t3yq7fMhsEsFwnj4bDTGYEXY5YHB0vxI31Lol
o0USiLKVfXe0jQT85xTf4PKdrXAqdmNv7HNMA3cF7xo+JP6XQQJP36QvmZ2ZNC/YxYr9QO/reu2U
pGQT2rBubeve63SKzmT4nkuGIJlagg5Fj8mqz9o12jam6SiMnCWWT3IP+gFE/Go2vtny1jDI2CxN
xoio39inIvqXcIRiZ52fgC36tNyLPhrJK9fnJDHC4a3HQwu0I0aCkN8PEMFOUWlpktkIiFE62fPo
3QWF+Otad94vuiIBtm7Vhf3BQ2TOJ8lzkoz1Bajfd61nXsW51lxmWONTwd4DPAV2R3OjlWDd2PJo
WW6dsl2F6txyaXdO9OzoCg6YtVQ/M7Tiqv2m0ct3bknEgOsxw0OSBl8Sb5QIK7TVQXjoUvezY4N1
iSIUu1T+SOpI/wIWlotTndl/hWHfq2b+rmzQkoj84fKgi7OZSK1DohnWrW88YwtMiBvN+qcpHl8H
Vcdri2uSkyLzeVAQ7+OV41/MWXK5jIMJIILiTNNekKiVTP65GPkV3VQ+6wWlWgYyRmjU/fOAF20G
g5/JN/tHXAX4o1X4GgQuLAFtf2RFZK9dxxs3heHtmkBz3ABh3nqN8eGODfz8uXtQrnsQmnmKSIet
OzG0j0z5abnph8dQDL3ALuisn4ycjBXN+X5yCB8h1T0aZbordfGVwskv2HmQ5msidSITPMD98ss/
d3e2v0SPpEru025OVjh6ML0EDJGrsDmQ6icwShngeRP/3GeutYMmc7V095JGQfiDHug4TPUfCUrU
DhNz0tpl7wd3HHAb2hQwuN9V1vI9jT4NBJaYs+clGKqKqt91vqD8QfSEAy42OWHYo1luJzd2MkU3
KkSMsImxSvVzoxLrnFUxXk0nO3h90OyBvi62GC50/OX2OegASo8IsjLRPdRRSCsL2m4FnBQ385af
94hno3lIPChXRBtcuwThfmrP+S4uFLuaiK5qqBpUVF2ZbjW+e+Yp4mxIxPidIIvLqb8lA/fUSkEZ
koUY5yN3r6nObiPKXUMQ8brovL/acVswyfPHrD5o4XAeh2g307Q/lQVrTlE38S7DxLEBZRyB7MPj
WxMRAlSsOlNq7XqmJFBiKEFH5WnAnrZY+wsoFyBehgTxLgbFuMmb9mAF5oO1YEFLNfSAS75j37PO
TcyM0WKh1mXgaWsebgtPESqBKV5Vc33KQACs2H6uEz9qT4gzFfUc/8URcRFcsRgTEK1fietqE3AB
wQ4iA9mIW/pk4J5dYW1SHpXXOKUymyDNI01l8RRK8gKUedBEnGNGJYqVdd/BDVFTAjzTpy7LkM5a
0a5nroo45CdTXUdGqiapc0ZHQsiWcUc2CwOpRhZ7meDBnBlz9+P8LjvnURoZWzjiKgKbVBNGdets
IL0aQyqoUD85Oz4Hf13ilLN6DcuKxFJb2BSeLpvyyBUQ4JPpjMc/ugAHPMy9Jw8B0GnQhSFTV2KH
SLoGg+755cSeI/uGw5iebbTOKBapCLzwrg2xH3iDLncMWb1TU+0ns78kNnvLMK2xLAmmhgEAFpK5
YHg3DqaqitOx6ObnEPL6Vg600Kkq3/MR136bFDfyqPYNHuKD7XVocFN1T99crMfh2Wsc9eDU6Uk4
rOtjkuszXbx3gmE5wHjMRB4saxxixjYhwjpJWndvaHGaBwXWJ4K50kmMN258KXwkXX3PjtMAo2jP
Pd0pjwE0agwtkyYhji/5p06mV3cgV6sP+Q4LBz5IzYYlnB4yw+y3aTX0W1cEETBYsXK8YNzOCt5J
lg4f+OJ3uXm0TGfc18Njk1UDDgGWjAE1HhUY5GsGRQ6+YuubH/HDqql4bHxIxgD+uvv0BiLvnNnY
5O6BLtcSTGrrpv+DzINevMkQGhErt3bTbRYK9ylo0u7ZcCiPfLd0964gtbyo7uJSQvZqjM9mDpgh
F0O0HoEmgGYNPprK4Psww09z4U1oB9KAIl2UqRBXZA9gnReTotgLjhLq0nEYXl0Nk7rwEPuV1t50
WkprklE35mAzhI3yY9cx5KYPphkn99aseBKHYRHZNcRxIVkDUFnuELYv7HZmqUVo4kn1ES+EKzP3
ulVY4POIwNPjuhqtHenEbxG3PV8FKSJu3T3CkD2O+eIpR4rPDfUMW4tZXIKeiQl0tluQwUxsmeap
V201h1pDp2LhAhd1cA6UnhruGdOIDj5CHaIrmrGtrKvOeeutAo93qoh2KpKD6SCsH8I23nrEsREn
Yr2KXCcXGHtk9B3AzBUAsGv01Nn7aM/VpQV8NWERXiU2p7ZhA8yz/ffBleEaohu4T9DS1HTdvEaN
hhKuBqiflfve0CVUuNNUUSEPrQXytgFRP9alZK+d7xgZA4KAZ4WIL8WvMs/HsXafnWZ48/Lsvcnb
/4LrciClnr1RmOnNDMqPTfhysgz4YgfUD2aUft1XY3Gniv6s0W8fPJa2Z7P0PkPSqdcGC+itzcEM
6V4EJjh19qDLpJ4KqEIDCTHpNem9Y+EfeFSaK1NuGB/toVwithwehxxZhEvBcmDfQlrBWMozax4k
sICM+P0JGqjyLgKznXy1AYUqFkVUtQ7VrM+4YoaAF06HsRjfw1z+5WVcohYNzG3rePVqMpiHdIYa
COcz0qPdw6Nih/7WZ6Y4DBUD4ig1Lv5Q7QGpFdshVQ4kCYrGPDFgRZT+gJVuSp60mO5zMqomDBXP
apRfRiSp62y0h470ySAdylO6+HZwxw/G/Ge1IbMIDHNMfqoHU3rRUa6TGdSIwikdEd0eIbaQJseu
U0z3/kSJ2zvNZ4Kc/4Iuxh7UTY+GC6j06E0AhzBId26ePiPdSR/ZyRuAqiMIVTFYiTxA2mJMIMOW
E5pi4M7SU7SlvQ92FSV6sICjuwRBDq6joIeT5eg+uYuc8du1AHeovjSOg+EgHENhTPzqIr6vcdqb
rr2ZxGNKncSsnKdK2+289yzrH9CLf42P7LSeuK91AJjCgnkHHOYCcs/ez7UA0tsG1Kp2dafz1ISy
1MCGo52li6VsGvTFuycnJL/UgoYpHweY957zBVKMykgG6D5qZ4cxaGbiG/bgZmN55CgN1HEi/A10
ArMQ3ZF9gCJuT29J/s9iMmgythaQC5pGvroZE6qABeuqq/uv0MBFEVfOLuq+wxoPuo5aaL3NM4Dj
bC2j+CssxFH1Q8BEI34GS/6c27+G657sQf9kvRXuKgoqalQG6o1Af5ISO0S0Q5N5aH3IauGSCMie
ck9RbmMPLr+TQL20JcGEcnoua+9BD39QHxrmGQhI8/IW0AVjWriavcmp7hCoOdHa88iV2Pv8tV1i
3NGZfu+T8tplSAeMsGE7UEmbLVajtrnbPnRYFUdAZitEw58Mip1l85+IeMDw7m9TWolD1VN2D/50
1qb9FMZ8uG6vztFIuIMR4G0Yc5uv4sPQMP0AOd5h4gyI4WILkzdii62bCrxi9kNU7oIHY3qXknXh
e+Zf2MHJxlwPLFv2j3nwaOZcTQilWyTdLWWK37IhFKQYzukRZQs7s4nhEKiy9GqTca2ZCHc2eEWJ
v3LV2xzMBVCVlfUdtEid4iWzMIjT78iarE2ZcTDx1da6eAhqiSPRgFrIUUYu4DiMLLK6y1w2yJoj
11rzDoCEF+Q8FcVp+aHTOHkIJjEiWYXKUimaNvJVMEy5p1HBuQS6fhMk4zAF7C7jMLzwxwYSDS+1
3VU7Pvhy6/NkO97OnFW7SwrnJ3MJMZ0TgMuY+VaLwTvryPezHH/clTMB8LBPC/Cf4RXt71/bhBfK
TfqWfP6XUt+ukhAbkp8QxGt29WPCDwc4XRLsNXKndUwoHYPo5iYFSpRB2mNp+ZpnnnEyQliLaDH5
BuG5G6wXjOnLBkHIMmNaIqhaeP6O+rD8CoOiNz7ImPwNvLrRLmuSdJ/AaWmoKhEYjdmROUa4TgX9
AzJKNINN+K/URCrpZk6Y0z36KB/6jPPFy/t8w8kGTtRAM22CPBwtVrgPbaLeUlrClciJfGOri4bn
UNZmtKMsgOj4o1p51l75Pcn/Eh9sXk0+ppzscRxDvxIJH9qiZisyumWPzokP5YmtEFCEplrjTnJY
+mt+V/zEUaR+R6a8mk92TPREPax/4w7xIIRsCElhsptGF6UPIQgSUiO3dM2Q3d4JSffrBTnE3Tn0
1mXLz1sm8z2arJMJdRdsEUaKSrJFjiO0xBYqdpf5R7omKYMHxpZs/GD4gZ9miUkEpJN/5c174+Sf
4GQfSosp+LAgNP0q+e4zwqo8zUplIg5qP4oQcqzV7ViDvgdhw8q/iO19lz2lg42iG0bWgQDeA6iI
FRAHtYbXUiC4tT68ykOYwf0fWt5vGvTlZ+yqr8SBdeUXQX4egvnaeMBd0jo+tJX1voASm6zlPSdj
o84Y9FlSPCPgex3aV6IcyOdU5NSWEAjOs4/G1X9JtOkcNK6KvZv2d3Pd/2vD9HOeJPCVyGRFaXy6
bDWBWhH1KThLqOdtsiRN2CzxG/gHdghsYII89fmz0GAq54xYvUPyY7yXw7ujcbtAMDo3tVkThLcv
RtM8pThsQ04KxLPEgUIk8QkkUF99KZ/qWX9FMr8kDa+jIxi+WUO4I0nXPiXpGzCaE6ku75XAB9MN
qAjtETVS9JgABcoJ5N4old6XVUE6ezDdp+1IFJob2Kshj2nxu+4g61Sj16+2NrchMgwHoXtPhekX
f0FNtNNcq9eWEo2za0/AnjopxrlJnP50w7JGoKLbGir/GLSBw/ciKyL45qq9stn/mKvuqgsr2BBN
v5sX8ZaKrA7HPO7resk3Z3KJzcvemZMNHpTaygKmmCXLo8f42WNswWj5DZ32Ez/W0Wub+5h9FQGH
CNTQN8P+aTdD6d7xJn0b8ClQuCoKF3pJuzNPpPd8BANvpUXYAZyCqMFjUOE/HMhaLPVv27zP7K1C
vo2V5cXRrq2md7i2z4tWd/adO+2109qNs+8R383azp8rpA8QG4OD45ErVlvexeVQbj03OhQqwcSL
3oxl2Z8rOdmygtXnwvfow+JhnJE1QK8qj67eSS8bzlHOlB6t7t5gYov8wn5tI1APreG/gqINbpl+
qVTOs0wvJfN0WfyJbtN6e9vmkeXM3/XYW5lstVdg/PynmoKknl6sbeqJzVBbrz0Ifuw+FoVLjZpP
z/GFl5APmUjaEc1iGPYaySTjDSe6c3ynvqZwNJCGqnVk4pAtbZOZatx6qwr53joDhLkfFK54kk1J
JPPmpzkKvvCopLvGz+7iin8iMspIozth7ioZ1Ok/wyQctwIXtk0j6xiP+Q72KZ19FSQsBygDtIHd
w3aR7QAv82VCwGFwsaZQ7c0oehtMqCsTFrzlXCDHUGpUH9k74gLFdLqmHo4qji6PObtbt/baX6gO
ORPm1aRAwXRSXVJezE3ONNP1UWZY7rYtnGHjJaPJ+Y2UleZo+cwYvvpvfk+2+BSQYFX0JTv5aE3I
gzzVrXzi6XuRWb9hs1AxIGuMM28D/CP1ZXd9uGqKPt+2t65vKJjDjMmd9THBLVtLD7KvPz66rX8t
hEXmzH+m5y7+k/n85875fCobLnDyPA6OJKWCcyuI9SIQpTiZBtfdwTVlsqDQ6jkeLJ0Bfix8tPXy
q2qj87hiku9B9PZO+9NGCEJLSjm1xEXP9zMzmA2RUSRjYQ9N6WT6kqy0sYm3cHE8AZClCq6jh6ga
3OYqRCPGjNQj9N4SL3ap0Ju5FdtVuXEBUayqALU0TyPXiSmJ7kItk3pVx2zYPRZsB0K0YhZuga2t
bFYgU31zTPGpJtZXc003ih/PWJvAKPnKEE8lNQ5uND7WOTIWzJvPVY1SdzUwkF3VtKEQaOyjRkPQ
elOBwizKaakiRGlS45GdarpAl1/QkgPi474A/SWJhLUAZK9KVLQ7gXLWLKgbYK3PBPo20Y0Uy86D
rSQW2iRskHGThejKG/AIV9n6HnpiG50Cadyrse+8TbVMY0kuxBYrf6YKGF/uXZwJvRZRyPXqv8ol
u5k97VEPHwpiCeIkhw1o23czROYReSciTRwLgn1i2l5lTXRPFYljguu2p6UdKDW1ae4QQ0RHnVSA
VyyYKpZGUdlU71wLnNtiExukiJgWawHbf63K/tXvh2YDsXmLgfuSlbCagiR+0RVB6YjmDyY5M3V7
i0uwGBGy9qiSr7bnXZhf5BxBd4VFqR8OxqGP2DWJPuVpXnJiRoxnLIRIThXbdBEux8LhqG2NnZbo
B1xakTyw3m2fQMCqsB514oDGkfIiqv6jd4afIERhB6vkkgbRS5mlDrCO8bVMGKmkDm8mSoevKOkf
5hbxtt1X64HHP+3zdJMKdqM8qsCMw3qLIeNVROklxOO5TrPyPVmMlaY8cVY9SMFGapLmXeu2xc7N
86c29Da4FZIh3xPasRdwE1ehHi4em2zGINFPIaabGUztYcY6MwzqsaRx3Zqddy7c/JaW43eLDb3v
AkYNUm39tCVjsWL8ywOSIDLoLt7MyYEc+Ca+YHjwysDIZSNl3qX512L1S8fhwayMJ6uE4u5bFcvL
ZN67nRsfmCJcIwfGfwn1OGAC7ZJPLfV4ZI3Pn4kdffFleu3b5mTJg+2Uf2MNNYmXCRqPKwlq5+ig
VTHBwACmTKdh7zGVWzVzdw2KBh5Q/GYb9TEZu6sB/q0Wv6XSAFbs2eOrPIxgvCQKR6q+kv7Z1C/u
JO6sBmMmFB2r4jdCzUIYHl0N07mprtexF/7i37J3oV0/lELeLwst6OIsDtElU9HBpCFjFUHc1G1z
YZyLAXambQ8Pc1LOq8p8qHy3WzkYmfvGf/ZpYEAous+TR8EbDZA7EdmB4e8+plywEK2YoAxTEH/k
KIfXBgBMFNeufK1qQTE5Jsdk9lnAz/20DQtQw5VxH7dQhiurbD/btGB3EemFezifpsG7+gxk0VCU
7JbThDWr6X17sUf4w2T6D4PRYhOT6UfbdAHD+BQ98vJHHQIkTIkbKJd9eDGYraxwaEfbqjWhcAq3
fbIbfR16hjkI+w4DoLSzgSn/yY/DU6En+z3w+hdDO0+TjB9dabSHsIsxG+qwghhhHaLB8Z5rZFCX
OPd7RBPdiejFHo0V1KRJpMXV7FzjUSXxE39y/CB+ipFcB6Q6b50GM3JVfHjmd4Ij8g0guji5ONU3
o7mUYAXNeGw23Rml1D7LI/eREed9P1rFRzUJNFfgS/Ys9soPmpSNuyR91378XkcyekBxjdDbVy+S
6RU3iqRQUg4JsWyCgLbkH/Ek/eXeqc6q9NM3gxHHtPxfzT62D7Kk/Y/q6mI1jv8oWTaxO8QzbE4M
Jy04Q4whv0IW5rLtJeWAw12Ve/NLpBXBigZZcQpNGA7M6IXbJz4YU1Ft/v+Xc+ecPAMJ1X9/mTWl
f5da/kfHcuOkVZqvE9WY97OtTlnqNRhOxfRocTbYXok1BYDnHmxHtzHatzixYGBFOHV8XqMqTNWL
nznJUxWzk2jq4m6K5z8ydTeDwNAvFt10ypBtNKn3rSCArptijF/2exZMCXrHZrEFJBtAdZqogz2D
qQ9n39UFIe/kyGJP7VnxtubKENHJFv0EMXKpfIPsI6eQAICyboemeCzMg4wa7xY2Hxgkg2V8/jSn
012YRRnYPBTiIwNEAtmQp6mf2i5x5rg4Ietpi6gZhUOO/nf0zR+N0Fr6jND86cQM6UV26GN7N/t1
Tf0pdHoNooFpM0pPMA90CiZJpeQcddBOSQCI/A3ahi+jnlDtKYtqwXqQufsW1YR3pniTIElhW1KE
ZA6Z8d2588VLxH04iB8hdLwriNu1rP7NiOa/UtmvY4oeyBzqt8Ao/9K4OvST8WJO6bBOXevdQiS6
1og8O2HbbNI0gDRk4H7PUKcammAFHORYSf9fL+qJcBRyi+x44QHUq8ZOv4TJjJDKmPAwsbJ0Wm9l
TfxEXr63vf4p/GBHIb0yCWpYESjebE3EykwA2nVm6GJTkFfYOzar1sEDjZPA1kCG3DcovQXmyU7s
5674R8gOrE072AU+2v8SCYbk5w2kd2m6+Kdi5yZEQ1+NYyosiyNTQfhtBrt3yyXahrF8OqOOtnTM
zBxgDlnzPvpUE8RUbs87INkPno/iZQ5+Zt+lvcANk0UPA6VsOjdqnYwjxF44VWF9s6JP02OybXgs
gzQF9kqN7oEM8a10qY1Fmn/aMPkZ/jsFNOtho3L8pKUFZrBnMo8MWpCFA59V3FXLSHxRWZhQecZW
kUXQHeZxtlZhVhv0AqGHBR+Xqw1HudNfbLT67WD6J3GQqJXhfzHaLIsNHzyf7TQe87a5FIALE5w7
4Df6+zYDlU8B1Af3LEYelxSDsbI2RhOwLygDCy959DCngORm8Wu0A3cH4cl9+RN6Llg9xPxdepRT
Rzm2yMUnlyFS8zD6VJRYuW51hHWPbuXJl+ITL/NBg+4dybcbUd34Hr+DaRk7Uu8eyil5rvP2RvoQ
+uzqOY5MchMS+MumyGjR7eflm7UtNLiWkz0PBpJSowBXZSBkT9A2wAZftw4nHQOiJ+3JI/Ozt8F3
ryQmIWwpPjKEUOs8Nh7jqD66ucZG719tpwC/kzzbkIZlrZ7yNiQzwv1CnP5EQHFVcxsxzDXI1Zlm
lJTth+dNVzBVmEaF3MxEfs2QjLkLzTPkxTVnwjrx5mILUmlJNzO2oIDeoAV4M7+PvGKERWErZ3Li
J8lvF6J1MV3jmBTYvq3qtcfwZ4sxXxszSDS+wZWXJiGiIvPLUDGDVNc5Si/Z0u5sR9yEqzR4Ntqn
LC1/86EnKaayWNRkNyOyeO/kdOdn7ip0fGJIKiAULY7DJbuIcm3tOa6/86a+AvHI89y3D9T6f3kr
AbaZ87RuBTt6SRxeO6Znnn7gpcavMxBUMrf6GKtbr/APhAwJBPb6KJ+sBbrI0UJQhkLWP8voGrZy
a0uISAic1hogI7aUUlr3EQwYmvv4lDgJiyv4PG1YIGmxjnlE1qaYyr0pu58UQhDKKmZQCS8fERwP
Qa8PZeSrx9yL3xvN1e7yCq2AVREL2VZsFxAdJKLYd6V7IGIC219ZfOKva9mJ95fRgkTrDqzAKtk+
UPw2q+5FWgjlOjXvdcp3Ns5nx8T4y6HAWi+AsRskLI/mQOMaqwtE0wHiNI+WBbA4VmaseORWpuKs
VAirgVR7BhSMYSLfhFxzhAzOBNOciDix2GlQmuGATXvChKvikAAxMbLi0ZxNCFnFSCCrkb1ijicE
c/C+JVjUMSWyKVS8YbMofsOmGXaegwY9bNncWfEVJ2R9VaqLHwfl3dpyuBETgGk9MX/oqovTgAh7
6wM6oBkAdInT5z5k+a9jd18FWEiqwF+n6LcGSA0b5Ysz4kxIVl58WQgkpyrP5Gma1LsRs2YUJaM1
w2BZ3Gdhfmuj7GSMOlsXhE0VvpM+WukStViz9iZfwsKRtSdO7OL4dboRqROAUbTrQ0ycO1sDVT0o
lA+xm4MELhCe5czemPCgnDRVSvkRz+g3vDCgjnX2hiXWKAMXiIq1w86r7oo84t2juikH/FPwZu5g
ZJ20FvnVsJitkznOLlr/GkFVIG+1t9Az8DPaiGLZSnf2jCjW01/KGWhOQjWwIEHWXVczCBHgG7Q0
sK+izLkH57djQPytrandp2g/73oTyUcK3htqIXsRaForPEwsJK3Z49cICB8NrrXhoKuYNnOJn1Jx
F4yUytuAxHaa7RIe09hRUBM0nmrzyWkqf19m6pY6gEa4/7d2OXLMh5wcjH3WSiJIU7kfropaldd6
yP6xAYx3kKuPokqSuzwr3nKLi68L8ezQCa1dzLSboMu/FSa1duCEzuuN5OPGr13dd7DV1wYaCfJP
sSlkDsVdoJEqTS4bbm/KfuvYx6CjIajhtrtTvN/nrv3JTYzWZuxzxJJXA2MIedy3jXACgVz7J2o8
Mb2XvSQy7R+TrLqUeZTdq7wBLuzH1b4u0PxZwrjpRhgXnFkNQxrvQTZj/6AFErBJ1uVBT3ujDYlH
hvrk5+0/McKODlXz5w1tft8p/Q1ENb4X9efQwLsXbPEX8Q1MxX4tjSTb2PYSHIDHajvzt8bW+osz
g9K2VjWqSA7fjLUsGoxXzrByh7bmT2c0667xrWF2LHoxjivuO7KMk2HG2xlFv2HvCwazzU0npDvN
Sp36YgFZ+eX9XHLiZzNR9IqE69kKmfuP5taBN7QWYgAswW56wAZq1RWU/zl4RJO/1bPmjQiat6j6
J4m+PDSyevQVhJ8aHya+isc5hUxBPLq54Y14ztme5CTVbhtmhUaME1yy7Wy7N2RNaOMiVBF+E7jL
dfpSJ/M7WGfEX2a/FJqLz8mhzEvHo2X9j70z6W0dybLwXynUupkIMjguamNrlizLsi37eUPoeeA8
BWf++v7oLHS9zGpUo3rViwYyjedRtkRG3Lj3nO8QV52WwbMkrvihrhfo1rDr0MdamJq9A3KCXMjw
EM36usFRzJAb0kMLDG6IGtyhV9u8yfpXpLDL0uujZ7b49Dg21gWq1cKpobXmXXDIyJI7V45bnnwU
YKVll7RsmR86oUjOhlWm264ZuSig5J2/vzbAWcywgBNekx6/Pyzmz8mgPMd1Nh2+v1HZZQ+CbVzg
xh/ZMC1npakaCMco9VNJiFfh0FUg0izWG0FdYqanFh39nkPjEczIjy4OYRKFxOeSW/zu21oN7AT1
B3BPeetXolwB5706acYKeoxEbtNG12GLGfXwMvVM3hTmQ53maeIZZJUNmn6bWEm6suiDtLaxE3aB
mIwYM53FZKe0jhMCxLExhbuddwx7fE+8AawDytQ1l75IBWw8gpOHwrnP03OP39vRvGMS2cuiEB4L
ZLAwS/EzG96N4lS1bbkonMDjLFLdu25rL1iiYChry6BuUFHE87xppInuII8E1eu9Z+4DypJlSlz2
a1SDPeiZUA9YVIkzSDc5+5ffhLugLPQr3y7Ay9GF8WS7T4RtILjKtV0AMM6V/aKGDkRTUqOCoeGc
g1Fq+0qg32+dXWcylGuItlpHDiixqbHPoOXzUzvE4iKLjwq90DozerzuRfvShUl5GOJmg24Z1Qnp
XKYiNIUQYG9ZFuKgDFoRzDHoqGfJa5fF9b7J9PFBSqfkFWa5L9HZujq1kjeSQNwaTBBspwTtX5Ba
CYeDTeLnGPTs6+6H4VGaegle/ULpVzuNGZGxUyZkMoV5AsxPBc+6dN+NvH4pYeQvVe3wfGZXmWBk
kHLGIWUL36o5IucdBtS4f7VH5vBeadwAlgLTNcm7WmQPyntMu4QkSwO7ZGpl6lmWJr1/vvc28Hd9
iOWnMiL4Uxli4gL/2Q1x2JQVsfXcI6+B1AXdE7Tnqg1Y0VxZtIcuenUj60szJomRDzUU0/YlTJGD
A10OjmGHoTJaI/vgdqhj62HqeWbmUZ9WaAMYvfLG1SWe6iI/dXlEHLR0nkjJcz4zfTZxZOkpQ1lG
FaKdDO6zFUaWV1mETx0VGupJMhYLRmnLRjJr0m19h4ZrH+n2zwG9GXGEtDjdLn6CRfIalwxJEnzr
N0yPgmUq2Kz0siZWE2OKZtC7JuMl5EbAx/BhtExpuJDo4FyRpw1HvRPXCB3IQfeMu8amVJ9Ac7Fo
Au2xJtzPTh/QeY1eSe2oCMlBEBMxzPWmcCaBMc03QTXdEsWVnNR0X1KekeTmaEsZuysQDTyvgEfn
IGMg3G20qrqqpzbRfdwtZJVz9Oqohp2dnqDzyXXCHuvxCx8gQvIwI2WP03oL/qEy9oKkloOOZ4ye
wpdJaxPjC+NSV5nnBMgQR5WcV5uu8I3lOT+79wlp/9bsJGC/rlw2hPRg2gvKtY/y9SZ063NZ1fWL
AyFm6O0nf6of7arzcPCIdQELfjGZxzHouq2y8vBkCwTaAZ5E8PSFt7KUcY9IqqCs5PUHH8HMDs5H
juvY5hA7Q2dbx7Z4KmVOPfDoM5bCKdl8aKbtr3LNxokKehbj3N5JqbCFSt5QF6m1UaYH8ImUsmbN
CqTb2EK9D7Px8DqnVbuhOZ4uR0mlQKatS95yY3GZA/2JkNqvSisjlsVjOh8r98GMlVradYOwkcsy
dgk7cBTGhLbLbFBMKRRptLduLTaGc1fpmLULslHQjT32tWYuJ5EcQQ9esojmL/N4d28PfbQO+vCS
YLek4WVwxIxx1KRDCUwow5GKWQbRH4t5rP8E4kmcS1na6wjhLkNKrNQJJwXmXJ+GX1mQAmzmHAXi
OBRJEAFNec0wVg023aBGiidwDOc6NJ8CLJboZ1wCSp0XKxmQIqd0jYcBKKMCj8YXIwjy7fpOvF3w
3KYrw49WZDDsdVoXG8M0cauAyqjC5tkP8+2kslVld1evBRdJpATY8TY4BUFyCF2WZWoI3Z3OfRev
M/pwVWBsqsreK13dYa6DWYzlLuaYpGqOmNmrqy9Q6XoozOpdA5nmNo7UVyhQcXbz2SMIHywC5rp6
gECYI7OwK+AmsBG3pi/vx5DJYq8W1uykruMwRWVAnH2nkIwwIwcbvQx19NOVk5PW4T85Vv1u6Xq1
GEX+aqZ1dS1Gfzu5gkiwCmgteMemRk2Xx/2TDW2gLue8jJPKMguxTHBQZXEdJTY0DyeJX+9p2r+6
rjgyhNz6OpENrWf90DsKTGV1exLPzq7vnFvQ0krnyvGEelNt+OTYydU3vRV78bJv+2sWx/JAjXeG
kr30r9KzLgSK02johx+AkkC0jMG7rIu57n0kAJMaT0LEgojnteVzVuafvtbgcsGHK7kc4gFxqQ5h
xMPcwtlWXtEY0gQj/LsUlgaNmCuvQJLQhN5Wlaa5pIvPibiqV67LtV12lpwjIqDotfUuseMT4PKK
2Zd/wYgaHRjPLnuaYnsxWu7GSRq8NWQF+Uxqb0UQbUn2eZCznb3mIlpUlnaf0RQjRvZdrwfocC+i
thC9VxXdhtRaAu0lY9w6SnTHt6qEfZlnOdjOobsacbuc6Wlg0IvPSk3PFSVlHBR3OopcAtfjTY3X
dyj7O30ETx5uHc4xbI6YLprskQIu2gxFiquIAy3Zx94yZ1x9yyC3fyafFNEpa06JiyhQLTUhJvzE
zpJbQ7pInDNUwa1CPqwjfKBKCCSDQYQG6kah4YsmmiBtOWzSFMrhd4NsRCvI2s78ujZRW/rBqVXx
xFB1QLFGNJPTMtfzGBQySmT7CyRKdJSFxnYiYYGoXzZruihfpj3tMldVH+kcCcXkqsqs+qWIynyb
dDUur46Bt8rQKQecDEwruGae1fyw/JAZuuFpT4ggqI3DslxHaDdvutlcQJnjL5TZHfxZTEB1RNwP
lw6FJM1FPwlBEDh4daqmfLTwvS9JtnXvYT6cvq+ckp0WvseXVwyXNMXuAm8FewcVRCcYgKNnjE+C
IuUYkAJvwdzUDfuBpAD6X1pJyKNRQN2E+hz5yVNihfUqrTLGkhQ6dKYa2jYj03rfiYDNuRyE4onb
VjXBsUw90E56vemLkmw7SWhmLG8Z7QYLWt7Qe2vrGBpC34noTMemheOUFw9ABI31qLURkJoClDJq
74XtNPnWm2jLVo74MULa/RQuEPKm0smsAZvJzFCu48BcmzjT57A0up9Neq7TjhzSi547+ks/vnBn
7zurgwqpNH3TB9ZXHruAM6ZFbebo3EigZbj0gbYcaKK3QsCzEN595XVnI87NhWF0GYE5j0FBF9ef
UNtmsDC7UYLX0YZLzCCZIRG+FYLGmepRTOq3LiioosKpG848ySaqzDmD41jXI2FEdYIOUkcarwbt
pjdXUYmXoTZMLIAea1mJ8pmGBaP6gFaUqIBLaHIIVmQLXuG53NaF+xw2WPvbkXMNceiQvXLcO64r
mU2oh8qm68RQ9NFso9dCkALF6dfatN20x2eOnM6fHvqkugCmO49EqCMPu2t8sBFWD7Xfi/IRAhnw
Iim912xltTAdmjG+qgJRl1Y/M1pmBh4hVucq2+QoK6bwddSr9A4pLq4IA7iB5lya8jS1ldxZ2cha
B3KzxTS6cmJcy7if0zpodl4ei13Scef4qsHB5QhzFTNiheqkb+uk4aIKUHo58eRuAm8IkCbxZMou
YvgXghxJ2CNaC96GkxOO42tvRlbZC4oP49ZysPCzkI8B3gwnOHMu73eFXZ4weXZZ1tKFDrEVjeIp
Qxoe+awG+M2PRdm9W4P93KKUu3GKhjD3hFhBhqmDh9mmE+8j1kBR6JdcvYPouaRlRddDmsvS9q/B
OBCQF/GIbavuFaqlIU1ewnTdc1yVQbYPHJRNJMkhbZlFdrF1RCOFh95sLwlTfgQ7WLwlDXOGompb
g5esKmnfijq7A0n8llnFPmgLRD9TQyRfZGFx7XHa6Mi0VNgcw6FjBlwdSt86VyQRmkKg/a8juHkB
g1JohLBuUZ4xnaAl1rThyZ2MdaiIDQmjACPYAdPJrotdMNtG2G89Nem7mFsMcbgKdrLKi6XLJOmQ
1iaH0HKoHnUYcGhvE0IeLG/tBD4Wf4ncBX8vNg6UGn4WL/AwY8IbBIfXbB+qcRc1hG8w8yERuR95
GF4PPfbuIj2mYko45+QTpkE3E7SJVb9g7kAqDsnjfch5OCrAiqZqXBTak+wHuHkFedQTlaoExbpw
Jm05OsW4gOZaYTbKbrMACLQfxyltMqQVhkONQbD4zRjyBDfuyW+SAy5Q+9gpfcMOGK7bOnrpkTQN
Q7mPJoWNlgGWrbofRYjcoZMuI3qPPydTp6pjs+wn94AcgJs1IXOYvMnHySUaKex+fDPakQb3txF/
DfK/AyUnjtvOu2kH4jfdqdjYWfoTxyph7lnAyuMQ9oeN5s6jze1WrSINx9dXdRRot9LA1tGEAX8q
lCXucW3r+7W6dVT77gYxGkHhIaJjPE4j12+WgyyBkdBZJI+y2lncK491AQGOJlN85/KsIO5E1MNT
XDoF6fVzr033XyI7fRky7GwoB/EJT5wcJh2TrGLNCSboGV2OLCMIOFmSwNTzRC96lcC2aIEsOPZz
F7Vqg1M22Sr4uSszaK0Xr+wQVyTi5+jMDT/XH+4r1y0PSS1prxiT+Cle7JAI1Vr21qJBybgtohBu
uzdc9PKABGV4AQYGCasJG+4h3sXKRB6oZSar73etgWYDoO7sYPi2ue1h1XNlovLq1NVueu3uH29C
Yf/9XebRrA/SHtb/+Ng/vs4eMrS5grYcUcnedPP9GexS2l3d8JI344/vj1jkJGxVHxG5x7jeTpCO
2QFNKS2tXAQB+XxRgeY3CCj85U1M4OAv786f/f66IDFmHgtgObQScLsN0KyVXE9dM3McTeS90Gxu
K5WMT+bAiQB4fo+UXkfpWg/0Yc3c2bNO+1s9wSafmMh2hpmX3r8qMpBmVLW8sY3oSQXpecJaBAZH
p+ffzyeCMnitZdswBJFf01QCcIqrcTdNuOgQSI27MZuDAJ1+1rq52Z1ZJ7gwetqOJdMgWjegVDAG
UOOFHJWyEteRCmEPEHPgyCOS0s/SCt9T6HucjvOlprT1OAvtxhythuv28FNoM9/6XTvdhWG0bItZ
7Bw9smk4K4M8hqYAgt0SlSHq9m4oSnqiN456jsq4XaRawHSs8q5+uVH01RnPRQZpA82niIZH7pbH
MCuf+kp/zHrvUUyQiUpcWn4fveI4QeNBkFxoUD5L0BfR+DMrac1Z5WdWAOQl/5tTxENkc8oc+RF+
6zCO9Y8ioUDIIMAQQw7GjZsS9tK20fWBMgJaWaO92OZwB7OYY0A/XJtYX2mxvMSud4CEXW9a13rS
ZXujhxGeNoskOvjPSzskmzVFHGLaiDB6FDCSKVBT2p9dAoSeCAQUiytfRN5+/k3cOv1JhxJVQsvp
U8VBs8RjjlJGjUCFw/QswtkfpFebjPoKoN8O+wM7Q/cmQ66PMTbANZQ2HAnMUSVjQf2kQ+iRdG07
37/WEWbxlBiDJRAWqMKvXTo9MqWqbjLXAGBjlzwPhrdI2vJHhed6pChcVB4/uZNzFk6IvUNT1r3Q
hgdMFJIrE8ODFg3l4fsN9a5MF3lob6SrZdtisstDNb9xQdTt/v2E8Kci47//XTz4H0LE15/F8Zp9
1n/+Uf8HM8RN519liN9ex+ya/wU/3DX/qH+NEp+/7+9R4o73m2NgZkK953mGDlbov6LEXf03U+fI
LKRFUSE9QQD536PEdb7LshzHI8aLBrlpkP5d06YJ//ZXPmWgczJdfqwkj89x/p0gccPhQX7JEbcs
i9GpLTypG7jJbPSOfP79ekbBX/Ng/wGfIp7E4OISJ+TgFtvHsAx74KgtOBg0h1UzfUizVJtKQFCo
qXIYfNDa6op1RQ3PsPIK32cvsE/c5PrADteQs1GIi2c6azyJjzRwr2k1V4aJ2NuENWceOSVVwlxa
Wl1C0VQ+tDrlvhxg+IS35MPeylDtROwwQis/zPIRwN7N/GFEuDvGTBX4jEK71e5Nket7aVV3aYoD
HjGjpJDjV0DzAqGCJbIcp0vVEEScjvskGs4TCYUzGBqbZk/bn3MXGGKQYHo6XsqE6kgfm7Ph9nun
KKEtcqLNoWdZ5P51+YdVpYQh88w0JXr2bO7BA2DtG+I/O8nPnRpnU5D5YsjuEtnhlQEBd7h27zmP
OIYprVRjoICALqHBikem4abDmdkW7bGRUovjazikVyl55DlTik32OD96jbQp4wt6Sx1G/3mM3+pm
WIX5tA8m6iGnPRuyPFg6zTfzBQXEs8GOblfTRXhEPHj7Dg65Vo97o46uEDY3nd6d0UlccPBe9LBd
AGZzKZlq2q3DXjOSa1a1KzeVG9ukDqL3cVUc0xwDQR9PTIMQtjXlJkbwxPxqDxAUkkp/Loy+n08U
lyQUl75j7JJfY1etvi+lqu3A5Qz4foe9AVO05fhfudv5XbvGCD/YxzBpFsVkHauaJ9hM0FVa/QdU
q6Mto6ujyU3AXzh/w8RlQbekzr0jHLHj1E6XXGvPoYDUkHO7TrMyvF6aabyre9uB5UXhihRXI787
idJr18YUt6l4w6C1bWvGW4pGY9IWs9csBoozMM6yjtNEvEc93szXthpJ/GynvZm4R42DfpJPP1xH
LG3bOOg8y3OAryXS6xgMF4cnfn4ZRzM/2u4X7gdUQVbOMbtNn8bwjDDh9z9DGwkLuhP2cDe/OKNu
QpgWe9GjtRQKkvu0H0p0MW38ZRRcGj6xXUNHAJRCOFSWh0wP4LlgW2XCzsy9xKEdfdV9dE35GwUi
l7Lu1wOmIGuIeb87E7h5TLTuwhngZja0QWMhHy36fpG0kXGMOXBdSOIHPSoa+wg+tLUBVo723glK
DZFUfkw1kjE9eyMmefy+D0OL+xpf81lX/FlaeqW7WzH2nGCqx/EF7lGs4i836s60AaDjiofB5aKq
K/P4y8J7KtIRwddfUPyfCBNoWJdc8U+rmKWzUhqG8CzXRDD4x1Us7CGkp+iRZpf1GZL0Najb57Au
aXAlX14iLkBlLrZhXCqt2DIO3oQc7sdsBicPZ1shgIP6WCbuzwAvHPlUPFfJV+Z1oGJqbsgYrHca
cml6KZYWn1q6Q5oQ9R58LSaKgFmAD4df84NPqH+Up3a+m36pWlxK/ndnVXrXnx2VfSGuW3QeG/a8
WM5rxIAVw7XJFtOJFOqKxThAZZ8QejYhj0xCwYcGqOZ70bHmpauo7EcXnDI9k/O8DMyLl0q1TxKA
aXKj7kI6wnNxzYklvMkifBHct7013VfGpen42LxANcDL7JZ7Vsd4UwfoxZL+nEWSOGbufMvc/A+v
z7yL/P6ybT/+9td5l4Ea5noMIYVhSOjtf3x9HI7KRQ3/cTVvD8C6Miye3Rna0ANqwq0b8gT2LFQF
WOzUey5ciTUZU6jeVTcuV+68ofTa+DNtzWU8L/5WJDlbFbwig3qtIv+aYls11Etvgs3CH4EhB2rH
MBBCzMUwi7hs7Wl+/e3OyZZC995bkt5L9nYPs+DEz3EK9imHf4C5+7I0tUoVd9YIgZDXqOi7C6KD
q9ETFy6SlyInDS+xLvN6CQz+anvhtfK4zcPsi2gyjODzPW8G1jadujutITCre/z+AizUzBcmjoK1
35CyhCkxqjFQNklP72X+KUxmsReS78QPiAmINLjTRRl9uWn05fP/9+taCGMd5MWNTjZYVXXn/6/3
8oZb/GksP//21/eizRs1nj8DzBq/1m3Uab9c14trc/3L5/f3zQXr3/56z/7xT1/+e51neb+50nEd
VJ7CE64huAH6z7rh2jd+E0LYsCVcxIpzqfVfVZ5h/yZdy7CpDa3v+u+XKs/+DYafxxBaNynxLOn9
O1WeKeb17x/3nyOZNNumw69m8Mu4pvWn9VHVkzegK0JJNEltpYUpsH5CIAm/zXdYrEgMHEiG5bBj
QsgYjGVTR8/MtIf7jD7zDZphSIKa+aG0Sl7bvF/3SbrJLJmcJ1AKK9cJwfMY2V5DwkPXnj0SbeVD
n6r2IWbWZv5gjil+FiZ4ttIGeRvr0ZaV4Dy1sXrw2U/YNDwTXwVSQ9+ztgWPuBAAqcD5tC+lV+Ft
4/DKQXVplRb6Wj3ed7XbHfTE+AyKsL8L8nEWi05QXelnZ4jjriHH7qwxdlpgdsfCJEojVR44AOnP
yavZcCM4qy1KxIyEi7Qpc04UckHY74wkfXIU8tiqSbTbDEbpQnn0qMpJ3vsUEveV1uNxMDZ1ECMS
n1nXKrkbgix5HkPKNTKjT7KNfwLW+yhTtcTo926OQ7SwGkDApY0IWbrDluS+UyMwLQQMtBo3wqRd
q0VJHdPnK823Hgicops1ixN9O6I5JBoPMSoj4JnnoWYjIlTPFyDAK7vq77Ua8JAV0Medcnw9A+Ks
m7yY8Ez+GGfDa1NaJCczOKqbjxKi7dq3yxanivnVlvjmaXcz0urdnafjh63JIVq0U4Zh+dW3csGU
+DBG+d62w10eQ5KE+8zv4OYwRJ1S3MoCQb+XV/BCGf0HLsvaOBwiiZcimKropDlFB8YK7oWXVPs6
aKt9EBtvhpFlK5+LYE0Tf22OOOJHF5KFZkMtYpS9t1wSHcg7e1LIPe0m0CFK7EZCD1ddhXGByWlm
4h62tH6h9eUqTxKkevYDMYhsHPTC2L4TfYcNi2e5608kWwMtTNoPBeCOkTv6+CZYeEFLXGbtewu/
luTNDyFxoGW3NuA908Qrfwju4XvuoU0TeSQ0ZFg7hDQfBP04V2DvxLvg7YiVoPPa+TuYcN4GMMbe
GHTzHtTb0+wsWvMaMCsFGIlr5iGvlDw5NIYgbXo/W9ISDlLq7xEpCOi8gXp1TVOtlPSqQyds/zY0
QwAA/qA2Yxpu5hQqLqx5+LAcZ02ZJoq7sMDppl4iUxJeI/o1QzeN3kbfcaya5izM8B3sJxVx44J1
yYmtzOjJku97pJF0MdMi2nWtuZW9y8bTaDF1jn9HIi1BwIhd2ihlFlb86Kk+F7KwjFVt0/exLK63
dsYqDw3ejsm1BKJiO5xHEiB/1XCq0DPfesO66NnQdS+Qz8RkaWVhsgF28hnBXZe4LlZxMgStpCHa
k3l/EELWwk4tRpJut4PxUCiJzZKFEt0xPWYy50ouQUetBh5tmSDfQEFp7mEDryzBr4rlWDvA3iBw
Rtr6kfZ7ExYke3rPDdxORktLpscJ6UIe9BCHLBlpRas2A1BJAchs9KmlNXnbdMwt23T4HBz/mLJq
3aXYwKOBPhTOS3QFaWgu3V48BYWgN59e8AiZq6pHrapF6hz1fFR16gsb3pdRDXultHpt19rM+7VO
nuynVdxO697z6GC13mUwTLGb+mPiy3ENcHiiwYQftcfZkjt+fogRjd6QYQRvm6jAoXEQshf+ktaD
3HlTiry69+K108KPiUl5ZnxYTJuAuHb8Z8k6SJ61Ls22qUtQeGpC1w4d6x5eIJOKFuNhApkDHcGP
vEVlUL51+OK50pgE+yNRgXkjkNUFQb6NM5TKMgGxEfftVmtFecD8u6zI3NjnJiYLhBrr1m2Opd0j
SiEQ6maaG59dCeknS4bskBG7KDWLDF5c4k5Fy5TJ3iIeXXk0OSCc8gy3pR6sK+W+aQLZSDnxaAC6
7Ecrix59AEl3zgWMZHuoLePRwki2YnZu0jSwjQWSvwRhAIOqGp1QSnPPrUoLT9WU7epAufukcj4r
TbJCuImz1/zoaof3vxQG/82BxPhjwetIl3YK/UBDdxxbSsOlsPi1rRKbdmrmWmAtgHNSj1dat7CA
1+2GwK7u7Tyenem5Bdtsnl3WZMMO9Vc1Dj0vl3abJDG0FA0xY8oyf/P7u8qA7JCeU6eIaMguy0zF
i9iJs+M0duHvDT/6cMEnGM1/Ok9J/Y/1gmnYpjBtYbsGv7ohnT91haClZpNZOeGiHLiHIvRwdm6m
cEfxNxSG9+AWzedoIUJw0lfqh/I2k/PlQSwTiNSfXjL9QATqpJWNHoskTJn7d1AV3Rsu/XwEs03I
HFAto8Tdz4jZkuGPhoAftv3bJqAzApDTjB9MQmnX//p1MeeDxi+F0PyH6bpODUSni/Bt408HESq1
VqZGAT5P6AQ8gu0pvWVYw0zsizBY+Kgw0QYgrrG4dSSdrjA1jKVlRjCv5HhujWymekbQ0VHzWDZE
sTwd7gLUBAtyDkjrAvPfxBMAg8hvNiiWkOMWixKBHqFEPcZFnyOcgavuxmYMeAOc8JBqln2n+uCF
5YDYehx4g/iKlO4s24ETuB7yY9sxW7fx4K8sQ39KRvgO6QzKk87yXz8/uvjzKy91vOSmISyqWcpZ
cz5p/9IP9JpAaWMKFHCUUXQa3RbRcHzQAzonii6bj7zJacgJKkSx7pexb+FfjVmg0AOOH0aIbEmP
nXe3Uc0hgE90ygRD8gASAxmfLHel2WyolFnr+6F6QSv2ERfNDKVWzgKjCysbs0EMNZyfW+/Nal1/
qRkcB/UGwWOWjRc3US4TATpEPcX1PZGmCLFkinDGTjnZ9YlzT2xatmgwj+6G/ssjwHUBwxtmt6EQ
3OVlsuojpqxT6FYI4jEhClJM4s7Bf+dE2SKKYUUPens/Okg4fVkuxRxWnsUhDLeJhNRJM/3bTgQQ
CjlYJpmljjI2xcOU+8uYW55ej2+sqzogYqRuiNim1boUHaJsq2TO0WakGI62ErtUT72lVjCHhyi6
zvABbElCINLITHAJZVG/CnXGjC5jgLtvMmXB4OeEGVTjz4BgkTowDipyN29lq2kvoJI+gBS2qzQ3
BECGAGtpSDDp1vINbefgp62IAKF6//zX14wBpPrPd5XLiNJxPRB6ZER7zp+PF2ZG9MSEbs21NJcc
7+zYhbm1o6dKjh86C8AwVFWb399X5rutWsxnqTUyXa5ovVVDSksmLGi4ZRoxe6oaT3mbjEtya0t1
KHykPmO1L4cmOrFV2E9TrFg3I5qKAeBUgXfnhdxDp1LhG/s16WLEGK6Lyhjfiowzj+h20HfIdahU
fS8HvbgPUYNFYOFVhshvHvnjJW+ONAvyLRTV5wqx9jE1ICVMGVmRcefJkyzMcaXRmrnVfcJO8twR
h4ptlzmrSdRIoJ2LlhiYJnDcU90oA8HF+OAAitCQXfMxXiavcU6CbRALjHji/k/brUuSall55bYr
YnuPt62GdAJ2fkDnRo1ctvsKjJ/dJyRYaX5waLI5zdqd51bVVO8iMbaC/GZ/WriS4XJRCXmwZHdS
omg3QR60B1uBrvflMYBCsqCTwKKel8F9lcL4Nidjk1qDtu4CeCcqRGtLyviSemBa5FU1rvTGqfdE
ytubbIx3MAySh0yznzXLiDb2kMYHCrXFaBXJ7vs9TxkNPDyIXN8vEyLZqEb2bhJqdVuhejt3sp0W
hcq7VR70CduzEW+ciqNH4rkTtLy4p75wfhpNNzKIi6xLwf7BDLl4H7tqOgzBhBw9mqoFVIxzZVAU
pQTlVvbMGaEjtkacuystx4JVh3lm4Nhx60fSYPqnVVsn7vyFZbb5E8JrAIVe6z14WE1jb8LVmJb1
fWZiQHbDwlpmuUUIu26tC017ykQSbAuEBVvAVBY+W1zMo//U5dojy3y2x4abgV1LxSpEjbWNyoKT
TlIT6exK+6BbWJt7o79kZOjWGvCFvug2nYJATFt7UZT6cJ+4xbVsuv6jrmvtcfBLVsjaie70fuLX
rrxDjVuf3VhPHro+34caoAyLPtuScQbJF6321lJG0pM3Eu5631oMPgwqmwiUHdrPEZQXkZBYfLeV
ka7h6YZ7oy25FoMbym/16BEfSI9MqqdkCt9KjT4YBzzIiLMxc3S5mJuh4kdF6ItslGcXdg610RsL
HQLe3osXJQanjs5fZjCiBssSO7sNiQaf4qxhsgzUk2fm7vePeRazDh+tjJ3XjtgEnWfuFqIrx72m
j+M+LMQPrWzwc5oAdkvnjEcuJK1IviBSqu+wE2CNKCIiNHSHzECA62JDBjPcy3C4o24c7r7/5baJ
WJvpjCsoaAZmbJfmYKTkNJYmAT+MVsYIT3NNGPZdqPKHEHGo1eTmMc0ShGFd7qxk17ymoLPfdb0B
JFMUl0RCTkOmd//7V7o4a0fy5G+H5M01Y3FFcpgvY1WKHdPw7DHK+7c8SuK3kPG7zHCSRI56yIas
fuitxrsTHowXsG3btMQHXEIgOqr5TTXo3iEPJhq5zoGv7o9N5qlHPUu0VS7mkEIsHBtNx6c2AW07
ZMAbkHVB6NXxpwPAMMNFYqOAaUdvSDaFzl7C2AK58EzHi+PGJq0mNbcZG8fBr4wCGnUdnJs+g9Nr
ON6Lz17iCFW+OU2FVLs7uSGjscKlJHBKwEIw5171LLOXeU2p2uOJfk2SclthsHxqI286Rt4wo6H5
MkQgwVI3uUpxW8CRHg1rG+Ue3KmhXEbT2J906fUnyrX+pDrwCMqM+u33JxLDbLZ1JV4r1Aik0uVz
9iXrCZsj5oxGYvO1y3E8WoGsCM6xXUxyDE3X3x9EcTQe1cgsMHJHsaT4MvdEtfr41jluYVcS+9iO
xvU0Gac24yCHoZybjnt39/1mbCMOkhVJA7vf//n90e/3lV4SIOc57//J3nk1uY20WfoXQQskfMTG
XBQ9WWR5o7pBSNUSvDcJ4Nfvk6hulfrb/Sam7zZi5qJLDRqQhM1833OeU6IMW01lZu+73pI3QsF2
NCihDteYU4qfthpH5NtxraGwIyMy9AeQ3NDX5Qxau6HhH2RwMOg8XYlahNzMQkhHjXvupm4+t3l+
akRgn6cSKniD/BYzVtMZ5K45BG4OxZFs+34dC33e1fqc3OSd0V7a7LQs4OsZTzbSBYPwWUh0hHVX
TPiYpzEXc8ntRUnpnh09885h5P2kgcQ8mb2wEzLPd64Zz18Li45OMNwYYfeWwpA6+xKucjGRNtiW
QAUVvjpSf+x67sizyxG+WQ4SUiK1adegCo/WdadMIbj0EI4E720cFDvLyeudNJLuZCBpjvvq2reT
rcim4DiVtbXroyrcUjW9CeAWvflw2bFIBPlDV8HUteKMQaIEU8BEGBNBGc7GwZnogZiki5ayfAhi
qwAXov+g8uCeliXEK/JglBPipjopruPCca2933FQ9P0FX2N/ManabHWDtLhlcXnCBm+EBh9lC77+
/fIHnxJWvdTXzv0GeLv/5EnXeGz9B2/Uqru4BlPRUr8hh9MFRScKZJ1eB3CCSAw/Lr93UbbJZ4hW
qd9fZbHLrbDObntyKJ44KKMN9dPm4kRFfWgSGnu5wp21QM8eDNeLjmWHTTHvNMqvlCr2aG3zzZwB
N2kgx2CKocmt/tDijLdNyFfO6nNI2uRTo1g+YRhg4QbgcWW25KOg6YFHWwM3ipuwunUCD+0iDedV
SDNuFxDwsA2c4U2k0JvwOU5cvtyVowd3adY555o7y5aA22RVAwA52cMBCYFLDxAmeQhsFiKJtvGZ
wVgkv0gcoNdUI9sUxmMs2/Js231xnm1qjFUk+m+pC8WIL2Nrl5DgrX6w5pe+DfHIoRnWvcyGtN8Q
d+Jyaxl8gn+lDk5n1sigHytxM7UGZXx9eJWjD3rBaq5FQxWSrImTx42e+2QfPZizD9kriSnrMfiE
mxuxHfzkbo5dRsjE5vWG7QApuo5Jd2G3a0CrzDn8Jgb4qVoMz0KX8ow7E0GyZ/UXdyQmGA/Tqo1G
gfFVE9d27ufbuQHx6ye6uKu4DRwKztmxxCKvj1H2PM22OLoJCeTRRLkosoD3glxI0PEY8gCjeFy1
fe8fDXLhgrK6WK0IboukCWiMajVs8PFsqXg13EnviHsP+FW772WWq4p35T6JkS2KzaPZcksFztul
zdahnnrRG9nuOlt6W4yNA7pcdOID+Wzfpv4+Za5n6vGt7Fpr20jJPT/Y+hEeVmfWfYquA4qtLEHN
4ZJtU1jE686OFSEB5y5CDpCxj4qmurU9yICTSIs33W+B1lsjobe+feNoJUqwTL5anQSOYTT27WyC
S0vD4RDbTXHNoNPct5XenuK0ITw7MaajhbPwGAANO+hOHp7yXI8PhWM6RK+E7d7TerkhWmPAtIk+
nmFw8c12mUinxfhkmY08RDoEW+61iBD0WzytJO3WzXC07TG/hwCXbgFhSmjBDBJXU0MForA5vzw/
co76lLRcVLxxb6bTg+plMDErvompAQ8z+WqCr22AfnT3GpwDI67aPTY9GxFebHxlBArEpsoeQDBH
SCrZRdznCZAZCXkXvn/AtrfHviwu6WDspp4gxraG1gHUtYYSwu43OLh+drM23cny51wNzStuNFK0
zbeAS/+bxolAp7SxXpgQAi0Qayxn8zWGYPOpDPx9QipeH1bxV8PgjjhHxfA8qkjFVJNMcebO3uOi
9TdlQrJz7FrvposkV9Pm5kh55rkt7egmwzK28USDO5+72ZzZ1WugU0TXS/w3YfVdR2n/miQjunkR
4D5rpvC6CHTKwzOpBm3OlVYr2mlbdUxMqRG/Mo7xHp0EpbPt7iqosC9tbdwytT+Q6zjdLn9CiClH
S473zYxGdPmDTp88L25Y4YisPwQQdo01YS3sxr8JMS55YVftPK/gjoZoInD8E5a0xxz94p2DJnqP
bhnaCL2QdSQBRySt3a7T2rOPRRPMK8/s2hMVgH0LGOeUYHu9qcDrdtkMV8eZD0E/uZdeS4p1MloQ
WQkFOBG0Zd82ETGYOsXRvd/qhOaSHcj+oDNSTPz6bJjexrohIgqbhwxlsRHuOGxBo4pT2hvJdW67
KhBUrHUQQNeyMpJjiE93XwFi2BQ9MlI98eobw4yJwugD52sj8IlAc7IpA1fAlwod74cZkGtlzhuM
F3oHlwpCn/bUjqAAvjauO77Qrw6JZMa6WUn3h1Un8THPgvRGjO0MFPkwdvjkqHr5D1Y4Kv4JtPNQ
GMm6NQb/iaSBVdbO8WNEYVEYttzaMXcMzddHCLWU81FPAeUgpnQX2bn37FQxU60ZOWIui2mHh5aJ
z8x4HaYoPn8cRqSjhas4Q+CZDl56V+Ykfeq+dyXlOG7auHoZC79cB8rwrw1luS6F0d0SzNTssFoT
swGCBEXJDLSryU4RFs5bqGPxLQ6oIEMHD4Kr2iVRhTsUV+VVO4wGyQp4dnRnnve6GKkewBzpamd+
JbENjFxM2FKYuBjJAL/ZgNh2URALQpA6BBSwqjDv686jmfXG+0DwVzGYx6FStDnP8rEs8Sfpiq1u
TgAaNAw+skdnpKGSYotEMO0g5lMdlPkpaFTQkWFBD/ICH5VVPLnXeU4oQ1u1d4NdAfdNktu69va2
GycXlOY3iYlqKA8HcHWeSC6h0SYXegDyCDyYS342YJbRaXVKkeCin23rIGaaGYFjjo/1BKBHBMa5
aiw0wimNq2SIPNJc3PkQJrI8QQAXGI82pqE3D60x+Q89GQ54aLGL9RlTFZ8Y6CwVBIxrpb4OSyux
1Hxj3Hl9sdIDFyFsPbjE0lrzDuEbbtXK1Nf4nMznCOrvhkijjqyi+xBC6T3MfI8E08bZ+UNGVpI/
NTvYA4d40JB/l0NwGnO6jCl3rU1TpPISWmFOGQ15tOPYwwXXOkq8ujAPztzUZw8IWUFb8SEvk+kh
x+U5xjlRH1qVbTwT3AGlivHWgZtUGbe9+rP83zzi7qkyM/7tiVyrCWLGUrxaXoKtxbgtw7G9HgMc
/hnHEXFm6V4GfnMXDV4CpMjcVnJq7nqTFrRl0Zwlv5XqtSvkvTbZVI5yghIIjs6eq0zctTgN35sK
N7Xee9ODK7lfdFKBg1PacSk6dUtLxs08psVDGRQlRspQex3l/NXIYvlDlDQfZ7t4YeA/XOGIRNTn
vhc1VpapabPbAqPbEbmBwzTVj56mvHinUd78Meq1QuA5r5HlRxv6JeM149HCn25TQWgWsUzm11HT
4PrLLDkRaVw+N0m2qavKvqeGQLXfCi9jaENfNr3u1BlEjmSxqV86i/QlH6aNb9bRt7YSikvSlTtS
2W4mODeMDDFTWlXXYTwFAkgGzdesx1GBj2Igvcbzr0wp8qc0wffYmJxSReJnT+jxiU2diDYM7Cp/
GjHWTEYar6HkWbsYBM8zuW0Ojup6OoAXKp+ZqsLO7loUkLbeHObKwFxdddpmtqDcUSLFFyqjB2zu
HblVjFOjJgvufc237pEQgGFj2qFBkfQbONPoNgPz3YxoQYZEL2KwqVU28z7uhruxDYJ1Zbd7TP6r
lCYvTX8LU04ot6AZuytLGU1yzXzryp8Ues/9TG3QHwmEmaz+OuWiMusTgawCuVNmW98jzT/0h7pr
X8wA+Ri+13fLyuHJ4k62quY51cMHxSYYHSiq/diDMLLDrzl6QkwsHWRJ4yEa6mukBTdOCIeFudZ7
kT6Ec07bcrJwrjA/GFPkqjLuexwExY7hGUSTkvqTS7vY8w9ZD0kBD4YmBpckaAUeYSQ81YhBQ3HT
D95r0T7nusO0gAAyEI04V9QriphSH3deJBwDrL88Xhs2xMIR/owpKxKXbJBg2LWuRvIFcbXCdiFP
dI0j/Ifl/yjNDJawg4nby6VFi4iLcWKuYRbSUprXqT3tbT09WukGckC6YrbjrEMfakADSnUmgoAq
lbWpJw8wTSVwYEGZDeRjW5Cs44TGD6TN5Ihjcjf4nEDpS8MuvrZjV3FiuA8k+WuSFxQqxxgic/cA
4pB59gvKBHronv5su/XFoVDlBf28aTIHCjt3LkHwAq1RYnjkmP8MyLFKKOis7WRdNVwKZzdB8zpV
V52oz1Znfq/yOyd9hpNB+HKLOyaTWKVsiUxDOkRoz+N9p6cIG7rsrZvzC0XFcePUZQIVyzgB/j+3
pFRsIpzoq6Ytm10V0vyr7AYUZI6nFZPhm80ZnIxvEmTMqvbrJ8Og5lElqPmmkW8NXiK5QgflbLyJ
1Ls4wUJX3qKryDdO4aZrQ6VESx3fQIx42x/iVQyPeu2Dn65w+7rSnDZJeGcUKnnRdP+o8+iHnUvg
u+h0uoYJUhtrLpSwbQu5PCuoe48GnmihEUjAYXuGWVWsBecvfXp2XRS+kNCDIdqpflKiPgkPz0oc
ohrV80fyXjBDp3hDuTCdS2fcpDm83ELW0zoIvscNA0CzIYU4m4M3o50fHMMqdiOsATse/Ss0Fwzt
dCas9viGbQcaS0tskD4DBtf919guTqRjbXV7wsUR0A3PydAxrdlZmboJ49W9M1rkPQhzX7qBJOei
5eCtMAMxIkQzHJNQ5sAh0cMNvdyvo27f2I0XrTXI5FTZKQPYsUN04fRc9uRXNRq6VgMIgGrMSMwi
czwDnvFtsIUaQ6agN/tNY4zPFA9gO+YnUhBQdVpgWoZL1FIPKmuoVo01I7auseBkIQoJRj+rviaO
29LCfVT1h4QWktJshiuiZUeyydYodqQ0x1VAvMQKPwFaZPKsrwghqa/It9tEGuWIIawfXTn/Ucvm
2WN+3IUIOLqAJgzp4+XVCtP6Yym6cE+yED5QDU6f5bh4ZKX7ZPram9Uzg0VzEW5lExxbzqgiplKF
OoDbHxR14idWXBsJMYCWZllpuJsIhL/yegNYHJvAYSaNwh9givLUeE6FCKFVAY50CzQy6/Tu3Wpg
3IIzhWTqNi/apFVXJII2NG985gHB3O81vWc4WGxb17rL5IHyHFs6y3MUXeA1xEQKYxpdYjN6iXvz
J8QbN+rhpY3+eS648LrkONFD91c6ABn4ywipYtff6T3efBJU2WkuChgMl3U5c5FoUnnVUTvVzB7D
ATk5XcV5nXU99wjD/Jm2xQqT6PfYGzEaufO0fjGtpr/RPNPAiTS9zu78MBgxanX1xyL1GFpbxPQL
hlslaS4PSimVxEm0D3taTC3nEhW0hJip+WFEGHUVVlW1qmo2nx0Vm3oA+cQXutbNVKysKL7ifkxz
o2TS5UXVaupYSVmS70ANete4nFbWhNY9oHUzTva0qRJ2khWW8UkQYwupf1/F3abyqmQDYoxt33Vv
ZVZGu0SARpYpJ1aeHe2BOyOIRpAU4XhnOOMhmXqkYXhQNwlsqtqLnvPW9feI87+FDaV5T92OxsG5
l5DR1pZgdoX4NRHDzxpMx8bS7kCg0a0l7GEzThzHDhMlGm3SLq5T6QQbGbTgislRRBzmoANYxdPU
7ZHBku4kapJzze0cj8Qk1pIaTg7Gc6Zdsils4LW079cJeoyVoaYYOXK/ALwb4+mfYqysLfzFsy11
AtKsFN4bFmXeAHrYLv5A1p5+bVodY/Rc+YTx0SRI8/uW4wrVFoEbtV2ttDEh+phoO1Af1jaC/AFR
LpWzvHZ6wCmNsKl4RQCXwtAmQVjfIbdv9mQfcD2MYloP3T51oTmOUbdJnGbam02zI+KtgGYac5qT
EcugDT1OyUV/9OglmzPWtZD5eaeRHxbq4o8sIzqrrzPCwKdxS3NL0mUCM8fkqT16kEaGfjWEAbyI
UIw7KL+7EcCn7ediVVBF3/TAhzUs+1e1JjRenc4b27PZIS7Oe1QRsBlTSah3H+OwQafdGxO3Kgqq
Ir8A63BS7qly1A+5S1RZXhBa5NBVE3Z0TVuRPovqidnJuXQZOOhoj8KCoMIBNGmmrjehjhqpJ8sz
iKV3ZZbZXSC5Aw0t5RU9wUjoTKfAjP0zOKvHtCQxQTfgdndp9gJm3Nt3yWBt3Z+aTrWMLldHWWeT
mPUNXIY7OcDnNea4XEUuQxDwATB0E+rjJdGL3Q/Xxr2k4+VlaFP+zKnMb2rbQNBtYXEa0FKZmf/d
tYMfoZeDvjHr52kIXkhRNSlNpj8NfzOkJYlGBRK/avhRO0TxUTpdDX6iUrOtk9dNZLBOawLqyYCZ
whsTgAl7VicvwdK+u1wgVv4cPtq1pJBWiRzXM8kkbsdBZ8fxZfLcGv6D8VVLDVCalIKrSOcw7mJ5
4dagvIRMOuqVZK6yEhEOrbEYoWymuDS7MTx3YVCvrLTTvjrcla9Cmp83iMiaW2soMkgBlEIL4Yc3
3NuQvHpUzDxe8xhK67r2ZPB1bhmQZNaYHwxLM16tloD3neiq8E3mqdgZnJ3bZTGExkmGffwyTmly
TGn0KTCEOIcGYZ1k8dyL2MgegHZo11LAWl6+kylShVWe5Q30rOxkVvpdhkkCxGznbxi9YLq0NH3F
CAb+bRLfgG4xL3GTk5/puV/xAs0bcAbxQWRwxT3wCnr5Taf6fDdmjbfrmlJsfdkmbz2iI9/qs3Nf
lHhPXOZrgEoktb7zsmTrw8dDc6zbNKHoxS0PtX+9allaHqcv//HGz4eoDO7ohDq/rUu9SqdodF5e
JYYgP/gSBW4kjV2qY9GfmBBzcBo0Xkn/RLbRbDEY5Iw40+Yu81OmQNDefb/dlJM+03+0B0pYqaSC
HNPQehv9Wb/ohlbejahu4CDEgPkz77eHoHzu5Eg0oD3N0frzN/W22PVwwj++2vK4esh1JRinQCca
SX1JqV7x27bhFUVGW2j5PcvjDq3L5aHPVf96YxRwRhYeROb+EKjNnUQOXEIZX5b3E3Pf3IVMRRhj
0wBefrJEx6u7HaNf1gsfzTv7UdCDiPlr8eO7GXRHl2eX77CsW9dRkqpt+vEKar10vlj8eL96dln8
/DHqFaNqtX68IUyGj8XPVQa0BILAhKSQefWq6XMAeQ6RtFXobTSt70jlZEkP/fCQG2hQJlrcst/R
MSSnrIn1WwzSpNo2d4hP8i2DRzLI1GKq/lCJqbZS2OiH1GJmt5CXHVBnuQ1BqBUz3Dt7rsZtmzL5
XF5T+UYNjoQEJFx5sLzUWz5WqIN3nRoK+5/r6gUJGxYGpI/Hls/knAh3ba7Lj8eWFzMxyqjJABxf
Fpc/sSA9Ku1AISyfsXwu8baoNcg0+O0zSpmPu0DHkfT5uWldUb+m0bda3rY8MaXESTGDoW+lfuvy
xwOUtKtH5G7NVHfs4aaM98GQ+1fL+5YPTjQCVWE94oH69T6plc0et4/122Om3wz7ILDAlqhNtLzY
7Aq4v0kLaOvXdrKFbu257BE68Gube3jn97WL8e3zvXVC58el3/LbZ3SNnh+kmhb/9l2MoD5UJlak
z88gb3E4FIIIqc/PMOZBPxg+E7KP/Zqit4ABTBP5c10mXNCDyLH1fD5GdSuB2acr95baRt2IaKMN
g5+fq9ZF1h3plvz4fBcnGMG3Enzkr41m0YY/Mrb8/vk9MSd4x3423z4fMscqOs1R9/Vz9ZVs8lPp
BC+f6ypotJx6ygKfDzVThkPUKZ+WdS3bkbIQtD0rePhcfRu4QF9y6/5z9XPkIm8P9I9dtrxRpFFx
bfotyZd/HSowuVqFJL35XFeREuWYOOXF5CqyYlDMLB0XB6fyI9o57dGQ+MV8dYOrJu2R+CYcddYw
IwniyRIyNfHHUCaWZwOGWhtUd8Z2ebbCOLBrMn9YL89aLtxE7lek4Kj3zkAZLpEmXpYnh9pL7g2m
AL3R+dCskEFa+QDRW71U1P1t3PnFzfJS+jNgCdpRPy1PZkJJBcG/75dno5gqFd2/8OM7FCY2Mr+L
yZhS378JmCFTs6AzrFYcY1668Qv9dlnynbp5oFJ89fEdUmZdOnzGe6HeCS7ohRzy7LKsR1YSKkES
CCUwZLURcbKVn9i75dkhC9kEg99slmcNVB5kphDYuyxSL5uu5wqN6rJoMj+9lbnzsSZPWPMjXMOP
r0D7fT97ufbx/Yog+dmJIj0vH5J0wAwjz3AOy2pqEso3PjO+3bIYhBZp4Bpt3WVRr7LiyOCIpoP6
vuw3rKmB9m1ZSqJa3rUE/y4/dHnIra47RAeM9GYT7qcWQ5ot3TfEUDeOKGny5kxfR5/ZAMgVZrON
uJbESx5M0TjXUyawinCSEHYRQvZJ2/Cku47zaIUJvDU773dj2TuPy/9pHQy2ZXF53fKOZbED6HNj
dDRGjch5rHVdPtYFZX4WlpVh67suXce7WV6Nd2lAX2j3GOPVqmeAP+QWAMxWbxjpOFKNBAWxLBqV
Mx0b7Fwfq5tjw71oRni/rEmDVfNAUXZZsIfuQ7WuyAqfuu/2P/737zyGf1n8j/+OnAdU0Lrj+qAR
/teycdhY/5f57/Yb0BTtHUu01rb932yAv9794QUE+eAIBzGsCweVDo2HWvbDC8gzvBa8Bwp0z0Qr
iyvgT+KDaX4x4UC4vms62AWgMfwiPpjiiy1cg6cwFxo0Sb1/4gU0bGAUv0ngNRyFrmUjn+ET/qbs
FlOVVIVGiHSaiYuMI2JP6UseKUj5DxgJOLNHpwnPru6GCRY8MUPTgZaa6Im8c4emPDb6GD7bVmkf
wzl7RRDzNvZ1e6HHqJ3sIn900G+tDAKjMikBhUU5gUEBRYzZoxUroq44RlHm3kcmUGZmSaPzwMwk
7FazaRTHJi+scj1MND5lM/2gScus0mk5sbI3EO7eypvNFtNQFWwjjxaWleNaTyqwPoMxIXG10cVG
YXImy75dG20LrMnEFlUEEXmhVTCuKp0eI3Rt/ccUxe3ebjX5TiMweBg8ifxPJdpfyclx3kK4yscw
nQmbrN16nWveHwbX2pk82NwtASNm8bqVmOk1SSXU8vL0Umpuw9CwKN5zPZiIdslemtkJH306Qhtw
FeW+sapyk7veeK35hrEvwti8q2FiM30W6P6ztD9GsPfWhjshQ/PhJ61T7sFXNkcTc3NatU5D3VtB
qajVQJCj/+aHl8Z1BbKhJrqjDN+/40EYwdJwEGVXkafXTMEbeaR2VB5LqvobQnPNHYmHHd4RhmFI
Zf3xdtKc4tbP8E5Vbm8wzEkRX2Ir63dmUxaUtsFMVxwFEA2a4aWPB2wbGrBPJ4n8m2nMtGtIzcET
TT6Hlp7dr6KIwmSe5xnRlWV6QVoFuduxyuvYxeqMPNLolN0iOvdE1K2Y0iuuO2mMjqBgM9oiu7LI
4tjoeg2XrAaAeQgBK/0YgLFduR5OQ3LlpueMo/loUuzBxtqQBF3Ce0ZZG1E9EaR9BGN4F1NH33Qu
bdKgM8O9KeKKLnNLTTsgG8yKipUbCflhdv9HV9Fz/N6Ubfmz+1fKze+X3n9zrf3/EIQjbAxA//7a
+Pyti99B4axoLfx+ZVze9nFRNMQXCzIDDgHsx5YL1+avi6J6xqJHiheHRrsjuFz9eU20jC9kAlme
j4eKSyaXxV/XxOUpXeA64Fqp3Fb/6Jq4mFp+cwWhYfAtQf3HRJXoOtyi/35p7GBahXI0FbaWUXh/
F1t3QfctCGqKM+u22E8EiI8PlGkSf3+zzYkAiG8EZ3YQIcAxKe7leC/pGGuU873msaifzerZnp4i
+cSEPqpve2S0CRz5gu7NDj/n5N055bvnXsLx2g3ubeNh2f7/6Bj873gnd/7T43RdEhHOkfr7Mare
8SeryTG+YLD0LM+G2gr5+/MY1XiKe7N6CFYTd2Pz885t2F8crGTIVTh8DGwwHDx/sZrsL4IDmDm4
Z3uOJex/dJTaLqiA3+7cts0927AYWbA6C2XWcmf/zZtVpD7yC6iN68nHZV7qpwpVhkLUABQ5+zZc
Y5kcM6yGYTedwnA6mWhFdaxnVu9eskh7KQ7CQHGuU80E/WMk37SxOc6mvXeovM3YlEzySKKk29Yu
L2Nltq0kK3g3rNcoT8/6JHc2vcHJt/YUMFDU6Ce3Hndg1E50BEAM1pRDUYqMydEx9FvHajde617U
v+o7W3B/w9dAAPBP8F9YdyO9sxLBjO7TI3HdixfOu6LoT0wNYeiiEnNSJrkN1GEK22BJivB9UCoa
t9tmdrNpx3mltgMjbPD3t7GHFSZvN0LXyZGmR4Vy0xjx1/JfAheUd6Ee36otor5NqffA6RvgmPxw
Ml0K0P40FXemcZHQ5fq836qHCEkjhLdTvCqIh57c+UAgZyaBM1MPX3yvInuPPP5EbOM2MKE12dnP
vsDHUK+x+V8PnPHImbZe3qBZm3f6lJ2lAGfOHkjS7JiY6REjeplti2J4DNiLE4CF0Pr4fqLnR2se
omDiMQVorZ7f4qTnlN5NPT9KeqTqzokmYacn43unWXuVIJ+JGkUPlaKEdPGGfTs3G0Wh8dNuG5MZ
O9UcJBwg6uc2Hc0I96edF/ReG4TKDfFFHF/RuMsNwcBFB3Xdbggp2aotkPVwitQWpNcQ+slxDlAL
s7eANFVMp8kH3xqo4kNS09SeVV80mthC/Hy1B9UmEFBL1G5T0CtFgFI7Qu2gVncvlcUGBkel1zo+
sOyoDmG101yTzchYsTWPLTjczJE79WPBXazUy5bV9B3Wvnaj3j7KdlsWFiJOuZZDu4mx6nna8xBp
UMHYhLxM7RSjadah8z4A3LJLxBz8XoXGKbRa9VFICrYuapPhXb/g3d6aLedbAI0iI43FQRylXag6
ML5KzyXyljykfp1+L+SwJo+MLoSGPfCb+mojJ4xRU8Rn66jDbfnlxMWnwXiyRMp8l8iBFsyZx8io
nnZF22xQUhAy+0EAS2W3bepmo1hkUtsXEGLc1lgJpvb20K7f1GsZ5F6pw0Tt22b8Ttsy6PrlrFHU
rqpgGMmRQgzFbcErqU4ROU/v0IyPbcrZldlnBx5jlHW3dttufTpkAKCW/aE2MvBlKhnNBuvk1mdf
+jFgiyo9I06+Uoyy1Bs2SpDu+/2jibpe8dY6IXcAUIl2yVYBbN3Or8gLGk4bfERroUXf1GaJY32l
9qb6UrJiA6KjbMj1qvlSaj+ovefax0w0XKGuM1xrDhvOmaCr0bBVG0b94GCkpholR/UzjbzZTMK5
qI1cGFhJyRxAhXaK8OgO8Q/1SxI+sCFGTH3DJGo2KNS/Idy61Xxzr7kT9+5mC6NzF4r4GGkDJ8C9
YiopgFrWZj/92aY+/KiQadIfHmdu+zk7feC0Vu8kwg9fp3al/lU4TsN+6UY034l1weO902zldKo3
6qxSW0IdILlOgBVrX3YLZ1rDVmCQegYfdcqkvR/Bh2YWm5ov7HKxUSBaPI0Ua2FvJ+FBgYAUcA0J
ImoHEq289JtiruXhJbdJQ2xRgJrJOeRMTPR6Y418q8jaW+F3daTOVQeIUj/BZF2l08OEcCUuCZDJ
3qsMfO0oV9S16PHwHbnAjeD0crYrHROEIeOOzs5Z5ztXzspNsxNmqa3FdTtzk6PnsSW4oKibhc9u
qDmGezLYIiZJHddIAaU5Y7dF6gJumft6To+IpTdjBsfamjfVHdW+bckVVnAdIBfzRFEcdXqORLwF
xcRxyQ+vTc4WMNyReTdwtKiXKQIe3bNb9a/6AFHa+7lrN7l9M1n5brCQ7ij+XpYDYbYuai1NlR9r
xXrjRAfUv+rD9Kx+tm7Pp2iwXutseERrfzYKc9fRjVfvy9UFM3BeBw3iP6tXm4Mg7J/MsDZMa/ZR
GJ8osrPjQn1GoOy+1oYkuAcMLFso9fcVzGOnMV/pjizb0hidfQfYTv1MYGcrVMzrEQkp6axxamKd
To9YE7bqSFPLandgH3y02uGRVqdHMNc8jo90U2+NwTgVI0wtxgiYO8+Icuc4PXpOclZbOOs4AxBM
W1xR1K/PiLI3kLhhLVoX/bRTX6BR11380hDCV4JzugsQOqqNm9t7Pwd63SG+Sc7quA3q+Kj6zbih
aZOSI+59NdJ5q+7G6grBsGqveTY1S4SB/nyLYAiWcn8vGFD8z8j3v8SuUky8fz9Fu3zrm79XrdTr
/5ybOc4XsHm+jWGe0Sqgtl9zM/WMAlcRhGo7MCEY2/45OdP0LzbcG2Z0zMp1AeFKka3+HPiqJxlE
UwPzIJvqOvmdxj8pWrl/5/t5Ht4IVmMarkG0scu/f5+gWRTNYCkUwW1HlgkwSfMqMQT6a4NAPhoc
gb6l8BuPzYPBeC6EpTZGz+T1nMbxgWQXbvPaZhi1lVskmwhBSJlLZRk9V1G4cwWCgKTYAgeFBFDu
VFaCJ9ayCI+jERzKLNjGnrgYDYSUJ0OUK1r8V6UVQZEJtzUJdTQNjIjCjGZtp+hJTvWKAvRm7k1E
hMRcWdVLY9gbLxwIlc/fcE/cG6Fxm5s0TBGNmtLc6hUBU9Vw5WF39IiWit/rab4Pwvq912CUgjO4
9dea4WLns15HoOf/c8r8V04ZIajM/vtT5kH++OPH34Bvyxs+zhlhfTEQV0MGoHbgUDzmiPwo8hrG
F91zAWdQ4oWqy2Tt1znjUP91fqvs2vZS9IUKzGqo7rr2PzlJ1PT0t+khaVOUhm3d0Q1qy3yxf4Us
Usv1x7GrRyoWRgyho9QqTIJwlWTYTxeLyKLnGT1yjvN31Vl4FQy0mfeV29ZbbVqjwQq2adI6d1ND
2tE4KA7TaEXbsvSIhAHB85akWng1trogasgjwwx56DmQDgcvyiVgAmhWaW5gUgng9ndTMV1bLhkV
RWuY16bdmU+zitJYFumvXBWB+6L3zsnqhHtG4OyeU4OxSdSn1cowNBAxiOTvS7+uH+meCLoe3CSD
TsyPGMoR5VP5XJaCYdAftdzdAG6r7/wg1h8H9LNYJRvj5KrFaArMdTSPdOzxhiPFxZyC2264imZz
Pi+LLSA15Fm/HTC3/w+ODsWEv+8SxxaWoJxAbd8g1ZVj4fea+xiKxE19oF+NZwRXxuCIp05MuNwc
EO96U5hPjg/6ojbDPFpHanrsZmueZHriNQFJfDiVCXt+6n1XpTjg9FzZeGyJIOXSJ3NBgX3oY1dV
RXt6St7MT/LpfDduBi1jHp5t7MbAyJhU6dYf0hpgzrZ5v58n3N9z3o3oPkZt/Z//autfaIM69wWb
KgodN2oi/4ew81puXNmy7RchAt68kgQ9RYmUrRdEGRU8kLAJ4OvvALi7zzndEX1fGKRURiITiZVr
zTkm3Ov/0U7TEMjQxiD+uA3V4rwgPTwqunNRuVRUz10U0ScXRFwOutE+8RWNEQSaNiO6Y4YvbhPn
XMuLCNcq9d1icHfnImLUEKyYQdZc+4YsK6XM4OlO4QVv87QlNz3e2CFZNSERaPuYpDugv8i1cV4p
KGQPutMLrMegykZ023jguUQQvuyMcUrWDd98L3nz0sTa9CH1DT3s/tGU+4/p2r9TavX/dYHa5EXN
7whAVHDf9v9g6yRCdYRRNMh0BkkUC1a8s4PHaJbukQKeIDOQoXiLo9H9gXmEDCTXfas0Q917aXzL
JLg7lmpLOnjbnhuqr3Md1yhol9fLQ6za8V4WtvtReXhio1G7IfAGgWhWwtcFgU//9ye9/MT/1jjF
BOWY7ICmTt+UTuz/pIcXtUu2mmXWG6Bre8NpPVJGY/2QlMIhllMnvrAjjDovsmCN1WHccwlfeyC3
ymQGp389iN79kQhFOVUuvDmBsWJlgdR2m5hxehhZJy0Zo0s0NP0N0/FGR1pKhKCG2s/rO4xs5niB
8TBd0MozEZmQjkzdzYzGaYdymP8oKIqd3YvPlH3xQhA1Tvbi+LhcylYaT0KMnOcT9wce1wBAHz5J
ycgEyzvcKiulb4LW5UBOUPkOMRaXWNEzdK60C4SS+OzKrvHToVI+RKxfJsVo/mAn/9CC4f+znYAV
/F/7ietA9yRFc8bsLJXav+8nCjguB68w/GylA+qRzTDbQbaM2HrZI0jGxK0W5XCDUXdC7mJ8ZNwF
DlWup4QMGd5rhxCIgMMM147eMqMOaoPAnUEdDmHefYwoWM6aGcZ34TXmoZ1m9pepRndX0V9NS76J
GZhmx2Sq1UNt3UmF8s065KQDHsfxKIJkbUtMsWmIwS3idK4BazBrQa7LvNd5KbCeSEB7z10X4bs2
WHctAvnSMFhEnUpaPPChXeXWCUQNsiwWXAYHGN8mzQK7cOYccBfHsGhcdAnw6sEXtCcMFda9kKTh
NeWfhKLrENLuP7ogdA+Dlf3ux2w6ZEzLLli8c6yf/V43EmVta7A8l4d+mgA8btRabCF3dz9KyGAb
iHy0PGT4S7Fy715Jr1rTa4XImQq2WdUhqUFVXMKkM/PT4ByLG954k0Gpb+yEpGhFrTrsEva0bae+
2rWak/rLjp+TibYLPS31W8xVa+GZ1doQA5jAprlHuVSRTweV+IrJOdsltfXWJU57oIkJmiRx/zRt
pBzMWT/oVf02t6NP+huBr9MCXCtRMR6NNuefEEXWI53sa5KNCLvL700nxIdueuUTUmook10/XhF1
hZCwLPsrxbUHrYIbSlJi5UHi1uwMvNQ+Llv7mTut7eLJ0jkvB6sOqSIOwekFd5e3Knt3gjnt1bfS
Fp/l4OY/kkmQEyz65hSmtvlaC3mq5q+DXRB+b49yS7hK0O2gPFJ7M/Ne1/bYHZH8infTDLnLqxaA
jyqkKybdYfy0rY/BFpI2ho0PwKiaW8rkxaDjHEO4eeJ86q3/uZy1Ll5jkjgFqIR+YO4vccsa4a0u
T2o7WZsaitCHFUUvWsb/bQs7C3B9xBvQiiGHCmkwD09Ks97KtH8mu858m/poWtVEMr3GEamzJhki
FhiYQ+y54VPlWfiErED+NAhE89Sk9fME5kaGS3M3pWZIgDX3/OWlPj0HIalT2nwpFP/9B0AvdldL
HV+Jq55DgrN2J+YrtyMurya0BNRT8YOBPqixiemp3ZtcssCp0xP5admxTdx7AjTzwMGpp6JTr2TP
yydJSUbmQhhnnxlsz42IjeTamsquTGXgl3HAtqVyvG+oO0bTSU/CIS9VYkalCZyahIC78gLx7l53
YtI2BmSIozfq+XOsABdrepPArkFNftMuCC/KZIQXm27poY0csBPzpTZ4KJWZQOvbZQcZsCjAzxoA
ybiryvTcK2457zppMPHwztCszWt3s/yJCPPksHbTrv5Wxo624YAXi50ueKJegcM5P+tit9zYcatv
gLod/u+bmqVZ/3ncpBq3XcOa6YD2THBk5POfZRumxc5RiAJeO8u7HaW2cdZljc4XYMuG4IP+NSP/
5uJgc+rxS4Mr4yBc0OVhEwsG0C5c259qlcylNwB6IwfLgDl16vvLBCLoWWTiHsZDmW5V2WIJm+9S
A2TTU0tUxwmKyBTTXVLilNaUFfRzOtmmn52omqR3BLT3OFIC7kuTcKKqVayTMIu3mkDPeBtC/2yt
ur1O8uPxo6QVQN8ctuI0uM49q8D5yx6IaK0BVoasKQ9421pihXv7c5KZD568/xXF/XPltX+KoDXP
o5WKm94qP1zBtevAENISWbyaBIRx2u7Sc2+ZW2WCpavPhFfdKI1NpelPjU3KW1jL8bOZ8AcGQH4Z
VfE+BS0eNMmft2c2R55A9hrCapt4Xnso1SLbP/bBNlEBEo8w+9sYk+Q0MvuqFM9DmFG2t7zK7S1h
S8nGzOS6jvP4lrqjfgBw0/lq1l3tuO8gtfJ+B6qDJWAaVk3fZH9G7lWXxzbpjMVa5Lg4EmLIflgE
WWNWFpGPcMHcqnVV+mXXRy9hT3ByjjaLIEFMlqUVtlem3M4RSd67Hg751YVuYxCV8AF8XNkPhfsi
RuGaB9ctXyqY2rP6FEd8XnykI0w6HLrmMWHj3vStrj/VhmnvC7tGi+fg6fbUeF/pZnIf3eE3gBXj
ubExKVSae8i7pmFTnE3gGd3qzWMVaaHxuVxnfUY8qUdYZE8xPQZ0bpdl085rp9WNYPX4tYuUbVLV
5UjCg5p+RHpLzNFcF2FFpOmYlOQ2kzzWnx7XsnQadmPX87W25z+u6/FHVifmoZD0UauwHNcRXt6r
iC3s5rboT4WmkV7SU6/b2ZT4aYppLjMieq0Z9nviht3VGMt4n7JRzFVAPYXTnjBkxhozngtbtflU
V5rAcTvvY6OowPnTi18ulOXB5vS4fXy3RN9yKEC/sgb0eAtGmwGLnmjzABB3ldp/KAkm9KJsi88i
n80avUp+Ql9X9JvZsSkzKQjzVt3p6XjVwND6IVbpL9sgwISEzt85FWAtXVDMWXt7POjIocE2b7u4
m/cl2EOTGKInnQEzfO5pjdrF/BtaBjBQbmpTpcLqnC1ldon6HnqMLd3TsogHSt5ze1AsnPJAgPVb
xPj5LY0szae9sIlIbjuoAGKfm3ao15b5rWrgSKrqTzM59kVoDnSJFsWv2/wII3C6Qd5mPs7zIqJM
rtHLKOCTErtvfhnRDMk24z1kstxfkIDebLvXQyg2iSS1LkpJP+eYvDKC0bwIPtcnN8i8Tdk2LJQh
nlU8efXlevW8+y+fjAybg45q0q/zcdinzYS9vySHi0rv3UuAT1ujeM0KQ15yxy59+tWHMt+nC68M
GIyzgbxibBRyKjZD1Tr7aj7tAv57S8b6Tw99noCRYCbfZQlgh6ED0Re1ci9juB/eQJq2Mhg3yrJh
Tkgt1oVLtodVYWxKs7T6ynrnZXKKW5f3+8gpx/ceUHeP1+YXyv7f3M7obHSpH9mu/KX0fb0pneZX
rbLLiOIHzhD9kFZeziQ1rq+FZSmHvG3Nbl1oLm+A2SjksBZSjC+lhg1pFO2L5pri63GJWUkzPltz
lYNz4mdRpdYqaT6Xe8fUYJirGxA5j1uJ5G1PnBCtHT8QvGe1uy/7aJ5yzsgdI9pKTPjLVqn178Q1
DYchCVx0sZwb6YsaTxV2JUrmxj5KrnKf9JrHBtqh5TsrpR7tFDvkQ4Lgow5x9TVa0UURinqf8Mju
obK+Jn2v+exo5nsYFFTqzi4T7OAL/qBj8DGWP009d/6MhGqbGlGW+eiRhQjMYNWxZK6NUckbDeZn
xyy9T68kbTziULirAtv9HEP9YoMzrnMbuzIYuYMxVM4W7WJ1RR7NT8Fdgzht9TRGjnmJZh4j8uec
8tdMXgdHBcASZ/q5Ilj1XVGB7vYRxjnbYopdkywz2fWX55VA7rzRJrfK8GtUGTt8TjMwhsZTXvXe
bpzItqtr68bb2p1b/RvGVPg8mgaKnOF32obSVxhCfZQRLa2M7WIdEcq6trvCvj3eTumkMcwpnayU
VlyhZ75SdN2BFYkPZXaEph7HESeawINpHZVVC2Ri504UoSBPyoNoLACJbABu8JtRWwuCXTdY0EBn
CiX2QwgW/OC98kMtz7Yb6i/U7BRf5L++kziNRm+srWMVxq9e465a17RXfTgKcOU1kQJI/RtqXQWU
vwGpHzVe/m7A45o6S/0appLgyaq3AyZ34fNyVDFC4zqW3aclizLaxM3E5DxqUQ8ioLyaHjShMGm/
69r50WgV8ZPAs57DievuX89kMTOzbOeb0n+46CbScsj6/Ykcwr+EqBevis3lCeRypZoJWvnW6C7w
jNnl50Wiuy1OJqO3gczE2mf65oSNdS+b9Hmi6eWHVhMc4XcHT9Y4liuHxHAa4C1n36VbpiQQjjTF
Nq8RmHPKZACwQrEw6bK/Ff4U5r+587snkpJsOvIcb8DrcPKca8jyvwtJLU8IB466aPu4G4bvpbkK
B2rh0o3Sj+XZNHXbAWHj3u0FtQtoQojWaXhKyfv0H3e0edOsxJjGLyJTjIOstIlVaRbeFpyUByje
xZKfRvUb9pg/QzlnF847hQicl7ZNRLRBvh/4AsP2xrSYYHoWdlJhonCBn79mtk4+1MTFmxAlvrYD
KaABvBux0+J6mMDwtJ63B/VoPqmB8u2aSouMwT2brjF+mrAHrMr+KHUc5UFkZ0c1Hk/dZCnrLkaG
i/PmhPvqqIbt9NQSp3tnEliDhNoI1TpnhgaARSaudloeyviFvHfrhJdZO1tOZPiP3a4pCulHFfw0
YDrpOR0JpDWG4eam+RYnebjKsW6zTQG3pL9rH/NAuYG4US6pQTcjFl73k+TmtWzT4EbGo1zVFbCH
Xo+VdzeB3GDjMnu2E8JL65Rij1m289RXiDsGMdZHs6rrm2YHz6AmyfTK3srGjp4C+rlmmsOmttzw
EFVG/toyT9nj/fgVMElF1ZRERzlVzie6Jb1JtPPI3JxUALM+YTZtMEbZxTtY2OU0hI+fc6yN67K0
8pcpQ1GyFI3MYvHvqjQ5WrP/csF9XlqaecCgHI5yGQcV7hTOHpBDvqpzUyG9OYVsUZUX6MEDidDj
aegIel8ehPs0O41EK9tN2Oc2F081g/wZxlpWtV9qPIgWLZIq5cS7nLP7dTmfBO552p2C7Kk43bTL
+Wy0QuHbMyAzsexf9SD5CWcoZjl5UOPVhi4EDbNLWQL7JVuC0An4H1uQJb8nCSRgqpPSzxKOxY+q
L3dSzlyy6sEmyvnBgj41n2UrEZxrTYJddd/sgDqwEqX1Xok3yTJ+cwuR3TpCXbpo3NZ1Gj6Fdthg
+zVXGJbOlcKtppq7SRy0w1PXKzW/iGLeTT2qLo9LXaSMioPMLl7J8Zg1ysy7He1VxhBsW+XoElH+
HKei3FKo6CeTrBliwJG3h24t9xzM4nOpoeoJsFVcYb62GyorTleZG66bKqLjhM6UyCWvNS/461bL
Pc+1rTeCBwElzqWzOXgD/v3yGAvR0XGFKLqra9JcEv71i7C1z6UhRlKaebfm36ocomsY4+IwwG2s
Hs2n0oOeb/GPPBpSXvVuOllyT4FirnLPbm4k1qFeboggs6HMbZfVFc1xp+KM9Bm3iRFNd+AryFqG
Ccya10532WaUxXNSSxTwMivJdO+mNtoiqCVsMMnyfaicbfsrFKB7ZKREp4TKriTaj6fZ8nSwwTvI
KC/3HQZ/pfKMj5j85cNMnh8G6MHLx4xQt9x55NloeH/nDg6+bIGqkMjjvLB3jMiwk1rQpoijhvfu
Cedn6zj5IYiw1JWjp22d1DXni4Gyqe6swuf4GB51O8TmHjScBOauV9+Y77YFLmFttNaH1LBSeTLD
2ovMNm5LZ61WnFDSchrOmlI1exQXsFUGPsMo8G5uif0uUNLyKdBw90PaHTbgf8YbCWOQ21mhe7O3
hpvqoA5PY+LDOL1g4RdQxEzSBtIKfn/ZJDFyxaJ7ax0DwAVsoz9dBC2okUm4ioruXFVmDrOr/+F6
CF7aOGOLNCLrToG0buZA7cf7IBj4rjOArUVBOWRzmv8gJ/NNbWR2ENK7q4oh0g3Rh1XcYEVm49wN
DqyeioSCp9ZKv80+GZ8fRYBRmcNzmmN1beyfC2dOL0t2hoYuhQZygySfzr17qrjEstC+yKb3/C7V
QRQqNm6uPDcu4KzI7CEf5VKmRPDVkfIr9KJrEyrilf42sLJwuI42TWEfqpqDz8vmw4RbOq5pR98p
NMUmTh18Hj3t88pTqWhlHW6J0Uh8OmHJzSzR7tduVfFdXlYefga4XetWUakBrNh12PgL8EwZLQEH
p/imnowSVkoFTUMP0o0Z9rpvGayvlpLGMaT5d2RGyb+oXtPEcNZJlFNbBbRjwlkeNCB1cqdAPhm0
V5zKxEQccLfZdONgcmTDcbEcQpc/Mr8EXmqudLIZ/GCeQNhuFpwMKtQDQViHtlFgUjrBTDlRyp8k
ePduO/1UxvwVBcTPkA6fK7JgHhuBrlO74t1Ji/SADyXxEV0266GzjIs+JOalq3vjEsMr3GmF+Flp
EkYq0W+n5Vk3epkfTmq1XnBiyxvcZkpACEHr+pYE2RQUnnpeHkrH3UMKmY5eFR01mWWAwGRJuom5
KyDF0v9iB66JAN6PSAjAQarMFDGm/nOgKEziJ1pnNRB9fTFcu51WGrJEbBOxv1Aj9ZFFBu5vYMdo
nwEKN89DAEpQHzzazAlDWBF0w5MXT+Utb5q3wamSr6V4GSdn+KyaeBOT3/Ge0uU9580IP8dTlU/O
YL5tV5tId9AaFi7xVUVGWR0U8XnSq/wyKKWzdYs6ujgtTpDlIdWsU5CVEArS/oeSgGLglosuMpie
H5MBPB3xWkqJKDBUfw9ZRpK1a9TvDIYYsVrzReaNwFDDqTzR4WIJLU912d6GfWKM2sqIguSX47T7
jmKTYfbQb/B6pptJDbLT0CRIfidoI2KyEagt89QwDMnOGV5KF/8UpeFLotNyoqR7gaYXHVWwcGs+
G+iyDh28kzc/jI8yMMV/4xThWpnC7FnXk+zUWLX026RzjxMfHAgO+AlBY81hFmwfVr2jK536knPO
tDIUw7mE78VHMFnDc4cVRrgzq9xKx2dVRn8eR5JQM969ZbVArThbegctX9Kfb0dacL3khKJzgyg1
7d0pCBhZdg5H/+mVsObsdCr2y5fToLaJoO5lsDVGyzsZ9FjjIem+TS0/RZojvzIJVau2y+FgZgNR
6oq1RhgXPhlmZ56akZO+SzPykIca1AMCNm5Zzd3PUqvwj6bcYtfdal1U/VsDZ8Cf5OeVlsIggD8Q
Tx2rpVGTGdfpXLSxPCfE+K08S6Hm7rNo2tjK2ADl4vpDf0ukJQtr7jSXwr4/uopyojsNQDPbl5UF
VptzzMiCGSS9bGClQBX7WSJJo/ZSayuoPSmzVPz6aV7363guXgFikCGoTRslUVS4g3QZGflkl6Rr
75YMOuSG5Ei1c+t6GRzlfZKuH1M0I4rIiM+AHJAMaZJuQf8BmKu6rjnsyuYlrPvIB+jWP561uOXX
BqO7cw5kkGPMW57lxs2No50O1uO9rQuQe4H9ewhoAtMDxDM2N+iWBxukDOMri6z62DMATZdEGs+d
VIDOPVIL7dPTR+WG9UwFoNHrHC4JCRIfIq/ekvljTfg8Ymm3++WeK1oNKcV81xyrs2jr9G737hcV
FCXqUJOuW2nrUOjaa2mW//FsGNxVo9YpwWmqcdHUGVlPrFh46nmXlq8p3jEe5kMlSWTPxMHR4Kzr
K9apDFr6k1K73Qv4ye7waGNao3OaWm5+sW6syjEBzVQEBWLFEVnEBPV070C7Wy2Hj3g+gRSK+tvx
UELTYcyxChJtP9VSP5HJ62xNp1N800RUVYfMtOrChEqg2rCiunmM5Upla425CR9viA5VaAKkJPHt
RYbmuA4jW+yMSQYvDNaTy6M7I3Tw0POhD/NuuGnmMJHlQXXGYJ+NNpVrPff2vAL1pa2/mblEuK8F
11xOzVsS6y+pG6jXpbczvxq7FHbv0hB3zbttdyeA3/QaIrGXfNVfNnMkPTks0fhl+RLaOO9ItEW3
WvraXmbeghH9u9NektxClz0MdsHOjsRhGIP4kFvKSbUQrA5R9Ly0WlOPrJDQTL1tSNTi3RsZTtRt
dIrNgOCBOvivSdpSe4zY8+kn1NpZbwbgex3OwNDgQJk26HRr+9tMXweY6OGKT+JKbLQF6kej2zRP
LpolCG4AEpF3ybemhP2TbUvlUAzgyEUfal9kKnwJt4AibyefTVgEIK47ey01r/7Zmtq5n4nOYWZU
h4xx8raEIB3Z+W6CDXcg+Cb9oOjb6DpWb6Jt1L2TC5hLUJe3ZMHul0atmkblBcjlVec86feyLQ4k
Klp+YCQNwO7GBpU9DyRiJLOIpukdr1yIY//cPR87YuEpIzSnID3Xhpqew9Yd1pw9aa3MowUydgof
HG0DiFp13ZWpnB83q0QxWbiCL021e8Xg2NxdSX+Uaz6H/kVTYXSRniQp6CTw3tYqcKT1jgwTSlin
Rb6eGyl6Rpc+Uuw9ZXOH342VU94NJDGoPeV0O/S1b5RWQ21UBi9inq/ZQ/gzbgd3Z837AW3q6EpD
B3vGsDbGIpvBiJveUjoY5ZTho24OZFqSJ7XMLhpXbPW8nO5TaDFaXE6Rj6WvuyMJ4HObjso9Wymy
PRYmtDKVMvslHzMDiXc4bONIPTD/HD/RtgPqdovRj0giOSkOsYFO18QHem9Iyjxsp4oZt9uihNTD
eU/dKYltnaecXCCr0pB3otSwAiKknXic1pmb2rPRhRJbQUGvk82+Iqz9W7EK+48yeDO26BUKTnuy
mekT7WcyD82ZDJObSH5aWe0WFVIlk281FM6h7mobVHvkHSSCnXVPb/hsqYMAlMBNki3niymqs07t
luSzWSawKATyod4WgvS/ROg/A6mzhxUsyVqr0HQrbvCCpoyMqPysFGb4PT8Zmlb7gIN2D5qsvCwP
juj/eTZ8adUxJkTqiJe0eRnd9BbZTZFumcyyLspAP4DKOuQ1kdK51u+X1ZdXybd06mm7vPKE9087
jPH/sNUVQ6O4Py5LPwrKWZUqtQPdNGtrNV2xceD3nYJe/DbL4tMaQ4QqrbwHCDkYXpdM/QrFRxJw
fnzoYxTpD+FEYDTZWgltsUWRA1pKGRxU4UHlL58TdMBuSzMiIOtJCy6mLJLdv56RYkyLMjXwIYv3
5fS+PMQ5SiYG7tccz5ufupGAa5/oK2Rl2d2QXJlt0L8Rw2b7WVWbt2Rq/xaUgq/gkQqWK5UykYSP
Pc1rd6NH5qgJtOxYze3YTFYXmknaVVHMS9hGWCAGbcrXpuJ+WIKRC9Ft4UGRfOkxcsC2/xbnTbwL
bZjyVq2+l0Xk0EJG/gI0IrnKGCcWXVj6iBDiH12vqc/ZATXUxxVRU2xmTm1HX6EuyGezzL+J7nbc
9AhVcXK3vndJuC1nwVrP7HmtaxaCtVI5Sr2scYHllbHRRszzIXIRGrsDWTCTZZCkKRXIIw3ylIpJ
pIgQJ8RZ21ycsXGoHLr8GKGPPnVxiIeh03dLdbKs1ygdKxBpCE88ZJAbDSnkRXg4T9GFVaq012Xj
3Atw+nt3XpTKvEbdbDJ3JmSV7aBr+KrSCos62P276Ks3a74C6W9X1xLEtlQ9MgJGeSHTJX/OtaZ4
xu4PPy7Qg/1o1eVuYMNbmUU+XISi1X7lNoDl5KSdrCGlrVh5zbdXaPNQ1evpjfXDrWgifRsgYznF
Sch5cGkWAFP/LmM9O4VDLA7Ls0mr5mdtvB8i49PMI0y4fewAdsQ0VWYYfrpAO4RSrTeJp6vHtpbn
EMzlqS37KifPFEWrWX2Vo/nd9lwbuv3HhkqbKYp77HWDW/wy6Xy0xRpJyyfIASlXte4PSWW8ENQG
U68SV33nFQ4zzV6M0SnIR3UDxtcBIj+AhPFc7BluhfN3gDaca0l9yY0aMnxnfYuprS9NVTZ0jqeI
g+LcEM4Ck1DvWYFVuKJaOxKvyTLApc800BBmg5fRLEuaJ5HmJMhyhqa2Tjvrc2l5AvBuzqY9wA2g
Ylh60WqqjxclURmySu/JtoCmPGQvS0ehtUEvVhz611bRGFs3YKbtQaA/jBo8GcUhtiPK0vET0XtE
Ddmjru/cU62a8ZNJTNKy/WuRFRwBHUHNnW8Qpfwj3S4n3+zxAsxs/qrPUxi+YzKc30vibYjroQsI
+1rblhPaEJYATk+mFMtNRhrTcFpeYuiSq66HfLCcdFN+bTUh+1xaf9w2OKecb8+Wm5enCm74JNvp
bZqQG8fDlBHfboRfuqEjHDKmjhwgUL51NOgnp4EjGhMid4DzSLpz1IcXtaIR+bisq75xj6Yai2DN
cF4eyr70CQ6kE8popTk+RCFLfZTV02cS/BVzt8OespT8AnM4tEVE4EsnLE4q0HHVQCiXNu89+BT5
liy09M2SLCkHo7yfRG1GnkBo7QnvIbbZMYxnM07MZ5PIY4IOmvCsizm2ir7gZXmmzi8fz7xa3URZ
1G/B2AwMckibnFOouk6dNoEzOH5jhdnOJFdjk9BMBoijfeWOFpKuyGExt2O/cMbq+Dg/jpN6dlAq
8SkO4ksSTEr4kAnRmyhBH75e+BDhlL24yKrEya6Ef6OUQ3o5vOT1OCC9q4aVMo3aHRkHqP8BlYpB
gu9cImiIPRCMY0ONRie5Lt1S3SJKr5zbb5UzHCMEAavQNMYfRTPsAzsi2tqezHXfB/soTsejVhEo
4UkNxUmSUaAb+r3srjjaEvJeaIJYavH3nzq9d6MXmuG/ODjjONQYD64MtX4RXm7s+Ht+mk/5S1NM
5h1lxmpZqD1RbUzpGCmnxvsYZMVnZ6iEZIvBxsNa5WdB2MhqBNl+GzpqPw1lj7+8FK6NCVf16gsn
c0DMRdAdTHMYdqkmOuZDDkLm2mnoeEyuv1zl3mk5bNptRUmZFcXNEhG8jqmwjxQiw6VQOLARf0jH
U7HFRum8W2UlCQEpSvscM1tF/Ep+mZ7AT328pGuNuDh566yYQUZbv2X45dbFXGYN8ajstHlFyXlt
RfGobQIx5v7Y0m1yYg91l2VYd/y+B4Ef66hg9G4xEM/DdW0tYa/30nE/SX6g1CmG8Tkmbo49IwXi
lI3FcxE34Q4Av/ZfbW4+6eUOR3Wcr1XOWrgxY6ywoxr7bVADuSI11w95y1a5IphvRhFQ46wt2XRY
Km4ELIGwPRiaakV2KMzzH6GUpOiOo3g8W772+K6kziyF2WySTg9eupbxQZhq2sGNY+WlsargxYZg
S3wwMZsV3KQPaZEeo5Tg97G50eqbKu3KkC7cFp2mXVFnYzB1FPH1mODqAtzpfC/ORVFzGHWGjRJ2
ysugG2t+7/41Zhz2qpACOQIQXZSXmf6ns7xsYyx3EAnPcoU4xX6yrPYeqWP1yuYN4wvFI7E0Dnmy
JS6rfWq+Leq3R7e3FgHXXAnblQ8zwyGI3VOzk7/pED/HkOGviBOKY9NzJgtzL9Iwy7viEqb3pW6w
odb6U7lyByveZRbj6MJEp6hk9h4wp7b1UP/45DrUr2bcG7tQSTy/QOh1Ex3K0VHpHXTbNEEq+Usz
7GETdzCY1dI4CH7RVaX3GKdt76OVo75ubHtaxzofqImqVGXhsFH3KEECDfuChp4UV6ALNqdUBbHT
tngRjK42Smsjzi73IIpRoAQm8+y8vJuTRz88Lip6ytXdm+CIozUN13ZRhCtDizaFgUk6yLWJaI/4
VwRNfU5UUBxcUg2S3ovFFIuWPqGxMQBcL6KtUWk3pfH0I78PwVpwtmuOEtz8o21Y81lrYaPQaI5g
iXs58LC4Jaa1IttDF7R4cGO6BukFXrsSjceAv8HWiyD+t57lc5iStSGgO1jrgjBmT60nRFMT7XVM
5rMwPQxhFZd11fP+X4yk43drur9aRiQEJ1/r3bUW+c24jRROn9m8koaRRmzIyaXtQ4miPl5rtqP5
QQfOXjGbk0YPaMuonibw1F/tLv7inol1tZAnI6ogsaOd8WVs/XQn8dOMaESFjrKL0uxP0E9PUxGr
/oBoko3rhK9pBZ803JkwmFe16hxGgkDgErfdRQ2/G6vcRv3AKRX7xDosPjjj5lsnL6XfYXxedWY/
C7Hpg8Ro5lGYY1XRDfzI0CxzE7WhaajfxlS/9wFStdG1j4OlfzNlyp/p/sN+mx+UlvEROKhsr0/e
YRqM6AzgnYhWdfKDcPrFvDB+ckfrWo/bpufgBlx62jg6iOmi6880peWxMxWKxxDDv2nAI4/rn1o7
PMFWaldEgH/3Ab2f1mj/ysIxqAF6uR5MOnmq5pGHmMrbMJl+StDlzpJ6Ao3o/9F1XruNA9u2/aIC
mMOrROVgObv9QtgdmMliLJJffwfV+9zeOMB5ESRKtmWJodZac47JSm22OR8kg/054oJ2s8yBTcw4
SbTvI9QE5pPGl9lwUYk0f4+osdjY5OEFrXjvR30/lAQoxZakFNS1G2DHaa8Rh8AJvH2ZHGSXWoUI
nrQCuxv105gtCYJJQatADQB/f6gScdoY6vlTNRLliAKFidzAYkbz3ppaiXXd9SD7yeemIPZ+ReTJ
wRjfoCdpd6qNrNM2k+IlHvlK88gPdG346ZPlNhXIz91y5y/cgDDX9c2kshcfRcPugNNdHZqufUbA
4MJvlRuVBr0sje1oo9HkfAVfXDL5I1nOXlcdlnuVaVsaZR32R9avTXbruvmNPWTaJ4ib1oaJiLuM
vPCh9wWv7A2iFUnj2ZF71RFtJkzYy2m/qTX3OaLwp0ZOzH03iq+QPionaoJRtHJug4bwS4a0rblq
OvCi0sWs36YT40rDqA7K4byjiEAcBsm+6EIRMB3qXWM7x7D408ytNkOY7aZC+6IR+FNZ1Y4eY07f
sHmJNIa4Y21+aoSqqhEk1kwo6dqotSioZqC+bRk/TaWmBeRnmIEU/jqx6/ZASMyn4UpvWzf5n0IR
FNep8TgUgKVVoSquNS6YVQPGShJxwXMhCvokaHgd/5MuWW8wiCg25FAzWpxIznHpPnPIJ7+8nn0h
twm5ynW0sGCo1/GsuwGxkuRsxSzdxGhs2qjGNadZ0DXqjSmGeNWDIdonUZ4d/di95CFXOmUxVbQ5
eoJG4/tOClNe3OEnfj7jxGicf9XWQXjUtBiM8oza8kj3I7waLpAGr8muUR3u8gGtoud4x7Ioj6JB
aZzm1GpmY6wKmGXXKmaW0fskjQwIe+7C2E2s5KW1WuRnPsOPxglNsNEVQ8CCpK1Ku6IP1NexxSHm
mAb9b4cAFvQdxkoQHcK48iRM07m5Ky9ffIHGC9cCEntte9gQQ2OuJayImVkVV8+9PrgIh0KiIbpe
37NUNXDFI7tQVv97EgnHLeb7wDM4DaTTe5726UYmKUKePgX/UW494k2UXpenUP2oGK7TehmDPtbr
KwlNSUHOWSsOZt8SlOO02TaZsNzXc3RjUrRkhQ7GqqmM88g75Y9UP2GV37wWAUZX417yej/Zywxo
DAowEg3DUR7DaA/o/6k3Bi/AVBpjsvio+ma8tla6m129uhF28y7ydF2S2v1KQMrvqg5/RZQzweh5
IAF8/8iRFFSyKR6qWHNX9eQTWiLGH5pNZJTDegBa+NGvyAtAoNYdCpVtcwvTZisBP2gteQ/G3O8M
W2b4CHMEU+10sNMINP1yYyXt66wln509DT9yWqG9Fu0au9WeMi0/oxMrDn2e+yfym8EWt2m19lAi
k9pgOk+LnoZslvxitxmFf2J8xG705cVJceHiZK+zsnvPCXm+JCykCbx7cUN5cCQCzFLX1GP9KrtZ
beza/zFV7U8y2h6NhGIaKxZ8Py7vRNMSiTATkDLS9UkVCe6ybfRNV7rq3Dn+Jdf75lTpig+rLUrg
RvEtQq6/12dA6zjhnofYC2+tQWLR7DFvzppSkObWkoTFmngVIhHyVB4C6J/FtsMqF7XddHU7PiUa
hXIXZTgJrZBLdx9Btc996CC1PZ9nKICrDiXj0cuG68ik+JpltR24jhNtEtNntMUUHpNQccrHPN4I
a1dZrbYeWhb5ba6qdTfBjHGwQbqle5m7G34hczca1D4aZ9Sga+rXys7Qu8YsZo2yvCQtSRqaG3vI
+sPqopHqk9fHpsO1MmjkM4U9rTCVnx2TgLvBHTAu9VQirPBIAk/YbSyXUxGjn+WKcBXkkbN2xoqQ
IOZ0Iu9gTj16s5zUAp2+w7aRBhcrExmBhgb5Nlhk8WD0AK3qVPbVI85pretevBlcnSyJKU0CobXu
AxGhd0YSruIOKVU469TUxg3LNIshjyKeZCgSaXJro9dTFRRcvFBzKkkfPJv2TMpfm9zUtm7qp1uQ
Oh99n5O3l8zDvjfD05xHxTEjuDzRSPlRqM8iewSco8wLhON5FY+uEyjX3xLOSL86xSLVzdF25u2h
6NTE2pwN0ogFUIos6nH9mE+u6uotfn8UrSaLWtvIfvqWmNdiyuBQS4TQ2FkrWnP1NwXHITJ6+zWu
AFCSd13vVPFUNRUiaoWOZMa9g67cBhY/smPo3pqqP2NwY2jXAdoCIb+6CCw15GSAkz/JWGfYFE7n
nVi2rDOztI7wcNp1zwIs6GnerFPP54NihYmq7d1kxhLkAoxHmzR/XEq9EKS0k26IHLLfCuwdJcKn
gdQ5Iy1Q16YarBgvCSiW6OC23s7Xiny9UI/GPmc8gznt4BpMRUlSAZPzLKhmj42bHuSEbBxESRW5
K5udkKTzzjjnBhOSzCGsx6+LgNppeGEe8kvFY4y0KtSfvEWdjSYpmKHk0dWcOQMZ05c7+Pk+oWkW
KzK71fAOZESetay0A7I6k3VDnRAQ8htu8mywAjt54AKe7aO6+63C/AHtkbUmpHlnxXO1CW31oyOE
4OiHSGaYbZOJ0xnNrqXhtaJ8jU7CUsXaKIhqyhsqZemM3aYXOrFlBih2zPJHKGSslvR8X2vlI9X7
gF4AngTzrL3T5tnFHznzDDUl09hau7DMPL7L+GHuJrl17ZRd1UH4UjonYmxx0Gv3ECBCYBltf8Zj
990v17fSldpuEr9VegNk7F7MPMXKrbLuHIUuhS7iBs4ZJCeSGlema/SM5Q4ZDEf4vITwypLmInIs
MqEcQpa0guIY882maaCXs3uuksHI9xFf+UZm5GYx4p4CN8eTpxsdtV2HRdS3z0WfQcBKCQdBh2Sg
WKjSi2Xbr11VdA908/vKXke1qx3IsyWFlgsfEpBGHu83utlt51nWhywvGB4SxEyBSKnm6shuLGH6
KxTU1RKv8mxnRFXB3Hhn2AP1CcBPABxPHhMhOabud81ck8d0OWX9e3i/V6Cwy1f3u//1uLpvpfKW
Gy9Uv/8+pL2RHTuAby802cVLhvCzzrhoxMsjAq8/OBbT6/25NKe8EVplHb1aRq9ZT7PAaSN/d39W
sqsxBh5IvjCn4SknQkO3jH7rtIzW5AI2G8kM71OPLNGo2vbdMAWpF191pC6XTq+Jbc3mg1dlHSQ0
7LK2dy3NFwwC2vsYt9AWqsp66x3WlVH74uCHvFZLNOsQF6QhJt2jhYn3MqQuym8cDjGZ4w9mwcBE
GwBsVR6s3YKUNC7mgfKa5ODRYd+ExZxCvIrwRtFc/WicE2r1YgtOXO1sr3M4SvWci0f14E+Dfktz
Ldrrcfwp++5nk7cXm+SyS5nIfhFpvNUsFwgA0fonQTVno5xo656YOa+8ziKMH+83/aQZD3n4G4nO
tGFQSeeOaMHdoJUpuhGd/9zUx+RIG+Ja98NwVTKFm5LbA3ViQt5654t3SCnffniLrMh4ZW6mv9BW
gSf/1kcTFWeqDc/lLCn2e39FQ6zaUQJrj+B7QUJhc10RfJ+vJhqnh7mUCH8VYyNrLNJ9adC+nlEo
c1gW1/dOGuooC3GN6bHslIysi97n/ra1fEo/USyOpdJA9jpdJroQB92c7WnlgrC53J9oQ0hYpgJ6
uLzs342bjMbl/jIxMu9CfQlDatn27yX3e/dt4YDXKp8Ia/737P0JbRIW1AZEHx19zuP/+gX3h3qj
c762dFKGeAP3v/hfP9oVlgkfC1X5v5/99+bv20ph4uEBhbO9/waWTuPemOrHPtJkuWq8yDnGMuFu
ZEnneH8MG6Aj42l5KjTZaMU9zYxwQoi9bLu/8P4EsY7xhmzfdM3suoot2rdMBejluKTqRhqmDYYT
3h/iS4rTXWqJByKm1TYDo8Kn6PvkuE9Rw/tzAk433lkzlh6stIf68vduYVlEF4+Zu3H8rs53qZg2
g60+Q5Z1jFD/52aQqrwQ7B7ubau9eP1sBcp3S7iKckIUUEcLE8wmDhBpdEiL0/YOVYi9oOn1q9EB
ikNYj4Ks/p4kOPYBCQOXj/hV2P1v6en5tUqbnySG2iQVkS3UTL6B7KOtH5ThQOwZB/1ChoG3a/oy
PdtDlh3qytWOynOQ0hu9PGRd4p8iBG57CxvrJdVNb9urlOQfWgeHbulMyo5T4Ij001+alU6pm7jn
AJ/RUThOjfjTFd7w0Cw38zDg6qooy+/bHCb/Dwm78gMD7nRlZdU7Z3YAaEgCOKS4Cak2r/eH8Sie
HG8Ebk8LfmWgcLgSUdlerf9/T8U/VafKg0Xjd8hrMtRg3NHNabX46jT9B1kw0z42samjjRsRflc7
/N7hy9ICSwnpuo2YqIWM3G2skFaAQ3BvHLbXfCaxLpI61q4RG1Lrhc8kLx2pCXyavNzYPkX3ZOhq
+29b21p/VDwYx9TofBQy6adnFeWp9h+EnflPma38JxHLAzCccJNgs8N3kUxIzrmZBeEJTGD1nVM1
rPzI/EECrFcP9xtQOPLB7pcw2+45wTT/wyIeam1H6LtEVxcvrH+P9+1om+ctvb9pV3h598Oa842j
ZeFrngzOCbOhuQonbLJT5f8ULrgImzb5kBbbCnJqPyXFK0fwLnKRzsGTa3YFzhS4ofGvxG8JEiNf
/TUzcrp2dM9WelFjiQvdYivCjFGqfJFuFZ2Va8klGeZLN/302UNHP8ea3Jspi8VcDf4mDl1iy4l4
K7e5s4SsoZmXq1gkP3JMK9spFN3pfiNKBrhUxq++zPO1m87VYxGb3d5Rvbkv/c65aclcr5PF1l5T
/k8wVjsz3gtE4h99M5VbgXQHxlbuwdN2MJ+ORvTTRYk8MtR9Q/MT7UZHxIcYZMYz4rr47+/wivlV
S5P8daTbzyxEZft6cI2XzpUf9z8CIP+XZtXeKY1JVk6UO59kCykeYRp3M9OIt4VfHHI59uvWLQh8
SBJ9a+VD+diKvHpM2q6Atlw9WFY+b13Hbp/quG+fdGhgGl7Ih/smWoXypPXq1/2R6NuZucmgUdSD
QhJMto8OPcWXDOvnRk/dHEPxPHD9zjsWInm05mpWUfy49qc0foBTIL1vKO0Hr9KewjjSn8Nm/JoF
E/syi+yb45viPEQVpVtiVV9F30N4pphvtN4JsA6jODVKje6gnn35ivDSOi9+SBz9y9R/3gk4aB+J
PkIOS38wyRsgBzSIQw0/eTJap95nFMn7hFyKfaO7rBVhWcAftJOfFZxIoqV/9VMmzgxG4U0IQplj
3d4ndnfqbbd/pqzHTE/JtyVy6YmWTP2caFV/hI3Zr+4PZW3Uz6GTb6Easd7PzWuR5eGzBeIw8E1E
PvTu/ecwJPWFuStTL13/tmab2CSkUPvUm74YnZpXYZu/OnwnBG1oIGD4aK+NnBmvdRg8TN9/Xb5l
s7eIdXPrj34cfuVJRFcyGl6xxDBGLmx1yPEWTVWDuwAR4w0myDpf+LJ8O8+qnqtbvdQnY6oTibI8
vG9zq6q6xUTU1ByBR9Qi1e2+ySncaM/XzmV+ecW/HxiB6DgjoLj7j9+3o8Vnh464uvUd07HV/ZlI
xlu3YcRy/3mGpIQVVQO5dp3SjvcbrbC147Tc/Ht4vycRRbKW/7+e9mWIudAYt/cXN/cX33/N/Sfu
G+83VuF+zUNXngoUplqexGei/QzIivqYBkMa2hvRtPrtfuNPpN60rNJXjpOJduPUxKp3+W3WGdvS
n7KIuhmno+Vy4S2RqT26HGLKGM0HuF5MarJQ/9E0jru2NWFweEYlEW6pt53Ig1lHwulfTb9mkTZ2
+bq2a5cit0BjFhlLhm/iLQPn/HK/GSP9P/fuD0nGGU5wc2iGt8kJ3fx/bhoCCggMXh6PuROfXKnX
B/AIJCun5KqMRfVSmNjEGRjfH7jhxBYLN0af2P1ZfdTjPO7ntjKf8GGZD6ELAXbwjKf7jdc3fACs
jjez4+O5da1pa6ace+FZopb22ubmmlCZ8wmH80SU9Ncsc4xpUf/a16I+jJ2LPXDZrh/tuS2/srkq
tw1S7UOmeuvVrWwQU7P/llrl3vELhjNNpj2EURWiyzQRKjW68R6105lGiPPTz/jTXmEKsDqmu9Mg
cO0xavhPvoVg/f6S5Rf1ifI/iHxoNg0naYafdIKnbGguAgjP4ptoP6a8vLIaiX670fQgGpV8RC5i
odiG9EpqmTi5mqVvBhMOWOOZ7/eXNvzqTvnRp8/gOUAXNF57l8stl49pW2tclvq086hPWQeUXYhk
gYN1QwRfvE7JU8bd7dY3B3nVbYTwdarom0ygxwn0Wp4oDNoRHRKI+yvur416tQc/5bKG/KyJhD/j
vncuCHIbHGvLXfA2ckOMxB7sUQilxQd3UZrwTSOk2VWaRz19JzbGlTOUwf0un393Hnb3+zZeqaD0
MrGmEUqERCiDdBqaa+vnvxqKzO+YUQrFvPHLLuTBg4aChweHvowTIldTwl9rjf56qb76uCV9dxhw
Dw9O/jZ0pPRqoyDJp/zPzbw8vG+jbNspnZZOlKY+8du9+9+v+/tjhv0a4cTaqwnydsVEc91nQ4Q0
p0OUe7+JnCQ6c/qOzvMEhb0ybaYLjPqqbP6I5iTdjYTmnoVG5/Lx/oRSnh5YxSAwuPG60pavJWf6
HX4dmlmNA6t1bNzpWuK6nyKv4uQfyngnSU4dzAfHfVWcy29Zq4ubTGpxK4C3p7YYL/+2F9XCwOBD
0qa52zVTCnh2aB8NLS4evWc0KvPWsjVGZkZjXuYa/aPpVvo3uhoKkqb7dG2H+bqn7CPCq/rRU92A
Wo9XuLnkOEu812JSFtTl8VZOlh0onLWvg6Mjkm6773QQqCxUpW5RXJknmo7u0hnsvqctWgj/nfRH
RKbA0otB93aaSUh6WSfNXvfQ3Cmkmm9coZgYFfpihqr7wMdV/mg12GZr4Wx9megvuCWKbVjH2qZa
vISjJSGw881iWeNZM8E1arSf1PbPZSerj3IgqknlCA7R65QfuNdwe8V+f+2cxnjQZW+sqnpMHmPq
mC0tPaYHUlOwMdjdKL9ZU7dZs+0YDe4oTch3S3UYymhPn3s0PlChx+atcBAXYUC0KTq76VxM9tU0
SvHH62ym22n9K4oLwkvrrj1njYeIvkqyTdKn6uaySNlS46AQFoWgIVx0l2S0uNwJBlZMqE3WMVw7
2fOOmYdNo+V7uxKSmtHe8LoXsdCFC8BEX/E8XQgF8qMV2nDkPkkEKa95UTKZ0aW1Bc5LWiWx1rRY
NED3pLJ4EUmVn8KwV4t0Ufs0Mv3StoNOMlvi8JkyNrtv79PxhPGRmPhQU+CCciirjnmDiNG9IA/0
VmFNBpjmqO7FnTu5xdvRbSwqB5qEwxhwofI3goXyrh+s+d2jY7cC8DdcbSPMga6thZ9r70Yr7UsV
DS0KhnDe4SLpd6Vv70Ijcj+xGs90U7X25htMGnMyu/a6mYlLW9BPQdGzLrW0+taEPBUqnN+yobN2
c9excrWK/o31w/n+gjFFYdMjbH6w8za5MNiKeXta+Z0x2EIjV5xpdCounIR86nPeHfIkrfboDlj9
GP2PsKJZrUdZdSKgJzGj+bEr9OkxS13nWmt+8G8T7h/2A6d6uL/gvj2NbHVERENdyM/cb9x21ImN
jvE4j0vkKF8rMiuRZWckfQ9qyuPHfrmBvWE/lDrB8f+zJa2c6LHUwsBFanO9b3fcJD61RpEGeWL2
22iWw7uOonU1uQ7wWnT/7027dIc664VBtHvLWw6RZXOHC/tgeo0kqpgfSv1CIQuQ5eH+QwxN34p+
bm+qceSrSXRR4lRegAZnwnlQYbEcl2oFUAy+UDO01lEqsUIsVQ1yxd+2y2K0wci65bI6fk79rR4d
+wvZPbtwRrsW48z0VNjRn/t2FcPC92YtfkyyIjnXyJyCdvmBuhFr1NDmB9avZBemerMX/lC/sRMd
ba+xv4Tr4KtrTfOYxSxqKAXtVxBJBU6sJLp0sW+9kvWbgtys6osN6PWVzsIfvSn0v0/KoVkPU7Vp
Joxxbm8ZW4buya5bHqLjenH0pL2wrCP/3bYBpPnxuPHbbh9V0E8crcc/Pu2FmHyM2M2ncqF9kZSE
sLWKKdz1/GcO42Pxn7tpsRmh7MRF+l0o8zOuekZcHS1jAwvpctoNOn36tsKuXTXmTE4BId+prZno
gNvLXMTliY5vRHF26iMKf+wk9PQaxFpZTLy51V2mtjP2BvMweJvWHGi4iEP2UbIl7OEwDHT3rdrH
RCVOoz3Hx/ujwayjQDNTsp3Rr18jnRuNC8Ha9Kd0sxDUjsNcek8Lhofo0U1hJAvTXhfrQergZYry
B1da6mk05dfQf5Fl7HNoptXZK8aPYgK5KFHod6HFRCkbnyNyK9x++mYpbBsTEyYjvGL7lKs6TI0g
N9XGt03IOKIg26H+9Jx03g40e9aJcM8Np8h3PYseo1ik23iiS76wLT5tZ8A8gmlM98LyWGZQzp3I
CVwjFa+QK06Jyo0vo8cS6yjLPNhhdLH7KGcYVDy5CbrE1op3BISVu7w1XlzymSE2rq0ufnXS8WKJ
4oTs4JxM7YuIxTrPw+/Z0f7g6sTHDyE+nLVvjBkXt83kxUf+lTt89J6etQtKPrAR8pwag1xxmVQH
ocGimUJrr3qJNG9AoFFofOVdhVzLS1PG2YD8Ff8u+I1iX1eMOVXKaEmzpbtqPbNao8MMJsSn2EnD
fF0JFJSVuAIRIZIZdweDvxJyQxEFHRVC02fIQlps34YP5brFRkvASHzy7NBbaYJWDOhJL/CEH6/N
MaP3zUoQ9pC50xq8JkhCZi7WUbeakEodK8cOsAQ6jF9lQ9iKHcR6lazbvkvXHpiBIJvU74Yk5QvF
8s8ihDPU2cNOwdGRXP7WSWxpm8RW5CnK8jWb05fyKWQOcAwFlwxC7DpWT1WJHsUbdrT33pniEVHt
0jRI+WdgEeY7NA/zrjHodubBFGG8cVMTJFpmvlRoHlcpB+Q6jGd7ZXgaYz5zTg81CI5V/NUTl3rU
JxY9hhbqG7v+qcperCIzUUR/l6hbitcu9BwUbxwVsI03jYW9ziklGkrDW5uDOlM0eWutiid+83jw
c2AU9E+BMjzFpYmICrY+A1pqc13N1dFQ6ROxOGuTgLnDSGxeICPmSGC5Aq41/RAzT9C0sxar4Yzi
FUYG4j/UMMfR7148I48hchrzjgb4cwasaxeZPVesbDDWJCP+YbFF/Isz/C6WfxmlemDGWROwcohH
RoVO7H+0dfrHssVei9M3XKcZ600mbTIRW6adDrK72tvk+bOrh4zRtJKk0DrexzW2M8PKN9KV6C1k
Qapx+m7W2Td9HaTGQ0p7bJMl0ZX5H9Xqz0jWpxYZGMEdxsbSxniVz+pMYHw+ARs1wd3ijikxWoIs
SPzijWtdt2pdp1wLoQ6aDA8aV6w4Fjty039rs0IxMqhXTc1iRZdx2oBm1ba+azRHIuJOBdX/es5c
kiumZOvJNlyXWXdlchOMIn729QjzaW1efBExZe60H1zYOYMZt2lSHpQv5BjSQSlYSEaNaR+tAGBf
LdrmJKqWlXFEv4DPIdRw9mlBl1jfHaXKOi+61yRJSdbIRpQHebxuabJxoiffR8qVEenG2piinyKT
j8s/OZE94oQXYJdUQdNKnxVhOolR7qt++tQNa9rhQzzLPpWctAlxsMsSg6ABONWyEwMG2DltC9Ru
zWpWDm3+BOVfWxYr5iLdOhQOO3gahqu452x11Dz1TjbKr7CfWdNKmNRY8hzl//F0Aj8qHWpGZIT9
qrU4SF327mzWvzixogQ0rPgglrDvodZPRp43Qd7BHEgw+F+I0lEE1a72ZsX7mGL/pavU2cEQjvaw
fO6uuQVIsGLKbnjE6yz7Qm3SDMocqHAD52CKvmW5cAAEtTdR22KQ2uQwt6K2+PJcxMRjZ8GbKnNs
I3HxJRFQvSRmd7U94z2spsfWlZc575kB1SJejaXLR4y2FEU/B5WV7aVeMf4f4jdLcWaht5+uROI+
OVr9axT+WcUaAqj83fGN/dCROF0C+tfRUsch3gRZZgBfRIgZOFxJ84cJVBDgIPCwYmqRQVgIXUxn
WM+181vMdbwWCeMjnMLrTIWnusvHAMPZD4FIwuiyQ5xNILf6s4MNehz4VVJ5AcYVkuWLcz4XDzPj
4o75rtX1t4muIEEczZruSpA4WbySkcDEBhM0xridR+fRrS5xNj46Vjc8ccwNzOO0QxUXvyBdpjt2
oAh1ybpIpucUoQbiWi2hOHfYFJdRYDnm0Z1nztvwXmsRjtu5hPMmk3zb1kBYdaAErR9iWWxJZMmb
X6gw6If66C6nVu4S1V9VYb+5PXU2imAOUgDc5iJ76MIvltsnz9khhuSLeYKgtY6b6Rgasw6rAtfv
OEBZRu/ZJ2NOS25aG2X60vcWcqOKWsUS9bcyWnynTvwSN8MpTKG/+Nlh1Ci3gO1E2a1exkJS/XYL
cWlE/aXPT1FtPdgYIexE7YvE2Ak7ujXN12y0F5Bjv21ZPGhD/JWj4iUsOSafHehx9BsRvI9bo+b4
tsI3QYsMMfOBt6aQ9jaQdatTo3PuBQ4R7ZDmJ1WgTQB0hIkcuZ2otfke0IgMGF0mEbtA71By+BFC
ZzPMi9Vsol/PVZNs5yLk4yM1gPYPEiR7LDGK0+lINDLPqrbfzE3G9abXjFXLVXDVYNvSNLnC0/8b
bAVoFkebVrmfkh0DnkQTzY8hY2nvC/lHkqHhDvO41jytWfvarqprhBf0lTayoANCT+0AnjWQrMn2
rcs0iWhcgk7FdzsPqNn88pwVEVpp2j55StgVveATxDcW8kMxrS1ISw+OVjaBX/b+e2gVb3HbtH8y
Va/svuo//xpLe3e6MaqJ8RTn62lsSMrmCsxnIba8t+Iwe4htRAHVzFwcZFZRyMDB4ovjlTJzgGYU
eR7zo8WtUiqK8sRCkSYsz32NlnulIbTj3ctSCPMz0Y2d41jmn7ns9gYCqC/WWKu4rRg2aiH62kmc
RDo6P5SBXogO7MS3mf82Ft+SWWPlLAv2PaG87zIxG3h+tMw9xhG2UJdJGtqhbeFWGFl5u9+oaFgb
+tN/EBLS7h86J5yOcppF0Ixuu9dRrLxFHsAm+MlENQ0QKV/9NsoD0tLc7/FPGqXFz1D4jJHB8n1K
K/yYdM8MUtPBSrbQtIaoePoLSDISidIwgyudFSQTcfWii7uYxf7ah2E3lGdflG/prKbP1LYvfwG+
zTA1Z1svh5010iy2nHm8gJestm1Teew2orgJUMGXYmF9Ftq4QeEyfXico1c5jgQwpCr1gxLE385p
XLDVLd1jXe+dX9KiyPOHN692WcyAhPp30wyPswk6xsnd6lQ6cOOG6UfMtGmZ7WOkkyOxtcmUKeZa
ExYJDymnEOWpFwazwzsNQnZgfSZa1l1ob5O+nX4QHbzycn3+ijrgrQOTyUD2c/TYMcbGRNOLC6C3
L38pZsdUmu/Ynrh4ACjDFpo8FLLJzhRSxraV/s+7sdYqfo14F0VLvQd4dDozEnZexn52OIVD5K9U
a78gSGq3bjnYXBUR1qduYvF23ebRNlBe2VoRTF6ZQEVimXsjOw/4UUlOFus6uDpt5V6abnwhtqN4
bez5Q0XldBvrGZdI2x8Sc2rfcEKsfN2jMauS+aiFjTyZthKrHM9KFzlALRcIQq75F7ukN9B54Fe7
nMkHqrRDn5ZPGf/M+f6iBj3pCl9UUKkJnlXhGUepDVvNldcmH6ZPlhMk6VlOS5hjigSV/bS2XffW
xqn22FtAqteDiezwHpYx1uiIBstnGgFoYEYZsx2hP+y1Jptwi+AZNKuGS7eGYA+Q/WdbYuz9a5sD
PbTyhhg3z/I+hmS0d7QdMOCrRl3AFr+1WqUdS7sl4MPDeH3nzIbK+MRi2990XzbQYcFOOBdQnNoZ
/CbTp7Tnz9pUmclkPcFptjEwNNpahV38Pbf6zmWwaYdPd65YGyfmM8Y+FvMc+DSWmATQjzONNojS
IcHxyzukmCk5qcTLrvenmunvNLxlqxLzr0h7mlLrrew79c04/00M1gfevOYJ3IKzhlqQM2614IOW
mRwhHXnavqulejRoX6Xt0G+yqkBqdd8HsshCXimQ3JT52D2EDP/vZjQ//F2aMidYbrFQDr/pX6AD
oHavF1BaX3N2i8r4kHeOuETOok4s/h9z59XcOHbm/a+ytffwIoeqXV8ggxSprA43KHVLQs4Zn35/
UM+7npmyveu7t8ZWqSWKBMFznvOEf5hMlFvxTRHN/OHzC2PgNJok471EE15chOVxw2oaYWVM42o0
h64NkDmyk/E0b0b7bU8tHaxl2UFEFRBd/STeVoUlXNREewUsF9uIhkiuPn7IzWYCodBaQBRi4U2L
cGN0hnYzGXENO6rq+FTCBZuAp183IlkqFaZTrT1WJdkEM88sEHD420Z4o5/66CDxvxnluN6pKg35
X+JZPfBq9AorhiObgeBivnBPoaEmpxY9IwYb2+MuMRxVqI7PuYm+hzErX/AtqMJxtzxxWTcEdVC+
iDtGH7L+WrUqc7jD8qbDmxuCyI6C6IyWWpy399u4pHzq09da19cH4BCpTeqyvSj4tAztIc6p15sP
oaB6QiRIOUHdu6I+ZT6tbbagwGsWkQ4KyouzxKKxKqJ3dKhifCrfzg2UmGlCyxXLqCWc9FkI062R
bn6dDhuExBivSnsoFEw9xxW97YHupo2Xn3ojfn676sZCF73r3M/NioIlXa7vUifMgWwZTp2sCd6o
U34WhBCBF+uuxQbDgWtT+Zj47UVnUmTmOk5wE2tgRyQTnWj9tR2m2LG0Xr4OJnidBcVNr1sW/UWY
tIe5Qas1ZYVNYzY+mIRN2LJXa7YOch04gM9biXLeBPeeI1iUspIhcdM/Lge0zQRnLqQq5lzNIIUb
WakzQTK/dl385Zd0cFJVxQMc2xxEKhqWW1moLm9cdIzDV2jcMz2UpRqlrWVvEVHFjTYWG1weccGD
iYQPl7lhV4em7i/anYkemLJ26b0wbDoyESYt98mAYFqhHCGi6Eg7jFkaumayqBpfdwnk3pD+WOhH
OibmlYCmt4ihevIyiyuQ79Jp91j4guQa7nY6JGu6SqjGosLy1Eokg2k1g7BOCw59jpeExgtawCr9
9c/NrzP7Cg7+/hV0BRD/rzApnnNTCkz0MU/aqq9+y1wjRMiQCf42TU/oLkqekOetnzD5LOD9Iy+d
ZACQeqlhXZTZgIeK0uCfuMLvNgc8loRYe5llDhPUH6ADfB6yZqI+KZHJOgo/Fb3/9gU5Gw2XWP0V
h19GRIqSOpQtmY98AGqd+A1Vv4zF/rHhjfRnxxu8uVVqaUU1j/+kP/vDWKy8YpMNwdFiqz1tAi2X
Da7FJ31dhPZ5ZuD9xhEBJn/F+MwUuh0qgkSjLsXrHTWoPrREOjGVhXEMABYJ1XjwNWjtoCuwxP2r
WfSBqD5Nh3fQ5xdFoz/Vy7oQ5X2ePW7o8t4M2/btb48Qm3i1Z6lPTgs2HRy/800xW/KNYbBJhlht
v6+xmNi63D5s4Auulhp7e1WIV6HG92Msd9T2tfdPfae4kNWwj9vdQ6iv+yYZ1UsvbdBQFaW+lQds
Qdfj52Zs1O6OXPGpE4aTkh8Q5IcqK0uaHmJ3JVz45izNvi6uMmMcqFtGTPepldFfP74U6irABZz8
rBjnYybmJhq+ks2MBD9b2weR056W4oCOMv1yuqFKXi1h9hqwAm/mur+h8Ns/a1aLuos2ZWc9F+ur
BNHHFVFK+VbISYTkXvxWLdMXbU2XlyRD9aHYjQVKVunHpSbftYy+JugIJ8g72TUREyg+a3edzAzZ
982r1KR5h7z+fUKUcFR1K0ScFqzzoWGWYtYyJSRi81CTWm969Q7/Q1O1BkqKuIeGAQZdOeRjZiyd
huNYb1RjOYvrF/BWozhXrzGB2jMTxMYtHao3Wla8ibh6ncw4Q/Xjsc6qEtEpsTirMI9+ffn8mW6l
EO0hZV6ZKT/8gqorfQ4KSeKVsdeQ9TJ7qRbAtomqZ5fZiquzQROerYf7xZyWZA5TMr6tytOo0eEE
I/u2rFQPOCq+TKuou+0gl/Srh5RiMpcCDAmm+x1ND4fqn759DQl1Qnh6njfq6XlFBgX72C+rUYGy
jrcfhZVjQVBO1b2gJmjm7KYeWlLWYGq9notJEJgWlFq4quL8tMvGS17o04/VoHruhEq/37JOPK2T
AC4Pe60jge1diP0s50KTbrKYHvKejtdiR/lobRQp1NY5g+LEWYVihPagNMro6HujouPcCXQ4Eqwc
JoP+Ga6+iLDSiUKywqU8n2/hDclhO7wv6OaeoeKm5/b4IqCcwZ05vhVVhW8/f4+WfHpWrOXjn7tz
qH8OKaKGyR3yLqKqA7sylMN87Hcm6OmawxIoMajWe19u97dZljhRZh2cHepMftXkwhdtZOhcWRBN
0l7Pv0x5JMhdihHssyBhVa4qdBkp49vtPBwNUGq80Y1vPrk709TJv1g880HlUZqRRDipDzSwYMI0
H8DfAcsG7BLHl7Qdxy/JfpUEo30pRF2+jRX4hJgPvyT4uZG9XcRdud2Uhugkl9/SdfixV/CIWt1Y
bYsJxnNhaMll6n65oP7DyPt5F/5ozKVDDFYAtUl4p+ui9se7NAwFc11JGFyxP0DQmYjxpVQj6jsM
ymXsLRIJdEt8JRWQh8xTI0LdznDwF9JeEqPF4VoARJjpZnW3mzEumGnJ/qX7kYRaa0BwykDCjPKz
3PflfVIIUQzQkeHXiFi3DOoSEbLhEbZl7UsFUbCGAnUitRNOUz/s7lyt1i8nsv/4wzse/vqf/Ptn
AwUCdbfxT//861NT8b//PP7mfx7zx7/4a/DeXF+r9+GfPuiS/URwqfkY//yoPzwzr/7b1bmv4+sf
/uF9uk/eT+/99vA+0EP9vIrkvTke+X/95b+9/188LC2D8aeB7eA/8bF8r4vXYvq3aMBm4G34Dzd7
pXU4vmb/dj/Vb68NNrCfrxS9/de//8/T/eYMi80lg0xJVGQcLU1Vwb/wN5dLWfmLqhmwMVUZ20lJ
ZoH95gwra3+xZEs0LFHjN/rnoT8005j+17/zK4N6zxRlwJ20R3T1XzG8VNU/2qEJsqQaqkbDlff/
+xigoU9tZHOuXPIoO3en4SrcckDayHfltnmRT8c/1at51T1AsrM/OEa4naRHqgXpNr7PrrMfe/Vl
+7KF2BH7lYe6U5Cd8A9xh1N+U7yWEa0nxbKxw2ojNZjOuZe4q687kh87hYvDl6ef5gj8X6g6E9+v
rhy0bvFAPeN1AVbjzubgLnIePNXBevaM+2QkhJuzu1KYhX20eaMvBuqJhk1AC8sT/CbUT3gCnUBM
uMV1CDIY9hfJbaPWb33Nr67Jlc6O5KN4EKqucFkAPkPouSkuRthd5ZNxi3Hadbukrh6p7n4qr1k0
h61fhUNQ+qonhNPJPDX38Z1wLR+hCl+bCzPB0xji6e5IvM/USTwUFALDiWFC2gZZ1yW9LQFnIB+X
28VzfDdh97L+qE5jBP7Hy3laxR/s98gb3Nh/ymzLAXrtZh4FzQei+zyiDfXPy4C7FvIMbhco7h6q
dhMNvifeEXRPWYAbnSc4oPBDEBtu6i9+F5HMB/15cjlQQ/1bfx5cCC6O7jKcv4Hz7QPMiLDAvKtD
+IABhgz3qb8H1v2U2UNELXy/uOi3BdUJmGkRzA4ldrC5yHw6FLKn9IQ3ua98SKfirniTf1rfx7Dh
OiCc29OTgxC9S9rgzJ52Gm4WX79tItVnEuQVQRuKfuWm4XRj3Me3283mdi6AY1dx0HN19dv8Qbyp
3vYXSD4YSh5tQIRHZqe/im7vAeu5WpchKh4BbnlACz9Ef3S0CJATT5LdpWcKujAPtCj3Rk/yKAMu
6gWxhCBWohQxKdpqj8YdAna8Gnz0AGU15pV39YnhsJsHmSt+UUNYW+flC24l7ubKXKzpjT8zvkeL
J1QfqrMSTaEFb0dyzKv6IN2xEgPA9H7pdewTkZ+9TefyWbrLfrB/eGR+jzhEkEGGOqkB/sS3xSOa
mDfyiQro0pzNh/wCTT3ob/IoPdUnBGHPv4tYf89I1Tgcnv92oP1tq//puF+wxGl0IKOXzVm8OWUX
Mvh0YwdZdNuwW66hdz8+xiDz0W3x0NWOdlf1RA/5XlegEFJsTN9f07vFgRFlC+7oLx7Wq05hv2Ru
5k82zCxH9iwgj6Hk9hE7zC9CKTSgjf/MPMNjFTmpCyvMVXzDLzyTzxvHEHc8q8mpCiCR8N9oY5Dh
VsEaNve4VYaCp7tJkAS0k96ZF5fGSRuc4X3/UT3P4XguguKZ8dIaZsF224aAm5yCgvb8gEW1I7wg
Xc3PxjD+lvp6VJ7VqHBit3k2vyUXOZKuCeZtrKWLfsuCjJJIftoftAfUnvz5ZGC0EybRfEpuyvN+
jX1kMW61QGnuTB6NQ5nDDOayBpqDipi3HvvBnx3Tlvj5B8MO5/Vbaf+siQoLe4Hk1x085NNcxX77
yPn7xWVP8tjYoWHtMON3eSZviLTTcpOHc4DQzgUOWDj6TLT8Gfi+LbnoBPBgcC+qvYUW61E4J19Y
cW7rvOq2GGUOjkn2cXFvxPAbNeBDuQjn+oZC0J08RuredLbuSkfjX8UVS0Xf9MwHlTZGYLEc5EAO
YFy72Im4pVd6uOTadSTcbqfjdcvL9iO51TExhvHES0JS9lOPLRB1YeOpQRIiiuIWduvAybiOTuYy
8PZ6F9kwRzojm+GgG+IXPvaWdu9vwcRRg0eHjWKB/QH4zpldor69unWkuZCEU9uKch7VheJDF+aO
8WR8S9ye5QdXj2fXXCViPucJLGM4VB7K0W78QMPWVmwmUSHmHm56ap+RMf9f/FpxoVb/wT7C+vr3
R+ZiwPpUoF1fOk+/7BxljOwCwUZ7Pqxq9oXJG0ZU0jUd3gG3cnKMm5RPouasWrkVGJC7j2DX/MlD
toWds9gvjHN8Sj/7DeMlZ7IZPDhxMHMnDbcNytMWTueJbTj6s39s2YlXW93vZqAH1Loe5nl27ife
wKk4eL1fQsxj2RyHJL9wE48r5HCd+Ws9wFgmMk8xgar3TUI53Xu2sPh9OpXR8YRDqLPGRKe6rn7H
d4iHup0HP9rD9Wg9m8HkAYR0jh+xgl6P9TyEmtvw70OhuXhQeaLOa0KLJSHzMnnEoJg3ezx550kR
yI9wdH+9EfxRXKTWCQYIrrnMKFmVecRfXUxnceDXv0y8O5nlw7SAt1xcuWkc4opP9OKdszf85hVj
I3/iviIk4cQeEjMBJFvuJ54sXsZ/ukNWceL5uN2sKeGufKYG9jouafvgY3EAOjvbD1G0k0dkCdLn
4dyxdoAtuigqOug9OXpU8TnTuCZ2rn7Nx8mU3LX8lD3rqgQ+M4BXSq7CQndFb3Y3Ng5TLj6Z43fH
PUMolg8z8YF2hajWczAi/M1GAA3BbmTTRUgp+MdSbjyLv0POihepeQ8VnsY3iIK5sRtHx9s5UiUI
UuctJBLw6QE0CbhBPEKwj6XXhMfNq6P9q3kB6MjtGLhqk8+efCKIg/YmjYZTdyxUVw+E2+OTBhMf
ImrDgjW9xEc/3eudR3BwvIeNBVc7H+DnbIvLTYkKBXv2uBcYF3DRJd8dN5naj6QuZvXIHByQXKAf
smC5nFA+j4Ee6uHIqZy5sWeFILfd6SzcLeEQbqzj47VUsrxjjyQuVdbnwkScl3MG7UmnDXrdESJk
Tng12TPYeceSqG+ITSHk8ADZMFtkiaUEj9jrg5FbTN7hIJblDN7+df+aRo2no08VEK5CmspImHPU
G6xvNRgzu2TlIZ/rdz+sSIsoitmzcpAGS4hu6OdKRUIpkE+zL4S9H8bOcrYi8GTBsR1GHlI7qa0Q
gbEwIw1JSXUJ0Q496mj8qRKGrZsjVpXBxC2VWdLHW0VN0UWcm2vHedE1WFXo/Tubxx0N2FL35vNy
r16JaXzWlStdKve43y3bRnWKkPTX5dnswgUDQdRDQcvufLBGNri54344GY+hG8eGJNQHC5/LcpX4
6yPwK/xNGyEe5MXEIoWrmjko2Bek0WJgXrSfOttXvN8CkyOmdza3fcX4lLDW8DcIYbywAsj68R8n
8CzEYGBYbMLjlWHV+jKfVBmRvzqkbWHs1m7rwwNyEl6b3reHIZ5LMueU3GRsM0+zK56Uz9gmfq7w
1ZeIWMfJc+xWmNJHGBL5qNmpDh56dstbxwvoZtBYJAJRU3c6hzawK9mQTP0x5TaS7hynHpcC84Hc
gumqLdkoBL9h4Mut7k4aF1pyG4ie/L71LFJyM8ifYlLs9rYKsMp00WMgPnXBft71S31b3W/va3gk
CkAnvYx0pQ+JHGz1OJB4mHUFsDKfqUo8/I+D4pKcsFjIfSnkn6faR3HjlJyaoNxuEJVJb9dzdxku
wztOZ/bm00y1EZMIcIijRetTUoVciw9XwVFt0WeB2am7BIBY7exCVWTjQkyW1ARQ/kLGtDyKbMTN
KSkyu3J6sqIj7RKoTzqHKaqT+ohpvglOQs1gOVgJk7eA3nZrf7tM1/VGd3LfdEdv9yzERVD9C1v0
6Xl62VOoSuJIYdpxhUUZ7F5Hyl44YtSetWv8hCLbyDfio/Hc6c9b7+k3JGJeCp3CrgIQdo4W6EC4
Iy6R24L+lqc/zQSTaDzTHXnm/rJQVFe+nahC6rN8x5SWmVT2rEZIKJ+V7+qb+aTeZQG3h8fmjwmX
o3/L3q0rXlN3qP56cBoQfCzsxMMIK7kXPMHrQyzw/CPNPPJQJu6ah9Si1/E+KzLFhB/H1EuYzNiz
g8GR/XMMMQq0tYAf2EA07Tty09f6dWiA4nio198wZwfi6yvB4rceaV5I10Dtwrq3s8j6rmk2OMLh
q/wYi67GOuGb5okHk/MdH69wFH2kYT35ouKg/+o20VGHWZ+fGyqC4eDnr+p6Fr6TnrIAheEmDgfX
tJMnhWZolPXRHiAA7tQuNiKsh59Y/drxz8Vd/NV7ZepGUAC/bZvsRK4RYJ6H0JkNdYPiDP1/b+Rf
m3ukoTNpN5ZmbKqEPW4ioImveGFTc1Feiq4VyD5mFPx0w8do/BgIq2MHwctGSzJ5kn9WURahR3rd
gVR/bH7vxbzckd3GmU071et4hZLnl3kFdN2Pq7DBTZqhcC/7ut/5x2WM5MlIwyVv5UN53dAm8RsO
tyOtIwkirDHZdtqQQvRieKx2wnri517lIj/Oa4m+xGNaYgNnDh8ca9d5HR0MSB0u3jk2Tcurt6Td
R9Kd+UeyfSzu/bQ7zx8I4fIix+06ShBwkFwOCqQc0a0jfgFpwlPOJ3iads+RfVwUAcXOCUDAj+yc
gER2TiEg8zOQwtwyxGc4XSx3sxsy6SOrE865w6FGMVoT7FyYUhyjKEd93nTK0KD2Ri52cncupHUw
NHePdNAiicZW20Mm7akh+FtRGaxBz+XvnhAcj+T4ddZbFBQdNbROrKOnLuJ+cSgt3vCy+8jwEJRN
zt7cmwMzRIPO5iANjv7LGKRHGPaOu0wJQFAmLbgBEtp8DGSMgs8k3Ms9ZqZk/KLNH3DBJFJ+Gomn
7IqwzXHGYRXoyzYViOqurCAstLz2nVKbE+YoFwWyin9exqqfnam/V8b+yVEaalpWQS2ULiSpZJpM
v+HbB5zr3ht5isdkYOMMqRWHAoAPwCCzwrqXXhCdI2IaXnWkTxZHnWYfaS4iLGF5d+RbayQd50IA
g5pTQaKXRGZq77fxc3xB0OfGuu0j2ZujJZDocMAb57Sgx0RSvZw0ekbDS/m0eUmIKh/53uLoRGyR
6E+jJqxOw6X05zPDbP4PCv44NC6wMqIjIk6++TgfZRtXOH9Zv6z2ncEhVAWIiNn17XDJH4f34xiQ
no7zraJ5AzI1lOyGI2C4N86r/XNmc1ecB0eoglDKf+IR5zntIAcTHbQQRh4W1xwd2LoT1XCqdaFQ
HUXlca6Ybn8WiIaSa570D9AJxJUUTU6CNqJR3DwaSzTpjiMFONsNlABuVuPQOXE2v+QlchdZR6qa
41ACD+fDW+HFJR69uvH96h/ZjUajgazZll9298gNjvad7LX+QCA7bgRnaSAEut+4++fbAdxJUtgR
pvhEBo4RldO5ifZTrdwDwWDPNbSyZiL6yHCbI9Ogg5DXAfLtRFz9kbdOGIhtpoovwj3QTuLB6imn
jFJf49RGXfWSBBvxUvHYHNRZmB6TKyE2Rf7T+0ceCSyLDPHIsakWeA8Klb023gIMuIhf8vuqDTOk
o738srC9jyBySPA5TkUS1jpZTXYHx9Q91uTC9z2l1nk7J/4zQoTOFKGxTpgGXni/6k566o8AEh6l
LcU1exaXO0pAAoy33B4p4kT+c6R4iD6KPj7e7an0RC7oSAxXbtwUcbQSrFqixpHStaRldHJI6lrl
5ihKcKYnpB6Rizh2E/8sr8nd4qJh5h0tBySoiFRwyv63alk7+sh/Z7dKR9/5dzOmqmi1okxN4xK/
S7cqgno2bYgj33sWH/ZHhNDky+zv7pHIgnn3jtRS8us74Xahyzx+06LsUbtrznTV7vef5Q0//yiu
TFtCzngPDSlSkvQ2pn98ZA8o4pzqx/ncnqVAOe0fDf1NlOMcZpN0OZnCRDqJ4XhDAU0aQ2kczaTE
FHF+H263JbmGftefjef9RH/PHSIOTa84NSyR7AY6GiXm5RuHI6HfFa8FAW/3PEjVkXwnfxtP1Q2n
EAmtzFkW+xNNzo7WhB4yab03E3f5CWm+izpfPXdn0FgR8Z0oTvuczptyC3DkbESU3t5R4KNzH34G
zH9prPMPxzF/mPP8/eHP/4cTG6Ypvzs0jonQb/OXYzD1X//++F6/J6/l74cyn3/xayAjSNJfDqka
01JkhqCHMPf/m8gIkvEXTRFFwzRNw1Is9VjNv41kJP0vuiXpKOsxDLREUWFB/zaSkeS/KCIjJMbV
umExnJH/lZGMxEDodzuGgZD+OZaVTKZComjqf9o5OAXvkjAL95rUtFdJyp4B21deD8kXdq4seekM
NLxbVLhuLVqLkjjZnVRyXuRMq2XSREsrLxCQV0VVzzEiWJhmG5L/uzv697rJlvLHnc11MjjC2QVd
aiZVkmodv//dDheWGPNYATrFKqDPONyNcYZiPdZ2u7CBeOryH1ZJ0nwItwKmN/nGal2zSZbHyRha
T8pMnJwT5QnRST1Ewv8NwdLE70r5uVer52zEIQ4aQwavyROGxkRV1vzQ+/JuLrH9sqzNhHO0xfaq
5V/zDS2/vBieVLRmqp7KF362t2TDYsPFPC9JASbRoCezwYcWSxLxvVa9uITOVj9bM8msLh+WWtYW
NDssHgluH3I+QzDoKBHEGeg4DIcUSadsUmFlgaxH+68U53CJzceG8LMo4xmD5KjQSq4GQwQVyyi3
vszK8rAvBykrUbMoTycQ6dMievrUvomHEGDV9ySfCVZVY6PDuTNhjCj1vVLkdYgh8FuJeNqNkiGW
cyjn2jiM2Rly8cDj9eoirSpyfDExBgt1N0v777G13O+blgSjzmRDzWGxNVbvA5tC0kz86MvXJEcb
p8UocpMBqzPA76Cv9KI9y0nhx/KKsmBBsTSIKGsdX3S8uO1FQEGyakYU3Kw2gPEwA/OxDMyOra+M
36FFY76kYDAOZSoBEMJFVhNIe2E+LwgeOYj65vDt9a+ZgU80i+RnJ0wADCF/JWrhw5S+6mKKwnM7
HEUfoEoVU1qMeiAnLNihNN1bh9Jfosk+VjgY90yprdczdF21/diy/TuYCco2AF4zuCQIfAtQNNZ9
+kMHtOKp0KsQf1PAkt4BMeQAaPuwy7Jv2YiYuDa/J+oUWHv8VdgBNpWGga0a1O98rG8jcaUxqncE
6Byi5AiLpRZUp0WFCoL+94aCc+wycoSNXFiTzJtVbiZ/WKw7Ge5/FdODkzOUINfu2Sovc9eYIQbT
LO2mw9Ith2Okka/qONxKNXgWo0caCbI+jCp8w65jMwXGtDgwuSynTJoV0oT6ciCyxSx5SjG2Rx8w
/6E3NODq7RmZJxqj6xSC/QL8aPWgNhOvb2bh3FrEgb7+AtlZ0vo6qlvNUeUeqzL8LjwtTXq7Kcdg
MEWkc4wFTx+JrDc7jfPe2coOnahprde6wregBwhLPEDPN6cjiLGwo01fusWSwevuZmDsSaiC9XQK
Kf1Kx9xRt5LuJOSApMqvKqj73kCDcFsfZMxo4OcO0kkfH+CdZ1d0bNE0AS9apDp0te6HIdBw3EDV
tFPcO+rQ9J6sdB9pySj5sMYCK25nkgEBAT1JID+VXU40PBMZR478skkzRLa4fK9G2SmmUr8oxg9x
7EIsFr+DVfkBIaFA2xi+U2MhKTKPKBoLW4NEdDGf5PKHnm2+YKqj00ygYdL6asb9g/acKZg8AYb8
0CeGQVL7RZbWL1qXPY3F/FObdHtKqbJjNPVUS3zIIOMYaNgjIjmfay0BTiSuNyBFn0d9Q3sHoSIo
nYW9x9mXUpZ8dAJLu57ZY/GKTgFMb6eQ0Wka1s2eWtH05zHXnanuUCjWb7RlhgNerdyHEP0r8qxp
X/wekSFUat5nLWM4VeD3O6SNg+C9HCVQtzpASvbWLYPdyumJgwiJhVJ/S8t7aynQ5RLzl7o1kqCf
segukrF3u2Ez7QKUeVzU31SE75Z5+hDlug2wCrrRRTxdjVydnQ5stDUBqC31qUKY28cdr7iNh/Gm
6awIqrS9j7Nnihm9YUR23JWjaTBQvDIPoxTYX62lQKfirHXTJirLQkI9HpfbVOge1mU4zIGpdwpw
2ksc43+tGl9qtThNXXFvGdBMmwYz0UXVoomTgIqurnQvbepbuNPrCa7qOV6jamRBxYax02AXv6pJ
ZJn1glibcJi8fUc7brpLMtNGLMmIutikpXiIr+tKS05tSu9I0DkdTtxqYdDPUBErFY2BaZm40hjX
yp/QFlp/W7WbLrnLDj8us6lfwerlp0YE+aYO9IowT2yy5batiE07SfACJzGrGnrIaeHs26uJYIOj
WciemTyvbZkGTWYUh5y+St4rzMHiuhYPB5cSGBWJPgA51vRllxhGANV1i56hTbecR+AqLgRncuEB
HVlBjoreeoipzfPiEWP1Ek9lbKTQwQU+qqYuJjRsn6l3MzPBbGeu8elbtjtSCUh0GU11fO6RSO4v
caLgq2Rp0smQny1hSs+ovtNsL0YJkQiUT3WLRvTu1iOQ8U5PEDtM+sPTTKbKNvNSxDdnMiJr30iZ
Nc7BtAZ3IQ2jM1kxur4tPgT4KTEASZiepxZqiSLi8qHCoWFDCu4HVJaXVSnu2lHFKT7VVCC86+Pc
0kPPtzzIYzTh0T1N7XgYhluEr2jdNPFbrHBeHt5nPTaOz0gahSKdIbR7gi6fVb83rA2LWnhkE5hp
DRFFelM7zGqrlOGoIn25V9+tbr4zjPRLnC+LV2sYOyw4IbT4wPRjTc/J1KBYTQlj8BqI8aRoqPDs
mmkjNvt1Q2jExu2jgn5KsNPYOGKpob6Za0RoE33xReSGCfnL3nQvxWFjtGwK8kYLNWC3PpRICoSI
mqaOvMiU6xmShEhSD2d9zkDDTtWPvkOHkrUZA/HPX2A2ziDY63dhk3Zg8fJ5HvfcV+I0yIQaVVvA
xEuv+ZMYo4uuKINtiAgScbI/7F2XhHnaIQZTK1Em52pYmGbYq4hU43RMFkcP4viSN8jLTyDiumy9
nRccRLQ5QclC795Mc7TnckJ97Eazlh+jSj2mHdYTxwVNYVyrVhBnNKuPPTlZA43vfiMbGdVot7AV
mRnnCE1gjuuPPo4HdlmG9dHHVluhZpxQRblRxLm0l+JF1gRvK5SgsUwohNZ5y4UPS4vXk0D9JU37
UwbaFQndW32dg6UGUKIIibeoIkOKTf7aiybpxNqcKrHbQrM34aV3bKnNVMBwBoY2ieSs8WMO4Jcw
UNsDBF0FQuvaIf2wzRMMVu1uysuMppLWr9S0zcJ5PWJ5tYqnREmvUFVkt6vMUyKllx0Kl60bGuLZ
RorA7Nr5rUUvQ2x2w5Pl6rZMF1dpTFTkqvVVWCvLVqfyDj4GHYNKcPUK2mUDxwHBvq9IlqSm+WEY
KHrjTdtUNVI3GisAI06VDDpFr1cxnvST2dAv1LsvSma8jOtwWth3UbwjqZUBJFpxsRyVAZt32FyQ
aP1a3yk4luGjF0DfzrdLPYezyaEKPT6B6ai/KeZy2hvh0piQyFd1ga8jkv5uFe2FhEMGuy+8QOAp
IYf8CGFbxg0GFeOusKA6mcKtueqSXy2Lm0j15I5Ljrjkohh+M1oMPpnHpuuGOZX5Y+xq8lgBBiNu
Pam9gDJ/bFuIOztGaMBAH+o0+WGihNLmynTTNt18o7coL/G0zpYlYEOKjGV46USdptimCRh9g3YZ
BjpZifUKKRTuhfodQTD5glTBQk49r95s7ej0dxjKzwIK92gN+lan0xsHFuw3TXyNhVrnnAbdCmsn
8faMK0JWIT5VcdqEKcqBBLTawSQI0BRUJtjFhH4d/fYsfxQmdOHqwfwGAjXoYygcuqkFgDdpZ5d7
ZqNaVbqlPMpubcQjNnauIrc/m3VVwyaD02Yy60A9oMUaoOYGDVD821O68ZfKoFekhkxlpWRnaKPD
CR5qAbnW5XVOob2izoMbxfqToI/TIqpl7jonnhLPX9cOAurnjw1NfAPdimxRcVvNxFTqDSPEsOBH
jneW1szVUx2vH8lAl1mRcAQlIc/KU2NpAgxllNhgyVgo6zWCKw7W6GnqQ53A8p7ahvA/5PcCThtO
ISBFPtJCbVSmdvD1fMnEtZq8RoUZPuxeviA2U03Yg+OJ+1MaLQxOnV416V3q5antNPNLlXBjxRY+
8z56syxleMLGjKNTCxBBC+psH/QAgpGaZqUnH4TCtp/O2QCzPmmy994awsUkGYcrarp6mQcI8MZ2
P49YaHa5o+p8DgJhcdY2HmTrEBgkvTtR/Tl5P3w3dCE7m9Am/5ul89huHNmW6BdhLSQyYXJKgp4U
5Sg3wSqpSvDe4+vfZr87qdvdt7tKooDMYyJ2ZESAbrIFBnQivrKKf+tO8RqWpqJeA7aYBO5N5Oa8
GgI32LnTWc3LeGuo90QbHFojrH099u06SRC1VeZ1Str5ktP2RVXtV1WscHwxWYxcPoKCNNnAfSsi
lruF8ofJvIRJ8GCSf3wx5yK/RcVEnxB1pLnAHJpV7KDSx5bYBKseGguPdfmp6zp/aCZ6Xogtq1rD
BhMhZmcj7ZKXOfptp0vkRMzvVHs1yfMubeBik7C4coYvbzTHnZy9czXE71zTCPnhJuP8PQ5R8YrU
OV6T/lOscd0TVOAUEwQDIz06GW7XfC6WxzCYmN928keIylpX1L9WvLwWxh8wqvSAZf2LNaxcTxFo
X7vchMRXbCLXSy5NjpOtjijS8lgoEDgkwXtJCTio6fTaqX+7qi6Otpvd1EKRO/WoMceBULaqItei
jXJf7kHFs6IRsvGDAKBEUDfTupd3N9dEeATKtMIjhTe002dDFVfXcFrSVadsB559zQfqHRtSulF6
g3qzBd91Yt3KLthqkcyMXRCbAZQHJNPgkSSoZ+0MtP0ccmwKbpyq01Nj3Cs4d2Dw176oZPhqEuOO
WbJ2rUh+rZEvxCA7iVUco5LP2MWvW9ngioGbWTPp1XZXbHllPvuJxycjVmvtdKIjG8kiFGQGu9oC
Po9t9+xx5Jc2qLbFiUmOsfdBNviB3WzL1KHkKt+nXIw4/YtracFQg3c3XyzLYpcy+jxu7UqGxldq
oFXIAZo15BjvtJHQaAQ0/clcNKQtNHuvwwE21y3xVXBgI9fofD1boGDa2MeLwvi1734KmZ14JP4Z
jufLhaN1lA2dPAki+IUQMXB/bBvbZEeNEWg1D+rUNwA3iwTMe3J/LrUiIW1mu+W0bwm1Di67t7TO
+SDhVfGls3yPLNQnTWpTGqVPYTDLNYfTblySpyQfxTYmZ4z6bNnAgseYEWDb50ykvoBF0gtGHYkR
bTrQ6HQapcE5XMOYpeShw3f/Mgx5tD31181c6GrR0h8q27rCwz9Ow6h8SriH8k5T6aL8sth4Oeeg
eGPuJbGbk8EZUHSUboTOy4XjMAB8Xrl5+tV1+jcvcnY3FK+FI9/KZrh5hUEmNf3h0MGqMAigXaqf
trJsP88C3yjCeq0dJDSxiTxHxV/QZ96KOZvXWc7LIHRarMioOzSuR45PUvMbDy6qKC89laRi4cAg
ZhY+lnU2w/4bEvJaFQYjeu7LleXM/zqzunsQJmebuOl+spy/+ASnHZlEUL6z8oh2RMMXqk5tMy2b
LAlOmnnZoJK9AdOokGBMUxadd2cttu8NSa1U8d3w09k0c0tPCSGHZljR0KutGljDw/YOOIfJYgCF
1Bg2DDpp7C3Ozsc2NfBZqezqLOTAQE56oI9q8pxVOjexN7I+r0mhKBkFqapaEwK57AZBYJge5W9V
B1hNhDol0rVgPRHqN4w2E0QgEl1TrJflPnKKa7UqrDpd2fVwLervruv+KoJ81xYVJUx2aCryHgXN
59bZ16CKz4nl8TY1L9xOwyvOoAiaJNxX7xXy9reR1fZK5aUmQ3x88RQOnzFI12XTsQ3zxHMpECtL
XrHJ09+ACHkOtARAFoWh783hKWhd/CMWYfJ4wDt8JWQQA33LqnBeF4Xy/BYn2krNZeabDlO3RkyP
j7Nd6bMgI3ElR54D0hzZUib9ziyAC8OdyaO4x/6rH+D68cOoJzZ7xvCaL1G9V651Tqb4VcEbYjwD
eCcRBM64ZKlBSp4zs1j1XcNqm1J/HTYAJucMhgK8gP3kNjs5nuPQeatUVW5SYbFldkMsVQr5DBFc
HOq/BRDxFbTKd6ecjF1cF++iE/tF9IdksE/KoQUw04b435qd4ghwjmD2iEgC6wQTCCO+HxjTFkC+
3owVg7zcmX9h4fdx8tSRdLf28KiuSUqKNoyTt03dI3nJmBz2gFpwNh2iuRLUjEAPMkdEKzysSNos
rvbKUglxR9u5za420UZboyZ8s0PnOrviWmf1Gds/LDj7HROadqiNbT5/EremP11IcBkRLSFtIv2b
5cirqZgoZ9lrYKkvnZewySP73ajdlTOG32GK+Dqwoj+hUpShDW/2xEo0G7mf1UyI08zT6By09OB/
O/oGv+cZwzirMQysdkt3UqsdP/PtoiJw6+OWmzz7iD2qqy5Yh7x3f53BZCwJ6YV7u5LeimMcnZTF
Tzqf8RssElK5SaGGNGRKVLwrBsuXRo7TAcCH33PUek78x5Pjey2Y/HQ2xN8wUBQkxnw0Ch+G9M9s
FE9Ajee17OSv6tlg1e0fLnIBKLD+VK1+trXy73G2MEQHazN6dcpRBTzSw3tOo8c++p/lTqwA0+m2
kMi2BnR4hZbLBUPSp2yZhYWODR8aO1wTVvY1ataTNr5cUZWPoesioucIyJpbE1H8WwYtt2RUSl5L
Kk45rLwXVT6zKtBYt6BnTwtH2TBa92GyOlDan4oFpSxwpxCLZfnhLCSJSZupIqSbTdKqP/XIptVM
bkRQAM8uvB8SRr7yWfwL8vs8yi6+CQSXy+sgEIks79oY3fVY4G0MFh6eXi5MS/FbrmazZr0efjIV
6Xyrmo9ew4p4gL1pJr3nz0verFrspOugad5sasyAjOxdmAEKaqS2AFT+eonGamijkZwYbk52nzJH
13uCUnaqLUx/pqnggoZda8EspoycOKSta+NkxpHIUr684RZMtvHMIBbfH1ATTOcbNUXXnpUG43aG
YqrdllP83uUa+ZdZW1uJy5g38hjbkgEVSBs7xYfR1bs+HggPzgkpAl1xUhO7p8LUaGSb8CNwcP3V
svddi/EJzCyDAApfxPLSzOonny3ayg4IursMR6eXyHFleSmy/nkYifzTdVytHcv8njyKJRh7h0Fm
u7mcH4Q1rakteVPDTQEMZNst86ulahyieOkmk1zTrvJe25bUrNyjFylblvvEFFNrcRdIvXcpUazO
bU+LHnauO/F+Ww7Alvy7L+twl8mOlKSdrKInht1o7EhwWHcUh7Fq1CmMsviS6/pNZMaD7hnQYN9/
Lp0sXQ15/pDBI31garuZgPbSaLo0Un39J8nYkzTxa1MsBQ1tixbPsq4JrJCN68xoXRdvqzO8KNBx
UPjU3rpf5KmJo2iXDCW6jbn9HSoGKfPCTNWCJ2O43M698qgdrGZdTjYr51FeZQdiPuhD9vqG+Tj0
UXxuwuVndhXJ1Cr7Y4ESuFIJsRYM9uDwfzltvdxG91cxLXVyFe9LyGfbvh4ZDQa7OOwge52G1PgZ
4FIyzWd4MhMuxvVWHcam+FYNtl9l2Lt6gbRTyZMYgoSUzeCdyJswsSWEeHUOF4/kiGK+APbp/MzG
R8kOxPK1Xl6WpftJSrEBrwHdVVi3rtfI30AQ9w5hqZ28esmMVs7LXiLDYaBjuPt7MHaftj/RMl4y
YO0rSpp43XUhMLNhKz1+ZEnXPqRV+56yexCskygUs43HGA/78fSUYtFfT6ZcVrr9yxoLSBO5c7um
S1MyaZns595qyRISQGwL3RWoWSoG2K4Y6Bn1mAydZbI1YEb7i0erpAWV6GxlCN6qqllNc/+XA6L0
63JkjEHnF2AVnQmmViKQNMKY0VrVD9cpwyRl2q0vJ15jw51+am9iKejY815O6sfpDAFrBBl1jzqw
i2OSwIlGECGZw+VfM6NCyqlEQAUy43PUW7CPC4jj5IEiRu/Gn/CRqZM4GUWJucfgbtP5wN0dZNXG
8ZKH0Rlf63ZYD2Q4rjoDjFwVmsnayORb66bHoR2No8zmU4LVXEbPkSFanwn1s2yKYB2Iv2WB+G8Z
EMvaCRPydGT9J5+slioXM74fOb27Hd5qZ7i6b6nR0zwsKonPce30Gys1azrPKTzl3Ctr3QIWJGNQ
nlosyqfYNIZjI/JVETqQzguMJutaWvqaM4m+hmHhDzpvLs4UlPvBujgxw4ZWL9NrmZj6MTX1lrN3
ftUqDolOyc4j85rW6MfbUhvutUzUVxI1y3vIqble+DxWTHzQieVt+TmRuDxWNtELeUoOL1kaJ9KS
xbPwuh8EioYr2POVFaV7YV4cRVi83cXTOhiJW2cu0nwX/Tc4z2s0qOGpnNr50QyynyBy3A9ZDGoT
OeSOVIy+144ya+jnexXk7qc9OPOOIV25G2Ud3RI3P2bWTqAy+DY8BjJuVeQXm3STB9YUJuzoHLe/
0Tg7M35OC7f9tezgc+zc8j0QKboquL8HZ6heIDmT2VgDr1NjrC+an8NGpVX0WkeuzbbSxpXjzKTJ
YDJftdNivXVpsXVD9c7oVF3HsjKpdN2UcCFStlyib5O+t9ddCRcGer69iuPqnks2IkodjOJdNh07
Bkz4fmllf60xrG+WAZjYyEZO1bKrb+bUwXZKxp1XJcjYbQJoRJJWzzLfdcrTfDdNvOFwNDauCpB2
snraerZdvuRcjOQDKVSUTfZThFGzV7lx1S2zcrZpZwZ119FLEThF8bGfPTxbIT1zGlxc6CeHUCAh
Wwaxw0IuD4J0bQphjCOp99Wn/C8b68NImf/UdoxYuFqLLkN/+2KTvkRWzrroImc72MlTKT1MTa34
41H9MBIy452ds6GJNDezxw91NdSskHLnXS4RL6aR/jLTJ9OtvC9O6bs3XVPBysFPAgVrXXtg4Ef6
B1Gj7zdjA+jQ2BGqJcjMLFjkx/Fjy5w4h792WDoOn7SLHXIvhXesXO9ezfYvvaaQrcCMmpQ9h7QI
UIXa+R9gRrzZwPWfycd9MKPPpnPUqy5gE/XSe01D2qYoTNxra7tgIwPAtUT0PeiovPHUolgfbObb
POSrMGvx2fUddqTevEyNGjdRGl0sOqdzuhD33QfLMelk9Qb/9hR23XqOGsTaFX2619rF4yTbv3Ub
nqAAlf4Iem9b1wajo4KoRLUk534+q37EdNmNw87mUM1wGyAuuJDKsWzCxrs1Xvs8JqAvDUVUdUK2
cFJNNwv9xdYVLmJNR33YabB16Oh2uVpuOpDzTizzzaWbXY86Ro+bZsXGyjTJPRndlKOb5JM+u2zy
hzbxjJ/Z+1Im46S5r5JDOtc32RcAgwNwO4M7E/UgTuMUEEgbUxKkY6FfxmHLPAUfm2wDmGnt4BMY
8LIw0m4qJ9pFJGnvhHJeqwaCIrG6X3IULem4fMFN5iCvrHV6zka2GUat+00WDvLk1ERJJuaRjuOz
jcb+oGqr2OVJ/GiN9TmOhd6w84jXMkdXD+jpERjsSkcjrWDfCb8FicOmAtfECFw053vcjAxFaREq
5ihkJDAugsqdC6ZiGYHAaVxGe6s1EEoPSGZTabCXodKhfVrlS1Ov2M979JamJvGjbDf3Jb2IwnED
lSPf9FPLBKAMKNhwAjpdeCmseG9WbP+NdoKSTiXr9OZzkse4rCh84iJK90UysuLL7kvGAQUFFRYr
3mc7zRkJTv1nNlU4LXLzkSMZl0/qXSVrlmPPwNFue29fCw/yO5XjJS+4+mXlodAHudy2Mf/W/ZfI
BSK1qr0Cn4dqn9kh8iMMObCqrkQQSajQkdbJ2I66Pdf3v0s8Wfz/L4QyoDSgOge/ZcG6DZeL44Us
ljoxAloOQEG1Bm2PTinf4ey6EVQrUXf1obkrckJy2gVhfq5ktZgGB6Xj6rhMTXUM40auSqO5l4We
fYyXxT66CVMKAqLGdV/bzZHoxJ6F/xy9WSSCbjOj7Tio7n/uf3/4GJYNRFn02+y3eU2GfCdI+YD9
4h7Zk/8hhxKDu/3dOZLSvxgPatH3iIJ8P833PESASJsR9P86zsdoQzKUOGW5e8qDhW+YO+aoyQvY
m6bAs1gFtC9D9lALqzwE7FzDvoou5Pk2u8qswVhV/S4zxvjJkmPOM7IxMo7qdu6R9Pbmm6mJpRRd
paE541ugDaoZK65C1F75nRY4EnrcuBYALy83b7l9qSlemO6BCohY+3LKza98qVtVC3WISQc9x5Db
V3qecAsI8Uv2ARx7hG1PWgfvVW69lGFjXOF+Dm+aFf0Q32xh4Nd39B9C31jsZPE5NYF0G80xKpPl
YtqkwLHQer7Da1ZdKJiV5/dyNrwtBcd44ToIqXP3zfUUN9g83mKbNiIomRa5Gr12iKasWTJv6zjs
b5pUXZg0zzuzWT7LAeylKer6wHqEWHcrw/yQWNXGsmt7Y6lDGDPDGQWEvF7ZKUhrAvXixHuO+chO
TPhY4X3bcKsGWccPXYCxzbMmH7ySy/XSDBdSUH8hwlLDeWcJSqXVKUtMugC+vgdg490mVQlVPl6N
bCmCo4ZIuLJNHTLqH18hKiW+SlN1GKPoUTWEh3fM1TO3QdaszJVOA25dQKL5Mkc7q2ZGtjDU2dlz
Lje9qzANKATYgwzPhhGz35KcGwuDddG0zWlg67HNykD43Qx+NAlbtUkqb0B2E+4H210OTi7hcAcI
dgSZ64wFCm9fKPICnFgQISbp0Ugl9guSZ3aB0Ls50Bx+zyooefRL+19lOCQnuAmjoKiNHutQ2X5h
ZeA8Q82YubdnXw/0QXUn8m3cx1gKnZMTVf9mmdu7oem40ShBClYeT0Y5n0OSCx8Gnq2VTIy9hny0
n5z4KZmMR6IX7W1oJQJ2w7lOkv0sAN2aPQPrpC0huCfpLUZDduwY9N1lVVjfebEQ+SE7tAyMP4Kb
BZCxuhM9h6OQ3E5p4zzHzBnXcx4dPD7xrdU55WWEc77OmUvM3KjV0MtHIrt4f0Cl2pE7PeaVcV7o
zA5i8NAYVC4+lYmHyr2vG6Gvr3RssyNLsdZPSMpqcjimoboN4OM2Qxjsx9DGJkVaAiEX/wHX6TFa
/VAjqmEqG9DFK2PN97duUq96s/rx1cvK7NLGt6B6Gkjn2AjPfAgeC7h2ZFVbk9P6+j7w8prmgSyM
u9SRFCk3pAj0Sgs/H/E3lEjuW5t1EPki0bIksOxtB6p1NXegmlSWfE0h5y0BHBj6QpbVVXTtIkz5
jbBjf3C51iJjgVE4RFySyjm4oulYe3gxuZH4qGPprQE4cbjdxRwFEN1iNnaRIFTNdAgPbh9QKzTH
Ilr2cRAse9a16uSUT25mfqtcded4Cnfa9NDaRbDMWUJvkAXbu0TOz5lBZ5cnZrZNRFtcikpuwDO9
l3z0vhn8VS1RoFoyEGEDX17KrueAK7vrQBe8HZEc7uwYmpeY+632LOuh6ikSWm1tC239Zk6Fxr8I
jD3QsZ1VJZT1JjryNCPUcnRnfs+q35MYtyJmAkhxUrKHN/YA9KuDbJgnmqzx1pqfPAUjOhpInH5r
Cj+2lp4BuFOtW6HVqrbCHGln9wD9BRkkwhBY9a57Y8LNAMgtbu0AQHG0zHu/7+hNP2JO7EMgL4lp
nFthP5fk9K1ETlciPW9l2OXTUI9o1RwyGjULOi+464r5GA61wGili0s6TdHbs7ZBtiatzSNlMjuK
hwwfwyJaMgB+yEDKN0sAxzdizNMiA1MzvGMxhaSNTd+DdfM03EzbM21ufULX6DPoPq3oJ7J08g1c
jIl+XbbnplavIysEjgmzOrlR8xo3HLDeqLkc2sDPylodWGyyWiTHlJcwXhdGhCMlzB3YDjWrJPLm
Y7t/k4RgLWG/c+yGy1glX65R6bUGRd2EzGjr+LeaZndDEbs2nJjNPqXJkTzpW64DoKZ1d8cGMuxi
l8eUhx7BM5eDyZqcUHX1Hkt2Sxb5gUlJvpKXeh+Q2cTL1DPgbKhTE2tgKhAonFNkxZE6Uj7p3r6W
rBh2pi686zx35G11yQc0rmRrNveZE9c/1Fj5qqsOsW373Cus6IubYdOCRpIqUgrMiB+sbYS+lSOz
c2Ku17F/imUrDkNr/FFL2fqu08TrUFU7yNOEQ7a0diFvi404kvjG5GkJyrd6WKpLQlJzkbOucibX
JiGgBJAe43rDsQfOXZutfQpj/DTh4j6E7fLhukCG41S+ZOAVt6pDVpWIp8Yz8SHPMRx48hXAORoO
J0t3/yI4gpeTIERvBSPp4GY5krL7LwtKGJy29790ZLQJaocgDdpDxp2Zse6pZvZZyJ/l8KUei7iJ
eWnqGjqvxWZCGB9DQTeBuGHOwp/Aq4O1AhNLtecEKCzdRyPKsNpU70ODktT5jqfmM2jlfLTN/n+/
oDoZVlbQYZRMvAZUBT+DBl7zPkgromSBRq4iQcr7f7+Udd4eg1EzjXUCi9E2ButN0bjB1pPRlan9
q14S/Od1tfYygx0s0U7kbPDLf/85U4D76mvEMnX/Z0bdNkcCsP/3r/z3t2W5MLCNwy1I/5INin5G
dcYei1mTod8FEH0mwxlilBZhEdzxr95AaOUiUQCZfbbb4Y+bBOwfg/ymIeqzfbhH09jLSiY1q2WL
kiL+gdONchMVUGgQXh4f21q9eT0thdedZJENxxzNoxXlK8OKPmaCvlZO3HcHb3iUSi7bDPA6xUhV
I+/ImM8UTXaWCjgGg669Kb2L7FnshVXBtTWDciGmYT97aCoYV3Rbd+S+9NqMZHrZsMBq61dDwx61
s8nlRVMPgzEOpz6tx60kP8YvSxedjZwQN3Ge+4Cat5oMkV3RfwLto+IH8+h2A/MeV0reT4PKJ7Av
bEkf2xokRv5byYldcVtuJ5Suu3AUd4wkBJ68b/4NbCA0pouFnmFXiOEpMnEO8kQdSzX1fulgN6Ot
3gkStGhrJDRbV/xqNw/3gUeUhGylP9vaODbV46BpVALLBkvkmVRwC0eFsCxBZzCrLXs2Z+2F9oPd
0LyOFNRTr/0kDxdfJugAW40cnK0BDrCZOAHvsya+5ZYQgo4igRtA2ACdENvdglIin6qJRHA8wtg6
QTJmN6EVcJoVObUngmf0hkSMjyKm4DOLcYJDWxFFXEFIqp7sKcF6qLtbETO8TPGSAO4fV1FoYkEv
3VuQWR/z8OgRLMKqOumflCaiPMjRONH5/xG5aJ8xfQGpqI4lqeG7Jh2fCcrFDJXfqz6LMB7D+Iyy
ZCbElcORzAd5gLD7ex+YsLy7X4Jz7xe8DXScaU+MVQHmYFweoTBTe7kcPGkxQEcucRzGCh/nXUeT
uESox7ozkFlVjw1fz0NNdKut95Vjo3xeTA441aw70ebbsEFFDxv9ARg6XXElGbkYJglSmAaU/UHY
Mp+/GgUru/mt6w1Mg70+R4lKiaLbVMWp6ph8gpe81gm3jKuwJhZlDb6UAXLXJhAsPPy7SPTWdknS
XzjR3KXRDNtosNZxzORxJud2JWNu2LEMqVhcDC7BfQWCYbAaGG0TBbJFk8jPqqroHnvSCWdv2VXN
/JiPdoR+DD37f99w4TAQLlRtrmxelZUHhaWhe08G9Kim2zmPU5h/Lmgp2nR+x6tQpg2EimiVdMyk
kKISKOWQMhAjByGUy7gw8o52Wk5/2WtmAL//mmY7+1TiNSHNAL4qgFVigsRi8I9z69qP03LEa/WE
lPjbqZf0KlMXJ4GJXDkyHq3K+0RUuOAQyP+UmpTAvC5JKsCOWxbWvhwyJGtO/56jS6BJDb+z3i05
rwSeEMWmuXLSJ5OKDuz6UFzcaNHkB3wNA/4hs+feQ/XuGBoEDTdFxJTDRzuM63i8d7AeEiqZnysv
VgexGC+EMJHhmqCDAXGM0st9lCYD3JQItlMJv3sV96ZPrfm5sJJZNTG+TEK1YAYk+YccmdFpQQp2
mbJkqs+RjeViNoyM0q5LjuzfCMHlweqXeQ8ZdEINm4G8WCacRVP3RFDkRTOCor/sPH/M9MTUcPTx
nmWHiHYt1ijEutgwt7B0tyObwEH/CVTBC9EjQolHmucmQzG2SBD8WJfSAP3RoP+pnjca2vJJULkw
ixph9lGbYdbIfidCY3ZsGaQfGug/7PyOZreZiZRJf723QsCOczwVCuMoBGkvkVuOMu65wJm2QSqK
B235//1XVsR3lDWkjXhWvM4ErZQbu8wTeapbMVLxJctVFsWXseBmKi3qcSoWxYaPQXHX5waDhh7K
m7B8pPt623e8AKitBaPYe6RsgA7X+cAEVR9TuxVrdyhDnyTRfo0d6+DUOXAgwZuQ5vl7HYbBOjPy
L6G6YY1Ahkg681gahjrvJsmFhV5fFLSxZmew2aE3JfkOzXh4tyikwRSey+jZHho+Gj759WQRllj0
8sUYwmfIyP8clmVbtIvDxAgIrei+RzawKXuGGm5/T3wsSW2wkCZPCVdQvliHgM0bJDgVb90ONEop
n0oE734KxnjnqQIWblf6QU9TMEqOwfkjMlKMBWx5N3aJ1jmIUdKE/N+JRR6fskpuvuqemnxsDEMe
xpGs224On6vwZe76tQi534Olz56ZcVXJmJ7c8yAILyr74NAQkws5mS4cFS6jpH9lZkRbUhUpnV12
rqTLAL1niTuMKTiITjKiaaBwBkGwY6H24zUAYJGxJds+BPvbGclTtYzQ7dqIfJUa8abHrDyK5Es8
y4s0rUf+LOmkE9FJpNGa4/wBirxYoVQrT1p4TyiXmkMfwjphV/dsAbn3PaZEa7dMQcLdlZhxGIoD
sVJIH5P+ZC9DxVAk+QsNuaAvDbb/TSKjqOto6+STmd976oz1blAJary42Hhz8SMb57FnPnrSabLp
5770i95+Ga2IfWmT7xjmT5eWZBorV+8KcfK+NAEcVdaM/0Fc72YvxxGGP+EhNAPW1oDRb2HUC9oz
rpraQDobWt65HOmjRYJjApo1+XuxXytW09lskpg0549k8uot4W0DzxXa1NqwX6VyY98KNMQBpFMm
cYxEtsTRDv33uZbccXyN4bGOMkVb/ZCZPJOdNGHHRYwZj61R8zlWYGCaQj4q06Tesf6E2eQg6kWj
Nml9KYOB8XkAiAHThc8zWzKCbq7C1S+eNeP/H0D75L3rk8DD4WuQpY6V48gQl5lAzuUYHnDuZz0P
cYUOhQNTntCcTyvCefINidIulgCKXe2yWnGdlibEnMVBK/cXgeIC9rzgcVL8HqUcdtHwKzxRnrs+
tu9xYS+oSj6Dquz3oiRROp99TmZGfI6b7JB4rGscAAgYmo0MqcmITsJiRNQwGxFumLkeHtwg5ICM
K4aRSRqesW/hCaXaYvPNXLHiXk4qg7NI4sibI9z1Hjg0xF+uXVEDmCNBBibkOk+j5loqxncTglZ6
W7LWzFZgkihFxJvAm2UHiC7VfUKxcMGuAtP7Es04XCoY0dwAWxVz8KlJgBU0ZLjOxuWzMyDoBSJ7
tJIR/3cMBFo+AHXNz7o501ckhwKJU9GFMHT0dJuxW5JVJONj0qRvzszmtoVBDDuxqV4781LdM7Si
8mIirWC4LdNt3aYPEK/x8dvM26huy1OJhGGzJKpmvUS2mmVb05NhsJKdCLmqDY/WDzpoFy+Xslgs
7KJFsp2IOTBG58v06nzd5fVngyTldE8DC9C3UUVALxbOOqy/yEOFneDa/zJ9z8zOs97H6qn2LJAw
JxTlGY0RE3ls1Kg909wn9whmZ1KRLnZfJyBovZahwdDIal4dJBFDzzauOaXZNK7KicB3jcdUNyk0
ONMCC+ccM4l7pKo6TYwG9Wsq5w9sfSSbGPaVXDlM+9Zy1zAmp+5ebSBKYqcX8lb2C/oSbtU1s/Pq
KEPb9RfGMSzvKaojJdF/y2ZHOiorS9lz/DYESuGlFjZBEovp3df2oLptJTs+Y0V8JbTxwBqgUrBk
RlH6krMU2rUyP+Sspw8mabNHQPB7Bjchs5IM8X4A2T7sPowej6PTFXdJBZ9TFxVYTYJ+HatdSht7
Vm2qNm4hTmEYfeBKT1bhotFLdi7GCgocrnjw62IcMvIx+SupEGlz85ACyXNVtxQ18fzgcPb7Rcik
siLP64JkeQ05/iG24+hZRfox6Y61iMddADKIEGGCI7sTcivnhjPSW0cVg2DZ6D1B68k+K1JSTQso
/JgSFvDlwLTd9zBw2wMt716ZS7ol2Oh1/G1ZXe+mebjN3KF+Y7HadXr9U8Z1xia+VecqfnQG+9vO
GQ2WLJYZgkRPrS0emVoHp8UIoie7a8yDY8jPKgQdVQuAsJHLXKGCUV9kJqUy4kLyIMQxcxnmdp5x
iGQYnM00e6tl9TSOWBgXZfgjcxEfMdx3YTvbtmK14JAFTAxaC6MSBTV6A+ZO2H0YVkVxh/8s8ouA
eB8pzn3KXhX37hsVrETz4H3EzFSQG6LuTULjMZlks9WmvDoktl7R4DMoC0KYS0ufkyrzf8ydSW/k
SnpFfxEbnIPc5jwrMzVrQ0iqEoMzgzP5632ohtFtwAbsnTcJ4VU9lZRJBiPud++51Z1+Z446TfBW
JfONUNsgVxL/OTHBRtRQknRRs2e0o4vWVC88xrj89pPQYWONLG8u9X39rIHihdxqieQXNqgRrBVr
rooAag5z80A8veppapxRdPFIEyMShmRbkzTAuhi6Lns+9DFI9K05ZfqdGe2xRzw5eCHlhkjQGk+F
95zWs5WqeLibigM9vbba42CaEYo4Szg+/g3/C62l4qnDF7U2M3eb90ZGE3sAmThxLkzysJ0PcocL
5ZWu08VE+OAkuJEah/8hzZz32hrIGnvOS5YLDgXNCMUtQxfhyJgshok6zpQBHRXE5iFzs0e3tC61
ewvH6qfovUeyJg13fQfafzfRDQgiN/RICvPoWE5V+da19NHp9efvCDBykuLQRQG9CH1P3GGYJgab
KQLp75/8vtB2J9ZxM7wmsyY01E3BudtDE/r9Mk7SbGVLghdm36AgpXQF8ScssrH4dFT23GMtPVD3
ZM/WT3rZ5v//9zv9vkTz98xpuc1Gj+l+1LxXuSRjlAWHwRxvA1IXTvYYMVOrql05mTs/tu+qH3w0
DT5Dav8EkQPX8ol8q0fL1Xui9nnLkHt+xz2/OuIryLaYScrdWH+OjoU2nwJ/beznHC8yNa3UtcRh
5+7yWWj6felFy7f+/TKBgNSlxTHjkpzLocLp+PsyBfOKjE+gSG2UMLd6ky7GptpoYEhWJGhYiVhj
cDAddask8RY3gOqjLbcdfNoOu6DCVGWLim0F+n+vY50zWntptdUcbVP0qYiJOmCOkJkoD6oUz203
7ux8kBs1dbtggllQKGFuQl1uE3+iBcgPTmVCyl2LczKdBTWbGqlBrqI3HALXgRMvZeT1PRhdIi+1
van1aFOn7D+63tslPFMXxrxguiDSkeQofRMECxGd/ho2Txzd7g5YKhdjRS7SI/3DDIzSoHw3Rpj1
nGw1mAinY2vyEDEIBrIZ5cwl2QIuiIoQLa1K4NuKQVRSEk3oVElQoRfHuYhE3SM/wHbNvLvuaEcZ
0rnhhvBBZLTddmjD5ypldhOTf+M89zwJDw9d8kRNyXtSIu1FML38KF71nSQe0sdHfrYnFh8SaOlb
0ZBqHSVbynQ+NdJlu+oNDrM+XldKHlkrArr47Mlblx0nAmsq160DfIL26AehrDfbIInSRN0J7g5Y
T93Rd5qtv0itA1wkG1DZSMylJF/GnOjmpAK3rf02eNVnRafbqhdsmaZUv05T8Dwwe0wyq4Rry2qT
9h3h9xjjF1aHN0bggHvacBv3TE4iMWETwLRnq2wVTMwk7B7eaZG9xF2IvOWVz76cywLyP7bTkKzl
iV+RIzAcisEa8AU1loR1VaNihHgnNqZX7ClqfHJ6FzSZF7oHw4uewiqsN0z4sciUaYMddUkTsb4p
yiLcZ1gzDDISmF/Qt9uByT5DJW2qTwaj4M1s69lWIZ3G7oQs3bm8GZLnDS2zMSlPt35uqAzcUW5B
ttontWBpL9nEk3JM+btdaP2hZdrf2R2doG7QnPS2qvZDUG+VWbE9Abg7yXzppu4tD71gr2fq6goy
hUTt051TYdbAdb0soc9SGbsKw/gymD3vbs9U+hfJ8n8C/fz3CJ//Qvn537GA/qeWh/+HNCBDQJ75
n7sbLlH4t/p3FtDv3/8nC8hw/uH7Dsuupxu66Vg+SOd/ljPo/zBc17R939dt1zId14MC/Z/tDNY/
HJMCFd2wXIMZoQ/Bpy5+2xlgC7m+CyDIMU3BLSa8/wsKyLGMuWTkX/gsYXq2TdSJogf4O65v/dY3
/BtkZ3IKAwtGsY60flWyyUTib8e9p3uv9iTD1VRl6dU133OdrYM0aCJsWMyWqP9/nay4F14OmNEx
Yf6F2kO28+vpTiMXWZ8pqC5lsDLjYZ+THj/I3oUoW0Q3Svf83iFKgRimR7S+EEvdsZmfjspCI9Ms
xBxXH7Henkzu9hbOT0S9wQriKk4X/9v16nWTBIe6pEtwKuSPKMrw1rssIZYfYQKqHBBa9TNOt0LX
1VY6abw0eG5e4xrdVEpszjkePyL5yO2xVqD00a266J242iX98FBl8ZtCYdtzgg/OjFKXhNaeZSjy
Iz0fgGAjp19n3iuzKOMQVLwkfXpUUezsnEyPQX9oFzri5U7JfmPIkYYJrQFmaiCatcUL4aia6Y3s
15EgkWXqRLajkH2946bh2mFgBzLE2/BsQMMuMORrGiKcQcivSJNrk1VX0ta44qfgvTD8PfEy1MES
Al1cdbgoiKgaEoeH7j6Wyou3VAYSFKJBeJWKsT1XAfOINpVPbKKsv0OqrZF7q4dg4tiqbPqno/JP
MjjNXsvi+joO2bomA7JIzPfU6Ek0VyaFGK0FWSfz3ogWUn4QRoJ+OgOTh2J/4mUtTs+QU7pd3X2z
f7IEZa4DutI6sp116fn1ms/K3vRhK9+nVD5QXr6bcpx5epPnqyIh09PidyU2D8u0Nv94gQLiEgv7
UpSUhVvQE7G8ijTFwD07GWIJLxUFrl1ZVdc+ocA+2SyXG292IxVlF68yAw29UEN1idGxTTlCLa3S
11EnGz92sEf8fBzXueECaKX49SyzZ8zc88Vh6yiPug9dRXAwyNwd06WzP5YBgyisYwHPtI3umXeM
rrgNOPARl0KzWiQGUNuyavZQcUYevoiv+mRDChDdcCi7gaCBA0Qot8KdnfS03ib4VWxj14ktje09
RWGj3I9wpNycsuGSbeNmzC8q/dR15II8RtrSkhZRz+v+6DL9ITz+t84cccFjU65aW1gPsvBg+Yma
DWSd7mPvSxmNeebdD8V4aGKmEbLHmZubZAQr8hazoeXLYq4+QIz4CVLricE9e7CS0jNatQTlx1m9
LKRBe8Q0/A11PdyZpd/uJjoFHeJ3Czq7ijWshEvpeGtGSvpmcMNxoddVckkyqnEzGEph7C/1DCvm
/MhdpVW7SxL2XwFmTIZIKJyyU1tHxk+CzEbiVMnKClrQi6XfnOtC5pt4mGXAMS4PeugchlSlF/L+
Oyg75J+37iAvmXLvXe6ae1MvXsyQ7176/MNRKi8+3eGXiZDFoonJZQoj2dZTK7fGyNSx4xo1qwl+
gGi+g/bqxKjTeRutLRGWq6EXNJyERJgz+2hULRKFEO1Kck9NKf4liY0/IPLOQI62G040gS7UkU7U
XkynKiYea4cc3E3JHW7FpHQHLODozGSxQumSOFKDQtUM3U3Uf8e0Vi3a0Ia4bIYvqfXtpiR/jT64
inAaD5WwTxzXy207sJ/PlPWeYPRkKzr02zEj+263wSkjOyPKqLhjWyjZ8dKSZ7TJu9BLNn4wdjPR
XMsyPTDv42jumqQiw5L+GuyU3sayAD8OnjwAnigWwMsb/7u2mtuQcaU2Mu53VTdhpedXKFrCBEov
JaZvFE7h2wC122Ht1E3PKC/UHzFdbCsHla8ZFPHN2D/HFEmep4qdsac3eyzVIfZo13sc7cZ7lP58
39b+NfcncfVkuW64VZfOmPiMX6orSY3k7gdNcK2iFyK4Bk2w195vytsNz2d264sDMwl0bTKyqsoP
SdsmzFYVCe3IAj7OaGCyq+b2+5J7IaDSEXgCTwZ34VkPWd+Eq9zqrM1A/eEiDqUgTrQJE+Xs8dGT
l81E8eCFOSeNST3nLW2YcTCcUM2gHDeSvgGPZKHbi48Wo+QQO085q2s/ltYBwhWLV3UJnY3U22El
ehNKqd31izCpHsnE8+yLUmevaTh5zfajDBEN3YbNPIH8WA3Wzs2x2mrkNRl6PRmTfKy49zkRDiCR
/YKV2AKHTcG891IbrMd2OQyE2UUD2pkDqZDvifvR1mW+Fz1jIUlkghNkzNRzZtWNU023rMY4MiUE
t3Nxuq1qqwKozXlq3xEOokQsq4+mndS7LmvTc8OpflEFM3FmUoeB9ObKxf+z9FpBOYTfJTeaPuu1
T6niFSufA87rkibSvGqU7i3E4NzVmNLxUFjWxopaGmJTAildAbKzCT7cXq9uejW8dSFDGg2oaeyD
Uk/8n0Jn1tSrlGeqpv2x4wSafjTg0jL8YOUxr14nZXtNY8t4akwYr8CdED7sWxS51lUZ98aszpZp
H5Wy6ifHj1/7np96xGOPn3ozYMl/atx56CkN98tsO8zivf/Dg+1QVJF+AiuBXG0HhwArGSgIjzYS
jfeuUd2uKzgVBGNkrITEMjqM8MssvGIObjwcOXw1YTJZ9UPqIp1erJp2enxKh4kaLybE2LdNDyDs
6BFXU4NgncDpNxgSWYC8bVhnJ8cT6RnfNTNpYaLqG+kfN2Y+4EAO1Jz4LfG7ig2Jic2hj1nhYBas
DKk/oOI9pFOPN4jR90JAJuGzH9A7/UPsoCsT8DHGYikn/d1G/V0N6TvcP32dOO5f3eVEP7W3GkMc
PjmOSwNCxyJrHYVnFV+qH9XVLrWZVpkt7wYkqlUW7e0iM3aWnzx2Q+JBUjoUjpnvFD67NdIubJjH
3K/+9oFRHhJhvoRWd+bDJ7U2YL50/Uskk5hlmsHSZHG/oCgtwRE893o5XHi/qofcpwdUjQVkEce/
2UjwPCXuhoxyrN7aPhGKIFC1i5k+bhvfZFUto3lsCjCWsyFhn8X4E5DLXvt+ioAxndNyOBghScQQ
65IReqtQuR9loz3Uvq699bG0NyY74zUG/b1TY4cZ4647WonGDYFtRcGNIrZEH0EfHYYwv/r0aCLU
ZieNOo8xgFYnuEbYetxrQ3u2fOCvWqPOfUqeDD/cJrRHhgf5iYETrkXHunZ5/TygjcMsAzno0ca9
kJXxVfQ+bzcdn1Fcvtd0uYjsT6NXBlVTsFOyrgBUX9REHRpk9yJOuD4AK2oTNmNDN9ZVWe/YZV9K
xT+TBz0bXOsx1/ah3p0HB+tTV9O3YKYHa4jZumUhXhVyJmQzNXuTI9N4PKAfZNBd6zjDq8+simDM
Mgix0DeTjWaIgZGdKij+ebwYaefBruQm8N14NY3cPQGEI0WYgbLObSgibxsZrK1l6Y9ASeYaR9YT
VvAMqE2BUg0FqOYBunDDBlVZYUGwdBy9YUZMAhuvdH2IMLjocjZMq24kdVISwlomMHjJcD/HbYo0
T8sAdDlm121xQYI4l7X7Eo3asAiqgo4jFBLuqM/Bs6m3iJpj7GPYZhHM7tq7ljcfra1T0Gl0L02m
s69yFQRpYSryqOMttnEJ6NK96b6Fv4Ody6odApx70F4R5ox3MgsnJloJg3GyIGnhN6vCkzpjAmA8
pJy2A+ANCBvUFOjJvTFQSCR680aMOL5834DtTn5+GTrz529UxymT86LboUAl4g1TCRE1L8LN6L6x
ptEUoQlaLAgRBF3Jvma8hyFv2jiVt1gr1+Gvv1QML4xcif1HzsZrDPMiDYZJAMxgn9DiU42fZTxh
7rEQr5RGDGGYL6jBXiLyYY7zhrdMI2MPhwWvUx0RGs03ypivvAoGjCdQy60IUKTdudFBtI25dtoS
MwhzRVmE4OEzxsZZNZwEjcELiG8m+zIyHKOiM8VuzBd9kMBXvBnlB3Wvbtme5tHFdMpnL6rVJusJ
IUtk9EWilc1Kzp8f42DW3LhfmZMNV0Dcm2R6SyY89piQLHhg0xZBfw+j6lbrAouQJEfr9g+1e9Dd
cl/j1Fim4DGka9PG1xvgnEXxY7slcwQGsVoG+9pnmBGVr2UOOyaKI2ZnjWkvQpGlSzOV19rF0ds4
cjU4oM3S2KMlxdfAGjARXfShzl46y396s74CXst2FQM1TzI1Y51ct0onwz+/feFI156FJ5YRAgMz
gCTnJHJ4Tsy+p44GZD0FAw2X3Y39jfKcG/EDGqGomF1U4XhKGZqvZQv3c8yOJGjspV7P0zJfNWuu
6XBRh61Coy0h7cEa0XgOLafC2TfjODz1VfDHaKOtYTCQt90aPLud8TnG6Y61DPXMyCiJZ315bK2a
Qipsajz3CXg0nnFyY7daaqGzTGnvPuvacM/TjZI4ql1iKoTQcAClIt83PZtcklEdM24cZZk+p5AJ
jO3gaN3T0voLdaR4JDz9KDhwlD4AvX7U51J4Buv1gwxBvTmdoLwmLp9Rl1/jyjFeVBqTZlUmG6c6
ZacVm6AxqlEuVqIOfuyMd8z2KA8PDDY5hOnLBiaaKUDTOkxEScI4mIHP2ZA9tGoK97Va9g2xdUMA
cE1oYi1bm2S8ID/FHIwHSXe1XbfbezWSRe3U8JpE7LBDm4iUyicAeMHBS9xmUVqEhX3m7oPFSK6x
I/FIlpUp9Eh9m4+dRHVBdKxHixaa3ubxnBZ7I0K2dCuLuhFC0pO6ARmsV70+XTBkkcVsMYk4cbvQ
+9ohFiGzo0SjXrt2nAE1ZaYnMLNBR4JFUHc2we/6ztEDQpzL9MbH52XOJnmWY33fR+U1STsEid61
MfykzT20mJsldDtvzGpjmMYX5nV+hZiu75QnFnvsaaeG4O5oerTSOwufjGte9c57rUeDSiIMo5eM
yRWTxGw9ROgQk0U7NwBQc0W8eJ+6QbaTTHFFnwKSc2r2V04KzSwVyyy2hqOqim3b5KRnnHQm6QQK
I/ik45HNXtNJflaFkqj3wRm8MK06zrQtZpYwhDSbA024E104zr7huad5GrhKW8ZL5kUHhnowVEt3
lXazHfe5081rloWSFGf3E/d6tHAc7YpH4un3MP77QtM2YlRvcK6boN5HxNMdN79CnyTPBtpr4cTR
tkxLMl8UPETqh++diXpc//5rvy9yviesmMG+ZGrCkIpbG4/ZKtOBx6kWWBPgNOtgjS0wBlHQgRZC
AlQWzutRNuUZa02GNXqy4Q0NO92r0QxIXWkuJT/m68gRbqm18RuRvT/Sj81T2gWH0Oxvsrpjmyk3
lvIe2CJ6Z2nxzMcw2DGnwRtINqCjnGDsWK5FGzzDa+GxlCAi0Z29aWuslZpijc0CQhy1z48dYRlj
rn+Do4ahZJy2SN7FInY9uRugX+6xKb/WpfY5SuvHamgTADh+rbj7l1mN/6uMX2TiUeBiLGIjhJ41
Z7dgeyDwM/gjoIp3tezby+8LB1tvmdF7NNQ6YzPcadp+gkDwrHgO9fPTVTcJMU22OPIP/DhxX14z
qMbVVHTfVTQ7Qa2EcHA1UHIwqoPwtXAfi/bH6niAhlyDC3b96drKKKbGZrfndgr0xyjhrE17/Qln
BzM3uWFYyXRfgzygdO+lG/Vd1uPDjiv/WTD99KPpLW+fAk/emZG9Ehn6aEUDqiDneq1yg0div/Fo
4uNQJ+nftolzszbKEPY0PyNhgbVJdgNAJCYm7cgg7NOrewVcbqRSRI7dZgjbHcrcgSDUR97y29h6
eqvnwztWSFujwVJ5X7Zmnd1quIAW+6yAjmWdnmyDfjoMHhQQZ7w0RJEsjrprM7BecjH+DeyCbjkc
g4spwSAV/rShSzow0K6OMT6iRF8yZqk1Nhzpdp9koMg4nEZJP7ZgYJM32D16xTqOPzqtGIoDS15U
7a2rjGdSjewbauY+DPEWHLnBeBu7Mve+urD6SfzoIrMvNU1HN3OOOiKV5QyQqPuHaIZaYk96TwLn
OBjs2iVK4SIdzHVWj3t8+89dZGEvjfguPCXDBdzseXtSudBkaN4U06vb1w9Vl8/7RyigEuu4W71r
XLCJ7kAXsphNEuXbZK7+wXMbKrOJe0ppCmxb4qwdJb9nvPXZylEXW1TPsA8uydg8eFGLnvTl6sNe
EC7kkIK8nKm9ZzvPRki7h44SkyX1ASj8bcZN1x5HmAHqE1Y+2oCzYDND0iWMDivqkehK+H2dv0jD
NlhYA4PONgXIp+dUlph4Wg31NE7qqy8IhnIvzxa7Sa0tp9SWMN31yWWkGDtHFYzwRDrBvhi6Vcqh
yHCZUmYlc804k8fY1cyNmgdtKc+tEQcPo0Ljjh9zbTXqYBfWV9dhqvVRipOQYrXG/hwj6gjzgmkm
Z2kjjZaQvLYkbZ/GgTcPQOYqbsFchMQKWZdI19HWWk9fkDooJOv8Y5XRnpgM1z4taVpvD4UAbhI3
o7XqkEFHiufXNcQrMm3X1nGfxuqZA+9McFy5Fo5cqyQOjSSyZMU9FwgZC8ditZiStloLtJqpzBnT
Z/qD27ofZmftw9L6CDmcT0SSTbNiFD48WHFydhL0DYy+aN8PzWyIbDrtRWNrXMT+sQTZH/g15xzD
OfVDfVY9nkEWzGGp+unLGodXWVP+qbJTUYT4aEia4tCb9knRvs5Ec5k5HovnF+LKcsgILBQ63q5h
ILZUjHw6pqTM2hN4Q/PxaNhqH43Biewfhx06c8lBors4Az9tUh1YWAFuQthbBu5MhYQx45nXAvBP
mdrUuE76sVbuqTYFJB5Om4FLAsZ/DCrmA1PNDLAO1LgWVf+gZPLay/Dka8kexNPF4yngvOiadcz1
5BKP1oPBvqeuy+ceX2/vgJQ0GQN5mnaVDYxKeCIbycG5oOSZuTW3pf2Rs8tAU3DNY1iNO0PWu5qg
HGbV6U9vJbeySrKl58ffFiUohU1xT9QxEIZ1jpmZx/oJrWjTieYnQTBZDgh/JBx3eQ0WgZgWjiy2
RnR5xeVqHNyPiUWbROYmGiGpY8dasgno1xbcEMXGFvLKRbb0Qqjyx5bFLazsayyLfRNipU9pFgeG
3BD737Zs/NPeJNHgAYyUO6yB48IOBtzruXtmml6sYkXtN4ePFXvFO9bOT3Y45oqsOykXpBo0Jebl
BjFWBvgUojXVQbA9CNKnSI3XMMPvHM8GQ42zAPm4GOuKz2ffdclZKpPCJrSvW9iCT/cNi3G6vJg2
0mJRbqOie03S8p5owaHXvQM2KJIsvb12esjDZfVgYnIZmS+u0oaYBFA45hPghX3GByD64lExt2MZ
0bpFQvwIHmYG6tk81YSQ8TBQVJUgFvZD9hT72smCJbGIVHAytOJDdG5F6kxOnNFZ9Xl8RiYZ9yRY
MOa/hQCvTdnc26TbC7fdshraS/yyWJrEtdbt18qaOK9H31jimdgxGuwiczMG4tQ3wOIjn+eeHb4V
HifNhusVM9lfR1l/es78Hpesyrde19KnbF9xQ/yEZLS4RQPDP9tacdH0Kd32RnBOWFmj4tJCX9pV
U4iSQKNN4h/TTuOXR2822J+yJDe5YHdBizHy1VHZRI9c9ZcMarebH11KYN+SqD15yOOp0zFdeEo8
OcKdgyZbcHHU8OXiNK/VItVOSQQZLQ7Y0aY/WuwQ4bGfizIJ1xzGtkatHzpCJ3Gd7xOPvEU8splP
sdtJnQU41bMzV/5Tye6B/e+t52LuJnsdWTewv0gvo95R4nDFvNwt7XpiZ8eNB4TmybBG8IX6txfu
puSkY2UFR3mCApOsonKgm+7V0d13a8owUYww8SYdcDRO/gxdKMdVKGTbsdCH32PV/RXdNh0eh0Ht
/cShBjPW75giVmPAZmFsma0V8CtS3LmVDSEzZROSegKpMqYPKanR6Ufz1GY1+VKwhGp8Gqx7W5tq
OSXA4yt2cF6tXv0IaCHzFGNRcVwuqQtYQc0/CTN5DENA4fi520Dv2aa4p7gsPlqpos0//VSz20mb
Zj4klnzcuDB4ILn7J7c3H+pySrYEOClMmF6J1X9OLX1co1Z9xLX8JnbOdM/56PGwwGOCOQybsQE5
BVT4Frc0dBPOGZed9+F/jYMB8pHj8UJkNxPH1YEc1C5yDIGhkZe8AHHZ2NS3uILYh0BDxg/DuK1M
6MGDy0mzA0T6OkSuiEY0rRZsKz1u5Okuvy+BZe0KpvxbgnxXwGXjum1YtisBk/Kp7wKX4J+TA6PM
3VXbtGCaLJeAECKG0RDU9xm5LaZoTHZm9IOeQZVV67BSp4wpQ+8C/JiCCu+shPIuIdihVWaH1aqX
+7LM2kPM7AHeCmBzbWR+ljfbsq7wa3e6wusq3pouezXC3OMuwwqVddom9KKvsQN4GJdsDzIN+3tm
gC8cXUzqBfbFItFPBRZtAtHcJKPT9UQJkQFh/ao9u5JoNZIG2ZDJ5qMdbIbpNUUjejjkC8ljcUEN
RIWyBVnZbB9scp2rYASbhSn8y9OTcpdH5c40ic1KBnbxBHNnoGhGjMylzZDzZGUtHc8Jd5g6m01Z
MHypVTBPPrW7V/0lPfo39hua1HB/LhjzrgTDi8Tx04PD6XMxRhYddBKxH+P2Unk9uQw3wDM2xGon
A007ZiGyUj0IZKGSJ1Nc34OCfUuInhCEfztP4eoCB53nszre56+j1gNxNei02/P4/OmFImxa48Ie
UnTiOKJzky2wY2LZMpsa9E4z/klM7OsyQxqMQzShdAanM3IjBQAirQgfNJ0UFzpwyt3O8T10mm3q
iO8sDr79jPNhbkuM2n2TPjCCPbNXe6/KBJ3HsDlCMME9Bpb9jY/tHrcOqSP2t56fEdTG1yzaPLpr
3t1nQ+/n0adINLH0QDhzZq+1XRpnbJ25GM8mIkVTauuGqhwC19FVLy8AkZ+jnrxb0ddbM2m6XeFE
xzJ51vLSfCpjSCUeEKexD41Xy6PMYID6uB1mA2Q31rh3efxxN5srIzllHMZwELoUNfv7Mrc/7K78
G6WKnhxL7dhurlxj3Kqm7R/igV2MV9fep+PzLIkyo9vaqYiWaJqEXMisgXci5kn5tUh6AmHVI2EF
c9nVvHnEvI5wIz+wNHRTkXzSjEMVYky+wyFeZxB8v6dh8KQEcw/P1qmSpVJpUes1FipZyWPPVeNp
syFO19otG0wHW9uHCPMb9JV3MjT2xRlheBl9TRlAaJVEbfGx+8kWt/Ef0E04zLQkfapRw7jFyBLv
Wojo8LWOhU4MTeYBn9z0YFLptXSJ+3CF31r2bps873T2Kwa1zm4AoSAgED3MbkWsBa99DfCYOcIy
K69MJrUnbmVjGXbTWaJI49XrgZea7qOReGwFAw3r+zSCFc4AYxoZ+tD8VQ3YYIWJ4QHT2LjPNPOs
6ez5B2NY+G2p3Zh5cBDvw2+VNcmOwDZTwzqk8d0K8utIEHA9DTyrLJ2ehLDD6DtpGlUrU4fpeDrm
Hp43P8h3AXv0OoVnpwUFgc+efWkOtHwzZFm7o1bHPwQwcA4lIU2UJVQ+ds8DNvwmgSDXFjvbG53z
OPEeahpcFHeyroWpjJVvWtpjXCs6H0fm1Zg7o12jAAGMuELysfoqGkvdRNJhTkLQlvKPMRHSigue
Zfp8GUsDgymnqqBwSP2zpkkewyabzu/I6cDhWV3y7ONmNwWjGlPld5QYwC0uv30A4AdpqDwlacC5
wGOP7xMlOMVjZ+zcwUyOqkyYjOuRSdMLuwaGXB+NR/CiAoR0VqOWbIXbW0TQ22gDVaO92m0Rr8HR
qXtaEEbuguSkKKV5CnpM9FE/jhskP+h/qUW9tRGH79Hvuc7BWz1mzlVxJjpwnN8qSzU/UHp2eRO7
f92g46cYrCOC1+Nk2O7Ssl6koQY6uv1p09gCmSnIzKvqEKUpdfqahvCPNUD7DhN2PYNvlNiZuwzL
ORFtCnIIAMpW4iIsKFEEfLnuWzVcE+EtLDhrB88KcwqGyKj6RsIXc3sK1QsrTGYrMh/xnkP3uq2C
fl85w7wU4FMKCFcC4iTXMGcrjKH4KZ3KRw8sp+Pvi2vsVJ01uGyzp7mijCaE0saRUJK5xd9FpJdx
5wK9kws9tvSjQSe4j9m31PNLPE3pEVXn31/+9d+U63zqZZ9ufv9GMw7T1izKs4+ngUF56gUHsPQJ
ihRcFcQnL0z6Y5k14FvnF9rEqn1G7KSJdSbgltGvPGkVxzltdzTwbWBaz9hR5m4K0LQ+R1y3a2tk
NOCWYbBvI65dx8nw8jjfWoVVhGza7vfNy3N/HRaZtyvnt3IaHMrBDUdf9sR27Z3mODVQkWYL3WE4
hvNLFMIo8PXHycp8Dqq2f/j9is2kf6hZDzeurn8appUdfz+h369+vzdJo3HkL/3rz4L5I4w1HwFP
t+Ml3OXoCB5HHil1io46ZyvE887hgN0y/HVsJG75t3YrtUHMR0YwDXn8/QrHLcDduMKo0DxhlAoB
IgJI56kHFeObkDtjOHIR7Md0f4ntSZwym1221zrt1jTc50A3jqkcAsiB1rMu/Jndo2JO9RaOvDw2
6wXtf0RmSi8+/b5ks7AYE9RvTNZNJ0qYXuho7l5SHF1G6Z4Tn3ULtIqjCWuTzwd/vTfWQV1Np8La
1AaH0KIw9ZXAhrsQVdiwv2X763pFt+gZoG0NN/qJyLmf2pI96+9XEUC3rjMRpGUdkyTU3oIcv5aR
e7MoJQbz4DIDYmIoGeRF0crSRXTJ+SBB0cbJhm69G1IcEyWPzCJaBg5jZH7sSn1wNjIRgmvWaODQ
wm8vmS5OAySgEGpNzJUW3bTg0Nc1Jys1EI7swNsmmDIZw2juXTQEqnvFUKV2u6OUlVrmScP23pm+
xtBIET2q9GyT9c/bOjwgQLSnhkn1Fn7J6+T9B1FnthQ302zRJ1KEZpVuex7ohmaGG4WNQVNpHkqq
pz9LfH/EuenAGOMGSVWVmXuv3ZwKasItKVQ/cWU7xw4cQ9Vb+15jLI2SWjLtMtu9azXeLmAf/ij9
5pxbefw8ms50mRI6VoPq0BVVVclf/GrsHbrbbnqe/aJ5nyFWqsx7DbyuugQBXl26oGQdKuGBosuT
baEAjNfaCtYMWNV7H4/Ud0bznI2+fx1qG+mj7Y7vVZhpQk+K/BBAllm+suvinSb+J0brTa/Wr6Lv
bEjeQt8aPnqJ2NMRAxoGcmjcROqDBsO0ozu5RwMCSX9kKBzQU1rksHeODYsJBSYNSl39aTOfJtTc
nuk7kyfeTh9QResdSWbdqUWNsw3TgBH+aL+50Su2ZfsvsCVaXkqlR6Fo28I6PAm/oLAltmwlOUnf
RZzeDgJv/6rMQOYVQJHuAVf0a1yGw5er3+3WfyXF1n3NlsSJFie4LztWLY+Dg5sfrI60uUG0RPfS
UNiMRsZhjCAE5AH7Mo7/dthmaXqAQW0UhU5lWc6xfEglxPLEYPlPxcC21xfgjubm0g7m9JjkLKcm
otzXie3T4lw+kykya/MHAu/4AKvKOleS/IQWhnUcq/RTYvUU6i8OIXokuYwZ1+rkoZ/AhsnWCm+I
nupVI4Jz68/Wkx5BiqlFc4F9Yac1IIusZb4kziCcGFmL+mDUbXdjMIDgzanh4lS5WtVWL8hOCO1L
lpRQR6qi/yvDlKATXX3AsCp3PAHWEXESSTtdTwncyu+ATJW//kQMUDzpaDu3IZHzPVdvngGkDbZN
5K0n1D6O7HmvCiLVKkdh0kSXpBLzyBYC5sKM07OqsdsHzQDUZLBeCOG7pZgnjzFkBNcvuOG68o9K
3gR+FzQ/GnQB3VM2xOXPAPnoWxFxx+vvZ9krGird+N11o8+oYwOSzaROvy9Fk15kHGLFMXIMTcS9
nWBT/O+j388N7fg+Jhpgcz+9MEkJL8ZES4DbeD3ZZXQZl5ffz/9+NLolJqNCdbs0TRkCuACnf/8i
zKzy4qanfHYgYSI8yYlCI38BT00Iw/FCuF1D05n7NIFUalX0a2Wynf24u86DCDea9h/iPnmOvMY9
JS5zWdvEH5fWiK4czzU5h00gLoHIXqXqiaZJH8cx6/e/n5bL33nVwFC1n9Dh9RN1K3Xb7+fTIODf
LF+RLx+Vdfumx+EhJ51z69Zdev190UWKAssUeI8qEEImRnymdpvG5geo2reqDMer58/jVQ3V/z4S
MQDw2gqHtSAaskluZmAqzkjeeOiEfR3NjjYOR+ZdkvBI4Frb5/VEukEv471OG+OptD155ryNOwoD
T/vD+AQGhzU8zG4O4iq3NlXhXWmG4pML5A7kyHjjrBU99Oa8H4qItqyjnHPqIibqR+ItA8+EyWLV
42YaObNneZZdi2UiFrkPPU1Bd2zDXRYykbZnVz33lskM3TFvZhVOT7XxUFfWZ8RUOqwxsQ/MklEV
P6G7FVuV4QX25XTwFbijyFBnupmfsd2V2wogFweo1HoGl+PevHmB8JNSZCRZjP0qEveAuihtswdo
v4+4KutTqQyslyYi1qll4kSkBmFDuUNaipLZs+eHBYFEIfMpur37wFDlJhZT9gy7ZSSMD8EUAJi6
qM/4zX4oF9pjrHl8wuSfr2r3JEmo3QJVMnFMB2LG7RMNAc1wZokD1sfYmKicDPcNbzLezy7T1zQy
/SMkcJc6PdvRVUZn20y0HMp8vqYOmiJMkX+83rJuZtI4q8Ky77TH89tbxp+wnK587+E2mA59kcK+
cfYQ2xwdGbpCmviYepH7YmkWbdO+DqmPBoxoJA+p8s4hNmU9rUzokD+NgOmAslS85F1ebhXG6EtZ
eiOjDKaBrrpJI2+esj79TA1SMsI4h0SC42hPzqSAQvo9NjSUcm/Kz8XoziStpQSKo5Nitu6cxq4p
b1DUMF1wrj+1XeZsOlo+JAKH3qmaveY9RJ2a127/WgDsO5j4GnJtYm6qzzVu2z3CiXZbGc305DnH
epjUNmytYcv03L7Jth+OqcNBymIKtE+S7sdoho9ZJJxZZ4e0I5nv3JHRJNm25r7CYii6qb6zqyK/
Wg4zzDkcjuCfu3vp9922YL64Jp+Qjd/wSW0wAiy4qj55CiRHowemkF72NAnSNQlxVSsLjwMNI1Bg
oqldpu6Ruyi13StjsPkq30zSgQUAhTOKh1oa6bY1a8r8+qlTw3xRdmteQVn6B4yXn79/AuhMqFJk
/il8W1+H5QtGzyT00Cpa5nh8DvWEfbc0sID49gc1l6jkwIPgf+sntDEzguNxeHUXkTUhsMT++kbI
CFdgHSW8JQBIZXxAr03BkLQkGA3Q8wQ8gajhDbmp889JKmbQc4hNpThUVuaylA8jXha73faK0Jq4
bC+ymPorZ6D+CtCs58Gkdve9YxfVERGH5XyfRhxzKZ7ylXSgflU6trijByAJk/9ucS716X7jTanP
nA05d6dmcw2cGkq3KMCUJviBW7X1I0YBceWTSzDuESFjPGR4WUEUfKg6pvUcjgB5O1V7DXTdUzXR
C8V2cnYKRZImEMA5ND7ScfoWmpnxkPtvIQFDRkZPOrG87C7yCpp5Cv2VpqM4VMCqBqkziuWFXsG9
uuqyLNqOEu3hhH5z5RatvHrRshV6hXVFzWOuwIArIiG3kR6bt48WMMJVDjb4oLgMH6JePcNNFDt7
Ih8ARnoJa8fjyRtUs5uIx14PZh4erUgtqXfmm6hxOtbNK0YPv83vs9L8Voac3iaBT9wxNAlKgbGb
azW+QfbXGKoj90Rx3aCM1epYR/NpLgP9iBHWeeSmwTbjTXeDibchUUNxqksGtV3KsKfuWP107w9r
1lim4xEGH4ds7wc9BK8ed7qhy/KFlJX5vh+qf3i5pleeQb65uffHNsC1lIu3WggSizuRXGg2kY0b
dO7ZSdZ90/dvIR2RizmhqQoHM3lWvt6ZTlLsNAKfvUGQ6buR0fEWiG8s8pbhUE/Rk9kAdsVzsu1m
XJZ2S3OzTxFdZSoDnmwWZISAf1rIdfrUDol8p/W+hs7LzBcI+blicHAdFXp+zxLyPVf4hIRmVhAm
VP9swgL1p/mRuU77ULYRdJPJRrcPVsePm5ekYb8bkuQsXFtscANR1qddcXbi+tylPVMAN8sumKSS
2XRfWwKxlmsDQHAVjvznhSstTnsVMD8fTVIeDWrDYa9YubTCNlPKMLWY2rvMoK/PXN7ad1M73pqm
fiLoNn2ePRpOQgxEbdjGxui4NFFbDHeoBX4EGZ+7crlaZEwWj07g38VhmePdRnXbjZ1/SOr8tbAN
lIy+zt/jGZzquMzsZ4HyuUnl22g/a6xC74mtoCcPMOCajlCnNnTe/ICtnF//kRMD8vduVu+Fbtau
IaKXLi7tvZNk//D6LbVvmbwzVrG2lDsR/JXAObl9C1kuNZ+8uSoIX5v9rbD8krJoFXnuixaOwVvP
BBrlqNyGFcyORoKJsczkfakY1iNeNcDkfOfEPtkFEYMexCFSLhixcC3R7gZ+v7UHenFBIOodiQjt
Xtg8bjECqqJ9NYpY3pzO9A+grwNuN/9i9TzVFlOOo82CghfO3tUE7G6zcajeh5zYjirv1pOBvsDS
DjCUKcJfXKkH2/uKQRvcw6R5t5guX0xGIiu3q4O3xOILa4N1wFB1tJ+duXmv8/rBbFyB1rbfjUQt
PTid8alqx3qvda02juftMCf1e/iO8t1b4KIBDDkzmm9URMOqC1RxKALxGXdE1TvjTdvDt4RBuGFd
6LaeFX7l2OBSKfxDmqc/k6EeAgYNjwPJqA/2aP9xibe60BfB/p+nahcMstwvh953aqcX2fIM9qix
gzQebxYNwXYOpvfQ45pAP3qOihZFVeHhXLKd+y5r3MfAGy9t6fbn3s6+f991O/4Z2Le3c8KtQLj5
c6zN4QZSaIFaq+O83PaiauqHSfdffl2DL8oQnKVq67ltuE/T0nhP+2nvakIGNGK7feGGMzsfNnuC
Rrv3pB6JkRbKoDsYrYJGe/zymL53unquiERbuSlHU4v9l7Edbz/zvG+RQ2CjsTwdzYBVPB0adc25
ae3GuI3BaN+XAFcuys01YgUWAOXn3a6lEN64nGGP7KLWDvw3rH4WjG6Y31KRhGeaX4A8tcsqoOIX
ZwayBOd/vEO4UuzhopmcRpHzgkF8a+NSrVWCCBPIZrExmDozlanvugCS77y8Oyw/xn2VgDxi0vaA
2fExm+Atxaj395xQ0CO7gQkAsnhhsUfZQo180FjEF6fnqwFf9b0lM2GXtckDDfUEkepsvxPL8RRV
U3T73UKKiE0gGat/VoFZkVEcviiUVBj7GRW7I3pm+tnMfkqHe6kFL69Q+3NQiPdz36OSYxOlLJJ4
aLhqnmYMbwqjPc4mRsis4ekhJnVDx6x58Xq4rzEVJanqc/8ueDq3GErY0W1CIqTtym2ekLeRpvOr
hUX7PLaNhBzi7Hx6K09T+e22lCFWknwSmoCkY/lhyClpyK8bgCNTfbZHr6JAwgPx+3Zyc2I/nndm
mRADntLkdjoAt8+0Ndz3yiAJFPE14djIGDmyfcw40mkAw/xw4xsZWA9eHjZn4po+dPhEjGh/9FIK
oprmBSkuHUBZ07sPyrJ48K3+qXft7k73LrKDNsd376sXY6RvHo/G/URW35Er6t9CMFCrLKyfDajo
r/QUNnZVzZ9O0ixqwjK6m3cENyIG8HBP2MTPvmea+c2UJYdR6OSoI/EwD/F0Mov2KyW4ljQ6jeLP
+O4h9my9nJ1uQqVQ+da0718Fh3kasOaE7iEYjyKKF/FbsWkt2bxHRvRET6z9QZjIKAlFp8iK6Enj
vlnlU1C8SHIeqXVVcvU7ez62Dg8nCJJNk2uOkaCxtuSYYcxojQeJwWM9SbjTqRs+t8H4JIg6/hH5
J6R5HiDdh0+DlE+pA2Ild1mLbKg+nC0lmgJLMjeTjHcZXDOpSyF8VaNe56Oq12mQNHs51PWN+lWv
ezySN0iHr0kjHwZTFD9AsLdzExAGZnjx2gwJj2zSLj06NYMan1HppUpEeAgoI7GlAALqdXBPWqC/
bpr21ARz9mwH7aPtOks8g3ziDIxQbqi+Kh6glSqsi2A0eSNsBdoo1J37AWEF858RIxjxenT284vy
KDW73vA3s2XXuynLMoQUY/6JcxHUDdpk0rdZeci5WrWEUGhqLV9NHxapb/RWp/gJKq6/kOeHS624
UIOBxpceur9QKt2LqIn/ip1+fExdOMV1yObRRCR9MuVCCkWYDkMLRHxU0Yao8Nbo+h+d9vHba81v
WzTw+kRfbDAvkMNTqNPcpzCnlQNmxi2KS7G4YAOsEk/MDhykc11ykmFpMt3COdDbzLn51zomu341
Ds29nIzkTwMJA7VW3rIfuebRlJW3UYQmIDkPwr03Wdap8ThWJlDv1k1REeo+y4ndKUVy47CVBTr/
43jksCh7kgeCmhk7WjSVtq2Nq+u/P5eNyvfjRGhhzkH1YlZDfKYPvGe5509z4GvQ5mg2nTi3t7mT
pdfcih6aTTYW7bEcNclkbvqPpzy8/L5wH0UXhbV2K3C4U65qJuJ9iFwqmY1LGZQ4cMa0oiuRanLG
cUsEfXCRrsKzOttZwNEtO5Ks7p6AzC9f1nKuN6ri6lqueYf9bdWAdCfcCu8Xv24yC4vlff/3ycx6
hnzh31m2m+E8EAxfpX8hHLnRm0SVJQUeK0tiJB0xZEX938/DlD+9DgXpZ+PwAkABZyAoDCCFS56y
SZcJQquPQzRBiIWOQF6tIqOkIeBjNbaEXsQ5uxYaSRRC8VRdfz8CmRajB+1/XIa22wK9PeIsI7/+
9+2Xj6IOlxO0vAvMHWs3VyEO5YQGymhW/3spU37jRcsG3Jv2B9IzUrc15u2mLl46rtoORm9z0ijJ
yHgCCWZoyQhr8JFadHCH3drjCN9mp6zqkZz01n2lLb1TVEWnEsbIfy94Pmf8j7O/1pCCyhqbHdg/
crUHYkPiFB05bSyH2SDoIgK02tPvi6WcV1c0ZE8un3JnbA3cN/htRY8J1InWVW3EZzuL9o5H1po7
iOYwyXGbSacxt2I0HmJZMRlMfHXyvXINT6c4TleniTGrgBRYeSL755YJiMPmUCwW99Qg5ziKEIL9
iuWF2LU4cCa379FrFcNGNqRIUjDxc7WODDnCNm+MiueTN/rdDnHsc+c3u5KBOkNm7C+dAHfNsdkB
f+u9FP30zwPPvHYh3CCdo0yIudiqAe/OtTsB6/knfZqLqNHhb5OykJB/UOOwxvpmHzKaxyxNzSns
4tcoTmLOA03MccN0VhY+xzxJmiMkKrzatQFXVRN5wm8q2NRcFbucdnBLoT7S4iMwbEkzx61jE3lR
xgXggw6VjGkV5en3o2rGnYPucbnyDJndJA/XAxxT0hth8KrshvKyOQkwHrtRiFunyGYhTIuMhcw/
8PyuWOSLI8r2fkE/uBaaqzCN19qyiB1H+LdmAIxRdLn8HYnr4EGhM7cuYKoypaNlMFxkRZ9PU5LW
WIKmfE3H4SybONvZgX75vU6KVNduhLTZB/lDCThyJ5gK7wMO/45jZrTM0j9ThRF4vM2BkZ36aVvD
eFqZroUockmb7iN1AntAdmmKmTiLi+jA4rEYFYMFXeVbtK+8Ln2eYstZB4FqD13PkcozLPvAtM89
xB2rOPcvGcjC86mGtXsJ0bhpMzsp2522KnQJ31mg69lKzFyQGTcDD5IUjzNdjG0uQmgPzXwCs0Lh
RgylX5fDyVs67b8fNYbFQHdcqMx9v8Ws/U2XnpCIZqamIp8iDqgs+M5Y+EDmecRRrn//HYCOZhVN
hbWZfJ4NSU4PgKYBUzQsVOBfJBlPCB5qHBnob8fYxiru6GMZDP9d3ylGv0ZO9Iu07OZke9N75dpy
1+b9ui5CWPNieFZR/ZTnDK7dWsGGjHv61wXhqAHZ1mH/YhQ+RZnZvvpThypfVTvuEtxgDgN2O4oS
8m4BUFM3krI94lgcHONGc7YCLAfZS9tMzJgHtusgbesb4rRzPlUmrjDoFVKm0yqPK0qUsAB5jBaK
h5vDCyVfE6LaNyX5Kl0HpKD0AXk0xrOTjU+4uc2tmTv3WXrgEINFZ+aYJdl6uU88Am3z4BIb8b09
zGwsCek9Tgu8wbMBd0pMRWuKiHyllNMfDIPd0OTIypIXnE1TgmkZ4ntP1hfyMwTwMyC7IQ8r6NQW
fVYkL3VB+86KMSri5QQOR3S6HrpL7FYIkoDvyrGTh0Uh4VCTUn+Rx1F507ltKc4cC4LSp6umPWxP
G9qH+8jmZa0S8AXrYSCTGCygy/XHpKwK7zT7FshbuJeMpVP3PBXnYQS06VvuC3Lg65Aq0or9BAsM
SYKoUsZ1EUj1aCQohXXh0Bs2g4MThF8WVJo8H5tvpdXzHI7kkbpNfsolwokuRRTVgMtYeS2qLOWg
aYpMuz8s/wXUZ2Cxhh8fPRf+U5OhNeE6fbTqz4TigO0ODUAQSxDnweJhuIAFHPad99JqIuTzZh85
wVcWQy/x+wpFxmBne3p3MPgUF7HXHxlQwv1gaqrWaixP//+ixUKuJKdhRSMKCb9T3mTn7o3JU4eI
2bLrt39I9Ki2qBqwclcwZdYOTc91v4RYYYrLN8oPf3fhedcHxRPiIp4v78aQed54o1sj82FP7GUI
ytVhRcu8qFhTnk7r0akUwpwlHsw4cShODj1Lat3xp3J5aSxxzOK22Yv2PvQDbJaCHy7InH4jsnrk
Rho4hHbZvu3CYzGkxj5KCy7ejJc9J7dvHNGjzujl8GkHe2ZZMU1t+2ualdr2MSBuRNsmwxLBzzUE
4xmpue8RK84RHCa+T9Tp7/dDGyy5jyF5qGwx3ZWwTKh9+rPUMl2xsEYY8blvSD5DndWz+Kcz4Ue6
c/+F1UBQg7RfiDH96gcaWHSPPzTH3h2zy9vQkA4vMnRacNFm+OQAYpfvZCNmRI3YEIkmg+c5SzAY
Jml3J0Mw6nPYxzuV09ptQv9G1C9Jkln/EmZky5bYMSjVSE63Q/Wn6+gBZF6vSEPS/qHL1TEQGIW9
Ee2xnjkHrCh4o7OPSUplIBrjyPhS5E3trXYmVxylXI7zY1WFyQttLqYyy0tcmtEuy4Nn0+myLSEO
LUeyZ1GkHTFXXxG63h3CHhyXixM7tef5/PvSMEngYnAI7SXsJ580nar/VEVk77rS+6j68YWBV7kf
43zDwmoeywyfXxH28MXNNjwp9CypQF6DLP4cVIi3M2AAgZmg3qaBcJwNRGtOPp3LekLUOXcnu8OK
5OZgNHCtJSvlEC9T4jeNgvjQIQodiYObk/hB5ifDmF4FTB7fbMTBMKGzSFHbOzUZJNI3HLVbK/AQ
BYYbtl6yX7hDThN1R2Lh1eAnf0OVjDaIeelaIaPj5jTJ7x6bYzWnqLsSZjmlKrbcucg4B+rjoqK5
Hfq4SM3q3lbFxLXlaEl/7Kewc5ozHeB6o6K4ra1O3Nn0AM46mMmwC42L1ko+h/ZzHiDnyjPhoQdx
2vu63GdRfIPyaL3rkXooq93kVcTg7YuWZWo0SWMlpI287sJDygH1YoO6yaYFfFd32tpr9FYJyUKE
3WLk9Hvx6Q9tfrYSn99WjhmVIe9alviSUyLmqQ2/TH6hu3maniA0wB2KBJle6p9tsI20Bhm8QZKT
l1D/maGWn+Jp/PiC+5Gth7jWoKBsC3MA0ZVoC4pVEJ41Ub17q8j/UZqy7Vq0OPMYf4lpPdCT+Sjs
rj3E8bdoiAmWBokmbZGTH1Yt3Qlug4x0s40SYLcNv6V7bk3NfZ5A7J38D9cHSaNT0zuowCx38Uij
WUb281AE6THtYaYQHXqv5Y8DPeSAPvSfxrZ+N1scxWt0u9s5/DFIUtmPs0s4keHNa5YBlnH0auG2
5wRFqGPAxlAzqciJaIvIEEQCUJ1oZhmoppdI1fTCBky/AQnLNjey8ZzXNgIdtrNzO36WsWRVnUeE
xX6F4t8kzrZyMFPLlnTHKLTVrm4elPuqK0Nf6xLF2OS7u4Irr7yAeLWRmXkboy4mQ7fJ5j8Mxf66
KZ7vrpLiKJMlXE78i/og3OH+QCDjy0aBQcVEyuqGswCDUYGhABaxndLBWdxtfu6tWhPbhFGD3HAi
QGJTTak2pieZ4rSe5yUXcSwIvR5wKySErg2z9+Q4XkPpzrXtkwpDmBNGVwQoJvBT+9kPxv5ZFWgT
6pzWlJX0e0Q76C+69thLIqHitnjIR/NL9pC7y2XZjlNW66H/DmmkbJjDtwcv28AWWHt5EGIXI28v
i5x/ZbJEWhrWKwXCZch0fqVwWZsC53kcti+AALrFj7/AJCP7KVDpxmhHf+PhHNnO5nSKJg4TmArj
Xee1/xrPrfZ0OzbGlJGEMfUOIlBzHze95DRs++uxKL/i1DZXPibMtc5Gb5MLMyH4uyI7N8gvQLxo
1/Dmkl47W1Ei0/F0COwjEdBgc/mdupE8G7Hz5UZkdYdWd4d1lx6ME247Q5+Hg9e537Tks5U90Jdn
RFRpGvR5jFm8S9naBb9iMG50VAsZAhHHxWF2z5OqbVpsFuaZedx3DboYCE0elhBYFq7GtZu692P8
PU1Tfc/vlv8aJ0BvZe2+Z0EzBuuRh4mmkUviVkClks4kThQ28U40njdTLW6EUnzJueIJzjCLu1EI
JTTrrkabEu3XWS9zTzSpTeMezYWJrJ/Da2JUT/04/rjjcELitGqihV45QqggfJbgNcyJSYiAY3aa
m1FEFzuxXM7nUMHgZqxpy0U7LZ2/cyYaDjDk0qa+Sx077/MpHVdR4zobLeFzJOCgNvHC7e2Zme1M
ldyIGIWkU15Luz+PTEdXozMEWy9sbzNpkCuZYVsQccI8PI4BpUbVxc16VNo87OsgMkGygWzAQuLd
Ojzoh973fgKA0F2RonFUYbLuIryS4weZMsEGic0eo7TYDwxdwA9teJ+AOUrMJ4Lh2H4u1Hcoxuji
hN5L3DjGgcTp974ixGfugTY42KpGzIIZt+VmAA68LQJnxaDcWRcWMcwo/TaUhghY2vqI/Go9tVZD
FmNZYYGF1p5StrW9/5N77l02pqi+/Z8RU+F9asHVSJz8QC75VfW+eRAdZ0U9f3AoAZXX3tAbYeaG
+70tDQduGqNFmN805RApr0mmQflFbV0UwNa7AoXlnHS4cRitbQXpUKuJHulKT761wRZR2TV7JBbM
HCTV4BnFpY/TDWuwBAs8Eb/t645nGEtEjrkZ6/BbmnZ/YLF73Hwcm4iClNu2LJ4hdUBWjBG2KnUs
zFKjhUNUloT49onKZgfMNtxt73MGETDMHhkjt1hPApiHQI03E6mFjp8560rAJKxh1Ygz0RyvXhsf
gEbjLF/817nZNqSr5PeCskEE6jjSql2JksnTqODz+vOtCMVnnujPwDYRierKRqqS8fjpjDtlo+Ka
MtwdAM80PuCZ5smAxLCjRVytI4KFVNPf62aq8EQgCWh4emHrjQb6V45ZRphaaxvWw4kZ/LIgERIX
4liqvAjqsmEBlDYCRgg4p0h1q2YkPJ7cF33i7f+/eYSp6z2B0ILjg2NyRBmPzUCZp7b0vhM6MHjz
sWO45kCnwNY37HjGxkzi+1LXPHpY6+jAgDkJkhD5qwbab7XNU1Hpja/D+twTP7YhBBVMHBTnJhvS
72AQSODw/rquvSnlZJ1EIb8t2L0O6UNbiTOKDHtJsPHQbZ22Q9kpxA+qpuiKioIFPB3Tz9ox2PBO
HfiG11DG74Mn//h9cFSjN9+i/MZiyoP215wauORkCxS1d0D2ghduWRDIDQablKQtGRpQchld1I/x
rgcop+rwI0Tz/FqzzOD57VfeoNxHfA9fFG/Rir9LznVnWnQ32f8J4BP3hZB/LL96droGDs4I39lV
LaluBByaY4MNIjSs+7lynxk5/q3b8D0sYIDiV6Sqi5JQnifSS/b5YDxq1eO8SSiWZy/ezjibYU5P
HZLr+viL9SYDyIMmwOjHz+L8wK8TQY5fc54GUhO46t7SKHIxa1+CugV4jI2ix2tcW8WHlWcPU1HS
QCGgO0BenokIMZZ0iHizveJdxIhZOebnDi6a1ISvDJ4/qYwfZt2HMCfyovZ5nMchewiHpXru3WBV
VnxhbGHpSu3QWhviqIUGf4P72FP8ogNsMdAYkPjgqFqKoBDrQzuccdz0ezgPbEztfq41QCduqX4i
NixWzkvPGaHPIrUSJhAUK83fEGFMj9AQabUoOA9xEh1k2NnsEC39jc5oNiaxh9B0GjLvJY3TmLz1
QIXWsQvBXzHuIsBjlM2GkmrbSYddhuzwQzliIBk5e5uUHSD942NaOe0hrIfdMHD80RiriYw4IUrv
dHTf26pmOkIge52TSFPi2r46cvrgnOyuCrRoawQbtylmdp8U2b7LLViPCpPScifnHU6ftGafbzcB
+nYKWZAoNLV4n6yfMg/dLd2+w+hYSIgazc17bozHQqqcWPjhFnMkX5HrR/wccr8xDz7t6KvxKcDG
AAiXg4k/6QNm68viaGFOmpgvbUE+3lu5/jeZ9bRpsMglpuYxL6qfDpacReQdDaxtFM8I9ryUvhAj
qwinTEl9B5GwIiLPToIHq4W1DmL/5CAOr/rwx/EZ5Hq3dHaJJirTjRjBu+nyr9njjA/u2uSb/HcS
xJCw7FuSeY69qB6HOODHLjsfPUJeHn65EiFwA8tEWGXUR1ALmyEZx7WfBfURLcC/OsYGx7W8ornz
UPrFGWGvLbrk0SCMp+qSq4O+uotD+81Eq72bU7TVQx56DxX4TjyJPN6G6spzNOAH0NWjQ37GX5I0
kJbjvr+X9Zyf0ayF4EIUuceOxSFRYtJpVXSIUg5vWqIFK/kvQ1Jb70tmj9ZgmocqDjcI99wdQ2Uo
N86jCaOo6qsnZONMI1tJCpF7N9HXc7jCIwGyqyqjY4pQuVpzm3sAyiCyPXlYBCPOEWbYPtkRDS+A
/chvF/vWIqvOOvopiMl8d2kiqxdsqug5DfsPfP3efnHDiXWSqEtzxA/D2HwbJ8jhXfm4q0pY8j6t
kthFr5PrgQPyhHcc1zat4OZV+wQhk4XJY4FdgbKN3nSUp6t+eYMjtvhdUFykTh8ybwz4YTRNOgCp
u2pqGS+4+iPW3XQXmkaIGNqizycH/yi8/JIzlCUGLZ05cCbWXd03a1m4zSGeu7NpRWQyUFMEPsSX
caxgMKcaKmKdzKuqzmhzzbQbFtb//JUK9yAwPq9iQyEDcGl1xHCcYNlPufXR1Q3UKMafInhBL0tt
V+OdTP/GVouvJkABI9P27yyelFV8BtL7oYvKMdebT6nFcUd6+WdkYTF07V1uW+znZBwAV6PYVZGW
xNohoUjNcFV1f5N6OBXGU8MRk471NB/8LvhEm3+OQ9lz5WIeuJk1DtU8um5ArkntDlvcrv0xde0P
uy7u3RYHPa46Ao6RphcNZYwU2YtIkjvIbUcRTI9LHMHnYFgmklf1f+ydyY7cyJqlX6VRe15wMhq5
qI1P9DHCY5ZiQ0ghifNoJI3k09fHvOi+WV3ABXrfm0CmxpC704bzn/OdiY8uC6qy8LAFrdKrlKCx
Wjw7ccCccGkPOdb2TezQVMPpkHo1wmaRW1SnpAseVC888kJYf1H8kj192ARi2DNi++LxoaOBswEZ
HUM8pHaWJ7o5Rq4OfSgNhFPlU65/1QGnFdx1CCB1F1+mai4Pg2f+YjfMUNeCbg8EqgvNorG3K8Br
V8L9vg6W+XPxPOoVnM4I0XthXeErYrlx4l2ak0fQFW2qkmZuc+AFYQAbhM3sh7HFjUsG+EdN2rDi
OZgu9DygBlAJlsQRzeMDxJ5s1szTH0tHfYKYhHzG0fDS8VhtlFYviqlMh11wXyei5Fg0HrqRKI0i
UgrxDdNK2sPFqC6puNrRUyTUt0XQMyurMri4Mf2bkmkux+a6DOKL7NWXT98v3uLmNM3tcNhGJnt5
Kc3+IxqBnUE9q/tpvXsD9LVasA6SaiwW1PNSgR2lWN5+thP3XZs9l2xEUNfu3gqt9InOtmNb68du
cL/5ZVtTM2WJbbvQg25Z7q4KympLsky680SlpnelM5YHuMMXihJYlpE6YQIg2iGyGl7/6G4FuHQ9
MzXrq/mW9NOZCdimreXJzIEjdsZBp0jYTkA/fO906NhmD2M0IrQEV4FH1j4RUETn5hph9o14sgBn
uCKEDgzwLR+Zeejo1SYafMjkcOP49U1PX93IptsUxRLGWkN56Q8mKJQtFgwPH7Z7WXAYYGNsjh7Z
cS8jeRQLm1R8Sv1a2/YPU0IjXVXnPXcJsIqEr1LMDEu+vLpjSH1jfMCO95PPl70JsvxPiyILyja6
F4ZHTo6EKq/h2l8tPoe+bB4h4qYbq1L7/19RUPVpP7/Oze///I+veqj6bn7GWlZXf68cYFf6dxUF
ryh45e8qVf2P//nb/tlU4Hn/oILABiYi+Or5kqKAfzYVCPsfLjN+DoSOb/mOCP5VVODa/6CJQLjS
9QV+BuHZ/6eowBH/IJLOY+MEjul5OE3/X4oKrOC/1xQQJ7F8KAyu4I+yfNfx+Pm/1RS02tfaFBEK
Tud5q0meQLKdllusX8ZjlFUHK5puNoNKjlvIucXUxFeLBWVb0Ae+07NxUOCEDrLD5WSOeCvQOdjo
huRXa9N//rcX9/7P9oT/VQ3lvaYRRP3nf9i8+H8vVfjruw1sXk9PCh/gJy/L37/bhrDfkGcUw3mI
NaFRuf6O02/odZbagQYA+lPG30fBhHqwQbBM+DvBj3CG42Kw7RR2dtv38MGaOj92c/oGI9neG22Z
XYEyNoTwq1eMVt4buTL6NXtu4zyjcwl6OLhnSMycL8r49u//Ue7/+Ed5IG8sTIAcaK1AWv/XW4Do
NSNqgnDWAxw9C9ILqCNdfMZYwFjrHcy7czNvE4fJXGOn7nk0VwCqiNMP1Db6P50R6kGjbH2aMHdw
YlMXN8p/ZA6Oa5rToY8WxCZwYRNmz4fqSBUoQTV/Du5eanx4aQf0wra3GkHrInqUc4IZhyBJUsyE
Iz4aS7v20RQTWnU9cuuD/AMRAY75MgVHs/TOLEx7mVritVvmcTdG7YTKxcTJJ8BCOcKDbQffcfvW
u3//yglpr2/431o2HE+aPCDCFRZqmGk5FIr8tw9EaY4WbmfOGxNuYkchQuHLNQDfrjyCXB5HeKgP
hLhIEHPgAugEsn2W2BbtyvlOemb+nWHAj8eiCxNDDFdWbdUJDGZrfV7h8YpZNabGeC73pq8PsYVu
s2Lp1pKKLS59d2WnO1UaMl89cnZ0B/dduQxp5JhlzJjwBEBpv/RoxgcBAXTD6PZsWj5Haz2+5eDc
MdHSrGjDVapNBA5zbL4TLuTvPtagNrZDgbQXJ8w/4qiRJwyrWB+gAlMuhaNAnSm32ExDpe/QVOke
rkTB1SE2z4GImU/1WAvBem36Vr/P7bJP4S7sV+lwTR3vM4IHl7GgGdZnxgcf7Q/mBUwnNe2GgqA5
2jQOYYPJG6nbIdtn4reXcMOuMEdA8KZcypxvYj3xteklap/NRhJPSen8y536d+PwB8NnSg4pcMm9
Z483zxPqGZfrZ+sQ3KIZmVmzcuQ5K/sO13t9IIEJ+IjcwWFk0FxTUV8lAyAq9SSIUdUBPPTKd0Pb
TB9xokN4XbxTXMnnpe9yZCYBbDvBIAncTQFpcps9CQXCGwvQ7aGyweJTdonxWF91Ym0dqx0oGlFn
PuuHZbQnZkbRXRCw2FYj4p7fkrAOaol7N63DKBowm4PXNGLo6H3+GjAyZia/VQ3zi7jnCjnb1rHD
e5JBDRMdUx6yTc6+T9vvccZVNcnROT3c8poB1c4lAoFGCtEqxyDxJCFfnhqI4f5E5RFojSc7N3D2
W7M+Yq0ZIeMsLNJcEspp4CwAG3QP7fpF+FQZx4XxPk+zs42tuNkKKH1qrvSRVfnOzfSS6Wg6Wu7q
F0rH547qatms8n+cdlejOqleq02uOYKQ56NcWGqa201hnFWSnR0CEVPXXVMfMiIj8GelZLL3fVAO
PRxy+PhMOwInLFFwt4NCZFgCg2rIBKKRLYHxJWs3YDMZ/j4Yhk9gsHw2Y2hPWiZ0GfbtKV79cpCv
v9PeNB0hFGcPCwVtpCYRuYiTh0DF4PbNefvQp+iEOOUy1uUu42ofLVs67ouD3TrwnxIQpTnc5mpx
1utcKNOMTDy6FDdXMw6xl20dECp7jsekGYPoRE9VfckwkpzzJucD6A7XttHWqTO7Y09BwaalFwyB
me5DfjanKWUiRA5v4BWcx0fTOf6DFqwP0KLLQ75weoSDO257LKs0g65sWaNNT3Zcfy2rFU41AG0H
SvQGR8FO7B2iQc5ysav3Fo0Yd4hjbFbf17a2CfAhstDDyq6xIzkXH2cHHrKisdEeYXnWUKRcr8Ti
W4GrhzQVmrZ3o8f9jn2bo6D3RjcbCnCSFMwb+RYB0Q8UmWdUvjj+Nzpj+ytss5uRX1NV4W4YSWrG
MxEkBetLRigQUeKIQ2/M8BDpHTQaAisY1YNtGQR7vwc4nDJfZ6YxY7YKINnFQ9AdKpxpGw6kXUh9
Fm5041IN/rgT0vo+29wSvTo9krh0DxhG3pgKAcTGJ4pyI1BN2y9K3RLSDoDPSgNOn5QzgHCIO7Pj
byY/mY8+kipeD5Pfn/X3wSKJBMa52LC6ayhj85XzFlDdpsBQY6g/tonSljQKDl1lYaTqOKJL/nSr
9gjDVhCNa9Kw5J4q8wErZ0PSpdoMsmx+TIyrW/I7GztV1ruBzFUT8dipzppvhOD+0D7OSpVUE1uF
0CHFeFTRtHqFEfTFmTeDVKgum5B86z5LozdvhN7huC7BB/xUxkRvbpkQ4lakQbbZOFfXZP2iEudq
prlztBatr5PpmmePsDWyxJdngW5zQLF7o4MjC8/dhTLp4ZhJTMSptN9yGlyeapTku1MkP+VKHOjL
fD5j1pAHzOPOIauM9FvKdNHxXZgOjrhP8Efg6PiEQmi4o0QPY8XYacwGIl8eJxbth7hvQcLF+Xw1
oWzsYA1EgXF3FVwJYU9XNcf+bQjcbz1u0aPQ/JF19fivL0TDqJBpPXpdeacjnNvcktw/pOTcV2sR
Yg8TKzsk3eK+LrLLYdCOLMS59k79xGeA/myCyJl48kTXvBbE8DZsltGlReR3NJsEUUkrnLnPQqHa
LWCg9sXqn81dwY3f4HOpUBXCKecx+avUxvcxi2DMOcUcD28d/oCqsb5iJ2AZneN3ahSqW2u5xzqj
rmTEFQv1+wefM+geJ9PgScqDKdli/ftSFFIwmVCfQxumsMlvuJu+TC5mh3wo2nPsYGf767/++sKw
PjmwDL4J4Tdn4iNgnBjSsYjTbZWDDGlR4mk1wXjOFIcVngpmznY0KDhB6nyQwH7SEMk+ShzZQc1M
YwmwXDeNPiRF+o6c/13ocoTDyMLu9x6XX76USeGd6wR5N11m4nOUiu4CU3HFZrT8Mbbqt2/0DDGy
Ub1ZwVm2AFuLZJh3zVg6zFaZV3MoGjHHbTiE7qeBSV6tK3K2MJb2GMP9Q2IzWES4q9rsxsiTOchA
iW8rqMLpmHZfR1yyxNXf2tK8yYnScx05FOOWXMkNJmFRk8Hv9/bLOPuXaf1SBhO+5nZCYSzi8qYA
03KIiC7jskpK63Op+OF+qdTdMYwPTq3ztS+Xa6bqH6a7NIeO6QWPoXdZyCCgqhrcabTQhylOvycp
UMQsTeZDJzO5dTkvbZAvlgNlSMk26ajIlaK9T32OdcJagbVjsTPGAK2koPjMcfxjSgAXTJrkZARc
3QV108D83Xnm0FGhsoRw68XB8lMIclhs93VW4ipQvHrS8PXWTkmB687f1djdyTsCBndMrHBj8+rS
EYBGXOKd83HstljnZfFdKFBQjQIToUBp5nWEi65avG2aRL+WfP4Ta5nhyMEEMo/zryml3dypE7qt
cw+2pxmfB1UPt6ojlkMvKOYDN+n2g6wvVKmoB2lNcwjhDeIgzVsXqRNWVtwvFW3EuEoyZuOE22xv
JHY/G31IFw9dqmtXYmTUqIfYJiqU81Azhb1ORVOeDEKLZ5YwzCheEFYLyd65yuJj3NfWxkZ67ewK
OgYDEbPtOXMs5gs3HX0u1zoXmmxOouFzW0Q5ybDfXWZQXOoi/M3ceyYBxALA9S2DmRhPyJBZpt/q
BGnatqZu6/tT8xDQiwqV5cdkxu7TknbfXUWp2OS/fZKch4Fn1O/SFu6DLcnUzb3boOrFX5Q1Gfsy
pq+OGmNGIDxPu2QdjHOQojBsLb9ZI+sNUYlfvf+0MBDEviRujZy4gUXv3eChaS/qnrTxkanDz6HE
Wq2l4FmliVPKdelm3h114hbgu6IPlUEgHhQWgEkjAToiYVea+4OOIRhi1loTHH9w8CiUsOGxZ6jG
bJ7drEpxXVfek+X7YKrdBzLo7mYadRHa5IdYGUfpOhhCc8FDhutSQ4qHlZWGmCWtA0r3dMJV2h2B
o1PqCxVOVtzwV4Zp1vW3WQ801Std8dBCLcbl8+jh7cIvhv6FjeaXufQSjI7maJKP094nfrhPIppp
uobTSJRoehHcuWSCslyRonlRg+5BT5LuNpuNbMExu8Tjlu8e3Pqkb1SBnsAT5ZRc7xOh1oTDamXm
pa6oJtEJ1xsyOK9N0BWAWZL76sjaeMoLttNAe8bogl3s9XCwuoE1auocgjpYYjLxocRQvFEMc2dC
wKl04PH06DYyDa4Mctoozlgsc7ivg4wbWVCeEqOLd2RbP+O5+cYYV4v251z7N1G3YFs1zKdG3WNL
U0bBy7uz89K/Co8rD13sFaAxx73N65cFpwqXJoN/cW2xgoJSX/Nqe8n4/WKW9UcMFvGoc4OgQqHb
+19fopVSw070uB6Sysm6Zk5zWbiJP8VwCG60qV3KrRl5/WtVoEHMYv7NRfVZkXJ4TEi6v9Vt9kZM
JX0s/JGBYN2LS266j71r9Aw8KUhcUmfnpI9z4vqvg06tS9A5XPHc+kD3jPVz4rIDhGf53tPUvC8a
86P2eMRhHPsPDhfJHQXewWfbDXvZWPJX1pd/ZJ/hbTRm7sWzw2JarJfYsbXuZs4kxKO67ctd+esj
Lawt2TL2iS1BufLWdVTo+uPITgflG4ArmjOG9hBffIK51OHGNbUwM1vqlmQ5Q1kaf0S2tzzJoBGM
9/KWhNry7rdjehIVYYXSHaPH0S1+wNpIPcjWfTdcs+HelgkoJQqsTn4l04uVJTb+NppvR1wCYc9Q
9NUx1RBG8B4LTjNAZStGqkY37dQyVnjTbOrKZtd7Jb2bHUHH/qaJ4xtUs+yjNDNqHTUrvmBEf7Bt
HR9h74UiE/6HHsfgoDX7zJzOYVJH/YtrMVZShLT3KrOnMzs3HE4VUcsj0900SFCgvQ3r0KmDwxBw
FXCjJAPyM0ffHB098q4wQ28xGhST5PUCHXJUuv42L4yn6/41mNLgoXW4QGImO2RiepNNzCHHTpke
jSEwH+rHUxqODa1f9LhgD02GLThr9e6NR50ygkj8vGBgpuVx8Gh+WsSnl1neR4HVeONTkwFecVpW
EEtwK6PgNwWEt76zlmftSoAq1vA+Zw+8N8ZH7SN3uHOQHGVJX1dMpucE/+Yc9IrceUsPcZRSR8Nr
d4UGKd4YkwAHqKAMuAF5N0wC5gcUyG6fl/UFDoq5Y5baImcAb2rtkKk29BtP1BAUvYe0dey7a8RI
A6bxg2iK88wME3i5Lnf04Q2HlIMBkEachxAhlUrfcQicfXxaG2+J7E8BKn2x8+ar9G3sS02zoC0M
xEAEk/SpbPpDhuyHHA8DPi/afKWRuDvNxHRbOhbumayttrllwD+KOvs9y5e3RfXycciy90jL/AGb
z082FGMXM5ja+oYVvy3on1vFzn5K8piQsyEsTugDblx6sU9l7i1vOOpmEpUoeJ5+sKK5fi5j8zRk
IeSD4M1zfePFYI8uh5H/04Z4HgnH0ne2lkNVbz0U0JssAd5by5J9gCnKmeP62R5JKv9IC5biVs6E
eNafdUzzV7L4xsNfPznLK3b97L3iwR9cp7+6hsDeGE/vYyv6G1UxFdetRb8zH8zPjbQgQqz/O5HY
ZRJmUiP7wRVv/ogia97Otu1zFh0XDq7msQUE/OKYa5OYpW9//SoH/PYaAePjMKQL3G5/3inYTqe/
fpNy6tfCkIIlpdT4pM1//qpgaPEhjQIjhuceh2hx3rU//aza5ZiMTfPuavWuPRLiJgRinY32vgLu
TK9QBqGVaXZlrv66ZsaHSWKqado3kCJRGLgNc+iRU20z8DC7iCSp/cgpE9EP7BfxUmbIjL2nnelF
pG0qumcd6I47aaObIZGR8aarI6lRaTP5aIpdRLL2vpiA+2mfZeO2IXUZVPBRyoT9dASmLpwaEEZr
HPxC3Lsqg4TPrYvpq33ohegBv+egJxbKeUCOnUGQcMqUVHak3jTuBg8ToVgHuQ2faTv3PawgY2ji
nN6oVFoXTHybpctxx/ntrZTee+bWcKwAZXLy7oz94F17Sku3Sga0rRsSlI6ZOve5s62NC38/TiCx
9Q5+WeBy+cEmuTrYHAW4/zSEYNTnEoA00HH9llQcD3PeUkalq0tzfQtrimlucJ5jWt6vZqa+J27c
giYwPwfJR9vHJ7frO5zu0xTBDuXJm2eHAlUDR6uDzDx2A3hlNZwoUcSqdrZIi25lZ+O6T34Tdf1l
tu247QamprHr/Fi66CkfPIiTS33CzR0hOXXHOYtN+CDYV4zE3dejl1HrWBL4HMBcVxzTA8hVT10A
IWkFc6cHRB+w1ifFxDxsemC0c3pLfI943WDQRjXk8cWwMy5EGKfMBSOdsjsOD9aPspGKuBmgKw40
OztQcJezsYaZFZBbdthtsSxtm2Yd+S7LK3Q9+k27+B0d5Im24Bp+cvRbwgraTChyPs8DeycG6NUy
uCnr0jgMJn1eaUHvq2uhSCz0v88W69IsHuo8/uyb5LsqNBVtfMo4YSKWeowEHej51CHggPPJm+fl
A/XSYU3FJN2N6ZYmJThmdPeQ207719Q27n7/3WpT+KcT3dIjXr0xyZzLsnBnq0rqY8uiPPSR982e
WEeqKEMB8sYgzO3O3Tdi6veVT9+HASUU2+PBwKBaN3YT1mst2dSBje/6HI+Yl/6Oi4bQPwfPBPln
P88hQwvAMAv7VF1ZZyfnyDA56MSsOP3NoW4EN1h3KZQd7eByx9tuLimNt1V/KnIOAjU0RCawu66F
eFl51tXwwVw1Jrd7pmBnrAflzq6yXSqAc+BDfhnTwIfO49y6vOftEtgSFm1GVNhDhJ9Uvutif2FG
RDSxKJkt51YJMLqxXjFcMI5GPSF3SGgBNMA285oFSdy5uD34n2R+MMCBHazADxsk2dTrnmvKj7bN
rLzL2PgXoNiAFmXxM5DyLbasJoyD5bPnYIaiJUBXHyzrbSWDHqdK99s8qIwdp0Y2Eg0Uy4xczPrs
YJtaXmMfq7rZo9HWkREcdSVxUcLDYr7lRNEO8ZQNLcODnKfNVdd4FguH66siP1lgr09avtE2BbKU
8uf5dpJSqbyxM+dkGfY5c8kMGTz1M1IsPof4WzDOglaJioEH4ZvTYE1HZ/EPi+2CTVsgBHZGcUoc
g6pyDOO6m4iHYsrFZIyXIb9swCzoq19wpGb7GHeFNR57tyuPzewxDZAOROu5ToH8yP4KeaWl3IrX
Dj3ClmNz1p0G36NhDVp5f2ZG+yiCIA9pt4kvUUaPLwol9U4VSNmlOglWTJj8oKmG8c1oczMUnvFe
ICReF9vncZrJMWW1/+5U1Habc3I0nEeB4nCqiV2zGM3pa4e0K1T0GFA4+RDo8hnyo7jLpt+6fLef
DcvDXsupPo3dy2Qu8xsFs3dSiWpDeRvGKWEf7IHijWT9IZEN6GtsRWzmASG957/OQDTC0f0U6ZeB
F4pPx/gE045pBdOFM0islQ9YPE+9R3ZCBRczCDyublyDRGP9sORYbCurL0PeqrNl1T2WGAK4EfMw
OieY9nnOTwupdtthiaPZqo5O7ZJuvQ4vMwNXCodz3z45eXefqvqKrRypqhmaExgNhGAH5HuKSZjc
ILSFIPB/l5xcNH0N+y7gRKgBO6601myxb8PMDZDyJ/Lxc5bSwSs/DSeSD8bIv9ysaOpppncOT92j
R4ochxKnCUi+xs0AAzkO7tXVwbhzLHijU4ZROYZHOgCmPnZu+XsyrIfYqb/3eWoe0gpduZbi3Ear
DaRzfvjVLpK6fcTGu52nvtk5uv1KiMBpalfxgKM2+yzDW5pobqOqnV0AVmzxlrtDKTqU+TJYCW87
q6raNzkE+yEavoQgySHloLamYgwx9INznoVzE6ZXnhW1tlVbcHYtimgvaU1bW/lSASw363GE5MsL
MyQ2w7rxLkQALLxE+gUnuX9BpiY+0ixHMbintJtjzOGsuK47cgjw9Q1eP5PKxF32LuFLsK1QTFp5
tYOJFsiifJncWu7H8ttoW+ajrkgsr4YSyjeBxLk4yuM5VOR78bora1tOFG7GVkOZG7S53RIZDYhF
Nvu4qud9OyxENPNxfFlcVLvUJUiX9FcSzMQTMzTYxX+w6RinyklYKJfsJIti/JtpyH7DhHZW00WN
DbmLygxIgLuNoRDu5LQ8qpKcDqxHziGTR5CKyVVdizMaFAKd2q/ce9CXpV35J5Ui0DbTeMwt7yEO
SClNFqmYOCqqnanNe1HawEzhAxFnR9lNqU/yRWIwPYujzbC4v3GT/Ro9n6J6RF/bqr/6MXhobAA/
sVcSjGBcGehebscakd7pZ4BAxmvnJO9xrJuDmtC5DGo7UlJIpIA8kqkWBmQXA3UdDzr03Aevw+vj
e/gAAoFS5L0Cky+unICsQzOizxi6rTcOMtwFgAanJuoY03L+jnEN6xFsr9kZXmK7e4hqhSNMQqeR
S3b2LK48nBgsNH9FQ/XqxbXqLsws/xUG4LwPzniWvJeWhNHsNcznhIEzcsK0l6vPlBJFvjH4w8zK
tqY9aZj9xjPf/zu1pe9Gnn0nxUUBtzc+cSFsQjGY2Pgi5MiCcWUg8iOU9+fRW7PDE2Ul5spT8CaB
q6I1jtr5GlwKRcZlPmpO8LTyGpt+dOtTR40mhuz2yGAJeLlX37OWMiZjbp6YVoQuWGcC4Gt8m5GK
G8BRFcv4g9IMedAjGN8ghTcKlkQc3RledrrIXYGDqnVcfHAwsHdRJvZlDZ9gLCpoFSsGkaIiNv6O
o7tKyUVnL5kkpEpDDakM3+Y3D9nbPE7BaysDxsFUAXWaEjMtCdUPzAahKdEbEeQsAYTxOYVg9S2c
N4xndNiN9Q+8IvETZ9hvegni58SJPaz9tBPoaoXFImYJ/2CJW2Kg5rhSBXubuD2AfawHwkhY2NVN
OB7lDwF5P9As93401jWOChcjMA9EpXrie4u3oQ2EDq7haRagHgabZLQ5lGhSTEYA6icdnGV05Yxa
z0uUem+K2nKQtsPWLkje+BUFMcrBLL8M6KYJ7UWgf8LYWD5rlJd3aKps8+apHhpvz2GxOuJ4pW51
wpc2NvSH526foS+7TNklt2+hp8/Jpc98SOpxX/9u03IfrANir/EhVvoknmbDKUKTYuUtuRMFgi2Z
T1ktm7tFr822mjB2S26Rp0Taj2mbdX9k228XTDhHjpn1hc9p23Jm7CQzzGEtOLMmCb7LelUMJ0OY
RK++TJ8xWj1xFCMpgFY3qEGBioSuXX6RpAFO7zQ1Z6Dyp4Htp5ukAsRPore23XfF4HMTp8DCJyYq
tW9es0TBNiuWh2BajfI1wiInlR8tw97TrP1vdU6cx89A5Dmrj1cMjwlMjBNdy/eOHfs4BnfKdqar
Hnv7COD+0XUZ0wjHvOJdHLB5cxnqHQfmvfROyMtAxRAcjsLWL3FNd5fRBRXRoci8FdURk3p2Q6IX
e9zRJEapkT3lgTyJsU/gcQla1QJvoNioDfG6LI9ZzA6IakwqWz+R2sI1PzLcmqvoT2ohwNt9iZZp
AjSC2Zd3JMSMbviVDjoIgVUn2y6yT+yp5Qq5W8CRentZk0hJx2TkjE9jYCarZ3li4tHeKEu6KN/x
zpqPSeleBk/iAnLvLBo3AEvkFChn3SsrbxhnNMYlToLDNCwc3krzbLgR8rsBrCROzpzr8TUW0obz
Xcdbxu68AXr+tEXow7QGk1hIhFnIO0aCzbxOjo7d3BsHCklWSrmHETuTW0puevBcnllDHygRXNu2
vfq2KAxSXTqeSXlRvtJMnEPKSN4GxaZe5hNqExvCZBXNEWzS4MHT0z+d2BH82PqJgo0ZJJ31QLkM
lveV6kldVqwXIF9yPZKXJHFanWEfsqb90tj4OKqeHnX5XKdBcoDai31XpS/a994HL9ZMUBA7h9Id
Dh1layA5WOydiWBvBlzWingPtbe3YWMwGua0n2fetsyZWw+zPJjWbB3zVZVWFQ7kWiqamdKlezBX
rGjp1X9sQPBhQoUM62E27noOVlSttleil+azZ9lHN9dfbIZ8trLoh0/D1wYw2GuRFLSyN8z0CWpY
LdP59W/yxvwWGLRHT/EUqsIwTgMBlN2s/J8aJh+cQXs4KMWlVAd3aDTKDQYQReoKpwwFrMNDDhHN
iKmNkvFnrKffREioQHQSGJot4zS7DnYOF5O1NOZ1WRooR7q4wTsGaN2vfxOrGX3O3nVwHEh37LRU
D7pvE8glgJWbZBjSx75VpyWGJ8025u0guqHpTsWBwrD+NAz2kxh27pzbodsP2PQBXWqK1nrNJDzw
8nsCXC1MLPt5EWkSNn4PkCvwfpUdWZQxSr6BEjIuUUmspks5QFur/INfuoVxw6YB1wn7zksexCmW
Kl6t1lj2We5cVZpcZnTVXdFQb2yz1x6Kau43ckp/0wtpr4J1RswuOE4KdVZKggvs0i7owG3BYk4d
ZsE0xTC55tXecmqykmFHW2PfJuZX1VIexiXNtnbTUi1kN69pRMFR03KXjAtVnEao81lkuyH2kWOu
YNf6PAzh2NOImriPMdtC2mfTWaPinbluHFoEwItcaQ+ZGXMosXios0Dupd1+Jrw0kHvEs6fQn0hi
PEiZeuFoRjo0o/TOSe6x6rw+BGd7Wso4vouWkIssxpsUcfeoiKBhvfFC3eKg4FYxvisAQ0Q7o/aB
rsCD22AzRLj/bjN52QzoJ0Ah1h/Krnmg47e6orDBXwt2KgdbPOOPmGoVv26cu2RFBG7DzaGHaqut
X37Vw3VTg7FRHF7Z3el3nuFo9fZJanQVMCVyB78j3pFA+ohFk79wIH7yIu5OsL9Oys5wWSQquYdy
NtiWgVt52ehwIfVDRYHG2ZhxTPi1Poj2a5wDuNfKv03o3lsXmDRnWvU624QM8tHvt1xh6gcPhxPj
nnyDiWuCWpE95vjYt5aNd8dN6U11gDzFzYgFPsuw06mwrtvx2mLRwo9KKubmFou/7Quj2NKvQh9o
2qBuFE6zR+G2huAXUWh1Jhz9ThTMvWqRhAFKtowlrgOWqgwVduspv9mPRrCiUvmslFUZTp6CI+RX
+2Exn42gNEOo1j9jNsa8iSLEmIo7fYozApeagMxpVscMJDkxzBQryOJ/Ib8i9eUE/qviHbwRmS77
kqdl/pr1LXkc4Ba6do7zcjNTcOnpMn4zos69CGYzNM9Y2y7NTr3Tv84ME0OFclJNYIZ9MzvM7qQO
jjMeY+Gaj8K35Zlh/U9pRYei8bHEqJ7lhVKwvmouQR1tuGrbm3TJuUUs6dmOizRMyzpjgUpD2lm3
85psLaNypBvUmZn7FW80C0JcmxRlDRx5ZYVmZFXYV2WZu3sYdMUu16S/S7pHL+3UFszxo3YXAJK7
/vWlCcAt9KaV7Y2AepWIorqtmcN0DgoZX8wiuE55OoV1NccXrZv+SGVw2Ldexc0oAljS2rQOlcwW
I6Zd7tB88q3666Nvj4N/jEBS+lSuXAzJ/hrX9kfPznXIPDp3dGH8kY0zHjwLSQOf2Z8G58wF2FpD
cQxf/Lo8zKtDpIEbdRobyOT/+wlfbFw2yCUG0kUVpWBFmta62FC6lTXkJ+3i642W8tfcmkwhu/Q2
W78ys2Y6PgV3+gSSy7++zFP2BEkwDnmVvVPQ093MEZV3sX6nKRaQ3X+xdF7LsWJZEP0iIuAAB3gt
732VzAshc4X3nq+fRce81HT33NCVSsUxuTNXKpSWMWQI9q30xWKQLjklmlP3SRBS5Dioy9YdEDUg
Li1jo1oqnTViEps2TqPYqR6uzjaMrUVmQbEaNbhUcQtznmrWRTZFWy2Gj7UjzGXjuC0xPAzcmIu2
Gg0rBZ8tUjYAhMrU6g4sYhdamouNoDpjXpSgQun4SdA7UvTKwf0AEvTbaQgfvhaEK1dVicNo1H9G
Htnu+q6GDYKDgeSchDUXZjuGqYPQrVeYiHMr2tt0V9AUH8wyWf1VLUVe0KKWoyVuGpecRarSfOcP
Jsj9KdVefPL9Q+QpfLSfcHya1ERiDgW8kYXarTRksc1FgoUuqPKFMvjB0aoF+XGGgugRYBmylh0x
TLNzT+URBWZ6m38XmboIwe1biWX+C2ED4lxRF24VW1t6IbOtLTwJr9C8l2XT3yKDHVy/axqnsqES
1Nz7FWwamKM/DYOqFOSb2vf/RJyd2uDDydozWivysq53G4NZxopIcbjSk+SNsUB5LErtpiixTcNU
Jt+MwD8W8YApuFWVw0BWnjeuIRzOsHyhWVWxLuM0XyVxuBsLEOCqV550PT2PjKQv5NsK0lzqgEif
FwogSz/p0EMjupGdWmfUEJsL5P9xFngmWfBBC+DTy4afx8WxlOnrMuUKETMhIRO4qExNwlieJmep
p88HDFP7wOGU05CLiyr85ZnmUF0gL07lyy2WgYOwI6pp7YxklR4t7KR3IWJxHx01jMBSq7pV6tvx
0uunyLIHPCe0S3AcbngtO/ANCrWgO6ViJtCAv52HHXlmL+uchaqJeBNXA92MBoT9rOVChTBMU14n
9kpQXHJHd+8GtAlmii+kbf1U1Iq/tbUQ83y71ECf3wFH1ZtkJDUWD8HJDsLwZg7OcPNNPA1Y6c9F
5LwXDiXgoSg9lkutm6ldH616hoZLLYAtFncnlQSf7Wfy6XeKf2pT9UcnUaT3if5y40wseOPnoq6j
dZRSFexKyARS6xPO1sTwUO2xypp6vUSidNZ8w9aiM/h/SawAbrAZWuZhymYuGEM0kj9SeqaygONi
bmrHY9KiGVNtTKhiw7b9Q2l0IdJmnKwHkPYjPDiIARhNrOjdlnd8rD13+2epDufK1rpNi5hbdlWw
ty1L2RkLdAw4KHnpU/bgHQp3FEw8EN4BSywUFZlA9+BjWT0GMgc0jQsAaWd0MYB6ZxjmHmvnDhWf
OLVEAqLyud5xj2fQVejHPIcp63sFiLY6etNdrYB/B1mzpLbnYLT30kCUTzdRiCG7ahsuYF5pY8Ko
ikXc2P2UkO8PSc+5WozVLra0/BBOLzBc1n5JyKscdQ1GF+oqn5CDI/rnyMOzzfQuWvR2RtsBuWsC
0YVc2ybfd6IYhyrKmp3Pu3JstFebRuk2Mco3V4SCACAtQ22i9JeiZDlu8IzvUo6hmG3gpBH8Zj/D
QjPxkFYKrPV5NpT1yqyLgVzMWM9w5Qei9U9+bS+iPA5uY652J4ENIxCWjiYBxhO+5lLRfOXkOMq4
8yNxi/pi7rR6f/7vxZr+qbO2vXTSZcX6zDPJQRV/oLOqMvzAXg/k2qqtV1IG3dkE+HEc2npyYs9F
UfqfpFZpcWiLhIEW5+KetXIGLt77HDVni8vUxeJnu6uglfqhAOzQ2ikPfz7q307jQsylLwafw47Z
/rTEUELZZ5Q8qq53pqyxfPXhtg3klCANP3Qc61jzunY5atxamlKX1I+LC5mQYJMacJsMAFi7ihHZ
MnCeMaiZR5TbR7DBfEBy+WF1MMzxV6OhQ2AHfDF2e8N35wG8IpKGKEhCcAOrYPmgCnozvcXX2sDw
Tvk+Z62I9RNg8+GSg5Jhir8nY4nbheHBgtlldOGY44DekJN/0hmBQVtPNy19OnaMLSaL9o6eEyxE
mUmsiMaaAvTyqfo4AvyOQgsTr/aJKM8au3d+xEgCLa5A9XwjBN6cAtsm2dqpMAj9KjiEY55SotAQ
osaOPisNcyviqkeedZ9CqZAGSBIx/Gex9eEBABDIFl4ujX01NN2MpbNdmnpprIzCoyetFuODBKgZ
SmfXMypeWFy2FoaK0ZIGEeTp0n9pdvdqwNneSyv5ga/lzYomjc8U+r4n3NkshsG3isauGTq3eUIv
96SsP1hYi4U+ApsMujBfG43/Iu+DFJuDxCPoqd80xSBLOpjK0unsa5TCZwJ5NqyqVglPXrmrqdxZ
Fx5TtLFnrGSzFa3ZiiJ8hm53lLHLDIVpmK+xt5bEUqMMObaGO2s0w56CimGhq+QjKrUmWmV63YeF
wFuNlC1obSUOcZ2XMCXSfKlVRbvoMH0ejNrNFwGM2w1hzcq4gXw2bx5+xxXdL5xChDLzkxEKLh67
uTYaJaFmCzNMa/tbkhv4FDyPKjqNFE/rDcusFLwbukkSO2VcYmRYBFVsxWUAw7+t7ORITrdh+B1G
XvDFhGLkyeq0s+oDkUr0ZFyl49LMMzwnImLqNDY/UKS/ILT3DzMLrDWpZN48X4fDIfMH++m+4U3b
5L5m5zMvBJrHBXCRB/ykXE7qy38vmlEkG3/ERKD0VQx8o5FLtyx0WhNzfjW9gp4ccgJXayN4z5pI
m3fYQcj6bO28ezZhXB3B+q9bzW12nsZJvNIcLBRD7lHSUn0mQa3sRqwQR6cQO07v8S2ZXnBggQgV
0WfOIXRkr+Rpa7+RxqhxBwKgcVXBzT3IU1prLyKdnJ+1YQv/rFgMXqQtgwjVnppTno4+F+csBwvV
dpuKOsxThsA8z5zc2I7UzS1L0tZl3PvPzsAm0Ab9K476ZFv1Nnw2/JlXJcqJEJVES+Le2TuGJ15k
rj2nUjdji+9FC9zTKDvqhIntXalA67jBaHQX9jgG60IN1oYbEr6S/ZtJKpsvhlUquPuq+hZQErSw
cdJdFIKZlBebLF9putUQBrimKSffddtr04ztNc/eMy4mG6mTLcMRMexq6f1xDp1an1RtHSfknkrf
GqbOD3oUe9c+wDpV9iGTtoOfBMfUhWUsFdu7tlrvXT1bx8U01t25g0SLOcjGeFOMVnus9asJMW3m
4V5WWeYxW/jDDvGnArdmPaiNNnkqZnTs6LtGb/JVJwpCKgzgLv+9RAbXmIb76kwO4MJjM3ukTRhd
laxZDnnNBLkoXDJVBez1zrOvbswj5br5wTDRtBwVGp/L0fuktqrxauimAUIc7iwLfKRWqwn22XYN
l2q4YDBDZyQEuU8ZGQV+qYKIgcQrDVpPqmkWaLnpNRd0UvFlSGLpqthTW20vNJMfpsQOuKo9MP+x
m2f7HJmMiapmLlLDEscU1Hxpn+R08o5YTWpuEV9mEO/zIaFxT6PyyBgZMWLtnCcku14JKX+R2U85
nYs4pVKuk4p+yZMrtrFnScyczocKkf0M5wReu8k0VomUdsOcQp2RFtPXqqRSBKL3S48b5RgOpQHl
bhtgdDiNnT6cBmF/VYOm7wRCOZwLTGTdyIMLIL2eBUrSnZlGt5CIDBtdgYoXWjCSo++qnzrpRbJ/
0L4BD3bHsFxZRW7u9WiwL6QC1tnYZssgK/k0Yc3A+a+KbcRNdt9qTOoqmBQwHoJm3VjaiWU1/SxU
6yjouj5XXWFtQ0KZs2agyrKQRrJIbM85e5K0oF/n+zKfmkpl06Nc9r9uVgP6FEpKSIZsKhLgW7CI
BLKLh0UUFNWgUI44rGgb5I6rp1yt6I3BtUtthRF7b4RX+QkV7ainJvPAZBwvNDSOc9fQ1c9gcDfo
a+1XEpsmDiyK2vEY8qBLnga3yecRjBSFYSCs3Z6S7WU40LAZNeYbKJ+NM2SLvuoebUs/iKBBnrYE
+9kMKZp4kfTLNE/NnYyMDvuwU2yNkpYNt+zlEdcdf5PsMBRUEFAYzfobGiJVAl1cDMxBrW59xjeL
FPyDCeGucwyc9aNPQ5iX2csMJczQwWNmXV0dRFQWW7rMSZUODTg/wdyLmog8P4VN9NfRCrbrQb8b
gqK+INQhoLQ0ezVflYe8LNLiRMbVPrUuMASQQdXamLy9Gmkri/2HgWKbL2tDekuUPG2mCs5JtkNk
NuZ68WmnPso7d+azrjTqWdh0xHC7fnPQib89ArWzQir5XberaOs33eTjSF864+FZRqztbAt1afYm
htF4xBIjanmerCdpZ0f3uov+mlb48E+aPlz894+1rfiHqZmIE1XMjEeP4ZjX9S4gyHL0ppdKb66m
ie2jMcqKQrz2mNmjevJpv9mOVIBRBzLn8jjeRGSGRwzRpCsp4cZVYF9LHYXXaCK6JUz+pEwH5+Bl
IF5RqAFVEl2KnEORIU342Ueo1vJktRShSBCAOzdXCAoX6j0paUOuZORc/3vxWhJzULKSIHs3WwFe
OjHcLauGctX8nr7YLFS+61jMNDlw4WYY3eViy3XEhntG5wGJ9qNMpfjQaKvjgWuMTeK7jzb184Pv
u7fCHh+RMNy7oNWFgqC+x5mjUxZcNfW17XFV2+yzplteWjLsHimELUkbvBgYeirmdIbKz9hBx5Ru
GD3RsbWlNKnkKFzevnxUjWPNhXJW1+4lSkmZIJU1C+hA/cQ8XUWyrM5qWRpXo372flhCmVHcTwrR
eIo9anVAqNAyHkKHsWwD1rGuRgeMiNoiNMV77DSUOCqQ49oyunlK/JlGprFGkjvrkI9D+cZMsiJR
I1PQKkP24NkE4Y1vYVWAVuIC3YondUdMkwvTfEiuI9MyuvL0khlDIdJnVl3bQOUo6rvHzFSbhdQR
IYepyokD3RYrcXP3sc6vrDiuTnpjfpWWqxyTtO3PsmdSpDmt3AGAQAKzMlYWtXQ/FedM+OMu03xD
kySzW1G1pzEslBeOUhx/aNHIQTknyTSHUT1O4NFsH7gmkXd/DF6U+PEJUpAiYwqvRJUnp6BH/Uvy
Yqao+sFz0bazVCR7tcoOI8n5i+HQrNKEN1j/FSGYDyhYBxjG/5zRsg/8EAdUD9jdGmUVHi8zXbjq
SQV1Bp/GxB9qFDjQuYRpYETuOQpNXXTqRpSjtyMUkR9aRepb7BD1CoeAc/nvRW0TgQt6S2TZIJN4
qFQ0CZrRfHIkGOMGVLYj1lCYiDhQuNomp7xyNu2gJ0eTfC8c9UhuVOp1Brw568qMQQdzK+Wgyno+
4cu2ZMouZMw3TW4ZUFcQmEf6gbl8ch/T6FxaaxXaTsRvatk2dbAbrPHA2YO+D57FXaxAWWY1XIWu
9my4U22VViSP3LbWVg5/MOoYFOddZu1KQ8cKqk/CZlqdHFiJZtDQsUY2YF0KGGqFW1mgCP7GVjO3
uoYDpctVUhVSCG1hOZ4NHkcWoLy4NqoFbHSf0/La9SjFHQu4BUMv++/CWfkF0yq9GsXOtnS5SYwO
94ondzhvaBkoKa1NMqaJpn32yu5M9V+1ZQqU3QwL9DP3Lxy4en4eHDFQP1GQmhHYG3NP+I/Wm/ja
mgXITvgrUvaCCmqDLnk+W9xkCTSaRn0fMmBYTpI1nA5a+1RGWnHLpLybaeNfQnV41b0qIXCB2C9t
BinULFXonEzISzNLblWY/Aw4gdlDDNqNmxYVGs8JXpHypBTFO7k3nUqLPDqhGpzhko+oFqRdVNnV
j7o2/KUfqP7CF0qxh2ZU7ssQBYBBzlqJYmVnB42yk9NL4eSc5KaIOJbwwyhj7QC4a1sHQu5UF59P
C3gT6VCZ6rfdE/9fQiHC3A6A+sSurZ9GKyo2Dl7TSvTUk00vGvfC/RjhUFFzHu4oA3TtTVVROjaj
nMnEsWdmdOxaMyCZgvJJSY3kuD2CAMpwYMRpU9/qsCIgDa51DcgIYCaWtHkspxpwBpJETOuHoI1w
oSl6PmWm6keCJxr/0cAQXwOg2xouQ2pziBeMBumJpEwOcZwi0F4Ml7hHOOl9dgwts4Z9KXG1m4V1
hyscH0Kte0EBKylB4KOVauZTZSx7oFbg/y9i+tdSaTZj0SibLLHYPP4LPcL4B2+epueK8T+4hHlC
F+GnYzfrLL+0Nv1LIT8LbLD8TTW1jZvjyS0Z+qH6OHOCeVPXa0Pxluf9xpB3gVAzhUookXMTtCEU
E0Rkh6y19UiR2yODRuN8MCBrDbhINMguQdmaLBHw8+HmvNVCbLjXzPvI/Rv5ylBp0wgcJUCF6Y+g
UmHOLJJ/0Qte03tKFxUznLxhA7lF1IQfKUTlmDupcL5v5jN9CrT2+SPsktfAcJPbFM18hpLPsgZ3
BknzmZ1ikx2E3LievSoU92fyo9GBcEgT98MGUSenmI7SJ3R8kL/MpPMWaCOkOpX8EuXiYBHGj6Yp
DgOW8G2AYoRcGy9jn8etZ+g/a/nQnAKkgpTNCm/KnIKNd0KAZ10UH5ykOeh4nCSLZV2bGxHIz7Zw
nk0pjwh7u6rLFyH6LWfB9VCiYqmW9ufb9Z1g1UfKlAVFY8I9KA/Xym+9KjZumyvcWN1mHWuYsjvN
pNITe5WvPC2WCNZWAvP6i+rtI9C0B3otEqL1axduv4UQRYV70nHXzwNyktgPl0Yq+ac2xalvfDbt
1erkl96ihVDM0s4Ek3/cbYTYggGqoEF/Y4OcY94SLd7W0TR4QwFx+oPi+d/tyBM1piQMyzTbdIgA
M7MQuFTeq7L6jiN6bTrAabXmbnlCvZkrgx8BIsjocwCUTr82DYODlW89NZ+TV297Z53Sua6DqCjc
HKOD+Aqt7sNHu+ZKxCrALrID1/gWtAzep5apZTepbSWa0Spzh5+UdtutxQhnIY2USve+4qzft5cO
kXrF0n2WcYP1PMrVXRsNBjiB8L0OSamrIYReluFsQacsXlhmrqT9tFsU5f8cetujij5UTVo+A21O
NRFXlVANsvuo0ilXLQcytlcujAyomLt+aEAJFnoPhysd1RczUW/DBDdaRvSsBHED/L6h3QxPH1fo
wmxgItiHuCeu3gILZHTtLaF6feb1zjI4QXtezpuD+s3cR0OGpxzTbH0m4EHzpnjNQmV3mOVcBzW6
/EAVG5ck9VaOFv+i9RAqlsOf7ldfhAbZDviv3K8ZY6UTbaE90+VOcJj/oBo21k4Da5TLgxX/d41u
cbvAI/iXBMm7CROB1MmeT+E8Uh2MsoKjWokDKhuefRTfB6SBgmFMU0h638aLCLw3MSAOlTGRYX1G
rGMbFdkdoMYduMLcw5zaAZRFt2je2NSZXyBIDH9qox/gRzwNo99i1Vqb2Ev/+xJ+zl07SONbiH1+
4H8L4GdT6PrPN2mpATsFaPaB0/sx6O1fLKw101Ju4BkTmoZ4ZhJRdToAlM5pDpzTFrKMApd7HRBr
YbIJjr9uVdyYscRzU1b+LH3XiuEzGDEOC936EJqyjw2aydNu2xfuR15As1VTYAhOchFki2fQPf4B
Q3gTNQ3L9MZ7+vAtOWdyNBVbwPDrSE7gRa0X87HWF3jhvsNYfClN95sHxo3TMDfW4mFzmUdMa1lB
FXujm81nbPd7vYxOlelWc/D8H9RdbMFx23NhmuRrvOBBIolrVg5Jh26FytO++HqN84/73j/gNjcd
uR29fukU0xIdenApfQdcYnBhV6blWT0VnsWyaa9imycVHAPC/R36E+QPY2G5EdVn5lNqyq+bp5+N
yE4go5D9tLWvRICMcXnm5neapQ/dB+Vo7DGQPt3c+HX99s2gySdOajKf1clDYkcE3XJh3UJD5h4r
VFghVv8RufLPB1bAhbfcjF24Qd5WF74/hEzZ6r3ZOy+jnhLOXDQpPKEyi3vd2NggWDmSBbFz5rH+
DTxGsgP0xbazz/aJdlQM7ST7Zj5P8NymTpKJDSnEHkTsdD01rPhi9uUE4z7YnBhn/31ZPxRbVS/w
assay0Oa/Y75tU0oIg6i4i/rh58s2DqxVs4ah8Cza1XHBsALTDFvPngW1+d0Z9j3uoQ4rtbFZFv9
I2p85qhzc8NBwYetftTlIoyyFRDh09RhCnUDTwIVPPaA4OMz1y/XjWat+mDqRVBxznL+TrchXdFJ
ppC1r9dh5e1HU8UZol8Uc5cW6YELF5wOBDH/vSw/FHdc4ORdqtzJQinPJeE11463ZWQfjLhdhMwN
c8Gsf3iKmhXE0bP36qV0zUlOPQQhzbWDFe8ZcPlTZwoyHWOSPBPbzGZXyswKnrMdf9RucB0TpgPF
+EuiDsHADH0KN8IfexRPVMrvMnPLeT/drSkfmkyN6AQVaQBAIpibnIuPV31G7WiPv9h/pJpPzxMI
ibBeK8xm7SGGTeXuCgv2Sk5A067IzcucDaFJdpqRfIUJy3odL0ehPszSOCIMZJrrwfoEKYEP/xZg
Y+JdSlVlA4DoRd5omIWO/TW2G60M67lOqdqsZCg+w0D3FS7ZvKCQdvr9N1K7ndWDOQmHD0/VT7Bm
6pnN/LnvmBLCHYbdQmIuDzGrDZ85CNX4P4jDPDMJ2cfqJjbrTz0tn0EZfssBy4KOU6sSwV0BoNo7
1Z9rOV/qiPO+tBZqXD+ZG1wcGIxlmL1ZwQly2yKES48R5F3Hk/zC+HUuAatXmXWq1fqekxypS5dl
MPz0c2Calr+PA1BuWkRVUYrtjduLUVd3m8zMwsyfpt9dJG5OMoWPXqcLKmnPwiDY6tX6jWPPtwCu
ktQFD/ZwpymsBNLtJj2Vkhw8gmJdxOnnmCQ0EuDBm1t0n4YgA6hasXnCnDtnpic6GfsLpVi5tLjz
uuq9pqg7H7VHhdHGVcYf048uUTKuYdN8OqH2FBpEMBQgYLAMe2ElzWgBuQ4j1yQTJLQw+WzE7nt3
DR3jUTjmr46Zaxa0OutrtO4L/UeaZ90Pt7qX/qge9syuovje94Yd5n1CMhka+ZByTlYdAwpT7c0b
lA5FiH+22QM/Q1+jmKX/ojsiV9sPZBIMgrbxmwH39cor69SD3vRjbfIgWumj6a3X6LYvpJpPbVB3
lTZsclTumSHRLGlyaKvgz9RpEBd+fG3thAPL9ASV+odXQU9FZeREAme6//KFuXFawDKZ8K6+B9pE
5TuMlLPW1J+DAj5CVYpPVznAEWa1EeD9rCA/J4wPZK28k59ugUbwjsVBNBstSdnK9Em2hLHX1Hid
J8EPAQHOhMoPo/BrvRZ29QkwlHSSc8v5tChsMKPqEYko8Rzjzmms+E1DkOwUdhzTwlxKE8nZ6auL
pPO67AHUq/aHSCw0K6d9+LpcCDEcJAwoxlbiVUne+hK2QC5B/rKGsuZDgwecg9bDI+mp4xJ9mKEF
gX4QIyExEsGwu3oigHwpZv1VQoZGk/0eMZGNRf7XKBy1uxGXOKOPNYZKVqsyAhJB217QJ2+pY/yE
qfmrKfKospjQL3UquU7zoVEuRWjO9cAgohnlVI4m87LNoQ3XO6Mpnl3Rf3tmsYIFjuNzxNZQZ/yC
ag78oJpniYHaglPgFqftEcH4FsSElyUYXmpN/BnSjjHWHn8Mp6mX/JWFTURQx1TJ5aJiJ/eS9F3F
W4o5nMylGjWHuI3XZa1x9O16lmalnyOjAg/U5kWK7p+UEKtVPf82TcqwR6oSuYDwG4/KbedAhysw
YzPKyEG75z8RzKYOsBLVQMRfh5orTW21P5q1biraKkvF+Yux18zcjAdDteALNf+cnL7tPFTOYact
/NTmEQaxMFObX1/FJEIJ6RfTPkguTrGpCHalDREn+lhwbkuL5BcJdUXjNy+bX23yoaPjwLRNo9uQ
8mMQ5B7IwauPwW7/fMGfa0kHQaiw130HEjcN/XzWjbwzXSz3fvztFXhoxmmZmP7m3mmI1Sr3zicu
6o7mb+3+2S1r04jBg7w4Ma+yMZkBElH0jG6HQeIBop0pRk/mOk/0X6WKUSF7utKIbOhl9u5kkKyz
/4ybIyxwozL4wv7VbYobhnoYwCV/VYc3CbU9qtVh+m1/u3p+ovH4y7FezBQ+6gxAsgffCwm8m+kK
rVXgrMmih3Aug5M5Ti509RyTKVoIz2J6s1FbhlWGjWvQVBp0fP4F54ebxHM/Yxxt2xh+8AzZQtsH
tfqtpd7NHUocc9wUCj/ZYiEIZ6mvthNP6pqxJPiyuyl59RI2G2TfW1g63nTFwWy0pL/g7hY93uHE
OSjsTCR/diIbXiDqVh2n+jQE8wCQ0jCbZzHyV2tD+6pxfqjm1DCm0fcbqslHj0m9pvNAtul7rlBQ
wF2G3imK+Ehw86QKOigc8e2bpDiTxoWHxmmqrePP2LeO0vqXh/2hcZK/otdvxMTfm6Z9ACO+eCa5
c9ehD2/TTqUmcG5fAGcuZUC1SIcXJ82J9g18KAbzRbmI6davMPdP8LprT64JpRaevEh8tUR8DEST
xPiXjrhYo/aBreSfKiEG2oF9shuXJ438IXGW3GHQyGSTRKsicPnS+6gp4T4cg6uw8Abm77rPRzMz
Q9KbNZgkx58JjFszkuUBx5Vem0NgxPbK9agaX5Ebv8grD95D4buvhXMDi0XzmM50lGbyHK8ovupF
M7AcUPjKbL1hWPcbAG+xQipwBA9kMmAdzrJzavoQHpqdMWxhAeIEB55HRpMztPWqbPujF9GdzBHu
QbPZWkJe7JChDz4yoE+d8x2w7LRmjecengDYvvTLMurPtu34wMSH2uqPY+ecGmvYaGoHAE2/8mbu
I9gzKGn1e+QXDxnXFy/aVvoDuffMEeFHOJk/I5HLPuIahyj+kyO3Eb/6NG03m+V8MpwinQ0MamOI
MWAfzmaTfWUxxkhsizNXL9eawWNipiHNWRpZ81g3j5VJqZEl0eBFtQVoGKEe9S5mQZK4rQ5Q0LOC
TZk9CZy8AR+n2LtJ9obgt1DVsIeSUFkNJnAcsy7zRasHaww1N5HKo5MTQCi6dVzS6BGRhMEi06jN
GwTKFwT9c1hSfGV7ewYVB1pZSNy50T+so2qgLZ3MRsqwthLMaYC3aPDzC5HYT+yDB5MoY9WGB7VR
74U9rGmY9kFjqb1+GOGlQblfkwyaRRM3hb8ysLnU1+NBhYEEBeIi6LqMsmdPXJMTysbq021Pahyi
7QF1/yMq2PCqhrXKvgWUQFRtsrc5zVh6auCMi4CgUtHAsKeY6fqowA6UO9kHRIUw3LpE8enKvPdl
/425ZW8KQgi1SZmCgZHWzoOTwwo1yFJH3dKxiPiLOMKCWk8fYQ9KedWRxVSxu1OUxUoFM5hVz3rE
VlDPB521sJeUpXX2n4oJizWbrUkNcXEPKsyYygSrrpQ0iWkrqQNNKnXEftRchmatD+Lhg8m5Mv/v
v2Ydu6x0915JrgawwrtOY+K8qZkm0vZzV6ZoLSZBEq8yehdqtXXw5Awy/iodNtKqSP4oOn0hD4EB
+O4i+xR16c60yitshHUXP/x42IhiGiRDDdHcnV6HT95CnwfMeDQWi3js69vAVk718N6p8Zue2DeM
fQeKfV9gn1ahl53CtP5KPAY7Stt8ai7pQ7dw57ZEPdj6+XDQXKh9jR5S3KNcjbj7DChdzNppIFbq
BZVFOIRbrCYBckigcyLwA/unyTYyrfFLVDeN3Jh0VpN1eVQaXOn1mz75rTpFe4+acZMJd0kN6YdK
mY2dKN+mMP6FqXqRWXGt84laxfy00taeHOwlc7qVIqwVR9z1aNNJXXPT9X0t2dhBRdS82lEhhjSU
z+lL/tH5rdpj921o9s1PtYsrzRP9A5cy+qWk/Qz6iQInh0d0NIx3rIQU71lzTEwdVAOaxFvPW/VA
3OgFpynLWSBVrXK7ZzsoEMKJpzBMLx+xCzs+hi0Frpjkjxqem655lmSOuNhVl7RtlilH96E+dyHx
2L6gcSJeQmsL5iOiKzkhQAF5/SZxTpMcB5LSYxyDLakjQxy0PgJ4lyhrplM+WohyqdXqF0PIfOAu
UKXxzkntlbS8e2gMjyUn3UfUZIfAU6nj877ghc5a29669kfZVK/IZ8aZe+ALFMt9hXCa8lj9yycO
hp4wGTWb4u5oe8IrH/TvftCB+m2MDptD5u864BNYlOA/S5w0Hhft/pJdoK8c/VG7ghx5Kyv15NTG
pYk+XCXZe1W97zNKVSOmzYHWX0N2JCnZMmuG3cOIj5wb8dNBwI/T/idijELt77Qw0LdggwVIwpEQ
rhr9USK3kVaxiVyOtqr75tThsa3cfcJ4XaElbkRAE7rx4/jKZSCyJOL4yKPLMVp/BqQRQlM5jGH4
Z3W0qSbfDC3+qTWk32R6O1CwWSLNS6qwhDRR8QrEcojZ0kBnEVEv+79sw77+BnfmLYCQOjTaup2K
IAqKN0y0CHnDMLOLxb/K97dmUu4dLbzqTFh7qI5U6l7SnlwYtyYTXXVu5ICQsoylr8r6v2miotvJ
TwGvBOQVh6rYL1dmWdWgQsjnwpM86OFPo1jPMMy+GkM/+l07/Q6+CkKhGbCrDoeDJhWX9Y2VBPcq
Gmic7au2XVghSEBPLf9MS/kfe2fa2ziWpem/UujPw2xe7mz0FDDiol3ybstfCNthc993/vp5FJno
ysyZ6qxE12DQQACBQDi8yJSoe889532f93nBvJJVkz+BHQJ0cU+j4Q5s8gVQtVznhy4Vz3FI11KS
1Bc7OsEdfh4b46x0/SOgJoIKDRlOZLAzld5Y98aVw2Zx59tTk90U8beqxTcMHGo+xCSR4ieO/CLN
ApgZNZ52Wf0q9BpT2Dyt7cZsHpHDffYB2nUJQ9ehGjq/rMvyNTFJYqs+2Q+Y8l3zL2TDQIO/DONe
YjrkU6y3sAqqmMZhmlK368nDMmAAz0Y4aCK6Y3pQ+VL+HvWhtEmGgam2aXIOAiFUpvnDZAVkzZPh
V5XoLuVGNCdBp5wY0mPLsX9oombdxGCOsrxXvEDdJBq3jU18ocENu/v+V55nys//Ep2deWWAcKoR
ZISzG9S7MaTm7PhVHNJ3FmfMebdTMU4mViWk5FPtalIk7ZXrX2gbgn3LXuioc2o4SNL6PZnpw/77
v+hvgqlTFlxNU8YWU3bmTnvVgNXs2+ra4QuVZPYxprwJhWVItiXfJlUEzwWhseFQ1fsgyzDS/+3j
GjqRSz52hYRwujFm/SaKAYFnw4E8uvMogmcZ1A5y7tXAuA3hcQvZuVzMlZquyxbvw5IQQKcsLFQG
siw5QWAlUvTBpvltlMJDEk8XVct7wL9m6sz9jH576c46FHN8MqiEbLRatKy66BxA+tHVNN3TYMTc
bCBazCaC8bI08GW7PqST/ByG0RteWTqxjfzUK/aT2QGLsvV7NFgZ0iGsuopcPOcgHRk6Y5RU7KvW
OxLHpH0PAEy4dhOnnOuMz0rboZWUNyhxCcxTQKbCM7NS412XyOQrkSWukvoLPw0hzLl6W1jLvQwl
NRZwnno4KIVwtE7bpiJp3TnRPBDro2NKuj8vXY3dgzettkjfkNS9c+OQHBmUPpqRftNFFfCOQdAy
Gq5lewW7jRjHVUHW1cJWQmX3jgb+Hsr8y6hCXYRu9WrkEGXm/gHfNQLtUYY6VbARZjYCKcS32sRR
LRHI5xk90j6Kt4wAP9q6v7E6RkjqOPWO1xnWXkaKEIFdhRRyW2sl8xfsvAmWX8jml6rlfXtl18Qt
oDp+JbtQaCUV8h2y5hwn0VZRw3cI3GT8SLRAF/Q/+MuDfTDZroFJ2//+ugq5x3NrZQdRFfdlutBW
2MHMIOK+glHSRd8iW76iQaVNjU5/URs/kDiJwhBF8arQXmUv0Ob5UFluy2ymmepnuugnrT5KgU7a
4iIONZsnviJqG+ye6CuvA0LT8vQgfJjaaVgJM9jJ+vQEeLEm3IomYWw/EQj2UI3jRWTBI8CWzFOk
ck34KbtFTw2oTkC+6ebSqGI8HdERkYL+tSHSd4FqKOzkuW4L0zUmpLYjleEq7g3YVKCPGDlt8a3S
mYuUS6ZqVDDQqq8h3wHsB1dqmpdM5uIqTMP9JUtnMKDJPioregVt91VKY+KKQfY7paaIzJcKK114
rAjyhjRpwrPzRtsm2KYja7A0O9esPhM4gJy0MZxUOc8lXfs4EJ5G45zDGttiXcebntaII+OuwIgY
Yj7qqKNl6RhEy41RPCYR+Lll8oMBwRmx1RjZeRZcNvjcleHjoN8b/K4jjNAi1JFBWvNRhak31uEe
GJKxS2uPg+tzMg4cf8H6IgJKt8j4HgRCJmeM/Slhtppi2Yb9s0kyjF4aPo/SYJgiB8TkEfrpmotK
hFBk0lJFFbwto+hgacke1/N9m8NIh6QAH1rm/GZmTOZik+ErmiELoGVhlxfkm1fvfuBSoH1Udvdh
VT0NxrqA+DTtGQlKMJto/VimtkmUcjviywLTyRyevnjHRPs6BWDhxguDlAEPlfqB1X5i1Af0KpKI
NBwne/GHTvZpmBDjoNs4MNqioRdwlOYCBgyiygvyC8dQRfyo9hcs3e1muVbwyKDWyQTnMcqgbdED
8oALpzuiJD9MwqT8ZCoWR8s5KmmoMoZVO6uhb7U3gHOYTieZ5pSUGq6EWoaiOQcFg2zCJjrFQejU
+hNC3lVa1IqPOiE80dtDkmWGxCbYJeLuELIh6alrJV6SrSlFj+1SascsIXyM1tkegRrrZ26sc3wm
3lQT/KBdGSATTTZv7r83LyygjHLqinB+l6J0uMzlpmkLyGyMZdXSYA8gf2EjpfN09a08CchnTlJo
8x76vdiXRfE6M+LdG73+Qew3iliJM91goromH9MsW6dXFJykVhCubbWv4R+wqbLrqW4lawxn4p4s
9kIU13yc4lglSk5HNEcIev3QGBPhGp1x+y9/+de//vu/fkz/Fn6WNz9nm7R//Xc+/ijRK8Zh1P3u
w78+lDl/vn/Pf3zNb7/jr8f4oynb8qv7T79q/Vme3vLP9vdfdP1t/uMn8+i//HbuW/f2mw+87xFK
t/1nQ3RS22fd99+C67h+5T/6yb98/iNBTEIX35+on5+n68//5fuuF/A//+X49vFW/uX+f939Orzp
+/f8nMIkhPqTwQyXhq0qVM00CNn5OYXp+hkdW6phmrIsbF3lceCndBHxQ8pPCqYVk9ABFUibov0t
hYlPCZkhgixU1TAM21b+VArTNeLnVzE21wfQDaGZCJItWaFzyOd/lcI0GSKP8Af1e+k+u2FetiNK
/qye9KO6K07TqdgVR3GT73/1DP1yJ/3lV2lK4nfBQz8/KlfGtWsAhMzfParCiHAZI6vfYyfZBTvj
adnW6+icHo0DXZZddpIPxkZ5Bv/78Ocf2bAECc2CR1YR2fz2eq+YZt65XG9x6J/qE12/+/I1ug/X
upecIGBc5vvCa47WqfyDa1Ys+f98qn/z0L+LkDLtnoFNGIGlireTTPrPexa/ChXeHEbg4kLKUV19
FOLLnE60440NVrBlvGGIyLHhZM83ow3NOztJl/idj/K5gMK4WZSDUA5HXC11fm9eFbjkMOW+ou6A
AUC/LFqE57vytf5KCZ9L0P9syw18mmPximCB8siX3donAnYTeLpLxoLXe5O7uJzBDphjV6EXepYb
O5IDNMArztLqnQEHApaAYechOdBO6kBbBs9gZoknwrPyoIxEy22SehuIi1GdsuyRcWcug+l5TDHc
jlSN2TPMYCQytLSweEIsyhBFDWccWFboDwgdst1rC6uIrZTZ0hk1S30nqQ77B7lIHRNXCsZW9oOA
Xo3tphOUyFWt3qYYVzMXn7lpbGg28IDIVDheuKI1gAf6SbPT6sOYn7TuqS526YxWYiM4LkcbYhdQ
/dT92Qp3GDTlYasO3wxsWriq+mGTY87gD4WMjkuWnd9OHLAm+UYGO/mOsPexVdd6ehctR/2YEenJ
dMfLbFe/a4knoUYAxu10TxJibGgn3exqzZm0kGtgCCEJLsjLFXiAVXwZDWMFbWx40z7kD3bsDki1
WTBV5KQP/0oQ9luuuGHEHYekAOZEVTvGRxmcrXe0rxd8hDyxrbGVps14H79MSufXtnhm+oTU6NQG
67l9aPMaJzwoMihqAdwxEmdb6UjDUJT7HOTrHL/RNcSNipoQc8oujbzJdK+tAYNxihtlGybAReGq
T7iciLwnCSx3Zx0B2FOPcUtNT4ax6+wnzv0gV33GzlvVy3bZo71RdqSt+Nh8PMrigATqdfpexKf/
4pv8d9lc/7w3+f9tYTMwHViKypmeVZ1gvV8vp/+8he3vLC8G2mZdtVRZk38sLz+Wlx/Lyz9jebku
H3+rmawr8lBY17JFVmXUeNY12fJXNVOYTlaFwHTYm1hqAvuUlurjpB7HEJnPeBMQOzAGzxwRUe8X
8IfUyx8sb3/w+Pa10Ph/+fg/X+HvngGFTDtZE1S1mjDN3/4GQzbC3RV6v1fPNYnMrPlsOgDfn+1T
vJu2NHgfpnJFUx/R9U5s6w0pO366YV/cNX6/4//8xlW37a442B+qPxyam+5c+fG+uAG/pWd+1m6w
3EAsn9B+xe6CYdit0S2OPueiUPFCmvKFE3PMmx1oBXXuwYaJkP5nK4Ux36pnOO6Mt/HkYo2ChlXP
13Zy4uFOQu7iDLJzOJX+rdkSz+T38xbauf5SHZR1CJprOnTDLWg2mQlGB7J3I9pdCHt3H7SHq8cT
bwHCia+ZQAMu+wl23Pw15Qi7Oc+vjC+jRHq+ytf5rXxkWAYtwnqr7+qTvX9o19hc0c/qwsHFmR67
DerdKzXupWEAfIPML/BzaRXr5Nntwi0PcF6wyq5sL6kd5sX6WiO7iPYa9QVBjx3IU99S1nW+6+tP
CJOo9L/sl7T9yKpLpz4pxVcobxtzYyWb6UM50he+pBJkcJeUYxSnxo7zZo8X9FN+T44Mv75alPhE
b3+E78tlNCHnuBMjiPfpRr59ikm+KfdT+go3Bv5Go0Lz3fAP9PbANoJsI8OsDACletwQ7ZeJPvYD
LZoXb8JN/aTWt7Z2LS6vfcsVg9D9vKc3Mz4bd/KdfMv47EF96T2ge37EoSM7Io50Gor0zv3WOIpL
tJWLnuiGZ1+M1Ew+w8Gwhk3pExlZUZAxs9yqbuan62KjHxsP2KCz+MrtOK9Gx/LUVe2lJ8yBsoNf
yZ98+yx/RTf70KUh7dBPWemrkYeHHbrNXmrPPvdPzPJ4hTGb0RfxxiOV8Nb0gEasrB2XWG3tVUSK
JDe/SznPrOh5PkMJfr0y9exbaMGr+anlfRA+FDC8S6SrskEi0bv8ae/ru+rSXLgJ6Guh3tCSdbO4
DUGeuHw9bk+QgwhAnPCL5MjCix+RVEoYsQbSRNYdgsXQic6IjVflo26u+FZ+AHNcZmHiTp7vyR1U
b+Ub8uWt4g5yqHonb6Xb5i056bf1i7idz9YBL6qfe+pB8WqH/rML68VdVg+Gg/T8Tnoxff1wfTIl
J3KC3Wu3tfnqxMdc6ZII7qdH06lWF+EYfv9g+ETdefOm9i+T80E0jz8f0m8JkqhL9xbfZKfgvn8Z
kHNySWSD3qQ7FMPXn6atxG7ZUci6Edq7lfaWquAIXeDcEfp9rIijJ95xAGJl9VKD9uN+sBFhzJrH
aUCGQ7Zw5sD1fcd9N1GYxx6qbZnba2X7hc9oIF9p3xi+luipEIzsLYOBNtgNQX/pinzz2/vqaARQ
Zdb0wnIXNtyBd+Kyzg+QfivEpelB96RTeBtLT+Wr6XcHeFJ0jHPi174gFlc2EU0bWTkCuWxVX6bf
Q2qL7St0XFsnfdW8cKPtUHxzhDK24lk8qxvN67YIC6111m6F35+WbX+qT8Yuf5L2y814O3woOqz6
TQtOEyYE5g60EdzJNdbzVfKRVG5+qyD+Cleo5ItoXVtumG1jmTQC+uYunU8r3dM0Gnu3nW51ldbU
fuluSJvA3FMr9JmRhtE/Wm6C+QRmH0Gl8EZiYZ6L+3Qf7jvgMLuyelLEpTLf7fTVkJ7Nl3BJLyjg
SclcBbi0HLlctQ/h/CUhdyGf9TG7zabugRnru1mUJOlgLWPgcF0px01ynLDLv6OVmQwL1D4ILqRc
q+ib9DI8DDf280B8FyQrkFZKezCZf1cKKgEFAaTNC4/+4zP/tC7mnXIj38znHJ83jiP6n8FH9xZe
urvhNnypx5ts7NYyDBEFlswE5EtwUFQ8bIIbwlKD+DXM1npBSgSjSzIfIqeMH6FkRCktajfmXNXc
FdfQr3vrs/umGQhb8CY56XDoT91Zuxj3nHz6+UUjxskEoNVOYMJwIyG3XGEVnN/i+IwOKhy2trLJ
Qh9Cx7eEUKxigx2kuree5OE9ZRwtttJL/tS9aLewQGEuAzwjwDXbGRiT3jFZqyYaR4wrPIU5zgOn
Gp6W3ifnKa5WAt0eXnZ6zq45TIeK83FohEe7/abiQUldrXKr0YMMUKvb6LHCT1OCCO6eUeQf9ZEM
rFXMss0iiy4jXhvokYRfBHu1u6khSV9FPWtJ9hriF7AUrYyDtknP9X3gI1uMnmDrQMfNaoehFREZ
1ewO+aqrOP/hxqMvixTEvRJOhr0MkyT3Rs2bhscFo8YaI9iF3Y1LCw6aa98GH+E3QGk6atunqriZ
84sBbSnq/Wx2pHk7aL6OTsV0OXqOzB5URxP0VDHjrfLPnM5Du9bF3WLf6t2e4AvWOV7T5GuAbHyj
HLrbmXuv2kTNm6ruMxwb2jsCXugphr5trV1pnMVVXE2qVk5I8ggQ1WGmlWO0osFdurrYq3Tas3eB
xtFQ2J6Z5hQGKomnfGpXxvQtDh7YNk0KmM6XzvMTa+MtkqyWd720V/uT3p/SW+zWd+mbfkYzVr5m
LwOWs+f4vjyrj8ESrgRqtXwFLtKd7sTrDWuS1znVY+yWV4YA7RfyOqKJt9mmSD34NXCeUOnOravZ
G4tIBuTCQTGSwfHcJ8WeCAcsWgyJtjO73nrx0husYihe5ncYWMq9Dl9+IOmMnsWIEJkJGtD5lfUs
jvJDjfFmVS0OUC5aEWQR0nGabkcEISwTBE6savJ+sy3QfjKhfW7I9KP0QEJC4HxGMuK3NwgsknUZ
wNRwZiYm9/j6gxWcfElZY+Q2tYem2seknTVoDT3s3+0m2eRu/Y5YJ3s02Z33/X1xm31KkPyP3OG4
M0rqMOSw7/FXcpguEVpYbWU8Rof0OThBUZfU1QSsPNzYjKi+1c82NRlGiupa2GAgRDmcQdpm+0ai
78t3vMxoVgHU/Y8YRkPCsGHAUJ2MMMNnVKzqxrCSW+nFcLTHyCJ1c5V+EjjCpFTIJ8jaEpP+YNfQ
Q2mRUjKLpcrxYfIAmCoI6HBleVxXqJs06SLqtz7LPFwGx0xDFYY8TryMDQzR8usPjgF/XIZf26y/
Ogj8KMN/lOE/yvAfZfiPMvxHGf6jDP9Rhv8ow3+U4T/K8P9qGf5bBcX3aQC9cEszTVs1ie/Wf1uE
/3MUFOp1mve7DrwqM1M3dE01haX9TscAS6ntFFpZ+2H2l36XiXt5LE9FCBjD2si14pxxvwDj5Mwb
Gle3/MaEJy17vXZXd5uML5AzC8HgpwyNv88Kz54rFGjnMcNqp2FCsUtgCBfCaGGf7nv8g/P0/p8f
YP7wGn43sfz/eA1/ShT1jymeTm9DXHyV/x0ETybnSJRhf0fwdPqs3rLfiJ2uX/+z2MmyflIwpZkm
2h5V1W2Vz/wsdrLknxCOGrKhAL2SmZxxw/4idlLlnzRVVS3b4AtsRI7M09qy/66DMn4idEuVLd0g
7hoZ1J8SOxGr+Zt3jYSmytTgh1u/OygnUj7jZUqajZnpzS36B0KXoiDfjg1KyJWslIx17G4gX3M0
B/E09TKuPKVppbWcFsy2arCkYGjzYBNHc+yRJUzgSdXVhzyPDTfV5/QdPfKwsVJTZEAukuEzi0hk
kDu8m+XYK+5YL5MbwNP5KGqbNOIgaU9kXtHXyDvlGapNedTElTbfj9PRyoPwfsng64aLkD9TYm1d
HCtXgzRw7o1axumtLefxrtGJyUpGQt1WISNJWtiNnt3YCK4+CJYC5Z9n2fuiT8mFlOBG94wS2/UI
s3MvCYHgsYgNi2lGI+GUKlRtRx56BXCyVgCcav3zGInssVbKAIDfaJNfRiAgTTkugH57nZnDnQL9
GMwVTH6s3Q3clDbDt41VZYk3Cwl9QJ0BS556vu3OWlRcOLmih499bma5o5UN6lgtUpfXoeyAVKBJ
BqSV5fFLAP4HzTzr7lqp2/guHsz8WZ2UhhkgqstDgnD+GzBZ+SCMfClBUCkgwkOwxtlAiiwMRqaO
yWI9l5qoX+epgl8SoxCtVyauHx0/GtamVaXGPSNGJKn+IGblopmzxmpYtiBj+1J+DW0MTIBmIzqz
cVrdDdFk3AyZPDTu3OE1wuKupKDs8+xqm0g7Zj1mLWxlpaAZx5HawOWvLYUB34x1fHS0AafDqCB/
Ah3f36Vd0dwGut5a8Er09pr8AQ6/wRsG82esiXVOZ4J+mqE5VKSMm440VSSnDouNOdgkRwxOQDDv
WKpDUE/aWHqZqpbCj/Se7PkQPi2hUmTYERUq6H2ltg0U22QGFXe1+VmHRNwB65mZiUEBBzQENzBV
aWKW9OVIaZe/cKNjZw9VAj8D5IjnpAPeOFkFlgZMVXgtQEwGa7OXm72RVrjw5mo03zEXaC/QZe1j
EtntezoGJT7ZWM+PZtBhgOhGpaVdjv19r2owpIDmgokjy6md910YS14lZNqZba8j9M0ryAFao5rb
pmqayslmzGa5ngX7KdJQeokiyRYnHlWReVE6j36m1sNzGkZS6ddqFzJ3kEMmCIthhN9iVdRAx0FG
iG4mNihRTIgtUqPA5LBmmXZms8AO0iuddNM0TDTtSnOPCHpq+hQO/ChbXmAN/cXildgUkjYs2PSm
6hbeHdykqKbPORLAKG4lu8ChG0/1uRlBS2ZJGbu2VFvxvmty+zQFmlbBQsOv67UTPjbftEIRrDPC
dr9MCI1e00S9uVIEePxVNiqmtpZ6UkqcasRRSjNYodlbEvKL+fUKmxmXbih8bYqFj/NlerCHyPhm
QxLUt2UcWvjkCrBlWWzV7S5tLHq38aDbtxgkmtHvWZoT2vnKNVtoIL7MiTMC1YKwtOeVFg3qjMOx
zM+AhXhTGrCdFweWFeL4YYr6T4BrqbxaUlV9i4t0fATJ2FxKI8+3ElEJp9owLZTsk2Lc6WWV3Od5
r2PZm/ToAXNd+RkioPaXQarKQ0vKwU7ocoMuP1Kuy5lepme51lLSOKUyPpNAbKXe0izEGzSstSGc
kEjb9hh5F0cHxkUQKeDAB6EU5Wcsd81Lp1oWo9hQhUsdWh9aljN60fPig6qKKUtQ9MbihCoJVo6U
D8u+JqoO0HwGjciP62HB3ZMzaDEwhRVrTRv7iZjjeBFuTFNYOL0l0D0myjAuqyVclg8wq4O0tWVT
e0auL/YQwuHGsC2aZ3YO+Sg1avrStGq9KdQsxMNICxl6VEOUbm3oVe5GpdVG29mUpreQmNDOlYJK
QN5UhGo5gli8EQaZzuzC0gVem9SuQwcbwQDlIh2WBbByO+z7ZKDzDNlIpH4eBoAKSlKiI3eBuJas
wizQt2lZVxSHE9EfMfT6SwoXrt5gV5EOupHYmTsUA4BGA14lK4MJLcwLNe6lVYiT5ZosB/8R4GmN
aj7Ke5Je1L7oG+DsGq6HCU4bbJJFr196vS1fdbUqvMEUrbvkTbOLQAU91yCnwWgh5ui6yHyXi6V9
CyfUMsY1aMyIIEjzo0eAl3rZWW+ZbQ/3QjSaSdedPQKiSlsRpGnPtubHKYEfoIZa/VJoZfEedz1r
xUj+GQ6QOg7ek7nQlFNtJRmkCVAP34Y+4x3U5SAnVoOyfIpKCwqG8fnk5zlm37Qy8q/ZkOSjNY3l
Q61OqidDI91kUo7Tn3hMJkFzYNmvpiLmYxMU5ZvealCIWyNu7heQB7JLGIzmLjwlrm6bKgAqaSjY
KAj/+BAY+yzQRZq4GaHWUyXIAb6+DOz0HVg98zm0e2PbyJ2FEBNZSYij9xFILBE9xVKRyU7K6Tqx
VSbh/ZyOeLrJZcYfVFTVKh0sprR5ExUYpK3A8qAgTV7J0HuXcxsQNpui58wqo14PoRadyRdltgm4
1TfqGb3BUkIaCWwDSJJZQ+Ibl2nfdIm1L9UQAEW3iPtJITJC4tK9pevjg1al8jHvIumsjDLu6GgA
mgcWs/o2w2t00wJrOxRBhK1dk4RH3YgVHFphes2Bk+9AHeCAGy192QZLQS74UFZXDmbT4rGaFxVy
ar2MoBmb/CU06mwrwJyuCSNTtgTtIiuKJ3mHAcZYRzZJ6U4jBzIwD7Ocjl0WVooTKFcSVci+hqNz
LPqPSJvB9ZoIWWQQK2cNktyjFhWDRRklmq8R1x5AtcIivzhul7Xa6kXg6FYovcpCMpm41SPOEI2E
PWxgIB0ReW3z2kZwIGoDqq+kLW4bTlqHYTmajnpUXJN/Wk0cem5mP5JkAARBCOK/t+LXOeqkT6iI
yMdUeZLWEdSFjZKayzqaghg1tBEQO5wmYEQrhAAdJ8JiVXSpcplAw92Wos+ANDblqdSN4NyEYHvL
ds4AzMYETyjz5Jkkm/hZL9KjEDi7VDJxDzwn8iHNZWsbtxJsEkLfYZlh4XbVqNR9wfjK57Rb+X3Z
66/m3KMrwAu1jiDtnysVEYBTVW0z7IXO/bayKGYwCSuDXt/BXFAvTZSYJ2MI+q1GCedwN9h3sLQZ
HKt9r9+U3MeED6cgKFedHTVHjTgkbJUlBCKU7hfbDpp5l7YgkjeQ5pF6YXktbpNGxsVIKEH0FC9Z
3fqlXOVfoVSpa0FeITD2GaBuJMh/WQ+dSGWUzjbkH6E1wxPpgFfBXjDzupIthg9o7AlS15VJvxnN
al72wGnZVBSjjgl/yruKpY8ynxygwJjxJy9VvhmxSB2Gzp7J9DCgY0iWJG8GWSBoyjoLivSQ3sVR
K051JnqHIjnc1lU6He1yQjMhupo5dl1Zw1MVgAvFrDr6YUxQH+lAcXTbpkMN4rfsNNzChmRefwuM
GcRo3MxdzMKYyEMQEhs0simMcJ/BFWHUrlZTMdjbTA3YwtTIGFd939Soc6xuWPwIc6zb44XCfF1f
Z9mTUm/YmfA2xnLqqFlTdO/kfuTxN10LTLy8sYytStgh9B1uExunpTIPGtm+o/7UV63+zK4+NqwA
BC70Ws8GGbTddpCJ7uyJXnpru07bATcn/LgQKBBYntvPssm1w9K3nT8Rx3UTVob2mMNLvzNJZS5X
WgNzdBXamfZihe24jUBIHGuz1jZmaAH55A7dt0GvPhJSG/oibkI4T0ltXtTBQDRU9gKXuhYvwUYb
DJgIopBa+a5utP7OTkpuQ7Mb1kHXWzvbmIEQ6dpQo3ALOrdXlwUFWVqG9+lkVMGNyArjYVGj5TFq
IxQs8Yy8q6awRfdgoHcbJF74oQH2S6QDU+vcTttHhW0MZ8RUZS+YfbQ7wJHScxOQcB4XOXojLP5e
rekQ8NTE7t1cNebnBk/hYdRsxEiSBDOxNGvSDDKynAbeGoSqAYzye01TL3Jk2c9LWgRrobbXLblJ
jTsi/UyUWZExV8gayQGcdTiyTmqUiBJ7naRHOB/JgyDDZ0sZEW91HbRqm3eAV/Hy9q5Zpwziyf9x
WttSz0UAfw20Gucb7Oi3rTISRRmFgZtmXc4mNxulpwbwN6ZqKbe5yr3hJAJUdJUq0JKmogTUU4Ew
JSW1b/tjrFXI5oQcHuEkh9WmrAV3lBohEQGmj6iEwkI7ssRjZDCB0T20vaZQzs8xYQ90C9pVooCU
BQFT7QuSAo9p1S+eDTkaCL/Z3IfRnH6hhpi3ZlOP74EkriFB03CWOBS96SXQWonTSuaqjZixsYjK
fBjKzB5drEksKRnbw5sxYrnz8KYGXpm37J/y2Nmyow5xHONnKdPn2WrsqzolHY6E7A1veiqU2yQj
ghYMkqX5RpGML9B2iDtQ2SW80EqbcxSUQX6uhpgATmgnAK/UbJrXS0WWqiIBDTBbiTQsvI4QqcLc
T+Ol3QyxvbhjaQJD1eX2oOG+38oNq5aqXw/P3/s2f6p59Q84+v47efWuRrm/37o6xO+fTfz2m+bV
9Tt+bl5J5k+qoQvqJEwUsjBl+lA/N69ohvyk2brO/+p0omxDo4H0S/fK+on3jGlfu15g7E392gz7
pXul/YS3TtNk2TAVWyi6bf0Zqx7drquw/G9NX900ZNPWkYFgAARbphu/azVnRS6UeFgcVmDlrjWp
KYheyPbDVI5Ij7HmGPymHFjawOGo+hFcj7HDWCBhVUTvNQsuqMGoRqccXvvYOHJBkUOgOvKsQim9
nBykaWhogJiTzBrVDH6YUoHlZXVAcPqp2gJ4AurJITTvjYTYtkWVVyJWsvVozBepquV1lZjr8Op/
vgHohh+5i/vXhEgCiP9OG4IltOX4RlZjsqIXxF99PABQOhFnThp6XEMunsPnOCZEnXZPH4c+hOw9
VaZDJlW9azuUOUNFDoQyVIq/AD+IZ9sRg3lcoIHgxnntDaTXahc92kq/CRCIlb30Odn1uymThCnX
58i6vmnLyF7FBibvBfDwDAYg0Seg9BBkQG07rRRvieuKdrEyP0nROLsRBwdXNaLnoKyAY4kPVVMt
N2f/DrtmPQXupGaPmG8fJSJt1qSCrvSl0jeLUO6xsvuZhE2+75pXFq1rJqjyNmAIVpfBneD5hF3J
DxdQC207xBduRi8zVvlV1QLqaSCbjZNYl2J+Cqk5KrkmqnReDlGWf1NblINjXPOydvW+Sws8y9+J
8xz+qtSU3ZaYWurnvSBUCw7eNpL7V8n04EXjSrPrNbgh9PN9e25DAOrxuS+X+8wmxJZWJ0HQVA0A
rgScVfCBtSVWltLsq5TitAH4QfPBD6Ft0FC03zhcBxsSsq4JP/fMSVCJTYgsmwbGoAjrgsC+5SAK
q4ZNoO6n0Wpc2HMEPTbqTY9XvHooUgSv1x+VCPUltZNdlh0mHWB6o7SFk5AkCLcdHFrBzUO+xjqz
iwcNqqojG9wvcYkfj9NXlASo+ED+hSEkcx11JWSR0NWE9Dp1WkNP6La+rvF2YEhbgpkqswi9K9Fi
6jI00LHHxtb/b+rOpTluJs3Of8XhPTqABJAAtnW/kVVikRTFDYIUKdzvQALIX+8H6p7xjCPssBez
cMd0x+jTJ4kq4vLmec85Dw/06pvaK9dyjgXQ3TrGHDrZ1kbQu0kToX0QafTDENTv1DqlpyxQZCVT
3mwZCDw6f7WDTKHK8jvGpV4IjzKPkSYb8hSraBquXmXcgrHkGvTCfFcA8LCM7MjBst70/otsjPfW
g6ue+3FGedz4/BBy/iF17z8wHG1UC2u3b01I5t5HZUZI2fZrNWCfS8phTb0TYhZMLz/JvhBnuy2V
fX+qpLk0efQ6cnHRywLFCiDlKp2TZDXWeM6jrKB1HtIXTrsmR7lBFN2GANxEkHDyKinED/gFo0H9
T4pzcBgzf2NExARp24LZF7/k/DV3jcPYJLbguehDgy3tdbtxjL4KXYIYGEJMgTmxhbI7t7wgPS8/
yJZ8Rie6TeuVGQ2hXbgZHIbNiNQBSUaeGU1HvdPwCirJOrUWA42f37glSXXk7ivITXPLqf/OZX8y
i5g4P+xCNOxxbg5NnfItTNC65lzd00VV89OIAg7/7GcRv0HjoLCBodgIWHX0RZflSz/EAAGm7MUL
q3uc2Te2Cb8HgGfrkVpSoaOn5SdVV+TgI7KVr6AtjtHP2Ore4iS6UkY3IthEWy+p+rUQxriRhbq7
nfK31Oe8RHZxLRD7abuwIeYs9Squf1HZorYU1Z7M9++5oVQnrd3N6EM8pFJ3v/SlTObk7wFU/Qqc
rtqFNIX2PZ1ivtNvB4/+jNzXW3seh1XoUH87AH+1qUsbMiIMxpkazAVU5v/UFANTFqXevdBv1/E8
UBZnB1cv8PYBZ9Z9MzMXMj89aA4NZeGau3ZsyxXNmWe3O5b5WFzgKPxyagsySjQ+DUOHCV34C5L7
gYamXSu8i626uxPhJ20NaGmBkdxD04ffKy6lmFd0ssQgdYfbZNB/TGP+99SCJJItvnu19fJ+z3v0
l5+nP7LQROC+JAOZ16LQUByMzMYM7TyLIqBb0p5OXTjf+9kEfTcG+6nsqcUj8Ku9QzwOVFc6985i
vUFz3K6Z5g+zAq9AF+/vGARFqMdr67fvRmXditB+80K3WCsebe7MXV2EU7uV4Z82dE/1QLswfYI7
b2bpEwMl1HWbkpg1P0K3uaYhN7aCmbQbpqrbxRXJkKhSj05JA2Xi13sJKGQ9gYOvmuc2/2E041mq
ayNpiQiK8IPj6k5MyK1A75wVtE3+Xbrokgqe9IzDuwRoktDdX87eweRsxWvOvpUlU3PJtqNVVI3Z
v2MjhDc4tXvlUQWRpjTejCrdubF1UxE4lyof3oOKnsG2wg2cCN6v6q60eEgM1Mm+g+5cAexl2gz2
hkfXBaIvoStIHjwmiCBE2JM99cECPIZbNID6MegvKb/Yh2PUN8v3wiq/iaNYK3f0nyubKNTfD7St
7FtLx7QnxmxrmFxvHgIz1Zi72a8eO67ztUSrXTnKBiivknet9dmkPjou6IkHBLZKjeZYFpQT5DVt
wFny6DgRnSlq2jhi/qA0at8K8cCY8TqG6QPHTDRdnyL8qXXvoiflYEVXBIq7VuHDhIC/7ksTbYb3
zbh3yJz45LhN6CZSrYXBTWe4lyoqrpJujG2ygGjQ5b8Trb87FJUV6QrFZZtKyqlEY971kPHOsviE
LfzJbTmPW8ekY82z6fWpaUpJRLmxzAwq2XyDN3MoIqRwakEISEV/qCU1DuzeaNNN9BMLp25bOD9l
QM1iZC7nhVJv/Ak5w55ftT2pwyjza1m099blGW9RGL9UvVVhuEG2Ix6enozJf+3K8bWmCnptDOZX
W20yuZRODYpGnYTyreWaGzRw1oZ3Y+jyPOjNV48GXKYieRRZVNGkUhy1m1NXbGATGHCHF075kjkE
wka/fLHGzkGhYF6pFNCzsb1OS0sW/KFsrzjTr9n+detJu1uXB0bX8cv8CXe/agemLVJB9ZxDM59Q
ouuIGTHEUA96hR2IK159n6wfxb5lbRfrRKLf0vb2RmUTjvk8ONMWqtbSa1wmRflZowuiwmRPDQF/
9KFPKrw2o8QwH0o+xFmkvAo9OIy++VbK7BBLmnhNaieSyHru0aAL07553O+oyNcoGZ0nwxfrQE5E
NRghRNLzF2UOEABwFpT5mSvxt0xHYmtdsrVl+HN5bwy5PutoutN2+7p8h5q2Z5BV5sFwkFnbzHor
YYUldfAwtpgtRNqu2cAQYaFsk81SQZ+Aa2zkPBBhofQ0o/acnSTRfyL6RZnfxaCZmkDb5aN3mMLs
MGW2pmmmORiaO3T5llQD8R0y+BbzIMw6kk3L7VLJ5KdIuy+k871bszFQPA1Dy3QfVcwFYIzieyxT
epLcc9V/itr99hSTEFp6cRbi3JWy3GSkM2Fzsx4r3BVwLmvlmfGL7O1faiB86ETDtSeWmJjprxDL
CMekcCVR/KL2Jag2o51uqiTvWbSn7r6fsw3rr03ZtuUBTukpnRTxjOgpRpZf55AN14ug1nU0PWiC
jmlsPHmmF66D2T1xBXC9BPSfev3FnY1THbKYs4eMo4TXmZuelGfeCfJsNC3Yyh3PlLp9tjO15RzB
D3EvHUa0s99G7T5pvZ+ceNZzUHsslvwHM6dj0+VF4rIVXbsLyBIF/6EOH0phXRKGcaSkdULT92DB
bGTVxceUnqyaaSFK6X4KdU4IDoRBlKUrw+UrazTRkJJHf2YFvyMPhSXpb7WAv7rMV900uSdt8X0t
C9aoHYyeyCOh1gfrNO0gf3H3jSr4VRu8RfosQN6xvdME8Hy8V67LWo4HpWXEVwtN2Rjo0OOb3ktS
qHZZfIG2LV2wOkCTLMrqPTGcZbcZB+PGeuGYweVuStbNCRMyhcEcOaxwk1ssgoYXD0J1gyYBgrDf
wRPVtLAx+C07Ori6q1wvAs+U/HTb4xx4r9xdLDSE/aYIoujS3ac5hxbZHTNWYXR1dryT7KY9ydBd
l1LBtZ+qqzmyIghJzME4s4rO3wxe8zYa7NH7W6WjmAVP8WmCL18vm8LM98CTesUudRYgu2Yg4RT2
svxBSHtvRtG9xBldtjSixpAK+jD7/PsMVs58E7N4GZxs5+rI57BZHKXNH90KhH635E0BtZgjCuWe
S/HX7F30r2oqrhTv7tKBOFkRPHTcvlS8MoRWut/mFduZuXjTHoyP2dBHlK3BZ8rLGSGKhpZg79TX
dXwSPq+JonQOHH3KzRgnDhm9ichbCTKgKAHjpNzDE4+vgQkv+5EhiT8EGWcJKjj3gaY5pK7+tHCf
Gpb5xGpr0rR9yzCS8G6fb5ET0GFXv/hRe/ct6ofT6Y90XL2drIogZ5UySiXxBozMXcsBNbj8pIX6
qwmoK7SE/11E5sOc6kMxVuZhgrFGW120i1jU+1kp0QZpBjMUZyu95FpzsZ8muWAE3iyRPpk2r6GM
KS1a+kmme0RH8yoaKt4BWC72btKMa+qt2rUeSUAz16yV0u8lu1yaVCPjoa55ivTMuVVfv6g0Zic+
EsMFQ70ui+KrkzGXewSdz5tkvjEC790+O333RJ9K++HXxadbN6fMnZ7TzNllDmczc1oCaJGzjkld
DlQEbozYumcuCydagm+mO9x70uh6QKSsXRbro5NUh9T6NFxqHQOejWALEHMFJBIniQ6RfDaxpdDk
O747HRcJ1pS9p3Y+BX8kr+n9Hu02PKY1Ldc8LfdeXYQPSaEfQwCJMBv5ACzNR2FPzuvokmVlbe+u
ezPeTTbf4xlOITutCRY83LXczw80uTYnJ5P7vCcxqUuqU+g3X/f+9MFhY9wKWtUiQly9+N2OcqdC
33gbguhxTKqb8Mf0isL/1vSNWqPV43VSD2M6pKspJwY1sUBfu+w+H4Q6ZmFSv8VOASpWxF9NFj1X
tTufk9i1CQWa234Y3R8DoLsyThWYOLacxVwHZKLyr0D1W23jVmln6Z1kPzBsOzAQTjMdyGkUEK03
kitMer5Uv3loaZCMgxuzsd477CiOlr9mI1gEriLjV7+YWV1tbHdjTc5HhEx+EpS+QprnPR2VJ8V6
55ZkUb0ycvGapcD5RkCi1dSS7reDXQRLjAbAMT7GxGsBiKwUzZrkoAdw4vnJoZrbN6Lu3XdiOg9n
GkHLgqjv0g1qsezQ0XGS1DhO5j3T7IcGSBWbJhsgpBfVKZLVHyu4D3V6i2T4CmNs2gAgvnoqfGLu
8TKgmAnw6JUOtX0D8v1jVO1rzILw2ET1taNa3wn+VusP4zoLEZhM2DzVyLTDJ3MVgpkobBilaBQt
lIEHJVRnLDbVPp/9chdWMaPjCGo2a0rYzvPAtyt3zrFvXkYRQU1o/xDwdWszvjiyPWndbGNPT4TL
OSdVfgNtx1YbJ/ronODZs2qKl5KXFipMQBOnXyzvM3iNuBnojI2rt7wz76OC/5JxHKPxEqZYvKH/
mWrOsfmIaivcTaF4MjPwRS3Nv5dWE1DsrR9mU9MeIAfmndCvDr6+4QsilDz37qY1c2LzFN2ufYOB
MYm834Y1s2jUPNT9zv0arYNpTOOe6cIsg3uh+kvVV7eSRolI5lRbhXxc7VTuirS/whNgv6DHmbjz
jTaks85ZAdMJu51V8xsvB89gnyVOrZuTgqj6HCdYt1yhT6w9UGi6YTgNAa+Lvuz25dztdKe9zXKy
tQOgCc5HKCr3CFbkw7fZBPHS1eT/Z7c/NDh7CisIH0Zsf5ApAAvaLTgBx3i1S7LqRoQcEgZik6Xi
VY+88dsmpTg4pJ8z0RUQZrpzK/+JKrSKOdx90hqXW9VQsRaNpELZDM3udznSnxGTNe3tka5N8VvM
9i0P6mejLOY1c/orxjYiwja+uvynsProUFrmBjvEdvlWmi4YlSYt95478F6EU9L39FykYY3Km78s
h0z6YzN6E6tyVw5DehgMN9qAct5VfjVuEdW8dRFju4IZlG+yajr4eVduOlTmrZbV1ZPlnylVt9pr
6IqU6amOJUsKP+YhqRf9BmxdZLog4e3LFGcUdHaBXneT82kOI1UBnc/8Y403Ow7tY6CSvVMOn+1Y
/syHKaPZ0/DQeD1alTuSmqzUvSSfqPS21hVlbi+zBZtvrCjbnPizMU7xEo+si5cUN1UFZxyDtJAX
mJiUuE1uHZ5iuzpMUutt6yAVsdA6xdIY9kFc/qgi+U2fKhFp2Ta7Pn7stJUfO/Q5Nqny0PbybKGL
bRImgLimVoLdOWt7sYk0nNOjWRT7uKjDgwv/gnu8XA1RXYAJMryVmaWvyn1IhXUL8uktsAZjF4po
T9x03g1SPELDJMoszX2D0roeVMe9TulWWVqfdWlPazeivAAlJlwbPKW2ifXuGf1ddB38Ngtpxolp
mMkzRaU0Tj1Wu1yaOILwkdjOXnvNw/Jfy+CU4zfVeJCNvZ9zkKrpPNwoCua11V/7ilo9R782YU71
QxodjFT8tMW4KxQXQkYZW1uMI/2s/IU4qxxlEH8NsfdszecyTXn9FV69N0NOufTMdWZV8r0Kf3G3
vchQ7VSG7D3u7DQkvL2oKL1fM4tYwb6K6W8f9d6b9VPaSWvPt0FJezuayzPLuVkN5sKwQj2twmlX
VtUhqswfDm0CYNemc5oP9SbwH62QG6VuBLMC0G+QSca25wi4fsDF560sg8dPyv6MUjiq6oGoH9Ph
R4cHpAvZTrjWpQpT8RuM8JxMP+LCO495WOCeoXXNoHcz1sEvTDxI+sm7nTb9diqbY9dWr9w9xnGO
TlWBUuG1Hc6Z9gcMAx6TXfWzl/REdDzmQ/yS8DW8dZd744oNPJ25+RHuRLRKC5fCima4Z7GZn11d
2Ye0ba/Ks+uDHSieZgDCvaqWu6hHsC6xVw5gI2HITp9memHbHPHYRHPXTfE2dBoPZoYTAq5pquZu
n7mfhompNmxEsDWCbe5V1uJIvJpewezYJa8Ynr8Lh6I7U3QQoy36NOr8IZzRX4KgZTva0/8sKEFH
cxrWYcf3PmrGCgArJihTUBJn1+g13vDgQ1XlCEMiPlfMwIxDvTOIVW7OYmvNHB5K4Xwa+JtiZ7jW
Mn+BTAv72XefetvlchcWbw32XJTp8TZ1Mgy5VPefoXiWO7PFgVzTk8viulq3Mk7Olm/tk++qa+54
b9ledFTxD2CdfMkSzPvCBh5yXut2ptZvStCFQ99eGQASHt5nJMdEdUcnsX5/qSp9cevx1jfWjUcH
BYQ51TMxu/ahbNCRXPLeQMTNxn9oBqgIVT8dRMcojj3wIQjkn1E16xmMmlVbw0qm7Cbo1t6W6Zue
gIdhZQHRaXX5Wlfa3tWVfxKzAd0l69/ETEWzQkLGBg5hpYYqWIbxgymSnzjzotPY8i+aWX6Kcrh9
DJGrnL7IlREVRzcdvvrhSYfDtz3wOIp0TtvOVLyWZTgfZUNJsyTmjnvmB8LXO148DuoGrq8RtREX
yHvacPgZ88rdjz0/x97/Ern51bJmjSbHE3v0jrZrBptRMRgU5hjx8ck1VsevdKRpyJRYl3P4P4KX
24ZNEwOVO109F1ePbiAZ5emX0c6MBuWCQ5pnDH3JpjaGo3IjHFYOR5ZFAUHEmY8Ak9M1TfBn6cA5
i5PujCOtOSTUHsbavdkd/0fJdd2PD5ZbXuepopEolg8VNY3p5DcUlQyPE/iglSft31jfQZKAIdQZ
N1fjcffNBYxUd6aLx/WOCWrhHmH+T8a7B4XZGC99XyIshYPaphiRj7nV//JTJEft+vFZFuO1Lxn8
3fIe+jRp9NRuTxoXWttaRzY2zPYG1CBkqMM8fzVW8h67hGfi2jtIWYm91V84SNNSzfMf2R9gQD3f
+dh44keK0krKKqxg+AgKt94GKWLHINKfpeKVTIFFOPISr0Z6OgapXguBtxqGerGnjP1q0iODrQ0t
ovpDyaSJJ/1iFr7BJVZvoX3OuzBF/ClCLkqft2Hnxc0F7oh89Uf8RL3rvBUym/eC2qbAEGrbdMbV
rKmfmmL9VYLXkTTM74OBjuvYKeHcSNptgH4wFHJKOcWlbvLrbMCyrR3qNSh/n/ZOjSbTt4x/WEM0
Hfb9W82qJJBQOAt9YmPusO8qzaMDQWJlV3PInG2ycgJiuuvNhnGt/yykW578CW2go/TBZY1jxVtp
DvC3lQhX7NN+qY5O2GJoXmbMrniFdlwA+3g0pkfL4Zzd9/MrnmGGHwN/RT9jHZ/vs+t/J10b7cfm
EDkMuuwpQBkNvNgtdOWkUAn+b255jKKs/V8VWYwRpgA3k++sZljpG6v2YRRFH3Pfyr2MPLEBkJ6z
XhTZpvGRJmtAP6ocKFYPfhutkW7rObljW8XxnG5bsC5dWp2KRTeF27LA3mzOTgkICVjD29pTb23K
7rZu8ve0jGGBc3IBtXBMkaMuTKeuWt7D0Uz3/UzzeM9jyeZe4uZ+UzJCsTE3GOU/89hod9jt6biq
rT3AWfZInr0JchrA5/aIHXvcwgF+UwAw1m7Mk6w+AUk0D6EB+ISxsfOPPN7zdUPb+iVsjYNBOMEu
0nyLs2BbyZb9OFDrwAviPY7cGhR9/1LY/RvK96Ed+U0LRsuAExZKUhKuQ/lgQ0pdm3V9IJJxb8Lx
Iyu47rp62PddgeLIdZNm7jlwezq7BScPkXpfJB/ge/vf3CEatKdejt3WQ6mc+1RQzyQ7oIJZlLxg
3UC8xDwdP5VVM3AiwJQQ0YOWtXyfU54pEXEPNY10aWfXfmSAn+3nIWnelf1eSvNuVMZve2AsZg5a
gwXAV2ms/FJb+Bf5HSBs/u4ybvMpoYDHITDR2fFKoTRsaSyX33bJa7ldlD4r6s6NxxEHT18yxdfW
xnnnd9PjX8wCNo03AOf5JnTnC4M3pJS2e+Q6m70e0kYWbsE9AS8YGuTQ2nzVZrmpGNWwFLLhHv/o
St0D3Y077XonYzGH0XJiWYdBuf3JnjaypOO34BPfE1nhKB59OA08TbIRps+glUzRl9QtC6UoY4k4
Pxg2T7W6oAlH+dUO7PoTV825dGf7EMb846hjuxuXXzH7Ob4QivMDsLhD0d5U67ZrOyz6tRzBe0dG
eQ4SgbZZkqew1cX29fDsRIDZ6WsqZ1+f2kheChzfF3YBvPW4k19AgW1ATQ4r0y7ab9aCAX49I1PD
yRCtec1M+cOxRu+SCaPeRrNjArGV1W7IRp/aqqTe09/+YNbmxAGD4qGhNguq2yf23zK+t1Fcvni5
QoWFZ7yJedVa7pg9c9jMnudQfWju2Ivos+yZ+pdq2wRGjbkryJ4T2XzMgYWikKkvT1Xt/e//VLX+
1eF1vvz9UW907aEP2IPhI9+1vum88IBVaxBPeGrtVv6wMj64gT+/hr92aBqSSp5rAxK3G/+c51rA
I/fFqRIYNLpe46XUaYkg3MSXMMD+EpScInoXGG8RN/iES3Up5iC/pHP/axxLwJMh9p2UdfVB5Lxn
K9F7Rz4Ma41DoLljmFxHZlze2Cdt8VCO+zZwm23qWs0mClx2OTGd/EOPj3Rgn/eQtOGhNTt+tPwj
MEk2sHLCIpGQl8Gz//XP65r6YBM4nQbgdMgGI36CYR4/2aF/0G1WPP79ETPPvLYSNjshboid45pf
LKioFhrde0KEhd0Gr3+/BOYXFXa4kXLsAKQSpsl1TAdbeWSMsn5iqmY94QbTdbCiDww09sZuzOFV
SXGpuJ6Xu1xYzdns45MSXgGDzGTjLvW7FdWw2PHtn4W2KYp0InuPQ/ge9Fn47sbKWfcQAnZ2T1u1
7zP2IJJXO083IfvBx3zmM1XYKY9DlbTnPObklCP/s74ygb8Ufovjh4Y1G7Ps3g1tAGAGa+rZr7kQ
K7GznJiXv6nPWHuDfeiY7Q77q9r6VnesGjaqKnAFdGlhrdJaCSiNY7/zcNLHInL/zIUEOVChuSJQ
XZmlvFVchyMCa30BSAXlwDHM6yzrY5Ha6Cy1bb5ipiyOIreKjSenjPvJNan8e8DG3L53hXEJwulr
Iu12m7ugvXl++Fz4w2pKa/tn7I8vs8mwlnd5sqtN2Wy7q2rnEMlaJzg5fqbCN+B0qR+DMRbkgd9C
rExsAOE7lOw2T7iq1ji5KL8CgYuvkmNpOBt8Vygtn4aeX3b28+Dk+wGDYp5t+4AEFnKKf0Up8fZC
Tvmus9nYRLUH/9Xv9JosKeqDBVvacyuO/EOGJ0fTcxmSuNu4iw2azz3fAbzZK59k19zNxP3+nvW8
DJ5f2AVbmbFTa5a9L493585yny9Mx0+RgR0i9RNxIHOxTNTpF0ezHiMYM3ZU3yMe32Aogj3i8EZJ
dvhzY7IeA/2m4UFhvxnddmPJ+IybwLrgu5eo17iCcXXt6GITj1HYBrfOLopt5rq0m5lRcDMSLLda
xBiRYI1uMs81WM536llxFjwQsGMJIfeuIMU1weW2UnIuowBjEiV4sAoI3tL+mIa0+zMkZFhKo4Ff
BrkCC1z8OAxkt9MWVMjgCxwzZqLPcRyASP8oRSQ5rQErlQOP18R1cAKF0cs0t+EJz910cwdrOBat
Q5BJjne+ScENSSR6wLJBTrF/nHHaPAdGatxp8Y75O9aVF33EeNTXJDa2UR0JfMKlxYXp07Q499me
7FB1Un3VgjnNzirm3nF8ggsd+vN1qLIY1zrMrVD2P/zcSS6q0W/YFuQ1HMwAPE0kYJ60vJdy0FNW
WCFkWs3Pf34hDspaTCBkz+p8nc2ReUF8wfkdyIAool3uhjh5bzuWh5QLUsOXpxmNrsgnj/3QoLhA
6FAjCCnGBfw2bOGXzyAu7XFLnG4lF7ohjob6B/HDpW1QXCfPP0bYw1Zh57VHJSoeLV6QHxyLk7Fr
rWpVGk+1U3EwJmE7exnErm0W0QfXMfadZv9XqVPjmXbzwl2QOYFZIt4KhJRCfdYzM4ytl51b9itL
OadnoQ7PPthMxurplnUwk/5+ib3Vp/81ft//uzz7/0euYNems+F/7wqmxPG/PX+MyX8Ktf/9Nf/0
BdvOP/DdWg5vPd+XHvHx//4vX7Bt/8Nyfel7boAxWMBo/ndbMJgOk/8IX1qmEAFX6b/bgoX1Dzja
gUMMnQoHScTr/8UWbP3nNmiS9pJ0vOnYcCsAhbj/axdzmuWFo83ZJnTl1f5n6xLjwI8yaudXl8ue
V5iu4l920Mwzthje7daSjDOnKiHpnAC5Nb02pYLVnjxjC8pn9p/+S2zmP5Msqb+/ko//DyoS+Jb9
Hy6odfzx9R895su//c9LSXApmUK6vu/YQYDWxs/802IOC4YLzPECge+c97WL9/vfYDD8lGvaAFp8
tvUuF9y/X0reP0jcm5QmmGJpTzD5qX/rbfgXhuWfBB/AOP/68X/EsnDVLEUI/9Nh7tFn7jmLs5zf
1Xe53vn6/mOjYMWy2GksQrhWfw4m/CkMdKdCGM/j6L8uG/XKd79NQEahqrZt1zxQaeDv43YjSFw+
GlXIkJ4JdAIcdiRUNm9Z6PPzqAajQRFnU/2UAHdPKakhT0tWk2hZbVY+eHCKV1VZH7OaM6Xd5mqj
JTJfGz4QdKclAc8efgW0lzBUb0a5wN2833M7X+d5cMlYSjq1824HBNjf6A5rJqIRvzNwzw5BP3bC
m9Or5JBz1ByK0TkRTDl0JOK5FdIMNsjBi7ti20b9sKV0ZcVQ0kSR3kmWrCsZIKVGFsojEQ3w8ZSi
yNJ7wtk0HNKoXhSLfa9sb88Xr3ZzrE9Wkz4GUUyTquG9cfRCuS1QO1JjJGzkTAQGOeWxTdtMheb/
0ancm1Mpj4mR/ynRmXp/jUcCs2L8hVc4XXPP7v1sPI+1/pokjOesqb/C+lM5+HXaIiMTXLmvxaw/
czpAC5TAPP3dWSkLRJuPWRv2VVQTyx2dPeUhlb+AAreTy35tYGjHgrMKi/rou/n74mqjJdTeTKW4
lXou107yDZP96AfJOfP8c9LGbC5cb5vA73tOyQfEPh/3BFulsG26zpfPyEv7PXMSPMSSkgTD+CjJ
wBaeOA9BjaVOJmrtt/FT0uV/InxtwWzsgIT9cUNUEjn1WA4b60c764ZlpsJ5OcGAldku8vpr6cBo
L438s+oRXByhTj4c7KnnXKkW0BxAzXg1zDid0snY+LI4hbZ1LmbEym7GwRkNyxHdp/B37t4ma3rt
R9x1eHjNrqbGdBp+2iM91V1Rfjtz8uImFY3Y/XiOKYpPSkqDpdmNmzGFuocdFTcnZjA3k9u8s49/
19CC2+5R2NSzZtlLwk5k447Ro+7JY3Yw6HBYHT2ncHejT2Mshr32IJW6OmPz6nexPCqDSmlAdTtq
So/48889YxrkGz7oKtl1MakJX9avWCbY0pnBNuoYs9sgX5TD9ypgjGQ3chniSLIL5au1JYvf9E+R
s4IggEhsDR2Eb8Nn7hCVQHZ5mydK4LPprVFL1wBF151bLWYmUuNdzEmn78Zg40zyi9DXY93Ibmdp
9wkXydXP8c7VAmdv9+4OGiFt8L4XhmOt8L3HddEipJqnsUQdZ/vwEsvoU07mRpmLKbt69NoAe05x
jaKJbpFQaERd5Cw0n9q7k9Bki5i0V8cD+d0V31HusnuNziJOr8tCy4ixnuDbgGJdLYrPtoMkk9iM
i0uPxKD2VjG81w6Dbt8XnHODj8xX51ZX11ZFJGTbBoWyfEGCuk5QhDhPtZDvXFr8p/iCqxTgYNZd
hyY9BpNgM68klfg4iUcceEVxUENGkGtCrouNrR3ge8tineIAYkW3YE0lz921xi7j1axVhcgf/v6g
9Nn7cnixErld/ui+6vjrja1LW6/8Pffs1fqg+1u/bFdFvPOH5o0o85XvfxSIBziARwbj9WSII8Db
H/Ax0Rvd+rPHoYwsLR4ECbsio6HbTVknZ9WJCOGL9OeQKOlOKGLbZDcogPr2TS76qtL7Gf6RJ1K5
VQlAI5uvIGbTsY+75Q82T9imv0fLvKWIeqtZqfuSo6lT9TIIXJfZEo208ZKvUmd4NKPmNIfGPiNw
tMqD+KVtZ45XYfU8+96iBU2wjrpPTtKXPAUFoIm79Sr+LkbjuRAxZ24UuT6piBCTVgnNMyACW6IG
xpRW2xH3EUZEEjS/q9m+AKFcHAY+XizQ82RdqJWoype8MVcM3OTgHe9XsnDlh3nXVPEx7JunyrQf
h60qwBKWU7cfPULLusEf4rXXXke/A2ukLMHXl6aENOEKefNqM9+RqgASoB7d1n2QtPdz0NB1+WB5
yTvR0vdmWTdRoDUk/s4a6aP4HyydV1PkyLpFf5Ei5M1reUcBBYV7UXQ3IJsymUq5X3+W5t6XiebM
mQaqSpmf2XttFtQ6clnepeJG4PhHmzUnPEaXtMt+I7PA505kgWgQKVasBAiipAPcS1U88rPF/LXG
Ayvdy5gn+HsWobw30g3IIrsPU4HAe+5zNjI7Yavn2SOwMq9TZOPOyxCwRjDdRV8GP2HdBAwHkuZY
ZbV9VVFyQgx+MgP9FvG0eDkzHAccu4/1Fu1FlctqM7Y+Vm4v/eiJ1cQ3j6IBHcI8DPfazG5NjBY4
UvMF0TuR2qyMR/ut6snetDN4yi85V8LerRt3LzhCAzBikmkuEO3KN9xN27EoBJ6eEQBxCtB24ZsJ
Efvi40gw+qxnE1rQUNzVILtNif5rU6UIuEyN2K8GDqLzz9lVuzhkST8Ej94wMIbvnfvoBfBlULjJ
MbuEAzgNu/YfPDt7T9Pkig6Z0ESLHzlyWEYjtID4YCeMmnEkrSe7aY/GbGDocXzKEnI0o3jZ2dpf
ovYNNP+Mc1ahRg3eC4Pxi74jZ4h3/dAKFPtNdKmrOVyprGw/+k2e8GYCA7EeHcbraXYzXWGvhEZx
nhDpi9WMDAhtTXgL0KedZhwWpzEhhlcP3S3QsjgjmvnbjqSfppFk90AXcVqmLzw8Expj7lkhUncb
zL23C2f33TIGPN4OGSrVyIBcTmSU2JD05czsBOHmOnbtV+SsOFCb7kVUVY/nrkNCndMqrPXaYCXH
rgObapt0a+1O5hbf/1nTZfd6xS9KKVO3gFD0T2J7KQCLL6ZsJZTzJfJ7hKKNrviVgzjDnBJv/UmY
aMaydtMb5NVJQZBvOez6yP+ncQduAES9THfbYw/RJKhKGwdWFDynE2SNAxiNT79NjUNHHHpRJAuW
hbBp4aAAE3W5nubh16nVj4oEOdmePPBbwiUqk3vZmTc24w1hAxX8IhMXTJ0RtZIg6UIbd3IJ78bV
TVyAQq4y9229adjA7tLMivFLRd5ONhMLCXLYfORoTvkSD7fU66AJ6DsCHZMsA8SNfoNmNlcfXj6q
pVKUq9g0VsbMf2oOzlb4wttbBfdHXfGMBrhGgNIw01RruyPIXev0Bi+l4IEjWcC8wa9BFODi6Ysz
cTFC4FEzEb+lxJOVciV3vrgFs2SS8uI23dWWWMWSuvnXhIs9r7jUab22vBjBGTD48c8Qhu+SV503
GZq73R6zduJkieQhCYatNKtnd5pfYy69DACgK5wr69KVHVuPDdIynogUe9+IZWYIGW1lX03i/CAc
RJ335DIsUYibVw1SpFwv7pQy3iHp2+hsWBuWc7bzkgwH0nOi6u80e+cB4wki3X9Ybg51lDxlbfmM
7WxFc7lkVPgwCI0vPUnv0mW3ye6+I0F4q0yHu6zLbN1K/XcmAqELXlFkLUUgwXSR+dyVc3nAIvJZ
IYhdITG5wGXYml5DlB/KdKMJD/+9AZ2LG7KZ/kwNCyuv2xdm8WNErCAFnoNqMW6VBvt9G3FDKt1o
A0yFg5JWhiSVpVXxzHgbVsbdkyGhRoAu+L0Wq2J9EWr4NVRqHZIG82ZE/MXgY40R7whrA3AILHcC
q7pZ1lPuJcxgj5AIfqE3VDip8gcUON99qs9aj4/WMsRP+11DSRkDn1kXOWgbL8ifAB19kGx8MZP5
SjVdIYcM7LWb/3WQum7rMNfbzPf2oudBAN2ChKibiIMAvO+lwaVxyLs25vm196ynyU4lQ6v+5AZw
nsr+B8VQfkS9ITehnYKrIxPE5/MSedF88M3yMeuKB09m5ykGgdPl8ApILh6VdQIC8V6N6PctonDT
WL1g9bsavp3ycHIZYLhCXhv1r9nM7aut/BmeyZap53s7L9s9i4dEuCnsKXMXdu01W9Mdsgpj5cYs
+dCn/jbLAZOU2dGRdrK2UkIvUPFBKvkeEvsU+u7TWMEU4tbhh1qetKUH1CNavfk+ogWzkIAbU3dE
SvxjhW9+z/QzauXZ5rinsmwPvL8k7MTFfrQ3qJe+QbShLxEB6h90F10T3XrpfLeK3PukPKXM2Ffj
juHwW9zPf+FLdcCiILsZ7t8+Q/Wo45lQ9CRHmISaso+pPToKlSi3/xgZJpKw+LDZL7hFeCrmRQyu
3JI92PRZgWdjrmz9tiWD0dCk9K3z4wi+hg8wLawlzdOECmiymqsr5temqH6cGXWlFUWoY2wkkVDD
5sA7jj1WOMBibZHdoCM91THBFT3mJw9i3KTFxQl8gXznpH2DLWDvYKIAIdarIt3YYfeaR+mWQRVX
UkRlg4F3m+I92bl4W+IUparhkxaV4wXlqKjkum+ZJQWl/jWps6dxYkSN98fvrJwQpLPKzPehzptt
ZmQ7DmJK3ploHz/9Kcz6IXHJAhsKdhutr09FM+y08FyQHMPLd5ci8SoCyYKvvBUMJrBmcwPGzVBj
8mI5YbYb0tb4qKbTKYumm9OZ5GZ59toI7yb5Oa4JrtT9KqvsJx89tHjKB8MknJ5MCBatijk+4ddn
bwpavB3pLidpxVUTMsnorclKScI7vKNAYTB33r2CGmexHcXPbDsYQ5jFzdHOnzoJ4WdRVodjaq0t
dsRbFpOcZrYL+i98GCvJXkDI705Vr8+DZf2M1cBWOVh5qFTOVDBnxXJq2yYsX2gLRxYeHAuFKK9+
SmpRWY2M8EjglvnAkgCUTZVnlxq9xpZ7p0AFbd4GGZR7bK0v6WhEK5HONCFTi+3HY9tZep+IX6/F
jFSvhkmSom7E9PQS1rm1GjUfi5AFa1j9m5UAEkApskZo91ilQuzS0HsQZadWTKcuhmw/TYElCBwc
udyrJiy7jU2AOuo44p96urrIdIcVTKzbiLVkZChe18geSmk3pLfau7DS43XunY9pii8qJ+artqsX
z+d6i8bhb+nYh8HWWLPj+Ktr82xPyUQROhOsxMii9KzpFIetWFnW4J+qJZrIGUi2qom8lfEusqsn
NHpn2WbvE5LQUs/wGcPolznLt4H8huv81ZjL7zqdcQUm2zpqdq2erZ05hATNN8muGvGW9nRrcUUy
HHCwcjlXj8lusNofuwpw14V0xxSGeI7QufqzjUvWgdwSpFQfGdclbbaz0pyx4zDH+9ix7VWBiGIz
kO/edhdBvXypQvqAuu++TdstNtpyUOKQWV5AsSHfBYicG7S4P3PrhYXeuNGB/+v4x0SO4pSynqXO
2Hm911LYQdSsmKCI8tVStdriWa+9+keyXD21o2luWMoiiuQ6kZqGDYtTUmKDBSLIvWC0J8YNeY0F
M/f7T9cO30u2ZuTkqq1ZeVjkBgZ7kZ7iPfYrWlMZccgYKd0LVixOlyR6zbj4UXnajTMe+qolocvY
lMg/NiY5P6nZfIgpN1a54ywlR/pnTspNZ5NHRbG5xwZHRhtaXK7xcWV76hN5O91PYO4GJPiTUfxO
QdJDLTY/3OqNnoeGMgkyZo/0exK4seg4Dct7OnY7iRiK4fY6SAg/Ky0b8ZONVS+fg48+d+MTWe73
SHTLmMP+qEr1VRjRdYqquzDqGxDW91q+VegmM46PgpaexnzgaHKMH0+72dYtCHE3q7whagioXa+s
cq+m9jfHv4Z0J0OykYMNHN30nIkRoAEfr3kM/wA5RX+B5l554w3spbmupFj7mYF33nrJh5iNWsUF
RRKQemsacpihhUpAZ2RcMVmkEAcyMeWwt1TH/Tr3JgpQ92+RVB8Tm6AVWJLuEHsIQ7rAydZcsITz
OfEhsgVsWZInV3k53MIe01k9YOx0M/0+qPjYBfmzF3Ec+nP766rxbsYp9xouIdavFMMmBh1HXGzK
qdEtviNgbMxLmthYx0P02ObDsPc5uv1yuIIcIGJPgEuMiuo69eFmgFeB8pOOf8w+h8m40jHNm9ae
L6XjvUcuS1S2vYhioh/mU59wVylGSmExFZnFOnEJ1il4ytgNNnupBzrEuDk5lE9Tk/+E+QeuWL0f
YEaunHagjSkeIcqdRMfqLRfxsRCSjK/U/rCT5kYZf1eatC4eEaB+b20bPKRgKzAjvTR2+DWHCPas
LxqI38iRKelX0aEy/Uc8qY9135IFGLuqhPjBntArAFaayW8EwpfWVS1zT4x1dvEXqt+XaljT8dn1
B1chZSj3nY3sLB8JBuO0Xnlqep4k9TsgSpxq2W9t4c0fAtc5Ane6qVIeoihDbTvG/+wGTF3cmyvI
iiiNq+dw0sdMR+nFaBDXptZVBDO2h9B806q8oqB+SiLZr8dIsHmcb5lRhxuYrB+0Ou7eUvK0uGP6
ieTJqT/akXHNAirbTJZkZn5Occ7gwUfEaBDPpnNOIxJL13LuEDiFEVF5fngmC97dVJZsD15rf1t9
jRdVqeoxL/nF8WTOOFJuk5z/RgZ6s8giUhqCspY5vx03BHPKGO6pOhjD/DzBfknEAUacxKHTfIkK
iNb0pQ2gHdoFEoaWf5W5wZuQMCNLv781Hs1MgL0QvKCBo7i/BC6GJjX4+9yDhjRmG2iyf/n4emuT
bLcV90K/tzvEUHXSPkXuk47PIunvlaP+jk72jBL1N+uJt0OLvk/sBEKp+zrkCSU9PGYVWNumbR6D
JPnnBmWzxi669vvyXho8MsnMRe8wnDJ9cZlCtIC1U39XDqPNoakeLX7eDmsjx0O2tpFnI5lufuY+
tDeWbHBh8bmlx0OLxTHrUAqUQ//kLCwTn4fOW0aFXvLpNvGxLwIuBk3tWod/+hzDAgSbMxoKP2gi
dMbIrlQy3eMfHYNUEZm7H3tuvKTvsWuhgfcpIcpsUV085A3x4k0f/DMbg0Wz6xKTN/6HBGK0q0Mm
7TEKSt3fVAYIoEW4mVvVJUy6YpW08UPZ9E99mO/KUUbbiVZync+06OGgH3v/R5tffCDMl9rJT6NO
0bO11lcSBgj0+/Erx5S2dofwWvrTug4EJzv8m0PSuwSzoq+0efdjxIJda3OPumIT+Qyc0gi8oueI
05SSG1mHb5OBvl+48QO2xmvhm8dgZhKlI58pScQoltfMScR3lLcbtBqnIiSMTrvJQw1MCznR+/Iv
tWDq10QA8oL5j5+/gyN8MtqOIM9gPqNSfqH0/rNM0b0EubtppWSSBs1r63+YSfzPKaz+YM/WL8g7
6vYiYxYnLiatoyPs72lA65i7KmJUFCLznyDRzXS+lXP1FdO/duzBCiwKItqisRRIR3LvYRixMWvc
4Uw3InzDs3MC+uAStZ4fVRwQe49pneV/uS4QsW7QBGwSz3sGKxuvkxLZbuT+m3ib2+CzjaFPBKIT
h6ZOHjOsE2b0gg93Y9v5n6Ye7IPIs2vdMRxx8vFvbIUbF/4YUwl0XI5vAR7xNlNaoDMfsV8AKvlu
Z6/ZYH1Hd+3+beYw3MVe8s5swjjMY35trfgBog06myj8jm/Lu+RNmjFeHGMVMqN/4LQwNOFPQDfz
r/GVXHsOjGi3/fUmUa+ddvp1tY/lLU8f5rzb5VH8Ujr+uxGVUIbKo+mD15xEyW1c1/d8KKMVfNlw
XdfeU7a8HjLVemPaX3CxPhvpfKQlrWCBRQKPPl5Zacw3bhSzHK1djpCRho4QSOVDGQjyxc36pkNu
c+3SnnQldi/DLXeRzqINDByKkYPtpNdCs9VUbDUHnMXx0LyOJm8SYq7JXxiJmAFWTpiRviraradJ
K5V1sum9+tcQ4zmbm00Y6XZbumrPqJE1n1kh8nKOtk0v03iSqqAKIZ8oTO6dj6cNCSBczCttP8hZ
Z7rFNgLKLgv+eSJCOQzRM70ZDpC6Oc+Xgfawo688QqxGIFVgda3aBxCM2VFKLOI1o34ESywD8X/s
5+XLoT45c/2rRzNdVVN9yyrjT4JA9dBZ6qZCXNc4z7X/MZTYrUJ43Rv0TU/YsYuTcO1NiGN06zfR
M6YSm9lsRBAlc0e0zYW5n5mnJ+89F8PaqMt/Ka069kt6AhCj7tFq7C2sVuamOTeGM5uftsFAcszk
k+zi+piYD9i8TwD0qWlijjhLeRj4KYUKRemJ7h4hcWoScauKJ9eg3C4wc1L47QMf30/Pa4LJwVxr
x6PBUktXjpjBrH0SPZvyCboY4jK9swVQSYipejslmF2a6HfoVbx3BrYrMA6OsIMCKikefndBl8Pl
fhmH1FgrKfyNGxvXLsITMYkz4NmHJAcyFc6kLUeLCTW+jaafnBK66LQNeLPb9DriVbdVSUDmiIXb
NLYuykK4D0y9B6XVzmnB+Fk7lYDEqvyOj14Xh8uPDaglpvvnAD7yoVXbvPdQWJohou7kAtqReSal
NoN3PnBM9lbKrfIr8FNksYUbrmPsFPugjD7iKMQFx8IR2SSQs0bSRGdNthvd5F8qS6TtlQVpjHpl
FXeiQvSdU8qmOeQNM7+y6tlmbm1dZ/Vs6yF6boUXPqfzKPZO7PKqNPzYAlM6xr6byZTxNAzqPNTj
cwQAoochjLG7Sx66OnmoFvKlKD7ydIBfXAR/ZDo6J/J0nVMVaXc/aZrt0vvR1ix2UwFuUlqcn2X4
VKQELSRuhGPJeDBBvq7Kyoq2eP+6cz3Wmm/In4YyCDeq6P5QPCRCI6uVIwqtVNM3TUy7PApxg2lB
rtGrr1D3wQt1hiejOUpUXac+5eYJy/HRLEDBzo79NYGEe9KDbjEWhcCYa9HuTEbceV3cY1E8BYVx
Kdz4DY6BvQXHwHjNhgfG/uNdwl7YhaVEkh2ywAy5+PqYTaoWc/5glD6wsHKottVgvUx5huqMqUs/
sqkM83eUpJJd9yQ++uJzEfkPicvqogB/ST8lz2libprOeDICeQhTS+6rvK+OC39v8AeuNxqubYDU
5xF4dUzQRCkQNgvvWkFd3cY4atf/fRnmfrMNp9THglB0iEwnHxQcgoHlq8DR3eN/fyqrajparfhk
aA/z3ut72k9aqZqygOdegVFV5yW04RFi9Ur49nyFV0kDp5mFOhhZwWEjCedFFBqNQpjE1Nkh7T02
MFTfcXRKHFxaVvLCfhuAkF3qg18wVBRcehvbwSk1/mt9XOougQo7x8aAkwyI/XtI3kBUG3DOXQ0j
GeRYmYS3RrEec2KGvCjn/4Tz4O6qLM6Olh/DCA3jhwL6NBSuLN9oe3rAqeuvnEgyBKQZ7Vp3x2bG
3dfMpJnK1P2mK/HOxoTm7jwdDlzyw5+qzMVpDGE6STAGuRkY+0HNVydDjDh2E70C3h3iJeiSwxc+
zbiRIrYEmDoZzis0geHycbJt9d03Q3tuJIw7StqXkPW0mznGfy+rpKdf+xqVpOM8m7IJHisPK7iO
DQ2RznmqxCCPBWZ0rgcsLD2ja8OPo1WYdsAIQcA+AywX45xcERadIEdlzw0/96MfhSDKmWqzL3z0
QofVcMBtqGW7N/OE0qvrj7rH/Bn61U1a28CW1tUz20vs0wDSMXaHLNPpa5R8gpZXd1AUNWvt8bFF
W5sV0QdMpIeQ7cVrreo/cM0GphrSYPkXFO86keglsXLs7Kb4iuNcnxG2p0ijq3cjLd+NJqIE1C46
oxD3BWyVtSP84CjbOdknZm2wJZTJk+Xpo6Hy5vLfV1hVk6fWRk+cWUaL9NNzT//9owwVhhjsgUyi
Sc0t2x4XXmgISkLwH6x68y0cEChoGshSKRoT/3EQocCmwGPf7WCXp/A3nAsn4VnV87VrsnnD71Cv
Z9gNODGBe/T9gp9jIHOJhpKpe/Sn6dRva+Vq3S2uCjkAggihH9TOm7KKeWu2w8kq43w/NS18Q+8X
VqOztf36ux/CB8ks462t9V+W1cYpB8SR9jK6ABvZpolS55CRf9yQgBzNtgudKh12qSjOWV0jdSm8
O0P+Yb0rrAZirYX21h3wcUzeV1aVD8lg36UixsmtSwZ4S1uJ7waLRbkvSYcepw5VfpqqQ1HCWYoM
etAwPyBC4ThEP7gGAwrNAeH2FvAinFydXmy3u4VZRqRvRnp4Z7v3KvT/urH5XOaM+NHuIggAI+ok
8l/7ZjTmJ3LvL1uFyLy89okXj/GCb1NluKveXgLCp4BX38zyXYXiCD0OeTkJWzo76vQBkKaClF9d
y7i92oTw7Oy4HS4MtNXaNHmvBYyHOZUf0cIeCacTsiYkFEFWPBbX1jfEmjisLoK1VPpkZERDdtB0
GEplhFgTdUBQTTTuVeQzdC0QcvAQM7DtYsBTRnLOR2q3+H2q7E1ThBeVpu01RAjuMw/UKN5VOS7h
9AgqeMZ5LFtGw0Yxr0U1PuLRviX5+Dh6gFSsM+c0QkvQ3dBq7hmy9yEJx9MkS4yPLRNwNsqZYccP
ySyOyHgApbd9AX65vqd2fciq6ZCKKn9kVv0yC+c2Yhvd2bPz0vl2CaKNhOHxXqO0swILbAL2gtQr
npWn3rPU/oTf+sAsfm22bEp8sQBwlgctLLXcFV7+XgPwGvntO+VYR1eOz1anXmfgIusxNz6FhAom
h/Bj7Kw/la5fhm74YOl7T5IjswRjH3b1zRnx8cYOqPvcak+szvQ+6ArQasmHaSp564R61zJLOALY
WznOO2uQIYP2MziEmKcs0k8KAIbpOuPOlV5wYdXAZgrWwEXPozzYHTCbaYzpqixz3KCdGZ+0Gf0t
Yi4lw/TkJenRhowNqh+hWmwX3nkSbXCMHNBxWc0Qm0gOxri8wblnwC2xil/0Gv/qgMIQwtu6x3en
vLh97YnCQbOe3vhGFerAwttUqv5YdtmV7sczWnDIWkbNcMlKP7C8fgQ2mpRV8A83/18ITPJcS58I
erhSO4Jp1i3A0w9lOu0+r+0Qsp732Qo8xJVVB4ewEi8YMfRF+hSkDVtYmCZ2tPcNKKS6dMXWqIpv
UnbkSlkmzYIFRtAFBlTbjISruLFYv1KoDvgRYnd0P6yS42mCw37j+1OPpylrXxfDRdqvHape3Npk
FSk/XjkUbL5Xt/tBh4JUqvRBt8N+6hWMlXFaarpkpdtpj/uCYWHtIRXwiydNa10z+cYgZSE7NGp5
g0L1Piaeeujh9HE6eeiWbHPnVoZzJjLPWZkBg+I2Gg+jpd9YS+wGsiBw7lOkhkF6JB3g5hizPA2i
vcwyTS5pmxMrg/lnyx7/WHIPwRxQ2CmiYtW7/3rXP2NWnYig57nXXv3AAU9xFVYXSrZq05KXtQEg
YikUMsxjRxCrvbXzMu9tQC7FHKXw1n48XzDGsXa0ADaywsT7A0oMGzBhVKNHEgH/MKijHqi5KL45
eA5T/JQWQ/YsjCG7pegM4OBOH4XnqGujq3eb/i+Q6VuEoa7uhupatLl7qEp4Q25UNg9tl7zC1OdA
6NvkUMjKeELb8ROIojrXuDUQ7XjVTgXGl0eJrRyPck3qM0FgOLehyiAaHtaOr9wjoBNAB5+EzYS7
3MSZPAByFp9gQvoViIDFqlzQVTQOKJEk3WEUVafKmk9L2kbnQdX3MSUyDtsavBJat8xSE6/aBqZi
8F0wegLFv3eg3m6ZTbN2JlO91U77nEdsmhRseT7r10Gy+errisguLNmdjLkXm7dwDH4XqdG+ivxT
ly8Asd5/mOKiXGMkVfvU0LtEZIepm+l9cJXK8A07k4e6jyoyrI+e6ZwHWQePqng3amfjzwNHnPGJ
geUY99PjkDFAjOZ6p8qaj6mpQKDlN50QTd8KfBduD1ZfB2+F1zc7r2leopJEEl+LdevRNwWRj7yB
8U02Be7agum0EqwVjZBW1c48LJz0kfthptLzAvMbO9dJ9zFtvyWLvWMb8Vpp/SpGGvYwp6tHvcKV
E4VEqvGks56ET48OZc/UnvYc9epGZbnczJjf4cd57yW0Q9rPauV4Zcin2cO/Tl9qxgdtV+GliL2j
7ZjxPt+xCeDh8LtuY6bj0UGKSyKCt3ZliE7REdvKYmzNA7Jm0xGjlK6R9IfWVwTxn80wo5lccqrH
aZbux2xhZZ5o7HhvccRz8sEGFJzBJTrYoPpks0CZXjG5j0AloQx3D2MXOtsKkiOT7XMzpBsF2mFj
Bj0SG18QmFcJ9zj0AiCGU2zw4n3Tu8jV6CxlRNcQToJbnBXS9JR2FvvWph9OGXFfhRj6M3igOPDW
tcfcMGgIUyBCDlmuPb+y4tzopmq3IkVaOykn34dG+ZGpXmzHwLsXVosIbxxpkB3ihBSggjkL2kfS
v+5umxSHGd3iJRd/cIazHkDBVLYYwGOjeBIekmO4HAZnL49k4Vrnoo7kTqYW2B2gb08GlUeE0OLI
pyHZBCHYpwD2nzOggigHNED4FV+qvPJOce1Zj9OcW4/Bgq7pS7Ux0VGunN7Kzgoy5DmmRDpUMHdU
4ZDgETnPSa1IQ7Cnx67Evjbm/quqLfg4wFDWg+2Fp4CrJ43dZtd1/Rvycd69OgK3xSL5ylWit0wL
OSlKHGDWmDyb+DcvPUszEj/MB8usOgDbAuP35K5ag/y6NmiuOHc5DkzD2hE1cv9vEJUV4tUaOw4H
6nZ9iqKRDCA+59SSizLeGutTqf38KDNkMHMwnWpyUk7//cmTxf//KeU/CAeP1CjUOB7jWs+Ue3PA
b1hKr3+VscnB30gIpCSbQa409FtBjseKvWr2wNCgf2u6mL4zmJ4CY8zf6BtmdlwxeIZXyMT9Iwqb
E9PyjcpZKqlsOR6V5T8w//9XzWK4R4O4Fap099EwnzEmftaYNt9qSu5DkjN7Y7hZvWE88HeBgcyW
mKTkEFWYbFU3gqgpcYCajtmtuzGFFqJRdmtiJ3ZOMA9v6OVhVhaDCfKOQ2L5n5TFgQV2SAsgJdkU
Zw9IMd4D19oCifsrlTtdi75v34oSfUKbXRoBa01Jq3kj6Y08yJELhwA26J114AEAjdneGPks12wJ
uiQRb5loQ1p7PI2W5GE1pvIN3az/5Er5II2yfDPkOLHCCf+EmclYND9P4fitZtQC7G+H/axFDbKk
aviyO4SdkT5r2ccHk1/Pke+ThckgSzvxFsGePrrjlGzshhV2WdbhQ1/7MzvOATH98o3nomRw2TD3
/O87lw6eRLab58gH6h1joXvzA9DSDiCXo4eI5y2LPE59b4NNpVszg5w2djRlT9EwgHVuCevLZPYA
rbV/aatg4YnvA1WGzy5zwftU9IeK3mtfa7L2ioIBiskPyrWC5DfjtgmnhYBC2srN4xPSjR2Nx/QI
zZlXtvKbe5ucZsL3nlvkMLM5v3Zg+S6RRNBee8PH7Id05/aJXZfeIZlgCNGzv4z7CK9fn/8a8RDS
15CeUzJpfcNk2ZzRaXIZdaVziirtrEFi/9Y+FlGE9/GmthjydZxFR4sRP45jpqwYi5UTsLxwxPDW
Jm2yBWkV7GY8nu28pFLWU3Ms6do2hrRYigTMTpgFb8vJST5DPT34aIpBGe1zvzb3um3ie8xztJ6r
qDvqxm3hZiO5yykCqRL48E18zODNMqEJR2a9s/ePD5R35Q113/qWEy7U0aPD+j8sOusYKSwh8LoL
SN4owFxzV3ukhkVN+NqLomH/nW/6Mwih+NrHFYrEgdkVYPHxKDt7xS3twUJ3yUq0+P7LiHc2BDE7
rhudwwD2TMQW9jy0X+NCf64qmD0hXQ56Jr2KSMVBEgh2ynPKP3EVjG/mIs0riaKjT+f/XzeVOPuW
WOpfbCO1iRKoL4Yfi73dyiyH8iqmEjCga7ZrJzXtu9Xzkc6hVaDAQRUd9D+N6wRnT47RyQsqyHHI
iVd2P/1IsIJbbVjNVpvlpZEZE6RliGF3k7EHG4h9YvkSDjgxsCEy8aIsdrWsp8eCnTnxTvMRS627
9peHIk0Ya/h+iuRp+dIKe16aucVtkpY8Nwv9QNrRu5mkEdrLlPpJM2Zofeu+uFT2UQgMf0SocLKk
AgQrVL2Hs1duaca6Y5b56WasMcbbnTxDZk+3U0mKGGq/56p2k53pdHJn6pJIMaynpOpF/GUY7Zup
cu8GU+wtE+ph1zSifJRN/1rnat72+avWaPCmqRL3MaiTg7L42JO6V9KG4uPWwcjdbvzB6T7deKK2
lpeDlGZgCAVJ9fceQNjZ9ng5//sS1DsqVV4yAjXHBVgo81MnYRvAIbdgqzrJG/v6+aRGJdDB82VK
DMROhCG4N6zc8Pb03SgW00VEKC5ZcfKUs41GWzt5R8oHbz0tVwP8umIfpo219ZcHSrWCdI3lAMdA
0i3EmjePPfva6Zr6yN6yu1tNppeRXnYwqqS74/Zml54Hxi5avgwIndpBhEh2/73dlQOtk9KH5evy
b+vSaA6GJZr/+zC0TTUcfcsnrGD5m0GgeCdPmtHqv7/5f0Sdx3LjSpBFv6giCh7Y0nuREmU3CKnV
De8L9uvngG9iZsOQNyRQlZV577kB1KET4yMgJPOVI9pQns3K+H28Zw0OUFQ/fnm8F4W5fY18Ercf
f5JMx+cWf/HjPTMrm3sTXzCiywGb10F6fn9/fArfz6rOpP78eC/zdUKbWv/6+JGOVj2nmlM+Pd5z
XUCgtW2cH+8FDjJPT9OK0+Mb1UB5GWvK/e/X5ymRLxigJkoi/u6JAo1EPqdhS+Qp6KosXPeoLLaP
z5ojVxf8nIKRJE8BPBpvU3t+xWF0fnJdbOzhwM3z+GydFuk+tRhGPb4Xv4U64J+Nlo+f3FeDeewy
l7HI/HsxV2fnCLkrjWF+cpbQ8fc7//Xxg00x1FcVtqfHl7pdHT3HvoFiCAVI3YKQ8KOoeylxVZV5
MLzCXR/vxjC7dJ5ENxvJS1M/OaxliwRZA1RU79aW7OvMzjmXhuNtkuW55Ox9lKhpd80IN8OpAhqW
Dms+MCV557U/aq2LgJzCcodN0Xwd5v8UsUa20zRCsMj0nVelACj4NAw09UZtReQUAnQyZBAPMtxu
WsIxE71r1xIPDsL5ZE4sQe1lp7fkAVbA0//sAHZnrwlAovBguZ9GE8iXKAJWVxUSur97ibs2Amzj
pEuMeB6dzrBDNRi+jEX0N2WXP8v5vqaxaaCGUga/IOxWj49ZeJjmUcBe2bPFSJ+3ODV9OEPXg2oD
Y91lanqdSPLz7UJtDbgi/32IMpjBmBp6UidKd/H4A8lVcc+uKT4TjRBg6LrtCg26dvNwCykITPfH
Q2ReSHEVL4//0A3GjQqQyw+N/WQ3WOEBbcBKooZZZX3+IwLGR9Zo3YHLIP9gYH6q8qjbwhWXqyl0
HRrk7rjzssy6G+hGN3jp1Hqcv0PhYtp3ykLd2VDnzksZ7TnzpHF2R3Bvp6+ORbwKaOjr45OGQ4QO
tzgyBtDjVhumr6j9D6rKcJXZTG3zgtW4KP+B2qK+cozhPkXaS94XzUXkKKL9oLsCLyFwpjDEruAW
dmJtomVhMq8wrW3bEGxpk7ESN0F3lzOrgAiKG1ZLxvHzruAWItinVYtmRwGKavwsgA9vcrE8Of00
vpqG4V25tAFke865sfpPCZLgoqfTqXewQqRddud8e+lTXpZWYwAYBPmOlRFNoow4zFfRbUq739bL
9fPQWsaO9re9JONAgFEMOVC2tILime8Q4cPRDLXRq1nzkJghChIGFLWvpfcg7rxNTEdgZVa08yPS
MoaYO4eR5UBP/ykWzVm5urwA12xubqU2HGNHrKbRH5+i7GWQUbpy8zLdDjla9WbYSmke4JvoG9G9
GQ4SITLWSN9IitXoaoTGJaa9i+Y5moWXakPkVrBWjTfe9fw7A16L26P9JwxanEBg07usKfgC7w3v
Bs4hI97rBceLsCqa51b8Is1xXurWRmZohSMyioR6ihN73utHIoz7M0n1L2nRTCum08ke3tKMBOZv
MoTV0B3kyG2XbrCaX80XBBeOn/QXWVUv2FHl/fEAL9IAakfqZbx7jP9kGbMKxTR65n8isHgy3PlJ
JN9341WxvZLlncnE3ShbtfRa42Qzr0+dycCXwXLSZvq81b7Scbaxb5Dp7tFIDIJA7bG67V3ZEUXa
NxTrokNKlHtQE4mxuvuYyNndeo8tv6zvEEECDkC4pOyxf9cirTi7lePtUqLR6eQc0Vi/Vm5nXMLW
ZfBL/q5mMOgPmo+uFHJluViZoBY6h6ylfeQUWXk0w4zEpqgSL4CU5C7BaLrM0k1UokCi1w7LCbPL
yh27T7fEApMZUXZ8fLkFGQVdu3xrwvXU1t6WWPL+ZRAw3ymgt4FoqbxHtCFCg1YXGwkbdOkRziHw
FE/mffKEeZ/LJrSwd25joDdJfZBj/NFq9npIjB6xj2/fdaALKzA2yRZdmXPnpszXXmDdyAb6LKzk
1NhTceVYf6FtgxAdWvGQ0hJG9rtghPHlVV68A+nQvrRghSynuVPmJ885CU72LCNwTR09Agae2tUv
nrQ6IGKSX12JayPfCwZaaE8VfVd77C5dOye9zG/lORp6t6jfS51GK40blNOsGi1TqASvHJ4oItXK
Jro8HmJuI8DF7TUr6/fYcbILmSDZJfy/twrOvCXHUyA72dkkgFWigeArsvmh7bBXJ170nPRqXVNC
//fh3LBMZqURffFYl5BkTPShVmUe8jY9jhjKlgNJ36uBjiDZpCFNJNC5CbqrTZkGVOsAz3qX+X2E
VTqesJQo32DhNGLyFw8uOrEzbSqGqrRaYCqSoRNlfcPJOedcMH/CQw/635f087uCtp8/TAnDMj6u
FLs2PKMl0/KPVCQcyqD7Hlhz/vetx8eQGmdbfQzO4VT05MvxkGGK2LBJAVoMPkLydTfk40HDchKa
GPrj0Zl8dXh8lBwulC+P9zukYHbyTb0XbISiarHHdO/49U21GhFbLXlXZaFWjLgi+ip58dqFcj+W
XXIz5uSBLhs3wtPHrWchfFI0T1bDSIBnCzRygTquXaFw9NcW+a0LG0vOD7TNvy1gr53fegVbmK/t
u4qerjkDDHmxVm6RqR8KQwtlPjbdgvpso2g0oCqkPtM5GGF5qJtb6BLqEihEe5F7zG0orOOEWjRN
N1aPm2uknVfZo/ZSus6RRgk211rzbs2gO9BspvAq4jQ4xQp6liRA5yd5EoJgnYpuX57aCERioR0Z
MXTXYZL/xilfM6jaaam6ysCw37SQ+QwJ0MOzR3O9JXmVGJWC8+JgAH8bCR+sL9jRjH3ZI97kQIIO
qgmTfRYEP/pM9HeZ2zCmvVcAFVfKreOdbNph4zGH3U2ltdHZLr8h2EaZmAd3jvmmAak0po9JVe2f
Om3UMk3c4ilDcr12YhPLQF0mu2QszVOs0+JgBAinVZLM5PREh6C334eVGa3gieo/BrD2kZG2C0Cp
qnUmTin9b0wn5UZUw6cs51dvrI+s0PYdedS3RuuOM/Agrq5h2CdbMXDoWsKeRaU/GUOwHQOeeSOE
Rx7wrDzp2J8aBi2YKbT2k+n4O91X/69ApDNaHWs4k+t1r5vdB5enIJOIno83rj1RdR8tlwLakM6+
kPVZ3S1Dbcf5K1MbQjZxQTO8AD05wcjW0RD4BiEQ4y1yo+I8VLr5Zotv8OrlR5100bFmZrd0Q9C+
OX7JNqcFnCa1x8WvBoQzpnhxWM0RUxafgRtbpHeQVAgWID2GZCKtAlRcbkJOpMtraeYW8medTc5l
hNf476GXd9u4GtvT5MfInJSATBmmZzupU/oPww9RZChzjKyCNoEmpx9dVG3IuwvXfAa6SbGa1AaJ
Zfk4I93qU5QSUenM6NUAKUraFvEWcNJlqPwfVvcUP6YeIPBzz3HqjLsGYZminUyrfOKMSM+3vhFN
FW8gpweLWqGeoSgOWaAQXMDSXKZhqR+suERZqnsMIOzBRQ3FBK7W4ZpHzr8oMSx4epV9erw1hMG/
vp5h/02JnD/MiKiwrFmiZUMBdXqsqppF2C9TZzOcTkkr17FrYeDLNGPTaPT00BXFZ/pvAFXyI+c2
2FhOeQw74Md+1YDT6akXnTE+PR5sziczipwYETcqAcvB4YXLOvPcXPlqGRWCFakdNc1+dYux3eqB
b59yJAqnlmYVuhPUbk3lE27k/4zKxTRXowvkiT6J4O6iVwN8jtm0NwnTQPocHh9vyTKtNqXr/6Ig
NbeAmz/HvGHIXpLhkmHiOgLnC4+h5odHUHezsA4Xts584SjnB0Z22XHUMu8gONEZQf7fR/7/c1VE
qNqAfGw0+CIDucmB5N//fcsqXmw8m4diED1+eR5GDQFfPDY7jNcGFOqIOrCDHfjfz0b95uyc2F07
82/yPTDisd6u4Er/yXotO5T0fCrH8PZO0xeQ8tFjONG5juhu5zkHCQ5yrIWCEOejK1RxrBT+1CZm
cErQ/aq3h3rvBCBUvPlBOnZ3lD7Zx3EDMxsCdllM/qH0jNZZ6n1+tsqK89EQpjS52H/G3Ph+vNeN
VXp8vPX/D4+PpXZ66T0ZkoBE5JSSx6roxBEcHEy1Ag1aWIMLHZVh8LePeIVsK7tjAldLsok8JK7H
x4OG9HVdmlBRzGI6TELQ6aPYx7ChFnnd6Kss1vu91TfrBisrwBYwr5OqV5nVYCaN4+PjyXu8QnEU
qAPoXiDfor925D2STeROzyIuESn1AzVv4SNatTCyp2NRvpuaYoLYSuezc7w/birGH162J9pr2hXN
LUYBwkQ9YCRAgaq33IMr4476S9sUxnFU7cHRJ2IMiLyJyP/5Z0hUL1hLDlFuXBl10wBHZEsrXBMf
UzsRm9QU8QYEP2D8CLBjJdr8HpfxKXRmrZhRVM+9EcVrOnvtNe5An3Q1nmUbl8rWMProXBpgYrjM
v/S87o8ZvTaiciBpj4MCQWfk2q7UKv1EtHSzlQx6D7IsTjrmXCgZU35lipmuNd8HzzCR0VamqBNj
eC3UiQwFU/Un7Y21C1oLgaRrvpYLt0gYr9OKWwaxyTofRtOhM+ZMHTjw7J49trnbhDlBNyNgRJy/
+hiuRjol8SqnwQ+foRbABlNthUeJ50TiRgT3wdmhIDJAZqB0xyRhCSmHg24JHIEaRXw7S8UrpSMa
73y1q6XhbvBrYS2oIYW7YqDI0hhRlka+m3jOI0VXr667fWf68BIZEDtFau5zorbIFEQA0On89/QX
rXVuYscaZZrsNMf78SdwS2BT/ZsWDnirmf7N9F3iE8Z9YRtPSUlkK1oD9xleB2FS81vN1AFbLv1j
qUb7lOIexxyoVpoc5aXQh7Pl4KAI/Qq2h//E2bdhiMYEeU4yn5sl5ljElO0I/Ayrz7F/J/Kql/j3
Bug/kTUQAW5CBC6fPJxzm6JBSg7F/Kh04B07Egx30iZNqaSyuFsm890Ue0aqx9ukcPfc/SVHm8RD
7lwJute9eekmwMlBeouyL2VU1iZsTaJnKWVZHnTCwaJwLoera+ISv9LIPllWtF+fLNO5D6qQz6kr
QUoCSvLINNs4iR1/e+MCdPeX7dpHzstiMWietiSB7KUcBRIHtmgrqGhIZRiuGvURxJi3RqG6rWLg
wNXkOd9UG6wRMu5plgzbqS9XfVOSOpIYa9PI/qa69gV7PM6lXPt65xxKyr4x0FdklzG7r+pt6qB/
8fx2wIRkss6Hk3ynWUu0RYN8R3e1u2bc+yw8ZrQTdkyum23EZSxx26OxzRwzvA6EPxHuINZU/IkB
j6u0vWFfknmwSzoiRrraJsNDF1/sTsgqnoXphM/oO1YNYC62M45LBrke0s+fs0j/g4tch7ioafg8
kMKEk/r0G43LIUqfnEor7iF+KGbXzp8ytv70fQM3nSev6B10ZDJjzdIueOdi0JCy3MCCINWMwWaQ
Vfoy1nE0WWr8RaokYEfjXEO3QxpbZCBCTqcz2dirzqnUtimKfxYTZGVtR69bd2lKrcZBp6oAYIHt
hlfv//YkHWToVLWgeiZShhdmYHQbMH4A+iOYsznlLs/08mBDAQeVASa7FrMFfURk4tWExWZaehD+
CE42WoWzlCPy1Lijy/W3cX/t2Ht2e8PcqAbIVln7amO6VrDr89wAr3IixKg9A+CqlzlG9PkbuT0B
vHA3QxEt2CSzn6zEitmnBngKs26fCCvq5yCeKMK1rAUEkEQNT5XfIEEZERsuqrH2NmQORasx8iGq
jWDVo4pjPCZy1EM2fnVTjadxUtrJlgMpbwEOSDPJl/jagUThYEKbFv2gH+bGKahxApwLTZe9F6Xz
0XeyWgNPMmnyqi27RLRR+CIQcFavRZm1iKv3qRnU+EkoykuncjnbVu65pa1UBe7FSS8eup0LJjHn
DPNrjMZk50bohaWiqWdSgdgNFy/EXmMxtrlNl8Ii3LSDSPBSOWC5lSLoJew0Jha1e81tG0miQZgG
FsDL40EuVGdsw3Eyj3XQm8vAj7o1XBhsEmWSbqVIEcY7CUxe2/GWjRkfM9xjTPg05/J4SChFtKFR
Bzu7eRXnHAyTLLs/rfuVcumxZyfFEgLMTarOOgZNssdH59lAHLL6uQzcfE2350en8n8rA2bx1aqQ
TMK5nobM4iUg/XqPr/Anxm647msyRONofJetZay1iLoTENfVipxlWI7v/N2szZI/BEwTkKraOYFl
Y/Zht3SvB3dRNvab00R0v72PkjCJ88Qt2XvlZfAZNjcJtgr6rzF6XuhjnhxImg1xDfV5vAojpO6O
HL4FmttcReU7ks1howNwSdNo3JBNHPu1ufaBICOc0N/HEAZrJ0DvcmR18yg62178xD/tx1BLZi8Z
u16Bgh9/0os/yD9WpKmfQvALR9+dY8uIwKsIWEuk20Mjakww+OYT1NgcnCx8Ay9fWrbYxQfm3/2C
YXL91Gu0hFMoE6spQM4NjYloKGn+FaEPYyws4JyHJKAmvJ69WX7aaUq0uC1/NCFePBH+SgDXLHi4
7o0oeXcIQNSz7IyPVZxaqVB6IP5J46PlenJDLDQK59yFO4EcT0ddspnIiZ+y9h+tBbJ3s/hvUFre
lsWJw034y7+mrVPFjDmj8XmYPP0X3iL6IUs+F6lPo4qXd4FfBz8a5gcloZtIu/kcwFRwIa9kF4l9
RJoDW0DWvvau70GkCZ7yBD0yXyIJ4Hsz6SqMbs+SPTbTdgrUD4rxXeNVbM+eIAbaBgKS2SkSzih8
GzQZHMPJHBddE/2MUv4IOhvwbqgUDIA1XrIi1WtYqTKL1ypTTHAJo5dKWzIgx6hpwOctnGVg+beY
SOae5aI2MdrU0AIWuCrQMiJ2CeOKeBeHxHByEOeBIXbycNzCUljatXGFI4DiTD+yhKxEYCAVwLo5
xlq7cfxOQ6/I5lgQZqRHNEtKZb72Irg6qfFjmPG40MvOoX0pEnRWxUsrgtdkqpjKZxMDOAtkUTUJ
Bo36q29X7+GoFvWo/wtJUNpg0l+mk/dtMHlBtZx8mSAJEi2p7y2MvlAWzxB47gDZtEWvmd94M62l
7tKaKgV7CC1xo/oNBbO1sCcxosuHFYeEW+uBLxmzje/UJ+QM+h5/LH/2eJYNHcM+itw16Rv2QgkT
3TBorp4jB3mPzdYFYGn4ob60M+r6ac94OlvoDVwuw1bfQme7ABs0sRVZT2lgU1V4jMBlTlZehaGP
+yZBg77xK3K8piokvi97cRBVzD+ryvetHjublwQ8FWWqTj3pfQUthr+0lil5DfbdsUfaXy4vMN37
P2h+cCyokTZUfTQthHB2GS3skNOFSOCyG8kBzjM9uowM6NzrT431nejhwW6tGMVD8J4W9QexWvjR
PcJa0765cuusESSZ7G3RT6NjUyIYu1t51m8T4KJvRm9XhgV9WF71+ly0Ma0cP3+aQkMSWu7b2yDG
EYIWBvMPkMcG53XSB0d3aGGAOZSGaeLvYlQbuyyKMja9il1W77EdD9+sOebG7FwM4GrTEAVwttKO
JEKiMFYFjaKEuCcdEoMxsB6isc3zF0RXNpxA740JYLGIKAN3lV18aRrO59kuZoftOR7RuTWxPaf8
ZhVrCUWHW19HjYu7sdVnQkVMNG7zREfv7iX+pTGYb6EhWOlRE+BKG3FVkVqxIOjtDYjGbO3un0xS
X4mZeHLD+h91ocWg8sBXGou4IruBkePKC9TWmtxfzVL88Wb5VbfNKR81jV5//tQ6JR0UQY8d8SmC
PZVVu9wpNiXB6+KPiJz8FOrnvKXHQPI5mnTfvQ6yXsYh4zIamUfirSDGlP+CCgZYR8Jd0EyvPSnj
CKwRpLAvEZNMAGPTYZoQ19GKcI7bNWVU9t7QCSpN0XKZO/QNkW/ygoJFK0BmT0scKIjrGqTJUL4B
0fevsoM2iQuSgKDaq7lAHNKaLJNI9WrfSntABqshhPIGIGO9vsVkTIkCEN+eflEavibz/e+n2a2U
BEE5oX0WDTe26pq1aPUzr4jDspOR7oZOqNfTb1ADH4a7D3FQkoSHyl9ypnAtGowB22Xsh7QeERg0
ND7M1FzLKMD11WASpvHTFOnaRAxKEiK8tIk0wkj200aKsEYfS+Q7kW0gUJ6sQHwMHiJML/7izBJi
AniOymnPueEfdw9PcoUTOWelcG22yTY3vwIbZt7owpusj3VIMk7p/7Pt6llKlkqccXHuXbPQ/ei9
fj+1aEbT1lghRL0Hufo35NtHWE6NPwzOQMM55DDp0c9Afdj4GADxDtMAV9dAXVprTngYTZqo2hfJ
Jl89sKXFVMt5pVqXEQ4nms7mpuKkII0cS0hRW6u6QYIZSg0s0EB7XSBomt54pj/GhJAefQxZH7Kr
7mXIxQCcIPKw3iusqRWyqsZiYlelolp3o/WMoPOP99cS5CGOISL5GM9731gYGpINylIyDwjGBVxx
ClzjC+urR5hqUq29zIFxqBMWX9uEzlceugLzuffamwBcsRwScFAmxxV/ePFtCYo2MxLiNIOfGF+4
i2IgZOXta0XLOWh+vJCQmLKkboiCrlm1qf+C9gkEHA5hzFPLpkl4gXwwhTmrN5OfZDnYG64UBweD
YoadcP7LASVic8KGjRpPDPdA/s0DDqHiO8T5zmgJMkap/iVO/hyEbQNvgiSfjGaFEsBp5L4W6jnS
rZMVFK9m2D2zKOlhuDHw2VCpJcB67nO+kNSey3Z48+LxoGeqpUQcr6yypAs4WFZZQPtYLvXQuRrZ
eCBLCVJrXaELa7jnjf1UW7egzgEokBTv5IxSbq0UmH9T2MhEWwacNeQ40VNiju+78SU0dT6Lx6kk
IZrAt3d3jrhstPbAYkK1aP9BhHMhQ+1JoaPomffpQfZPoZ5dwze6mx7Cf4QcP2Zb/7F746YCbsm4
XAW2VAtt4rqzFYxRGIR4U59z9nucDz+WPX1InxsiMARW0HpFACpFp14u1Did6FOykcOX8WELbwxE
t+NgftEoACDNGqfwx+asTAlaZd89lD4TdVseCNNFRKUQVUebXOu2YfdkWNEeIMvOM52X9KsMaY36
Vq+t87C/qlhgJPPAwZRatpu0/LPVyeyFi+YTZcuPN3TbhdtM9apnabuxyJRYktxE90XXUgrwKzl6
W0TMmGvcfE+rqQLiAivDAxGVIsXaRe1L5OcfcU0kjVYVx04qiWeM54YXRpolTLcsF5uW8RBRC29B
W1tbShduJihDTWkX+9bbDB7pvc2Q7NhoU/T2xxbh1aJ2wIhY2kfXdjunh5RaYnheJ3p+sNF+rnLi
k1ejMqcVK9yw1Ov+bYxE9V8/IErkLvAVA8QEGX4zEXdgJNeZMAxWA2dILDAfRok6OqG1LiIbZ0iP
4sTP9qlOgG/UY5pQn07dbTM8IrukzxTI7YnMQEevdmMeIEZ05B+nVuGapW6TJjCoIIwWbKf7cXCB
2gEZIha2POYupNBpyH/daC400AMuFQv8ckyyt15HcxJKo1463b6cXUqND5Oj8UCJMJPLiBJlGsBJ
uUdWWYMCpBdMk8m+9wMpcXnSYx6H3IFcgOhrwXFmpGhfiygmH8g0L5UvPnyXiHhNoHcSzKaoQxAA
hMFOaySHsDm5BTyIxUxpi4/olDgI3BCY3MzLCNfn5Iji0Hspq47hI+JXHhaRvkb1KJS2qe1crpCS
b9RYbavGRHVqzHnLGetYaSGHiVuUhm24Q/B+9EsD9pRinwllcjXQ79YFoCOE3Ez6Z2xriFbCrqwV
TsOI6ByHKwiP1QJpzJc+1EAEKYhQM60jT/gMpALBbIQhf1F8+DSSoXAT0lyYN9kDfcoU6lxHH94N
E3YjShEBKEdla8fxmNhE8bktsHTPlG5r8uj0C6Vopai1JqhTAyIPHeJh1rVLxC119CC79gUtemmW
K5PdBaKFfwKmFq2azsQfI1ONHHuINcBtQMhaOiNOXWYkQ8E8nfPLogCcSQIMJBuvMRDqfYAekssD
CFFSvGcoy5EiWwHH89oGTIgeV6NVdauYw9Wis1ZAD9KNOXTYZa3wk6S+aOUBs2hzmoh4u7gLsN2z
V32inSA8vSQ6kPQRi1nLqtANQqE7gq2k4EZz42TTWZq9Qeip4YHO83UyuHPgd0fdJP70vt3sTKkQ
PWrrmlnyWJjy3fP8VdmAL3TRuzHO+3SnCuLdbLyUIMfFAHkggtcajyBsozmAkN7DV8P8dx7d0KWq
AYpN5jWbSLg2EueL+5mwd3YV/E1GL/U1xyjdSLcxvg+2Ix8CnWO+k58EylnnVXa55sGuV27Oua9B
NJ0mjQMAjvar2/av5KFQ6KFodbVgGYw5YX5ZkDMK5NBkK0duO7ZTHF3dsh1Sor26aj+GDLEkPjme
u7VwxxFEXoYhLqrPygzGtUXM5AL7fYC0EhOsA2oD9cXR1r2/uTmG27xMfok5IYK3btlVJAmTNM/A
ZVWbqZC/fcV/XBC4J+fEQMDn0cKa82gghnR7I8XckpPh7IRABKE0gWfrb2mU6+syrs2FzbNoVkiz
oJfCg7f8Nwv3yKkd64tOJsGFkNcjB4hVTT/q5IQ5Ie+JbmyihCxkTGob3Upeoj4g5R2S4xKE0f1B
BRgVsWIiGrf2pG+swWMbYhi0JnUTymwR5quY53EJrRCthd3ebJ5Bq32FPnOpB2WASNJAkpVEvLB5
Hqxq45mcG0lon0vfv1qA5dSotATSb4crpMajygSpnYsW/LQm7at1JkTFRpQZNELwlY0Fg7zaK9/x
LUOdEPU6LjEHujSQCLSfbj7TiT1cgRtxzpzJRtRnAxMm4Po9DFof1kAUyyOxSRcsIfWbP4h2m/Qd
9wXD41U25sdSUHgWwY+I/D8wzY5GUwxvyfgeoJ7ByMicwhupw9MMwEmQTEi9vJBJJrpA5jFusg/0
+Dxm8Y1hsfWiWkYIxuQ5mzlu1VLdIRqnTdRn8cYmHF5BwyIot707HvRi2yYjYa6nu8R4iXSJDry7
mhNKRpRNnGMmkAkl7qnKEr8UBcfJwyyYU/3AfI6DbSuqZ1eHGKeL+o9C8t3FDqkJue8fXFJ+y5Ag
L2Ma11VUtevCmvML8BpnRgxXFLS9GiN6yEH1yT5zNoDGrppeXUSbbdwwE0A/2asLQGNrW+kDloRB
Lq2QmQ6nRNKUhPNlGra5CrxBrXPFIjA5EE4ro99R7X15XgsbCrMs/CHrCfmXWhWFF1GtZuayNh0k
z2jIrDr/NY8T7bwlx7Fuiwj3RCD6Ko1Rc2QpaWGRB4aM8mQf0eBeyakydwgowALSIAKriYNy0rts
Ofjhc5pmq64Nq1vbrCBWcGM2Vg1z4p4WHtRpXzb7igjkrO1p8RT1NqoKe0sQ66K1LXQN/S6Pgj0K
BHtLi9Vfuhz1tfwjCk56pZq92Wb/UBP8MK15sfkmT4MIDtSR6exov3XMS2eNwbgsK3WPyZpYhEH1
5Fuy22XznKTHrkG6zM3JA/JjZPzacbfzMmYv/XCa3KGcD3C7fJjlczXC9Mjoz5GgqTEiS3FN22Sm
wh5Jh6/aOK35wXawpNfkf5Lt+grb19hYCbQdfYSuN0XZgSS681AKuQ14QiB24rsDE+2CPE/FtulF
CCwU+ST+YMx5AucLFOn2qSZxoMF1YeOUvQ1TQ1px0nCLwarCG64gsBSQtFtiNr0qOmjcIVsThwEE
m5cu8lHyKoxc0nI4PyZLIQNEI12IyAHFexsWv6Ws15VmvDte1LKIdfTDqdOLDntKItZTjfhmbnWu
yUDEfkbPPCKrc4HQdB/kw0eagF+i4CdmYNWJYmca5W/GngNshlV8ZgeXT+S5VfsiTffM7NeWnz41
fXTx6VQTLE37XUj2wiLVzv1kv8QIE0lKh/yQFbBsgobmZ9ky47LZhDnqyDXm4Lkr4HD6AFncKTT7
+eS5tACbp0gXziYpG+ih16msvnSzobGNCX2RV0cjTvp1xOKyEPEcmEoMGNiBArne7JSAVk/3S2vy
6+DqP2UATUfTmNFNMD8cP0c+ZZT7OOOWAs6Tw7WE/NCBQxc6rX+nBdAgcySA0uJ/6dDxe/7fjI47
kgobJ4NHRyI1HWerZf7FE0j33WwidK2KPuiN0ciLp41TozUj8LdoQd+KuDv2jpVtLGv6SPvoh7xK
EO8VAS8ylkx8R/bMjFWoCvKVpOIuEduwCLrJFjZ7cRmIdGOAkF5x5zA0lgtTh5kUlvQ/fY0pTjmz
APqm/q70DKdN1+4R7YabxKGxW01PVlL5F1uXPISGdYjK9qZ1rGNGY++SIkp2uqbtAeqCuZW0sIus
oDyWxXcfa0wJ+5qfDdmK/9ugsZmlqPajGLVAHXWv4+QdRzEHvKGXqipH5+Sg0uM02g59CBMsOWBq
ovpIULdKhOFBgIIe+BnB1DjyQg0zm/hpmtoi0FQgF6/0ayryvynckUtT1+vEnNuZUfUl9UJRXdO/
N1/b3NBusRXptzZS2RnC8gkhBemNk7AXeZA4r8EY7HyN1mFpLJH1TLvKHYa91kP0IPvStFu1iJhZ
s5kNzJ/jAUMBTW4Xj4teGi0QmcJeJyi6nmThOIdWqYNnrJI2ZGbObb+eenkt8+6bNuYy8dhWOQS/
AtUhcHyWykTlB/meClYXe7vpfdkDihP+4b/S24RyJDtQQv20El/b6AmefH10MHN1u9pKroNdh0ec
8XrybQ45+uWypI2hkg1r3AEzOXxCj5HnFPw2bfU/3J3HcuTYlmV/pe2NG9W40CizqgFda0k5gZGM
CGit8fW9AM/KlxndVWU97QkMgDsZ4XTg4t5z9l57WWjlFnHzl974CASaZofwhg4Qbo1VS5pz5un0
MVJkVokTfUg1zc7EJWXUV98sBccrBCjvyTa95iZ081xb2APhLJGToaZbvwTEMYoDdl5RUTQZLkGB
X6FBCsWamt/a3UVOFziPtXnkKZ90lGT6CsSsKMYQrFidnAr80I0nOgQ9JhhnCmtDJMPV0gt9E3nD
za4x9TjyJyPKh/9tmyFUA43Ht6NVS2NMYfFkZYnaSHsStemvSx51+kjuM2yAKv8Yg7H+13f3r//M
nHpkUH2nWQ/nwat+O/z3O2XSNP499Yvf8OdP/Pv/d5F0wiLG7T+PpDv+bP/Hx8/P6DP5W5DY9FOP
JDFJmMa/yITOkQsmDDKIFf3PKDFD/xdblm0TZoBl04Un5OuPKDGJLDvV0mxixjRLhudp8lNlSsbr
v/0DYtq/EG0l/5Ekptv83P9DmJhQiSX7S5aYjgAS3YiuMjqZTBaYNfw9S6zuFVlpjUj/stPC25h1
KR3zyjjIPvK+mQRlheSA9oRTJcAmEfvzOmjNVT4emtw7m0Cnj2abXXAnls+/GgqOj/HFaRPr1Q9C
ieX94/2hGBYA01DFj+8o5DTaIw3x//IDwHoa11Cu0xswOsBBYi2wTQwfaaTqs0aLsvKEOtfdAEn+
QVZttneq8lCPd3gWVeHVc5oEW2miwPPK64sZ1jy74q78wUjZSI7xo8AVT1qJ98dbh6BR1rIMsTJW
VixgzLuXBDn5U0QJPA5r1P5mblaz6bCzm/jgKtqPVAmtu25Hw7JwdXOGzzDeDWYnOetm3J2O6977
20kdh3KZABCYXhhTqQCgEcJ7UnJKubrw+n0+GIhUp91pI2y531tKzP+Q2eLvbwm8LkoxswDrIJym
HFPog1i8Ogh0gV1LRCCpZvpiKO7eKiLvq6NFgbC/UI5VkJsHxyRAbXpB84J1UHfFq+VgmXIzfJSu
mfYvdUhE7PiTdOtyFPXSS4Tu7RRYoFqaoeLDweG5YdgKdum4WrEVPM70Yf7jZb9gjmUMor6kxUEL
WIGV+QB4wGjLO121ZolgMdgVPu0CYWv6XGpC6bUa66boLo9/uTfPj3i8v+bm/ZaaZ9mKZcmypQpT
19EI2PpvV/pAFEMr5WrzYcC4wRlCXEbtyhuZMXod9BZI28rzDonTfod1QFMQws2h82EmBnlHSWuc
L3ljdjNXVDuo5smtR/hFZZXreGDRbnuNtWXelb36qXKAzadeNEp3d+JC5gFPD2rDPKwK08CICcU9
mbWkssI/orJbAE+5CLi5C61H1tMmWgQ7qWU+alksnaKekb6J09eozyzrCXJJeFILsMWZtISolX+o
ej1CVYiFzULf3RHAu/mv/3ZjROZfRgn+drauqyQUU6azTFkR5GT+NXEwHyqXfJa++zAiEKppKd8K
ci6fG00AAXatFcZp/SnVtP5NlZsB3OhgL+MsZ/5eRfrN9/R6b7TiuxWdftNLv114JSY1+ogeUa1a
dVEJY1pnzuAepo0XWahu1Kjf6Z64unrQULqRsY9RllGeUHAbEDNC6d6gdhCdQ7VogPjnCrIvHmms
f3vy/e2qMX/75KogFVrj02skPqpC+e2qaVFIFyYzys8mS2DgeRKq7Nr0vuJew55fy2+aAwUvDWN1
PeZlwaKvbxZrmqCBiSEHY0xPNy7NsXSNmWtOC8Udo8kfGzDR5G3G506hs8uUihvYjt5TmaQ7ps/2
KLaGdMMYsIUExJIanHReEDkX5c6ty5r0aEk5qLw+ybdabH4JsLO02cwvQrMfO2kAD4UAqf1UHQiY
TMxdlCOw26TuJg9W7D3mCv/pH0wY+v/xJ1MVmjGmzCPP1DH0jRfT9yfoUrf8t3+I/1n0tZdpJmkM
BnVs2s/6vU1tsWzAEgNY5NDvAntN2swsylmbVl5EER8DDgUsWYxOBCW6pAFAhKC8RFJ3rG2z3fNK
efnzVCUGLD8VeR6kGuEetIoinqekvC6Tu1YHys0luiPErbLvxkuukmSqsb7zy9YKLtgYdozsGt7C
jUj6KRKtuLSmnK65zNHUoN+NUu2XqejvTaYOryqL1Lma6v3Jw8C8anHxFlpsraqiUl+arNjSpfG/
qlEe5qQV9yC0nKekHISxykExHERx8YIh/iYqQ5mZUVUf+ywU+zTMhzlQlQJoMSElspCehCzJL6ZZ
SaRIOS1zYNd7VwIFSN5gqnsEKAPwthRQau2987TL1pEzRqo0DmuxQFrHYeNdCuhniDclsDpduifL
ihQvA76OSSjtvGgkaZXX4sOkaRUDSP3ZWCUVcrP7xG83YoMigbOeprFdK6uacsjWiu0aYwN81o6u
3L1iDU1coC9dQ7uIcBLoSzlKzV8mIpxp588z4w5xEZRHfxRG8GHFnfMspNrHJSvDYGvqgYSRl6Dj
CTbzQvJ9rFomvJFF1q02Y7HWKwtauZTs6cu/INvkGsEEac5N4okWiTJivYiZh+FSXBwoqjPTh5KS
OTJDBYEaBWXbLF/BiQw2gP2lZe9XazEkyRmRdHLHqNnQhQisdZt7yb3RYby6Yfasp16+5zvN16me
53syvv7Yk+WAcBq/uth6G++xG6g7OuwYv+ryxLVRnqiD2DPFzUFVgjXCHTnc0g74OBfPtqyzDLwa
WB3VJ3DAxLU405BLEHPIKEIlpt3A4+vfGu2FCsep8zxQrYz/RNcAUUeB5Wy7krohRfdoRzDssMsG
K1jVdJrOhjBwLaFbfO2ccRKBweNuGC42CauihDv3cVVJhursPIAgu2lPa2zk2Y73Oh2Fpo+7vlHV
je2Xy9SN6p3RW8OOQLt4SaJy2D/JA5hExVakORr+MykRwd0PnXyXFGR3+WYpbsgPPhrMqjg7De+p
bXxAEP+xR//zj3MaXX+ravWXmqnvAmV7tO0Gw7/1jv2dYU958Ujoe8rMWtyN0hT3XOqukm/JR208
Mgw7mqmZhatpfEdIWwk+QGsynWhOchkbXjyKqZyFIwwEd52iUMig4lHmBW15T+E7KvPmiFWmkW6F
1pZ7cDKu+tTRYdnTM5zrSqABxS2zcEFrct0bbb73ZKs7+3rSn5la9HNQ5WN+/HgI8po4GJCnGkWb
JyMtELEonfqq+p/5kKUvaHmNGRKoBht/Lz2ZRla+E+WMZiQ/IpHtP7QIUl4L/HaXRUlzH8/3gqbA
9OW1he4dfEyAlybr+QxSAX4cogXjZKEaoHkVmpq9ZC5yp0Xk1/qwG0SXL8MuLi+uXOYA9vNXPQg7
NNh01OnNRVc9TC4AQPu3Ms3bMTJEbDsyGk6NzpIf/zTDFLlZNnqsloIzAAZjDWQaBypRoD1JqTb5
7k0PaCG31deU7taMyyDZT4ej0J1MSXkRZlm1ETocssJw1LNeYmtyZaXZ215kb9DRWGtPV5XDkGbS
AqpjdG1KZLYic6VVlkCNJrWe6BgD4mRUC2A7EOMAa5npPPBcfaUJEP9u2FjHrPL9e2fTr6rdVykW
CoF0vqafuZCyoyFln9MUpQp0m4RIU9oRIhksCcIckzCQZoaxoq4TBIEhTlLq8XJod4c477xbkFe7
mkLMNkLdzuTWnqFrgKmbKNpLR/4A8P/8ndZNCoaWmJqOEsKT20XO2hcRd0tiyJRhKRL2UYMPGVTr
VZSB8lh+RNWi0uMXbnz31rmKsyz0zFzJQam8d+XG1dT+A96zs8zBs8Iu+CmFlrZSbebzyHvV53rI
bwRnRN+w6VxiQ4v6VqC/n0eStWoCKz67dXeAmarsar+Lz4PemKuBniE1Wxfgx2DE3xL00MIPuBNT
5ql1xcS8K9ML1AqwvxqlKSZzuts9aQ5zd/r6/irrzKxGrYZwox2K/qxglcTJ8IP4PsLimrC+SZov
llafH2S77mYM5n/M46bJXENG1lNlNvJmaOOTl+r6MeioNgCSgDs+LicVoBN34cYfXNrajJZwtyjM
Rn2Fp0QdDMkSwMGqevUhWIhzQujPl9Wj3ZNJv9wFhCzTleoKDJ5WPWLFmVEq5ouV2P4zCnESN0Ca
r1HC+Hclpk/hh/G33DorDa2M0hjKc9z4rCARCP3lsB0PA280b8SVe7EC9WddqdLzoNEAIoOCdYLW
iU1ltlpIJVMEO6sdxK4ixNdFAG6Jx7FBzkOYcBlgXEvH9qlZk4VIed3w6NqmgowA9Kk9ON3MfdUK
UIOqxPTaj5Q9ANaPvs+d3VBaCAEK4psiAgd204a+krNrhxYkViEQiqmOpIAdssQ802RwuqajHmPk
DVSy4YbwiBXdQjW8S2mI98BUW/WDakURbpE4m6tE8xI8FETYUYg0Mdlr1h2p61uFdvo7kKVPI4+z
OwrHGX+/Yh8aDqO/GTMAs7EzIkG7WEYE5laXALMtOdMfblwhw4kGfUOSOXd5WjQfdfPe+ZJ+tJRU
IqKLSqweGd+6Q3k0MaL81jFwrC38qmsdssEtYq4K3Zq3yJ22TWvo27JDuzcxzA9ke+48oJXpzZRe
XHEH2rvfDqOaCmNsaPlXI8VX1g7dORqHbantjomfmLvp1LQhKOPTCKqrowXKOvcD9blp0XcAvKSI
gPJmMaRAFkhYhXcAeHNPE7G5Yj99Dy0QXhKZgouMLJ5V0Q4B9Wk8Mk6gx/shJt6gJsrvlT/oNTYM
0GUVNfsKzTTVacc8qlGQ7iGBLiPNOuNWWcdJw0cy4kE7xGPyJ/pErpwgIT0t4hkbNf1HoAE+i9Se
tHSUA4DmB2r5HcrTdx5HbtYoCzskmxnsBk4y3TXXA4mUa/BXo1WenAugAaiYp18lS2sHBPwoD8gp
2qYMXUyD6qVmwuqk/uOsXRuequYP0KrGX5BY7rG3gvZH60s8J4f2h5Taj53+P85ML1k9hRpMRtz1
BF2pXYFKttejTa8OO5N16pUM4eSaW/7BqTTaMXr1OX0EmFd0BBtAl05WeDe5brpTkFhzHnnyHq6g
2McYKCiPdMq9S3RwN5IZnopUEcBr7P4DWXwLTD92txK4EEkC4seVEnUXMtadZd3bSwM4ygse5IvE
pHtWo4m9sSRq0BHUxg8LJUYWVAtTV5JV35k39HDBwVBr71Y20QanpflEAKd5DhKK79NeJ7dYITR3
Nj04BkRz22SgJZDlTr/OGpIY7NGt/89NxXodDGZ6jIgXW6ILal4rKdvZERKcQAOqFNs52J7Metf5
CpBOSsPsMSOg2Nx8gm3CS9g470mIMbvB+0l2mBGbczuiRlFTxFoG+IECeoEoTbCUSxe3AQSgt/n5
cTlZOO++FNbRJE+jT0zIAn9cRFmqAKI2GQViDanbeB/kkZys/QYbPeEaxxacNfoTRRLrqIuHPyYq
sBWK5VSWs/yoXggLdX8UoLdNfM+8l9ji2kxl3HTA9DYa1wQZ6z/ScaUfjY8JJNrG3FabDN5rQspW
aGqE7dbNIsgz+ex6abNgocQS162w6jqad+qaZDt4mX5JZUB/ZHX5XKyy96U14AKpdjlVeM6THO+i
kRg/SvyPmZP+MILUnUVZtoo6CbuvnoQnVPxcN0Pbf0QqLg2npSEatENCctZ4B+Gyjp4wBn61jl1c
fLnEVBGMGU0lFbS5oSMjhA+BKf+ryfyeFVVM+ngUQhzi6XIYZNZJ0+JkmpGRUbMf7/mdGZo/dJU2
5/TpYTv4gJfIQKynr1JASzKx5lj1iOlLLXmR6UQAeYrZ3LMuICjL7O0taEJ1O6gIdOtc9W5+hBwx
691iQxMPKmIulCVqEBLAct84eZJjblwL6EsuMBc8vgMNx9cTXV/7oKQ9Msa2Hd5Tw98QyYNjAprJ
ukaRQlfQgrJd+/1b5C8RfB5A+GgvuSYTl5Pr5Y65nXcHn3HuaBzN3LiPN9N9oJMr6SZDBCb/GYlM
eXAdyztmPxRfZZHtVAfT0MsrDR1z3yYSqsiouk6n/La6BQGWKf5OSXVDiRNzTaK8kWMbskfZ0Hu3
eZotKlf9Vcsq911ot/0MMKZTbdK8KHaYO42lB+vy6OqNsQzGvTR2widgNrRDLYevyl86FOvmjwXS
4+7SQzxLGvFEC5fE+B0mVaZ+Mugoy45q5mdIgnxEs0dI2FfwNPVGmEV6nE6FlOZG5mK/DIPGRbxQ
Jaiw6C05gUM4S2DLb2ZUrHpKCn1Dv15qk2UuCmc7XViDZteb3BYvhQgdms5ye3B6GYx4auzc2M7e
HcFFp9e+cgjdKr7kMSKfCoXuRogwWw2R7i/dcZ0grGKmEQUfLiR8aX5LTpDi9vF34nVnHS7M+fGi
ioxsFebdRrHC7DLd5nxnj6Me+drBtjMSxcyN6ILgk8YGopPGLq4+ca5LKbarXdLk8d6V31oLC0sm
Ay6vnVx9rQxkxj1S8LVHHNoZ4NsFQ1K5KiN3QBeg6Mdcgih+M0fADYydvU4sKiqhgXrotBuqBo5K
+az5rfwYkJFaliTIfjshkIAwZ5KOQVafV70Lh5QRb+lLDqGbj2+QH4dUPk6gNR6Fade/aaZ6EEqS
P5cOyDFW0s5PAphEpeQ/5QAMAgXY7G70WrxMbCBoflu3ez/lasOm2KPHhsPhFONe4EKvUuRup1Z4
bwjGdO9qGdcUeXzpR+RuwFU7P+UGVRgS/AE5RPScOINCiHWkHUixHTAz4Q4Sme2ebN/V56YqtGcx
WuGz0svWfUbufb9Ohtr5HsCTzExTUU+SpvfbJnazJQQ3SiBM/buxF07D1dhELO6hrvtoGMeRWgOM
u06INc4jEqxUgyp8yDMqGvyvx4L28eV3gaWd9VzWN1aJCaJo7fiODqa56MD1zIjAHA0gRhAFArhn
RwqBFHZnQ+nTuS7a/IULGhpwGnvfcjWsgFlAek7cHjmBB8ox0T9C6GRvUk41PDW16uoVjBsC6tVB
wXa06UJXWut9zxXlxeUqVFGVRuP4S8wfQlVkfqcUHtwpHl8Ixhe8GqSOLFnJKRFOezITTNR/eWH8
iSaR//gJOsQl5bwWeYiG1OUjMgI8NoFU7yNGwqPmMmkkL0D56tqNwtLyW0B3mQmzr8AbEf6K+htl
Q8Yn6BgKC+7Jb0uFDwqoOyhU5aaRA7OMlZqCX1pox0hu47mCA+U9xWoS6DoBwJ5/C+ibvKZolRdx
YgeH1HANLL21tYg1X3/uYYRSQ3lmbtIWu8Qfl/dR+ZKg8ZDcQHohVRo8ixWQ6ZHzNsF3rlI3+up8
mZhOSUsvRaQvWqfT942chFtH9c91pGpHJ0Iar8d1jn/XRb3aNCRqMya1u7DW5nzPzRJIq1Eue9pu
BCgiLOETes+U1YJF4A/VkTKotymUNNwALM+P6LSp6OBvilERb0u8EoHL7D6zIRQaqa/ci0C+FI01
fGb89llpmzXjrKcQLOeFM3QusHfSOtpDPN9KAaOCAcmb8LwoRMw33fRcK1vXIJIpL1QqUC28SgGB
9RhIcgi6qrVmvhNhg6toOaIVN0iK7aGkh463b6v8SyZy9qqG3KfjTGXYdyw17lrDotdjSW8wnaEl
wn9PG95Uo413QRZSp1cwC2Sl80Wi3WMnYGeaHpdVZjwLMausqMS2WBYo26PirvtStKytPT5/eZ+Y
msvymg1KaWP9mOTiEo5o9WBygBGqUZOVi/cuJKS0kt6Z+PlrA+HN0hgPeXoTYmDGsM9tZVtUONem
twXCfMXCjWo9gf5doKc7dg2dDuSR8jtQQ6aMTqsDm5P9OwIVSimZeHfo82D5GLb0kYBHj3+GgkXB
QhoP85AJqKXxTPDJ5TjXYb5RoPAQLqKbFqlHMDCCovNnmdok5+ktQa9dBrvL3tM6N8+tMEpUVKV6
ZPpe35ok2wsi596gf6NdDyJ5OR3yHV6FqsdXCSD1SYjWx2jA25CzAVBp8mjVstqJCWYaXbjYvrnP
ihjT4nQqzVHKOK5tPyld5VymF6oolXk8ELUY4GuguGVeKjs0L4XnN095Zhcbt+Pc9IImHErEoX6Y
jtQgG3jIvZtaLTa1wHJusDi+SOg8jl7bz/1pwZhAo1w+Gh+P6fPjumyFqy569ItLF8vhsY8Vlgd+
yuLKNQNjJuk8Yc3BfQtDB34E6Y5PGgvZmeaF5b3V4ECEUVHcUxn7eagWRAH0DvV2BznoE00pBC6Y
oYZEUYxVVOYflU7pbPxeps30HQAmttCXsP7pb4SNUTuvM5Z7+bnJtLWWwLqQU/BgT4pa6uEh8+Nr
D+lgn2UBC6IBW+l+Og4gye6w0PzllFJbOaVzw1imdm3fNFRvuRrf3XGT6B7TBHUgx74kcKyMDLSb
efEja/Xgc9zRvOKx42q/uBJQkL4gG5J/mjr2O8sre+alhGr6IG0yLt7nvMxu07RjUJP548Es3CZe
WJn5OfS9i/a1yNBJGs1H6+p4L8LQ2InEewsVpwblYBj+kozSjs6IFFwpqn5aVcll+SScIruP1uVQ
0mjalqm+nfZaRdG2raQ9s9bPZ4OZ6JAhzXpTkimNXBZJbEKwAkrHUp+HqEmBYkTxc9g7CLWcsp1P
K9BeJj3DJuJjOx0SwAAUaoYe0/7lKqBrxh0wPI8dqZGXUlDx+Ge+TURFFEJaaN/1ppF3ma0H1yi2
0eTlH9NLjXCPGDitnTv2jhvd3yqpV+wfrVwjaEmmxdr/kOPZkLo28E7xCSSBfbJcBrQc+0/m6zaq
B06ROJOBafKoFELSJ7MJ+VBqu1cT5/pTbVXDZ5eNoYeQic6i7Zo9JKqQ6YZf/AolyEVSdGPkUbju
1Gd/UNTXCG3xmo5ZStRqtSVLyPsaS025VKnvCdL0ZUiq2aZTWvUgV1VP1hoA/KG8yqpUXt3Oq2F+
gZKdDonwMKdBXhrx+TVG2SMmKWTUrJ/4bwxr7LvBrAp7udq5PbZDX5XtCz6vetkgX9rD3Mq2Ll2B
tSt38clRE3MuIeV+1qoExJL0RpHXjS+DgE7bCepTzF6MtGdhEGJaNHHf4YkNL7Q+UVh43baoa9qO
FYFRS3z0yKdMlqXTxqwaDKG9icAqQmYuzEZnvWijHtVVBCkhWhNW3RJKEnoCV5bR4dWAaScnhoWL
j1NaqXSbAZhGpxvX6Sqbrjwjb84U7ZKjqwCjyiRPWzKDKp6SLJcOdDib1/wejU2CoSZyXvU6B1l6
kC0dKCFEwHsmWAo3/lIDwepaU3+J2Ft56raxAgu7pRtwyY8h6OPIgL4fCwRJIm2bVNty7MYLgoMT
9NiRrndbx9BrfFjOj3JsbxJlDwxxqsmUSdjTKrXv1tS2jH0UrlRoz3rTFvs2T4p54+VjiloaQIsa
CXVujCijrgEypiK+g5VDI0t1VnL0aBcKGmmSqcQ0OFqqVVlEVh+GzOpAyrh8UHIsUJ2H8yWqCAdY
mVjFF4OlBN8Uz4KrAVWiVnxmq7kDJKG1GfcHR9Z31vTLokLKKW+YwzYzLLw51ITIHwbTkXnV/KE1
iQFzoljHtdEQRQX2BURCkUMfp/G3MCz73CMggraHfhQYTvk67SUt8QP8AGizEStnGl+VnpOSLsnn
voM78ugQM/e7YEsyF/iVqVtICnE8vufNW1XiG6N/hyu1IzIjrvcuZdeXxKXE4I97rgsMRQqKZYnG
8aiUF9tDPD1LdOrJSulK+7RIwlUGj3hJpujTpECdNkUh5PV/Ld0Q2qjNeMhhNj/+7R82i3Tdtg3F
0qieIcLSf9NuRH7Q13pL9l6YjR0bQhgPpZ95u0pUiw6Ryza2lBcqAPF7UtZbL0QkNZ7xO/prXSzM
ZVsl+sKtOnVnuPZwQP4pI0ygNE+kmMtIWxcQy8ET0ApBURpXNrRnuoIz4WwVKy5vU4uVRhhA2wzm
ap1UpOQ64Z6q3h8bLa9QJZtBsrLtgaTjQZ47YqgOzTDYp2rchFJGVnZtfxvUTE4BcNOmjI/+QLmY
xmT2wrizU93Q/7JU3Bwd4ZRHN0S5SirirDNV9TxtPEKvZqlrpCvFD7THOdEq7goBfMa1m0BPDlNp
A+c33pWeTdRtwUMNXWeyflROAMIrlBemL98FAhQRVUEfJVt0gwOVDqeAPdNi4xeLyeQsYcCYtaqp
fmm4x3VZjwnR7f0tSQejbLf4wrzQIaOPHAzn0VtPloh0w2+SEK+lxasGw8+yyOzurVBWj5tXokD1
zrx6kyi5+XPc8SvD/Nka5UbC1/sjEFCOo6Lf2nXKPE8ha35NruANuiceYH3oqYqF3WHQjfYQFUQE
SObAohvgyKZgBjTPPJXGeuldSTQA0QstABMhS9jSe8ks4FcOvY+VxX/ziDMXpfWySZv+eYji5IJp
yVDJ5u4pOb+ghVefI0fTIPmhws/H4cnv/F9B1Pj7brDq09DblIEJCyChqTkVhX4tyrT5by5+6/dr
nwmVoOpH0ofGI9z8XfNlFNBrBfqeT/Tv82asMzlmgtI80fvHYVx31RVhykcp3kdB13NVKIQ/cpee
0cndivGoir32ZdoruXlmiMftDZisaiuG9udUe4FMSSRx7jG9I2PYO3hWtbCZaH4xrKhPkaKJG4YU
1sKRUQM4lH5WsqSudU/lnkDZfYzivFyL3Cr2uvdVyuS1t69+5/ANogfjOtJQCspOusZBRKbCIIcy
c3CsTJJc05jf674V7USYp8dCRN42U13KwpHt9OmiVFRaCDbzJnzC5YmELntnxjrswAoOVpJZW32o
lOfp0C9cYPSuguAA6bmZ9fRcG0XLVz54mSfceuJYuQUA0xh4CwZ1e23Dwl6CU01HuQLarxJ4hHX3
UlZxeVfoN1PD/qOYEM4jQvzO/83Ipmt/F6/aQkG0QvgfOiNbsKbX5L8rjQhUtIDiauVnoPlJ+R64
pdhWbj2cZGaAoUXe60wTyVyhN7UNx57ZtPH/3JsOY337eDhpSbsUmuvfjMRz51qn5KtQWMoKzOWw
1FJB8NFjfuNSil3IhSooTjbWbtqz/9xrLclfVzZfbR3Qq05a9HpEo7djHyMci0sK1jMmct94tc9E
sSM3kDNupqRCZOorvvsqF027rOK6WSLucV8VbLS0QUONdTuvpr56zwL1ra4sa/V4VDlY1tCLa6dJ
yxQO9WdAAgYifZW1PwCsz2Dg3g466dUJEYr2Hajn2A+DUV30NL0BhQ/xYoXdbJmfEFUXwiuc+udx
Xs31OLCufx6FqWrSs2cG6UBmBObwfxN9yIP5QvXBeh+1IKiR8pfGc345BmQvEMHmZrrv0K2b5wyw
2nRndrW2SBzii4xyqnaAztrz5A1m9IHyp87NbtAanV2aZ8KfT7uZJIhcsbqekLW+yJiKuvSpE+mW
GX5+ypld7h+j9qMH69resqBQXQGouim2yxTYV2ZhmUS3eiAjsUIpIGf1tdL9goQEj6hKAvOiPbr8
Bfla+9S24xvCNvlUUSEERIPqruvJgA0jBYeVVf3kU/+i+Fk/O1LmLAxXNnH3K9a+JypjkXBDvXiy
eA1F3KweTRety8MtQIlg4SZ1cckU46Zkhfsk1sAV6zf8Qv0OTht6AoSmVK2lku8Nwo/V1O3J5zHO
LJlLZ9INZIPHX4OG+ikupW5eBFa4dLCPTQ2YmmHybFfObjqi+gRDHLGJj0t0bppItKnGizOYVBDT
lDo+E9xTT3qQJ9eq14qdcBEqeUZtkznK52FVCByBlhl+a7p8RdXeSIt4IrgxnhH+ndxtqfOOKjoh
DHnxXRtPBVU5Ry3sL7g1VJ48QJOXWZ5W12kTlQeL+sQFR3x11Qf/l69a2RMEOnkrNa5GxyCS5kJ4
zgtQxHcHZdr6Uc9i3ZrwqU0L2rDn38sODkSbCe+xN4znovFVCHP+/bf3laSqbHqNGZ+gEIw2jToq
G5K85mXnl9fplN5VN60MzOP0WlzgCcUxpOyy3PefDU+oM+iP0no6ZISqFgGAzHnUdYdp7gBpCGxs
qqP/HKcS+ABswFtStRSj9mB69Z+HgrRZtHwyU4hCxUdamWdB1PW5LIZgE1vgcv55zhEmfDY6FH6M
PWXaqGQro4Lrd2kd772mtrNZUozIJI3pXhfIza2RzWBTOjmpl56hriS87LNpRgXPthhF6+AXmW1N
p6aNQu91RHo98bsdzJe0xt5YMpCOS5JapKE86sBQ6JX6rDtqBPSSw8Ep8Of7CZYku6aN3UiBtTKk
NzpqfFVmCFwmoMdVZcMrvPbCOkmKoLxZVZqMPYi73ilJY5domS9LX1eWUHbqLTTS4ORBXp3RdAvQ
Rops1Y9lDxZwVEAKXPXzathhJbPsZMsQ7C+isSesm9lGUg3xjEiddNU0kFb8vo0Y1688o6orpq5w
2SEFQ4tFiwPJPt5En8ZpFLb83qxuNqwOnEsIk+LSqGIRl5ZznI4Mv8F2PMQrUVZMN8vo09Xlhed1
3MHjHuUjQReiMvMvodAVmu492jxM+QfNIIVu7IyOh+Z4aIfcKmOgrjmIV4jr2WvXoHIBRu4dffKG
tyE44FUU8w590F3cocyEp03cZmicSv5FFeUWgriepqoi59L8DXNdeZmeCqyeistuktGG+I9mBtq0
tdYPBSncob96XKyNXiz8wPZWeiJzsY6vtlmdw01W36ZBetqE5tzXKvsyHZiBvsHpCz9k7L2QCrGp
qKk/24WEeBTT2EJHoWK4jX8fsKEDC/cCDKB8cschlbIMgExPj5bSwflNLkSTO6tJSY5bioEzDlAX
depJG4L/zd6ZNDdurNv2r5y4czjQJYAcvAlJsFffa4JQVUno+x6//i5AZbuqjo8dJ+INb4SLZiOJ
BAEkMr9v77WD1aKSDJntuanaIHAoCiDBVHxKvJP7pMDAj0FTwCID4xS09Zs1WK/BrL0t2+alcuzy
AnMeBHcFx8ZQSus5LLK7IjLNj7KEwldN+reUySC6E32PR7efA5S+DgMr91U12uNmMsGlL83uAl7F
zkZ1zYw6QL7rsLl3v94bRLirrZbcIpnTlBiN8tcfqavkGje8d4j00KNqUJgrXH40PlB2rRqm765C
WYk0gKA9NDQV9hHm9RuLbjRSS1m/fl5FmPHfBF32tOyBVkY4RA10rD3G2dsy6I+oy1wNTf1TZTDv
xYXZXcqB9L4gx0M30a7ajJMNPxkZFbxAP34Jq/ZeCpPD2GKgNzLlo+wCiOZNevDohW5VCzZwaSjj
YelA6+p0kQLApOIf10cG2fIijLue0nxm3Ws0AVdAP7wvVuBdOmlWf0oqmNfFB1kMq7yipOy0Gudv
qrMeMDG6JEpnbvIGG7M9YMYlEqSXOy0C9GXYTX6Z52PM9csk8SKGJCSpy7ilnaA7YdoVXKgtDhRO
CM10hzLV0eYaSENn1V5In30TVkF7pCKUkcyRrXw4+O7gtM4qHNMEmWMUXKt6UZ5RPdmHppUk3c4L
h2XGQpxuv86FdWZBUxxyK04OaleVp1q2b3AcRpeZi74zxsK4YdKPYlnHKuAMqVsVpXQVvmB3cZkY
dsW2aZ1/wSkmIHhxBbZHq76FjvTa+jn1Hdnp6yTp1TNIyfrWbIZjixXfw6jQbxSdob83qwtOCAYD
JvCA0Jy7EvjhImmLCqvdNpMxsrhkyqQGlQZDiIK4k3in5SkPRQYJzAVwxoGkjhQpIbnFMdy32lNv
Yf62N3X0FFuKmq7NIlNBSYEGgqJqQHrtsq0OzdA1Bzme/KRTrwCpAlaY283Iddeen2cPphzvG4AY
c2Rb+ZKHprkZ2szDAz/6L0AakjA2npxUUffLR7aCkLlDYzRkhFvdYbQc75Ao7bqHYX+3tKlrEzKG
HkIFWYRMY0bgCCsD54K1LcGNkbyaYjL1lnuQnYut05EeaRgECw1o+GQmxKkfQuvUzjfLQ5s0y1Ug
R3S483NK0XwJyr6ljCXr+s6fupxCJZc6SivibhRleKFQ21+GcV+PpYs2Ya5dzlNhjYd1bbfbZTCb
PHb38qqBd5Z5D8JYo82/2XGlXHVN3t0Fmjy0jVE80w9y9lqFG2EwCx7WDVY2Fft8FHTiMY1fl6dZ
AMUnYyDrFzN98dyTCUncMzmn7WD7CMu4mGv+RT8fOVPc76iEZA++oCic91X1utzz/ZHQE0/rzpB8
9gMQgZvPtR+Pqhhzu2nK4Ii7qNnUEBFul3v+YIlb1UtILtXymjkXQuCxnBWM+KkOdQ5bh3lXf6rB
yK8qwHZXhhkQY1Sw1blRB1/gnW3yTByUKqq+jIOkqRQG30oZUg1yZq16VPTuEDTYOQhAWDd+cf0p
g+sSii6JmLD7ZgJQYpjH91OgDuc+8fLb+FUYzbBe9BzCt75gCPBvgZgp50XMM+SYw7VoehwCFYrc
0Gfnz+U5AhoqVo5dEeiGnp2CHg0ePT9ZA669jZGx+m1KIgbGCsNGyWLF6ZVXGuL7HGvydoqLcS3o
m95B9WjPJHkdlgX6Ir01EqUnq5uQasRoEEA7uDqLALaPy+962Ia6+poVw0Aub4N81Aunra9U2VNi
ludFb9n6EYibTrcPuR9S3P35x2b5V9CW36KyrHbd7P9pCD/bd0QYELZFlRqViMKF/k446K1SYJ+E
SdgQaCc6PMuBuTz0Cw2phGbPOpvRo5lAOjfJUhnufLIq4o2hV9Z5uZlSSAiE1xrQV4nQHCRLeVWM
ggigCTBTTH2rw8J4T6h4c6E4xZfahkDQlOGwo9yQnJcbKbTkbM83y73lOWPsd10qx4P08x6cvNph
5PS6z3uBOElEKbRdHbEv6q66G02oZaib0q9doRM6l9sPEgzsRg/EY+YkzgaP1NzNcooLGcGxXuqP
ZNBxrMoHbOrFpeE74Y2RZHecmcZTNEbevqoborTkld901VsAsLrOFPGtqKqaYgd+GlVjJUwA4Hjs
Me9vlpNL4sCIIq+8N6t9kBoKIdvyYRnA/nhkNBF457SC8FD0r7XSd0+WGKpN3YTtlR4gn+ulgxhy
uhzHZKIBFedw8Hz9KfmcV9fAEI4DipRLCqf7hAojol/HuKQLYl42zgkwUk+YcDce+iq7EVqd7MFh
ILmM57PIaQkNkNmOaW1ynxNm2c/XPRJ5xHbISAB2wGS/JHmwmwZImo0HjCLAL7s3c1xhRklvIvf9
XQ+U7EsoDNyfypU6r1ScDh+sFaDUX7Z2edjUoQGoSjw2IvIfcpT9sYjVl1TEHR0GBrjPBqCuqMO1
r+bwRuvpul7KZA5dUVTQwzesguJ7aV/3vgmLrenIwHKHhvyFzh/Qx2W52+aKx+5lQeOHenJc6olp
mHWAJKnCq6U8G3IMb8ex+rJ0R8SUjkxaSUoNaHxuBBfpG0SL9Y3u1/sp7PSL5alxItTAD6zM1efi
W1iD1lSs0V+zZKF+E5nOC8XD5jI2lHxjOIqkPG5Oj2WcbAzgay+ah7DLsyOFCONJfcEp5tptgvYp
oPLQat29P4YfqYd5C6VEe29YuEEmE5798mIRyrtBgpKJkj743DGRlHtLNVTU8Ll39tC6Qb5U5sho
IenpA17Wp3o8B74mHkJNo0TT+y9prTd7U+sMd3lYT9FrZo3RDUMRSM0yfZURNgVIYPXJanP/EitI
u5lEpb8g29sjqWId30BM9argse6Q4DIc33AUYhjhXFgL4Q0vAJ1vA6g14HfanSaL7kNm1WsEmF3D
CngVWx3x3YH+rRnt4ZkzBRKYWWg7C9Ljs5DTZUkRi1o2oluGv+CuGxD6ly0/sTw0p6q6sjr981Ew
e8Bwrnz/CRT98ug5VrISVZpem2a6oS3jIztLyPRzSE5joVWYt1yWzduCDIvYbJvrz0dGku8nz6EH
YIKA9Ejf3pcZ07SKmcuxNCrnpqpmP4nIui8ARZ5MUqTv7VG19lZNeQT9eUMuVWgSLl5zLPnG9G1i
gpNXROGtSjxvXm5GxF1TqxCVGTyWDnx3QeOPyeH4FBcm9BePqSWroYYBtsBuJOMJwqaCgFvqj0FS
as+cl9razLPmhtFB2So211Mdfekpggy5DYoWGgxixwNLp3aF1Sv8pqk6DZIKOy4d4A1y9vJCB+B5
Tq3K2XTMCnSppQQw63iLWmBUTjeqt8uNnaJPp8BV7nuEorcdJNQbAWGRddg5qTTCUOZVZWlK5yov
apKZoiDc2PNzywvsZzdTmuCMVXH351/tsAK4cYi/f3kObbN6q9CKECh/rqq6OzWh3l72iCxJxqJh
GC+uP68cjhPxf5dNBY7DmSxrVxvnnPAUaFfBxeed6Pc7vNQPk/5VetWBXPWdnujl9eIcKQyuqlUx
efvlKkBCRLj3dO2ytShOLcP9kJfthjTM9rD4Spi7XZGga5KrkhJ/Nftmliu4MrRvuUi8Qw1OlkSa
kgJaJilK9DnqtapHL88jh6NoS0W+XuGF7mlxch2sqPEhtLxIyJIaP58P+DIDXad5rtKaqrTisEwG
zKHC3gntt0qsnsVOvK0ntXhxlHRg1PWZaM8PO/xKeR8+YfC377TS8teaQTOFzsx4XSERm7Liveg6
7UYbSRPM+qRZZ/O6McOj4ukfg805WcR9cm/Xxjawu/A5TVnwpWGdbZaHDcKCNfzt4FSWUjnaCQiR
KsTwT0DuZyfXDLB2+uZwWPROMb6Biz5X4sPyaeYIaWojtKao+XfuZDvd3pL5a5ZMrLzUtGAmQbvB
rGX07Y87U95e+VHTfDGDN437P7/6048tL80/MxFFtIIo21xS6YByorfjZrkeZQl7mfkg1N2JbTQT
Ue3HqLtGpFC99h5uWhHU2h3Jjb2btYVyQR0tPFiIV7EhkC+DXRCBCmL48kbX7LcsDnWa+aPcYBcq
X5iUvVeID687lHPXwtA+lt0SF8wDalURBw/a1wsO9nlnZSFzFTVQd3XBhyDQIj8v94hgzf7zveXn
UDlnLnOya1sxy2M1CPvsBA6gnbaM72QF3LewC/0VAeyFz1L3Ct4INTdaKYHejA9WQSxMVOfTztL8
/pEVJ25gs/2i0bVemYSHXquBGZxnHytONN8q410dD/K5mwuDTja9xT2z8yrEymk4enbbW8Qv9gnk
qSQVJWAixLW05NtbjDfJUTJUupQYvBd/lMiprfaLjFEwUJmrL/DcWdArcfY2fl1vAIkFL4kXXFRz
WbzovPPyzDARSmMl/nCZalp9HPFW7TqPAkkHs9w1oFbih4u0cyaM/mizZNwZdZbSIhgxNdESfZIW
EL9B9O+q9+YtBQqnay9FXTWvjDXxugeMfltGpDKQepSipWrNS32+UcIYVRca8EMy+XdT3XMNsIev
UDEFO9GrLoZe8U4sBye37voZ9JzVh8Tymbh3RIMv3dRiJtHa+JZNKG/rpVVq1WTf0C1m2pCCyF4k
WKA/MSl07d7oR1bvqFo2xjA1G8iI5bzYjE9Zbok7IymMHRAkOk1J160/W1CfYl0lsvpnZEYYmSln
INfSSKCOKcBTMbvy6AxDpc3emgalcKf74Y0P+X4Pu2TfL24XM2J4KTOnvyhh+V70RfziJHkDVtNO
JuZqvVw7UKC9VVESgawrZoWnRAzXtd0pV5/LAoeWC24n4GmflQpfNfwLLQUGNmqxO81NSZpbKWeG
JHRFSZ4plkSrVC1DuIPlPrFhf1W6By4wbQbvUs9ZPk8WYKP5BdMgbMeri/QwZaSP1DBbrmDjZgch
w3yfFJp9nTenmpxPlwBBEylXwBXEz676FmDSSu9JfhuT1r7BU4XUSdfvtLmZ88ejztA5FpflDRX8
FBBaWYxbUmfifYAQUUfFvokpn6yZXtIyHTrCP5aWKSGBZE3ixfuCyZAkihFIcAM2EF19IwBSp9MN
mo11ZwTiri6PdptZt1UKB3lpb3v5MyidAfFAzgY47a1h+8UTI2B2rBLifunwFE9ZoTQrGkBYaZ1W
oUawCKYWd/LiU15uxkFwwqBac6jXIRMirPBzG9QKxAvFqS/VQs4IfPQWtiz2kVmkD1S2aq8zHmIw
scRCt1fqNNfLLOfr3/ddjbmr+qOgRHcQUyEp0TRpO1LYvwhK0qCVMe0z/ZujMZmwNZIMfV39Jrlj
xqPt2iXCfa27piXmPHekECFB0KB+ajgg63CjGD04RVabz2SY7mbj7J0i+uTa6OI3YjGCZyZc6760
XnQxN+RA7IqmTi7iMfzxpk/Ipl027P8wV/cYhf/f/3zNUdZU4+27H+bZ//zrnaiYZpwlQpb84QDY
vDVv31+7fEv5Nbds35q8Ct+Sf+3aMHt/+/VXP1FXmvabYXAsqECu2DFojn4nXYnfLLrkmkR5ZJq0
EuWfpCvjN5tnF3kStBBJyeVP0JX2m2mrxBFKQwCesVW0G/8N6Mr5WStgG/wRlfqCireckBgQuD9r
BUrbhyNCMNZkOue01gg2th24vkZ2W3fCPKNwXpssM3Lm+R15KFFMPKtWvAgKr9QR75BM2/vOp3kB
dOpo5yR5dkGUudU17AOqwCo4XDyDFPVkkK8KWiyrsi2p/zfEbk2gLAgiOy9VQjHHT1Rmfiiz5COg
iXbEAMZsCiurO7QDAEsn3WoUw271OTNJOteKXuEd1iEA9BC/7TSjnWaqIEXL/jSvsuhXx7vEG2J0
tfaVQ8jX7ZDCRkHlOcBfz4Akp8rM6wQeubIBhx4CJcPIQk0FLZcbaDUUfRzdiFdGhF5BSuow3NVR
k+VOJyhamwPdiqqhS5TKh8kQMxiMwFFBsAPwyImIQkTEZXjw5ryF9B2HEy66FpXAYF1lJTFd4fwW
XdA+oVgBmW/g08xTAPQ20U+rNsbAaSRpvUqxz+wSLb8BePJYmF2wKwpA1DQm+pWhUXFWaqJwTLio
58FsHuy+fdKtPsaRreUnHdRN4ETBXpCUvMcEdNGXaAVJbjslZNAR9HG//LWCeV+bjDuPIsG6mqgK
z6uTDd8Y/qKYfjyKAkwwvv/YtAVNONqGSHnEKUrrcFfcsh/rqwowgWHEH11PXUaWYPV7lbwNC9D+
8j0plvdFRbazJcUVvYw/7QOtClepeYsEJHhGkTnFJD3IlrQOMzkv9Z2ilNfWUBinTieRzoujlBQn
5h/pROWjfqDLOWy74C4dMlat0q1k4OyZo77GjjQZL5N6TW6LvylpIu0d/BOrTJiQmUZ9JIWuF6QU
1zl5C+aZlGh1FeVwPFOrm1iWsiKjN/YakenponV6b1I5XStjsS+sxCN7SSDV1cBd2wVEEG/ID9J5
1KtK/ydBj/bThYVTlD1nCMEclv9jqPoFHDRxxSHmm9Xy/HFDuwp2jeo8hqzNbuqatwWGcOzwhW6y
cmgemEVgOoTiuvtheLv+vJD9iHwSNpS/Hy5w8+ewNZhONh+Gub81j48/AoyItUlyzY7nDIlzLPIv
TKejtYlQjNXdYwA/ifV4mKw0YMMrKMduP9DiHDqqMwHWs2IYnlkQoxhN1K9AOb9EIt/jeQCvYzr1
urLD2yDyjgla6DrXj1YSXuV17VopRZIhPyqkDRzlfNOoOHl6lNDQhrz1EJiIzdoCDzOgmdT03DgH
c1DEqwIo+bFtBvpFzAOYA+fVsdL66tjMN4lSNyC94/fYDow13QBvlThWB98SYdAxKdP6uNyr46Tf
OTWc+ZzAWI0OBXK6NZ2D/GgkTnYM53t/PuwnOzoOV8uzWWP4QE7/+NFu6lRO1eIVrTAvLL9ukLjq
jdS64PhCQWqto4oPM0/haOKXKI80varjcu/Ph7rRbAMvlDvE+RNaLlXcqE7MAxrWBCQMX4dSZ52u
gbgZk+woG+K9V9GcH4P0ULidGu9ytX2kuIX0Lm5BOgdxQU7F6DZJBom5d+5xQrI3/Vk8VPR7GRFc
YXZmcUQSXhz/fJgMl2asmnvbzoZ1n2YFaxdulnsSq2eP3uWQ0PMnSbXnJodAIx2HPLbRqI8mUYXH
5d6fN7FpuHqRqvs+jt5ZlfaAE9qajjk3CI1uyNdIdkVlnwi6RbfQ9iP4c+vZE2m4lUWGIMImuJfi
pbTdvusQ7ICIT7AE4fxoHDjwhIYfx7IMNmYdmCskGRocxUjbdISFroCT575qHtK4mY5N4XlreCfe
Cii9ccQ4ujwtKrRYlYTbytALK4cELyX07VUw2epGggs4AULg4Av6Q+kVAVg/PTSPQtbPYcpgYUXx
B/Gn52WLivlrEJXsE5B2bOHWz5SO94TE7s19uTpxTqOdWGQqG9rOY6WByQ6jtzNlMl7RBmk/0P0U
B3usdnTVYR1WEFoNsgYMYQWXjf5S+N65nY930s44uJe7w3xMyaokGWdUjJVVj+WxCejaL/c0Afhe
3NCuag9dw14bFV09KPor0ncYCdF8OC83fd18v5cIbdikplXSxeKU+PMFP2loZPdKhiLY9gDYm49E
kvFVTeJoar23IVScMuNExXNNfxGszjDt4Kdnx27eT9IH5I6/j8emGFhu9vZWDlynfFMcmZ0ke8/y
dgay1JNdWKs+h3JEHfBh+Q3i5bE340RK93WiuxHpXphWlMfReJeZZ7qa5AqGq/dymDZKSSbTVD31
0mdxTNEteEx7SB30MDKwY7S5Eba8TXH4Ojk27urIup9VR54QjERM2VEtTYCKM0jU3Zjs21I1NmOG
4iRQGVDwnqyi8U34xISTr0tCJv1U1oOuDuaHOLiAZjDTgX06EDFSx9QHgephYGA2oIVhC5Eg1Whj
pmLdNzznjzDQTa52Dmp9h7wZ3xku/VC583TCjnLTOQA62mhYybiw4kYSFu9U0j8zsumBqutO2tNX
MDBI/MIZnd9fy9DU0XCCTgjQAbJ+I8A+9dzemmjIIeEt7rqKAZVac3s7sr5FcMLIruDWRaSvvLQD
4CymUJNROBsBiGA1+gMzI4s66UDhl5kBF0pmOgkrpxvr5MSMQmMKVTrQYnJtavPSblQyZ/AxtpLg
q2U+UrdRsVNI/16rXQtw2UqbbYbObBNrCBg8EOFVyOvWeulRGE60a+xEnAK1w72C65NwkjMzvzHQ
LnR4Ym7kK/rGCFLzunrVWX4CxtfHfVWpBB7bSvHSV+N6iEB0pmZ5o5lMarjOfO117FNJSU80oNl2
kniWRRLuhkl5UGrKs1MFP32ejLFp2qkugY9nwYuDWIhPYm20SYdKGPgPGRMEd5zaelXKjHRDfKE4
TbPm5PhNdPCBsJkUtcuMeLKmVSZqywkD2KyPJ2dSblJwMJSnxInMZIabCv+/jF48ME0XPr3wUvFS
tyTVedPBcNgYaWc9Z1Qq6r0RIpOqWxCbXuDA1UfLsLKSlM3Ju2FXq8OxTJMYO6q8I84QG/iA3N3z
U1IHMkMeOVmIXgMskNeYKpsUqLymhE/WczFau7Ty8pPpMdFsgmpa4wawsQf1IUgFa9hElU65nu9q
eYqC0kAJqfmgyGkZOseR39j7MDonNQkKRcz8dXDWPnl3p4hsqg1I0pb6QHAjaOQmss93EGR05m6a
vZd41t2Oa7/G8VmlwxNGuRUdOmGLZu+3T+VQ28eaWYY3sl5xOvQ3BhoHeiNuffJlaNx4bbtGqB0c
h/lJx0z1Y9EGrjcVMNVFxXHnVKgieS1UjJJChq4fSoVdRiPhyeHjXATVq+bvqW2L/Uy73cd++VWY
d3yy4LoJkOU1qNXb6prQzRLHWvlQCDyPYWSVm0LvV8Ng3WmzYLcanuhrNJuAltiubh9mDwXTVLJP
zNx4MQMv2o8jS4C6Az5M1XkAgiOGghQj1o8ryqNcvfO8OU8DGrKaLBrPny38iq1s96WfIg2RqnFv
A6JtIguwo4UzGNW8UwliqHqy+AYz+NJGqk9XecoOfazhDW9wYKrpLiiHaKdAGoAQYn3kwhxWhKFi
8yjjTc0ptHZyAxTxN8mwHPdxf6k2jsvJWh2t2H5P6vpcl82x9Cv372ei+s8TUUe1dcjQmqrqgrHd
wfX/80QUh7w5FeW3Wij1hdA+xKAMWzO8COhTnrruOiyIjEvoMZEgbLm5nX+oNG1WbfDWO0haytRb
NUTxQS5Wn0leng2Q8DcC5ghlhXlFyTOkRCw//q+MstRK/qGMos+75z/Twld59hZW7z9WT5bf+E4K
t5zfQBw7mBiQWxtzgeL3+onCS6ZOTpdtq7plWLbGeuQ7KlzTf5uZtJa0hanqjvFn/YRXVAr+gkgW
DZcErq//onqi/7wyE8KyDMOxdEjlJi4azZxf/wHpOgw0JIbJ0NDk6Y+W1XwjOP2oT9YFrb77pKo/
YkqCq1SkXwlk+5JNw1qwgkh1ZgVJPTKSSxN33phsC6bxmZxu4YiC4SZbZXLA3P/wvf7FAk4TP1co
l49rou7ni1H51NL55eO2ve9RUkqht9jxHoYHKCTNs1Eiy9Adg5BLyZPMGmfj99M516I1TkZ/lRoB
bm8tR+ucBAQO1c6qEainPTHuHK9O1oXKVQ1wwFWlQzYeCZIZTBiGXhJdlfqFOhDRQEiAvrEy1nrk
g5LM5FTbbIpIJsSbvoqJLQC7QSDAsBNMqRMEEwQFvqomtm+trZ/K5CA15AUK2TWlcLpVDadiS+Wm
7KW+AZGcr5P2nd5uSEwg5U+LLzJoUqZyNulqvTG6TiNe7Rafbt3rT4E07ifa+K6fx9c+UR0rTbf3
MX3qdRXVAyGQ1XZQSnFg9spVc7D3oMCwrwMki0MEwsUqbPIG5KNKplpfUj8y7wAHzK0PEncDCa26
YjwGCh/iB8U3gLybSd6HpUbXqqZ+VfTiGmvxa0GRoy+VfU91Y9WmFiS7AWRWbWykOn1tE/+dIjjF
ERBkK5jXQ6X7q5EduwJBirizCkmMYeXfqi8ZwAA3tl5HR9JP8G8Kce37ZCJ3vXofqohAi7r+qodq
CAO0YbodVeei6vb0VbdJaXxVRX6notZ1ndh/j9PEdapWWwcQwFepQiiXjA+jirOjM+x75lO33WQ/
9L3Rrsz+I8nIHMS5M20ps9FWMNZKHc+6guQyILtD1iMRbEFH6JCuhoS2AT72g3VMLXzVOUW14eLn
r//7gXb3ns9l2vr/QzAD8Q789+sfmqvnX38IhfheTZ/LxH8kSMwP3GWIvGnf5wpz3SbN78PNf/Pi
98LzPw20s4X1Pw+0D3f/esSqFmb/OqC4z77VPw258+/+PuSavwkL6SYRDI5BHdWk3tS/1w0pC4Qz
qETd0iY3mKQ52pzb8PuQy2isGZLB2pzNtIzVf9SsNfs3ICM6ZWZGcd0SjOG/fwvfh63PVA3/Pf+L
YWyudv3ZZplL6I4Fc1xge3MMPs2M2f5hzFUcnTzFTPc2Mu5Iex93LIf+YYLxM6n739+CyvyPb8GA
r0mj5y0oLl3gP99a/iZkSOvybBWiQvlhN/zFBs1/7d83iIq+ylcDZeCXUbmB7u83quptqtEiC+Yq
N9MzSu5NTD5qHt3Pbta/f0Ptr95Rs/AG4gK1TWn+UsiTIq9KdRrJaOq6E4B6NSGnAISEphJoOu5K
ikCh0Z1QJO9YP2PlHi+xO6FyNfbzl43vdz2vB1XFuvv7T/aXH8y2VM1RBXo9OU/8fti3WoQ4PJ8G
4oQC5bYA5cTo4MZae4Jsi1HIeYBa+A/5Bwuj/9evn2rmH+/5S3XVBMth0aXw+L5RbFDbq5I32xe4
RTZFNu3A6a6HjERx5M8KaVBikJ8Tw/+Ihv+rA/rHD8A59eNGU5WyRFWy0Xjz4QvgPzDj/d9/r9r8
xf26kZZ0aFGqtmNYvx5jEYi1nJUme9zLryc1e80cc6/wXnF0KZFMWql50VntqW6itWzya7IEITf8
QwVZm7fk109Bx0oji5u4W6YaP29pZYqWkkdFglv32vTkIQzYLpp0TsDcx5k8F4TEw+8d/ZAKk+QA
aFEHPJap8xDUzdXffyXGr3O3eRyxTQtjmU1N/d8WEdiAHd/oUm9j9CfqQWt0kHvAltCD8WWg56rm
pHobz6HqPGTFtMlDYMht7+qjeZT2bBwecIANgFvDIzb1DWgdF2YHpWH2IuesGiXntmhOqBNXI/0E
U1l3FIJEFLodap2/3xrtrw4iTmVHFxY9xn+biZZVkVlmkHubOVKX0Xvd1ISZKb5r6i0UToyVQb6J
Y4KYSPkgU+SC4vh+lC/wX9Z//1HmwePXneyoJOoIXRomU82fdzKyTk7gPqNBUm7UYdyG/biTFWoV
mJVGhJhcZwn5D8f3LzCHzxHbQU7AetDUuAz9cmShYgaE00ScxOp9ZKUbZomwW0PcHRZzr36bToYb
B88aDj8Yd8eoM1mX+ls1VvBSeW6UB64clbM+Sqx26SZs/e188lOnpNpCHoHt31hkx3nyCjpG1ZJw
Zlh3xjju1HHYOZG/haiwl0V5VfgTyiuI6BzWOsaUTiYbMTE7U+9HEfzDCWU4f3VGOTb5LUxlVV39
9byeArDCxI3LjeWhLUACWsgj2IE9SeX6LJBOm0M3XVskQ2If2bRiXDcNddhRcbOxxRRJiTcHgaal
5yZ+a2vflWmEU8lcQVx7GSg2JjRUihnXMFyVHNgDSKeCAinc0vWEvNjWuq1HZIxNRSqzu21SGYzZ
1n6aotuxivcdwbITIYIzaz0pQOu15Uq3k/2gd+5gTKT7ASYBQjLvr/kLV0O6P2BAx0ZAFEV1hYN7
5pbVanS0axwRpdhXBNya+TZ3lH1AvqkRKJcAKTocYledTxHCGfbWi39fBcVp1JWtZcNFwoUrA8U1
I2uFNZlqPINPpM+Oq1OMMi/207O0O9fjbMhDNsMYdyTruvNHs4ZozcppR5LyuUUD3WZnLuLHqKF2
wulmJS/l2KBknHaRXh+goGxpyu1gjK7HIDpOg35UPEJpnGbVg8c39P38zTf0IXMDg5lPL9QMj1gj
4dOMG93otmVjHskUPDAokRwEdyamyKFfOP646ywE0U1H9quzyWsoYql/P1b5Gxcwd6hhXSs21dNq
QMvMhpnOY6qFt3bcXNm1f4uRLjfvS7IRU4L2iGU/1gUFzIhwjCy5BjG7Qke5llgTFZ9cbL+5chyY
H4xXFsIV4GdOxrIVVR0WDDcpOo5pY+8pEuTMA/Yrwqidx2i+Qgo+N0Q3uJPDSIsmcsVOGBeIQVcd
Y+Q8XubWR8DenS9C8x4vCYTMW2wmrlm+joKlc1DtC0nGN5bW+RDB/gX+1twbFh+uagFGMB5PMPxX
qTVtBGX/SL1XcVfMA/FKYmubJw1K35+SUNkChT/Pb5d3086f6ivJX7PJUFerBJ9Ds06cOxCMbmpn
1/Ob2SxsJyDVidVsiYRzUTccay4GsReucW6iz84OLJ05jM+WaA6DMh2CjjgTrIh+u1bgtClEuSIC
3WW6PEcA8YoBRZo97OYxWQnVXeyJE4Y5Jwl2OltURmIPGmeFfu42qXv8QuleVfzd1ItN+5HW/bZX
YsJSAPA0rOCYiKXKNnK6bUw0K2V/nhEd+5tdMtTtwZDe1nH4WoT1ULNkH5qKxZZin9IeJ3JCNgxT
2YhkY93G6cBHKlqxSu3eJcsJia+1VrkaZhycA1F8rHC3OrSUmkhcwUdNjxrc0vm3DDwCWo3slH0x
sROTDsPeOG7sQuK3tdak2K+EwfZHa9oBLmQg3oika77R2f6am+PGGJONj78oA0NX+J3rJFwuDVJQ
+FdYjDLWCE4TVnzcr5HNub0arTW93eaIShSFD8e/tuZyzN8L2DCS4DcRl27sUTu4Oofe7F2tjPeq
j50BN8IA89n0Z7kACJFa+q4G4waB6qDax8r/YDV0pD+46WveaoAEyMHcWOFRMBj1SOwr8qZa9O18
kv9l7jyW5EayNf1EaIMDDrWZRWiZkZGCSXIDo2po7ZBPPx/AuV1VWdWk3d2YlUURESkiEYD7Of/5
BUmEG8cInm3S6CUgiS65/o0XV7RrgJOTJXqw1nA/1xBJkKxFHX1CAgRjd2afpIQInH0WhS7LDj0Z
kjgZ7A1+sgZUUluffr0f/9MW4eFzZNm6bZLv9W5rnOrKTl1leAg16ptDnhehrXvcun6zBb+jv/3c
gj2cP8HhgBSE/a6MjX0EwBWZa3geWacsxqGLv7BGDxCkxeO8thUGm29nrdGTHjrYF3j9bgs/2VRc
FRAMXUpPn9tvaibMjP15TH3QLf8N/tvnQLwogcqzrG8+C4ur3pwhveCItY4pIX99vmbY8G8FjOfa
HpWyS0tmvmtClBmHeea73iaIGLH0N6sKcae01mLwXqgjrolMN71FOJphngb+ryUBc9tPAuLvRIDH
PKnMY7gmAjs3yAy/eXf/VOh5uGMsRbSwl0roTy0SExUofqntbcae1QLr0IaMU5lPXwe8Z1WWbSav
3Zqk2DuQKvK++hJhn1I58pCTOPDr9/KPV9af3sq7EzV0mZY1UCI3ljk8OFUQr8Ki/BI3zsuvf887
vH+5tBx9drKxQHm5wt5dwl1aRZqhTI+JRYrkRl5tR9sWtSSulcmym3CuadDIe3IQo7esTdnUrhOj
O4/1TXrabt42Zn2Ehu1e7XmXoLgVVbfLWpaIsP1NO/9PXQ61GPCzg5aLf7w7LXYw1qlTC2+DqGil
jd2W4dim0dhgXvnkyKKFXmYZq/ny78jGdlqulSm5z4tiRr3x63M3n5p31Th0QQHSDRIOIf/dqdNi
B8n7oDNBFJ/Rtm8hfpznLiai4k3z3yEL/9C/k29mCgEWTjluvv9tpcRoO628jYEvR2vi8m1Ax3MZ
eY17s6SsUZ9//eeZOjjV3/9AlhWqYNa2n6SlP90PqV0PGaZh3gZe3JZh367lVnXrAAn8lsAXRGTy
StAV7FttO3/JDGpEE+MuA7fu0joxvjzMlww8n3V2kpXFzLPfjpLLYzIOFtN8204vvRcySvQgHasj
uUXsGP52ioZdWej7NuuwsOjAcov1ZK4Hvj0bOqZxwb6GKO/a2aWzvf30NajY5jKNSA+SS6rmJkY8
qFwPLzATlxfrpIi9wwb7xFz+1GRUq3V8z4B6sWE8GAUmzH6CUKc9t1g5uyp8Yv3R0+qCDzoOppuk
2rpcXmQC78Y43OJQeCAw/eSSQGgyD+v5pTN+MW/o8z0xV+Atz2Fud55XuDKlVcDUTDMbXILXolU3
OXKF0gOMkzwJfdq7dHLznYeVAjt/fdOoqbCRJVo3WXupJCTEXrPvNcV6rpn1Kb0EUmOcRl+s4lMQ
wgvkXkVd9ipbEqyw4K7RGw0IXrutFU17fOJ3KLcOBM8chegYScQnQeY1CeaqQ2DVwfegiA917Qmk
mllBsFc9oRa9v1UOCc2GOts+NMf4PG83Yw1v1fiMRchTKsm0W9EpYUiQbFKd0114F/hfeGu6F7Jp
julwHZp0g0xnp5DwiDbY+xQXKZAQKou9jsA4al5GJ0ZLJdcju9hcKfqTWs81dNh90RLoIt0uoEep
aJecItg2yruMjlyleAn2pmJaSjuoqpueBU9o69cBYx+iKucfEE0t3IbzjDOZ3jOu9px389o3n00r
PZAgT20a7D2m1FoSwj2Qp7D7SrLLLnNf6o6dlUhp/PJ3Cog9ou4xsLJMneaU2d/s/DP/xRRa1hTs
W8wOFGSwWo17ZIIb0aZbzTk21FRSnUU1wovstp4uvtWMw8mpus6WSV7gvPp0x75HI5GPD/Pb9Nh7
ZUIRFHMZ8fmRibIigWM71DhM2AOe27fGfkHbf8GveJ83n21hMa/JGM5qWxcBtmH1e1GacMW6YzmG
JxNbqRm7CKMENQHp2AWwDJBLYSX3HBhmRnstrFin+Jp34bbWrYNW8zHMWu5qgmanQa6SY/KJul8O
u0YbNzNYOF+39jDuA9ZgJHa7+Z6bC5DMa46jk1xGqg2ygQ4VeihPIuVlB1E+t48rVwY9XeRSY/Tp
pmZYY2fgs4Fz1tFEOwWnGR8GM+IDoj0SNYV2/zKGD5OufkcAnXeMvyziNjRvoHgMmTwSjp13kIon
9Ljl/NBpBdrz3LXAk9oYsj1PNALzpTbXGzgKPjsO71iO+8a3GIV5T79ebP9KFWcb5m2A+TM8hCw+
RzDzNv+01BZ6pde6OXgbsgu2Db0OdpKMAcGRMvWbModozL//zQ4AnWnorktE1fu/GdaBlhPmhYTd
ik/a5I2rcMRFOsKEMUNKCFTeGtWXGVFrZHLXrHCL0A9X2PEh1L6TR7RqLXWD5/c0Yr2XdKxcpoG5
wcvQssCE/a5ivqoN/VdbAuaQNRHOqkjh9uQXVuuYX5e1r2YRfx47SOiarV3iJDr1Y3O04FcUozoo
lynu3Ik5AAcEnqESsA5ipCGMipVr9PvehroFWjzZjCx7d9w7IzGZ+EXB8Wb86rdnj4ajcMxrkQBJ
AEU0cGDpUZ4abs+s7h88e9obOUg7eqVNqHpcUvXPuH5v+uRZCwl+QcqNEZK9ajIHX+4weIvdKVyh
+HnIxfjQk6qzirLuXNqXIUkedAuSzwT4krO2T8Q11vZ1FkM21i43o7uWFI+qRszkUn1bSnyzTWtd
xtwvGmrM7ISu6mjkwBqG/zQY5IrSwQ3lZz2xMfPTtmw8K7fQTlOwmdGN2W8uEu6zwkTSyEifp+m2
4+lgs6CPenqQUn3V6vAHpnsmWQLARiN5pN7JRY3asYDgdHPCE/YJkcuXjFKu7LOD1vmYgFOJm1hQ
BJV2yZLgTZndNvIAEtD8hQ1ZbJX/3a+6LavTqf/Ql3TPUYyCIX9Ulp+tLHb4GU4w8uKxB/syeR8z
cNcEwVOl9B17kJlQJij3ohnec8LbALO+C19hj45zg06PWFe7ccRtDrQoRaw034WNqW3NXB4GQQfM
lTYCehEScnAjYzMEn1qLjaXEgzLud0kdPM07iFM6ryiFVo5CLZ7ml9Ab1ipB8lxqm+VXeYgTM1S9
uTylQI6OAlup0sO8l3hhBlGJcbMLj76BudLSoM9FwKjdZwwEZ8gPPi7tmHXtegwnnP47Sswj/nwx
JFd/q01P0Hy/aty8hCx+bQPtw8qrcNjupf1SaOQTFFAD3X/7PU6NXr/3fHlocNKjcwU7cfrNGL1C
Yl4z5N+Z7ogUae5cX1JXPsf6RajghlcSSV7pfcGOvOyEwnGGlfAPOM4Nn4WyvdTRvAJchH37CnkU
hXb00Y6oe8KmWGVe9gXXu5VtlPtyTO9KOR8qM1lrwyx3dZ+kFXzqVbyNev/TaMB3dpTzYqO9kyrd
kKS969yHGV+asYGei9hv3O+DA2Yww0ds58aAF/HMhvKDLbzGdVtYwHzQjUuWV5RlOS5Hje3sC2Hi
GvvZjrzt3F2NxQ3N+teojO8y8U8mMre5lJ6/ionhae7qwT0vTWPgVm7X1+DbXKZEVf3FFfWtbrUP
rpxpDuIUZo+QFoEFoIWhaNFG0a1nfDzI8y+TUe9iCJIQcaleZXiamzcSPn7TwP3DGguZiobKozHQ
/zYHVADY2djoDmk+PYWxRVwFQ/x5IZL5ZYaTfr1/iPf8E0gnjBzpCE1TCmZR7+aOemSHAzGz3qaL
uX+NZDsXnCEfEDoUCittN9+3dnGAcfyb/UT8fe+SzCNc1FSuzZjEfjdkhRnhYh3eO5vSHVfTCKcT
oAf04TCjOMmk70FJIakmn039Cxy8C13lJQqzQ9S0nBU81bh2l7Pxv5LVXaNvddEU/1bv6QV/Zhf8
n39mIPzlS/7rD/r/kKcg5nnzf+cpXL98/xJ8ab59qf9MUFi+6SdBwdL/JWn4aK1NaTqAEj/JCdL8
l0HMGqwmA6kdvDCqqP/HTdBQ4UE+AJkilZt533KlgyirEE6DYf2LgZmuMzTTARls6f5v2Anv0CMm
UPDKhMcoBpEMv+z9+KvvkI+ooCIQDY7RGk0birk6pgsw3B9TqLwZPiahzPd+TFa0PmpYhrbZxDix
8Zr1MFQf8T59rNs4o/xMvtrD1z+dy8efReOfVTzvboT5/XELMiTkViC9nindX4s404+LZkoEmnCY
dStiaIgm8ZqdUeKKVozmdzti8cXW5AHo6fukoGBF45vDGJa0llMhwOnKCeFa7OqrX7+zWQn5pyr3
5zuzJPpjPicPTt27W9SqXD2wBvRFQWxO+3ok/Ghq9XNoUpIQ9HNwBzx304nyrMNCxgrCYWdUikyc
iuwOhRc3OK+HgRqznaZlX5V66sDy1V+yBNv21IRwVP2ocvGaVm27gkR+D5Rx1/Iw2Uymbq+llZ8D
guzndBXIDTL9lour5SHDdy2U8zTUFQu0DV0CVtZQsZdE9lchgpbgXwK0TBI8VoUvVh7Tb9wdZ/Mz
2157JqHubhlAjabvX3mDs2t7pXDVdy7xAP+fzS7duJp5zf1cYbg2fTAj93FqjPE3a+DCnvijjZhP
sIWUDL4vKyFEHP3dR++RM0ZqC5cm0S/mbjLxmFPedBibrr3EfKiqGrUbhqcTJbW7TQz3K2ll3QsB
nhv8JeyDaOzoPIzik+crlIntmK4llEIg7Kvhtc9m6egHE0Dj4MJB97LAuJb5fSCHcg2JMt1Wg6bv
TV0rUC3J6SS83iBSoiUht7IAdS2dgjzQBqZBKFBQ4gPRyPqhhZXsFSrfmXN0JzqnMyLva2sytasZ
M8MB96ejm+fnBIuN7egEWC+lVnKQ2fgWSmOgPJ8urpnVm1Gzxoecrgld0EvU5Xi9oGvdYbz3MHbH
zqS8EoaZo04p/DUGYANoToqJAm4FdYKcFKF7vsI+NN7WNsZrDkygrTva5oZgUsYhJJETBNBcyAZ4
CuKwuOeG/aj1KdTBsBIrNUIA7WmY6GmSPWpSeJOYrroSpn7oznnh48k00NyLrg8uUpLtNaXDbzrJ
d0jqz0sAId9MrWEaIBaJ359auNTL0spFxzlLKNOtRZgMgxbxYFYvzADxTdKcBkH6uoD3h1OPeA3A
TKaguhP+VG5wukjWcZ1tB0+DPQ6IiaDebDZWb32G00v2V1tgItcxjNHy31y8xl+hxeWdC5grlmWw
cv1dfJg3imQME+/ISKhLEBj2MfdwxNSMNN9ZmrZiDGXCu3BQYugkRsWdBvydeOcprtbFwMSyywaB
2yVT7/klDN8pRg2WuY7sm6rq5SYpQmrq6UVvgR0iOTCXcXrqysS7JumETjjBhuHXa947rHj+q9y5
q9fxrsKTX5pz2fKnz0NqYsiNmKtJFg9mZCF3njAJ6+PZXKHtN4HdXSK9+pQXD6OPoURrkiNV4Rvr
qZOUHbnvmOn/+i29m+PMb4ndkH0VnhAUGfF+GeYNIyAtEUzaY1/vTMCUTT9NLn4oKzbf6dL58Y5l
8rumdBuDUFqGNu43dSkvBJpMCKZzGjSdXA897k/VlE8rbDnVDr/nM4EkPRxQiWW3Z9K0Wvmelg3B
WmX79I6wzMLyhfNRYCrXrbrIa353vv92FSFfxRQMVspMhLb0dxWo3Q5DPZGRCKHZCXduVL0kGJ2k
XXigM8JVwew9FHpqVunN7lcwlEngWln1+C1ExL9OWMzXQf1MeIq9lWbNjymHn3Xhf6WDeX+tkvkA
uB7MuUKWvEP2wXdoD5PrJuudDoAwjm+LO2HiNt06DPK7bk3eRSmj32l536+kIAlD15vxpIWE3NMD
RkdufpC73rqnpWyuVZkHz0Vs1cexbWEOm6m4O9lnV2jGXVhJjUITh5lI8w5FKPTnRO8RFIXV0+R6
1Mi2aN9qO7JI3RbZhyyoo7UeoM0dExTP+J/Fu4iQmIEkw0soMTqpKqbxU9tn22YYOUF5fQp071MH
YyrvymYtx1LugpbcLdOEaeUbbcEpTxvG7C0Yb6tnR888+Xpp02TBnbCq4IKy0M4L/SEPzZeikv2+
taN73ERk1tcartOVhVinaJ7BiPBiaRyN5KQMJylI3/2IxZ0GcZEQPbkif/RZkpSEw5TeP8a2BOe2
2wdDGeEuddP4wR3jfq1SI4YAKZs9gMVZkQ4Oqq6ehVU7R3vK94Ze5JvYqXa/vusMWKrvyh90LMxo
BEgXBCZCOd4tBYHee5ofhNQJtcNkWwXptbCYzOP/2G6oBZ2TQxTCKUoM5+Sm5ReMcLTt8nwaRG1O
ZGT4QRFbe5w0eAcryNXPGK+G5xao8mIk5SNSQe3c11JHXz2qT4S1EQnf4AGJd6B8akrvvjyPnbkN
+8MeDth+tp/c/IfqpHwLEwwfzRipUopgb01+nXbE2HbYkjotdlEVNK+u3kw7FZXTNpgP7TKz9nLQ
8WlGq/caj050nCza7OVVvdS7kx/a+BSKorzTJu1DUVlI/bUVgW72U5am9lPpus22qhlYLc/V8WA/
2ejnhrwJ7stX1FMAT4vRF+R9XlweEOc+Zl7XXX3CK7lfYaERSxc/iCRMHgqYFRCI0/M0Hy1PLS8u
h+nQIiIIdGM96dNnfIGMleTdb4sU3G6H7Z13weR+niB2KVwptk/QFAC8dtIIGZj/qdvNYw0lg3IS
OtXiFy46p9un3QjfYLaM/OMQopw44PNMwarw3MSqoiU8GWtA0nuRdmbdax3r47nJ8O4nOG/V4P/w
iQKLpiLFDyDwiR1y/GQfc99+JLsNyp2Owpi79adhvDsx7GrNelwVUzNnrwGhTUmzC1IiHwhzbwvo
rHV8VoMXn3HT+Bb6+mylaKcHQCSicFCwEyZrTTeq5HabKS3mbujDLeQhlu2OgGe8KAt1iL/76A0+
+LN0siuxRHI0/UM3pCB0zEhW5nwY5Xl5jH2HAUyMUWwXVZd8Akaxsfhbl2jd9zhsVcEaCya56SK9
3ILCRvfUjhz4W3M9j4XnWmkVQmiycJ+HwrAuqXI/isnonse26p4TfOWBgJzLcuRGQt+HUYCbyfwV
eiZRgtOwbSfFJEy3npeHcNRI2BqEeVwODUvXDoNDkbo4qA9xUjzz9QMevEkvxRPla/0qqCQcM6mf
QynqV8zQDyF+SPflNUfGTz7JArflaFAIKJ28uy5H+mhurVqPNyiB67WThNp1eUCZ6l/dqtauqqa6
mYUq8Rg504pxAI/L11hAfrRrcbVfvvqPb4bNpF1Nr+Hyw9k99NAdFpyeqIkvnSE4PaJs9n4eTDsN
45PXDFJPTGQjWfIYJpD1Fpora7ZQ7WdrVaW/kU5rXJdnMEb5XBaedhhDx3lAAkzq2Jz2AoN3LkRw
9SLNvHgaErLi6sl7wGGRyYxBbXaixnrQQ4sh0n8Om6FtbsuDNp7rTiaXZMrkz4eu5BKH662t0UrL
SzlaGnES88tYAUssmC0WJ1uUB1UHIR6BseZuGwGqt2xkmIZjUUJsHABzZEfrujeOemOa15+HzNq5
s5r78rV4gpV4hOdYw7EFOrFu3APHCs7Si85VRgJ1jwV/mzjWA77Ob13DGWvmI5Oj5TU8l+3ltcWs
f3mt1dGc/pfvm1/zp0KujTAE5BPlSGz5oG0ikVZU2hwuD1XCh4HfI7YjZjD9fM7oomBdZg61yX+e
czy6c69kCqS6eOdxqz4RFBU+EN0DK5Gj5cGIkVNBWM/21eD1R9k1GPULp78zvCGgN5wuyxGBBP29
Kus9pq9sfxA4onWGyLZyB+MW12UUrSeM2jh1fdr397KINNJjUKbPR7ZmkPnaF5cAtP5maAwWBe7W
axqw5E40L42GcxtiE5i18LH/Ic38mok6uVf8htrCGj/R23bnRBpiNxVnN9KV5awx0/JjWMnPY9Rm
mGYL49Im2jpLSSka3RTLyNaajvnIJe0X+i40KwLhJ1c9mt2gHrP5XwFR3E35+MezE40iiR/wOpcv
Wl7Q0PWfitQjTP1/vnl53jL11ywC9F+e//mUINmyrZhxTVFbr8giqSF8V+5zEUVXHLVx75+P4BHD
fUqmcQeW5TynmVtcdL/6d9FbxEpEEJBJTjQeS4Jinpt0iDCcBPalN/zih5Z7HbXM3DVhMm2n2B1f
RcGnh8lgtvXnKDEc4Ix9VljWZjlMGpbyaiTWZ5i/WFrjoSGb42hmZn6JImWu02hCTl12zgRI4lzS
QMpTTY95a133jFlhezaKfrwNRlGhf6d2L10sAeendLQZWxObbmRocPe8uLeOJr/1Rek5I+bErOBV
hP2L7PFHbAe8V5dXi8C17j5jieXFrAWiMYoSasFk3Zanlp82FNNjltXeeiLuFD9p/N0vKMjDyzT/
qxXNmcVlumLEfIhUiqQw8+pnLE2znZ7N9EPYq8+qtuR9nDLKTY6Wr3CNDHt9MIFDx894tuatQWjF
x+UrlqcGPJVtK4ouy1PBCA/Xxtx9vbxYquaHn/Fum8G62+1oXrIiyJ+6qHdINHF3y9HykPQlTkw1
haKDP/nT8hxeelz2YdYd/njONPJ1bKXxY1Wk9MuV52+jmr4HlAp5JQlJL60971Nd/H058tqperEg
y0TsS8szQ0g0Zxqke72dUxu6ij86wfb8WZLxuqpJ4DouJXtZTkvanQY1NxTPMNnFcx5/0elcTa/v
T5Fd95fMDfmc9Nbvd1an8lWjhggDyLq8OgEpa3n0sDzjEst9Lk11tCrDuddDfepii81gPrLURD5q
82E5IHUUQYEgvNP3y2srtRODqZTVI0uxpbPhxAdkMa8TyxrPs3UMNLlPKaFUzEHwtiUO+ZQEPvkR
lnXVmtS6CsxpwH2Gdqv3HdqE+WH5V80KfVF8p19ASs8n7rgmEOKNSEnXrqKPjlf96OJRDGs8AIJL
MntZS73qOHMqwGe77sP1H8cW7skHI+BjdzEHPsUiVOtWZ4aoscrtAi9od7E3BG91OWD95OUGlByq
j9Eg3i4poTUbKOxPWd9oz5g1+vtorkhsZ/KfdQsH2lJrdpWQ4Q0XZGflyx7VI9r8F5tN9gk7HvLz
dI6EQpPga7MPB15WwzSIbV9qw7XGjvE6jPLVk6TyJZUgPUtpw5PCQ2aIrFXrmP1FiNFZ163rfA5y
8ZSZ5XjMAzOGr5DArM/6e8y7eOhHr95mOnMlqOItLtsePmB2Jd80UeM6ckrRpD6OWTQ+qkSFR0jQ
zMRC/E15+3iZUKSGcI/Job4FkcBpltwLd83faK9xaCSTaMj7ae2NNbPmWPMoXcovqFNhuROtcGzq
BqlBUmcnLEvQvzJCvspsmnbhoLIDEavay8+PrFF9eykqgs56FYU3J5M3P5x/HdA0FkvELmzcprwD
WLiH2G8UedYK1jyxwBnKnTdb1+JNjgP20YFru0PAD3bV2+bN6r8vGUeAGEh5uiJ6ZFnuTzoEmHgq
meNaeKTUfmndtTTt5jHd3jMUpxse3QAFHe9+tv06K8tXDuxsRPo6eQXeRpwwELGJjFydS0gw8PSM
9EnipLMc9coUL+bBYVrfNsq++/OxDz9hFWHcf4lwbaXLBTw75p22Bp2Ib3BnrjnGRS+BCeCLrRBl
cBvIR29IzK2EAoEHadJcmyx4m2bqjM009vNofwxaElSmPDOJHCJ1C8yAfjoP45FaieuLXFW5mZyp
P9p6Rc0JwSDATfyCnS6bqRddHRGIW9Db93IOSA/Hl6EAv/RHyrI81iAZpWy9qCqM8iEz8mqrR1gv
V34RPzgsdIlqhL3Hu2ujCoydncHNXkI8X7Yt5op7Peuelh9LBbGZLfGe0ZTEfMSMRt0Hv+2nna2Z
0ZOh98zcvCh4UHbxFmtR+OCl8T7DQwv7zN48LG+ZjCBCJFOVrUntjNAw1dFJlXT1rMwxLjD8MaVf
RlfaHAMl2Rw8cmww8d/lRdwddV+LX/QmeLMKONmep6xDN4qYUB+IQ/iilG9B0YBFyWq6hCP73ZDx
93lxzKJaMFewbIEElM17KXpG8rMuthqf7KVYSqZJP+XxgMdn21zsUt31IBRPIo8wQFREDi+HfhK2
EMOQi8WMJkZsvB+XKi0b2cSTzgZZpG/K8U+xXm0snvZC2EQSGd7NwBrqpiUZAEnUNOvlcHnBHwSm
MV7zrcwR5+y1wmVDSrBnROaQ7bMUrhUhMRpXFhK6XhQCdxtkCNh1fM+y5lOOg/5ZL0S1smkrLmzR
SDP4kW9UKjHmu9MshoiSN0GG5dpp2oFKqXhFzjSx1g86wo8AKY5lsMhZeXNzdPWgN2H53OODE0xh
edLRxCOcauMX0aXOk9e86a0dv1iy8J7xmsJa+1ybwSEOqhiTrGm+sngoZDhtw5FkklZLKRQ7fogk
omDNHBCH90qTd9OrrLso9XIXV3Bflucwxi1xdq/JggqswD+xP4Y3y4mjm2giss8NNl9TQ8QOHvjN
DXPn2BtnzGrgFjRh8CNl9tbZzVuYtgfkS2TH1/Vbwazk3OMn8yzgtYCS4dPaGyHUsAxkZUo3epHE
qx7/pCWelPzX5rL8K2GjXQeAZDuCzz4VheweHcmgoyp9fevZIM9VF7zYJY4j3CL4QhWDuVVRN156
zBcv3JE/yADPdz3pQCWOTcLbGhhJw0icBbd6qiN/CmSME6W9G8bpEJlj8FgK0V40G0cWT4h+pZuy
OqaxY239Gh/l5SQphRHi3KDR6+YNypHJP5VOM8ytL3QR1YQ7hThhLOxwk2V99SEe9a+RYpcupT9u
Q5j/5wyEsPBZyJTmfMY/MTtC9FEXkZVcwXOdlhjqmk7AhaWBczNMQC7LOLW0U1yznSQ1oxnd64FW
GrnxcHbeQGRPV40+xTcCbuIbWcn5rq7bx4phz0r2AleMIMH6xxTHPKYSaHqyzd3apxSPGwYrKqlX
dCwBNk44QObjcIFBPtD+cyr/OPSm4mKkESEZSaLtp0i7FsXUfx/+5x9B6f18Zn4psCI2w1REZFa5
mD+3amIn7QiaVWjKDGk+jnojKKOyfu8zSdnY0kEyU6ZsdQ6fwYrRT7830QrV6KxfcGZ2tr6l9FPm
y3yj1YV96ASWceAmL27Q/ptQ7KfFH9tUCCPLyqj3eYU7VdRiq+1hG/LcaFV4l7P5UQV8mtRls3Ei
XLGqDraTrnODJ+lwcv1uhvNUcLYCKY4Q5rmHa0k6xjfS1KJNAL5+propmY0Y1Qe7CnEEtbT+ujwU
djlcNS9z1xF48iYlW0NZvXGB3VeQB93DDCuzL6YRnno3ploUxQTPFZmOdBBvxXmQ3gi/cGZWDTOZ
ArI7vYs6h6HtXxk4tRulw9oLNNLMbPhM19EdzeukuSaTPKamAAhdGrW7UcY7YlBxdVR6geIruhZZ
kJ4S3XWQBErSljJsoYy487hu69dCtIwKS6ftfiRcQBfR680h5mJey8ZO9nXduCfUshp8ICC8Vrhn
07MjyG4QOuJW4sMXkwtdgPW7WNexClxKx/w33dQIGQqAEY36a+y50SEMh+g49oXDDaZrZAoEAuvI
auIG9T6GZfoJWXV1To3hwcNj/1K0/Y8KjPEjc7Qr2PKt7IzoUHhsNGZd6PcGW5iHqBieRqfeWU3z
hgt8dxqkrB4ZS6wbKb0nIp22JUyzT7JsxZ7v7XduJsQ1IyBs3YcEFcGz/zjq/ARtGoZjosb2oVL4
Go60AKu6yJNdRrtfwRW9xmK6it5tnrLvU1unT/qQPSLPSa5C6fcspKEVVvFd4uK4h7wW7IsWW1HH
SBOsM+OQPtLT9kMSMxtleT9i2D4+Sue1jLJb25s4qdFJna3RDk4E5DaPy0PXVNcg8ZzPfmh8BHD5
6ld2fW6TflwZ0Aj2Wl/ggNb74xl35ezU2CRjcQLNN/Jjm804ZERLZM2R3Kfk2I9W9EIo30HNMSpa
X46HTmvVNqiZ35adnGDx2Ec+tvxN4zrdG1444lQggX3zuYv6T0wQSXBIdj6Nnp8dY5GSX+j4o78S
WUM8yhzlEHhuth6H4NFEkXlmejLQ/LXFi+0Td5ZbSfbGUJ8PxnOwzWEVyF33bky9O6OY9hmB8jFU
6bojosqqVfbvujBfKmOzuOkyEo3aaPyoZmefUJD3B8uqu4xJRm9VBpus7yjSeE8fPTIgohrRZNrB
SdXsrFovww3citmK2tbb9F7jbkSRWmtzjreuxuLiGFZ7LpAkUBWHL8b8AAftzdYiwMcgEdyQSbtV
WLZCIISi7/pqOmQRMgO7n429qrb51sfhphu6FsanJg5IkLhxvOClnB84w5+HodMuhHvmh5/loSfr
BpFeSLPd4SuoJyiCfdSEe9c2yfGUH6o0CK8VmYJz65N9GlwtWWm599jXXrwPDNAvo+5JnrCcr20x
lufloRo7lD2ec/DlFOHrz0OVJrdGUpgVRYfZT5R5O8Rms/awJtTNcW5yyLw9lmQ6u39nbdHUQCqb
fH3FFDz4AaYPPBed8Tsj9Rr/9qsm1RO93GKe6j9m8OBXBjAdUQJjdyryqjtBnCP0WSch3KCBXOex
cMGx9fo5rso9KBU+qc1YIHDu7W3nVciidYWEtQ8/JY2RIIROm70cvWoNCl6t8sbKEIt4NIRWdKqV
fpMF3j3Y4Wcr+DCIfhtjF9qqfAixCXrQi3gXSlS6xhBC0vEY/8UVuoR8LFkN7XyXEpT9YDo9cctW
gzNck8GMnFRxmZinfSzyVSGxXKZeM6QVHYYuLld1CD3DKt1zXkJQHE06UtE+QMQx97HlOBAUumJf
aiZMlhBmEDtRfsijODrGmsbQM5hV3xLCZeYlzxlWICeZ2c1GTnYHh99akY7sYHv3f5k7r+XYke3a
/sr9AShgM4HHi/KGVbRF84LY3AbeAwnz9RqobqmvFFcR0pseDgKszeYhqwDkyrXmHNPO/XJRl0xB
aPlRLiEq45IO07n+IRczcH+Mwpw94sRdxBgU3ELr2ZhhAU7EQYrjl6pBBPWDNRjavrF699zqWbkR
HRnsgWJArzfe3mkZRpdObRw9LTKOqpn288gWkK24PJbxAjYpjWf0svZxagaL8cG4ElXcPHguNyc7
naPq5+ekiJ8gZIdnpSb3jBPQz+Moe/Cc6oVZqzguQSk7rUh3aoBUrMYANHDEhZeVpL04gMAtqBC1
jMqbxO/pVwUAJ9GYVIz8HVAgCDQQLTrOcNSeyREanvIAY02MVbCoLWDNofc+zIuomYC6EJ+k6SXe
Q133yVUXbHRpf4Z0W2n3BhWRHRAO2N0EWFbqhSSIR5XcOB2VjBpa3oxYIry2tRM5MsRsDA1EQBJk
jdSwWY0a+4wCdOT6HcO9EVKJuh1qGntuq+fephpxmxY4bBlX+DhIFswmnK6hHoEBnDLeAw0uaaHP
H5Mt0+/lZIDR7luwFVcFWEB/Div9GUbazYv6V+mmA4pwMTzmOrtoMkE2TIJ2ZoDSV2X9sDLNOOVu
a+vtWGvxa9Pa00mG3XvRjZ88XUtESVxrAIgJ8J7n7JTBkmZQFdIxmdzyIwskQ4XEetW7wbloLuCa
3iBWW8cOeoL2WzMkMBod6pRGLIcydD7x2X4Z6sTYh51hbAiB1R+c1EW3JVvyx9mZrCZYibtaSBPv
MSTKEjSynxNUWMQYddKp87Z6VzYn4nRWidL54WPZHJStzDfDIIA3zDNzm5jVuNcSQmBC/Ifbvijs
bRDM4LyCVZy22s/Whg9LW1J/tFuEQGUfJE80jcNVOEXpNZAtSqFGrkfXmh6VKS7tbI1r3Y1SIGqn
YZq6m5UEP5FHsSw3WXpAsGK8ZE6QHadY0/1Sk7vWTnI+4XoluRwf6nT6baahvrKCjngrBnC+MiGV
TPCOvU5VEGcG5BmtJi6TU8R+q0JkH3mT+HC8Kx82b72tuqQG0kKKeTpQOtZpuSfi1W7cag3/E05A
Wp9kB0CC/pzTjMZjn7Go6XFx81JABLo7fHtkVclSfXMdf491ab82vL+7tHLDg+VKdciGGG5tDmw1
YJeWgoslOI1DJ5n/gwl6iPMtVlP5iXPZ3pUlXqh7mt3cbiUkqFujEXDMgn22DWZkKg+9V1jI3WO/
+OjYFb3mXmlvickzVn0vn8xey3+QdAax2k7ah2KWzAwUd1wW6uI1TBP8dFM5XENGo9ukmYdrFH+K
MHOeCk0Ux6orCP+97/NHs9iSJ1OhdwrHlzTwfH1aVuHAdFdZMj+SHi6BH9LgYruovcd6Dlm/bJrX
VAM06kgRPfU6V6kuutN9C9mU9NUmp0yRJqUYFkwe64WylzB5i0isSHN+Nh0khtzEBtX20yqJjOhj
jInaXgKOWLr/gtWeKsznVVg3R1aZcM+dOtNawymWwZq6dcv9JAJyfkgLh8mCG2JiY/AZuaNBJuDI
uzYHz8PcaWc96T4jKjeaZ8wJs2UKcz9YhYWvgTYikYB9Q0SaCM9tv2uN4Zelhd5LlHn9njtY3zkg
6ZGi5DsFW+jWO7/5m6z3UHbTWfA8oSAOZt8MtQCdu22A2q3zi+nF7YM9E7HWJ6P9bXTPnhDtDzWg
xmDR2UqLi8j2dgW/64dSTn7m80bJpjLkYaELQjpsqrNG/mVuBTB+y/jnsKSCir4beAssEssgXUBu
RA3SasYup3LcFrFBa6KpLcS5BB/p726gD0/lmDX+5OTN59LG0ztPMdJWv4xYc1fSqXwS3sR5GhNW
gmyVrGVmNmdwpBO/TGN/Bhl0cETMDZEG40QGhsRFaqzn8a03EudWz8LbpoK2XlQk/aUdQLQnc8Ru
dQqSne6W+t5zhuqEEcdED9asKigBT3NQ1c+t2HLrtI9WYu4RNZEvJaL5M/aWzOFUP3SEDG2ETOVK
OV54gns6fejuhr+o5VKaRrplhnwoGzoLNtWrKVLSxafBOOM9lRSDfHCtLLlu41p8GgpmNxkq5mc0
sQfISJ3BIuJ8eBBQrFn7OSZM8D3lqUea9PohVFyPQVOUr61AjlBTiPvCBDOiAvNhzhz35kbcj6rF
6dNlSfsciKny65Tkq26Mso1QEVWD4TIhTKv61tHEHW0igMc2FseInITVPes3UItKI52/q6CxdkyL
onOJqnGbWsp4NcVUwq7B8GSkZuW3wdUFsYV9ZSY7pJr6n65GUTgbdX2+p3O5TfznnskVOMLPzU58
59JOV5FG8ngUudQ/XUSEd1Rt5yIK/HwBWcf63FF3KLnpbPjEqTaOT+OQvtVwqfM+aW61YAdyZ17L
FExBGSSUEE3qMYgndStyNRgvNSzd2Wi6vyr/LPmla9I+5fiOqXXG8JftqjdMQPlHkZLTIUycQY13
rlqjuMQtesQKD+8tbVMWHp7+fYYghNXvSSidmZ4G0hNJ6hOW6Gc+5irduOVzb7rzk2nav02vzI5s
RJicjVPFrAKD3dpOTQy33iKlLQAHiOaDwW33TNycd8wIh/aV0r4I/nPe3KI8k1VPb7u28le2FMnZ
cBcRWDS+T4N5tYp8fKDNAKaTjsleuLpHm3V2j4DFyIkKiufYNR662RD0KsHFJJ6V0Re3Zx/Hn/1o
zJiCVKsdHDO1YJnQqUj0YTWWLjlb/b/lWWs59+P9zcpNHEVZlzkvdXNgf+aeoqXhbdCGW2mF1a01
ts/4cc1hI6ouO+CMQnQZ/Y6cPH+WBYzrumjlvlSh8UlBlWjjFa4MCBMqSwbS4asjuvKpjJr3vEQE
OBUun0VvPIzKNs6Ol8aPXvTBHRcgDpDTrurHxpedCi61jV07UYR1BOzkPkuqNL9Mi/IaRjkUo0lj
uAyGnta5rZ9RwM/rXi9hhcFZR7GDSm2yxWkEeQ9RnihFSSL5X0nflcUQsyVUy+7m8DqNWI+6cjbO
8ySqbUoe2jqXWnGJ+m6PrgwFwDJMmsjDeMqyBxQC6jVpHPU6edNLXLXkibAKZbSkHrQRU0CnMMzT
fFu1dNSYzQ1nygcWHB6kETuwMdvkU6mhs+UPU9VYHBM7oqNeAvCulBudRGahuY2yPXvA7j3vsXcx
8t1nnZ4cWiu/UZLM38tJmWjT/cRZXrG69HY/Wf6JRD/rJD10uWJEs+wUXfTYW6l9hMqibRjj2O9y
ck/JnBk/gxayuTSmrfQ8HMYtZHNnQzdq/NWOEf3ToRte6bh7Gzdh/Y7KJjgb6ZCfNM3842bjuK7Y
RO0I0zJeTB5H5bz4P/OifPMukbLLjcECuCoFfZU9bsXi6OARiExm7lGq8tP9kE4hXQI9EResdPpq
dODA0tJoTk39x8yZuAWoDo6qXnqq3vVePfJ+Gxtw7agBai89s4FJzyWJliYopgt5ufW6SMnDC02p
XodcPDZt5O1bPdynOgJeH3CkdanMET9gEf+Owg9b74x3lXmPZunJaYVjwQ2D/nIH4icooFZxB6zM
jWXzxIRl2PZwgUAfEK87V2a7jiop1zr/R0/05oZypfWpdQDmndHa164925xPhPnky7vIAyunGD41
63VR/CFvI2OhR8p2ni08IxMJJu/U3eMmtilAzDry3nur+0itoXtMVRy/Gg7PxhSae90b2TYdBT3C
RC8uhRqdo8fgYQuDs3kVkU5JF2fqCzTIKmhS3Pddhhv23r3ppuSc1C4jP108CEZuPyut/51rYfVq
m4W5c2VHWEE89azVc/fp5ETBEdRIsZ/ux45AgZkGyKc2x1v2iijnwlhdELnVuFSJYEwZan+65ujX
zJJw68dp9+UqqR11zeJmE8spueAsr6PoVk7kxGt3cMMHVBvRQ0Jj/uH+pR4JuUd+cp3i+mFQnv0j
G8NdmKOVgEc2o9FpHMr46GR38tm+93xIsDP2XRh1+6GPvvFHQikYvCnPfIF3YztDJ8KwkD5SxHYP
Or6Rvw4Z6Sijf3+xOs6tk+00WUVMdLLeYW7eVAfNNejYGPH8GdBdmK0p/p6mFDlLxLKVTq8Dy9O5
CjUc+6SExxQIe2F14hmwEGw7hnO6clnsg4qcrb4vm+1gUx8VTdufM1SXtH4La2OUtXML6qxZk3iF
fNcJnuzl+X0/dGaS0QKc4mhd4Y8k+HE/m+bzPz26ZW7RSXz7+zhzq4MuI/PaBvLZqvKRcBy+uh9c
SRNLG106YqSW+TPm1VdJHOPrNP5Je3t4zkiuPBpceIzAzUsaW/KlCZ2OMtWkbZ122mcwNoXvTGH6
6NlsIcKCmKgpkeNW0zT7UvT632fD8hqNiW6NCALNEbX/mfrc2ZUSMuXyVQaXcJOFWIJqpT1VFXnI
2M4PYWWLP23NnKNvs5he/WNYC+Ng0EJjvG05R8AczjGc2qJYGB2cLi96gziHKPP31tKR7kln8Yk+
wwCzfJkN5ueEb+HZEMbNYrj/XuSatTYsN70Iy5ZszibyW4zwlJSEGK3jyWrOMZopf+zzZjf1VXix
nGR3fwQQbtM8oQAg7Dedf6Kwmbb9nGeYjxptXbMHfNF05MKCEeDNZT6NUDDTPgfRfXn4oHRtMF4r
MxN7p7NrMlTa9lZXaKVSaURbosmbW1OT8plNtFjNoqt9Y9k1qb6wrpWJRhze7HNhhTG7bAlP23Kt
QxTFqLFt2CRp3bLpjnhWh7GMPv/TWSrM+K/XMDx1lGhANIreNa73Qy2UIPMMZMr9y7kCc5GMPKDg
UyG+nILi0JvmeCvQBfqFstS57t3h5jbGA0SUnorxuxH2r0IY6UskKnkYmbZvDQf17WALaoOieGtV
oBHt0/sTUtbHAYXLU2IIeXG8FngYX1UpO0Zpjysr72rExnV7YAh4DDTqN6drkBO77LQJWRvXTc+V
E5We2hfmNDyTdO0+1RH4OL4YZD48N1qIVKx2RnYAvFYxmDzNVoHtm4Fgux3njJQffqO/DoW0kmPU
xEO5J65yP1vusO3audmxmXE+GpIkjLLTnj3ita6T/OYPyMEhmIskAbjbUkATqgIcKFpJ6g/4ZhUq
iOVh54yTdryf3R+D97P7YepWpkyCTYPFaj9Uev1R4Q+8b9J56FXbf163GbtGtjV9DcvrNhNfihMD
hxiLFvxxHSuiptNt4GnXMvkkxDPtVYgEtk/emfz/Cey2+63bv5O+Am4Aw/NCSPyiiNA/k5J8HWdC
mwvwTj6o5XA/u8ek3M/oM265nBxmr6k81gE5IaMw/j7757Xawn1QxC/hMKUPFnv3h/uZatyU9mBs
I9IWh3/+8f76P98G8DR9iIqp2QQR5pF//qEgDGRjRuxBOxCRZ68nn4jbVXsNIzt7NO35lM9N+BYq
Wb7mgthr0jVaegjbIsoDBouJGZ404a4qKwWQY4K7AGyVv1CKYlhpbOdXMPymbR18iyI9KB3pE5+p
t2utKb96C3kzAvgU0mb8ZjbbrUb6AxfXMIhD0m1yEiN8O11kfDfS88cgyb4stpObrnDnI2MD4JLD
zIQRXdf5fhg9/e+zumO3/dc/8NdtiiakqeSKC9vd6mhlVXuNvRnsotOHF4exOT1GmjulYle8JNrN
XVbvsJRs5j4D9DJpwZq9dvTlevORKf0h6GzrPeny5jgxy1+FPV9aXqHWJsX46EFdkmP/nfJGMTHB
tZfDeVn4SKzBGLh8lVn5TvZjCBSTKFq0eK9jUDeE1tkrIjjd12xgph8QXNnTHj3BIPv7ECb4sPjP
XUwNanofI4hR+qDl5ykhWU1jPnh/6X4gEIHsxeU7QqTym8qwmKz3QAH6fz94SasR/YQw+SiHyrRW
JvKGqJsIsGePWPpDYxWnABfS36de1RenocyK0/2M8pxUxgIBSU9L+j5dVI3zpYmqfaysqnyxxXDM
s7E4V7oR76YadRrTJibq2hE0n7tS2TB9jCOmpUH2jGHK0NsPNX2iGOnEhZSf5YET/duZnV0zksYe
jSL8ssqgILGa0XtZNkBoPIfdu5FNL1V6qAE5vNuRPLWTXDd1qSAktNFaFji02W3/KgoCEVwzY4Cv
q+CxqMGfKC1Pfs31m9Ty+VvTyQAmwMA4OZ61cpYu/T+HsZx+CkzIu/tLMdLvAm3Nm0acAvQNWosh
fiVuaucPV6iPDxipVqN/OA0XrlU7OIKbCRqeLi3AuLV2DC33D3IfLKuhIKDTCy1SnFSwz7xA4+P3
LHCTiUOb2TyFRpP9LkrjpCVu+s+JVk5HcUpshxlrv/SUPLAp7OUZ8ST62nThSbFld9lb5H+f0aR3
zykdj4Ol9ag3kGLVvb3yCk8/O5Y99/799H6Qy4v3Mx3rxbHl++4vwXDg+xib4lOdmwvojvpFBs+j
bNXr/TA70UsP0+jC3FC98rQwVuNQsWUccsu3YwXEfSrCx67FhRVLpf8kqWcsbPtnD8JVAgkUqXsb
NKc6VtrSMY8m99YSpr7NIgbP4/JlPiczHkinPRYVZFpj4I3yBq4aert0bdE5PNw9Uf8jQMLr/zd8
4b+HPvgP3/VfBUL8L+QjOPiy/2s8wuo3nTZCh//vnyb++aP4P8+/q/47i3/+v7CE5Sf8xUow5b/Y
lH0GO2U2hDA3MDz+hUsw7CU9R7877cEmENnw77gEaAm6Lh08woal2xyxorXlnZZg/gtoBccgttdZ
3JOmlP8TWIIECfgfXG/SMlinmDEunkwDW7L1n4iB7JyUsOpsVwiTOOyCoDGqqdTDNITPDdh6is8o
FVuZx8OtITD2qY/yU54Y6mYaqfsgJZFkQax6WnxAA1rNvElyXAijCg7xAEClC8d3tlu/mjRFMI1o
HGfgh5i0Ye05yKoXodFNYxd9ENpS6Q7zd+nV4yUfoSHTTNnYlPKt4ge5PGNvUU/d2psw6+5fDvQT
VqR49Yf7l3rUSZ++0kifIK2Aq8kn5N/zdZ6aN7O5jQPzqpDY+fevUY8HUnTSa4cs5qCmfF7VevKL
v8/zAykOY+Vlj2nMr9aQStd68Ao6jWj0FPNOChz1rRM5hP6WrRIg5gShiO36hP0xaE2OlqzJG1Z5
hAh1CfAq16wvi6JG7qTRwV1djGxiPkIUi0/3gyYYpbRuxfKeItkcq+Gal3N4rKBs7DzkehviO2sf
enN5CLL8ahokEzsif84TcAUoqdlkbrBOp89WswsNFnbXiIhHpGfikwY9rGfbfg70GW4X5oZzk1gl
ji/ZH6GWb9PBJZfVLGlQmRPFQaAfJjZIm4gI25XjaquMchaMfZ2iA0wEAGUUcwn+VIj9RrlmkgYk
Lkxdv8oDE/8mi/88zQcHHMghrRrWdtTL6KMzJi7Ynn09L4dVlpf2erAy+4RsChNpFgJCt786xUTA
jvHMUIN+ghv64aDCC1Rsf5dSbmScNRc9TWEd9fhz+z+NI+Fzm+lLgzkK8n/FjFZaLWwFoXydZNy8
cZkHOf1GK5nzcbGiB9CctRYV2KgWKEKvMU0kYzrCecOwJzenQ1kGw4NlElFXadVmmiIy6SIHyxAK
wFZ5MNCkHsGv4MPoCVT2o1EwRYksUn7CCzB2tn9VCe/Iuz6gmgx5ak/4NbBuvTi2RYZ1n0CEFHQc
qaGMFdL7yC/4YYiKsHUi+2+bU8otMGpuzQTK++0OXCblcGCsdStCwtMYsP90VfsR1CO3Eg5Jtrl+
jFrrORnwBWeEhHrObYK9NncftAoxooFFo24hYDVdQlLVnO3ICSz5Pls7VOYtSrRDoshhjmS+n8V3
EjvMcBKceC65nqIY4jURdADDNXWds5TB2nCkwyQ2jR6ipEgSX9pKoPfXbiL3pkM6eofSAzzp0jwk
Es96bQjcZXL+mGQFiaeJ/ctLrJXNFRYXzAcaYPBUK7W5FU7TQgAlLBStGnl/FgPXFjbGGNXVqlMD
ksVGPPV56W0p575M5Vxzs3ol7PxLBoxqWnw4+zbvnTVSosof5rrc1KVBQpgwrvzQupfnkZnu0TbA
wwRZ9mfOo1OOy2ubOlQRUWonvgomdEdO7yPsDM6ujF77/CCJ6j0p92az4V9RbacIDJtsa0XlLgtX
SL+1B2TbiYsXYJjQb0z1BJ1TvEGE21m1y2NUeTTatDg5DSoi9aWaxzW0teJEnSAiwlATm8szxS7S
ajE9BxO7s5i975R71hcxOaPO8GG57i8YdruClHKca2pltvLLwPeBAWku1oz9XjxiLv15MBgJMc1s
GMBQCje7gf2DD1Vro+r0ESq6eY75vTUbySf5u2e97E4T/yusOd/KJv7k4Ygzgj7kvO5g6mxUrD7M
EB9iOZJ+jN+M37k8Ad1aatkc80PoCBTWYDKBk0RZqR8yURAwFVTVWm+3XTfCh6hpBY8gCXCv/eGZ
4azRrRKxmWQbYI/bYhpIUrBredTtkC1zvZvrMeVlML3GI9ictzE1buGYyz2NVqbwcfyuh81+KIlr
l4OctoVCAxSh+tHSAlT9UBxm3aVf1s3mBoEnqWputavLdTP07cmdXNwBFSwas7mYBolkpqa4l6vg
SwHfWLkwQ2B6UjEPrXr2NEfS3G4uc9+9j7YOKyIh1DXNe+Dmon0cRYPtNz12FuAIyjlcPrO80bt+
LnOvplMwvHS2+zsbuNRNHGl9ksWPtIuzdW1IjJSYO9yB3Wc8G7vKjf+gyf+ay555YUa8Zmd7X0VX
9ZAbxK7I5g+Sp3/JLA52Cf1QBOXrAj0Ed0zUo6WaJKEjtHx8oqLVyo7FtKq96tEquuwBkZ0DQLZz
x3dbaSN3ZURQY36ty/pVR8+bOskNyeMarYdfIIjws35jBElBZjRGGCoZ3a/N/lbH5r5BO+PLlhIg
s63TEC1GjcYgigwiozuLAw2DhejBgEnV+jFCSzNV0y2yu5d0tB81O3jV9ZQXDRSjMesLy257HeJq
0SyVG4r6+eA1yAEQbhKpPqN9S2B/B1l9CErT2OFHeCskW41wCOut23OH0HIoghR8TGurgzUUMB6N
+Fw2rMF9TpdygESbJsQop5HAqhNEPsZAc42sxJAhyIsMfnV2It1qmbPxvKs6HVJkEAEZV/AepF4f
5iK99l6KHa9M144yH1HcFaeZOGNf5HO6dcWszioDTsmEwotzmxEk3Vp4DsW6RWvpM4IJDt78a/Qm
HBEKKrvQW3On+mbjQPPQaYnQyVkmtyzRvstTAwVl92e06q0NVvXUmqLlcjVXoredVRTzhG4Drd67
2IWiVqN5MOERxCuC5ERqmG/L7EyICnVaWZCzqQwavuiSY0Psp36RDeodwWXd5+C0jPSb+YmEafD8
ker3hfow4sk9sD0DC5Uzc6cHr9ijv9GLmAAvEp0MhRWkAAPmNZTMm2fa4XF6I2xifIwMJi3T7xRv
+sZbJlaNgRIfASW5z/NTzVKwTvvuOhZ1+1xBZFhZvax33TDzWzDiKwdU/E3Zn2Mt71d6ozUk4GKZ
n7PXflbGW1B7PyxJaxiGHnHZzHarsFiVsoGGEVBmtNXKFLlz0IHibbR6gDUO4g9gPd00boaQ1HeR
LAIPEmY9nczucDYi3zGHq5VkHT0iPgIk3Acrk79CuxzX2UAGCnOtLorPtoe130zQpMgKPKMgl5X+
/QVq2muuYQAqnZIIG9VeCV6k+y8IibZ/uRQa13DuUt+gg7Y8CIKkZUuZ/OhTTI8jOM5cAMOYBDOM
aC9rxLB2UhUr22QkWg0V0oCSXrUT9h9tYqpjxDjHT0R5LYgP3wfVxaJquGrU6L7jxk8WQL0HCnia
wu4he1RGc58RoQYN+1NuyZsW6asyA11pca2tRQsKtAhb8HBRlwx7GqsBHsKIvAl0o4XTGXSTIHFl
YnDpxrb9JSJDd6so+C3U6uthCBqyTXyLsoMCLWTh77udinaO3dtQe6cbsbFrQ+VgTIpArbwBgIgc
J3dlIu/c6pX+orV2s1W8pWAIGQjN8x1ugDkTe3ousnWUk3mdNhOa6EiZu6w1DxkNCRltIqS7G9FC
pDLBqjrAqC/Ibtdpt5h/wZqxBmwZQsab3KW92YTJWyMXMjLQ6MQ64yBW6yZXyY7A4UtV4wAbtEsd
P8QB4MwoHfR93CLdrwTT+WkIVhX+fn8KMn1lPwUVKk3WbYm94qF0AWhojuK6oa/ja0lbMNqEFE7M
+DaZFoWfV792GnIniKt5UQSI32T+ELr46ivn0AuuX6b50XZ0npnU8YSIEN8nCGrr/DciczoswBNW
qW08zeQMmra5Y1j5C5Vs5yvS0jbRoY6T9BA5xjf4sJmbYHY2EJR4GsES4gk8bqRro9uPL04xWQCo
xhRRCbEYVlfSo+yGnT67DDcHg5TQSHInpBDzHI8Z7dQa+Irs/mzVRrSz0/gDtQUyfIRPezpt7t7A
NOgVNg3kwQCJC9QDp3+iwS1V6b7Zdp417iw3e8mNTKyVhuqxGhfIGJLEwc7T5zxqXkfSfjQP/gnT
q60dTRVZ2FN7NCtY9skfg8kYElWsa7VO0zJsndDPFEaZnO3JroXMwUbg6miRuQHQ4e0ydh/aFLAC
irL2sxzUV13o+8GLfzFj9qfBovveZq6fJfYSLkOAaSCZK/SnaSyigwjFUbMLED+VAY8GckHPpwPr
B0O2MdLhD9CV62ZCMmvw1OpVsY4SgLoqfq7E3MC/aa7mpH3EFSY+E2/zzslNIHlG+dzCcFk5yUQ3
fDSOQSlWaawbX5Y2fuOc+4nYtViNbppsypSNIey4nRV6YttUzUEOtQ3d1fr22DZlLr3yksfMqq+r
8WQn8bPOervxjC26iZj4UFvtu5qOs6MYUpuwNmNCcFDUhZvJAk5e8b6YLQnwmtEHK/BICo6tRVVT
xv2+E/0fiQydrISMWak3EI/tmXivBiKuUc5dWwR7ayOdedqS1MZTwSeZLV6pvI9QcokZzSJTntFh
/GNV1UXkSK61WYCZVQ2eDGkfylBnkkMA0cxC23uM0xfjYjuNMxNSIzlHzuOY0fLqmBFZMEpW8IXi
ESaLdIurhZ9j2udk2q8HZLsIpbGFYO16M5L6ZZD6D2nn476zp/DJo0fqx2EN/CEuz0iuniLcqEUK
u6Z34OjXiv4wKBd2vYm7aelX6ir9kyaIasJBfQQe7eUIB7Bf556zuKJnnrJsWF2elqsUY2ehBace
LgPOz+h3E4t2P7n1Ltc7KhNWKibhIdngQ7kpE/Qu80hcr9sm39LT8IlbVoislaQBj83PWFLKyZDW
bMsIAXR9tp3qbFoJN30MZ9Q5tk2RhkxLZwVuPN5SLIxcKWbwnRTsNUaLKWQSI4mu+pjM+yKK1qOK
fjWa9RQjZ1rPWdluiyB8CLnIjzIrDySZVSscoabvOPGuM6xHiU6pbm0w+/VzfUI4eUoaupFtbsM2
LheJnV75NpeAjo4elXJfrECXo33NxDnSScuFesA6Y9Rne55Xo01ob1mSWNSmBC0nbbdp7He31H7q
hfbLHM6hngerBHPQbkIJmEziNqVsDoQYmXDTlKN+MXjIRLDPyfTZWHH6xbDU3A5st6EEvWkl7yf9
+HLt+PSlbHaA5QH3W7iKG+PFzftH0OLhhm4GpkTBy1b75aSy4q2DyE9kAo89brl4qWkRbO6Dml1F
2+rfw5jqx0m6qCHd/Jx4sC/A0QKX0H+4dHyNt1nPrkNRfqcV6VH4Tq9piCi5pa3B+qOzP0K/p4a6
Y5Z/zUP03qOh175VWukeIeZ4KSQXFXIa+hq1ueQLoIHrgDepZp2HcN6V5f7GcpTse8vZqrr3cPzk
3VEr50OufnD7IjPBl3wmSw7dUv5dz9W70VgIDOCXKvSnk3k2KRR3otA/3Fl7U0WNbkzE1routK+B
RgjXQuf5SWgyJygtYOe2RKI8rT3LJlLJiS8Evn8ZOm9S7RFmmBNJpdnxLnQyBmN9W+5wCazxV2JI
aKihQ7D+gEAtasK0WZcuum4Q41jgaEGRgtI7HyURXmEnFzpJq0EcEB+lGwdQo9vfAv3nMRHD22yo
x0nEv0oW2jUWcBd+UB5uvFbnYW/2az1pP/oCHUKS15sxVuWx7wKE/Mqgr0J1zL3Wb133082qgQKy
Y07PUtTAe13PJmEJyTRWpMMhMAFgvsKlKsr8jY4TK364UpOYUeJlw1a0knZW86k0A23W8jE2PJp6
J2eXD9BsYwdUkLNqvwucCrsU6GGWuxpLJLOexAWVM1dfkWXNJ2DlJ4I7YgTBgnhm1qRKp0ZwTRFt
23L4V5LObLtVIwvDT8RazMMtCI2WB8n2kX3DOj62mSmgoBievj+lbzrpdCexJaja+x9JTTCSmm/L
Opl80DNeq8XUsPuOazwpysPcYHkfev62mfo0wh5s5FwZJD3Ha/KXKB3myj4P8MIjGdc1sv7aB3Ls
ZNwO992in/dNIvjH628Qmlt/Ud55GLqNMdgNYq4Xh6LtSg2x7wJvrQv1cclk712uiIOcuHP8ap9m
+AfS+aWoK6IHZocIt2p8x2f8zzOS32bJ6wjamn3xTl5zFCRhIF+MpT+ie05iG/91NOdhBqsW1hlA
GbEAD21Ru0gKydQTd6NO3ZGDexnyyedOaIhmKE+1zTnjGXjEinKgplBbQyp9MMvo3g/ig5x8+RBh
QYYZfd6ycZmb1Kpec0v7IcnPY5Fts9AzKZyb5LJD3c2SsBZfjlZhX0cVgoSdihX9NlbJX5O0fpjt
qypWZviWfxMfjGfUH6K1Hc79BHsAprSwG6t3f5p/YYgQo0v+3cNCxeKsW0g5EhmLtc1wmDgjdGG6
UgQOe4hE/qyRR7Qlc+aB+4jFH7NEijh5chhofbjAeDHYoT3PszcjHRms8pFW4580hrraBPP4mFuC
KBahhj3ACThf6pyLsnnrmwlDC+vN3ncBoFXZUJ3iKS50XkjDvRilA1wNtblXa/1WA08icCNBlRdB
2RuQ9/vjjK4R0080m4lxwDtaavWNxYsBTwBK5eVGpFhNMGk1kYXaYxy0sDSWbytZyast/Olg/Cu7
QtE+gly+bZZrtWBkQLWMtcn6S9ZIv6kqI6Pfsf+1glGPWyKEQ9fYGXXJgd2aiOMMdRv4Pyeufm3k
DA41G4+LZHbvZ/1spENP0448UmIzcSpUuWDoEwdS5cW+aDEqDVZs9RTXAsGQf2vIOBgJ8lQ2NbYc
x2KmWCJHVmXPdrnBGvs6Nulv6xV/pGkUUeNYSWiPeYD7XU2HLP92kMYwxvRbniBn1/0h9bSPAXTp
2eJw1pJxISdtNCHwyCAW5svUynJDVhQJM01seJpHrulQxsJvt1nBBJU7eG1JivJPYlg3yIZEyC58
09PWgQGdv02uP35prMzdyRzJrJ5KzjGNrc8t8fsoqFyeNQ47HIVJ+ZG50t5idP5BPcryO2EGwOsa
L0N7VqsrdoiidYD2LjboqqAD0K63QroXst57mkeXPrL94gAq4W14JTYe5jIuZORcmcUTgceBNTTi
5//lPkhDVPFwuAWS1GL50H1yj2bQcoHIwvdnxn6Cdz1kWqFxLy5A6bge1PynmOkkY7pzYk0yVnE1
wGyW1rEXIEmZEIjC2RjvEYSc5o9toAYuttwNK2Q7eOcBcsvqV1HFs+lbpe1sySpKA15oa9wjmk5N
diNJS3ZtCrFbpxCxZV+oYSMBw2gJcDWldlGmRx5DL6moWHninZLEp/VPTgvks+G/WZNgf+3Ga84b
4/XetOMnorxymfi5KX1EY1ddUs9gRih5oeccy4xG/czBXHn6U+SVnuVSmSHSh9EF8HDGa2uYD71B
nj7wDinGy3MxErE0kwEkcnzReg+gl9fj3hiOfmeuoVGgREq8j6BG50wZXoUwf9oAGk4F/My6L6cy
dlCH42IxNq6as42WIGLFQxN76MvnrD9NVfXXWTGq38m6Bo03XwBCjkYw2/QVqvOGmOvUmggnKqfN
rK0EG6Ceq/08eHQHpoE0aVmRMjNajFfbwdRaAdyWFb4UOZXw1yT0SHwaoZMIDB4lPh7XG6aYxkTS
OkEb19x6GIplu+DqcBLLozJ1AXbsu0tgg1vbAY9mJk1SHNl8bSxfmUWSWWfkOElA4FCovpUJvvzF
Nz5QbeqZnyBaRyGQF8BZ/CMeUknQLW/Nq5wvtgvkS8T8e6cv23lMzwKpZ9gDzkUpyd24ol8gERAn
UkMZ2bzfiBO1l8ThAeo6+3kdu1MCh7RvNT4k1MLx0I/8bhwnW2nnT8HVH8U7cBDxzaCjtvaeebTo
jmv2iIRzZ4xtvvfKmpVBb6grklxA1aEP4ELmZkd2RVwVHdvjyFHaF7RQzAWaUKPfpt6Iy4ixuldq
Y7AYh0IGf1uMnaBh/m1ak5u1UBCmd+4OgfkXYrFnx+qRJ5A0SigQ6dzlgIbMj9YGPEnv1RU74I+A
9N24Y4YQ0irfwDGaXZrxYU3YhVu7jdzVZcLgVY9EJqLGIAaYk4BMSF7BuzhmbyXEryQOgZkFnaND
lezalhN8HqtdVpp6VAzya61N81nvPGD8omKZGbiJaUkhkzTERcZ237SxsvIft3e1l+DBmgv7nIvy
aBFxgsmHN8qd797bf2b5suD9hmSGA+tMIy5tjLCZETwOgf9v7qbnfOyQ3Xv93qFdKoGZCHHPNnGL
69pABI+161FrIIfpTiUVUUSdSQVR0cM/BkCeO3123ikBukeF7vSh+VSz+c+kjhFGQiFXqxT8hPZ0
QpsTcGRrJvOqHfqV/SrlaaKrM1yRVaEwZGmSEmESXgILVtYDrcrk63IPNHITnzTlHjeqeGNh2Fvk
9Gmp9bASTsbuK49Wb/90zkmvQc1My4f/64DYcCwBn6OWpYgcMB5CMMt/g2q8zZXebeyks0EbC++0
XEa/+1wqRJsJNYpGQiRROzjvdmk9OIrqFlNjvZbK3LAZmVE21ITVQavk5rGnd7waoF+mEuEVmeHo
lfUASVfNv3oi0mMycu8RxNSCPt2Whnuz4GXJRkH050w03LQk9pda+ssWhfoMSEZyV8sEYl6sexSB
3s6tRLJfp/KRkxOv5liiuYEAdjBhNJ12dSlbtTLCe5bEe9d79weA06IGk9TK0Tg4BCrRD5CEqz9M
R6SmH0uSG7teB/1eHQIYTSYCvWoPU7qehVkTfrc+LGn2m9fA6ey+5Wam1Ccy1Gvf9eeln+/RVWR7
aQOsl3lNWyzOrn5r1XWy15958oNtPn0SB/NtZ6P2IBjbPYsNYiV+KHRHy9zWufebJPWVZY7s9Kb8
y2+bbw0cK9H9S88QfZ9MSwtbdnxMwNgoTPQB3sIbKHvf29o9QxEv51s711BPOsw6U44KDX0i1nXc
rsIQ5I+oZ5j0S0NQD4NuEpadiQx8gBtFxvXcEIA1w16GvgdXsir4FE2ol+2Y5WfVecHWrgEiicg6
F8QJRAXs6CZN03cyBtnA4GaJMHvIOtPEbKBfO4KECCiveP7kwS/dH2bHJ9Vo/waB5WJFnp8sD0Mw
80QMpNaq4ImWbfJK9GcotY3hwt93XfdE2zhEKO2E/8VdrtxAeh/SovlqkpIMkhiSXys3QvemiNS+
f7XquGKtPQfvk4Y7M+yXPDgD5qW0EwHF+8f7aM0f46nH6cqn9UbkLmO9MlhTnDkUPUM0k1zYQimD
/3zpWQ24bj4OTEyxLeStJlo0sUssP55+brHHbWvZfxZjjaEBE7qbtTtHknXRtrTRde+tCt7QIFzx
OFxUUaE5YKXAT/+pjaqMyTDagkMQr0xmOhpfO1SmFVMqcRnmlSpE/S0Biu8UHe5rNYZEOo1hR078
0NVbY+QrrKBcxRJwfuB21R0U1r7E9q+VOiQ6RHGpJ1vbXI49j3lovYHf9ZHv+e/KTV4Np/rCYvCZ
+QBWa07yso131kVFOudby25eYQXKuEx5NGzrSpgRgS+SCJkJ2WPzmvHGoUFYr5UBPpSuyVdJ0dT9
xCJCsaHZsnzFpkhuNW3TwT1HLWE3uFPSjsH4NFVUnZWXosKzOLIEGAW+ncSen0fFGp4yVuTbxMZZ
YJTfObmlqS5jFwdHbJMPFs7u9M2wvDOwk0Xa9b8R3im6gyG9cyAoY8ImF92fe3RryJ3bPwonxaEZ
mLCsiVsRrSmbHPlB90mkrpLj0rko6PGNlsT+CJajWXefbXeTtRLbF3ql0NDu12FMnumBLrU8TEKi
QUwAkjhn4t8h3SDpdjiRtOSFCzGvxp2tBAsFoxzUvT+emDccW+0eSex5rTFcCBY+U/KADc9ZhtBI
YLyw5VuAolJy0x1bqDdjvRYVQ0Dvr7/XtHdoieny32ktHteCELlAvSR0Xtn6SAaX5/6gAXmvobpD
RpsYcIffssdt2Jr82Yh1Ky0Z6yh8zFbnXWcURXg6nVwpwSu18uI52ksH0NAj9CdV0yHIwIR+pkhk
2znijdQ2rPj+FkLMOsyJ9wI69ZyO6Iv9VJ2GJn0MxpwwEacg8rH60yKziiYfMA1HGwtJoP+uQfbt
01NqwVTmtr1EibP1C/ifSUZkgsQYiTGidhzBplN+T1Bx1DI95tN3bbo/tive1NK7m444saI/ri5D
m1kVV+GrG22zAGUBnjHr2pUVJuAm+bzjNsCg3x5mmzB7FuiD+VG7J2NdnrOUb79t78619uYs4Obp
jQDM+5yEQqjMu30l/CzKUIXKLjgjTttbbrurB5O/jbQZvXmHoQBYGI13kevXdWF0H6bunHOSsSYx
XsP6MwU0sjnnJTeEhw3bGserGmUXOeKMXdbdsMY8J2J6n6aafrP712TUxTvU8h0KeK7Kh3WL4V7H
0cdpvNBjGJHbtcEJPsPSyA+vbva+ESECABiyNo1YsYxIxBO/nUOqDe0Wbjhl3Z9EL9+SJHgha6Dl
n2zGXl/vpjJ4N2a57+2gjuoOTJhL4Y+VU3QzdUfPUQ++Y3HudvlXzY0Z01PydyBRy55BuXC7Aybw
S1m7qeFILiznBjT8sxhJ3JLjj1clDCr/X27xEmmwdZohPl0FNXz/hrg+dL1+VU3xjolL4ZQKhauI
4eFBur9Fbhm6XRAcNYegCoo3xqR6yz16eOsshfxqnyzeVZo6FNWXPDJlof0ra07xvLnLaCMiViOS
Vg7BMBy85kNf1Yloi2PrYaRdWrYWcaiDhJNokfCOwANWVsbk629JHb4trn1qkhpwCp20wh5KJN4f
sOolWhOQvTKXW5F6P63PDzF99zjViSVmg6r6z1Rf4/m/gMPBvM3E5YR0BcC7FE+2rd9J6I6zhAtW
06mPS4O3bky2moHqXZs8MgPE3us5oXpeiI4sfbd4dhP9wRraNlr6k+VSFoMSj4OH0KNoIWXUtOXn
HQ8PWhjSzg3O/kK2mKL7hIAIkY3HUoOPMOduI16XfvkUNzCXo9krRqqaLzTN3mwfpy2B6bQWLmPY
WFSoBDgTSNNHvC/kkURn+ICkjvSRbML7sVYv6tSpHoRkX6MYcXXzbKlTL9OL2OJ6+RfgjkJYs2QI
SjhrvbLZoHT6u1o07GUqeJTJRMZIPd3WoQG0Nfvz0EBFuMZVmGUk8CnhO/okZOkiMzoEoYbzitFO
ZTjEc+3HC1wuybspnQQrCRiPSZdo71nQbe099e2CSMkvv9p8l2l3mR9pa4Uu9pqnE/CCNmrwDxaR
onBCfEwaB50rjNgHuuHciioUQlRj6WHO8IIy9Bm4+8x8QQI+IYns1JAZ1T21mxyxhvFHS5nSdRID
XXCFxdBeZr3b2Q2mjhowMNHqrcJesHTGs6w0ZkpPj53xrifv3xX8A5qfCacGGisQGUo9rmg9F5wP
LJzLs9VW34gMCR8h1y3ULVRVTfqdm9llcFBpWfl46vD1UZ8h9vrknwtvvC1t8I9EnZR5a6tM+UTj
zVvXcjnoCTsOekOHQBmHBRWVaVdzy7kLfL5zoXzgDwKPD2kKnFCHzOobJFnzPd195xDgJZYPRxrv
nnTO9gjOOwqxKe1xn0zWy+R0R5QzxF30O84jQvCK8alOpnjokp/AW3U+6iVUXZTP/2SHDVsx7yVa
xUSAbkmBLnuu+It89sHS9plGp69s+IghpMxMu8yOeJp0D32Jjm5jvBkQyJtB6RGyvOskCTGeRnun
DPE61/qzr4mDjbYOJaM2han90fULpl9uCzXnb7msLlM58xfmU2VZlDWJ5QqpT+gThH0IyH3Slyiz
GWEmf70GdfMYiAkqJUdm1gZ4xor0K79rih2GMyRXfBJKhRgZwcYFWoCOG10b53OWGchn7eFzce7f
h/HL8wN5hP6405Ii7tSyt1JtvzqEQDQ9LR0E7byl8+Kc0R2iR8yQRQVHR0jjASvgzrMqdZrq9azG
FCQ2kOhg9cI+5Ga+SZgZTyKlqqjWxgA08Jc9Xz6YkMtRWzxbSmdy8dOnteXbXCbq6M3h3lpbUJDF
M3lnfqo1LrzChZBYkKrtcjHVTzCBmkzGo6bX/3B1UgDKW5cM+r+qYM/2AHKKO+xZjUsD5rneWgl8
VKzyMtJnjzL0vi8XGQ3ag5YftFzDg2wpQnXrAAZrsEJfZ97t+/lJDTzCgXG7XwsNKptQskDxwnxI
x2Kfdcw/ECaR9FAqAtT4wAAT3MXqbapuJbhWf6FeyN+x+axRJVMZZkv5L6tIU5lm8w8iiJQm115t
ZTF/FKORvHve//MGYXvC1nOfmnK0SN8M1JM7yr3hieySNtPIrqgRfXSrao/PMeiTmFt41wpWP1gt
Zrv2iH3QCFdtDs6Tx+qPgjwe76hgUL0GOqOnwyw6leRoIq680lTDWeQS0OjCCAI3BbtuWEWcj7Yd
pwsgBo3Sf/WiByffQSsSt0UY/JOA1T62TrbrvAoPSG3HJdUpjzoKpzIzne0idv/1L8jHnoDSmDwm
MxSc/bWlE4VNMNO2yIatBTizSRNSU1LbKaEIPDIlVLNVbO6hpj1lliKdaEzJ0UhmJ1x7waHjrO3u
qc+SjwTeHEHhV5XCXmnW9FxBJsVl8FYYHF0IRm8ytbgWEKer1nQjaAO5SSUEQtvTTHNvhQf//zek
9V/D9BwQcfd7NREodBO6Bw+9nY60BP139QkTeZnwkex6xrPIMFM+Vy5IKixKHztK4geY7bPxoXUt
tWPMCxeXFAJ0YiDqXvOkp/oD2fx0KyKtEckVtMlHvca6MTbu3ihmwYRQfvPHncgocdPAl0j0C3NZ
N1EJe0Kqfnae3Ef6kWbKORBeWQl5X5JwqRj39dZD7BMtNHzUkwbsodm73PC2LbG/cZq3T3MF04Rc
8ILihrK68pOoUxSXKYkh2sjTIddbNa570ZacKWUQexXcYAOcHC6LT3eW5/wzZWXv0ty5V6ug2kmM
fpOTOtX5RC0K5aHhozCkcgDqBVoP1KPfREodO0a01CTuzfD7t0bYVURYCZG0BPohbFvoruLwpYsG
2/JBjNqLMQ+7zCDYrR8owdAJ0lp4yS4mNT8oszlafbFRsFpJFXxlrSuONHj8pYlohoMnjhRDWIie
1eGolR+maxEC3NenCWF5zTFaoe5DL8rjheuIyr88lgCqm0D88SqQPX74f+gTE+5a3ukFPVy66B8W
uD+DneZEwkijsq2dB63xOSdQz2XOAnviYAb2bQRxhun8AOTQDTiIQ1DD6/TYWLeDM+DIIxynkN7P
ujL3dBQbcSQ8u5kLOQbbRQskn0zSp+FYNF8DSaMbNqi/Dk1fG1TDryhmSPSgnQWWgq++I9+nwzA1
jHguPf4i1QXhgLQTu6nE1jEh9VfBmbXxa3FITJFHCWnoElz5AEsXJdOJX9iPx4ylj+QCWAwkiOwI
akXsut5K5w4YokRM8qMzNBN5pBljcL+gCp26FZYKmbnZnJaFrVcEIB+2Tpq3V2lJZC9PXnbvsEpW
nRpFohathf05bWzU4N1jDZ/61HYsVSNiCgw+drgE9pOZ52wTDJCorn8nSzsoYiDhpe6MTWm8xOS6
PloZAHtKemLYVCYaDSq8HQdZSEbsxdConcGxRIxfv1cm+Zx11x6HZdHi5HkNEpRDBYiDdl//7rEB
OHijPEcpYjtvtauJPVXVFC1a1wB5fDS5/ve6tvrztKIO0txZj1Ckjgf6XXyWm3UL5YlyUd+sNR2N
s08m4l3tgVoAqWKdv84+V1IhP1xUSOAJND/0Sf7i9qsPaEw9CtPk26QR72arKTtq80Pidhgnls0y
CCS+zBN23zLt9Du3htGq3fLQ1Cn5+q1/IaExI9u3encD5KkVkxTVCZdu4V+y8DtWhiWPyJJtDhGe
pzeJiqIHtHULXPlV+rYmGtL3lQWebJGFKBxy7Ocy/13mgGkV7W1Ttdw15NC06uYZPlIvw/8IKua8
VcAylMGH6L3PvmifCFf5qSpgQuCXJ9XlhzEBnLPTJBbp6J46ewB6wyFV6CQ3FSBnrZFxdCU/1DV+
9w2AAYVL7MmDC0ZDpXMaD8GQMjYg19JYm3LhbCtlBttpdViIUP1bXcMGNVRvGANcoinoGVAMqkuJ
NbMzAFpH5WzzzLqqHPCutYXPN0T9ZUPASG9of0wUGqMGNe2t943rDQ2KFrkDBFk3uo9Ef990Ysep
wfJDfx0R7Rmov0tAMUtrBeeakA/6Yt96djSPS2ohxzZaMgPoHFuQnaHLVH4bJWUDNcKNJDTdOwz2
hLBuADGTBT/zhH5/5QUNA7QSJ2OFN6yhjKpGd+irXJytNPXi/o0/mwPTn/KdH7GwYKcSopA5/NmT
67RdVYqYuFCxY8yH3L7XUvNLYERAorUOW9vD2JK6DpaBtuUa5U0n/PxYF6INIWzn+WRR1/Dguf+l
8P04AxOPWoIhdroe8WjpenHjoSlSXmHG+pRe8Y3swYhf1KheuXLAyzMDo0lf7Be8C23DLu7k+hfu
MGuz1NQfWGtFPKX0ieWmtJQR7WcS10CXN1J9yr1eye/MEJSrmggPkjuuKUtYcxzLaEdRL7kGeqYC
aYHfm2E7cIlqXXcp+PtCwhoTgaId6u4zmW7uXW6s4NFSr3nzfZxLlvhDVgY4XoWOwF1ObuL82Klw
CLZKl9gMbt4AniFGsrN0CkhAK0Hl7HCmPPBk6bGnTMwJYrSjVJLWNJxs/4SNBKVQFRAUUbcbVbE4
Q2mATGNmH/OtoFYNypxISLd9MB2Ey4rHzyYLGz7Y/yCB99k2FCS/zbXSwwqQROVvOrzukSrBIVfZ
HfWB3kGkl9GYginUU71pzOlMPKcTs8fPYfqT5vl3afafGPuVyn7lfX6ztOrTLxAma+NXxwm8mBNi
dlo3h2Z5tivdZXZpcXogj1zZsEI/798rqpxdsi3D0S42QY7Ew6z0dedr2bdDTElTjTsvQ1WmtdqP
vfhOnJvdpjNxwMGhJ01NDi4wLv1hewC2F/ZgRNHviULsC3JpWshNunxFdFS+FCyyBJE1bzNhlKHO
ES86NtuAPcNpqy+/hg0ae3zofg66lYv1RqzWfgmQ69Nc/9MBdob1qi14wabdaptPWenblxnXlnPU
FKjHbFefAcK53JH4CyQPLKNdb3Las/wC12kuCVOkG4Sj1e1A128CIifWkubT9W8WSW7gzRairBzd
Q4ZJISTTjIxVjENpQjauAVqAYAm7ohaq9JxzQoeZTC55X8We0XxqrJq+T7Oc0zdk3SHu61wHkPeP
nAQ2TnvcLiO01n3Hr1sX4wnlDCHReJ8DrqqwM4sLNUwb4la/k47Uv7sHRc7zFdUrn76Qn7xIJTEo
5qZb7KdZpr/9UHz1q/5A5PhtXZaDK+Z3L/dudp/bG3shgUHwoC6Onh9TMvBLq79anrdfNSZJpPJx
MLCdV7Z3JoASILYbH1HNx5RPX1Q+VZt0NtGPySpGq0yYwn+xoV6zMWzn3S/u72jSIMfWECQv2Rxb
FfiHC0noc5TR1kvYhSTDH/FTsZusxmN/ITZ8zHfKwUTYYRiUK3Z+XJdlA+0247vopU7c6P2BrFkQ
CyM5DdhUsU2R/BN0EAuuPFDAuOnm+5PgcjjMK1E16XorMjRM8p43WJM70y8K+0hin30SiwhcppGi
QblEjntU50dlcv9xaX3YVu9Ho9QPnk17Xm27F2DYLzfI9ibfR/bfq2AnH20PIdZX3whhLiStbLL5
saK1kPOW15zEThBFLan2VckpZbS4Psrmn2BUfWBC5hughJXyyjAAqGzz6tFaehBmkpd3POpXQ4I7
Jb7RhyvsKOC2H9C457dveSaabU4nFSylA/S3WNmmXyDkU2ycogVfk3a7syljCZkrnYjcLySZxRPF
ZDM4EWpSrhM08wuYTLTYaxXVXuueLDJqIqwbh64t2peqMf4STKlAth1E5vbOLFm9Bfa5xxrxVuCn
+c4xuV9qGezRRYRipvlbuyN1qBRfC0VRgtV6Z8m6kE3UCwzZ8uJp/tFyGhep2r3js8+xE/KwlCRQ
PVT1iDtQLV86PpkaIxLd7NDc5Choe3sa/qBjZ2LEzrqlVlEXbRBqQ3esWMGIsyZVkg8TZa60Cc0B
vrTEdLRbWJVSf0Dswf9eceq0wd1xUMObQqDwW7vceEvTbiYvBQWwWYu1JI9Lk3zZFtp/o6eApx0F
ZNlk/Mwuifkr+AngtdwrmfCkOHCkWkCIZ5nZPw2VNqQh+iViGYL58XRdNTQAfkmOhk07J4f7Djbh
JSg58pe2tmKvgJQsSQiEGR9avEysAeR1w5ZW+Rd1jKcqsf5lc3ZUijegmsuXrCGlFiZ7M2mEtelD
sbW17MetEdukHleTRfQoHrRvs0WHnRHwnRMqY/RBcdX95dfKLTJb0ScT4Ydlek5yPsSAOlLOsLDT
2C90GxJT0tXU1jiMsKuttvO4oE6aO2d6dAiKiljztT1c9kliC4ioADCjipCTUcyHxuGiBvF9acqk
jt3SZbTOfWBSKmcEsZ0bl+89YncjokwIF6nGpVOTtQ3KMUEGDJXd9HR0DphYW+ORTCz7iTbDwst1
4sqCP8XaE0Rnu8hpCM1vzbU/Div062Fqg/Gb02xorpZEVTQF5dsI5pmWHZlmx5bSOcSqjQkJQ0Kd
U60vDXPGAaDd38FRbdcFFNFapoNyloOJJLQuEWYkaYFYjEQe2pEEnva5fLVrH+1CkPMNE2vbmOth
nEmTBlePOrm8VRL4ArNM+oQRZww/m9z/205EueQm97dhfqYO8KxlcKI6jsUWkPH6WnKOC9cFksQb
7xob2VIJGCQphAL/v+r+kfJlnukFzjc11bQxwfCXYAz+VKaHdi/JIJ6I6AVaLKNV739FOWuPVblu
RW4V29XTr0Rjwu9pXonw6qsTXvcc1Ac5Zg45OcRQNxP9Jq2ebcjPHayO3E+5vqfW3auX46TgI9F7
2PslNepYG2aSutscttN9WRZ81Ygi+0L7rLP7KeTdm6Sz/MuzBgTUOY4Sk+yPTTdsRhMnpYemaie4
Ei0/OStaJpjlFgdFeW7iaJq+vGnVd4YO6q9hQYS+OhKO/9Drf5NmGU4o29PI6LWE8LCSIyZzwZEV
5kITD2zgN0jKOFajJkh1JClsfEbNJ4YWZKfZqKxKu9nxewxR4HTYYDvkm91gblrLkLul0A2MuaO5
ZbGxt7oyToWVr7sFjiHXSIzrGe4S9DuJal/GyTwOlfkFpRmgtypNzBf2Zp7qIGwL88qHXUKBWCjc
W+MlqAVdj557HnNj26fqIZvUs5kSZz6O1gdv57ueWO1h7OkZzltmVZedk8Tie3x2UG362T90fqvv
vXF57mwyDxX5p7vMOjSS8srAqs13hIOPfulDpWd2cTZ+0evFbefNu7Hr0Lkqgq4XSU1Q8aedBzCC
FA/u7FVvwWQQiYLRaTWbpzmwUUS3DEF3YgP2SmDy9kBrIH0npTM4+SsC/tEU20qAV1OpxJKBny3m
u2KkJc2LTfnQAaicKPHcTJX/3oPk7ZTg3i5gvwZ0Cb0Ny+ATBmBQzrjBlolF29PNzaQY6YlJuqfH
bNd6cvdiGsiZRzvtGAJnhkmfm05ziFGjcCIcKUTdhOyKOOqnbC0+PYVO1DWSC+A6bkWdQ0dWDHj4
mY2N5u0HoqxPWq2/p4W/lYoPd4bQWLVba+ofg4VEp++3//1tjnumxGa+WC1PrYwXJUCMS/QYg9k9
U+LDZdd/jMqkbxOcwR66vel4ZeSYY3sopaQghf7j0R0O9bi8ybK/P8eGH/kmw4xq6l8QSx4OkPMA
wzoKKIasSr9yyBwUgc1llTxb648u8pPX0+k5GY3H56LXm5afo6drYCSobtOX87w1zWO6Nl8VMo+o
HflZDTlTqCQ3eu8nW+QN46Y3gGoQKnDdNORKp/XeJIASWiaHLlV+OCSLe0n75a19ZRt13iBPeRto
BqR5lsrmKaC9t0we/vuzXM0sqJV++O+/6X5tKdLAXOLf7v/BDc8NzpxG+jvaQ1Q1HziECZ6335mC
yBpwKjITphHrXGV+cBm/4JdvL0V3LDtF+i+Cx/smO74UxGDxso9If/P6aGKduyl0eoSV3bTZK0/L
kKDZ86iosEqKDuzVoXAouVdAXU2clPs+8L2L2UwvI4vZh+eiSGycZN4jBiNb2vQ4TCvtjEL+uTBk
95oFwjii+09QXsEfZ+k44x6XX127fCtlv7b0gb/kiJuec0P87V1W9fyeou/50OrBoFGVCWLutHO5
lwXVEPDukURg/YCkv3DL5bHInCRe/GZnwfo+FXXP+1JMoZEAfI4k/R0Hs9zIXpK2HRjxwMx8JEnt
ZJgY/oQNDyUooSTWoWBIWYyHbpEPWIZueEiDEFZTf3KzRIL4XshrbR9UOqG2XL5bNOL4zXhp6eWg
f8x58LHqcjV3E4kBg7+l5hiENJsAenFkgGda88w6wsSZDio9FGYhWUjX/3F0HsuNI1sQ/SJEAAVX
2NJ7UpQoqbVByMJ7FNzXz8EsZjHxXk9LJFB1TeZJ7d7CVpE2OwJEfieZTcbK8qp6xYpqw6whIKuv
egivon9prXcFK3xl0F0u0StF11wzyOUarWhDgqM6dRRWNDasN4I6gqOPrpIQyLn4pvLAiobi3/We
WfLPqd+SLCqmamMDBJqh56F1Z+A7ilCaZew+yrMQ5HtyJVPvnRom3QJTJdUxrSRCjTy+VKJa+E3B
jIg8mYU70rGFZkA8qy55WOy7CUt/HVb+ntG5M2vF4k3OLI8FPjvSNqANsIyNC/9zaFTDL6cHiyCt
wr2vEydXDVyd3DUQqcj9xPJvVA7JdPWLwbdw6Ft5RwlLQyjGDS6JU5RXRGFmR8jIK9vXLm2dOfxR
BkoTUWOATMgaDTyxLP0O12ts7+uAkd5AibmtPOR6IFHS2m3XQFbRaaqNFQ1sQur4JjMBasWigoac
TkNt0HxqLEZjBlI5+ldaBtFsZfxRINViQZDcaMQCNmYc4ECMZnNaiqlygvUVcns5Y9ruIBjvg+qs
FYK5dFze2LMbkLLGfwm1P1ldaDVDnCSiBHDJ0rLH80+CR6xH33XKIY7e4bVbO6M3bb0GEw5InnCZ
AJNbRoX7JIeEAZNtrJQzJQfdcG6NDga8iAjVEc17h4G8lVycRnMP0V/u4lz7LMaCcMVhxp0Xf0Nx
0AvMtVTfYhuWw4AqiH+rc2aXHcbhOjiXSYD9KAcpxNZ2nwXdRidtjTUqERxWqj0x9B6NYjc01reG
v37+oO6y5UAlKO7CJMlauK3D/rzhRgtzFhCCXBGAfdBnTECEOTRqr6WuaLaup9DpCapppBnEqvzN
z5ujoNIrjAIWsaxbq2gZIYs+gV5YbQxkpaLKX5o+zXZA5deJ0x99j2hDmKa7z1Dyu096shmyWS6I
WX2dBTghA/lazKtNLHvFyk00LLgE4iYKeQXMl1zSe3att2oyGAltys6/9fT3pGb7WHxUICxWY+cQ
pVmYN1T2UAf61FsYRfEYshThpYbqAnoe5qx4aVfWW2fK5w4nAR6gs6lor0U1/iGfKZboRSzTBkPV
ge3We/e76JBVJKm+QHD+bUkeJrRDeGQL+ardM0/+6Jbst9xCZ9MML7lFCo6v/FeCqNFfWV+xxEbt
KL1chUX7owaHty1MdJ7KlXAMus2m4q0L8XJzcK/cTn1ZQeNsZ+pr2hZiZ4j403WJTbV0QhoWRRFc
Hax+Oxj68cqu3H9DevFz8a0l45acTn/Zm+ZTpnsrff48YtzNePfzZF377maI4r1yY5KPuso8oK84
+N6Y7iwDH8lQmWe+MfyD02wXa/pdKAkxijJ3Q871RecN2NbpuAldPlyLLnpkcon0dPqRNjkkaUq7
H5zVRAcq7PEvbttuh/77e2zeA4OnYX730foyCHDK13EKPxmxPKNJPPpVa1BdG7dRvHIkfHpMtpZq
pI6q4p9kCt9yaLmtFZyxUirUWLh5MKvN/+NQ+++dF+87zxEbLbZ7XEfTXnczvgWf3XHTLOZvadTw
7eVddvAmKO8sAlYxBy9eupYwTFRagqF75NuvARm+DOnFrnQz7IJMn+xeXpKOu9jrhg/LsACP2COe
RjdbB3l0CEukBxkYoeo30ZurVmH3Z6SFB5uYcpwx0aas2luP4KMJcE9qEz59A6U/I4Enpbp7ODLC
KUN3504FDmRX4qHDyQs6GUmabX1HZdMt3NQ74zQ42inMwtnNEnTdGjLYcrbxK7NGJPYjze5RmUQj
2y4jg8Q7xKBf61aJRWfYn0NAYZy41cIu/f38mSXY79ZOdZ7mgpRy+TaZPeYUt16bnX10oCiQ+ETH
F8I58fUMRXbeLJMeCMMAbtA22zuOtmvBaJPtRvZTCbvgBUlP+FJ+ek3SvvbUTW6XPhpUW7ablrhu
vC9yvAmIMdYhReEQk3ET5xbS1ODTgti9HRv8Xbr225rBE+3iVx50j84/+tatDKqb2RKsw7KArRYv
BTVdDEGkzr6CCZVr15302fvaoIf1jPYkEh+IK/m7ZK41y5KfV+C/XFSt/VpPDlE5qfzM+ogqJ/nw
MR2bXfZR1zDQIorHQVFoD08dKsJcoagvIMti6gz3rV+xS430yyBdXPD9F6qL7K6XXBia+JfijriW
Pko+Y5p+apry+fDFUZy5R91yiD6fWuocYI4Y3KtFjUDczyMPq6FLLmzxb5wYOjjwwkxPuxhjt4/H
5Knlg+UrPdRGaW1Vo95jcmNX03QfvUxf9SrHcR9NN9KBLiCbX1N3ItgoNC5+CUxZkRPrjmqf5ulT
YKLyZbrIGoY+fPC/fS+SODdqnvXqPriWubdG0m+96K/E2oVeltgpqxmfzEIwRY7791BZ4zaakq3b
W80qAdnTVN2t8cSHEMlX7MIdIeflKEPEE1PwZyWSZZqH7NhnzHCQ32QcXrtRu2SYv8vI20n4Z/BU
m78xnD5ow73E+XCiClvVxIsPkwd+JZ7oF2lUS692HwaFdEAuIcUlpWLm7zkcAaCp4mDE8TVO1Etf
shaS0aS2XvzuDMFvPaWEJxSwO3trFelauQXfAyxOq85MA2jYhhCzXMrezU/zf43p/Qq0JbYTobY3
7TdGLyf2dtPKEt5lGCLiZKoD3NRgQcg8J296Udns96UGXUS1ulSzXUSSJJpN7pW0GcZyTPL1e28l
P6phyhulJ70681/DvtP2xcwuKBYMRh6Vk/+lMK0XnM3MJfx9YNZv/GPzKjfgBiJ1L9DjLkJitVYK
FmprMLSxidlbipku7NgOsSatMech5diCjK82q/QVD8vcg/odBQ0aCbaKqhAZFmhVL7yatXnyQhz1
x6B4aFFKvdS58exG2qZg0GMiBF42orvbgdnNCTgLfZCf4QhTJM6G02iFUCPmzbPteut81HDEWPnf
VGMB6t2S8Tdi9QUkRaR5EOvXmS9/VdFiV2a5PosAl66VvBX+o/f7t1Qr7oOXP3BuXbK0+VARikxE
UVQ82cNNO/+gJfZ7xpCF5Yko8VPCSSPzpIkYIEQDkQBG+siIBuicBuaGf2b6jyYgZpVmAVOTw/uE
WHVXZdFfMB/sPLtlyGpdVNW/oGGRm4hpWteMeXHrbwdWYcyM8Y3U2gfY2gaKFRbwSC/f+bSolPnm
IlRvKscHXZrDLop8UnaWYz/JF+ER7z2PvtAmUHlWXUTBG9T+FmXUSBmoA3+RGKsHrVsV6Ni1qv2n
QVdbK0BktqiYgZKrldcuQdpkFsrxYAhHbRzslGPCTD8HuHRAEPM7OSvRFA2lU/yiWfOmq0DNQTuQ
DxXZ0/4urIfsUI/7LLSwY2bDyowRfbgVO7mQ/iZFMYZZyGRgh+7FENhbe4sttEl6Ist3IrPjU0/C
cGIkDLxNUun5/XxWF8atRsXOz1P+uYbHwsgjfc2dxLVyUJiTZImrATkM+w6uAaP6DTclntHODtM1
yTMUJFO0xvrL85SiTMqxm9VqMhDmlJsB1WkZTq/kg/9o8rm2VbzxXO97wHCTKWo6EhThCWqvAA6O
rLpulb/RC3ZDHvJuYkG7gzB650DAdYb0qB0PZGlwj6mlKPl0hlqG26SVH9BC7QXr8V3ot18eCEza
+ZTI3iBfVC6pDaHx7uVquPR4fWynKzfFBMJmRGI/CnScegcXk44gzmgSDOIBBb/0klDCdiVnx1pD
IL3ODezlKGX0U562PKTSPvOtsVkN++tU4arrOhZFVp5+e0wYAR9RTqLDi0X0nGZ4fwNsarK2XzwL
UrFglsAzhdAC630Ofj0a8Dji/SYhT09Bs4x3CAkJTULNBDqOTjGo/J0p25coMglbZqXBGW3NsimO
LDfbxA7MbZa/VPveEKyTojg6cV8cPabLiOlgTRi/d2bjL3lf/Ix5PXdmhHUQgKdHIA7tyWzWjc89
TyovFxAzUUuZn7qe3DmLgSL5TwECiwRoDYzhN1bxhz4mNNMMMPOO7qsVDLtkPra0kAk5X5JnswRo
cFrZY/UuzaljA+yAVmsFkBJSUsgp/NAtfUf4Zdw/mokUKQvKWuyNdz0cD/ZUm4u+xhJni6vKILc5
PZ1MaqBr99N7YiXlVs0ouV/b7Z+Z9Vl7Pe42xjSoAzAGF+9bt2C0eJZO+GtO04HgF74L5vdDQXfS
Rvrb1MyJeVCw+vo6DYjyCIy/sFD/4xugAOvjGovlJdVioLTOP40xGC/PmnkDiSkmMnsRqQtSZsok
jzw0Ub+4SgtWPRK+peFB8kFWD9fnEBs42CI7OXl2ebI4C9Cp6vRO3a1OoruJH5gu50V37X0zMGYC
zrUQHrNEROo7kEu/QTC8TEYJecMhmnQk4IcWh7ksYAJ3h/UlWBJCGG4DZ/xzEV1Atun/+aWBignO
/aIfeXkqb8V7+h7EHFzD9Bk7yOXjANWk1s3dWHhUknAklxQDVtXii1kJr0VHJe32X70WvrZrcLqc
RX3Mfjx76WvzR5XendHDwdT47YoWuCLLgx9ke6YAoDJ20wpiVsVKuENsVR/djo2qkK98Xj9T0uwH
Tns2GidQug9SjrFWyvXYIOgDOAQQlU6wccXNUvrBzdQP1NsXPexe43rkt7WCPchJvn1wbmG3Uwk/
rlcnF7YQRXOJa32TWyEPwex/09l56rl8A86/5rt+CqdKR4vVvXhhjZma9BtKN9y5peVcWCU9N4YE
mTjg+Na9N6SLBnP8DAptsq5SYGd+fAzb5GwDeiHQetqNDiY2NyFyXLBfbWEbqCmP90n3a7p1vzGq
4TCIENMQRyyAhJeC0oubMnRPc1XbkpDqD2TeMY5ngufY21zGak1rj4U9/grYiwFnmPIdboCLT0Iq
Yvt3yFq3OGb/6pEIzyeP7Jk5AZqNRauGq4sQ3Na9b9MKz3gaORbC9A/qO63y91DdIL7ecReh4mwp
d8o+eYsFT2vc/xU13CWW6js1tn8TOZIk0COWZ3tk4GhZuDn+cFv3WaMA409i7FKpxX/HMEcUzVbO
rNYooZwgb1V0jmTjaYtUT37HvtlWUUDnO36GLDPZWaDmIw1DSr41WRSHEHhy5LsnUixna8z0L5zq
FJbC+BSU+RHqBSVHZr9gVSBChR1QilbNajHSsTRytOrHFk8CdfLJceXHWFv3MeE0g/OFXYBtnhdA
sa53WlF+FxTVUN2O+G+/VEqbZUVvUyiOPKJLs+8J8vbZTesjf90sUcC7aKKs1Ic5/YujQf8N9X96
bkNkbQiXpSKnYQmthQqZZOaMi+inR5+/qq4O9ohDXc+fAhvx0lDtQoafy7Qo9zncfNB6wy3onTcr
+hzpwTAN7nNujypLThUr2JCflTTGdGOX7aXnbBsrtELZPaB6B8AR8Wri1JOITWCcnDj50HYXs/e2
Ge+O4OcBgKcanO6tINMy8esluUsdCrY+Qd/4/xegFG+abMV60js6JxorTZQcrhmAhM5/G4nWXfYG
q/FaKH0pw4fnpWKXpXdhpgyryaOWSw3gNW0/Iug2A4SHKxhwa8OCFsUxXULupuhbtCc9iGD4MNtX
tKJAFxSm19ykUIA+wMdyV773woHmbAeuLjRT2XLqy1/Hbv/8/yVjKCU0YeYYzeGngPpFAxdqO7RD
/xLQiEzF9mlHh45kdnZiIFmn8i6GZ447hIu59T1qTB17/PQ1n3ofeuXKsXygRXA43KiKtkacvgwN
Tk1vBnowLWPF139Y2hSuAU794qVjaCmmA3WBX44nAaqaGR9UNQ/TZCWSa9wBoQAH7pbILnzAGWrU
qcXdpH52NOic/qC/oLwAcGQqrNJayhdd9iC0YJE4ofstiO9BQmq9aTZSQD9wzXWnkXEZiXE8kgiy
8D2dpDWzKBAPcQNqQfxlqig5ira+G4VkktYCCx0zWz8oq6nXeRshvkwgxmZg/1ZQgGitxdOkk9bu
JgZQKn5yPsvWLN+til1KaWnAwCtCUdWEW7UIH67l4uOaNzNyBFUBQsLRsNKLj9j1fK7VfmnGAC+o
DGGIlpiqMJESIDSzOueRl4T16eF/9KZTq1urNvfPRh28qc46ez0S4GaITr7KUe3Sd9Wd+WjJu1ox
b71mvQ2aBm65FvzrRnI+svyRhei9bFKgV8iS2xUbpoeuM/4fbEhrrgBAj3+4CxV6KqKePBEtkbLC
Inc0rFchF4n8lZbcCS6g3gutLWC9ZOsMz3ocHuuO9QnLtcnuGY5yFzTTqfKpcUodel7fPxAj3xDT
vE6ALZdJq715IaU1VSImQLs+jXwrOfptTzjk50Rrw1WvLkOpptX29eQZF33M9yljIidEtmHADzwN
LouDsTGfkxhhpW7nD2VUTyUIl47MbavjHTWl9uIMGM37AIUPDy9bv0ScwoguSD+rFRzuK7dsBrS1
z/kyc54nYfCGl9w93qT9RvZwKqMScPz0nmnxHf8lCbGskemw9hjXiRlaRqUVrjqz/tDd6MMc0jMl
xcL1jk4NS6gDZ5bVS83FPJya1q3OkU9YeA9LA2qp7Xtfsr4yCGQ2ayPRieKq2cY1yBx03MYFecsd
tss+MuiA2Hg2hf0PDxLSAawAEMAfNYoFfOTRX8G8i7tlLvVQ41bG9yi5yGIeGDkv/bvExCL7Ffn6
cSqzPQOsuwXWJBWEmZAr9gKq5yfXxtXQQhfoa17Pqvkqp2ZYTZIbxSf6tB5RgBjai5xXrxUiXQke
rCOhY9IxTCSCY74VDbVU3D2EWVydqmWGbBELLcZbr4vfmKHWofXf2qaotjAOOCSibAfn1lkPTrhL
ghBZYem/4uX/rcH5iSlkMbEmct7faUJ7SYsDsmSALIk+81EHcuw9cVYzRNouv6rM5R7R2qdRE/tp
ZB8ahvsgMc4z4FbLrq6q3kWRhVBlubPZrTjw2IFtmGwASAEdQqSvxhBdY2PWL+Ag6ZRz7vTw7vvx
GROKwZYnvNNqjnBYNG6mogVLT3y85YE56jxvnUX2HjaHvTDQZNQEp+4Gd5N1zr+yI4jel+E+Laor
mitIKq52BCcKKBsbBCRjuZr/agtNatlw6xFbfaEavJJhcWxb77NpsxshigP5jPVH6GQwNwoE08aK
mvWiYTRzy+KodRqCy3B4xlt+E2l4Tc1DYeDmy/X4t+e3c6MakV2LQ7F0n/E0n7X6y6pnd6TWB+Dk
kqsZuY/KP7NxgQU6TRhc/M8U8fmQmybPykg6PXK2qmOySUTiwlDur6Omcon4EFjCyZuVp0LIq2Aj
a8ig3YzldLEHhwEPOuY21NqtYnDH9LZwNlmkvdYdQLAuYQTBlWzG7juLLBIWvPKrj6qPUWfWlqdg
oxsz/gM/92glGLkwwOElYtDjmIuDCIMlOnRK5BAtq+6R2UgUBkP0NmR0VUYb2TCjo8KDQmnrx2oo
9wyLqg1/9V6fY6/svuKk6a7BKOsdw0vC463M3vTpsNeQGS/0dmb7Bxent7tV5oUP06TDd3R4oTmN
XNaYmKMTiGsdO3Y7MZdDbF9cHeZQTLwndhVirmdvegSPtHeSR+OXvzGeYfTX/RtVKnQgN3qzHf11
NIZXZBrvSZCTrctZzRTQ2agMma+I9WNTpYd88FftKBmpzawvtCRUei1a0cSM4JEoxAJ2jCU6/ooZ
YeEcqq+RYKs5AM0KS1YVZV8tknJ6cngHV54LAGKS2q8cEa3BIXXG6E+WlBqMP5bCCaoj18KxiC2M
z9pnyr5toRB0ybjdetGEtcpEf2LgQ/YcytWOmz2C5fSCx31d2ZLaj+luUofHQLh7YDbZNObLPhe3
oCABV0AH0Mv4w7fyfVZxf2F77u2BX8hIAoJO9fVA/oZgcLfII3GVvsKVkWuKTWLwDSL9CTAmQpWv
lBQHTTLGIxV7WIzRV1qVP9iH+EDG/sdL+uPUFlttNogoO/zps2wHKISwa0Dv6Z9MNHsvM0lGEhn3
dMXEX+BtX/g8LyaSH25JAiJ8eLjMjuz3kvH02u4BvPfDITFUt4FDQU4xq84kYJHf9Grn5u4d81Yy
dxyoigdnHZUpy/OJvAdYBOOGxqhkldeh6F7LsMnWHHB9xJikKS1vaZf9rst665BFQKa8PNqllrxV
UYI8U9FNNEQW1/93B+hdvFirWUA5iKhLGzRef20T+3uaN6xD+14Bg4X4yrzNLJiA5Do7OMiZHMQA
adkU7AobyL2EygNL4dxC9ONCxt6TwOWGqwdW7A21m3eaPUpNb8jtSTCvxsdFrENpG1cX6ZgfJfUF
lVKW65L88uJMPQK6dzj2sflb2/0NaMyrUN5LB3E4FDjJw4hxgadlKwzk0ZIYO4wYLmqUGdgD+HeD
8YUAdQJccFIha/jfovntx9WHhghMpSiuQyyt0Iz2eqoLghyidR/hvQT8Oyy7ig0mYwjfaWbgo0/U
21zUDWr69BjRrETlHtBBv2guFkzZIk3v4h3+HI+q+kCoeHUkeS/eIeo+RBOax076AJ9t9+ZjmXsO
a04ZMyl/a2F0m0mBI+4xP0nZHoWD8dJgAzl/gIEsGIT8U0m1KhUWd6+fTeRSnfTZ6ywl8wJtrYST
E6XiwIiJyqeA7DzLe7g1/uLGwN6fuAkjM95yHisFARnhxc1LytvML1rEsiJ82nWYqinrD2zUySr6
EvusAy7rVS+MfOM6zKFcKEyS3t+fxwKsOsodWut9ggyzLH7RTHynVgSWW34hi3VXRSmomyMwU6aU
+zId2eTk8Q31wU6Y8EUcWEGoTtMNMTxQBuAsJs2OPkg/EpZ7pMClZ5mqsz/F567q3+txOtWucTWG
EhwYSV1IzvKb7TDhKPARdGWCtCS90otjcpEsrCKcT7BQKiNLtwN7aWX5BFoQ+DJrU/wd7TOC8oXp
Ei6jrGS8gjbUtu04MbXvxRqxrLPLWu8SC7kNWCd5dnYVnDCF5IbWB1SniHx3I91r1hTpeiA11CYl
zGe3RCLIP5fjnk0cWicfJnhbozqXZvUwRHEre4KTIIOfU6MPTwVJGfzh4Djo1dWc4n3FBxS1GtDc
iOAlA96yZ/Ph1w4YFgBDb3GGwo7np5qH5dWKiOcCETbtujcmr16SPsWSpouFsrmsiIWCgXgfdbM5
j1p+t+I7dePKcNKQ+4oUFhujjoZTe9Nib1qBrs0K7VoLhHNG3kHjNSjbLS6msYk/prbD318Mu6Kw
UwyJIeMrI3jmt55YcqsXIg/3JmUZ63N2nRlMy0TIGvXYeEKaSZSRQxRUMNHEDpCUNqbWo50mkcQU
6QNs0cw8C557FWePntkwhfbJH1PvgCxLPQe60NZdCW6Dq8pZlyayQXLynqFKKHCJXKJZwFqM7RkY
o+nYTeDXWetvWJHjWTO04FXls3G6AXMRhYzZSYNCahDPGJgeoadPduKqbRPCB2yoCGx/+aMbW2Xv
CNzQmyRgTJjyX6e6vFmFX22qWst3o90QxEh972c3XhP4DQwOKuSjq86jj/Rc3SCvdmRe2KKaF2Wy
JUgxvzv2kN0xyO0Lcrpnf8GuzaECzi9N47X6xjXs9hbFJ5oa8J9saVKzeidSBhlRxRw5qVxKx3rt
5PZpNMt2GZb81mXvbGMU/2660Qycb1XYv1aW89zK5qk1Q7BMsfYWX2IFD03MDUyYZB9+wkvfgy3H
zoAhNaaJCQRKIQlLSUq1yQZCMIzGwTdOiAWKcVtt2zuslUtW0v40VIe7uZLPveg4BEtZMv5Ap0i0
tFXAxrdztdL0d2NAA0C30Gx7NWAnm31HTBVPVgYYBZk/VRG3L2G64NQAIQ1MaJGT4NCV0UoUWLHo
0+9GhD4Usi6T0SA44thKj6jYkCnbjIOs1rvO/3QF+17aDjjRVkMVBdWwbGjWh3yAXhOYV5iutwiD
8SFn/rSY9z2IYiPCm+wXZljDxp9OyvXba+Pq38hHsWUywTgY1LLMEbFTx7rFjBjMSdLHcOkjNryS
Ixm5SbnNqxp9bUX9rVOtmi67rVZ2W2vCsOIaoEEjSNi9DlR/gMvF9iDd6xPpn/nsQzY4wyLMQXk7
RRzR+lNcDY9skhldDNi7/CsUSbz1EQNsky7jQ2jA6ESuf6rYnQezrHX24ajSfNf0eJv/hZLj0mLF
XyL/tXCt4Dh4SnWZbjM7++LMIAUOq6uX40a09N9B12CZ0OkNNVm7Nl7cGsPpjGjaM9RZlJm80aDD
LALqj46P8ld5FTWRTdzInLRb2zTiMo0gUiGKr5ht+H5xrQzmRLzDMD3GZyRGEQ9vcgxSkp5GjsdS
9rcmgjAmcjbHDjPGjj1zFTN2pES8ZW5po3kEeahlw73KMOhNUFs1otK4JP1qKc7wsvJNrDObr8Pi
hr7vC0ko9VbsfOp2+tbLl1FlNrMrDBhW3n9qvPTjYipd1PeZI5FLYRowk4gFO6DzwPjSLJhM0m50
RMpouoheHg+TDnm9cr9ofUmfVdmGiTVqPqYzYfTeMaCO5UecMzVIg+w6Eu48Bmj49dbmu0ewvFLs
xTEQIeDwJlBpw3vUPBkOVbmFnCCotjRE+DUT66NXgM7sAZR+8DbZkDooFLG+OuweoTTvdel8Aq4Q
eyClKoTQVsE9EhZjFkC2x1GP3gdVvAVxae5rREwZMsNM64eLxYvFTRTuGllxmvbvWk39Fkpz21d+
vAyJV2CQgRmGU98ER3PFhhAwQfgcqoub+F/DZH+0qlkPLD0Jqeb/5XjzCiNW56gcdlnoe6AtmnfX
6u11PPm/YXjAF83zEAEUdr3mVQSUyyY1FLq9h1s2h7Ti9QmrdDcGDkVTrmvb8km3Q22bJc63Mu56
wM/DG8R+KQWgPGUfJmyw2Bxn/Mh3tLGMBJ433omGWMRN4RGelTT8ZNoQzzao/tyghwWzwb8xa8gg
szhLA409Um7wrFi5Vgxh8ED75TeOKNTQnHMDatyFXtjmKga84mEoEmGLbB9Klhrza1XaVyHYoYb2
NagUa3Gvf2apCnEnhv8Lb+/AUU72iOyBnLdIk5QM/iIHGQQjj0XQtzxGKW7VoKJka5JqUc2oKBkW
7KNkdxuS5rvzMclY6t1yaAj6mFGpd8buO/vFh5vk1xWF/m5lgsQQrX92Qm8DB+8LfWJ3CAPkLsb4
FdM5cMbp0z6e3eaOZD9Fxek1/lm33bPpk4qW+2LDn+FETL9p9hDAQykyw4FVrbuSsJnKPIIUyV+6
cOhVUty3foaOMS5bY+N32lcRiRmgkrM5dQEnKo7mxOatVSuwzpONx9UrDiXAY0oC4BlEo9sj8des
MZLiHgpCi3EHRe9N6Pxr5Dc0q5j2ww2dv94ZTnTDeLXN8NF4H/8Xr+lMnUKBqg/aN4fNRjjiWrf5
rjHgQOpxck+j7rma0HrGvYDfkuV7ft1lR+9OYNLJCzIUnXOdbNvab9aFezsbHvmkgZxhCpe3zh9v
Zrg1S+Puan9YkGEYx8ZPBtMdZdNdw6yPR8dG7SmcjSN65jHgu7CwUhJr3karUXha8zIG1ZaTQt2J
slWDthHEBW6t5pWhb8Za90GI0KSZb0EBYweBML7YUtwLBrmw6l80Y2vqaT0XkTgww6w6TGZ3JrOA
saTFIxhNkBrs4aqCO5W6taa3mlCNB8sxLyhSUqz0EZLKdgrWMOQC/NpPgokJMM+83Q6NI1e4718n
I/9x4ZJcMzlFq7KbIz1UgczGYiqUuGm4EVMpV7ZeH+2RYfyklR+p67xCUnrUPUp86BQwsLdJ7L3G
JPjcEJ9kC+xWztVM0+SpKqsvfcKMi4etvLjsA7ueE9UKY2OFFfIRJEXyz4u//fHbskz9Qr99ijth
YOCj0xhb8yMsaw5PP2+X+UTKsgtfhjMZ+qnHRIzN1Exu87DhNM+oMLunPJuRGomlzk5uEdmsG0xi
WizEoZaCWSfWhkl4sUdLjUWnwC4/meE4A7nuluFGLMshMmmjdI7c3sd4ONSJXm2mRKsvcWk91Qka
P1ciK1NhsRYQHpZwZ+35OqB9x7/1Z4a4ehPK+lNj9YdK09pP3VQuRUoteEFHa53rg0nYpxusu4zI
I0Xi46oIbXaJbCS2Gq6+dVJn5zTlUrdZLUpMjogQSdkbu5UvRvVXFN01IdvbtwL37JY1gHLwpQbO
t/HNk40iGSjqD8pJrXWqm/JglDapRj62oD75roUGSzNWOoNz/nRT3Nz+HxXEV4Uoc2d0871VLO28
g5SL0gnNDStQhiJdNfScbFOzSHn+ABXbvzqbTdu36EkQtwemQE4aHrAAoA0fAk7ul77glZvJi0aS
sAvPBDakpFn1bMYawccWZaYDICDdOWz77kQ9PUVFx5+Ci9N7W7PVyFMNM1wrmDLbjn9THKVODF+w
Z6W2Iqai9xAZZmCXJeP83sVv6IgOncG1Rsm0GGwdV7eH06G0zDXztj2QAyjXN+EL4iJz4E62EVwj
7svFOGi73IofVaZ9pfg/WNvjXY9aoO41HvQNrK/d4ADTyTX206PR7otG4NVRkJ5rw9raZo79cOTL
jPx4YwT+FR9VvOevtfDEe15JwguhBqMPG1elG0Ho5Rp3HJ1lA6mCbKXnwcR1zwpMuXi5w1m2kQMn
hodWmOa9MXH5AuQroADYWfkVTciegsmi/ykfPUkils+kq5Zrm8jIQDvSV+xRen8mGdQRL7uzZ0t6
XiI3zPpVVBnLcUx+xs49I2d1V6b/rGArrAK3PmWAsxZCjXKdldHeJTvhP+rOY8luJEvTrzLW60EZ
tDvMumoRV8uQZCS5gZHMTGit8fT9OYLJIKOySavZTVubF9zhuMyAcHHOL3B1QFRViPSQVyiaMy+b
225EGF+PQFTo+dX0NQGWF7ZkKFEJBHlYxkxSiA+HuzRLnxNHw4xsFSYluyvsTVbmCM9lQr0FvAKw
83KNKdyfruJNGc6HaZyQ7ZxZ+aUmQjC2eEb2/HMTZRLMT/QBO4SkYADFOmiN+4t1Tr3AYPmlffIx
8dUmlJIGu//dbQlPaTJep7bZ3KPpci+x3e0QHr1jJEApLkGege3SGhuDL4aubxMzB3pl9k/FiD5G
2OhbcC/oDqcj3q/6/CwQXCosEtLG7KBu1Vnop8T6zTDYEOgMxtxxOC1W1cpEO/ijuCvSKWAD+K//
/t56+031X09Fxv//t7rmS1FOdRSE7Y9X/OsC86Foij/bn/b6/8jS28P2+n+39N7Vf/yRY5X2+/ce
3uqSFw9vDT9uQPNAOaXuOUK3DKy6X0y8NWH+Q1i6bkjXYOQkA45VNyKCbfjP/5LWPxwBKEw4Undc
19ZfXbwd7x9CGobEFRyZR0s4/4mJt4eFePnypA+///O/HNMQrgfLmR+ydUhWrs35L58eojxo/vlf
xv+F/oNAkhMPFzl/QIqNkGBplafZRECl00q++arK2SSpxqXQp8gCfqfqhHRLwFp/XbO0Dd86vl5S
uu7WbCDI5n1f7gt9JFg/5hMMllbqp5fDJpv1U5wDzkuAdG5eqtC9TkIDCXaz1L87fLkodYW2Ghyf
D6+q4q2beg0o20mcl4LkLzJ/y2FWgbFHywMMWZJOpzQpdMDCDdk+6OsEqCfmhaUj3PepOObSMA8m
q4m3v9PmyCauo9H94M7ZtANXUawn/nsZL7v6jEgFCoSRd1xqS2G2PYCol7MlpEXwYXZ91tKvHXVV
K3GZ/trHqSKsUbrxBM+eQcd0z7HeX/QAfbZujhF1sePbKYnCpzFgScAIEKzbRim0duNHgZHyAxt6
1MA14vkB2/CTNsTyiD0pkI/stLRgqJofv3vdv44K/ydHCBtWUqteClO9Iz++Q8J2hMHrA4NJWsv5
794hwcTSeLYwLgD9oBVZWEwkqoA9a2E/GprtsWxzEHaqcakuRxjIYBGlE6jhKyiPS4HeSnlMk4D0
8FL/7nCpewUKKHKMIIcFo351ki1vckqQgqIDfHILjYuHUEr4v448yrbD7xscZDYEYuc52hk1TtYM
iJet7aw7yFF3PsYQAozI0InhksdsUt3ZYj2XvwPvto2H7tPUJvYujBFCCDJJ5j/J5JkdkTz7uiNh
GPxVXdryvHR2dmk+L7XXk699UUecgLdFgP7i+pCLjPWe3k1HU6bTEVgPH91r3eiGzFwt9ZdTSy+/
saYjdo1/dbXU9a8XLUff9Wm9LD1ATV3pmmvfNk3Pcq5hFR0P9m2bJyyrOjdpd/EsYYsiW3CISf/e
pGDQbqd5wJfBqO/bEvDYNLOiSUfXPb0Wi+3Aa1UoRAvb7RGDd/oNM8CHPixRR7D72VlhxfYx7xC0
dhWYuwWVeOxVYWp2vSL9weY9luWGtBLaD1MakxvrpnvH7mA+Rol28/NX12bs/fHNRdrRdBmcbVvC
5JLyx9GvJ9IF8NJKL4bJd0vms2GD4wPwsDeuwPlwJeKPwVBOj+QRtX05IORp4QtJZE5bD4P1iSVB
cXX6PEKzTh3OrAT2s9/9/tLmlUBya+PRMO6DKaofkYMlcaXrPvBBENM38xD2xxlRQWJuFWqMudkT
3aydB0J17cUKxvB9mAS/NamiMQ39FnH+lpWsgAHFWjU5JF3E/psaL+jP74wj/ubOCEMwL+hqino7
L1hTVUzERdML4t1w5bTwTDyithJsodulTIQB/7bWyvNLfTkMeuuZYHS9CyycY+ICYo0gln1jT6Be
q7j7jMZBsBon/fcRpODTqDWnQRMNtraWhxA/inbepB0z9JWOtZv5oPzV4WgJJeuiDjFY8JQLBL1e
Dr/rYCFItDIVW2ycx5Um2/paTHF9RbWKvOpoxkTaIufUwVbZwprubg2kWRB+8oJ3MIy8fej9kVQj
RAIMSHABLhPt62Gkd7C1SlSG9SJUAplBcfj57fb0N7fb1gG4SdOxpG473PE3L6Ift7EJd9A7Ah+y
oc9Adn8t4EJ9rY5FIUDjfasvfYhK0vim+0vPpdFyXHIQRr5/7bIcvfmZqSusl3+04T/2+3+lBPxJ
wNCyNi5mGeemxeg7xq5rY3e9jupuB0x5MErGVbzk+yNcjZUD4470mToTT5IzOAqnXzuNWp4fSMfv
X9qWq1WBKhhKeMs1r2daVFX3WunehsvPiOVnVG9k8DzwKKj1Aaaemc1NFuF1GszHpe6qxqXKJ2lu
Gd5Rd8Pd6Z0JtMZ32pNbAZ7BRlGCukvV3h3ZgHVnBObzcrS0deX8XhIdvOmj6baDrlm1MfocxWCj
3RzfLjVNTQLLURPF8+oX78XbqZX3QjK5GkDBTMvSPTWAfTe1jp4T+CSXxRGcErpn8wCgoB/QesR3
eQ+Z07pb2ozZGLaW1c14I8+IRROeQo/LG3ktnKq8dpJFUUjOLlG11kfB+OVEYRfhuWFNQzatvA5o
zu3mIoBi0UHLRzDztBylQLecVdlYfJo/nuntno80dtiOheF8MLIAKVG3gJEWmgDFPTlItC3rRsI/
cUlGw6o5TtpIp7549szaOybZ7J00t/ROTYPjtwn4Y71UXws0Qb52eW1j7eCd6ugwdwcdubMzQALi
ikSRhJCIERQWkvLLIc56mr0t/eZ2nIuOIdwKwqOjOuV6k+xKw/5Yj368s5vq2Sk9/5TgGHLKfJLL
kCT/qpMr/3rmtS0ORyjXDpJNSgNDn4yMcCNYK6/08ZCyuvCxH30wE4ohUtvmoexNBp6qGsr1z18S
8XYWc1yDcdo1peWRf2Yh/+NLkkKrGkacsw4d0gYFsgFdWG+msPZ2hXIhkqaldoeYSo5wxYG7z9fW
Eh7Bts45NfhRM6JTjQVCXK10J0Rx1Nmc3IAe6tVh9JB7wXYCK85a1g+QVo6MqPl1qeGHwtjole+X
2shW+GFyygC+PBbKS9tSgO7aAHucrihZKHfHYF0jBXCXsSX432pNbtf3lSroPeijd6fDyu2n2Xuf
BbuwE0D8mjzYGFg2nCTot3sD3SKiE034WerD7+nQQso286dQbaQJb1+yONl5szPeLQVuMBOKAvMH
nDdaCMF/tbs58WuB2fcaJG68+fmzskw2bj8sOdgDSsPxpIt+nmF5bxfLZPHn2tSN+YBqTEksxATm
EkgG2OUQvgiHzPL52SkiTBlQAwDCR3Vpe9tdxqaLkpUs87PpgQwrAnzC33Zarlx+o7crBBe0RqWc
2HnYs27tEd09G8s2ZWlbCsWIRSZH9cGbvjmHdmPtozI7v3ZZ2q3X65b6yxXqV4EzvXTO57o5a3ij
A8uwNrHfNNcMnQhMSmqP4RZa70t1OeMiO32Z0j+XSlVazbVRxVLVUs8+JGBsLMR6XppeTyZkRckG
o7/w2vZ6PXtL1I6Q0kRrip9bTiy/uVQnkzAQmOJku5woepdIehD3x6I38Q4UtdzPZLCfp0h+KPrS
I7ZviHcBFEfVitl3fRFRORAtp4p+U7grZ7JwS7W2Mbr0kjyBrGPLYzaY4o7AjIZad6Xveha3imzd
C9wdUZMr1OmlT9mAunXwVnbtQlxk2pNeMIFgHbQBdNhSXc603iQutSrmFnhahCSv63fdxs89/bwU
WPvqZzEgkb52uk45SEh3G6NHnfugxTLThwGrF/VlZmXTr4cMbY6erSbMJM4sRVuwmkdZj/o4Ge7O
KcTHl7YJusregMFzk0Z6SDxfbGcjNJ9ApBpPvROtJRPww1Ir3Sq+4W/uzks11aoMpZIw2C9V4G4N
bG6lGqwuNTvky4f01i7cq2NYw4kvBUv5srbZWs2dcRPqYX7X65pqbO2XPpnR5HfLie/6ddEVC9T6
Lsw0/1yXiGS5odTes19K93oEL2upen2IlSkLs/1SNRTSD2qYfVmq7O/Xho6ppzeQK0vV9LAUACkY
zxuYWCctfCIMx4yB8sUDqobR/D5KGfBSJ+0ORDedE9bvRbiOOtR6hx5dbYgon+NwRlcvFzU7V1Bc
S4E6dGKkCZZbPzQL2ERjZV7HH5vH8tms2HYsl6YDrmha2x4nMxYXU7PEJTbgffFJpQgK8gKppuVk
AJ0dCKGDQYNoxdfTRYjM+Q2X2HMOrlv9yNcm1Qfi631IZpe1w3iZHXd4KQKXKpj2YSf4bs3I2le8
D4cIHm53sKTnnGKmpHCdks1Ym+V8V3fYQjWJoT8shY72Gg92mA9LFc/g6rZTt7Vq0b/0faNFH3PC
EtfBS201BoDQa3M82ILUZJE8Ra3t/5F37R+OzV4J94h6gzhvdPFjI4csIactggTzYyHd3zogMpaf
NrdL0bfsOgzX6lahnfqbpY2Hx05EFa8nlrbl7HIC2eTvryhyMzh6nlYkn0wP08iqcQOgPiilbl17
AKOOfIzcpcBsAPF8inQCTuEU4gQg6uLquQAP9NE9IVRSYo+q9o+qba4K91REBs5AS2fV1ql+S21S
ly7Xh8ng/WI/bKltxneRHPTaJfOTablEa0yDuOWPK4kS9wa2ASYGvZmDh5GczZP4VoSzdum8CJJc
YHnQR+HvYMF92yDgjJdO6j7Ads+3gUv2vnARXsTb4A+rT6L3WsjMNK4GCNRt1g/nLhXKiJDNn1fC
t0Qx3j57SK+stUxuoYH7O9KZxjNxr9+TUdz6rRVhTYwSw1IEwadhLsu7cmaNl+tZsf/5FP12L8ZN
gIajQ8o2DcwdXftNSNThv0AUxGm3VoN21hoTLzJZaqceunZ31C0EefOcDVIMQoKYQWbtwwJxZLLr
lx6953XtjjswPO7RDKG7jEJeapFZux7OM2gUpcpTlP2uy0j0OrPcaL2b3gD5G44xNhnHACkM7CIN
H9vE5F0yetNhNpE4BkCqCOkAVCv9A+CGdBNg0vwQo7V/U0yoc4hGPhgG0ckenSnisGd2rfa+CVnf
mcapD2rrtoQma+eaeeuYmjyINP8tjCvr1syNd97YjMdG2MWdASJopSN7mIao5zVjad6WYZEd+sD9
WPXjfBGDmC+OKnx2bMBKIHeYrO1wj/W1Z7y3eLhMg8cKzf7f7Gbc9V0vHi0WpHczukpL81DbJJRN
hHeXiwgsTIohN14ycIDPSbfL3EF77mLcMllF7Xu84h5bMnkaDIcU9uiHNBUocdsI3/z86b9dn1mS
MDz6LUTsLctmOa0C5t/tuDAqhw9K7nGLRmK2xc1sOiHM8bVw8wY1ttjrYAgEgCrMBmdUzPkAu2Xj
xQTyeSmGm8rVxOm1MEPUSsfR+1JWdomJK8oeueW/b5OJ24vG1hXh+eAqLSO41jaOuD//g5ZIzfff
tHT5oqVBXFZYnstm/8c/qAVOqokBHGINyxkNDjO+LEUYBQmxZSVJVGA8tLSNYN9Ong5Ftivzx8oN
a7S4sbuqqzF7tKBL3dpltNcbL3tkKzecp7xPDrKK4UBhnLWOIk9c3ixM3Cz+k0nc3xnaTGKsk3Z0
Sfvf52iSV0ZEeV2OOkyidszyxMTUiaXIKx9c+eQJ0vzq0hBbdcSc0DvQBie8Dl8aO8b4qnOnO2Ys
eeKRBPcDrt1bv0THsuqz6tGGOhO3vDS9obBiVsFqGxFA8tzqcCmgOSHGBXHuuzYIitBXrTx2frH+
F2/iarxeRHhcz2YAcx0YcW+eBrCfIRmstNnOWAveivQhnmBwZokXvxT4WCOZN8ONBcEY3PdYCp1F
OR4z9cfpcCxRCNKLDTQ1F3XOhnW5LSdjhX5hHgr/vTmgyS7bqFk1FSCdxo+GTVj6Jx27n72eoTQw
KVqJBV1kQqxmRGRbjmm2i51RPIGVn3Zhy2LIk4giBI2H244a6yHRiH1otJ/bQAPLurQthVNLhSXF
20V1wyzOXyeVm7G/SxrMvhssMBLTvKTQPjdCB64O9gOnMIxbxlkzmA0SwMopyHhS1hOeHGgAZsnw
MFpoHzGDWutusqPzUPXdQ1t2KO/Dih71hBgrln6bOs8Boxl+se2hVN9gkQ3OivwCDqN4Te0A5rIx
j9U7mU7ah//4syILpEvT9Byyc46nHvR344QxVfbgFQ3WzLLaxSocYQQu7JtGRSuWepvV9Y5x5qnq
Y7DoOFCg9VKD9QkFRn2vh6EZ18elsZQ5en9JPa21GA3Awi4r7B44WopG88TWl/MFiDH5kZcTMH92
Hlm1CZGQ0C3NfVAz1U5qUTOjd3KLI3lPeGradBnMyKUYDZGdB0h0NxUuVOmkY0nlfh5RmsR/p6j7
s+bq6LYKiqUKzL41EQTwDJmdXovZt9pDqbTnGO6KG9/qWwT0CIkMvnWsTMMi6UN+XfDABzMrzvBC
5j0INecX87V4EztVn5QpTCZsyTgnHePNk7DRp0GcJagIcprRsQtmNl+OD8QEkjWkOhnc+xYE0xgB
wH0E8OeCy90OaHlytcs+vaLdxNcSYJ7gzoTCb5bGOkzTK8RZdw1k2wEdCAIaeFa/1xMZ3bZYoQDZ
MuQ71nboM5D0idAW4o4aMsfDDYjdbasKkRnlVYVQuqC4dHVVXLI5gKBrCpxecGM2mNWf0JsbnuBF
HcnPwxjp3BwTNmJvhQq4dUuEbdZDRLxTFXxbWquUl8lyI3KwMdDiqd7hH2vA3nS826XJg8+NhsT4
XJtE+VEwpNvYki/sU/DIS/W187fr0elHvYfNwW5y2uIui/XLz7+af1tb8awcnZQ2z8uxhWW9WWCG
nt3FJow1LKOVKbPHtt2Y7OGpK+bgoFUw+GZVjYPgUki5X7a2DBUmIKgAh1tlpR469nGUoXM0rQqz
A2am4+h9YGXrfa7LFtXcBCfpNNL2S2JpKbIwVFmEzMaekT0cSVzvwXJs75T2zedQjw4N9LuDNY/9
YSyVsCDJ6CS3IOV49XuHx8KCpl2nmjbv3Z5grAw1pHIRazl6iBJ9V0A5JJfz2rj08dvoIE057yK1
fhyXnI8qluprW5INsN9f66+nEVj+M2zKDsZ0LG/ikTnNbQu0jL0Ik7UMQXMTwOmqa4FLbQGfGQmv
AZ5ZYHhRoYd2FeuHFtHXm9736vu6wPSNSBnWKy4rPQPpzoPQcx8CLk5XDrA0FibioJfSeHATVEWL
/OPP3wLD/ZtPlg2GDenOlsI134a1u3qCb9MqBD+sXbhjnbVvBRG9TWXJU+boDShs0OgTG5VVbMCq
b1D92cR99WVZIxeYdWxjGT3hhjIcMTAfGfZQmMgQM1CAfOTKkNKG43AMce9Vo+hSIF2JG1iVfGDX
O17bkluYjEZ3yb2ZGMucMXapxzngEZG2sG5aTCxN0Aq9O87nJMOmdSmWaoalWj/P2T5shuY8uVlz
ZlK9wzQ12rljjjXqkKYPowE0MtHRoJo0C+Fdw8MudzY/I1g5otmCFMAcn0d4eG05eIeAVSlqTwgs
NGLPgwCAwAiWVvjFuGo/0Q5GgAYy6iIjbg1F0vdHKwMg4DvRDj3m+RikUlnGGdmKSFq3GfsIhnxe
PCHDBGeWRdK5tvTk/NJO+Hdn2Agm+xDTwf2pxZl6P9ArA0BRZ4c2accMaBEBPK9Dfye3oEi4BXL9
rW5i6ONa+altG9IKeTleDKgZeHWmm6pArAlNi3DH+4geqecfcclrtj3BmRvAzPmR/8CcJ+NnR8Ob
3P3MigRZ8fpkJwGuACi/1qdE1XsxgRVvI3b/onkKK0S4IKhcllo9m/Uaws28C/zQX2msfnYgXcvT
UEtlPW9jQRY39SOBlvZCfrN+nBswrA42eCttVmBnOTzqiG8ib1c9Bm6UrVqgbwfP6qdtxToG4XXg
6KqI2Kccl6o3ZPdRHvaXyUo/jfDirnki2qc2fE/+ZEJGCOEArcZ2HtnQ6cyyXqDFcMITzoUxEmQm
SwQKrP60Xywrrb9ZVnrCwRPMtG2XdMCbFEDcFGWWh0OzlSMvLMSt6WhDokY8tvp6tLTNQ1+u7GiA
OZwc3QCbhA6aJcO0t75FLobvLJnnPTJRxUm6SqYL1Ebpz8Ell9cgkFhc6JV5mntcZIfUPpaoTJ9w
PEnRfc2fnJlFguGwgxQDMIEaFgP43L0pvfm2LmS79V2sJVqf5dsvxhPn7XjCTGI4Ntsb1uU6i4E3
W3bNib2sjgZ/O6Ykvkiyls9FUJ4SZN0fuobdpx8xfGRu8cz0PZ1F7Vss1PLyGXR1sJMC1HbYh9UO
ZFC0sVWUiDThM2r19qEAreOAxP/a5jF8HkIVJFqaYnWUu+lz5KXaltv7cm5p/nbN8juDijgtTd/a
hfqt167f2vHmsw9LzbKaaZ9qmAEBg2qPTgR0GTp18SCTPn/welNpqkO6XqrLCUeMdwi5eWeWTflD
aY7tNZl1JMCoLb2arE12ce6AEv72Q3NYA3HOguywdPHz5EkHtbbTvaQ6LUUfdNWpVUWXoEWVDQ48
RHW2ia3qJKFvRIelnoXuTJS6gKGoh49oAiN91zjGYYKV+2jPmXVmSoL5XZItQyMaxgZptMPSWW99
bcuSGwteZEaU8xHixU7l3ztd4q1LY2YqU21omvn3Iu4guSSVc1iqy4mh6xGMyerb5Sp8XpMrSgJ7
Iap0i8oj9lRqfOvqrjqXI9AXQ/lQfqsuJ1vVI4UKufQInJge8V9VNPzr+6Xb0kRg7JZhprkfSTDB
/UxI3hfEMUZ+Y20Unlw5vY7Ou6ViAy+nkAH9empprBk4i93SyNblCduBj2k8uSWW7GQene4+mF0j
x/m6bnY//2Qsh+3Jj1EBlsqO4P8o2IiqSOB32xeC2lpdwiTaugizfint+WEC63TElxUqtAJrLdUA
bai+s1D6D84NBuJA4M3dHGD2BHQkh3hKbhN5au8SqjDXKDBWXKrG3IYnTVjb3tStUz6aa5N8+7YQ
OBSPbV5vqhjuPna481MkxkfYE94+mp3onLA3J5NCfLDUfUSEfpFPt4y/+7OlA9bSYtfAePnjn93K
Ish6SO/bpsnRP5zt4dE3ZnTyRP2HbffkXKD6Af3ZxfYEqVYLYUiqQqhi1mzWReZzncvhYqunimft
Z8NnwyGDeTrmfm8c2tGU7+aww6luZJZjHX1s1dYL9cT8nAXuJ0Q34p2pktZL5jogN/2Lv9J+k2NU
OyIpyDPqwnMc23HVw//u4YrcbH0URbpthYjJzoL3fHVUUYGwhlXFQtlPuvOE5+U26JnZl6oRSOi1
0rqW+EqvmBKCE1I906rDXGAwBwT3AqyJUB7hLpE5RDIGSZqiaSV+txRADk6OXUq2LdRK9HIPokRM
LUqr7HlArjCqoStbnQf3rgYwgKZa/G4gdoGmym0Tbdmnf2rJDL4PGxlvSHGxDo1QvzBK/uk6Izge
IlssS+sX8bG/eyXIwhq8EJYg3Pd26iysNIAsN7TbIQDwhrFY+VKYPrJSCD2X27yT/bEcwuam9tCc
otksiD4C2HdP+mjrNzJ1vZXMMEQYrV4iQJfIO04ClWrOgLj8XWQZ1d3sBPVdTPoCiBdPBQ2cVal3
v8n4t2W50CUNpAsc9BDV+MXf+Bbnpl4ICEBEKhSIhDf/zfyIohy4PlkyBRP63oEHKB0SHxXCqR1K
bm2X1ueliAO4EITLyu1r25AAz4euaK6CIUtP1ohvA68fq3OGpYuDDEBeEcHuI9T7syuYPQe0gAvn
UUe984KhBB9ANG/9aCzPTLTezWCOxgZ5mP5qBlO19gNcH/JgSM61W+A6L7oW4iOSW17Vdnuzd813
YZDui6S64uSywWDM+X/4XjyXm2w7BHx1btCP3wv+0F0+Tl6zHQfuRN9OJhIDRrJpKqNfDbD6Z60i
C+mNxQq2UYDMC9LgrZ89J0Iop8SsG9eOlQGjwd7adsjdEuWFvd+mvXPEk2LdaNK+zxATf3LGLyhJ
iscRJJJapRlqgTb3SbvFMAcDlWBEai5s9xKiEFqImwq3D3h2UOZF2Bt3+YAjduUwEbbpFxvlg6GQ
9h99UmAAEbsfS1EctfYDom9SILX3q9j4v68ywYp7OokRj1wVO7cf79Nc5npZOwQv+wD7c9QDkSNq
MDRyUDQrRDA8ln51HyYJuwYMow51VoRHzdJ/52/sSPb7PgCq0T7bjdQOQ4EvcdGHV8zlwmsJLkAP
ENEEpXfOm67fh/wNq0wURATSQUdWLdOuEn3P7c8nwmUs/HEi9HTDIjrOSGmyeHwzEZKpjGpzLmHT
Bw1eyzZWgJqRAR1zrHNTFPKIB9wK5zDt3Da9T+7K+Vp46ShXloNSgUA6vsu08Y6s/nRXN5F50aIz
w8EN3ine+bWQkGxIE6M3g+GS7p0HK+lOcRiM56iu4LQsh5NejudBFfNQ7+IxGlmHETfoHAuXCi04
q7VXNsTpEYPXahUF3cUhoLvXINCdsNkT684snJVb2wU51m1e1gA8MMFCbmxAoCq3eqzYyfz67aD+
VNyXFJxQ8wWsQAPOdZjhXZBoxsZPKhK+uJkGdybw85ei7sIvhj4mvxihLDXxvn0MJsFQUI5S8j9v
HkMHCL7UeOG3ifKbWScZsOca76vbMq2xofhizv1voai169Ca2hU8L1LQnTwT8rVOYTdeetDLh5np
7iCc6fNMdPO8FOO3o8XTooIat3FMKz7OiuymdWgbqwKN0Kc8t+KLnk3whkWNwFduYGITFuhNVve/
eOn+5q8FKY87gGCGhvnxZrtmZ6HovImXebBmCF0BJOnOE8NZ03EVDk5T7t94bGn+nILwfsp3TsaC
NMYI05h4EzRYmoe47hB2Dkdyi4dBK7Lr7Lr9tjXhZAGk2yBFngNXd7udRVboFA/js4hTcsjICK7I
bSJS2/dK3CKDICZcsLq9nhAOoyA73K6sKlWELg3goSoQ4fO2ohBPXsQGfCmKYCovkP8v04xGG0z6
cWsN7XRrTRNCYHXyECgZrgHmcBI1LiIAYDsLtc12vaFdu/n83jAxA47mAlF72+wPboijsOEWkUo3
4GJUkdtJ/Lj8xZtm//sSkBg1MtWuTmoXUIf54yBWhoRt7AGNDMCUe9JW4UlHyG8fwlKZCmSsvcYg
f+vCfDPG8ksrZH8bIQlWuhLfPsZ8eJ+YvhYGof5SfCqtwlILPDLRvX7RZggPPhJL22FC3dKp4Db4
0ybQ9Alrijs98u0TSjQHazLiQwj5/wY7kO4ILHxV9YW1d7QRWRT0UyzHAy8HtstKM24NooRV7eb7
fgy//OevotoyCzANBjflbSjObJO+LOEsbm2XRKvT/JbXWfcpsat+o5lTckSU4RxgDXhr+KmBSCKm
jtKT8SP0uO5cN9460PN9ZRcJFAG0NUW2ACdd99x4hKDmOS+h6Og3FYb075wZW5sk84L1qPfrIJ8+
t+Qu98tEyD4yPQp9N0WTdcR69t6DiOESWkJpq/Aa+2Al6d00dAbBF7aSEGPQiG1iBDRSFIZ8k+Sy
Wl8Nk4X3MTiRJUTcqzgxRobZzh41JQdgHcGuaJvQQJnNqzRzrZnGtCsGkktZje5qh17NQ+368mGO
Nw0hapbM5gmxzvpSRJhX/PzmO2rd9WbUc4BZGIA21bj3duHhleg4VR7mf2ZYggZAd0UE9e/Z6KAe
0pWM1qEwt/Yg64ttRMjXIGlYp3a3b4Rj3xASje6cun/KqvgM8GxXVlGG8KJn7vXBHfb4J5CdltVv
Tuska+azGXDAB3Dm1mPOR9rn9uescDDkDPQ7AIsISksMjpmDnmsQGsc+FRAvtbLLkJ4Ot15p79km
BkTcJdiEoGLuzz7bI84GS4hQJEZzllPgneYc8SiUbs8ecUUsZsydjZIWfoIUppagRiYsezWbRDR/
fjuX2/XmdgrynhYgFlagDFQ/ftqgFLoK4AqfduuyoSRLvOlKpBe7asaCgX1IVGl/jLL6UAxIL1l2
zB3uRYuwZdzv2NxfzMF7ihKbIbmoTCKn72HAgtSY+/vaJEZkcP0jurPl3rY3DSu+tV9jopKxsbhB
2oVwV4SkL2YSzNa86VE7urdV0lxaC4/kOjB4qn35JarjF2bmD8TM7ylYjpodf/jDwat4huUg9gDR
Sn+7MONrKsqx5z2CB7018qk7jUNlHSDLXtoKc2moyyZKZx6CFNPgni0oeUx5yLZPQ5TgIYw3sdOW
1mMyPc2jtHdImWf7NrDu2mSAU4r09Q1aJuMFEJS7rzzo064fbjFVTG+rvC6vYLq3MRk1gJORg3gn
jvc64ynqLnYFBc+Ee+VNX/gHzedxNnF5hNPE3fnS1OJejzINf4iJGE0S9ZtQG/LHzLkxFacpl052
tDMBVcrbTnOuzJnwgx0LNl1jjWBLHseHGpdlwrXFE9IX9hFcEsK3FcjEn79c8t8iJuwOXbF8rq7D
0PNmD2VOiDX1mptuA4/9vl15lxIyysXtWFr5Q11iZ0aVlQlypQATvMtsTfbFvF+a9bhFPX05XArf
wbmTnN6weWmTbKpKVo9Ivsf5fW5i6uNrDiataZ/fL23g2PF5Yde0IZ7qXzoDABE6UQjQx5CwD26X
z4hWmyhbxT7iQAGinR3R7aq377wU444ocFDhYTN6o7eYEvQD4PvlqBvn20S66K9/azct38QxTdUn
t/nT7O3hdmIKQdI3yx5DdlLIN2seAqdBewmVoUPuzP37POg+F22THGp4h+EdWwjmr6jGacmYuo2G
5uX7qe8R4QDDva8zX7yfZY9GY282lz4ci3MxOe9lrVtkZzFISzUxHvMZdWofDOFF2s6x9KRBWKEv
Lqh6JcmOp1RuY4/EtQtuYUR6PjN+MagY/x5bF6SVXUNg7Mi6ATW4H0cVu8xLzXIzXP3wOrkEttj2
bZU+I1CIhqamiS3aNv4Ht3pnZWWN8l42kxusfTTl7PkJCfW7BnHFT3YzoxguTf1iZvO1HMmD+zGK
tFbReBi3i3xlZN3wgRDy04RnEEjTiiedohWJ2v016A3nIxhrqVQDg6cAvx4l7lGe0OJaE6oqH8PY
vtj45V6XGnzOYocBUrr2hgJsqcd43/Woj2sgfDeIbuqrstOLq0GGac9bjZcLarNo8wVPBH6sd6rG
dim5GA3IZ8RQnnokbeToyvNLbTA6kgU+N0Wd/B/Kzmy7bZyJ1k/EtUiC461mW9bgOc4NV+J0c55n
Pv35CLmtJJ3+zzkXwSIKBUhWJBKo2rW3MnTuXhXQzcpu7xAzKlOkg7NRnF1K5qCVdL6ZbQD1KLWf
7G6dAg3Eyg1hwlSsW5XE1d04NyYw1rULH8dC9KNKMT0hkgV8T86EWC3S0s59LXrqxGyz+6qEyr7h
e/13q3grK1ac74IzMqxWnK+jukZUhMf5XeMRmTKgudvaxvD7dNAmhpweRK373aiJgzspCuYppGLo
v4WU+cWZf4ZAHeQpuLA7y838Gx0w6W0/ucOeezrcmu5AdRuQ1LVZG/o9v/VkJeq2eE7M0uYxPeZv
IL/eA4LB79SJ3PB1QGes5c0rdYM8DfryWlxZf6G28lCPGqB70X5P64B65cENh9tQq1AEmK/iz6vB
r9X/y25Es/51vqeunCCIyjnY1Vz390KSDD2YzoZlYN2WXr8yAxP5p1DYcGfU3tEAeUXWJIzHjcUu
iS8LoaBVAmAPAPGDdOmtMbgpS+epLgn7Xpty7rquqG9npbWrPZhcsTeD6sNXdnU9RGlc+sj+1bsv
ImpFtLpZ/TagFsiVtD4ILsTHx3332Rhh+3NXDkgbPLv6bdE+dWS6oLX1Q/4HTB3WVz3aVUUYb7po
ZJdQNGdH170HxU6qo2UgmiXtJvG+pUi1EVi3PxxR/ISbN9M6a5NX44++E7dU2+kUEvKdekeFM9/K
Q7hs+tYaIJOdD+UkboZFUev1Gp1PsrIDpc8hxEASS9hQablMgfGsYt2uzNt4qBrIuH2CQTLJMBoc
HkZOePUmcxCl8fzxJdfd7K5Tk+bBa3LlMBgN9VtD8yBNjdYjltHEPC8KTd92o+He+b2AJNDTv3ph
My6hltHOnADrHcqKUIVUpXbqYNCHI48bDdWb3wLobHZlqL6onW1xMlRhEfGNApCrxfM5acIBRdkQ
XFcYp+9p9eS0ufGtaRCg8vrG33UUUa8jkRPPY3tK2Zvo+XlBK00621k4AhUK2agzNDj3bfhxha3X
e21u5IidNfNhc+53SXDbh0G+kwNaNXmoUFJey/t04cMWylIMlihQyguNu3LVEX6HtUXw2LUspySM
nCa2slBtrYcxeQZsXi61oM9IKVHJkEaMWDERbTn8k4+8TOLQC1ZiIBw+QEG5lkZzQCzlf+87/v34
cTQBFpuIm0CehY3tr48fnpUhcoqQPZP6nNZaUHEUm7raWCBstlJnjkFwdnCXx1l2BpSZArLlqgfU
Dq3MJilFuzN7h3TS3MTKGG9jaIBuLOj+CCV4bI3lpfD9IEE4aCBc2/nQj8/j8mpQgU9Opg11SbLl
VAYcYG7g073jE/ahxId0PfBM/UWlqGtlmd1w1ure/7+krDQDdN2v+1yD25I9I7I1TWMHRjDy18+C
U94getjdtmAd4WQqSDJN2nfIVM37S6P12tY32IxFhoihsfKQa49hKuVR2qL3CQUce03fSHeXcaJB
L3Vf6fvrEhXP2D537ZM0GREcwhknt51W5Keo1oxbEej1Cc6Z+lQTHzulaXlK0fe7zU2/uZg+7WHm
zfZkMLmhffhK2yhQoOlCDbL7wDvpZuWeWnWWvjZKsZbd68CoxBsVwnOwG7p70uPcvPGL7lHtBDHE
uemEr+/rPotAd82XBgwD0EzCjK7UoI6kLVaJFkZnpfP8tzEQ4zr2MnUnu3nqLhV+Fy/81eVdptez
gJEVvLn6WC45/ZLCMIbwpcujlV7VwRtkOeOuGNB5kdOHkny69UMdg+ZR0ZvmcVDtVafrwzkQ9BxL
GdY8cpAznz10VLjOgVms5aA0ZR20OsXQZjfSZkNwA5H2SKJ7nnBp0uC+6VP7IF/AHJV0K9ya8sTZ
w7OM8nFCaqqDCDGLUxR+9bDcysXCIBKHsTdBzuLJ7nhtFZVxdkzl60SZH0XEqvmoZlG/8ak+XfW1
bz1ag1GdEm2AEZrY45Jykm9/8pVThV59nxzN5qjYzYcC1OmNoH2Auy/6QZTz2XDH8MU3w35jUqh+
W9lxdAaLmi+lB39jp/XGO3LnIraIPKXwWE7JMO3QNJp2shsKtGe9bEy+W7q/qnun+cvTou8DesIv
uQXjbQa2BYEFGt7ItJYDlCh8j9QIEowQvlsEo5qbTEPdLlBguAD2VcKtN3UJ97g2fvC6MH5gJ/aa
eTkim3MPqHZ3bqny9n0NIs50HbvOdK+2ZvpIzdaN0hjQxDkKQekMWW3ZVWOithbMkyB+giN0IOXe
gPDeOzsQZd1Goi6jvwfepDbp3WNitfmSaIO1k90mhrm5CIG+9yZ6Pss6K44D3E9HDpKEEgjobgo7
Q9hu7uoowSzUFICV/EnJHyJ4PG1rD0bLt77rAhBvv/YDSsC3LfVzi+vvNlZysa5Mx1g5qblH0dM8
8wTXn+eeBR3F2cxU8QyY6jKmV5mQYwWFYpexZhT/H/Pkmuq8yv+aN7+6fIXP15PvjMqz4qRa7TfE
Bpw2K77DlZCspio3DyHsJJAVIDbIWd742tgzl7uqvfshKaAOsuVzgxDtrRdq3cZTLfFixtVZetRD
/sMWZfU0lLOEFmztYLyD8FGHMHIhPXK3u0UuIPmCfoa5FkX1PIU9aGejI0tVRcoGoZPu3oxdThPg
ob8YU/PCAwQV4y+ek9czy5/ybA2d9YVko7pUgmG4jxQTTkI3nfZyGat1kO6blykNNDg/l6FsmmUO
12Xyas7FqZW7T5NUXeaj8z/WcivAfHIthNtf5t8Qa9UKx4Q0Yt9gJUIcEtd6DGJ+//KXTP6ULJ9V
UVuVmY96FCLnabM1WkCAjea3i4JqGUbiueJog6SZ+tGVo7Jb24MzVzh2N5lb+zfjJIhhmCNMxVOK
anUVpN0Oqr/mQTbokYie8JkLCsIU5qPJ/enWGqnS8wvFeKwgAXlUgaqqJVL3veuFj1WYvkFFOH3r
ajRJnDRWz24V6IRg42AlB+I+5CinKy9Th9ZIbiFYQ9mj+6WFE186GErI/qjnEMPx+nApbYNyULFL
dY7sfJTGfdrZkqjcPHueXrICjgj0wuzHbtkoUbaDeoE7uRJRUgndxjdFVf4uuix/UFwkaIKphzuA
L8sjSoMLV+3jZ2Vuop7qGEdkj5YX0TPLA4rt3kk6IGEbgI2P/IMczEfoY73UqW5lV1GyCqa+bZzD
yVLrZ55fpAd81XpXUMYwAqF9y7KhADgPlR//D5axSgqz+ho1wyqzYG01OfOCb+jEfaBX1Y1nAIMC
b58/61H2Jj2sYHgQaQPw2OqepymEpgrWvq/D55VvKn9L0+eF9ArMXv/6abpcnGKjtk5TigrWYBC1
sn2wZkXRH5qMoL4xd8EVi20+STh2W7w2LeSKZum7N7GBAqkpjm3WVGu3hL5cgemfOkIEb7K4I6eO
uudNnESFdVQLn0wKtYYpVcdNdUi16KMpohxcldbsr/ZE8IFLj6uttiYYTYvupkuducz3c37Yp7De
xurf3FY8Au80HJa0da+iBKCYzYdN8VqICm20q6SLHHB5yh9UONyvJnlVxN/7tNBOJNrcs/TMLO+l
TEofHLv92hHku3U9/YtjBtat0fLwKODsg2qcNCccvOF2IIEKzTcF7OsmApUth6VjotvQ4ZRIhOiF
YSiL1FHqQ+jFO9LY7mUZUvhs+5IGbSznqLpde84k+wA9fe4lv/T0KO35/jlH14zbs6pF9T05m/q+
G4/OxCYzVnSq76zYcU+l6LJzjKT9ou0p/Yv0ODvLpjZda++Z7p06QfZfiKVR29qTH1n1gwlDvzX3
CrvVuAGnOzsY9LPs+UHEmaIqeSbOg5mdW6vETZKt7Oo2NUAqRDSrTCvfPJ8zVGmm8ZaKm+Gp0JW/
LaWofuQxsSm9q98I5lhkUyflzq1T8y5WOEGmiMC/QbJOXgnXys3+apXUfHI6W9kkaG/cOGHZnN2Z
oXTI/OxHtk0cCu0MDRlUHZGRW7vWtwF5czD4c7fUBSzR5CLDvBoO8ioYRpBwn84l0GHzVkvB0Sg8
a6QLoJSNUY72vuKIfSzmxuvSbJ2rSFbLcIK0yausbB3o4cJLJOJql4OmEbwMsTrcdLVncq6bgxXX
lcY8QGp6tl0GyB5cVxpb39iUgalvyO1/S/PB+2tE9pajHcIifHTc/dPokbSyTR49cG6LzO44V4Nd
64Zyevmc1CApCpzdfPdS8E1ykgO93KYF3LDmjvRDVKr+EqH7hfLp+CVMovxWJfEGybYxfnELdsBh
Upt3f3DTZ7f0V7d+CASnfarUZ7s9WNlt2vqvptZU3HqN+mUSoE+IsPbv0JUjh9MSRtRKBEbiLP8x
eHDhRCjLvHLTDmdSdpNiWifa2qo57UHNJfsBaULPnMLGAV/qtOeoTM7hHApWi3pVojfxfdI9tFmc
JHocdGXcwPnT7Q01be/gs+WQX4nqCZQAMK84qH8EOWoDegmnpl+/qkGuv/Z50q66NAxOqFIqGysb
dpFJZCkr9fGrY76jduKQt4LjfIy8AWhWPn6Nih/S7AXub2aKK/3FNEzNQ+m69Vqx+nqneWr2pUrU
I8WVFWE1K733h/C50M30C5SiHBP1zt/ILtwxaMFxUDl2aVc+UxWxkrM7Xz59tHBVIz/xxU3Vael2
Ub5HYSx7qEPCPoY2UI0SFeIVVu/tZNfqI3Rm6X2j9A8mmaTXkMrvm7BoYe1G8UoD9UXchNximhGh
MIhiGlTnatEpzBMB4av+l+zVVdcai6xLuoMguCNt1wZ+lfikBCYkSmR6pN2eTdJOXIQwlbJBsdQe
y+Y2bMPxSxH88LlRv4h6GO/KpKEQbza3fpAiYTA1JPv68Us8vv+n1+TZH2uF47vQAuUl0wNiLFXt
73Qi9fe+jaiyxXlxCekBL1D4CSBO8I9IAM59MP+QpJZUaCnDZN+XXmbfh2O1AZWiHd3Z1IlWO/WI
NMuxDGlqiPCnO8Weiq3G8XnfWF2zz3qRb3mAjucmQH625Ff64mloBAVl7r5bfQi0zOPrzglyXfSV
/Z6SpVp09Q6WnPS5igZlFap5TnGXr950dl3sJvZrZ2tqo5UJp/YXxIJfqGE1/o6Kk8mRe5F5kYqU
E3jITIdnV8nVf12Nn6P/6ad0xheIyerHsGxf0ZIvH7o00g8BpLTLQac+MYtgKUNJ0jiWUxHfixFB
RJI+b6OOno6SqOPeayP/edTcG+lvOYa1FrVj8csx8jc093zb94GAkYX3M46coDmcxzbvjxS5IwCD
/Mo4hcqtEYbVqp4m+y1Xm/coCat7qodMHonutBB64Lz1bZ9Rxuckh8Sj7pe98D0KafYbT7x0zVud
bhqd2nG9fDcCxXgjSp2HznFIGv47PHSHWiFsqPBm29x4IjT2vldCLUVPDlpm/XFVF+QAwtqEdHm2
XbiKknBqtimyJJeVr/PkZF3A5Ql8vEhA4RnFWO+vDfec5r+7WmPXKGTRyBlIXKBi12fr1A3fnb5X
D/xLnh0THkSIqOL9OHerzLCWtl45OznqI727hu6YfOQ8akJitakqI1vLrm5Ezs5RHAth3ix55pOP
ILhB6leOytegCu/90iv7FmaSeC9dRxMssj9nUOZlkyxIn2Ny175ezPqeyFoYQ0sRS9ppS4Xb+U52
yzoPUAXMX2RPnz0SE+xS17rqXtrcoIYn2UjYy8iqF1PUm4oE0/kyo2yDDdn9ZB1Wmr4w3Vg9har1
YHih+wU2a9Sd+PKf7TRztpHSztWVrX6ox6agbj8vnu0YIbMszqcfgjOj/NWAtftpOpux6Qzty8d0
xeUrT51ZsTa1EGxSxc9LCQPzDjwDhF0Ay150ePFv0GVS4MKmCxzL2Pix5iM7Q1dU5rCKTH/aydHO
UOxFlWjQVMyjRd18ybOgOukoqrwMsP4URg3CuxTuE5tS1E04AVIMW+5QrciO1IxlgM2h7dFK6AhS
TwFnqLvda1Qiwg1krtzL0Skodj7ssY/UFlQPOiEBaQ5DTbtFpgZUzDzJ97OMSnWF4uR5yRwyNMpB
u7WfDMlDHAVkjBSFBNwccpLNNL22MFg/yM6AODssGk6/kwdQvxg//EMzQFMzT1+HUB8ezDh47AO9
RBA2sIMb10U6LsyovqZu3jSOPTCuuwzk+k82hccQlfY6ylyzt8EHeoS23TjKgQqM1F0tzKW0a12p
IlDk3/ZlkD0NjXlE0cs5VqLJnvwiDVeZN7pbOViqiEElA9FCOTrGqXnTWU6wMNo+2lNRbG8SJX+c
WjPaS5PSZh9X0nbteq7TICc1T5PGP02hXFndkWTnq1096WGvvVVxU4CSRbiJeibtzde6fRdZxVMw
ZCq1xhME/UGovbU+Jb3lqI7QPnnefZIrr3K65g7JsoitmjMUQeu88Ptl0UTJPp508aqicdgXOiK/
VSPOI3Lj8mFuj6G+0+KcmPLsJSc5tRXv5ei/J0mvFHhzOLPjUar9AU9oZ1jStSuvJHhBXumBH+8s
TQN4ApTBLHO+pVfn/z33t6UuYIj5da/L2zxV1kValwu3A60DtT4SD/LSGZwJyUvY26a00G8snoYh
UuOz8TL004RUjNEyK7tmJY2ymXpjyg+XBUH79tssdx6KQlmR+PT9EV3w3F7UIUR4iKn36jENnOno
uOWWW+VA2Cv9MEl7beTjzvLz96v9MjVo+c33Nvcx0aSQQRRt0R+pApUdOdUWKCN1I3SCFOvwYtXn
ymQGvrVaDJJpNl3WEzrct6OvP4Sxz5284fsSu0p8JA8xqYuZG3H0xOHSkwOyqZryhpJHQZkpvle7
Tf3xMe2MH2Rvo50h17i6WHy4yJ5Be/LTS8jLukXV0TAgzbp6X2ZzpgEVKxp9cenLV+ioCj3WmfXQ
WwXayYBp1jLLJ/N9ce2eUCmCu3XOBQq79A9Ibtxfc4HA34q1nNQEiZYsq9Y+EYBOf5vQzNPlGlZv
FGugkPX6usjnq1gRm5mI2+qY30Saamyiwm0OZeJ9CcFN7y69PGsPQg/RdZV9hIvApsWsWs8j0iab
lLJhRIVUFLV9VU+XyBj8PCy9y3kKJLLONoyUr5dVpU2uIF3CwCn3QRIB1Px8YXkpR2tjFAuqIO11
A3eGIex2H8zv2UO8CRAJ0RGQrTTmOP5djHw9XIhuDsJwEKWRo8AanWUDto4iBUakzbJTSjtkH+Lb
GQUFG+HFKMc/Fg9hg5o4+krH3o9fqJUHlwua9jHMPRRY9OboOUnx2GQUJGrKTNORpUAPu+JpmsDV
XgYHm/IET/U3VADlj42Z9WdIQFdyUC7m9Xm7JM8Ke++8moMSCqTB8YsclJM8hVp1pfrSUCW5k1kt
N7MJ9lE49TbWVnfzW0arqxFDmO3S9xp9//T/aY3mH9+rm7z6tF8D8dKeOvZlbdm7vA+dGt02RQ4j
je7YhFX3MgrTW/X9H0yT44Skc7r6XrpSTX4vTbInIzccX/80Ua4lV/6cmHZUhP1hLbnMp9d1eelq
muVl+V/XAi8b3v1qkhPlWp9/UDeJr0457ynnGNOnWXrK3udf8If1/uvT+MNaf/ij/usD6gYVtg8r
+GYh6GyiXoGaMxTWnpulG8RF/bXcQCqd6d7HGfKajEmLmSvG0goQipXdLq7yQz6OT7I3kad6rBCG
hEMmaC87VLS20JNuAmQMLTSiiO4dCoLpw0JRmwFVlYw6jJhvnRyRNUeXgaaBEY5tKw8z6Z402j8z
4ZSfNqSNyoU0ZvOIMwAam7SOWghLRdvSug31xr23g5CG8oOdkiL5e7UNCXv6otDStXSRA0CwBWzm
wNkv0+a5BvLUhVuMB2kKHKKFZRaisKU793KS3nCSgCfk+9U0QGe3gQnbWkqbnNnWKdycceFsrrbJ
ePB8sH6On51kOsqYxifZk6mqz54cU2poNGZPmTqae2WmZ6dfPS8pri55aABQphAoJN34NXREuCqV
ydlrwNo5Y4RPSef+bI+jGH7SKT4AYIuONSIr1EZSP+JrdXSUjRoH8eXKb/JmTWVosfx9YHYuqpDd
t2l8+2nCbJdd4H3Ah4N49cd1Zze31pd1x09KvpGLm590e4WUZk7CIgWH66q3Uw0OkHv0aK2p9/zn
UlqjKFX0pfQKG2WyIFtiwsUqHXxRecgcue2Ov9BBm4qlQmmzfYegSo1EdAdOYy+bOknc/QhYtYUQ
4R9jlirEWyCb8LpG7W/CjBs36JSQ7ZQ/uTloSbUHMTRbL2Nylctl4sGOHTT9ruG0cKyQRxt7SANK
UUX2Kq2mdtsGyAG1DYq429hOf1Af2e8uw0NDkbgSqIcu1x1rO/j5TMXku9BqzLObMvYOU4UWJ6RM
i8v6pWusDTHY/CCpwMv1Ptx4KA2BmYZjW9ooXv24Ugx9RL5Ojb/EUW8iNqQFO13NZ+2bFGlAA4qB
EyQEYGIpQbuagsIOTmU1PLXZaN5IryG1mdCpFEkY/Vyx5MNSZTVrVBoaJNOq9ujXPAdN4beXxkgy
B5EmuL1+G5DOjqYckG9NbnUq57WFtLl6bsD0cyPXkJbrarVpUbblGC+9DVI5DtRnpVaprpobP1e8
cVHY43c9VNB2vNrkZTVCWRsjlix77uc02VVyB/xLnSvLtmYDbROTluwJlFDOHP2uD2QYMoVrI930
CDLgX+12k5pr7rLt0mqcipThVpP80ikSF2uV7doaiGDwKAf74WOQT2Bc2H79LalHRNTn/IWOYsFp
7l5SHbJrKtPPXYhPfu7+NtdjVEO/ZNHw+74ltzc9kizWkadskZIWiFPreqrtbZ7RCzkqbX1S72OU
YU7SRBG7sVYbC94hj/loL7anri9vrv5pD5CsjdQcDClL9obbAI7liNR0byYBfG1hEfA5pqWdHy0P
AW5AZ4SP/YHudWC+kqOJD8jYmsiXreRw50fpCh1wjLPP7/N+XTAmH7UM9GFqV3GoiI1mJK4DrqAB
Yz608frS981yPE3FLtTMFMbE2QWs6YeLTP6YmeOvBUxmSw3WMiJjSv0e9I6zKaOghhRfVJfGF3m0
AEE1UvGE1jp1iuVCt0rjdcoyGxUop98ALRWvHmWQC6P2x4MT9uqN40TVInGIBkW6b5C+TcxjTvBh
Jj0Jv/szq3RekPqenHgX+gratroRP7ne+/8DOvJPLq0Y+g3V899U1HZbUEpmzeHn9x2iPiHFUogL
Rkpu5WRD2vonO1mFdDWh7nCb5e4hspziG6SXKhkCLUaBemQX24UW351y2OpjhcZQUmd7gn3jtql1
cdJST1+lHqnVrvMhralE+o1s9DGI9CcV9hoYHjRq0LLG3MjIvOUZpEXazjto9tC/2ufLaR1u80Nv
wT8qT+lyTsPPbhPOR/vrnLxQ+lfnSERsWmhd4R2jJJ3uzBCaFchMO5iruvpRJeI/dy6NKB+V0K/n
bALjpa8vR72iKIcw+G3lU/8Qu2igO6K57+DnIEWe7+QbjQh1Q6ASmEv5lowBQuS6M5Ib2TVhppCT
wjFpHgtR7KQZsqqPSRpn7rs2iiELSXRzH4jhNWgc/2EM8+ChRDR3UyJPtJI22YSJFsH2LOLd1Qb1
wq1wB+cgZ0UOBK/AANbXhTyglTvdD3RoyVlcNroTaKuq4EFztTWJ+vfUuaQIfcTV7M5P17NG7h1x
OwrpKYDz72SfwDt0kwjUUk+ehZCZz062kcLFc3USRUipHMRV65+c1MDP+XHM/tIzSHkU52wu3FU6
fK1F0e5RXuuDtRvGe9lFVobzjdE+U1sC2j0ts7NsvEzLzqlI1wRz+oM0TZXZ3PpDf1+YYWmi3pib
mwCcmyNiZxXX2i40UWBIg0rfUCo0frWdZ5jZkrciS+IdQcoPcxY9t3bL3a+iQN5WiYym2gNF+i3f
OtW7seZu1yrOEVzmTno03ampKH1pdK2wl+3Q8d5/a2BF3Zlxt+4zf9t2G9uuxV9W/9Jw7yfGiT6q
l1XZVyvzU3gV9TtVGbL1oP2lDqI6yEZhD3u5Clw/XJlaOvN8Js2+T0DCwd368w23comXo5G0iaou
ojbbW442PB+wf7JRTSj/AIq8zTKlX5ZQw6zlYGEIQL9qqLWQo0030qb41lwyE1IH41CncWe37op9
kPG1dSqx9DqXd6pX/gPZmB+5rxhfB5c9JBTU6EqlGYCBEHo0OSFSUYK3zQQemtYAreU3KgJP7iHp
C+haPrtj7fMITOroMhrJUdk1C+Vw6X46h6Qm7/0eoXvNRy1PDV2UG3p/TbWY9tR6RrAfo2xawEWs
PTm1nZ9d1b6Rg36LyUfmshga60Ga0jj8USIFe5A9p4HLnSn7LFHDlc2dlOSY5auboE3yO7urs2Ql
L6lonJDg3V9G/ahDcSlUeTDEPLKHKrKojogzEDblN7k/1wH7LbvZXnWQnCcgqxPEmvkcPGhnMtkG
DaGhyCvCpRzKEG/v2b5Od4g9ws/UWu1N44fUTXppvbS61P1Oyn+haa31w60RwDGElZOyKklufvqi
RVqDrhaO9AVgbDwXKkHKrG7usjmHDpDphgBK95XkAVAtb+zOKpLkuzBzvJ0VedapNkhQJ33W3XsU
kh4EqKyFxFcJS+8OSB9Sf+114ll25WiT6vql60H2hRCoKA9hB1Ki1ONqo4QWfAltr91PhAMRkQqz
99yrb03hidc/eaSBCa/p1CFmO8fHk/6VD2Cu26cjGxkPN/XUR4MBRPlvAzKAPmgvchKbpEBc1tGD
4GOCGZLvbKxIgWh1Tg9XPH1Nk2Igihceu2zawAMnXg1KYyixRTgmmrvKQD0XnK02ae+fJwmRuo91
o/40aUCbRkmqUzGTEpkzDZFrgRyK3bRbBZK3qPSrf/eVpO5Wck4/Ux0RJBVraZPcb9J2XQclAJ+a
UVzgBU5Af9XGsahV7zYos+HkQqVnLUq/BcqW9welwHYZUApxTIa7yySvd/pTL+zgbkimXRhUVrge
h1q7qd3graECMFwLTRm2VUz9t3S+zLOQClmLFkZRuTIoNV7NIdOGRGaF0Gc0DifpLhu/1V6GFI7b
RE2pYubjkH+kqoY2k8Crya78I0WX2gvNsNOLTTpLP2mTH4F0hjH4w+/yecq+mOddP6vrPDlFrpV9
pzRaofw2vDP0ykJ2WrPu/HEkUHvtyys9t/JF6IzlRnYHPy0/fMLlkELdxbauuwHj8aiKktyRAbb+
aM1NogTKKoWGfDnKEWmUTQ3oBlkjV2yrLO6PVdt1x8tsYb8VEJcuEZJDe0LVwy9Ve64hcwYgWamH
qeHzl+aJJPS6Lkrn4kUU/7mNE4U04KQgfZ7spVcXzZquujouqsopVkGX1MvJssTZClLj3NWuRjkw
R+/ZZMwmaa/cdNvXSXuQdtkUEJ4s3WFotmSAKVMN22mD7AUc23UVo2Y48NWGkeH+aouHtL5P50ba
6pqiBukimziJu6UTe1DyOH5pHWelwKcybKBS1GoVgu5B36Mmbq7dKO9fxsR4KXNh/ShQSAeUkL79
p2vRWy8KmmE/OJsSw20+XJEa/nnV1Le7l9k1n1et/r1q0fQu0pKoGoN6OOsUSK/sqsvWZZGzN51t
+Rg2O7jnR5Ix/9igTagPIyqGYvaQbrIJy4EyUKU4lpZnn0Ua+Pshjx+GSdibKEa7M6Fq/JCauXao
y3IaF/LSHXt3KdSsWVWt948xhRznIN3HCPQjsYBhK72l7afZ7cwEELnavh7JrAHEntdN5oLuTtM3
ZHW0vUVI6QM7apt3uQ1h1OB3t6oDDx0lP9mD6EuPtIbmLmVXDmi6Oi1aURQ30sYeJ3tItD3Hw/re
njswQ0CTj0DGQo5Jr8R3Ee9uE2UtXeRAqioPmupyC5pfys1hN4VQfnN9deRax602xP3l1eUkz6CG
KPebcXd9dTjpF71WRbeqGzwFvT4dZFMZ4GUWJeDecpiVGeYBnQ+B/wp7VoqCZ/vSHQdfvUyJasXa
oeP+iP6peqgthCQpJYRZUyBHBk3QFEzDUTZW6w7HMCdPgHIm4bBf7Fbpr9UwtlEZJBYpw3lZZHR7
ygbFQkb+Qq/t9l7Ks1v4UXI3KIF1p8/3IYqxzJ+6Xta5KztE1lK6/MnvaqtIN+jTTEMzLyebbr5y
qJRCVs06oveBgD1hJsg8rOAx6MP8rimHr5c4xRysmGYPn43CrbR9elDGHTy6vtvchIhBQ3kwaGcj
E8i2B+n0tWyAAeuanhyTplZ2Zac0DsWkRMYXRDjQ+xS2c7Ddv2SnHihIl1eOZSUniNI3aHDld1eT
vJry6O+uDMTuN7vTl+1S8cQ9ReZgtynKIS9ZcL/s+00BEuikAw3bjTl86ZZblcsKKolNYsbm2fJ7
8+xCTbUxUrdcwnGMVqUDPeGdV6LYMLvIBiBhhN5Ov9UTn2IcAbOeXnCGlTqS4SwNIqKQyotO3LSJ
XoqVBkfkUcVZ2qRbAFISmsPSWcpQWtdU1k3o1U+/R9zC8uuk8i2PYFF9AKwBs2o96S9ozHrLHsXh
e3emC0bEIjtQ/Apbk1f7W1WtqPmZOKCnhvlj5H46bzmau2uTJn57B9LP1TdRfXI8oe7lIPtTdRPq
UHpAjH3bzY3v1fw3yktrhLZWXqVpooN0n1ls5fAI9cXGTtIXuxfsKgn/7+sKUgHgi5n1celWb2R9
EdSYBWWQLvW3YdmjRcPnpXV1/OK0vrV1QoFIOxHkZ0dLTnbld9/dgmNqWsfDuUTgde858EjaVB5/
99dy3IfObWVPjbnP/w9jZ7YcN65s0S9iBOfhtUZVlSa7Pch+YXTbfTjPM7/+LiZtU63jvnFeEEAi
gZLlEglk7tybhAPZJkhcQSkMFFFakJ+3X/J+6m/eQKybNyOm3m5+TG5uvjJSkRomzV5ctgkKsstZ
7a6pEsU314f1AVRhfNuGYrOXCelJk/kzYAggxIRHI6M9FDJ+4zTM9Ts/q/MboZTgvZ9Gf6sTNLsy
mpfbPpUUWt7P78Qy9L16i2LvRaZWp5iLXjw16WFbExl5uB/qgKDWsqs0sdZcyJlHjzJSbc9+9LXi
tG1EjYxzh1DW58xpzi2ZzKd6aaRnLQc68lnmOuGOPtXQc/IC9k0nUFfbT5EZOk+osrUXipWg2vnH
8gkNrIOTT0jHLr7rctcwnkOI968/dnPQY4xiMCBGgFhrFSFDciga+D79RfdKmeYfMliKm2mvhiSU
PoyQ/UU5Ik9uYM6HXP1uxqp2n5FMepiJcc6Hwi20g8WL7CiQHK+x/Md8nn4UjS1lIq7vfp5DP31I
uIKfee4tdR7UQyddwSGxKf6SkTSpA0/kTrqT34MO00PUM1zlYXORXqyHGZqpM5zeGoKl1dy8mEpr
/ZFO7m6qXeOdvYz6MEXhnkKbO5msW8VCNXV4yPux2cPmU50yjhAx+HXUUnnzeZfashg3mQKQ2e4f
I7N13o1B5DxVPF9XZ49L2M1Nkm+JTCaR845LSIrgV/VH70efEgcVJ4TqO9AFMMsLxfy0jIROXgjo
c74F1FPkGWkXaMn5KgeHdZn4ZKH622ULAb2T+9x8Lf1S+brHRbcFNu/XOmSTS1c3FVD6uXX32ibT
4u5oPI693NMP4i2NH4BuX8fw1hGP6QqODctm0jiUyoCcIH+BUNo1crrkwaXc5M6ZgMAtI0NJEpjA
6AVLM5HB4P01kv0JqfeEHADj5tgTXn01jGHAoiQ9dgBl/sNPVuRQXfGm4+FYOb51U4pFnWtGAJgS
JQqLzJMSmuM9ouXjva6FfON+DfMwV3JAr3a8Ax7Zr47eMi0+kIZnHXDhn2ss37SO6YTuS6tC6rqT
LSEqrvyqeEK3yXtqdfWDDXnH1Yax9kmaqYlhatSTC4hE/sPF1psZmnAd74VXxsbTP4REha4wav1+
LdjbgwKRQxI9xo1aHmZqMz46YQ5VBkJfvlUrH6mpfeg7a34uy5xzyxT5wLUyyCMpobSHzIYhK23e
QWNSX6pxKM6dE2sf6lL/Lh5UIt5Io2UvYeb1RwRIjJudhQ2RBtsx72rfa+5+S2uyMpz0CwlKTU4x
3zkgx1+RosjMKxoU22kIt4ce749/Os4x9C+VF0NrQB7nHLfWX8rCViKNuzCVbEPp9U1HtQIy0W/s
m69HTfYZ0eq/xBQRYycXLgwov7bT9QHIJ0TaYs/94bEZO7SUm1J7bqkJPjSFnxxlSAma9pwhCEUR
ZvXnZpJePU4okXM6DpFaQyeqmPl9A145l5mvPosLfB08Arjd7WUoE2rGK8FVjINsbkzZOUMzGJhf
rlyiOH62Fvl6OIzHx8rNQd4tDQ+25IA8sHZQq7bUdzItjsZUXvMRpsXQCb5OYQINt2iwOm51p3oT
kSok96ZFgbUSyb0s83sqkxbo3hha431Xhi8NWaUHC3TsB78Mg4MxD9ldFc/9h2ic7HOROflBZnOU
PB701P9TJisej/eaEv2pwVjzpCt2/GQuzcCljMe/XUIr9HNCemM95XfxxN+2DL0ZqT7phaNi38+8
T2UT5KyA78tW3RyekUcJ70EXWA9d/FLmU3Bz4XW52Usjvd/Zfucyph2VhfF8+P+Xjh28DrmuH0Uw
pP2lJbINpbdKi8i0jIlf/5AXyX71tolMrXsEiDWYrpbZba9YneBNcyE8DkfDQp5LdYtL2Beg2WBS
3o/qnHFms2Llrpur7AZ5fXaT3rzMwHl9Mh0w3J5mNwdNhcK7cjrIBvI81R+pNFsCclmdOPfIuaDT
V+bvJ236oJBA/JI4mnEckqVudWBIMH7XpV5FoV0f3ODCSQ6Imnnv89k6t/AF3eqlibN8Ki8ytgYV
+qFOH07RoEcXR4bipIW2Dwfu4r926yb/ZNjJdNG0ilxfWvrk4YfEAW6AhhWnGigXqiZDtNXyb+My
EtPmJ0Ors9K9YvflrczcS1Na3ScAi/2dEi0FRo3Zf9HBvLscRP4cQIEeW7VWFkoQ4z2/928eAjp/
Zm3BuyIc02dyTTs1b8Ln2fEptFf1PN9DyTEfgiC+X7Om7ZIhlXRnXHD8H2H9kpHYA65oO2qWin1j
ONresCHZDRJ/+qNQm/lGvS4M1qr3Ekdj8gSkw7pNSF3v0JFrPxFciEjfBhk5WIYJNC6nmioQMPCp
ubfcyTilUoWlqhRR5ll7l02h/yg26WWZ9jkwPURTQ0DFzvLqsZamMj33yfLHT2k25NfNjnLlcK/4
7lkcYJkdLr0OUbxZK967wAdUGCMYQaAwGHZuM6BhuRTVtlGYoKehfKGg/AlKLtM5zGVk32sob5Bl
8OcTL4zwIBTDZWHUOzWkgMmaW/3j5IPNkOE22/duey9DmZWh2lJt0xV2Ev+HGoqKqoncv7MUfT6E
OUWdrpsN0GbkMYqVlHwWkfHXGLn1k5Z3yef+bhzm4rOtmcpR5ZjMq/Xb7IAfEuYJwKnUI5nzaaOm
aEkGXPUBXPkwBbBbIOdXQuWPaI7jtdbKgJEGA8R1QYzWrjBghHVtcewcZhRSYMmwUp5/QWg+j7EX
Uo5LtXhgldFH8FoQ7S62IAhGGKh/zkpPbIWvUAHhUPqY6IXPr1kf9tM4jycX1UNYxQIUP+twjpAq
UBi733sTibXQnGuUCFv90nbayffNvt2JLaN2qYX9yatXHzFqlqZfehzf2IfagekR7ciq2vWIx56N
hUagbOZ38HdC3ehnKupmTvgAeCg5BqjC75UgjR7sRiFrrhpadG2TiABjXvenPFPTP+a8sHcq+Ym/
PCU6+pCH/cdzjId29GJwBqbJK4RPqFyKzslNtncxScSHWC/Sfd+G+QF5eRRUy6S0zhOZHZOD8nVK
IxBk9vLuc/lGXKlsR2jbnR4HN8vvpshI5mFHDc/ALctUnuK2VZ5GJ3yJ8hitpmUk9jBP7GvMzRVJ
yQJdUM+K3wNmSGCkRKteG8HQzE3VJ/vI/WDAYfNc5/1joFraXVihNJtYNZdn6b5qwuJz7nFv3kzT
zMkTuJizlDbcEMuen5qQZ4sbK8PZUqMuPobu9K6BC+IaL7Piwt2KAJ8agknowDm3rnNBtOWREOik
khwLVUo35g9wE5FMa088LJV3ZqD471BKAxKia19lJPasikwYVx1/j+6Kv7pZ/djv1Srvz+LXV43/
1FPbzMPc/cO0EKiIw0w7mZNfvsRTdyrIsP8VKjDo25E5PyqeVz9QPazs5Xqf9O4u4dv4pVno2g2E
wa5dmnU3ak9eAgW1rswcjT+LWL00kjpNZwigYYb83kYp2Sm/Cj5psakdJmA9T0lndXdzX5pIWUTw
JY/Gx8Y0ofESFQk0luJrC9Jjt+YKvIlI2Ntxv8wr5qIpkSTEwWQ98GX7WM5+dpG8c6Sljy63kluu
JbxY7M7Xz3VNeqlzIrjJ3DG4rukmLdD/sKlEvrRVZzsHG0qms1HZKA1VA9A9bcgOiLii2MqBjChj
WwDY1I0XMzbgC87i771BkKsNsuRDrQTTOQCQecniOTiUFpcL0TswCTBzEkeP6Spj6eXkU38YZSwN
Us7xETzPU0XB+VSYbr0Cp8xSLQ6KFseHfFz4uSb3CZolH3LIvgUVMSbzdVga6UnjGQgn23HY71bh
lUojaNmhDCV6KAO1W6uIStvwIM+dhbcO4oJRWAp+2TY3WSX2ZQ+gAi5Qwe5ULkeYrENOTRVlNRlL
s45Du0GYNWm/iaZNBS9EvtMXzqtV44bjyFXnF/jDyK/evvpVz+9uQh8UtMt0SBE/OJhTODz1dTMg
0UYPkQlu/kanHMUWVCr6Brk6TXBNR8N5cxRvLyy+5U2SX97YiTQ9VGZvngNvfi7s8muj5S2X48D4
6JT512JMImSWRLTTQ0crDsYz5Jr6E9kx66CEkfEBPAEoCPitzkOvqaegixFmIr/wVXo5heRrb7OV
m81ooLSzFERaulJ75yXjY2DXzWfPJ9ffO8gByhAyFiRgkhg6tcxqPgOiWLhBsx4lB4aGDygqcT95
bVY+EcD7Lmtqw+YZVrv2QZygY4wRs+JxJ8NG6/7IANyHeqk8tqMeP8eTmgGTaF5kJE3e5D5IQMO8
C5Teu+au6V3TpfHIKfJi6c8UKZDAJ8x18uJyAZ5o2gdz0TtzjTTZy2weqtZjHqjvZLQueEzdpv8Q
ellxROFvQLpEs547IDmnjGrnyQ+fABk9KGrsnWuQ/U/l0uhzFN5BuFfsRrtLrB1Bz/LJUOPx0vTq
iyhNiKnKPe+SasZXu0qLw2RGEFtmVQW8Tx0eU027b0jg/yGm3p+gEXXd8Oq1aQSc5J66kUQ/umrV
XKWB5t4+c5eGJiWPr25dfh5qtT+BEmpWknqYBSCpn7KPeal50KXCWy8NL67uGMCCz3Pjp62sEewp
E/0ii+ZlpUyWLB8y/7+Wky6pD8QiuSbHiMK2MeJA0rgqQK5dFc7NLuM//ChGUG+IFztdwNTqIGaH
6Gavg5+UeoLOQqTLh/GCS+hPzq03E31ArbQLdf2QNej+yQ1jbqKqv5fLh9wzZqNyeRLZ/W5qiauV
WbKLrHx6rpyaor9cJ+BtUzi8Q8spfLDK/K6dnAjdcb//XM+ciNZUYjFTNGylivHZ5vASmqX1MacM
/GnSlb/FrM4EAoFLGMfZHKejlofxQV1i+DlsX3cUi35BlBx4TfhLBlwmkHf7Im5iFylw6ckkrMxf
ZDRJMmBptkloUPbB1N4hZTtcKY0erm0Q/Ohp3fh66PUDEfo4eu/Ws+OhFwC0CKGOl7Ceqkvq99Nz
2X8gh9Wj+bOc6OwIeNhczbx+J5e3md18aMocGmoCj/UlrgJSkYUxnDpAObyZzPhKmeoF/EFwG2AS
3bUIaT8Xnf/iUmj5AlJyOlOUwh9e60Vw+evtDqWIkNLEpP1UAekgbxq9uIU33cYwbAEus8qDp+DQ
uwBppyj8YKAddpj0sb/NY0HOa+mpS7PZtmFa516528asd81c3836x7LJ26dEKUte91X2rRkRADan
8SvBrPhYWC5gGzXhYMeffNopJsdWAAdxE/QfkhZkXZfBiLfOohX9PrO9nUyKSRuixyS1skcfEBMy
xFZcV2eK3PP6neK27U43IAt0B1Kk0jjgClHbdvjMqfpPDFL1G8C1D43aDh+LAtjNGDvt2dGN+uov
tFtl/H127eRT7HgBr715wclUxmdj7oZzZuTesdXi6OhBYHfoZyd4rotDg4rmk914CSkze9JOidLm
+27KwmenyzGqffy5GpWCMB4LpNFSU7kiKPBu+Y/Mj3nMu6yu86u3B0+nhO+hYSzOQ9b+GQAyumm1
eW7c5WstKSxpfk3M8u0v/Z9ZrpgD1m1mhaS25lSt73rX+r6+7cum/MbnJJdBA6NGYcc/h1V+bSuz
gbwxp6rZUWrrwVoa6SVuaD14U6YeoJ+x9ukwp/NOjJtj72Z3dQjKUuyvXDyon89gJ7+rsW5BLsxW
r1x6DU7+2s700zYTmGRQxplHbJvO3Y7gM+S1Y3k3FgigycjoJ7c4rBOGic+iVd+A6LrwwI/vJ/Xc
roqw4KnRie1g54jhMBYjzFN0YXoa78fofh3JRGROnyHJALoFfRfH/KT7u0hujl3V30OnJugUO+N7
Z9CGs+9H1mUy3eLJ5+EF+D8NvxpOc5E1aVy9S8qKvzfodlM/+bvqpp5Eud+/Twz3e04s5SYmi+jq
o2u7FxlNiFC8921ogJreio7V2MTvdPsvcLjqO73u/aNGfvYgQ5tT5U4xjOQSLXpt0QMHdOtdsvTH
IVduWmueldE/ZkYdfR7i2blazcBffdl3ey/QrCs5Y0RZzDGE007hpIr2nCjM9VpN/jVxn3woJa5e
0efXsq1PFszdFz9DYELV/PKiQT64L3rk6qExQdYDStfJu2vs6NNkOvUxW5Ka4GdbVBpd51C7cJ2A
rPGRLlouUdLMyw1pG262oHmayiRc57TF619d3yyvPHKaZbjEU8KbpziPjqe4PMEJgCXHKTbz+3gO
i3vp5YVBDl/G4MuKe+7W883JEWbDzW89UIPb5LoWRvqLZil/DlTQ90HyTRtaDXD/lDwFlRvd6hAW
0Taz88+ALZ/kFgDN3ovDV+1jhCTgKQxi/wIRQYucXZ4ctHTqP08BT3eY5qoHf1L6z7kV7Lp+sD/2
UPU9df30RbwMs/HuYgcWOhlaXKoPLuU8Fxn2CeAhRyvfTU5LFePkrV6kW+uT3YZoZUFYFhN1vNit
GT/mVRAdlbmwPnIoA/NZjvnfY/WBV6b1HzeePla1W7/UEbxnSpml62p1VI0L4Zv4kWPmj9W1HqU8
p4NiWZ2lUHpE9s6cy89JnsUfKFYOL1YWW6fa4oWUzbCKUrv8V9lR/O9UvfWowTn5kECRDaCOiYa/
SDUPiq+zpZqwdJb11XFr724cE6qjUl0/VJPZP6Vdr5wX9loCAEl5byeFevIAiLzLPN9ARFr3PztJ
/Q0UVvV3COx9ZecZVXJbnRFdjWBaaFUKzsh2PQ23fnSGm8INikTwfJGRBXYLxuGgjKvd5rOO17nM
SMabTDWaBvVMCEGADFcn2cUv4UdoBhRP/N4KYUyi4a8pfLTHJ8WN8gcZbOYQaMJjOMMu0WSufn4z
Ic6on+mH0aucvbvs5lhVppKNisJLncQ9auB6Gxl73iYPyLBan4Iibu6jgIqdiTjkp9Soqjvb6CGa
XWY9KL2OZTx7Z5mN2trdBTwnbjLbOC6CRK7+3Hgd6emwSO4Shy9NiSZ00ughhPKn1oKUB2hQ6By9
lmrSPMn7+6CsHzwIroJ9Z5T6k+8BBamid52mRQQ7aBK0YWPYLR9Xr9wq3xEcdG5R3lC8PSvQYiqN
EV/EWdZyCYK4vzXN07aLQRLrOPS6fbCR+Ah4FIX5Ga2Jck8GsH0g1wr+aAkxzUPqHmNUoY4+RAZ/
OMg7P09BfyR9D2/fZJEBSwdXv4izwlXvaqiw6JXQF977JQXU8GV8b50qvGz1FnJSXuymze9e7Nvh
+Zc9G7r65sXunYnixU2auQlJ4/xmGJixzqXHzXarn9Uai/wm6+at+2rhZozdUj+Ctst2srlawN5S
oWZx2DIIXKvsfTzG2X5LQbxVPP/9WPwlW7EmM2SsZii0pgTYiygg7YvI5W5YxLOsrvHq8zQ67U4b
AKto5HIf/ESj3Eu64pTsxiDXQRbX6c3mokcZ+A9CveCTDr7ov/jzYIUfKdixEO2Bgu20EehtK8VG
wf58Kkb+cGWiVmt0AL1CuxScdp+6yPko6K06aXg9WOY6krlfI5lbPAX2BWvq6inVn7886yizjyAs
vKPU5CL4dDc10fgk9bdGOlQnzwi9g0zaWZa9hxRL5tZm0Uc2dOhSpVTX9nvkpe1oLe2VNYmDxFHu
mfnNMtyvPFz/6BJDAdjf/Gg42hEkbx7EnCu+rRKP1tRd7LfNSdz0woBqSOZhGx5OLVr1HJ0gK/9n
QObt+FWARqZknC+hnN7s/RwudbqvAjqUe/g/ONKtFooxQlEVfJUwypOXii2uM5FmQy7TZze0rYim
SNeLMhJU6rRAc0l/O63dwrZCxh1h0lpf6Md/EQgJldA2NBcuoo2BSNEAU6VJ6OzFRZxBs/lgBv3p
IGXdBlprz4b5bS3Pk5FaftuqtCW/ExTfV25C64e3lGz/Y/0bC3us9X+yI2mFTnOhwVB79xQ5rQO0
wXAAK9Drksh96NFtzoM0u272obK6eTfo3XAy1GTcbc7bBtqyy7KW+EkGguLnxrnXuTtTJcqZOZn/
iGxAuSebRZH3MszbETDm0su8Sb2r7eRvKt1QEhBbCus9WOEQLdUgGhIUU8LgMehM9X2K7taOSzy8
/VWiva+XiVCt7utlJB6uOemHNPchwloWSENKY1d25LL7MXX3ddqPaxDEbvSPSWA416IMSxAHmd4f
1cqoDq6qcvUFqwNXoldfSFIQ4i308dT7FcAs4aZZu/xu4pXZRqhr3rLYiPEN043Q29gUM+2LjkK1
dh+U1GPBC9nyYCmMhSPx52h2Z3s4OAFFBCEZx/W5kjbmkauldZVHyO/oPL14avctgMyDPHTePIPE
NpNiuvPRcpMRruVdZwMvmA5OqCe7Vzygsnqeng0QS/fi/btNYbpFPHrqvfVZ2cgDURyThUyUqoAr
DEcPiMpSk+ckjxvAfjEVi2mNoS/DUBmSRzWDUNKP4pby+KS9n9rm+5rf0/L5rtN060nSeybvkgOs
hNzFc3DOpFG8p3nBI2UTOLVc+yiWzWybnXeKqR2AHQlXabJ2+nNWFfcsAPxk+b9X0fQ4ylCA+9KT
ZoXnp0FF9F+rD69siDd+rBUTmWA3KB9hDuMgYPP9l2FYpKc16P9ruOYIHMphz4E6QsbY8r82mUr8
XhorNBvYRVBpSBchPbHZFOqYXp08yig0UPOl9vhCIYXPqW2M+VuhoJwjsBBv8tpXb4ZBSZZ8qX4N
nbTzDz1kUPtG0cInaYwpiJ6SgJBw4ejW6c1EnobZKTTIe72ZGGA/IYRBFuPXTgrVSztvRPBL4lMS
0LKb9krCfb7KKJM4gMSxXCZiEjCXYviW6n71IA2RlXrtyTBQu2+FAhzmjV2GmalWD6bPWWkYQG7/
bn09FfF+SojoABsK9ssx5JvjI+oyptOXDK2Zo6bD+UTxdfqsOfn/7OH6CM4U1vBcBi6ifyb4FLR/
+lPftMPV19VdmbfUesVjSoq9hmPUXHgTpLFqy7jVrXVQqW5YTWKHLLZnHZXltaaU9+twW2aX1ovf
GRS4/HOZtvAuwBufAPi0YPf69TmbX2EG5XEgm7GXWZloNPfZBTh52Shbi8EmS53F15XZdRkivh5d
1yeRULYGC78r19Z1IpMCM7HJrO+Z0P6Wew8FDVCMFZqiof5Q2632UGetMe3mCnYxOHD3SF1gWyZ0
uFennYy1XgvP2YgcddUTPD7IvGxhqqqxr92YisJloTRjkUbTQnfzEs5FzWuEzWRi3XEdl3uNA8zR
qEbvorVj8N52/Q9uOaRfChOBRX0cCxBUUfplQnhYI9lCHDKK73kWkqNFKOCUqWV6roqg2RftqNyQ
dbE/zxCgL+SZMOMq0BUbnzozfzc6AFP1KEZbIK3mi5tX0U5s0vih2j6bUNO2UAqsds32v3kDSUJx
0Kb24FquRQEKYSRXYklFSKHWIg6+2aRH4J9YkgBaZWwtjr5r/XB8g3R9s1icZVedYOEFbcKzhOvy
LUA3ZX8O/RhTLE2gWSYlhCfDn3NrtG/zSLU/xwpou7hvZlnInOy3zf33foOak0sw8rNmuj8CoxId
lWGiOlFwkK7fOie/8cPLCBS1Om1h1N+t22Yt1X29zBoTbi8y3dYGJW7S9c1oPLrkP3Zl7RLdpzS1
vp+WBv6D+j4qS4wyNhPiCuAwi5P4yPTmKMO1sRUEz0LjNBIzJahNowdFtPagFv8v2//qFwZos3Mw
Pct2Qet+nx3LPYFoyR66hoPDTrrSmAAJCy1DhM32sofNLj2xzci/X60suBPT2/Xi0kY29P2kL0nI
8RnbWukN8pEcp3ZpbKo3izsHqTC469xpPlRGylUBaCAUJvQArnjFTrrSkFWAYwXy4GKZ3ey/dZZt
vAVAJtPbrv9q05Gl36kRWLjNWdbKisLQsqvVf+MQqip7KG/mGzJyO26i/VUXCBhK7vMtLbW5vEhX
fHTe8gerAoFTD4grUIKbqrd1GmGwHQW0xXEpyr46g29cK1173RT/HMrsG9u2THYRlze2tENs0Yoz
2ImWz1B9Ksl3v/vMbWvFrYsj3AXDzllYMCzFuAsyGNer1s0fQXksVAoLXqya9XXitW3x6RrrrmlG
FxLQxW0xyU7SWya1cIRJB9GkPiEENPQegenEbqOFiTa5VbHe/OimwThDhV0uuUYjpIa0QW23VaEX
V5UJ+v6wUDRgO7nDdXscp7NtpH/BMs2MUXNStpbmh2cTKhQVhfVxXSPzjpnD7Lww5snPp0SzTVlP
a0Mz898/uMzCjmhDDMq/SBpzWjhHTIAV4PmZWcfbv3jb8e1MqsTZLgYPfIKxur3VjQMd7YDKt/Ti
UtHLnYzXrlhnOzbL3eaP7uP31orTk8yKfXWRcT0gRrFfu8vu1Cu0t9GNL9M0RldUpIND4PrVYVxC
Hv3oUUSoSIyj1nSEhknkyUxX95AaLhEQGcLWOF3clKP4Yi8iqklgzjxW2mDdtsbyLdDqffIZMExw
fmP/1yEQd+smS8XFY30IgG1dv9kVz4E/QqdKdpgTaLEjs+c74Fj1ua574LR6iPIVde/eIeI3eHhl
1Eg93KUmJOPig3hU/GQsjU5u8SEYK66fi2rWYrIVV70FSX5en+duZZEvIuO03x7b0HE16zNfbOvb
QLoepZSHKVbi/ZuXw1xwmdOKvjqIervBB8AHUNk7j6zwFV6okUPFPJLzQdbd4ryYH2QMqsDdFV0S
H+NlWmyvpsV9VIPynMbjV5nNG9ArJWyiws2UL6RN0gPXia4c1DwwNM3IT+7hWuRDNKdIODVR6rMT
N2mE0Ylasnzvmnp4SBUNJCgVIUh2aEpwk96s68GN/NZCXrrMvOoWbh4D85VVskAJzGbXqJRrxw7F
DuZSOLHQzaw9sc1Z5F9HSs/f2MNlwbaqHI2MIrIU3vh/TojLtnYiN0JeoC+P24cNVhnfUYT8VTA/
jbqk4ezhRfBBFLoMaHAtNrWYX8RjFszQL79/tckG4YIyIqb7ak9ZMKWwe0xajMYVdGgc++YPrToN
kBaq/5EqaRRS/FOfDPNJDcvoxYfBYVdqRJcJPOSAB8JDkyfxixIE5jXsGptYQKx87IvPXrooEXB5
WNqQ45G/NNQh/K02qXGU0erjkFe09mLYGlsWyphE/4/V27TY1s03HyXx3fVjNlsMH8NZoZhfTFbd
av5x/VhEL9V8t/ZlMlW6/m5C9lcpHQTIAq/TbsYSIpaeNKj9fEWBZz6JfbCLn36vlvxX99ei1V+W
Wv/cd/uYVz7yia1nfSVVBYx2+XFe7f3bJevqsQsCShT/0B3AV4oyfshrPXgIydHt3Uwvv8CbQwLd
1qx7c8ztDxRZ34k99xXq1d3RPSDYAxbo64CsCVXDAKsdLuwLs0r5xY/d58qFGBc6h+ZRrVALFrvd
dGj+lsNws5o/UsdIDkoeq1dpXMQ+r1E2Dtnu7VimNs9tOoHk48eazWfdYxuLu2NE44+Nt+XblsH2
ua/cqyRw9yEVDPtAHx3UWmKXek8jPwR2Y8Fajk2acrKd6+BWHUqRi1HG0quXGemFGppWb9fIjDRm
20HTsY3/fUvxQZkFNJFKuGRbt33qts2rT5Uf5Y3POj3bXn8h8YZGaKdfU1vXryZXLWMv3VbV7Qy1
wMLJVgfxyhcvmd+G0qtURb9KT5p1nXj72ngwu8a4k2ViaiDc4Cr8a4kYncaqQdmha6gCwvSUkJDT
0khPkJjSK6xKu27D1bsU4Oa2xpc91rm3vtt+stU23JY7s3Gu+joAdw0+dHMLdJssvmP2+wk4TbEb
iJaSihua6ObHSgnRd69FN3tpxKhFY1XsYL2FZV8MOtHkU272X1+t3NaA0zF+OK77v9q5pErxBjTF
AOIyvrQBqa3GqZ75cy4eqCkuHrKa1+RuG+f8kRI3jJTTZnvlIzug1rPuIC6eQDSkK83sA5blqeKj
gMIHpE33N3q/1dltm/SBrB6FQksRoAx7bZ7bA0nH9MGoeduP2UUG2mKZHJfjrfhR7p1Ri2goMCCX
E8dkplVgVbBt6u6uLdTiYYwIVQ/WaO23H1x6608vP8sSvnBT4377YV/98H4OlDKOWmv/yjg1VdUd
8uw8DZN+ryPy0+TjUJUn6mj9A9nP6ZbVHYK50pUGQPR0KzajjGVmV8bGeNuc3qyR4boQTuxpdRSj
YQRltXu1/JX1zSbr+kDrCMmo/YsOdePZWGp6khmMhjTmAhq0oAFaJ0oR46whMHplFMd2sb2Z2Gzi
su0fptqxnakqKB03ByxBY9fzj4Za5ABB8mVMqH+maAkJa7/KitVnynqgG5s7RJXjobW1ZK/LOe23
pzXq+QKe5hMFN8s5T45xXfcPis5tSDGcdSF4b5t3Q47ERU0KB3VtP+G7YLNausHQcjTsS2hO8zpd
fYhhJsiM/vSW3rrEhN672S3eTRr/8H67Y5RVJdrQlFyKj5tkFRV/y5YQTY8U4bUfPbujMCzXgMRG
NUTCQe/MyIuWXvg4d92811MqTEMDNtVdkhXzfT8FlnUi0tISqDUprghstOdHFOfusy7ES61bUpVD
/2ndRGba3OquuTEuLJFsLJ8hE2X2xYRtB8KwZZdoUemb0uoS2yMEB0vTe0YCMg7kdoPIQrsT46uu
1nQaVp/KGU0lOr+sKYrix+qEmxjEgL2FnMBiNMZHjnvaTdxk8sf6Zdn2oSbSandtkNxk0bpevN9s
37dwRKNucAIoSDY9m0v9igQub5R/NiQT9GttIXAtE1Xm/vT+/5fILAgok7eOrFn7st2rnVbrmJg3
2+m1s7E8yIu05cHeLM94GUtvazabI28AmVnXbFPWstHklS4YoGy32X+3jdj+B5dXH/e7bdwUltWh
S/4jk6+cf9/93RZvV6ryNhNrPaTo3A9dypfp5y/m339Rrz5yqKmUzd3S2eUpjCtUPndXC0GNFOZC
6CTsXw11KBi3sXhOPWGTnXRluUxHOvT+63YylmnpbR+x7fNq3zefKD5vbG8+SutK52TVMDwsP+f2
I/zrR4rL+gPKklefvn3c+u9/81ENmXo4BtTGDKKdoZjVHSLF9s1e4g2zOvYX2xogj2C0NUakUR4l
Y3Fuf61Q+4iZf65bvdWZMPxpnV8t4uUY/bp7oOdFveOSAAbE16Lj+lUONE4/0pWmWA4n1dL8H2VX
thw3riy/iBEkQYDkK9l7t9SyJcvLC8P2zHDfd379TRRloaePZ865LwigqoBuWxIJFLIyTfodofFC
WyTlB84u2poZhMfv1yi7uI12ZG2MkgtfTaLeuhIterP+AACMgAqWz2obWMIEt1PU1MJ46/27zagj
EG9SDJuC/2nK/7r0Xdzd8P/1Le/m3g3VUjo0/Pw41vWNSMIdEt0od9YHkGPlHG8LkFOXoGkrPCCA
waDtJqiNpy7FpOCmOiyj+7KkIL3yhjnDlbacTI3gEBNuW9A+Kdu6Ku6iByhVmc6G1tJC24SAEX1C
W/yFlFSxKWKIPcjdIzWt3N+tSGBswxrgcMw/ydZLR51gz7Ph/Ae2zfycsBgFuchpqkJfIXO7zTIE
uEUCR4R0UoROCd4WHCYXAQeFkYN6xKxMs/6+5FpG/O4Y+2LZszH/CX4UJHRlY6R6u2tb8QW0/9DB
0QokdslRFeMQ76jIYLUyLcrWOeQP6nNQQ+Sor1n0jHyrdpy0YZbUwmCPiri9T8FqsQdhUn7pkbC6
hFqNnGSWewDb4XeZbORFVd1bCNlW92i76TYYhelRjDtrkF1Vi9EcNaSJy1L9aNPM2ZE91ZGE6hlA
3mNiA6HI3Kx/5Lgu66ulOusgXX90gCR7JHvYjsNFA1v3nZ2cOncgyBZDfkpNaOyBG5Kq1dy0KDjZ
rIFyUZvzkx5GYAT++52Rui66u0eioWOB5RaYLxDz4n5JxarrprvleF5coUXY7aOhqs+Qaq6hvfSr
N4kQbFEQQ3oRdR7syEtxKuTG1mEb7EBGmE2GhXrWVtuZ5hCsQ70L+ZUcomxzMIkX846GysFq6zhm
ZnhRJt1OlosDSUdci3ppaTgnSoBRjxpKVLkyW0U95biLCy1nAcGnDKSYuylqGbUqNigRLgCjCkUG
VE7OHK3akR7zCOqsh0oYIDAaIQxvBiCkAOzu2tdmhoxDMe603rVOaQ2Ajlmi/MqjLjXQ6AAu9b2h
QKCR3mxqXtlAWKZppsgnW6HhVsxTbrUWaqt/eWgd4A/KUxUfG7wCztQEEpYgnOxtSDaTmc2uHOe/
jJnxBjRqCCGHivud7X3av8eun4i0N16w8nMhXddv3DZ2dkTrHuZVd6mK8CeNiP0dVSlXAT4/MFSC
9z3H6REncT1aieJTFCE8odp9nU3xoQH0qK7x6UQT6jqJj3XSgZskFctztkDXzs6qPSTs0g8B6mmv
cWAiH44Kpa/gq2V+G7b4WtDT+eQ0oAYYC+NrmjrzbrDAUkVhOBl4ZTk1n62264Gz2hh8gNz2e70O
XTSX8YzEJRnHiP26S765VgZeONzouV77FHTj+Y8uzjnHoBXhkUNo5UINe++ZRht3HgDT0HANAbuQ
DmM0uwy8VO9dO+8gOFA5ut+By6TzwgZHzRs/dSPUQ5wg6u5HJo86j2x1uGB3SuF6jZcfGRdUqHtm
b1QgHsA6a4zeZ8uRj00NnDuUCR/c2gUSJTbxuyr5ropBxDugfMRKcEW2lfAq5VlwQdkAmai5I71C
lUgCvV2Uv94wZP1/FnVwgaxvOiP6Prg54FvWOH4quqw814EbQZxQdqlpBP6qb8bp0Jdn3Jl1PjSP
gUp/DyQHDasAFE0Z6hXWehGRjS7qBGXVCABHCcrf6u8ar7l7rCQpXldPDPVdSwC10CqJ18BCemZu
2ijHRmHXhWZT46DytAY6f78Q3x4F0joJuCZ3BuRKvVWKZCExE9msCidL1iL5R7omlY3qMbCNFygH
gp+0SlY3jVftEwp/m0qrvCukUDwoNX7JpvxLvLDB85dxcPMYzXSixuKDi/KSFlhrADPTHP9V0ida
/S1AhZINAgmIVDHrWIpMGiOYvdblgM97m+1yk1nbNegf17z7CDVcvxAIDCfwDPY6lFLGY0FHZnk8
ph41Ix2m1Th9d7fyCN3QSVi5qZfJdagHViIcrufsOyi22Lo+TSOnWupuFg1VSLJAWkEreyiNuh2S
axJyoJvVciawAfXsOEZWS1iGuxd6/3AXks5ieIMvsNwcNX9dqJN4hqWfLa9NwIyWsIjjj9oYenBo
SNdtLH3K+NWZ5FU1fQ0KoSXU15jnXIAWR04m45yAQjS2YoC7aXEy3n05xnNz29RgPmh4EbFtFScg
hbegpXHNW9GdAjeJxz/IijIhYMsZR5WkJbJpAwnxzgyv5AMuqz8Z1uAeZ62NhhwwKrDenIKqZg8x
IBAPXQWqnAqF0auAiwZ0JKi30IC0DNyzpvlAYi0xybusMX3EIsiq4rE1hhwa1HFyAj+yx5FCrjxm
m+0ZGg3t2ZA9Nbx3U0xsZBMUnVgMGK2Om73750ySDJ/T0IbAtXzMqCfMzZMpp+eRycPKU36XVZ/A
W5/vwZUeXsCkHV6odzeMM7xzk65ftlkcQF5BxVAvGHHHuFFzXABcrXkG6wcWXWf02PNgnpo9Yit3
ruZD1436CTd9OkgaOm3futaeRmQf3p3KRr3fDZGnBbGbcv8u5s5G66tvoOb+u239WkYPTQemA2AK
GAqUJimbS4lcSvMCbgRGEP2RLNRQrjgpzqiUXVazSgBjEQeiMI9D2QAvYDQnOiXYWYxSSMhsexqd
MNRZRB0u7s4aHW4CvazApvLmIHNzclEHm8aJ2NnRd2Shxkwz8JWBz82OcRC7S4ZHSd4cizpFte4/
JN5pAmXo8XTBYwvFDHv6h2e8/BRMIG+jf69Vj7gsr6Nmtan/H/K+x5Jd/Z++25UJwqHN3uwhEAUy
ff1sZpDr9ddurYf1kbpjl10i0NkcJruZUFMkIye75poPjn1ANerglzWoZBdUGcJnczmuK0UCBLST
BGDRTGgUx/URmUmpcL8EB5z2k4/QK9bAjZz1h0lirMnWs26blk12pVHa8vgh04JHGkF6u3qIBtTO
u7P9gOpp+4F6lsbmE+SZsaprP0Dt+M3uZAOKJYyshIKy7tsfXKbjakdKEOc90K2jNncXQw7xxP1o
mXb2ZEIN6dXgupc1on8xzCl4DiMdmgoIyroMGjfa9ImmZKMdXox0YThQwQl8D/hWx6nZkNcKloPT
o96/BLPj4BmtY1/ApGBfRIITaZygnAEDMnMhutsI8vRAgYFZJhi2aio51DzqmVwrD3nKP9JIyEVV
2F2skdoQ9TGdw92SVmycUgsiXTVtGe1Ce1hiMMHwGpVZEchRC2miZjQges8ADthRLKhMUS9EXVAN
43qqa8G8Mu0YS7qrE9ugi3Cj+gNUbKOgj/xOg2421+vvabgYkJb4kEM9jO+dyOl2eQaGQ1QWzI/U
ZGBSghJaipx3b7bGXpv7+TyWxgm86/xVlM0x1IPyI7hm8MfQQ4o9Fq9OFvFrvxivFKMBBnjW5giC
6YPBXyfHrfadZQI6JVeA/imAvZ0WHHSuX6dwSY+FvBChBnxVKfjEjIuO9+iBTCPdz9yFAMP/NoMc
EV8ulW330Hx7t5vxAE5ngQQk14cGdYxlwR8cgT+xBgQUQ2a1m5UAgKr7O7M7iMAcL0QC0EomgKwu
nMOM2iXwMkpOADLmDkjOLQeV8YoZgBWL/VAaDDpTpb4HHBCC5XEJTDfqH9IzNZXsBVlTm5BwgQSr
yLXQ7yYAoeqfs83B8Io7IMdZTGwoXfOMqqk+3FA3kWPqkbu1IwcSjhRU4iiZZobm3RgpSM3h9QBh
vPtxYYUvLSvKvVr37rP6JnGPdc78uUvLeWcl47ydUxebkGxCFTSei7gPWi9CR804Moh95cAS4S4f
50R0l75kp/vx6iLrzYSbLrloKjfmZgsOhMi7We9mfgtC+LcPZNmWQyoAoPFguWla+XqebHPIAS6H
5238u5hftn8PsaDSs67/73FuwIFJWT8T9AMb14RGzu++Ai1YGmCeZVnwzFo722Vxzg4C+a6tE3Pu
6zgIA5jnPFYxf6MUjmSZzpAVBoqZwIXVDdEhy6wcUajYozI96kFcGjVA1E1ThlK2ZM8l4XzsdB9q
lIc80Mioh/iINxJwY9L5HsFK68/JGpcNqrijs2LipB7ZTKB5QOHz7h7q/jmpLJwbh24+O2U6n5fO
4n4fHMIWmSsUJ3W9R12jix8ca+AHUDKH8QmqNB1qu4ty00jVqjlu+5PJXI9GqrGkONY/DsmB30FQ
ZGYDEIaxrIkCDwVIDicotbYMVfSjfRZFPj2YQxeeUPF8HrBzvOpVHl6zejL31qjjEPBuo57G4wKi
15c7c2E60dbIQI5E5ZVrpWXZjcLPJ1TsrmMqx4TSGRCEsoaTIqew3UUu9uggpu6PAQcmHHfSDyaA
ieCzld11jI994N9uzKmUYo5lQwEZNvZ2bvKjMlEEOclmVloFwcrSAPLs17Lk6OouujRZ+CqS78h3
oTLMCd0rW4xgowU4ebv9bIPHdtT9dMy6rZ11PUNdvWs/6hWqvKbKvdCI4uIhTg4g0XI3oKVz9900
LKfayvABh1zrcFnQLrWONx/2TpnBna0hdR4yKalBjtHoAp9bARRbosg4J1VtnKknUFqCp6wVb5WN
HHFW4qeUUkuG3J72XWWdLGsS0J9qQYW+10JXPIULtBE8p8xeg8gJz2SDooIA0AwVrEhgbWyhG9uB
SFVsgQSFGQgDZVMj5NAE7ovAC2hz/BGhxhF/iTOoFx4aZ4/LZmh0L8v8GVpu/3hRdHNHRDE343SC
2rV/NxOcnekmK1kIlTvQWgCCXFw0My13KFNOgdz4ZSNHAy6IDoB8xFDD46a8MCME0mbKDuMYBLXH
ApBAz9Q1ZNeqGNjXJ5AaSsxW2y44olNXNamEaCGDCpyWjKEhm0EW0LsACDnDaHmjE2V4JoSJjz0j
88ssxI/7vWGgrsI9+fuYeswtlxO4AbBJbM1f7gqKO3HF+CEyWHvSdDQpMO0gptD69jTjn3ei3mok
P0WSMXJiVL2u3bvpFBTTSiqelsNfOZZXHxdGO71Ekj5o0vFEl2PUox8L9aL3e0Hl+EcbhZTOEL3d
C95NUcPfBqqP/607bB3Xr63aAbjXNQ6aDYRKCB1Pn35MllWX9pa6NSHv1A/0Jop+mORpCEL32zEu
//BbQa6c4Hry1wDZnJr5aiwigEuwbzqu0eRYY+4mFumuDRL7PIq8hdoHdBdCFh6AUZ7Y5/ehloZx
91EzrG9m0KBYh+sJko4OEGE2c5FfQDPoqJZYx2ERBatxjk1Q004pUjhBi9egCi/Ab9GsY61JEEST
1nhzSKydM9bfiybwu7mH3DUq3AePSQL8tVt3EE8Q4CTKwGd4pJGGy6rL7KTGAPVtdMmYDFXq2+4Y
bKZAq3egacx63GGOgeZTUSeVc1KvwI9vxydo4SmHKgVVXkVwBnmW6jDYdgX+YcinTlNfbyPdmZ5y
ww2Qx0dJYBGYYBsT82diDh7bgKOQTtIJGyD1MVDCcmnK6pcNT2bUtvaoByGyYRZZP52uqXZA9I6n
SdKjDbKhHtnuhipEM7E2KmIwz5Q8amoFZQvb7DI0yyuEkPsL2GYgJykVR9pxin/EefcyD9b0IsDu
t+uHxPbB2F6C70b7OuJdewYxIwABSQn0YyIVQmisGoqZ3wMtyOyCWiWZ/Louow97Ha+XD9S19SX6
gIqDIyrfcUEsva40xU37B978edeUe2zimfuxEw6k35BHa0tmAuyUNPYObPbpto6QtcarBlSb63k7
CcJN1OYoJ6bjNZ3MsUmCoPrb+Vwe1Vefe0YBfrOSadIOgF7+ahtgtfqemVl9uLOvPA0q7m73QLQO
d1PI1sf7omOgo7NZYfqsrOcTeEcq7CLDZQaNRFEjGy2tNBbSuPrJqJo8BjvNGrn6KdSm+fZsTYe0
4Ruy0UIzKlMgQSqXozEtdPMdyKPzxvJnHfLFSN537QK0gby9FBIc3TXtW0/ZAivvN46h6bgaxnke
1F+IAZOnZvk058ZK49VFUYaVYEKQY9OJ7YW2ZY7xTThusjdrp7kAe+CbGgqDcfENDE4dHgvADmjU
2LYGxoZaKzzqdlqx04xwOjuQsUkBGLjg1OOAvR9bI2oSZkh1t0nf0DAo4oF5SWO55zgFrF7ultaN
E66qgFEtZ9tPgb3JBSCuuDGpn6jJHDfeTQXowZWtKIHOLSbAiHXzSmaz+jxEbn+ZWhCIiCV0tjH0
PQCLHdsHZEHbB3JQj2y4yZiAIXfwV4WIuzCzm6YJwg7DftSyRygoin0oyzhiquUIMrB4tflHbPwa
LPF7e6FlM262ZSwY7fEHhN90GlFDC8k1yA7dusHP297atFoQXsBBbywosHVx98Dnj2QDEExrH6gb
lAKa52lxansoHlk58szU0LApQJWCTdiP9aagsIHlk/cSteiACe9WRJ800BXDzRiS0eZpHa+xNI1W
GYsZ71HwNS6bQQt+Zpb4kvep8QoG9+pc61bsRxXTXwd9cvaLXSfb1Om/WeCxvhQ9GP8m4xMbUTRO
gwrkbrivDz7RqAWR1sc0qZad3Y1IM8twsoWTpoEqJmkPoV6+CKBeID0/Q3QyNXIvgEDgkYakpgh2
rtwrYuPNRiQR0KZ6synOiLnkH8vUHsBsYAD8kofNuZcso4PkhxNEJarG5CbP72xu2dfVukSqjQbq
7s3Bd4moVM1Zl/znMXkqaD3bZni0zBEqBK2Wgq1YD7dDnbSbdVzbdgyBayYgGSz9joaqtjG9mtxB
1jUJrhGKQFBKEKXslFCXywJSGlOzDhvJwHQzluE0vJluaKY4oAR1o+IgZIuqnCb4GGiWvjV63CWt
d/V/Rwf8zmbRdX6RaPq2zdvaIwTAfaAol83SgAbE5RbUJ3HzXmC3CT0Un7qu5OhD+QwUSmgcO6w4
OZrDlu1N6OyM1sYFW4zfJQa0W1J93NRVYb0KpKG2M45vuwbEWE8h0n4fIHERepkLUDRr2uQDNfm4
aF4dCGuvbFodVRsGmaltMUf2BvhSF8IePLjyWKtR4h5tO5FqVzJRA46obguKAPCtjaEDfQcZPFvG
U+mAso+CuVsMB0u4tjcNte6BvGa4VDLb12baxchF/8Go7PJ1QfZVpgS7ZQTfbqR/EDSyi+zkFsGn
PBRbi/H50pVyw3TTDcOgAf65D7zGcYITFAmXi8Fq2LDLWy6ubCichs2ofZ3sHoTb7/abFde1kh4U
PLy1AYmmte/WWeNt8E9skzFGyk99rTWeDPS5i6bhR5OhtE/FqO9y88HmI7jJcCdO/zj11TKR5vsU
PJvIN44PzWzPm16fTBSMpKC7IaPyQOXH9DnlMUZsfMfOZDswTXZPyEZ0x1YYkQeOdMMFBg5GMY6n
ImfdJXbL7gmH7+6pzfFGAqa83JCNGpbHy2MV2eukysBG05tGkMGHQH/vVVw36xAxDsfIi0GY+qQc
6nPe7XZe/O1zpEMrgGlqQIyBgusRWf0i+LOAovFzohnzQUTptF9YNHyaO+sFHDz5z7y3fxuQgLeZ
O2C11As/mwbxRxjjuh6sleGLsOZ4Hy0hiI/r0bjaAWTf2onpXpSBEoLHMpftIDvVN1G3i/P2B42U
nYbUREGFmgvqIrlebioRgChJ8noFsz1umijXfE1vkKRXPF8u5O1PjsVRGP83/i+KINtizlfTLOej
VRaljz1GsqNEMiWXUZ0DiA6H6NIC1lkylVFcn8xEvJJJJadRjVz4hsNwFSZz1eQNy0C/tqO/pqsn
G4wHMg/3d8pOGtZL81WWcuN69hezJ9FwqiH17qYqm5zfZCAKU6YptoN9pOFqVmoo5+bCpc7uZiX9
mfKAP45jfz9cSX8CaP5SML36rGTpzkbMPtJtRCNFfasUG6j7G4o4Yc9jxsZjbKEcaL3A6LIMF7Qa
NjUzOEMEGGDWDGBRROk2m5wSMAD8jaVghNoUQzZDVwEYH1M2AQOXCrbwoD2WQwX+oSHBgHib7AdR
JxcgAPVrxEFc2NagWaXhbC/GlXrFAAkbjtSmHVbG1ZVNUbUuMEjN3Lp+HMUgIwb6tQIGAXXJrDy3
LeCQKJV+0QsjfNGKKX2MjPojHrvRahqb8piWUKZDgqvx46EUWwjNj5dJQHuR1BWjNIOEVgYsptRq
JDs1KVAIUD/DfhYs6SeWj73HYms8T0P5+u8XxnSxPMtCtrrqIl8vy3Zzw7OidARnG4KgTp4vGyJp
IXYValIwD++xO/0SlnWBggikqZc8whXz34c3Ng30xKFWsA3ZqEnHMd25zghSdLlxHpNM7p6bcctR
44uiEmyXyYGbOPfq6v4gIhD5u20KGikoUammi5utGwmwXb7buQZhq5pJcegJEtZ3jqaV2lU94Bzk
sLOo2xeaPXpuM9ZXC3TQW2EDKhWYaQ0i+9iur0mVGbt4KLQ1hgIdu623qEae8eqb9Y9LkXV+3TfL
tpEvsaYK9YsRN6jbUWPq9RMwye0A+c2F3EI3Ef4+x6yin+PMih0dF53SMiChkMc9inpxx4YtA/dT
mXe2TAs3CXRMnJvePUT6vOHIlp7CaJxO7L1HQ3KQbYw7gJfUmNxqilpB2ajXpdAh0vU/78wq/u4T
9TGa169CM9Q0NQOMyL++yl0MDX/3HclmOr046s2VpS7+obLRh77xoMQsAhxCJ903DL3zoW6JC2No
GzxHRYlH72Q0XhXpyzPZGssEUZWWot6x1Z/HBdTLrT1XO3LqYZF5zeCAU1vTs+fUaL8ZXTJ/d7Dh
8lqQHl3BzacDhnOxclMHoLP6sVi9dmDGGIGN4VczBmaPqjNUsikb9SI2iINpBT+VPazs6GpVjvuI
7AHExQ5SaAEUPHHwpPEueOrGQQNLiG7gRthk6DZ2tcU71thUYWdpKAnJx4MoczBgyHCaCCnR+dIU
8aWgELJJxbkcf2pj4nwqkjw7UKpZZaLj95w0d/AIHkzwD8mMNNkpLKlScDXTOC8lbTMPHY7tHbhi
py4LUCsIOHGoR8UTNR2IfU8sa1/d2cxXE9kteSCxkKs/BHjJgUQRtAVQmileM6MtnjKRTKexwP8w
KnxQYGhPzQlPVMDlUW1+zmb3RzJXeelbA0CgylvOkCTrbWdrBzW2rRBvBq8TSQerxrWCGFeayMUp
WyT/90f5SCgLLdncOdoCb6PWCl7JPk4s2ll1CgDE+65D7S4gI5OC07jNxCargXunmMq0p3V7Mgtj
2S1B/LWfo/w815DLgqpGk3hTZM7bkETlyDWRvEMnVeQG2eDP6QKKSqDeE/nABjX8oy2BB4VtheBt
jqMHqMH14V46ah7ggttIunCv3E4GPds2u1YmaCcWcGeIDRPVdF6ias/DxoVuXI+dlGvxeiNwJQpW
RWEuj+VSHYoZ5825Z5PY6LguONgjQIA0LMpIfzRGUI9CWLbYdeMyQIRYzqPGOvY2Hx5vzAmSm4B7
jz4zyuyIn8J8xd9utAE1J+gCdP4wG2XwZzi2+P6T+BY45eQnA8eLA+pi3g0dOHWJKzzrQLwccCgN
/NZNRiIPHwYk+YIw3bEi39jzN8eqlte0DhxcpeXVkZea/pGbFSgoFvDBzVFW+nYby3rWfu4BqwIZ
eGfplwk1YZcujg2kPUxw77sZft5D7YAwKwIQpRNW6E3gxNi5fT5cascBJlY61hhbGsnTi648OS5D
qgkmZacZv7NBKw50cjW4CP6HYPpIPA428xTVp7uvoj6CeloPrKtjNn8a7QDhwUhoL7E+eQyMhedk
KvMXBi63rdsW+tYEfvZlccP4MhUGdjlmJUDfOHsC+bVncbV0L45t86BpYfolqTUAiiHQJHB/tIPE
7o0dasQjQFJuAeS4lVWfl7yDaG0bgUYQQht7JNybA87Ir+vQcLri3C5QTU+W/CdUZrxQSshYgGXJ
3Ld7tuMBjEcVW6CZBn7I3dTa/bmf0uEM0Maw9pStcfUywH0EmBZME+rDyrPYs31IWFsnf2UT2N91
DRJarOPBM0/EEzTN5m+jadQbsnNpR7pztUMx980esEyDgo15CJp632ht/yDkLXzfafGxNUGKR6rx
ZEuC6QNFkMmU1/Y4+2geOakJ3eGDhffI/Roz9JctAZ3QWaYPSzscwaBnZ60nomDY6UkHhs66T4rt
4qLaGsmq9sGVDVsThbI7xKB46UVwjliA2WJs2v2Q1X/lDDAlalLZK+K42qFUavBQtwX+Z+WmnrsU
0UPp3pszyYfa9pL5GTJjpefqjrEjY8WH+uFmqUyun8n1aT2Kod46O+yn6KHj9+tPaRQBVgGNnbVA
4Y4Uj08pShWSKdqDcSAEO7YsYrivZ1iD7uodaAhdon1dQUaJphR5Cuhu5BydGnxdIOS64IBmPIRa
ZD70xPbYLn1zRLbrmjWRBYpt6X7rBmGIDBl4ImIZfjOHgmIJ7wp4E+5piAI1KGPkgG+/Q2dnQsmK
amm3RgfGNYWXVTHUo4aAtXchd3Hrgirmd0vTMnfzaBgO1TfIDVc7N08NCJ5OVnZeu0nU58hmVS7O
0pVu+4N0rd1WvuturKJmARLkMsAah+xclcuwL/TyUZn+Y3lytbTy2pVrTlDBBlpFLrR+HARWk8Uw
IFPwa+08trkfhm3jz4HWnTOU7lVelFT92XDsrNiRFZcJYeC7Q3WqUKR4KKeJVx55qLkZr5FkTeQi
Ca0HccrFx2Z+8dex8t/Pv1nK7kH/ZWkgAKn0RAN7J8QL0qBtHzVgZR5NvPANL4jS3uNmGO2VJ5Yx
NExHdm0Wbh9pRlOxt7nkNPSvVY8qSvKp2e6iiTPy+1tlWj9Ka3PjgPPoN+WgTwo4iq0i3PPHJlDU
ktDonFlf8gqgqcWxkYaQzfTeq6GHV3trGKDHtUd+GlMvnkAmEE3xVU1Ry9yEyQ+bsgFZWOVW34B1
TbpJnSr3ybsGkpvGtM76TdScno+ZDwgWXnALqoRdAwhyUmtehZmh4Gki7RZtRNC0F7Kt4s06SioO
XZ78SBiv9kFaGw/WaIW72Q7so2ic4pmF7Ce4jYofWjNKTL8A7pZx4zQECQizkCD7zhIwwCEAqs/Y
F6aGcS6rAoz2LjD5uf5z4TN/yYBI/DjyeNO2Gn8hU2W2Gz0ClyuN0kVHKpFlDzSyl2nymTOkx0Zr
BN7JjbbVtNbd9nI6Nk7FMaw1v8PW/0Qv8TQtsq0e9WDuraPiZUhigepLATyOfKdzMGt+5PwLDSg+
zsefplWIC73zpybKtosBdTWKQEYZAoGDOXm0GN6n0LK1XQ834NVn5hTICGnQu8PFIz/EqNM8DlUZ
PFolQzJBH8Vry/U/ynka/3KfynS0/uoH8V2A6XidC7mW6ppoobiZazjTsrFtd52LX8rAAyIEGUuJ
eo5x+bwdgzzcKtSzJYB6wOE6Rxm4CQnRut1abj5/oAndhLrzpOHfjSFZgJ4rv4GoLPoBZRyQobpT
/AEHchPPl4iBwQOOJvyStI32AmpF5huL3jyD8sM9h5X1Zz5KFY0pab8Uc2ldHKDmn3UG7ewIic+3
WGkzO8fL+7H+kLVO/ayFC7IH4MHa0gQDu4enJG22POhSv9SDYMurpb/YshllMVUpN5LUI1sgCsOf
ZekVORLHhSqDFU6i89Y+ReHe+zjnU3VU61BPra1HfD7GuDfEN65A/IrL0QFPnzhAqiyLcfSi7pAN
aQf19Km60JjLYGYWoZf0LcDJcki2/5hDLlSTYpfFkWK5mS3n9NMAlbbOPBDvHvHwoXolPFOPbIql
z7D6CtJ+9pc7O8X+buqdzcq+yl3quQOR94hkuoW0EdDv3pjWOEFZbvhglm4MtREwZK9jFUM2I8pw
5Afe6r8xqxH9Wt+7r7gvDXbQlI8BHdRB+G7pQGrmc3oKExvifPI8S41Wat+Aj8wvGXNCwDVFegJD
6FuErWV7XZR1+l2HXo5XAjcK4cQqwe6qEQd1GjEzhsQvjd+9dEyBdjUkICLm4Pcff+mQa92ZuAR9
or/cUOuQPJ2MEozrcCYjs/ZhmmUA/uEhYQaj8QgUzXUACrv136dSbIHfdz/tuvK4PgPwd7zX0jrb
lIaA6KHWncrYzPkD9gzbpBnsfekse9d23CdqdNaAuKsLvurz9GZiQLxdM2vwKACyYEhsaEO3dy0N
XNxyJsVOkIaBJrNbHkvIGK6rzUGagUbbdHD5BWqC3In7LRUzUckSVTS5nNfYCeobZaIehdlUCEVj
HY/RtRpKT/AIG0QI7pmwhQJdkGyRQ05w+gZ/EtmoumZ5d6zlJFRbIywr2TYCytXRWPi1qIurm4bF
FQwWxXUcIXPQheChZ3biWl4p3awCR3lRJD8oDhlaOLS8Mc9aFx7VXOrlsj4ndfbKvC4EbeJNzhd+
oRXVp2pa/hxD/A7ioPgOyj4vResxgwMf+u6IhiDdazlUDQ2ma+c8rdxtmHY5ykoaDUz7sJGDhqoh
G3nJRsNeq2bfCnvXJxtKsLRmXYbGDXSS3sZqYo2S7aar293vlga7Ur+tcgN87SlA5FYlui+mo8d+
sGTzSxe7PXL9YfyBYQO4E43rPEAqu4DW+wIuEhSxHAKjuZZGYHsVG4qnyOD5E/hYiifRijPD0f1C
do6H7RZqSBDkIjU7V7KUh0xHwTEUP7erMe14u210AMYIHNGjUOYx/YU8xdveeUTB1AwyVWCK5aiy
t8B32qvGCtRbt/G4fCcdFaWZcjO8018hT7sgH4N/NbRXUGFeAjmzOJs4LmbQRaXIRA7V1PqM47J5
MBv9kWzUWNKLrzPYIl3NFFCACfkR1AAgIgVDiKds62pyjTpCojCFaibFArQY+zZuPZAJAhsaNUvt
ptWuPSUzHbWtpNoNJU4Ajqgy0An31iOqm5CVCoPvRgLqZC1OrUdlXwKgH1MW/yQTOSmeet0S/mBy
kjJRWFmxnW0LyCrI1Fcuk2BNNIRrj2z44ezLFBTA5KRGxdLQrczPZjn8gRdRcVz6vIQ0H9uUepI+
g2rrBPoAcQlxz3VBpnY4tIbxRCZlp542zdjHU9ySQ9kzEeAEIs8Y5jVAiHIZNccO2XCwdfbf1mrr
FFWkYLjdaFpxXvGUC0fxkpiTL42FK65wCpA2HRInf5rA92wGYGmZ06J46kFx+ZTadrmjuGrRcaFM
cWXP1zjQIvBNoM0yF/eLCUOxY+CJB06MOxaMeqzqbRAEEGKUNBpqHtFjgNb3Yxqgdus1TAGeDM32
aoZTzTaR/n+Mfdly3LgS5RcxAiAJLq+176UqSbbkF4aXNhcQ3Pevn4MsX1NXtydmXhBEIslul6pI
MPMsuYCdKG/3Dm4pew/GE6AzcftKw6Q1MyoLbdcSrcDVpwXD8r6bLBz3FHd5aV9zBS5ti1/vaH3v
pWFsSxs7WN579R1owObObFkBeS6CLcVoCI3XUYbyBn1BCSG0LX0U9ElFYQexVzfaU4g+N4qXfRAD
hjv9Ty70BR+5PQhtwNVLHzYYrlpXbVjvnCq2vrqcvcFlPX+qTJe/wBUVVZnO+ppVmbEFmR7WJ+NT
28P0QpCwN6rb54eaNwQa0jMgA+F2amCT8gg+hL8plQYVBeh4D3B/e6wbU98eqqw+msKKTkrCETIC
H/AtD3yxikIp93kex2/lpEHjhXtnZh/fmk6+UhaQQME24bBUpqlV5hOk6tr+3MkBzyQjDfYuz2wA
Wwq5feyz9WYb0KFzhI3smfbanm15F9WUG2kGLVyliybflWF2yfz+AvVoSJ87JWQt5r1kVZUT29BG
UMLYdcOZny3mHWQjjbi4L8TIYANJqYDaLbLQEfv/q8ILCb6QEsycMsIzwehL9hCXmeP/lkuxDt50
QQG5cyivF9w+ug1KvNYAiXFRAwWIQo976SzLvQgY0SxgU9puxzz2LrRAQ9lIuUOpKXkkz2c0+jRo
b4KE4WhLXVyJBjo/CP0LXp+m2lwyQC4xmPEanAEQGAsJCzWbHBBd7Y8YlwOHnTiF2wFeiRR9zGEH
uXHbMd5TrFTFn9XHOZRNQQZH3TXKcqjT6+qe78TJvqrUFWp0EztQrMuSvWtO0eFDle5xaGoZzh7d
nBUlunmMqivznk28xK2ka1R7qP1YX/3Wvw55x29dx+WzmxSPcOmy+tDbA5Q0dFY6Fh9PUoN79Stl
3oKmeJwUGnm8gAGBSv0tdJSWHGX1dxDX2oVT2x7EDvviniTRSz2x4h3GWmLtoN68m3SaGNsF7HPZ
LUSTccTudrCai3SnTQ/U5rcACsTr3hUcVuRN/yXj45+4C/EqkHjZqo6EfWj10Cm4OzyOvEh8nOqF
7lPs0/RvyqdL/X9cnlLQra3xn9yKpLevNDDDsa9Ng92ZxGvV7tNCaP0q2rK7zGEYJZWHoXJfKNSi
Gnp1yt0nCw+ZymJbZeJt1oN/aMbPeVWljUIyYIO2VhK8kUb8B7l4mptN1zULOqTEnruPxEb/qmqj
a7eT0UQ3fPriYk98GePpfRt0iI5iaKuHKHpc55BnxTc8p2BJ+TdVMhs9GemhsqBjNIyx7S/xKpNv
aEr/lXLsvXXeWgpNhS4Nl2C3VrvWAd3Wrg915xy7pM23Xu+F53lwSxWhUt7iFXGK7V+h4vmWYrnj
4OWQEqtcfqX2JbUqqa+Z1ACVskpGQCeg80kLgwEkh9uk4NUi1DIDj+G6wF41KasInqK66+mMACFD
MGWPHwOWgwmZ87XQm6rOTWiuuFTeydcsBdvrvFMUFy1MgPt7m+e7zHHUFWXU7EpH45Cm119zMEx7
9Vhhk7+damCZ5xClAQXy0xUBcNP6SjRQxtCg5Qw5IQg56IX5rDiMhhV8LcbVHKP/AZmO/aZqunA5
XyrV5zLHDHZBLX72SqCFTskAFjlHmI3sPl3k8Q+w2xZMtmHc15q5N2k2n2e6xqUrJejuuV/uLNl5
u8KuX7oIyFAawtifsMkmTGlH+FFbI0vnhNHcD06UpwyFIQ4ugJ3LWw/3uR3cGvDWmTB5o5hjptp1
pnzzedocpLR/5joVFJThLAO5E7Wf3OpoTG5d6LZPTbWD6WobAneIuHIDoMITuVR1h5oZEGudPUJS
PcovMxmESCPS+rMWWDcVV1+c0nNuhYjdp3J6stO2SQBlwHcfeJbXx7QPSmdbWVm2pNwqyNxbVYXW
Kig6a01TWgBzdkC71Ev3FsSWAb5O81XetvxqOZAHbtq6gRUDpkYu+DUqMHh9O61qnlorkcFUh9cQ
9qg0d0IFoYU2puMByaLn2EOpXWT1d2B3vX3sTSUsmmSqzEUZh/UR2KZhx4dqZ6RFfYS+CRA+pn5h
oTkNlNd4w1A8Tvm35Tmm2K1QoCKksAJpA9T1A3TMzqFGl2cN/3MUxumAhXZpKEjMgJCKVeDycEg5
FYz58Lbt7s0aEEN4ZL2DGho9F7H8Gk6+e/D1lktMEuwA8OSmwarOwrXaYUGHXM/7kodLz5L1GqQk
rFAQPUl0ufQAVSdjAw8wCWrkf2K1rf8KNI8YumRZtKQJgJZAxv9No2liR2iix2OKt0IUDgoY3y8m
HnUnlVfdiY7mYY5BVi/bxFKBEAlIYGamv4E/wMYkrMWx1wMdGU6rnXwLYAIzKxZgDUp7LVDgwb6K
pZDz1MHHQPPH6U2EJTqkpQafDfQd2mJN/MDQSLZZpuX+yh7kEopxEYA4QqxAX1MD6chm7XhI8Ds1
FXj3M+LFk/G0gekhAHQafUELGje/huV2suLllC6TIjZ32OFHz3i5C87AIl+Iy1xz+GuicwLtrmDc
QXcrAew0do5+Bv3TYhDNenIsOOHqmK0M4NKzMz33fRMU7s7v+JPpmngRjiChAMX08RstuFnXwW0p
3ja1B5k7qSV7IhTXQZnVh3ksOve5Ai56MVltiJf5yID6LAoGh3kY49aDPKamUlEQr43xIuO8Q8Ol
yI+FF34cGjuGTtcc/JSj9ClT53rAtwPnAjbadEiFOx6ispmgUYPpHIN3Bz4RmucyvzYRqCL/ljfH
ZFVa+9z7XmRue27yrD2zYcTrFM2rBAV2p4L0cTag+6wHPJmzM+RngalPRlDUQyB0qghDNJwzMshL
gZQ5B5YrtoOT3+q423j+CIuH2KifO+wWYDiZ9HuKASVuHNClzkFwK9YpjE7PsjFgkGTF8M32W4Dw
fSlYvA4kdt8D3BorNVQXILAA/mu7dNFYbrpjPEBZcbzP5Q4qU4A5Vx2cyTp/qoDQtNQAoGFgu9FD
LaeEHAq6y6rPr+Da9Ku6jNiqH138gf0hEWs89/tllTvg+Rl2tk+VIe4i88JVkMcpKgyVcxdJaN6m
7oUmlJAA2L2WgF6sq67EA96H6p+G6yZKKPym9GGkEboe9ghb22qe5pASFaR5U/jw7vEutiH9UBoi
CV3cx7wuvJfMD+UhMVUCAAE4T3AQr7VsyJ/Hksw8ABe86oUeUhTnWTTuYh+eTSzs8RJTBvARQtVb
jrg10VGTmt+FVdt7gA78teVDr9XsDHmDpSmei7kyl2bYf0PdtgAMRQ437tj9zRWZBfHH9NJw39qB
F9gvM+aojVczBTRC2PMtVN6DvW8EB1WNbOnY/ovvqk6D2H94tsveshISCZ1p8C3MPdN7EMsj/IT5
KoMezkqbslwjPYxR3V1h7AAmHK84YCqIJYZVHKUB/kCX8L0yAvU2ToAYuZEjzyxW6a0OXbmITOyZ
IWgC1kpmn/KSWR+GBl4epwAfurDd6jgvUi4PedAuVO+W8H0I13RP9b3pN0sDNI/1HZZujnRvHemO
Od9mPy/r7Eo6F7uTK3iV8q0ZesllypW80BENeNMFlUR24ZrpVauvgGJ1RLZFM2o4573qsc8FOquh
H6HUPziypawqUOEs3gbXIlO6vTsFRxq8AcChPR3Coxl68+wRj3VGMC+ChRwcyxD703ZI3hpWvBCt
tMZ2G2Z3Et6rYx5sZdvxI1FSaaB4GVj+0gMndE2xTOfSArip1t52qheKD7XV+6seF1H6IpQxX2m+
SOl1q5L5zV3kHCTPHgaE8Ic1XiMgrE9xlo8LpadgIfuHzIB8aC2SCW0NSOwAmjHogY5sILchFJao
9RyLWZaecrAwoJT5N5GCanDSU2mPN+xx3C0tznE6shlul0YFKjPqcu0SzPluBREOcZIJCK8MAolZ
4VfQu8FA7Gg6wm//t+cZfPMpjm9z3yywE8BISypp3z1pZtv53PmU2LHWAwezmRgj4djhDSbLd0Cy
DWcKfRggmXSmjMJTu0ccmKoVOvbVan7U4ouFhnE4FjBmxuPXMFJlL5gN4k/LzGMPh2objYH+z4PZ
cJN1r0HWc6hXwzcxxNVeDPB5Cnjf7mamIJEMYff7Z4EK5LRKC3QGjv6c8WAeUtAP8v+5DC14rkoB
Beh8uDBptR1rVl+mu+NAwjxeiRojMPoQ8XBc3HstiXcF3tZ7+KBbx2jyrSMd4V3LqTYFKqtQ46p2
FHOgJ1FtBL6yj5wui/GhobCxJCImIOVsjfKHu3hwLT+xM4usgC+4hD5JUMTBZSj9NeqB4gDXIHxN
iK1JvE0V29MirQEhxa7pHppmsbO6ER09wPjhhhrVwBvGrrWpwKzdU9sh8BQ/PVbJDZXmtPLfeR86
FbS66vTGpnSHPfgzDL8epQ7Z1w7c203rZblaNwCtFOjQn7k2kiY36cSz0j38ywB1pJTACrslk4B2
Uk7qwmRtMdooPuOx+a/nlZUvV30FNUvii6Su3ZzThu8fjBCa4la0f9BHaIoN+v7hGQ2w6v8k63Pp
SsDeLqCLu5h0idtJx+yJoblWTm5+oRANKi+9NWuEu6QpwHnqiY76Iv2QS/Ekt2BsBaUmVzd36CN7
fN76D0EfclKhG14YP+nDnz92mj5S9Z/GqaHQ4wr0ufzgRwRfxfM45vxlLAHPDw132tHUhUcVPGqm
eE1THlQBwEYDqrlAg7wIg8mnvm/gHo4ZZUxlBq/I4MpFhfp5Ff9I02KZ4wn1PnVFvwnTNN3jjzu9
BDx9oQQIoOAdzCz9q51dRAeN3LnJQs0UGkJgNO0Uu625ozJkCkgkGRhrzx6iU1LnEagwNsCE8zwK
IElet79o0TBKPNvp8PM8p/OSPM2WAxML4Dih0yym/glsxGIZJWn6czLfOW5lv1zc0BZ5UEJwUhgh
INV+9DxxG0gBbFDW9IKWpCE/+b6RS9xbU9BCNJC6I54XtlRRaogtzWgIidg1z20Nz6ZpxHpo3oMr
tKTGD++wO298Gy8R/9s3otic1uPGO/eNhtgPtxDQBtmmM+pTG0zP418rczAPOmg+Kajc900vl6AP
miiYVbBe0Tnkb456BIwI5Y2zPD31usXuTWm5ZLVU+1ZPLTN3tzz0E+ikox8f50JcIlVfaWbydxGb
3jaRcrxaoR2tCosX70PjnV0jNP7JvGo3eZn7La/iYYkiqbHx4U6N60HvsoC88W4AVQ+30Dgedh7K
o4tyFOAPUtCdQD5i2E6MKkAOHJycVcxTbyXatnkCirR9Kk28I2Sgtiler2sD3QLdOv0wtHI7sMA4
FWaHapb3teDJVxhOJm9JE3dovFTJBk+X+C2e0AeeAKG5CNWoLxGamsChx29aG/6oAOdaUlqaju2K
eyBP02riD7suNI4i9ewVn+Ib3sv5CSqI/AQAMKoQDsG1KRCmcbnTOdC2wC31sU75AYShU7wswfHG
hwvXJE++TGGBmvZmfIFokmH/si1+rW0zfHJygJw91mRn+GZar0WB2j5NRcY+Tml1TmY6eZ5GgSW3
2DlOq2KomnvBhh6chYntmWXUd78HqTewv9EatAHru+zDAKJxYelcHIU6VBzlayiUdi8isNpj2AH0
StOoNfxbr5wlzeJKdC9xCamCCcw0NLq6l8GK02WLm87uT9dZcAdftr+dWzriJaT0YohJrMFZGo9w
dAI9EsRNlBOA+TJgfOeN68wPmkUER9czDYVTlmeUArplBLnGFcUY/ofPox7mqci4u88sY09xyqDF
T1NQc97hoBvAtxnXpYz5GpTbQEttM9X44D4t0DRQBUQ8Yc42AEfaFMkyzER2CePWXBk8mb6qKEJf
UgT/uA6M/PC29sOPQ1Trsry9jjL+1tvly6gfgqTCxvRRLosMluRjvqbYvABl6z3uUtnpEWdsLdOe
76GrwY+TaIA6psPHvI7Mo8UcQKCnVEtzIEWHwlKbRn4+5fPZfQlKdlCmBzrH5mG61hTvZV5DegIg
h281MDkbCWTGjqYhmvhd8B7WZrkzmJFvUrONv0kn3CR9lH+B1MV4gPAv3qt0PBfTSzga5SWexm0l
Ev5UBgAfli6ai8xo+ZOROvxJQDdgP2ZC4u33PzE6wptyCwOrJzqTOTbeDXMGMocsVk0VwuI4afhB
C658x74JhTNowD1bkL3bcMAVTxBuDI8FrGG3lpTFTYUuW2Y861YMNMAlfTDYHj7JSqHD68JxrDRb
7FdGD488PYPdTLrytc3YRA5jKuzUGppw4OSQIRll0XqDPxP4wJFaeYndrFplhZc2ZdWxCoJwgw5K
+KVs7XenNp1fTjlhR+1Z70Pl/0lN46qCX1uK7ZpOFQF/r2RRr7yyqdeNFoFLNRmPswgaI6q24LKi
h9bugo/zidYp1TSF2gKAfKXE+RRafOSJAW7rKolefcP/JzW67D5MMT8OLV6MPF/W34e62Qy+W3yF
JEi+C/1B267a9vtUfaP1zgKPEteCDlbcNS9hFdzcdqq/T/APWMpq2iaZaEC8mX460Lg8pIOqbySm
GUvz5xg4qMFVFdvaovdQPI/hK5H4mXegeVSwN9NMuhUkPfeyrqLr5HZtsPLH3VQDgfyYjQ2gmWOm
Gnw1cfvA06k65+P0xWQyuDdDlp1y+HEvDdPil9qbflI1hAYhFb6mJipZc8EkTq1mVaCBig8egH9t
BByQ+y8dNtobjo5wp8+PY/FMk6Lo0n0vrNcm5/brmBrQmO/M+Hf/tRFx/Ttp2e8SThZf0LCNcH8b
vXPXivTQNNO0reCkd4tafFpcxua3vgMgT58EBshugh3Fd3we+bLsQudmBRF4e5mJ9m1hwKzW9mpQ
ljyw0KdmqJ5o8LrYOmZw3M79oPUXFAPRKEbVtCz3de/9yYP0ewXtNEgkzDFKTgIFu9/JPc3xrOgZ
tMY5lBdKVT3RQp+zH1NVABYG/YC96IBbTiC4+uzXIC4IobRQH2vKFbqkr20lzEUBQC/ePCJ1TUqp
yWSTsQNMI7qqSqK7w9zgS9fYPy07Z7+nZeblxpeo5VBnhyo0KkJ1fZuaFGDwUR0NEdY3iptO9iEE
zlmBRgu0qanNUI985XcpTB8TaV4DPcjIGE8cBT5f5LazoDTIHKKw56CbSHkUewwpmsZRKhz8nnHu
IzkVEf6lfbfNezDpfFvinVj2l7LtUDB2wECDCgPf51l8RyXlT2herBg8qV1IiSwnqzQgxvs3h3co
kTOUCbetUBBYDuQ/9JQWLf5bpQLTlJ7gNEh4fwId5sQHmnaQjXxiprWgGZ1VwtBjCx7Hx7MKBRlX
AwUEaC3H3hY0cHdbcJntBzSUFq4j6jsNEzozy7wEtqJlafOI9dUucVPzRgnoqqu9OeEO6IBimC7V
KNJlY6Z/TkjH5J+kgOm8aUdaDE5LwH04LLQ84GPuVAzcV+sd+r3TXTU23nddlv6M+ngJogC4eax5
i7CPwKMpfTIjOBdBD64wUShvYD2upzHacEs8zu3l40dJTo9K/2hLT63TDAJsMKcHhoJ+uJyWiwTy
oENmLYshCEDlyn6xFntN/LH5ZXRSfsHXnV9QQWg3gTPhHVTHHrlZzF5dr3zyag6PQ9woQMFEA63I
3aciKkZ0X01IJP+NCVmk28oPb6Y3NdseReWvdgNRyNaNfljg9y3tiNlnKEhbl7CoIQpp1dGPwjOO
JaR0l1HT+AejZHidYHV8DUwDv7Fpn3RpvMYNx5ZLuKHA/cgZoIKFN+67ylE7DYpbpScUgX1WBcVs
CaZuyYolHAXY3fo9mfb4T2JBPEBGTv8C5ex44+PHtQzsUfUX7mZQB86tdtMYvdrXxtjj3cB+mWIG
cHphclQluh78jfjtUU2JBRRDQgF67UMJExXQaMGD8X/n+IfcAwGgjJO49snRBdKpLkDHyprBPplQ
R1N+YB0KPXPx2lusKIeyEw/bQnf6LvDTRXnGLMrDaHbZvknBE3MNvIaWVb5m5gC1KD0tW7B86IgG
lg7YX+VNt7RkmV94YEHre6pAwHW8cYeKUrbifmi9wmHy47SJICsyr0agf6+TdvzedlW36F3LeuJx
Yj8pOYTXAcoDc8jS8bIUzyh0Dbsm9Zwzd6zotVSbknnma9zL+DVXm1pPYJ863Yfuta6zo2NI70lM
jfk6GfljZnaO+ZqJ9MPs75ohLfkyggWRAz1VWcaXYizcq9Oj/sJk+LXrovbg8Q6FXr3Y50kOsZfY
3oBV/MNsPWcFmKVxA6f7J3PD8ZuwDV2F6sMzxZ1S/pSd/zE++WD99YPf40aG5pn+0LIwM+4Am6/M
iJmvY+gGNAN5E28ueu1vJq3pmYn96ytDCew0jd62G1y+bDxsgELg0N7Yrqqa5m1qs/FYQA0YS8P4
ZjeSQ/ZA1MDVY4qGh5Td22TGw1FmclqGqRzfTAOvLB4Pw61VG3jBg+sG+FVACB1pPuH7cSxgQg0n
Cr3+Yd6Y0UuKpx+ce6p3K5b5eR4Y8B4fpiBEvDdhhJvof8fxRhXjYQGvQnpgoQDXgU08WajP/ech
Nsfmp9g0QNjYzYalDT2Q98rXnhNm9b2HfuO6jdvqAIt64zkS+QttuaKyz5fMcdILBKwrALxDZ0EL
ZmT8gKMsuzv4XI8sAGM/0Hs4+KWvk8B6aiZgChuUKs99K/4MHJT7c1LhjRZ0kHGTVoUBfz4aKSk/
5mPIHifQqZWFLZBRd49bKt12O3NKTkc6nDdIH+67Hw5L6SM1HdWfbdScL6AH4zIbHi2h967ivjvn
CRpdKrITEJNYuCv11B/qEGwX1Cxo1Ym9Fu3W6BstJjzJzvbIsDlaZlMCLzEX7le6RUBDRxqXU4Wq
bzbh7bNH53ZBK0EDqyc7TqI1TfOucYExNMCostmw7O0u2YVmlz7nXhZd7IxdQKNLn310BZ8D2biL
GI/LPcXEFDWnKZTf0AxYiTry7r0P+GLWwbDAKH3rq6OCauPiX7GlKaj4IKyGI/AadvIGzeIYLiZe
eYqZv3N47l+Z7zAXt5WuXAPHCINjHZwHMFpfQ8O0V3ECdX7LsNxz7DYuAAmx9zhKs4lB+Ea6q74U
8FOgZUpM++RNQeN4magpPdUQ2ju2oWlvwKyv7wIyoMtUiOS7cKy9a+f270B1m8os8x+jtpLNyoGB
Am11UF0mwAkN0mJ834nuaVYvndEobZKLXW90v50wzxK5GBjcsrvaq5wLwCAJaJoot4Gy3N2CSYN4
pqIUh8mZbi3HligP/XRXThP0ATSbJcCNTPLUvhKRxfD9ejuOEGWdqS48h+0Z/u+vkSbDUEZmqWD5
kHP4e/7jarZZbz+tuokDAh+aZMsZxmtwNMVyZVUbgvA+FibRncOhWM/QXjoqITHzyKWpEbXNDtiL
bgl/MNBnsFtcxH3Mnh2U8Z963u29Njn2dl58ad2p3gVhGm17L7DfPN9dloMjvjth066w7whPEyRk
b6FbVQtIEIUbBxW6Va2rU1SRosFTyT4qo24/l64aLSpAixSbpzo3RUljP4cojS7ZV/x3pfD6h1a2
5nUUMazn4OXiLgIXFAcBIphYRH5YbmshGfY/eu7LqrrCytXewoezeUw9nU4LuaGyXQMPowXFXDol
HrmJFzsn/HgJTzK1x+3sByXSf5Cu0NSOuUfZ9et8UYpnlp0dxBQ+P65JsW5MoGXRX1EUUd+iAsUL
gIZ+tTb2EZ0IxLNo2mGLfUC6H7oxv6H/4y94GVe/WHPgrSh/olLXgnaXiasFvdKDAQUdcMlY9+qq
6luoL4YXu1OvpvItuBob0i4h1ZLJ88pdgxr5rHryQXqbUnD/zYC8QXluEQFVvegtiFQ+5rQEKF+5
HCdf7Mp0fG7wb7i7TRSc8wH7ZdeY2DsUldKlkbnqLLxxeI6gMErx0QQ8JKqVvYMCGH/HFiDnGbag
lXOtahTN6f7e6ifB465PcwjTfIsj/NLmR8TjaZBLnx877j1Oe8Sc3NkUggWnotJ7AsPolqQZR6pu
PHehq7QSo2OXqCb5zTIycnxuJC03TZU4AHPySoJylB9kaXwyIrA2Nb5oHmY7AIp9ms6xoUoi4EXT
Vy/YQgRxqURTsyenyNMLtpLwg3Mh0IK/EzZ/f4/6MVw64OidPsXL1MwveQp1BL1I+WkRhHxBh8KF
OJMvusdCZQ/GWtkOXwLLLi9xIE6dlZrZUpaNCexcaW4HUfr3yuV4i0nZ6rFaQFZulYusxj0Kqyl0
c++jC+oiJo9IMdjr3KuitfGdpF163Yyg4TEdIJb7EJf7tEw5riVq0B/8fN0ZsOPG8/8YaVFZKIy4
F8PwgBLnUIcyXGAMKaa0Pi0dxWHawgbJxzdSn0HJtEDTLDeWLsRlTrK0AJehhdZIslXixRYoJLiy
3abXsXG8U1EqBlRR8dNWPb+Hrc3ukkFl1Etcd0vTMKqcWwSOkV6jwQI6ewMHmXQFoA6/Mx9a3l0E
nd3InqpTE0EjFY1SpVvfFKEhCGy8wEfu+Bqixcahg8mgaxUkRXc0Auzz6AjejnozaMJE0oci8ZKC
ns55aKnNc4ebP7hZAHZGbRsTvj/gx+W7HpbVe/ikAcoCPDBcddDUmQeK/U2LEuAb7IGXayjxTUvW
oslBXmmzhxodUayCIRVLgDKgEDmvkQcbTb3GdXZT5z3PcVY0wJMDgmMwFUIrcxovPWwqvwyALHDW
By8eJHbuA+qFow4rE4xP7JGgMaanBWjdW2/wurVRABoVB0a/rzS/GJ4zJzBE7efRrL2NnVpsVQ6V
eO6z3rg6kbulGVhf4vm/8yMXDr+UT4th5QTYpfiPfDpJ50t9fZrN+e4k443qcljd6Ip85rfFsABg
8Cdy2ZZiymaQ8dCrtg2OwaI1AaaCeBBfdMzEnJbmwelBpPqzDczFockyGw2gZPxTzqN96of5oyoA
PjNES3UqrT+2rBMgPxKNeeihNtCVAagm3zs2xOFDkXQR3qj+e970UbHHXbpaNNzB+pwfdDE22Jbh
7CxdHah5GJ9DG0JAejak+DstdLEm9cGRo3JC6QTuU5qA4z8piHJSjJL9Rg0rNgzNmmKDx885YHpP
TYPHW+694gPKbgNQFtjsGV9aVgKrOuCLSFM2QuY7dcYA3FKsRungQNatjw6jsgGgHZvij8J8BTFE
bPtPs968ottfFwIf50NE7hO6mPZ4elGokp26wEy3QK6iMj8kEGPva8iy6yMaAsCiH7EhY8M27qPz
vPh/zf23FM/Ph03USgWAjI+9e1uA7BKzelfEHFUuCECeepZVG1kU0b21gdVSfla9RRVsS4bG/MfW
bKBSwREZCOT9VHt8a0e1efB7DyIybHwvOw8u3FByhnKiVb/EVfnKQhn/SBp4jFmZXz7lQVee0sSo
VrQQYOeQMzW+WzB62NSWk4PdkjTzmZ7NGSwWUTWralYeDKHtm1movmVFc23csA5hHPIKpizcc7Ls
V22y5mvtO8kqCvL6qbIbvh0Ggx3wPgAlucg4hMpHQzHJTOgIR+yY9GBD2jUMwMO46fdFCKupQrPV
YskwCKvEUwpcNorRkNYvTYb7CPg+aMO1zQ2i0uG6iscKalgxNuAZxGnWKPL+Zz6vT8IBIsyRw5n1
QMu4HHeV0uwHuGE62dZGS+stMYv7mA/BrYBGMr7Q3juF56wG0o9vpl3djSkNbk48XqKkZD8raOVd
HYv5T2L5HARV+AVCSeXZ9PGuS2//HLWBFZozYs96q1+lrJ+OTc/+icD/fLaDESWX2h+2icGaV8fw
wdeV6ue/JCjH1kapDDV01PlOY+qBfdujlJF1AVQP9JQWrH5kp1T5Xw2WwBQvGMY1ww4ebGUmnlWn
3DP05e/15NrPk5uJZ6fsniyG72NBSlEMRl07mOJGcL7xZL2AllwE/BgGmyfRyawCD4K4g736tEBT
SqHkTrSAStAc+h75IbQAGC0dqCWDVDO4Mtr4fZa9NOijH0MTdTwpXfVSOsp+TviS1iiiEhMq336S
nihmsGhcm6qK0OJD/nz642qjYz1PsLuwWvXCk7Z7jpM19o3y1EX1BtJi417pF3p82eSJ4jQFJAG3
XDWAIQz+TbcodVVvqM1uhftku4Q9j33iBnDnjxVXlwQf89qzbgCJlTuK0XkjlQldXTGkeern8UEA
1U2XoVA0aCE82DasiikDGKw0Akj4FUCom0GOjkCU3sYG6M0Wr4m/rAzydV3/02Vts8xGAFlCG6Cl
KQ74Jox49TpZ8rsBjNSvoq6PKH92b85QqjUks6oT+o0NpAaSp8DBC+dkc4BRS9m8Q+sthQbLu2B+
shsLdM5oGtfRJkFV70tXNzaAqeCvJToN6phvfeymAB+O4uyJJlxSPmimpvZbmy4G6GQ3IP1/Ubwq
4DaamBnbcJ7gZT8bAJOpp24Pr4s/R0LHII/Y7aEK+P9aFTqPrsKEfU5LEyItup5VZ/DESJLh/zB2
XsutY9mW/ZWKfG7UhTcdtyqiAdAbkZTXC0I6kuD9hv36HuTJypOZ0d3R+XBCMGSSILmx91pzjgk5
748qGC75CEzbr+3hQ+DB3N/2dAlCn8Kswn0uSs11qkycSkvoO1Y1pp+kZvfxallB+yHk3PZZ6ahM
RUtUuRlm8tthvXUQpzbSI5BLe5WpApn2LChUJvaumMTdRI38dPvHiHL9ZKe1r1iiol7/n/38yjSm
q0O0/rWPEnIN97XXvb5RD1U2vd5sfVkWPielaZxVeop3jqRA0b3a+pyhqzCR9+o272fjOVNfb7v1
vLXWmWoOi9vm9dG5lZlnVmHNXY1z/0+Ptnj9W6cemn2qzq9GpbSPmdUvUWvXr2OVEJmQ9upSypzq
dSjEDjhCCKZaR+/ehPAnrvuTVhGepdG5vj0cazOlWh5eJ3b3p4ejo98BXggfZqVlVkzhoJQsmCVy
ukonLXy1G2enZ4Z83+ZqdSziGkfydX/faaXfasG4laxBf2k/bntza8q3DgUA/7YZBxYWAKfWjjPf
a0gqMMVuFU0SNe1DUk0gebnUHnMW+5BP8+pXLfN2RmPJK2OecDwouluXdgUnUj2ZkIJ2aHuerVq/
miGSvtrZevPcFnpzLoy2Od92Beyqr7tmqwpcHD/ImDrMCdYwlTvHiHAx3P7M5oBBW2lf/7TvduKf
tn/+edtr5Glje/ZklTujnd1Sx1DhzKb6I+p8eZjiH4lW215Mx/0YgkfaBzmGALnNjddWAajfNeqP
MrAm16HpdzZzIRAKtdEK85X0IEyPmK8GsbCRnFHLhawAkRNlmTDecyCKUxwaL6lMPSehkYdAI1p1
jpI/qnJ8gYhXfTg2xPsgcqZTUdbmLjXBUN4O8G2JEN6+W2PW4Da7+oeYo54TwVW4nZCl6qulW/Y9
L6TZxPwol0nbSy9C6X4+Qx60phf0+XQgARqAbFA3eGKbo8XIu0KGj3HeIOJsNVU0Fc28ysiVuW4b
Ie3Cn9sTXdSVdt3+OQsk3wxB+ogzr6tt/FvBPN8Ncp7d4Z1SmEHSRvh1AKlEdpcEneI2Wf/7AT2t
5rvseuBvj7gdCAOLA1WjAKCj83B7KjsWit/AnNhkqvI4SZL5qqCh96HeUJCiafOso7LR4s567Yaq
WSVDGa/i3LZe+4maINFtTw2A5G0jHNm/7dfr8aUSQXhp6yI7Yj4w3aaa8KVJ0rCWNV1aY3ibvMGu
lQfJctSDHqSvt61AGOO9jBzqeuj2T6U5ey6/fCcJTXkogO67ZeKQCsZNctOp9nQdHceD0lvOzrSR
uF+3fvImsQwQSIWv4efmX8/TDWk4EHH63E6zOI5DrK/jq09FxszzovAVdvOmH/bqdZM2WCAcMBNk
tWLuD1BYX3cjsWgXlKrq9W1zHOxzZFrNkpS2fpXfnDQ3TT/EVY+l+7Drc2UoV3GJ/dCEOYr6jKVG
UO0KGT2QTHnuMuC9Av9vlQeW5sqGpbS+7uqgPTIGVwvUm9mDYZIHa2pz8NYm0sFykCa7zbTKqqo9
ZRMlUCyAGCP7oDnljl3thypt/Vmb4o/AtJjfxPOrZCu/z73DNtFO16swhfilykhBHcJ1+fVPmNTT
vjLQ35Uj13ccMdSbGd/e65+mZvPVG7KGpnMhXEXtpLNQR30TODhIHYQFz6qJCt1utI8Eym+OmgZq
uv7QQedfqGQs7BspzPedOjuLJMqtBycrC3e8wmO/RzDKX04Tla4qmQSjRwiwxkp6ysJAesL712/L
jC/RbZPkGliGQ6Itb5up1sF+j7t6Sd0k81Q5GxaSY8eviWS/53USnJLemU9WUnxqqp68JkLUC4sa
25q7Bpt0iaw+T55Vvsjk2s+6d3u0M1S2CyVsOHRW0T2M1u/ni0YTq7FK5eXt4Yqc3dXcdO6LoVGB
ptA0My8TBcdL1Pf6pSdYRupbc3/bqsMSm8wMJPq2KXWcMdq6zQ2rjza3R42DBc9ctxkW/vMczNcd
XxIgzqfW0n8++UhaQ5PXSzWKQMXp80syD9ObHBeGZ5plv4cgKF+y/+yfrvvtP/Zfzw/sYHobUbt7
o5h+P7/jl5yRjbRlst74Yy/IJdNtmNvaID0l3EW8yNCjXXH9TEjnu9D2n09dU09PFTOu694SSNLd
FNg/P7dx6o9KwW/YgB7z3NlyigFNRQMgK9NTkcBgVbVnVWmCfdLFGJKum3EVoP2CmUPyN5uNgx3g
//KgTguuPGee+vYgozNL7iLV/+lBtDzM+0Cx1oU9SaveiOBfJbl019eh5g3cAN8qS13GY9J9QT59
rLoxf+6SGOhCmmaHvIznXZLpybJN1fjRGevY1Wj0f6Va5naVJC2MIqJFIlkG9Gr+MURv7hF3YUrD
YuJNambunbCpa/92WL5uS7KFlB/BXayr5tKhvnWZmwE/KQLPD30aFzKyE4i26bFBifjaSERTdfkw
niqjyNaaZoxo7FvlOJSD6jpBcrazornLLS3cQLRX1iWV1DvI2JEfVab6kipESclT+z0oNHitvPwx
JTwwUNXunhYXIwRFZFfpYBFNbWhHnpWN3szYRAjVdTO1YODVHeEWQ3821KY8w/2Tje4cp1l/1ghh
PRVByNLrunXdn8jE6Wi1YJJmrnXZbh5w6jUPrS7WwGPq089dM/puCUnX5nYwssnnQ2Rl+bejulWw
kJTD79tBE9/Lw+ftAGGtDU+Q7wIRbKCIiqdIKYZ1KyXWle1CyNHQ4oYQ83tBri2EECXYsrDQLzor
4tt+Z85JNxjDDL2inm4QWUDuEePDz3qTLOvyLpfn3zcr0f/c/Fmtimw6ddeTDRu6zTgMvmYEwTaT
J2WfqMJZpOoo3QuTmYheK/j0c9U3NYCJlcMPTW+aN8cmOUKJyi/ip0u3tVk5R7oG4kJRnqVe0i5X
q8v+tr/sqult6sxnp9CNpdUOuT9lDoufxHzryG4grixIWfP3znIgxWTH9LcB/M6PSJPt6d4Roe7q
kqxexkQm7r1wIHirot8psL4wlVz/FFfc8pRjLxeZ1Ll9Gbzeela/Wlh/0mjfjqSyLHwMq5132/x1
9t86ZLfN/HqypiZ/PvlPHTa1reFOJq13c7vdDG1VD1X52kGnKC61kj/ie/zpf7sdDsuhI5P9an0r
rufY13MGJSdw2BxTj6qMNrtRZDqH2z+1IBtYSq1xwdo6OCRyw+Hbn51itRuA2ac/7fv5p9CHC1X5
dPP3J2NCq2NzKELv9txZNQ2HPllIV36/BmiHZNX66wbtv/0zC5LcGzvCyKA5PwH/t/21HS/KOCmO
v04dIqJ8qiIxN7cnuz0g16jmWplRLW/71FaniJqDksffb+J9vF4CflQB8yBWmpZWO7+bBm9H9Eya
Y//X8T89CBKz4ZV2q+MN7DTm122wq+QoP+mObrhYS/oPU6kOGtSLJ8mk8TKByVrrTac9GlV6up0g
sHW6NgP3KShywDV2IPlt/x0qrbpQtdRejo1Kmy+RCXg2562MSG172zQi3fYUJ/mu6il1qzjRHke5
SA+3zYCfzIMynin7YJUlWstX4iJ6ncOgdSFCmUdLGyAwxsoxwDP2OjSVuRSqnK9um2k/0CVh5iMH
xJP+vLhkoYRp2f681LfLqheYpaiOBZt4TowrL8PWvdm5hhDdtnnthgKrb5wUfMtFmBFbEViemSpo
+q/7bv8oVp3dhUk6LaPRCdxfB26PYGqbblmBXm77A1EYbtcU07JnxXM0DWOLcUTZjtet267bX3NO
UlFe+reNOB/FMaZwerxtDnkibSr6Qbf9P8/44yBXRl2SowjK/Y99t79uJzPWpb5TAJb/te/2V9YS
5yrxQnyiAQrXBM66uikp5QC0sUtZDhmmVbiO6cSHm/jy5wEcq+qG9uP5aqo0/NsRniZdGHqCpNaB
efLbP/7r3//9Xz/G/xl+laeS1npZtP/+b7Z/lNXUQCMRf9v89wPQ+jK/PeaPc/76iH+vvsrje/7V
/j9POsQ/mrItv8Xfz7q+mj+emf/776/Ofxfvf9lYFCIW07n7aqbLV9tl4vYqeB/XM/9/D/7j6/Ys
D1P19a/ffpRdQabG5SuMy+K33w9tPv/1m3W7TD+v0vXZfz90fZP/+u1/NflXEb//7fyv91b86zfd
/CdFXVm1LEt2ULY4+m//GL5uR7R/6roDdBfhie7Yss7/oygbEfEg5Z+oSmyNRZii6Kph2b/9oy27
6yHN/qfNbVsF+uLYtmor6m//edd/+fR+fZr/KLr8VBIY3/7rN5Unoj18/ZBv7wqQsuoYZF1osm7w
GlSZ4z/eL3ERcrbyP2zikDqyb/MFZOZ1ii/NVorySS7nz0pE6RKHbYXN0YzOBvm6GWG04WyvKHpJ
C4u4+u3MXdQHI3k2Su5aiuUsBpSTXScny6BHBN3ITB8Vy3ArIx8Ot3+ydpjdGrieF7Tq3Z8u++9v
7y9vR7XNv78hnf8sUzNl09CZsRt/fUPE9xD3VnXJAvPXS1rmLyZD+SoQcCSbly6pIreVGmcFP65y
h/IKwrHXEUuVbak2y5GeYIFsdil1Dh6tvN2NYzguFJCssR7fEyr4KY/4nurG9qWxI6JU0dwmn9v7
MaoGt8sl9NmOckhVqtX9nL450/SVDpQVePuRj8tMu4I0TyJFjFg6I1YbOfCLKnmLVHOnKuJMaSBf
lwMuUJ3ab2H3mhfZTACZFkl0OuPDUEZXHe2X0Yy5T5rOUiMJ0cM18qn08XMTyo3bGoA8rbl+tIW8
SWVQDuM5HtqT3pSP0lwghviGV35MIlfQjGeWaWd+W+eFB3l+M0SRS/TBk9EoqE7l9dyEdwZ1gHFO
TlrZeqHyVsDV7rIDuSc/1Eic1Xh40ap4Uw3oITIdeG18bh+TPFmnJpqfDF9KmGD01y9aWn7Hwth2
c72eZY2gm1wDtNNHbx16r65M7lknI8Zt1IuMuYgol4smDxspg/KfRh61jNXQ6bupAQhUjnt+b8dq
LU3VvkrhkmqN5OVSj0fGWFksEeqIuu+AWyPYiVS+1MV8sNvoQVP9NNqoWrhypGqHAuJu1NJXrGvH
CA10nnUbO5u2Tqw/mOp9VkIeTeqzPGe+FRlrp4p86gxrmWw1dX7vtBb3oUZscXyIhXMxE/EMeuXu
mqOj46XGUJEm/aKum9UUHcKq2rRktjlGmLhyWh2vb0a1pE0Zbk1hbSkqrGjMrqkF7Ssb1U6L3GCu
DmMz+oFSNb6K38GWc/SU+NmrxlXo4RdKsJA1a1mkd3LceLrQfkhx9moY8yvqtvuO6nVT4icupo0A
jWP30rFTmGqa+oHq7TKRUj8EqtnXvh3NhzEB3VLV2ntoKC+Ug0GgG+NnoJUpTcB02VTn9CrmjrRD
OktbQ42fzaJCPE5qTz+C1rJTF9PpIU2Dfcs8S02lj1Qb8cNGizKy3hG2RmitpWssYQJ6NXitJetN
i9Z5nh/yOMM+Ia2ratyF2rSulGhP9PkSJshGEHckUnszEuvZdx79yEcpsN6TQoq9ga6lO3Qon9rm
o7DlB5oxezKKf6Q2FYV4tlWa6ibxrU5IdcI5l9SXrLK6V9Qnq0uOWcK3v3lMmM+jLVk4OrooO16X
RvSq29aPIEuOEe3DCDucqY3HOG+fQgZxF7UvuCCddGvFOiydaPz5fRLG4XqKrdYE2TT5xQFXQULp
QQ6Vi2p1L8O11hlojw6gx9x4Y+K1thvZN6P5vdWT98gx7rtD3aoPet+v7aC/r0rl4DQ0E7riQNDW
JnYUtwqbvUKRjwli/Ti3Am5+Mt/JOUFmItwNVrUuQn3RauWF9EMIGPnwhYZ6V83Dvh4gAA4dAmQd
vFLXj1+kJbtB2HzEXfdSmVtHX+ld+2nL448woa7VkREOlW48wa+S/S4wvg2zOkYIyXKW067IldRV
CMdc1cZzGNYvHRU7IUaSZNI7Fk5fXS2f2hFSeKk+EPdj+ENcv9gV/GG7+Jiyaad0zRoT1Tos8zc6
Cg9ZYT4XgbiP9GIRGKpvSyZoVjojjDnxWPk9hgNDr8/KqJ5KNTtXTvygqkj3lDBdZ7FKj95adEqT
Ews17bvcOUfSvL5eQvhKb+r81mekEdVyvggiTV1XBuYzu2A0jN8dIe5Z0O9VWlC1RjJgGB0kFv5m
kp+Jv14QGWE29lMt7IcosF9CabpUATHjTrGy5um+Dbs7aZzX1w/CSNN7oicOjAHPrXSp2oFgTN6c
kWC7qcJ1MNAxlVovgRJBCOLo4WnwEl3fWEO7nOrpLkDglVOklVvrIQsyVzYqFqdlkLhm8hy10l2G
2zyy0PGaS7uMyU/Oxl2bZ6gwwE6jACrQ+JYlo09H1gdJrBAxp/11ABNDB7hvM8kp8TTOtz5mjq+T
dUrgDkaEpRw6MPxgbdcjbRX1WBiU0W3GSdYV61pddn16oT/2Ihnzc29PH2aUeK0gDNGRKyr0xXFs
polyECKEupTOWW1vQXObGaBARz2Npc7oHD51gXRfYpgqmnjN18JX02Brjcl2VB5Yk+4xrkzBltDI
V6k0z4pBhSF4wqZ8Tx/4RKDzo7GU+umel4aMRuiepll+OT/GgbwmW5ICvvYkGcpZrfWFw8BVDdax
UYIXAk9s03ov9/ZQvgRSsEmSZClsa89C63pDNLTssSFIQCW4Vu4esrZcU146ppmzgRi6HgrYZcEY
rhoNDmMoXlqzfrITRj3qgYxQ07QSQq0ROzaWJxbDWBOujE7HR59/Hsp5Mzh54pGqknvqODyb6Gpg
ygIyueaqQKd7CoW2jaWl2jRHrUhfgyT+ks3oo5e7CxFvdCuMnthMigRBudYQDvRpd9fU0SVp8zcD
S2N9VagV2bfTRw8YIVeR9jZciUxa+jaWePgMfdiUKZHc8BZTfYUMg1XOeNfr1qXP9Kcys3ezImPX
W1zv96FCCmE6/QCkRVmxY2mpCVfjEk0SPzSejpyMj5wKKtM7i9kE5QV7CB4jVHSeHUSUmudTVEy5
a9GGm+PuPKvdY19YX85V5mvOxVNd5Gsl8+VsQjWgnrI4ujh5e69P5aVRM2ox9fNXwhjX/3zxqR9X
cLn4OWu94ccybHkAizaUyZxnMbhBK7EOI2KFxGgFhGNVGsqD2RWKOyf5YSzC3Wh2F1OXXsnUfGzU
lnuPsX7Q5PYtZq6iQ0QoV0FijyQEaveNiE9d264Btb4lfeiKMLwrDCZMmrzOC/mty2Kq5lZZ48Rk
/lFSQw8Ma3ZlUrRPkEbLOx3tu5kRf9RNB2HUwblQDInhwvwqCZS2uPcfQ9ssFlUozaxq+23kDPdS
DZEtwSIhRLPJxXCelCo6jW0RHLAeerGmb6FO6auI8TUNhCcApG3QWQaibdZ4RU+65KhLWR+e8AV5
cDIDTzVRXJkZU1c5iJPVLeGz6D+HkTy62ipOdP8BXpXKBoFfwnMIwrui8TFVaJXOrbQ0RhvDt9GW
1J2r+3SYHlnuMNsD8OfrQcIUMn1PQ/psExSrzJbmZSpFb61AWzKFzQoK1I8hbetloXMXsqb0hdZo
SlIcaiUVRfk8QxRiRqe5EGOKBR+HtnNCJrpdbMIg5QtcwxdmNImPxAxB6VCfGgBiVGgDw1VwkTDS
X1BklAspFZjYdTTu/CYDE2UJhfWLDMTTcWYEh+GPuKqJniO0u5akw2hn6WLs5m8mJw80gm6ZC17Z
87pQyrs66kFXExhzmoM5AnyYafMu5skikqaKFk4Mc1StZmL/8ifb4VbRCe36bVy02VC6YZyrhJTE
biyw3pqSGXpqcd+OrNOpvftNFTQe4obvOJOPeZR+S4RHLgZKlFBwcT6OxQfTV23JW9/PIxX7UiJN
XMCMcGsrdNxlDG/OxUFEMEqYPlVSi0UtVv05kWCTzYKRrvIIkgbbkSTIHZvQTZO28uVidttx1N6N
aMLOPKK9G7ZMNNBpSzFlJzIHYF3IXlSb0TIvetgCLFwa3bUY1dOGLlygYaUOdOdSDnO9EqAtVfQ4
ftzEezOS20UaNYY3Cyu500Zl2RLkQqY7XymJW9mdPWrWXWBT5bVT+4Ok4NhXOwy2jV01C4TV8SIC
m73os1xZ6hEAhqCtDxpV5NRglepkolx0JlW/pEEEkDKeehS9Gs8MUjJjOpm5YV21Hhnz36Viy34W
5BuBcvYqKF33ZTRfAUela5Tg/KUxcXUFN+9AGYwJcnOqTFroEuk6bRUdcP+i25+12LPtpKe8u43y
N4WOgVfho1iocr/qqoBfcbet+a3YgXomHjRAsZdNpErpwAxmmf5c5SimF1tj6oYTvnAsI5ZbT32x
KGfzQTWCbZQRI2HV9bE3WETaBo0GhhkIMSMFH0Z314Cm7XZBdFFyUnnNODvbIlSeQQkta5QQlSnf
NWEeeeM8HjLNYDbVvmdkR+6y0PASTflhSHjxiCgKW2HuSO5bZAaaNoAHADmGvuTi9ERtqIa8b9Sg
WmgazwwDe2k0sfYslw5FwLlZKTGEdJlcpgeH6XggLhOOyVUIrBCempm7cEsCbnfcDQZl8PpZdTM6
CCvLGNY9csJBab1MMFcdxvKSGuOzmoOlrnWxk4RVeHYMNmBEuurqp6hWxFLFU8NP3HAbQ9BmYW0z
RqhNI/Vsd9EatyQLZ6telE5ZQDwUhZvV+RGtaOiV5XtUVwNfBRa1zfhVZVlJUHLUuENjM47b2Tmw
s8UovguovhN8ETukENi3GDMUp7g3+MzRMJyMtniTzP5DN141YNx7E+MM90LdE7GdL42aPD9H44Zd
DPtqkF5iVZUx5sEUlS3a30WAdQTMg8ao6uSX2N6oxQBTY9IU7hrZsdTqkzLTqonsocagGFh+WmAP
h/oNPFJimWMgz3QzfXhJwkMlDTYzt9n00ohrEpZvY0o05VSuZkIBJj14TosGnegu5B7iSQoNsayW
SBqFAQf8uhlfzPoxwvGKWnlKPVT/fkIptXLw90YOGUy63MwuGpsrwfYuScvQ7QVT+yLrMAVzUmea
3c4w1l03PpnTi0HXwa0EpugG0LGq4j1XDfsta8SJNirzU5j3tU5BAMEvo+EuNitpUeSGTowAXrdZ
znal8p1EEh5BBda/M1+cEWlUlJPBpCgl2XI6KpQwdQHWKn5Nfd9VNF6VPur3YdBpD03aPudZvkpY
4WAzOYxzzv+4wtdSNuXrkEwXivafSqOuWqlgJRjYnW/yU9qbAdYiKULyhyJt3USD78xJsBjT9kvv
qmeJCm5pzl9aNDzF7VVVaLxlef8JbvKbrj6zJh0fQiXZ35mhYcoomS4YTIxiTPBveTMUCxHWy6Am
YYxO9mcL4riNST5OM/0YNPkanvVxlBACheCsXS7LgEOm6lgwZ9t+lDVAAuVpdHLLtTPVD4bhhCr7
pHd6u7RbBpwo5obXzMg185pyVm0mT5oNdtKMv0ZgNGMoCBhmMoEggvdeDN/ExqYLSpM/wCkRQFHQ
Z8iZYk8J4F00f57lTGIZTDodSfkVAtkZSAcWPpEw/AStZ11vrnCJXBv3ZRYyLUOxQNwJyQ1WzNLA
6qRqWSdY3BNu0FHWUvQvD0NQbPmtkAShs9KImlWnSosuSk9dklykmiJ3gtMz6nVjNXUIr4qKDFiB
lt9zdO0xVLt9mBh7RceXpBA4B4nTj0tEzOV+HFjiVcjfJCsuXfmlTZUDfJ+vARatW8ltTZigOi7q
UPS+ocRgYEDAMl4yQNWC5oHE78UISM2wlfqiOzQAFCPjc2CmGKrMi7NMcUP7Dl5SQVHDEYsk16kg
2u2Dok53VrWSKB5CzHyezMRg1RnTD6FC12ul2E/NHR2OkhV/S1wXpGyDQAEXEcuhkcMWZ6C+yaNx
Mzt0fFn6XyQyP3q1wzanXIfvovCSpH8O1fFTl4BWxkt+saGbMby5cyd9juZIGhZQ63XZDL6J+4N1
BNZ0IUdHNP0HxBw7KsGjJ/g1VqHld8jIPcMCxKpLd6GJEW2StbvKGmhSz5sM6oI/R3jKiV4pTfWs
y8noM0QCPRlXpZx9poGpsqSjhJ4+ks4IMBemQ6VDpS40YvlSq/+hvGWhBUI4k2igOrnmWW0+LtqC
VfUg5HUVlKsupV4yA2ZwEajiINEhEc2llPt1zK1ba01XirT5IRsgtrYO02kp6DczgLOF3XXfNS/M
KUFTBPFnTlKH60TGByqQ7TSkG+6rX3TUHxVWPO5MAjVklwMwTX8axufIDkBrTsFJCXtl2aTcSiM7
fLQq7SIQ/OBrOihWkcC10QO3dPAOpY+dzNolj/csm9aWne1asoYAaiLu6tE8VemHc1WVFROt8dBg
2hBJO+A2T6wV1iA1IOM7R802LmMLrcdQcm4FLGOCLr4vB4T0irjXta8uD+A2q0wvutuysSaByeSn
ieIsXXDLVLdlVV6ETD2wCZuFlRNnAVym5JMMvDGfA6gJTMauDJlkqBMP38uVsixv9wU32oWmaOMS
2hQMEjrI3BHxdgH102uoRo2aMK1Wj6Dsa6+OK+H1SMi3MtPEZNIMP8FfCexkGLExOpKPFn8/zoMO
ZVnWYNIlzTIMWOoLJd8yTSufDNAkYz+oC6jYnRddcPoFjUDnpqjRKpry3JPgOAYpXarCUJZqmTyy
6KAkphYw1dVsX3SBs2pN64Q3lLgTNPmxIjNzanmDsZYz/EgOqWTXYOnSkVaDysdsGjJ3/Eh346Sl
LIs7LgwzPjVSDcsBSQhr02ZbFimrQSZODkJfXzPp8UmYhYc4wjwc5O/CyY1FJaTAj0GWkhT4Fc5F
7wmyNZLuiWi1rWNWp7mpIDVKlB+u+MSmj/0UQMiCFQWzeWnYJobz0mQy8hfoNH41VB7x18cxLM9h
z82qcahFebXU4cGfs68pZ3wLR33Vdvgwq/nFFF3j9zOLIZ35BgnEP0JGAd8ZuxcCo/F5ZP3nFZnj
yh1TbsRsLq/R8R1N/WCBxvcwCl8kZ7jkPRshWjYiaPpP2sOtTz8GXba0VS2GbRbVCzmpTxLgGiJI
SC1PS1Ushy5l9jlIrgiwafR12dH4Hu8alcGyUKk3TPi+a62B4UvuCO5H4Q0tcH0BcWqs9AbfLxg9
00SUAU9HddKayVrD20+2MIQBjdS8kFlSVc/KxUNtAQOXKx1OSeiJNs+P0H+/sljJntBS666qpOpK
LVlSOrHHxf8yJesuU1ViKT7NNJ6giUxiEQ7Gs5Q9FWl/D53si+WP0pa7Hkt3GykPQTG/FTVez0L9
rGISNvV5+Ezlcdvy9fLL8g1/a+DiYP8AFlst8MwB53KU0o9Gle6B/dal0ZfVBp8jWfArMYFqye3R
F9UnAhLehpBY7nWZhUs836PBuxiRswpNZgwZpvFZWtEjoUI0rhBTVV4P6dlP5kx1ZwsKmJKRiu1o
CT0PRAORrse89mRPoEO2HJRpHzaywjLrzjC3SKq2WZ7dVwJVodWkpCRN9bdSO+eg0Let3AE46YyF
Y6dkI3dttRYAkeIiwK8E9lerSOKc9CJYMic5jKXYjqVXmvFRUrPTHMbLnDwNf1ZpH0XSj9zkLq/y
9TUzbfJHnSu4chKlxu7JSiwW+UExOr5rQ75Uej6n3NZ2JkEalZR4YJU8/QpWaUl06ucQfQU5b4k2
7aJhFq6pfxeKhGuzx02jmyyarScVPw3zTq7sILNSl9SlzVSsUkT8LJOA6GpdjrSmjcUqGw6NUvKc
gXOZpiK5EjwJkWt3plDeDf3VtMSLXcrP49C8mqn2PaXDWwpKKq3tXW1AdKFq47hMyqOkP3TOKiur
TRK+mOG4zbUFM4yKHtTUyc8DJooSh1ggmteB6ygXHuZElomJWMEeWErRzkBuLlQqiGhVNrKkLkgR
8aO83wB8WrSNeR3ywDIiRLY/8jjpqOH9b+rObLd1a+vSr1IPcBiwJ9dNXVBUL9mS3O8bwtsN+77n
0/8ffZLKjv84rjpAAVVAYMTNtiyJXGuuOcf4hrma8iRaGjILG5M6fYvzjuQM0t8wI1sEgsFNv8fr
A+vLGnBGqNExU/Jg3jatFdXqug3C56yz3q0KKUIxWA7TnNGV89KRTSXGhh5i/SwsdlB4ELpCd6ei
rsrJvRiyaaGEMft+HS36uSFqD68xkBBuSStZ1nH3qo7B2kjYpAB9u4ECHtSbOoLmqWD0YoVMOnSH
PBuXvmSuh05A//PklWYHKPHErrMlZmHKTjFUw0398q6N4mdfp3CgatxZ835viXcP9bIL5Cegh19D
rKMLWA1gDz0NqS8DL/Wc1qWyCFqat6DMQdCw9pkX8yzAyHNWa3BNUowh/u7XoJ5vA1Ua1+Y08pR0
NO61UnBageXqZpLJfYax2U1sxPU6skn4ITl7Tpot08pQHLvJVlkkODiN8lWAi8I1iYhTlf6EXYRQ
i9ZScEa/oRKSXR2O/zoW3Y2a20+NmZ791F/RLFhJtC0XfmNuVYyt/MVApvq6hZypRMaipssfNL25
qKbAW4SFuI78MHKLGBwGUM77bB00THT6aWOSv2JOYbRQQyiguDaQ47cHD5B+ZWvlkxLCtowtnQHy
RIciQLu10LtyZ2fqwLankBleyO9yH0UbzY7QPeY7rk/FZqLWlfpja4DONUerO3Rx9lIXdrGsGm5u
KZQZhFRnU0XKJGg/pqXZ3Y41OUJ1FTmNjm+8awlLygiFkJN8bXc41wkkUxZQn7ABYa0YmVVMRREv
+5rfqkb344gnxLBBUqXHkMSCXTc1154xLbr0ZqKLsLDm1E/O21iNKBdtFtlQipd+RNOZIfhjFk3I
/SJBZ8lgU+hVmQjBWzWw7gfWWC8K7uupqlZ2Q/9RqOJQe/reHyKcZfR1jKq47hncLqogFEs83LQi
r3kdZARVxLmEvJWdnqQrPF3SQoj7IUBBUxeR5OR1vJTAFTkV9f0xqEvHqKYMHKKh0VhSdGoQVV9P
NkmAKYnf5ghzlh7Xiuff7fRuLDZeE61bIOrLMA58tzaIi+B0H6LroR/o1a3pUmFdoq4fnspeXUj4
9442NBvKzKuaJNqlMUqRM47pWhaU8hTw5ZIBzuhYtTwxtgkaJ0YBskJenjHJNg3gKpKDA4l3qYi0
c8/ybl6zvkxruzHgP8jKs9CMZM3zR8oVZ/1u7hRWXKQbW/feA4suiZEW2pqHjUOGkkmMQr8alQ2q
83s2nteqrO7QfCNUy8U6SETpSi1mJ9WWfXdK0vtedFcoSLxNoJDVIrrrZrZ45GJy2mGIXgbZ96ge
aCl05nsqKDraNrddHfMJKHBVS7DNi4zqP9PwY0z6uIPA8VRllreUcMGhwnz1zGbTk151o6p3OZ3w
II8vVSS746Dn2yaol3avh2u7hgFhheeobh6N1o8eSmPEvoibKe4C7IaBRBPHbE+hTrRkOuBDzrjp
2JfHQ5bblyos872fn6CAAaWjShLoeIEb5v6K4qggttpY07Sna+FjnzP9dq0X0qPHCXgHkUZbhWDt
6Kvmrtao/aGTpZtaVitCSqeaJWiLTfxOQtNFvedZV4xsNb1xWr033NoKaHdJrs58fd/Om2Cv+eki
U0nHUMlRdAi5WJoin81MEwZgiYJBs947+vrHIFX3QqjdQbUz20mqe3q1yU08SJsA7sCiq/1hkUjF
D97heNNpFFbGeyHLjCb9NjxoSMwdjl/jWpF5+wONc4uZ5vuUGzPoy/ZQFHex16FAlw2x9Yk2mGEh
MDOVPQVD7FiIhvd+X/m4sQxaKl1wKnMO29og3Wp2a+xivfyJEpgp+WAi/K3SwAW1fDtA9qc+y3UQ
31Z19COzdAZsa7KeOGknbeLgoJWo9hjalTRQcOjfmPgFmAfY1xoDyYJa0vOjZTZ0Tl2qGyGPO43O
D0L5i50026hKNjqgPFh+0OyuyMQ5K1JybdvhY49HyW/BOsQv+kQiQp6esrBDDlAP71BM7zUrWJm5
dYwT5dmsmMNVCZ3BPjbYbQYUEQWcixRCQmH0TmPFtxZzawbaXer/yJTpUQ3Th1KJn7gWmGzcBrFE
xUQlWTDgHMSr7XnvUaecyidJHWGJ0YzzR2Jz21Y6EOO3SeN42ipkpdVScpd02StG82VSRUxBhHfX
Z9FG4lJb09VC+ZGes7D5WelBSSkjB4togO/H8GcuRIaJiebA1szrc60LNYUyIp3GWGlXSWRcPoz/
uIps919TlkhxlQPy8iY2c6190odiIUrloAbeS5rQSRrS9J6c8JvaNp8tybyaU6mkrqfLbjz9K4Kc
WIiY8cxgJg9xKJHVZidOZDRnq4p0t5BV2mv5FC9N7kEwVDpd86Ua2A+x6b2iTEkGP2MUwrDTiy1E
mp3tFKlOgALH/0mjNwtj7acUqUCmMvM9o2Lzi7l7i5dfGUNrGZtijVuoao12USZMcK30nNflU+T5
j/8a22qw1BqOreYPaA9MYycldE6UuAw5k0vRqUMcNJJL3Bpm4IIK3JgFJODJqi6WFpK6ohHfXu58
KS4WEufwpTeGiTsAInPzqiy2KnN7v+7xDCEwl7sP92A8OKBsLLzhIQW+3p9S24QiBN31/4rm8ks5
5a9qyi+Vmf8Pai41xVSUXwSA/013eVNUz00y/g+sv8+QA37VX/7+b/+twUSf95tuabaMJlAgQjTF
HxpMRVF+E6yiOl/DQKOr6v/SYPId3VRl/tGsxFRkAyXh7xpM8zdSTEx+j6aj51Q1W/s/0WDOz+kX
DSYIdR07I/LQWcr4i/Yy9qrI1mKtJN2HJqV2mxLMro3CLXThTr5gFZo7ByslAivIp7+8Un8jleQp
/+2DftJHYgZp6tYo8m1v2sgDFDdVmlM7Knclj6pMuotu5ydzndM/P5wyC0n/FJr++SSRv/76JFtD
TZIq1iX606B+UnOdh6Y7TNo64HMish2PgBy9VlyD2OF/fsyvnqL214dMg9ZAyCkkPPwdelWCo3p9
3ZpkNntUS5m1l0W/hs3/zcN9+T5yDf36FGvD9w2JyQmp6h5LlOyqRuFq/aPn226g1qc5LtouHksL
uKJ//8/P8cvXdb6ofrl4Si2VqrwrxLZXo592bLqpWe2Yo2Y8Z1tDexEatDseGMI4//yIX72qn5TC
CdFuLL2t2BYEXXkkLNW6sQ9liiWKC0Jf95WElsszvntV/6pQ/uPCMcX8d/zyBEWo6LrB/bcdqCMX
Xrips3six8ivpNsmkSRjKhuEEpzw3aj1d5mtnwf/sfeaH62GdKVTHa3SXd/Tv7lxvnibKUT++gcl
SadUvQ5FvQa5FFto2Ey39O5r1VoF2bRXmM+ZGR4ZbBklIqd/ftWV+T757/ePKay/PqraTWMwNVxc
SMKUXnMJZbmTA7FPyJqkPl9X7zUm72HGJ+i15mbcXSb7vRFp37zvXz7vT8tUhmC+0bTJ3saRsk4R
6tIohuzdrExJckvDcpuGMK6EmpJQr5g/65tn/ldF958XwKeVKvdVlmAtCnZhCa9aVKFT1GcGGg5i
hT0EhYHDic1dXPgYH2pxl9L8YnLiEEp8KkeOMPRk/vlP+epS/LSGdWWmCPhnxtbkPZ7XsKmF00Cz
nLB2JDhrVGbfvd1/v1ya4tPalWSKiZjIt7ZRal0jEdlrJetWG5+AO544FhIiP6273jhNefTdUjL/
7r+7xD6tX/FUKqFdddZW6601xEKX2Kt9XojnVG9J2iOGhTVFG/3l/MpCWIH+rzkS9qR/fnWVrx7/
01Imh3JjY5xgTs6I2ux11/ASIHyvKpe5Yd+mYQFVjg5RUJ0kjnpWMJHpKn1zmf39smaKT8taFUvA
1YbR2EIhBUutubZ9mu8tC4V3wvvLHMhJjKv/7KnanxY1q9AZQPeJuS1pZKDpf0SGPq8jjAV0yubI
3GeNf0+QzH72fWuSOzV0Xr958L+vN0z70wJmTsS9TUrfbPVEWXfyqeHtNiqfQzBzyhiefX3KA31P
Wq37/b3zxetrf1q/bDFIOQbbZhvThy164WoQsiQgmgIKvT54a8CoQEO/vYG+uJg+/CG/bBvIrPsg
kf1xG7eXnnIGh7zb81C+7y+74adnB+hu1f1sPZw4lTToRugdfHMxfbFkfTafpHnWJWqtMuDlQio7
sVbBlaFzC+/Dsfj5zdv41TP8tBqFYy/DYxlwHVPBTaNwQtbEDwe2H56QJLA+TmsErfs2uzU0LIpp
tfznh/5iHaTs/cuWPEpZG9eFGdH+FftSV1057PY1Y8K5liv4vOUe+ueH+mpRsD8tSrqWdrVmVNEu
2xZC7BIk+iSdA5xqTxFy/Fg6dlVyMhSuWVgHk78T228e+Ysl2P60HE3aoKaDjzbYxKmToZZHmuDM
S0JQ2K6Iij1E5844Z/nlmwf86g39tATplU3Urpx62zJbs+oYnomelvIFU72T5+ALRqeGqsIAYor8
DSeJ//A1tj6tRpFOYpRewn+kuorKRyH8n7Yku/NrPC9/wbRszOJCtoc9ATFGa8mt/M1jf7EszAa3
X6u7NvDlzogzD8N3+XM+hpAc44Zad+qRQYW+tc+p8iA8fLOvfnHlWp9WIZhcagPKwNtmnfZxvlI4
AiDWIP3l46IN4m/LxC8uH+tTuYSciEhCvWU3rXa1kb14KrW56t2h0kU5Ao6jyMHxXbffnuhw/v3t
/m19KpRmy/EY6rG0laN+TR4qokcJDdTEcDFlHzvRbluwBmGgCRbSkB7QXH9z5X6xo1iflqLOIN4D
M4S9LR6Lm/BNooNGH9J0vIfq6GHyiZz/8IE+rTyakEJmNlK9lWx9befrhmA8o0OnQ+YWio1TX1p7
GDVuJZULj6HJNw/71Ss7f/2XzUQZRaXnePkovrdTPae+dW6CwiIMqLDn1fc9jaDIeRLHy2nnB//p
435agoapJgONCOEtzd+9FE6O11/IfSaKO142ioKYTnG8cdbR6msjMuFggXH65jl/df1+Wo1yuU/s
BhvNNh/lE63ZnW3c6jxG69d3aNXZdSjEm8lRg+SbbeWLs6w5t2d+fZnpHvslCIcc8MpSXLdXyXXz
ECAJu6fk/e41Vb/Ym81PK84U4MfsOj/eakiY1GzvJbtEvc3kJ15UZL4oYQf0RpjQO3rpw3iqhbEQ
zC9lUyLF5twOW6bCAxE5AI14AUJXqNqBhfGKOdryHMT+NyujMt+2f1OOm5/XKq0vyYeW1W0712Qs
gxYj4zlvyFN/BIRv5523qKsfocI1MB8GmuKUhoABWJ+bb488X536zE/LmNJjl0ukESK5QIDQED2s
z0F4aJ9MMIEWkx08Nm7KMdvm/0P59+vvdyv36d9P9JOz/NOn//N/r6OJF53//j/wkCsq9zFm+y9c
5Nvqufy1hfnx47+byO3fQAsL2cIRrhgyd/4fDUzs4AJCiGbbjPwNVdNZgn83kWvWb5qFrVxG72Wp
siWzaP7ewFTFb/y4CZhLGL+b0v/4s/7yzvy9iVyztL/eVHyO5tXAjq5ZliIrNF//egeTfoxVwZMz
N29anIWed+pqNGioXo4TAyKJ8QrT1jBtxq2nS8Oxqq1zP8BENIG+3BbYL5xasfdWG+TXnedJK1mL
tK2PuuCkRgg3EqN1JBWRbi/3gDhiL9syC+W0Ckf5IjJFd6oy1F9JsBmLOHnT45qBl9fdVZwsD/pg
NevI8PQtAL/huvZlc5G2QFWbMb9O0vEKEXb7CA522XaoUmrFDK786TrUFGXne7K5EYjSpzD2lkVu
R3vYZJ0jlCC9sojlBMkrtlrcIpgSiXI2arTjpHGHKLYIEMWjGN2lpfEsWSJ67dL2iL0KEGPlEZWe
mGvZbvCpyI1/UaTAv2i6oi9bcC9uLOoYi/h4hxi821mZWS2Zz2rPXb1FP238IBMmgxaS3Zl+VNGE
MJIzINUbZYhVZot6yvTeJy3E7tJzOX/TrF6VQEEaU7X6TjVzeYOLiUEXm0pileZTzmRrrSPO1DJP
2QVcVoSgM6dBLqVtmUGbB2JLNplpR24vaQpGjLxfZpVlLIocO2jqdRARNVJLFQPciF+egonoXY/8
xEWXKdGKOSpe1KZBuNo0uz8/RBRmOxTvuEmJEVizse68kT99g/ar3mWc19GSx4lryyWfllO9S4ry
qYuwaceR3Z0lHSq17HPUAn2ioJGIX9Vw6s+TzqGoTLJwq8LXxqPO1zxPfZeCEuWdJmtXEuMpMQI4
GfLyBkHzsMig38xGfeVCNqK5Smh1bBCWiPWQYBPqrb5DF9xWwBTDG8WvMwgUFFn494JDIgh74oLb
SENdLkXK/tiAjD1o/URfLEemmFgpue7zBzWOKwA5TYF8scJABtb4ljO3d8Fxaw9KfTsQXjyZ1niD
XmxFOameSYiqCAGQrsRYm4R/FC2YN4RRvdWJY6/hNEEd5a38wbKPIwPhHX7ZVYaDY2/7/u8fUPhx
v4y4MsOE9neXhseOVgoQolK9IliAY85DpTfqQa2txMXZQq8Rcct+DNMblhGUbSHpl2k79O4AK3ib
VLxkU4EmxU+MbGWj+bMH5PrIy8NjYHktNiWzXJYgJLjbwtkFhiBD4TCqdUN67at7ul8emqo22fgl
yrkKo1kB8rBQ9aWCudOBkFuuS4qRNScxmOih2WGjejAEXjwR6PyiyVxpKq60aBD7XM/rFYCHw5Cj
nZEtKdp3FUSwLKBBLKYA/GWj7au+6lZ638c3fjnOaPqXzoy8S1zzjwkrgWRdjTnmAJET2OejhkvE
2fdGUqF8Vd9mkeooOFiiETOYnnhYg3h5nChQbigqUlsPF7XKCZGosogizX4xk5cOTTWJ9k11KBgo
92IAmVoiUrfKEZMMs/JjEl4HXiVOShJsAyIuNtgqcbQP8kpVtFe5wk+REkaADiglMLnjlSQsKTcB
xtPdd7O2w/uOM7DaFR//Ww1o4hYtzAMnQ/8y5xX+8S2YGNXu43NfFP0mrgpE9X986ePr8fzpx9f+
/cvG1vCAlZrR1gw5uHx8UOwcZf1U1o4mwmKH2B5sc2nm//4/qhZESbWq3ysqPBAlkYudMf9cZ+HD
AVB6RqVRoCNNyp3ht+UuR1qDQSwsEufPzz++rZoTX7TmH/r4zscHKa2NpSyJR8JLn4gh1Zd/fu/j
R9sJt07eLcRINmuH2fOmVEkMQxQsO4jFfKzbrbhRF1FSQDtrVX8xdIN/a9fsGfg4lB0vrX+r5Wmx
BnlGCtn86WS8T0KgFy/9Y3qx28EiuoB4ra7Ijr6iB9cfn00S1pZRXedYL9Z+gdkFWLfnGkWwNbCj
ORrOqJ+1X+ySJtL2owGxIh5nN44tXXwJqVIFfQS1YrpJg6LaNj3ZK7I5rbV2sq9k5E5WFN7qbTST
80p5WXbFIsw1deGP9b1cYAsww/at7mmYhhl2cjto1oaSlDeR1+yMQVDjJppTV7q3kC17cpUhz+8G
62yaGkTRDn0iYtMaebwjRYFb5cHd1Om34I7uekiNbY1N26qlU1VN1xQCIKdaYmPTY0tCMwDbRnO6
TSzFj5hcyOC0yPgMM3HM1AZVUw6SVb4aCzyenZ+8aU15YTa77iVjU4e0mFXso4uku48ZuTpKXv7k
Br+LTRljr3lrjPpVM9m3LUj8AaoDSlJrn+Xj2TZ00k6xn5NX7RRDd4GblDrtRcqrK4SaWL8RV5pl
+mgb8uMQKUc1WJRWeN3KRK22GF+iR1Ouu0WWytdJU53BmQKLxygSlGuvLnb10GwkCwGWbe2Ju3sM
Jfx3mte9ERzhsDu7ODA0TGvSqxYh/xBFepJlOqjcfc2toU5LS8f4Ehk/YLP4WF3Dt4YnP6DwrGl6
1umNqbVuATMlGyY3TttVOxnnBGWMnw2nzswuSYBTNf9Zh9Lt/Gs0Yb8TS3lXkL+KZptwdWzLDsZ2
rPZRcS304kAkmOt1gEEUs8UAtdPTbqPkFQmfJYI55TaR0nVilzssKKwEw3LYR3pCLCvvi4pH05KS
B720zx16CblBKlaGm0HuL/mAoj3eZdHw7KkTmzKw65QERSy1TiuNt+akvfhlcStP7dJqq6XopYPm
d/dJpt97unrF1OQ9MXtKmktNRFaD5zS0OEhp/WA43GU9aAPztVGXgTwsuz6/MXw6UGWVTIfakJdJ
X12Hob9Dd0nmRWP/bJX+CbrqZe5TNUjkpmKE+xFed0Nw7GtgYfihjXhvG9Np0pQTWsANJuuffVif
0KYUIUL6Yvjh9VBX5CrFrRW+kVRwsXwU2obOD5nTpknSR6hk66hVNnIrA6duJN414t1BITuqGN8H
PJIgXzE5DSonYml4JNmPdQW9qTILVzX8WGYoLzuhPmW8gnKmPmDbBS0Y4cENR4dWG1JyFZiOBq7T
WCpduWnx0Ez0UVqtv6sxJzpelWxzPXuDS4+gJX3vFOmRkZO+EORmOQAJYjTLEcB+x/fSpzC3HmJ/
o2tXngSDxPfYmbQyraFipBLNkXqRZeVd39ebOPd+eGIm6PlDukgC85RNyX3am/cDybEayU0klZE+
bVuDY+nXaqEHi1zYYOnMkLje4lwR2bUgAXLjeeGu4Vy9GCzaPmKaMGiNjQ2RZZF7Bs81I2hoaBTZ
YZMfHFJt+hu1Lq5bSDu2HLzkFs8uCp9Gf+dJBirE7G4MQC1gkCNdR3AlWTgkJHUbVrM8Ow4Egurw
SU8Rp6pjckgjatepW/ZQAhdVjPosh4sSq49qpD6BKF4rvnjPuyFa4GR+7qLyZ29wxcvTuNQZZS8E
FlwyuuNFb8U/CDy2VvUkDkJLL0oDviCfnSZx4hC9hvSvxtMbJc1SN7Orng+OL9IXQptWuOv2GOh5
zQW5HKa4pIGCAcGAFzq28XEwygtUmEdDx0xNBZvRtplM5Oy8NkF8q1TBohakF2c4qmFEYL3PMrS3
fnA35tqN2bB0JmQIOKjlMZyhZcuz6SDX+QOHA5Y1uLuO6o+4/uqXUsZsJBUxcazpzlOxxLQczOZy
4KAa0rIz1J7Zi3VTPfgNOJkBT1+WmHjBRtVY2ubAPqKP9BtIsDP910h4xwGLkRPrJsp9u6PBB302
pOyE+foWkt69mNTyYULZG0Wz3BieTPYkV+JRJpfMGXN4VH7BxYa4K6G5bGAUgMnDaU3UypuKf0ev
84/fVabeXRFPbPpJcCcJNgiwr6D0cofJ6HPTdSTQq+q1JoWbLFPjRdMXL602vk3FtB4Ie5rC4M6f
o0PNJr7gOV+nnBGqSnkTYwsAkJybaN6JtJxoFSRncXurN+aTNg1309RjwBLgq2xlM+X+e1rQE9Jb
It4DHMQkmCJZ9G7zEtGcLj/7MFgdOQwfonAbdtFjawd3/aS+dZF6aaTWtWElOogsH0bFuDORCKcB
prAWcrdSFi/IiKt1lUX7yfZhk5VXIjZeqip6g2p2Kh8DX9/Yg4zXmVrTrpJrz9TJYhsWCilWOM0e
64BtXCddkrSGeaF3AjUi5scIIi4BO3Q87uxpw9Z/D3Vj41sU6tabrCg/bFjpThk+ogLqnYGbRejI
6vHNYOm5ssCmWoF8R9TMjR1NrlQRzjjZDwQsv/ZARnSpeZ1WTa9fhFJuCwJq6JsVkSuqAo8bwbOq
2mGItFyvKYgQaGpa4NkBEpXDurKx2vKSTEhL23F4DXqxKLQBEW3dkVwlP8fhC/cHaRNp8mYnsAq8
qH5BeMrO1lrmuW3rixplP/EStIsiGxW8LiGuRAeLZW1xD46jeWVMKclB/Y/EI8GgnEI4bcZ7WTQn
edS2E85mzZBulKJ5Q/WNUcoofvrxOeOMzGmCu42T712Bn3kKomebP4koh5dhKs9+88wDXvVhcux7
85iqSGAK/8WzitssPsipciZwLnTUcvQJJ2dnkQx8PbPXEnfzQz33GVL2CzON8HZH8SPnqU4je1Ko
90RNIpFkfNVjnpxfatJmD3HUnJuE1Ad7BI0Q3Mp5fizC+KB7+rKUcZGXxtGaL+eSXkV41fralYAZ
hOV0w944pFtsGxnz+QPDsTnd71B1BFOMd9OQAvXmF2o5/HCtMu505YeuA/2xohOOna0pDRuVA+qY
1y91t0lJ3MR9QGdvHGQ0B1D2m3zXkTIAfL9EwpkBoCr97miJ20bqV3Zan1L5USgobFX7Zy5Xx3EI
D5Co2Xta+8qWOKyY6Vpj/fCn8I3OzxN7HFiKUZIXZVoc6KweZbPY1A1CeA3vG3JYES1KW3oadZwq
sQSZSb+2OuUNxDFbK1nKC/jl60bWmTb45X6mzllT8NAM6Skp4IwZ43jO5zDBRBQoX+VzU1W3GaGN
meghMFkmxZ8mX4xpeKygKoPway5E5SDgPifxbTmLgmkSvFU+DPXIloGQmOPN1NhI3RusiNWIazny
8KM2yV1eE99lyedOS41r1LxP7C8FP7Lsm65xkSGCpAH3BUxnafRFuW0YZizDjh1+umQNZJxKv/Xy
j3Ngs5B3gz81B1COmhOqof9Qj0zD8Psd+zjql9VUkbhepq9wn0YL+e0YYDEs4xVVNfpW9r114utc
cF1OGUWW3RIz5lHNvWI1Gu0D87BHPcClE64HT0ZWri1HO02gyKk/JtVMlr4W8XbjPNzodnqUSXKl
N1k9Vr2KNGL4EamJBh1CO1g+DktvrH8G47TxBRL4cbzSwiDYj7JAHytN13QBFkajXOmGl60jXAud
Re1dWtQlDMpUV4Ctv1WyFD2CDY6oz2Ru1PaelMHiXnTZwUzMOxKxlB84rhY1ENzD3ECJ22FhEa60
lEyMxGOGijiMyEWZ4CJeKxr7JA3Qq5Qhqgu/u8O8CCg+aBMN5mI6W/F8aP1sj3CPmn1SlsFzHr/Q
b0yxsw3Gxkw4tWq9dF+YDM9KaGVdUFXLZMBlZUs/IiPKaGBGq5bvcarKSFTVUUcNkr2BVj4ttnVp
1WtcvaRf6/ktW3HsqSuljMmI9Y5KmCSnZlado0R2JD/E7RQm6XLq2nARdMRNVdBsk0w7l+WiiXNl
XfQf8+/lqErroTybI1TYEsONo81P1aDe772KECY9DReK5zkiTuKNXJXXidcMy8bKfygFiI6wrRZT
BuQrHPAfGQl8KruUfLQKZAN5Omb9V8JXiNQ1iFmvfZiLUdauajNfqlK9DGs9d7EA9ktz5MUMU50D
ziQtxqFDosO5qYcKsVJr7bZqFfVA6h6gJB/LXj4YO8O4VyUF/okwlqHhXyoo6Rh07UNul9FpjPI5
ToOiCHBDsdNLazlyrsSADE/JaOtt/YgvH6V4K711YUc4cEWt6ClXDZ5szmbDwZPiS6NY8V5JzF2h
zrdDopSrGu72suUoDp3AH6jj41NdF+8DrhzHMm1jBfT0SiVsysWZ90ITiUZTVL/GEUTviBNBgrTR
5Wb+UQYKLnebg6av29RufXKUDBO2FlHTC0Pz3jksjnML5iJ0IP8tlIm1qYRvhZK+A3POcZnvsPrg
ZnnGV5asIG0bTtKGDyIObLR73rLG2r0MAVbsyoouVacSTyBCuKEJxqo+ImjQVkg6qbrALWmNL6J+
MKmLxMpoA6LbGyCNgX4iu8ki2sFn4Srg0nlBu8YOVF8LpTuMXsOVJvrH3p7gAtUteTelA5D41deh
5sRT8W6W9VaXA7YyUoRpXQ6Xpp2QXqRXGvvuUW29tzApiQ2tkL8rxrYgbuIstO4VjdyTDIhuoQuc
lGWdn8cYFj8+xxMBFLojcOTwqu5MPUKFbylPdsG5+GFS7dqR1ToGXATHjevT0EPc7GVzMsLOXzWj
hp8xJRk2V71nXaVmacIJJLIWFxwpAGLVVrW3/P4uhneWjln8kKvj3rQ7vMjTYFBviWVQWuPK93kD
/fKl9GcaR4BkRJMAcCgg901M8SJMJndo+8rV2hufkuFYTuvGzy5RAsO1XpGVYLkAr9qFotYXm5i8
ix9a+rrLYyDnqMgcQ6TPSmbN5wR5IgyZ1QGC1txq6bfCN3Ai4ktyjCQ7Z+MMjj9odXMEaxTshVzt
rD54Mmm0LiMVshp52LiyLblcIk5/b4viflKwYAt9JJiYzENH6cx0Rc1+LyvSDqNvMg74qb2VDTkE
OWScOkqmPld1ewOzbs4DoqgWKWeEXiTFalKAttSTeh216kNjtmzC0zSfU69xhAOz4Ln2C70POAL6
Kk0qqb1UVnUuumU4Za2jgBV3pHh403CftqLf5Fp/9NPHchwea2KJiLkpR5cjRI5VSBT2xe7G+1rb
lZFjRfMIUckfGnJu3HiAhiWVzWPap8x19I6yoqF9pXNIt8g2WFvFTGeEtiOYiHJ6i22YEHdDU2Vr
pabMy8PmbLaKgv+kN7c1eJspUllNXItSmSWZ8kq2WXvB0YsWaotsv9fZhXPlMeumtTm220zoR3aJ
TWLoqxQRHqjFQP0v6s5kuXGky9Kv0tZ7lGEeFr3hPA+iqGkDk5QZGB2AYwaevj5Qf1dkplV3dS07
FgyRBEESJOHu957zHWehemgeLW2LnYMgIuesxf06qDGCmPXdsPF01u66KTkR1L73a0jxOOO+e6/U
Y5muNMf9UDL/F42S704BFsL5bz+29dFMukuCqTk3nkZfW3siOEWNN5/+Jq9qnrTGxvKMo1+RGFaU
Z8/vCvAF4on5UZ8SYi/sYy/lxnO0vVSsl84J9w3zrwZ+esmKL7G+FCzmU1rEqa7wokQ43BLjSLj8
yqaXoNOHgNA1lRpnUrqbxjDOTOwP00tzyGeKeH9WYlzMtDhpOf2TwrpS25zF/CBr0qbxyWM3jTg5
+GlvwjYSH0pFgcq4UsegkVFt7NB8VSObQqqG1d4n2LypLtJs5xXE9cpAQQBS2HRxfUPrN60b1bfv
0UUn118ldb0qQM/u0jyZjsKoyGd3yC+Gq6/HytoG48xzivfMEpRp5DhzMvpRsFwgK8czzazwlMXM
4sGR2Rm4kHwwNkmfrqmjM8Lal85OPgaLUdttL7HJObZ1XikNrXzdgqjun2ymV+Pwxxi0T6bBeNqQ
UKnpAP/EEy6tQ5oPlyLuV5ydTnb+lPnyqW34oUa8IX9yeKfkEVDsPdm4shWmSEqvfhdtj8xQkJbU
Nu1XU3yaefQuclIP2kGjnVUY26abVvJeYm+NdpRz3Xx3KjBbuO6XaAYhbdjKynG29lh+iErdQtJY
OMANzb5e4e/PjmVPgcIvevAdWPojDWxUP1oubkCc4Lj5hM+x0Cp/TjqXurDME2hdEMvBCBz5krbx
Sh3tLfLxYzQsWlbkgsMG5GdtiuJXa25VU3uBGrZhKHnuXmgVblWjmdEaW+Wy3fqNhiS3vEu12U6U
YYG1I+iPualNLculrbdz0wpOThl9jB7gxa5b9yZUUpt4z36PTfDsluN3nykXlYxldcwRn15UYZys
qHtnBbdsdc6aYXFsE77p4Ncw9Z5Cp19oVphhwC5mhKeJmSlH4GqNPHuWf6HhjUR41hr9XpfZRx6b
z4nOkkOa3a1ptG0wkRKcuD0VUXuixLlzRiKyYL9oLUjkMLsESXcSRcFSOkRgmGZrYgSMRRIoh8CO
byIiyVk/xE521aHVsdBrz8BrxIxxdjTKp9JVcAfglGP2rC30GIKgGbsrG7OEMHVKbe3FTOLvdlLv
WMF1tJJbh1u5D8yr6Nxn1bappef2c2+EZxVPcypyltHy6KvFE/kARyvvvkNDnjSW2Jz+v72h3CSe
855Y8i3VtEPKawr5whVBc8ya+FIVLMO99ssaXM7U+HXtFBFjv4Omu6lk+sSE2DDHc8aLLRmNkccC
5+O02xxTPd5ofbjhB/nsuv4pKTHAB9iv6dPLZmfp9YcfjbsI5lBYNotYBYIcvpfEzigUpflpLQbV
eYk7lQzW+GJzarWZQ6pyrxQCjHi3MnUAAmn2y7H5iZE3VivvnpadU0MeuvGNE+9J84J76WjXXBtu
cU+ZOpN/YgpnAPG05zaDnZRMNSBYB3W017vuOXCCmw3hiRqH9tz77RsM7Jmlvzd9TV3Sj0Kqa/Ha
9ZRv3mjtCGDXvYKEdfIYFiRqigP4w8Ed12Zb3EziBDFC5wTV9JsU1nHXV1/Tdo3d4Y3Nr9QhT565
E1LRaSFYLSvZYiNiWsXNbnT4rqDRdzvnVQ3cS+Xmz0MbHfCSwsHL3aBehpq5TWwQ6RzFpGv3egEp
BxRHifN3BGI+AKhp02fwM6vpFaqNsaPAeWZh/cpUaeF40QHtOKRhMMJ1BVkZNMFJiPoc90TwiH7d
hTqgc6Yi7iltnGfTsokRgylljp+kVaMkiopbqySXPmdaOahbsgWPeulcdc2+eaEO0FYT5xGoX7Uo
hxDmYhJ/tVp3MaV+sEucxGVHgUoDfZaDdqCb5S1dwKozksyXaeJ5gPjalRPqvwJ/wseo5i+1ieGg
Ewy6SeVr33oAu8ro1KVymGvZpVKBippltEtjRMaai0O0gU+QGRqhIhqrpSD/rp0wmjcaNfJMo5qm
ZMpKgadDru8W9cjkVO8+sg4GGaYNRr0ovtRtP1XEXGJaalFu/KS6AkdK7kou3DmJpe6sbPlrZCGx
zVJmg3QKj358SfVmWOapkPuiKd5dr3upJNN4YgvjtZaxLoMSGgyRvhsB84DLzI5+rS17B7qRZJSY
A65Jwa9RsKqLivMD2mgSQ2GQ595bN3Lmdip3WYvwteqDp5oC9WgD2LZdBtwi6Cna568VE8JF4lBX
wGu7FNJQZl3HhaWhQ4PnsouAugIXzr8L7TmJCO81qsKEZdbcXJLRfR8WwtClDW2W/Nv3m7URy2Cu
jBwQIeGEtJAl6EWwPId2OtYAA6Je9JibAviOuaYQZUriVGsz7ZlggQw1A5JLggfa4FANFBp7tVRX
sNSyuTRMKoFDSTOgKbZRBtE3kXAgfIsOdKe9dvTgD5FgNcysnwNyCEZHm2vGBgi0As7XPJRWf2ic
MV+mqniOvS5dp98ErnFaVaK3PChIy+KbS+JbxdS0KLy1g63fqfRxryd/OKb1HQ81+QTMxEksI0KG
puqEqqPpYDMnEvEws0MiJGXBsJdnK2y97ZK4KQsiD9OGUEwFv490pBtkij5eDkP+idDhEuqoQAzv
XZRKO4/H6tWzWJR7yH5YZBf0XTIswi59JMU9mHa71+ruqfSZnxSdQf+sGG8s1qiIC6DykOv4XlTx
SyXabFE3ZIINEO5geyqLtKhPgaLuAYwnsyEatGWcg/wfyvbQjMVSDDYn1JxhrzCqJVzXjuV7gCTb
j8oZ6wNY0IYnll1cLYOomSdezFw+c5aaV/Qs3m0mKArEE76dgE/16G2ahShEqz916pRgN4YrZwSi
Hjjqsqq8o9GzXmj4qu5G4sjpQlThhEjl8NFItZsXT3r5giXfCfXLmsnBLwiGO98ujB1h8dHC96o5
r0eugpTsM9A6a0FDpWBeofbGN5k5HBk4GsRaLImR5hsSwDUvCv8ZUspTzpqQmkJ9UKL+j0hoDnNt
ymwj0IU5EePDIpEHarzeQeb9SywBgAyUsI+D0hnbJK1fW8tDm8SKpLQp+LsV9fNc9Q+tFR+yOJMb
6Gv1PAZP1Ud+TqqyG5wrwi8crVznZnILg0QcLPJuw1Ihl2i8lAH9UgANONvj19Ead9j4jUWT5oQQ
aU8sywTo857uk2F1c9900KtwXpgRB0YwZyxyoL1AVZma3XBm3BSNcBIP4PISmd+wi4ryF8kLi8At
aXL3/qaiZVN0rfot83kSpxgN4HcwhJPDblvJyoiU10KvM/iG1p+lMF+Cgcln4HuruHDCc6vqhCeE
w6rw5KdCb5z291sXmvAQh3gF4LqHrlm0CyKpWt7taXCV7Yja9LnLmXz52nvgVk9WAfgTqau2UIqN
WrEC8uLy04/+bNzkicjYXwWRfLPGVLtFN1CHkGp/csfq1FXVwRBltPJt1vFKRSss1jz0/BkKlRqe
8CxihuQaLRqKuN1Ihnbky87REM6Tz5pw7bQF0MgB2K5Bz1GmwUJJBNVvvzlHLlh+WWW0ypx01ZBs
PvNMQg+mBlNvhRCz2uAPB2XTUHXfmm5FF9eJP3qvYLDo3aVnwPxMe2VN0zxhjrpUKhiXzNW3PSu1
eVMVN+SVI/3uWCy0ZIznZaOYlxKWToEMY9832i+zmvC6brUbmBQmatmcegG73yI1JXE1myUo8/Ui
yt+zKi7mQvXuJbS+aKVLRRytId26uji1ybhTGLAzpdpFkVm9KAUEMKTFVSOHN6hLW4egbMy1lMOy
3ttVZvRZiCCHnWp/WqzOYTBsSxQHPtU45sKoJgxMZKkMwMZL/0SELq20jtDv4QVP+1NAPjkUlDqh
GJlmcyNsrsKoma8YTrCUoV7OMrKCII9R5nQ72BgcMZ+eSZK+MgAka8mjQEFKwQTbObGOzw8KhJkW
VQn/IyaLg70d+ZCXlHomKTfPNHp3c4+u/TYwjaUfFd8eHZGDptufQjcM1ojpXR0D8ujHEG9hqK8D
3unCzez8UjIyPf7gG0TfVS3cdeWQtB7ZKCczaGRBpAzwiCyAuZEbwWYgh6yv+Z6UDQzp2ikYDZnB
2X24l4KfTN4OFXjX+hoaJcEMk2Q564JN3gRfZd4oS9eIdkzj/hj5RLR2k6qVeSUziVZqwzyb2Ver
UQNvwwmmONCBC3NA7RRmF0K5A+EP8ZOb5YqOYDofw27X6ILYnJavRabAM3JZRyzggt5N99yVQMIb
muFlTvm7gPVH+zFhQjzae4F9tS5U0vECeahFFMypx91cRfyJgrZDXTBEey93Se/xcN5G2j1PGAcJ
KnaSN3scrVXu0RF0Wt2BEuMfcj0MVoSDXqmi5BKykPSju9U3f5om7EY0oUhElPI8Qob3CUR79vXv
pClClstyn84GLR3nYwQTFU7AG2P3FpS3syJgrCFAU6MX1fSbHmjCrPVh7Y6NDrVG5Ev6Z2+qYahb
yKOgyAkVqlNDrF99tb/BaEbixSJN+vnBGrqbpjnoriz25Ld8QXNfX1KNRVYQ8YtrOWnugRJfKQ1o
e0eh0ZwVfr0mD7zatFX1lluQgujamhTLAr5V0M6GDoiCVTDwsf72pZpsKjtjPUCTcjAPrYfiotCb
JatAdcmc8yNroyMFpHIfpf2TpVfjIhMV0kYvoeHkvag6T6UXNEH4oAD4VM2b2TXZoknyehFVNuKK
Uszbwafy5hHW4dIBKVisShX8YQWW2qG8TQkbhaMHV0TGSnuwCGNPS6tgtir3mtanR7OwZoYCQrTW
oj8Uzz5YwkeCEyjbzmIZOSGLzDj4Vn3KXard5CsvzujkoBnxswZsq5cshyShUIrE1cxNn9GB6WvP
8teS4RRoZJ/pyt3RTNlLKzKetO47x5ME/DG5UD3+VVYJPIZq3LZV+yVU+qikdUQLJ9f7he2sI7fb
m0K/BRbKSo/MeIXJNWgpWKEFnIomyC6E9UVzYKgGb7hYlU38roD8By3tlyAV51WtUGaPnW4WtmGO
kHCmmuNK90IxN/qlq3KGj3tZMWqW0NiYPIYFwMxYpRjQwr/VKQoG2iUwlGoldOqSuR5/dJW70Vrg
xGrfKPtRemsbicOyHuIvC23ZohuZmSQEMPpvOCOZsCoUj7uKrCPL9mGERf2GGftFUc1FLcZwIUpP
XVneQHhjiJuydDn7qrz72oo2UYuvx9f0JcujBjx32K6k6FjwkCps5qcUGd4iiE5DtlJQxM2LZigJ
guab3dUKssJxVk5AD10/qBZ9zTrnAPR2zwLS6NZy0L5LN7qZVjsl66LnG/xfXY7pI0oww4H6fcW+
eYzssca+hVKrSzaJnoDj/eoNC7hmSJmH7q/GLMr7GMK9SlDvd5xI2qYdSQMy6CRnidzGutQM57ZM
gNRRRPmsDPRZtkWShOt8+iXnuXRX8f9rWlTJvDdS+TwENpzLMVYvkdqwhoNu2+lMt2stRIglmABX
CiLOdoyhVtZowLJY6d+duG/JfNfCZeBp3rbVildC5Mx9EpGL0CLiKhDKMRWoZPmCY6n9SA27m1Ws
aG65281zQk9pODUNpXwAuXgex9hz75qgf1sMyi4NBvsA5L3fuymNFzfVxk8JW98wh/GtNynSNBin
x1oNNg0E1kUoaVLSg29PUaTe9dHNtn47jTnFCENSFjROSn6EhJxajBP5uCzbxo3WdmYZB8JqXait
RxelsllWByetXcJT41QcWRxRgBDELeS6BR5UT4Z16dE3ytxs/Bw7/48xDwcymZuIMSiBL9sSFeY9
+JF8a42gU8+MA8qq8225iUc0AFVMba6LIXv+vvBK5MetoOXc6Hl0jAPxrLSCvLNuiI6PmxBkmrOu
HYZlLLWcn5giSQs2vRE9dHwwIyui9xqv1UEiOU4EbNtiFUd+86poVBdDKJebROua1yal/u8BqT+5
cZe80jip9frPjIjsc5d3/SnPcdSxZqpfFZVFjGl1tNKpnhfS7rZmpdTAASyjIK9Wr/eP6/Z0YyAz
bmwi3yVavAC5KXxlp8oO3tsUipT28ixwf6475rbbrO4+IsIq7nAFIoDRSbd1a624ptTWMDQjAhE4
qXW0UvvHRd55Bmx0SwOHLbJr4G38UlKZyK27SOwSYQ3Oh2qUC1O+m2EWHvSOiTu6hKOTN97R7wnj
UTsiieCbHfTWC3YFs2IFfwe98HDhTG9NDQdJHE7BcQv0n2uko5b7x+194sifv5TcSnaAuShEQ0Xu
LEvsHn8hno/RxqvRoiUZiSGIC89O410ekJrhw4P1aqd6ii5Y8sUvQJ2giqHf3h3KQZYVVXMvyWi9
A5TbBTklxDIv3aW0YoZM5vuFdZe5nt0zEHtDt2W4kqwUhPtcGjvYEOYd8Pj4XMVPqAPNe58R5qRp
k55efDSVbtxJmp61zAlIznDe2jB8LgSTJEZGVvmxtQCmJABmtiEyJUgyvoLJQxKapo9Dh6EGcYuv
qzU1OHu8+c7W1UKjZk6pv0D0JhiuNNCj2M2zYXAejAxnLR2fyIxRJs8lrcdtxKxkbmVESZD8HF2L
nlW/yWwrni7yvr7BXYpOj5u02gWoKFlj4UJckydtPTPzWYD7GsA3Zx4f2mA/12Peo1vvHAjxXE3r
Tj/ZRnB73EkLfJV3Vnwxs3eUbc5zqSfus8eL1IWXX6meu89gxAIYsJ1/6DpWq3EcXn05ZdxEFtE5
Vuw/e15UL4mBGVZGanjPociUNcJ2uch5f41phdcm471rFoFzsVEoz7FV1ScldO6Pay5s6ycBq0Xh
eXN0JtdBQWHd53/oftLfWpahzO/CE4I0/fy4ywCF0evtTWisqxylie5U9okfykx122hOhFBLdzkQ
Hgun6V5J2Te3GYo1nwmIrJvk3jOobxozdPhswuReep7YgzPTwLdzteYwZmp9tPqC85aa3vtQHy69
Ta7ndM0mxfjWUE8mO8aDCnfHgybumfy2AC2u24jl39CPJWlQ9qoAFncNJR7RpLFOThxriDbFulFF
fdc1+a43ojg9ruEXBpRnNc6hd6zq7vALAX7VKSsbjLu0LLp7Gcuv2mjq3eOqzCF2Z4Dm4GRVzb1s
cxqcilcyaUBeK4K6u9c9J/88o1z7uNr3A+kqvhKtU9vq7gT8WMvSMS9qb0I7LYLhbos2X8U1zMc+
roe7G1trmfmTtWSlKq1yhH+f8PlzUbnWjZT6YV8raXLlgHO7hhiolaJGwcNtj80UNU7n2hh069+3
FW0oF5Xe2cvfu1Ob0FgWll8tfu8PYW25bikkzX/flqdlvqVoSw32P56DYJt6r/fh/fdNVH2tY6Gl
LKH+9wv2QxSWSvDz2n5e7/Q+CpCSpFxE5983qQpTYITThwGa47G1Wrns443dFd3JLYLk/LhIwEWf
bZDDcYQW7ucicL0zdrWZT37Az00G895LmV4e9xdWYx/6Kg3mTael5yFK8Oc1I+v4rnfRQFhcNRwy
m0eaGTOcLPX6saFjY/RCSieXqRJk1zq3QMc2zLKma4+LjKJPGmT6geXOK2Hq+URelaRgN/zk7CL/
YmV9HUu1uBsDCrZKquma6qg572Xtbd2iOku9Nb8JYPvOy6B7TtJwXAskzZts4CznUvKY5k4j0ZhD
vTAbcoEeVx8XtDJHFG2BenxczQsE15WiWcvft/1jO7VI3gNRic1fdjI9/rGnx20pJWa+0NH+H/tQ
mDIcY6e0DzWRGtMr+tn1fzz746oJimtbKHyAf7/997ZJnIRrbI6Un/++k3ggk2xWd5CXe8bev7xN
XY4Dq3FhpHMi5wp0Y9OWj4f/PAjTzydSIs3OsyMRltWrCqrfLOvyTtxjd/Hs7P64uWIWtA0K7FSP
qxZDyoIlFBmC04MKf/ygP2+cozovXqR5NoDjvxZ16xOjlaHfnDYaNFVb27U/Lh/3KqlJKA61g701
bVxX5q7ALfikRHl+Kyx+w9OD8lwd9wkBOPPHg0xpBivaapCNpwdhM2TZjN7nKJWxftXpXpSWaO6p
IiGL1NrPay/rrNv6BeWEx4OcEX9G0xjB9vGg0lbeqQfaZ0DX4qXOnh7Pm+S5e/RyulOPx6gS404a
FxqoX543yqx6ntcs5B9XKW/uWqpxT2GfpbesTDaPPUtN9nukW/7MzDaI/80ctcu3zZbXNFPSW52Y
HIsqa5d1aYhbnZfRk+E/5QXWsMcGtm7URCK09upxW6EU+pkEBbRk06Onx8RRzKimkBX32IL+cHcE
HH8V0z4eNyluMdDODqPd47ZIjiRJoZVDa8ROHheVXvyBJdnfP6753qhuixGRz+Pqz56Ee3Jc5WZK
cmHrns4XLS+I6Wnofab4loqyEu92aBj4FENrk/hjc6+98DzYrfc5RjKZI0V1TqLnoDo2WTqPR3pQ
/cJM0V6k0EPa/3a1BjvsvNatWD02qDRMDiIalUMa1ax+08iamu3uZ4egPOlL+Wy6bYeZzUxWU0rz
h1bcH/ePHVURPcyg4iaey1mNItfjDgR01GyqKbVmrPEUukG4fNxh1eegG9FUu324MhtV3Zb0QBj1
s5fH/eSZGrPQdpSzMQYOjN0pAZpa02ekjcu2T+K30s4LFOp0YnW8jS++o+8eGzCpaBGDlOHJQA12
st1OUNLiuFDGOwVg3O9uXmobL/HslagCZcpcndt6RCoT4skqQfumGEN8BPPen1qAU5NGyvjyfJSh
/Ti8M/ulMRDn1c6NkHjQ+yU0etqiK/1rZdXjPYDZtHaMkJzSIqumD+Ympw1CD8+OLW3lCjg82xUh
yOJOT1GiN90iRLXzxfqDHl5SGqdEKf2D0hucpB/P3m7iQTifopOAJj0dRYzDsUHrDbx22sCmsDlE
of6KCd5YEeOWbdNoAAatyj8fuw6z6GvoGvfWu623GRBhrxUyDF4nIP1jgxL1y6yOoZRVsm32iplN
6X5u8Rklz48NAmWIFrxv2ulhSQ+96cefQ0MEETJj23nnlGEsK8/vd0FU9leHhQyiOt6XyqiKJsK9
q3ZA4LMwk82g58mdafPPvoUDe98Lu+zJAUG1M90kXiGqCt+VgMXWtIucJyXfJ/dPgtzwgxYVFagz
V/8iQI0jk3wVtmYthsBRWFCF1ll1cd88HjlWyQYLHmpy2Y2rbFCr6USU3sDjEx827dvzig/f9Zhe
6/i0scYn6xhvB4Gi3v6xQZs4OpY1Rb0EMV9y6kg5DqlW+YC7/digGHAjStCYR7KE41NVUNl/fC5T
9JOZDOmHKmz8Mnlg7iDKyKuhoJJ5PDQfsnPL1wDXRmwtGXWNvbAyRbLQ50/s+Ui+wtEDava4FQ1x
uItLSuS/N/rLn48HuY4w94+/qLFpAfILVCuGtMk++b27eNrnY6PH3n/ueVz/2R2VtWRaRq6Gytah
tE+v5j/d/Of+SENuJcN6+HkLjy1/nv3xRH95iT/P5LlNsYk99Wefj23++Tp+Hv7Yk8avhjpmHP+q
UkCJv1/H46/cMovdgx7x3yJo/OdsjL8Bgf/fIBvrP/PTp/iz+v8BswEw5f9M2Zh9huVnlP0NtMED
fjgblvpvrm6ZpqPyn+ZZxn9wNriHAp5LHJjjupbzV1CwDg7YoF7t2rY1EYuNv3A2rH+zUFXYHpkL
tm2qtv7fAQVbf8cQOXA3TAAQhLm5JuxLOBt/p2yoVatCmsA+ScUAWYtAwOV9DnZ+CvwS/6Zls5iH
eZ/odFGMqF31b4REfMdISWSQvabZ3g2hcAg121LH+lRVkJpmq6PGbI9V5+6c4da3cqszqSVlzzlJ
mSEFEx8pIYMl8h3RRVszW2kJ8/yAYSOrVrWojrruXyidzxUFg4MjNo6FLdhs3wwTDdUIFDabshmd
+JeZDsuERMrRF0tydV9Z8CHggiD7l8/zX3iS/5E14kKSWV39r//5d27Ov44STTcoiY5pONY/AEbo
eDvfF7jZzAp7T58dDE6fM18x/wtCkvF3QtLPE+kOHwleQd30vH+AetreSgHrR+VCid/LQF92KdSL
cClnYNfnuhYtpN2vnPJXDZ59qAi2kt0pLz1B8hvwVCN9D/wvmClbZRypp7Xofsj1TudYPg+m+ZV7
1SqvlxNnP9HoCmjttS3+i7fwD7rPz1swTZ1vNlgZS9X/QV5CAhGJiiBKorjyY0LXXfOemjE4mfj6
BMpDpkLPNA8WAADotsf7//snZfJzKn4jjv719CBj4NTwz3kAof7C1+piej5ONsgFC9CVb8a/HO8r
0vPvSZdL3hJRc7ljoHhn7omnZFl4IpvxEDKARm1fJTD+y1jfEZNQInrV4vfKLpY5spRqkgZrmv/k
N+Adq+i14DeimyO9Uq+dlesib+iAtme7PLp+uQmRrpAVjytEDihjMQaFTUwmQdngNCS+MKT7WQJT
+y94V/YD9/mP9w80wJlOG5Zr8ZP++w+6qfNGxhklJDHyKRsGLcE265dxQ46YbMMnF/YNTjJMrmIb
K7hByaqAO0GtUWdMpE5NcdpvAVqS92rJI12vl3HQbmWQrW0v3Yq8OHrx2R9KLFtqfC1bG5Jh4s+T
XruPGUbehM5xAVbAEqyAKcVHCQ5h71zr7gsWHxpg3sotCAxGglAi9Nq2antWx0xnXiuUGVrOi1qm
B3z55Ni0mEAGmoVa+WIF1jFHNFsoKiQKSn0iQptSR+bRbL1r9OQNVB9hjIXLxMmhYpNN0mG/VFAR
t56/ZIL/qnhPXUHWiFK/9b1+pqcBTmY0r55lPpFe3ljjraER02fDpWuDrRLpS8kXxqq9s4462+kq
bMdasVCycGPZ+t6vjYVuKIioyMW5TpZWTpzYfJttzbMiRV1mVvvHYKxVkWJk0VDPYOBInXHhunP3
2UTkP5rlucYT6ZjZSSXlANPB1pRiZyKUKkvlPbQIgAzkzTPlihHkWrou8u78ZEKfGAhS1nqT9xqi
tJUbwvOeITouhrb/1WIEgUH6rrs4CmWwlsb0DZWrmP60j21NttoSYSOh1s6uB5KC2eA1S8XJ6php
t+k+zNQ948WqJH/dm4SBLS3GZKDwQjsnjdMP0yKkxQz0XQm2uhwPBD+YTJnJjxibdOkS2kDenty6
kXuKA+M6hPG7RwS3GYslFiOUSQX1ajxn/kUPzBmIhYOIrEMfWJvIbI+jj95yJGm3n6TuYuheETMa
S1tNzibrGAg/EAkN7kr8YuOkPuhiHA+ptZ6SEtA6Lg1oC7A9CZFVUL5Y64y/I3yJwrq1dNqd2l51
ylOvf8nyCXHRvjXUF2lYWzQCixTfjEN+C/velc2b5vODRpSAlVs3vGUjCXrq2hBdnL6rQ0pWRIld
UlmtAiKTmLJemzL96J0/CRE8jyJGsa9Cd0FK7+v5V5LmN0WXW84si45uCaRzDziARAM+z5V218gX
pyIbT+PFzwV0l3k+mBejtDfMJ1copC796Gwtg+VCE5OB5q10BXffyImmzKqdnlKXCIhRM6ujUVYX
DKRXqoXbNKEqyteNFpw6iwpiUEbjqWIwnLksPlGzlhsZxwdADu8ETT/jQkvXisNLwFHK8WfAxoRO
DrZX7vNMfathfC6sQLWndoM3VyQvZRqFFUdZyhxnikKMR96lMegnFcdzZyC0pGw+r1DJYROl8wrK
Y4lAhIiOyGsXuUMCBl1KHaQJQCTr6A4NOZoogDM+P1EvsrhYpwx/voKthWffkkc/w1mLwIsuLxOT
OdlqtOPxsqYdS//K3qpNvXL0AllihkiN9KstysZlTHONocmyDlCQ5pltPmmgdPPOuFcV4pW+O/iq
KzhtiHfADckiqVNUXtEyLuyztexq65p402Q+X6OKFqBWSOo1s+qb5RHBrMaL6pHfBCkG//Ipjurd
ACMDTdY+1sgos+xDAqEn6hBz4ERBA2I+pjduCZgFq1Hm2VvhNUd8wAYuPOycbb4xEqY0je+sUoFR
13kDzjXTeg/3N0YFzxqXSt3svFDB6RfDzKhXaWd0s2CpQk/KOc7ols3rRJMng2SWmTedRZs2uLsu
ao5xOQUSFsCMmk/CTZ5b19pFOqqXxFklYUgMi7UuiuY1k4C6VECRAveL+eRga6nUcqYYfbTMEHav
Uvy96CyLNZqotavGC8OxtwHn4Na1tznhuplFTt5U4LXpiVXxlxO/GbF1miIUYuRPpqavW1tB3aAw
52lJ+OS81mmIJKwNwUtIWPslcUvRnOIfJ6TuIEzl4pEyNrNL5yBQZVqDTZ4TNbtXM4hfppS5KkS/
a+UbLdhGNRsaLxk26exVo0lZhP6SxtBcGMO5iJeV8u/sncly3EjaZV+lrfYoc8AxLv5NRCAGMjgE
SXHawChRwjzDMT19H2RVd0mREmld616kZSZFBQKAj5/fey7CWxv5HkFmOI1i88vs5M+ZUewRl+y9
AFHPOGMYPtiK2wtY8dqRxSKru7Ch87hdt0378jJoiBqzOr+ynz33vpSd3xIT14uv3ZKFSzC51PE5
1B2ZX9RoiuBiSWyeGWmUsGBmPRVtt9HB1Fjli5TuNWmP93KsXmKt3IuBsldc7HaS7h4FWbU2Gt4T
YXsMf85W8QqWJ4yVfdOJcjfo9pZ1x1Gqcp/Umg9V3i/7B6RdT2SxQc1jpWg31nWqkocQu70jJe2e
M22cnozcpqOvpmZxUUVkdCMCl/nL8v8WgWYE2RFIA7RXGQRttsbJRrJhWAB0ZH9jeM4Wf+qLCWOz
oIfibLSUeSA81udcm8mSzmpRhW4xOYGYwmqIB2bVKWxUXUDRwC4PCceVxC5fLsOYEXJsJNFVxDYl
SU7UDevI6f8m1KO3QdO+lspas84gu4ehIcogHBDSjCCXmonjrkDXUl+LdsUTK25ciQWkqwy77YFc
zfdsROHU6Pfh3DMbjwTrdXcy4dBppAvW2bF0rngPby59vC7ML+XE04isTczDNJbiV91cFN23Ztb3
TA4M/Wodm2ur/JHG4iYNy0Ob8JrdkbEROdZ+DD38SuNjmRQHDhZOVFu2VlvvM5sMLNNvu/xJi+6M
QMF0irbGOBIF6e6tmeKU5/nBMFarkKN4EmGDbRugHRoYzbp1PWBudYgfXJndIjGEcVBrwvArZJsA
UZJo6xZhvpKe2HdY9yAiNW+tG/9I7XcSarJtYjqPLJSIHMzqjeHi+jFMp18ld4RCer6t3Kug9+jD
av7W5pqfkr270opuF4QcwAPvJNdwyUBKzauEGIGoIqIMGcDa1Uc6QWM+h5P2VtTyK/KzBse/rh0c
mZ9GJfal+OIa85qjxdfY4T+SjsSFSSJFa8LoAil9uyFYkMrJXLA2YY4JkZsaCdq2qGHEVVP/jh5k
62rNLlUzEW9tt/54I3GOn6SoaDqewK5LMI+0xbIl/Gkf4WVxIsOmbTYqTr/nRbc1QmtnduElJ9Xb
jy+1bOp+WbJzKVd3dYctv4uActnS/HSpYApZsgQFzMXmK1MAjC1745ErGqMADFHifnw1+bc7s4RO
/U6a1BaWXf8Ztbalqhh5yypGdLifC2WCWXhnR7Bd+I+FwtYdW4+EpV4NVn4k9/7QxPXOG81t6Uxk
wuJEc/ZRON4Lg5owgDE3GvdRj8vOMLZDOOFzFz4F4nurn/ZTo3/JdOPRwsTba1G6jvthFcTFKc+C
J2fiPLJMfX2sP9mv//YWIZFyNGHr1F7OXl4VL7JNKGWbEk8hA1jZHuQETan4rJUsNOpfXt3yLH+6
0PJFfnp1rgw1AB5cyMHBMOBRiumIH7+vX3HmbGi5hGXxmnDlLv+cbegC5LFpnLkVRPzMD0bi64AL
T2F4wZ6BYJL5OZdfpiz8ZB/9K9X8r6sKw0TzBUPNlrZxVojAEOfOnJzV5EbTPrBSmzjsOsFRAJm5
kCDM8LNopd+8s1+ueNYsbVMKmBRDvclq63oajYukzY8ThAUjyT/pAsbfigSW4FqUuyix4cE/z8yI
yqh0x5Frlbp+M3EUt3FtwqabW1kGjGf2YykmXy/lNm1aPArulYodjudJwhy/9F+q0N4RfYqdI90Y
udqFRuI3g9x+/N5/07SEwZIRNTvWaMQpvzYtB45RPKR0Uw91FYGPgW188hj+Nu4sT8EWDoVE/jGp
JP7SeJVompSjbJ54PN8aeDAn3b1L5MMwf4vvP76Z316KutZSmhCuJ8+KQlqoF8qoVY3VaVsWuyGw
1qn+SIqXjx9m//G1/lasW27rP9cyzzoMdVb8MhxtbNyk2UXkQs5i2vfJZ+FFv7sMcDzd48GR5+Ke
jdqTGThNl4iaaIEOYm22bVWHjDz75CX9phlQnyWIdmmuAODPhrJURFHmosbd9H3mlzVbQ/IQP35g
fxV5/zaKWVJI1yK0jrrRrw1B76fCYOCv8fI6b03Q+4jrNxW7MA3kl5YRqglCRILhqDJEL8NtElSv
EWjc/+pr2CbGKodWaZzdqvBUGYboQij5RMgAsu08w0AJTpo3nYTs3nLmIjWJiyR7X2SBgGsv1fhZ
p/jNwPfL7Hg28GFrIoO5y+l2IKwAVlzjtt+nJKR6P9S+T4NPYnt+93ptsbRJosccef7oS3xkfckZ
8sbo3s3xCWHqf9F+fr7AWc+z9EYAn/nXBbDIIRP+5ALGJ7dgn/U3l5uidsoVdFNc9mW26QvE+niW
cUca5dEO54dQhldRSpZDMOq+7cCdoqatfa0D69osTM7CxfTQTtMzZ6dNumnH9rmzxA106X3qkM0w
nT5paX9FvZy3eMfQBQ/dsnXXPuu82GJbWyP+dKND89QbnGhlNR+HFKJdyUgxIdD3i9mkGqWzTRMS
Zyfn29qw+LxZA+vZvjftraO7R9tZ8nat66BqdoXytjK669L+rmlL5LLJt9kuIW8M8WUeOVcNWdQW
wryJLefkVbtl1VR5wy02oZtWSnz08ChWOOgayk0R9smITEVj2leZuOsaft8sDsorKW0Ur6NpXXut
doSvd0HEfIR9JWPBXkhvFwzloVgELopDFrqR5XZrlDWb5eOscfaN0AF9Pj4GunNtad5u8sStJctj
b4iHpa/NfLUuta4jUKtQUq50M7lqauvR0szHnPUaGrdoVafTnjBU0znao7hBIHAlteKgZ9WuxskP
rvCkTGNb61gfNf2mK2kIrdjUTnWkPd4FkXmdmNESir2xkETWZfOa5eLBLbydO7k73Uquui7xBX/e
iHcpwT/0GAuWvW53Gie5wueydkJ9A+vKR0fw1gC6wcK19bj52fQOZjrugaTddhqgD+uyiIvXPhtP
SQCmewieJzN+CsLyhzcGzw7721XeUz8mcgNZUzG8oXrdjW1A6QvQYgWUTPpDo90amKlWVgtoTgOA
iCOUo3KkL0PWfodLt7CYmG10Dr2ttrwGJn6kSPY+u2jWO8gSaXmV5fHG0IIbJJBfBrt7FXiR//rQ
ruS7Vbuiyi9byk4d52UFhNFVqtVop6fom6fCXWu9TgPZU8reOAJuYlgBxLTb9CJS5QJXI/F3Gh5t
WX9304VR5mr/6uv///z3Yaq+/88/vpUKvvp095348F+Pc5dT2z8fAHPE1kX/67Jsvr/9cgi8/K1/
x8VK8U+CFh1mV9sSbLhZ/Q7f2+5//kHq+z91x3BdlnnM8caSivHvtAVT/lPwM8Mj2fyvk14mxLZU
XfQ//5DOP22HgYs/XVZwy9nx/0Pawq8juMbc47CJsZYv9fPuZejjuBpCrOLalAz7biT6ZcA79ckU
t3zKf8ba/3z62XROgrQQbVBrJxRgW6BkRxdOed5hcpiyefvT877916f9+YD2P9dY7uyn/VerK1cY
Mg9BulZfHHty1oYAPOsg6/n4An96RGfn47KrOnRhLEJa7BwrO4j1PS6G/pMV2J8+3fj168sesW0c
8PVdA+6a605XeCnsTyoZy3P+3fM/m+MoDZsVst7wjgE48BU8yLdcqcLv3VF+suT+dXn/n8d/NvUT
hldx0swl+hZWSWoN+Wo0zD3CV2+bR/3JSspPbub3V2If8euTcqGfjGHiBqcUTy8cCWwm2SZy9a+e
Md4Ssa0+WdX8vtGa54msLZzreYpj7+T0JeGC7LnCxGzWKp8ws0biv2q25vkxP4P9OHP24J5Cp5qv
uDPrfrTi7sa2WuPx44b7pxtZfv5Tz8hcKQFI5sgOlboWlVhnWUbQUnSfBUC0Pr7G75svQpZfrwFR
qSgKNpcnEdqvWtZn67Kxnj7+7LPNyf9pW5TIfv3w1G0q5bSqP7U1hw517GPCw7ZzMLpHd/6SwarG
WO2nveZDN1rbzh1akE8a2187jr93HdM76/V1qbfmbLf9SSEzm4m31PK7IbmycRhb8uuI22DU5lVv
HHr32eE0oGBVDfDxIhDH3Es3//5XDbqW38lhxAXlSPJ7stfKH5ITv08e0Z+e/9nwIdwmyMeo79HN
RQcpv9bxq7nY5eAULauRYVrlgNO0BohTKC8czI6m2R8GGW8+/gLG0s9/95zOhpjMA+TfGFN+ElA8
Os44B56Xm3coDHg0oDoM2FvPQXWiRq5jZ8ubyk+axWaB+oTDjwXix6+mKZkk7Scv7w8P5S99yk8N
vygxyOWNmd+mUYZTGiMWaMmi/mTE/nWb+H9b5bm8JLJK1x57I73NCE3udA6gNDN8VHK8chJ5TO30
WwUu4+PH+4c7EWdjXlUaNmhSQEdOVD7EvQcpPgIP8t99+NmeP5hBRA3zWNyOzTD5ffTmSqf8ZHj7
0xc/20OnJpTamMXwrZ54Leh9wEi5Bw/v42/++3kNBdyvA8OcVww3epzDDDKfSDH5Cg7dj4zis0I5
RbbfN+vz2n8QVmmq7CK+FaBRa2c4VhzM2I+DcbBq97CcWsf5oR0P/BG581CXuiebh2ggb53CGf6K
2Hg5eua5Wes2h3CSbRgCkPZdpg98SDbXK5nBnuCDbFR30lb7DuK2mU+HfniaQDmkkgKZhvXcAZeN
8o7glY4zzIbogejBHmB2WIdSoZ3ZDsMSjDFw9J3s+Mms6PCDOOTOtpbRobBfe9u6DBzzWOfmRdNd
8TtGai4kxE2/hKfoAco886aX1tHptm6gvsb6nWPDu++2Gi/OLe11nSBlUVywXukcWfMVsLERp1Az
2x+afLq0mrckPzAGOxhYAgjF2H+2jQE/AGbOmG40Du/65IrfWVKg+AoWiA2X3+U5ijpYxd6TgJVX
JbAW2pYTt60dXCfBd9vC9a4/SvuxJ/IlQHWgOHTKnQD/WH3RgQcLwKA7bDdZVHJomffZTamry2as
nwIvWoPIT/U7PZs2Bj5WRZCtnsd+aNhPfIfQ05jSW/igLtonWM3IFgvrpdRhT5rDLofWaovIn0NS
F7orwz62apE3pVuFoi4UcJlmUuMbtV8eoT4KoCUHJbYKWMYMk4F3E8vX5SbFgGBRtBu+ygiIhCQo
INzPbmpfaZ5HYgDb4uK/7HlLj/xp8IsGSHOegy2xTUJAcoH1GrafrSeX/vWbwX7Jfvv5s9M8Cr2x
0PPb3vQec7IjeexE2KLU5tYKW3wyfv9hhBVnkxo2BLthiZrcxrq9w5eyqjxAPWJe1y3IcFVtRaB/
MpL8aZw6m77qtAZjq9r01laReYC/6iwi1eGTG/nTOHW2OK7U6NkwvstbK4kgANUbTdV73D1XHw+D
f1ggyfMlcT2OmmUxmd8W9IdojDg7HS7ocJGyfPrEQFoeatVBbEMbd6gUt3r3+PGlf78Ypwj+a0vI
xq7IxgSeWa1M+wUwU/VQmSRRNXNQP0gW/9eu4jD544v98T7PZpPGyzS9GW3oO1YsLgeE0Seh41ue
ZupbcA2ndZjUCgqDQpJmN1AC5iaZ/TyDjOtMOpgkEkY+aTF/uvOzucdBYps1GSppkSCEZFueXWvh
LO6n1CRN3iTQXiXZZyuZ33c4OL2/PmY31Ux7npICXGn6nrfNIzE3u0ZYJHVFn7TRP93P2XiRdWAm
mzpNbvUwtQAXTj2yCROow9CKW4OjzY2hU8P9+E0u65a/DyDyfFXtjND13BGptxLd19Jsrwdv9PW8
v2k89tYp1HcLl1oeDNuPr/f77s0Zytnz44ght7Ipg48LQKmo3nJhvH780b/v23+FZ/48FsqoaSHt
q+y20jmIUCHzfP/qQpD5+OOXjvS7J3U2dKCCSjuAsoAGdRMIsrlMoIcuC2+sWt/J2Xj1iqn7rH/9
frUjzw9DSRJs0Azp2W08Q84DPXmIEuT3xHHA5h6+CRvFJ6Klj+9M/0OLc8/GDj1wS0W0YXyLGsy5
t+bW/mYnhfihQRoYfWBqwAahrsXUDwxzHbW6tYpDhrPYDaod38U4ukODSBC4xrYfSI0LBtl1UGHM
+PDxV5R/+orLz3+aRJt26ge98qJbBTIxBZCmwpDqLcyJ4sTaZ6pmf1mFNW+mGW6WpZllHUKHIALr
dll+zVS4mPzb+baCv5CM2ipL0h0/KfX7zs7RJ+d+WD5FjYmgNUKNH7OGogCd3imSS7Kpuu36d6Ge
e/XJTPGHxuqeDVp27ojKSrgf/ORERCbAz9tPGg9paH/o1ecHlGBKmiG02+Q2cvP6yujqdOOW7gTs
zNjbUnNOpj24e8NOX1LZqq3reY2f6rnw9SELd05h3TWCaja5HK7kgF0Ma7cbW0B6lMArUXqHhE5c
rupR5I+pEXl+p/XhQ5kg99QKxUoQfyZHG8kCBZrGbUR+OHLCvrye6hYynZVCxiiRdHq6/g0ZV3op
OctdONTd3itBLA2s2dCNFRfJYBu7pmnkJYGvSI9Nbb7o9Fle9xZtzZjb5zYp+m1UtWgT+NMvZrvw
Y9OiWWVWhEtwpkYEsgjZ0hw1rClKtdPQgyL09b5mVBKXKGgJ3RG+JbJYlLpG1a8nE4ZdKgE22SSw
bNIFPzsRHsAzSpqvUy+AFwoTRIxHCuS6ifrwJMDo3tkieApDg8OnHGVjggQS5RuwyoGAre2oBTjz
okxjTTC2BFLB6Lfm4TTgtl3PGok5gSkPXV7GfinlyYJPuNLIRlhbkQnYvR2cfeuFBSRBzanXadgD
bCglcDkv3KU1FEARvacV3h0jznS/TAz9AXBidiNI7Dt67lRfpHkWHgRIvgouxNDfFCLrdkM3qv1o
6fej7SLwgnR1jcprwumq2RfYdYvLREONqGVB/cgeDO2qB432LYk6fTdXTr+Ncy9GhKVMokVCuH0J
hJ10UvpN0hHpNQDhT6QNLinokAyH4exXQ/KkufVXR4Dld1IqYG1crtocxF1YXAnwrutaazYxIcKR
2++N3rmf8DmqGCbUWOWgsBiUwJN26xE6nSMTFNrJfo4ccnKMntFBxk9h3/texcyfLfQWZBSpV4JH
KzZ21r+3TupXDtA+j30T7HQ9d3w3JuplukoKa+t1wR1c+13Ye9fB1F2inAONH83vDRzG3cSibSaD
Vb4tvirdgbRoyq2U2XZigAzNHKjhNuDSzVBtsS1skvq6cMp9S3JJ04KPB2IWY7WI+M0qxRXhZSuh
nsbAXhfjSwcnvxMMtH3jO026qvoXNTs7ja30yoODkBvm1QwB3yzbDeuou8GoIYmQr1zb+1oOoN7z
4FJm/Z0hSffyChI0+hh7fk9c8moazHbF3vQYRDa4Fmtem6Ox565dvS5XOW5NE8G4Kt/MJHshxIMO
afszz3kekbUWDxyMoQDEjBBoa9vy3vo+Xjfwhb2p9IldXp4fGD3cJRM0SaCSIiKchtNjcgl4Ji1L
GGgTjExwxesNs/WuYkE6JTYsYDIm9PRQJy+5Xh1y2Pqz1V6l9QFq+u2UGZs2M3xOY/cVf3uuLwq2
Hp6izhM2qzHSNp1zD1oNgxAIwXFbwe1oB+iS7XziT6zovmu/egTpjJS+uQ+UnY0bXYr8O1YGvCVa
RLDHtjK+pyFxWJZ9KFoP5XN7LFzn0HfITPn6VgNdBYsAp4vEDso3w3D8errSo4VwA2FGQYmY49kP
82Cv0Gg4NKjRDm66JfYSXRO1SCjrC7mFxIvljdkGWo4eobyJvHqseAmcGcYIfSGyznm+FnOHLwql
f+O89qo5NviB9ySnbCrdvAySBc7WU9qP3avIpLUYUb1dAHkya7ZACNYo4G4cV6otMnO4e5KcqWET
q/hqDFxGIH2fpEBTFYNoaIKLajZZmf3oUmIhWGTo6RVKZ38k1gYWfhEaB4RuASEjNENuumwvPaLl
ZN2deEfkC16wqzXWdNjR8JYfOVp7zb+CxNqLvqruoEP6HLAddVEt7S3TSPFBBNQNrVpemGuGw8ZJ
hvcuDH6EZrEZdCrw8r0eu9s+AnYYNpdDzLBAYwsV/ScGD5CT090/zlkfrNwR4l5XYQBaCqlsgdl5
iOmlq42d3hRr3YjXcXoTxYelzQwjQVWzhaY8Ii3NNtudgXqnDEHVhdN6NLSlBQyNeaq60zDfOgVs
DH24qFC1tNPBsOMtevpt6CRfNJYRgsjoKbiPCcpAlLSKrB5/PC8Pj+0c+ouuuy9IzFQHgn9A1LXr
inuAVkwkXrQpRhIkCVFd+lo1voy5dTmK4UvBVNIBQ2wj8bY0+Hr+AsLpPsDTJhlhM/HOx5vzU2p8
mYj2LXOquL245vHXtJeluy1fZblIWrM40ja4iJjKNegLwHAd9Nk1caz5E1y4545+wivuZvur6QQb
lfcHcjBXdvqOgGU1swdI5tfluRMquNIrZMjZQ2TPp5wWlRXGASTyl+UVuZ3zosn5DT/kMbQqez1M
c7xpI+8kGQpwT/uxu3D8UwNufTbucRoCFqWoVpvHWOLFht71XAzaZhDJjWMUNw1Y7yy3H3UoWgFW
AwSO6XgYJkyMutldmOTYdoXpXiNM0e7qkSZapMXeSeETNNa86QNbXOm4LbUpIO2ZIx2fVB1Ms1H/
WMzwNYccqhqZ6UsWGAOtrtfZA8oApkDanzF7ey0P7U0cK2MbRgQU6v3lnNkbvDmXhqnuG+I9+7K9
m6V20OtmWxGrAi0Xo0IY3Q7DSF+P2eOA5JqNF9CRX9oovMj4OTLpcd3jJzpWBEdD2r6GjLDNC4Jy
hvwhZiojSxPkpAmcoxKZb5EQsA4iGBnIgznttLXYF211Z1XtI/Nm8UDFda/ibjsO3jHJpHMoBmaf
aSSXJpViuMzAduxYN4XfTKmbu5GzU3ChlV4vUvXcrz3YsoYNWceNSZZS9WRse9LmwXmxfMm61F65
VsUkJZsKu2sblJvGs/pFYNn5ejdDD2gGBx9NY+HqcvC/lFk1bsFDQLlzykNPLN0K1QtJb8QJdcaz
Vcu1Z0SHpgGUkY/2sK9jZ77XqbudpiwqLgpvliSsxPJKnxWLRH3y4gt4Cla5tge9uA8bMuzF4JLA
nsD2f9Rxjx3RwYB1jntzC8l2Ag/mZPI7ipboCUxt/DzkznhhlaCi0hz6MtmC1Hgx+eXXUeSlwb7X
C9JMKjGmlx3nJ/RrZ4QcJ5eENzC50tdM7VuBlgjTr24s5moRfOmaVhjbri3te9r1uPf0HFdTWce6
WM0lxz9ACKn41chg7icP3RxpVPN7SwgdhdasmuxNZ42CKM+k1BQnzTnAJNvV2KoYzO8naRPuALx/
7L4lmhMsH0RemvJS0ofTZvhRNdA/MJHqY8ihjlQn2My2b4YhWOy4xlahzHrQVmzNxr1rFdSVk0Hk
dOC4OUxliXsyS5tyW7u0RdNpMSuURXcVWE6x0WcsQk47RWuejrbzgL7s+gnf1ap0RUf6Z8yWqRtS
KA2DOolKkaY05mpvmnP5RcRu8SVsInI3nfK7OxaUaPGU06Deug6LL+4G69sYFemhzdrsLQQpd0xa
ReCJxjQw2WSym6VLQk+AXBz4lG3AUHdy9W7VmrVtjdC4CwjBIlB3XqzwizXMI/HDz9EJ+hM8i01u
uuMmU4PYhxE+hbjPtM1oi3zDcbXHLQkgzn9lbsZe1GzMpCVQQW9LY23xn6/d0KmnQc0Ymsa+3mqy
hl7UEGq1bQhRu5eGYb4bZhMS81PPl3ljEEmzRGn16DKHaV1QGVprGdOF5mXdSo9t/Y19k/GqMjLW
W2vUj3kIZTTAN+ory9CvbSxdgHRNpPuVEMdxxCawmoJh+Eo2dLAVeGAOUQMoFSqtcTE10r3UmnBk
3JHTfR6p+s7SnWDfGJROyYhrJf5uZsSp0wgHDqbp1Juut87aAWSuipV41h0NH1Sr9Qc369pHm2zA
Ldk28U2YCJwGyTeROzdQ3xv8lEZLJo6Jr3TqWejoauA3Fxmc7EgWM8ludNuC4dazko2FMwzpE1OI
zPAkhC34MCu9S1w45KxOrIGjYXd+EAZMe0mUnhtp8ybPAb82AD8COMc1vWjy0ity1MjIZn2d2cUp
sTzWkMYuqNlKtUZznyjzKrIDwOoSWp+B4wqTRDXbtzp53+no7eGZrEEo+MQK3IXZeNUgpCVsYTix
gHktTKyAkl9bRcBvDEPsIqc5uSZMWKtnvafra2KH4Om0u0QTuwTIejDVeGs8Ii3gwWylSxyyxBC9
JnTge1iZrw7WZg5JhunW0EJKJ/0TWCViA8Rd78Zb08FiN+WedqX6oFsa0V0OejlXqcRza7lb0bnc
tdyiiQe4n7Fab/0B6+0GmIvfF4zrXWfzCHWizpD9wXK7wUN1haX+sqvSh3YoYRx5TO19qW+EcIud
a5LzOhUAw5PCHm/KEA8mAz9nV2YgxUqKVO4MS7Fa6AKNhKJCVA+S45J8m8/qJnPYMqCFHL71rjSv
lQShDofpukJpa5fY1UH4rImixY44XPYUV3ESalc2yKHV1MWXSJpf4G1/Q1tX+RZBdyD98/daWTfk
hF6lrUVcB+V9Ixgxj3VAAs3yNOSVWs2O2lck0IydvfZqZOjMhd2kHic+EGbrt8HrHd8qHdJ9c0oL
gJcwJKv8BylkIUgq6KVVwNK/SOSPvrZpRMOVhczcwL+t+sInM/G7Ifg7cQMOGiCDIsoaVLWzW967
m9Uk8jgBSyUcqw+tVwfEQDgbpKf9VvOc56Hh/mymFLzrzs603V0aqy1Vb5LjCmcblGbns1D60Zq4
xcq5WDUq33i28+al7na5a2FUp7yYXpCfXnQ57RdDd3NnumSgmE5l/3AESTwiypMHULVyhYfvECoN
iNWE0USQzhPW4mhZ3oXWNXstHd66rN+5vbqwM3J+InKxa8UujzV9vO2CTN8gaFyPevieKeImy0Lu
g1JjQNAiwAnam4v2HxVjsynTaHqciIZ8xSXtXtqpAwjUw+3aghFohsxds7FZF9WygB2TS4DKJcei
Y80RZUmS/KwfG0FITNjlLz2wxNStAZDM14kTwVUmMjXH7mcWO9lYLclf2TX3tPVUkvg622LLBpLV
hd8Qkyx5czCIjFF7zaISs2E4+fYcmYS+49VUbstgKpdyjlmRYwcgwO9SUso1e3yoOGtwGQkc9soz
nusOwUeNZT715reQ+khLbDHVkvCG0LEOfDihZ07onNxaHR2vOGYNYaZ6cOOWLWtFWp9pjDe5oV9g
kYAfELyNXrzPZ2IYnd57SSoSeaESY3mz2Hrm6jJNoYjRm04ThZ2RAI++cY89iHn8aRdYL0iR0zBB
a94zIVQ31SCOZjj+SHT7YcBox4ZSXZgqIfhhxDdbDV8gxx5lbyEczioyOikNZU52iElPMztvJ9L6
BznkmCnD7pZ6DUzo0B9N56bN1IvlsRZfXJ6T95A71t4qrQMeQSLoJ/j6Zh4+wBC8CfucxLh038cN
6YrIenYY8QmOK+F7j1NNCaW5x8R707GIB/2vX7l9+9UakO9aHniNojPbfU6pas95s1hHI2cfUV1v
8QhcdB0L4zHY0aKxeQdkmLRmgdKNpYq9mM3s0foq6ce5bWi0JYqtLW9n7ZL0eySHRB1iZRVHozSh
SXSQADRvtHx86u09rivoApDJqltDJcU9UREg2szkfUr7RzWS22wVRcoEYBhIi1vCp/qctg6aDC43
6DSOy3WdPjIV13AK5IvWldPzoMfqu+1N2QWFOu+xHnTjEBpTtoExol6d3Eym9WxbtlhNyo4gp0FF
lzntpzIzKLSUuNLtmAcWZTCzv6hbpku7HonoDPVe3fJW67cClQBHKcKZOLlPyCrtSK+8sUDJ3KUt
a88kN/AtzaHYzHox39Q2vklldjFoV2gPSQQebKUMd77ukBSdyAivhlWuzPCZZUN/705tQSUTdqPB
cLWWsfvG8sK5U0bYPAtF2BBpptjuVkNjBMmhSoi1YfsrA3JhujyD8RWz+82cwc9QwDFtNjDSTLtM
drFOqtG6Vm10KStbXNTNVF1UXeIehpJDqMHKoutJGrpfDPBpw7ZPr2uc8lu9rzhfj51mkyezuJ4V
4ZFC78WaySu788jJ+xYPAsf0PE0kZCXjetJiL/ZTq+slqzODoIVGmB0rFp3gBXZsHoXfyjdsAOSG
JqZj5ML9h/vCKWOBSbwZgf1rulNvy9BWbDKT3tmHKajcJpTeLh/IVCREV9s3cwKNnnTSjcH/QjiY
OOsiRJOahqEfU33UNmZnZgdJbi/6sDB0IPWE+otdW8NRDbnxmMih7lZaAmlVc/CllUleX0/N+FXW
I0Us7qA6zkICIRuq+GVI63aj9YPa5VXQHjurs/Yjyt/rpgnz665PrIskzZpHRVD4l6bsKnCqMWj6
MAsAUKjSJ4uCoIyImUV0dbYx00JSHHZ5ga6JR3NwswcKlwzQdUD11KlYCxnKIIysmlcZ9rkjEVmF
74ZpsZliBCk2wU3rsC2zS1F3BlkVRbqtTXwVJl14UywAHgKj+n2KOWWdTI6gTOmwNbF7ecCfKkvg
BknzHYkSArupw/XctYJNh1uG7iNUPgInSYDEWNwEw3xj5oFABNM2C0UiIvxj1cS6F689WVbfknAo
yYVqgBFZsiHyKK+hmYQtTiLKwpnAW+yUsvdbMRn1uhlILpaqGdai0P43R+e13DiSRNEvQgRQBftK
gl4U5d0LQupuwZuCR339HMzLbmz09oxEAlWZN2+ey1gA6nS+IYOGLUGinUrImk72YbqeBdc3s25t
YzCP8ohq3w3Q1ANeXj0elA7+TnBzd6WV8JQwAggB9MHHa4koSoK4fkR4h//SOwt6AJEebs4nWmX9
sEXuWGujFPr5AKJlgWS9DVx6AKYm7SdpzSxjZcnMv21Kw4XPcd+xLY7dRot9G3kO32ncXb3RG8PA
IQotKBAzwKy7O2mk7Vl5jkdgCPRvUUn3y5lmRosZcAepqBQlQ5yHBs7qLjKKBczDNMwbuSykd2UA
/cFmp3xCFre9r9xq31uWvR+hAXEmkxDvGQ3gTEGq1dDUqLMjITNRkgxf5RLPBwuoPi2uM4SVoIAa
W3femIzPNyZCV7KwAJ3rlkq/cP8ZZdadJRTo0I6i60S6MqB+Qn/Ka1W2T15gXTslXlLGgbtSQyIm
fZAWjjXN8retOdNKZX3KnEq6yKcqVArild2waASTpAoNRzRhPil7Q3IF4JQYXGRhs/tSsJpjkN2X
sO9WzPlP4atyNyfdi44E14afWCww1X9y6uc6aPdw+XdwgI5mNrBEBH2G5+ePETu7PBCH3EpvJTEe
lXJQTqNgB5PhhVzR49zYzETwHdmjfvexMbVZc2QyfopMFE+iIt4CL31pCzejqk/foE2s9U7xzE7/
0Szo7NORKCUWEu4i3S/bdYBPA9fRQxVvZQPwe7Dv46J5Kxz/d1Ly5Pj5ezGZqEXAU7axy+C41Upx
Q83vWUVBrUbidwc3vw7rGYyAQEAsGWGkiFQpTaP3PA6qD012k3p3zQy27nFD/yz59EX69cew6BPL
r8deI0uqxXsaq+w+aNPfeDaexOigjKf7pq3dV2+9OKicl23mp/+UVRGRlq65we0TaiQTExb7fU1Z
0PnilaVf/GjGR88YlVEgAVtqb2XRWyDTlwy4yAYyzZGnigGrbNS2wbYdlk0RX81MfMyG9y677N0G
p7RVVL2bhnseXf8sW0AXgFIvkKfjO2x+Jckk5d6rvJ+l6kHUUpqEc9uam3VnYrcoTGTE7jAvyygx
FmDZ8Os5uEoSZRz3s0uMe9M0sy3LgsNpzsYefF0hNoPhPE1yiJgCMONhsahK+iv/nJdYJ7eS82M7
d1W3I6jqAHDuF1TG1W9EONfm/dygfATQZnLfr5GNfVJ80lc47OZO5cEQ6nT+Wh2ISTrdxlEe6Dpw
nzjxjtQUsC+ModuYgkkMz0Yc0dku/mPqkxHhTjgM+9psOMqqq70me8MIMImoac898F923wjuM+6L
jC+IUeTBN0TI1tiXFsio7tSiuzesf9dug8DNAJkoZ457FZwd9gl2wRI/pW7/oeFjI4hGq+CeTocg
4c7s28ELsdOvN3Dy0lXNKfCGq0opL1l38njaY4XfrvJ+3SY5x0K/Mq27N4f2b4AHbEXVFbsxCx7t
wnrqlIOEWAzkhELccQH986cgUMlAaCz/OyEniHBBJjhVWz61o31zc2TsSpj3hV83VOL9X5QysUEi
+9Rm7J0IriKfdCn6vZNEhAWB3oFjRLREThWR1oIbe6Q/vcyZBcIpi9+MVr+VNml+0YwHnfXplhuX
XqjwMSG6OThdOy/d/ewZyb5s+NBR3r1dEjG8UJ6/m9L81yzFB3VTtzWCvNhptaR/JtAgxzpJ+nsW
WtxQ9uMaD97l+2oYDALBgj+xnFqgvhKiPq7jfpm6W2zhzagzg2HXbGkAASlI6TjRr71Dt5DkUu8m
W3Uvwhr+eqD37yIP+E8L222HiU6eB8+oQnj2GItxO977RnWr+dYIi4yksyHAy2WG6VaHRMbjjko0
4JJpxZnpfr61egEqJAe/utf5it9lksZjYpUvprPMoNXUvyyJuZfHaBtPsj1Tuc83rnDvb790zrNX
Ghh+2shcYKrRQrWp31xcxVpdm7Ny3BkDg9KCzygWiEGge90TXVa0dZD2H2RpfKqJQVIZJ/lL6lDw
QxdG8WqCJUT0mC5+VNREgYt4382tdwVGZW8jof6OROuFAI4J4EqTislFxjEkpuLTMJsZeq/1W03E
w8GzZdI9JXDayIXEm0GwowAShpiTX0Ax85AR4twy0eDp5uiWPRnqMqFGcWjJstFuj5hcUHMCPLNT
NhVAKTuidXrL2XKgVzsTCM0OiQtsSiI46kei7TZmWRp70I4zFC1v3MY+ES4WNdOT2cOObxnjMdq2
zY03yzlstW9yM/IE5GPvEBrnAdmvWDY4TISZQYSZP+oOA0tjxcGjCgxaeIG23DJrxK+hT5In8OjD
79uOHiNO6ji45U0SPEQEFs5FYe+iDC5P0cj6JGLLDxnSqFvKf2AVcM5Yb2bO1oqqZ7HirciSTzJr
AXxYyjwzwXPpUoZxFxvcun68wnEI6mI1oSqJliymJ5XHa0uDugOnJIPPZ5A6ak+w4HzrV7UGW7YY
iFcwTHrSHnVir03m3cFKKQLjwWX2FDuj3JiSBVsT58d2do37TLZkmqsAo3LpTJsgbcx9ye/ILT68
0WV+Q0ISG3tIAact4sGPl/QA6uQs0/pNJdN3HCM/NmYCSDht6JSDrmYgkiBEjh1cZ1rhLUwJYtvn
6S+JgAziKvR2dgppKgHUJfDnmIbmxmYkqWHTluZ882a67X7kO7bkBFcJoPdmMQJ7m1XRTL88dDvZ
1iCFYsItJseJWZKdv2VqOjuPyIHNYhrRoe+MeQel8RV6pnPG4lGFcTnoUHX8AlFuPLpKIDuMeV/v
nYyA1cVUf9LKHw9NFExU24RHMtrAyk1pFyKXfFIpf6AQUTfNBXp5LP5YBup2EmfWbjRzhvcokhsh
OROBLFbHvvXexwUknOiGO1wypBk6eUPyLL8OXQ8SuiZXdrT4x3SXSiwZCZvp1ai7Z8NZb+lmOkKF
QrbSjGIaRH56g3HYEdXxBhRv2VW+WYWBii9eJsyzuRjFiZ6lfmxL6WK8cp8Cx8h2ss8IrWU3nAyq
P30PHrvNFpLkBbpH4mLIiIBkMxCBxkJQML+EFUvkCDIY+iUo9gJkJrGphXUTJpkQXrZKiCKTu1QX
yWYuVfyZBkaDmi4RdZrlX+ZQsyTF8p4ETbnitphIYRMOkSdIBJNOc7GjArlttNjc9gw7rO2Z64TM
vQ36wvzm2O2XUZrETUdRvLP7qHwsR5vbPhIr4C7pDi6W0tBzCaxQU4ITcvJJjMRBsp9mPT4jVBOO
lfAlG10lXj2kWwYf7RK6thInIw4CeLyuv4t7rPMDWue19SBO9VYpT02RE97KXvvFjnlprUTAy8wz
Ugdrkxd2ogaM6+F5Uml57qcq2w+5GW0JA+FhtonVRmnLGd7FwSYudRt6DXdx13X2Hf3hfDNhMFKG
KvJ+ez6tl7lxSQuazP5sBKMBrl3EmDcId4+jPvgQ/TjunbwjMDNOCH/UxDLpvjT3AFfz/Vgn8jEy
LRe6hO/cgkZIGIJoawYxZGHC+uV9OfJzZH2f/yZt5G7EMqgv4t/oG2JyNls01wv98JBBylPYOJaC
AbUcgBc65dTulcpnZkEjaP9yFRINw/8xgwT+GNjtl7pbDE5lMJeTmpc75hDZtxdlmNaUSMiyqMaH
PCdyfDFh7wTIW978qCSVoWMQAt8B7L2je1n+xL0T3JaSAXYdLd2pRVGlFBqKH2bifnx2ITH67xCR
co41Dz21wWQ4nKo6c2D9Bu4FbVQC6UeGbjdkNMmQHBP5GPezvbUy1YbwV8nhnOv45NJEwadJ6ZZG
X6lrBw59xSDSR9ZrcnTjTcG9O4u/OuYdcyyWwgi6SaAZyhRKWbamXObob1bK2pbJDS1bzCaFAf+t
nklnHCPLDpfJH0ljrgiglW0b+gInjWe1zb5rcGaCxZh2Xm77+wUMynZOIuJ2rbxy7jQp6ge3dznU
g96HLqnb+doJHHmZmTgP3ay7QxXn/VvWBqtMFcnhWNWTfnGTrLpraPL+WtqsXwI6pg/NdsZjn8JA
pop8Kya+YQLrSAGqWusgCkff8VAF70sGRNVeIHzOXjuHHNvuyZ8VPhl7SXeLmdd7Ap+Gx3EFDlBG
o8xXydA8Z0zcSFAK/NCMDXyRgy0xwzjWwXJt+b3YldhjLSR8zpqzrWsY9L6VQLBj8PTtmJxk4xry
QpBa8uOrqgPoRtBVIZPmtQ6yluhkS7ERSNptNqfTblqM5NP0Rhi7Q+l+AFMd7uugnrCxtDWtteQh
KS1jN5eF8+ANo/coq9p8abrE+7FLSV4u+QZ3EvPB49RI+3MJrPy2pC5WMwjcOHni4CWq++7TdmJ9
wNQIu9AnQdJ0yK7GPTa+kIAw7ZySqWFZYpQkC0qnd2ZBckdf2FbYDjVJmOz4ELsIhcCJsg4Ug1O8
TaYJQitCay3nXNyXzHR3Ht6Ef3ZVdKfARXshea78KDXDV3MgGcwcJ/nU5j1CWUJWdkPyFB6degpj
O+GYBDx0wS2Rs95EhKXbyvgj8xySH0BxWhsmhc690+VMJdgmuBAX0J99z423aRFML5MJ4Xfx3Zh3
ejLMN8bv+k4QtHFbzWYPZF5w28WGVXcb5XeCpSb8T7DunH1VpJBJo96CGt54+dHtWBGc+qJlXl8b
13F04ItLfs9PUflsGkUVeo7I1PinyvyBRJt2PLFWyShHitQ8RUqqe2YRrIFRP8v3KSgTYhlrQJuW
rIYtQ3zDA77NvJn85OlhmaQ+RTb0TYLtpmkfMUW/jmQj3MwmpkfIK+Oql+iD1xuktK81Lz5BxUc9
ptgDG/YstlXqNntLN+Nvpys0zWJRpFv1c3aSTh388+UiwzhLksvgIn+h3DDhV8YwXhcnIbaHABNs
MHm2Q3zhFQf7W3LI9tZD0tvBqxNR60DSrPmQTO2z3pRlcfddldjpJqqcq62q9C5pquYSRWC0NyaB
dH8nILiEIOUNkEVGNfVGuDXGwESO75mRmw9DwPFaa8s/s8TR/Nj+JH9iOsRdI2Pn2c48/6+WU79z
iNk4e7BFQrG+J1Zc0jtySVRbyILq3hOpj3RjRQcQhsVTwaH0VS2jfygdX77Pw9Rdk8RuAOUO4mI2
qfuw9BNPpK/Hr3gUoAG6xmn2jXQXwnU7Akkcqwp9M9aPXsARDOFzuVjaMfttUJLvvMkCASQUS0vF
YI4YKZd15FAP6ElN2s1nw8ydd5elqD0kWGbWYulvaIwQXkg+P+laB/sc7eemKoOcIN3MoSiMGk+e
nRwWwYVazxKDaeP/66HyshTXFFfVN8FPUoBk4dDcFIspbqmsJ0CrBG0SLVPfM0g1Q6+lwC1KY8DT
wjiyYYRFd2Ji25nnfE+QX74hTSc/+IlT4dDkOci77icqPPnVKYbhddRhsh9d7xSUAIcIG9T7rLIQ
jGl0djHA5k1tlMsuGEfF9HtyH9M6nR7dTg5wrUc2H9Eken2q9Og9Zzl2Urbx5VbLeQ5jrcVrH8zv
KsPNSQeDFaTiX4KzlcKMjLSDzTeEBFXjQC28p0TXb2mZiicoO/3FkL48zHGShGk9leEwt6cMwXxT
Fqhg9C5/ZV2+JHicoQlmjrENKnRqRDnFYqMvxJfrop9srI6kZcOngfeiiIj7kTQzMw3c42h404nO
svDCodIDhjWck0GqKeQh740/S4zM5CxJcZuXUpwtYBznCpzOtPFl554LXR0BZNTbNibKOBXS21gB
iay03NSaCmLbZiCfOEz9mU1Fo6rBzbjDPz4c/ZUBa9/ZhjtuGwfidVAQq4N6Um8RjcdTbqufXvWM
w2Zn/J50AHc3i96HxfkbVfpPwJdGZ+IDI3dz92kYgzN7fi9LLZ4jt/wNKHS2SR7tFy2ultQZ0bjM
HsVUkm8pJUmbi2fcl43tP+Uk/2GPz4ufeKiZDZuOfQg8XfZ0MhEatanV1hBq2k6qNbdY3U00LJss
H4r5uFdHNjIZM9Q/sHEPDS51S6WweMyBONWVMuqJEzebQQWMeZui8hAt2VYojv5EvnUJIXyEFP/j
ED+1GZ4q0k3/ziRqygCOZxXcWWpgCWhd58UqKL1ol/LfXgZrFb/DRILOaEbPtRhuRue2JPI6Sdgq
TJgx0wd2HM6kxcL2XwOCfVl6d5Wb4APsTE7TAM/fKehZEnYK78om3HqU8UfwzrOxm3a25i+5Az16
QNM/MTofV0gVEab8EJV/LsvkJnvvlkflwYzgA7vL1bNIvi6Ds91ZxzTpwqFJ78nzJVlXbmKB/aBW
9RbFttjOQ3oQ/MRzIW45nN6qTo9N1Z5oA7Bxgj321b7MJKp5vBPrMFOzRqxrwV7p0N7jgdhPvG46
mm7WHIV+gANfZMumxVLE2zsRgWwE8b2/0JXV0r4kzCGRC6ZX7FZsdk2kXbHjQEZVawDazUtzEy+r
Sa4Wy8Fbsk9lireW4wjjnU4D3oUs2E+S6FRm0Et2nrBThxnCJyHYzGi9RX0aNedwMCcXVyZ85aSO
vTZR4lN9R3dJFBPD14qNTPxHWRJSa5Xue9c3oK2GZn7qM9fhiYzP3UpZV0rvuWafnCVGymvUBu+m
cTRzlnjJxmytBSeAVidJjBPTKf1YxelOG+5r5nSM+9RXJpfvQiQ3kXb1zlQTKxtYcAVlMlSx/tLU
+m6QRbxbwcyC8wrwdhFaoKjkANae7g0dPn52s+StqPhJWpcm3nstS7Li27ketqRsX4wZAbUvxbz1
hXc2k+IdtLVBBalM3Om52Sch5Z75VrWQ+PFqs6De8jENGlLJcmf5mK1dIbYaGP2igxfHh+ubiSd/
HL+Yf3xxie4bq32dUybUdlFVnKTMaEqDA25s5+YmZfzU62Y/qvQzN35swCp8jpX2QybMu4aSHKvr
FTgl8CkjFHHy3tF3tposy0Z9Vnp5kIHBxDfnRftV9qcGoj1lLabe5ZCzjJ5PDrKb43xPdv4HlspP
BCve9+3PVsl9mhkPU9IcZr7aPtNPi66/Sr4nJ0Lq6JZfJclaBzqc18Wzy99BD38aYk5hzdw7HRKy
ETJ6AGfn9yB+J/PJqRhWLfWl6yOGSu3KnR3vnThBWgcO61kA/pmbf9fIG1i6CH2Vd8IzgTi420Z7
m6pqv5yyeFpHdR4A6AYTVdJOAEqHh1pi+JHOznX0P6+LU5YOaJ9pUSGGfRnVhy+GrWCnnNrxiQT6
Z5b60zk7eCauHcPastW6L9PxbFfLnuzMHca3J60jEl/FNie9dRiJX0ZtLt2ZZV5xq2bBBsfLzFLS
4DHvUukSRh5cmr449cT7UdSFjsXWhnQyLN/5yBM+35U4FnE+zWX6RuY0U9ngKBIW1bP2MfO8/fpV
pctyYM538SGbtMlAqa1DU6Eqkcmj7PECne0EQfdUIqGmznBaHOIqaI2kUX8xOr1ottzXx6HIxp3j
Qxko501qsrFAqiOjTp9WpoR9rnGkPrdZe1135fE+hISN4073wvXrEbIDGx+HTmK9ww2I2cgP+L/F
Tn3vO8h0DWMmvi8tl5+x8xia6d36ucWdOoiovA8qcH+KyBy34tLkEegm49/6M+aFe4iN+LDE4N0q
79XjSMlB5W2ZnoVtMj2QCHuWZfeXBaCLGPtD4BfH9S92xYhYtbytxy068Z7zZhvETajN/I4x1WYR
tNRtTaRCdgjc7Fh1YD+tYTuYDfbU4oyA/0dH9nGeSjgsNjjx2nxwNEc0p3E+zwcno0TJBPY7UAIL
l/RiJqGa1QX0S8mTtX7apOwCqR9PTcpUD6N8R7gkN2fLT98CExTsFbVveeOQPxzd9MAtZksGuQ1q
avPIAjiwOBcOu/20OP0rWzQmp0K2H3vxNmXqOKeZRmNZP6XavBvT4aE3bfNQpN5hwfy2oSZ2MPMV
fzA6AVNM2dJZDLCd2giYdHYY2U0B/EqGaGWHKmGHpQqOU7AQjlrX3dbN2lB7yaOM/SNphG/UZLco
ZnrNL/CDieA+zop9odKUlilpj04fWNsJn9ShyakKgLPzM6zWymyTWl266+rUJ3jbeara8VKa/VU5
8q2R0GYm4rzbRfxbiuG10hWfmLorxvRVlsVlVMs34923tqlfrbiQG2Ia3/y0P3KA39U9awNGbhy1
HZ3pS34TK/oFX/ViGtPjTO+n7P4e7j4pmO6+KMQVWRKVrx3Vhf2zq7B8QngMfTA93W0iVj72E76L
9cdGpMYFOtr3rkH0TpNQaETrQ5W2rKzMMR3ZMrFeNFgtTun6BWPNc+PoBxXEOLhndvTSeThkqUEE
tDSOVFb3Mwccu3KAF5tc95dxrk9zgb4SLPohsLyt4n1L2vZJTQG3HEQNbuUtnnY8sIo30SDCqRDx
gZyY/bwwO/ILljkiYZW4FPmn+N3en4pzPkQ3pOUXfJ9HzfVmIm2xLMNMLlbWgjmDKa45wA3j4fSH
ALNoPp5dc35S1sAkGemVzoLbG7usqnLJbygvtmHejxqhMmuNt4B90GIozkHevjLYgTtSY6SzOMDR
hJ6V2R6AUn0rdow4kkiWSItEsN6VfneGweiFO0p0yIs0jXdRwXs+xObVbMWTtCvu4cnep13xL6Ik
kpw5ie8MW714Swig0gTiOO0NeB0DqZeIx67kL7QVNq6W60N3n1HZH8tSfDGDsXaJya7N+h7WcJWa
qDzmDe6a3pOrtB2/puxeRIv/IG31WzJLirqYqozKXlnTlSKMbRVrPE+DeuBRfYzK/A20LdsXw5+M
v+k49QWsQYjb6Do2CZiWaaHPao2dkY6/rcUQzM2Ck5V1b+vQTTlGj4e82NIb/KsTHz9ha1zKSZ/F
Yq1m6X+Yhg950qzm4YPoic9wqkekriPbputzZ1XgK7kQh3Q6Mxx/djj1yV3arp936WM98fE14d1v
jGc3/whGrrt4X0OeDHgO+PQpNrFOjdO2mBiMR9bdCiNZy0logXu5RI9BaV/ZUTiLenix5mTneEHo
4CXDFcPyiBcahCUa1RRO7FvNa8V7lkb0EeEzxUlnE7k29s+mc29Oa6ZT+YkjYLe06IaOe63pTVFZ
P/iro1GtRJt1d78r/zGibPbVdE6wqERuel6NMHiRoh5ZuoieG1pr9h/DIDpBdMnhqxR1+7bk1okw
my+ICscIX1OFs6Lqy7sKvUZ5JGOTutD/9Nk1ccDLVWzQEnbIegPT6S6+5EuwhSzjspY0a/82UUpR
su6B1wSpPHhef+VP18esXh9+PnyO3OOIklkqLnw8Wk9DdhfL7qelJmc3rnoZuSKTsb7y/41Nwf7c
6gm9QyRf9zxCYSEGGqd6rNcH2vQ2+DrLME7JYJ9b4jvIqvEjnmVyOJk8H4KK8DyyGfHwEUBs8wY4
XOX8ozOv/IwF237cP4Q5HZNhucYwPDBXvwcJiZr2xJ8h4EzeBWNf6PXqZf1v2ywPJQc7/pBwZhDR
Zvlv54hL3mGg51fDQmtcZrTR3isOo29elG0f3cUOOw+Tem08F4LvcwWTue/D6gll/2ptL9yX9d9G
iAoZZvWZ2TwekCkUZK6mo3+OGrbyncj8bKpyL4cgbCqH4Iv5oOfyIeO4TniFPEpmF6utGWXPBQfL
7NNlg+hhLtCByGaR7r71Hmv7sxzvMYXgsxIbLd5FTDxzHh0mF5sKITnVu9sjmtFlG9FJyavX/zI7
2VaIufz4mq0+dPAtTvCwSn4LCj8W0F9dpscbnXXo0MGu7Wkgo2or6bwCUnR0SuAqn63b//bNbb3U
pyYKqYwTC+sIkirYft5U+MPC6ghAqU6d31+i3IItwKmRND22rTzYEWDOubVKcXJh6M3gy8196w71
BLnY++R3nd2XtKmuLJMvTGM3Lhl0pMkMpMWw98xL23OMRS2Fbe/IQ4T7LGT3qt4sFc5d5k/YQbts
G8G4K4oD/4tgCoLLzel3XP3MfByZaT/bPFbwEbmYwezy5qLjYZF4ciTINTrBZB3IUKxtF8OTZADG
OEzMXYG9OsI4XfDSsWnER7FPF1zb2PkD3KeHNlcT86Pa3LQLh5mXMgpkUwp0QYDzIMWaRpV1SLMa
1LlbPtAavnWli1uIPYH1KAsUAvDMCydcNnacg0MGzyzkrazEjV9kphByk+Zh/RaSIt+ng3FeDyBe
LvIHrt2Q7k1mFyMTIKwv4drRDIL23x2Gx9h0XtzxsbBYiBN/C0Rg3PznmJF/ztG6PqVWPCO0mDx8
9PkEuZE0cldO01Psjohx6AR1jerY/ivt1ZlNua2Yga4HXnTPZ2o1nt66LbkN/DQeGN8wyiVuMkzn
gdl/F0Wpj2LKOBQIztgit4qNGcVfTdtHzNz9h6DECWu+1wUEKNBkV+La+EfM6YfJiU3Q+Yx5EY9b
NkrJjmN1IcjuqTTZzna9p1ziPgiM4dfLyyexurxT833R9qmoXlv/wxF/87HkYcl3oww7OWYnmzIN
HdocX0ak353B/OEl1SRBeLEY/vgLSmRpaFx+S8P8eMF5W7hu9xKpKju0EzvaIunfrAW/3GxD0RwK
8YeRFpBj7KQH8KbFt1aNfq1xhLJy3yzUGzG6rzvbX6722C2x8v7bUrH6MuwOY5XITaxk8WAirASj
enAJ+yo2TTswdempVHCBqZ25LMNF9fG0WdbKhAdwYNRmyzAjuOKo+ckPc96kOG6Vn91iRtygm+eI
btwaGHbXdGGOYkDCbHXnB1oAaND2J7k3Ijt0cS3/aDnqImyrGX0389QRQay/s7PBeVldHtxBCx4X
K6YK1R6sb7to2XqU/veYcnS2U4lNjE0PcMtJXGW7XgxfkEv/kOwDZ6GlLt0MQzxsJreZfk2hyd9o
MlceEkNwpjtptSm9gGUQnlh5KGsnOxU+IWZsIkLJ2og4lmpbBbn3rDzbuhB5xA3uxPkR4x8OykRh
U9WLb3KupTUxeIt1YD+P9V+cBgeGwM596g/zjXsS4dFL28eu0c6zmseUSVZFwe4708kPWoeoMENT
lo5OF/qzEV/4kyTEQFHs7WlCDJijOrkuhlMfBk6peC4+6JvKTVfPD1BgzjNiRYVmvnXylp1PwavR
IPDpi9nWb7YdXdbNtzlqLhUVsEahES2VsIf/NLBulW+R+YSRfTN6zSMSB7KC7795MyuqY3Fa30+r
cj6kYkvXGPes/h28gEgp0z/4s8fSFUOVwOou9OPHaXTuIje+GK7/4bfmLoizg1OKi5HHDy45JBab
KokSz63rvbF9c5S2dS/74ihd4+RSsunR+F6fu1UiCDAzEwOIGI9xra36W5HAQk3iL5Zx2BYKuNiC
TN93KqE6pW3cdLM3cCm1yPWmcxXj0N/EJO7NSJxZjygOfaz2XdFeeMTZ0HTU55gaewsrqx5iVL0k
OLG4gbHIi0kpT+znwk+g5wnEUQfUgBud3MK49VZGT2rdSlv+FAqvQ8rfHZ2iP5uzq07clfQi9vA3
Iy7OH6uX2VieHH7DKrcf8wwt358v89i/lsX8YseUMzij70eCHR3gJlvb7A5J0T3iV8GYynJu2WUH
7Y97KDnBVi1Ou2GRcPd/BSblNba4q9izOHWxfPhfUuBmL3v2KoqWqUxK3Hb5GpjN5wr3d9b3PS1z
oFvLjXhH2mBF+FjqP0X5cL8WQu1gL1tn7sNssurd7Jnf62+dK+tVErgN8fiTUMe9aVdEHa7HX9Lf
lRGb9b1nQH+yzHOg6r+Rox4mFZ/Jc31AFMaYUnhYyHg+FvumGoxlFrICXT+VyYM7Ov8WPqHCa98T
ptm0mw/o1NexH/Hhi2O3KDwdtsF2RfrBp1WBhRFs8JJkNYmw19lrxo0OieBY8nCsIEEJ2afEVUB/
NbLYKb8Aqj9nfnEa+vSV/KJfXHk1x31BtGK+X+gGcbOdco9u2yserB7vP/soLIYGrI3QGYmg+aPU
bIVOx8+fZBpNJ6u2DERP0By3qu23XpJjpM3WCx3PDVCO82QWyDJ0kgTd3XnYNQafG5kb4afxBybw
87oJxQ74xpo4NbvlY1y8O/zHx3EARhhPO+kbN7Pv3y3e1ZgOk3qccZDxZ5Vg3Bx2jYFXra9O7VLt
+p5ML2MYPqY+fioj8ATYbx4bA46OXHwankEekYYw3av6u8J+AJkmv5Chp8+VqB/6hs3UObcY4OYx
TprkQTIjs7z+A9cdZbOqH/nw9xhdkl2b+/kDw8t9x7iGb9xoNg05bebU4KplHYj1yRS7IQGwtU7+
9Y7/0CeIzxqyW1tV526y3nGMH+q2fFDu93/Undly3EiWbX+lLZ8b2ZjhaOuqh5hHMjiK1AuMkijM
8+xffxdUVd1UpIK8Lbsv19IszShKMTgcDvdz9l6bLcY0SeP5gKBsGEP6KM6u15RvuOQepuuJS/RW
YW1D4tZuKgtlTxo7N2aVXgmGvp3IgtOVzhAr39ZOfgyr4ZNTcQxX7EC/sZT2ITXAgGaEcrEO+SFk
Xeo8Gqb8tBLPQSBx17vRhlhBqtlVdaP3/nNTxVcIae6TMn8SrFzTzwXDhIbtYICiNAixLdqcvkM2
HIjHXWAu2ZNFiwPYfMqNEEbJVAGnHT8XhfLq5+7aiW0OxlAM0mKvlA0TIdOuobs8Yz9Il26OL6oK
ql0IBdmTAbdT2pgzP1NgICk1MQFje4Xeld5ftVRIZwiMcV0QCFL4w9yV9QTV9gqSerWvqmm7kwwI
ZIeHttzGzDcdXEYhXuDkfE4x6TVhu20asUs065YIpVmN2npmRSz+Zo0MTnHliSr/ytWymM8fbBqX
ATalua6aED20iRGaHTFdbYSr1oqMG5B26qbATjK9ql1ktxRsV4pP2SVVUfQ6kBtyzApgZelMazoG
UhOgal/fgpBDzGu112UQvFp9dXLglTpFvBi0fp4F3gFL3bbhpJFV9lodo20Xy2++aT+709G+NXZl
3vPgGaIvGjvwNOP20wO2bDyypNttUf3RC0UcrBvZPPLCjYgdSsgJHc/A3Ttjs/Up108hwlkQUapw
BBuJXHw3RNZ+jqusu5e1h17EanFShltHb7uVXfoU0vKdNpbJvNbRFebacB3KfjagViH+QsavQqsP
eumvWOVejZSzTlvq1wV6dSJcaRJ6TbvuQS1UuXErO4H+HLPeLgPmcJfVuXODXJMWsDPeNNoUaJVZ
0FIy70U2kT9PHZ99Tu9xvmxJf57Uv5aT35ph92X6DGBp1qHiHAINlQ0d668BTjh23j3zqBr9RRgF
c1nrV7ogumLUMMnXwbAY/WBr2/K+Zr2grV7i5UFLhnAFk5D7ObSU2yTttxCPZmnu0O0k64Q/U5Xh
tgpoIFYW2+4ge3CiEDse550xBeLSEKQh6MZA8vAD1O+huUSzShBXoX/DlrL0w/DYVe2uDr8U6Cnr
HNNsAQbXMJWraUWVLEcGMouYddvp21WjuRu7R9nsZMpNontrCAJUo/TowVRITi/Mh6xLWVYx/mrV
hhPRNc6InUoWUGNXT9BAjn3YPNukmy8ldsm1SJhXvQl/Xs0+lx6yx8hG1t4+q4nXLMOgPLUlkMOW
AkdDGKvwDYNTcOKso3qKNaspkEe2eZJOvC8dxOl9x9PUa9mReOP0HA3dO8/wH1qUxnSUcTJk8lgV
xkmYophPBpSgkMpKycanYAwelUDA3+gWQ+/uEenfx6186PUpuVzyGDbMotx4mdfSBNPnNuS6WR6X
J26xSUB+EBm0O5XqXVWhqUWKl90pXVWuOhrvi84C59NayrDucoBZsul6FrQCtJfn5jbhl6U1k14h
dwTcysk7AlkL2Sl+XdXyVo6agixSOspTI7hv22FsaIMnOIR5vEnO1HO8iBjdOvnFqSh7dOgMbgFh
yGe/cZEPmRaQ4aF3eGB71q5C9vaaW0b/4rZZuDDtqn+sOKncgCkgezCP611X9VTQnMiRU2Fw1yZO
tAlqaW3w81EP9OiCrmwr9RZaUMY73aJUYMXkycw6ry82oQqJbOb7TbfAlQMXbKRZkbUR7jhOauVz
3LAL5IRssp+sIUrtCjxAnBk73PpaGC7d3lfXog1UAqo6jf1A2iHYqfxtQR3siTbzt87u6r0ji2ae
h4q3j2JAMrlG0UNqfnjXZG1/GFp82AQfo71LacZTMUbX0SOmYh/SH0IWm52aUYennf9su6l7xfGp
WUrHUa7pSho7X/gJPGpN29pldV9ZA5Hibtw8Iyoo5jJHLKiy37jGgGjzvFNvRoNgG7R2bEVojczy
HjgXn5xDr2fnS6YZwnvVFnNPo2oW+EBvyr6IrvrEAIWcG8knVRERO+nG+JJrjsqlF3UA0aEKl0Md
fVe5b2d0xIZ7TkbgkQMqecIdmpVqoSHIsRvMqULUCGYCKqmpIJG3FtDbpvaO3uf+vBUtzWmVPtxQ
ABIPkGShBafy6xUGOBoSnl6Q5HHrl1G/8eF4zAfphTsLuMe6JEZvm0319FC6w3e9kFQrVZZJNhuB
WIyTi6pwC26pSOC0yyscUkrdIWCoI7hKYSDrDYLlbpdb/viJPbUzVyzvSdPMatmVsbH1hGjwYw5A
u7TIdJemXX4m1IgaI9doCcGIuGfTtdG2j6njYGaGdhhVaoA6GQ6HHiAjjPoQ57oFqx5FbTsrIz3d
JLF+q3aWeeNqIL0UyWnACa9M022IffRfQGHdc8jAHu5bj/VIIQZBHxqVQkQrkx/vEiW6j+PkuSMG
axNVQbNQmvI27s0Xq0tbVkbsZtgHYcr5xaMx6BFcCzW7jfUsi2YyVJ/Ggp2ZKBzij5wBtVhumTbG
2lLM/73iRKrUZtGe9EK7CaS2IEd1O9VwqApu/LQ4JiG+ExmcJBYJ08O5TdeMc3NQ+kDN4/m/F0Zd
BH6McVnTjONUGCoH67Wl+Fq56WdBqVU2Mb1zdqUEMB1KZgB+uH45pLjfWqUqr5sIcR7e1Md4Io8Z
zqOBpXnWmFW9wJORLHyd+rlVFA9BAT9hqhW59RURthAIs3UWFveWm4PvRKSUJHOA70t0vw8kgE10
MDxgSEv8aBEjvgaP0Hx2ApqDIBlu3oeMOhOE9q+IV9M9Q7ymYAapghXhTdD139BpHftBfRIlqRZG
VMyaRJ33VY46ZESK4TeLwoCU1fVDd/Ks6NHRLRKBzRY6k7huI/m1sO1rVHPH1g2fhton7F35rLU2
Xa8B+YbOznDcC005Oi0ZwRiItqrX3g1u9IoYZCHdgAqo1dCCEtyYrTLOQw/Gi4h2gZRXdjPcEV+0
A0O0bltnrwT+PJiigA2qDWj4177N86ANdvTp9mFWHu02/+T67drQqcR0ZDCGyU1ou0xrRaysJFxk
CIxmGCyXOOGCeUMHQwcrYXXNtW2wdmiNt+Fa3iYJVMOJVZA1OdCIj2J3f2Q1/GLoz4G3GvWe0mp4
+kXSvhko5+BpBp7WBsCqGj+nKZPo6TEMiT4eR3TrfkdT8v3L/msksXlOv0X7bDnWCF4XmBoa23SR
len6/Zf+NeXVFGfU2qjXQ9NN9eJkonpsbesTlvutXhTP77/8r2HUeCZ/huKaeRoLuzDKU1lS9UoQ
MVHiXut5g/cg+CB89tJXmP78DXgXD1QaFQ4nf00VFEhLRzFuqjoxr6OSh9wHl+DSm5whr43MGB3T
H2vkoclVpRR7DDaAEILfvAxnlHynws1Wlw5bK2S3M5nkt56GP8of9Q/wxJc+/7SgvBkkpFZCiQy/
PnUuuxwUMlQ22U+u4wYRzvvX+tJbnHHxB0u4cEe06tQo40nizJoZVXMoET59cA0u3QZni1/LqSPr
fFmdUNwQOwsNd9VX8UeX4MKr/yAVvxmhgfCAWphJfTJleDdJX2zbf31/ZKab6RdLh3NGr05drDhq
0FYnN/K+e3pHI5RuP8g82JHWt16oH2SnXfoKZzezI5SEXTZLVIITY8595+En6j69/yUuvfjZrRxh
7M7ZRZQnwFRfG6qwNO/lB8uENs2RX43QNKfeDH6iV2NkUlpDubJqumYBujtquq3XHfFALxTd++LH
+aKUMBXYD3/5vW80fdM3b2pkY13GaEhOuuutEK3KeU/Nf/F7L352R/tGSOQuptJTVGrDto3Y5vUd
1LT3X/3X+Gzzx/7gzUdPu5TYtLBuTm5rtujk8lWXxHdI9IkMsdlWI65LxXiVZrV1/f47Xrr8Z3c3
RbeRZh6DRXbWldTqu95Ev/H+a194SjhnN7abOz4bzKY61a75rcUCYVbOt4q2QU4b+v23uBQ6ZU8j
+WbEGnwAdCSVgp1QFT3FQim/ZuqYbvK29pYx82+eZKV+JRy38iASePk8trRbPCTJoSFMnaXY95Zq
r5Wo9zO5LfTJ8QjQex73vsFRLdFvbDqRH8yeCyNin60YqG0dgjrU5oRSZFUo5d4z5PXUJG65Od4f
kemlfnHL2WeLhdemXuVS7jvpbPs22BqcqcKxadkSq2a3bLxyeLHDsPkgr/nC/LHPlg9JhwhxX9mc
hoSeTgVZQmuC4IMJdOnFz5YPPEVeVrVKfeLQni7quAZNK1AmvD9SFx5s9vSub6aOZiilTNqxOVki
mLQsecSYOdGCcMFw9f5bXPoCZ6tFiy6ZzVNcnYCW0o72UFQIgWXs/Ve/9AX0n78AhqOiCQdRn5wG
VwQmoydoMVBOHP2DjI5L0/VscaBtCAYorHjwAFPdicp0v9DDVjfAT+JjbdbF7e99kbOFIncSkIR2
VZ1KadwnQ7VuqoZKWHbzWy9vna0RuYJnoUqb5jSJbi2Fs7U7+Bz6u28fvP6FcTrP7caLAN4Diu0p
yocWwdfIkd7I4H8W2uTQzYznzoeXTNcmmFqB9FcwSM3YMLiAiMB4K41s55ZlVxzj3ATvqpbuNeht
8xJ6BU1g4a1wk+WckDBPKR6UXtMgoCpXynHdI/hZZoXqrpPAui87D5yq7MkXSoUOo7VyrjK6lZwh
63rhDr2xgrJXrXwcf4ew8CbMF4aOuFCtQ1FTWSg6N1k0YOWOhjY6yyrwgpWbR+6VUcY3ZU5BVTdy
f+XF/bjrmqZ9qAwl2kamyIBGNj5kbA3LVkHXrMDC4n9wq14a4LOZjlo4Gcchp4aaG4csVelGhOmX
PnSW07nm/at4YTdnnU12FCnC7OKuOCEijfBCCXOfwZJ4LThJ0YSiGuZPKoX33+zSFzqb8a6Z+ECA
x4LyrXGFHeyJ0MirSWjtcK3ef4sLq4N5NuvDQtYNJXuOgJRfd02LbMcFLLavGvZ4v/UW1tmzpqsC
s/ZVuzghbajXDQUDJIqlTyY1AtPfe4tpAN8s0nqbJLEt1IIAsPoqMAUPGdhjg7Ae3n/9SxdiGr03
r9+Q2ijq3uRC8Kyn5w/oC888la3QC9b24MgPNioXroY1PSHevM8g6dSpjlaf6qK8dj0TfHg0ER4/
mLyXXv7sQTOEMfvCsqfTXVne52BQ4hP1Qex7SZj93pQ1z/YuraHHjjo29kkPidfASfbiyI51xoGh
okiz/71njnk2p1oMeSNqcfvEtm07ZuEt/kQgk+ND5P7uW5zNKenYZUjbyD6ljoKmpkL1WR3JGTnS
9Z2/P60uXA/zbFpRl299G/3blLKj12ST4Er54I6YZswvNnjm2Uxy2OOOlhnbJDR1+6iJENq6p9/7
1GeziBIpDYJatXFNIz3olWw9YkKD3g336P13uLDImvrPt0HlEjczCtc6KUkFDCnHTaSp9ymgEuhH
mwnj+f77XNgFm2eLuUFtFDZUap8cX8HEIpa4q6Gyazs3o+mT4fsfXe83b4yztZx4STRidcG1jovm
KF0HOqRbhZscf/mirY3o9+aUcbagq4bgydQZFrvUlh5bNnzx1Eo79KNerd8ftQuz1ji7xQHhx7pl
atZp0hVaSn3McGcpuvv6/stfmLk/IrberIF+yEctqhHqw6hBUY4DeHqWVn5wGS59+PO7OorM3h/b
KXZLHJLSOuRlcydy9YOxuVQoNs5vaejtpRHalKki+IFAa30TCVe/chBtZzWdpeaoUMmGOfbBvaJP
k/UXd7pxdqfbliOCyBL2aYhwrz74+URjJn9tANZ4T5lpURfHbGqLQ65OX3XEY8Yn1ZR7xL9sYWbT
T+UulPFKeh8szpeO28bZCmHC7RrjKHVOkAihBqMW6b9jYoQpA/oq36jegQRns712ymgbd1fY89CY
IJY0kapIgrLLFbmoiKTARX4wStqFJ7hxtqRgQMqlbSf5aVIO9sG9UhAI5wPqSQm8JblB+pCpnrOS
JC7vmerDepLbTIqAgjaoN3xwc0434a+u1dmCk4HNLTit5sjPbianF8bruZMTAg4XM4j8hd4+WUW6
ev9G+vHdfvVuZ0tO4MV2T9pBegLl6i0rpHo7CywSesXKfCqw3iOenWQeYfEl8Lr73oXcWgbFeN1U
aBnzEp6tZuXf9aS+TX04BAXSefzPmje3Vdtflqm8HyDO0zDLIsyOHLkHDDmLsgu+2WUDDV4B7qW6
0IUT+M20+QiJGMCL0tKTxQcjemG10M+Wu4GMNKv1quxEnNN3gB4osAX2+vdH8MKk0c9WOpnmdqlq
xNfqI945QLBsYREVD3jP5xO2/ffe5WwvM+hFoHJCT06GVV4RFfFq45nvH20pPpgIl8Zo+npvVlT0
y7lRwpk9+SkRNaZyoKP/UVlen26gX0wy/WzBC5tAloHk07e62eALktqdXcqKjKW4mtKEfA5JNZ3y
ThEJSYWSMSwS4xBZQCTNgcSToGjx9PKkv5EUC/ZjXYFfCQNOqmEq913UlPOubk12GhPWOehJDnt/
3C8Ny9nC6ScSTVTWJScPvWQ+tcjjjyp4l176bAEM5ST2qfz45Pfaxsyae4S4T+9/6mnu/Wq8zxYy
YFc97LQmPtG1x+pDjCgiNMNqbifBG8YlYDvPv/dOZ4uV2gOhVFvqXYg8vgU5Hf5JgDkI5B/Qy72k
eAqU+oPn5qUBO1uqiMjNAtPow1NeA9ogVElbhCUxXO9/kx9P318Mmna2ShiZYhVSG0L28qvOgq9N
NFZv3RBQjqsFNtxswnf64avraGtvKLbxhMZMyLoL+hm+MwEw2aIpNAliPYC3pHIqmEZI9ITtgNzh
ExHK7OVnsQFcoyP3Bztxz8+4Q/7xFhoqyve/yoWB0s6WpJ7qfqSZSXIapPolzhHBqFCtf++1zxai
iCHSvTCPTzby0ykL2kFu8/5LX9oX/Xguv1mDQET4thJnMSsoZkqk2PVc9U5lRGyQPEW2TYjWddF+
sKJeGqSzNcnw+yiIZZqwr8fm4kfhuhjMD1ohFzaQ2vSeb75IkoYw1ywMTcSw+dTEym3Z/ub4n60a
eZpkWm8PHMrdOF66jD761sr54BJcGpSzhYNiXZZybo5PRl4eMy1Eguh//XF1/+Pr8J/+a376x51U
//2/+PlrXuDd9IPm7Me/30PTydP/mv7Nf/+dn//F39ev+dULCXPnf+mnf8Pr/vN9Fy/Ny08/IONE
NXzTvlbj7WvdJs2P1+cTTn/z//aX//b641WI3n392x9f8xZpKK/mE0n2xz9/tf32tz90g1XvP96+
/j9/OX2Bv/1xn2f+y1/+/utL3fztD4j+xp+OoVm6xnbINK3ppfrXf/7K+hOwhWHZtnCn33AxCBhs
gumfWX9aaFYM13FcSI5A1v/4txpq0PQ7XfvTxN0mQLAJ09Ww8/zxr8/209X5n6v1b1mbnnLwpjVf
ZlrB/2c55GBgOoalGZauC76oLc7uEzXJM7tkNj8UlaJuqGuUn1TUnSoBTqFeHnr+ZG0rqIjqOjwU
elt8ipBK27kR4FfQxY0qcRuPS06DCthJ+041W3kQ6LlxSyZkEg+h/8Hz4eenHp/YNjTV0A3VYXxM
Gi0/331GnyEEKv32AeRtCVKKmLQ+Vw2gpizLdVc1Gw2IChW63P9AYPJjZf1psHhrzdBcRIuGsN3z
yhYxYfSHo6B7sLQE18eYVEfw3/UqYjUg4nEgZ77Qn5tQv427HyFk6MkMgjBPVW0i4ytNbwETWV8i
+4QoU5ILVEb2oU8+SGw+y7xniITmMLcczdQMUsbPixrg9MwpQw75k57KY06U6BVREPmGXZpzlTfp
KtA47g5xli2hfositZdNbsa7PgG+ZUk8IG/uiH/Oup9m2bSw/DRwghghZrnDfzqX7WzhYdASa4yN
8RFmLa51n/wTHaB3pBn1ura9GNcUwxLQZJupRX6FRUW/zyT95ayGzgpL3N8H3bhGIfPV9CssK1P0
e61Z4koUBGtE2OEzmlwIbpXwfz+Yrqua3CPCBlqo/hjsN6u90nQVY6MNsJ/qbo5BWsNTEsQrlWxH
YgQ8cH9dcC+NFOOFrGFKGhsBOG7vopFzzaJavD+W1l/G0lVVg7uWoqDr2qY4e/oEnebJiDCqx7xs
3V2XqzOzSvCwpEn1lWKlCRLfe+k6x13VRpMdkAS386Ey2NW4enpovZHEK9EQqBgVj1gPDFBSRg4P
Rzwppuof6Nh1JAQKlN5KXa9bPfVvFc+NCFjIu2UUh9AEe905+ZOlzrQULCZOq21jW9WY0m6HfU6E
2zGtP5WlSlZ5HN2XhRmcas3YuwOt97TD5hGSXUj3mcCLXps3Frh+/4cBIao+jxXCZq1O/b1RySPm
wVVSuBWARGSc7w+lMW0pf5qWDCXLn204jmnoKJF/XkqE1+l6bcvuEURU8xxnS6mF6VoYkJsj0lRX
xB1+DcO0WtcSI3emA+OtXfSM+OzwYBRyuA48iDBJ7NhzNqxyVdjmtZHYWH9leew8uDuWb8hnTbQv
NfkLN3k9kA414rFtveKuMCZHsZP2s6DUCFZN3Q+qL39ZKl1Vw8Gta8wTBwvf2W5ChEQORZ6vPnbI
5LF9WtEVxYf2oODOWI6JV18peTrzWzP6YNel6dMq/PPQ6hZcZPh3AHhN8/y50vdmpeaKdB8jy97Z
JXLbmN4g1bBoUSnDMQExKJV032rjQF5Ah03GcdK5ZnouKmo72xfGFOwBxWiGNXilFYY81UPnLNSY
Y7gfTKQinRaMZuFNGWSoLGpgt5gUTQpr/Vjd9OFgrXt9JOi2Qf6agghC9RvmyxqC04LWcTMbaRoc
2yS7UbziZQTEuO+l9szD+cqYEHidRmSeGosvkBnV61uzG1Ge2gjhc6Q2M1tGt1D1VqXrUbspAbIX
uEKCDPVB2ISLUGsXIoEXPraevqxYN1q/2knieyo/FziHfHNrqMq2mFTGnSW3mlYh2w3IRYnhxiVh
Ui/w+MPUV49+RfwtaSwI5YOOqtUUZQnisSiBjvsVjpLYcy0U+JiPKsmNymy7DTpo/YB+LFIXQkJ/
07bZeObkUjcbsSCtpTuSrEmjN3o2SFY6TRBv4Q/hg1MqG3LfGcWESOAQcObcG/N64+GomtjczoHA
QPyCaQz9hNRQ4mmq9RClS3b2xC6RT3sHOvLI86d/toLsOQxiZ+3jgUYmruD2V+WO5KL2tnGdhWj1
4koRh6FTjIVZJ/Wms7GJD9xhpZ7WD7pw8NySMeSO9eaDW/+vt4bOzaHqNpPT1rH6/nzru0Bg5FjV
7mPqDhDEo/iJDdJD2GOtjJX8Jek9EzaHf02DUuyMrhe7Iha3bmOpayDP7SEcmvZgWxTJ2qKies+p
MiCza+Zhw5vXIFw3kDlxpYyosPF/tAtS1DET59pDY9ywoUVeGKjhmi58vnBSAsTQNXe+4j03JXwP
R6rrromVOwXHrsamEa8TM+b9MfhxTvn5HuWhrOksELrOg+S8zN5gQTZdBSiDMMLuFpZ5cyg6PI6D
5i3TmliumCIRsVkif4EDC6ojCIvr0ErrBZg/fL+mau1cd5i9/7GmUtRfPhXPWdAyPHLhxf18Zbos
68PMy+PHpjPxM48Gy6nphM4dPeRdaVXVB6e4Hy22szcUFrRX3WJPSU7G2eZkaNTpK/YRU8HLAEMn
NyRfXzd2E22HXrQ7L+uHk5DRF0kM1G2jz0q1AzjolfG1CaxJH9R8h5oKS+5o7uPUAjWTYwPJVK3e
1J4ZLCMdA6ZgcdmXo0K7VWuXkQ09v88gbYBtBCsVHGQP+KGKx60HSjHEUfrJmMIoBtlG0Lo8d6OF
RrHJZD2uK8Nd4kmhjYAKfZ9qeveK5mETQhZ69qjwytD0P3iSnAkz2VK6Nhtvlb65w1A55yIB9PRs
uqUZPcpGf7VaR9npsL6V+MmPevO2BMq4NHPbnuUwN+8y136GHGD8Y2b8vz5bHsOvLF359+b8cPnT
efT/oxOoo7sup8E3t9F0yv35FBqmeaUcOFq+vj2L/ve//Md5lMf0nyx1ECCEJYSgr/yv46imm3+q
OmdKgzealgPuyn+dRsWfROS5CHp1Hesdtwhr5b9Oo+6feFBUPFPCBUmn25rzvzmN8q4/3fycqRyb
M53Jlkzn1tfOezSD49EgKcpkDx+7pwfbWuvIVuaZEyq3mQUIKhm7T46g19yUJAN5KZ5nYhu2WkcK
vFmeZPRisUsvxii87uFUL2DKvUq/xtVLJ2nP1q4GV74zEguznLtyaFHtFeFiTfH0E6jjAwx8f581
wV2ZRwNxHthVCUoZ92qPZbawr0cv+tIHT2U4SbKKAitakpKIg0mpnjiUrevrS+Kjd3aLLT8MtuwK
gmVIOMq8A+0+eSTnWpUZD53clB1VKUP3t6MGWxHiK5xLgldrv/LmqspDRQB/Ii9FHmtFu5uUX6Ga
JLdKCym3DYhFtUw88kqGXDXolVXfqvTW2pDkVXhmqgfaicAub2ZG4WMbyu9aIcQaSc9+MF0iNX1w
Q0VMJkTMyMysElWm2n0i/eFFYSS33Vhtm+QUT5w59oc8rsyxAcapvQjYgcts3cRfCyxePGK9Gws6
ge+p+ZEsshAs4Tgfuq5daF1wKGs1IbkWV77e6XDqwnhvGvamVg2NtS0ntsSFABIEarnOY03dFsLZ
x61Szlp07EfSmx+UKi/x6qlzT7U+lbVHHIXw7jlpDsuoe35z05z+sei/PagiDP3rBORms3WOK9Rm
NPOsCg2gNsYaXWCW96KSbAtZbooO2Gkoq3qVJ3ALIJkuFRUbpmckw94S5SNHRHNthO6DBNe+wb14
FU9ZsWpVst00wbVp0vdvnc7/qjX9PUZNgEA+yO8cKi/IZWshhHrTtdn3sLBrIDEiXmIHIX4sTYEy
hVNUexV8Uq7rwV7IqNPuR60B9EJqbdIIBQjA0tUU9Y40qs2YpFumu3qjArslv01fKwPd4CDCY0eu
pb6mCQrCt4UjkgjjKcgcfeEakiiRIFoKPffYepQ6qNLSXYfS7md5EwWbbIBfzNyUG5pgDRCkogdj
99liotZ6xPyL2Ha6bcLZSW/jG1nRglOabJPAX1NA39Bf5TvbnvGpVRxrTxQk4StFAdNBeDPIO4uU
rNxFk9ibxEG4iNlT3biRmGmjppwM+G8ULfU5ORDRwrbb+SjNeiY0zKF9wwGhiXp/wdk1WdkjWUvq
EH4dsjzeqLadXfsDoa00O9d+rHfgA0Fsm4oWY0ezHqtQvZXqoN9It11rLCObNAJSH1t2uxotHava
AFpMmghPkEcRMKzBRnACIDtx38ltnn/Hpq9vIJf01+y+OQPa9QoSLeBcdLDb1rRWQT28Ygp0j0ld
7pMokXs/w38aaz5VI5LRwB7zvzLXXnOd/nvdd8eireF2dCM8XDu8I0eSQEYDZrSbOQP00cAg5qNP
CsirOr572AbbKrE+e0Z41Kp22Atb3qkVsycuMn0nYe0It3fwbqeAJhU+pEqNYNMlUT/3OUnw9t6X
WMrZ0PbJk963YB2UcNEHmnJTIQ9bZNGhSicojT3N2AwvLabm9KAR6rVQxhH2ggsxrCtV4lmjA5wl
ZefbzD17aA6Rawwcl/g3sJdXnT9G90ZhxwvVzoljLe/YSKdXfWxaa20Yi1lbD/mNWineolGda9uv
xJKEHOBMuTsSpQ570wepuTSjGNDuUGI1BqABT8pbZZo4KAoJGb0slzLS9WWSeQ8juSWkVplEUpQp
VAtd61ZCshRhs01JMUjlNvbgm1YZtLfYHg6IajlchmZHlE+Z3aUdrDLylkIQlZy+4kQly7MxIbw7
afoY9uGqtEqxbOq22PY6Ecf1qCo7TYjP1IQbsBsADce6L5c2MrtZHRMdORg5NlOnW+uxYR5IB4Ij
21oHHxY53F9ufFhcxL579qrhw28srZHrsXLFobfMXVVSbIglkCqNO3Wu2k60lDLyVnQIJgx57pGM
Jsxb5pSxShToNT2qy7Xvo6cQnnWH9PgzdC1vpoQDCZiZXc3MwbO2pp1uoqIEMjX9zw3kKu91+9iO
cOywsFwDoEqhNxkPmZN1B8vT5NyC8dOkQb4nRiQiqnWh2NE8s+rqxiJL3HCglDPcX8u4BgCBnnHT
xdCjA8ECkyi+P8vaGkBDG4ATirx8Gxq1Oe/IAO+82N8Ik2W0s6yGL0sMZlFH8TqA6Sm0+GBm0bhu
guF7q49Xphwmjhu5I3lDDEnRAGPGaHCNVmjpptMTLXYCYmkwSCdCBVyn+90q0opdErsDYmouTegK
AaKSWMjKbV8Kl3OxLORy6BkFAT72SrdunUwIAMqfLBElRy9I0pXZ+l/q0HZmQZ0dtKxr2R8Q/GKn
zZVxK9osPnhKuXIMnxu5rrdF1/lLKjUYyqP7IqIyZtBF5DB5Ayyvmdtjo5NgTuYBHuc7lhtct6Gz
osBGsahOPxeZUW9Dtbxp3N7YiyxatDycK4qNiWnSzyTEEkMOaYccsAGajA+JLlh5zPGoTrGTjcI+
pBXVvRvG6i5Lx2zeSRJLQhPpSV1FR4+EB880rrGzDFjwexh0j2VsrW1NqnMlSPW5rmfbQdep//nk
WgQx/cYykqyNAY8IqQ/MDJC8Wkc03jha9dogkpAsFf/YqVxqbkDYz8qSwmVFHZc8ArXqON/ib6D0
4c3Yxd4R/OTOUt9RVwH8DVZsbxepz/Dc/MmsWC68ME33JdB00hUBMZQGxPXGEEvbhc4Hq5hst9b2
FqBNJmSM9q3VS6I7qP4hrJOA0uk9LuGYgX+pxm5eGaKe6/VTkTeHOB+2Y+sgT8gVnhAt20cQX63h
x0eld25JNlT3bQDwjMo/lZvIu245yUdM7MIiMynWmpVSA1YxgdkBaIzJOYDtViYp3JGwydZ+1kLL
IFa3An9JBntFImoln9nAYOVnO8vnAEPe6Z94IMpdnJJbrDtsJZUUdgRtI50l7lkkrb1rbOM+0AH/
V04KrgLESWb+H/bObMltJMu2v9I/gDTAMT82AZLgEIx5fIEpBmF0zPPX30Upq1uKUklW1vexXmQp
KUMkQcD9+D777NU8WQ4JxGlWb0hshzLVp1t4Np1fjHlGIjxopnEeLyZAIljSip1dKfdzli1+YeF5
crrykjSp/AKsgANxIzYIrmWuqQCwR85h0Y6BXpCVaKF3E8Z0bBmb2tmEjaxEIpa9O0SGr+l2D/Gl
6g9LWqNvadR5WdiVHoAgK+DkisQfTUTr4HA5kKgNJ7aXE5tFFJLHaII9jXvlEPYEJasTQcymlqSr
khCN7VQb9IaR4VDdS4UMmHo40qBRg6knunTsDVL5LcpMPY78oprGG31elWKkwiWAdGQ1WBFpa1y0
NtWLeV6SrKGEh5W4N6WWzoEQVy4AGmKgoP1w5CW5mRCAetiC3mSri6l7tHBjxfFlLeeLahb3HMhX
an/Owvwgme86Z0IN1OitOtcXZitVgj1sYFlm5s0GptVYsYLC4Tu31LHfVudQiybUvLbvDuRDz3sD
x7VZiJRRinwgGdQ6Wmm3kNRkHZawv5iG3rk0sRvUmnYFU/od7/SFlbJm6Za1X4Cq3CUSEMEo8Eg2
dF/w0REXElPpkY14W4QmoeAkegK/6QKREemc5OF7UZhAU3uCkkMNiD3AVcRZBNVrJfmiG0RLDbH9
ro0i6LAiaxkpVUS3eWXbPnVjuVNlBqwE1pyZFkBbIlCN2K300Vq8KErIzUSLhpRX3HVZgZvCGSaS
jaGOTOTvFv3CeESWuEfD3I1RSTxLDR1vWNojSXERjPoKrMu8l+1awrQg+IUMRP7E5dQ0NfPRmAog
xoz16wDZimpe9YOMcJTFBWwrZfHb9N4GQLwmxZ7Q6ijacCo7GVpNBiAZvNWGIYpirRU5hEyrTQ95
MpC6fiRdqN5PnXvLofNeE3PqVWuF0FiSBTOfheS8pc77krhpr5hZQ2yN+DeVojuNKpLRCfOoS0Os
Jubot0bl7skvI7yj1reC6oCooVVStgonK65CWWfka6WYjKz4HQNPsVGQiDa1VN6kGR2535JaYxVt
rV3RiIcQFs/KIOu1CSHPV/KLkuhEDLlrUfSkW/R1sR5N+yWLCGcSJEBYo/I2TvEuL7Ovc0iYo64u
H2pK16X3DRRzr44Lkxp2MFggQRHyFww7sgIbvff7U9QnIxinePqPCAW6hrxooLJ+OkQtqtnkjVkP
hyhNyb8LbPDIdHxQjKv82DRkXA06iMqapayNbmOqwsggBnfIO684FwEt4jxZVL6cpbNqPH30JqJ2
OehzPCJwKfO/vd//6Ep/cDacBd9/bWxYNX3xkfyoJp3//7+FJBwKuulyUlc5JPNUYxv47msgv+Yv
xlNsPAt8+a57vjf+FpLMv2ijGuq3TrCGeeHcXv9bR+JnVGwO50Yr0tT5H/y3ZKSfJWReVz+LWLqu
G65wdMf4JCEvFU5Qg8COXQG61c43kTa/SjtH5pjdu459EEBhapF8U3rCzg+cbtdq70JMyMMnyWPi
L0t1mt305Yfr9wt14Zdvy3VcAUxEsCB/6jnIPM4kBli5g8p5cHUgW5Y8mC42ZAUO5+9f65vp8n9V
7e/XQFddWhuC5iZX/mcZvW5TXaXtI3edGj7GRrEWkzjKMjyLXjauNuuaoCdMGtM+HC2yd4ku5oIw
RJi1b1aqtmtFixq8/V8HM300gbORn1pgA7GU98b56g7ITpWDe7oW+oPQEQF+//7P9pcf2gDf3r/N
teK2sAyVPs25gfND2912lXJGeswx4rlv1oChV3Tzaz5I4ZMF0wRRWe4cE2xEY7P9J1O1Pa+Iv38T
v/jCfnoP7s/vQbEyZhvrOd+Nddl4zDywCTnXWtbqNNmc69+/2M8d03/6wJ+H4OmEknHdaPkOcPDr
VNVUX8oX8FP9Yr/niXX/+1cjEfefLrBwLAOl19Vtnhf104erlA5iGgCBIHLVclfqoEE7nTylrtF9
V03JOzIHv5oruYbpFnL/VO0u67vUhxg406sqqhO1KvhB6MZ0W6/MNIkpbNALWjNDbVLd+0LQyndL
8s9lszgrAhBXup7ITeoMVGy82MDU9iqpp+ueMIN7mtXVam6jm2giuUJ3wAstUyqIkDeMa2MYT1a+
ryei2Udbb9ehDqwEAHHRT/VpmNTsgfnLy0LwL2oqmiRAGtepdlNTT6eCEDNcq0FXngwyBgKGKo99
20B/kcujUaoJ0fwmZIQCnLYdaWBBtLj00mXaF4TkUYGJ6mpEhVuDANU5HTd+lI/kxCVtti4WTtB0
KD23Iuk6joYtSSjHqp/ntRVVX2IFjcvO2hcVAw7G0zGwNPluOOSw12H1sgAfJGFVQ+kjCDmMxhuF
L4OoOMZfciql4j0bq2FDYN1LqZB1xrkUntSZcThK/ZRrWnzMEiU+utlzHucpzOMWrjDuDdxeuZ/q
K4VjxSWz38yeIOxSVBW3RiV4YiwS25Sl3oPCoxTOn1VSDVDeztzmtTLniItz++RojENwm8yeYTYH
NIt0U5lEbvemuQCrDwbpMnTHLOqG3cIL7ereYbLZU7X4YnKk5uWKQqKTazQ3arV4hV4Tg96h71h9
9WD3aMRLQphra5MvJdHhqVxRMpZhQAu6MTlu0SB0vcXsJ080x6J3w0NdZs/NNCACcipwwge6hV8b
KEqVY72Djz/RRVYRajybU3Y3bmZ1fIkJy0ABkcOFSaE9ha6ymizEctndLB0J00vvkuo2FuqKuZ0V
44ubBqMKkVoGadPhuK6oR1J8NCtqZ36qzs9hXxM4qOQRxuTsdcX40vSZtS3n7ikttZ4r5r7zmeaV
Yko803UF6lZM1oqq6278ahOa5csiKbcyJR7aDScf6ua1lceGL43+Lmura6dRIt+YlncrLSlbBfrp
BB6+yTdNt+/bGXsOdHPSY0HQFBonoTyEWmxDU+EhOO95daSjK46vkqVDlwLSh3k/UAEXbYZNjgjo
ElqRlC+AJZ9Y5Ai+iEBUVAbM1VYj548ALeZbOcSRwEXA5pc6yh9TbXytK7Xy8uoOeiEEi2VdNCuq
gO6gFkcqVbDyVeKsWiMsqZ5leChG8xKim+NjamzXRsMb6nt5zN2yuujr8e6oJqpxVYWPNEvy21po
OFQGDa2/Fmu1E18K3X00pFBWzmAR5VYTsjhzOGa86cUqAOo1ZBuTnv1YcxVWeuvs6zy/TfDc++R5
EstZRE8gprd23Pgcym70rL9UmcHz44aDQKJFKSd6/ZhzHkRnmryutR+nvPFbpZ/8sqHLrbWNp2Bd
W8+xQ7id8a62Z9ncfMb7qWyGgfNj0WrrtAT/qqMuu7FkWUqKu4gsMidCwildszklUM/VQrPPp5Jm
Z9QiDaKBYFZaqiQEN0O3TwZMhFRP5gqQcKJo8sXslgurIWsEvtAz54WTgRZBxl4VXzgKapHJ97rK
DbFwYl1Im4RDvOHsclKtsKfTQ4y5Okb1fQcGAIgtraFTyaGP+YkZzkmW2icUmqDNVVgjcEB3HRLL
zZJW4drl2BgSPIzTi4HquCy7XRaNb0vBdEoo4nJz3u91bfjq6pF6cCKxSTSjJGM6uiKbOyJ9OnED
sh/2DRcAUz0PXJVqwCi10MDtoxL02kDBabP5K6VG4lWRbmAtM+EBkWSMUkpzqMnb4yIrdloxOije
dcxB/8zVUeQG+2W0MYl29QVrmmfJ+tqWGIli8hrXeZ1+lcaO1oLim3ohDzqx+DADQt0nOPNCT4vA
khchfN4bNU3Vizxbvlhhe+sQCcx0AxKDSd7seQEEp4i60NnrPAdMK8lc7RiuY8nb0Znz3MYB4x26
9kmjLSE6IDMmUpQeXoc4hFhvCFFtEsK8W7jGqdU5XmxkgVKJBxhnzlYlXtmHPW+v8P2eyTDWKhpO
bmKY+35WDnrmgobs6AAlhXktkvnGGugZcABqyuWpmKxqlYFnWgMQpvseXsLeBso9idfOsUmlJk/E
ywdYPHTuaFvs3Kp8Kqrqkm3L3cKC8zGgWYd0nHalsHcaaHs3AlGrtwSzj0Z47RCOKKokv1JLMFRC
DUl1rqqjlpuMf83If7nFSXwZQBTbyrDWYwwPWai5XmMwJFHW05MTFk9mWU0kSld79IPNOd63rHQ/
sc0IgwPjRzl1zrAcDaMjULt2CGxenlpYMOgukPAIz4ReGqt0OEHgYA9tnYbdqbYfq+jrIpgJNSf3
i6wK1vrlMhwHc6c2GXHY2sZIx4/fl0t4tv+pXML7wPCHifUY4+XnIaeqrvPJ7cuMJyFm61HlwG4R
3iSptgnzgsTvroSSaYMZcERGniQMAjUGvB6Kk22Jy66MIAXkQ3zRpyFfIlCqMWallLLITucugmFp
zy3R4Ve1YRPgq6wFQ4KecOb2iHhAaHQDNUJE7LbtzK2iR3WA/7deVbpbblAuwUKnfmzHYCBpoDSF
CrxyRlWxgDGYI86r0L5FwQjA1h80HqZkSXcytBH4dDETTNs+2i0lS9zX73b5FKazWE91zoSLriaH
zBqOs62me+Cl1CC1chdhOXNqBnUmylYPxN+j0aHGjMnrrCBDk+5X+SxXV3qh3dI+CkLLXMu02bqq
85ETbL1i1WTTbdZS5E/m0LdrfZCnXvYeyfY3uiguXXrIO6G6X8jBQZSXxrFO4bDlhJRrGXuY0WJb
q4iICvdunym77uyHy6MU98zo0Hkw7UsFnI7Xy0CPmovuvBMDJL6MIbMUapIGPTF7K0Wdduc6zBwr
8DPFltbztJmnkQ3HUYilx4KX0sZRjITpRWl8tcbmJiaEdq1p8yEqz/R6Sc9IbauAehUghgpvsTZ8
7paLCKfbqhfkIzvmhU4k78aBpIhFbIaTS2yXaglj1afKurbBIj0rcng5v0xWGQd0cTLM+8CyqbJl
ta0AHLs6JEKD9Y4sz5e2zl5I9iW/jyOQvJS9IIc8ogbIz0BVXJV4z9KD2UdP4aTC5EtO4A+e9AU+
YGs2q6bjXanxniH393NHLBb93kHaApb8WCT1qY2AedeQE9YRjrAcCHIr5H1s+WobXokzZrqkgb5q
DPO6o5vlzgAOGzm/jjPFYWa1LnSB3B9rLoCuAGEmIj1Zoa69LNhg6aQdzNy5x6PwauPE22iF+irs
4oSGCHBoABfA4x3UaadsTcVpV8SOrvp6uMzcfcVRoOyNdZGVb5xK7Z0V28mK/e+VpvZ7dAY4TbHF
tx1mK7k02LCwkGk6fhGT6bXcNT4wpFLRx+wiJmMC4TSgvmtvGV9ehAnzNJbNHam5FZodVC7AUDv6
3lBTS/APtuw2nbwyLKC8Q0SvOW7ba3OY5hUWsWFbW8NOrdP8XokeKQCEnZz9D2nQlnJcM4ARIRia
XmnFHcqjAMnIsBulqcW3zBsdo/QUtdYVWAjaCoJ8edGGD+VoMzTgWsA209PU8qmSCrZgbrpPqmLf
LLEkNyI2Yp/hHlRg2jGO00IPaW+o3PtjPiHxNvZ4cGbzTH9TXnKVTqspPoo6+aq3JNeXzNd7VVo8
A+Josy7jiVRi2JrNTlUrDZDWRWmNmEAS+u3RnGAdkQxKkvz8astQWxlEixdoKAYyY8uxZBqsu6VI
E+RHDn9F7qmuQVx+A3lzqDjMFHsF3DrX9qYyGggkE8QQa8jeWnvcmrVrfj/C/0fb+4O2p+mIGf9a
3Dv0I9iFH8W9bz/wXd0znL8MtNuzRUxl5gEJ6R/qnmH9ZTLCgUznsB99nyz5W93T1b9Ul0MeZBFB
x986T/z/re4J5y9TGJbKAIVQLdUkquXfGFkyrU9bMduvyQupjinUX3l32fLrqO5ERVufjLGaCgAq
QrtZQBYF+hSOe55hnUaLpQEVpAfoQ/kpAYYmzDS2TgSJO42CoqiHfRTOw95W7WH/v7+te2Y6VD2V
q1SCZVnFltHvyQYc9t9/H0qLBK3a2ioo5/tiIT6E5ZTIf465O6V/Yv4dXeHM3poWcM6udlNM9k4p
+ojTbErSuzDuXBxb5Bygf8M9YeunmZI4buzPCZTtyYT7umSsZHMN3TBpqsnT+vzDLLRsL6Pe8YY7
VYbuOqv1ehvF03pSnLuZfE5fT8p3KxyjjawW/GHQXei8FvLalB294DZoIje//vbGqJQfQJ+oz329
WsxG3Q8FWByragY/bGsNTAi0FzOnl9U1QNtbNfVJqCe9r8rwsoI4SoukD6hHrmNZl7tonjPPnInQ
RHspfFo5tPyUO0UztmNWXmiyjR7kUgw4oww/xkchtAgrQbfEm0HB1iLPIyWkKJMy3YfQsEjMLDDg
tKmRH+KGDk6UNfk270Pj2NW6T78EXGkxXrUMfHnEWdNFTWdnFcMkuSzjHfMxw43oNHDEc7o1BgIP
wn6cTyKHYWln+eTbkY5R6Whh/UV5KJMNmMTbEmxw22RHe7nI51wPGJYcV247L/uhxeuWJMNFxBnU
XQJznjosBkwcKf3NLN/6iLMyYgl6S40yQrsNKWZ0OKixVVKIPxecWIN8qCHwEZeDIARR6Wzt6Wp6
jspkbUgtumg6xceO/GBn5Yb5R9dzrH7btiYknImKkO39Pk4br3Ywxtc5UztDUh+rlP27rjlV2imN
dhIuKNXE0zKbDig0IGTYqNdO3rU+U6scOZb2Ge10244dbdalWzY6UAJuMAmAOKM/bkJc//5JrJGj
Y0QZlM0toeHhHtdET7BoReB1zU9rOVvCEOWBQQ0jYPrAQ2YYvdbVjWaMGnRU7VKJ4m0nmzyoTRNG
HfeoseihV9bNQQej5i9WIymzSElJJvCEAxMy7OaoB9PcgBsoLFLlKudYcK7wk1Jt+T/MaU1bL9vn
pnGh8VBvlXS4OoPENmFZwI8nvXzL3aVsF6tlP6rA9USOWB4itzomi303xIYFoBMuENql4xl1fVl0
bnkdNgbneBJ0t7WKq30Bc7sHq6JuGzv6QH3Yz63UkMvwkVlatbBFoid17vHbL1VNgr/dLifiwext
UvUj4xFWMKiudjuG1QafOzQyuxCH3AZhVefutjeI3Wqw1E/Cj6udmVpvdRp2vpVGOq1qSnqCtCBQ
ucrkxSUj/g4esQDLSbpsiGLlnnTy9djnKl3BONlm+VuizSpHTcL5JWf8Vd41d6HdUx8uZKqCCQGr
c74P4LlEm6hTScbv5nU36Jxye+o2UzA3Vjm+Ru22XSDWWMKhVSLPqQLOLFcGmaCebfF2RB27K2S2
q7BUnQs8mzeoBWTSSUF+Vbghg4PLykIVKmdTexvhyYgaywtJ/4NdBFUMT8faGNfckZxau/paiYzB
K1Id7vYMmAbwA1MUi25vwqqAQNW3THYazpb8BwS6vNFWdmmqm8R0P+YSHxlf+XXkpmumRmHEJHW3
V0LxVYdMc62f5eUmL5Idm9qw+vZnbpG9U5Npe24TdxuZQ+zlaNLXY5r3u8oqnm21bveqErd7kKSZ
T+sIbbBe2j3WHoVoDswYooiQlRS73RdN14GOyn76ZcKMmYTNjW1BkZa4WxBFFjxTlVZd8VE2NVW6
VPPqBHylOi0L5SAZ95Cd7EljzEhPfaGKIGcW9TjYib4DJA8LQ1D5pr3GXWjGHiQvZVMxevVMOg20
24FVNYrVoB1zY2+2owC+9Ab5Okddz+R1mzs1utqEF4LURc6A6S3m1Py6tgHBVW5230xF4beiN1+a
bDcIR3zR4Qpjj9CI9FSGezKGMsrQwvCx/hicDoVyTakY3WTO2ULAENK2Es5hyAvzMe3bi4XRhXfS
4L6YdgUiYZqUTRJpySqvl8SzG0u9XuIGexetNwyi3bbq9PwkFeSorlxSjkCuu+Zm59bprGB2W21f
lpdtP8YnPgUzTZi8Bhawp6oZT7HgDCQT4zYroXjQspoulVYYu7JVOdRos3WsRHdfLphfZ0PNPpSG
/sKsv08Dxj5LKesbPZrsrRJhdBrtxoayzKubOlqugDlYTg1hVK0tdsQJKJvC5HwKFuvQdRgtLaXJ
7vjBaq3X5nXDI+XKujmmsLMwQRlLcwT4Ck8JGQBBg9/OaOHnk2q/xjHWHrmlRhre5//89ovmqv1O
nVx8BgZzmsQmopIno9hQf7XHkMk6fD+S2dO4w2J5tgNG+vBRMpKz+fZHMo/6Y1bhsibB8xAtutFR
pS/9ceD9dauS6gRi5xHUEu6EpB42leP0Rya/nY5Dz/lX8GJpkBnTtZsvM20hm7mmAS+lWuwi6KAv
TR6eGCb0BTbbZ6Vi+jGfku4Q1xybkq5Mdzp3GM7JJb1IB6hnDHGvplSxHsKCZSxOZmzGUvZbnPX5
ylHEcDG07VXFNy+bKtrVypKdMiPeV40wto56VLmAR6ZEWzi6gMq6oQ8PaksXpgOJh5NpUtd2Pk7r
pSoxvhtsqIWmHeQ0+LPVncJxtKHAq4Eeh0zckYenDXDBcwSCaUTBTopJuaJaUXw71Kw/5Mp9M4z/
0IelWLWoVk0mJOj50m/71PRVMx7mJedtVi2jPr1FpIEir7tFH9m3ymPDA7RJpLlnJYTXLLIhqOiB
+GquzBuZh19YFN5K1OijiLqAFnKECZ8uxUBaCa86BsZACEvcvijk4XvZLLPjOGKxyju5T23qHsNS
LqAiRduuBeWUxD2oIXxuLrlXkepCUGuuqHmI4lxo1yz20yJp8SkuKt4P54tfNL+Zlf5ZQTtfCYe+
vGp8yzWgO8/f/9DRbWgoYohLep9mcnccqPS2emmp/uQqG6JH2U3NZISppEAURD0MMJxL3xD4RsOa
51nmyimjSvOnSU8ugeOyxxCto0hVeY6tZi1s2vlKk4ZbJa/HqyQDc2/0/TZN9JexTI0gUngQwKF+
+VbBmDo7YaE32UaZztJjahU72uTYa5z0K4WYfRpC50FV+/zYL+pXJlaKbekkYl+KTZTp+nYYNBMD
W34p6qx8TsY2KGL3rm/BtDtJX5wQ2R7tIQe+nQDQLeN5ACLdc9bVkkPldMWm1tGAls5Irlr3SxdN
6zDurFcjKq4dhKsgzFpu9bNBuRwcT5a9udHG0lkjaVHSL8i6A0CaDkuiqbbUF+kx0TNESUADgT5X
1mqgjyPmxfUUYZ7aNtrYLqEElrvQ54edl9gNo87UEm7W52foXWClOCMURX81Dew51sCgXyPbDKBV
TyAbvvOSrtC2NPJLTi4WCQsw7TpEwaSvPIMTyT4V9wDzKhQTTFDhUt/WM1TnUvYwmcuhw3vptpu5
ZBSXiBwykN3Zb7LsMTxfW8es8av1yQzummZqo+YISUI0t9jeH2uleq0ywdsp3K0iqqeG8Q/WVuRw
yzTuYBbdGyHvecyVV8U4pe7EdI4d38SwtL3I1gfAlvRCx8k5oXjFF1JQ7oTJsz3bxl1B8CJ2T3GI
8mfgmddSEUxBaA1DRVS9ma3eZvOHVELG3QF6P8yp/EPEgPnJZ8CT4dgahhjccYYhvh94f3gycqvK
9GGMe3+GvIfhjEsFaOsKZyVNq/hOSGhnMsJ2N4TcDlQJA7bwBKynPxHucDCH5YGs+NXS2sYNvdJw
U0rzpsrR2Zks801zhzGb9sy0C/t8J5ZqzQZermI9ustn+LjnHcVeiow2UDvv56h4EKV8difzS95R
BboDWqCGsNQIxoCEdSREXKcYlAc1n+oVkRcwz0zXb2vXpkpS3yFH6auU1gxdAgKou2kjnaJhmxlp
HDv6Rqezug6FuEwjxrC/LTP/0Xv+pPeoiDT/Wu8JSKn5r8P5l9v/vvlJ9jn/3D9MXcZfDEOfZz0x
J7niHJH1D1OX/peDkU9g90L9sX+YDhQCRQg9yCXghs6IOAe1/kP2EX9pJgh7l26JZfPP/ltJNZ+m
lQmqEUwuMqKLq0sYABt5oR+3D61vJ5mO6Xx4enm9i9Yfj8d9vLqN/D9FL2nnHfmHHfv7C9mqYPrQ
PY80nvexH55GvJRDP7fadHiYPdXDg7LC6O59uR2/36o/JSX9OGymfXL8fHshmyFpx2CJPlvmfn6h
fq7Lwojpx7iB2NK18vLNEJinIqiC6IiDdMMiesoe9bsfvvlf7cTnjfbzB7QNQ6V5wpVUv+lrP3zA
Ya7sriym+cChcHOprOCVefSQV2evJUvhHz7mt/TRf3q5s/SnMtGNaPjJDUpKHDzZrp8Pdko1Ux4t
Y6+ztYTznWPdL6WxcSXYbGw7qdt55EZf1GSX1mRrJQwvlGa2A/y+lUw614CgdWZ/CBXyITtdi3HA
WPQW5zljxx/TFJjFyRaMGVSE3lr+0Kme0y6+QTDEH67gL7+5Hz7Sp6Lu/9c392mf+H7D/PCynx4B
RyOrHZjmfAgZe2VIznfKu7mpaZmlf/jS/vRKn2q1/8MrfaoK//5MhqVbjP6qwv70SopMtTkfxvlQ
aFCD2fl1+qh69id02qdMpO/LB/X3/7wOy96PT/X/8ab/5aeiWayysRt8rE/3/KgqSdUYBp8qvppM
8QJxOhzap9/fhp8cfN8vHaP4LNoOVkf300LVq2msKxrDyWNdbTLjKTOvZw4/towCtHhc838Kjf/l
GkxWzv+84vm2+WHliDFyFdEwz4dyrXqT33r4mLw3JlVXp84LXP/3n+/XFxEDL5Oago3n00UU9sK4
6RQth9R+mYolSDHGzJh1/3Cvi1+uh0TVaGStUYJ9jsmZM5S6vG7mAwMMGxTGIPG6Q+q32+Ta2XV7
cRleMibtpxdovOVB2bjH8k/JYr/8qJwQaVlilzfYKn+6sBBVxwLw8HwgSnf1BL3GC3fhzl6/4fRf
pXt3Z//h2v7yq8SnT5Sapjk2z8XPrxjJxY26ylwOYsth7M7d4PPcch7cdKf40O+yjeP94dt0Pl9n
zLwmjSOKAjZXk/y0n1+S75IGa6yNh5hzqaa8LctbWH3EVsj8t7IdQYC7LqOBRNFUyIJM7TCoINez
223aUNsXTOBKdd/FoSeybk24FX5JDaXT9kwxcYq8Pk88avRtyuVF068au8O5Um4XOXjnlA2nPXXN
nrQKyJj5WpLNJIcbI0WdAM2KU/NQG4cFzmg7bYusCjrd2uPToaWQ76XF9Cf+zL6wAZKCp2rbVZ7G
8E0nCJhBPiebHF7vwnfmouXS37X7Z7s0AjSWdTXfmzPdePmlFK8hvp2oCtLhQmQ32nRr0J6N66sR
JHSGYMfZ10e59rQSvnlbXC4Vs6FJ7UlmqtixVxEOm7NlaKjoTzMH0WgKi3+8mkebPkV6Aupctg7h
SeEudxTPSJiyqJhCHi1sD0ag1jgPMv12Tq9H5wkHw6qfIKOXOlNOw4e6FKQ0P5TLtC6bg01Lon4Z
4irotcZ3cLbZ7ou7YKLqLWzjju9aTZCPzbHMMLDjT7xwBq4QfCFjvhzk61xEq3YKZP02lce5eYhV
x8MrvimdU98fkjEiA6VgtEN7VBVz5fDh8RXdFKX1YJDmRIzKMVKTr4zWb8squTPlTAnQ3qR9slaV
e91sb2ZIWDPtHGMkF9ipt0S7puppbAu/UpZgIEp7TIZdqkzrlinbJuNM5e5keeU26IZ406bmQhon
45wFTq8dzOm2PDOTZ8CIDZNVDOI0xTYD8zmnmy7e6iBeS1XutbDdmNZLpd5Wvev38aXTbWpVDXIc
ELHdBb1leDQ1PN3GmFa2mAK+dkO44RwdTC6DQty2k1HfIOVx66Q4R1JPleDbaM/L9MXUMt9qvkLu
2Sile8rFe13dUEEdxoyGZoy1CuE9zaXn2P1uqVt/mc8dl+uB1Jmhfe5yeWrUD3u+wYy1UmLbV5QL
N+0uKo2EqGktjSeG0Zhx+wIBlowitbJgxAGsFxhpMM1aOTbIJMgRBabroVW9UreZ3uE7wEE7dG/q
OO4zQOtNfegxxhbZq1VcDLgr4kX31OyqK98UeOfVRcv5WiUogTkxGkf5nSrGVRbTAErWQL3J6WoD
Gd+50Re13VvRLkGQK7I7LSIDayiDZmQ6XivWVvbVVnAMuhq9jwfw16banI2+z0tm4INk0Eq+xDFE
80UP+uZOWulaT23uXjpbEJYrZa/0I00yuqB0U7P0a9fe9E63HlM05mpjqtdFtYkYQSxp8ADEOrec
mDfENSrwwbMYwmISVr/ruRjWXQa7vfiwi6CBtazq9E3zVw65m+hcsHQAsmXtFUnq8/XQ8jsIpvjd
YoO5mJaMi1Owv1tUwq7kSxjWDEwO+3x0riPTvR3sQ6tdSAa/q2Q/JoFeTRurYQAbo4rdPinEjeno
pm4RaC4+/BGDdWQlR0IlPlIM2Vb/kE6VN2ePWtcQUV4FsuXjfMxp5smiu6pmFj/xLqdrBP6VQemY
FoU3ymDQbqfokEVyW7t7V3LaSYqgszSPHsSumm8H44taP82JDXr7lYi5oEJVMuhqGQIIec2UfEk4
Fw3k3r4ioEj0l5ak1RLhw10YLcU8PBeHhLERpkU5anT3tKAi3CglXe/4I9f0XdNiDnsyTGXbhVjB
WOW07nEuoPIhWObl8mYaDIsL+8PRyIUjS7ljxn1s8WyLUvGFsEhneElVA5+J4Y8yPpCr8SZdCMYA
m9UJczTgxddo7F388HPqayL5f+x9127kWJbtFxGgPeR5pQsrF1IoUnohZFL03vPrZ1EzU0UdcYK3
lcq+3eisrEQBJUCbx2+z9lpXEVg0IE5spFBzA04PYMkiui4aslHoTSBDaE94CcBGAWj/DpT8kr+r
mueCvxTzEy88qDWSSkF8FfHJPiUvqVYDU5SvCvchxxdI+T0NZat3kgsKGKwcojuzOdbQjM4Es09U
qx2IhUo2Nmy264TSKsSLpngWUV9Bf94AwK0m4WIPoNo+AKuL2lt99NNnAsqEZJSdHe4K7iFJB4Au
kUxTOnNoXqvkAuUVvRPAAwnilQg5tRw6CwPG3yM7hpAJLSDbvvbHVs8Gj5xgBxAe8dGv6PA/Za9f
pVCEb0WkInsZmAl6l4fFM7oS7FYoLIKLIQbLeFIM8EMybRsPb7SPbTFC+QqIBlKloAjpQdy3BR5P
j0GIA9xnqjxCIubCz/ILyfXuIh99fWUDp7R5lhpn72Y3DhGQuZPQLSttynTnpBfwGC5UH+Ra4vjb
EpzY6kchgBctQFIpfBi0Hhk74Vkty3VboH05AO0eOCCAvto4YbjpyKlPOWRIQywsYukEHpTf6Fro
QTCG27kAaajey3mP5pPjyDo0jAPu827FgUSthRjXVZfHRp0KK64fK/85ThxdSeA1HAQ0S3eplYGo
swHSl1dyq8Vt2LmIWpUDbUNTwq6UXe42B+dcCZinlGR7OT5+5WMRfYsiJYj7Ryriqe/+//dj2dAG
GSVkoFAXQspHAI8k05zUVrFQDzlFDmbXG6XVGvf38Ov0x9hC/dD27NigFrx0PdJr8+GIFmojukFp
byEyeBfbmqYu3j8DlFjIjKuo3rBcdE6ZcFomdN0OqAjDDcYDJQRPGpqBC0Lv5Rrv3I0zlmTS1kgz
B3S1PYhVAZbWrjPk09Atl67gbKHDlYPqMo0vqPfY9U8dGG/yfkdGJF4Xw0NETr5VOStD+UmSm60C
UsAOpU1fF3z0IYXAUtD0FlTRa+wwpOkhvRsCt9FWV01k9466BifueH4lHf3wG/iyGzdGqiSBSPIg
rbxQtDtI/smQU4K0SULWqRQtOPdjW+eHnNL7UZjsrvHnk8gwUolUQLah24lFZHAN4BONBwAyNOlT
KIrgHJfohkG0bEn8SezBl1GgicOFDKAEshkZ8MwMfCCiaKcCuhQSzozQn4mK4Ub2lpT0Fj91DFP+
NT6VTTONk4qcmaQBtYMQn2fuFyJnCRGLARSQHh7uHBQUBW+0xV0kvCkgSj1/QYDGb2YNwe+HvCca
cMfD93Fi/sRnf+KzP/HZn/jsT3z2Jz77E5/9ic/+5eIztog1uk8anFr8ATmtwEo+iWDn5lpRbHdA
uK6pP6zr/Kor4YK6/oL7OxeuQHUDEYKgAsXBNgfmYdAEkuC0uwAJKmCc9BQ0PxkU6YDZIC6gwuqw
gCsbAyA2MhkVPlSIaSAuYSOTQfRzBeQF3a5BKgzEqTrJWqD+L9LWMZDGAqA43raav1A1GDP0n6wS
EKNiSoEFEJn6T+kEQldVWgvs9mHMgPXVEkzs85rJMmpmIhowZUlFB9xHHxRkFWmboI1ph44/PUYW
MXU8hFEeqPX5hcGwNZcxuAPsmqqwRHn0dX40lQwCD/wPTBGKEF1BGgtVAuhWLvjVs3MGO2DGAesN
+hs/mgGdhC9LMVqwuvIibu7i8h/T9wVaYxwHBX5IBV/6GKZ+NPCFRRl7hz6t+zQcZyODIPMdJ6PY
39K9xKGVHiV2R3OtWHttVKD32nURQimyE9BB7aOjnhgVFCZEJEUhUZKFRK/jp0CUwfYVgCEVzM5C
JpqyE6wDiCbUzqUC5fQ8GcCWidbarFtBzgKNrYAxOre0b3TkB6OWQ9YO5Mn+/yCG/k8Yxtw2mI6N
WZ+vbgO2gfh9mdCiScfqF1aMJeQhbZk6bc0jpXEPGlf96qrTDy+nBLVTlE0W9hzLnvPJGLMnIO4a
o30UxiobtCYo02pmbib60xEU1b9qi9kcv2Rr7tqbTiKzWCH6dTjUJToUoEtLW3lGpzd6Z+AvUCyu
/vNU6GCCtDnTWbjh3x8L9uqjKLSP6TOUTQkzym+0zOKR3pNQE8vMmMEkqaHROwVcx4L0DErDqqWs
HP0yW2nW+RTAJ+gTa4pJu/2Kqdlj9/eoWLqjXzsOnzMbssIjjajw4EZEjX/8mEnKJ+XhKnjU73f3
Px59/bBarfbHt9eFyZsZkYKGRBlgBR5w73cc1MRIBqxr4qITZVeYg83pg53ceQZngYrC4m3FQFnZ
WtqVM2/LCDEBbT7cHCBHmU1J0kDK8dN+B7G8tStXFwH3cn5UsxYoMBF4WwDjY7e9pPS55JbIgAYR
WjckQR5Fga/P25i7rRQ0Qv1lhNnhYgqeBy5G8lDRwbxogp4Hp1o2H8B0rS+s0kySC1thYovZ4nLV
KjSkbYcGgsLoBTCDFFAQcvcBWJJF/2ekykaIRgQwHelVBAalBGId7jWRbDGrdMW9BWnAZRc+0gZE
WKViKgHaRHzglWtiJ+UDqJDAr8JtB7EwhORCBgY2KeJrQejQRBeBi9+xIDVrjXRMAgEqHITOgOPr
NcqTgnAZVrUhJSmIodAJEYIuHzxxddiByYOiRAoydnwQpEI8qdVH2qQQvYWx+jTUEsrI15DkQQ0w
AbUK9C4hW+BFyaqnLforvXWVXFYAoXdcuY/cfoMazUgIrANArFVHOnIN0FfwCUF2YJ9kcJCDk+Pc
9U0JZqrSisilAyJWIjyfX/Z3b5G5UhVBw5GB8wIxHha/hF63Qg4VCQ5YCHB6wltNIGyBXjIiyb0F
hYzdgMsjjuVVTVqAoQsgkKNV3Y5VVsn0gEqosxosB9ImHtCwyok/S7C+V4WPtkkA4jFXvfKkivw6
6Wvz/KfPnQpIW8FrhLevKQqzYf9xn27G4ULL9KiWh8mhIs+83wUflLRs436Hci7wLHdJ/BoLlSEL
/6Op8n96P+MNwa7B1BBzg4ATphASMFXtAjRmdDQ2Idtt9nxsJN0h6MFAfH7iZpLv8oeBMTPnR1kn
QC6q3+VWbcnbbFNsnBXEla7DtW/BSdmTH9oPugW4wXL0J98MvvCOf/gA5vw3qS9ndRz1uGvQzcn5
j1JF9UF7qkwUn3VUYVckfojKSO9phB6LrbQCcZ2+FEjNuRPTz2BBsa3QkFYWc/D119WRuCh6gNhQ
4F0zHeAQCg46OxLwvHF6pP3MHQqcKzqRtQeQo4R6m6vXiJMOaQDZNOpeUuft11bp3U+YPGX/9FV6
fzEmH/DPnZ65h35yZoTR25h8XCjy4AITkm7nBLck/0k9ETX2BVUqYf5g4mZE7Qf3AKs1GilK5vl8
8t8gbcnu9niXLM8EFYDRmoV12ktGsaoXcIhzBU+AEIHlB/EDcPZsLPmfW/Cc3QNkbBBQCECUrAj3
l/bAeBd+uptHfxXgXhkeJXNXCmEk9d5YBOf97BKdQ+vKlwylrHS0hq3RvWP0IIE7f/Jn352JSeZ2
/OZ3R0W/CMCuwLxKjEf+q+/O/HGa2GMe1O85Toxg8HtqBl2ff4+SeV29xAMJryJ3O3SN64Wn7uQW
je1q5pluh1Y97aeagr4AABq9LjJDGTGpYQRySZAzFVx6XWWi3rvcY10qDcAvS1Kyc4stoSsDrdwq
QA6foofvzbWhdUclYPJFcKSxy+1IYdq3Tt/tkuQhDi4A59TV9uH83p1zyqY2mCWWUjEjvAsJnKaK
Lzxo5GnqsHA85gJkNH0DNA32G6C0CQOi4eVCpSWvtDt0oJtoXzMID5mgYisHgCmWrhH4jk4KBQIX
QN/yC77LrMM8tS5+fHj+hRzmxYlj3szvnbjx1mIvUoSmsgoddg0NoUwjwTcly999uHNmmc2iUnTX
9y6SVa4cb4l663rQmVNqO6pfUidHs35kKs0jFFWWduk4nnOGmX3ybYbnHsXpPDOL/KVTPucXTW2M
t8DE+fo1TMzslTLZOMwr9ZUrZS63riC7ApotikgSVYKPA4I0279Pbn322SXQTlFQy0HzH8t+4Ma5
1FUxh3ztKIaCnApobSxcq2BlBObLrddC7ehuBKlt+lNzOjSMo2/JATdBj37lutRDPtCHTF44IHPL
Cs5z1OnwHkEBlzkfwF7XeSlBZklAua6rnrh2oaN7zsB0TZl9U2Y0ESkQ8ju5uI88D9okS9T0s67F
1ATz2kGxuGrC3MFrh8C1XIkBRAkBCkbEWIOFWWxuIHSng3jdrnckKKxETG2xulbM82/urAsx2byM
g9OH1HOxZu1OiFLbB965QStaL15H3s9fM8T4wl839N6a9+nyxIYdq8YSWqOYIXkB+k7CFKDefuuv
862ybq6lk3wtXQ439CY65NeQXlxzm3Q3XImHpUaw2Y0zMc4M89s2zsQE4+L/po2zNM0a8yZ/7zTP
RVbS33PAttt9Q71+/ryi3owOaH5sCGWm/Z8cCszmo0BsrfI4zEjIsumG35QWm12XyVcwk/QdEa84
axMlIfBd8qB2ZvfCb4Kazx78UUoZ2ApInrAVqi/VWWZrH2j4l9CYLCC5LI8fMfGd/tQ+flvtY85T
BokF2jDAYCoSkXlkUgKN4yRAdi9OVmoN8TI5tePeuTn/aM5tKhlEroqAcqSKjtuP6/2F8uBs6U4e
Q3oVUHVsXWYgv1K6U8bPZV9mWULUrWLKVAiSfxxOUQRlFEkaEBSqzhuqHur3of4DmooWiJrtzgZp
/B5JfLPU8cd4vuItTn9W9VfF5OzcUvXnu06nBjUgk436InTGDCAHrOS+NkEipkO+UXpTttxqrDq+
cebx9u38asyuOUh+Rg4spFfZ3OoX13x+RQAIU3HG0WQkM0EYuDhTrY2kbgealMBMjWto6ujgktWX
ej4WLbHXydctza48tO0EAc66gPDv48qjnkfivkcVWtIfn6W1tI7s1DhArNRAB6yBZJmBLpKdc1gC
RMweoIldZsc1BOJCiq90ux4Ms2i684xqyOhCWuc9+fVpXyuaquHipxAZYFasgOxqTDOv32WJAxJ6
EKEI954UXErJD57+7EAXH6KZUoYGdCIrVoawKIJqahddcWhd1eTt4EFlqULfoaahQn8va+D/FDZc
+5IEh7BrHigo80NKdo7QPLfNU1jeIn/MQ8AaTFLV0IzaNgvVi7mtPg2wmBHldVt0fASiktCBroam
y+h2jqAt9I8fqKkVZld8jWRjbutNjTBbgOtTUAM6IOlxwOHogl/Vl246sPgj2WRBS9YgJLBLgN7O
D202dwQuJnAHghlIxmX3ccf7NTiZBwK2o/tHTgdUbJ/pgb5wIS0ZYX3wrxkZ1/rT7iaQ++LpKMxH
mZBGImnblj6wN5X54/nq7nD9oOnH29eF+ZoBSY1+619WmPnqVZDGSSrmC+2C+p2rc1aCW+H/Ae42
5y7iXgW8578rc0zuQBUDD4o0uBKy5IGo6KOWvAZJ+vBBrMVnP4O2ggclvYXRzc4h8ieyqPHj+8dk
Er+EX5q/hiZGmJEJvsipSq+iWCHjxEJdzceT6KAVt+gGIJqb+iqX0w34Gfeg9VvXrvaigApCVsNd
5OxHrTgV/cxrld955StRet0H/6oIZqJSIPsI+Ry+9sDW0V261AFLeGML1eMA5C0FjbdbiFaeQ6AA
DOBRLBwWpm90QtgtCB8IHj5Bgg2qph8PE5HT1NV4VB/uqS4bKrUlHlKpBoWYVDrS1xR6c+RUCeKj
ULFZhg7OJUkm5tljFkRyS7oQWG3UBYwoOmrSjcRfekYM3OIp3zgSKK/jE3qkjaVTMXd5KYCkA7iI
XJfIRnXf9m7O5v1Az09QVYKA+icOtW+e8VlPcWp+XJFJoPOv5ikKszsGcHGgCSGTCr/g4/d/346Z
c3gUoK2Bh5RUsGUzr93XHJ7ZOhZAUxCfHKtZ5D1OnSyPCjITmaOk2+1SHQpGm0fRuMpsgO/tn43+
cgIjs54gd7m9BAP8MzVfl8iP5u7wqX3GcZCRZsvrBg6XOlCzp1dq9CNvPVACP8vJ6zCszl8/S9aY
Of0d1oigIaxEbwMKlR+3zve8T3P+nkIQA8qggETLMrNfvwP6Or+JJjaZN/HbN9HsezkdNPNe/hu4
7fNDQqIA4SmSYShJfdw8/0YuwJx/iJ4ltLUjySeq7MX2dVLPeUMg/QbvqSpA0/rjFH7dEX0Pej95
NfQvS+yh+zoh6pz3iS2hgCwYNXTAdT4O6Yse/JyvAuQ8oCjvVLNsHlakEMiNY3jw3I5fkVWxoVeA
0JuBHa5AMJXtoHFqtxtlm9rBNlq4orENMAZ2MqfWmcOskqSsyho4WFK8SHWnR8XNIBJI3MaHOu4M
N4JQbumbDei2cg5CWHIBrz8joLXw71BKArtcbWSAZqs3avRYEhQ05RhsRdWu4L2V1vtWJCVXcvwS
ZiAWbCsbPW4WQgwjUdZluQ+1R0DygLl9JZBeiNsNeJvA5eEZbrkX+L3onNR0n8dvjTxAn/WyI5s8
PxWok4pdqNMhMCABuaklxajUl4oHSwkHsRkgxLs6XZfU3XUxtFrdN4FQoyKQdykgzVFAwFHlTTl6
Et3HTkL2S4EIWVcasR/aUIO8rEi3iZR9KV6DThpEHLY8aGsvv/TSTdLJD00ordH0qLc12Mhq0Fte
ai2klwUwywtpeZdAZHKIZLtRW9uBooYEdv6d2JwAeTbTCgIe2Y72DgjjVNsvjmG973JvwwHkXYdU
D/uNlGypDGWlPDAq8JEF3F1Kueu4Bm648w2vL/RWCDaQZ9E7qA4RyZStDFhpB3xeAtiqQQgIirla
e4QAIpR2IrDmKzrwtnak9WbSQBROCtZRyUHJJr8NWwgc9Mo6zsArCMnRDFjoWhqBPU9NCKa+i3jY
penRCWzaP0uxYHWedyNDBd17kUXPzCBKEoqQB0anJwUZWJRIOgRsoWm5qtQMCkzqz0xy14LWWXwg
68motcpJppNIFsRgLMF1QY4lI/pAHELia02roC6nGkXT2W3qHCDxYDdgDEoiSUc3BnjeuHuaD4bc
pWvKX+XuIXcDKNWBXI679frI5AGbj6qjKx8qHxqkvXus5bck6zcDn+iUNEZaj0RpiR3XiRVSSH2L
jjGEihWU5K5WZfQJYGH4B87xtw5ol/g6tQql0/voLUgvSgFKOa8t36/4UrwJVH4hd/SJLxhNSAr8
3hFZiZS19u7cT7zDfwe+4DkXcDIkwvhHlaLGhTaS3NZGvyrsyuSRpYitdOW8N+aFGyTuDMUojKUc
rTL+5k/3GgFjK7ho8Q+bOYDMTCbUctPvII21rjtpDyZ4i1btRm3bjQZOy1aBJrR86/f+yyi4rfa3
Si3f00RdaTSCwuUxJqXZSfI+qC+H0g4JOITENzfAxgpvPY/aPTjNBAEMii268Xwcy0JG/wlozCAw
pDi8XUiFTaJntX8MFbAMtvU668N7WXRWHe0NV1EtwN4B+rgjbQT5JV/Phu4ZOK5TqBwLbiEini07
g0tHAovt+NCwIhR+DgXooqyGHbeG0LIO6IT+PJJJEbPa+QZyRgD7g23NaPXXJQLUudgKqRsNwGoZ
neI8UyqR5bRS/MAZdpH7Ai7DYoiN84HGbNg4tTBuw8nJqYA1hY4RhyTYKrUq+8eVZ1L0flIjs0rz
ktdvlrbXrA8CZiI6QiUArZMZJ/zXWWRnMwsjf5lI4RGoPFtHL9EI0SsiSIFDJFNG92BYa9fxKl69
PBw9i9u4V9y1Y52f2Nldg2Z0SHojsPpMz5vTXEyG2sMrYMU6p7cXoP18gIjYZbV1N8El5FpQY6l3
6iY8NQ/xAih/zjFCLC4BQKvAJZcZj/K7MtBzjuzE7PvNMtlMFLJxJYmUsVOnM/mjePTszOLN8lY4
LhE9z6JDp7aYbfRbbTGeHifg+kQz/TiuweRO5Q1IyKzBGo7D8rjm7v1J8eB9M0/m8Pvu/bluc2Vq
mbkK3DodCEQLeyggbsUWxT8JXKLckeNUY3DBrBAXeo4GQSUrzMDvrKziTd4ZJdjuQ8c8f3oWv4XZ
wCUnJmXU4VtCHQmfx2dBd9HhWekvD4HuWa593tx7kMo+eaOsAuQbRMip8MwC/wY6b3Huqp9+AhNH
u63Ug2cW90Xyoj0SBcIKKExDWdc4nKRVLoMPwebuIUTPS/pLgqcfyvMGXDBulS2KTCx9yvjzyRaM
Cx/pmhSU7WBgNakOpTszXXX6S2f0pmiGdrk+P/2zT8J07Ey665cNzp2xkR4elSVBAgsts7t+nQV/
bkaJBPpGFZgHlNmZo0WHBB0AHVwqxVuB9wXcv5p+fg6XLDBD+oKFuYTdZAysQ/pVav13d4o9i1M7
zMXOYaaIzMMjuYeUkuFH2/zeu/MvyU31A/ynw23y0q/o+r4yBSAV/NU7tblR2i/hvuutItLbVE84
yzsE+m2y4C3Nx/yTO/L91Z8cjT8x/5+Y/0/M/1ti/rk7fHoSmWsirhFhyA66wsO+sKNgBxVUg8+P
bXpU+cKGJKV5/oKFJvlMXDy1yOQ0B8RK9UARkReCqItQR3OLQ9g+xsKVFxnSKN88pM8QLauRt3Gu
o+zxRkFOZytpxz7Z1v5llN0L7qMEQYUamrcB1Rv8R4VYMBLQkLQEUuQtQjosiZ+ikbCgdCH5/NBV
Bp8UkDhclfkqcPHy01SH9LDha5DgJUZdGO5b2uz84o64IPB1GovLkFqMLrr+p8PtNbr1ihtBASuA
KWToogMI4YKHWLWyq/qfVbHOZFvgHkh46w/XXFn6dtH+yDV/44bpPRXya84Nr1rZsxRwRRBCUYLf
x81aVcMbCIM2ZbDtc1u8K8hD314FwamvrTQGndOtoj1Wxb4gEKc48XeR2lpBURgo/Npan1kNBc+T
s9E82aLFk1odfJTxJbA6dRfQcZUhydzZHsjhSzMmF0EHcihJMxHn6GUDrgfHKBFXuM8Z0o8ecgZ+
dddWOxmJxdzys2tMYp/t8/Yw1EjKudd8cjsk+9zZ8JCDTNZuvM/yqz6/9fNNFO2Jx5kt1EU6ze6C
jRiv1MAK8gAkG1fQ4NUHZBrlXSa9JpCWioL9kNy2TW7mGcioWlMrXz3NCgdjTMwqnXqpBsKPXkge
PXLy2sYouRuMX65fFzbj3GM83YtMYuC3+uqzUd+kNYZxbn4pOlo8hIyf8+cQ/jmEv+sQzrnckzP4
CXHxD7eECXOZ2KkF5o3rnMrF6YLqXo+0FSR9VsjwA6IG5dOFbNU7/wTrdP8dgQks4o74RKmCGm9b
jqIUp+L+LUFkFPOWX/6Ue87qvVXrHZMhXmUuBD24zqSut9ABN5uLnH4Ec7aDxiW8r+EjMrM2fjyC
YugCbO6bHHjdW15XTe9iKb86e41O4n4myZ60ARLYQ8CDOvJIkuPg7Av//vxVPVub+HtUIs8sogyy
fehOAw3qOifehbxHsEkThCki9HhLYtO6W5d1YY8696QH91IW2HUOjr9y44Ubmq2hRq5EvcWjWtRH
oFZK8yuIjZykNjtQntNJRG60BBlb7qdWtIZQxgZRuR8U/kntBHtV8i2nWuwS0JZmjnGG0sqrw8xD
RJtDgcUTB3Ty3RWSc9vLwarkctMXYtBYcXakXuXZsC/zFzV8ciFqI0bEVNMGcjd3no/kuSaYasGZ
7qAYUUL1Wjp46c0gYIKGS2g16W71wNWxKSm+0SU7ykFxjE+smpwyvK0SIbpCY70ScmiLOGYB7RKt
qSFUfEubXVUXG9UD/RhfGJQ+8U4PwdnmLUranVZuiHAqgocOFdt02Cj+pu1HR+K6iaCWlKNS6987
A8D/aXKteCH+172SNVuJH3Q/hesGjaicCzZarV4EIUS49ViWTaHjIXBz6TgPoqAHnQp1hs4oHQ16
Iq2D+nC8qvvLQD2N4N+WZmbBW14Kt7F4HPId4l475QeDpoAKE+fouDH4wKCaGypmze19vteJFm8q
AL45Udj3DSrcUHpQtbe+e40kKMZDRaG/dYudEkLfjEvXkugapNfM1lN1v7uIBBVfB9rX9BBUcGwi
126jZ9f/kcaOzjn7BKPm81qvXbBG5RDTjk4BeZTrQ0t/SkMOJbHaDJRiFUADpg8MLkNVsMBvDsHt
qq04khpAh+396DKqc92JwWartaYEya2sOVQRtw88OKYuqsriiuv09qCWF3kHstshtnNTUW8lLCSJ
OD0PCl2OUDuUr/n2mFYrtdmWmmqWcLM7+sh3EC7zn6uGmvIAYfrgRhMhD/cSNSC8aO95/sZznyX5
omhPTh7aURQY0O7Sawgnyb5VxYe08KGh0YIedk1jzvQgSBwMFWrYFZR5VC7SIwhsNDQErhQi5ypc
QS5wLSjqrMp2Cw1cWyPOwedEy4eAWXmhQZwHTS6bhuP3FWRHh4buRI7YVTM8JS5F/V811ew+LR8p
OXD0VojpttAyu5LkU5Qlj7IcbX0F/FH3A+lueFTx4xqlsASFfmy00m30Or2Tq0T3eV93vXTrVFDr
9sWdw7m6z7m3SZIjTVLf1BJ06nlpl1DB9MXGcIRDI0IbGhkSqjpGJR+lBoJNEEH3+XDvSLctb5fR
ocoTC6ntnqvAaRfvWpkzOUG6CGm5GjIzzu6l7DbzniLwq+ajI73G3syDiwQdFcmtWtu1d8NxJzHZ
K+1lOdwWzg4C50Vy63ZbAWrg9ETCnQZJxPzJLfFyadSEIEnm7wMh1OPuULsiYpkbhwPTK3eoq3Ve
XrmU6m6THlTZPSZqgNFZom9W1aWimOhK1jPOTCVzSO+d0KogGheHK/ykz258mkN+ycjxXMXCi1P1
loasG3TukMmml1K2lb1VkeAgEQPBCClyM6h3QuYacWh6RIH260kIy11bihb1+o2SBdBsL48aV+6E
muAqJjdl/4Zyf+SVegHCZi8HxVpZlEalQPFXDXVPc7ZiCqVzzYMIGYTrgeWQKcj3SihrBb2Oqr2d
x5XVqD0IAy9DF9JvQbMmNd1kRXhZ+dsmgH52a3KylXaRGVOTgP+l7HkjIJrB+b1BC8upCfRccMJA
3CeT67C6dssRRX4ZU6tofRtXTtWBowykgBVuEG2jhdsGAvA1QR5/8GzcP473VCaS0ea+EUC7rL6t
SWY3bQhIQmdqfAgZsa0bXfnNMRrliPyN6FmCxm1EgTcH0v9Abe+QgUSvw34Ka4RqIBMEUqA3CrG3
kuQ0YIKzlOhxgHcr845lghWMtQ0f1NdB9FIMG7+OdafcCsF9noh7TWss15e2nXvHVQgU1dx2RJPE
gukKq5bHNMnFTer4FxKCuEq5rPvIQkBu9WMNmUSW33rXA0Yq8+4mFtYUAIuhvAmSwBAyZ9UqDxyU
6n2hMf32JeiqOz/adxJ0gk+NeutzBTAvyamq5HWUuhvPafYi9CTPewKLaW4maPtFKdRZ9xRUnzL+
VSi6Dz5m8VUQJeatD4lSuRfNOIrXKMwt5ENnnYCJifETJtnQL/bszAKtIOX610jGz5iYcRVNCGsN
MK/MbOxkn5l4LNeZ6axkq1ylR1TiN609bIUbaTUYGOvVkns8Lswn7xicXaAZJyo4xhkXDh3QQQBt
TvSjAFWDR1nPTehNC0s9G+8tnJ/tyIA5q0ByQ//840BzLa7LkocdCS/RBpJkW8nuUUrFzWt5G2xY
s7dAcLGSzWpb/qjeqkinN9oVb+Z2aBPr/HadTcRD/vivr2Hj+n9iIn70Ls9NFBMpZJ4TxWibHHZx
CQKLNrSbpsE9/sxHZGGLz3YsTmaBLXtAalrshBrlCCKsXBsdGWp65d36d+JwSXr7LaYrzjw/8Uvb
gGWM+r3bYPaMQ5FaGeWkRtH5j3uy7TwUtRxx2JEys5NENcVQ3Yny8fyY5wu+EzNMBbZRq14Nw5Lf
uU9425pX6LTXj/WxeFYu4PaA3CxTjUg1+NNi1Lk0QOae/D7Lsxc0Ep4SOvZQh2Qr/VC4L8qobPid
A+pQr3nryoXQUxyPwadjMrHAnOBUJWKUj7iF1Eo28Eus5i4/ONthn2yyTQlqcMkOb6ilGsI2OGSH
9I5uBau4rPfldQwamGB1fpFnB0zRnghSbTAnKMwaf9OA8YvR7wYiSuhB/AsMePo5zDXFu17cegVW
OC6xe10QN4en81M6C9ZD/y+A96gujwrZH4/nfyRYbzIfKpPRCR0xbQIH9Ob3PcAL8nZ8MH0rsAFs
NlxjMK454+Qa1crbLiGS5u6RqWXmoixqYQjjWEXXr4ImoVf0/q5J0e3Pr/fcEZoaYY7QPw4InB2F
AH0Y4B3R0/XOSTPxtahb+1kihcPOUw6BdAy6I8kXroG5x1ubmGC2LGQtc1EIcSvx4gPREHwn1wP0
eDlUd85P1sJY2GK9SELNrYLREPkxcLUu9aKhOofzRmZX5O/RsHRlQtQIlZPWaGH1HuXhxCeb879/
Fug2ma5373iyImHs0Ih38QCj0dd4foYyEDgociRfRiTUUpvb0pQxj6EboqOCD+mANynU63zQZcfR
FUAqzg9qXGL2YZqOaZzUyZg0PgvE2sOk5e5g5QXA+PRVpp2pxDcDt+fgYfvNz/MmR9/5nMlx5BOT
bpd2FYG+ya6uJTvgU0OqTimHkh7lV16wgL9c2hRMdjSRhFx0Bhjj3MuqvFblfGECl9ZpHO1kNF85
prPh6nSRmMfUl7SGa3MMIr7v9tVVAlElWS9OsqSH19E6eySVnkCT4PX8Oi1tDeZ2+I6tsTCZbCHn
a/fELCAYjgk6dEceABD4fFyy7wUEz5WSyIhvRE8WtLjQavbR+i+UkmZmE51fEqhkQEbBq++Vg8nW
9Mu2LnJhLCVZ+VO2Uex8FV8Ap7VubdlGT8CNYy05luNOZM72B5PMceu1KONqzkHc/NIrpzo1FK1d
uXdCrtgqNITPb9A5OPkHa8xUhoJD5FAevWqFN1wntom/acxcj0zOEoK1QpC9BctHB/7mznB0HkDN
JUmCpTlmjqbAxb6TZpjjduwhE6HTjmYsoV0vjHTJDHMWv2MpZ67p6eSyHYpeIwVCJUhguYJqQZQH
Lope0GF3fd2XkcWvvIXrZsYZgT2CwBY0UeD1ZBbzVzIJM4/CB1PMorVpkarFgH1z30CvBoUCfQCq
+Rp610ZqZ8bb+cWbX7u/B8asHXFcpxAagHj9cB2iXOOQeyGvrV8ywt6cXzMy9xBNJ46VoW9KiLQU
noCJGwXdn33Lv/HMlwcXql2oqprnhzSX8PlgjbmnvyHhszhAxuv6xZ0xl2v5MMJxo05u6EqO2mQI
MZ8h2pl+5CA+czbORrVeNLSkBFu6WfIqZ+/nkScS3T5Ia7JtTAM8ypgTcT9rKObkqgx2VGHYuGgp
DIJsE96eX8HZnT+xxpyzL16OS2NiztevvTnyXL2doHfpf6fw/X2frNmfevufevufevufevufevuf
evt/ar19rqXuw5vJZGR/Y0vdgrPw7nNOXu/f6wCxYmNfQTXO+1gSpG3hkUAklQmbvloVnA2Z0HT/
v2YYV+4XPf/Rzf6URlBViL5K6NiGnvhHv9hPul7uAuAMduhgACHwANnXwdD07TLL3uzANHC3gk4A
nGY8U6aooeCheO2I7F2BhtgEs4fpoFe6sbZPoQkI3kLOYnRGP40MeuISL/EoH7AV5ZbKFMQqGBlv
AMen/3z4L/a+szlyHNn2FzGCoAP5FaCpYllJLddfGLI0oPfkr3+n+u3b1rDrqmLazN774sZs7Mb2
tAQCSCQyEyfP2d9e7Os/u3ofxljkTb+weufeNQ3AQf49nUW+lAVVM+TxvwAhihetexcgVPAyaFzh
AyicUzuyBT/BJGpHrKP95Koolz8Jt8Rr/U8o6uJrQIEFXU9i/dBs/5uANh+HWDbWSxmy0vREBpKT
mhlTw1VwxqiCXjCTc1hlA0q3J8ktXad0KTz/PwKrfK6iRCCIaIGoH6J7SwCD3gZqNVRQ78zLxivn
3C0kYavA7gXGdTo9fJ57XhpscQh+bbCzdQNoQwCjo1mn3HCRg/6qFzlbOPgw3rI494td+ef6Af5i
jYvp/YZ+gPO13e8HYJlm/4na7jm4G6ZNTQoiAvC+fMNlfQgW/hG4218+YFEf+uUa7NkZExmgN7C+
gq5dXgwoG5A8C0rchrpSO3qus7760sbdetIAfp6vh/IhHFtPDcJHuW1XdRh7TV456WjxAXBtaegH
XiexDap/zywSbugp69r3uTfdz0/3WYv8+KGnsOjD1vw6W8658vTHAU///sOApoiibO7QZhHqMgvK
TTSDuT4VNng6Lvj+cxEJuAeJqeCFCiCdRaj1W54sjY8DLE7zz+EjzsWlHwZZovX6qcnyShnkDUk6
NhvStSFAcj8Eq88N4fy2/HuxlvHUz0MYzr0afly15avhHyaf+svQiyjrJ9BL59rO/jLE4uBnUSzw
H3XeqDeQuoe8gB86wKM5zYPx0F+Xt8r+8337JlezDIQ/2sfiAEPOqG7UGIRapZ0UDDx/aCBBvEhd
g4tN4I9b4sZP9AbEeO22dIUT+xmvV0eNZaCRBKeeE67TO+OF+rmj89FR/WprXVG/+oJ+DzCxXXrn
Owf++MsCLc7/r4E/Lm7HIqv789uxcDr/8e244CSXaLvfBIm44NSWmLafBeWc9zUqcm0V3H8m0Rbb
/xuxc+ekzqDo/H3ohSGY85hrrXyCna3Lrf6Ac2ifiNoguOMobrMGy6Uju8q3t/TPPcL52OPDyItr
6T8We5w1AiA3DIDyQICzVHz52ZvtrIV/GGbhkf82nO1sgvTh9y8c8K/BsM4nSCrieR3Ydc00FmaV
jzRWyhO74cCT9Qwnn/mNF9nI/Vi0Md3Cfr9gTeeX7/uAC2tqRgsykCNAoKVteNHROrS2jlaOUzWp
4PUmX41+Y2t2vtLYAC6tzJ1W4eGSwualaS8dxh+f9rJB5g9N+7xt/Xvxv3FHfAiWfwvP43/hub4P
uoiSfp/nOhuDfrdtujipv5AanIz2h6BJtyCFDV16HQiyvyYhP1U9PLt3H8ZYBDr/kOrvyT/8MHMo
TpxqYeAkW0os/jrJ0Nml/l7RsRYl6N/LaH5+cPQL4upHQXMpzPeHy6pno1HI3lm6imhE15YNjH+E
k+KcWX78hsUhQ9Htpzr/zp1lDd1VYDJXZFNdFtYUPaylQVGGTa92KysG7XJ1GBvqqGHM/9YNhd+t
QUQSlLQmpK8oaOYX/krJW6lLW2RAOmvtiU94EEDLPU8QbYWOxHUH3bZ2yE/stPE3UmOwiPNL7xHK
aZTvB+vHr1isa9KP6AAI6ekrQA4NTuXcFs5JehC0zqjctyyFoIvk9V7JIz/gKl5ELuVWF79h4db+
xDdof2V4+XEdFm6v7EFIMTelvKHYjYy9DgC4FXh8qtgzYRABZ28m8P6gasd/5+we7dz4x7RBPe2U
DP/w1IucZtWsXlMumMoucYEu3lB//MDTAflwp/4Zc7m4TIs47h9fpkWv7L+WSQXFNLjnFRRuF7Zk
GdJEsgANqWjPB2Fq5mROt6Ob0//qK/FV3ZMr+bVc6Y7GTBYC79m0DPQbm3x3Mu7aTj15VeIkHiPv
wnk/e9I+fNnCwqSejlCJhcRasg12lhv7yU2Sg62EtYDyS+96xuSjdjNsjVUKwK25pdKqggIEWOZR
SM2YeP78e/4aIP+4UAt7QmagSpmOhZrllyI6GgW54OBOK/2DZ/kw34WpzKQQ4VRmOFF9z/v+NWrv
gm60P5/FpUEWYf7PDXLJqJbo2n/OqC5Mf/lQ3pRCTqCwMW9CclDmzjbpdZ1fAuJesBR18ZT29y3l
0gCLmzBoLUOOKnPeUPMlL47S8Pi5kSxeC36w9W+vrR98p4gHOdcsCdVNNnHVxavtBohvX+xMG4h9
rm2yiEnrq89HvTSrhSeK9TCKRh2zmoN1VRPWSeOFE3ZphIVH+YkRLtnXwkn8nH2dfsknjkJdOIou
i5MyLWVwf8WgOwMPkP6gQS5FMU88nvOF15VLgy0cxq8N9tdo8ge7+3abfrC7putl0amwu2Y+NNVX
6AMNMfh77j83tAtTWuo4yLIGRaOplje6hQYN8WWUj3o8MBUyM8rw+vlYiyrdj1NaOAOSxqkqSkSt
0EtC53oHUgzVlrgEGQ7LKTfgj/IeJ1vltwmiVnBTXejnuzj+wlf87vEvrfXpSH7Y0V9a6wuHT1s4
kEqGJi4qWPMmHlLQUD2N420xvH2+n5csdOFCftJCLziqZT37bzv48xnE91hjqZX6p2OrSzu3cDI/
tXOXLrUlFOn3XGrk9Ok/OGvDoGhLh/4n6rmLA0CVIUT+DMKXoPcTHfxaFtjuslUHzjYiiGPpt1Zo
MT2DyjaZ2ERBlUauU+KN0joNBZ+t2OuIH8fhhcvw7Jp/+LCFJY99rUdlig+LMz8Am173cFGA6OLk
T97h4+n/bzP5xRX6U5M/u8AURI6Q+YPe/fKameO5MAKCrjmVQLinTlYyNNxGs7bjIreDwWK1Ztiz
UtuzpbuK2bGqq52C+NCGY6YiX+BfWECg/nURfficxUX0hz/n0uIsrqV6tqo2zg00VvU1T5SJCWvg
Rvj3aFJ/nPTi+vnZYejpc3845cA9yRoBAZa6BC7rom2IqkMDRQc73qhc58VW1r50SQROSPXEsMn6
5Dgnj3JwkzeHNn+OoucaKEizBJ8mJPGirmfleB9klGnNs2nsTeg+VhDwHnrQ5OW2LhncVGKnb24E
0U/MeRJ9UUH0ZvR2AbnxvLjVg47XXcCn9llLwe+nZSwtHtp4XapbS36Ok6vY3LT9UZqvAMvhfXSI
wedZolxG3qpsOFigP9T2VVYwhYCbFHR9RvA10AzQ3HXXBq38kqKiE0/HKl2RKXoV6VNXNXZUepla
Q6Nw/flFe3FJF1v3v0t6cUkXdel/nQbrREeHOrllLFVHZy0Ii+pUwigcxQ98KG469SbedrbqtLzk
2gXMynmX82G8hcspk7oclKyV8abYOGIfrgwUBCVeoQZoeQSsNsK+JIj0LXL54SR+GHPhWERq5GZV
AJgTzjOLwggifF9r3Ystk1UZBEXz51I7xlYJRb8DMEqszCq7CI5FKdsGDmMWvQfyboLSqFyCnXfG
0Zxeymk/Jm4WDYwaEfiNb8pyJzV7S4n4NBdurKROD2jblM7buc7WMmQyqbkXo8Q1WfEG7bmTn6MG
JI/uiOoOnk3VfRRDyOAStwbCiTN+yATdn65D1dwyl+V4rSe9CZTEiV4Od0s4OFQXdoy59enXJCC8
qV47JfSUKeV0Sl0lAPdmii5aaztNM5u6Yl1AbNRSnwV4M6MBcOOydosCqmjkqan3oej42DoKyH4z
qjttMjDIs3ZSaA954kV1y0FuySuQdclHS6SOXt3IRs/C9FWFCmk9yNfjRFwSllchKZlIiSvD40Xg
lzLAO1sFChBvPZfj6qiKmqXg1mnE4xBvlLBzYhM6DK9inGyRF2B2OZTBvZSC9ThlTYvas5UwozWY
mT8SFA7KdpvnfpMSpoAOt++3eqw7YXudpiWYmqGpSlHLrEyuhkic09tZP9ICBIlmuD+pHJUZ9GKj
QzCZPAs1R8hg7TTv4nAvgpmBLclpmtZRu7XW5DxNY56Z7cpMDNB5Ss4MWtiySkAVDalFctdH5hHV
Vw4O4wup3UVTX3jI/79M/Wxi+eGcL+LqZMwKNZj7eSNfldtwQ1fxVfmcPKvX6SZbS37lJlfJbSgz
+Ved2iJu/h1ObQHu/tFxL+Lo3zbZs1Hah0VehMlzZJC4GlCSM5ttT3dx+9Boq8/v+QUM4ce5LXI/
cEMTKyTYyMZXb3q3feic5q5dV/78rEOOd12+QxrLfJjWqW89fj722TT7+/SW3rIXg2GK4mRD2T7S
vIZmF4pnF9Zv+Sj+U+t3NvT8MInFJfvLl/ppzz+5YJdwrn9yvxYO7+/v1/kagQUKRrAdoeNmqa9n
Gnmu0fIE68WrpvVAQMz+LUzS7M6tttQ33eaQ+7H9uR0uYE//7wz8e9hlaUKLQILdDTDEye+/iA0I
ZGjI0o1xE12bG/nZAK3+3rqQEJ6tZH2fqr4AbMRqbQI3CXHgvh8ZxU2umvs4SFhVXiIhvji9hYn+
luld2solXOA3beWlVV2Y6K+s6rkb0ERTJFAehBJ9yd9XGIMxF+EEqrbN4M/ubJcuhIJBWBVDAnlw
R8T0GR5qzZ+5AD+Ou9jNOk7rVhcwVimWHHlQWZRXTJXv6qhgc94jCR2ZGgOgHmuuSV6tSuNZXvhK
3+0KMvMLR+fSKizi/X9sFRYb/WdXYQGA/r8O5OOeLKKhtBezHIXdvEkqaG+0eFkgIVMCugGnDEus
1hfBbgquou7Y6zfDbDHE0U5ftawAob6JIkCX5E6lXRPLkcklAbqLX7cImf7Zrzt3R39ImZatiHk3
hvLQ4NWgMaFPN+ENLb/vx/5CJHA5NVv42/9Nzf4Hp2YXbMpauMiftKmTi1lGYkA8gvwNSsCmsqQy
mA3SGNkpOo/kiumoLaMQ+Ll3Vc5dZx+HWCQASdLXWZfiqdmooHkyg12gj94JREYS+qb3La+6go2o
U1odyIq1CPqQEE7PkWnL7ToWuqdkT7oKai4abtsSH6lrq1wom44mGzNTr4NR+RqS2p663vn8yy+t
zSKrUEotbKt4RHRTCRQDYl7T6NeGWHbs/YHlX3br/fdZ/oUSwL8upO+2uez+gxLSlBstbHMARXys
XelNYY/1KoHWkmRCtClqPEsVz1KesJ7MTqa/5/QLGVwiRhZDOqYdnsxeW4twH4udNmeO0ra2gAhO
ZSA3lOku6p/rS8CAs4/lH8zdWAQTfagOVSGT02P9CGKGhiWgtzBsi7/VG+vacnQHepkQ6mhRuTSd
+B46MJ+b7Te43Sdn2liEFVpmWFkx4gvA7bu1DtGrxp8rbvHpOO/1ndimrNiGPLYrx9il2449EYR5
f1PH4cfdO/m3D+92/0N2bxFm/Ad2b1GnCdI6rgcJu1fastfasqPawm83ZD9eo5o873sfhVM7AkI5
97S9hL+mHmrXdKwLjycXvN+ye+hnvN/ZpO7jWVl42GiU2yCvDMC1DuF1f5P5EPVSHoOVedOtzRVS
gur+4oPChXkt24N+x5iXTuSyQ+gPncjzEcW/7/plh9Afs6z/YttNVaEWCJSMJV7YnA2rj7Ns3mg7
2eucel1xKKzARTZuY59w7+kFcU0FDNNnA53vYy4OtjZoeZYW+byxCLNqu8u8wWCdcKQtQfgh2PgY
XletW+l7LeA5XlIFkwhrRtYMeCB1isYNzaOa2ErDmmglRXyOHa2zU/WpqLx0G6+KYVcJ3zBt2kKm
2utMHiS8DT0Ru1bMeg1/yGqDQcSavOghD4pVkjhdxKnBpei1Jps2eI16Jj2byaZJ7E5jym2isEhx
rWmbWV8SNIa/Vzq0Ah1ojAUVhy6jcpW81tptAdkzZzwM5KFsHBkPLq1nvFfp3oi5HvBUX6vJIYld
LXSazGSNFLO2qXm3H9ptavJewuwY5A+hVQZ5uf6Y6GiCgLAzWYfHsTvmASu7PZ1ZXfqp4XRq7c1F
50mzWyXKqvqi1rZ1FaryShttsSfFtr+b3qnau/QdUZzy0FqDK710MSunbWpcG2G+rhTofXN9ntak
fqFWz9RiW6J6VGzpew/m7MRLEz85DiFPMt6Y9rym10HKquqoGy8yfixTnLq1A+itfalQ5cJ7oHRt
5qqX60/lUbnqvASaUVD/+5IUq5OgpI7Egc8Km2VWltBd+6omrgBpdcmsygGDdGXcdM2r2R8go4mf
SyAGbkNCDnrZ2TU+bNiDSDvCnZ3y/osk8xGPWaVjNZs8X2ehowwsgzpj9jYMlm3RhxEFDaFsQ2hk
zbpH3kXph+sAEt+Vq7+SgvcxV54bV95qgtOrhHJoMW4h4mnlztB4ibKbKQ/7q6H6KganqbZTdNU3
Xt2uoNQGcGaq2FVux7NTS6sBknwsuw7dvn2YQyeF9B9k+B7ROZPVbI4gE2gP11AOva/MQ0L46Qsq
L88c7WH82ke8lpzhqLd7SNtBuzxWKtj6Kh1smq+JZVPtYOFndGT1tn4fRDkX1V6bHGhWUosVzzHC
stmBOF8oVsO1FeHVf9d4U8eUfm2ObhtAXA+q5La0TyM8rvEh5W2xNsbVaK3C5i6HBQm/waSvO8Nu
6pcgszvI6KXc2rYBK4pXUfjQJe38GGBOe8rvBAh0W6ZLd0GwG0e7yHemdiir9RyEAElcNeimMSFq
yBUULIQHAEUEshDCevMuCh39Hs970YNR2GHlTZmdvDQw/pBLst3MDt5hB2h4Qmu1ZSQ4hFd1x6PG
LqvdVIF42x5hOfq1BTXJ1oMCOv6vFF7rLqTTI1RLEq+EVF/oIgcxntIH0bCergcIkQYr5f0kiHjM
eiByBFaDhffW85SxsOZU58BvBNaNMTtjj+OETdjqzZcmdWCuCnpgXothHWCvIXX2MKvrqmJyt6tP
H8wxQPTQk9eyWc2jF9zVsStNWP6G+NlbuqaxJ1OOOFe8Dg0LJ4gBsip4w2nRW6/VeKVuivBGUpjR
2TW5jSe/ER78Ey7f6A1qWLyIXke0QJz6sHQGDco+dpWig/okh2giZHyRpUnyXmu+5oB/wInrO0ib
IhRH1dlsPJSQKrywWiCj31c9R1YJGxq6Q9lwCW+6+DuEAY4WuKBwB4oVcr0SZBY1eOL1PK+bntHe
hvAdb5LtqFwBWatL6yK7Us3NkB6aYVMkTp+sxVX4kpjc7HYNhB5VeAFP31LI5OH5tfOT0FbrtQ5n
n657iO1uTJWbeLSvINXK8hxvw0yfVlOy14SXGK9BOTGNbnrpKcATsOnQ6r4GUQYcQfOQqnZ3O2bw
QNBQsbvpYZBWKuWF4sqJU5vMeDJ1BkcjvxkTJxtouJ5+7r5/7e4yQCRmaLM6+C7rIO+sdFcRB5Kr
+XRH1RWezJNnugk99P3j5UpdkYDB6Un5rQxWjneN2vWhy7lWs2ylSax/GagTgfEHQN/CF0/RoYBl
i5UFkMHIh9bJha9RL0u8qT7MEH81vqYBg37qrNjzKlD4dFuBfn24ofV1NvqxxIT2ZogeVoEXMgBz
rNseREPqRlxLW2iEfOniguMvCoPT0y05QYzzIYNYjVI+zem21IFa2NbgLbo2r/r76HVSNtW4ql/n
juOct9ZsD8KwpRAymJPO87ZkegkbVyFyGwm84lvuWHe2TKHFqaP0i7PfWi2rIIFayLoTn64GaHsS
dWZqmEOwFZuJD007eEGj9lIx8y6Gv1BGpiibuhasF2+0ivca6pOxBfUW42pGyUHrAw6taNzBT+no
aS3UODt9hT68QwZZZEgIWo7mJNpNZUCE9CUWd32y1cObILwJ220cXAUQL8YbPQ2cqdsXxW0p9orp
ZelmnP2i/4Lr3pkrt5eh+OrwTt/30i6bOh6G+Fa4iMbaanMLkN6+ShHU4k6cKj4inB/zd1N5nMmz
EjyaptcHj1PwSLr3FP+OEk/uCicuen9KjyJwMrqN6IuWr8rSL5ScWeErYpJI7uwA36aYKJdbThYe
CitnY4xGOhwrVd4HAjdkkdnEvAXPhBtK1UrgAqbBWwOwyths6i7kqfllDnZCKXfRhHY7gdRV5Ou5
uwZJF7508Oax8KxuLRCcjVst99oy5YU2rDUN98jzVKBAA/nZuStvahyMPEfeOz4PUrMGeZ/TYp1x
4UvQO63klQw6K/QprSGKCiHojA+m7o1QqZ5SY113bwHmbqqgpYkPqWptSD+0jCpoiqSEdx38rqZD
vsZgtfxFDQRrJZUFkrG14qOuHah8TAn8DS4BKpmoCWQ8irUdaBAOUSOtzJayZPoSBDdmmuAOarc6
7GBIiS2N61oiPIJKbQL1n6x8rUeBMAC9aTAyczZtHYLY0xyzFDduGGh2iPwk16EoLQ2MRBGYqXKX
dIceqMyyHL0k7laleEmJxrXE8KsaFI2VyYYaWxVkvFC/xlLO1LRgFMC9TOkgD41rVq+4Wm8F5mxl
T1r+nheD3XeKR01YzAx949hXhonRVHGaHuEoAhOj+6I28crqvkbtwco3CVSUtYzwZLwJE/Opykqg
ZwijZWKnZuIotemW4k4ohR13V7JW3ce0f5osCvORdmMZKswa0KdnwL/hAgjqbpXIKY9D8qjkqh1K
4V2oUuhEY/rdTgVcJQolr8wCN4pw2AQLQ+EKMA2iu62eQUyGmUPTnVdj5Bf4QQUCt1oVeUYdOFJ4
X2TVtk8cIfZz80WVvubR1SBweAHqqbMMWtW4N4lfyfWhsdajYh6qIHdQxcE+3pUw4LS+VaL7CHPu
h1ujod4UxI4ZNrZuPEQ4pEqUO1alcqOXWKCW9pwT1lrCi/DLAw0XquzJkE5t9oqEhuDTH5BbChXG
YSIrYZq8BIAntAanDYvbWP2a175ZxKyRW7uQ3lFRYkV1RaQDHb925Wur+1G76rJ63bZXZfhSQiYo
SG4KGroGWUPqXCJvI6Wb6OQA+11p4Df1uTsFdzTaELqrE7QEq3eSMvBJHZhWv1qBb87XCvhgoAKi
SduS+ml/JfV+XgpeQJNITiAnPw0vs0Zwy+RIWWYmGcQe0OwofLV8nJKjpiCRAHlmkD13HXxEpTFp
fB/nvZLc9eTYt1AklwY7hsZWGo5AeyIyjOC6rB3VEztLILc1Nbd9nzIVPi/oX9NwXwMMpU/QHg0Z
MXcN3pvlAs265FhqNUKpTUKBFst5I27aQnMqANXSUwiIHZjGeNt2d2NynUG7NN0SSFuPm2iMceRP
e9HBfwXBMZXuSkjNkqe5QZC9zWdIhB+18VZIj0X9EknPReyRcJPW9wZ5rAyCAGBXE+LW1ePQRSAK
xZ1TBU6QXVvKm1xDBL3T3powWmVRuK6wakorsUFHnI5o2UikTd0+hT3EtWuNNSkA7bK1MrEqepRh
Qela1odthkLzDMnwaq4OlhmjjXUM11MarVtVeIW+trKDpXZMhgmG8Ygzg2sZUuLSoHOFDm4MNyng
OgbEyDO9riaUdCDtXn8torWVTE5Hevfk2SeAb7Wh3hfQIEM5fFXQnsXRuwg2Ubeppq+T/JDEG326
S1V8G8LaJky8sHzLkqth3I3IURKIco8qV8dtlcCfD1iPBKKikz8g9lFawYqwtCk81xS8JhqyRp2w
Unsuxa4L0cJUFH4rItvSgMYbdkpwP2qHWPHTYp0MMY+zg9YRgH4VtB8cUpQZjcknUrGf1G6XSeOq
sIaNMkT2BFAdTSKbFHPOhwmERm3F5lJxx6K5LhFMdU3r0gzQ9lk8t2O1GjuHkg4hcc2LoNpmw8AU
7cUqELqQ0mn0kdX0MQLyMo5j22wtO1ElRwmepvFdzlObKi8KWVt4tzS1HamkvYqcRUMDrGSWftsI
Oy9HXpcFNzVvsBJ3aFtOyMiTdIOiMSB3E64SFNSM+0qN3L6C2HfwaqAIkCJMLTScqPLOqPy8uOto
tJqRi8h4ma6b4jCccIftyKdgXwaR1yOF6FvJKRWLx6XiZEZ7Y9IITx8aDqLCK2SzczusoFDqGmnr
yIgad02rs1oljol6Q9KCgRmxwhx5unJjRbjbp/g26mdbsnzR7fQJh2aArqPYteOtNeytbNU2jacn
4TFtQszqLqHwu0DGd4nqItUTar+N58DWACiXGmmLNDpk0GVdS2POw8p0xrDgAL4i4YQwqjTZlaY9
dLhHM5Q5JA2a8fGUQ4v2hHsE2SQ9SlDWNhI3aI5aJdYGbR+0obCLREVjrODB0HCr26rTiKTqZSo9
BEfl1KIoT3k0HMYe3HO4DjvkyDSvkGf1x6bINhRroFiqIyUT74yRy0CXzuP1mEVeWocYnvi9Rlda
NfszItxCP0Y1OWp67kkA4spt54tcQ7qDPLfe9IhCNDqyANHWHI12BQX20dDsDAB1awYqvkaaoyS2
1vsSvG1yerxVZRQRZFsNVmlMeCs1x85E5FMZu5jmAGlGK2vGOnWEm73JG+AUwtxEtimcCsFIQkDl
UKWbtMt9jeTO2Er+EAd34xA90GGwmz7lmoD6EfZfx41OCsq6QlmHPeg+J3gjgIlzw07DlDd43hBl
fyjUEujgFl9X8rmD/xgCpqrjwZjkO0uqHgYEBz0tUI+ZWZvBGT00KsLUOGOEDA7oklf0hDDt7qKi
djJzUwqJRdVoj9J9ij9R+xaG+6jAQ1WpF7R3bRH7ado/qpY/AjBH7iVJdXTJt6BBoqT2ZKjwLLdN
IHyro3yIXhKUM6Bt7+BmgdK6tSomt6UHqiItnBMXr46OIlSknzm3RMnmUF71yKezMMBGG+4YK1fG
UO0nuBp1aFad3tuRorFJV1azmrMwKng1uYHZ8Qq2omdvZoigeKbeyQ3oMqpghUiQt4rxvuuM+7A5
4D0THvhGrwinabvLtOgIIVrbNB7yyjPLkyusVnhb8roGFaNmol8yRXHLud+p4QG7xcIZDgSr0dTI
49XQDZA/kXJfN6Mty18LLWRSMhZIihuWzq80BsHVSBxqGnDesdsDvyLJqT+YA6Zbg02kH7a1grhO
MVd9AJ8xCSfHrpXzbV4gNmtmVx9uUlNxwuKlzecbxGI3Mvq6wCzFR6g/GxKW0U2aDIBzCjhqT9x8
XAdWB0j2yPVhndGGEbrtgx4u0OKK8lhZwumsnlt04DmJWBSMzBzfadTtKlSvpD58aRR126OWFkGF
0rJ6v1UAeYXK2FzPu7aN3UaKHCM3viSIDmLZOgTDzIm1S7ItgcirXCB7bt8qZF+B1Nq9kfK5RUIz
arjyY5tQdUOlR03GIZR5K/pteUJno9BoBVc1aqqiLVapmtqBUO2iGjjo4Fdxq7BO1w80uousielE
2jWzxstyXxXHVnVpvg+JD8wSsxCLxne6djWnjzEIzqbrojRYpKfKNimFnRDdHwbtZurVfYCkVxTp
sagQ0ID4Wpyi+5l8rQPxLfhvRbhThbI2jP5BHxKmdHiHloaQjbBIUiJOK49VYnEri6HedHIaOLJd
6Saa5Op6f9VDfw8jo1yqKSxDfEuDXREhg0sc0k5bZai5TFKuV7KvKSj3FEjJZSl3R3Gla9veMB2j
xCUxTqyeqU0GJPoCHTijAd8/HPS62DaoylLUZ+aDnEzrHvmOakmcjBWXW/0qRSnBShE95k3JxhJN
Q0qA2gvxTbXayxpwf/0sIUqi+xpLNIRvFtIuIgTvcKmU0VVovgfZvB5RIVERuUV5umsC1BRRh5CE
T9ECJOcdUO1IGgJgtPKvQ3mb4yaYJuQJiu6I4jmBOuZQbmSyTeEP5/QkYIoEHZyFdDM2hGt4N8+i
6zK6V4H6T1qTy1nNoQvBMvqkFvu2R2XWeGpI7ZiIAqUUEYs+M8N6iVJp24zropHszlTXRpczqmqM
Nu8jMi8Epn6WgxN+iJmYC68rt2mGOrP0qCh4sYfMaSd6rpf7DhEeQUEUUDcP/o+rWcIsKXZn7c2K
FG5K2zTNHUNH2V+B8ms5c0tDK0PW2J1eeHKBGvWVFsTwwchY+xcRKfBT2WbsdlFQeqGB/BkBfUeE
W9cJV+L0ffw/7F3ZctxIdv0Vx7xjnEBiSTg884C9dhZ38gVBUhT2fcfX+0But0pQmXBLVM+MgzHT
rWaQ4q1c7s27noNEl6jcBgke7uqSz2u9E+sr5Mvj8lDIyNx7r0xB9pmEmpsK60BKHb99FXhkYPzE
VOLP3GiHKudIebKiWbH2ieJgtOIgK9umg08DNngovYfRc4anLF3VaaI3iFaA/mvSbtyNvZmqjymP
bAVBPjuX9a5EPjHwbpqg0aX0MQ99R+ZUzJS5OkkHQ+ruMpg5tQ/uuOTeDXNY3YuWiU4Shig1BPDD
PpWYcGhhh9t7TjYFZFu5aBfBXRPCu4rfSC6itUeJ7IQAQTYumVpkZujLmEZr9+P4OXBzvRJVwwXG
QJ+LBg8TnYVWi+Se6ntb0uEhTjtYb+5OBO+qL+brlEdSqu3MAmYuSOKVDwctVkctqZCAkAnqNL2R
8BTui4Q/O60uyDZxuW0G8Ou4umvG2FT7x6RuNsQ95EGgZekhA1ZHFlypTEZaydcIsptFHW5ZSzCZ
A4eeyDYh7aoWowOHYLxHOK/Wkd7yuDNuWJoiIasoSpEt+uSOrqMym9Ulktr4hEq8aXvkPtUQjl2w
zggSA0WN5IG0qWR3XfjDuka6MmCCBRo69Nmh+sMaI4kkK+8bZMhxlf3KzLJe5xTekYDsTRH59S6m
9VipdSHsK0DBcQudPhGdRr6RqsQoR8+oORiCvDb6TtyTArUT8YkbYXS4BpOisQ1X2KrIVEzqth0D
mBLybhUtNJ8KN0IVX8neC0PytVUDK4sqh5tGm0DkyTxMDaZw+NjnUnmsq/vQn+KX+CGlgZlmdMsk
SfMhp66UyyQJDVJ1K6nu1lHFdglcfVISHbmETTGqN1HaIYQKdzkBI4Xb27Wq7OIAnRDcimvYOnOp
UaAWNnqJofTo6ED82goZagpIhSdeuxvT3sg9367r+oEMPRLX0Y1PVJOqCDLEXDalunysFYrHuckN
HhmLJOxv09ZHkDfFgkobOIk4IrTEsFIijEZBAFosoMk1vG5Hb1vlrWd3yWMnpHYnVNYgvfJhZHpc
5Gs851sxYrGcP3SYZsyGSKe5sA6zjYqnq+aPabvN0oe2fxCrp64sNcm750eiT7NDMsa93ESwODV9
CHlsC69JyNwivRHKqem7Zp3sUhT0on0v8XrOnnLyEKD1tRRjI6pjW6QFcqgv3LAKUHQQcHqs27j9
Wh2dUHQqIUDIIupKm782cWdmUK64eWnESzXatMj2jQarriPxtkVOnFfvxRYITW1gdH76lHm9zmQe
OUnfGWLUrEjP34GZGk2d5VVAyHWPISch4C6k6oKH95nKIJ+sC8Pr9xzfbaWstlP56I5bPmGWGwmf
/G4bt7sEpa+iaHaYN6j0TshkQ5TKC4/RERXRG2WU4DSOn5PEV7SKv81791OUNlC8VtDbcjBcPAsq
EhBjuMF8zj5HKluNhDX8NGxDAeioCkZP0YP4Cj2hjifX+8xHZhr+poHGMuTOYaLda5/DDE9/IcPi
+rQyuRpwDlKJukOJilgVQ6FQwZBK5L3FzvLKzBGE44jSoZpbDH56q5JC65rIM5P+RvKibdimTywB
+XjUWL4qrAb8OX1dtp2FGaJVgT9rHy1i+JNwiPBhRhoBqRi53OQ4EwwqS3rb1BiIzW5HwiOb6T37
obTiWniAMGkNiSzVa50ImX5gfaDeETz1uWK4JZK4Alo+cmT/ZeS+kQSpcXsjb8siDJ0ogMRPBqun
5RUmzpyGIpeIUiKCFkvIh8u+WmMwZpW1CMp6TWUDqjH91vUbQAWUgLZLHt0WmfrPAbv3hucUpdCq
4q1awkTuCFpfRF+i95Txx0JZJ2prDtjLstuhfG+JtWvQ5iAzzlLw4/n4SlFkU8cBDVqKJcFecfjo
wPDWUvz3UDbI+Tg92SWSolN+NFJ4ntImQakuSbdJ/amNn4KmcGhb6DVoMVH1ZcixtQiWA+VI433q
P3l4KgCYrvnySykNcMIblJuSK95zDa6Dl9q7wXWroB6Xp5yTjP7eV1ZNvkL2OkPVpqtXVfIaet2h
5OC0EnbHBUwrvdWYO6Gg2A2HxINXG2mhmDLqj3z40iWobfdXPa5qLyD6FO8G8SjGzYEJrcOrkhEn
BKkIKDhFcSMIbwW8ZNrkdSphY/JRKGhcLmojSrq8R61mXBF4Aly8bgF22BGL9OU6x9QjTCPXgDQ5
aj/LsH1ZlTsjf+0haMHzFUoxfmfQXCOGEBGVBy8sEuw6FF9oO8WLYorpcKJuxjF10pbBfGLmsR+P
IdRZV8vQ7NGnDYu9zeroGOXJtquiLZNHxw9wj9vWqbsNVyI2lYJdItMV37BVChsZ9ojix8JuRMke
0ZiDdkyRfuJQvqI30QBX7rnin8PuyUMBgqfbKNrWaIboGsSaB7RRyPJRavYF/ADB6w8cKjQcKn/R
+BJWd+pwF7uveNG1dNiLrdP4FsFIKyp4qruSo23K7TgFJX4ewRN/gaYBvkT9rrhg3AUDyIFKVly9
7rtjVO68fC/GO97fBfyODC84JoOUV1UTGJnqWUMQXvrZY+oN25GEeuwOCECG8KHLCfDdXuThvqAx
Gtnbi0xCpqRIzBjVSmT9kAGUL4tS0VX5KmCr3F+TAlVfRLpWxwDS71/JpW9KqFIW0WXec9pUJRh7
UYsTBqf5ukMqp6Fr3FtXjbTcuxTDyxxJa7W4yRX52DTCpccnB090SOfk+JG6pdhF2XCTzxkfIIDc
NuQlGrLnKr0PueOIqoyqRNuewmkORNuHOVHFasXlu5hNp4p+WLrngn2GtonmJoo+5W6NOVJkNDdd
hLiuLFe8wkGD0SJQJO3a59HIMirr0TtOr6Oc8Chjp8T0Q/WpyZpDL5bwk6vHvnxRi/tckSxeHi1P
ReWsuJXZVaqmKOc9V35yHD3VqSYHK06NfKw3VeIbYc7WPIIoUXzNYAndu6FeKwQ+caKuK7Jn6r4N
Bzvu4JMQ8H/5udZW9Jqkta6kktW5heOFd2rqb7zQEfMnpfJNTqLriLk6lyXPeP5R5UH9XgzQI6wT
u0g1qdiF5EpgF/JnJbLkR8yu66Gnw8opyC8hsuTiFV8A32+TkMHwqTF0SKrDCdbLIkeSapNiCX14
IbmvQig+RvFlhchOOJDc8W7hmbSCJZJnitYGghieehtZGLdC7qJsgtf6Dg9xeDOq6PXBK+OFl1Kn
ldVLoYCiPHYE1YmHJ14xuM++aCXcoY6c+hiiEs3ggevjZx5NLkAlrHT5gNeDQ+YwRo+CHuZWEU8/
JBwY9lhDgNw/4BaOhTa9XTeDzXB1Kz0ddU/ZiQpiJ6gf6rurHpimKHh8Hl1kUk2ucyKJ2mIawliD
XVxrRFN+LqigebXuXrVIsuTqbcJJL3ms+SY8qjHfVhn+k+A5CvktF5gk26AMCh8W/maEyXsZCbw7
LrLGeKq3I4lZPVZPbrQRYkyKGFK0RWatQXlPcDfDbXRT7Rk9NuiJ6oR1phh+sGm6m1hdowcrRiNv
qOf8JUcu+gqOnF6wo5etmxxRBnKlOh+hazzXquCu5VZK9IzHG6ILAziS5brPP3kHGbWXdERvk+76
JqIcplqU3CMkiORj3R0lxNutyTdOk2G9wk2PWACeOYEvoFowr1Hm1PkWroWLLolI910tOPSPWWuP
Nyw3ReU6lvQAMe/nCoPZ3tL46vmWxK+9abOWzz+lH27Wlf/RD/fRDzd+9MN99MN99MN99MN99MN9
9MN99MN99MN99MN99MN99MN99MN99MN99MN99MN99MN99MN99MN99MN99MN99MN99MN99MN99MN9
9MN99MN99MN99MN99MN99MN99MN99MN99MN99MN99MN99MMt9MOdbYcTeEWmKi+I6pwdwKt9Nwgz
FZBw5ND2txEAud5GyFwSMH3/FJpyDEBsD5yEzYABqBxYTC5YsN4WcZYniZ0sYgZ/OUhMrqmcAU0d
BNe9MWqvry/bXLu5+gHG21M5M1y74gfWsrRds/bEP34ei5s1a0b84c0SJkDJ76BRBYlXVcZkSudg
uDQVm5QXgwlcszdkHbhRu2Bd7Aq7d4AAZLy2TmJPJOWY07ird+Vu2MQ600MdgHQ28NCMty/J4scR
vr2Iv/rjnKMBQRcqUXhGMcamzg6aSqnIKgGo/AAh0XprtAYTc8UaRtt1zlT00mzNzuB1DG5rgPjQ
Om3anLe35CxG5clHmN2EOsoDV1ah+128Fqc57vwQA+LmbSFnL/SJkBnsaJ3KRer2ABYWGQZAuG3g
P74t4O1V8GSi2DoxMFIxYDhk2kiZPqTjgLmxXcnUhVWcJWD9elw8maHB/4rjensneTK7wH98J8+b
ht/PiiczOGUPjIU5Lbtxk24nQp8KfHPMoHaxwrC9xa18++2TE6YL9p2FOJE3rfjk6LjM9caMQR7R
RyNxuLvOji1fn/5X6UDW0TGzovH6TWJhYNgJjMBKjNTEPzpgNRbsw9I1mr0hP6YMizs8e0F+doeX
FjUzMj+oG0vHOLMjv/QYz8P/ntypmb0ZqCDzyQRkzh7lnWgne8l6xnyCgXFKW9ExBmYB+FBTHO9I
ALla7717dtdtkgWut6WP8YX47+Rq/6KPcZbRkVFJIgrD/0V5dqvFiLVtESvDJsfkTz2SG+DC+gMw
NAAhFY9XFIP9jbgSGacHo1MFnTmW1Y55j8Hw8raun7+JXz/I7OL3lALrSIGV5vOHUqyBM0M1b5E8
fbrP3xuUr1Jm972gzAWFJJzNduQNNdp2QailIsaPi0SjQMXthusOo7zFFT9qOzpuOeUBYzj8WGuM
rPzs1nNV9GSVez8ND6LyGPPV7cjhQQbqZJFhOrhceIHPw+6fnM9Mdf7hH3jxQs3U69ddKH567t44
a2X27nudG4kSj8ejtMottepDeQhswFnisWoOyeHt67u07jmqeCjEhBY5pFXryhT0xk7W8aG/w2y6
3ZugY7VFRwoXnI6zNIIn2jsHER+5slQLASxB/kqyMLdlgmDBBu6BzjRf+wx+zZ1rAjt14SVcFDtz
A95J7IKFUGbOwI9ZiMVznBnE9znHpas6M34/d1WnffpOLxgoxiRRVhTE9N86VcFAk0bpS5D4tkDO
BfYxkMnfVoazVvarBGmmeWoQNm6eCiCZSYDP2JipsotE4H2wNZWD9duyzt6KE1kzv5v5fMg1E2dO
E392q85w85XXXLwtY2HHpJlj7ZK6ywNeAQkvaKQkD+PRDz8nYKZQf1yAcPaGnWzTTHloMnoycFxh
DI0OJBahUez8A1uJF4md7DhT1RXb06mZWPGOXfqvQNXKnLfXuHRQM8UCLkKZtzxouep2TcPrOgbw
/M3PiZi/7phpbksRi+THC2WsgAeIGfZ2iflraSGzJ/lHFrKgQPKfqEDzLMwPKRCdPvAbNkeeaZCc
BXUbC9BSBTg14JzmAGU/kou04HRhrK1cfe66LQs8IIEfCJiiwTMNE6JVIaxGAOKEwYqAm5Z2uUU6
sPa0CRigPymtu+PAapCKtV0CHKMCcH2i8GYMvy6trLfv1nnOiq8aNKcS6uU+pax0sQT5Reoxr997
epXgpR+ZnvrPrAHrdgccmdzX2+FKSKYpaI55eq8MIE4QNDJGhhAVGxV4axXA6/LGTOBxEu6qBzkE
cYBwumCG+cmSv7XrM5Wrhj4cg1GCbdQbU4RPEl8pz83reAd6j1100dts46/DR/rg29WCti9u10wX
/xW2a6bY77ldCy+M/PNv8oLVmnvDuZR7dVmHgAAEaRf30Ka1ycpx4dSXhMwe4+KXGOC51/tjS1ky
WcrsTf5nNFkLj/7cY/4Fj744nfj3Jgi5fV4UeUn+EkqcpDlaEja538AEyeUnt82B4HLDAMySK9sI
8I2y+qBmAFsGPAZeAtE/Ml825OiV9ZcSgJTHAijZhAA9Nt16/Y0grwH0kRX9LhMAs1gBsoTdi3Vr
KuOBAwCFB1yMLt3X6d0o7MfswldMgLI0vD2Af6CKrgGPMwC8+O13YXGFM9X911vhWbZXZMgpJSrP
BFWZmXIuDNyB5Dm/kZtkG42y3QbqulMyB6TBhwb8fhLw9mjvOcIoPHgVIPqkHHgj1WUKdEOBiSuA
pV6FfqrlNdEKr3juu3zhFBY/48x2/yM+4zmnTpUkBXwtqsBTcfYah77UjlWI3FPiA9cbyDT1usyv
YnXTAUVp4VKe0/xTWbOAslALppC2J5saYPOByNkpAIjkITZK+Zbv+x38GI1Gj2V2T3ur9UKQ2qg7
N7oNolrvA1cPQLnEizEgqwEL7la2UAhm3EobSQaFFQMLTRhZgMoEAZIKgDcAwGV07dUXLGkOYnJN
QG9TJU8VAWJ8spXhiVNOARCMqSK5CsDYHBhYP7ng2R3911/wGbuKYrwkCzIRKVVnB0x5aSzLZqKV
FAQ9ZJLOgEq9sKfn3MdTGbM9LWX6mwy3Auwze+CKaBt4R74DhVHlHbPitQSWt1fuQfypNWpo+uy1
i2INWGemy4imBqnp8bvQvQ7jVi/SXSBc5/0R8JNKDHhQ/noIAQHYAEKQBJs+7E0OwGYJS1eZCwrC
YCUzpwHMvT84lQcMstK1BkXRAubrrphr9bgeWhE0JjcJYJFcpdYrcizJ/dub8L8Ylq9aOzMsAceN
QwgA3A29r/ag33Yo/vGO8QHodfvkAph7Tr8jTr5TVqrBXb8tfclkzN6WnzEZSwudJ23ed6H8tI1z
P+HEYEkzz1FR+8hzJYTumVmYgy7oz6OW2coleXCt7XYqcneOvyue397fRbGTHT1xT95J7FnFguZS
BmZWsLzPFhuELouVbmIVza8ztu2JycDjMFo972QRuOlWb6/yXHChnoibLTJkHl+HMrLEhN1z2W1S
Xb39+4UlATNXuaNCI1FZnOLM3hhMb1NcBg6YtrQXRRdW4ILRbwDXi5psZqBQbAgOZ4QLse7iZ5g+
48lJ/orPsHSsswf+Vx/r7An4w8d6Nn2gyjJRRAawQ3GeKO5HpYhJiaRNZuYGGHb2olleKU61Q41B
s32HbIGzv06MfBcsJFvo+Rv1u+i5MfKy/+HdVbhHuXxSgIXNlVqpPoL0RMmOQm1VwGFWlRfm3g5C
BD6gwM4AQJ4qIhD5kn3aVnufB7IuaDdCGdUQt7kXwSVXAdM4rszQdXWVxYcssSSQd0apqovC2g9v
QyCZNp644J0sLmem8P/ky5ku1ne2+uu9mKfDxTFzqyaa7sUA4ovrkJM0OXck4BS+bVfO1mJOLqA0
sysA0myjagD8eGmlq3ZFHRRdL+hlYYxmaKZ2YA131UJdfunSSzM78o6XflH0zH6oWVaBWk2YuhQ5
jRoUrkahFzoItIzcqawU5vMKPS7gTiKau3BFF4XPrMm7Cl+6UDNH89ddqJkz9+suFIiVVSJLsixL
s8Vl3hgobvel9xR8jSCgB+WxBp5JKzBDQ9ZSM9b2YHowh423YEXPn+mJ6Nly31H0dFW/MxEn4clM
c+sKAXnjwyOoKVoU68RK4suAExYe/SUpM139QSln36KTtczU8peEWrOT+n8Zap11n1T0kzJJYWg4
nz2SftANqQKSUmT4Yt0fQpOARKmZeHakSu/dSo9BtNunysIlOv/KnMiducdZNUokV9C50Vogftpn
62TdO7mj2lQPN8wBE85hqbHxbJufeiJzph+k7woxRpi7GWy0VG3zq+rG24ELayta6TEvNG678JRO
v/B7hfy6uTNVCRM6pFQqEcbyF+AwC4sHwa2M8gu1Yrgr/Veu3CVghylbu6GrQLh8W/7Z+vPpgudK
NIL1gkbyuCnAMJ9e0O2hWCsOGKkupMvKqOFHqjbIe+3gKjyiRfemcd7+AIunPHvf3uOUzxuOr3s+
s/wux5quSeC+CI2iySAsrSP77VUtSZiZjR+QsHhTJ609iat+/qZOn/mNmzovVAVuJvWd8KVtqzDB
hWj6eu+AfwBxZGUwbS8hjsR7uVvYyekw3hI7sz69OsREbiC20wHcrYFMzAAjnFZoPCJaasUrYU2R
g4hthu936PAS9dhKbM4sHdkAoZFNbclOtoPFtN70HcCTWyAiMnO7cXz7k6vfLkW8C+ZyXgV7L3O5
JHZmuQJQUHO0nGrK6kWTga0KgPpgYBq8ROvAKpeRuxrsfT95ODPr9Y8/nPOJpa8GXpnZu3e6xUtm
VplZOfpnm9l5rSijiVxwGdSoMOutYoHgzgaNio34Gn36INwCRdhy7HLeD/zd0CozM/g+QhdeVGVm
GN/7RV3QQzZrEXoXPeTPvDeYn6GoHUmCxMT5TJKgViEXJnjFQRNpkx0YTjftBvwm6+iaW6dmetM/
vK35Z072G4Gzky1pk4A5FXEEyCdi8AhzKRhR+wXzIky2fWb7v5EyP0pKaJ4qFEXqY3Er6s+YsbJH
p767c5G6VHV2hakAo8bUWWxz1/L+Z5YozceTOCHPpSbGnnoe6NbWXrXLkwXv6+1dlOazSaXoVVSN
sD7W15qQeHobHLMo1d9eyMLtkObzRz9/O84FuCcHJ83nkUBZWpVFgceotxSr28n6YLZo9nbtxg7s
3IxW1I4u2svxxl/L5turXdrT2ZP0o3t6xi35ZoXTxzhxv2LPBzttCwWoYnClad2le6tuihuQAjn9
53TPxVrygnm2XbirF1Tv3ETbN6Jnb0ncDEHXdthc2Zb1ws5s/xBboqla7qrc8Ha4J4ZvxjvFiKza
jix/122WNnnxSs1c6IbLw6YQcXO7dW8Nu/CqBMnIJtqCeNRJb9gleOXu3j7Xc83t3yx7ZnLecce/
zPz873ZIIjM7xPw0Y0WG1Y7qE6eAKzQbrbrs9D4OjMq75wJbJK0R1AvtzUtqNJ9Fek81WlozP/O7
32vNC+r7ZXjkRK9+7GFZEjLzlZOiy5U6h/KG3qiNLjWFYZPm0kKab0lRvyjRyVp+haK+7RhIX6Lv
k48QFYHalRVsReIde/pYdK8LWrkkYGaM3sEQLHgF0rx1LXxXr2BpvTMr9Ic3dOlqzkzND17NBSlf
eg5OrsWP+Db0/AsJRkkZ6BQym08w9mrp9eXkPzXrEWOcqSWY6iG7LW45pzJ7q1zFRmYzQzS8i8ZQ
9NDogC+AjqWteMDXtrhNLLoCBbkdO8U1svH2D93cr59vdnPzmnFBoUI1urV8jC+KtWr1jmcHW/U4
mtWhvgl/VuK0Yye77o8t5lsnL702Ck1AEkPdXwZ6bjZGZngWt118pYWz/vPXJc4uK0hty2ZoILA0
on29moK+QG/X8SWzus1ihW5J2uzq/qS084r4+9rm6ahff3zzScKfPr4lDZpnkv50DTprRXiRx3yy
qFB5Hr6QICCZNLSTBgV7tm4vhkJrn/O74QJkeU/tEbzEBdH4TwuKuyR2uocnavROYs8NhgO6QRQB
iSKzKdL+VmzGx2OfcDzZKAKvD6zRaQiSTfETFz5kKqgcc73trsTish72XnjPV+uuQWMlhxYpkJaW
vooGuZcx8o2kDsGh2a3C4BiC4D3DwHMq1L62sEuT+frOZz35uDPzFuETJnKESoZ87I1+i6z+c35o
nZfGaFbVxXDV71Kds94WurhHMwv3z75HM/v4Lnt0LgOJe6SogkBFQSHz+QU1rinX9jiYqZ+uNUR9
AjmInAmzo9YmzA5q9na4yRdRYxYlTyb1RHHeT/J07N/dRcpTiVFeljBw8K3gPAZ9b86j4BJxRA+5
SmulWJeJb/IV/O/u+PYtXJI2sw8/Ke18oHSyuFkwUXJNK7IpE5DX9533QIoLtyMaAkJNLMBvyyt6
HN8Gzee3F3lWvU+kzs4ya9DTHwgiGsmbyujQg6VKR7flNS7pVz8naW73flzSWcN+sqaZyco7L0S4
0mJN3CEIPonuQVbTJbt4ZuIR+Dhf7+LMRL3TcS0tbWZpfmhpX4oI36mZJIkAOaKAppoHRl6dCUoW
j2Qj0VcQye/qGtON9cSYvWN+WGmNoqyjASBVTaerHdX5LF5nRLI8vrlJotQcIlX3WGV2AzJIfKpH
I6Z00tziMMejFLIWdpnZNK2deJwZiCkayDuDscjT3K4EabkK8t8YowSX6K/FeEms9Xm4LZmk0TY2
/PK2H+7gcpt13K0zMN1Wj3kdGlLr7weSHhou08K+M2oXeaum33fg1Y5SQacNzKHb2ryHWnRU2lld
6IO76ShnVyTTGz7bxfxGVA5j0Bhc8ZAJROvLwA6DlyRMtJophqIAqkx4HtW7cKRaTcsle3NWF0/2
fXa4H/v+Pvt+/j2TGNBxeKIIlM0sU1GPIye4Eer4wAuqV4qTPNKNwGnSZbzp9WQlaIIzlbXgb20W
52inQ/1e2b4KnxkrOR+qMggSGCuD2fFFcqla4yraJA51+k2/8UzPrOzQ8o1W7yzBErbdwVd0vtDS
I0G1esn1WtyMmV37czdjpgG/ejPmM6Iiz0RhmloQCYOjJc2rnbWo9O7AkSnS5jSMwpjuqq61+rl3
YmsCKEvs2kn0WsO0ih6auR4Ye9/hzVJPbeVCvYaZoNdvv6KLH2m2RX/CR5q9Sb9tkoqOLiZhhHA+
9ybHadXyFbyyur8TuVeuuVTCha7dJRFzJfkBEV+63U8U8b+XARhUSVYEQVDmVoArgVHKczXZAEPq
bgh5y3dBxRI+uoRqo8qthviVD5VN0kiHoez2bZLofSKtPFnZ0KA2XA/5/BotIQ2547L0sVA/Nd5N
6GU6Ql57dFuLNsODoIoozo16JgDoMlyrtNDQ0S5mki7XzSrCY+cmlc6DJL1sO51HZ3saXHuRaKRJ
Zgv9qNcy0z1y1fG3LhuNsGJaxldaUncLxb7F7Zht+f/z7Th7ARUVRkBWMev8Xac6X/JuWyqIgqVN
Mqzc/oJPn9/W7Fm48dv9+ypi7onnEmuVjJBNL4X3g0u0Gs17HB01Uc7twWPO2+KWVjR9/ySIi37B
imZXKPvJFU15we8UGBCdwtQRjXnmWbyWVl7R5CXsUNvmptqukyzR5JBoqefpWXk/jkyLRGUhDlgS
Oova/pDQf3/p/8N7zS7+e1HV3/8TX79k+VAGnl/Pvvz7/qkN0s/Zf05/6fcf+vav/H0XvJRZlX2u
5z/1zV/Cb/5NsvFUP33zhZnWQT0cGwx6Xr5WTVx/EYDPOP3k//Wb//b65bdcD/nr3/7ykjVpPf02
L8jSv/z2rdWnv/1FmIoH/376+3/75v4pwd9Doi9+fio/ffdXXp+q+m9/oeSvElWmaTuGk0dmDdrV
vU7f4clfRVGkCubwZIlnkoSLnmZl7f/tL2z6FmGSrFIqqXTq4aqyZvqOIv4VX1JZFnjy5Rv/87m+
OZuvZ/VvaZNcZEFaV/itU1bi673ELxchFJ+MoqEGIaM46+QhrsRnbla0VlcjS5FIZP3lX7zUj4lG
vAQBE/ObdcA7fJXooWgMuN37JOmyQ5RE/EpWC1UbMlG0Y9pU+8aL74QkcnIp43eNy+59P8+chLpk
1w4DGbS4kaVVM5DjWNFeb9NeC2jhrnkyumuv9anFFDkzerm7hjp0RtiqwYXUcaoZj52E+VyWp5oc
lNyq4B4VIcn2fDooG66kFuEl9eg2sck1IZIuiadYbSSn12kkrevsIlVY7WRivfMQ7dlB0vJr34uo
XnJVYVA3jC4owYCvr5a1nvi9unLF0NejAGmrkRcAv1ikmyxRSr0UpFFv/YiuZaX67V+Zxxtc2vgr
3lXDjeCScNMIcaWV4ehigTmaOpXaswqlLjehGJUbpY1ig4TUNVSBeZcnl++3Qz49VOCJzk5VFGVc
HVEQqUR5Xp6XvliZSGMr1cQMWO8CLIjPVkj2IiZm/E2vebW4zlyZ3Y9y39uSmhZ6r5LMdvts446t
VvStf1PlY7ermFBpl2GWkCMaY8lRihDbDnWbmkBu2riF6F0Fqjzqctr76xZ5MX3w3b3YSv0lCytu
NaY9jqtS0WTttXpAWH9BELRQ2j67dW6VJBu0LBLXLPc7UZfwnoRJw1ZeyPIcw9mdYtWE3kb9oFQa
xufcVa5Qk0s5nbZquOWVMtsnSiuZEecSvUsbenSrQ9g04kXUDaaQNO5F26eoySXICHRVmmstDdIL
CbkAJpfiQe0T288V/zCqUemkQ+zl8H7Ex6KKD00adtu+CXnNa6lw1UQmz7u5nU6YckQcEluoJFWL
S4pJxEHEMmVPqqxOiZtNQZLekrub2leatVvT1Mkpb/RKI/4XYde2JCmuJL8IMxAg0CuQ91tVV/X1
RdZ9ZhohCRDiKr5+PemxM7NtazsvMgSZVCVIiggPl0ehoyF5DTr9FCOJm7eurH4YHcmDX7dBTl0L
MgvSEGfoOomChjO/EEhLeUN1H4LW7Ks5tjmrZ5W5efHPYSO6vEeMUAQmjPLtQQtfNC99l8C8REru
hiDFGw05p7dpWcSLbc9BW47XMZ1n/AHzJazTOROL+hqmc1lUfESO0nfYuBjP4n7L6kBWRVe7dt9Z
OmYzBKQO6/O5L9IleSlZXdik++qZYDmxvqyLIe7TsxCVAixIalYsfTJeTJw57bCFfZReRktBdkvy
rhMe3juPDFdHXO4zyFMNUZXsdTx9t+M03ZcIHmjveaawy3SrdJJcEpXVUwr1QDL9XGsvPYw+WGUz
wJM9D7TKYlbxvXq+HX9I/1yVDu8IDY6BER8W3pmvK+NTNg9N++o36Q6LHwIjTdr7PExdob2136nU
uYeAChjh7fSuLb9VSoy7sGbYKeHt0kHWhfJI+QEGfTmSOQxz0CHdl6SNXIZduK+dYkmx3ZT4QQ+4
iNGDCuBA+5Uj2EoyvZYmMdcZ5TRfeBh86Vj4iQINOgasDD8mpC0LbBB1tEsvka/5bQnqNesmvpuW
9lkFAQ2o4nXeBpC2WFaOPetjLL9VEMJgg7onq+nfjdD1nntiPKoGigWl1cFhMqy6T0ATEDskNkuF
3TUYBV/7AfK6hl3MYocPcb3IA02r6i6of4jLkF/JPP9JeUizObHjYZFRc42bucSs6KqzWlaoYCMv
/jkMxZuUhzlcxav1vAALPPcPyRSFY15JCX0/T+hLaiggt3b8GBuxa0199US0XNmzUa1UecD9uGAN
8690SkrEMzwz3mmKYpRjD73+g53wNElM8nrlgOR63d4SM7W3hWObzrokkIFwor37zxHqsfG81GUx
RyF92C4CeuHNH1Y9HWdFxjf8pOBIqtgrqqhCmt7oYB9y3T8akyw7llRDPlSX2LPxTaUiviXPo+44
ldN8WeYmyKZlpm+EYaCHlWpvKAI0WO+nJxIYqrb34BsveOx41msRUcILSKXKF7CqyDmth/vw3MNq
nw23vttHvf4uuiC+pGMnYSVVuVd9C2WLru/22wNZdJ2NdThjV9s87f9/i/FbQIWwwYfQvx/HjIQk
Ddi2wf0fDrccfOvxWC8HX/dzRoeomBLd3bamjqe/jrYuZJFcxIdzP8z+efCbvxr6lEWKy+lVDmou
/F6YRzxF0RGv7YgxW+VunNqcJJM5e1PY6AxXzTnkaVM4Y8JslGF36epmOfUd1JQaPd1qb7aFplWa
2yYZb85vq4z5Jt2J2EbnnlfR+SoDpCYHTLjJO/c9zG7vxe+Ja4Z77cjZeDHLucKiMzwNdu0l/F9C
UczZ32wtBdDuA1uI4dqRhPi/hUaRTVISy3o6RFpkkXHuDqTI3U3auPtKI5IlMoHyzPNcmyRfWa/H
PfWS/rw1Q6CGX0dbN/rvBZ2uTV57TV0ETaJvvtT1Da5jcB6Ev9tORXb56/zf3e2Ihn1cLO0zVn9+
dWvW51Evjz4cu3PclBHNq3KpLlujozUqIl9EmNTJeoV83j+bv88Fj56I6df1QGr/WgbNegz9/sNE
lffoRJMUEPjxi61bdT2DQ0VBuw9hrbdzW8OGOj0tgflWg1RN5bpedO/5Y9a4ObiOvRSmmHodZ1jg
up3HqvKq+ivv/fAW26SoQtdfurWNbtspOfPwtjXW+uMxUcHn386L/36CBB028ukBq8R/z21f3b6x
Ssv2zPXTDsJC/hkLoH+OmF6zeXQ97FgNj/F5brv6d3cpDVzlrf/r8LfrW3dr6udtt6Nf9+nm9qR9
jdRFIm8pbccZ6jVYLfxGzfloFnnbGkcEIJztsCR6BBNX1XBt8Z2/P0M8pf7RlVyeprhPTqVNILtk
tA8xJSKuK1fVDr4SybZuUtKmz4jWZd49F17drsuVJulyDUrq51Fp1K9zf1/YjrZGPj8sUNsij2Ki
z9JLxZ1oeydtc1G9FY9mnesoS/S0ZsEwq0McTUnePnWZ4IBU1zIp5dWDsLue6+q0DmF13c4vz6Ot
G0vT7IhNzbGkf1A4Ay/OK6vCD2pVNKxFKR3b9EFWO2nv7bNxg/Yywwexb6bqYoQfHcun19DPbXKJ
mRhthm3ukSj4kd47Js2OlzIstEi8l9qCPaj8zjuomNNsO1em9fQvUt0bI+yfARcNWAjV7ASUvjhi
8e98l8CXNIhrFR0CbV9q3UY/vceqaPTGF14efariq3Y1P1qGyf3sbQ1bx7A+1zoCtWmBLZmW8a8r
Bgr60AWGP7wnnkT+CjHP0aRmzWLnBy9zb4IX1rTrwydvW4eMobnNLUKkEbpZW9P7HjmXZvl/uvNM
NSIZTPBOvS8p1X+KEIDgTJYuw6Mv92Jg9N6n7q/GCJWFQzchhMAp+d+LYb9oSP0Lm9WGPmg1usuU
KndRMiJCZDJNy4MCjqXLMKtBvFmytaf9jXUah7DOy78oOIf/G2p6AmYMcTahaRKFqU/Yb8CMiwYZ
zojMDxXppjsCTPJazj2/q77c6W4hr9sp4VawZ2P7+e9TsuXBsVpsmKnnl3o/mU8db6AbVLXmNrU+
XALN2xvHiDsta38mTQ25uu1CV0fLWMjKyKyPbHn4xyVY6H4vpwiBWT3LXccj8NoSHWAlbSR7MMt2
/2L7nwbqtxEJaUQCVTiGOlvp72xkpmC4/NRGh8a9CKv/8CfjLluDbcLKy73A/dXfTiZK1Ie+DWSW
qkTs46oVezf7+mPsQug4p3wqfnWxV+8EUlWDUCL66HN5oc2QnNuyGpus3tp0O0GX+RiKch9GK66E
ViXn7cI/PrOd/Md1XjOeBU8XHsFVdegirg8RcOavulb7sBXhRx2R+JK8/Mujeg6G3x5VggodYIPR
BDQp+lt+g8dOBWyi8QEWUp5kHeu3Jan5ZfX1H6WwQZv7CJiyERKETjZ2F+umHrNuHJdrOVAcNonn
jnES1nsapd+TahH9rvGqPdOIIzxqdAEpw2JZ2vWKuRHf02cTOhnDqZB3svAU0byf5EPcamxLfV4N
XkWVrv/45PMObEXWOaXq0Wj5UQhJT6Ke9WM7tTWBS/5tJ1P6hEz/+XTACfOjIATtxw8JcOjfIFUz
0HCcSk73dGjk7m/DvBlbh34uvHgo8N7ASP/bSAshUEJnnb76Mn7FCsOHvHTfFrHIt06u0zub6VOI
WfbXrRurmRSRMPVh65rApkeFkC/fuoFx6/15I+a86X07NZTft5vFa/1/30zL+Z83WzHXf90sfN6s
0cnrdp9FNdhS6418OJGoB9Ot6t+rlEeHmdmmWLqpf/f9MbjxLvisOjoPeQSXL6b2bfvo2KcqU7ar
rttHSxnLnSOlv9+uIvxnpxSpnGy7Gk3+8tLN5PDrRg1hR0pY87J9NjWhzIVegtPWXRdH99wfebF1
A2+yV6Gg8bjdCeKH5M2Lfv0V3/TN4V/mRPqEL//Xe49iGocR8wFjbhHEb+89rJu0dKvhu4jPWeCF
yW0S3OygiGryOLH1aV68j5LU8jXsmXyVlH8GylZnlSv7QpPYx/Ju3E2cetICudErVLU58LEqVD+7
RqZHQwi/x7Gci2lNZbE0YrlxxCjPuoG5bBuTuyb1ICTgvBs1BOqSI/V3M7JWe9Or/jzG8ZdZRt4+
HSHTRLx0OUDiiexiESwHyPldEwD3N240AtpJ0NwgDY94xX5Jez8fVBu/Yvpoe9QlgmkbVuINEY06
eBC4zvzInj3F07Nqg/S86OREuEceEm761fOrMbO1HPfAF+lBdo0twv94RjU313B2QdycU6yu+ygt
hyIsMWmHuq7yckjKd1rS/kM115mO/zMaWCRoGFQvQKw+2jAOTrMMv7KBVV8Wv00yn8k4t2XoQ3Y+
0jvgUWqPWEu/E/folZAPLvsq652I9mKl8qX0eM7j+WcyCHEL+gWzMo38U8L6JhsbYs5DOqscYa+8
wQx98oZOXjoekr3fqT5raj0ee04/krQf7lEHodtY446Slj/wP/DdqmR18crxroiQl8ZrlmsbWZNb
PmReW5ELZEpfiG3Cj9UI9xB7dpNsckrs9RPvnSjWR00CBKKVc0XMxk9EmtOYdPGVV1WQEeIWoHFR
f1x4q/ce4OBmnOW5qoEMrFGrEShMYdY3aVr4SaUO/tn3h/C9TOfgIKJxLmpF+XWa5j8mDm6O9qZH
3QwqmyMTvUR1nRbcSe9S1c4/l2V4WxGyFGXfNh+pp1671AMQ1VU/eBieFuVnlCzxrWFl+iFIKr5T
DmRYVDwCl6fxTuXS8oOQ6j18+ugMxFjh3HCRrNsrMrtTV/flFV8jJ0cVkMU0uEAPJLh4dQprKrrj
Ovjs7EqywI1u8GvjoHqUoEcVUYD5k9arf4AvixJC0apu8bNZu5McVnYope8fhliE78N4iDrqZeOa
LOcKqshgJ879TgP1fyD8VmfAFDpL9Ztt+fLWm3rOeOQtRW2HYBf3U5Vp7AnLTe3Fd7eESa5iuryQ
dLbZKtxyLldu954LPotWs1OySiwGdaOySM9VoQYdv/mr+SCs7M9SM2h2puu7bS18gwruD+VLn1eC
YQ9qxQbA5AyJZ4PgaLXpO5N5PdrlngTyUidRe6cSTvA6faaOzN9GeMaZblQEImKPDQ7TsK+6eJ9Y
+bLEi/1DJzKz1zkZkhuVHrs55BEyg8X5ROHN7PnEx50XIIBrGlVfwCwLD23cpHcXrOnOQ0xc0MVk
YZPKe0UaIINVw46cLyKfo44UcQBt2iHUfVGqpV0ybBj8WtexdzBTDam6XitgFy0tTOirK6Bida2x
gvgdv4QN/kBPpUEK8BkNrQpRT9d0mYkWultnRGt+HPQuq7lxOxqkNbyMtb4sbODFTF2KUYf0B+ET
HDTPXPuUflw4JEtrUkIhdOpOzCVe0Vatzf1A9q+wKOwl8c7rUIsMhfSSH4qmYAMk4SVWQZRN1uD/
bNf11uplp5a6fyWyunUOar19OXrvUw1wnDKsTINDwDh2Ve6ton94tf00MObyeE6H3Pl22XdNWmUN
Cg5kvPP7j7xa7/1kfhIjWwQ2zM/rxdn94jUq5wwe4sjVz7FGlFrOtb4g/nlt+ShezcAPcWD6S7me
rAV/gXbPYgaxrthB1ZBxdQDrrwzjIOtW9x859PCwzDeK0jNn5lgLMFeGKHLgWG5n3hYpXeMjXeEs
dYzhQWBezc0n0lbBlQhMYeJSmiNWpTnyHFi3dP9DVH6yX0ILYAIrz3WSUzapVmd+b8aiS0t69ksx
75Xsv5XEvC5u9I749fNNDgsGGjy0Xdcnw2VreiQUYEheOJ+abEBu7xDMcbNbAzFcA6/+FJSoc1kt
JLzxUtECpev8H1hDMjVH4jGwH20yPpFTf9cNwSHWU22zLl7YfhtYKGQhovgc4C2c3axp9uthGV0f
eVj6F5AhofhTUzAaI36uwXG8dFP8WMyYXFs2vQ1NwC6oDeGdDH4j0+5s4pKc7bOZeIjaVXHY7iLX
mCstq+EYps2Vjyw6s9WPzrXt+l07giSMhEQ7ArsR0NyuNRfFEsFFzqTAnENqlF0bT/Z7NSFv2NmJ
PMY62E3U/hmKejjKxSmXQbJwwcB7EkyCKtxZyI3kXidYMfmjuSBzVVDEMbe1j+ZsdDQuYNJ26olH
VM/GgoA2hqW5N10U7bGHnxRMzt+qGYbBICdxm2r2hRUB4JjDLDxxGQcQX5CzQY5hxB51pc1+cZij
PQJo6/lprmcR3No0+eBpse50PfQvredHe7WYAWUgMXOwhBNXXdOlwR4wFmmSeXPvTkKHKHPxbByi
ZUrF/GiAuk1zp26ySc/gzNImQ+CDurO0RNJLleSknR6qvFf10ZdDg5FCe/gJ6bjkRqbkujVzw9J9
RLsXz5J8HumC8qy1YXnXUpPrxRFkbyvbYF0/aOvYhALt+m6SKTg08IzPQ5V8ckhZH0sbZ/4EsNWf
gvrROHfgU4yU0xoDaxXGK0LLLCJDxOBk/ESHGQoBsGWuH5ajMKD4gTx4Cj0GbXVTDbupacFpEJG3
C0zGp36FQWqTm5d6n00v2uMYRiFC+s4fctP3Lp/VsOvaebkNETC2IJhE8TeAz504NG275v7a0mPo
hfVbY/qr9bq9HIYGcKrsj4PpyYdygYkVnfxYt/PDWuVdOjujsO8zWeFirJcKlnqdXHrpnLmvYyqO
6fQfX9XjXRzStqJfO/FVc8d3ZC6XHTTJy4/U3eNG3xOTNK+zaLpb2LZftefv9dOchSOr3wbIzQZB
mXv12OTrM30j1Ag3yLnviqQmR2Jk30gnMGQVhgGhuzaI0k8gVLzQ1IUv/mFzZYM2WG6kaXNR2fhM
zTpe/ahDbVG4DkcbBNUrkq2qnubTHM4yM/PUvLVe0B19pObzNnrWhCrdKQmH/gLR3+gYJer4Nzrs
u+GHMp07qGXqspis0U54BlQy20S7zjKk4NvYizLdQVB7kALRKLGfUzXw/bbAWdNVpwnLJ/Pj9Bq3
Hj3GAsaqBJLTwwvMorhNzkPSA76pkJq0yChlgbTjXcuuzsdm0jsqk+i6VF2SjUvrfi2c283bRuc6
FLBzBlVys3QQfcZmeOmVw0b5XNvuWasnDu8CYgOlKB8eoVdklSMwG+HtqqpUt4EZdYNb/kfYj/N+
IMME33NITUawwC9lOh5Z9wNaDUgTjWV7A+UGBTe32/e0RvqupsGLDylzZLZDCMoOOjxqxVCEym9g
UGSNYJz7SX/RdZVRK6aTJzFz+Vremi6Zr7E8xhPcwq2JDExWma63pW3rgo6N3cPT6wp8YLjWZo4L
29D+EJkKmPnsXQA/9UW1qPjXkkYInfNhUHbHKX5iiEVgL5wv7v1YZmMQ+W/aA3I0OCsOtQy+TwCW
sKrG0x0x2nT3eIPoAcurCVaEGjxxJKOK+HdvqtpiBPWgAEvi2xDI9YAfUt6s6yGL7HFor7UhlpZn
sx1NbJK7qk08vF0e7fWI5KoMKnFrkpLsxh4XNhzB81VySptZIFNc3YB81m/ptFSPJIEL0WOytjK5
d8ot94ZWD/+Llrr7glKf/qWc2Izs6HvZ4fEPU+m/Im7yM29wrHAV/eyA47xxQ6qHmuLjGvVpbvxu
Oo31am6gJdMsZO1dwit7+L1tHnBLL71dzjYK51sT9/Y1nMDdHwTdxy7xX1gqg0Pv6h+jaKY/CSLU
c0q7/1RdfQSPnx28Xrw3wxK8lAF/8erIFB5Q9QLAOLtFBv4iItizbnBzq4f0YDX5WJfwt7oneNoA
KTyV8Q83cURQbYz1O9SYpXXbIT8+hZ+1QuGRGFYpm6plzOOnuxEYTW+rl8x7oxuHsMDOgI2SA/Q6
7etkA/VSz93ZINB/Hb3KHTESg0KntfdYkC+zariBa4TkeMtgodjs79MW9+/wr5DcV7TNaRL7OR27
us1WpcSlE27KSjzTYhyRrMkMthlm4Tp1e+K78lBG089oDpNrONO+AJCFqihujO7k2dCkTfcKlglq
92xXeWV7hsODgIwALTStyRYpKVgBaDSX03FJxM+uRXnSpkOmuZ65dBlMO20xY4Tro+vmu616vFd1
HRxX0vjeWetxh+18/KLJ59GFsFOuAjdibj9pbtrL1iCll4CmWukMpu+wzpG9bg3n6iUR1uJFji3N
Q3+8KlBzT1uqaAOjMCeOPlnv3jwAdQn65ibW6Ml+IOt+xv4PuHhtd5BBmaCeaujtE4EgMvUnzxW0
5a4o20aZIvY9VKkYviwDqw+ckfr6dPgz7PwSe8Yr+dKufr1XIEBlyeRVTSb6gWcudN0usLN8+HP6
c+aBfx57Ync6XN1uTFz6obfJyZrVXJpVLme+kstokg/D4spX5NsnJI11DJdQVF/T8PvzbStVp5+Y
P36jmFNFUnJbpL3C9qiaRMfGcIQTQXiD8OKfZKLko2tseCPrS9r1S5wHFpuyS0Tv2KE23HWXrjl4
QOneIMWYw3DDBZXOFhWKJxy2NyUo+fJ0/o5BurR7YUAXI4boG5/AkCFPvJHreMmhok9Oi+fenU8g
2oIA6i224TUZ+Hoa5+4eVYw8vTxx0rX7miyj+jYO5zKu0r2vx+iACEhdWvOZ666+ddENas/eLVoY
O4hx+WwAYp+bZyNHG+xJRN69NeIXz6XprpHD9AyRmzMColslvOnug3xyC8IPi0WEhGCqu1Zp210b
YtXFx56eoZX0guyLzZJwmnaUx8g8wMUXFmYlNFF1581debF64cpiSni0BtcI3aEfknvFPiMYm668
bOerHoIob4D4A+FvDmYY1cdKCwhS7ONV3gSUVP7wquXp1y3DwYNHC2606t6HKp0/EAjLxFi+Eh15
p6py7Cr5CMKH4ChD7A/0Xj0bD45Ax1ZxDmy3dy0e4RYtLRPDj1msRaxn2j24IGJHIEd+rSx7ZTKd
L/NazpfUa0+9F4gHkSyHMjnkyheqYUrRlKWqr90SwpOdRbvfftQ8e0AVu/FPxdj3QIXqQALhrjE3
NX6C6fYW6aNXEs02X6Eu6em6PjsmLMqwdBzobrN+jMv5kZT6bQA35CUkqt9zss5FKSQ7TqT7TzSU
8tElbXJapf9xrsvyJbblemgp9nTB7wbGGmJZAuwy3tonAyBulvG2BlekWeKLEB7kuGz/UEKAuGTn
5ID4g+wBuqX7SQzhJ5TmzPq4PHeKLn+EuvquaE0/OBPsRBnViAZp+Ak5KswX/wSfBWWfKgOQL8BY
hsV6+FUnP6BYiMjCpWIgKMG/k0EjT30Yfl/rlHz0p4bngYowtB2BDjlCtKSqu1tv1LNcIJ1Bke7Y
0Xe9yhfzSIOeHVKnWUHi6M+kW5qrz5BBaRDmJqYUX0B7fFMeWIc0MIc0ZmonO+uysA37k4yHvW0n
5Braat11KQZaH8vgpXs2qKF91vX4uR2S6oRB3L6tUcB3mMFT3jYyPLi4e+kQbF62phkRWtGK0ALq
ZvZamShExLfUu47RLluRid71TzrGxsn61cyHqeb1L2O3mb2GEsSFIH80ZoSujFXXpZlAHxz948y9
H17fhvu5nsqc1CAE/MrsRmrG8r4kWUtp/Vgm3TzmTpbXiC0HUAk+wpgn308ULLxrCrDlUKIgV9SO
3pcoWeHzh2zdpxTxtWnjT4Fa7qAEqldHLb8wpn9Ofjxdo/FodI80ylN8nwmmL0B1SZulkw+Rfpu8
tWk6XufQjNc4El4REUSs3uz196qyBaMVXuOoxiOW3AEeOC+/1OUsziuyXB/AegExa6V2Hw+yRDIl
6Qukvr1iApqSp7VZb84Lj2nUsdvWQDtrX1WJuNSRtLeJl8OHyHcmD5mYkZXHOuGV8XyvRzwhUSs4
Z0Yll85jGBNp+opKHWDUDtMBsyZ9ZfVQZWIYwwPqDJS3/um+JVz/lG1LsjJueLY9UIF0+gNg54gq
4+u5k3A2bUvh3W85xAU84LwHXlQQEXVpnmL4oCCkv+7KBqF1gND30mONvCRNuNPPcVebabBZVWJl
IhKCdDQ2UW7T4XPsan/PSiwtybPh7VBCr3TZzSNspo0uAjWgrnhi03U7Ys9FUlXjUswm4NiyCd98
mi07p+MKEDEW827yRnt1dAETz4GosXUJCjCUKbKqW9TrU5aMSHYDpuEdiImoKchAQkFYEunhryNR
0e7UUXWpZIGaU9A5Lm86YuUNj+7bEMb80thUn0ZPY9NoZA6r6iDWghHcAP4FjCoBI6GAWDPnSPCw
m6jCP/0eUCjwH/bmBe2j9Cb1LWyXC+9hKpaF+o8RIjDHgY/V2TRM3xpvuFgXfhBechWeXbD5qOVw
xBA2WAdsqgLPIA9i8xZYrk+6YahRFFNEVPA8YMDpDpmm8gMFqbA3MSA+dTFKD282qihgx5EeSlBN
3/w5W1IhCr228Y+Z7NPeAeeP0gGVPrHJVGJq7TY2aEM9smt142WkbIHLtyw5aTFn+klrWxsW7VBV
i2XAZKtbTE7w+bDPw2r/sh0JGuIoaH/2JGz2wcrjy/psqidbzU7yEYi2PlRP9sAiaXjmYnXn5UOb
Dl6IHUFSFWsJrId4DoRR5A27Q7QkPoIZG71IAXh/ZYBUgqRVALThWixgYxzHCD4hEn9xhlCTvcJH
dseOYc8TUIDk1k7xn1oM8WHrJcBceyGTjJlhOFVaNUdG3PpCm/XKkk5i51JUg8OHhiVGHKNKfIG1
7m/Nsxn6DpUADbBMl5idH7v4fVAj2cuob3ewzvJmbOxfAXe/xSLGqjHhSS2D+krWI1UIZlrFkKOp
9acypuquQ3j+wv8frs5rSU5ka9tXRATenFLedlU7SXNCSCMJbxISk1z9/4Bmf4r4TzKonr27S1WQ
udbrFjGANq/WH1GQvyPBdlykxVG0i2o9upZepV2rIN17hAiekzSKrrbdIM+K7VcL6ArdaxOry7o4
fZsCLBvBno2i6w5Vlj5crW+ICY+zqbnaWS6u65VM2pcmmdMj0sHkypifBOUUV8WcFAflmj8mzW1P
vW28I2Od7uvmAw7dhUkyRfvaZAyb1o4Bx7F9XV8ZYBEbTzopMjy2e4mOoqQ44vSoY7vatshaL3pm
LgOxlks7T/xQLPu9WuCzYq3kl8VtguhSGv3NtqPPUVnJfoSmTHZjO3JyGx9mN8cXoy2DN3Ma2oNO
37AtvSbf9OlQh14vy2shAkjXyCndk6lgLlzpX6plcWZnAgfIfmSo5SCvUvtiRbZ1GYOBsBJhnRKt
4w16uC42heyHbSZjkMulcNeKwGFmN8TGqrBcl0jN+jVXP1QLaLfuG+vSBCMWuL59S4KeWq9Sz2nq
ik8DLEUN4qwy2e4DL3fHxSBx5y4PZZXXh/UjCHy32VkIYzeza/hMoKuMfqeSdpFWxDLUXdc7ZObY
vTjNMpoyjidjn+oxg5mGOPiDHq4QIjum1w3mhQO+AVuYRAwJTZEQTdnWM5rmsi5Ue+zhTRHtkiH/
XWM8uvxdOoRDYeQOr0KHBavLfHxdF8vX3nvf8kKD0VBPR9sNyh6eaEHTUKJAxUkfND+qaDqmIjW2
XdFYe4dn8t1z1KYAB3z1USb5zHO3E3estr2XDbtIk124aj5W+YYXaNa+nJqvOn/x7ttT9mdpp/LQ
G9o/epv8Y2tR+1220KAeIzcrpyDr2syQDZuFvZnwViG9noedbJT9FB4Nj5sM2nPgOItddOBz7+jf
HISfG6+Lue01a4fcShnISVPemiWcM61pUYWtV+6avnFOakUIlwVTSX3VoMg6yzmxQ+qw1kitZdEu
BY0xhPxzy12qozTvmA79riK7O9up/Uylt4f0Ns7F3Jjn9WpdRtFsbI3mJArO6cROExtddm9NuMFg
UMwQ0uC8Z5Xck2QcX3Vfj/aZD4tLap95qEfYjkB46bMw7PQw1ciMRqn+A3+rKDY2SemXSKX16qSa
4vT3cBGYc9DUzZf0Yy2U4qJyHyKvH07cNpe+d6bjShHZ5a/KF+5BQ9FxiNWYQDLJ+Mwh1V7spD+B
hUT3wQs9NRiYK/xWv6eLAilvtewUZSbjspvY3HulWx1Wgql26vLoZVC5+iC0F4PKIl36vzJFnEHU
IqRY1UZHgXtzP2fFFkNQ+zPtf0iniM5BAeFfgcdtSuwWF6vmCa5F/iUVmE3UoNLHSg03TXSKq+9W
HFVvhIyBrztvns+gKP4m6K7Z+z8dMfv3vERsM9NKPc0A90mvB8++G+dz5sSLIYWqabJuA1LHSzvF
1B+tqghtoSzf/mH53OzNcIfuDGZMIxC1JmDgzJiUtBdnJF/ZWXohyrbECP1o6SB4UEPPA7NNF/n5
apDIcxcGXTbNbq3X1sUKwPCplkDAZ+Q7iakkm2gEWquit7TU83QbjUm5cRNEvrWKvdNgyh9D5pcP
e1ho60BLzxqMp6OJeQEExansuuLZltEPt5PWzRjhouqeqKaRfrIRC+gEk/09GwQoV+W+9JL/t7ng
EHkfuzff+PL3zuGDV2e9xpYTOmNWfgV1oCKdLok+U9kVavjSlwEAvcuNUcDnHRDdv3oAaaFjRSUH
oWvuqp8rc2hHacRsTkZxunFXXqrSgdpI6u40TTDp0lTDqXUTcuxl1908AWpceFp0SEF5dnTa47ve
MPUR+TTPOh/FZEzOW6fqH0pPtaMP5XZIcsI01vPfNFR0NCBdtqVef2vHadg5WgO1nHjd1SrKLmzi
enpBA3THGpQ/Dbv/d0rz/gy2lD+DXgBPVYaxy/tmw6/3XydLVh9Bg8/BxBOQK30mYmOMXwLT0+6l
nhK8gBWmk8EupyAlEmuqZGiX+m/DkN22EairIePN+FQFw6+xN79YqR9f+gXIdwqBq8GFAUeAfNZB
4M/rFar/YhPEWrAJzFO0+B/WJaYOumQp/p44KJAYNn5ow3d9AerYzXM+XmzK+m2r+dkmduR4qXtv
uGDUZeD6kI0hQ2+a2+zH4mYsi9dX+8SvqpPI4+liROZ4wXb3GQyj624G9vpdtJy06+K2aJpQo9f5
DvNgdKj9tn3ogy4JRWkIGzDtV2lH6lwmFTMGVruPwDl4jgAbr1k+7gc5u3cEYclb11cJMplcHGSr
N89Gw5plFHV3FPnAQ1dFi68hJWV2dOkgIienncnJUBKAzh9tkQyXma2PCCWgFUQMp7WEXu/appAb
P1DuvKty7ou5xwdIuEu+rYEYzrGRnxwnik7FSFcjxbj5YySjju+2XQ7fgu8jZC/HOL10D21kBtdA
8IyAwByULC0Y4MLBxIbHaRFpkNABO1G3YkRzXHsHGjX2Fw3XiIFOWmjpMZZW91l9DuwOVWqoZ2dM
sFpNnv5xlsxRlx8ytbgdmEy8SaX0d0U0qAeSJ2MfC0w2ZlsfkZ31VJMJuJhnTbt2gEpKPANvfQkX
rremasIgw7ZT59q4aYRuXaU5aETGNHR0ed6ezYZGaedH9XyW5Wj/udGyGea4ixhzmplsseZSJIkx
NSF+ktfecwhNc7z+DRtV89rPD61W7lktQp4sBrjtYt+/WWzTLxaiqKLUQhVMzbes9rWrMOZzHzFP
uDLLeTsVUbkpql6+RgZzSU2TGqK1k5ub2/qhVQ31JVKVu+Iu3BrZv0FvBw/bNpnsTIlw0meKbzlz
vGQGOhbZZ86h6P3+tXVSgm1a96hrtWQfS+Xr6JchEpviiL/NDl29km/N0KEissjo6ebWQNoE3Gu2
+ktVO9kenVG/GLJIrVrJ81LAVDiR9tbHjv9S1AnbnMnpuVKQnkwLdJaF9cdSFPTvI/6ErxEu7dpk
d/SlNWwiLfgCVycfZaaR5YNJ721E9EvKz6YY2vhnxJm4aV1df8ylPe4aVD5mopsfcRsfbU83nqMY
+lf4yIOTtpte6uN7MvsH12yNYz9IHzQrch9tX5ZbZ6IOayp73s1Lk5JDG9g0w3/+JbTg4u4sTxuG
qqeTDPIWaJ61sURW7XppCm7hvvrlmPIn8Ei40iNd6vmPDvFF7+TXJh7Rpqjyv6uOGVrhBLdzGAvr
p9XXjMAzI+NlXXKX31xWQ78RevJzVrXxnjaW+9oYxI+0NoFEc+e8uaYt+Rwa/yN1qdR0rCutFOYR
b2r3xSBHnwHC3Yes2YS82blrVnPRRN0hc+u910KCTItp2uai97c0VOZHijVtI/vuH+XqBNDUSfOh
G8HrGBXzjzHQHrXu/5xKxc6zvFEylvklRn3VIxNP5cw9G/PFvAKMHq0A3BETmbmjxRA7d8yq25C3
L6iIu5dex04mYnPTaHAyc4nYdBWqIV2qoB1Ui7jC/BgqM9nnut3fPUceJ4UaMFtcgJHRv+Ews5Hx
YoatwRjoYKuCevpoGXa964pB/aPB8TBXIMVSyfnfLMaDQsP2GiCpcplO7apSfrEapzoZQTJshYV8
d9Lqmg2SyryZzGAri9zdicLxtto4ek9TZ/LxkIm97qPWE351K0ZzfJVwaGdfI2XK6vczj82jWv5Y
jcNFE96e7UKeJ5lha4uTBJ3KJJ6N2fwcAKdb203eLE8rNmMkYDdMq7wElaRoQZJ2EiCxp94tvxmY
AjdOqUV7JFL+E+9peSmk9r1JbfcclbQPAYNZ3rWy/G121sg+ZSfniopn42oYrdPBtc/u2AWfYASf
hZ1HL1mLVddZEryybvjiRfDGyqjqt4gWZJN5uP5S3cU5rpLkfTJE+tT8aKt6r36pAuM4FXzwoROh
Zm9GPwtzT493ntlzuKYp7Hftm8ih1p6AuxIvbF+ASiTG+DWpMEnj1ewfjsACl4i5OapevumW1A7r
Xum4aDN8LTnZOWoA3TCpUBKn+MeKUhGmmMz2TkwKl43P8lUl8xOopHnrtH7/l3oOqKJDJNktGBZG
1PUxrE2HcRYKiR0iunFT+s4XhXRtCM068a+VykEJzfRnlapyW0UukqW8yPY8qae0H7vtn9/RaC/Z
5HinZBG6JUn/ZXl4jo6KUop99buSevQisPi9QEsVm6EvrP36swaCEOGGeTMb331pbJ38s6GCTiiC
dw/uiaK2Lj8ggOYNBhDvWyY+ffFU/YNDaf6eWH211dOmuTZT/moo7Z+gD1y0VqX5iY1xm8q5OBeD
nl/iTHvx/So/mtmorvqyDElXHlVqvfHHlB6q3O+3eUnvF2czBgMsEOFaPri55x16zt7NNHnOwwnq
cFzMfOviLBZ84Sj7YLfttQJVgaBmgenUbkWSf2J92dSTag7Z8slMZaMt0qMYWxL20mBZ9GA6B+ie
zhY4+z42dScEJdLvuAjy9zJmSqsFJbCjCmyO4zx3G0LpnMegF98gjvQz8QHOY10yZd+qAg+a214N
OQwy9IEgAlmkXzDvxPwL+/Ti9o156FMzuQS4FLfZnERhxTZAebzkAvTldOjytD2toE5WeaUMk947
FkXrkrUwiVPiy6u9KEklFLyIVHfyllJSrKRYLqqjza8oisC8ILQ0L+uVNuqSph00LSsPTqu3Pdy5
rq7rwqkZE/KPXGZtWyFM/utirQl8PPYlnXiHPeQyULTcpqGab8B5+hyjo4rspwXEclhxqnnxjQAD
v6lAmqcOE/aVKQ4niaPiJTGK0BKUXVTUt0UKHo6+9W8RyOmyLnlm/XdVLleV8MBFrWHnaSj8Nqh9
7R7FVJGb+74pg4fkQXtIw0LCNvtvQc7DImGPBpQcT2/I1KGdwZgRj5CWFztX/iPDW5cFsMumvtK/
2a6CyKm187CYHfNF47Eu60u9/rcbcRk2JBbIsKjb4WrZ6qlPtOfA5j/dVo2XYfLGi9En5HkPzVEU
8cy9QAOlOpOxgevrxnhDYtCdG19PIMjjIYPXLcKkrrouRGySXt2pKhfCgyPEm8M4nep8X8WBEcpC
epdhWVA5eZfMogUt57HdN5bQzpY5vwRZbr5EKD5fYsDjresiSJxjwzwUgaA7WZgx3cqtu+UepeUr
aPbORKDxsrpTk8UdUNmfM84sSGVTHh1n+CSjxMFn4DlPzQblCdim3HQrG5l/LT09OpRd/b1ojWxj
e3HzpQpgfmXj29fKxt6ekmy5SRxVH+wOcnjlIVaeB4fTk/7TOri9gHJIxokPMR/PHZobwmDniGjw
lAi7VEBrLnS+viwr+p9GlXdQU0quR5WhGPnf0g4RIjpVpHisdZqahWoYHdS1kUmlzAvzDU2IdlGr
MM6t6q95lUSHalUhSDNudnYTF5u+ms4CZ/9h9WOuy2rP7M3qgFIaVlGSyR6PkDC2fl2Xye71q1yk
oOYEmGO1NyH96m4bRrIx3cxHmsnLorHtUI4IQwNLYgG2Y4e4CG7XYBD+yc/Aif8PFl2vcJsjj5B2
tvv/Ht0e1eYGjhYV9cJhrKqjdclU/jtuYhuxdZG/BjBkR9PiAZvHgF7d77+PBUoBQOU39FefsQZQ
nFZl2OSt+6p12nBshuX7FVIB/+p0SWZgbdcC8G89mGTzka7dOK1HUWGRlBKlzbxrW/tHlDjpfRUW
mJr7w9ft2zAG+bmvvHnbBpW5HReLhN/Daq116UAXFlpt0pycsW22qVGWO1k6yWHSs+Qcj4F1zCPP
Qh4li43lSibYjRUWSAw2m3Ry9K3dmvMJSOQJpiTvWu9me0QI8SbqlXdn8m0caj4hHgeUXf3PAuy4
wVTxqmW1S2xMS24EH+Cjm/rgqqLfta0jQ9S85MOMnYlnBISfE3g9cHDlZQf0HvE28ayPWe/NH+tF
nurboooqiqyMDw2uddxOQ2xvTM2s6fLiaDuN4+SExXQFcnYnODo7CNeq0oaS1K2A2cq5G+9EpWJs
/x6Boq46wxYzQ1w5xN747NOFr/I/ihA/bpOt6vC2zX7pv8rS2wHD1kflqXTr5k18+NO640+X4Qr0
V9FcnWtUXyiM+vGaLbKBdSFGBTR7UnsLNsWo3OFURiNfkqS8JfJm0eUENL8FJ5TW8AzlaOhIYKCn
XP5MMRFxXviZhpdcG9+tpN2rbLMGRuhLKoMtyVhpgIIlDrGN72iQkV1peZdnls35aX1w1memauGu
3TbtQq9u4ouzLOvVKOL4EheC5MIZDTzzPGKsdF56nEWgE/2QNTfy7QjysBJ1rut/VwHjxOacGXxi
Q6D+yQEKNgpdeRjY9YibwA3QgLBMsRVv7SYPtvVUdfvaJ4YA7Yl/H43If/en/ON2YkRC9rouxF2h
NfZy+vJ22Jo1nDOY9izO1mwf20XJvS5xjYUj94J7E9FpbPLOri6jrg/EvP5vKYziMsbktcrkX/QV
JW0j7+cl6hgk6/uTxhbUOi92XWrnYAC9yEFSrzkw0glzzjGRebHJUGKgNQKlWhczaSLCYFEn42EH
UtEzIMAEo1gvjOAm6vwn+LV77BwRPYnw0J7EMh2fQjSoM/HD3MbesW55bJenEg3aacWj02tkBNHN
FAG3pZ8jesdEE06pnTM0tPMBagWZGZFtHqxxmhYZPfj3Cl4shEUufHWMdVHtHYwicFtJFZw7Kywo
mdACAH6nBttfTxLAttYDY+eRHfQHfsBoQBfDv9teBOvrooNRTj8p1PS3dhbNDhmkfVfNUBzrqAr9
0feu/Fy/tRJ8TKs+BPf4KerFFTIhuWYL07Uu0fIypRMimSQdkBA7ejjW2ngcq7nYUdct24DzrxU7
j8YOaFG6Qrw3Wn0X1ti8el4WhCPyBeS7ZPxaiUtmJqic5ircq3RDmPQX1E+zE47lxDo2uvV9FJrz
9BGe3/Igu66vct7ZRTfi35XRutu+GCyCS6T1IfKSl15gHTwLuwzUQ7nw+au4UuZz2Cb9XiHL5ENU
04+puSv+RNMuvaD/Bt1jnLyevSLGdmurGgQ6HTnO9PYwQQ69V3p0rjKigtdXQnSLV6bFPOd6u/W7
lCjTHnIeQLsNdbAqXApTWnfeps3i9EwUERKqpXYd506d2EKPCfLxQ9TWP+a8UyqcRjns/QbVsDUm
ygiVW7A1ox+Klp8pZfr7tcJYa446baEK0ZvjdpwuPufMsfACdhvFNjy3mrfX7MEN58knQNwLgNVH
R9ACpd4OXw/8CUhG2Bd29KQLIBNHyZfJWEOdLYywmPx/+jHZL8tzUA7p0SncnN/YYKXF/ljRM6Th
cqX6BD2+ETtvmlO/en0UfbNQX/BRy9Ag0OWxLsCyAVak+KP302O7gvta8Co03yZjxm7v2QJ6iN9a
rZXHVV0mtX9KU2qvKEqSsGuj8s0KzK+Vh4RqGjAG2C1pTcRrMWTZn2EGG83KwnqYrK3ui/gMfJbc
ZsRNu6T+NWe9e6mlFb+O9RCHdj6037vaew5F/ukkhX3M1Ty9VrSzNEnLMblIgQhzafdjQ5VbcM86
9P1PemnnaGjpi3Sq6phkUbB1Gkt91d1yW1u/8U+43wa8j3u3GIxjRqiA3Rnzk0Skf+1YVic6mfmi
9Xr+0BcXXlm6alMjXn6sP/P8/DJRdBzrKoD2SByrOE8d2n8t1rd9rupt0bTRG8Ol22uder/0WcKH
AhP2kN6wSsUAokZHbrbCvZnwLTc5TTmqb5MZeqJrrvTezXWeFarJYJj2VgJbUPtxTIffdrfSf8sF
3ot+UQunFlhWoyyq67jaOVGqb/6a54Rp4xmuOVp33L/iNAt1i+wcg3tlUoYM3JZIXvOz8EwfNfWs
Hc3cgPv7P9LdT3x7Kw1yTgOmXBh1qq7rVmu4UX7FnndFdN5v0062u/Xneb/BVqPf+txajKiltokU
9QHlcbQpU6Xh3yiiC7LsgiQRUyC35vszSvyHjgObtpCSVW5wMvTqF3pe8r4XQUTRLSxCRe4Z6Csx
vy5ARl4D+deQCoRGUFsVqbHrALexlrOL5H8k2lzppHdsAq9Ay7a0hmuTWOrjKxy2sdfG4AH9WB/c
oQ6a0BgVqcBqST/zVdvsV2ogXQiFpFsC7LRySeWK8kPCHYxHrJOHCXjxSO4fSlcaof2cVsWxdDl4
xZLcpVt6ubVVO23Xl/3QisPYt22YZEwOUUaqcIYWULjE61UZsKuEbUuQ2PE+iGFoDokoykOZtNj6
/MG/0v641570IBP8e1lWr0MtYXlmM3vGJf9DcGDANitF+lKQV4W5V74bGgkUKp2NvSczHPEjsNcm
1fLiUDXys+xBXgJmiobtjMNgGHWHgpXtqRqdvOYDqZOtlpn2CWfNqazByMIu+Ii7tAS6t+rQ9dzi
I0cyD/lTo1oF5dohdMi2a6KFnfbq4iWE31oWUYdq0cYki0qmWIKL2q74FuSRvl97vCgqEFnVNlkz
/mFE5zBNRvWWDk31hmZc25hlQa0mTfNN5daw9TM93XW9IM54sF8HPdOPUwo6qjC8vCodjsu0/kkN
Mz0lQ3SuLZke4qD/iTnKTQ8GR4tocD0JXYprpoJfBnGre2dRkaxL6T4LohjPvm6iXsYWZGxHTxsQ
AlCjFX2vnc2yenFWBJ3oyfiQFdV+apX+2WbBA2VLcaq5oZ6eHfxq0THv9SXc0echO1VRgsNJg20q
ORP/wOwGPT06OU2l3d1cjxSEAgiyRo6opsC1QGhNsdG0azsY5tbCXLAXGtMmyi5CqEJAaMme94in
4TQV3Wfvw9oS6IHgdFnswh7OAtdcY1JVR4aJEQpF7SMNAENdU3xn48rOVRd9aDYuYrVIEulcWTzz
JIdCXcZIfaBZHg7ExaBvjLT+QrldbaoMV8fq1RkWMWEZZf+6Sf9W031chsq7OpTXG9Nq7s1SWyJs
YuNu8OGjsP23VCkkmRRMssQ1jdvN/grhja5xmLZWhd9s7IzokgjOPK/r6oMxI3+sExfhOZank0kU
363FoyNF73pbEjc2pjkEO9L4kPOX5HmGrt1Xl36smSsg1e+oVpGzs9My2nDg037PaUamnG0cXNsz
z+miAyvyDE2a3ZXb0kXq0+q4GpplqURDBwUITThgZ6GPW0wP2IgLiCkaGpk49tkRNVSvoQ8IjgNn
j+3HOQN1O2f6LGtXNnkSGmvT5GUOsj//F3Je81wgaDivVwYNMhnWS2Dm5L4OndXuITsZe9vmpIno
KbG5E4r7OXCfmMZ/GS0WVqFF6lS70bxJJBGaDaoAp7MeJumCYUSc5X6V+KwL3KjYOBmzWIDaNlmh
5muXNoOJ4E9jojoxgFtsgOZN7svZk1fL+bHaqKlY89uAN+9savaDTgcdK0o/7ucuvkduRr9j9cWR
Tu+Y2dJ7RqNyTqDILVXGfmiEte8a9yPocYhZImW2RNLq5UWgrmydTdc5P0wjbg5jXIoh1D31oZOH
dYBPhQgpWf5cRXtpCeuqLwSuWpYgyLCYIQndEBrYuDuL1LYmNngfvFPKZBQ8YQAxs0/RZ6AaqdlO
tMH/BCc4GhLKiURF4wm4l+9c1/kNy8pAq4W8C+wxfxG+c/Kb+CG0sb+Xy2GuJzjw7FbnCS2DHSwc
21/vdwevBTn/A6VbTTudAEhLElKng0eo0QfJX00dlo1DxlNff/U8b3wNlqXLnHM6EwkZuxdheunL
MM423hd4yJL26vp3SdweN2w7INHySvvydylQTIUiRo6jBXN5WxcSz/1rkorphUjd93jUYpyBmfW0
fW4JDR9et+SStQsWOQCGn9FAPaYEgXhg6torykFQkAiuDhfKTa5oz4LxdMuidcVPDVH7Cf1R9dq6
Azy05067GBfWxaI0h3G31alHI76++SbKe8hklowokT2JML+SOcCcBFF7qafECaPFEmdg37gKxAyA
FjjyX+XAZJKxKyvueqxqAaaq3Si6Fqra6569tK65dPJwIl/6+Kf01idqESnI9goUUwCWLMEkgY5S
RXKG9uL0Xo5wp8L5U5suD0sqtVNdWu62hiulHeUljmN5no3eY+PonGNtpvPLmgpg2MMrBhxtzLpb
ZtmfrpqN899Fdr5xLpm3UjleddOQ/6N5MMYPko7jXTYMn2tWUC30r0hxRwTvfnFNiQW4t0Y3wI02
v6CCcMUSbwSX50f7AfLvm6JZ1IPeO+O3LLbcfuCzOUqSHE3vh/FPtFiY18XtlX/C0r2ZknSukF8i
UUCWH+qFDfo2DOJTiOqaoLzbF2kNy2736c5F1P420qNSpGTqKxhkaM5ElhYSJbzTBbkfalmT3scm
2YCEHpLUcy85QZ0AqQWCmeUK7jCEzow8tlODrLDFTFtojXY2yslHfhj35cbI4GVW1aBRB3BpuaqS
m+1uy9TvUApSB/RJ8mqhMNw3MYYlshkfjhWMFJxMk99ye3cUT7PaBrC/mHGc5O4vy3pl1O9dF2Mm
CIIb+ydNg3Lko+Z9HCkWieWsyKvozQHRGhjr+qrKTfMGh4SrKdHO7upTXhbc+KiYKOw3Io9+jjjC
3hdb2DthqW6MckhLEutsabJ6Hxiww6w157NI24doep7sqr4rN42xfjnzNtWN5sU8rKAzyU7EsVUP
sVS4IFEnGJD86FoCVKsasT7WcJqr1NJbcz5z4AkbWqaFCwpTWOUn5u50C+RD6LOLwDMfsuZIH3T3
F/fxuky5eMsHAjHNWh93nrB7tJUjGjm+BIXzbrYIHgisL0GHktZPZ+32H1HmJm3CTmUTylQBS3fJ
SLqmVU5YP4OPWrPrV90um7tIPexl2D0DXQfLiklmGzruw5asv5vTVeIslxCZyLSBRCpHHcus+u5m
Ufndbk9qbPLDaGZOSMOXciB5wbF1bbzMQPaIr/imjy3RQIXSnGPfW/c67zwyo/Cu4rFgy3ZLURwn
sy5pcT2fmXpu9GNQuKWpHZCULchO1pskzcKT8cCj+IoRgyE3QMKuNE+eCoNadxEDCINkb+XKhy+a
f/+0tDAxw2k2zMcqiB7stCLZtC9vsp3MUAFUhZnmzLhG4+qFsUfVC6n/1q0rf84S/WlVl2j1Gqzv
pLWWz9YzaqZxO0u4ZZk4JBUQ7XSgD1V3mMDpPrWkqMUZvmLEC5xDhPElW+HhZPe7CfRB5V+qKTbV
Nk8TBaLS2tumnC1UH+llXjq+jF1Gy/3pNObiP/TbiQ37ooKfRJp1F2tZ/MX4PAViyQBpGDCnjQ1J
xewE1/+pG8ZvjYYM+a/IYdU3/AFKO5K1jrJW3YQRKBI3jdQXXKjzO4HBPAPSsS/acv6sC2SVBPKg
v935qQQmBpq/kiNeXlNt/ij7oT9YS9pi7UDYvJjSGRaBUvfWM8jswjZdcd4Y2sWZmneCjf6Tc67W
hnlJ3iRhEimXbcTp+5yCTmbDd1IKprCu+IILYhTu5aLKlDPF7JC5yHXLmdJKJsaPXlb//J7d+Vou
gUrrkpU4ybzgEkeckn+XtjPnrUtvlCNdW6UhyUgj5Sd4M0pktNfWroh78APjDWAA1Q13dOmSaDS5
aGSwixhTe06H6rVfWLh14T4trl2b3SlT3IezEKRa4uaPyd5bRTKxY9rBviBm/l6pNjIAqz1OuUKc
VnJ4srVPizqROGLjpadavw8I2f1V5exlFaB1XP/84x/AYG4QagnLvqQJt5qdX1ytmmuyCopPN6b6
SBZTaq1p9tXNXOSsnrsHnabaRVu91aGfMXzX45exyvQ/fS7fT3/gpnukZm+HgSJXMtCnD0EEy94e
h+JCOlhxQaeS4l2qWpjTKK3DofB38eT6RzKm//PNjCAKJ4KoCI3HPWgvQTxxmxIKOFP2YxIDJi7a
+I1u+qR8G12dNWE0Hwb1/wg7ryW5kTbJPhHMoMVtJlKrUmSxeAOj+AmtdTz9nIjqbc7Omu3chCWr
ySarMgFEfO5+/Fa22u84z6qz4UK1aNh5uXGFByGxmjNM8cmeyBqDkgqS8l5rE9ohbnT2RsYcP+WH
wTMASRfMnrGgYZxciKtOQQ/mHXD0iIL66jgLPFwvvtlpuyMol91yrZwf/APmhyCgvR808h/qaws+
mE87H4MgvP7/8iuUFx0HTbuJZc6ST3+3UWe2nIn2naNBf+/ErWC+e9asgo1oXk8fRu+MsHhQS1uy
75cZF8AyGY/cgD2UEI+8R13eHPQybW+jcB+1HeRvPPWZaYoUSSNjmy+CpryPVhdt2YlQIJxBbdik
Yzns2AMM264129epFL9tfSw2TJOw2klx0l/SO8lF/Rna5birSqPYCY/Uu+nM9SYPFu1qNAREla3R
ajI2tv68A6zGe5ZO+cWIi72Z4smkdgl9Af82+5IS8s8cvMO8FFTEMRj5e/wDW0R0JyOgNgUE5xoe
8NsCLxmnDqBDgUyEQUjZt3XrhkIfpjuJdSvkHuVvRboAa1dnoXYitFb6WbzLPdjodlnsu4R0m8Vc
cDuaZbuLZV5PLUUTdFdXj37BnqJQc0izuwMe9B61KdbQGCa+A6QoIPj/rJYic07ZNC6XsMyBiXGr
mm6eH29wOGOCRnW8cJb0LzVbs11mkr3MFqx/7dzj/5Ov1OJLCpWwZhEa0kxvySXgcwKAL/cwplXF
gXg5z1wHE/rp84uTtXxuhtQ2KI2L5TLJcZVU1VcDnHAEienzFYJPstN4+12PqE8mBc+/CQwR9PbG
z7xCfPUrpGz1bej9uF0nJ7oqRBwJrHjj4zw4qidX4RdUUM8RwdB8oWx0tC5DFc13tdjNpJ9wELyk
QdVtVyO2kd/m+KoWfWH4PeV8cKRSh18kvrhSq7Ll0vndeM5NoLTAgIO418++B7Jo42EdCZkfkX+b
YnFZBsdD0+7W0EJl5R8yrbgm8Gq6jZ+BZei4sXHnI30EmIkADYO4U9Z6YbAuycWTC2gykvu91nsg
29M3awB8b449ZmxHvsTJY0hB2dy6+Nu2hTyXY8GG5BojPNed/5q6uhmCzMLD8O9/VK+8wYVAqbax
yWIe+VMDFh2CnAuhjUvQ54986IYDEw/GXPNiFxcmmt7GnqMytGSMzZHLXOewuVpG0naDW2Jolhsf
SHGa4Jbcc4ukS9kl4HDiloYIK4Ht0BKEdZmffUF28LYulqJXrYtNQL5o/8ILxt2n7F9G2oVOUWUE
SCz7B3akbm8Sbeb7ZzHGlHjfFOd7t0p+ZbOxRISQsUPDPe4JELQ1yh3mKZeCleuQlJipxJK/z1PK
KVlmiCs2xE4GHGBQ2eIsTi6fD/UlTZ5WGRZXS0Gg5prIxHgL7+xQr+mzOGDvIzKmNaO41FkBu5qA
vqc16UGlGT1JllKvVMJRm938SGgJwKnlnn3aTz4Xm8gykakILwDfqmXp/yx4E+jhEMabDBl+Pt/U
Q0497jTRbYnWu2fDS6GpZF1/rrla1a9SiVQQsUnVAxvAXE5WlJOnEoRSXJxFTtPOR+XO1h1XXl2a
+2cBuHGcNNPZGyYz6ZX9+RMogIkp+bA+4uCBUazdmtBrdraRJdfJGZnROPCyqNjEwCnPyX8NEe1q
8RFB2Ar/6qRtTd9AkLjfJ6CHp8BZ3xM1leiYO+5JG9sHkyqVXetmNkNGy3qy0sx+okQkQUKpmWh6
FM+gAJ4GrAnM3A2xb3jLbZl2qher/lwmGXnCC9Bc+MByB2UvG1KNsl7V0nVCHJehu3PfyphpDTwC
a7rS6hTNhOlMqH45t6O20zl5b3ybHKR1yg0eEvVYdri926I+azjBZGdAs7GzZrjgDuVKAbR0NjOQ
WjHAJezlrFRi/GQ/r1kOTph5zhlqshgy9FQbiZxW9vFLn/YSkjbfYj9d4GCtzV6sGBzboM33GVLw
22R3LvukpDxPDgN/TPTWZpVXZ8ExpWGQztXKvXoMfcG25e+MX73SOwxlYiVT9FEW0FMrK18uPNyW
yyxdS65TGSfC0cQv9ILnfv/IgB1gsyiJ+RNGfO4JiBxAqCwoaa1kR4EX6uAIkpYhfsbP66h+FXvW
M8xzC9k2s2+j1JiTxuovEApDFUOr7fWfVFpWVQ/utgMeaet7HL/EaUOnS8A88Ji3Cc49uGVhl/vm
Yeon0sf+Ge+9+9LKeWBR1L94ZLdh22Tf85offFi3aGCWz82Vjdz40taYMtZXmAHTrUit5bWeMn1b
MTI66iOzU83A3kaUv30yDG9AaRE99KqovJXMT5XQoSQPIYcmQUZQgtSLmUY1uEl8M6v3tRoRQGxa
zIHTYmGdN3NpzPUBXKF9Av50quVMX8ijvTzEnInu6Ntg5A5aRrQWyVKcQj51Iy9eSXCk7V55eAY7
Wa9+t4s9TlzCbPt93JvDvR/gQcEe1PbVuBpXfDDJcX0fh4V2WA69j0AuBpM6QttAZHsveuJ5mb1X
Xbscax+qTpMm+yRwxGOO+g58IuIbpSPJgwkNSwOKrDFLHbJm/6il8bujSoeHG4gIj0fUPUDYDUXZ
f2kczeD/PTrRRhTLtoYCWrgNIXrKT3ZNY4trag/OxTDf5xwt2JAfA+UyUH6DpR//JGnanjTdNXDs
CsCAA1UwMCHdWz5jzPGM/UTsFiVkeOtXr3oJkhTQZ0LpLSayc58ZVE+xFwTY56eoWZrzqa0ogWWq
6Z2vXGQyVAC4h/JOp2h1altVcurnNEwuL1FdT3IZLGs8Lj6zdOHCA2kQr6LKZoPOr1oDXH6lBURh
jIiDFgds4+FoKJp69qWeOvsDL723mSWHGV/rcBwmvCZpAXy9ri3395h+0Kv0JgyZQ8cH/eQZkNjy
GrvPKuPSfNw0QjaYnpOW4HS2mr/wfuqHpo1r+HRCB+1t0/XLRnqrJk3Y/tLPmVPhxM0m9Rx/Hy/d
IUvs4ixEkOKIcbk52eRZaYyRiDhl5vJ0p8KpJ950+c2rH0gjPZ0VQKHzup564cMLsnNobbVpEHpX
3Dlwpe1lzJt97g2Pz40bAItsDxeF6bQXY1FCk8MaK9GkarHHlQN3vFQIWm17dLAx75EensFvLCdS
CMD44qI5YSf8nqCbPxjktjt2bvrRsBlrdblgnwjhxNguKO9bpfPFdYvTpvUPxqD9SVPc61MUdM/O
mnjhVOpL6EDVjV1jfI/YjiiSXSEncOpVKcdwrQfiskET5bQ6HRWkwkygKs/RDCRJ7o64OPZtOhcX
dXBRRxikT+fUmflzMXtMIhPNYJPra9Ym0RgQ5zpHTqZNsMkdQFnNgIyypgPGoGWyZyyPHq54g4F0
Hz+XsBWePJeNP3NWjx1l4pwTIZwzg1xPWtNgmlG3SXINFbp01jfubRcfBMqW87L/uiZ29qz1cwjE
wH+NGR+QffS8rSPz0wqMpJbU+0jjFGUvn97hAPtHCnJmFFA+jHe3PNW1HOTn9kfrkypQwn3MCZ8m
t77YxC5VHFOX7EZNpLsUMN3XxnU/nKIXu8wz+D5on/ikiaFc+VepJlkdVrHeF5jZmB4fF/brrj1p
D7XYTR9sgq7N9qQ3vXC2bD7iNjQ/uItY62cTKgaa2029qvMW5t/sbHXN4GkiPHEi+gT9bdSrmWF6
TyYaHt9hdKDR9shc+lA2D10PnoasJuSJsPz53OyaioBsLMTetX1zp3tEsAIma09f5znCo1PPzXlR
4MnG6j6k5HEXs2Hcp2EKwmbeONDJtp4cQJLD7rmvYl5VeCa1+Ms4Hzk/JRttTH43euzuP5/3iVv+
LwUEihlfsykkMkOzoBtIerZj2sQ/HNPgyPA/+mMyC7/vvBrBbq04EKdVXDxI6b+VkVhHYs1Y+1Sb
kRJLKeTDf4K/hEOLf2Y77ewCs/1dwsI5B3ox8LRLXkzMIPfFgJk52y6fYRfHfMAt/Nb35n0dfQc3
WNWcx5EAXkEbUzAbW5VEXDviiKgjiEYeRGiMmPVFLRr9TaFXd8lW9eYJWYWiXhn3uYqmm+r3Qx3q
2cNRjqdYBD3bFsSoVQsr0OZ7q9a/9VJOFGCDzh7sycMicP0Xnfek26fB1fQzVGeSlkuqIf9zizTn
9ofJqZeJmuteW/K3Z96qYUv1S8ibXuwqfSpP6oIwjNf/P9Xc+X+Y5ni7PIvTvW04tsf7A/P8vxUi
CX+yNRNI9M5qMKsX3rTD8T+gtbNU7UyffIQiCpDhn68ZkEG5dOborH5L0CfjQ/6pogBUV0Jj3w49
zUTF0MMznZZiP8lfDtxmjtmkGZ//1fJm/xqXFOzqMuJl0+58oxbrJbXQX0PlLI6jDKcNfiXo6PKL
noQAqy9imf/3i0TTNqasMbGijguOszam7KZ/Vrr836+pm+sg77Dqa1Y30T0vpXv1m//+PvU19ZvV
1xLdbf6XplKTC/J/UOSdwAkMy2A6GRi6T1Hq//0Tt810ZH9oxQcNYO8hd0AaqcVv2VQnjhbv1IM8
WxYMMwCzEp9MsEVUR8Wz9Og97ef5RX4hsWL4Cr5JTWBkduCvUgx3aZ+HuIXEk4FlCKYwEMtRx6Qt
a67clUBxVSa/KJTBmoFL4TT7yz+TGfap/xGCTcNfftjMnGLTuQwIe46VSwdgyaVd4FTZxS9m0euL
qaf91idteOX9TqAZTC9BHA1AKm3tJSEdAk1SnZljja6w1qzPao9QSWHTSkvgLYkOuajLMVTDkjKR
75dN0yi7ivWtLm2OYf0I/HN0TERpyUiDcRGE+spAaY6G5V7WZ0YwwGpWBC6MMj51cOt7GifFoxs9
iKHgNnfsEgTT0LoFuYXQmQPXVqw/Pa6In5OV2ujyamVLW51S19yqrRhwG2/nzymtgqkpzoZcaP0Y
oKM53CFoHqyO/lyPhy6AB+GWwj1nLqyUOHfHkFhqA9NtNwlKLOyU9J2hufbD8I38PrGZoQ9jejB0
SPFsF+aRv3R6COKGJ183/ggSmgcybxqW5XR9mDxbVf4hhSADtUpfDmXLfIpx4nxoCGQhtKYNODy8
Zo3DxRGUcG5bCRLzqlTbw7Oio0YSiUdRQMsb9eAE/viAFS++DEMSZnKoaUm3eZobBx+Ey2Fpo2Uv
qqm7GUG3owRjvbdeWx6q5GeltfQP1k7/AD+SbSJGCY8+uVHQubWyfvwPFMNfVtWkmxR66cly0vEB
mgjJF79nbxuQaC2jfYrciLyS9b42enbw5dwQiBYjyMZog+2Umz/quh6guqCUNy1k2yan4W7skB4t
u6Zdqhmcl7gWSieOoCpqt4T3C094Wz9Akz0cqNAn1+q164ij65oFc8EBn+1usmBkz8qZtsA5Ae89
Ywpfh54pLAZ7dJCII8qsV+IwGx1wspwZfB+nyFvOeBriYX4dE+lIiLyv6P/71qviK4MYAeCdCyDg
AKEqGrTAXkP2SEaokBFdH42Hsal/i5IZov9/MD35n89HN0hDcNLJSnFEtXQY2VIkKeQQ36WvEA18
Oa5Lf+4kr0otyjZBCv0jEDYtJEuRXVsr4Io23U0kI3DWw+C9eZq5rdOJ+rVroz/IpU9u5wr0hoZp
hMuPIVnSNzcgbatVvrl1htg6+HzrG+77JYTs4iOX/pYSQ9BBGEH7i9HOvFUwpcGl+y8lY7nDlFhf
OBnijJY5RPQ3++5ycN9TP6vh1UMq7q32qp6cavHcaTnV6BmgsKLz36UFL5LU9XpUk6/Cy6eDgSnY
lL4D2g2JjGUMnDX3Q5LsRo7tQ2G2D4ALSxin3XowGJhuIyz3Wxz5yX6SQ95ohLPsJTLg6vR0VJpl
CofeJulyTubfc16bL/b0Vk8YjgGLmTcjMV5t+j43eJZaPj0oi6AgizCYKU5kCHT36mh6mQzoNVjx
bjzFWGryaXNpDRQ1ZDYFGNqfoaMa9O/SJsaXWrfWvTsZBOP+XbB9W+D/KAYUDJOtnfD9j0wn2H0M
bC0IfRPgB/kq2h3zbraOOiqrQOTEhL74Bc5l+K1fs6Qf9yZusrNahMPDYM5ku0pDzjiVHpvU9xJO
mDqibk/YuOO2whkWtpn85STozbWJW4ak8quamNFCArVeMdSl/mNtrSNZifZa93Ww6TljH0c38l9A
iVGGVQbwLrILdyXmzdLzgehsXSTXr4Jme+rhf3AIsabzKF+1PsYh8utHHbMEt2CY2OTV70mWvJd2
MB4mCTSyZVZ/RIXkPGZ+zGPw1S5BLTUJ41mciOU1Y+x4ANOhv41p82xl685ZtZ+Qg9tdtL7FQTwe
YtpvEdDTi+Os1snk/t1Jh5YmEe5uspn5nF8Cg5oB+vdsphEiCg3SauCCliHlQVfUG5oiUuahIt13
spvS8Az6H/CSuMTzCnDLTbdePe4RMEL7219IWKHbeFKM6iCSQxPNb11qk1LpeaxPutad/M40rnSE
YCTMyfNUs/GtMKJfK0oW1niqSrWKvhvlDNMK/+bn5bqNhhnaQmcPl7qGx6dzA99VWu9vBriZQswA
57nx0iHcgSqtvMfQZcOTO44o4e6xSBNY2zCI9ylqzRNEZLzxOK5CUIYzshzNSlqbOs+jTYbUtY2L
3YKmHwxivnH1gSlszbfUinxVSnFnz9leCcfO2L43CT4YkVfddeCHFTJs/EeCMYeUmzDCYVM/7Hk0
PuLa+N5W0PAZyF+HkgFbkIsDad8QYn9yUifHpRngYMdcsHocPEWCOSAEKahuHWmSwSiJ4czcRGiq
3ar7jVqmfPgaWUEThXX9pvJ0mud6+7o2fuHE8k5u2R+I/K6Ptiqta1rY7E+NHDbcTLTAT0nor9EC
8W+m+6IFvrYlOLuEHuP2LYKYS2WnmYaO5haHuTdXkBxOcbEhuAfUgT/m1AbXjnK2jyXtaDbkSFgn
aDD0YMYy08o+6YWNbJ+Ns+LkSKOiQNPfzvIRrfjKzLsWZFD/Pa2wbqv8VOGZ44YAlc0ea/APgtvJ
doqpIoVrXZwixBsn7sundSV8pptAymZR/GwH8niKPRUwKW4XHHjWmjhP/uz9pr2U+7m5fg90654R
TAZbM53p4+BCmPInuNrRsZpiUKqF2DOiaY40ntGKDDn7uS4Tcc6H6lEuYjkJ04wvi1wSzp2mLqqr
yhrrrf8i6+cOBpWbJ/Ju4V9uZj+1vyBCE8/1iA90OVjtRRZ1j5RnsPePNp5mco3KMvEaYsG+nv3v
rpsv10jOVVqzQm03Qo84aTBQOIWV5S5wzYd1gV9emZlLQHRH5vkS3H6wA0AgzZhnwA3xKI8V+0or
mzVCoHAz1JHQLyBe5Vm9UZqGpae/O6ag+3hANR9b0oKdk1EQ7jjPEyX1oQNkeo+7NdlqGrE8X9Tx
1dfXQwmO/12zPDzUaZ1/6ZPqN4xKSoEo+eio9iIs01c78mfM/KU5pnFJTGKXei+Zj278MT5rzjqf
TCR+AgQk3tm2e6G7WPrzGhlayBj5kPaJpHRRhbvxCSaU3lA+awWQoDJecBLV+VFxqjAhwEY0zQ1h
xBRr+azfbf2D4AFCgFk7OOTuGUgFad7t8bIQdVggvQrkFW2ywLEjlm6byEDDYwx+pHRM7B24n/Rz
pxNjKfSP3qFaCMaDhCKgJRdN/EvDtrPt2JmzQ8I7k7sQxO1WJyJD7UeR+c7X1IhekjI69VJyTSsh
OpRW6xZUcX4M4uobnlprn9Elf2gs8QoRBO59ljjbBfmmaJlL9xLeU7nWfg04rChMn177usT00PnI
nhayC58bG1wyeXln38i5PaIdEPdK+2HBt8HsuH42TZZu9+SUjnnU5Txxxlt99gjd2aYxLZtF+2Zx
xe6DzvmpytD1ASdhCvNSk30iuewQwNEac+ros41uTAVEq+5ZMF26DlmZ4fejBHlpF+cwrfohcBb/
ltUWCFjmDjv82qrwuodjMps5KDTKjcKCeplxqv6AP8thwz4n3pR+69vxjGBGc2luT0cafpdtVQpY
I4ur80irUgDvZlh7o8GRGT+h04+7qDGMQzmWF+5g3s2u2/8gMHBkwXCwLTuSH+Vk/8kqy762U84x
3ZxeySkziGLavGvnxvri48daOR1e7TLQd5k1/koXLd4aYNd4WsHJNGumhuTE9n1N12Ps8MA0NXAr
aRwca8kuqvUYo/sCnDQAxoQBLt2WSFUXem6z0CrG6mrBjccMCSBBLQTwwjExbC4CBM4ipzxI4kJh
8xDzmcZ+QxBPgL6pH5aLyShy6DFHUzsM6BUvsOD3k9WN+xbTyk7z6c4dG/6iQBjrtoTTgzZdTtdG
8m8zC6e2HsUn6pNSUBZfSOyC6mJizF8Gi1zA4jKySRw72e/MUFSc6csqph8WVsLj7IIia+sle8XK
Nf0H7Y5SCnqJjsQ36CuSsXwnWL5M2FxfyxkfP7m1snK+JfYbucAnEBw0WuJvoCGcyI6V4btAhZuq
5oeDAwI3cipuGqPQ0J58UOPRJC6mN+Lzjq23FNTKje6hFVhOPh2H0qVNuYqKHQNMTCYEFEp3enVW
ZlE1EDUgz+PPDqTL1u+ANcxpUrxmLckofa2m7RZVLbuNcsl7erazrO9xw+vxhoeXdiyCCQzR0jo/
M2Hz72JIf516czyosbI3gdx2NXCgtoxODLKxI8msdB/5AienXotdLmznPkkkvre41GrQdbXn/BB2
jdtfe4c7rvyYKF2KprXsgjPgYXkfLVW9fJ7ghzoySEQAg8BETJpwkEtM5uxAHfVPJG3m8wvRWzHl
PZ2Jae5tqHXc4SAxEQzyOOcpxfA+R+oOfbz0UDtLRJfMqc56T1uVU7btq+2lv0y6747lNFlXZ5y+
5BrtQfwbB/5QEKBCuz/nOjCf07jad4Vs9wY5+xyRPDCi4MlxqJ6dLcRa3aFMgjt0/WaJ2A/TxnzR
JLYqG2hA6wf7RgjFuAxJ5snetsOYyEpuKd2wd//KDzjY91KYRVjIQjGIZfsZifVkLjbBSbcULT3I
/IErc47uStmUTcIvrI2W26N51Fw2wppf9tcJQ6FMg6qF6pF13yYxViLpKFRLbFGvFVtbPsLaNKAg
CXN+igcCxmrvwdMqRvrD5SXaEo4yS8Pon6cn3RR+cFa9rkFaN7fWx8AxeWmwY6xEb06am9GplA0B
8pxBFp5tsWt3PxZ3kMRDzVg2mDOWsy6PJupVETzxDTZPNH0TdCZKEGv5vKV0UkOwJXxXsqHfkEux
9qOJRk9RHONIP8XjVhXPOpT8I4c72AMdnW5gB363csiqdhqa5O+2tGvbdtKex1K/OFAGHsUYAOYP
zDfhEcqScrAShg2b1q+sseAwSNf4lJIx1yz/Tfcxk7ZYacLJpfPHyzP9BCAbpynZZOHKQLWXf+Re
8z2pl/xaW136bvvp+T8YsAda0FsOCx24a99mo2VRdSrKCOqC07+rZ0qlQRdmZ+W/2AiDwu8v0Czz
MzyF5gVLk0e+lULH6jJ1+XDzva/ES5xT0omu5HJcnlY/oaehIOXEAy46G+ZUbWeDkNdf5KlZ5wP+
PvcpsR0Oh46YP80MeYanTJPdYGrTCU0SWU0d5+0sol4DMTvK7OUE1fGhDmhD3Xzksrm465bxQGnS
bWBjUUofli5Pn75pf1/BTiqYnDPCklx7sgK5MU1sWOMvisXc5ZgBJ7jP1HPR8jL3nBAYS1W7TuOU
ZYy5/1TXNDi6xZiHWBSKEGcTo7KAYH/KAyGSVZOO4Y4AnTliHKBP9jsh54nQywK+vX45Bf4Xqi/R
YwrG+2ozAJ4RN0nX3EYMPqQH/Boyc6eHZhDjysXGT3Ctr5x012AFphWQj39qudL6AeZusuzuFmmM
04Zm5oc9LE8+yMZdwj+Md+t7Oi8/W2NYORQSjydN82PoadjhI5zRqsef7V1Tvy8+Ab/Yz7VdMvRk
6yAhN9ryzU3LU5Ms3in9w9AmujjwOqFjwsmEovUrCyjR8X0GW+Os8w0BK8FiIW5eMP1qrfGUSNdL
Zbgbov3NOcutYh/bf6AedNelript15Za8jzo+c9u5iY680TaCM+I7w7BnhZ4VO676cUWGfc2awL9
vz4qCx2YrI8BsKdaudY60Bu6kzz3lczgIQTv8yI/uZFGbwjI2LYJ8LKWUx0OLj+2ll7GrhLdgZP/
FAotO4+rQwFluvzkn2LuOZvuAnuhA2VO+pve1f55xMZNg2gNrmsg5KwP9FKkg71JTq68Xm096A/0
WLDFUsNYpoPnHNgX1qOe7sdL1jKlSPMV7rQOMCPrHz44NHZHY3Fd2PNc9Y6xRBqVKUdh/uycQA6c
bVRFTtvTpaptjnRHFeOwOQ6f2DyLbetAsCNaMe38Ty8iMtUNtvIXp4/Xm2XO36IgYUrTCnPna51z
q8fxVTOH4miKMT21cXRRh6DBTn8H9aydjE7XQzSPKGSKsinWXPtIsICBlOcnZeOM1PnfiQRDWdoz
L+sH0lkVLeZYU3v/QDPXUxtN0aHN8YvCJvvSm8xGSHP+WX2tf3fq8Z2JKsMQxxF7IesOI0s8akwj
JzNnL2BJeC9BK3EOaoO8coJ2jyQaHFK8A3e1VLyDAroHrRHlNsla67H0ugkuByRVoaMoz8b6Hxg3
2VkrWuvOuXxLMqi+gbExdvXCpVZiHtjEzTwx+mZLobf6fpXk2lkjExOgCm+7RHrLXTiMjrQn5WZ8
8zV9OQLorq9FYlu7ebXxp0oUVIcL4ODrwdfcGuabJqpjarKzogBmOOKdLOErGPlLWdocFOOEyhqd
jHNBgmbPpNXlJP3i9cDKNGulA2LpnNcjDX8vcURYkh8/dUwlE+4VfDKZF+ovXUNG5TO8QryqzMvi
jfPdHEX2hNJ9IvtvYJab9AMHBbQHkzc6n8o3In8o+cQks6xyt17SyEQyDojWaE5Wmr9BeYt33Z5x
WoJ1T7r2qnsUlPjPqrJ5Ktz65tNHIy1F1I+aHnwn3bDCKDc54dXZ/Bz75RefQDz90Lyxi7R2dsP4
QznP8EEdIh1hRpbuAE2nSUiDV8zIYzibOCe3QQYVQRr7d74ZvOlTYh9SKBWERDDtY7slkRQRnqvB
nQ/XFePmWUGEBzUipR7roK+cQBz8PCuYVSxo9dajTN7expqHW9QFMIEbmSfWjHtGLThiumMO8uTv
OEa90t2OCqYIj3vnUZs4I2Idi07QdJi9FIHufFv55GQcL8Np/sePBlA72WEiwGotJ3SZ7yM8UPaj
U5ZxRlQ+jaQstnPNNjYYYHKppc2oI20mzMfK12AGBX0zsYdmqmfs0TstJwfUzftiOatJhiOM5UhQ
fdiQj17A+Uwcct2KlAEqjeKKYoamAqLPDmuFBMWN9bakZf9gKukcbNt4IgkIH9j37421BHfPTzXe
0Q/dB2/sMELCjm/bN0czf2o5QZWqLCNwU5r9Sr3YtgLwHGK7IGvQSkClPNjm8og7LdGbNemrs7UL
v9mv+hzfA2oG9lUFYXqMXzEbs7FytOfcwVpTxuKrJAkerDjnG5FGwSz7QuQAWkWg5dee/f8+WKPq
6kczMAZ7es4zMJVTyaUhghxMR87uvyjr743Mt4DUjM7q1TJddGVPkBIJ9K+FezuxIdiTp54dyYPy
1AJMpmgvNNhMrwzl+SlXyHRYgWZ6XmmsXqIUr/lItq8vYAFYgzlfZ669c5N5OwcD7GQH+mH0zKij
9zLyUOb0b92alJfh30WQ8eQaLhpSWDnZqM/IqFVhgdBWLWBgZ32lZcp6onzVfemyYtPjbRRW3d39
Pmrv6tVgOJuxJh0dwF9sMWHZyQYzhLOPXLuB3LHk3q4LGIDbYK04yUf9gaqZiIsKAeXfSKMgPk6F
a/kUgAE+mhSYLaYNnQV6+niqLbonfcPFSLQym0uTOT8s6fw2E/87q6WfafzI7eVrBahkH8t0gVoS
l7ltWxT4U+TXAgm+z9iaJlnGXFveONTdw5Du38Ap737FTBlPhYP/yY6zvR1B3CelzkGADd5WWaOV
SXqFz8SJllAueXEHx8fk4/6xXzWogvyE9ZER4ljmYc5xnHqbKEuPKqfZysE9ljR6fq28DmH2/hPI
HYbCP7BFvbPhtPnbk7a8JcXwoyvmntBR64DYrYL7GuCHG535POiWwweaKBFulWTLB2HeKsxkbNfG
3p3hhKhfjnwCu15M56rxKWBVR59pS8reOefG1Z7y8pw2kWXjj0FrHVKcHabc9v1djCWHSbQW4GPQ
qBb5M59UOtIgbTg7pnfQbG8dedOZvNsBu0inOM7BkLzYREIQ8YTP8W74YdOxcFh6Gj8BDnoh8goE
PhmMZ0RV3rvxg7d6Z1D9/MiqoX1BPP9T9bl96HiOnBEMdnU8EENa+G4LGmzCLCgq8C6DT1kKh5yQ
pMZ6DnpQeWM7Q/RPNUQEVdLTGSnJ8oLcVp4s4cJEc8fTazobSV8cVIwkIdHOZjs/LeyImDKgGNep
TsXDFJwXJZwVmcYlaPRUOPnptZaLOzY7F5LjyZHG3Viim0aDmlu29+R1mDXrmY2vy4JIlMgIZRTj
y6upP2zwtvTQ/m9Mqbd6Ns6Xz4RYaRlMwHOeq7LGg0M+f3c/nhYdx/BY+QGRQrujEW4RT96cWpfU
1B+9n/oh+FJq5HQgyp30aAmYGCFmWX+rWEkKEULPNkpKgScpMUvHp3DHay4AKLXTYs5TeZQyjjqR
jvL2wOGW53bC/4Z533xWS1a689kV80sL5um/iWBsHIMtkTBcPHJ/oUnHX2YxmTPq5NtcdgPdFqaz
xQUiiPJq9n0KymUfYffeNQ4gM1iHqCl88vZxQxipl7hsrBaIyHIpTG8KbWIhXPbNwZN7QlFBmHct
ZnWbxpq/ErqN9hA0z65RxE++XODUAd+IhX6sBCO8gvxrSIuO/8hyt9+ibZPOXCzvMULztTzGBeDT
k1064HxQcWcfxCyqp4o/x958yN31xTUr+5qVwtnzL0o23kJ4s9TMl5gT2SXIZxZv8dCE31XVh0qi
OgCpafpsg52DkfXI2WGTeHF2pXzKOhSJ9brCl582q3yDZ7lEC+YaWAzljmYGJsYoZiqVY8gpSzeb
M3IRuHdMAudcZNopKsAcSybuhPDw6NsoQFH3qn1lcS2iflQvmP2SY1XO1X+xd2a7cWNptn6VQt7T
zWFzOuhs4ARjVIRCocGW5RvCkmXO88ynP9+mfTItZ8FZ1Vd90YWCkLKkCAaHPfz/Wt/y/NB67PX6
Fpp9TUbBSadfdlyc5SS4w8/oSLV0Cv9jpDjadq4QQtoBrnSsir4D4BNUnil7qcsXTXCseeHQXpnR
j+rSLrkAVCIDCcm3KaXWyRApK1x/jKBOu5mCivDgPsLrNsy+tvO14bLw1v6MkRbO9CWV3RUKZh3A
N7DaZsBjsHxBMMP4NQ44cztmig2tBZwzKVHoiY3mHE8FSciKYWBcMNzjQDfzaJAyRQ97s6Qu/yl2
DJyYEps/R56/CO9ZY1lrv6COG/KAMIFbM5gDkX4EIkRHxkQyxB5I6ixb6Nk+sqrErz/5zA3bUvrP
AAkNFGWK/dgYRL4xalAdc3A8EhSidKm10XVklHZVttcBthvSOUjItXpBNIXDUAOZhiqg7RDNSFX5
PYmR9jYroW54okOI38IryklWTMOXFBkL6I3IOg9FpH+Ts4UVmrakwbRcDUaw16TRQVF2kRHdpfbc
3wzCpCA16O91tpSn3uLGKHw9uOG2fd/61cc6ENqdZeo5xBzVAj2MV75FG+E5QWTszDn/Mk3crT1J
uyixK7TEUyW9XHWw0xTGhsU4nXYqKXwqT+myEInCYDwFoYNxetDFenY7rN20pjdziRtpBleGRNcu
MYj3IyQkNac8JIp63vt2tC0F4v7liyXHKLPOP2gdCoesCeWHzPi1OWo2dOHcUwPA5uBH4WH5jot0
GwtwY4YPcTvSJUmOSkk7Y3loUx76VOnKi6Z0/o1D5BMqRSTVlMtLohc9FlAjZV0sKXpMXUAWb8Gh
ZnuSNG8X0kyrT2Rqq8XGBl1xrjqEskEZAxeHMl73AO6hKYbAWOhczHI9IVBNHO3KOAbU//cLAseQ
Fd1RG4+/VhUK8y8aN0O3hGFAilDhaWrWW40bEjAOt67SXYkZcKAXsLeJIPI6sha6qWwuqVC/5EH9
wDq7J+c54HPMgJLWoZOSWF1VR9RP01VTEPze9VSUqx7gWaomPNi4KcJEeMNIvZ0djL9lh8kpFWzL
/BC7Cre6pY0HY2DdZfOIriw0zJjRQZEjSForDgxmajf404M+vUrifSHtIomr0ncNLZK9yde9Gm32
ANJnA8ai2bj0fEA1Miz/+jS5Ulz5oyTWpnJka4ZQbQM9rGr8dJo0pa/tcQzIYu1y4GYOVePlSywV
EI0SPbVWoTPRIByg45rQoSfi8a6kl30uGrRPrmpgkrba4j0RmjwfdfzRISHgCgW75eXKvHeBe1lE
fXcoEAgNXCqRy3/1VkNpBsysHtNSS/z0nqJnf7N8wbhLeruDUSbXUjCW8gdt5vQ3tfzSNuVLZFfr
CGn5oZIM+9pESD1U4splDocjxz+VehGttVzEO1v+G6zz/DpSXGyJ9nBKVMpCQnZ5//y2ove37uKy
pCKDhv+b6FZB1798q8n/Upundq52nLGYG6kqP0y9icZBa0roY/M91OXi1BeVONM8CFei9etHrmpN
B4SJPR3h9leif0QZsJM8xSdGbGfbscfbNTWRBH1O79GWkWWu/OLkITONU0EqiwbCTiIK8atIJzpy
hg7PU4839gpE9/cveYRKZbk5/uNl/D/Ba3H5dhs0//WffP9SlBO8TeqBb7/9r+vopUZa87X9T/ln
f/zaf+u3HoqM///8Qm9el7f/fnjrz+3nN99sckpx0233Wk93r02Xtssx8EHkb/6rP/zH6/IqD1P5
+vtvL0WXt/LVgqjIf/v+I6kUF/oPT5F8+e8/O3/O+LP7OvrH6XOefP75T14/N+3vvznaOwdUhGrp
DEnDq/wn231nCVAaqg4RRzC5IMhFCNyGv//mvnPQPdqqaqIMcXSext/+0RT09X//zXxHYActHdtw
0MVotmv/9v8/8ptr9+e1/AcMsEsR5W3z+2+68eZJt4VjGqqL6F2nzwfvZRHH/yCzTrPaNFlPjRvu
rmMzhPUeP6A4NCaYla6PtJXrgMzwm/DB8Sdn3Y9IROyBJzDpSUkkKJNesstmhaAzJO5oam9gnDzJ
77uilvU2vb5qYI/rSnn54fR+/yg/Hrp4qxBfDl0zdBvcjoU/kzLG27Gc1v6k17Og3Uab0JsC7ZD0
3U3QDUgxK0y5eUYMUEj47wrmOFVaciwqLfhQmjWNwa6k96KnD9Q83J3uUpa2SF1Fy6aWq7Lj33z/
tQz78RKRIL0biARZPr9O43PlUzAp86xa0+NwqJqYmUexCGjyjBKJdYNFF6ooATzanNJ7iMCIac0W
IHNWOoh0x09ZFtzrbfKETiFea/J8G6ZJQW64aA1MCTdude/XJ0uXI/afI/r3k2VxA6Lw5i60pPj7
h+vcEAfsxno3bhpkj6s+se8NvLqHoW4fBoS7R5eWk2K6zq7FDeWVbnQeED2vfXkoA/4q1l7ylIb2
+8CavrojlJ1W6RBnTvyCNAsVzhNcEAGhv3tpE5lnlGnmGkqZ+XdKdfeffBSk6g7/04DsLM6BHz5K
EhO9oLTIGGAbE4VpX9m1KU0AYMTnTOFCkSi7yjp4b1DW9qrf2MAGs/6WJCPJlDEvRr6BWUHPEWvA
uq4UiS3B3DmXze2YrJGhx4cynXT6sTB+i3RL6BB+eyUJqH+6m962+2PYAdL79SVa1h4/XSJDN1Fa
C5cSDf/59hLpSeNYbe0PGxxuMevBdVJTmJNPXVjy/g2Yw0HoJ62akpOCJ3E1ETe9Uyx1XwuVDHN5
Odqeen7s9Nu/OTZGmJ/PumXpNtUnhiwGLH1ZMvxw1rU4piKhx8XGzydra2bdVYNHmWaFc+XX1q4Z
gvTDCAMdabC2jpv4U5jQKHVYTB4CRAfPea8l+yqKrkWIuhRGobur6wjqLe7dnGLIgi6CTXYcp8K5
sTprWGmR+aFuiDwx8Xqv1SS8y+Ke52oIrjL/Qoxbf+5KOuZiaG7TnMw0FuuGqdjYVMEWtraPC73H
5hw6cEjs4bHMhufcshz0JxQeTBb3oJoRUNJXUPbBQPeC8ml0NjAfEQmRvWYmrGTEFPO+m/uPjVW5
O3KYssouzlaReqmWPfcwaFYIiTQ6l1/R9RuHwJ6QCUC5C8kL2sB7FF4KVtzDRY+rTEjkFE5iT4wY
lduy3WStjvvJARFgUV7cYwNo15UyY67Tg+egs9ZDzfviOPCGOgDgWBOc3WpwdeYx38xVVV46rfuM
PO/SpARgKWX2GneuwqLSybY94P8whVdJ3RaFG+A4y8WWS2H3iLSu8qrM/xh0GigFJbsncYWdN8sJ
B70LA4K+ZQJSGQsQ0HalC3mr/3YBRFnfA6goaZ7emUrNrJAON4PDscZmN2INGhWAdwyN3EqEpZuo
fvUEIyLBOZ4hf9+3rFNktXeFU4hdO9FGSGb3Jh/9Xdg5iOZbVCdVTfcyKWGVYQRS967l4iKWOYO+
MeK8LMnNNM3NZAtqDSIEYI0gB1JCUHtl/3Ew654aukYpX94/QXUego9d51IQ6PNrBOH+cTwsjxZj
HjSyljhPAJIeokPtajIHdzO6PW5z7KRR1q3tvo+2dGMhFo6XIercHQZKZGEU+pE/EZ8ZGt1TGmWf
rdwsvDmnxrecF6W6Xn4bfuK5s0R8jomJIpRR29slIQwCzvhtUtY7XVj2KUvY6y3HZFPcUfoOaOHc
lvsGHMu6ri2FtZ4yHxWl3kFPn1exMit0M+xXHWLTbnIm0OIm5p3CV58bQ4PFXBG+RGrclS2GFEE2
/NqJdNej4r5Akx6ukqpp10bWJ542DwNJGCM2QtgyOxUm2n1jql9FQh0pgqkDLfvgs4Nk9drV22h2
cBp3iaye06qgnZcC6SQsXiF8D9nIdVZWDs6ynr4TMjbigpTrrgSiMVGj9SLUb7uuywr2Xwlqvr7F
8yoEbblUJckM1+dGZHGwmwrrxIUdL3oWfCozbSYwT0nR10yfRSbMI/CLhymInib25XgsOWdzQKZg
obc4ekR3jLUKKFQu5S/4BrzGALNI3DG3v9k/jrEybB3O9mqkjXMzj19EO61bx9APkWpbtEWnl+V+
5eUeXNGhxJEDcTTJ8Ufex428rwoVDXfbup7U//bMm4wRPBVaATPbGcstNA3g5YSZMuUWtrwRCdJb
qXXzEMUcdDA4sDPI00QOcGPTavdQSSP7y4nxctQpuAzOZqb2y4TuH3pEllrpzLuiLmmlGeh4Rveq
UOsOh2h4nMv6gWosNMs+77w4UCn7yCOeg07Z9gXKmKRD8D40Lf3n4oPo3Oomckuyo4m8tjDCIicZ
36uWSUycfUm5kw6sjF44MsuzzEJbjx3+3cU5Y+MLxIaf3VOwHbZa7WKPVeP+OOigP7jM1/QSQD4p
5Y4v1IiQDUwxoH1naOGr1Rib0LsNMdafatA/+Xq8TUy1OmomitskTz7VaRAyNw/OWh/KcjvIiZ28
ot0ApelqOe9pZTWbSOaKYiuiBThOV6HW6F4sl12BErGhp/C5XAI8OqAJsJO3XVVuRzdydz3asm2m
MQf1zprgDUgpKEi72H1EA6DtA1sDJeP6YkOtGai7aayE1X2cUP4etKa+VUpjQqvtKhtFNW6Xk+yE
xotfNSFXi7VgSuTaeppD+8Qs6iJOgiA3ENdMP6U/tGllX/RGu4uz1pABgWSflBbhka62gtrSnrEX
UXPoYKgGpiivpxgEcKQQxFYizvdmzYZ8C9psLwoff0wU1JuSWNK5C7Y+yQ37mRQ22ECFFyTpeA7G
/Jl2SUjcYZZ/9qMvpqYNdBI1AOqgez27hgHQJKm69bs5uYOjdqOhGPhYGOSzW9jF4yYgVWvq5rOe
dYw5vrbRm3S6R7jAyhZURqjaB23Ip7uMBK1TOs5ilWQ60RGujH+zwWdV/R3Wiz20SWxmMfYQX8+q
XYpB0wtmc9wRPPbFQTZ5smdjou01QtIr18tDFuGEXkW0ND/k+nBtxwlNpKR+SNtWDkAGPsyZRb02
8O0MPe1Er+IxNCPrCZrdtRrFK1NU9Zcia7tVkio7BXPRI0APiK0zPbGWPBRXqT7bBPx+4Doam7KI
Hsi6j3amP1EkrpXcG2vCbNnPk7hofdInJX5BV00cc5F4A4T+c96UjD5mFe+6mvNlIzvbGq14IjEl
e0HrfR1XrTd2dOpFMmt7vfbznRO4n/U5MY91FVFHVy3S1yAEjTz7GFWTD5ZJMvVcZNdloGhHPY+C
vV4qq04rW+i0ebJzmSHWsBkqtiriJNrSpVbQlauO4NNjFkUr4XAPd5np3wZwK+G6whTnMttUAHXg
TlldHCkp3bVtpuz92dx1xNKfsRb1h0BAJaC6SaejPCvz06IY9Jsc6WvAh0Tlw1ZRpxZpIV3eCtFf
uhREhOGlNQy+5Vkd9e5zi6B7Y7mtse/bmAFOWRdJPh/GqCNzbobGrpg5w2Gd3+rO1B4KZ6y46Z1b
Jq4tFnV+NBC1UQtahG3EdtTOb6YYbYEVMpQzC5tEQykXTfhYpZXGY+wik4Pu7zoJyw/o71m/mN01
tMi127IXgd5DF9OxP5HwqXhuEp4Hxc/XQek/tmIwDuRS0rGPm6tlsYV3666osY9XHU3qYKyI4+yn
gyBwULT2bV4P2cHkbLKnlGvypNiYidHdD2bzrLjFaeFN01tYWQaij3SXhBYZK/Z86+rUhDOFuNtx
HiipOwivGdtvgaNpm6pKvxZTFZ3laB6U5rbj4b0vQvPG6dJ8nak9YWVyfDMnlSbrVNpoyZInK4et
jnAl3GJEyG+dqiZiixcn5NTiimrVGXtn4fVhvCLgxnlvxsAuEpNGOEE6tEQJl76BaIWMrbQ9JByy
21DfWP2cbws7Q4eEoXw1t7qDoA9Du5MLmwAPPDYG6m6KFIdcq03YXCP65AiBfE9nuxrr9g7cWb3G
LVaXEghqV5fAqBCQ2PDzFRI5m/6SFrPp+bb/oVMHlPotKg/ScgKVioGVhohw7KJZTyLvN93UfGH5
Ue3smbFl1qrHJfMyKdrXQXXvanMUV2WPpt20g2hXwhTQXe2J4G7jYLP2XqW6am94hPyNCl3ZbbQA
X3/PbaPjuGmjjqAWOPi+CD7g1mYIEd1HVRT6qlQd5cKsczISM4c/owRXY0gwS1OU+Y6Yc7HXCYVU
4eyvBjmz+BqIsWTGoYqZEwZlhWR+bJGGKGr6PiMBIyATHlwXLXtU8C3bZJjRCqCghvwwPeePU1ye
W9saEGcAYzK5EdTrpnRwrqHOjAX3LjQqVpgQ+6NeO1SEgaFv5HNSjtjkg+qwJkcGzG52eQiCyApI
0ug14KTsIlKYD54RRShz6i64sdwcc09S38dFSv9vtHdBSaysSt15neVGttFasOvCUW7zpq2Ownku
6H/2RdHcG61/PSVqdml1eD8ldEe59xGuD6VviK9MrIz7BhiPNZnjxs6750hPo/M4BFAsBjAvZJSX
SXke1AIge+s4O8CJGBOznSMn5T4x3wtHdfY+R3alQ1uwjBTjsVUeQi27y1r7UW2a9+NYxWc/rDFs
Ra+sF8yNnvUPUeqrt9kcfazn8KtN7+Jaq4Ct+wrBrctLmD7dEbeI5mNgh/D1DdOgC2BGq9jyX5R+
lhGSDfmljn0a3K9OMWqERQAMoBXpHNI8eZppoKObruhJkWnWjjVC6QHh1lL1WbaQSHK9nO7Ivjfd
epcUGSsSPXeuebZ2EMgK+gofqzQ2jjPIXQXzHLhjt3zuIc4iqIKdG/vW/RBGtwH8/A2gf3Dmwg1P
XaJFXqS+1JoYSRGhGVnnKJrdzJ226HIVyVlEuOnS7kcoS7FJZdEzFGPpWeDqvSwrPy11HFpfqHDw
CLopkahhGQIaY7wKW1Yqmm6cNGbI01IUaQK2PNpo7SOwNSeNm5gpp2LULmiZO/k+H52nqkvVdTOa
H3zSWSmoCHWfgAHw6tQct2xGaZNRkUlmCz5Nm487Iu8QTos7M8MY2FmbeoyTNYR0ehzI1jy/mui9
J2107gjR9kYRpMgvdH9VaUa0gZuDkXHKfW631rjV0bnsRZ3kWIWmtQaK/zLp8UbkWACcpGQhHWUR
2R9yX1+xvEDV6zV+Zl01bCuZKIWtbfzGv03bOdloc6QfCLTrV8PgboVOjWIw7R50flpe6VX4xItt
C8pLW31kzYEZqfXMKrlMCutUd2RJb4WCmJO4hTHZ7B2lTaH/6dpmWc0WsFNXQ0DuNmDb8smXv09C
7iFvAWQiBb20Wa4fEpUZ2nTa+7quL07WuVfLUkj3h3KLMvUOJm7nYQ9D2GR16opUZeJymP3QgOsg
3a++LUiLtNoMwW3o5+UmKZBotSAKuWIulnywCR7mb3KGLEZ01vVQ2LoYFp1/XHarpaU9wiNMbhhH
PuApzMi1Zu2LXpBRhQzdHUquZsNGlosWq+a9mtez1yTJTPd2+qwCMh2dOV+nEUTOqDVPJZk32yyE
7d/2BdJxIgwMaHYrPr+2b8f4RLZ6cjXr4rnsXQL71BTzmtMf+TglUJ/aPvZh/wqYbVm/h6syhVuS
uPN+CGOYtaP7MupxvqvQv04h3apMr9YaVe3Vt3GUlr27yxwlv1ea2jo2Vdmd0ypWsco12yitH+cu
Ge9s0RDNktE/KkO2jHBwEPZYrP0NCva7NmKDlIbgEfM4Qu/XDdPZyuue3QF6c64k+sdCy3YIffyV
nncNAiibLcowgTOVX2i/ApJk4CCsho7ngI6S2bztPQs2PkuruNw6KiQ30lQg8OC/BosThNrJZtZP
LAOeMGWAi4p+PhRtQY5iAYMyqfyzo2OjC+NiXg/sID1ML+mW+g6MZEev97VvPWRS87PSYT11imUc
xkLpjphBN/h/nV0kt03LBQJEnaGcMtNrM7VBtRfWpW/m16FL/QtLi24X64FCrkEmoYT9XrPN9jQM
QC3C6GxrDNqTPiMyQvKyXZ7d3MrjjWLjbZeF4xGXjOcdktG58Ucmc995pZb41dD5w4Z6+6ooQ8KT
hUsl3cE6LD+aGC5+YGZfU8PY0xLPL2oaUINx0b847IVFn6be6DYwMgIiCjOV6m6eWu6lo9rrBUC6
Tkioq6Dt16ZgABtJnLgvInPvlBpA0thKMesRW+2AFL1lf7mu8mtHpaChBKNBjAaXnQXKORk4uqmh
BT8OFFgDRb/QSxm9ZcLPJ7Pb56p9RQVHYSiY8sNyMkVjK7tgSl+LeSCxBcoa+6KBrt2D6OyYMpmi
4Iw09iw5/W1MLBKyQmGtIGuUTymaBTI1r5OwvkMtCJkW8DtT8TSserPVtssbjFo8bgynGk+G0t9+
m3j87irE5Ypgnupm2aEBznpJnBTjKtQosqRK/LUpU1LLlPLWLE2MzjnnhTgdTj+SXLb47WuMKmgL
EhPnQGOAKxOpF5laSGGK3kZDAWKdYA7wFC1Hc2GfGeJpGYCg3DnNHiNyucVrdIi1fHqkBmn2mCvk
Cmdrjjrjb1geUZT4qzHpwn1TNWJXUZ73mpKAwDJA674wlnT7admns2m56HX8RZVceTRsMCNoK3tq
18hAcv4tJNxsXduQFqFe1DdUWWCo9tkmknMHWZZPau6EazVmYvDRroNFMurdDGmKJSQJHi51gqVM
/r33+Ka99kfP8+fWKL1M/v9zO/NNl/Rf657uXgvZWWx+fqn/gZ1RU/2hnfCXzqhXZOyWmh/7ovIP
vvVFhXhnCtXUbUMY9h+tUWG8gz9ETddEgWRTJqYH9L01qmjaO8MykXsJG0oR6yL+6ntvVNH0d0Kn
u4Xi3yE3BI7ev9Uc/anF6GiGZTgmrVm2BY7hGtZPLUaId3NhMWquUDaS41cr2I3ixzalpzkUm3J2
z5ou19qd1XuJHrMfn0FXA/10Q9YhA9Ye1glsna3k2QxDhCJpDLjcfYBmRFfSDBDylc1am146V6LO
GNvAImTENybJTaAm+5Dho7e7Zk3wDzzxkC/p9CEyBBJCnwhBN58IIQBPoTrPBBzE5GqYKPsDu/fs
hAPDevWcqDhXoAL05IWqj4Gln8KE91G6miy8doaqQQgcQWbhZJFTI/911G28tQnNjW3ihvoGQQ3a
FvnjVjkWbnjMiHVkyOAlR71x8bhRchgTpI7xEK9sMjC92SFQITHYdGVXbmw3K43Ksxc72XOb1+fG
rm5GgJmrSDJDxukM4fZAu/Qsf2HGZLjCHnJ2tLaFUcBnGS0eeYlzb0ZWI8sH0g0ReM30NDu87uhg
ToxwxrDysL/IF1leHVvXqy505Fqw5SxEaB5eQ5yJkwxfpLZWZM1lDNJnC+0RLAImhIRatp8pDxgC
PfaF7BwnsJfk4z67c/nFtTDchtFzYyFbXwqRo9m1m04Ln0GITVstsQ9sb27MdtyIMXi2LE6mpctB
qlJhtwA/ZhVOEIZS3hkUeNfkOPSeyFQOLmzJd+dTdqbrxZ0gtlAeVDGMH8uBFX5Tuw9d3PdeyDZ9
7rtibfhcFCXoNyOaLMjntEIrzZmuFYoS+BCHdkO768o2sCZaW8Jrhq1o1sqI6k/IexkX7PPyFtUQ
3Ay1+hDL24TyPhQBQhlFuZZvSVl9CzNv0zvcysOocR0T69Vx7V1mUfYO0/h54uSQK470eFe42Elj
/0EJAjaxU4iLF8EL6lPOlkoLmTvjXJXmYyZ7BT4nNnPMc6hEz7686+RP3QjWVtBqy2wgPeb85cyN
P5CD28DhWk5Y55bXQcDV4iFz1nk9wmVqEni9Z9b7IOhZ2CMmLLHVJf2z1frKZuiGa+HQI5KzhtnL
2xHQghm3H1Nr5h5zWfVRUZGNMTIQWnjJvPByuunXfU2Ha1pjJ7fkxBIdKp0zHFfChLhqpvxGFTdy
7vKUgkd5tjK2Yxo+C/7FL5j9AP9sWr95MPux/ZuO8duevhydTGEKXaiIIMCD2uhTfuzp21ZZAbCq
TNYFDDJsag6w3bhOivOwvP8Pg/Y/0Vu8bbt/fzeWmppjaZqKQOvtu2l0/AyUHOZKk7QB2r3PeL0T
rJEtpkQACNd4fx7kTfPrt33bd/7r28qf/9B3HpOpafQ44UM6lC+H+JlI8hh/HuPcr99IeyuF+f5O
VFV0lvW6pf78AYcsTyryxs0Vmrxz3PsPiRnxYPsPE9wYD8tJu0lnnn6Xx2AQ4pwFvWeI5AF85OFv
DkWi9v6UAnw7FAsepenonG5TlYf6w4ceyqZGTAGpN/LdA7bfg4grQooZtuXxaCGXGxP9SSPcFisk
5vMD/aRHeXSZH+3xy1lSYOg244dMrau/O1FM1r88up/uBFzvLJFV7rsswVWRKzdJiZ9smcoqQg46
JrhAzmJxOe2EPhZ/9/7GPzsAKWnhRnRRc5g/nR53tkuocIRNOo11aGq6a31CH35sJmZK+ZjGcnTh
Yn6Jaio/PfJX1/nSELqJr5ChBtMym67c+GrkzoNJrYYK+lOstQxR8b1p6Q9a6zxEoK8I2KAMrcaR
lwIfZnpgIhmVp2YmxqNL5pOKsMhgpszlNCFn+diKvKErb4ZwPgNDM+AVMUw3A0eXVWwVrOJIlNaZ
tBailtCCI/NmR6hxoYPhskwpmgsoYgF6yKlGi2neNMNTUfK7U8QgOudYnLCUrYJO3Ii8ydeu63ty
FB3kOZD/0SWfW1F/iuRHjeVk55rWWQunrZNqn0txXqaOunxNNesuSyFcRQHAGzlZJWP/MJvpDUyi
h2p81X2jXBE4GaPw9zcTVahkaA+qsDZxppxjHg81SGkHaB8mk5F1mXpmOwEGNvMt/WxekUq8ar2E
hXX2Ydd+ext5Ey8rKiVgzQJzmH2+HxAZkDwvythQnvrBdB4sd9sJpmG3gTTB0PJteWP2zKEQr2tT
WyHPYkTg7C9je+TylrRk+GvS6Fk60lGVf8UcYlX3y+/9+knVNTnI/vSo8pAyEDs2MlLN+ml8cnwM
/iMyPlY4LLho9ASrxghuZ4fvyqTniTXYtAYcEtXkg+XEz/ZgU5gpPlZy5pKnIprnVwiSO7xB35Zs
edNdRB7dTwbcxj5icVlbXPrl2b8JGkCupu/BqdkMgORWvk0v0rKVzTRFzy3cEYQlnOlWzc6CP1Xk
aZd/KheeQzYdVQWWUgSzJdLOQcIKpIi4wrnYWxl8bTno9Vn63M5KsIJLRwgGD1SLbHxlmiO0JqK6
qmAtfyWVZ1u+cmdTXRBNeVFZAY1MP8uKEdKPnOflrd9wEwa9c5vl6ces51bGbgofJFXv0qI5MgRG
AJ35hNNobcoQM4xMHtZY7XB1HTnsKUH1SSnMLeF1XlXXD8u9bpavAHZh7iThjtL33bImGcH3rCqY
9TrPyUTD3itc94GeCSAFLolcZdQGd2earYG6FLp5Xt7eZfKyzZhPSvMRqspJBHKWM7ocEyr/pRvB
sxwthoJlm9XeDhwJAGnWHDjTVsrwUho+t5x85JGW88AAjGqApCzflDFDS9aPD3mN7VD+2Jm48dt6
R0ng2Jf4rxJbf5ajjpaw0pIrysQNvlA0QT0BM2j+GDnufZ7zwPE7yjTQflBaz5oaynKI2gQ1PAAh
vZcjjpIZehniFN6zpqqDwTK8ybFsiFSZvWUV4+oxPfvxY4vSxVse04LopJXN6qsEnx20ePb8Kn6m
vdasEjm2JRAlSA6glThATlgepDHqkVe2kN3IplM6eknLHkVuE5qCxaFT95tA1V4tQ+HKMF2DfH1Y
nmzyAU51Mb+24UBYFplpqHOf245L5abxh7o27ms7fE4L7kqruHIqUiFjOQhlwwcomp8HjQ3Rch5I
Hckpri0LWvz41M1rzVMsqrLw9DFOkXq6jAjLM/+/u/y/0T+zHvlhcPzLNv8Uvb6E7SutoNfojW56
+btvu30UzwYrGtc2VQt/gWOh6f0mhnbfATxwNFcI3cZvy/btjx2/sN9RHqBKIFzL0S1i5f7Y8PMj
lUWSyZKUbb9qsoH/N8TQ7lsCsq1qjN8qCz+0pbolFdlvl130IZFKM2ytSj2r1x2P15G2Fo0Aog+K
/JZdEEMCFpItz3yzEfhXMpOOCA51TJ2iQlw7opSJdc+ZN3aYud4E6D8eANerJQoqgwgMWALrSHbu
IYqq27mgBpYwOOpt8Byl+d7tAD4AFfWIT4ePQ6+RR+fGlQmeiV8ysCennsA5xRHmPnBng2QQ6wpT
9+No6gljMevkeh6vktKmq2hCLahy9UjquL0PTIAgDRVvzQ1XQaIntzja0Rza2lpphbPN+965C7Li
q+OLrUbo3croG2YhEpzGLPXZhzF6tL4YDl2vPFep+mDabXTHBuBQxjTULNskLsXMSTCnbWskoBOc
VEDqZPAME6tYa8V4ca8UBXGUo7J3IoMMHJgRRxDccBG7HdQnGhTQJmNfXZXKnuwH9FvjeD3BYEoD
2nD/+xz/Kz4G7ZeP8f/Ng47QjDc2BvkX3x5gxdLxHwgD2wJPnKbZGtvEb08wZTCKby7WKiClAnbW
D34GzXkHXdyUtEWV/+BnfzzC/EhjNGAtplqOYbrGv1eyk8utP5djjAUW1i5qdo6D8lM1nJ8g5mo5
qyIUhLz5JLSjFEDFIAMf0Mzod+q1GXwOFGOnVx0C8XZVYUM3Anr3xEm1yaYpFaSHqICHTy61miGa
VzVwDWoxho6tPrvp0Sv/MERevh3YjyaGtx4GebgMggx6jooPwyIs8+2IQ1xOVUEekDCLL71U0KN6
9gnFA6cNSuG/815ouNlQ0tcUclf1w6ZSKdx2DDqMV1HEIxuvUbh4BlLdTmxM9W92sG+LBd8+F7xD
jYHc0F22aG/fa2zdAYxPJNbFVGxa8rJxPCTuAa8lj/djjnw1InPv15/vbTlkeU9uLUqdvDHv6Pz0
+dSU0KKQffAaNadBn9MmGz1/P4aXX7/NXy8Zb8IsxM2MW/cvdxjoV9RemSLWsThROFIGoJXTtd2f
MvVvr5i8/G/vZvlepk4imKqp9s9Wh2nu0M+3XDKjZPAXp8S8xMUnVwObqZcni5528r6tTXg1D1At
su6Y2cM6N1uvqZ/t+tEJSC4VkN+e2+EhDNdCCnrYjTjPTZ6AOZ2QDxyz+UIuFx6ybD05ycrRIG9S
6FiPnyv/uQqu0uyraZHk0+P48Gld6asuuG2hF3VRsFaarzYolrauVy2zpDPG2xCJa4/QPsPy+L7f
+Pb7Nhh2WXgEZ72q2gcgxahRgvWkvGivAwRQJUfxoh/6Tt0BsQEeyYbu72sG/+RMQuWyyfhQGSPs
/8feeS23jXZr+lbmBrAHOZwyiZIoiZJIB56g5EDknHH18yy49/5tucuumeM5cXVLFAF8+MIKb5DJ
89Pkr7oEIFOjmRst1l/byt+jtrUrmf2YVdIQC/YoQG+88S3wEHyibVYgh5MT1P557ryj4cgctRzu
AJKHhhoZC/HX26AVjQ3bOKGWW5xUGPYR0O26CHdQHXZqX764YfE1TJP7xF0bHfogYV18QjCoWGnm
1YTqvYrd8UPX8xtX2VFdfcnG6TKgBjIDIXPiYKe6oPHcLz0iRn++9Xflsd9v/R2DqARv3jZIhG3C
AggjMjJ48K6cHp2gHaJnO9C7D4HzoiXdbY5cfdbCwG83f76H33eVX0dPlstPL9GoFBdaNbdQj+XW
s/Ejq99UmP+mOqO13t2WtFWbOP+/3qO5qmEgvUCNlRf3buoggzYD2e7NTa9Z6HaYKM4QcEEbQhYw
IurKsqc/P+bvZxgXJNSl1U1ESlnh18ec1IDiWlTxmEkA0u+DSrVKQRz5z1f5t33sP1dx1XdTMYTu
TiMAw2cLLfrguxl9LfwnBKnt+C+P828XgqHHtYR6Btr518exkVaa0GVhw3TPmdZtBogncCg2vval
Tv3dn59Kao/vd0zOUVjLHDse3JJfL9Z62ZB2PQY1Q/11QFt+jj78+QKG+mtx9sdC+OkS9ruBw4Mg
ozXO8yQ2OIMSp7SpW2EBDYZaWbVDjM5/CKg73LmduYZxsKsTaGY2uG1SdR1DK0Rug6HeFDE2HL69
y9GcLA3zLtW6O6PBjiaeXgd1Qvs2Oji6g/12sfLTDRSctRuXt0A0EXs/OS1bfFFc5hBf+SQ+pXg2
5ChIb8YYxcy4W4ehA4Y0u9GD5CaotK0QFkrMWRTqFGVogVX/XvivZhnsQtCduAVugjcY22u7itZW
5j7Qfr11mmLX2c1j5mto3SEQJLbBINBLPdljlCbgXTTqR/pGVHrMS2AGd3Hn7FBo36N3BY2azD2G
0W66GJPnOzV2d5hVoSmD304y7JUhv08xDBmBEBeTu4NrgznbuE9QZ0IPHnOR5jlGoKA1UBW3xk2l
PXv4VMyYVwcWIKw0uwHdsw7VDwgUmiVNSgPSFr7MBQjHwd0jWbCypgoZSB4dyXlStFXXOg+j0b8o
mOFl08V34nWB9FFe4ME4jwdHy2/rOoUFEmOfQZPW5vszFZmJmwD4Qqmiihe4N8zj9ZjhQd4inju4
T7Pn7Gu7Bkpm30QgySBi3sZW/6IryR5Z/FUhDVd9+9AZ2VPlenvFqDY28rVcbqc4vECARwkG1V1H
wXCszzmsVU8/wWvUolPSPznh01So2yF7xtksHZ+a6XUquk02PHogbxrCEAdJ368qcFDED9dWre3h
j22wtvYpCEXkXGp47p3Pvr3vm8fCfG0RGpgasODeN6k4JUp3yEdA7A625gg2jTBuKCShEq4m6Z2r
vQK/goFgbWBlIO9j2mtLQch01+LQ7EdHua6DcUpTDbdWlj5Q0UIEs3k2EDxQq+izgW6zaJS4Xv19
Qg5Gt7tD5ICcYRV0yHMoybUt7JexCY9Wf8HafF156qnbVFiZKXm0h5S4qmG3+8a0dqOb6aA31gFG
621loeiUoV0cTWiT2fum13duA0kMv0Nb13YGcsDVoN4b6LE0BZpvDICHbU2cx59N+wuv6hCV8TEs
mKxavdPCb4o6rFpD2pbZCv3ObWJOh8HIX3q3upnG8Us8Bvjudo8u0BY0nXFusPeWWX9KE+TDNJuW
O+QxMyCLr4EMAhRwPeCj7b5HKnNlBO0+d9Udwm04fjXY02ydeTrZrn+0vNdq/gTSGjsiXEH8j5Zl
0XRqGWL3rkgxNUD4VHWaHaCfG1TFEyPepVgadN9ivAP+vMdpsoX9toty+JDeAc2ApfLrLooshO2P
oN83fZW/gDA/1KUKi45VJWOrYFzGAdxO5QmJ/T9fWg7TP1z5fYDUG7GqVUmDdCsyD0XTElu8BIGy
ybDE+fOV/u2Utf/zjNa7eMbRRSUr5UqClTRSvBZiqbOH/y8H0k+XeRezTEpkWlXYmgzfmw/P2v3L
efRvA8brsE1iFJOg8l3CqwQQC0sr5hh3nkp1p4Aw9O+i6i+RlxTmfnsvVO0MT+NgJVd9d+iNeAQN
lU1ypc74xYBZJyfYpawTzWwvHfALqI1sAeOma0bITzl4YBQxCfwnyvCeFW4DBDxdVh9g8M1EIblV
vvZoJ7szyureVoF3memUdaHWG8a8bWJ1q1fuWoetkOZoDAHf6qzPU1/jnQhztqMLT2sP500oxoin
wP61zcfRn7YU+4PoWUW+YIgQMgS968A7G016B8SqWn1Qyo8N2VRA1y7W70w6TC6ZTwNZaugOHgQE
f9zg0Ek1QF1B31uVPY6HZfIj+vr/ReS/FJFdltn//u8a7W815N1bXXz/X7dN+pZ/a34GjMmf/XcF
6r8gp4NDoFpLm95Dt+J/KlDOf9kEfR75v4dqBrwtFsM/sDHqVsxdYmlPpxJJGM86/Ac1ZgMoo2RF
1cjTiPYsqO3/fYPHH1vTD4zfvytq2Fz+55ViWtS7qR5zj65nON5v4S5qVazW1OQwBKcM8hLcL/aq
SdB+pIOF8aYeeKuOBrLhtM96BIGtz5EqFDT60uWNfdOmqhBsRmsCopoBzXLzYudCUFDr9BAi21qq
tFMwDHuLx2qLY3m5DUxsKip4KBDQRo6XLl73nDOzHTz6vgI74/tkls8TshwhDofOqEYrdGYe0P7G
BtWpQC+TYxg2WTz9Uq8eVTyT8RCJMInAPOMy6uldppofUS6/1fUeBrNxA1M32TjWMK3cWIg94edW
rUS7L79oSXHRJjuhLuCdoumr0dQPP02Lf0b957rZ+74r/VakCHQPTRVLECnkS78eUXmNgFpJR2+N
51JKfzo9GO6Q7HyBVHH6Y0bql/rKmdq1ERKuODMhZ5Vfl5YWYnonGYvYY3CXNjzl/Tu10j/mHiOr
RPaE0cxWG9yTUylbaFwPaIFyFnloNCE4dm6y7BBK+76L5pSRTNZzFpab2aiiTe0+1RX+DEAAkCRw
GRF87lDU5i5LJf2azh9t3zn1VXhdWqeRc9bcmwUrqIXdZi7aTzQDzn7lput6TsptpBCEWPmZ2k8H
x3LdxNBFOH9XnmegVjFBvvGCBq5+MGy0mRpUBkeG4n0073JfeaxBNkGHxUPMutRFdgSgBVbDdd8w
B9wGSeihYsmDmPg4rFD1uEe5errR2w2wyH04uh+SUqfB6LmnuuPFQodfy3+YOXZsQwUJAdf1W2O0
h33jZh874tdVGhNQ1pi/0Q7obrTcpkBmphfdVelMD/OdX6G0bXHvmE5/pst/QarjodCLJ5RbjhZj
EzbKd+m1gqNfAR85NeChV8wIgJSYvaxVBLlWQ8b4uE66NQ3rVj7cKPkj+p4I/zPwMJ6dExYHKDNG
x2VVaWF2qdzwJlbGr0GTHzU7vqqVfypKz4Qco6w7z+tWAeYxrhvZ68kMrpDgwJjZXCxHIwAyx8HA
+q40mWUyr/O6OOrkmqifsKDtnvbK8MWaHMFpeO6qcbX9bBZXu6FekKjBdcqLfdcZ51qepkvYCbxp
Hbn1x8ZAZcwJnBu7pFub+C9Zk1wiDLc3LgL5qurMQBl4bqWIPk2W9gCsJ8X3ObpWWnLoLGUzJhHy
J+EnxX9t7Cxdx5l6lQdQIg/zm3jAoyVQr32tojoel1vVV/F9bYJrVeLQbbTdaxroG2dKpetkFrum
xmQ80vUt3K1jkmnr0uKOEwVt164fHvBiel3mfq8zNEYlDh3FbkKe1Q21t+XpRiu5/Hm9L8Xbn+JC
lrtlaQ7QEk/qoXQZfl3upqK0TdQJxT6Jb51BFDqC/M3D1mQ1K8Z5LPSDE9nHhHR7UtW9PpCoxSD2
VwiUIOhPnADh+Q208TqEQgeel6Zc4aM5WczdPUpcL9aLqrMOyiS5nVBPDR31UBMHbeLeEGGzrZGQ
4mja99bkkmrtHuVTCbKtmBfQAkw1HE6jz5bnf828cDvUMMuGcp7WXp894eZlzPZNh6xvj94fwhSH
rszeQqVD6MFANsNV7uwkQ12KRlgyfncU7Tyn+kmHzmJFKplaW6BJ7xLAKGNOzNXvfWbdCqu3DxVy
a/Msepk838x9KQgOrnInupXL6IMPprf5Zsrz1o42rTV7/IbkN7KCjTy93XerP78qOjq/nYCWZTgU
ezSgP5x174r/DJuOiQ+Sl0Gpnz2eS4apVbRD6RckPO55CNN9h/1aarYkk3G2q5pZXyXF9IDl3Ek+
7c28pNFI8pWXhrceHsxOrWN0kCtYAevnGR8SS1O/K07yhoDWVlPMtyAXMl+EKOOYMFro3W9xOX5u
kurNKMyz7vFr5EnxUMu/jArcpEJhLy/eNAvKKgz1V8tJ3xxbLdaak721BiYEtQMbgznkVYwegnsK
gFxKPqOHwq6/aXSOO8dnAAk04BOYt0POkOr+pAMG0vHealF96I/aYB11lyddfjNHxbOVN8fZ0A9F
nIV0RwKNbQ45fLtGHtbjmYNkAsDRs08zC3FvPo7sa4GHU5cUWs04Z1/jY91gH/VpQlgF2Z3EuZmb
xEbGiidQsVxZ+zHGXUEDR786N0Ha4+4RkUIm5Yp4Y0IGQweKxJSPY5y1KhVzMt3zkz0FJTb/Dkpa
iUIVOst/nh7Ou/LZspLJbz1NMwCRInH260pWO0QLFFwaIAVzQOfRobLcYza4x3lmjOyu+OLiBOGr
+IK0QY5+RDXulkUHCvM24MgtqTuT259TNoAiUTH+YUVqEauwjXlZdnFu3YCWlnNQk+JNPtnlGrNi
yt6UlEsY1A4pSd0EMa2bpEvfytY8R5N+jgbvaNTOsQCrT72kOcYaNEc1YbA6hXctN1BM2rnX1QME
FGXlNCzgET3TdWEou3motiP0SSBE56RqiaWgDuOd6JLZfODvAANpeDAk0bjPDQoybXTr6Dlf66kF
6HvEuIQZC4jHGVgNrcY/vc8/oMG2Ua3slk1AAUQw2d0+ZFuz2fAmNj+t1c5/fknwJN4HsRY1aA0p
KuJrR3vvvj1Rs+JJEHCL7d4lO4MDZWiPMMyPvZO/NU7xVurMs3Yy0bqMMeUymY+Rjkou3tm8P5a1
kb7Jziyf1+YSgISa77IKEreRcjxGg/vFz9XNrBCxkHeqm5w/CMr5EETKnRp8bArtxfM7fsmytDNU
MJZ3oPjJ56IaX+RdyYYfhCkL0nopfVpj6HRD6977tHZkdAG5scnbwznxLEiS3FSrmcfWz0kc8U2c
bqaqfYhsJO9Uky1IzpQu2Sv9ABLRPOMPwl/L1OBrczrG+RCfXXYzzWKV58iL5QmKOGXKnj01A8AY
ZVpnqQkxb1hXBTuNj6UmE7y/KCbqHmD1H6A4h/iBusUmUpPPKNisSSHu5f01uX2UDdspZuqUouXg
queas24s2M6LlD+BjH1IXetcB0Oxfq5go/xl5zaXdvP7U9b1CKU86UlbknX93GBhAIPBwxx4Df39
OLfFRa2ySzOXR9riRxKXcx2CqeyVgmguO5Q9uMPybJnzXW/kBx/J2Cksj4aPzVy8QVZQXY0YbtBy
bM9+dIsZwhVgTbl1IutW69pXYpaMongw3RQA74MQNZv2TXDNeFseOeeJwLwXqeETyxS2B/eFMKqq
uAO3iK95HVzNMSaKRipl7Nk08Suj0Bz6WriGa+utHLM+JgAFNgDNkHsOFXxEsrxA5gAmQVecphi1
ALCje9X1x/WPuEwvPyQjioBN+aQ46TNIuISp8WS0ZEPmbQHhdYukEOVs3i/GmBnViYFiN5XizizL
bTV1F90Ct+LRVJeIFbMIwCwDarKC17QtUQ2ysFRFc5PqAuF9S1CxdjuEpghXRxOf+CQ4K23wtVM+
jra1DxVrb9ZggiebM2vqVNzEberqCbnRJotTF77peMh9aOWTN1irygm2wyjhopMfbFU5hxiBW/mR
OIOtvopO2IAfloja78kmjDy5q8rxq5Lj56kGxXZSRZyMR0HUpqaPHNxQIs/WitGq6ODEV46ykrAv
5NtaSX6qgu8OUVaY/ZOjEZkWbng1MuLMJa8os2IP4+KQTJw0k8I/RlrAxIW1OZdkWvpepo3MpEqi
TNwbMdgojm6ZX+yRGNntYo16LCYZFg2OmSRKx89pHTenPnBoNgQPmhLvE6U8ZBHJ2YRfp5tcAj+5
aFl2bUfJQlLtDofPj5rc8xg0n4BU3XYwhtsp+qq0aAGYpEQeteBVNGkHeElUoLmQpCFLpj0nYGon
XC1C27mZrt4EZVfBf3uTIUuwmrYRPKTEn28xdHiK6+xqR6hc9K52p+fxC3kYDhWSyquh9pC00lMQ
WK+h2IjYyC2h8XEamy92rBTrARHIDaq0EHbNwYH2E/O2o5Ux2Jc0yy617ZxMBTNfVgQKIxBwQ7IN
5SGPvoGSPNqMmgLvNQ0DlImVbdzFlGy7K+DdK2ae6krVPoEN/hj67mmZD9Ec7KwSec6uS0lB5iO1
sMsgcX3kkNTIqzGG7EOl18baChECrb0BRRYn2aQKCzlCoMIMLsAurhGaBlTirZehgyBX88yDvOzW
nOFQaZ8kpVnmm6TeY1y8jhOWUPIxyd0moxpWtgUfqICcFl3Sxj1x9p70lJFBCUXPXyITQWTF3bpS
m7B8XmtN9xs41HqMGpV4l9GchXDXlh8A+onYJoZzqv2lb7Sr4Tf7IOYPYSczldldnJbPS/4dYqEC
HAXzPnlo0GdlZN8bSCJs83anGMkHQQ8XfnKoSfmXLWIBuDdpfhnlAUcbV2bHJuDnUBtRgYkcJLrx
e8bX3Et59ugAfVbyQ541iZLXFpVX3qt36qP04mb8VIn5vVFY+2L6WjbNB60vjkqhUgNyPhYBhj3N
J7lcas7HwUHU3AUvKOD4IEcyKpiqVaawUGre8cBXBx2o+ELHFgqV/X1Mc66E1EfewPO5AVj6UVWO
sTXgqyT/0/JjhOIIb4OrOymnGlFwraa+W2aI2fu0bHtHeZUaUEXaX7nVPrOn8/L4HrPcGTmLVAPP
6gS5JSBVWsY0GzmNgWnzbKLBIRWhRKXS0kVPnpnDR5tg2jPxU42aSTZvmop9ED/zSxkVx66ujtZ0
ZzbZsfGCbQqSx/HyI42dflVZG5mxMi2VOj+6UXpVShYj1T1R8Fg7TcmV+A5msQgqYL1+liJOq4XR
KszVj31lJSh5engi+8Yx1NO3sezAvOdU4fReAeiCPZ/cqm5w+KNx9W0E+s7dNVJ5cWlZhTHbXdHq
22+jGZHHY5yEqIT7aM+89kIh+zaMbNyEzhZphwnbHwbJrdWvGNU8DI2qb6ON4QE36X1v45nAb9rB
Wi9snYlXiso+6GkmR2FvKfQ9QKT+sXdEWnIZOiDnfWnuPZ3h7SLvJHNy4oyQGYNE07CxMG1e0eL1
kov+xRrKeClkLC9Z1yBB+Hbwl/bGokr6PmQAu0eZhaonkJZ3raLcKGt/VhGB7aGIBKGKk0vVo/aR
oDsxrrHB3i1H90RJQB0SpG+raIX8yY2Fpu5mWZSL8rXffahxN4Gq0uJ2MaxB5zYry6ANqjBNEefg
kKcBF1Jq/HOoqwuX+F3BFvllg0jXcQHgGe9BVljTm7lXk66q+gz6ARYpark7RVfPSC28oQSbIU3Y
7MakhhPzPGvkGNZMLohsH74pDe33UAoNEo1ixY6tcoW0A+dIhmO4+hZ36riaVaZTN4IxNObxJAFl
asfqukcEryFbZhkrmID7LqauxBUzIhtrJunRGHFe6x5ndXoQD5eVhizJ2rQJCJdEJidelPpMZbXP
VkUSVOZmQmzESJJza0SpSyYs+XSk81h+wz8xvSHTYNWPunFOWu2Dn4w0y7Eyn0si9ohI3Iq5CXGd
LHoTIYm2elXd8DUYiF31BhOX0bmErVasExKAyn10WtzSk4gqIDnSHHe3fapeg1J7RV+qVYKaJmx3
Rb5n7Oyb2aZePCn1p6knYYBqhc6R48WUkbj9oY1iHm8DxO+I6QF1JcU8S3lg8nuAmh+k6rLUbDQL
RpbWfWNl8lQ2l11SjsWhy3K8VS2jWLT8fCxcBLUaojy92LhOgfdSSgkVB+ttUcXn3HrQkaoSnX0G
yYFvbGXoXiTr3qpDNoHs25KxtBgo9yKeBtNhjDt3iy4Npf2xjdibqPgG1l7STFRE3yYt20kOKbMB
tu05CrRz1D0EU37GXOpz5T41xDjrspTUQCs3eqhQUhYy7aAND+k4nvAK6baDrXyzk1PFi7T04i1q
kxvRQJMMAcTqLSKBq6YqUFTRDsPo4sZEGRcjFqo8JLqSMfTJY2l9RHjoY2ox94gMRZjUOnpG/Rqq
9qbqGfAmTg9JUT8vdQtFshU/YtbgZ5CvqlI9B0FxSMjjiXYlsTY8dh1y5yU1hSnWjzQNBN2zFqRc
UKTfqY0WWE4WR5OkDU4JE0TSWBQktlNv3oxZcT8w7VKbzbcXnUNZFzFeaiaybn9e18a7jqXUGSBx
OoIDRiQd0sGvuYxqDAHlc8D4Uqxdgkw0nZEX0X7UjqkHfatHiO7EtEtfpjeHB7en/4dXkNvpP2Lk
YcCayu7vy4aYX48wdJQDs/gYIda+mjvnLtGtfSyxrdnbyGMmV4TADwZUaQRJVrWcGrJBZ+2ISqdr
rl2j3Y+eeZED9C/P677rBC8PrONVh2yCgWKC+q5FWxg96oEhwAd65bsqib/1IIBMiZYtDlNHjvul
+F+HcMG47Qb9MuxmL3EXXSW6lqNVkqpZUMjedtBfkWQiZiSwrziYZaAmDXM2z7qt0+pIVnCsguBc
US6XfggCaLtW2ehOugm0GwWGUT7dSSS6NIEk0LS2VtU9eAHxZpphMBcT8vX48g0zl/FU94NVql8D
Kz1INmlYMuJoWMVe9ZLa2TG0/G1CA3rE2xOJk3I7uf4pj8nmhhWYcyqtuE2u9N58iFvryZ7iYUMq
5S1JIxIv3ir+EpgKWSha70tXLbVRQY71y/JLxaWTUWJLHXC2TirOhNyxPBaHRogKZHpT2JRmKqvn
CB859NljHsMAYI2EOGZkDytEqBBSHJE3btjHLOMFMWJyhBpaOMSqMCdA1KMYC4kJ2Z3ksgTkQcfl
GszlPCemJlzc4jeZbDCjcmk62JsM+6IlV8vI2qE4NtthwifcV6JrQ7EOA9RmOzqolzZ6T3Q7Oxij
0fmWmJomkreqDKH3BUwBpyxfHbgUmPS68MsI1pUMTI4S3kVtcBtMNMzsBscbuI73slgkNpa0wQt3
4VQ+6EQYQdgjmfBFTnLJvy2EwXLSpNEjsFgSmSxgbci9zS1fJ20i+vPqSsNC5dnuZpujvItuItBV
HnEkPuEUOBEKW2nyqgtgZZENZybLzXucYq6x/ey30UTBkm+Fk7CXJBFbycvSSrNNblaN28+ZmR2o
QJCukShPXvxM4WlPRXDYzMI/XCIMiQHVecbPF90eP/zqS1PH7oObwFc2Qaiclix9SUC9l9IqcaQx
EEgNIMwq9xATz4v8RqHHVyb9Y4ymEWuhESwVszfsuYyvD+es3//ne7TMPNh2/dl3XYg6kjHzToyZ
+cSycRzre5Ct9W6808r+ZI0HV3NOBuvyR4bMRx1SOWbJJ6oes7STliZWj9p3HqQI2LtLkyxkv8EW
co12xZNhVPjdoRy4rv3SX5UBEp2DdVvaaOYG7E8SK7ZUcro0fMKZ9wHH0wv9qaOoAi3JiYSdYVwm
uyUadR2CTYx/zV3qGY9pSstINcYHPXe+xi0KeXGwCsOBkH/K25VVVIhGsw4nGfIlS4LZsJsN95uk
o3JpJeZF4xFJ/TZBFMLWR2UrbWIVT0980ThX2SZlpyhtPtggnwL5ex3Iopnq5lOudpslOM7YoJas
ackglB31qI1eUYHsa/baZWos27GNcOuODZ/hm8DUVVBEM6nbSHEBlPnRrNpHP9I2WRd/6Z0vHrV6
N6ixVcoPCPddfSl3PFP65S8wP5L+HfL8i7zBMA17qhkXycHbgtStYA+NqvBJm9OHlOwjMKIr0FDS
yvwLUlSvhY6qSKO+1JGFjEAAQX/pjUtOZTIhOBKlG7EkTujrfTY7wik5ZUqtvp/T8EEajZIOKW7x
5kSQv2QoO98Nt1aL2P/yjDUJTCDr1BheCQS+m37N8uBZ1bl59fIXHBdZ4FJQwTrnadbTYle7wUPe
WqQIDuJ1y2pQynpdUXWQksXyKq2QXDOO1fse/1/Z6ApaDaOJPhpbw5/Pr6Wk/EsiIZwhUB30+VzO
7vcl566WnxqEs2pOGi9br+1MLw3q6lJfmAeD3dfUzmq4RwDMS+vnYDD2xtTtXIjKS5VlKRnItidT
uc7iJz+YV6Ozzav6ISySq5elfzl0rX87c4Xv5Ene8DssKqOZoQYZcNYwY52H6VGb2V8jjSewNIVG
YfXV6RTUO7Hrqa+2lx3Gk6A4age6tRRI7aWC6Z9qZQ6g2qMmU1WkopxunEFLjUbO12Uzl58ErnIb
KdNjiWYksPfuHpvy2yp39jZi57IrLedX68UHRSe/inR33qdJtGlz7UmWm5Jg84r6TqrTzQ1c6yRb
wJKcO3I3eBvcKBnKipJ9LcssNpw7ICPPnqd8zzwu+ue3br7Da0vQApNGh44Es5M08l03CO+4Ye4a
ljr60Ger3jol0JQOY5WVtIR8P/3kZZ9RgiAhionJKIjb0nHDY3BfhP1m6f0IRqMM2p0q0eSkv062
8toH81mpacZkA7zCGJfDJR9QpG0qnQabvtiSM0l7QfpEBKBzmnyTvkHU0bdtxqZAR6LfVxrw7jbR
z3QgAWcmCXyDcMKXiUgZ/Ynpb3Hrb+moadk2RDhaZBY8uvd0g3no6shRem3t+1OKMQx4YszEyQIO
uI9T38IglmPp5CcTaBfc1EpnfP5Rz5XSmDbleyqEBzkiyL2A3PohhQZn67n2XpVzcIrYWlzoRDMQ
kiqCw5Q+chgtOIEhsKxVaL7Wbf84RyhHdxIBhqjSroWYBth3lia5PtI/pnv0l8kgtMJfM3HZAnhi
7sfTafbLZPmJ3xGpKDoUE54TLjovmlKd6IFS2Ck2aWciNEJQhBjWKre8Y9ONN2kfviQBJ8oiJQFQ
exdkyV/eBgSFf7knHWKyKuBHLJnet0Q6Dk0UmLV11GcXLykOyxkjFXXXGNd9Q5YslVUBIGUcpUuY
t9SpRzt48oKXvmw/YUG4cqTMWkz2yZiqY4RgVj+YB6mISLFz1u2nwj3MLptHbgAhqZT0Rsf+dPsj
Wk6jKzZBmwBodzyHtyo2crxfX164/DnmD8+d/WUJwpYoZgE29Yp+RyUWRRTlJLFTS87hScFRNh/5
gYv5Hk3plhSsYcNawjcbLFNacEJHpn9qWw4MTWRiFecxGyhljQl1zyw/jB061DV5rORFaTy80bmg
ZMEeLY8k8dayQ0WQclqyQJPa5VJyXcKYLpetxmj07XLJpZ8iURhkA1Rv8o2EkKpmXuYe6jCLAOkf
qtKKXa0cV31boEOp0h7nwvsszYZgJluQNkttxc+ESE+59Io0b/gcg2ZJiMDo1mn3ATKE3mDvYz38
1NXKbQmkNPfGvZU0HK/u1oj8raRltryopXiZE1oKlCWe0mMYqrdBXq1tKaNNAyd6NxoX297TAt1r
La5NeRghu0OSpQP563x8VErpaNBOlBIv0piEBMWQXo2guFpWcgjJASA2PHUKfoEgv5ZJE0rjAVjt
hyls7qWcnyTUURpURNXsmuvDC6ShjSxjXeqsppreQNB+LKlRS7tniXAmI4HMY/4oVsM9X2e+h7Zv
mzFQmMiEZCvYV68VNX5DX6L+IdtQyHlS+f5DWA64VQX4dc5Ut5YENpv1S6dSyJ8lN9IELVZNKYDE
2z78BwbnkA/g10rCMbd70Gh/aUeb6m/JPC1J1dQ0HQ0+U4d3/OvOQKU0NU2K4mvZB+P4h66Lz+Ul
SpfkRNIA6b3gT2kpw51Fk0RXhKVgnNIwP0xpcgyZJ2OegxHKcfmLr137VgXes0XheZTqvSypSqP9
h7N5LY0jaVpIOVnWijSmJEkuVf9pXkk7VHpMJoB/epD1esSfbNOq6LrU6vJFaEXF5XeZOQN9qm5+
lcKtbYRXaZzKHbiNfgLRKdvpsm5zFiprW77u+iPvtsMvXY3gUGjrvGqR4ghjukN+n2ymkKp1A0Vh
izveG17q9BZoD6HTb628Efm0FotFIGoWzXHBLPYUcpb/CKYnRQs+T1F9QVLZQhJQKgP5RWZxZgLQ
C0hiEfi6W1JnyVX8KKE95CjLRC+XHJiAJAHZ4PkVrtZsHMub1yVqs8tXjxb1CiNxd/PhOxVgwnfp
E0i+L0vcNcpjw945oS8N5GGVC1ZwKOKLbE4BBvMWuMtlk5K31uUUQiNna1QPVdWd0Cvep3P63DuT
vpVsSWECLjPCIT1kUr9qXb8hbzipQ/ljVJfUctkSMcsCZ5UYyMGkFwfPjEiPX5NGdixpwmFvedfn
SbSiaAVZiPA2TB4TPFib2n2MWaoSTC+bcUZH0zAtlEsIoaickbkkt0FKWf6Vdh2dFjoTkiPrWfzm
KhA1WRseTa2llahJK9EJ01cWXk5EuXakLyQPD63eXNWUQ3kU3+k5owXka6MuZxrsYpK2O25wAfXM
r+4xx31SPLbGH83oiuoKCwOxRMAg3VrGLlakIcG2xjjJsbPAjrVJe4oKWp7/YCJ58KU1KYlkHCvf
tR4N9aZa+Uh6c2LlF1kTveq/1N6rhK1yc3NL+yxnUw3H+J6i8AeX9owsEQNIoj2qqMpqX0vYtmsB
D2BunpfToTaD1wUwnDQo+NdUV1dYBXB0yHNBfMZj7v5HiqtTOqiCVHmRmx5a51zX6MIU1mc49JeJ
YxbcEAekFdFuK8wXqTLA2IGi9fU/QZDjdvj1KF9/1ECsAEu9B7n9FI7nehlXK91qoCx2S9YFIuyA
GPU+m6wTUOsFZo1p9ENrKjc/Oob0U6Tfkrjps4msTTT4WxrxBO3EVrgxIHd/mV3lvhrvcym2LDNK
o5k+k3lIY1Y6WCif/9O5bJHE0FRM5ioSGGkDS5Is6Ai/MzqKUNVWwMmz5HS20T67lJ+wy5aEiDci
bSL5vFoSExDRz5y3Q3yqfRweBBAaUxXTRzwCpBm6HAgymaW9CCF5n+f+dimmDVS46LCWdnmRqkQt
oNSgjS9y1OZSm5+imzl+TGBzzPiJc6iR0MrKafJXM+sepn4+Ey0hBNY+aTWt0ha4MF8qeZt8Mdpj
V6MtVhF7tZxd0rm2xxxmOhw8DFhpuDNwvkzhJdNcShCdod8ZOn+1oLhHvfxkV6+u+Y0q0lteJLug
9+6/WVZloQFKPpvPxr53vI2eGRCkBUk/xP2XceSL4dtkMWt7zO1TyRcWEwsQO/O1bVMoY24ga8xd
Yg+16QcVIi931np+vm4HtlipRcROyNpBsmpBhEuLFrevb2O8Kku+Uk72huBIxjJh9WUw8DXF3S/Z
0f8nifyFJOLpP2WRv5FEbjB7zZvv08/8EPmLf/ghOnoiMC8ggYAu9EwUGv6HH6L/FwIALlUGjeRK
tf8Pe2e2HLexbO1X+V8AjsIM3HYDPTeHJkVJvEFQlIR5Ksx4+vMVvWP/tuyw49wfh2VT7AFADZlZ
mSvXQkL1v/0hlv8b1I/Cd4Xr4LVpLvlvfwgvmfSNEPzrdO3rvPy/6Q/5S8HUhehIRTKAEEygdb92
KI/SrdFryCHlrmPgdRCfGu8AjIPUf1jZFhU0tZHzkk+XwXyALRs3+2DY30YkTlvgCWb6qGj9rOUB
sScJE6YTZYRpL3RZ9MCK/jCuf9Nl8SsK8JdbdX6pKCDB3gNRKmZypa+dvHTr6wgDfWZaZHIvep3+
y+UM+28vaCHqyRHQhsD5l2xAsURlsxTJjBQHHJ+TPFiu9vFzQbJ6NS7VRSBAIg+pzDdW9S6bx7lH
AGW8oI3RFZ/7+nFp30uIYlN3s9Ldyk2X4IegBVgA+b5M6edpInAxLlFKNpIvqYwXo5dbxl5rk3Ce
Xxat3S7JZze9lNN7zjt0+51Wcid+bIGPUR4LwDxvuNykg7se6WTnPUPzYiRbzGhbUBmSgJZg10AQ
fX6fy8dMpZAVRjtIntp+J1NIYt/HucXTvxvDi2fHoWO8A/+bZoUSVd+9JvmmhaFjjqZdH71zdzld
C9EDNyLLbpu4MCej/KldGYPCfClRvsovK+GC2ZEITZKwGd91TJXgewqrwdTpyAWeG+D+Rf3ieC9G
+kgOISznDDjquxZfBn5HmW+6uOIu+mn3L9D/a+Db03ekEjbeNEPw+5IMc9A7ZyX1l6XvHlqM/NJ1
QNOnoSgvBccj1qUFd/wyvcQzwWR8qZgM2vU3HvKJUXzp24vkXKEK37r2onW7AfD3hOBFQRjofdP7
bK/eWZIdLtDEoj08OiPFNzUXtTfUOI5gjpIDV3SJVn35IovP6hNW9BIlB42RMUHzb3pDv1h5COD9
DE4DJJPzsugPZPvH5lLkAdJGNGiQTHHOik4TOTSeV42YyX00NSxfU7vVo2xvAoGdwXNwSNy4/GkF
4Q4+wDvL/t1OHtUOVPcP0Kjyz4CgOAQ/CG6TC3KW6CEYgRoTuuFHLk+9ki9muMx3adFzHAMIfmHN
MvdyeFeXTpwGqr2XlNWv7ot3TTFf2TJn0cZJL9w9z8DKZOH0zQViTYxEWugbaHkncJD8Oo/O1fTY
AjrEWvDlIOWMjxXDXmDW+I1B2r47VyjP0GH1L/mSv2RxlcmAv5aUNjxtFL2xy39M4Zha6hVu1+Pj
nTJIifUWkPeXyHjV0gGaAG6hYn9h7Wi4pnyucz4d0UcmUgTbvkEe7WCCcGQmMpNVAajUe83Jk4//
Zmt+zbKp+wS24oC8hev3L/0kCdH52I+YthF4Xd298u/c35Rp690t5s5K/k23mHTmL6mkj2t6ngUK
1fToXfvFnPbwpE8Tq2njiZPuUSqrnI1YoNWZ9hFKNXZWHnzQJHoPs25T4QU43FjVVvNol7rpsATA
V6BGApWOTcQxncIGqGzSpT1h2V7SA1wvN/Up/pZ2ZySY3L5E7YZ3p5wL44pmlJs2FUGPLs3Ul8FK
1cNczEB9d9sB9dAAWw3IZ04ljQgITrU26PPX1FSMPhV1yqfVQaiOxoVap6L4OkV8/fo6B7OrbeHj
Daro1vevegest+OQ9VpEHFgKdVua4DmRwaW7iqVhAeET2xIug4RTzxLD5Dv2m9wrt3P8ph5JjUds
3vqYG+RMG2dPXMfVb7J4s1PuxtNQIElhJL3YDEhm8aUtHf+8tIjXsdG3LLW1To4RDbw63SPZfGOG
1ejK9WO+GcqMx/IYIDEUAZZv6pHgHV95AYxXIIZX9Qt1W4y/zmOX7cV2b7wsNR7cCHRx4xTN3DE5
asC85rUGJa7uR/Rip26bUGQXyfg4SmYy+e7p4VBiHEURNCi0mNyXooxfmcYUcvBmufFt4/ox1ZV1
Yxadbq9Gg/bRJg7U1Oe5vVGDwu0xqC3Pwrt855qhBzPMJXxCasfVHMFtFnBRqIQ63w53U0xndQbj
F5wvH0+VgBWGHiRQI4or0FYSRdBhMO6mieAVcGdjb5IfVPfOzXwsUMFX0riRo0ut/o508bZDPVvd
kPq9+vtMLr6HU7haXpuZKiXgA+2N49vGWd+j5iSTffV9EjRKxG9q1iSZf8a+TQz1v0ETOzV+6kmY
b3UdtQQnSgKB+kG9e2Wx0MIVqnWqlkBXohaQIfA4XZhhiSHkJwaRWUtpaakZaK9C4TbfqBfQ3yKR
o8ZGhS+K+UKw27JK3048J6uESZidV6eARcy5sbHU4ijBP/fcUq4jEketJ1/Yd8qZH+RdlFHCvIzt
vmn2JiLO5aiE5PwNGm+sEfXFHyaOSf1sda/qhsdOTc6wSUS1ZUG5HquP46MF9k23KCbagDKxgDB/
cIfcbM8IcyDb8iaDe+U36rZj/1YZRpAwsxWdw2o6hLcVPCZ1dGW81Eor2MPqW+ahDWv6h5X+nJ5k
amdVHcuq29tjESjDq97VlCmQFkY/ZVoZVXDegdpRauXIDrpc91aAA2ZgpcmuoaY78QGmYylY/XhT
k4PQBFcK20LzXmODCcOoqKdCTTuoPTNgrwssBfOiWdGm8O65kxwRXmAU5nBTN6C+sxHFQX2flaIO
S5zGzNugSyXS0APxZyIZ/lzf0tMUzAxbxeYbbaoy6SuDw85QD4GCLQHkXrmbXI8+doF6loGlql4u
C5YwU8lndLlF4oPuK2JvZfcM1h5DrunYweVWg4Dj2Pphr6L4W9HvchA2ajDV3XL7ypBJcfWMn4JD
pXpB+TWWkSksZXbW8om7StoyGNpqK+EvwN0pC8Xi6shyQA6jJoB1pIZSM159ag34oIG3kL0M1N4Z
1tuM0fBGCTCM4AsvVUFrmLPn1OhGPmh9twTyLHZqarBEBiY4bp7Uo6r5Ylf4+AV1BeVpQceyhNSc
0wS+VQaV++o4HbtGG4qdk1NsZ+DzywSHnppHEzcNRdnGbvesAh6usSygIt3e898y7SE1ZUg6NFA3
pT44THuAzx8DnSGsyHmIotIz8nSToSvP4PMgaqyVA7NiZ7NSdRIFZKY85IpDbJcyYGgLD6lKRlv5
C7XGlP9QuAFeUlZxdR6sCDENVqm77pyYnPZ6Bd7ftgxBLXZqHau1q4aIKVBjsXAhZQR9zLoa+RTg
v+xuykZ6jDOyjkiiF8HH/slNei/7vXKfXPBjOhgo5RDwEtL63Q4r1/W70xgIV5VTtoF+KT/zYV/5
nXKV84yPZe8qb5TIV/ad8tcYMz6qFQZobgZdV64zQog8YU+wlTF+S3dRNhAEwlZ9NS/E8yv/ZV26
bAi1KdTvGxYdX7uwy2OTW4zNYHKKQBCbkh3avrB8YNWBTVWtJbyXurIKE8h+IOSEScFFqwdRdi2H
9MXCjikfzsXU7DBhBsOtDMc/Hy//7rgHc69rGNBfgiD+OCr/od6H3tk6+RYkhVWE5AjSycolqECE
ZxR4R9XPyH5Ww6nCNLWmcLbqR8aPJy4Vl3/8tFoX5b7Ufv7Y20uhnDP763d36lOP6Zgv9XFzXF/V
xlW2o43ffPtcwmLANvWmJrR5WMyaWoXK3LfwOyl/azvsGjxtgc2Q2MWpekX7jM+oUVG/bNlerCJ0
S7ZqkMC9/wv7iqmKjH/ERhA5eo4DzMB2dXhVPyjJ/jBQRkJ2XcTuRG9/vFPPj4Nj7Sin20OgO8qv
dIzht+z1gvHFDyovquyQg8tW61/9rHRdPmwTA4y19SlKlhlpXFyI2pDK6KkQg3F1VwNp5ds/z7bu
/M3pnqfwXMeFBZHez19O98Y4m8PoWBPtWq9qtrnVVP9aeXvX/YjbmHWaldSIEnCop0TJm/a/VwUx
UmELoZ3y+ryNSKX5rrm3ISZA4Y1EhsrfuZIgBPutAhrODlzGWAawWa9qh9id+WFc1piCWrIzx25P
jKHeTnONmuepZJ4ZG/VHWUwV/3EhkqmBuxCGs9OIIJSnVa8oD8n6UiZ14i5UnIFppHn9wyUqP/Nh
gzGeRU5jVDiLb+obKrxgDVe/igxUEDh0ApoG7JtzU7Hox1PzNhVMEs2w6viJ8IYDggzVIlTuRvlG
5UM/Rur3zanCFIO0uKZhIn8PcEznzkCjEpulHKZauMpJ9mUZqIhC+RHlAJTfICUFwOG7ROattV8x
ROrYgJNIGXMVr6ueJbUHtYxgmD++G2YolTqckxXon0OF+mbsi/IqER3LWHgsjTLb0LWq+6ERAwHo
Tek+qH1i3pQPVPa3wf3wMsFOnVmUhC/KivPxLtNCAWJKXtQzUqFTv9TSJ+WJ1VxOHtpYPJXynFwe
w6mmX9lKPvLPy/bvFq0wfLVm4T02fYUA+sPWy6fCHCO4VpTJwRbxr/JwymNwVRX5/vPl/u4A7QnT
gcGY9kzBSfrP17PaJPbG9PfrqXWG6rZa8Sw1NQUca1QM2YP3/qCs6k7mAlepYoAFsFPfE0gR0qij
HqPMTC64/5+M3T/f5N+NiSscWHhI3Sjw05/vMaFOYeWROal9quL0Ht5Rgh8VQTD9jMvH5f4vDf4v
aXCXtfYPXEnyR/We/L/9kL5Vb3/MhauP/ScXbuu/gcr/6GxxMPPCYab+w9ZtW7/ZlkEXvO5CpCSg
PfpvLtz+zUV4CAstKLkr2Avu6D9cSSTXAeaQoEVtiko8Tvt/kwvXf0F/ObrJtT24QU1ou0kXqYX2
h80VubVJg+4Ky6ndT4Qn1te5qOmT9+aHeEh2tZ5z2OzeaMXOIcpAixtU7QCR4nao6egqjVXf/2EI
/ybjTanglywN8YjJSKloBAEAamK/eCkUbV3XKWZ8gSbPVlH8rPSK0BZOQGhxABugJpxU1d7MJGiw
xPP3o2iSUIxvcqBVJ2NXNLHVgbpADrDGKsN1sKNXl7OcX3zJoTlDW31PC1l8mM3yJU+Xr068JAfV
YaGX9hhYXR3vnK7+XsVkplsQFcBWVpTESvPOizNta3tlAqKNDj7TCvzkbfJBc9NKM6Fe5BO51fOx
RfwjjNuTlREOJ8unxYxGEkDjpRd6xBnBs/d1ou+gDeoKuZy6RVzS0plOyWrsFm2F28JBpN1bCMca
1E3quQ8goX12cwMWi366m+oKeLEDI2nSnUbfeYTeleBkjdYwmloECaIfWdhra36brMOYoabmOcbZ
mU37upidT6PlhBBBee4mTb+nIgjzMgW10oQAY7TGBytPboUdLwcSF+ioyvZmFl51it0VzThzSsO4
8NIwXdH67BsDTxEPeGzyT6s7neWMvF1WjnApga7Bcy+PBYn/OnfLcPCmh7IBhF3AEqwVIMJz4W8R
z11rVJXbJO8ClNFzlHhKDhQe5we5+CcS841B33iWenOQD0MeELieDXMADTQlu8weHpIC4HU0V/lu
zQoljqwNQb/clS4A/WVZ3tMqeiMRzhUP2izurcTjcq6Y6PZ+bBZygbbmSxC8+bca8UD6NeydZ4Lx
wM7eltp6qeaa7s+GeFc3aw3mpOVko7OwdfU8C8sU5WzHQ1Bn9VlmcfmQmVjlxvE5fbQqXwGGnCIn
pHgrEA24J2Zff5qBS20Tb/TBCUNXmZvm1snRJi+N6mSviwj8r4lfN3sncb7HTbL1Z7jF7c6dSXZP
u7ZAZbuY9XEzmO1NIq1teAmCRI4Z077HDKQCeYcqRee384/RwPrrytbhQEZLI44lAY/ZPVEKgvoI
6T3uWueE7BLcVg/wYFAWqd8BViRBYy/DEXVj74s7mD/iZakCywUOWq4hQvVvIMzWXez238pcIDnZ
y6dyTF5rfyI5jsJtNK7XNakpvM/tI1evmls7JM9W77pk6vovegz3bu3eW205hCSEFxiqhoNuTdBv
u28ObAXHkdqKFrUP0+AQpTrxa+8IBDzlD2sdxP3cyvNk70qPIsCoDw4dn8tFn+VpMUc066L1AIJo
2C50Om3aAVnFFOtVGqIPyIg+Rj6xpgMPwKaP+vMUuW4g0gOKSyovlXtkeVLmuBr9rbkWPxbT+taP
dg11hUOJzHdoUAZh34ibXc0/umLxaUU2IMFxTPKtb/OS7Iva/DkY63URq7krxjEBm8CEO+yFli6B
CLtAgliMe5lfLJmsdIgX7fPkm7TO+fO1E/rB7y16FwG8tMDA/f4EbANiOOOQ9N1nlICjqC53q1zi
QLS22Oq0woB6bnjajgeAo++5mdsXf8m/d031XU/7bDuZGlmYFkqEdkApJKYhxckfcrNa9hPMzbSp
BV0Cfk4zyx9JWS8khGBVjnz4bPPkB2Dgqycd8bi6VDTW3tylrpEHQr9aIJIupSxfF4d7MuIvblQZ
+0rYDfsIEazSojmvGU+YMjr4UNaGiaEPa3P97kMesI16Pw0NB5yBZ6PHneR2vs/y6GT3bU922+s/
D+P0s13rfWaC9dPX+EcqdM57i/3JNIuncZyvlcdalh4qKHWC8Zzd7DBYy5VONMo03YXumru0GA+p
RRtl5tOpC+1aCFiNCo29Bugu70YUXbjdIYFBc+juSz1a4VHz2lDTVmAG7qEFOzNHEVkD2uZ3dt0c
Uq2FJsfw0uPsgaTqJjPs4IXZGkkf6kqlEHG59OiNIXwvWwN5UyCIr1KuLe1M8imGRyQVNeTpGFFI
X7deZQX0hoEHHP17dKSfG9cC/Zo8lIMAO/isSeuSes2tYnBYzpW7nYoR3AqI5BCGPZTKLQCCEp80
2xfXio5RnNaciuHuYfHDbJJRKxVp9RIh6QjhFooELdLQ9+nina0qO8r4BhDrqzOXiiyxPMocEs++
aYj6l0CavR+AbM0VU3OJYNiwHH0dRnHuF/aiOiSxmG3z1NpnlfuQ1g1K3ml7bw2pDIx1eI4NbQiF
HR/z0X90+364SyTHqbrOg8agXgmnvv85ouW3yMuvtKo0j1O3q+ZRBMkE2rIB77bthm8QhCabaSmr
Y6QauEybRvbU8kI//eQZ0oT/qaQZcjjWMXQuyBx/6dBo/1R4o3hIy/XkiOKjf/QLAunOAeKjLzUn
qNqLxs8LBsCCHWGfT6p3HzwjXBvJpSI7lpjG3hjznHxjap4gK4BTQnjn1RhNzmkI6DUCVdTGgPzb
zuWy8zXtYhfLk+0f7ARwpr2uK9wgINRg712aOrTzKXSj6TlH0yvK3SpIZVEdEd6qt7RjYJTNSoZI
cB/LckifvJLcdOXm/n5ZLQrH0I9o/hWukVfE0qEoMuNhlxnTM9SGCwlWmoTssvMPnnNu0lzbxVFy
1/RrvXG0MT3rOiIC2dKGI0EYqAYg/dC1HMdU3PeDCy8mlkqO5jOjyUL08se6kOm+LKPvbgPCzYaP
AvaW0MyGYISbejdUpkThbPUOdBPFG78XFELk8kIw1/NWYJPF6O3t8pPXSHyOri8oHkcGqIK5Hs91
Nl/WSuALdHkSnidPskDmsRiBvLnI0aZZ6fL2+r5IaCmQ8H5sDLtN75xmpvE9sXbs+H7fOqO1aWbT
2Ttp+pQtQ77NhEPABjV2aCyzD5x+bnalvrRXwskSvqr5rA8G4IBopNvQC/oYhrvYvpVz/cXyq8fO
SsTetRGvneqrZhdvnkwxgCagiHIojxOoVem0Rz2ZdzDBaGfdUomUpn7qNG/bOUgk25pXhNNIoW4d
YcVymlReuxZurWyA/xH/Hj+mE0KWLM+jMfdv0h6X80gCdtNRMwnRcV4ujYNwMTEqXItTcvJ7hwaX
DhQfms6B5sDfNMR1eudORXLK6Z+/t0d9DVroPsje8ldXy3ej4QLsbgvNpPdvTQH0pynx4App0LTc
Icn1xTCK/YwXDSO5ZBRNnOhh9cXl2NFkeUYFSiPsttPAa0s6omIjPayx0DYJ3AubtcyPK6vhblDc
GqA49zaLGdbtBn0MTTsK9LQiTuxA2Gkt7GLvkCaGE3qZfi5HGT3RHwQiIflkR7121ejCjwZ3Pc50
ONvAQcI6OTlW1+zo0acxPHK1Xb3ED3PZeMG8xD9jZ4w2Ysz8+9Y3DjpahpBUmCnsiS2FdwasFqIL
/VaEuonOTpvO1dbQF2jlZdYHcV7ku9oSh3ha6NcBGXxM4Jo3ZmeFGongu14qf1/0PY77gDbxCil2
ue4yC9r82rXp/zcI0Wgy1IhFMnKmLV1a2jqel8SkR96YUWfnW+y22GlymCh1DSYsVaI5A4feaYv1
PKWuuPW++FZHMxC7RLe3aQZtaV6sKxumn76KugoGSZLKYKkfaUFSfmv9NDai/ZRrflBbHnIxRVXc
w0z1FjWM1eo+igEQgiHd7qo74GGSsjSOZaydIzElJNQM88yxkENR9jM15jXwmhyeZQtOk6kc0U0Y
NIZXa5odwOjElSuRcpfscaINhwUycaZlPLbZi10hzAF3Irx7MamtVIz+IffRco6rpYPElYBOeNXT
keGgaOYm/m6NMmOvxQQ1a9GfZVk1OyDKT3pvpV8yiDrM4tgMU0v3fqWdIQgEiuGvJ3QdjGc0jdpt
nLaEEnlXnTtr3BWFNiOXAAdU4SJ+gyji+wry6K7sZLNrsomq4LpQamqcUGaFu8/KSu4qXZJ4phVm
UwMSFQag2WUiLtQ1Vjjt0V8nUfr7Ss+Xa7dCgdFHTRVWciy2dosUthzEeva+tlMCJco6g34SKTBT
e75zzbaGbFR/qaDxOrseHf1FuzhnOWnfM8P7GUEkv8/BpB3XPu9ARwI+9gqAk1k/im9RQ35uzt71
qm92UAtPh6oEDmV6FRDsWbfu4XJDq4EuBJnXgbCTJ9aOvjcKPGoTxaeRHiq5zOWp18c3p2rXY9HS
1QbfqH1G3bE5FHDy5aMNrUkvTz1hfGiSdtuNTf6O1+6ok1PeaJ3kWdCM5TffvDVzjuuSXjm2wg9I
GcRnYACwRm2YwP+Dg5LRyR3AgvqCDTaL5hrpZrHvCYb2dem61LUT4qrW/9o2tf2yatF7lu4gfnfv
/GJornnivRcpYB/Po+jfNeOunzngA8s/Y7GMfTOOUPoPPmVje3mK1no4zAmAsskEYF4Y4tTPzn0O
lS6ei3MIAeheTx33btCsn7lLDTCdCLBSIFrZcF9GE0wJc4qNca7lyqjkpg9dStwzE2a4GA9O0gEu
N0C2LaURylhD3NQGiKrFCg9Szt/blhN4WZOLcAluQ9upDlNTJlsUNcwnB0RWHrnlLs0688qu2kDE
HmZTaXxJtDINStqCxRLfFZnuoEQ/b7tx1naguOYk2nnltG7RaRi2sVODHG7SN3+IP9cR8K2yPWrN
wq4dmnaX6z0dds2epl+IoN0y5URFwFCn44MvKzucG6uEJGiiEmi+5ikKELFjvvZ6ph3K9nkZIjZ9
JD9Tzdhqjdk+4g8wajS5bS2i4RD0wYipYtPkJqE/jpwQxJHJYe5SnvpnVbcRarcuUBGOD/u8Mp4c
N3rIp4SWR6o6QqZVqFeqpEoxYj/6BUAbxDoKiF3jkUx2OpcHp0L2MB3sIRxinailqkwYE+RXzajf
c3phrqLxSZfHx3Zej04BRGYwSvhfRbEAZJiLsHUg3yrTGUWO8iv6uVDEJFvX9ovTKLIR1u92DKKy
+9EPBHr0cZ+TDpK8etCOOeRDhrtMYR4pTKPIYYiYIAAo0rI4N3G8q+d5ObcKIcfZpgvGODrOiyAG
EGVD3apLd+5oYIshSamM6DPPexvH7pMNLPTQYRnX2b/aEWyWefVphYTfhDvgOCxw29cJ7f8jvm42
blGWf+mkdmDbeCcuS14h84JcN/pdhPQD4JTuE+60OiAhsmJZiWwhmi66Wd+1pg5EShSh3fCoXS+/
aUvs7gyY/6FMIjeF8kx3aiFjBuWxQni56OlByxFjtaT/0glOU7kN2d3UU7deRwHzq+9/rVxZbB24
akluCE5A9KyTRrm0PdFCltMYYybxlxIeSq1eFdduu8NFRKdexo+wsP1IY7GCpqHnIYWZfZvWsDnK
aQghMSzvpYi2nxwxD+cBAzclobMiOOMSwmdrW+4HACscX6af+KAucCEJcOVkh4lf3ekWJDIpuasZ
WCN0RTlcEPiPbQwbLSaUY2xugwSH3gUVYklEDUpJNO6j53/KMvOTDj3QpZnMTSNHJyAwr44daQFH
o5dgMJ4Qfp6oaEePivymXB4GC+cg8qQmUeUFemn9cHMkbCKDOtHatftI5gS1oD0RVdgOpB5TBD9P
ndAM6jyxcyorogfUnWfHgaJWcV1FonqtyqQ8FjAkQrPREaZ7z/46yN0wavk2hrs0C4e00U8oSFs7
t4q/dJa5SZt6vTfL2+jACt1MLRXHD7YzaYeiM37E8QBCHn2vaKZiWMSrSzEKU9FBRd92OhrQ2mM9
mUbQlx0G09T39L0cotjnGD9CcmpZ9xMtLNA0ttURpyXutXz8iW06uOVYXOmX3MPlWnyafIOjZOxy
HiXbKtNpp+kGdJht6Z57xwRJSAsFHCPPqShkwIYHNNLZFO7F9DII/WFdXHHt6uy754CogMQLSCUo
BEiYd1mv27t46Ha5u4ZyrOYDa/9z6q90d7TNznXVKVa6jwtq52spnG0Vq9OSheZwPiBoKBP3Blw1
2bcJ8RCAMBdBtJWOb5uO9bEZ6ZaWoXSQLoGhZr/IdQoJDJZNQhTj+Gl7bvQa6240dNv4c6AbZG+E
UXcHEN66XJjQli9LRbonMNyadQU3S9mcIl0k1yGdQqtJoRKj8y9c0HOE7xIGvbK7byz5pfStlzGq
H6Kh6+8zaAQhv1JQly4l2cFZiULsnjwFeIXoLe5bfVcKDx6MkdS1Z03vdu3tnLS6Iva6bA2hPVKZ
vpuLdt4O5nqIpHbf9905XzuOaDPbfZgmPSBWt8O4Y+s5tfyW0Zptd97Xrmofu0SGRTwebEJDGJ7I
wgw+BedPk00SkKaYT9z2ziotuljnWwahGoyy/k9aPh6qnkqoufhfNFVdFXUTHeroEY3HLJzNVsKT
iESaXRIh+vdCQI9smPl9OsnT1I8XZ8VzORqsnbrwgirDa+dVUwc0WIpQts0FFkYKzVEJ1i/C0VRu
hqh8tQSFAz2bk/pf5XCFifG0GPZT7s5XxM73/mQ9uEMbAS53G4JApM9lvWsj+KbtRGQ0Vard/bSm
+YtMtsaq3dclaY/C+9wM2Fg6fsnQnjsz6S9aNV2zZjyW+ThhzLXvHbtEhzq0qz0etilCStCkbYEM
xxww8KNvQh5ceyQZxxsgWX1cIHw3FvsFo8yBe7EhO89vg2BeKn29LCKfQeSgi7QaN7eAO59TfiyT
H7Hhf8oLH4xQf5w6717I6UaN5rZ667zN8oO1cqnau1bFU5O4xdnV0hE8CFx8S/TdMYw92bUIWjwH
YdSIjrWo5yhq2zUlBeOuMwsIMUtyel6Rkqo16i96TtJHZLN51zTxENjedikEOyK+R6OV2b5mafMy
NnR6LTqshz4ptSiu5dlcnFeKjwdNr79NVgmmrhpBadJ1DUHaI8UfkOA9vhoSsZsza4Hj2V8j25Ln
TvhwM0cPDjnVuq2REiOZuJYRgffEuSsy2qs5OAyZ7uhHmpsORZqCSHW/zjUERoPjxKCSyhyIkvV5
hLfgNDTLD1yjG/Zj/egutnEBRq3VEZ7Y+dmm/o+hH+H/d0j01qYT1t6wF0UOL3jsUhVIx53U6rNR
RDHVi2Q5OBFEn2TTz2Sd5WYp74W/QPifIX/jwJnjVwf4p94bMabBTO4ycUqSPTj3Jf2p9e0rtAGg
mOjQ5wwkWRj0Dw/UUnL5eaLntTgWSozdrSgTGLbc5223q6M+gnrNy+/Nh6qES6wpa3/TOMm3nrPx
nhNkqlnmAWT7S4bM245Jfo6niZq+1lWnRocvNwF9vmovmZFfo9n0DyYsubSF2u3WwDsZ0ku2RT+6
Byrz4Vp0w8nsqxfLiqH5nqHlXw8WzB8PCNsTx0TuforEo9kM+rVLpn01VoAfKOtIMeEyvX0fZY/V
6LaQcUKKRrJ3W+eUPjRLwtPsV9AdzeJOj9w40GlTx+SDffMgdvioBf5f2flfys70WP+haPqX9qvn
YXwrhj8WnD8+8HvFGYWd3zxKw55wHFVupnj6e71Zdx2k2n2LPmiH4jIgpv+WmzX7N8cykBpDnFUR
X3hKUuc/9WbN/03xj/s+3UB0gCMm/L+qNytgwv/HUQG9B8ihg6VS1W08gsmF/lhvrgr6iRLXtJ6q
Auq2NmmB2OV32liea6u6ysW8Gol77zl7v6E9grTUZ9lD8PqH4fqbGvMvaK7f74IaMv8IDpKG+0sz
e+RN5lIsg/3Ulx55YyoTnnOne8nnZemssOk68tpThhoEa741xpiwGP+E5IGE6Qb29CvDe80X8U6U
FlQpB1ZOxc+GmcGlvHQXfRmDmMO0TmKCBMCSVkc7X+gGT0i70qS7jYCWmsnwb3C+P6NCPh4L9SUi
KaHAXeavhHuQ8GUe/ip68mqEYWIUnJDgqhuoB5xn+vFa6CRLzKwFBfw/D6ilMDh/mlbTQNUarAK5
Yib2LyX7IRl1Ea/ts2ztOysTl3x6c43miZhgE832iWwPxfVsl+bNbc082osmoLa6Af2/kT3WtgmD
mBmUHWRHdSrOtWxehgZKh5xK2nY1GU9NN7dpQf5MFt4zot23qLauc93eVp1mssogcP4GP8wzqM9q
KyKD/g7/Xje1Q43mR+aT2VqMz1FsH1OH77Usn3NkWnxthg4WdXrkBy/9l04c/a+DgriCRWcL2ErD
Q2X8z2s96xqESJIyp0uepJWipKuhsLYdOK/ghupNRF6a5Ngs7ZfZNXedKN+txbrqXnbqhnXvcLae
FDLjn6dKLe0/zxTdQSjBC5YoEyV+YXjpMwNkgz2Q1/ebrVZVdMErUiHRR+2uW86qT/qfL2j8GTrJ
qjRdkCXC9WybRfYX/JaEumsihDOfB2sITfrAO++zM8CHbfwPe+ex3Lqypeknwg14M6X3EuW1J4gt
B+8TyASevj9wd/Wpc6KrbvW8JwyRokQDIHOtf/0GoyUnpUcqdch/toY4ISK9E+bea1a05pqxCsaW
F+ySf+UmpbqfYs3hFdlumKp5hhmUq0DU/+77+Tsj5s/bvSWneGhRDThnfz9qKghKALvWfkpC7UmW
doPs8b5nHo9VgjvrmYEDIb3vfFgwW8xwsdIgsgi2AzZpWA8C7GqkbA67qE/AQWUL546Hq5GbLnyU
TfFmR32wnhJB+GziM0pUwJ5cuzQcfrfPmRG0wobP5aVkxZB12fjxPmnNx7Lyyw0zHp8R3IStSVYc
dYby49g/EEnzEfgpLyVeGkGZZXW5SSDzq+HVxEWBjq5IiqHWLMaFIcpky3DpuZDftNNINMu8XscK
90VttBYi7kbcHfN7pj3tasytb7rs+ODU4Zmj9IzBcwzWbpMZaLvFopnFl7mXoN+edH0ZBNEyEQZV
VrvVhF5sHUs9/fenE1rff57Avsl+Z+oeOxY+JP/YQYaEQXwYjWDBGMeRPfdJ5NdBy/197OS7KKuQ
VrKKJJWzJ6tzOxTWmc7jmFbaU0QADvP0k17XJy2Pf/TGOI6k784E8TyJtknxmshdbNE9VuW14IxT
KIU3YWVsOhuBKDOwqB8fqeZPrj29m2mNKAujYgJVyBE37JN61jtglQw/jfrzv//YCKD/+bltujxq
Xd+Hm+h5/6QlFlElTTC2+Dm3XQvezrPVWQdVyK8JOGzLePV9yvs3aRUHqfuvrZtTrjd1z3it2I1V
iScarMXulGbLqi+AFGxsD8rCGuAVfZlgIfgGhbM78srIC7kO8+riAyIxg3hlUIsJ95g+eQ0AmKOL
jtjv5tHOHWZe0l3CKl6ONVEiedzjQNpgTm9lgKREMm0GZOKLcqic1cCGODHoNcLP0MIq/Ob4Ek9t
tYoUcEfIjIQ19KKZsluZRoxjgItzgWqbVVheajsNtkrHRwDUFcduXqKqAJ1vVLSxmAxkLw2iDRjH
OHybmePNuJqNbQWmRuUwLCMshU08NVZOnxPpVaKwEmPf7xAL7EKZrmO3mwM8MevsAyOcM2TjhWfA
9+oS5oIYHEGmNeM7oQ1nMyyeaU7k3svEm+gbXDVLMOGYifqiBxlf2p39WUQ2mIPRTRvtLhqLtemA
ZqQVn62dVTCm6H16AOeUF+iW8V+eNoQVfRFAHa28zvBXnmI84g9xuhT0+rBKMGssY4sRxtiTzsyI
SPX9xvV6nPgw21sGxGDvKtjohtDCvV3jMEKAcrs0OnxgRmbikfU2RuoIXakmtc2SK+Fb8KUi7DNx
QNkXasA6GlgHepI6ZJo3PeTWkzNHSye6UIeoI+KQPE8yrbS1rVvXYLJgwBSDB/mLsa9X75NMOUuL
UNel9LtgOdLpLqoUfK1P1UZjvO+JBqt5s991TghKaI13hWxe/8118ndZKcs3Q4vAMaEy6tSy9u0y
+k+ERhsECDLK0D5nY/4rjFvcrfOa9idd0jSlSz+mXZk6/HxURuuUFoyig+EjrzcAddDTsLalJvzI
HbtgtP1ZYiG5N3w1/Ztd5lYQ/W0bnt8m1bk7EzkhzPyT4ygqp4Rx0j5HyoZ3bQbXBKaDP2jlWqWW
uyw0n7zp6TEly2obIG8aihx+dUJMi/ImEAm412OdvWJE/8B33JD6mpbrJLa2kTWbuRDgjV9fHCDd
Y+OxovaZ5C6aSBvGnVkTDElkIqoDpq+M/Vvc4rFSBmZl0upb+qujwu+8tId1ZchX024fOI1eElFb
yw5lXa3wnml1ArPAfV9IzThJhsi724H8/73fv+n95v3sv6Ycr0VMwZ78/s/N3/wXf3o/2/sX1T8d
oIWD59z/sXf+af4s81/4Z9D1UdQg9rl5Gv7vXFbD/hf+mTp+Dwb7qoGx5P/p/ax/zd2iAQ15jhbA
neP/KZfVMfW/V8S0dZQxEOupAV0dGYr9D/01hEc89yLFgKLPp43lP0OlugdnbaAKgH3iEJVsclIG
zKERe8dNL7bfqnuClt6ynllXCkV3Wyu4OvDG4BIAfSVl9Ow4X5Yys09D+Ds3rrSfxmbmgacXr2P/
9O5gYtdxII2UCkkFzzrCa3Q5YbicRyLXKJ8XMhbktWkUYlNCqXyaiAraGzXlnj9lxlOCpvZsBvXr
7R6XwXCB07SPsC8K+jL46H1cp8AxN3GB4a8XPg9O1i8pCePNJMbp4innXcDBfc6nauVisYhBgP/t
5gnZHrLKz5qJ2ZM937XabjhZOc6/89/c/jjoM/eoV0Ss3J5Bjg6Iqu2FG6Mpj81PJKHwleCB+8Kk
pVYm+WoyTgxMEcrgPk6Gq04SrvR7sTUZz8P8U2c9h+QB2I5YoffOTlCck9w0HuimDGRt5euQhD8l
NI2tX0XyUbcJtNU6uK6ixTZg8Cuym4qCYZr4Mfm/a+mATDNuf8xLgX2CwIWq0BLtKByvf6SNEbt0
KmnsNEvdVQma3fnxovymeIwe/jwp0I2VWSbGxsuqgxfW8hJk5sYBEN/CJ7gLW5i0NSyrdRZM39ZE
vtQUBRjMBbx87WjLNJ+sbS5TH3KffYJSAiOqw4REquQOEeOamIVxUxDXBgNPw9rAI0WKqTq0RLnz
YksdyJRFxYWmuDacsxzIHujgOiM5MfNlNoi1qRUPFYDqjm2HWXWtfRbKjSm1xn3KlH5CjTNAb0Hh
diRC8q1l0rDG5Rg0NVXw8HAGKIMAhyOp042WwyGS+qc3ayPJpnkMG/bLIT0aakoOweTfeb7MoXmQ
yAMnvSDgh4SOM3w4VDjffoSY00pfbK/LjzCpiFg1I5gEmDyYcdxspslmzt1oW3NKsBdW9S4bzKtK
eslcOXlwLLblwGIKkGu/Kf+nRW2UX3CL9kKjoC/VZsxGLESAYIdyzUWpsiJjSo/mJxT3WSLI6Yrq
bt0HDZHJafxa2MMbV7qxtvpxbYmUuFxmRm4s+k3n0OfGFV+z76KLlgA5oQd8bpKks2DrJn4JkWM9
tmvh9UgHJZ7WmtR+0MC6dD2LcDLvUujIjBf0Q9X9uDYstdTtCGfJnztHPlK+HOyYzGW9adZFoU8Y
XvRfLpC1kXr35jA8NlOxCnzcMHLCJjswYcyWHwF4T0S+/kxxUmwMtz2k6bi1ICotw0kcooKj71na
Y9vdBWV7UDPdxq6bA76EMOHI6oKS7++dJCMpwkHwFDh8mtDaqBDnmrr7lRUVo4sl6gPC4p/mvywn
/eiWOZmh5Q5j+sx9qioy1yljvqOmgtEOUcBykIV5pP2iMPtEHrLD96bG6BswQzLyRTXaVwWqMNaZ
NZzxR2IvEACiO5qLKkIJEbZBz8C7jMC+Qn9myvsmNGzPRa6/uBFtaAPukvspc4gCommPNC3qjF/R
kFBLt+Vd0TpiSaVO2Vvrd44M7+PA2xe0gZvSKYiPoEVovYERj34yghjNNZhYnabhykukteQyDdbE
09fUfGKt6dF5IIqNhLLhTXoh0+0pu2uH6KGXVC+BxH/QOwuVftWphX80VNph2PUJwHjrfzeT/Wjm
9XHMxNEoG0ZlwUekn13RbyMNfk6OrtYwEsh90v8kzuahLZNn4Y2PpgbtSoWfFEtku2H9ryjcOffW
U80rC4z5E0fdy5j8guijU9OHGwX3g9t4TDaCj0SDmC/C51pTq6rOf8xifJEdKsXQGgHv42yjyWZT
utFRww+09uJjFtd73Zfr0R4ObeW52zLCZ5pZ5a/Y+akn5ym1/f5xVBKZ5b4qGqYCUP23ZYdDQBGj
XmgFhX8ThXdgZTztkVNtbeiwSKwqATNy5LjUIGDiNzyLUHxElz11umbW6tuXz0pqKy/n+gsgREze
+IugSgYbZOStU7IuVnhFEWJEhS8CyCAeMGXuZcvEYY2lrmQiMEz0gYIINTlyNcswFNgLWXj+2G19
qJu3SZ+KY8+E/uij7pvivtyVSG3S0GoAbgcDD+PcgprkZopIc1ZlhrA+8uml2+jO1k3Dt3pqu1NF
LqcjBG9tSkMu4HSNImWiK50NCsoCP9XUP3RGR6tnozYM3eYthd5LT23Cukv6VyvmGxtE8hrVmPLA
/TaR4zXmOlWdWifNp0hi/wGuodbxoB420arVBRHdMXuhnRGdrCePylWXvvps/GqmeF9yUzWrhnTy
BddafTDBbQ5aYSOayRqTr2Idhr2+TEvZ7aOK6VpUU1W7Dk5Vid4t27zW1r3oBTl4BMVLo1bwW6ty
F42CTK46DS9lRdsathDaU1rToGYs00kglRam4tLop3wdtBQdkRMb+9kI0UsKWPBSHOuwWNV+Mu4g
KgITMiuUmVx2Vc4YWWOmRWpDvWwe3E6bLmXvtsc4y7dZCBjmt9AfrLfMR0bgzs8PcbEcOnPipVJI
HlkFSS9n3DRij1tNPwmGu2kxWQcfuz+6xAYqXOykB01gVU0OeLtyYaY5tqe/KUY8e+DEfdY1ydK0
rPa1rg3GY1ns7VvHx85o0lLe5fTlh3l8ybUqeA7L/tWME+1SW113KueyxhyIWfBt94Ihcf1cNWwL
/qjc0+2uH8prUUMMc+sCIUvyaTiNf3XHDF1JN9U7ZpkLZQ3WHdbG9XXq/WIfxCxtIyzmBLT1wkWj
3eedoZFVEn0zBskPrCnZPa/eR4F3V8CT2QqZEyMcWIzlbw+6+jgulDOn4zDZYn6/htkYXmh7+jtn
NE5jP3BFJHA9F6T19nfSdDbom7vT7Z5dsQ6obDwFqmG8SmxYI4xNDsvQ5ar1Ivzhubn9dLupyzHi
+Vl8ZCtMV0GhMclNzPjYxxo3qYiPt7sM77lyR9u4tsWkbf48Zf7t7Xl/3S21kdybf/7d7fft/G//
euaf//jX/dtPhvBImxTAqH/9i9tPf95OnnEyUHBGve7fgQWptfAZDSZhGaymqBQPogrrFe7x1qNo
TXtZF2b6TB1aLdvBky+5r7Dn7d3oDdgOnU2cqvcBriRQapv+rqr4V52Z5kc5aNcij8SXmufF4Ho/
SqlNnjBfXLhdviypDhJ0CqfBawNq+Jgy1oEWqmCb4Eveg0jq1VoC1MEFtvbSa8KvJMBo1dTKz6Et
X0F/9N+J2fwkaFh+9RlbMwkL8k1qBTGYZhq9zqfJMuajwopopqWOSdNTrRRboyxc/DY8c1U4uaJD
RwhShVp1r2oY40WapHclgNzG9aPwXELZ3NpB7p0abWx2blsTcAMWs88z1znYA9dW1zruHj5bcmyy
LNzZskxPnSfBiqGCnjs+xLZIgurC2SE3KZ6ad34Xuesic/X7sDOz9ZiimwgdFhwdJOpR9hl+Lm47
PvWW2y+pTrVnGWEJFyV1/ypzcGuQ5uAtSS0A3mgafkXZ9JkoJ/lgx37KA2VRbdhnuP/9t+6Uu6C2
SRCeDDoVIrJQs4mPtCzwQ4OPd/v6Xe216VqMegeY9bi8zOm4yt36nT1+51l5ptP0P6spZ8LQlR8i
ND5KI9R/UfRhY6xVyXtaw1PrqmF8NasxXPSqS19a8pqXdZVYWLxOAYalVvMYS2b6oZ7GmMwjDBI9
2cFl51vrKHPU3ahTYY5N1l00WxZb2MHVeXSw3EJEhhWe2Xk7b1SQJ1xh77N0KA5BKs3DBC9nnwYG
hLK+pDMhLfLExjpuMeLxaPIsZ+NJoV2gTCebePLze+h83TqWpYBwMNorC0nhQ+WGQIlaFT9x+WM3
0sT9c6NY+jVNeS8xaxTuen375tp0huglfcQ0JCp4WTb89mXMhs3qlpbt/eRGzlfnFAeD4cJP1xh4
YDAVWvTjtPByiDaL3Fn/+d6TbA8FDBlrgrAjMYGCoVjkoM9d9RNowUG3HPXVxzgyJrX/kWr5O2YW
5W/HgOVTtIPxzlUErbRL8jc/wh0AlZfxEg/srBoC22cLAcfSxjb40dGoSe2kVoSW5N7K6MvqakfW
sO4QsdwbuLNvmmZgCe/zYEMYunnmjMGrypqmUyE8uQtTRx2nIhZ7IODxYJQoUr220vfUmPXRSUJr
xwSzITwVFFTlLQQU1afbKdTo+6KW8YXwTPhpkcGyHgb3iRZH66GYCkJIIxj7AaW/ZrXe0hhG/6mt
s5aepGledABmdEqO/apHNrpIWdbvsaIgngAFfxH9TNB4NXy0Rf4Y5n36VbTiRGXlfqdduVWOO9Lz
zCMnP4MlJZKHLHCBDKrf1uSM+PTjA8CqyMxyoomL4T38zIgD4sni24z1ixOFGFZ62nMkUS4qw/tK
ZVv/4qQ+RGZB6fwYO+7GlarYSJmkD/ArzM2E6+Wqr+DME3RGlzIEyT0KvKQPGIQ1JDZR/mIB7V/N
iQwQNjmKJcCa9e3uoDfmwW+7j26AMQjBb9uaIc4WmT6TgsyuJxiAkVKqTPfqhZk4By0HIrPfBS2G
EiX2/+MoOfXwZ6lzjcBEazqRb+JACb2rGYJs/QHVrXCa8Eo61BbCBySTTL05tsiWUMONndbQoTrZ
Wbamc9dlH7oWxleh9f4+9XCzEE2TXGPELtNINBYJF5hMhnaz9vwATHyIhvss/KYbJYFIby5DVjlX
8tMChkswrgY6LRZJQSQ3Ptd1JbYyDr9DBwqvr5fX25inKJI7DQ7/dYxtuMpAJ5uO4svVN3bCW/cD
NmRNIbAj1zdetXb27QTNTiVteOoV5mEu2UKdyLT7243XCpZLacqd8PvxyH6Fh+RItHI5ilVOf0rF
YDOKzpJdUgpqMMOowUbNBSzV34k7dXtP6/H4hEZ/mnmZvLp9TPzKuEbzjd/KNR7v1gX2qLvPwvZT
w8o8Y0x8BsNl8XHVWQ3undf0WN3h2o41Pszs2g8vsTT1C9MlBhmt3NSzdoAkO7jUBokrNcjHCvBg
GdmBe2lA1a/w5fqVux84CkTXO/WVfPjm6oSS4EGHA3C7WylZ30F0XnrTgEYpnTT0Zzw3rmyQgBFM
lzqLSK0Wm6lesszj+HltmEqslDnWGzXUyWGsoKYyFeyuWoQQw2yE3KLvh4XotFfU3u4yuH0lLbXo
QbfV12hq5sX2mlUrs3aldfNFINBhN6DS6PjqbCnThmwRVN5X3UrafVzP5tJ5nl81Gm0wRv8MBTUj
Aorud9ipXI+vJfK21g3r5WQj9rfNRyTHjKIEeQvg3/b1duN2HMVUqHjT1mtjiK17MdTlFQeQYSU1
EIzb3dyyuqOnrGemMrCj52/M6d07RbLqyafa2OghUag6TtulxKPPle7szU2oLs9Ir7FlwZxCxck6
pH411K744PzH5WuS7bHQsPxEPeltI9uEsE/09Vn6wUpFIFTlvBoYWgaz0DOeQg3JfbvjEg63laVe
+wrlWOUC6rMtMS0r0YYX8OnTLB+uNAHD1YgGf2968qHK9RXwJJdryxp5UCFFtX1uiQwVSU/+FnLP
RePU7qUqh10+uHg6Vu1bzBy3UqmGNUx2qWIX1lmE7K/BQTaScApxu8Leyj3lrEwLz5Vnx8nLjcuO
te8UWNZAWfPWgaAtRBROL3GNBgyoEDDTmhAH+BpzVunFT33Wk8YRrkSs3pBF1BfRZ1CXy6R66SQC
HyML4merQPdvYxObNJ7/yBdTrEKnnO4V5rfDEB2dtNtQrwCXZO1vaSYDgxuOx4zOHkTUhgRshuyj
AEzuvV/11iPaVHQBXo1wemAxGs0Bb1PtkS21JShxkHvlmNEh7u13z6+/0rbGuwBBxIpNLjFt7dUo
zHvTwk9RwY47aMN906vsEaKCsW4tGzVD5VFLmulhyho2AzGitisJIu7DfRfoakEL2V3iUG4V3/F8
etDMGHGM91XprchUNzdBmq/dBN6R1DBl7zUELIG+tQbsbnMDrBvG0Zoxo7iMXQ2zOyhmIif1cT15
3Zr1zj7DGrbPt59KPaGby+iw+wj73dGHDF05zA05VX/XhV3BPpy6c2wUW9100l3RZ1jhMl2FNlqM
x1RV6TlJGmLzHGxtR2kny6wOxCqePZACo7tWhf/VNbYHdmATC2k8FzDNbaHAymT5nZFHy3iImGY9
VsPWlKQB5tmjpX9CunCwHKydhyQiUD43To3RNwtd8d5uD8fjlO60iZk6ygv7QZufX1vxqz2/1wDH
ZLJUK4ausVeyTF+jtEO945uAeFNxUBScvo3nNA54bimiS3ToPVR1QKzJQ5QIfZnbjfaaKItmI8m3
gyqbXauIeZmsr8zw2g1TYojFPHzsRUYU8GDVFxYpGKlJEO4zFGj4eLji4XYj3HHfEku41JKUSbo1
tXca4OZKRna/KUIYoENf1zstMc0HELltXRfEA2IQFItRX2ptLe7cvAYy6qdwPUIsiIfwLmra/diV
1nbo4EHbqKmqFke1ETupsGP9HrHJqmLrYnEiXvuyXumTZgKdIKKE4kwg07gjvC5x4fi2ENt9TsN9
i0cxFty4Gk0E7d6nIHgLw0E6o+lJsIrC3EE+91m0WfQkdSpV2YY57oANuAxNCyIxxo2pHm1bOTmA
Y0O64xxstnmoGNS04EgVkszZ1p+AHmWNJxOsUeCR0NPtDE3or0HHIOknjjiyRjHMFnZ/N+TxR5+b
R87V8j27JaWH5Y+FCP8QMg4/03oK1H4OQwnAQnoLvv7QOvfhtAwzwiZ7rSkPVXyvZ9hdKC35ikPn
txgtSLKUQV2c3Q+9Y51rspwAVeuV5tQXVXT2wi0xA6/9ebDOoV1HRU2fxygUcVt4zpsM2VnRVcsR
23LATVzHay/Z+N4H9eW0hPAdrVKiHGABH9MujfZhGiEq/0hSN94S1iRXbcPIqR/BWgdBhMeQv4hp
LqEauahMYp2zOblcD5xiUfj+WlYtgJxJrQ9TAB/OTOE3OoCZFk6lcWqP8l4BvlrdKZjIDmzswL+L
NYxyS8ZhWIRdOVYrPyrCT6sG+dGE5dMyxArDUmc/mLVPjbg3OMEXTU0xrPIp2WGisElbi+68rV6z
UEcjncWYgWeaNhO1iSGtq18eHmcrv9I5ZEyMWPU+SwxalsmMshlRvLUrH1S/cdHToWjAT4TRXTwK
cWjm+YINrb5IJ7Ft1biBcJ9SMb4PWkUMtAZ/y4XTXqYY2CSh6wOIie00FN7CBU6HoXK1cjRvbEVQ
kFHKoGJZKrc+VQ3eLng0SIxzd7C3YE/ZxV0jEOkPntZtIcozNggmZzmRSYZfjbOK4/QrHPsU5ne9
rVkiZNXouJl59bqvTtJEdBBJlkWNEJMaCHhZGMHzuOkN7Br0QsBmCMrnHou+qQwsbP/wJaTzdFmS
1dnMmnATEWUjuh/aC//Qdj+FCpKL7k0GauRq3GdR9EC496x4DpEZD6faoHPPmp3pe/3KjhrMBOSL
kjmgYh/fSW0OI7HpNuLkDNXxLXBmE02dOUrBEMTzRuOIL8gAfT0AZpUjqS2KcdJgVXBZWLVgNXrq
iFw+Ztc3F93QjwcYLdm+Rgw/ah71mNTpl0y7PxAY2h8cFvVJx5RDQ1JxKip3lcWhe/SbztyCa83u
MOrCkWY3TrX+bpxvSFPeOzW+DKYY7zI3qddUu+M8GCqPKbYNaHfmEydhuBT6J5h9WFoY5f0YCX9f
WNEr4vDk0CZiDw+QDT7Ko33f987KIil87epDe3UT/GoT4l8GrXgxiUHYtezw6EfC1egMC64YAneC
GmaHbDc5hs4AQTkIwt4TdnCuXe2qWdh4lM6npafTkxcWZ3cQBAu7o7up3EGd2ljfcbKiMcIha1uP
E+eDoWOEVFbhsTC3LLnmpkQ2vHLxWzKCWUfsm2zsOXCtb5E7HaDhb0OwvSR4NKeUaXNOurhXv0vP
bg6TAQJRWF6+cVMPgpPSIhwskv4Y4IABkujvVDE+VtnY32e5++1OoDdpXuymLH2wS/nj4BNCUJFJ
ijNYxtqmAsTyAI8FfMYMlE4XlBfeXVblP/XgvlKPpu+gx+94UyVMgTS4Wa097QUKU+pXREJT76Ik
iDmTJk+g+WrJbbBajLVk1AXb1Pflg0ZaMWsjJkEmXcFCN0qachYrNhYnDMu9SaTbnqjX32XrbXx6
WrAeHXYXRQCnkncevDy55HphIKh0uczdqTq4Zr3ySq6ZTm4zlIPbSRjxphlgn3K5p6uxcv2VOU7t
PRPvaBEVQf3eN62zMkQc7AkRid+tVzr85j3o02k/OI62aue78Th82YaHjT/r558/vj1eurmDH20d
7P24jN+Jgar64KUsegTIwSn2hLrcborKVpcQA4iLnkfuKvcGcLT5t7df6AwQ9nUhqJzwSTC81LoH
yx+e3Va/duE0MJLmHnXfe9aJ+jLg7POcMnFdhK2XnW93KxeTHU6SmFhCb3gG1gRwjo3oePsttNGa
7ClcwsgTyhe4lIhLiwZ7U9qaft8YaEGD1I8f+cDOMqb2efbmKF6rcsVbbjmkJ6du85skged4ZOaJ
59YumzKbQVvRYMPpsptgKIG9KzZtdWyvI1+Y3xarO+PejeaO3Q8ZTUuHyxYgr78kdluSlDXl9NbM
nivpoEXth3gPpZNxhPKbF+gT4UbWrb2WU92+pC7xDhBRDRgZ/FaHmLIMOvoPxzDbl8JiaJoCi51u
v01c9Tqr5+56lTbkDaC+jcFutmZH8kOfRM1TrLu/SaguPqO4eUN97D0xpvO3lub/D57g0Kc+xa72
2xrb/+t/kPNLhEXw1xNMu/AwR/+P98Bi9uc9/P0//Nsn3N5kOGblX58Ct6bq2KVz+gI6sY2uWoSn
VtQ9xrqe45v8fLtzu/GcAYcdBdZzu+voQ3buHfnnGZbXdY+ypPIsks7C7Yx/oeWltvNC0Bd9vvvn
r/xwFWvtQHPCQ8YArJN02jAfmxb6ReDed3m0uv232zOSRFYoKJW1uz2jDUkfIS7h6/bL281kBK9l
bTKV6Tk128Hv0XoSZgEHBBCox5I60zl2CQWWbwrkBhM2e/HoQVqf71qTGg+9BT+MGjl8DLo4fLSR
nXnwzJvIl8cIu7ClVdi013kFwdDojV2VFt2qz/t2HXg9kzL55GmWtjHIkFprWfPUBOLRiNg2Y+1D
H8IXWeDIN4Cu9vZ3VjgjliCi2ntXMfjvhpIV7QaGq1HK8M8ufmtEaJbx9C4iD9ufLsJbkCtxMdkQ
ZAeHmj8Y10zF71GrRgvcbJ4H0mqqHMYG4c4PXSUIhIg8Nv2okAR3xCtsIOp1pgHZTUaIWbrBdypg
sY8hSFyvEfdS9h09bfYCTT3Y+BFEC9El9/3Ur1pTXZMCFb5nDb+bwSGXGi8OxsXEh+f6PmGXybCv
UTw4xDONt1fRzm99b+vn1brrdUBo7PfYLSU2Ek6xV5iuxHiEbOuKxojQzCdtciEK9jqmcb0Qe67k
S6pl37rdq/VgZC1t/naYKFLpTDqMTbCZFRIiajtZ+6qWxkUAeB/y3Lvc7nmF3xz9kdrEY2Biifo7
0rL014DJSh6a2gGnEJ28d4feb7YrUY4BnNRxnLWPeK4M0fVgqj+fQhO+sx5MllPXxhhoTS5Zp7NA
o+XIolxZat4cd4v6G6028jPlD7/jqtCvBsGyTpSGDyTZ99Wm1JtvCmmYLPnGkYSVTtlL6FTvdbIu
3AZHNbmXRYQrg4UItU7UD8XhDo7rMxKnYZXajB1AENusHhZ1A15RAoqbEBcWGD+1qxJvFEQGywAy
9+RpCw3aiPAjcxEEIQLNMSfwMbsXGa4VqGA1DPgWpY7zS9eixHNzwuX8ljz1cOrIN8U9KZT9pXYN
6iw32ANmBhireS8YD+QLxfm1SiKTT+7w1ZvoRYNPLptx0WkxnoSwMitztPeiGWeZ8gmGNQYMYbhu
33Pc3RibYIU1z6ZzD0PFjhA/eLU2Wx9tDcJ9eHBNjUJJ+EcHYXUpJw9xr6jWKiggZzf0WMzHFjJW
77rEoG9I0YR6MXPaqvOWdc+sBdXmMp6lRBkCY1g7wwa2QbvI+1gumhRMXCvinRHJd6xEdRJVxkOR
aFtJvjjuAetkmAcZDfRlQcO4ZniCBLaCTR2j/bVaI2KM2G8oZZ7iuF7XMSZbSPw3le8ybSnkEnIW
Q6YWgVWpVysoOsAeszdg09wxMt52QQ25w0g/yU2fsGFd+ROU2g57BObqeA4eCl+RczMWbyLNnCt5
9jrsLcjmK4nXJO7v+rAYKw51n6snbCfchdvrGGDHW3P2kYskKEaT6g+ehdGCXoVLz4AQVku8BBWw
/GMdXOSUZeuqjLiwCv8QlkaxMFpOmC72rjb1gwWV5mBpYbeY0taHbGyskXk+VN3srYGp9MLXCjZs
PhTOfIRwaOR3tLj694P/q7Tq/0XUeSy3rWxR9Iu6CjlMSTBnKmuCsiQLQCM3Mr7+LfoO3sR1ry3L
kgh2n7D32tGSE83BG6ITheiWRweiHdCWltRjL/uaRpY7LsreTWHb61GyvWikW23rnhaNFItja/AY
jUZz1XSyo+uG8YzApuw5zMy6+pAp8pEImNrJZppu/ST3rdGg1bcqQSMhw1XBe3UleRZmOwvYmu1h
SAIGiaibtTK61k53ShoHUYJZf6QGuU+lLDZWT3c2Wv5VCX1rm8nJBVHF6p2eF0MFcnn4YCrN4kXT
5U9N2BFtkA8Jew7jr5VzbcSjkXN3GIv+YZ+zYy/ftF6/UwOUUaGZmy72meSlCtbX43zssi8AnG4A
lOcYQg9aJPFD0dNCCYLHLdWIZCJa1rP2y4ANsVgMoy0pO7YfhrsuwXLOfcO3SxsaZI1zpYB7GHv6
tx5Dkjc+8nkPhZ6ckzmuA4IgxTrWAHq6zDCtiVdbkiw7dRtXjJ9htLX7UltyxIqFZxaEGynrIYbj
1R96BuXCJf/UcMzhKCdg3eFBtEm1HszwNXY5WuosBYYaXzMiFx07/NWOfcdNl8/sYsd1Pk802fHd
JlcnMAz9pNqQ04GoZW8EPeT57pX5RHL2GfP6Z2Y26cEb/DTIJtRZmljF4Nhrt3k8D6a35Yjg/IUY
1SEEL2LK6kzUb02myEcel4XDlZok0SrXDRIaTB+YRyuOjZBvIsSjXTnSCDLQCdxBc6Al0Q1L30fi
YKees3kDtfqLIvN9tnc2SAxd9w81m7atEfWf4Yyj2kv/hoXyluBFGbYWodoQPPcVZt9TDnrT7/Go
O+a4VfDOQAw2PyZBOn13zfVEoi8CIzFNI1FkumXvyKgYS0MwMs+HO2P/fqs6N1kWYQPKHD4s5v7J
M3Y+VvC7QLF15WwDB5rGRK4jfyaBFFnrf/+vpYQTCMY6/z7YwOV+wo9z/O9TjYZRrpRB+ui/P/33
z001Oo4oTVlb8tlHc+gPLB2+h8eX8u+3/MES6C7bCGTf41/UgaSwAdSv/z7ErdA5oxIlRPzfV9u4
+PrtidnSv89uJvp0M8CGOL53miQPkR3lhKwjKJm8CNG0dH4Kt/+pQv8pIV9ZoqbxpwCz/E/jARNC
WxsvIsHbE1PA3mdLDe6hJBED1+LGBQFMZrHB+i6KyOt0i3tUpG9hkXxEjiqWo+aYbDpJBSJ/23GP
us4rXuXiC8RbT9ReGaCIhvo5tPIgyScNGadeWpwFdpF9sMN/T6LxTo8RhM6ODYiExAc7XqZ+gmHI
4MIMWhf9hsam5rVyq4M1++LFEkj7bMe5eeYat8+PiU66qOw2KLX8HRLYLZHtHe7Gs596L92Ua1gb
oo+xqba9yvaxBWB29nWwX+pe+dO9jTPklmr40zZvJbEgI1+OMnuMSLa9wGaDXkogRdVSZxeZyc4f
BjijRUjBDKQxTPA6OKAcST/IV4//cNtUrn2NHaEjWDzUTb91WR6QI/4RIadlosfPDesd5zq4OK+z
0Z667AvBfkT2vC6TEkF55d0Zxn8ajfGGhVAteya/zYghhWnrt9WpoxepHxHR7duF+pzDDLJm4TEd
HmBd8MGETbV3J0MxaTivTobfSoMjNctrM7vWk8sGImg6g/4+yVblmNSbruhfKtv7EjZlIn8Lx46D
4U/a6tJG6ZcQuLsaX/1JiiEkQSkJGd3pR2jE3RYuLdGX0VNYsHRVhf4pM5t3XU+9GHoYtsomntaW
MzGwa6elayY9unIZiHr+qEbxEw44uwgDNTlcPUIhHkKuUnhs5gVvQTtmWevG1gcawp6ngxCi1EDH
yGzN96W7EWZ9dB/LqMzWL1Di5OoxHY0jlJBuzpCAa5lBDgC2EbhFTh7hlGE/RD6UBV1eiMU4p8PB
dnLKFDYMOFf08+xUOLMnfVibIMPR0o5IaeFU9lNy4WGGoeNHWtAfTMaCq4QzKMkfs97h04PkuUjj
9LnTFUZUo3i2zJiMm8e9TPpNJhmPK1UEuRa+SdWkQSLsN8cowHJ7GrueOMPZYR/sk91Wd7updkbe
oSiSCQDi+TCb6Quc3KZCM4lfMzX1bIOpD6esnx07o/mDPaG+imFYd6ZdnEIg0jlZiFcAj9WdCkba
TnL1+F3hSHXtE7LGqXvBCZf474R7ce0if0LkkT3grRsoxYBkLOtX0k/dXAZCWppdCtIutZl/JXa7
rRjKv55jtUDxZutxS6fPAAa1xgEJqqio6yejkPMhmrE00Gj4TiKWboS60JQ8fnrBhi6q0nXh4U3w
J+8J6jFhW1sZpRV7+bxZZbQmO0vd0hb+2TgVNoNP/3Wo3G9ZyW9ZGuXB9rB+NANh23hXIIfhG7la
OiBm3yn7NbRIn/il0VvnhlefuFF3ZZO+l3OBISAS69xmFJlM/U3ANT/qdvbM2iM9256on1lIc4k4
Lo7CZLKWfV2D5GtOepq9gJsh23SusaKfwsTzb61ZhDfpjcVBmeEfQQu3iSrQZcJgicFJyF2FynHR
SCRNmaOb8HHGp67wEmJDSbr2J/Mxs4bDmepOUPUP1nlWo8qNahYxkXcpMQRsSsRPtARhec5TIPay
xLwBS6ACInbVJ/uP3WYJq4+i21YDyVHMpBsfEU6byZFhPDg9VwGvDYdcnVMOiLLnnFGWJrZDkTXP
SQbAKuHecaYiW4YUnoSmP4zLSeVsq3Q6JA1OSSESKxjsV/anDAZk+lHByt7/9wteo7XeNTeXsdFS
ZWMZ2EppQT4q8lJK+inEY7vBp6Ntaz3a5lMPwc+nE5Um+zYH4otvFxNMYHdEjzwlyzoCQ6AgrUIV
xY+apLRhds3FVhKKw0ILgfbI0PKsJdnBKFDX0zkmPUsDb+TqMJ3yZc4YUPbcGQvD7WhnHY/HSWrY
s9OMDU26a1s9XdUA9Kj3+FC0Tr+UwXQgNjq6oWf2G/u3Gcv1spCsT1ACU5fK9ODU4yk3VL5zVHlB
blzcax2JswFNYTEY/r5TdXkaZhLtmr6Q68npI3ZHBEp1NcxLTVkK5ax/mhOMtjXm1yWBRwcDJC0B
qTpnCEhreLMzZgoZczvEZw1DC7C+Y6fUW5K79grPx1ubmEDfhn3m66wQM2JLgTqrtR2OF79xX2pO
oAA0pP8+YldaRFqECKTpQVn0SIMeAGVt1A5DjSW7A1S9HYHb78ecco6Gjec2KY1N6jgYnAlx3kfa
W8R4eVGHVnws/fLzsbi4jRQtl6zFdoVl9OyFqK8ce/RWfWGifsqmS9P7zXONFzmsPnq0K29lxg6A
PbJisTm4QRpJaItUALzUQgXxbCGUDyNjKX2/5/Ivf8Ke909h2Zd0hh1lPZsCgFtu5axTVbSyCoes
t6kf30k0YAam5leaWec4Qyhkl5U3pvvSpAXeZ5+aPBkSUtAKsUzMjrO/pB2nF2zgbdCTjE+TAEeH
SUzA2Z9OYcaxMtu4zZSKKK7TCLhtVdCJZ84QsE56BUtpXAqZsQTV81d9aNEUuc5XxLoTECkdc8XE
oU8eHo+5fE90n5HfWJ9GKL4MLTQNiTm8M9kj/EFbaAnWfH4arXWfxISI3AH6Szdd+Th2NkMzED89
XsNUH+9Uyjqq81Bu67b5m0u0/3Zdh5vYZs1l2CS1pVG4H6IXSXTqqjFDvqvo8RAX+kSz5sab3Awv
van9NgMoPcecybD00h+H6OBlXE1vTcQ7aO9h6qHLrMul7nZvbjrBn8hdZ28AAF5y0ZOyUAixL2f5
rBdjQl2GbT6XDIGscOMlndibKXytRlrNptUzNtwDB3+I9mmpgYQ7WsV8I9dLey1Sm61iAzK/yelg
2vZ3MOLAtG19VYx4czrG5yfiGl+stcXI8W2msNw1HbSsNpcXo662SgwsqEFdjSYz8QcF8xUZIiPI
0P7iA6n7kWvlo4YDO7SslWhtgHJsnht0d2oITwzXmMeYot6Ijqx7m2brwjkWXnzqv72bO+TNAoBi
FgJtgUsL3xjGAKDigTFo+V1j7RSPs7YfsmxHlfES90pjjBWD3iRBKvTVFxTlmw8X2LfPE7i1Ofbm
nZdq3TJU6l57D3ejAGQr5urU2iyp3GR6sTs4ZUYMwaqSvC3j3HKRyosrL+jf1uAlLgu0XjHDm7qT
iJjQXy7skrSrWfSB6zUehWR5nGvyClzxFgs7uoUlxFW6kJSSzDZ50PO2Z2PU9YEpehC7JuKyGYqK
7Spx1Tvezhk8SZk9vpG+xqdFgx/55VGGt3bs8q2eh3NQQHbiCv3N8+K7U656Udb4Ow2GczI1E/h8
ejBDab37JbsbkZVBq3rrKuP6ZZrK+zx6Lqh05hxjZW1TKzZWAGXb5VC3zzVAmYXb2s5zX+iQzcf/
upXcniuQzFOzdrJIvsUqO3tOEyNnBQcM9aIhU+GUjjrfXlZmPLTJHuLuB+Jz+5rp8VkZKT+oeW4/
KGKXad7fGtgd1+yBmmPB5KwiXZTw42OgMRTxCzkMZ69KXi100BezseZXI/cWjRbn6Ip840mrkl/w
vPYn8I1f1BsJiEf2VwwLDirSzpHmO+9LZ5qOidPuPOX3G3B59oG+LsAwlN80g3VVxxQj1j224I+6
tDPbqxlVv5ZTnVQ+UZ5WXg29Njn4FkKYyioeRPPhvdHrUzkjgSaZYtzpnm0subsrkr9Y4FTAJ9oI
34NHpmVms0uywaJtCqeI7tnM5BMvXbLGLHQZkSUgGBzvmpWxQEqMtLi2rcYMqFXlVitbpBOOF1Mp
jijbBx1KfRXtzQSoWQqe1FS1YFjuyw3yWNpEQ/4kc9WupPCu/qM56TUnJqWPgMUBHMAh0ch96TUc
mKAY9r4R3vVeTYdWa7kK9VMPqW40bHefeZk8o0vr1lqNIiNXMySSemJt0YjuIA2mx7A/tuVHx49v
w0tL39z0yb4ZijfLHdBdm17Qz10dmP60Rn3Wn5N8EBu91isQlxTGs5dHm1zjDpwiJLWuiYac4wO2
Qs2/mkfqDBytPUYhN3vaxmKDe/dpts3+aPOA33MInyE0RTMr8xMTIsCd8TAHFq6XRSacZNPeGzPP
jhZs6COmhuro+nOEh48aqSi8/PDfL9FIlyCcxi0fc7Z6VdcZto4yK/77cySYzXqesrewQio5sABc
Gp4xH1y9nQ+mxIIE0NpdxhQD6Otc60C/624cxA77vmYuaCE1DzTPi5ZGYT0wM9jGILOooDfy6Ng3
c7rMI5OjZOwVeXd0WvuBcQHQ6ZoGhhkoVTTC6oMlgMC4E0/V2JfdSinGaLwJ7P0kHQO2JKK7oev6
PQrbfv/v05gpHJBJwbfN57Fmt+tu5gn7YMR7ZFTAVhFMom+xLZ93tmzurUq26PM/4O6LVTFPaHxJ
fejqkz32xcc042irTxTU+aGO4w9ZmM9ctD4Vio7YAa3isuFGW1ZpvgOv4SXGtIE58ixz/RPP5aZJ
ADrpifZthrUF1ZQXQh0M4nMOZOx9jqE4F1N6y3s7W1om8aSZ4hXWRmc1ki8fddaqM6dfntaWqhuA
VLT0nPyV9mXb1XyFbvkdOXwjeuv/merulvL649gcpkUtin1Y+szhsLtYSYjsJ0yPg2n9TqUIl2Du
z9I3i22JMSJN1K2wu53QMSJSkS+7PPuWLrk1Zhyu0CU1DOVizDZ4XNpyXiE+Ubwc8Z05gbMe/JLx
VX4z+KJtdUcY8FyZzxU5IAsvBoziJ/ZtkN4XhuJbUYKexig6Lvyixd0HaMn1kJ1P/Yaq59u3fOR/
PquYGbpskD9cou7MgLrWnyA5rBw91Iki1y7WVHyR9odXOmdsRL5VJKGGEAhwLZU6jybprFKVycrV
YP/55qUpUe72yO1SGx21wozoaEiEemnpQLWbW9ZHeyyzLv2Pd5bOrcuGcJE2zKweJPqilrzJPZCE
Q0tYKjhW2yj/qgSV0iLCjc/r+9geGQ/9RyfXQzRuK2yUK4FwCVxktWB6UgamejWgQPZuuh7QbS9k
49wfyqIliv8UopZ/8MKCCYI+LFqt95a1NbwiON0ASHqdKPZWln/p07nepl3yUrBXQJ12idPkuak7
ggVkCqWuumkdCz2iou+JyRdWuBmPutE9RRbwmNoiYwPS2lHL+FEUGdgWBNHvgtrYQ1AhLWQolv7t
zcamjsQN3/TadZtdbYUvwNXsVeP1UHRD54psKdnHtWiXIkqDnFSevipfUms6Es/YnpiL65tR/yPn
+Rnu6bYs3e/IotRKOwIY7Bosf+5+l5oETGvFOxPsZqDl1DmUh9s0G/6AIUcemEkKMO9MDgK6l25B
7YCenWeUUHdEwpbF4UzwY2ZTbvTdqjasnRUlzOd5MSjqZzZebKuII9slDS8Fp1FJpiQ+8UPKZBpD
Sf80UQJRYXAQhoVZLsfJfYVwfU6FaS0nlHAKtjfl+HhP3PYJQGHgGdmLEsUpG+y7Z88kRdTMBdNG
chrHtKA21deorEtW8cYwLNTqHZR4ERuvIvN3iYb0m2NjXTbe+2CnWmDl8BhMQ+sCxD5PSLT3nu68
1dBgbT/Gf9AdOo170G/CddyKVzExqHEyjNS1tnMmJsiKRC8n+RCW5q2l27ywtFyis3/NirhYSgBZ
i8lPdbYD9oSHRn3pzPPEiIDdpzllm4I+0vwWsqup5nuAfHJ4BRWRsp0dowV83vTQh865ypp1iGFY
dOcuJZSXvpvYHkFAqDJAwfSVjperAo/MPkjQbQodPWfXDYh2WmwpqimCTC8Ikckp9ttKw9jUsPMT
fw1k/M0Y7h8/Y0qugeUngrpBEEb+8L2Vrjz3WrIKfSx84QjIopHreIxe5rlLDki2l6lD7+qONMoM
y8tlpX/kEieSjcIbd3H7bHvHziT5TXOwbYhz31NdJ/ayICMVJ71zVrV8aib2257LkRbpV8dDfqTp
VPalDtqUlW1cT1/MQIZLmtfmmq2AvjKsbJtMIj9ljUn4pvvGfb8bGM36bJnJuOIV1l8wtX6UUboz
izIFrFhuCXngSAybbQlOv0fnalmoCIVwv1tv4gUYb2XC7qmKoLzK+tcP4V9pxcYOCdzzoatlURhU
s/9ca/rFVzYckObZtvvrIMRrp1Cso9AIgtGZ3ydFULGiruetkv1ww6OQZ5BlHA2kyWbR7uA42FtN
Cfx26C5d7xQhDOMRPeF6Zg0z4dAJPfNEfPiuS8QpK+VLFGdfodUcUBC/dr63L9MTj4yzbGdM+z6b
gCUb5zWYGKKmc4ldLOv2OlymrjUWhoVdydHx8Ue49pISu4Q3YtIXePkHPKwoQ3SDZz0peNWc9G6m
AI/4KSMqSwhQGFWDwwhYFlLcW1sz0kjCE63Sp1/Rjvdze9Gm5J5MSDZ6zzvNxrSMjfQTWMZXLtR7
C7Ghcsx3cBQ4q8yj6tUJ/yIz0i67aAL5m10Z1kJ5TCyRCC1GXFR+q730aJiKyj9hXTs3RbjQo2wZ
SVCaqj+qsdxZj6VK3G8LYI5Oql99o/nM209cbts2Vi92Hd0Tw/nb1/br5MdWkJYczRz2d9dFgDuY
zPQJTHuz2XQhURsfsfcWX8eoRz9iKn5TXbzaNbFvhfGiT0JuelBky3A1FBi/y6faptf2rBPa90+P
uJIUUn1kd/sWogAT+4vefYQIcOaYFzSKBYOfYm9YCRslA4KX7NIzqNEdWnVmpwXbfKesL7UzXvP5
u4wk2I9af60N8nVhy7DUI7y14EMfE7ReJc9Dm17BU3OrWXxRU2rka5NKXPrlsrfyl4gBPDz60A8E
+tGRfKzF4wmdhpiFVBhkrX96vI0jqR9JmTrIbFpHGbd4Ln/MstxN3UO1W/NmiKQdMOIObKp0Lbbe
IlT2kGLWbcOQiHvlZMakBg4GXg4tnN9akCD41Qiop8Mi0uJD9s1B6sjXoacUoK2AhiV3mJDBjAwk
LHlOiQe6gwuuGKIIsMfMxeUKi9Nvn5xywXpYpcajIBIfmjLchcLmtDDmfgc3fdtxA0NOwYtQ+U0Z
DOU1nkxWdO19mu1XRMA/fdztE8fihyjG28gjNzb1rjUACUXFnfNsCFw7RhAXuR+kXmxw5JhLhpZF
MOnA1ePxKWutv7rffRZDgYaECCNcBYwK0u5UKzOwtPnOsllreFvHMS4Yo42JOsp//R4nvlLguECL
Ics8Cq1YgoO1UHIbn5lr/mn41hjYVhsEkotmssMr1wmxG/3WC7sNPDx2cFxmeJnYhvdOj6Ge2isF
ocAlhyFhBtYGhp5MvGwzhTe/L3dIYYogAq+I9IjHNadgpTwiVw6lp2PiY8k6Hu/s4fzxt+7QoqGa
UDBG+mbq5oCkimztzwVafwSv7l+PW0g3UmdflRzWdM/W+gVHdXESj3LUT3/KtGIJmNnwPK4TI1hJ
bjhWiHOZg/dAcpisGRkGIkIqyHFhINNSXLnw69nMe+hsmgFNIAO349z2nyYgg0etpDcjSxcdZZDq
msXj/dDZ3q/JZ3voF92FX7OWlyVCEfRFK9sMxyOxa9qycqKNM5PMEY/+e3rxXMKnsKf+tIK4bsTE
PLTbLM4AOFjifSJ6YuWMvP9t/W1M0jPajZ8IuvnKMHCRFrxRJoyewucAp2BlYmn+yUNSUbxM284K
2IBl1CjF2E8t80pbeaNnBtHP0FoMKO1yZ44Z18DVS5vfWYCGcTmJ7MYPBrwfQ6sz4jYxzYPkqSWU
9STH7gaweZlPwFpanM+kK5XPI1EItHxUEIOcqPh4zrxOHnrD+2yzChiGH4Sx+zeM9SfDj36ZJrIp
LS6Jn/+WKn5RYXTGZIe1kEF6jShtM1kwY6Nq5kmViyHX7L2G81uDYbgvOU4IYcAAZ0/FcLMMYw5c
q9RXrE7SQExiWlVhxioMhYk1aKsqqQKv951dWQ/ZyupzGvY6OdiPoAk0upe+5wfQ8fQxF1mUCW60
pr8ImF2L3p/fW6SjdEMZw0OPndD0HpbDGvvORWr+e6en+7nRiNhqpL0xq18Z2hfGemoX0oQwGFsP
sfaSdSyx01dg0veYKSg32XztCGcZEmtFAvcfC5JJB9UwSqi4O8u92DVmICNB+1RGL5MyHiuyYx4f
J8EwlNnRceJgyJrxGs/VpWqHAKPcWxf1AWkbu34w2Ir/Kl2+dqlpr7KU2an1sMz4v1zTazPhZKhN
Ulik1AX0MPmHnfoX0BEeTKEdSJJcVP3ksk2tdmytT50vWF8gM0zbcBuyyFcEFGqt0gH/coqEFdNb
lHWM/IWjYMRj3ye+EmAyWAPXEsHo4oYsDQKXFF6twJ6NpZGGDLaT0dtFRYhTm+mSmchj5zh/IRvu
S09f9eWdyV39W9p4nufp1A+6wLyi8b3bPNu5e6JURYHl+ovWgmmREwqqGbAz8I8w9pp6YlydmHlL
ZDwLmTT7cIqyVWUU8HY89h5RTERMHwPUyZunoR/Y+tmAGqxOf9JB8rr6bnb6GRFf915IikA5AJeY
kxjPcr1HSfma1ceeHNC0TWFJaWwk0XamQZ9wvkMNWZTWo20ksC+GnrxQsn+yO+3TZAG4ZAbiV4eC
RLYgRWttt9Pea/84Gd1d6Y9X1IvVJmMAyAAxWw/8c7SFLX00HCMP4RkttLHIi/hVw/e8nLMRzZZx
qmvSQxWnskeHtJRGvszT8j0iCWoxMEljO2ofW93Z0cmQgFlb92FoyA1pqTKzLPz2DZAifureqiU/
GG9XPkbSiToOhLfpFtNaDDh/zM54dlLzoicmkTDE07gjk10H9E2Ul0w1w25NDsm67PNtj+xkFzVF
u7Gt4stMcK9X3reOns/0MX51Wid4q6JZbDD2b4sigbgmzKdo8rXlg2kCbdlfAmnScNg4w2ZwTShM
7HYVp1w8y34Toa/TpQXxQPknqtQ1c4lPE0uJU8+HNnPItyeXWNoUT6PW/h2RKM9u8aPaaufoMYEy
ZXzuK/tKd3USfr+uutYnxakOin4+RkoP9IEzjMX7zhjEljQ/F2KHizT0PbTTS2xRPpqvReK8z4k+
b/ooaja1Rwtnfc3OQzwXSxS0xPTK9smPzJeC+S7JW8T6GNnOIIaMCiRpPlKbMtf0sxaJlJOsvIbQ
QX6gyLA09REJs9jkThpi1uVj3SjaTSPxcV6TOkdkxY/lnem810SIFYL7W2PnHc7CDvKo/siSfTK4
0Ypv4z3ra+tcxeW5ARb7aYwWS/uhM/eOyd8FdBgf7Ej7lEjjQV4ZiqDqWi210vKPHsqQHQ/pPW7a
daz4xtrOSG5e6fz4HqylgiCF/KUoxD2OyEzqVAvePHQf6/IFCJL9aLZvs1eBOqm1rRVZ0PTSCm+w
H29gBnBujgZ734oYu9olhyayHkKJPn9qjcRfx01FBI9Kt0peC+DcQSyQjIaeE2jIUSejPDuJGh6A
IQ4spLL2OGzEFOqrjEQsMaNLi+wQp2hUkqG1Mho1PZKPaPdK82nWHLS8hUtmbOu5605z7o6f3ZWM
D0PWbtFVFGtLWl/In5ogloJRyMAxjsyMOahwb2bDsNx6PELlxatCIogIGVyKUYLE0osVzqF775Dx
XqMigATVsLVLGiq/9BMjac59SARlbz0bDQePEWnp0mv793S+F7FCsGZrQWE/AUq5EfxGd4WXbRkK
f0WlfEoqzdkOAKoccsIXzvjFsDwPYtLAneiUN4wnekqDjCLd1ZxkbTJu1BtZrvyup0c1yURslQDi
HbEDn5+UQ65JLykMOfxynTudXKW5LZDnyZdWL77t2tn5kl4k13zCxubAz2jN0+JCgObdpZI7xOGd
MKZ8a1TR1sjVxcyc17FHaZGMuosDjyOJNDrR8jlYVPdBHTFa1Ia93fMuVoMVjI3gAJ8JNcKXxlYf
KlvrqeYRY/ySRLqxtE2kDo5uILr9CMeK5Pki+/SBNoNSiJZuRQumafWe8KZkyzSmW27ziLY1Z6kf
9Uh2RuS1TcvMZjZIei9Sc9ekHfIDtjQrZZk7T2OWSn7CTWKWxRCP/ySuQfuPqfnSgmBcpHqZwn2Q
Z1RtMPlz7R0JurNK2JhOy67FAamSHA+Rk7/nduEvkKcxOS7qIDM4X00zBB3BybjvhVPvc9gDvHPI
kuWIMvdTK8gXjyvWG9I3gL9MJJJ30nwafBLuJ8StwviUozqB1iEFsa1fusGMfx03+kNXRPpa71tL
mD546g+hjL+nqvoEZ1IgSMFFqLVZtnV0JhAFMrURaLPo0Wc70IWwyoq/dozzGgfqHSl+xnFpL5Aa
8uZCu/IuYyjIMZyIFzKTmJLFfzXqgBsjc+gSCbSBbLqq3H+fVffLwBVDqnCbPQIaGjg2VVPQomJi
j+wvs9ho9/9+cWjj/OyQje/QxmriMta1laN+fIgrWAam1QqrEYnAwAeChjcuyC9qQN1s9hOZbvuJ
kMP9v//9/y8AY38Ulo3V/39Le3zYv49lCbxtGkPDeVDYCGAH+/Dvv1DEptvYoGnJC8LYsiGKV+wP
vxn7zvscOHhOMe1O+4jguD0EpXlfDOqN14Zszsf/JWQz7YCmUGqSuhlJ4+YTVR2Y7JjWHhGAQSft
8NT1007IPtwyimVSkljXhPzgJdwUdq5J/xMbh6ElXQnA8t7MAEG43S2zm/vY9hHGUKLgWWpve6t7
R5cLCeYvFWK4bY0wXSeWww8cjF6VKVqc0vkjCIZm6EQjS2GL/y58Yw2D4K0u/U3M7DhQEmEcHYnt
2v5upC7iAOn3mk/IFigRuY5MyaEQmRbK1ZMGFPsF2OlKon34fOT6rNAgF7ui87o3De8Idw2CA0QD
mdoWlu6smhymqOoLhmhudRbSF08NA5vj9FALh3kaf0quZKbMw3T1CsNZTxKfh7CxWPlqij8JkU+X
LjI8x4FggLV7VfHJdhZDWYam7s53R9JpkQjXUfYXph/0x7R+NVwBaKlhul5bGLjSkAlfqZvvFunR
O6Pof0obH7CKWCZmtcpWnTGu3E4rF0UKSDaMNOc8WIxdyUIzPsMMFV4ko+5q8y44p0ODZF+A9YCP
UW/GR9OcOl52YxrZn/KJW/LfXxNm/OMWJhKrqSKt2pmIDx/A8f/7w9ap3vu4xB/jO7C/EvicTmVU
52zu4Ab8YX6EEDMDnQoUauPGeB2amcyvFM1nn2baOo4fSwkIEhwP7dqKO4LXjOYpq46pz9oAR7z1
yIK/SGOM3xwCrtZpmlokkjl4E0OJL9sNL3ZOEm/RDYF84DUTBSuuBc5BfAfztogrZhyTgSGA/fd/
7J3HjhxJm2Xfpff+w8zcXC16E1pHpBYbB5lJutban75P8G+gqxqDGsx+NgmWIBkZGW7iu/ee6zTm
teORwG7C7MU59ThNjnYER0YP3DlF2/0IGZFTMBoCSxTrlFMD1qn7GJVwoY/q6cRlf/zzq//5ooru
hbxHubFKy6EtsT8JyzqEdHLGg3msXObHJe/pyaQVjn7bdiXwYxAYdEwUT4rf8gnroXZ/ZX5Qr9qZ
XkcbWWbWdzFH+RHOSVaJyAH1ymVjxT2WQPAQcew2SWyQu6jFmkdmHCkS01s4jeV1iIunKey/E8VC
LzvGwXPI4GHU+CFpbvbRJAJuMCzOHK1bHCuDpAsu6w/o+MCr8h5TuZA7llcWqjuqsOq7ZzZOmKhg
U6Ig8LGzVgeX9g9+qrZ4s4xdsKlCbGwuRs4DR7F6lYKYRygph4MJ+h75GOjFMnP9c5EhZHV0ogpP
gMeZuCwV3+xSqyQau51ZefJpaEZ9mCyH8rmAtkfcb3vRpdU+MN4QNraWp25hYtccXQH3BVzIMVuv
CXh2a4rzvqqMyc6MNMIHClymAPcy36McZNcoE6Z1L/4UpvdtlLNLJ/rB7cKzayjnICcCT2KyftV+
fW2ibmsH5OF6TshuJxdxaGSbeYzop5mITft5vx688DnO6b2zh3l6ofh2kcTmStnDUxDR+FDTfbBI
Gafl6ZTvcH+JLXWon5E/+0fGLdXOS7BkTYN1yEJK39q7xaOfWMkbtEtll0cZRcvBgnGddeukmta1
72yi0PooQvExpBjnYjx+ReP7Gz+PBckWvkC80VA6OnfZSDaduV5OfrxnkBmsNDLHwYR1sBDGTN+4
U93mioXZ6Mhx4brJl4Cs+0U+J4ihGbEtM5o2oVXwIubyyyn50DGaAx5x/v8g+byN2un/ApJX0Nr/
gST/3OXUTf4NJP/nd/ybJC/lv6gBg0ek6ShwLa2pWfg3Sd75l4WMcG+Z0hb6jGXCmP9vkrzJfyO2
bAJkUcLzbMFvanB+h//5H6b4l6JrSLkoSJYtLO38P7WI/b2jx1HSpGbKVJJjnmdbjuA1/LVFrLYM
FwGEztYxJpE6aHc6ChTWMKJbK8Dqt8ZQbMd3sdmtH4sJ8S+LkKiAt71a0f0QW07F6i/v3v+hU0z+
vZ/l/pr4hpUlHIWmrTlT//01qSaaRdhxDXDz9kUS8AOKETLjFjyrECegGJdgngMcrA8zR4htZ+MP
+OfX8Pf+L16C1rwfLklroU3BNfLvL2EOk8IXBDkQIoA6m/grhCs1lGLOMT1t3cuG08C60c73P/+9
8s8b/j91Fve/2eZ756+3HNMSnvxfhWq2I2j2dO+2ksR8LsqigYlSKyAaPmRoJ2Ltb6vfqd9n56J1
zANSjsN5XHkLoBby0NhB8WJwa8ad7CDAV/ZZ1dCnF8NST901SLJVzuXljIF3vHZJemn8kKB8aN7m
qWKQAyXpNQRKAiE//nQcVR0a/Y2xUO8AkAIbMOyc1dpPFoCdzJ3t0tLKAaxdNULcqHiDNQtvbyuL
+3lqaOF29mYN2qHOqJeUqEoMhpZV4cx7+VoPYHUzswMWTJE4R7K2WIWl+CQ2QyxNjLcJTAG/tz+W
tjPeIl3sMjnvcrx9tO9+Sgrava789oUfb7ExMsu140dMFe5uypkDT6+EThzKJvWjiAHVi8LES3gF
pW0sIvJtCH8dQAmTlPLczF9NJ5unPIqwcRJeyx0dUOfYB2dlBKQChHdr8xDrPWPwPpsMYKN9egyM
3l1X3I6XGmbFQ2UWZPNmv9+IYCqfhzrpDuSeTDIYWXD958+JUhbdFH+pH3OUcigDE5Zr8/yayrTu
DRF/qWcprGYaO21/kU99QNqlwYfaaC5VLg+Ex11dctLjMj09ai2v1DzZV00ZJfODgWMEH2LpHUqD
lK1ptp+8iRt7FBRTtbwp0B48Lj7uuC066xqP5jHFAQYBj1S203Hq7rt5P7gELoXD7NtDH747kZiU
GceIVPEYt9FKyfZ7xo2u4tT46OgjoGl4XtvBJA4667mxhoFaDX1hgAeJXqBMyh3Y0GTVpPik82YX
xOmu9Fv5JoUNUXmm+i5NX6DHmk/4GJhr6Y8oUv4VM0x7l0iGc+SP+7nMyL0W3nCEtflmBpwE4Sos
iEIMD1wpR6mdbeljaFHkhWpPTU+ty310NOT8gzzoMgSgbiVByKALZgnBwY3R8ydWRfdM8sOGHfJK
VPsBZ7A6Tg41MIGNU4C4zD7vuYbLtMdW7thPhahdjgIO1fLUVewZHuuVJIX7aNTjMfOUuU5tvQkp
r1ionLMjbb3tQRIJgvcRBEuBXs84mVc5ym2IkThrxY+hBtTrESVxtYBCJATlYEL0V2xMv/GWgD+v
5x951xYbWca7btz7tXyMbRt/GwtAnYzGNgMhMta5e5PZ0kDT3ATCgkY2Nh9uXJwDGo/2dPsQ5LCI
umPwW0/eyc4s6+rh37hpv63OWS8PFvwonSdyp8hPUpzbRA+66daSU0c2PgxlV5wsOm6JueEkHcaL
KaJk1+SMaDkIoRnr+RkGaXIph/mlyZv5ue37hLhy9VP5PTc/pP1qKCAfexadYgkuiSkItn6VPAwh
h6/aCYZd4o6kucpqX5I8r6z7kB0C5X7i3B669hGBfNNZbXgbepzlDbdQCzRbpLr8zEJwMekoIuNN
QRwYpaWMoAmWWJbW4zBuywbffWEN+bKa3I/eZDVkvtGeql7uKoagS62ocQs1MkWUTngp559l2Bcv
zVg3i3BIe4LY6dUVqloIarlpdgDMGxvHQjJPiroIo0EP/d1O8reyQuCd/Tzd5C6ueiLCxxIG7yry
Su6L3qHWaXJtYVVd4TClZvxQz4Xc3vNz1b4aRXrp53hazQN+pmzW4kaM9YM2TtyAmMXIxzAwZiS9
gP34ihjh7ma0Wdq+rrbBjC2Ouz1kP0L1FnAq/NbVBhjoopT9a68hkHdtmW2D3CIpaGQXI2JUD1Q4
E4qE4uQNYCLQ3cYOyhJ9VdsyjfEVlOXBcuzvQn+kZo0DKiZRV4Bu7iSaEy94o3oTlm2r9hylTx5A
b6BP3TVRoNAh+E9LrzXBZmE0UoAI90BKwdu0B3dyb+y9WNElt0kdGxeYBi7JDyBpxIEKYvUgBbSd
nsom/20Ytn9kDpeu+zCf4UQL8aSb6dWcgy9iVfqm7eEUSSQcazLe7IA+9Cp/8JycZqu5sx5oRvlB
ab277b3+bqly7FM9yLfQN85BQ0C86DueL1pIlmPmUbMGRWu0YlBwZv9q1/VT1iNhTh5ST2fRAygn
D/2itZ9KZ65Os8UI1qkug8m3U3hNe3FZN6SuEQr5/kPjEJr8dMoqpRdGlcPFKprV4LveOk2t13zy
FJY3IybdoyoUwpHnGRVDMOJl3iagm4/ZbQiz7DaTo9145QS9H9bupTW/WwZUl9Dq1zkQuj3G6xej
H94g3q56K5oOXM17AvV2uzXK9neitXOR2bWYGvtouqhKfGtbGrUwz45vWcc9runHo4mVfSlMA3YN
AKCNPXvNwRDci32ZTcuW29OxUhbQAOvXXCTRy9B8MQsX57Lh49RWef4+etaHqmP/5CZ6Fcclpc90
kkCmczcpbM8J1uS65bN/pIMgIfrDwl2wQy3MvsRDZ0siS4W51Ths4avkmCcCF4tk0uEdFoS900+n
hobB7IvZcibfu9yXmMLvTr6y9E8WU786N7m0mzSp5U7pMEiioUXH6jVnJd/aWG+tXOlzv49p8T6r
slk0rh4OHiNvCFJl/dCJmBqAyTBX0JG5iGLEjARDTlv7+9Gt1V7FZrVQVV3cqDIghOxhuMbnXzBz
mWmd6xm/ZT6+cZf9sg5tvMjkKZeJMqqjKbgG9qAMNr5yEVREuhYiyRZmyfZHamkOsk3EsOlidAc/
ZrgBkgJzGC9yNggEejqF0WrmG5U3S3pA7MkSe0dTtMGmB5X1Rt0DJDITjGwwbXhNcGRJF7+W0nyx
WJKubqGdjUznciMwSOiYJjgWxO1I5+FGG/OnO9XVuZeNyyMQtSu0bHHGFPs0qdI5q0L8xm7IBJ3s
/sltBYqnfEyMrryBiClvYS++x4I2RWuyFEivEKxc1T8j9n5MneOdDe5BeMypeW91RXirAdIum58z
6MSNNfdwDqhT2QRJYzDzUxR+3gncoRft22zjBwNNEFVKzcoIH5Vj2tZPzLfAdLe+kZAPnK3iUtDB
48+zd0lKzExuLO2f04B5pin9X8Fgv84YEojly93sOtPxz5dpbjbG0DcAwOzoYOO6lphBDpqShUWD
aJnCBFxmg02oS3YwSPVLSnvGk6Tdpe+5umeYWFk/h2HB5o8F1ar2ZonHOJmD5lpXNOVY6h5YxdLK
qL9OaoJVhlijEOWXYLq43eBuEHi9Tc15BZyyp5gn1fapZDkhJCgInZQ/Q34680S4vTb8E6HMeeuS
WO9V328qOiBrg4oYTpiUeeHdOyYNeGjZJh63OdEfSk34ly3J18raTfOnnCrnOEe+Xo7Yd/Zt4H4z
k0wfSGA0hJf48bGLjTs3dZqdU6evnubQ8wOfabNTwihPM9xf32jS17hqzsTk4fvSyruvDS+7dH27
5wrDKcCwV7WbtEttw8TEPTMNO9dkEp2bw1lIkbObB5RL8NJmnRHQ8q2ebzUtjg4DIMcsq0tOrGzV
tTWarJ3ZVL0zlAVU3783IVaGgocZX0HcMX9CklQ2jGQn7voX5RN2DMeS1EGCX8oxq7e4i6Z3fAMa
QXcItnGoe/6KjJlKcJhk4f8yQDxySAUlJv1yXBdIW1ZQzVe3tsTC1CL5ZsEmqCLGH6SPqOXFzs4T
in486MHfVeV41dLNX3RoZ+h9GFMo6WLU2vnrxJ+KcxqWxbnr1NkJjWmnnDsCtax/U5/FCFSWNzNt
yGfYEZR1IAkMrOsvpoHJDikK32vIG07shfkllhfT6Qq+x+6HhTrupYHxNCVe/qB7KmnrQK483YRX
W09HHyfLG3LLIW1lQzVnsR9JtBzQ72yO39rcum317qVWe8i8JV60dKwEHShW9OZi7IjBtbxoRmq8
IgFhq5uPBZ/olZZE0xqqBx7uXgcK8k4hTUdbww0IquNsfUgitQhqHPf2DJJ5fDDIo+56TCbcJ1x7
6Qv9s7UnB98T1Ed/SIKXPKu/Akzq3+NEtYWzm0aZP/GQj6tuLmmE5jE7KavdjINNi50kP1Lp4ji+
01BkQPT14idNvUCi00fLcBQuGcIftd84h1zQZ+Oa0Q5LsLmFbs0yK0KxKdDuKEE1aw52urkP7fSF
C8Mdnudw6LWbVSaLEsOWezP7HIxhnWKJyLytLSWHuulJtaN5sgrOl76LgVak0trGcWRylwwSvgWH
lLeNKQRki9yH85tN69ixd1EQy24bG77aGE5ATVQfZkTvcLWGRXIQkTiRm7CWga/qFb5NHqCgBQDT
GdAk8SszYq+6x3BKn5q821ioiWvmGjMxXxQ/ZVGx1c4DSbXKA0JSZt2J+RCW/S7/QIKs2Yio44mH
hkCzStS1LMm4QdW4hpB8XvDQOG0Ynn3AuivppgmM7DHYg1j7GkQS7mfp1vzJ4S+zn+zH0nG2RcMJ
MJ7sbOMmSbAro948lFP8mJQEaiuYOZtodi7CbctnBpmGqC7kOsNzliavWV/l63mc9ak0HT7eJpXO
2HwYuRq7aujzJ1DhZ9jkb25vmKeuFeXRr9IYMUgnu6wTJG2BzljOQL9GUr0gixi4wiAmtqOKbyPl
t3UBes1oiUP6mpigFaxxixBqh6BY9KPYNoOwyY9gbHcRqjd9OCU3N+W+aMXDGqbZ3VYPOAB+RLNE
J0xXbZydE7N0L6onCIBQMWzdOM5ONhMGZPglb0ARjofeIp5HQzcPlOzIo3WOtQ+C+SkLm0Poe/pg
tNOOzovgWs0qOGX5/F6T/LkomX1JUeU7UovzKtNzvXJH07lOaU6tiQ+ZyVbhl2ry7KdhJJhnMbdS
Mq33UR+7D0HdngZHZ6fawxTSUXmaN5xn7u06JZcdZlS0O2dgjwDNUCuf1Ic/m1MWYjcmzRQc5jo8
OIFKb0QUpweIMWuK2L6JzMYPMI0cAtSGwm1Pi103u3KL4LA0WVuDxb3com3591Xm+6vOVxakM4uw
Xd2uRy6kP2N2OwmQPev6ZxUVyTqOIgoArBZKjY4eUqhzOJp/VfOf3ryp37BtxUevvfSUde5tJpXA
9EoIdNwoVrJJzJuMaYYPXPMD2XI4kCbjqeYGuKhJt2Hf6spr3fjT2i44FtJVwxuTkySfwvZp0DN2
WCM6pUyJ6L/s4rPnFO+Y2/2Hxgd1p01oShCajl0uLfL/2bIrIpyrXWUcArP7SEFZLQmZWUxFzqTy
471fys82GB611SQXO3Q/8jmrT0XPstlNU7iSOubDOqU0tDXdr1mP0RaX826KobuZg8URIpnmUzvn
dBfl5X64v5SsGR8kBn4j4BhXD0S2CcWLgxBUGHt+0x+KSORvA/caM+8jor0MR8ykAMOgW49ZjrB+
MO3CR6r2kn3nmVoTZ9saSbR1fF2+IzUsHJz68MYBYMmlhSZ7AaNiHem6oZipQ8OPNQzVpAeRjKS/
5DT8UbhO+drERILjdMCkRzJnVeSGvzFvZejRyBcY87PNEGrppUZ4yUlbz03N0tjg2KRJhYbn1IKa
2Pb2qYh/2/AVdKDCS8lkeBlr6nL4WVd/BlgbAGkCeAO2UtG0UE98j2Ro3q5KrKmTaxiPZarmpW1M
0YFmIZzYOf1CRdNPpIaHa5Yk0THku9zwuSkXUTZ7R8MuoSxxQ0dVSc4qU/YFhAfhF9dks4+IfgVY
/uDjTEvVZuoSFu2HL8zuOk80a5CdOjeMZBemZ2bvlESW60Y2MOf0WK+QouZb4wzga+7BBWVPxrnu
cjAchKXvNm53P0fMlTLLYeKmnJM99OB0GuhlQxoUV9xCxbUPAXoZ2Ov8uYPr29pnitcMql/ifYkd
7VRROUnpwHyLDGIoqgKCklbDfCgtNLo8RRgW/koZ+tUF3/sgR7+4zeNnUOMXirmsO479MnHBPsdO
65xFmBw9KsB3bjLgncqcfU8/6q127emENj4QWhyqpz5IrtGQwALw7ejNzhkrTQUJ0SYk+J96TIf6
pL5lcerS0mFNz/VMoYG3iJo0/sXtEjCFyK61T9tFqLX7JjqMTKa/NlNU/pAx02pEkXQ4dm3CNKme
aqGGleli6sYciS+cZM29eIqhmY/NL62lODGIdfedSoNNEpgI+p58aWTbEZVJ8H6ULgSJOjGRtj3u
6bIxsYfeX2o3qk1t0ZqWjNlnJg37sQjfM9v0T6WRvma+Zm+wH1uiWScgimvhkLib6vAN4saLORd3
k2YyrWM+zVjYzKIiXW/DoQlRRv3HO7Zl3XZh9dg10FsNvwBLr2gyr8rgbfDqB1Iy5d7j4aZ80VsL
ArBD3kSvoh1+g0a7TCHsOOdcQmS+1fcvY1R89SZCMZGD8CSz/Zwl/jkKbY8TXNIdqUXY6opnNBsN
tHVVvptdywQNk83OIUpsWedKx/a5nH9VMKUKsMIHi8ccngLyvOU1t1hU3pFik5xTw3nGw1bUxCv6
Yop3tTKIxTSe2jlJgBkLVDmOdHM/N5k8ZKp5q3rtregyT1m3iuLVgRxQ5iDx6WFIjqxk42Nh2bdi
qqILR9FPJI7y2On6UaUmEQfG1gUXhWvtjPjou/am5pTaR3qqMM0VT9ZsfekRqmpvR97JmVtyjLII
12l3YgsGm1qLR9ox3B1T1d8c2D1SLOMVLpl8ttMQl4gukgeyEd3s4EkxNCwlCrOOIUgfRdO77KnZ
bA3w1nLWzSVjjrwksgi30bXDHRw/vKYRabwIgOKTqTiXl170OATpITHj6GL0VnjR0y1mHr+g3crZ
ZlYrboPO94QTZoZCxNm1MUxrQqERB5uiW3b3yR0yNf1mU1Mc2xKkqhxK7Pu+rs/CoxHWS4mRuZ1w
COPnGeMwu2V4Y+pTUaqnBCvoi1O16VZwCjX9eWRDyfRzPk3eRjo9Y+QJmPgwS7yW3AeJhR/BVtPD
0lUWB7iYE3SrxSlqCLtxHcjwYrmYDkT6IqGX7KMsfE2nEF1Oj3cjJHiu0pwnLi/dlqvvObdiIkau
z9MlmAqSANkkrbXtJda6e3zHslGtPezjimWeQD4+4t6w9h5VBDgpqWudK7rY1Z3oU5FQ8AR9H7oh
BC/qjiOfQ6LLY4we1eOSnoKPgRvPOqg7j3HLos2a/OTPGqgKrFCzLh8dX3UrKYNP1zVoYUhZkCN/
2IdVdukNcYJ7QSDlWuTTPYQCc9K5gym8YM3YBUZMGQCIEMmm1GO4DBgjHLGs/+qx24W/QO+ZANB4
L9ITfAW8a2XxNQfTyWu2AZWqlJOVp9T1rlZur7QnvtIklGcjw0WRmAyIrEFDOIPonfvhY2nHHzHW
tk0XPPbEyaGm1+xdFKpVc86VxON4kH376bDuvHhXhJF7AJIFoz+lVNrMGYRC9sG7qvp0hrDiAOqb
Iw6mIBLd3Hqd73JKSkkOnEba7K2B+0fg0kA55BDFxaA/CZoFyJzNznT0InGGbItwRrFO3F07ovTH
sLgNxUDvXjnuaAkYqgALRV1Oq14CjG+nYIXXiyhlyBtsqKuD+IBtBYkUOalTvLt+0TLc7AOKDCy5
90YINhW2oV00cNJDGLky0hAYppqMS3TzwCKQr5reWAXuhwXkFwaly/8XD2R1vdZZsLYlGw+gT8SP
vcTLtJHafzMqdWI5/zZkQYN2VWPIN6pVDBmhwkedAoekchcieTX4xwkY7SCIwILLGvaygiklTnX9
o/OG8l5k2a61Y9A8afP8sZ3w7rDly6TbRNxjN0SKS1x7zSsky2JvuczXm+Is4sKijIBomFrQaBpu
ExbahUUB7apTLdD6NGWWzvC0APy4tEoCHXC8FqqW8zptW7Q4R/6ukCHCUslzG7xlffIU8rnZlDV5
xGGGeyuIE3BYTRfShpqqyhhxJOdnPfnX7J7eofD+MWym69DPK1Is59HOymfYFbq1nrpwfkwhJoCc
y78Yb+Fpr+wPoneUC1jx1puYL8ctAzVCahYMLdNVrxrb6cHInJfeZHvMcvQiZAX+7KkFckM+ljdw
+Jy6kqhR7YGZy9zV5PT6FNa/7DamDLriETSICqzivge/wwX25IlPAEzmMcnEdUTZw8QIjyccPmD0
bXOSxRs5Rx+qnzXNJcGl6Ay9Gwt/bWNL25kuu0dnusGdWraEokPbiAhXsxpwNMnp7osEkxVRN1hH
7jGowFamFbxL3nP/5oF5ZQZH5B1g7CuaKtEuqRABGMWv2oAu6zDDStaf7RE7Ej7aYkVNW3G/Ffjr
sVTMwDqxJ+YbHKsgXlkcS3aFMb2H3X3gJkcYIX60FTWZKqbiLm1dFT+8+tjmWbdF8gG/CmjIGgUH
u4wW9haOzT7qoMdNzbAzizR4wQPIiI3dQU5yiw1LUNlytEQ3M7+tPqg4Mw9T4ruLcLCcVRlW6YE6
5pt3p/aVa23B2KE35yIrUz0kOQFds8QgmbfXvvVOhq4FLmMW3ZLtPBwVPSixK/Dvh+euwmo+JP6p
V53A85yuuQ6sPJWumoKzvZ2j3TXs4dAmCIPbsoGrVj9PreM93I/9snDk0XCTF6B6zxaxkT3bGTQg
k5JNUdU3AdV17w5/IhXzA9bC/BTVWbgsAO3ZzXTxSuWf6Y+JniJ/G81MK5r4EXdvtLHrVdOMAQIE
gUcToqAceSgp7Cj3BFq/yiA4aXtMWfMoB6mqBw80r3TACbcJNmjdPrG5C0AwePFTkS6jiQBakg0f
U0yaPE05XwUaV+v9p57Crpb2rikHCnc0iWeZRqvZ1KRGWB2X9v1OC8pwjH7z9JkQy61LzXPBA0sp
X9YSa59o+2zZcTZIqJQ9OoILfUN4MzaYCgw0hNU153am7gsfr8SK9Adz3S6444ha+M5Wa61Hm/7S
1ArftUWj8QwmbBtLkPhVRWRQIkWUYbsWRMhy2skPBZah1ZgqJJCodjgi5xmsEDZEz2DvH2zx7Nn2
qU0bdnE8bAuhjQc37HiXA9IttQeRIQuBdDcEbUOHA5CmKgSwFrWs5bAJq/Yrgae2Mpxl/ApcY7oV
RvU9pEgIMZWqrtffTwc9C1yDEOLvnSkvd0M5LUufd0039Bu5RaZWrjD24Zvv69chMOcDrJ2P2XHV
U0YcH5JC/AM5nMkesV4CU0vcIN1iztIzGzgER9kSWEJF9IygPYObX6oxG0/cyVjQ/TaiTuQOc1Ux
kObeBW7mjRcjvKd0vGTe33nOKyoiOWpjhDyjvaJD/nTh6eyKtl+W4L6veHA1F004n0n6lvfCvNld
Kw+46H6aKcPOnpiYzbIHlnH+GSSCDKXXrb1WvbqybflkFmgzIv05+AaZZj85ED65q7PKOBX3L1B8
YBbYRLdaBwnWQM8puBMTbh2rjayaZhmHUXrCiDStMdMrIgvlU6AILE6Zmh9sfMtq3nTA75CvNQYB
h+7o0PX2pEwcHhCP8WxCnCHsxAW70UOV+M4Re7U6gPL5Zo9O1xX9tDQy2S+KVsdVhyVsAVvnrqEj
ecZ9skAKiB/GSXCwp4VpO1j5pqBHcQ0K/TtIKX9zFUMeWotvAKdXfU1I0Vfxc2S6VEHNB6+rnjIj
NjD8ptapm8qvrOCcQ5Q9PrkVB8DxNTaspR9YZxeyzLqnqJo9sCCoWyCw1KneYFF4cgo9gP6xn6mL
X2YKDoMjBWXtrDMkBoKBPLrZLd3APFBCbDDt1f5zUNQ7FWU/KieDwFmK8VoVbO926VeveRiRuKE5
r5us/NZ5TXyQSQHYNvJvMAnFS02wrg0TgAPpeE0LTjlZS9TTK3xmkzgRDn9+9ecLpDqcrnF474gc
MrV2RqwUeJ3ao93LeicnO6Huqgm3VesZl8ku6HJnEsB90mMkzoAEPYICPDoH92WR+Yc+wnbi0xSy
77J2fuH/4O5XTNc//zRE4Qt9OvuAcehxcDPxwl/35uS1usBfCjZZQZs7jCXYbq62sbMXRrLuW5nt
0A0IGHlB/5rG4Rkqz/iz8DHpN8lU3RzPwMozZsuSGrF7p3v/s7h/iXDErPQ8qmOpNJjaarhXOdt6
X2QGMpDKr0EzOC9jGYTg0KUEmpSET/40HsuGjP7Qw/lGDeGXoLn4ZVtltGZxtZqx2IGwTRWNT/Sq
2UnsQPtWvjorqzDPDhQkAx/JAfzNSQOjv+VN6uxLry5XmL/8t45b1LIdU/MQ0nzxZiD44k6wD32A
zIKOZl0rYX0VaRq8x+WML7DBaNaaU/DO8oLM3oExKyn3W+oi9vEpf7qdE763w6iPvsv++OcfqS2W
Kwva094Wtf2YRPZR+1zB6jp+Mu1Y3wx7fDNbI36H9SO2TFSM9WCP8btx/zsig82f+xPZInROh8GV
6OPs3Y/lPUIa6KXjyPTddrH1piYd4ADITZEX/Bs6G5xseBmdvL20Nc7eCi/Re+S07roJGsAZkHkW
TjyNRFjcB49M3Ds117fYleFjDgnhQbbxK1d16vpyDvWAu9sjiQF5T2BHeDTg9rxDaoJYTnPgADE+
s8P60o/EH4uR5Qwh3Lpp1y3BXLYzfvXJuoVGsanIFx2rzgWCPxQaJolngQoup20yjhfPSm90RJPm
HcVZNg3qA6Ry3l9tohcWwGkI9vqiNC7kG+qbd/+SJZoMlDtnbFroaz3jhmioRhQFOVJ0Sy9WPpPU
a1A8c9GEG3cwEzA93nWUoDfDLFl0njBOk5mQB1Di2qt6JLNRdsYew8yboWpxrW3bId3ZhttQRacp
Mjj99VpwRmLOHN1Bbf/+0jjulVhgXddki/EArTByMYg1D1Xsqh2yKqJF5l3DyouOZuGcyKFknvPY
GbaAKwOtGzsAoTyaCq6mrumpEPOHayNOcrFYhpyTKDBImTzX7MlB3fQbJzDl9c8X5YTqSvbqCUtg
tx+rbDGwFyxz7n7bOpiGSwU9h8lMg5cGvTHxzOKUCvxdLhcm6WXZha5GaxfmBPmqux2r39Y+xoO8
wPolRlNdaSjnMi65407FDa/oYxtr8/rny9zZL0MsMo7z8TYP3ngf0osV+wQH27mA/iOJNDgG9CFK
Y53ki1W6vQ7PgeP/nmOEHVfE7cGe50eTod5C41zd1BllPAX4hrJEHKE5WG5zVtz9PxsdPQsb41/9
sArV1rWwbWJhQ7VSOKH/anNMdRAWkxXitIvsa0lo5uIY7imu/ouyM1tuHMuy7K+01TuyAFyMbVX5
QACcKYkUqekFpskxjxfz1/diZFp3Zz20VaeFhUVkuNxFCgTO3WfvtWlVb0o8IWp57AZcgkr7Kpxw
pg6GTwZwZkYi1uV2XMkVG9v2HlPlP5SEKOdC+VC0MNnnEoiNJWJ5GCSP56yOJUMmzNR6IJipEkXy
lS6vjk6x5PQZ9ACoov4YJb1FfENa7JLIKRQ5Yqvt4IYg6s+m4Aw39ztPG04Cw9XJyV2lMwY/PXTT
g13p8Z3gvxGR+DMtCr6oJCbP0GVfjjrbR7sc6PjLNKBl0gKTDUJ8W07mmlUk3uMIeXY+j2JBBqCP
jk4slt8lfXjlIE9w8Cn9bt5bvKocy6p8C8hSnoVW7XIDqbHTqvGsVtl7pdXnBA1t03N4WuQQbgw1
3auw5lBRqTsMWXCDGzbDQ12qZ3DpIMjKTqB4Ui6RG7XznmQ9cJu7R6ZHjnEE60br0Mwl+mxUc2h4
JkIi/+EJ//fv6X9Gv9U/TeHy7//Bv39XNWmYKO7+y7/+/VoV/PUf96/537/mX7/i76fku+X09qf7
f/6qzW/18Fn8yv/6i/7ld+ZP/+d35392n//yL8FfoYFz/9vOl1/Z591f3wWv4/4r/7v/8X/8/nei
B5qB8/zf/+/f/59fd38B//lvxwSX8mf5r+GDv77mH+ED3fqbI3CSO67mGLj7Bb/b+Cu7//w3Xf2b
azh8tIAY4fSw7vbhf4YPTOtvBvYd+pI1A4oGH8h/Rg9M8TeaLwyHzRGWeEvozv9P9EDwv3/9bKs4
j4VlkmEwec4gwP8Xr7ujaR38F0mwP7MIw7yksfy0MIauwth41uEshJhaIiAmXLifc0jDfYZ4ok80
LQj2qJU0231h4BuOrgY1vImo10jSR9AH6ykpo8C2fh1YUp1grVgjUdXTUyWorezsF8fgVkkZwWxk
66m1vxdSftB5HmjnKOLxocCwPODtMdjx5ql9HoTmSRVVeDSCHHABINSeJZw7XRa9PeIfu8bUEFYj
vHpJeAet/oj9bt9klMd1HLkb8Y7WtNEtHs9aLt6aqbvp6VlRjA20iM9mlA9tKzdpzphCkDutJQBK
ZRXZPNlBn2CwWjfTHTCpeJ37Yz/qfbKGNHSoePkqQ0F8GSr30tX9vpjVXcYj2S7BRTURZdUcSsvI
c4bqZVnX2M/C3Oa8LI9U1PoNB1j2PrseDgSLpqAaQh/syDaUU2BZIxs1brx58UTAgMcG5pfuXHbZ
I+UJe1la6zQZv8SgXmNpsizIds0LzJnGS3sC32FBjxc0hqoWR2cArzrX59k1AGTVxVObztxWcqTX
HEtifi/fpmrAIvuUcauNBa5feUEVQGvAHRh3azJbEehQv4DfXg+wd+9sIQ4kfmmgpITG1c7fM66a
msxAlbjAbog7d2bvM/mtUnZVa9VweOtNHIQ6fZc5wgVXALlVzx7hUubYqpjLV2K0SWvaAWXat3ts
fVFTn2mTvs/nPn0NjeXILIdt1nmWRPoSgArAGa+d5QSxQutXL7+q2JhAdpQPWVz50sW75S6uHzr5
YUqr/RA3T22c70RLCYMKkmh5TczwwZTaCpppprmPNjQh3WnPQ2QEZtgFsoY7g9qFZcwv3PCQis/W
LDZNPlI994lZmWB2KVYYDfatRgZOMCclauU1A5vgqN0kFSHH9GKOnMuVxJO5clBF9MDR6lgRfiCJ
wlrZWC+DCTizQ4S32eq4aXfqkA1TsmSVHl6HdvDLlqclO4KKWkyKuTdsp32zmWESHuniXjt9RIDS
1NalvlCYRWC0jg5W9dUjyeHx9sOF/KiipI+xuLnSuRn5vG9swIblUMDg7NnOKU9jgra2bYsGb2xB
6D8pA9lXD2z2Dn0DMDBvP2Mcc5Utn3i0r+X8rebWj4kIikeH/lMlfGhkyL4Ouc1wXeeaAjQfaYGO
ExNNmCrYFVZDqkWi9ja1XQzUXbBvC1RnvuF2IrpJ/lNSBiT5yaosrtjE8Hy2HyWwO6S0ILt7x+iC
pqHMfKuKZuuM0Q53zlZHlF11yYfO3puKltZKg6LoXhr4L17tIuPU00ZRX6xFOXQuhmeEDvazrfIb
FyxsMbBUukpgWwsUYsRjip0uvtAS1SHtibUioi9UwPdOIwxvRb9UfkEkGiqwAngr2mQ4mbh5O4tW
ZKfZawZB76F0NRxKdzJX/8MJ79y00bZxw2/6iKQnIzrMDbUKDD26uoLKkvzOb2os+mnrb5wK0MUO
kOYypEg6ydNuO+d1uRp6833p5SbpJDt9NQ4GYeLjmvutXsQ8vOnhqPKDS1lCkDvRcxeW+6b5IVO9
0zN5Ug26XNS92WqvUJLQ6uTFHmOXtM1wMe76cFatjamiypDITaWul6x+ztL6Nvf5ZS6B1ae0jIMw
h9Z0ycTEBxfgg84qpXOpNwqIlXwaHGBSSiXiRng2kBDR2z4WJE9V5xc7jI+orDAr2GAJ1H+iSSCB
kaBfOupbfctKFCZ38VNiQsKP2RA7SeboTkeM11A/VtH0WWodN2BQSc1XGf1gD/eiahdLPgjztRyv
Ha6JcJgCHOh4QVBtBUcprdyr0BnYUqKzxOexoYKhaFzYR+oBYw2I0LI1qbwoPd2c93n7pjrwHukE
5M5mzhpkwBpCrsCQ1ftF028IE5Alx0q4yP20UHRi1sduUt91dGQMneabbSvHpgsDmx301OnPLbDH
TQpoNFncr9qa/2SmeEDYJfkEJcn7C9bEScI3uJSJCZs8fi2PlqzMsal3YlWnI1iUcfVasLFgcYnN
ECiCPgdIMlRbEJMgpAKmQRuJQtvGRSCSME8+RHf3EDZuEbIhsKf2Ha3sj1Lnv5FdvKVU24fgWsaM
BtaOlT7LbmpX4vxDa2kLy3kfxYUipIa8SBYY7QyYKKOpI+4+q6j5cnVH8+1o2BqJTTiZ97h2kh0d
rVSUle9iolwci4vaQdlJ6dBDy4fpcBttItU6hGdTXKAnnsJa/unBuDpqgaXnmiVYuuMYJ3lzt3Wq
9fRHVdJTMjMbNPF3LzGI5O2miOcvNOQavsZsDgBz9bUBhW0M46DBhsa9I71mCPyVVr6Mqa+DUR4Q
QrgN7av0cbExI7DDxOuifBr2yu3kNs6X3RKGm7HMntnKIjljkzfZtkV0eVSOchwoaTaiMdApt7OT
mKKMut3DioIG027tiZWnMcSfBe7wupkv9Gfgzu/WiaV/2p12RNV5XfSMpTTNtFQHw3bVDqqTHmbT
OBogCKSW+B0wdG6m5pq4me0V2pcAXgzT0DwowAtMkwqmrqkiX3Y2RcqRtbWMCZtTRO+YZejkHfIN
cOlnFqRbh91iaVZXd8gfwVIBYiroQqSJMivsY4QEMrTQqRb0UiN0Xp0OaLRz9i17oQzT2ZfDOUtB
m9sba9YR1doDXWhcvyH8zSSHdqdIAtxqfr3fyO3xWUe2JsNCpVZKij6Nf51I7soYo8Ros4++kPl/
SSbdV8OB1QgZ/obLODUqQLmVftKQ9d3CPUKreseTfmtCcSU98BG7meEl5ZIE99skNrCbpTAG3AmP
o888yxwxYKiA8qrRkObeRsP2Eirdpxxcg7tzi1/LqTeJk3hG96thpjOMUzl/IjKvqGjmyUX6Ea/v
plCXR3Zpj7Buj3ocbl1l5tWU6QsdzuvYgcVfLzuFtIV7a+bsRm+IZ4HsaLXmvm/iKlc2LhdT0WQc
4KGuZ9fG0h/6Ir1xSgcFrB8I+Z3xQlGDiYEWYmpZoFHv5+hZ6TgEJlvDci8N/nzAl2QI5wi4nekl
1RNHtHcjL5lfwmhtMUrZLe0OIn6XoLwMJ/7hCCfh8tQBOprrGQ7NlOPaZc/Njab6qnVIjk0KAa1E
NuExbBZyPYZyk1MCU5n1Bx8Nu81utjC/8LBhEXRYNSyuR4/YVUPOC2AWsYQq8A3zbfEUzXF40Zfh
JNPNrZub1VnTBZbqPs4ASwpYn0i2HMIlNZ0as+siZjgDrJ2bHkwVy6SS2paVXTdbFYPkYuOpq1mL
59ZDwQ98p08g4oplYy9xTqca3uVYJMpWivDVCBfP0HoatjXTk050zREJaJE9qmF16YFfkLYVGxzK
pxKDWL4MAZFxr4vAEjLiSp2SMMtA2yHZHPR4ZZsp/Q7L8CuLzH2mYbShZRjzAfU2E1CA1Bl+qLxh
UQN53G6e+xw/qiRDR/Sa0Br6a2nqu0nTPFEnOPgU+EM6Tb+aPkdBxMMXtHv4pG1j27mxPlV8qG2Y
bvvfxqZPUSL8zielZjrxDRgf7mEMo/N8b7IENZeKP5iEOCIw9o1gIaj5WtWNvTO556ysUf8G6N+v
MPeW2KWawG6mjRZT2DTJNxefWPdm9+Vl7tJ9XgD0ZubV2/hqO+nRtPQ7M2292N/sEbFp3ZQeqzng
ZNIAyi7TdR4FixR+aJCwm6jtABA9vXULkync83oWOIqIJmUAl2bgyU5nrRsxvIUoHLhFUuUg+CVM
dAFrw4NiDp3fsMNyNJOHQLPtihIO6NDtiTaBcFy6TyM1GMpJPSWYNuBrwUziGTWyu3LWRIw3oTGu
usnFSf1GLJL9xPe0xMdsCpbG4nnkdC/35AMZG4b958RQgyVrA8XmYRZnoK2K6Bary3YpG4qML+pM
ZLrpl/ys0+ROrDM5FuHw1sfVM4D5teZk79k5QuiijT471wNInVRLr4aLMGpXY+rxFl7t1j7EkYFR
EV4ZDTtu1++bFiiiSsXK3tS+lhJ5sNPszTSZu3R+wTa3S1P2iFQKXRpSMAM/cDYTD7po/hjUvGDG
Y/uxMjt7L7eJTXDF6m54dHedS6dYRjaWXg9GvGs/yKCd5GbEON8JaKETKbACQmDaBjmtJFyukk1N
DA0VFdY8ZlZ0zotlJzWdbbq1U2Fe8xm07YBnWWfxRzINL7b2YLQv4G0093c2+QCssuoPec29aLJD
yAW33Atu2OG3BuFLLJuA87kT6hRK070ZqOZrezfbMM72BRT1gi5pYX/ep47hTq2yxjuc0xuHa2MT
kfjKcfjYVFXHffQ8DzhciIAa/bytkRLdHKl2MP04CmZFY8saP1fsGEat9bDcPkSiu4RO+xzyCvox
4ZSaQVZHfRN/1Tea3QuHaLbIbZAlP8J0N6FdH5vJPMdTjK2elV+UawOkH/PAYEBHVsMApiXcjge/
5fhZKv2G/5r9JPbUbdMs8uPsa8yecezSBDYo50iNNSi+u9pUoVjfvdPlHaFY/thmx6NhPBSN9TgJ
8VHU7iOtmHsbCgzNbYd20fHxVc27Ju2jCWJ9ibTDQKkToS8QP1Yx8hiEUsWPkKrSpOWHuFDbkdLd
hzTomOIJTiZbAFM8sox6VPsKIM/yU+fz0WrsKzqRyWYx+aA8bSeTEVCnGkh9uvSTkR+KofuKSEOs
zCKfVl3M1tnKnT2vxVcjK7D6krganAf+dlM0JtvO+E4hqcKvRrVsr7A6fcNcYKe0RQDqiB5Z9Z0y
Xb/p8IEptEPiI3QUsYXPwQG2Wef3pKWFLSM3nnFk7LqnuaCsWQ27x7QXBy1nqJ0Aug/dW4HaYU5c
r2PNHwopX2/Fu6RfAlbytCIuRplDc2kK8klxSyCHm1AydeeqXHR2Ld0Bet593bKCjYDNeqYIJqOe
YVSebAaCFZYROqcho42xfoUGwMijgFQ08IZosXIyy7vJPaaDxVWQUGV4cwdjU0/jNopxiTF5gRrY
LxPSsuUIYlwFXBz6D58Gx7K3tM1FR7oZlxhucN2zihigweYbmVKl2VKtS9vWXnVzjRHtIKv0Sx/t
55lZQ6dfWebudtE4+Cd5cTJ6E1QVrUmmUzypyNK0biSLeLCXfssmR2Gw+c20bG0seb3OCkofbAEq
+8fK8wfBTtm5W6Fo3MB+/KHJ2a8T80WkbIdIVkuShYyPGaGPn0hlFVM5mwqfVfeJcdAbLeXitnQf
A+pLF4frGDUMj73XG0bnlUL7SjOFHgQJgXcGIUcLShuj3U3mt5y61meDRaSy6K+ubDmK6jsW5KdK
NbQTq+FPjTMTw0gHFaw967ilTRHEnXGS9E5o8UvdziRNuRkZb51k0V5wzkkSknIm/u94U41HvEBr
xv/AinmR+VsdftTqa4XXBa9h+TxleITHyoeU6lG4cIdEqYyeqkZzJ8PTegj3DsQoH5oPqiS9v0jl
N8KpWWAO8hKZHAAbsw86k/Bgrh9N2ZyHSbbbVLcg0CsJ+C0sjkj3Y5i9CelijH4FfsbhS1NuWTy6
eNXlMQ/DP9OuQbFQ+pA7nKqj34FvFEQ/HLX/de4s4SbFsGyloFLB5fmkoz0FR8yxIj091zCll3j5
k8GkVyXJmfqJ+/K2m58K7DZKo/hYJ1FZOU6jri4gmzOwsawqn3o6mlb6/Il+G2i8vIkrkmnWvqVz
9JXTSCpwv9Nek9GmU2ZrYSuPuJ79HqtRZjpXYqT0M8JlTNUfgM4m1xGRk5xOZuIppFfV4UCaFHku
pcskamiS4WDTVvE+aTgrdRTqLOb82Lav/IhPCuoDSCmfjsk1YeEDM51TjUGTig2dMeuwcjzdYuon
X9XTsGmaJ8JjdK2XT8tyInHLGNH4M1YcNfnOuP+ncfuYlB23tRHMSTQAUKQ3DNv4M2oNS0buG0aE
h2GsHzCbrJv6MtlEmcMInY9HYZYIVtOIFAmB0KEuj0VK33nxWCjTXs+NX72c9u7E7GtlOHJIH5xC
NGV9nvYCPzFdCtzXmwKUlEPN7SR+G9xe84i3583JQipPsP8peFX4IylBDu55C04ez+AaRtn5rmMz
uEgWyN02o2ab6yGIrVPDOazL6ic7HQGmc7osIE1JsVXvjAPFqx3TJ6c59LdhFKshKYI+dRlX4B8H
swxmUNIuuaseNOaWGcyrxpiRvw7KbJskkIMW8rXT6LtSZ3MGGxhCXU/8WkNGUxruOFgqFlZQ/RJv
J+wspS4DHLDrKQLb3npaZNKWOfvyPokgXIn6Wav6zWAEzYjxRN0Mahm04wuhyXsX6UYkFoes0pun
hnSgEqjxLa82XJC0RSqHSLU8jaYGqUo2lONmVp8m9dzzxxbhW9bV3oSYy9juK6ww+S090/0KKYtP
Sxa2o/N4x8Y5Tzn1ITOEOdX86pKCQDpxbHyKpway8iT1W5wTAi+bE9P5UpcwAme2fVhpXFiMA6EA
AU8xyzY5jHLd4mPkToHWh4+a+APuIlCSq0ydbVTS3iMSvySqF8U3VbOfXQxebChJkFxGwVrNtgAZ
h2DH3G2evTWsje2aI1+3JvZnJMe0+jKWB6W7NX12Qupigf1EomLT4FXvLLAapNA7nlG0nAjV8Uwq
Bq1sq9OIINT8vXSqvT59FO1sbbQoOzD/2BQfCuoSjFNVouks5XVqTXzz4mlUsgfy08dwDP2whQsl
aPphGy70fZQCCtCp5awa+a5ZyYPRqBSJw+gN6jn7NiDL76O6UgiKcLGX0RX7k4fLALmaKMAcPVCv
GAZRH9UA6RAoYJ7h2NM8Ow5fZoKr9yirVcwudhkr3xftxDV6P+yFxTeha84+FsN3roM8iuBUEjHx
G3e2jhzTOyMPVwbdlx0sm5a1x8LWaJk1P60BpZrLpazCcTWFRjB9F6Rx3GmgXeED69OmCIt1ze0j
6mDbEfmehnd6ghwcz7VDJdDMpMeqRNhb0b0StVkv9R5LM4njwQK8TCPVTCM7PUXslVXtZHUX5yMx
3xgjdjEnoUFOdFjj7LfbFE2BBZdy95tTBI6ylOZn1rEbV2t8y33VWupeaXCJ6s432ZINmL7Ucd4l
VoqqWTyW8ImI4h2dMhjZT5kWyG74u1Sxpvhi70qiHc+rQtBy0irNKUlkd0wHJSbmIcj/yMswAqGx
W+1Kq/pKoh3SbYPFlZF9DChvSCktBRzQcolr95i/aKECklPi6Ggp5iYPa+cgSH3bk6UhJeCdD7F5
r1u6SFbMV7GnNKrmg6LvYXuMtQ+EAjkgIuM9Q/SlN+bJLEvPXKbqq+p7Hzt1RSeTifRHYMUOSyqs
22y+VrfeBK04TMl8Jtx3HfXyC05q5M9ysregAa3NMPOjT5rxaSaI9CyI6a6KqNjj/mdHNo35ORbb
Sa8MqiXMr1mG9jVMK6qfxbMTKjuzsM3fWiQn0LDtuz3mL7FhfjuGTxpNe0gxn/KOYXHr5+pKujl9
agmu0vfAWwIc53OKMwl/sDu6KW274RAq3pRyf8t1zN9tx2Sh0DlRCW6LOiD1JL7boCvCGyPFWQ5S
/j6G9Gg17YmINXHebpmDwapGT1QMxMtlZrG/7TWO41SDf5nqsGOSHv0o0lnvWVF77KPfiAXoBnfi
e9jRU5zHC53g+msvl4BZn5DRQIFrV9PhUtAbUZL+T0TLIdcB0dt0PXU4crwa9A16GYEzu1wnRGip
d9zafb5178zCBhpsS/XWrgABMmvJXqNMbxUnLnnRaJ+dMviTXpMpMliGb9wcoDUk6LSlIw5fHqSa
4isry03UUXUSglFcZ/EtsVTTt0s00kllotcsntX6KB6J78TUrFEQ1LXPMZiNk7BQrE0VSA/lFvs0
jDaD7f6oomYQq4uMYug28VVruBQGPBzZURBpLfVHbM/xRm942E5yuC5Kaq/n+f7Etqg/MmyX0ciO
XODJ1D+a6ZVi6skTjQhKaEuDZWhUMVUn3h9QwrQcelUPqKcCshHoiZL6o0b21u2ScA9OZ9MVO0l8
b+MYaIUNKV0amlCT+lD+aAsPhWa0XBC2+NQti87OcY3qCLpHhL/hwDeIr1oehXkqOM5KgA6e7MN2
QyD1hqsl4S52XrjWfDwZhxALko/hdl6zlXI9IFsZT0W+jnglTWmxunLaWUWWZ9kRRr940rpT1Ws6
8QUaAuPpT7wcySJv9LkqwCJMdM+03EjSOQnwEcpVMbbj2sqjix7Pw64uNzWdLVx7ucXUzSlmdklx
IJdQ3/yT3Icl4r6+5DoOFsZmyPHFFiDMoTSxsxkd6cfeYFTh1stJ8DMq1NEbdYJotQGRWs3c42TN
9dbijfQS26YyyPhWFg7IpDHXZA8wx2iA8KuRl9czmQsD1G7moKIw3OIm2aGLf+Hc+mit8EiA40Cl
sXwkfnBp+7tmSoqrihWHtokEHpFFkYGLaCVYEjPHUwY6A0DMXCIa81i8tKKddpmqThtXN73YHM+a
I7STPq3NDzPp+eQDFkfrXZY1JQ1JSXFaY6m8Qie8LvgSjlakbBYgRSubQqGgLeSzLeqCRycPhFnN
gZnW3VqUk7Op2VhPaXJPy0Fy5xZpFFzwwxQ/JIMrcHwrMckDgqEj/7gyKtvdJtGYBSO6EnzYGLQB
dut8HI2VLo11C8aAulK6wTPBWaQaFQ7lJkJWRPO3RByjgYGnZ7/gDyCr+MAYb3mg+EkfdM82r0Po
g/IHwwhb4VcwgfELtlxuWI3cqYWmeramUY3CTcDFLEue8Tu3+Dkvfb+23HLaJZ2zsvoGj6HqK4lW
77oJOpqSkl21sXIPqpsispDPLFAIV6JNtOAvGnIiCh9Hv4Wy/1qqu5q39pEKIYy43S2rxU9GmMXD
5ffZpCMLmDCp1sL4zVyEmn4WQW3071beB+ht6tG4zlgX9w5NOzqn7J0TGrvYgGocLYTDKB4jP4K3
artkkJW4eWN/JhUrcsU+R/Nin7tw+DO7BW44F1qA3ugcOLT6gP1XP9XlNhM21gNySIGdSmMjx45O
k2GeH8OGjysG6gtW3xR/AYz37E3V9AWMR6M/TAXeVbRTk9fetxsSJ8fSEtcmcmufPOy2W6gXZRMU
BU46glEaBwCKnM+25gBpvu+nY33/G9AS6nvE8Ke25C2chLUeVCXZApTT1vNEAInr4pLFYGLKe/BK
K2ByqZMCbRuwIXytfEXi+g67gwVEO09RoePlaiYPasJCxiqNfJ25BPizCPeshufBhS5P95AQgVQn
hOWhMTegF3wOdrVXxs6tZ1ZFQVBdPpk2bwhjRu9wT4P0T3FJ0rNc0e2HWWN/GVIzMRkm7oZh+nUm
+zF26mM6VSyy2pLWh9YMV2FT4LeDvIHiObGXSpzqMBaPfYI/H/dwGsBDxvyT6iaLIe230uFWqaxK
sZEcKqX4nJIdhkbLRwJjnzmcw2jY12pJLlaN6k0MIm7ljC5Jh/KILRkKEJv5spt3YONUxuyEeXp2
1tFkt0EPP2c1qJZck+f6XCqydqn2aVWtOGaZueZiObiN7gSwUx4sWHrHNNdAUrTlrkqA3zF/h74B
ThGtM8w24fTQIww9zmb0aOU6EpaNT8OMyDlrOPdXRdfYASQOgx5B5t8So+PJja+UpzNvl2yqY8fg
/I2vhIQjYcBsUShCaqS2EbEABjaxySrDXUN3BaXwPKtEdb8JQnucC5RvJ+ZLRvZjhZmL45QicTkp
N5fE6KIDmHZ9rXYDIu70qtYut4n0OOIZC4ZacKJp8CEjlKnpwn0eWFnt6AHcl5RqSioOcHOOxDeJ
i5OApa0pKraz/jxMU/yUZUwn3B/bfUegWSE1ORSL19wVjomy1Xlw+mf6pI+Z03Cl192LNn2Q3DLP
6vjqxmq2w9A9elbbPxQ5KSM3Hjd5MhccnYGA6WZMVxYeSqZMr7FBDgLp2/C6udP2BtJ/7873HWPq
5yY/gE5rC8K9IwlUElaeOUx4ohQCqT3MAEKhlG5LuDlzoxZAs0MLwyeRirvRQ8OkZTscy1nC3mbH
OKULn6J8wDpUhvpVKRFAijFf9lrUvbcFnNZoYHYp8HWgk9c7Y6jQEnNlNeSW7c90NuCccc9aSFyF
CcwOEtqkCDYlxkeD76vVHec2Nv0DN/qMp9tCugfut2jxlww1nLx75aXdz+9aWH0KzX4FoGU8li3Z
ARSHzEmTW5eMb2YBL2fqWUODISFCjPnbn4aQzubI5uheZ/dC4OW1nsynskXfgLDvg1Hk8S7LdE0B
6CVXTW6y3XA3ZPsY19gakfqt4ouW2LFPxV52F/KduFrpVHzea0kwPUT8LUfS7VK7Zr3ceLJIINBx
aPIrI2n3Q6q9DUj2OzMErh6F31Np1bzX2P/61zzW/oyKB1CLAGuVkwIAj7TMWYKagqhEmQTnBR75
bNTJclk7vbfVQ563XsbD/YRaEGX2GyI3RqEB23hIM98JYBgXPdhxq40nOjIXv1nydc95BrlNu9Bk
iw0g4buucYl5GaLKIabHzJ/ZSuNBKq0Dw358yNRnK65rOBByPsXNYW44XzkRjQ8Kzvszjmsidxnj
gpJ9uqWEeqc6+s0S6YMLshAXL/SbcoBXSkZ9ho0yFp9Q/Pmgx0ruhwMdFC7BnS3fI6ickmIUanyL
TT7XIfaYQvfCXqeFMGJx5MJZOUaMwP/4p//z/3FAmg4QQ0LesKPNSpsfJKneudHI/dEATbi3mSEC
8Kwg9+8hxnHhR/q4HsAIBRZNKTsNJ44i8VeRxAJBQg2gmrTalo19MU00Oxtae3TN+bNslxAQBnlv
HDJESYsT9Pb0orKIliD9lGXIGISnmUHanHZg0r0sqvCfmRr8UbZ8jLI3auL5UTBfF/JoDP2402Oa
dhZSmXVGkA6yUA4yVbtBuKR9MLM/7mf8jZFggbRoGt9EMuIbI/NM2uVUOC2zNlUXpyaM8H4TM6ub
SduDcD4ZcTftVa05urFzbsXkPvTjPRypc3Aw3KTea9YE7yDtz7U1HImxsPdU2WqPZK03nT5xIRGl
PxJNJQfj9YqjnYZMKKehU8nKMlqwEdu0pdGe24H2+YLt+ALrxK81x9pEj4uOpuHca1MMg+BqXQy7
hYS3pVeYNZBeVzXOlVUEx57dnJHS4FSw7BDU3y60Su5ToyXwrZGiM3mxGPKHlVhQ1ZUkdAKFuksK
WrNurWRAI4VpG1vyk9vGyT8yem23MYUgW32meWQ83hFuh6lIXfYs9rHu1HuuNt3kyk6Q+AWSqn7q
/Y8OkAXdVh3RYRpG7Tg8Z2At1oz2lJICGNuUpE9Zi9cvCghajJJYcisHBEXGELEaBlKYIdoE4ybV
xPa4a+P2BTYRXzLULJwkzQRUd384MNk4HD0Q+diqjbRfilwtT73Kp9iFKTqXUXIpp3NTRuaa9Ixy
1BUXdye1IulsXgzX5KbQfxYzFdA9sleBooaYnWfraNaYMNPlZOrK2ipwTva5dTY1kuSkixSAvnno
LWH9tozJr5XGJB45F+suy9NUcK5sxbewudc2Y/Kqkf8whPKlSOtlRPNr2jA7zZnyTZLqaXFr6lvM
iLbsynw2mHdUuIrkNie2W2zTUGU8txk11pnKn6br9myxYJZmsl0x/+dZyEXe6SyNoAsjpqfJyrJE
oHDL9RRfTWijZdPZeICaqFKOebpGW7eakrVLAxyJnOgzMpq14ZJeMloYxUkGPZl55epSy6G6Uq5S
7MirvuKGKRUm4brDUIwRJSGz6c1vddF6kK/RosSOqTuN4JsZU2kEBuK9JNzuG0mteFUpP81B98Oe
PsaixIBY4soESTE2oEDu6x1OK2VY577Jj6E17CXgbTwojTGtB0WlTFgbcWfY5zSeLri0R0q96MrC
2jC3jxOeXHH/wVjEK8lOjQD4wLH5eVOGXqpzBeVke9C5Zdo/zQbt5O2dOBzrhHuL4luKicfQNL6S
T+PztlQ/cD1tNpccPeLykcpcCqn+F3tn0hw3smXpv/Ks9kjD4JgWvagYEcHgIJIaqA2MoijM8+AA
fn1/rsyXoiKVZGV1L7rM+tkzS1MyxYhAAO7X7z3nO3fT5G2InEZVbSHPdrA07DHuIjdacbwiOEG0
iMUMa0PrUu4o5Ka9SSRP7Bh6oDX1Eb+1hreJc/Rojga2qsHbwej84IXJsBFDsfFi0pJmDOtr2H5b
eKnhqYVnq2Q+17KQ3p3fz8es06s9cILHMsUPBGdiMxe6fpCM/UaOP9DfxCmKphsR+cy1jPToOtmh
zNoHvibs3Q1SJ4CT2xn4Po+PDJq8vCstuDlu4ndbZOBoa9ppWLet1GhcoqiY1JStxFGuJapLRrPK
a/FCxk3sAUME9hLHQVv25KTFmM/S3tyD3LVXtVnX69xmGcYMdrRxTXLXM9cglhQV2JTu8iGG3s3h
ewN/pkxsSUfU+NBxB5oDppBOJOxWYDXoaS4gVfLnlkiMVdjZQCgHKM9g/I9t+kWfSS+J4uzzyPtn
OJFuUSdUa19LriM0lpV27/kbz+3ob4/5wfNyY48JFVZgk30h5qgGDl7R9/Pqy4oHE406kSClOW0g
MxPWt4N3hAS64A2FvXNdSj5PybAf2jaHIMQ9chPnvbuvZXTri6sZaeqtaw2E0Sz5iQ8niWNp461b
j9VlNkcfSOGZdhTDa8NLsx1tF26EOWyukEYhqEtPY6q7N4DV001nkkJZ9QXz3cagVq6nQ6npnBJd
GCtZD450yZw7HgpCqTQYkaPLLViizdN82J0MmTPN32us2u7SensxWIg9+TDXnYYAe/6YTWm910ob
pphTxLuhp/3bEx6E5BuQqDDnm7RdizbPTi0T4YzN6qtNqwmii7NehgwcwKe+dK+T1mJpb973FfjJ
ZVs6DzArGPl1QThra2t8cFqQpZRHrKUYidb0goGZ04+GuDI/tuGjwbtezJ3svI3H+V8j1zNHWAVG
xR/xKC6Ut0fM4xtC9Bg/SEaA38L21rPqtayep4h2C1AEP3yumOrFXAzPhzfpNyjFu2MXkZleiAun
c7Et4JkEpOohpGvi7vBuqNj/c3fX8cHHkAlKhVJ0h7zAQZmdz/d9Jda6c1m41tZH4S9N81qg+wAp
IeBrcbpEZbQNI5MQxHjdKJU3Xkgp6vddhKYDsrRn6zfOZH6IcL4jTIBaUtpPxkw3EZuWZrXHyBs/
OagIFrrx6Rh/LdPh6IU3Y1+Ri80katKJ7QT0mlV3Dubf3m6fxzYo2g9Z/qRXp4RJiC8+kGsw1i6j
CutD7TrNSjJdBxh3Y8Ck8mPm4PU6LFGfgOzISdKm8ZFZDMm8j9UQBYBCd2ggDq2enfQ5Uwbw1dR4
a94kFOJ40CCWA07BB4sQBrAYrUbi1S14wN4zbvibCEgST/Cq1kElJ92RPsARz80lZuiVCyZeVpfK
RCGYZSSTssKxT5g+1gZUR44GpSAiOGKTTyT2dJ9K98ui91tzQJPc0vBfwPJDRShRYoR3GV6wVa+y
Bb3oQDfypsvroxDjLr7LyTnKGlsNrW06htjQ9T4JBhBqi2HT80udzz3+Z9Ye8ygL7aqM8YeEBDlS
gxVK/BVMxGTE3eIxLDXehVDZ0W1oSCcc76uVm1w4seHAt6N40BlE94wyl3C3WNZ1bxpfnIYlY/at
PSXLxrHGixo2fZ0WjyHCb63/ZFNC1cr5Hl86orqcakNluzMzKXYg1okiJHLZ2dkDf3TE5wkP687s
oNPT5QDlh5ZfLz9FWv4oy/nGkjqER8oSjspml3/RhhSmeX5KO59QCx6sEc1r4rwbqVCjFuJrF0M8
SBAgJSKQmusxKGXFYRZ4gXxIYYUX+MFA+dgqDG0T2mwRkf+ub2pnlUNDWfXEQ7e2PHQhu7QXHSdE
+/1cXdOl3eWowOxiviH647Puz+89d9jQ8MBQYJvrqW0vY2DLnUe5R5LiJkFG0jKdNnGB1rJZ10L7
qPndN6NAMGoFSCfpfiKWVOqWtgn8RmzBa63MBBL3kG4dW0O3yowjE0HXscYMY7/2EbBWLfbdsdz0
IedbrAla9R5oL/3bi96D1D0AE7UTimFGtkPW3yRUwJAHP1glda4PUre1yZJtxadsfkrLcNPk+cE2
GS9aGz807sNWXugCYe6sPQByoylIiAxrPWfQT5ZNGG4SxsZej9MTckeYzNUmmUcQlBqRuIhdvXxn
QLeHg7DOUucoLKrIsR+vdHZHwH1BWleP/cTUoK/hH80FCU5d8umFk+8Px+O/yqG4qVATdP/rP4yz
aB7ccQL1lEEsj2dZ2EfUz18GfOSpOdelWPCkJlOQp+CvcNw0IWKtSrsFW/jQC758Wr8+SJgiHi6t
2s0ITeCO1+fk/zsw/2sOTNKJ/t6A+Z/Fc5s8PZb/unssqsf/+MOcefjK18nf+92EqZEY8xumTIdS
nDwnS1ikDf3uwtQM1/hNhfwAQnAxWv7hwNQIjVJfP98/Bkx6o+6P/CfNEGRD+bah6zo/ckzrn5gw
v1ssf9irbUb3lPMGdxn+S2Sgzpm9unacmsHt6N7Vcc5M7X1InwdqGoQQpKUbWvSz8lE944P5Ar/4
qstgwKLjO5UVDV2vQswxmIgGIo5l9fsXV/JXD8BZFpLteo6jC53PajJpsfGj/vwE1GMqQxtG931d
4NCcS5LV48dl7M11sozLAVV4vpKe8S0y+n1hMchxGnTfhQg/RZF/13fM4P3ULHd9gV6iIrs2zlwm
jxqD06ItGUGVSFVGSSjpENPN9Jr3AuH23mDL3hvmFSPo+MKbEc14bIIyslnxrYsF7yxhSklDp865
wczJ0MM2rgsmYbvKLp9aZihM8ox6HbHDVgLjCigc+OpYjvqlptcomKmH0J9jy36w7mCV4xhILd5r
KK74tOM6ysqnEcPMapzzd7kLLL1pZgQedXYzD8YH0DX2LrUIZ8rLbmYQDFLY0ONPPmqHYiiec5Ji
P/rEUvuS/bwN6/FgKpIvpJKaTmR6GxIDzplMv0MgkjI8HeSmnGMQrDp9YaBN9TF08bEsBYIUvCYx
CRurYtIeaWBjw8zMcm/fMwMB7pq6yQXQ5ytSwLwtmlPyAkmiyO3S2scJnR9CRjYMoZXcKjq9cXuo
GLCXt666O2zT9HkQHNPEFPXz3QHySaEqZH/fo+Tg2w86w/2Gsfa6RqEQmtqD69S7kIgLhCP3fIvv
J86iq9ffhPVzVpm6RV0Dt4cvdIMnlqi2n9+Ev1hO1jfsMJ7wza3PdHWcq34lRjnvyJKJSyPFVGAM
AfhHcMM+NVeh19QdCiunL5QBKYNYpgf+MlZ7dz2OBU23UMoDbe8PbsdcMR+HZJ0SZLUxZfhJdBpI
HL8KrO4zvMM9rX97Sxqp2L3+ycRfL69rwKmyDUt3fBsGw8+fLJ5oPqACKO65m677JJOBV3MMlOWF
FjnIvjsd9LX3oEGqChhCOWupcXwNQSzVI1IgdGoeXvKdtL29XzMzH5FmIBb/ohcequk8e2zC7hsa
epD3Q3nQLUD33YiRtRmY5acFRwEPPh5zunVfoIsCuMReB/lwnvVLWeBf9N3+Wc/oy9M0BdK8MNaZ
0PhYNSYNyCHLG1+1+rwvbzfmVHyHjm1xAEDXpAzzL7djtMlYSO1Eu9Nnms/WQAVTgp+Mgtevu/K8
n7+MzbZgCws0JIqen18mGpakn4xUuyPzYNuTM9KjgTRtSiJhB2bYXXx/uT/QBX+ssmckhbM//hep
Cdg3+f85M+EnGMPf4hf+HyQrmParGzt6jz7p4n99SNooKf916PLH8mv3coP//gv+2OEd8Rs4AsvV
IUBbPpO4Hzs8P+KGMVkpMDJZNgKsP7d5w/vNpT/n6YZBcSAsix/9gVrgRzx2pgllweXpswzzH+3y
aqN8cVPZAFQoMNQvomBgwz+7qYQz9lrVE0FCqfq5yzmBY42DuXAkhGBD4/8JldHlVJbQyeoPSdfc
/qN7+veX93TL89XrU2j8fE/7oe1r/pAxDyW+IcTX3ZkkFxJpFLbeQVbhG+F43q8+LsUWHlCuqkeV
9PPrxT32aFc6/sbOxW1nHIc0X7vEaZUdbGGdCERRPjetwdpEKV8gXiq7vcuw3Vvsy2W00L6Zpzj3
rwAQ3Cdef5uP1iZazAtUSKCfjMu8ig/9xzlzmKtAAWxPXSu2iZNxBhcbF4SVV5SbJUyCmVkARuxj
xNwkgkTMYidNLWDkuEmSo59dIx1+ChkNetphtKN33cm20qM00yCN3YP6z81MHF1XZ2zQs51DUTCJ
FS6PbKyBYUYHYor3g97cusaJyeuhMvJ3/aJd22lByEgYmFW7DUndzgx+09DvG1ccs/hTh40JMMGF
+qWdaxKdKEDee99mUo7/+TfvCxP1p8fKyTTy52/C8OyhK2Mo0GZ5VRNWNWLVS7tTqFkrhyHqf+fF
bMc1Pcun6D67y3G3QncbbZDTc0OEe7uvFosAyYskQyyDO+j1VzN/eZeRAw66hHuMPNafP5ubJrY9
SMPf0PvbL9544POvpVO9r8OjZtH5mYtwN5rbJbrMQycomFX2CVyecPkYQfRZNY5xsv35SS7W5SzQ
x/j+t0F/62FQ29L5o++7DmmmbFrOXwqUmKwQuwTvinnR2xXcLnnr3pfAqe2leHjjitgsc399MU/X
LdY7eODOWc0grF6Ebs6L5U5BE23e150d+Er1sgzEic+bxuFw6sttmWIOiOTVgOkk664tHsp5lnus
jwgRlo1RVjdWzF+v5daR6bHrTg2dRkAyAdgOGn4jeC8aaDrGz+o5ayIYLhnTEXsFL2Rd0ZwjcnPt
8ULDwn8GnQTH8ar0SADI472LVtmKUAIPy8YshnVkIAoIY9rTktYup2ty0GzmbIyg4KDOG0xc2wZC
JwqVNaOoXa+S/bJPwI03trSOFjE0bZMc2wFP2vTYiAea3evasdeZNtFhHrdZOe9xW6Hyn/cqKmI0
ckJKsZICWM0R0ztglj0bIoFZBC1XKCe5jUcVkVKxser+QGDPKtZtCJSMckIbFNZHX3s31Z9tQ25T
4jujmC4PVriOlMQrB4lnIoAMNzEc+mg/mCj5aV9n4EPTZKstEHyRpYAMBaUb3jKe3IdVeHLc4YCu
JoiwG6qPQyjPloPTRiLMKi0fDWkESQNbFCYA42Iw46Dro0/R7N86/NY41ZDEAOcZYz4ySuiB38S1
SidtS2tjZWVIq0V/kcDLzySDRkNfYaY2rwwBPC9JTXnVOfIEVXJfRX2zpn3PDKl3UbznZNOiGZ4k
yHJjhmyCFX1lFJzN6soF4VAU414DuUE5dY84DLphd4Gscq2jTACXvq65HuAjUV2kwdQXm6XQdoQY
r9U3kPLv8xIDCnHHIhkOCUDMaBguGHYe/bY8IYK+yrPpymO+laeMJzw6oAophiouOnKcv+7z8NR3
4hg13DRQ8lpfrCLRH9QaP+BDGUgJy8vxS8v35gwOp0wzSLncmT1t6eLW0bKpRu99jYMDbSMiuYxd
wwqGhevnfSNEMMASso3rHJVws4bmsx1q0kIiMLzDdNVEF4yhLjQAyUir1g2I8I7vLlucu6VUGKPy
xmuvTaS6Xe3eSYzdM19Ch2BzTnC2keKnPpmX65tOQx3RhIR+ECs6rGdEZO6sIaqLAyO5wfa2T3Ar
m26OeH7eRPytZMBwS3/SCHvYBNUqbqP96wvKWS1M0WIKR1AN8z9VeKvD14sOmOnWjttpeJx1bBlt
VG4ahO4RKgvLHJFVzW+93F/WSvV6tqkTDGwKOqdnuxX5btyRuuZtsFk+pZ355CsqOMrxOZI7QhVW
aCTXrRluF725jpWxaiJ5oGLYbdEUz+xjiWPOEle+0zxWBm2FskERwqM4McGwsWhrCUbA2TziJnwQ
rHs17ACkAZtQ/5a0PJYZXg3kO9VySRsoaPXuoKHg73Umo1m8LZthbXVFEPIz9WCP5D+j3lXfx8g9
EYWQsnHZTlBJjPJzT5gsM9eLSfsW19rWnXJohshcINsjPAdMyrpCL53eqqczyMARSLoEfmDgJCPs
fXCtcvxC6NIx9Iwn3csDsiZwSOebirdhNP4bx3lTbZc/bVTfLz7bqMGR2vPs86Ktm4kKAdy4URe6
TrmpJ2wYIM7D/r0PKXhBfWZiG+61/Maw3HvLyy+jvZsU9H6/r/ubtkPSjr0ps0jtxMOid8t+Ikni
9ZuSlt1f36nlmtyTpkt3zlCEtJe3JTLetLC7Aus9Qxy30bbNInELpvD8d2Yzk8EpLufFP5Vy2fPA
nGKW53qOjwj/SVP23ltkQ6YAR+r+GpMmUjjmJhRpphguaHht1bpkxxBhEECmDcuD695xV25H9hsv
mvfq3001+TPNziUw7/szwcKfK/lVlwWemRxNkRwbHKItgXLC/pILnd2guQZ7cszrPujh7YclPKJY
OxUmjScdKEUrjmZG9qoZzAwJ2qw+oO0YL9QaZofrsMsup37ZxyJ+h1qc6VZ7yE25b/EGqGXEz0VQ
56Rc1fGWXOoL8k2wVrEweOPW6aM9tpH9QDqKB5cjdthTYzS/xOd4zImblOkAhVErt2FoHiusdDoK
MbI9Ti64cYQJe2vc+hI490TwlAm5whSXQyzYRPkzt6SqH0q4rKkr1gseYIE5ICULRGIsUr+6nOVW
VQecP3ZLaQXIfTHHgBzLL203fYfTlfRR7IUZzKVq2kW25IOujMkObJdEkXnZuFUWpBje1G81ZvtS
Y7ETRKeL3mR8MV1NqRP0ZvpOWP7HKoJSlVU3tjGuEdeMhFCPDxiqUJ/xForpKtUx7FbaiXBzIDnO
G2XwWaPi91VTdzn46A6HSuusLq20STQQK2GOmZ9nJm3WBPXLzN/oU9iqM/yX59UyeAUPUJ+vn3WO
lUBbakCN6BaPgA8E2lcR4MNZI6rcshfc2hhAe17XLnBJSx5k1g3X69cL1st5kju1l/hQ6mrM5nIQ
tEsB8USA5JAX0WJi3IHmYf7mDnKVxkXQ1/ER6NuemQe+lgeRfhgEBrEEJ1Wpsblnp8jOT1MWbmM5
7yMJrlnPT7PRXqe8maEYt10yrg1etCbWu2D5q5BcEXoOxkgcCT/bE5G0UYWB2tKnqroxUABombnR
SBl+fQ0Rv/qOTMt3re8nfN8+22lGMTsLclF/UzcV2TVF4M3FKTPT46SByHLTtSySLcyOdQfuvkPX
oa3H1CUSQJU5/drE8R37FqFi4a5L56vMzz7jBji5cYx3U3nhr5piOLi9vErcHvV9cpR+HlRFTNzM
sh9za2vWh2qk9IzYndJ53xnz3kEEq0cY9bPlKhOcGHW+SEk9oueB2gBevwbOXw4LLPg0Uejwu6z2
9NR+XkbNXuI/LWt/M8bJgYEvgr6V77HepXLn6j2QJJZ2grsTnbIoYz30YyX6I1mD+ALOFKpuQ0oa
IOVc95BHWIjVdMKGMj7NdrC41KyaQB2WHrOUX0EqRjXzTzzZfc4qxRzVLZ8TA3caLmDEK9yd3Zoo
+y1GfDKycoiIaGkARUYRTlcuvarhunLZwG4kn12juu+NfKMD40Zbsk3YQnWIhI0GMBk5IiEXMt7o
eAzKZECWxjG8oxdNeY1SB41RfxDIpws8hzlPwOsX1/xV6cRyLlzHtX0Dr9XPFzd3STVFFO1jvyhv
cOKsgTPsbBbi3nDQVuIUHrjIi8IdB+hQ37nzsk+n4gR0mu0A7JJ3BxcGsD4G7KGmV829qC6+11HS
QuGXFANO+Vktvupzv/7uf/V0WKwoOE0M0zGEunNe1H0IuWJ0TsSimqAJICtvTY+c695/YydX/YDz
FYxnkM4cZ2OO8Wf9graJlqkzWCiNiX0xtwMYvZ9f/yTGr0pKoXsMsWyPMZ9/NsLS/KbNIAIjnQNa
h0WMNBEWmtmiJcBZFh8bgK21R6Hd8mzqDYsSi5lKOdFSJRhFktGUb1zdX90aL9/S2f5Q1rzZIeQt
DeGAgsQOZET+G0ER5GvRAhu3b1wCVbidX2Y1ZBQurVHnLx1t22misEeesJFoxxmMkMeWMU1npcqi
raqMm7q8sagV9HHc4RagYcDMBBDSf+t9+LrhU+daRCH/fFfRMjJG0hyI3uY8P2rFZgIio6r5pKGO
xBCYU+OipCqtfJPBmfHR3PTa4fV3YapX+cvVEKawbQTDlLpnV7/SCMGJRt/b9F2PWBhkP9aQik6D
78srdTPMpbpJ+Cc7kAA3qKfDQT2VqvrXquFQdp+7cdyqal8t3qLN3rhQv9rYYW3/+Q7V9/ni6Ws7
BMlGwjsk7C0V2TVCvX3VfZqxK1cDrRyYO+qw+/p1oaH91+tC/4Yliy45zfSzBSueG811KGs3IR7Z
sgA7ReNENBeDOrO62Ul9IyGrfojjCgmxqsFefwe/+tiuAdzOMk2MbPrZolNlyC/nlI8tm/CroVwN
KdpOOHfqwqMMZ/+hEBH5Wyv1GQWZdYF90DV12vOmrjNxO6sFUN2MYml44e9NGrggoxErBfpR1R8z
SJQ4jW7VsjEAtJL2uHIsuQK3WEXWdiCRAcZhyzluC83uRh1UQcU/VNzDzsAd4qqUV240bveBSbWs
k03Ux7ffS1p0rTSe+ghJt5c/IIY9krdw6c0HAUMYzeEWMh+L/kC45sA0Dm00K73GWbLP+kPEQ5Rx
8tTQzaiqL4vHQ1PvqL5x9mlb3NSwc3Ev8oyl9M2kov5xSJ3GwDdhdAqObKpY4QSl+meCxmjPxqyO
coXRwQODAsXNXzManNuTxSkipP5ve+I7a2ofNrWw195PdvYZkefxe//QDG9Vra3KTo2iR6R4Waj2
OGGQLbNKR1XwEUFL+5PCHVjAuL9qY7EuuoLd7CocPqv1p4L5nhibOeIQxeunPj4j/HyaQWJHd4gc
PLwUB6pPpvEL234t426laofFmDeqt5LNPLJQR2W3VSf/jDOgji+9HE5zdwhxDWPMs2pxVMd/5z5e
CJdBRu5I7+Sx7JkOfX2ARvPIqWugwDNn9MHKzIsvjDZVjxSCqxZPdIFotLXALjQEGTanRlBsIKe3
qhJhzHw0aVw62dd8QsKtQehZln0Xj7tUcWdAvw109ijGd82o0dn7pkOpUH/LYflfqvZQiGt13B+Y
G1ilCFT3ISLqeAyHbSTSAALEri0TGAicyWeNsZLctsAoGxR1SFwpZjeWB8yMvQy4687OUYjq7j0+
zne6RwKosavmaN8mRKPUIsjScde6GB45Q4YMNtTXFNGAaHptw8AC0zHtMP9+GOqHqL0bneHCTDiV
dSoYzLpMgQ6GCyWY8dAU3PXkjfOgYFBGCzzPm+QmB6io6hSbrSeGfaHeHQm7bplAdsAdDZbw9ZXk
ewPgfI1HWKNG575j+uJsLSPHMrKIjWCNH4ug9CCUJ3aQk20aTSGJxiU8HW5IKlndCnoZHZvOOjqS
MVIHBQZCxxx3zxS94WNijM/qKYrpEfl6tFcLvmrFqSPU6+/5V8W4i86IJqmrG9b3OubFot95jdb7
6i0n5me4Uxzm7pHtIfXJA9UZ7KPhjV3G+lX1hbzJQVmAYsY5X/Y6o2r8OGLZa7uEAGiOITGsYviv
gp56R8Wae9alussHXRx1j8M/+7PqxQL7+2DR7c5o+edWFlQ8BUXonTTKV3XSiSpuIcC1er9p3eHC
yeTW0htON0hpbmWI9bkhoDuMd5P2HLXF7xfyHw3U/09G5T8N1P8nJRVwk/+9Tg4iQicfy8eXA3SD
v/FHTIH/G0gzgdSRphqCNCWF+10gZ/i/cdehjnO4OTki2vzkT5Gc+xu1OzNyTji0h18mFWgEH6gb
2fIdYbKjM5L/J/NzRsc/VSdQIpln+UqGSRFL1WaflfGd5sohHahKsq6ISacZ5DLgtHXr9kG38M8t
+LobbvUVQQyuhxYcM8OGGxjSXWy2HCWHftCzK3opuOxscolCBaY3vAvhxJLAIRnKaN0MlZG990qE
Rhe1FiJwdpu0NS9KTInfZgyn8UdjMr1VHrv9vd7lJEil5KpXHHGBdEF2gm/h19gAL4vOa9u1Z1gJ
eOchXYgRCUskNdKzi+kCh+dCjlruuq3qz4kKc5dEdJsiq8Hh28fg0GI7qd7NXHOQHEOF63gRnJaQ
6YeEcQ2JT/SqY2bFtCOaYaAvTEX4dTSH4glMu/appcXOkCSTdFgSEhrTT2wHQ3UdVqIC1tMyJtzW
toAbnZRt9lWD/+Rgqy3ybB1bOaM6iJgxdomYQBki5hIYflqjxD1jGk3FCtNmemcmtpbshanb7t7T
msQkgirl2M2V9pRZC1tQhQ3qZOMdxGfZe6DcnM6nc5LVqHZX0HTLBx9Vkqes0OnCoIvLSAd2TurP
Hgnf+WNCqmx+ouSK6kfpdXl3bMLZK5/tpgYesra8oQGIwO9v5g+ZL+ecAQ12xfyeNT8bD1OcR1RD
MrTCQ1H6op531tCw2VHMmeKmNoQ0HgoRu+aDNCZiljC7YbkrpW3EWBvLZgpmwAPuNePyFhBPtpR9
/yGXXUU/PqQc8AcHg3Vecs+tXcZ9HxIj7oNwavBPguFAKS0IIejXNuzlAZLuAmLTqIj3uMzAoVFQ
2lCE7dGJ7qSP8hEioRvhpRLOV42e1DMCOyMN+CIggvGBq/waU2YHVUUzE1I0qeKvCKRLXYo7WYEz
ESV0DQ8MuSSmtFHpwMKt74UdFR0UUProq8bFHr6tjKb3rnS4uTCFHdF7O28W/r0ejbP/aWqMUdyZ
pU93x/e1av5YCKHhTZ8AKM7rZiGCY+2UZH9DupjmdoePwxv3YejExXFgJO0h6RlhM+tNmRek5hCm
WGIscJ+sjkzmYxUVZfo+xw84HYq2IcVjKqL5eUDXYYH9NxHyk0YcaZhxSyAo9bc0qpP0qhMWAa+m
DyT5YGU1PPHSnu33TCarklgq0TxqcwX+ylp06DdgKWhq233f619n26gBi8xTl560bmxbZgKogADq
D1N3UciuK8j9GHJ9XbdD5TH6rHs5kP9EGbGfnVHYW7+J+vG6JKRD3jlLSssd46yTXHQjlJjAc1O3
5WnrZqsnuzOsUZbieEYfy1B7/IxmbijQ19XazPOfE8rIILODXY/i9wlVYqETDCf0WkGgyiJ9N/YR
yO1wHgGxlvy25UFrC40IIxsOOgGqg0zT7ULCI47dkgTAB53IY+ikKVLRGtxWhCP0XWEUcUriWpK8
E0ZRDsFSOPXnWtqyOKZRSXwtXgVpbhp97HDH5xlTLWzL6DPnPmKGgBOw8HImDDNo3hkOnrlz5RjB
MUvTpkRnWcrwqHdJCM0kpBHH2iVJeMnCWK/uGh3X6iq22vHOB3Km3UAcrqkB+2nEn5YlFHwO2V8+
kh1PfHQ6J/Z2c0zMxV528LRPDPKFz7Xigd1OduiqcRiImJXo5yIOcm8OIWe6cE2ZpVeUa4x4q2E3
YFtdHrsey7YEzV6NTfjk5jy3Ls4bs8zIfpyWWvPmO1uOszC2hj8viHU4XYWMFYU/zO0t+YSgIssk
11pImVLCcI/KkE9gtO2nkPFhy2TctAp0CRUglUXLeBpsv6lgbtdRxofUc6YxrZYVQL9MT7vNpTvd
5YS/Kq/5jNQ4mhlzrPPZgoMvAUoVl3EHAg4vtjs9jEVDEEOi6UlP+E5rf9Q7Q9zrIqrfaS1Q23Vu
Ro1/NCBAA7YXZQ7FIdHorBYefifwHZmdrkSumSEcKJbWgO9RuHQa7URw7RtW970VOYu7HaTLwt2F
syz3sgL2dCkX4hG3TtMQu/K91vi/XZP9T6q2PAr4vy+3bh7bx6fn/FeyRUar/y67GF1SJSndPyUN
mn7ynP5ddmFAQPxre0jLUACjG/yz7DLc3wyaFWj5gB7ZNJZpV/xbtGj/hsSQogtVo0ErhxbKv5Or
bn4/Hv2uPCUp648/v+J/0VTDUHi83bN+iBZGSZWx0xztNr1KM9IFHfHkpB4QHhvjjjbe2IV7ANcb
r0oyownlfIzn6KaS00R3wgpeXLhfvA3nZ5nXj7ehOrsvTkST3ZuVdOfuCCwQiFyDDr6iEU6cZHkB
m303VC1u7rYgsGXuT8h3sEyIDpLLMnxtUvNDLlRTIe3Xxmg8ChfXjqF57sbtTOj6RN/ujDK/Z+41
MaWfP+S4s9bTAkjbqdJb042qW0PUMHwK/YiI5aFrlg8M8g6gO69yLT7EeYHxZ2plUOYKhNBq9nbx
qn6bNrzJQSzPthceIvYplAI3zdztLIcYA1ITGAxduYq+SqbmhCYKPJC09YdGM4iG0VeAmE4TRIGt
WSEQyfW72a6QRME+Wc1IDN/oRVs/N6N/XF3q+pdX1+hr8uuaaTz6oMuwwHvrweDDz4mpQNu8DQmF
24c7kmMZSwz8WvVprlPGqO6hijJs+VNEw6xDBIGaqB7pFtjDoTZ6RE3tFSrAtZQTeyMoiR2bBXn3
UQ0iTihtQQekzxy37cy8Sy7jwL8mfmBpcJPkwrl3Dbah0R3fNYDvX7+ZzjoDPz7u2ajBmXr8jZo/
ku4loYvGFynEQyDA2VU/lnBdBEmQdHHcj6HlDKvZlQ90xLBEL8As7L4JpJPuWODJY8r3tm8+DV4P
DLaj+nOj/BPq3ZGbDwFKFP/+MAxR85b+/Uyg8eO9n/WDswofbarpzbENIRAAK7NSec1kc6+L8DZh
Txi86YPr5w+jQ74RigQfrWVG2kftYkHPsXavDJLnN5J7lzRN4+TT4fXd6nYqsVGOy/H1a3w2cvnx
Ps8663FZx3bmxu1xGGhX+rTGvA5qLTOHmEE8dr2n1ubm8ar73ErvlrYb10Dm9UCMiHqq+lRV+JA1
p3pD2KLu5B/NoB9v5+zI2NeGnHqSS46A8jkxAXsanuLRe+MB+ttv5WyaUca+k0Z62x7FDGo+b05U
HnLVOAuY0BEY6kiu7DrWESW3gsSIgXs9jpNwlZvFHQU5UkA9voaVglIDIEWUZ3t8kYCe8uRBz7M7
wJZBlbrPr383bCi/uhbKzvbyaZ9lVfawVyF9Gc9TSapW9AxjbZWl5crGXZ5BB3v9hZTb7pevpN7B
i1XbZjVMimQgBIs0ZxPfEjZfLhFiKQ7O7WBfSOJwB9GvwNi80dH6u6/ivJMF0rYrIRI3zNiXOzF7
F2nmoSgVkB9BSuFxwZ+KhRZ0N120ZEbcTcpOqzu3EJOaldaCmAVwltIbt8GxRfqntAF+17XjF78i
f63wZrKxXK946/3+zZ3pnu1sjj1rDufY+tjL8aFOZhO3rg91WgyL+joex6QNIFzeF2TOxKxTa08U
H1uTGh95BiUglDozKvpND9mDRLqNRHmYxc6FnJInzuG3Et49gfDkmdWGtu0K/Y1Jzdlw+89HSrWJ
Xn65i9eBhBZWcyTEBZFOhUqh3HQgYtGf37cxrJ1s2S1wSs1hHwLDyiucgoR+DC7GNFu7br0mGPQI
wUPzoIFbrbWC4SOzfnJWBdLdgbzjpf3f5J3JctzK1l5fxeE5TiDRY+BJofoqFnuR1ARBURLaBBJ9
M/Jr+PX8JF6Qzn+vxDiS/DvCEY7wRHF0KInFKiCxc+e318IfbKf3ZlTpf7golymQf7wo363+RaHR
gw796pihKSsk/XytM7zz3NKnBuTUX/xhdgArjGEQj0Aq+mFEihCVX9oQ9lreDe3OFmx+ZO6hyKoc
Jqug4GWRhfQCWwuWQEqhUJobE/hznuWMpBsIVob0gxmKx6k0P/o0cTgGyXddk7xS09PO9+s7MKGv
4ArKtXCnkyeZAwcYQhS1/MMP/m3g4h/WQPfdo4PtQOuVllBHgwFqp0hOjgPN2vG/9LbYl0V3yepn
Ps+TPZtbdMonHadkkcNO+v1q8Ksa7v1hKyK3ujO4Zo9Zyf4aPzIpe0l95IgmvlEUHT7b2LUyZ7XG
B3+XmdabInUcJB3aUNcneEY8dYUcEHv3ZHNPd59HyenjaIsOR28aAewUXcTOnc8pHisJhKYlS1FE
28RoTy4ADFPVJ5n3J4sJyJUFO2ldYHViB1v5HHYbZ08N2c7Xon0eGq+zoXmUcf2CLslCCkawvZHE
rmWCuuHSpKcCneCurBdqV1x/tMOUgTk7vLEn8mpmqV36AmZm7j7FZvaSJ8XZ88q9hcNYkilW0O3H
wam3VWy9/P4dfnes/e9b8t1TztWbwXNo/B31kQK4iaqHpgcfoHqLh56pq9UYG8BOaxBLWgcKOR8K
Y+OwZK55VGdA+iLcxJn16scqWidqYR0tafYQXFLN83NVjxTOv3+t1s+ZjH+/1nePzL6ks9GbMLV0
czi38m7sLybRA8vM8ah219mUbXwHC5cEAGEBRzTsbNe5843nVevZpq4xDhVAtxG2S4k2oZ7sN3du
79JYnaAk7auKuUdPDxqX6O5s7lBX85MCBjasI7vjXVZ+nBznUIXOxIl2fZc5LnokANSyAOR1mzvn
juqVfxA3FvazbQQ9PoHR9vuf/lef1PtJ73Ce8iQeep7Bmm/tTFqY91XKFdEK+Lns590g9BJvVerg
FEtGnLke4WDM0MKEPb8mBB73Vop0I5HYHRvCRWsTVNlGGL1cmRZhzGYa5z+92F9svr5lx354jGuT
h6KEZ8wxlRlUitKfooV4Pl01Wel+iDicxgnDPaeboAKtkl1W5JdnyxHRXVPQ4OFINE5uvCTt7gfp
aQHwV8jafWFAb6AhWg6mJLGLucNpvvz+/XWMf17knXfb1mmMykSz/fLY2Jw8zRbnA1mbOfusWVzC
vsJfGat2U1M9c1BcDmsmfRderg0WJKrONOnv3Cq85qD2VdGSRKVKKa3ylDP0buG+64TPEkaQAwzl
OH9yN8cPYOgrw+CgW7lY16rMBRktkpfOj25auF+BQZ95X2hZtmda3FhVGtqjPOYLlZAGyCDUYwwe
yFU9IYgNqQOXQjJkQBD/ULNn+vzFq+ObZBAo6dHFhFbM5Rtd0EIRfZ8B2UQmEiXA3BxtT9AqAeBR
5+tEi5veeSImQIntltGm9/iEjBxuqTt45p+OW39R6znv6hgB07tjR8u0utbyVim2Fw0idx50El9D
32a4Y8BFBVFRYqTV1ByIsVEbv+iGDSR2xqZL8ZRN9YfEsj+Qj4SJHFerHoTlwWrieD2hofnDk+gd
b+Ffa8/7yahygOThpio/Zpn3FPftx5ZRlBXpyA9Wbb/ihacJ6zyRTHmSRnw9Ym/c5WBR1omDgmsu
BONiRnLTSPEKKO7u95fsr3ZM72eNTdZWeJMFLY4KNK2YUn2pl4z2HjHnPtac4YNt+NXaUJO9iTm/
WydpMezzSjvWVhmjGpknyDMzHaSrKJwTwuCgxv/w2n7RIHDelQ5GP7kkpHTFlhbWjW5WyFBNAogm
isoN5ROIbobFXc25buknr2YfGqPj2PrGlez2RuBC13GHRFYbOoPeAmNDiovwD48S8av1aVkEflif
xFwknupEfywsrNfMTBiKY5DFjtl0zzUUdCCtOLqsrdnagRTx7f/hu/LucSsNyWxqPg3HMBG7FiGM
LpeeWOKdYoJtoaXvGt+H4+qusxHSBUCPpgl3UJLRiBeg40Z/PM0mj7S4/T5IznH0L9p1vyhu38d4
+fDtASb4eHT7/hFFL7N1bT+tymy8CVMYFhmqy5WdFV+k5p4KVgoT651FLyBIrdnemK2GCVtEb2WC
IlGr01fH0y6/f7uMpcD+h/rzW4b9h4+J61NXnTZ2RxJKTOK6ffQxpFj+KibhH/mYmj3tbLGqKD+T
pF9svDctjbaMrXGd0B/oSXjse9i/2wkIAyPL7XDbRg7oO5Hf2b25mZ30xXXZ3xX6xHxO+4dJ5l89
rL8NWv74wnPNdv3W646i6h/t1vcgIJJ7a2HYq1q+iKz9OEQ8H6yJJJHVvto0InmWWEjHuvgiHe2q
SRjJsjrX3EYz1z1vghEUI82lxHP+dI/+fDr+r0XtfYrdUdocc3YLqFKgkfP19EpUY0Zgu/hsVh1y
lzK6bvzhUeXzB88qz6LkYefqHi9M8uoq036YPR5XVfjkMgphwiHRlNHuvn36/6nu/y/JBD/FLf45
t7F8o7dSoRHAeEoH++9vvH5tX3/6zaZok3a67b7U092Xpsvb/2h+L3/yf/eLfxOEHib15b/917ey
K9rlX6PjXfwUnYA24hBI+OE2WL7J33/58ir5y+dX1cav+T//te+5C0//y4CgwnAwoQaOW5ZB+u+5
C5fchWmRuoAcwHwzJJB/HQCY+l/05Ck0DPY+hmMuhc7fBwB8iZyEw3kBX0D5o9v/qQOAb0iN97et
7YBH+nl1ZQljXLSqtB3TVxUjb8x0jV52LLLkUKgBCcQYvwzsgLWUeZpJvEBXQF+qMeQxYF0E/tnA
Q0twrGZkHjqzfBEiOjVyfKk1MIKe8TGx7okKJru0uzXwma16Ib+Gcn6Ap/vM4+ahFSnGWCjQnOYi
kqdZTQ4SgmhjxhfGkw54XZn6SeOt3y404WVwwQXfpwoSUy6YIkW/fYyptbPaOc+qXhUCnt+cf/V5
xdSJ57CfPuat2CsrnlezeDAah8JOhLT/PX3v8NBo0/6uqPs70AHPceO8ja31MunJl86PT5PRUYcb
xlOKkaurYc213icey8B7phSI/ujuiCBepxzXNsumRMX3Y8WraDxn1YCoa6SLwpQtSJmLhygayDsC
KWzM4U5N1bFx8+w4ROwFOAynOV7N0XbyqfKTuAX/U7gczmI8mip4aCLGpS7FzCMo+oz6GaChQoCm
gf7EjwGZrtJWsPlXhZzl0WbWGaVKe+vN2AYy5+JrmTg4mbkjHBg/Zv4M885/YcqCQTBDrHK3vhSJ
7m0qZFprg0gI5pap3SPw2EcThN1Rbx/YgUGX9A2wcioqTRAHM376LhnPsQ1OsGoy1FwSdy9Ggus5
qu3Po8eWMjXf2K97e9J7kF8jl2ieqe39MISH0Q/oEfQbv0E7wXKUSJpypGkmDp7T5b0pQ6PaW9mC
VKLA/8qo16ZPJ//7Q+v/52WLpd0he/+7VevqNX+dXv/LqauT/H/+9//RZMvv7pLPS9345dsCu8DV
/vUPfV/HhOX8xUQDwyhQwmxiX/9axziG/MtD0vNjsuzv/Jhl/kU5SEjFty2hw2Whhvt7HeNL5kIe
I6pl+DYnnf+p9NjPT0eX41WybR4xtm/oE7htP69moJ7q3Cj0+tEJq51d6SdpOZgYnXWpdyRKHMSa
imnF6Q+1Az/qT1XP92/MxAmEClZrxgHf9cJZWI2qbc32McYuHQOEdMFZkpgZCRklkFzJsrCDFpxg
Dg196IJBJRTgFU2SVdIjWSybgWFg0yabYC9q+jUyp6M1OviR5ccUQVWcqH1h9HdprTPDBEUybINO
N5f1eePibh3KT0LaO+w6INvtW2IeD6X6FHMsQ1f+bLEra6TzkE79VQ+eXXMhMuKbyMby4BTOWvdl
QP6UyIfDal9/dJM7e4kJtToiokqvV6GPAKtIz7GldsThLj72wMlKXvt4ZltcireqM6/72nuIZA6p
Sb0kHHfUYKYb/uDMdyCaxMr05PQ3Uo+f4oLgD/fylFlrp0Yt7nRkJnqFXan2LkPuPihbBP4E1Ytv
2LT1oR9oQTTacMhq7xqtSIjxh31j05YHy3DWWmitZXp2MRxrWbPtHHs94i+nHwQW10E6l/gBT+ag
wKQj1eACnHBiDoEPxVCwa08/6wU5duHqN2HeXANmN1Haq2cWqQ26mI85QoSWTHjVxIGZjx/0Udsa
5LfdUTzqFkfwKPQUCiqXPH7QWs7Flh6Q03OitUdSd2ueNmtGdjhbrZCrPmoYfJRymKOVZ4HL3Skl
PSBGCxFQETJzuj9thd+NfHy7PkkS6A4jEMypGf67LV7VcBQ9Cq1+XLgEnbfWR/sU2w0mhGlTYQGx
huwraH7TGa6NNHkgp4bAI99YyMdpcaJI6tfkEzEtYqdq3W3CvhTc3tOcNM8R70eOJLgtsb5oCzir
XRfzRIPyC4eBa9Ioe1cat6mP6ogOehL6h6ky5UqW+QXyTteAy1c2/4manihRzAWWOue8Gcg0xbxz
3ZpYHxSG8VRhr6PTHlOcM4LBzVQyQlDa/XXDMFcBqpAJpzsd2UIQmfZZ88xNjdIF29hNHvcBU2c7
jk7WnBV9dL14leU2pJOB+eoCE3Ne7odegmNYgBd057tJvWCHO6JXuLiMILSoU/M53fvQVqThYqAZ
ryNzvFZVde9HAHpz7QSz72bur+MEYpxvPPZ1tBVYvMkw3bjcwmNsXTKDFJ01XvXRG5GMtSPlTaRS
hkqKIEePVjEEwME6kiR58IoOQr53jufwT8e2/3g5CNMn/UvMlqDeu8uhz+paFoPTPNa6/6Ac/yHF
+grUmUTVBmnS8yzyz2XPUibG6wV6x1TjVcuMlqrLu7DfldgqQnu8TtFF0Bo844Pd6MBcFWMlhsLe
RJR1KNSNE2oP1tQBtkWCMFeHzuTt14u1ZyX3mhhPdVUd7NHeWW5/JUfGT2wOj13QdRU6v8LZhKze
DSny2LR2BXd4ytkJJN0Md6gDizqvj+GYrglsfjK21qhzvlrux7F7JgW7rorhQ+2la9WZvL4RhYbc
OA01VgvTbyqXaNQW0C7ZdWPbdz0TEDIg1s7HoW76HljVNFwlGe0N5ZwLPeNWLw9lWwStaq4is7+W
ZgdeqUdoTMq3hsSPksiLb1IxXOGI2nFCPgetkEFVGyuyKeuy9C9x9QE+2HU4qH2ZfcYgi1y3YL+I
lNJ7qxmSNw2EEBw0d43ai1G7oiuVxiXY8dI5KIyDKfm0Hx75N98r/B+jP+869N9XBhjPjJUbwmcG
dHmy/bD9TV2gmDaO40eH+YPSee5alqvI3kUT0Byr2JsaeRazCEAL7UEpBDFBEEZebxQzv/jGYER0
a3a862y5gsZy6eQfVM16uOCFmLGeEc8bm+X+UjPuTrPe1hazJ7RZiULuRf3UR7cK4v9Ydk+NVxzI
mD9WYfK23GAGi0HEI6x2aG5O/qFz1cE1n2p02L9/F37ufH1/E0ydQDz8jQWgtTQ1fngTrNyokADM
7WNhWI/Lekj/eDcYlLI1ZuIR/8zvv9+73uTf33AZweMWtGwm4X7+hr0GIVwN1AtW2R5BpW/dFU1+
AMxudGor+zF0h9PU2+e6JqrEM2HMnnyEqLSwL6LHd46tc/P7l/TtRPffO0BO2MAg8pN7gllgHZbb
Ulv98B6YmEhdk3T6I1ytRSJ80Hz61iw+wNf3VeGce6Q9SlFT5dau5uCFySxOhO8HdlDKttGiY0Hl
pbbaU+26QeoxVa/5pyLcMAK+itiz5CDkOxc9YPUMAO8mLaJTxQpu9Hi8/O7K6Msbkt88SLwN/Mcn
a45OSNAY6TYerbTmyRw4i86ymLon2aUXafvH2JZBjWarrpwtDKTPUla7HssxEfgrPbc5SwpS23tt
qEwMZ7zmGPFUUQ7mWbcpZ7GhI02aJ5rqlU8edzUW3t4Lpw9MSpMYCpmBkuatxR9aaTlPG0N7aHTn
PJrgkHI5/OGaWK6xn99/hhM9E6AXkEKmsd+12JUIrSSOef8dhtLqgXOjPPz+Gf9f2Of8sonz/2CH
Zim2f53PXH0pkp8aOssf/76XMcFF0q/w2Xl835Ww9n3vyeiMu1i0Q3zPA5tAwGpBtv69mSHJaWGh
XJoyDnsaY1lR/97MOH+xOgkouQsCDuUQOJv/aEz9vRT/LpXJlurdNUHikxFd/knd9Zee0Xu0QCrD
uC41phjtaDrZKb5r1GVZIGOPZTVsXlITv2KjZ+aFZrBx6RhGSKW3763UPzAI+1BlAI0LUbrmSkdt
wUAbljV7tB4ZFI+u7CLqeAbbtPY7eTXqjXUOR+rdyL/69guml5WJJPZchLp/NTrzTuM/YH0M0UWG
85cs80tUyq1LBtsK/Ga2z5GhbKYr+2dmVsXu2+++/f+sUMWq9SydUcs6O9XSfuF5JLa5J5aRHI1n
ju4+D95wIZocpA20Xr8QIe2isAHrJx0E4cb4GM8ZU6YpnoMY/iK7khF7WVZfsVxEa6+H69SjGjml
gLo2oL4q0KNYDfXFqty1/qGJ52gfYwGFEhO9hLXf7EJppFexrpACi2znLb9jbo01X3fSHS/d2thl
SSBf4fHk/tTWUiQiqMf5dnZlyDhLl286HTRFy/Za2cnRlO5RwQ869pQLW/SEcCmSYTynhn7UJuuu
LQz0FrIrNjHLO8i5rdVnhApGSWkR+0fdd5/KOo4PUcL4jauF4UPVUFoxjLC0jlAkeoiUUIcwqLoV
uQzvyzz9Qi6lOpYoUnPQJZrZv9kFg80YOVcs+k5gs70MbOV/an3DDFyNqGNvxrukSr8yn7MvPSvd
SofiePLPUcKnoY12t1J9c016ZHiZJ5yRIvqcVc7XshxuwSZNK8DZia2npGCNOsgLypwiTAqUlFG/
9sasCkSF2lJnZsMbLf/gA5hzSOAgCmb+KWvljq4mUlWgR8eeABFWG7mKkVIG8aS6oxbHL7oxPdSy
4wlYNvkhqeTBYl4c/9FNltfA4RTzwNTo+3LMrmIVJzvbu03MwjglmrbuI3HvToCb6sQ5TrFiwCOP
rxqnuYKSEEha33jiBga8POu6z9xtRy9wjsTGHigQS7c1GPnIT5U9ansDBrg+MK/97RfN918M1IJB
HbU6B5c6jJOT5WZhgAL7uosK5pxhLR18/81qGL8lYPxsxEN60pdfynm8axAbbe26LY8qbPAz2kAT
7b7MV3NVfHCsJNzmKvps1zyRmB/+xNmbaAbMKRkfol5NztGNdLpoHEFsVKk2aRsfgX1+NfDdHhPX
jILZpGzLmF/lEYifC0EF+8opCBlLwWe+nqNuY1JkFCngi0JZxKOrR9riAy3MRW3DT0Xe8USVgHzK
HvR1PbKl0uwYbi2DRcx8HIsoSs+GXlkQwBSzJYUnT2bLG2vORQN1qh52tu18xv3lbnSbg+EE8s9K
Lp57biYD+l6trA/ZmD/zqkNaFgP/Z7QeOBrQNwUEmiJxgecIHuF6a4RnsWyMkgZed+/Dn8KStsZ3
dDujNNw0voH/NCMlJJIJniLV2pLxHb7t56TM8ar0HSqzIj7PD51KgkFPo6tK67prq6vF2tWYgvDs
ZmO7zba1i4fCoAKvDGNb6SEz6S96Uhy7aN6JTlc7x5/2elPDkXeXOmPJD4WNIgOqletZ4e6MfT5J
XXESl6jxRktoVYiwyHehUbwMlrgzbf7Q6JYf27RQa45XsX2GXmBIDGI1Qe1tmsqlgc1SoNi2Ni0t
HW8qV2Wa+lsPUhe5A7dEqNHh1JMu314v9nOTHMpG6RvG+OJV3kb47pWBIXyKfMQB+UbP85BhcOfr
aNX+2rH4jn3pPsMDsXfeFCdcs2AXIn4I0yK00XUacCnN3pZKbAs7g/TWcH+mnaNvSDEGFmh9qijj
zEeU7UdRHVwrvI2H4gpuvVgZnnomC9JvdKtC2Clu+hLFTxHuwiwed1lWmey06YnkMvoE9pXpd5o4
x20xqRzixIxA1ZT3fcl0IqaNmPNeL+nvZ+HzcvRLHjV40y303n4bYU1ME0I0PTN7nCLACMAka/hl
kNUI5KUgstdlz7iEk3VeEoCiJCdWM17XGRj3MBljzN6IXEeGqFZVj1fAXdSpWfYxqk1CvbMI+gLM
QCyY8Jtb+SmTSdChl2bg3lOYkheWgoUYgFUxWfEqv3b5fFJco4kcQszV43podZ3L054PpWneM9GU
reLWDUabU4Kc7JUd0j8vQsIJBkulM9+X+B3KI1GlLQQ0cd8IByeqNbOMLjyOZcfIe61tve6TVw9s
H+0E14rCaO9EdxPGAPKgcDywoum6uh5i5DxCJHcy4SGVud0pczVk8W4OFGIOChRtbM4iOGnlPoIo
TdeyPCTJMAQCxioX/KNZiSLgYUqUxsHVVfJQTdmLm7JmRKwbh2MiHZZwLd0OFkIlp+lR/IwlZGC8
De50o4a5ojMDXmQUBYLo/s5ksnQTh2YWdFaHR7qKNeYXm93Aqf6hARk6DVW9kRlDJmVWXadu9bl0
DUEfSIFpfwvbmr6n2/Q7lGhnt4Oox7vCpzaNV/ZosG/LmXA1s+V8CkNzinEtH+ny9VUKF2NCgeYM
D+yDkD8Ybkt8IMufbBAVtGiRXsjPejt2SOYKqHkp3hnb6vEyG2jqHTsiiJVwNWJi3aWG065dn3wa
+r0pYpSxUuah5fQPq0XEvRLJD72bGNtUXis6Daeo0y+RxlU/+xVTdNmcXae5tZH17N3Gb5Lmwlbq
HeTL3Ct2MxSPoGGOMRJttp+r0OAze6v6Dq0EI9CMvE0n6Uew6r0g9NlriRxhphdPd3JYirE3SXZu
m+jWWxIp58BMx0Ndwj/T3FfXyLt1XzjFyVEXFXuvtoquUmVwEkSbams7JOf9sQtXOq0y0DzW1mip
3uitWmBz01st7QAvutVjB9AybuW8NVLPhXlrPCqXT7bPUBs3PBqMGacj66XiJu2qTZZ+MQnW1NIy
A4IMaid51q3rrP7iqyjZCg5/dL/3LmVTBn0CIMkK53TDWkeHWSAy9PPoTU3M780W+vi8ZybbI5N0
aFCCs2c+W7Z+YzZ+ejsD/VvNM3TfyfN2qfJQV/WyxLbIaKWZxFCgEvnszqAXuibfpCH5eNsoHtqM
VG6bDjvPK+hnTCcOMzglTFjKp3r+5M/14ygFPcrMfonzJNtaQ4URUitvrdD0rtJCc5ks0T+UcriX
IQwJGVqfSiminT2MHG3GZLKQOK36yV6lRmkcZjc71qMH3pD2d5OrbDuy89gkkTxxRUNp7KMVQerb
Kha3cIKfrCwnzxx+VA3P/zKempVrM8Vnif2YqY/ZWK+HadAgvWTgZ6B6yNK81Ab1zJzpR6tN7scO
TbBTgi4OO2BwFQbgIUHdBOSOvUEfP8RMC1cMWK0sxhmCWaXzwS/J/IBMPRtGMVKHRvTJqtkg1lgc
mrr7JOaa2ligaafFH9ZpdCtSdFrJkA9XC/5ZDFQeuq3Wg+Job+F38rOdS4b691lO0dCwcedFlzPt
ARcWXWn2V8PIvsWJpseExfe2k8lNqKkb1h7jOuxaGE4DQteQ8LRZWV/iyfbpjmGv0FLrNqy9Lhgs
8ko+IkKVtg+Vz73ZcQGsqaKcW7PqAcp5PEPaLrqKMXkS06iW6mJtZ95d08VXklNLwGjOwd42grzo
EFWL1mvaqjBkLag/wK0St4AwW4C8t14Xfk4Ndx2GY40yo/vEOGy6MuJDk5bm0e8UenDCX1Clqkdy
wicjw+fFtmmDkBr1o5fcWRn9CK+HPJO5SbKxsIrFjrkoirVohZav28TkAAE8J96mHuWlgCAX6hU1
RVG8zd3gHczF+F5kvL1NYFkxTRKqyjU3+pdmsG4GRU9R8WDza0V0ixdDYrb+JLU2PzLM1mTddPQZ
oSjZGgUGMu+11TKrryewUJzF9hvL6WLQa924s0s4tJwDU2Vwl6V/Gsc3r0O7O4CDXQtMg1QFT4kH
VtcQbqDVbA4KFG+NmwAcKPmBdXU3lgBUM3h6gegRD4ZI1TYyPjBfRm+/gSfdwAKo5vlmarNyGxZ3
ScMgfdwM9lqyGna9qhk3nh9bW5s+R85Nx6M2M7T0LfVDtJVLsdCUOhgXqGeGVsFwnhgVL1KtgTuY
e6zfDthyQ12lUVc/hjETy5MB7KuKOD1ThbgiCyxXPVbNXc2m9TKxvUJpDJ1wzL+qRvZ7SgDnglDS
uaTffmlnANihQ1ljTi+dZ+aXb79MsRgDQzNoiwoxXeICjyN5HGMFO1XXjH0NeoLekkpvMwkQrjfu
+KATZjlcwQbGRepJm/44pdW5cFCvSjhE5Fo5LExWfSvV9Wh/rBELb9nhznupOVR9SXhTTy174zT7
Omo2uzJn+NQxTgncddfX4iFNvHOeVSerC4OyzNqViG1tVVftJUoBp8bkEAM3LQcKSPfZ0Ue115kb
MgBl5HRwT17YcD93HJlQI6CCg3XUa9WayyDtk2cKjKuO2OvWGfA5ZOiZEOlkG9TBjOJvGEW0b0nr
I3cCKuPbmXHg589CP1vxmBsCBaQyqKcZEno5UhKPWycTnI6U7mFReQu3P3bFBHKSUSvH0PD29FbQ
2Gm5J/AKYkiGDXPsge6hxeFd7ldoMc+eNY1rbhgE0BxmCWGtK+mjaxA203NVuW8667nKp2sXHpSy
9AG3Hcdk0FTpAbRrM7Y+0PEx7vSiU+QrmuOCCjUqiyVl6hJORkaQmBVuctbqgvXrSdN5upOeqLqt
502KjS+UprZ5UzyuT+0cwtcwXdCZL17B7aPbYFk1u3k2w1snuXIaxTFXt0WyvWpHxK9Nj1xVTphf
l1ZnY4fmpk1xpw4Nl3iqcxQWJafOBgFSYCmqM6L1pCE72qBJRKnRaFax9cwUPhNxRJGlG89H3ByL
manxydsR5fbZ1zBvIVwLY2wBKTejHtakGa1HkOgrFfHISDnX3AEYaojp6Z8KuxTnKuyKtciVEQzV
UO8yhlw2DsCCA6OJn7G2yu1IqPY0gR5julTPGEf43ND3vMWgt9asYcdJiIK6Yh3MaLz0OhJlR5NO
MDX6KaMDgaP9kTqe0QDRg0yPRufQ9u6lE748hPVMLj6HyG/RivKywl/lnQJsZTI90N/1+TDcErbF
fzyw1worzpKHqRlXqHv106WryqNHGSpLuhJxfJZe+lhUPOSI+Q3MFE8b5EM9cBN4fKX+kiumc30K
j43esLWJi2bLK/JXwo+o5H0SN83sntzG/ajiatonJeVuON0zecmQ2qud8EcrWNr5Qn+fejJORspU
Um4IkHeWsUVUHEjYahwczdusHI9eTF7PrI2vqYg/zh7P7PJTkyylhWDQM/2k0p6vGwQMhjx8FKFz
zlLmLMX0Yovw3DFrZMjxSFiwXGHNRhYHFGue3ry2O+WQUiL08Cth0QdMup4wrw3fywxTaOqRr4IG
uNMQVqdMWhWDaXzyUSzOfQ/hK+vUBPoEKXfeORwOCM7D9UWgyzt7ltb8Uow1Ni4diXg5z8kqsXsX
n3lyg7Iete68bWoKuzmkBZRMlAqOT+99buzt5OAA7sbqgzLhxgCf6XAp0L+r0M5OZnccastdBZOR
3g2NeaIwlZskhN5FdbKK+oFMsP64QPWN13KydM7ZOcap9R7Am7j0cKsSALLZjD91gsUtkHQEtl7c
T2FIe6VeUY7e+5ZDIzAA1oFlL9VTtqM5k7ToqVYDbbXZOnd1ejuWFWA5/RSW8gN30xcb2HMfT6wD
XLoQ5GDRceeYKaByXkLft28Lj0J5cM8sAYVWG1qcqnjq5vmra6nrNPJuEm+6myxEoX30VNm0YypO
ePoC3HpWfk1j2C+TWX9iMuc+Jy7RjdONvyBvTZM5GAG6zbU5fYPAs2Ii/5Swj6s8caH8qNaYv1zm
RXDgfTGVaa7NsDbXdqt/CQcTIj0MODDZOePgc4YJmHO+KTU5w5FiZevNVVs1R4fYud4PsLjfptr+
wCNhZzVuuB/M+m4YnXs5jvqTGphst+rmOrKaGnpOVW9Li7xZWd/SVBz2bUxtLaJbfXJvaFJcAZOs
A2lp1cEa4Y1gPbyJyjLfyohPuyQQsWbj/Ywgt8WJIGUwKWE+OnbfBJqF8l765QUKxpOlhxQyeqcT
b+nhXQ9hzB6VDzPNnxgrFExL9OZKxkV/FWbdVT8Yj6FT43IPwX2azqRgiwwXvc2mPQaQox+9dEZD
O6JSp8n/msU8FdPSOk/JW65X5rWt9Tv6sa9zoSd7tw7vZkqXDgBaHeeXxofno7Xck+JUpxQ1fu3A
FTX7O7/ClmrWiIpJ7oy0c7VFczsuvSEQ6wff0h7qfPiahd1etzRI8+KjAYZxHfnJA56JlVc0T73Z
wTJctjAezYgwEkzwkTtsxZ1oSVeGUoIFzK6IXrGFHI+GfnGwVHSlwRBMwQmeMr37bqZUrmmO2SX9
mDEOzwO2vb1fty/SO1SWnQcFw1AyReOaTQtJcfRWmT9uuBz2HDFM2ygqriYoEAwH3eK7h3LO6CDk
f3WVG7OGXoS2QNztRU/jvcnbO7cMaWZoHI1zS1RcaSja2Wunnn3fIZdf/S/yzmQ5ciVtrq+ipbRA
GyIABIBtIuckmZzJ4gZGFouYx8D89DqovyW1ZJJMv3YybWh9re+tYiaAQMTn7sdHY4F9dw/qy2Mx
4s0zXNAPGdr9ibLhjOZPWcmvvqeUJRb8d10lHyukv5xC4rp7iphXCfy8m7QVsHSKfO/oBjzKlJQH
zuffpvOIL0NyyFiuRpsJJjdVg4Gbz+mK2QJYWAZJnb5knfV7NYEuU3K3jOIHrftcjPKJgSzsRWOb
SmFueYl/lI18KczJ3JSEcuMZcULbztaiK2U3yVsO7e1xALPeVZTCyrH59sQL52K2uuozbSF+m+ty
qJ5C02ApBDDrwuffZIaUnAH20udYVU8pe4L+ALyCzl/7neBX443gilwLB//45eEd8vKvxA5pUC7M
i3KmW/eceu9W9mpT3UtBcvy4hD4CS17dzpK1NWOF3Ky+XDCb85dJJ3KtGkBU3xEKjIg4rKQ2LEAu
B6VacqdrZkhmPty5TRNEnc00UjaP2gzvlxowMmv9NsrEyzhMX2P70otxvNADzR4yrXajvQ3dcLU+
+d8k295nL6VoZnwhQbkx4+w4ZOna0V4FXUjNAT1RUbf2d8yEaWPLeGrD+cMoWvDr0NLjfqJUpX9M
Z1dyiirjQDCGpbMwELnHrlzljyVwrSLCLuWbdbOZjZl9b3ezYBnStW4A7khFwWZxUWn1JpaYzUQb
XmFQHzXjio2XszRA5rkbZMGLQX9jgrkf0uIEm/rN0NFNavgPM6SFretQp9nZ8jlPj5QgeRs6M6q9
P033S2FvM8ctj+GCd2SKmP3ZFcy02EJwkR99Pz8NOSTPwatYKw1uouwqs3w9l5kqmFT55dFitaBr
bOqFQhzGAQl/TPcwOuDne/9JhKhEqaIClWnrwqmrSFSyN5zpJels6NX0IJNjTzYy68S5ocNy0MbZ
GqLT2KpyB/08g7vPA2sXAOZYuWl1bTLSrWPGog954THN5dZuWgGuzQVatEaflPNE2GibttiKe6tL
Nn0fXdrJPKY0nRcOph7p9jHdqWUFVz1/YqD1uMRi18clga717T8kCf3a5lPjRYBZKAKvQaNCrXsv
SU5s+MIk5t8sCcK2Pdo9hRwOYuppKlrw8NawFXFvbiqlD2laftAMTRKD4Bvxt2uR8UDUUfxBNhui
En5ixL/8XPnTUcjPThAfroyOiLnyfsuF2yoxOFvENuHAyd/Q2z7sBv029uugPVY3JIkPUBQ53ad2
wHBQbnrSel3C3J2kIgrp8k2v/NF3t31tAHAFjprl4joM8oU5ZDcSSU5N1d0vPtqFnlvOy0wH/DEh
vFzkcKawqe4KHIgbPy0uYzJBu4jEyYeO9mCGe4L1v7uy6E5KTBVaGI9mBISfgwBeCKbSbniRPU98
JpMfOSYmNrIl8NpJ3Pai/Fy6XO4GDpq7vE8BCPMmlLHdPsYifC/LsHkb4x0bbgYuKb9AG4EOWIbi
A5uEfczLEgZUbuKiL+XCM5r/grXc7Z06I9SI/HApoekP7XTW98JPbCp0zCWwQVhtc9FykEEYAAFQ
ZUGnYSkokzlyb6GfjIVNXqYYKfk1HsZeqY3dlC8xQbCbHqA9NnGHvaqtbwDv3FguG616oawiNNDg
zCTkUDvnHvpCt+ePO3O5TRBWfnoX1sWyK9l9M3C3aDZFYngEE0cO1uSUH3XFT9pHj2oeiVxn9n1n
MF9zKQ+EuI6a45aV5qBq0XMPhLTXzvS1ep2oOW+RzB2DhxhDIWdp7yA5sjDEiK5o5/wiNjPOAqPf
JvXL2yZOj+iU9Q6AXxZov77wmr+IYZGbtmqYr3uCu3Po2qOZzjbIZHczaK9/G+HfnvWE5EXGEa8d
E86izsNb9gbRbklH99irKX1fKHyh9IGd4NLXD8JgQdS2HaAWNxehGMblPaK4lafe1h6/aUtv72QR
kzGlVJkbt5kuugtPOXi3mw5SsHAku0PP4LcU+buWRbrXvjvvENm+Y+nfDp3THcxFU/8lm/sZgB36
KD8q+Ed9SWpCUnFLTfMQsRFh9i9zzzlT15QfKHO61TY0i9irhm3Ohnoj1TLdatdhW5sM8Ca9iuNt
Ppw9iQyXsDcINDxslwD6BhQMMGIU46EeDC5ZXe4bv+u3seFvKJy2nupaNJveX0DJFC+lwVAJAuHG
YdAfe9m8K+bk0oy2zRqKGMMb/8OrC2frisoPjBB1EjrdsnNKaBPjMo0cX2ipwY/M7CJhAjDdK7tt
A6R5jHlR/jwZsY8Buru1/fLKZZnvrDJqt5woHO6KnrPzjHN6Mb2v0Vl4XmgYXEpn2dUjcQ27annx
mBr4y1S99XXzNefcntNAO7cFziqoodjtW4eySgIVvLpGazw6kcfgnB1PTRnCTd3arKVyZiZs9pux
bepXghGcs+rxs8gCu6U+L19XXrd2XOauzm2irqjb/fOYT0/zQN2N6TwAs2w5DjEPdQBoBalAa8ql
sW869dU0DGbH0WowP1aPNgDFTZM0J48zCJoVk8U2Q6tuXb2jEtBhfW6z7oyNGSu267LF7hgGVnN3
6FLrBgPhePZbrOqTqpydNLMLVdslxyWKrRKsFoeqsq/5nKSXRrkPjTLH/bLE9V7J/MnBj3Gu16pI
aXNqcbKZCH9tosgjn8aJdrbiZTagGPYYVE55DjcdsN+QldMZhfYtDOOQ0fD81S66vanyZ91HBtoG
ZG7DCzdIrBfRW7+GPGfrVBcHZ2nArcso25b5tDOL6C6mUXyzGDLauRzsYJCgv/gUHZnuT6LlerRO
Yj6rvW99NZ9TzG6RzMCzljDIkzjdUT1pbiy35gBXqerMcHVYghASwSbMwZkaGXTpgXVfKbDYo1gE
am3DQ8BoYWtoeotohoRONHTjjpPTV5Qg8P39QTRDHoUwg9YDM2+5aHSJFDGsSoO50LJs+H5BZaoi
DphO3HWx9s5/f8huQDgjQzAL/V6XTDs7eP9Ehor9MJnpxZ7a9OImNbOCv/9c9EdQLem5KybUzknY
h479CCWFtnMRMIPQHNGfR3eygsyEHuJavDZaHjca9ib2zknjbSeZH9qQpiarN9ai9uii2PY3cld0
vbHFC6I3PH333TKt0M9mX+fVryS8lcZtllkJ8yaZ72eRaTJKlenx+EzdtsDhd27M6VhVkX2AFTKc
rfVHJe3+334oc8sO4KTNYT6GlljOoUll0FCeTWiX55ycQsYLXmE0nFrotAnHW8Uw4Gygfpxt7phd
LmhgUU3oUwDRHEqH6ZKdqFejFU/5TGhsXP8+2tNb7IWBXU+rpaDdOhazUdq004emFjeq99XOF1XK
OSrcTpA865Z6RYdDCIaW4iZGjTLb+b61qQTyWKM6PAdLZNjog+1DzbBok+T6ebTxrCyeenXVWLDf
Sfjym9XN5CLmz9VZWlm8KWidNJBUVPYYYZEOzNrlbDzxnveb+8Jpv5YumkiGTY+oMUdhzE8CzjbC
0EzgmKlXOg0lp53ksW69wzI1DUuZ+jQ7Xm+8fzwLk5T1CgDyBer7nsX0DyMVC80/IoJi//GNlVVn
uFj1K8rIhPz2KmScMV/uzSq9h98cWDGIlATFYS6qa4+2w6Iwb6LC+K2T+JS7XbOppP8rRE9Aq046
GnmAwHvWtwf89+SY2cvUe2+UE3BE/Bp1zm6K2EtTeS3bQyQP4yyM7DO3qlM28X26SfpjsestMv+B
XeOLOUHIS2k62eb93xFNeKrc+jVMgIl06FObokgA2i73hqhBubK7c+P+EXLqIfXQER2UE0ZQ0y6S
O4kvuY8sNOGMnW8ehkcIDNfJX97Z7Zra/T1luGdaxPzVaNAGALWJBiz3lpVhn8lfivoYF9mDxS5p
Y2n1ahpTCPyTO6TkaVjS9uytgQWTdre185mCrXdagSAgmE8AW1G+/C0Z6aqsjy1PDiM4iiLx1Pj+
bVf6n5FAc3AM79Lc4OR5hRx/LirCyQ5b1p30Ob3E7nvROO0msSp1tI3s626p60uW4dVS9GfKipfS
XF2pfHl0U9ACThR7QcZnNoJ8wEpSFclwbJJdmXNCKx3Ix7MFWWeitXj21i1xjk1ryk9pb726SXxA
x4aC01nObuxXZv1t4o1dED6Zg/2TTtEJIqt/9PBt4ONZ2PWgSEBqBD0miIN7ETtVkjqHcL5X9BtA
jYue0wFfYktdDehjZ9f6xsW1rROcx4yv3U33HRdHKIvPkvKIWea8zcEznKuR+FTNo//XG/rvcsj+
z6PJ/5pM/j+scf9/CHK68rP+Nx7avu3L7+RfY4Hrf/BPFy0hZZuCRs+VKKoY6DHX/5uLVnoQ5SVO
WYzNyrLc1VL+TxOtIf/BjkE45P18AaydIoT/6qI17H9QDUotjaKu5a9V3v/32GgZy66ohv9mraYy
z6T7jV+EhJ9LBdXf8PO/WNv5BdoU+ea19D69LP36S7igPPTWaduHSvvZIXKid45VT0zSwuPgEIXR
j5ZAf84ZK5mheqz11mKPuZ1dS28Yrd9YZcEoKsM4Rhc2k6dqBchtXQqol6wymGu2X5VXnAqWkWbA
29mySsyED3F/WhvSYdmmqojOWfFwUAuLp57d16murlFX1/SYj9cFnCGYEIn2MjHF0+XF90Pcn8lY
B74jiE94drnT1vws/OVqejjzrLrPLhHuNFVtJTGdumRKkaTdhW7hftOY0T7LVrmOpxxkYr7vYS4E
tMVjGIXiVybiVU7WHlbSsxPCULIYhIc5wbm0XO5Lpcet2QsmGurSxcvDYIonc9QXOyZWN40Tc9Qu
mCZebyz/37zwX8XYHzuH0ZcNoAqqFod9+nNGXKIbYNnY9RB6R6UMONEkYUw53uRxzwinxMXFxtXv
tXijFPHWJTq9dSFeQyQa7H0/ls51sNHKUZItGpM2vUGbS176jxS0sWZVJiliNVtnTgenWbg/aYpv
j1vkVxV6F6+N7J3K85e5jW6WNOIDS2JpcHnjQ+wPaSDi6bv+buvQOUySXlflPcZ8aGh2WHmzskEC
KjKPEzNiMjmdTc6ED+NOdKIfoT7V0jovMXsWm1e0aSTRmXDakVKuidgmvhswQHE93zlDPyEZGtCg
kk1MJUGQJBy0zSLWW3wsQcwxvSw0gFT3W7jyfqSbd5db84+ms2pTlNM7fh/+DV4yqb9bxvCPyo2z
f0yZRyFB6JtE5S9GEn/FUYqlmnsqnK1dqHKXFBvtvjAVPriT9HmJiOGlCyO3ngkaO3fs0f3Brwd+
+RIHtM3MqkPCguXx0vK2t/xzKBlocylh+m3NnyKrX5I4+9VhHy3nKObfZK8DUKoJPAh4G4kVFJIg
hJTOO8M1f5/l4u8jhuP9rE4Zc6rFTe7HVEwMcaOnxU8v5WxjQzK62yRx9Mld7kajqCkEYupiuP6d
PXi/UkwBMdNUT7rzhsDjbkp/+5nkoGWPr1OrSzyi5c6aXDRTBWEH78KXnyIQJOl9kqnuYBgxVZm7
yjfM3RQa5lEX4W0W5w9tSnPvqJm1e7X/u41T7CacORnd6u9QL7dxZj42JAPWCM5P3nHmzerlGTWh
2VarhROL9kdWoUUUnu7xBCQ9E61x2hVFR/YR8rA76ezkY9HH6Ri2gUQW26G5vjFt4MlvOxsDGKtK
hhumSfC0qAhbUFi81S7rADsfNs7tne4ZU8mh/ahT4yH78SZbbzN6hjl8SotKRCUJqGF57m3ICw60
v8j6RZSn9Zz+xY/iS5xgL8sqxTM5n+ZVmEkNdjfpahng8cREWE3Rm078ZFcZT+ysO8wkqgzAAR9K
leoruCkXniXzLdvae7K9IO2HT4ISzMICJ9y3IFoYl8sVgGW9d1rhSMBpROai39cJUUOvbHa2ri6e
6WKrUrdu0l4az7xXc6OCNGW0GZImwz3D+uFBmAVVLs7KYaxVabZ3iaxYAer6ZQhpzW05DtQpk1go
LAIOac/ea+HYNcK8Dej0TvCisweJy33fWmedY0SlrrkxnQEsvptA9hXEhwcAtTn6poxusT30e6Lm
PyTuNn5U7jCCl9e8zM6JJUg/JyMVu4Mf9EOzjUL/1Z+Ms2GZ92BtDn6b/2Hy/CcsATmUYf7W29lH
MusbBYEuFiXPo8TlB+GNSQa7aZmBmpw8tkB82l82aKgAPmx/jFp3lzAkuLXm8l17xmkG0uzyFWyM
A5arK70K6rmO+n1nNj9xYdRPQuGMtM5x0XuHqmHl1an3MJkESuMRfdb+TIsI2xN2PRxn6g5HGHM0
EpVVILEubMwpPyCh35QWtkNdPfcAJI4xGC+GDD+Z5oBqNPhCaBNhwccjEDrn3DDv0rUwYyiS9wIH
E+rSFG8s62NS4oGV5tTJiAFWsV9GLmnj2MZdX9BhNhT51YDOvBlF+InIqxrz3TLb15hMPAtYe24m
Oplm3Lw1dLZA4JsLMsWc3bJvSCN/THGCGD4P87ap7CBue0nZ2Y/E/b0h60NgTtUHZqslJotNCjYr
WJjxqbl4dGPjOjcST0o3IiS3r9Jw4SOpBCGsDxlv5PpN2e6zBL9/hIEQyLo+F2HGzSS2Zmq+RBlP
LQpDQCK1ONreqTaE/2L6V6pBXO69hUHPIi9YNRkUOw5OTrE3TJ6dhSILYl+BMTDlzjHCB5W8lmH6
gdcb8pc0oKT2+BUskwE/44OnxizlERF32dpLPu+RzqeTYGhkExVUZX5fxMNOjKV6iOj1wHUZbQUk
r20pyrdltrwbopgGDdMJVTqLjZ0aD2nT6RL6MuqTjELc2V7+rvLPMc4oD9Pq1DbuavWZ74xiwamF
ax0oHlnepX+ozHJmnzPv/Kw+CJ/Acldy+cQYHs3B3KOFUcqWRc8+YZ2tYb50EwIaVvdrpuacixR4
pnet5gG8LvUEvM9eR89bdhUSH26xd6dJ3ksn+XZm3h62Mf8YidokJT6+DAd5vAxgbxOcLJF3NJf4
Z8CxuGFE3gcZj/1BeqU8TNG7kScLgaA/JrsNyWp7i+HxfeaAdJhHecxathdL5O1zhjAHvp2L3xuk
jfLGxH6It8PH13ejewOrURM+sGm99XO6e/2QE1ny1uFfPkQlXDSzf5ZM3CjvDtEIzXGbOwB4nbE6
ZFBXGTVyOcXo7UPuMwa0EGN1WN37JTdah5IogOwUXrNfRPo0cZvOpb4pkgkCXJTfL8ehF/F2aj3I
0Da/OO4IIgqmeyiwmuCQmW/7gpfmEmt8udUp5lwUTG1uXuIvoCzxbmFXe+qBtmymttiGMcJZOnEG
tdPklPmYGjMCZaBoX8LVVGIlWblhWHlpOW0PrVPs7Kz4JD5Jkhl/Szo1Ha9vJEux0JGuG7IIS2Zz
ZWhJt2x72ftW/NHH7SWJBLakZbWIx/6vNVAwYdnyGy7nJKrDOABsEP0qbZu7PvPaw4QUDnKGeWU1
crBcMAoy74Im01w6nTzlhJOCsZzQiBIrXkdEO8eOxMYd4npDgvWPmRF5yLEZCNKbQ0qYgO9kqyIr
Y2/Ky5Y0CgltVwDpbkPjVuaYUj0Pq0ZlPTipxrsK4LGqkVlMMHxGRTjKqnmgJE4n1JRuanZG613M
BcxaU/MeyboI5SC1eDERr5hEzZtd6N+DRa111BDSkS+cuf9EEjFCpP1zbaHVZ+0TEaWnVFcvlN6I
PZ8BY76Le6KiwlGwrxGT2qZsurd1Cu2Zd74VMMPselUFSnrrC2q4SWR4Xpvh6zH/JQUvCKf2EAja
4QJccW+wnt1AxWn5JFFzMFT/zTJk7Iem+x0PyYU/hVq7VN9FdkaMIK+dwCzXORSJ71Xlj8zol+8T
+1BAcuVaJxVHRXtMeqvFUk7wNsZExkabZmMV77VpgzFBYuHU/gZSy94YZs6kxhY3te092al3S/fM
uBWcNbADKkyGXbmrLZParP6LJeIONCu+9XSNyfj27zIztvDb3wvwMAft4haXDjKAQZu6zdLnKf+B
PqQPBrJ3oUDJSZRimQ0hqudfvZPsZUvsQ0gCv/IcmUHv++S5mgs7jV/G0Ew75k+P0ivobglx4llL
E284JiVsp6Dh4k6xh/4akabZIAjMB3vxNl0yPZVe8+n1ot4Sq4yr4TliKoE3KQ9Yye+t1i4I9WuX
DRb1Ph1SKT43tZ/k8KdPp0+jGimkNt1LNUh53zIfM4e4CHhco21RuHAIKMJ08ugiVdjy4ZGZzBLg
U7p4z5nZcx2VD676R1h9CFOug5nrYvNwjWNlkDvWnvCIWifbLu/lXlsNAhG2/1ZCd/9TGeTFKjyY
gWqTF2yOKLzEhcI0vmY9l2YAO2GQ7Yc2kWspdjmyyi7GqWPiYNw3YXcmdoQvqHokHIMuaif5JlrK
O8RxmFfSQlvG6l3O+JmhHuRqGWGpzGzSlvSurdoFxw5jXY/x5aThGyxkv6ahoFnUeMA0dc4Fb+k6
gTOrHlE09a6e3efG4RkbHTYIWcNTamQ98KoSL0Xs2n9Qo4Fv41fzkrgn7iFu0vRl7EGElY79algN
MBciDWDB+gv8r+TOYBFz+vxhnFesQIePhoQiyrvDutfroMjsbmuTb69xnG+XxD6NKbmXue8nblBx
ydPhyUmbD3vQT9O4XGMrxqUqENWpOcQgAcLbIYFvDuFp6ZS8dGl78oRdBCquMSyI5N3TF2sw14bR
cNxNlXePqbcISCXcU88OQxDYMMpLtfXnM4F+xmdcmF3rVhZzWv8+TnBgMN2CUUJfEW/HRTICVvnW
9/H1WN17pLCsg1Btao+atQRXk8R2Q3X8dozGU5xP99k43Lsw0eCvvRSy3aSp/CkkZI/qiZaEI91K
JwNwb9hpYmUld0irrNPUUN8xcyuWTnd1JM/hzPybBnPMGXkS/P3ba/ZyvZm81GnybUT9SNp4rDHh
IV3jRZWW+xDlVBcbw6luhlvDrNHNC/o4B6wBgwlbe3Fh8bjyN6WzGza656yu2CkqIotkndgeFs9h
DktWN8MLdkTCOXZzS637ZxLGcq+Kd9MB+pO+NGgxgMCSq6DuNHUAliJmUEnTWBSwTGvdRwsxIgJX
gW/+5DXqN/sedJbyV+Vrmmed2cSA7aFX9gJX0eKb58VHulnCBCMtK0MMIFMW6iBgfcs+2ZvoL6l6
xJd9I2xe32tiVIn2ko9YCK0WHutolTtSQpzq6rbci6x579z0IS2AS6fFrbW0d43UJ5Tku7TLHnTK
xtDGejIUlA7PeLEqcdVt+mCnWRmIJP9ouvbbYZ9tfioT62odqccIcn0dTs9Fad1E87eV+t/0JOLh
nKKdnpqvEKsmdY2Y9paffJyv0Zq8Gsg+2x4tIoxzmzajaUDcjIQufFu/1F3+PqrmMrTZQ96aP22n
vxOLA3UIitPEZfD3T4g/dCbfPWv5sRK1bytygEarX1M6ZMpV5cMRwOA62ppNdJfotYZw+d0VHmU7
TnxXms5+/RUM09+NWbp6Gz/EzDnZLhssyE/aSD/wru3nVDB+gKmcMaqqq2SnVXofrUndsOJMI4p3
Zw0Id7isXOPONabnRPlsP6X9VA7Ow+Dkd7UTfwzZTFtzisM8rBkaCf0iovoyjPlD6vCXWirC0t0r
tiOHTMOiWhpSjPOzweIbtz82hgOPDMJQ0zg4MEmphw+Hfq1VAA5i33mUzfC8fgojRJxeN3e6xlzW
DrekNB+KxN541MrS/7jVynttlt82x+1u0i/wRVElch5Vi0shs+y6yOoUlcCG2Bl+2BHpOPIeyosf
+rxhEYk+w0zRScPXamjncf28LXWAdpjcFYQTOQJbG9YFNk+1/5mjJKjoJnImqgxCyTUysyOKNpgQ
9hSbmXY5plk8cFSSxYZ57TvjrXFe6VC82Eqvsx1eZ2PEotY4nwRJsHSUJAIH/OP4wyEkT2CZ4rsY
NiKzPIK6WrxG0mhR8CTlr7Qj6QlOxkhbApCg1zznQrkE8rVWl8wsviTt08iOdzgyRKCiAWW1uiHO
f6Pn4Qt7BPuysRPBMrcXkyUZ3CemIZzGa3PsLjIudlHcNX7+MPj6u/C5wSyvxsGFm2+ZWN1dfHnS
Y2ca1zR71rgWV0nNrLMJU29DqIcnwpp+OJ7tIfU+26XG45qcl89Z8WaW/XKtEjzOpvkzVeXvrCK8
Q0RdbUdZ4cuhr7q0+aLB0T916XLXYJDwfb4JSv04HLIWNyOTvpBBccPboopHEfRzfLYrRHgn//RV
+We9fK5ffo0W33adRWfb9w8taEiIOc1HxwwyTMhnu1H3ijmuRqQz36yU4yrTgaWertyKxN8G+TjK
8LgMy01XL+Ko8uwjJFzVOc7tvGnfWZsmkLA5FBmF+wBOwxqv99wPit6jDGe4kFcetZRRCr9n3x8K
ExODLPgLG6u/ywu1yafxp84nNmYT3R1G+eQ583tjp49kQNXGaUB8SQ2y0TBILjOCCRqs00yG2ADV
tXpthrV7QE1vs5PW/xfskv8flRkbJsj/WpkhlRdV/+E/bh+D//Sv6sz6H/1TnRH/wAay8k0EyoyF
DPNf1Bk4JpLIBoyRlf6E0ML/8091xvmH5SkT+glgKEQYRob/TZwR1j/gFq1EXKi1PuywfxfjhN/C
BaXy36kz0sX1YUPHBabiUD38P0AbY7pFu1hCZCu6tuaMA91jckOSoQzDIY4B05fTkpyMboHD01jn
KcErCTgfwx1rwTTNhJY8+ds3mJ0wATPPkEMXZMe53KZGU6KiVJyBPW0TNKumo+qj6ux0ZDARuTt2
VcY11/2hB2BNTslddd+spRjGB2QQ2RHluz2LN6d8ZtJJ+OKsbqie0C7zVkbxhA/q898fs86bM/7o
az32mG8TbA6olQ8ZaY89LbGfHKkUDKHlj5znFiEWyQXpuzkjWlAm1bfDdjbI6HMs3FYdaRa3cn5o
CZIN9AEiq7SJRmeaRZGAhfznj6RsA44I7pG3Ksf9GaiI7pYdGcJ1BoXzoc+wE4ipw7YzE4XB4rUB
tz+ckYCmbRVjXoBC1bLBx/q9tw1GguuX4xtbi1zw6e8/pKtX5e//ikkX6WUtlCezcm7gOG47OMfo
PWI4Gf1Tx2bmuGQdrjsTRPlU/DKLKtxl3WjTK2gFVqbuZaReRbWkgRl9pnM+Bz0jO8KjC6a9tQoZ
P8qGzlf0IscItyR+30YdAoKgFJAh3yPbU0DgBeAmomNMYpt7szs0pJZO4dRdCHdHB8Ppr17XMSOw
bCLtenGxGyKt9z8+QbeN4xpyC8RB3lOaiXnZEMx3TWURBcFPmnT5bgGLQeNuL8+z7t7nwmWM6Wb3
TGtb073zi4MZxierSLBWjmR84er4lMrKgd+Pd0EhfrkGTAVfZLtibMiCD/Z90ss/4ZKnQaQ0983T
sXUH+7Wm55cj98QmWeftbszrXT3pb2qmqUaqRucwFNF7WWf3Q4ffkcEI2orBkSbkkEb3azkF83ZQ
9hzkERN++BN3sIkIBoo4xqZj5kxro13vZk8cTNgF+B1tXLF5Qo9qdo1tJXQ+Q23U/vyctTXJRbaU
COoD/a7Y3aTS01vuPnjz1DHTFZ81vIKgZyrdFz77A23t8+Uk0gjQSVTvTLN+bwfnd1lgyC/z5pdD
3SgDhvE0VvNxYAkIeImBM05hnc0Y1QoCpFuneVPYixgrUIw06/7OMNpTS5YmyIaahsJ8mggM6YgJ
DjY+bOMJFdXLMm17o3nlKSD2lall70zpoRkhAKCG1juO9Us2M7O0mJSmahu7uPTa/o6ILu7jVt50
PiKcuyYQo5gyCqWt49hZ51CXbJGyEAMjHVZpC+dD6QToqMVUu2yGISgxSOdOdzdzObBrGQw+y4Y9
BYz13Png6PmQRi/CzBFd+55+Yyc7lt6iNy0VUZfaMb9In3x3qbu821rAlBjgLdVDdHZ99lJ+HlsH
VRPudpGMijozbqN1FKNRX7cJGag9cfzq1MOP2EXpq5/EL7jvS8Qykkejsq9ej5SATetOi/m2HJjf
zjbX3fcmSAi5CJlNVvu1bvc+9lkoGVPjGiKcKywsFXX7Zs64nzSgXtowuBOh1cBwYyFtF4/al/7E
2vgE16MHTsmnayjkqXS7TWLd4oRrGBTbN3IcvGPvli/enKaQAQdmpCH+aStuyPfqeEcx+K32BrCe
rX3yjQKLKEJJC6VHL/NAAIZUMQtyvmk754mClx3fDIHrvCT4izWy9eqJ7ax36AaMobzCJl4N5zxq
BBb17iYVhOLgJ6nLTCLAwafHXODGamtiFqb+gXlKZegAtQ5VOUDhYV4OrWTbausFDxK2VL87jg4P
92hFO/iW+GiEF+zrxUQCSRhpaMSqS67Nq7+QVjLTVO1HAu6lw/mtKG6RXX57Gb6upowhlwzR82Kx
w5wHG70Jg7cZg40Z4v5jzZ3Ak+kSVARW8ze7wng6WyWhQYlbvbSR5BF6UIZAw2qbc+XQ3XoWuS0u
b1UP8bv4z0yd2VLbTNu1j0hVas3ateXZZg4QdlQJEI0tdWuWjv67xPNXvf8ORSABx7Za97DWtfCK
hqZzWArpH6B0vtIkPlQgEU4jMrElKZCCGfkTRKKXqgR0l9TVftFjGdUJaksTP+oxU5Tpde68cU/R
x9hs9kidk51G24OCd4piMYAL6jmLs2GFOWQ8FxW1Hjn3vojJe6mXv6X47uvPZQg+1gy3bTC0jK26
7tSX4zNTfZAL6snMyXAoQmCeLAHCLH5uELdRntuf/hrAZlvmvIUQnZ3Lqn0ygGWKlcpZFzS/Pb0w
oI6PuNRvfjhyWAzfcbwq20N2wXUcDpvBImEZTqi/qecMcQB3QGkbRHqjBRtdKzKTbjgh+4rEAlXH
6XCxKO+e3xzsnLwK9rnB0IueD76lsZelt2GzZW0FwqK0zuajOyIBs4fPURivViHsfds3QD/Gt3Eq
XgMag5Nob8ycyXuV9CQIlk5D2LgHxFaR4Qm8yKWNscuBJxAMv/3B/xpAKx0VUSEQah7MrPG2vQtu
wlN48K3xiVFue2kMI8MIWxEzwg0Ub3Nwi5EGmuYhd8Sn1Ej/qaNYgnrSOdqMeFFv/s4Ku8W7afIa
I1ZFxrtsgZ3kO8tmFVBNdbux8v4zLOXfvENPqJes212GxFoVJia+Wa5RkTDsM9GKGTXWoRzFHPFs
4n2IlaIUMvnKcsonLEsKS8ui5d+BBOFdDZZKSGdn9/116OnqLWob+nc6TukaI92SuhOLireBjVR6
pA2XqT5Cd6/3pU7v7WHqHpI4wAtao0EuxnBvGVjEcMTlGHcWjeGZaz+vxZ2lBHylqnpBHRYA+Q3K
vTMCwq6Ml7wE4sGsAK+Ex3y796oUxQ7gCXKAbI3BAhQ29w2Cs1gqDP9yvDkN9vT9bLmPc5vMu5jA
+G1AWMBWZw4jFMBQVhk4u5932XrGC56OHaDfxXLuFWNbmHEkA5jJE5UmaFhVfbK8Z+dTLM/Q2cxt
TVta19yGUeDAJALORCiA/09m6BG9lk2jkkAzhCScI6mJ6DODHLwmRDmPCcfS7/0YGWnt2i/FTOWm
rXstrfHiNmzFMw516FJGG2WJlUTeMCAwysJvJDgl0+v+OFY1C/3qhfd7sxYnByte3qEDjsBoaBhr
sbHJdvCQ6M1djU7VLFDh9Px/iAIi6tyv/Ui23YOXIQK2IfQynrHrWxEGb8WIvACZ+55Iv9PcCkVu
1lNoJSoSQ8epKodoJOvpgnvyA6nokaNIHvG5xzBVmFhEed5l5yDEusvFvEM0dvKMDDDfOeUVO+a2
lV+88m/Dy9yiPMFkbm3jMXwfdcj7q4Ri7iaYdLDhRmWDv8jxehaRY/ve5QzYY1+QVCxYIw15a+7g
H2PhchlCAHFtRoLXGz2PuyB2e+i6XCTGaO2MkdwWMgvhzn3aq3JTLIMTCZ1KkhQ3KngxSsLWcVKy
BddZJAwmSWbK+45BUwMP2Pb7fesxNuwNe0HrAE56fp/kGCKcGL+beaVarIxijBCZpaPcncEneH18
9ryVKmy6LpuEaiMRDkdq9ZKzzqocwzrIHJB6c7HH4e8ykbW50CGNlJ3EqmEEKdcte16dsOYg20Y7
jxEBrUXVefmuHJpP3skMDQOi4yCjYaieHpgKKrqlCV0DzLFp8P7EOKwSO+32XaviyJz3K+O864f+
3TM7ajDXuWlH9oRBt4fUg/ls4pKnyFQvqUW0BZtDB3tR2Wz8Ysr3xCQj1XU/vLG/dIhS9C8WG2i4
F6PC3tbvrTF4JChMbEaGdfsxbvaZXZiXLMc9ziTs2GgG0cECOjgs2qd2IWQn7iawlOPnEtjyvq77
v31nqU0bmuJXbOJjgVY2DWu4hcDWly6W2hsh0Wix39gHUC3iqH232fqNkZ3bQp0ChA8b5cfxDUCA
Xp3DeGT77jSR/8nVAd3ek5EdTCBOuvTdHQccX16J3qsbrcheWnnKaB8ooqHwaOQirI5seZib3t8v
HqaVrCo+Bx/RXK5+GSKfoC3m7ykv4p7JlXeswYKh5zfeUsHEEuvSqQmOrLTEEa0vHcOEh3lScfZE
GB9rLtikJyfYTjo070AIVxE9RvsUFulv8ip3eY9l0x6cnZby4leG2rVGKrZ5kcl7H3jiZTDClzYD
AoCv8iuxsua+H8pb5QXfRjjqOzskUsxbR1/Dd0oeOckJ4TVsfBflBAt1X4sOIYtPXYoikeE9p05l
fqPkA/bnJgZLXmgasqmOjkPhJvthfpzLu1G6+fNY/e2XgZeoXu4404ezo0q4YlNec9+WxVlm39qv
F9YPob9zledd4e0in5omWdB41i7bTb7488FeP5vh/euoCDLnah7+973//lU7jx5I4cK/Dou2tvM4
VhHWDoIVfr748+3//ZtOJOHFM18wRbES+vkbKmB/sIdnR3mAtPj//8f//eLGE9llMtZUs/Vv/vyw
Sawrpcx3gTtkuOz/9xt+HvHPH/97FFowIIiBZf98zfz5vT+f/r+HH1TLurqyd/97pP974P89TGtu
ptOEcv6/x/Pz7f/+tZcPilNMqP8e1f+ei5/f4BkACHQL8S4syvS5M35Dc4CjuLRvbM3e436c7xy+
v1Udt29hBdnZdOdbKkaIftW4arWDu7CwYXya0DVr9O+ZKs0XDNcKf/Qw77UBNCVLqn4L5/QeGONj
3zflH8wMpbn8WibbuoeQUd11dEF4XdWj7M0PTLgYjJOUtsXULHfXD7GTgJqYwnsf48CjPcTBTTji
9PM9o8cSQCGhOQsDWn821Tsfq8Zz7o0wIdST68AjGps/iJHFaXDr8DlpTVYB5d8xSNXRHnKA2lVK
jRMk439/nBHj58TE09Mb3UElRvOCR7k/xjMG8IVOMh/kK1IC49B6nU+8BLSOPqaJSoxcXKoGY8Oi
7eVpZO3A6fTYjzgawxWLlaTMwnMkfq1dk62AL3JbZPTTIZN0yogLTtHggUVKEw1EiRyzojVfXR3M
MN6D4Wp3VR7FHgtbp3b+GAMD2g5Byr4GZfhaFD4qBNwmZzzEZhXHb54JBK/0zpbyw/vAAHLEUA91
B+E8JIQOWyTR4uTPOU4Ja+wR0nn1w8TE+2Ya694pjx+0arPXHktub5KzOlbmY1thknUcx7j5BmuT
abT+rfiWBQ/VbrCFcVo8731duKaqFmQaC5JugQGceyheZwZC/8ywYTHCZPuza5r7UHlOFA6Tz1bC
CLdC4WemAEkjt++Lz26tkcLst6xbTOSkBM8+lY45s1OVQElwrwjxCLAqh8vkjCd8aRBaY/NuyPLh
m2UOWhzrI6CzOyohmCopPbMkoRIEbvNYtY46dq3BWgJTNhWvM7zxrMAxNKwPoSGN1iE/lKzW4XXS
xSE1Q/0YJ9mnWsLsAIybk7wiRXqqrgWaqXsJHfBkdQ6nn7LqZ7soY6Z0HsgyJ/s7SuNFdVlxTHOg
dZTNd1bVpI9BjErFwckOYCqOFkjwFxUwdSRoAsWBnqxrYTjv6GH6fWVlztkcs69iMfudbFNIkWDG
aUV+KkCj9OEimTajsp4UEWVY/TbOx+AuWD8soU/cCK9F05VL5KYGz3LJmkW0xHq0YqKocFUFGXmF
MbaKcctcvsNxTA7VUCwXqyZa4eezMPcZJeAB7DVnPWvq+j6trG/s38XR9AnlEmaX3plE+64oSFRB
1dV0n7WzJtJhgFtAuODFpDsm0xapGw0d0ZKg1Tg3dJdOj10oxsfJY6HadtPrtPCuSg3itOaeSj0V
eXPt7PQNnpVzmduB3XUq7rom9bndsylfZtVtl7bdoxmPMjnXt1G5CcLHtoEj5JDbnc2fvZWry+Tp
9Amhhr3VfpGTCExgWTPqBzQHDPMGllAkPr8XzKvYnWLYHR0wUvMy2A+kp0CIBxe7y50wQyEwEBTt
efbD6Pgh7LCMcq4GANqN1d3irvbrvJDV3bAEO1sypMVDa+0aDyaD28UKlx6bIMNy3yy86Gd0J6DF
ZCIOrGgU+QhiOHaGeBuMBIjIDMpXgeZ7LkfEpQWxr5QFFYjnjDGbn7po3hsLODO9ndF24b6x2vlW
p299FmcXI63yS6Oxr8EHJpE9yT+IfAYaoGd9XmbjecyL5DCQTLjD6Qkv1S5VBGIJkjQD2EvlBxLF
+/IULgox6/rh57N0ZCMp2BDtOuUb58r8GuBCIoQI6gOrIQ85Gs4Hbg5AcOUA+I8004Ogr0VA7vL+
K2hDbfHQL+bWWykO4Rxa5yn+7Y9I6NCK5RBa7E/XgaNVYoJ+YLOfx4whqy7XTwUgIvgPHqYLY/Xl
4kc0OQ6ObbfKGqppusPbD3U4l7/Kdv4XYMPQrbiVbR1h4k93pKJ/0d2BFY/dKor7IY/yyQivvSP4
gP70WInlMYWufc7XDxJaNkMn0EADk1yr8fy9ncGB7nOnhAwzJmdev00Dx+1iLSo7VOnwW3pquq2f
mA22SgrlQ9nr9mrbf2eXNBDejdsMIfqdT2G1E0bqYH1nZZe/40cPzmoVJFgoE3oUCiFKhaBTJ2OV
LoTh6gpAdYPQOn2ITaxrg9WHLKqHPWLa+2YVQRS/xCqJ8CUXMxIJ00A1O7W32h+gpqCiMFY5BbK+
F3MVWHQ+gxt4zB+IUc7lqsFAi7G4vLHGVZ6hmDwyn3IJP9GRRsGhUHKkKDoAjD0izHFq9nt44ZhB
r+IPjQoEJ8svPGkUvahTFC3YID7KmCEQgDYkJDVaknAVlXR9ureVexoDBzzwgi01YEHSokTxUaQs
KFMIK69C55/rI9HLX4NVvlIM00NZLA8Tc+TFjOxV5oJOPN00q/QlRwOTsn+Ni/F9/e0F+2oWnzCr
UM0YCKCqAkp4lt11qGraVV6DsCjY+T+Sm5mOAAmOu4pxBKoclL0PIR0Nkyduz6twp1mcHKj9xUbR
g/+M+weyQvR/zclcZT/EcJysVQgkUASVqzTIWEVCQiUnDLD3LuohDxURbcJzMojLssqLEvYOxL24
J8sa0fCiQbKCuYuAG9WrOKlZa0oa8phVDnP+cqgefWAe5ipqilE3AcFlVeMgeKpRPjFbxC6pXzwU
UUyD+ys0/E27iqUyVFPjKp9KSoRUZki7krCw2OgJaT2erBeGb1gfJJBSiWYMRVYGOmVCodWF1clc
JVvZlL8iVZTbF48EhftBV+FO6EPsTVAK3OqGQps+uoebGDB9grqBlcY/GrN9K8vH0LB3U0HQVLua
nXyIOpsRl3xoZt4OpmuP3F4+Fsg+j2OQM7BTJqcyLIh0uVBWY7ecKzviejMSe7oOtZ6vvQ4sKqcP
TxL927PlD8epeSqL5pgEKQuHws2RPVb3kA1OWP95JhEqiYzoGmq2fpeR2rbBK53YnEat5v1r21Rw
BbqGyfwkbeZkcfxcazbrPFqwJwGPaqQw75HysJBkwlS7YFuMggQELB72Mr1Uw6Hn4Zx1Mu2aCjwW
akqGu0waytAidpHXeXpzcpkegeQxJ0+cv7pznmcaOfLuE+l5p5H2LHLFILZ4/nFc+Aw1ua5A7eZ4
Eto+/lx3UTv5pGxIQDH3EuWBOWeSOG4Klr4bevSlUmS9+mVkdTFDssH8vTjJsxkAb/bVSJ/ql9Up
5udti4SFaEbtwODs3ORB+Ja7Imqntdc0Mme32LJ6S13AMrAqh7MMAkaAtuGcFpUeJ/4eOceYTkqY
UJF2knTLgZScEDp9GkXWP/DWsU5t7Hyz1gtRUhvl0WKk9bSYNlpu7lKZyeAKVWc8KOuirBAtymql
NqkpLx3Iso3F9unoQeASeHARxVnJfvCH8ZZomn5s9h2klma849xdbr6HSyer03ivQMzB10V74ja3
IC55HwkBI13jKRuVhH3bIp/SGSQnbhnBOBOHGaJM5G55IeP7Ce7IB9qLYvldxuOXgx8e+LB/bpLm
t4de44qzwMAWjQGmW9JrlxiKyx4KM5gSQsUzAYi/tCy2V1rvB1FsfU9lxx7F29sAVFFobGFhDMLW
fnVknpwrT59Gia0hD9FOJ4sbhXHIdWyzS25nlqdwO/DazJpZiA9HA/oQQltUuFFGftwWbUyGrgts
k+3KaRv4aXZU64iTU5tV5KYM/CbqoEZsAv0gaMM3yhTWIVjs/lDk2GmlAfCV8iVmgx6lhGtsPc1F
lXMT2zRM3iOYy19dWj+VRmDdF3qGVNq4/0jD+NN5ALfqFuHJwDOplXpxgvkmUvmndcN3y5BXDWuQ
t0XOECwu9rbubwlg9n1TVk++RkPuFOhY6ix75k3B0gwzzw31+medWq9Geb80+q5IKUxYVgU7GK0g
3ZYpxNtMrAmob3haU3iLRfUVL/bvkCFEatrvDLStKAbqvGn8sd53GtSZw2bq3FGV5O4UnCw5lteZ
N/xWmwP4bAMWidMbgCb6jo4WdBkPlfgM04Ce5LoQbCv1XA/dU85scZmC6iy78o9sbLTCc7IzLbzc
Zv8wjgRw9GShE7NAlxCW5a4k2WArW+EdU4SvG29AIVSqtuHGSqFdiPCxLojSGqxq38UYvSyn+lpq
dmwdQoRmzJCvgzSJptZ40GaBRJFpY9ggcu3039FHouwJVpOiNU5p4O1YO8E8HXnNgs75TN1546at
JnGjOOeg90uC5A38iW2NS3VqT9PEmW1lyIZ7CDeoK/pnm2gYxomZvNpLBlG+jNTMXUPCq5XIuo6+
Dfi/n909TaUdBWH2J7HNA7Tggw3euPcTEGkDOEknIPc3HZuIuJkZGAPUuxHG3VSDnmGSSC2V/osz
iW2GupARKksxIuPwkxhO84vp4nSUGr1sWMt5x/K2uANihZp4/YxTzYicFktkgpbB4iLki0Fo8W4v
42Tz8xd/Pvx8Az4rrsxuXCJZLvFlnIElBkMO8y4PqRzz8BkpTH8EgrSiztjZsHw3w/mPW+TFDt3+
DrbG6rYjdsJAm2Yb6NuMFomobB94RZ2LgaUonOyoa5j4Iuh/C+cLzhtcleF49MjJwa2AoEGOfy3p
zls4EajFiFdBR+3WkQmoEUjNKhXuy8MAI4DPEL9WkjssUZNOVYD2TLAZMO34pANZuIml1FYZIFYI
IukFOeVrlvf1PeFZyYEWEQPXsDVb+WFQTRINPDeo2mWBzp3MNFU38x3jyuHce/a1UKZ5F+jmUIns
V56SMkWKynwzZuPezibnkGe9c+zbtnlSAoB6HHKbVFRErWOn9zljaSnn4Hts5LtsxuUJMPJNLVkY
Ybb5DZxk4LjNtgguxBkc+rMjuXTD3MI0Mr9UdUJ2RU8J3aLM6ev2nrNpzxI8vsxxePXy8G9VWyQI
KIcjrqkfhEfYzLreUeyq2Vlf3Nitd6iZKOjsmdKuTy+5kp8rBYv29KG12texCYZtH1f4kFT2xYYl
GrLqV9vp98mkaNcAdc6djWi0tc+FppPLp+AhmeSH0yJD98TeiTtm40gpWob8woOPc4WZ/56ypEoV
YkIVqq02gt9W/u7H9r21qqptJqzEWe9cj4uxLpxn4zlrvXibpwS+2oMFi6hun8eMRQlWwH0X2B9F
Lsn64Q752NndbtHzBysIJjLut1FXT4R7XJWyvyQbFzYDmEP0kJ/ghhA1L4p9AHTUIYcUcGf2K61R
gnhDBkepfvTG+XV2bAAWC5HpqyLfr0hR/krtfu/k5tWHg4twNzv4YOA4ARgrhJQFzE86Yb56vqp3
ysWY0abjsTDiJ2Sc3znXXNS7zqdHJGDUOGB0PbCUntNw87YeZOtdc5fGVTnyrsjDP86y/G07Dlly
RaYNW+A95g/YhOVUwNqx6n3V7OrOW67jYSrn7yaw2HxOZLtwAW6TuSSB1v2iU5yggCpYzst4ssbk
hF/L2qv1R/Ly3TPoec8Gi92/xZ7I9RxcaqvRV0D/7YJ/mm6BDQvzgNVmgl26ZEySADK3KK/M3ubq
a4vwWMw4kyyJmzBu5NNMFUtqJYpZOfaHVi4RzNYW1J33pmYkQoliYGgozKX1LO5JXVr14P4vT+pg
LzmurHNmjj6hJsp4zeYcmfnsf8/wbmHXc5+SxXyPNHpCdaAxCo5mcCKoiKkEYnpENBLWX0qZAZ3D
umIsGEgggV4CIeBLdf5jPCzVW2D4yw7MQbpLkWBvdFm011DkMXNjv39xfFRzLWCrUXQvs5PE+5k0
+ZPwy/5BpAts29ZUX0Pkz4788u2y3pYSMUTCCVOJ3N4ZZWdcBqcC6JW5f4DEgA1x2unGLvXi+m78
1U7NM7Kq+g2mGEAOiKLXbibBCvvXlrA6FDbTMF08GPhRwobXS2f7yx+pVk23zJ+TElRlsU5akOB0
TrB66zZqhFqIFu6rHeIvZ/Hcl7Q1GJU0iXeynaB/0CMvlq2E+qLrdMzpjYXEYxtQ4tUFEuQ5XhiH
mpI+RjjJzsY+/lDPqYPHqsdpXEN9bgEF7dPAxrhP4mcv//7AATxO0LupM6pjM7NFcQe5vBuCnr9P
e7xAsvN2UwCXvtSkm7TmVtK/aaNRdyOEheOwOu8M1gcfASivpC/yd9km/rGyGW8a1nKBFYx1LEML
B33smPjs+ho01FvyX9HkSB5bRsBVovP23OjsKMzi0ehgG8U9akZt/IHMdsqWOyq6S4dc92zBSKud
bjygCTJ2ztDcKuwNe8ZBGx007RGb312DLnKMAZPRXWY8KHr9Cuk4nOV9R2IFMCIq01I/WMzbbo6/
yGviN+POKjLer5n1UhTV77nzwRGp4BImrXM2YIPFgyMOARiCTuSHHHr2tZQYwucRj7FbHyaim7eZ
BhBv2+fSSxCLxS/T7BrbyR/CW9BKhNGh9YkHiUT7ynrpCX2gwBzZR9qJcZ3ydq1PQZEzD5ZXYhqc
XeuEH3UD/h9l1KFCCnevW2hKrX8aTPdh8JZvkVjnZVJ/luU0CP3RD85ZTsgJEDQbJdLumXHTRiJ6
Z+qc7jF9878Osb/aKCBc5vq7dp3l9ExSSTJqAH5TX0I/R9ZsT/Y7Q1Q8i+jY/fyCElWRY4s3vKgo
QIwFOkJXYedZPwSd9PatZnve1zgsGkc/LoIVg1PugmwY0ZSyS1sc64DMcD7HZLaUWjIHTcJdicfx
zrNfxtIxj42b39UDy2Sjl9yGKsUMfPkDHjy9NPME90xinccn/tYmnnUNceIxnL7hpUc2mA/0tFYj
HkWsfudMsUde+cgs0MWMrbNcoSbGjaf2DkvIyFFgj2SXfs3d7zAmYEewntw+eV2vqcmN1x4D560u
H+yphKxfuBhhAPxYrnEasvEXNkiKnKISXBUZnJ7Mn+/TYGxuNaYNtu3+Bd1hJGg5cexV066osEWG
VjMDoEOrUbur+h5ydGRbUVYjWkirMOoXj/kbco0qaY3junbpm2BTUpAe0km05+CgTLmmvYEM4c+A
hAd/6yhB3DkeENv/mmM9P8+A5LFUNmS+wZHMtE636AjDl3Dur9TTrOQFPuTtbLcjcrTsRDIvcIE6
djktMZWOI17Mod4F3PXh/s2RiO3m5EL8CIT8hQTsDcLgapEDHlixROtfSR+h6/Ogtgy+ZEHjaIKM
QL+DCyYDrDI42tCo1LQB/czye1o4agUnHVHKwOOZLd2npfPSj6DaWsR7TWKy2sO54Nj92fbae6tK
ujOsGN2t6pHwqoNpOLwMiEKwXrg8A0g+ivYlruz3XAUw3xtS5MhPCbcuXMlxnGmh2BXUkhaD4Tt9
Bmo5tsfdweop42IodIWY4sjy7IXPojCtv4wmdq+lb1xAxfBEF4N7gjJyzLwAdZZdLnR0M+MSJkdn
x0KgYdlA+0obUsV4SDhUNmVv3qreexjJgOqbZjouKQpQZqdbEY/Wue2KbxAuWIYmBQSPYq6SxGxn
yD4il+Xe7X8frKmN9+BEkR4anA2TGy97gIDJvYfdW8nKu3hi+cw7gySqZVQ7Uqc2wzI+d+C+t8Wk
fAgRkKv9f/UqAywrpBhaaRQgZo3drSdiZmz98xznEDRUy58qFJbO+DtmJrQdQ0o2v/A49WV8QbOo
dlbinhJ2XbSvPPcrI96e+LVVWwdHf4JaWy8s5+vsKc+KLwM78m4Y5Ix6IX80SfA8ENY3bUTS3Pvu
sK6UeIv1mXe08r+eKE+QfYqnKku7TRykRF10W4hJN8kNnR0710GMWLXRQ3rQajSiuQO3h+cvPw66
RaLAZLXpLvHsEpKY4Uxpq/A5ZyS3l+HcQvnZSI+Ru1l39sWMX8fAFDdvAZPiDRR7+mkdBrQM7ucF
mxbg6HLrpvW7ptrZTiZ6kwUlb+r1v50YP0yoSSwgF2uHVBN8KczfhFAMRknv+bK4Z+JHEHHzHm1Z
8t+mMT5lzDM2M4VI1HczIyuEgFnmFUfXQWA1wvpMFr1qrpBVGR1ykGUsT07mB1fDL/6iGvsy0zTc
JAxDEeY3D5QxGmOnT65b8Gq1aAokqvcsRT1nVATP9WDnyv4xH4JbipmPIJr4FddDv2lm/eqbVXWf
pd8Fq87UBFGgWz+8MU/7S2in/Szb7OoojNUUuv5mSsxrmDCotlND7dPuW8t03g4jpsK1Ru0nG/Nm
g262qeWbDAlZVOFvoA8lorCq5pApnlyF1ZS+tUUmI9J1GmMZU7NbsGoCSaTNlTSkcMxD2heggy7c
iooxGXMoedK5/ctLx/fCZXiikecYEN6ayTXOCpZD4x5F7D5Lv/vFKumrTJ3sCDmDo71TO8bvDD7b
ms1K+6iG4kRxgCUoEA9l0l3SdAHmEDoDS63gnNQeluM8sbY+8hWmoRrJrQHHbhLvWTEQAM2Qj6uH
ythSv3QTo/bxrWmr7BBsKBl6k0d8mV6DHacwsNea7zgNdLjCAfTdY4U08o4KCWn4RFoWWtBJoBMI
iBHP937euKewcNhp8Iw4umPjYsd4Oy0MGA3cAzdHuJ4gB5/SJ+4KdqRK8RGiBvR18OoCDoiG3Hoc
QxzcGZxi6uGnQpOAZVhAmGy9bMgKUxfw5dVxonFF3n4gS5b5uevduQ33A4SeLL28EEVJBuO0jv9w
p0LJ6Ol/k9USvDWBaygkb9oke6KcOyDseqbNhYNn78pAqy0TITbl1W1KPMYIdo5lFLreEEh5aEVo
b345SCRRSHxTCINleMSLgPqJSf+WRYtHG0oZVS7nzLBpfmR7lBmiJ4etMUpNFe+tAFEVy+zXmPQF
f8yGJ3voudMwg5r+8T4197nFThQhjsMG2qWzqs0NyJbXYHHJ1zPXAwCYCs16e5cI+VdMzEBxiFEd
2fpSV8hbpcUjsuzsUTfOP8ECfquYrCLg56ZgWfdA9sDOpxpRva7enRGOgHJqTIY4OBCpWfjoZpS3
5eCOMMlyMga8vVTEa6GE8xrCGdNMBXBLFp/Jmf1gOIwUKu1Q5w9fA0fKBptRRzYP7gN4p3eJl/mc
gv6zW7XJtk9W9i3pck2Gr9EMaoIkNIoNSOFgtBDtB2p8MDzFrS2rXnMHIKg7F7scnvqW8NBTJvBq
tHl4o3BBwl2hWEmeDMIDkfhW2BZZ32+6Ehv00gZvrWOR4GxhvTXAaTR1NAQkSRm1fGB2le+IGot5
UXaNlYutRu1GVgiCVr8KvQ0xbA1332rrU+ltEGaD2kBPXayjt4yfmKTe66ybjiSOxNvGFa7RzEUB
PdsIDPzOu48n6w7eS7gLgCJu3BAox+Q7B/AzOabMKFDNzSvqs4SZv0E4zC2UufHGDiAqxiOa7Eaf
G2KBvCEUG9EHJBISNXMoCKbQnLGVRX9OR3hyDfN3XYSfJfe5yPDFvmkboLVcmKQGMOrX8s0fONMI
9d1VvRVBMH3Xwh/2E3AAgCcxM7Pcys96nt9//neZ6wyIZQnNa/wSBm17W7jPgjNnRNWJKFhRNAv/
R9vs9nhKPKJucEANtb0HWfpZeWuAR3OumT1dw/HkhIfKeLabeAVpchqGWXcm3QSHQBDWx4AN4bbJ
s5umVrt142CRWHFrRmDkXD0b4GOsgx1EiUycgKYWT5yWvNBdwyi6c4+r7wB2EW4qyRqhxZdEdBXx
WmBuPmPHp34b8g8ajI7CaXpUrV3sdSzCzUMiSuZURnUl4Ot1IoojG7hiEMof6YaIw1ijscrGekIA
8MdEfYZRc9vOzm3s0CQpd7iE5UNlhUtUx/jYco9AF2UZcCGmw8RAYGPi2Lh31prfWiJGA+zS1V4y
2rHKPFqW4X0KQ8IA+VVNS/Yd5RfmS+Gzx7COk+FcQsE0UTskpbFK2zkmUyYF94wcYFRlDgHVi2W/
82WJ+iX2YCY3+PyNzzSqmOzvAySeu1Cy6GlRoWxtL2MCLKmhPZRgRvY6YDEn+kMxKMEmtFHicV7z
Rkb7M8NAgEAXVtkItg96wIjzOgKShADi2SD9Y1tmMeZSUkHlYoqdks3zDLEaIFlkJNOzg410DyEv
cakVIGE9twR+cSGn6NBt45hI+wu4DBR31v7wVK95zTzUgmJjt5UTpalzL8PuFe/fQ9egDhN130aD
ATEmg+u1vv5QIPPthFzMqdS9NfV38ErfdTXf5bolbidW5z7LoHkQYIGn8KWkLUF+9hIU8beriBlF
8LtvBnVYbNK8nA7hR7nXK/9crOGduhcXVzIumlhMbkOzQcBe1JeGpvoIiud+nMWRgQEmizD4pBXd
/h9J57EcOZIt0S+CWUAGsE0tqZJkZXMDo4SWEZBf/w7mLabHrGe6mswEQvh1Pw7y62Gs/S1ntPc5
nd57k2V0CrC5G6TrvPjs1CWLQwW8TYW0RA+uuevQSVekadAcWeVD1mWkE0Avoj8ql5UC/t0vrnVv
rz1YXKBeYn+nRszzrV6bmnbClNPTkk96GJ4Yi+gDHjBMRqa7Xdqf4BO9h7iau15jBuKFOjrF/JBV
2YsIMvzqJqOBghjZrj4QtP+BkMlcsKKMA3St7Uwe9lmkxAgqpFOGv6HFbmMKm3faC44Rbyt+Yviy
WjMWqSXeM9+J7onX7xPXpoWXJ2vrB1D3ENmYgdPjja2FhRC9DoIQdd3XPrEegtyYDv4vlBMQ3csH
4Bb2YxzKleKOsw9srA1RPx5lxPsTp/bBBPKJNGyBf/QZpaRPGPiJYgbxEQ2XaAsEM5Ix2RZ8ZgEK
EKxiT1CH/kaGliAD05aC1HsR9XfRDNVp1jUfbVNfMJw8AHWjsa4n3cY2uLed2jn0hZr3mPxVzMcy
B2RApnlm4AyVWnI8oKqvuExUcZklRxKmznSEdAEuN4+VYSi51FuFyacISFFkzrOq05ES1+xWLAVU
hAz25eKMkG7J4jQMGAswrE+agHrY3dXSqpZpkkMDsMBuwEBu6+IB94Naj2b2X58Nn4NDv1mNtiry
4LPKh2c2W7nWi2xk8oSgJvyDu4kY5dn/Cdu5pU7bQSi0b6F5H7RkTWjHx4AOxPUs9cIsDU4OWQ3C
Z9woLI1rf0r59FLIDTwtLYysWb0g1oQ7gIj3opvKQwZBeuWzzzL5NFaGFt8GSbWVUt0fB5JvLnXo
YOMprYbiMRr3qNbbTKZsqQR4tzo3qHoE0Lm29aQP82AyaqhHm0XFp6UBp1GTYqQk959xY7xExl9p
dAFeTtyWhiycc2pxdKulfZyLMt3OtQ9UH0O5MfndeeisvTkT+48biCy8JugV60pX7tVrxduMY4TE
hiFYgoNDk44HGu9xwcrg2wV8tPIAcU6p/A7KFjTKQFTZ6q80G7DCo7ytjWTcphyoLSA+AeLtivR8
eOzHTx046YYuN7A0LkkpV+GYtsdb4iT8vzue4fC81ACD0UKqkelwG2eisphGGTHhiqnTF1lHb+5U
n6aIg3bU/FeZrI9uQ7LSH8vjVIinwaxex87ZR5xyGDB2N1reoKPO9BmY3Z2dl8u3t86D4pHa4BfP
ib6UKo1NginBMQ6NmVwwiX5KNn+10EUNI39L5XTXTUa7wPgtKT+cqFsfeNXJ+vwWnAlRCB997uVr
YjH7Ou7Oo9ucGBs+40w89BVk85BPwld8uMi2jtMzvL1aE9Rdvs2gp/NR7um/xOjUpf/VrfhHmPNF
c4XmVrxzguin4yGM4I2vcsQZc9vW/L5OHb5Kl80zDt2d1/Lued/gpu5ZE14p3Dx4vKMrBLIz/ZCE
ZYTxHI/Bt4/DHzMzRhkvIpg5Jz9pOj3N0LABMKyEGG+mZUO0iRnp6QzC17xuw+rd6fLfWYptmxtA
Mtr5SdIb08mcogoSokDvL5No9pzoXqSgOTsnJotUsopaSLypScpAk2aeZtY3LpQ0ZVHxVZHpcnso
a3Tthikgj77dhfhcfbs4kK3eggNEWhxKSoI9jFuBd+x64xpKccFIcfAlYCADhXFZhP3sS9V0cZTy
kVnjBtWUcSNx+pjHijw7Td8Bb11Y+78yrF9oVMNODWTXx1hTuYgPgf5gSnNxdL5mDHbruMJmFipz
mil4H/reUi/BMykfjNiNtpNYKMrlpjVZ1RlkxhuQITP/Dioud0pFLzPFS1JccbjAuDogVN67UJ8L
ujnMjrdVcyYmXQwjtlYnW/N6IEhtKtswaCDqGBhEdFgtfedmFL+NBaeZFrMmFbEn54MGv4/hPSSD
x+LgbHjWTq4b/UQD/DEmjV7kX10AYGtVEZxx1Ad2GcItHPlMKUJuznRVzC1Gorpew7i5NE7+lDJa
aiL3HQfuDVLAIZFCriKr2WN52pW29zY7xWPeSK4ZREhciudWVOU9SsiGoC2RSLR1nzSH/ljM26L9
KCZejx6tfS17/aPHxzqSvz04gJ0IOcRzSV63+fxvYomGd9ffWysDf+rQeVneY5fnHRZjnWOH8VjL
y4DNbuhAxSTVKc/Db9miitLSY7j3kay0doujIiQSguVLcJDkxeKUMb5FwYRQCUaZeQR80asfdcym
PpXsWmFOcDi4zr2xn7QITjxdZqzPftSfGd4S2g4J04wWoOb03RTFK+mZ9bItyD59nPPiQxehhyTo
bsLc/2Y/bJKI14R9hkXrt8z9e0VCEMHD3o89zmuU1QG1LO6Hi5kan1bgltuwSb4CF2XGd3vO/s3J
Qc3OkvlfATF/pZwAVtrIYCML3u2ZSjeoY3UXknQIg+dCJ2+RVf5r4MBhdKd/sS3/YledmZbhNmU2
T1wbpwwL0kHV6j+3aDnAcRpqako0xhqrYjAoLsqMbM+NmJ6MBbhTpO+NxaI7LJs+FaDvMcuCOSWo
XpTldZSKOV13w7hwijPwKK3Ir1q9j0lBmwqUimaUj9yMr3ZLgzClVLewM98xCIMeE+V7U+0I1+Nb
nqr9pED9N8E16sNDVoH4SpPmkHvGUqfDQ5TN/zQ8NuLv96Y2VnS4AtUWw5PKqsdBE8rKH0rb5dgd
hd/C7J+aMqT0FbKAxzdkNMG771Y0a+k7zJ2bHYiYG3qNRPc6TDgvnIleHcv7TYcf34oeRp+rppv9
OHkYrIucRyYwCJePaol+vXPzZj+Z2P1zZJRsDf76JwvEX+eIDHYE8IQgJnfo2+/dQDhmND3isjq8
Sh4kQ5OoNbLxaQrlcz1UNoaV3dz67Nlj8eZ7g8tUjtITmllJCrDQeUa3M+zgGXvdi6sQZSM9nDEX
YI2p7PeZlBnJ5WzHQ/S/r8moS+7jS49DFWPQZ1lbJaP3Tmj61xVsDgbn6C7on8uq2g06f7DS/C9u
UdFelT//0cNmrJphvOk/XHTmKY6Hm63eSkBQZq7ZShOYh8GnB319JYoEsdsntU5ZrWBg0vWFiw8X
uxoC8npZ1UABJegAy0vklPHDNErNI7TNY9Zha51kjOIhIhwZXLKo7/Wihugiy48VIotwnmpBgJDK
37atUftt/59lGycaajY+5eJQE4h0pjZLLVCQW2pFJpG/8l8Wq70iyoefH65hzc+pJPeo5qgDxtp8
5qWDgt0le0CUPw6xHzy1qtvyFGwTNDcLodqpSHzvmMMV6NXG1XDGJzChGQNgvv98RMGxsxcVU7HS
ENIYJk7dlNrDS7Hf6A3f2V0ErS/D2sGFszDYangK4zn8KswRa57Fpxsw75zljcdrn4mREUXqwNK2
b3nEWzfXaGJT/urpGNuHDa+zo25T7SOfQgmTvrK6SL8GL3wNJCgtAAhr503FvCJVPp7mUoc7vIzM
3ch5F5SCkUQA01pJ4zXCfhSPxcGiFZwjCi1MTFHQPIAqzDSNQMg9Q1Hd5eKt43i1b2Xy0nINhpUG
ZrDkpKHxAlq12EmLHxEQ9Ucx+IArcrhHpnxxrfmWF/ItCd7KCj+ko6x7B2Fjn/bmKemKJ0tWH9oX
1c5M5is0LsYicLfcSrENzuEWE+8Dwv5zkyRf2gkfDH72qucL0hyASk5t63gBgeuabaGl30tzawwn
fbb6aDmpjpyAbiUj9Gvq8k0bffE4oQWEaL96dL9rIYc1RZoK/8KKxoJo5dvkAHEtWdDMsuA2e0ws
Jw97rKerR3J3zC80vmkD471lHxULWRRxwSB2ALx8usSKolvDuHSl8V036WOm7F9F7N1rsjNmYGod
JQfYhhS5ga0DjuYmTlWyd6zgjZkMxGN7uWKESl/5Ja9pJwIMtdF1nVb62R5YjEXaY0pu2V8Lr8XU
NT3Zmul1Sg4efZOvsBD6wfGNl4DTkp3KChNBtxOCKLQ1AnRXM2IzB4ENd8O3ajZpTxlMuSsdDDyF
co+OrGC8AZPlPISPI5iKcyqxRiGyo9QsaD8z/lSeqo6wvG5h6fxN1mDtehGz0SfcGvlH8PBkxmWo
8x8v/kBpWUSR8RdfQ6Kne2RSyKLFjWn4bVgol3WXr1TTXq3+ldkHc3c/yzZpIXK4DPjgUtwvYY5u
PF6FXRI+5WucHYF3oDH3+EkFF5Pw3uf5cHIRcMyZ4DRVgRJuwKbruKb4k/3rzUjCnqcpXEnXM98r
dNuLzR2bGnCqy0amVWLIHmRehWTalNwTuDw4KqSqQcG5SwCbyfojN6I/tMJlmDmgetZq52gfi6/p
3We3GnHr7JzM8R6oRsXrUaJb4qjJspqnXtiAwBnFrnrfXTeaQAf42TzP3qSHx0PAykagSdYmqZ5N
hEPdTOz3WsoaC7lec1ShwratPuYXmMgScxfv3kTTLmeK7m5XBr9fNmygD5Lgh3LAvxrdL2OPQlVT
OdalZFhG7r/kLE52C6uANOHFgS8v4vJAsvaNfO8KF6y/84BGjbJ+bTK+dNR7eNKkHeleZcESi+45
YjtdaYVQ57wOIfWdpceEeoRHsI/r4BHKYLc3l8WDIRs2duvb1HRT5sxSJ70j0P8OL49aj7KCy59r
6Me0E64NJm9RtexD/oOVc/LpfLq/8bozDYBP3wLgbZCK0q55mprhqUMlKmIzeMgd+8VpoLLWfYJ7
ICyO0Iwj90v4mmbsKeCDR9JNcXg6Y+pcw4tsPeoW7eTXLestrZscGZZkT1Ybm1gTVmBIZjYUIYrC
sp4yrb6SjFjWhPuQeBC+VOkzaLGZW5UgUdDhV/xWNrozIp9K9arAYHQGZkJIgDCEZ1EomjPPocD0
A7UJ/TNuyn1CTvKNYtC3Wgp/48rs1y/0Ddukh1II1K7gUsj9I65ZU4PFMBHNKeam9MuPXIAWUcSS
7tO35N2riEtYqYJPMcOtArmzCUz7qTJsfa5pzhMuyltqsVR2RM2ytGFTbJm2gksGzQMVAe8bEXrL
VOWx5DITh7ijMwdmnWtctcn0l8jxu2MyjkU4zvLinZkMWoK25FIM0CGfp962MSSVIng2D3BzzwNP
0ZPVh3u7Cp4j8k4AiJZGzKXLvEqKZyP2nxpHYk/1e4bgdojpYtzFnXwfcrc5aDq69MzAgw8LQtEF
Nyf3EAKI1Iz4dIdaF7Qx8z9FgJG+3OitX7iSIauSTJTxWKMpRWAcdA3BRcRMZ1KDmUvbvAwZJHXO
fABsFZ3IKXT4ObEvBQedFT8HKYOBgYBjYn3ImNFbiNaOG7wjV/MCmDI6pVFC1yGib1K/zqEPfZEP
ajtlwZvVOP5DKkmQskev7DDsN7E93CpkHBK8GVMmtKFM8CFJFwOWIBKMuyG9OXPymXf1GZ7DlZbQ
YktlyMntR7TmEQuNZgMSfbpN1KEeUu5tLwPaoWfbyyWahilD4qtEPPLtRV7IiaOEGhgaEqjlY5Af
ZHcxHONMdeLTFExrnq4UtcK6JG536z3wBkjFZzt3T5mhaNvgMCCnLCPcSTMLccZ4Q/8h43CVvgyU
eJLYGbgItPhnffae/UJdHZru1roxjO7+rSHj8ZSZw78SoTFhqklDAr63GbU14sj0kskMRbhSei/V
ixkG5XZit17P3KtX8B4wUZOIp9jUWQ0e+0fplWRZI6j0WZv8dXF8iD0KyOwmBLgwKoJQLfQrj2iC
B13FbItHBZ1tBZffPrkzAYCgH1iktbvtJ+axaUaAO5zIhGPtJnTDBtQ0F+mP/gEsHoV3BlOijAzN
3P9nGsFWxISfMk3rayKWHajz1pErn8YY4jAzHNIxkHarEqRLKTeunx7TER+xqoNmRwz5ZY6cAlk5
Npj6MoEfKoGe7VV77krXglNtBc9lTX9guPBJfxNPOTszzP7Liv6KvDuUyNCS/l6Eu5rZemaubeJ0
OBjd5kykZGeHTIXHH0Ct7qHvxntp4Hzlrdng/vDPqYsek6ResK39etc2OtuONbT0Kt7SkcJ/1yV1
fs1z1wcYTcuCxoS5njCC2jivOObEGKS27b/Zr939UHQtpFTAOclPb/TD0e2oN4KxgkPOIj7cyPRf
X0Z/uFJe3ZFWcv6EkRvICEaX99fBTtVVwTosTLXtmEI6rRu8aKGBYteXSSbVoawoakb0rGhgU8F+
ySG4ZkXjPeSM68TB2Lbmh0rxWxueuHXa/pxKfS/nETy5jlxSsPv/P8F7ldiSveWuYvJ+C7fdKPuT
mm5JGBhxQCfDzcTQz/GLHrX4k2T4cMTRN69Sc/rRmmA70keoFoASSzvVnkG6aRhSktW/50ZxxzUy
WaF5VANLab8kyVxoMPR4+zTDkKeA0DbyPLfZW8+s4gCH2FxXk/OSWpyuHRMnacVVVzRwVGvdH2yP
c3hJFtAo7GtHYxM/ZqkPHkvkjrDZg6vinLoOWEiwwjiOh3tPAiKfiPSxHhmcshyapZFddgmJ/QgK
zUahxqM8czEy+mvrEF0buwgfUuR2m8HkhR4ZwW0hW27iPOo4cixn6M7h8j+Mf22Xv1MwO67aIoSs
XzvkAMziPzk/1zUWhyGdF4CrgtSjz90kP718uvvsLSvzL4g4lYIn+JomPr1eTXvPgprQRCzNoRfJ
TRL6v9GYvsY4ETeBHnY+dFwUUZRAMr+VkL9RO1f7irsEuzFvlokxF6sfGI3sLKfYJHeg/FWF9gcA
0SGyYfT9sDN9zDi+310sn8I8TTiVH6YaOfHERQg+Im5OY/wsJGfCusDjNvdSb1ts7uteyr/Gjb49
2b57Bf6lZBlNGcPzguhe06N9aIeWyWVfHruMotJQhJssHFEbShDbwcwb81zPE5D+od6oLpdXjqy7
tJne0plMqkFCeaBtp5xoKjJPfo/EmZEOIDzpozbOMzzf/tPn7FPX0c5yrYOO0OA6Wt3XMpjeR/DL
OyqMt83MaDlAWWbACaHQpIUIsTPzcIGqFqYOIxSKu2v+MWLFD5ZqyTY1Poztbj6L+iPzDaBdDaUE
ReEblzwLmKMOBEF69eWGNk2kBfn33i0kdL9xXkUTzVuDgeMpaP+TOEiNAEM6DvZ5nUTEnuh0c7yq
eDNwM+JoiQihZ9NYnwTx1K3qeA2slKh/q21AlDUOB/+/cYBj49HQaDMfW/eY0iiS76tTxrrYYwhb
m6m6l7bFQoHERHd9tE1bm596cJHhWBMWzSbzhjcgNO1poC2i9pNwZw/evQ6VcY01/St1As68vce0
QWQ2hDSrtw41Y8Yaewqn6pn+ToQ6Wm4pIA09yhMIoGadqvaxS74kcrn006EGD77bWwI0oqibD0xO
D6ENuzmErUyDPOumWAKxg2B6ht916ES+80z/gxG1vUnLkk7VJnhLvPFuY+LY00J/GaiW88YvqoTo
XyjLf+mQfrU4UoSYh4uG0Qb46zP1RliggTqlmj82HJxdNFjpYQ7d35CrNz14my42HIrFBFNLYvCm
S+KO6COYHanHByLG2WEyBcaFyNQraT9ylNeHiNB8rsFQqJx6YPotaR9zx0fUrgGDUf4lRE5E5S1Q
D2YoPg1e3wspv32fUs06S6prx0yctBJfMDEZRaTZDP4j4XKFZRBCQrovHWTyjJMNqrHwjAhdK22Y
54PQhNXwlLbmDZjZMm8sj70CnMltzs5Q9+fCWkX5W9QD8oLFau7mKf4QCgxTF/nGxvJ5vZaZEfei
djVnJBayyXvHKnxi5BTsHeYXa5sbQmn8EMX/Vs6/LqVhARHipa4UWRan0nzX87o0G0BJTndOaPmA
iQg2Bx4NIBXKXs3K7/au8B7JKC9AmArIV+G8Z+3ScY8W3p6NuXmxmc7thfvccaj2eEyEh3BEEKRe
+xR4xGMZn6owulJxwNW74JtShv089fFPWxIxb6hcAGtbUpODCZC1g5tibYVfQPBSCnM7LlX49RiN
8+B31jsTb9S/5AkLOpn/iugLRKK1H7EH5pLCa8ueKrg0zmGSnEuosx/w70RftuTzdIzc3A44DaXr
Y07G6cv1i5+1EfVecb4ARBH/gpaINpURnvPGQIrU3E/8pfgpWQZu/exekIb1Kex0cRkSfYckAMvT
iv8QRE4BlMhtLzhUedypCoeweNsJm8Mw9NosJP2TVJc04j5KuoJhyoS3nUDTYZTi00qbW5Okb3GE
yWz0UKvY95wN1+tKPI/SLx9FMgbr8uwkAmOJPwBaR4xJ3CdhmympCZYmxJ9NH+ClgyV7qKyq29QR
ruFAOke3J9TME4iReaS6KmsfzICQQin5dawRdwyHGBpMGnJAHsKpLXzkfMheOkvzjeQRGAdp7IIA
hbINhv4w5Pm89/G5bTuv+4srIvQ52y4lUnTLRFbH04dHmNZxaB60B3/IKKecjTbCfWKJPeEiLtnp
0lHh9IekiRIagXdmT2MSdR0vfVOP54KLUMW8gFvcKUSdtL/8oXEeVN0enSjwdoh3EdkFnPmUb25j
Wti4x/TfjjF+cTo3P4yKgp2RcjcKatlppgEmZvXCRkbZl0fWMK2pirMn456nzWPDhX6T98lLksLs
xW5Jzwzfl8CcFTIF6cyxOvSqf+1tBe3UHmhsasxzhOXyJCOP4EAZH9GnJbeRtsPmA/jYWbdoCquZ
tAn3ZO6UZfSTDMZ8cKt200DJ58LKnlRU3TYOAbd7RmxtY/dRp7m9pkY03RdL7XsMmo7BQFZvZchD
gYVwZJtM/+x6o8tJndx4qrEZl+MuChko85mUcfs6OkX20s8IMpgXKTrEPFeaOVK9n9+6wB73dPaG
fXaQDE9wOWfxfqRfnIGPw0WXQsretP0DFTbNoW2TeeVmyR2hN94Tsugg3UL6szpn3NS8eKtqjuUm
p44MTcknkEGkxCEtWyiwAo03ktopJ3ApNKhAMqA2mHuU61E3s+DzsE2723xoZuhs81cTAbo099y2
k61NUTzD3fiHym4LAe8zd0z6LQT8TtEmYCB+kg7LYm373nqJpZv6ZUbH3RVtUl4MF+sQZYlNNxbX
kDw4kK3+hiubUpGxeWUl24pKEmJJrFML+XHTxtRGtaLk2fI55YrmynlY4pyR8dF59NpYLNY8ojw4
ydYBSbCEvXkV1JVgIkyKenIukfmQp8sSmFoPNuyKfeZm/abXF2noXY/5Za+i9K0k7bSyBn5B/i45
YgnGCdStytJNrpV+6HB5TbkquQUa6RZUJ17itzgQR8eii0zUHGdNOtBWZkane+hgzu8/Me7pA9Hu
BCNtCmFCju1OZNOtw5jN+EP761i7JrVsbr8eNXKWY1X4BYb3oM+dMw46SxZ6X86LO7Vo7xhdSFq2
eGmpIMNphzcn4fYKAPJhZNq7S5kar6VBb2LdZSsfBYvlgpMZMjbrwj3t6k9u0PYqdWldiGIEtrSa
1+RI30sEsbAcUlJdtIDU/+udP2JXa8s2u9La/LycO/kaqHSj3T1Vc3OwcRTkLZ+ZIAB4gtV+l4SK
0BKxX0ZYbAkJc5wuM4py+ig6xE4FOYYI/Bz+YHSyL6n50flpf+w9JI64/h0mLPtKqPLRyayfcUZN
KhG/Jyb+XRKB2WzwidjTa18PD3UvY2R+ShkJ8zw7JMj2XYyRQYkRnNfJ0dDO286hv5PWn24EIu0b
ikAgQYwZc3YomAdVHCBlilk6nmaOrfUThCymfjij1q3fHUU/eduuC52jCMp6DSg2Ujy/VQIW2EYq
zif1bEk5onAFn3rB3zHbMHVXUQ9itJt44W2hfV3KobJ49FNm1MO8tzrZ7JdsDLfkRhE414812NXN
aDz3HVn5BoQi46gxB4kTaZJXvxFprrT1mdW8+ZYDT2AY3w3XSjdd1VDM3nAi7Wdz2vruW5xpVjpy
/FjsDeZ3yeQf5/iumrI7mFXmo7GPz9Dfg33iN/+Jpn1P4tLfJ7kmlTPYuyQVh8IkJTdz0mOOmF4U
8PRVY/M95tbYbPNOAmfu4kf61ZpDlNQe/+MMfFVCtGhxHVeFNZ3Nqd6NWfsne7baupWwo6ETMdnZ
Oi2YBWgb0PCFAlLAVI38xULonH9QK8Jj2yXlyp+acoP+SLAoKRx6DsmVoqVLb+4vbjFnu8kMkHLq
jh23txinUQWng+x1KrNHW4rmCExo8eGw0xa1FocO1NKqsLjy52fYO+4VuDhtU6lzZEQbKogIxNgo
kSkoKssMIKGUgOFxAnGnb9D1sdGI4dWe+wfceiyBVXP2JcQLvHLOpiveIBmLbW1g9EG9qFeyMPGy
x7Hahn7gr6QVWtcpfKZQuyTxxQlm1N99HxvHtMv//vcfsFonyagfa3N3zRziR0PFi+MX9o6tGf+o
F8KEaYJyHeblZzygCsC88UxiJT6FOW/uIs9VS9mm1HBw6GAnVSjITBacsZWdAwlS1wLKOPodWGZy
WndOGNC/OM4XsfyWqXV2bPR7LKxPuJzRbWjZC5TL3bCeKDXxUJrj+ampYf97ZMQ4rWA2Fe0HLHp9
rBL3j/dNroVOh3XTl1dI9V+NURJDs17mrID5kLBrx9gWSHLbG1pOaH0YJ3/LUcFHf+RYTOgDD7aP
CbnO+ovhkQojcc15wCwuls2Sh3vHWuMk0Ib4rUYrwmxRfYeLPl1JL0ECcIMHC+gmRxWElAq32trz
KBlLCpCWNrfbrnTwms4YjbPGnlCgbepBdYxVHIgCKh0XjAqvZsYSv02p1LKKeOQQFsSEg5f2tDwj
0jiADa2zaksY/y1TsDyWYXgkww/CLbuoIpU14iNqJAgDMRbESUYaL90QFB4Dr8XX0W58OgvZJvrn
pKCgjSMNo+JDJpN/CWZ3DA/Ye4Mgo2D62GsOj0X9YMVIv+HA74wxG8x5SEwh8FC6t5paa7Ys4GBp
zqTF7NQ1NYMvjULG60vcuPbwwHVp/xT0bCFlzx8u4q46KMn4ujP3lg/pFdkE4D7u66BnPJUF1cgN
O30efOjh3swLMbhucfrfXwonOksG6Xu7bQjM9N0ujrxdVxXQoTsmMNgUKS5guaRH9VvpvOckxJjI
MsLHdBLlPgDIiCbPYHYQr9AfVknLHZjV1I+9fsc7WmLzAig9jOqP6pI/086vGLXCU+3bD1Ym9gTA
1Ua4Vb1OTRL2gO0KbrETqQxkjA1ZHbJvhkflU2vuVZkfdaq7c9FRXdlqRMpmqXgEXkmphQ9qqzwr
RVUlSth3SSr8ULD9LPcUfDOueODsW9D5sUQNZbqhmbbYkbKjq4SqOVnAmOjyCk2+Hn8aRW5T0Iq3
8jgXrd1oiHe9SV8rgxsyj0BZKi5ohZ0jQAJalx4OC3/ECgINieXX+A+/68aTRrLBC/pY2TLbJRCe
nmQR7wcOfYvXgQF2TZoS/NwFR7O9ygf32eVcz7WhWtH9wSQH1WsX/afHmXtUG/2j4JMRj6v3me8O
j0VjbKsmgn22MKs9v6KWzcNLE72avo1YVtX5zleDeApR3daVMTaMVEExFDCXQjrLQaQxfLUa8hgZ
e460mkMgK55Q1CdMwfumN/4Zp5xn6NW1jBN8m7U96ksUN/mlbMBg+SpKtnXqTcB70v7C1OA5hi1E
CohGD0sG/2lnOkzcrQWLsbVUybVGuKswRNJtPznEE8Z1HjMc76WaVlFiUoqZd/46tayKyXUfYtcm
V997IKw7ckQs7AsiK+yfCcxSZzfLf4zecGjYkE6zBT7NIqi454AZhbXGgrY8d4S4KHM8EG5kvCch
RhYmFQUhE68VHquSzEjxrVHmjLy/gUUtoLZXOIcb72h1tVinTAWIx+Bbt6hHbKyN6+HSQiEmuyy2
UQ1xTnitOCmv2QVGWh8Hrtdxasknd6LflhxVZNfucywxSmJvilLn3Uwa40so5yIBVPJHLAQTTSym
VpMJUFUeO6f4a0OfnGf2SIghOWiPCpEFEEgvPH+ZQxpPCVytraY7y6r+AVNjELQlgZpF1jfql7tJ
WmluGP0UZy08nE51jTVoOZcJsM3860i+QV27zmb96dYe44tgND7bzvioByALk2TA1PjiPZrzLda4
NfOz4Vu45AiMkYZwTlF40YttLpP+JfK/k5J2wyJs40NkabLhmIGgRVTV8/yJsWbLe0VCZBmcDcKx
cJNZuE9IG3NfRvv1Zu8SQD81stS/ed3cvPpaDAzr8bvFjevywgUu0zv2EXPmxCx8nLZRwLGGuobq
MirIf72ezsE87CwnVMfMNOOL2bzUo2hIeVQHu8DsVjtQx1D11RU5q0P2FcamCtz8KE1JUIhCa3g2
uDoj1nwfkrLbyX2ULEBGH2KYY9QOCi5tprOIr/RkH2cDvJHleTNymDr4adudCmHWV5E6wamYqN7L
uvyRWFe5TRh7pm6x+HmYd4VV8l5K+rrmsUFV4m3hzhOQOgDGgw5Nf5wW+4otY1/ZXDpQOeF6Fz2h
dV2/jln3o+okO5X9oPaA8DkXqfIPCgCTLwZLYTSYV4nOC0uCSWobcIpWtok1APo+MxMuHeh23Z8T
Uplqpr/ECaHDPzskxlO7fsm9Sj6KHkPczKpS43OO6olXQgUHeybuugz1rWyCBwEXK/AAOSS5K1/x
kxRILyMEopjGV0SBB0rInuvW9T4mJ15CbWX/tkgSnHKWsX3J9aj0YHwbAZljsB9Jgb7KAfNxqKPs
A2/vDWtKdEw1VAzfNxccg+cg6XUMMVqkfwdHQppTSwjmENEabO342LTWZxvzTsDMHNbCXeyVJL9X
YS/eR5CQx47eefLHIj2y+1K3FKB4AjQYuCSjWWUlCSUCDm9V55X70MQEUlSeOJnWnMHUY4yEVsRp
Oar+j6sz62mcibb2LyrJrvJ4m8mJCSEQoGluLKDB8zz715/HvPrOkb4bi6Buuknsql17r/WsXaCg
8diBccWpkXmEGnerIjL3mvLbiS2QlONCbtSCKzDTTlk29bd8zcgLumhXlVX3nFoTsZyGOe8gLHMf
q3TZJYDK712JuLiix3wQpQ1mslLVCRSmuyu0ZkKzH9vQHAPnJTRiiCBOv8rsmKU6qgvfoBod6ka/
jwzcTpYAWFJH2UmPCNQuRoQm3Ri3L13WMYiCP0qfhpdKJ0KdwWjshdXQvhAhgakck+wACv2QADR/
wW417UuHj/b3JdGyJNdGmeX9vsQ5h/ckeIkWspxZdU14rAe58L/pA9RZAuViVdjbSVJsWTRdH2M9
ubQLh+7a6tK7ZWnkIbTlfFp0DsuZU/XIz0PYNNqYf2Dj95amT38Q2GFcM/cuvvL3aMKkZ9fdcnDG
tXKj6tipWdU3HrUMMl+OknjCEEbsFGrRxG4/tNY5xlL5JuidV2fWaZhN2AMc3pSdQLn/BMD4kp8i
qD63sSdjXRNMfsMi/pN0c3XpqQ04nWjxH9UehjwdICIDoliJTsHYNocObYDfjZykzBwVEzLN6Czq
Vu6aDHFkkanBr9YLNi1nEyxIpecFz5XQeiSIRTN4Tt+U9E9zJgKk8V5+L2VSIzjJJdwTl6kEGvzv
lEYhEQG3tjX66++lD5NhB/gqYwicgaAUriC8N6xOaH/2iKuCrRHLiHoKPpq7dI+LW/9UgSRZguQG
mWnmHW0uzYF4EoYdOqoKUpUJXwMCnnWy8+IQ0d8neSY+JRAQ6fGr9KyV4SXvc8NvrPpYq2z2fy90
rG7ByC8jcRahmC8zbH/xvGc1hGxYUkkhfrnvFZ6kTFivLKnMnLJMoOhhlezcPDy6BWWIPrQShGN1
HwKO8wrc6h5Yy+ei0qcHjK3UPiY2HtT4DO44VmPdM2qvb8JV0FB2fpLwXlWLOqrShHaap6fBCS/M
dcZHjKwvrc5EYkoZ+ffxA93Eh5pl1h84WsRdeE/u+m2Bqf5QTdl9kicElbr0dzpXuP5kSYbUYfsk
tWh+AdaJmZTaBlxaecETgrwpMJaTu1A1UiKW5BPttZTiS6FGoGjfSHPEpK+a9o7WZ/XQKuumi8G3
SLIINwotLJUcqJJJW84Z9xMlmBue8K38iTmGb5PRrPbsSM7T0sCWbb8wcFuog9dLPXrZjE6xt6wL
A8Lk2WinI2fflPkiMj/DCCJ/stn6WYKh1xnxXReHr+jwxhsPWYnU6En0enXEbKg/uJl7wzLcs5mu
ZFAKWNivBXVM8UyAcbkVUfbTZdgwQ4wpG7Z5bSc695PbgFZXUZJO0gGIqseboZHmkchM+orOmKnC
/tKGFL5qlOZBuDI/p22NrsPsme4sgxc1lYGZODa2xB0KUHruEcfFO6lxwXGS3VM/tOZRavq5zNPx
KQ1qdR9G8yUkO2+ro83ZGfk4YjtfZrIkEvp/FvgMYu7dRswnozD1myobzwJPV8AM9vMieCawW7sD
1XCqZ5wkPeJyDzrKWYPFtoNY8U+47sMs+SBnEzYVYbeorWa1BxWV34kBcGWNQ8RDIpBrgP6MsLu3
C519Aw+30GcIykJ7lDpT1qklSo5/5DPJguxOj5qIJTMY9i7csz258+CbRWPeTxm6iq7S+OXBoSR6
dHEY95uoT+7ijkEUXaZv5XBWxKxeb8uxe+sL+THIWRwl2DEaLBA0U/zGBGlFlXpewBWf7Kha++rp
eNRBAW/aABcSdHeP7gMeAQxpVj3aKGiQro5LzEg949csK+uPMWN37UH5tuyGfmXJlw7NNu0f+gFW
wfSjrDiSl4kFWroENEgWGGe2KbuLiqnZTjgin0BSHecmV6s5EfmrEPQRk4moV8kE3OkQNTTLQxdw
NsawoO9dEk8AQlBq0KUiWViqXRCxvrp59IyBJKcUEeHfcTcSK7R1lTo1GE0920pZrI2sIyZFXIZQ
U4cxdN8LyHn7BmhZghPumVikezvzyzEU97E1wrWZmuzo9pzW4W8xt++OzLrvgo7meU5QhmJF2ZWd
PNm/nzpRIKtQDsf8AFqrbZ/NuG58cmYhfq5C9SiG1RyXNMWcjuz23s0VVDa6GAFlIy4ynG7FaniO
9L9ot2+piOxT4zo0IaeRkWJJ/V2QOnvgaUnrUFwt55RLR2x7iaCWs0e2jyNzIiqQnmdcPAg1MbWe
s3MItnMPl6MRRcokPbU2YNZ3sbEYBLHJdH2T7pu8vPE05YxknQW/jeXHNnKMrOEYbwzCxvrNyajv
l+quB1KjAt2bROaQRoSV2A37h6ZCLkhJ8q4FAw6lMrT2oDjfpOk6hzRHmExml6vV5zYC0mXWIdAj
/TTHsIYL5GPNMA3HeqweZ0NavoKPb9SxzcjQfes0HY6MqinJ1o5PUWQ3FRdPg734y4ANdO7xGLT6
Dlxjc4LME93lRxw07V4BUkXQ615XpNG1lY7NJMgGiqoCLKWKwKMg4jaZ+zdoH6GwcSgSHw6yM4jm
T21I5dEYiTMflUtEAUAbrUJ9KcMBDTbbFtbyV3IY4DiUITlPZs05CqhZFTJgtRpxbCZJOmNuerO+
oPCpFG5mx/lIZ3h2jo5IKnhUHHRRN+p7cuDuFtxQyYDRYTU5etHgvv/nU5ndozCcPcEe466OGeOK
+lqU0XLU4vaka0QgJTlIbMMFkaYLimbtb268Dc43wzEKDx0fec5pFzNwoUc47/Xxaficgy67Z91G
i92Gb22bTRc7dH8SE1U8tQZCTQF8WrVz+SnrAF4D03/EXxezYDhZL86fIHSv7NtMz4VYdqrn8W40
+5OQK3xj6bQfq8pnbM4SYZJSyvzUKZEKhSOkc9wyGxQDio3zvq81n7MVpjNOvLsuDY7YyldHFGjN
IjRJbB+Gep+AOFFK1w4hpnAAetGV5vPB7hy6vT2hplBEbmstFkwswOlIFSxl7I8VFe8UtD6JDtgb
Uy24Orm8wc2lJBbpY5lD13OK3jgzEBSUQM2/JB7E3mrUe2DKR5EQVcMSi0wjfXHn4LDo/uh2rFdN
OfkiTz+mhvGVjIzvmoSq3Tj56aoflmSleQ6knEMDDlrr4xcL6gtLWvFhgoHZVojA9lTiW/RifxUp
6De0t463CEwUUZu/UdXoP316jqmJ/hOuG2b7I02oIwmrlVcx+tyHGXQjQE36bsGKtA0ZwWaufqWb
0+7y0iBUzIjfLZvEnsqpn5IoWY11RFNVsKE3WmNOXocWa+zj6i6pAVwYCB2ipIQQ49bMC5oBtDFE
fqRTVXlI21NZc9aL9PrYLZjAxMQjtIzpS1qvhvjunWrXa5cCRX8DVZdzH/4+86CM+mbKckCgGuKH
CPtjYtKu6GX92c2o8pkx7ZJewysJIhyEyHifafr0Yrh4xqo/jZMQ1INQx1c+5MgPVleKvHn5V2cF
KBjO87Tih2uguJ1R8A0Ld5KTbDtiweArNn5szewcXfpc6zD7MqIaIhJOhobc65p2Y4hJzBIZNBpz
fENdpO5dRPCi/gIxXbBQoIKN6QCN+BZJ254el2o40aldY7dpxja6+JbRvtV+cmM51hTEE27TraGc
jzXWE9IWo4qoqZk5iYmnZcU26dPV0hi1YZ0ked6u/vBErcU7PSsgxfkp6EzI8WZr793CW8o4I2zV
4MCoN7S0u3IbxM2LGcuKSF38urSpT5gTaD3aZKpmncSZOVASJSJe9tUalFnFRPZyvqOPw3tlCslI
wbUuYY6id2pGjo7za4svju7M5EGd4LC8WKccEsxYdgkUVMkjpfPQJqSIjdZrY4p92k48ULzaQBP4
Vl2M/2SYz+5Q+XmASiE3L7ADuifC0JtDqoAYFF3vuW170+O/dg2QpOmsx9wq/um1+RKa6WtcXobO
piOeP2gkmu8Ku/HipTzZNgJm+mlDQLAXEJ3TJAx69uBATAi2rn6m2/oXWxrkJBC4j/QsmW0jLNsZ
CRpoLbNeUz8o4WFQHDw6TfKxWMEX06yr3lv3Ex1jHlR2ukVN1zaKPrUAzyn2mNZ6DRPssk3yIsz4
CX7ba9xmkLj/LkP+o6XdW1i0j+TgIE4FKRPRbCZUOX2ETwd4zBxvVRedMNz6EqGSg42DTqp+bnTs
I0K7SmXRSnF3+ViCG1Uc7pnEkzBwoTygSCBKh4ChYxNiwRm/jCW6mS0iEjEU3VYpjDpG/G9KQebo
GstwNhIHocNHwpVLe4bs4k2Y3mkdmpRYx1lnCWIddYagkkDAjV1q7TUcUQ2FMcNKR2VnmSBgjRs9
3NJH9hkbIomw09Mqb2X3qza15J8sOzqII8dopgXvsyrfq05Z+6B4BBZ4c8LsnwC5mzjLG8oTBqul
J2biQDN81TtgeqoLSk8f3S2/9R1OXoNeCTHeS7G4JKdkj5HqPnU0QFYILHAkBiG23ks9x2AWrqCs
MH7XWAwBKiLaNi/uGKLkmzct3ggXfr3RaAhK2CryXUVS6IGMCjYD5uNOW99bqyQNthvFrCr21Knb
Rs/p3ybibsmCsxmQR1vP7n4p/aZHeoxVCu1TwWfPqc1ZVZNtpr229nweJuu+EKz3Kvg3Ivshzfth
UljCkGBjarbZsZhrXMnCvVrjcqKABq+Yo3VGBQkd6U1hm6hrcYOg+CHm9JX4SwC7EYvG4uBBHjEq
4AGMf4ZZO2iriTCFhRBYtZ+Z6Yuj9AuZdt1+jmbAFvT8EdeccpeHngf/scidfFdY6SFwOVBwWOJz
byiZUViyk+O+ydrgoyuQ8AaNAitoLfRP0hCYB+t4oyGsyAkPUBplObFUAzMo9RkXZNamA40tUQHp
oqV/MU2EBcj3HVBH4VPeu8/stXLzEkWM/m2Fxj88C7vdyYGpbpNob9yzTN0qJDDwvQfLBskeY4im
WPErKBcHU2TERmKCG4jjM2tElGXMusTWRFoS5uOwRmKWKGy3il7iMKL1GmPtNe1hAVnmrpyJKAe0
QLf3WqjY3JkZw9LcjF7HSf/s04Xhc9PmW6ymV0tf32mk9jZiDGaJM0UPoNw1OHiCBR2W/KQEAfG9
ixVjG+3NRcEhdJqG/w29Fo1Mdgp36nUyVdjGkeIxWdtZyBIg3Q+kqRoCLymgsmsINmZOIRcC8s6g
obZyT6o1a9AUkDKK6JYq3omJkUdyjqxw/fL30o4NmJr18n/f+++rwFSbog8jxoprtrvFGcC3umeh
EFiLCEiciYvbtyrwfM56GUcx7vOy+CblKLpzgiRdyzAcyQskKdKkGEzoSZwcpsngiCk1zisZeLYa
lcamcxBEWHk7b8tKzXcls1hznM09yLb3uiU1V6V4TeOeHIxoXFu6Fod/wibaQ640uc+o+bezYat7
lm/a/UK9DKh6/8KasnaDERde0Q+XwoFLOzo21JP1K3SphjeHyb7EN3DpUsC2hODlX1PFuN/KXhyS
sf+qjsoIj/gDzjEw0kV6ilTpvjOHNe8ajAdVsnzozcS5IcrjQ6Ac3va0KK5YoYictzrt8PsydYyP
bi4b2HUwxNBaPNdtcK6XcHpDaNPg6jJ0uWFQJwhrc3zuYNo7dBY4/xTaEYwKTTCFmYMi4W2QevBn
GeI/gcpodOZMPGz+sooc7li50Fe1W1/YZMUUYX+Xwba4n5BvAmnQ90HTGmu+Fyqb3GwuK41sk4kE
TG7IW6O69qqTpnOIFPLrIp7uBjNFY85WWISJvC8FwW5q8SXisx1OPkjmc89XMUSJWWrHxHaYu9fF
cXbiI7EiP8aKK8bPhqEgImkVQe/WxKtMmoU7e8gL96T7PKmiMz3RTYfAaBlLJAtxLmYSPBPUl8Lx
JZhrzvZrrR0vjoWUlHoynJthx6xoS0zhF8K08ajkH1p7y2ONnfJWN6k/srmAV6ntg9U14SEE8Qc3
/mA5qb3RKNJ3uW43aDSvNmUwrTHeoR4zzyambeuzDYcnK7HwJoRkIZUUTcRU4dxfU3LDvsEO3qKN
q6C33Jv6dBSNo+/GBRBYEX5Ui4WWbJFfA+TLXRFREpimUwEa40JLk0sBN2CsGU6lIUeT3+/ZmUSF
T3Ia3Y+0Nw51WTv7NjPoq7qXOh+STV0spGZL+k9uCOx/gqG2A0H7OkYy9Mo+0okLQfhCv3tXt9Vh
JmgI5U0AWQN3ByeWLyeqJEYUx35HEu/NjSz+Diw3UhnmJS5JXwvyCyiBjWlHq+048J3adf3SpWOK
/IV2TgAs4itlhLRDhfea290/NXMsTjirHSqJlyhkoKtRv9x0py/9iXCSLBo/xTxfZdiduyEs9hGs
4XMxGaCZmhEEQ+gwsxQhtdkoYENk8gTp40wYBqSrxiFMbujLu9+XXX/C1EaxX1pPszJXnRl3vL5i
Aefxteeg45XdFFwy3Av/Xawu/EADI/bYAjfxbFdPFiRL2MHS2Jm0RAC2wTE5NPmUX0M6yJTQy75U
1XBo8+ypSEiu2HB+YVCrufM+7HjeNZJANkxzZviwdX7Xk2riqIJqbyh8vW1FSj3C699LNmn5Pl05
+jpPSGzSjVcJbjq8WKU/rJffr/7v8vs9sIKYmYcAYadWkoE2jQnUKIGyo4aD6EOrc3y85CCyEzLs
cxXBm2wju/YjmaB1slc9qYFuVaByPiUEPsyuwttarR/o78XKhsCH136aLUN4CZaoU8+tHra0+DYu
Q4NzKmsN+TNTCsofes99zWAi9UGXmrjEsH0k08SygdgCD7LZ+J0+YjQIy8bHUYjpBnWxS0Dd3QLP
mEzrwSwQb8gLFG84SrMctjnOx22EKQBFMXO2tis0OMkCdUKNUn1mpHQHnbH+7wKbWqJe5zQ8RMYP
9vxun5r2KrVdaIxP6eLr8Hw8osDPpjGlyAnF33nC97eYyHNGsa1JJ8V29j6yCdAkRXXKmIx5AiJ9
S+v4VlPczYv+k7nEs6JMy8C8k0WZUNmoFUiczfxP0PHCc6Zhgqzufo4ioM3Wo1aL8VB3PxUQsYfW
1N8G9Lsi6QECRYdF/tETG8TVwvvaIBTaKqe+xUuOsoYcxVR1pyzVDwoFE62CbVdKP+kRzisKBFP5
bY0ArZgwMzQHgiPp8bvf80jJs4Tly6ggVzT0QRlKgp0NYLcXd3XNR5OXLi2A4zj0iKaagLkn1b1L
slDKQDhOwH9Tg9+myrginPFmVF/2VNA+l+SAG9NJG80HN8w/ZRC9q5bEnTlAHVEe7YT3rXPJYhOW
AoQ6eVLRW6QCfgGhg36OhkjG1CLAtxLOEa3gu9yFWFqFwTcRW2fH6fwUc3Nv99DxVvTiEr4whcNs
PC57Q9MQmg6+qebr9AvDqB5S4mQ3UZ+8xMn0o5fg1xp8p1ZlCjxmwbHRnC8tNRGnBl+Fjt1Ga0fY
NKF7DAfkqcYVFbQXIguyLeyERvVARuHSZIdJVj+23RzgEAfHqOMtTKqLQuAQDRSCfWUzuCCCY5q1
xzo4jFY0HOEFvI8axCQZv3CfEEJPBklqm89wVtiVanktbFJR2cc8Nyg+cbQyX4Chbir9pUJhCjqg
QpRGBQdTIdwYKLUiO/GzKnpy8oYVbgoO2j9D460z17d5fa/ipCPgmnmLxf85tOs/43gRrvnkcibd
sPkfmzzOYBd4JAtxQ+t8DIANOTbI9xbYW2x1yUHY7nc1pU9xEzyGyj6yGLCP1dyS48ipPJTlO0iC
t3pW7zJ9p869Q+lDa93EFp5gEtuNUYW0GPiqmSmaJJl2xYCC+4JcoCgfPvSYm6MeFC6J5If5xavF
MXUeudvBjj+brQixKnIWUDH6ZsAVdW8xyA05kneP1DUXtP9+nYlbIvTwYCWCjmlV36GT8FShc7eZ
fKp8QLgk4eXxHOEPqbqHBOXQmImzya2/0XXzPq0Snbk8ReasGwvHUnzXdJ44QZC3x5mh7AhKyR+s
MrgJV2ML03oal4HmBapC8JwTQkftYof0NOJIAyDEG5STHtx33ICmAlgQYOmkn8mngRF47T4Fl1ED
benqOHd0+q0qQppcEx+NZQ6gWbARPf8+s4uVVovlVgPkdZuf0yLuti/oHGCyuudBQOubAN6wwL8r
2b+JtvbI56Z507kbHdzNMDtPqAZ2pWVi6BbRp10JrxXkLEr9AOriOLfYYmpZSsyr/GcJHD3Iptor
iSkxJx/ANqKrm9ZHB0MA/hGYwA4Zi/iKyUC3n9xrDUxyS8YOzZrl0cqXn7AWJ8hyqA6R15nSAZcG
Gj8dnjrLiEiA0c4aXCrVSoKbg3OzOB8xeIdZfokc75VWf7Kq9Yj5gz91grZpGnHiV+tJH52Gb5YM
oAMGd4QOboSJ9JjMXRaAgRF0snzZJSAmdXLQv27CQP9LCpYjzwXYcbYwEKIraS9lLJ/bzreVV29D
8DaH/FnG5dGOiFPG9zGpkq3O7ypfgOQBFRToLxM2YFehENcaSfrNfFwGXBNRQwdGJDunx/ocDteW
wpwamodUGLSIrWpVFU7RXqFmHiR/e7JpHAX2DYwsx6EHUoy/ZIh4cFJ1csxTi19iMu5KaGRq1EY/
MKZ3p+Rumaj2CbRzDtbcgwEykE13w0O+AnlYsFB7/iz0z1FQRKRBsgMarMT0G7uDmVfnqbR+cgx6
vCFiM5u0r42ieHfwGnkli587O19po7tgZBg7dk8OIXmYy0DKpVjj6FjiT7Yj/lESSkbGJTieg3y7
xC1hs3Vk7dvU+lrvPCIdvIheG6ih4b3HxoyuS2frYcG2Uv06pvVD7DAxLRBUyxlTMvOMzlijK7FQ
bwqP5sen6MNrka0yCGdG+8yH1JYCUSRpCkA6P62cN9RAOzubUIibZXgfzBvAyzehKDkTFr4tDD0q
7vUnKmO4or2mG9+ER6fHrZN0erd1dIsjVsApZzokRyUcmGCrvJgjwUMGvMGtx5V/Yu0CYdK1mgBl
947rdX3XUWqzPEam+sghu7BBa06Wrn77mmnAchPYWgF6Fqwy8MQUzJfESAE+WCiWs4fi3pxcZiyS
pljtnmMOhwkB9LOiopNL7au+9tqgJODG8BmO7foOB56Vm3g/ATfvW/1aMa7ZNovEBq2Xd3Q0VrTT
2O7otVTDY+28C271ukOL7zzPeI2ECTOWyMUVKlf6AfPgzTDjjbAG3GDpk12HTwrTRJz00Lvp7Wbu
q73U6LwclDRm9yDdjj0eMCCV0uMARKRwB0gr1mvskmMajLfG0vZdOP9B0K/2QYT3BXlu1RPQV0OR
o69KmlhJ66/IiUQN1WfiRP9M3aAvRvJ9AmJbrJo7KsizSyoqXnaGSMILU+MGRNcKWOFcG/xKYkP4
W249LVqBySKLPqsEbIBKmeyZ0quZXOVWiSOlPBXCODdFDkQKcPGmz6dzY+VHN+SOmsl8XVkQM+wR
r9cuv8vKAlnXVLafxN+uQ8OmGPXXJhrIjZQfTtYeshquTxq6r9OiPULFStJ35O303IR7TKbkX4Ie
IJuQGpmjIBkw+M4I1x3/VQGFXm1ZLR0d7O+L/A5n6E8FdviGUAY7O0GMKSCMcygDTCZGH4FBwyBv
kphGZx4dVwcSkJaFX6fy2t5m5FKjyaG/nv4B7qe8rYuXpXVB1pgAvKQLneO01sNVyAy3G9WxdauX
eDQ/pajrU61CbCALrM0xdx4LizaYCS9bJvrfogEnMBoDzqhhhfGb1qkKre8oymbM5yidbcPUaLRp
EzPx2hs1PF2OzvYMCSyBmUJ/B8Hlzkoc2OsErfqzrn8vhu56rj48WtNkHSojYmomA7LuZj4nS4EG
qzp/6aGfoBT4FGl6R/yG7eexQwQj8BHyoRGbK9jjRouswXX0+0GJU2gk4kT22TUOOEVZWljt+fsb
uRp43YfMhCLSRm1LE5RSwNXhFvfWcLI5kaZD4nXFFHuVsyQHCvwV2fmAMMH1xygoDsMwfWL6hRJu
1qDrXPOlt5to25mRhMY57nQK4U7Qf0xshvKgX6N9xYkEKnqOpGyKKnwkIOgOMpzyfRgFO4YUw8sS
aH8b6Fe7vsFLnydiG8+Mo9FE4lfiXINgFIykGY/2ucsKegSmRrshjeUdwudiRzEfb9smPxO2FxNs
ynm9Bs8jKuwrgzWUWwrGnWMaf2otqOjpCQSybFdOeiMgNAU9EFInRtm9XQFMmELqmBIAUFgM/8YB
VYRugelNQF1RkjG1GYBHTzymbGSRg9gkixDCwtXUl26bo1QG0f5kDOkt19ChtotziCvAp3Xevarq
1+mffPDmI32tEAkUeXPNXCLCF6hSJL9ui7kkgvUYO3oany2HpsNUeF1mnpOosb1qQbSwnpudevjB
l5tyOCP3TrU3qLerfcD9ps0X7WRR0PgYjMrXbSY2v5flf7/6ffn//ZE6C2GENmzLcengz+A3Lk89
c/+kZUfvKwbSqVwAOKKh67KnRgAJtykYkOWD2jX2Q8SbaErmD702TacIPVXicNhsIH6lXlw0FKZ0
X7pU6h6WaXEFpp2cVgzUbP9ldObSwuruzNQ4tBFN8bgqr4HQ9hHDRqKcWKika9072VQwzO+G3dST
DGL33qgi4q/jAtFhPz6WjpLYYA0giCQK2uzr3CpYWcgNAePUx7izKmz0JWVHbL5ilngJJ3mf1Ma9
IYcbdT0Mcp3sIlR2RaFTM4QQMzoAFALh+c7Uyode1LeWO6qBTm40LidqXIFWG9xLWqPbQKAcxtyv
baOC8RHuqFqpo4YPGXdp+i+2rz1b66HsbKDOyryB6P3CaPucVcAAFjl+V9oQglxzv4ISdEx3krGE
PD49hUOin9ywZYi+Xpo+oAdUBn+X6YD9j4MpMK4t0vYHR4YnrIU+pOSLiAGDVB0xCQhB6pJFeMCo
gH0vgXcS3et6AaLTTXw01Zch6n6ycTQ8sY6w3YdwRn45sZDtywWhiivGu9CZ/R5WDwKlJwRUjBad
joUeWDV+H+yREtgQY8m4I6UxjJ+13nyizkCMMiVvGeGfMH+u84rAbZkpEYyRkmzfn1FFPIxa21+D
BUNzUE5/3ZTJgLtMHhr1uyDVmD2VgBtUfZSOPJUtzLSFpnpj1id9DQ1Zsb+GVvzrG+s8xTOTtPYh
7ZLXqV+OsjavZXBxcO4BIyhvgA5erVAfeH5+0j5hRKYQkLe5xvi6YcbxDk0DTcQyVLswoYQZ1pkd
PFydYjZIqk/g1AcsDbQ9cmjN0mygSZX1JnLjneMycSsmeWN+jxMtpEFHBG9xL00bpRtuLXPdT0cW
340WJMKn+V3uKvfTibC5FG4PhCYY+E4Hhi0osdo0sfYUJMZHNQcFAa+TOgG7AJEZY2sLEs9K3RWZ
jEIp0NzGF6ZOW+f3SzPOgMc2PVSwwLW9TDdP/dpK7URd+L9N1d+vfr/nHsfQcWG14NMopT3dmZV5
L50q9izwsTyva7MpMqaLKax/I4NSYpjpQfX/24iaRA3acm5oMP+/74eklXjBOHqkEmbjndnOta8n
ht83aeHZOtwiaL9tbb3h5oI3I3fS0V8orJHuImpCqg1CsDGB24Bt2SVJ8WRW85vK9GdJcATrLSM5
YlZTTBCb358tU8H5ryC+BaIdO2YcNfvJBLpdlrlJenFc/XUIWycRoTL5hDrC6UIHFXgNepRDJdDt
0SKLxmWysuYzU4NOhzKaMODjZlozzFtoH/20R2DPHmqQwro0dIgLft5WZ3FskdPPpTgR8Rwdpyi1
dsyUzuQgjVqyXJXbveiN1Z7WLPqNNSZkKokaWD1P2HECtTelxgqrxr2JN5TTV0huPKq/VdKGMZ+j
iR0IL4ptJk8DB/UE9QJ9EUBsUXhekNbFwoGLCwK0nlR1MOuJ1WkqpyN9k/sgCB2G/KSCrzh0JCz6
npjuyi+6riMTxI1jr3OY11K8+r8XfmD131fG+udcjG5baPdA9NaXv5f/+3O/L7V2svjwS69CGeVT
2YebWgQYeBeCTGr7FuUGbuv/bdPWpAv77Xr5/d7vy9+vUH+CCp2n0+8rxQbw3x9Tv33eHqxWnEsk
UsnqzVkvNUYyv1wvvy8LTNtE+wEzKq3Rhuc2ARvr8DaVbYQfrIHuNSw0LGZ9/O+HGOv26K4/SXNU
eQh79zaGFZOusc11n7m19t/FDvWXGB702qZY64SNXliQKYgvh1+Czx7zkQa9af4jxvYrW0R5CBwO
t8scH+aJM74kY6uBWbiEBE+Ny23R4TMxeKHHg93dAmxuQJ0hMBGIIY3P52hSHrFAaA53sSV7v6Zm
0ll0iR9b/lRJ+Yh/WVP1IZocex8tOaOnH2DWfDNy3lyC+kLLvq/b+Mp786qFHJWbaR9n9f2SEj8k
Zv6CbebnONWWg2V8GzNeO3NYvtJSd3b6El4zeqBG78ZeP5Ex6VTS68ZsRdP5v7+H3VWnoeyOzK2/
umq6qgBKnyFNPwnmgxCYK0PzX6K4xZVaSAvDeb1TuOnpP85s3vqw7aK3qSPGgS7HB4JHuno2ZVaN
Z4gyiXFvhijMNrm1yf48VASiPAYOz1t9cWfhgjsge6FXjwoUHLuD6jowB6nz0eQtexHgjbFsHmdJ
nxTjwsLd2xBEUX8UTftII7/dJXyYm2gZPKgCftAgq9ed6E294nY80TwYUzDJWmw3+9D+6UEBXYAL
O3uxSLlZIvM2wXE9MFt+JT8l9UWDsyZ2sy92b3Tfj6AiP5xJ+1P3IBh7Ob2XUe5gD+svzVS12L1l
9BjliYd/5wu2PgDXpsa23hCD56h/kQUhg4ii3qudR7G8/Q9jZ7YcN5Jm6VdJy+tBtcMBxzLWWRex
LwwGSXETb2BcJOz75sDTzwdWTXdXj83YmFXSpKJEBcGAw/0/53xHug00snke1laZnRv1gy0dkGnF
gdcWubu3PZehb2odC8FZnGLp6IAVbZfDE9sDl8m2NN6s0SNoNUltDpBz3NxU4W8CRBvTkbwxrPGt
WOoY8+ap9Ek1EL6lFDOxDrk3/0wa49yF5OKLko3m2GJ0ip2eoAAbxG8hOwwgN0bImngnl26WlLbM
eMHb2zjLpL/I590Zswl133N09Kf5BnW6R6IEyuknkngUjco+NtqW1BSMG7ZJdjxwVqqov3LZg2YY
9wefGgiUbKp/7NcuYt7USfxJjUtWzjQCa9ddqs4jZaghTEztS20YHNpy8g4Vo8WJzkpcUctuG67Q
SBRxBWuAQa+J/T4t7Xzj2+W+aPsvq26mIw9nFAdoZr5C47WgsekhwWU1+sUuhR9cjTtycchOfvZg
uz77FEN+dAzHzSq6ddRhXsrYyzD/GQ1C7H1netS1kVEqR4l5lh8G6q73wNStVQUehT3ZNG19Bnah
qHdo9txkEPM2uVsAVy0DerFhxRPkJN0UVfV2DIHrde6B9ZhRTJzEB2vgZibAWx3qxEP7Lyjbsj3G
xF7KCUXdGzY3oDTrSzEkajNE5A48DmcrHKUx4BI6IOx4J7Ui6hLyhZz2yWKegfLArNRkG7vrrHiX
JU54nhPqWvuShyAQJbIwGeHRrP9V+4csXRQ8vl8CEOIkyjm8WnkKwdm9q2pObTrGlB128jO2ms+B
Dj4gAahIcboTkpJI6NIdMU6oT/fCHnnHQkheY10+ejRMQOGKtqI6OnJmkEihHBW1deZz6umYOURG
RHfpGPSHIC4tHsHxsVxAwVSLSLI7aIVUKiAR5ZaJa0oti7IjmbFd4buTh1W/R44DpzkEaQJJ7RrZ
VDhNnr7YHlkq7Wl/O9zSkccURrVbt+1fEs98k1XLm2JiGNEw9S1G9dvDiRP7/suAILweU+ZQo289
uNmXpyml4kQ0cJAlZaebexX7GJMYDlkueJ2+WLiiI+eNaA7vg+yCB6NZMbKioy8gdxWduxaQs+5x
d7MKU0LWChjRwgLLN7rwMl9a/B80/jg79s73jG13oyl/FH5BTtsKn0szRNA2pxRNbh3ZJsFJWrVW
plWxIkk1bTW2WtW+JA4VHq7xGvtGtjXG6UtlVH9P83Lq3jvxlOzksr0oACSYcGmN0Q9JgeifJp5o
HA0Azqy14bp3QZW9WwnYVhqgf8Ad3fdm+TFY7kvdONQGlUy7BKHJ/tG2XSxVrf3s59Xv0YIjpP12
o+0WqBxT3hV1onBushM2fPZasnkYRHoF9veg8D1gr/QFQm/uoleV7wXVJrZWTGfB2aBQGPTajGuV
02gD+AzTZOsmu2SoN7lKf0eTejKHgozLgL/EqGY6MEwFmmDcNzhqcVl4lDH1N5ZwfwDizM52Iu+H
rro6re0cRrMrt64s74p6eMXmQg8RCgp5cIThytwgkPIAB7+zZ0d/9QvT2BUe6fxmhBma06LtYWJQ
Epme0Ey6Y6+7d1EcPct6Uj31ptxukxGhoUTuSfRwr9qk4+zzRkPDifF5sFUm4hBeCdynilrDambR
qjruO62X7BsMycGksU8ZZrfJ3sZ4EvgpoVwm41it+oXLOEsAnUYx3kXTghHuhxNgTmp8FMpMqV3e
JCfecFXEwbX1rcsUsuTPjom2GdZI+Dn+ouSkaR4OGAqTnXWHmywb3gprl+/yqui2leL47EBJbO25
P+adydC52EggOcvXoW++6gBcwZBcY7RNvbHag8eN1/MI+ypH1tzHJfMVTreC2RHoxdA2PrnLjUNq
3vZl8CyFGW8s8hnc1PgiBQ1QmR5wzG3tjhaxPPPLbY0LCODaPnVA+075WzHxVDe8+MdoyUND2yuP
Cfcw5hrmqSYeFrrAHG0XrzVlT7B2K3FnxMHBawkVdGmmt7LvJ06PKGEIBK9JBHnSThOMdZjAzyV1
FljbmFZW7dfAVv7c0OglYo6rXgYeKijEY2iPnKfQONAbym4zD9m5kwsuwk1uddyGm7xC7VJG+eTT
4HksxhaCa6meZx6NzNUNSm/gD8LdvgYtFFzm+jhL5pIksp2TVJbFxk7FA7BY/cNOISJFc/dc4Aba
KcTsjq8YGGyDk6reWPjeIU1RyknUbh8k9VdjdTtPmdPK9ODZwLlFBdT3dUkwvqXdmlmNf7JadAwr
TRNkX3bF7iQtlAMAC0QG6KsA5tIH9a9mLH4GKv2c0iFkrFc+DoEf3ozZT+GB/ShxXjEw86M1Z4ph
3weLMxAqY1+me4HYt2OgSP5be9mmE9TZGgy0Vvbk0Y2kvGNl5uveQNgjFhMRkWjKOxUxb6r9L+03
MwYAHpLU+mxo2WZXDvd5RpwEjOVupjJ6nEXsn9O2uxnh+e3AnMpDjs96Hm1uqBDrXJC5Ny5Tz3xU
rw6mrB0W9DWn1+EIYDzHIQe/ixgNIk2tT70bNVcay0f2CPWkrRsYSQwFXYmG5cGxdb2QAxm5I8IC
X4RX522zdHMXARNjkwFbZyqM4oJyvARbuFf+Zq99zcLi3ht5oBX4CAjDcnVn7pttY0lQDD1PYCk5
GrkfbltWe7dvCPK0wY+Aj6v+Jct5mOMVDmnRMfUJwl1I4cyN9vOfsDTC/dTqGyYIPzx7unY5NfHg
ZzW3i3c7iUoxXBYPXWf7u5Z90YmpD+tYBjChAbTvlUztE1mcR9t5COxQUUJAb3Y5WVxpNzxPLS/a
rxQJQmAZQOogEUGmnWnSIothsOTZDrj7ZQHN0VtGAfLSlxjf04nza1jSS/8INyM8WDSZo3MV2CSy
iqUTLFCtC2LKccgl5YkNCms6ZI73BR8iORsWc05H4tXIcJ8gGam1xDaI5UosW0h2360Dm36YobKp
1tpVrv1UMfqyqslYSxdNRPbqw6f8kC7s5mi0Yl3oDMWNwd9qXHNfQJnx5SXDw7BjA9CUfXKpmiom
jwMjw0a83TlKo36TTU+oDH6k1Gxd2F/St/JXu6Swxkl5GVXqHQ1ymUP+0zFs4BC4wXrRAHA37trc
+5nknf9DmpI4edLcDW4znHKvKa+jh6zDwJwKruzDpbpzNS81UDn6ACMvyKaGn+b7eGKNKJO8PvQY
EKnGNrIfjqHX4wReE0gOvyrAPrpZ/HOcwv4OnDYdAQeMIhBvIsJhESGZfJDuqdPLgKATgDQM6Mli
amG7xAts9MEjcLWgBzOucPqSGTwVfLqw91KdXYzNMOAscahuxtQn1tCOKACYU1exTTMkla/Fbhoc
G2vXeA9DU1CPEBFndb3pUMIxrDMJ5UiTfQvVotJACNgscSWnSgmi22UOaaqnHxoPIR3W7PYNqOF+
gjxlEyx1nXHiPMIWXXk+nizaVWxjuGl7TpmihYdOS3W6yglxYzl94M+wK7CdF/p2qGYk6Vc2Giko
4NG5HLADMFSrKltYBDacZriU65Ig66btfnGMr0BZJ+t8bhW91jnBaqDxirfJPssJMrqgrrvIN8Cr
Y03oxm5XBi1tCWW/9rmwEI2opQyiS+UkJ+pzCTvHNt0QI5nKIT01tQ/QE8YpLw+jRZvROOAMg8+q
kg0HNGa8EGl20A1SpuIMXEy0npkkAFZRahgHF1Sm7+W34WAe2HCJvZGDGqpFfhpIgXkzPfV2vOb0
MR+VFZ0NA4oaZwA4zEFwAEF4Qyv2Pdzjj8qpE/qRoN11dXVGSZqko44t0mReBfe41OOdKXCa9D4/
taDFGK2z5lAwGt4FscFy6GdPbSv6tRk7DB7TkUdmuZBzLBJOxAFJeh7E4DEtVPDjzJBOAFCE7P8a
XMD+vSZIs4n74cP0C+i4jm0R0EnndO831XNZd/6ucQe1kghTPk5KV15zO2ZcGjc+fPjw02/G1xYZ
d4A7y+4leO4nwgOhIx4HAdqh13oBYeppb8LsMBKGeHJZuunmfJ6SB8qhEFIZPjAQwHvnd1dm+uQM
OhOP2lzca4Yo5958DOeopHFkZCBvPoFOaTbxQvM2TJMRJkXqcOC859AmT9rN+srGPV1XA/y6ERpx
IaZja9iHuKqfo0B/OQQUssgA+E24fbIZb44acFGavg+jSaecoLvYEjWtbAG05YxYRYyPgUIywuxJ
7R7dVmHNzRBXDLx/oX0/52jZJbqUD3sEQYdlAFDHm7Z+BR7ojDh8TOLq1e+4EkUqrnJeujv5KbKH
qX4oL0fZxMm/0kb4i6Kv67g1JzkdKQDyd3iVn5rCTA+MhyOoG96uxPiwhfyxDXJccQLI766E2U+Y
4AjTYd4RjX2rzfQeCXnjxq5ae5o7zMwVYYrSu2sG6q+o2LipJjRR7U4wMlkI+LTeVLFBThC31pam
F5yrnIcgBrIkuAuSB0+RtNDTs99TQ4Oj5S7n9gFD4xDuyhyz/+hTglYX7Lz5JnhcFFtmGNaayrFn
Y2SGZyQ5SCwEJD04/clG2qJ3Ckq4Wp5McR6TVEvuCK3SOqiDh7xOjrrO2fdiI264X9JuBOFv5v6C
Sg4wpNp79rpVhKw7hxvIgs0eO+9HAf5wWxo3bmkTJwsnk0IPDJW5f2sldGnbk4o3DXIHK4JFRaoy
VpHMwy0uf0qdQhaJKR13EwOyUYmEpBiad94042GO2PNx/ph7blQHQjn24jPuvUuvonTjF2jQFkbp
RtLYSbnqRZeXOjb6TVjw3HAcUABtu4j9021vZF8w6gAFYFe3jftKDm80oRu7gecpdUn1txOnjekE
GKhOa8O83kTVzWIyDFlDRw8Cm5M6L6kTfvgdxqmgdt/xJcIJt5Hg0sj0Vy3nV07tqHucx+J0plSZ
xWFmP22M3Q1etcVtTdQ8Wd6sLuenyqfgwEQ/HgCilIuuOqk23BWDf6HNtjsYOiWxO//Eewf9B6Qf
c4GQAGQf7tpA5+cwSi/YIik5s+p+O1T+KxsV56CDmA5L+RqgOCdsCXe1TRmT1jw7KXiacC5rAQW6
V7wDp4IaN4PRXMxeRxc8cm1OQKS/P4lxE2s1MIz5LECcVQPc4Tz/bP05F1m4I1wG+iCAH8iJBPJg
Dltomeanhbyz/QavC+P0PQiZDfEWhCikl1U7duGqycIHlevkmnAqjNQEh1/Pr/kyH7MH+hMKPOoL
3YX7nCb4Q1c5t/U0XuAMmGsDI0PsuWjn1oIvCPCZwzFD/za2hFo5AipEJoucJTVH8L0yyAaC2vSG
tDsZq5SYYz7tI8KqU76de0pj2qXIqZRTRFl5RVkMo02gRx6ktovGcb/K+x5KFYDzTQtltnIWhkr9
mM/AVmSX/W5U80Ky/Zg4TEuaJDLWsKW3mdYCI+T0MlqsX55tHSEHfURAO/0Y8xvx1kyN0D4pZEwY
y93yrnvqe+erJRq1YRC5HRWA9MzMGet40lxXI08+DvqhwJudKPiBVqg5UWdejLUBzhPn3Sf8f/Ar
1SLxuP7GNvLsmFtvwIfvSjY7u7AK3l99RwGTKaL6RpNIKxcAeJXEpwwLEg6Ke1l7T3GqX6MBsyOp
O7VqqhEPg2KumCj1YFojoydjkc6ZBdQlx9qUgcjayF0MT6MK96PC4iiTWu3piHnkxmNrS9FCFWAw
SeL8allnZ6lLUEYv9zqcWULTjZVRG6yR4WDhejgd+nZfztk9Q1PiP1gbvh3q+PnYfCgQFZlpsBuX
MjzrSat1OFJFINvxRuSqPzKRCnQ97KaIjaYr1wOE6y2jxUuUctwYEQzdmEFRwyD3EOUdVlHD+snO
dz5n1VubLdvNuRi2dnoflkyiEn1PQ5vH203h1RDvBJG/CCG/5DHTFs7rOJam+KUHLngI3eFA3UK4
DrzZOTFwXHVWcxDazG7pdduZnub4ZVd3YcgxfCQMu4EG62xzmVebeJjcjancM/+1h0D2+jDXJC39
iI6soXiYFmC+HRkGKE48JhiO9iFBl1VkscS34fCRFewPOyq88pCYo2U7anENnDwb5x78VgRksYkb
o9oNSn9J6Ft1xAiOVrwJmAd7+7nFTUuFXHIcqAUicbFpbBLgmTf63K9MAX0c0xbx5QHNaD3+zg1O
3T14YYv7gxOXv2nHnLelgXTWnlooIryPKQTwRPWcoVryQBqc7cLAYMlZjI1ZDKPwQ2G+fvRSEBbK
fmqLNj9YQv1OBel4RcZfmwQR6cE7UkduhSEjnyh4pnUUDYnEOR6zY9I3cp0Y4KVMz5yOzB/pUtJH
x+acG0Au2boThPcW8LLh+c4hEz5iNYPKROAnclq8b0aGR69EJyK0FOwIBTxFrvjp5+6nFt6lqa07
cx7fnSwFqU8sjkOh+cuUbOpgGKDw2kR+6lvtAi2tOghqRkXio+IOHRIwhTW5QCDIp5ZH1c4BM7ES
PAmKNGO+lsbBHkjRayTsh7CFCSd0uBuQhlQPnsMMgB8xMPa2ZkvEMrhSJ4sEYmOIb0VzCWP3zQLR
DYNFXemA+iLXdkOp9b1AC95VE+qeN8pzz7sEOWUuV1PGjHTibGrXRPztBtWKqDWNwkfIcPGq9Nnl
YLZybUTgUrKDK9qR+RGbSd9oggO9S8CMg/fGo4nInfQvbET1Fs/aWgztUcq0pI2sr1aRVrxAwrr7
PqySaxiZH1POTarK+T0yUSuDrDuaE/KuySidfPs0EHDhV98fcvY1J6xAuOgLVjE86iLTEGEwQrp6
b4iM4DRi1GZw/d3ErOaSx1dmCt7eqxiTmRXqOLVh0zqra70PjOk6VKyaNJS4h7gRHyaPpb0oIUK0
bXPF5J3Qqi2tnTs2SIUhw0Cnz72lMMw+hJWD4XdgBYlKePs8C8hlTdEVb/Sdok4Z7wNsvNrzdsVM
vktpXe5xpb6njrD2JQ5XSWYy6rmqU+fuEbzfTR+bUOKNNBE4wJhUPX2ZfQ60prC+Ep1dOYKeDfyh
K7dJ9Jkai/o4WvmL0czmSdg8XnAfPWGe9NfMhGF3Rk18mxJ9qTuQIUpP04Pxs7StcGOISR50zNU7
23AfN11ObXHcVZeYn9eurud8W/s5xBzCVlFe3CbZPrKAXPoVR0NT2sZW+eoouvjBN3pqN5ZQFAgI
Thtz+TtKeLVFqdeFM6TbpriSJX/QiRdsKvmiyglCYFjdhj42C2XBMB1K+ZVnjbmOPBrLLe46o/fV
pu5YOxqZmavUnPaUG3oW4VQAN+RamNjWdfgmXfsLBRG2Ts5WujKSfR1x3fyFEGBaOO+kNO+kooMz
lw4tG90ntN55O5GfGkdMBFLUD3SMaI7wWDYnbXyA8IgRdxJYobVMbiqFXQiezRahkxK0TBhrrjeb
D0r0kK9MJGwnjm7AtWHrBvQ+J4Sxhx7gx+AwhyYnCbJAhIe0i2+b3v3RVsGCHQJL4qH9xE25Kzrz
p6dr6LkArQiteCtEtnzvlxGFBSFvun6qGRHmyaGtI3klARwPyrkuRQeQ6ZyDZbETSvPj5AU3oigU
7zpuPyES8CeefVXYmdnnYac4Mn8CfenOcOoxmK7x0j20Pfrd8iODxT/TuM1RCasA+MdE3xKmnEuG
02wiW0Zgtk81HLJil2yIYiBTf3e1Bi95Yx7SqX5NED1mTDO4XLOtauCCjDb6PvaHFZN9hsoGpw1d
eEcXdrRTYoxS47gdOjFfGdcv+Yq+esKY/NbE1jEGj/9g29albopXvFLROmAYjHmWIs6aM/FWYXST
+rWfO+9A1g3oYIJBudRsN0PKnqXxQJWVuJvYrPhKVTsCdB+WTCEHAtw4QVi013iLyDlE5hV2yu/h
VlhtvEW55NYhvgCGUuB4A/AC7AiOGheNqAZmfm60WlFA3Th7lUusbCjzPLJ+eJZN6t3cOD6R08DM
MGzOabJXTePuAATiYCpKZPuxdi9y8f1bgw31bQgK3kPxrxEUAQcAm7K4Ip6ofqIdlCQ6/nXLYG6H
YNw1/qGkmIGTm3HsnIiOzquzuNC5LLLT33ZpMDk+aA9VZKc2tHmA5frclObi2kvXZgTzQbTdAd6u
3sCho2UjAbErLTCoXu08DADUWuzJB4re8BZRgUKInhMZzQr0u7HClnHDgmD1O+1YEQc+a4036sty
iDIgozR7x6K8bHTeZNzmuxkYyUbW5i0TK38b78aOoBMF5uC8nAqIMg5iyDU3fYeUGlLptyHM8BNj
Ov/Y1FOlu7AzWa+9Oqe+RWuL4dEeLB64LJ5vB6MI2BB30yHkp7tvkJhKPe+7qAj2FNYeoj7AieTM
9Qbrw4EYxw/mqRMHMBDlJBBIAoycHhA3VmOHPMs9e0/rZk7BAAOL0UmujZfKdUsVMkMH5mH0oKpd
aFskBmqegzbDeZJKb8RQYdLn5VuEQZOd025EXWce8dtxYkh+o/NDiP6XVhyRS43bynhg1gnbrYqe
4bCwZy3c1wle4WZeZE43rdkqsxfZWRWJ/BlZdC9ooqBo+szpqzj6o3OzVBCws3Hgo3lbMfnyFBDW
XllVecseiEIVEmBr0efvsibb3rhUcY5yPJnF+CIv4DGGPfhoRL4U67btAo/39SUjnbYFMmGQZqDT
tMootMOMY4ECXs+4M9n+w1ua5+JBKDvYT2uRO/Gm12yewZy4p3EmrUaz9C5RXxr8BnAN8jEiwOCC
zrzO2/Hktoy9lXJc5pMCazFpC1IJhhUmj0UmHyfi8NTHp0cjDbiFpPhMJwuj80F30yWhKmFdJIu9
0GdQlQMosxxmJBUxib6Cg5YJ/Yu2FtpNkA5Cti6MG+YRFoQYt1nPbRmacpVxYjUKTumzmRkb1xgx
E7CYmCkZVGs32MllzrjbsZ/zoKnmZ5Oe0GJMgXdb46lJWSpcaT+zvoXrqBVbtwiAZRY/arRVWNYN
pujGBobJOj752esI/3KThhffdD59AR7QLqeNUsOVA39NKw5vz3lwN7lfPktFf55nCBQBybA96mDo
NdQK2rLdhD6OOha+h6bxMcvDhSsZFKQxlVLELTiceeraD3x3VcfQqu4aFNjidgzI33CkAc4DMKpP
aFl2yq1gsIODT1BYsQXvQRUtFJoO10YTJhiGPQyUTczDfVi8tg47fcv4UrURg0jvv9gwbqaObPjE
sH4D7/8gT8v3mWUSEk72bMEMXfkL/j2P8CunzQtOSs7WZfwpcSyZbflJrmEHWyCkzSW66dtAbWbQ
LI0537RDo44IzvNInxmFwnKi+J2EwrEkPGvhFtlFNVeEkecP4JXmNh7hj3hhe9WG9WmBJIbtkn2a
GcCF2CleF6uqb9vcja1i7I+tUtojfoGmp+gsIE3hg5vchYoBQUzXMbxzFp0oFc6mG3D9GGb2USSo
L2PgGiyoyHKjzwkJ/hRnLdcnp1/if/vzj3/7+7//26f+n+GvEkz2FJZF+/d/5/efZTU1cRh1/+23
f7/En1hfyt/d91/7jz/2r3/p749lzv/+n3/k//qFlpfzH1+Xf/6fL2/z3r3/y2+2RceKdt//aqaH
X5Dku+/XwDey/Mn/30/+8ev7qzxO1a+//vws+6JbvloYl8Wf//zU8euvP3FWfV+pf1yo5ev/85O3
7zl/7/LeN3H3XsTv/8df+vXedn/9adh/86TruEL4aM6mcG2+3vjr+1Om+zfhOMr0XM8CBGlZzp9/
gNHvor/+lO7fpO8J4o9CSNs2bfPPP9qyXz5l2n9zTaVs8KCe739/6n9/+//yc/zPn+sfBbXnJX1C
7V9/Lv989Y8f9/LtKdcyfccxLSVc3huOaws+//n+AEyGP23+D9TunG4r8do1PMMomVX3jWU/cKC/
aaUbIcT0w7WoQdfYRtBw/Am/QnLxh1zEWOzqMWkRKFRwm4PWYtBKdQv1vfvJDXC/OfJJVe5tNANA
p9PD2Llhme7sBuOPeI69QJ6WmxpOXnAe2dXjlmHX3ChZner+VEax+bMaWb08hnYby/G9k7By/wTf
7t3xQZ8G6loMOf1xY9pu/ssP8Z9X6V+uiiW9/35dHFugAXiW8B3bsZYfwH+9LqU0MB7A1mNnAdnD
/WKCvcOkoI5MfZ50RKmathzNCYj5Gi3jzNgqdlPecKX0Kt5qbFjssuRZQRlakeW2MJo1r2FFJQSH
Zngrw5NT+9Q+GOZn6TnHtPL0qWMq4Hrjl+3ENQatl1pa6HUNbpSkJTugivJWBu29Exj2XZRzCWqS
e2udz9HF4QTHMIu5CdYF0jemGCAqqBIOGQNd7IxswCpmoa5xnc3k0W0tcSECdAZ5yDY+CnCfOPaO
JNqhczzcpyLYR8mcnceAGHy0+OcTgCY0CQ2k96v+DfvUi4vivC11/BGMPDhhM1F5hqg6ximJcbhM
UfasORKsAoIUi2UkrC6T0z0j9NvbImIijjN+4xbJVoQAlBhNUomiv2bHe87j6kHO/v3gYTVN7YaW
gd5FqWR2w6ezowOXN6gmMk2RZu+Ail/gRMly6BtJ1e1DGcHNscaDGWNhcBFFqOUYb5WGk6pnUx+L
Afq60Z66uDZ3EJAl5WwRxTYehkf6Txjh41jEBQF8exrk76yP54O39AoG7GgTFehdSwQQF2iQo4xT
6cQhrGj65jrRVQIP2ct39gSkTSI3yTK4eNX8YraCGqFhlIdetpc5wTabCoLqlaQWxcYxzRjpREcQ
mU2BEbAc5480ISY+x6fQ95gmAqykNRK444B3sSepOZboXTMSjAbIH1V0b+agxQybHRFvgocW7Tq8
eqkTXKreRtzTt9JlLOnVCC3hwPeL5SVBo78hBIS+J3w8l/H80Yzeg/Ccg5O1Fd4GNCANgp+O0X1T
J2ycNX6wzqYTUE5bEH87FROCEJpdAq5189Ca8kkOEFhjoWEZKOut76boYFjFDRMss3TKcw8lEDYE
Vj5Ljd4pD51sX9okP4aQYaPvrnMwMYlpPudQ847C4dQHsZcQWVBX29n1YdUyNd2DBOpWTgK9Tg5M
xfHrkSa2Bmq9y5RazhmBVlpwXSrKM2PI2k8mW4fSZGoOeNHYD0H0iXfyxkpvy1GKVxBR7rYX+W9T
0/XUEm5P0giysquKm37uCUm38VtPtesujAS+XTfwNrWVEBCvu18+EUW0ssS9skjtHbhx6DdOeMGY
hOknhgXaJu2ubBykMLu4K0L/vbFqRi0CtR0Sh32bpLduXban2Y/OTIP7A86PcBvF4SmsTePYj+ZR
GF1zajuHoUNz39G3TjPQMpJj+NEa7B56t3ePoczZk4K7QjbDEkxv4rYbSOAOpfEwpN6592HjLUwW
H0XsrPruEZ2XmWx/R0JuWqU5/qkJjdOi4GSDuoDeU7vPOE9Io5CVhgXFWCtg/x0qkMQUCoFTIRgB
nJIgnr28qSO595VzTxPRa+sV9qPZ8GSx++2kg2Q7xXi6+OcZNxnDxNLoHYE8jOcs95/rlhVpKNQN
WMuYc0o6X1HYnqpIXAMxTUDB1KktcEXmDJCnHFRTB066zgVIF5Gea5qoRcf2sfLzBrNgC9HPnk85
0TW65xg5gtGGphWCEZwgveGWzSkV6u3WBdVQv2l76XOJfiP94s2QEYY2H6+k4YAvEfBiq6tuHesI
2ok9AblRi+HY5HP4BqOxNufS3PYm1rnWbl7ZZI6bsqUHMnVXZubRRWHVNElEbKDt8Q3DFu2fJgpl
oz2cEiiNNgYdJ7TwAhoSeIWO8eCx9Ws+k3y81hy6jlF9aeKIRX70gJJ3QtOs6L1EojYOPODvDYaL
idG8I6abcC4Fldm5njdj+lpxHDzNmfD2tdue4zkgNEv97bYLvqQxEAavhtNYxHJDdWI2EP+JrTdI
KYKOKDa7OsCKmOVDfJzRsPzEGm+acDAWN/NnmhfXyfd+TzxFd7gGgLEtwQm6ld2E5vUgTn/UQz/t
B5t2GM+nQCuFcaKUIW9rSmGtZGpvGb2Zew8/bdBSvyzq9lTUYA8TiivqpIbBOYv+JPU1jjgE2sws
1hVZsbUWCZU5Hqb3vrC2nHJO2E0xkArSjV2XAEuzzG4H4O3OGPLxSPh/L5JKQyMfKSGcOORAro42
sEugvnIk/bZQjYXC57KUquCCwvot3EPLk7Fk3RpLFzUsmvKThPSfWMIBSFc8zvXj6JLT9dzxN7Zn
zH+MtjqmzmMMytLDDXmac0ULhdJMs+lNSw5L+qatLedoxW8TtwTTuFyvbDN8w6YbnQMcN+dWEDA2
dPAoDbVsdmJ0cvDSIT0u+zwj9DZ2ExyaxGQ/wIfAtc1bG4/wbDAKI3Y5b82adsUy9jH/Y8tIuPla
cRsbLcHQDrfLzPJQezCcgLmXe2WHGdMEmZ5BZPzKrcZ7H9igFHgPX6NwuKkNZoIAWX+HQ33IGsWI
HIIStuUemBjHsGhR2SyNryFUl9yNMJCF7tatua5IXPmtLJvitmT0u66XkgPa1lPkZVyY0hc8ztIA
5xF3Fvq7IjHmEX5zZTbjMUrL01T0zy0b4500wLQxEHV/NnbID8WwHjHmqv+MHi2/yrv0JZ9oJfoO
LZU6lMe4OWM273nMRxfUFnp+6p7XLjWg6i+O5tGZye+0bZa8EL6d8vT9YVgYVDWTI+EP/WFuMvSu
7098I6lguPWVbR+/fyPS/DGzw18j0C1q0khvZeF8svxyBjIeesuqQEpxtF4qkFE7wHTFPwhX37/C
O/xatKCobNoy1L3vOSmTEyzw2rdeIwMJEr4hTT0EX4wUBxEVQbzC5cM/XkgFuK109XPhqRcQ1dRV
ivEef0lWHuDkMCub1aU/jClhRVadcm03qjgAoIJmJJ/JB3d4tAgafn8Y8/4pS2I82YKnu+0svLxA
M8Og/uL7Q1tZTyi72c6X5nysi+cCc/Xp+0NAKfEpsHwghNgev+PK7hxwCYeF6Wq5UUyNG+UxMZlj
Jqnx0WW+VmSkqPh/SuB9DcUChbp8XxSzB+iGK44YZPa/KDuz5baVbct+ESLQJ/Aq9q0aqvULwrZs
tIm+//oaCe26OrGjTsStByMAkKYoCkRmrjXnmJAvKYe7799/mu9PcDlH0RSpco2nPxIOHV0Qeepv
F0YuReAB1MLKrSZq+PaCum6ocpdgwGIXejyKEhrcO3+MdYzo/Cfy3ZDVETSNY8yjirJ82ojveaFO
CgomfO4Zca27xipOU5sy4Vh++zh13r2s98G50wZaThmmNW7QU/+JKIvj//f+SHd8ncJ+3iL6FEev
a+g/aBQ/hRxYtC9/AVnWMyYINACDrR/galRWkx5D8gG/NhBXm689027PLBJf8BM/orOmfKoM46Zy
yYWAsltgnBKmFqXt/AuBVikOGvmicl8gakG2zpGion1R0oqFlQbnmXcn47MGzSLg6uNrlCZ3ogv1
HfO788JIq6EgYOcPtJXgNkXljE1Ql/6aLzjjufOoBG0TblQIM9zHqfyhmJ6mL3Nq9x9WVB5tDJJA
6N/iexlT3Edu85G0zP2mZOiOUEIIBbc71hhVm+2Xu8HyF//64nBfILEmWDHBvZRqyDBa+0V0ecWH
VpyWH57/7ou5Apc6vZvD9EKstbhmTkLSj1ciWkTBt24YnNdFQJ7dhLXWvMstp73OUHkijK3AHQit
VA8uG8LgraswAjphEK0zqe9y8jIQE4LCmwrzumzSaP5nr4w3Ex7Qr9NBBtx1tCbkZ+oJkYYQ3g3h
ay+H/gzIMADNaFPNu0ZuM1yzLP2h6R0upcJlDbU8gA3LvjjZ+ftZy1NJUR+vSeQSIKgxHft+1OsC
hBp0HJmUNwK3+Mjc1Yi547TpZ2an5YMTzsXT7GWPy+nKzuQOQBhId/UsvXRV8m31aEeFfKxz/W05
XUfFtC0Gt9ghm83Ip0/WCMK1IkdaXSMsxVp9Fm1Q/sfhcm5SDyx7zJg+LdNGc63+w/Lc5fy//v9y
jhry52jkxlY4wQEnA2Kvym1XzAnxY7cHi0nQ3h2cbOe29k/fCWyieRBTRiVV4ezTn3H6dsk5sUKF
4Mxa7gi8C8YrHKL6LIFhl0gB5GvfVgNtFEs/51qFvDn17tFFKXV6cqwbQhVI945l+DMGnwYmjGFV
xsgepqepceyN5gcVmlyNRA3tBXRCtDFZpc5pF2yQcsFhqS8ycDahlrkHh1DaTQlE6E5Hzb7FQ4f3
OQ2A1gQBIv8EMIbB3/h7U83aa+JW+s4Azl6S3LDPzXFjBPKJPixNtCmk+lAqcPDogZUwraJfxxhw
4/bTcenOINu+7xF3tqxTtlI+oNNmFdGFa2tkzG779oJN/TwNA43IDMtdBe8V5wwiOdv600rMIrbz
owMfvynrowtoBqaK3cOQOGfA5o/MWuij4NiewNMpyYo8k3noH4JCboaZdT92tRu6KXozUGRzWOKG
Q88k7vy9MsyTfhNtckDHd1JGw4ZkdMTunxQc0NOFwBJq8C0ll87eyqtTmVjduVYbPvroKOxx07g+
PmG/QY0ngn2JAgvh/WzuuCU9E4VRbpyU9bCtLs950OQ56af8HBLFAc+K9CNml6wUSPFpbB8Quxj2
ceEf7CR+l8jOV22l09fs56uIbIvQmxlxAOvTIcO9mtcxyYAaKhd8tGhKUIAUSdScl03ZFvE5Lrkg
OGNZxT6dMdOBTHxCYkR1OEmqjTGrhvjEhTEXTnisEVIOg/mcm7O3S2m7nxvNrc6zhO0S2HTqJTYy
XNwnk5FjNOxnmuCYG4loXSF9JxZM+Ievr0yXlidd/sbU9FuPwMmQ4rXR47Q8GC6EKET5SFt5b6wJ
jtaUoLkJRgpFLq2l0bGOxCPV54S0o3Ol3rxHKjCFL1DRqf3Qj9pN/UubKdyLebwOnd/snQ61uSAX
Fz+O/9xTrl4OavW5znn9x0bfG/cV08KgBTXYiDMoYmUyQs5ejy3hLtYx11imCeb39Kqr9Jxww0Qw
zkvWHQVyg1moiIjYMfMUlhTTEyH4k4/A8NaaDyNehjgU0VsPjiQNvLSx/5pUNgy1QflGPPNYHB11
V0o1rL1ZoAyrcc7sHYdzgg3XN7AGxZSHiQZI/vZ4VKn4xRvP7+s7aWCzC8klp8O4LZNwVdl9crKo
yZ9xp5hHN+HTiR9JdrT5fZVsOaWAx1ySootFDiJ+uaYGz56rz1kfpl8YT7A9dTUu8eItrC1Wg13/
10/JPw7ck2sN4RG1xcZJ+hdPtp/qcvST/NkxB4SXOtN7mu+YIxL9ebYovnSFu/YBkmLV4AfQq9nM
QIp7y2/Oo9roTZTuZjN+TV3nkZBa7h6htwenBt1F3XlAsiDGs9A/tfGNAG38ARTQyOd5Izebvm+V
3kzitpjvbAwZfTYDYpFQm39h8Wr1dV+be3/EGYR6vAQBgRUkUGFD7rg3qoE0q877wPp73xBmtQrs
Fvx33r+UMLh2EmkW/j3Xp8+aBl97ACmQf0zEzi4POAWr6zDPfnrl9Nto/f78vSHlbTh77vzPuVnN
lHN08N/PoLxxMqM4PVSSylcYe292Lf01swE6WD+QErQbfMNUaEuDRlr7JovCgCjC9wql3aavUGhY
LuF/SRTv5qnDBGAnrzJNWVrqJJkR3kEFakooQFq/pN1T+M2qa+s172YfgUApp9NsiGnVlfTJUhk8
aVqYnsvaRsAIUZpqBGxaT7N2Np9c34X+uu4hv5Y2dwDHjR8CM03OzDqdFTgnglfx4/Vul53yvqbI
G7oxDVAD6OikPggkXsNZEGOkzbz0OJfcHHrt5uLvsaU7nBM3Gc+IxrtjmsuNN0IRjgLwF9yThpoU
Bwuz7IbbgqPDvMZNtB8z60cTd+W2buh498BpO1pWqzSdqU8GuKcReKXd1rR7ene9zitNLsBakLTl
EMH6K8ObLd4SUytPy8guvaY9St6OSebz2tVJ/m304hQVVUzWzvwqsmwzwqw6uiGoqzqwaXe6SM3K
KP9rpLW1dRu3PVsDyDPoXSSq2LAcSXoYN8vdWWSJvrZHOKx2tlMGx3OQ6c1ZNqm11VwG/Ik7u96N
97bdapsGuAGaWJRMiSPW5FYeBi6Ugy1bd52VBiOQvzdMH5m+Dgylwg9LXK1AUxnhzZ5JsM0kpqt2
9AZ6tPW5rnQ0E7b4EzKcG2l7a0xGlp5aLBZHlKF++KN1KZcrDVYdDBmWNv0QIXk4x/gC0TeG7C7H
qWSWYvhcC06Sn6SH8zymPO5PiKaWwctgLnecdB1ss/4jU9nnvDFuW4FWbHIj/pl36c6uGXgHSMYb
BL6Ec3TZTRp0V/xWEbFqED0JXB3ZO+HZIcj2bDqGB1emIsShpy6jFPR9s7UbalRujDR1nvjQgaPo
a6AX8UVDaUl5kT8JRSZ6wunobtwZfEuBf7EF0op8Di6YoSZV5gSJCDvpXdvzTSZ/92ef9SQyBbJa
J1T1ViAIR6VRH88jUAQiNg0Q7F78Y6INxuowuo4d85RSaPgJ9PGJldtejgw/jTNcy7T7G1mgcnW3
KFaVN0/nnhiqVQ+5/U6G4jnWKU0YguBmhfnPOzAMxCbt3di9aOgZ78qOP+UAJ2rsGZYns402rQDM
XoZAf6hp0hJDUBTMskZvbZ9YnTzgcHLg1PTAtVlsQIzmMqjqbsMyCfzYELx5M5OXnuqp7UOYJQJm
HyjOi9c+lxE241KntTw55xRfDJIvqld28NmDG1shVDhmQEqbuMFZk4G8tObPLlJpiRXIUOwC+rlL
9PdIdHLf1Okj4C4diECGAy5KLhmalgN1jFUoa/vYj6HcRbL6rYZGB9UL3wyqJYTGzO0ltaudxqVB
ydocNgRpBS9mOSJHDfpTFoHZLAdGma1dadxyWj9EdaxBadYttPUxZgo//RDAnTYD0HWEYQIIHs5Y
oeOnTyilrWnUrUujcqH54oAJ4nBjaiQBFC1FBfx9rOsVWG8c7qdurHda425aQ6O0Ry917Xon3IKE
d6mPsS51BiDrV19FP7HqcZm3dDx6P37CSmDujaROLu3MUoKr63deJe96qLIRsmA9iInyZxQdyd/5
qCjN8M2ez4g8cZISEhDYlMP44MAZ5aRKBvMpGSByR6H5hzBQhH+Fx6ggipPpTeOqoaSDZ3z+bWOv
ZfGDoHxyy7/LVTsNOpF0XahCvsLp3E41GdMdqbZw8cNDpOabtOrpIajNcihywstL5jOYpzmHQMLY
JWb0EuPlO5fMqLazhHBtgPE8TXHpnzKlvhT+abnF0zg1wLYzufi67asx8Wv+v4x7X7vLQ2Mk96le
Dofl/+VJxhrha2xUQ0UHHAMpYtZZlDK5LSyjaTPjNw4TH1emoY2nhX0lcWAnfYZ1pUZPvwt8+Brf
5ZilUrYsyf917nutvjzl+9F/FXD+6/OWB76X/d8v8K9z3y///Tb+/8/9b3/a8rz/+kv/b9/B8ir/
9YMY3cmF+pBD++3rHW0hIkq51W20Wn9F7+dtgF0CAJT0NNPkatVgvRbGfK0AYNIwP8aBGHpscTjc
Pp3SekJoM10IBsxvdpE+aGU0f4TSNTctNRbCw8zgJdesTQn2tyjHD2VjoMBfS4Qtjo5akVcijfyS
Wsj4hya9pE3JNFVAoU3AHHy4GeFGvWNYp8ShzUYdkbC9aaBPIgkDnqf+LrJLbpDlbGwnSGeR+k9U
yVZQRvK3BAXgsTNxkI1d4H5ouvea6FX5NE19cLEwsd8t5+WEjL8T6by3bP/m+5IlR12JIzMuwv7q
9iOM8UklesOaW3vKx+ht0Lz6yUduS6lBvKZ2yThXE5lXBa737mpFQ+JGJc+enhqvQQPpTYUYk9Xz
3lmhv2lmfJxmpFNUabV3DesppHX5apIDyGivlavl/MQvu5LkIp/bmeAuj3o2Anvt3Rt67sUuJKSY
b9Qd0YTTh1Z4L2OS5k9+lQ3XwcFIAAGqfppA1s6JH0Hka2E/2GOD3ir1PzwwLbUrzLeRGPZDQ+rt
RtPbdeU79jNDsa8uDmD5JFq1qUEoQ7BefjM9D8tjNNsQQ9UvOmtInNPpcZq9e8AU+q7xEWg6yXRt
JnHDTbhJTfoldQSdr7dSIgBNQJIl4BHiRIH6+2jpom7QXlK3eQqdOn7qcLA9YLP5nVqO+T4lDYAf
6QU7olmoWQ8gvgDh34Y2cK9oFkjELuaZCnPSrMv+T9fygZXApI6xj+FNr2swV61LA48+m2xrpJN5
BmzrhFt7vuslvd9Ew9vrRH38gRYPWRyOnE1nigd6VnvhmPF7ghi09QnC8pliIGmNf0DbUhLWRL5b
dvYzEm75UM8ZhA5E4RVYya2bgj4r0QesppRubywGZx/MnXnAwI3XP0a+xwx4SmJWd1YOpC2PMdGV
uG4EbvH3ZEBULyI5nIrG1t+EgIjPZ23SCj1kM9RDkbTee18x+MHgma595ug3sI2nyUkVSizFF6K7
zH0o9W+qKP7QK+ruRQBGRSb9hwU9+G60teg69UN2UCPTqhXuHxrku4SZJY4iTbwTVCIG+11rEwdx
PWW45SwBMwIvCELRuGmrDZZH6zXxPxxktO9GJME7W9iulkMYQtl6RPa/s+J6jyMtQ8usrcuq9p49
F1+CQyQNChLOD14JYXMS6a7V0OQFHd/NUfa/xqqIH+rId28OPGom1sn7nEvzMLZ0wJVugpx5E8c/
pKKVS+1qE058Heo5d9/QSVNI0YsXKyvGeyNxPxO97N+UolwOuloS0WOjvPam40a9SyCenZfDdECP
2fSvJi6ddcY6au2HDKVMp3S0co17rmMHJ2hthBu+3skb9LyWubSdKhBZ/0CJ/6aj82MhHhnXOXTi
t7b/YwsxYuCMk7PfyfJeS6y/yw8rS5LeYtXcb2ZuCjpG1zdqENyde8gh5A7Zb2nyakdB89qOgzyR
yHDoHCafic4Xt4mCepfTr9oOSUkDKEdl67q1hcuFw7D46UGLr+NePmN0zu6xK/3t5GzgxoudnYGg
e7McFhEOqsm2fsYGTVTfqfS3FJlDPSLbxrweniEQWfdEyf0mNMF7Q0kz73TRAl/pqeKBR3sLPRob
cU60k8sd+01HoC4D+YZJNbi4nkliXhSyqkoj75SElHfxVbjb5QNIzArkudbm17rWWfD3h6nAByeE
DcF8xto7Y2hhLaXtK79geTdZzbHGj7idK/MVMKN1tARFJY1Yz2MfxT4dRxARpV3rEkEFgBK6smgT
6nSvC+aFcs5phoxKn9CmRbAzwRgniOGYCWaCGtjX/vL48vxl7/91OKlX+9dTpEbd9evF//X/lmf/
x8PYq+yda+S7oFINcZ1GybLXUpHjVsam/5+9IMJBsVpOAqfE/2unkK8KvX/Q1K8RGJJgJHLzsNrk
48Xvae2yyqfZpDapYi0ue8s5Yj5JEzIZjFzVzqyp5xxRVwj86uAs8efyPjS9RvArA2xmkEN0g1k8
d3ASjdWG4s8/e/GYvtfWLDaxOu8qrmeruj5iZCFfGFTsBpVe4/mZvQ6ZpN5N6jBTsTaRZVbH78O4
SeVxeEAWD1zbE49lLkyIBCMt4K6yAXRJsTWHaDp66FwZlFjOuyEBNFZB4KI3+h3ZH8EZraOEtNqU
GED4GfYM6JDQxF/LT/z+sd+Hy9tjNQ4SKDgs77+24UcySGKRWnbrKqYgKyuJuyIiiEd1v743y7mm
hw+Ks/8BpQ7RgAk5YL1nH5xmpDu4vJHB9DaZ1sX771+4m5qtV8Tazlyaamoj9JwQ2xErkWLE6CSa
wGz2+2re1SnjhGoeuqrfuexlqk+oUw7i5k8tHVAUjbA+usTg8ba+0jgsm0m6dBYTJEssc/Vqbcck
uZiVDrpo8AhVcdrC2ncNtAhSmI6T48jjsve9AX0Ebkp6r3nsC/iBXGlRwimgfBEwxVKBrljt38kK
gI5e803tm1i1n9m0/7NXkNl+sJq7gJED1IX6YVHXeRPO/YgbWTsH6+Wl3eW7+f1TOoMWpxWmP5eL
eNkA4sSw833s4WXAvpYdSnUlL9e07xAtW5R9tB5FN/5zUWtD8DuY+4fSkeQbzvDEkW9zJS8bLSqK
Q430OQpVW7AkUO87X08Q0IvnLSIfUugHj8BBi6wY3WV5GYMOdwmJ29BmRRqQQ/HTVCRrcmgo89Ke
br9ex2OO+LW3nKPujwJwOfmv5yxZfmNJbddguF6TnIH7T22mDjrX96HXEGYyjqzEC2UGXGyBhWl3
/+wt57xE3+k4RTyRNrj5l9tMM1YHP/kLyqiiayuFe6Tr7CIeoaMzYBuZI7eqx60tCwpuutkeSxyo
sxJ1BW7NzHGq3/I46O8chX9l3oHB0JcPkzvO5+9N5ZMSp2szrUC/M04yoGPiN8XGIH3+NCpHsjU3
jwV4CpSCTYkj2UDWUmjEEZD20fanZVOWZlDSaizewUXgHyT76NQgkjnN7ii+9pZDlG36xlPvzipq
6i5acjLUM+JMiBPu2n/2lgetOLtUnm7uGl0gpmvjDZUyAxNSuJGhKq0+FtYfYyrIJp9165E59UPc
hp9DO4DW0Z1sPfgJuFi6putZRiFvuk3JwtGDfRw3dOF6cEjT5JOOVnyOvWWc6awQ/NR3zg4KlvaA
IcXjm4JZjznsWCYa8MNH/MThr9BAfT9M9XBiKVY/zo5Jed8g810gf90njSJs9HF6GeC6by1pe9tq
OrlDVe8Fup81OSf1zZbyM4eIdqYQ1yNRg5HTUooC9gICMxSkoCyHy2ZyuuvcphpqN7QqGP/rfZBD
PVw2BubPKxJSVNQMoTNEzMLO9LXpAjCMqHuu9GhK1qNvUpFgdpOvXENUa78rXropGvZekN9blPT3
oOJIURxKYrzcaSw3UeWnZ638v5vKltmZ6HIybzUKqOo8KGz0T2W0/n4q5ZhhFRK1i5Sqas6aqrgu
e8Qpd7uakjqhB83ZbsYbkuRhR0iQi+iQjWfn4kScSMAyjrrxNKf4yA3YZmga3ebOa7txZedVDKmk
wdi8nAQG4ZxMbW2qmmWmqpfUfC3CxZ15Be56q3X0Ock1jzZS3Ie+Hx4qH6xP3Xz4GYo36ixHUxVV
RGN6JxvT8h1pzGDNZozLc1Qfph7NFHXAOOv5mgVaRqCzYURnfBHROW6Nz6Y1PEBLqKBU56LXKdZF
BtEzroG4KSnCH0VafTg4Oc5fGwyQO0m3A8U2lpoY9hCQoxEDi6r7qFH3HLbx48jUnNAVRszUJ1db
bToysgySsNyO2pqF9P6OtRvReCQUUAQFCmoC0YTroB0NezB3pesdyxjUwLLB9hoC2xz1nDI/4SCO
1n6go+PzpYB+pHvMPE3teQXwu96OYCByw7VrG6kvVSkyYrj1agpU/j3jWM4NZgkn2iJXdZlsaFXz
n9OO5TAxgXj6qfM7XyQly5Tja1fUeb2bU/hJahj3Ozsg11RNS+jEoiaKHkp1fhm/QQ1VGMfYLHvL
JoLPAUlx3jMSo2DFU/FRO9xi/dx7Xl6GUA2+tkaLn9QB1Zl2sQFMn9eAaa0QvDO4EEpts7I2IpVR
o3qP0dHoZ3mwkNiuKWgilygj0Is4wDcQHQhjKOt0hcaS9nZanzKjHo/SNTCyucWPkcwquMPNn8mP
x2OiHlv28nagfRPPO2TQDKi6Gri/dhscEHunttfkW+MZWIZvKKgShbcaerVw68H6OnwPsb6aQS5D
+nKOmL49arFhl9mJ5JJXjy7zRpozP6Ksm5H6MqlEcMaCKHA6FcKDJxWGiA7oJiE+CgEBA/EyrzQR
+a/aLqLwMavg27CCK75slvHDVKM7GdY/TUUZXzaG+kSWB9PKTddBRLYxUXzjLrUwgCppT682ca7k
P8ushxmMe8AEvMx3dDUPKpRUZ9lbzi2HuFHXpQYgxAzcCEJV3z41UU0yT922NPlNOKLLriUAwPdj
uqXNgew9UiOgekpGysTX3nKukkYHIQMSSq4eWDZNy6yhUpvlUAs8CtQ4xO6qli7fxh6zFkmfWKNI
mrd5WN3/a2KeIHdP4/ScGeZT7uswX7qofDBK/TrRTaEKAGlUeSjDMOmv7my9D/5onMwe6/OAmqfR
vKeOpvvK7hqxotjlM8MnGm8dgDBaZdr0XHr9XWBZwYdBKATZX83dQKvs0HgjrbKw9WhKRdll2Ri+
PAsb/gX1PGDhwNAeyrKm8MeSI1KiOVCBXDVqT/f5cYYgaGM2Gvs6VGi3vAYdCM4Z4tFs6ESW/S6E
xXcW3OQeO2t0QVn9Nvki2zfdXIBYDShTV9abh1qjIyB8CIYzMMpiO6S1R3Ih2YAWNN5VH1cD/fJp
ryHaZh5LlEI4plhkiS4iXGfIEcX+zd1hT0T5cEZPHT2YCXpelCv+MWWwvBsM6GOe9i5ZvO+9pJI7
QzcwynZtfN8PMOEgM72kUCw+EISZmz6bboYH8rftUq9aI0f1zrWW/rMxLfnDxlcY0naDawzoLtJn
au3d9IhdH16rHN66oOMGltPW8nPzuZZO/V5PpXZHngcgIRtslN5olC+7IZh28Tj0t7Hxf05R0p2X
oxRW3a6V9Nq8MAStNIt3syFeIjOEfbSqTLyvuBiHR7I23bUO9AsbKLe+0tD35vDgNQJ5cDa9ZUSY
vealSn3TAnFeDjEj7MzEF09caMlzAl/Ftkhjspt5TTJRTavENneV2QLA6qbxsfVpBAG/3VcexJKC
e+cqhM91kblhPKaR9kuLnB+hLttbVhUIgqHBvjhOJDdMfMQl61z/UOhPTDfL+y9rl9Rp1BduOV54
nccZzxFLuXiV97NPBCRwOYRHxj7JguQEWiU9T3l7baP4CaQlq9oMwbdv6+N2BG91LzIatUMZTz8S
4vkAYM2vaUoLyxnG6jXzs7OMDPmIRax6DQEdAczqnkcPzEHtdJe8nMGERdyrCq01Hww7Nh/Mrk3O
06QTu/xcGzYVawj/G+KGDVDVKc6QkvyoKXtmNCTuGi0WsyNXX2U2lb/Szc1TNfveyeeK2aadS25Y
/lqNU7adISO88l7JFzEepsE7OFWtXZZNgC8Xkg59MxJtVpM00/vB8WfmyCC8oWvjzvAytOfchZ/6
MHpChR2sCWjwwPryzbNdFyCTZh+qvp8g6/ojkTOC/mYp23VQAg+EhFk/0kxkEWReYnprsumf0p5o
Ffp64JX0cYB4b2Om7SKr2+PXExePJc1lei6y4jl06wqagZFuR6+RJ0erJN1RFOmyLLaFkWS/8GLH
kBt+swRHZi31/Ar6jhSWQIcdabbDM+ypm+chYhM2RWl/DF9Cw3nufchjyxFDKMolu0H6qh5sJfj0
pkO9bbXyRsG9RMfWBmfTsCnsT7sOMdnK7idj1/cO3hXrmphm8fR1ec24lzZhrY1rvfKc09DOLbP7
R9Ax4arEhXEZp4eUUuFlCeleNsSi/nFT2z9WyU8MEtpdT5DOISjr6FZnWXLIhLbLwfTd5UQE/DKa
8G1w86cANOgLNIGbFyf1zXMb7WRTB1vTHsWIgZS+ngilsnQgaBZSLCJtfUaUxsQrhz/lNQ94Y/3k
IbsfxqtIaeprxHS8DyI21nOda+jSmdW6/NWtTtfWelruICD4N5VK30bt+GI2tEQcjB3MlEGfhONL
D0hMdERVJvclNM8Dz0/O+YBxrcun+N50J0zpQbSLM097XDbJzAKHglw3OQ8OmRgvgtyStmuGJ7eJ
xxcjz/e0R7rH5TGZGjA1hw529HQCFIjnfAqie3MkobASBe1hdYh/+Z8HpAZJ2p11KGycpxKM36PD
cNZPlrwsm1qE0JUwuPFtgXmO5wm3EpP5IKFp7eeufBrrF/Qc7c1Wm3ZmvInEjMVqEM2N5GkHaUP/
vhxRxjM304iEM7K7GXCj2wWEUbj478FYQpKn+97ZFueaCddNOl7EVEAktFXz2wYkdx4BVZ1sfy/C
dDhp1jyyglC7hWyH07KnC7c/GYP518pR8cDUy6BDSAKKdEXGbwr4puqIPkZ5WvYiZ4zXUG8AjiYd
IojJa6aLybT0MtbWK+Tfds96arqExfjZtlZxmBSswo3bfF20FbcadTjLeHqIYMUc7SB+W05lhpsH
8Bi6vZtI7UzplcPlv4092b7Lc0y3H9dGYYbbTAd30cK1xC3UtjdT98Nrhss1MDlaTtnKDykQS56W
cwZfwQNXEKxm9R+Wc6hFmUsF/cM8Re1tNpkhRCBcNsuDPWWsh9S0N8uDfRy+hhFTmNiO0IixRJeO
d9FtX9yaJJvXjdC07Rxa9sHvEuVxafSTVVGyWp5S1KZ3a+mgz14/EAfA/yoJYmDAC4q9H1XezczQ
rMIooTxNlIGb+Bc6DxUagxy5JEBPogATiGBGNhywD/Y04HFf9KN1p/fxtPLTtNyOmSYfRhxM2yiu
sdSNGNNyU4gDDX3zRYfdogFk2lo6EUxQJ7yrSAbvypqfJXUhSb+Q2A5DkZ8KYMjHUVjRNSDPuMai
NFIV7dt54zsYPPBNWKy/8lGam9KaPkVQELfLTKO8O8Z/+6S/qyzGsffMILIANFy2Npr8NRHWI9Ci
99bIPfJ+kMC3WGq67E/CJH3lzPOTn4lmPTvJEy5AO5tOzAU13C3pcR6cVz8hJrTTEBgONdLFic+y
iOZn14TwGKBcDSRaIgt+LsKKGrmX7Rqn8Ikwmt9IFJ1VbJDGBB4tFa9DVdmrDCXgnPngMOxPR5rb
UqJ917suvqVEdDQzPoqci5Pcid/OHM372gNLFXrjb3skGhpVSrOesmLnDU5/b81YZYcWoyjJ5E8B
GkKkYqdpMDpKgWRnEiXzCWuQsdrMgm2pIgI05jZ3Yshgn4t068U2Wa3Kh6exXueu252MgMyMvCaE
3fNw48ny2qMaRDcqR6DiUBJK79PIBUE9tlWu/H5+TE38zA2op9EiHTVxCcrSuzcrpzgiK1BmFVhy
N4IGHcRAccBPhPNwobf2ewIrl/ua2IcaGBwvu5Gv7e/i2rkHhkoRm2i8Mg4Q1dkvA1R+ln/mRiuG
31Fi3nqtN9clKKa176vbdk7jXCFJ3AJpeexgG6kQ9gZvTk/qVVhaJ2L+WKE7kLP0ed/XpFy3cXlA
2VSsXUzZHR/2rku138MpCsE2sMLYSWck/3Got66lxfsmAZrhwXZh0XLW2ulvUYUH1XkzBknIHQ3M
URBqrxnG71lU8dkKmAG1IB+RaVhXu3XuiwC7HlX5mvUccS61JgBsmsV2JIymK/Flh1Pzl3QcyG9h
Ee2C3Dml4FAxCCbcHuk2DNQVXBdXZKyLclOZ5r1DsNIKG06OV+Y5zvxyN3TVzzEWlNkcd1gRDbhJ
g0JcOymvhAGB/Artp9FjpTxG0b3M29dBdPEFz6N9ghaLsb+skBwT8iPK5BFFC3rL+55fdQdB/Bdc
qV3vGbjBuBoWM0gfNqspt3zW+wDmM4vcl/SCKwcgSJMw8SgVnhyKdo7yaN85zWPp6s9J0cVEzgDH
TFxUiJSwE/06WNluTHIIVMDShKn/CiqWj4luFOukGJ6Sobq4NbghZ/L6o9YIiCEYhfOC74mwcWpX
aJL4+5vgwAYUoWs6mtesDt8l6ICDNTIl6GxiubKRdM+4p2BJWHXhpBjwiXxyLLmJZzDSec5vMJoq
CAUBuZe+4fpttn4Qnjo935MccJ/rlrbxS5YJnQfVKgtvqTcCP3WVC5vpt3mvN/RqO8fFk9NSBBqT
Ab9TAxYRs/kOT/F+cDoumxEzVKUhYeYGeS3Nv31ZWo+hDTbXBJi9ax0aJkb76glyXl3cj1DBSODs
mOCKWgvpG0zHCZsgmW4f9AxxqLYUlfG0kl4O3w/enIdQivIUwKL3AVapPcM/3HgOlz6TDwBJxp8y
Ez/CwvutIWyj9pK81APWwwaLhsjQI8zt33jkK48n7T2XbbivYxw5ej+dit7F62yi5J5L526udWvt
1JkPZ+Ups/zpRm7RqVERg1dDy41Vz8yVWmH7UvnXQmoNsxO9eMj6+Cez9J5su/sgiE82fynKqANd
xJ5bkk2Hih94P0mQ60bKBEqM6d0nM7ToTvTjxGAFX6/3yKcnOtDcZDUSMIAca6vxn6qo/ZAY3c+w
AH4WDeTC1vo7axD7Ri1//D/sncly5Maypl/lWO+hxhQAYtOLnLPI5DyI3MCYZBHzPOPp+wvUaXVV
SUdlsru51tYbSkVmIpGBCA8P938ovfodB0Br0Kl0gJgrnXbcOhMaxV48P7sO98XxK0R6cmOibnoV
K9GXSIv2VYfUyxzpx3i2bjJDbLvOSrZm4cCcauUqS+eTyxlW9Hg++ZH/MeOMB3R402t19jvCZ7t8
iE/WhDVaZe8r0YCaszeR5xUb4SR35eg+epYSlnKOmUF+WTc2oUkfjwOQLjrDDRuiczKL5C2I9HAT
JfHZRepND8Wzl2HBKU37ta4RCvJh+k6pfW3PhToFBXvgFsA9zfnNzm1vTYINLsXE2Fk840y7mfri
svLna0Ede65KJk9jAp5u0ut0xj+Gva10EGqvOldTkoKYOPrZuJGYkaxSzT36Jsf2lFne6zqSfnOz
CyJchrwAkxoRU/U1o/QW74RMN5jlnoXxGRUKqdHzizdG3LHmzYsBtDQqIUxomdE6nCnkUTEHtxi7
F3kygFUyD5QjUP4bCc2T/VxbtAIABn5KOAFwswCqNhF1Ap5FOvfFNgycJ3O4HNx6n6YGm8lEZ82G
Xd444KPbtqb7k2LdPbh6obS+XrIiRtm8doe1FR6iMXqwXBP2DBBxX+sfEOxPoDZjgOIa7pWp+3Bw
qM2Rca/1uNvn0rU2blhNVPdlC+p3lpdPlUHCCTSXQ0uRbnQzK1ezPnlwuFEmaSpCegPocENZKFgB
IL2iDrSTU4AddcDZB/HFdSAzaO5j8J70cCGBZbCJWXfU2Ya1P/gK5xJeUHK4B3QJ5k/JU0lnPqNn
9hAEXQTu+hgNQf8Q1PeR6eFDUEaoiLEXSQSeyUS0uagBQgNt7yqqjsnwEYuzXfXXrgH3nzqTvZpm
KBwNam4eqKNuELgr+qh8RgzOWtMxjK+A1nqD9UmjEfHP3Jn3o10SuYvyk5LsbvaG5BgVYPvRL5iD
D0NOV2I2IeTYYCkSrd5Q261vRgtsgiYovzfAD2RNhoQcwM4CS0MyYu8ozSJF0vXOqhEsl6Dt36cW
UTUdDeOMA+fKggOZWeRsuVyDqjiMWrUvO++CIzgu1ZwhEL8C7EIZN6zUhhQ3434wnQ8NE7HUsJ1d
oxPKDGf62kaIhg6+6JVOydpr6nM/2gY6xrSm0aOkGeolFzF4963mQnvJk6CmSR0ddYkbJb5vsGFi
5kFu5U++Hb3qIWHLo6LmU7Fcp4Bea/hhG28u3ydQXxATr3WgaSsvDW/seXzMHOvJLp11mivbglZ+
Ytv+Oifcc+Bh7mZ3zLzWxwszdXGekiUutX7+NAkCWhNmpxzeAxTp6GroB3sTd/aXQpjXQel2xx6+
0jbV3Q+2+5um8j+iAEuNuoDfqzethv4oRYHAUc1w0DErLze9tfDfzJCTXQOHZp14PZL5CDhY0jR2
/RzfVpax1+RkAdJLbqsEpTsT8HJlOIi+0vqCfQ7qok6sJ8uJz7XTPM0T5Ud6wUibQTWKo/a2rYm1
Y49fkgFWASgjammdNe5M3kbhN9kGeofx4AzQGvQWVoT44lT5hYiHd5BMKF4W8SZMZLWTEWltoVUT
WznqbW2EJ0vUHsAX1ogCa2RvGqoWFVDhfZZFdB61fFtP4VuEUO1qpnPascQor8+noOWj8ca4HqgL
7oVRPAMm2vhYymWYIba1fYACRssqBWOQ5Ndd1buXlWN9qdBLX+epAX3QaKFgKGHdET/L3A5faG8g
Ywzo2Iz1ywnt6+tKoNE4+biI4PjX0K4eQAsZ8Wc9oglaxSB34v61aO41B+vKSsOLVszGeKs9aCRb
W9EPMIgqkqWmYB3kAftOZsBH6B00XVt/N8bmoycMvghoNU5GwUXN0kG/jYNoM0LF1PCI9+38WrOT
uwzBpt+tgOphb+1BhflrOpXjOnPQfCx6CLHo5KLNeoCklJHVlfmm7+mkdogEWzP0DM4Wj6MZ4hLv
fq1qSBBuXIB9tVkMaWTYGGBFmLGiFEMT1YtPGuhlvCrzraF5t9jTIjLQ5Z9eh4QjEsi+Ozykc/Cs
G+jC9K31rsmxRQcnn29ADjh7x9ZgNDrgdFArROmuqHJuEtHOLswfIv9o9C4wPSUOlybB8+w6l3LQ
B/Qc2lcj4IiH6RzMIWgFXnUdONRV6vE0hp8+JIJ75cO3KmVa7AyV+YzoMohZz64MUb3QPlduJbW/
4hA42pHzxIiu57A1jkoQFkREnj3OcQhrIfKvulE/9ThowSlDe1M8xdR/QkgBq1H56JYRrUgZVxui
pxFF06lsputcTriOdc2aBK/aAJI9Vswea6Im5YwKmu7v9Qyl88h3H7syTo6c6rHotYWg4eNcSN16
DYFslKqinpA+9Q6OVlHdvPa+t9bBQyFBfgFbs+kBB+rWnYVM06acIwJ5hpqmTpFUpDHYcURzChAc
GGd2QD0j6PG0nroRmlamfFVLlUjCTctTZ0+zgdAlXGwIfJ+mCUwNs5jbbaiX6zTgOpXwSKnSL5Xt
FWv8rpRaIKIj72knseXgSLmXWJJv7aG3N7oHzL+P8mo3Fna4bdKHmC0KhIHAPKAJb80sQhA5QLtK
NndGI3n4gB5omrlyk8Tk5IMEBzF5RysmtyI4HTXO5DjFfdoF+D0yqJ07eGd9tN0DKiqIWifXAe6g
a0foH1iy2rBQCN11g/VTH27HGrzC8utofKcUMlPVxRphSIe3oMm1dSzMFOkvezpKvGjMxmHDxhEU
E7sv7O4DLIv8DEKp5MiYrPIIS5d8HO0DB+b3zseU0m/3idmamznkOZA8Rqsc34618MSedAzhTl3u
ETx+cY1EKRCk98PsnKZBFVVrD/kuTIVaOlNBBG4zpdF3CBD6BxPGdqilVbCVI5uh1HI2KSy75whr
T48AdwTaDLWh1yaSbI4LktDaD/iCuKgYbsY0N0+e/RrqY7oJkUBKmkbS5He2mGtQttIdZtipQ6zl
ZowC0AwGFDFRxl+Kourh1cL7dTlOgO04Q7lt7yZkskruqEeS/j7FIWkVaTRKmiqvd0btnctwnCDt
ErOksRKD5e5wSrDRls7Zrodh446OsZtrT7suE+qJljOvwyg2D2bX3E9iqm/RCFr3AVjRMQtuet3O
N7plndwcCbtxiFnH3inwDQ9ALwmgr/rtZtq1pFZ5jm1GlR5is91qffXS4Zm7DmYLmZXquTecBxSw
hmdA3qcmx3klccZncHgdBuXoYDuoG/XSPC+adv9IwvG/Is74vTbj/9p/LZQAYvOzzuN/QwVH4S7j
9B8EHNdv5dd/PX2tP75+L+Co3vNv/UbT/M1xHFdIW3JIdFBJ/EO/0RS/WUJ6/AkVR2G6lv2HfiPS
jqbu4G2JapqJDY31vXyjp0sbLQmhoy5o6OJ//AP5RtNQ+ozf6zfqwnMtXbdt3SaVNLyf9Btz2AZl
TJUVwNqorVI47BonKyK9t262IfplnYPVXWp2v3sCM+E0wQa3q475WGB9akwoZ2m3pl/LNWyDHkF0
NtgJqyI4eSZOBRRqPevVtWq04NvR/1LgoDUk5W03Jk8Q5vEg1gtrNXuYZnkacH9MtCa3oeOcHzk2
4h6JmvFm0Go8SkQC3/US2eq3qm2RGZmGft3k8cdQXAxmTcHQoVNdCfwzEOZQoHPya/mAoEO/Nuf8
QOsOqDT+ICAzbyLNfYn84kJaertNKzmhHDUdjIkk1rUdhL3zHhtR/wEW8QeZv40iXMCBrqfeOaM/
icZkuwVeiGlKROEVyTOMl4GRWClsZ1SWK6JSkUfnYmgeC8QEVh6o5lUCIgS2v9bxPpqIxxpZssx2
HkrdO46a9xBOwJbGtjyZHvZLSkkmmfhRIiQSG296me7zskWcvvUeYl176ydeKfubePFUpp4HxRP2
yDDr684Izy7DaYU4o42m3ayYTAACamX/5aJ03LVbW/SPirrVKs3ihi9eos7H9g0HMaLa5rPprTvP
PQ41HXTD5glkKDJbrYn6cvuqPmH5YPUS7hlsZf8oU2Obj1ylYeCXjzUS95iX7tNYB9tmSs+YM6BS
7uD5i2nU8qldxY0vd1dV4mr51KviowosyLO8bhzCeRe13EswMcgdMkRoEE7KsI7zxhhgkEi5h5tR
VzdC7sNVQ90T9DEn8k650B45FD9wBjiXZUOe6V9KV2UM+mWF01QsovNg016FipTjhQVyB+tsJmdq
4pTXcC7V/eAxbKRSjT1jaSPXcwFGzAvlJtR59sXcIwWhRWcABdwkoo5JxlGXivlTJuVejYTlyaNs
p2ZVW/VuQEVzxcJHxt3mcdeGudNc7zBZ8wXdwBdINg8UyX+lR2qIPy1zj8aX7RnCMDA+Mbyf5EgF
B/W+i6zPoHx3Kk5Qo88A6maEswpPULxLL1k1tAIwn2bOmF1yHrNpI6z+duIM8m0J5hiBdsnMHPUa
ej1cwIFqjyvYoWX0PcRxnLHGTr3lClPhRmu1hLI424gye4E+ZcEn5xcFw2ak4YvUur1a9MutRD5/
VmsISs1t6gy3y3RMM8ZIxt5j0ZKje0yVIOTxFrDvMf46akjVrBIe4RJFsGlF3is51COzb/l6EvHY
ktUWjO5zAQTu21JpAMMszyXlKDWY7lH6zU06zFQ7WSSQac60BLezk5wTv3ztz/BfeyEO3mygIeI9
4B935emYudfiYrIZBA2OOY7RznGZxurKpbrTOHAgdlnoUQbn5RdqRS5vmHNm5xRNhEu1WpbvRQpy
FYTag309eeG3pZFErGA8KnOH2oNaZ4kB+Qjib1snmxa5C4QVxZW6pWW6V722VR/R1sFudq0jwnDx
dBQDq0hdhRTurC6iFdVbH7fECfFVo8/COzp4LwhdkgbyZAY81IFJsdzVvXmDcR8JHz7Lq11R4o7V
U1STlJLjeXl9EvIM1FW+OWcArrUj+xItFXKJ6MblICuFcwUt8FdzWqBu/OPORZvH9aREO8T8C4Xd
oLLIuafy00zN+hh4ySEYcLyoB8Ze3d387ozUC2Mz3uk5KniwuVYq1M7q7nMiilGNG4faOY+CPUgr
3QfHDc854XVmA1tCNlqiV705td/CGoU+7Q0t32OQBIClkDXpGLBljqaYW8CLty+aqbgLOucqUvO0
suQDHPmjXY392rHca9YHbPfBv9SyEP0Nn9eU2d0UeVdZjHJNVMkLRJZRkYpatBs7fgOmfr2MM0ij
b4H1u2zlL5SKDfHnUZSgiVz8y6RtCZW5fK9T3BaBXiD+8+kDY0OmAsUV5GD3nvpX5JpsuTG5f0Qv
yLTImmN+vfyw6+xGE4qZqMZ7GtjxfnFj6oN/SExAyDumgSCfgf6kcJXw9HfC0u0cDI3RuV85sl/l
pria1VpLY/9h7L1l1gc5wzdHxJkpH6Dcj2xUy72pad4mrNIg+XBz68AJ/1su/C3H+6tRk38eNknu
5UmK3pZrc6c/3p0WUKMEA4Ahe3gVxMMXCq0NUBS2Wjib51YjQqJxR/fK2aXosayws/oWMquxoUGN
GqDLzrJEyGVm+lV8NtVW30WsdrBtB7eqb4kI0CqwTssFMyL1xFWX8naRJwcaf6jkMCfayMNMiLHJ
q+zMwl339YT+fHgjy0FcZCpl0FOaMEanfRp1RaOge6ui9CqNTCyjOzSLJlaNQzTqbX64/l3b8V/b
Jqfz0ZuMUdaDZJlSS/aufE17U4urKaNXiz6UW7pUWGyF0VRLQYO2YjXHb1lgCLCvGaILtehqnUtC
Sj4uMwUoQ51C9eln9dxUdodI0DkJqT+DE0fxSeKQV/XpfllbDatSRWUxULLhua484vYywhzGsG8p
mZMprajNatYculDhufAJ8SowimlEoGV0ryisPytHPIpR7CixBfk3MZGUSHv+zgs1p/tovfSUw35c
L2kX6nXvmd/dL9dqtHhrJvlHNekHowbQp95TosjPqfgZG+2HSMVF9dHBgJ/mQA7RaHmzWeJ7Oryn
FZJ8S+Ijh/gcERxTD1OhNrkCEEQc59upaB+r1Q7f7q4fEBbItKflu9HwIL1CqGD5gCUHVHGp1EZt
2zfDTgbdnVaKL55PUOuBhmEWj6936Z6WjwdZzipWLbek1VHAqshNVXLpa6goFOVbiR5vWBspnSC1
82fWhcTvUZi4CVoY2+K1Bg2Jk+ZmyserMqAj3HQwTyuNZkvSU8Yw6P2pOdHHxbM1o4LpB+TciUOl
pcwazq9ts5VkpUvWMxnnoC/uh8gSwFfMm1RlAyp/YkvF2QWTNWSicJYuOUz8IqDo8ueIInVBr8NE
6t0zbXf5+3cRxfDdKQzn5h3b0YfECDZhml9pLYtztJgvQwErOsjfO+mn68ySYivjFAkp83UoEQT0
bO0xU0ekSEpzm0cgj+x5OAjX3RcmFjhq76xVauGq8ksxyS2RHBJught8ghZTK7Fli1VnQxfmpT85
T5R8gJajxx25waZLUH/MRPop9OizdQuqUwpAqUmg8mBI11rZkXVmeLjg/Up2Kl4mwgL2186ehiWa
ddaj72OtCOcArGwoDqbodyHxucrGQ5fZFO6UaHASOpsZVVfE7WDs6mX0OdXapsuSfkN1BDH20kGb
UTEykvZqSnQANA6D4E0UU8uuPhigLQHQxJ9uSNkobx4tt4z2VlG8ZynF9zZMPocQpSEgklqBWkYh
DrKM3+eWBuZylalJPp0EtfJ4uB/cFwykQEti5d7nNYKQViu3CJ/6tCnMp5GX5pJal1UNe3vs7zID
jqkJQK5tKmT8Sv3GR3NnhdqdTsksp2/c9iena3a/mDjqHP7jViQNlGRdnVKbKktbP21FtD/Kote7
c4QAiBuB1bHVt65xTl3PcixfRFJJuMUxeMoe95gqBMfAIToLTlHhGWxWvUXjWH/RIvM+SEeXkJQf
iwnt5pwN5mgb+4yuL+W/TZOPcku0xRotA8fIYTuwixmKr22Ce8IVxelBcpsG/nIQw6q8+Opm5k1m
Gz2d0svZdrZ6j4QjiYncjoO8QD//sXHM50CwSHnKKI5H+cvcXJQJlWlqXwOYSy9d13F8C3wigvhU
shTyrrhINQ2epx5clRC0Ng4mjxJUlDn5kDpSbd2EswWDHeU6pDKN47wdcly/xk9apNGezIDvYiTN
tptuGrUq5hh3kcgKTgIZgn2T9D1a/ZzWejfdTmAPV8EAeCOYskdNwxA85ySyzJdlXmA0IKFyd9d0
bIYxvQ+79FPNjraxzrp+19RUh5Fj0LAy4EopjlVUTmkzqAmUQsJ3xo2Y9K96MX9ayYQ0aVE/lRKB
IUnN3ZI9fVK/QrFh8k7syjiaFeEnLk7auoc4N5JzQIBE4I7gtsbJKwNvjwD1VGP2rbPCbClvJjVs
YRK9oDzDRKw5MIJevjMihh1YJBBhMziNX31lQJaqx9C647D6xTz9U04iDc8VQlWMhLAcR1lSfBff
IDaklZ/N76E6KueUL62e+osgFVE577IZLEd10+ixMm6NU1Wi2jLvoOeuwdrAjdZufnFL1Kl+Xjme
S2B3bKFbOjWmH28JV4ncHuLx3VAVBjo4nPx4/JM1HfrABFBVfqrzkiBlMvFNWJJwdR6NqG/8/Z3Y
f7GGJcdi00TdwqHqpjaH7waH4ZaTUbXvSy7EGXwG7ePbobYqgaWTFLUv6GsBySleikmvt1NBIGVb
xPI5iMAk4kNNJH1q3PE9Sac9ooI4dslso0I2ggaU0bNbPWjvxiiT28nMn1vk4b/NfKyj1r4WfaY2
3JRZpWIcrTBSNSltzerqmAwpGA0pC1MmN2oHVy+2IBXtgMl64Fd0Ck/p/Nj8Io31/jxjTMMlqqHf
ZOFXogxkvh+U2nHGGBWps0/Lp4fRcUjDnmNNHeIFAZR4byDwQ0nA6KiapazBUCb7SOtsDJZQZcZK
0jqi/n5paTASlxGjj4rkEDqemsUuCPUGtpQPrUWAENq3CIeuyhDJAspfusKU3QRJwfbR4hXWzA2C
Jf2VP9vYhOdoZyL29KnGbQrwg8Rj9GqQskK71MYk0TMM+rSqLBNlxCs94SohAuetj6V5cbUEMLdC
bzAqy/tag4OFajPDTeEFp6wnfwIPqGu8qwJls0WtHpFjWnKV2LlxSe1Pa7aU3wlkMopI5VAkLJtn
f8TpeeW1+mlU4ABUibXtUOG5QmU02mcOKAIzFTTx+ofBHm+WJZ51fbRfnilMTLw1iAdgWAVGTTix
ZwES4CqgDGrW/P2ER77pT2vPMj0erElYMCgy/1TZjZB3dsvJe8tmKp+e2sLrOUCdz6IXprKNNuCT
VbrRkWqul/uo4oe07NH0rnSGxud9Q6kPCndlUB8uV2Zh3OITTU+WydB3MZpuPWHSUD+WCxAwqeZq
KEeMah9RiZOuxc84wjl70I7jUB4KW94l89hvjKC7RFc82ntzdT85EWA32bHxdezpVRLQ0wmTI73A
97aFUum3bro2jPjaxCsc2gOY6KnFV7rr2MfSQVxKMJsdXJNjaOe7OuyqXWtATwLZghSgX60StZTG
NLWouiTsYVa+nxy2PlFNaMeaOZ7b0YM3zPVGAzm9nZoI5mzqnuKU7S+SlyjZonuaErbTMqsP1Hjf
AP6gaTZO5tZ1nfUyHjjMf8wQr1blFN0sL6STasCkGN5MkOuriqrkppky2pkVZjHoiEOmwWJjmcdh
QJZeDBcDSh0KeRUjpLCucMsFHMTsrRpQGhw/9tNQSM4jIDjL3qJJrlWAG4C4LK/qVf5KV+6+nqZD
DJmdY11xgWQ6Ci0domR1f1nqjTqR8i2XPbbT1PcJxmdDYKBWTry/txusPGzRUTRmlpS++RTUJ73t
vizvGNXApVqJLbz/MqYRU8B+Ruhy2s9afwlWHaPrDjZiBFFKZXxJhQGmFum3Wjx9APHVNkt0W66l
NnOkZ1FjCpXLHGe0oCLy4StQ7puwu8HUudvkyVXZq+yF3v0mjN9Fh/FfXCk1Z8G8yMv6RD0eJ9OY
5Yb3znmwbHJFgQE1bN5PVRkn+2hul2WArbCABmi8OBqTO6ZNi+kQzxX+TbGl41b+YmNeiqs/lDKk
JXRhUCWgTmXpqpvzfZgNM1odjqG/jb9nLT2EWUb49dlRts7xz1g1tpyRQLTdLSCEe9PXb8ICXFuD
3RykvexsJlDAv7Fexg77y4iaDX1gkipm5RyLmFZ8hndrZj8vS7pK2azKuCfMYuN5KEzzMpy7l8Gr
XgJAw0A12Np8sNu0zhN6uyNG7P77TNPzUNryOtdw4lnirh/aR5oj2aoPUxdyIRFdJfTLFrc8umUL
q236q93wPs8Jf68Ha6OivJpEOLUwslLS+hAcIpOZqb9cpd9qIcjmwDLe2+XcE/Jl0qmx1rrGScUg
kblAnTm03kVgzN+moB04565CO7CqiVY5SXHe0O5dzhN61ZEZlzstsn8nRJ+SgJcs4fT/dz9/4V8n
XVI3wdaC299/aIFuiuSj+Nf//NfDW/K1CaOMzOybNZ4yiPvj/d/aoYZl/Ea/0cB4zqGNpSt3vG9u
dstfHOhniFZYlvRUAvdvMzuLZqiNyg/529IltUhs/21mp/5kcYsejVJTWFzwn3RDDT79u3QVyrct
bEoDwkNciSX7czOUiDgXmkiL2yD7jO3HkTJ/jTmc67oAMvNtgVUuWkprF/fbMAhXOT2F70burwqL
PybMf76Dn/o0ITUhS9bcQVWC5ZmVPm2wKTy0uU4U8yn8e9Vt1L1m8J9ax1hJ7eOfz/P/6K/IBHgv
ym/ujv+vGTWqmfg3czymWwtN+Puprd7xbVbb1m82nXOa+xYFazWt/8+sto3fID+ryfvHbDbM36gk
eBSQHBruJjorf8xmQ/8NkIA0KFJxapLCMv7JbP6xgO5aFnZkFCto9wnDFpb903HQyGpfczWIQ6o7
A1IMaOrI/xQODifhgKmOOHw3JH8xeU01Of/vPvfvT3Rt4XomRwoOFj/ucxhUOjEZKTLBaNZto2YA
I6eSRGrDn7jiRUitgwt1u01Sm6TfMMEUD4fqIvDVoQggORXmesImqplHB39e0okAoVQ5+WvdCD6X
4v7f3/KPByB1x67OKYWSnaGih/vTAcjTtapCZp27oaKK8Aqm7fYVRbCrv/8Yaf/8QTYfpVuC52qS
B/CRPw5Nk8goNKmyo5wPAwLR4GELQM3XHls7ttn2SESyYBDr3ow3bYHoNDQazuSwoOPiSwdguDOn
eN1a6QdS1JtJhP4XrFuB+GljiGdW3u6jCf13qRfX2iTDVREW2cHP9ja1iG071JeZqJq1HHdaluHq
UikIB3zPWgocCjN3VVrdvkJJZu1KEBwVsHlXKxS7jHxril9wM4uBDc87CAXtHmFRZFKw+4b13n6x
h7zazzmxqkiT+BRUHJdC0voKJCp2uUgVNn78jvoNhB9pXOR06TeNU72SBCPolWgagmchZnm+jvd8
XTxHwBJX5Yw+AD3Lg1O2XM4zafQqbsOEi6fuHOcaCGiNBeoWb2tIxbnhv2tOhmJlcpsBEt3Lfnp1
jEJeC0Q3r2vzUqJ3kob+cNMZ4ImRHwRlKxFwQVmtRzwSHCrC8cUXlBW2TUjOQ2tBX+WmQS3TrSi3
zf6tiRFw1+av7RSj+1CZNNA9oHRh7KCAkp1lHNzkTR0cbQjJkWkfcHIONrESd/NQUTbDeOdEA8o6
GlIhGQDcpErMPUJd/ol2JES3tNyMDezWwmsbejwz8sMZQHxflFc2rMOi0sAtdMI61WFyE5k+IuST
9YTgxxs+Kh96TjPfzm4WIyCZaOLQ2Tq0vcI+hSVoew5YJ0j8d7RaMNjRtZcQ57fYna19HJqo5MQQ
rROtBY2JiacP3kVopXbb5BpKOCF5NObnwUuqDcBYfJkdm8nUfg/wo+uRUHhKRYqgq0Q0TKiXCYC7
6yxpxGWe9vpjOIVb9hXYQFkAWICWGnfO2+NUvupOFNzqwhI3Sd4B4+DXadfpRI96PCyf6QTjBmpc
d6rtDFhgAvwC97qtAzZkDUkOdHISb+uq+qCPimUSUNc17hkH0xEwemh0SI8YU83jQyuqZ8sPtpYG
tS7WMEGZnWvRZ/bWnm04E6J4KJEWAO+YaWD7kxoTVatT8SkBEB55F5ie4I6swhrdoQPkk8+AVhTe
0fd1TPXKQeY+rgCj125Mf6VXyKZCR/GVqMYI7uo8uMwslp/Krr1RXBljWeEUxOu8DL/uJKcp7Wfb
mI9DyA/oYhZ8ipbDUI8vvMeZDtwCAJw6nNF6STnDqQpngDAZuFK+KM2vOkSCZDKsL4kA8dnqrbmK
jMYkL9cpqjg4hda9OAAt9DaIK0RzMq4SPJsJKJX5rS3UlvY9zhNoMqrbpiH1VuTtjuM0g4H5yk54
QO61yoYytxYulDZ1k4WwzZWRuU/LWKtWVpdYoJgHwERjtFRxJNDzkCUDEgfcdxteJrF7axUAelTA
Xx7UUDASSTo0mz429pDwsVus5fVyOJxAkMG/AHJsMWadAAqtRrHO1FGx5ZaW38ftuWy1r8vdfvtF
2aFejwbHmqIBKpeb3Os+q9y90gbabQaDZtc85lGfnuzEf6LSdVWp517MYtkgm3I0D8xrLN8Ztxqd
+RSBe9y7uNFQf0pd49p2lBkF0nGhhxCiehhF9RiU/ivf5rzU3S0osxsH28wNrlfHedQSTKGy93Es
PLWUL01rCjZBxeQtBV1dB3gy3E4PsDTz1INAtrb9ceCf2hvhh7ns0PHM1dRGkKLcyZg5YSDfQB+x
vfAmA9UmNeUtpyReYHxnuK8QQd4S9IM3moLcarZF9si5PlK4LntQanbwpPUUKIcf8qFm557CCIhC
GBS3ANTpRu1xbDIvkhjqCToh+yRFNlIJcYw5YFQiIftnyogIb3x2EvN2AM+MGxm3CPUjtg9OxYHQ
dVAICZ015lDYi2T1rTtqiOJG1zPOEWQal30trY2WXhauIQ5JM7jKhbVe+Zn1MmRef8i9icIp/jOO
ZnyR+XQJuFbuw0g0RPSUDiPNcXtMP8sSTruS5/cHA3nqlGQkDfoNfoZwmSnyBbRLCQLww1V1Yxni
sDQ/wPQe7XrYNX3W77HzUnTj/gWcwWWMoj70QqZuWMOKbrv1nA1YwwOQ2itKpcY0CwZ1rn60fSxA
ROOdw0lCqsHGJ6CfTsrFeb9COG3tVOVuTrXjEkh8h2gCsvD3Aqu8rQzvlqssHxfGOmYF7Z2tIoDC
M9DlIT1qLqPI61a5E9lfrIHnL5IWjzKhP4UiAHjm0OGzKWl3SXfOk8cSKOPSWZ/HRFLuHPZGiQ3R
nIP8ovaJVVt1NOrwa1yWquacXS99qSDIoWN077SE2GXa8G75LVzwjV3o+naa3XhlpYjV6XDa1bke
+mIxwienxq34KSBrYs1YwiQAE33Tiul2qCuJsSvrCJT6bij7i3GEQjvC3d4k7fAa1/pL32CIaqom
I/z+QxZ0FvUvHESyXBcHO57sdRkEiDHwRPNMpjeIxL0nQdjtXOHoaBW/OokW3GvDfBzdBjBCDJ21
yA1rNwY3VX1V5+MOjn21R0am3iw1FLKRaRsMQ7RShZIW5U2w8aa3ouO9c1j96xj3utVgQe3MVS2X
JvKTOUID7IiEmDO7M5xF77psUnnZvWJ3/azrqLmqAioyRltA4whp6na3IU4QLCd8uDrYUUUzx9cG
XfXeg+WRhV8hRjArqn5PggXG0o31lUYCRW+6+mJ4ag9AzsWx2vpywO4zdtOBIBJNKxRpeRRq1JfA
5ap1Vhjp+yjtGxWIzZgdMlFhEI+aeB090ul68wudrnsirCPMQ+q76jWmYVC/USHeMMAC9oM8dFG7
L2oHtsZIjVRg4ro3wah1PSI8kirvFkil+aUKUSq3i/VomNUp0xuT2l/bUVhiYqvLYTj0u4FC2M7t
TLmpxhcbDnTMveN2yG1p1Ag1MxC7ZVueqKhWkAAAGWMom0XpQUvMuyDSEOmArkOjphnuPd8eLyc/
e3Nne7i3m8jbWYY/Qb37YtsGXJuaFideoFofGuspSiNyyh7uJaJpl5HV2rh/Nc8E8Uu0u8Sxbfoj
bva7Nhf1iS5CsRrxZaCeXZzk3L4YXbF3gruhb+lP1uHn6KPegHTyI46IAte44QgBqcAOGFCqeMgc
HdtutoRATOWmGqCZlv5HZ6LnMFZATPBITcPpmkMj3ceZGjteLHVmsedPCTllcHB0orTVOfww6ouu
Efc4/1Lda6mq0Yd58NpkYisgh5V4dsDbsoy146B1mGDbm7jhLnas/f9m7zx2HVfWK/wqhue8YA4D
TyQqS1vaOUyInZpFFnMohqf3x/Y1DBsw/AKeNO656HN6t0RW/WGtb+mRUZzrJ4fid+spgjXcUiM4
CwW1rvveqUkunT/k5KZHd6Kp3jU/tnamx83gBbRsxMtshIm9KOl5mgNcC3mJ8NXi4DrgowOgO1P0
TNNDhNpSYHIe8hSZEojNOiuzo+XglC1LuQ1GoZ46wuHW8nd2gFvnmPNXIsk21F4FTSJ+IenFF53o
wrDI5uwx6JM3/qYqjHWmsEAiwmho+D3DSY/mZ7Lr+40cPILc3Srfm0Uz3EVcJRu/dP0HbBRu5lSo
5YiY100BWilVuwJOsetgEgQcAcR4OW/iBGeh7om7wWO8P89QkOuKTYLtk1sv3a07Bh89u4OFPI4M
veeDBxFpxumuhxywckmygAIw0x2wl34gyyrYzQ2+H82s8O5bWXEIAgof5Y3F0UDxzN8YpaESHEpZ
Zztbw2WnlPOMtrqVvAeJ/er3yZ/RKj1M0Xd0TQYAASZPMZZLsjNz5ALliLbdAlkU990flYiHwoW/
iSh/3bbW7xAX/c0Qw6OWeojdJm1lQDY8TbMbh3VrIeVEqsRGTnp7cp7A63tvUEm9K4o+cBK+4T9y
4J2kZ6MMgvZ+zOaU7MHJvON43iVzf0eR4obKjYxt1O9GPwpOmDyBzjAq39Q1HUTgVDb66Wlv5zmJ
RHHrbie75AXMM6LErekprb/TCNVHZwf3quyDC5bgRsDwYZ2/ouDakrNa3uw4YWeQK7qtFCqU0+0i
w+r2eIxeYsL3dqxhQzeX1A0I7TZwYpwQn6i2dxgykHLUHfRaE0dS4l7cSfoHPa+LG4Jr/KreWTej
aaV8mYbKSN+1CAaOEQXj2o/8cmMOw9WuhnabdeNhTLX+qpZfrNIPju443g2gpGiaW5NeCY5JRl5a
tMTQTTrZ13bQUVYp8IALotcfCHIaNfZB5LCux9kEG7+gYTAMEuUQxEfXH8cTCgr6gNhT5b4Y1dEh
Gv2kiOxdswFDFqxXBnQxHU4/S6gxiwx6b+ctr+NL4xjoyyp/pSbtbhgyTsvhxYp5CdEGwK2V9b40
xrCwFcikCMtejhkujh+qoJwOszcbV7I2kru6ZfHe+se2/QO3JDRkTSpNNl7auXZX/TzmdAsBKjvF
vRMUz3+nIf8/S/8/ZumL5uB/HzHuxGfx30bny2//59QcM5BvOwFzQYtIDOSw/zlf1Kx/IPawmacz
LnR8ymKmfP8cmxvGPxYyI/+WH9hw1Q3+rX+Oze1/YGNB04QM4u8EEsXTf473/znna//HP/8L6+lb
mRRd+2//avruMif7r8kfoz6L8bvPj2IYy6j+fw7OW79TttI+0Zg0T4zqjnVEcrjy42InasM5Ffl0
ARGSHGJuqp3gD9Kmwxhb5dpAULSrrSr8W0X2MrcPhlkEZ/KddpApaM2cdNwSUoZQw9LlmdnIdWj9
EiABm3YSQs14uiUG8Wq+SNqzEubWC0BAQ8O4uNU0wYwraTyioQo1UD3/IdFTkV7tDKlw4ROlJYvi
xv5xlQOBJB5rn5kgUDTIm4YgMgxiXns0a5yt7fffn8yM7fie/X689rlkVm6lklPCUG1d+Xtwzog+
yUw+DnNtbhVxy+u8oWoPRpLyGo5mgiyzC/2eRLxVtAdLc79KF1iv1nTwO0u//SlHHOYpaK4FEp7t
y2BOtpwiLLext2+95a8zeZU6ENgDLpS5JkbN1gl7ohTIYZTbxG3fmfrM7FE9l+uqTbWT5/cav23C
j5J2m4ac9Pth7jHDw6+bU109wlntjiihiGiCoSVhwFMYhJB/msecgd4qc7ThzposydDAnI1jPOTZ
aVQBtIEue7dcT1sPTnTnRo5zilPxIINpRls0ud2GZiQmypd+o0+ru34u5FsRq3urhhBXivyqRQi/
cs9v15rXxrs+Hewtid6e0ezpAdr7NgWmY2l2sLXYz8A1al60inHdWBcRzOHAu/KJvYP3uuukb4aD
sua9kPA3YP/cuQAAaAJRk+lVjwJ7ipNri3L1mlm5RV4F5t3Y1Bm0oXC/QPI/oedxKSbN3d/mgC1q
hZNaZWF2yAO+ryDejEE8nzlr67WYHHSu3TBjWmHIPUc92pPCCUcKgwvtVEyzpqutC+rvqI0o26w0
QFECT7+dBvf89xd6ZoR9qThGSbOTEVSRHkj3I+qs6qihIWaSql11Y9bIosicK3/4aWDGcIgHBJhz
XzzxM3jr0qnrcwfCZpbQIf2yJ0DYNSzmQb23TRLWVNLwX/9KnwZba39QtPkmKRpiNu8dmFC4urWL
1OVzbljtm+tVuJMKRJxjf8mHrDoQ9M4SFx//xZL6Skzjpw1Q4IJfwiLaTLf3wTUfyx+t8FNKWl59
JKLAjFSfnzUL2EfQTmsPc95Ntt10QLWZIwFKiguTDtwVhBinik3X8qFY9K/nfuEsKdqE9YlFXXtC
F9qeGCRZaFdx03GLT6eoysVB+OP27z8Ncgn7YQcSwnfYg9atDlkVNOgT5uZcarBC/pIv8zlR6zwe
oYRADne2xEc+21bMRMnWAd4XDOV9QuPQfDenSgM+yhfJyNM5VXyigOaieydvXvyMxO4mmeqnRq8P
cq7yHTxgfz8SRLXmpZiYqwSMJTurIPNNJTiOp6YL42Y0r302vPmGSaCrJ+XJMuc0DKYe7AAKUI8y
Y6dZTFilH8UvkaJ2zDM0aCrX5Ckf2wYZo0NrzT6S+XRsPp/IaXhz6jK7BLY8+749XxkDO2Ht6emu
iCp5glxZPYIbOsRTfQ/+fNqUTvDblAQMymgOkyL+AZR48DRv2pOPcgk0wMZFkKP8aXVGWR4V+8AA
YMPziZaiBZhQ11YBWqSrd/gzGj7D9iWD8ZUp+R24ltzW0LRJmwlVp56smf82DcymxVe3sQsiHocG
aF5HSpxtdu593boTUmEfdWCrj8fEcRns1TTONYX0KatMpL3t8BsAK53SvPhi48k3XXd9cesn7xjl
jPZG1yqPGZKQkJJ3XE8NsiaboTEMuXFXy+5Xr511MdPCxjXA9b6nmRk9n+j3UoPPo7AGJqAnlEbS
k1ZjchI9MeaFi1Pes28EVB7quYTPBVwyPdU6Fgt98AhUm1jAOnLhCtXBqopH4hJlDneoAXPa5m6E
MRTXh6CDWoHJYETqrQa3k7u2ImMeAcx6Ggaf9KaeGUjXYXrFrJA8k/rhO7UkdCIsCvHHszPQJSnv
1cz41ox6aKxgVsaBDqou4/sUZ5oHaaW1BkiRKb/4BZknzCzSJnoUBXgc4Q1slxaWgo9qkQzhZzMJ
XlGJTBsztuCWyrUb8Eg6uPs2lIXHuSE3vrXiG3Rlw2O+4Hj5xu0gTDt5K9bJ2J+aZnrSEJiSul0S
9NnIB0O0bx2OjrCSiFTMQCMkGQBz+VYERshA4AEtHQfi/Jjl84Ntug8BgzOdACH4APkzM83dQAr4
zuj8i1NhJyS9bY+OxV+QJEVwmgSDBTMHJxdx4evVB+0WncrwZi+phJTGBJQIq9zaoAz5MeeOJRbA
Mi+1yR53fzWc/LxybDwStWPYXoblxBS1NNo1A4EupEveF+h3aC0DOKoRpCsPJe9spTPYlEDfNSgH
h7T5sInuXmVx8WlZTbB1sC6sZ0mP1QmWFu1CqCm8FiqePQKzyn1mOuLKF/CVNlMbmsP40C5JxWPS
PY4lD4bhmIBal84Reei40WyeUi/Y2qU2khrAHVprEdEjI99tV+WhaWDfUKk9H5DUocge2w1farDt
m7o7GLVH8qnjq4sMmm1J0uyxWYwhyk43vTFxtbB0OPpZPYUpkXsLGQUygWzN/VDNn5h2ym0fDWwm
sLbpTUAOdonwzlv0ZxHZDISmdqHfVPGmOqFVny+MXL+tLF0cBQ22IwxtUxOFTq+MDRgPMI7lua0Y
DHqxrvFz5TiQZ/lQiyWvJqk+YzT+nCLLpCU+xaK81zySa0Hfm786Mz/uGxTmSSQ/yFbjn5R/TOya
x5Cbt3F5xfSIe6r0av+ujkkC0PzvsRqerb4Y13yT/p3juytD78VRDZPA8OvQtLVzAzwRiFLhNgSC
iC+9XlvxFEP5DgK0FYa76qb5VlfTzopAKdR9zFjJI5c+N91jOi1zAq9wdr7MqyOL02MWMfw2kbPy
AxAmxOxuRQb3xfZY6BG0/TkZ3dOUls+eP9tcA3Lxh/C1t9QKVDFcQwXTTIbv7HPGU5Yo6CWW9R1E
+IWqBDqWQY1XmhxoVv3lsrLfMDAJbXSAyB0ZAg9uuvFyWmAm0G8ZL71vRuZFDc1nbbGw1QYD3Dpu
WaIJGfhZEuNva/h3sg2CCyF8nY9aipOBQVULoH4a453M3ZBJnn52yujole2DE9T2oWzK59lVP7UB
VoY8sr0yXFwLFcIYsoKwi3MHYqH94xS62jt6QUxXY916F/5G0Nmwp4gUHoXJoi9ed5p6HQsIX+7w
NJTZK/kFAA0rO9rJlFIjYpOGe5d5SpED/9DudSs+lB1iycARawLynHWWjqQ+d1TDTRpDCptztOUJ
HTOIvaaADEYYnB4OTPdWisV61BAV6eI4g2dAG/+opAdaRDr5zuVQTJKsPky2fd/ny3fWsYNn7You
3sbm1c23wW2OlRzffE2QdsJ3AEWAV7musc3NTvJkGfh1nehFwAIcGWpDBrfPrVW9TfbCQnQ41Gt7
0kPIAMxpVnUgKux5GFWGlGp3Sl+0joR4jxBBDd8SXijeodmIDnGlQbMrWDArRoNx4PXXJE4/YSyz
mZVoAQYVZrattp5o62OblXetrLNN8GAhYsUnPT8mgwN4qB4pk6p3Lwruo2tbzQ4WWetcxj0J6/Kl
LAHPswy7QqJfe7P8IYQNRFImPseKDU/XTRMzqIDo4xH6nEE04kC7wteF/q6bjRdsUc25qSSpbt77
nOefHZcIm3kHF7HW7ZFrdjQ/JLwnMl9Cr8yDzII5rH1/bTf9sLZJiw8dH+YVvvk3wXVBvtAXs9Zs
HVpJf4rKliCPkN91JdyBC9AD6TQ3fIGYdp/iNNrkOTw4jUW7cANs59RyxFmfM9opfR5HmihmI0Vr
fGk6NWwfwfya045KQZ3cyb8F2j2FIA/o5L3UlnxNePInLlRO2mFJ1abUx+cJd9ebN6nln61AHtyo
TXalmh4IUXCZrReP3mhvaIyN3SyGDWzkTVo0gojz/MNozEfDlI/90TGS55gOdA6yF0rZ9Vxn6Vbq
/ryqQGoYjdrZznwx8ks5t2fpYpwbJouVlDhWbvXeA9+7aUXzKfCQhE2AnjIbuLfKnr+eNiXjOR3c
1WxoIiycANb9ZGHLIoWmmZNPEtXmM+dCpKp5l3JRQCFbAx7cdtaLProPBbPJcGDiCyc1se8oIdco
ql/0TtabQTNObhb2dvKYum1+6InhA+lAkabd9Ybd75JYEcQqxwbPIA5lW9/WduyhNV6sZgvIy43x
lgRaW61IuqoJMEXJcDdVrOpkl90KskEf+0z/dMh4GoU7hIExZSARORwjAi6mufpTWiZtPZJjj8+w
p4gBUbqwOBOOeo80bF1vZmb5w7XyHOpPCSdKVNaOyi1CJGwsl8hbRfKprIljdbMKBMQ4rfGkOSt6
zr0JJXo1Vd4PWMMEZ+kECc2Vz7prv6neeCwbeSnMht8Cxr1vgEny1w/y9BRbGmra0kSeYF1LMm1D
9+DB/WA3gpI5X5bSKbl1sBB7B1pK6zqvNsk/UK/Q4MahyT4R15TGvekRZCooKYeOmpvhL3UPcUTr
InLx6BnR1tS6o0rIPSODdIEEbnNyNiD+ZXBP5uCZGfiT2QP5pI1eSw/1eRwtt0NTps8FNQg+YdLr
m+EHThRepgAuRtbfevbTqZEhNWlL5Oz6o/CdRz7XY6eVyUb2UJpaOJKIVuJVY3rfQW694Tf8QqKx
cFPj29hF5TqbQT3lxU7ZOiu0xvcoTd1HWM08YUl6s2xeROXYz5N6TpV+tExa99bIPyKpPpB93KrY
GsBL9B8iYTZvGjc9apx9yofSUwrkkboXUfSlTEwkWUA0hl1ze+tTd4ub+JUebI9B51npDHcdv/uY
pDia/Uw8eKTvusF+btBUYC0Rt1xmWwNbwbZsGc6zNUMNR6TTkOtfQRZ4F5tNtBQZYLKeybZTnzSe
x0QLvhM13oyEO0yYzmOR1N9xTvRJT+Rx2RXvTm5dZ8LMZx8xzBTjQFC/aWcAoIEU4jeEanIFVwI5
jZ3rH3byU0G6Kv0JD5uGP7YTL4bIWl5oknLj6SnWBKALPOuWURurWM1vqSleCSerwshndtyW9SHT
sn0/TD9G5d5Y/T/adgx3b9wOKieAaj7rLk6PBtiZ4VOTCT3dsBzjlQmeLSNv+VN8QBGCZ1izeNtQ
gN0Zxf3gxbeym9z9UM7FgfTxc0EUzVkfvkaLWktgsJMsV6Z0/qqbpVQCVB6RToqxhALGTbdEzl1K
ChgePcZylahD1yVHuEJWsdXrduM4FB+uYUSYojlP2JJr7PWdjUGO2ELMTcq9dOVr7+qPxpjT1mM5
oRvEo04uxqqeeKZF/UXK82mS00M2OWyiyUYVBErT9m/Nus82SQKOcbmvbb390doWmO3sbXXUGqE7
JhCKpzjf9KVQoEjNq+RCRXgo5plEHdtSm+JmokU5lFr/yh4LImvmeyAeYWovcxioyDB4ywGleR9O
Ln0LMwW8gOjsAX7XOGingrmKJgsDAiJX6IQfKWmmcM7A+jLlFBZIpD5IvmPcqxESvHD2qudiAhlQ
DozAWvMhGzSC18piq5Le2rea2sIX2CQ2TTg19tUaqGggiKF2kOW4BrEUJlbqrKx7UrAFDzATmnXP
x9WPxjqNG3RNzb2e27fl1bBrsSDh/a2mdW9UkHs0YqGE52YOuLxsnDm2MX3oc7VvZrQkpE4AUAvE
qy/qFsjFfLV5yPDP42DkKTh7nsDjpvKzsmVoNP0Cd7HPxeLD99n8DgNml8W4UaPNt7oauNJHz2iD
edm0Hgr9uW88mlZh/Wi59ql1hCYPueBd1f5EEXg9rd0RtnWtbHHnpM0Orj0zGkOT/NnZlTyA93zA
kcrqCrz2Fy5VsTcMoAF2x+hqfKqw4of+gC+lKvLvptJxQdhvejkwoiXyAB7IprQuqZnxqosA/qH3
BlCf3MyGuBTIr90m6iUSMxKxVvJim4osGaf6ssv2OeFk2Y7juffZ7bYz5/VsMFzOJgg1rqqubREt
FU9aP6QUSwh3VhPbc5iqqbMsVSnCS6rd5VQmZpsObnFVNSncYDEeaid6SoKYxRCc4c3CvFG4sgE9
j186WchhkZq/yFaY2Wqs1FPC4CwaVGSX7gHDrH2owItQcRJKVnflc8CFyboxG6pH5bId1rqAmKLx
Ue8dGpASNlfgIDBA/jNyQy40x4hoaYOAstF4awPzedJpNm0WT0yOXwt9/C09nubCl6g8mFjPPKfp
mO8N+Ty3kbn2iS1dWaByKHSrhzIj9U+69VVwz0eBYihXP3iFVtxV/reXxLtCRacsKqpNQUlMyhUc
FsZ5a21EG+RqKtv6FU5msk0kVzJNFkS0Fz9CzzR70WMM8dMtb10QvFi6YaPx8NaIK8+qUNOeamft
D419ZHlss12v0BzjSY/LmihUg5OcJMGw1KcsxH2FDzDyodn6ybGjLmJUOW66fvC2jtJ2RIdM4TDm
kEwt8UIC+HDMOtBNCQerjSx07VfpQzJw85muZW+drIMo2/4hpnET+em9By0WN0t1mmLmUoHmviWW
P5J21fwkVQFimmA3o2kffWvRTKvFY9zja9N0g2E3m2PQtU/QjsUOYTF6LtYBVFScuxI1WFDn9G/T
AzN8wiMd2JJulmHXEizOK2HvZDWSt7BjNHZ2WLSWpf/JrPxRB3BbObRPTfvDnp4ZAnHNoWPQwMei
uRWuOvZeYOwbaWwaayYPg1mnnCxYRlnJTntoWGhYb5bfPA4QeWFEouLgcB49fWsTxIEs7RkMVai1
zg1vCOmf3S6L80+Q69ouhvVe0CevyFyleERzMw2LUpLyky7XeBFN/64RZriqGxP0ZnQWdXZntBkI
21bISwdHOO5JEJwY1W2M3iCIK9iqrEUFXE9bGt0B4Pkb9CsW5c2xi42tzb22FWmOM0yJb5Aq864L
vBIPKD1rO04bJct8yyJ9Ndu4eR2PXsKoYZ8u6ASmJe99jRsd+63nJWFTBuXaqowPQ3B42A4TU4nN
M+usTW76PLVNsaubmlFZz2ba9coPUSKqFUn8Unt/7CzDrmTJco1btFo5nSB9pvcfo7n+tvopP5k0
jCuviqN1ThpEHE13vebv7czEnu5vCDk4AgcFuW3PJ/wwIwPTGfQZ4+1U8Pm3pbeB93rAk4V1VjBD
AzUxMLqlh9uYffMhM/8JwTEajYlzpx0/zILcFJ0jGQb5Btdh71u32XK4EU119WuO4urVDQDVdCm8
zrpbjJNi6QzA6wmRUb0gmhmzGSzqxAdoVM2VOMF0iTHMzL2tOS47Iec1HhjjlK21M4Rr74q+TQBF
GyQwj7LYWX11nNv0aMrhgcKMWGjdui+Ro1FoAXvhpENtsMY/Z+BhR77kWtl1bFx9P4zWt5Hi6rNM
8q/kMG7q1DXWYOJ98v+qUJHmQoeU1pvEh8dGNxfvDfcdVwYKBjUfPZYcqGuK335g6g84gjGBR7TI
3A7ToWgovvSu/MOu7+i7uneo6ECQVzrJJvOeJit2Dr2uwR/rziayqA0EDxjyRfRc2Yhl/2Zo9rS3
xzLg8Bmq9E/Az7ya6uasl/m0g/BDAJ2gQBMIGub7BN0NuJVExb+mPqCFkQX22krVZ8T+iuOo+Ggt
5i2T7O01VtMUxEcfccR43+2gAJXEDuIhz3k1eOhCWTpIpYnC/JtqWXrttZimlymePo1xDfAQpoRF
UhEhdF9tiRm4zgIzJCrmqe3an8kUkGraUgcrAgPa9kSoHAKumsnpbqlt32wj9la9EnJLrNHO490/
iKx6zXlKUFA7/PZCrOu46sgYZ+wiIkZAFbmxG7TJy+Qif8uwNG3/Rmf7jl8dk3iBfDsG2tRGDkeY
TsiS1amIppl8CE46lhd2N5OATVLn0XQG/wgQ5Ny58T3JdvwJmXuBQTcc2wh6pW3mfagt+dkxCmP+
37Gy7pQ1tXvV1em5K25Oim8WjgmyoVbfmVJQ4wWYAfrglfQ0cNZR86kEOhT2tqEls6dEjFTFAt11
FQDY6YhmsIfoZuNB3AKBp9rygibUG3awbmUuJEn8yzYIj4YtbIgBJdqMwnvpq/pdKrYFrK+N499f
nGzXepEiHyJ/KpPyVEfaa8eSHX0quQhde0f2bbcTUcUYw0XynjqUDiJutlVmPqdRa7Ejjn1BXENz
ixHJ7uifriXYXaKNt4yh47CYUe6LQjb7IEHhVjJ/8H3GhIPGtzTb9SsiX2tXFYk4xjqKIWKo+3xr
ifozrwOLXkH8EtJ5biP9tfNwr2ADeSQrJQqnEZMGtRjNXCGeFfSX0E7hUDf5u23TQFeG0I8m2RcJ
i9+gZP1lGbLZGcguaQKeWB8y6jXSh4Bx5sQIYU1OVEqwT4lsxmVHB+N5W5pWWA6Lr2RMk206PGS9
7DDhMTvqWc3s+rJheZGafwhq2FqjVV09QmI2ep4dU1fmh8CQnzYZcjDDcaQaPZeArp1pQV67lGZ7
JErNt5ZBlvC/yzwCfZ1n7+kAkWeKqzdf2joVnU2vL6LNoI+XxEvFfTm6ZLwhS2wyQnzlyxyjYPIa
xqIOtbndy7fGhqdRycjgwIAqQEXtbkeTBi0GftgSYTo17qZqzPe8B/w/FZDERzefVxNLX1Y0gPIy
giiCiuJ+CP4UlLRbESmmx02BLLbNoHNruNQrTd1GHLZhorBFiAGAKblHX92E8tT1rCea7CoMzPzs
NuZPlAeLfpbNSM8EtpzoB7OuI3dGO0SucYlc88t0J0Az/kCgD5NyS+4HS80hr9hrghP/DhAnKQZK
TseseIx67ZGU1b3jT/pWxdxtlbsnDx3KtW/5+wzB2YaP+JegB8qPflC7pGq3uosOfhoE57Lk/PFR
ec5IjlDBrUdfsB3x/AfFUzVrzk9dEEyoliay8An9pduULuA9dIi7tJq2mt/LXYOQN2+H98TrmNmW
7qVlSNAN43DqMotwQsZYTtR0K0gvMhwr7VSy3ETgEIFozagFe5EkK50UwOeSdAFHvvTSzQ4s3Gki
58a5Q2a9NYrogWy76hKrSLFvmi8dNa1NIg+vpLoTrvWVRBmy9/LTUnh3el28etMR2CzBQ5nnbwWF
3+iMu7xjLJMtI4Km/5IONueZZT5KPZSMiWIEPCDkHB3Bw/WQ6UQmquqUeGV0kprbrDpEIIWfoPZK
eobUmXCBmDkMmYzkaaipyCMPrYzr8QSV5nzqGVU0cbHPmlqd0Ovsx9RwwCtBMNPtGP9WF6wGJZ7R
g0W3XFEplAGqxtgmvbzsIF2gmw+rllU4jBNgeg2Tot44ug2XfjDKE6AOnxiZOKDuozxJfNpc28oJ
cpXJl2G3P01CGKkyaCoAqp58F/T9DJyp0t291y+59kMBKKKf16NALWT18lfzavpm7YUQ1ehe55xc
5e5MpBsKg7TudsA8eIfR+POo2ux3Sv4SPmuP3CFG8DuXLHPHhvFix4Vr88qtvGJBaybYWhrPeCYc
a5vi9wp91cuwYg8V9i1xMyzht1Smb9jZGS23ByJ2m3WTsaZOjJrRDO4KTnFUlvQYlEV8OS/1YmLU
Un0IW0JUdkoRyjsrPYzp0tcNOSkrN0p4r63+Lrd5ZuyaPqcxLZYPTASnChyX0y6oqDBns2ey7Sci
3Nu4NaFcTM2NicjPjIaJqQr/vaFlApIwm+hQFLh6pvaB0H4a09/Z5GHjEkstFgBMWqPC5r1yHmwc
ZOuhwyrGb+I5V+KYqYquluPCw5DAdPEHe2q3CXysQh79slbTBtCmD+we0OUYW6fWP8jgOlKGvivT
/k6XMUmd2sOW/Fx/qxvtW5rG+PK16mS63oenuvSkQ3BdyNAYxXS065nVo6N2U3ijkXUcU48h4dhz
qYlgNZnR3pmxsOUerOJYPfgD72WRjc8Qr8U6JzKKBpZw+lK7QMXKuZ+qX42ojAmdI/eXZCqsGHrr
j4PFG+8yQSYMufwmuKNBoBl/K11cO5CbRNViLizwrGiTRyfeGkUFgZeXp8hIsiH9z4rzIETOtiOI
SfCz5pspqZrt5DLssRTyqc4GXVwswyCJf+7vL0XVehcC3V8KGtqYyiZrtFOaFDljYBAVbp3u9drr
Ls18NGhQL5PuTwjKCmJb+/EwU7BdxpFMWlxLxqpnfwy8bVx1HokruFE3cxmrc5tp/baP0xATzx8B
ieUYo+tPUj04cn97a0djbSPn/t7VsYaZqf+QdXF5Sub+pgWYN7u2PUUO0ySuqTWOoIfGI6CUTsoM
G6coX2R5Lc9ugJaMAR3RcE6H/rUzN1ZrHBYUJBAimLDdeka5t676LjvG1fANAXKVTP6vaw/dyuwn
N0zTH4bw6Uq5rCcK0iMyzqybNGzMD+jzRi44aI3QdeprlItk00mXdRKJsrH8GLXx2ewy0qElqzwt
1X6dqEtvaUZ1OFckNs4k/81/ptbc2HiB7uKhOBFmw5u77IMTnQhCx677h2kZMbcBBjFtjupT0uvD
vukBEmWmu8H49sEGh4wCYdKPGMjz3LbeDkms05jN9Kl6wPnlGHw4QXku27HcFLzY5PxEuP/8aK/Q
pYRpU/06iXgqEg7wIGIj4CUzSneEiz6k41Vun3k35GrCM+vjbrs2bNHmahExJjx4aupfg1Y69zV5
0fz98y3fHcvMaryfIhIe4S3nzOJQtkeQEY+9PWd8VAkTBRL6nkYZ9XurRghtO5/KzzQCzJR2+vu/
HFuxnNPt/Mv37OiAlKuCzsgq91HaWKO85o9Ca4GtlX3B6HUsZ8knZWFCAw0r2T/4SfXmtEqsmrhL
dnGe1ufZcKqzHINqnw7znd57rG47+hRZsg0SfCVsiu5Kd4DQJonuiVs2NbE9/o6RKT+1kus9sIwH
JgPNyhlibHuzaz+qNrtxxCRHLIfdkVpvk858aELWbNUpyMcOv41utuM1cFFTd6QWdx77hE4cpw5F
lRVV/SvhZQ05i0aM0FIKgv38nBBxRjXln0j3vucyLU92at0QbIjTpLnJyqkS642ic9pwPfX7eNTN
N+FNO5+80CeI8g4KMe87Eyxfq1weaHyqQzSxDqldpFPlY947+qNctmP28nPdhK76dZqUL9rIBKG2
yz2O3RevjLkEZwMnHyMqbUsOgLWTvSIpMou8k//v7J3HkuTIlmS/CCOAgRiwdc493IPHBhIkA4CB
c/L1fZA9PV39RKZbZj+beJkpVS8rwkHs6lU9+jhYCLdyoPpJgm2WDeVTlj4KHnDptPTxqcEH/dJE
/tDr6bnOnZvH1mgduIK/WLlXRmla/uQQ0DbbUYOHAXdtEJ3fuhUsdJoo02to5ek1aqb0KlykLMxO
j/H8u79/ZEx0SbeNw2Q50L/ROWj/tlUt68Kc6+yXZGXy9djFP6yjUduoTV5ZOl0vUzk6h1DnPGS6
pL6sygJvnpUH/EQ4RESDI8Z0SE95OJtMcq9xQ/BvNNpn1TDGdX3kbfwoCdluxs4LAf8rZcLFgfGA
UrIQ62mPNnB2WCMvvKFN17aEVo+hl8EMS5KdRwbtGHGzKxuNfUpNRBzfzoOv8zo0rAYU4Eg1lt2O
66mT+db2xUXytBwt+MVYJNVZuc1nBmHqyeQhEDWF3MRaSbF9/ZtWojyG6gxHCZHN84ATiXw4irjG
BBQBb50GdGSdhtfU1u+a4D8nd2mKom+t5TlaWqJcNjakIRexFiAWZE926JTrGcHeiqvkPARGcq4p
DayxdPP0m0h9m6g7su822Hgfm/hog2RamSGPJjNniaGg30gedZ2nurUTm++JHew0Ee7xVC/iHvtD
zDrokBXnunBf4Zi9KjUnX7iehiwHwqssfeUvJ7keaDA/AKUAjdsW5gael7/sKS+Phne04GVRznTa
kfs05FWAFkO4M2H6NmKNo0tfHjKPRHzpFusg0T5jKlkGxhGtrCi70Yd6R3f3Z9a3XzgeC8aD8FSJ
4E33ygyOpdcftGSeze32TLihPWuDW204GCZL3kjroMY0GIQD3iwpg3UUWPYaYZP+rrfBDOOtOUYQ
3QL3t8LgMuKDJWCvcOT05iWj/kXWWHj9Lj4LRBtmXR2T6Ifm1w4hFIy4suD7TJjXQn+K145kOA6J
fBgBYUCcOZh9hinlYh+jZ0+nqYa159E34pU+ZJzsWz6vlqA/UeZ4M0MToibFtkxwlzzUyorNo+Mj
//WDePADrgdZW1RZR/0j6cMdIr2D5RCSeL1VgU/JUk50aRQPuUaLT+CtHNLIUJB8nGruuGo7+dK0
yb7qGm0dV+sgqFlLn62wvXlFTGFiZq4qLi7vHtnoC7pG7jlsq2NQdcfCEqe/cyXOuceBlZ+ph1SQ
mmcra0MOochnJoYVJ9u5Y3bGXpmB1hxPwLWo6Egr1pqNgftQUBlNvtsow3uZs1jW8fkieq4Alp5z
4X6OKHLk5xics/ZlCNSbPVxr+eylDnBN3NyH2km+ZBetOdov85LDWps0Gt11KFcU/HAw5V7S2Vpw
eyBAF38az0esQhlw7CFemknywlIi2JY4J1TbaYhc0wm+32OimPUokjuSZCzXLjlTHrXaphM4de15
MZ6/5gHbdNXY2NUqzVzDtPXWrPYJwaL3c0BxHLLhBTCMQO2giL91Zdducht1KLPThVD05MzdqRwH
MUxPDZlCOkls74pTlYdSafAOV/CpVoPtYqLtT4pa502cDs3l7xdp++E+N80Xmxfqv/9R2ioKzpvJ
xeWZg4zzxgGKslj9/V3tjfL891dhxKL5768oi1FLzMhoOiOCvV3kzdZWmiWBtGbLVrjyFEvfvCRW
gJO84/p0xHQhOz1sQBeyCp9/+59forK5WJEIDl5c6uBA2nEDcyG/WG7NrpBOtHU/cyP+fulwv8sE
SZsEuFzblS1vvjGpB5tnuhNNd42H4o23m9hNICaWjUH4X7ILi5WJpRfBLVXUGjMXWmfVdCiA6jUH
7nGrx4BRP0z3nauXBy/89qcwe8A2vI7icG1HdB39heWGbfxUTmNzKf5mRDTH3Hcyu0Sir68O1Iz/
nzWiaqQZ/4eskTEziP7vYaNdnv201Wf9T57R33/l3wNHmmv+L8O0pGkbOpDOGSv7fxJHrkdrkS5d
i8WaBPVjwC/6j8SRhIMkIdlhr4QCpMMv+o/EEdQjUMZzBZLueCa1R/9PiSOLKNQ/80a2DbRAOriS
bZhdjq3/C9sShFibEEp0Nh59xC1NjFTyrgC6kyfc1oO3m7uMYdSvVSo3cMlPvl8dASOSTzy2mXdt
dHUr2vgKh+dKw91LSE5n9DpK8W6AN9bMr7ZO8Z+rsI1wvpmiVzSsdxxK9NJlCz9p127qfxTG9G55
w5pE4lfuthy2pzWRjE0tIPhnLxGrBly6+IHtjZ0mN1Ci65Txugn/0Or3j0/vf0ey/hnBmrNh//UH
wqxhSWnDTXNQ97x/qXGIJMuTxqKSNBpZ5YWVTE4TK2tWVxdGHfHD+NhzHLfoPNMDYq5knnQbDSxu
64umDEALhC8BfxjefujyK77xl0GM2rvS7fdkIsrJ/yNZaq0JwY8xBrIOEFs97KbjqBtXhutkV9ls
BmKrrO5GvAlo3T2YYX4yjV8zHbu9axgPiWr7o4A1Oxq1dRhG72lwLJ9FwThcsjwSd4v16lw6NauS
6CpTbaotRXfwoLt5ZR/PcEFv1FA0ynWhCjLENguK0fItzp51uwy6DCWiInHStI5xT0naLniseufS
172zmeFkL5zwwn8LE3aMMSFovEOpm9PBrysWfJAZWgqeLnJwur2viMeOsivhAGDSalljXidj+iRn
5p5QS4s1nvB4G8T4FLpu+rEH7cMkJPuZj81bQMSWLJTGCseiMeq//7Qt7qN//bQdnoWeyaWPr9Cd
aVP/gBnXxP0psRt8vFl1QV3RRw6tY9n65JxgPk6bwUhXkHGGZS3yd1fMGWqVfngttcYcAe9ebul7
Do3LCfbCkSzwY5rI5zpp64ewthA9moxMdDX96eZf5JHbXAxiCWTzvUfyrXgdU9QoGeCSWwTOndIo
bdtCu1hRVYD1J0w2xeRonCHR/sGobvK0wv+rsxTlrI/tFFFh8d//RMQMM/tHANG2TVvahsHj5+//
zE+ef/5EEJNFp8PY2moq4O7sAwZ9kzgZ7V2Ixah7pF69Ldmc5hTVrAaFZ32buiQJu+hRBmWyzVv6
l+fShpiiw0WDFLvubDgBVtgYp9YyLn5aPVeawd4tTb19734jfvsHG4vB4FTF6n/4hnDO/eu3BDOM
WmwdOpkOD+BfM5VZTT7AqQITjjySpTkPDWG6jaLy6nAZbicpuqMBrxBL6fzLdCIEOcphWA+Rbx1T
5SaHsLDnGbohfjbAorCBq4YZbGOV2BlcmHHPboDPsbnquIkBMpvgjXW5jjgBWExEOxzl+DYAwtjZ
VYrgsXfofGbdV29N2d2V/8uMpC1EkjzpU7f1jGaP6UWBcuGoVet3dBk9F8/CpF2yrIODSp79saRf
y4jwqg76oSiidlsy4i4r+NYLsyrLpVL1zlPiLZjcL92Rj1j1wmUx5Kxz1fAYqv65irDdoqs8wdot
kJkaBEnkz1XYjic38nlOUM4p5bntVbT21fBcgx/QasArrFQk5peKXXaZ6tNSpX22i/ov0yoZbIMT
Pz1s8pNF4XRHl4dbIv1KvMUeF8qgd18hljIO0Yp2N/tW93V88oPmoQ39M1kjY+c2kU+0AWCNZn3q
+CcHBoS9YSbvE0W3y9IpqPdgWluotFAPHG1HNbyh6IsvX82uiNj8qkr12+Xyk2GDnlIf9Ph0LZp0
OlRAc0dpdtcYLc0q9U9fx0qXS/p6BNEOq8d843ZDRJoHl7KNvYkgi77UTdxQHagwXIYfhUKjHWS1
dDXP2WgF2C+r+bLp/92nLnv8qssZVjkhUwDnGsS0rCp6tFgjddziR3Yi5aoVub7SkQrZP0T5ulOB
eyqpg92wykb6DaG3THBO4IH1x1hUR2vSP5s6fMz8qaIB3cBigNK06WigDdUIMp2Aw+SIg9/gcxfh
rfR7lgJAwOrOuHPop6HTtFZNbW8tS6MqyWHe9enNC2/MovXGa7KLW2LCIACE+UuP+T7LZD+25tmN
931mg5FuiACMw4BIZ/c0s3F96DgYaN36aaIyBsBWrgfkfEy6vrMsHE0ebcdLNy3nWFa42D/GhjL4
zoluTK2SDRpMQhUpRI7kJzOdetUEtrH3m/LXpypsNjYvCwITPmZZoCDZ8FZwgl9mMjo4gqpfM0vX
tW8SCCCpR6ntV0dkZzWOKqBhpxk5vWOnMd1Sgs4lNBxCtZuzzsOAkyUdvW3rxV8YYDaV6derqfE+
qRi5Cc8++k0WbVL5bsRJdioaJK/cqhd+lus7IsnLMsx5wSE3TKF+iyNcy0ZGsLqeXT2hd7bnB6Wd
fGcRvIu6ShR/ojZuHRmLvkY/w2NMGBs7IpwZJEFo4EvUMnhY081qrWLtePWDSIsHQ0u8JcPwI5pM
vR0HPdlriJ6xHNtDT2aJCyjYYHJ4JEpCqotFYVdWhwAkltFEx1Fg1WkTIly8/n6iQeeva423jpLr
NXkQanvVK/WpDwZZXRYyaEtxHkuS1dWD0z/rPisPEgsflT/e4lw+kxG9oqpewokMk6yKd9tPPuHG
HcAaV9zVutyoGvvBRANGRgqo6ox2F3ka8Ik0pZPe1s6ab+3buCq2ehyQrgqCs+QktvGLaJOXuKFa
W5R403Mu/iF4t3z1GJvRRyA0MW9L96XZgDyf9OdGKO0SNya+AebTlLAYNLul5bIONVRwk2ZNRkWm
+TkadY9PLWgfGBKNbWL6bBMhxHi+n270omioHwf01GUU87pmrePjxPzh0jGRyeBcOj4JgJbtupZY
HyNd2lbzKlr+00vV/oT2dLcFsZReDz6MfnhMTdqnW5ssYSgNQCVwNDj8NzwbModKx4kzHHvoMcOS
OejyKCxxENQIr3K8i+5AI3JGOAFzP5Da3sUmQsM5joObFsofxksWcJRg4zoM2CRS+r70e7bsSk+9
RU1AkldAdfBNZCxoHC2nDv3sR86eupRq1VUUebcNzhmXXLSdf+MvHpZtiygcT0iyQ/OAeWraVhON
ZXqXAz/P9RiYd0vgqdlaQPGXmZIonn74ovf2W2i65IJGqmRgv3wCzKScxvtiOzmvvYyO+Enorr2k
61ZmUj8lAzchjbofvUEsxnR+CLIdY90/Ka+7o1fZANfgFvFElIvKj262RR4hgJtS2NPGTwzzrMUf
Gagp4CZ2sh6An+Mj5Gcq8mnJ2nDpB2fgKP3e1q1frR0Onk4BEwYnMiPFatK9T5fIn5825wTHfdyj
+nIY2XcgHnFqUlVuFxbLwdjecBidI3fvFZSmIBAHJwxvQd7sHBlua5uYVdyaz3CPgB9ABbVKIEZd
1W2awvyyzOSpM/NVqvW/pqyflJOfOltruRf6a+LMMABrwBaFJ64V+kMnflCaNTylwckR7WcVjHhZ
gt8qOpb9uOiHVc1tubQdl1UDzk/SU2QSanruy7HYMxMNo/5MRJGlcac9EtCZ62K7H5XmdM8olMiU
lQkoISQ7HaGpRMxsRbjs898hEdDZ6WJnJ9ry7E1nAclbWJg8sJ0BeHF8CsSd+MfOEMpU+liPO1OW
X5I+AyONDplg2dKaIS3e8Q40y6v/Cyay5cHupqvJxb5JkcuvrlWkmAhINPyja4ckLcuM05DQbQD5
wl/IXK07I8bYxP1EM21w18y0XzXZxpEO5zIHWRUb3prkQcmgtOlqLEFmDJk++Da95H1oRLpOvTSF
PmQ1B3TdFQxR1td98etk6pMxfBlyIy/tgXdwAT+J+DFylg5pKMjuNRBo5LB1J8fvfNwUgEpnGKDW
DeTLnf4deukrvTqPcUq42xr9s8SKUFbkC8NXT0Gu5kWIP6PQH+J85ATR7Ewz79eR3fEGFrwGhI2I
LuNwBcEet6zTvkbG+MJaPlgErL0I8h2MefHXpHr3QI3LQR99b2VgIVyyHLGWVu18NC6/czut2ujR
9KSDwBIBk4A+Ba8DJu9FZ3nHRhCQqsAQ6Re9qlj8cqjCGIw3XhEG7WnlWNhQvHLV7XkN3R1n+qPi
CANQ2e56TVK4Ux0H0YVLt0nUsmrZ8jHcfmoRHXXQdzE5UmkV1MG+tv2l0eKdLyr9GcV35JXbvobm
xOPLwN+gSXEdk9eW4LgIEAF9M7jLHll3HAcu9fzu6tgaMzgHgBmISHO4acDoLBiq9n6R7eJo/PIk
Plfi4ds2sbG3CXkWRJxHj65MkdGnlpWYJBhdVp3k0VIRMKI5rdjNH9jgZlcnF7+1o++hS1tkUcj6
+9U35lqgPQ0ug3wYNrau7qiQx2GuXo0mEKt9RDucjjGs3k9GJZf49mlPj2c3iUty3s6Cc2NFT1Oq
YS4U91rZD5g64Lxa5qov2nJF66wCrsdU6IhzSQCSE518cYIJ89sy7vw1wFOuRRsbBcfVdUAEzMxC
5o7S5yjWfLgYP3FtZsuOnAd3gvmVCtTvKsH6nsfZR4EV1XfZk00dNupCLUfd+SQV6qLnWjvTUqRl
k5qPQXvye+2UEgjVafLCwoFq68uB1ZV/RD5cQfWYjRiHSCbPFDz9MC49lwH7Tb8hZx0Gi2JLHcBr
HNJPg+CJUQxkqORlJ3BTFLVgwWNhwIQquDRM8KlWGs7hiOaiucOXKPjGU1hvsF2rP8vKxWNFneRH
JDgfGNjPyz9dbe8y5fA+JJzAh08fV1VXDzYphcQxPqZQHYwQQbzP3tpp7BbCKZn+oZoZ5Vtsxb+U
rvwlyJ8azk1Rzcuv8SM6I4uXhLGPu536iSn8SYOEqbhYw8rg/Zu4Zzhebha+Zao+WCq0+JkgQDfN
d4ybibDwZXRCnlmVCySsJQ5tWxPZ2V3RTjiF5nIJu3M/TTmiXEfXLG1uaFyPufoIEkLBaTs+wvo9
WB3+lOhDtubH5LVbx2t/nND4qBv/LXKZcBJtk2KkTrD4DbX1mWDnGvgW07K6jigu61Tn0ObpziEr
behzI1HTjm1vp9VqW/sGMczEvrkFDOJRTpc4FPFqshtraXqgydzA3zRpF2wwBVPFmB5qlz4oX4Zn
XVYkEcrqIU1rUEB8OoVrfCWg9reJ+8JpTWJUD7ZjEZAY6fmXG3/6GuJ8bQDP8IeQi5K38lJrxGUk
c0p3BRTU+XnSMwJDfFjh5yG1lMdc3wbQhTA9RWEKiDrk4++yltY/7DA+wo6lmKiMCVuUCd1sKNjT
a03E7lB9Zk1a89yKT6VBU2MM+1RSOoNUiXtljB9iradNqFYcLtWGMj9qhrHFE+nfm4JTphDjk53S
VVnG/W8uhxegqK/M3acO4s8iMPS7iZm2IWq8iZPoyY3zx8Ekc57aJOzM/qDy0KWG2vJovxnW+NCJ
c1TEbAKouXHCmb8sh3ETaYR42mpc2H6At9b5SiNB9KEjYTvGN5oOu/Wqm/RpYYdiVbA7Uiy7Mr3/
/PtD72R1ogWJQ0l8LQQ4RyJE2JES5zuynBeApjjmcQ9jNLGJVbpHhb8EGhEPT8NJDjllHLkg55pX
dOtosHQdCm0jd55ColuquqfGSMlqJ2LvNhbBQxGxXAyPecbZIS24C9LUeo5wspuBeUnxko1SHEak
OYY8wIRGqp7AYTx4Ir76QnvWJTcd3gzGcbXxRw9nU5ddiz6YAx9knMN7OnnfdW4ZlE42u7pUe27T
KyL2F6BsA8vhHQDRFQvX3uUjsFv/mKZNv2nZfS6CmkmjPDfGYzzmPk4E4ytX1m5SLltpnYkt8yJq
hLTs5lKtuLCHYj3G8Y1UcOksCQchfVpzldxwmP++jstoiv17nwVfVRjtioDWPOrqlglDnhZEvxDg
s9VI0IXjSfs6CicBz0CItcx+agxGnAwq0OFutAP+/5C6MbPcD9BY3ss+uxdwrweetKeUoF4HfJZu
l/CReIizVE56A4vx0pYY4wxRYsh1HoW0Z7/eKpq+Y1ZlvONZ+ZDh+tXYZbUTnZbRkH+rOHwXYI5U
P+S71OZ1ARWjTeXO9/3nWOFfzdILDu5nEsuXhAy4yYrPc8PfMgi3tDivcpqcJO5QO2DAiEbrNZyG
N394dlJAM3jVblNbc+Zp9A1bWz21N+QWToPrHObFN281m/bZP7nACtVitsFHckLBfueFTwOSYuPb
ZbgfCV5xZGu2WJG4+3L+WHXdSVgR4QaumbCuAMnH/p/Ojl12yuVjo/qbSsWjOUQDdsBBrAVIIMf6
ciIadkIWlxhEe3bV9W2ckFZHRhY6hZdRZn7lWYGHWz9VVvdiCPHtY/sG4B0fIrKD/NXgHA4ELdxF
a44HT/XvcUXNYMh5YPjq8BiQWAI0E3QP5BTsld+OL41rokpxxm2T7q1phsM4ht16auodgJ4TUTu4
ruFIMDqpViakgiBJT33lBMuWII4eyD+uzj+SmvEtdOkiDkeSJq54U1J/rxr3C2va1oL9wNtwI8b+
F70cIAhqCQKJy88raFd9Y14oMuyJ+mRYiFJuQ+l1N+99pN0UAmZZwUNG9s5yB1XUtEm2gdTI6Kwa
7fp9APcRKA4GxXgyY57OZiLpiMO9vtIDMh3GzVonxDzX/lggLNO3NKpRbmBybsaIH14V6KREg/Ds
g4VrMWvjeuoXsmdTWdQOSRCwaFUU0TzvWhtvzPaja5ISJdYp/CNxj4Azx3hxG9PbKX18mF1XbQNW
OjBeq6gghg20qiACJ1zrGfoXlhuxrbOcNKJhbKuWRISk/IiDUR2PAXytD6Iozo76jhf6wiYiZPh6
ck3flQ40jizBD6q8GM8yGye8Fi9RzRVcgWpet0nscbIaik0zYTHNLOOB+c2EqpMZJ1sPt/rgQpuQ
Dt64SR6JI7F5sFvtpU8g8PJHjzwOzU0V5O3T5Bu46cZPt3FduJptc09dAy3ot8Di9JimE2jN/iHB
f73O/Jj3QB2Gu86jC6wbDBazePFRfHEet62hTgVxtqUfZ9MKpWZ2LXjJjqaSecaKmD3p5fqZslkL
yEPUOB3dHHoRS1zQpxqYgxUHfs4hpVk+lXpZrtyGOH0GavypyDMNY2qxlkMOq9osNSIUAOjCVP0E
vH2M1rL20FaDo6w5JQ/FuQp8dUoijy45X3NABapHyqEStk2pbXvrgS0jsoltnxR2RFJR6YVIe/8n
HrutL5QIyKSxpXebcdcHhsJS364jxyu+PIZ0FIZGv6MwuJuBZ9kR4qx36sYRPROcwrM7d70NU2Se
TCfB7n4tFdub3ug9Rrx+upUdINMUK+vOjJV2SzTLXshaOD8+7xuN/rL5n4Sw2j8Y0x03S7pHp9I2
k6+1L5GrX3m0pN865mR9KH0803RGe9IItkGZ34HGJ7Bsex7n5RxXwv1/gkLnHWq0cqSW5AwnFEDg
/CUsYQ4wAzqMfLOTrrj0ro7wWvvhBAu8dUg2y5k0dTfzNsWI0CfXv1+k1aWM5LgcqjrddRrhLCft
jXvRTNWRIs7fCKTMPTa19zaws1M3dDzXJlXvKzPiouL5eDZC4/Hv7/5+oW7k6mHzBzGlYbbizclE
XR5RFli26QCPy2D+UheYzt14p/du/ZSN8afoZzy5oU171dDiwQrRvyXtGJKbmy9tvhd4gfkjGiTr
Kj1Uay8VOKPHGXGYgdrT3GxatE3Pc0F362pByFYsejXhCQL8t3JVLK5V3PZrjf6DJXuq7hAHd0fb
5uKxyuL+ksY9eL3YrADZc0jjNFcRC8bNoFnRCtsaHfYuE9Kka/ecIPEyS4W3SfI8eZPK+YkANm4s
jRPnZHMZ1WWtrQ25iPypvpfwbY6yEh/sXpbsLowz70b96iJnm7S7X7oQz5EUg8KGg592kmZOnLjx
Thgi/IOByC3jwj3aYe/tY8/meBUmWxQpbHNZGV4oV5BuU57GGvm18NDZcl9gNUWg5sa+a9FADNVN
x2adzD0sI4/MRmv8A5a/pSF7wtM5z+YQYHM+2PUD16a/SqRcW0YY481ooSNNOy/X3wo3cA4ORqw5
9klfexp6eI55XjJWu7uqHPclwijVHqa7Heziyagy85lTx8ImKHsRE56xIADOjbNYu3T2eFS5me36
3hc7JWwuFt3dTa6Hj9SyfomNYUImRLiReRhuuwkdrQ2G/GKn5W/IJ7aIhIS8L8jbG0Q6t6YXnfQi
jo4DcZ7ebJDmcbr4cVBekkxLVzJILLKX+aYoY+Me2A9/b7lyGNpzWVEVgIjmrBzelAeeUnsNgNw6
Yo2xMNPkzvG/hE7aTkcZlg1ZG4XB/C/wzyu3ozuNu9y1vEOQDehgWN03msjUeWB1OaJg4sWC9dsI
6g877eBFzKSF1ss1zaUamKmiYebVuws0nRe3gple99Ufftb5cerzl8Zx7L01TPLB5E2yN13e+sVA
E4I/wyja90lW+WWQfkr9QYb/uja1Q11R02G7aOBujg4Jwd0/CapoASEBMxotXJYk6XdjpOLb3y/w
jb4N3uCTjuXRNBXWMm4BogaLfCYjzuSoYCDilMQO7y3AYF0JjQfXfBfM6Xp8UQjoavAEG37tqipk
WiOSJ9uHHlQr0NMYAMOdqtiSdKClt31dGPhjFSTI6sJdwUO9x0xGsXazLFKP1JLDI5e8yHUqrHLh
RWb7wNXhcd4rUfAsMPOZmuJrbfYnUBZz0tqwjhTLJ4cC71oPSHFjD82J7hr/oBvauhPWeItG9Fzr
0os0+nWujkXRTRxrxppxDSK9PZNowYR6FXWjzF/bOXsWQkXg7c9J01c+3sGeCgghCmPLvoZ50Z/s
ndYYv61RfheIRhsL7MKSSRr+V2U9Co8ukFTc9ZJ8OHP+Hqv+mcXDlc4UbKQ+6DdFhMuIw2mT71ng
OlsvVwX+RzfDyobj1uLvaxM2oBaX20aKFJ9WJDZl7UX3nJexNZrcgqZxAnWF/JEXACbYKTA9mBWJ
+gJTiQFKTSvbg5lzE3nDXgbIO7IiHjjVEcGCJDhOjvHAfVexnWrFZgjN5FzU0UeOXrGl5Fdsc1U/
+OAssRf21kr1zd2gPKmdksOh4fLHeGy8JCOUeN7UizGQj3gYsbWXvNYVhRMdh2z6SVcDkO2VaBCT
LBZQ/P3UUZbnDiwjXkwkrRhFpi3IkrRblcQHkCPh2tRZI3fReJtoCRkLb61qAIMT2n7d6cdeb0kL
YhgnE878ZiINl/afRCBWh258EEFyErg1TgzKL46mE3TJO2Q3EvineEpY8Vp9cR/S9CMZnFVchd4f
qLdPlgq8V68i1Nr6cDhgXY6bpB2qXVC70Cpwsk3CwQyZIBWroIlPJGKrFTnOXWdRn1UXerupiWhN
liGI6Q/O2mlRP8sgWRlJE+8aLaXUs7PS1x60CzyBulwkkAWuKtAvKU3rf4YCiDDqG2h8/4m0i3lU
hectVY5qUk11fQbkArEBxhDHYbZ5XvQ2TfRkS8ooLCM+Bkb2Wyi8C1EB3cwu6Slpu+IP3+4rATnr
pW+se8GVQp6emJptEVxjobQxCk9sDaH7D9IM0RfNfkCKns7IrGWSmTxPBki1qV9buwiwwd4jnEc5
bdPfGnbQjVGyPhvK+Nxr2slPRwzbEvKsOx6sKoWbxaOMkbRbsHWB8uk162aScqW1Wr+Kyvpu0iiA
ixccIEsFwLeKvKeD5MgZ1v1OvfgPRTKcMgl9LLid9ylFENveG0hvDD7MR95rXcqg0gEXOYAw2yeM
GXPTys1Ju40rsZuUXb/h4Y3BvR3LlV8QzxxN79kd+msHyrEi+bLzBt9fhYIjqTT1bdCM5TUPfUXy
BjZENXRbU7nDWu96/LmxFe3HEa3aaL3PgmSALkyOU6YLBTFhH90mBlZ+88dgoWujbu5ioFqeTL8d
nd7hZNjrU/7oOvXnWlO5z0gEAEOD6uiDVd9JwUgNhI24n5b2m5CnMLpgkG462P18sEWyoYg3OHYj
KIyA8xU3EQXUpHyXFuUDN1lRC0WzFNfJkN2jkSdTFRLERArlFtRXoqpXdLy+iiZH5rUozJhgFfgK
eQf1/71Hl95hsE1XURGAwjNvzmDGpwLqKygLEjTRFFHEgRDQsAwpDZkuB9Pj0YZzyvG3k+r1Q0tj
0rJvg3NLJeZGuevCHdSWSvlwx75nDfyU1rl0GBj20bqDIt+XevXrena2Q8L+EDPQN9TxLeAf4GRf
lY+OFcULac9v63WLU+4ltuu9zXmGkk00/b5gMMaLzkmSJT91Mc9YjS+pzFiHUP4NcpWsdlrcMyJn
y6xlYeeWrbin+ggbYqZrDhDTstp700ivPspQ7a0wJtOMZrKfz8H9j+HlhzJO51P2EpphtuGnA5SW
0ESVIjVYVrtJHAsPUaiuI3IcEL+8vpgTpJ24b6aLivwVtNA5kQ81Vkb5Lmjh1dj9riiz78FCcNX1
K4GLwO0KfjgOnv/EzQ5OV0Oic9xfAG3sC5R5KOGcg4B4YMVENZ0dNSvBczwXbbfUoUYRJGKjS4Tz
EKbDy2+DPZgAl4CFBN8feQDCKt0ApM08VsgC4FJd1Mv4HVbdlr1Jmzc+rxm2S9OYoIWMBOCaMQXH
nuB2lNbU7myGxWVuhykQn+hW5+w466JNVrn9b+ydx47kTJpl36X3LBhpVLbojWvtHuGhN0SopNaa
T9+H2Q1Udw3Qg9nPohL5e2VkRriTRrP73XvuAHWzsQABZNZHVIbvVoj9AOnQO0Eve9EEnSDMLWbx
hm4bzp+xEBThiXAjUm0DdxP2Xu/8qYyQQbywLv3EQRmxwEP5bvxf1qFuzw7UWZmOB401vAkX2bpD
jJBe9uzXncRNGLKsJmiDevmEso5UbqQ/NRuaqMHA2I/1g+OJWYFGu2qkYa+cSO08hIq10zGEIhib
sgkpHklT7/KK8sQQ6D2wtlnjI+m+EEFO3UewdKKZHKJF9pr6q24Vmx1zYmDrw/MYcOe6iiC9toIH
tXF678nHEdoNOAg67ujVPP+NS5gUlMRYXUIBR44DLxo+0vgsw+q98EoDBlBHXY8sSGK30ZWsEJnk
DzTM11A0BS6fu67T1Jg61jEVRbtgd+DcS7K8jD+pjmRToA9tD/u4fRoGiT1kKN+tAWp95CWbvsUW
qUWy3lVhN22HlsbneZbElDXYSVzbwISxUulF8OzR04Kq4h57w+g2bVr8uHgqEfNoz+P9e6vchifa
8FRmCRzg1DN5Doc014cB5WC5eZiwRiAgp0cS6NGhUsNsjzBnbIq2ZVNXLedDK3BILlJL78ezbbjB
fcr6B9t7h8bYn2FDTknEAtHhzEr1eu2V/IswtbnAmIxA/nDoFF8QXtvouf8zuP5dI5axD4muG623
7wPXw7iQvJsdIzTIPkwjgx832zXgD8xmuHbmjxLpQ98w6Ylj97X0Xo1ExIwqS8hjmvcALw59158D
vYGzbCp1chjskxFhqmOK4RZP+o3ZJijcBDOo8It9Vst73nXmLZw/EJp/qCnSqVzTXP2dYC85aMd8
j3PgW1PEEITN4B+gpxt2H3vpO2yearg+RUsyGgstNBdlegzOBvIjln3EVea3mNtYP8nZhkSHyDZQ
0WeljDgGsGXQMDtrRqCjSQQajaliwIISZ94iK4+tL29hEdEg5/joJYQoFxxQQBqRT1tiRiFO7SX7
SJJCDSgQEKWrbVEUp7De1y1zTatyysvSH+euQLt7VMiZKO3eXFHF86plGyjZwjhF+5WQpOW5hSOj
jN6ZYrhLaTfP2G1R+dNy70ztW5maT44L3VKT3yD6HjSOd2tGa2dMmr+hpAumijmPovoxw9I3SUn4
MbOyi1SPiUoTViLxlsOVcyM5YgwEYlNHJZ7cykTSF8SaMLhhyVmUIrpAC5v75My9nbEjJjd6oGGA
2L5Jy9j4NtYBdZ7OG+Cs73Li7XFy/Q8S0kff6sbaGZPkqG7UXz5QjUsQydWiFc1AIIBsQ5Dblc45
FPWhrAEn8FeCMYhbZpZZcYlpTYHqGNOvFqGLSJjZHJ9Pujk9130+sL0kFhMCWi7i+rOwI3EtHY2b
xB1Qz+OGI8nkYdIo0h+3EOqhnt153I74mRGDsGh6WyG171awPbcdpW0MQ2DYI4pO15P+4/TGY5HY
qBpmjpBCIdNpYKO1MkoeFpEI4mUTTf05iLVrV3nWfgxbdrcUukArCVe6rpN5xHyzKKamOvstkleg
Hlj+5S40RXAnebqyEtpMmU3wbZm46UKh8R7B8YyaIboWVfOb6zBNpH6JDfws0InWouBUodXmtz4S
FGpcuB/huzS84YkJusf5autmhOOnsaxXhbBm6rtO7R2DyUPWCwmIqrxzxAlvLZmw2qaPT3YlbqAw
dq6Tih8rKy+vSXhoGYwtRWrn0CpqEmLCwgRWNF859XzbvFevoyP0U2EU06Y3CNApvEiTaMp1axK8
z/T0QETxiwg46TON0JDDxPnQtSSoC1ru5ajeYu6fDRbsO7EaA+ZYPG0Y5fauewBJvgCyPb7i5lpS
F7b9352/+v9h5TelbnLwFTwHlSHEv5i7bQgjCVsq9mE5EfZ4OGoGH4MHcXsd44VMqbTYTXLeGmiM
XtpBkF4adkPCIdOPYndtRDyZKE1+Q+3XTzqDUCXaDqwVhu+/3+r/L/L5v4RrDPN/Ddc8V63ffo7/
PVvz9yv+K1tjyX8IEhrkcKUUBGnmAE3/Wzf//m+a5f7DVFi+XMvAgK6M+dr4r2yNJsU/hGtwj2MG
t2gOn/u8azrJA75OWv9AELAsWn1M4qq2UP9PfT6m8z/t9Lbp8Ndjqdcl6QIL8/m/1FVXRW+0Mi3M
9VSZcmP+zZcFd8YM9fWfvxStaC6O/vj3lcmbEa1/X/LL/3zp7+u98Oor45U57/Xwz6/9+7KTFO2l
yP7zZSwqI0L7f3/p7x/6+zX2QA2Z59z++Vf+/Z1Sqr3I/l9fxmHUXaR9rcGGhTaSm18+m0qlRzmm
L6ZTnHwj7t88vY539KDJNXOQ1eCY/ZMwI+DVWa8fkdfatZRsw3SUIjoldLlrhQv1htbQqh9wKorg
yVekEmGz7MeoPjdtrS7CslHc2dvjoV4GNSOtwWWsGep+dbVZbXoV1hc8ssusR9jytXAzxJG97xK2
AU4IxoxymnRb54a+c3SgPEkw7cMgogrHwv3E2HfJpGDfN1jwaCxdlgPIwt7DItZXk75xouqgZUy9
/la9KCv6Y/quWid51Z3IKqcbZImYkGYybwWcvV2XFWgzFgdfq72FmeCEwjDzXNcscU030pCT0qY8
VZ2/tyNIpE3KDmbgG9tMlnOkvIjjc+S+uHqJxzPzr46j7aspwCwKyZ8AJ2t+3GA+gEUDnJXHWzwX
GVjGUekQfrUJ562PeUupo6/sN8ZJN1gn44pmCnvdSuwSHZNfoj/dqtQb+8JwPI/sY+TqNhYSu99P
zE7bQnaHCjTIum6hiJaq63ZmZZsrKzpGU7J3LFhZYJAKnYQ6ZZl7zcuNPf28DBbEgYk+H/1kUWHB
GWhSnB8qtv631pLPCTCLFX+xC02O3LxXB9k6TTQ+ouKq19nKIg/9iHv7iegtMbMC9H1ReMHSV5w7
QkZzOnPyp3JGKhoqXYPxoCeXT7dxe2aJlhyWHU3OtLTXdEfS/12Ak1G8aetm9LOXfo6pTFGHPYl4
6Dq1eRbVRIHRgYKzY8RbeoSTW9JippUFO9QxQ7+2fbVtHFwxJsa0I1z26lILQCkMLzsDrX4MzPLQ
TeX4JHwSVcqncI8F6amuW/vS4HncRjr8Y6339F2GGQSolWs/ABpMrDR6IEnar+gP4fHSt4RKUMVp
PNDNR70px6XtCzhPlBbiMDXKbRO6ULI7MC+TpV/pcl9S2PoRjRVdR+2gMfxGzsSl6awrDORkD/C8
hLEsdkNMnQmfanuxgHc17Utat/dGpsh/pJFkxedRpfCnjDDdBcqXdLAA/VFd9RUDVznP1dw+Tkby
IWUqp0UTKrnHScrbZDpbVTf9s1NkXHZz8XuZmdEqNekXbhq6HVUk2RE2mrkkl2M8Kb4RK0rq177B
O4qLrOfsOuKUZMT7MvQzoamgnKoMtEtATdYt6Dvi8wJDaq75ybWtyEbxz18qRUWA7PVtI/F+R1PW
rArbkvs+gbZRm6RpQP+vPUd7hjYJ2Z5UDUd4YvApgH0dhBHFXHIxngMbXmsrQA9Lm4h/rve7jolL
2Z4Z29f3IX6uYbZfxIQVlRuUSWVQPxN8IBZtspcsgyN0iqPu1MX3ZPRfI/7hZUEV2zlN9QfHssJL
OJF8t74phkp+owz0WqCNxV1r43BrqqJiF0y9pUy8P3HUGgutTDtS81y+qmkP0PY3ODXENi4rOqZr
59bE6Z92xgQGRGYaBKad3YZ8XuzrGOxrVB7SaDh6Lp9erZ9zXLa30fMfioDFKAi7fB+NVIEOMQXY
pg3eLI4gJebNvLGEPtJ5zxl8QpQIWNYZiHVqZAcAmGNsb2nBFlSv1E+VkCliSdcfCH2IfeHG264c
2/3Qx8bG8CLnFlaTi5Fx7TAJ8mCgbRFM88UEW1/Hebb2dXvnG+JhSOOJEXadrigof0KIRnQZFQSp
YKNckFrADxZhJGC1l869wye6mNLQXpsF46Opc/WlCgYdZ7fASOsHpzLSsGDSyUi67yAywwTz5z5L
msu3msGjoORQZg+ExKU9cRxNm6XRaAovjO7VsEySccGooT32UdMe//6OCfi3j59mE1ozFAWOW2O4
b9yi9qEO9lGcZheqSvXjBPBI5qPFhRcV2wg/TpA417+4XEecUK0jRiaIrWD2y4MV4Mmj7MCONDLn
rKBQ0kDlBF2YrSIpXpx2MO5Ck1vTKv/wVgM7KEW21X093tGGkENKORNL/U4wQ26DoaclZqhBgFGT
t25UFkMe0TDRjZO1bgLbWhfeFYvHQbO7NdbU6ikOB9Y5btt4gAXoaHr4bmr5c2yIVTgfNLmAH/S2
xE4qKXZxCdU4QN1mKkm2RtOcnVNoUt1s+S0E3vBcrMnEnIG+Fzt2+nem0phy+/7Hi8VvHdvtU+17
1rxaplQhRbqIHyq0Ex0t8Thy1/pU6WAtk2tbvgGDrjd+RSyArli4XvzCe0bmDd8rNUtM0PBaZiBK
vJawqlXqB5k2e0Nv+W4JMU0FCm3IBoOpduRuejYe3dRVCKB4PEd4UIy49nW/D0TpHALqvVY2GD1T
VKgYGjsHcyq+JZIni1EsNkIFd6OxkZAzi1GwuSv9rNxg/Piu2N+EolU4q7AHOZHNAMJCA7en7trp
zcHIdQwJwRHjBJbo3n21scWZz5qrPZtkJ5Yx5z9M9tOqi7xhl5VJuEsNuAVCAEVowy2jRSKTwnh1
lTPQVUq6iQElpRYWMx56C8F5JmO5pA/q7rCk6X2qo4C6KGV2c8oyc+/FL1HcF6+lqHEPu9UlIqQD
VBpOswqHTSv1eo/RHAMmt3ntTm/cG7P4sQwB4lAHhCQh/YC6N7tddsmEWd4ujpEfnzpjdvfr090H
oDDHXxjv0+7lcysgAyq87gTDzB+nCl4rGZsr0j7dTs+bNWUPW8SRbJ0EAMp85HbUkzUz0hN1q65n
gD2h92lZ2WBXPFWuK1c+5jllJvDitgFaJfolE06fLQKi082upLUKUsQcY2JXUqWf0aTj2gbwtPKC
gxOgQrih3GdCywBF4jwO4/ep614qq3s2+Y7r3uyYwHUMA7q36qohAYCAxDtFuXnYddqiQe8yJh8f
o43j0RTxU1JOHyKwvhhpqUXXYOHv+/qUO0ayc2zr2wrBboVRtaJ/hy1y6X6FvRcvyAo9T1ir+BcN
AB/wE4voAXFuW4e/qmyxmxUPkwZaJCbFxYdrMmEqTN4N75jZGMAty9VoRYToAUV8ILPSO86xKfqR
BhEid2E9kgQAgjeF+Yc2qRezgGXebXJ2ep3rUWMo3W6Ra7NPLP5NMWOcEG4/uyzfMSexkf4J0Ax+
+dU19UILwBU5MgQWReBy4OGxwDyKSDviZCqT+mY2gDW8fvg22vc+rd8D1OAlQYo1ttW72/lPos1/
24iR2yjMQxP7c9sT5rlav0QV2ZR50tI63UnXrFsgixe8xWoVSHPnBh31DPBc2oSUtOq8W8UVhzWY
N1mrxD7U23OUFd9UKLIXhC27mgrjsa1R2CI3u0cxblqD0baOrIRpoF1AT1xUIG124LFMCKxjyWBk
Nk1VHYtuYa3Dit4KwN7fqQmJJ54ePQ3zr6DZp27jliJkrJUB+A03UG+4DvCQdMR5C4zgYVbcWbzd
heeaOJ6z8dmB8uma1dM08O8VaEkiwCVQCQiZNKd3+acd0QOD7oo2a2FA0k0kctiVy7laLslrqEJN
7y/gLp17HAZlTOwhqLUZsD3IBVRq7DieOforgTn3UIUY7kOKNhjATO/QpZJFlDGOGQ1jBqGFj9qo
qXtCcnddOshBjiYboLU8WsCqrW3EJFJkjE07Wx0a1TBsQlqFhYP3Q3ZMhBnWXAevfaxCheFQM9jY
KyFIpEaQDlf1lBnPKVzcNpxrdkpC0xZTntLgZDPlPL9rTnZN+Gsm4TtZqwemhGIhrBY/QJZcKmzP
T4EB20xrlr1HDrMB0BNU7qWqwSuGOZk1p8HNpnNnY0XfJkxKUeHzysdRB6VwzTyMrdpA8Vz/7sQW
JFqJR6ALlLOsYs7VPdBng40UM2DcWhkoGPgR/XIirb2tfYeYIFVwZRI/NimTScKQAp/muGwFzE3m
Ub9RCniozOOnCh4HMPaU6F9tdXyaZbfRSW7qBvFK7NCYyrkZzMTOFxhaGQsLrq4UXGdifGRTaC/1
wmdjypUTJxCXjWHM12Rjd633R4N+tbS1As2L7FdPL88W9iG8Uej3Kp1gQkzpZ5Gy1PoupbF/QkOq
VUjZ+NIdG4RK/z2IWxw0sIWXGHTwjKwqnw/LdaQD6CaJWML1gw61JowJZA9GciNAdm86VqnU/kxN
jauqQKZPa9oHevDaA30Ys1TM46XjrQ8r89NgpjiF5iG11Zs14go27WI3TeWhTeRXNp5oykGqkyn9
ZN5NjiWnguSJsAYj8PhCmxckoVA1G3yPz35lPrDGZCuPfc168N79iCucdvptLIfVLQjFxZ60lZN0
e/QTrliXAEYi+nKd2zVSe3GiPgm934vouyLK0FeGASgixy8vipfWd9r10Dq7LEB1bPH/7arXIhio
dynrF4H1g8A6E1Ut3sk6pssxOuJxdDC9SWwXSm30FPKqV3O0cikfGWcy0Ty8M8SxHGoylG1FShgi
YM7ZZeETr140EVUwtIVotW/MjZMMwkr7GWTkKm/GQyQMVkV2iUQdWFOy+q4csrKJzcg79Taq9VoG
d/qtyT9ikbzJoPrt8QqsWIGg5HZqPVb+jdLYiR41TR6Nprg2tv5rWPoLQQnKgCKCuh3NzKGuze20
MY545pLQ624jszCm2niwbR3CB/dJlfruhj6gdNVG3Zlc0gccThqv9HZdx2m1tMviChmEh0Qs6pSq
nuIr8BouY59RjOZr35aaUci4x8ISPNJI4NQTf9yMcufSsh6byr9q8w8EVIydkkX3X+ucqslHAvDt
Y4qzjviVOjWN9FcILrPhkMoB0JTOyjJye6uXXAL9qHDywdiM/eGl1B6F3wZv/hmVy3Txa7iRCymj
S7bU0vkM7HBc63SHOY56p2DRX0KlqVC5hje7qs6a/z74zRESCjv7kpvJHW+jyTvmNIDkSpZsjt0/
tfulbAQId6onYAuMGzvjD0lurn2K/nrvoRsgROQN2C3+9+gqmn5yqLWmikz4ARuroT5ItgGXoJxj
OsOxcoBWG9XeM3Rg7bZPIUJzmZLwNhnNrkjKXzqoXyakikHOVSGkAaX09h5EQ7LF5W4o2idZ2R+F
otramCtpqV74oicLzF2vrrJCitbRAQKFa74pKndhTtO4rF5wGDk8LeIX6O7Z2pIAjbVkfOzykB4+
TJMVx2wc/+ckpnXCaAE4jipjUerg1kEyvQTRRMpkNvlkNhuKIv+WBj5gUw/Zg8aUdjRxc++r8bsg
irGFU7mB7DNPC9xjUFAc0aPa857t5WhMS80yorU7V4SJMUXU+RqU+5JKdjaGxF0JnL0tmHlaFC4s
ujzFPpPBEXK/aw0llPbI2YzKN/xSpcO0cY1N6EXm2uaCZO+/xtwqlgPAaQ4qDq03oPqgUq5AAO9A
EWxzP85XWlfexmSsT100frKE0N2rg+Bub7TCWYs2o8SBoypOZ8iKYBYRjE3YI92HndM27nN3ci0f
IBj/SI63YTkOEPLUvknpF2ssVsyS4/KM9Vx4upngJ6drywjWKWEu1ujHuHY+g/ox8Qq42kl15Edh
XzLW3xYAaSvgjgpU9ONVDUP9RF0aw3jvneBHJzGxGWuKJBUemThWP7DcMH+NWFe9aPwSMPqsuDzz
AkKp1m9jYWrrYWAHYWK0STsN5i+19UurBjPrkPqz23Zv91a/Maz6OSim60AhMs4xdsQGN2IOwzeQ
6B8VKbhV4KZ7nxQzpq8KvmjZs+OmcYWnHp1qJ33ov1zV7k3XPucadALdOflJkO8y3LgebsSsohsi
64jeTRF7lcl/yoowBGlK90dTvoDixNuUjfzIwmT4WsxQ+Cn7KfyAaV6lL3Bcg9shZ0JIZyf0n2Zw
bwpLxJrY17BAaXsi+zqtnLL7MYriRU7GnY6jhH2o/WSQMksNAgxNon2btjqZJoYkL1LnQYyvZfLR
GWgcbveaa+MiDagCgls3swEZ9xbdmuLzJ5fPZzlKti+dJ6/KiC6Jaxy0MXnIovJLg31fz5XvSfmE
FcHUhvcKhK4JyVZNnCMENXcMtV/dAf88wbt4rfuAoX2TnCAwEie+54kFO6+L6eJglawxCLrFG9OG
X+b/sMtRL7ND1Y1v/lASMBeLGJ2vY8ZmzxhLTgjWpsFU3hsnClo/Iza8HctQ06ulUhEnNAQ2j+Ve
wdEeB+09GJMXIxjeu5F8JsoRLTy0HW+hCSBugHxhQ80DgZW4+xmZGBLwEvcwDv+UxnA352tl7CnV
6FhPx9B9gOS8g+7OyEuU5LyMElnKxcGC7UWzloR/rkMIyiUwh5dixCcr4DrF8zvd1d+tg03X9jbT
FDwPRYiXvtlQ3eGtfMGcMUtpNk/OMU+mRaUXX9bk7fTOXWvCfHSom9/HblEs8gcq2TG3jBQAMqdx
WfvrI3mXAeBGewPLtW91+9HvQYcaSB1hUPyIxh8IWgbZ/ilmJrMigLHUPOtnrOtsYajgnYgrO7ai
EMzgu+f8s+mGT2lkbwZPtRTxtajw1VJS6QIePo9GdeN4PS54cFzJ8rdLt7cuXqEesQf/itR11vl0
iFxn18wWEDygN1do+1631zKQ7w4nM7TJEjBFo3nroufeY3JyCrXslscGZKzIeTX8WXyLv3Do0SDu
wgqYxvq3EGwt2ObxuCr9dAWLOl3RMMjtl0LMxE8PGJxm837CZ1GZF/JXpJZ8H0Jzpy8iapFERk6F
RAM3Hw9g7HUu6DaojiLMMV047Au78rPnjUJbIEnb5g4uIx1YkJ8YazvPviITvBG7/5i3uQAWw6hm
NaWCbw9TL3s08UFsTZ76FIdCnOe0EwThrZK9Omqhe+nYhrn2tBvC9pvOyHaVxOO7NS5sP/P2+anx
zH6JJfA4fTkaJU0BVtDGHvGf+cmHH4QwbwyMIxrBT9d4UJRgQ6eGwoXv4ovnLP7aryCDEYanBH/X
Y92L5yQz4USrSxFbGOWc+MuOjHtuMwDTZwtM2380dv7ooGNzTuiWskoP/ZiWHBftk4NWFmJzRRhm
A6CtKrtB2CmKlsg8vZ5BMnn3MnffYsulBF6fU9INdRe1VLhu9IF0jMuHbYT8HOac6D9ZboklTIeY
oSGDZQaKsSjoidVGg9K1scmot1dzIPlqfoc9J5yxGUA8BE2J3Qnrdp1Oq6YfyG8L/DWZflAa+3kg
CQOiZfYlXXWuGH0JRWyAQ+udQQn9N8SK9P7VszxJI6U421Xwbf74MdR0+Wo3pbkaSqg1cgI+AczP
rZKT7hTDyjCYT8jSb1YJ4bzNJP1NU3m72sXPSusAJ1PDOZax924k9ivQ70MoszUC0z3EF7l0XXqf
8f9i41Hcppx8+jbcU4xMDTiqEtlzXJ7DLQ39jzLo+3XPsx6O8WNUV9cgYPoRVm9GCNVs4jaR3oth
9um+QIrjIPMcDgoQPcYyVAF0xaEsIemA4kcWMDemKzEgojP7JBU4aLwSLDD3WhY+2aLEQi9QBRIF
cLcwgdM9MgsrWQKa3wQWKkCu5SzQcAu+FFOk7RufB5MgwbdLSo6AKfgAzCTp0ZXzHtBGlJ9AxjoB
XO++2Zl0sCyafPymHwCfiru2sTdmhTXsYy2B7g0UMc89Z2GanK2dfGyXvZQrEfAsVMqv10H5mw88
XBj1NXTdlw7JWs4zgPWsGdDLoIh11dOoIBNFMa1rF/6eZjIBrDVqGgVRRptTxnp0IIYSoYXUG++9
CmemFSLVT338PDDjWwjUFqZoOZ73utIOCCpMXxIT33hZDXxyMx+4sR4r2/PB1AJS6F3KPbGxJ9dI
0RJcQltp1bSJgrbddNQoLHr7cWj5WpUZyVLPdKZ60U2RrzzVaVwevRBvXZ0lWzkQB6IcpQWnQyba
nT59UBbKfmcGUZI8IEmZyoBjMR5gvBQA1xIL6VCTZ26CYuMwUIPEMHfaTXq5dJ34Rye2PCFT8yMm
/bZoilOpTfGFgy9RJJrb6Bv/BEwsTxOkY7pES5qA9XgBJ3wpNN9b85ipYFE9BZ1OWTJK0Lot4TJN
4FOW2KwcQqnNH8+JtA0dbmxlZU1xxLoRGLHRnGfshLseFkYAeAVq31cRqWMqTbV2CrsHVItFMOTN
ZOufr4oAHI1Bym1N9O89YatN6HHBDDxlS/6iMRGh7McZNnWvT0fDKc5tZb60mHHurbvIo6Fd1CRP
trIzuVImy2ZLzYG3CMUzbrH8lGnosnHWzpBptq8TY5pk4kRNOm/Y2OMM+FKl4CIc36j60a8+Dd/k
Ye0eh/sNxzZEiKKPaFmMmOWpQfyG2NjRahlvsrHRD5ZmnP1qNBZNlckN5wrmornYKC//bitxtVom
1l3Pcc0qqp51uYOw2745M+IAIy0mPRxRVlWhRxKcN8lDE3QduluV4VKOX5vMliDdD2EqyVQ5ameU
pU4QaoQ+I5li0Tz2XhrIqyLs4Rhk02OMvMqUe2dI66thZr6Lh5h+2wFkhxvpc8b5C4PTxU3KnkGs
7m3DCCUxkvp7XvWKkOBhDB04a9ZzkHX3RBHsiLPoAeK6+zimcJZQQgEcWi8axWUHl6IiR2EtzIg7
kFjfG6RSCcRGkuVJrjQIaXKgpZcAOUZWFFvKPbRkhf0DRGkwACAnx4RITslHh5ke/cl2213Z4uxv
ew9UGjleJhb4rxvg0BafNr+LaZJCMNwMJM/cyIlXQS03bUaVY1clJLXz9J2b2l5xdh2WYqLBhnGH
PE6EbY9VR8Y788OHoXO/OCHDZHJ7SJ+mXR+0YAhWsBVh0Cnx7UZo1CVApx3DRbSm2m53cclhWTkl
TyClraSFMU5yWwwdZXHTFAULW2fG3mHm3ekOiUOvYTIs20nMnZZ8SNJMryA6JwDdPN2Fyomc4tTs
K32V6HxT2diyfkbi1gLLeSyn7lUG0bacQB+0temvioEZRTV6KCYd9BQ/+NQjj3gVUweNziOY+Oa0
cuOByl/f+KiE/dv40tzjlaDgm3eNyumF53U6DrN4nTSsbXmfB5tRFBgZTRGtcg/FSLDVU9BMPSpz
T2UCdouPMk5DPBRky0n1dRGnXY8nZD6GZwOFdRjDgeV7mpBeQ2aozq4fE28DQyulwMHF3VCgZmhB
ftYsUXwLC4O2be6bvDvbZvBrZvGHbz9zXubNU0QxRpciIc9DluJ5ndD5A9LIii56JJ+jWDukzvTC
8Wbt2EazZ/vx5Po85eI2/Kz1gmiHZCoETt9TSluW2GLYy0O76tmQhuknqQieRjPUqB2uoMbzsz4+
1Zr4osCESDxC3GYohscxMp+VEX6F+IMZ8sPAj0OBnk2BGsaHJ0uOAot7jjHAf4yzs1eVL44yr6EM
nzi78sfn7D2Hg8U0AL8v2uKEnWM1gpVIO2zymgmiIzX1TV6F4MJUv2kMrkNXhpeWumBg7kBq010z
BU/92F+rgu+NQg0imGbH6oMsUjo6dxS1QUV7bpLO3ACzok486zaBmxxNgQvHBlNhjbA4DN0mdCgo
qY9DIOm6rJ6KoW3w62U13elEVhCbv7R23uinZsED/Y8X0NhRExJejSUTuAK+6kYKUiFdEPCgyAWJ
mtK6DjiAFuSyu3XEp41VRzHP0NRybDNy4TEnr2K2jKT5QYbO89Bov9p87weMGxaVpnb24GRbjkHW
Egu1PTn9S2GU4GwfWxPrRVwsHb2JV26LRyhIUmNdaAUPwsk/msYEskB/gYF39bF0tlnYc0FSHSFM
jEmaqElL8+yNIuPKojTt/Njdgl0ZNqEEWGeH2UNmSUXxWkE3ICL/qgwGecBsTRakoyGxSAoaezS2
wbypqzhLTkmh9p3yuQBsv750LbDL+Wochrl6glnBFfEp5lnIOdP3rhYDwX0/YayQJLLXSUyOKp44
k6YRtuFc5Fenqd6mvHxDbeWEMu+T81wdJ609elHmXaWPSdWWsJvSPH0NsJd/E1x6IP+8KvtBHTPN
0/ZhOn4gxYM5I+s9GlSZYRxjUEx5Aa4GFLh10BFitgNTngIzME9hY+wIKLLZwCTAXpx3OAzpPYZ3
zP7GLu4KXDxzTueDobO38VLLf6/i7qzND+Q4Y5bm5vCzcjswLibPmaCIGXdCATrHupeTE87LjUY4
y/Hs+zySkrNnD4I+MxB0+oFtfw5N8NxP2mdiR+4nNBG8oUkvjnmUnpvGiZ5ZgP2AwEoapa+ajLiY
B9h4Dinth87P3iMctCoegtfe0MW5j4ZikcgqfK2s+lHppHYAW44fNVp1ZBtbCDnp0dKrSypi+w7T
N1pPyfiqxYPcj5YPK4Tbzm4ydQ96/j+2EikJ0tLahsqOjxT/EnMm7qQVbXZU8y+MLLPj3/9MS9IY
UUnlhZVVwTkpTB7eKfQUE99Xj2OdiFzXDcmq6Mx2hy2NtX2Ou7jlhFGswnjJIcatdn9fBA8UIPFh
ULcttnS1ioGEzH9aac60Yq/vrv7559r5D8uqX+lGO57/vv4f7J1HcvTKtl6nogngRcID3fKeZJEs
mg6CFt4lPFqahuahGWgmGolW8t647+lFKBTqq8M4h78nqwDk3t+31t8HAA4N0/too8/oE3oqHY9/
H3Jy8Ta1MMsp5sdaIzeMsTPeIbebH6ncGOwC+cb8/Shto3FbaBp2dEQlFQTiT1em927Yix8nJ1DS
DCQcQmunk6RmaMOiz27Bsy18qmfZHBbfY9/cktaKPuY2AnTgVjG6b2InIa+N5zhhJeXqtrhy+InX
dmTl93nmwf40XP8MOcXf5ha3HJCf075Cds08UbRHQxFEHS29aB2EbQOyLu5a/uvvw4CBZtdjrPb/
9al//8H/9HMdNLTEHuhjGCaYDB7V3WPspN4tHoo7rTTiB8oG7U2niKU+q+t9dd909uPfzxl6XksT
Ry7un6Z783qRbjOd+cXfj2KeTVaywWr796NapAbxVFMufz9ai3ZllSwb86JtHsl6/OMXDaApzqMV
MVSPJu+G5SzdWxPp/79flLJ84ZbadNu//9UtEy7MbE3/+CtT9b4vyOXdp4lr3YjVqL8U6aH5XmTO
w9/v16dWdyTHA5ZX/SAHMrkl9MlWTv1prkllBd5F+Y+/cUnaEQOL550B6PT/AEr//6z2/yWrrasM
9f9ZhLD8H/+9/fkv3//zv/63PVsG+fMfQ9t/v/SfoW2DYLbF5sT3PN21LKrX/wpte/9G5NrwfYvb
r+WiPvhXZlsX/wYb1AHgTahCkNnmF/0zsm0hUQAvy+/HkcKFifn/5kOw7f+EhHcdfjOHnanvuWDh
aQX+7wB0l7M9TK1pmUibLbFDUV560XQYemvVRBMxjkJ77wTjKDNBMudGsf+QmNpyDIt2N7sKkA4N
LQvK+uaYgidWwqL824otFcU9AK72Csdi0zuMcCxnjNe+m0DyMYrxGhr0trp2usM6vojzOD6R+kQk
HuhsLOj9Mr8DhCaGFwfmJChjolRzEp71Jh7I9XAaze3+bOV9fw5NRm9sjEvWwEl8jEM34BeWGbHM
Bj+txn4MSG4dzu1bYDK+MTjOfzjpi4El3InD5rOAKYy/xb7rsT0daETIWy3OHUVQpKDRemaSSKX0
nk6ts28Nq/LZq3I6DSZqbVAPeGaU6Slzo39+KFsrOf19Dh4yy1SYcIBq2VrX4cZKeeITfU6NrNTH
86jAEW6e74hEb/0C+5Yg2LlqPNaYwMUPmZuLk9Hqu2DWSUFPtnO2hMYeGviAfmytEYRxl2+wvxGL
DoSxDWPOZboW7SeLo7yjcSorwAGcCiCRDPHJNY9h/Bz5XX1pqcGdMrKaTRjH95wOzIvFM/zf/5la
E9+ncTnTzregs9vtkUNpfErcbgseT7x4jgnngQA2HJ8vJNn1szSjRWszuMFXLtYw/cSDUcOXNGmD
WVIap7iLtIWZ9jwtKATqdJ+MjrZDQFat3JyD51/cfu6jFT/lZHipe+p4GnoskgGScJy/Gj3Fxyor
g/u/D5GdOevXIWTaE5eUzdHMwc2QgbWVFdgnTRLeXOh3rRZzGNIdoBdOv6/Z9A6runC7s/CyV28w
yCL2LQ/OiTzTNpDQn3KvGXmQcX9xUTLa7ORVepw1CUz0wdH2Mvrlk8mxyLPmkxbN/S4AEHIKiVGc
ggzWZyUzc9VlZNi4V00HqQfBtk/wVeRRpB1Y66ni57//fzH3Wy1PLoYpNE5sfLAT0rZlbp4C0v8M
BPhUl+VyLyJv08AcJkroadGp7Y0I1kPtb/I2+enmIN5NofVFFKbWVyH+tItb9tElvM2u02/tYX7P
2om5JrH81VBXHLwakslsSlkSoZ4AWuhU/hFez3/80FU5j4BjrDg+//w8pSvvKIvkXZpSAKUyJRUu
Pmh91JyN1NXWAahlzudTu2384otJNMDnUWrVyciQjDSsf5d/IfoCS8bansJ43VZvRPvPc2fp+zxq
QmaHZKhNe3huB9Nam6Xga6a52I5dTdrnLGnWnp6SlgRXtJmydtxwqPGIWA7+OcAPKFPI11pZMvGr
TGMGA9j7Z5GxsWfKPS1BM1yBjwRbq7W1o4Zk6PT3X15DMcApiS9hERcnv/DFqc2tEk4aSMPMs1Pe
xPxjnMJ+1MAIX/4+lFGWQSoEbhpWgtqpgjAxegIrypFi6xpVEG+NhEVmDm5jPXVBsxQiZW5W1Abx
bNLLtozsvUnM7mxqW8es6kvuuz6nEcjmtreFCTKtKuWX6mde2rteWacmHYYWpphRu1Qe6wld+aly
OydBibGqYwe4Kbrp1UNm5SurVfTntyLSzaMvT7QJDdF1K8mqxMqIVYS4scryxbRxZaHDfJb9qIFx
58SlfFqYWDBDYNgit/jYodyCTqata2ETwpekmNFy2TbwPuHraq4XfPm2/IF5PiuTF2OCZhcwYeYZ
2+fFQYjfanGQ14EaiLBLb8tPZLLFoZoC5ILlTffuQDC+5t0tcSL4z7RuloWSiyFMyJqVV+g8myv7
mN0kV1HiI6sQk7Fy1rmSyCM7L7gvXDgrsogLFmucs4Gpl+1hsG1KQwBi48GkC5FcCRPvK4RoMiKb
hJ7vVJotJlB5RJlB5ExZ1BrPvzZboTcmkIj0xY66BxfIVshcT64bZWLrULIZqc0WeFzRviTdpaxt
kKPog+Z3LNEAoZUsH2ztTGd2i0kC50C3iqJuJ4vp0WnAU2ohyadwtO6BVZSkpU2ij/aw0lpnNUFa
KInXVzaGOcnhZMHW9Kwr+5yGhs5ROjpBPCd10me/k8EytpPPzARVUs7M9aaFC7IG+FS6hv/pLjLl
u5sSKgnZ7EB/e9ehiunKjOejyNNsBrOSZAaCr8usLHqj8ulxL1rOTvBrKdMeJjFS2RQtCasmIS4+
6WLliyJ2IFGDqQ8mI5B63H3hhMUvcvvu3P2Z/YAi2Mr1pyvrX4P+j5nECVpcxXxj/IwH8dHXdrMj
5cIzgrIHZuU+QiaIImYtJaMEF82gXSJTqJR5EHwLlR/gpKkC+tfKT5gT+MgRFo5iWSt/IaMRdQuC
hQFaczzgKNFoZmA8zHwSxl4FNbyIejIZ4Yvn2S9SI4WFNMNDXbN06R3NVQj+KdzVunijV96teVRY
h11hLiUoKIg8nG6Uj7FLuSKmjx7Hqs2kjI0t6kZvck1GB0RZvIArglI7ZoMf7s20dWgzNbx8lAey
QwgZwyAh61zxHAaP1zNv5N641njGlbi4PAhPr5bSgCWcs5dxvXE8gkSMmZvgofSbc95pNUDA33Sa
i0NcEmihlvReKoclR5EPLjRcW5Xfkkv8r4PwUmBZ2LY28cmRpLnB1JLJC35MsjDlvUtAXSp3ZqQs
mo7yaTJOTgmB4dh0kG0GI9ZNt50hCioTZ6mcnLayc+bK0zki7MSP6NxAMLFHGhjM0XhVGHe9e85a
48Fi7hL5BiEvk3iKrnygnjKDZihCy1SQItUcQfgcf6hQJlFbMArsgB6teuUZnRGOEvMr1yUK0hYw
UugoRMZANkvVrXrlKzWUuTSBanaXqQ8EdR5N5Tf9+1SsnKe1sp/6suN6rYyomYkbtfDYB2Cxh4IE
PvkI6uUOxOy8CpRVtUWvOqJZDc3yfjKTz2BuT+UoZ7SGBhliyeVSd+gC9Wy2/BCMR3rDEuMdUWYw
2stja0vOchukL05lnsweXR/IyZtEBRtONQxQ5LBsGZiTP4zKGZshj6WcIh7tqXyUaGW1qdzJcaj2
CeHdvR0T8eiCL50z+amJ9P4pS9mGKG2t1XXdrjJHvrRc5l7jgEde7ocxgxr7vq/V5aLmF1q/peR5
woiLjWZJ2HqWF+6YlgMgkGZHWUARw109OkRou+aCjhmxea83xzt2TP5GU8R9X8gDrA0LS0BKrM5u
DzGEvINbF/e1m9uPOntqtccmcWMnxlWyvyFznn0Mg/gZRrJaRQOt3UImtxBMkS8jmmBX+YIBdsFH
wheSohL2sqzeaVlSnwajqU9wOuIt8X0cHoN87eIWG3Gb5WvfVhXAWeeBzMVZIAUVFpP3RN762yB4
ZPcJcrcH8hJp+7SpPvUhDqhmlz1eZLJGx7//MqX3IQ12BwQ1d37vmU+jX1qbbsTGkEtpAoTTuLsO
FeRB9L8InucHISYArX6fb2qtYbHU2w8yGF7o0tO2gT6wNcH/psKMaHImy4HbITOac1MEjG5sTNC9
wGjk6CmeQ0HApkyeAHj/JCZXYbCs2o6qFbfrTof9Cg2w0XO2ghTtlm5h+8s2FKtBFmKb08rc9Dqj
xwhjNfrzAhu3eMeBAKsMrXVNeWJHRlsehQG638lHuBCT0V0RSc67wPQqJusFecCkOg6jMVw4EKyZ
g/uFhw48GRgPsnLQAwvVth/9GuOcbgJZqXC3eC6n956+wyaip9b5ebxO9Tuh5O32CHDRzGkB4fbO
Y64uJbbvAdbuPXrMBL/Yt6mE4E4qWiK52o+w2b8G01cbGtmB2860VG8KgVfcZj9p4Bk3K4TjrtHf
cYiJ1zE6nWV48SYWNKK8Ec2CgtYwX4+t6jonRLI7skxR2B3DgG1eguk8V8pzyE1XV0nQs7l7cJQW
nTqWy+VX+IeIAipz2flAHPi3x6ZO8qrbCCVYJzG67ohsrKGSclbAwt4NZIWmETG7UIr2BkoGHMKJ
yhZAHUOJ3BuE7uxdz2gldg083VWqpO859ndPaeDL+lo10a1Uenime//8UGYAOni2WltKJz8TaCXp
jGI+rPI1SZVo73m835WGPg5xaZXZkbMkRAOlqg9nZa23lcA+Vyr7DjrfgNueJuJn7IEpdKbsy2WW
zxWY8nViGY+x4Lm8ph4Vsf6aiTUAcvrpfDPfDtXFGXhaKwpwHbruRSSPxmd/8CiIQMvAlEgxaU6J
gAY7p43IAo8dJU4YQXNSIOYrsz1xczwrImHzwrdsoatGr0dv82g67jsJgWOahJBy9eYVxJ63ia1g
2JgJ/HXZuF9B573pIxKkWryzd4m1/kFCcl6EEt5667YVQEE0hA4ZA60X3/zzlo3W3+d9NfJc2keH
BrkPCwxo7o1rcAO1rwLr18KLeNUVibmxXUnKxVCcyuinpiYNgTKER072si9nY2PyYsoDH4I22QDO
JMHarY37AiIiT35Gus6LY0qHS4AgnSDA6qnOcnzw2KRqGuFgtq31NFz4BvJGsAZuUiXrDZ4GBEkj
RIoQu7Zuy7NeDftzMb7qOUdyaoIWSj4wZqyyN4le35rMtrhDIjZAucI3H7zjrL16abrpG2jBNWmD
ld936SpNfHhefr9pXF0pz9ipcD5chJ5RscYmcCZK0R8MknLGr0GQbGsUabiXfrU16LKTzc8pWLMc
ZWfK1Tcyka3MR70XQKFyO+CtcsNvpq/nvPhpRz889KVYlgGdWK9ra4piOtuqDMgz1zckMrUDmHsq
+Zvgkh2nE52ufpU0BOArZrQbB4rvQvSTsWkFExWiYl9+W7/oObOLKfqy3WLirlq/TFpPrUrvzBXd
hYHHxeU4W+WD3yU6Z8dZMa9kttHYafngj9jiB9mxicLD2BL0ZBMl9k2Q1/cFtfAsSKnTd9Tc2lEn
G0I0a41icIC2UhHMdfX62fDI71byGmPeTMQcbXMemXwsXQilXkkKxFMzXNthfq5z9D59Z78M8M+W
Zdloy8ztKlbZw3CUvvdUt83XNHt3rckpjbYKYMf+WU99b2tqNI+iPH0zB/3Vqtjd5MjhNk7FW2UM
+Zs0XZhueUDdsRP/do0s5XxifhWMQ1a9Dw6mbAmA0sMpeOWtKS/bW7fwFzlDnV2rB2z6eJPhrcfy
3fZrUmrXTvcPZWz71Ffna8YylbdltWOgzJHroyAg3Ti+viJ/cy16m9/fZQ5lR+O2cv2lwTPngix9
vTam6lnKlC97XxL1TkifDceJ1G8uedOQAuDGKN/GgE53PYunUkQfhNjec5fiXZuSArTtVx5cAi4e
9FpG+LI8W7ZLay7vLGxspMZRLIR9uy8yPVrpOvKF4NFJbGM9mD+EPO6T1H7R+l9bwQC1Zmdl9r3j
u+0WfFrOMerY5wlL8brnjWKCOqzzTQuI6cCtLV3kTnDfePIrHBtUMoJrwuioMlzRRbu4RGzBBWfL
bwxkidVexE1/lwJBWMye81PUrbtnIRVAU8WO3DeI1syK1rVuTauC004fO2KZRra5BCqeLxyT8l9Z
2+qptcmoQTFhse2BXGrsL8fGLskkgzhSbCdPj1Ub3br1zTRudRB1S6qOaLoakmQJs8sgy3/o9i86
LbyzJvfO6ri00KD4xvpU0N4zrSWlisEGLMquDHWGKMnAg7uNOe6BOEYl6+7XWsWGU3CXw0JD2KyH
0TkKi+caurSmQ8s70mAiNnr3gOGiWqajjIAs0BmqxtEgzgRI1tLm36BxsyX5Gp7OnYQTPDQQVBYG
mXESIhm4wTVeTMJrjI8xO4QqGgCtn7ALxzbilmHrbmhRfwdokQwb2iUlrQOa9tPcvTcUIZrQ5qtr
h3t0FWeM0BoNxAUQ2STtgRJ7O41r7KQzTy6smMgnWFxqwMki4VuRlM3AGpkX1hTqh94CDApFnFob
bTlOrTwVldWe25yPIulUs+7jsDwm0X2mEUVQIV3zgy/syoZHjBi8EDC5sAClZj0fRcJIkysjttsj
iawfPXnRkDWaoXCW6EDJzOnTKqzI7Pg5UAfIC299bpDx09ut2ZZvXILvY+4dR8bRGSevGQkHM0RC
rrSLm/bXsNtHj1DmlMUvftZyf60+Bxo6i7QFDn3L8SgK68sOCeLY85NMWpLEzHwkVZzK6Lcyp7aj
mf2mDkHHcW4FmrfSreQDG87PPNS7KBpea7X3NMbhJe6wNcXEYEckiYt68KelzfU9dFVxBE68LPrf
UlA8JaT7FvnOWdM6aJxV0B884gSN1YuVz5T3IPvg1DoanQBSEZERO28CJt8IjaRcZVUOxiOxb0Nh
0Ekhfm3JzxljgmGlh27meJnm7ylMglE470lBOGEQjBvMFEkdl60ipu5ThhMp3Mafd51NXcgnIe4j
BedaoqtLIDk+GMam8cI3uePgV59y/8PXKxBaQtFZFXstqq1iGdb6J7hLgMLqNVNZw/0cEbLuKx5S
eeeW1JMXtUzFgqgm+Sb9u8vhHiYGEFr4lKQFBjKU1pwwJ7W5ikTBl1PpghAYuDjzdx7ja6zl/Yqc
1a8m0+EwROIouUti76iOsMqBQVEI6iO+n5VJmEv2d04UEjCrZ6IjpyLLQ5Llcb0deDmBhX0bq1sI
cgowXvrYaD9xR+AclBdyA9rokA53pLmAF4SEEbXyyc3rHzPTH/UmP2sTpz033vVFcCajGi+SMd4U
s4fyFda0ZkYXEiy7fhwJ9KK56uHAWFH/2zMcZ6RwEqJ9zLF+zF6zztPwgsdp5lbTq5X1SBxm2rlm
eEvHDtXIcxJx8uW3PUakgXVDvysHDjCOV2z//q6y9/CBUFMtbpo3bH3VSS6IJJ+4Tz/ZccP5g3Gp
SQR2GRRpzvAwJOgZfSApSskg9u/5bH6Een+abG5UQW7u8kx/83t/IFlhv2m99mFPM2WSgumazTO5
OQ67YEXcFHdT1qGNvDasSrqRRD+LrZeqTA+DFMzX9Z2M1H1JlguvtjTS+fWe6cNjUqY7p5HzTtJr
iIeYdg9x/UKuSaS94TkLFp3zUiRE5RB5gk7V/UsNZdZl/016fv70MDKWBkdekkr6wPm4IoTbpLT0
fGtv9fbOYXWWxzl9Yp/IrAiIl4CZFGWbEr0cjnoxb+llXty5YBwUhD+Tgyaotc70P/ijoUZ0ZQl3
xszg3BIG5f6sJtWvLc95iwA3AlkjkmZW9lmPNE7KinyYyLODa3cfo1Uh0q2e50aPeGO3zxMWN4h/
FysPHwot2UvNydaRAbin8qtvNyz2zNqNXamna1FfuqEhBkm0V7aQHDoWzQu4+ZtCItSjWszhUeuv
2ciTR6kRYeHWuYysmcExPM3UQFoi2N7TuBsfHfbwdj7fLC0Rm5o76iJazWHFLC+tHGTC9kPJtMMZ
SRKToOJxbVlUxqXJmkOMkzedLHq/GsfICmBmvs1osyyYQH0Ru3lz3PaN7+MiI2eu/AWrTNKjo4R6
nmr61DHxPIZaoFMHLsjZVwnFGTW4e5ZHf0w/OdxwIgrgUqbBJ8sNkux2vfeD0VwpBkKJ1mElU7Ix
TXESZUPIvO4+XL9+JUvK/Z7DAcTGO9yDPHRBUm4r8ZGwWet9/55C0yLl2LDUiGo39N4y64UBZbbN
SeYtA52jRuvAVWBwOmUqBYx6ofUW6IvPtpu9GibB7mmpka0wPVpTsh7QEo/xRS/cdcifuqwN40CY
hud8GollKE52dGSlfJt4ElrkOaG3ZFaPL9VDnDuShSG81iEtviOpou+MshoHlKY7nbOMQ8fco2FM
unJjmIm/aGi1ejXcqzw4zLMilXCf6Hv/xTS6Z6codpOcP5mPu+vE1leeRo+BNQKhNlhhyxwwNsxS
POichAgtlK8YwujGIBOtNG860JUI12njK7d8zGkHl27gugTze21lpBAOUtpHk56dqEhHC00YHZNH
hrZsTqSYr6Y6qsTRK0xpyqVGCbqeNF/aMROgLbbwA074YUbYJYmnZNNkyUfcGBewrIyyuN0mjjD3
bOe3heXvANsCrhTuex1/YSXlC9Snu1H/NM1x4XTuc5Zja63gnJj92o+t5FxaGvAGWbCoTNJdVkFS
xc25sK0IpaPnqOq1taui/olM2h4E+pNvjA9s3sR2XoR+fIO2/BoG/g3OJmxowt5l2FzNjDAby+Iw
Zsmun8ZEXPzaexOD3PFP26IumDaeQ60QJhXnXxCrgRg5s9vzmtPuBgo6/+rsHGb2yQ2oD6r7jOz1
YMWI9Vq25geGxXLTQmuAZ0UqXEEASi6Xi5qn2sBvWSu5fNrnl0EjQuSGR5t2CeMmp7zvWUTQbJyB
jNEsr3lBz13wCKqcytXgn4q5PUQN9/3cVQotqT+yh1xawKPLnH6+4X6ol3pkFde6IR9e4sFtKVEH
dDjrAfxMbr/5SfKtVblJLJWtikCw0kMPdsPwMRxiuWXWevCNlld/GmzCiZJOXYXfBQm2CmezHbjf
pJA44zr1bbR7DAWk0N2AaY/9Ug2U6Ms4yzeTjuDKzF9n6MQLX2fJgxy7XCWduU5ZqYk04knB/RtJ
9B+6MTAiqaCcONz7IcFFu7GGUWIrcWIbc2GoeuAA0tMuTJGO+Njvq9G/A1jVrGu9CDYWPq1lLIsr
NGO+Jyxf3U/srMM6a9iqjNGTGKx8DSmZBJyf3E+hgN6I9yyrK4JnAyYBsLxPXsOTdGQFlzixXPYS
0VNXkB52ct6ShqFiCC+t5aUoeSBAhk79hkGSIPcwfwyUfoB8PKaFpOhtAPsvZXnwFaiFQbke7U29
ecvnxxic9zIzNFoKDe0gl5USLUWnAHjEkUIn6z/9OMa9cNp9R3dJwxFJmMxeBpr/5Ha0supiWyS6
Ad25Y3dL5ZsHK2IefJVy0q21N++GGmeqhUyXs6bzVdbsjkq7WAtIO4veIObZujsFqvdtnteFSf+X
CwaMs4mLRmIcR1KFRGzHvTQsa69X7IpNgNSZZgNCq+0LXotuZ3jFR2jxBh8Ldp2RkCW2b1RleBS2
CJHT7ewCwU2sak/1hPfzVJp0a4xVPbJAZjdbHDydziHIlRpAH/tOJsbjLe76badnWGQh8Jpz+DFP
3jpFVlkNLmQrqE6dESLwJrAPvsGhW5Pu6lnj+wtKfNkPj3Mob2nsMKkQOABxFZ8HBma2He7ypOHR
u93GWa0vUk85bfSEGQTvS79uNubgPUuag5M3nfnp3+HUnAugIuRq+WI09T6uRHNkTpp6PHaEnDcC
g/2lyTvasVnlku6tzGHb9TMlxii6VX18b6i7guQRN53GBlpDRNmwcW5TNl9bveXmW+D6qQ++qd11
Lt/AMeG1huuUAXqImdlQIzKerBIb9yBR53Uxs9ByeITH+krHhGzdSrYpm+D2GkU96syILt8w0+ma
62vQjk8p7ruNKoCTjtq6nveGdWpcuAZp54y53xw5X5IHc8uCMdKlzq5ytdcoa4+2n70L5enAaPJG
7nFbNz7XYsI6uqq7TtGetQzXE5213dBdvJhKjGPexbyKZuEmW9O3201YsgbtE5ZkDspPJJzEeik1
d/r8klXQ/9XcPsnkKSPo2NnkZkZGXXO/T5I2WHlEcAqdIQoPHkAaNm4nT8aMciXryvcOwrrNHoJ5
o30rDETPXn70I/0UTQg1neBiIqGimYjMWaSg2+suO1b2ACC/Wnu+to8YNCzgewektfXb4Ag0wQn4
InIk6dGb1I0Q8FOIYxxJe3U0K+7VNO7b0n7BwICncbqb2JUFQ/nUlt0pjbgHZWmas4UrCJpPGjPH
9mO2XeDLBIZaJmR60r7ZMR0OYsVfURXdNwnO6Up43la1z/qJ7l1g/ejMjhc6XVtMjP2FBjIwgl5B
L5v2kKVY5VGoP6Tddlw2auVMHpKpGYuntmznPRGY+eB0lkHYJLvYNKY5VDvJqptZAnbeGZTxs95a
NRjfmdswSVOmFkBM7IGGQEdp+ktzmZaxNIg35LWWo2aTQKuyYcPSL1uZsfJsAvGK6plYz9YMkYnl
pPJAFMbJLlZ3OFuREiSxY4rQAfnPFQ8+MFgcUObqsNEnv645P/HIBl2/nM6BKAFBIedbGDFp7r7n
3i4KHx4gwzato45XDmQ/Ce+2qiNN2J4gAQFPl5FGsolCuDUUWRwmlotRGz/loL/7TOcdTT4VBqgP
HjvVJBpdkZO8DRHFN8Pnb4qoZIXid58H1R7c8ldqNO8xLT8GkeMhL02wk0lPaq55IbR6FlWWrYnP
H8IRbxBnGDZX7pJKATfjvn+Aw8QMKLd5Gkuqz9K9xqWfbHPqu4Fh7WQm93MtmX4XRAjoxUqEVrLI
jjk16mnuH23u/mz5vG0Wury7efHRxHqnQnstpPidC1DIjtYsGjS77OA4BPnRvqQfYufWwY+HU8MK
XQoXkE3BvnecgpMfvqZ44pgLUiGbAvvNqdJ96lxr1/1gpVKvfWIJ69AmjBcXXDVVLpvlT7AKOH9y
7/Ow2HAmnrw6P3BYfnfZTumzkI8d1Er4jdw3qXJlgfMLTmVkQELQZCiLbMMkrj8bYfgVayMKF3Tn
28C59YXLjbTts3UMNvli1puMOQFBkzZZmbw61mIu4G5QcOsiqpcFQQPwTfUDG0xsxc9+3c97s23b
7dx4b5wpU/om6adhUbeJBoPOJTGcwJjXdaWoENMTyS0HiCCVRNCwm6lwcAHk/r6kQL4uXLpFWvBh
mnq3qixig7qhHVK2lRQJtsSC/Tc+J3O/Ajyk+2RWwkWAQ2ZpEhaAcABiB88q77sYokemoaIge/Ad
RbBCw7nEkR7A+HHFNQxxi1sNUy05e/LMoR8YWXDA1f4MBBDULhKFYWTV6E4pA7TMXjU6tZa2pliC
JGc7zcMb5zi+s1HDkCCvtrP/lviYw3Va7GsCPJ+uOSB/j0glarpExKprr35hmkdRlA+sBBcuy3qX
nNwhNaxn7tPcZpvuQhzpo6jF91Sjfaiplxd1/dJ7jGw6d96HvW6zrEyBMT7kIwF4r2weRajxfZhr
oFlju2ptD9zj1Lkrpv0xNX5k0WxpfMKFpC15zJRAtWbmR3McHAmnwFsyXTy5xc7UGJjZPVoVI8QX
1HrD5e+D23U80FKmkeWLPnEaK3LB1C5OnxwLY5HZ2kToDfu7SeSwGaemXSQ+FgenZ7XSzOG3l2kv
zpwASGFSuGg2g6t91oE5n8w5e9a16Y1Dr7k2XPk0etRis4GR8xS2X7mfuOugal+GqX6kjbcEb/IS
sVFb5TFU+lXXslQfKCUX/TCvw3pE150ytdMsVdDJtXEtS97UNaOkSbp3BDOsSzSwGjGLDIaa6x3p
654j5Mo5j5qVcoTNY7OXbnCKTOMkzPlHACHJrQ+/CKj9hK+kSl4si+d8a/6YffvMMmLbG2KdkoCy
ZXoB8wwKJ/MfC+arLA/3c9TubL88+gb+HCeBnS/1bc9F0C4RyHL0IBHz6ifV3qElvhwH65H91W/e
jq/Ai8gPjiRugmGbkbODHUHwhwwOp/HILlS4iYhmfadxxJrolBeZ9gOOGkRm2ZzD5LmtkTy4oe6f
MPL+Or68jqUyaEn3qQLndGTEHnDIw+CSnBtGMTshI6AiaS8ZQH/YIzam3sZvwIAHW2GI6NuCRTKX
r9HMQdb0rA9wWrz+eyJeU8LERU70Kvjuc5sq6ddM0BCDiotejKeYkpj6HnyZ7IL29DitJQt3dnq+
1fCcuoMy168N0/oVWM0Vz5FJRpnFR90MrsSb7ctEEtmcdJNtM3cS0CaSDT83cVaFGx7sPmCEpF9c
qt7KStvNPfHBrr3lOZZAS6avuVegkU7Z1wzdXa2Xj2HwYHrOuESg/ZE1A3MdKRHQCABvxovH61q9
E7I+nFdObb6KseCRomXMCtEkjK0FWONoY3Td0RUt14Ss+8whLnqRP2311FuFLnfxgAeYrnqyRvlN
fiDi9KvdIPQvzK7Yl9U3sIRY84kvxyQ0QrLeLJWss6rnTivHERTH25wybtUsMAEdK2cweCvlnxrq
IMhXjBJ9Mjfskeu42lXDWK/DPrwb8k7wHJ++1o5GF2sxk5wcHChHnXGzovlZ9M6GrDEcU46JY/nZ
NrdgaJiYDqdpHjcoUkkkFO0xkjwCs4+sxuApCiNOTfFOlERkI334rWYOsApGNrGspx2T7QeDNlDv
ijvdAAXOSok+aG0vBy56hS95A+TVPnJrSoGpfd+a5RUI6AtEnacJhxfrFLhuSphjpda7Jb0Kr4Zz
YPlyMGaBWaW7R1tCaaQKAQQ9OdXwkQr/vULOsdRrtOMVhNyAmRSIEHFhN7Kiv6bAJf+LuTPrbV3b
svNfKdQ7L8jFHqiqB4oS1VqSZcnNC+Fus+97/vp8PDdVhZsgQQoIggDn7ON9bNmyRK4115xjfGPV
mOV7bqZPZdw9RxAu6Qu+jxOvSU9ahJtQ/DrofrkZ3CUWyQ7fJO2paBmCJuTqGHT6Kd5smvGIbVdk
ZJ6Lnh4HQvZVXdtoyf/qlFtvrD3HrtKPCY7bCKE+Kv+VPa+AiOK6DrxUWs6u0TYIQc30dA2xS6vr
bKi/Atge9KRhApnAMcJmywKWwbcYvLBpvlUQZJahfKJP40A50JsCd0rBY/zUENc09pw2kO6GRhVt
GYAXVPr+AkHQOcq6i6lb5x75cS5hQiTiRd8n2O2yXjuO+IrWo5iuRtqT1zAy3jQyiCX4DmnZoGhT
hubHMIHaFi29IlylxTZNe8uJlfgtllJlLWukhLdj8pHY7eQJs0WJycRIYifvFQb7qf6nNIxbbYTD
KqW3DZDk12Sk4FQj5LoMigovx7TrqvcgaDEcfnOazzGvDYpxVcvuC8nKEZjuXbVzTmmEFfmlQlui
W4zbYf47QElS0ER5JhPWBV8ELxSnfzIYMy11w6t5K8f0MUjBUc0ha46StiVSch/U4IXtyMdPWamn
UmRroRHBaLXBD6FkHPJKi0M62FnoWRrnxXhjjnLt5VODvzDIjA1N2qcuYcVGvfg7Z8O0UaN4P3f1
rtWSZ7K5aeLnM+gzzTzX4eT52uLO4uJZtfPITFRMH5DNBrgZPSmhQ3hiBpwy8xiItQNGbJBJwCip
3DMQ06HHLVfKFFJi//j9fB3+ciaaaL9NXn5uetNV7eCJybi97+qkdpX+6ovJXJlW84tQ2kVTOhBn
BRvQtiavn6Scv5F6QelN8Ia6x/zLYyj7cOL2m7S9+FPGamrYv7pW/5Hp3KuRdAoLabFkY1y3pCFx
41hpXcNO31HAkJtI1NmqXFQiHdutgbTrefLpKucSakhAXFtZQL4CUMBZeeK9MgzUaotPFvlRfmhU
AdoBfaeG3WCqP2xehYWBGp5jFaR/OMaEA2cfJSKDJJyqDTLJ9jRxN7kMpZWVYe1rEly3WUcMVjxr
eyK+YRebM5qnkgmKr9mXOMOCE/Sxx8AZnTnXjBFgRYhISqwIGMCEnCO5MPI3NTZX9hh4YOZ8rxHV
saRd0XwBMjwaQye5VikQlI2cTUrUH2uS6aLJ/m6sAvQwNUdp5E81K7uEm8NAB01G+vhO3PmqTeU/
TRxRU4kfLe8fRXisx9ryWvw5HS0EqU02wwIBm5QEU8QYoTZNaLapynQyu3MWmBLqCAycsl17kz6U
187WrRVnda+e7U9Ltu56lcrbxkjvUVtd89FkYFzij0g6DmIKNCmaxnh8tR4tvfWwpUndwmq8hSMj
3ckU51JmeFKN8FHoX6GxTl8NVkwm+fWxnZIHZRlHQ9bxtcogfSLbT+WzA+Iep9esMx2dAItSITa1
19kgCElJGbYZHW0m7tm2tprvpDV/k4kumB5p33YefykpIvWijd8qE8Up6ZYdfSD9T999Wr11tDBe
56VGcB681s6HICDnjaepBhh7IcFEp7u9Ua1+N5LodizV/EOuSnFPmL+IpHorw6nZh1H/wE/JWy+h
jNQL4ExJw4DZRvsj5g79ljadAzZKwMiwBLaaNiJDQLjvqPVQOZV0JqB1WWoVyFtoHZ7m2XKqVL1o
fjhtq1q+S7b2OScz2j5y3pf+RYx4WFzzLCSBlb1DC/Sj0k8vgHjjbUHPkzsIYnJ/qaYljtPCS6PM
jxJy/ipOofKoJZSh4pNc1p0O9BT9sGMn7Q0CZeuFMiIdRmMoCHroZ0nttXKEaCVQvd63X3sxSCsB
6KOYmB6MbXmS63SXS/Ov3sKAb/p4W/X95LTytLUnGjVisH6BMP7w77iiASrPF38gnT1oa0qaID0Y
moRlpYI01Yj4KolyF4ydCZMEXBhUqjao7i1rLT0krNHlo0wIwMxt812LCYRQmGEtH1QiOcvSOZWj
FGEtTo2BadIC6lgp/pVj04KHk0B6xR8BEIZBnLOOaV0q7Es/0lene3QWGYcSKj+4bPd8ri56px+D
rNxL8nSuU52DtKIKdM6p1xjjoSr9936InuqOcLCcWDAUq4QkYYWXDMne19Iahi/vTq9uVLI4ILs9
od08yRm8GJ0CGry3Hs0IJJR2YV5sakN7meGlKKkNxq+FnEkiAIz23bBsxaphn4lNWltzeIxVTqBK
Xqmre5Li4hktHiB3P/6M7YH0mVVhS8G1ZQrtKm3xKNXyV4losFSF8lTv0wxD4diN5RZYyR+kesTd
Ey8qm9XeDGi3wx7tXB0yqFNBhU5UFHEAHkIOS8leadJhVWnjRW4w0kR6zQ4ptE8NwG0VSNI6BQLt
icb8bU3SaAnJKDaEKtCv7zn1xhANQLmX1T5Wxq1UfcAGkHZ6MFwSs/zpAgQSlslrmeTIOnTBbMWg
iqjSYN+UYEIk41tVMVMXBYUpVrJpp3BQQ8BG5rhGHSsP98ZWOfJQG7h5aeOXg6oysw10bdrScNtD
rn0uSvVudE99qRwUw7yZ7cR8uqAuEylvqXpMkibaQQoJl0SHdz2sGhi0Fa+Fpb9PRtszFFiCxsHS
ZDIL8EDOiwPwBwEa7zp+C/Kbx4aEPF1mFg/SQlJRZ7RyljFRFZ6s+u2utWKxyvkSDoUuMV/rOqVT
Q8T6cvrJb2o5nFqlPggFRZbo5ZcRV1qDsA3a9QwnVn6plrY2j3GxkwGvkvuHQe8KOYmrRDGoLFHd
GOeiMUyYRohkVy7IIEMbyxUI7admGUXoJJnJcaGsUoAtdgGwS9YHnYZUdEhZxek8zPMuxOcR9NVw
iS25XiuTljLizrhSQmtPA41DUdCIXdhwveYcKaiRkm3RhQiaFXOh8yNkQMJep5oXZRV71EDSwRh/
lwStkQdniG9qljQaLnlS2nurQ3dnpxdRcLrETsLAwobJmz9xSjUAuXc/5C5CNSc+ldwaniKLGrWJ
ibyrpLGMokdPXfyS+Y6gYjrusMcqU5iuFSLAJebgiT19revigRYzfLGQiTkp9HjSACp5ZyHxCLm0
yaKUPaUBvUpEe7U3dGPf58hMVZNTZZSJlZUEL9HC5e3CE6AI9lGt+6NMJS2EEDgLsZt3ZkjtRQoG
BLJ44JwyXFpR4CIcU1HfxLiQG5rYs7D+e3M9c/UpAxg5AhRrfz72BmE7mGbZ4mVzW8gdNcOE/Bqv
sjcM+seUFg9JCjlxpF45SIlbD5C1Fg+ubc7zSk0G+g2d8UG/VObdNuWTn0p4yZD3oWxs+5PVQpar
eEXM7o2Re4zttri0FHadb0lv1WCweH5DKl8rfHHXQEUNq/5TBac/UUZiJsFKpkIAMxVen4S0hsTK
83NejXdEoSE6wZiu60BAjdaBJ+H+gcClPWQ2NE9rKpBARoz4LpufjDLzT5PBEl1yMuzV2t8x/kaY
4TOzMCgQ8T6qDaWJyLoPuZs5t7Yvg0bYDQdmBAY+VZ3NfAWFzyVSvnqNBNdC74jL6XC+NGHPVLa7
WYG4WKgkaYopt1bMDcGb8MAMbTWPyJtibWE1Jtom1seXZWVqbOxw3+jQ1LZ5FtBwzA9aJ6mLALBx
OGAQRtwzIw1JQio7Vj8GdXvYFnejrWqvKCEjCuGf6EfCTPaHj5nOHNYd+QSGDG5yxAtARB3d/bYo
aakgymji8WaSh5Ml9vuspmeA4c+26N6Gkb5vuqwYnCKboYYwXocIZlBpBdofGnVr3sUSNmkgb2dI
LXkgn5h+/FJMKU5p2d9A/CajQ1c3yzcjjdCcofkbFNhdusa4Ohr/8BZOazOob01EBzIyv6Xsomi0
BbAjkCfCNW1Y/ExpDHYsen8YS7hIXT2LGBl2hE4/xbRjyQziRrcF+7Ow52OQs0fDCUFYN1kq6G9C
R4QhtsLGsdKUZbi3zL3IZfj36hveg8G1BHZteJwqzR+w6W96mj1nxdyuSVVqHFlMb9ClThyGL/LU
bwgpOcvv5mTi/h0vDF4fdsk10jJ4l3TocaY6QuGUaQerzJkyOaZVI99rfbgEixqy8ZOvQC/vWv1i
j0iyeFfvjda95QaRTkF+T2bk6Ko1AoEm73zTjPoDdbgzFyrncDP+ymcw8VFRXwrosV3xVnK2dM1p
i5rXUwZ+9KxkZ7MuSXQhpsfUy3071p4Y6lM6f9tGs1t+kGSraAbnV6VQ3kyTrqwx6Q8F1moWvKK6
StiBK0fxgaaHNjK1HOxxojSbyFpUL7pxr8J7OIfPDUffvqOuCRdxOeqpldyaLgEJu6ELr9HEK9sd
Qn/+recCEIyynVoOMJCpDc78Y0lUO4BK0OhHIYVnfZ4PxTI0q5MbtD9ZNdESBEtpiqJn7O13IRDm
qioI2bwlbZjA8rQHiJpnS8OFvUkU+h6z5A5XLcP89kJyQ7RK2LNNA4UxDZyNr4e0EWmzEabKpMbX
N0VtgNqZKRFBlqSL0qNXJh7NbhRgioO/48zSfExljB0QdzWJFBJYpSs4TczJTTZX3zpRa5puJopV
WJuvJjpo2oeHoGXYO/QRWLSp+ejK6kv0OhIvtsCkEeqxYSJlmYADCWKB5urzzNo0PPTqkQoYKpfM
0yRiZ68O9LmlJLypsx27VkYPkU1n7IZxFcXpYk3ATU/aYylH+6yu821TZ24zJWzrse7lUdruesbm
VuGqIqjv+m4Wqg/aOfcwML3rkuoFSXMGyxBsKl9+N+Twbi43sDnh2ulAD63wSNS5Qb9IEIwG4F3l
uodMLH4Hn6GpeoArdKw13mTyrJFTkNJs9jBUNFbGxLY9JW5+hjR9xVpiArpiaWWGB824Rk087Xsr
v+NNRTZmVVuF1CJaW9kWH+I2QhHlayqcwzq/0bt1BtDKAGompxyYa9LXfqNW5JxaZ6RkUJ1VFjNk
jPw0zJmEh6V9ikW+yyf1zddG05U6eVuyiTu9kZ7bSH5MiNEg8hyUqoGEZL2ST8ARGYRulknfo8wn
Zp8dDE+FbwxcBz2NiDKVHz6TBikctOfKns5GxXFYVi96lb9GufpCsXcI2E+ZIGdbwO9vi4d6FEwj
bIMZTI+egr45BNTiq1QawhOK5Lk1Orx2GeYcDq/4dqJhBTr7oLJesLlXb2RZVCz6NFV4eahquSOx
G2dtFG8AvP8UzP/ol1aEfxHW6fYCvXSBQKCBcYZGFnNdmxXoM411L6sNaG9yytKmTLwhxCOwgLjy
3rqyRcGpHhoclLwlMuNyJ9Xy+9whPcwkqkUTqbJOT5hDKif5wtgx/sMerYlHZzZrIzHQFlcEcBnB
F6U72iQKIGDGdAR4Un4n/7RmKa3kcSISxXrUcYzfm3SIghGBCjySyWveECFsVu1teYcmJIZbMT3M
kTAvkc+uxByFOS4vIuK5tiAi0YjmZ1YHeZVEmrStgz8legYk78HkWFa7tYrpAqHzXOmZ25eZTCO7
3v+1Blf5NHB4RWRUIJOYkEMv6pZbbugSsk+2CbKzKi7UcJ5/yV/5jWZRAYfNmzX6h3MvcdCVdBdw
2yoHSKcVHGmDVe/VRfkyIsRy4STJnOiDp9Efb3Bxzwp2xqHWbzbVL2l7dU+qeHoam+HR99rJInxW
FdNn1OMSJ3lxyxLzFELwI+bQvkkDh1ETaWIF8wOpgDstC2Uffag9OPRonEG6RlKxqqIcAPVGFQ2z
QZkGjupXyZqq+EMqlIvh65xY1Rk7/mC94KtVsOTlv76cfxhCF2485j8x4AM973aWaoY32ew/az3o
iaJhZFNyhw5hjwfeXDCvxAVChRJu05i7UCJKCWoJA0zuJ52VrSiuaMsEhf/wUbeU+mmoXqiV443E
4TWWdEQd7EmBtIiiMbUQtVZlxoiTSjvNinqRNdrA2WRuQ8K1i1zmRD+Nx0gjehkMjKMli3I9BQGJ
p4rJMvZarjnaryaHvLOPjrZKr5p4USo091rQrSr6B0yhWazz/ikoGFa3Y9FsukZVaa7TP+zsAlCI
/CmXoKAmiQvdwBY96uam6DAxVrSSdf9P6tM2Qr00IkmJt3+9oCklRF2oF4rxD3+gwYIOt9Hn7yZV
9G05Tp++z+KpsBoSdXUjZWCr4nDQWWOWgUMAuJMGHikn/nSDADDuGQhvi157oazG/Z7N1COSYbjd
UzNriIOy9Krq9ruVtizsA/309phq+jZuxS/5bjR67OFSGDM2cbbRsRbHrGGol6Sww2gxqRzeVqJv
bpUwj0k3bWoVU2JhvHVMGRxicp6LbkQZEybw37PsyERb8vsDC8SyJOryZuoXZPuImJZtuSwJB5Rm
gxadeQ4mrjfDh1KLA/4DPgo5BzGJY7xfaz2VDm0CtGqxaxOXpWGVFPT20TrNaw7p/arkbLBuaJuS
cOdYGif2yS/fB3lEfBDW9GmhxVvU7Pkc626FTJ6L5LvLs8Jj9UT+YR5xLlGzkOqSa8SbaEZyzltK
rAbaup71N9FQ5RlRAaTZD9Z5jBKVBMtzgOMQ3uUDj/yBOSaWFQLEkyq6K3Pw3Bv2QtxnQVKsb0x9
l97IbssndTJ6HVtK7su+0W1EY2kuHVKTthNT2GA+0CPqkEoLRg5pf9OimCuw9IF05uUWsvzekuq7
koW7chpo4Oq3tFXldWmKB7I35AnppVKIorFwze0zqXvUQdU4aQO1cBboMVv69LQ+XCjXCUK4BlJD
ijbGTLdc5sw/2sPEVMliXgwethlxEsU/ZI1slqiZjJ7mBIxRgxBc9wig1PCO8HA9Ix+mq8AQL0J4
2EuolWm08x7D3+lK2oyZ3a7rCnnLUl8hmBkqC4bFHH/QurFXEd4FTibI7iOts1daJ71iM70PTXEk
TOpPio4ckVbyY+f5zkY9svArOw4v6a9S649iiM5+5n/Su5eZnikHxNFuJFknuM6Dw4C5eyl7Rkxk
3tkOlJePsb/PEXkM4Kl2eZk94TNON/ocI0Qv7Asbw3m5WayBGzsFPIyakkyqPvnNYWysSRhCrAnq
m+/dVYxdi5mzBP2KpXQIrv2sbpWQQYC9QCKWyaCwazIJtR04Sz0vftMg6jaMGsA2T2SaDk4K9HuN
1HJk3LCbUsCxRn21zbHeFIn9QVxq4C6VoKZNS4wtJUQU+26ZzATBRMVKMeTj0LLhk/bwUmeDl6n2
sCoRGkt+QtpvX2Djpuxf6ebBIpIkz5U3lFqfWdKEq2W/wfhWKyhOR5nTmFq7aiIOpU3VhPQTnRHS
7arGnQeBl/x1PJXAFfpbA2XVDGToe3wraQB1CEZjo9QQmAuWNnR4h1LhNVxE3LLljB/AmN0q87Gr
2giO22K+EXVy5qbIp4p2ejdREJfYWBm/BNaSG/gBj3GHJ2NLY+Ugk/DZqhhe8ahjASmmYTVaqUfW
wGGoUmNVRynjrS7+aaf5SBtCX6MMh6swPIpC5vfDgtKGKVHluJUaLq4QgAiGMuoVqSnYWIW/FjPp
efRh1Ej+bKWlxW2RPCTRz8oxTfeDfCP4UEe2DKydw5MH1fs+qOl98BnAVstAbxdnExMk5dsuSnjI
BqR1UMKuKSpG0zyVPJtoJEnRTg/NECm+ccz9/qkXFJ4t+Q/UPU841hg9W4iKOYGcc92Holp8FYr1
y2Z2pfbcijakjxxiwFC0jylgdtCbQGEmwKv+RulLZEMlAYZsmlR+yVjtkROv6rg8IKRYA414neqJ
Ay4A+ahCXqkiemN8iwr5w5qxk8l4bqHpR5c6oNnD/hqt+vaIB/9jEtSIrnmRYgKnYtPzS+DZkKNp
L5I5ZPszM/VpJH1ag7WJ7kjYyifu89+0KI/ExeMbi+t+0zId5ExTx45vxM8RTbR1XhuTl6tcWG2E
MrL/6JhVkx7EqFYWBDABlsGUqxv2qpet77jO/f/HYfILCfG7KKc6CsK2+bd/+e9kRPez/fyHv6zz
Nmqna/dbT8+/REK3//YvPDL4LZav/D/95D/9/vVdXqby91//+bvo8nb5bkFU5P8AENRhAf6v2YOn
Iv/8Lv6nB/ydOGj+TVNhQ9kmQlQFWbZq/vM//T0lns/ItmyDOAdlY2piARzCKl2C4DX1b2TDgyk0
FVuolrCgAOIO+fdPCc1UbdnUTNmUVeW/EhFvLz8eOOsUFPnu51//2RRk0euqRkWpClvWhJD/B95g
KOtQhyeSHMS1IYjD7Q5X3Z1W8wafndtvT5OJl5558w07zX5YA7r0Is88z9NmjpvVMDmHR9Dj4y9W
nuohWyXF5W2snX0HZMWNN8PbtNX3/RrYU7CldwrveETx8PRo1ohKttmWoc5GyZG4quvM2IrswYwI
MChtfBC3K4rp7NTrz+Co8fOtptW46V1LWY9YZpzgA5n36trxFK7g/9a2m3rhzliHXuSiJzuEV3o0
xnTsDmh7O+fROeFRfhLXdIcjd4/jdiP25dHwhFe6+vtBcjFIriVXfkWOuU/X4iva+Otu+xhW0k11
6G/wE7B0mWe2LGhwjN7XEaSU5/5dnDDLO1eEZmvlTPyJ7jz218fDdk6H5S9kZh3TXbP+0FaFw3Z3
rI9oy/akKPLcmac5b5uXl8D5Gt3y2LokQT4X/M/kUWEQxnzcmM5B9hC6815E88q2ne4RbnjNKLD5
dh+R88Jr5cQ7ZHf8v9HFte9IDv5ay/mq34GOP7cucJdj5gRPE+AzKiqRP5OaEXkx8qwuGFwTS5h6
rb5nj3TlbXsgIDfR0ORtFH4Ijzvq1+iCR8hDn+4o55lXNEJFX2HyKPjNmhV4Itd3kyNxrzvOEoxK
l+CCO7O8hkjBvbjRwAIGvH41xFq5LpCXtfE+bl9epC3ZCI3XOtUK8e8+3tEccVU33IW70dMOxO49
tHKD5Pk13SjbZF9uxg0W2M5t5/2Ae2+/0Rgam164RtaUuDTz15QLyx9jwaEKxceWsBidP+px93pP
/XUz7nhYi0Vwn4Y77Tbc6WlWHz2yGerZmfaAs7TCFr0/PET0bZQMgasMHkAO80gJ3fevc0CoxZN9
jR368p71Wp7CI3qvW31E2383WNm/7K9ill3ZYtEn5XOl8oG8T55CVzpjoiD69UQyCdsJOLFl1rLJ
+BP5B5Y+QfvAgUA5HM1dPrqzTiTtWrNR6q2FclKbXYcpA2HXH9Zy9gI0JQxqypfuk8mTfmzPtDhq
en7TviOvIdxyStyHF17YIwOa7o9/5Vu6X7PTO5fLcc/zr1byrXIlbnjEBGA8ECFh4HlZQGPQHFEh
/DE+jFN2CD1751ublGpmre6TjcQVVUdOJK3174ZHU4Z5Ln5gDjwrv9hgvqRS6B2KfWRMI+0ht9Kd
6FW5ADTR310mLP5N/o43Dg4yB0PHVjv16CtdnJX6N78Y8JJNuOk2l4lusUMy5kHmfRHwK1kNgif1
7N+lTeIut6ys3qfXMHEbZC1fPC+CpzBavOksFOaqf/Ov8SU4jD+Gta5+pS8gA6QpEIvTqBuuD/py
wWtF/s/0Qj41bdFTvtFWm2k9LcSddje753KjH75gbpy4T6JD/JM8GXspclDJuhwEf/2cl0Rms39P
vzIMrFvxfglO9icg8drJ44t4Vi8ReX7xrhfv87RrV8pVPYl360gZ4jBx4Pz1Le+U+WSd1/PK9Kw3
hj6n7NivQF98ictOffbMlUIyp/pkXYgSWk83df9U7Zjtb5QKE8MzcSzkkGloWfiF6idEe6RWuCzC
68/PcEsfzt7Jzg3v12UfI6V4XQPFc54md61fyZP7Fq5w0Vf/iCMfOZjt3/LPd5Wlu6Boc6ZNu+7c
YRN+dm7uIL51lNW4HtfpFlPLejg+iY2yeqJUekDu087znl8BlMAqI3iJW3VtnYudzJdAV3Dol60M
PGSOzdfYyEodXAj7weUJ8c/rkRGkkxZbzu62usMunpyMd3DO/r79o+sOH6Z/3rEILs/iqX1M4GQP
jL6c9AEBhoUQgyWasSN4qg3ntwV47/R/YrFvCLPCdEAzadoYeD34T7vOdnx4tD26SyqoI+wTEiXp
OcVAwgHW41QOvxUBkaN7qb6BqEDK/MjlKZ+070Cusblt8CtddO9dOin8DjbBDsiGndDjqnRNT1lT
sKifd4gI+9tq+wclNfF8B+Ngbe5PFNI6QbyWo3+CPN/V7JLmSXkCrzhdoKm73aZyK1f1ln/B6Vw5
PEkf7Kg8fdNjOELs3Scyo4a2xZEnhQyQV3I44tY3HKQT4cmuPki5kH6gB5uIpshu1s7++mq7+sB+
hX48OvfBVivZ2PR3si5dwsgIj2isDQJWFeIWagF5pRV7w5acv2qk/9sga++3ePrMfpu/6sD/qAv/
Xgn+x1//PykTNeN/VyYeaU1Cav+HOnF5xN/rRGH/Da60qcPZM1WNNIJ/LxOF+TeEbrJK6WgosqXa
/8mllgTMasM0LYpBEzUlH/xHnSip8t8Mw0KJtYCrNWIO/yt1IkfYpRD8z0LRUiyNs+8yLdBp99mq
Kv6xUIxAWwQ6ICuu2BlfW1YKd5yXFdBA5csZp3Yq1Idu5jMpN9rxEujxe9wGxq5E2eKbrggVeTNX
5icJS/TzskrapCFp9xWjqlQrkNmEwbYGhbGrGvlptqudJQTnGR8AdVHZzKoXzYvUakdwUtEOCte5
KWxjoxLESu6MDBqi2YW0ZOmqD69yYlloAsJxPU3GSRQcwJUogmVVm/km6MknnWSswTJ0pKDvmsvE
eYoEI8EgpbVJPLVSbS8gnJh97oma4Z9F/6uy6JREeChyey8LKAapQh5xRAinnTNKzlFfRzni5qhD
6pdUdyVEMgwaE7dzO/hs9RqWBVJ/BwWjlBg3IibfpX2uQsTcoYVrMS85yy8RLEJtXLmksQMZS+OE
TGkyZb2BcPVjKlvjElk1NpOE5oZJWvaGwOx8Y0nZPrOS/hiFycpGsLtPpPZrlorGm5Rr2lj9uosx
WoEeMvIi28Wxpw1dciVb8h1xnU5SsnVBZHjX2y471oV0BXAJVMBwpZpjpphDjM/Kq8n7lpVISXNI
LikC6e00l6/gTcqU177iWTqVieUkSMLSS4iFwqCoy8Sr1TKiWB0s3y6O6rvU4ZYZQkFpgGRCq8ti
qyL+on1jB3imsKuIEllI768NLcupaw3rZsWx4SJ/8d2CTsZQQKhqBkEwSImDAHhBE5ZUn72xlsbC
cKuWGtEgrEUsUiEC6gaITGoNkxePbBFJ+6FPn5jbUXVhhudr67AnldMnVjUAUTcmkb+q+vjLThEm
6+gQdXQZMHA4imAgQSOgltJLo47AAs16G2fjIZ4sxGHzcClj/ahDPD/2NcMLOHUMMP32NJgJEttu
pm1jltqFjAbaAlRsMAQc0howr4r2YKgd8Z+oULQKI6QyKTMkx+Y3bCc8szmO4k43tsXYz04YNa/q
TBgZk1Q7tc1VA25TS6R8X/XGnyS1/R0jl43cyH8mdE/IigiwJfJtlUPqNgWKz1pBJJmmARcCSlRd
Cb7RJsGcMSt7neQSWA10UUjdOs8g4B3NLk4tEnSjrkG6u6TFhgHz10kmlA13mYLUaB1MBvFNnbTv
iA1yGxg4jtmmRC4l+juKlZesGzZxBzl1wh7pBGXJToP8opwmtE/hYj5kwC0rGHeSNtv5ZkLbLn5v
iMU9wMzEaaQZ+ADac9EQ3D2U67EefnShNSvGcHfbYno8i0EH1TeQ2Ij32NEs4lP5PoyHJ6rSZJFR
ZuFHPszP818DzPkRpxgUO6unjSRMgmUaBrr6bO3iUfvIhR/upanb692+Cl5nJQ3WcB0CWkpExRuq
divU6SUoG3iV9hNgrB6pPlFBlv4GY1TZpjAMipCZgTXpILA07d5WaX+Y+zZYtWb/LYK+cOpqN2oZ
vwPyACz1hHqGiNnpsXEgnNH2cgeM60Yr0QcsGbrmFu3/vtas7cwjnGgq3mlpDqjOxc2QT2GSPSb9
BnNV33Djqq2vemOGrFCltJ8Wzp6eLCKCghDDkdW3DaJjyzxa1O1rag0nYjspCFDyYaIfUk+WBZjF
vtoSOeoILQjpcjOgq8P4TYHqvNeN6EMr5nInFf2PoZiAGZu1FEOoJ8nbLJOj0RcHedYO9Cb3poSp
hG3rl6arTH1Ra+S2k25NJ9ZTImRe9M1YiUoBfmYOGNNrrTcBRXVK0zwCDHdJXRYuv1GwGa3xmjXD
69CSvkGW8ragv4WuPkl2I8JMK7C+bA2kmArY/2jH3VWO8KX7Wi5oThMAjlPaDYulcOdIQ+TPD96u
CDn20lBV7UubgiXyyYaJKzDlDdwiyI4TU02LG6GM62WvuXQNtRrE4mAds1s5lUYVrEcta5rpmWM2
IarrHogXSyRU7YakS49Wb+TScv0VnXXFpnT2c+uq9nH2plUjY86RqLlgiVIySTeKgg7jKe/a2ERP
hWaAWUA/xkgWXWV2kgf1p7aH2CVfAF+6UJ8lCy973hjFZpiSUz23nVe3JlCWYhd0IMuTunqXp9Tt
ISCuh87t8b2fWz358rkoEjPPvhahosU5vc6/JPw5qziEqmCQSLcPku8yZI7UTBH8nFK8I9VUXXhu
2HUbuta2HoABQUfS+oeyyO0t5lcnb6U3+OVZWD5lJvcQ4X0rzZJyN4q9osfJWBmNsrEz6dTd1QbC
lFQhmioNSEcRczNnKMEtRuk3M5UEd6axF7DIpRF3jBUtIpx57LZFmK0tSeWtnxFXZsp4a/8bdWey
GzmwbddfMTw2LyLIYDewB8q+T6VUkqomhFSlYhPse/LrvTLvfXjvGYYBTwx4QiRTWVJJmWScOGfv
tRPkC4lJqqjBhM1u3EXU2iXb/hc1FR9u1tTLRvkgaCss7Rppdtd1H5Yc0Dr32daPX0UJ5N4L86tH
xiGmFia4QwHirJV7AtXCu2/IQWtqhBq/bYzvHJDkOv0KMFY/wbwAYDgQ/eDtjBEpkw08wc1AvEZO
6i5Av7xFIr1F95lIpkdmtowCEIDa30Wji5VO6KSVMwuoSmL8Lx5CMFXv3JHwectK6uVQpjtfAbwo
UyScsEHuyhhcA6GD+TcpDqgmjlXTbT3GCAsVYNftveJbcVNCLaDztTkj9Ruh1xCucQCa5XiICZnY
IAAq3vIONyJ/eXDYmglDlfxq2wnTt/fVFsM3ZdgfPMuCaVuxswe2uSkOQMQl0ETdLllUXfNZ6gr3
FWSRSPwsfTLfop68gCn56Y7FjIaegG6v3lmBgwMChuCM3TBFPTc7hKnniVrgoAGaxiQ/8Rduy8gT
WznOA6bLhjvUB4R3Kwtqf0MZomiKr3Ih/3q2RJznMvmv5R85b7Bj2AvDpZhDrUbcWt4e1YwAnp7z
vMQZjxYmW3hshWwzwqoQk8zbzumnEOXWQOTx5NbuufZayAjMcOukbRZZV73YjY+tuHrG5JduzQZC
5DywVtlecLSx9106WhZdnyxcTQAzqt+jPyI0Vh7defCvCyMdqoWT+b/C3iPw0eG9FTcrA54jSgiV
WX6OmGagyJr+FjOKSrsv5DEe5I+g64lTYNyqy/JSBK06uLgKG2JeKhBcaRJw3xmYHw49QqzkM7nT
8mhGc4eHwoZmVFxVq25+OpwshVFAOXQRnVq9hbG3iFBMkX2x8zdVRfhbndHtS+u/SD2ADwY+Qo7+
nFb6x5SUBHHdzWidUXiLAFU8cGGXOXrRxM9JqZDCAaptBMSoztc7Udf72K+Ry0X43RlG7/zYei2r
4Bj6mbMAk+wnxyBsX8sJ+lXrlPu+KdemUdo4/MQdeBk8ZeUzrKKP2NvzLkqUj9VpjH3k+sVHgICY
1F8qmAKzqBpwu6jZ/Kwm/VtV7QmJA4LHKVmOEaoU6ZOqexdctgGNTRGvOwx6Q3MiE1etp9H8Rua9
sDrKLxaD48yEPlG0HYnLYKZVvRv4pEsr+2XbgUkwiAdvv6yvXYRjpC7+OuN7TcDicsYqsa6KcaNr
kOhNXa80/r0FCD0gHBLCtFVwZ8a5AnHajiM6HLn3JvT42xOy2ctA/+1bC11Qz31eyHjJdpDPTlX/
8cPMOwy+cyBnFbdkUjJHWg9e+hm1zHBMu/xNkN2ftPiq4MosptSiMRWKTewVWEvQLm+7vv3lunm+
nHvvQLprtShYtVDNZd9Bs2emuwpa96vtp308jL+mpo7XOFV+jt4BmeS2zexPs4GggYKI67qz0LA7
yVnIQVCyxvYqAu+5mvwbIqZ4RSJLTcPRXqXG8FyAFHrqi+lPAtWjSaxlbY7o03Osd1lp/KwBKbnl
1UP6smBTtdRRpDbRHdKH7GjRiBwKnZl46/uWZpmTFflkEurpK0Jn2sL6GYqKPzjOCipXOtQuUDhP
dCcIRde6AnsQF6AsmfC/2C1RP9S/r32FKFGZfbxW7YTDIwV2gwXMLSSMuX0ZDqgn0MGlSYTflq5v
hEthMyURmlHGq414CTs6e1FHsLFvSTptCQVGejKlxI5owtgfh1e4gj8H29+3Xms+kTX3PplRhnqU
uq3NBIz6moUtWREGPd81IVSnMAohJXJrtFh8Fumbl4e/AxTzBCWzVvcpQAI3+eXa0Wm2+r/klGzq
gPH9T+SKe3tMHD65gtBtMlGoPX+E6GOnHqVA5vf9WuTmuUMMi2mz/Q0F/FciG5DsINFGrKmULSBC
h/NQlC8qoPGTMNIWN9mHH9lUhDu765K16YC/YUvXsVk2BAHtSaquhkOJYBNM2s4ub5dGRBKG4xOa
e+4ehv+dow9ftNLNVyr6iYmnWGVZeCmye06rb+5bvFqnGIg9xecqVgDckMTQ+BxRlnskKeJpNo4O
d/jN5KKfraGUP2UO0ySSBRllQgV7zYk8YQ6NtM8AMtlUX2SlFidFcNZrgW4Ffoa1EgnWF7cQuxno
8zWenXU5NAdn4DIarH7aeC1dCcuXb3lkoIPrv0s+dHxg5yOlSnuM4WaS2hRNuz6ISMSYonLRsJCx
79xmQ1ys6iaIL+WiEl1PYExQIW0l+7E/2UZ6KcPpYBie2jltTMrinTWS1PizzMQ9TdxC2qz9HNIm
e6Krs2jB6BkEYM6GneyZE09TtSuq/LUZzW1jhF9GgsAqr32wC9kWFL37JMPuZhXJn8Gfp83Q52dU
QLQlTLRguUo3mv//0rXDEVahPgrFYB5Tk3wihRRlceR++N+mm1wxqpKk2tubrKpXieW+h6knnpaR
f6Te+8Sr/CcaKVJsQQQ4LlZm1M5zFQF8c5wYUQn2Jks2ORF4znuaA1Ap6V3hvk1jgvhygziEGUhi
yEI0xcDTyzQC8tXJm4cBVDR/BOwF+Jqtt07c+txqYgJA5ZGXDqwwwwoG5ozpTPXSCWCMTUBJZ3Z4
suL0W+MxQPjiEhEwnGRx8KL8ObS8H7nZn/GDqEMW4snJu0dA1+9WqpKPpvG78hVi4zRjj0rQVmZD
kCA9bTfO7QVtBdvwwF310P8g/LwOToGqzhR79w7mi+IaE3zTcSEr/5CUdfBCzUwfN8ya5JgYs7lM
i+l9DMNfVFi/Ww+CLjvWJSZHZicQIrFdkT8uDQK62wJTcgjIdwD4XI+kOJjMUF2BfH2YChIEaTxl
noNYz59/1+bM95+GH6IbJJDIfEVGd7A8iZAbphXat7p2OvoLBlGMjIKqcSBMoGyOWeHvaWttytzZ
zW2JGMY69+i9N3RnKBcTLui0a2sCi5tda3XsFOpmYw3okGVIYpjRFUROTzVc4k0g6AwhWB4xUVUM
CIISdblPBCmq4EEqfqhV/jGz8OD5JRPVSCpcR6H6fywq+I+agv/x/1VL+f+oPDjGX9Pnf24o8/p/
NZTtf8DZsJUwfXoi0pfq3zrK/j8wOoAMYWF69JMVX/mX8MCy/iEdX0iB1cqyLVvSn/6X8ED6/7CF
J+glu0p5riXs/5uGsuUIfsp/aCi7/N/oMt8zFflpwnb4fv+l/P15i/Ow+e//Vf43T2mdBNwfn7QP
yhrQkJynSLzMNMFSkzmko7910TKP8SU5JpZ/MkvXJ4hq11R2v/UCHMmhb2cv0OmyFzKmdu1IdLG8
Ny8catD3BDfdpKR9HsfiZXLC8dmOCfKyBn8p6hEwEUhG2HIsha19mfSUXmRM9HNW2sNxsL0vwQXx
AkrniGyxXg+i/DZ50atDgAmaHv0GzzDf1hbxRB9Br5m+mOkZn2y4wBOwnEbmJjPVzKvd1/LEZUou
fCBeE5MlO0P1uOktYtlbzbCR5ZK9beQhBpJHIGo52XjdJ9BJuW9wzxZlZLKhmGcm6TSUkFaae2fy
p3VpQeotfdUyzYk9irO5f5593IQ4ztEK1uDmTAdbtOEH/bNoq+FZ2IQPxzO9FjGP7lYr6CgwZRGk
J2bxgYoTXBSSf+yw6cXNTaR83M43To+1TjoaqG8QMnuuIQ7qezfaCrN1WBnhG2Er0L78TC4qvFBP
dkNvgSCFdN3XjnPN1N2dWXvbtO7t871HsVBJTVB4JlZSFr+mJKs+VM90nG0o0mYXCz65vbuxZbo1
BH8GMoiu2qTj2TYmLiUZ/C5GuozI+hGYTYbcsxZWlxQKamir6lnXpMQRtbjO4ZbmarRha+ty4fiJ
sYJNQnvJSjaAjcqb6Yc5tRpGsixlOD1T5Swr6cKq0tZnnpp66ynj2w6K/nWgjIIg5N+oXi5JQdwP
SYQQhfugeh4ycrXSYmSAntTfRVxO+wjoxBpoPLRbowPaSUMPqXKjQLJCjZZDfkwGp/90wl1VhL+8
wUYcOEG/yFozo9HWtTtiHd9FWpcrAcoch6tj3RohEjz+3jmnaWNO7zAVOohIlxGidSe5CjIqCum5
7cnvcBSPyoyXrQppzdcGVg3820fths5RkTe/TfrgCuECZsFAx9m9c8m6oUnX5BQ4K7xpmyjtzKXq
PB8AVultmyl8Hdto2EVsCwYL0JqEF7OVePHWyjAlG40pfzdwNdRe5v4Kb3hTkTp0RX6FeHUtZC7W
mPcdqrih+tmwZDy5Y9pdKbDlNcjKbzZa1XLO3R5YcSTWA1L7YgRENrU7R1nFqTHOvRgpQ0RogvJB
m2B6tzYG3VNgUdv4KJ7LTNy6Skc3r4l+9R7WsqEjRsB1pv4soy7hgyLPXaj+OFYT3+byHl3hBe4Z
YkGz0yU9TgG7+wrilvC14bNHgXYzlRTXQn8zDDEOfeG/KgutPFbQZq/J1OzdOkE1HPavec5+15jk
uIobdZDskbcelsHD42C5ZnNAA50vumzuV2E8tpfOe4tsPV2D2R6vhuJRrSfGaHoqUAc7sHRIZn4c
gnsgs8gKg/4gfRYw7/EB7Wa2HND3L1RkNhc9h80lRkW8n+nFsk0zIx2vnbT1j3RQFJTgIqTfE8mn
x3N2kF4LFLxHxg3RSx74mBYm394/Tmtb58xtJBC6xJVb4CX51bDBzhYxfwoRqdeiMqEURX7MVigz
tl5VqnMTUipNIv/RMRXAal/QDJN2rg9Wk712j9NA9RYe2WLZ4RthTOb96UaroAUx+NEawJ6ct308
wFHEjOG1TXp6PJL308ejxmgXiUfO1xxD1IncicimhDK8PRQF5pQ+zY++6OkCjjolrDbI4s9isnAJ
Z7TeOyfZGI4VHCKXA5vTF/oWzUWGcljEPfp6NnXOcsRO+zRatTxW9IR2JI4zkwt660dYFSi9kzf0
2f6rjjX0bUj5X43q0e13PzBs1igWfH0sJVWl5VZnZpLtUs+dfQt1xf6sbK2jICCByCkaj45j94AC
ehwQIdOxeQ7fHmfKLWjekeD39PhwGK03bbH80ybinrik6TGuPbC/Lyl7yQUwoAzRiKhf/CGaDzVG
EXJfBHJWvm8DG/fa3Q/W5N/b5Ok+HXPvZBLE1+rCfu5FQWadA3oFab96fhyGHrUDAZ7TLgY3Blpb
BJssIiE7q3Pe1Q5JVEcIyPPjOTu2kPONhGtLK8SA10/ZfhDu9IKp8Gn0h/D2OBN2TPdqNsuNMrN5
WRodi9QMOZhuikXzkSu0lvUzww9MHhnf0hxmb90GFP5ecOdyDrH1UXneCtRAeQNS7y9JHJqAHCTO
dirV37aq/3UFaNKOdqDvXj3yf4+KQIVh7SV5gWYjSYldod0/mUjA6FL2DAO6yT0bTRTspq64TVkC
XPbxA4k/sRcgr/Fx5T1zIY9E+BURDLjJZb7GkeFew1HTJzBr/erHvLsqTSwMZ+gV9aimT2tCaeJs
kIX618cBAEdwjYqrwKZ8eTxjlicMHPnRCmvvWI2U621Zfg7AkChChqA/VtAemuuAkJ5iwXLPsWxN
2Dnqd5e17hnhaMcufpBfVg/SKOcjuYRFSByQo3k/VDxsHqedH7pPcUNY8OM0NaeDP9ko5D3/6Gbc
ZCfoH/gY+3nzOC34JO/drkE+khWS0CuSgh1l3Oi23iVvzrgPCvuVEfd4SXtDv/mmvw1ngtIfZzV4
Frty8tdEZv0P0MePZ9l0EesaTzcB87oNQ/uLcBjEVy5D5ibNwEc2+Ppty9U/0x7IK4O3L5USiGFi
mYPnVc5Hbu/IiO7/tDoKJ5y++l7My6T3qyOCnaQuwyO5W8a6bcf0itXLXEbaGF8FeJKnwhXDz9S0
P9hBRd+ONy5H2EXMtomFoa81bt2+GXY0F24KsNMrMDy6LqQP43Of+0+Z7kMx97+KoRxAA7QOgN55
OMbcFJB0j0sV1hO++bLdSTjRy7r0weZJ7sCeF6pTVMn2R+kzfCHwU9Ho2ccAto4FDXmwmveHj0NW
6PzIOJbKIZwXhDyY8coparWwGYWu/nk+Y1/EKTXmG03A6KXQGc7vISXhQ6EhGwrIXM49FGkevOd7
luQzWJHxNufO0Wae/E6CLNFfPt2aaBThRwKrmByh0TzMnkA6Ff31sPIZwjeuAZ9BPDqFS+fC6NdJ
044vzLmT8zzpq8WbjU54TL/djuEezol7xKffY3Uf+IwCxqoI5rw+DnVc9leMe4BdRgsGzP0LVmar
TXJPMzRIULHCdL7YQdf94KrG168t9KFBfAy9DPr8/RTK87TKLTROKW2r97mcfwun/9/+IxefI+sD
LA44LE4oX91cGL9VGRyqzk//CtglSC3uQ1AXUWfUsem/j/dStuIT0xPAeWACpFmvqzwCFzZaRyOM
gHanmALgiR968jff2oi0qNbFeGxUPW6ZDpeY6rIvXeLFjhvbOQPGHE5Oi5Hi8QViXFfc8ev3MjzZ
rWvtAUnxq94zuhOfNI0ETME/TxkA1WdgwR+PL/qDVV9LnRwfZ/Ggh5tuK0DWgAJx8LfLKJYzCI3H
0QkiHpdd9sQnRx86M2iOLhbxfx7++Zr/cC7zEUnXzMXN6wzybZKJqYGQ+Y+incp0pUUJQmVikhlm
pn1RQe1cHo/STP/JqgQ8ZRw5l/J+kJONAnKmv8T7RYci7adfvplu66EKEXN34d7G9rKSbgh7LMq3
w+gbPxi68DwhYEDy/emXbvQWkBm/UwUZwHateDfXab4u3ar6HLdOV6efRpvX6xa319aTbvFGfuzu
8WV2gimRFjMGuVLK5zxBlFTf/109MYAN5jy6uqqdT9K3r5URvEGumUAKTOaiJVjjwGU/fegfZh33
L6UVHj1rLLZgwOKtLmPvZYRjj++slb9laNw7jMV7YwQUehjX5qGmF+827A4cOSGmK9olFBAuQ5nQ
+xy86Fp4TAajAfb64zTBfXF9PBJ9cSMWzds/zh6HuoazSuLgr39/KhLRBrMLRhdZ3TkT0n5zzLuW
BoA3uUKF/RZL6QA/Rszz+KpggV6YVeTu2SxfTTIgT75Zljs7VfiirRoIRWM1uOMjutZzXEQ3ZrbN
pUJiMxWVeBJAqLdtzrL11AmU+MrocS8Tc1KvBDBFh9WAyPN6j9mZRMHaJ9eYwLRo+89zQxqMayW4
v2GG6CohnO6yqWQXRJommfHNhV8ovz4OWPjylTYeqpY6OKR5ACLcg07RlWNy6rWbnHIQa3Xrp4fH
U//+/OORwUZzCOvy7GPGNoVRni1VVC521szaTY76FavIvTj3T+4dXpgVVdH8HPgvrWmRzfdcdVKk
7o9af5oPSVCpJ3+MLUL7/tMXHi95HGwJD14lLpKy0UPIE+u6gac5v9U5ogmkXePp8ci5P3qcphj+
tmYt//mKx+triMCAO63xJWwsxhxGLLf5/RRYQnZgL4UTFTgwhlrMiCRX6UsD7v5FQGQJ9TghaQkh
bWL9fmdOVoCNqZ2TjXrgvYfz58SUpoaMpmdstufHq5hdp8Do74WNjfys8d51BX8kCmLz1Zzvn9fa
1c/uVOt1nA/BSbIxwtVOde+mebSaIB5+jD4IldpgMFbbEgxutB3uT7f27BxGy6azeT91YPUvxzhw
dhhX8g9S29bcIPWypGTd0IJXr037i3jZjFjdWd8akCePM6kj8+KU4evjrPecFhIfQt0RZuwTnHZz
zTaIPVbaAywbiTuBIcs+oemHlRkG83s7ueWS6FjvnHT3JBaNvsmh2CICLEguNff4xM6nq83+5+rk
t74jtLA0ieQhOW5mhv4VT+ApbPajEFns8Tw5hIiEOaV9JXtcewyu5hbdGe5t11rlhbdKzIEP8v2g
grS5WFYzbXVAdsHjNCpR2uATtFYk3PqK9GwQlyhXFhjRkysoA/tmOIl6mpg27VBkOLc8HPrzrPCi
3M+QMyJlDO84fENrUgmUPpVW/+n29rzhStRAL/7t+ahL51WTzwGJCQyM8X0+lSGpWGBRvjsjehnI
8v5EbUryoFHNr0oQ3mdO1qqOhLvprIlJz2y+11MhrjTwx5dKii24EeNdkw2yqxgkoepLw4/mzi4k
CDfAUAAgKorieV37k3siDHtYY6emW4eE88SlxEp5PzwePZ6Dt0vyU5ntpet8V9FY7nmP5K1XEO9b
VG0wBURyzJz5+fF7PX5Dmz3F1oUp/fjt//35xyOS+Hjnsyg9DgJo2BjreCFBfW9z1qsElmX0YuZB
t9cZsZ7ZON0DdeMzfvYDiU/j7XEoCzddDUF95zVX5kZBsHzypxAmQV66zqqsXNy6jYjOj0Nq1gBA
o8FYZ3zcT48DyV02isGxW6QgLk5wo4iKrtTIuNnBe4xucZLsyCvlexeoOv6lKzpj06QtEKLHK1wf
eyQjQLVS7FlO9gkYVXkCe8X8usi7kzdXYFEfD83Q3uXWGO4fryylyb2cNNDQpbvg6tI7ANrFQXs/
PE5FlgxI1oP8c5gja/2/vOTxOpidOAsGVgIFj+gSKxJdQSHfHmdj5mYoCe9fgAkHLkhNrHyc0UIY
NolpIkPv4CC2btTuba+f3yOnRJVgDjfTHOTNwSlN1tn8HgTcxeYB3vfj1CQqZdnB7sbj6X8weMhe
3XEM1nFvqOXjtIiM/uTF4Ues3exV3w8oZ59mRpE3BLdblbnGxUAZtsgqT+zge4avYA6S7Rh6LnCr
8t55ddA6UmNMT11Nu6Gfvrj/gUQdfhM6kL2OUYMmGUUrgV5B8tanZoWcLpq4wGv9NjXwzkUH/3Bg
9LYj39VYmzhR7BYvUTdb5RpCztQE4owUkzpx9OH1fHgjU94SAzXIBOcnf69q7RIySVUEpyJ0bPQF
Gaq+jlE2+T0RG/h2XLJndcD90ds1KpyugG/uzeewuGbujFdqTEyixYdgp82BrbVDCAB3xZY0e9hx
Ccoyv6yfmRbjE0uHYR/wnySS3Dkl21Y36lQBz52Jr9tYifmWKRtoiFu6W1gz+VOVW/mKwEBgFYZ/
nCcStLP5niKmpg+hgr9OLYKFXaa/gLHSiobqF3pyW/V5c7AiKDR5YaHRok9g9mVHSnsEICnoauS8
BuVFaiWHUReE12t30wbs5LUDGTRBt+Sy+ZB1QvRAa/0sTTv7kDYWoTnw59Pgg1LC/26X31XcZB9w
SEnT0/G0cAkDWsDCaZgce8NatErCGmOqX2aIbjP6fol+by3qX4SJRBKB3Cd1xzlE3lnnHVKeofrb
qJlVqKv6FfDZcd8QM5bo7h3L5g/XnmJQQ93Khv54joo/sWcG58iHdd83ol/TQE2vvMHZFZ3VXcKu
MUezeLjYmsqmri5xLJJb4itgkI75NkiT+e4d5F0a/RnmVLpvaUUygd2T44iBUU2I6LoFV1x7Jg1h
hLJA7YJwT1YV0NdCvdiliYgpZn8Zp65emS2C+Qopg9G0MAlUfK1ty1j7lcvtSfmQbEmlpZOr4W4F
p1zPdGFH5zgzz2ZmKr2NqMZPGSb2s62AlLllSugYdN/MfycaZmD57o+kI6prYvhfQzygSykEzbEA
h2LrsdkQY0DPQP8tqzE9pujdRANciXBgklAzUoFClK/CV8nKGzT5nLNzRRjFzCb4tgYzhgMriIyw
EPcBW0Xgyc6uaFhBXRGuAWIcfB/jU2+1u0Gk3GEzLJYCitHcE3BYFcw3q5/Kdf5kVlkCVku2QazH
zTB2BJPTCSILeFgT5cSYuXqtBz5OsSOy85BaqEPjbDPDCF2kdfumk/zJMZMKTQOJKk4DQ5Z4Fxrt
LT6o1rcuRvFdjY23dVXxRhcR8aFycVczViC6CCgneNGsbQWIsdgGb4/qxymq9MxexQIFWEaMV62E
GQv4klleGpVqsmv2sZOBB5fzsKwnjGPUH0/GEKVrhlywwXoro4Ihs81pcfh1WbM0U4dUUpLIIU6s
m4ZbQa+TS5sjIvcyRER+GRc/BjV8BUM0PfnJfGDMEDIRCmoAVGB4kYMf5zsQbyL/M5zYlUoCUJBo
DxvZNVhnI2bACM+KRTOQK2UNQJk96h6avie6L1uN8kYRZfnUOXF0lYlct7l9QE+Dsd/PdnEe8GNR
J+VpWu1oKjDzCQdyi/mL+ZV+ZtZnrHOqsApFKJKLolh4GC1l0IPfSqqvpqcorPNmfi2G+QfdcH3W
Ss2vRlyLpxpYtilivdWg086CbBSVQUovu+KYjs80T+H/dSsVIDqTcxHhxGCApnS+ozrcA9KsTp5d
iaud2fZlhE1PKFRnt3yyGGvSb2iNHWCtUzI2P40Z55VbZv4akIcfe+6VaKtlLksDiDANM1wtewrN
WzvuRJlAeG6LdV3PVFNqXsvR+ZsK0V+EoKRylagJrWtR2JPibDpcbAAkiLUmYyFcNwJwOPhD4PGR
BAEYGs0+oyjmcm8wfs3WmvmYtYKOfIDS2N/sBChLiwRl52UwHIom9dCNqJex0eNl9tW0iMir3hV+
hngWTSqEYJPGb/is3B/EeDgrmoavxGlaS4aEa6MI5Dotp/AnauyFY9KToF78jEaiYnKrml4ys1r4
g9TrthjdzYDN2rb6ZytAb4Dw8VAm6bsfi4EMKpgaQDp2Tuz2xIJmLTy7OrhAUBfxALJyrqyXUb1W
CuqbnQOXaPtQvoNi2s562xD58uRquNdeOsitVYU/hjAyNubsyOUgkYA5eYk5tvGnVefN685ASEVZ
BBm5+jMlLdfrFD+bdW0chtZlcDrVW+F0+EuJg0K7Ou+MKVzOVQiuqxfZDsXVgb/qRSgxbrwu8kGH
EzzDkhKcMPisk7z+lc73FaNr/L0qS7kpySZd4BhErX0Z3Pli2qACypTSNL4bQTJpbjqYk8tqdJAi
2+LZGWEcd76DZvdVIJ0m1hyKWs+dOamoN1v7J2Ejy6xGTduGJUhv1pwQLwkcVqQTIVoynZPO5c4l
qjKpSYTkFqt8dj0Plttd1EhMhQN3I0TRFIQ//QDh8tj127we412cyK8gYJjoFcOPflIh2BdiY4nh
tHxIVWFqbUWvnKMp+2Vsh9nB9tIdURn+Co6jAnoUVyemhwNI8XG6Tgp0xZjL/FUx2agb442hihdC
Exm1nhaFHR5jQ+q/ycji5qruoCvfWTZphBebXKIsxUiCCemjHlX43nbWV50GNz/6JmLPw3QyvjSl
swcE6F1zQjxXJtrCTaJh7EwGVF9z/B60i2MZtMXr1Jt3vCWcVOkMOMmRD75ZBltVYy6GLdaL+C3o
tOR276wqlnU+CDmxpHF2nVySZqZGY1IZ3P61B/QT4zmIGnmoIt96yucCobCBaTOK9FtdYpuNpzef
4Tnh9CJ5s+mdMX5LIKRmtb0pKhjGru7KswPdOvXGdUibjBFtJ8+lDi3usHNa4na2SGe5P0l69P2y
9uNtcT+VQSLPdmntRC/iQ8fd0lD2M+pG0AgtM2KNwJcGq3dmV4SKrcgRBY0CV5lhn+JwnFjOadOF
Xj/uH48Cl0cxg/jViI4aOtKYbws32mdWYUKK7BZ+Gr94U4ZRxc28xZQx5zG75NlrywztMwNeF/OL
0I3NSmO/JXP2BNtEcJvepRhotJ8c0uKFQaK5BRXkbcreemP0Hh8qr0zXJileAE2keym89m/taZKU
CpsJn1keHNTDSyatFAVwnI5Vgb0fxhG4Sjn/nkzQ9d6H6qqrCRl2Y4kAMspkdAuhuDWGMNQPj4Pd
GN0hsRLyL8ey2fqRQV614Vymo2mR2zSEKW+6nwZ70nr9fdHw9lrNmC2hrE8nr0bmFWh9oUqg928Z
w+XRJX88AvRFVwwyG+hP1CFOY10UerSXsiLosmP1rssZwDFBzpfC+jJ05l/0hFZ81vfRu+n9oCMH
5yUluI5WAgm8d5wRaSoABcy8M595plnG0k42W5fkjaPnFC90ZAnpQYU5+c6+7ki58Xsx0ZUp1QYN
bIGBxhn2PjEET0Xtg00cKWEo17r1ZCfhWlvud9gYKx0OyblykYnN3wU9T2at+BlMQ6oVnCkAFRPo
hF7+ahrS5mNgllxV4zbtjnYWJltbqKUg5pwJNfBw02zvxsvqJUv1wZ2KZ2by5KZ8lMQT5SMRhEOJ
+beNGIyRn00vljV/LJ+72s8OiQzPiW1dZwNqRWxGO3Lrg6UxxtFCBF+JtruNZ0BErBKI5Dk2n6Xb
wa4ynd/YGLJT5TG87qN6XLRG+9saBLFvYXXSoftS3Ps2QUlhKgFKwfxGX856cWhTojmDybxOsUvl
b6B/NOu3KBiAPkBaWgLPE+txNHhKfWSiC7exazxD1EPIECXvCORPVgy9MyohkXtYxaQuTlXWvViZ
cM+zNt6muDHwrJApbTvpzqot0v9cfetr7iwETeYsMzBeR1euR4bR3FLj7Jz1xjZGeLssQwPccIQW
XI/O/6TuPJocV5Ys/VfaZo9n0AC3AYAgCWqVTG5oKQmQUCQ0fn1/YJn1u090t81iFnPrVmZRQIXw
cPc4fs64ztP3jJJS71Zre8N4JkstRl2sstopu6KQ5HYpK4o1uaYUXWlWe+ikxpjfIuvuxJds5DcE
ji6M2EFjGMQzqn4bJ43106rNZaW0CXiA2q2NDPqw+6NfNQDxdfUuqgtGCPWom0uJ1KG7y8majc01
GB5zWmQ4J3AEQm6EZosirIRthkGHAy5pbWLKdkFNEgtUdrHasWxOm6R5G0nVTkb3yL1S9oPcrSq7
2b2yJgYkkQ2ibVuMyDcB3JzxqwGlxT+2qOYd18ZQJqkGRqYr21G15QYaMJdg1QuqP4wqyxeEvhp5
auo/pB6BcryJBfizMRyc2Ta2+gKuEsnwyi4OUAzMLkZ36NUL9AKa8WOpNoQcVP85BhvPGVlzJ0pM
Za3d9C+lQ5KqwVwjMx5ry8uwtJL5nlyvlE8hw83mjT22wOu6UtSg3Ia23c5S1WNbE2L1if5VXHSK
E8oCUlGADPc8m10NWd4OW2S+PVLmSvVAeDgp3u6KRLWJiQWlMiD1S/M6U7MadrVUessYeJFhU4Fa
yUFbUlQcxfdmcuuGTJBWWWMZyZAZ9aVUWZn4hqNLBSteRFyfafi3bdkvYZOOl9hmaOUHgV/qrmJx
Sx9Pt75nzfTRUDoLYdPYHhXt3rC6j1H1rL6qR7loQ+TBWmllZvaBag1JZ5/xoafQU6ph5mkgW+dw
E/lUkTzdGJTgAZEd6imjEk8dJp57fGcDSH2ekOVNUFBFc0NR5OfCukEiotlUOpXGI0hC2E2I4eBS
K50klEcepbb1VKKu170r12hJhnQE0sUsvPKSZSecqCABSb9PLPX8KFErTfqBUja3lip1ZbNL95TH
kplp++5mg+RC4OY4eqiLElkZPaZUz750W6D60LNf2wN1S5bT2MpPX+QNlcwQ6eNmyF+q1ntdrWh7
5LGoCy4dCneBxaUdphCZrh39RMYEcPl33de+HOXKvLBwN8JIuo/r+/05vV/bhxMmV22qWPoKHiZ5
bl4Av1hy+dPeoh0Uv7bbINrqR5RL+RHGe9olyDhTyjBISeanSAd4i9Iq3Of2OwVQJFWI+oGmO7IG
21DUzvLWGkEjcj3WVueZWqwFBbwYDwk2sb4pKfNUnwNVe+E+IbVtMD3yvTF84rlshudH6B9LSjZD
zyableH+EVObmubLZyon7iiNdqRdLShekFqfXrpUcSgDh8XDrPMZaLGEGt8Kofk//yS3GeHE3inX
hxPtoVzLbcNmj5wHOdkaxCbYhpS/b3V3o9igodYiHI0fhq/WZjvWrKbbS1399GXogKg4RB8+V7pJ
qOBRXrrLiiW2F7lWNX6m1xAeP2D4+a8fJZzibqZaslPoFHZVpo/hzjwDheapEj3g3WjSejMk8N7N
tG7XiC1VfvGE5LRPkKh5cYh2cbm7PhpEBp8Zfhn1HU5PgcCxzCyvzavHWTGMkVeYlB5m0eOYV7ds
TcnSEj5DYbBdN9UJjp4KTpGdRmzAwiNMWI/wSW/BVZebZCXJbM4JL0hnqv0UGkP2rWpTPUDqfK/R
sXpecg9In7qx7wauEj6TdPXMxqTAHcbSKUWwSN2ZdbuxJa1zmBvwUlpsyV56DLwxQvyNis1RJ0+s
p2FtRrdOn4d0eUzSa3qBlXQNP3rCWpMPIkdpMyHUpAEe7X1rs522xdKYDrylSBlcKOOpWxRVw/SG
CMgTUhpd0W2nSuCwoyrXXL9+ZEm9BwwK0sEYrXWp2xahNBS8tVtqhPoppVjzwmAbLrovEiua1PIj
ALyEc0Os6RQhaFQZXhqZlGFaFokzSoGSPMCNX8A8BAVpAp2MOU5Hs4gV2HOgPDAqKn/SGn0HROMe
fqTz5PDmrezHfQcQk8e9gduYkOUHpsBWQkQC1FVSSZ7d7Pv5ksrPpZ6DAhv6M9S0xruhvkDaNfZr
6MsOicKuWJGHH9INorFnWq7CLlWDSJFVoIDGOcsGyJeuxeQ8cpJacLqOpAYYDoUrULBCVNj7lG+5
VcOmTHolXW9n1q92Hy2pXArJ1UAMkef207UJtcIo772wfAR192xRWlZYugtkK8mO39iVhfrdKi1f
kS7STu6Vj/6S2fNM6aRdT5IAFZxU8yL4AnHGqMQw0os0v1rtub6o0LLWPyE0AEnenu7mXQuoEk+c
pkVdFmiCS2UE6GfCXB2CBvEknTlSEvRLrA6YmHlU7Yc2SduEzFgOzeqt6W7+tSgLkSfXs9pHlSPp
F8NJksfGKsr0DR7Kr6JG2U5+NItrl85zS8u3z8WNqgKfEigiwhwkX1NR3RuflVjmmjFVvFqI5HOr
4Yqgtdj4uoSSiqyY2qTW9Z/IqMPgelPmuareDxIUoVJku22RoVKu1sQj12rkRSqwirIziDoI1MHN
sD7IsnH3zAQB37aqLCfV79VCrrCm+uPxyb42O56F9JX3ZrskTBNKu7lciV9I6FNKlFcwxDXoWN5D
Nm/tsdnnZdBr2XMp5RiVdKjgSclwMPEf5Gwwkc+i9qXU3BvDRvDt2Xhk9A+xnahjU8sfyzSSH0tF
ih/jLKhJXQn5CVE82UXzFGoVGwAotS/vGvs/llHfBVuKpggHXWdsARvWhjEdSQp+iVUuWzMpIXxu
y6WUPBcFweDsGqkUAl4reKmVm05UCd8HJaMszNCBRdiCR9UtrKRzRxWE5JQ51i4lmsSQrYSsq2U5
kZ1rVEJLMNy2dwjgNONqjqvq2LJ8Fm0P/0WloFXVOGBvP6OcXbM218Wz01TUstV+aSrJc1yB6xcD
xJ5I4yJ/RGgrTGr1KQMh6881Fu7Pq2fDzcj57iFTzpnFEqKt7AI3ahj0d8uD6lKNuiWiDvqyf1z0
pTVgPtuKEEG+hw1y25DUNjbI6sS47QinyHA3T+YogmEz6WJtSglG6ThpRhBOQKRyN8vCq0sL0Go3
qqaypkNukNyXVtHm8xRjo8ZwjWo1oEO2O8cJm7Tg/eA3uzyq92tY/MpJXvsIpBbiDon8FPgddvkJ
wyWInMbTtWkqsXGe6/enRwhwZdnKocvHmNyLQwyecgL6szza1xxdOONxMi6gX58dd/YYahXJjSEO
lFNhWhWPdCOpsTYbqnn0JLoDWYH0HnkQcDYPWDCsJ9utOKV6AR+4fb33TihFsYMI8/mOjPJOwyJa
4dNPUqOe1ZbVLvCtUo+w3D7k9gXyUeOW/zbspkgUKLLqjUcqO6/wd/5az8fzWJWS7crxSNxLlA5u
ihZ6MMHbXpaom1LWSh83rWIrqF0WivTRGVVyjhWVHDBwMb0EEoPp+wg1XMhreu+Wj0ebuxaECIvs
BovvU6bs8kIAYBS3fpmBHnBLVdLfpAu8ebipsm7f2LSqrIBKcTYvB9FKyaHGOfLoWn0m2eG31JEJ
057PaUMhoOifdR6ErBMDAKQpHFdPL7e9Bt8H7FgYYJDElFnaSRpIVnvbt8aoHYe2xFPlsLzVI1J6
PRBsN6mUfEbV6hbBp3WPcdKJlFaQx1yntwv6rpRuuCBQ9U1uVcoewg/KgRtqpAy9PF8IMqLLqF2a
bQefQqV7SXfDO6i0cleliDNkyvRisKNkaGflsZGrvKNS9KZsQllx1Shu9wBh4LwtyKHmd4jGLuZa
JbujPcvbstQja6fgUbuagYg9kWA0i2gLNt9NLYDcBNvGc1qJdFnnEINvrlegTFQUA9W2lhmJYRfN
Cv8hNxDDljq7jKLuEB/Pm5Q6vCgJpEKVdjgnjFrgb45xBZPTP9EiR/nKt8jmem2dJsLGIe9kCPh6
avJv8S3eXrOs3INkMMOs3oFSuU+qvDl3KQQGscmOmB7d55ZZQG1bLe/2JVuz5TDP5fi9jaxNMzSe
FunWvrS1O6UFUChR+mLtR5bUzFTd8mQpPnVKMRtc8JUhyeC6weY1hbHvRpK+N6pw3sbyCMBNPLae
eje+jJqnk7XIED1h0PDjezbOgZbuNLsb+cyB5qLiv0HBEzLmdon+TIICVBVUzN374wYXXwgDO7q+
ZXcAlifbaJ+SAJUnr6+TtkVlahhsiU2oGbOczFCYl8a9eldc3TixPwh4QzYLWMxG1Lyb2jKJrIPV
BHlDKgQWj8sEzzBbmJcOfDQxa3+prkGHR74vC7bxkktImkXKn3szT/JAh1EDfmryy9heQid25Jsk
K6dPHT6Y7Da1wF+XzlWWiLFqlVRdOjESW5uir7EwYmPeqwitq5m1v6vEcFAUPTt9bIFhHUt6NzAe
5P2+q27pss9vYAN5BRSSvW2N/Dfco5dI3r9+wHNBeuneLCHoKIuRwoahfXVjiJF8VTJYYq0HMOTq
EZLs05F0z4reVQ3koEdds1DTRg06FKMxQou7gQLWo8K/t3CEdqX0Dcy92CrZk80CC7bCrn4ww4/9
sxstB3HMPRmHGOKv6jfObI1NpY+CnP1eHZlXDwITC4VMbju66+akJZpyoLRA4jEzJupwT5f6iN6D
Ou5lHd0Zv0kt1bFSnLsGiT53VLblro++1CalNSzquxsjLzaFrcrLSCoWqHKqICzYRSpR4oTMX3tE
yZ5YjorFiEZ8XJQYrooB/n7XQ2R5YZ8KRyRbWTWiq3ldKBWciCnKLtNE7iUQoK2J12Nok3KUqsh6
1t9X8xFtDBlSaeq61pKUTEolu7p13DaAj/sl4MZkX1tQlsb9vDebasn69s7aYS0QfJxpGsQxZtN3
h2e5yp88JHjcVUMt6v7+wAsA70y8Y/fVPm2VG0aYgi19pLrRUD9ixATP9Kar6MRckg6B/03ptymU
8kmmSROjI/1DBVa9vqQ9JchZsewiZUdJQ7tXQFo4YZb/hmlGlS1Yl+KRPFfkdmd6FbL73lFgL1F9
olpFMsnjirfiZA0yoVqZFtvzMmuIyO62TrUIHz4LXVQlXEaF3V2g0+mMvaJpJbgbyh1sxAf2pm53
ky4EdYFCjexi5liNlUc7B/CIXsdwxOXab+Mm/czgD3PZH4Iro7hJe6MtzFXBugsgdHxTbWkPj4q0
C6kgAWKzf/0A2O9Jaa5srgYcFjcwNb6l4xNFmb24PPLrIWbxZIOKbrlmLQIQSdkfVPYFUXXJYAzK
e//1Vk/dvmO2bFspZX/S1caeF2ZkYrPiqQ63ARFkmhx0E/U0ucGaGinlgK/37qlBbiWLfkIz3JVh
SHI0VVkLbIuVva4iVnMboXWQU2FEFri4yjvdfqcQ5np43aCJQsqdYp3t6wl1M97EKfzDjzvWOrnL
PHhdec9KQUS1bJBF6imdwJW8HlooMVy7pzK4j686vJ5UUUNTd3HtyMZ/bPG1jIpQ6FlAqCxXtgbL
QROkoS3vdXwycvGEgM+uVZw+vKIXl9SPoJPzxXWABSbMnDJvyX5EGdy12oMdcbSbR7muzsGzmyuE
B1ZqO++qO5X0KbmXTNMQLAYb+8DTdFPGrh9dNM+qn9H2VvfFoQirOfKwT0bltTxQD3eI74q2tK5l
eQhzwNbhSE4Wr69WCaop9aPVA3Ar5cEEOIYqrFXOXp/eDcqGH3EGTGQ49jo86cU2JP914sfogiR2
no3Gr09JqGdjrSPgfx1bN1nuV/B6ea8z31KrgEkFTe3Xp3H36KdJDA/661SRUtqzokUt/PXSpgZx
LpnImb++/GCZWFi2+vXnphQrX5nK48+zjvLqso4v6vTPLSVEne0I2uPhaai8bPZs0EjxTW7hiAfS
kRf710clU/hCXnX7ehWS2AnD1Fy/LgCJ/w41pHj1eqU9tO9LFcp/2ovSiEJISFXOXwfqT3mAyN+M
2asJKN4FIJGnzfR16EVJyImTZ5y8mqCO4puXaIjpvT4FO3QdU1CQjF+fNjf4cy6VnnmvMz8ug7R6
HlXu68xqmZPNgKXBAUNyBF5SrpqRdp08kRxwsYwN1QK5MsAV7n7bFPWxZbvMSWE4m4L/hK86lJ4z
sALQacM4BVyqrw52TZyEgMOU7Lc6LoF/H58tbj6aQf3s9bIlwhbgaSAeuYD3DGW4qFCdJoAsrslc
lor6oLCKohJxIUk8vNSghXRk45bO8hauXjCH26yRPmDFD8Ji0DN6mTJlBHLByq6TdpjrJW4NBSZ7
eBTYwMrrfZYn8DVI4BgvmmyR8k/1QxPfqnHaM7qe11TaUhfq9rATjpNMv451BAI3bWxORkjheUoJ
KVFGZBySPHDD/g7YoARcGCJ06stP0LRNDI+ATWrLgw3r5t9hYTgA9C3YWAp9xOMQ0VBHb9qwKqA0
fvOAfMCAZ9cqWasuPhoQNrjX61PyXy/5vu6w5A75qdsmJRW2usXMZ5vM6agHGv5nMDRMHgWwmB8O
czR7RqwtcjwvJZIYD6XVPaXufiST5gSsS1jzbNlR0zUr0K36R25ZMME8O3IdJjM1lNUD1PYPJ8Zt
mPVxQ6K6pG67ujc/qYwQWDZAXg0Fzuo0TxNkdBAzAr8dOn2pP4JRSpKOlMyHZEMAaY/uhd9YFfQ9
hTxN0hvlcA++Xz/OdvIERWjBLkr+ZBR0EtnLUqfOjoQ0aEY9G5N9MQ4PqFVyW2+nUSOx1cMAhme4
uyyrQFFvLmMSiuHc3qcGHF73WsfUIpgzJhNvs3qzn1sqU7W3JoldAcp8kE5kUTuOEmTSut74su1W
9btrC3t43M16/RItooLrJypKR2WuP+ZdOiqno5gRXyIjc4hM4tQuJqx5GgsATot7p13foxC1GQtm
S/J68qAsgsJl1uXTvFdh6dEB7VU4S/kV/nRrmFB4ji3sExdA04jNy0UzKVoL1KeCoskVdhHErfI7
LIm3XztFxxrpeW1WtcVIJBI2/y5p0VHRodq4XFjiwvr2O6oZ9n1tgmmQULYrb1pFEK3OOpPKusxo
TvbzCizjeZl3cr/PuVYHVmOT49JyqQMTarQs1G5VtORFFfiVpFu6tYDITm+gKACPAduLwjK4oRok
0krXHTzd2m/h8dDYmDuY4FY2yijy89SCj9Osd3H0jBax+WjYO20myqiL1lLWdm5vjthTAFIVjoxf
Kk3uR6gJ4BejSpONEv1+tM0HmoB3JbhrpeQ+pDg+mrkMe8WdChFtmCPPrrl5FUpL/h23dEHBKNwk
LYgQmwwlRH1lcmQnuhLq861nRJcU0E6sUgo3sIBM8ioFO1Yl2QJNJUgU+0gTrd1+U3JrRRCyS4r9
cXm2bCIOVybKXTyenbl+XRgiATe5UUoSgkf1i+s1OaKmebn14K0uoCdTy4BIKEU9rzGh/IG9TNjL
51PJj1li3ygOi+ZoBrL+1Y/jo9C7JXjdT1OHUGg0egspb12UCWkG4zYkrge56745Nq0O506DIEBv
3lx1eKvU1X5cVqzrBUDFWa/JpVPFXe89yxZ/LQXbEQ0GHOCb6Y1s2xxf2dg/StGoBPJ0Ryo0DrOj
Nnq+2w21EAXpW7tBc7NPmoPWtl99oZgLyNNCCoI7CX7q2r0U4QyBqXo1ukrNvmOEsGNgAsU9mprF
Hnl5WdXD0pCAyVjcHhASRKVUHS/UKbKqEF4A6NRI3Rj1vm9u+hoMFcpV8C/9P2GZXkRfz6zIfst/
ppn+/5U4xFDgb/7vJUt2H1Fa/of4eJbhT4zazV85RF6H/uEQkUz1b5T6yJYMaBWInKEhRPJHvWT4
aKSabKnABqLq8C7+nZdasf42AvTGODLZDdH49O8sItbfbGRLzBGbqNbwifp/wyKi6P9IImLAbm2w
CzvcmSxDWaJBgP1XEpFGg2QgLS+qe8rEanE+7/dbsZ77q+l2z960IM/kwmgppleB5sLndnpe9WLb
i0Ukpt67v9+vwEX7/ny9XaM1IvbbVmzX/oxfuOm8/OGz9x+wvh7UcTOYa5etp4qn34j7OPelaexH
q9BjoRSTyG2E4X7vZsfN/G0+2x2Pk91u0PbYTI43Z7OrhHuiNlach/e+E3FskeT4XXxPdpvJZHcM
NpO/dOj6DzP3f6RVss7oyoExZTQ8+98Zu/+lbfR/knaBoiHtUogn3CATDxGcBgGVQVckeamGyLPT
KfhenL7d0+K8Cs6qU4jpens+rcYokYy3sZgvndnyvRSSE9GUXz/T0l1s19tpJFanxWbjnqZ+K1bb
/c86Fe9Q/79Zzna6f4i98L8e4nxC2eRTbGXndNREQAmo97M2hSnQiBH+em27pViv1z/b6edq6wOR
dPz5QRYz/ttthlsMNp4p3h7u19X5/Q2C028ulu+2+FCci7g6h1kQit3u+y6CI027+V4uCTVEIza4
dzzi8ToWkw10meI72AT/S9NaA9n5vzStqtq2DXkg0wOanL8OO72XW0lJidwXiISI8/n87XIXm53z
+x3cnGMiFvwN6NYbm81C9U/nIxvCzuLcu5G4iu3JPZ2Ab4h82niG+B3Gx+Q3YYTcBc/O6DgvcAtp
hIk7EgzZoQOAejrHzW/sBIsVBKoCwRhR8wmDWBL7n3AsOWuxnu63263/wwgeOT5kL2K7jZzlzBTb
r1asTVcX0VR3WweCBweJHYd9Pve6r70WNYQnagiorG1b7yIo+xCHw2yz+b26k286M2gEfTyf8/ZF
fPxvg9UwBrqff23SkQXJvGpZ+mum/4UOyIJF6/pqUtWXuW0whYJHHfRtMqGNa6E6FHKLkzV/CNlB
4kYcV9PpQwyKOr1bu+fPvb9ejZ/TEZOeNguC812c2OUWYG7FSnf8K/+mrx5iene2n6vVnoWS1rki
1kFTng2BCVlgJTaHRuw2mxUDmfNE4hNNy81VMLDpvWOwPDid+M7odNU5Be75jOHZ9k7vzKec62fL
/D4GTKGFJk7nqyjGX6izui3mpEfhZgU/n/e5Mp3H8DCRSzhDLyNH5H1ehTdoU6wlh0oWsZxjphRu
eHjY7Q8dxSuVMZQyDWH8EYbzTWQulDH8ufxuGSj9uPHYevcGySHV2Uazz4yWPOFsCrRjBEK9zk3Q
mRlNpPBAnPN1x617zJ3vzRn7eDqe2H4an4YuODee6TO/XLhjnBhpo99BRekhVhCyItLCLYhvptf7
U+x+N8eG8zc8VCYCtiY4QhNcKOgE+kw0VSS+Y8d2joCfOe54+L6OZef7eFKd1fl7M3uKk+qXLsJ4
7s2FjkfATDdpBEGSKN2Re0CcSDy8cizPzjRUwgMjHCQG1aE7HbvSGCaI/rgU53FdqFXFGOgtg4Nc
pVj/xGMN4aCV7Eg88Ds8uQyZVcKjqI427uf1vHdlL1paq3acfIRrRGbyfbZk7uwNToV35/wUovFN
J3WHzoS8aWJPO8fgREQ07mUuT9nYdsF+MECHB8bgOtPPoSdk/3uQ2xE/U9RjBiNITRe9rDgf/v7z
MXwdJiGO3Uue7b49F7nzdhvvY3fvp4G8hkpevJvuyJmX4ityvHCMCNRYHtfOm7kqxRumhP748S88
5tt2mAmYBm7Evfu5V3u6+JGc/dCgb9xoPfkaOZkz/tzOfYhbnYu7/kmcWmx1MU+c6bAy+qXo3NkS
zRRm3NCXjPPxdj7HOEvOx1N8zL4S58Mj4trE7k/haBPohYO7/3V3fiCd5OurYUydLghp/QYbxlK4
kpx6ErrrdHKZDrd/SJ3vi1NNLs6MlYVDv6px4eKBjy168u2H/SPOsFVE6G9uzPnO63k4RKrG/mfj
HL/Ru0KhCbEpBKM4jJZFDScVMN1i73celJpiDRsCZ8t50w/dbcZDt2I6f09e/Z852/VgF1Z7U7yv
Vg+s5HpbOKDYuJ/xCqv6DGpxcQkhtqHLWjXiefeIiY9tt3aGd+4ckvgZTfLGxjSPbTv6EhAhs+Pm
NJit55hSwWH4n1b+dr3+Oi/2tRh5pjuvxVuJZeYpB+kydpUZ3kixDIaORWO7LcY/WCdUz4X/cPfY
JZpi6/vr5Ww5my+999axXfoDPtZ5N5YWg6UIl6XXjWeXZSM+TFG4X8U4mVuL+NdeATfj/jJmyXmB
SfL3DPrS/VxTYODZSGMtD0jJrGrHoNk8AI5ieJwV0ko08DAywB7xJxWr87ZfWgtdXKcfSDSg09U4
wSZ3nLfCtRyf8jGO236ebabGZZJ773wL5TThWawxV8auOkWsnluvmS3+2haY0JDlcnd10UJgGZ+9
+2+9/2aKL/TD8CZSOrx25r938b37/YZ1mD/fFNl4COz4Go7YRbz1zvJtBiukOORiqrAQDkvWMhfz
YfH6sfERrs46dOdUy/PBjrPcHOxV7t9mHyP/hjHcLbliGHyQrREQM4nj9w7bj6TX4Gb8Or/M1aEl
avHz5u+GfmUNdENujMojpH3IH4rSAUWEat4RhVlMbOxQWi+O/I8uHssFwm/YY/hJMH2Dc4J+m/vd
OYs9BtVnBkAp7p5z91R4WMdhCDQO/Do0CZtJfJRP78tyWs5Zyhru8OrMkfxmXPceUaVnM35Y44Ij
tlfDjJApoDmHdWboc9aa76vLTBzs7WkRO8wcFgwcoqPKmqmMV8ERbmL3u8GyI7k1G6zjfYKp7rxT
5dXo7LUuhTXTfN7MrF0zyyZQbXqWK7OoTTahmFjiRCfi5cXO6XOLJ3Q8bjgjfzouEOxwa3D8KrFT
xd3d/ZZuAEBJLE7XMf1OOw9NBYef+330vOWMidMI1PJO0jjIT+U4deYROlCWN1/Ori4r/Gb3dpjF
fD9g4Gy4gdC3Hch5ud7g3zLZhvYd2gkLwwBzDpjid28++w5ih05K/Zn/ForgO3KTlR6YgVOtq6nk
R+vOlceMOvanhIJlxscHdoWFFR4Wab0cBKs+hsGFfzd7f59jDXCXmIm8/15775rzy9Ns8BpmaDJj
eAb/tJvmr0Eui6fDwbPdTXwk7g7Brd1v6kMbIWRx8FjXmYUfNxEExwmjjnXuN3cMhxPPv2IiGQbu
hssuL8IDKSy+BvPG3XCa+dpfIrqlOeoYRAlXrFzu5CLQf2JmDEJbxZQTM7I93OrY2x0OS5vLMoAJ
OWhDCH7EcOevubVxUCVgkR9NN8EpmB2+f1mkneWOYbNJnfcPWp1BzSS0mTWH3PlF4nUx2jFwcb1i
fzK5OXgHHziL1R/qTwLr60/27+IYi0DyXz1DTWOTB2ZKg3T8PzrbCJsrTa+ZxHjBaXHCSztPt6sz
/wxw7Teb72DyfWT0nXjrbIkFZhc37+XJ8bF7xOP7xKpPf7bbKXZ3u58S4s3fxMdgWP3tz5ZJvhb+
HPM637685+F9Ar8haJwSUo73P4MJflvO51v/bT5EjZyGAxy6k6G42/3KOD+48LtfTNlg2PgxmX0M
od0vvtHvBmXIzQRfevN//h60/5u20Ycg+39sm39SZbqHUqwVNm1zPJ0XG9pmv+A+NsfghCrk+LTb
fHN/G6Kn0+m84gcLNF4ukd8wBAIW6+nnfmiqxdCSm2AX8NXgtJktDwQvnPK8pxWmZ44/MwAWCeYm
YOlc/W6CBQ07NNeWxjgT+K32Zy5wGnpicT7RC2cOH9xjpiHeOL7wfrtmeQnosYCTEf4SsXPHwyXo
G397Oq32+z0rJj1DT/wJZabDJVrhv7xrf+5v/f1wxfV2/zmlW1gM1/yd/3Bd/l9N/fkPZ+CD5XLp
ve1X5/3q87wIvs/n4eTDtfZbws/Vzzvn4vlf98/1OIbIfz5nEHDaufe+9D685XJ24DzOYZjezJXd
hgCPh9zsDjNv+bF0lu/LGf86zBgKG7oYE7YJjsE7o2m52xxYFbfzYfbveJs2nnAMQ2nNMJrznXeO
3u1Owe/mg8vcxC9Gc7fbTW6Ci84Ov/Td75HVBOtAg700QcXp+D7cFl9Yzn3/3fMYqoxnDMbyfe5x
8PG8me0CnOf/eawpxujfRr26ZgD5UTXCtH+aiBk09M9Hq6puMMSDBKpnOpLkwmJFVzO6eP5hoDBm
vnHFNpvjMB7+dMuCscAjBPT3MDCGIUSH8Ov8ye/gRPSxXzG8gt2OduOcpw2Dh6G359TDqHutqpxu
+IhwyRkG1hAQ8uGZCIf7IXbmpoLNcfPN+Gew8k1+DcdwXhaWIzkFGpO37vzg15ERf+TAoWHPfP18
ZuqcV5uZQwoiOI8wKXhutO92ez7TeZvhXCvuPBPfk48dPTxhoq2GQ1d8m+8yiPlvyng7DibpjPk4
/dIqPAuHBscz/qb43DNZhrtjGPHRMCeZq3zEPGTeDhM5cIcv8p1h5p5ppNVw3S2BLE98YpbSyCti
yfOCby340oL1EBfx4NDsnJlDuF1G/JjrcrvjTGAImdD7M3Hs0Ig8BWfkTmgozr/YM3s3C+YwYe5+
xfdflpaH5zoP7m7/yfTh+en5oQs3zN4zE2u4gdVq6GRiZc7OabkZDvhcfBJBrj65DKfk+T/PqwVn
2r4ejOM4ZBglZHtmE37Odgxrb8j8vIbEMFk5F5fj3Jx1+kmuarhjPmC678+cnUnrczmahNsaMnn7
VeBuhnaf8mL1+jsMER7zz/8MJ7oc6zSMPGwBXyKDsBrMyc/cfxdz/425tCIQ+iTDxaChd1lmrgK7
j0UYAs0TDzPFagwGhoHxtZ0O94TtWy1+toftshOT+QyjtMYyvkwWX3tjns89D890zlU8ruLxc759
+3qb28Jj2ccUeG/vH3MSh/P3JZfZ7odewzz/MLXf8QY4mvsbjMrc//wcbCOTY/XJXx6fB8bMcEZc
/O1/EnZeS47zSBZ+IkXIm1uAoDciKX+jUFXJU5S3T79f6p+Lnd2NnTZV3SqJJIDEyZOJNOimF78Z
k2gpAE8mbOoPeeJ48H3srB87CXA3BgG5JBf1zRhMDOO9gt9M+2GoxrxzKuIdh+xI9KK8cRovDJAV
iqjJF4i6n6M1x4KhzF2BXw9MYpR9mZyxg0otlTPzHAYI0AGEvrhGAWYu4PsyVCSMLzxpxlCXjCFj
iMA5H8YKEJQTnOMZ5X3sxyRj8sbc71+ON6aCD3M3dLQ8k28W08xDZniOGFXQD6cm/UMN+wu4UYx9
wGNjsWQhj8ay+CxLLC8xR1MH0KcHKSgf9w0PzPVEv/u+PCi3wVuiMjBbtEG6cuPpmIeiEek4lI+F
SxQczw0WT6fceMxSM2fMBvfAeylTM42HKBhKcSnwP859XM8h62AWLAJbgy3NqsmM8M5VzgOxHEiP
LBKYn6eyeXM8nQt/uuDlIVve9xeLob9C7SNA8XThpy7uFJzPqcu0j8MhC8jNhyvQAQt+IaoKg4ct
t4KmxIsLfBN3KhdFi4GIQ/ysYcwU8GtosnDgLZlKJgLmt3JRPKGDXCXIN4Djh0NeYsa4Xz5i2rmQ
K6yI96OLoAmyt33WDPFzYUhyB/m1QlWBnzIo1ibnUoBunlrBxJ1AW9j1tmAdG44Br6zJKJjlvgFI
0zz2QUlRtnk85XLwQHCSD7uikHw0SABYA+ICriP/H42M+hG05XHkydJJkubcCfAV1cqLeG55cRBx
uxFaDc4dx/L+/6RDm//eb/1fTvlujeMK0tsIi/sfBxa9yqH3vNZr6FCck9AoFIOQIdHuzN4XRyc4
hQRnkvrXS/jlUOgiNBsa9ovczN+XaIkWkB0uKhcsZDTAH3tE/s4GQq7sWTBLQiNa9J/X/yFmAtjA
poCw3PN755nclr//Al2wnvBvUZ/ybPJWYXLAIRRb/G+Tt559VYGo54j/WaKG0XITdLC7YqVZslkQ
pS4Pywyz7P5b5S7cRNaHd/EyfEEedZKuZLngmCud+3w2EF0KQgPvM9aTm6OqJixfCtpCSgesX876
fdWI2H7wC/nCyq34sI0+lUmR96J52FcJWvg7WYKXPK485whLEpXMv6EqQhvcFZIlo+VaCALfkQ7I
KqLGfkFLuSuUs0wFg2SyObT5ql741p8wC64ZiCAxLVxa+AIP/FVxMP/vdkBRzRIBLI5ZvtwZzSRq
zYssxFK4nyjEIaKIBmZVEH8hxHBeHubA7IE7rlCCLxvhZ1xE/kSj1EXpy38Z31fYv7qLgQ+y5Icf
efJ6wtnNgHMtfEHQFOcXUxYNzTRB37CexAKA2jFljJ0bfid24EyFAKFJBgPQiTXjMIZnBqMGI7m8
gG+4FC4OaRbyDJA7IGzf8cYGQiVzYPpyCfSDjCWMIehwWIMV9i/2jtcHRRc70zFAisrES8tkuwAY
sOcb4EaUNfRHnkIeHnFAv6P1mLZcjuloZB5jFsrizKIRRCbryztlf4Crsps8b+wP/hm672NucBPR
W19VietzChojJLl8B9LQD1MdGnlatFUu8rzKh5pH5zPYkBApz+NDoghzd+p4CT46l6GmaBSMByYs
4f4O2IjgAK7CIXieaMJ0A56oYlYECgOZ+K7GUnT+l13xc15B1zgox3jqpzE6BWjnMeJ46gDFX2FF
0tGiU+E2S/SEqBDXGfvAfY6mA+ZwL3gDyMZ3BEN0ACxAjATRQ87HXaL8sHCmS8gQVpgQiCkKYTWM
WS14BK8Iw0XPsX5jdJjB0OHjcggE4Asxkz+4y7BwRFnIT4038PoolnCZjcdCm7GAGMyYD0F1ZMFX
wR9+3SBFdfFIfEzYkVzhrWLEwQjbYdFl1nysJXTSwufgadrHDefJiv78fJmRrC1cVYz7jZYJg1ti
yOOqhOcKp5fXGMbPUTPBsthnJe5U8QSI1Y+u91kjIRKMglUQ1gQrWhgWh/NhuEh/zLlw3zE3Udcy
PWaV/6U4SsfI27eP+ZT5QFbNEPlDcvMhyglVDKD4+JFQ/6yC/GEQzAZMgWsYnDzTqeynTBxIiAak
kSFP2SGMD4M8YY+KUMB/pjmgifghZIt44bvDKVO1gBos4jwXjrbCMPpzueSXUS1Q71yJh3agDVyU
9cOpiVTmuMJyDq7SgCKfeH5yBAXyMBQTdMhqgj3cRBZ00sBen0JPpnrh78Rfv1rlJc6sP4RDEGqF
P+OPzbDC7zL5DxqSviD/l0ej2+w02i3aTaMj/93bw4nrs3qi56jFMSdA9uPBI2PxubGLUZX4CMA5
wQFWSVQI4CV2AbuAVwUMhRCiO6DIAyAYLEYHgE7YN+LekAECh0w1F8SBhB4lFgBBgUHKvgCVHBwP
qE9Bc7EnwURYBf+ZTOzvHTDqwD/0rmBZKNSQcAOYPc59uQYbCVonT43/B9WQxuAMb80cI3QFvQCq
8AI/+RtBax2QTm6P9HohDAu+iF+BBWVv4r2UTRWDKUKjuMnCsD8h5I4AJOyMbSMoIJcWixzjC20K
KUQUUxFFiJncE7snZbRwHVFoI3TJDCal5RNBQAyC76eBO3L/w2rSwPw/rGbj31dzs31u7tcrqznB
pmGmmNJ8JLqa83xMMTQYe5PZgKyIGSWsADcZ9ADCJ4vNNhYVzpr/oKiTZAnZkc8gGgKvePSYatmb
X/sEn2j29SmJAuezFkPlkpMAzoIGYA5mAPe/lBefHnxVCuKDLCAQS3yE4mY66GwJHAx4lgn0aeCh
MmcTHNBsG5i/H+PmnkFZIDX4Gr6/osmPh4oaeLMfm1An/iFIz9gwib/844tGcoKDU8rhpxigDPsf
MsAQRIUZWXSYBEsGL2f5BbiJt3D6SPTACw3fcE9h3oiUfyVKJP0L51gWQCcXAmIh2yAq/xQBxUmM
zhLVI3+Asz7+sq+4fr1IQDIaDtYR5uAyXmGhLfiFfQ5CAnyXKEIeDSVlYr2asvlhTPix/mBywv5Z
Q87cBLkwbNkJTN4/v8VHhxsPAxZQhcLwVq7EPoFMoJQILYlzJ4ZU6TRY8ciiP/IVsG9pYebRCEK/
Arwmk6HPk2BZiMxwRAN1w7ki9AdihccAm8jFF65gbtFdDEQ0AjTwD6FmHtkaMQeR/JInRwRm9mQV
5z3iMzBlvr8wDGVn8BcGSLQO3kmZA94uFkGSWEIKeJKv6fIfwh4a/0fUQ5s+TK1ap9arEt0k8VX/
PZDkTfHve5MQKonRwVcjmzVgryDd3gBujKiiQ7MBbBbomTGDbJoJbiZEoa4jOOgErwyvsyMQbH6C
vOKEgmNk2Jtx5rCBYBXioeMSSSY+bhAyDOW/+HZkEzi8nmVj4heWfXGOcwMRLtSfwzMAKGxPXIxI
Cp5T8ROEKSDFrmPqVz4CGcPdUDhYwZh5SF4f7wayy71ECsXoReqnRqgJeAgjwjBkpEgbpFr8Vf/s
+8CXm0ALACPUP1RXFg5dKgZlGAc5OBik+u/LqoMV8yR7HNY6SWPsjNz/rlfKNAhuB4EbrIgsCNmi
jGKCjYnCEwle/f9GXafxv0GORWz1uo1eq03Prd7/iAZqPS6kcd6fgByQg0rBimTPC43mSwXajZ8M
u+Kf3/BynIMCc0CT+JNlC4lhJFYOf/4xI0YChHIihuWw+prRXwwHkMSlxr//chFOrsLw+Rx/J/DJ
KOGEdzTBeMBUA/V4jyUWHuMXPBVlGAhu+e7XPypO1OhNQJG8Q+A2wPMP7YrdgC3yVawDrjWJoOKc
hzKGyUQcf9GMZxKQZgTiscTT8M+irUYpoU38HHfi1+T8EWgVzSwSLLJjEB/hQSJAX4tV1oYVQxFF
nEl6znIQDX7kQ6IkUeNgKR8HtmVbftkHG/KPkaC2Re0nP8y1vAN4MxB0uFbM57gpoocTSvANFPtB
+sX2wozAbpDri8Usrtx/TERMxi+7hFhwTTydDBPPB59mu8BpMzyg8kjywldXoy6+YC5CDvYh5N9f
XF8MLa6O00Z0FRMhFp8gPDwdxsb8hgbyxGigBBnek/6axRJGIW+DOHzxW7S/Q4Adn2V3ck9It3xU
bjYVfgc1+PqFcB/hRJJDELg0z8e2w5VnxOfDOxdff96vwsuEV1z8H+A1vELYIajLEMbYLeKLQ1V9
HZNT1t/g4kIU4Bq8iZ1jxnjs2MF/PIFQ1R1KkJnG2cNX3uEKH4V0iDuKp+TwiC0LxPvo8v9/tzU7
/zdmdulPUmt0urVO539g5qdVbPZlwXYjcMqRVhQQ+LSj0roOeh4tHvPKJLskHXdj7yxamHGSXhu8
zW76GO/jR36N7uaaSqaRqpozoQxrTulR3RunnHysmnqhJgjqUQefji+qGlfw/9Ji3X47O+3ObHsb
zVr9tDe9uy+7i0VrsvuQqoqEX+1VhbCRHqfsNY7Or87ebdhbgnsOZnnUdXOxPjzxzg9w60T0A7U+
9mnwjsuDpiQHH+iMa/YurA2u0dF/G+q+lLowVIMJiuGOZy4s2ohZFOPXF4/UfLM2d2dnb4OOzVPP
FTFL1O+hbVedrk3PcUGu/6qWnMnBmFIrmCCF4YNIYAILdK0f053VUG0ua1nP8TF4WU9HwhemdL62
aIGlmlHdp7UM4WhN+0CYw8fsk5Io142D5cBfGpjp/Bxc1JsTfZdAkuw1oynePj/aRUpMhFMlnIVk
N4KxNsujW4Ttjtr4J7/9U+iT05t2nINFNIahzhEXjXkSSh0OKxVuuc6o7cONiaE5q45HRBs+qJIo
ijkrRclm8wrIh9sSgOTz/eDS4s/tsOg3r7QrKij1bO22buqnSaTAMekBVsWN06K08Lc20RLudXZz
z3GLWWtYB3+vE0KUnqOPao/e0Svcm7X7jukrwdXIo/yovaHc3dtcfp+0Y2qqIr27N0I8joiHVVUn
K197BA+4ZOx7Xb1qptdxlaiz2dGlsptLX7CIwI3oQKcbLk5neWpgblV3VHuoakTW6ahtf8zcembv
EeFlEQVl6Q1P+1Mqwepdn2ZtRGrUF/bBkGwxaDhZw2qEtTp5q+ZEMDJF9KQutUNCIvk8lIEh/748
RQjOkdLXLbVntplQ+xwUsyeBZvbLqiUkW5Iew5Smn5P9WTb0O3gZChvZzBLbaLM8WC+n6a51sSCC
Ia1X1Tp52MRrEW/Y42y/mq0DSCelMmmJ6t2Y+Y3TSLoZi3Fe0QvHb3i1k6r8leQCmWZw9qh6bV1Y
WDKKpqfhljMAks4n5OXb5B6dk9I55hXr5hzylr4487g5Q0SsYvgYrm0KT+/S292qeNVgndcPquJV
BtSEG+9Mc1wNq2GpD3SbVlFXF35J+MyzYmiNyPr03JNss1PY1OTgTmp2FwliowDyF/tZEL1UN21O
paS1VNpIqNVjOj11syvsSYqfWPd4bs26bOobcXIBaf5s3GRvJmuLQMZvoBRblkDmRiBy9yFWpWUl
5+jK1WdbQwPXIGl7e58SusTe1PJNnXCb++o8avuUWSQG01n7j+Cs5b4bi72u1s6T2DLq6QEhhKGZ
tiYCZ3CzPh4crrRqg4NpucRjEer58igdxt7/pUVu6hbAypPotYND9VRz18SZEbbZIpbtpxE07C7z
33Mctg0xOdxIX52j/tiUbrcrHnA3eOnk4W690iLV2wR/NDEO1+aStxSNrf2EYEPwCz/EVid37jl3
aoPz7GSf4910bXjpTejbJTzYxzFxh4fhD7FNe3WCsXesgjBeStKEd0qMEcR6dT4A1dr09NyXMMCH
X9CYi9Do7ezqg7520rFuDI/ilsSwHcxVYWPUpvfs5N158oN/0KfxYRhdg6BILgG5tC2KWo5oy2KT
PEcy2sFa1/06rXSTNSW9BruN1U1fV9M89jfUIUiBe8qlHInsJJL1491q1uNsnQ+mPXujHQgt44dk
Rx3MnMg+05CgmIfjIjEuSMXybc3VJcKWQCOKO0hA4kO13H2XjD8qO1gVorcsyvP+nhfV6GUhKvtR
a0Dv+S1Jef1ahaRVi6IbpaKFQgOxombHxXQGJAdR+b6k1n5V9Z4acdzuyaMijmtjSnIrm6o1Il1K
1e0qBR4A1nkO6qj8Zr8VPRBHO8kiIC6bwnT4ZzZmP/K7Kn9Yo9J7uzT0ZhAXrCL4Vv7UJw9olwjd
mjWBXM9/VsQNj0eiV+7m1aeRt5nrt7W134aLXTyKDgYTiZQFXIbU9sZtxOWGdadB1uMRMf047Ukj
ig5ABlHShcqe5knQX5P6qjZSEIo2hIN+VGVN2CyeVnuwZgOU4Ts+xmd9dxrjlkvFSAKc0TpEVjYt
eRhwsoKMJh2dNF9671Oi0boW5uWxY7vL6vDW/7h0/rJ7xDaG9eUxrqll1c4qjOxv1yePNXri356U
3tatuV0ruln1RXX4ewYCqoYCn7pNsFSpG7pMOvaVwMWzU1GnhMoqMNedXR2RJdhOid+jRaxuRzVU
VVUnFE6zG848nUsw39a+uyhIJ2sa5Kqm0knbF5Yw15NBy3b36ieY0ZNoVAFpdsSkV/1bOI+Odn0c
vLk1PYeQcwofEx+MHFrZS9vl4O2v3X32ISz9ZVBI+hBf2V9HNfc/g53dCnqEIc+dLvHTFUK1zp5f
MycnoJ6w6vpNXXcIlY3q+m8VsF4ECF9R08SGE9Nn1tbBQo6Ar7kz+gEJFdURWCIOx/k+OBJXsBtQ
Z0cf4xEchMDswpr7hMV13VINbn87u2PYvYThH/TRqREoR1Cu+l1HTzzYs208d45+h5jZG/GJVp3g
2rU72LPfr/rjAR5Z0T/4Z6dq25t+hSwU6sf7nF6Xdv+jD4RUg/jhRr9cYnwXewZcECZa43svnBz1
D2gWUs+Ho7AVC4i0EJBtnu7LCQ5YvTdvckJ+Zp3EW57cS5jt9ayhnv4PbginZkkWwTY5eVddmySf
cGsavlcnji5BYnt21v3dWMf4ZhV9j5Dap/W2qQGo6yOqCXoSDvmxqbmnBvt4Z5PGbFIK3Nn9GBLk
LsmstTpO2b+PqiaDDmga+Y5YSLrPqLlNA6SSqOHempkaOGfCNmnN/o7622GR1PTeqxPsTfz9Opw+
w2NVLbb9nqYi3Edv+07N0JKNAMO9bqrFjTId3G7rPa3SeYx6F/ux2MT7AX27FU3l1wdNlfjdok3N
L2nDporV/bdcNIiRPY0ObPWYMPDxDX3yWyFo+Q0rLFWvvzO3RaH83tPAHWxK9+btLav6WVCRJSBz
W7UK60wixfRdpfG5bk4bMIatfd3/XqhSM+gR0JnRSKs/jxCkcO40cEaco4oiXpQa2FW/SWBrd0Ud
z+zgbqaXKTXLRmQvDCkxBwRS+WG8T0uLhPA3RLbdNQ3rmG793k0FlNkHAI5kY1TUcpcATUsKgY92
7BUKPUX1v7VZL1+6mqxRmnWK+KnXhajkbZ2IXOoIxM2kzKTpBaGMgGlCv8SoHWyTZrZDWAqAtDT3
sFlXh0HV5U2L3WjfL52Luo3gxPoxqgGjpXMYmNuq0iIIlMZRMx559iQJlhxYh25vjbb/qgRb6BNB
lheHtNxdgvy7Hbu8+/TZoBJHHWVD2XgbxKo2HNhbkzqMVk+o0dNdzM0rOY7ms+P4Yt3CGji5999R
6+dKNZu5NR9U9Lqhj2GHnT23msliHu8n85+S2mK6Re29XtSaNeJX8G6qR9Ayh/D++zhrTYOUrrOv
W/NfOv8G2Zxlfo1ao+vggCK4wuTjvUMxPvc5QLNlVBctzXlwsG6L7l0xmZXRZfyguLr1nNb7h8l5
p2ibUNnp89spNuoYvY+689Ne0lkSO6ahG97ZVJqm8UvkMFkP1HHDgmFrL+c+umFNWdSL2rbsG28O
u87BLamPnPVQXBfanfwe4gtAP7kTQ783pyqB9gOYclKJe+TZEWOfb83e2djklRXWOtiaXrwhiYAo
6Iq5mWEIwa9G16zVVZf+bK6ZXzGCKF/JDFJMzlzCutmJWnODA2q3miJLsCtQtK13eb1fST9+Q1fd
pk2urmKq7qoI80UV4rGxCaZ1iVvNO/31b2PRQx7iOhSfnIhHUJ02nA7o2t0oau52rRq6hNabWCwd
9OPR/jwpRq26drGgyPj6bxfXaMoybIcbuTEqJDzrpAILo7djuIvn+TFE3es7Zma/AyDm++A9YhLN
A6QiqQnL8bycexB6hzh7Z80mjsuf+sPdA5NQkPyQPfL7aKOfUQutXVr7+GB2HIc96KOsHl6N21Jz
CmVKEwmk/8Qh5Ud3/HFlY1ECTrUnVEayC3vXZzOiLk4ZJVpCMmEUmn1Kpsu0Y/8cvLqk7AWDrUud
Gfusl13V0GoL3jeJ5ifvJS7qzsNcFuVVOR+SG+J6SLJHUsck8HbsOpIaNtbvJe44krTw/j2N6l7H
oXuP3Vo93be1pHY8IUwUH4yPVj87h6223aSQO/odttWgKrr9LKlZanVGd+8R3TRlS+fqeDMVrFsy
b34rw8viEtMIF+L3soqu1fE3cfOuy0ZK24H2J36NKqsi6xx8dkPbvO9+95faRpW0mbwLTSHJPcUe
6aq5sVobBNdtEYk/qSyovtW/78zjbtOq80ZRO0DwZ/5yLg+bdqFH/Ti5O2oV2HWnY1FW+WoK7xKe
qUCq5tHTv6MgatjrRdLTg32KrNMAAiJNwX4rRGdB2c9ORu0UMnXoEOBSRUPV1yZrY/+Q1u9kRzTA
7a2WMJNLoSppt6YWcvow7lHcUtcKxdjWDmXL+3Xrs/roNmL7tpt/x6jmkhYVtlUJ/dmT6BDPoS5V
u2p1iXXjFI/+3S2DLmgHlfS0okppA2YBEVEH1MzWKUc9YqNuesrcoXtoUoFe26DwT211ycjkLkil
2+vqTbXWfu+vN22SrBFdqCnqAETNhu5gil08ytg0an719762qidFTxiC3WlwHu3N3r2JvUF1h4RH
Hfa08iQn63fhU7Igo1+iWyW6n/NUGo22UWlNmgwFJ1CgRpMlc4AuvxxKZFZ3ThfN83JapavoV3JA
91Ic90pBCYWeWZ9076rvL0ULm+tsTWPtjxJ4xjiyauQ1FP3JDU5YmVzALzjRST9NFyr4sII3KRv3
qPx7hFdzItHr7mQ9ds/eZKd8k591f4K9kpFdlJCliZqujSlVQo8ev8DhcPnuprOu0JvausZY3Yof
SxItm52lvrLXoKyYQGSSACuFdWOODyQgbUE+asmSeHZnGWh3q/w5rAhZt5tkf1UnFCXhIutB964/
cbl6pTvSlOiJMOvA7Em9+Ok0vTOpCeNW00PY8TvQE3jYqqr6Geaym9vP6EQvOPfjURfiSOVZtV2w
d6eUVrdBKhtLXqdRYU1wVACKH2yLQ9zEpIMWrs02o7GBXnsd+zLYR6QxSSYWGYhBK8INh5eNXXzn
hUKwiOgtWCFgZ44+qkMdZy9iLYVbimrPqGvz27FJUOpF5Foxs+QH4da6OrhFAg7c5SNJ/W+r4eIY
QA9F7Ak5oPbeWs1hoWt6dPP/j54WanGEdBkf2bl7PX1k1tkaG+uMzRHu4AaUJmao9FJatklE27Bg
j8BG6Xg19cvSYZf8dHr2wd2mYrbADm3JDKSqj/MkXQA2iVKZtYIDgEmHJxs6ZmUDqkHo/fCosVr3
xmsAcDWy7oTMt/Xax/RNoIf2FVK+h0HyuZ+mXum/n9HGL5wrw2uQU84u5fc9k1mpuRDri3cmF4s0
H8i7NVi7+LMoFMrSMVFXp2LeOp28SCBbk6yzc65MJbyPLSVCRWUdM3d3jC8tuB4muKq5PbgmSVlm
65ujw6Cg5Bv8FVd3k76dydZsnVpw+WnEPoTaVMxGzzbJmzJYmOkXp+tewYSj/j1Eawfzd3NWOZzy
gQVakvwC1q+9u7WgWW9/yxJckWNOo0tgp+VgGbRSXg0/6B1/62CekbfUcArt98Tk4tx2BxCe9PLJ
Sm0k3Vys6nX4tn6pCkwyMm6QaK1pfRG8/I92GgRJ0E25p1tL6s6CZaKndy59E+zWqLa62j2HJupp
jVveAJ2m6qTPPslxo4KK4sk7KYQOUxHk+DuvWve76h6ovTyrkT2UkSXN1NAWLT3ia2n7aBVrzxm1
i3gniGFG2f50/WZ9NkmNDM4Q0sMS7hVVdMZQpMY4EAeZ995BVdpsd7ohsp97w7dF04Vff0kXU6eM
b/ozomPAlOpc+ECpTItPlC59quLfsQLf2II96+SjurJidIKc0mrJ+S1Ilv9dWyAq1S3vEHOZNsbG
nEFMZCnmsIue7mVXpGBiz0icE7AR5xO8ciZ2iRh6OExVxvny73FJ0ixculCDh7dJJsQYRwmLcAsw
VsTy2nVJm6VkC1YSSYou2iToemeffZze47tE1WC0KiwpXFuDQxQ1pxP2gBq0+/g7fvqcqO9NVbLQ
8BrOPu7bFMld34I7G/r0U2LBeW0cXUySTYdzydB+KYgdw3dwXNFeh8nHj2YO6RPXFHdCySHKaAd/
/PHJSMOpf7cT4WlOy66AGOHGqpIsfNLTipntLD60Axh2dgSjEoxgKdrhyZ5bjYNqpEM42C917VSm
8/B3bR66xlw83DpwsIEP8oOtOdm/gzqz2EbMgRT8TMdFEVb5vEowpPfq43LYULETjHzg9GB67DiB
wIbNPmC6NwZLhrR9PvvCf4DByhGDCerZR/Korg57Z9Il/bynBpIZ/iI7lCvh/TOzI8ba2SFzWVG7
Eua3dZqA6F6XwdYvOaogg5hJwC2gI1ibTnC5EGzHKuLSQzjrOCaTuRXu0rjJlXvivRucvIfbiUpd
wZu3J4u6rSvDpJmC3arqYXDwoLhDmGh4uz7hksayDNpkY2/IBI9x3ultcEXPZUSN3dnSVKSBXm7N
BPBGBSbUCbUKbMkL8Q7zAQvoNGIYK+cMXTRCfHHGD6jIx9879UHNuRMo8zCSsEsZfBzC9cELCOzi
zg2bFqHYb6GLoJZ3nd5xqZRq9VbTxuzlU5WD0VFpGp1wYYJyLKQb3mvrpk/6PEBSSDE9esO7taa8
xD28hvnHX/fx4uBwRF6gh/yDbFDTtBrOta5WdXUP+aHepOzGFIoWls5mWYY0IEPEJzTxxGNWyRFI
9luAYUv5BUwktejgCa4TL7/B8dLkSMap9HG9pWfDnCa9sMQhF3Vwv7gXK96wV+YqxYX8cXFvb3yK
gDH4hvIptgDba/p3/zDmDGNKAzZmkcRy64kKxCBfXr03bLtC9QJmAj+2aZDWHcOocKnXSPevr9Uz
2Ns46Py1PuSv5We5n77DyosmdO6eJoe4Vyiyh3rnZu0JvfVor1InrZ61olh9dAo+BPTdud7Jhfmh
29acKpUI4tXKZjQqtLcO1s5lHK/BmRqkn2L4TGRPjyknwAkNK3zQSz8E05mi8OVekcVpyTq9LQwX
/ZuHXSyktYWu4TcK7k2uMgmWadvUiQnkNMmG7ejOG7VA3c2syRrO7Z61KCJTm70t7yGKzbuiK+gI
rTNUuvPSFevFIl5ZJHQFWeJ4PhB+iq0BS85wSlNE80bQj2S/dvjB3CYTkqRnnMjEvh1g1nOqbDC3
4KdyqSxtn7yALsuKQkl2b7ADOfwb9V3IyGSXpD2XEqWsVUTzFMBm661106PDMH64WZecZJ7G4uyx
mRWoR44M8NxR4Aw1/VvVazcvPNJc9WqRc3hmN9gPnMpUnZrtNfXrt2edSSu+6QK2hibAkWGXMYXh
7I2Xn2LcjA1SMzHZSe0lUc+t2SNck3s2Mm0R0h5gej5a2E3lEAsaJ6oj87u2T2HP4mTgpg5N92iX
6YPDK/MyrwUbxUVSf2tkqXLqgwuxpYOqDqB/1ttpWRQ5Y0+t9dHbqSu7oCmSNy7VJd74Xbfg8OKl
H+amKx4mH1nNdcU263JqsrWYYp/UVaaWNiQOfEGFhR6KD7R0Kgg8jpJVTXPWw1nSPq8lhY5bTqc/
WeQ7p+ftoroDNezLOZNPl5idAqCmWIC9vGZ3vMN4m1fcq0s5K+c1LZ23Dj6lbrNd4BUrTgkHqy6A
Dy3avP331m7jTfSWN3gFNL2GMyh+oUKgJzN8DIy8xwZ+Bzd40iztMrVbG6NFzWdiCbAKeo41EPRo
ggcy363CfVBAU/1VOO6j7bh7Nv4h52xP7+0Cy3+rz2x5/EmGE8cAb7IeXqLNkF3u3F26aJPSDZHg
sMTZpGRvn1lTYjtMWrJmqXuB4pE+dVVp6eyimuKU42YTpISuRGckd9bhDwtTzYOHWXTBj3ZcejBD
t2HebE0aB+Pp2IKbuAgnbE3Vjh9g2iUChDg0BT51Sosf969KoQHqFcE5rl5z/HYuzoT0X1aEkn/W
kYfFKaLO5PxSPiQ6ehxZDBmhNXq7E84XdPAOqOHbIya0qvMKfui3eaYfO+2Ea8gMZ3Q88Nqd92tB
D8xMNl4TcjuuEndW18/g6XfJ3W5RFwByCt+kOSsQiBpd21GFwzp6teuC6i3BLry+SRivaleOOV42
j0jfc3NgcW9WDa7Uv6rROdhRD0QqJ0jVpdb08LCPDLqJFK/Z44jNm7Ox6wNXGmcWz7xOBT9UJsUL
cMM/kInjgIBW3JRbK8Bl5e3cflw6nOAFe6sdv0FjSgvFdGhQnZOKoChHt85RJ1JJIwZOGOHLOpfq
QjtqF6seMQbb/Gzm8adjmh0lBcOj4ftGHTlzp0XAyS582sc1K/pJDd0EJy0lWoKz9aCAhphHTTWl
b3TIYaslg9qZ48W5se0vMzap9WChiqjtbNaanc1XtjUnvG4xfEsvlzoMBU/BEpO8HA3CxisFKQEh
+mTREdR+H9UJw+s82tn1c1TLLvQVso8jXEidpFkPwls72i/uR1yLqnXkGGa05Ty02IPrRJbCoyxq
4K9NG/N5b3btrA2vNHuMLTrNWFKIjrMCPFKci5YZrmLS5Fmsiv2cbDL8JhzxelXqP1R8jpd4GFyp
8SWuLe85SWhvOhVbFKKGB4DD22Tn01Gl7TTHF3iIfx8XhnaRXzy5pLf0kPxxxGezHBu/9In/6XAc
TydRC8EY3hyiyKpY7XMkuMrmJoef0ANOjprU6jrY46fbwmPpHwc3TVEowq221IyZR9QggLtTiGZj
KOblAguhfx1vfLey9rdJ4TSDrb3W1Z8YthKNRh97x+KAa7hwCv8JlavZZchZp9fhlLLwqOnx8yJQ
4kzhHCo9mdK72Ei2y4SrdroetQkWoDTKyZyDa43mYaqbPY/eBoRuLOYNbIWX6fU/qLGzx2mTIb6g
ilJdT2glpTgcvCbrUl1/KtawRs2PJ8fiF3uLE9oByIY1c08OSedJayR1D65md6RTMq4a/VlKpxBO
uq2dQ8xF8gz4mnezA8jyAfV2w9tQiAwKiISfkNZzdjFsRlV3TotXVfgbqhW0Ob9/usM91cpVD1eh
OXEQ/aRIUyUshne6pvsbvxkUaS3FrQS6V9mlJefym5DtrmqrzwUf6Z3Drxu25w4+VERyOobyuIxo
buniZHa64+1fMzwkZyn98TGqcAV0GrYgsxSqoA2Ku+3XTI3Q1FbS9e9ZTyIZ8N5BnV+GV6vASttp
TS/LDeu1vKRPjh+hZNN3QKMLTnIHH3xs1jn8jI7o7Eva62MuW1cKTYjKq/RBCc4vnSHgGaYH64/o
BpgqfQrQ/u2ggyfojQyUQ4nB+aCUqrzfm3NaeKexG+M+ZRyj1q0yplxG5a/iUjn8Fz5QgfGIFaL8
k3UNNqL9iS1oQwr+ONb1b1Y+1xW3m85NxeJQ/r4M7sEQQIfgo3ANh+p3jI1KckRRF3hjYHPWufof
8ru7/zu7myjGLkX5OgTdE4wqBbr+WwGude1KOfrtjVICNVKjJw8blxfao4RTnCwiWlgMDEenEZR4
JIsAUoV9cgYFeqgpAlzcXtykzMt/MXcmO5LjzJZ+lcbdq1okJVIE+v4Ld/nsHvOUuREiIiMpUZQo
UrOevo9X1aKybt9q/JtGA4UEIqMyBneJMjt27HzIEMYdjZixdfwAAf9aR1RbNE3FFqNpgcQ8FMKY
ruJ2wzF69SxKXJdm/WpWyJSQKfpHpKn92MMmh1r7n71jhP/X5YJff8e/OTURfgrWsMHvCGsFuhSQ
smARWwc35CO78wkewVeTUbjB4PK1v4xwwVyFHfRl7gHcNBS2y75Au0UQsYTjG9I9Rnj42xIDrOsU
BJLb7lrE7uCWhUNvBx8uHO5IPeqg4gm8Zl+QTLDSm6zuZoBMzv12WQe74AipPbkb0xYnULdrH6sU
5Tze5uuBCQrjBrfrtr6M++wmwxP9/AqzF0qVEcYEhKDhwP6Zb3pURvQhvyBSBvTAnYSp7Rl5MfjH
uHsOFQqSaEu30TZcYc4JwZnjNJgh3eB8vfq0qjReP+PhDOTjarap7dDEVB/Jw+8v///8Jcqj/df/
wseftpl9ofLubx/+68lW+O8fUzb/2yzO6zf66xf+8xun7937v37/iggUuX6wqbuim+/7LwB6v9re
dL//SP/mJ//H1+9fBdaPr//8j0/b1931q6nC1n/NyiQxFhr++5jNy/tsu+7rv/yLP9I1o/i36xqo
QL4mCZFoTHFH/hGuic/gVmRRwsGHjwSPcZ3WFmGd//kfAaG/cUKR/8phjaRECvwEre3/+Bz7DVBH
RqUU8CGzSIh/J12T/RrJh4wHiux/wiRHBGgMm/rf7hYiAutszqGBWLqN3WtcAws2OXFILCT8ocRj
G5Hbw2hedISKC8ypDnTKFSA/wFx8G6uiWgEKDFsWP/au3TIMSyCjzazb0mHecZEcgd4jIOYuSKl5
BpsQeNKy+pnP+p7Q+By1ENSS5t6K+4L3n395I/4P0Sns1+SU6y+XcILXUOIPmcjo+vm/HHddZkii
kZa86kGxG8K7MMKwNYQqWOj7rGZbtSD+PNWmTWuFVC//fVbLYx5gZlo2x8jr5wCpvlOfpVWOOiEi
57ZYdSh+J+BuE2BDS73z8aOkJ4E5dwdxP6+3LKcpCw0Yte1d28PmCSyJE+1K2J+F5f+X0+7X+M8/
f0GBJSoZC8Rzx9fz/i+/oPOA6y1yAcNu8htNC/igxIGL/jIzeayLaNcYezdNdb7651eW/nrI/vGN
YyYZoUKC8cH/5s8F6J007YQKgbAXq/yOdPXJt9lpnMaUDS+LwcGGSs/aeZsskJbq8BRW6lIF+S5P
0HqM/kgNysv+ZoyGtHSP//zz/e0h8OfPB7N+Eka4+RAB/esLM0mRK+S0w/0i+k3cTm+unncViocu
v8Sg906CnSbgx8KpgjSM2DeBYO+2RJr7DzqQ3TyojZ1gNujfDAN0djY7RE8DMd+/gYH4FqviHr/V
kmEEnIdIQ+vgDAIDWkOSbtiTQ642hTi8XDuZpvtG+xozGtgKXB68kkEDq6d3tA3SHPH5wHAcBypO
wMBuxHm5glpvbMMeGIHz2CqMlUP+Tovq1VfVrY6THcnEtkNsehSMN5Kb27D49s8vXiR+Tdz949VL
SIR9FYFDAcfCr69emFTBgvhpeMcWGGk7cS9y3Pe5OAYAuVFiT130AT7FfTAUz1TWnzrPvss5elPj
cAtIILPNUxWCeIjpb7wcllCkC0CDXUk/OmCOaFesfRYDWowih0ffy5bsihZG62ifNcva5HDjheDw
JfAWzChA+XyKJlgyO2gSPH8KSVqxYN2DTVh59K9yecr58K7L/Hkg1SmK03YSGEKOeFwGeEpqia7f
LE8c9J7a4OgKg29Jn2yV/ZBAm3oiLjYfLqOzYB/F21Y3N1NljmCIPJa4VLMOqfznEJgNHkJxier7
0OSHSn0LFMqfFgJh1twBLLZ6IJb/iD1fxxJphg1ftzrekgiWx4zcgLF4ADL7IHsOhPe6D1HdhnYH
etOR6+HAQavQnHx0o8HHFin8017U8EKHAaD1l3Hsb4uW73NfbN2b8ANY5nZrdX4ZCJL2u/bSLhgi
afhiE552MaLoMnu2xXyqA7nrVLSJFrvdalmkCv4UbgBMJxDxQpdOAvpZIffOVifwBW41xTDVQFJF
uygRo/+1jM2FaX9TRGiD4XKNuhL6kesvYAG+U5e9wwxf15dOFPdBTs8TrV57lpw0DBUtbCe5tceJ
QIweyRn41JOZgg3Lyt1Qj5tK+SNQzxtj2j0QTbfFqJ4dUIjSnKcBemleInjd7UcFQ1DEtuhx7J0O
4+3SwQ4+Li+aq591L/aZeYiaeLsiY/JEB3uXxf5RT8BTLs2jAEo9Z9FODAtGAHF4nwHHXLZwqAT6
hxj4Icf5IyRwhUQ+dRyNKXlWTYTUeIgaC9w2U/6D9/FunsmWsWRdi+q8uAT4WDC0nItvtJ9WgLaf
m6X8EQj3tkzZZqHJ03w9dQWYx4s4DO1rH/GbKOsvQHF+b2lzZ+fqLCd1Q8N1aQE7e2s2hOAaCaoV
ZatAxictRw38TTSBfyC2wuENJcHGO2DHEevmAbms+I0GtzNaqjMJnpsEjoEueYp88dFl9aNbEgC6
gMmt5xfTUuioo9pGPeI8bbUJAmwvLNUqX8KXboZ+6KqPABNmpFngRnSPJTMb1ecfNHL3VR7saZk9
TbL40Bm6BYZhSKc/Qs1vHK3h38jeVZY8Nby/sDjYxDO59w6ChIzbG5VX2577/ZDgHC4B7wGTfQe0
9KNP2M2oYHzk5fPwPva4HuuxWddObCZZpj0cScHsbkIYERb5kzv3VVH76OrxpQ4WFMcqwIWL52oy
ady3T01QPownXgYfExjYgY/up8mcezNeWvDYYu8e2yp68V+cC2h3nhJo6iq5iWT3mhTyvgQlu8gh
g2AANCwUPXHt3myR/8gtqps6K5917CF2VMM+Ew0I3smTYsXPybEytbJaqUzsQ/iQTTtufAENvTDf
bY6tCBuDR4YZfXzwtX1kPYa3QG6/lHP2VEnEIJtmZ0VzCKIelpYIWl9zLSWubE+9wF0z0PBnUgIX
mLfwpfjrkge65cXVacavSAKTnBDujlG+S4KNq2u1zlhKhMRUTES7UPcOWM6lBGNtEybm0bd+r+WM
8RSNYPwHqI7qn3HIt2HDnyZMS7om/gB25TCW9BB0gNAvNVvpMjiCbn2kE04YLG8jcTglrX7Beveu
T8a9raFqWQxR2MPCQU0UELbDcm0zaF++eTTRayv0eVr8ZWoCkFRMivT4Yxah8S66l4hgxUMNB0qK
Vxsst0OPKWVE81UZYQ4/Ja9znf2MCsAShbv3klzaTG30ZSL2AWwNACyhRlXvvEBjNQS3ZLZPgslN
wP0pYINezQSTlqS48azcLAt4bwOc1rHeF3CQdHC+FXlxHwLWPJlvTZvvpw73GGAucoQuEeoHMFD3
C3Mpj809HeSJRHhpSQ+CJDnHVX5pimQ/ZCXcibvMyB2X+tCDTAWy4hM1/A4Q8GOH58A/P6HJr9uI
fz6gOcpajgo3Yr9HBv6l7qsaPeraDPBh6HCdtS/JiIHKcFuzGWRGgOAmZO1qCBdcrcKBrRMoSd19
FH6MwVMEfHWj0M+g5fl/1vb9tev71w5+7vfqq/17B/n/ZW+Id+afekNT/NoY4n//szH8jaId5NfS
NCHIu7yW7n9SF9D9AZqAjHQpBDj1hKNt+bMzpGjf/mwESfgb9lFR+oOOgKyhf7MPFGiIUNT9JZxd
xJzKhOI7o6wXScT+1gkGda5zW7XbbCgxAIVnpkikPARDDjMNhNfGZt9KG8DUt6ybJj8Z3kNlVgLo
tiX/0CG5NAlHYmglD0vNg1SSUmxHOJUU2OJAnT/5BnVfQJfNoA3m9/lItzS2sIZWH6aS5WFIsm+A
t3a7KWTLAViy3FTrRWtIeD6GVy2Hrg076rLgkNMu7DaCzIjBDntYL65w0UnfzN2AZRkdYA6Tvwau
pjtHsEwFAtvnUsXDxVI0ac1AwC8Op2k/RfLn1EXYUroeueD7hUvoHznUvLxw36fEVSjKomSlIgy/
wFWEGy3MUrPwNbc8X6syxgG1NOMGz30HxGL2XlaPoikPrk++OcWwb8X7aTf1b7JRF594CoyvCtYt
zo+sGM+8io72Ok4c1QEnIXpL4o6D0bC+1tXR+vDnYMWDDefvkYC4qARG9tj+4zaAWtt3j3UAqbg2
JzA4HuYKXmYS2TR0ftsafwhotK81vStsWe5s/eiZx+scw0dbF5Cxxuk+djCkgjC+dsS940EI88oy
HUljIMoTf6G8f12shjZq2RH43Ok44+FvaPs9kf6zzppDZueDy2uM4a3ZT3lfwLpXfasIqqOWhmyt
W3glq/5pYnw1wIkzB9PHHE1QqkueFqDFZxKql4rFZvbAJuUj/FVZ06EOgFMn60HTmvuQbpZaHvAB
LCmFgwEsSzCMCW15ju18aZuwPnK2PKGt+pljlMk7bHv6Hs61ISzTYW7XoQ8vkUQlmnV2lcSAbZoI
VHWqLGbE5V4W5GIoSYFMhdmaC2yONWbcjkEMCwJa2Dmriu0yY8bU/2yDCe+Dr6anZkLri1kPCYXc
54vE06mpnofkguIBQwsGag+PO4fSxdwIbP+vWpItx952yyHrIPQXaITDGr6lLkX3M8zXEqQMtq7t
jtfWa80isOqafLgJgUMDo6vFXlIWfbFhhkwebE1Ryl1YlDo1tb5btPoBfCEKrHn4tuBaO4IwDusq
XPXJuw+uoFTQccGRB09W5xzDRtuf5Wifph5esSvpOh8OrY1f6fTi8wW0LlKfxkFd/bkcq1oJMpPZ
XJ5wnIhVNA6YMrD5hTYK8KZOiZWQmJnqZgPk1K7pDVjSGGQsyi5rmlHUsFTdmr68TdADzkl1qugM
3CB7kT0ZYIwODrE039mSYSAcNWcFb94Q05VHixaq+FLoLkOpOhwM+6KFwyiAwxBg/NnrbFo1bX/b
NxMKB/luSQmnhJQou9E62hZDOuGWbguBTu8KMMyChNy2AXZeaXtDi04dJD7bzzk2xVD6JEV4aVq5
YbzeEe++hdbQjentd2W6kxXBW1fyPUO1snIhDBw5/9Ql2vC69KuRaPjBkgSI3XjHGebHtcScqUMN
sLiHYak/OvRBKxNgMBfmD0yhxeVsgHl2GsXa8gz6+YItym6BmBuLc0EhsZFhX6mq2xDl4FDRqLE6
AStIzuWtG+xxyc3POG9Pi1kewpa/9D22y8qkQSvl8hVN4By2Q3Gn8vylGxaY4ti4mzPgQWOUlszA
xElBtWvbXYiTc8U7LEv79kQye5C2QL8+5KsoxjBRZ59TMl/cku2B1nxOIPKRBHcS4KbPLddV6sYK
xfTc7voRfpMh2E0020f1cMnDCh60gkcrRu2LLx+lnnMcncKtscaQVwQT2gAc744qJFyD8GpHUQP7
nKznOdnQRb0XKMSpbYF37YedcNOLlG7dLAVopV2UhohNz9orGDBO4CWgqWE928gAC3lFBEuviGKQ
fMEv9Em9S7qoTVXo7XasPUbIbLIbHFTvgKX2+7JCiwA6Em5cA4dFQw4OT+8DqbFEGCQaYnlLT+Ah
v6kuQQ75JJIV6m1s1EGmrwjWQuSurQwonRzPMxfFm3aUn2x24yqyrIDcTvYN7zC+riCC1g+U5R6Y
6J6tlwmxzvMMzEAPgb8GGZTBWyoWuh8KtS4bGLCK+yoLv7oWzygeOLqdk7tWjFiY41OQxq1ac1Mg
kTt4jEj7jZEcT860qYoXlTTHeMgEBnV9D1ckeRwKmMg1fReRYamCLmULF28bqcx6VAkWBhJ83ttj
hj5wGPQTz4SAAqRuQw8PvPbxE8QyrELOMB1PIzZ5Zh6uvcRmQTyBdzFG1WbMn8o2gsE1VNNmdJ81
STPoL2dwOh8i1qBxmHsY1QcsbRoU6zqhd5lSJ7yYN3aoYAEsBrMmClPTzjTwFMwV9qJw0zAakzSk
I9IAyPBOuhL+tAlb30k57oIx2oTDYNOEKCyzxlCpafWG9gBWdABwt3b0eUp1/DqJ7OTgd44HvgrL
7iVMsKALzrnLOlAsIZHjLpPY4sKOslog7I4/wAyuVlPtj228sJVqi72XyWYAJ3IV8Pn7NIeXQDfI
63fhJgvK/GiFwW5703ts5V+cw7C8uxboY4gCoyQo10tWrls7v9a2vwxag7ISVhti7FM/WbV2Ov6e
YfuIYObPWbtv1esMdFwRKrUWoFOvIDR+4xr1ma9GtGJM1ac//ohzrHTT/pUziVVN7i4hLWD3GTCh
tjzYNCBT1zEKtqFAP64cNtQz+QGDYUHDVEm0SWqBuZQWIOmWUDnaiW1Unl1ChpmtUX066fEb4eS1
W+gj0VG+4wX8NzK6TYL6UpcG3j7VLFv8CClQ1EcOzfjZDFW59oxiiaNKCIDSDNZ58ga4e7GnM7+R
5dPYYLIfTN3exuKRB8kJf/+91+Kh9RGefywk227qsbynk+/Qxj5iXB+ncoz7NV88eJQ9fyWTVOs2
4NUG6lMs/fXsgymFaA8UrCD+NqxbeeyMvqtihj1K2v2gVWd2zELSkO6ea7kLuq45+igzm2IZb7yC
RoJiLc2DGnSShZuUZRPAKyK+EaUMt4D2alwjLY4heIS73N+ZySfpaAUm2EYjfgGoQihWwc7hx7mi
LXflGL0m17tkItmBj7M9CdAE9xnDgaUUJnRFhDW/ksMCoON0AOAzpaSFjdg0TRq7Sq9KORxHy80p
ULVKo7nYJMPkNgmWfQJfbEi09gXH6kAcfUUSTwxnxruyTHVAj3mDbpoz9dDo6DJX7HUa48M0JcUW
td4Py+fNZEuseJewWDnvtzoeYDxL2hc/TGmc0RN4pMNWlDOs/NUlqlAQBcTdiWA+tGR6GUsxrf3w
5QNfrfjohnWki8cEDcJqbqYt11kAATd8Sub5y1NBNq5I7qYGZpSGBmdcSPtMzdGag3qbxpC75JC8
xUtNb5IB2RaoUxCI0eLRLjWItYCgC416SvKyTZFVviGjuE9+Ct+rtfccBt0ayJqBYLnah/tpGqC8
fwH1i+13A2qoDaJzyPcKSO5U9M1lDmS+b2RzclF1O1T5icbYKoPdpl9gA+GwQYb8RQ0QN+K8uowe
60eJgOCnyh95iTAO7V8l5kVcY1N/JMMKkshHHjcPUxdixWnV5voeQPJne2knOJNED6pudg+pma/D
rO/XO8lZs6pi+If64EsOyxotCH7KUr21BdYZVHNe1PDCoagBsfo528+EWHye025dh/1esPKxnWAL
G3OzkrP8YlZFyIZgCBuJsUrt4aS33U8QUuEMMnCNOKLgBsHLJgO2igb4VB1GzAz+q95sBSFPXWvb
NR5+n3FHLklSYo84Ijem7w6igppQ5/NumsJ7b/ObzOKgb+YjLsrXCURTiturbcm75wY1OwfGY8AU
ZB5uA+f3lbQ/FpJssrjehUEOP9TQ4FGSnxf4EbDLgVGJNw6VQdx22O7IRhSh0Z2+83HAobCRY1HN
eepLeE8Mm+/Gjny/SlswqBl0f30OgU5DTZ2L07JwYKsYOLT1iNOIh3dRMEncKMjxkPVjZ8hDLLLX
sBdrFsM5VVd5t47r7OQTvBYLmN+rQmTIccnKRzpD7Caufp3ndw3hKEYZayCoZIl9DsfiQeX86JgB
Vy9ziH3w/MHm4bCNPDnYrMc5ijtx0xRhGlpyWIoQNSBpvrsaCpdGe8gSHBvFGD+Glu/qAa2PY8NR
SAXTEdqPoMwgqhXIDmD9NB4ZzApJQ5fdqBiiER4h7sJPOpXIosvtjznm51YucwoIM0zmTUhWoTx1
JoKOf23ciABZvIbPdwJzeWEZzrsa4QGLMnAYutuwzNH0e7HDN8amm5j3ER+x24hgBccYSsggNf55
RvhJE8GRVVUrn10KPl1JyN0mC6FFJsOcdhztsCjIp5r1txaM6a3DFbsSHM1hFlr4nbg5ulhHaV9H
OG4+McCAsXpBoZl7mNA9zHMY0MNA1VcHW8e4mMv5lsgRuxItiXcGrB0HF4fQ44+FxvBToaQiAQJh
SryVRNVmg2n2Ss8tP9LmYxxhd87xdLIDpHwZwM87q5+DZz9Rw2PjooHzTmDNLpsonNhNuJkU6e8d
7/Otxzt6Kgi24ngHu+FSjmkeo81ns35Y7AijXJ3Rtdbwl1RLk7oEz5SaqU8fdmpHRwLTXIdECLRl
IL51cssJ6pgGv2eHp4HN0StjyIVasiCbPPTjhskclsOEf8X1gjscqOW1K2AQCpvspvEPM7TOfUXl
xg3mLcw6aKdBYE6Q1VFkYnq9bfMR4Cegwjf0OWMoj2VVBWlB2vosS5izjXopaYdT20O7wah23dYx
7Nl6+UxQF5iigFesvVZ+9YCVsQTTUuZPkXHY9e6A/52SFpOtCYfuoPFQC0Y0DYGUULTBVWsSmWII
zdA17OsO8GoRoIKBnLpuFVKKPEeT3lTqxGLxnRNT7SjCYnKHKAqDbWiRmJe+xOSPKgyDuMIwtbVi
3HajcqiPBlwWESJsdPtklEWzj4kJP3pboxrA0UFFSNPG+KMR4m3mT/lMYcOxDfb+gBR29VCfpnla
VVXEN8RdL0OMJZWIwK7q8bDJyybNsZuhCsqfFSlKUKprsLmLp8BF8GYt/C5pVZvaxW+tyKd15HIg
mLiGQVjnOwEpFvuXDheWkBbPm/EwRtFjZjO6ucI5U9eoEhR1jWJ0DuK0zDh2ZEhbbr0y2SqWI3Y9
okVcpYZ9gAkj8kowv1CBTiOAQU/Ejt/qqgD7h0AsKGpf7Q0gzYONsRusl3pbOPWmvhOfzQ+gmhfp
NODZOEXDp8ijTdfV8RqqH/a+Gjipa9Etez2GUK8bivlr41DUlui97SyPspiwc/d9pnjuLIEoH70Z
bj3KCl5qzIlCROokA9T9Ej9sUr7mqK1Q6cZgI7euBxkdFQubIn8ysrjvqiA6LSNe8BBHajiUyNAQ
eIJqELjGZUSvgC1Pg6O8RAe5hpjNUetdR2bdO5pu7HllwxMXxSk3GMLpQD8xBIKlbRk2e2Lq1yYj
eo/8WJtWi0P+SrDPwtbscIm/5rrXu9rnWEFc6PuQp0ZQjGmD5Iv5ASvTpn2XaI4o3FCDw5pKTdV2
dlhTree8PagTGn+s4XEkMwwerkvcz06ZZt9Y8aMV3RWpDAfoVddh4l2EyC5h2TXAxAzLpo7kSxti
R4Ozau/5xzigca0SPLUS/oZHHpq0IpsOClcRdKfoJhtLd9gyTFGFneDHZtijnpme0B9UoCa74SGQ
cFd2WX5OIFUVMtr2lGLxqxkRNUYEzO9o0LdGzfuEYks86bFMKzG+rQm+cXI9lFCtv+T+gY0IVopa
dwB1vsI+s4JnuIBa6nEuLj2+axHiQlUt9poIvW37aNfyIV7bHkskI06SHP4EML6BXK1GBG5NlQWq
O8DypVPDnlfwpo+jxQNbzmBkTrisma6TTUL3ZeuOLmyrh0kmh6E28LrRGB1WNQ9bXOaAPQZOfbN0
E8VyR0LSHaxq5TrOoxk3JFMHtCyHxPEtWzx2ozTdkwJRXVm9ROij8eVADR/vjFq6lMkXEjvs/1fl
thiRrhKSl44LLCqTAjFhaEQnNVxiHAW37cKeoSu/997RfVDjoTwEetmXcm73nGUfJclAsC3jbc7p
Z8fdR05RGy36FQUqdoXzu7buAeGM3f1Y1Ff5psC6XYDGDxYkbM6Yq/LZPw60zi5lYg5hhfvHR5Xf
e7bhWY5lKIYirJmrF9zKN52Z89OAPJrr5D4c4q1v8jORrIcfW2ExuJHYaUwaZCh4bCpEpT/5Olbp
WGJxOgry4KSqXZ7n2Q4lyFsZDRTOiO6uxU21rRco7hwTx8gIssX9DEo9fH817ORbimoCT1Ms3uMO
1A0vUwCBWihiX1NFkMQU4jjXTYY1CY3ntzR5gC9HYEUvQ7apRb1t4oRdBpSEeY/gB4WZWBrl+jbr
m61l4SGJCoxj2/Yg4hxrBw2KXe/zR6gjsJqSed0ITCF13+ht1DankC52n9fTNtBWpHEZiEMXmXVg
MtTtbYsmsXDfujn7qRwsWMY47GW0AtoQ6mBFLN4EoaDrCZDT5/hDY4UBFQd7lKbdLMyHB1zq2OXH
avBMEG8Q4AkqGr/q8wCBA0Xx3DIoOTAAGMwysOGhqzH1s34dZABjOarakprxZtEO+R41+xASpjcI
bcmJaQJHQD7PabPY92gkb1GFoadOMrfLhgY2djiFNmMwnguGiyTMEr5yxbiT4ZXdLk8mkitPpxD1
B3epVGN3CTqLEQxGvqmqcQzQafRr1KBqEXXaqA6i3oRgNtMPZO04fbE4KiFgRDDd4DjtbYKlbXdc
dMnheuqQ6yTLh0grmE9LePzguAv2KG52S2LVhpRYG4PnAwNbzvASFdhrbUck6zD2jRPMPJzqjgO5
60Lin8Gndo/LnOP1xFqBx/Nm1XJepHlPt51KdrqPc0y/7y1GEwLmAra0xaaCyLkZPK6PqCXN2pi4
3rRxjI3oBJdXK4otm+Mhdbg4zJzw2xxU+XjRe/gig4MMiuUh6mD1oW0l1oQPD1UiMK3JK5bWC7ZD
LHW3nY0esklGF+Pi8Jx5/ZE1Ddu0DIV3GG0zPyAfSdVsHUFpOdAsaSDdrltWlLsxGK4D7ip8CItw
gCCAIrMLrz6NINkNg4M2QNpkDenj00KgX8HMKO9KEWFxKIsBNB3xpWMzTGuSKH7Xhr496lr9WKZK
7/v2TBvYFFp8sNMEin5OivweAvd4Y+SQ2qmsD62vrvNZh8WFZXocPOowuoTxDtBp1GHaUThXMPIh
OHm5XepdsbQ3LIDgXubjMSZZk/IkTk527r41FOuIgeifZ0LZY4hqFg3t2VeDvBlx3CIzQ/L9NMQv
C2qe0dDh6n18oDP6xzmDBhbyGnsUankaoKTcK0XWwTA3D4u5hmcUBjtFAQwdzQQVd2HBLSYk49FU
4Y67mexqG8CuxUx0CM10N9siWsE17NdViFKmHRuHB1c4rKFLn0nh8csENtuUTGwEd+Gpy45ismmp
uur+9z9w2DikYhTBdvqcKlzyVGhzmF0w7rqwQ3oHjFzGh+WlaEGmVWS4oTU195VWiA2gBlu6V9eU
T9pTL0ZU9NDFoxDvlYjxj2NjEUhD2uPi+pslYiWuXORqBaFf90oJlB5Jd4/vDc2BtvVhbOwP3kJ2
Dcv4VEoanQNanrtxQgPDkrugphjMJKN+/P2PbrlbSJhvLbxR66CX0zarxPeyQaYCTrmNNHOwnguD
pZFRxOvWqO04J48Nl/VeUOI2fZVfawMqjrU7oHWLj/yS05meNUrSaDKI+0DruBlrLqAao7k2PQo0
SXs4KrqEos/osLhhk9dxMdm5yH1yxiJMJWAad/JzLqXd1W7aitpRlPjUpT2eEm2F1JdSLrspf/bl
sOy6BuVTR/sp/d98nddy48qWpp8oI+DNLQl6Siq5klQ3GarSLiDhPTLx9PNRHTO7Y+J03yhkKBqY
zLV+t3prnuiDCX1psgZFp/LmhyXFaD+H6TlbUOAIPR1jSpTtXMW3lLtmOI6+/1FrlnIvHd9qd2L8
pQ6LhAUwOw1aqa0TxOWbXOm1a1xOaRxAoKLFRPkCrNv3brQRZcvhoTk4WEsytXI8oivCteGTY+LX
9Zul0vkxF9RzTv13GrLyQcUWRWjjYWExqDVcz5s20xCf4rHCR+HgQVUuY05ddPpTrY4oyYqz/Ccf
gvEcWD4dYKrbS9CmWCVtXR8p7/d55dXnMLOItlv0OSvLP/0QgxCO96krsQRUk7Mj9b7YqqZ6i9vG
uUhlW6dO1rhBVhcFGvFiwRrfc8Zh41IniX2w4iaa4x06aHSUUfnuprT4aWn8u7HV2NkC2qkqIo4r
hUwqluqu6aR/LX2gdDjRAeIAKFuBjLuEvjiL4sQCIHU+vMZcafM0hKm6Q3SzXQZChsKWuIWS7dMp
XCtxzfQ3XB/HxsgdHchLSnIKe+vBDYizktvOd9Ve1vObslzswqGJ2Dmst4oWigLUwgzkzu4JVro4
DBEKVLJc2dWTyAuYNaspmeZa/B3QzGznYn1XfvBPM49DUhh9WkU2nDMT/C7iuqHzmeLtGvbVdh5r
ikUHRhil5aNZTL/tXDklcSsIGLXS37GTyW1ZR0c7BZys5hKEpGjxO9lY9FLeQbjK5hwX0YNflGQy
tSRT9CHBeLe3AVLfo/fJG4VAzMdgY8CUpQfbouO/jTMQQ2kvBhajGq6Mo/haS5fwMvsvXVb3YAYU
NXWen4DOX5a4B9TsqHpmEZKXIKmn1+xXUcF0R7buHmTQ43ePMi7d1UIcNVdsOGMT0c2hNhS3RrGj
ZRfii/amP7qz+LAs+8dUpNgblQ1iHOKurIovU/oCEdFlVHO1mVS9bILUgTy4gevRXNwsI01qPoJR
xOc+6D+rti+uwgo2DhwBMWvmK0zF4+CHZI4667MVjrSIsv5D77lpA1kdpyUFFHD9pPXhuxQk+aUT
8pcUK17moFo4HPaxGVb7IKzr4IwO6v4G0iSXKSSALbe5byDn/d5NBj8juqIp1U+3m1EShK79Xku6
v+kAzjQ8REF64yjI+dEo6UVUvhg3u3d9N0umASB7HJ3oGnYxuRACGNuRA91RkaXw3r2zA43W12F9
aMMwPVVFGe97nTbJPBn4y8ypdlHWPrI85zvTud1pzgPrYWnJBq2cbJvV8XKR4/QWr0DnZcQ078hl
xxqD4NDMZLDKIrhU7DFbz2GPai3EKN+1tVpNdByC6dR31k9/OOss/aHnEuQR/p+FsrBRkKQzwlsJ
pt60kYMArXMuZT6de+l1xxLW99IByeZZOp3qjgtBRQLCscl2WT1R6hYl+sHq4msrPle5qy99m5pL
X1I0hxFluDb1wbP1KxvkRyoKdz/48y85A/FoZGhqwALv9wyjjUJz+f5Se1FPfk3VvjkrsEnp/ilg
ac959urkLnz5bAi46uOXtAjlPgMmoa/mS1oWrwWCG6CdlVbeWC8e0p9DY6mvheZ7p2yTIFmWF7ft
Auyaa9PesEW1LVZ9gqwLjrO/EqfkABFVy/oZUzrt+4AlQReIwOthfkX4IPZKRI9pv86HrrHSvY4R
crSQN9eubcjPGuOXolkoFZd02oxL711kDOjZruZcLHV6nSxpH9y1e5yrKtzDNHxkcLfbtrH/xCOG
rVJzW+XhV1CzN1h1G28rCL/t9zM1ToYadSEuSAGYX4xqG8RHMSlDS+nuhCFEiFK+uoSB02/zGUbN
90170WTfTOF8mXMU+O6a4xVLodQXAzrlzs4fnWlMkW0QHvRI8MkM9O1DMVOyZA/fz1dOSnALyFND
MXtYrekuzNv5EgD5ApMRLB0FaEjD/gENTEc3FJ2qwRXn5vZlqOqzCsrseKt8zzd3NXXpuY5r8hCA
gtlwA2DlMoaZBUE7e7OHU6XoTcLKHiLN2PgClWy4mNtVauM6WYrE54Ofc+gX1LVNDnid0YTbKW18
Ok6fDndI32Wabt07ZG79WNczua2yrIGdRZjkkVvz3//3y9RSABfQI4dp/XCXwdrNLYvXOsWILLoB
V/ToMx57lH+qsT/wAPTor+46TQcEVmUZqmuUlk9ZKvE5riDeQn4G1fgRFC3qWR+o1RMqw04NDO/5
673Ts/unTow4StFRGI4f2EisD1y6WTJ3a3EOypuSAIWZ5cjunww9cKjTL7uLwuOgBvIxCiADWy9P
UXZTpEYzHudSbJzABpnjJQIZvFZVPB7t+dLfrkDEJMTVgklspn72zzYRvqGD71wi/tyWSxhtYw/0
a+iCp9DTeO58nE7rrwpB7qzrF06/uSDYIx5jcf0NS5vOrPI4VMs2VWt73xpvuPMEOTnNSMykJMZR
oTLrvIaUJ94gOFren6uS91lXAHNxd9e6Xvow2IS/uzK8FBLBb00UWlOL8eh5NU5zMExox6ze5S3G
8EipbFsVHsL5UD2k+RzejVnBFiBJoKFpR0XV4LglPbdwH9aKk+jl83PQER1+0+65w3AztpRFQt1o
qKugRNr4h2Zd2daR4p2r7qm1S6wCuWd2XFnWXbwUl3px2kcZ6H47xwO8lgoJrI1Mc6U5fKoX+8a6
RvjGPMASJwUTXS3Baa5GWvnUhSsIxgNs/M98zLHzlsurO+4i6ZCjay1Ivh3bumGtkNX58JzlGjw4
p+2Jx21TxeXe9fV7ZTvduVDj6zgsCuq/fIRxZeus7FPYxgRyOFuvzfzEbSHreoNuiV9vXEU12jYA
Iu0qD5XocX/mkCshoNc5aAB0AJHExovQAHYdAgvetd8ZrMMTp1GP6T9FOBKgaGZ56AWdxvf/rXI8
f3+nACwPWHJBjDtzLiOqnwnaPy/JVO9dfWPu8EOhfxeTfU6VAA+DcN6JokTBQcrZSntrtVmI/2IC
F44ivV2DyDuWYewcB1kaLjsiDccbH+IXvnrxTQg/YQZiIWX2M3zgMpFHPxwQgwhP0JxJ+kcXtNOz
IYrDCYsBiFko8vPyFK/oD6O6/PSooUhkDI4Uq+yaXk6IS1j8GGdJFjDeAmVWLOGp/Vp17E3TciPm
YT1MpggICI05S9HZu97Ofrv9yPoTl2sy0kZuvAkY35/yaZuWNRkXNiBKG8OjmNWjsh0zSICt07sV
ki+USVkeHG3xvaSTOh5Fj5iWkG2JoDt/n1+prH2V4nLPipg4yJsG7PY3r8tLbnR0rLbNmvr93er3
3ELIarayAmitdLMdV/+E4w+VGOhTNxLsM7Lm1SsnJKAhSVounU1Rtd2JamfTKw9otu/SRKQZCSyO
+plZ3Kyz4tk8yzm6rejOC2r7QZX+oa/32kP/UKbDlzExTznMYlt7KUAcFYBCB2p3pJJXhfXF3K3X
rMb7MUbjwtKgabrCLDsOoodCr15K7Al74TYEZFnDmxCUtiUS17Oe+7DYyLgnS7BAYVBnxT0jSqnQ
xeNE93z6Pk+TVzTndjr6qHx35Vp9lZUrN31DZTP+6NuwOgUcDN9TGg3LdKs1s8eZw0WaNoxSWhSg
lw33hpvLQ9sKJDsuHUNkiyPOEfIsINxpPIf+7FUYfNrQ/0kryE+3L2rKJcRz7G65NJrz9+mnMlGw
+rO1cwuC2rQJtktmAUXdPtL3l2ZQ9dlro3VfcVbALcdzOhAfMaX4p7ueNz+xE6ZWSSizFyVuUZFk
4Dhtd8Y8C72CHNMC7DhbM4UxMlJceG7SO+v9wlV8MtmrqTN9B1TJKAG92tSUYr7P2xGDnTedisxH
/hWJO52vaElHKicVT909Na1huRjW/dyC97SmPcv5DQKuuNOVZZ895ZzaLmzuWeP2+ZIul0mMFTBR
/rsW6cGPnPweBKE+hAiUSIrvQHpwsZU3Nv+mjD7Wsxju7KD8NbQ+ielrGt/ZZU7igTBfNUDDZVna
3VAolEPGJ9PJEDXt5grpMzKY1SrC3Q3Kuc9ytNtVXN1HYQp/VuNhhV0rL7y//SrWlIw778kTYXxF
G7B1a+ZStA6AQpXP7qayJnJu42Lca9s3G6wV2JuIbChjUdzDkg/ohkasjn35tI7muIItqAi+/Ql5
U5lMaf2n8KOtF/SIFERkjvTeQOzpzrIxuTQxar2u6blNF/J1yku7iGuMnXbjFzbUU5RWIKHExSpS
zIyQ17wfTLI4qEnGoUrCedJHz9e/G3j8LsqJPB0w4vGxSmJf1Rx1P4Tffi31UyRnxLqVfdFLhk45
qoe7OHAeeMgfJeTZks1+nIlgzyqywQMQs5S6EfRg07AAG0zDYZo+Z/5NpbfKB+hbP3FYvaaoJxrC
LjEfxU+Fxz5rBYQCOHZ+QGx60F1KjErekO4e4VkJq3zrv/cS9CKzzbDPW495FhFZ3oH44VItJ5zP
LIll/msSLawGLwi56hAxO/9mK+TSFUOb2CBXMIf4jHj+a9r2h6bsdJJbSm57L3zws09ld+xaCLeS
2EEXbkevWQDIhJIBKLpytuNU/VNY/V7P+rOro49ROb8dYZ3qAEfSUNCmSnKN4VgIZeJ4Bjerc+1X
mwKyejPfoGQHu5lpSYHpen04ofEhJ9wUfzyDi9JrGjSsNWIBmhG2UvurSFEorM4X2+Y6tFvVo5dU
g4OMas13PQr/VbQXdxiJn7YJk5lzH1wwe5Da+6cJgLvqBT5qikacPSqBT/cBKCIS3cv8PS2TLLd/
dkvnsYQRzVY3EOwhlTIqu1oRnbuOwEfEfOb2i10SrCEqXMn+q++SsNCRvhmigJOd9VhIcXKlIdfK
gCVGbr4N3f5PJUk+WpFSRjpxaq2S2IQEkg24QyN6Tcq6p9m6ptYZa87vMbTeoqr7TKfxpUXI2toe
tvfhp5RcUrwwAEfwTyBpxPIFucNArGkzdTsLcGDtxzsriDcFxb3Vkzs0tTgy2+UPnB7TMdB1bUd8
bxHV88ER848gJuehqdVzPFPASxNZJxF3L8rJgr1gGz8gla52YcX90kQW5ctk4wEC3VhuNiGD8iIL
8+cMqmZX3MVrVm/bsTinvuUlfeupvdLdc1rg5RbdrlI2SUYuWnV/KIjbVSGzKpZ636niZfHXR4e7
chs2NQS8ckmTk6l7XaPsxQ4lhils6OAaNVvSmBKE5Du7Vj+Zgn/RSsTb3vxuaheAePqA7b+NmmDh
tG+3evkT8vaMVLFIUJD8zYTahVI/GgDPIVhPjuMAgfQWvL1EZIquIYRa2kCyooHqieeyJ3/TVxYi
MREOZ4xZd97ayn3vsS94g+nO9mDvAUJIC1uMvYkHnWCKYfiHpaaNGxJp6tIFueV6UH7z1/JadOEL
FsfKdrdzCZIUrBppECAsAg3A3HB69x0g9SmWPeqkkRB2y3yiRiWFXxz9SbzrlAE1kXct2QLa1n8f
pU+sP6cvLFh8OtYoNJi7xeUTdEu8k6WP0LuKUcC4AsqeAg2O4Sm3S/aTSlS72wU++33PKKHiGETT
pRvD3YydZbM6fKmV3Wy7xXKTwh26rdJtvg3k4p5ym2lATa1PToX/faVNSvryJioPRg0wEoVb49Ea
pwUtiLKr7qKc/n7oEaDUfod/eAgPo9u9IRxoTk1+WX3/R7kWeMtaTr9hTE+gv7S0PkV3UzwH3R9P
BnuID1ac1LksXTnsWx3hN45xPrjXkApx7ylBgFfcH1H7nSmk4GQk6vsq/swyTNVjfkeTQVDJ7UTP
VQAZjpgEQnIbT6PY5251WFX6gHrQJCxEfimISbWbFCWZ827yYTfQeRf5yauiuyaHAxoxGlizt4sX
SO3K/OxzDRya/ZCo5h1p0R+xhPRLY7Z+ytGylhB13cHW4XGZQSp17H+aNTh7/XQ05V761esy6yIJ
QXn29zoCgQdo6LchAx/RJ29zRzFZxM1J7quxDYKTR5fi1zyMaKXa9mxXwDZWdfOYO0TaF9lMtn/2
uwFy2NuH0cEJbSEE2ZoGdj4Ynoo+fu+EvhRd2u5TXRAk5T8AZCUFB3XrwiPvmi4jBqZM37Nalh+B
jFA0+Wrdcw73jW3aazmbHhJhfZ3LJb7YCL2StcExX8gnJ48uWLQkandzSIF7TosM6+sc+Q3bW5n0
6xpdXY/ASby5wJsFW2U41IBCIPDbAEsnjGAvtr2QWVLYZkywFyEVJsRM2MQ0BuANtWX1VLQlqYJZ
OCBlSZldNGpvnwYBY8KAfTauj1cncGFcckwZa9tXz9xn6M/Oi21/9EuYkrFOGpNwvW1qWt5DgYSq
rIsPi7QVUI+dr8t1Vxjk6EGLkGDJAkyzoORLHDFZaqStb/gpduImQa54GeaIcQT0Ogq972HNgC/R
fW/KyZBaLRvUYispWfZNwVNXoNH2Y80ppIvpTuU4EIs2O58ZxxUhPqIjZH/7CW36cbG/rHlhzNbN
t9aqeMvHZJ0I878i6+7bLKXfs9UEVGlYXtTZmvS0W1GkEXMOvRADrO54L3dCozaHVQKiB4PdaEDG
Bz+aeEstZr1lVMt9ZxoiE+pq3q3xHzxg68kuukPGMEtw5JhRCnUDEDPaR/qwZJYB0OgcXId2CXe2
qC7FnBhNNvxao2wMGOTSxvGdLC5LxqHCd8BIiskns6Oa79DwH/PGv1kHQmeDvr1mgFHHtBZtrc9B
Ki4GV9CHbS/lQVcO9z+qvot0A6r7dL2tJuo5j1r/3nQFTeZYZh9zMyx4BPzyXC4s9mvVEWR7sfOV
Iz0HxcWq0/acrZg3Qq+J311IYRRaC0WSJbx9m7vyJchIui8X8x7HJP7jWSALBssQOQofSPr+lKsJ
fsRCjD8ml0U8yh77utUfOnKWJEbtdl6nbEaOvUK0539iGrcPiKDy1MWFsyFB5ikqs+ji86kpwQKi
1UtdP+BvIZN1HX4janySje2+a1M9rZpXSN1xofPjJaD5E8+faySJS33oECIwYoMrsoe43DggyXdp
FdHrpawQeWcv1Dw6fCeoes2C6qO/HQqaSEciDFwju/5wGJ5k2f+gc3IfMsJJyQ7iBC+fc0vem5Lt
gdY2PdQ6o84U4+OKDDBZJjW+yLY/5Q5j/pyaorpE/pHm41tYEgYYZyJgGh2vF684zx2jvctia3K/
7AAeDIHd96fzauWfLKGthCQJ87AEYGL1mmhPnkKs0Hc9/Nbd93eIgJ4qW8EmyGw3RAOqoSyc7yfx
pBCC/3LkqJJy6c61N5XHgg1ilyJFJ04BV0ZmliOGm+JzgHRK+gEtUL3ArIBp0jD3Huix+Gr0orYa
//jtsppZf69+z/WQtlSHDQkCSrBkZ9xZK6+yzi02yACJEtYMrD0T0V/Sq3+5LadzWssraAYIp5Z7
HGrUC7P1EvsYE9HqP8xh+dmhCU+kuo03s9J4N+gJufhSDgcYfytH/1lYf9pO2hc1RdjAkOrO4MTb
rDkW+ZDtRBQGu6ig7Cy86S8SrfnkClioGCPWrhhYrJumJ/8tf6CKTjciq9SVPeAYL8Ozvar7LsvV
LicDbeuMApt77ZiDZHnVqfjjLByHaJ3NHfJ+YlKbxrnDqwJ1Vy7zeYp/Cp5AEF+DGd1JD9l0rwii
QZgxm0vo/+pr3Ty0Y35hN9jbOdkXEzM84uESxQ4SOK/q9uvs4XibBXr3JWvvhb4GCNK9vO2fdYT0
y8vv65nRPsAT3Q/3JkSeqGQHi1dxVDGcBsuos6wi6n0zTb+AGAHTFrKzu8a7RMvgXswQEhPhtHd2
5wP9mKB4TKfgpXZEdKZP/IuKILu3sCZv+2wkzqKKuB4tLi5xP/lgdqEMxAWv8jU36n6x8CE2E74f
dil25cFaL/SzFN5O2R+hzGjkh+qvLJvPMab8RqRINKDhKN6U31u1rgSLFv24cW8EKW6Vu8G2hqcm
aN+HklZggua6VKo+YiBGIhvXDMq5HZysKOrnybZ/FlYd/0ITrbdB1pL7iqzsR8zIJwFXO/VL8JEN
i9j6Y+vSWLuvo2GDD1B6mu9zr7se/sHeIQ7rf6UIsDAa1dSQbjZjSxHzrlD6ISADh902dPr8CjzF
OA+FEW4tva3Vpk92fYqWygd4gMX1+mJTAiQeS8wVNyS2jlLnTbg5HPUim91C8fsmHKRBbnhx3Ml/
tQeiXa1bod9mza6MJu8uk8SE+sI/c/0tL7nz2tkCGFtzW7su4AoEtKaAsdIgaQ2TOrygLQAsby1+
SKkj2t9qsM9ECHkHXVtYAgm4US7DVUr1+3upLWz+vbTXG3BZnZCP3+eBNidHUQb7y3gvx4JsIW/J
E7xc00YOdrqrOT/xaNG7tsAG3tgdeqiiU4HUEN0f/PSYuv2hgg9nly7I/nTpcCaPfj9KrWcvaxM4
q9egBKKhOnISJ6KhyG/XAOfuBn+Iv6JhUgaJQq5pclChAnOrRcOCMJaNl8QXtMPWm/AkO0SNKqcJ
kIzaBJNseyd+Czz95pfTQQTTT6qbgmyYkRyw9MkL9O/MI4AkYHvVPeX6qBVlapXRFFJ3bldOVW7C
J9/hpMMuzXDe8a5x0+CIKFJBgTIANBsLVO6Og7HYf3awfuoQzra3qov0m5iCHnKoSOsPEbePtqZo
Wm7HOC7j/L6rh/EpL7rXTHLSPcFa7Kgs2gaqTSpfvqg16nfWzc6H/Qw7xfjg2pBEHupWyPBTb+Om
7G76hUj+jgoo6jJyoo/QXc/9YLkvcRNHl3mmqJs6k8S3DVsLpF5d772nMR3O4lk++zrZcXJoZu4h
RYBLSc6JIM4CX23FtNDYc3dVN/bHQlnTYQlzBsSs9s9sDDbGcBtYegGT7ms4e7tLyDoafIlMeGQp
Y/kHZCzt51ytzRM4zp8598IjW9Kw6Wa3+4jxqACJtElusyWofBhhgCq9N0tDZyNxDmakXrJJLHNH
yCzhQdeVKZNGma+h5CQZgQtaMRxole2j6KkbYCR/h9FLVnbibZ395y71KUmr6j5tVHoY8Ft+oI8m
lACX1ThjcZxr78VY3LDfjzQsRta8kxOAxHdhhRoBKK4V/XnBqvDeLz/9eWp+ovTc53r96HsOblOQ
NuC7n95tJ5y7gQg7d+D+BifgCj5LxLYQEAzwCt3o6M3E0bB0C0QkWz+yrHfj1HSeprB2DU5tShxp
v+v/2ub7/rnKPI+ejKUwXzLAiPE+w1by4amBQUkL86vmWt+NwUrSTDfzhlKWowme7E64xLitk3z4
fryyMweKtQmO/cBYAtM8W+nsbSc/pMSvxFX7d7agprHwwBzblZIl8oTzMS3ozQOU8FjJpmUBCkDV
+0TI3XPt6ebDKlgW+9Tm4nBE81FzNjlraFBRM+3rtmBD1JNzCteSKyNrkJXPbOtWNT4oN/uypkD/
UHnQPrJHvU+tke8CiHFn7BDhR5GK9zb19gY0d1t0sj84xnuo6MbQKLXT3mtmD4DZ0u/FxNwjqw/B
sNaRMPpyEndWCnQbm1/kUEg6Q59OnrLU5ZN9VDUJv1Bwrx6KnqswZbslQkx9FH3zmcbMA6h1dAXP
m57tbPrxfUfNlg2xpdXKzd6U7wWjrW432py2FjmEYKvthOWvoMIeZcF03j7+CFUaANnHw/0CLLWZ
Jxl8BF5WbO21HO+KYZZPdqd+oKPIi56E35ou13gTw7pq3h+3zwRAorO3MiNrX1X+x6KHr7InTsFK
rUeV2itUdD49EjkI5pMTPSer98bq4LhEhtYI49+zytfnVpJfd6CzbJ4iXZpjW1LsDu70PEI2H7hc
iNJHzNLXYCD1sqabqqD4R0gVv49vRRv0r+ncHTjgCCeCDO1Im097CDI2YUX6+4qq9X5en9Bap49L
Bp/ZpWt+75QWR6eBceghYHIXFjDuMjqOibUZq/fcow8GlvrZFdMuggXHFzRzhnMkZyYwARLpCOLB
hyX5/rIMUFb/6Xfff/33D9+P+/d3//74P/7u+w/Z/3uh7x//0+/+far/8dW+/+1/f9x/eub/8Xff
T/Xvq/379P/77/59B9//8f3g/+93OIWADkcdHzDwEtuvK8OynItzYANoCBXP236ts2RN6+UK1jSz
K+Dlt8Z4vpatl2IiuX1b5XiRcf0tyxXzFFabrDrq27/8t8f8t2+//5S2mDdD6RCAdfu/1g5jFu2D
htC+WC6WY1MxV72ZYqpf4aKadLLXyXYAYG7oBxRcuQnqFNP0bOrr9+8w1dfX7x+jtU1PI3kbA+Aj
ekYrNddoorPXi8X8i9TVVx20f+sFOYbrDszmipc/kR+YhPtDb00bNhew5Q1hPED7qfOPWnrmWMkV
ZMYGWs1ESSSz9O7NIt/sglxAFt5rizbfn0NuUAY0hGbF/US7lhrmRHb5+zAHfwaEreAnfX63msI5
TjFzGceVgXQmZ3xXlxFE/rtrLQzU68A4LJ9YP7NeRoINksEWDM4Ygp2eNLGe1oQou9l5A/KP+vbi
nK8Ar9BNWEDTRSUSJET+JJgUywQlJTNihjRZpc1oQ8G+Dido7eikP3wF5uMyOmH1B2yRRIe4nRin
zbZZ6nVHlIu3Md10sVutd6WUr8e2Qm4jCewBQ+oOyzreeQo01tbqa2i8XxIUv+r+TBr7A3iSd+5G
pnWtfkoiTX4Xexw4O5A3PSktRThVxzG33lkOrWvUkc8+ZoK6b/0y+UxvoYYuKXrGqK7yPLktMd5p
9IX0apd7Oj6yjV5Db/KTEJ6ioEHsoEqBIteji7p+al20NxxGi3MUTFg3YScB2GdJ2kzdJauaSfuf
hL9VY/AjdL0LmrSe0c9jjqAOXeHcpsh+QPA01DdMKhE9s+ieG1KLtjIGofVVcEcFOKNaDQ/zgnHB
ColRtcicLNPwZS2ZsT25aIMgS0F2aQRvGAQKn67/i8v4vtQmPWaBe7Qt/USQCTENExKqrMzudWgT
3x+pX2VnFP2rotm9XbXjOOqrslAMNbJCJkxYw96vp08uLqTZAf9kQ/BbY8f8AZWTaBTRmNUkpPqr
DyxX6AAtM7JOmffuXg63wCHe4Z1D1U63wwH2FaoFd2DQKDapvYOo49TPiUC1j/MVm7AXqgyw0k+v
yp53LtxzEgG20SngJ+TRz6AnqG1gevijVjAJDCPO089YCiI4lhC8ICyZ0WSsX5oEd8sewrO63cER
ROm2Vbc0lohpr3l9seKUePIKnDnN+Ojfnz/rPZqN75/L8abpXQD0SGgZAkxLUfoL8xnH3AuHXe9Y
rEjF+CymeuN44T9dh5Tcwk4/aCKCSYjhjls5lXQTfqI7MLexw8LNpuqdTU8kxMwQn9b+wi0YJLOT
qRMXxGlowXwkvXLvgsy5Hql066QfdBOfZOBjgRkQBsalNbD01eOVVubgcmcEED1JkHnuta9LbiSv
1gCq1gCBdjvoyJ2vvDUmWGX13yhYxivWkW7jkyiwX4BSkFKVzF5cf6ZNp3a91Vx8q0ajUHRuQvuQ
lBH5RJTmLavkjb0L34D7nhvM50CLnA9x4/Hd2Upsb7ZgWAt27hWakF0WFn1cBh8c0CBxItKhVziF
0OH9QlzbHD1LXEFDnHbo2atvekmtn7pMBgnegAvY5s6LqgllXK6vbhUsJD3kydzGz8uKnlCuEC/B
bbTPbYn/XvaNHbiJ8G+z1ueeuJ2JuLKLzYKT0sgkeeowg8Yp8qsXqB+NR9AnElbmlU9cC8TXJmkk
XGTO3TlyeeqmJ9NFirS45pV8GlsYcGpGs7Vbc7EJSDuCc70vZXdfUm3vAve3b3JkBT5YwmKhoysL
uPTMy38ag7mOxMGDE3Bjr5GZtmAGu5qUmg3GBMaUueObaZkSmDN7ztU3UdEvRMpEGvSsskS0vLXV
NNzwreLkTePle1v8/lLU7k3NxCyG204ZButMdABb47+P+K8/tOZPY6tPr+FOdmAfr9JgxBUhEUHf
P4403Nfv78poia8NSbYHVOGvsTcypNTz5HbNnIdF/h+6zmu3cp6Jsk8kQDncnhyd841gt21liZJI
Kjz9LPkf4AMGmJuDdrfttnUkklW199reu9kO48EbD3ZQ1dRSGk9Ww6ULgUnsVYdXj4fdezbM6asb
wFZNgfEvTcNtlbu3cVs8JgZ4IJtFE2/BKmwjk3soe0QHFvGDsJrlzCQyl43YTMKDV3I7d557H47p
y9ynTIqcqL+o5WUyMZIbJkrUkW9UYIaQjb/B2DdwTjWf6rQlzd1kl3HtgaDJvAbdabwGlfymI/Us
LNLHMcOdoj72z2GxnpX+XYZYey9uXkMPJVzgkz08TF/VQgHpOsfftu2GvTZZoarhcFHQsp3qkcZE
xTaWOXdeHqyNyrZP9rLhCBfkc5PDp2iybmd59BotdNoRnak4kYQNhBWBGww7Mb4jJ8eoC4OYEHB0
7EVWPzGjxtBuiH7rylhcZDMCf4r7jQlf8jItLxWSTNi2VQ54VhHeFFYJEdIfQ20RdRj0BiWeQ1Ik
rVaf4nhtWQmxfICIfR96bBaXDDNlS5hsMBeXyhD50S+dUzvKq4ZDx/hJ03Rj/nfhJI8kJNNkG43X
qe5+2sU9+vdd1EBPRERPfx+4iMHWmhPVgWnpTd6z/QRdBK8gehQFUAeI7XSwFuNvSi7H5HSXxSV/
0aPnnDwfmstyne0pn2jrm3iqMrEOSuxrph8DUSjEsaV7OqcJObGWAdnv34x9/Kwj+MwdkhbmVtbG
yGhcieW5Giz3yeohlLhRdi4DtJsUDVPFkK1DJ3bJl/+6slkB9GA/tfO4mRoybykOPU6My7uf51BG
mXmvookQuxmasu00sPX44ZcGrmyyy98Hfy+qL+RmMgwsodjgDlWX3euyh4UBknyd98hC/lZnzTSk
NUHR2eCIl9sxZWXH9H7gp9Srfrmu2MeW1SqZTgbv9t/mNQ1GdXGMpr64RdCjcysxFXXiKQtne48G
sj0mQXzwI97yzodCTSNqW9pTempzR12a5QVe7xm7twnwmbCwJOrYgDi8YJ/57sjbqxDf0f9C9jHB
Ioty9zNV0cH0KkF7S5JjR5ebah8FZvKoZzbeCJhwP87RcUSTfxlH2DAWUgRG8uOmmIfipNJLMUxM
5SaqNwo0/K4o0FzvI83KnWeYP74Npl4W1LMeqx9H5+GOafyl1/Jqj5xTILtsxAJhKivIVyj1VIFL
IWluXd8Q+zST3ynHEadhtheGxHn8lQvRlOAyLGGZmHH1UNkjDTOPXyRfqsrW3IvZeKn4Dy//vUSw
HC42Z899zcrjZBoiRI6ysYkLDgpSNVsjLv1jFbi46QXgV+M0FYpOMR5fTAQAZ3LjuR8NDm1xexp7
z91W8/DQVRl6OBFeUuneTSaPpZGXm7bfF1LlJ8SyTO782woj9IGd2byo5VClq5ccieq6hHBC0cCG
/3d3Z0HIMQVj9AFB7QUADZP48luYeIohfIRe7DLscz+9wSv3dgJfKFL9McrmTYKydo3QgQO5Fx+Z
U1ggDaPvv2/qL6vK35/+dvb//u7vQ9umlCgC/3+fOy7P2N9n/PcF/8/Xi+X2bHZ2mm/qyCrf6sFv
9m1KEIBhZhYcfvPVgTN6H+qyvZ+F//L31650zZ1wQUP8fTiF5T1uxAaBVSHuKglae/livPaAOTjL
7cF3dIcw4urJZQKa+P1wg64do7CDIdGrnOHm7x/++1cZnsekd69/nwrjgpqHQ553SK3047/P8vu8
OAk3uMmmxr6Z8H6updHRgF8+tEay7gHy6k2dw3Rvq66+sUg+XD4AP2Lf/P3p78XAQpWjmlylEWkY
IxolejRog2vnxlbT/31RDM4PforGBpvn3Gl58/cJfy90ZpybHpjkps3BiNQSa07qhlAOdODf4HF4
7kL9lidQjKNPjQHslBWEGAk0Z15hP0cmDhCzc6+VR7WDg/Tlvxr+r/mAno8jrQSx6VO6rVqJ0rnO
MGhkoA9tGfRnTPrMaCsAdXL59phvupOy0MX+70+OQgg5FwyUl38NmAdB/9nV5UPiIZE0OhFtwt4c
T38vA5vY2vGBZkZtFJ0WJQJ1srknYIRzdMDpakZ8ltTZBREliDkn7ekO/b0WNvpasgfak8jktgDo
d+iWj/7+KiQMXCmU2ob0SbZxPpzFD2EHWpxgh1HIRt19NNjPHKAvqYUAt2ornGjLn/5eOqcvTkRW
DGI+CkVLuBbgk9UiQg2rIcJsRY8StQnbR2KPwQkYE5m3Wr/o3vuhakwxGNc/o0XROg+p5nzqqlNB
G3yb2fbb31/RngpxkPPmVKgo9mViA8RXVbABPgR3Zfkw4FyNELYC+YOLx1lNS/MpHjPzkMhx700S
my3C4F4JIkrp7yG2A6LQctZgUwErlfp8zNG8ObE44LfnjegagmwL7W3+v02cuSUqlIn5dlx03LZq
6xnlCE2wpPGuntExRQK3ss2zdnmoyAyUivRu65cKEJFTkFIf6InA4nBx4JEAIE5ZGHzZtjNuq7pl
qr5cj/9dAf9ZSMCniTOXO4Zfz1pAOfp7CeBk7yH84HDEf1blCEXxVT7/vQF/L1OB6rmozJfYS48e
HGBkyB31bUoipj70s3f1xzI/IGktGj5U9yWHQESizmsy6hdQqP3u72py4G9OfxcbmudICl4ZIpe2
4m1mwPaPnLc4xAQ6FlhCuIU9Z9/0MUu7wtG/XJP/OmOtKlswINZr7Ee/ZUNX0Y3QZHdAKE4h547R
oTszJvG3VVRPf/81E2j3WBj7//0cS+PP7Mp+XluRVocKGdb/0yvrJQ1tuueAo6wmPZvf0h7nRUyv
wEh4zs43jMvcZGqXw++sXOtYLN4cjqPAtdLslUl8c/r7K7n8CVSwMJwnp8SGEheEKM4t2sEir8kI
Z1X4WwsU7hb8d8svGuWAPxjgOBDgSVOOzGQdQRulsmMwkoWQJgfSEdbxaNU3E776G8eSOKfnKtja
XYb0rvWuAFEypFL4RY1v6dB/zxyUq15uI/3PSb2GmPxL7YnHR16Czk/eclM+x2kUfGLG/ym0LGiR
cBDHyMnOYU8gumY4gbmkhjLQBE3jdFMT1kFhVWdReDHbnBSOkQP+tJQUPFfbKABaZsX5/33Rcvoq
mYRDSoKCOvQhOLEpgT5geJ8JJP7QgzEST2N6Tk0uuVvG7wP9i1VmSsJ0zfee2I4jesZ9msfZQdQJ
3DEtB0pcltdTwklm1cdUAoyF0U6Tv5ypXxonjGTipVHxhPvW5/meAXVMgJ2ZR65YJUkFYNDEwfpg
gdnf05P+bBQm4GBabPMjeI8ZimZcSSwgzdRi7+k62lQ4tcpM7ZOhGo5T3N0J3oKdwjGzDkxAO1Ey
I9meo5Nd2MDxMuMceVGNVwDAUuNo7MqFBPsB7Y7z5akDanGk8udrlw1j8enGgm8Sl9e8Ly1yj6f+
pgvCje8Z9k1aBOqGNWM3uBboT62AwSGOeBQg+ehoiJCUx8Zh+jBj+0RBHv6WFVoZXf3rEw2lJ3eo
RwXbV6UzfnZA20hXCQoYPJMR1kelEWhypB1rhrKu0CfH0Kg04m+XkfgWSRCR0GxMhtOHe7SY6Wks
3oYKPWacmnD55MixvxefSTjumYjeSxMyEIenVzSE435yQX/UYzSy5l7BWRMGI9StGX5h0XJK/P6V
sWBe6JxtMmjmq6Eytwpf38aiSdUyWtoP2Qf1DEJup623PC243MDjiR4ySuqQru52b9pahiNzY2E7
tJlbYmopZ2YNKogH9tLd0PNkjZa47YgXoa67NUJnjeBjaY6M3J5T+ju43Ubo9gNgHisi885hTneu
KV0UqyK5hAt3ycdobAfpsXbnk0jqCFlQTsRiZaCA7+huZIRqaUgeY6oecF1mjP4BqNe4iV3lnPA3
TbsSrFplULC53nQLvDkDyuRcRD8ia6qil6CzhrMR+cdSkdSaaJgfbYSs3PfcfDtgaREjLsA2cJ4Q
Br3R0r4vWt/aJ8Hcrh0Hll/iepASaay3IcHnseChMIAwunGqsbMQi2W4L2wBiM1LGqizAQGk4kRB
g4DDg7pz7MrY+kiqY6uKzkLXJx0xIR6KkJip9FHRXaVuRuKXFMa5KFgeKD+mqw4U5BgDp0egclpi
YCJ2inSb3u7upUSPZkjMOoN1TNExwNZNTnW3ELjKSR3MKD0zGepPRQGbyXBvShN0cY/o47NJok/H
ces70UEGynvkU5U6R71DXmztJ9cA+cTGQo6KlzK4jQX2irCVPx18mFUdxCEUOJT3uirTndVnH3pW
AfpfjwzyIhUHKeiAjgmtHrP6nQsR0MC0aVYvP0Z2GeL0X0YCx0LNqbawE4DbieS5hQqBqJGE8jlB
D9IUxqZyNDmVGQhbHnNyu/EWb3DjyNVCPdoDKq/WQ9wKIL0xgWw+it8aNd2xQLnCL7Ejhg4rAxZm
yqibijHlPo/q8DRp/LNVUCIiBW98xgwQO/WFWjM9eA3h3RZLJJzehLgf87nvtXUIq4JKcobzRYW7
gyHlhWzuteaYWYchRV9D8wa2jV9lJIOHtViH2js4vf8wqOHLK4i3UTagtorOxiTyQ6LhYxeo2dDJ
1v2+rG9a5Q6rqPDja3oruex+bdwHAJ55aJEKIfCgFTOWu56Rhx5opGmSW6R7cCmrUVTPJv69sN/n
OXHXLma2cPgKG1AUzBcIDpnyU0uPdSVxT6DOLfAVVuRAxu3VmBsbVIsiDjoaXito7xacHtRCFiRa
uwIk5g+3HY/iLbtU4bgRIwh+ur4uasKZ3HFXjLg7wsx490x/OkzW/Mt7gXuvw65vMcxe8T1Z8BYe
eIsab5t2OQHwiuN11e0j5mdHGn+M6i0FB0bhd86ihWUzHAyLHpqFe2lfVNbGx3uNbBsYbTqekEyh
CiCSxSGV7ig4PAXkoqyKoWQg6hUkJo/BfZmJh8kPX9BwdyOaAODtpNnWOYRrZOJzrklbRjeNTfEF
A8JV5kvlfze0FFE0f1+ipP5EglNsjIWESWs8wkG+zK+//G6hfNEoRvX24UqR7gzcxVxb6L2Dw3WR
WQvFsI32QMbba2VWB206u1p5CPVq4moTFiQfnMPV0emTYd52PuZXp4D9PCVAB2b03qxsAPyoK3gH
iWNATw++VvYCAjOKWXDSDL1aJECkdLX3pJrVN7oadrTjR1b6mcBs+yXBjMLurb5T9Na0M0Zm4fgC
2/lfNoBxDWb5bMx+euMO7ZWy9M2IGR/5joOb1rLPQKEQryVQeCND3mLyx/RNVxpQKAe5ygG4kybT
2jXUsykh78bAUUrD/aaLdTdENvKRGkKCIlS9dNW5Brn/KtHkJWV0nfp5eB0s/0m2rymKtLXG94tV
rXnXaJ0YY5eHxIaqF7tIj1Fn1uBJEFczgMFSWftXMQ75Lqy7o+U4V7ohI/ZdlLdTY1ztcDg1lf9t
zj4mI9B+KFP0QWl926L9GPrf2ZYE8cpiN4GY6BeByTBScgjfuAAl+4cwsj6OmToBt3xx/fY1aMbb
9jgN3lOVhDwWZeZidLfRS1XYeTL14wdJdUrC8JdWaKL6N7ZwJEAB+nASpigyrfthyO8CbuqVNNVn
DkhxJXK9UX5xSxkQoPmSaGTNtt2B8rxtOxNSMrwNhN0Gwyp0+ULb+MuMa2RMJ5eeqOv048rtxnKL
Gbnw07uqde7iEvEaVhcFuQHju3UuuP6ZmRZb3FSPCOJwY2huR+fRai3rGnQh9MggI8k6YQYqQD6r
yX7TrlmtbUxtmmIHMKbex8InwUx8YuR7irkDaceMpzE3ftvovHTqzmPh7KGrbnXxEkzUt5gzL25w
Guvo0I6/3VDcOpS4q0COX73R7H30CRNBzEq64I4mHNNCQAqTlYFfHCMUvEFkxqCzVf2TVTyhyl9k
E1+0mlSp7grGs+4gv6MuaDa0Z/OVQD8ooxYiuKe3fi/6+78XU961rpVv8zA8pHbuHrraOWYpXagJ
r/NhlGn04JvOAxp6snPN2N5oikN6wTfo5b0L8uQ9wQU5zi/zPMfdfOlk8ZPLGZEUE48+5A5g4YQJ
6udfU82uZjped/ZrqhxMuARvNB7Qo5AJW9fSX7UHtXWw4cEppF/WtC/ccERN4f/OQoDSOb2wGeHy
evRiLKdA5lLmDyti7KKV7xpvNdpD6DhmjiqS7aWzPRs0OXGCDnbbtRWbGzlE4zaQ5StTx2HrB+lr
CjBPu+++kw2AUAPr1gmkBzyxJ0Ck68Wed4/GgA9/E+EqGlni5PpuEwT6wHw+fu7cYKt8mHzxEHyz
njVb2wJ/AnUNiRkAst2YT9ASSATMkvGxS5mQNpIkUj06xV3bJ+ExwO9sDmRmYNc+JFGUw/+JOBrV
oHscQXdPMtfceBbOkTJFJiE9+8KsF9zVct6BjmVuiRCuiRJIunwvfMJMK+nSxJ03FnAp2izkmBSS
33+RSIaGSs++/awizzpFieMAO+uubopzYdCZ3kJ/vqhhuotiXM0cNcO1CXmkZuy90zPQhRn7YevP
hAAoWrhFXjxC2Mq76CG2j1PvwImJcRD2UeBt2hZlOtNw7aPA5KiwkQmPFMBHwyqPRrLseBbMeUJM
9m2V/FTmOK3DMFBQvJFkWg7LWL/gKuv0y3Dxlgc9/duMEylEw+IA3Y8AiduZfJJBmhxc2vy7xKB2
Cn3x6WOmRnjILRRcGIEya1TNv6C18cQHPYBoN6pQeAZIxEAcywFbWWj9eA5jFksRsyFoCKwKEQVH
0n8oUyp916rProcIGIYcpIFTwj97U541b//3TIJCRrgRcU/TQqlvfYmIoqpwwL1r1zvWDf7nkd2E
0LHivnKLE4SIV9TnLtNBzind4PL7gpNMjPbBL0KAaCV956Q5Wothlq8GOR+jXaS66gKiBQeQjgjO
oBhDWTtgkNkadKzrlgGx3V3GuC9uNbW/K6pNqDjaCQ4Hfu6yVpk8OHXZX4BnCd569euATYIR/E6M
J+XMREa2X3cbY0zQJHZmstdmTsIYotOkvFel/215QcGbSP3VMqEW9ImgeGASnbV97EB7K6IOUPpl
8Q7c40/rRo9KzcMujgsOFTvM9gyjEBxsULNcZA32TJIrJ5G17IIezW4n6RZkPtzqsTtWWpHNxqwL
CCO/8Jy80vVf/O7JO7aCnLFX/zyZ46XyEt4ZobCUli0Hp+lE8+IhrWGUZXOwdRXD+0L/c9vsybLG
VyfpiVZI14M7/OZObWzjF5NiSeHcrhW+n9CFCZ5NO6v8gol2iunubmeOaRA80OmTB1vw0zPUHCLz
C8vcR5+JQ9B/URF51xhPdj4VP7PFpiqGFCG4eRqbgWkHxy2yU3aphXsmQMbuhYjIMZTsqrj+TYYM
Lnvmd+t4YpGnc8IUpuX/x8A0FjYo5IGGT3KzzZDzBLl1shKOYTVDKXgvP7gFb5KkvHHq9IIvykD1
7oCSNV5BSeMOmJNDVTDk8j2PfVG9VgXwgRYRHXapcAdb77GqlLEBoEMXpqRvXdNZtrKTsDqmygOj
30UkXZdyH7khkoECF69nd9G6AdXGtlEfqawdo3ilwIGEVRpn2+bbTeKV0FAqwJKNykwWboN+bjsE
CXn6VQ78iDj4niQr9ZAHL+OAtNoswO/7CEFJKdpPXdrdYLciwN0sHMpDp8JeNy7SQQhVNKgtCkyi
kRbzbNuEh7C8tmP77KUQICpr3Fddv2fBv5vsRu3gul44lger0Ys4CTEbDAbvI4JXPeBAQtITXWij
fHl+62/nsT8cMlnfxh2GVcJhbvISVKbI0nc3Gfamp39wZ/2KLHvPRHdIjdFY6fJOU887MwYIT9Qg
htz4s4nSiQQyVARFxrE8p8/G4zpbH2TU/E7T1LM7wjDSkwsxz96JOGCDbr8dY6C3WoNoZyR1Cr1f
l0bDyjM55y/3gMuGay7suCmSWzTx/3zdwB2cnLdywImtZ+RlZanPWSrajc1h3q3TAwNm/KPxjC+5
qrbKzZmZgtfsA5Za5SNWgWm7yrgKYnY33owMYTKT6yja78HJwIZASilLe49ebFu48rH0xbSh0klC
F4TWpD7Zlp49iXJ34HCGt8JYgkXUyNHadL7R+jynVbwj4oqvdkMOFtRNOdNs8MlcWdPwbtJt6+Oe
CXFKrYNAPptV9Y2SiypRVi8T3ge779MVITdPfWR2HB8atNY5+/pYE1HnqPxnoUtF8+hShihxcWJy
EOnDdGYL6atjdpjCHUgi8C3hktsKieiLPXk3JbI/Tp4td6YQ+zpDp+Lipk+UBdCtwXEAYgAFfdEh
XpeIzcOinw+hhRVtzMG6OQs+V/cdFLCzo1wMJOhnSYkc05PPzYoKoWPp0sM+6dKjr3Iai3hV7l3/
ZDjG/C/OxzfDKz5S2RtH3x/6F2jKSz5T1G+sdKnGQMqYUi53aLguAqM/OEPaU1ooc9faMXirJUrZ
Ey15eW9NIC7EepxQUCMtcEIqndFAVBNfB3rgWzR4x0lP1CtR+Jq3CJcbnKg9ee1xb/+mXvY8++4V
iQ9DaFB4vp0R/EG1rdLpeerU95xXzzWniGWt/RIeN4yj27MxWzcB6VKgyXah7y6gML0JmxaqshPc
lPmMDs7vqIECktMDh8G+Fl8WlWSzUEqT8dVi3rrjYBRyh4PWwRXkkXHqJxHqo0jtbElzOZ7nk0eR
Axzf4yxmvWd2BSI1SH+luDptbuysod2pilY2++fKH4vdXISL8V3RUrNRCCl7M4Cc2fhWeu8GeErG
kX3f1seB4Q9dgginvN/wDBqPlvNTFX2xVgJIWcrm3BSUCwzEU4RA5j+kPQ+jCxffnDBSQr3ww/Iz
Krvu3MDR4d0qvtWQjqgh8+dxaoqDG3n30IXCrfAd4hmUhaMG3He9m5u2JEIDUPuAFI4ehHnQQets
U2R1pNIimY/3c5Vc2pLooIZ4kcHMbkDKcROFUBBZlkE/K+4yr12EUvX72PkE4RAg1oQZnoMmyDaQ
2Zw1vJN4Q2jtzTxYdAVIZ5xs8zuMHH6JJnxpW0AYVPotccrGP+KxoF8ZvCPd0P6rWp9fG6GqNsr3
XkC5y5N/DNBYE3KCYeIO5xGYEVBdv7qir0biMBjZjV1Seee1teTm1s/W0kuxFrInYPvDdW6aV6ey
cCtk760OwAjkxpa2zMn0R/QwVvhRlTzZaNPuzC54spnEet431BT+czRrUJTu+opQYXNZDcJmP/v0
ydnPkNrbNa1HEIdJR/xMEHQH6YL2LSArMk7tc4mrpprOmeiPOrWh0QccvQ3OH6u4Sp+cEWIowWoP
tAppQXG2yceAWPC0C1ZtdSpNmppGTr9ycpcjSrqyW99ciU6AZYnji1diOCLAgv3dpW+bRihEBk7O
s2+sEY+dW1HejNhIb3zcM3CZHu0h+eiYuuyGNgLdX99aKVNtGEGoc30ekEJ/FYyr10CNbDIw7kz8
E4Rls2rrFY2V26ZHTzHEsGijEJIHlKg+1dF+Ui10TBNwI7ETMlAL0oYoh6a5yowmT6f3VoWvfyaL
XNmkaSWUCzSpH7qp3RsRi05Tv8Wmm5xyVFzZkotAn+sOYe+Xd65Mm+DNbPwCjfVDbyya/C8sWt2W
lDuaztogNCAPHpBbnQbko6tONM90CABABFfFRtjCHNjju2HgZkyXSOtd7Fjm1n+OEvmKduGlN2Co
OhwMGjKVCKYzvzzA7zdOVxwq/Oki3kwwCAdU/jvdIaYIcKx7ufkid9KK1XpQqCR60AfLvrvqZfoc
kG2QmmZ2SjlhF+amk1zIwb5FspRtqjo/2zeRCVCtNXBy1tVNppErU+uiOWrnMxqdbUKPf5+nqEKZ
p+PevquMnOh1bX+YsbOVSUdqnYDmaWb+v9qLGU9H36ZAuRV4DXzdxn+EKBgzGDqUunnqM/+jycOM
IxSu1LSiAEBL+FUFV5owVzAP2adA9KedfANPBGWqnnaBwaoU0uFYyKWqqwvoj8N0JMDlkTYkLQ23
+AmYhNAEMJytm74nM/lFKrMp4rL4Qpdjop9ZxNcY2Z0M5JmR7+I7DmC4yubFaWjk1jmH3zHgPOJQ
JLvp/D3QuawIcHFCwsMdLLZ0BU/gUDxQlIAe/LBxievRKHB7l/NCDcymp8pYRcqpoMjTp7MxfXH3
sq4nqUtO5sYZwp8C35Zn6odETA2NPut3yI0bO8KRLRrSTpsfuw0Ad3rGRUaLNxDcueHlMD/G9DHx
OGsN0fyqiY3p3PoJ7EC/ieOuOgvLg5/rgNdRVgJPExt3WL4WiXoYjRqUdx09MHa99ZFzrGEe5FtA
Gz9NTyN4HmuOoiGhO1OwJAGV28iHEI+R35xitR0CegCBiYUzb7H9ZAM9+VeYKS+9BnqDt/iGTVbj
0yf2SGlr23TTYRAwvASBmoekje6U5X1gasmuVdz/C8b5t4/DRzcYb0PUiR1h9rbUHLH0fZbxYKBs
OfUZ/fy2t8+WcRqFdwHF9+X2nPA9HiMVvSm6TZyiqHsXWrJW1krztjBPPE5M2jlCcxDMJOerassT
dwg9+SkoQHkQKG7SEM7yDDrPi8Q2lPK2J5hJB08JiZdrScyfK2jE1AiXNoMvf8ouL9hw+oduDO+6
hJA5KST8bHcP2QZ5oFU/Vk1wAJxuWw7eIPZKuyWmuwYWGPsA2qwGQyBBShjAbtqALsJYuB+Eh67r
JKjxtDps+3Z9PxU62fTmAzkX3Ry8Egn7NRf6jv38muDx3ZJTA7FO62OhxBX8UfAcE3lr0eOP7OkG
SPVraRC33Q6otaAMXmzv7MofNc7srqB+ywXa6pqLo49Iw95y9pGywbI57ZPOm0/g4NgZtLi2QcyJ
wVoraQsu3D1QPgaX8e0ItXXltuR796B+INTOyE9AkRQIEKhZXxyzu/fQD7SkcImRFR4DYLLWrONQ
m/XGQdNKIAXdB6t1b/OJgEhmLP3OtOCLirIYUNCKfRibBmCt6CpqAlpMUBNZTT7ISGCDYGgtM/na
an8XkpNHb5iQEoOmSS31Jo9wNsfm79C0Oe5LRkX29EgK+3uuCvfilkzqS6bkjsFlLFl44w51nR/A
RrKRu0IWj1h0s7UMHI4MHneyMYjfILXoHrsbg/jIbeUVwUZ2mxIpFNIm66sTBic7IdYOOcqGjXKt
N8/ekFQrZlShI14ZAuuV6w5sVr28jXsyDIfqw3KKQxu2DwJgdxBxa6nSAz4NqtLCyo60iAfcg21n
BNzH1nCKZ9KewvvA9gTUmmGmIfvJWcTYVxyXvJCIi8Tj8VHpeB78/olRFt6J2WFM7PkPYW9dczQO
VPXGvE0i573eptBKIfLbK+KH9xHcGtgJPimi0joVGoJ2oJ8hluX7hgbeKmJxD/0ndwL/r++iQrEe
VgUKWHIjB5QDk7wDRGGtUMjE9F6hfdNG3bk0cGi8ClJojeiI9ZONKYE/mCT9IY8dOFoEOEGIslhm
CnKtDJIMmeFGZ92Zd0jPuaHG3t7FSeVN8DpJbMonWzLTyVB1LS++ReRDEvTTzpzKED1pDfsr5tGE
shWGG6SwCmhhAky+QBxAi9rgPRg27Eq7hJPy2utqBlc9YXuSt8Hop23pFWfOOUxdnDphKm4zmwox
qI+Z097JNv4lKDHaUIi16wk8IyrpFJvDA36thRwWEUuTIZMNo3+8I9+t7NsDw+8E7ARD3ajvT5Pb
jiv0OjDvKiockiJx/dCWBOM8nDEVlVtGKh5ySTKpbb3JYk6sWqB+Vf2j59BUNGag62lxR6wVhhCN
qLCNM5LJGE+XbnvWNdTYNOx/eA9gCeZ4RZQnsZSw7qtAfoPG2BmVc6drTpMMEYObQeqz7YNTTXRF
5Ff1PswUoKSCGcRxKsAzLo0rL83+GfVQrxPsxXAdHiY1vtmhTfQIOc8x0hScMNuwFyGc+kcu3b3b
I2fEvMSnd8W7M2nznBjZIbIfkToMKxmPN4zYppXeSTeBTOOA4nY4M5otPTyZD5CDxQOHkHYlZ/+u
oS6QLsnCGLR2ZpwBSG8B0FGXeZxQ1YmnqdvLmceVVPKofWFSHh0I8aUds+vm/s6HJWdX8yHyNNlj
iK9Wsb+436aagR25yFXtXmP6zbY1Obdead/Cr1pn7I+bFtYzoqMGYjZAr0a/g2nm4lLW17rag5r6
RXXxVBRM48MQFl84WVDyCGql/sZV0CS0s3ssmI7v7NjICTa3nQ2tPQfXZvDJxLwDF4FgjBBOoGAA
Mzx0JWaRAM6P33pBrkCVd1/NVP+QhiHWhN89epOp8SZjmJt7Fe1t2Tw1Jg4+EXrLYIRxa04+kxVN
5zaJ242pCEopoBp5qX4kRrRi6aCqF3FT7HIvuvWJ+UyNYNtZTIFU1j3bXfrPC5NxY2pCkusattDg
vc12F0Jcg+iRWm+1695Xs5FDoHIORRFdjBwjx2iqnAZls/d64e6Dvo03PIo6fcl6VHYkPvy6rCqj
qN50GRMZSSewvvPS69yXr1GKfI3sOjZfFANC/+CM/WekYpdB7BFEVOa9+WGh+lqj9SMKzxNPeUoA
8xhTv/ylpDFrsAxm2YUF8oVtSTDMa9lHGKJV7OegwIL4dxgozYeU+lthNsri6YuTB03MgCWhCUu0
ZSU3tGQcx3Xvj0UOi9+nc5JrMPAjM+Sos5s7cxsJAtOSoXlLvOJz8VdsHBikEo7COqCC3rJvBVta
q5Qq+VhSBM+MhuFBBXG1swe6d5ZP9QsW8ilu6MQBNT8WwWCuLXUM0n85tw0UiHaDgUHhVicekicQ
TVHSomjHFyxF/OGQKYdMYBtgVbod3wcCp6am8/YhqxPiiwJGUhyhnSUnjSio4P8wdmbLkSPXlv0V
WT2362JwdwBtV/eBMc8ck8x8gTFJJuZ5xtf3CkqtrkqVZbWZVFYsjoEA3I+fs/fa5yy/QxcCBdiN
v1rQZVABNcRURiRuKq33Sdb5R22zVAw0pkvdEMBiTWvwu/egcWQJQrpBXbeMnDfHMbyFgXJXjFax
c5C8wbytk41msa7j4aEi1LRuzItIJwYv7l2MbGcVKkFWo4F3z1XJ+3U9xXDvkLTCwDvznIuVICwa
yp1tlA07OuU+LqGU8wiUzohACoJgOGwz+OI3EwRtDt6mJAJ1EbjgphwNrajH2ybLU0YGLO/XM5S5
As19baCHC8YbfFP2qqJjtemq6s00vBMJIbSLPJ7XwrefpjbcQV9RZIO0903T3RHBHCR4lHLH8jYI
DL8xz12i4I12yoAtRcB7q/rhtsw4jzjMhploEPyQVzg0xPzDLOmSG5z1VxYO3WxqF4PmiYzj/q62
SeZrzWjpc+ReumJaKYfSLHTK7SDGbxL9H9Qvbn3e39qO9DpE8OQ71NRZ2dt7B3wKmx4krJbSaQPQ
FyQRQzFOiUTmusF8aFJ4eqE/eNzxKCfKGnhpn268ySiZFzLfGskkXAycuxGmVCVH1WpNik20zUpH
4iJj1y5kYDFsqlfSpwkg7VKuPdvO0LbF546J4o3hGUgXmtE6F51xAGZ+8WEDRjUxUhUAZNqCAf/W
gxmbQ7Ke5p7FrudU1QT1SycJsiEJHU5nE1+cONya1zyW3HsFtFwfkwBYZ6IIagu69BR6u7hmggr/
PT3Us/dotqiwJg40SZL+6JVPs9ZCuiL7JxF0pzJ1zGXthz9QxiY3MVKBuLlEpGXNpZcvuPfVjdsj
lgDADyfRJzx7DLYYvsQqb8eXqrJ+eKZmiW3zRTiBPK7Cr3SLNUFLJMLLbxRUdImIrqyRG6Vjdcjb
biumdldbwNBq8RBXrb/UdXJOiRZDxLQiT32DUZX2nPU6+MEj/OfnwAle/Nz/yOWrgSo1EcNHZKNm
moKToRSGhTI8ZCCPUss8F0F06gefISKC37RDymZGSp6r0rvQNEI5QyREm6fTKk5cGgtaYNXwGTzM
o0Wph3ukywp1A/+9v4a3Uyp0dfhsXzlgU/WAAPUZW6PDHdG+JQPTqcGFpJZF3SOBbNjPxfSVYchT
6dvzkZCCN2PTSy5hRRl0NqbwxSjjd14t0vY5MNatz61bkzu9lpZ6t3g+mDJyJR2QmVlGgIoxtS7+
seI5mxldd90xad3h/PkPM1Af6CSHtSWqkgN1vs1tZ51yMyKwjvyDQO7VAENa0DZSi8wDCXtrVjFo
38SIViS70NgCLrywRQ3zC1z1KUkRgwFjfbDIUG/MW3dK9iyAV13TvKtLHsmsAudoiN1YZWKdVcZ7
FOrXSljdWXblMhH6qTfxtmsJ9yZ2SOsp7lxEAAfLFC+1RknaDUa21jbWLyJlvjPATlaRx1Fs8r5O
WcmtQmRoaEftYpyHr3hngMIl8kdtFiAEZUoHgT+pHzm3plkCwd8ozp6TPymk13vV7ypYNCe7QYYr
RMUXG/c2/bklTBFQvTh1F6NjvydiIoouCsA9tYwOKx8op1UCIvrtb//1P//9X2/j/w4+itsixS+U
N//z33z8VpREnQU02//44f88Fhn/+/yef3/NT19yit7qoil+tL/8qs1HcX7NPpqfv+j61/z7J/Pb
//XXLV/b1z98wLMYtdNd91FP9x8NvazPv4LXcf3K/99P/u3j86c8TuXHP357QyPSXn8aDsP8t399
avf+j99MT39eqH9ep+vP/9cnry/gH7/RPco/XsVN1DSv3X9838dr0/7jN2Haf9e2VibcHmyjjuuY
v/1t+Pjnp/TfHUN52kUg6pqmsuzf/pYXdRvym62/a9cgUY0oBWV4juYPYeD3+Snj7971p3k2g2aG
35772/+9An94J//fO/s3Osq3RZS3zT9+k/yO8p9v+PUVKsfWrkX/2zEwlntKK4vPv73eR3nAV5v/
i/gdhA55dXFgCA9h/G5zWrrUJBSg9nvvEWbhWSEu2e2+uZN19nVSHVmIhk1jAZIKA6hMfSXKBTP2
ZlPGwdfWdKqNJOEGvgDO/QIdc9p1eqWTzoUVw5lAjnV80IVrM6yY0Ij0RQm6mxx0WVGAh6Zezv1o
7EI/UFsA4KAQ5H1GnB2P71WE4OP8uSDiI5lLhAtbjcHSrfJs97t38l/X6ffXRbn/eV2kSTK64upI
03LlH68Lw65ceE14aWg0rLUBJjq9aq3NuvkuSGK2LCatAeF9Miu2blTe9Zy9bDeXy9hS7TouCDPP
GFHAnNUQBzyQOWjwgLG69OTLuTsqIpfKSuRHrJavRa/wsDmW3AvXJEMWe3bl9/ExkmQtonwLd9mm
ngjG4gw8Ucs76aacpm3ikKxX29V467vfiRVbEJ0Ch5p3fDF3A/LyaKZms8hyKogzWHdyWJec0y6e
j+jDxicNtqrgAFBbC8f7wORg7dlu8ZE7LI1XYZdLx27din8uJ39YTX5/baXxJ9fWMpQjDUuRq2l5
f7y2VpUA7tPi7HMK3Az1feNmxRkR4kYStrhToz0jYYAsG1VfGjgooontZ6GNR6dBoYQY/WGkh1UC
AFmasFiZZ6tkk8dURp6DsDbOOB0WCErp/7Q9jq74JKGXbc0SdyvpW9iJI0DcTh3l6zxCkdvQ4uVE
3xGXO6i9HEckArPVkNjClMVvEX5OmIpa2XyRPCyLX99o1vVG+ukBlNJ0qZu1bTmG/OlG85gHTpEU
53QguaXSsEx0heEg+SHbAcV4WINYGkwEddNdMMmncvDXcUzFGY9wrheU5kRe401dR1HqoQ7Kvotw
wgNkxeV6ttIfVdwUyxFMMbj9aFz9+o83/2T1kNKxHVLOTGl49k+rRz9DsQon1AFZ5V/Mrlp7Y7sM
h6lcZ+lIEiGAM8Lpbzp0LjekHR+YCGGC44s4vjZvv/5jPpeqn66ksqg9pQTBgYL7pyupq7puIGdc
rAr2uKtIlxQ9gT9CezVRybSxAdmYq9FLoXGNGMrGrrlUafU6xgy1tFfET2wIt7lyNiGKinWvnZNm
dnRDt2W4A3zPRiD00VPifEuuy1g9+tX0AnoLSHfKUKa1OYKHGtkjkumbnkN5M1codxk87mJNhI8U
5neId2D5UxcX90h+ta9csId4jIiHzF2GYNNtNlgzYrFoOi+QrQ5gS5g8Jk6ENzZ95CR4CDO9/fWV
s9lNfr4HtQfIxfakUtdt548PJO5N0ctanhsQcmukaLAtQVP1tau27sDJCdCaoZAVdMiuF2NDbzSP
EcnX1Ya+AidYulmg5k4Jqksgfv4EjKRURK0Oy7I56iuIR5PqKLJyHTsOp5hA4xNJo3E7WRaPL6d3
4Qi6XtLod0rfDMaDtlFtqDrJSCzi3inIrVv++kWbbLw/v2jHMKDyMOQFKCR/etFNTjYPRh4AMWO0
MXsTbom5wTUA/9TUaCTDqFxPeuvjtmwueW/ov1gGzevD8dP9yrZLdUBOqW1b6vpw/W7r5fwU2bVv
n1lZKgri+IddbLXA1UF38S43AOcMFn5qIA5cuT2KACwA12f719fBvj4W//FnaNOwpTKpUT5vjt/9
GUaQwooZDEB3+cZuSext5YePiPkuinHmiK4+WU2VnIZS3xuF/5J6idy3DZLu0mCA4ecu+w5BUdvO
MfKjCc+V7K8rjuY5bq6BlbFAs1TPdM8HynmB9RDcBpCkK+zR60zU8jY+Su0FrwQ+bCM/kGdCTlos
V3QJIpD+f3HZnT97vaaF/tKGkubZ1xrv95c9tIU1k1d9rqLxdjB7AqnzIn+qGS8odzqnAHVuKDGW
wsjdO9JsZhKi3Wzul2pIOHCn+0pU4zljcA+wlnejNFj2UAnRz6W91k3p2bPI2DPS96bFqWXUzZ2Z
g3sYJ/GWVIm3QS5/FSYEkogdbER+aq3VNHPalohvGI9sLc6axiTv4yycVmZd3pKLgEKwQoQElBTR
AwE3h7TASGBP8CLygGFlp70vauNDT6eXNII5rg4hoJO13w3XpvmseD2zx+EgQCVpa5Logyg6DDNm
fAtHW3+1CkcOSDmYpm5zdh4990LYCyQI3zs3LfTQOuvLnZtvpoLHOI0yuP5jl/zVbvgnGwotFXkt
fm0ePn0tHX53M4ZIUZk2dWfC4Bo8SbgdWrP4ljs9wTYWq8Y8j2qdlUDuUc2RNiGWTqz2KMU2iVvn
y64qwfzr/ksML3XnG8liYDq7lnWLw5DmaypslnEXXx1hpqe/eJD+7HlW1wX0WlKbFGl//NvjgaRD
JIJn8KWvVB4gPWbi4RikLHxncJkpTY8uJrEhSpZe0w17DF8ok32nTTYhQVHYHLkxCmk9Fx3zIc6l
G12jWij98SLaOD6jwroCWMxtXOfuNSB7XrAhQX+oMf02seNtrSEl1SEhMsW15ut3kpT86xf5JzsF
hw5G3Y5jGvz/p4dHBtrCdVmCZGMnkGO7C9gqF3MzvZZVcv/r3/VnDyqnI9M2qa9N072W6L+7F8rU
9YcKyECSjeXaF9EP4VHn/Pp3/EfRIK+nLx4YFgPLNIyfF+GsQHruQZNFQ4BvzzLwrEQ8pKOMsJBK
xEEpbx3yOmpAuSQbACUutQMKuHqDDF2klNOSyWxmEVYji3AjcVTjpSsXAR3dANzTOrGhlZMZgU7e
76ZiLWYfRk8nH0Stv/mCCUQ5RbdT3OHpNitmHkFBPX6t32puNJptly4i1A4RLhUdXYubsSmfiLyH
PePQjEN67m7mzkOKhuFs5dhIyoh7JfBlvC9Da5Gf/L7hUKGK/i9WUuXwBvx+5+DauWydDgdHKRVH
pT++QUgkg5r8q7Mn6scmkMFBX91PkwnWLWjEpoEYxyAWol555bMRGsjekM9f7DRHzpiaxxQthosd
eEt88A4bAg1NN01p4BQo+yaBmRkjTcnZb44Bi4DcWSOD9zaOH3nL2Y6YQGmIUFCwCVVWKGgEodkR
TznTUHEo7XaTGkj9zNZiKFuUd2RqEU5LO4s6piLTjWdubSYeGdBzmmwbI2aPI5KrdgD819SNfoAi
LsmD1cyiAhtOx185RTuH0XLf+zKsiGOs7mPNkP3X9ySb0Z9cWEnl7xmmy9nk53qsaEibAHJ9dmI9
30R0Au8RZ9zMWbmtM9e8HTR43rAY/7kX2wquDpQWk+lzftcbmOxSjtPLGsnu0oihS0TKd3ZquCkV
x8lgoDdaOWW3QyWGpbuLTzU572U4oAVrrIRorInJj0ZH3htldI5Vf7JoYK7mOXluPBz3oCGyYwyN
A9HNN/ALdNOLnOnnXJurJHWwkHHyX5YRq3TvNrRzEXiBZfqeEy2ClKYlz0qNIEP2VoOAfgSAjukv
8o5V2Jnryi1eE8ITtkmrP1ynFJQU2W1AgGpo8rOqzpsPPZuUOSNMRria3qaJWuKspPRel05NuGMy
ASSpeTnoQYISpl7XRnJXJ+ggjZCBTKvAhFS49y0ilY5hXLxN1yNX5GLq73kUkSzdM3TzeJbzfTWY
tB2HLDwWrfMG8nLTxViTR1qeexNBlbb3zPBeaNfgE7E/ZByUS9VWNV4dQkN0Me5hG0fadI8NNHvY
COEjUtPkjAgkWNiYFxC2q52dx/2mt5FPk3g9rx0JlRn0ucA2pDzcE8RXQ1W+ACL6UVpimwe5dQKF
xjTdUWDk2w3ZCRieygZh3TuILnPxWSkGCfSgX9+c6ucd4PrQe5LDquEaNJ9+3qHncoQXV2ZnsO7D
1m1YNUmQwmCbMQaxlI9UY1CEWSXU724dil1qq0ffaKJNX0sU5NolIXfkKS4D4sBLaLkxEkyvr7yj
fT3rYvAyFujlLwxTMd8JEE/gdzj1OvsBz5QQCudVFmsea48LZe8yZpdHVxMX0vXjzpHxHn/9tLSs
MlxdFVhLj2PharjeiGDpHnydwTHu5ttEcP7ALvzVm3qaqCiib3oZfei2ZezAe1bh21u7Y3zqTM34
bYqBqol+XBkSd4rtlNHm1xfW/LkrwoX1aI1TiJumB6Lhp/NI1IlQ2bU4tR3ehL5jfIHSx10C08OC
BJaeVhp+gSfa6CeVhH9ReJk/97uuv13R8HJoRtj0I6+b8e8227r3bV8o9zSiU8Z18KRNgIGaiB4r
ZKfvYrO8KWKNsLJZ2dA0d3HGW9qYRr70og9g+i6J2/alm0kWAGu4R5P3V3/hn+w2Hh1Px6L7aXH7
/XR9nCCpoo5slgHlzWK032HdQXUqxteh5U8pMuMuCNAwjvrrBB+K1DK6RTapW+BO0D4FnloHHSqY
s0fI0l/shBwW/2PJ9gzDkEpTRiBmtn4+RWnHSFPfKU5MA9fUiMy/4rl/VKK/GAYg1hZ4700DUX2P
qmPahVl9O9MiualN9pZa1FurjSF4zIREFkxJ5iY4EevmfknG18jFiiDCGrVinA7Mt0jsg/tRzoOP
JbkK8aDU+ktneuPGG1THwF7qL9ozhuU4IXwLArR9OefxvQcFGtxz3R3iuci+pDEPoFv3uEdztkU8
jmFbmeuuROH0+aFE47w1cJ5wRumXs5qtu6nthkevvIyG95SZefkwm73aDYIeqTu66qvruIBX7fL7
3IOrTIf8JmmjcO1ZMufFIYfs0nLckx3G4T7z1qGm25sjEru5im2QADl7sz1RzPgHJAwktpBr0c3t
1uI7DqGQE7tYvaonHBdGRaJ5I8J83Wi9ZaAfLbRHJoC3Hmf35FXCv22Gcli6Ug/bDi1OPhjxfYgT
ZsHg0WSuE5ZfcgN3Rt1N4anXXfmlbIdH0cenkfL+pVXhjZzcZOv1UbZOCXzaQGgKN1MqM9yu2X2A
Y66v9dZIEKI3nr803XkzDykJTUYml3bVdAsAUbJ2kHkMToPYZQkoeToyXr1P3CSiqT7vzbDGL2DP
1cbKxbCVY2ZuZqQMuY7Vilzqb64Zf9jFgFCj8t114CfEwR088GC3bKXElSDMZhzF/T44aykMfz8i
KwKutrVH69YaK9Ru4EPA5m1drB33w6hWkA6Ry9nlA7FvyVbF1ntI/I4HBXBBYUDylbIurezkoiQo
GVys/IGRo76AbdqKofsRK0ayrVNcWMuMhV+3d6lb33tYOUFiZc/VHD9RqlrdBqGBv5T6rbCdB8S6
78XcXsTMNw9A+G8kh5MxhJTT21wztuB7w3Bo8/f7Me2/lY3/LU861p9MroJ5eNNDddP3uKDM2H0k
DofGTAdAxPGgajhHGI9r1M9fe6X3OQzJYaBQNrvCJQs9OIdDt/NL/EIxqUOeip9rL/7Opv5Mui70
2Gifw8EPao0r36eNPjbzQ0ozXgX1dzze0WKoy2Ax5AKarqQ2ciL/rAlQi7iRFhEkF0w3KN57R+wZ
OYI1ImBzQn60qjsi7RtRP4AubZYxOGi0x0WHa8NF1jF7UKEY9Wd1nZ9kDSDHEt2zgHx1wwpIiFfk
4tBNUZ+o68gE0WXJuBhXxhT62O1GdfbWtSfo8xOpeBPbztFweHLiqsvOZf8+CNWfW2S3Te/u3I5A
w7Ywl16KBAlDwNot5mDtdGmzyGt8JvbcPBSAO83Q/pGH0DGKEn3chLHRdkwwGHZ7TApxVYggTemT
i1laxnGk3E/HgI4dGZdZSSIRrI5zJYmRr/AGFEJlywQu3crrHDLycKMD3r8J6F0f+pmcvDF46bPO
WII7/urQl11YVXbJ6V2MEiSTA9aQPlJ3ozxqfbJUoX8SGRpX0IHj4ppIjsQSPoNzpcT4qFDjD0OV
4aJNCQkcxvHS1eMX3eB5qmQFTQb2AysI5KME/9xNX4XvonKJwrO6U4d9BlfSd1QrKMiDZzdQoCGz
GIXhjIgBwUwT+zM0EkHtPCF8RLEJiad9VW234uT9YiX3mWaQFZF95wgT/M9VGSNq5KihJFzKS8DW
CExVqBmHLnkiCR2bb4lqQ88WZz4/ptWWz1xIb9rSs3wI3Cne+hP7iHGNeQiKN0/4qNDKq4AuHTEK
dM9+GQ9rg7F7FqDA8r3ma+0677FF/Z4B3RQwfGY/uuubdN6L4rHnKhsSeLmHXyZKkme7I4fbEePS
7AumCtogmsV80SYZ8l0Ibcm0kGU1lnuVWSJACUbrYkKfQ6xBxBbROCspNB8VsJ+cVsttNO5YvsS9
aKrvNJQYnMjwbYYrsrALjOt2EHyN2mAgY6L8UdAi3mVzu25sP1mOon+Xdn0ar+AnNzF5diltbwID
CjuQ/C8yyeK9qS+17MNT1CFW9yugcXNiAZVI1XpWkNyaV0tX5Zb8uGwDfJA8FDPb+3Xaziv4QjjB
4uqBUajH6cfKljkJOZxgjIodgwXZy0hSFnW9He0Y21zaoBszh7tPYB+rA2ln1Vc6xpjXr8q3f/PU
PqFqn2yzDow0vvOIvlhkzUDieZOd16lBMs1GjytuaCkBVEjMM+KVbPn5TYgmoWd9/uvnT0rakVAi
HLuf4LrPf/wTlzYT8U2SrwuGyS/mxednPtlsTfpaFxmw1rp8URN9bhrGAQXjKCBW5KHF6+lWjl7K
Sj+EU/2j1XdTZ559M3nAGGDRVub3z/aI1Zh7FO0ECOx2svY50qf95KovELPB3lqEk5BjxJGQjC9X
IHyFatFE5rM1hlu0ClBJMnn+vOJeNmZ7ParNgM8CSod6HOurohpR/QTShAQlYKdRJR6s60M+hVgZ
a9bO5exG8mtkavKa3dNAeb4f0NhQac33k+nNmwAI2BwhmHOLHKCBI5lW0unsyU/jmOsYJyqC59Si
y+lph7LAgnXl+Opmlm5DbVDSeisZszpDL4GjDSvbmB6xf9Q7bxMnJVFFXXR2owats4uiHHqQcvST
5tR5Qy2aHyvhvABpwjvglPddi9vQjZEE13n+xGx7voy2eenFUK/px96W7ozwcrqCCm31ohyDyt2w
vmSpHd7GDTz9yjvVTK57AK5LTiPxjSHtDI91TI+XQ+2JaheIe6eLlZfqtW6a7yM4IqxsYjkO+Mtr
u7wzk/QLNFQfyLUrILNW6yjrqWyQGCxcCOsLIpyHQ5WpszC7YV0F9oa5+Vfd1gZhdn54R3fNP7TK
vPWMObwrp+BYzzZRg736XkW30F/lkW5lutXs4X1NSPbUkKSdVu0T2O5sI9/MPn0cciApoh22oe80
Oz9wng09c/abCJIf7HdFDMEyiCxgvyr2tgTOYPPgRDMyIH7qs+bQ+XnP+eKIiIcjcLIPIodmmB3c
E71+7q7gN8gXpxqy8LbinmTlH86amnSOa2vpTzUR0IzUJu7eQzhk6eHz35yWNO9Z0h7mHod15LJR
EeD+7ObmQTVw4tJiHulhbBxHoV3tk1c0WAPyN/RNTh8KmHvVy6y9lYsYaWEjbMA9U2xNG84hnFCx
axGA51NXblBZPXhTvs2motmQxgyUh5F1EV2Nfr79EYdGetA8TyPrzcUBCGD3pB/1gUdb3tYTXE56
heF4U0pjeCohxqBYjNDYVKgZK+iBTXFlKCPXMoBMLs0p7l+GObqPijHdmwQ/r9RMNnhu2uFpAL0f
kGl0DPLaXybQHpauSglddVnQXLxl9Dv2WMhPcIb0JgvXVa2+1+K1A0N6NsLhzMc+AREYw0fjaxx1
wwlRIIN5q9wnc3g/VGi9yGw0z5Luv/YE/jonhKhVVP2uwwfTWEF5sdvMIJitmZrN3EIOb8TemeCk
F52FXZ8uIqJRXi+WX+++daI3JqLQKa6oIjmW6ZHwxXZrO0sEeO7aT7P6zLtIPtiObZt0MJRsi1k3
XzDkzoj2r3K1odnSMMRsOtt7Cx/9mUjSS8r54JjnFqZBg7Lapcq+WnqBUxrGuSn576ppglXR+Tg+
2MtgfwmgFaOxFYrnrPaNbklpcvFN8j940JJd4w7fUfgc2MHaRWxTK1JNtKuCqLyF6UbnNPNgl15D
KkaV4ArD6r9DGLLUToSUDI7jItb0GBKVHEVJ/45W8jExQMA5cN/Jeex2KVLmHr2YHxfoQ4IGenMO
2bqW8iXqR3J9jOxb5QXNHuwJoC40uQHUsFB0h0i7t7Er/EsknSOWYOap4KXIGaUsY5m0EQwec9bR
VmmOzE2qtgnajAVcA1lVHf56SOhV3TfL1vH0Ou1hrswW/WK7IzimSMr6VoOPKx0msbNW1Us2wmxC
wXrIZS+WPcNFCIooPWvbnCCU3YdmET0lw7D1mHgtCPesiJiAKELoM4WqqCDkw+tZVl5Evm/ohgdC
nrPPbeCuyHzj1gsiIh9r95WWAykavD2Rb3fnEOrSgg7SfcnJcmtnzXNtBuRpeohqfPKfmff7gDF6
9pjuziDD6nU2bknt6vZI+kmW7ZIf8FpIYOTxO+SixBEYVvA8yHE1bIsFGyIxWlLnLaoz7E3TeGiS
YDwoNT31vJU8vjU6DDO4KNR6nD8IbjAL6zkgnKVS0aFHQNuCBy11Ph6oZGA+h3JhZSY2xYR1rw6p
pyLagizr6iRF7axCUkaN3GjPdP43UcKxqbCKl0kjPHIKIEmBLi5YZ+KVYeXXNAIDQzha+Mj9Zk6y
Pg4Gp8jUGVcC4iVdegPHTwhBQBQjTrim3KcVbVC4Vcmm5GjMEc8vgHxWaz12waZV5JlxxF2VtAmK
FOh6NFgdbrTa3xI6BGo0GPJDe8XFKDk8ptfmsD2qflFZbNcRK8kizj0uvWPOtB6Cr64dGIcxi2EH
Fi+YiCD4arzLFsgq7lLc3TQDzhYal0VTCu9Ch/sYl/m5UXP07F4NlDYv3qL3s5HXRYFxQYRb7QG0
2BLCRLvz+7HmhBHmJHbDyf+RUPo9jHV+cPXUH6iPibiUfnwXe8muk+AZzNZlgpoFNpguZ521Ka/e
bfUmkuYtajvChGJxKJz4Ymf5sEwIf9snI9E5FaynJGuASio/ObIQ0jbPknztGR1WeC+PVrTJIEFp
AuvjlvTHJCWxTMdDu0jaWWwdMU+HpKMZkqfh1yv279gZ3XMwxMNKldh1hl4kMIzAvCqXaEsJHVsR
5LnAdO+T7XmYHIeWaujdDQAWEpasabbCnRyO5MFFZ1HYCp6Wf4I25x24lmC4IhqlMPOXsvf23hxX
NCvjD/i6+BaTBAU86phHa8JrWEMoSUydH+y6fnGQa+/sWPSHomrWdZTcNSqNtkY6DeuaKKGlzuJt
q4vuklSdu5QTYqKZcm8pJcDkLIfL1JCQhEkcQgTtymEzDSPWnfkcuIFYWb3LiX6CX0IbaWu4ChSb
ad/JaCgIylDRhiC3jZwcfWKccJ84znMf2weka7TABJ9qtSAetoZcmQYHwEfHgUEoVL6AfSVUt4Dl
XzkwZCs2WWMDeQBQofu9L+lTBrsOaCns1ghrJxxZIwwUAZHf+w70MQp4FN4SM1BIpV1CXPRi/c3j
PtsA43k2uto+5DiIWIzDo8q/xEQGHOnRnIOGYzDyI2cVhIHYBkkI2VzManu9+AnoztgRRBJwsrMN
+8QglkMf/T2HFhw+65LNQGNKjYJmJ1P7BdgFfUvVIHP0hgip1zV4F9eDVyH/l/OyIppwj5ANJFMW
bDrPyr4F/YIsqkUoMvME/+NRJmFwlHn23nqms7X6F+p67wj0n7GXJfFSdCWQlCb50WnrRw0I7CYw
k71StbUZyDZZDAUU8tB3mXd6uzLFXq6A1iyMYh90eF977b0HHTUNThdvk6YtJ+dZoJ02Un9VJi8j
kTLr0IewBwH6yQmZjlLSJafEDN7NdPqC5PFmlJ3BbWs9ynZOt5ySRk6ztcfSV69jC7YuUVJnowze
8AF0yzRkrwjof96ayJw6k7HyUF5w/3mTld1yotiqobAeaUXdxAHR7P7UZQsSwDxQemm5M6gKjGE0
TrHAdkKTDZaYxX+PwiBdMm07OpXZPSX1k1lS1onq0JBNv82MSK6xVdebRPXOJUCHfzNXpB4TA+9t
GoWUXcxCLuWA+rygfN1DVX/wfZN+YiOx8B9IZrTv4p2g67TA/AY8FscC22FIag2Oj4Eq5TAZ9QO9
wxZBKw3pwdYtfMGqXzq10SwsK63PUVd/cXTnrwMNRICFF0NwFD0OU3G0iB9xsxP89no7t+A6mry/
FX0z7EyJ44Lh6bhgSALhqJvwRBT1orDH7zOnqyWoF0wMLVy/Lu52SEpvQeWCzRlCIpsy8kV9YzAP
9r7FjL70y6Zc62K47zp6e6JDSRm6EGAm+SgglQDChBtU9+MXawZlm/T8MthmEWKus5Xbrx4Tqm3u
iadBYmk27Mx/CPrhJsNnhRGD/RF/ZYaqh9RG0cp7ICXNTTwY094lCZwUe4asdcYYIYV0lszpPdTd
5sFtMMMbfmtcoqh4izuLvEjTeuLpRoWyT6za+N5VcNqSmNVZsjO4NuEpeubk1vtReJnY83l8Dikk
CTLvQW7BUl6zjwBs6adxVfkhxNpGgaD0hvc5t8mMI7/0bFB+LcYSvnQ2oejL4bOuvVJhtmHTAlRr
H1o22ptRG+V2Al7jNwBWA9HQNI8+vbXkqg3ouxEJR2cfHA5S33QBc+jDnlkzgbu7u4b4eAKfXJwP
NMTgKGC/bOZ14iPsJ/RlWsoC8hgdJ8S4CmRL7mp0lTFRPRTid52yoXwSjcDMmiQ0xDJjGK3HOiS3
BqByVbtizfZAsHkHjAtbZrJ0XdKslDXdekwHNm5A1UQWBrq8KD/mJjZIUmiDZaspbWUghouZ9fdY
f1+iIWH9Cx/ifNS7IIBN8jnbnQWpNVnO77FU/xx2ybr/P+ydx3LkSJp1X+V/AZTBHcKBbWhJBiOo
NzCqhNYaTz8H2d021fXbdNnsZ1G0SqssMkgi3D9x77l1jjNGmsfO6cpdYcDnzRQw3Ka12EUEpD2g
f8BpnRGYVc/0FbBYIayqsGIZOOqTRoVTgnjgyF/atdXzSM5AU7zusTUaB+Jy0dP004MuunCbmDi4
XDfB2OOuFOGsVyh7Xh54x1p/Iq7NukNyS2qeIpfAmSJc9RtGr+wpwp7xWHsOJfKFlrcJOReJvazA
koe+LB+kW2LBzyuYXGx89RQ9vB96ch16+CSHWGsXkWr8TZ16VEP0k6e2kNdxjvnynMa5GgOxL0Vy
6bEHrA2hRYCaG6ytdFKXtMte0A7Zq1a35TVvcCL1brDKgWwuchmNWzZsRKhYx0YBD+jY7Q8pawLN
sRDYEifnFPlJuNmK8vYEkGOJduEB7rdczXafAZpIpqUj87HmWZu3rmYTf3FzpsCs5gFvKRGzub/c
oUY2rGXeji3Sspv6J/RG0T+2Yv9nG3n8z7YRqbM8xV/zP9hGrv1H9v3xZ7/I7//hH34RQ/+D3Bbd
ddExM18SCk3NP+wi0vkDpZJyHNugSUYawmL+n24RTfyhWxJXiAu2wkYlMP+3f9pFNPmHY0ph8d9s
FpOuEup/4xcRuj3L2P5b9ePgjnTphlzFKhbh6v8nW7WIF8eqxyY9hq1TSpdzxgvulPvZVBZm9nDK
1vU02RiZp21n9T30Rvfsut4NN8Epwpi5r9ngLcr8xXOLCjoZitfKDjZDB7jTDcxs0zjVJWgJHPd9
9jwsY9nhtjA/CWHj80dvNbbJrkp3znx9xC5osL7Mp0XiNfWdZLKHn/iotO4LDJS28ez2O7azcps5
QIVqz5WnzKg3SuuPZsE8Vwh8ZG7RJ2+EuwXSOxR6d7IkCtDAYPvVoK3wM1p8c044kwy1AnJCcYHS
YSCW7uvgcVDsOoYOHWdc50+W29ygg9wERSTFy2MOWw5IQ/2jyydNQ4ffGt46E/VXLwrMNQMG+CZC
nd/4UErVhCO3Qu2pfO+YQyvFE3kNAuB1RtetJ1f7rFV3Mz2MfrAS3GWC+7AsrQcUjdiEOaWSMffv
jFA1qyHs2ZX4JZytOkwekG0EKPPzeKWzhfLT5iEeo30xGj/O3O7bpk/sHmb0ZNKCgy+kWKUhyXFt
Hd66cPY6Ij72gDOK1Ai2lSTDwWVB6uVggEwNaHBG4bJiWSLcYmtyty6ygSonofIP3LciYvdWCjo8
lCAIU+N30zSnTcT+de1OTEuaMkM/NKQrmP0wyYYSlLcgw8od2wuU7o++sgjaMvI9URBHcFqYnx2G
iNiZGDNgEixKe58PhBrg3l64AUiQvgLS4o/Y8ayq2muk6az9zx5j09EHRrIUPIZkfLGUTeONl9rj
mep2YWs64xubWkQ3q21fOfGtbVFmjjtT+iiNwuE5CTh3idEYRXRLnHJj2TF+UvPJqtBBgrEuLh4W
Ua9CZNUOhrOZ6WvUBQjhFNssyyCkQeNSGyfdW7UDT76aH5GALUeUb+s8eclcb0GLvnd0eWaG8VC1
bN1wHianbGoFarCSrL+WvkiAq7BYb2+7zN3UIevw0DV2YefXWzR7r0yRpjNoO6wkP4gCp2XSvnpp
J7d6ITp80FCCogSKlkN3oAzf2UWUDkkwdcxr4F+axFiY1AyW+CVa7NBTl3yDD30NnOkVlesKIei0
7mpWM8okYYFYS6U798VM5oIHx0r3vh4YVnv6kzOlM8HTp/3EvDR1+kbvvV1NZ4y2EeuyExfbYRjX
JphnpP/9Qxxht6khLIi2AwtrjndlqeiNVW2DLIvXFqw5G9pWd9fqACP8CRcMEw4bGiWW7iw71GR8
Jj64whSsxyKlzoPVSNkmofNCugYHSaSMNeTvaCkohlpAwUS+HzXgbRRRw71w05DwMeenlPVhSkN5
VFP+KFVTr+yuSGfL6K3sflAu/WqlhgufL4GMwHwdgvoZpCxmIdv/JB/rJnARQIxpfhkTiz8KvZPk
7GJ782oFLBc73Qn2Faz1ltnfTXTWnJ7xNGjRe+aTjMAIf8xkgSLVXSFiunnNW2FEE5UoM1wJn8MY
cK7IwD4Tv9xADrN88ujA/BNRBJJ1GbgUpHmakyHZg7LLo4jhDoqE2rygB3iFjZbzS06fGPhvheFh
dGeNWJHTDqvgu8x77ZSzp+99ABHhIGD36wMpOgmlcKWOjYdekwCal9B0wG8Fo9hLzyIoKgDr3p8g
GDMe8rqXMNYlkF8737mwbpYiJ7ImYbctqJyrlz5AE1CYH31Ytyddmi0DkaYk3CceIFGOUPVUCEkr
VvI5iHhi/ARpd/Wu+cy0WQrCsWfYaRYgi/OmPDux3OMwptdur4jgXiD6RiWiaUNzQfP7RbSwRDmD
0fuT+wWeL8b8JnC0OPpTFtwhK+fxlXq0fwfwA/94NNh8agev1LYdMuVF03m0FcNnZFhfNYExY9Xn
WzVk21rzNqEG1qlmZ89qw/bWkyF8oKzQuybRrBnALh1Jn5ek5R4FHzk0ujkfhDfqTgHlpn9okOic
7WD8MscUoj2SZ8Yot7FXzFnovtcSnk2UZ1sK2gtjy2tNUMKmT59Lu/4edTVcCG8BCOYN4zKocffj
2syOlql2UejKF0TbEIp6Ht6ECHnmlnzaJi/HeeMTcWhb3QaC7NosOA4LmAmzwHGnW1k9Z53u0zlp
PnOdhh7KevF6OeyCNiWel7YSl+Gd8gpIaTPSDjNlueYvxks7qcNdZFT1PopQ0kVOf8hzMh1zR96F
uXprK0XKuNVTCKfWlRnE2+BwxE5Wt9WMFrGq3e3hz+S80auj0gM4M5AyU8m+MjMrjioBVcNWOzEx
yzVrgirS6qXN2aEPXgaL3YqHpVAHKwVvHDLphqr3AyEJwanAU5JYmB3i8GbmFrKZ4aFoUcAUuoux
MrgHolUvAjd7RWShcW422QrtEjPxrJtWbAx3LDL3uQP2Tdo5fdd0nbo7UTBrQ4Shrzymc+DQwiWc
eJwvCxKN0mWeEWahi3aOQygOlXCDTZqdJphPuXGLalKZy+KOnFZQ/eUi9ZKbTx0VcMlxz+qvYzj+
hEWydczkHp3qhfAghOgjpAedjK9eokj1408aoEcJ5Q2viLNCys57t6m/qdZw2VZkt0gmNau0rx7Y
kA/zdvHFb9tgOVTDJbVguiXam+cn9crS3BasmMGd0WFzibmNXBZ+s51uaw2Tvh7oKHBRcohaPPRS
V8i0KKEW8OeIVkVgqdcOVIOa9Mj8NbaesGpisXeJDHZAJfgDgqSkAssQ8JTrfkt0O2/U2MPp6Riv
QOkuXg12PPeiM274aOWr8hMHSj6YapNP3bUEvLBswVJ1QXoF69wsyhlARqWx6CvtEpTjtSjmgTv0
T0DH7VdpjzYjHNrQWkwQGcfoc8jzz77bK6P47qnqiACdzq5D5ZUkU7qyHO3JKPMvKlwPvVwyyW4p
dEZoeF9c34TU1Hwww2UvJXOTCwk6EnHKj0yLH0YrX2HQ38Vj+sGrQCBUZU9RdvCE9ZiUHJVRbGNN
1Zz92ILJ0HVjR1X/CUXyPq2Noxvnb8ok6K3IbqFmH1MZWs+4IF7YEIAZZBNLNlC4qnMn36ixDdZd
H/1oznSihKr2JAI0C+KWmjmEC4R+T/edpEBO5hwSoYWXRCGgysLmak6s5cnvRNC0GvXwLUbXesg0
/aDHESxPrASssMJr75DPCAnljQ3WAV5o+iRGSKnQ9eRxMJqDIKqDyehPTyZuP940bd0qIH1jRR0W
dDS+A7KqZVb2r13rP+VUs7bsrhLRx1KDf1+nYbUQnUq3Zcoukx1iZrvxwaURBgOB6bozZLVC9vXB
iEOh9Ymp7Itm2vSKbXRjuqumLw5IDLNNp5JfWuAmOKNcxS+bG88rHfKvWYuPgWKDhAK4xnjWOPig
kGiu56N+4zR9OwdHUBe1E9WQdm9V/IwCydetcQnDCYX5HVFT2MFuIkRiadZZRARcGAJSpOHJclwK
rSmrpauS7mCMpWCZTwyug398k5dxy1lqVcuhJ1WBfM6NX3u/orrYg4ViZqT05zAevYchK/acOp4Z
NC9ZiRs+8iKCa6CzABKVCDJ7xdgVNnyLYnQ1KFnsAfUevT4FKTkT48By1IQI528VJua8miwiUNrv
aHrTgH2PyXuViqsXsCsJYLLVaCwXgNxG0enMlJhi+RiuNqw31KIFUUQmEWkQbnAWMrXBXjNIGCvb
3XQEjSz5auN5iFkYFxI9hImWCQVHwrbYhrlvtZXATZ2h3BC4KowqonY0xJHpOvBS6RKd0xUSNSeT
ilDP11XZn0fd+CV0J7o6mZbs4Mu74FnMn9rN5H6mhl70uPya8sHfFyZPdBAHYqV3yGl4Zc0q07Qt
MDZzj6QAG71Xd4dmhudqtZW+2Fh/1nGdNlu2NVD9Wxd71YGOhkGtWzOWB9GxRBQEz43NGtMvZOOG
TgKuNrx5ISE5nK0wnKasOJHqIAWpdg3CYtEE7J4ZxbiiSLfppevdcF2b6ovtfgjKiGmP36LD0ue5
j4u9i8EgDBffYnpGqpqNiDfM5c2uxCfzaZC7mP12/ji8uBxkSn9Q/jxrRz6I/1U+AwNYt55rH+gR
RJYNj3jG8E1GW3Zs9tJzJpbGKQS3ntuvaR1WUSlRMd10omtlQuuFnLn6F+RtaZCEAiKM4gks8zLI
VmMk0MNTeK2L3qyJSZp9jYQwB1zcCKXvU1ilW00FDqqlCjfwUF27tveXVqqWRvPOTSOP7VxIeCgh
TkZyNIixXBWkrS29ZjhCGVgw2Lt0BI+vSe7pd7afPhjeNFeToY16J3/hxZJGKzWDgDMAnWTPYyN5
8EYD9o2zGwfvNPA4LpRHBKSMqvVgZWfXHsarXtLHECCPGdy9v5mmD+Z2iJ4xEeKYZlM4AAzsbEgM
ZpPcsdIPF1Zh4HJhFu4QHLDk4SEEyuQ6U0BcmuLOs7CiRkNArlN+FQVtCFDnQ11Kf+O21DyugdOL
h2CNZM3nHTaw8l3pGVBZLbwnTHDr4Y9BThU/9R1CxFxiaHDSX17cS9BlV1ANizpp5caIolXcsftg
VtevhMLRkTIXN9PuOOjC422GvhmRRMQqahFOzuPEjcdiQyrYYV4F8slHxoJELUkVS4SctkbQahvI
9bNOykunqyNGSePoiemjl93PYOOOgXOKAaWtv92WDGFJ/i/b/OwyUZ1oNv2en3ePlkRDLYpV6pQf
MIRvxkTkNT7XbZ9xqTSyvK/jgHyEQg1LkirlBLoTTFS3Fg6aEIOLJeniYS1K/72NUW9p6r4HOL0v
jLwljdecltPgb3Ljww79e0d4XLwCo5Ym4rsuT95jyjJVl9Oq4Xhg18m5wjoqAYOyZa3zWgHlwx3w
9Xv89n9zyr+bU844h/95TnkLf6rq4/+dfvLs59+mlfP/9i+6jf4HaBRpzKNA1xFk//xrXDmDb1jv
YRLSdfy8QBlwTPyLboP15Z/jSfsPzJU6k0smFfPc0/hf0Wx+20//ezZpYZrh6xmQbJTNDNI1/2IZ
LcnJraRw9rJ201uXc/caQ/Zoe2M873xWqGyRW4NGXdWeBkQXOlvzqZiorLBI6ltTXRHQpoe/wSvM
P58/TUx/vyrJj4F/UdIWWCX/3VtjCVHHVdrv1VCne4NeVYYBKXqkpSXIyzGAoekNHcKgGqxUCyly
zI4+JTxboFeggeXyT7/Gyz9+HH/mr8i/kg8sXopFJyINhBv8M1u8/uT1EQ46mYmtaKuxHEbkfvGp
15c+chCbNycrSm059dpeBmrmdHAeafIEFtdlIxQN57wzr2bbI0O32CaIskb2ZGa/YncickcfnkKU
NH/zgv9qjcJSbRookjAoWYwe3dka9KcX7Ak9MJzJ3MX6vHy2rXOYtCXBQ8AKWRPBK8abGyXDB0oF
tNJp7mH5G5iJkRDRgI3bxKZxcLvpHKZuQwIsMpuwYC2SWQ2RctrlP7/avzqB5heLlcrBCM5pz0/5
319sk2t5pTy5c+JZvKCZXJwurYq/OBhCJkTo+B4OuNf//EXF/Fn//OT//qpQWDBGCexb+l+eMTH1
vD0t4idbHIF+QnRw6ZUMfxg44+nH1VnCv9a9YY39IdvhVUd+s4n0xP0bf6Aw/vq0AxDhl+RCYrHc
2Sb+l1/WNBpSq6ZsVyZKcZNN/R62MkumLt5bFOhbWVuXLCNH7/eHzrTIzsQgCnyd+Ymvd9s6KO74
xOt4GMQ2JKxmG+gMy5SLjWHQ7GWEUMaBGQI1y96Sc25jsaixEPnQz3IzC7dIfO5Qb+V3KZVa5WZ7
bRT9WoMVtW57pA+Tpl1j3Ns1aU/PrmY810I8553qt+zSJ2LoLymRx0uyHuuNmzprBx25TILwxLju
u5OiOoVErtYF3N+Uwm/pTHa87Xvn3bPgDOWtT0h51R5auDzb2nHeHbRQW3ar4NUdQlaYbwm+FrXb
VxfTUlcNaVr6QAzcRILkqB9x4ugnH0r7Wm9rvCxQGxa5LrejooiyDJMwpFB48KUs52RgoEay3A0P
ueEEB00237H6gm7Qg+7Uw42Q9oUv/QuE4L0hiqsWIuwq8rbbE/7hhkw9er+/kk1FpTIXUH4TMFcx
5GvjxuPOEH1w74QQA1MvIG+M0/fc0vamfuzdJ17LhwaCM5056JIC5EDIYGkXAhe+jDF641FizE1H
9jnCWrqAcq/MjhhETU24GgiEWNlg8jYdGVIPbVytC6Otloyn7YOsNBI0IDAyDinEqRB0s0k/3He2
R8fRuCSy88b+G7iB4OX+9W2EZYn3kOLyUIbt/l5+/emkMT2bzUSTbMVI3og2T9D6uD1KYqix5LvV
Mk2aS4kocOuLbEHEdod85VurOEg9q0AbxoqaXY0LsbG7UhTCLQhKE55IcfOsiQwaECJTVS7LLPqu
E3PaOrZ29FNypLoP+hYEGVHp0QtPzEPABJJ0jUXK2KE1YPJ55FiHBV7j+ci7W1RM0MlXfc9glip6
9pE845fKdrLlZ86FQ7p70b+yHSHQqqa6ynj4QcJrDO+7on7NMlw/bj3cZRnLmWAgS7ZdoKjCra8j
7NTSOYEvJt7CdX7O8It8amb4k71lo69I2etY0Kvd+kuSEACgcyKXmdgtup+7sCS0QLYJcHrtK7X1
W2u8Ewz4HlaPA/fyoqNYbod+p2mYi0Rz1NFFLPrE3Nol4SQR0tBt8sgLsRZFjzAji59gCs/ptjFr
CN2+EVV95u3LoK9H7kPG74/BKixV7nduUr9D+qdrMu2jZOC9wE95skZ6fN1Hs9xPH36i3xzi8kyH
YbNmn2sq26WngVV0S1oi4NjLOWZFxv1roHdPZakXS5Y8+JcFmeSy5TWMxboCZLNW6GRIXtuHjR2d
HEIVl6Hj7glzkZkOFj0Hzk56rajOVaVBZB/F6xTrWLqmPVJ4kghjrq0hBG+MyrfXIjRRU1JvnML8
ZGi8qmQA1jHAMgNGJ6bJMCYjXXlqums0vScUcG1UHXJf2dt7adUzJu2xLJP3TnF2ufn4GgsvwyeR
/fKwNPBoIrblYKE10otD2eY7CyLqGj5oI+MbKYoxrgz/O8Lg2dB2h7hlKJ7UTGGDV1F2/oyuHu1t
230EPUcAcSZqNZq+tTAZa5KZyzTHd55RO2UxKSQhCKtNJBymqgCSESczjAQdAiuT42H0t+Oo/dST
fjMCdNyo0Jgzzesx/dky6ojExwIUj9luqxo8bYDq17PLJ0q4A0bYt3n0vbB9vgDb8mDdnBxH54uT
QYzTPz8kzqc1tjxSqpIbCc5/UWWYDtGIa8zzO31f6c4cN0gsnUXNxQwHIsyr0TPvHGDa0Pvx3PQW
CkxXx/zExi1fJC0uqnsENDk2WoPvtZxoMM1M7b02S1doWmOE2mQwmeK7Rm28KMvgYmmIO1P6opR5
6Zae2HqtkYBXpWk/O1VVnmbQdoo+c9m2FRPn0RzRMcNSj+nvdMRAJ0JwAyP/xUBCPzGQDzyCNXOs
F2mSalsZj8+57fWrVnBypG0P+w+kuoxegjzNCGTAPB/0w4dAmR32It+YCUUuwi7WUiXDjXG4od2D
K26csOrKLalDu9BKMmjg4fs0fs8V9s6uqWCYKaPxmsS+BrhaLbga3Y41+3Qjy2eCrjzeG2YSHnFP
kNgS929x08s9+Gxow/jg8Bbmw6lGTXRKVPgrolHfTpbCsWKrbYzGyOBuPQ8Grz92vOfE6njnOe66
Ufj5455TLrRweiDBUkD8kTh4OHGhXMQKhVeWGWe70hF46sW2GkrGDbnoVuY82BomhKX4hwHoOUct
RlPWVp6zFlP7ovvatE0Mo14nIrgzI+NBIIhkcKe1W6aVihSd7BiK5kb0SbvVUqLHYC6gtjHRnsae
Mlam7r1FjDFSKwvfbR1BkfRZUkDzXtrwk8UYf7r02xFDeexvsDp85Nka5Ao/NPmlWxilESluJt0I
DglS5wT3xX3I/Tu81GQVs/iK8FTiylpW5KwuRsX319fag8fYqI0Ig2E65nJEW2rRkG6c8QNz8/Rq
5gUR2WoONcKF46dSnTSWN5o3uRejYV6VMpDquKAXSspvp6UZTyDhV6QREFKAKLZ0hnt2EZzMJEoj
+SNydIq4FHgPVOOrlunEHETHMHF+ke4NADc8WJmAkh78MniWkmE+F6UBIqd0iDbXkztiK1ZV6ct1
UlcH105wUeTbwWu3Rt+eTDGi0yLnoCzuU798aktxsXCcLAvrw9ZhNSYDegP4g8jUmEUvYWs926L5
HCvrtaiJy86rp1SY/cE3IXm107u+NBJWfKWdXFXOHpjpTgs5yJIX3y6zhUc5N5IPj+VxnAsJ5vFd
MF28CDNIaBv8BUaIRh2sqtF9SkwJosmf3G1afpHCGSwnqydlYsh1kq9ne1m1S6vi0/DKH1TK6Kg4
k1PUI/j5MWAlp0THaFoXpMJVuAcN7KHsLZem6FEq4KUouGVXY+Fiwxipyvx2VqDUL7KTRAa1ZYJO
T527goUCqG5+jdmC4MU7uOLNSgwliLpxKKC9s43rgIpt67SAWqNrQKXZfWEoRhE5TaDqwZXbbbaP
x+m1mpgtuSEkNthjNxCrzVrCTBmk8ZoVyJHtcZZMsJteg8xdZzHxOGULQADwWbtsOtwWMh0f8w6l
b56rAllf/kQe87jtQiZmvo7BEd/mULbZuktSY6uxtcWAcCzccf7+bqmbEC1mM22s7lURfI4hR1dc
ZLhiXWtrZt0BVbS4Ev0QDZirOamR7SrcyJFctSNyc4PiYlOp4kFP0gI1u0OW72ieRwX43sYdtUlT
agUfHSteVnR9vZm+xjDqjikrSh5HXNAoSxZZSPq6UN0b5gt7WxkXn7DwOz+O11ROC3bgRE0PLqoW
+ZrrVkmkCSrxDpFQyJhz06An7GpMAB622Hx4KPsWKbYHVDWDdKsjpsgGEqThoSdFh1OkQOdoh2Z9
4qZ/IAfzVxhB9kidqSR1Y+X6NWdRb8a8gZEatzaGLg6qs4bc1EgLAnQiZzsOiol2Kl+7iuUuUoVu
1Q3NwRIjASqBf/D18ax6nauIQScGmHSTTUCi2/CMsuhXpgP/bkBZjwlHaJvFKUwrrOm9urjmHIJ2
L0oeLz+If5UYNFedQ/goy2KVVd9mS41QFQ5Vnt9/2D2BXKb/43YWZpYq+lXpmF2JG1haokLi6Bq0
FxOCdJ+T1p8N74Z+49TtDyUJJE2wczoedRk45sbhRaaSiLiBrzdHBpuvDde2FZTp2S/0jWn55Z0/
+FukbxLbxRTsDVE+ZysYaZLCwdwgEZrA6bfTOVfuptWq5zINgvV4jkQpTkMJbBTFJui+6StLBxyX
9rFVk8TnJ8kU6XoTMSrVOTzOJfx2h0VYfA5g3gOYwNPvt5CM5TjvhZN6F7NizsdKoa+cHrtKx3NY
G8WVV94s8pJjRCu+B9V1NxM5CHqSsNi703S0RkB/1ajCg01y74qSkWWsrxWPU9/cPU5OslOTMq/h
pLG8z+KvpAZUXgumUyQls7fTjqaM9SWOKjqQqN1R8IR7RSHGLiVky25p+RoxR76SlDQTGIOI3ekW
JUa4DjJx80DoBPWhK63qkPcVTbSOSr4PxoNWhu7OYR4SEarB4r6owIFUZlEebIsoBqv+aQqjO+hj
2x14Ar8S0W+SyYevhGEJ5hEfPE1/cXKkP7VePaa9d2mRXm1UU7Qrvm0OYSmMA9hXJLPmwKpuzjKq
5g9lUrsrN67oIECy11VbHoRuecthXnG6BoPmOswOyPDTQwcPfyFbGax//zEpUyDKYXvMMxBX/mix
y/P8CXwC1ISgM8BoqGnbJEC+tCFfdyH9RqJPH4Qf8S9OMexKKxLcBZ55rMlCq+c/pb1DLvzMAqh9
3I+asCADsdLV0vKX6ZThSrnmxe2abcO298IhMm1k0n+n/LQ1re/XZNmNK6dLCfzADM/vXiTrISK9
vMZ3e7SyYFpFIn3UahYLfF5u3X5dwX5aEvd1V7eYBFyCiO5+f/BH9zGwstXMrQK0P2wHLU+JV+PD
JNHiJUGFhhtMnR892ZGpzq2Lmtom9i01jqmmjbsuKYqFZvBs155gCHZVJkcWGUvfrUCAB/boUMQ7
Ug+0B1p34CXnYHDeur7aN5pxKYr4apA9z5l+dhSLpUkbvzOk+MokHCAs8Sdmk4030qo3kwrQtY/Y
9x2Q+dqw9yJjWUx+sK6i4A74w71No8OKLVl5E1anBEebIdCojWR7Gz7e/opEqxm55s/k0PKe3cEK
OCUy9vpd9P6xKNTIurHbFHEybvDj7rixICaO5NN5OlvKrELNEyZbW+/WdVpinFB7kzJEd8WLH1K7
IKBeKXuCWzHPPyCTLmzKalK9LpSJG60TD3EpL8OQ3ibHuTexyCxso/wsxuA90BHPNc2XruUYlPt6
VaSoDARZU77LnMYd1K6BSr1wJMZHB2AcLEF8SSPlvCWR/42pf1Y0mE1RnFKj3WS2cz9k5aNbQnFg
n5ZW/WcyZODZknbltfmpFPqTKvUlFeudPTjEkeUt744230iuZ6OZeE44WlkcmvV9M9pPrnx1VLYn
Ca/BT7Ic8FFVLkRQNA47RrUY+zUqmr5Aq+ohcQhL9jmm++oG/aseiWdBbii2sAMw7k1fOIwG+4FY
wmHvaPxtqH8IURg+zJvCFROXG3NP+Nu62NCSYySJeXoiC8xQ4BdvWF0ezTnHiMSJhjQs8e3p5WeA
10Ez9Vf06kR8NGa5DF2GOSygk6F+wDQ55x7lXMQmvHkWcqhfQys6j1MKK77ENoQfauEPUUDB7OyD
CVqsk4tz1xVXJ0alKbzqvbBfc821VkajrsM4uWvWkwgC1XZ0MHjCVsbSoDVnHAoNKSoNn2PfpppN
e+1da0895JhHdZOcO8fzjv1Y8TYMge7FlPai1oa1DLuTxwxoVHkOEpeNghlrZFmhfp3QQ5y8Ku+3
bep8yIrnlCyNlRmxfKz7ea+K6hRP2L63s+5I0h/PCL7NFVUVaDxas4XTt845xQNAxxRzjVSfDIEc
QGQQHPPJfO8giCwcL6qoB0PAZtP7AHRhH3SFsfabnrLeJKvGqDYurmTqADaBVj5QvGjm+5TFnANT
bj7l5ZMgRvSgelmtkaYiLyNGyTSrgCma/+XmynyqIScRqbWEdG8vdFhLK79RN7+Xd03dgpOkL26z
NyR4OZoA7amJZz1QBYwmmlhSe/4aIpqgbGHJXk7ZNamA7+EYpfTn1oafs8Y5swYIZO08jIe7OKDT
Tyj7ZifoOq2Q98QJEF1GTsv5hF7mJIeuJpf3iV6NZM+AB6qUFl2KLnqaMh4eQ+OpYCqLFEf2p/SY
Am0jBhX1HwF82WIyFLOrLKt3dWv9VHqd7evYOgYqDQG84PSL0EDt3JpYNdnDk7K80d8ZRXYAQhdu
GD8qXsvU7fKseiDZ1lgYTXtfhhjXcj/+rus7oo1zEmutkt2nnXu44NthpUob8pFXXr2o2PLtG1ub
nxSUxU4AbORIT4O8peGGu8KKqlo0jh3vmScNlymfJb1mrNYm5elvLxaH2jyYs77gOBjrTpP+ChEB
viBaB8OcLdjh9OXG0zoSdYLps8tXa1cCu4t6BuexHg8bg+hcfEv3UTNcZ2ET3qDi5JcdzUAEI6+K
wnNY2+u2afKj019aqtU7jXZh6LXyhIC6x86euyyKm77kuU0Q1yM1Z0dOc0n4nDcgv1PYCNHhRU2e
Q8qMzF1XoSwxYj86u1H+E7tibVg5mIueo6NSLPFnVKyLchBzQLctKxtc/cgbODce+gkErtm2LxB/
66XvuVxgIPH9obNWFqIOfC3do8+uee3W8jVNOusMK/CclvVX0fC9+h4LvoyGnNEM8/QszlZB07o0
eqa5yMph5pl7O60Q17HWkxt06c+4I1B2GMcSkjOJLDDzb6PmDIeqHl4CgnAXjIKTXSX9rYjGfTzE
x9FkGzGR6XlsbeddJtWzBP3LZWQO65iF9To0SV63a33cqG54acBerhG3dAdJ/7RodecS6DlBY17y
5schClKt9BYdl/MGHw8vvzTzpZY7W8Hc/YC278GXJH7XvLHXY4KSUWvjD80gx86IY7UDZ93tc6VI
QPNBhzuqvbPM7Fl6cfYAx56pYXVyejyqVn9wg6S78/+LvTNZjlvZsuy/1BxpaB3ANPqODDLYiOQE
RooSHD0cPfD1ucD7Mk2ibolW87JnJnu6khgRCMD9+Dl7r+0gunMOTsNPZ7sZSdDyN6aV+kfhYEZo
Pelf0RSpj2PuX1fJ9NyVw8mOV2lU6tteOMXZqtCZUK/RSCApe2+aDNQsdvlFMRfXVmxJQtPUwYM0
skt1RLhVi4bFRveCjgONt0BRP/Dq0CDCK/9np66HyOO3rpoOMfrudr5bNKz//HiEXRqKKpKHtsNo
7LLSVjd0nTWLJ2VgguqFdAVq0XmbTq9KABPuo0aNvfWhBlCOmSb0Eh5M1VTdNsFJrIeDfyiHqrmo
jq5hBYMWDN24ADU/DxN99ika7LEEypR70w/y+2CxlSPGrp4jaMyBYzuUHNC6WU3MaFtby4wx4uDq
KHIiCQocSf6tNDhoakF5C/q0Wk2EeKgcXXkT0iy18KBJT+1VbJkovOR7grngBRJ3TiQBoig9RhUY
VPHGxYAOFtg80FNsO5UffwQKzqLbhuKYdGRwQxqpVui6bmxl7YUd+Ai4coRnTGqsiv0JHyTUoK6b
TfNFss2S51FqFtwSlg6L/KjI1zKGArMHu172vtC4aj2RYymZGj3Ux6KrFFPy4i4aUdQ6VaFoe3rX
MFLZwOfhT9Rck7sBqawHWmp4nFO6EBH/QNzafpfZWCmqcjNIhrZ1xNyANDwOdkGGEKgtNyXCfZpn
h64Hs9pF1rXuD9luVjbxoDYPtnYzpoVNziMpdHpVRJtsAE/WF9oaik29bLyy2kEXvlINaWL1a4cQ
79Sq7miNsj/X9SXqg4uK8xePqOYVuVB1iCu2zuQNRKQ5lJVNvk6Yk3r4GTOF0KszxG4I+2erJa23
kLq11UcqK19bJ9iqd1AdSmaPHQP73DZWAWDFuzY3cR/I7OAp3bvUZfqDjI54r1M0QD6yGsg90bDy
NYmXWSqQLzpwi64lDL38GfcTahkJnqzSan0pSp8xoFavW2+Y/bDurqyHPdyD4ljq7nDdAN7fstgV
eErTV9Fl4Y10Qvs+rAlrrDoPv3DKSpz29KbVFB6zXC8X+sQXkA6EVshp71rj914wMoHWo58U5I6R
ZX4/iJJOUxNhgDB7gkVkoUHaIHSiqf3XzIr0u+6BDy29FKdShvFnwmS2bT1K4Ky+scuofm54KcQ8
+BWJwF6JHmPTQMTlroXYfZdkiJUgGg6eW5/teji5Q0N3yFH+WqBtWjR0qXgYHzgcFd32VVc0/EJ7
7E96p64cQ185opcrDKzvgekZi9Jp1aqI+36Pwpuxqq0WOtMOuiiNdarNtYZ2dJUINz2zUZ9SskBz
MG/btGMokU9ZeJ11P2ozqx9Cp6KZFacngAbOpm0jCHHau2dP0VWBP0TvYQ0OwomuYeWwCZ0MvUB+
lVbqtvXt96FCp41oXMHeICDdH/pumU5sDFWsx/eaiysnvlD3aAtMruveDBWbgXVX1cG+AQ2y7FK0
YRbm112XfSOV98j9AWG6ilFagYMaAiSdOWasda7nBzR9YHZIHsH/guCaI7l7UJnA6srhTxQe4/26
ZgcPOL22uWUe410+kfrYmd4WUsUI7Cyhu8FPVdkhDhCnunqzDnW9OJJUFG1I1gwSvB9j5oH5G530
WPN136jKDQ8jsD7Qph42L/bAcTKgTE3N1gzzbxbHu0XZ5Akjc31tQyZjzUvQBSr9pQ4666Gid0gZ
pX5GIJ2XumclK5M23DQQtt7lJdMvsFJUXDUWVRsHQmBTUc05QHAt9hJj0KYVhrnVhpxph90D+7fn
PqnZARqsaWRG0ZTdNBIr8ZS35pUWMmulxFQnp+nf4sB4jxy4m2NitejuKLmrhl2kjDigjNZea8tz
YpY5Ml8nWFmSoY9C6n7qmV5ycNL2EdLfMs7ERRX6o1eGyTkJDi2xAtLRtlZVXJCFNyezowAbg4Kc
k16dxx44Rm0Q4RKkcBF9VNVABRLnpkg06xrgNZhE2gFGXeUQGIPuMsSqv4ygXEu/r85lZfXrvGPy
70gtPPS2OzeXEuOi5l+0BPS8hi8Pzx+/ZUhmnrll1o4/6XhGwnFa15LlVVLtXMkJoECd9Xf1bmpr
enBg9e6MeRbkR/r0z39rTRc0LniYFfN/3q2wBuJso/xG78e9rarh3nZiRMoGiG5/lYZW981yRHfd
uQO33FR23zCeiu0w8a4//jSbJTVeVVAkRUJbYr83d6Hv32FYjH8SNL+qlf4NjAIqkLk5qorsNtMX
8Vi2d9VI4x246i3aCU4OdszKVuysQouwRyhWWn36h7P+/3V/X+j+iKb4RVz0R6zdzWv+mv3mT/74
B/9R/LnufxkoHWYIOLEMSI3+16CseRY2ZN2yDLLsGB6JWVf2H8Wf/18C0IGNFNAk28PE1/x//kcB
yM+D6UwSi43eAhUT5On/sU7/R8v2TxTh/yXP7hPHGgCzQYTQ/IvwYQN+ziSg/uNM5w/22hYphNGQ
AU/joPw1bYbevtvv+lD8tNlwt3iU1ap2KB5IVlmGFuNBGDdnXGoaQgHxo2ut+MjGuk5jB/2vz9mn
tuyD5pTPROXiCHY7fGxaYHJEkS2ZpiUt4aAD9BkWQHCbq1aWeG7aGmwZ8gf0R/S1WnNvv3nz8Caa
ezN5FsXUtgWRnZ65T1Pbp4nZoxy2GRwFcu4XWnNlb9vsBqO4R6bQfyXYmt3pv0rH5kvmGSbgb2bh
znzR+PNfNC+UqrjHA1KaQ6vAfuSXlzFiMczhJLR07LzKYQ7RcC6M156diQ1DMVQtBay5oN7SImEw
0PTTbjB7tGYp0bdk+OhLJ9/HOenmg6VwF04s+yqw11V5yFoDGsGs6JCed6M4CRWh9SPUjXsCdIiE
suhMFeYP0yP9zHW2CQngGI+OLVG3sUeKQ5XXBKhb7DVeX2KCwjUeDHG8VaLB6OPeGbGzonO5GdNN
ERopx432xXYol4uwbDamF62Upz3VihDyTOZbwtR2cdaB7eI8sEor8cM3prc60uItao6V7p3qRL2Y
ZaftiqE9YsDvl01k6SjnzW9BMsSrCJv6wvLjb40fJOt+kQQ+fGo36+b+2yHS3pxH8nZ0dhocpFgl
fJKyam/T6tq9rsQiD2m29J266F0W7YJU0idR904Vw0YdPOxZY/NDwDET8rpw9yG5zZw4AHqG8pUW
nM/c5e6Xx/0/z9Rv+tDfHf7oQbkJsPkj2nV93/Q+3xBOpWdFmybcEEVUrbRIdCuMRLeeDENMJcpm
ipR8E3K609zy6Pt4V3qPLTOVK4NUADg0FlATYpMYr2JVgR+3xPS3CAYEfj115kpxVnLysFl38Y2d
GO2JoJ7FF5/hkx6SzyBYn4TJpxGCqcYnJXCe5kRYtWBrPY2T0FjH5aIDUVuha/cL6wJpaRdl9Kia
dBpXcR/elv24GVJKlcFmHjreOtDAubsQ7eFDWo2Wc+iGHAlc/iPou2890sC/v+PPCk7eMQuXh5Ca
HqzPZGTWVf7yGMIVapJu8BriBrGkC/1Fi6efNTxulBw8lnr+JrCvgHrMqRsLjhfYS3CWRF9cuT+/
fNdzbAqTeQHXUdz+/jbwLQTQTd1m7fV4S0zhPWWqutSz+OuLDzz/pF8kq/MHhmgB4kk4JI8RxvX7
KxH0joxjAoMUF4yeNPgMy7wpiD2oXqQTXfVzexDqfLH1TIVl1ObdGM1swpH7EbEIyd1QLj3can4f
Q4+vcvGF7tj4c2UkC48dA6E0l8P6HDkQcAOFZdniEoHCNtbPEqgSBZwq8S8zXrc58Hp16K5T5l9O
Nf2UTX7BYfiIzeuHFn0VC/NJm/hxveZLRpbInFn0+ZuptVAkATXsWhA41CrmeEHxOijxNDUgB0YR
MPpZz+62Mi7Y3/9X+f8vS8KfuyorAWInpJE2SNTPT1PElEvP26hZJ9bETJVWH0oMY1paIUKTzm9m
pBI2YWF9kallfJKq85lnVwE7lOk5OEE+6zHbwQbY5PrV2jPrXdGrbdeqxzAvzq4xayuLM1gH0TOM
T88gOe///qk/2wn+eXUUnzqjDdgqH5EdvzySruj7RNW4VYEznGmU3Je9d1JIRUbfu/Fs+x258CXw
80cDSWJvnjIR3ICVelSxceWW1WYq1Bdv6XM00PyWcGMxUKeg8rgon9a12p485DW8pcHQL15DX7AG
MWTXC32oXjjVvVhhu5NNdjKj4Sy09kobiTAxb5lF7+a7GNxPG5uosct7i4PuaO7pKfAP2jfyMi45
/uJUAxxWVAjJak6RDo0W9cVS9+cS8/tn+PTgNzRhAHXyGVzHPwC2RIPQvPFN7774+v5cYHgdBPgY
HVhP2Qx+X2CElnlDTCzRmob/I4PqiwcI3Vw2drPrjfyRDgSYfuPd7tC6QrTULdDcpOggHy2M7i1F
X5yE+ld39L++KfYjai5MDaY73/G/3FNR3KB0bIdqbfuoW9G6Tpp1BSl6mfB4NeZwiZN2l8r8CYHl
jc1Jt5bt/djxZ2W1JSh0HPIbrSuf/n6t5hrv97WYSzW7ZnTDmL0qn2pA+tFp1utdRdSWfmmm4qm1
jKu6K87VUK///lL/9kxTZPoeHlv2Z/fzRhfbqa8rp63WUcLEh0Tl+xLm7qJMgetPLuqVPnJ3qeoY
Y8GsBikgJeFMVJ1fvI8/11PPtFyLVc2xBGGDn24PvzLI+YxrwjFwnBsYc3FgDve+uNK88SJk9dbY
7qGT1vvfX9f899cVOCPoXpm2O//5L3eA0pBqA66u1sgX3t0yf8lIlFy6Ur/KWvXEpP+MrgvuAmzR
1eSCgLPjF1ZlguJp6i+EogmmS2Szw8CZOiL/r2YCMaAc+vv7ND4ZWT6WGsvjjGehhaY58+kxbUk7
0BVRVmuC0G4Mu3sLjfKJeJBkwree1ZWxlLqJqEDgHworGuT6Q6Vr4UpoRKY19fdxMDE8J1vcYzdG
0r5FXfVVlPS/FE3k7XxshzrbIv6x369l4oeFMmVerenAPEA3sCwdWrx5NRrNfWmUjyYCngWOBezP
4yqI3JWPjfvv18n6t+XMtunImpTMUDw+fZ+sHhnIlZAnWocY0DP76UtUdIFC9KXq2x7h+MqzkLbg
JwG3TurvlJ1DMzykM2fGnrrbHHEoKiP4Lx2UCGUge7QJcBg04ydTpWLZxbcUQgLHlc7zUAZnLEZI
EElZRRRKOpPLLEL3G9rcobsk9w0ECeCMzgms1d8/65+L1z8GO2pDPqdhfXpkdC93yRLVjdks/CDQ
yezJrFzEJBC6HkKpCQD+VzXY/A3+vjKx84r5TI/KE1/Gp6tb96YAypoyui/IHZYlED4HFT9GeqBO
+OYaIv5MApoz06GHTwrZxjPlaSqVRsS32v798zt/ftesW7whfc5WdDDP/H6/obs1GAHa+jqV3ckt
cA5AmU1qDnzRt3wMr8e85qRGqHHXA08CKJAPRN1dZ9hrTSa+5E1ET2Po32aDd3a6HxJyEbla5CQN
qfNNMJdeMCGdueCbIYbQXFdvqYJG2kMgo8sAshsuZia/Z90EXLx5ku1w0/nekVE/NuJ6bQ/dpQlZ
G3SCP5bC9x9keC5rLlFSITAYeq9bCpU8yh6Wc0kSn5ZUV1NI1xhiWJdU+ziLH1MV3vz9sn12QOJY
Zw+miKNqnc+Vnzc9+uKmVUhFrnvK/DdFoWMM+mPYCrQydrjJNI+pRekRg5yE75lQzk7XYJa1CTPA
3v9/3YD+eTcQe1wcM6b30RD5ZQGWWRN3ellN61BN5D14PqCOHFlegQMmiuJDbzR0lEsoOAaT69XU
08XuvObH3y/KXKn9emPP78KeY00xypnzMej3WwmnjJFFejatTcyYqwkxrEuyVDiorW8Vj0y+nAoj
9N9f83PM2/xFWDR6hEsxa3Ewnh/wXz76UJIh4hgJVOw0f3BnSI0AumENdDky7zFoekBk0W4U7nco
khe+Mx6i70bj3Vvkpi+NFF2KX2r3sIZuE6j3Xzzs5ueHfX57HLVIfOVd4ib+dE2cGBtI4yFFyrLx
7EGEifzwkg53bhVsy4SWQs8gnVYDaquqsBDSAPgYG8Jh7S2KzKXedud4RHuVqjcxZa+a3nxrCsyF
pjEDRRDgVqW1//sl/bxL8pY5wbLsuzaWJyE+1XMDfYw6Z+qJcFhDg5WgdRtCe+9NI7In75sXnRMm
dPko/S+q6D/qCF7Zc/SPgzpWDMv9tBiDlG+bFDnfunFCYMMT+TO9mT2V7zH54WPGejx4MBsA4b42
vtp6agCBHr2BOn+yuxZ4EixTAOf5gpYH52vvWhoh7bDxi/3x41z66Ub3UKrP79GjDv+4J3+551pl
S6enU7ZGG3zr190ZF9Im7qNbgPw6nOKjFumHKazRdtclBSgd18G6qlGRphpYP5BSC54O5vHss1/U
OKb9x0NozE1s/sfGNp9sf38e6EhXRT6AZZ8h2cOoG9ctWgKk0vrjwDDiADNZoSZPNsIIXtkP+3k0
D7UbcA3aOSfGmseinLfFsbK2HanoayMrEWrLtLy16X7GRsz0U5Rn4se+MfpJv7q4GOQ/LyMUkYY3
pzbqbEyf74I2VVYXEjaxZnJcd7DEakfjSJ7nG3sOqTSt5GcqeTZSJAVbbxz1VTRVV8ghjfsgBTVh
wheeLByeEOOqHQPJBXV4fyxku7LB0a7yroNf6cvbKEccX5XTsquyGQ91ztnV9h0ApVwO/l416TeR
jO52yjJ8gIlmrGXYUygoOdPjtkR6ISNJmcEPSaktqyra6wUozSijb64rWGsflzFOSZDUlX4zzjin
wu/btR/BYXZDX99GlomjhlbArGDzt60kfXTso5MiYH0FC53ZE/n1/hDsaK4e0gl/kKicC9lDxGyM
uHFKO3nWG+MqJf2i0ORP1NOPk4+nDy3au8OUzvVAXGIkc834zTDWsT6kmxJWkgyKW9ftnrISN09s
GacGkD0ZNCm98HYpWmIWaot7oon8mxLB4izXgWTsmqsU7zH4sN6Dbdln67D0SaBE69U3IN6dLl/R
9UMBNyhwfr0NFYkIPx9MCxWt/mbpw2WwM/5typbk2MOx9U1tL/AMZaZHyhv3qkhMIGxBUZ0dNFUl
hcTCJEMd9KIxkNAleXuJ6NaFje/YrOU+VNh8ndisFkQDZRuaH8WSRApCmczx9SPAM0D/Tlw1d0+D
+BYIWOgvUELlm1bW0bIzICIBZgZrn7dPf19M/zgbujo3MocOOhuzA/fzBqCNaoyd1u/XMFfvkTc8
DJX7htHkBV3qchD2O9HIFzfWYSkuwlH7/sXLz0vm70sVNabtC6KP2ST9zxmsk4o9G6V0t9ZSYv8y
VDKMXRy1c8NV5t5ksS4WlXSKY9pNCHyb0tiUEFqB0rrnv7+Tjz7OH+/E0wXDNH0epn1a3DMwup4k
/I/h7hhtycDWw5IAjI5o8LnSxihPNOwEiQWdwa1I+xd9XOeWZ+2Nkb+Pv6NJtL0TVMml42+l8+2F
970+F020UWVdXEdVgpzH77EqDhFJQYXBzeMjjHUdAiUiK0EmquPRFPMo6OMHe0NzbbbP0h6wq85L
HuwplmZLAtqrZLH1sdcnaXvqJdlH1SQ2Vi9v8o7gFtFucSGhew67LTF7M+zbY+X3UrHWRLufBt26
9TWEy/j0VIEwpPRLtQ1nf59dI0/6+7X9lw3JZmE3bZ1ZHhzlzxHGFDGjX/V9tw5wvaxttEG561wX
ouD2hzMbm95PP5YJw2fcEb35EzAFskzEfidS4LwVwMTUswdo/8S6zVT4Lxq9Fg3/P+9DmrxUYrxL
36JI/X1bkkaAfyagIaQAW20DxMRbLUjNuQrLd0zb8QSKW1Jw5DXAAd8NzUPji37bjWP/4ETJJmpa
/WwG1nB2KabsCuEVQ3oyE4xka7aqXg76lIHkIuIAVdRurgFxlPn3faNlS9+qiMwKvWox0HPaFQ4y
Jh/Blk41sQAHY+3GjMCsiUxumo9kI2MQAv2zmIxshLxiEZuSzET1Ll6XjYGJSjYeShXMaZxp3sbp
wCln9GVLDhMdnz5oUjw1jNDiCTtdmzMrm7fgjwTkMG591BUQ/kjH9Ov2Rib6toRmd2UOlHVoDscN
zaNgEyCDLf0EhYhekg8myoWUZK2JycaXqZUaY0wbnX6UzyYWvkNDw+wJ2msNUzleyYL6qAf+6BCv
d60Sexe61lYFxOya4OqJA+x55GN0yhKVdjyoq6IgiKocjibSJ0wGwLDa0nuUgmosGZH4BjWCl7Ls
mqMTme9TvdIFgfd55r2PwWBtOmT8E8C+XWbGNE2+q8rPYC+l+Z3fMfFL/BVeNuO69p0r9Cr22WnL
aB1mxUM577kZ50+3QobbSm9AtVE5+xqD3jIN03QN3hi5XZ72DJHDbD8GATkNfUegBS8HVxWFjK+/
S6fStrLRje0YRs+TfG6g699qpvM9h4qxcgeyINoGemHB1wy/L/LW7C71juEYZ+6w9pEpsyMVpBxf
h3b8zYhANAqZP6QdGsu0RuI6Ni9Jmdx0u4FiYJ+l6cCdoNdX8Ug+axW16SpDUBXaEyFo43s5lvV7
HxKfZgRrL+Sh8ibzu9vF9kbK8Dh5dn+TmUO9tDEMm2LirCvAQHtuVJBpEea3DacRz52Z0Hr6SMqb
lREmZgkofpU/4R+YXse53Kx7y3lNTcDHvRs3ayspyc9FyH8yoHwxqCc5oA59HCKrOhLxYUrHdciM
dBmbfJccmrgDpYQu6j/2DGWhh2l7qSOkTzXlEt4c+I/YfsZenEQqLjFOtS3Ui3XsV+jPI8CPinHF
OpuNPZm7MiybdNPEiXBPee2xyvVLrLAkOGPzTAIdr+dfI1/kdQqvv9DMpr5Ag9gK615LQvs2KdIr
kk24lUnaOGkkcBwDYCGAD4PhvirRGKtkmBN6xBXwtOGIgpNIOwTA3D6iWzYZedK5V0HiNfTsmCiN
emmbjIn2PHnBTTd7JAnFJdFjMlyKnPGZsDOieVpt2knUHmehSLxtJ4FLjKEkut+TKswLKDz7mWcc
NSHNrCDJ9hIqIpq8WO5z0T1nJG/tHDPPCckiJI6SJLBEtvLVBBK12/hh4tyqcdgY88mNb0neatB+
B1dq107PnF9L7shtYADvd+Dfi+mJwb15aXuERLZ9r4ai2/dBdu6mOlprGNElGXo7jrMnmcbEFOrG
ye5xktR8jJUg2mc+P1WwacBazr8z6uxbHY/GwarpvBSzdzoEt+DSXvF75n9NwP7IAwKuZUxvegOk
LavxBUnA3oN66cI8OMacJPAaOwIpKCtU1u4lsZFLt2RRjeYKt6znfFw53GiFe5NnCifOmFa7huAp
WNWwD0axVCDh0RuQMjaXYiMH354UtZVnK2+N3Q3Ngd0ZOzPfjrbJaUTKahda8qXSsKGnzcEdguAq
rOMMQYJeED4xVGRIS3WGBv5g581u6vgg+pQWu0b2UDL1AHNf++qPI7gnfH9sxVjfOJOdnPkX9H2n
zh/ynVSGc7QQjU8jSMZ152U7Iw/FFQdQcWXGpnP1TqHh6OZ0FbrNcB0IfgkZCRyCRL+qG2wTYW4Y
ezAI8k4khnUas+kRFre8sX0EFJ2eXsLSg5aY9u3m47etjnR6VNBXBzdvV3kyW46KYRlp9b6v/faa
ejJbiqHGNcr+tsEi4C7r5tj0V01IgRZTVm6nkhKj6fEaoTRmW0kkGm1+SB8gF2pLRR+x1ZxVHBAJ
y7djpTRXkxw27jT1SFNrQUOtvAVF/ug5IdkjVWzvNQyAKOFQ61D5lEuo9O5GTmhHbB1aeGdW+rVZ
aq/sY9uBE+ZE8tt69rGjrwiuhvjoCs5CXoTVSus7CA1d+4xXltFy3J6USVujHJJsoWJ8aZ6z1WeP
kUYS8TGHtZwyRKLF+ew0BCLbKicr6iEbSRtHtASKZC7z8UfesUPZq4JBZWzFw5refUJbKyeql3Qr
PNnq3RMG3HMOKGbX3aZkf8G8xRqZGelD4Ww/jidpjDV/zI0V/Rh7XzZ0JbNu2xBpjBZGEkagi9tU
jRDEqdaimgTyoQw5BmtIW0ZZU6sbVrck/Y/0ooK8IHhDJ6LOjkOD2dimp7qtJwqatj7RcEtIVIpO
RLBcGrc2Nr0DyCo13hU6YizGrASOthPeaNxFDs6Ubmob3NOmxYlqdj7FnkCDgyXOuvhdshs7TldV
GdjzCr10AqTLfoT+Gwa7JH6VcFwvQWos+59mXZurEFqHrZwjvJHZmOrKbczA2zLrfVNMuzIS76XV
sDHDyV7AA9I2vQrlCvqDvZxqQqiVOyZLRJuBmZZXZZY/kkHw6qZYQ+FRuUsbcESX5O7ayUsfV6wR
bGPHJ2Avp9tRBh3wSM8OEJBiohuM6ZRWSIO0zOcx1aPT0Cmk3hEJvB061cquvqVBeMRrsKYnfEtQ
vLaESgGXKAuIPkLG2mr1SYsLzgOpl2/Kwtz4FXxTUWAPgiqB6YH8M/ub42X1+eMs6W2ihNDeKYOc
wqh52nj2e5sZ6FiFD6tW/TAnzGC1gDNC/cEAq32VXSiPpkspqQ8GiyZs0dqpSWlwgn2NEpWoNIqd
OkvId0LthNCs3SYR9op2tGLY4NOpS118em58kZ75rdJdsVAdceFKFR5R6glQZz18QuBs3JROYm6N
QAwgSoZjXydiDZXUve6D5yJR9s7kVL5trQeRw5+9y+kv36tkXJJyTzlajmAom6k628iQfSB3a9t8
q/G5IVnbUX6wfdeEqWtR3t0GjGk3cQrsytWKu9Ez7qUmwCgnNp8Hp8iuGMHTmlG2N5OqW2qkri6d
vrWWCOdZfOfTlutH9I+F6cPX9gf+XwRdeC62M4VpXR/sk4wDZkb5bZrzWOmPvQOvZRR9sS4pBxcF
eN+tX8ATZVydaJE6fTyJ5gj5BIUeUSNE3UZbIj3oFFtxzgISE+jRzNIQSdSP/S2GuUODQx4+ehFu
w98psr5ZVX17GcLprpB2ssmN9KyCKGflB5ZjwjPGY3pyQzXgBKq0/YA55ugBt0gQnxzyNt023YjB
tmUoW3pJt7Ea/0kEINWDto5PrSasvZlC79YBJp8YvzHhbPvzUJScl2AJF5YUNySUs3PnEi9QP45b
en/+VSci/6Sq8uzAGzvCRP1RVg2fL0NvVkXoBEq73dRj7BL1JOsdXl7oJMnMSV62QUJoW2Dt2H/h
RcRjtcud59JNGaonTrXppR5CwPGftT4hdQrw6Y0nXpTdukCBUms7+eGhnTFfivwrMUA7bZLicdDt
8IT72V0AJEGH6LU6AJrxgGkCibXbg+gy0SWmSgt2vlc95zNxm6eNU0cJQdu07TOevp3K8jXXTpzQ
h3pXfh09DwQrzkkzYhu7kO+ZcO21jkkHR0m2ARB5m4omOYxmged5wlVJscbGlbSXjztAQQcPxuZR
aM2bEXYveSSrjTWXCKkt7qzo0nYsEUUDA4Roy2nZhx5BLCG8O0vccParaKmmErDdW2iF4na0PYwI
nFuMMoAePCSPFm4hcBngbnX/Ts5mtwILoUCzsZlqc09C74OK8blbkCBxb7C+4mfVVgxi35OJK5hH
htoDoNw94g1xABg1ATgouiZ9w8OhxWWIzJK908tTY29NUOBatZ0qLdyP5PSQ5VMR9ji1z8RcAhfP
aWfoOR4JgtUWooOKbdRTiIUKbG2Ku2oDbXFb4lmsKefQbThIhOI7zeBaytAidxj/hDt2RPIFbrQj
2gy77KFss/boS9pxOr4Dxh2sk5o010Ojb4KxL5/S5URkwongPvwnQ18skbA9Qts9ytjzb8c+w74l
jbUT5dFyVHLLpu1exbRqbvMqv5o0jg29UqzUdUSZLkzrtgZUNM6ond7CmeYXkDAwy96GeugciO59
GskPWLXSekTMShVJvDVhN7S+u43r2s6BPMPvgcb5yKysjLonDhm9kl3X+eqIZus1yJJk2zj9q60r
j2QNaBUuHiLgJTQktRkgAmSbPOjrzmniUx1VPNBGfk/Y/PGelIFqA4YGvk0OPwnfuo3WCcNRsYF7
/dJVFYDSXK+3pjeXzH50R+PnLe4aufS5pyEivwjrrNtFujcyA9d4m5Ic1CffgUcNh6Hk1suj4SEt
sNGJsHdv616SgClBdAYWTdBhwLr9QFfVPOSSetUVuGVz8ZNZYnNgVAkhsMmLdRIOG42F1jXt6cp1
ICdrTbNprdc65luKrfEGtAjU90i/DvzmUk0VFWcMPtUrfyiGfks7fGoT/N9+VF8g8kgaDdCcFEi/
SQBXKrFoGuSCA5nDUYN58Sks7ZrIFMinSf1IEgvGpIAZoU36nB0e2Br0RRIS0BLrhVzHZPTFEsj8
MN1Zud8vLPj8i7HAIa/GDi+WAc++QfXkKWhgltnucEyBIWH4vwQ5vXc1nTO3iN7LrHm15Si3JmOT
pQGEipMrKfQG3J/UCdls9Rcs+C6NF+fa9zpSn6SPqrbrXlKDKkoIA5xGgtA6Q1VQFRpQUPu28x1B
QhCFUFsW14M+9EDB37K4vqu7xNjEz/AmYbnNSaSuwDsdpM1tF7HLGCNElEIZWzfWCPQw3tLG46pk
GZZflABtGT8LqWgWuZm19A2DLTSAAaP4NGyj3iIdb+j69pvcphEJsjdH5ek/jjhPF2bqETijHJwf
E0k2VV1smJn1C7fU2r3XEbZpkjmp3FRsJuKLcrxIFOJWsQJc+mB6LaQIZDSteG7a4ckr2vwm3lhl
Ec7slnbrttVrrYxxnXCghpLe+nuAGw/Z0G9KLUuWVJkTMbTGYSr1iGBgWJO5VayZmtcrOHkvIQ1P
Ah4IHGmdyiDot3p2A+hKVqNrC4Bv6TGqBozU9XNTcMAJyTuxykEtepA4IBlNQIA07Rbkiq7NLmUN
rIAHgIJca8UqNWJxqgoSfjqberyyxLLo1/F/U3Zmu5ErZ5d9lYbvaTBIBgegfZMDc9I8SzeERjI4
k8H56XuljtttHwN2/4ANnCqpqiQlM+Ib9l5bMcAZnD13bhm2DCRDl2A/LsQ7exDd7syd89MzBDKZ
H/LlG624uoXeB39DbXh/ViFiVM6iiIvaRxiE5hacBVX6Zsw1QdqR7NGXQ13MoXKUXXeZKbvekZYi
14Y33y19u1OJc0c7/EZa+IWk/Wu75KohFd08awUIDyf4eleL7Fq2/iV9/nVuAamz1SPW5om6kAEb
ZNTZxkJbTQzxrOCczTaMT6WT3sX4zddIaHkXYYX0KxXfsDh9NToSejxVv7k5yZsi2IlqZN8DA28z
SE4F6JSm030ZTndKFk7ChppwRZ/z1GbUCalbrKEAsJVRI+Nb5hvAnjOijJubMSFSohoRG2gjndhU
ud+RM9en9nTmSd5WhfOSZzxLOpqOMPS9m4jCnPgJ9IJN4m+riYCdqWvWxGVQqLIxW3Wx2a45sKHZ
qvaiSmxgaJ2LBANwZKmLjY3q5Lmb3Gbnjg9zs4h921A14O/uiBrN3EMxoQWqnHm6yVjtcHUtF4YZ
JEDl3XTfCOsKRlC8rReoNjMhZpoQ4412cWXH09ET0cksYGGlLJvFToNOPZACFa2rvGWAShhLVJnr
zAFwS2rLZvTMHs+esXGGknWJML6cOPp2BBmo/WKSEZN7X3WJoQxC3f08zJspfjT9+CXP6dSgEOVb
0VY/TiKw8t1MyyYYmuAi9jJza0+dXqeV+8ZohtS9PnvsImfvBLi9q6LZTrqx+Y853/h2Ne+sOds7
LbdC0g3FgxXbn54OTkJq67Yj3nlVnAtZNzM/DunE7/9GTTORTXS6d9km46EYd8tIdeNl9VNuc4by
fV72PTROmaFVqICLh3aWhliRtlFejU9LRCIuG+9nZlzBdYIpd3L7YR10XEYdiQgEy/jtlpvR38VZ
76EHTcltNYvs2pmKkDaxXsk2SB6HbIbT04zfkhrn5HlY5UknZELpMj8mXGDHiuY5zWpogzWhQIGh
fiJX7foaEleJ8yPzqh9jQEYB3Wug0+qcXK+M3Mo3TD/HVRfJE8O65CqVYut4cf1Mm3qb+3ghSmNm
nVIuu6rBbSfx40A1FjM5t3amVvCR442HN/o0jF9M5qsTuVWW41MYcQMP5MOsh27iSe6NveoJTwRR
UUnArlHnoRNoPRLfJ2LEsLvufKfujr4YX3832kbADCpIwLDEjbH5rchrpu475lbYkbIINkqJgWdI
yXBzxzeb6A8sCM+RxfQ+KWZC0zxdr0ndy8iPkLcBXmNN/FJb8oLg3Cber+h3Mh8+JqM+FCUn39Bo
Gl8GEW5Cj1wh1l3ZPjuI5C7wQpdldF2pnJ/vCPYmI0iMo6pJYrZO6KDZ5jb89oh3nUkUAJLz7fCG
URPHvbKOXssmoiajA61W/CjIGyI3CkbBzDXV8sAwBcpIT53Ctr9P287YIOkncEaJm6RyvmJm1uR4
3dgysamjHRRa3tqzXfafDd9NnDXQDWfGI5F8x6NQ0JiPrxaAogpAJtnXiFHKyadyzndpFl8TjUK2
NTJtw3TAfnQ+ZFq3fnTYTh5tE+1m0WcP3BY32IdJJyTogFPU2HJiQ6AxwT3BDmCdN5H215oXZICf
Ogytftz9lJrY7LotGKWr6pTJAfHMyKoHGVbYZ1m1Fcz7WLC7e0oODMygdZC4aa5WaIPshFFgCXaZ
8Xwe7DJKzpVFR9W9GW1nbhJT8oJUvcHF5X0IW5N8Hj9kUVmEEgToCmvHyalgtOaSgsfsMarYLdCb
vGauoroL19w1WxKd0QhWmQ5LLXG05fleL/jykt7a6tw6r3EKxIp8AVYMjoWJzW5IphdImtM2LfK7
wiO0ZInSPNQcIwI520F7yaOLeG5nWE5+6qsH3TbVJTIqr3ufpUVwncpOzjjA3HBuchkO6SFuO/3Y
Qk3pepUcSQrYjFHQ3g5tiQ5zoNHIIS4NHq8O/W19WEAreHnH9K+kWPU514j6C8/7YcINxWnKjTeh
TLlH6vmeLnHBpoDVup3ceyo1D7aElmjH86HtYZOOpC/1JamAkFZ9hfQmHv2vYgSFIeMo2fleJd/J
Wc324E8SqMIvTQaarpgZ7Bgqp2iqIoCio1g1Qg8IfeKnqMC7XEZuOFHwirg+mcboI3xIIUaA4Du4
y43hoW2Lq5zcc6uK9wAAHiebzQbuArHuh+5APijm3CrALY+djuFf/JWPLZUpR9xIZ8rsHF5g2V1B
kyWmh6HBLGz/YhEvPQN1cD2gXwvRexdW1K20D0Fm+DFHrg00kPdFxXspqCfo95ZtXUqNjKZx4i+H
rxtGz8k1jb3FDbbLhsYi3bmwkV/z9zjVEm9FZT/UAZFM2YgG2uZH1PROAjsmykOl37IgO8XgJAhV
55LGXtnH+b3oRhJ9pkmsPa8/gKOFZwP8fUa1ZnRMs2o3fbRcRDEEPivqyzWMwl5NPsUouqiL2Azq
/dJVV3nS7GfD+3KK6mcysYB1dLxFvWz6CSirZEq98qoDTna1mZuxDO2kuqvylE79jMbro4+u5e00
ZGB5Y2KX1y4bpENwC2eALY2qhkvLUljhY9LVtUBbb5Y0CUYOBmzUUbHLJkpvJhCaGrhEjMS+j8mh
IkJdQfCcXPoAPAJctIIXtsRat6mJ1107WPrWteeNRAR2+D9q6HVZ8O6Q7nybWFnY1xjqOwOgLtur
6wqkGRkUnc0smdFU4FdGOBQlofJSOMfOEPWqrBTlY3UlDJOaLK5JtTMFEIjMim/wZa08bUPeNLCt
D4AjkKpcSliYgzE/5w1fQDthq5Up3i6iIhty7FAzN70BRHvqXM66dRlVEyCO6qkOEuM4oQ5YJQT8
bIsU7PdguHtzscwHC9orHb4mIu6252mPCsEDWDGOj5oR6EICULom9ncfdL2zNYvUWVsmNKxUUiJy
fhFSzjxqxRYuWGkFxAlWgEmxAM0mihVXkVLONq2RsuDJONVUy/44JVewIgAiCiesRF89zkAxqhYO
P55XzhqV37OPh/c9g/zFHpk4ZnLfyPj197TILZf+KQKJZfRqb3r4XePiVWuvvY8LeWGI4JC34J5U
gg5u8qsKxWvSrIe5nVeJLcPRSyx2lzHLcVZBjLIIHIqRQmivCk1RvCsn1XQveBX5lt+D2s+PSvd7
mY7Odd9CGysrjLUBds3d4vJE/uo08l7G64VHp2zgo2vbI4RgTm8H831wwnqWNlPEmIWrN+0tWYKr
qpLnLl2ekqCqDpRu7xBrE0p+QV4wCfa/cBvm0ZflUCYHr03FSoi2O88eSWVU3s08F4+8ou5lLHs6
bos72swIASbrpIwajLiWSDcWHmpQ6KB+9GyY6zLN01P0xwhtKWAgJM41grSOGx88GhdTfjDct5or
8NqO4StPspFXRqzIj+XcpseZv/K5+CETcQXAz7zuptq/lL7gbZWRkdoH0ea3H0jacQ2AJDkBcXn3
nXhtpL1ei5LCR2t0CmM8iE2pPZbp1FEuI/41lIgRoJ67vOiJO9+zVsakxRXuMLUrO++2m3k4RFKe
U1vmHZj3FAFbUq3S1iEFvuL8Tv3Hkqncru0puyLN+M+O7Jpyh0qmdzuPI2pc4yOgDJ1K4jjTud/m
WRwqu0dlSAqq6rmW4opcpJ3pll0oWn/HdqK8NuqUp7esr/qINAqDjBvbyL7LBp2WP6rnSLV3XjLc
z50JiMMYX0lyu8nK4bwTNFDptQyPoz59bursuXMkyCff2kyWCtUwYeF257U7Z0mYxI04w1rCYpxX
i8oe8CU1cFncn6l2jRWs7CM5b4+x07w1UlNUqWeTKSAXKL71Imbh6vLtaoA5onKobOKztyV23ofa
eXEa73Jq7I8uz09LjT4dAn1CU8a6IxX0dnVyMMGwhJzkNkQU+772wLUkhf7knkYWQigAGkhzV0oQ
6m5OaUj4VRR4d0Uhf0iP9VeJBOcnkwvEz1f9wGI2RyzS0ZNsjbq9rjwqQ2bZIld77t1gk0h9yMqe
NCsmZivDOowk50H/uC9HblSz9L461t5gRoyV5RHdkGfICDpEFks0rWyX7qlGXE6gHotKx0r2TdtD
4YchT9kEu8zZdpP307jJs9nyuYM9JXxa3YOtJ5y05Pk2ea1GV+/sCDz8oovrpAA+7Mj8w6/1RWBh
NoDOZVpdf9QjlxIDKLZe+SWusDvVE46yABPYue2L3efgJ0u60I7AvAkOycoN8j4068DcIIvaTZQ2
Nru4FbrgZostfiR1cbg2kOQAA28JTFAx4rJ5F4Nes2troolLr7UV3BGr4CKpEasC+PWmSPsSVfbQ
rsplb6uu2QgHZUpdp9cO/qfNr3seMHXNWMjuNiw62Fmw7mf0dT3Jx6STgDUdFAnSNk8E6RabHCNe
Y/MmldQ3DjrwZVb7oJwvhNj4DQjHvEQFAoO7pPQeU6y/AFm8bQKMQAzNsR6w+hsVg6uYEbdgnb8u
DIoRcyyA9EFbx158phAUMOdBx+Ib0ux/AMAxKCcLjrcD8UJ9/ty31Kkw9bbnf48GeBOAvdr2Pe9U
M0INFc/6heCXrXY9yPQJFot4IK1AlJG5AfXNUtB3w95k8St4q1PFiE0f8VWzaZCr1MaRQYyS/cAs
CdxSy/4ndUaT0zi4UDTsRlLTQzPbIa+6X4OmqtbJ0nZMQ3OmTIPB2GbsDsIq71rhIO4qYxjYuWFu
PBUj62NSejWM3bzNS4EchWQFwUlHlEzm/qjWuGuwaiDpnJkfN11Ytvl3YEOBse/gM3msNPIXA1Pu
iv4CqUHcXcUutVbcxXY4X2S0XaHRVq+lmNaJtO/J5cnLdJfF/VarxQrNAFNufRJs1evc/FYWBgs0
2EQUNBU+72IAeex+e1PP3KHcD8IjVsDXny6QdUi0NZ04UyqO1ElyciyIipycOPrETaFBuGunZt81
FKhdxkeMWfcyaa5KzGer2ERm1s3qsnUJZh/m8riUlbWVWXujwHqhoRqZEp8nNctyQ14n2fFMxYXz
NnfpGgltnXZXbV9fpRiwNm5BixTRhoklwx2a7JOiviwjGhZgz1t/rrzNUiWXvlz6w8QwMm0ErbVk
leOVHGb+C/zWA3ShbOfktF0WIw84uVqxxqiuwS7r1VwmDSf9eEzn/DJd7Gk11/Z7pof40Kc4HqC6
pzUGeZclmEhL2FumBYtfziwD9d7IHd4yJY96Xg5fun70C/ZbkEzU3lOmg2JgdogvNgmnXZL5QHR6
RygVODJISsR1XWXCiKDJosYD28abGLk2KqwtXIUr9JHZ3gCSwZtY0hr36p70DhPILlCAvMGJ5agy
zCyKdPyDZDVVIHYTatWW76FNOT3ZoK6pxd5yPeQrDhwu6rF9KRriQ85wvJp1bcXerjFRbZNWxKQO
dgxv3tzb2Z1r7WVN55MRJ3SwOnZwypvHL5+7ex6yW/RolBJ28+0SQ/fiaSgZkjz4B8x9yyb35uWm
xhJoa8qTdiJ0XHsNpqoKBn/j1WcleB22WXclE3kD7PUS4l++jVBJEYnNBtSAHoV4Cbhz7nwCMXxD
ff9BW9+uiaZYOzOgw3GmG/bAXHKOX3RR+pFX8RK6cApSs9l6MXubukdXzV54z1lyR3gh5G79AOuM
YlXwYx3cjb/A4NK8vB5b6HGsr7vMeSubdN9Nyynom70FhjKOPEkgp7yBv7yvz/GddPDEUvVEwKia
0Zh6V5b/mZBWfM5vOJj6TNT2auKWCCePYrJ85nYEw64RNRJVWjoNo5XIpVuYYTz03bMF/ab2ANpl
+hjzzkWMw6I4fRuy4HZsyqcG7J1rvmjhPrTn7X/s6Ds7QBoFTiZDREmUdIJeHA8/mRTVfOGyWu5B
wTPNR7dRuLejJgGnl9wVMavkOvpw4mzreWozEMagewoyYpKnNffaxhnbR/hpDWpF88qwMoB8LECR
6qPHYfV7NHSOesfqHwunvGmM+UUPfegmYcrPceVDYK8ckzbPfTcYFo5zEMrBJ++A3nBl1NZlVERg
bMfMxHdNPV9PBxb1SRe9T0W3V8M5jOFeQGA2SDZNtHhUcfBEkPRlubC1ne2LJdXZ3g/ifQFkFUju
kY5eXzWd01/w01qnABc3eW5e1KbYlaRIEMJp/TT5CI9xJMBu7RQiwoQX4KpgCtiBtNkPncWyyVNR
cXTL/P/+J6V++fdfM/arYHHkUNDnIg0nlCUrqxLQdATis+I4uzUFF3hxM4YCkbnVt71gd2hBu2/s
wHq2oKJvnDLyNol9rkzHLyTZzeswJegllEFzluwDpBt3dMYrqnf6dFEM1yUDQfZjhn+Ed46mGO2K
RDA++G1xNAaQKgOF/bpN3IKM12bj1R2o8BjYcizgrbZm9WHD6gg6zrVgBnioGXf7zXIbRNy+ZN9Q
NzkoFT06GV/IgutMD2Rj4QJSSarYhUuLbVp+WzjkSUgbHYw4MzmFQ8v0+3v8QVsS0lwAfiVXYVtC
sVrh3JiZfk68XF3d7VD5wm/Myusod5uVh4iC2tOoeKGYmiuyjcge5e4fCn45IcW0MIJXVUDAUrWw
oZen1EI0Ibpix8q47e2bKf6ZJ8DuSUcIbDln9WW+qxx7tXRDBB4o+/QKlKOSb2DxwUZXulprfyE0
o0+e+5SdU5/Ag4xTGhiselva4mwTuQXuUQTloJSLrQmiCoo8NQT6ERhD00MjJh46BbaYgbVZgZAb
dTBv7Vzc2PW3hcoUE8kS1BqzkntS/ZKGeTCH6L+ao0PatH5I0LZddEWPsCYZzNBCCL10AZOSdkGK
3H4krbuTtZecSh0fccm9ZjHVSo0YDTukuakNzDAlxh/M8gcb+PgLLw7LO2v6tqWIrtvAjld2jUM3
ypoHdtaP/ZnSiSYFI94U3TGwoM3qq88ka3/Saf7wyPwouz7bmbw7Af63y0b7PYZUNNWDxlyuu6S7
xQjIIs9yvoeUgCsGjVnFu8+BXhuXs39VLi+ujpatH6iXJMM3ME1yk0n2c2qBp71YDV4Z9UMvPpzZ
LdFWZPBWnSI4SmdkeYvZdEQKi2krf2nUyEPp18OefBv/sqq51RAwHMfRummGINjrZIQw6SLBDNjZ
nNNyxnAAy8oT6G/+MFcwOodbWF0y2Tpay4zEM0gQOkaspoy44kIZgDd4kjRuE6TIBmbSij0hdm3s
RgggAC2y7dklOM06xjTDBP527PN+uwzEaVu5OJriIP1p2CbsJXa2yZ466KZih3KX+UR8WVSuuzFa
eaWksPaJ8r9nC0wvp5CCwB8/OnzxqRCflAIjP/iNaXnyWgaXqtLR1VBbzKjLk5VTTsszRnymtDpp
m42FDQ6KKii/ZT4jad5Ebh3m1HmoWdDV41Depxgeb6eOTxqpVanK3TDV6Q9oRRIfe0WucRLNxybh
59o9oQicN3WaFrBf85+c6aiczSU0QV/JFdHtc0iC0bZu58/Iqz8s7ZMeL8iSL4WPPgvVbylRjfsa
VWQe9FTFzcQrgLmwHuQ7qM1QKUkYQ8tkD2eBWC/koriqB/6ISndV+Ordjsu3vI7uLIFrLTBKg8as
Te/bgNNx6qx3shn97dw4iOWcmQRPL/lGs21tiyW5FSaQq56yt9d6PyxBx7ax61jks8hScZuEjtGG
ElMP+pThgv5j40FSKqd4z/IbUq1dQoDn8F6cYO11zccs+baMTIYCHdn2LLW33bt6bL+qaMwZJ1PM
KiZuLeuPCYI8deg6zXD1kzRAQpn/lA1Ft21JyUGn3V/0NqrrUjFw7Cg81cQNm9bNxja7cmdO76zC
mUpXFJazYBiUup8jP2Vh82KPUuxYgXTsELChZ32Pym2BKxMnZ/36A8rZbFt5HYGBxnSXyBA3JJ3O
sqlBgm3SOWl3nsUrIvMqZfSObWbULveMY60V6Sw7lPQ4itDH1g6fOifJeAQkOu8ScmbWjENw/I25
vQGizFAKLexy7ocUEX/h1DyjhEC9Z4caA4W5lFdAqj89k8QVxzl17phuewH1HzDrZbaUvGkwkIyT
Z3DMjZc5o+1NtZzRyj7fQRA/sudbpWmSripekCluDlV5HpgV3revec7OWsuOC52JatahOm0ITrSy
lWrOid1x+x71yRETXb51cv4dhr/UmyAatqYOdhNFUx1v29BcDLXNO+N6JsSJWO142xDYtlZS3/B9
4liUpyKjBiS0e0U5DrYfKShTCBaghJ7GX2ZAcI0mt4ZYsR9XEMbCj9WjdMZYQ5rZqEeWMk7w3jFf
Y0aOOYF5VTPiQoh7NnGmm333vltDfQ3KdT4uSAibmzmTbKuLON+O5GjqaP6sK4CyTVBB1+4RoqTS
dMI2hbs+JP7KQ7zksSMFqT4/GnneXPpjo0LGvfmpHT3u3ng8jnK6SaGYhk7cXvTLV0KE+MqsJFTv
WVPfyOxizGZUBMVCxxEJE2s9LaAo1855Ax/FHtiCcuTJZ1p6CArOvZm2nFHvspOE3odFojTFT/sj
B+/UTYM4okTezsR03Bt2j00lYwdl+hEznmC6a12CbrvCDG57jVM3Xuz4WM6VDjVIwF+hmoqi8b6p
iJlCAFFwaqi6jC/hka4WyeZ5bvGPR4DpHPCyIfLi1xQPfmhH6Kbn/GtAVr7OmNAi8UjwUPbdLUEf
66BF3UMSFW29ibRfDNbVEPu3iyExVjhIgKPySw33rGoAF4LW6RjcrZIFlVc/BQRcUkzqOf+wwT3n
rEGMC+1Mr5Z3jw7tmanesEkK8Ww456m5q1GCOZJX5mxUQCP5q9t25gG95XQSPrA4JostuDqWeIhd
YDTiXZgtJzuQEfRYA8pftVy5GoOUm8LbL89y4VxfDD1DF/qXNTF95qrSEqkM7/s0+9FGs5cta+ff
rMBkij/J4Vp7TfFaiPhI+APgl6/AM6/Ho3CLy8xtsZM2w+0UkGiiKHSUoT5UOt1h+TrhlnxyfeM5
w44DWik2XVwAwykrZGjE4qE12u9N3WAsGpvlq+K2XOsTiMU2JIqH6d+kPyZaJSf7iX3CZtkgxR+G
YDgmRyQuKOW08dAHryppPjzRfc5x+2lOJvx0gPT2xLMhKvBtMAPIml+pwdpJ68wlPrMyCqRxy8Ls
Z1C8kG5lPGbwQ0ufTAvL2Q25eRqSOUVDk306hElGff8N52JLSua1Z7H0ivNjPC4PltO9AEFlpcP+
qHLq0LccslLP6nrqCFq6OZk3Ut748ksxDPKK+tG0agKPRudWxB4/GPMDnAhnQ92+TEreOYweusVf
Ngl34SYReIA048ArAhlH2h3lFrvETsdVXzTpzuOxZ040LWs5DXfkvp6VgurDGLhYYl5pXCnpuqxS
uSsj7L+gfSBhwNpvGRfjeFPnjBqqlSjZU0vELfV5jCpxp8r5CWbEVZOqdm+7iPtcVP/0vijLxzy9
XszeAQ8/3mVAY68mDc7dQv+gPHjVrfVVtEMSyrFml2ZXFOrjRDSUZIkl0SoV8bKxJ55W33fvuHjw
J5X+fTOXxT7JGVYlnb627J7kmLZGrbzo3a95wyBYezNW8l6X8NsxcDH7a8tplQ2LtzEKkHzd1N07
sb3ep46vGDB1NRPsOxExxPwV4ExG8C0aY9ixmI6wZSG9wCu3ncYy5r5iyHJedaQD36LPArISWuyJ
w8N5XmJvV6aZ7B6FSvx9d1byl5Pik2cv31jI/MLAj52tEagPi3ndWqdRymGSQ/VeGKE4FfrvKWLx
4Vvqbq6TYV9WC2NIM9gaQ2psA2ZXmxqxKVlu6vB71Iy1v+xdXstVL2n0FW3TiXrRorJTVniEvmCx
btBe6PUGzhVj1DwLftgYQP7JtJ3m5jMb8tBPi/fIADnSxVQS5gRenKRo8qMFV3bvqPEgcvRtY3uO
Dwxm3uUZc5ks5oJMgpT4FsfadqP9kLO0W/m9qmhHQZ7WxsTOCpub5fU2cRblNsBjyOmsHyObGZ5i
G7oVk3NaYqQz/9nM6/w7weGMEEPe4nqueYZA/atVdjRsjDym1WxHNx0Yz1tHe6zuc67n1ejFb9EA
2EV6F5Hw74uiJDPGVd9T4WBLbXExMiF8JPr2irFJeP5/ZHCa5MtzbbSEKZHV1sUDXZsiSkD1hzZh
bo7gfTto8zynVB99W2PzAe6N+4Q2rnNjd8v8wz3vhhxHDbz/b9BQyBXopEdyH6ujZsO9grGd7HoO
b/4muYbBkP0XOMgvnOtf/ePSc/C9MbG1sVqJP/1YHFTa0WiftWyDb+xzYmzQzZM9WVQ7gmdui9r8
IcySuCDUAMFCwhhtf7opuiIcvPy5diuejIpRPwl+iZudGSEJcaTjIcnVbetZb6NRwSpGdMcME8YX
0guAfuC10HXbpVcxjnd/str5dKSJoifN6c++/DP3oMRmaVS6PEU1gNyh/S/m7jPA5s/fNwRVlAiB
w7f9CzX7J9iIbZZNvGBf2PaOeyUWYs1pI9/73MdchYJp1Wi+hv/8COLI//d/FJoQCOuzX9/13TOj
45/+UU8S3O6fVyhxf1e09fdgYpqcm0dOdYDveA8gLawMPdy1kVUyGLYg6lO0TGVhhVOByYChgAGE
eOWQN9zIQm0Mqdh8En9ndgiVzE3VWt9G4xJmVqaXEJxwNjgtwSrmcEG1uDBjt69VHm/zyBvCzrOn
uyohB2/hCDbJEdRx9hFn9U4G7IipjnXozS94pl6tgm3iTGW3Mj2r5Emgoza7rmCg2zagf/G6R8QB
o0sQEyER0VOU1xeTHxSkCD0CNfNWjW/fwxPETBUQ00aqhhyS3zTEO3ZNwSrLLrLSvm1879TDKVu3
z+hj9DYK0DTNE0MPSpCEB+IrZYeLGwXbNW4rKtIu3iST8cY0ILVqFpQVsxE3um6IuQtSkCGMU4Yt
5q9rbzSuzlIrUK3ZobImAq2V611cRYsXPLntJSuFHl+NjkNdpftCCTqYqnw1JK7ssjf9k+E8T7mm
v2Z4GfiTu05yfvDEnp3auXtHQKof2/biPz8z1p9BYp6E4cr0IhCsSXEn/umRCeYKCOTYVFwTyOin
0rmMq+zZHzURvVbSkSqHGUx5A7mO8y2znOxAtUw4DUa8mTxt10bUQfxS2qLWKTT+olx3r15mfw6q
2C7j5BxcNsjrxFjy9bxMW7NOqv/C0fo38gzQHMsKLEBSFvsl/0/fwsBHasWUeyvPbYqJkrFxmtNY
Ux5h0L6XRgO9I6n+4C39j6j9l+qzZXb20/3v8x/7rOq5VXHS/XLj/9+vdt/V1Xvxrf/jJz1UBf/7
86f8y18Lf/7vX92Zlf8vvyAFF8Dcbf/dznffus//+BJA1Z8/8//3g//r+/dveZjr77/95ROVenf+
21DrlX/5+4cOX3/7i3Wm0/6D2ftv1P77qnjPFVjfP/6yf/yJP7D9UvyVI9G1PNdypBDe+Vgcv3X3
t7845l+B+fMEgp7+/RCoCZSyXfK3vwjBhwCzgee3LVPynP4D2m+Iv/LUQvsHQQWazzdt739C7ee+
5u/6p3Pbh4OGjJEHyjkD0Xzu8389Qu2ID/TQala5y1x2htjD7kBjPonZDLa+4V+bA6UgRxD38/kD
fNXEX0dVdUVVmd4GfcGfPX9Alibe7CGycEi6/p03tI9959ZvtK67BtQ/npzIOC5MeR5RAYaY+IxX
VzRE8WZjue8iO3qlbs7RvLzK2LD2rKyZCZx/O0PQZ7vDci+cGN1z0h34ilnujaN61KbxlsZl9GnM
xjX9TPKsIJ8zXWUTg0Salm3JoscqJ89qnJ3XUiMEsFB3lwTF47fsszuzn6aLjNlSi2yKcrvE2ZWL
DfGhA763SG6rjtlyEDDgdupWM1Gf3Wvc0ywPmcCHklCkp9KI7jPRpV+ySR+cAKN4zrd+XEYU24sm
4ZZyD6ZpmakduaPJDk1HQfQn0YB9brEuENkl1mBk5qn9mYpzJCGL3/t4ou5vxy6mli6iezEM5Fj5
mfXJ+OeK1Jf62WhVwXhfDMeaKO2bARQSbOhd1Lveh99+tkjlvksZE9+o7OTRGyoKYr8UJ69fkktA
QOg/rSR68svl+fdzY6RgworGd+mzHlLaHG+ylHgmI7YJzLEnapC5vwJHhyJYzPHRhnNwGEb8pY6P
L7UYS7nr02h+WsCls6qMo6PhF08+77wT5XW/QTxp3ZrIPLaLUzjXk5rwFtUquCwnTNfKzwEoDxmH
rhvMR7cd4Aaff/n7AbhgDuRNK7hEOT6FwO+d66Y8z/lkTUudip58IoPWxEwo9KnfnyqEs6tx8tsX
OdJE4giEvD4+Y+KHgtN4+s6tpbtFgxRdDrUh9guyFoIDnOJCNw6TLNnrm64eRmbKXvHIa0tMTupY
7Fa927Gu/J/IeOYtDt/ZHewwE+D7+tn7GWc3fhlI+Fkv0+zekQ23bPm3cWDkV6PnYnwEBX2qJgnn
otPpAQS7e4HU2w+dpgmuPWOOSR0a2nuHNJ+1BSOYMLu4XUl/bt6HoL1L59T9Ho18kxoZdK3Bvsgt
xaaqxx2FeWn49JhmjYzeXhlNkvTEMPjRastyE7TVfItQg+5CI8ic+phEnYJuxOVxrqaup1+au9sm
sInK0ov1f8g6r+XGlWXbfhEiYAruld5TlCElvSCkVgseqIIHvv4Ocu2714lzHpohQJRpEURVZs45
5pUZGsNWO7W+mRZAO7GQjPvuBuUsYABadU84of1PNWoEROleTPGu2DQheH0ieEyuVV+b+2mKrJ3n
tsmmslr31NiiWNJuik76kL7ZaK7ufQ/1B5j6LkvN4BZVbroyy0Lt7Oh+xZGRg15d8QwaZbnWhx9e
RcCAbWBFbTC+LkpPervUkDnls6NODMgsql27fIYGByEnLWl+4O0FFWBbX6VlnQx59xMUzTsatYBa
g2Zm1Dj2s81AgiR6/5tul3sjseTe3qMDb2oZMYRloO+LpJd7CldsAuSMPQXCixYWAUQ3LHG/SDSi
v3nLWCpx2WZhU9gmo0WYl5jo7eRKfzXSiXeJXXUnZ7pnCHqqXCgBw0fU4LgdofxZZSv3Ty1JIXb9
/qt3LSRbthqPBsP9A+8UsQgMQ31i+Frkk+v8scEkIL0bnAv5UeWWJkK57lBvvXnS+NQViWP0oxpK
Wpct5RiFl7pOvCNz2oy3gDl+TpVAE+/X4SVMOpdIx+b/fMIg3eWfr0j0dPrnK0xZfjQ9MXJlwm/e
yeob5UzyYbgIUcIw9Ta4VdIPwB6z0ovDm22hd/H1u2i4ddMPjVYmqUPBeNQMARFdTtvHeUZNGKNK
Qsof320Yh6MffhWJX5x0rxYvhQwxN9nDuDL0ULw0mfQPNBs+Hp8078+QbCZJO/RPjyew/VVLo+FC
0WTzO7qR/94QAE3gn2efWYzL59Ft+Mf5oWr1FbRltX4cWkN1aLCpvKB8RGUCd8bX8XXnrGE3OzJ7
3iiWtpJBFTIFYwmUrVme4zBO3yTJKjV2OxLIBrpcj6+QjL0WTlDgRLp/g97yN/agd/gfBvNJDPL2
ON32MlinjSDc/v4s1F3mLCN5Eje8Ejc0u/efRq4pQ/CCC5WoDcbRpJh8tqq91U2jPZN45++FCrPF
43yeSQxPTvHqtv6iCyqXsQmW76CcQEth7n2y8RwvCbnRnytsTkR66/JtiNpwXpnJCshz+hHqZ53b
1Y+e44UOQ5QbgrCpbTQA/E1wl781XvPZDlb9ocLx+T0ah+balk79nKX2OhFVe0VEIU6jj/FrtPds
Watdqg0Guoo7LwtUzTy7y6KTdgivIbF7Cy/MjLOP1Gcdc2/gyV5/ENDKVypHcTX6UJ5Sq4w/kiS+
OgISIXLy6bXRnyxNT/7KjhuWW3bpW+Hh7NM1BuE4sa1dOaLCYDOkXTwTo4vdBflXnYvNZNndb5zL
rTnE0Zdmm/c2qhPNCdLVtwF5ZPNWOvZrEpZyTgyEfW0l8rtE2u677dLO7Do9/FKW/d44tfxDwOQp
qsd6VRaevY/TbkHO4fDZdfehzX2ZZ7YUHe2iNxbEatefHoHytaFrf6KeV9TqB/nsTegb7ktA7Vb+
PsibYTtWAyQnDyeewoKyCeOsxwV4p/yIQZwJ5VB3v13+TKwAuIckdF/BvGKN6xrjBmWBlYOX97PO
WAeF9P4Q37bDUIhfs+zQv5Hoyx2AeZYKJQN0FlRGOAV2IpE+2yiCtJKhJtXxTlNN/VdV9r7qfPfH
bKcj8/X6Z8j6MyZd78+YDpeizGgA5/rL5Of+d+Bob63vNt+O1r2PzPu/uiT+Go2x++ps408e5uEX
KIpf5mLDJ72reKZQwX4WCRMaT/bTXo7YzftB6xbxoBrKRHs8B3cLcZpOw7fy9a3tVNWNG1GyNpBc
rJzW2MRgKM4ERctll6roxVQwDLE0l7dUdAjwcb5/MV8/WZmImHSLe4KrR6NdqwiXuq+ssjZf3Ly1
P6l36bOItrgSpufTqpXJsxjRrodO05wUYCXIQczzgaxuU7eudwT0BJt0KII788hb5dK3z3qjJcsk
cbRnUrINUtrq8DlMCDqsffR9Sd3+HegLhX38AwsBt6isq2fuuEBtQGvMot6mihZpdwug3XDlJ9rO
ysbupnv5LuBSfAaC5D1XQm0fz6rSNt3XutXMH4etTpQ26aT2+nHI9ZHPfDWo0+OQcl7xd7p1RUst
D92HobO3rTXZvfROb6y4gMI16Cha4hEmXHs0n8LCHp8tMzk9TkfOkG+kjOmusi9594mvnflZOu70
NjuBsA+OqlIdk8pM/8DCsMUe7P6MRvCOviy96k6nLfvYhhf036ey2aGlKEN9G8ly1U9D9NOgh7sb
+jVuUo7alBoLvbLbjFBHHKyPp3jKQ1pvTR/A87nThTooDZUMx4Eg0QUd3eDTAo74eGo43M2TRhc9
97i9NmFrTesur9PXPpN7FoKl7Rb+NYn9ZKs6RjrsK/0rXmx4qC7iWNqQ2RxPVPGpR0fW7+xjysdx
o3nsWR6n/XRkhffHaxhW6S4o4nD5z/mJjXPLzzECRU+mENo/38YZgi9rMNzLVKZEKdZYWgnGLD7d
MAEQHbjmGZebedYsphU1CLtRAr0KIRtsgCtVjOXN8sp3Y+9oumJZeb28IhKWy9wQ7dp0EnkdKLzm
JuPWLYKRn1p38yNYiGwZN2JY+YApXuPOY9/rTgAMiqx+VUWC/NhPGcAZ4y7IEdz6E8beUffYtBF9
9TgKShPfW+cc2sAtQAeZ+rYqSSpO0/ZU9S1OCk+0p+QuCGCWxUCS86hlgMV19ZPM6NEKpk3Ah6vg
+fFQ0o3rAg0zuZjULK76iT+fmawDxU63GKr0xeu05MXKoZg7Knh6HBm2qFbINAVBpGa0CsEF0tqb
hg09EsZDKvJvbXcHkihL2wesg7eBrqpeT/G1jPoXTY/HDWN2MDKt5n2gDzZxuhnAs6p8uJRa+Z0j
afgAhYheyS4DtqRGt2kHdrlxiTiVMcxHHmoNSS4UllEzJR+u2bxnsdZcYry4T6Prh8ifeVrSt9wH
6K+tw7LZCNVqz9oAD6/DPfDjqeuUNfJPyws2j6EtPlVNi99JQ+hJ3hJBsSjjN4He7R+/j5u0GJey
zN3Uouo+JnP2ON21ot54Ks5WVpF4H6QqbwzPKN5UzXC/rpBKugZm+P5eoRn6vbHOJG+hBf14NVOi
22hKZ5h4ZElfGUNCzIq9w0ELUg6xSDbXbVImEoFnOXCsUzlE5Semt3Mex/6Lj41oXxGzOk8N35n7
IfMOisIQZ+aA7cEXqj96IquWtXfHvOrSOfPrF/vKbk/9oDtnt/EslBvZMRaUIbLJnP2gDH+fVRlL
f9GVLw4APty7ebUPQHkslON/yyK3333NzuZW4YiX1vdi/LdRdc4UbdgeLY+J+2JdFm37YYtlFyrx
7hBvvh35HA5vTFGAt8TJaYxNUJuPSf5z6BfeL9mkzw77l20vLdhoQe+cYiNc+gIgUHs/8iBAbBuH
CBufrJtlLu4zurAa3zWlbfGGmS9G/MUtNToaduwwFA/tj87sEJaESFxzoe4pzL27dhy2423i9ysQ
Tt65s5oX8D5ykae8px83WXMwPgdD9k8mO31pTn1CpKv768dudQHK99Vpk7cL3brfEJWUrKC0bInj
MP4MlBxkHLcH7s3dFjlHtk+a/i3S3HZXkCkCOI4sBZRAkTkmOxH0EUcgusws7WAzIE0pnJIwPyHQ
e2KI8mBRpATCfAn6w48PGhZzr8its6TopPcTLyFnjN/gLLu5UmFPf5hC3S1ACUcsQZD3tZ0b9gOK
GlRbhn5XlRcanI4+2Y66Tko1SUH4MFIHEzTOXRCg5lB4OzBhyV6P5VdSWP4xSf3sCf+B/KfvNIYh
uER+EMhOnV41LPP47g0zQ1NuCWubF5HmrapAq1dO2o83w8OQBnNEHB6HfXI3M8TjW+2GwVkG5efj
dKvsCX4HfJ3Uaa7inhBpeE7xHCD12GXOiEy7NO/Q3t5HYZ6grGY37iwMMCqlLrrDEHXdIWObfngc
/vugHp/Nh2/Mq/Fac6sfp+zGbXCH0qQQcQ4U/UfDafWL9+DU+LaCpoJEJvbs5KSsnOvEpE6TtXuM
/E98TuLwOLB6tBPaGITzzC+ci74kS8S6PD7GGa4IKWOzJ0czuphFFREjQF6Jg3131ZMZeKrdNj1Z
nQ3TxwaMkmv1xTS0+gVqmnXwcUrPe+qBT8n8aSbrPl+DE+UNrhtIufso5X4ZLFin7ScGsfC8exzf
dRakEJHL6eDn3gjjsyp4WYfp8M851uyF1aNxa9GEH3Uu/r1sSIZvG3dPl8Y9IDR3LwHiJt66eHm0
mroCTYUZMh8IboGw65M5gKRSBIUuXK+1rp5LsJEbuNlpzL3uRDmuIHSbSAaT7Kp58UsEuDNn1/RM
J3RlWFrN2CjDcYSMc/049GMNWa8y7mOVCUZ4UvfvIBB6Wh4kse3azv/0e2wOAj6PfmdP7fR+QrUY
1EBuYdIwM4cJ4HvRWzlBVtE0F0kb2n9di+od8Us1PUHDgnOvAXyAbIFywPlp+25GGN7c9iJCTVDa
nrs4wGOmO/k2mfovWWlHT9b7IRzNFRWJi4uy7A/wM4blYMEW8eNgRkimsXUnzTh2g3rTtPBQeN54
6EcLPyB56wJ9L4HrCdP8gZD7vLND1CfaEfhBvnkc/fsg1FAs4bN17EZbcKG0T/dDhfndMytmXQbL
pQmq4dxMNYoI0FOVZfpnRpWvlD3OcSTfcl1pbo3IqIreejnpOwoFb2bbnr4qiTaf2YZkt3V/wHuN
jRpXIpEygLw6Gv/PztSBgx/bYJ0XbfOcKvUZ5824ZiAx4VNCwTdzlNcvIa/V84hG10JP2SgMuiFe
gbtFGxoAUOYQbj1+TXn/7ewCwvJjVQJwLzBMSmeRuMr5AHF5G0RcPivbjU52GXqgOTgfsnWbt2DG
t9mgXQxUHaegLgIECqb5DTwzli61XqT9ZrYQuyEpxA5Jltj5DdyQOjG8zRhEJ9E2+bmcVPOKRq/H
cWH0uJlrFseeuRszzfSs85fJRV4fjUGlTEsjd1HqSbILEWUtdPKd5zLmppaHLZwmxzS5/fAAMRv/
nJ07O0yo0wrnv7lSIHdvJSvebBqG+mh1xAt4vO9WJFFPUGc66AAUmvPH4eMhCToqBbdMN8b9yXqj
pl3fxtPNC8pdnjnNJjR8LFYuA1V7aCAA6Hnz1lkemn2BeH9w7fpNa6Nw6RFYXd8TZrRIsIiEduMe
NBE7i579AS5t/Oqqjj7JIR7mCkTehpnjBzOH4PR4mKTbz1QFGZAN9CJXZvE2DMTxaG5HZcpfjUG2
BpVJb651B6G4GWh6qi76tVzeYrD9XiKzsvCCeR/WINzTMEz5tc3TPU0UdXkcoSjG5tOFr1PvOEfC
4M6W1x2rsqQXWIq/8OVgBaWNva67XD+NLozThhYosN1kDtvEQDAf+s7dapMDaOimGaXNOJemURPa
sizbMlr19zen7bV3Na9HvE8a1S4EMGass0bD9lv62pGBU3Mz/4AeTG9qsoITSNLfMAA7XJr+r7IV
kuNUIMez0WruqpD0+LJ5an1RPhFKJmPD2gdDfsXwgxHSrgXS83WEh5CX26DEKIzxEFO+44wDAH9P
XidhBmxknv1WTj9+J8X0x1dO/1IF/h9/QJZTxVN3RStuIZZIo8PjEAnpNWHagWqGd8sWqb59K1Lm
oI7oj46r1zPJK3kksU4c4zhEN2vyH+3uYBLHHP/zCT/ISbSvxfJxyoxUPq99317phaZR7lQ114aL
8GGctIssHH89JgqbSas73jJ2gDnpsr7KrKnecNgNT05W7rHBVW++Y4br3tbxCcuCgh6qyEYEWX1+
PCRmX58rCBz/fCKIcwUUSTZz2aiMLVJmkHk6Wk8hsv05JkKDHOQ2PkR4hg4Ok/R1kuOKd4M6uU1x
/2tLJzh4tHPDKi8PBOiVBxsf2T8Pj3OyeDJGVJ8gCNnqU3l7ZYro6CN3UgsHeT8uMeZCW5iy30m2
tJ78xACIYxRb0tLERnOj5BwyFgfW6fZXyNgM1Az2/ViuDMBCgMSAULQt9/u0PWT4ZWfIXMxVk6dv
SW1o69TNnYOwCWeYQkZNeq/9VtAQ9k3xV6C1ZJYC9L+W1I8xLqBVm2U+LDPL31c6oMeC1sLjFBCK
taKjNR9LI1+2lntH7HVMvUIPl22th+wu4lSQ8ewgpB7bbmv6ofX2OBy817CD/cIkL35RRovGQY+/
GK9JwACjdzQ7mTyRa7fwEn0fTMNLNZQBtux2ODweUPWSMZMM6S2b7AyCCI213kz8Xe6H3nNne+qA
H+d9kk6H5dsd8J3xFkFYVr+GMqw/y+DLrDt9MUxOv8mazH4xk08VGe2zl9riZRrsM6XwxrKk/2XT
h0hbL7hqgeauyTgd137jQmFhHZlTOU6nx4MT3ZkHlTure41JYRGMezUy93Kj1nnyrLzCHXkXlppg
pzvEvq9BrFwQBAptHjez/WiywGCPlInM9oau25tuRO4m/bfcTtoXkrcWijzhq1kFWCOVOicWXWtz
CD5sGA9HK0en2k1NcfXAUuwtK3XRozjF1bHpRzsmZbUwG9D4luUvsj5IGBjoLYDiYcAQavWA+sJk
BUTAmJs9mhG9bTcua9HlccRlj2oX33PQWO6iMrF4227fs5sYWkzEKaHDZh6Hm67DoecQfnCkvSP3
iZe0K6tbRY4K96knq2sdMBrFQHFzupu0O3UEsFYdc8tWR4UP4livHh8/zgIsWKPPSnaFK0LohaEH
zquFCctwlNI8nfdeyv80rRDuJOawsRD0E7KA2H/SA/EufVxONSaSmdWIlMFlQJs4JT9l4i8ERrGY
dV4zfUXBEC3JWcYFGUi8LcEUHpVWHFpfAx8bNisaI/E+16OlHFPg8MCJLgBC4L6N4htQkT83Ji98
LaugQne1r/IqPoeEc50Dm4fKAtpgac5ehO2iIeRll2IoOndNsHAqTyDOd1tnZRlIOJmwOHO3dmhX
505584ea+BDdxynlx8OuQMyOleKfRwjeCKRwlrhe1+2BsfarKBvalwx3z8xNS/0Pb7xZbvnZr6ZG
bsyju3TJ8thaNQPOiNd9R5S899q5mrFQUEPXhbuQbticacs6Z2zObBJ1d13l+bsd1T6QeyYTQI7z
A43p8lVGOjTg6Vt6fofZFht8MDGuMYry2ujByiM86hlz7X3rrQ1OBHuVrSGsA4SxZB+EW0NOxb6u
vGJPt/o7Zxa5oU8IS1XZcb3DaffUOAoy/H8fjHVCvXpASTYdqrD5nw/yfohM/qAa3VwLu/d2g2l7
u0lk6PLZ2njABTbVUNkvtAzMXUmhNQulJl4ww/sbHU093uIRT4pR/bVt+tuxjWh28LxVjcPjD9aa
HDm4ZlzjAOUd/TN9J03rmLYmUtS0b2G+md02d/z4BKn0K8s0lr0mSr8GyV1dGQS+1LTMt2PWvHIH
sD5NWgHkNQh16GicPysv/WybwPz0bN6LCay0oze402Ws9F82eHTb+vrNKYuf1O3GTzcGW5NHiIhC
5gGwmQb5Tr8Q9mtioQcM67uWaEyIiMuruRN5ACoQyG5kmH+JLgl+DAdBY13Wn1pm46sLgWSblm7u
GHEP5CBP7msf89/38cZ9KyucW364wiZV3Ubw3pvJN51VhCbqk65xk43llx25Hq6KCDYet3JHRPnL
1KZA8iaAzr5pZC9dMjGVIxejmyBCZb4NatHFNkLayA1sh7G3SwtQ8RTrayLcaijBtAdTfwAqRj6J
DaeIHfaYx+MT5VC7t914PFRuqR1TDT+iRdj0si7YeJJtgz/W7q4JvbWFOWQBUQWGsx41c2nkVYIA
chDPLRTzbam7gFQTs31HNrWiCY0Bnt4atlhhH7Bl2DDdcT61tju+OXG/qEZTex+nZNiA6dQJ1y61
93qqvr2htrGKWNqTNTmfj9Ps9sGl8DpvRJOGH/w3lomKdaQtsX3IXD3F9c43i7EGzoeOmU+FJfEq
kOI9vpy5CzEMRZUuHz+TDgjDR6W7Z18FwSUQv7qeb+oMbbzHxm8NrhWiZF9ba2LbN9NdIlMjn5mY
z84ZLNegtmih+Gn2S6uA24WpYwcY9HtB/DUYTXsWqaktKUOafV+R0pnEwlsG0t5Kj41eYM0dnKEH
WsAKoABqEgMaxHygtbyNZQzuRhTJRgMMueDiDtcYDHG2yngXj5G3Exnu896WoHBDob1E9Z8+CsSG
TjkxWbT2PjQLSKCV9skTlRvgWgMiAmPtfHtv8cRDMK1JEfPu3fLyx+wQxk7INxfouHlxm+BSRNYJ
Vji5ukHtLAYHsAAsQ1tYGRd4uEHebq0Bh2zDLjgPk3nI2ilY2hn+yKCSzTls4LUoEX+WMgfWpat1
EJvEU7RSbrKgBKsXinYVZKR/TRY0chipDOdKE5e6M249JjrPj4ekBwDEUhxsK9dEK9lZ8tQ0XPzZ
UJAMolqwswaXG9SAH8pkZp+F2vRBnK2jwfpJBSRKLWr0OY31GJD+kK7Igyqa8JQBWFnXgScOPb6M
Kd/13L20mMZB7V0o+oqN19/hHjlecysy8jV6kRvcfPu5DQPxHEwaXDEuWsjb0n6eBsOeSwPaMhva
QxSmv4/T3v35pv6HQdSL0ROAFg3Ye+kYLdlcgZbqi79WMzykXJskNN56wwZi77kAaIMf22wvoZqI
epOYmIceKBydPHMWxdipkFUlRzfLx33tusEdP2lcJ9NOKBD5VZ2pPpa5KGd6EX0V5CvNEaticwhj
LD6pac9y1tilFaO3hN0sjo+PuDvVSySgGWVB7s2HGuhqOOmQz8AJLUs2DXMaplTjRNANrfabI3mZ
2XHyha4ZpZZhruKBha43YKLXcmAWVPK3C4N+LUJZnyrs1Tizgq3MimEhuEAW9MFOk2kmuwgzo0LO
DBEbR7Fsh/Ql6J56kAI7w8I6qufmU0Tv+Jb6K0cQUYINYjo7nvwJW/GBDzfc5WPXbyl7qrnvaS+s
GQeceS7pWdLcsC+hpVO21ov91GDolh0yE6KKiRiQVrdjoz/OOjPu1iKtviZQEjMBX6rtwn0Pggza
4/QUgE5m/+h6L51wc7ZjPmUhdEy2qWpeFXF5rVt01UEey1MdDe9pgNUKqmYKyuo18DRj7lhTdPDa
vGZ5dAscRgFpHxJMAQkA8Xs1pA0NmTDbQrgpVpQULIFEJ2tm4xyiPIap3iGNAsky056KyKGaLdJ7
QxczRAhvkI5J9c7456souo2kSjrFSOrAfbXlk8LvQ3XYB+4Jbdq40xpczvMi0wnL7Z+pJLxtmGbd
Jb4/ZMjTXPBZJK2wDYW+G8GVKqtjYQ232KuDtQLx6RW7wTVedS31LsR2Q9YNSQ7vPH+BHj04apbZ
PQXMMNaBA7KP2dXMmHrvIuiBAWYeSVCUwyczEkIlLSu5wOlKLlRg1BE9lqy85/WY+uwwBdS4bivE
imfoB7LHziPN/oWD9Jl9sPWWWla9rztZXDoNCLPOz108DnUyLZ4UreeGzahdj0AAkCNwc2kmMR8J
ulpZ5ssolL5SToCiPyXCItOjS7thtoRNwQzTDZnl3jGAyaNnWXYJpVXOJiuuqFba9NIlalhXFjhR
KbHJQJbqCShzafr0KbMpVy0GUzNPkxh+cPBlO0ZHk4YIv3dgqFcXxzKcuaEavijEC02XvL4MJfrz
vuMG35ujXAGBikhk0+uL2/aMgv2qXk+T3ORj2wMsJPMjqmzJL4KpkA5dhvUXV9MAQEMXqbpIW6gl
UwRn8Th8PLdNXIRa28SFNyPzXl00y3fQfU3Ac3tos9C7Zq6F1B5sfo1XvepXEyOkkPLxVEgvOIkR
eoPvZhdHtcwQO+fMdGk4xlN/TGSOlCUvuR9WfwaZONtM6NbJrfql5pbGJfJ48LDF7/sO/041HJzH
nyTiXrXVhfrSa17rrqTiJQgl3hBYs0gZrqDb4tWTxsjqEiVXHPLjHhh6v6GZMkK3SzVmczz4TlYc
mqE69XEVHBB9bpRI/3ZFHpFEi+fZ9UvnfseDYa/j7wxOHuiAFfgHcl7KsLxEeR6fIxxiiacXFx9P
aBcFf7ELNmunTPYyTZtDKzHGCQhjVCD+qgWofSkGXfGt4nkS/DW6sHtycAUsu4A/Pn400Dbj/SY0
+vMa0e0ldpkc1FrrbSctiNDSfeMMs9kmHCH5QUlPKLEEOxv0FMO7HtzfpW6xRo4XXNyOX73symIt
Ot1ElYhR1JoOZaYd9MQgrpTQu13fFMBE7eCPkwpkeWoHn7s5Aul1LmniMXE2a0wJaexeHueUGWhL
zq+rDnqDW9Xfra7M3eO9Otm2uWTrBnHi/tY172/dXK3pSDpsi30HhMoCIHD81AGT4g7R+QAjuRPk
HW+Cjrry2e7hCIe2swqVZLL6kiGHxC5TfmYBYFlXc768wX9r/Lb/Y+YjZtEk/2uH7qaJy+AXCv4i
mFozQgBI+weEMoiqdy+QGGdt81JJHYCQCy+FLj653kWa0ydELJIbFZk5QfxTxMmLP9rtNzfDr66w
nU+jh8TQksDwwXrWzQa7Erd0wjPaBZ68WoGm5pGXea8Jxrl5bzX9S4xFZAFXIn+O6egtkAn7T6V0
dGywvXkeSApfoRXoTx24urWRR80xTApv7SlyafwcTYBZok/UIuQTlGRq5xMqx6wPslrgd8M+0Kd+
UyVqOghXGOvGtI2jGANv5QBPOtmIkVdI1rVzyK6Bi98rLk6PvlJA1X9uvAxOTJi6L5UdWwBEyuLN
L0qo8nFtoCBGam0KPX3XElYw9IfGB7YddHGqKb66HmVgiiY5IDBOr7AkDQ1TPbxZv51zJy+EEfOt
jMa7zJk2x94muUMfMOsu+auwFOUBmCNcvtHMKyAXFKr79e4E33oQP10pn+5GhT9pqt1ITGu/HJNN
KhhK98MBsMSvECFN0egOuyJ1r/TSM3rZevPG/4t9mk61L1gDYal05nNFR3XRAM68WJMFbn8csie7
LeNVF8TayUwGe4WP2DnaOn0jrbp3oYUGEoqbyb6ozHIbEYrLUChHLtVmYosPOtsP/NzNFCBujhXp
Mj3s7eNkoUcbNbs6qahoUf62wzkpKDaiQomnVFoEymgWKdz8Z6EUVeqljjrw4aZhvlpW1szNQYuv
uWrBdkBhvFmiHDDnuNFHe1dPuSg/P6WavvUsyL/LJnlVFhItWWfHWpTj3555rIwk7WU3CJgAOLBT
1Hj75+8uZx37hLvr9ivmemBXL4rFwJ2S/mabM0kklN0KrWMkYvTqpvsaOyr+7nlfJSLtPkdIcnyz
3n8XE02v0nCbmwhNgA+uH7y10mznBt7F136k417rY/5iduTlqS7xL6YOYBRckP6E3dZeFr7VnNuC
hkiLMeik4zlY15XMjrqSMMiTID4oAMIbe2zjfc3iQwRdn+xsxNU7Wt7kMMahvcdxi24oR2VdqaS/
O538Y6UBYWk7Kz773I5XvaeXTyie1TKXTn9hpm8uyhFNsA/IclFDRnhFYTcxldKHtzZgJEDDQLsK
qs4ZVqzunYwOSb+jCz9HLuvQM6avJMxuMTeBP442ncva9X+EMrdlZOu/ABWWQV2SgGyAAAixU2DP
ByjwuOx9h7ZTcBfDGaz2buOiUmNlJMAk/qWs2LdOX/9UjX8hbdr8huz44aK9/qq0AaRYZPQflXnH
FXh1SLcHzURXtf01B0dMCptM3oj0FUx6JJtTtB4Lbj71c0zUD76vKbmw7JBcivGVCFP80F2W7rpI
i/ZdAryzjc3/fGQ3Db1dHG+YNP//ucdHTu1hyPz32fX90//jM/8+vdTGzpn/+8z/9WNqmjSrSRiX
f77jv1/3eN7jMMg14Jtul7CxT6O9KsZwj9HiPw/ufz/KkxxSYdUgmJQsyvBvT1lL+0mOERC+qj1n
ulEfwl6sHkfoi0khixvALJk3Hcwwas8TklzSAalofPectSVmhYRru8V8fA6TGDmzHCJAJ1Edrh8n
vfjQxja1cKFnuyYKfiJ2sRqRclpGsoNcRjS1Z7DzcpbVUsKfTy2W5ZIivZIbx7rTlzLNvYgs/DOg
MF6ajY3mhAItKvCuu4Vz6OWde3g/RETonNrSfn30dP0sqQ9c2cEp96qbjDzvLYVzf6qH/qfq3IQk
6aneN5Zwto0idsSsVHXzJNaR/8femSRHjmRbdiu5AYQAUChUMbW+Zd9PIHTSHX3fYzt/VINaRW6s
jllEVkbmz19fUmpSg5pAjKTT3GgGQJ++d++5Jjrs1iI40go6863qScp0QD3Ng+numoHrys0BmzdT
YiJ6r8SBpWNth3L6hYWyY4TeCBRypY0ZIK6GeW0Teee2IdiYkvs3o883KMvrJmSurjHNV2N9dFmS
bqq7DCUxGCa6JiCISIci26ts1TMqqmzRUj3uLDZDbBzbY9/E3wGiBadDnhu2GEmkhfMEZna81BVE
rHG0E/jtwH2tPIsQXKU3hnC8G+dy27cnoIdFzc2GWjNY2QRiLHsVkbtsw98oeouxc5mQf+ICbggK
ls0aLFnhrMcusxd1P8Vre4QtfMkoPFR93y7CsUGgn99ERmhsOvnDMvqbZAgeA8LfuQd6Pmxz6KVh
RnQAAr+1Zd1L+gcPkfqRU8esy4Zv0u+zHoIKLRF+u9eZgNUlk/ZX9Fct7AkZcqEVb3Sc6KANebVq
RvfA0kCeXz9hcCqBfxLyuebqhcKZlsUy6Mu1F0bNabIUIWENuPyJLQfMJCAASJtzNRApOah1hSoa
E31aVSy9wTrvsnyX0KXppjA79nOVwbZ4LZO4BN6EEMCxicLB1A4R3WkFe/F+RhM9zbtYJoyLaeF3
EvpY6jEtTs1Lad/wnMKBLyfRviUV/uRq+CjHBNBw1b9Zg79KkmcVucPPdG6gDjTDRzI37Ybs13oZ
4tpZxgb26ZB+Lz7qfj2Pw6MoH7GMe7d4SGZSCkl1zAABu0QDbYsObrfb7N2g+8jngQ56g2u+/OVH
zodqyVcQana3Vd4d0J6u4dbsy64rXh3R96vMLJyNVU0PSGisR22TF+NCCAGQ9d7WtSY9JsT3CxFB
V0a3zFSQcT16wzKQsvjRJaBZMm+byTl74AJpDoZzcWg8AbkQr2OerACyrBXDkR+OG5rgjIvgpgxR
9AiTITIKoPqHHRCi4lbNWzooJB7Ag4bI7nZDhIbRbxmWwKP4CCoLT79NHlSbkS9AiIz54DriUBIU
6MUS36x5KXlQEt85bGRPOqdo6PxJ7Wm2WOsRSpZZOsazqCHBR2ChN0ODPLZ0FyNFD52VmcFJ19xm
KKT2IK3y5yAKbq4/iwiZImC8KklhRqXZtTQYq/qpiE3jvUjZY1Wql/eiTowj5tpqZU9V+5ln9TYR
5otJ8ukzVdYXArb5I4WWvOgSYFSDr9+h0OxDh2FamUTO8+R+Baj42YfJTcwng7+J6sOmWfOLs5/Y
Rcv/0mj/myBtKfAgDKqM8cllwW3D8kX37vR1KU7ImS1oDbb1HZGAt7NLdeLNCdZYE092nv3wGi0/
gpEyX6Y0wDTk3E02QPZDTZMdro8Giepda4h1tAj4yd8P//Rv/un3/vQr16f4+49JmAiIFAcPrCpw
rADYVzRTikN0OQwORP1Lc+WPr6+PRBcUh+sjIhwmu10nGqwSoWFFBvCzmg62CI7kFrWUNel06A09
HhIB/NcoPWLqC1kf2q6qzWXbt+6qxi687B/qFOCv6VuAQyWkKlzs/WF6dNKZmtqdS17EFHGE0QbT
N26/Esl/TDY1CM6aReogu7qel9eHuWEVh+ujf/5JJ+W/+Pd/+u7vD0nceSxtq9pgoR8PMw2MQ6DV
vjL5k8rO4T7r9uXh+ogECV7Pv/je3/8JZe+a7V+1Ky/vTVOH02GeoO904ElXJjgSBst6arh3FU19
EJfD71+bnlkfAjOuDwZk6XQRTwV1UDBAzeyqw4AsPV1Y1/fm+o3cstleic04Bf6eGN6WfqBoDjqW
4cqMoRRhQdk7Q1yvw6HDtcKTX/+zefLqQ0goOHV3K8/X06NsohymE+daQc12IAcHZG555BNY5X0C
gQudLAFe77OS8e/v0vWtsi5vVXs/0MhjQSpIvrSC/Visw2TMDgGJDofZMCaUV6TPBGoiisuz2oNu
FCVH5S+cxPAWHb15OKjJ/dj4GBlSKsi2Ydpm98zdXGRQu1wE7IKq9FgAuVlHihlYFEMZLhQBGiOd
0tAEEmMQg5tcDtdH7ZizaQymHfqM7hAGQ3eQhuOkJAPy8PpN8ln9XVXcqwuCBZX3N9ZNTKVd/6OT
ULwsYr0pImAVegWJZ3YFUyDW5W50vPlTxOp9Nq3nStYosIohOk0GuUnm6DfvvVAbiXLuqwcEykwf
AJJ1EQ6M7i4wiai1wkTd14LGF7yk0peCgWA3LF2pc+4RHtrioZsQkMbTm7DS/TwCMgNFap4K+uZg
2EoKXikF5MDMPyfsKZbQymEzITAgjelTWnAMaF8sEsMNzl0WjScKJ7T2KTDJMlG4lVIoA2kDRxnS
sZZZ/V7pHryVYVdnD7vArXXJhpnxGwRDNb6nZA7p2oT/pwlVwjq4rSPwgiqK1gj6mrUyhpckxpEy
Ov4unepzixB/Oai4+oJJaHqM/bzM66h3bEwpiHnWZgZwlbCR9nA9bZnz/8GG+bdQAf/a3/8P1ID/
O5rA/4uoAAHt5f+ACvjrfxR/4X356//4y2f+/Ze7+q//M/+Kyp//wA64PMXv7AD1m+OC1fFc170Q
ZYgS+Rs7wOUntqU9vo+6zXEsTPt/Ywf8pmADgETRtvIkwx6ejm3kBStgmL+ZFl1eIHYeq6VQWgj9
79ADLPMfSRRK8B9JR2sHzI2pUZ/wCv/MXxHapValwZcrNg+yZvGQ6LRnBgDt+Kwx9rZ91O+dkfKS
Wfedi9do4ebhE0hhczGxXi0Sy7wXcEHXSehu7Yb05RjZbFnnJR6rPF/bSf/lFNnZSMN8Xc8YzcdY
EjxDxdPl+qFkzMNwbF5PiViElocmG/52OUrgdd490sjGz/dGHeRrqsGH3CPwVe+SfvgAR5KBJDq0
UAFW+YwRik0eQOUOpHXMLMJEeyrjmX6vTbXrBuo1zdMSLXy5SAbJyyzJWw0wdhmy4I+zzWCjw/r5
Gl6BJg2dHhRB23q80qyA40yY/G8yz71jk9giDeFuXHGJVk7N8JSA8o7wdHER5NQ54yhMiwsNbqRM
ZgeObvoTGC/5wdIDd848L6gRwDo1RWpVPaOsOvikIS1dLJv+XNy6qP5BhGyLgaxY200+ZZULmgtM
oHTNnzf7VMwM3SnemuDWB82E0WwP+B8wjkPzzRBs34bpgPzC+m/IJZb6T2eMY9mSk5YTkE6iqf8J
N0FhnJcufbkseZlwDkMN7NNVhHtqncHgY+KK/zqYfhVxO67CyV3GtZJL7U+8SwnhQUkG7lhPxktp
sINEn8qoBMTb9U2tEzKZPPpP616TBipD44485FNbCWvDzTVE5Nw+pzOq87GJ9lglbdxO0QTGsmvX
A1g2oFDTt1dmr4kqT1IOxoa8DLEYx25XNJZYTnxOOdpFOOytvyCEBa2iT8o1EJyVo7BN1jQ9HQf9
c1p75JczkbNh0TtEIQ2kHwy4taqut9nMBZu2aWtu8ukhY/BL9hcnaFYKrCRkaGTpDtlWCt+PhcBq
j7FzmvLIWeGhPk0mvN4uUMVqGAHriaG0l5cZlD/6P7O+vC2sS2pO3gDjN+191Uz91rAAqiErwUTP
xeTL8avLymOOYic0271bVx+UVYsp4bRpG5BsYXV54lbdhqk+a58i3dYBuG4RfJZkySFGFh8imX6V
QTxuFRjw2RaHsOMa7wDs7nrge0ZmT4S8dw98JOXC6mBNuzAHRPlNmeEdMTbHa4/wLd+Bx9pq8NBa
dBMfeID0N4p+OQOpTWKyPvqmLxAyGR81HYklQkbanhYkhVJwCSbDDa+1W2pGGsvE7r9Mk8tgoDu5
Jpc4XYnIerNcLu0omSsIZdA+LxcfxXCxUjSuYtQtyzbCukHd8+A05KbqptobzXTUWV7vgkvy8SUC
GQJGthMMqhdj3f4ENUiQcs6bKpA3uheRWpd1/dY1Tcx1JVmuIa3mRJYgKZvuoW8NlFTEkAYD7Zr4
EtYBePTDs+MSThzimRBU8SK3YZDqwH5zh/zwp0Xm7ncG11/Ymd8V9D+aCz7mHxEvprIRcxKRJx3p
sWroy8//RMkSve7TQL+PWc60oAVxZKhX4SosF2IlpoJRbmo8cqPoFgwxf10vnusr+P/1wH+HDnIA
lv3X9cAz5ILvfyQHXX7h99VfyN9MQc9Ca9iNrmlJwD2/k4Ns7zepAPXwQTLac6Tg8/xj9Xd+AwhF
qJamAnUoGzwobX9b/SERacd0cIW7tssJIf+dpd8W9j+dVZZ5eSIp0A5fShFhXYBwfzqr1MxLSGNM
ch295nDo6/08W0TrZowwEVc2TlSitklg23XelxJdxAJVvtqkC7+4sz6Ktnwkknwn5+rdpkWvgeoo
oX/MptiBJaGRZSBvVB7CVGF0i8zD094forl8rkgtWJI59TkgnkZlu0oNVK1V+pS2hF1cmh7rwEag
UOvPEBQavMFqY5r2r2S2CSOtuyMecGVUX2kWvZS5g8jCog0tW+s8TLHG4Ft+9/0+1dUPkWY/tAf9
ngTmYeGatos7fvjKa/wvXsE8g/8RF3F472IpwWmHr3jWLf+6eECusYR4dsncGh/QqdEduvQs2x9F
Q9x4YEPnhxHBnxXck5TtvIFrXFND6cwk/w9BFsN4IEAdEcYhO6o9g1l0WqNB3uPzUNdvlSZKLDV+
VvzuohysE6UTWXU6jW884YAkwXGT0lha4NwyCbeBQEcRhDij2csWvUVS6HnpGpd9QZCC/rfCD+z8
X1Y13w39FC5R4L9mI8Nnf2jvuwSedljXmCkxeOPQab5th7U7JJfHGnNv6Sb9kxH/cEbEqOSqN5sY
+U43knnGCBHQQ3oJg91Gyvwpc/GWIsrgnxEP6qePBOqEJvIXK6lvesw1Ri4eJ+KN8xPez3DTh+Wh
8RTDjP4nvqnppqMmibyhus3VaeQPmeApLIp0Po+tgy3Ya5ADjOVHFXjvVMX2Vk/92Ykjexvb3ge8
DwitAXu/fLpxLW2vRSFRBmXBJlSkyqVkEi5qUDorT8/e1qbeOveElhyimH4bJyVOblltwCDeaStj
02hNT0rHvN1esjJm86kfm5Bui/UFJ1wx5ffJU1bduVLtgFwteER46R6c/33AY4MixsGlWs9ttDbZ
/QOpd7eitgGCePs6yQj8NUqTq0Wbx8IT0853kp1f9Gy0Bat2Je0z4l1qImzcB1IT/ny4fs+//CC6
OCMhVjIWTOZ92dTFtoisNR5K/4C7BFSi5yBxzyARVKuI7PmDNRUbhW5mV8werTqCcYqDuDSmro/s
CX6XUxpb4q1pfEQxKVqXR9dDXhX4ZaZRkhkzhsdpmgRB6SBaUcVUh8opOYSqYjKft1wJlNe+pt71
ZpomM1V6qKOZ9sv1SOaYjf7KvOdkt1ZIlE+OmH7Y1YQZ7lbNeJTMnFeL8a44GD2JWPZAyAgi2GSF
4lamEZ+CScMFBA0kd9k5C6M4RxDJdiWy8JoEvJlzXaB6ojhcxaVVbkareb2+0uthVJhG6Hbzoq9f
U+dFK2kNAqwUKWFexnjIIlAtyYDRpg+OopwOYvqH+vIZeZc4keuXiQNvtMpTOPKZY9PUULe1gRTR
aUO5uJgpDt1VGHY5+MFt3DEQsvx9U1Pl6lhtx6YtDv3lcH10PQSWOVIK0fycZ/odijFhEYYBwCg6
XyqYaf20ya+iDUm7rNju1wGZw9dHsytXtT/hi6mnpyZhr1JWF6V0AFvcwGM4K42GbQhIOu/mdVG3
7eF6iEObroEgU3s29iGxtIfrYbo8+9+/TEzRrIoCibh7NTwaWB9N029MSi+6kZIWeoLFgGI3nlZk
t+SH8HK4Prqe2qPwooP4ngE/rUx5H/a2XgwYNQFOoZmdQboLUEloBGhttsTAJr6DeMz88CUJepPR
0XyPimlvuc8aVzqT4+GtAFOznxt9qvzYXhN3aC2AdN4FBkNXVYnPKp6IzpFZbqyIbsU/J5Fh+eaI
FU/jMeQcNpH3EoAqUZI2XtTsrufw9ZwQBgD1xskeSxSgB0cRYHF9hJk5X7eSSr7randp2zWpp+bJ
nWW3rV0yCkUDNT67HqecMKocmFbGQJhoZMNqdnxwxObKSycusD1OtohViPex5JdyruoQLTyhCkdY
ITm07lDCwNq5iAaWvsNpqNIT8GB7AbWNkDyb7YARV2ecJtiqqI5b8tQJTrQueBwOCov8GuFIuRR9
juCV8CgbBdAiNxFJlneyzR2SFyF3B53YT3Iihr2aCNydzKPTlmDAEr3HvsueFYALkTeMETBOXajX
+dqSI2VA0akVGcTZUsOO3kTkYXDNy3jv8pDGlvuiC8P4/asEd/nOw+WMNTq+ny3xK8jTCyztMaUP
uzC0TyPbybcIUactzbF6WcCd2sgSBgPa05198fn0bI7wMh0jzdQgb0dS7GckVgFBOyGoZIMo10Xj
lNG7LzKiLHJn3ucdOmyjGc+kBYRqsFc4eVZNqa0bw2mXBeGqy7Zht9nHqNjzcdtY6kWQhLgqHJem
nguHoJyphJJgvAPtbByny2Qhtox7uod4BDy4qnXWLi17SohxvJ2jCPa8m3zXfvosRrKC6qrTRKDW
nIEzJrs6VWDLiim6pCveBg7xEYmh7VPby5VRRYc2SVcFuu9Fo8aKJmNItl8I+92WEnYIumprfa5a
4ChOChtd4oS4HciYG2ZRLd1CfptGusU+t55Q2azCWRk7XND6lQqpThniz9X01KUYkUZs78eSXSbm
j4YlaOFbrIrCfukzhkBNB14i8RDJBP3DELKu4v1HVYkrr6rGHRS+NXo7tBNZQsKgXS9MyKm7OFa3
inzVo+29oa3CdFJ4EVy6ehWbPWXf6Kwjk+0fUGG2vGNUrbRvGayX68Dpm53W4bmW0BNnQELIysYz
IbOLvKPMsZAhQ4SGyA5DujbZSxLDJI4qI5ewi3vJNu4ctVX2ZBveLhbtPutzjFqiB7XrNHpnpt13
2UP+iUSxHzGEmqQI3wLHEpuyb7nRSxWv3METS0BSHiwLZO5tsurrHvlPK09e7B90V6lncwDF0Ywj
aaOcmws0ML8iunJrERTR0agQguk44LPTCG78jrLLJ19WFBAbaiafiW4SYPHYhFsjI7o0h5rpdt6t
X7kCl2VssG6DBOpNxAf+FHjLsXatPUF2GVnVbKxDwtwb/dPyBSqSUJKHAxIy8YufpLV9q1wyvPCN
9mh4FuKqBN2C0LFziDK14w4oiEms9viW3Z2s3muPayxH7AKHpUGq1Uy4lrHimRMRU5yUzhxzty+K
c2yIZ5hNyXoMlPmejkgP0qB8QD3pBaRj5SVssaxLPRpTs3OKyBJfjrNDX9/PfjnGiBqpQRho+unZ
qSfwkDmUlnrY8/JPySXbWdPoWJBV2Dr2PjLQUxc55pKw3fm9eHEH+ovCTb7oGh1LpbPNTFnPzLzX
295xqru2I1fAHpEF8Mx0fAAi2AEWCtmmJ6LOfqoGCJcRIH4jbP4kW3HsjbBeo5VzlkQSVGtszz6R
GY9EYW8avzx0tqg2JHx8d2b4VEVvvAXydmwLXI16QGxNoIlZpa9OEzGUd4DUDDmbkD5Om/P1EET9
H4+uX/oxoI5BidPfvy9UTlFo1yjVo3hYWK3xI5BYnkEW/ZqCFO71EA2YwbfwYpKlnTb3lG7RngXj
Le7xGnnjhNSzPBD9q9au1dyNo/tjiEOGLxKnQHI5+4kqPGMRM89A/cZN52HFDLNGK9yXDTf0Ocgx
FhFFsq3RSa+9AG2Kso0vremPaonwImm/0CSJ1z5pfvZTU97WtnhrdPFkJqM4o6Fh3Obmt4xYv3BR
wEmJVb/267nhLuzcZBHZtMIaT5ILcMDAslT0O7mwguSEZMJZXcLOqGPXCB73GP5S4iGMBtWb+lGK
+IdlFVtSuR8Y/7yObnybuJixSu9elWg5C2UtuK7tj4qw3kuid3/XBV5y0xnY4HUS2x9+BnVAxAQa
m1PIW30Zql0P6IrGA/ndv1ile7S37nCSMS5+F+ZrE4sV4isQMo39hLoP6mrVfw8VRo64NQ88D2c7
mTfg1j23vdcV3bRkeh/a2thpe+4XdVm766xxuqVhkz5O6vrK0DM1UOzvRyN4gXQRoYdnv+ndhZjk
z/EFKtB1xFvhniCOsz9ncd6eLK5kh0XQzTJc8PMnlILmJlFps2eU/FAGfrQqiJVddpn5xvRbb2fW
7zV9OqS9M1QoiUkrHe57Qo/DPnz2GplsptobVnme/hyE9Q5gHTldj/Eim0YolklH39Jma1eTGd7c
qtitV7C2e2b3g1z1jAkWRF+BiqNzPVRiPBQNEsEYS2ZSkPLgpRBhK4fPmVqLXl7j3MSxEVPaJo8q
qOdbm9jFOipQQtSpuR4atzlEGutb7YEtqC98jBxRz1Q7O2ySR07dL7sY1TZnh8loLdELPRbP1mCh
QimLFW9Yv3SdTBx0QMQFrl8Sn1S9apJghyjvhyMdl3iF9lQ1/skbLljiSyHh6mTTmi0g8sogxhwp
8kpm4CYiIXcVf96xMkHhpLLaW5WuT5HQqwgm3zb36hUNWkbMM16CMnApVZppZxA3c6yc4IjTbpmE
Ef79YW3rkJTVxvT3ic9dkOqzy2cBKytRy8AjYWsy9NmxZ0SBtqsXHrL6qDjwLqaLtgJzIn3Rg9GA
ZQWbbNmpEIAGDKsbmip3NZ6PUeLKiKOz25j7fT2YI5eesy8Dr9mrTqLishPOjW6izTBd4rhHbH/0
Txe1O4/LfPb2lQp+DohEgtq575iq1sxaYLg9Ig1cpkjW98ZIfVjkgspWRLtG1Dd2wB2cecwRRltP
Lm6uNtRDEAxM+17Y6mNGU7wlnsFEPJ5v4MMvJwrAqVQjWxV1EyTTQwCJMdCMIDR3dvr9U8DMRu7g
dSLXckyFsnA6p7XBPbs1dwC2yMZolu6IEaoobHupcjbdAz8KGqhxPgTYLWLZd9JDfvL3i5WNE+Xk
Rbu5KwRAZnrzeRIjojKDLw/Kz8Kcpw1RacTM+pfUaYt+DNd62uCqU5U8ehN8FwMa1jIQ0d6aozdG
FtMnv0DZlj8gE+teuhBUVhX9zE1PnSpaYzwp2kH1Ve4TzB+LbKzkSTo2EQk9qmmhsGEbirgiCd45
7ooVOvianvZuLglVCWqkHFJ9WFHuHlAP77HnU8Jzv/CzcKlHHXLO4rStM2+DEvnZdHmpFUnD+dze
9r1P4FDAHS6pIPdG2FcOQ2i8WH3ybXSD+5KmwXNBb2QPjfSiPdTGshZd9myXIwX4cNKkqZwqFoNV
PdgE2ZClV9nVcLQTq1iFUQ1XtZx+Rci6JXldn+aAzp3W5PDsTpuhYGJDY1PiwiiN9dg23jl1G2JX
pIvQo8kGVAGv7DWZQKUlGbs+g+s68qHpJPdqzlH/BlSEmRjpPMGT0/HQrSSxsqMCDl05Q7NPNKr2
XlNkitrrjlP7Nk+wZxE1gKzrmcuY0zTuOnf6kC7YRg/wmjVM8GFycMBpEBALDY97yQ08W+YtVVVv
ewdL5bBHA7ZqwawQcgwCwtM0fuZjP6MMwF09DicSMyW5KhxQZP3xSFbSQcVsEqg3F8Oyhi2xlFN5
ytPsV464cQUzmTzbZtvDyGyHJjoCB2wTuEKFStd6mK3j9aBy7uYwvl3adwnmKPYmSzdOzgyEy6OO
c+CupJ9AD8h2ESqgDBbi85x4hzCmOZLjx1x4eiAFjbvcKfPmSwxpMf0gaWQiKc+gI3gUJESEzvA4
T/nO9XGbqFI191UiXzCEyjek7oR3RRVS6TGVb65HzmpN3QyXzEJ+DZsUxEVCak4Q33bWyuvFeIse
e7otLgeZ+2/aivy1PeWAYp1VZ/bvjvDlXvURU7KCDxy9Ev7PkPrZztTnqHxYf6jsF8gh1dpqS7Rn
c7FpByz/CYzYdW3DYEfMhXgpYfEZktRaT8ruj73d9sfGdS4ny/gLp1B/wGwe0enVI/mONjeAhcUo
RjAUe5xnG/B7HDyXOWL+lJw0cFNh+mbh792ktFK2Jdq+FXsDG0Fa9wmJO7+rIzk8Bna+Z06Tvplu
R1k8ZIum8uKVYwa7eqKyyENupAM4HoI3qi/VXGp7DOyLuP1WtVue6+wrCl3jFLFYUXOKe1cN7gLV
ycl2H3LdYm2yb0oT29tMtbOdq/Sz7YiSM7rgV1b4N7b9WiS6W+WJky998H6JebDz6KjB1yxo47Gd
iwu6CupejmI5JsDA8yDwMSfXNdkx922WlRvI7Ml6Crs95HQGcH70XnYwKiL2rl1SE6Xj5Z9s9MvD
0L9CmJAs9MPG941d7RF9HKXf2ojIaixNDAO+GYOkruMzNtfvcfTdvc7Y6kIVx+Onn7ykhcGtkuwV
39p91Bbm25C4p9mtThW21K7EHxn2eXrrVMUd4ltcJEp+ToVzr4OfNsrzsyV2gBVfMqNFDEuo0Azb
iICN8gGQ5dHAZYZgdZFkOC8LDPbMZxfUfoaVf+FkxdcIuaZkon2hPpx6SLeizujgRPJu8vr2LiGM
GC3oCvNLcrTkG5IuiF8uN2fvsjQ6I+FfHvEviojNpefV+xgKa5Exo9Tiy/KCZ4nMcsOEF/2cxsqV
tDSqihKfoBKrZPLfpyR+inLVby2PKqKmw1ZccBAjtPd28MKtFxKNnHho/3P8HgdHgBBwInd+ZqrQ
RSJ4GaUtNlViAiCdFRvAuX2dQ9K329grIDegQEoD2gWupns7FP2OuLNxVTqq3supka+GYdCuwUEV
2YZ8MBvn0KjwsZS2PI+x2ywUqRNryaz2UF57m5dH1y8Rljz4U71zmoS2byaIZvTH2yZlHR0HDN06
k3sQWeldAXN3AeiZ8gjvTMi4CjZ/DpQUkykyjZQRxT42G7xdOY4mpgO9+2oqtmZwuBr6FkgvrB1X
fOVH/rOId3BM4ZAllyo9c2+SpCm2Ksatk72XZp3uvH4OgG+29woJ77pUxRkZMlZ0jyhWWxLl5xjk
UgSzt0IFxoQeYrClnR8uXeo1bctb0sjuNG0VPLbsEee23NbkUkcZqhDTecwEzs0pa7cZozOob+BT
PBQedl/FR3Tv+mEQnEyuBW2kYZ+jPWrMUu9GIrr22Pk5LbrwIYutAufE8NgMI0uNj4w8xEw9+tF+
FA0sajnnS6nLCijX1J1iciGe3IJFXOlmnRBvtppm4rQnxx8f+0B+B9aNw5+94lrBHmY1tE0wR3mz
Su4glauG7mum0i2JFeDNJ1KgEwMvJOr1dkbslnsrtxqDVT2uEm78q8C31CaAT7XE7jvBQx78deKG
4zr0gJnOlFf4uhRcE1RuXlafATFMt2Wi0b4PkbU0nZDL222frQwWNV0pV/KKoDIY+zy9awPLOnNP
fZFoTRf3ZssqrX1y7sb2PW3Db1HSRRchafekQNBj71Z948wnFi34pwElTxT2L/Ba3g2rtu7Z3TR0
O6NyBSoFaihslsC1T9koX92MIYYBnGVdXurwKP202kQv5zHgDOhoLrBhvykod9kePElBxkHrqbWM
wwYtBrvV0sIP11tbUsVZzqpkAKwLS8YpeX+a6j6z8qPpXSbhpEhueGZ1dz3UE0XMTGoE5DBz1Y5l
uRiZFh5dcksX4qBi661sWPLTCE1TOHGetYMp1nXsADNq4n4dt6gHOsd+tGa7vMMkskEdfbmXMhyB
XIXEKO26bTruWghycdZ+GGov4uaT13mIZ/tnZ8q7rFHMbuDAsCe+9cp+S5JaStiK96Fn3yGIO8yA
TbKrG+KmX3ATMU4eGvh1O3c093L7KbegioH8YH26MF5U7zHyJOtRTf5T6Ub3iBcOlYXduhqACIXV
tpwGccCmyuwobOkmJ9um7Z58aVjb2XAuUdoO8yPvOLYqOsZJ/k4q3hNeWuPFcLHhcqVm7FCH4Oym
1R2R8cmyIcDWn2SwwQ9htCjq/RG3Jd468rcqatM6uykhZO9cxiJZVffQhuozMW/GOnfwLtPqXBFt
nBwITD9OHhDqZD9UxqdHLiR6jnkHN+Ee3/WuMOrmgCr4ENGNWpJtQ4U8puPScDv/MMVBtuPa37U1
qaa+PR8zYXjLtMELarRJ/KZowvpx3X8Qk9JselF2u9Koy5u0t47xtAyp7g5WXKhlYWTuuivj7hYX
XLxIHWd6y4l0WXsSTnsknPZGosZdEL7wI+Gu702ogz0w5QChLLx8VbQspCs22PaCO/sCfYfrkT5W
IO6WgeGbL01LR4rhzH1V5ePruzLS8tst52ypzLG7qw0h921HVAnqNfmkhfqOi7j+tsIesBGDMAla
IoFQnmPtXQ8a27OMHvMEn01lRgJPLGJekxFoD+34iC3o0jTEE6+Ec+JG1Z6EYALN8Kx41U352DaV
/13Bn4ucaDyz6+gWfm9/1pqxeezGxnEePHvtt95E95aZWh/i9yjL7HtGNMQLLxX0s5BW+V1UYUgA
aOrhhy7bJ90tncsNLon77kk2nkfn161PqYmqr8ss1ASeBWI3zfJXq5b3s3am7zod78zA7ZdtLayT
DCcDRRApQ7pB3TWJIN7CHtL7xCTCKNL4NKxGjlgJfdZsdALD/2LvTJYbR9os+yr1AiiDwzFuCXCm
KImSQlJsYBoxz3BMT18HWYNVtVmbde9ro98yIzJ+Bgm6f8O95xap8zOn8XtIItyfxGkdn8i8k7o0
LeD20TZfak5HPxILMZu0o6bQioOYYe6Fof2KuaPz+2JhfV7ztfVYxS4YFXCiFzdZmJfOsLEkKBex
YcWHNddoIZVpz0EDSoOVLsHtBlKjdiIlVrm/TBGDCbSrb9tmvpdEtXAtzhMa9fjN9GJqayI2Y8yD
lHAat85wxF6EOaliYNY23yNjZiaDid9UQ7gdLNTXeT/8cED09nIp+ATbsdpRcQMy5lOl2wSwvP6R
Wd3UAbjIzzT1PjD4X0sBk54t7iVqjQfHNlvfXIgVk6zNRWQFRmp8DQUQaOYWP4ytb7pQB+HxtwFZ
jfC8nf901d/Oxp2uORTXGusn1iN04KWFxX++RFLthg8zRu/GVJZs23H5oSs/zMVIPm3xaNOgCId6
1EnoS2fKI5cPIeyGlYup3dlxctTUZMPag43Q1PK7F85lKfKbW8ifyZF3hDn85WLaTpUbPoLLQK7W
ir+8ll1lsQ6aqu7JHMi502Ku92Yk88J5ZAn41OOo3xhYdECnAQ6sl9+BokGmby1UcBVB48+jcZ8z
Xymd/K1LLoNGsmDjPeoK1I5F3oMtdrLjEoqyv8zfKDbYJekKXw5QnMZxgQbPCOBRbr4tdsZiMufw
T77JKEYp1zKlao3uT1QaD7nkRejpF8uY0yxoThN96gIzpC6NTMI9MrvcZC6c7rr9DkmleIgG6S94
IHdW6n1yGl9a0YdnmGC7WlXd/dShFleER3cWFOT52U3JvZfFxL0VyietXcQJAoRvztFAQaq/Y3Bk
yJjKOzVkyw2w3FtBNO/PQK+fcZXf88kwuGtrLCgTrr8lam9aXpiHVtagE4V3XzfJfFfmUh6WPnrR
wQq5dq1jnTYuYeOqk2dH89VBr0c1HGXbRKKEdERlbTo3/du2VCZ2gf/Y0nZNn1b3Sy3/jHYSnw3u
n02chastlhPGcSj1o6jzLTyJjBrJkPWi+yQm5rJVgDeSuMyxY9HAu3O7IQQNIeFommh2Rq4Woc++
ij89s2j4A0I9yLzxkOI53Fj1OW7dV9UmrN9UJ9mjbualMc9F/LCE/JWhbJBGOw+fY5hbQRd32U7M
I/PNNNsu3vwRIZwJ1pifksd3CXt1yEL7yWM2wCaP7aPJhnhjWHWIT79dgtBiwM/mJr2a6fgfP1zY
bQwyB2v/77/Q5RG7SFLhfKvuIBn91+/+55cnnBZbowALnkzZBKi4xkNVl/OmNg3qFNHaFFOMUElq
+8VXwJ6tSHcoUVeNsRd0LjIhANtUiKp4xzREyE3psDs04mOq8LgjJcZA9eG6zMF6hB/UAtihjFAy
GRyrrWdT6kXBYrBpBxlJflcJ/UXG3ZPB4ASMeYKcRvcaBh1HBhKZn5tUTzj7S4+ssSo7mTGDusia
NxAdv1JcgIHDAQIx3tparne0GMeA1Qs5tvqGUDOTjav3WOuZzonuPeDNKgJcrBCAkEiXBuEOwiy/
Sdxm6WaUuzKToG8W57FK8AdmaF82s3BdUCg0YCEBdYdJstZ1c4Rieim3vQe7iZV7uxt19eAm6mzO
WqBivQUCl3/oEySa0iCThJQODKlPI+KNPToSLCp9c4rzqgFEVrOQjqR3xJ7MBTtyyE6pC1iwADGT
WJN7nPD0/+M1svBE0ptiaC0aj7QPVoTkVYi3CYMOhKV3GHzfy+TdFQl6hFhiwC/5R4z07MAsFGTb
DhcISNrmGub3ZWz8EWnyJa2svsOWUm3KJHnCk0uwdqNSv8nL29jXYCHnDs7MiooPDWTN0vSLhkrS
YhEL8U66811d18/WwKo2Qfp8QNuzWez0g0UKznWWWiwzjPtYy28gQL9Lk89Mhjxrhd7uCpRvALRN
P6s89pIxbEfl5L/1VJa7OkaLFJPQYVqo7knp2EG4zM45kM+gjcuPxWM2zwALpTpgrk0Bx+fU9Ju6
IPpXH5xi3xYcQyE1tuhk6IPCvCGMv6VG8uLI+Y30Jtv3ijzb2iUQ1TCV+bUtuDmeqnG5S0fjRy9x
jMoeDUplnNn3MCGKjeIlrfSTbhjvACT5vFRyw/ULa7L2qu3Ss5VBpnma9OR9MVUwtircyuVZLwFV
Z47cgGBNHsqqgaNlBRJukJ+iL9n0+Ls2/6uj/X+K4DRJcf2/62hh95Db/PEvu4+u+h9emvU/+3c1
rfGvpm6ZqzPGcWzLIiPwP9W0mvWvFvpVQYiwybkiXInQ9j/NNGhwXdiSnjA9DmXdw83wH3Jajz9Q
CK4iDDDSpNGR/z9yWlP/J7T1v+UnO9ZKZmPK4/HiDOk6/4ecNjXyQcsyA3OZ9zUlGIxdyJQ7Gwir
3wNm2sl2jWlz8ClHlX4psYEqIV7cnnqtkzFq+dC2mCUR59Fg1tf7gWlxEh5BPZxHYaB0STgFDLP7
Ztb9SWPMaNJtAaKt6cORFnmMy3GhNd6UnZ32nz/9pFr5aXgFVswOIYLqDEHWtHrFYYEWRjS2TyU8
bgYv0h4mdoeyRBqBLCfao+b6nlMYcJZ0DkXbMKDFdj8YFj7P5YxTQhB907CwaamCSpE8Z0Rp41yP
mYi2GL0dbk6ohCSQkXjGOGgOz+BIMXTM1/pZ1Og5zIlzy2TIP4UjPBL4MaQNwEgsqYBGxkK8FOgl
kzXtk8kXuUMkO73JwcUfq8evJsSgLZOzjzTM/yQ2f0t7uFYJJ04su/u4E3dRUY6nZgrrO6MMb6mr
dtOCnS6pYKEMmZ0f7ewPYiNfDIl4GeKE2jFvgH1lIQWn5q6ccdJmSGck9K3tN/rcJr7K5VWN04i5
AB0xIaJ3ib4u7ub3ToBe9PA64gvaxdXk7WlYjzorlg0Vvbu30cQ0OJrteLCRCm2UFt68pOwCfL5A
G8BhkUO0KXCYYz2EKGIDxUtr4i7UOOxj4uIvmVP+MAHG/+1K9C1hX2F6ru3DGP3a7qwj9VQHAwlD
vTwRTD2fopg3A1tOfDW6/HVMxRLQlPcDMKAhnLZGbyxsJI1PzxZ3vamxVgSb2iTmRvA44Ig3OXxz
+5CkFo6P6tKLol4tF89q1hNwhPVnMurzIR2KGQQVijrGdQ+ZtlCD9MQxlG2Z+wks/U1l9vUuHb3f
EDRg4Uo2o2w+Fp0naLaLBVQX/pdStV7QtMb7wk4dri5zsfB5NuCfiqW2d23cxUGThQhBTMwsxCJl
bzaOEwpiX48mpAl5+ccxioPVMY8Mp82cD/Fj1aMpzrXt3LoOZg78anbfvsmR8rIu8ve6CJl+xu6X
R3YhKmSYMCl1Sly7r9jhL2KY4eVS2WxYF1Fglh+l1xXHTBYnlN71Nq2SBlH0sHM889ewIAAoiy32
mMeeX3dND8GMGJoaQVUsJwA6ZlAgy9tVHnmgHiNfPZKrAikb+IrFAYjM24gCnHWweNZFGzhW2+7r
kewr5I4+uL9trhr9FBWIwGgk3q20eR+LHA5HGb8sKZbeZZJwYrDLBfmUP4HjnEna0V9FKKCkZD9q
wGLqLN1H2PFNQK2qLQBEmpiI1kbuZ7N5HTRget2qvu3Av5I32+2iMmsPxYKnDMJMFHRkyZTemnUu
7zVQYvvaah9gGCX7YUKCB1HS5KsUtSQrOohy0bZGIQp0ONj9vq/UVauifYewjdBFOE8J2VNt8dw6
4bD1un1V5KCA1x+dxQJUmd0760bg8U64LbWeIaqZ0lVy5RMIMhhbt7GD3mFdbwxY7mVZLTtciI9L
wQxgMGOoDl5u+GRQH5ymfG44tIM2j0lsVx8qrBQKUu9VcwGoZjEo5m5VUXhwGRIQHtP8oPomvSg5
d4AgrWtni/Fk3oWrSFkahUI0wnb8n3/bhw6ytbTxJ8ZvaTxf1Io6liv0uAKTdirkMY0nMJ4jLTjB
SMOZ+j0lxecE+NkNgBmxcFKY9IcEk7q1OstMrXjrW3ha/VzyitpO+U1WNn69qn8VH1KNLT/IHSod
MbavcrZTytFkr0B48R5kzgah+IMmMsZLZEcFnhElQbosgdGR7jUZ/MktDgAl6ueagKmgrajEWBV/
jpU1+6bOCzQmP1n0j8XV/5QO2dH/pftOK+tOtzGv2aX7GidYHNpxsLaeS+KpplNWUS+zvFImS2ib
TaMq/3KtDUzYhubCbsDbGjaPN6FLPyWw/R1freWRULI8mFXNGpd+qyrm/Rz1F6QvOl1k+guAtt70
QH5O1apTr+BQ7HBvvcQErF2ERZh9aPaXXtcY0kcWMX7PiM3QIUr8gY6tO0fE7qesbH/TSInNDM7/
6DlVGyTePG6MsR+3fVf+2Otqdlzjij3Uvbr9LsQYHSDhW6w064b8PwuVf9cEpipc2AQg9L2MNYFh
sDlKSRcYJvk1trZ+sGR+T/ADMdxk2OP6DiH5ofAuerqgNPuBpfpYFZbB9m++acS2LVpzKpe23OMA
RzYPLngzSM/cl0CEtQFFSVS4r1KzbCxyh0S0SC1KECDtvZo5DcRk9JsKy0YU5/2WhGPAaaQV4Cfo
gQX3abS1UT67S/lKUE9kDIRNYlljWvIwEuYJ+y+zQCArg5QBEhznTtQb0he3lDnPBVFKxMiYGROn
3F7GzSgvNtnc0DD7I7HCzpa01JTirr+4DkpiV2cgZS7nzFgv8Jz0bHcrc8qTXnMPmjdfc83a23yu
MLhMoi/UXJyLuv8CDv+ErXM821AyAGZmFQNwuIANbLO+Tf54E0lWuCD+QhOyAsKdiq29VPuiiCe/
y1lTaunyMJAKeLBs844a8W8DM9C3EfovPDnNKromVaRnFTYNVRPgDGKyZScQ0fgaO7Mqdgbf9e3K
OLJS4pHspl32qKm+cg+siunEMYl0xo7exxEQoGT1NoUMDNjK7JZ+dgF6hLt4ZCVc5cXWXDXINV+R
GWj0XZ0NziXPyivjkIutyz3yx4IkCvWuleJPMTDbmcYUIYkYkw1uymthg2dFkeq31UIyBJRwnpx9
vBBl0DkPo8P3VbUvqIGOIgafO4p0MyZuv608v43VU2FZbwtEQ7+gedQbFzwXe40NQTRXPJ1bZeSo
UniEEJo89O3IwxXjdbb7VVvSdt+NNZ0FTyGWnafKCT+E3XNBVZdp3GceQPnG2o8VyuB5rqgXLEvb
1EJybcw3tynaBy/jqJt5B5mL54FhSXQuDKv3ZvJsMKr1Qx0IpqVMdXAH2mYsjxAj2u7JmXCXsF1j
RzzOF7tAyMGNzMRx0nFcZgA101kjp020vT8ZJUwiE8RsPX3hVKl84RafSoy7yW5KJthCXMGvEomd
4f4k9oZZ/QAw2Srta5ul0zbtSv6ymrq3yLQUKCq2NkNf1tjRQVtINGnnilo2m/xBNuYWsQzJe6TR
XW19yA5ua31ZfVihqyFJT0zpHat0b4L2VGPystNLVcX69Z8fCVWSI2HrLgOHBTtlZilksqtSoi6y
sW4iHT7jhFlO2hRX17mS5VXkUXlUpuNr5nOlkj8yIWg3vfUx3awjQF1Hg7udk3ctAzyXtPIhdOFh
zqY4NCgCNnoVIrKE0bjFe0WcGpd51sidXNqbzGUPfW84x3biXjmw3xYOx31bGxfEkGhkEBJImANb
r7d1nCbAyfE7N/cUTbsqd6AiZBZaXbkVY4wvpRrLgDw6fGDh4mwzJ8o2s9JXJRlC2XF1cDgxQsPK
RSwvCQnFzMPYbTk0nAPIDRnghhHTntW/ZDMQ8WFkYm9OBu5XH2c3YWV493cwU9DjeaEPL1E9WJ6J
j9AJWpM6QxvEPbu7YIR6RV6EzOuDVxnfJWjBTdEntY9PG2y7waCYcYfq0EF4LPNjm8ys0OVfvGZo
obalIeicYiSqmoEajK9BbbtfFBzF1rHCdh9XFH4oqbz8lMXAh6ckRLs8pn9xGgMF4UW0lL8by+Uf
0vJvaXd7PVbUmqUE+sjkniALHT1cIwKtbQ8xGw4/txz+kkBb6YLGNyzeARuLCItK+o0F+Il1c2Di
U94MDECZfYptNRk3cyifwhCga8EKyiebAfSCJoNu0g+Dis6kDkJ6bxPeRIdPxraeYtulwO2dJ6tp
BZNfI8B0fjOLdYadmQZe729vnPYjUPKiZcSdUvvtGEyW29RjcKhF5HRNx4Ks8tPcFEDvQ5JIktHa
kgvwwqI23c3LuuJUhp+azjnmXSAH+qkSUdDHw2NmVKwzlijx4YRhDnOHY1rmn1kS2r6EGk1JXtwL
PjnUMrfWqUloYblqFPrfMcZGb7Kbm0nx0ahV1zesPOgFH9K0PCQDvuuxXQgjaw4T3xPbotWZlDuB
IfAewy66xKH12k7lsdG9B+aR38oo+OCyK0cY0nTuD1aVEV/l8B7YFz6OtHqd9eLMSMzmCwGdmyLh
NHDZFYzEIPc3m4IOBYh/sXHc8mbkLsF5LOwNdDRhQspBRheOZEzdFFWKkbBCK1oF7mv8m0jekpnH
KmImgG68PdfzxDnKhHXk7uw6Ao00nfnf/IK57JBN4VuMbctzQmJ7QrZN5dYzMmRAYhzPQ/syDNOn
ljI30KOt1lNSdHr0yBl10+iNuLgaf8mHa1vX7OLQCVMAXAZWC7A9uBOicCWZ/ixJtxeEVkQpSY9Q
A4JuHf0tRosDIK/u9NDTITBA40UBAmToj1a/DxeoxHewiM+xiUlvHqpPRHJmuXwyQHuyPQlBPqfc
N980kbwixiHpDZK78HBCzTs9ZauolZ21Ce0ZJLyKr5yGTz2AzAwIq6jtD0Uv6IkXgrC/VQWGLpXT
rsuS7iCi6wI5B+GxZwV4/U/L1ICmQ8mcLuaL485/oxEVYFRFW29glSvMJwdEEUf3L2Lxq+Xqh7SX
X2yLXkjBQSOIalMSnutLaHZILiqxqZfl3tMW46LnT7blfdvroHJVmEB3LJA6TC5qzbLHV5BgfRie
wBCa6KWBAd8EosBtMdawDYu/ulkh3h1OA0JVohnVWSfDmyaPXfQ8PRDy+ZeTmmPbtZ4SIfptXZUC
lzRQYm062xX9aJv3t3jiNu+Lw8QkepMZIMDRSd9lRaptWiDJ7K6BQiO7gQ9154wA9LzZOHTavE1H
XmjK+5uncP9TY7glIepYIzsxdXrnyMU2FMO5rkwMVMmMyIQhgueG5IiRHMZmBwgLejyrvi+r6cTc
7EvM2R3ArgIzjvHX68XNJM/Ti8Q5H03KX4G8PS3GI/Hyry0czyjNGe6oEtyR/dcwwyANFUrO+XeK
kpcpco9IQzh86OY3qI836yu0rbkiHjgMdHu6xXaofOmGDtAQItL6DYpQMoGc4kpwXHIamFEP0RM4
zuQw6suHqKZ9pjfyfp6+2j6UF/rMzeT98kTX597oAku9Fw5BqH02HzJ3vLaDzSUBxthXkuuztcwX
5Q20ddNwV6lFIrgrxGaA9vQK4hvPFvFZQkQ7uxWEHpLbtsnd9G0svOqatqhycx3dcp6YL5pJMJrR
J+pKSfQ21h4mkx4/jSngMctYPphkFwSGV6LkC72W4yW5W2bnwRPJ47qXcMd2PJjGo1kNUECnqcWG
Jdv7kYC7PmJYFiIkeF34pCbZ3vCfaweNk7sxnD9Z+SWG8eDEzl4RTZn36i7MG5bdcyp3VVceCGgm
lqnm0I9DIj1Ua7L1lj8L6XsB0CIZCOtnGIkL09HgjBTHs5RXm9jDMV/OhLp0ZA0jqGSusREYr8+T
YMpAg1ysGNGpeWpa9dkvodpQXvy2WnFn18410bG0okd5Zdy+S935NkT2Qy/a+6o3fg361qKka4KW
OO21EegugDInw5YfjS9mOpyFWr8TlpI+VhQ0mfPGw5CcGPqPMVd/7Mg492F7CW3SfOu+ehI21e5g
yZurv1WlZe6QyAeG0vVDhS4qlCVe87KlOMpb8s9oF8x2DA923p0kCUOoP8caIR2taUGe1Jnwzuge
sLVkoWqZn3p103haOL5xgpRaRn2QlmjYM896WJIIdVyf5ztWrgbPTHtuqy6+1kiYAi/n/9J1o/S5
KQwroCO9NlGHnFoN38jiaoyMw+DH3PW1Vh9LoZefZA5DVJ+uM97aw1iSoTJEDp5bt7p1KoqPqPGX
vUpsl53lDwPGCwz3eSk/V3d/r7okmIV9S5XzaNrXuvd+FzWdtX7CnNsBlo4BkXv6zh4LUDXjmRnM
U5+RUjxaycWL5lNeG9uJBlwvYvg07S8WaSQ9MNaQ5kwBpKrvSpDXhcJzKywTpxJMzI2H7CcV7VY5
i4c+h/Bm2I6gNP9OLiedYmJbxbjPI2N8xJKWHWvt5trnMhSfTm9R++vDIcuwrjMJg6fmuFhH7OGG
eUH3tYz00YI4ynTpj5ZUbObp1Alj2jKjYUJg6xsEXY+lXpONV0gTCMr0XokUGm024D5QjA+VMdYH
Hs/7zvbjJitOengp3B6j6zDs0kq2B7uKjryKxjcGwZxusHyJd+3Qw1MMjHnmwcgbhmzcA4hiTL6p
njjmEYqnGokAIbtAaqeZaRcB6ThIWn2D48qgecGeNdu0dOvkaqnH6WYk2WsH4xq3HDN3q2N6OMoX
NXkYEOOIJfnCV2YhU5m8hCYx+n0I6IIge7IE9IFQgAIsEFIKZHujiXw4bNZhX41i84jSSiBUrLkR
JUX8MOGxmMTAWznGD43NVyfMaJeSOkNsrv0iA3ywdfbeYTpitcKzmOr3TdIVb7IYUXoUZMprbt/d
2dFyhDy0n9ibN6J4j1TnBHHqaysBs9CjO2xQw941UeBZBMyn0q7ZaSRHJyUJQ2DcQJHHopzNd3Va
Zkwh2dT5S0oEA1pFIMI04foINQFNxm0mt2WvratGb8DbQigK9U/Tenyh5edSEQrraeJeDM3Em4RP
GGZHwPcHyW1HZIdhV8+lm3+QEuzeu2XvBE2ni7vQlfHZJVpvY0nri1m6eZMMS5oQmym/hkS39t4V
hIF4l3tNfXNsvt4Wngh/iXOJjIE3Oq/N6FAXtXUgv01MDdPyT0BEWqBlj6z350end46DlX+EefTW
G97yx8PkITWsRkPy13XbNBjxXl7JQvg12y7e5jNPsqvnR/KzoAdUHZRlybVU5D9VPonTiofBWcwA
R7n7NlXJj2uoswr17F217ggVwYP9VDHNa5snIoX4BGKv3/VINI6M4JYN1jl3I3ikFNGPwWxAUdDV
fEqrudvTMdLbl9ZPUo46oAAH76fe8dsRVZFo3r6lKwGyWmmWoVlZ+9BCgWFUwB2qMs4CuVCqojXE
xYTo/xAyqCHIkxQrSXA2cHxBcVYKvrk6fOFp0JiEo8FgTNWSoUy6z9D0HCAKfTVde2gSpeI2T1pt
E/1l0iwOEfsNYIkLv5rzdG6Y8hj4ZJkBZKCkDIX52tUf0zLCJGTXDK3YPjjOeHStea/M4j7VoV94
CaT1vM6LwGyjQ9p2f0jWO3ubsRYZm4hK+rmgdJ/Q/IoIF2OhWJIzZ7kh3fqO7emt09LAIV59U8d4
9huGj5CQWRHIcTxaSXSacgcQRPGM+S/fymki7JN27Nbo6mOc3dckq1vsDdkGg2wXxM6k+3qiUw4y
hR0sbkjMgE4w6/q9q/dotveU83hDzYgCuE44BIDXblEtolIlcom3iREMs6KDm0OaI5iWXj3K/cye
sM4ifd2QsjNuc43zE5Vf+9jh1FDL/O5hIKOTPwxLfQ1j8lUbTs4WEcH92DCsBFofEHt86Xr7N2Wx
WHZEEJtVWbEvEZyGDgILp62PoIMeBUM9tnzVoa1NSbzI2mOGyzYzMtpvkNaMetW+mXsumSq7xmX5
FvMNOJie9RK6Q3i3FOPPGpu8B38FDhqrBx4LIxjceoepxt3jS4LojJh/Af+ZmVtOAHrsIrGJIEK5
YVu/vfLyw5BVTE7X2bcb6oi90bZZaV/5sWzuuIvwmrUYmeuUt35xWY/CAn1E9Y1skmj2DU3PefTu
TI0YFEYYj2rxiMFcqdeJhZdfz02JHAx/GeWVWu+SfZ7Y5j6qzc2Sus1Jz+VnsZ4IIRl8Tp16KGTY
Hy5RdCWns32UfdyjYmYsRUhM4AzOW8s5AzCD2iEeT2oYfoGQPYmej3maiMmzMIcsfTcEqhMvUZdY
ZGZ2Vytk2jGm2KALbGL4HbQvnGmPAj1XQOQjbTrRNqGjtX7em8UuE8AEB3FDL7VRuDn2YQVGMWkY
AUxTfU8nmZprk8uNUBBN1sseUXTDcHSEKycrTJZUP0aQWc/4yGpeaeP5RMcQc12igE46ovVS1W6j
jErRQhhhDPxvzMzR7syf4YCr4VxVoccCBzAdBH4rxCzAyosYCXpN+vwfDIMzX2QPkxEoXJw5i9wO
OtTVSkYPtnCyO45THMZ67APgIbduZPiDClnfUKh8xb2x3tx9fiZOeF9PVG8RpS0D8jhIXK3aE/f4
TfXFJqFFD54Uy6lH1McIQ7cDDe8zdCr51C9cKam7IPLL1QviIXFZvbPkIBF7r7d3BVmSgFXVNguB
lgCT8G2CLk4jsxo7DZiXt4dQJlUw9D+8t3iS4wn9MyutQz7oX3FbPKjc9rYrkPioWwO+yH7fAAf5
hNjGgUkA9jOLrecaPQJ0Km4D+HHrc8t7bEqr2QKBfzJjJIRxoRBPDcXaHSDRSurufkxOcx13foty
beusadslaBFke+jtCBmvAD0z51Z8w7cu0IsxVNmlXZ8CnBEj00uTtMD1h2qSNQc0/J4s6C0GNRBo
h4ZVUftpC/0jy+dz3kZQFwfarRWPUNKBVJNN0LruHqSBANDMX3vxYMzeCKijo7TTIfCjqHZ2Xdcx
Op8Bm3M2zX43/CWGezhTUvKDlvjskRmy7Z2a1UZMTwlSwDdSjg5Cs0YwIyAKHORVThx+1EQcb2xl
KVZmM0+5i1q4Vmje+jLc6E4LOiavPdIv4mqHcPVzWIk0XQphAKxVwJLmZ8yWt17qqT+WGqqlEBOe
aRt+o1SgCm1N1EJ5qWf7WQ7y6FU6OIimHLCG66+DM7u3VJfUouXw2loy2Wm+acOIHLqu2PMxGF32
DNs53OrWozmrXwkanQxVEkmlw65z4vtstrVP4kdyNxbTTBxNW+20ho2qHJM7KRn64FVfxYFuEywD
kVxZ9VXx5F96OMl3TL2hqZFRr2pWnlBBKaDZuTkjReM/9jXLNe5G3PEkJDDpHFGbLUnOXJi64Jpx
10S6pKEn/ldLhH4Ma2RSaVW8ApNkb8Ndt41lGOFqu+JVzrf5mHy1CIlPoOmxoEA8akLc00DBDg77
RhIR67OjrwScbMVDzd+EpOAm97QYG3W8E7gljk3kbmogD4HhOse2FWoVClM0U4vDDxoULZiR3Zce
7M2YrLVFV4+9m71GePcZOrpsG4GiH1BI6GNYwKPE/yIV4z2vQwqYrutzol1WLwL7cQOZglob9I48
PmRaWXycRgNWFHZdf+mW7pUNAk+nfG+TuDssBtEFMek6PtCWQ186EKPR6AMDH+/nuh/uKztlPaVz
b5Rdo/itNa2OAVoNasOy9/Rn4YgFTHZ0CD3eF2NqAo1VEJrocWfHBrMLQNVNN8V3g58Q1HExbce7
NK71WqqauBzJoNVC8BJMcjR9qBvoDoXOTceqcmtK9DKaXoFtYgpPgHkzWKc0Oa4V7AnEBl4Y6PhA
E4zyEPX2kx5r65CUi6Ij0Hqqe55Nt6i3esjmoljN2cYEJ4b5SdmoeFdXD4OTpU///Gib2dsY7IWt
iHikJU4vetFDMBrl2dZTYxct+fewxik3vM+ouqf+0cgJ4rL0sWVeS7CpOWasI3GQZ0Cb0rgCyMHG
lkWb2ImRuAjFmrcvySUhIWmv0ljHGIo9wHCa/DHVm+HadF5gDU12VznxMV74j5vUHFeFb3aE/TZs
vL+1QINau27NwjIuMOzwQ9PZ04kTUYj62V1sZlQYU7HNKxYi2tkoRwjmWgJ8Xmkrh7UiZHcMGfMW
w0NF/ukRlQjWsLgV+9ibEYCjC5KWd+8NWvqUSJip6UomLSOV+xz9Nf51nZZzKB4je3zOTLaEJBBB
apnaDOU5uMCJ3lFmE1hf+UcsAg3OOk2TZDte7SS/uFRids+tg5NVvSCc2WLoeIfW657zibQed1An
J/NsbGLN1Sb4Yl/BZNj0PAstcvttWi/6xih7a7/UELM8Bo66TMaDPrLaNXu3oIlWiHmIKRGNjB61
Mc1wkWvJ3hCDvglRtkdawoTI+8oIJz1ZuiDCUjTsqEw+K9XSP2WFjvxqnhgJiNBFuNF/JW4JSCvW
6kdTOJCTyaNJl1auDJthz4ODkrzAYtFJh+bbQ38NrW+ckMQsLB18pfNHE7/gChT4RZ7KrWFGnzUv
6KLUAu8iN24DbDpC6KozxH1s/Ikwd5bsiUWNseFMM91CJufb1I7aMScaynPGhwkY+30jKKxqfQiW
SCS8dBcZkJEx/SeBCTo8A4I86SgTuR9TD6tTMtlTEGGO5L1RKn4gym7vlWLXOYJoXsue1+ohYyXK
1KmOmidiBtuXtnloBrSt9r+xdx5LuirrtX0VhfqcwCbQ/b0t7ztEWVziEpPA02uwFQpJjRs3bv92
duOctapq/QWZn5lzzDHYMRN+ByIHOFilYpOyUD5CW2ZxwFp9KNmoT2W8N23POPg5YAcHDf8agOCD
S1TkZspysW2bU1cF+ZWTjfxy4AxVj89FDOZLLdiiVIacAWDyyMfUvgAnCAdtSUspC2rQgDBIDHXt
Lop1dyWtm/k83cqqoIcfZHhmmgN0od8TVMAztIScV/VwwU5F4DON6qp0nWZPWYGySFtvzVx9Vsk0
bdwMUFpYt8E5QEtO7IjzZWaNguYk9Q0ryZUO2ZO3U/ZK1pImR9FZNyaJ3YG7oJJ946nHdr7hAIO6
M2VvneitnWa3yfprbZJFcsQEtw1E7zzmRCOMk/fV+voFGXywTSyWObY/dgTei5WXMzeqWkqBxPX/
irR5T7lb8dBF5YaOak2qgX+MsgpwAhy12Z6rA0bVs5Nk2a7yJ/BqPopANSb7oTQeLL9mZmwHvKVR
wyTaGyhI52OxBAzJ5NYtIA5YBNzhssG67wXOtfDLnQ/hblvM7EACSeqPhe9zBc53GWOaAYUnSSHB
/OsEdntMa0HAvUYjn6uthToYnJ8dMjxikED1t3Kkb2HcoF6HAAkWD6Wn3am7NluQxmP1Zk1euI/x
d5ludHZF3KyN2sQ6Z/rN2aLKJfcKHz5CZUZ/MfPraOy3pWmcR+heu9biRe/XY1EnZ/goN6jtXyIC
iGGHJGSVwYFxC3WY+Y1R3sojcvnompKZI9nE1go1DzQGc+X2PCRw0nywPNV9XlbUhcldmWGxptd+
tUg49orqKxU2oztvJy1KJt+JvmQ4tQeNuILsUG6pQTX2gUTUT0r4ZzFO4y2Ok2tdWhtYAfS3AiKz
aVov7CFQUuc7m0biyQ1finjuNj5Kp7uqlBRUJWAZtsQsLDL74CJ8YR0mkDrKY4LlkXEWw/c6bkPW
axaTPz4+asfeaOJ3NGMLwWkadqXN/lMvX24Kg6My2+JB8tKFfEHiFAk2TyLEqT3IVeQKa79Y5rZN
PBzSnDldRC8ErVtXt+QIsfwd0O31zkZrTVygYASIIW/fWfatittqzbqzBKHUI+FR2S5LCfzpcoYV
IbrVGLe2MmEGpOqBKO2XVuFDJbO93yWcR9QtZE2HdvFQkKQxuJBHofB26Cx1xXoaE8qUiZ2JGyft
ouQSs5aWzfBAHeiggslwcEJqWoLY5NofvM91qMG8o6u/4Q/QipFUcQzSkBFO91ZEHQy7QGLOUmTj
8KNB4Dupzn8J0nomQ8sECZPzHyf3PqnDaWFaecztdhdq94fs8+oA74FXloCgIB7XnsjFRi93pzpO
FftbsL/xTmKQ3tvJZgyNZ+YKn36KCyIsxO/o4tEEdENk1ufsUj51GfGWseCXjxRjP8L1j0hMszQ0
uLDtswMv1WswtDXTdxMAnjNlT6E/7SmhzkE0PJWSn2wcyUJyAuKJAC1kLW8gFyr7fJScHI0a+Spa
XeWvQKEADSz5VQ6dt63Rgp8TqLyqH9RZYgTDwSL7TRjN48aqXGtlOi+5y2whtFksTAqsac7709DM
80LfToafP0JA5CR+D9KRvU41hScjkx8zvu9VXTPMT3GWrAviqA4RIZ1Aa4Nx23alt+bZ3QajO3wD
g4BN76YbE0rng/GeNPFbm83lrodXi0uyZFyUFTys3CvYc/nDXvfuFrI4I6DbkORGcLA91AvN7qDd
GWsjME+gfJLH2sKvlEXCh74hvI1LLbiewGaRzlWVJAG49raa7ceQ3AantKtDkBfRaoCRszTMuzIN
hkPcQ4mhONLcS6CVCzwbMNzu4ATBCUufdIOHP7FSzFqpLZ5TLFMMtTZD7+JhBFa1jeZ557UKWSjX
ExN/JnU4O89GDZbNzzvAV7a/nsUTKL23jpy1vhuIiXcikF9V+SUFy0XezKE4oa96avPxbCbEG7Wa
w1FVPpW15LDueU2Y95MOLwL5MqL4w2PeoB0LqP7kwgzwP6oiPjcC/IqKpc2lkoBEZlqI28Rdg6cc
DlOwYhy6rIPwaYXhY6TZSveZSpBesF8gYZGwly6YOcablh2WOqfzuJ9JNOe+dcxVzTTnFj85AgD9
3caUn2yKIuQXBhdE2ty5fviMmZd/f1ZeqGsYV1UV+bfPbY12UyVIDQhqyXZ90LN8Mwx5xk/GWQSH
RNohNXzcHKTzQHzFTZ2m0A89C4Hzwl4cA/GLcxTipokRW43QfpvMZBZZJWjVO3PfxcjPYUkxrthZ
DjQc3D7xBi5jztlSxPuZ93nyi38GuBtEugshyrNxRjW43HTyEAZ5sw3rBbPg1ahPfA2UNaF8Hyp4
hWPd35cllt1uZi3tMQEWXs2uireVScufmOI/RvJLiEKwR3mY7QYNtrH+GuwMQLLyyK1KJISSvkIh
ZuwnG4BHTASD0XY/OcEf8Ok2Rdx7CGxaZ12V+tZldU/6ImnmRRZxpqGh9oCewV+urmqUal9+2s4M
lMfLYPQIghegeW0hImInZC9IuFxa7eDivYvU+q5FprdQpqeNjfaKCVm3bZQ+lua1Laggavby9IqF
eh4HSKSO82KTM7XzhL4JJ386UNtteksRkNTF61RWt5EQJJC7JVtEB/v5iLuhDFAi++zpIzZRBMWi
QwvplbW1rPNp/SZYI1PqXUhe+unGnKjIDBC5dT9ioV3lyTDv0Suv3X7UAIZLlzaEFp8lLQPWUDK9
6U9zVsD6jzBlau9RNTBOS8gYk8KZXFj1B1PlClKmdWxSqB4+hTcFTLAoPY5V1w07s3QfzAkANd5L
tFCJOKExfIjM4tmj+reAdENQ3aX5Z23kr33CmtUS6SOjl3kDNQP8zbDcjlNwxvrSrv0ZvJQ5Cw5h
vJXSepjD8tEsoIsBbqLwm+6QkG2Ew5treDZKDwREQx0hjs6fJ52POwhNq0+NXiNx9R2sWsLQKi4t
rVhElAJH8E1s23el5el11KE4HXzZrDm0CafpDN7N0DjHjFICZ1Gge+UeE+DWLoofIBWHcWBZTm9t
JLZct0Ki6LU+0YzhBChYRMtXUZNhXzXrtkJ6Mpr3lMT7UmF79gx1hBV+EyTQMUJzhihCFdRW7TpA
ij8secrwUXOmuN6QnDxuAIec7imgBuu7zqVo67MdyIwFTv87ec0KHgQjoCrGQDGFv7xocmUanAJz
+jgDr2I0QnrMANOICjmZ3O9pnO+po14A917opIiljt/mmRc9gCCQVOmf9LxjIJgfcXTASEA3Kbhn
ovvY71/UyONy7er22QQRBJlB5vaFuf2DLbyvUFuIVLJ5FRjNU6oYuLBYEHH+4/sjxRxTfjcprlUE
66I2xUsKtaibWRba+Bw9ViCzAbgvv63YN42wNQET14y08P6ZhK/Y4pLKvOZ3jVd9/KUpzjeZMR0o
wBOiIRXLO9GsKRnjdf6TDN49Y0eeEs5ckTETiZN4g2/viGoXuFwBWsPE3IqiOrRuvES8ISRl8RNC
nmpQ73lpeoDWT16qRzJiGtwhfbC2BKL9six7SnUZX5ph2vlS9Mtw7dHTC+XMUNzqmOhz+gVljS/C
mI6R1dw5XLi7AKUCpIYN3PQBf6F9bnDiA0l6GUpGmQMLzV3EF9FVri6lmLYwpX86wPI7mbjHsXBe
q8y9eqQ7M7pZ1KT2iVSAWuo7J2ymVeYxHQ/BrTEFKbnNty1Dilk1W9Bl3NNpDNBrlLCfMFMrRvcs
12qGkzXQYNwom3TkX96ywY3gb3DS+P66sDA8FU1w8DRE5GkELR5wn+IFfxWqN2HzMxyotIFpJN1C
UUjX2rb8jQccYQN2oLmzCmAvU3MsCy/dO51t7srYvbEj1nLjZMlN6GO5jghJhYOPmtTtmTOz38pE
Xp+EB7/cuAOjED6x5oNYE2Ndt01ynsrkzmyy8BTlSt3WZqFp9GiryHHEv9CiqGL+4WkPD1zqvpLd
2644zIBFpIM8txo9YBZ8tGPfUQOa1s5MLNyhhvvQJ+5HCgMWUO8jRUZ3GGBmB/mTNQmi07P0UFpv
MJDlRnmY2gxXY3gbinztBZaJGRRph93DHa7nHcVftvON8op69JYHaZdIWse6Nx/HfmYs2r1j7u42
fK29LoOryYRUNFOwNjIwhK5ori4IVdzS2ty8t43/tRBqlSnkTjlMZ7reIZMNv0oE5me28bYiPb1O
FqEUsWpf8YhpJgVOcf7nP/icyKnIcrmuOrqZLKPMMmMwx8Q+qvjVc9qDbVG/hGBLM++jGyv+P0M+
gV/dAskeaAPaq6qm1zyHCNzmSFdZsLElokhi3YwS2blYU6Zu3ZK2LxpgFnTVvFVpQbM0mdeM6FZV
mijZPLZiSXLIUzDBll2fRpFj2U/7n8gZ90LtCfKmAgqZMKSMmSFNR+ug6qHO0TpQ6P5UbPCxB6wm
I/3R6aKuztku2F0LXNA+GbAG9iKOH4fBI/gz1D+OK5lF09dwGP+QrfBe62IXpvMNdfuOgQWbYrbh
liUfQpYIKvM+2YxvqEcOBizGQFmPREEz5W4LuabRPkkdXlKSKhAdR491Y69x6CxbO4Js577l/W14
LBFdRzR+pREjTQ1Zb0FfAo3UWfu6xWmoJe3+YqSzFev2GgbBvCDroAhCg5QPQ4aHvq34HRm48+NA
XAKgxhXklVrFu8mbt6E5QtjyiQQQ0aLl9Bi42sgdo0LsGZvhRoje8V/doE+8dGgHA+FDNuC27x+C
rr4EFTvmuI5fI9G8GUH6QttbG+Y+sEei69unbm6IGh+etAmbgckKZDOJ8teqOK8FFalW+cFU5aWE
/4GQiL1K41H0qFNeIA8UBI34GT2o9TWgWx9QrsBw+TZN/6NjY4DUEJBtGkL2YEZqwuwlSYhM69a+
UTL7TNMp2xm5Hqg/clpj22GiygbBayb3NkqKb4NMAGhXr3OD9KMx54ciQViJyzwybYIPbT730ZIg
n5mCo3jnAIwRCaFcQ0qBJyHNUChCk0ztNmaqIrFo44cnQx2zW6HeuqHUG9DAaykXoV7iemulaEPy
Dr/EAMCJl9jfspH/4vk52Hb/3A/haz8EMOEEKc7zEJ1M902xB7WFQSlTlzujwI3gBRPaAn+6mr61
aUMFJoXGfshLtNDkoCQFWgTXqu9TpM2ymBjPBMWwYtP3AjfdracLTMezq1JynnnOq9lij1XiH0Np
OkSK9RBbei7+6dgmaAyyx7Cq3rq6uXodGtKl8Kvq6gdg+bbvxO3yqEd95q5xoEBx96xXrscoND6D
AfE6qvhVH8JHSNM7iOyflDTXqJZEllnpbcoP22VgNkrVvWWh5q/oEgTtpeFyQRpqpBubIyLRC/6C
NX4ZwW+ZBo6viLPICggeGPOv5uzcxoO7iecDHef3KPQ7muOkR5k+NmG8iWqw0soK6Fw4TgkoWOFD
Y/WrWFE17yVr3pwULJzJnJ1VBRwgvAta+zHJxmeFvI6pw00RkYCWTPrWR7sSj2eNTYaHgsllXDPh
29QeJ75jZObOLeYXT9Nvx+PjTDYK+lB8GhJN9iYmH1Aj2a3clsZoAiCugu7BDwdeabWAMBm6FXVP
CBfD7nUqOK8T7tI2vnHNbCsMSKwCXwWVzE8M0pLSgBKxMLKjU8T3HsHqIyMxQwxE8aFaA7Pz3NXq
VLbj5+L3rHLsW/Xo+GwevxzZdutQEW9UzwQZhNP8ZiiuhBQUNm5zuRU0gJtOBOsIJ2FbLB7hEaVK
9ivmxcOHQAIxyb7A7URsR77mJPe2AudchqEEayeooTmmLxUHnpCjoiwger3btpbG4kmhQGWNvure
xa4HLi9eCR/JkofkMl2MXxrySydeLa+iFMxGoLlqG1EnC4oyavqV3yqSxqv8UJTNI7krR7/BiBWX
Cp9yknxKzfzMsJig5idv7F57wR5ZNbxy9YNrD6daIdakmR41fyzfZuiEATDCBo8G4zNy/PeIqdjG
Np133KEH0lrqg2EOFzk7nwCtPkSCh4eVHZSI+BqWWHltm9VlYE4rNwV4Fo3pUwHm8RK4LNmjQO99
Vb5EM1Vc8CdCg9lxUO7dpWxPTOe266eL05tYH1ASTuolA0onUHWBTDrU0Pdjx4RTOSLdicLkpuRT
LDQLDG94HMf8wkD+6CTDnzmk84qrE9ktHnydHPwxu/EkVrCsis6llSEAxx2eJfFN46eHiCQHpo1X
W1qP1GO/oVE9FehivYyBjIi6AyYHlCf8rElvwGIm4SnOH42OqCjLfvHM4V3DAkyLutn7ZhcfzOSq
AKHgY2JBrIZbsg5RvNLYZTbzcMPzHn0GxSy5rLVrwS7LcI6mcfOXkHeDxiN9YEzxx1ktisHcsqD5
xitCuAPA4K1h1/lupqpOYf2u+uXRpr76iXkzar7nqizxnM8Z0iR/QPNNTmHnTGyKAOKFy7C+ipwv
C1rKWieMtxNk8OtE6XEXqS/ssRfDJze0c+xXn3J/ZYYGFbsBkT3ZQia0L52HvKMN5wNsG4KtGLyu
NHutHETyYGaC745OJ5Thh8lyrTU/hpnn33Hzk0OEYNr2X3Eu/1zbOdo9Mmcc2+uo2hTjuJ3jX9LB
xDt+FZAxwnjgJb56HFWnXFo0wl60jFQ1FwrLl86mpJvad1ehWmrLAbM84mh2LOtO0dmn6UzACNpR
YAZroeqEYmV65YlXS+bhm+Grg63yX8KyPofYRrXVot6POY+GXVuQx9jYA6syezp5ab9i2XRwvfnJ
jd1dUP5EOj3n2WsGw1ny+wx0/cUR9YzS9TVgltdHw2Nc6L+qpIzE7k35gIQWMr/cixQSW6/k3Rw0
72HY7/06Ko6W20DnQ2yhaxbegMEmbMjZ0moI+H/+ZzK+RnP+y7YpPXcDSUxMBJ1mPjs+qMCsKc2N
i15x2xmY9Z1Pn67Wk/rJSrK7iuClNRi95sJVFS5Rm8cJTatPJDzRQfTeXAgIiGKLT1gy3atavUkR
uY2Ev6wc0byo5ZkRNkLfLEV1HYUHZ9LHXJNprNuV1ZzyKrmSMHs0WxAP3TwfzP5jHifY2sEpSuD4
9DVkMw3SuvV3lRtv7cXGTI4BAhk2Dis3zIGjZz5GK2ts8dYXmwAD5zobBOgswbyoqqk4QoqxtWPM
f8NMFmQ1jvYaE3i5zkZMfq7V1esWITIAR72bvTk52yZ0wy6iuMbm2mcIiIK69o+QF7LV1a/S4Ojl
SbPOACNw84UkaxNcR7Iada329ptRwN0xGpKgRZKB4qvii9bhbe+nt82ExDSsfocMN5EPOpQpHQ5H
dk/rvp3GvZu7L6wjmfPHVNThKKBJ83wrvMJdazPoKUbMy44Gbt4geAP3MQAPY0ydEzi8RgNurpms
45CKJtaiC4mZ7a0bUNa6FpkaRYMqdWKCmMmKRzlLCnL28LVmkJfJF/CZug0I9frkoAVxpA0pMitD
o05VgfouRHxv83picEnyE3Onne3oXc16lNqMW4aIEQPb0KrBKo5t37kD7uo2nJHR8Jfm3qsROWx6
/rwMCnrxUmMGXhfSYtIT9jwAbc6PCP2+IgIuEX5HnJY0aOO6ddwB/2Os9iYclvgRw0w0eR9xkX82
wkafFgz7yXsX0czkkJR3Dm2+Sj/RlEi4uM1Lo3Jrazflcwuka2v5AXpuP8SbRQ/mKAAMA6N3UPIP
SqBGK2ZO5+qzp06TxIAeEp7lKLEfoNSFu6g0TvAmHnTZDVuDc0tXEekNy4CFdJyDKHlTOZv3RW/a
W83mAFzJFVIxsIMyo3J1nW9hy3zD4OsHVteBIjPfa0YFwMmYiEpsCjunngBJs6LlX/iuIEpT2eTh
vsqm546B5rF1jJtxDm7rrv1uwuAJZKU+kz9ek8iEj2CYUQz2vffKztemlZ6fE1xrD0gc+vItiIr4
TUY2Tow52UM32TJkJkAYhqZvNc9Vzk+CgAz7OzmK+DisfD/0ZbOjX8LrRqWlooIOqsvNo+40pN0k
PgURij4Q0d6Oe5rsc0UwTs0qLyCKa6tnNotpzsXmsDu22KaNxlBuTdG8un7JZHVKvhH9bYOuef2H
FPT/o0n/L9GkC3/o/0xU2v9WKk7/VzTp8hf+k6Xkin8tYbKB79mua7mmsP+LpeSa/6IBtKzAJjck
BLT03ygl1/mXB87TCtjRe5YjfP5SW/2TS+5a/zI9D8SS6QcO745r/b+glACp/vu/1f9NUvIdz7Lt
0Ldd2xWuSdI53+l/BpPSMgrkOJ1CQzIU0cFO0+iNnXRP01oEI14Iq/cRS8TdpdUWQAY/au+LJmcA
GNYR1Y5V7Mymwa3secT4joV4MGBIcvAJmM3IRICoFmqfehGBFKK0oQTL/tB0CLDNySqPtg7NVdKU
Nm5hZ4ZsNxHdnNHz3bdggNaNTyoBgXXdwWxhFnsMDo5BwbBIQL1BbaOgnSPfJM8OPUAQ13icoMs9
0FpMf8VE5JtFicsPnVXLyeHtJltyYU8hLHNjgV/X5FBnLCh5xXT40/QVEB0H6c6qYUaD7tE3dxLC
2SoslIeaHq6D46Ox6+AkET2RbKBw0p7WhYAEM9OLJBnTvcJwgLdlvnVkEwSUwobu52SoMcqc7OyA
b7AD1vk1U53v+jKctlYS1Icq5ohA5IBqD/HWNrAjwYeVYEhGiLr3FnAgqtnwzol63DKAufeZj/RH
tOkCYI2IyRpgAcyiNM9oAQDLMP/DxGFTgDpjyNYH2AS2tnZn+BMzeS5zuio+iDR2vwvmojuvE/Ud
HI4lbrRcYsYnKEQRPB8iGwnkjssPx8hvAtBOx7pFpdnGSbjC28aAuYvtr8ll41rgtUE2x5VT8ptd
hN7lbmCMcWikptNKc4auyfId5hlBjofoA0MOt0JrKpjSpttvZcNFZ8gefOxAELvp+hiWuhiNYVV7
72Vj1MwzG/cpjlR4DTRiW9KlELfyuzevRSsgCVmV0vsMpOoL7ha3PjmRtjaeQfZFlc/Wxe+t4M3z
IVjmseWfQh247yM+h2tvD+a+rSH+jDbi9FWbFUReVUmW7i3E9A9GHvI/sgZ464k/bJjHJQlKDcF4
fAgZfLa8bB+VauV9laceqU59vpGi0awfrAGzY1BW7klHOtz5xN+cHOhIN5RSXgcAIaR0HmHmTuxq
zjEhpQ+6aJKrKTvz2ERDfTc1ZUZGSBH/zc5A+YWKQd3QXconMzLLJ7sIMIfhuHhvoiC+ZIxrzsZi
YQujqUg2ZYB03qzm8ZZobIZvbI2ANIdddWxncElIWDJKGlnUtzldLw6wZoIk3mnUlcI5CTFFjyTb
tfsus8qTJg3qcWD2s7dmRYtmeAvWIsQvfw2LRtzmnckWQMqEab45UJR22tG/Tm76V1265Tk24FvX
A+3lVDt2ulJZ17/5US7vDZFICusK+20J8ObKknc8IpxHmsSCgNy+yE//gjYeEeLNxl3QecE+Ex7n
xKCSvR/L/rcucLRHhpPcm3Nmz+uWEDVJplBrn3p/YKWv8RxcSZCKvy1y4p6Z5XQ71BHUOGxyrRTn
JWK1lc+nXGLvrpfYBM/rP2qY0/ehSPR+8j2E5iQwlETXFZjNSNsxGFqrOd2MeZ7c6awSd1Tv5dqI
hHNPvJSxa8vMvyfYqfg1IVpgt086vmM0TPotK8Jw3/Ekv0lRCZfCMaCKd2Pd/hj4Ub7xIRsHiMHW
B0GJPEwO/jGcznmA1yorRLEdnR4Kr4Lu5bFq0monUpNpTczc/7OmBov41wTqMxU9rmO71fUpKaDH
NLgRPuzCJktFus0PmxsHVkq6JGTUSA3DMLMeYqmGH5kF3p3AK4EGzYGb2vCiMO6qqsI8SpaoSCAq
ziRLJIyd+thGARpSNKFFT/ZITiqWPwiBStz0NyFvzpnrojk2hlNfh2GiM/Q7mykTMmr/togT/8CW
CJVjEBTFczp5uEesmbXdPKLTSCN3vJRzXR79YprgVcdVw6tR480XHQRr6lp5tCZrWb3EA9Be32cB
5leGeORbLcSfUtQO6Zo6eRmVb332BEPtqoHgprBGfgq5IFGHgiZytxjTT3UVWCQONJrgSVlWp8S1
vOtUBO1WztLc53lAGe3nbNHpSEGhGqYXrZLSEPFWtWW8I12G87xzOfJSZ2gJIwlCEjq6xdu24Kd3
jZiYVyPpe5gXeOFQqxQjAMClkZsrp53zkrfWdYfzPLTir5bzdIRVM73aOqjOWSKmPf2EdZdwcaBR
C8oRYEE1PEZhzkSzln21rdqGebnuTLQF0nDJBeXU/+AdUqxYcvlDXcmLFU/hXRPbCMERr/LIp0ZF
vNpg3TW6rHI+QdIEnbQFNxcSEQCHzhXpUUK5LiHijMZrRgdyyI06ufRWHx3csUofrUK424iE7e/O
iH0GXLaS2zarwkuYB9kVtrf/BjiJSJEyku9Wo4K3Av8pzUbjExnaEBaYFEn7gOZd/na2N+95J7wD
+S9L+BI+BRh10KROrEKIZEHNtZa9rODIB/M+dRcaadaR5eZl0SZiLQAoqM5Sd+0UmUDCLX3Um633
YIrJeam9FL5PK/goUI4h06EAv1lKIwwTrY35aVBDIWgB45Q6PveW4NSJFRo73BvJhJLpI+b1W3P0
shdU0cNPwmW6+DuqWGNyRypeFr3xRzrCcNfByLvEWZEsbkWTHPUgzXkETOqnzMUyxY0D929l1CWr
Y3ao5rUjOAeFJWrZuhXhXR7OqMaSZqrFulUWHZMXlsVlsgPn4nZqJmzPjosOmDsX/L63WMFueFHy
YZP7NUK0kr5tn/N4ku/pTOHXbKl0WDWeqG/7pkpOVRcNJNRJabkHK2Ohtmk6nJkoP0MUTOzUucVh
38GrMMj/SW9FOdKQEgMqiLwR8QfvL5cptOoM/VmeF+eZz6rF+zfzOZG3ON0YXqVfkY/E3PyJOdcr
TGOsrDkr8FQaKnF2ZaBp362gy6sblpwuNVgf4GrDEEZgjYwWc1IkgS9sZlPCXiGAIn6c668y+uMd
uc6lzSPPEtaLP9FSrN0MCErq0/imBA71I2po3Is4Ltm+oxmYq5vWx8PSPqr6JQueIR9gDCJZ79wx
0it5qOrxNPm/bfJgkddLJiIDMrnJgVzNA9mU4iZV9239WIXiEAr1ndj9WjsO/jR9NNwt58VK8kW0
+TgNClk8M1ijueOdOiJYeXX65rnw+rPfWScvq5+amm2SknuYVusonrft/N0E+xxENYNpH4VD+VGZ
7ZtyG6gL3ZPKtdq72RQeDezE7wiwKG1X0kZ8V0SPJilmZ1HXkII6J40unY1kNY/wajYM62uYZhlV
vmvpXybNagNg3X9GD9T8dug9Jed2ENnjJw/PxBLTv7UJA8Y62eanrp1MEOXpvKdLX4LsGPDuMorI
pS134MPYUAvYZz6xIpBfqQv4S6eete96du1zwZi/kNFHEPVyg1r2Bz/0HZk/FYjPrFvDXd4RQPAa
OP1dV6DJnCcZPpAqyWY6Iklg7asJHlgT4ECNvask0Pi+M0GTdBrVTDIz+PAqGW7lMDOurn0XQXr9
EjcVmST1wHmGi3rtp8xkIpwBbIiN4SFuo+5uAKK8yskOBD7DfqFr+bxrgsjqsmm2+KOLde9OXx2d
0Rr8UMv3C3kWzJZRTZU0z5EU15FYJkxr4Sl0yofa1WzgKrytpcYlCmL0jUqVrSBTEfjm+FHnmyE0
2C2DLBRmNbLcmCZApqm36RW3fZ66X8ZA2SCd5BUKF1T6kBudAEXeCAM1lEtztipHn5Pe6V+xSCJO
qwgkS2Gyr0jdSrbRiLZIufDHDGfoVmJ0LPxeZCGr0MoWJcRbb5HNVDEKegK9D9+pGymoyT2ks/G/
8HcyCqtHdfCjzNwMIbOzGtzu3tSOsU5D83N0iB6fmyW7rMtDRp2gRXKyN45NkbcrzyRHa2iQJ4LJ
8m7HsfF7XPJj+xcYvX/vJVNyNoLBuQoblFBaAYPZGJRbl4mC+2GMVY4J3BRkhGr3s3WL+uxJlvEU
c7FYG+DELqR9yueclImbEC42yZZl1It9i9cGBo4RoCMzqCPp0THNzKZ163RGfq76BOVl1EXiWVd2
xRNViINw038kbl607QfwXjK0EImpPg1/47TKHmqbf6l2ovxYVGHw1RNQeK2V6J60JBMUf5B8JXET
+wLShos5OVjDtCROiKc/o97E57DR9lQTSNL5/S1ZQkt6dDs/Gl5r78qRncLRcUHtVKEdPrWWNM8F
hwdqAZExzK0XXEA8VFV7E0pHv6nZ7kiYLQ1kGUVVZtNBB7F4h8S7yPlaN9k4Qeqd+8Q3UK97rSm3
SItTj+VAqVL0OcP8SvPL+NaONF5SdwZXMXZEyirPNz6CPK1/oP3LfZIXdDrwFudjUBPFh82yKh/n
hUu6MX1NW1xbhOEQhnbAseydpr4ml3BCRrwaQKUwRQjJ7FsNbUegFr4i4n0ZErBWd2H5zmHvooye
CJ/GNnhwTEiGYoLEAoYjIqB7ii9BC2918tk3hjN2/2nqnUNrjJ9NSRCNWmICHBSJz0GFfyyyIJwZ
TTf/mnZS14Qt28VZtsq8KM8kEQoSZn1W1OxX8maA49Aobr2U1ctq0kzeLRsZll3kzjsBOQioSjP5
i0TIsjfQPB8qKG+s3szufGucT/wt48xRMt1o3U/f/0Hdee1YbqVZ+lUafT1McBvuTQLdc3Hi2PA2
TdwQkY7eez79fEdSlzJVKE1r0AVMoQChUoqME3EM+e/1r/Ut0VPDUi9E6pkB5TlKUuRXFSV2d/Ta
O7tm0vNTknX6crUxBZhWNrAaPEx8uizVC1WC8yuls+aO6YM1ILPvVdSlNTdRsjALBpb9VBAc9/N5
ze76Gu9yugIMpbelhQfSaeZH6F/dC3Z/8zziiWSNPEUuz/5c1d/roKvvalTrl7CYFfFW1ncUzoeN
3cea1lNwVs6uaCS+Zs6kWPrnpRdva0+tNzevaOWpcOwRakY27FIbsTeIxjbgXUuMk1GL8M+zJjdb
bE2bYC71cuUQxi+b+aEg8IChQdKMgFcMVnGl0y1Uspe68O/mFEYwmxxG86o69Sl7pLAUnES887eS
zoxZhGLM2biG85IkBGuEywfCdepbvrh77+iIpDepqvpK0bu084U/3xEdKXcVoJTr83HrEyMFcV2i
99M/RxBFIbx9K751/3FWWr9UNQDrKO7/989/7H79c/St2r71bz/9YfcL9/1h+NYuj9+6Ieev8o1+
+8r/7n/8t2//LXq8p/9M6+TXSD7/rHXK89/4DRzvvZNGGt9lWLVs4BUy6PSt6//z34V4ZzV9SXDj
pVCYb9AZf+PGO8K8C9jeeIErNEEA0sd/Uzsd6fPf+D5+QDz9zJ2Xf0XuhGj/g9jpC/xp/GSwUXWg
qP88/3g/ip1O39KraYZXS41XtT7PbX4x5l9/eD7uf5VO/w2V5L6CoND957/Dxv/jY/CbWMOzIF0t
+YF/eozQmzAYFzSAlFx8+DTjzUpwNNVbV1+CeN6BBObkgfXlzx9Wun98XKUUqtVZxuWJFz5q8o+/
mzaLKztPfG+iGfv/B5N8TGzHcvdjijW3xz8d1i+pSA8NjTgN2txSlSB1Xmt1paobD2EKOz5oEzYm
f/6DnVH8vwvMPOdKadfXHs+9UYTDeLP8+HMNKZyN1JHfI43XIEUuSj0MB4RPSGnZ8wmkvPzzB/y7
F/n8gAjjkh09xWC/PFFf3h6TMuLVEv9rjqlMaUP1PfRrhC5//u6TuQXdh+Xgrz6Qp1zr8b4kF6WA
c/z8m9mkRHhsSQ1VXnZrKoCqrC5lpF/+/GHU372jFMgcBF5PQPZVwv3DK9sjlU6gH8Fni+8iB1ZL
SrGePyR1sWPaYyVpd74l+YeshAnzDe+9A/lA7jGTgVUZ34/szc4alLfKnSQ8JtLhfT29rRDYaxJ4
Tvk9JcbTl8OpVRSJLocep3PrfbIYk40HjDZfSVqIC7RzyJQV1uB1PSXMqzNa+J//rn//2nka16jS
XA9M4Hp/eEqpkw7aEsoiezH8jnl1kNgJe6pC/+rDMCt4+MaFxk/Pe+XnVw74/NTL9JwpoGnMBVwm
wxsLX/L/4VGw6wqFdcIz3vkT+8Mb0XR1D9GTepaFvhmDm775pMZp9+cPooTg2/z0AfM9QSWQb1gl
cX3943OmiTDnDqgM1MSo5D5qpxVpOEy0j/dY1OwI9eSyngyDbjI3XaDd+oocXkDtGbxkJLOANN1J
aMrZ9oUNVH5VOKWMrrlcNxOujqpaRrd/EnTUa8Gql7v+8lQ2wj2zKgzktdRuAzMCFvzSmXoJp8s+
QGl8601SDXvUXJMdw3Qh09HjqS5v/A7MPDwUPcPotg1gNkcTadgl7EzZU/hAvK8HVijhIaTVzWcC
lO4HHbaiBqIkNRXTdRd9nfvhTMAWiUgfcl8BinRdhhYXAFz1NI2hqHecPlhCW82jYiniTH4Z0DhA
sFTmzlWT1ao62cAYYo1OQyw+M6JdGQgXPF9io7B6AN7CfrnFSblo9iSMgtAr3Kk8EgSGjUBgeliP
/DIUL0agXdVVj1UcbaRwxxXqjhrNUZVm4v97UwagoUNCb/Y6Vcg7Vc432TWxbtR71Xn4cWYvSOx7
TuEFXdBrdm5Jm8gClceGvImPdZatWGHnbxGdDTNhiDSKdb2xcY+5vfEqGBvpXL3Mq8PzEnqhVs9U
Hc6wnwyRl2PvimW47U0m5pe+imI8cx79HyRHynDXx4kz7S0XVP97axun2CUUpgQXTdAMZw+MV9tr
J05ze1nwPnQejDv5+WebJK1meJ3LznnriihsnocB08wXYJ/Nt7XV9J3nY0s347x2szmnjkNsDLQV
5YVdifh4tAkQUs/4HR2meE7ECbuEi3FkQjQ7lSUC/4DuBVROUffxe1z9PQHimtXHZegGAX6VoK4J
hlY5Lw05N5AuG2+YDWEAoutRRMhgmeJnCBulwYEqa+eRxk4Xv1IjSH4niFP5oZXeEHxjAneG91r4
59CwJZ/RXqRht4w0anuWzNYmpYZcPut5crzTqDoio5yOA+tdTV4vqy9NHSYz6Ak2hd3b0rlFd8js
Mi1PIuqm9KH0Vo+lSZ4vsN/b0W8pI1eVofOaLdd4ZnJNDUmMqQ/pY6eRtnpb+dByTkpICH+dy5Fq
uU3ftkvIUcBMMv3Y9WmnIIgAM6suyrQPOf+4IEpOQMDb5KObx7zV13zy0guF9BoYIlMNCwi4SaiY
d9VkjHx0E0z81xBTmuADhAfJibhZ1SyPOLiDA0tbzHqwm8i9RtWUvtFZ4HwapafMsc4SSHPQHfmo
uGRsiE+Y867RbzuvgB3blCUACoE3k49JSxtX5PZIQT0f+gVR/YHzC/DnTepMpbqqCzeoHtSc2nk3
TkVsLkDul8R1w6QXN77HYzXEQxQMnyqMqMR12d1gsPDc2k0uB6oeiOv7M8yuKZtcBpy4mHCk07Oz
DrTwOLm+DHDlYuvJLDy9NZ7T7yQbBJZ9z2PptYKTpsYvzIhhrsb64zPrV8IUBeFE/xijrtoDR1wn
2uWl7z70goq93TI5urgp25jo96hlO913oMORoEpf3UqvYek6ryqhM86BHtsQpQkudVF51bacyTOj
GINhbaui7vAysibbGUO2wbOu/7oUpd/QuLW2O5+KWlaatmKZUgBRgo3mVmTxyKEEhFe6KD2MdvJg
ubVt8rnAfu4+xEUWLR9Wp6fOtsMc3FyRgHPLO5Q81hEs43x8vF47CzBmqkZ/hQCspFUHeMOKiaIL
ZuoyhrZo3popF9BDh0SO1yGqlnuJUlGPu0W4E6lh3RJ7aiKMxVsrIcqelkz1Xybo2tk2XASZXDTe
WgBZxLO5MWO04iMLxzzeroQJKcDI1sbuVBsHb46Uoz3ZeIymV8+N1nE3Dxm9KILJ0r+ih8WX3/3c
G8JbbwQsSp9Jgsy5Km99nzhuA4tqyJCBSFJNvLaoELsBOsPXJg2X/LpIikW+DxNUEewK4GFuaj6i
wbN1gyUHXTqP4gUWSxQsDD4UgTMVEMF0dmIkHH/3yx37f9pE8690ZjSMNv/YH7Prprc+KZOf2sbO
f+XXQ6OS74Ti3eFqxVQmrPhb25hy33GgOZ8jtdY+HpUfDo3Se8dXMlRx3PS4F58dN79ZZBxp35Ht
/2UksthO8Nj8pUOj/ONU6ktEA3s+tEq+q+eeB/QfBjk+XivMP9eBIA4tp45WWMwTbh0aHCF4yLm/
RKWUOXfC+sGZhwdWSlwJs4WylDS5NRawI472MzTVZZcyF9lVCzszbzVlDYO0R98hihD1WDCc9nOR
r3RdapaEDY1BS/LUeo5zKdeV8QIIBJtSd/Bx80+TuZLrtJ8Qwoj7ZPLUNcVOCM4JQRm8Vs4tpabV
RbZSsEt7obcNz7fiQBA5whF3jPPHZRH2Ci5leTXGmAGp6zh54/DgGXsTdhQCuLgVYWCvfnc3Yx3C
8IECYwPs5dUuv2jmubsp1/D9SrFPMK/zrSbDPSs2bLQXym0YV5jTOpq8ppHayoYA06q4v8gK7/6E
/DXJSyTjNwpsIB5okGqtOkezzv+g/Hq55FyTIuB36HjTVoz0ttoKAqG7EB7vvR6iZJBehbMJD1aJ
CVr+2VhbRpB7yRLPeGUuA5cEkCyJpXYe13c/Jc0t4gkvuqgIW2Wu2VRLHW2rou+OgyMcbq3LeF1z
q6aheXafSd6OqRIP4+zvXKRnHDjrjgL7bJN/yYWIr9moHIRoQCuEHRgpNjEXYSDlNogbisKFk+/C
Li3vHLqyd4PT1RcxlfOnrhN3HsyVrJcxPv+aKtXNOOf+bU1Ixq89CtFyNpepaNgNe/GllLAoyql9
Hmr0UuHBRO4xKO3yuK5uyvM/5il7UischBraD6NAC5Cj/5Zzf97U9tzu1bD9qvKDdVwXnhYnA985
LQBIt6EI9YNvum1nx73DU3qjQHTtC7RWyAQ9g3OWn7we6KebgM8B74KnSmEgglm6Ec7w2dBLfmjz
J8sl/4x82HWlhKXAHiCsp/xTklQ7OD5mV+MBZYEckdhaN8bUw5PPy4dsDVkYWBzJjf1asoaY1nG5
sRIscJJ/i4O2+YhMzfhV+y8Qh8wlDeHdey9MdqxHzKdoTuEB811baykA9Bn7+7J4DAIq1HrKWUcP
snpZ3Cyh8a/xm6e3LDJwZqZyOKGDIscE5QGpn8xn9YhJibe76R08wITW217ddp0OqW0JjuxPKHeN
xmcyq+RSU0ia6X2WgQ5SNPt+qiV7Pbhut7EVl9M6PymH9Ajnpq/CnV9Gp72JPfrW2HYTkkwuq4VS
7RljFMq492FeJ3/rYWTjrug+0G0HVrKDzBb33VXgEhniB0TT6YqrqkRKrZZ0R5y7vTNpYk/sGS9x
s0OCBfiGYLHcRA0dBKU1xGyahF/DavU2xthxszGhfhTIpi69U7R0yLnK/YhJMTyuWX8sAB0f5kzs
ncG7L9ryhrxFcZ9zYaHOHZY2MUSdmWXf+KDLZ/WwdjT+JeULXYscm6hF3owqaY9Bar7RWQDTw5yL
lzDrM/lMQAYgRS2++x736hdB9+kOFQ7snjfRLpRU35OV2SYJF/uesoZZQeNcxCEp7F7OgXmpA0iF
dn2F2HuGdAMLqzJ2jmxt76N0vtLALMlYowzZDxWWb0nqiKX/JJ/a/kzOnsKPhKYYNGvKFzj4PCpL
TwBM1g/sV9i2CcqP8gKBWkCSH6gqO8ZxNG7boTjFfvNd4my/CxQdKV6Ub03nh0ceebOUKzUJmJm3
ozt8UHm4S8LO7OF+0lCXQ9J2/fJ5ql3QV5pkDpjPy4J2RuEQuycGXezKpXX2xiVnR08z7WTZFRTE
Y5pmlG6NAUYYlvAbXyzjsW40hxnO5p34YIc4vEy7+wJYyhXnInUaFOEWtgDbKFUWXgGNKF17I4sh
vez94Yk8YnYyznoDPOUGyrnYssPnPZZ5h76mqqKuOFwsCy0QaqFlLEf4AYq7G02LLeZMqADS+NGZ
qFniagGjk8UQjCH5Kc1qXMZe98TH4Dv+nGsoL9yjRAQgDo8AUeiKKouMACFCax2beCvgH4H2SaJj
l+6L/cpx9JiGyee4CM5MP7+4YL7ewqsCTlJcakslfOS2cqe8hhvvmlz7C11Qfs0OixmWV06LPYs8
SP/LeOdWY7vFFFk/mHSJzwlZOFtTcZX21bhZUp3tcV6RDc/ibeNhodY6+di5A0seiKjHaWKNSoAZ
HNy5ALPzFCnnVD3VfoNe2/Z3nR32xew4O52Q2s/IbKN4c3xzguNQsf6Mzb5qU2iGGmhBxA1qF8b7
mMBi4DtfYrF6e7uU08Mv/whJmAXE3j1UQ7ejC0TW/Xl+EHSXFPO1ohHmqHL/oe6Zg3Hn47FkNTie
hYlZTy9u5UB/GW74cMlrWVdHriDjA7048BuYrk9OGB7WMIp4q32vuTrCCp7zfVaJt4xCBpvXd6Mf
HvBVdBeUq37WLrfbOlAfCQzFey+0uLU0oazlXC0UQ1vdpv7ZfTDvk9WAP+K82gdRu8MZw34zy0BE
mOwEFGujgrOXlnanM3lo65Wae3tIm9jl6pX3XQKTg0AjlZx+7F2aEVrUP2W0voGzWXXV9/7nBcwv
S5XftzP/8Kt+WuL8f7K1sYjC/3gCfzp7x//tafj6Vv40hJ//1m9DuPcu0JaJ2rMqsNqcZ9xfNzdS
vxOetdTnWeNytA/QH/+r8Ve+kyibfuAHlmMYB/y/zeDqnUbzNyDImJ1ZtEj/r4zg6DY/iZwWr4zw
dBBwWVYe2xvBI/04gkdxmSjE2vczNUDqaVVrHt7V9DtBE59tr7h8RdRGnTqZuoYpF2FOfYBCTYI3
AQ5Pby2uq0/pGC/kdXBOmS+dJwPO8H47dtwFcaXtRZy18U2Kqk94KJw1pKeahrDxYuTYCX0Hbarp
v6Ph9c6nsmXb2gAkyQfVXQQAQVMGD11StPDKATTSuynyqjnb0rBeNd2NDC2B1DYbR5wyQarZZWb+
UtNyUdLCA04zXetDkbX6Ogm8QOLpkajF/egHsGGHBkjl1McTfcdNHkPw6bQ7PVQGHCBgvMWpJ/Ce
cvJcJhSKVMjQo5Bteze25uBVMnE+42kvudjj/DhhjPPPO6mqOGnpxJRCwiWK3zgBF3Aaq1xOt5lH
nm7d5BTroVSGDtfbR825uD/KiJ6ObZ0KKHGYtSiH65pk8PZ49YPoNifx1W/p1SlT0rqs4oBO+fUI
9lNK7XwlmFPhGTYjFW4SwUq+d7jwDtcVp/L1eqj8IbqUXutjfh9q1TwOvmqja5VFjBesQHJzB2VX
5jfZrCkuLkOa27qSBvFHgezcUN5KHennjJMLrCd/NNGRkTDoj2cIR3wHIIS6pTgxAT+aciY6yxb7
nBk6ETDLZeSlZbW8UPIY0MCzjja9zMY4LSjwxSYN2yDPXip/BD/QxS29DHEqx4aJaqElzaX3od+F
Nl65bTddgmK8sGHYMy/bdU9foCLDxmZmQ+xYDzea7Vt9T2CowBfAgbO+liK2JKidtK2YXqfGIbBV
wPeKEs88T7JJ2m3sh72H0pJhCeqh9Zy12aILruhlHvUtc1BpL3onaWm17qrW3AyRr8enKhG0Amx8
4EfVY5CWYrn3keIVTVROshzakDD+yQXI7N5TI+TlD+A5tC02K/iuMy5pCssLjz3aeQ1Q9rh/t2Hl
2/IUVcwOUPHirhTXQSGDYibvC8Vs3I6itQl0HAYh3CZZabnPt1kAoQ67QYGh2HeLz3UJDemcbQRk
f8Tm4+hkb5KMU9ZqlYVQgeibdhuYVdL53hZzItdNOa0NRrA+JvvPUATI3wwXwtCLB+wLS7p8qRyS
5OGhidUEawDrNDa9auS33mfsleNrAgsywVvU6jGpbzNmjuhCJHiBwkPJSZrDoUEc5mhEt24+b52q
BidBk+iyAT9FJlCXLHdPtbdipyHHvQbOdT+YmkoL9jV4ShflDjUBr3qZHTxolt/qmsBjIa/iGYWx
36YY7ohdUnqCChpkkeG9RpS5Sl5bOSXFAwcrO34ZWaVUDy5lw9UbrngQOE6B8W07hA7GQWEa3R9c
5czRBftWoBHOCu6PiG0Irq8O5k3uuah0FR/lbacmUCpV1ifdKeoHpjx6VbBGlinKOnfoKIejHjsV
FR7+5DElBN1yCzyauCs8drQOIMrz2zBmACXi3CmY2416pFPSy490zoxcY3PI0h+lGCZxF5cqxm3k
z4VDBbHs+k+daUIS0vOia/7V5BA16N3OV8fIkXl95Zuxc/FcjbN5DwCg5UfAWASf1/Wcmi7bOe3f
WqZJs/NTdJk9JrS+2A8K4/a9i4nzLLMaouAjbFWuQaE7bdp6goNMvojeRFqB/G8oO444ZKoK15co
4mXaRktbEYIN5VgcZQ0qdTd3U+ERH+hb8XUZZAfcG8DLfBsuUfcaVgjKJz8Viz2yvinFKR7LWWxD
p7KE6rNydvcF+KkKNLSt/dNaaviAXdL48jVaZvY2dcmvuF90VHeHGZ2AClmX68QZwJOS0O3xXeLe
H9IEXjdxICoZIzVeNnqa5k1E88CyHSkjIbtvudbDVg3W6brOIlYehalpbvc573d3gIFISFjVSvhw
pjfmjoVeCNuUSBA0yGBewEY7i6ovWGpXcAmnNhfsDAfdnnpJAuAUdH2hL+3gil2CD54mzmIdW3xK
7Uc76fFjHSpBJltOuUPTKEXM3FtzNKd8jcJqX9AVy6oBaAVNgYZ7Mw11KT2F3ihd+Lr5nH3NQ68X
d7UFd0ESddY93DdnTk+slIjKFDQMeTseXo6fjeG9IJzmcz9O3fAV5IfE6WtL+OTBgk5/Q3gyTZ4z
ftuMqI/LibiqB90d2qXRej+5ZBdA1CVQgb24+JDNXovTlS5xcVqYVuxWgXApYbJg2rwgtRzD3asj
sZzcEaARpOhM1QSlNOjiSVlD9Db1i2ZXZrKoCJulgCDAYJvqTEkEBj2S5+pvWscskh66NQtf29mx
7psWoY1OeDNhtRCIRcif8wbjceoNvdyzQFjrnWnLYbrzWiofdy3RUkILq0VpqWxDBbjJ8sK7HYKl
WO+SXBcDp6A4BoSaF2t7xKHPNc5F/m53ZewMALBwa86XU5W5DdBCW01H2pFhPkexgP/m+rbvdxMN
Ag5llgFhkzEBi8lBllpq4AlY+7flurjrLm7XAN+w5WNJKyDxEA9j8Hzw1rHMd8NMj/ceCaPThyXm
DrMfo6j0/i+b7V9mut8X2xZHEKIvN0D29NSXqPN0+ePM5/TJuPil/UyyaBb1hzT3cwwWZuHq85Cw
EMifPEJe/YncIrug0bJkhGrwy6TlNHLlDFSwreOgE7We/s1l8j+t4v/DQ8RPRrB/Ia1f4ZX4xweN
TTz0P58xzl//6xEjQOc/p0xRrOgWE97vSVjff4cNAyVfSOUi5VsE+N+OGPi/qA73FTYe6oo9dX6T
/CbzS/POcPLgf8h65pdk7X/Z4u5/fRtxNvvVJvfbn3+0bfG++umIgUeWKCHvN3VOyP6g7kchk+Tc
e5I4YLMw07sYxC8SpymOsZ+0l2MxY6E0Q9sVFz6JxYyECIE4NmeF6F+S3M/e+zFX1E3YVZTnJDN7
pqXIxMWaqQGX+DB5n5Ek8T0GFCRiQ6SFB3N37OYB4PM6fp1kax4X9qP0ImbtjW6LIL0PKCeOjxgu
KGcTaiCXpgYn+p61EocHG3EbXRNZ5VwA2Ydgp5tj1sQLUHTeRVQmmtKDPAX8w00oXDAhYHpjscvy
eOvnGYTfYsWpcN1iu652NomTFxGl3s5pCfXunHWhp4EkJf3fA7oM3B9BfAhcZjODCQvy7piUo6G0
05Q3sZjzV2ZtqBx8iK/lJJNjsdACuRnmFZyUSEz1Ga95cEfN93Sml07EHW06kI3wITA1FgjNRvRA
VFnyF9W3InGy67UK2q2Fop1RDORUx9JVwWtXOt23UpnoxqTS3kaVCh6tyPOXcJTUheGupUBVpXS5
1Myod6vX4LwgXDMeiCoG3F7G5kOfu/iU85RoVZeb9DGv1ua1HObhscj0/OxGQUHs1/cwPXim+Wzi
2nzVGtKzXwu/BWNcSdqk0u7RX1ziR9GICLwSPCMhLHVzBz9Ob63ju7eBJmhC4BfeF3IQWA83ot9l
MxgqrSVUxgpDb7xi5VKwM6xyj3qiEjtOSQOTyBQna4aBYHHnlOlW+KK5zhgILy0XNxBEBdhkUpcT
bB6aRElmVSX3iU2UjGhwqRoZXoFMEIQI5oohYdbe92xpC9yAzeTKY5zJkCArA/KH3sW9DEdSkOel
sPbcsRQ36s4VVjPKF5Sa7Vqvdt+gMSKYel6qwNLmy3RVxoUAK+SSQrDWmy/t2tb4MdjpV1sf04Ld
69o6n1aeluckQHuk34OaGGgMc3eJET767rQr1hw60wLZ752GifQC54CSO2TDONlZXkNSUlY+jhmk
tk3bxgDZXHxW51ISQlHOLPOH3EvsI1wznxReHlHdR8JEoxu6w6mR4UAPXt/oYxlD0WR2Wi+GSsbf
CnZxICttNH5pBzt9wDsO32cgcrGbSoKZOxX048dQDTOp1kogkRd8sQGBX3nU5bhV/zbhBRHbWCy+
pRsGl81mCcP2rsFNgR0wJBcHpgR0zMGxw/xlcGx+Mv5K/rDrnfzep734JMsMOFBcRWYkYhJGn1Ba
qrtVCueBwlt1dJCDsfzNaAly7qKb2hSGET2dAJwuKhqOyMnqBPQv3IIhIeEMz1289j6awAVNtfQi
13hhG5gm4Pexoy/XI4h8XoF66G9818LDymNxHiJ7EeyqZYiZuFh3b6MxLE8kOuR9n6fLDcA8OK+E
H4ElITxnj4HtAY3aedIQKop+3gtVeNepU5gAVnOOdrqWy30MSX0AN1VXr8EcAyKSzVA8GCcxh2g1
/DAA5feB21MQ5uAoI5jpJ1cda9Jb14eWu2g5EikNYnMOfS6PVSdfZHTT+134sfLC7qX2+XySyZu5
HLKzOIzhPH37p6iJ/0I3b96rf3b3viJtu6zdH+7gv/ylX2/hvvtO+mzqfZebMmiK32/hJsD5zUcY
t2+AWRXz5t9u4cAsJG5ofJAkGoSxAQ7h327hKnh3ds8argIaCcoa81dUQqHM2R/6+8j42z2cSfFs
Qv7hHj5Uw9ylrhcfSwwBOxa01CYvc8dtwczE3XVQF88zuvYez0/9PPbUTgZ9Hp4IVKk7f/V7MGl6
etZL1ACrU6DLssYie5Pbv26axAabgV31ZTgpMHBV4LTHyla4cTl6PbIuoadDTjVlTFRA9Idgzc3X
0A7EfLqiSW/Iw52h/osRC+e5YSEwNkUGaBk+2uuKC0x+EVFCYvFHFsmzz10Tr3xToOd4yUvAoHBY
yZftiVunr4uo/X1sZP8Vpaai17YoHrQTYJFri3raZZH2X8o6V+yGHVa1rkAA2Vh4HTvWxulxKOzy
PloB0xUcd+8GpTLaQujC/Vj1rDQRHgAgyaBdalzCAahBZx3NjYm9+tWkY5/ty5aJZJ9X3Vhc1eQA
KaehXzgglKHjj5XveJ/bYSzNJm8GCFUUBpEVczM2ewR1+wBEoKOuwDyKTw7Y+PFiICrYUqwX5bin
we6+JlRAfqWhy783STOzRsMd8sUlh78vCnAhdUnfNMLRULwV+hw+zn3ElqeJg3bJa4unfQORfLW7
PB3Fm0lnek99p4xPLUvgmHtePzwtWi+Pad3LJ96T3IDiuaDDJeV9vRt5U1BzQPfXrfRbwENrpltu
4wnxzGNNUo2XuexPRnnpJQax5gv2tOked+ZUHmj3CO96U3U39dC6sNEQsz9PAQepPYhWuI76l/kr
rjTb7DZboV47XTa+t1FRc7Z3dPemS8eD7aFjOPVIyYCEfAXSKs7d7MsE+ZCnw/P1F/RQYk+iSjQI
+qxFCJo4fOfHEjcs4ekRNZNkVdA9J3MKs77w+vOqfqrXA5Q5/XWuzj2MYztf1SVdEQS8vL1mLQyz
vqHtlwRUQ63cXLVrhbg+eAJSHLk41nkebtduTJ9tF4bPzhDoo99ZImnjypB8M1Lddn67zixq85KQ
ZyE6YLWqX6J0h5yZGQwwLRFcU+bdtGn6BsYi8YCxQhuxbrutXGB8l20IIgPEOpBfdmEpPypHimBT
+SUN4FXVEBYMyl481gBVa0iVEy9QI3vvcZwHraEj1O0+DQbvtSwCdb+GY3onoxjlzA2ML09zW1Of
4ZheeLtwqYNtg8PrJZx6zeITCeky4370GGkNJB0zW7nPmn5wjuwk6gN8p+RK5JX/WtOp8snXGeb/
ZpRrC6jMCx/nwu0e+QiWhm1nJ66Nk0f4IywkCRtxaDhA84dxEwoysLs+X71PeGTJlabExG+lWKIT
K2tmRSYBPAoppOhj1oU0SIPr+7KSYKDb3C0/phhoEY/y7oTiSWnKlCTTU2Yn1REhVOslG0SCy0ne
fbDONN3AaMPpjl+os3CqUwXYjmPNJH2/2q9tMT63bunRpqMzWAxjp3OPq1Sw7tvALV96GaDZO9OZ
xUL8bwr3EimsvoCp6SenJExh1LFMZjELRL+lZQgs8w5PY9ps80jgG8Vsypa/SJLskUoL90kbo96P
FILtOe5Nn1jGtl9NMWJ1Ldm2wvv1odrlIM9ptxvdq5Wj4ZHzRQhCC+jQ+aF47EHc4HQM3ubKtS9p
yt6KLXoaDVg+dFvuqaxo3wvi728JxPiP2KKL8nYpOiB0a4ren9MeNi198qyTIASyQIngtJNIR6yf
Ax0PxylELWQtAXTbKIZ1jiaaIELh1RMReVt/xQbaXlPDMbylFssi/E88WizWq60JqojkOPSmQ4eI
dS+6hg5V7LfrprM0yTQ6D95jJZd7LkHiqsEpzwcPZTPciVaqD37UAzBcetC94JOpLp9TE33HJ4A8
jav7fDnAS46W7VINvjBoTR1gRxgqkOOhzfm3Cc7XB8ed3GEPXb08GBxOlFGRwnpj3T4O7ExWWLZ1
hupyggrBXbC1M3qOSLit9RVvzr0sB4UTcnURVAbpxyWmVuo0syZMsgc3naqbUXEN3tayn97wP0WI
zERR97RF0vvCm/ST49XNfeDT27LpIZsd5iKgksDPvPY7YMbAbnwXD8gphRsRUzhm1LfAVDLbx5HP
2YQPFoZ4HXXjoxpGFT1rf6AlpLO8lTdI2obw9hyzepm4De9Zfg94gbsYMgDcC/UwNy2m2qacufd5
OOZu6TzgMJxAsqTdjE7nZU+fQEnGmfNGsoUSOQBuVzOMzc4v2OcnS586e0JrC8F+Fw+b19rhNhzc
aNirRvI2nZsowb3Hzkgfgjmwu8Z4XLA1ERk0/XSgO3y1nOZdFkHJpUcNIcXstqXEmSBEThi8ZOmf
983QPMi208OFHZOA2iuPAP3WzG1LC0+JyWvbrz5VFWRya9y2JUBsIQHagDKsm7e1qbl9B4h6V/7/
oe48dixXtiT7Q48PpDvpJKdH69ByQkRGRJJ0ai2+vhZfVQEl0D3rQc8ukDczMo+g+95mtowl9cxT
HxcDRj9hBOT2p+we4wbqGxOWh0luGPcQsslW0tft1B98osK3cmL4eS2jvP5TkhWhd8kNx5+gYHFY
tnyK1k4nRr01bUgiFMfM55TTBAt+EdZX1ojEyErSFTMdd7RJOp7cVw4cxWHEyAwfW6XMCLQf8YqA
9JvN5oHtp72lLxr7VmRld4xDZUHVZ9bftUNI7x42rhcXueECOzk712WVV1sTJCh/g2RaBzqyzlID
rjbn0VuJWoqL67UYIap2uNr4P4JlwjI2I6HkDaStt7RX1mGwmIOiGASZl2NmHObmMaqdbueOlvWR
BxMB8alKHgftyxerG6u7aSrxmGsGGgssL5eHOTrV2czLo4dQnweLJ9BGg1jf4b4PE5IZVujtDYNx
nSAuRbS0oDhs2i3YE+8gtPoP9iAllUsdHPENxNTpTJmh5YKkT0aN552n9TuqinGaSxkB6fGt6LfC
N/lCBBGOIeyloxU79i7xqubWpjVOTh7RMmOhgKVvzZpzhsNWZ+LX9M3ia+hBFK+kkVckuBQXIBDq
WXzsk9D/i5MquJSt9G9kOygiz/PhqxSqmw6sNObfInHEJbDpBGC7DyqH1kNGMHdS1fSgkk5FK7bw
4UNDCBmTWZfKwxCjs27HYmm/SLW2J7So5WJYKHOxgDYTK2S4YyzgE0qUAGNOCkljdCfZfqDfyPih
MdExNtSDGvdFGUULaLsBsFCWVgGBO+vSj6rsgOfUsq/clx5m9FPd+JorVUFxERBnu0ppQ6s7PC10
s55Y6NCzPmUmBaITB/uGidTQ67iaup+KSBa30X5IbonqLbYZIyvx0G+yb3Tl+tEXteXgUW81HU7O
QKs0BIf6QgCP10qrfBcFUkssaj3hxdCsghASS1w9uZk/kFUGRmdtZZeMd73TqBfbKWt2cQ4Nbiv0
QoNaWDpvvHVnpBN9PoONwd2nCPc8OXgH22x09rR40Aw1d15BkUkr6KjkLfVX7NGMJ4c+EnYxaH+r
AnLRPQ0+aokW5P5TMaAlQLSdv3FGV5+VIeZbMBTlJ27RVB5lvGwT0JVowzbskc8YJ6t3Zn5WfzgO
WSGKcSo/dFYDO0P1yddSOx6FuWRdX1zCK6Blxew+Dn0KEn8OBamaVLL1zOukesdB2NSHBBkOZdbz
6DFjInHVKY5wauw0LEwejWMz0yWtKDPNSlMnyBwtpcm8Bx4NwF5USsp/Ql1t6RIpHhmAbBObJrX1
KXXttBFkhIywkC3OvMr5ir0i7JlpiuTT5QxfqhPiBCe1k81/RZG2NBwl6bdJd1W2GrIYgbRje1Xs
jVoBTc5Bq8qVMwdo3ZlntUvM0PoNC6u4ECspz8II0wsiDFyhvq71MYgmnH6QQtxXDffmueH5DJcs
WRDnWnorBRtgOBO446LlgaPD/Jy6G9xg9ELWNU7gSI2XCP/0yY0z9TOO/yrMzsxNgIR7nHoZvBgF
GRxuGE1GDfry2S5AMjlrp0ncu4kIDo7BvjT/RrbtdlgyBA5NHkDgS5BzCbdDwk/gAOxE39oPVZvM
VFdQZL927IYLY6jnz0lm8oraA4ingNtRe72I93nFIwEjJEhFLu11vqcDwPksUyek+jloxudu1PWt
qzy9n600vliYmDNMLfb8E2QpntK4tM1DYDPTWqIWe8ep+neBv++S9O0j2DGJebldY8XbFFCuJ6sd
KIyZgpND7e4HIbd9Qz/CDuGvZSG3i8dcvxBCc1+Ctrc+4IHQscKj4KBmAwAFQ8S0aRMEPqnwhBCO
644eBVdHYbOoFP1g0RygozvLq4bVYDf6SWP12VN4pTCyh9AeRKvcD9HVlnsLMPFu46hDPi44QmBj
lT1EBdbK974zcS0050ZdW+nGv7yczZcSI4VoU54OH0M6zO9qLMrXwQIkt5oxwVAUL8uA47HiC0SN
7nshJpfeZ00TcG11H6Ujsp/RpNpwAyiJEbD3PZypJt/RpYOkUrdpChNs+Zy8ka2qexum5aUifnzo
izJrt73i0AwB5q5BNpj7vIMAG7nN+E7RMkhKr1NbLinAb2pphvsW6sTG9gL1Mze1s8bz3D0YEcvB
bQys7JsLKC6MJpRvSe999S5HsdWHcvH8ODg0mbtIQuY+YKGAeUywzORBX1ox/1vQy2+cfHpf9tXS
nautU9o07TZvfOZzamyvWg0ku4YYVoVh0iQ/+0mym6BiQwNJ6GOxOSiPTK8+D0YrekmdrMfjzeK9
dijP6GCiMgYYRjVvMHmk45Y4jj4Nji1Jw0nWgYRIuZEXeeSz14zo0mi98osRr4GSPdogDMGG/9gR
SUzqL5pdouZog+/B1pTWSblv0qxBnshC8w4hhi1oHvqHHnfVnkovDnBbJ6DHI5Kc2bqvqL4I8SEp
CDjRwgLEcLRKw7T/LGO1eFuaNP0Ln9F6DDxgW0WYjG+0LQtkc4wnF1N3AeVTYiTpVGVPxDwFTA5b
H0NO0g8Rz9ltbuJy601Isqt4WiSCJK8P0u3lrp+C6LyM582qmFNwpwDY9lPT0d0hw/Qn5EmzE2lL
OXTnpXRDtmO9q0C63bsyDJ5qMrwfQ2Ej4kjKmChxoKxupABwn07S2eAmp6GLcS2maJozh3BWHn+2
i9h2UZ5vLsM6+i4piZlSKPw79qphQHyfF2hKD97i3S6tGa+UT/OZo6Zxi5XCeF4yPrfEk9GXjr2s
JfYXQ0TH1OFS9tYPf3g+zXdsgYF74Z9oL4S+LDpO3XIflBo0v6z6Q9EkrQTdVY/rGFDoOiWhvI5N
bTOXpOlnQo7l0jmV+Qq5SqxFa8YPanYH1kSDsx564dBpEBcPZCgw0dq8Co2fiBtWeLAjEVr8d6xn
ufWbvrqqwKq7dagQ29ZqyPNb6Rlc192gXIOBbPZzERsnM6HayGL5SOGH1TzSWR0d/Njq7m3tq4cg
zblKhMr6ho0PCj4fnP5S1H6f7XF84+sOs9m8D4Ki/1VlHF3jvrcPLtn3B6pRGr1GYjfzFUa79jYz
TTN8a8hviIXz/FgFXIPEPImbIeiTEaNBzwhrieArGf2xJaqBCr6q8K+DXJyxurk+jUozzW3OmJLc
ZIp7pgSQL4Id6WMbYfGVlipurPwxNdew3O9Y6KEc4WykBU87YFs6AwnJZmsvyv5CrZfPycAyyly3
mek+5J7LvYjr4DpRNMaLNmx2Gl/FliAua8wgBBwX6mQrrL75AArU7Gqd6CM2uXqFqSN6Zrc8bRLw
SPlalNxoWQaNF6pXuhPA2WQL8MvdVLqN3qPWaL4MdId9Crkek1U/519cxZwPuMELnDdklCca2LyB
/1N/3L43WM6g908nKk8isRnmrPCYpYxxvJtLMzw1YayTHQ0j0Zcziixm/hL+JdCMxuvEr2ACT2o+
yjRJ7rtSuZAyMqrqXXNJC1j1R+gD9xNtUr2g8SY/hF4xmLMJ06eSEMO6buMZpquriNL7glrLEOYw
LPxPoTP7KnBCvSe1KmD7l0hSpQx6/gIFDTEUkQfUM2moQTFDxpr6Y3VhAAmeDCvj5ApEwRvDZnE2
KRWa/R16CFmZ0IguFQGiCtZQaJ5GAp70/QzRLxlX72aRqZSEzHuuRjr3o33nRO2lAIMosNVVOLDc
wrxyregvDWcUGJDM+hb43lBnQ6/fClflYJTcIDo4JFNoYKmFel2um/dlR5FAJFzzmExmf8p6i72M
79XvUiXJNS4M/5GwZXUkZV7yJzjdvTN0+Q0Sh3UoLBqGQRwMW06h8Dg78sS9PXmtKjUcKPOMd02R
gDE20ya4BPR6rl03L7aRCXHTCb2o3rDJbx/bGgJrbzrxjYAt3SgZKdswndxzQ9rzPQVK8A0RraO5
pKRvQEF69klZH1PwizWsNO1fyVCwlOzN8cKL254RrzThNWrkwJ3Bh6M/JtmLJnaoeeJFJB87NzfY
nPpx5IHx2Pv4qFaz49U3KKrGcYbt+SfXtEenCeqg8uP4YtfGsLfKIbhCZvV+QepT0GKHwdosgn4l
m54rEw9UYG1m/zPHnX0sCjf5ELqqTm4Yx89ajP2Dl3Vc96YYnp6O2E2XXjidI5kOr6aMcBXlgztF
a+lHRrqPa/YOGBOt4SPLWDCsXDQR+vxcHnaoqduFYfk+Ik//lnbtP3d53z3iCsufqKzOzv68pNw7
eF1bW6VUIsF3TTdQHXqeSw4GQ01fV+DV9hPpClKIIvFRLh236k8ypiLSdrFO7V3DL45TVsV3WC0l
iUl3nP+6CILbRsLCgECX0COesKHk/XNb3v0qO7eZ4d0xRWKP82LjwhTN24RL3T0Hwmh3tkNifk1r
fX9OuQsB1wp0vqPo2nmmvbWja1kY72NYYBLNPErnlKvKo0iVc9R4j89+KN2/NsmEC5zOcNx1zAg0
LtaFPBDqat7ZSOQPDTtIDHZ2dF90qf+nCidzXYdKZ2x68tYkoWdCLZvhRB+aee6ylejG+rPHAX8s
MofkdNNEr46ZSVRiIjJBh/HYhvJ6Jk1nVCuPTQWdQl3QnuAE0F8oBbfW3HF+SCt69wm0WlymKOSP
/LjxmwvZYjMzkz01SukrvjL7mNUIUP/QuFu144w+Iwsvp+2DGeVPpz6SNeRI1IViP8U7+VZwe/vC
619RKIGzwZcNuffAsV7iwDTJ2uDY35kjBybuMfPf2+TGKP2A7IWRlkrv5OLgk882AZaed3x8Qlwc
HQ83J6PlJZ2r4v4fTm1MMXbl8ECgvfzEAu6cOUkBfrFaYvRV3Z3lh/apt1Lj054ADFEZlZ37DmLJ
qhq94hM6GNwS7GUTCR+wj2xGcgixWj6KjJvXWnUD44nRR/mbhIUMnRbKa7Gxs6wgxhXwLJP+4HMZ
nMZoeo+JMW2zye8OIpj9b0AC7Qvy1URmpm+jH4jZrzl1ORonDPBLrmvx36BxzHkz2pmH9tw4bynu
+H0gNCEZTqNjKYCQEeDinvMPJt+m6QDqHZqpGECbx90DYiONIy2LoDWaT/JHjKJ5bGBO8kXSvs3P
KGpwrT0i4WC6uFFUBcqt4B7g/79Jvvx/pVUj7v6fnWaXr6L5r1kWoGL/aTRjmfrPhR9k/0uI/peb
7D8gZKb5T1BUnssm3raUaRF/+U+fmfgntmicHmBDLChhPra1/xCpLflP37JsUuiuZ0J7ArDzP3xl
/zefGT63hdf0v0VqgFH/XaROIpqSajY/R9ZR+RrixfisQqAFAFGs6jPEhHvrwRJ9JxEZjHgwuqsU
1IJudD5X/XFux2xcW7htkAHJgX/GhclTtBR58cvdwePQ9IpEktoV0XGc2VfA37aPHCwzfNc2c57L
KbVeFIHciTFGkomTSUUtO3IRqPI6LNLbKGr3zSzrgTsvTmm8Xv2NHYw6NPY8vCpHJtTGwk5HZWTd
/eTVXvjsc8WgTFd1rMBF0K4oYU++A4LY5McJ0BxCaxB/DVdSHgQq0Lx2dWjc8JJ7j/OIMwCHfuu8
KlDNRDDKqnm1p6hntu9K+0lGJLv3zA6YnsBn9E9lyrVVi9bFT5XkzUV7lXyQwK6ZoDSLCJWN/sWU
o/c2ecO4dNUpg9FfB8a90hbgW9nEr+Axq08bUMg59avm3E+Ve+6AP5BTdZ3hKZc5JrouhlS4CrIB
NCsB93hLuYLa8noQYRuzmWt80RV/ZMI/ecultKVf2vRTXM3kPx1yvduFmEvKzsoeXR5Ge6gC5Y6s
cXFDN7W2rC1Z189CIZAGeWm9x2MtHgtO11e5FMSFPgR7uI19+TJ7xviLslOcI9sklFkKZIIIGFIG
DXJlJNyltw0EWkjG9CHRQUvHadWF5WNa5vbFdrLsUGdRvU6t3r7mRakBELXtA09SnFppZu9l6VJc
Bd7ogoRn0YNGyxkHBM0Uj3UjiltrU9DAorCP14qVKs6zgY8Y9j3L2nVmP+6bofPyHVQveOmpH8Ca
TrNLVBrVrkpptYX0Lu7DsaFOUNe4oFcJ295jNyT2XhGzemUtG3LqivhT0n11qyo+dD0VFs3KaHR0
TCojgHGqacbzxtbiBp4lP7w5MH4Uoc4t1KMRxwQk1kNgFZiTc6+cVq5ISJhKOap7u4iHswOqB09j
Fn2z9ikahCNYyK7bsU50UwujcJp/xvYsL7FKye8YPppPQz9DKax4w+125H7JFXol1NKrl7Fqhj7s
REf8nsZfEzTXbzVP8zFyfQ2CyK/pLcxS+6bilE2rpdodhkC8eHBj9DnF2nDycUEc7TKj/RYjA4HJ
gqjFekATBQXslNR9xsPnFM/he1Za/XaWrv9jer7xJLOFs0Q26VIhkMKJd/rXwWBqTYZ0/o3ijiyr
ntmsSjl0Z6NoWhpIcF3QKmA/0ulhfhEZKmmAMs1mk9ZVskt5105D4upDAln3jpY69s9Bk95auFDn
Ie0Hd0/Fe8jet/GilwbM0mGKy/6AaXbsMLYPqJK8gtgjLH+CbFpYNIrG7eBexdQMV8CEci1Fo+/c
ydEwt+gGc/uapo6YJBRQIXol1w6Iq3s9ChpiWI30GxV6zWGK4uZ+iJLki1+u3jo9AXuA/feSTTTW
1MtUmuE04SUb43Rr1p61n2js3Ph8Me+EzJGaQk+/J0XGsgXmPKnjgXreOkvTS192zhaNvdkMmbbO
rCbJcSReQtiCvLVyIKt6gTfdLEELlIOudhbDSImfH1TqMgs9/E6jDrKnIBdAezM5PzO6ZPe0aUb7
CmLBdUbMKjcRWhhrJAJxVEB2n2Oj5M0tVUWA2XRHJFIDjIeNoGmZuUvIP5juO1HzwAtkTQ8FPWHR
vHEii+4Na6mncPng7ySi2owjOPaP0HLrR8b+fOMiYoFBKNNLaVvyLRdNf2pK190XqEG/0VD19005
6ZekXFwhCzBqFTNU05aTWdbnjNJUrgunRg/bsqFEhG9QZJZor7uJJh8zSImyvJj5qH5uKzw1igfd
HTBuPvHgsctfNvTxDhGlu9ne1LZ7lGh1Rr1uLzbGayq38N0+zP5IegHl7amcQypYrFaDg6eztISc
+BaMXm2sJErncwFENSKmk42HCffOzklySklH0g+rPhzLPwMwoUuep/5Db9j9ikxQv6WM7B0MUfHk
prhnWQbqO2oFifnQzP05avLTqzS3wmUic75biEJbnCMt9BGjulqkBII1HGebzWatv8syGo650cKb
C1Dkx2BqdzmBxRWuWFa08MjZVAft0YLAZsKUM71nB5sPEAmfJWYXS0ytk3+xU7okaiTwW6lAT1lF
R6qnLKpCrBK38M8wldx97FKviNqtf6B31ju/9uI3AJc+2Oy6esI46v4y3Xh0ejSB8ZIFLFhsU9Zf
KboCYiw+alBb+WVORX8tSA3umkFw745GOCtJ6qlr2C8Dq7bpFh84yj8imYAmmadIrNJYmH/YsKCV
85SlrLhLnOkuz4S4DUGNXNSAWrhNBVv3cOysgwwxQiuigInrhhubHc5Wz2yuh7GM7i3srb9t4bvc
6gE68HGtoODnbtfQfuRQxpkAOGOpGE7T87JgAtHSldeooR9UYZR4sHCknryhFkfsXdF9LSrxhM+N
fws/aF2KhnVHS3af1Vql4XnI8KmVER3TZgRZyp6N+U04Vv/W8CV+ZBnDp3aiqInW5N6wHkI7cmCa
o9K86rwSJ0sW1KLwHdnXup3xPNlZQCJwoovIZXtarHVdS71JCbGdjMioaPHrg6MmNEvXclCdiZbl
d9WCjN/45ihvHqPmunRakqF+AoUBUEZ2scWI3KHN+auQ8XxMyZdxAhbyU8pQ7EJSU++VjpFzoqw+
AtGbTmOJWLEisV+2/J+9BXmzNrpTJ44wr1bp/JOOehOeUTHLgjaWiYakGCr7RhuuwL/dkWqMbOOV
Jb77HQG6owNPSu/mMDVfGGusrTG67Lloo2I3jK+xXA3V0LxFtmdcKjtQiBBGzXwVNhQQhLbVr8O6
CDaFp8xz0HbZfkqFQYRPy0tYKOe76QinrlDXmvtqZJNAc4sJ0m3SH3ErpmfqtriosG31Tmha4TWF
mHhwUzRgWnnkdUB4oJA9DyTHFrW9iCG+e56TPNoq8lOgEYrJu825Ti5mq2r8kUn4LKasx7wSde/9
UgA9cF144yzLjyiVCDLVkBgRUSAjGJGVWuZveqOW7ffYDmsXOZJIhI5fuDHp18xPk11pMamy11fD
PcCQelMbtHdgkQKzoKiXkCxHS5BGpd1WG0zfehXVSJ0yaT6jNOg3qQ7Ni5NINq1F1gWbMBqDO6WK
6K0B0vFWSXd8JlQsn7HvxUdhJgHAbhmraA/H/Yta+eQw2s1b5Q3buQyg4/KGkbKeG7mGLWg9swng
cUuXzw4w8VeMXwKZwuN+0YZOtKsx713gqU1yI9hEHZqUPyLCjYfJSxbemoLv/Dulg+rBHb30RVIa
tS+ETeMUGoCNKp8ElyI0vTvyq2JT46T+k45G/EpvOEUrJl5PpHsUtgfTcPS1bR2KDLgjjxdbkx5l
mnYxYrJ9pTsUk7fLJijhrscOJ97FoWVuQ2FC90R3zfnuutG1ALJ0j50cG0Lf8zzFZ7VJo0JsA+lB
YK+Q63BQsc44hZYSt56VBA7BsYPlbk/O0fPoR4d+pdbZ0C2eNkPyn8BcHibL4YoWDVzEgpyFdxkm
4XYow+qeGF56VnnU32ttWreCF69YYy9gW+67yKSZlNNr7yTuOR5tg+YBvmU5Tt0N3RXhNidoj+2E
tGw6ZeIh8+rkS5h9/rSgZauVtDDB56qlJgJ/em1so8SyHuxi5MCdWsUmLRMHGk+D1xGkCsagLjVe
VJsMR7ezrOu49FpPuZt9zY3BMV/MIBvLOWjhgnUkVWPd82HC0YhHuR0OTp0YEAiN8QeQtr7jUOt+
vIGVLdut4uKlDaX2RhueVI2lmWLswN8OgdN/Lq2aME5F+9wDgkTNT+t7Ri/3ZswL1IkvxQz+3Qj2
Th0S3wncMT8U4JOY8tzxe2gC569PUP0B8bR4bls9/HQ4Flk9GuGlZLm7riP4IoqQ6MFhCfNGdlZe
m2WaIsRQBGtNtc0usMkxml1IvbzRpiHyP0rzvZhHrIuhG730YRE+AJTw97PXFTdLh8kXthj7lNmN
fde3JdBalu9Ye9z5oULn/e6war6a1hR9sisyfvBbUG6tOm6GBcaCde0rbBoVnVS02vY8T3mYc8tC
Hx4FV+/BitmTUs5HqfM0yus0GSQiRkKkZ9pO2vvKKfkA89rYt5nUypc0LawInhd+lwS2BuySglag
zDOu3B9peaWnNNlZNnSxTgl+3ewyf+OYCeHVQIjvqmvdzRjBRSQ1I8wT1YvWtnUNY+9Pqn/m6YQr
wY8adK8qvbAiryt6THLvr40v5mdGDFMbk085FR8KbYPVefrKsrO4TbCu7oKC1uTG0u209lJuTKOa
1W9CVc6aZO0YbKaA3y7jgVqhNhfpXUDAJd6auHnPgWtNI5v/wrwIUC2b1OdAKmuOMwxtiC/emLWv
g+Q+R5HHIK+MXE3KTynh5mAe201S6ruYIfa+iJwAMT3rPIrdTIQhXq16m+JmfijGzGhJTDMtF6bh
/kUU4mZCgPokGBFO9CQWRxFKQG1ZYfEtM8QfgO3texnTMVYljkJj7djcjjw0Nw6tw6eitDGOxVl1
8E3wvvMY29eCRTJi1jTTNG1Plg2rhtwLbRJGwR1sZD/qFbMkk8b+maYQqh3oMzfcjcJ9f3KcvsNj
Ebbura8CA1u/mx34ITBthHco6NTBiZWZHf9EVzXJJw5hdoNzMwMgEzzfjcjByW7rbr5zk7JKjiZO
pGtpJAMif25ktFinUjzOeV+ceWSlF8j3wlvz2DOOYztlE8I3ysAdTtkOTciXrwL28NtAdunJdMqI
Ac5VL2ZSDafB9Kx6aYziwpx0VfgJJUT/NRkalrKdlpOEiY0B3VgOhDI6xpVhvhtWlD0S6qda0wtK
jLhSk2VLsMkz20eKspbZsJ4oDqRAR7VLgaZOy5nS4lb23lqNTvJXOxMvHB0k5VtPHvxXG7n9EyUa
o40nnOQHyMd0V5awMAy/qp/mIqOeWedLV5Kd9eU5V5H7PU3KuDouBigMNguSY3Ln9DvgaXqO0LR2
Zd0Ob6BTePMqle4xVHbXnmP0Fxsp5TJywFq28m0nzNdxNkixJm2BKYoeS1bzQa5MXFn4nj9UGmXc
EJPwI0KYOY1VCyOtc/PHtGeedpXFhCMiWsuUiHps+WUU/4HDBtKlQS4TufDeDMsqf8BXSxYfKuue
BhKdzIOs0daoCxXqTBUE8W7RKPAfuNX8J2GvpnbllPcvHeBTsAxJ2UGDwsvx2nZuitd4lNVPF2U8
DTqM2QS6vJD9hItp8MT3Ix/3hcsVBKHD9A8Zk867No3xMSN7RuSBvKC1Ek1pPhhO00Cpark16Sa0
4h3mZe+9qszgTEvPOJ1aX6JMlqBO170hM0XqURSI5LFtXmQ+qozvTGb9xZyfvtlzG1b7OEyMFkNj
0Pwqdww9fkdZXQfohPfEWWOLxxcj3w9Lrem+sAPgNYaVwGBY6Cv4KPFEfYI4SKF7VDH2bSWAzRQd
/EE77iuxwaAWvHh5WHzqMRQHWuLVC5yAjEyo4Z4dlKFTWclo18YmRUxRpebbZAzJRcnG/vRwKFHK
2PXjW03cUoDa8sz7NB8jZGyDuZWxKtjmFTIHeQepn1MoMfNmiEIbgmaIDIElZswvtuX5B+Tbcd2p
ofkJxGDsUSJKfA442/YKjMrWGheiiDVj3iq4ogdzmXz1QeQdkFxw9mcLLWdq++4Z273ai76ObnWD
55kregpTvZTjegntP5SW3T+kRkG9XFRUixWqy3dmBrdkk2FVfXSIoJ5GnVnr1i2o5BrdBLvNkAQ7
G4vhBkMYjWx5QgIpbubyuaE6Ta9o/FlGWbd0wPxUvaTqGYgvcnb2zEbUg/RVeX/T3DD+Om5s3hkj
sBGsRkW4SwVIQrKu5oGBP97Eagw+jcSWe5+877kMDbX3Rme64PpZjGlgWNaeN7tf3hiV91mr0P2y
zvgZyphp2+wwpbeyHI/RaDhPFnGi95nk9G9SBNGHZOtyCOETT4GIv2GdTEfMa/N7VS8NSZBKLA4I
mw4nOuKma0u24BFzhvocakPqrdtl8tTjCPqTA4fe9LnV46rLyjXDBwkFahShUAgWAdu20/nfxC+d
QzPIfsXdW3wmErWZxnqvIn3KN92JShe82xTQsygptMd2hW03LjuWpaSTk0uWmvY6dNx0W+YYBEnn
pNDgyj+FYR+wAtHf5mWniK1IaAwHI5oPAn2ZB4ZQ/j6Uaf6kln8ttTM+UeC4bO2ViPl9K+zfGedQ
y4kAdojRES2q8N6tsTV+7Xk2voqob4+B4GRueThRQ1UANM1kRpSFR0x8AZGjorVVj+qj7vkZgBYd
d9tECcInThHvauG9/GNYlAaCqaFfSrNeO8qyxlVhedEC+SSG6kehHqhxTpylho/e3jyl4govz7B0
VrLwXZHsrQ4WGT08DFiSVmzYvDM2SMqeAjNsAZSL9F27qr4PzSXalUVBep2K0eFz5VmXqVLGscDL
fAxzil07LfIRb9DY/jiJiNdpHVL0ymYCYxRhYO4/Y1rEO2n73ikIJ+ORv0N5CJgjT57q8pdpRiLM
HZy5AXuhvdWCnFZowfdJUBrcysL8kGNw2rVOaLDji4YHHqzwLgFyHaFvSZhDltx2Jg1LDWHGa2oJ
/SaaJu+4h7Y+SIu8WMum9Z/LWORAo5kuw4mdDEc1palDYe0CLhIH+lXjctXBhv3y2KwdkJGDXT/m
5vvkzHqLWtNsUSKIATkKe6QfTt1WNlBM7W5JwNS9PiZWYqwd126eSMV0N6x/85pLKp87O80oQyib
A5F6EriuG19N1yS+bgvO1jiItuPixMGsnGR77CLhqRqEuksL9OjZaI0rKzy0oExO1rohjriSBAee
UbMlHw3HC7luZ9BjUw3ZdYit4uxXsNMKq+uBExhmT8rKb/IvzvmsX8FGyGAEY4T+yUI7IYSgOwK5
vuNskKQpFJkS1z7qCQEL9KIDoJGx0X3GY5XcYVyw4Mk4xlmpKKaTvh6M8mHgk/lIcSO1JPVgA59N
mDT1PpgM+UfTtXlXzaV+h1gA1GWGjXLP6AL/ipimOjgJSSkQK3P3GkMhfK08Kq0mbjn0LeNKeyTH
Vo07DsKEoEM8tu+u9Bpr7TpNbW7tqNAvctDeiVVO62/cxI2PU1PAQVwozhHec7/95naHt8y22sDY
pEU+LQ9YI8AZpHgLqA8z4QJRvVusxeT0jzhw3YfIt8ulO1DT2yzrLlmjfwce8nEqUPujcsSgGaVY
ZxVwmX+j7sx640ayLPxXGvNOg1sEyYd5yWTui5SSLEt6IZSyxH3f+evno6q6x3bXVE8B8zANFAyU
rSUzSUbcuPec7yRweMcO00ziKdrRp3c8uMi5QqbcCJTpEajF+DYEKnp5vSwMuvRlXsKpDBFYLmG2
Z8OWaaG3yZFn+wdyIz3x5ACY/1CLyXbue32wpcuVi77W9Qx9wxSIWo0VKek5d9KQDt9y0TfTVuNW
VVZZZKfvSDKN6qz5E3DHhi54/5ZlfmZtNDFSJ/RJNLyrGP8SF/lCXawSLiQJPWgaS+Kd587r1GAN
xbROyMOgKn26hsutRKsS6x2lLRrUrS+I314hVo857auBRFKLQTSkiLbMbJGRwKqvc90u9mQucrzw
J92aUUfKLXJwAifrQIYs+3ajXb28Se/U2Aq2OpsxOQoOgcFJ0zmroqvZYvnacW90hnipiiT6PlUt
bUH0p7fIlagC/WnrOXkJ0MO3S05NmB/gExjNju2uPYVC1SlYZRuh4WJDIpUiVYInGGzOO/oT8703
OztatY3CuprQCptzmbvy3e/9LtooqVNAItLLCksTKpgupVU9qiJ5jaZuZAzIoODceo59yBO7wVeZ
JR+WbTY3+aQXsNmGaROoSMgRz3uQEjzdgv42xU+8MXNlTBUpgZNu3viVLw4WGtJvxLDhatQnFcSF
jdUsJcWbQe3ANw95+9owOCWUz0aVm3GkeaXrSrnNxCP5aNU0fc4xA920thauMs2o37C+teuikAit
4qgPThUzWzdAtXtpRdutK6WmlGvqEm89B3b90PW5cZfqRnvfDBIBLW6sPWQMRLFmbodPkqRPZg4W
XSUy/27SoIfXr0se9T5m2sVk00U5b6+ErRSsiQSQYOND4maN1b7tG7mrA1/ZJFlYrcOxNZeVNcL5
6VuCYvWoad2e49sIMzQa3aAgfNjlczHuYp7q+w5gLz8XQIFRkZRXa8bSKcvh1reKchsi1n3kdEhQ
rd7UxjaOCXCI9FZ/ofh3bos00JFqZ/7W8WpSOhk8zgwKcpqZjxOiws5WTxVJIo0hv3qTGDGzqE16
Zlu2biReFmjoddTcNiCsuiNjZBvBGavMItQ8nTxGaiNqD+nqfo/+r9AUt2BAgu9BDOYz2ir6hhb2
2jcHcdtNSgCjzgG8tvdaGfgc7LC9qJirh6zgyg2mQFKZEZlII6tTfiMt/V+zjP6NxCO6ACH0P4tH
vpFJ97fFaxb/qCD5/J5/0FA/OajqnKdmWaCo/uN3GqphfrFtFQQCfw8hVJ9hBr9LSMgxEAKQpcMF
o5CFefAPCYmhfUFojKPWYTr52z/9BQkJyvafFCT8aDptqgC4StgeeXnzi/gRd9CVHGwyRjZLlNvF
m5MX/Tc2AbkOMWHsyHD3sEQr/gOsxWFvlINyctAar+0p/N7hr7qdWqHuYRtUV1qEclMSpoIhQ0vW
ea7rWztoM8NVApwQSzDkQYui2MnkKvEsg8xYWU/ATUq/4u4sYTvTah/2GlZZvEAkJJF50r/F3vgu
unmMzBFomVaMLWwpvgLiNBbazPZRjOQVn8zr2LXvcsyeMUofFEh89ahRpdinWMp1ZUd3dZbfIl+7
j+PwnQHYAnnZdm4EYyY4xoW9hYl4iPr261BED2rSEvwSiGM/YgTODIKPWpxfxSnP/UdN2LuuUU/d
yN5dOx0Z98oLk3UcTlBTNIw/smrJXKjsk83fLqNe+waXbNXbzg5tCPNos9mMbXOjcdCHXlq8FnCY
Wz493Wa439trEVgrXeAi9yLrLs2KIzaqOyXS4VsihqQ4ZD77FAbDHfnlB6ljWyULSu/qlddn1wRw
ZJJGkNfHI6jIbeSjPolDY6cTZ8XS14B48vSRDoG6ww//jih/0ybxxRxRnmRvofFqy6cAL0QX2zuS
N/G0tlt4HRuaQDsicVzdiLYAFu5b3HBqLu+5/RdGLx5Qxm0wY10GzwG/3x5FWO3UIDyTSsNoEO3z
EnHzdbTl0aqaVRh5h5JzPOJ4krRH4dJH2EwdaehsG5i8wOQZX+kNHglTGrBOxzh7pm1TURJa467F
oIU99smOkrvAdh7CqN2BGLwWY72r1WjPuWnD+XzXxyOU/8TVM+WVkIankgwuRJOXIRQkvJu7jr0k
tKIdttnHkGkLLbhNTNPJSpX1CMK+F/6OLhRNu1lzoreEKHSkBKHaWVBLOQjsSSYv0Fdt1CTaM739
qhakd+gOUvcmZ/TmNeFzQGuzxc8qK++SoF1YfKZz2+Q1YA5fFIN4Uxj2ql23p+5yFr3iXyyH1R1n
Fjwl5Rmm00M19Ac/L0+KAnmTTqCzkN1ID3pG0tuJ/yTUZI2pCyCGuLLbgTciJa5MlLssIHmdrLdl
1w7vqDbPaWfd1ZM89SJ9HhuTbITqAaEwMsMkf9Yyaw0Y+MbWjP2gWS8p2wVyeee5lRzHEu+CORgn
BjB24gL3dVsDxMt3Xh5/DHH6vQIvjyUQZZe0/JcKnzMzeLEYJRoOCE02Dejo0qbJbVBlK/Cc7G+C
9DC6bt8NL8f8XL8yoTtoXnixemQNvTM8xD5hD4PP7MNzwNvCYaA+rMkO7A4ACjlZ21BB0U5+Zd53
jqcMQUCyncAhSz25NUa9WA5e0q5AFRmulpb+veOlxg6fSsUEQ/o3uao+JzZHxya573xzG3aNtRwy
q9xV3lje1tQ7x6JSLtKv1ccmm5wdiWfnmbSCDyn8RsMPM3k31EefheswyNjflpPunQ0fm3WrK2iu
qzbIL2kTdnR0/Jy4lexWIrDbIggoKe0m5jDKE+fZmFumlYfMYlQWlBh2I7wAXjoqS91P19Wobnq9
GW5yO63c1CPG3m6SVYRZgBVRDV3mamJJTNi4GZiXOjI+ceRi3VWaZ7wgmP5SbKBkwzRrnuRhQZhT
tKwBTz7HIrvJBtYFLcYxbgXxuzXmJ9nQxSykBmRCyAOogmSJUH/PUsuc1adyT4yHbnLgA5vYbLvJ
eJvioqI3OGxzq61WNJPOlhZe0ELeIlrRDhQg6aayQtjZQ7VMIX3gvJp2dat9JWk72TncnUeHCS+y
vPyMjPkrGKBbyw5O1I/gQHOb0L2mcumYi3XiQJBt1HPvdBtFG1+zIJ7FT0zPYyanwO8ARU/6hzNv
E/Qsn/JxcvMwQtCvaIuio/8wGd9r37xnOv+VuK8LCvNtH5VzwsdLr8l1MDlXcnQ4kGTdwWoCjmJB
UKQ3bSwZAEDiPcHXCI+om2EMmOZGxRS0Je+P6HUR3ZsamW5GX4aEwtZnOtTaklyp56qtptVoIdkF
oqmzI/T9Mcyc6BvPwsk3umrFDN3e02sKl5YJmI+48BtaDTBCHXSoS6u2sw9Taaw18W8KasJ+InvP
5x/6fICtMzypNXtLw7ODVuSjoN+77KP6CRW8W3TCzZUgXjkRWAKTKHS/Effk5KqbEVEOyzwTMTMW
rwrMtUVv6S3yvfIbHyDiLX1lBcVd7KWYLWIdNWe3FyHCaSvvEDxks6gP/XeucAQKGMUgN1RedSLf
VmVo3pll2XEfp5uWC9xF3l63soyCdzrGffqIC+NkgTTUdLEfB/GALp8Bh07PRS2ZstUJDxgPIeK8
IHBhiJqu1+CTDaZZKYlo7Iy4x0L+hTLDqxV9bbX6jRmGb6UGyWhq824tSv2jwcuDVWmEYWYUN2i8
Q7fJlbu6msqjqjvw0BHqmMfAsvOzWQTiu6wT+9uABtLtHcarfTGYX9tK8Q+N8J4CUnA2GLTFPjKR
Ti3IYYG0PYQzQEbnuM3N6iizeVAl9ELbaqF6KXV5lCPrY5TS8akj8VtU7V8qvP93hNCHPOW/X/MK
/h8mEYDp/7PK+5TT209+DpD+/JbfCm9kFl8cXbXm1GBdNbh9/l5429YX8gU0lWPyPwTavxfeQv+i
kTagQgMlIwx3MN/0u3bb1L6gT5OGTajB7+yxv1B4swT8VHhj8aNLYcMX+yUBDESvdJg8kSNkkD+U
b8kaMDVznWVh25E2jkHH9snyE6Qv+aVIlG4Rj40BPV4JsbUBNgzaQqXZhFBv2mR2z3mWVBK/e28Z
xpmo7BgI0FsXuSLJCaCRkxC2onJExA1nG6bfsZsoOHOX3aSVegfI0S5nRBCtDobSXkg+mWuqKEMJ
+KjU8o7VWsdfZmNGlDvPdJCYgLZh7Pe96eYG8DI1scqZi6bVmF5RI7FhsecHrYMyNB4jMnQWEzby
sdv0SUDWaTjhXcbgl1p2bLgGxXLB4LsivXk3qKOX3DB6I+1jS95hpRquJH0k1pcIRA1CBhtFeuBJ
hZrjap18PNLlEjtT33Zs2iPGjkVB8EwPcFrFD3SyOwysX2McaOXLhPGxIEtQx5b3aPrmaL74Fumu
t/Sw2AHtEXhZ4pa6it1oYXlCaBfgJAOy9MxJgltqVDGe6UCNZbaKvaBAqGrXgfIW0+75zhRgRCtP
eGZ31lQENJfWiodx0yKQyo+mQdW+LtHfxAcj7u2AWB0bb8fdVNhTcLHbqaKs823svCdoJCokJPTd
GQETHdSvEjl+pZAiPo1hcg1DlHuroqricIUzlAAEWko0M6s6y7QHxPoI9MlXtkD3cCUMf1UVYTJu
IeW03S1xDhEZYXFXVMcuSUVqLZmnVoq6LpAxkUVTt4LO6tLrsrbEh07lQh4aqonJJ2eRVNxsROel
jAH2AexZHXZiM4mHK0r7KQGRV8c+9v+6CmMFQaRWCGNd0P7QXlQkXcFaFiPvYVn0xoi0QzJ3Z8Zu
etOZH+JMtNb6PAtP2DE4MpxhVpngc2vGHnBg8p7nZiWBRVn3kUJPP0fmSgresQ2xRb2hJ4R67Y6l
oaRIKmfrG9pdeGE0kHJBj+gbbGm7xG2bkwn7QB+7pQ8YImcN3KbulI69zwCHU+LcGg1m/PjbY4C5
/mDDJGIXB4qPcrNKFO2KxnXMHuu2GE2xNRggWB/BgCwBB3PmeLTZEg3DT51KTbmvGJpgNLeDdNCX
iPOqF1WW9lQvMV+bA6Y2wGb+Y2THojlOwGWJwyKstQ4fzFQd6zMpaHNiAkEe9Mjo3g95seNnhdqa
hneg3Zmk33g7W7V7bxfTRMWl4ZA5UB1qhAnhq8OosXpsewHpe1mgDhqZIFd1DOOowcodX5HOSyLK
+LwAyMxq3rQEah8FBnMj6ZGRmikysu4TLna5jg2HdHLqYL84clprs+dAbxmN0iLV43fIcoX93CIt
KPJlgGVhfJmjTWoDQp06qgfhlcR8VkU39Ge+qoZaOHBLovqmgof+0WthOywUhRUGIVmchNYSZRl6
rhxIefVgcQwHYEKQnAWSajKDK91Iyz4gWTSc0wBXBPgZwGPzAF+dOhqDgDP3OBUlSFCytugwDkOX
Bsp1qLu8ZgArovFQWmkQbKGAQAWLPBGmFJOR0YWbqEcY0e/0OhvaTW2hzfnKmFhUjO+zwD9jfgj6
FwM4Tj/HnFd43JOwroxDrTRNvZTmnKvYZImszqCRfJ1btm9HCpkIlb5YVGNd0fNDfqW0Z7+Pg/jc
oV0bzzYUJnIYQr1l+sB4S1MH5OSamb2On1EUJRPznKawiuGS+FOM09hKdTVSOUzgt4auE3aQQjzN
NoglcUpge8fG76jNhkEP5b2ZciIm01npxnY9ZDn4VJ7GWqPpb6hqHpA5N0w0P81isJ1FnJvNeGv2
VVCcvQ5m24WESIfYEF/0sn/UeRodty3SuHSNjDQI2qeV06+TqO1tDsrW5CyTCeR6tDBrzxioPJHi
XTDmtwBZZ+QdkZNwKlPGpUEVOx+qwSJFQZwmzEOTGIkhGcImNwcwLaVDSaYiFVDPJZI71Cyke9vv
xqwVHEihGLSXOpjqeDNVlho+VIGQ/m3J1NA/a8HYa/vAwxl0NAB+RQdCejpOEwQ/qPs6VovyG8ui
oFebVn25AhPtI3UvMs38oEnPTIsddhTDpXZaczyV2FU+/IqAwQ/kAcD6C9mP9QGhfaTej35FH3oR
FCPxyAHQNXT2idXm2iZLOCCupi4J/Vu6YEXDsAVC3BPpkCXhWVaRI4ydbP05TNUPZgLJNUHLbwLR
7jUtu40aXQdo0yGeXMap76ueW5S0WJaxUpAwE0BAoNLtwNC5hTGpHCbN2pfFNQ3rrL7xGHZg354U
qKKHwGvk9DCFDpaMOiHU4NZh8hcc1VqqIxsJtJM5+s4Yk0OvROAqmT619IH0qDMOhF3EyhNsJkBS
y74oA+dp7s3HW5UCAApKqDZG48ZOXzbfOmK+65VZdRkGDU5QtNIxV9Fj2HaVrqQuIkojv8NeXuR7
dcwy74ZNu7bubMcZ/IKMkyBV7y0JyPjot7gtyQzILR1Vp2oAEwaV0sA7Nsh0BACU0IVZoN2jEmfA
jqCV/mJfddOLBbnDfK5p3YsXQhkn7WAyLQ/WQ+xbGPezNvfih7zwmv6AaN1WHwI9xnKOCqmYASki
TLCyMqgOd0gPLX0vtVTv3hAcFc6JWQmJIFkKi33Vq/yoWVatZTdGruk+Ini/lNpzjf6hek463zMo
/9knQUCgl0EhsNDHJiADkqGtUkCiiciaouMA5QynXg1x6EjKuyqh9xl+0YUrOl/6dAh1YZSPWWN6
zWVosEygR2yJP0fEVKbId9gYPMlBeKhUp0GQiL5hhv+ouoctHURbdp0YemXeOi91nUqkV9GHt1eK
Mczg5y4GppquWi+uPGixrCBIlnP0Lv3aC7NoJHSyZoqoEdsss6wjJisNbW2VTrHiQOZpAHEHy4bR
h0qHLWqQArh8hD0kRqUF06gd1KzIxAepekNOgE4eTdrl8xTwl05Cf3zG+XcNStC1Px1B3IeZ/1rk
1ftPI4j5e34/CanmF0J1LduWDiIpgCt/PwlhpPsiiEPjvCNswjntHwLZvhCtwBcjQcLNxaDiBxfr
Fw2ypsY/8afUqbv/iouV6u2nkxAvC+/4/MshB0gpzF8D2Tg8C3KplGwDxPiMY42jOIo8RrK4ZxTE
DHB+nIr6Q1YFjskEmBcbwz3Sy0Ntm+4QzmnAYlsqbHKQ3XKDCFgnAWspQG6Fitsk5hqyfUarUm5l
nnxkysCPKAlF7aC6DTMkcpDrOe1x2cnkmFvmFkLVqgh7MhHybBkxcZyFCnDnxdJoQTELfhUg34VD
AQeUV+vju1KJV/1k4a1nwqBRS6Uv9gyNtDx9Sb0GWkMRWye1d3V1tWwQTYpNIazOCI3Ozfy3CLbe
IhbpsqfRhiWOYIXYXwtHrhvzrrJ1vKmELZG2zJq61q3WnV/q/GLgXazRBawm0Zw6sp5rWyxLkYI/
4an3Ebc2Sy+01+TALxGkwxQwL0IUTzLJ7zPw0nQEW9o+xqKhLTn/LKUV9JlIYijktsThZ5Etqikr
wG4X3+tOcrw2BPUo5BFTGrlZeEZljC3n6xjuGKU2SoPmFk/tTNZwBXCXAU+bKrE+BQJnwp0hvH0S
bEttOuiB96DCxd2UMzhG6cxkN1v+xIDeDaIVW7+5na+u3d42aL+ICd6maCSi1HeZ0NtuPobmItOb
p7AaQTllxyBCNzn2xXPdXnPy2/ikFBZR8CpuYNypDmqKVC55lfMrV8mSnyX3wJCXJtIsTCeI2LPb
cbyb/2q+NPM3jp258VVzo9XJan4xCoJJu5Y7wPXfZSQuDHyf5q/vFP9UmspTrKRLEDinALCUEkGY
5pC1nFSPjY/kM8XGscMxlmPuihcpdXM79uhIwcaE6l3S3mX5Hev+ar4QkDFW8w2horUTlrLMHpxQ
bAwVVSE8gygODvNzQonsIo+h7SXXJrdDX5cby8QGJnbzHYPcaBEM3MMwwDE3shKsyyJcDhF2BZv/
d3ay+j7/+opQPwWSjtYlK8nABpErPUeBXydbZiq/o+IOy5DFEsVm0XAs9AVDKZ9BVxqLLXrs20aT
Z/Dkp7LNXswpPdbYf9rBetDC4DBymITBgaP1856ISxjkMLFya0CPE6/m+2NMk5NJbgB3fNuwAYFA
rYhgM2z/4Cdc+YBvsfCIjDkYJRAlKePATMg1YuvjNPtqjGY4sXCtQzTWjTdAvOa9Zta5AQ0nKq4K
79JB/t3G9nq+avMVBeSwAsK66YF19Swe7OerEefb/MQULTM/rgPFCFZJ1e2Aa7JodLa1SxQCWrX0
CCtlhVdtPTI4MDSebaYoPBytPt8/9s6zs/vZKIj/2a3U9iQlqeqm8pYSyYJikIapiZrGf5sdfBkm
lPne4X/zKSUT9s5g9jjlwcEL6Ub75zHudqmVHqvK3kVmyYBWNVDjE9QEPYzkj1ESjBxDz2srWJ5x
ibU4sl4Irmgh5hKqUG9Zmb/XXkecrWUcpZMefRxFmzQn3a31AoT6RGJnfI8DrWSRAxokogdwJK0L
N5WAe4VWkWzJ+Z4c2GWSt8Fao1Ef9Z+GDfxiDsx0l3RC/vCWikb3ySuKG312dFF8bfWyvzIm2BVa
Ione4ms9LcTR4YcPBGXeBsyNNqpTBWu9H0+17txlKYBZ2y6FK3o9htimn3Ktki6r4VKMIyNWMKyt
UzMogmy86CzzFs5tujClvu3qdKRBQDoOttVVWiQtCok5GCZkWDG/yc/X2ZDg4qkMbludS4wtnFC6
DO5X9iEzfFGJoiP368OtIoITFfczkPfMNYJ6XNQCGJIQbDdti84QxquD7tJummyjK9TgYRU8l11G
oBjaxLL3PvpuGhYBFIZNmClbpgIGkWv9FaGasW79GZCErSKq4RU4Iyuw0kLfnBoJsNv/BtWxxdMJ
P0Rk+iq0Adkagt82OOuiJEOTEV/eZCgjQ5BUyRuCxV0K3WvKvKcCz1FODLAaWq6V0mXHd1dGO5Ce
ix96r38QevRrxNZvu7hOGtOc+CooC34WEighQ0af6JmNhzlnLFlyWUGsPGUzYanI9EuCeN/qrj5x
MB60WJIG/tVL+KNCAh6HQxFhEzQr5limH6IboCt3rT/ZOTJx60w79BDExADa5rZX4hfVNC4mzptF
XEGHaDfzo53FymbkYaUG+K0I/R8zoD4bzz+gOX6ragxhOsA5dDLD59LqxxeDQp5szTbON5pjbhB5
QethGtPOmQsYDj5rA/bSBP4angB2qqG21tMMCB8r/RQbEWYl7THCIwbWmAD0YHjsk0sBdYtpJyGt
BpCJ0snf9Y0iYYsLzbipJ52BvI/96c2KyluApBaUbgKarDPojs38S3AnLdX0AT0FCQYVu/+8zc0L
tA/2p2NTmsZkNW8r80XDA7vSakZbRXYP2/FBmNeUrqdK9JG9Q9mxHHgGodvvMqtaQpy3uuyFse1S
ktdsdXw/i26hy/XUWDus0oei81FYeCvoQ8swlFuQEYgjvJUV+wfVfg01jXO2t4qGuypBuM6MSOsz
7DfWrkuu/TRnqF99g614AnLXpnA4JK6rO4SV8LO4t1IdvZTG4y82npcce5tJX5/fO3b8wfFq+Vm2
aMq+Mvb+IM9O3Z9LniCoCiJujz5zy6FitleVDrmVbIipsqrj5KPn0O4Y22Y0txGEk5zkuhEwm6Yi
NE/Jn2b2vACMAhbSeugbbnM7+oCAgcJBp6/hORtOm49zUVcmko9Gn+XKyFFTcr3htPNWKiqVFgs1
e8n8SaEaXVu4lO3apW19rdP0SODFcy6mlWlecfSBPxNrn6z5P3+AZ6HPf6NkfrtfMamoUmosHty4
P9+v3WzDSlGmbXpvRDDt6Iu8CwjIIHuVlxMo4fXPf5/4JYf5c8GwVCyWlon6ybRnts0PT6vD9JWg
HplvBkINPssNKtExLm57zqtj66/LkC2RHPdc7pXwnhSS/YRx12geTT09RogjwDgtRXKpfe4He+fk
38eMmpemUjEr57gTgrcKoJbsFeb/MRpCoCLWuZT2btDMM6rdvW18azRziyR+VzYoFXXbOIFwhHV7
VXRrLSmqavYGfUQ/EaQrg1sL28tiwgkjUb53gEMyn4bC1RjK+8LZz8UzKXAL3JCf1faff2TGH31k
jtAtjmwWpYz2S75cpnFg79Q8Z6yAfczjcQqK7TzMN7Ecd8U3bqU+uQIXX883v7dp/Sc16FxzoIr0
eAKqKw+X5aSrQSLZ55kZInM7r8st2neb4gyv/3qwl12Ubuqn0hzcdqxWIJ7Pfd0vC990518cK9ZZ
N9KlYpPZiAvqX7zJP7oRaWhzuBSaY+C7+fm+6B0fk2PLRsJFmE8cA1x82bX0FubDDktKn8EZGRYR
R7M2S1eBkx50Qf+CQ0pwXZBzfRtpjYsHBE/jESTsMh54vLi5Pi9hcTdfsvkElcT1CnJKAUN46Ky1
Kk66We8GW+zmfwWmsB4Lc/Pn726eOv7TYwbtHzYUW4Nmab/o7YxCgXMmBu76KLmSuCHgsdlCXYVV
C+gggAVtenvq2YXFQYs1h3urFe9GrN2YKeeCiGUUQLFXgE5u60VnJMeSG3ReKPNhvjGtQ1Gm6z9/
0Z8b569rAxdEsJ9JSyW07udLYiQlYzq/5kWz1s5HvEGhgUtjCkfKdl4qMKi5Mcln0xxmSwvKio9M
61aqY50Ni4UrOcMn3ynEbA/RUxvyALbyZN9UwzX86nmM8PiwEX9tIoTdWn3XxinKAfl5lqc7fvKq
4DFnpxonbdGBsh6ylWx4qFHlZZMBd4cjNCWSGohlHFrrhpvUx+RDyNp6zOun+Wn880/kE7D1T58I
Yk7VYjgr7V8BXAlTydhIk3wzfwrzcWAuy0n0YSMGss/q0RD8SM47BzKa71Wl437MlvOJdH6Lav7c
R1/n1YpAjIXZyWXLme1fvMRflJ2f6yuiYNuEyEBZZv/yHDGHQWFPxMymGAiR4ThC3bTkE5+PhfMZ
tOBTnM9A45Aciar/rU7jzGmIwzC8lFzCz3YAAYaSXZLR83xIGrA1Sdzrf/5aP+/6nz9Ok9auZcl5
XK8K9ZdiaeKT67yJp8IIDlNjkNHWrlKuqFVx0GKDJZVpO5ugQwwGtrIymgwkA9J7Ghpxc4bA5Rpl
9i82RO2fy0leFFfXcDReG3qAn+/6ntg/ZawEdz11Dm8cjDntGktZ4VFwfR8tDOdt7tZ54TxORX6L
lPWg9PL85x+OOb/5f/pwfngdv6z6Jda0tIS1u4lJB5rSemnaYuOnNGHsO65nj0Uxj97mqi2T1E2U
GPONCA1oW19iVKEGEZV0dQGOzzCy1q2mlxybWq3x9TfhcOJe3lv1deh7txn3hbzOz5KN6aIkZbps
AmaVMM6rdDU/gvObnedJHSV1K9rHz/f6f927/d8JXf6NROaaQKnyw23hvjavf3vHNtmM59f0/T//
Y9e06CD+tquT1+z7j33e37/z906vaX+x6fRyGqGPSvTKf3d6TfnF5gTGIk79YBBH9g+xuSkQmwuL
IF3VmGUjc97e3zUv5hdTl6bFNsyO7HCw+yudXk3T593th1vZMYRh8QrYQyj8kLH/UmQWdCEJE0jk
10po39spP4lIPEi1qpeJlaLsIn182ZdGwy0eADqOPoIy83aqMq792WKf7OE/JGvMm8dG5VQUDv7e
j/em2kzrvHMuNcY+d9TyFQ59YgumM/RtbeMPuhsCKlsMlOeytijzGtveKYETuemIPlPgY1ZFG2zG
SdmkNMMXXZWW6zzD91On4IEBnsDYUnf6ptSHYFsH1jkzis3g1+OR90uEevzw2fLqYkJNErJt66i9
sUyT4bZ36zvOeEiU7NALwvRU42IxonHH3ryoxV0aaKDX8/gqPMBqhCwZiGjII7sdtdBfDooHqZRu
d8r5qo7sZ60zLlpr3sWtprm6xFkVaO22mhM50GDctn1xK1LjQjo9MuDkZbJwvubT7WiHuG+TYGfU
wGhzoIeo4zLky96bQNjsJbNHMgxOTPK2XuOvVI6SkUJklaSFMZIiU/pfFWbqRvSU+3M/jHR6PSVF
Q7N2TAI/0BhKp2dqlN1HqnmGNbfWFaPaKbQjF9oOYts3UEjBIgI17Bam3EOiRkxPewbh/xXW1QPa
JXp86jkKxnsUOBG9fHn2MFsTgCoXViOejaxA8h8f9Vrb0Ox/Lf36RTF1m95u+AFL7IND7UsajjdW
fkNwX7aBfYn5YEJUGfD2Ig1YxTCoj+GI9UWbXkiqeGglvSgNqDN1z4fn2wSaGU+zxcrTC9UN7eQB
XDDowJccdOVynM1iqWzeUu0USITcaaH2rtMyQzOj7z4heoz0vyYqnyxy0OIGmrU/ODdNnF49q7fd
SmS3Neon3N4c2atoOAcmqSTQw84RZf2SZKSFzxx+Mbvnc98oYTYB44wKusaRxOJUywKQO60N2FEj
YnFCiJRPfiWKSXuMXFK5Zvc8Q3nIlAu1D98yMIDLVk8uaoCawzb0izOY4DMSHJtT+FJ39hkWgrot
lGDlNBNpKz6EMljpLniskLytlcbsaInJErBCkweu2Rvf8nQj6mjcoNZXagTekIIJHquteEUQyJ4Z
+ja0sKZ6slEXBYQ+HGT3gHJrF5nyd3KNL46l7P3xDuUGdW4QcpTIA8YywUdVhu/tNkTzAvwqdlsJ
rHkcbNdI+bRrX7/DrbLzccDyXM1XLgD60wwl8bPZLaKjcTU207whkqqleOGy0TQ+nrAkUg7XnKNf
xNqK6SvUML6gFjo3KJl3Iya5RUvq2aJ8zDUn2Q9A0eaGyzbVBOwFjNJx152aBKt5kGWmq0X1jSoO
4H/gEcH6sQPGKrli81SMT8GDURfBqsoUDN42D12mxmsJk4rkljsnr92h58uTEXQXBs8X1PgPOcIL
xFX9o0eUz7Jx1VlshdHvEm5r0xOLaMge0KxschF+RxbDUiihWtrGLqjt7URnHxG6vLXsV+lzN2RE
NS0Ku0JPVpgX4jPm9CN9p1raJc6j7x1JbY13iQha2/a1vIMlbG0VdSSRPHHz0nrU+fBX46QeI7Pe
NA0jLgl/ZFlqpHRnD1J2+op4uwOKi3plSX5NEea3wXjw2hor5OisuXlubRKpF1Uxk2N6bvWyCs9W
M66KUXt0TPwome890Ie8xn1Iq6jGasgzk0dcCAtyKd2dbP95w6iqg8J9pvKICx3l/6LuTJYbR7Ks
/SplvUcZ4JgX3QuAk0iJGkgxFNrAQhPmecbT/58zqqszozurKu3fdG8iLSM0kATgfv3ec76DYtzp
Eiw70WGkUaCOwx07ji+TRzVcyatuMr8jbrgLkgAEzVjcBGQwQahl5Wmx4TJaYohXJLTWMfjSuDUC
LNmmxmpcdv1nayHDaHL4PozpEOg/oKEkT6gsHtBdjevaJAiKs/IUlbDNhpclsY6CGxc1T/WyA9gl
Z1g0kPSSeUhXnji3YjHuCgcfU/latwt8HReooXoEUXMJOrYKiOnQXzpp5mhcP+6KWzSGlG4WY/mF
VBK5USHzQViXYCRSQmvlGnS6qxYtR+74TYxcLDLyZzRv4arCp0Rlpq6mHu1J+K1FULTvipZAUKv3
LYUwlol4P4rHNVC2daveiUW6ExhMhE5GAcvg0J7dcyuqB02bsKHnz3nYf8hDXI3gjvUEBZPZKcAC
1B6d85yS9yrwimMsXPXmyhbd4KcDZ7CmfFCq/q4m3HWlY17wazSkqJYCBa+wEvskBhzBHoZ+OWQM
oYRarnQUdl5jlwn0UuAiIm8gqzLkmw3tfg45C0IAcjx6Ok0pIeaCDiJkU1KcVmR4PMet9mTVtKtQ
omzI6TtiawNpTqPap6KwGQk2uXOrjUejjdag217zSN5mg32qsVhoA1qUvABxtUHLBpAbCL1nmRCI
NIU8TkXFEKs3X6ojbshLN0Eo2Od6VGxu/QhRUg/EMRTtJqhVl4zFUyea6Qbm4163K1YUvrslnWGD
eGmTdvsi4JYhCiPz7Lp5KbTmRRu7d0ssK1wT4Jr0noe2wPMyFydbTrxRjMA7gE5kR9wM7oCVtsi+
FflMRPkssR5ggtVJrOkpOqt2aDeT2m3swTg5g0sZb52DgVJJXdj+7KJ5qbHBQmQ+RlXww7Cir8Ak
tA6KWbNKtMdoKN/saujWkW26XhZxFLSsGyFva3Uxb9AQn4N0Cdczgtm2zXC0LunbpLd3WsK2lRt8
OML9gRwV1p4L6hWiKLY+buRu1LdFNF+COPlaSLIYyvnZtF+qSQ7qivlCfMTdVC9EBSN4HkPW3DGl
xYlCrIxoccwcRnN+KJXqkWL2kEL2DPjWpYGUrATiYtqrwmheele0WxfcREigVZemF1VZLlVrMWof
+NjJgmAKvhxTTT3PgP4YSG9IWG/vrd65ZQe2b4iTR3pmiX4LqTNZoTFLVrWKGd5JumTdLi0jeXfi
DiF9I1ctB7wAhnQsfsz+Wp9hVHUDy3c1QcfbGdWwzYIlOMxMyDXYFGsDep8HH/zoMuWiM+EX1hSt
RWSuYySS3sj26U9syXpFkZiYuzRk1hlWJ0Q7r2i3H3sHBWTQEz5UQwLBZ5XWbsh9g+QwNIJPQ4wr
bWTfQ8NrrNLMOqqBBrzb7nZsol6sYrZin5HJiiwk1rwWyN58oShrVVBbFcI81eFN6MLXiCz9C5jJ
19gTfN80W4Z2uPL7jimfiVpcgRYxWkJnqJG9Vl/6yCQuFMa0jitlV8JKWFnkBZrpkq80mwGL5T5r
WJH9bjEeU/OjNcpoGwv4bnrSeBkNH9aIEByDDyUVWiIKMigO51RnFtHfE9e4nrKKW0qjKoQvRfG4
I4j4ZoGbtxjlAyyp10oD0lXEuzmskAiY8Vs48+Og7eGE61aEd12UzqLMGu5w1M+rZDcN6AxGXQK+
iDwimBgWnGq/NdZLkGX7fMlYkBO2t85RPtW6QQUNrzoLGWW42as5Ni9D8jiW7Rs+nbObu0AgIqjK
zkeoa2w5wE5Wc5u949g6AI3m2iYRHpuyLSTTBU/VVDxk6XyZxbTtnWTTZZBwVZUCd+gXvKu67ekF
DAez1RF2Wcon1rkbZ9Tvg/s8Ex+KSpgFai/dI5XulYfXH82FyKMh8cszkKIP0qEGcjaqM9O4V2hf
BMIUQmFQ2r5MY5WgdHxhevGqce1hBFbEJdD1Vkj0ngh9CvkVq7Ls98y4OfiI5AV00IeTqNNN0T4p
JBR5cp6j1Gxhhtm8D9wlW8scHlDOmx6rYOux48Kv+8im8Guewg1AQ6gKMMtwyVaB9igy1oS6S75g
v+BnbNAYIqj3agvFwc03Ywoe5HMVcNIIEMoTAAZnprEr5DYA7L1daQeMkgGe1wgjZE4znwOdC9yv
Kg751fAZuOi6MyX5un7YSoZOzQkbSgJJTIn9oref+5L8SNX4LjgauLQNs5uckSL2CeWMp5nyXG0v
JEUdFlNeBouyo09YljQAV3gXRpYmNokCDaqnWkj0w2o6j3PxXLGErpqacMuBHGev19Vko5LB6xWX
TBjLruqbeCvGZI1md2C4uzeigUOnlrzWt+OSjni0KLmukqN2IgWZcnuCcUA5AMvTZooRs7uTj6iA
QVSKZRtASYGA5J6CEdLYYSDojTn3qlOyBwoCY0WHy2/0ZvDchGIbL+0ljek0LyI+9LZ2rArByMu1
z2FWHJzotYuJCONZu4PtteND+cg6492oCbnR10tt61tKJqZ2zMyBajursKPAxqn82Gl9tK6gOOHV
NN7bepzXcvf3+3a6mDH398xhCBsX0dxpddsMBHAsWfuCXvHFjiiMneQSYh6LgUZvprr+mrVV6XCk
60lzpijgk9aYZvyoBHsc5TIZaqV7xhLg22QXsBxvkgT9J5TRF2lUVGw1JJs5u7Xq5WL2N+Wcmqtk
kKSw4Dy7SQtr0gQiQ59LpdYeivAjTtuXYqLeQ0RX8jkRE1BPT7VAFFCHHMILcuq8ElMIHfuGUKr2
MQ6RsLNn6Bszri5zMElSI9VbPFDYKDotfETGNNFU8po5Gxjs24mR2Wt7qJCZu6dqAvA01hUqNVMl
ChnGjmW/TOY4ot5JgWzOL2bHERyKti/P9cPIYGlWM6zHzWl0GZiC/cfB4Ock48Dflnu0Hr8tdvYS
KgWR0q3rT52pgH6b/CVm1XY6pfRDzeIK29EJ9uhXLhuqhvIdbKGy7gxMbEv7IWTFZunhR1nR42u1
O/xHnw1WqhXi6WGdN6GzGjP70Q65X/QY1HduRFSpOpcU3RO8+2CiiooC57zYXesR83AJLfRQBi70
Iswa3xy2yxtFY4Nm3hsFBYhpgXwF4d6tLbYaspM7HMPA84wqR6I14umk6F1lgUFlJXdyrGGhP5cR
xDexzyPzy9KmfTIAGG56ASGunbZJN18QrzpU8BSUI3kqW+bxYNtCBd2MYmBB5QvD5nvJBulzkjN9
/CLfXFTbm7Cg2JwrDRypCj+MLT7KHpewOXEegrePqAm6fbekO0OjkIMcxLTCWMViQohTan5ksxCQ
fozQ/H4y/Vwj0YIE7i0+QFSQeyjjzs+p2Z9qnP5rXdF/QRr7hz9Ivpz3ssJRGUYdUSV/e3myW/m7
/1lfO5eP/WczP322fdb9p1NOfuW/+o9/63+e54r+5ztHPsYVT59hXBa/7X9ilgOqQR/xjxEdpyiW
UVnF/9A9/ft3/2f/1JKeQRSvaNgY7PxGKUv/1HRMk4EPrmNmKr/pn+pwPFwDRqbGWFb8FtZh6H+1
VaG69Dp/RsjYf6Z/qhu/DA9pn+Ij5OcJg1Gcpeq/DA9JCMnKsIiXZ6Ky713xacxi30TFY9Jo74mi
foNS/p6Y+kFzwg2l8gEiMcDVYP7GAYQvnk8iibbcoOteN++0nJNY0orbQbmLl+gpWIZNSLdmLMat
mcWXFHeI76jAYbVI+FaQ7MxBBkyXPTaxEi6CO59YCh/dsbiolHEunAWXQ8386pTmoXBYaWMW7txS
Zs9d9FVEvl4PaMoty88hZWafJMzpTcBpeqKdcgXjhYUyin3FK1GEet3wXXHEN2107vtOv5U6Ukej
W0I0JOkV90HeY/6Pd3WfQVdQmOHn3/M8eStKF9JE9l60zQipgGo4T8vPmegHEgk3M6kgLgI57FTn
dIKMCJDZI9esllCM/YjPy6+bp87WTjjRAqST6feczbpKJpgRIPACovA6dv8htx5CbToZNt/aEJyB
wh7U0oDiF7nBMzwouKJe1Tv3Bn/fEk7qpaJ7Ulpll2jtZsztSxnD92T+jtnmEXQnO2ddb5VIbAwj
2LkVP7dtUImNxniq22Yrkv6iLILVJ/gSY/mUAZ5jhhecMHnfWTIDGkvYahrmfJ0L6WMr1Q0xla+G
imSnoXxJU7I1nCDO/L4kfIIZ/6Ogr+rJmTqY4suQBbAzHXs3Wza/pdQ3o1LtO9HdmB3/As/viDVq
J0TboyjmeO20oGhHZdniRLtnVsjZNMMkn+I0y2/65c2CT+sxc4dubrcPTljewumUuxdXGPPGJQmX
b6OOs1tV7q1MPWQJFrtI0XY9Z09lVN9NImZQSiHSJWfJBBTePGm9dVbd/qhgFO/gsSwtU32vrZyH
OIy/QzWCX9cWnyEEJlqim8TF1ROAK1vYtVaZsfxoUIdaNg7PqQRJh5dKkFmCaKTbjp0xb6Zk/uZC
o+9yY4+HcQUC/oEP1+vbZJvZJPiYuvLVR2wl5XIKDbP0CCUHRQWOaV07PwoxrwylgOpRZ87KRJZd
02kdymIDGWenDeq3IasvqWbemHZ5ydTuMVj6u1kUTxr4K38s80tme642PQo3C1cKrN6I9M/OoSgv
9dUSdygv5ySg1XhiojGAh8NKFRnJHs/UanAgyYsg2KloIczIuHUFbbigZaetlWaFU4aTL3dQIw6A
AB4B/a8dlC22Hu0C7qy+bj4HJ92l+DniTTSLW1J6aVMEziOwVqWSFwNEAZBnJo8Dfcmm2w52vX3u
ivE26qS6rQ/u9cTF3Rgn34EBbHm9HgzQL0HoyADpX02yHYQUP26T70GlvnJwWDujuO3RtoGNzpiW
c85E3OUVdXNbj8Z7Nej7NuYE4Zo3VUdKNS9UivLnkcmD6XylkbG3M/umyfrbvApfjFG7NdzoDYTa
WdO1QzEYb0M8PxOjzfE787Ap7ly9emrT6aTWCrJvEmgcqQPHUqiMzh4voKeK6bUcna+hUO4ZR+1V
IQ6Gftd3yzkprRtSLV4hRW6bOd9PlThAI2PqFG2xgP4TncGvM+ifKz4jO4Zl7HL/XS5i0IsKx2l5
JpeXTpnFAbCuXhItq+gsM76qwvcRDC00zc0SFLfBGO0xWqKRH1blaP0THcivY/rrq6G/YeLTsU2N
k/vvJ+K5W4913TTqs5rMpT+Rc2iZqk9EsOJVqMBr7BqhwHpRbqI2uCdU/DWXuj8ENmWjP8IseRg5
jnSIdv782PgPi5bf1iz/8Ydf9b+wtBFSPPTHZc25iYv448fHX5gI/+Vcvv0Iy98WRtfv/lnWoAD9
K6gDW7cRqMkK5b/mwoql/dXVVY2pkspgU1D5/H0wrIEa41IbKM6E7sIi45/+NhjW1L+qqPaAkOkq
jSdMQn+msPm9rM00mVjzulxXdy2AaIgPf39b0XIzTDXGbWc5kOyaGoo5XHpLjy+yuwGomsN0a+yE
zdn0N5/Yw8/J818IsngoY0KH/v3ffrmjf/5qi/G2sBzNcmwG3L8TITZW3E4Kcygsa7smUk6xLTt0
E9pCBH0Kw5li4XAvOzWZQf8xHDnv4rwB1d34HBMqNPnIrb28f/jHL4yikt/8X6NyWd0hD6NudKBE
oD5Rf/lQmjpBke4Svdz2jcEwdn4Ma8S9bGgZPiJiguJGELJEt71iHAZ2/sXsxY+FbqEWpaSUG0QK
M5ohE4w4Lnps9crSh68R7x4BwAwREptZE0dbb1eberhyBf0eRj6biNb7qmFr1W9w2jw1WnfojGwT
TRgZChJHfXDJ93FED4iDdVu+dyZIz2yRA6jwrswyeINyWKjHx94NoeCazDvLegwZOiw3ICXWVHx3
ttsc5ZxEF8FezoE0l3kJgERg08c0okfFnFbO64K0qkitcLeYHLVs8VWSMQe7VPzFMJ6BHCiERYtb
8tLunbqmxJJjR9ztK0sp3hdRGqux6O7qyno0rPiDhjJq25FSyA73i+5kFBs1s0U1uASAGlGjTgjj
G0LD9Vuitggl6CbwFmOByT/Y9wBvPEvLXvVWe6+0BTaDbMczUY0S43EwF8xJIcxz6kmijnPf1Xom
DAc7ZAaSVxzDh8XedqEz+yoMfQ+l/9Ht9EOXxLAvk2wdWnWLq4dMCJ3pNwMyX8MSzreCnGzDr3Ki
fSPe6qz+yPP6PmhqyLsLsbgBHlwPKIaKkwlOT0TeH6fjXuzyzln1hCBdJzzAymjW1/HaJiXDQ1aO
9Ntyz3ZAw4Irn20a3c8x3K7NON6jRREocpnndtPBbPR2a0B2sgb6byQu0vtowABcJpR5qzxUOQ0I
WRqodboO9QrVqUq/XVWV5yRxvDGK6IZwuqNjw7w6NRksjQFqaMV4lFb5Iu1+tFFGo6485XU5rPow
xsCOup2xBaab1tJvyr7d9+3Q7JQhvINzJ27hHdzlgDS2KWue1yUqdzd88hWVKpZ/k0q8sIhyNbuT
2ZV7jDDCT7U12HavtQ6VIXajNV+u5bXsMpHPzgA4u9enhLC0kvlpkMX1ulKWcwZ1qW4wWUi61hYT
MalX1jB4OAdWdlmFj5ZrEA1HNv3KrPLkMMftEbgqebMu4+4ao0zAVHjf5LRupoahc3bCzIJ6i08l
i0caHHb2mgWf5L68T5N5C7/rqQp5zyRPM1yxaXxlc7Vys/7kFhjpTadyN8H8vbKKZd206CFVyGQQ
pvijE87R0kW+Q/XA2JeZEf1TZAEuI3AdNYxyL/1Stsjeu+WYyFm0WdFazxSFjBgthPPGN4kof5U3
dFhX+yCl5RUk3HTmY1vKxmCof8aaBeLbZPtfjBtoH8U2i5dqnXS0Q7WYAd9gPrd589LFqEyk56DS
w8OAN7iDkuoRgVBCq6/AK9LsCnsG1llNiyckfMYb8EOvcSw9NClgSJJZPgQotA4PBB3Aio9UnmK6
7FaLvsuQbea+9HsCOeMvlZJqvONNdu2qCKaLilHHHJWXoOFxqHReu6Nzaku6w7IMd/ieGGfKKZ9d
lqeRcORI729MNglCUMlMyRwagwNVjao+hIPymLr5g1nQNyOEhQZaunWI6WVUcUZefkTk+6gutAhV
/avWi3NnQPCtBx50ZoTrxEJmo9C00wvnrAO4BIajb2wm3SxLZ0JesDvxJY68N5FoMGlNNqLVH4Mh
eW1H1s4xHh7oAR7GtvQgTK8HCHVrWUJZBStHnoUPphtvhgJ5hR5RFmoJOlNRvlTGdJkrRtSdRak+
szCwV2Rx8hGrtMtdcz8mZccgj/1usr8XanUoW95E2YVviSH22ehcOqNRoXc6z12bM+6KGMfChwFa
g19D+XRSNkQLsBbWxXdNt/dylhmkXGTHejITQtRIR239stPvUeVIOcE67hkb6fUe7Arn7ftSi5lj
cpPGckQY6rhic4vk2EfD4XKT7ra9duLtrnkhOWDf6sU9IF76+4v5YIuRFgfd/1a1z4qC979v+D1M
IQl9P1Vp9GqL5G3O6hXL1dpWuCYuy2rtPKfdM/4jJJF99OEE7IThFAGOZOhlO5CEEZo0C2IxolRf
kZXcEpgALNNBh2HUyWtIAJtWvF5/s1UW/aYFhM56KhNyo1XMKHSXkJBhAz3wxiZ51UwGBH3Z3ruh
RUgqg8rQ9MQEBV2zpyf4zhZR175Kho639PoRKMEGNdqe7arz5GRXDXLGW9a4NsWZXYUZQEjTxBni
58lmSx+6EiMT9tyBgEAfx/5bTPENPHtegROP/aXOX6+7fWVq0li2kiKbIeLjGuiEC5EzCDBWM2Yx
WFnPztCDH8puKHXOKVGhPrMPQRQe17lLGc/MhbNCCpI2yQfx8B9whh08cgpNFCZIiYjfpPWTmJJH
gOnHOaFEQO7VkEDUHeq02w01nWRKlfgYTsm9hYCbYPgHmDUka43TF4R5rJK963jNpJwHO/pIXSy5
+ARjt/5BeIy2bhhYYjslkHE2wq/cHNpVlBzhQIjVKL9xZM6VaOVDO7BKDr22p0g+xe5jYQzOSlQ4
rCtH3WpQiHyxRPq6dNzvekzTVkPwDw35dlErotn6Oyrl2I90Ih1ap7nFArJJdDQNmInplCFHK5JT
mWucY6MxQTMi9kHcHypW6PWcjq7/vWT24QGyQzfTyv2dXcTSyEoHj3s7RuOaoSJShjD6aLvoq7L6
u5yDtRFoMHaUd4ErBlu4bN83zluZjF4u1qmVIgejNBo7xgCsgqyl8XyeQuuuCAcaeNylFuh1XhvT
BYInuP34RKSTO+iLB7wWl2sNgKyIeASCyu5Dq/1hAAobgnbblBValuKpsthxFlh/63COSS8Z0D4j
+5sLFQcNKswZyVSnd3vRGqnfJ7dLW5ACwDG6gUQ4L+OE6481KBkMlO3IMZi5MC2q9m6nfCRTyqh6
EWt+YYKSW8XsGzAbLtwUugmj3jF7Ygr1DJmNj2K8A6T3mi9PSYCwZsGXhm1zJODjNurxnjhlaWxA
ZdQrJ2rPTrXcoDFybsYZyLwTz1upMAMxa/iFvolGZU8FekkhEse1Kvx+CXUvMjvhNbk97Co1fteT
5S5z3X5NTOAxBFl7oFacBH9UtCn9fmK6AgTpRx+6OMcQ64DfP+3bOXszZw2qK1O0gWKMKIyPHBEv
zRhM4gUwGn3DwIMWagVVPWPtI7eOWrDPGayOcFe6zk86nkam2XksTcYBXoU0QlU4msQ30LxoUY/6
1kSplDf2q6XX53980vj1CMSM0zYFulxb6A7GlGvT+Tc+LBG0tkYOt4JbN0nQl1vHDmwLxy+etca8
F0vaeSEDY5Yorc4eCHOTnclqC7Jq/2jbEZwT2rJRwJj0H78yIR0KvzsCXV8ZZx9HtxDi/2p3wpHS
dGbZK9xG35py/NYseO6RKK0LZFNlY69TSnb6zuc+Sr6StH8h3StcjVb4Yx5GtEmlu8EawKyQZbyy
xbRy+na3dOzj9KVu+z55NY1ap3vIutqWBMK4juoLxuMr9E//pJPzP74ZA52a5gpLE0wRf3/SVHoV
k0bG0UXQzVpGCoEKTwYhWhG+RspXnnk4dCcrNu81I38ocgaPTbRn6TgwTj6oTAHRIt6mxOV66cQu
Zba3dF+wNOeCN+SULxPKUAMQP6nqD72q34RLcTtAjvkn70STNtpfL4uhmw7EDjTh9Ad+/07GYY7V
YUmIM5p0tKqueoEk2MLO2KPsfrQVlLMasRCMo7mNdeX7P74r/tu5mJuCA7muGTQf6Gr8Ymtx4rar
3T5S0EZ3AAOCfaXo/8RxIY/Wv75BW6dkYQpEa+NXJvoM2a0bDcaEUi+YNcZxUJV9K7Xd//itiOvA
5pffxK8wVJp7QgJQfvG9zGQ/sRgmgR81UmA7zRfNfEbx+l0qTiEx7gs0BEbPPk0KOUu6MOhg1gze
nRi3f+3SsJdKiqwjUS3KC0hlhCDZtXaxouCUzfWWJ4hytomusttK40YvGc5EAjQjv8Gi+o1mqn5E
w3ubcCC9RaoCufAra++BtD1EvYVwE3leMCb3hRUcSn4BY2zaABbWnKXnXMOG9BLDtCX0BNnuwtJR
QHb0pqa+Ud3Bl9wTK2UCW3G6WgW69qWcAmQesrqRR39LTS5acVehmLQCZLnXIbwSloyVh/y+7R0O
DwXcrvpE7sZXGCIUnosbIwtuC6N7SQPnJv0ks/Lu2qjRzeXSURixYQRnW6+4K3HIzfb8nMo43v5F
2pYrGuBMPGw4CMq+jpKD0dcn6TTMU2Vv6ZJ9lyABqMIvK8NpGxTk1zFyboia9CXeQR3r19ZBaD86
NzkYBWn5qcAeeV1UntqemY08pJhZJzfs9GEJCMIy8E91GvF3dE6O5VKf3BJFJSLEmP1qWOt9t0+n
fd2Bmx1ltky5HnUjR3jsnNMcNQobRkTborlvpxe3twJfBf5gX8YE4wHPQAfQFLH+fIyd9AD0mGNs
zpss4uIUDJwxo0+JuV9qLlCQq8gOkKynoFYS110rpfE4G9nazMOvoMRP2dck5wb1S1j3d1GlfBYT
MIkunJ8NAx2c1mOTTA4DVB7cgjddgsCONIAIDr9HCF0WO0dDD98Cyvghtm50ONBMYpDR6+UXB/kf
WHON4Fvec6PVen8Hs5eCj6wkr4OhXRUPacwRIElusUc7nIBhMEZggI2OLkTU2+d0KFHeao9Ind5A
pibsSZQGkTxQxeW8XqJ6r9fs2OgMHqQAKG2Dc+FYu6yj8RWGbCDmlgnw6DWWfU40vi3KeLKEFJir
IHQajq6STe27IR0T9OiE66F1KV57tXuN8+bSqJRIelNvzRrc18DpBdX0cQ6TNzGNJJ4x6XPK9KNR
K5oG0VFJ9efMQFsuqr8hF/7UzP//Z5r/u8b4/yGzlHSS/3Fb3J+rpm9/2wmXX/+zEa4bf7UQuqsg
sH4CfvmX8bPt/v3fSNwQlgszWFj81wQX/Pc2uG4yxGfmofLPuDmFTPD4Wxucn8fIBc+UqlmaptM9
/zNtcPxR/Jbf7DwoIZGMOjC6MFXotmn/6n0e4khFjAREvF5HTKjVTh7CRnkSUFgIhLoOrPG5CAhI
XRJk//QaS/kMSKY9q0/yMrXipUjCxIf6JbsVylFai1i83wyb40fMHF1JqG/MN/h1ayuGOEm/oSlc
ktlq1AHh42QS20EUzajwaCygABk1sqQrFcEyeMRrbFiCAD3fFlS1pi5LKTqRUYsowC3VAzzJKSke
RovW7AKolKKyAW2idmsy29uVEfGtKr0F3MKUYaLgl1h5unet9twQrOR3IYVxhqYCobh7zuXKwwVj
jNooBCThBUBXSfRSC5+o4AkcvpNofLZqcx8bNZNEHsKOHxmonIaZX6GyC4KtEfFXXEVUieHwGDvQ
oq4OI9OAbWS6y9P1peHH4hML2GrRx+3kj2pHeiqJFvkBaXecueX5rQZLWjMnho4IyGX8Suwm3KqV
f31jBO0Qjhkq3+xBuN7QE3Ph2uOB2O98BVXspLZiD1KcDLuoXwVqU/kAM+mpKJDU5f5BL/Ue5DMS
BMFvNrXw05wI/ru+fqcZb6cK+WisxG/Xz0W1eq+q7NwbHV55PnSPI+FYE/WEV0/0iFSj2k/CCj3t
hYzRcKNG7bjr7ReLT1JJOGNhonUG6t9ETaeN2Q5+tRnIPdeyntBoRnk1Hhumt8W6WsRNn/Ejpwpx
rRXSlwnCjNVt5mBToz8sNOfJ6EPUuhVdSXJrN9N8tGtB9J28EmrNC7SdOV2lVgORADljGOqNJ+jh
kHDaeBwAzjM2RA8f/qFtRLEdsuamUSZl21IGemAp0DuA0xEdUJmpeFpyfQtdC7a/DUIJVN0r/A5/
cMxii3Em9+qR4CtHi0DuGAn4F24AaWNQYUalRhT5Sirv3hr9rJUvXLO5+WwIiMApcXRU+h/GQntT
ERAMYbZK6fP1IegC9RBO2S4x6KBNAtGHLQ0wOvoPz1AODUo6OGnmo20sj0VA+z2rMOP2CymdSd+u
FnnprQylRw2KEp6Va8jcSu0ylu42h5Aln9W6No+5peOfmGjM442zqe6tYbnV+n4bzdxgC36wVYBM
teziNxjzYI7HQ5CDYUmCM96Jc5giTRiN/cSIfGl5gdLdkxm0gyJN5x4mNxA8hk13hu7qMBr03wjw
Re3PIhLcZHb2I0z5aDP4wOpindG4xr4c4vRFuWbMPsDmarCfzVjILM273hPSktQv59YmqjlKUQD+
rBnAlVmW6mfyWV845Eo9SOaeHakQRvMwcQVYDawVHBba1QWPdelSPjXddIS/LwWtPXA+7lPhJl+N
Kbo1uo4vVeCZJ03iXrNwWl5Xo1bvnvOhP5P9kvhpqX7mXfQE5wQrtMtKCQQVS6bBPQuXZRTfu5DH
+Dp3QpTkMeMMPQJHDrI4ZL5/jMly89RQ/VSwKADsxT1AzrafzAlqo/6TfHZmHmn4jcC7u+uNQd5E
e715OGXj9mh4VOS1K8MA/hu6zywticiI3ScqIta4WPk2auaLiedlK1r0BXNTQtNgaSvMhV6UgTup
UwxYxPllKuNt63Zi62IPWuNV+Kb3eCiVmUxf1wy/WyE51hhLQXACXgCDPB0hd97q7QuzNOynxLDf
MOXdNxO6MNKW5O3uUC56Fq5wxaY7XucVwbepuwUvn6/we9A1Y4FbWKmvqxpPFR5ICHuF0GkVnmOO
t54VkuERqfWhsaO3kCA7CCx8BoRGEkz/LcuZF/J2GN4QCmqTL4QaXXpIRWJsuUbIewT/zOjrOPfJ
B2dzDh3Gg973u+vlrMKlwlIX+k2VGnvYrRu1ceAFLhUJQO55IZ2U9jm+QEfDMYeYlWya5O3noi4f
akw5Kjid6/bpys/1uiqyphxFe5lIYJeLwRXBdDUmXV+6mGGlwmTTc/SjyDtxRoVceVXRTqMyvNOA
YrFz6IJSBLcpkimw3n2EvHQy+24NzfhUI8LQGsQxupwUSCQdjaKz4/LMxoPXCvsHWRHrMeFWmuVS
QCwchrWAMhgJnJwOkKNDil55HBs2716L3jQQh4TmQAlxkjf5JeMQvV0fLRpk36yoJwc1Apr7IL84
wb9Gp5EbkCRk7CjmWR8ZxGmczai90zew90TC1/yVJXf0Red/leJTDwV3kpx0y8227/EKpXl2Uok0
KtUnTS7dmuCbZvmiMhKFh5SKvk6Q46iMVQiHOVqj9l7P1XoSfLF8mRLFBG35WssXU34AJv7dGnIG
oSxRrqofm3Y+z4iR5RfLt4/57Ci7SFpq31hae9tGDWomftr1RRW0KpmoMOyF/BZo/Um+3alj6Dio
vDlTQkIxgoIqx6sbP1sDby9z2NCuL6hx+jVyAi2D9itsXsT1PY4lb1Si6YJs2jluU9D/ZU+IMD5r
yvxNS+VbkX906bgxiLlCzUYoiz6/lzhec4P+a+j8gIYHvjIsDSYyMSlb1jFn+cMlrt0yRWcK+6Ob
KtcvYMpzQdVzldSuP8tbQxvE82hHPzJOK56d8gHriZCOMV+f8vX1MskPRAEpx0xuOEKDZ02SVrRI
Pm0YyQLJ/Wp5/KhDkD2PgPHK4GMhF5OwQGAQOWZgFNeP+VS+GPJ4c/Xw6AkabWt8uF68vtEDyRFa
VcgNfn7WmQnUaIIGLy/NXFLCqGqzLolaQC/NVlQ7VCSx1TEB4rUs0jtLT/HNVVlIuEKBwWuRe9j1
dVRxDgtbNdcU1jxK8n0ParVf3OZmaLSdWdD6J/SZD6gq7idL//l1eH1cX7FGplMxFyl3ytsZTND/
Y++8lhxHsi37K/MDKIMWr9SaDMWMjBdYpIIWDuUAvn4WEFWZVTl9Rd+nGbOxtmJHEiRBATjcz9l7
bWaavLbS6neVICw38o+oJstlZZK1hdCgKHl3VE6ZxkzH5fyJs4Hr2mh1hyhXEZROP4UZBd8cWoDz
yY0sJFoKlSVcL7+VGad7bTMJjX/Y0+/b0+nZOtMJ8/HXQNlXb9Vdpkw0SSqyqzI4M/Je59dKpn2R
91mv5p9U1PXdDL3d/DncMH72/OY6X8wjx3/WqpYFMdMTIZ1sPgtqhb6BVfYrZIjEwVv8itVkmiyZ
BK0TzX+mJvDkqc7Jb5Uf8w7N2ju5lnMb51PUZpkasrwPRfFl6O21EwU+Vspronrfk6p9NRJWES7l
wKWWjDCcebNZQkNvsu9YEYaIaXSYj/qAMnmXuhsMCKQCZiNd0HIxP4EJM18gUWvKYH0xzL5Zz29k
fuD8pRPD6S1JzwFz0F4KRHXzlZ/jk5kbJtlAt7ZtAv66CUUPA9XfKkmytZ0u2FLqZRnDWGKGjIx1
k70bwSdX5c5pDJ2GvbJUjqoZPVLI4OpL4T2mgMvcOF9RW8OyXjDRFENz1mH12la08D3DPyQqbVXa
SDQ8PXr7dNWUXYsvBFGPdYwyf0lT2txbNOaROcC67DCskSNXHUJz2GEIxLnhltv5rPWhdK/MqDrA
P1iD98UeD/xqAQ6do2K4NG7AaDxOR+h05M7LsingYtWjZZxG1tjjJkDfOFXg1EUa03VKVe/jV9DK
7jlos810OtfTOigIIgTSKsbSst3DR6Z91VGPD7LHefN8viL4w8SR31TQAPuy2JtZmbFQc54j5jDT
EBkqRIBWx+nPcboKUOJGXGnf4rr74gtGu2Fa32WdtZ9GLi1OP3kFbTo4UwVmiPlYRrCxTPVkrQix
syL/mxZyYJp9wMSTZzTu8zTzm64uw7Tu6Av24vG2OV5W2Q3qcocUlG9/Hg0al/JeVQQvZq4u0HEq
68qJm3VCasoytaSzDK0oWSEtP6e0rrasaaeeOpYcGcurX7BYIKaOAqY51xErd1d2Np4LgPB6FqyJ
lq8xH/nvJc0ksrdiCGmIXWcPcqJaP0aMF00/LiPJUR/p3FTtLVLwyP410Z0+koOZ2M9BvCUG+oh4
6qHWrcae+DGUj3lxOHA1mn/NKuEa0w45wbQBeltW6K13aUNvPdHyqpTfexrCHRYVqFBoCvPH5Eyc
/j9wmIlTAqMhPS5gqcYLH84hiNrnVkPFMdj7+fAOQ+bEE9ga+w2zqbNj+i/zqeIDLFgg1r0rHgSD
OPziT5OO6ZXh5H+ZfhhzmgiF08SeUHFkYxPxkBdj3D1qWb5T4rZcKIF5+3mSpfW96PP32k0Iig7O
05Qg9pB524l9NHirCuW3Zdux+JA6Y4muU8x0e3IOzYBVPnP+eVWq+9QEOWVZsqAxh5k3nb+lrn2T
0b7hrFWPrm6R+Kg7j0RR3OYL+PQQEpyZaND0OsQ4P+fKnqRijCfowamV53SMvrQsHaaRQJTUN4wg
whqVYiPrP0VhPe9z/oAfT6Vc0kQCurWOr9V8Aox0md6V3mNnoOO80Zw8wKajUxOYiAKen1pUQy+d
fPCmJfH0WK7J42ai/SoGM7hZN5YX5oAgPV6EcckCfZpnTBPP/rM1tm/z66M3WQ7OSDw0Rl6BykHw
VX2sJ0J9N8DFWNPJkRvwEldS46iLfiqm4xWTNPtA+agLDdYkIA5dTgG/JoouzmZo3QjVHOtUhMqp
KA5Nx1KzMmgNxyxWl/Mq27HVF0sAHeFEnL7pMTEi3PfycaYjT0vbKYhGZwZbg2ohifwwL4BrYyA0
qniY58l2zaAO3AwbFjPOSDG+dtGpLFl55x4/4/SftkJN9ZpXHBnz6lcMw05BrTYLihSN88pQbOIB
KVWQUhEsZx3CQIYVueHD0cr7q+XkNDplIHaDylcJ+PcwHbgZi+68fBQNs+mYbxby78XpsW2QpbKv
jOrR7Zvt9DGmhVtmT3PPkpLMvLifiiLCi9Z8vG+jwwVuPvDnwsm8dPtbQfH20Z/5u2r0n31JqnSQ
8HQ6kmTjAZrFjfNbAywKNbMPJ7ZAocFcN3/o7lJQl8jMr0nhL7GRrucd/v9K739h7tImyfF/XOrd
vo/v/+upqaLy7+Xe+Uk/671ktnlQOzVsU/TX+KX+rPeaf0zxbq46KdkdVM/0AP8KXyboDaU72mYX
khZer7/Ve7U/dJ1KKUYwhx4uZeR/q96rg+P6R7mXirOD8JhMOd02MP//diCRZuPEhgzaZViocl0H
3tZ12vd0jP01cVnF2cO/uNDjmFTVeAp2GZpXW9WNs92n1lMrR6j3ZC2ZkImMitGTwDzsh10eTmD0
b8SIHgBW4zJB4sSQZJXGshqM5ZjkZ7o0yAm+9+KhwUVK2/zRHswng3qfQw5oBeGgI92XiJtgbSdg
6FO5zbBu1G3wCSv9KXDVV2u6Jo75I+7eZRhF935CCRrAWUvKLN1QXGvfW4++QphYQ3Ei8CGjlIAQ
fPQ4rpGRV4qZrEUBsRMVKzPKiAWuUjtYylHC8PaZ1Ttpot71lkZZMHgE5QVE3QEh2skkPdcpq6DW
qIYj9XQm8J55U8h6DFvvLWNePWQ3PUa7VACmdFrAAVTNCJhwWxe7L1ZhBMQ909rcSrVzXbLsb+u2
PLUByZoFvMqCHMmQlJZ9FvNLbA2kYz05DY2qbfK4PgjdXsYhqcbZJQs8iAL2wiX8qqQoPDT6nmBn
VGaptiL3xh82RuYahyhxIIJTWj1z1SL0qm6kvhow6pzQQU+VLpJ8muolKSoKF5HpZBu/aSBV9fb4
UPqBRv20Tof/wbjyHzoi/tEe+td9pv8LTRPUIv6zIQOjybf3fxhI5yf8OVx4f5joX8Dr2roFOvOX
TYJGj2drnPgq/RnzY8tfw4UBI89S0RmTG4mRQDV+tod07w/NnXQSjkWdU9f+TXwerojfxgtHRUGi
ueB/dZDJ/4eGJHGJCzLoFS+rpLRXRZX1x6ZsvFXtJeJLTRt0UP33wu9ANWZtdEwhhT8UkzdzfgCX
w9dmGOJniP9Tmd/vN2no2a+UBldNopdfTAPxES6R8ewp3nApbKtazs+06mynau3wKe1ktjWHutt5
TOlfikR7+Hhpi46ypjjtzYx971gDfWL0gIbam80F1kB9HUKQJeQAZe+1TSc2cslxq2DETkv7mBaI
zN4HtTtWeqG9UFvs9q3nO+v5Cb39iDzW+WxRlt26mBJ2iZknr6KLPp7nuVa8Nlk7H0DDR8+F5z+2
0+vZLSdWLDHYqWlHwIQPCwrdjT2g3tb1c97hKzC16KufBcZ5mDd8/BnW+rnBawn4UtFIFM6cv54y
P2+6UR3/ItAmUQfnwR+vN90/v0DdBPIYs1yc7/94/q/HoU+KN23nkvnw8+Xmv+bnzn81rsV4rYYF
YlCQD4Yj1V0VQRpthfPScxRc81TCtTH4VwYA1XWS93kbohnrPMbFj3kbgO3s7Pr01ueNauKPpxTH
+8c/a6sLTzKSaMSnl7WokxwLnbzvlGXwMqaDeBiF5m5TGfsUWvPiXnghrYw+bTa5oRZ3qECEDwRp
spu3hjIclnnshURk8WAyFfjWejU/zVv9zH/Hva8CTuSprjYcA7MoH+ZtSkjiXwsAIJOgansvlRfm
6fom863+0pujtlG8SL0Q/qxuQszIlzCLx40f6AZKAaffZIFmXfp0lGz1QZUqfbfp7cK7ZEK0hMkP
yqUnq3OTiSG8FrVTbXhIfPWxDWz6NCdxFN8z1s+cIhQy64lgVl6LTGEMjofq6pNMs+nNvLn2lUn+
lfTaa+/1MVt9eQ1rM9pkmKyvYZeG7E1Rr30LTiGzA4OwbsVfg4ax2Bv5lX1j2tdMqi6FssS7BmHn
rIlzRgqtl/baj4vw5neJte4DJbr1RGpy4dSTW68FBluRhYWuo639DhwEIwHtYNMVt16H0JgJpb71
oh2mvXW3MNX7da9Z8oaQVPK4fLwRegy9wRXaraD0w+u1BnsLaOsVmXUjWgfUt1k6t77Bi63UjXcr
eFvszVVufjwW655m6EPvA3YGghhjiB4z9tanD2FFAJpPDO1DaIXDikgF40LUXHN1IPSBXknf5n/p
hd5c57+wjYZ7wti+/Xb/yGm3SzRUMb9tkAprVqNjUfHrReaHNIawt7bi01D6+erzhrALgTgZ+H/n
DVzS/9x3obrhttNidNg/75ufYcW9vikbIiL4YLT05juHLq7wUevg16YP9OvGV1hWm53S/L4BO6SG
4LzV/rZh3lNBYWltlCwmf73KvMFL1ZDV0aQi/7mPeYPKAn1FpCtR3P/coCVEE4mQhsy84dcH8ek0
rSyrCIkN5O3+2iBsl5Z4F1a/b8hcl/79kGq/b8hNjN6m3mL4mb6nX1+g4U9xTo0u4Jb+9aXOe3Nq
2klcDrXfN+BOsND3Q1j97RlJSImtzodJAzn5G7LoYNC3f2FQWVngiD5lKAl3rRKGG5nX2pvNfFdR
Ue/WY6RcyoyrYDShYmUl1RPNr3LVZQXtf73+jPFjQ/SF/dUWzI3xoa44wc0VzDygo9Q0dmpTjNvA
qeVzZnpfbcc3v6pZe6Up6+01ozaXdeWk20qo3a6LQ/HiIB4wYPp9qdweDrITVjcZI+oHCfApC3L9
VFjeKVOC/GG+qdy2uLSFRV+OuzAzck5ZSrLSHZFek3jEO403fBEjVLr2UaIB+RuJuG+d7DzfN9/M
D25qzELCau1TEo3ioU5vUEOrG5W0KiQVB21uAA9h3jbfOIVYqFkVXRNfJB83gzfKS1rtHE0T6xEf
4bkZy+GkKdFZEX3yoOtuAoLGj66C8KFfd7VKmjwEIazcqL3Nd4cVDxdaum2YXXw8eX6Q0YcvVVk3
UKF4wHxX1tJGKNOq2M8vP98nY8IejNKEZzDtcr5PWH69gh9kUGXkufMeGlwxa9GFBLT9fD19DOQ2
oEz58QY/Xk9kDdA2JPG/Xs8Oi+HIJfQpwfhNvVsBcGF7HTIX/xOMPTKnXX2AVIaiDTsLIVHDJhJk
nyhmNr440iJ3zvQHQPaboavTuyc8bUOx3V2H0krvABCrdRPX5TaFgU0oi56vapW+bVfYb/UQ5PfE
od8utME4tNM/uX5iBKwi99T3Y3bHUPCp4irMaMrEx5sulZAB6WtWweP8rwxjelyGL3Js3kY9809B
SN53znIhNrt6J4t2vEatek9teHqmWZtHu5TOQvrtcEcSJHckZYyrFLiCWkXymlG0WpOKHG/7Wh/v
WmaizPXD4tD2sXrPfNh2uhTRKXTUpSDL+67IYqsonsHKrs1e0u7dIo7lLjQrvpGb8jRCAj+aiUyW
IVmgx7IdCIql8nbvypxwI1br60pTXnxIlNcSptM67mqO9biP1mpo21sEgWD+CLo9EAgq7/ZIgVfr
6vo8/5NY0CnQNnmoy/5dMre9yPgUu/wwna2ZjyV+qflzp9k4XMaGyI9MVM+EW9O0HNwDkxOMadPn
lBrk53yEBW3m5Xj3yaReO2rFCruoiuMwKVjnG73vyqOKwuuuwUQLhMEIEFTa3WiQ6Wh69UyL1l7l
VSc3FbWt0lD0u1H5PZE6/ff5c9NHFgcv7tBnTxsFcat2EzI3TQsSsjrVvIsUyRXkyXY//xMvEVHR
iaEjHgiDB3KpoGdEW/KT/UdpK92zxb49I3bu1Qh0wx+0r77U7buUmbv1iJqyE7SdZlO5d365akOe
4bCB5ubcQ2wUSicyGKWtQkazsJ+gY57jzHowhaU8Bj0kL7UGXIkF9ZzLSD22ZphsBt8m/BQ6k5pd
G4S0F8SS2cFQ5dMEe9at2DwHjp1drYc4Dpqza8u9TVyRXVFatRUdQGQCCpArT2S21Xa0IyqCxart
0X8yflvHlLzT4/zXfFOYvbV343odqIoF0KwCMOwgUGrRrFAV2FahCk5PDvROCmiAgwChKIPg6MLs
tLIKn5X51JGicfKxvR6cnB6SO3brMA7cG2pk/FSwn5YGtZQLtlhHV+w3r3bOFPNUxn+r2CCa7h5j
1b4mpffaijyi+V2k+ypMnkoPC67Au4L+JbyZ5UizLGhaws2iYzWOz6YOBrgngqQioGjfxTF4tcky
mKuExxuIz5ZYfB8wMCaLTngwFUd3Gyr6WyCRMwhHHdZZrn+WQWls6a/ZW2dsLiGhyUphZ58ZCPei
fIxUWP2UFNrGO07pGkHqmrSVCrEEirtv4TuobkCCZDFu4tr9UfoFA1LTbwWqVCNUUKNBsFz7frFB
9xxSZrZ6u1vQsvoy1lPoVXP2nPzJTYb3Jm+sTeW7P6Rh7AobHYanr5m/YEc2vTfpa98sYo4c88HF
KbH2hfMudTQiCWV/JYd4JSz3vRLJQR+8bBOIflsYgoSxShwJjlqlepkvfSM3F0VGpRd3cpsFdNoe
QwGopIT9ZQ/13chIfifrHXFLeMohrC1MiYdR2jEHgPCuZODi3CT3jcscff2qbJfucLRF1G1Q40RT
IihEPTUUhBsMXGM5DAs18faebuz1irhkVM7l8lQO9VpRHXHEV9NlSHULRIer2NPjc9qN3yZHvMif
SpJOUBNwlQyLBvm1fiv17BphkUFJRC877Y1jWY2HMpG0bFg8Z5VHzqXQNhi5v1kg+ZaJFC9i7HGt
GeFCdXS+IIAtKV8TrmScwaYot4aC7/PZKDAHRgMuYFdUl7GgKYrqjjCRpEa0JpOtKJI94RTu0mv1
R0baXTrALAtazEiBVa01Bw2PbMd3rwPc3TLDKOraW7RmdKFIzuGUWhrzStVG169h020ZxdVPbou+
lCrno/SwR1Ofy0xx67zkUx+SCumZxcVssST5MQ5lC7oJeUOLsbEOSUqAcKcX68DJC87FAByC1W8G
DShqzMdDviaWdpQSh2Wn0ba8FJOutFB53MhQy1GMZbkj4gaYJ54rYOmml6j7p4DO6Xl4doRZbpUM
/WXqaP0iq0waCBjqFKP5RJjym+Yhwmyj9Gp2bYj0nCpI3qf2NigxatBKqld+bihrRnJnkoNvskxd
TtDVx9HLV2Aa1a1tQpK3yu9hp05gQjXjrDHTIzTBYFH3+cEI9WirDOaD7lfbxFMEgNHRwNY2anch
e3KMq+BEKlO6jTSmC73Q3gTM02Xj2HJD3nq9KYlfW5pWTiWm0IyLBROdGqkWbYjZZsKp9lROe+PS
jIAABnkZh7HYi6R7ATfXblhogM/S4y0V1+TN0pR4HfAZjJI5pDMApV/qOYuzoWBGAE+VlQ2HIiPr
A52j3lXjBxLCslozaHrn0TGrPyu0OynzlGJfIwexiro6SBcoKZY/hiNDx8zxmIOTOQ+e/aSHLowt
W/wwdD29mEEBWF3Nxb4drGdroCoAsNpajIr3NQWqvXVCDQFoPaY7w8l3riWOaWfWJ09cRIJIx1Vo
bzp1py12+MLDH3G4K0vU94D9jJc2bWA7p2l+UM0dg7JxDquT1BRzXRURv7ybd8cxB7cDsWynC+NB
ONbnMT2E6lUF7/OeST1cjgAwhaWaZ15LzU1sgTSXNdFQoND5qiBxI9vxOQDRTJIfbNT92QiG65Bu
lKxQ7v7oWrvaUc5a7PkbpTOqVTSOzd2vKlr2UdWvbBOnX67be697bNKxOBXGt96VJp6AxMGex9Fo
BQKYn2xOTdflZyUbj0nq5gciiOK15eovaB1vluoFz/VUCtNC59jFioE+JbfPVomOTDa9uqOeskMy
ANAXN/4q0/wI78OPKFHla0tJmOJzpS07ZIVl9lXJLHUXQQShsFCBYLJzFSxmz4lhRmLbZd37KCWe
SX17GcoGMLQhi2XpFhu83XiIjcHYAbcHfutHDrHhwZtQnHKf90xu0hTjYeSG/OLFVaDB2UIHSLZd
Lp7zHDWuX2skxwzaHte25Bwt8W4ExltoVCrwjdE7eHV/td1AvTqUv2wIt8qX2I/DRzShFmlaTX32
Kss9gluBxOCN+p2eDRIouhE28fLoaVGHcL5+F0hl/TESN0GR7Oy3yRJCB56LVIeGHHCxQ/huZlst
VBwgqvZUcsc2Mprhzen6elvW1AKCPlA5p/Vw0/KtgStH8xZ0W1mZytVtI25UQhKmeTe/7Lgy2gp9
q0tWZgmZm+Kkzxwg7ftNFMvHIEfdETThzcu/l+iG132SRdhhu3TTqEz5tf7dN0r7VAwOPh3Tx7vr
aa/IIY6QyJyVqHobHgPDcqTiQSoUibI7vanu2E8FQFarrsuhRNSy9PZ66SnL2kG9MpXpqP28U3go
/FJBtVv6cE7bHfDCybH+4lVqsgoKC9e29tyi4HToQPr42vHyICvGM76AyedgNw8KcsZqj9cyHIzb
WFr5UjAbju9mhk26tl8Mrbl39Cr2lkLvaDSG4xA25RmwNoPD9BczmD//8o1Owa9OQv3HBgozdFum
x8w3iZUWR6/C0PZrw9/+JEgPyrvQ283HU9wAT/jPJ8/763VU30Rivf7a5796H3HhneBf1BRg//H+
fj3WyoHNBGKEEzrtprSN9K93+nO3ukqhM/BPv70bVmv2/6DV8q+bKP/os/z3ujH/D5l1tP+czXn6
/uU9L/7ZkJme8WdDxv4DiDh9dsCXJETiVP7Zv7X+0FSaKq7+0Yf9e/8Wk4+nwabifxPVacrT+suv
Y/yhWqYD91+1HPo52r+ZZ2T+0wrrAAShTWRQziT9B1zo7xmWlZ8Dh3VSbak6XH6kUxI2U1j2Vw0F
7PfGGYZjlXnR2cKuOJllMP83BObZ4yPjXgGMoRwuaMO8pd+OA3QhJ4dcXwcPhIlADaQocbTzpERQ
ETQbPVPRhhNYsvCKqiJShNhlE2MEhmUlvGhZnawtFv3rfkCmL4rIe0lb7RssdmatJakIFZTFQPjJ
uTDLqUrTkLYKkfpQhCNQT0+tlh5izr1RNyYi+Op5HNC74sdolnVGB8ELC+/QpH64tFEWLWwASXRl
g2ZlqdrnVEMZn5twpjLm0gAE8h+gFa4NRQ2mAt5XJSEWNqgRkdusrZdt1pxyIqcRjOk5Zn4tAnIP
noJ5mNDKL3levpKG3DxWCH83qcXV3tYCkJINlH9GkKfYFe5dK0XEIpJV8jBmzqosfObnPsuHoyjE
SUuRADJruqs5TdouqoeVTd1NE+2xkuST58M5V/wEcTX2h7gYhisDv7pLymZr6rTA6ceDlinbkWWk
9horiVybor+7A8j2sH+JrLJY2iNTTTK4hlUTAF6oo/HRjFBwgi0EEETppcrJn4Td0BQof8OwQYoq
d26ORs6WEaiZDM5hafOpGehf8FrBPJrADaoCebSNuNKA5wJNrgbKPpH+W02MVFSa3+wmwa1ZuY8F
CrllVHjNaWhab084CZkPMnoh9/Czm/rpznUbSVm39Vcyw5do9e53S8TjIpmAyralcNxaCFbCmDw5
AJGk1J7b2EEc1JDyHVbVLjCyg8iDt1zF4AP4ehnSDFl42YDfSnkJB89aS7Lcox7uQm4AE6o8/auZ
JEw6RPHeloIWezYipaWhLvW8xASB5Jq+UUZSkq8va6N668rAIwi3rdZlou8deLZby0dbbIwVYbRJ
bTxWoYVaj+h5QlgHQfXP+Nbk5o9W52ICUbI/Stk0J6OP2iscF2z8ZVetmkyrHmqFFZLnUPQuWa+Z
prqOPeeqRQCiPGReWd9O+Mv4O6DcB5FgF/Fi/SY9BDyhzzoMAQhnHwq7ACPClrnyJ9jq7/mgcIyT
s3CiWEvkQSZfDahUS9hnySJEPU6+EldfQoAPdV3AjUikwXrafsbL9FUE9muB4pC1k4R2WkkyhfuY
SpJ94ZjHFhxhVWI6ij/GQUbZIIv0OsDuodYOi6bh5KSQUKypHmnrlLXOMm3dYKWakOSzKPmq+j21
9NQmiET3MCmxDlnG2oB1fIhMVvYxSYmDok88F+KNHQcDSmAPxz7qA7zZ8sEnP6aUUhyE2kp0H3Ds
x6z/ROmc3EfX3aQaXpnYV86qFj3ptCFwm5ucxw4SC7/X3qpcKmTBlN8xh6FHFKgU7dHYGIaoj45K
0RDQ+LDL1fpZ97p2GRt1BJarmBhJCmhcN/PPLhDePctQ+JFjjo93+lIdE7JKZvWPlkz8BVpishpM
dNIcyN3OVdQVry+2o5E18bKFkPc+hm6wF3W+Mdzxc9szz4k0eaGmwCDrQTNGkoOPL3mlkfgjRDe9
0NTuNcyKHzIrf5g5gtnRurYIJZHGjZ+jxNjBFgZJTjy1Qne9khvItYdARkxVxYWQ5gYZPKyTtgIp
aycdFjv0o+gZP1dmBSoqfCd3CH1MBuUdivmixyjMYq8lBIV5u08pRUspQVAQnIhG9nPlRt9Eob0l
QFMLIMwrh7XOWs2JagT/BsdYFskOyQE0PLvc4otQifiANlXjdJC2LPfjkMd7kx8A0JBjrCWEoQu4
sFtnVyOOQf0xHiSFkNHvTtlgP9aWBY491cNdllqPnIivGLiTVeYmgkBjLIn24BJ7NhwIkaN7rwNh
DdWnUe3eNC3F1i9buRgiXS6khPquYipNZI40u60+yxJldTt0mD6qQzzolKrT9tHgXO/K5Ilsy9c8
qnG5Z+MKySMFHVaaHhTIFssbTKW0aNIti4MOSdJImnpePzV23iB5SvvLmLL28Z3SXHRe9uj0Ohom
1Md407DvsFBu7QSmjHmsSxBv4CrEQqemsqxF/kyQpUlolTNuhdY8OYKnlbEJMlipP5eF+1mJxmgB
HSvAmGE+h2YZLvVGUiyntrMx9eE9DHJQisK8aGn3RLWCcoMoX7DTIJlVcubefT91JSI+vFDvSpdm
FNqLCZ/nfNFraKnCIcZ2pJfmqqh0nQyZg6s2wJo1OvQ9NeJAQOj2zECuhqiBREm/IKuSHZWBJXak
u5cV37hEMi6Vq5ro+GVk6sRAN/a19vxbrdm7rqWsoDZ3V+0ey1H9brQktWPG8hZGkO9bLd6aSpcQ
T0R2SqJXD0OgDbvQcpCmlg4Rp/Kh7fttY6Q7IdsvRW+8+U3/rNr6U6MMWPxdSqG9ARvJ2SMw3laI
MrFDSkf9lGNM2udd6d0i9KULxTUiKBX2phXKRtAspri3iSM0b229jeJ4F1fmU+N0KEH80FnWQXVJ
S9NcGMQmYj7pn+0gejDV7KWu7F1md3ujxeNGxgVllJ1j1sHCB9rDt5Y8Won6kJIaE+CluVhB/M2T
CLG73Kb0H/H1FzY0c7cesNz2YANTegWtndsAiUauBVZydnu1W1Rm+2KXxglRzyZXm1WQW6fWnaLi
qx1DA0q45NzjqUAskX+Jhv6gOsRmo4Quq+ZiUG8sOPpRE63UNrm4GrFPcLGhJh3Mxnp0amOpVMpK
rQBbpNkZy+WqjaIVHYyMNbYtdkjgCjiU9DOF4W9LncsZVVRrIk23KvmX3sWngeFbzbFz1KvOtTOz
kh1pba9+AHmFUZUMmm46/kIbgjQe4yR6kHZ2N8pmmXEuxfW4rWrvrIzhti5qemPwTDPJf3A8umZp
KMM6oOal6WLYZn2/Uwcb2xVy2xhIlVNu/amSokl6EXiftHQXJtUKnfBO2uYmSipnqWss7ZSSZC+4
SM2oc0L69YNnWocWfcjKr/ItJQpmWhZ5FwWgKak+1YwMi97wny1d7Jh73zAo2lg3PNZxCeVzMf4Y
M6rymX0sfHsdtNSAFPohpnZJWr5vVveFMfBhymcrTAhIS93PKeiIRR1agM5t5nSop7a6iccnGA9I
F0coPP2K4t1Xx5TtMh9isaPaQC28/05AyS1pxD7PGavLGvRfZVGaaOKzz/KwsQVmlm5fMgLlurgi
hT8y7gg81SO6pZrBHLkEE54p1HhKa88O8KrvQ4a5pAeilzO60ktJhf/FLKBcoBX8MYiRSGgpn3Hj
sPxH6LNMO4ZwvuyOi44SUMULXhhi12qvb5tRO6i5djao6W1sPfrkWOmN1hR5e1lLSKn4Kmsj2Gea
cm2Mye5rhAC75Fq3k33ExCaPCuZyIVPEyHWuEuRWZceHgmlDbENe7VcZlSiiorKC92KKF2mPqx7a
lZ/Xn3xSbOJJL1qTZ0bdqBtXIgvXkmAwpDyvNhr5lny4aUS0c+vuaWILSO/kiugxUKF/OBvDxgRi
4SksWaotDDt84nhlrE02dZ+uGsDu05ihdt+GcoBmku/LyPzRN8lu0PwHB1Bo1z8SBrSFMbjK5A87
y88VfqlQRsvW91CPk/wEIY8+PWr4x46LXQtTL1XfbMojWTas7eIBQhQ/jPXdZmyWYGy7WCxHiGZe
cPR86pQAWBwMnpMhNMzXHL/LzPNwhXyxQ5eOm7nPamyMEGWSHj+tCnIOeW0HJM7WnnWy2fopbwR1
Ktcx2knBMappxVoI81qHlAz/1DE7RIi4Cqmqm7y7wsQDBrEsGbW9YzRf6TJ/oqC38kqbL7pY4wFb
BmA3C5rRFd43RcgtQaOYkRnSQjymtr/ymey5lfVMjCsq2mQOrA5K6Jn+t5B8F88ClVNr646G6BLN
1CoslEWBk1QPii0jLCyWSyaT/YjZIwxUd0EK7qqVBQdvvg2qBn/Ej8KuvgiGzHg0jJWaRrdQkWLt
GQh1LSV95RdZD8zA6ZVssu7T5EUEmbpWifVtJs7hEKxIQoXBEDzpbrhJUmXn+d6D/N/snclu3Fq6
pV/loub7gNzsBzWJltFJEVZnx4SQbIl93/Pp70edvJm2yg3yAlWoAmqSxrFTiiC5uZv/X+tb7eeB
giCqvhgBcMclqba85rSr+8TYpU0MfAYiLAGJqzz1d7YWvFS1XPmD8sWwejeOje2kh0xU+WcsR7R/
4o1SELLETArRf9mFDQz7jsBZfW/oAQOj9BGC8DcgN20inVRrGSamtmk1sckdFpJu3PLgZv5Mdqew
CQlFfDGlPUJVLAyiIBsPOKfyqeKyWzCAtZ5tGi3YtlnJ0uavwiTf51i1h9i+ZDQNMkc5c+wjg4xW
1phulSbc95yvRnM4y0A31nGguSZt1XEA2pt51rC0U4eBQbplUDSrahg+s9d3jSnPqV92xnbm6Oos
qGPcHgjkyrBsqS9NWK1HvXETW650hUCwgB2XDxlz2RWes0oTTGVGmIQ7gkmDWyOyQG2oOHoRYbMq
ob+whALAS7VfUs3n1nkGdrBO3HadetsVqEyZO+vJVVC+sMwcBsw4fth/opZOU0VM4Tb37Ssamo0f
Y5NUFWTicStcqbDRKNE0sP9A9uB0J93XUelpJZ7L1Fzr9UhO76GrBUJNBPFOTK+5WNSWt3QCe5uV
07oEL2Rp6B/Va2sXIGPLnalrhyywVqZsXd2H+ySNGlMlE0cYjvWuFqWEFxlS3J/98hjvNpURLCty
vvpSOVlRRQ2lj+4rFFZBENwPoTfuoUGdYDLZC3w5m8joN+r0QDXhG5UgFquvSVGs9Cp8KxRlN9Tl
Pq2VQ+kMwBycHarbbGcGwZeuG1aIPQjN6LdRmW6JD3IdgU228O2tkZbPWelfJs3fR0F40wl5Gmgw
lmH9Soaxy9uvM2VQF1CiGuJnaItvnhFvSRfRlvEYrUVFpIefvcqRnDZdeuw6UkzcKDvObdk4LkCQ
m6aOoGDppra1MuoyI/RizWlcOLW0iaeFTHK3VmsO9dl9pFhfwgRR7jCRFlhoibPKoQMfisavnwcY
X8sxziiEDGw3Gj0FK5US9qXnWkPqKe2kMSRLKwwQf8zUzLGH20RGIsKbvslI6AhpJ/iN9yRjaOkG
/h21qsB/epqyacNiTjZTkk1mUUER0ezrp6azyZHJEVE9UxOmIME8idcKdnA/bNpm5E7VQw7ACZGs
qKB9+CpdbLsGGUaWK2YBiTaTZOQYs7BRrkdYvMvIluL0v8WU8/9SrXYm3f3abnMhvKn6wWkz////
rtQaKpVaG7oACH8LL83fLhtD+YucCILlKdKqCORnKOI/ZPPSRBuvAOBXDdwvUBH5oX9UaSWp8zbV
Cdsy5+x53ZH/lsuG6vH3JhtcNcCbyGZSdYvzk27MzKXv+ZZFGbWmg8TMawGHhNmKowA0N+c5VlBr
DI2/VzvxWT/LBjcggFIGUKw3FExg7Atm2MIHOpB3a6KnH9/RQ3bW/oH2P9OlfvyOhmKYtqmbigaJ
U/9IuownnYEb6xWBo+KerifrCD3TG2eA2ZyDuIsmQtUtH7cwhdBlN0QoGlffPcvzH01tmAepic8P
SWdul5jcfrxNetx0Azb5alWqNdQL8z6aU9m7lkSZwLuvZhR1jk5x8ftPlbPF6e8vs/v2P/+Hxccy
KhxJ0UU3TVOzPjwdjtyRPdHUW41JtUp1b+NE6abNgBngSrB7sYmFvgo0fU3kEGu2ujALIuCiR+D+
WNHpA3OkG0ISRqv4afTL9RwJNejiajvRKbRSoj/N4E9PC1/H//qtDVUDbEAvwZZkYPx4s6ZsQMkN
iHdloNwAP9scIdX51wb1y3JSdPOsT4nvqg46FmJIZ1RuSbHC69TVSETgEy/El05GxmtnrHPOThmx
gpVJLi06tsmXe2J3dhNb/inpiZBLT7ltHDkt34ix2QLjpcA2fUqJ3RZjvi2M8MacVVqhcS2UYpcT
Mk383Y6698YeKnJml0pabFCQk6cpd6b50HTjZhrsJeyHFlV3YEWbYsZVsRyT3tp0/sKu25008vVk
DmtICCQw5oQn1zAmsy3Brq4nplM9aEddb3dT5e2jWHGD0ViNbxTBN5np3xZY4knkyyNrO43KNi7i
9dijXM+CrdqWm7KTS3Hn18GnAbij5+kHVNMbOF7wA5MNBoBLOIEmtm9Lp3MDaku13YOML01OFPn9
pE47p1DW2hSsLCW7x2W2KTSUhmgoF0PoTwtVY1db3ynVcBc2CKILc2c13rVV2RMk2ZJu+UZAbVF0
dWuTKGnJ4ZAq1q7t1btiIolVBoQKlTdjaQMDJkE3LO4Le6JkM77Q4HVzmVIFneOvRsrsKzJpsVLv
yQK3lwJfMuXnJQrAk9fr4C8TSobTsuliPGjDrmSxC9kdWT6LnvElwR7cVd5NnSWbPmzXtGkBImif
DGVaOtjQc8hpjTe6YW8gbQ5IlbiVHP2qut84WyvsdtGobVXyjVK1W+tt+FSW2nYIuocAXQflKsD8
1hmwTLPSSVUm854qCREPN3TKwRJSBJFW89VHdGJX1TXIW7SATimJEZslDtOlT7V6FYbEbzc56ANT
AEROvObOT6CT29u6EDe29Da1arCNB6KUpfSZOIwmSK4DU31QEHAmBTpbfldQJV9bpSY/yr/VKTnG
yXCp7MJfzHe5V9Ina6qXcYY8N0x1WiXhyTK5V7p5EsYVWP+afcLKGvRTNvKL4y996qw0fzonKJUW
vj05HBrbBmjua1Ibq57MLRAc9uw5NmIInr1rNm9iRv3PWzA0rL2K9Mlq11oIScDQnLWp8+y6Fh5l
S8NukTX50TOt+86xnn0KEguBZgQtQrGGiIWighO63U4wK7Wt6bQEVHgbWx12mI4uonaoFPlb31FW
9EcWrQoONHSlGexC9qaqiM81shqt3Njx5BKkumEftWpKCKCK5ZrjSHBdsG61kcinMQTV48BuGHZm
BMkGl4CmYuRmapz6YVePvHpJe/GpKbTDuPcatAVBfygbfatEk8tXWM6wWDwciXWsmxs0NkfZQ04T
0tVBSzdGsgoaIPCIOp0a5U3gbMidWaUTsteyvbTJuBP0WIxQARueooYsKcrnuzB8UgNOF+REWKQs
FxPxcAX9zqbbmzq67zF/8gk4w8Bo3XpNhmucYDjzsbG/QdNZ1SFfPU1XttGuqyDdzM+Ig/0mDimV
5JCsJuLgtSK9ITesBRhixiubDD5vGHZCT46N2I6WtVZzY0vZZl1Y07JzNCaPs5cPqyjWNwWvLQGg
HJK1vNnJVnd7fGFMup9QUr3hf8Xyqenfeju/qE0wwl3qVr4F4lxLGX2+YT95enWnNdrlnSKl5kB3
ez9+nRQYVbODzffLnrIrdOqMXTOBw2BxYrSJSs5HZcpxsod9QA0+SkPXKgyaC8EqtjUQCugOl4Uh
njvfu6OWcqZk2K00o+9Whi+s5chCYAzZm0V3ZV2m2kkUt3alExFPPB00OxXk08jJe1H5QEgQad2p
5iYf9G3sJ3cwytdqqu6jdCBKvt5A2LmoWbK1rGivAxhf0Mt9ChX5UOBTVax63aGN8aPssRaJWIgm
wVQBxwSOfq/WFy0eDnFftQtEzatMA5+rxEz8PoTI/lpaq7BlPiglHJcsYu9SxOFudOo9uQAA0KZa
EgWEqlzBzrq0Au1aOZD5/PtIW+VIMeirKmm6VzqyOHAWcZjm7jVJTemwbNzYnCH0jr2sg9pYvr96
QlOeRFLxEDkm1IJSwgz2TnTC+lTyAkISBJJrLh2I8/luaFDLVvmjVRdXbaL902d3WYpr0NKpRgAP
KGcMGVEC6dIz+VU+SBeuW37xfewTOWA7Z0ycxeibM0S/uBoRCIxG5Fe6zVdaVNcqfh79YJ/MdF6Z
cg2c6wEQ6Zx+KPHcCqe+WBlTbpAYrlDSM3qyezuP3qAXgFepAo5NVKy8xuTr9Ocx3Hdl8GaV5Wvd
kMAw1508EdLjbCgfFbSYJyNe5Sb9uFT/UuXxIQQmvgISgcZYa1E5F9mVQ9RAXArlv/wGyU+S5G9x
tu7zmswG7lQG0Z0GLrSkoeHeWlRzk1QNsaBw1nXwe6dG8qZFprF8vy1dxfVTjF13ZJSD10HZ4DE/
hnJbWGAszMhf+1OurlQShZZhNjywxbhN6okOQygeaZNQKEi9JxCmL+98P49saapbcHPYqqmC/nzd
jp/MLvpqNaAfRjzWHPPijTTSlHXga4adbjGM4ZsZ8KsawUM3LCZn1SaBujO4gxWj0sunkx3RquqJ
iSKfaQgXfodguJJQKCOqCyOvwKL1SaTLiLHos7OVcc24XExMPhwdmemRVl+p/AoEqSVkEvsbOTZH
P+afoaw4i6gNiRnMju+EKdOZHjI7+1KnRGf2KjEwobWlVuPWtJoSaX1zQqIRUi+9Zl56qmyHbpSF
b8+ieEM3yxikqznDZ/KdJERC85tedOeijnYZziY0bPeKzgNkX7JBVBpuB8dHhfVWDsCVFbI80tS5
C3l3fPLccDykV2fkjtiQ8KpBXCpTfytaiEcRfT9Q1Q/Ea7m8eDSGJhqmVXLMIxKdVbRoY3ZTdTZM
LyQKekcsN5nSmlnB5UqsrZ5m/cpieI0tAJeebfUq6cxNhEa2E6RZwxAjLSjVe2p5/YsxlUQ80JhO
h4kqgZIzGGO5nmz7JvE7n51Z5xFxHe51VhdDC7F1QCbrvWpT6nwD2DAK0sdPVt8/qzoG+Pjt/f2c
wa4TFlKlzw+xzggQA2V736QT2/Ff1LvYzsy3AS8MR7Z5NHd9gE0/+xQAvg+AH5GFyX0rVY0ifXOn
6Pm5V+M3/B9nnQgnK+8PZFOi2XO8eSgt4HF1UNOicTsffZr+m2UiHS5nKouojLvOugwR5gO1Ub29
tI6dghGyjw6pDQmEo5XLW8mMoobmqnDQ9YaAA8y2PGglzBfRgUUTbO/NbLhXjasesXwResoGrKLo
3HVgdfw8RgHLuPabhMqZrX1yaj1nUoJyIqT/1ngsQehE7Q6edJWnZ0/iddCKiErsmO0ndZnnrVxL
pbK3ZjeuiCWez0XJW20TIwK+MNMYG9P8+ni1JH+ieIYSPNHaVbalA3Tq/UVDMZous9qmwOOf1S4h
a5hPmSoUHo5FO28aYjauBO+0iXrgDt2pYxduvS6j8qfA/Jm4zc48EVMLW9Re+U43s2YaUBPN0vxQ
WQMHJqvFgHs5UkjuqcZpqtExjGFFqPRoVHrInk6GGqKmq5Kh51Qikzg2JTuT5frmc0Jd2BHnlGbd
lciiTQOFbzLItT7Ogz/02OwrN4lFig8UI6rbHRG0NesJOWUkBSLTVARf1joLSp0kwtEOC8RXlECn
rrP3pIXopnRVz3tVihAhU/Dmq0DZTQ5AAyIXqKcdQ1ylzzKWFzLAKgqoI3qpol8haWVf4dy2CX9L
R+deRuZ5YJcVm+lZUVlCYp8fDqnLc8evQoQIhIjoGaz7fJhDH/CrzKcHRQ7PXaG7zrw0VbSdmBJ0
mp/tTe+gYeb6R5uFpqEDKlLWFa04K7CPNSoFvDYk2p6FA7sQA+AO2vI6scx7JWCh0ke0TyYlMzXe
vefD0G9/Q/lEzLzV0UwemISYZlCMsMEfg82QU98j9lOu0yR8mzlNHfwvBXdNGxDFRoKfwnLFWaA8
ioRvaTBUUL5eefFBnCXcXZkY96nXrOsyfHwfHwnsNsqR4Rt1JJe0resgqGuoZvQ2v5xs365l6SH0
zs9/I62qh8Kvb4rIvpdhciwM6hDzT2tOeNeSvmtG1/kpNU5ytFiVEY4um6rmqaqn0JkJ8RsiNt5v
sN/wvWr7fp4dYjimsc+Wnpmf6DFJEpBwS6WAIPYSkjpMRDKzf1xw93NsFVHA7QoE2UPcHAJ/b500
uLzf4ffMMLVLqaaXbjpSrk3jZ7zc+DyV8Bp6Pt3uyfW85OF9un3/GatwqLsj+pvHOspmoq2Tc8z9
1TJuzfz+6DxDRAGLqhX3rceCrHb5OVHyMwUQmJjzBFYznuL8Wg18z3d+VkQUihCUBcobMzBf3tlW
nHWvcyaTQGcDauyaUSfQIrIMNQLYmra45cKodGXJo5eJQ0alIcyKk/Ta5zS9Y/ckFxTqSBCuoiM3
lWN1adBk754dzTdXhE6EdJhIYHKeinh6CqSyeb+C90tJnO3Ul25mRHsrnvsUjDwkuDWlYf1bhDOf
YdExhMvpsyGNl3BioZinj/eZAsfstSUEOtX0/YRbBR+SkozXkv2lrjaf80k7V/64c3Kkcxr7npDt
1/sL0RvAR+c3M8/Sl5p+pIEPIffiI8GAyRLNFPK77phwZM+q44QSqZq0dcTmgMyu2kbqqOdcl06H
Nm3Jn1DRB6aIzEFCC/T5lonEkwQ5k/gZkQpCY6bi1Ifam1qmd1Tx144JHXic7jVMLk1rXiZHXasU
LZr6OIUkNFQ5G8miPEeO/8b6cFYdqD2jXFNfWNuGhHKbHH3MH76RHOe9orQFYIsaSrUBSI1zy7zD
xdT6NqnQu9LD/P6/b4zCedUMA75f+Zh3/n2qNAgnnaeRzAnwjfVlmEHitT+sC3MAFOngx+mryc00
+hzz3iZgrkwrZp956evz6JqSnWCY1dKIYQQxjAzSISijYMtKjkpEEIfobsPdPFgjEsT8CesKr1+d
zBNwNT8Oi3dgpC68SG7att3nUj6T9pSufMxXy6r+6sXYviw13QEPwkkyfE5RtJVq+dwbzFwJ1nOP
NXpjO9OzPdWXpNY3gezXXTItoniN3u46z6k5j3/i6+BCOHsGI2XG4CkluEwS6og/Pc/vxvzWxmmF
s63mpwfqOowAb6hvrWT4hB3XY7hVaXpsQ+d+fl0ypz2kaXiZJxfU8K45N+TefzOB9ud51quq+Tmw
yJF6TPFGF5+llV1jZHFx4Q4CNYMtHt/Ht+MRJOpX6YIu+gZbphuFRbFWHAK6fSbk+QlObXZ834zm
2fg1Geky8YLP9z9gmMBzcsEzXIdCBZNaj7fG3GbNacCMRfVizN1+lbTHxU0Uma9CY4sIWPz9fafl
BYXXypfWwEk1K4Pr/LTiDOV+iTHCUwprMdQ1DiEnWcJpWJkoy2aRzhHs8GGegOf7MdTxm1FZNyxN
q14hrD3HmRwQWqYk13aulUz9dOe17eW9Mj31zGBmbx78vHuYb9D7AJlXk8F/grRbrko5jktzKL91
PUtpa3MPhobXaYR1FGZzbirKjTm+hQUl71dNp2ZMGagpAoVRpTjFXaCqF91ndGGnjjfzv6FuDZ45
b8c7ZhQy/kxsHdmAFdBPtgli5EWJxwt/h4JcCRMaFxrIWYF3oD07brsAdDplxIVozccqRSzTxnyP
AoRHUPMdjZ7erwrVN42PnWCb2dbMFumAhECwFixbdXqMNVZB4Dwx5hdMqsJB3Ffb9XYkVkubV/uE
sBrm0D5YzbM2FHtsK5QCFw7gRFcTEPGbIHkuYliPwkA+ZJYNNcSBlUm2aJM8p9xHrXIpjQZZiRRL
vSqDtQeCNvwSlWa5b5oIXmiJKW7oe8SjbRwe4NOUS5X1ciit7mEsywcDss7XIKLdR0XMy4bPSqUE
zE5Sva+dVJAJdJYIwi4lOb4bGwjnKaUM7Gp5GhyUsBY87Oy1bQ3tlCJX2wZZ/Y3MVP3Uz381mEdZ
AY58/5vSNg5Kb6irzioEtTTY7n8KI58bEh86BzQPyOOhWWFZijlr87/r63jCtsI6dPLVXJlNcOMU
kB100yPoALAi/lJmetb2PQFDmwqTl6V/aYNyK3p5MmzFfe9j/H9C3x8IfbpUDBpuv24awgp9zv7D
fQ39oPkhleUfP/kPo4fxl+2YOhnkIE5NBdH8f7UQSV/hIWPlsBVtTm7R/tVC1LS/NDh9M4BRp21F
t/CfLUTiXEyLWDuF9uN7movxb7UQzbmf891Yo6CnyDn33oYVSE/yY3+O5MwWljqlVNFFCZsashFH
jcA2bFaLohhOgZKtw2pkYWvavQ1heMlJ7KS1KO8TI7itFHAi5P6RAiIfgBk8Ip1siabQ6BsI/1sI
VicfTfK6e3nUQAKxRm79Jid4qp1uwCxsMYiSvq3p5BpFhU4YpHXXcL+P4Qg6D1jFI0D7fUMkiopu
2h/qG2Ere6E0h7FLTjn5sLEycz8rSV6Sn12KPDopjvfZlqXcOEC5ln7eXJhujlgzN1ZJxQ4RfYBa
ojamvajM7BBrRfglN+tpkyRWfkRvbqFCBaB+KKZ8JMHQ9NZN6NvVUk2GCaS5UYKHNgB1LQme9Z+K
Ji7v4lyV5Hm3IINg5lH19pt6Rx2hQjtI0plY9DoQZM4nr9ZsMhno3RG+gvEEXyUzZIiCSHQEy4b4
U6q5Azjkkbarxr5a5n4zrDOq3vtIFsj1ZpPL4GjDbdTTg2KHiJsbPwwi67XpFJcosyzwoyNSh8SS
yy5uJpphtu3qChEFbR0221DP7q1sDN2RGAcSBYYO/4Iy9fUrwc1uX5R3vZojk24QmyVMoCT+LqjX
qPCEgQKNubgjUJtiXDJBZVSL2yzXvlQZBUwWkEKhLcaqGPh7tm0xKz6AEoTPmcoCC85gjub06RiB
QnoBbWMig+gOwrGTTQ1395YpXqHAmlfbniWYEkE7uAHE/xWQqXLJONjDwg/WfjYU25Kez7JR1WIV
gNjaQIgrDg4VHnY3VntXiL6+V6l9D4iIizBem+wViDhdtUmcLTsiYHBQ0j7AD8NeWMMbDpz2XOHa
grDu6BSZxMv/2Zn0/0ImofXbGXLznMTMkd/+g9Yjf/wwSc4/+fcMSdTIX5aKMkABAWiqc9jUf02R
wlT/wroOZnCeH2f1xT80FgL9BQmNummRXvWOJvyXFU4Y8i+HcoRGVLGpWLr897xwH5KrhERdgVMb
/OGPq7Bp5Hbbk9rkjlFyHwcnJJQLRHSFVOY/stm4YxEjrjOsguSrYp/UsL6U5sUiBBsUUK9FgBJC
tjIHO70xCGtNP3233PxE16D9CE385zfj+n7YH+RVS8gQ7TC3GG4MdLmSomU4bEAJbvUxWs5flP8c
SWkdy42nlou+pLmVUoVtUTVLJoaAkufGpOiNq57cIHKVWoh2N3J41PjLYjxZFNRz5m3Dea1oH3jt
flC/DeVGU9AixnTx/nQx+iyH+NdC9K+LmReo7zY7dDaNQYRxQllKfzBUuQFhdEBXfCMCZFSy/pRY
6Vb2HD6AxVOB0qHJIoY1Wo5aNiqJfvxaOtPZ0ycXyOS2KELc8VQ3svnh+O0EcFYKwsaT/CbSC2Pt
xe0yqeMXkEgqdooIfAbAZ7XJJPnINEdIaqzYhPanljRw4nHxSgRp+4y36EtVhy9ppPazGn8vRlqF
v3+g83P72S1Ae/T9LfASE9+WHxK/FGfnRneQPWp3isYTsJiN4rY/ZeG0ciLnb50Xtlv/Nf/JAPrV
+Jn//rtb7tlGnzijGruYwLeGCTOD22tQL+Bl2vz+kt5Bvz+7pg+imyqDYkJYWOz6tv7i+TjcFB3c
nFEQrdHnPSYX8UUNi3TZoxqe/GoNYOLKytqtCxrhnUKJRCYvdhG+NKk8w/y4nUeuUyKR8wgos52r
ULRVI5vymEnrVrTOl8rwHyr+UW3855BG6fxbJc1zX213nuie+yyi1NRt1D6988tKu1XaJw4BwAq6
ykV47GbzyK6L6iBNzDrU4rACRQ92XXyNG9UdE+vkSEhUPidLpDo21ZWwntbTkG/ilDiHwrqfuxHq
lOJvrM3bwOmpG5rTOdQNcIdd8GTI7KaDRiBJPSCcEulKvRRhfiOy5qqW+rkcim9/uP+/GFIf+Mvs
bsI+zUoAlrG6NXR58NP0NpsAepXZJWmih99/zI8nln+9vLOa6LuRVIPgqmvoDi5yxK3WVxQ15ELa
6R9ejNkn/dM344OGKrBF25ZY+6AuOeuqLndFL17aMIK0DoGNmtwFR37KMdreoskclmpmHYKpP5Vj
6kaT/2jG1nyHvWIxtv5ummLMT/pSc4AgD2kJD766KfL41OjjOmZCV8c+QXcgtlXDMStRSzewx2cH
70DrDMt4sgHoNMdE2rcCllKr+o8iLu6BdfSL39/PX13vh9TcLocOnTQYXoSnfWKKJqNpwR8CmUqa
RzdB/YmJ/fcfpf5qFviwvukayeDgeGPXQb/2GXN5vjER9mZDYB+TKlqVYxmvo2hC7wLNZpHlY/mp
6ONqO6ADXjZOTlaPapTYTCS8q9jXl7//YtovVgTYwj8MKmB2LYIVxm5BgTGqiSkMY2MPd/I41NMq
qmbmRr+D8QXjNNIuaBxOjVlDu/F3uSjWNPRQ9FpHpm6KoTWdktp5otO0EohHUIdt5FgemnS6nyo0
AYN9S0Fvnxv+xh4DF7/vMuwCUPe9Kf97D/WjpM6uq7RQ/Cl2PbIT5kwqhhnHCKe+k2V5J5L0VmbU
9krArb+/g794ssqH9SSJox53nxW5HO7s1aC2VGna+mtiZDdpgTbo95/yIWb9ny8/yPgfnpONDaAE
3xa5bKjJqGozov6ST6VGHA2Be8esQaKYhNf5XTTb/Ipc7SFDj8oyPsfFDCuAzauGClkVG59+/5V+
PNT+6xt9WHR0eDEQurTIbSHgM62j5QnIIra8VZEmS4hZW1mbf7j8+Wb+ZIFTPsywiH9zNRI9T9XK
H8NWfXCs0g1zHxF6uwz98g+v6a+e5YcZVh3V0esqLmmeCoyyOkOOU/DHORtjtMo/jFBj/m0/u5j5
VfxuHheZdIbC7KPZanCwyviuG8UTvYcAhUb8ovpJ+lSj97vDeZitmh7ySAkFdI35BTH8DOk1UOwh
f1CbHboAN0MDpenKqvHEU0OfYbDJYxz04VYzrT3R4+vexsMj6ftltVsP8TeMunscxByg20NfNt62
Lpx6F5nyMmblxTEHcKbJfGhk56CW0440o5vISZ8o9d2N2qBv4O6VS7hrm1zUG73FuTYl31qychaE
g27tPnk2o2472tofHov81eP/MFMn2CdG1bQzV0Hn11dkPw8bSGGcDAznk+E9WmAQzL5aDRUl40BZ
F8GTld6UWUuKLB6lEgT/TZmf+F9+sLeq/WTisvKMbUcnKU/v+9G+//1Loc1f6WcP98NEb/UeLL/c
zNypgd5kDidwlgQkWRvfIRqmD55SRF9QzxeabbLIncfuvkru6vJYkx4AdgC3nHmXgH3OnmNMooV8
NaS6HHErVCLZ68XFiGK6xijQsZNOAsNf7DMLW3+41T/fY1Cs+nFsQsoOtGbC6xQZ2SaSwcWrSOA1
gi+/vz2/+vUfzh/kD+VN5+W5C0dpXbXWBRnTtbbT7e9/var/6gM+zsYWxR5TdLkbaoDA/URepUIh
uw6eKiT6i6KS57ZLj01u39YRTWkBFyqOhIVM0yZJPKSn3Xck4oYaWVh99+hXI/63St6ntb3PVDGQ
0KoaSHHJ5E2mz5YybKRGKHwQ6fRE/f6lE8mrTJITyIIOwKO5n4zILTzrhF2AFiv70cBK0lUfaMXS
Y1eNsU67LxJv6TnVHmcK8gb/AHkBB2b3bA42NEhnvPSZgevNJFF3Kvl2wpF3Y9Hdd0MF/akTT2Ux
7nW1eFKN5FEf2Y3rGiMsVt+Cqm4WfoXsZrCNZ7zJK+JIcOdFzh7a+8mw/IPCPnwk3hMCwyYtMb5Y
CcY5rycRM2nX8WQuBd5OmQUPUBXxtavLRFNWsZK+WXGyody6yGWzQyWBclHx3G50AA5SJQyluQpY
eVI12gR6QgDVFFDZ9DlDx3ZLUzvalpH8oiQgGmZHgOjadegImiPEzcXJ2eNIOjrFzon8x8iHS5Kp
roPlEFQiaCguBFGOMWGJnDjMhHF2Q6vlTgFpZzipC7+a3QyoBERhRJVAfDCaY2clx5RrImTt1GZi
V8rxHBrBk04FAUjZuc/615ZPJdp3ZfUImEDMamhwSwaqybWC10MQm6+1oDv4vBu/H7Q/34ZK+8M7
UQ19odKNy90WweoywoKWROm1AEtQtfnLhKAOyvyxYdb6/ef9Yp8v7Q/vSFtpOcUJPXcD9l9l4btF
bsE7Ux85xqyExNYVdDntTxm/ZQ3ud7JjwdMF++6sxda5tfLXoFc+aRXSeml0xxrB14JIOH9pVVQf
TW5clE17PYAPJ1moily8msZ4LIJ8RRvzzSaNpRvthc/j8dRxV3Q9+L54VaAKJU0mvDgSAzlIx99f
7s/XDunMa/13q+04jJbmxEw5XmAThgiBhHZle0/VcVtk8bpoMYb8/pN+sUeTsxfp+49ShpjKQmnm
7iT9L6BxDxgeUPnma5mGr0FRvrSFetJT/RAw/m17uPHjdss+amv0Kupq1rBGv29giv/++/x8NyOd
D5smX7cGsE8FV66CkU3bcV+VbBeYyIqi+tMh6le398OWicNCNE4t11k2NoSB9DWYVVQqebp9S7tb
6H8atr+a2T/smqSeSJbpMncFqAURk21s6fgIxX9zmHzYYgSgfsOwZeFALHEokwDGUN3Qg1EOmt7e
ed748PuHQj/qpzsE6XzYIbRQ+nUR8/pJPScRwxRnbbSP5GCikO3idSMHnCzKResVQkULk2palp6T
Vj85HCIXg0qksa9sIJmsHWRJpW1/CyZDx5HLv9YIZQhKik6U5teFSHnsprokDwM6FfNtO7diCcfl
1DUwIMWDo4UHWBySFcX82nr90W5QAmhmt46YuevCPpTxuIm1Ee3R+OCr8hQLUICihqYj9FnqbhJU
54sLteZbmFz6chyst4lVCAgYGYt+sfFDoIXlzNVvA5fgJCwDlbJPfdKmzOxLo4PvMd47WEP0OW/p
QwEHM1EZyYsYKzw08fSYZSFOXBkcbBKzNQJMNYM+mNWcggFyvWbhNFLqUyL+k7PzWm5cWbbtFyEC
voBXWpAUKW9aL4juXmp4j4L7+jOgc+4Nbe6mGLFelxFJmKqszDnHbPeD6h9NE6tECddlEcruGEbG
DwyDd26kHfqB1KYEjGsJU13hApnMSJA8OoVVA/SObgvB/9q4E5GGXcu2n6E3Mp9EGLyl0bAGmAQk
v1GASQKjNZ2kWTuM5PBCib1WmDvJ9lI68hb5wTPYR/qcbOeqcOet91SwQ0OtOEwSCTHorn6KrOe2
KB965jNpEnykY7vKdBKhHTv95bbVuouoNiSDQNgUXlxEJ6LgvbAWOzjgSwjjBwEXO5IJfLN65eba
ppTu47x1sX08hb04VVQRLWHQtGkbsA+0bghdnbFWU0sT3blXgulziw/U3zG6UfAiLMqtWFiWWiGE
rPe6CrbXBzoaYpB3WhJI1HLVKvY9XSjQOkkur5yhL7zb1tmO5OIcR5rQFJ4TJpB6lEeKHHR47ZWF
UJtfrf8uyvV5LPx1YfY5K9HC11mYaSMtszHbdY2KdlJiS6yEAGUCmagDWmEQ5eP8H7PxYuf34kY7
7/hftp54FEPYpkPhmXG5aemySit69If6T+LzVk8zE6gSeJ6hMyftW+nUH3FF5qCTbjudsOTQ32hZ
uRV69TbJ17bO1o7Li6BJa2vH8T+Glj2MdfFOKjwU3/bGyd2XFtbRYmysGxSXN/OmCueOJULxcCft
Z/ByMeqHuv9ljsGvRjVevl/TzlyY/68VQKLUf/7QHtp1O6oqVbdubAM/PClq7TFFResrkbyiWn7m
F+l4aIKcOTOAPLAiS5RoNylewcVcrM3VQRtiZOwZVi/VbtaYxYOGwl6cUmw06HjpjcE/LO3m4/uv
fWEaojvz4/jl/hiEwNltpqQe9ChK4FmahxqP3vFx6vSt2rxYwbieQrKbUh/Xv2R4O4+aTnIQ+1px
/jBI3ZLMxtzmjhbXZozfLQk8GXrQiObIyDgkF1vRPsdK5Lnhk4S7l9yFKkSKjEkDeAJihlZl6noi
lbtAce/R6h+H6g0U7yEEshDaypXS5OJPPasFMLfpZaA5iA5qjfqnX4hu3evhsU2arY48K7xLO7KW
EzTNWQc6NoUKF62bGQ7ibwEgAgzwhsFc29GfEf1CEe6dJPFml40DPLAEGpvRQ5ys8mGK+z3vEisJ
q5fDHoDtsnasRTO+5vlDbP2TaA9jcxeTDkHHgwOvGx6+v5/2pUr6rBbByxG4iqRLlPfGrcwY82Ma
//BpnK1AjLHk+isRCqJeScjRwO72E4nFwaYpDGYI9KzCCCKfBltd48yIJY0NFZbycSDyT8ZWtExq
xQfhgsUMDqUdG5izOFMWTcbwCIBc7Vfe0MCvQmvXDP5dhhbeKf21G9fAEcCy9Cbx7SqbbZevIu2F
ifqqNK1lFphHzpvekFTvmt3Tbh92cQSuvcDzQg2HZJPwaJo3TiaPWS7erJreprCtjSDqoevwjynd
oYu6xwz+dFX6ByMPNzVwuc//CVleW8/eAY3y4Fqn7Mxy/v9fefusXoqLUsuG0cg9EOqnsMteIDi/
WJqGuahfRlVnYGPLT/PIz2GjjgabVB755/sbfWG7OJdsuRUFZz0nOdmF/VCpBMNM5lHo/bWXhdf/
b7vF2bId5LWqwH/KGZKGHJmdO40Mie+/+bwg/u1Pn5310rj3u0nULJQjNJaoRU6dDTcGrrc6Zuv/
/kMutMt056xUlhnKI026iVdZclcNYm1FJd7nLmcwAzXH8Htkn7n+VFrlcx3UTzr9HXDr23rMhkVi
iDcCM+/9SFvB2F5ORKEUZXbjE3HdMqHLhLIsBusRKf3CGQHDARESTKPW33/5C/fWOXuuurGO2LP4
7lb4XKm3dJh3lXv1hHbh+jtntTfqSaepoMt5Qf9uNHj+AWyhxnGTbFEIIrybaZeG6UuECimZ9I3W
xtusKW6SvPvHLfCpFNrWp476Vz91Fml83X7g4CFhSiDxJVN61IR8iE3tFl7deOXva/M1+8vTJs6e
Nt0eOQpkDAzBlhRb8lM3Vim3DW5/4nL+xExqRAvUpU3823QM3rtg/Of7X6bN28pfPtma//mXnRWJ
RyrQFaH5HDKqXPS9xjht05KBADSzTdLK11w6a9LT9KUwk2eQak92HO20IXykB1leuQIXbvdnB/7L
15DEV+GjVekb09VcFlZBALTclanx5BDX9/1vvXAAFme1K+FQg9NYbIYyYL+xw+cp6Oy1KlXCaMl6
r3wovt9/0oXBgf6Z6/nl54xWKxvZz7EXtNQcc3zIqOjS+SSgKChkSQPs7U3ZDHtpKhVMCfkLFOB2
6mC6Mq7rhs5aqRDPoJ/9aVUCe7MOF3hcMcrN1djAC86WrdQ6aNyumvs/GX5Wq1jZSbabd70qoIsO
hxKgNCsBqkIGmAiMT1EDxsBVph21HCLpngNVSoai8+rwH7gRwC09SNeZVu4TpoUVTUQjom5Q2teG
v5bSBiJNigZbtkvltYXWmp/xvzyBs5zp6xPYTqqVhZhqPQXaTwp8SBU9ynzcWxli8VVjtL8ajWOh
bt93avni+JITEIKHzhL3RuE8DwLZ+0iO40Iil4cSFECXM8uNO9BAGgNrU5pViHeyucknZi+DhXwB
9UreQ35m+IH4Ea8yGTwjWIMCeXvaPPNw3IEE3SYi8AzTf9HT6GeQ6V49iJf5vyfd5E/ixI+d1dOP
dAdPxsO2r8O12mQIUsCCxcVhivR9BZ9og0SQABx83uzripqeXNEfUL7vvn/W9L8PqfRPqcmXZw3X
RINyBE6eTaSwLBleEAD6mmpoNYgAeeowi2NXXRNdtQpGeZAuAh9cGz0AUAzdTndLrtxT7HZ3SHd2
6TTeAaYBdljfO4N7ICRg6Y/dv9syLP0/b7VaY7bIP4MdOSBzMtpaebHMfeuKgOfCWibOqsoxlG2l
5VyJtnwrrWM5XtunL60cZ997nEw8ayZ/uKleBIrXJsQj1R6DynP11+9v46WPONtNYQ+ATJxk4g3x
g5/ed+F7IIkkRfmZrb7/hEtX52xHTRJAQCrAD2+wzFPtkPqn16fv//SF1fuzzP/yCOqTLgyiuRLP
HDBdcaRwXBy4b46sryyonxq+vywSn3rtL59gSc1W7Qg8XSHtldawbDuVYG7S/qkKf20BrE1pjFhx
BDxBfxeKe5eL9L3lHKGM089EZGA2mYUuADVO29GQnh/Ew7Uvd6FpYZ9tLGVT6WlTUWH7JBUtDGk+
jABu8GUcGBMebLKIF1Kpnp20zUm8RSj3/VW/1MX+7Ft+uSgmqnCrNZR8nlptrSb9Jy/ie/j6z2qU
3jn0FTuXdCUjqkHIjLdRoBzm+YnSqu+QDR/BtGy6iaCfil7KlW906UqcreW+m/c1E/PcK0L3ThMV
UOLukHc+CFb0xYspcWs45/Xt5DS/eo6m33/shXfHPqthUllmZiCiwtPqcNPEREQF+e+JxEW7G7ZT
JLRr5fqFMs0+W2Bsy9ZjGg65V3HhcSKOnlLkh6kMf6g5J3Ulx73XZ3LtMqvMFG1n8UyklUZqXFPj
P8vuzSy5i7TqAO3lHh/TcYJ9t+iLEddVca2UunC2ts8Wq0ApBLphK/dcQ25dxp7SMe8mpb6xRh3O
Qhrt7VHZyNT48/3VN50LK4t1dteNtmsLyOkFAgefDJx2X07KqoqUnzE+yWWlDbcOvc0kTFGRlSyd
c0tZmdJ7P1a2cCjsrZIGqldYROCx6yrLOp8eMWWAwq2Du7l2SVTi7JQkZEgKbIW4wWc368jjKoBf
QB/AzPkP8bSQJv3uT9IAgAXfCCxEAw/Qzq7fsYnBI8c1PIhxgB6Bc7MFxLEqqmFcl9HkDY75Ay8T
aZbdD9aJJ33uiXexxk45ovLXI40ECNKslKTetL7YEUKyJuugJDSo8hdtEf5ufZcdvq93wJSj1ViX
NyFtNGkGSC1Aa4MJ2UfUT3Mt7VidZ5bqrta0H6FBwjGJQreDRbtnfkVtUR8VkvD0gFez1orQa6C0
rNNC7jUAW/Myl4jOXHYjjnPFqv7BzXGnJCowTUCyPo2owc4eGFOib06Tl7rBoGVP65L5dFKBIY6r
Y2BEO/RAznbsLNJ4xO+8sO8pMwGal6W1xUYH/oPuewh11c/GG9N1bhyfYrGR/NExahCk6HJJTPFM
y/cfHDu8Dyf4A4pFNykL94mden1ogeEab0XeQ9BlDGk63duspp0NzCSM0nAH2DmVwNfb8oXsvtey
I/2txB26DMz4ZPr1rQybV6tWuoVRpWSe0Sn1J/dd1sOmiPsXOAgMWJKN0hQvdQXWwx3rpyrGV2gE
RPtaA17bjPQCYs/vxkY/JbYJAJ8RTUJEh2HR07JTGp9si9AFrAxpB5qCsUfxkc8KBLugz9gwgJ4G
/8ECN7XRmDA3XUrioz1tfW3mdijhHlvE3cRQAUnSz8T2t5VOlwnno1wJsJdjhBwpF1kIwxKyua8+
DZnxOw+maG1AuVhMmjjJLMG/Jk+MJj5jMtZhQvRLhZ7bGLq3znABplRrU9d3QTJNyAgwGIsOGjXq
0qL315UK4jdGlcIc3Ssz8TBO8YczMr8xcHSnRJmQPjznMBKhFkpmSLbqbvU6WBYJy08TpF6jN0eU
ogRhj9MvstyWedHduUVGTAM+kqkEl5pZwX3qBHDrU2QaWBOCFX3/YmESPFqhhLBmwvowNV7W0xpG
3TTXdg7I3aYjAcfSdy0yJAknlT7jjO4enUPuqK9AcaC+M6WZv29CH46wuI01RMsWXrbtB+qS6Nyf
sa7hmn01avEE1FRZzu9WEWCPxqIYDwDfzN7FR4y+ycmix8mQ4EwI3YtSetqy7Z2Nq3MzJ2N8ziGE
cIhKfpWmgM7SVBD6nOo1GfVd6UJU1vOMYA8npoU4rMLEOOJeDqAVEDfqFiidWbSNjMAyDhzGUqjx
SwvKXyJO1zglSVf31CKFD5GXT4kufyIl/cf00x9wsR4cDaIMxrY17rftnKYn4uwPh66fRV5v6ySS
GEdJFNSIurTjXe+HPxiebVus4QtkZ+9O3m4KPX/sy7BCv+3foQJZFhWaBw1ag96DuAwH66PsxuFT
JuDOIlRs314nMmPZlu4fdRyecjfeTY5GZxM7p8jS13mb4qy1V2JxVBhNMcv6WfFXMQpvQpmCx1FA
y7cqmS6ozPqlZF2YPzkgmBp79k1UyTXx7WurV++gYe+Ujhz72ni2LOspnJv0dQI0TFMh9utW9aEP
1o+oc04N2hNI+Hhtsdw37SNDrHuEHcd5a7BEw+sP61X6yS3+MRVujruBuxF5mUNSvA6tbKmX0dsQ
Z+tggAyt63tTyT4SjVVfYKdLC5Z6u1Xv2Qd/+SpSsgEZ3bKOLVzwajJb7ensM2PM0G6USGD81AQH
kxY8gmb2IEG7oUh13ptIM2GjA0smOuh+ngkZWQIuAdQ4k9eF5PcS83Ms+9K94Qi4ASiDtV0QUkOF
2nbZmqaKJMPV+ajM7jbnPttmdMyYPLYqVudWHGjw7SKGE4hIDi3T28+/GQ0KjQH7VGXxYcwmaO0p
cT0+eGDHPhgTk9f5+e/M6Iecn44ywvGcMZWZX6NKTsHWzs0TLuVxFTvwAdWXUptdN51vLPSmo2E2
lI8VMyU3IOjuc52PGf8Y+6Ib3lGuPqLiPpVus8QL8kKLfKk1xuP8J4G9e+XogqoxYmzLaINIcSGM
JKCHPM4roHw1fQa+oTn+nEdGZdBu89TAc5a9to37ICwbWIPx0++VI77Da0LiC6cP6+zo1Ae0Oao4
p8HdxZuIbS2x+h+ENu1dhjXf1ziXPuLs7IQeyuTykXbAMQ2e4mjvEIv9EJXcoWu4cj671AQ0z7qM
uMbdGvQUs8+2INeo/icnv9JI7ftMrXZ+4m+7Pl36erMP+/TGDZTN97/tQvVmnvUenTSWRe8iPulT
cltmRZOdXP1NFy6ceXY0isOszJnGowVpUwjeFe3begrWuMtepYjL5VwTmShcKypGS7IlRy2eA+TY
DBb1TWbZtLZrfV+UzpUWhHOhPDbnb/rl0DTvBiZDg9yTWXdI/f4pKjBU6pV/6pv4DWrnc4a+vkMd
yPPv3hth/zIXmuwCP0SqP6uT+ZvU9P00axmc9KROziOOvHej7J9UcFoiSp8GI7ghPRNaQP/PmGbb
vnOCxZRPLi36WU/KjhmZzXrS+9tJz3dY2qGSs6Fimuu8zhpJjQzKndphA+okJyaQt09u2W7MvLvL
qvbokhoX+9aJ7LBoMVjJfQBMsamN30Hus5+TErzQzAxYOVWvRpM6ZcGxi+wAxt9ihCs1CCAwOcRE
N7BWSQElaRp7Chm4ZgsBitJ33oyHidqJ3uCALiIblJtEwMqzgxsjD9glwj1mQ9gwpfYoDLhtQYUV
a8BkKssPTe9On/82odqtFGKt6rx97CtoL7BD3r9/bD+t2H9pCXwKS7/cyKoF3q+QL+BFLIZlPXhj
p5DGFa5b93buZ5LciZRKemDtFmnwaNHpHN32ypHzklDBPDtzsu00jVPw6Rke7Qa5vkE95Tj+0iT8
iruniNdsOM1tv+9/7oUzrnl29CxTepBhSpd0UD90dK2urW3mXUCowVqI5toadOl9PTs8Dl2Wuokw
Uw+q+4ZJ/qrvqRNwkUPb2XZgMRCrBP16no1+FpDDiUVfQNGLjYOk8fP9j724FJ4t6X6hVlppc3VN
tz7M4fAY8AOizIuBnOt4o1fWQtTPQoGBc824YMyn1b89T2drfOv4BN3WU+pZfvUCpeM1m0AhJTn5
cuOkgwgdTM9Wm1OqmZ4l1D2xLQRi++rSygn71futVLgOZS+f88wn5qNGQ9tPAIqboUWmVMdPsumO
mKwy/kmzqcIJqodSHcOGzkjdl1Ql8jkIR+Ja02QTQHWmfQX6qHg0cc5dubAXFvtPAcyXl4a6pGsD
XWYksv2JqyecnfhcyY9HdSbCNSWMO+J9nKwNz+/IQa1BVK1fk9xfGjbNaIeva29muCLL2ybzyoB0
51TlyX3I1D9EI1S+j8gVKiwnIl5jfMFkvBECs4iIuvn+t19qlBvne5GZDI1jVRF4HWxRls8IIR8M
WM/xL46iv9oK+B8L3A8Ccd6cIiW6TKvXnM1p6WnJL12diByoX3LMPN1kMieLBS40xjZW6BJFx3ms
b+THpACbvPKFL3TTPo3OX26WH4ZFxzQu8OCjQk7qdplf7jWmvYAHXxJT86YMt0EBldrmaL7weVxb
6TzWVrstitZEuNRwVBf6oXRHDv8pSnjMFsGoXGvLXnqazho/WcPOngxJwBV1j2rmeIqW/f7+x19Y
74yz9bW3umHI6Ll4qQr+wLJL9Nbxsgf2XjvkvAzXjAjmpYt8trAGYRcSt8VFJlLzlhZEvGCgcmqC
BK2CsZY9miK3gPtt9M+jk6/U3IgxHpovKb3GBMTpKiipxXMX4GJYLuuieUwFcOypAJapaE/0q9eg
yongi4YtcRdbu0DaHkZP9uzXsbKTKOx1atT48RTjzk2zt7hBzCjKvdXmL52fP6duuG91QQ+5Hq4s
A59X8S9r3afH8MuTJYAtFlOIoLwwjsD2gD6a+rh19PJJRemaCLI7TxLmNWEwHDqGVY+ZN7Uf+KeK
YhzqcVWHJ3vaKRPQ2dzdlsxqNfuOf111DvDBFLmlsq5rY63OVmb91KgbyyZtLXlRRXllr7owN/z0
9Xz5DfgHfN5UHj6+bqefJvGb0+4pI2U7FRs7FFeGSpf2IuNsXzCnXNN6lwx1fD8fVYyq07KOgU2O
Zx4WZJsq43CwJmTyncGCPwAhgvPyf9kjF5WJ/ytx+8ut0s9OBXNml+pW5ByNIcnAXRXpy7jKnvVK
oWvVub8DjdYIo8eAUiMrukPRS4RTMU1YI7lP6LZW+vCcBGDBPkNGGTHHWnw/AqcufP1N7VICDJzW
6+vmlOAKhPC8lgM+gbxNmSTqLdP4Pii3U+pwKLXUZdZCEA3a5gWP6J/aE902NaeNH5T74KaZ7BRG
Lq7YODnWE7fCTSaoub0VLF0jfeR/XQmTE1QgnG1hvLVt+px2hPJpSbHpDO2ObHHa6BFtBMJcF2ZR
jQuzbX4lVvtrUDAFjK1N8uPgP41SW9PnxCLWeQoEROLb/jFUuTcUhGxapLceIaoHxq97yMqgG/T4
HQHZfkqCozDMF/aZW02dHmIdu7OTJbyeYE4XDLGg04uOHq+/VBTnB1k/Ebm0yiZo2pfJbXd2ZRSk
v41/DMYAK2OoH4Q57LNR6ReuH1t8KlJgzQqjVdOivAa5ZZOaTIoD62M8yUPHM1QqYbS0SpInHfen
Ddf2cdJoNpWleowH6AzVOI/uzUZfR2mjnoiWooSXvsH5r5UruF370XV2mjJtC83O10bXnlJX3+pZ
87unLkuidIcx/5cyipfWKApSn9Nqlejh7z6RGzQ7kCBr86PukAImiCEtrSNjnm5vEjz1xESVBCTR
Lh6ecN7mj6bG8NzvRbhENC1PXZhoK6Nyd7k+/J5QY64UWZAr1sq3xtBWss2e3KF5sUXl+YXC+2AH
PxuzUrapHf0czRm5PESPcQQrKWx+h8nPGTDhVOxTWsAmqmu/HFo8m8hWllFMoGrUZavJVefuRfmg
VcquToLfLXd/MZVgy5r8KfadajGIWC4bh8c2zSMaLRwkXVmndIfEtnaqG4ceBbku4asjw2LNDNDr
Vc5zOTV7SAXXOtpDX76Z48xnauoj1NeaOwA/mhC3D7sSa06MmMSm6UD7aJuSLpa1wU6G7bNmA3wW
DY3QuQvSZd0vZg/lEhbuqqurY9W7DzxUd7gN9YU+NHd+2x/DuP9pkUQPlHOHA3eT+WG/D5tMQXZB
4Cg7zE2mVTCEon3oquumcldN3d3N/4vf49NBDLImarxZ9Aoo3aKrNzFgd9xq1a5XFOjuISOPkVcx
hrSELjccFn6inRx0UtHQRoS9cAIsUSsytfUqBDeQqdxjmsOLc8cHnD7lKhKkSJjaDh7Gba7yVhAx
3W+aWvuQvMME9h0cB6iz6yRvYPE/RpdKidmqxwQbUnu1xQ62CTAogOZ+TFNlZ3XpLcfDNfGnYP9c
uev13vu+UrhwoJ8xOV+LSmfim/VAorw6U+6ZlTyMnXbT+NE+ycO15B4YcE5sO7rycRdqnk8p35dt
x88aEbtlHnk9y31UWT+0Mb7//pdc+tNnrQlfmNMwKJiak0y7V9Hy8vgZV/72hYPdedqPYft9oM/T
/6wmGDf376MUwXC1yuv2Wn196SPOSjbcHMjHB1RyEyoY+uirxA6Wkabf9LboYBtyiowwLSit8aDO
iHqZq6A8SXCw5Z1i2EdeyV9iTuhU5xywLPD3foKPI9b1lapV8RabMz1cbeLVjgp2lt96WPlXLs+l
h+isCtRwcY8tDWgvb0t7YRrTL3XefDq1f7Q6YkrI+gNdi5py4ZIveqXAv3TBzg7bQRWGtaorMXEB
3UulBw/qIA+UW3TBNPny756ps5M0AD7JHgn0YMib2wBYRqZeI1JcODCfk6B8O8gCRqyR13BP8EOw
huftE4n2V3osFy7POc8JnvVomhoxKiF5MUGpPVtp580bAsLEK5LACz9BO1s7fBpo5ohqxLO7cg+6
bsHM76kuxJU6+9MZ+pfi7VO58WWxMEKcFWZbh7TNrfjAzkxbrdG3TRDfJgVdez0CDKMORbqMwsBc
UBjca2V8ME2Udy6VV4KvwhpDziQ2cUdGQJhNpN2PcXAXl/nR6NyXsX3vXMzCZRkj+yBDogk8Z2h2
DoS4SMibTtZUjU0Rbsp5K2Eoga15ujXJSLEmZW/rTEMm/7GXnLCwQj1oQns1IbkM1rBjL4Wxa73a
GB9KAr1Zjgp7tgTvrIKYnNS/H037Zf5WTpJSa5IUYOX1e5CKVV1rMUBx90Xlu7IjvttKUDIVdY+5
roH6yPArZXABTONoZSWjj0lfaziZN71duBhQibZyGDY3DpGsCpmY6tCkBzPG2dsAsUqa+DA02sGd
RHGrEIIssmp4dF3/hVnvo6IXwIzkzu3/pdf+kxXz5TYqNo1MBx+xN3XhTWSkO8Fsk1Pj7vt39NJT
OP/zL3+ekWVrVIBZUYGX+3aKMLWnymtTwVH9/gMuvUlnK3NkqXHnxlPouaq8Hx11lYfmU9MqKyVr
t99/xKVj0meb9suPwJQT6G3Sc41M/Wc61Gu/cjZZrifoMKYjybHPKtHYG5ZVT2tQirnhlUbwpat3
tor6el7FSklbh5S7e513OK/ttzYur6xCl6Rnnz/4yw+Dp5cqGcQtrx1oiA+i8Bk9YxkU4x8h2R78
oViFVfhhaCohutTvOaIC4ErHXJ1OdUnOgZYn3cLVWYGJrZLPadsyLe6vPDwXGiWfDeovX09xS58M
a5YYkVgv3dB7UwBmmWhmq6vWRav9u485pw9JhC6arFGjjL27MxVwA7Rk8zkQjbZP7ydXVswL+/A5
FMgNDYmalUzUNgk/ElP+mj9KjNoOXKi9Ane9x6i3DZzsyud9Xqa/rNDnUKCxJh2hK93A6zSgcmZF
6Dr2DrTFq9gVW81Qngie2CulAfPc4OZ+/7ZcqPTOGUFyaGh4hkHo6fUYLcOmfLAU5+7f/e2z1QQ2
gd/j9WY1aczflgT8jyTu2uWa66G/Xa6zlSToWgFIjPvTYPzolebUm8z4zcl6G9QQjjbQNtv/3ff5
Exzzm6YoHuivcfzoo2sjxXlr/ts3OKvUiK5wyZXkQeT0eUiS8tYv9GVaVfQamnwzRWNPeEhyTUx3
4e1SzxYX2fmhW4s0xFWdT4uiy95RUdgL3Z39cuRDdJi9/t1tOyvUYo1nrunK0Atbq4O5mJkriaz1
+z/+WZP97aqdNbHyXjrKyB7GkMwnshz7QOKLe7DDa5a3ZdlhkcR/Mtfntlc2+oMYXAzbCbKlIRyx
pvcb1Zk+QloKYzmtukLcJvQ/DeFf2T7+/kJo5zQbQ4yNq8Vm4GWKuqUgukV7cmXlutDh1dyzIk8x
ei1u4Sl7pLH7nBtczru52GZhve06+aeiLnJ98zUhwz3xo2hbKuptXg7vtpP+ipBkBKazIzbsjSiY
BcvFDaSEhV8CeM674qD7PqmdvmfJ9ifRfTvZNid90p6r2F+H9SgWxGT/dES6KovpocnFycUZT6DH
LrWDvQvfyaVrX6v2uhoodb6/2/Ob/t83W5tDe7/WE8Uw6tJwWF2KtCzWUOFftNGI97ZaXumJ/v2t
0P6L1NFoNqhJnibdvlPr8J/asPFpLcYwuktL8fj9r7gw4P0MDP76MzJmag4Cl8ALMvvo61VDKm9D
EZwfPwtggn6EQM7MnpC0+utUzxGjtVjz8v+r04F2juUgBUWYoW7jAXGTfR/rSxfxH4pQO/+XN+ps
LWs7IwlH10o8NWd2ipf3seDUO+CA/f4S/r3ug5v+nw9C75OCTEQJ09yh2Q/t9JxFREigyUNLeKU8
uvQRZ8uWEYzNZEx54nWyXDdxf5NVNBXw1ZZDdG3TubQ4nC1ehAJEABk4nHe6PBGsMJHsnFmLMTJ+
4Yxei8R+96vZ/dSsGDFuo7x5yB35R1boNoYhTq9czQtP/aei5EulhQ1cs6RZk4Y7d+kGRN6oQpRN
iO7TKB5atLTf37ULpbR2zhmafadmjZjNi+1m04bGHC5CdEeNWDlMwDkU7Y3PGGa01Sc7Qcdhh/Hm
+4/+++aqnQOH9GxwYzn7EOUoQaqba4MgEMrZ2H/1jR2I+yv70QVTsvZfHIJudOlvDbHHfHutMmgL
WvLqTkqzYkkZzIllMtsF4a1jPNdOfOVBuvTr5vXyyw1sDN3sLJ0bCNVv3YYnuPl4x2HHw8cDid9m
4xV/+6UPOquSDBmMOdU+vKYyvC3SHJv7qZwkcMtgP48wDUQb39+wC6+Gc7aC9ELTpkbqgScN+VOv
8ydlvGauvlAzcHr6z8ulBYChYk0LvClpg/cSzuzayevH0S71fRmFGyboq7oMP5AnJogEzGNpptBf
2gm8X6h+WGGWrVPHCteEOnzUAiC/qiVY5U1iQsW1Ds4FTYF2bkMuW9u1K51vGYcN+FDFWbdB91vN
XPL60DdV3cGPS+DKzgfijm1cA+0Ko3Wf+j/mnff7u/C/r+Zfttxzu3JIZldRukyRMWQ/FFO3mcsq
ayhAx1Wal0t7Q/InsmkNkl1Gxoxw8rVm2Es1SZ77IBaLTigG1Iz21YzAEU9jWt1lLTwAR9+ZTkSn
iCHIchTmHT8Tbn9J9kGO/FtRqpDcP0ZysWNvbcOZVhoGkGXmGHKp0F9ctBNQLyH6le+QRNw09q6a
iHMrHP2IeOpGi4qnoK0OFlYNRMFwGlVn3STxii3eXAi1eBK9TZ/GfPIzK1or3bDPY22Ruz8VG3yc
0++qMX9WDHgMBM4c8tr1zCz7E+nugtSgZyca38iLeA3oD6LsoNTkhvDwlIuErBumEHLjtMILS+fe
Kcc7QhRiACPVhuShp2wcNuDycK8G20EnEL5SVqWVL528x6Nqr+AX28CGENuX3MlUTr/gDXg+VC8z
yDYdHa1FH5DHrCvME5HCCdVB31jNwxFEhl08PvSSSdtY5g9TUL5EQXvIInercluE7XhFrS4MoR4C
W6wjYk/Z2NhOSKzHUGBubDVca4FYKpp900ighdVwnPtkKrlBKmHTM/goV5QTVPHbMiTD0A5f1Fau
+84aFpMNhlVDkT5XuT5YSMOpNgUijblvgnlhA4H8IPvstiSbdH5M3dz/MXGJCf15m/Uek5Mculj/
PAOlKJu7uN/VvkXGmLp1ummtJO2+t8aDlMo/MSpYKfx+UxnNTq2ku0jg4IJ/1Q+T1cO1EOswf5bo
mNSHxh/28+/3Yb34aY8TWbAFqIf5Kptd8sMWhyLBGQz7zUmsnfUcOUSNuMig0yha50zi47j5YVfm
u1LakPHan9+/YP/D2XnsOI5sW/SLAqAJuqm8TSm9mRBp6b3n17/FepO+uq1K4E4aqK6slESRESfO
2Xvtf28L0IP8z6XILaMOZZRHaxNpkhPWK1LduMTxzFX0c5UqN5U73JZK4P/yQP/RBP3L82xdlBxB
kylRnxZUuGlHooGRzaUcyVqcUEui2Ri6ssy6ksCubs78mgNoW1YHyyYmXYnFxheYUBKvJAvKNBYq
GgjLznY8y8Gi9bx5abEKuHn9Of3BTZDjRLFc6W6qI98ujBcDeeazJmFIZXSdGtgmWvTiJGm+0Wrz
y3LbfdPjJ+ibX+yb1wqOS76BO9SBrbScvggOv0Elb5GpWTPvLJunqqiWU5vHSHiC2jA755j5XIFT
5u/f7JUN7JJ8QOYl5hGj5XDGY5ZyDu068ctNc+1XXxyD+P66vggbBCKGPHdIbSAX/VIKXvvVUzX8
j0rCbYRC9nnobSxw92QP0uXEfvXLnj6VI/92712UKeOowGPA7LqxXW8di2id6MXn//7rp8/0j/de
mGYRENBIcYI5RAq5ngADmen+Ur1eqX0uTdghtgMzTvj1A5OgmZd754yYvk4PbiGGHDPDXGZopP5+
85jT8/9vl+qiRNHrrlecDg2QlZWPNLVfFBiO7O8PVeo9jo11n3G4T2J7p9bjQ4RSKWz0hao3r77V
3osyWxee8Q3r9yxhmS0tpV2alXfnEKO8wHf4OPBPZrYwPvCdHNBngb6s45VeJa819L4hROpXyOYt
alygcCFUkOphdLpPhs2EbDvGbtTYf9v8OGgI+t3sES9Gtm5VOAujziGyUWT/rLOu1A5OmMoOAFjL
09RYreto3rk9/vzYefb0+qywQQ0pcu+2IyBKLZAnmPRDW3cBEvd/ahyqxsXF7PQstdgRgk06MOwM
CyybahL88sRcqyYvPeKKEkRO7PE0No1izUo8NUEtF1KxdoM6fhY9EiGl9QXuSGWLPu05VEmQa0hq
0dmUZ01ik3PERfcj8t6UaFeF6cJVsRim7S8n2SvP9KXFPKnasgxabty+KJ/spvvKhvSXY9WVJ/rS
IE7Cj2YKMtQ3TYRJPfV3pRsvUtf/+PtjYEy70r88BpdG8DAIBwozTgGR227Ygb/SzqrnQaftWw2R
6uDGL42ubKMh2gzm8JjR+SI+BAJEkSz90Oxmk0A0K4nKtINDYMivqSydHpc8bF5TO3lnE5xjXdVm
OP6mAQsVieMeiBnaZZIuOWBkWfRzJHkW9A7lcdr4zTY6TKOIvLSO8BnXqVN3s8xhSgys+Ivsqmym
IsH1RbqOXIO/wvPBmAWlCbBz2o/vwnEf/n59rhzczYsFteoJEmkV+jhIqXyiCdmOe/UFat8ucYyn
zpC/KXavTBNwAf/n2mpbQySjTOcYUBYrROOv0yeXfn+2B2RCpac02BL8laTGVn4VQqrXbq+LQ2Cv
2wkTqt7bpDnQRCQ3tzrJ6/GQ3VtNM1dy8ZMG2BcVbSMbbx6jvQ4kYEklWBnx+GUE9f/WL7t0nvvK
mNrATbyNkgTLNjfXMJz+lI9//xr/TM3/7Ta/qAJbkYmsQ7++KTrEpED2D1B2TuRVPHp6g+fSvCdI
nGAm8VjFSscpZmA0UUzcpFbue85OA/Uu3WBYUnL99/ekXel/mReFIqcm3029lM06yd9HpTqhgAmX
Y5bt6O2tgtF9cLT4qRm6V9NTj12d7Rzqc9coV3kQvhZsDlaXrUOldLZD2y7GKkRfWBWbCkajFCSg
Nk4dosjFKuyVlbs21P7zl7d+bdmYch3/WQlIMhN6ZSjFmpQCHNLVVh+8H91Rvtyq6A/wY3eRr79W
erGwO3uWFdwvlt0ubQ4sRA9vYqshwbC0yHxKCSXUMWKm3iJOik3t1G/NWBy8pGUWqbFtpaS1zjq7
ePcd4051fjIS72dFktzWRfbehuVW5YrVpruvfQ9neMrUKmiqYxC63w35HJ1bgfyaHOjVZrp2krIa
yMFHIwNY8E72blXOjYEayPGyrxBkipqmpyBXzuqINbQ2HyJdCxesbhvdq7ee2580sG5464Ab2ecs
S+Cwy5uEI8ai5DCXRTbiCVo3SEdHMlTSMCQ6fJAlTt96mHWm8Zpq2U2sVONjVTtPRc1WMbYEg7HB
bcceSH2fHKa6f8ogh02ZzGz8b8i6u5vGtG9cnOjk3mrEHcQBUdGiK2ZScwcWwPR7uomUph3mYRS/
RkZ/8jmf4+PS7jNXPeJs+oDejYek7Z8zO9gWafkTT9W6V1uHVGoUEVTq4+i9J3HM0x5o39Mq0PJ1
MKFfaVOxx+dFlfIRFVa/ACHPZ+6OWR086yzi4PqYopm4GQg7LMEOzHUpsWhTQLWawPBVPcYyUVY9
x9EmSdfmdLzsXgrPPxapf2CGxQG+v6n0BogNgr+i207H8qnl5QbZcxVDKVbkfRuEb3Qxvn044ExV
IBdZ4JKt8Tl1g5uiLNigmmPHeWMAND5rkfrarraqRYQEFUqAXbwBUtbm41uU+4c4zB9lTw6RJfhh
0MrFbHq9CGbaspgGLl6gE8eIN7dWTrEMPn2ULX6Xr0wmNk5hf5gCVZFBKrzTHScPw7RA58IrZpbE
QR6aWvFeataKKuQ59Guue+sta2wW9IPtWe10r3XQ6ks3NwIYbXJrhvgXtfy5xkXg+0RQ65l60uyO
/JAINK+6DNlbg5BEmKLTtrjGPHxWVDkFzmo+KxGaPQd6TxfOXNHpopEygA4fZy9ETD6lFwh30ev5
sCUgjjuxOZBuvpycfFNCY53G+2mNiTXr2bR7SEU5/8nz9DXRu3ub6bA/E310UBuAD1qS7iBs3Sq2
cqNSZM6D0dlakPUxH1a7SYcUGJq3pXUw/lIIXimzLgnCocNcPUFovWYiGYGMsJdtFWnLv69p17qB
l/xgv2oc4cSsk2mZEH9At89oMej7trsvW5LhdbT6xAgvisL9aY3sUXJLumH6TJCGgBXyG77w2oe8
qDhKxyGsO8cyl4T5k8HdYPnpL2Xqtda5cVFjlKFIqeoSsW5Tdz145jYURDfo/TOP15oq8EQ0zq1R
1hvoaY+R2lN5efYvX97V63tRalRF1iQJdNW1F+FyL+W2VuWxEM7WSDoLOXm50kaSLoJYvoS59ahU
mPXANuejuU6U9peJ7rV+xR+U3D+OsKnsAg1lNlP5SLubltmojjOCdzG420IStKvZ5yjW+VOanazW
XpWR+KVfca0IuXSbuwFLa1qLSUtVl0tuNX/uaD6jx9ovd0PulSTBNpukl8q2IpplZnWhPQ9Kv1gn
Rblrve4Q+92810uMhDRWWQz+fuv/+f7/pTr6s8v/46LUSVEppWL5m96CwiVDq1iKvN84cXQXC+Uh
GyAPTG7ihFBYBv7HsrXfOy15cBVgJ7Y6POB1WncNH4A1+dWLGRMWjZEvGtE/To0v0ec7J8uXqkO8
Jm77mozwzrAsuIAGYFShrttENTaRitE7sdpXZE5Pwnc/KTH2YR3ddOAdph6n1wCQcYNwz2CSTJSy
iBeaA6FCDou6e+mj6i2R7dqxeatF3mbLVnFuEzOlt+k/FczG5kQF2r99m9N9+y8X7b889/B4E5sT
2aYVHSn1hjXX2sBgL+D61N1X7hofcSFe8la8cTp95clDOVE25Gm0yfMvX9yVtzA1Uv7xvbEREraI
LwGukXXS1PToRfFaU6tfHpYrS9GlAx8+j9pXPbqStkzPSD/ve2n9Mua6UvteWunTJAmasER6lgnc
EZWUpyYX5y62jxZJV3+/OtdWnEubN8bGShuVBvZHCBuka/y7UhO3MEvnTTmsfeAqhl0/082AfA2h
ZSas4dmkCEniCnPW2G/+/j6ufdaLVXfwRTnWUz+2DOWdBsk4j4qTATCFqcpvi+uVY/ylx5tDDGiU
brIWaGJtUwXkFQIcezB2qY75qZuYfQVCgXbUSOccjcPfP9oVKDyV5H/egUEWZz7cloB4RbWZd6lg
dlB/DjIh6LaGCFt7erGqTHMVJh1sJkLHLcZMA8+so55JB98avbMK1OGN4OyJmz2ujTp+sJNw6REM
sdCCYmu6uGPKbPiltXvlxCsvToLQS+3ETdsA8GYNVKfDnI2GOq5QZP39mlz7ui+Odb0bFm2r1niF
A6dH+F8fSIBBSceWa/bK499f5FpP7NKNHZl5Z6uSV0mSkHZ70i3r2o3g1DSbLMPxWVHSFWG98GCw
U+I/umay0FP7Y7rEZmmdujK9wbv0YAzVoVLa94q2Ydhld39/e9d2lEu7NtPqIg6hy4NHI3xKgRWl
9YzQAkcVC9RTxLI3ZEU5xo3Q1b2onB8v0rYhlgkL92fbeR3jjP7DisTbkJoH26tOZiP2Q6Y/eGae
3MQtdCpDqMuUnNKgk+++py8ikZwNXwOMwxdKs4qIUh0yRlb95EXy1qX5i20PjzBwlllQhjPTjVU4
QeVpGtE4udjF7B19hmvdL0xr5nnxEeT5d+XJex+i0mQ8y/LuFHTVfZ23W1sNbuMu+2Ulv1aaXTrM
A61Sc3CwwYZ5nLagvuTjWMYMErAzNwPAseEYPYW+zOYcffAYl8uk8/ce2WJ//8auSaYuHePxIOma
AcDfjH5LdkNfob52lb2pKw9OipHPtM2VqA36Xs2nh/Ih8K2PbkLp8zD/j2/hovTV1TiOxilHAWcb
UXh+FwJAig9Zozy1wnsWHO9sWDZAysNFLoKnQAl2uah+uuE3d/OVxeHSOm60ujJkIbetURgPU3UY
K2PHVvDb8Ofa77+ogftGoG11WHyqKHqa9CMeZqa0HJ5+uYLTsvsvNcl/mbMzmoZ2TjdX1C8BfnSi
4jjcL9i26ZavshpixE1l/kw9ZN+MfztWXKkTLu3UxdBpY8OjxoGpm+rpeRd7jG8+LP/V909MdqFs
bZPEhZ58ws4dcWYd4t8YRFdv3Iv1NsL9oIWJIUC2BZg9LEjv+rxXSVT3T0zxZrxoSIZ1FQrs+CA1
lFX2G4D6j9nnX673pcM6H3LLgdUt1ngT57yelWjr6SJwmWUUz7MB34wyOeJH9jDNfKqY2qZugYUX
yzyM78Raqfmv7+ZKRXppZyR1nmzfAcVxrj4n1c9IXVPD7BTxbZjYK96IBMk8tZh4p4X6XNvff7/t
ruAx1Etjoy39asC5TnfVewkEl9wiNqDL2MOx9egffAN+R2vyxw/W2UQYYicw0kWuH8vA2RvtdixV
AEJyXmJXKnPSPU9d9Bvq9gokXP3Tfv1HkexzivHMWiW8bDjqpD0BAwz6E//Nop8JylHHWy/FmVzK
JRxvM9NxE63M8N5DsxKQQu527kOhrvgH1TCeUvEApnLWGdWitOE7EiMdflXYkaJdCvypZAE1OI6U
jVxMVHCwBvax0yvsvTegdTGg41oXa107NsbHhMFBfb5W5a0jfobcn+eYFIJmp0ll4pjwNqPqWXfu
gKvI/g6M3S8V6bVhw6Wlc6wlvh6HrNXGCe4btdzWDV1i3VG3EcNut6bHqIzBg69nD1yC3/o3V1/2
ohIOaGuEUgFTlifOjW0paxwBglCZipZU/5RPXSiYlJzfEJr01tvf785rR/4/d+0/bgAlicfWUnxy
CpL6pYi6nW7jxkhC8ybDag3feGOM7U53aVjZJs5oqpBfXvnKcqxN//8fr5zjLy8DS3Lg9dlOJFFz
YK5s0LUGY/q5PtY7Sq5jlwe3pCNNMFrw16VV/rKfXpldaReVbheSa1q3dkI3J4PRWmza1PrOTefY
2vTnLCKH//4xr73OxQLsAV5Qpa+mm6EsTrFSuosJKqbXxU2SwIUVv2G7pH2t6r30dfq97kb1wAXV
9Oq2TxUYlzHKqtFCPIXmyg36O08DHIuCjjSac2jqAEuVlVPLPTyLJRF056TNX02wHAx9okVQsUFE
I6bDJj+WnrsSndxYrvGkFMlRTa19PTH7fd9d2zqBy15nnAb4c7pqvIKqHnlexRq56YcqNMYtismj
nFJqd4sCYqkQpQTjxJwd8OIsTK0zbubXGsRI35XfcHBtmB/moVe1etbl4t1VkmXhZcty8D9KMu5g
CJmzcELM1QBDR8qhBbl8O4DypwZmiM8HpdK96Wio5NS8zGqVI+EHc+SA88ytbqyRGPeA855WAV1A
+VSFLVwJTt44GcIHOSBACpWF2U+hrmkHlna8d1V9lZfROrMT1F/JbdOZ7cGR/tbx9L1TKU9+rqw7
M38h4fi2HzIMvI49VyHZxfawqiBCCkuyZlrZQ2K3hHm5+lMiQDP5qntAcLktneFTccNvgLv4pfIu
AGXgFIuklAzzWfUs8ydLuhdJh2CRZcWxj7rH1ghPgZKvg1y7qfHNrwhUmVt6T16XkCSPJEugNNts
iqlXhUXLLCHRwUjr95Tcz7kYiMsNEY/EjXEglBHXrFWezYGr7WklwGdHXVaO/Jp4YVYehUu/s5QV
LYBs5iK8IGfnDXDx3rLsUzoUHiMKMnaEgwkeRPMyTi14oTr4kwbsaQvDb94UCmNCxorShCdN4Ok2
CPVdItMaGaMfLtAcPpML8GCwsdS15uKRSWjDlhPmQbOruUih+RTKKoiSepF7FOJlCIY4616lFn/X
NOUUk1k40bnP3C5ffuss4avCCkyNsxoXj7XfrE0m79hufpT/97wGp6YS37INCUI2wu9QDIij6+6z
b9RDnjVbRbEWhsmlMUyFJIfCeWd8v83xKirRuIF0G86ko3/GVnpUY+9Z1wJE0N4RjeC7IzjcT1+1
o+iL1MNi22hvndEtHcP15uPQUe0kxfcwyBdMX+0srNJzPsgtwRzfgVueA6XIgDNZKBSzfNPzdJWi
KEkXVV98N3xTM6NaJrwhUak/VhJ9GkR3Kl27lHG/6eGwSh9Zqu0Nq3FQtoEXLH2PFI8+8+6yElKY
EtybtsMl1Fgtithd2Z3F6dDI12ot7rSw6rfTw6QLRCEaOyxKBG+c2aP9bI1KsWIEzDGSIxEoDS6C
WybDLHD7O14VvO2QzhOp7uO4PBdVv3eMEGTLWJx7ehmEOaKEpd6YpneuVR86xPbz0mnQoDjkM+E4
qNpuZRty52nhbYUMcO7nPBRp4t3LIinnMVzWEpWpsOJybmo9T4hDZlPStMtIRLcVnerGae58jTqj
j29l3iNxkXvRwaRpKqpu2RzC0F6mRdUhKaSnHVTqkw/RRTrKfvrUoSpmAy6ZCTnSyPAWrck5r0vS
1yHahK1GnlcaHHQOK5RzYFw48uGM9mcTEdzxiUQp7Cm22qNrWxvejEPaqSyqMx5r4uuVtUFeaCNz
yNlS+ySV8dAkzpKM19u4hUVtxMGz34f3o50+uRNPUvTtPPSGxTAQheDZz5oVbCSRNKHBXdJGT9Ml
U4r8QWXmo5kFvFu5sBxnlYv8PmPKOhLXN2Np2KkptHTNPbceMAjfpbHQGU9xbsxkqyxUP2FBzVGL
IDKOFzWrsOXHn6HWb/QcH1tjJ/eR6x6x9rvzUM1KeM3MTEGdxreM2+x1Ump/isY+Q6echNvGQEUL
mWhT+faH6+u3qgE+Mo45NOZ3TGPvas4IK4Jk4r1qes2iz7q3sGZBwaLPtKNZtik/auNJnCkBBsiY
7NFCX8HDhriZx2tZx6gPHO8QNmDioxQA0ITHVmFMDLFuIynmsgwMMcJMPxP+TXhdeFMm7gPcVMLA
0jyZWap/G6vFkx2XEHiyg1l3c5iFX0Utt/DE+5mmqyCj46UxwCAS6RDNW5UJNPkqUyOdZ738rMd4
Zcftya7Mhew5cXujsWN3XJits+a73FbQDiu/15Zh8DNxwCdIk0W/xIneE2JhyecB/+yAlim8t87G
I+iP9l6O1DwABTU/f0P/LGY1EOuk11a5Lhq8Ot3eFT6sPMTNHeqQohh3mRkSjK7japEt8ag6vf5e
y1cU2KHEddd324h+K2iEmnpupFVUM1/nN/uask8967P381sZWVDJVYDaRidnblOS0WbX664YXiI2
GimYOJNpO6sQVcwkF4aUT2wYGfR1PztCMB+205YjzJAsJCO4K6K8X5RIOTvFXkWxNY/gCD1ONzNU
t4PGTRwZyrsxOouIgZpUxFqJvX2BFFd4zjJqQ3DxZv7geu2pylogB1K7iasMOFbrMpB2zLnObm3w
2BZ5tI3A9ijVV2Db9dJM6wUhnCtw3htFs5ZqxT5vJyfXH17jRH8JTNjisryp3Y5Jbp3OQ5K4S7XK
iMA1H/2oXw8slXrO/sVg2kqbl8YFstWKYU7Q3zLQtHnfKODAU+ems6K72rBXXRqTAlkfKhlzomm4
L6DdUoKw2bnjT5iKD7tNtlrEaUnR7oOMrPvSv8UM1M36IKDyAhDd68qPAz2i585pE65ymqJMbHNw
V6Nzz5RsVzhiocr+0Rbm0ucslYfRR+CVJ4XZATlF+lyScwo+KoMbxi+J8uIcyG4bV9PhKdDe1TTe
OtNvrhwKJGTPM9jd+dy07NVg9Edynja6QbCnMtikM1arifWjtRo9Nw7pMLSTeVNn6rxQB+QnOlZN
mhjTPRzkBB+78QGc3Zyfmjld9jD4E9jUf9diNnGMJITpAvRjmuEE8hlVwIKhHkp6C/GElbPL2v2j
2UV7x/X2qPz3TRYulcg8ZiL/ipCTAHFRySjtq3xZmiHUe3+Gprx8I+J5kMDQY6Di3j63WQsCA0CA
rhTrNBmeAitZm9CHS66J7PStI/tJF3puCARzrWAJ9W6eKe2G63BL3B07G/CunPhMVbPvJrOUV/l3
FnTzKSFsGcXJDnHMKs2UU9aazRypIID7hN0o8kqHzl+/t1159u2UuAUZn3Q/MF90EsXIU3UO+LaV
Re7gJSmSajGmClNfS3xP4xcIgtrXmHmnqsiLNbtmiPnHC+KVWXwZrZPRF8nbRdYMdxW5QzPF7z4E
q9oqCMovLzVJ1ThCWBWLcBzPLa3vStabDDlEU3rEhAA6LwaT4AJr33ttOE+thl4DeWAkaa6nxpPw
23VbGhsKJvWoM+MGnMZkdT91y/JeR7Ojz5nQrthR4eRTGUt4YK7/o7T1OiYZUOMY4EftxsfXcK6k
f0fcdzVPQQ8t0Ck9ClM7aVLe1iTDGe3wGWVdsfIKQrWy0fnMWKu0aIAm3wwPXWWeSLLWFmZezyeL
dJbrZwHc2ap7IhHttdfY7spJ+B4rNCOxbI5pPjzSuQlyIufypDAnN8ap7FLCYaJ3ncuZmMbGMAhp
y7HREyu0sVWYCAb0Eat9Qbd0KKjYVCJhLY0FKynuSE1+EL1cp2RnELsQQm3vszunIUeK9rKLzPIA
sXhdZPFaN8tD4invI8RXBzGVH4dnWYzPjV9ST0ZzrAA8by6T3aJvTpFKKmXW3mgGMUaFXVZgwwxg
n92Hm2SSYIVi2HeWzNg11Zi6h+A1DCujLHbErT0Zif0StC2DehZZ1vu5Zjv4nc13Q7jfbq4/ZQn7
7DSabO10mNms91JUxzCM7/0x3PuiWmWt/OqidhsnbbaSgGMap3ptbPUnQL3apNoduS4xtLZxZ0b1
K0q5W0OXR40Ehmm4jlXh1Fa2u0wV+5jXujIbHUHsHapA9GF3YeCfo5zDXDhuyfSN//ytmnKPhSQP
bPMiJ6PEV+E/1Rsfke1npLcFR4V8nJu+dxhsX8wUVwXqHVmf6tjf8zc51hBLmTmliPa1Od61nfVV
8CFiW2csMcTzseRcUJnP/kQkrGy+Baf5zrBzLgm8Plql/4AKXZz7mF6Sq58hCGU7QMdTWpsu12GK
jajRdAELx6wXCHq+sVE9N0X+bJVY2bGGaQhrp8ZhK8tnjyNdmGbF3EX+ux5l7S8E6xsqDZhBkoe3
ro6abPyDXrjIOtRWYXVN55ZarZHvrmFJ3EWM/QYtR84pYQmNtTkrpj0oVA5oapaBB9A9RPnBNHSr
eN5Rdr61HdyetSYxFaAQppiNdUOwsvukZPiF2Jw9R1vmBGPNgS2vjdxoZqpIX2XXoDz6s2y63X5y
vmhYrAbarnjAFiLlbOMULvlryNKtzFuTh7m2jfxjHPydlvJNkcwOtnw38GcFzf10UxB59uD6AWlw
yjKsHCh6xa05jGiCCFSdmXQqCZbYju14zvAvzpjJEaho9V8TTVcZh2/GWAe/YLmn7QpVZjkJ3Fwx
PCqFvY16dxsM2WPaVBQh+YdWWSz47S6ifWpB2+OGeu3Jp50VgXMumH5Y0vPnOL/ceUqO4bKJkPuL
4q4IfXRlwTJJ0f4ncceO6CApSYKBTYwPuyhN66tlAOtb3n2XdD0ONv45YVuPsAf2bd0tugm4NPCF
MRyeacqwckbzPIkcS44DfpftcNJatcNOSes4Hox1BRagb7N0R/kzL+tx6/VGSR80f0ocvm/23N1I
v2k20BQ3rPxBqpm6jTUDpgxmZJurEGTY2WS5FJJLEZeg/bWWCBmSP5hj+jd6EzGIrzYyQCCQ5js3
t270rFjFcFU8IYyZ7ouTFnbz6Tab3nXmjgcDRMJSlebLdLmV0F8EQfWmWPmzKhHzxubU+mYNbtCD
Duia/UDheJqV68wsPozJgqqwlbmfFZrRGi8cgYM4f+KF0d31cctO33x2Gncgn6v2+oexyzdlmp3L
ynq3h/ynzLMXEbrloqlIHYFvtph+onCzpyZu9zamuBbNGqehs5NkB05R65yvwMg1EBlERc9MX8nn
kabyDVT2V6zgPRWCzp1+zsr0uXK1+9o05mi3aJ+zTWVGs44dqlbL/G4rwKIQdjBGJtZJ738ardy4
qXMXFLk9M/vopDkJxV/CZZ5uyaYhOMpPnV1VOgt7NAlql/osUfD/lfIH0t+LyeyCy7nSs+RoluGT
HBtGGtHj0Fj3euacijRa5j3fp8Y8UvXGo1JEZ2UE3KTb70qoHRVtuPH7fuFg0AR2XhFhkJ4E0PPJ
h6HV9Lu5cyLpLN3e3xiKWEz60j4xiMhWNp5uzsj+uFMT9b5o4mVr2nuLxtf0d2312SD1LVVvm6ra
Txfoy7GHvR0it02n+06oC8wiZ691T31gIrtkP84+jFS8hIg2RTIcLV/fJl7gkQzlbH2Um9NlkAmu
ikF81HanzHPi7bTMfUSt1q2mq12PFgW79TYM2sGZvoLpd03avAY15ExWfbuYFmdyxO5iPhTSn582
tyJqL+stBfWLv7Wi1a9pTH/S8LUyuVdaWod63azwZsaLIkmfHRlwCYZd1kNMFYPZAganuDdy3byT
b1rBuc/THrizJhRU67PdELhO0X6YFruMkbeaG8u4Dh+lRY0tG2Kek6w+FY5cq6OxtNB1TrMfLFzP
HEAWk4K5y8mvGrLlNHjgAyHDTrPBITSiCJc26V8WkdDot9Gb9vu0drhrwug9ysongQPRHOv7YXrv
pJxO+q/Bzw8D9J5wcmuMkESpwnVWXb/eiLTbCIf8a4JO51qWfrHmn/pJqZ0aYMhFETlc0uRHUT3O
IZKWdWNWb2Ydqkuq+LfpX/z5XWh593pZ8+jQhjFsY55SVlvcY5OxlVXp0dCd577oVFZNcGhNAbTV
bmdS0grG+1xGLuEa/YmIXfTSdecCqK6GeZF2L8JE/TtVOFHOgdIh+n3yeuSg5VM3ps0KdY/Yphxc
UdettTG/Sbm0EF72mFE+h8q/oWLPVl2h0L4o7ASAq3VbIsJfA/EWs2IoPidZd6roCBO0GY/J1g+M
mwT4w9iHt31jPgdDfLYcuXF9t10podLO0mBkIVEJNop3mV6ewzp/SDGLLlNf3dZCV+aCGmRVVsQG
Jo4zrlUhEvQJRQ3dBKRS2tQ0BzXGHdoTTct7WIg7hdMPMxdW38oBKNjGP8ZYHRq737t9FSAYysSs
qmlka9iKvbjeYUN4biKxm/Q7YM6XkjFZ7djnnK32VAzucqh5C6L5GtCeBxVQc902EMmyr3Lc1NJZ
3PfprPUo2q2kAQOUorHkYGCk7rbq04PCrDKNpmapMoUJiPBsGMOhKR3aonaCa6hJztMDWgvO9H7S
PFQcDxhl+m6516LgUBvB3Nazs6Mb87Z+C/1T2uivSRDOp3lnQ88PUinWjsJ8F/VTgzvNUpqtRFgN
/jCX4snqP1lUCv1Z0BMI+Hdl90Jb5+cP485f/zH/u4upbKgFR3AEj2GN88ndD/G4ntb1eFKy+OtS
f+Y3cqlmCroFowNXMHlfecJbXlT6N5ZF2+Pby9c6+K7ZBBsfLBazg2X8dAqNfhCI/BrDIGdTEy2M
U5PMz0ynQzjEs3LqsmYYsL1wPBp8LEapnITWPIR3bJgD49LW/uZ/0pcmUOWTD98IDA/641RQTCfa
QjNWjGf5KV7FrL4phxdcLRKZ5xGfmin99J7Z8S3WtZDuoYoTMRmj+cQu8s3wwNyiCWhcGuJm8nul
1NzTe6ZaA06UHAKbqYfPgB0L6iz8P6LOa6l1ZVvDT6QqpVa4dQ7YxsZg4EYFLFDOqaWnP1/Pc6rO
xV5zM5kYqdUaPcIfmtfcqagE7rgzI9mwyXT3mTTCVN/rvKdMdGt1pVwKgNwL12Vw8vmoJhcm1jDc
B8upFpXpBd9U3HZV0w5oyefBtLchnfDEuEljtrbO9HDb32J6De0LP6kI1ppv0Cqjb9R1kPjP0QT0
iACg1wfk3jvU6fnDK+u7AitQUahH2HjR0kjB0JvnUhWMsfnNd/iq5tyNXKaHtAbb9dCH53xM9m2p
tBbz+BJ3OvWoLhF2TN7Uox4skCnscBMEPBI9B7+ub9X0K1zCE5D5aNToJjLFWmAD+ImIzwHRhatC
3SthAuaC+9QcXlRhPljsrmicLp5rL62+PTMmB5aM6r6z0HkopQ9Zj+MHFmhpPDSWvm7vANmWGsUL
T6uGDVcPcGyirY4gkUI+tEQ4/oe0TbMDQ7zkekrDgJ/zlbRn/p3aiDHSJml4Yzof+Df1oiiquYU8
B+QH0W0SasIJcipLjgMA1sD07M0jCv+t3yqshzWXZ8C4zfjArG6nfllCCsyrEeK1HWAP5Zb0AUt/
1Wevnqnfax6x+s0sO2RfpSCQ1DeJ/qFZHvkdIn7v5TVMadxq0wqNzoVBzkfq1HHydjoUT42culvh
ldDnl8I6yQzKJ5Mk9blp8+pRkBCe3Tl54cU2E0n9wiloQKEbBwaEzorXh7eTeUsZmatiGE4jPz0Y
f2jK8PS5o6Ag7rvHCk3xAJWLQsyrjhdBH/ODHb8rQTOuf4jatxHNDN+/sc6DkX1PuG0oIESTVC+t
DPtF43triWIEe9SrHuq1UhfHL1Ar8++Bm2c+UL0JRn1Qr0c1pJfC9ciK5D7R4Rry0eq+ZkkyjuSN
gVm3u9HS93Z8Z62URkoUpW/8qwCRkDoYOO4NXiqBFC69uebId1IrvIT51Wr6X+JP3VoHDvWV5Tyr
R2kbkb+ina40L1IIISpe8mQUx4U/KpTzPQTQbYLg/+24tClXNkYokdpWW6X9oKAvwI3S4aRyPUVj
ZhXdXuz5g33Bfz3DOdkUZYMTMpHAFOi9K0Kg2a9KK4vlUMAl/jJuqndly8hnK3GR3v8GtsIN4Jq4
qWyMM7IH8ZR74MqU+mlJCvP/P02EG1UPk0tlvVVM43tqe+eMd1QcG/JuzV/97yNWzxPk33oaZhSu
JazrBgCgWCBHvSgIZESj2vkLkrvDPkpZVrsXHIXjknI8I3qa7rvHAaTCqjBPjAl/HP3E1amHnCba
jjfJrf/rfSRJ5vnPZbgbRBUj6XildiBdL7X3AiPbqPKe3WCa2yRE+tzAKgL3Jjx+3hHkAqi5QQyH
OKSbmCNOKP/+Q1el7wCXVdVDq0YtQSWYjvBJZuBvGGarFQzCHx0VQhEMy9Av1kn2NPCeCF6eSIRv
M0Q1tUrtrzrQWM8pvv17Ovp7xt2PzbXqTnFgLP81W/95cqiDjo2SMizBdAQcEwtJPCCM8EHqMO7a
H7XquH14UXjjEtSih+53hum2yv4T5PFS59ZpH/zaWo44kJ55UdWboU4OTvjoYvj9QujML7piw69Q
P8a259+H5rnpSrryPwAVobtfVfSz4n/gI/Xs1F5Q/iFsLz5Jab2pjchvqDnHe9BpXE9MWDJnPHbp
/yo1Qj4Z7MXCC+Jl3d+gty4qUgdui8WQRk2i7P7wq7kv9b6OMEfNZs2J0tIdaLSPClQb8UZp6RDs
jLnZhvHWpKypACZUlXhR+y8qFQyLrt+/XRWRUxEn+URO5YFTaW4xfLVOSOOvVCAMujfLPYrO2ODu
R1fgW0KK5g+PkhhhpEMb0WyhTBtLueYiBRk9U6aLEmWgkMb+Ao+2OqRcTfdt8Rkn/UqVCp5dr9RF
kC5U7pFAFzJ55JnzdwkoWtdNliquNp46LtXJyfdcen1sNp1OXA6VTImoKglLpmMLrp5/wM1N3BwX
/89npwdpz9toBcAAxTYbfiogAE3IBLNqnuBUL2zjjeVRiQe/NuB+//eKatYRl2KVdvAXKgKxJfh4
dgUrMWd//C1PhL9UmUGcn/Bm3WIf044P0Q9b3JQWPTTGPsCaTy5gP65UECpNj6HU+KQuNzKRsuPj
E7N7dkpxU9mg4T5HErdZfVPULmSE8TYHmzpl7uz6qxrXARnQ6fwF6IWtCCvz3oTaKvJ+ZyZSCVAX
D1y17Z5HkFNB+uzFBy8/y+m/VKvAc1y1qdn6brdKY3vXl/YWl7dB7/APVGJWzm+b/hkJ9yphp5hn
FUFTWjcj1TUbMpIDx0Z7qWhIDBg1exO81DLexjyyiIfAhlM3pRbPPCMvs5pJRLAO36hbVK9oXp3V
QaKO4SCwn1g4tUuItW7w6TjTyoqmaJVh9WJg7BCiMEC9PWbbUr9V+l8bQQZyz9y9EWCEksRvNnlD
SmPGR68C6uWHlv4KW19JVMP5KbdGlybbZkpsIq2jJ2b4xwYrGRG2R8ZzHpltllAokKHY0EpzGsMJ
js1yUyhaULz0HbHppvaWQTKN5i8GrYuSaXQyV0+GAR3cYnT+y38lmpGFje9gB4aJr10+GM+5inJA
D2ggA7fjb7nyPv/kCnvkW5IHH4iEwsLkTuz0lccZ6j/KWsLAkkh01mMETV4a2Y75xGaSpJ0OdsPy
bE9HWcFVxtaXTSEri5nvWdnHsCodJo585fCS61HxnWMRy8PVuvHEN118TPgqpUyasq36Qb7KZHLh
D8BEV/5JHbOHiuK/sftD/XnjuV+9e4jKPzh62zautlJQev0p6zz91/WiFzACW5n6186U14h+qocI
XmV/TGV+j1IK6zRau4lcp1gICaxSKgb03CR4tucJrUPwMpQdXKODq70emNRn/ANZQLErvEvnz3sW
jTvuw/oYzilkn3JroPm0gRyn1nPuaJEw2e/oSXHxLfRoKiJHfavK7MNYoN2mi22Q5jQ3I+xLOlCx
3u7fk+guPB9z0BbSkceE94Jba3Tk+jTtOcmCbTdZiL6YZN3xxUEk2j0z8JtwX4yJFf7AoKqtthWx
zEaOTG33XHX8yZkbQjRwUUqAag5vXmQvPP/BLlcn4TQ9KTWyIAL3IZGo6veEHIvXJSHrD5L2qcbP
l8+yQWM1VfotPWvaGUL4C7b5rSwRKsqmE1mlmkA2JmIY6VeGb6JaP9YpLP31PF3YFb0Xf7UtDipF
e8BTZONX0EW7at+EV6t6yOo9yaDlBmpxOyPH9sk51hiORMIDhR2g2uUfmvRv4qln0aOWZ94M5cbj
jGdXoUaLa8Va1oH37wPEsNTHx6z/Tlj2Gmb+xKcq/xz+YKlNIV9CrUFi11c7VF1uw0+oV48vO1AS
/KMYzAPYriZ01jiFHbq2p1lpHYoRa0QGmpTap6g/JgDFuBUaJFHnPWeazaSHMx8vTDOyrwH9zsro
bxr8MxonerfP9eRvRCeYEQfDCmBRFoVleBB6/aUzLYijEhQsL44I6M9EVe8qx2Z/qeJsw0zA8HXK
slT/wbwnXDmRsgpPERu9irJh+NM1xYEpwS7yeqqrPLwMhvwbrHIH4uhQgDMUuEsthE209qr5DPTh
U4zDvUn1k69rRzssRtyA4Eg3ugEdCudwxnX3DMsqfYooKuTw5cMWoyk473WnoqGK+ykzRpA+2bSz
7ebD9Iu911r7vgCpXEObaWCVgUCDl53oGFPlgb6wvXmZT14LeAaTZ+Sw8uWEjF0Lfk9dhV+2xdLJ
6wCpvKoBEO6Lf1Akn1jhZj4vvZortE2yDDK5cjmfzgiY+6vA1PNTDvzugBTQPpHFpTWN/0zRBcvW
rM9zbvwGAZQVxMGRle4Z9DoOdCtrILcPXURH05/MMDH0C7OL3Q2vDELbZTfSf9O64ZuuHE1lSvjK
1f8LZ5CMxYy0uKirQzGZW1ha/xAnbmeiOpeKA7pbYG+yr9qe9l2Qr9zRWLJAl5GHm2nRu0lZMrXp
WxOWX7Qx7/RkqR37zwIGjYqcJYZKBVKvMAZWUaSv+5hYNCZ0TWIvOnhG/kHafM0H2jFMmga8cjQb
9T+CVTVUxiJvkk+mEPkqlBORxoStXt6dLiCVzG/mLNHaNUhJSzM6J1bBKLsmJcKmDLXfZTBUdJow
yVxObUOrXKwDRJZQdmiPXTgvzVi7MM5/2KP35/kECbu6VryxmpEdGaItGgO1O4YQ1M/TJyA00F6O
/JBN8uiRaTTT9MN0s4eC8daVjuwfrbG2Cdd+IcCVG4zmCdjgoAqUE3qHQY2GQ6ZjnvzEM/D7CqZV
JIxzbOUm8RGtFyNkbD86m3hogVZM1nOnixN6IMki1FH2MJzx1kzOHxr+KBuGw5tvJcU6lvm3F7Vr
1433rtFYxzG1sKwy0WQNXsdenA2KA15BtkdaE0PJxPsJQ3kSZrM+xEh10tIpD6NNetKAX7v17owx
A0O6RnXDXZQssprehzaCbmEF603c+MeSaWsx6vt+9m6dnlgLLXTztTaVZBZe/WIp/6lc/6mjBm9U
Z1n42P1OHEdsg9Bv20VqUXj2E3rsZeg1SzH366RLuqVQvlpyot3bhfmHMzHnt/1fD9XXugExje3H
HojKSmbOqk7ojJd2EtLbpEJ3g3BPLrnEXypfhOV8R2uYpnnvAOPl5O/TlYwZYDvzdXTi4Bj43lE4
SCFSqQotOjiaRkJo5jjCGQOQjnlvBsOHZddXQ/8MOgbBRuPshHTPnuepcWVz8Pp5Fdb6f2hmrG1e
f1FLRoVaOLxUdT+sRnRdFz27OQSfgwDF+BQwQpsHb+vn3VdnSQRYjc8k5chptBdnnNejp53Sbry5
VG6WjcRfW9Tfo4tiiiEceYKsFb8ZQttptNwXTkmqngHo8zJTLnurxl/BtlCSdLutZxv/yca6aXra
LbXGezhuTzMPh6TUmmeaHtmxNcVz3jjGGrzX3ezyR+YP4bYOEXDCSKpMJzrmriACks1mIHpGs9s0
U7IqqAdWjq+9pTP0Q8Mq96q34w7DRI/FOWeIqQrNlUxL43WjipJhPPRd/qdpoD5dB/gFvbfIjY4I
H6z66L2by0Pl9u9xXSM3tGZkvmnzEZVr5+SFyanO75x7oGI/sqZaJ+54cqH4gRHbuT1qvJrD5gXn
3K2RSyGLINeirUyHZLwqp2FD4Ub/Jep5RS9GPHIaKZy2/F3GGmS8eCazKT4RB9EVmXnRJNSsw4Es
r8kvEyKRGWzaTKSgH5y9OnIBDU0WkxZ5Hqt3EIoLdRYX1DAJ5alH/Ts74EP5/wkgqtHFyDtv82fp
emurb64WOKKw8fZBMm+1MEDYLC22pReeDCGfxr7bB1hlKqTmBEhHJUdpmJ6wRvhpRP/ZZtG7hVCe
9ClKrP6bIvphNyaz/f5jROl5KcvoqcnNDzstaCEN7tInY11kubFXt69AU1qLtHAZhS84FaAs5oF/
1w/dGPprOxzPOcn3QHcRe5AnMwYbmxXJVxvYtwYJGyDGlbbtkUVZtVZXoVhb3ZGS8lGxjF9iPXnU
2ZyeEru8+tZAO2COgkUXTLCPQ2uPcCpo7u4ik/K/Lh3uCefw7Au5iQP34PvZF7K0RA5/7Ojb6uC0
WTzXqAKAtNWAGdLESF/FZOq9MXHXju0cp76NdxkQyXjGfbJuPGqCxJ5PmQAEtJCFKKFsGjSegHzP
KXDxfBC4qjJNKkLrlDl5yu8DCd/X3hN1pLXCe6/Yepm1c+kHNomxdfHwQ2WMSDMb9UddgXXnGvxI
ggGLvQMGbJ9WlMJVlrNSfF0FnFqpkV66yNlMJTI7yBqvooIUoYsShhJpE68014Gei+hClSe/M2iT
2zzxKX2/oBY/6a1xjNGZSSXQi2Ssn4xkTpYklGGbfQxT/jfaw8VK+3sikr+cs7ppwks86duSvrfT
Mu12+/CvNHqEbttiXASS2VDoBwdC69rRYg4yRmwC+3a1Y7uYMbyXZOhOOBvoG0/YgLbLXrQP5eIt
POe3ju2I5khwmOGo6oXxFPPyYES2ccLgo/K1va3Xp7Bs9w4xwPN1j9uKXpuRcAs8EtRfOsq7hV+W
ESenrmrftdl7xgzv3lCjmAofNOSvKaxOLdbPwGVu6RC/Saof2aPRARpljvVPFV9s4R/NDHgRdPKT
yi9at19mXrbV6/hg5c3eRcNnYJO5poGSKomG2eIOV2TgNglgKlUz43ajTmoTx/Vpqp/UT8wFEEUO
oHNUFRLZ5WDn0zxZVdnEaMpzaO7qx4jjBldOykHpInROryd19Rek1iF1Bin9EeKSGWGOabghcVZ8
F5PTLBlr6ArQB/CxGfdMB2oTWpUTKODJfJlE+khKcXLa6QOKBydwTNYxs0hV7t6t3k4Xehi7zHDG
1zwwXooiKBZBbUO80HGp77y9KYNbLMaPYNSembauMBG+RTjmteM3XkLPNt+eYzWIzA/jPH6mg/yE
KWrTHqZTyHMHGLsEqc2h7G+hy93U10PbHkZ1eraDx8Ub2t1EpM+oimo50tTe6HFzaaS4+XlVobuF
5BFzTGZ9dIlpZR4VyFi24p53eDvaDJP8WH9Wq5xVnr0byszniYlgVdYjJPbxbHKmJrX3i2BWvVQM
HuA6b0h0vga9dbLEX+CN72HnJBurZ3EGGBZcfSRWZu4xWxRhSnkzX5Opf6Jk2o3ELS+XxzYoX5TF
qV7X27pIDn1hHNrUZpZSDsux7v9gnb1kuv3dsQVVm8asyo/cB5bFoz/VQmxKbEHdpHmpKa2R0n6O
8oJa22AKjSOCYehrHJj3RjTRdk3zbZ06m2yWx6Gwrk4HUh29p3bddw42ROZlTKlbe2EkSzIiuQhN
6zBYtMZCP8bbEg8M3/VYNYlUmmmZ1loDS7jPBUD8XJbeqm1abdPUNC3pRY0GUJTItsY9VC5JP7h7
asD/Lfx5wrLbsFGhTrcdXiMJRWCQTWtivbLXbTg+EZdf6Vr9X9e2E/0z2n6SA1aE/iaQ9Mic2lrW
pbc1mnnaN3H97TvVq2sVuxnYNZ5ZT34Fba3oXsLEIqrar+HQfsHIflL4WL2AAGROzPzi8RYP/lcz
9g91tvhp/4FjKFjMjPTUtzfB3F6h15+N0exxX0XoUYrfoYx5na3w5FXuK2nHXYBvV9lY3NOXj6yn
0Gn/ygCQTQwlfaENHpmth4o8vxFo+PwO4ohU3P4LegDcfQozpKZRnRgu/KXpHnqetvQc+6MI2geR
Y92H08WovE+pHGvccNiNA+UI7pFHY4rCpcqWmTFf+94qFuPkcNvNpZ2KHXFgWfoFxAFzpZVou+hl
1IEVZ975D9SuQOycZpAp8jlfot+MvjP9BkhK9LRTnXjGWsmBKldVOAI7XibJM4VYm28DObwPDZDj
SUl22OBidefLIqnnjo9ki7cocPemnbxrI+CwykGyxG8+lYmFjuKW+jM0ZoxMy5ehF1dVPVkuKgp4
/SlCgcbGrmL0xrJMYIUxTy/pHP5IRoQrd7I3s6x+dYC0hVHvqtK/+jrC6ZHuXzrRXj2zJ2rSZAvt
8LMDjGYLGmpDSZAMBWBRepcrhbzHZ/qp4nXDuYwX3832msbojnN67Vnz0YR9SDKb77KwPtgzqj8I
WGPAnMyAcThOmal9e+RrA3yRvkYbz0PLtpIFkkh9fjXj/EXTTEgjzdEBaG40w38miRN6+fbSjo2j
osuJeF6WSc6uyfBNJyMtAHkG05NCujey/C6j4Si427IdvoqW9zRiNrJwm4oaKdvUzXiv3eZAp38X
NdWjNMe7kPnBzMOHjYahmw/rUIczBg3I6tjqU0dfB6ZhyGntEeMMN3+2+q5fNiRQC9FT9uqhBpow
Z3Qgug8n7p7kLO7AgteAx7dqN3m8YKEFPoOeEOr4bxPPcqBvWDnNW+BIUFzGCM6ITkDnbRPk7My+
/B3i/BnH310ek5zaAebTlQivNeJMHTpJOl7QuCG3cBLpeFTztHPMHp4z5RJ8wi3L3LdgQUb4to3R
rUvSwnoI/3PRxlg2gXb04HfgjXBn6L5LfdmjR4HeIjyyJUD3Q5K26L4O5htqXoxHfCND4gW+lKQ2
AFjzEer+V9rlJxs7OWXaq/LywrExPhrarVq6Lgchb1CpqPc7rwTT99bGjUvtuNAH0hTN2VvZ0A+v
Ol5xDtJ3V59f+5HCY8YESaV7Kg+Dp7x1SxfYWbifCGsZR87kVscxRnyymPovJ59WWMA+a9W8yfVZ
Z/7TkuRznS79rJw5iN2Un4Xw9+U0A3Pq5CnH5ThXVBa73fqt8dXOLh1yrDLZfvWymKN9iJA/lWHo
Qndk8SO94MxzN/qMB0Huui95UTNpJ1OyHavdkRoufZjIyySYHxKwRNVkJxygdyHHdOzQV1aaHwjc
onIVreYM9OtkXnQ/Ps21drYrDer5fBoScUXvkplU+p7H5nM2Dq9Jgpxzlb+4RbfJ0omWCUuQhOlv
bOpn3aPRwNfQCw+qvnGc7k8Fg4n+p5WXyUEa7YGj2lyRaC9kLU5F0TN7N18Vb81L8+daYpkLHu9F
rTYA4r0HpjgWyGvphv2EgPDApZu7gWoalPNFTB3kdvJSNRnpEvslGJtDMMdXvQDPItBtnHTIDZVX
HsE23IxWveK0fjL3mldozDp2T1XBxIrOkpjDK4ObF5wfgbMEh0J40MUSSF10SZNmfMI68s0Nsfrj
DS+k8WLl7llzCZo0DvfwTZb6UD4HAeUMD6awMyDOiBBP1Nx2zZyPBUI9s5AfWgbwaoQiQsfvtQnm
Hh+i8OjQhWhgNyxG3bjBH5wBFYgbTJs1E9ZXJo93I4YI5WXzB+BKjrBc3jvQyQ2fTQ+ZyOfgOaAj
M7loACuTYAe00jSDVoHRfXdjegKI9ikM7Zl+5FvaiW+kNUm0gNomMgO3oFq+M9i4FhLoLki65yno
L7VsN0S6vdP7GSuOlkIu5VXdpHqte9hN6hTr4vHHNG+2LgCaJO2XZVuqcQOCxcVUe5WWiPCFMxiy
wC7PIkCK3rVtIjRkLshdpz6YPgpojU42wzMZgRQop/d5A1gxWpkhCpN2hlF6F7x3VUJK0xaMnYdR
VQbzf+qdr2vxGsnmHmbGoRiieYk1FaSz1DjbQ6g8a2neJMU2YpM4A4/CmxT3AGhF2mOVWcVy3TMj
HPu2WWqx/aaKhwr2Ji3TN9pm66mUX9Yk4RzKcttH2radEsF0oXpWAS3xjUMlu0PHVdN0Q+9hWrak
K3Gi34PS4gnHFwxHgWSkM7B3MJPN3DIKDNdiljrAGpB+4RT8UMEsjE6OCybPG6+mfxPAdFjGsPdS
csqBbQqvGiEX864lZbfSPPOR8tJFddguyz65xYreF7Z/XWjecmqymDdQD1RfNToEEwRC7HEwVXdh
3JhtWi6wG1iaFeG4JDIi73aZq+kx4t+wwAf0x+gHXod5509ECZv2MB1ft1skiH8tFdVdcbLqnMTZ
jMCNA0LwtORakF4PnUof5rcgnUl84w1AslU/zm8TPFXf6j5QjdoniXgBdsi4dyp3iv3iqyNDw8hn
kUfwBtvGunILqNO3w8tIHVagYyGm4AiVhIlauG4za9liYQI6fVNV9XOVBv/pc/LUdKxbSES1opxJ
pD392eR+iiJrjdWfXlgvE5TEMmTEUem0xzlTZi3Z17IB6GIHUJj7u4kI1AwPxSzn78IV01Iy8x9T
/WHbfbUZfLD/fZw+Ku41yQoLBnj5lZSQpRlKxXN/CNvCgZOHUz3yBECXkSUkmBk0PBv4hpGgAzk1
0zITEe3h0X7KAzzBAJlFub2PXMoNWj+wPeHyF6n8NV0mbf4Y/gL0f88dRsdN3pMsxyB5qq1ZB+e8
b482KHnDi//tTlNj+NG301PVwo1pxhFhIYJeQQoYlYKULgY31orb0DTpmnz5j3j+pGpbvcK3eBSE
oQIwQ7aRtY1JZQ2uVlkQKJ2FuWgBekhtSXW5jTE0wVaV/nYU9nBZI+lA6Xbf0gp+UQGToE0ZfyfO
tw7fYG9YgCJMREjCFuZCHVjavhjzXtF11zGTPstJMWYLshPc2XClVquV5nn03RcH2U7LTD8Qpzyl
Tn+Fhbbk6DGXYxkwlszuZplsfUc+BBS/zO3W7aTdncn4ICc9I/O1Q1nrzRZinTMh6lENYMOAlDEF
dfmk/xKSfTi6Frh+cbKdeAK1PAPgseATWPZLYYHIynWkFAcfkEgJJ9QcT06uXQKTTnlb1b/63H84
iB/QCGILBHlnL9SvpWF4TcqcMzjK6YYlzxSfvI367B9jOWM7nzgnbYzf6z5ERTox9qZrD/CDx4uW
AZMNGyYWebJRd0hS8+7CMl4Yark1ilN1IFUEcM/tPWpm4CUazoyM882tIZKPZKoAm4TDF2r7yOPw
EY0mSVojyiVSqgpEZYsiBOGrFiN0ijBdhp4G2hfA+rKmRs8s8xjb1iWinvPpyISNLg+Vo79ID15G
WP/hlozWPgdXmU886eQZBtjOmGhiW2Z1o3lw4iBDjSZ8GlEu0KN2K3WGBFBKqT+srzls774cP1HY
vac1mHZ8F24hEPtVT5Kpd9NzQB6E1tOlkw3Ui/FcOs02lfEZiBOy/HgF0qOGqaQ+4aV1zPsIyHTJ
yLOm/tFAHqFKsDBd82BUNdsU9QBIWMZaDjrsRfnGpO0gneQbwe3j7ADeigwaJYEsruoGmxmiY0o3
FXjQPScphbcldnPcxogM6M9txCNOO+MJhNZGeCXzD3mJLG9Lv23hw1nQqhblqfiem3TDBmaissGU
KUINYS697NAM9cH0p0OLjUauA+Sjq7/OjP6tyNNggaE23cuExLGpqtec5gT1K33EuD/0Vnjopuoy
o32oJEV0babBEO7GHiUOSBXAPOtXLFkPYxrtErQaqGPo5Gfx21hZf1kDn9CAD+ylPnSK8eTPxUl6
HDnBWCcLjLIajkWAeKJFVmvMlnk+v1pF0yD3CaF3mkEqzD2bJ6yKu+T7HTmD0VWrOWb0UjNpq7pO
WzpWAyoJ8o2JOENsJetm6ExgkhrgLk+8DXENGDyiJc6JlpndUp+GDYXLMSp05vQ482okZBFdMCXh
gTY2Zijw8ZKQM9tOnkcic5VOaycEjsr7sYhZnW03NNMT2t7b1JW7ktw+6R19ayWu3CQTciWGXt2T
uaHj4B9GTgNHVCBdWyb4A3rWZkkYmCjwPTtft9I7GoNxyVs2HmxhmswNSSkT3ysxGXR0ov2IMjmS
Hz6cOtt3cY8uLcZXQ2fvs6ADRDinm5jG56QyyQaePrmH1xMmVVerjygZ3UOoWkiRvY+z6aco5h1Y
+Ks95kxm6/eyELBp8WqlX4b1xYtuz9fQyFYxPc7aqt21HHPo4gBmJoZHUAsU3BZAYO7s2jz8KRr3
5rvzuRi1G8InR9MNn0VbvNCTA5QNsdMZx4UGAOcy+rRa8bNwrIlgilZJj1S4Hj8LJ/hwnGRvaJI5
hwSXWIU6mHQ3OemYfoY1SZWl0b+G/cVst4KPXloo3Guu2Emr3eeOQ3dgML+ZSZ+lggTY7TNbkV5e
ae9LQSMtcpOrUZnZfgoltLxWk+so6t8cFLEwCsdYhoA8pNrNZXQTIcCzjmSGckys/wZ6dY06SJ5K
ZMHi3voU5RAG6FpYPMukhbPmi4pExf8ghh4yXX6qB5GMaPwbQMs59bZOThk0gNQNtFNL5p5BKbTZ
h8zUm61tDV+TgIY12M6BUmFveTCaZlOYSx2hqkXD3HHt6jQIRvnVJvkpzHXgkfD83DAcgODRsEmD
ulpUPTI+5mj4ixgSrw2AyzbH55rNC4ti6+JrXzkuc8lxvmST+9xKeIlF/yiqRK50ZHQmgwZW5Ana
Pbp51CMI0U4e7jK/fOjzCMu1MP5K6jILkxnqS/z7ZqdC6gII9sCh3RnWAx3nl9gV/bLvlYJAA00C
NLUXfauJrVbTSKj86Oh1+Vov4B7B90URxn/qxq7aVFp2jKTHAw4v/vDZWvYfrKW/qLbf85CLKnPy
hAoQ80KM+gVtsWjXZ95HZYJi1DNv5Xpir0WQItL62WmqW9d17tLz8k0yMOgKrZ9Bm+ldAMDVeuul
HhsOP2l82dPwpmfOOYWVMliIumHsBgc/AY9ZptqLEhwSdnwK6+AJggojyD59y7Nua7bCQknCf4n7
DplNLBQsepal639GQUVQab7HccaTcMIPVQBdQoJ7iJaIrO8zGEYrn6rMZ65NBfloPThWHUAkCuJS
4B5HaE/yNKJzYniLwMeWGhzjZ5p7f6lSUKhG79tK7NvIVs9ccXRiNGWKYjsJ82i54z6A85kG2Cn5
koyq9Pz/GHB88/iw5cPsEEbrSZQjIc26aKbzkaIt5PriyUEcchHmhc6gMAJP2Rk/NEAQDSPaZ23D
g9XPg5RvGFzeaw8rAh/rS8GsaWGFzodSWEKThDRpzs6CPBMvi73vmwuJQv+Sht7DMour2vCmkTQ0
U+yHoTPFacE3M6pFnKydrBhlBe2r19lOYgb1NxMpmgn8K3bA1GrTFfwfQUesJgjFi64pr9HkvU4a
FCPoDZru3iZ1xU1GqRG3Bx30yArw8N4INXqu/k3BM0zEu1I6ZgPpnEWcVjA8q0y/u168h4VYph75
Byq/+//h7DyWI0eybfsvd/xgBsAhB3cSWkcwSAbFBEYySWit8fV3eY6q+TKLZj3oru6qrBAIl+fs
vba8x8XU1ZDLtRdFhPugwsyYg6iprH5fJu1R8jeCznmNq/GS1dq7qPSnoedY09oPQaGjx9bXwWi9
yB+LKD4yCOkDTbRftcI+J7p2r8TjqWy0h9wWy9EaFgFjSQzKHhPcC1dl9uUUynEwPthyEIRGa9Kr
St+I+yStlV2VHl8O8Co4Kx33JM0zrUXSdKSZpx+lhMQWlDJmeHVkiwCS9qCQadRi6CyzdqEnuG1E
fIwDh95TdKxymBQjnBTqVVZt/MJKv3HGZN+4w7EEXz4fNfOs1gZeismcaT1W8YL2waQJNORacZhC
gavXf+hgdsmHk1JQxAM5HmJ8QnkCFd2uvnowHjKs0sdAUAbNdqI6OabBogq6dl63bBRGf265PJqd
/qnobPFCoXeNDUX2k4wG4tIIr0LtPUIiEm8ec5mRXLC8GT8bG7FCmFunZrTeHJfLXW25JzG4dz6l
6thRdjrIIlmOcpL0kxv3MYfBn/a0SnWvQFQDW4j0qV+ap87tqdgQ9bkKkxwBM+rmEF6FoaENAaCL
CaPHaxG6Yq90/jVk48NggEyhdx4E4gjVKW5cOc+GxjEnVKdtYFSWbOBvlBo2zjQeIaWEIJmMD1uz
Vj0bisWYq2rc5jkaPmA/zQ/o279AWX/DPT/ermHm1//7P9r/MzHj6gnS5k2jhA/u6GyD1vxMm/YH
RvZf6Ki/0wD+8fK+G8TwN0jy9ZJkwz64q23jp/TFv2C/Ncmg/sdre01mZL7ipQymBd1uQj60/hjo
1OcqindW9hSDsrBijKpU0v+d9vcbH/gH5qkmH+M/3lOltF1GPd/HDaMLfSigHw8NfT4iElEip6+y
zTDY1WUYswcuIHecV5waJXKinKtEPICx27dmtIwzFOaSgUdg0FoTU/zDryn+9ky+QSYbpNyE67jp
RjbBm6F8sSp/ZRJ27SFa6JgcWJ+PRmp/xVzSPdGsJG/Nm3A8U8ygl4rqkIwUOQ2KyKAmgI1mHrjD
rRoKhm3yKzTi+8nXKfxzIu1grvVl+egPgATBkL1rhJz+8E3+EoeoSczrPx60FTRxPHDR27hadXE8
QUOlrhBD1UuuQR0am5jsQboL//67an97bvp/vh26CIfKWhpvbKW9ia65l/E+ShVcUVggG21ZfSFz
1JnzmHbuT9jrv73pN0ZlkZQQq0by2RXhvxd6uDNMbsm9G3yoDXJh3wyom/QG4pjiWEfxD1PybzNe
fpp/PNnaUlQrJYxkIxDQ16XtzMIKt9ckmh+QmH95A/VbPBY1HXvMJjvaaJ2A6Dpg1yw+WzoS//5b
yZf5wxRUv+U+VHWDa1im2qtOciWXdyXdzfIk1Tb8J4yPv8E//fADQfVv30aCP//xuBpsKyo1xWhD
wfgJtzQnIQpoZrb492/zm079p6/zbRWrJqiLIu2iDc7ZXWBjC9NHukN1br1GKjUJJV2Sr8FmZhrc
ylzZGAyH98KnA1WN58hWL8CPCHMLEFD74V7FeqC54hSHKN6AKKi9epPuz6bU8JhCznP76pi1uDlU
9QO9K1obsqTtuN2NdvXDd/rbI5N//x+PrGjjFgnnyADI/I8YQDRmyKUymD8MAE3Ojz89sm+LHO30
wfJoM2wEUgErjKAG8OVIBPtsUmngkdV9S70RKsNR3tGXLvmi//5r/SXeQP22KtHu4kLriWhjJf1a
jbxF4BeXDg4DNbb/cvZ8W4kqH4pILdQIwIZytt3uTSU0osri1b9/g78+vG+LjsD8kCOSizaxld98
Oq+FJZaSGi67RAhZPqRNqq/7XUwFXK+8H6jLf+Hkqt9WnTRKieedvGgzjspr0QTEd1PY97TqLnGC
YE5RTfvpG/5Ot/7/x4fqfluADIr3aeBXMcobeqXo5dmdrBwEim89Sadz7hufEvUDhQgkrKDHJTq/
4PpavreqvkuGlPtIXeL4E1Ivn3C9kNQsq8uPgYv72y4xEJcUYrpmPPgjhmUdH1dOpdynZmdFymtb
pXTCM44kssugxyNiJHU8Ir27BkFxNNp20aGCUBo8fr3Xg5gq5vALspmaTjgzHCQs3HWVGPkoIo3M
fjSU9l6PnBdL6PgHshh9hjPvPAOCZf2Y5d1TGdlbd0reBhc7sGsvXAH3yJlQrfe05GF6xtveDtcS
gVKb+jZX9GeaWBsnQIGaxPY+KrJdpRsLBbDTSGoQM+zDN+AymWigStf+6s3sU4lJ7h1Fu29TiMHU
JCCzRbAKKlpuVTDwbWsogFP1SO4augVT+2j06R2S7VoJ+t+ichFHhzj271ulfbDt8SvI7TdSay9c
67nRpenaNod92jdHgaEJwAcnI6r3A3wLiludI29M3Hir2n6sWvXVlOqDzjzRhTj4WnWeKHjM0Apd
DHLoNIPsSDhzYT1u0o7GsEVkrtnceyi3uqFfmJTUwUXm3OXMbGlLg1Np0L2KsR4NnzIAGaDjtgvt
c2VBUUyJ5YwdQH4IYgPomEnAXl301qMw853m5A8m7Lm2hRyMps0dkq0elcfc8++xeYHk77ieYjmx
jKrh/Syqye7XEIz9TE/F5zAgJiWiAw/YDI7OYxdm58B3TamIPToEwkZ5jqHGJ7uHn/zfF4I/L9Kq
+20btZwE5x0e640tgjeJksGNz3Abf5jvfwn4VN1v+6bOlincln2tNJCFWkRHguQ91E6ZzaLRXggP
4kavpc+CJYaq3UWmA/gZN+pADda4S090IzcohODyaJshi0EHwWUxiHTscjpWk9Yy3Yifo2EZFTNM
wesuKf6rI5LqftuThzAK4imo2PNN/8Eomos/BW95Ffywgf3t0X/bH+kjAttqcrZ8bs8Za6GW2jR2
8//y03/bHoVfTJHRqeRgAFz1akSPsBh9O/zp3vXn7Zet4T+3d9XNvIHqDK8fxbjEIfyEanY0ouRa
BeJBafWbr4yvLlBYCOxPXhq//Hcj9tvOmPsjK3SE0NlAX2XiQ7M0774v8h9OLX/eoVT328Y46o1a
lwEvP5QpOWV1d5qQj7gd2Z6TxqzNjeby332Rb3uhGOumM50ypDwZXAJXufaq+xD75d2/v7ycwX/Y
/pxv2x/q1UmpsdfjwIyKhRDOI+r6fmEBuZPrSCnajVb8lLvxtzf7tozUNYYBjhMEP6CXZG8IBduj
+Zx59krXpwXmvZUyFj8sKn+ZOM63NUX1yqlqhzjaUJW8l3PSYBRgVPkhy+XPpzvEQf85sBs4iO3U
RNGm7pOrYw9L6V7PPCj1SrD899/G1n/nov/p5/k2+5OiDRJ/4EKh1ooGJJvqYqwV7yZWx5pyvJF4
S1MEX6ZfAi4ATO9SH9YBqNDTIb0qQHAiQSuo6B9627yWwXgmNnxlpXTvXT6zcAN0jaVxJ7ASwHNw
X0Q87isYTmUIVdAtwo+ONubMSI197dD4tIxtrAwvod/s2p6LYJVchZjmEzcrvxw2Onus0LJm7icy
WQtt+CyXzSVXGTCl0rGqQNEiArOBkbrhwW2HTeJpd9AuSturpTHwgMeTD12Hh7gb91Zi24shisDN
+VgPnfzRp5TW9O7Oar03x8in+dgOTzYbxtSi3xl8qoFKzp9pO+1JxN6zpwIqdv3jZHQ7I+i5nkNH
tcoIBGBApU/U8CYwqkRNJjmjRU4egAWhpz26ZXXqLfyZ0qprJZJjhYbFxkOoZneJAlk8nG5NzTGs
yUitwU65oi5Pcz8s8VGmD6TELt2hUGa55dAos9a5iZ2Nsiy2h7Chr1lVWyVVnivbOvfWsNX5PDM1
55wwFrJlza1xnrbxu1N4b1Yw5jvyQG4FHWmzpRsb2xoJT+0uVMwvH0eZ5oPWJshuL7mApVqxUxhz
D5iYZ/sbYsv7GSDGpVUD8x4HCNO5tgtCe1MrMIR6Mzr6Q/LL9WDTxCY2jLD6GtXpCeVOvU5zcynP
j7EZ7uXFBV7WEh3umUOmhIAQVG/0jxIHVPrD2VcmVJQcAsUEgVQY7fsQJTvR+ycdQiwn+Pykh/Bx
8w4Drq0uDae7ONiuBsWjR9bgA5wOhEykcJ1omLW6fZE0Cq9IPjJd2YWW+0sZp1+TfECW6rz6HmSS
xn1Qqe5hakcn32jW3qP5jBzggiR6REqfvpgaPRgpCvZNJBEurUGAF5alPXROfK7wfNJPrpH+dEhD
IInJR6c4PpaFNoYwmiscK83yRZ3q3cQGUtdRQNnYudcHgccysg+xqd7pNlSrsb2WLqImsfILx52V
BrgdBOTnMshbOF5VTYxGuTa09J4U0VKi0J/HGqGZlsQfEoSkTOpJEgVLCykoBfnJ8Y4a1wAioJOl
HwAzb3VM12of3xASALEyTwURdnPBC/mqaSya2v6lEvlLM5N+XVmcBp1M4VTF99GOwTkslTunL0Cv
kHvo5LTKQv+EMgqpelRsUh2bS+XQPbfyQ1I0R72IDqYH3dfBu8gZDE+X7p1IKwgIEtH7JTrWEwL8
lWtnHrMO6qaJYdFK7is/u8tG41E+JYNmSB3455IdUeEQj/MBXaGfvLqp/ogU4KiOENCDaJfpZbSQ
gwD2Ja07bibp9OlCVY5rRGaDHd1H3bSqOkXBneOfW0G4ORDhXSi8YxDSlVMVuD8dQgM747nY5cHK
Q/jKwU5je66w6uCTwJoKk/vZDdxHREOL0G33HNaxTCHDGkd3U7q+NrNcHZ1KMtgLr/G/ZJD2MHSr
GnJwGifv7VCePBYueyxjssSrg6Lb+1LHi5mOKKkRKVmqoWJn8+7VTD1OI1EHWCzbvSQLt5SeIltb
IUR4qVGrLSJdIW3MwF9Mi2VN43UNL28Rmi1SQVbuCn1EwwhB738p2G1wZKaf+KgQXwXTXUov18Q2
Ma/K+j0LyY21jICyMuksboJUwLijXP8cSBuEOvjlyk3MB13vkdIoNekTJkIy00UPHOWMcOtGg/qo
TxiHWSxD1lJ1Szz5QTc02c58N1BdM6X9xUA/XKYzyNhyFdHlwhLdsjWtXxMNkkLFGWGSvVK3dPLs
4lVREQIb6iEZzLtugjFYgEOxaxOIFWJtrTq5hkhmYxBdudTksy5goZ/sDwnnnpx6ZXBbc8f2yQwQ
uTUdLmUr93B4U3fAHv9UmAKVFnduGwsTpJOvNDUurpve1YYnNfo7QearXBDaNHpXOVzA7J8oCPtL
B2d87NjBwi/sq4edpUywhfo9PCe31zdlnRwbaAWmEt75lUY7sGqJ+s2+6iIgoqPDFeft3DoGOgrR
tUlQu9r6TRuLZzLj95Oqn2Bv5EutrpfEO94Uz14K1jTUJphx89o/WBoC99RR4bd05IHZtThHNTea
dnDX0+CsOzJBantdK/0vzWq3WZLPFTNYhkKgaO8xWRerKkL+XmVg7DrRzXQFq68rXozRfQHxTtjP
iKq6CbtNW+lbus3HUURrCQcvm+ag1QGWBN0464WA0G+8KhaR8GR6m36aziAcArrTKOrk8GrKLgcN
MyF0DtCWh327UjRzwcvn1CA1lK79RfTW1WNSCStiUpAQIUXrNntRT4bTpMBLCZi8TRrtC0Zc7zrQ
r4Jxhp4MD0OMlnIA5IonxIJwl71WhnevqAMSQmZlM+JG96N1YZX7MApXzYiKQw3NbVAWlwy8Owpp
ZLIV3d/EyS9gKlD/AwCHiBMTDU1qB//lOCc9pW839hiATcDqhIjsCKM5p4SxzXiwi9xzZ5OTFnMf
cdPMIGkLPOKjjya2653D4PFSjdPsPaN77e22metCuRH3QXWgoKeLjnY+2ONBK2D7C0082krwConz
bJZ4yuSuXsUxDdIRwwzcAagOmUKFNV14mf3UVcNzV+v3yK65mCI8q+N+67LmZkry4cEubLVxOTXN
L6WHqBpgcKgTq567sbWLdDr4atFMKIk6HIu9cdezAua9gliPWh2szLmcSuNUJHO5vUjMdBrG+15J
fFnFA8CQuWvRe9eYJ7CN2e1dLX/N62ErX6jQ7FeZz+e0kI/x4L6BHEVi63fZyquTey3Mf8W4Y+Xy
pPl4TFM9O1mtfRny7tqheoCW4zPt8dR3WrbqhIqgZwC5K1DA8Ecbxdxp1DPkkQGG8mMnKsgv4b0N
cKfCVkBejJjbuN05whoSwFnNERGuUZjPu7LJISkPWCmb6L4tDA3UL5+UxiikGlICVHFHxMWmjP13
+glAJc0npVYfzYCZZFkxh0XwL0gDsZGo2Q6X9XrSg22LM61t0aeggV03CZrMSLURRaknz9Gf7Uk/
g0556/3oMbcolbmqt4gD+71Jy0M6KEdtsA9qYjRzNCNnBHYXvJdPSlk/W33wYbf2GvHJdkgpJpma
B7if2aU2Ls2PfCF/qoBCvF3WXwodrZmhONuSOr5vgUCQ41We8Ie4XAwaTebE3NLbuguLIl9mOs77
0RTrGi0jqjCgT1XwkYLsnVd++F5QousUebMLcL+QUDWEB5P7Vq0oyxE0KFgs8rSY+04BKDcyymuU
Wu8j639mAJHpG+UUDs67NWkn3cFP+fs78AOT37ixiCqWAElyUJNVUAWogwCYZoww1pFkZrKv2snw
mkLBc5Thvu9jTtQBQKPafHEswjUQ0b37k31ERIev2O92FLtWjlIt/dxdQXRmaafTqFohqxTyBjck
zcLMZ1xlnu1A36M/5XiBpSnqM+RLQSNWaRKC7kEMJwew5zHlXHYQNHzqpmygpU7Atrsc1ytNmpXg
B7Ma5x6JRrbQnPEg/yk5o/MilCVtYQCa95Kr6TYHecOPib+Qp3vDU5HL4V6OoXw4tGYNIgoSwdwH
KeYw4UpxtBwTxWIP48jI9radrOTzNstgmBdt+Vg4PN4CK/8EgNamcYNTYzOibi6mYQkB4ia/sm52
t96sLjpaGoNfbLK0ba72jyFUKwJ8Nw1ijZZ11CNit6s/CPDtU30rP8Nkjk9aUmPoT47mNJ7ks3BN
imu9H+6spIIwHrwHnrqa4J9ow3jXcNLIE2Opd9HRTKddqbHc2uVKpXBbAQ1UJkxr3vg6+eoiiqeV
PP97/D2OzcAJQz0m5iZ+xisAbpxoq86bugX8kF/CRXdRBmyrY5I9w3reKtxb0tK5pZNGfotK4bWK
7U2metSVjVUGi63skjczRujnJMOXaNX7SU/vCAtZdlihZ1MvpRooQONJIrzMjanwtfRm0fGkurhc
ekn6wPa5oZBxKovwkjExqSmfm9RtcJQTZuhdXQv7tk8a2CKRqBlNd0+xQVgFIzhwYEmzRcgFiBX+
CJH6UVZ4KCDDRlIIkXFuck0MFX8vh488SFpWvlJsd0fW18ZgI8656xmu/YhpgSsQOX98lDAcoGy3
x6iob0HvvAKuaOASBVs8UCp6AMiCFn4miVGbLIhOeqpf3Hjc4dtatm73aXVBsBokOtAIjiyy6wA8
lN6Om87HL+SY6GMydkZUKFQMakZesxkw6XQt+OwOxQEBOHtHIzRUV59QBW6SJL23hpDjKi48ajwt
Zyp5ZIZssgrzkQvP8B4wMz21fDZLqtgZxepUCYdZoyBEtxkk8g1rXO4DLvTA8TeTiwsuWydhhR5H
PNiOd6sscREJOG7McSheyI+316aN4EXRiUchQO1VM5RjUZZ7hxGlmM3eFdl6AvxLPMq1bvxlE7oL
ULnrvuXEhKNmkxrSUMoqLoyj/BQtUvtJv8sMz5xrKkoizUgOticWohiqBZP5GaHaLo4CTtrIJOvY
vqm237AIaOAOXOZ9XyVAwaqDXrT3UrUV9NCXEvfklQPnwghGhtgauruXBz/Jx+9SJM8D539hsMc5
gYopIK/Opo3fM+XmoaTBw6QDbfe1hVPFt7IkPKmnM2Bq46c+kOPmFc1OqNWxlqHkTtzfkyj9CoP9
8Dvue8p2xmj8qvLwzXVsNH75rrM7AIf2vHXso8VWIY9gql7cVY0OBpjPOxrObOrIOvHoCyHjUlvq
KdZyxDvCwTl6JL0PTbnpv2Vuvib2ZJFpxTkb1LuoEydhsjVM8pLZfTS+uUq5ww6KfsmKirCvvJiX
UEmMbFylkd8sksqS5Q8eV3B1tQKgfBEtNcTwhEQBGRre7CBeGb5ySnJQRInrLY2p24UhRijOAS+4
AT8nMxo5g8cEYcCWI1NKf3WpOQap+WA68MRyypBIyKeXKo/PPlSSsMYY0uNCKzJcwIMGiWIIlyK1
dv2QQ04Kj1Ofv5U2l3jd8khXy266HAuK6a0xopW70esASnc3JdLMGUT4dOb5CWI9Yhhx8pTXIHFm
ltDWaRb/HjyTZ6y02uBKzPiTg7zu9KMd2eucNV/xxFFu2lWfr4jPSJYcn+9CiwQM3pcqxkaVC0Ol
v/hDeM2s7sr161j63MO9DF7H1HFDIokZBWex0yPrNZFmlUGd+2rLEWZsx1VS+ABwuuhiS9E6Hc9L
yARTYvVe+PmnXYEaFPoqAa+vAzHO5bHbSQAv1O5p6IxtpQ8rByAPyvpkkYzBDZnO15R367QJLzbJ
JwunMbDQVSmSAE5fVpGd47Z90pzqY8JtQ+JdvwRhtEMIO7fDnAuqPyz6MN9rhZ/QVQwecmKQUgBx
ptyf+exhOj0XTXFIdGcr/0pL/Vc+TEiDh1Ut9KXG8Kms9FwXBFQCvRyE8xqO5m5Mw03oJNBaUBZ2
5Zumxw9Wpf/KEufSRZCz0vZrcINV0ej7jPeMtObZMRwI0BLdyNbkC0wSqintdCX46nwiIzKaPkcH
sXmDlBnN1LzqnfuKcMmE+3bC+iHS6WwjaJMj4QNXE8bqrv0i5+fBj8lzHN1HP+3uCWvmOqiV3OI7
5M3yQNN1922NXRCIrOWm8FNE85E4mBLD8jFOTfgTOCrRBzpbrbE+kpbt0zURXoPT/+AQCOGNKAwP
GzIXn7TchNLUi4sW4+glN5YdEANjPJpB9ipUCAhp+VZQuvZRKRgCv7ejqr+EvCK3bcbAV3ZC789p
0kr766oGh8ROMx2J4UH+5Iv7akDkXWtfA9HIiuC8CjKEaAfnjMv+rE+S/uHctIx0I5LXUCQGt6JH
aIYLcZNWlMSG7iFGRT3TC+cS+Pmir7gGBTbiRT16wmVzpu+/UYV/I/nq0Yhk4lPaIFzlgdtm5QKC
7NZmbm1IfsHu4DyZHDz0apROT2oJir3GzknnhHqh2R7gYlzoo620aoBOWS5TcLHChVBnt3uV7MWs
0NZ6kTwGgUyQq3dyjdI5GHC1ZRwGzxnX6EkZb4lSv0bs41Nzc2xnp7VgywbmWpzVD6EiPqPEdiG3
RLsmH2RodXCRH8tmhXJlNjUDJHa1WdiYBHtJDRc7TemHW9V2nmsi8ZC4EWQ5WjfOCifcOtGMbMlV
UuYscpSP89xhYEB35Thn4PmdESyezvvWuil2+MR8kOAllM4BWtra1t+9HMNSQxA2ooMT/v+FPhDB
mICgq3vo7AicsewpNm51bBMav3JKnGfjRgfI+rO2cDZV9aX33pnNcDP6PqFW7uuYdqssCl/JtjmV
nGCytL7DooujNnpolWoRWOaaPRlXTnKUT98kYF3+fRBviyTNaGp96XF2wH96H6DB7/VTZJvL1vmc
LPjbobVwOYu1EbhleU6S26j8q5c90XR/gIbwpnGI9oPzWGfvHITTWqbPwXlhwczYZOrmTT4qt8Dy
i2NrBKSmM2J6jsoBS1EsWP0qHQm8VDbVpDmIJ/nFYe0OBfSPSCc0Ej8OGImly9WqZ78qyv4U0W3A
ZQLRszipUfOuB+aqat0KNKbMDQnJowWLUEztzHK6T0OHxhU6i5IVRTXbRTlAzLezR3nODTgCOB6z
WBLHi6XqDIvEco8hFVAztOZOol5IJVnLD6jDCJbfVpXMvOxJq8MjnzPA0hUmDtmTZGCQXpUP3sNA
EYB/5HG64Rc18I+PsXrrHRpUQ7KYuujsC5XZDzmSj0D51RzjM5w6INafjvHQcj4sx+qrbI6KABtC
po/JVIXvAccp37YpbGYOnvJ1pfcL/rzcs/gGCD/2FMmhxOGoMIP1pCksH0axUYLixQVTEtiUISZn
F+jVgsqbjbF5VIpVaN8KwKbyMtMH3RE7wUzrgkWQTFf5vyfYXz7VH/lvq4lygGqxNbXnOB8WckjJ
M1pDX8FxlxZ5eg7Fcz65h+11ZlMrgVk4i8GYYlHbWGO24ONmFsmCRfhMNXnlWIRrMMUDQ8zlB2gZ
Yk0xqLOG0DkAZIeKlJgcgF2FfRhP5zzUqLtAcb+GSnGQj1h+REbgQA1VHkb6ytsyqmvTXsjXilzl
4lPrcfgoUXktdPczI8LX5a1irVwUnrLRPPfVxzvncCKW/wpHaFB0xoNmddSePW5+zc00km080XHS
x50oOUKK90RX4XMJd2Y1wdyXPkec2lb87FCDhMvF79KRyUXqatu8ul1Lma9dSfSMUjhnRgd/UgIt
jc7aeo2pEbmsfLT9W82GDHrJWFoTXlXQ9q1LAZHeDWU2CrTKSlVVk1tgcvYNjAR0qlBVLuRwNs3o
IBdKgvBkmayMCQ5lsVEt88DbxYb+LKev5RrboUmvTNa4t15cuEiNfko5lIjM26j2B97+e/68HFJc
27hLNLWKW6Q8sGKt9Mm9Aky7j8vkVnLuQI/O/VxgKDQ2E686WdOH7FzJx9lm5BCBMZkMEIljSVMv
Cq/y9CLM5k6mVmnM6lp7NcW7LC8Meng1BiD8rA/yo/AZfn8j2Pee8j4QURhP5VqLzGciV7gYQFWw
X7sYLhVDU3OGWxoEp4EgRn4/Qglwu8uJE+rpglcK5bNiISk9cGrk9iV+cgxDaus4Mg/qSOMDiiIt
v4NS+kt+GdGFG7UcKYFanI4ZWW4lvxGwXUcZ7wVFKQL3LjZlEpVKq4Sny08RNx0Fz3c5qTMa3MJ2
LlMZLtkf9uqYAh0GcQTt+ODwi/HTomZZuMjR+SxBna4a60s+KkBM4IKcd/5v23tvcrWxRnNOi59C
2Nk1snVJ1A0BF6coSEmOqHigMOUphk5ZsBtoW9ms8S6BYkwKWW1jPPAEJpNjlQ+BKmpn0u5RjNO2
oRBUxMZeJsIV7H3h6O0qYe3kKldRftEdceFjEP9z4Er1lGNu75QAgfqptBFM8Sr9uB99Sh8A1+1s
PJOJsJSnSDBoW+b52FQHedyNFIBa2pP8diRlsFxm2wkT/UzOfaPl1g57KuLH9TG+qmlJCAyHiLTG
SaicYrYAJTFXstKRsR+aCExCw91EflhT9m823KjgeDsy1sq/N5JyXlvlZ9aLtbxCDYay4bNCxaaA
ZzzIdc8GSFxM2cYQ7x4NBs60q7QUJ55fweDoOIFUFT2g30tJpO2LslnKnwLqqgFKIG+8c6lRbOGI
3Gn5VXWjDzlbqvSBFwKis3Ld+DlzskvWAjUaA0gsBX83FvbBz7HWW3yg9jryKAp7/AyS4UPusI5q
VAu1onBUP0yes9GHLzk65FopjBsq5tlgZsc0ai+GwO8SUiRm5UXGBlEhm8WB+0wUgKji945btGG/
eh3mY2a7y+GZjydHtdqSiEYvLyJRm6rNOIgjsqmdyWEBVtZiDFJUjOJOXoHG3+Fi0Zoe6LbyaAjw
YEbeD3YjajduuNIySwQuafQBwucmpv7Zzh3TvOqM1sLRN3hZb23enEZfI/cDE44stGv6B94uGpsn
uerIwSEHdllJggr7ddo2Sz/hasbuMSbmSb6j/OCYcLhQhNMRm6wG44xDVJtDgGPZF4a3V1s3Xww1
ssBOoQyOH35daO2uGmxCKgv1CggBAowg9rbZVFp3sKzPiGIYlfiFQvaYShUNy+apts1fJUbemtxN
FIemJk+uuzyJKWVYwawhwoVvWJ+SqfokIhpR5LDS8FJWCuDiMA9xErGj5IaJ37BaI3YHKpGsDBpo
dRFj+pPZSMphorad+O0mcl0MReHRjYePONPuVGaw6YJ1zSxqo93o3TjcHeG/QxGDzSjolqT1OMtD
RKluPF2NDjs4B6rOSBUKvWm5y318fyPG65k+UJ7wzHou/1DAw1OoK6SctFI6GhIEvzRYICoTDAhl
F3ntkScbN7ARM/rj3oXMFXGoGW3tTqTQ7/kKRdjs4746uLhrc/CW962At1Wz95g9wh6L7ang0fqd
ssOQEL+AtOXO3kerVrX0RdMRCKIl75HK+kk0ssQD6NuYjk856r9agcQ39umHjdJVpduLmkq4xzXN
D8w9y6nKZoDi5K0IuwcXEAUtZXHfNVXFQuhzoZckmxjXr1s956APlBZITptE9VaXBU0RlHxBj3Ww
day3YAT35VJpzgVXtz6C3Sqtb0V21ZppnGd12i1SNTLnKJzRuhALgR8QiylHWTcEVoSNcZVYMDQm
s9qwFlIb86vkXE1YvpwaCHJKhaWtrVXDDVdxypOJfC/AVwGVwbsQ6ng122bhKdNHrXe7BNBc2CFm
4dD/rnsYv6xGnWnJsKcuwM4bFg+2F14UBBaK2RMpTX1mMfbOpqMlMhvKfmf5yaFVE+o/vovCFCXX
QBdh8rc0wXfT2G6gAb60UbjMqGBqNb1kxoRmIcllxZYjtp6UqwXjHLXzEkvWeJ8BCyRFvF/l0qBp
u2jZAZnlMgtGNa9h5CA44pHZbbwhBfU41B+plcPyidyVJW9ISaNz1vA0IkTC15jd12CDUrEpdhRG
Z5WlLSbNlj4/AsMscUsy/cmnpNWzboUDTg0MR0+qESwaxqev+uCXmDZ+KlvDVO/K7osuKA1tivVD
Ye/SNsFJhdSb1JIU3aR4VcW09AvlsaYzo0fuvqnwx8qySWbtkjRmhpnYEovkOpEGX5lgUCtF2RL6
hxW+gPnIPw2i/A1Lz/v/sXRezW0rSxD+RahCDq9ipkiKVLZfUEpGzmmBX3+/0bkPLp9jWwyL3dmZ
np7uwR8vfoHXtGfRvZghTUDYmT+yFPsDmPirZbBduM3WXwxuW9x9KDusrli7mAz6VQt9i4sahedi
Q8Nj78bDZ9QjI2D45OSOxrC/b6q3Lgl28UBTwsUBAjHz9yIf15oK3nAR2Mmq10WwtijeAnDUAY7+
ukqxA12M104vbqpDsxzLxnjbm9MJ9x5eOmhenMF+opv+g+DIu6xjkjn0Q+xLWZovdsUs8mKZq18j
xz7M//rNcFNaRxFSwwsdETVgT3jkF5k1IUsGH6SJcX+Y1xImHOpMv2/xjEF+kYTgTjHjNZZKsYPU
etD64Q5J4malKYsosnx46bjnStkNjvU9pMZbjePpyPmQvdcUSBrrii4XmWNimUhYaWhwx0pKZOvF
ofGrFzW5NeLjtcyTG3TK5KT7PxmaO01Oh8BU4gKNJFFTIlBnVDTbwJp74GsrBQQkBTelY9Xl92Hb
PCx4L8hPWPYHiqt3WmFgUdPhnMmF3iBPYLmvEy7OKYAgRBX7pTFLFDcifac8cwcr/y20+x3ym3cC
my02mzss8eMQkJ4xbNNK1+5SnBpHu8D4XiNIugbZPxQjKuY+WruIaryW5fjQRnW7nv0GvCy5TKTI
smGnQVvpKkPTY74OiJxiH4ElMDbDSXSI0eXUaCBFMv5J16Zu6maV+vqjy/l0GdzARHU49CX68Yp5
Qw8Vkr7eBf447uh8XUatPviRux9LVHzMESWCZiNVg2l/UNttDTXSfh2OdtZxlQ3tytbsWxK6e+CZ
c+Yzzxhdc2N5jubpT1hhGmwnomeB/arRt/DDzXVOBYlJMPIwGlKCHqpTZa+w5ORg5z7t5UpsDHly
CRLPEtkZbAPTJ+ygEflkG1RCmltumN5ehYxxocYKBp/ieh85jFXTt8cAqITFj4kG8k8DKahrYAbo
h96X1TITvIxbOC117Dz3k2ICvnuwjK90tmioYcWByo8TIAZqMk1xNwKY2lPP5oEwwu5IsAzxqIwN
bfwLaK8nj3GdPLYyG0CwliQrwXhFtlvLAWooojSAR/n7YLK2Ew6ENkZKVuK8Og3kv8EHNUHU5M43
HnOAKXYlYgf3DWnSEIWnGSqDblx6TFnk2wPOvMCc7JC/ILhXGBjyB7IPHK8xOR7Oe6NsRLZrJNSR
2MBaCQXXPW2EBwdIJwSB53sK1KG5OMKm5yWKue09924UJ7ecbi9ljEM7WIJHOUb0NYHbOYETf+/Y
Hx6l2ipFBMCeyn+Rf8QhMlrzkfWifapytcm5UzySq9ZdO4FwNnG9nlCo12ybGzL3b3qXnxKu1B7j
7Lz5AAN5r3QbIMEW/EPUNBLgCDDQm87YvSXeJP0ZeV3mzkDKOs+Wd5vtYSMpgmzdyOYcSYww+uzc
cVloofNX6/s/vHodFN8K43mLea5KYbeCiVviVHvbD85Igq3tWYkg8vTApehzbYfvbojPqsdTZfJt
1eRds5W3kxiF4uVrBhOJDPLjv5NR/YsyFHiV/WhhO7cqXG9jypNN/Z1vlPtEB6KwunXQfs/N9Fy2
P5ajvs0gDH4DumcnO0RWVh2hzZ3HnxrrXRtYoGUYDN9aE504etNWyHj3hDOQvmKMILoN5ac7QEnV
tPrGlfBUzMnaYURpq3vuS2wCR3HM+zA7xawiIXpV17gUs/8vYTTfFgKIhVZCCNcIqXMWbzI2RTai
wxMV0xpZPnSqamZkXB0fXGLD7ECnAc1+50sHpisqTPWb1084EBsm7o4KIiQKIOc5MuN7AD08YuYg
21opsJlfzBvQ2WUTh1CdjP7oT9BgdUfraTuhSwW6gqj4tTUglahy7zUYY/7ylzCS8u3DpLzuPR2c
19R3KUrRlOPuA+kL15NdN58N0g89x3dCXqBlV4Spe/UjOzynvvlRQJ0CVkN3Nl1QpUCPqKG/7zvp
kYA/3aFgg0SAVd60Fklz6qgN47II7Zvxdhl7MMYE4fCG/Lpq05eRxayLyQeYmTBH0/1T4i4/eZk8
k/uEkrz4XM7dwcDJi2jVXxlT7FeLk28HO0KCsTgoshc/YajJR2rO9/DdDkzr3Jb6q9m/Llm1yZhW
mtxo/OPksAmJWaYdXv1uYlZ/0XefYzDV61Z1DHlN5ySgbO3Kc24YV8NOD0nDnKelFztVrKKZov5P
izft4FuHrkdKiNQRw4YfkFTgsWjZg5uhK9ENu9nGCK+I4I6bDZoMI2oPLiZp5aIYVBjnL8uQ1NqH
aRhMOUqoTTes7FZvfqtHjfnv936YPtPCmHeFk0QfRcpW9nV3A0cS38cxudEhfxxtrCMz42ZjElPR
61wxPUbnyOw3U4GXcms+oRsCIZcTducay5VYe/Ka8mpOJBYVrSCz87ZGj3g50wBMt45ryt43DXnm
zhjPSwtAh+9m1pZ4nFCnL/rDSAclnGEhoI9b6tP3kPQ/fq9uc+PiKzMma983HxnKeRgG2DA2KoPD
ok5+ytinMeKfGHXjwRmXNUfxQglAn78Dm0BTATGWfdlpy92EqUs1VWcj5BzCLLpHTAF5pWQXWJCP
bB9RqIn2Q3QKcXqqveqnoegfoyC7a0gbu756nIz+hJPLsUw0SCNZziB/BFw+piC2yGCsvIpxdL9U
X30XfGkOZs9jU39ZlrdxDUrZiJbVpm9Q4EyTfl93gBWGPjL8hl2S411NNuAdIBaYSDAyeqaMo5Gi
MIpY/EqLzFuoD6cWZ0wfgRgeLpweoz7E1ggsgvqKAy1jnZTo9ND5AXRzE1QHcQTWzBr34BkBrK6z
r+Zc/J0iNgi3nJxN+gL4uMcBBYTJVRFvfF7XRa20C8qdnWTPZVSjNBptGmTL2qW+NzV7FcdYnHJ0
jeFTm/MHRdUtWFGr+x+BSG7BSoXZGyPbH1wtJHiQh17z2NuHESvZEhU85eNwmCYnJkeAFtwdG2Um
UHIHSezs4MW5Hfc0DEs7jK/yZyZ8jnVtNRvJuF0ioRuTRzOWU9OhnM2L3DUDfMZsLDazP9MxdVA9
afBb2GNZsKXlvOsw7NI0sXvoT3pacfFGL2OsfZq1fW9Uw2s3W4D0g/GO7M4CNckBGIavtISrXh63
GZa4r4fNHZI4MHnKLZjIT2601rZFEB2HOZjww2Qo6MjYwFT9GfXb74EvLN8M24oDqE2jjfcEZBUj
SGJ6r1PFTIUCREQGRsTxIFZ/BG5PR6N7kBZhjOJk8C0XOUKjdyPavS5rAloWXwtfextc5sJDc4dh
7clBiqilQ+qY6a0wFpxI3bNJvtSB42W4mvhZ/YesIefH4gnFzdLa8/RAV3ly413UgRdpZnkmKcWa
vjrWPP2wM18VsbZk8Ngn0MOd0qqtZQCOh2m1m5xb60WbyurepOgcFjjXjQam/Tjozr8azQLH8x5b
XZ3tWftjFea7w6Uve88gbvtV/4Wc8X3bND/kc1FXUNRjy+ZXR0nzclBEWbcYH9zWCg+/jwRq9rP8
bANfaEX6DpfpWOGLN0wTnZMG9+5YOw9oMwy5/jV3UJb8+kVK0srQj61vIZMMFv2t4NvoU3SczOwz
iKF9GMq45ChitTWtQYiCmqd91mVLG7934Kdl9d4xQ22V28M7VlHVDjbQs+xcR2mkTWWLqCHEGB5t
zoWPGDHmisTzhemEQDE6YqRo1/ix376ZXf2ndJtrpuOT4OspMA0IP367HsMMMm/mPzcukQ7al813
dUxs2xpaKmGL3FbW7+ks/M1IThriVmfg4c7k21Xn/ESDfqtbCBdAFRUNGppXU5o9L2n8MsOSCuLo
xRx7oLzOum+s/MuMtJtldN4tjVnkyF3ibZMiX1ZYiAUyL4SfC+nJOA9fOMCjCO5ERxrc37lRPVUp
IuXVPN1KDgcyC09elV2gEFmrJVVX2PXNpo/wm1Bme69HpKNMJiPTmtdbK8o49nm7bEYwWLROEUWs
6Jb22qlasEyv6wKlpxmremDkQh/fu0Gf13BGi51BtRWS5GLXZe19f/ynZvOvkcu8jcPMiYR9P8uu
oJ4bt4IeDR34MM7axxSMCD0t9iFsSzy7+Ot4qW0EBYcL6qzQk314xpo/vBRLvZa9V8b51bS4TWwk
+phrLPZxqC60rH/0CfSl8lbYcK+U8jcVVu28T/Scq/ChqPs/fozi8gCPcjSrH6XpV+R6bhOlNOXz
xS3HfTNa9JTS6jElKre6C+wMDNVayCT7xrxqKJ5sBylmq3tI+2DaIGRHGCJQ5UtzQqHtXJrQ2nOf
PlW1sUx1ZcSTztGCetbY7tO020IP3UIa3VgOCk1W+ETFkJjTtk8+m8E+Q1Y/DQHmHWR8EHofp6Kj
Aq7+BJMWP2YlHHiuuz73UQ1W57wP7ged254srWvMExtl1c3zNnTH7aLnb5E2XORkdP201i1nvZjz
Y29rL/LicmAHij2tLY/1OL4vETx2SxtbWkMmE9VGi7NrvHfq7uKV/pYJNN6i/2jgffgcKQn/bZh/
u43xVTGnD+uCuQW711/TjE0BMuNkyXMGKUIREalfV1L2oXlPB3paSxBsKtqkWX2eArylKIc6M+zv
ihJZCFxpdbyFSX9vWn5bSnuVD9FBImy7OD/tkF9MIiOTfGttRP0rPfepsx6mtwQ+YkHCghPIKq0h
Ks3Zj7yTvKCRPE6Lt5t5MXnjIqlOTIL9hn35b0FT2PqwnJzsJL23Hte1AKJRBEAUZ7CELbSx2FUW
RXNWVch0CTWsuVtAW4gfa4tT03T2wzzYJMD8P9+2QQcMDZR1xyPiAqldeob2h446F2DUAacaA34J
vvM1vOMhBsyXsb2US5hmAprQgRcdXdGh7GChh+pz9hlV4QqVL8+XLn2D3j0g25x53wNPvysZUlIe
bs0zalVgNIlVngUHjXP3TMG1k9WiyKTqW/EyiYMxVK0z6W3eEkgXbgj/ORzAROja184pSII////U
siAhikLwDTXYf935tzTGBN4tnTu7S22IZPpjj4hcyDMMcijOef05tWqnkL1tB9Fedl+V5n9UwQJe
Vm9CHBKsbvgw3flvYTKbUwpW5VO/x+tOIAin2cAlAQWvs3WmtT+TR8mkp0fSaPTZC2s39tp3hXha
ayLqHMJhjnHgXop32DHvOXFRLnMfLp+VqEOrobaqZ0Rh9TkCVJoEEZS+BX7ZVkwmVFj4JtTVSef8
CQtQUT9WP04T5KucDAw2wm7CJ9J3F26RofkaF+7hUfxNwMYRYnyBMr7KQVYnQg909QfaZvCxwxXe
Coy4ZOgyjP3atiGDsZAq7LZNtdyrqth1+GQrt33X9OZfQQDpSRaSgqOHHMWX0vPnvi+RFsrAcLS8
/NPX9OvK8W10QwZ9AvwNmmhnB0znoAT6HpcKxUvj/LtvkMZmCBfoJ/cfB1c7lkZwrcQx1o4GtL3M
o+wcZhsodVlY4lcI/JT0y9mL/HM7Beu6UzGgjNronvMSJT1qeuqPsLmi7mIH2mbiMygnX3PFu1V7
UsbAw4MU1PR0kBCauLOb4oDmxjGbQhR/5k1jADlLj4c39MhfbZq8Y0d8FkU7rnUF2rjMH01XfI1d
cQK7Rh48jz/phzFKgeJh4m/KIHmQWJAOxuM46afSU/cm27mgk2zj0+2X0RZZYcrO4DNR1gGLrAvJ
WUoYCpMcvrUDWNes3ZradaTxRl1xpxvSz6my12qxN/XgbeJ2+tsMeJUyxkCXVMbqEGp1ivY+CMvz
GBkvDUIY3J8vUml1oqiKZQtARmdgvyWZYRdov6c5azCllSz0909SYOogRGIjCg+pZu3lCRSG2ndJ
sQ3nbqvXxY8/dk+Mw26WwTpw+zCiNmwskqbedLZhlF1bPpcXqX+9rx4HAPVkND45WmOb/hspnKIg
vYYG7FoMOsLE5LgVt6WBXBHaz9CzTiERLXdp0Vnj84BwiKA8jZvhLwklyHiUFNfmbGl+etUhxPiE
ZWMqQGkdxMPB5erwpcIs4RcHikPW1PwALtiE5ughp0h0wpm6WFqmbuh9DWwJfQoqIXHiOWPS5HEM
Ykhe7zLTcnaktpMxQPFmow0VbSlL679NNbcrWt+UdM7jsOTbqvG0Oyc1HgYqgzRIjmnVfTtL+6ch
ry0YMWejUuIm3XuQQg+Qr9BaE23dDJl8YnicntNhOvuJ2sccywJwjR0MHX2D6tqxrdN7zPIOhV+9
h06jHxKyw6kMD4ncXK19GB0EBQp/W1jJfCf55zJoH+XA/nZK3NTmDvRL/QupT9EXvmWmRmOJTa4o
NkHF66lZD0nNmArqMglU1aQYj03aHsq+2udt/GzXaCSDaOkk5czVPRDXoRxVifuqR68WeseBGUJU
nf8iE7cyteEBp1TAuRSdqYFeV2UCBEAQMvT5mDnB1eNbZoP2IGX7MIaHmKKr1NQ7BxJST4b5Ow3s
VHblhJs3d4EU1q3WQbkyHmmlHKzJR4cnQ24GXvhg/JGDxZDxyuhyeIoLDJ7IfMoCxvDodep2efB8
632sw0saLfcNvuGMRWLzIYqlbDmrdnZVHj4oxDJTzE2ytAVI8el0IC9UwQ7l0Ez0FsIY6p3HSBHH
eeb/8dB7VL4p9qj4TOP43jOmGNOwxzRoB44ZjeotqquL5+f/ZPyYVP1Qd/0aAB7XbvbylJNzAJAi
FAHTUz23hceiJRupFd2ie/SgQrELcvop7YLYa1ZDb4nHDRTBnVRxdo3qOPBe0xjr2k/2kkXooNHU
s4Gd/VREiUAmTqj/Cqe8CHyfmdFNmhBl4qzk+WFyRU4YvWJQspMnPpbMc1gpnxvXAEIhrcorkwqM
YWbvcv3GqXYTRpigxRmnnuNIBFzRyVkXY3tA924rmyprKA7m4rVT2dH1+zPfohIMJc230rdQEF/k
1I46jUyY4nG9iMO6KKyG6JIjntQSryDOr6Q2gvsBUr68OWN4NIqvltQxwMPAL82PRGl7u2a2NIEt
mlj5G3ivylDvBGlHz4CxGSaXE+44/jz2q1fLlQpVrBPcah+a7sZRX74NORBUDX3DZSsFvN76TwxR
ngQPqC1724XtEXFRMNzpSwp2E5diZcK31RbjMyTYChog+XwJ/VoqTnlhqGtPhpd/Mti9kz4RE8dI
D1V7Qr68rh5N5zKnOBJmOGlOH8yftRHsSoOhy5B2uQ+Q03bWBwO5W7nXel5DHo6xQIMsmFGSdr7v
JiiClhsfnmRtmPfSN+1YQmGrMgi71+z0SegE1gzhkrVHeXvnU5K3bb2Vfr2kyLAj8MVCjpVlZcp8
I6mp0eo/zCveod69j0p8YmF9CfOti4bHPpovrgV0XmBh3/3w2eU5jV67p8Rl4pdpbLGk450ARTfD
rP7B2PgHmLxya/UocEtq2cCr0P4kFrSFdq1VMkCKBpqZxoV2JCL+zDBAyCrzY06ClHNwBqZ3/ttw
QoblopZFEehdL74chR1pFf1RIDCKqNiF2ikEOzRpM/jifqs4N5Ha1w7NY6XutaS4JCVEWomUinQg
iPNDbFef/hK/tuS1c1Ftc0SRXbUgChUzimFi1UEiw9qYxVfppacuCbe2mWx0bLDrNIYyEu7RDQcz
mI5y2RqV/2JVWBaEvf2TR85eQr3R40vNDO+dwRao8ubbyphVmcZXN2My13S/smrAxEm9BPqDgA29
EaPOSntLIoM8MGOJ0O+ll0iGIxlKxwXRpuady7Vfpeq+XOwPbSjOsBBOroIwUY7rUkf5maZTmcNN
y9wHRql+0ZYWALgQlf6elcA/+dXhXAQVB7Bwn/wGKEEsfP4QyOraeolZ7jliIhYFYjL9BbRniWt6
l96GYC0LA63u9zc5AMOwirGWE2HzqckAMkakD+w7xUtCkgZHJXpJo9Uxq6des9emRIWwVzvJUf02
34hHQDM66yDrL45ePMqupm2OpHBDTqP2bEhiivKCVastu8Ub4aVOb+Y8/Yvd5QJ97ZOJnacejpBt
+QeukGZE6ZAgHLISUqONNsCtw7ngWjjNXJAmhDJpj1l4D3T2T8OQErjjRh/7+zidLpwQl30u1U/J
1szIqZ15+bBs4ephgA6i59vxUf4OHpL8lsCxbMfxXpYqArCXpmJlJEdmvFeLl6El2zjHcOp+00Kp
prwmf+QamZAYVj0gIaNQvwhBxoAl0UXuej6FCZ4HodZEPMQLXASbCSwkb7DKyoPesfEyEQPA+Wtm
gJF2uCCzAOgxhuX2zqI1xYmVCPTL661QgSfTHAFgrYpLxG1u2YxoAvWNgU551zZPckNonaiQ4E9B
kmwG/1IDsBzmlg2wGoGqKSgRspNQWT3+boGYwTxuhhDvk9THMIaZYjSa4SHX1pu8xtTQAmed48k7
SPjVR2svTxjtyn0UeacpHz+mFtCL61PW7hYhfGuO04pxgyfdm7AvoX8SqItESmio8hvvkpScHMJb
yElZ8uwoOc1EFSSfzfe7tYQ29q8faXspjiAg88s5MfogPy0bld9kk/CbToXs5P1vLDbgtGeGfrBC
DAXk8wOlMwJhUBlRM8fBPN8xSWASYCGJWV53s/1sR/fyb6h7DzEvSXKHcEbGPUTXBoea+K9c+073
I3uizau9TuzjH2rlm6M3hG4bpRgGuiCgDrjQp8ZzvBSPrlF/SOI+WubRxfOlSbOto1K8XnhkUtjJ
ozTJn/OgfwMh7sXrOuixU5MKiN4N9nMXlL4P/GaQreecSmVWZ2QrdhJtuqB9liWyJ42ONGBXVtLX
1z7aOmAyM8Jzx4aRo29wqbqPqEMlTRGyoIb6uFu/mVaP24G3qkYGHGnZQnO5CygY+BbUh69ab1+1
ZoIxjUw/yBo4cHuaaHMGtP0lA+LQ4tcFLgJzMCCAyFPk2Qq/SQVqM0pNwUiNrEBXo1vnGoioTMVK
GuleVW/tClYNT51sJyBflN575+ZrJ/Q+SwqMKvp9yi2dPPwgqBWHtzbwHlPLOmsLRDfeOaZ9hBo/
PEZOq6I0oD3tWxYMvJHTF/IL6AORkHpUG0+6tLbMITt7kt2TpM2NebCj8ZJPMY+P6E1KiDedX/Ll
2HaIfl8JWw3wzG+xCaBk0dyo6eHNYqQg24ee84ROIX+VpelWaiT5HLxQ2Q77FnicGgbt65tplM+t
r3Y6Z5yZghKQv2Wio2Jez4KyCk3iIV0YfZT4RvPES1AbsakTyzaEHKttnf7Ft9VeOiN9jj3zFJ9p
Wl0lkofDEUF6aPHypjXYH+LeTHs64R4W/XWBRRZLIGqrbWO9WT2SISQR7Db50NLTV2W8VoNOu/uf
FLTC8ynL+FrSbzHKfGuQkdfVcJE/B0D3rJcCPNGibnBJZnS9Pko1gjDtXnUt1UN1HKgBdK+/n6v0
LGxVCmnwNsSnjrg0MHLLfAHQHBuG9t25Y1EkvCNZhsBEthEGRanCqx5kbyacFf65CpvXkXPX0YGS
zcSncBVG2MBkBWFK3nrujaMAYBxnJrmyu4qP1Dr2teYqZYDyOzaMgwZZwZzAkdIU5mgSX93slSJ+
qCZUIOsDjmVy3EK9Zy5TXWSyre8Yzm/aJznw0JpbNOw7HilKVh8pJOQ7hgJ2M++6wLPjRwei6gDO
JxdSweASn7NsPlL8JJpY309cfRPfRC4iv9TXwjBsNEyWxnQDRdkk5pFmv5Um91P/mibNg0k2JT8d
WC+uYzwXfnY1wb2hACKd6Fr1idQ0c5r3qvGPpiB92qjJV/Ct/gEG4SmjyJKr1+nbb73QoM8g7s89
NwEAdUssQy2APbjM44MQggH0Z1lSoY3I5+tM0kzZLhWNPN7JTsxHOaIpsKZOutlQOXRcMUCL91LO
EYJlxkp2r8QdEv1H2aXlXF5qkLmB5yx3rzBLa6bg3Kj6KKfgIQ/HS4qZxtqlVwhPMlmVoCDmBHgC
xWMtp5fNwy7A/ftbC6wvgc3aAq62DWw2YNxLnET5bH5LS+KUQac/Z1aBEAzreXmaui9NIWzcqQJS
DmkTu7ibhg89FmGLhFKOXrnC+QQW2KnjAcvRpVUkN4jply8t2iC61DC848z0fpGUnxUOy63NoBs3
aluTB6WMtJQLsodMg8t1GnFL2ri4JCYNAIhBDmAML00swauHPmL/t8PM1CDK0B3COync5UTmnqjO
Is7OqNBQhYdIBG/LGXDqe1jcnYSh//+ToKdBR1Uv78HKdCRNnlf9mwz4m+ziXg/fEb6VwYoEafyh
e2baS2BB9kaJxc8UtVfJL7nOwEooCaRIT/E30FEq8tOj5SYPsTb/kntLa3qB0r5XJIOL6r/cSV30
GNkXyq+cmlF2wEj+Q9v1uWFANIsxZtKou3MsaCTu6GkkhVr75g75B4j5xYmD799NEI/geBoM3bhf
VnWr63fp1OzNyH1KTKAtC0kqNNnRFKRlZwT/5EQtLcN3stGM4F7AVy8tP2YXz40WpJY9GiI3tDF7
BEZk36fcACy/YJeyQWXtW7O9wRPyrOXmkjoyTbyVLR77SFg0CJDKDSkZoxRzYexf5MfBvrKleHCB
PpFGeiGH2tqg9iUovOAzErxKiii5sgTvwsVpN5CeCRwtKIuUzAImyzg2dJJVQAKZa/A85cbkrqJd
yOgsvi4t2n30MzzIboko9g7eFb9OCBSgCVGun2sNz1pVv41a/tRkLRKAifHpzO5n5qEO1rv6t6y5
BMvSSe+7sUZDqi/WlIn3TpFcKWCxvV22PnVWEhtnRmm/ULsE+zIfC7d/KetlP9np0bC9J+TAL0Ee
FtuoRw9tRPdrPZY1nlH0IisT+Feb4mPflD/LCPmACbBeqGIn1ejmRkuSRAbmQajaAOibqYI2QE0D
7NdkCeC4sPPtL2SFNw14B49wRf6t0OgSwqDkz2xKyX9mGbBxuK8vFQNGgtwn7RxQ8Bj34MVobGzR
rUFcsttODaante5/FUOIQohPkdfmSJ3luyVdbsmUzasoNM427AGNYyN3SJsz+Z9VyB/B59LmjWn4
63qcXiIDbjApx0aVzr3g2JLcQ8m+MO531ROf0WG3XssIfc3zki/QLAUSEclOMiJOHOome3/qz8E4
w8rzEVeg7UkQrxxzi8jLioxBvlW92CCNUh80a9z1+BWupGMlhRgtFtnjJKCCZ7vGa1iYRx/nsx7o
R3owZmNuvfpNmIXSfKKOk04DmsxrI3d/51yC79rNX/0PJuD+Nb55lRcTJq/ddXupC+Trwts+/E79
pzNkZa4wZFUeZPM7Fg894bJQpDJZMzJDGqzHZfrd6tKEqtE04r4hAya/krfu+CZyN8jTC4N4pU/j
qvS+5yrcMRq/lYfL7aIr98okvs9EfP8jT5gqBoIe3oxM/bku9tVMIYw01Sov30srqJk5BxLV8t4m
00+O0WgnIBeoVGvTraaxIekRt2WQ0Lik60pES/i8CTpqEcQXO1YPKdPHeT3TQJEBOB7O6C4MdqMZ
l9ESj6tticGw3g73qnP73+Xk9QZii3wfu+uf5Dv2tfMTWhX2pphsRU1yilBPu/On8gVt6msdhz/K
Z70wiYED3o7dHsQqZsgga3Djse5jv/6KcpPKJy2Oytd0vGgrKD72o1SoXhOd6sTEpzGZ11HJMPMw
39dAea49fhQhQHeFWki2IBLSpo8om//ksYapz4hyUhdge9IV+nTnVNn9DEEOn+pzsoB1elBlUCcM
/HjDoPltcpcnK/lOIhQax3vTfXW4b2UIEp1TuFowCxnRIczajLb64bJvm/4mS6/p3RrKAw7KLPrw
15+KeweRBmlzCabBlRKFJQJP02+PrnDGZwfdFL9xQGO1Z9nqsu9Ihep2RKSU/LlV/rWnZCh8nHBk
EjutoxdZEHnbEJgy4I7hde2JGTmnpl1MF2mx0YnnAeb9TXPUo2qWs1xhv71P7y9pHDGkCMqT3O89
CL48NYk/NAAOI1ZUo4m0IHghnQ9qJPac7ElQhhbKJPeyRCFlJo8olh3AlqBZBjLbauDt1zKmN0/R
waKaNYz2mMBWCRtUw6WhWc7qZFkKtzNejoDz1OQalvNM4/LTJiBHRXZOEsjG7A0k3hE3HZ1Ujmia
hGilMpIF+ailAKvi5YDh0h0fBm6y7N7I9FHaYRShwAdyPI1RBCkBaSt6hg8WzHMj+bC8/NxW7kev
21dsv0m8vD9ZytNiJbh8t51OnU9GYPTdJZ1pR5Tj0eAOkG5EpVpI0eBcmfTG+/l+SLV0jYtxsRlU
zyzEyDQKKpQ3Jhh21TT8nf38YXIowsip42T4bkhrgjC11i7tT5GbWoaYIn/KXyQflicUhh4MyOxN
Jj3pgwLeI37aIF+F4fGEwEQ+3YDJHxCrJH/K7Je4ARjT0j+YT/2zRwH752WHOduDwseYih/vi6TI
/w51SXm9PCfQl9k8ztM4+hd3Ct9cSDWKZpkdqtvYEvV5MgSQCHJ5R88ARHBOeEpGB2Q9vRpD8g4Z
o1+ihsWxPpyh++NJEkrEXmqSrxmUOFaosnkRQ55+ZEyrJkVkY7ZerDb+WwweRFKPqV67fhlyNqcv
VKf66mrR1bfYiLqMX7HTFXdI5GnfGqSQIDGY49PyC/pq98grEQ+i4C5tCauZFm0thir2sg5BBr26
Sk1MzSZudYSgQlRPOy465M63cQYwh+hJADEsYdYKJCQQFJ2Rpvc0qz9JuMBiwnoPQ+Q4I1Zk0YTx
gnmF5SjeVQRIIL4w3dRL/VEaKaPQbrVTZXHqKBPtTktgeSZPVTg+0i0nZ2/2SFb9E83vtDCXncxb
QY1Ud6I7o+vVS+uwYxZS6SIPb22Jb6TuG7gMxEVGFhy/qRLZ97gQyZGx/IpG8ytJOUJO1loc1/7q
1jOkW0aOxhQEABk5TjYj4OhKfruQexFoRfqHzly5aX2KWhgU6g77nF3GtS7ypmWa/vFmH8LhP32k
oxa0yCe5epnwxIq1HE48ao/JhD5yohVvEEGZWZ03Odq0fI/1wgp1RAsZ4J1Vu+84kF2UvaNpvu2W
9sHw7KsOthhZ/snhCmVoiM3l95/F7OzkIgks56ceCqTJ2oELAiUkxkar1N1MXX5MeMp0Glcz5LCa
BmvjAu5pxsCNn/Qvg3C7ANmHwICaUpywAH9TCwM3Yct4uiUgiZ5CHUP3JwxhIbtzcG8uPqSD5HHo
xqciw997KRvWvtDfpn55HrOBEp6IPHUIDdLVyVetS6njk2NAMH0GuGhxmp5DNHJJ6GyRpQSnjgSS
OtFROAYp5PvMYj6qODp5lqyjanqUdfKj5t7qxj9QvZ+ytrnpdYaoEWjYAPGky5GvQlNiXOafMPfe
aRoe0JS5OlDt7Lb6H2fnseS4sqTpV2nrdcMGCCAgxmZ6QZEUqbXYwLLqZEJrjaefL/JuqjlF0uyu
yo4oAgjhEe7+i7euw0OR8fLK5g6Jy9dxwNrZLMKNqcPOxfh9VbeEVKOkbwuYcDvp7C+HixsKJ3gK
ewjZa9F0a/U59TJAsA1VLtuptpXxauXgqJjdnV957y4Hvd8H4TqlBIf+zWU6UAlE3KsFDA14YTcx
k0oGIZDRxSj061qXdy6aUyl05c5NLl0IpGGFV5bEYAwr9O6m8ennJKiZuw2y0HD4JTXQsaqeHMii
SgLQQPqSbGVatnkLTl97qHOYZGM7aIg7TRwPTXaDKj9gtfyK9HKbgR3TW287QwHE4vvNluSjU9BQ
Kte+rai4KXOXMl4N8S0s7i0oA+C+kitRVu+JdKEC8cwiFPcFt2o7xcrVR1qzjPWPqqZTrOaRo72A
7pF9BV0uV+o/FygcLvwqSv61SmuJBKlSh4u8OARiwh09YYfSE+8/ZZS8eo6FeBIixalswV87GTDS
9j1IuFrU5uMAajghN669wWNQyw0l9ye0pX9pFmg3ozQQUs32HYSI0J0utWDaj12zgQX9WeKDUlKF
7cWo0dV0EApCjdGjbegiFjWa0A70yt25nXVb52IpeyOiyALZ2WiRZco/DM9/HH24RqZELQdgX9Jx
A9auVNie6CUlMwdr5t41HW7pRbpxuVFg/v1WezoMEOcyLMEK9pX3MHbBl00qgJgoWAwQAGFBVwtK
HcI7mUOHJmDnJWjR5KppG4Ljn75kjaRHCpm+TqAYcQij9ELulQ3dQsMJ8gEzPQ4XI2HDF8Wn5QZX
6Ox9xKSHLFkYGvRQuXlMrwX6Or0X7eKGeijZ7F5XeiOyBNINFT2nFtnRQKqnemUU47MgeKirWgFr
SB2aETwodabS0tcG+RhzKc3qh7YPf+c98LAZMQc/bt8meDRBle5Lq91G5rQbtfxy9Op9mEbrnhYp
Wh4uJxRWnrS0KnhEPVDlbjdQnoDIrrQ0ZArKnVZ/9ekjnRIKeelo5ms/xrd4f6+n1P951VADgEDp
Q6msZTWI+uKX2vt6GPxSxH9uNB5/W+kQuGmw1XyAhlgQKFUBifRFO2mruosvogmXEGhNfWIzCEie
zdlaafjW1fBk6MWdm7obMc3bDgKp5AphtNiEUBeHAlLAh00smFGpcavivVs/JF65m/k/xgEoZ4NE
SAQDSnLFVcXniuO8LoYritWeYXDn4u+obinM6zvba2EUNleZ6iMrPr9lKX0FSa0nDG/NokO9NrnM
o+jNbTu8SR4MI11nVb1kkHo73KvOYzD0v3k1ZbnBH6ZS4+XfciMM6YtOtFJgYyrhiqVaVi5FO2ee
b5AafNRcqnRtQxaq/wDIBNe/rKY+gcRT28sLD/WD0NIBIau48lVItODa+MvwJNyRr3ToVp39rQoM
NnHpR/YfXbRy0L+LgQQorR6RUAPLDB9kypwHtczo73A3LRkA/piw8nCt7DJG3iJkvJRUhOVcKvlB
pSiC1Nkb4jM2oQDa/z9DDoSep+ryybKQrqWns3AiZCLHEpEKe53TPgI7+DFA+6rI8CKYVqDmtpyV
SztQYifBl9LAoNW1EwB41BKb4e22LZo1HARUMtY95eWfoQe5QM4SItMETPFeI8+cNB9neQDxaCJo
un6hJIcYYvUrajGODhahdB9QDgPmNXOsTLSTSAjEjUEReJ7b55g0iWEzG5qFZKPATldMoma7d8VQ
P3sOTdNkXnvISBT98DQbxqWDxjqiDr1nf0Hkv2J6LlTTJODtmhgQS2UOC+XxjI6E3urLMTO+pF1d
K719JbOktoES642IB6OcLjl9f6nfyYgwBn0a9aVI+VzOXKTmUX43HlxcP95ZdDpV4I2j8MmpO4oW
N7BeuMp2iA8U+vUIRC0pxyeltmdk072AjqyeZdISV43PG8d7zynXUp6AFQQmzn3Tu35XGMNWqV8E
6UOe5yu1V1tj3CsVoBi9SBs9SaZbKb+UwIp8q75vwnbNAFLBbLj6eXcxCisVChxOMj02DSRmtRuT
MbqXmKHmVnyh9D1+Nitfhw77PdXgexzUNpEz7dgaU8hNaAgbcBADpljR75guljqGq4JwhbARAEaA
d/kWAYOVAGOtmBVWeV+FyStVzJ+lMcDdcYXYKVsqCojo2RjrgfMCZQ0NUaU4nW6UWkdpXkuo71Cn
eQB2mCQGHdcbakJ3FTVmlIDXaogsDgSlsqLCazUav7hLUR/CCr0FrwWdQv0dHeoUUB77Gg7jR4SE
mpJyM8pqYw/DJdhpVVGnZBGSbiHDTMiSQfgCi2jdQKZwumCpVnfMcaUwokqKUimrqGHOc3v9M3eo
KyE2iI11eD0TLtSwJ7D1lXys2uTa2N1UFH2VVknS4tto658i+bBgv4d5dqO00dXFROkTKU1gHdXK
iqXUieQmY2ujqX9BIFs4LvHaCK6jyqFqo7DwGtlp80i1ONbGle37N4J5UyeRels1/iSuarRqOj0R
GpRz0awr/SVV9n49TDYP2kTS0TYCxGPr4rWkPG/CjFPSqhaU7BSL43xykE2zNzRUMkqouWWT4vlQ
/vwrDYNlm0lScc3A6dPyoF9FFN7KLH2ZA+taLXD4WbuI10uH+qIImq2OA6vmMitBcO0k9nUgmxUG
d6+Di9NADy1OYH/9ZjfDU5Noi040n9QYiKA3YVarjljEweGCiFcVA7X8hix5dGx3U+MuT26CMprP
IpQWdoxR/MxrXXm+850m4YWaToSqd0p6yBHdczhkFGgHZTx24XMXVDsmtvAxtpBvqRI40kr3CtEW
TFrvKbpR1wPTar6OncZoSAwMxa1H50UkpUJd9TTTWNoce6GTXQGjfy6bb1CJn7Uv4m3WxHs1JK3B
IpK1+9KBIqgHYM9+D26GsmxIxjmENb3adqAOFKFQ2nkB2mBGeZH0LV/bpNsJ2qEnMAfScqJ1198K
o/m5LEdx5VPbG+/zodz1HqlxG92qG1rcY3oc4T/uWykeK+Ee9+N1RwOWrjzINXSaLarqI1JKmHYB
pVP+BuBdSdJi1uZsJl8tFnz0tpBcMDe2Hdy7aJ6ZjvfPMOpbrXXumZsxBhBsJmvTF9fmAKq2pQHD
OZ1cGUL7GAqMmC0DnXl81sCs4ydTy63ZWw9oy912XYCCUh79EjkWYaNnXemM01Bqd7IXOUETyr95
3YtkN7rTR54Yewy3L2xENmPEo9T/a7rdvlLUdFWbxD1EjMVtUYiQLni8GybU+buILdySgFR5szWd
fiuRulKHVWfhHWXFIuQI1oDZQ5xqc0AEQ6OsspcYCBCJnCs6woCt0Ewbu3hdRGGzILIRcO/mIkIJ
yEVmpflWp5upNUrjf1dAyY4DTtZK09d1gsIB8aGO0zstBtaGxKnMw91sDMV67jpYmRVAfg51qqvP
Svfe7qvnrG7fBOJKE7BqEA1PxOpfOGrt7RoWUxSApbDwHogS9Ay4TxVoNzsNFiywX5U2rfqbqnlY
I5SJPjjdelxv/NneVrMFG6oBz4L9wsInFJRJcCXC6j7nlq+jpze2DjonLpxjHaOZvE+vwir8GIdk
q26hAdLMLWJLpkY7Oh62KVFYZxRowVxHgaok1dgxaiOQibhtX8LAe5/r/GbuwytpD9vBTC6Ul+Ps
whTNTB6pKLCB4y6CwFzBW6Vgr/IMPDFm+JeJhazA+IztH/R9Db4zT2qQC8xtuY0ykjqksJsAhDd7
ma7JtRJWi4laLSafS6VFX0HyFYN/A6ZjTe3uLmowtggT0iuzDq4LOTdYjgcrS+dWa4qKKugENBD0
FDn9Sp/pm5YQabj7daWxlhzuPkSfCjfX0Bz9TVsa5V3kBNEK6V9I+JFx4SLrSyL04EbDU+UO8NvM
FQ54gJ7RVk7T4jVkdiYuJ5w2SKVg4BEjuWHOwbWPnDB0XkSVEGh+ctN4K/FDoegCDA0ceI6EfIba
P613blJ4O0x6yrt6xVo5gFKVuld/krt4/5p8vb2f0acqWXSJ8NHkiYILgCzXRQIvMqtTCHsptHao
bVutci9SO7i0qv6XUrQOuCegcs8B6G+AHSAtGd7buMA7PCTHpBsTIeSifE/HUCVdhZgfNQQUZdwj
S5fWD85i2jB+0yl8a2S7kUZwX5PUzIHSD07BQI/ouBdm/CU891cyY4PAlEAVcmcsZGAwL/RoJr52
07MhHVI1Xk+3hjdKCTn8g/5lskN4YwaSEyXF+cSOP2yruNPDcgGldV2CY5iQSvES87fdpI/IZbMf
Yj2kdMItzABBiOdAudHRk1nqjao8aVVyYVRfI5B6TyisE0eE8irzMkozNlE0kPUemva19DpkVPv5
XXjGo27EKOJql0U5vwgOGCxArr3cw/gJnLCPDEOJBaGw+3vTQSk9YQ3TEA/JrOIvFwkE+irSWZS5
3KpLg+FKfSl0Y4+01idIaVoEZkfprd9SUNsj9bK16/FKYptSs/7HRruPU05WP3wf8AhlV1KQoN5C
lxFtnUTbO5xdWvELCTyK24NNZKW9HnhiHQzwWGqgWV40YmUxyQdbbz4nBMI8xpnu7FVZYm5kZRXx
YrodE2ycEl6nL/stY4OmAKDNOBLX6dReDRWpNLS+j6isBWqHxR082SurMRFw7O9SuxgXXmlCchmW
bWZ0lLFG2N+huTccWrgddqMLw6X/69ot7OiAZJsB8jGDDsPgMicpnJTCKBejidQLnMzG0B3IWEpI
KthpjQExwaiDlRYEl2bQ7nI8lBx4QmvTtMAQyqaj8yG+LTTWN5meXxdNjHaZw2XS8pJdq3AOSqVK
c4BG5ECETKSM5v5tGKYvTXTIYXH9zljwg0/rS3OqRyDPOMxm0BHbGXKbPYUYyNr5FdnvV11OiGvl
3+nUvY00whMiY+9jOCX0duFwvQpYN6byN+AssJEzV8FWGKDwVY1Q74y3MXhVY5+7+odWA+bDAKcp
kIQbuMOpfWeUiOMoG+PK9C9nNO9N7AVKtPDzEPUPZQxsV96nCw9l6Q7BnVpoaJ5MBGJwsvXEDsjd
ilSAn2rA2FeY17BuH4SOfmMd7l24rDrQetPT36xafyksGmKpgZpgkOaL1K42nkWRiW/6dgffB9X7
re6tgBjv6hScau1ZlMbN4cEX1lIC3F8gibmpknjfGO5S6RZOFRUY1PYZnRyOiGHXb/BxMUXqVg61
BLSNFxldmSgL91gpbZEufVSrrEdnyVLeA0lyn9R6sKo175cxET8997rg5q5Wr3JFG4T3KEPzrY4x
0i068azspHu93dgceOyjTdNjJ2y1P6GyG80bzDf33ajdc1ysGy24VX8iiQEtyRdPRoEeQiqsVz9y
rxFMSJDtQ6OElsBF6rS3mas99o62aSxtFefGre3CqLG7jVYnl6nZXRQ9hTJKTd8FiqlOTz6niXd7
1J+D0bkbK3emnE+Hj3ouWWZ94QzcQtKqf4j64DewHBJ4XIYb1qdAR8rBVbZo0o0+DeWyVsp3ZRt9
xSglSz4BdTGwZ30F+nfsLoRsPlHWG0ikXW1R1/pEqYUWC9Y/ytDKc7x1BseZu0FwlYLfEkZFwIa/
xy3G/8Tul75a84RUFs2YsHxR71T2ERtsShdubVNjLaiWZiWuWjabO2/9e99Gc7CnPoPpK1zDf0DQ
0zqbx2kb6P0VUsPBUhRosJijC6AnF0+zHB5lwBoDZmtFb02lP/u4oXVjeVvRJttlQQCZlJKXjhQT
JDvc0ICDZahomBnlK4ROzBTkyQBQl5Rp4qfZq79xEMe9iHS8o1Bh1/ROesN+aVqoSL0RAMeHvjIp
Z6sKoxLcpi67pN+AgUMCwSSpUoJuk1lcVhJxLYZ1CkJAJ1H/GgbtfurtR/VLsTIjRtH3KeJ8g6tW
bkF93AUeDUsod1t49y946gQLY7Lfoa53sFW9W6MkNeyz3wkeL9QVfH1pQrKrEpXAGPFDkVtffTIg
Eg40qPeoMY7lP3VI58srR+RGPGLwwMTron4CsRAsvCAAjYa8n8nCJmTtPcd5DKfpG3Wk3+mIWomT
1ruSu8vQl+84b11GNaIFRTRDlOr2E67F1EMDrm2VhZLjNOyDIPuI5vyy5Vlm6y5DDVar5QPv4Ajf
qV1Ycs/CSQ2QtUTp1sS2IjbtD0u6H75j7hs/aUBkVhlayD/jwt19oiHtJxa0TxekyqwHD35Efh6H
V55Vv/slVGNgYhCS6Zw4tbYGwu+RBlOIGkbIj0rp3LBMbEu87mFsBR1ybpCxDRrAKrrnqQB9JjPz
fXIp3OGHrS5QrQYzWa3ysm4VHDy/8orml9+3/+g9VWLYq/qi7p3HPqFzHAyb2iQOmSJ888d8V3v2
QIrQ7TvpuMsI6shCeuK30KjECzts1nPm7gCzvikfdmzg9nWUPOES+VT54jIdQayq8pXZOhchvRy6
sSGJWrnpUUwN7VhcZBj0xGQQCBlG0Mkwc/MVIg9ebMAdah6Cd0Qc2eaYPvX1tejlUyLKndGbwPz8
6hfo/kR5KIPnQQQxqKk0MQxFkn1GWfRglYW/9iR2UuDcd1j5gF/ANsisiRqqmupUIXw3BnOAHxCI
5q0g8C20MXwpgv5Zz+b7WtfWIvPv/ivRy7aeBtvfWD1cJhlSkxWIdiOrhMXS/BbNzUOEdeeU5Yg6
DFsTAmRPNhiYNklfuVb9gsqcroh9qMmc8zHWlSHu35xYD4ySRcdiMaSVbDUnu87Myd4Iy4TM6N74
JbhYbghOOe5zbp+pwFtCMwdYLcjyUpJA4bxcqeBENveuRUa8rDsQZ5g6LiJAY4j8JaseJuZicHpE
StzggwQ0ZfWNey/PTRpynzKVb8ptHJoTy6IaiFVRhF0UzlDGCKfbLWzAkLL3lpoEUjWPBDbKMTGu
B/DJYtqL81tuwMQ3/f1cYS8ex4ioh+470snpZZULRC3yhAmIH0KE4kwXG8042g5FTyc129p++apP
8jstVbYJ+oxolu8MSkx54lEcaoM3ry1fqzy/7/uGcvvWlvNnXUBBVXbppkBNmFsz/+DSmChW2Jde
Rz3O9bX72wr5l2rT+EF0Y9XNVVpQhLSnrVtReZ/1btVL+WYOiPhaov1wpPZB8oy+8UQ/Mo/ix1oO
t2RPrJA0eFZOollKg1nW3ZOnI+cry0vwWMBKIu+fpOjX9CouAu5/k/GpafkZq94jZsP2wepISme0
aKJpG0n5FcbytArRQULm0nz+z//4X//9f36P/zv4Ku7+tdD+g1rDHcDQtvm//3nsAQc+2oGgB+6W
PMAuehJYX4NANke/Cju1z1laq3f92wo/eAQ5QzTr2phsjahVdbX23cGlY67tpaUoz2b6S68BMDhJ
ueys6BHQ2lUr3WLHgv6lJ+RSWn4d9nqCCJb2La0ZTEOk4WPA9vdk/nsGV4UI6a+u8MiYvBqxFZfL
VbPPZf0aGsVtKFOq8kb1onccIUna3uY6lUbSrHKRtfI5yibMlWdOy2ypdZRRWsddxWm1aof+eQ6a
10CGd2ZG+yOXHuhAWdw7jQkpEwl4y8VLGJMHBxWFlvIxJKdpkB/W6H66KV2vunwJqdg6ybDvRfBU
FFj8Oo/+HN/WuG0sXdt8CjN7V6ZgOzTImmrNkUXQqQon2OP4fJ6eZuuYrfSBb/kAcUniYRpt6Zzo
68w3X31z+Jit9jpmJ+gp5eY0K7Aoc2CrxPRIF3FVSM4+F/QCJZkWA+jKHCm9V9GNVpiQNZGUddur
Oh2+zM6GBwtzrHIGJhddv6DpAjDzBXon4FMXjtO+WLX37ETysXOye63rfgt8fWb044wBFqZte9/w
ZF5EZrZcHJurhIICKp1fNHRw12kecsP9pya3xEOE3X96UI7YhtsHY0JWiPvCkGm08OJFrmcx2IuK
NBpxdTSWb3JMdZdu721OP+3IDNgH1u51Juu6AKm/sZ0UB416NUhKWeHUXXptdSZcHHvGoan7aOde
7fBFytWhBzmqujzoBUM1CM5sZ+NIxHAPvsOy4VzGlKy2rdE/R7b72CC07Hivqgg4TW8gIUR9i2lc
koeUZtCZoj9u1LdInp8eR6E+5m/x5OAjc9PXB6nrydYvm2vaakvXnP4ZPaBdui/QYWbnF+0yNjt0
eosUsXlfXRjYXDY5dNGTOg64wlpj9pSkMzB3HyA1oO7V6DpnPNyNIyvLUYf97084LwGh1/gvScM2
mwA3b0o6uIq7kMpyE0fwtRRjiBZYgVABFBwQhn7b7eek3Ds1KsjAWFvqqwqzj37KQgnMnx40QwXb
vwyao970jzdKMn+0DPQvNlMw3FjKlQtQoLraTEZ37Zr0eUA2QAIChk9PjH9QRKHTzxZHVozj/M9n
z/3YDYk2OJsI0TkP0Q5szej0gkJ2AutJAXyxYqKaALhdMcMYFPwK1NCAxS7gPCg6gxrIGqo5b+Z4
D42k7guVRjHg8P48/Z5HZ03tqj/GCFt7xMu91tn49YOAemP17wLO4zhdGuAueWMuVRSuf2DJhcmt
hEpIocgVPhRlk+CWnglMR2dLjeQfb1I1bYANKha3JrrwC9UAi/IEznpKiQfNHgo4qttc5sFdT4Mi
s8pd5O0Lrb06PRJH7qTOwa2jMKqhMI1I2wC2Ww2ehgARDWacs5kdjs8IxVPS4tPPOvqtB9eDuPTw
lwFNvNGBSvBPe9lzH21uGvs7zvyLurevWJFkjbQEU+dCkWRPP/lIsHQOwn+ZAPOxowQfYcwBFHY0
hKSp40RWY9Nx+hFqhf9t1x3ESg1D2iaLiMe1jqcnBrF61t72qI8oBz025JnT/dgGO4iIBuYsRl2V
Gl4EzQVU86GRD0Ninfn1Ix9hHwSzcpz1wa5axgnPAzoa5I3lTC6qUzSpJ/vGlf6Zs+XIurMPglSU
l7IGL67Rn42vHbxjhjbZB6L/zsJpazU+IEDb2w/05E9Pz7HnHQQm0K85WkfqSAYqFLnTRYI0aEzl
ZxK0JpWDzDSErx3Nn39vydkHESbEpScMXB5YscS6AIUs1dsZyXcSKDpnHnJkNdgHwcMUGhZeM6uB
Rgzp4RhfZKhlZEqi9/SwHdk48mBB5LZf24EKD6i2AnWrNh2qfqWcNoWRfp5+xJGcQR6sBEfDuGG2
CQottQT6moo06Mkzh+GxHz+Y9iQdYqQDfH+jTDdsetttRkT99178YIa7cDaqpnLgnNT6pVvjpdtl
UjuzXo/MrDyYWZpsmrDxWNy4Afgt3IiQ1tkKjGJOv/uxeT0I+1ppdkk9MS45EhT4vtiq6TbdyJnW
gqHBGz/9GDXMfwmK8iDgO83gcrrM/maq0e1o7Te/GHZU1q9H+m2QW87decSRW5g8CPB+PuEcEtEm
HLJhbwzgubHBsAKnAvTSv4kgfdGNdOPExkcR6ffKW02hVUbbd39o5ZGyCZlntH4N5LwMvGbTMbjI
owI9ZGhO9BCH5SBbiNdIkxZe9YTyyO+y9a76pj+zmo5N+MH5AUw8FEFs+JvGhguY6MjVhNO9Lbvb
01Mh1A/9bS4OTg5IzqnWWRNzoYFSzYxnRZsdhipcpbPpY5FgfinzBBdjkSEEuF4U0OyAhH4j7LUc
S2evo1AdGzVYC89ZxDN8LOUnaI4kVSbFkdOveWTFWAcBJy1Tbao0WtMyg3QEUocKz1BetHn1Nbjo
B2Sec+YEOhIarIO4U+mma4Vp728ig6agGca/+sj693avpb7uj0sdCJ56NhHohMgSX/Wl/SBCDXBz
fOb6emS1/2T+f/y8CwAY+jYmWyiXofSgc1sr07WPNQYHznPCETDp5svpCTmyLq2DQOTbqdSbjgmp
CtSH62bZDNF9JoczNw5x5GC2DiJRZIQ0NQbb2yAPBU1bwEDtJge68jwslctUB2PRiTJKzNgvkMe/
uOn4UCvJgVJo1y1i35niCDZ1hpZZ2jbLPJNviipdoPvuCufa1LzsQoL7HxUObkhM9AUU2025eA39
jeY2Z3bYsQV1EOxCXe8LJM28zewFFz4WbgXGQv/eJByEt7zDeFVOmrexES0Pim7nqOJrgoXTmXPy
2LY7iD52Z9e01wLiJ41TUDUTgBCatphyRMuUWj46ot+nP+VY6mUdxKEpnqKwHJlwy83frWS6zZMG
tll4heTksHSM9DWKGvPC+fHAhbiAUnhEZ765U05aMbCcLHYQvwvDtcQpoG3Nx9MvdmQIzIPI0wbI
B4UVYzyNtIZBiys1Vxv/UsU7VCazpx9zZJWYB2EncFop08zxNoSED8M07jwMeU7/9JFD3TyIOmNl
aQXGXVx25ubeieKbSnfe4j78B4Ltmdk7Eg1M9eg/Ik+i6dmAsgTeQm72MiQG7VmEiZoR2N3pb/gJ
9H85psyDeGNERlFGI7tIhAg+ms5uwPPPMpT+FlqsSkSNnrELoGke3XVcQ8Z3K/111qpbR6cfPrVb
vda+c5RJ4jIp8IyZ6oVDPVar7fsy6G4RnIZEzI0NdSqyG6jFlJNwvYMpChM3GqAFpDn0j1lcyoaO
mJ1kuLcknwUk9yzBFhgjuSQS67kJNn0aRwQoqfitGrcF/ABKbg309/FGVWqAyv3q9LgcCZPmQZgc
Jqv2u8gkAhC3zGp8zCHPI3lU3orMuZ84mrXeAOvuf5x+3rGJPghm/hgHHXd+b6MMVXRh3QJZf20d
LTgTcI6t1YOIBhOvNNDhRI4fXHUJZ7SS3ldptM9B1Z7ZacfKDeZBUHMQeRCBCB1cdttdmTu3itor
4NMV2IIoWrdin9ODoOaTPqnr3QRXVbOaM3fsY0N4EOj0oBmhhBgOTENYMmgkxoW5m1PjTOXxyM//
HKh/bMVuDGq8UiZnE7vp7xaNEaUDp0T2Ty+AY6P3c9X+4/dbz0N2thTw/UNxg2achzksO0YRWpQJ
1wiCBF6pEu9hy8UG0nBleumFOETQ9j7zDmo1/CUYiIOIFtWuU6KhA+EtRmUnp4oPwlx/Vzp6zYhy
wYA7TROWyEH0Bkx491b0mQIJid3pFzhy0RIH4S4FFTZqFY1aZWXV2JCIheVtc7CAtpAjB7CFj5Mz
nruSHtnkP1XVP4YcvFJdt/FobxqSDiUBS/lYeV848y6EY1U/jEb5dvrLjhxD4iCeJJ0IrQ4nFmBl
bwir0Bq3Vqd/+VjRXhyEDlHmIHBLTrUwTrbAzPZK4xQToxy2IgBfg5iSpPntCPohpeMbTXhS1aXz
qgRAM4Y2RR9fOI2zI8E2FnnXMekYwCO6Jc6s7WNb5yD4dE4orMaK5AZDepgQ+neMvUrgzWfutMfG
9iDu4LzepFphSNQTmbZq9B81D27+6eE9ui8PwgpYM45zqGWbGqHnKTT26iPAdm5BoyGDiq1QCDYz
Hs2dB7Z6GnAdoIe8spBtOLMtj9yUjIOb0hyKQkc6Rm7srk7hLFirkqkr8WqbIZDH5ngmzTkyTT83
yD+2Q55ILWtLITdRj9ltkXcsBsjsjdOe+ZAjE2UchBcBjiqmbouYGkpSHpcEZaB5epqOvftB5Mhr
YbUG6lAb1JiulZWdGeMIFyfZeGYdHJsE9eA/BicqYtCyjeZs5i74Be0N3QjsNHBXDJj9cNTuTn+H
oV74LyHYUGP3x3PKWZvjBK78xjLsZCtrYBP0kG6sDCFkQKd02ABAmlil+T5OOKFE9kEfm48+GNAd
pMquNIiMarr2ZoTKT7/TsWk7CDDuUMZuIFteSU9evZJ2ddbPZ9bcsd8+CA2I7fU+5uLuRsfnDSHm
zxKm9enXPjaSB2HBa0HxRoWPewM3xqqtQTmI4qk3vYfQSx9PP+PYsjsIDqmWBZ2X043MoaZlKSKO
Kn82C/vMnerI8PxAm/5YDZmTOJNuc6dxqZcIFxcYcFNnplWoMf7LUtMPUqMSA/UADWVo/YC5wBYq
20IEVCaIzKgvJbaNeK/sWVXTN6ZAI4hsaAklCgQTqUDqytfEqXZDCh/S0S/D0bvxZuOht+29q3wF
Nbzmz8zksVE4iBsSquvQpmzulgSrR6Bc9+rX0xN4ZJHoB3Gjzh13zmJ+mnz8WWl9TWoM4KFaEFpO
P+JYW18/CB1hkOQo2/OMOdGh2xfbjDr2Ooyj77muxuWQt++jUfdL6K9IouABisCiCcRRoNyLeke/
AhBSrU6/zJEFq6sh/mNB+T0sDLoj7GXSYWLFKg2dG4nc4umfN9TC/9uaOogVo1u2SLSP/H4ONlLl
Z5iQc1SOC6NCmd2R+t2MVmyu98kysaYzV/9js6hW+B9fVQHDHua+cTdBZa4D14TLDWBusDZ5mv9z
+st+CmR/+7KDcBLpmigqMXkbiXwBnbsNNH1gRnFLuw6hZqm8qPC9sCK4D2WTr/O53psaDBbloGV6
6Z3vIWvf1W9Yy36i9QxUSsOjLPldKRdEDcYFml7gniYXg+A83McdbpVJdZeZ4jtsjAfOhQHFMPd9
TJHARwEDqNF4ITrxBp3+Ju9hpJD9wlr/ckq9ggaI5bVR3g8xyq59tjk9Ckcu6PpBvHNSs4RygXxK
PNKrRAABMmF+5VYAuKsEr6L83QS6ePpZfz8Khecd3HvsrnPx0UCUhgGGjifru65rbgTs525uVnTH
bj0dkZp5bGjk029CCqNf4qfwSnkgVxTnPE+3dlScu778dZXxPgfx0oztMDMcL9hCd7+wh+jdYLC9
dFwhPPR5+puPPeIg0hWd5nWBEULe8Twcv7ToGm+Ii6BQylPx+vQz1Fb//xYyn3EQ8qYskyXI2GCL
r3GDf091V5bt9vRv/3V98NsHoa5CvpgDC5NnbBDqhQA/aFAqMWIs6BJY8rbZw6ARyZkT7NhoHQSz
Uc4T+PU42Pq1sa58jYlBQA6Y5mVk4ut9+pOOPeQgorEM+DGnQcLLwMAy619ST+llIOOUFNaZI0JN
79+m5CB+5WAT2yFNGDYDhKxnoqHoO8FSR7p5MfnQuKDQnv6an6Thb486CGO4b45g32kiCSd4Kvvw
IkBTJ4iQHdQGsfXRlu1R9qcv9AAH5IYeGZZEMapUmjGt+qiERYalMjyNsECGhKQEnUpDnkn/jR/E
3t/e7iC+NCg7F1WWhFvfH2/LaXjRSwJuAbk7M9eTE78o2wHcv3N4pWwQ2mX3SngmLqpNWQW/hdMt
pRnsJjHtC7TLMeVbTeNwk0JB0zLUbyyNamQ1i2e/9Hej47zpEkvTSvlRqf8iuE2LMbgabP4NJtev
NUEHxPMzYhW/9Kn7MtJum4zyrtQTVN617G200BEcBKlyXwXXwShS2J4Qe33A50T+olshpIuqJLWp
hRyip8lzXw0TytuEaJUisMeTdtfQ5V8IvX8MEXNvtAJJq0nco06B6yT8rqbABUaLXipHflliAvaK
h5JrfBuhRP3WuHVFd9NF8iqI09vALK+LydwPiPPix8WRgTpChdBv9yWFtdf6+B+ZF1slPBemzq5w
rPfaTd4MUIWdJt/TuED6NDDuJn189HCxcId57xb+K+fTtiTQLmXRX9pSW2PbZwHehxqPfbXC3Fhp
+Nubyq0KWCa+Ffg5tIveKC5zGOsNEnuoPo3QcqvsYoRJFUfzSz+hXMaUdaqrBEWNi7oJe7Pf6YOP
eBe6Vv70HutQOhVfCCbBR49tE/yCAF/WItnEAT4enbcPQE6VMNBlyd07hWVdpw+d619bkb+hcWqt
pfx/zJ3XcuvIlqZf5UTdowbeRPTpiIEhRdGIogxF3SBIiSJAWMKDE/Pu8yVVdbr3njLTEXPRokTB
JNKuXEiz1v9f7iQFq2LgKdnwradh2C1xsG1cGzcx01IPAu8f6wtQ/lJ8lZTchoNNkuaCM8DBV6p1
YAtV9QK2BDl1JYNd2dBY6IB//HW3xOHgj1WA/ZMKOMedrIY2DrT4qz2op/oxMvAbEAJcwGZx7aMP
NS4nZaS8MPl0jMs26+A4Li+QEsB/o+ERAuJJpy9tCz86ZWxghY6uW7XVMPgaZ1kh3Wm6Mc9O+l4Z
xkUhhiyCGgXgOPzZm2lRwXNqjfnbgDtLUYcgITB0SeMrfolAbia4jDegMQyIWXsJ4cQw0ttuwbVT
Hq66hcuyDXym5StYehfp6eFUV69RDEuH2QL7ksV3YWLHLhSUizPR1RcWagQlETh8DxrjqVoB5KjQ
ceztQMq6pm1xb8nYasMLNG2YdRSAjF/EnjQbEvhdB2Cohlq7LCABQXIqVu5aPN3ZhRQbR2YP+xZw
n0fcWJcWrDtA3OrgeRmrKL4uCiOEAh1YNU+qJGOqJyUT58betCd5ZqkNtQC0CnCfWEQ1ICOyAhKj
8K/h6Q6ysXcckibmtVxU0FFooBPkqboowHo4W1nPUok2U4Q3Q14Hah4+JP1p30LEcgaRJI/i0FMq
xYNeY59owKir8oMMTmtyhVd+HFUfG5RX0TaN2O83YvOrrsannnpVaMSqSlZiG9UQsEKANevY1oDK
9mIr7fRcwStlKc0qBJfXU6/qpAD/BBwggAUptJCBLK4/zqlznmj4G9dYLQ+Vlk1UJhmEvEubJDil
42PtMM4yruYzlG/0/qdYYr01tfBsbdm090HMeGqq9iiW8VXbXl1PxjqmNVu4mS4CrS2XHlvwrSLB
zIIHwAVcpn7sZudIm8iW8inoZU2875I2X+CRjT8tLxcLANSsPbHAIW8MGATw/fNwfQGVICrB/Mug
30jgHMBOxujrl7ZTDWBocboPI+s+UqTRvZjGM3iNb2qLO44egvx6xaEBLyfIPuxDI8hBMdgDGOLS
vJgZAMLO8Kpe9GWELZFbS+AB44mGUWr4IEOAUkk4RdIPnto83uS6fcyMYt43zSHq06lzifFRlaAi
ri72vGyVY9bjkVzXzQ77fbDVsnGb8+ZMGZibzpl5dH5eCcjupMXtvjK6O8W4PBhnHSKYTtrpvcRe
2aCuWcCcWvXw0YVDINmnv9EpfzIWs38aPmda3+BliIXLeNaYXNjR1FK0WRINpts71+0lhCgh0//m
1f1niYnr/3kGlhqnDDpVzGpPxnQYLJYOmqU0mKMbzYH/Cf9m7PongzH7p/FxM2Zda0Qjxmtx/Hqy
rPsOU+f01H6E17+zXNT+TBP/ND4+NZWj5KcUUzAgKL24jFbx2dyEYGnw8ros+zF7MpMTFBy92brN
uWJJrMKTCSftIc2W6llbwtVwaC/6o4U9BUYv97lj3mkmdaGfWT80YMqLTneWA4QBZtGrq1zfxZVx
NI1mVeO7j5fL7CzLb4lWPtUWNlJ//Yr5w5k/QAk/Dc3tIeoURcEm95Scn1q93ymKPT8N0t/MXP4s
+p/G4k1u5+wk91i4tdJW1ZVDBQa+jtj/de7/ZNJi/zQKt9u6Zlc0Yq+9sO5iJ+8AZdfbvxsU/1nm
fxoUw4kwwKLuCIaC8+qqAvcEvx7zzKgvl3UkhsaN30fhnLllqD1UwIJfrfhe0zbYzP91+USn/IOB
r/3TwLcdRqUwMisCGDtxrzKMQ1hhAKf2NTDgsRknxl28BJjq7q+T+2MzIBUX7h/7a9rkmgk/a3QX
SR1wyIfw9CD1sOSpKxDhzDRygQbjJJWSaVGsRV0IZ+fwhAdzPD0zBsJRxW0Z8vZmtD+n2iIK2fMX
wBsV/qos9xR4uWO578QMsOu++l5/+B8/ONXVNye7j6IcKwwCm59O//25yPj9N/HMv8L8+MS/T4/F
ap8d658D/fAM8f6Wrr9v9j+cBHkTN+Nje6zGzbFu0+Z3tz8R8v/15j+Ot1iex/L4z18+GDDgC7s5
nuIi/+W3W7NPXFdYxmXxgGHfv3wLRSK/hRCl+Ocv//PQ/mPZ1vTI7yh/fO64rxu8D41fZQOfLgue
JmZfjk0P6o+/35EdRbUNSzYIoiPleVE10T9/UY1fbcexcE52VIC7DGGMUxft77cM4K9sy/jl99Kv
vyX2u0H+2AlS050flwQtzSJdVdYMXbccICF+dn3IcAOtFAXUnsbP3Nf354fafYjd58F9Prwf3mP3
4j4cHvjieu2+41foHvSgdg+K+4x7rHuIxX2uq564R8iL+/4O2rH7htmJm7nL0WMo4TY+wPru2+g9
vjF2dt8LcVwHGRdFqMx9c9zXV3IgzhL37fP1NXGh33IPh4eHwzPJnNzcf0bzB4DSee/vjkiLaGQP
tiHiefvtWcOdG+6bIeLAwoUPYd5JWaQBEnOQuJ+9+2m5S3GvIPpnSKRFXOKMPGfuXPYAsBBPgCxL
peAJw6nI22v/mLhzzf1MOP585YRZkjv/FN9AHvmPr5+tO05FulCoUhPiQ33eKuWNTDDmJULxeX0V
GX41CM48hnh6T36vPs7evPdeRdmhoHBfKcqcFAmZuBRpFP97r5rcQohQwDPxZOu+SoTT3CIY4Ndl
BcBY4NqsyqDFTpgdmi8m7qPsnR/tgXmaa2pTwGOvO9IllZ4atCgruFo0ncIYb3qdXCdvb603B2Ov
pvGAEju7cbJkasLwLJfAjrivDE/7VFc9e/8HBvPJttnpy+FBXV4fQvJy8iP4KIGfemUr7D4EXwzX
bDdbXVb5DjtZ8+QlHUEC9jUg2zUZti4YOEDTeW6eFOcxHEFwv1dPs7Bn04xZnwcIjVx4I6hH99pd
P62998OD8y2R78/PJ/fI3/NUK2ZtCQ8pXHBeLUQUWf7X79V9/r6CRHHz8HBCqmJ3I4TrGVk/nzJP
nYbT06NWVN7s4ooqOQAr4U43cFC6x6u74Zu+cfZvsugeLq5IenM8nsQtvjAIPj1CnzrFkiZ5NOZd
5DrbbtbwUekJQrwtRAb5Uj3k4fPz6/H18XMupI+4nhHFCHmclOfONROaIglMX4WR4SS5h0IkRiFO
7gRLUPeZw8MDZ7dCwB4h7okSc4uvgPdFNniGzLDbNe7SiSi86EHcFxIpxJTOMbibIzcOdGvgDDz6
9SHyDqZ34N6tR9xCHejnDwf6OWfi4QcyQ+8RaYvU3wlMRW7X1Mxz7R3IFw8Q18PFE8mKx/nl36Tw
+BZPza58PcPRsqWtsvfaez4cLvTnpeqpt0yKin8nNaGMbl30OzVivZX5mdbngNjRQCT4cODndk56
nDw/TGKAlFWvsV1QRK++BLLV9ko+qTj6w3e/JJKRdkHRiJQehO47QGS7dLbZvYIJxlEDRhB3gGc1
AJspoPgiwYfDMmP0vnvoZkA9Bm1gTsNH6cF4qxaEuLoPt7qji4t4iVj8ikRoZ6HwhJoRRw7f4iOu
fF8nOwf0hZCBW+VbFO55GvrPomIHMi3kUAgBtSc+v8kDuf6uk4KaI4OizlE8aEli6YM30j88fEsv
wgrvHw8KcRHFBQrLFxJ8PG5m9s5c2zOLmWQX6N2dsILt7uDZ8kW1bQiFtGy6gwnkBHilrGW9l/RM
wy8j15jX034KCzZvh8nhIF4XiCxlEYJ0kxtRyvcDtUfm+D5MIvT4TTc+Px/Xu+1mc8tN7dGIN0l+
ONyOJmf/u+Vvz0UeJeVxRIl2PojCCnlC2N7eRTB66rdUPN9kQKRPbr8bW7yoLrfaFi3wLt4iy3fR
qOLjcEl8Pp8eRfd0RPYd9+GWa5QDQla7392czJEmDSuKh7PvRBRQlPThuCrd/W6xPqJf0C63Cr7l
VqjWAyFued0ct7m7220XH8d16Is4FaL/XSx4boO8k1VRDrTLarVf7TbPonn86fGDAnYubXjsaJGj
5AHWx4dYjqLdSfJANSNHF1GGwacIRGZ6oqKI+ZjwwPOtf8buOtgtPqbrtWhZol1v1lNWqLzN5ls+
RPWLm7S6KARq8Lj5EL1SBN5sbrJXewioENeTO93u1sfpmntHD8lJltKmm0PEN8sCwq6PXeaan+Vc
CFPH53z4aFyEjgTWpHD8WG+3U/LwLYu3Qq4RNkJyc3Bn4Bz6FHwT+RTjJv4iU79/nlELNFDkIQji
mmih23/RcocJOEzu87HwEBvqlcaDvlf8J/QDxwfq7SCCiy52qygkiv+ij4gLvGomB3EgkqQfrdfT
NR1GtM76+AFajpDY45TKPa7X29XKO7v3L5H7VLr395H71buP/H49Pe33q4g73DK8l/v9ni1D13Zx
fvZ2pbvaKd7Kdvn2rt4q6P1gd/XWqWhXOh9FP4om71zayPL4Sl1uLnb8rF5e9rjWu18izaeXxXZH
KverXe5uX3arRe4GHC3Wiy25cwdPd6cf24/tOvM22z1pIozb3Qoxy4P7s7tX3Zf9/mW1W+1fHiP3
5R7xAzqXA9ldbbeLHfFtd9uUGE0O1lsESFzebj8Wtnv1an8QuSZXlCl3iR1YFT6r3X63v1fd1X4n
ohAZJ6PEsyZj4FgFO5N8LXbrNRKw/jhuiVbI43EBGbUbThaE3K4X4uoaam5RptbfTrdbckFOdqwj
u+NkRbciZuJfbBfbNeVa7ERVLRaDR6ZImNJy9ztPvU/2KCkXTHex2u0C/q3JAR1UVNluh2mPSy2s
dh9T1hy99W73siL49kpsW2oGRPpgSzFEiV52lJjqqghOje64iTrgeLWn4fmnil5P2AU5EE13C3DL
bUD2uSjKYHODyGyR/C2vZElUL9e+a54DIrllUERDDSWoTJT4yf04YopGNU0/NoCa39SV6I6ivwo1
Qzeij6+Jm6rYigZBOhHS42b78rSn/+5W96U7JfBmf0/i1PQCkRFtK2pzsxbKgordbtECHrnZEWI6
Dfb3obunsrhwK404FnUhfinj7ThoO3cXujuoPhGS0lU8IfoslvNRbufi6uiXLkwSt6v7kN5x8nou
wVPAJZHtk5sRrJ71vkWipQtanJuCtublKxXcjS9McItn7YtERfTff99tLeIQnyu9K0erZJ7QLB/i
QChQFOpNpx65Qj5o9lLc3Jxmqftiu3vM5L2X/ejTZ2lU0XG/802/hfSeE0YZnjxRPHqUuCs69ffF
ALgFSjG8sjSS1bPCmZblurdnerTX33poINqpot6rb33lx6RNAVqv/Boe4WkLqrk9E/m73rIreXgD
BB/iFCgiz5p0s/B+mC2vzK5g9+SVK+Ybxa08W6qvcpHFirxVCCwPXbxJNkXSth9CzMQNUaW/H4cu
3ZBO9oE9k/tB2VE5/ForiCFm4KOgt8XA6XtwBsgqyXwQVggiXNW/fRN7FbQTIYYp7wuMkr2EoKG/
WefzdexZnJ6ma9uXGISAQYNSLzxkN0YriXhqP6e2uqALhCh0AeRuVKbiBepEdb/SaY+aC92cOgWu
lWaiWUTbRGTgQ+QOpIVgW7koQtWVXeqg9+E4dF9Eq8HEcasLkOXcFyS29JjJsRZKTaAjhJ4SMdK2
dKmU5qYsopZQiQBM8RE18rGN3NxDvlKX19dBXFx9FN5HELnl9Onk5wiJqAvqEaD/W5J7JOJWs3Bi
uFQYEEocwPPB/5KcEUwc7vYvlRd6uEhPbZ4b3dS7TfdGrxe5EtXwLZffOSaqXBTrJpoJdQEzHI+J
7O50cfXl5buBf5NWSiEiEHUs8iGyhkLfox6VADQYMrBn6kJe9riGcfsWs/gSn+8M/9apvnNOib6D
iW/eWSKodi+6lijhx8fgmeRY1H/On+gNok/wbpGp2aecQsHw65or2AE4OvkpV8DRoQK/xNfICXs3
vrSruwnm7GALUTUItO26MH8yU+syP0We2Ah1wYwods1G219A1nx2jtVjNG+m943H6wZLYIoKZpgn
EhYNDF8rTTjezmISKe+TibgWBeIuaCQ3wSIfIkMYexGU75f8CPPcUt7GfszV2JfIrLgvsg4NgRtS
HFYEmE+LofzIpGLwRXc8ICQXr/CE9GA26gu9IzpE5vWABYE9iMnOx9C48WP+UC8v0/g+m54n54kY
Xik8ORMDGjFcyX1iUogx5hAXxNvF75mCxjK46tlQhb9WzzrLogFmtp7sMfQVCzNCe6DcNpEnuWL1
hlUK9Nun7B0kohNjNzLGn5g0iKUcuvidHIDBzaIA8xsiEh+glMmyTME6v/MH/iyma31QLTpGmX0w
JnfO8/klX1ZT6EAmWqD6hd/cqjP3RPOKJheyHNEzv87ByXfuWMLI74zPvprjbRdJAKX5ne5ntXft
ggTY0dAPQw82r7abAKsWga2szmtz2QHOmfhK64e1V5hTmdJeJjqjKnJ/Z87P9/Zd89hNU2SmcgFJ
rteGp/qGh/UG30OwZ9MYbqyVPLGmvEmmrd9PGlebxp7pw4biJTPNg1LEg4N7ckUXwYnrQ4IYtL7u
xjNQKTkbPECep/GsnfBsAFnAbJwUM/EGAGPaaxA3dYuMTE4TCNl8AOk91LofIiuWL/ull04pAfmB
C2LCxvoUjm8/DER4aOgmJyFlUyw6ghjhzKcx1/s7kDh9kOAnUP8EaYBOSBlY5miNMAAC3O8m3aRm
LvrWTST2dt3KbwP9vlrka6Bn/XRymfLnJcGs8C5ilsXPjD+OZjO+H5j/TkSrL5myvb+9dT4tLGam
NPVtaYyvUaxavAFNOH0b7/VHSPfEKhSLYm/zOfPdpVgrm7/O3954/m3+xrLUG6ecM7Gal/7b6/vy
zU/cp/nb+5LZn2ds0wflTkjz94yRmcuA+Oaz61sbiPKAc3yvLkfW1kTnAinVj2CA8VgSUVdy5mrr
ei492ytr5vjiUxtQiZ7Z7JpifqCL9bHU+4RUwOi9CLUIoCDkjzjV+l/UnPg8iq7wRV/nl6XBx6/P
z8/Hz8c7FmbExd9+np6+RqEvhfDev4gxoxjXszCXicVGCvcmFlQ4fySbS9kTUbBEyO25/ypWEcWE
X9QoNSvqlCkZJD3MOcUEcvnb+iShWcr7JGOiqA66pWdRD2SCeb48PTkzaybybTPzflG6INXd9GXc
Cn1VTvFvOPnjXbnsD/lRku5A7x+36kE9DP1y0NlR9eyGrjEcLw/nAFYhNGsyySaYGDzIiVe9ZxOK
8yRmD/wJhUkxOYJ21GViwBFnr2KxSvRkjaCfYk2BpRpRMiqOqqB8ryxV/j6V/ky9r+9O/3WL8qWY
vOxX6/12KqZAERX99fj5i1h3/y/tPyzjjwrg2q/m592FHzYk/niX4r/hBoSlmoArWqZhKYqs6RY/
tzr53pL5v/Yi/tcmeAo2r4H/v/+xZXvhWOX/eGKf5oe9iT+M8nubQjN+dTTSsRxZtTW2BdiM+N6m
4I5lqJppO4AvyXAbsdX32zaFpv2qq7LDVgVPaTo7Cv/aptDUXy1d1xSIxAzLUgCI/a/sVqjyj/uM
f5jx/7yfXTWtVqVZpfD6D7E4MNgrV8woSGJDfuxtbVs6Yew5avZiwAh61rvXsDV9TDdntQF0raxF
qMQ2n6aVsWq7xLW0BFQLWH8vdfpu2wCMdhL+pNlohq6K0+S0G8wtiJGQ4RVliX20ggkBJlJf46Dx
To+76ulay50LjzBaGEZAOc02fWkBs5hE4WPbjAlAwIU+S5RqNQzNSjMh/0iL17HPgZlyePtXTtxG
mE1Vl02lRriODErnAls4AKuI7UpqKTiO5Gcw1ZgL5O2yzmx94nT5NjlH5VqHYQyM7iaGYhnXvAqL
o6iKV5fLCMo4r8XIAg5AxiHqAvsHT6wKnFZgu3htnPjxLCkLTZaXGARNK2O8Bjj2tmDTo1w7Q2Oa
di6vnqGeW7/CUTsUxl5RXZwgD86+5PAcehVIHZ4+qIusvS7GK2x3mk7KWYeRfi/LxzpK97UtVf7J
liTuSQwy4AyZZFkI6LoF+nUKZwrUEeNpARLSECgd9OV1Mu+Vi+PFVf8kleahVU/XadYUw7GqL19j
C3luFVYe25MKC7OQq/Xjxi6tjwRUMJcNsACY94c8Tr9a4FbcKDTZxg/PmMFgaBgpfTgfLoBCXuFa
a1NZd8/n1PK1SIYSroYFbJYl7JWcTXnA2EduQbVJMJ0aovO6hW14WtSK9dQrBxhUAHMMU3107Twj
XSuBdgODxrMLIxM12JohKLWGDnRK1ffrGiZq33QyZXpS8mKZlYICGIdV9WSBoZpdJ4llRTv8DvK5
dsW4T8E0xroasBEYRqR7SVNPGu2xYHe3VNM7x8oebKPa1DbwLBYDryGaXGVGNjG8H1k1zSVedXLk
bLJzAtMh/prql9RroLpDOFWdpg3MZ6lqzs5dvSyh0zK187KCEKod1EDXeB+ql1VpZw+DnWI4kM7N
HNLPllmAyQREPiP6GgOtBP6pVhDMpirkGjL40MXp22Hh/49C/2+orTFK+Yt94vSwz39UxYT/Vryq
8qtssjdsGyh61XZk7nwrXsX5VTU1toA105JNQ/8Pvaurv5qmYSq27Zho1h/0rvMrlzTD0hyFb0Ai
/kt690cDDEtVbFORZdPUZFWxNOVnm6UxbYfeNCAsBbZururxUc6bRTraSyy979TEgo05W0vgVhgM
vpImxEA2iY/hBUSL2Dw0eg0o8rg4wzqEr1ruOUNoQ8FsLpz4tdfMtzxlk8ZEpMCCvP6N577iWMJG
8z+MN8i9I9u2rOumqlIM/We0hmsywL8YCmrwKNvpJ21ROtcT4IvY/Yx3fa4tT70Swo7Q4VkpHKer
eFR8KYWPIjxKI8ysly5hz9TI/eEqPVza06OVw10j98ewdO5CrOnPyZV55ykPvaYwoC9hk99L6uTV
voQ6bliha1inxsOp2b/Itp8X+YtzFq8fO0f1dPJHJMHKgOEbo2vFWuFattQd5wB8JXyCesKsPdEx
l+vwY4OK+z0ysxi7j5FVHUliNfqpSiW3v2iKf5XsxnPSZGMOdRE4kJaCBZpPQQa3veZiDl40rluc
yd1LNNh+fT5/XhR1cNuefg8SXQAwOss64ZmZo1Jg7YSyH8s+XphO+S4Xi2ysokkDcaffWjKz/oQN
Rr0zV+OJurkkbNPikLbsrhlv5PLUCCJJ1ZMOapLzRmnzmkqFsb6jmFHXQl52Cp/0tFilY1WCnV8s
r3q1GUbNL+F0wRRPBQN9ZOtHTWBWKzPdP0fg0o/GRfOTtHrq9Ti6kwxlccq0+L5TwzRIbFzz5VaZ
Fnm4TGsgFAUkNqxR03PdMNg22cuukpavWX7CWMkxgUw9D5eJqe7KEDYcqYeSHFNv6HkAzJASEFCu
m+aCWdn1ArOINlrzEB3NVniVu+JeqVZ3unSZVmbNkqJ0vUuqeh6etGWYy0eYSx7PreEjnHdNXYPt
nJmUX5/WEB2A0yV7kH2EArL7Vdbbz6YGasU5abJ74jUBnbA3OsxsCuz8u34LT+I1lmZqiBQVYard
qU4WenGr2kFo1vHcvOY4IR9yrYGapTPY8QW6yoPd6k1KhumgqY/lRWb59Drem3rCmH0vydYnrLLw
IYcfudbvY8fZ9Nhwg4i8zZYgTyFblXTQT84DppBbCBkwZb5vkp6Fzmu8HeGAGsLo1ZI6CzYZBl5S
I88LxlmXgjc7/E1koVuYdcmMp69aYZY+L0KB5aYA16FstEGBaI5cQsvM29UQRIKvKlzNJKsx07uO
q6HpFk1cvofwH3uaqX+V42UJWGzsjRVA0tet6bQtnMRjDXSVlYIfPR+kbG9U0WLUGZcZJqDAoFDq
TXqnlv0iNJ1FoqS+M752dfgV9aymlCX4/iKavHoEcokZoxEAG/9+aft3qQyxli8qVgklhmUnO/Zi
s34d7GzelefHUlnljWTBiCI/GSkrDWa17oXJVo7Cy4xFVhUfcFLX+EgYI3zhSzvRoUeXVa8z4YGA
CQAyKSlxO62HNLAI50aZzJ0+3xThaZsWkPK2melFavcIXQZW4TH0skWNa5tpsoSEXSPcKwts3xNQ
Uk+sunUGa0wQkWIbvJSu/YudIAdmY/uaOX7BfIAfrObMIlvdN1XJuleChPTlKyOF6SXH4CCPWGEZ
AntU5v2lfpR7FREocpDe48m5y5e2mvbgw/QuYLHMXFskU8W62isHh5c/lv25et+NcLGdao2JoIPB
Sjs+dBaOCmMzby2WHwwA4yEAz9yo1b+AnIU08mXUi9w79+fHKIOcpkSrNOO4rtrqvouzQy3B8N1F
z4CaG14cVnToeJlXEnC06u6aaGSPgd+QnGFXtxjjlZF+n4HXArop47AshHzYNC/+GKGEzDN0XEq3
hT/gMhulWX212Vsa9UtgqBFjPXNvJ6e3hGE1uHPqC+bTObvcsh+pNKyUYecDfBm0erBAXsd9qckY
dxvAapV3ENRhr4EDWuN8UDtIvDavOnV0LzUceloGkD5EINMwiu6vqpzeyYOezCUrrANJ08qg08xP
G4jsq1EZ09TBLaVLoW+OJAyz03MyS+tLuYmlzRn/jpmktXBMxQ1MtryzYMJ+l/LuuctqLRgM5VHT
Onds8k1zFs4ul0EY28AuWkj3Q6V/NNI6NJoABuURni8vidP7Ti8eobwAVyBssXeH7ISqLnwZsF+Y
JU0oT8Or7veqOpFVax2Z1VduXvb5GbLEJjc1n3ckSHjyNj05z07bVfdKlgcAIGMF04yfOEcycCgy
nVemvpDOqXFPv9xbOLnMQOlmbbU2vYpJyASjXLZx6hRtW5yZAJSwBGeS5hurmMnN1f7UetQJbrhS
aL3Annu5w0C0xgMFzCG1PXv25YroMD/za9uaV23PSoXGfA4f1yfd6J7OZj0Z7YiVvyY83+N6DmFZ
ZN0liR/JEIVeXafHvrIsToxG8u791D2c9YlhqBULziU8yXGBGUNXFB7QJ25tYeVeqPbBOeXXoD9H
OKk4tR+xbsmUYqdDZuRGFxVECBan9Wv+CV/3IoO9fAxj3VVsyy079THJYygXgkFJ67tm7I+SY8LD
mrSe1vNYLl96yCgs7DWACzFxcdT2MDOxzxOWL1I40/L2Kxpi+CDaZlcW1ker9itDLt5xjPssbbwz
alCjuvPhqunV5FTRc0F/2/WIJECOE/Du782IjXbZetAhCO+taoXTD1jwSR5UpzQNSJuZsBU0uhVB
w2Kc3ZNZQGspa1/aODAxenSSHrem63kfsQTtwTiRwaOhvuln/ErioWXDvDaWSQh+vlKl0MRiNVbY
BfgVqXl3ac4sJl8wTMNXZVMxpgvkXIeBFHdapYHtRxbORpqTQLGkCDJ0I8ggK/ELR35sL1pQNFIz
uV5itIojTYvxPLXsEYhss4A0ULorL/rEPKkvUCI8aRqMSrneAmDtdI/juX5sNWPZXp0FhAibKEw+
O6367C+nxzBmcyC6QPijZxtp1N5i3XpR8BbIm37jtNnJO8uxjDvZtlNzmZ59srxShDcwrJDlS3Bq
LXDY1atb6l3vF0PbQKF0BYy9b58tPf6ycaeA+UvzTMAg/CRLn6s3KwG3r4mA30yM1uQNZJzQ5smy
6eXlKNeefEbDZkXZ+FUXzdNOzOVM3KrMPVJuu5Ijv5iS8gURSuONZeWXhjQBMch01bb4zE7aBT9d
XJIMrP5aq82Bfxo/y8tlVQH56+bj06Vk7Dpatc17NcSdMmaBtIfrtunjl/oSCic5bCeLFMdUA3tC
9cWqwTzCZcdxU7ufnqLhJS2qPQMcKMHhooXEj42gnt08Ry39ocer1Ry+qraGFNLuZv3pqni5NHZg
svQxHnsXbzhXbFMAPDzBfQyy3rDSXQ2elibBucPAfQM1oX44GsRURQtConNlf0wvnxIFbz+GQ141
mAojevaUjLMPUqA9j5Xh7F1VyWZfofLVy0XzYkOfVw7YTcZgs5KMu3+jGYEh6JyKpLW8waEdc8jI
5Wr0JTxMg9y28YaRkjuopuHUyKRJAvwb7JrG0+DgcWVesqXZ4A5n1EHZJVu08JuUyVtwCge3ScoA
9hLTjc+sOptrmN3rOZU1i9I3qGS/Yl37HCCNPRVhAv7oVUJJ45aP8507lFLmJVBNV/Z1leRQsZU2
usQYZqfYWcJiiTvPXXx2nrQifj93DHtl9ZCrreyd8PvWrZPs4Stm+xddvkvxh3Fbm9rQgy4GVDoJ
+6+wHB/G0HqueCN7AK32PsNe32TcGZhSPZVAnPclR7BBhZOuPJGO9GSW58tdbzuP8sCYilGsr16j
S2CGzjHRi2c0XYDTJsNDg4V3LTnjcGnXwvxwriTMd85OI7udWi7PwxC0kbbFn7PBzQiKML2da2em
G112OaQtawm3WWSSdPextcgsc1iWWfx+6gdlodQdBCWO7aVKhgdVMgRRkR6l/LIeDemrH6xtCERm
WihenCn3qdMI9c4am5M6Xlsaz6frhSHVhZ2Xk5X4FfQ6an+9gsiU7Ac5DkpHP0CPA3tyLAMklmGZ
c94aachmbtvcG00OjXnTPamd8qEM7R5GS5qpeWI6sTo39VOjA+ebjh9NYn52JaPKwY4byNT0NaCe
it/AxeP3suNLdTkDUebFMc7Ti4bbnYmurFXpKw2Bg2zYoMvUbWjgrX2JcJIbHvFOauR6Xja4C2qp
gk4xF7nybMMhZXXtMclLTJNEJEprT/DB+SzDoCm7uVYlAY50rmHCgAcEXNCW9gEUHu2uTlp8KiN1
fTXfi9wavGt5YQcttxnaRef7Pr1CL57fKTDFRLXF7nzNxmLlwGBimMv/Q955LTeuZGv6VeYF0AGT
SCBvCXqKspRE6QYhqargXcLj6c/H7p4TvTvGnbmbmJuK2FXcNAAyc631u7IqvpSduKumya9G7J3G
NDk347gdSxJS+XzIklb5MS7kMY7iJ3WWObCH5MEqukOSuCczFoehZCJ4u/UZD6lIK+D51GqOnqgJ
4F5eRe7cx3n8Hc3LOdb1/vZl8ql596W6rzPAyulitlSo2imvY14DfyQVlY8BH9xvXtGUUtxKpHNe
7/6KgHzcnu6Q8feDn+pfKo50oC3vLWHpGSQT9pX3Nd5CULvG2jBrCcwpKvdKeP4xr/5UjDD3pPDC
Lh4IFxNvYq5xCZYlcpPlasXZRhdczSKetmPbnamB3418LDZT9bsMmcyl4X3KbnkIG3JT/WLhIPKc
ndliD+R5/mnq+l8EMtZMEmqmrM1jp/wlsPL3qU5/8GeVa/LJ1i7PwVYroibFkm47g4e6jfVZjula
Re4XxgzPseUYAVpHdhqwbGf0VraT9QjwZn4YgdUrr3mLnSfmHP66LkB+Rg6VFSs/KBs0AA4CZTLc
vgde5Q7TKrUlkW2q3oaokHsL2Wnn65Tp+8QDaoXxpigkEHdvU8kN60XE6YN1S/CWfg7hjjTALFme
XNGysF3FabSE9Abzy4wnMH9ZEh08UHGqiGSkoviQFeeqn7wmSfapjJemvSVb5vmLW5v1nsK7Pbtl
424JyJ0eTM8dAoNo2zcOCAThDKYSeWslyTi8m5p5HRH2uvKKdPjIQvJ5RsYnKJk5BCtJrbykHz4e
pzp/8eP6WonmhCPil858YsXo9Mh5PNpmwRGEdfqqi5JnHV6brvhQJJ7QYjVxgLvZMcYmE9Vztopl
9ZUnFbLmikQ+U91FLsskZWKMaij9LYvhiZb8MZqWdbPQMEZFei1jD+YSl6/OHZKmwSz0cGIU069i
NfYBYTMlN8Z8GfJSUiDh1djFEJ+wBQ6MMn2lEepWGA1uYjN6TzQXsw2Fu2nj10ipcGUkFStXwqWp
G5RB5WsTTkHSwKAvx8RlrG8+1E4CE0DWZ4xGeV20rbUI2rh8KkS/n2v1ZhreHgX7OfXFShXvft2v
uzA5oVG9G5r010IUIKLg6bcf6/GQGtW+H+WnE4XH3ij10R4Rts7xQ16J8q6wxD7xm/QuGcvkMbup
1CfXI3HEHnepH7uHmgkNX80YzjGzLktURN0WM5wN2/rsxPiGkEmtksL+7bALMgk65FqLtfKacKX0
L5298+q3JJuv9TLhvbh84m5HQWFn2yUR+yWlBJpq3CcSIQ6azKvcbpZtO9DCVOHkIi2P6o050WhF
ogk84hMhIJDDOZ+E2+sN+TpI9mNxb4XGb0S+y84x9aGw+aqhoXFBmXoYNW7N0Wq01IHGa+OiEFuK
2SRRzn23VCOY/bUPqiquoDxlWhK/ExfeBrqa56sfH1usVW8R7mws7bjya/Km3OiFuMTmdgnu09R9
0v2y4pDsgyVFDpFQ/oURiXlaewi/iT/UIzegoxV2+bE657v14XiY+3lTkJXLwBV0wDBpf6IllUG9
K2/ifG12D+HYPrhJ9tQOIfSJIcGDwPmOQi9g4BQdTPlETjUB20QgrXWNu0Zoxu8d8zg18pxKKx2D
hW4lWDz5nM3MdxuRBXgFVKcW2XVghoiO4+hazD4Vt2VXQZ8bh6IrEUK4w3WpuE8UIxoOnaNTzCCa
JFk3NWwYmTy1jFMbrooYjAeddY9pjnDdy9hQvFvw4jI5b3lEd68HSpworO56zz1ECzIfOb4NcUse
tHMYUkw6++naLtFXZ7OV5OpCSPzWscc3YgWvWT/uEz5xnRfpb/SM21rYr6MdnWI/+a2GFIqJsy6Z
CFIpRuSoTdnL1Ogz0aV7Mub3U8s1TRb7gB7xYarcZ63wIvTEe58+zK0VI9/oN51vQuExxx/Zdjvl
JU/KWZs2+Z09M64NJsuEaa6TSvgkexY9wUGaSQb8FnIzrMPfP9vwJuhhjS6CHN9rGg8O9sp6NGqO
GUM6zdpVzm6ovFcMnD77ZUve41705oVRLHQDZRD42pf3XsmZ5DbrenBggGh9jM1955Bkpfgp1GHe
bf63vGROsa71fAEDu8dL501YPb1j3V3S8cPU77OB3dgS/1ap5TJAJRcWu1/cGZI7PIm3mQIWKB2D
x5j5RiZLsbYZzDh2cqqBM8t4uQihoD27nbVKS5v1EHrx5ib6Hj0iX3OvJ+bwhmUlUUMoL4blZjtd
86zbgS0062ziWrl/0tI9irCxN6YyGOgaj43hsmy0+UqNUpII5h5is4DMNUhKgjxfJ4KlHDc6X9dZ
/6M1NCTbDgPpppeknJgGhPx7Wod0LUzYR3lbjZPLOK/GBaHXd0b/TermS71wv4UgfXJ0NdytzAkw
SIE15IzMmLsIb3IVYkLbMGBux3xrCpZXNY4kYDPQz5LpHSVmth4nRm2znd5jHBXd+d6y1T0prmXo
P2pDgtml8h5XOdM+3paZbb7ZoTi0Qt8tRcfjz7CEdFf6LyM6N4xMTAFtMPHOg2rv7Hy6+jJx7qKH
hNa3lU8yBVCMFLIpNLtrJLv2dokOhUjNez8Wr31EgPDQV78ZiB9Dk7t3m7iEu8Ga17cdoqj6RzAN
12QKqbFTuO0YJr64qwHlcpry0V48nG3HoaBM0qdC+/6qqR1YjYv3YmOBIFldt3D7myEo65ckwLFc
nrH3OHA4n5ymKINJ3DazssQ5IhKBYU0j2Z9rmVKTGjnC9ZJJ0tytLDx58LOuT7UazmH+OvRs71Iz
+53bhzGG41r4Z93HT0A3q14DXDQ801lr9oHg41L3finjJ7k4aRAvVKm2w93p5oea6ahtwD0L3ek6
qAQai2ecq7za4m5ynT0ZhGP10DHfGOMWommtmm3mUDz7cI+XQnowwmSZ/O5xTo7NdgtcnLCocPzQ
ZAMH0xSfMJG8VAozCnu+kv97Smp8vEV0QilP2S7J5XbMY63yfbwsH7kOoZSNGTP+0v1M4brzxn3C
o7eSZn81y4kR9rhvDF4xp/dlNna7aCq2UWxcUit+wvt7a1nJaVTjm6zLYV2ZA9pgixYPy4taRgyF
050q5RnvwFsS6l7wgVHZvBTDpVzE9zgRCZtjOToPPITud2i631ZufmI3BCm2fYjKh2JMr97wIQ33
cRravTC9TzAtOKQpR5W6jYCkFz/hAK6B5a2U5G2fCijs260n+dDbkxSxveEi+DvUbOAlLTyK9bee
FcGZwoZkxbdbnhNunKntaI9XDJh+m964byn4gzKLn9qaOPkpImZyfHPs9g4Q5WCRz2GMq4Io6IAj
rKKvWD671vznt5th6WGcj11iRDG2rT2S1g38sSincLrJtkPmiqDCVXSLnfkHU9Q/hpT4SJg8u7Lw
5WbwJ3pvN1m50d6KZLxLUu5zUspjhclQVHL0predlC7TJADPeRUh48g03cW1+SlH+vzJLX7mjNVa
ckM9ypUpAy7LXwn/1XbzNPu3szalCpBzTv9OABTY/0+ooGWmvLsVpcchJRfSy5erTORm7J08KDkK
2OTKDhz2sbTAIyaGnyr+XRAhEcSuvTXkgBnL7aEcUCOvpjl68W37nCv+Y8gcOK3dWZGCqdr5twqX
TyxAIHsughGyhSAzcTjj+JzGfV4koswO1qpoycga4t9dNG8t6QDkOAcnbN46Hsc2CJfsm3Pr7Eh9
f7szw+jx5s1DmU7PHI+u8+Elw6FZ9J1VxXcFqkticDd1zxoyxj2Y7Gbg+a0kKEw5/2Tzsq6t5DdR
gRdVtm8VbkJ1L78JD74NGuVzN43kz5fyW3fiOjDw4KF9SZP43Ib6wVg+uq7aQGF61mn3LnW0H9ks
DXfceyF3q0umfd/Pb6OV/HR49rg983xPRudEOtnBSBl30Cg9lmF8MsN+vCuzaGJllNvebI6y5qJ6
U069w/EaDPW2Ia13lTn+hcDXO9O6XXN70KuqLDe341PYabdn4oajUPudydlivhr/Tq3pTZvucyS6
TcETLULznAFHm8N4YEwxHG6XRkYt5n48OM0yvJnco5Woi8d0IPE9Blty3OqihzqwDPNSJuFtHGFe
MNzZ9KX1Kb1kOxj2ro/6DQ45+WryuHa3XSjNkg+m8AOZuHFgxX5OVKc85y4LlczJy2T5Z1qH30mP
pbJ2nwETg7hInyR7Jfg2X1U5IDD6FRfc58WDsxzn1crPxzcFyhXRIg64lpUG8wATSOG2Ccy5fVDu
pXLdtQol4wH70Kb1HHRm0RC/bK/9onvQ5Xi9bRSpS9GXOvOllDgUN3urjZ8aDsK66/8kvHMbLsWm
TwWOQYBqi/m5TO53S7CB7rKtJDWFX0K7wppTOL5MDjvU7e1dwPT1HC2f2rXvJheIvVgwsynJjk8d
rP72FAbPLsBB7H4ZjP3dKXly2/SJZviCdP44k4mUReMbw6713Hy33YT+YhDPGK58d7qo1o5FQ2cu
53AY3uyZ8XGCx/96xILsVpo2DQ9t3eHhO3860/R2u8J9yxUFXuCgCjIa8GxixVNvg8rH0SkMq3Cd
+UG2VNWhiYrzEPlQtN2KBMvEVZtUrFviZNZDoQi6jhpc1o4jYbbrkjzstZn2u262+20LXr9aMN06
Wymnhhuh+RzL1thSUT14/7Su/y/xeP7HlMu/sDL/z7ib/w/ZR+C387/gA5W/Kq3/Qs3k9f/gA1l/
83yTlaJMgQEERfN/EjEtyJawLRWTpxspyLf/SghyfQ+Oi6c8Rzq3sIJ/+kXAFRKOa97eyOLvLfu/
ZBthiX9zjWCJ2vCU4BxJBafGFjei5r8YC9mqNDqByeOqMe7Y9KpzGS6gZsIRuyr2mAC3wwyRpqyC
xYRv0eq8OrjtEa5A8hQuxm7w8m6ftvYGKPAILaq6v8Fjqfatla6Ziajc2MyCDM4oOvlGU5/Msd8q
zE09wKEV9LlbAwSEzi6RbIA1hyByl3OSTiPR2PidKKGAlKfhpzD1pzPob7Xcp437NhjzU1jnw84D
Ud/kCojCT/YaG7zKJJKeajwcXSjjJaEplTuZT4ZZ/9JW8mkIe1dKsZ0bhTew/mmq8W5Md6aXPpkS
J60qFk9D30VrOrST5RcGXXDFwksptYiLx/b7d6hwIayAvquI9qWmVh5yQ56zRmwK2zMCbYwYXtgd
+IpddTsu+7iWHSiAgbNN6MMITUqywX1SSo2h2E/+/IyPLm6UKfwr+pWKs0+N7D+WNE5zO+2ojvPa
NO8jatRtYZGvHbr9Epi/pjAqg0WQ0DJFfRCnBbTLnl1l7E7aEifLdPbam2jQ6BihmTebLmyPXJMM
QEhHm8Rz3hL/oltyMGsuF6BVsYOqEzSJWT2rpXq0Xq1E/wkz470ce7Fp0h5sbiarok3cP32od1NK
EaaVMQZpPyUBUY3YW1DWqQp6Y7pA8vQotuqiXo7L4Jf/F7TC/x+3o1sK3v98P0LTFiV98a82Nrf/
4R8bkvybYD9itf+dnMj28U96ov03nGMsfG8hjFP/gk39Jy/ctf7mmhAWbxsYPGLP583++3ak/kY5
cNul6LAJ0Fb/JV74X92ZoKMrtiFXKPxWXel49r9tRqZIMV8uJNafuSiDAuvsrIXDo/NLiKOfSgXk
HFcH7fS/c0S90eH/lVr4j0+GgWkLOFwm1j5/3QaTKiLaDlrnKhnBgcSSXVIjvbgxLcnyB3rIIS+6
O2bT67QSb+HovJvD/NWL5WGKoECrY3HEYinkWR+OyhkfPWd8OLWPfh+d/fa+t8VeNOMh6ndECyaB
w2x2Zfjl41SUH/9yo//pC/Tfyr54xGW3uyVys//920+xyDaxYZFaEl8hE9LoX39KP0ehNENMFheh
YI9b6bacaHZ7ubyng7a2olffAxBQ0HoDVUaxHFqcBXe4oH5EU/c92v5KTFoFMKvtIPCYyu2dMLsS
vMXQ2pv+DF2vAzesLd43WwKFibJxqzSd2t/H8F+DOvS+SG0gxK6wYCHnuAXL35GCot9OtznZmK1d
DcMCVDjZ+hM55yATbjCb4+egYgbx6Ub60ddY0oJJnXkro7DvDG94Dcs/ztUtn0az/AHOoTDVatX1
LnMam9ktyCUWIcQUBkIzyi88eHzqz2yyhXexcWKG+lixoS69SN8S0LQHkfYPffs9ddTac24hcGO4
FBgFpFLHe/Gh83FAVPdOrf6w3A5NvkS7MjKYDTfqXQ36o+nd9Gj4yeP4LByEeS2chrCumBf7zZFB
xRgwmD57vRN0Igb9rs2TiUXUOiosF8LAmD+kLTCkPzjwbzqkUHAyeezD/dI13L80U0fI8+O9MwFP
eRDDGvA/XUMXU3aZbHNwo0hkYtcvSInycMAZJb7xLPXBzZgOySa56wld3TME6e+hXxaBkYTzThQC
PYBTb6N6AqhJs3mT2TDkQXW2+UxmVIxnZyOh11Vpfp17lM21YCLn6tkGJlwudfLtNh2jRgcxUxNC
XUqZCXi+/ZgxfjJbrz3oCFkBpe7K7VAlRvG9rZ0dKMj7mBCuUimp1lqaL0nPnNvTg39Y6s0yb7fO
RMQk6HwYLD6s/yhWAJ8eJf4ACpgCpgd9WDOgKPqVL0NvMyuXuRwECaK/qavrAF5KOy4XQnvQf/jZ
k8qruzyKvjMgoTkyPkOXUdwg6o2bth4kVKRW7p8aH9C1ayT9epDWodLVk9Dt0fXqnTH1e9PIiGJz
AElUufAFupzmeDrglJhuhRPft3V0hLp6cMNw3S8TInLZvNQFJVBs4+OqvfkPDc7GmywL1j3FkPdA
pXWdFglrcTogx6CGmGGMhmCbg0e335tybU2n2aj1qqw75O3TklFm6fghaiSopOKqzVW06aw+oQCw
j+FMIq1BB5+UibUlKQyvp3nYRyGRS+U0PIJGySJd+a519HX/kflpuyHRa1rNafyO++iyGqf8y22F
CEQPC7ko7oSlcrgk5hXLxnVclgDtY3sQ1WCfdJadG7u0N6NTXSvLe5g8gIXJ9RtKMZ6pIo+xH5nc
nxIz0kA2kb02vfIjN521kKelQ81SKl2sK+sFT1TMoDpzXKd+cwe2oW9xLxbsPkbA1Q3maqGcjsVA
l5zn2xDr2F0l9Uslm82QVc0m7ZWAcym2ToWyIVWg3KXhYq7L6sgmRs6hBY+uqsatd6oGSYklkeMq
HlhTN9WqBxpqKw++lAQDwZk0LsKjV4Z/lijDcl9Yv/KaTGHCRxTTEbDKHoxu3Qx650ROvp1khxIX
uuY4Oe52CQsgXFFifgWturDZFVVYr1UOlRK+xktUMRB1IoTvTPWCxhgfQyQ/njm/QI50cFSdNw7m
tjwZS1CFMIIthEemL8h785PLWE0M4moHK7ywW7dVvWb4/p0xJFvJ1JLvVs0z9qtitFcb2JvrosOf
ueiwCWn7hzaqvx0n/MDL3XkyI2aqEbQfEryR4IijyJd3B9PCQKemB83myU2Gb8Nf7Gcp/a84ZVmn
4WsiuMGFB7HXMDobmFEyKapfmXIDSg/lg8EQMhlhyAOCPZnCwDz4ahPis/ZVjATbrrYOcNqqrkfu
SuV12NjCtuuX7DoufXrS0JoZODxlc/XuehU4EG0Ek83DTLJ9h1c7aphT82rVPFwwu0dLvRUOvM9q
rr6mBGJfXMM9GphWFHzOXS/qKugKH0DKg0lm+a91j42WdKN8LWP5lVrWW5+TwRamCgLu1FjbEBJH
vSB9whz0qH3sJxtzei5rb53nEE2mjOpDd/MeSu9+yOsPLWHf15Vxp08lkPjWApSg+zZfvbT50zr5
QzMXhyWCXeGFMXUCTLSmKg75En70BtRvmAzuLkuIhS3RMWU+tJdEXVN2jdWYLC/lsOC5U1fOToXt
EkDnaYLWRiLfOst2Yh36S1gdm7BOt5R19HD9BwDiR2/6qERjBgEGBrR9pxENZPRiosGszbEzBndd
UFTDZ1VU00FN8RPxDsSn+MndHEISNBfgZn886uIMIcQMmHjeIOfkfTLj204A8wUnUvhdCOQzGOhD
kT+bTJlZUJge+xqbKcP5TvJ8BRPopD0wcJ+z2L9wVAYgnUGSDwdGvmvRwvqwitQP/FrUQYGFnCoJ
zIm0QM7uO48pd1A0vnwSbYfnUC/8VdfCbsqzOd5aIjWCuYUpVrQomCsHtUrLI0REQr5xqkd3GjAB
sizwQQmEkzbhs+8Z312skrUkYycIfe/aTt5LCZd0XRTlaUARoAZM8AW/pYZWCzQjXd9fE7quIChC
UfUHGssoOjTV9FR1BYBEUb3Gko2kY6xpE22Xa857zrb7vhlmIPkenvGIL3oVH8Dgr1bmfVnpXTWY
3bmJ2s/ItB71xL6SeTGKvhbxuA2Ft07tnyipsyPXPBibievh9OG9XaR3RssIMXSMbUyOKI7T3R8D
crsB4Y3z38hImB05LPwRxsxQ9XXQpnHHcGlnMyycx/vG7/VLMuHRbwKyMNSmcLEz6GAhDfG8iIlU
F+9BujU1bjyfUwfEz8/g5bfeOvSji+2oF0MDHYxx/QZXFUKfRjQTd29e77sQ/tzv0fNORt0Sie4+
FIMXjFP3Y3kTmnh7XgNR4fxawrIk2+TTnXDj7hMFGjPSVhNxdOMr189NrQM5tvVGZ6AcqfHl9zS3
mSewbz2YUZavWgGGlSZs9/7IZA+b/Hqay91gJ/e3L2P7IdbsE0Rq821w7YdeTe+68+d9U3nNo06Y
6TaLT+YqBxali2NvxxFMbK6jk8cJuWsl55jpvCSVv5ygpwy7OW5fW8ecju3U7lU2QFed42xvhv7B
QV8z1f02HEW53qWOVuvYZ2epQZC3Q59dpzGTLxpLCIPCx3WNcVtP2n0Rlof17JTaZ3aSF2LA2JCt
MFr3NbnynSG3FNvvbW72W710nAtWc4kFwHdfT+lZFhVUKZyZT7b6Vfng0J7q0VyMMWQ7KfqjOfXO
RvNt8GKJF02FQSMCVQmLIQYr/gKVwHKgGTjguk5n/7KTsXidwz/tgIV/WaE1ykkr3FOhIoiJznPj
9kfSYDZGJ8u1QDRKcmZ7A33q9YWK17pwXB+gHfCoudN8t+QZXDN3ufTCMd49KZk3iPYqBJQlnSrG
xrLXey5ZuEozqdcetV6chrRSpFtlCqLkVCBVNPK3WJUfZb34K3N67+JU3SdL52wsPi1U0bfqoZDO
YfOTuilpls5ClgAxgR9OUf/GXL97zDPVnIxMno3MfuK8W64NDK1qMYvArVGADUoRNR5JGcjOvi8q
E5nNJPKTpcCsIFoAfVctcS7MpAgoPKFL8qn7qnktzObLHJ2ZDq/3D3nlUAM544s1eefaruYtzCUU
zj0MMJBQCCaVpB9TN6VAAFGr86DMQH1IQOTTUNr7KHFelr5dACzGY2rZn5Vvb5MFTLGB4riKHb9Z
JbTgYIWIFKZ8VBsREpew+DWUAPtnHgXMUpJuCbr2r45gd6obElRpCgB+4xNN3g1kRsJwdUPXPZV5
sgc1pUw1zWKNqjc7//0PSVj2dnRLZxWOvQxGUz4OkEag8LqrEd6WaOfqLKcP0bXzxotmuuZkr8zq
NZ87nEHRqZxcmWQ0IctumC1CQPS8zcKc37oYF1039lYL98YuUDsDiQV5uYyoWlEQ/CujYxRNDRl7
7ha5DsdcylkwmpRJfmoa6Ld1AzM+fIWrIJ/nSr+2N7RuMH4AZu2DZ9xFZb6cxkX+GDnHTnSLiDKH
HCmEQIJRFBraVzU8JMX8y1AuU8pGUdMtiToOoybrYvGuDkqAbT0u4VqOGuZe8lDQAoAHkXIA2QUl
WHHKFDNTFk9dLv7WTkduYd+rjZFVJKUA1Yw6ZkuzO1hJ6rHSsQ2e3nPO2/VJ9BANQKnNXWti3RrG
f6qZKrkCMaCPA5lYKBUq3apNPkx3tUlqle0poKh2dIOmyOGNTI2BoLC+R/JMAksXDtu+m1BRGwsc
TN8bdoZp14cYkT0xEKVzcqP6lCWlcTWnuNkxvLW2g+PoA0x1LJoSzPwTnYCypzRsQvbdiTlfDFlf
SyZ6MCKKsqegDof6vrfqXcRuLLmlvcxaCiQ1kxzreJuBzgRlwi0eAxZTGFX37jC8t8p5tFmT6ADj
xyFK0u1YUNmbEjMgZ6aB7fS9ofyL0xj4YEXfVkQ2HMzDfA43g1Dv1pz8CCIH9pUltsvsvfVpVx+a
n6ZuOLBBe0nSJiwX/Bu8q3s0VBXv/aI40ROXa5VFVOYNMEiPq0dnyQ3pJ7lpsm+Wg9z1DtR3O9nC
tv/JuPF2H1PxDRdHtN4DJV4i7f7Uz4YOOthOKs8ZMszOI/k4X53yYtT1DWQEhvQvGVx4s2rpr/HP
8RDMuct9Z8ZXt+tuJZt1p5pqP3axuSv6/E403i/HxqDXKag83CaD5mW580bU5jEalsM0eFlgxIN5
nw3IcqrEzLdVMjs72aqL5WbRyU1qFVhdjZ0RFLCuUvWO8ydaiyI/FTnqcoG3b5sk9SEsy/6jIHuQ
g4gB7AsU171s4sdsGl+GeNyInjM71t6x9qR5riLFhSqwLIfNToSRRZV99ZEwweFfaLP8RuwHF1Ul
D8Oqhv24wzLhWnqlcV7GHtZ7mtzXaYcckOSJvWW1x8Uz5AmqesdGuk8heEfot2IR09toiPxGQ6vq
l2kCmiW4QrXe9x6lJAW03vtdSVdYPmTNxPGAfpbS4RzC8c8r+wXFqx9UdvrHDY2LNWU0o7c15ypt
sFTb4S45mG1sQumMvF0yqfrYNOm9bmA8IBXZm0uW0T6b/bq3hugVptx4LBobxUdc+VDKNSEeYWc/
D7W1jxHYnBppbJuxFs+pI4cDqkqLNiOl9M/7S5UMpD1N3Y7X6GbsH32yTw5crCzoixbXuG5pT39/
UUVPv2oNRE4hgGIQD3Vx35YtBB3buK8WLNWssV1HQ9Fva6NfwylWj1lUtChyM4yBOu/iaaVOfeet
zbZkaRWWgkyU7USk33CbKB7/8Uco3rq6ioMa/wDbmAg5hZGWZM6pHEf/YbFR7hCmNGzzAZGtwvoi
cUR8CAcyYDJxAbPCKVe56Nz85jlNEA2ZDfKC2J8uakTrCRfRdi1v06jkTPnibHyjutYOi98tcKlB
3Khh0HV3c9rfLWqi8YaNubT2hxy7sxtn4CMSMvRicYxn6IZu9U51YiBCpE0NacPwYFnm+n6ZUhyy
sMTJmsdOyz9VH7+6UztuNQz5NSNSykGoCrDMdzoyn9vylNZ9FYSe+AUB2w3QIZpOco5MZnrVDAXY
JIcKr6l5X0YLogFBERPeKokv76bmuq3w0jP37iwzWosbqbRrzM3c0pCF1bKNANi2flsnmyjhChWj
tbUMy9kJNXZBJGtMoWNjvTAnzAumfyJPQjKOOLug82EUkSVtMA6esSm7Eo1LiTWFa+4VdHa8NrJj
kdO+ihpFchvOyMA0jmeFJi/FRkZtzt/8Cx5BY5tvvCbeECRqwStmiSRF/23MlAk9MalwVS/Q+ecV
4aIwLG8StLF1rI20Q3x8LdfdKAyl5+mLOT8Lj9qk1jH6aFs/u0PzIyz3NlPFQnoq5UHPzU9L6att
BAh6QoFiGPZKVmOzSXB8asNy72g6N8+Ii1Nyc79AmIBzk/2rrL9KPvbekzVxQKWPrYqXwktcaL6Y
eTzmEF8YcJoYZnkOm3PUoepoRtTuJ4usl3XCJAnwEht0lrHg4dGWaWDZwuzBsUzUUirI80yy+YfP
S14y5TIT4D4XOnLdPyjnP9g7jyVZlfaKvopeAAU2SaZVlG3vT/eEaHMaSDwkLp9eq66kgaQIRWiu
yR/3v7a7CjI/s/faWJ2AgvDfGvP7zKw3gcLz1M5rcHBVGGOAwABVea9yiX5lNH3hybXEO+JiyrIx
+cCe4m3m1nEx2nMaYv4jmS7AhL6wDL18yH0lGO628GLbaXxoGMChSPHPbUXAUaekvCkcTaAXxjXS
S4JtHSLJKRm/b5qWXqFULVrN+jQP+KzyljtDiGIXCIXB1FYND5eLb1dROzg1TUx4Z2go2qhCRWep
7eB33bUUgpp+xAravKxZVp1DwwfNHD7uyNZKQZ/wTVqPUiPU9+pwK/BJMVHW6jBMqC+NP15n3sXh
iFQfA9mJgKyFZKnkOmdFsg3haZl82Gn1WjX0fsvQ9XuRQ4Verk0gGcikRy9P84fRrh7hAODQLtJz
JCThZe1BL8vXPHvTVqj1ZmoGeseiWgnIco727H8IZmNlRngRbdyjX+PDpbDFZOhNU1zOOYMVft52
cAxNSfqMHju32q9s4VSI8AuE6ZxuZY7VqWRR7ecE01y+SCNQwKOE8IvspQjTZmcX4W1XDuWWQlJh
4W5qvcsisuxcoqX6Qby1VYTRASNb4XXJoSyvvX2eN/ZeMOndln1xMxdIkJJQnpom/1OWTngSBPCU
FYradciuxLg2scOho9BZaBIk88E/D6Z4IOyhfGiq5dbqMXHp4NvpRnTf9f2gi7NVh0j7o32eVpSw
6POTwty0RO7cNPWPq4P1IAMipl2jzr0tYMKiFt4UDv2/17o0UBnmP9NwgrhQwwZG0Ns1jYotFWOo
AUlUfFQzucP7PBm/R3xV0nI5BaJoH9H8cKP7iMLFdD8bHH9Qk0KW0jO4DgFeeuHZahTjoWJRl7Fr
Kg6iYxMwlWHFd0UAk1VBiYNSdYX4c8tKJHa1vK097zvXYIksxKSMYtJNH4gW9TOOoTCk5m6EcLZh
hTALyV2+VS7FIOt2dFJYUUU9b3CUtFsvwSHPqBdj54id0L8RHS1gL5kMlLkutjV/N681u+SpMUex
aP86ohBUZX7T1hmne1N95XPe7bno3qIGSV0y9wj+s3rdTlNdoOYLDl2Lf9op+Hoi+4vkFMSKAhX9
bdXJY2Hs+trO+VitbHzsCVrdRtxMvf9m5zSytjdwCtT+by/MwcqL/MCzz7DpkkYoFZunyZcnx9Cg
VjMSQ0eFm8Unm6Vjmh76I7we/DJhuBLQ2XHcDfnjaoZ8y4KPo7Ey3s72m2PIOKCOCEhoeJa3UThN
N1U6vNVBe6aI5OsDbcHu1kGTfOyt0GyJQGPFEghGJI5T7e0amUI/3mEdvW3bBUOib96FW/16Q/SK
Tjpu8RjtnJDmwMVbYlL0WWkwvUWz8zpm7Y6dT3CY8/5uoDWrtX5bCxaJq+mRghq2NenyzAjpKMbw
5LDk2KJkxpnvA8wsJxCTmfskguYFt6OFwutHYpSP1zWbD0Vg36Mu5kQbxnnv2a8OjorzYpkdGq64
VjzU2FH3OqNNTgsHzaZnnVOr/3DCihkevnRwSOjDh5oa05/GvQ5X50Zu0z2dEyDKMAf56Te3KKr/
mBZ18Gjbp8QgCKxr+z3JvfZ65E+4IV/DSs/d4lTddK6+bxYn2+SzU+yQ8SE2zOvYgcUT+4yIV/em
wNpy9tR8MgoZigyHgGeJ+abIIVc0nfWxCnub8S8658luvbic9ZjdzYq6vC1CcUBO9yXCebpafEyk
vgebIkhHyovsxSqcbJfUO8/Jf/vWie782j9iCaeEX9Jbq5hYtzQuc9rCPzoh6n/FqegzCK/QinMX
IkyWy12q2YskyN2v5Oq3+A54wbyZDzpnbrch3TLmTmU+xHvLeivcGAc5YCfdM5ZSeaWZ83C9lAxj
d1mrXqfF3CKKF/sWeAJinQgB2eLT5rBeTJW6GX2rxHaIp7my3R2O82e1to+qd802D5vHOs/gN1Pr
u7YVR8o8u0uPfBBqDB5oxJ0Izy3mIvwQzUujwBl4fOgoxWcwBOH9mtDCpfXCB0VnP6c0IDC/9KGI
5I5aJD/MRZFt7c48tKu3S7BWbRb0pCeDdH8cmms9Mw6e2b9tgrIt9msFHSQiAzEXVbfzJRbSlepC
pbwwGfJS7DbeF17il9m5zBZqDGVGLDxQlTibCq9zlJwN0W5HFgv32cXDmwIDmdXCEDgtwYiSlXcM
ouY06fzKJrvRbi4xHWkKxLG7bis0PF7IOG72drlZCUDv2ytH6yC2wcsVvQ6PSV4+MdAqQrNDjx9D
mrPjxnLBNyTqKtTEGQ7IhUW43EMSeYkKEiStxFt2SYU3Xsm9LgvoKOoSF/vIKm/cLnJ8mBoWcTp/
CaT4shtqDbE4A8W2YhAqlm2L/zVGMo9p8CapPCJ9PYPHzELZMI222WDEe+Q5/kJi+DuOt1HDb6Ay
424aUBUN1rN4paHb1F1z1Xalf7O6ZYP7DhhSFfQ/YdmTMYOoYcSJEveyeTQUrlLfu+NEyGY9v9lm
aeN+CrbcPfNmuenRfm00yuCpQ4NkWeHDWPLhh1n/07juc4kHVAJW2Rar+NNBR2OZWu5MsFaHtZWQ
NUtqhqpgw+8U6rUkMfxUXyTQS9+cCpO6+4RV+z5fujOjeSYl3O3bsNblIVX4tdKMfXYYeKdwEf0W
E3G4l8q5LR3rLvqzLy7W4jIZk92SszkNC957Oqp120VDGYMBepXV+NdW/ECQiADo6uWjt9anigEU
wJ8xefPNZXSDhLOz5KPfZDk2EP8sFpat9Irthulgse89gR+urf88mNSm4pocdmnr8mo3s4dvqz8E
S4YYre32QU+g+TABoWgDcNp92J+itH1Eu32HIPizu9za/6hJ/l/tyYb0fwsLu6ii/hd5VTNAf/uX
z/rnX45/e/M3baa8/vwvaiv++f+Qf8JvA/zJjsgPkRWRF/afeisHDqcHCBS9k31Rel50PP/B4fSD
f3VDkkZR7nsurLMAhtx/6q2QaQkpPFxBoD1tqHD/Jx6c4/8PIlwYgIGDBedGtvD94L/l4obuWi5g
6xS3hmU92NUvCaztA3atF2fGNp3U3R+oE2bfiTE5tWVJfOI8P04cnjd2ElzKWK6oYWAigZNuMzZu
dUyLltYEQpYZ7W+dNSpWq9dfR6tgARqaY4dVHmsd3sbywm+LqtS++2f4OUPuXtHMzyB1aAe85Qyu
544lziZtZfMaiuK7jyrQFTZ8zwaD8ho84R796lpwk/laeKeivM+HYnqCbskyN2tBNdY4SNJsevUv
ptugWSr24rXHRq+9XxBxXhlVgwYCGXrdMnIHm6ExW5AVLcBQ7QOVc3BS53NbjqduFeGZTOzLamI8
BXm0r3FJXiHrWO+qKP+7FDnlO668695JsZw5+I6DJhjuNG5gmB11cvIrjPdL9olq9G9TpG+mnae3
jMR4IphpZopf9P43hSnBbvsUhjAncL+kiIny7rOSFaKgNdVU6WhSRtgOJVLQouorxvv3uVRU7qn9
UtmnwEo1+4haHS2PO1M2/n1xQYqAxTjIKQd+5cIVrkyx7t0ScliPnJ2OQuzUkL+AKKQGltFzFQ0F
vzmHvnAeRIOuqbKjk1pldwwdA1mBbtiaoiJ2m+KnyROQ4mGBRcKjIp7XeReWJGnP8jhkHZ1/mi+x
dZlkkFydxPCCHopQZWi1UOgmIEZ2eQTIZ0Eqyo0jGcHNbOUrOQyEh81XLhoyBGnJphq+0d9hMa5X
m2XjOG1pHhUCf2+MRbUWBG5hGhJm8HelWCb6EIU+qe2KF+U8Ot00Xzttz8xhzeNqYsrTzfYzQarZ
VZq20S40dRvXfrbspqk5K+6fXdrADFla984HPRPrgHsWNTVTIPQiLfgChvNMcmkvk73nleroLd3F
vZ5D+M6D4ZRFy85ToMsa6nFGsCGKBsXkZ4rsGjxDZ+7wSUOG1r/10lL9W8glmgsbzBsXZzfItr5W
yMKuGy3KfT3RrjtjIe8B2O54scezEPT1ic11G04YV5r6k11TFicIva4yVk4UKuBlvWy+3esk8k8i
Y48aDQPzlZHxwchCgaRmxo18RsOVrIabMFrYYXgsNpHnNen4SXJybMmC4V04OTsQipFJVvoUBtJY
PRHDsHnn/xR3FURCY/fFqfXQbi3d/Fzq2drr2X3LWmmfepOx6GlTwXQBb4a3BC+y6uy4HBZ5mDNb
bkwUFSfpmLcoXT/9aaLkKQxTuEl8lARFMAgFUhie1q74SxEDjjsrxRmKQTx13VeQ9OnVMt/X2jb3
TAFZq3u7Nhgafrcx3ChAQMwS1MOQrurTmeuzscSy96quPaG4Z3rqnVoocq/+GILu8ejOrDLADD+k
92u62LvE2mg544F3GzfWVWg9yLJ+7z3EDGFifoLKPKJWr76cuvwrFKOxKe8eYYsMu07Ur0FWN2cr
rVnkJcioyjoBv+RiI6mrD+mx5Chxg5inNhNxuo7tTUAFWIsp2UAihPxBN7Qx6Db3sCgZ8o1QDBd6
Es5uwnJMeI2gyd6ViRfGq6W9bTljeMwXfYZ2tFsWSn+RpOmu84YHMUC5yHvn7+B5r+yy1n0eFM1Z
NPpMx9Scyj8eMc1n0topeBw0GWasWKD8LiNbrp58ZuR7lzNBSUp51ULC1wbi0sW5GPNvoy9AtcYo
+xUULt5nvuXtLO1pX+hrauSbpor0cZXTjWphFq1WylygR0PR5Q99ir0wStSdrMfjqNffNaFnDvLY
Tkx9pMc84pWGzCh//AVveZroP+4MJcARTypyHtuLPB+jXtLXcSZGc7OONojKnqejzx9Fgqhg9sEH
1v6mq9m49U0gt0HWP9sevOVpkQ5KQWCJjBLd2JnnY+YwSkN4wiiMQHF6fBfN1dhHmDYRnTJtSnIX
xeeK9mLtiJP3cEhI8L/JGg2b1aVNYVLBzmqjwoxv23E+ZXbxRncc7QjzkG6Q52tTn8tK3KqBLrca
vWOk80c4pAu9DlBoey72J17Qdl+a/GzZuM+rHiuh3zOJoX2yUh7fDscoh7Hz5o8NtLFeG9ASzuew
yk/Et1f4GIGgdtqKZ6/6Hnp0oayJg41dZel+jGig7DaDi4P6BOkqpfCIaGWGdR33NDy4Kbv7qWUE
VfYMuJf5K5uXBEmi0154P/cthcUVmtL7GffGlMkAJk5uTqkyfzMwg4td/HgoOmMmsBxVGBymCp1N
FSxvreXhXzJPKrBIYZIVMkmUDEv+5ZbuiGgsPbU1tFEQQp+h6W4CmTAYXsp8J6zk1s8AQwoL/REj
1jfLD0+LHehz+S5z/0cgSrgxqNFYEMWSszp2i+FdNZjV/TCAc7D8Y+BqHya7c7eO4gGfOtswROhP
S4+mMhDofKuMbrUV4UEHqNB0wWAqb4azJTQV0nROBh4v5ZjDXBFmKo9wjKozuHH6jPXbDfo/Y2Ry
pgbjeurATdh+dp8s3rXquuJpwA8Uu+65scrq5PC2xo6th+t5p3oFPHQR0zZJrBeDwX0bBdErPeS+
H/oL7GVUu6ZULKpqfSywkuwnM2D2sy+MmNRksd0k10p5NrUCP1PTwZvpu1c+CTQwJGgUUHzqEZOu
45XY1GR7xL6UbdwK3Fa0NvCrAu/vEtHyGGhL27Fej4s9fzq2PE6RoHzS+rfsgEuwsnzqcUyGIDB3
jgcm1EXQ6qxAfJL63rNbrEBoTXKRvUrgp9sG99xThy/c70eoWZrEFAeN5pg02IN5pjeJxnJskMrG
y9SiedXFS5JhsLdadPiSrWo59L+6RblD8Pt0oMbaDux6WCttVjEUh6l36SvzdivBTh6sAP1OqS+z
HJuPVXIo6SoQJxi5h3zq9n3gvWk16jOW26upb9QZLWG9gZ1/oqxCKjFP2+iyrLSH5sNG67pmttp3
Tv/3IofcC/vvjAKUvQyK6R4D+bmi8WwXjzx7w7qdG7DfJ7X+KC9/d2TG72jFlYeMzzfVe0JBtrgQ
NhK724peEca04JNxavTfNeKmkJlKnNQFxWjLPopx0Ffg48DNMve2q7oPz8ijFy03UzL/FBOahrqw
6eNrNEfz8tzz2gWt9dUFwePQwxRTtXiW2VLuR8cxGIhzJgi2/kmm5geBKGM5hwOwH7oXv6v682ou
vEZv38Oc10A0gxzTsjrB1X8LPPWUXA92PR1ReePEdX8LacsDKBwnQ7HJhPZBCjs2bWkjj0luBYj3
A8J0sPfsd5L0JrNkHPVSncVUnoBnEhflBhhS8emOi381BeoexdKuxjMpRXaDMJRFx1p9RWkod5NZ
IAuq31HH6TAS7Jgh4xHMQimQSkZb24alMh1FcN8zvPIouLNZrmiZ0s/IluPet8xDXQhUAtZeFGa3
cIoyKV8ZmqLV7ZTzMZAin7PgCXW37bL0IY3Ky3QGkI3GLspsx4u+y2nYlZ35mnVx19nWyc7FLZ5x
osEcXPGBh25mYPrpMfGOTPRlMvZ4U3BO+wq9QbpgrSiy12IwD1YHECtASCBzKwehgztAI6YJIbmv
mb7Dss0c+8Kz3YwTMz0BjbOy13m/KvOCuvimYMPZUPyhQiEvFzwvuxHoFw0v1AWsIJPPlB8vm+Hg
U9v7ZsKNlfMX8xzASP4MHy/cz1FyUlF4edASxuLmY0pom7r6E/vDF4T959BnBsF0Z0MthK98yPgy
K/uDU/JhbTrJXJHhB2a2jU5EcLK1/BjDIT/byUetvOWq1C4K0YmFpNNHX8HKYIiDm/o9iQOUFVSJ
EYlKPuOoGVRQnes4b7lKJz8bY/7mX22W63Ku58NaHGYkxfgfLvoKlT/a3PM7lTjnMCxpLZn4WqXI
Y4IOoHuwee/ZL/GLE6LmrJ8lGIqYOfuTT+KQU5DKXrVD7Iyue1x7lcUOw7sWpf5mLjUc8JULNPUg
zjaChf74MhOpsJf1cKxQGmwxv4td8tyv+rbNB+fKF36zVeouXbhFVSgfgSgcKo9RXt7e1rBCuCni
Zq6ePO5NCVOM6Q2PAefE7bwyIuubGuqIZEnBMOA2SRAZ2Rn4vdHjaPMmVTKlNa9FMdxDUfjyFhZE
ZgqfG5h9V6kbvfQrrCKdjl3cJeyGWotfXNMS21F1GJJcYOgZlz0i0UZ1t5a/MkCeJVtmjsPbNWRx
LOc36IbmqWHjbYo+ulmX29VnlNkva78tEWnPUM3xiGIGGrzg0BgqGG9gBEtUSH6Yqjo7zr1HJBJe
jniKUDF1UfS3dlMfF35UnysDIbS46Y21XCahM4O1JdvBnKV47UlaZru2EaZ/wPAMmLnpjyadgSw4
AcZM3nMtnStdQ87GHgJJbw1+2e9ko77V4IL3swdVkmsGwkWp9w7nPj8ZDOHkRtZOgWVL31RLctEi
jqfVzqtji4s/Xum2JCTJrH/xoQzze0uYEejsFnuxrtkVkEvEQhhsK/4hhSvDdKzIR+rRi1ynUMfE
S9+TEO+Ok4fHxWi9xV73w77JoYKMYmVxtdb9JcsKG7izMKS0neXHybO3WdKdjIq7tg6FR1fN5m7K
zJfXcwGN1Mfb2fc/3DUizIexDT10fQ8ZjUU6QrKdjNo/Fmr4saPdKseTat1hIyWRDgul/75f2ahU
1Rv7WfZQvQs8BJdW0R9Lu4D0wKbQd+rfJAXZw5e3D6aVUq0iM4SVe5FN8Kit9bdBZdaJjEVoAxUU
7Cv2Ljh70lUfofIu91z76dQsHZdmPUKwP9kBSiuGM+BJ0uDkdOy02270iWp2UIq42U1W6R377VXx
YGZN+FH7Yb9t/KF5ngWrxcmlKWkqF45B2eS7EGU7V9Twk2bw8gwIK3umFeKnBj9e4CAqmssf+XCC
Zb1ejfQrXLEjpNqryFyE58AgyFyJniYOLrfQDGxsyUaovwm5e0DLJL927z04Fd1ztyBdGcNj2CHc
Rko10val8C3LZ4yytArLBb6WdH9g/aDyvggyWNOya/eT28W0P5CkD2aafSxcyO1EPlzzKSCXsq7R
0HE/LTn3bPgMNRb5YBKCiIb/MdBbNfwzNQaBjZcX3x1mkQNNMRVyz2ZMVWc5WW8sm3GlFetN6HDI
DhHZecHyOlXwSkuFIN4tDYwy723sH6YC4gMnXRYP9cITLnnCVjR9HN9/+JmxDOcuIsV6TTdaJ9cy
CZuTWQUEpUkdefb3jUUke8LmZ2+Wr2WUMxpW6tO6Q/mR9ccJ/4/Ibfa+S4EkJ0QxL2fDHYksqdNu
ejdN30Iwh6gnnrfUTPtwDV3MR5fCLvsIk0UzzZiXOGvF3rU7ciWXXx+Z+T6jeEL3kB3Qdz6nKBqP
+P4K15yMpQ/ZjD9Qe4ifwyA4a7aQu8GBSVh1D21v21dJEDLWksS9p3UO2QfrzZgU/rkE6WA8Bwkt
ozdQ5huuNb5GB8VOxGJ437Zgk1IhIcA2LGWo2Nv4Gv9jup3SC8Qc1CpwfBeaeVochMmCnSw9jciz
53IA8dQs9a803/bkLruiHIrHNCJoO/jurG4+aEUTIDAeAo6FBR4qsyum5Fl6PYFdSf7uZdljFSFu
Fa3ITwo0qbuwI89BIG901yZbL9wnfUJtzOew6RJCKgYMjsk1g6SIUcvFrcWgdMNPFM8VxWPqdpLh
Xg5zpvxE6V7wRfYn26INxdSK7DQDhtyU0efq8Cy55auzBgHTRVQTMz+lcqI3WjCK7+qky8vSYvS4
ABlVuZndx3YxtPDwyusCm0IIqGtjT9ar4yr2RY5/APRdb7z1eo6yn84R0209/h1nUDytUE+eTiq2
+S5mBbZv+YyXsGz4OjTHJUpxUN53ZVGUcQk4gxjUOQjqfTRnsDOz+TONeiyP9BBeLl/wdpAUBSxj
k/nlH3vmNyaw53Po3Z0DE1xOA/v96IwYBMwR5/K2uqRPBLX1U099shvLRxNJf2daOP1WlNxWyGz3
VviP2OJedr3eT6J+z9PwJ0dUnRuyOCC6XcoxRpY4KjbhVAk6igHEXkT3NA82+L/2ar0o+hItPKY1
ePbHUW4rviD41oRC2fOv4A6JaKJEWh09JQ5ryFDRnxAihPIyMuQ/lma6PYZVvbd4QmLpsWPUVRJ7
NRcvF7DcUuE/l2v6R/L0YKtdP3TnvfHc8oFUqABaw3rSXxi+rc65TlBtEob1Z6SoC5kubdOowrJa
fy41D2NDXoCy3XcbUhhnG8jEkGrOA7+JvKg36RsKEYrhRzpQsmlH+swBY0HtV1jZKngqUXmHUYSR
ObSEeI1YZWmUGTkFkFyHOSZeBvRTnSnuzPFzmA60D2QNuSPdnukmRJ/Bnyat31DTc0NQUEqVDZs+
9d5di+KDcpp987SSoGTdRrK7AyoYY/aE7i1vaXFYfl2e00gjcQWXAqKTMqwdzkMT/XoW7bjUzrgL
q/E0+zlaATR7ygpXQgO8NFZzeT22abKb3eAb0DvSeXvdBWtKuy+7AjRb8J0XzzZIfnQZFAwLUqiW
mJxtUlsu6iE20+l8/ud/lGjwNPH6xzBv2dPlf8vLBKZzi5+kHxKUhW9Wy79YTZRwC9OfNGTs6c9k
QI3omTYu5+MS7Vgio5lBOBnj2Esw3UI8zwwNcIR+RDf7xi+4kLv5KspDh1QdQGpV7f4JV+9J6wsI
EB2DKHn/mjGKsHW8gU4mWlfg3Zi9muohvAoa77vQ7oLCppUcju1Vx32+iQr9nIfzU7Iy8Kl8fItT
erb9iR7O9qpdx3Y1kf2vrbp7ppH8DhO1LWpI7i1qCRCB30sP9ZJMozhV2BHQ6X51wIC3yRgUsNfu
ogI6ISBIeOhDdJ9N6ilH/BTT7cMdLu69In3Al3xgrwSvq0kHMOo8jFuvQqdIxNcYRxp6ZKD58Fls
2tNAZo6LgVbuURQgg+mhd6cuM2M9JWdZW8jquhz7n7TsmNF8l2Ny1j0iR9SOCJjEZGN+a8OjFtGD
25QGTYLh/XGs1yjiLTecZibky2prEN+OjRcu7a9bU5tNeMH9VeQBlOHwagBepVb7A7K734YLlcjA
3qpFX4uZJH8SdfaEAuU8pMWTCvnc5sCatn57CCf/79iMh6jgzSavg39jNXFer7f/oPT8fvrBPL/T
2N62q9uD4X+zFhtCmK8/haiukOy+OQOyXYY9n2h03Y3lIj6QVK7zsVjQfjMO/NsitHRbS6BUqgwK
UxR6hdpVaZQfJNTqtMANirNwj20c+/Zcv6v2EqOZ2b+X0YHPwHSjHtLgIqRjjbAlhggYQ3DAx/Rp
VwqvgC4eCc6Ju6B4H6idasUWI/CqkeeXXo6lGY5/jpxay58Fzv39OvP1pon6Tgz+dVo2TvTlb9Ms
TC5b/ZmULPiwAVLZYa+u4PqLgQ9tWLCxpZ5/63T6OUgebaoYojB4UjWTkY3Ecj7l02918TChOmKJ
KIJrkbHpaUMuwsDLdoPgr6UrrlknOxew1buLPBXxyoZrmK4DuiCZIu9rFKlt2MkL9CklkeCujNBq
kSZBzWywg+MTQzQhv2Rpjr5gTNlybyCphqeOnoacJ6CFAbDTZAgg1KZsguyiaParubJsvmhq5UdR
JvcU4952isprA8XGKf3tEhZXYsazmeeoZzQ00xi82pXTkkJivB+bjTJTwMTC856cZ+nofWChkptz
H4lw+EA61rSFdOxsexMcBMIdCotqjaVpnixbfaZZeifhAsZ65Z50FDrpPgSARqStX780I1/wEFS/
lccfZC1/1VW04XZ5E6R8GWPLl7ZOpNRa018QurwUMxeqraybUKtPLe75atF7aafcWT1YfONlRyaZ
b6zC7//9/fGqLKb36JBrbvqu/inxV7J2mvPtEHovy8IdNSULEh1nr7KLGH2gLBqKBxX99mn+t1ih
1icgzb0u/1qxQYLOeRrT8r2pCJyi3hLom8cTtcV4GUgA3UxR1TegH9olDiLqHp3xKUc1o4z00iRb
n41K75DN99s8J3E4scrbSOEO5+YaKa/c21yIO7IB4kLx0a5lRjIIs0diKvmy2ISiS2vf7db6szq+
F0+At2nWqe0QMlNoIxuebbk1FpkpZXMFrytCsHl5riXWUDuzbmbc7baJ3vOI0xr3KcKoPj8voXc7
o7mbypJsLL6OnUT8nE0Wl0+U7cKayz9q16uOrArCIJ4MLhn4qizXSr53Z7E/5mZQlMTegpuWp8Hp
lhPLgpiX572bWWP1csIORgM3E4/UGH63zFIg3J3qsQoIbgA0Hu7D5yTTV3rgTWq0ljuSET7tBYiG
jW95n5R8zjjwkSo3T8Q6QmG+MH06LiOCNM+jDY235M/wDJfG+6JpppkvCIsR+HsWLZhc8Qe5CL7d
BHCBGjjhnZUPpyZvoJyfJwQ+/7yubK1dgIY1voeheopYoQqgKo0IHnSGdroIi2yPDPPIgt4iJxGL
y8TknAkUnqkIK9fACmyeLSzwvC+L38COxAySrLz0aHYOBmU5zXi4xFgbnP0l+SLJmuIUvQfQW7a5
l711xuwaurNtP08oraLyoR3lYR3vm5pTPk3SlyoB4Z+JH7tInnLd3Uu3semCWG80/PD5gKYROeoO
22i69UNa5MJKP4VHakKTkzTQ5NbWYKBSyB1DO+KpnfQpXNG1gk2lb5L+q8C3uQkIcNhFdosabiCz
pEum73ERW5u9w76W69sC4NRCGt9dQhxbNKhaeQc1A+XS0ZUfznu3DwtwgDY6UfUcohrKwQO4NT45
o49mUneIzx81+WfIwdCrkWK+JvdDRI3tYs1aqG7jIL9zJ0bylQ/ydIpu8j66DqfkzrTyqu65Dovl
dshg3eekrkmS1DPcMERcXHGH7frK/1tGAek4tp63znspSWZfM8xGq/M+5gYTUESuHlWdYfZjD+jv
3JW3GJj6PqwfZdlbh6AQRwe9LVhCKAsBPXPttjSMZW4wI2IHXTca58E+qiasy4N3y+jqq2cvFfuB
ejIIyVGSMpIYTfhBzrKl2zvH7Q39AvtQi0wUhtZjd3YdrzuIElOn0u+T/TrT3+OnbpHd8zL6Rnx6
7XSsI3KCar+8X2ZXQFtm3OGHC28nlZpy8fY5BIU4jnvvIERGEUw0CUWqKKj2Q3O24MVsR/IBYQRx
oOOcJIWAtkeQ/iQuSXS+VE/srf/06TpsSyQlR8LgHtERXFtWcz1U6NjUsKYsgaptNnLrX85cXHQc
vrl4btEuNJmmVcb1DrYY1GKvOkYH9I5D97VEFCsw1HUcRsmuSkpizit28WWOD2Uhw2ZnBDn37ost
fW8XNTYNuZyyWDv7bljnbR4cS48Tr8s8DIK9M8MSte+Qsp6s6bLezJZHlbbn1jA061Z/W6f2Rz1m
VGNAHhlyXNyv1Jx+Y30OZuRkhRuCZIK/DnpzQw92+jf2zmNJbmTbsv/S48Y1wKEHPYkIhM7MSMkk
JzBKaMChHOLrewFV1q+KVY+0N+8J7V6WkURCuPs5Z++1W9/6kKZ08E0N28uIB3QDxpJ35TXJiZVK
RF7udeoHy0ewa9VLoKGFom/oOatjhsdL7OCKH4No8TZm4MZ2ronvAO7NBKUmSEqPL4B8P6vIckr8
HE+j+pEMy3E3ZHJVA1tlD/cvZdqUezyWtALlfJxcFkOzLTGCaqi/XQs4MDsIJlQUPOMbKmCDTBJS
q2Lwbv9fe1d2STf9RnvngOb677V3u+9lQXrDX8V2yx/4U2wn/gO6DKSii69AGM7/09p5/9FdUIs6
/Uxf2K5noHL7U2tnu0sctg+C0YU5hgAOCuOfWjvb+o9te8IAieY7jguS6H+ktfspvZQLo/0F3Um3
F7kfM9W/c7non9p2WljUM2oIkRaRXwwYyMqtx2GaAJ1iw5j5NoIpgdMMTXlklcbDh0t3Vuy/otN+
EPl5mkPtFFn9W+fTNi/n0TvTQjzjY0if3Ll//8vNvf2Rrfo3nNi/XrQloIw5XLe33Ou/4iF72qyc
izXMbdWMEs0ZAuGBzzezGDSSMRxC1IrXUq8gEbLp5TYS474Cdx3R7f7NpfD0GPRMdNtO3/7P/3KX
+4eQw/cM1zJ011ke1F8vBS3DMFnT0FMKLm2WSejHPoNgBmeaZRayMn6sZZhKrzzUwuKoNEjvjU5W
W5/cJW6f3RHg4wWwQrY0GYs9iSIebcfx6dfX6f7LLUMgZwgo/Txld9GS/vU6q6Sj85Dg04F4kRzo
5kZBU5F32ubtXe7MXYARb8GAPWtR2m1TR692A2IzRNhhu9cb2R8GV2p4GnTjWvktdLRYdIG7BOT1
GGaFR+ZMCwMXjZuzregdbNqak39oD08dQWyog62vtXORDdrAJPJIsyaBZFt7drdIOmhj8hfRdgxM
kcfBGLZ0txjzW/2k7/2qPONgZ/EvvRcGjEjFmUpt2jbsD2Zin9185xKdR9X1Tm/W2YS0VciMM7G0
x9ic53wm0bwI2lQLnKx5A+TOJaBgoJ7C04IIYKc10XkwmBYpeldMnLpAko1gyDBjQpIfFMa76/rb
aHTKrBGHXz8c46fc+fUlQnCLsMr2bMP0Udb+9eFAe07K2OfhFDFKj4qifisktlBzSBde2g7RePsw
ICUpvqD0uxi9z4mynnijs/aTSJPbb67nJ/ntcj3IfgxBsrMldMv76WUhzqPITB8CwTzOwJOrUaMT
muFpGAVBnUzsGlF+VmXfkd/iYVlsvrcT0tsOXwPj9rvBYiuuY0/ufn1dC3v2549tCZw2BZ/9EmL9
03dfu5xJkH0N214ipNQmqNywq+gy6ePeCWkZNCRpJLU3AV8jlwYL2mevgrcatXlxCCOEQGgjXquG
GGP+BrX3PnCE6wK/YQqbTBr0Fj9zL3jdL4Xk1PLrqzechXH497XCc20dkCOr97+stakYJySRDmMf
jXfSGDDzRgVlHpzW3WTjBAqre3Q2463NzDu3quTWCsMnLbESkhJn90TDAqHQkvvUkj2yq5QiDVF4
SJDc8sVoSOiFmdI8mXHCgpyTlBLiaw7CRoEoGOWz7ZT09lP9c+6pj+VIfz+xkM9gh5cbL65Jh+MO
McxD+uhl+Y8mNCycWkhRSmDYGxWhrgRtpjgGskQlKjmGeY/Yon/nVeqCmrj6jeMhxwUcqB2yigga
RrQfG84+Z+x81zyt8evgFWeijc2hMIz8VI9iQeu24bkbdkI54tWcHlRrfDIs7AVeisOc2EBGiKV9
q1r7NAoWjcyV5uPHPL5jTBOepeldTEoNrL9We8g1yUpQJG8AxnGyIkecGlrxsw/dJ5n9dMdy0Zt8
zYOJrJveeaCEvjMNk0wUoT42irlO66LMcSxnY6MCw9caPbfWaO0sJ7dwHpHjgCroHAkWMjTO8z6s
7WmvyW0HKWEEFuMgnNkgpPqe5NP7+n982C5mZX0foHocyjR86QXf7rJtsseSA62NdGaXOxEuP7De
0yfXmy1aWgITsuZkOT0e8JRHaTvVR7vGes90+jhI7WiM7isFHKflmfCxzJyoZmKG9gSCXhwdC59k
eNgClSvMqt3Rofxoo4Taast74fEsaUGRfGkaYzAa/XOcIj5ADVMFQxF/UKnxNExi3Lkh0KclFkAy
qTwpV76PSbi3wECua6KmseWTD2Xpw3if2eXLooO2ajgtorS0o2u132xttI6/+Zpc45+fk2uaArMC
n5PgPf+JjkpaYFRqHglGZYV1rxxOPhvZLhpyxocI469IsBiyeWR36n73JdGRjdsMeu/fdAUy2U0+
6WGWMAKzmQBF3VEAJX3owEmVtgIDqlvjti52eJQ2dDy7QEv4elI9/aTPALz0KTr1jIiJ7CFwDp5P
gMlo3jMUsjspg3WbbJo7DIXMJ6vL2E5sb8YuceZ8VwrGJX16XG/n7DJwK7UZa5psA32C5pX2LayF
gvhgmEQH5DxnDJ5EtrZMBXE/nIbG+FGFaFyKirLIsdV3X9YmioyCGqsHisAY/lYCBaCOW7ayoc8W
KtqT8ueHdZ8t0fSsTJe4H6/asixyKGFPRO+LqTx66qi4JmYUjavfA+sAA5BwRettsUCioYAiaWsU
2WlI+yHoMckHw6QhgRH3glwwFDc7P7GI2uyMj34lPpIPVWyVG9V/7q2pdnEZlwY9+BaOO3rgudhh
deZmu/UGrEdRoIW3UbaIigfme40GlgI444e2MY5D0t3hSgc1RvPQ1QYEii5tSc1/TJmIKgulg2zC
s07XREranfNyV3MHuy7oGCyz8YObu8ZVJ0CyAIuzj0PErjIjrQDGZrsb/ORM3tLV6AHH5VKDEoQY
Gb8FXxE2U92y2w/rdTJDuowmh8sqnuVeWzYf8tXjwMdzvY3GISFeTjQnUWtN0MPo2Mw+GiLXRpxs
y+6TXdvRzrDzke7nSNjq2NABb2jvwuhKNqbhflJWou2qlpFWFSWBbvvTnts4IE4U+wHzwC5B0whC
J+JI9AG7cnuf0CZPEYtW8avuNuEl59hbFeqMfbUjWgdzVolOJDJJNBEUkyTFhfpBzDYKYZUurhfW
HA81TD0gE67p5EEwUCdHR/LH2O+eNog4JQgSn2d8udI8Er6oPwkzap/xQe7rboY2aXTHkaQcsIP0
d1jL5hw7Wd7R01QFqLEexWQDiwnBzzXy5+MsUrBXYXaFLEF+UkfHxWUZtJ0JnzLmRmfZom2lhZsJ
2/RWouRHLapjO13WGA144q5H91ko9u/Rb42T01C0JGh66C4zK8UtgPRi/SLBEaUbKSSa9rqmw8T5
ztPsZ1LU2PPJ7y5Y32BINqdIxhAOmfLow5Ad13dgIhpj1zY++jSJrEmaxNdCnaV7TLusiNnCgF3g
kSOkNCkY27lEQe4ymePUWW5GNHKsht05bddKavZo8/C+583STuD11L3yHecJWqK4MTdYetHP0tKv
3PGYWSAq1jO3wDaUK93nlHwbctQ8ncDxmsCwzUxCsjpp7Rd1mSrAzyl/BPqoFz7gg3Dae0jUkbqB
2e24ciRrp0r0w70L962VLQbNM7et3QwRgsikx1o1p+GjT+mFRtU49MxEt70RH+055aIk+/e6hwgH
LGmtStzGxJAyOQakpzh0I3TxmcUyKI/TjrPjrEH80ffrjx7eOEHL3frnq6pkxbZRLumI3czVzZxc
kAz4h0p60yVpvrR0O6420GNrqTXskmXZR+IGJpEwAIaCZ5OQKngNNLhYsvyljkiLigzWsSuO6NWZ
IYxI7fFsDL5fH8FwMUF30nxPRUKsFd3kvvhBE5MJqKsL3rgpPKY1Dfd6AAfr0XRtk7gI1vvfZzoK
9EK8+LbWXrVEzoFm4pAIS++DIzPexhauowJ2T7tSN849M9N181gX4rpixDXMSMeRj79WpmJc31Tu
QU+Q2LVLSR1P9/ZkledodF84LX21Zwerf8d25Ah6frh68E/PezZFd28hvIo4gCB6GqkqvZdMd6ni
MNZu/Zqh16Zi+nyWmf4lLxA0Zm3snufeFVvMp8VuPYrIsH/Kch8lV6lxcEgJRkZSyQKJ1DeEgzNR
kC3CmLMjErkzMg9WX4kPXnTkrBrITqpwaSs35MBNHFNA7j1XGOH+qOUM4WxLM3wgyLsLkCJagZPE
96EXJBnfc+YJJnV2/MeOF6PoPMHobqU1gTPFHhQNCbs16EgHlugNDWno3qbsW5eQqlZMznhDzfkE
mRhX/zhDivSMHdZtJqTLoSljOKUKQ97X8mPk6Oq4vncqjOBvqm9lPsbHWCjz4vgt+rmluyFZycXA
iI2OPu9PUlc77qGO0CyBotclh9FygeWuRZmPQ3nTGsPbYAoseEstvC7dnUbT1FdIDnx6IW1K5q8z
g3/Us5Oylu3fhmnXLjqPWjRLxmTyGR8jTwqS5Po44CRvW93E+Jtkt2Z6Twm854FGFQyfGZGNeXZl
x3o4ld8am+J70KYXbBavacHxZN2dQT/Df3GI78MKvST2tdHRcbNX+CyoqXvgWHrjyTvLQ8Fcoicq
lX62hqI+TX4uTwaQ3cCUIqchwKZpTu3FRya1fqiOKn9MjsAKVWjeweg5MxUxZEyanNPB1CCvEhAV
5WHz2Ps/VKnzTkScUKbRf69Dcd9OrKypjzgM+Wm0IbyR04WXFw0D3R5JkFs+Wrn/njEZPYvqdS0L
1j18/bEk86itsDnPMoREbAxLeFuQII2YMY926wlKjaM8wS9CGOegZzdaVOxaF93CgSUPSLlzRFEA
RgkML2uSpWusz9PW0WjWIlf7xDNWl9k9GGY1BN6oBqb5RjCnvXdJGTXAqqjuVW580FCSn5n30/Xm
BLFZH1sMn/LYRbRSavY4B49KiMGr8ih03Ab5o4GvsyVbsAEPGQzwGWtoBMf1vcFM2wXrajcAPdkl
NM+2TcLtYUNYjw51NQFpW9Y0xnFJgLaTQZVDlhsUsuV3/YeG0AJ08PhN8I5/dN1X4JfO13EYYab7
zHQQNhHPxla16OmXxkIYDcZVlh1d7oFFs0HpicX7uy3IBBxFhDQgITZDH2t409OXya1t1Ieyx4PC
QxgbUx10LhY6ND1D27CaHdKIU1qyD81+uWmcCp251BnLglrZ2ybT4b7yL7ptoGGnd/ASlzCaygqd
iqfUu+pVFrhuWmwtACUP6w9NFC/sEjhPlMsf50rGgbWsIW2EomIJQBtNQSXaaG/x+uJX8mi74nPM
h9WxPeN5Rqc8Vcfca6ktl+8wEtHnKta+JiWmpLZIwYaE6EL7IgHRN8THzCSbPZy6vRgfascO/2i+
aA1/VF/mC2PWPNU65Kx1Ga+mrA7md8upvlRF7W8BZvFOLCdtJAMPdeLilFMGRaUpDuItsmP/OiLB
TBMiAnFAupV/8Ir4sUClBTEOw0+l8hvNlhH4MdHLy99WWKV/SCr/hhEb+c1SGhathljDNBD1WCgm
wvJ7l1tBV3nGsSyoJvXBeRnQWYk8sw+WVb04WnVOloIO+SZZWx4GSeBDJ4elJEZtv6dIPipEfMi5
Od6ur4bfVN/IS4sPfz5Figp9eE1n0iqznve6Ao4dtJp8yaofbYYdYe1joO780cMsOI02Gzm18zds
aHgM2FkODIBYZTr5bIzpfdYlLLyax4XM/JBeZCB1BG3E6BZ4M+/Vcg7K8v5hLKfxSEHKqWhpEv5R
xaBP29j4+QhsDNrlRDMY9pdluEm6xX5949aTE9gkCjZWUpl53X798ygmLp1H88FZTreRq76QIvC5
1diI3Taa9/RsNipV6KXw77HAZQ0CgZiQyqUOJO0ACyUmLaE3J9ZSA/1A/339JE2oRq4zFFugnOCF
erR2EoV962RLpRxBshjPNKxwn7FqHPBoBgqyQtHJ9oPpc8K3e/E6cfKnXvO+So66BxxfGfLZcm81
FJz2YnAPWW7XFcLsvSvhzt2ZNVnBu0hP6/VlMTMrT1MoXKuwCuoFV7IeNKYuQ0Awo1V1w5f1iJks
Z4f1MCrtBfzHeblwPqUYGjwNkOVyzGgTdFMyas94GTCyb2vXxMQ0fdBlVe0xgr8NveudVDN8W0tC
x5UPIQZpOiVeePZjpr8wrPZmhGZliSUJ6bQFVeITCqTMYH1lPJcxA/69p7ygpElBtJfz0JzAD70j
2iGbCHsLNjd8D05oPQLK7zhO0zEzBT3Zztt1bgRtTgb5SNZ8O7ScO9p4n4CjXZhRS/OU1nOz3LUc
PtCGs8YlGryGVhAao7QjFYhJbu9hD/BCdKpxS2LhLAizlD3ifCXahySvvmJwprc8aDsMne2pXxLm
NFzZTmOY9HuGZzeMWsp+Ir5Hh9wD3GNto3hkevgsDKkw6/mvgFURIaGx4pMbLlX5Q6NlctCG8eBk
dndJBNCvrAokc4Ka7epocc2QPlk0jQRvMInysVV6m/UvxsJHSyAZGefqwtsxt2f/XM4AfTKgmmg4
3bZ99IrW0YeNSDpvmWLzScyBVqkifiI10/f1G5mzBPWHZryuByWp9V9B8qiTp45iYgShdUtNUqbp
sc6K5z8qFRtzWKN1j/7AOrJ2FAGd3GONehh66kMRo1M0POPJIozKmb0lqLw8aJBtrtHBh0HXo0vC
jlAZsGprDcWmX+EZJ12yOfJ2X6to4FbbSEtSt3PvdMknNjlV2ABUYRRQwczfGmr2yMAYtWCeadDV
PccH9K0Ukp58bAEB7UDgA8fJRXqxiY3cNtlLEkJObmu5BIdUTFEXHWRHx1gAnzt7fYEWb8oSlCgz
n8Gy3hLECabXVsesb8ZTxuJX6fGEw4HbrETHabZxvk6EPPCOdZxVG0iNNj9egHrlZT03VrJ4VimC
vnnG3W2G2LgVAMV8sF4sK5EfoGHjDc+RMc6T2k9qVGdNA1tUA/Lcr+WLFBOPk2V7R1Y8CrgyJ3+8
GA3+oQLmPIKNwGQKdSCUT9s5MPu9vk6I3kaaSxJJcrCbXZdjzKpHTqWDxskW9l66M4oYMTC2k0vj
p2bQ085cehY+4WSe+Waj+JnzIX5K7eZKold/B2pZo4AChYFX/JDipyJp2v5sK2QdNKYsGs789yKN
b+5stMh52U2zgXTUnOND5C1suvlbC9Wv9EIEiLwRez2riZkUHpFsbupcYjmeG4EKRuUKsJG4VnTU
jh0eP0re5LtTg5pNdRRR9VxNh3gGN6BTl3enaSKhWZCEe9Cy+labFb/jGvshxGdgegjEwIr6QaQm
3Np2u8cMuavy7Msw+xoRsZ118mOETtP0kiHi29mVqZ9JX2AZvzONJsPTMtgwtX0qARyIRFSQbBuV
1fCgtSqoWUDRGQwgQZE77jps70xx7cCcNfi2dBFGcjVYvGDjdyjeqPiHnTLYrwhgAB7uyZTysnsc
rIZuX9MMPA0fA1pW9vsicdjy2gHRjd+8yQZvY+/EDOVm72hTd01ubn9gHFdkH3I0su9zjTl23RgF
lu16Im7cF0gQ4NnuLDLPDp1pgWLQmHLR8jxqWp2BGyg/MS1g0ZBp0E+wMY1eg2gx0oayFFNBII9X
ZNPvIe7hx2JpfHpF80r0hZ2THC1moAmY2+dnHRfoZGfXjGP9XRx2xSv2AEx8tnbJMz06Fv1svdCB
Jggeu2TTJKe8y+1ndt94l+TEljjK/TxqXfyoPJYCWYHMRelFYJGBXCzpYGTO0ZEQ6fYhy1jYU5o8
TCtVeCl98yuBQNk+UmV6UToDxliR6krnOfJ745K5BEhBxCI0mu6gM8YHr4m1F4RXNq4q/vm5y29T
hQNTlNU1Um1zgHhAvodZqIOkc7sZI5vvTkCyw9TAGXleYiCyAn9s3BmIOZ8W+pmmsuEu7XWsEHh5
n4Y0vLjpCbNIcgV8m+50J/yos+pfKaSIY620I67omHidWd/4iSx2hrK0/dAmA2TIdATS1RWnMSsO
SKTak2EOOqM+dILknh0TcGJXacowyPDuP082hDIwru5nQOJHuhVwmQzpnQno/Oi2ufdSML4AlEGC
EGAWUHvuPF2U41zJAjQfJppGCKXCa4e6jd2/N+4oS9TboOJrlOTerQRvltCYm2TlX9UAu6wIE30L
/Acgb8Y5bmmS48rGd9jHPjiQJnPP6y9OVaPuStUxB2p1ri0BQjpjYkyOQILqFIawgiWw4x6E0G2Q
+I3ZkB9gtLCYtNGVN8g8rg9rNj1AAlHC5l23xcnUXLJwZfzUzqW9G3gf9iU+sOcsd0lxHV11LGaO
m9GENcfB4n9jarRsAJiNKVhJg1zCkZd3R1n1p0aMw76OkNk1nf6t9TUTdD04VKb1zr5wGaRokT3c
e1063pPUo3Yg9Tj2RT3aM96B3hLazUPRSezkkviYxj0VcPhMVoj+Lpl++llC5HxYGPdzE9+G2olO
Clkak/B23xKKtI8t7GBeD+nZS2ZneTVObZK2N5pHL93EMwEEJ54Q3k+T+DxHZvqwDob6RibHusEk
gUMKUwR5w7Bfn9PY8RlO6VQmhIAfZqdjbZw5KpUIW69IUeILAUFbunRQ2HVPvALjsoOoHo+R8ieS
KZrdWIVyX0WwXjJs7w90neFo6NmZvngwJBzKexHukXMjl+608G509VPnY3ls4H7dlJ7se9l8pUds
voQ2bECYh3dOpT3nlYMhPa3uJrRWj6jFaSH2d8j05ruiVMhtZT0Edo/jdvb4HmpLv7hlJs60AyDs
U+/dIgBIQxvmVzDexXX9X1VJ4dnkcUZUJs5kd4YEQIszcoHttMYdRmDjThQvPUO3S2o7xVU1ZrvT
CJrj419A4XEcESs9Gazd1ANXSuo9WgkkCI7UDz4tjItWNxQD3SiPquEsTrbzBqzeeGOE1nZWdJpk
FwbO/NVmDn3fZ1p3KiOBcrmxrobNPhSjdPeB00h9Th9y5YogRKKKt91w75F3LpSB2t26PZlcpm5b
fILueO1PGF/bJ44B3RNohR0oZn3O++dFj/ykRdMps6TDXBs7TlsV7p3nMbwE55sdLSlhpSdDtR+0
CEA0FLegsUEjU2BkD7zViD1xzgyhXR6JXArvkZiE96ZC4xZnpOzUc7frnDq/oUHFvQXf82LBGYVj
ZQPEdIFGDnP1QWbJl8LGoDhITLrUP1R3YcS/xkQMbgG2pIGXUzfu6hH1Xgkc4b4T9FoyivxGVcXW
pWTeuFHTnNbT1BDBUej6ix3vfKrIFD4xmVv0PwuDTmhCjEc+OiNiGk7ExEOSReLYVBYMb8tr2bZd
4CiOw+vp1FgKRAaBL/WQ2ncW1ufZp2tGKAYJqb3+ZUyl+WEAl6gBl6l18RQ7LgnjidcHGi15gs1h
GNn9eO/X2c2lkml7I/3GzkxPAju0PwR1MaKkXTp2UgL/8ZR3xWXv/THa6Vngt43/QI52eM6wI2GL
A7CQdSTDh438aIHPvKRFwoSOlkg1hSd85+VnxpSxQ/cZ1aR3bjtYZZ2PrGYY2Z/wKPWqLY++pp/Y
DmrqN7oHa2076am/VfRONlLW74yp/INKi5NKsIFps45xvLCrrYyPZJ4yLYvG6ETrd7dOaWfNeYHG
yFDW19tjJqdbRYtnW3o3E3EubMFefLe9Z7N6TSuvf0gJbtgPuo+eMQxflOcGgojwHk/FOc6Z5lHU
obSQtLYA5BN0P0EGabGGqi6ud2TF0MiwkycGKvFD5DFcMpd2KIkfW+z6PssEry1SRYPSoDPOYQyh
BtgvckyW4FORvSDMOXi5+2ZCo7hzPTTPDnWT0Ie70SsPBmetx1pHZ9vkeRgQWoQroYqiq2Y1gS3c
B9Nv5Qnd/kONB/2g6+o7ct6ZMwZGO505DFM/rN66cRkTtEDNFIfbWKp0S4vwnXS+bp/gT9lgTxwP
hlZeyqhPrusvuB0M9O3UDSpjzJbMxr4H3Y5fxyruF/8SqaD6JXJM/WLC1gsiaX+nhO3OPe0XrYlr
pPVk3qIbBgTcws/teuPNM/LoJko5UtTGddADFz8U5TQHiTYBntUG7aZxdM5fs67IAuHX5W9m6eZP
ccu64TgmZBeYjh4iNhJV/64/cmKniwk/IBAmxSlgJuO+yEKHziURh9Kd6q2Xzh9MI8QQkUXPwkW4
vjTBaY6FR2IdmgMpV/tV6oACAglr8y1WSO1s9vMtNDDGNNFp0M4GiiGGvnQIgcszBYmg4JSF2Cnb
4i+z5pd1APdrnYD5D+Gbw9jG9Oi2+Q7Sm58FenVMyzgxCQVLXHUnZQyCPhqTxyRLv4VCI0bR/LR2
HdeG7FrIrgtLQoGLcZe8BuxoB292zJ1nfDX14oDp/scYhl9G1/UOklyoLrIfiM3A9LG0rKT8nJfq
XM0GfrSl4Zrjft00Pj5xaQj5G+mYWCRPf9MU8eOZLs/O9i0TY/BPUq2KlrERt2jZWzm9ZTj1dqIZ
yAIdof1bEt+83WbjtrMPaym8Nr3spZvqFg0inqiJTtlS7mcYwywa86ZvHkCP4fR0FxSoANk1x19/
/UhWTel/XbPj+4jcuFzbMdC++kRA/f11M60stCyLZVWb5+nMrvc2pMTOtS6tVx+j9rHWZuRlaKRC
OBr4IyOMIS9l1LrHBlpUx6J77vTqgZXT206Duy0HvJge4R97CwNTD0GEu740u3q0UQkNZAQLUAoL
yAURCUnHvl4MafWhVF9i3yS+JvPOZLUM9FP1IgijD+ayteFwqIGYJYGSE7QYEl/M8o25AgMYQsSW
Qkr4TUl3r7pkBXCMtnXEDoMauicS8s5ZU7TbpPEmUDLuDPXXOaxdddso0QSMjA9Ksz03Syuzdnv1
vQ9RsUvI5uj93zOP0YM13fsJYiUaE/e+AbejyGe4Z8vASqXW1wnI9C2bb6X/JrLkJTcZ5cONhcme
yO4wzXABtDT8LgbzlJjanxMFe2wLYN9bhG/hDdoOeaUZmSyd+I2G0Pr5u+NTYwLLSodQj4xV96c1
RWubqZlmoaO08y5Rk8SnntlgZ5GjlzssC0aa3ncYDoPeuayyR4cklYlonKOtS7T2SxAj0MKLMdVs
08oBI8PI90jezKe0DN+pxaNg7kqbkY6Y6HSGTwypgTl43aMx425apQxdll4dHU+8WsDsUvvUxT2C
/9C+OXPrbOEzOXccpLay9fchZD063PeJm6OlyJvtr9969x+LrG5xJ3zbclzXtEGr/v2t7xjlaLme
13R1FthzltN+0JB/5YP2xcMht9FM9d1jycE7CEFnmvTiT61A6O1qr0t2BD12pA/gRJxmTWwL9Cve
Mk4YiL7BbIdNM++XE8Qypo2mTQFKvvdYfEyj1xFKYIAFtXWllVQHHrGdrMPrL1bBJjhYGR9IpkDK
ux/mofIDe+gjBIowA4Q1FVe2692wfJNrSTQ4tQ4yihIMozF2afewnjJ6NbcHM+ahpsVtdvFdJgDX
mFXXG0GLaW/VFuphPTu02Dt2gHq+kTrVPMd4pJg70X8cmvFaayh1BnaVAVNTG6FZicY8/OgodhOn
Jq7u1w/mX1Sl2DN8Z9n9PNMHS//3B2OhgMrrmEHVOkkc3EQLOhLtyOs9ygLeWle0xtka8/gizfZk
9xaWC6j7LpOdQxTr2OF8uuaQvw9VHt0NSBJqQwtvVoVRj+mc2oQzrzbG1Ya3mn72ry/f+EeyNu+V
YIezXceFTKEv793Xz08J6yFJ3P9bODI05oGh2rpiMsHjFNJa6W4kAgEkO8Fuy5n0tO5qWEXHe2AT
aWX6xy5GKzkhsyKBSO1alZ2mNIMSYS09lK5D9aNOv75We/no/2vlX9TyRLYjfYAibHvksy+Lxl+u
NSUtEhy4ktswH/j6oQZ6vYG7pqoWKpr7Ntgc56OWLBkBqNd0vaMr6o+hdMebkVbYAevzrHRkHjRR
thl0VdxmrNQa2amemAiIIhsdiiLMWcj99YZIH1o+TFV2KPkqSC5TnQdIJT/moVSHhEFN4XjWHzMD
/EyKXAqmUDSXkRcx3S3Rmnb07JX60k3FJzKOHbzr8slYVF2GWT7TNJu3adYjLMiHO92Ou6vmuW/r
SagUDn034jPg/N5pSu8PhgeipJZt8Vth8T/vqmsiHeft9QzC4n86A6ih7WWe5MO2A6OK4yz7MWRJ
vM2ScRP2j5mZoxLsUL45JbZokoqzvR1mcqGuR8zuv5O4OaHkpxoTw/S7a/unP8I2XXwRwtRxaRk/
v53ebM89YfTddhq5aesMIp2h1tkZajySFs9tzPkfzxdNLVSUzCIJ/zDnT3mlbdf7uJYOOGkvSwdX
0AL69Sv5LypS2/Rwai/LMo4S46fDSGKB17cQGW/Xa6uxXrKeghoOtSHQ8ABqtPh3SloMGTGjxfGS
zoZC/ez7yB+8VQvC1Nn1yu95kXyUwE9+84GLn3dSPhpuIJ8MJQOqe+unD9zxkrAthhDrRlXf8aA7
lncPragClst3xmmJKpUAzQ3N7PfEQj7mmymRzeECXNWM+iiJLaBnl97Tf9cOU+4iSKBzhBb8NYr7
izKpH4U9v/3mzv7jaIpIX9gcTDET8AroP2945FTSp0K56joEpMetT/SUiztgkWH1dY5XVwq1I/RC
Hk2//7G1zc7/3b37lwXHs3iqBqhchwLnp0+jztEPqL5hT61eRhvwGOUXlWhv0K4iiNLpBSXYPe68
5loTaCw9e49iBAPMMrIXguEtgpkcSGj87ubdeGMsF54XFWDlE91Qu+3FsPBqpsNlbcZ35uKDtMwt
2Khf300Q6j8vnRyXPYtvnDsqwPT9fenEjjp0Zc5H7qXGKS79JTqGaR9U4Puhr75y2jw5WAUPdYf/
3ypJqJgoPtZ+y/r7KiNzyYrs29DH75QsclvGrG1Vb3/TWBIppTlVrwKndTS4yktS5HMgXalvAUEx
hSOTVrMO2ii/dnjWMJCXhJOG7tdmUba1FYti7llXXYshTnUPQOkGTgYcUPKICK8eM/NcpQBGli7G
Ikyc6vklnNroEQEuqXdjS5Onkt97pPflojhOMqyhotRf1s8MgweozSE7uR4jnFUsQM4HDdzchDpB
N3mLsnPeF8P8FvrevtFJFjIt5vvTIrHOJQSpkLRZpVWPjL6XsX/HaLBwt4SH4X4O7U8l+oqnxCAG
u43CQ2XV6V2UsMnnNk81DZUGRseuD1r3h2OqGRG+E0wCssJsHmmN2fx7cCB+/eCtf3nwgiXAFCYr
vGeYPy1Q3Po0FQ0qY3MBHekFvluj9i8a5dW1+B6p6Kl2a+ueNLMv9mDFZ4HpbUO8z2iaao/RGPEs
Nif0fPOp1OcX2AoQJ1wUNB33LRHho20Q7r28LIXOY0ScueFINOzqSf9mKFodZQp5z6J5F9pZSldt
buGizf+XsvNqjiNJz/VfUei+9pTJciekvWhX7WAJECRvKkgCU977+vXnycSENMTuWUoRGm0whhw2
ursyv++19Jw4lGGGE+G88soca1c6L8ig8pGrjCGKvHohj+9fvxv/ZNpxhOei9jcBcoTlfng3/L6P
KnqUEDNnpAEOnVvsbau5JYmZEkx+BqVvaKfou+nJdlWpBnFmF46UsE6PMFlAb/sLoXXUgMn5LSnc
QMPaoFWJ+7ubRZ5vvw47jo2r0zNsll1Sz+W5/pdhJ8vDnp5EIG4tzM2n2jG+MBAxL/OdhdvTthFF
29spwstFXUG7z9P0q5YCkSVSqzPZYI9upP3uUP7HLcRhL8M3anA1yJf364uKOysc/BEx+MiITmsT
ubJA7s0hSibCN9gddv5qfJ480nQ6F4FGUsyH33yECpP49Y3hTNaZtqmR4kgWcmb4yxvTdFU9e3oH
DpeG4Pc1HKXNrYXO2GsQRGqV9UWdbR2rH4FB4jscGA90nj4qwV1Hi/TJIMMWHRo5dFoJ5pIvN+GC
+6IgvSvILXTm9kzIs0SvM4uVmL/gax5ZZPB0yAL61Vvpd0JDlFXOS5tU6S3H3E6Bycp0tNrtHwMP
2DZiEwrSqH0s8uUlTyV+Ko15Y0KRBNQQ2cTlemS5fiw081yXyLsdai+3RXODNcUL+gbcuGqeq6Io
AoW7KATG1OCvhXgxbOtZSfxKeDAMNNVT3LpvqxFZdNxNRB01hs2S2GMHlOJmkTRkgBTr1bOIUeeS
ByDJuqswZiKZPKQwhdHAhZbrc/6mnuU5TLXAMmims5L7pjKJwXEm7+oiKq+sFhqTHw6IwDpERv01
oRq9lP4H2BoiGnstJV1N886pV39pl+zR6+bizotrJMG29b3hygbnzl6VQqmJXcAUOof7bP5K0k75
m+WZb+Y/e5gceqh91zZgrj5c5DmHgQhnYqfXflh2+GlAcKXmzvcoJuU79j0W0d2qhUcDpfslJft5
8l1CauuVeyYd7vKo/P4+fYqE0mCteO3yowL+KJVFHrTeOGPWBmWGZazXyMAU7vJz1gR59sjCgI2H
6NAJ6oRDtOFG9lzZKHUqTXfQX0ef1HVGP1McTPr6GtkCkYiPBMPAx9GW4g5pcH3M8KuhZ947HQYJ
aQjS/Pm74/V1sCwOcQV6fKYfN3j/yqWwWjoh+GFOtApMFFlqqGSx/GOkMLskY8HRCFX0pgfdWnaT
fH6IaZ5OkHjNXp3megQn38Z0+EWZ+OHCv5HNZMLoYGZdkKdESK3dPLmy+bbIkry9LvJTz3F2dQr/
2C7FdEs2IZszpadt+SM18+GcZA5Ck7DbVpRYIHvXST5jEkLCGNrnvKs+ZVpj71Ynn4IuMrfKiplJ
5gOd6c4wsx8xQeLEasv7Akfpdii0bwghxUWzcqr6cN+hEqNyOJOR4FH5h9HZMyaKmag0q3uMpZhz
SlOo7+yndALq7egETZ4shzX3MTCN2NoQEryw0D5PWdds8QuGZztp2/0yGc+jtN1ZlYyUIsp/Z7n9
UXkPY4rvmwS/FNaP6OL0OPuiUH/SBQhaJGgOxUn2PuqXpjYG5UKrq0z3kljNvMaoQMAtbSrOtJH0
hSRCLkTpSVxXTOuYeCWcqo08TnklvozSA2j6aHfVdkMlur7ve5zjs1vQ5GnQ4rhwXrGuHRTzm/U1
msWlAzJv3YP6yqtHW0Oyv0Fdea+kfS5aOVLqvcPaJRXEBb3QRZI2hwFlgjGx0TQ51gapeMR/zkMj
tcO0lPd4481tb7QiULdha6ISNijaXGgAnbmCsXr9qGJegSVfMSjNvneS12jlBzcyAFxPr49KntoJ
51FHl8h10ewxcuEtaqsfQy5I0SM2bVs4zAU+nWEdR6gSLjq6R+ljx8dmtNSlRMSq7iggO6RNefVR
UZ2aMeM9GGLir+Sj5K3WM6tstrUIdr+r5+7n4JCfUhuqPUM7LUS/COmdGbj5SfFyLks5NBvL7q1n
czavKRk3u1aSeQkf5yOqw+quKSycTt5dRgrio03l5H06/8T8fwVPAcAROtZrpJJ7Uqim7WJjbnLG
h2hZ4QL0Ot8LK/uipGPe2tCJPRjHWXgdMzdpwOmaBgORO4c4cdydmkqoPMO7YaCnlmpzLW7uym4m
0gW112I5m2zEk4/99V16Pedl4IeUxyq9NrGbzg4vyo8lAbVTivzCqyP4acgn9blqMG9XjbOaLyqf
DnmYiHpSQpbJBANaxMmzbSoNj3YUP7mJqQVUZByMmUV3ptiOkp+Ov2+hvptAOkw8sw2YAigJFkkl
p/q+KI8Tx//JJv6eTg9bQyrKh008IXne4v1nRFrkB2v4knT04w1JdENT431p2qjYJeUTSp+hXU0m
Af7rg7uuryQmEMwifwPorra35sealKoglAJtsyNpzop50FMpP6b8EipJwEtgnwQSOihF+CRJlxGh
jO3Er2Kh+E1ngty6Y/eDhQpWEgvVQeA4zMJDbWAL1LwWY07tnpVrUkGao6x+SM2pu6M+ZZeKInpw
a1StGsr5NHORPfnxwe679ajCA9S9iRRPJ5Fs23RecVSk1lhxW49Vd10GX7zL+l3H4rzP9fZqzNYn
a8ASVFlbbulPCkUlkgPvJTkWLRLuXT367a3lAfdjAc4kblpwCmo6khIkUrzb5vJN2S/6Uo4WSfjo
z4R62aN7jOr1qx7H67knZ2jr6BHFqQ2t8YbWvXml+5hMvAxjYt71YIaxoNNDNRQviZN865CRq+Os
6rwbYWJFV7cH1OaJuI/DIhwPByEPtDoC3lFEcVfSmXNRWtwxRgypnuiSuR8z5nTopImmxD65ifXi
57vDVQ4Ws8tJ5iW7NPANPPqamRs/ujbtg3mFB+EZV4edOhzr0XnKag+nWjbeqVHfLAj8z3PrSx6X
N1VjPFY0TWKJYoQxsC9SEnxLGS+CQQl2qhNDcIzIXmR4WgM3v9zaMQxvc7ASxDi4AOzK+4nUDa1W
Fj8VIyiINBAozbg6SRrp2CAiGGSlCMVe+Q2bAmy6wQ8Rpi6uIG/YFS1MJ97LXS491oM7fiaklIIj
pS9XH7DDtaTOzNFsD3otJTbyDe3hTzd0DRxinKfqNlCHMx0x3D/GY9j6ydaR5scGMOKUUXIB+xhX
7XhOfTJku3ktadXpLrOH1LrUs29qelOLsS5tUDOtkty887d+eHcCq9F1Xqy7jvqWoJhygryRuoBz
6EdPk9bYlFxMM25gRmqeKtwDSKwctm2lTkcqQ+EuYWIpeRwczhvkSRQ05S6pdyB5RKvCaefVDbq5
w0JvyjX3qivNRu49JP/RGmHDbHHMJ94z9VaCCBIN2C3F3pnc42RS+UTPzcFtmcc8pe1pkHMpombs
EWl5tAv9r3c06FPhMsPwjQMncj9g/wRY+QgBSJSINfuYhetpWKsnnntCJv28PdZryLOPb2ux0J5r
yeDvJ7FUl1wbwI2IDeNe/+2KK1fYX9YjB34IQkIC5KyPH/fGxszntGUt2Oo60b69fuvVmLM8Y75P
os7f53w3j21oAkksK43GutTsWeETzQDYZtb28rt1zf0HBIIX5Jgm/ILhQ6Mriv0v+5rhUiuZ4tmA
yutMzufe3ueY/M8aiWMc6xGGJ9pGMe3SHGIb5g6XsP5DsRFqzI3xi4OmjP4hsrFiTjGqrbYcPytG
2qMwIjewCXbul8qggWxl2NnZ+FKhPuN9SqrZzmgoRu+QyJ3aWXvIpD3eCn9EOtqhIakvWTsj1y1X
bLF8be70pjqZRvmWktgYvJvXJiTfauh0CwxUkqNS+2ValTTJAZoufXNX07d9RzgowcIypUFD5BSi
BdoYcSFk6iRdomkEgQX00lXZ98yO9csETbvJzFJ7Wnz3mWmMoWMNx2OTTtQjx9PXqpj6s1o7BrPQ
9waicbg7JrDUroPUfoTqHZ7nJnq1275k9E2ri2NYJOkY7lm9dwCmZO+PRo0HsKbI+82PcmtrWdP4
xRw6atC5OlZavj3QSjisG7Rqf8yoUlrh9pfKJ2x30NDu6X7WXFpsaUVurde5GMtr468nRhqNQHT6
7kYy0u4Fp07VgEeQxHkspSQJYoWs6tnal20LYkSIfrDQerbD+PNTdD/pwc5v2kj66PUovXhMeIDj
PSlwpkbUUS/wPOgIPCczsBNJ2Dh+gO+b7B724ruiZd4xxvi2dRaSeKkU4Rd4mqPI28WJ8HdNYyZn
dZ6tZavtbREfmh6tFuCU2XvLu+lKby0OF+/EBrSN2yGYTY+Y2AhtkZmm014mGCEcV5CtiTB0wmR1
dsA6Cunu4W9GnLcSMOnYyU2G73mjcnVmOWYN6UjznfxtoDInPPLIXgrtabSKr3HHpaAuNkVdTx0n
ebRUN1MvfhCmiJAXy8mMsAjprXYV5ogio8dY5ZtXq9uP1CRgwBOEtwAwl/iINqN493RKL7QyRQ/6
CINDFgf5cAR7Tk730kDsDjMtA7bm9xeTaOzGePeFJyHXifqqK52Ygh5Q0fpBW2o3WVv+bA3GMod/
Wh9PbddXxtZOzIdxjcd9rTWUrkPLbZZo+jxhvN26eXOrrlBt9cWuSqYz59EhnWLz6pmEZ/t2eFCO
QtZlfhoKpNt2Xe8j/eybXOeYhL7aleOwGjCBNx7QLu0CzcRwn5v33JXprV0399Ew6Gcj5kpONPug
44rZNpqBmn1db9aMMJdyduz90lpPjVkFGRr0e6utrm2HtbXuM/PA2C4OQ9scJ7uZtw5L8Anh2HEc
4BWjyCqPY8jGggVTcXqJjMxuIrIpctM55IP4mgpSdm0soQH5pRhJh+FzXCN6tET4s7Buh2ZZg3bs
6LjN0CvXfq5thxbppNsup06qbOXYipdIOxXaTCtn/Gi5FdL4cA4wnySXVIuepV6kFdNJUIuyaafh
Z5gUxWVYyxsxJKdqIi0zzW9I7Angxud7erWHfbFGn3B/TSf56S+duBLWbp0M8Gq7CJSUHrD4xVrj
+K7CqBHVMj8IqBQnSrx+agzibSwuaq8rxcGU/eb0hUcnT4QvLeAI2r6r08L7JFWIuyskq80F7d+M
hhbkrHjXqCkvuRlFD6NlNWcmYsZnukpig6XaWKZrZcSf9ZXR3wj36MgRNNQ4IkVhIDQffqg5X80w
o3T5WuAAjyjCpL+GSUsd3n09/RgHC00hjjK10jZ187au9TerIPlxKMvolBIxqWaiJrR/6lrnkO1k
e8GxXMlWQJD/XekNGiS3yHJpSshERX4l7vKCGplqPS+GXr/PYPSsY1ctsoZ2T2bq2eNZSQzvCYkS
kssafwXlI3oxaGzXers39kbRzIFOnPQwjMNJ0FkaZ0xhhZdTsd6MLCrjfMtKeZrH6HlgmdsP1uCA
5Nb5NpalCvXK4S5vqf/yGKsrwJvch3RibxgFppSBp8GH7FRb/p/OTOPYanj1O3kq4aCzJlkhhgBd
zZJqzx56wCg9xB7n+YCWKUoJJS1Vczmi62AFTtnHZcfn2bxpxdxRkcG2UMj4oNR0UIRwAp5Kq/oW
Nvq8M5zmdvBT40x+0M72eLJSx0RNKq1qQz1fZbpMk2b9sU5fh6bdhSFt11Sc3RSL1517GBIC38dj
jI1zYjoKNJM07K7JacCAXot8Mk/QsdCl3e7SnnQLxUcpaU4S41zLohATGNKWdBy+qvG08Zcbhyi3
nQJronn4lJlsfDHh5ttOwhMKakvNuLgbfRZd3SIBMF/hNFLaqja6fLvUbqWRpkLIBk4Gbz2ps9GE
cz7TieTeENO4KfMhuTN8argkNitzGbln5QyB/OQdszF7phEn1ZHQlV8LgQ6Fzu+FKHieJckiamkl
tolsLli95HWFttr3a+1AJHvi2Jbpj0XP/G1s4ixP5vUx8+i95SnnyIfowfbiY1aZ+q7YmYV1AbTw
AwrM7nXNSi552lK/bWHMp9MiWMLcoMeArAJitwHt3DxQgIKgrmjbiPTUTwZgEC06u0GMzVG6zS3S
1/Aa/CEt14Cy62Ho7G0topBwUh+XF6k26jtjLzUO4zV66x2UxO5TFpZ1gHL7tciigTcDB0cDcI6v
N+6Q7A7PQK36PLr7YY3Jn8EqK2edoujpupqX5lJaP9tmLu7Fg/9p1TXj2khjK56dJyMNQb4keq4u
zrzJjI2VasZlSdKg7vQWb+p6qaXSuiLoZVd4tAU1ZkH8Xn0uPPotvIGyxfmOoWQ6G4YwYYydIjCW
NjqUJm1Zdo/rHfp2Y9QpnTSmcVsC2+/quDvKgWOn8ILQy1+62ijpT3ewJq79sSnpZKiB1ivdah70
qfqppeVJ/iM1xmRhWd65sLofGf80ejbf62F5m3Ot0UthEhTA2QCM9VWjyuXgSItxSioZMPaxmIBo
5+lEPIkfzAvOy5S9CXdqGZ6VS9NO9bup9FbezD0JrkS19PNbWS9XBfH1FaLquCdD2xVVepqi9Gma
CbclCeFp7BilphrqehGvQ2GYAegA5UiGJ1XXe5IfqMqq1z5APHBxTKri1EOBlmDBtd1WCtFQDAJO
UWfPjf0endJNGiWYhOzeRnZyHpf1Sf25gW/eGZswXdardpOEnnmMy/Coxso4auJN72LsXHME8HkM
loUumyxfnY4BxlN/j8swPrQ1q7/rQixVIn0IvZTJoWn3ArXeIa3j5MZH3xqEvvY9WnLJM/aQtTb5
x5mdcru7RBO8A4eE/aAEx0caas7R2xtJKu6LYj0mKvKnr8F4FLAvCgeOAFernSD70TX7IV7i6taK
mn0xL+kBeIG7vEoZy/o4UP7nWeqPBr6zlkdofYSHQcKl0Uw2CbhXpf2pyMtG+pJmQ3sPsfFrBJ1U
MQWUG2Nq4Do3xiF+T0w1kV58m/vqqO4y0p2CwugAuXG2IicaN6mAn1WY8OJhULE6beNlpH8Wp6ph
UO2byNrZI8EdCoIrEcgm8dy9P7r9wCmSpsmNepo50rAtVbhBVq4hPE/SA121GclbjJsT+PR+zMFY
3M45rV5qb4WtHd7d0nFpb/XBKLaz842kScoL4MYD0sdoxeWy7Hq2FlmdiEGe+DLcJpJFiwKCcMrd
uPDsoIU5D5xmfW1b7yLXRJQPMfqAeyIRqCntg76UoeO2+NbFZnsmLZZJgD0wT8XWTRg31SyFT7eZ
oEyyMf5E6t2m56XfRE60nwfUSWKxbMpF3Nmk0nAKhopmtLJzsyt5Z+HGEXmxMcKiYk+oDkTAxJ9T
KqNRfjJsx3kYhCK8Uc+VYvhGvV0JeuDPlK6IblCXRUdTDtlyLFPXhcIoZrKLWNu6IwonCXW3QW9p
p3wefIqozZ36Qs4LSVNj4c9Xt9UpVK/FrTNFZOw0ULiFaL6DudKRG2Mnwkz1kCGNpBiDczUxXmnd
tO8R0chshe7FyEiKcn3MisLPX/sMt18oLur2j8S07AC0H5PRGa401uFhkqEq6hU0XBcBJQ8ragtW
NWAox/PvG+FeFW9vFHm0EX54MzbRo/LMe4v90ubkiccy1oBoATSxyIss66zEEjOJhGfg8E8T4UKn
pJ5vNdyQ2Brj72nSH1MdBqSb9dvMhb+VmtC1dPoNWRv5MfXxrsmsYCWPFwAmXZfdxmg++azTT0hq
8ktmzAdSPoutM1gPuKBeutCMmU/R40X+0uxDgzKCLikfFQqlILDEXqChdJsVIeQzs1ZiwK0MIJ7O
PGIX6lKG5HiEpjvnEnlrya14GMmIo3euuvRmM99ic3yanSS60C0N6F2NJ0Orh4OW2fNJoX2ZCNFD
ZPGzSvOZhVEHYe+6W0e0Pozx5G+xHVIrPVXWYfXjaRO3NkCICv4Y4uq4+tbDSq03y0A88QpsGsxr
ciO7cNn31oKXNK1c2BVpnCFpflNw9RCuX2IFJsJM3YmxGZGeMBFVUdIgHBDx9WNEl3hsRz2g0b65
NqwwGUw1GCYacgttuuFSJhEPUh4dj69jBLorIVF1ruiRuCl1cYmyXGMb5QHvxECdknAvSwhYDAD4
olUxjVXLcqOwcTVjlh5bd2InSH+4t0Z3vc8l0TckUDdosJ8WMebM/uFFAcVZS0bVXH1uJLY+LMOn
ZBjnvTcSP15oNc6CxHpl5XumJJBoQIOj3EawvZtMkd2w3xkAgs1jHXYsqpP5fgw4sw8Bzeh5W4Qo
kLKUazbzCicwqEnaPMi5L4gjc8I2RavFkKA7cXi4sddxDGAXCGZ3usvJYdh2WF+Q9kTi6ITS0ILd
C3cSwPia3Gcj91GSsaibxJklNdoMpPBEpXbzk5+aVlCyByH4abdqaOkHKz/E8ikvB1bw6aweHRWZ
WaYNFuLkZxWyPC5VetHdtrplvfqNfPafeVksKAOHxEtTd3TzgxIwz1ta1Hqd27CkeW7IGEvin4ZB
+mqG1O5Mp6ikRdTlryRO+KDkxU/4kVTQWon/lUIlMmcQd5fpZ83VoqPDfYxRnXpy2DjiwsyvScHd
qEejs4/RqpKyl7NjrajDOzMk5dRu7/OlyK5C/21ArpIyfUQ+kbdBrHmGSf3ah59P4OwwJptSqNl0
vxDJt6FTbT3pk/eUGlxEiDfpjdSBY70VHb2lZytWcXGjvIOpjyeQEOuzVjoU9Y607Wkec4/bakQn
p9lpFt1hxtX/0BExQlAmcuA2zg8axFHvnp2RmIGlt09LjOasSaKTmiE8Z34ouKDk3wELU3hXvb0k
tol9E4xoJ5cdKVA3m+IR7NE49UV54dKs9jEdRUh68p2OlXA3ZI6G0cG5XcWAW5S4Ylta9PSRSjDz
PndD0IYlLfcaLTlbkg42edENQTNS0ykLVC9ZiT1mZrXRKw73CjoXheFYXMDbr+Usa9Ake8HNkD3M
nUaziksxjBT5oO86N53zpC3+0SSL6OhHTbXtLNpL1Y7ukQRhh4R2+MM3pS/LYt5+0S4GbXpdeJ0R
ZiZ3BGwW/vQ4kSpJokO7q31MK1FWXc14yvaWnHboAJTNjMVmgVnZjC1OdwxjI1mWybjpvOUmnhIH
nqSyb4lOhAHBgHwcPPsHgaVE4ch5NU9rIlyhJg18u9uSTp/dYgwocOm2SkYRmFZdHQVz52FE8ooq
xyHSoHARwjJwRyLEwJR3+2qy3oHBREr3+oVg70zsmmr+gp81+40uxfwHba5UDTse9ith8fXzPn5j
C46hBNyUeACoZ6DnAohtjfezNjDoC2pqjJYqCSk1y6QpKJZZNOqnNXATdxI6rQi2wHTRQZAPxjWd
xyDXF6JiW6qz+9R/zVkVdpA9zW8UpZYhyY1fHzcPloF1AYsOdlPng0CX+79k24d8V9R87A7UBy8j
M7W/3HYkq+Wd13wqBNPNoLEHcoHMW7bpw1oRhQC/z3cfGQRfNO3StnRU5nP0qq05bLJN4qaH6Y88
P6L6cohBrDwuQVzNY5im7jF2T4of8DrsEYOXOET5QFFagi4Vo+NRWs9JjSGySeDT9bqljFCF+Dj5
N21lu2V7IGPD0e96yTfjgJdjFzRqns7ctdpxaZLqKstqtfrei4ov5pTRA99Ez6npffM6PPhKLDj0
nAQ5w9CO73qQ1b6BEwgJRg9V9YfDoEqEnvGJJMkbqQ1ofFIlSz6otXgfx+vSERBY0T0NnTKyEEpM
LE4ORP65cmRHYjcRgeS8kQYFgrt8J3myBC/DKJC9pM3E2nNSCXAKFInQNlUZASoShT70NT1Lmvvg
+PNRZTenEruy6pecJ3lvt1TWVdHZ9JmCpDIDtJSQRcl3riVxaOQ9vK8Ic5OdQfkIHpMuwLQnRoXC
oPeBMjHgSVPEvVNvMY1IKa2CIGtph5bqIMpP6HJIJ7CDuqTFsdderclyL5UVu7sofqsi92sahacx
xyzLgDjfrqwNBgmi7+B6ZiL2XQiiEHb7EmcoNdVcbUuvtNsAVWUZGKoU+k4EV2xEnTyqYGyIeNLj
6S8yJtfdENlM3vkEPouugdVESVfKZ8Cp5Jx73g5sPdnDXsRYZK3l0q/EkgFOHazYeRiwIh3VAttZ
B9OskDPIP17WYXkgNqWNx/k+5gLUkc+GOtyFdEZmRUqWXS55IvObl05tAF/OdVvFZ/WnG7cBcWrH
p7g+lz3/BfTOm6XXnZNfYpgmcmklbieAggJYof4MY5lglUkSg/0A95U9XikCQJXkTidiMrh5Zbx0
3aJURZb9YEGqkEifPyrGWDkJSWe2to5VkO2LFIfkUcPN/AMP0I1yD6ZgPYwfK3KwlvJojvt3M1Yq
+WjXIMjo/TEkbzzqsdettcd0BWGdpQTs6AO9eT78uIrKa3srRqwUfo1WWTbTdNjbdZfot7AlIq81
4ttmHTDf+U/EZv9pKgolmT/3FFKLiHTFPyUC8WXhijpo5fhU8OXsSU9/X1TVl0BBnDoS3l2dD9FG
cV06AHclEpl0IP+DIaiNHeEyk4iZ0EOkoGF/G/YcpaFDL06m+fdzlBBf7E7jsbOKx2YlJmQtw2c9
YjXscvKXOie8iXqM1nA5KOzG6lJW3Q9tpmYb7xwJfJREMj6Sw7odQYXu1xi8z2p07ckdu9e4nbNL
R6iSmgV8nXjJgZKD2zjqviYU3r5P7XXinPTZMB9Lu3xGK0a7MrmAO2fJyLW1iJ60e769cd7ieR/B
OiOdhL0Ok/1aOFUQpxX9Rw1a9GLsb6IyPlVza3/CLXioUwk+1oIADtjD3ympVT76r8e/b+mWL7Cr
CGxZ+gcp8FqbE/povq89qeLY74Bvs0UYt4ZeNLtx6ClFHvzuUEiWo07Xb3FjFU8OQBs6gek8NSxV
UQJwZXPrR2hBngzUXlqHOGgtCrqQ11S/ZJb46Wrznv29OndEjPCUkpdRiiOFJIQtZywPvkjCHW2F
zc6biNTR8DUeNWfAyl/az5r2LUoSmz6j2EX7GqeHEpglqN2IUJjidsQPd9ebjCvZ6p77iq3FXTzj
mGR4nmR2SxYLQTQ39Uh1NIh9WsDCSGRE/UshgzAidJ/neigepwkfUiy/95b1XE80liqQjvjEc66B
fnZU1Ek9FE2mafUiVtY0hRFQ41nkWs7LtbStkTjfVIo4soJyR1tr19mPsM3rXlnm69wO9y0iZ7eK
lkCdJ5NMnVYg/mBmSKH8u45VmPoyaS2eYQk6970ioUHWVA1Ot7UW+tGUTGxa3JDFM98V9DKEa3Jr
2mCZ6ny3yq642CFVuGY1PPtpPV7c8OdgPDcZl0dijxbS381INLIlYWzEaHKoEzJuQ9nWK4QutQns
0oPUtd36MkdjszXamtQwLTrgLVUDpNLm4HgZLouIHxT9qBhUrR6nvalRYyf8HzWhjVvVt4WiCaYr
pNFxAdUfYMvfswCWgepKs1Ppnj0BGvCTkU2qLekAZVYMAeZJnj0ZHaAgumgiuNIbppPJUX8bOlQP
VnGYB61eHWjFvof/BXpMAH4B9vG5JxPuzgUdJsUWQLGWdW10a9q40pzSzePr3CZoOSLjPYtxNWdn
a62tDAqJeTEJcESYNa9MOzARIS6DyRoq2gEO6zRbx9B0aaNrSkSztZNdlfzi//yc/2/0Vt2/P4/d
3/+DX/+s8JFT6dd/+OXfn6qC//sP+Wf+6/f8+if+HrxVt9+Lt+5f/qabBCdOV/3Rf/xdv/yX+dv/
fHW77/33X36xV1VZD8Nbuzy+dUPeq1fBzyF/5//0X/7b2/+ocAtTwP+/cOvUvuXfy9dfCrf4A++F
W5rzN11nPfY9V7hgZ3gv/v3fpreu/89/hz7+Gzm1ZA4Iz3FwH1jMxJLbif/z3237b5ZHKAHzPHZA
k47g/+7cMv7Gb0UlpJuGoGvOtf83nVsfPCw2TkM5bZMNyN+BC+Ojoc8vwM/9rseB5WnlJyRx93O8
UgSJvB0ln2Uj3ACoXZOGPGuzQdHp1MktBWNvUZHLfH37PNHNGETawFzsoKvqLB4M+rSnIGmDv7yv
f379/tq19cF3Jl8sdnXHFAY+DYzG6hb5i/jHywudYKaMTPc5uwNmb/djnJ/1zrPJX8PENQ8ZaE46
309x7iI+XUDOUY3hjryfQwK4x/4hdBOx63vxTf1cgzaYW1enYEozzOMaOfdR3YG/8782fYV2momN
FhrWJZ1jsfMLNFC4X4cgbI56OdsXAJJ9oxWE4EpvxsC6knblCbbnzrfAqNnL60OoJX90Jrh3gvQM
lgmafWNOPN5eiNStsq3tlBZvjjyfWmcajurcapwbc4ZoMbw8uiRxSP2U0b7AhiN2Jm7ixvdN/5HY
K/+46rjNyEz45mcL8dKx9TCSrnaKWAGLxq1uyc5qMlSsfrPUm26ZnKs9Q8jna+PtljIje8aFfhsY
Uiy7ti+U5doXpyluTCrOAWKWhLPIK06ylruqz2s4H7VMuJ+7pfymz9l57H17nw5ceE3WcmSF8W9k
cR8s8epD94Tu0DdqWwaS5A9mQ5xtruZnfOjGCNqCMJXOCfgIoquj7qL+n1kTD46D+xw2Tn2BKIfI
slDDQjRsvdhJj6EcqMus/aLHkX3p+VGKtYlP+CPu6NIwr+yJFPC44RV257ejzS+L7Z8v36EVhrgg
E4HfB7NI48VxRq0ELRAGjv0qL9db106TW6J1WaltsIVE4Aqh1GIZH9C2+UHsZTSfas6tYjwoztwQ
Y4d4euBebyqiGirxO0+LPIX+sn6/v0oyYnTcWLrtMPPz7//yZJE12y4m0WvbuVnvtabEp8GsTtIR
vsXFTE6z/n1NcBqzGCYoaU6l0dqXsHby274BUu+QDOdR/0RI1G0O83axQtEf//XT/49HFa5ZTkr5
4OvgjfaH1+jqqdcw21TQz7FxYHP+bg9FeGjB3q69K20OEpibeSTxzMQH7B8Eybl0PZE+rN7KJaNc
wyNgKUnzPoiaB9Mibq202t+gGf/slQpDHqqmbQpdV/Ebf3k3fV8jrJOk0W1JtevRKlmsBg7zDc/j
1StHTqV5/umQz7aLCZyoi/OCuHUlVGIDVSROYzQFoqOehTpORnSLwIAROPhuTLFa/es3VcGY/z14
88EDRxsoTnlfEVTykn/94EHoltSaQ073LnrFvF88l6MgC9+k7Zy3cP6CKICkOJNRJe1H/Yfyn8yL
YMWXKFPVzNqhrWJ4Mm/np1TWFqV1LltKcrM1f4kI+fjNJaBCkj68YhvU2SNlxiVLSZdf5b+8udiE
Iss3ZtI8hftHM9XWcxjf2LQoGfkEEDHsyoUsd5Hmn2UY5U5GEFS0SXNEY+OJCLtNjI7G8rFCKu45
b8ba/mFbI0gS4Q90xVr9cCdkkZP8hk+mPORHX4IWuEPSnprJDocrRUNVcpuUiJpiL3rSMUjoodUF
YIqkJNdAsiztdCeGOdLCuLjPs2E5lGJ6po0SNUI22feFxG4r62gM6EG9P+zIHR67GD+QLVL7Epso
nfPtrOF5/def+AekTX3i8BVMENil5EDy4TzFrwpXJXtSED82QU6j5MVL2JbUhahPfKgr3wJsA/AQ
eXMs4BHrzPHOlYiKo26D1q6o9/fi0LX/j7DzWG6cSbPoEyECHoktCYJOFKVSlaSqTYbKCEh4755+
DqDZdC9mNh3dXb+RSCDzM/eeq82P/88Ptz5u//3lehjkueoZuuv2f/WBRNtqEigMqcQFEkXu4OxM
+hqKW+M+FERWDzojC4JmQjF7LPltT7BmS7vbnALB/b9/FnM9mf/zZxGGbeNu133TMqCT/OeD5noT
EpUI8o3fa96uzht1X8x0PjP1et3+V9fr5lWbkpNbzTOYQQPbmKO/OimBBtsDkjvZ5zgnhNxLmFKZ
nTEd0lE46jOQbyQD/TUSKOtUI4LeNbxwrLWTDV/0/3lleCv+c7y6fumwGrhBTdPn5fH/27jtIBwX
LiMWZNNlFHZNXMCoci6zrZ/NmIw0hY4Tcjm5C0lnYprRnavpABtwoeFN60tgdct7FkUECwCYJAzS
SffEEFQhwjozaNgC1Yjesrm5Fv3KIIiYVehG9TRW+bmiERaVb14H5Lrnyq8rhMDUXVnHPUf4Je6L
FGFbu1YellI/HMFUdQYqFeUJM8LM+zkSNEQxVRxq96NtJHRgSaBEPEW/zdkiojryzgwcv/nLIu52
h+Q4K5OPyo7/MDbDWSkKKpy4f9g6ZFamMKjg/z+2CacCwZ0kq4yotxwWbaFWz8DZYH9LkTO242Vw
Pa36WfrFz2Qo40Mt8D+mrXqpJzAdGVijXeMcJIqknV+NznVGq/2IVQSvunnTCOBGF3WLOHhDImIJ
Y8aTdjBGmKpNmb5sBeo4R+oxke3d46hmca7eYmSWJ18Zb7gmNZYz7DCilcC4fUBqYaovhvKW+sYJ
7y5GDB3MAZMOXIwg2rd4kLFIP9h7kwNWaXeb1AiP0ekJkyZlYO49W+uU2fPrP/wO8XlZJqB4Eyh7
ycI574r3HJseC1e2vttXLICoUuniYwIJsYvL4vf2k4yjeyM+lHhKqkOUW4c+IxOsdorftq1NT6UG
AqxDzPPFhvBdD+3y4nxnv95fGTMSFkeyoeQ7z5V82C4TPBhdkMr6u9Xl+ipyJTALebB51HxyVcuF
SYMghAsqbXMiegzYt1Mm0LsgTeA3ImltHNhcrGd9Us8vq3cmyLr8VZlMhmoF89ueHECyzJZm6Vkv
/YJKIhvPW4IDv2zfM9vPSUI+YJSH/9URnQs83z0hscEu0ISeUOoRD1wVpm1OysLmZ3WEsS8h3GO+
auHYTPXZn6UWVnkCR70Rp96yFGuFiS+DNdo0EQelVW30Pn7WXhXtdd6M47g2LwN5ToAP86DXUDDC
9rgyAife1GWIJwXhvYTaV8e8SewzuZs4n6XFZ1v/8QYmHnuQhrqr6AQc489WRSZIrzjbrKCCHQc3
fCTcNqzzslhp9fwwi/httFh9t4dcyqZ8wQUZxri8r6shbfvm59S9VBJenxhvSwTZi4qHeRZAZCSf
rnMl65MXBMoXuWYWIRVrC6nFEKaj3DmOYn4z60FHpmXcm2zyzrn0/w5DPu/cEi12EyfuIY3p0War
GMLefe/s/EdZIR+xWvHNSGbvzrZnnVXjJCmO26df2XmwVHmxwxXfHFurkS+iLj/SZXgsUWDvKs9r
CInFZuhXZG2KxsM1NTqnaPGsS1IhHkQfq4PP14B55N+tyng1Eob22/OHAOK7P+o2mycr2xXkR+0z
GK9HK5JMvpCPtqq+jGL1RRjVfYoOedK/1an3Se/wQORNQbIaacuaOMAfmfaC6OfAqSKqUBA3l69P
Z3IH1JZsNIhuIczPNl9N0B337ExeUh6msXrcXlM0KZAGnSZla6OzeQCPMu6H0Vmu/p9a6btuUslZ
mYt9IHiKMAECudbid10OXnsdCQAqENCsc/liCXGoi9z6NrfikfzT6Slr8xXGBEPXlDzLcVOnqM5G
hHL57+3j306yRbrhsHrbvErqvGnyqYfRzSh8YOMgyUrZdZJEABORww2BxZiQT8dxmWTk7q4PketL
KHdtFX69zOig88cWw75yeYCZpYcFBvUyBxm0XiPN2s+S1LudzgSwhLDrxCFpk1+rWvKecLV2a2/U
Rvljr8+IZnyIs7JM7TMDTFsnH9hq8UuuN67nIG40zfnMThGAscvlTRPZn6H4Ec5gobNDY+FKhRcP
/96lruceIcsgQ2chp5bu5u5zCe4zyAbhgrf5KwZPoZA+NQ7EhlqZp812ub1IjkWQjGUDMrTjo9fA
d6487YLoqM1m56pGQwWu0YBCTpv5sP1tNB/2zh9K79gSJnEQUQ8aJZyjhHOlz+yzUNnnnBgHO8UZ
Ry+13b/bjelW6M0GUhrE7OeBvUzFRQkmHh5jRa1jU48uPiDNkjVOIsNROESHCfVC5iv7uu1M7adv
2/h1kohRIx5zqEzE1bI8/S66Jn/J5z8Jeg5ZzsmrcpbvaUvl56xGADw4Jjg0AwlPRegDVpI+Z3sK
cZauVAk6q00EMDKc1glWYc/zRJzFgL6vfJjT3r8n6tWMRv82TFDrakeaz967bXYZG18mTMYw6jsj
QiZZYRsPNd0IUEtwt8tVephik/IKbdr5Xs33t9KPWmV/RHGG1rsmHcBPlummUB+cjZIhjW/5f5Re
jaHLa2OiDHbjRR4sC+HWdtZGtiIZA7U4MrVSnhzyHhoEzGE3wy93soEGaPuqBgSvmA3Q8NWFPCYZ
awGDMxHiv33KfQ72aTSAvFXEINttXp2z9RXycvM0xZMIa88n+MTgN3XRXk2VJkkAXyhn0ooyqAfe
EyWkPvMljyRn4MyNboAXVKAJSZ7qMfPNDy3RnRe3yT6tHL0n6oS00IcvU/vWoW9PhMML3CBzfeAT
opjx2zOZ6elFRDiGS4su1IUn3OWgcrkp5nNPdhrT5OaPKgc8WYiqDkTWDNgc5ne0HiYY9OU+g1c4
bv/0bQhQkjiKNR+wTSkpDasJa/NoHFMhCEXtI3wA2gxgkXnXART6z9LzhpMt05O1TKAc+6n7Bh1E
57ldN4A+qQGYow82p/PREedRJcneiDmvt3sSbpm6DqDss8k510VrPthOi4glGc9VmsQvSw0JqoWH
UOQ2IuAm+qWPPdmKafrWZ5wlWUt1nboFRkqTWSQxNs+ONOKQ3Acs5RmGfCL1gHEjCoMId/BtCD6m
QASJI/w8dokVpkC5d71ZpHc48mP0wubYQoyDuMt03dftytaMD9NHh8dwFw1Cvl6odYHMUub7PlpU
aMyF97XH2l7fVEQLctj5tCVAuvHKdlq7UIu1vANgfVc5fowTyQThSPItuhV1tPLOgBi/Vs8ub/lA
lFWITmoJ6Vbqcwmf8k5w0dVdIuRHy71cuNjinAj5snQ4itZiJZajEwoWEDtp+drt69yul/gTO161
AylXY/7yIJLNcwq3jQ9P920Jfr5/bFpOy43Js56pW++PcuTTwhx3K1eUBP7cw9eI1UfpgC0ADaXP
KtNx1TPBqV7ByGArxlxDvPkEPJGFgSTZyWgarOJhKjEZDjDtgVnRLcvxabuDrbYFQ5pb6X67nJx5
OJhwGY9L653R3PhhZx5QQTbXUj3JTM9v24/I2v+B9or9jT7f14FrWpZXU4JX99t2waHV1mfSFrZ3
v0X7H2IzQaFm2GQxpd33cX42mYc+ChdOT4qnfz1ItunB9riXTe8E5Gce6FmZJI0xGb/2zospo2BT
N4/Fom5yvTK6PrrnVUty0I+tsCEFIL1Is/yr+2iQilQ9ecwbz06PSn2YQPgZ8YwTNQeRkZWAdvq2
uQ3V8qqJrD4TdbaLreESSY3tuJ2FBc/DvrMd9JGCqNDCKKpw+wLqZN7VA6s/Q0+tIDeIum3dODoY
SXXayt1xBX3Mc3lspc6urKgZVDN87gabWbThgg5jDs1LgMKd1fOgzmOLJLO21uR3dkqrkdqo4z/V
ArJ7T/wvuaJMNTDqZcW7vTgEzUXf56G5krMof0xS3YzZ/m5P8pcWeXFYMj0xCJSL8SUOg/0N/jQR
T21PVhjZ4gEjOqlb1Q0KNPLsmTcp4isbGdTv7NFPDjbphQfWwjvP/WXWVKwoQKK7I77XNQYtGo+j
CQV519X1p5OioSnYx0DThY9gDR2AB1qzuI37PauxvaE3f8oW8+TiVme6H0JmgQeEBWsPWEZeaPVD
EzYK+TIysV2PRWg0D4k+lXvL+Nl3LoP+Mu0BrJLvohXN3kkqC5Y/ns3EKqogQsGS0jkim+NvyQje
m7CGvWSd2sN8V2ddEvIh9OkNzkUb2MJ8B82N8caykwOxbb4ZUToO0GCgxDt0RjPDBV60l6K1B/g9
oNN057dTU1bWcnYRhZCPaw7FIXVrHdc+KvXJqt9iWcSXoULKkEsoB5VnHan2shWBfiEwhO1J8mCq
f6V1zRDb7luTv1lTbr13Tl6WiFDQJkaqljT+qbOr/dWzODi7vB3jg15GvxBxfdrT0F5VPzF0JS+K
d8JHaQ3etzHW+9lyuAGlImkGL1DeA9qzPRfrBzJkspt2bpNXh46gaDhJD7mpWQ9z5jK+o02vDJnu
S2dmKVI3EPIXc9kbqC269BuDi8+kLJHkz+1A7lYu0fAoeFurSSASkCRICoWE+CHEDJsDG4uwBw0z
mf8zTmbqOQXUt2mc02g1PHWNCnFxoysZKVitsb+6hSDZk8y7nkaduIoO+HX7M9XHYJrwhQrynOFO
KNi/+qu3rnZorSRFCzP/c1fAbjPXDN8ytghTT30uSnr+Du94swh73yzxG8krR93M5tNSZyG+od9K
PdnNgIJbwzzr2TyjQ9pPJ6sFZ8AfF0WCI63Ur27sGUHexjWeU4Ugtfyk202vqIjDJinuYJgcDC7q
X1xru3LM/H2fVt1u0iG2TLmP6zVjvEGIWWY6fB3G/Esb/IxCFzmzE497y02iQDj8tUd+4GDoxLUw
4ls2MIIU1XGKcB8xMaSZj95Gfpc5YQFQglqmOSNVrqPRsL8tzt6x+5kIn+qixk9Qike3aZ5J6drn
FA67zixtnPLpNb5FMnkwDE1/YPz54vpI6/1zvHBK9Pny6U3rod1LAOOu8+L5IJOKNDv3gi+mTvtz
Auo89eK/Xa0jZmFIZBo4QnhZMFqXDA0a3f89OvaPGl4L4BXxVmElxRB+cLKfjgOp1y/8jz6TrxH4
370r5Fnm8Kwy4iiplX643co7W6bvujCffC4lmSfPFJg3VUa/Z98Gvz/6l7ondVuviE81UM61GWAo
z9PDRcTtvpcoc+CB8EMVzutkJARE9eHg0TZNaXaXcfXJ1X1Pc+TjzI9cbuG22JkEjdk931WeMnFF
P5vG5XO8xBJJpo8bdEJOB7Y/cFMdt4TZvnZ+Seoev2OZ2TLIcyztZB5bAXGHu0yN9R77C5oBs/4w
sT8fmGrjlKcXyAu0iWkzagfiEUiLj6jKYlu8DqNcldlg1tSEaRHlrxQg8OKHRqaftp9A/UqMlyaJ
Q87gc4df6FbO4m/vWqSLIA3F3FJ8RqlJSgeWmaB0WiAcJuJGnmaJUIGkKqVrL2zbLglpiFc0sjMe
Hby0ZtM8El98XmCxI8Cnmqm8ykHBgq8Goki25F7Q2YjHtfTdqk2kOGVFue6PXOKUCXk5v82TPV/t
PguqxXZPVUHO52RUO6bzWvrZrEeZGAuuARfRXdeXj3zbjGRpXilRjARBhYN5iVz2aWsVK+JZpMDn
N14SJhE72QkSVPMlkK38wUYeWWetwjTPjEPZoc2Lh/layMSiKK34Apfq3e3t/kT5/mmauEzqhAPS
NQ96ciy95hfEoYuvVsR3Wp/1VrJqoFfG91DO+IcnsG/jABHNXnZNHt1T07sok3O298Q7eag6y1ZF
UCNh741xbi3riXpjJAwXSxOF5MX34izwZuvGnJlo9kKnKJlHTEspcRAZO+6yfhI9J36XIxgHrqX2
5sSF33SE2JPdwOFdfNpDR2APwk9mNRLEyr4navTAlwhTq9dOGSpczujxJfOw0vhiLoOKqSHggTM9
ePkwlBPgL7ooPpqK463DFJnWNY5YxzkOTs8xCPAh8iUuLnjWCcH2WKmGy4AddJd335hjI8zuTsRF
pDzxtNypa4Z2NKANUs27ybuagha/eJ0qTrrnnrTqGb3TcoI69+kNRlDO1cecVN+bTn2ixSecOTa7
i6mtXDSfk6Q2dXCKusFVlDnVobH/MdlUz6XneHuoMx4GolFhiEnISrkw61sLda3G/OF+5IITbSzN
b7rCgSe6T9QFv7oR7txgNN1ed9kq2WC6ct/l9JVadx37er5MxQ9fyeQq47vuY11gTrwcppb4WC37
tXR5FDgoXwNXTv3enbojxKKJiCEDXFdq9mjVJceHaXITz9e0TlG2Y5OYjJFm2xmfuSsjUFHOa+u4
FtL7gUIqdy416k2KYU4Xm335HHUPldCJl/H4qR1SR/ncQzdarqmY/43Lu6bX4oxA+2WWlwUdANR9
dJQdfA0eFkWaV5yRZ9EeRoQCYZrpeHiv3uwODzkC4R1jjJtmU9a4hUl+pmazWXVeWXlkuyHCm626
5cEmmbXWig6LfDITCG2nB2kXGSXbcvDcrOIDA+2rNfDOx4pTlNzYHRL2cLLc58G+uwNW5uF3Gnf/
ItN+novBBCQm3no4J8FoDx+ley1czrdS9QCEMMueiGMoVWQGUxPpoahQcLu+y3JL13GW7tI7wQPV
o6+Na1wYPki3JVfGpWbem99KQ5K0xxYj0DQjRaEpQJAaThY495jbn/0x6bDMxvxb3JDv5sQxtm8I
92kBvmKqXf1Sxc3fnkSkkEHxU15X0xWi5DMeA+xUTfYjHbVvaaVgT9f2Z99TcMg0wl6BXr30lg/K
pruEdAj8rn6zRyLS86Rzg3ko/zVeO1Gy6/phxOFWEFTv9SPFi5Y5x2TwDMYho3vOYN8EY6N/JL1c
jppX38Sy10wnQJqe7RLM4rQv9UclztLoxwMGM87uSIerlCJc/4iqHKkwWQ+7RR9Ii6PkBIolUMKW
2YlcwD9Lbb6QREg5I6mHIoYAbeRwWHFee1H7OpBPEMUvyVRfbAow8j2rgP4fEFdNOBFRMVhMK8Wp
Va7wk9pCfGzQJ0BrhbIoD3NKySpJgbj0bn6fMsD5GS8ChqCfcazOkNn2NRlqqNKf2Mn8MOKpupQw
5oYK0b9nLg2aPLTgFoTXIIVBxU7AbeDej1ZQD433fakc51LGClXk+j/ZgmuPsaiftz9k++m/dAmA
lBo6r6cXZy+Ll6ftr2xKnJ8EXrf73IRDVFPYPLXrfzTpQNpFaTenZPCtJ8tf7CfUmVFYG+1hIgYd
G0/mfS/GeAzIZB2VolQEMcgoGG/bVx+rZxxxvnfzPStcNf6NSPoLh/OISQWkqQuFGkyGlKeWeeGe
6OrDuGTY0kWoksg+m3P1HpMBEXJUob10sRcTDp9y/xJQlcAD2Lr6fhbHNK/Gu+wdb9cWGKKFVfFI
TEV+NtL3ppsOWIOLJ3/A2mxkM2EZ6ya7sET4tfhmiUwCFiJOjqR5QjOaJ5O/uv3qYwokLoB36Rw4
c8S0Om0X5EdzjR+7NIHRDWszmi4+OeH8X19qp/xDWTjvKXFTWphlABJpjaGxUBGD5vBTPsTM7VCn
jCAfFrvzQvZ9HZiZ1D4t+b+u6ZofXEyb9mxt//PJopSRWR36FQom/HrFcTSWn0PCb81oji7tgzbK
2bHyyZg+jEgyyumaDpMTWnOEVTdaE7Jdbur2L4ExJrWTR57bFFHBx/N56UDJFzVFXiEH9XAylXDO
LkyaHYyDf4tpcWP0TXuIOgrxsud4tFOjeIi1ot95mswvrcuPb+d6fFBAhZ7MRotAmLstcbDfMMOK
Y+Sjwsu67gfFm8JjdADAYSK7Se5FNqtXMb3RELABw2LNIiu5kcT2lzjCCJ5m864hR322Op7tbaxU
0dunUfSaKrchl87EqarMS7SYP6q08x+rOq6Prp/86+Z0CjSSGDBd995lmd6ERNa2TU1wx9j7KUYD
j+eTfZv0o0MR97dtDj+75KcbZeydt3nENvUpFIIJTybT0bbrOkAklweJpj+WrUV76ahzFNssANeJ
tpG3PMKmNO5tShYyvQNCeyM/VUY08VOM1ddjG8X0DmTDnIxRQ3pdVYfZ7N+T3m+gSniP9JHebeES
pxhV1NOhT5D4nFtB5kftUatZti1WxZUgP31G69eC1WHEnltGh7iJZgzJODhIL88w63ZdGKPiI0OY
/j8aZ0zOaXypQBlm68PMYm56ggXyrlLg/a4AmbrMmP5t8cnoO1xWqf62qKtIJQszNAO1WSQhFRL3
5DoCFdjj6GMpb9Dp/UXVBE6MyhwxCStxksFZHKTc6NL3zpliSp31fRyU7cRTHL8I7Cs7vBF9AG6S
60hnjLH91tTNEI7YCo7znB3Kyk0Onb9gsKhaXkL0fpUjej49vIzrv8dJAMR0fkorqLKZqQPTjH1S
rJ48NTx8CRVLRq9HL/Z3tS3FaXsSSHB4xWbhXBo2pZ3qv1FEEuCybvR9Pg88j9GuGg2WWROGestp
zZBZ7BS0C6UAwd4GhlwMHD3e8EARv014KEFLDQAm1BMFXwFwEZnhntMrBUd3Zs9r6c16e7NfR1yA
cgLkYQy8F+K0968z9KfY0wcSNKGaeW5BVm27PuI919CqtbJ9NQYRJpVGzg9Oukyh0Lu3tigrtgm4
h7pYf7bZNZ8zHD97GxhUhwrxqjf2o41fn4wSn5hRLSbaGrLWMigyrYfU/baORc24SSDyMOzuTcTk
qrU+mw7EjTv1M64CfpFYAndoqvgBuepP8m/X6E2iO4x3tQBAnk20423v4CBcxVXMoepd2TUAR9YZ
toyUQ2x55eAjsBVcGOPkDjMuKg3IJO3SSc5lFdYal2hC3//kKHd4hJ3DJpnT10+TMLF32+yPjW5F
PAAX+pIhloLQi1V7wg/AjNf7hRFwvpYmpqJSeA9NjRgqRfXTja7NcV5cnFVf6bVWQuVAgjXuum4e
k2sHnECIHEt7yePhi7tU5UUl0HBAmkKVy/vDYOVQs1r3xRwZloq6+QvynJBxV7sLq/m7PTT9hGG+
ieofzO7foiF/9cfBC77ehMaHwgEU7NA0EdZ6XE5rxkSsGlRecBrilzbzsYpl8s1uMNaANDBWJEu0
sxDcniaGAPvast8sAb3K0eY6BNVehZ0F5V1MSNQSfEBy3WX6LQUpcIH4EOdcti4Z6Qix2F6WIhdB
5/w22WtffTcCtZC3UFTEIUttn9aNnpvm2znC7nIIJPdwE7Rq11Tyd5nyym1D7SJF/AAjL7pb1fIc
u+aHQe376BmqvxQkTn59SQxNjSM0PQNnA2a0dVtpL8l3oxuKm1s0f61WnZTIfo4lq29ipOC29vXZ
ApwXEstu4jgEitnaZvSkuvKvIMtylSrMCzytBqHPgyAdohmW8eRNHRjBSPuXGDWWDWE+ozOZhcV8
Uo1oRnINiyPDgaipgNh0XJOz6r3b9qtEtgDYQgUTkWkR2gK0rlnXRAnMCYw1hsEnp+neM961Z8MR
h7kuMED3SI9jpZ2FxTJ/mO3blLba1dPER0ki7/YUoN9yrkmKPbJ0vo/U87WdIrZI89/RgK837S5E
oxIEIes/eYMlZUiKJQDsm+DXSj91S//e8Q3xaQ4FUl4bqQ1G4F4iwBglKmcV44DRcA+UpMNr887y
RPqjG+RDYSEXIdHsgMs9vZr+ZTuDcMiRkiWXGfojFLUU89HOVNM/8oo+Kze29jWKK4pu1s4x0gwi
38xlt1Vw24WWV2QosB06kyN034qSstXw2mKi2oEKIe8vQlydm8gNRV50p9XyVgnODX0VXjVK3nR/
/sRYEv3UeZU2KeJWKG3H/HZdVH39aQgxPI0zqxLfBogo5HNuGz2jSd4abY3RghgAkRI3i18wm12t
b0RM8YMuUgWOTCjvs8g5iB7TVFaV7zjfwPagjnY88kIrJ/7Zu8Rs8vkm3cj5O0zB9l3lpD+d4j46
25UY2Qnnz9txtaxSltgqgqLTjB2rj57hB1v9wsnPEasTCDpk4Y1m8rbdI18CepRR2i9DKe2ipcvP
BYECBd3qiVoLA88RFTP2Ecavb/70Z2Zqut+fxhww0NAo7QSX9oHZfnRJtFnttKLUj3KI/6pe3zWq
hxBoNY8gsNLH3vX/CVc7D4n9XTNH3njbRPSaVsAq/Lon5DjqCacWNiaBtT4lkZA1VMOJO9o9O2Yq
M1sO86tKOXE3cemm2nN07VvsG+1+YioDI2Oe7j159hFPGXczDxamLgLCIJkxjgBY9ivT5L9tP9mv
S/tqbP5OuH3GUTD30JqHqCKXW3nu02DwGXyphigoQNYXV7ddcX+mQYLm0MyBVWjjudSjRz+C+p5p
8I3o7tGcrqI17pjo6FX+vRzfzLm10I6Z+AEavHQWu0qILgBcVmAFMm1WgKvUtVsZR/1AKleXzhq2
ufUHsJg3jb79Y4wQQGI/PYwVEMHIbWG78efrFVj+aauIARh55Pvte3UpTcLGk+qA+mMMVpr+ozle
0+QKO2O1TZSnIdd4CmNO222Vn/WUOfDB7/aEby5CmIvhiVQAYqu3f2KEGApsFw9WL5nOKJY8ZQ0R
bMF5cnLbOQ4JeK0k+ompTHP6plgLYqOyqTe5CRiCsRbliWTelD1itzyOS61dUHE8ojP/YUWZf4pK
7cnuMXhFDrA5G1WcPWbxcfuiXZAUD97EasZaD7oprk5mPZd7w7Q8BlnY+kpzAA4LHI3F8gWUG45K
zu6t9Oa7ASQzlh/w7MbA76aMyW6NwtKhgKyxmFAJ4zRt/feyzF96PBePhYcMrW4n2DReV+67iaG+
zmuacBwEmVMD/JiSJqyc8rGTFjgBPsbNurHUlJ6xzogjq72rxlkMxoAnkbasCoEmXFSURvuGwV+w
fXul1fGHuQSoZNVZsEnP7eVlZrrxVPCD9qJRZ2AoKpBTzTCdxJ1gKyNxmLVMTIZ51kDNxxc1GGdd
daxp1lenABeJUAbVYrWwyymXv5v4fkTpecBS+9ByZFJ9CgxDut3LcPtUjSyDjjoNdw91aaoJAiZQ
2IGh0gnXyZFYGPZ8cewKY5IEbV9pzy23JxlR1Vsy2KHq6l8kJN8MeyAtY30DeL3jgL7OOSAEy/ea
ndcY4rd11a+6cePj9lf59IpaPf2vcibJGOJiBkTnwlQmdccXP7W1rxYnX4URiWaBhIzG+9YFR31x
rJ105bX5D8xx/LtInp2U2GsPFMAev6oftMxGtzdyJg+UFJB9aTnytt2Y+XnRkjUyguI/Spqe/txv
L3kj1FFO+dXGpgh8pnjZutOJC4wJo0QnNAq5J3PlY9T4Nb+EtEagEz9z3U6u7R6ZK9c56iVbampa
/sWLd3b1mtYqhoCWFR/Mja1zX4Nxantm7JYCOGVGJNB3/Rhux8EmzuX4Aj6pw0Vz4B8Mzh8RARvT
+nOdKG8/dbI79VAGgqociY/PDBuVBtlv0Ibfl6WFobsUgqYZ3txUni2sbHhyWITHOdqnJKIIKUox
E8spWDGqCO1nFL05vmUcoaXEh8ZFjMuzbh1HGHAJPLztSdYhb5glPxVjrG8K9udXqxVpJeQKWDdj
c/1abBOoTEnf3zY/1PYl2CxbmVsf/NIzr2io5E5Pa3p2XjFUhET6NRA7G5G5R81i0ubJ6jwM8Tev
hv4T6+ZBgmrfCzX9MozYCjcVLFJs8xskooPXOSwULFhMWeZfkcE+Vh1Iqq8PU9fI8axMTPMcL4lH
VNAsPG0/d6x+4iTjnQeOGzXlL73ti5PW6tYtz5KgWgUuTlb+9cjcebTVwOPZm+JQRDiYdYu9UGGN
N38+WwOj6tWSkK0Vs7d27dub6qYjpGybSZ/ntYCFUy+irEWbWK/dJljcfd3U6oQ+wtxNanr1I6T3
WU+hSeh6inKEcmQuxr9ZWSOYdJjzAd5A+ejOxyyd8k/m8s51+2/F7D+xh+SQ9Cl/ZVv8czJyVC12
eyzDZsLVf5frb9OK6kecdPOji9huV9LxUDoCpenaj+0Vc9eie71XFsTqarQ+NhxTU7IW3ix88OWN
q/5ETYxwuC6rU5FgowFnRaCGt4A8EOkMUcrYe5wFFwbH7w02a8z7/9Dnsvud+KfaefmQI10OrAZe
VUlzphkW+PSouSlyS6rS+BNp5B40Pdud7cZfmCfsJoHRT80MRLVRo1nVitskveZqTaBAdWPIAqty
npHbfk9HuIPRBDY9RwaDXBeBT9dkT0ua/GEJkz2WdSPDMs92LFc4Mf3qR8MbG45N6bOKN4LUtS52
p1WHlGzik06Luoss40/iJgyM0EFT8XlpkIGBpQfGmehqifM4Sh/xlY2VM3U/AUbBmByzQ+tm3Oal
ZOa8yr9XRebXoeHowylvp4bUPOPdzljZMM5zA9Nj5QUOzwi2QN7t9Ikn9lK5bvj7aOnYMfL4I/OR
qyxu2o0MW4OhSTkmCOxeVcJb5so2GBJTE7YDa4g4TccTnLR0TQXPVg1z1GFuH2UmgsH+k0/Sv2tm
xzCGlqXrjR0cH3b7Uy6OzG3dfdHTn321i2Xzv4VG5au/Tq3ZT2XyCwnItBviFOBI8beOexj+dpwR
uBExSsl7gsTa7nnulp8awThkqDCRMoFsOVYfv3R2YJelADFDz62ZbWhlrDHVqiDw3YJtkpF/y+KO
9Girs8Pazn75I46NRYfyQyxNB4/61vfkDKc5v1YPk2BEBcokvTp2Ofyn3hgfrGkWl6We39uyjG+U
JOkepV5Zwxa8YJYSxGWloKSsBh3bmIQtEvJrPrv7chmJWTaZtlrcTfVEf9VA9K3n9HmOcehk3vNs
OBJ5/jAcF3P8ZnIgP7Y5v4ShztuXpyXRREeJcIbpY3ssk46uGWmqKWs6afaq8/8wdyZLdirZtv2X
1yfNwQGH7q7LqCOkiA6mkrqu+fo7QPnePQoppdu4jWcn7WSaUgqxN+C+fK05x4wn4q2pFk8R7IGa
HDHsgCxCLKysrpeihhbVHkkY8O/wetrWlSCr8liiRIPxr4E4JiMotcCN6Zrlnn7oTKEMMBK2e4SH
3SDco1V64SlnKKGZyBfBsNF5NMj6gIFWm4xYmFkhBxzdeZGhUhviFg2TapAUGeNJ8DXuo1x3Th7q
mhMQsbWGB5LISye7GG6OI4cKp5HDo/AaccvXWTCZM8qdgYwDpEOPr6Nz3kJXJsdgYIvl8QODFTrX
NmfTdgb/BCnj2tRuCjOi8behnREPC8CSATyxkbOSbdl6qqyqTxZn8bVN9rsbzaflwPo00NS4ljSj
YeXb29HtUWVn0M2WP+PStThWPgLh5akZ2oMg3/FcpurtR4Os9r46XrEPESqdl3K4cboT8kwNohe6
iqlPIcnZJVKmgGGtV/hfXe8OoWB6XCSEmeMT+NlN4aUcADqKcdgXwh4OBBl8JKkMtwQCIdfwPuui
wOg16odRWd8jJ5Tn5bQ5TMZtVeTqLtVKgipbPBYRAmrf9W+bFzOT5d3yFMnaRVkpcur2Bv2m8rLo
lKgCEw/NyuwFc+0bUgn1COuMlbIjANQ060NY01UYim9afibBOEQDH0MTpc1oOsjilWkiz0SXtqvC
xqLZ4Vob7n6Vje1pQM6ca4NEI5SDKJ2f1yplIiyja197dFB942s7G52rLv+YdrLcIPgwNmTz7Ccy
9M55bNxj/uEUgeBpWYvCxtsI5Zs7SdjOujNMZ59QfVG2eugJV4uYe6lUW5zAhyTyn2uzvEktI75Z
vuigbT28It2rGwOhIQGmvMyp5AsNrgxC91xQopCvGD7mpX0LdfPFMRmnWBoSobkPGQ5WtWdi9LhY
e0OcQ27DYRbd/n5pXQvdXsHDODp5Qz/X1ob1Us9lIcpfFLE0Bpd+kotUgWHSnmwvmsldMp19i3mt
Hhc/TIlNOUWcB0Ym90AxTjJhSCDghCQJEWzY57C6mxEmDn08zpMSWaCOsHBxk6iJ8mxZYpePGzfi
NDAf3BIBJg6usLbIveINBoPh4LtdeqXt91Jq7pqb1BObQW6JW+UgL1IZ3WR18TxBTim89mByuSeU
Qh+CYS7pOUNtG88Pbg351U474xTmyZc+mWJ0WYwpPP0zarbyxy1PVRTtqh5mOq3k7JKJfhUx7NsQ
kkpzp/1ETAtu2fkpiFsdRYQOTREN5Yh5yfWvlp+fxt7NYLdzNp3q4IK90GH2USBWmcStVz9YOd+d
MfcEEeK9hTpmONrYXd7IQ+dU2Xo5m+BVXOeOpZ2DWXAVVwyk5la0hy5ynSBsOwABJs4K1F0fvS6L
SzM/r7R+W37dRwg9H0jy+OOC/OW/sXE8EQ2bs6jzstQpZuXFjm+EyjqSIrTxgfCdiuiHG6NGJ7gS
VebOQRTZRoBK27rkgmxtDcBt712WLwBBQXiz/C8AnfKYEsjAHure2mHi3KGTf3RbFcPEDC7K682z
7Y/2eakDOBHk5wLt0Vopzmx93qUnFLvnOI4Rhi/PQ9nJzVKBInkkOa8dOei308YP7fwymfmNgddr
r+GJYe7MO+Kq6bFqQQ/o2UlXBq3jqIxJK2FmsmyxnhDdzYAnn2FKZAGdb77ySpIPm6Y9jJzukjtI
iYIZrewhziwbShq3QPNTqHCztAfchFUEXNualluJZo/pnmVXMSs171kWQG5ZykCkDxc3hKY2TOIi
m5iJokXGaI3yx5re8sHdKDyAryAMVyEc2TXjs+jQu0QKMvCNGn0+lxHQGNMGWA+tnhwda/jm+D7q
SJ6jzBVy7Q2Tui9mabvOHhn1ZQDUiW3E66fxPJikOCdhvZ6madh4rlldkLxvlvKemIzgIBWzulBN
h6VX0FWWfov97Y6pv0vw4/wkegaj044MXUE8BLl94a4LENKUHUimwWzzM6qE8Gbi2IZkBEXZkEnz
6PXy21JjaaXI9u3gVetCVDVm+CbehYCQlzZi4PbhGgDXeMvLTUaFMn6caMqmfWGIWB8YNbwhKCG6
YHZmxvjptxbzOQTbA3rXnOXEaBuxCwLr7JMReChyBEUG0syOz2O3+8XXYef+F/qcxnMMqNUoa2aC
E3oa2YWctMQ00n/vOaxP9an0bNgCTF6IabpbGhRdqzV3oH5ui6ExNjDfQMwOGvh5zWzPaqIQX7x/
o9tmWOvLVV261hlFIyysoHld9tKUvtihj0ICIkfmDmFGCosRhEib6FsR43HjUEVZU2M8u9Db023Z
KjasmRXCEia3y/+j0u8u6aqRSAglzTGgkTqlnZwWa35QkcoqHNrB9zJqfDTbdMXyoeQXmIcYrn+o
vZjhkD7gA6GBkIW+OoehiB5Mv3d29dwnqtPqxdVYl9u6/+zrhNXArAEFhZAcQXXaIZ/Rko3Z24Kh
FzP+qtZpSFJq7bQheQrq7CsjSYtspvGgLAF/nxuTDz3UeBPFO3Qo3P/k22eae8mCz4Vf7SvFW8O+
Kx7zKhWPwMyHlIaWKIjXa12foqsWAyQj98mCTHSKG4qzXCBUYKoCFMWlXdxLbHKU6NVlyKJPi3OA
gK7VwhcpjcDaLL/kY81Gtl6KcyUM/yaglc4wlSV4HrjPAOgGuzdiNizERCNAZlYc7GZNOjkR2imy
Ss5g9fhW99NTCKepsd03m2KVyMwQUKSXfBygw6Ol6oAm2u1b7+fN0e+CfmcFNaBVKm6+iJWdQu3W
Jk5+xiBpCGoaJn4BG7EpBpuHBn9ZPxXBWtgMEA2/ci75fN1WKokWdTZD5uyZmhAUV4zArRKrP4eN
rhANR/cBedS36WdYnPkqJqApNJltSOCubWt75/Aprcb2WGghL0aMLMJMDMbBffoxMIt8h1vmu+dW
wzZPBEIpbpHpnI2oExvbJW8U54t1oF/sXDANbUj0eCQ/rt+XsM1tQ6lHCRrtyOD9uuyrZV2ocyKc
O6ZS/pU2AiABVTW8/S5DM9s41JM41XpoPSwPXdaPGcFZzoeUme2lUgEQQFcvNqD49A0oFpK2wT6w
iEsMQt4qnkXvQUJ/IYFenqjxBmEvnzgVJzna0UanktuCHp22FdOZe+tqTja1whB/QLj5BQFIfduh
0S98kpIUSNr11Goh50FOn4G2RZmGKUcv6lUhWpq4PSvfsq6BzYMRHI1o7Ocepl6i8pXZ9GmavXLL
8dSyGfENORM/yA8lFQh+ATMqTg6qXysT8tlM9LdkLB4j3BN7vD3hlraVu/Iikkh9SehfbxkYSevk
RSeYU7dKhk6l8UUEZnRojGbgpxS7GgTcHXNp477qDGaUJDaYvXrzSSReEA9RYZ6zilbIxAqLwho9
IykJFaY2SeDGZJ/IM5zW/pgRA8SHPWoixfA0CrU2UCjwJqDCn8k8WMiY2kRMpCArTIH0b6NJ/6I3
PUrGGHFDRSqn5lusRzZtq4Ap91KJZMT6rlR7IDMiORrC/RJbI0Jes390iAgxUWsvBWgV1B+cUpE4
aXYI/5B58Oeq+1jmPbFQ+Qog2C4cSalY8ZgCSWnZ3/RG1WcOSPcdANG9TT4Jbbdy5oCCwBswShzU
hKhcx+y9xaQfn62+adb6YJNDkaXVJRq9h/BoznVXpdLyxG6FqzyIczwLPfJkw7lX7ScUSDlhBJ3c
RmRw2A6zyrgBNjFPwxYQU5YUz4WH/TRicyVEw6g5pLI0EXxItydeeYrPzZAR8Vj6lLjOcJxaOAsm
UgLl9OF2jJBo213NfesartTpq4PmxygYAeZuUflidCjo1CeF2d1qXUEyiaU+LaNAKaNvCrHnKba6
52UgoPW8hq1eFxdWzU3e8OIRCoR+QiP9TtnGMVGpB7Q2xNFRa+1WL7n3Hk5ePHo576H/2VQ1jHYJ
IXNp2mWhThPS6r73xPxpTBMgmIK1GzOp4wPeGRCxToB8y31hTXAQJEt/Waa3mWmovSyyh8VFr2MT
Xw6cNtlxNt2zh4hZ/rydVbLY9/N0UIYMTtMxkTu8JBeas3iKZss2KyV6B6asOhvJoYgJnsvjPjs1
KLcZWKNebaKPbpQk0EdxZGfNl+WPpcb4wdN7ccopb9O49m4yCaGp84nqtMuuu6I/FJ+BRgCObpg/
lxlPCj77IbA5zptV+9LjfFhDtHskrCLAa5+xcBCyYSYiwRTY/vvUPRjU57ZnluvGJfWxkIhlW2zZ
8Vg/JtIi4aAF3to3k71GCXrO0fBfvYD2M+nSA6fXzd5jpn/F3soNKQvrXNfOJWYYciUMy1wHQNs3
qVdb+0AM+DXn3RmTW3uvp3uimU81OPYzObHyzNjwPMo8eCw17eJJejhVSkPObNvmbrT46JUHR9W3
HrwabkllVHLTRB3TGXuoEV4g06zkyCuJ2ODzj30OhTWm/7LvmA0gr4D49mM/yqa62w/zj2Tvbpnn
w+ONGHv1SH+2gze5t9Ook/GM4snkrZUx8SAWi8pBA+ezgYhExOrcMnbE/ULeAJZiHxGs0rUaGxMC
RRRt7AHFZpb4CWLElSoxoiUCgTwTrfhICCnibRdPBhzf8jCDaO38Q4E0KFOeeOC2/VB8dEN00k1R
nHSteao6BzsHmxaeZLjXDuOq8WPlNOOtI6qHpVL26NtT1LqYATW/2Mder3Zt3mbbYEK1FAffAbiR
Q2rJfJvjmNiZ48octDfTgCSZYGtixMn06v/8N63vN1Q5/VfmDGpOA0MHXD2eyIWd8g+gEECLfqjY
4NdGjaWjTk3q8bKS1zTrc3wuVC9kY9LdNuhV9mROo6YQ4V71k37OfzCu/rcJi/8RnvgTlfE/cRj/
PyQs6jPF6T8jFslT+9SEn/6JWFz+xA/Gou7+yzTgw5HsogOQFYqf9QOxqMt/mY4jkD8o13WACoHw
+Tdh0bT/ZUETk9DGHVtIa8Yk1QSdAV80DeCLCi6jME0dbg4Eqv/Llvz34/QDiola5HeP18/oHQby
pgsFDFSVberKIt/oZ4xQ56th6tTgrcw63YKaR/DmUMzktKlWUYYzi7NtesxKw14PkGfXsUPGFIr2
mBlM+HGBsTIWLsCI9fc5YoMfUE+ehP9wfTMv678xR1yfJaVrGEoo1zAtaI8/X182WdmYaZW/puyy
1jndcIgUV13A+LaYG+ZtokCD017hg3yeJjKIHE2n3orDCxBkOjqcyqcgj9+SutzXGGKICe9u/3G7
/0dfIhdpI07hAm1hW+47aFVHCqjfiRaP9ritaG7hBy5QNAv/S0xZsGaM4m1jfWwx62Q+JJrgcwJf
z5blsQMBsDGx5OdReN/Zf4Hu/6BAvfv6GH/a7DM8fKZjvQOoeQauG5HZ/to0fXLY8tRZ0zWO1j8S
oKRwM9YQ7blu/WcaE6TS2czrGzO6rTRlPrSD5h9Ld85WqOOvhI7lH/zYuyHp7WPk0+myGpuGrPKA
ZyeImkQ7s25D5A4yxORJATauMvLXoC3oZFk5XrwxiII71DR61mFtifth8w3VsrGjDTGRGot3aJBE
GlKXVMzYVX21RbfXk1xtJimTu37AUxun1g525HBtlXbHi2IfpYrJJmyLYuXR9XctLdtnI5JCh+Ci
3QgKeS2dkJy9QT/zjB38ro0xr0Jb6Qy8bCEUib3la96OyFBEj9Gq1AjqiZDbbSRO01WpMx2P6/bg
tWRWSI19xynyE8SCDguRVt3A3w9OLSiDaAY6lb0Zk1cw0c8p4ao1DQ1STRoXNNUb5VXRuXJhqYRm
TyEVFxVyk+rkxuJFp38NXIE0gaBREZ/aILPIRm0MluK0jGaRs0Unwyk+t6kkOsscvzkEYjDrRDUK
MwLZIPZDP9Gzl8DKL2Q0M3lp4aD+5Wn/eUdaXklWNFuy0bEtgWP4+ZWsBoZIKcnp1CZrI+sqtK2N
uW9NdYLaOyEPiDK+hMQg4X0It5o3fM3xzdGo6vWPf74U+btLcWcYm4Q4y3/eAdkcx0CI4QQaMOrm
KFiGV8RU71kGdnmv6+dEQYkklHfX9hNJNoH3QtPN3PRuHmx0O2Yi7k7GhkEJ5s+R7KYxf3U65Z/S
pLZ3equ+a73hb/0OrtjIoCnNo6dymssh/N69wkSAOn4OGQk6YKzyEXgMNCgm/H/+lLr56xpoCVeA
BWGzAHHw7gtngaxENYDdcH03YZiXlmftobfJdKI/NGzRnjbB0W5Q5KhDZ5TJPjASgv7aECE249K/
XM28mL1bUixdkDrDpgY7mP3nZ8Jh3g8mvXkNpPdnEnW+ctaS961MblnHk41vIL/ycmBHGqHmqy4s
6FcydoDDkWw4J9UlQt4iQB7ZFh2ZEOovl8cC9pvrU7ADdZZkVj7n/Y6RB9hx5xQO2X+wKf73spWQ
x5zpChGA2IcIXm4xvdoMVw9KsUXohYSICDNgCyS8eMVF9aVFRntrQnRBRCROTZuEh2nMglue7XVd
txUiv4R8ybzPX3g/vrSVVp8KJ7oOHTYkDScmUCXrLsAtv6aDSjl5pr+cv34lF4eFrfPPU2L5L8Pg
3BNugBk7Tz46KrgP8UgRfUs0AO2M7yNigdXYSqa+xXgFGWBVEya5INGZvWE9YyxUNxgOVKj0LXFH
K49sX7/UcLFFLWCACTJc07hgMBBcDAwU2d8H+tRD91kf4BMl0yN/FYLtkdC/fCTdC7Wfha4Q6WU0
FsHJFFO3wfUPb7yxLwVHpytswPGIVecu6rovkZ75J5435Nws9UQKMR3PrcFcCRke+pLeOl7OJ1VU
1ZPndldfuQfUTldi2BUJctDaQuwTq9DvTlGQfPD8Rj9hG+kQ/1YTD/OdyfmEl7lst1EBubBnArEh
HOGu0Hpr06QGbVvKjo3C5AsCst0WbVdvK1Ohk5cjhq0crFkaVmLjJS1CjjLDJtZ7rwlDa6ur6AAz
iHfdfAuNEtIG5rhGFc1xHPpjoz1qhYVRsZo+J3zrHD7cWyjTOk2B8OBNxRc8LNqzraKzMekscn7x
oedhQsOCRX7SGfTPs3tWwecm0zlhNPq59cwrznf+XuKVdzh9t5Hf2fD58aumtagPxlRkMGvQJW2r
SHpb1lYXhKlno47q0AhEnwhBy6FFFSTmkWS5Ci2SYpoGNUcffHXttH4ecvmQUwZg/HH88yDKCvtK
OdxVPvEz7nCPWdR4dkrrg6l3H3wcrLuOn2hU6hsQ/vroF+gtPfSBVz2v7wZAewQIz5OgAq+hLFlO
DBAbfHR/6/QQxqZZCxf7CUG3ANFWQvTfZIpdHpfVjnBWsTLm0YapkISFwYn38tyM406yOqGG8Amz
UP13H+VSOgr+khTjiO2H34iXN+iZTOyPA44Dv9P8E/1okjUmRlYkVUbHcUYiohzIT2bnWHQ5wnED
kdXaTB6d9i5JUzpMpE2pEilMMaGOIKISmC0fmK9Wf/gxu/QDTPp0cdaOHGFzeWqP3ug7OLRjNSSQ
uvPuQXexzWrKOcZaO9x1GTEFtBqao6GRzurZISQM88bCN5sRZ8oR4f+dIn5XVv6m9rVZQU0MWRSW
EEd/XmmJgtZz3n1t1SO52uWgFtcI3y0wFsErjupuUxXgd6RHeCLMp3xtqGJPk73bZ2l9lxZThHS8
35NojoCCDLa1kG9exAn2L5f5yxHCgtLuCHuutZTuqHfVbxomliEsEmfwOinQUC5BAL0ZbdhDNlM8
6BcNcOCq19RTMlToZHrjLVS8f0suw1LYuJxpISvslqTqv1zdryWC4vI4OLN5mpQA7w44Oo3GNCPR
e+X2nn6hiUIikSrXlA2vnrRpno/C23Qpzs8yQazR7iThR6Ownv58HUul/fO2SZ+KzQDVrk7j8D0d
3h6xvfQ5wUayLV/pkSTTqg76m7GvpoOWutneqPWWwb3DBKcjvMM2sf4HZcu7PvW860KX29pqHvoZ
i9SZ+HkKD8MjaaPMvQaQg8xcyJtnKOHzlu+F/qIYC6kpOw8DwcscTWe7KQkt1N3g4Mr+g6ZpckdV
LPdVIjFf+/lZ1KrGTl3DG05d9wjC6rEzEPOoeNrpvX+TxQ62SVJ0UBIQhallxRMcQYEoDZIhmNAG
GfPMf9EKDAS11E6dNxl/qz9/LYf4Jhlf2hDBDdd5X39yyvDCIOW1sLMMQcKLp4zhZHmbquaN9+FT
bkxSgEKZnQS4xDW99DsyKZptWRP26plx9ZcXYHkP391al2rIVUoXPOry/QuAsZc8FqIthqhjiWW0
gBluNbmt5EpMonwNrL6JD7pJE+R2hfGIyDypcBxCFsJo0YZvpl0/kI7zFYZ+f6x617+Xk76tSBc/
R1Vib1SAMtV2Eu+MCxaTfDdUh1izgdhZ1xgMgN6MxsHOZQYhoak5YhCx0zuosMZ+bUbaRTqe3I6a
Cp5DrWBUhkJ37kZv0DPW9ylH23l65u+twE6ZfwXj5s9Pv/vrW8i9MlxpEEAwV2bvlrIoHPQxwmi2
HjNLHbXJ9M6NrodnqMD1uMKiX+3cznfPoZM+TqPNEtab7GYMB5ISt4oWDBzzwJHUqpgzYmB3VSFk
P7yMa+Jb1rDoEJuYaBV7e9OMzncALqi+E+ezzBwDc84g7kUUlKsglGJTxe0rqVjRtUMrc3VL3SZ5
imLZDQcqnEQZV7JggspsrkCYzpxx0wMBTWQIInY5d2LEleEM0SasUuOhs/kbI6MnvDeaXiZ63Hvs
5QkOsfFrbU57JL53dS3tnV/pG2mOaJKYOgBdbGwSq5vXmEArfNfbho7oqmAfPOtG81JY2QasNTQm
R1tFZEQMJ0l6wL3CpW44/stkWOaphAFJNcBpL8xyxIBxuIsCa9hDqCnAMhmNufZmirPVFxwLnBKF
QlSdjPijP32OqoyZIPE7O4gz4vLjX+St/vm2G79uDQ6NG9emXcW6Z75vP+RAKlzCk/x15z+IgHwZ
J/sqc+0WTT5AJ2i5fdJr5ykPQB81MP6QRIT5GJ6cht8aYagJW9Ap7PVNiYKxHh5DkFOIYPAS5RPk
07E4Lqp+J6UF6xh1Tffqb8mF73j583nX0S3L0JXisMHk+P2ziywjLi0GUvS38r3NueVYJfhOByO7
hujlnJPynIcWWwqomeEGEE626w3qKuvqh+Zw4TJdxOMWHbQpf6UFk16QBX/581f9rk+8nMoth1Oi
RRePQBd7fgP/0Sf2gHNko9FgjrMH+uIe1qcUOJYLiY5J/8wOwqyg7KcYTDw6YQdSMdALEiignv75
Uoz51P3zesgLrkvlOOC8f20QWE5VoY3Gp9ekONMmKtO1byATsWUfbYNNZsurzm5966SuhqsPGulY
PBtmNX0kJPJpaohLy6rmW47lch3CGnlFVQWOKDS7AzPWx6gvxuNfLvl3pRb9VEPZaj7XqnffXuWQ
jtyEHVLRtGqPIRrzFXSvYYPxl1yvOR4OnziOVgF21vU/IX5G301HYM79FX7+yYuAIWuyRrQs1O3S
FrXngPsMAT5NIpSEWhruDIpSVD0aMWld8MyMES6Lk10bs8RcxUbxlw/1u/tgi/kzWSiZwDD+/Egw
FLEmXN88uAIVejGQjkLC5BXcO9rhnnjGQcwmJyPS0EtDRk0cG+Oq/q2ocSMmdD40fvYq62u1b0NJ
caLKT2SAkedE6MzOA9F0IXv885+v+ncPMs0laVOvO/r8z89XbVsBidmlpGVZ9AoVsmcc3LG5mmQ6
G2rcBCPhXrEVawjIIRdgdThSfyOxQbN59+dLWZIw3j3INJ6FoHlPweG+DyMAIAg3lNS9tdEmYh8P
LGAoaLpuxKk2ldMWnZNPzl1YnHtnANKS9cVdWAXWga6z3CmEJhnBZY9EAH3h8No8he7wYYKluMqM
KnoMrPKhtopLoWMgy0MqdctotkYT1UcEQIco9IDEqSFYxS40s76MycttxjVm8UPe6tmmcszkQEwm
yNK++QT9QFuFpW/ekIhtHHtn+p7Evr4bzWxn60mFM2g4EmRT3dhsN5nbwKiFSEa9VBBKTcxDOwDG
KtoK9AK/E2BNs06G1NgFTXLJp+RHhLSfFl96pvRHCKfWfT1cYqQ0MHKL+Fn5OErl8FQxAiENNyDh
TY6fCqP4WwdK/hx9sCx1xEHNYXw03XXHfveEpH2RS6OmlF5SVSWZY+2g1+e0Az9CXOa45diEWZEU
EFA0FUtI/92cmNm5kHwTY9qmviY3U2sh+5UGSoDO5fSn4q2Vbg2bk65nvqoWr+RsTlqOJI2EIuf0
+N3KlNN5k1mkpRTAIDvjPBXo1/uZTBcX2bWNCT6TMDH//CTKeY959yQ6JMu4BGEJzlriXU6PBwiE
AEewwEDjTFTTJvI2X9wJv75HL2VCDRGY8bqZ3OkKtUV8F2/ywI6vMf2lnMMhTBFSkwdD906EduZh
9+bHUfcYB2ixEZjhdZI3Wlr62zwIgLiMaX6KBux5YwfruRvyac3wxNz2FrGLdQmw0M7EB63L9Ney
f6l9o7z++RMvwUk/f2KT4xcwZlZI5hrmuzaeqwothhugcbAJ+lUTy/qAeudhChH1dEV4V6XfMky/
RwTkKO2mbDZd89ya2pi8+AZj5nZ6LfXAvQu0VKDawzzSx4gX+lAGZzcInzSficiSGtqjkCcTENPj
2NFiUKNv7ONW9HvMTTrFlMejEZSwVT1xN3Iovxod3Rlsa/ua1KFVbzeIt4pKv20QGa16Z0a6tM85
KeAn5tZFFT76UsMtAba9r5DsZ0x/tuRrnz3dwLGX+7A/hHPUqoS808S6xD2a+omUPCKmazbtTvyt
o/xrOU40m9AxwJvs1L+kVs2pT0kZYiyjwwf0nGp55xdOuKJIaVecRfaahk2AZlHMpsbJXnPiik9c
P+Ln/9vrrM8N4/d3WoHmp5Us1K9ng3REfleV3OkReOs9kVTYwQBiQtomN4Doar3uDxypbxqLjneB
cTKgabNPtG+p67d/mTcav64tfDM8dPjZdcHkda5o/1FGtdrUNUkLO2upK8caT3zGmwbgZ2I3D8iO
n9AhBklQIdUk/JC47VXRZc0a48X0KPS5oal5Ps9he0oHDhWQt+qdiPR0tfQ7ilLwetn1p6z2fHzw
Ns1DmG2cG9z9n98g49dG/TIhZjSi5hu9bLT/+CguPFfUC0JbkX0cutmhwbl08W182oyq7zgVlK+W
txaNSA92gEwU4PIlmqdHBMzVocehPmoOSE0aQnbnZ0Na+JKDgAZANN77sjZeOpYhrckwsOhovIRW
fR84k7xK//CXj/LrOcKc59S6Qwgrz8j7VCXDHHTwVXyUpKIhMgq338UYQc6JjF/Z++MQPwiQjhcE
Z8hFZUNofds99TaajJAi0jIz7UzE+EtWVe4J5ua4It9hj6vNPEVpJCCH+XBiNQOVSQZN0c1AYKqE
fqcHguXPn0X/zaHIZM5ugGRj5C7F++3LLrQo7VumxeGAgRgXSL72lPdikvSxUVF6B4Q1RMqrtF2O
j5W+PfkwOnq9ZkZDCT0L7+Lhq4o2k96WbyQJYJry9W3DDVkTSEtDwc63EGmz+AlKR7clPzCmTKhX
VCvt3Tdb6isr8eqPCUK1Fa95ygvvp8cuFtaDYc/H4Ej6N0NTdQh1reYwjt0+YOLIGmzYz5YWujBv
YXsn9qOHK3E9WYQbsYLnxPEUziUrAVnFGmTOprhONcHQXV49qkB/HP18S2ujfETjj3s0P1TCzHBa
Dt1lqBSZLxOtZliZ1XoEACyZCDtTjSqY3nBL+4PIAvGqqd5ddUCtDAV0p7QsZiHaUWo17m0hEO/t
vccgKu5c7ExrWxMCGmIBOxISpAIrV/nZuHcdiRKuoUtuZ62xm+bmFkFjcMHKhjk5o1WrJLLCnUdX
Zjk5N2FtDOQMoq81B0pkgwSqN41KPkESe/QaghCb8CuyA5dAl7y/pRbfMY1feUZpvtkqZYgTpxiX
oRxsSEkVW810yrvMw5OY+RXi4KBoEC+KD2NriVfixwHWJOVzKxrU5igbUjhViC/LZ8diWjVYuJX/
/Eg6v1n0bFMJmpJS2XRz31UXKsULB6iA6kIfsM3ViMc1qOJnZUYSK5paRSA6YHE79009HWBPJU/F
hLzUs/A9xuVIjqUjnkh88DaJJ8Od8MXRVMxEVNp97WeyS5+GxdEAbcz8qsHwCPG/d8e3MJP7QBd4
lGPB9CEft/4gzL0/0zljYmfoB7mkARARgRfKZS8dhu9+1kT3ekkcR9Q6zTnVDgiEvaM58GSIVO6R
jzrrBNBKHw/lheHxSTX45BN6+re+GXMMHdtd7Ivssy0rptW6WBVeV9w1TmCtjUB1l7Ah1l7rNAge
Q3NCpvEBJ151xWzgb3XEqtsi9J+myZQPZTt/X1NzMoNaex1KMHNW2KNh71liprgwT0aYuVv86PHH
MXidPHzjSTe+2boHLcOzCXZs6NJ6aM7OgzXdQ+fWL5Lh/Z9v8G+XHEtQOzo6271Q73Y1ti1yMwyD
5nMxWkAnmJn4fuiywKDJaPEGm0OtXssgYqwdnMMu0W5HHAZr4i3sLaLy8qAnltpVY35MOvoLRq6s
Ow5O0yqSFjr+UKvXCsAsKlNMIFZ0jvtvxkCAs9aK9i/72m8GvOBrOM+6BM2iaTHen9VTSAwpApYV
umiglw30Trv5kEU5ET2IpwcZTfNdsNZeWYWM3HjZsPv3xJx7b9jFgnsLYwOguxh0X1qfMSvnt5Wb
3Duacaznu9MlirOvlXzy9c7d4cuNtwY99H0O5gwAMYfSKiOtVX422EszQx8P7kRUgNeqj5qfdcfM
YW0ZmB57fZw9yC5dN/T10RPWOWeMyXoK/GpXZnOGdUMqMl2nC5O99N528TdSmRyrUaG7r5N+++fn
QP7aEbCwk82Tcb4865e4z4Y837FzOEZYCKHCsgehjbvXBdW0a1xovJzjaiDoNEp5vHGyZWlymwXT
AwZixulFcczj+KkZreQm8edONh2MYxmHgCXNCNfixD7SWm86nu/OacwXZqQeqUEz4E8P9oFJtErl
kpmAgru8yuFjxy75l7VM/3Utg4yoGB+rOaHYXta6f1Q9YcCct44QjFm0bWDX1Neotl59bYo3cRc/
SdM4aWR07TvNunoWYRDky/RPZju8xRr3JwVO85fq5TcFLpeEdI0Tq0KR8l6REHRB18sOMNkgg5dq
7F6CAkVCRZ68E4fa2seDC4UlTlnooN91WsDYlW74dkgKLqy3V395Cn6tpv6LsPNYshxHtu0XwYxa
TMmjRWg9oYXIoNYgCfLr72K+UVc96560VWdlRRwBAnD3vddmFeiripDZItfcf9TPYyTsOM1JcKp1
Bsu84D7EsDy9xMxo87cqKic0DCAseDdDuGTJpvToZvYZLzqvqvZAjO530VNlSi/fO9iboQIsD4rJ
6n2nO8cFvjxoQqaPUCJIgCopmxHa4mE1aekvQVqlGnkhPTpsRf1mMJlIPLHJ7OpeGt3938UxwW/+
7+/6HyGya9eAd03sKRNK2rgUlf95s0dUUGHmBMyKDvpDc5ltz850Cx6UO+I6sJ4ZpVg4LwK75bjH
x/7HN1Gw/H2+Re3rpJlxbHX+ADjOWY4CaPtQp+F/f5X/yBP++ypd/DEMS9D7mKhs/vNV9l3r4F+l
5VQg6KcDgezbLo65seCYhc4Tu1jz05QOI8u0Mgg2Gmb1FBfZi75q2Sgl96IeqfYz0BpTbslNNZF/
Mrj3Gak35Gkaw3HyxRsH2um/v/L/zypnzkplZiG5WTeXfxTsWgzgokHdHs7LEh/ddKmCLAXq0M9p
ETrdVJE1al+9pbRAkbd7Hglr65iYn4b69Jd/8j9ez79rXDpDDqNz9jvyubR/DH6TnvFgPzA/qRTI
dxzLz/GMGgisEbSiMgaKTAghZX8FXoyKcl8xWlJNBFO6ovn431/Mv9s3nrPe+ZHZ2r6NUPQ/v1UH
LMPsN2XMAy/C1u93dlP9j6da/3dbjNmats6Y18reRDT+n7+k9Yqc+A83Cb1FG5KAI00eGL2rS7tm
c3BjardDlVpns7bjTTo4TKq4nmkjnsh0JWzqUfHrj210yYmUu3Q5231pFCca3ytGvmqMgwR+47N8
JBwvKS/xfmTufwFu8dOkdMMkJidGjw1CTDMyqGGm+ZuBTXpGPUcLZWqx4DUtBJ5i8s8gzZiHOs24
1ySdOgDBCAi0ZXiZZyjd9AlOxviIP3G4zEqmO7cC3TNN5sdksXHoEnlBlS5h5hefjsnN3u94Aakl
SSPMdxi2SX0oev3oYDiQmvOi0moJmrI5GQvK1LaNNskUD8e5nb7MVtMPVXFn0tDfWIQ2XFUhtyDu
8Rt1xHjYbBCmKpMTuoH4bCZPydIjIkI0BbvVeOldVlcSle4mtaVxHIT2YBfUSCV5WQRvcEtNJAl2
s0HOrr/ct511RZkRX6puvs4Vw5dB5sUO1kYYFTB65gFZ15h717GaYCzMQMi7Fatcj/mKsaqTh9g5
0f2E/UMMFZCRm5HgO/LAokehSIO1VHY7onk61rCxri45nEGrka5h5ZaOt7PnYpPyecLFi9ydXUj/
wkMBo36prjQe9fNf48AERNQxivaUiEY7G61nBJYZTxuu8vbJREVw6phIxp4l9sqwY77Hqfz+70+M
/u+x2zoqNk1N57umA+/9Y3qhRlVNgxvDmXKsT7DH6a21jG+di2eIzb0J9G/cDvNpzHISZOiNhgWY
oksxQ9Ru84WvK1tFxOAsTkUm5lXbxzXFcEG9xnkBc6a/0JrGUY325sSC6Umo8BzQD9WKjAt0Li2e
HAXTc2Jnp6aDCVXIGxgu/U03ZmdnefPFmKM0B3yufeiyTKBwu+XBksZN6qbawVDdCr3p7oVvL/ux
PlWGrV8MU16rORwyKzqBO4hPSfmHpku+BI5qEHJpxLwmDVbrqD26pIGfrCkfzknOTJE5dRXQyTBu
s6w1b5Wfke8sb7IOenY6JzjaXQBTi9F8xZV9o6hPEEGR+Jnb7X1hLp9aD10utgiKzgoebRsHWKED
0GVMHbRkvO2amWMn8lE4xse/9tZKQeAGByUk+dk97zAaqW2Nfi0Y2hxDGkPHTe4vI8AGiBkTua+Z
QeGD2d20G+w58Vxyf6b4RlylbRccTYwYIMZyXxpvpsZ90L0aZTbhubsSKQDlCYFjjY/KoXOi40QT
O2nxXDccWwBnUEKXxbmYnJLhU1ygjomr/3F9ND39X3dk11x3aC5sBHVTMf1jr3bbGNJ0xnpq2iEK
su6ok68Fa/G1N0qCQHs3dJb5O+mRV3lao9buCZEcKeIdq3Rf0HwvISxUZvf+cDQn7GWCFBZzSb6M
mstek+rfrjny2Yn4E24UfbWGNV7Dxs56sWzzmmZ8ByLQN2otzGR7p+fRI7qMnypS90kUPzcg2oNl
uOMgI3q2uO+nUW3hUOncWRbcgsmrA3wjjN65R+ZHWRALh2V25/gsffqTcPzhbYiZbyFWHZQvq941
BeHVahI/fU9TwlnYNBxUZ8UEBE+raMxmmthZfX+A1p7shmTsAoBQ9wg+giidD15f4tKrVhMuL16u
kW+TIPtkeqoj/w+ER4NQ4ghQcsRAOnPsb3dOCLAlGBHXA3IYKw5zs0U6tphfZrMZWJXBqPHxMKxo
W2Y1tE/tIO3xnDT1oyrHLRjwMtDdKNmhZF0/S+2zkdJDIkDYlUjk2XtKGVDvKhLaoF/jNpzAXTWL
OYaqSZBWRDhZCCoOO27XiWm9423d9HqrjrjaQqkTrKjqPqPs0z7mYrGJU1gCrRX1trWJmcEsHTXz
2as6L5x9oFcjgRI+PaOKRjlsYQCe8Hb3Azzl1s1OaYWJPe4gimlZ/IGm8aIn4iqAugVWw4fD1A6A
K7xLOqinYXXsjxjecQJkoYnBYqrohiwc+Ru9EW/sQO9zSdqT1RVWCAdtU2NrC8CUoZLISI5xnFtG
DzeZVQ/bKENLLERxk6UF9U9qdmEtktvEEJ+0S89RBZMm4ccgbuoDu1kJqnUEXx25/kjIGlz0YK6G
Y9mjRSFwwduOcfEej+7j0uQnq02/RGLcgRMx2VTTP7n/a/X5PYvknRwTgmt0klPRwoDQJv7YNZ+j
HqhDWUJxE3H7M/X+GMDfToh422RA0ni3PuLe4lUjtTQra9KHNLgMsLCNcHDuPJl96pm4thNvFX6h
wWho/ONk4yFXVKxOzJ/oxdXM/BpYMn7ZyqQSwUn5+5dcZljVc6aHvRtfjYx/O8ytF/rES22SJL6N
9ezTX+rHNCrnjTvS1oErsTd7lgOfPPnb7r1KLX4LV5ZQeTwvuYpOERkqYD489OWL+WM0xBmq7jxI
o8FVQDiYC0820AH+JH1rhVr3kSzVZZGMN9wiustN+yHWS9RAAE20tqZvRrab6O18B4W/DhbrEGcu
0ZYGVXlbLivWTACSKZaDO9lfC35B7q8DTUWXLiGciU1zu7Anru04cgN8ypUqel9aTD/aUjMiryTi
0ZKpV51+KJ1qb06f/j6ufIOkh7tAg5MMl5JjX6KEJ6ny1kc5HX99YDGD2/GJS3J5dNfifhA9GK18
4uG5YRGSPtg3TBGtgYA8LQY1wJchiu42buVng3R106k/GGkYQ+vc1rAgfS8To1LE081dLb0f2yQs
fCZLbBt7/HATKlqdrbhXNqLOzt/hYPK1lA8OehHKSR/7MykEvB+bm1qYQC4M8nt7HjSofUXgJdpv
3oiK7bZ4LxN+rVqDTnKJNCbXN1Xsp/sxz7bAl+9NLV04eBjQoZYN4mX505OmuFEHBnklU4/6qHKL
NxOpT6PnU9QMoBUOwbdl96loDgap+aqL/hOirhlyK+fCOP7EDTtWb8w3FbtVUaOZABaNzrQeoPtY
f2yCy2yYuFVRsmHG+aPW6CcXYrhfxI9A8q2wIM8OlRmCpsxfMQTNj5aph9LtX6pl3I6eoKheuNOi
a74YGnitineruXzq2YJwKoK50evipW1MsvGgRAeNJ+6Nxj3ME9ttieV2c21qwcLVMP/jAXcMIsgJ
AWKJU7YFcBVOFlILvlKHc4jcF4JXd8hHdLgBPcpPHlfkx5J4rU1d1gMmNnb4nesrGt/kdoGf5uuF
ub638vjeye8EDHgQpRVt86V4bHpxt9jgQwA8Eb9g34rBzjcdYAMchtUXiSzkAqEv2swAjWpPfTd5
d0CdjiMDjh6ABhabnrV3wut+OxJtyGgstzAVmcbGp8oCbyZmVmrmTo9RjvmXDT8Yo4YhUENzWFLg
I5b8Tn33jOFsp5wRX5wtin1KJNvg+4T4oipIBpzEg6RJNpuPVWW84YczNxF2C9I1JrBEOYdLvZv9
zA2I8I03HQ7l2AN0UzUm2MeR6S3BfFuTUG0jbgN74u0lbuwEM1O0fOTLits4DXvrVXQ9AlYj/ymV
QkifspmS7zNpIy4qoyfuNY4nGJr8D7/L6AuT8EGuKKsWxvARpcMHX4eIT9ykvx2vzUOHC3MY6/NW
4a0IuKV/j02MC3EqLiu6YZXHz8xgSC/COAbnezj6Uh+2loAVImv/F13oadKip4QUEWRtGoB69oJC
40utpHejl8NlWroNLnCk78ktvuv3ThMrnLtHtz/a76hSkRID5UU1C+uga15t233TZ+xTmEVgmwoP
rqqxH7IBznoCw8jhAugDciArisUta2456DBzzaHr6qNwrv3i1jZa1rNOdrAH4wjsVCDlQs/MgllD
lFOUvpLOurGiF6/UPjrFYtTBwfNDjPeIp9ube8IVvebTQmAp4MuEI6aN0e/f6ojRvTbrp8JS5FQQ
uteX7KqNxBEztOarLOcPP4FMXs7x29TFT/PM4W9VCQN8HmwtAvqQlYqvC03lBM3uAMYXYF8WI1W1
4mBxBSnMEHXduDxE1YxDroMbufw6eRfBwV0Co6FoXL34cDSJoHZwHi5Ge1Y5KY7Sxq3Yp8OtaFoH
Iixzea5D6F94urOl4IbGFWE2/Z+uad81X8ldFN31Hn6gYoEn5NqwOoaa25zvWVtZPJRjF20pJX4K
jZ4/pokxtEpOubY8uyOsAS58j/lgYqbpPpeJcxIA8puwOtZGD46JQJnnRmKC4/HDqjR9elMCKMS2
qx1UonJiKJTnxQZm9pDGjz3MjRySSJBMU7KJLbqsdGF3huQOVzvZo2T2FJbDn0YnIGL0kx9jvpQ9
z1+kW3vNYDdjCbw6gE9WDAV7CEs4Z9agJ+SzRq6+L1mkTAcLL5hLBu+s01T3X2NfBIMNxF6b+Q4p
Z1/QIF+hJX4OPlOgstTgDQjuPSCYidDAhdMaxefkM5DXecdjmXGrYpTM3Nlm4XBIGFnhBz6vjRId
oDea3dyg8RAlgavt0Imhy17AX+nK0cO01Dmm0uw4EFa2gxT3oPfFuwvTlZ8lnipgPgnpA5uUW2Vg
x25Mt3Se9nHzE4sJ2ZeZP+ijobb+8m2RHWvWqbYzSyhZs4PLiPBGHuU4ZzBrhpWGvn+p+iqclGJv
Jz52bja+NdsAAcis0hs3Jl/Y7HYVDZydm7KjsaEHNFJQT9fWR8lgH4Awwyqv60Oi59NQagR6VfEA
B8anA6Df5y3gJoV3YOuQTNUjMid5piAYoB4BkZfakfhuoINAw5JnQ0v2cW4agenY4GnUr661MBUa
+HTYhtYYObktp4+mAQPkzFSUYh535cioE2lrxjzquyVN57ZtWnIsvGlBAoPoQ+XVpnUskKYoWduk
O9CKHgkGMU7T4E3XWX0xvYh3FqmSAdaZna4bECeUu/Ejtz7aeXwdqVIDY7ZpJLXYdxyre4uWNc9M
80iVWeaDvpjJ/1MJkYpOu/rVd6jmItK9AtpTN3qmvdBVA0BXkvMbLzRyXEL1vORtzsqT1tGMMFh0
aeEneyPNv8uWRY+QHdCKroCkfRMbTCyQSfLjmiNRqfRHZgna58W/WIJs6rS/AH3ixl5pZJLCjYP8
9EMldNvkBik+ZYe+TREtLjr5xl+s4JrkQLSLp6iItaDH0BY6LSuixtg2R+2bKiOYJtK+d+IEtFQn
ssBymyvxvsyt+aoJNQ5y138Ug0+An84G0TrnJMGoPkw995GZ+TNREGguhiCfGIr6sUQGOrNjUUNz
iWcXXbT+B3NlRLlYp2S/E+UwGElOj1zSPOdhfyotFxBZ7X4oyMphKoGHEWhhG8k1wuNQt4NFliBo
a2t0jl6JmGCx45GnpDmKdpoPDRRCNJGfo0/UR16VH50GYpiOSB0mSu1TWWphTMJhaeu/WUI3s8jT
li4X2+04H2lq7cDA6DTQ2t9eJnChNFB83CY01pte6LvF9/ggy/IVftUGv6fcuZ7DKUfQE5XZUbY4
yaORgGe/ITkkMSgBoVai272LwTfseEDK3WhZH7L0JfUkF5dF178GlxYVCQAmu4aE+o6NjsZ98rro
6kdTWOSJXeaDBVU8tqtdkM0IbYKOBSD+I+NZhmr0DuWyAFEvs/c2zw6OnQOJHx7ntntQttlxOkbh
YM9wpQzA2ZOmxCUjCYFoOpNqEydpknTPFJNOOqEA1hkFOApskaFgraTU07W8upWeb1I3unbTsGkG
zt+8J1yKE3dcI9d6RUpPPEgkpYE+278wrAnIawi7swHO5PbMoIespf3YKDiAUItSNFv2ArVJ53WM
EQ0mwSrNI2TGbddM3DOF2mdXyIorL96vTqURWy+N7/+B7Ma+5nYjB6jJ+yqr5MB3l2KLmoagWqwp
6Ex73yAIY+6BqFHjOGgVYpHULJCweTei0f2rZY1BtWLj+ugVRyvftpm5N7ZOJMfyt11R1zeDCmw1
qJ2aOUsTDbQekSlSECIrZ13AKR1aoMYT6QBCPKNsxG1t+E9gJ1QY2fNXlvd3ZIC/GGMGpA3VTbAk
iOKipCvx8rg3LtcvWty4VsZ54YGDqE92A2e710cIUn12hPLR77UN13Lo1vzLRQVF1e1H03kQE7fb
NLtFYF8TFNnr53aWN/6TblIZGRNCQxrh0KPbHsjS8BzXWFdiE2rfvIRjQUpq3dHmTHho2waTO2GG
xsEo5SYZIDxZaYmEeHksUaltZn3+zAv2PQIVA5wNeVi05VdWEKiQoB8GeEb5PZonz1JwqbL0oW34
yfDvyLTJ95kJ0zHxUe6Y2e9AOPTGaQmGcIXc+FNdBoPVXKeWQtyaRUfSN8c+emJ99hD+xPH3kvgz
12GCoro1nsN0P0e3T0+5iD56qs9jxNjGEuyyqm7pvnbDPQfmR7S2JEgwAFVX2hSJVkcSHxVs5X01
1SdQIgO99fIxNdE9N3tSUmV86tCT7Yb0CePP3knrKSC/Dzdd4XB8cdXy6BNHEL7as2XnwPGtGmzS
AHJIDnsL8lWAYCbshHmlqHqutBnoD16bmBokoKiMjRSRFMVlIm8T1093i0FFahpnNxXpLoY6HbqZ
fu2lfk/j7MWJ0YewTFAhJ+6JDRIHeUw3EHo70uQfAEDBiABnk1SokJfUuWk0cbSa8raBO1vibZYS
vHLN6MOS95ZG5rBXbJs1ZZLwwcnpW0IlAwCDH0DIaZsj06VXADs4nQk140DMrTtyaO/peQ67so4/
MdXOe6OKjlUlblXp3jV6R0SwTrSl0OvLVKeERZLc3PCcS7lZKr7qRW292PW2epR9EZrhAISLr8DT
QpPxEuf0nVTWuZxG68pk7rpQXaBgy4+Nn+cniHToN+NrpVxSwJeN3UXd3tQgc/mCuCQPwZcZ3WtJ
bQTchwpe5z4b1l2nv+20ajxwSuJrckkXrLLs6Flzui/iN9YXzDBFhD3+Rlgabd8+V7paHRctgUZ2
8eP57U9qp6xenT3fTxRO0wonTA/v0/PcB/awL1LIg1E9RRXdg5JETqISO27t1fCTFdPVLd1DU7Yf
dKqMG8vKv+BmftG/Bj1cMZxxOiDzBUnggUa6s66o/e2O6yP5q+TZ4xMKfT76pXxnnk4JInbeMnxT
eE47wxo/jG7p8GHHzblWZg0mke5nJIxTDlBtN5orp0T77da/rcnhTzs4ENhbc82pw2mpNVBNud9y
nHwMRete7QGsXGN2LuL2Chx2qS7lKD6mFTRjunADhJQt0l6yrbM6e7EZZbukv20ck2dXcGmrEEnt
sRphHOs8BB+vIo/TLals6baQpM0L+JENwd0acWuSeK5d65h0vKOt7rdQH8D+Tm3D2UaydGikF72l
D6ac4VkaOQ0xgD5oZl0NS/oNlVaCCJJ82kj68cax+2lrpoDLoqFQ2yIdp4CcpftxcMU5q4ssrBXH
mRnZ5qGM4eqpDEB1R8c4S3xyfxJmq+gMV9K0oozy5dWYgWLx51UgDLWzWoHT3l3o/2qP9MFhoiP7
7vr0wSD+CI7ysyXiUEvCZPLGreO6DiNRgxjAxkXVMsl9TBdMYCa+2LK/pKi+lpLNAIsl5vNspGAp
VEbuL6IkLRY4UBk1deWHH6mWFyE4U712U7ji3QWKg/4KzJpWaSd76lRJTa/JzaR40nRbv3Fhexda
JfeZhmWvduCYLJgtsoI+BYUhcUe9deVNeyeC0tyTYbQ/ysmKnRQlrg006gBUG1opSU2joxmcnWMb
X3axWGEfMDUv9xDHHjgqLsvM8BHNXOs594OV3qcAZ2kIGZQK1trn2yDGreh0MFuVzXLqdKh3qT8/
+FZzdHV2YqID4NLqdMpmCALk4qYUd5G4cXPa1Vl8Ow9WsROa3e4SEuCwyBCHYFV2FjYuGcOrO1bm
/ZsII1EStyoIq1pdVGBcd4SWXtEHHm3lfsMr3cFWLENjyb5QhD6QETds1/YUh0h3MVHVc3t+0Os2
6FR8Njg5UmnVf+Q4McbZ5sUImnWADjkzsWPUaF7YIbee3ZE/guNGfBhx/SNckrEzE5Ef3Wtr1bN1
By/Pzr1JQYQMh/wYuJFGm7I321BNiHQoaXXWicWsROILAmN3cpbktmja08JthAlICaDf64gdGNcP
mQ6ZXaubwtb/mPPw7qfc1NoC7KHQ5gOt95eUxXNjdOkrMcEfHBAOXObutjQ5KrqeR8xZRj4f+rqe
TcQrkgs6X72PohSZctICH54X5yUtxiueS1AYo1Vtu/aa9sk+whqi1zl7AdDYahB3bRU/F+53ZBEv
iBKReTjWb7e00ADb3CDwDtEvJuKyjfyLNhEeRBLTYFdin2XawYrhVBA3oILOFffN2Nfh2PMbvDn5
rufuZjRbsfc0BhhVj2IWL3MGfYCQezGUv8JEbK2J7DPW6HBXIJB4DO4K8J1IsUhdlZP2mlvJvHNK
76uHQMNdhkp/SfktCgJUyAXrDxPbJ8cQxtkHPb5Ueb/tXXh88/zezmSKLzmnbMs5Pvp5C6GH1KRe
o3lbu/Rri3PU+Y+2HC/SOzVrKFPK7zZEqbjIE/6Mbm5TgVv2cBZ3g/u8xDFrwhqYKz+3jnyswQBi
rbWxMup4BKcpBYlq4itngsco1Lc+YrzG2xp8IM/pqbMH8YLqDf4FDimk511LagaS7kDHAxDEUjtM
M7oZjfjQo91glGxG6uW0QONtV6ncSq6cQW1l9KvR4fcWWWOJCXW5McTzzKU99isbFFBdbCcCfVZS
ckaiarO1FO0Sdm+DHwhdcgZ1HKKMC8bJmba4y/Y6mwxkFCahHQmLQF2UFm90h1mYvTouTZmd5s4h
6nUV3KuhP/tFhVUaMuMwjZL5axp2yRQd6YvfWol+1UzjLa2G5pyIWAWN7T6IrgWrboFPFy7h0U2m
7bJp4Whzy92kNWLLHnwc9WsWsyvr8Qw7hBMTxdBV+MsrgGK69tOHLfzsks6ERs0+gdVW7QfZpH11
tAUPuvIympPIfIdkOLHFfcZxnuLMsS+6O23UOquICF4LK6U+PGu8G9r5M6pS0jYHQG1YokEwW9EN
wk26UX3Q1TLbwaZ/VchoN6b5MfRCBAxatTNT+oNTxvahxjXltssBKp5/mqX3LdPiyfCuJX/uUK6S
lkGqm0slZTTHdNT2Te0eEWIRV9CZZymxeudyrzNzwq1Lj5mu0Y5hLLBO8JX02LfE/SEwPlgLN89K
eWfHmZOrADTtT+1Flq7YTybpqzaVK7XcH1vqNXpH56vNCFIx3eUmJ5xRdd2mpqKBpcIji52GzDPT
+22TkkGwxatjeEffzOA48QBHHIACaPsuce4jB+S/EtOORhcTBkczEQ5lFODzLeUBABZa12SHiXzX
TxMHdT/sdUBPWHL8Zbcmk8BoHl58FMYPbiEuvpqPfacRAaRrwMbp0dj28mp4xcyN0CErmPO5n7k9
o9E6pULhZW+K56bO3X1e6M9yafXzSHdW1EQJw6v5sXLznNYNUJfVwZCrj0Uzv/xy4NoI5QQy03tS
KIINaDsFFW5KZ8hsZl7NZ07cKCSYpmGmdywB0DBCOxgN1aQVO8wxqukp98RFZORjKu+p8hkae1LQ
2qL3AGaONe1zDUJKiHyzTS48X2w5GUN85Rn5TvnmM74AVNPOBxoJmhBj/qgSSpWCxcIHg3CYS5Ne
//EMgmQHShQ7rc2jzIc7Dk+GygnT9DbyYMY2WBZhTQnuUCLzwmGw2Ra84ViX+RAWJi1VI2d86iTO
xlbFNq1/PTQe+6SzY8rY4dvJ8vYS1RiPoSBiFiT3h/jETbk8q1xahyzemh4DbqvAgmKSDlERLSUt
OgzYNR7IGGGUJc3boZEf+CDu0MDgq9EWem4kGYmIMrlLvB8NMKbufhQuHV9k+bu57n8YjzHNxTeq
d+abrzUE0LnxL17Xi49SmOCKls6jgbXCNrweTfbRVaa9bVZ2mGIw7EBkC0eLMPhqphfAuJWDmKyc
jFI816DKD+U1iUtiRgaDcy937rhwnRXUsUB6Bk4VNhAmFMwB5Qyfrlr7ti7ebtp6HD+ptzSM5uMD
ozPAWGC0n3BL4qCSt7AE6AL9NYA791W1jqSZVG7jcpm3RTs9Z1wYUgs61ZJWb40F20SvBxU2Bp2v
zj9oXKKJX0bWbymaUdg1toXeWMcCfpDL2D+kgw9evtx5o/mTZsJgtRH7UUaPKTM/DDBtuNTrUZco
HC1pE5ZqBp9jioe09w+EC6Uc/dimcxIamTlS+R280n6HIvoLDClhPt7vPXpL0E8Wm1mQ6X3gWkWU
3q55w8WVdtY7/zU0w0789ksNDT6pDr5aoMgn+IvsvTvGZOIVKZ2MCJajRR3aRuUWTDoikQ4pyFDw
x5XzzFO3HzTVhAzA0FGTxGaab33SP2kDjegMgAJ8ccZGZeG+R2QqYET9repWvZPze8QN+STb2SL+
1/iUfXySOUOaolafrQlV0s2Pqr0utGtWwVAGnYumEJOqLK4+ikxBp9JrM0x6i2Thh1L0rwjUfmr+
f1iU+57p1MHJcIVb5pqlh16fnY2O4OzMdEfi8aCa5r1ACHA006YOSq5w68+wUj/fx7HYO8Z4cXWB
RcT60i1ir2n79Z0tkZDU8SaS/P0ky39aC8/DECWcrf1j5591/kmCU2aXfyq0SYJQPve6ts+W9M5W
ibYRGp3yxCUEdnTNAp28Sb66Xtx3It4MdDlJ+rKr0F2oWhLPRFI09j8cYl8oxyw4GGsPj2mD/YEM
KCgzwvrgRm5tQ+xT4ox30/SqnBnimr6S/Zdi38kvc+K51sloSE2mmbi84i09+0dG+BBiiDjoxv4C
QaxOM5wKmpWEjMSPqb88zaX2HVUrkkj3wtSdtAe/FGe2Ku57afaC6/ot8/pvbBnVvq+v8LpeSVC7
zwfaReSAOkFumOHSz26YmHwS1vrAlV1DJNKQM2Gn1cUgottjseyJhfxm/qTTdYnWqQhlcpsB2HOK
ku4Kc0783xk5h8aRKpaSp1v9U+Q+hNOMIjpJVi5zx3M0WRD2CDrVCnrhTDadXtsOqBcDZ2zyvUYc
MomoTOZjZveL+ZYlyxnEzRTUImeA6Xj37sQ92iYiPZgnpoe+WVI00Wwe2mTLz2HGbfIVN5YaAO+0
B6tMhv0i5m/kHtLO0btFJIbivvczj0ChHmg2TH/anh4NqZjsOKQm1LrsL36Bl9qdDbZrWo/p2iNk
xn3Ck6EY8dX4qLq5Pc1l/lToo81IomIuFzn3sdKBig800Dyz50pj7hfPuWDaQjE7NaE5Kb7AZPl2
ynqH2pmWAAqgjakTW9X6C3/LhGav0eWcLKxvKfRuvght12c+ajBZvIMv9Fhf4DwlPAuzsnlkwEgO
GfEFJfl+oexhw2ce9AUXnRslNLdoEtqVlj9PjMLpY+kf1EdCppxXDg/gNBQnH2kR2HTmRmmlvZRp
1O44/YNZsVe3HaMYABlk0ZT5rRaZL+y/e6lDdMur+aMx/Rw91uJuUAA2LE/288lGC2toNHuLynsY
zXreRyhGqEz7maavg7BgqDMGiTTpoMPYD0PiUucuLC3SO7iaSeYFhb/rfXVVTgszsOPGNvnPcM0w
ZoNZXySeQfOl7UeUT2nNSy2oiVbHz7lvJu/UTm8luKyQdcWTTHeERAjnKqJF28YukaCkv6y/jOZ4
/24WttiSHbKvC7tB01BuAPFVSJIQFI56ynYAap3oELr3PZNrgviaqnlluBrvu47Jxsx0vGhfdJ/Q
Ki5ySP+Xir5hh5yqc/IDelQWvYGesnI4S6SgAWWhhOvamdjXerzxFShciix9ozD1I8kmk9qQRRgr
k04xwUUywlxS0ieMHCQ/jk2VFJH3AswU5N5Q/TFF/DqZ3p8yoiTSJeOpNqufesQyGxS/7w7zBaXR
UEk9sXMyk4zG2tnmMyHMWFSZwGsRsVTox0rIF1tCc9ZhMfkmGrqmAu91mBR8frFVg2NIjFWNJ8ed
XY2oEp2KMllN0QqXRfmC/FaQApoaPIORxzZD8g+3mvq2SIYyZB5GTgLS/cKo6ffw1CYYuNFnMFbt
xuhGVu2bG6PYiHODoQEBsTFlYIbgg6V5ZPI2E2tGd8JgKklWYGttYSzyqm2XhOjJPHQTnUSDuW/E
QHjzd6v00onn3s+CsYGZnST2nynrD6OZM1nv+41ZL6+0WvRwqD7d/2PszJbjxq5t+yuOeocPsNHf
OOWH7PtM9hRfECJFoe83mo2vvwM8vmWrfMM+URUMkZIokpkJ7DXXnGNmCGpDX8x32ZhHuaIHLU/d
Td8Y64JdJzRSujRHLo+lyeoG7gwwjti0VwSyWRcNV8H4RXGsidzAxM+lm5O/7dZ7E38GQ1q3jIMO
4XKOn0XceY88zTnoIc4vHIxWuHmLamHL8pbToyIjWx0bjZ7LPMTjANEfCJS2SnNuq2nDZgy/i7aT
PZ0QAYU/jRDTFsEN61kss31hlPN5Fie23OKYj2gzwRvH5LFh+Z+c8EbnfkqfexDsyBo+OJ0vyDZj
kBlgABWUqeAojJsrd3mDWmf4OhhUyMpnjNJ2Rtc5h+pNYdK4LEIkKGdIV6DfGMbN+kXDu8rPH/Wi
FO2PyBBv5CR7eNFKX4V46+zG2RcdF4Fx4cQsh8H+xksnLM/RmBiLvMaoIEWLwwQzwdroxFUFZ7o9
uRJGdNY2eqLhaGjADuDpwKnQ7khOtKtiDL9nmLByjaCK0THDIle9CpO+l6zglJbNQorHTiqhiZp4
RUMxGi2/o4XQKg3B1gOr2prQHzfOEiInNumVR6Ppgc69u6ZNm7PlA1+l1YsXMjt/rOmvAsZm6WXN
2vDadk8Gj9ey/Ta5A7KtjjLtVONjHTN0AO3hx+iON6sfu9WI1QkMq2QMMXf46e+FwM4QcyPdOm3a
c0/gGA4jA5bB2KXzpeclp4NmoQz54A/hSjb++8xZ6tK1PmA4HHVz2OBgJe00Vas+yDZ6jFIRFQ16
UNkfNM3vOSN3EsS2z+nKQGUdez4fiVlmCk4Lj8PonzKu/6LTHid2j3Y3sJEg7ptCO/DKfqf7YNQA
KmWMH8wk+HAdtth0+eBAw+n+lLbpiyTYuSRkoa/SIsQS5BUXDcpPaPtsNNChOehGW80NMpbweyPs
ftiqwmY1C770+2I9Mkpa/Ka7MBgheNAWOJTEoiaqHJcj2YWv403gEy2HxCqXSVE/8nScSMwj5ZQw
yrldOZgqmne3Vd+84Cod5q4mB+dVTNeiCX2UQPa6ZQYctwqXMo4eyXcY26xmDZAxWUSRgaASaxLA
Bz9WkFIMlryXkePIlFTboiQUn/k6Snc8RpvU7TjDBCyi86DWsLnlR02rvoURxn2HsRWxnBMgN1JW
UxnfA3JNMTxpNCJbnEDX04jdIcgseaicKFg0rLG1vsGR4JvFKt7jp7SWygwfVIsSpE1PrkONc4ut
lobIgju62NiysgHjQq8vDVOus5H7ipOC8MEEdNe62DlyzSYBn8ecdPNt1tf5irJ7bWc29KulZv6J
0ZrEdhp/oMM9ehj0O8x6Z1errvXovjLm/YQ3jJOHxd9SdBO4gbHSaVDqaPMriQdo9VMeGY8ywvjZ
WVBys9y+8+KENWvSnnGLxUsjdGqGHSRfMSI+2Yi1wmy3PjbxmSZMkTh4WNpguvuYtdAOovf3zLd/
uI5YRhQz1+nwXmRJuxKsqBkQiOcY6NCYo7/zxTf0Sk7mgtEeR4SwoY8YP5uqi05ZnL85AfKji7MN
39g43XQ/WzdHtA/vSpPeLepRzrwY5Kzupa+Bwknc5zllBdp3M4B1TTWpt0iyeV2bFrcose1HJyou
hCR+xgJ1xoaR+L33uAXaQJUKzM/rQRsOk1b5NBfjRJJNfKnj/Gmc9HrfcbgdHO1H1Br5kqSgXBPX
RxGIq7ehNs0jajTyq+5dCRpTgkqKX0tGZ2dZe0BxPZ5HVpW96Ptj2NKjPkXAm5B7y2TumgZGAifz
PrZTXExln2xxx3AFIVm9qRLnStCSmN/MTeiB617NTl4HDEgrkkhPklADG38cVvTV+CB02jVXrWQj
G+fx6xMIu7ugzVNvKC11jBq+DJaDG0olh71uYpCZJHTwiNTZWuNwO3mBc5njj2XWYpTzvHglbLaz
eaxhb5KovEXXE2fiSytr7rbtaF3StBV3fiD2fd6lW8EScjMKlW4m5yV1LUhehhZD9dVmlz9eDg+V
LcCl5QDGi8ecOXbWgNx2q+zSXePWWNHNhJpS6fxDzEiFp7f73ORKmjeFA+0cmcg1X0IlKCCOFR46
Zja2iM0ar39CXoKGtCoOtl98r0qjXcvlU3GM5t4+woZYBnpqrZqYc7Mw4miH3owilj7YOTV2GZyW
pepN7AyyPAGfO0lz1B7L7xqm4DUuoODwBbZK60saZd5ORcNDhIpCmavrbpyGsDelQWKPS/Sc0FnF
MWwCwlvTCu4HGGlglrlsd7kL+XXDSb4dMTIWIycvwP2hTpItdQknJXjEqljfi7mWYIppDislFzla
b/D+j74PUK5exRk7P/ILi9k6trDJ9uwDY9TXbie5J8ICwAYJNq0SHP6jKYm3QZChlVhGvqnLBq5C
Qr2mTilVKxDzqtZhk1BpO3tuF2R3P60tkRSPka9Rpnpr5MBru/Xf4tSAA52Ez37RmCAyjW+96vWN
V1fPHTT+C9hO1B/PvaXI89gVz0Osxgfop4inkFZCjhjPlus9fMH8a9v7Cc+4WAq2vCGK/KkTglAj
QfWePr/FGPKwGiGBGtkgKCXhj5T59zKVHAtEx9NFQpVZ0xwklsoIuJtznH0FCL/PjOaiRmiMGEw5
Qk/MHKlBezAmneQtzvJzoc0n8qn2jl6IXcQ3q11mGs7L0EZLJLvg00rHVy1hknTMO8vEVqK3oL9V
Y4irL4rPfCZ1o5pi/x/z7tIQT4gFXFIUf3vn5va9jClPqVHwDU4GB3e2PnIPM674mWxcG5G/ruR0
grmeP/OV6Re0vq0QsJcmz3ttWNFyUl+w72OvhQ3nWJYcAvvUfC4611qOqQh5kfEgctiRF7cluyBu
VH60t5xY6kp0QbuOck+unVwGCxTD8liE4QaTaoUyOAj2+dajM1hzdSK+aUqlTpo5EJIYNHrAIlS/
zqM6uLwnodA/c4KE4+M2pA2c4jQIFtM1hnCrQhTqnohWW1e9zykjYVoMR+u17ticVrC/FlXu+ivG
7/x5au2lawflfYwFro0qfVuLmNLlpNeeo1ysfIogpgQPQaCzcyQPw5YPAUfbAZn1HqaUqb6T8xnI
9YELV651NDApKCbBD22ODrgRrdqUVV6kn8fXqMRv0pfcHIahDHc5wJdb1lGZG7CWWYeTdm+EWn/W
yO9twzHOVn5xSl1M4AH32FMKcQPDKJPwQBPyugwLHO6ayFfCrO/dSbxMbUqjbZ1t+rEGYzK/Sn3i
zzcjwQc3/MwQsUO/M46h8enB/jq2uPmmDt+jO5jGKrNJ4HHpavYxgF6kyW+mX5oHOkDozZPea44r
uyLCyf42rzdBbn1WxVjfXNmT+nMtbU2jJ8WXvT3edwkn6f44+OimVaYnN0QYSAPpwmiC5IAaNe5s
WlIC3UnuMYKcDF8OCwYSHWxI/6hM65gyyWzHho0pVJqlCDXjmaRXt8sg/lrOoG8xSe/0L7A45ToW
axU8Hfm0DpT6XmNgPwOMLXd6H9tUkrLI7xv9W2zBwJ3VRNvu07u0dMVCRHp+cuWUMVrEcuOlYboX
kDc4BwXFlgGsXydUs559RrFK87UtKyCGU4vFVav3x97DWSqZfAyh7QZeCzuBSb5pnZVX2cmWSgix
NmcnOy+9DeEGjHShV52+OGKNnXQbzxnhi4YZhnQjMDlTVdEJMsO+mqh37Z+HXsW3MO8vnQFkAy8M
PlWOz7CE+xdeDGkDfiNnMzPEM4RofnLRBozxqgyMh1SLNgTuD4msqyOvvp3TdM2+tdgN2IGv3UY2
gJSEqPDqd1xBCmv8Zqb9FRDggbmIygMJHlaTtseL6IxPqt2VSJJHBPi3JE14FsS5hTVhjp6lb02g
may7eT6RW0H/9ct3VzeewODwcs2z10a19gFUPxKcc3aMmq67yRvXgTurbxJHOJcW86alxTddcCen
V9A5Tdyzd7aKw20i+wvqX3oqPJrYY18clFW7p6LEAO6iLc4tr0dtAK+GfZMCuJzTh+nED2mSqX09
GLhNx6K46u/OREEOGp46hSMbIiQp1mwaCY5K9NFD07BhNuPhzrK09OBCgDjkNlsus0VvtIpMwxhA
cCoJaoTEvueE0Z36CRtDNA7huQNzvPU7Eq8cvheQ3TuqDIpk8DdRgGzv6281FXWIEul4SwJvXxCz
p5SeGCUJgPm2R6qmr5Kn3JRq/VVX0mbse0wxM2QcFn2h6uUZySFa5lF1itgFLBwEj0VBlDNtBw4I
pVPQ2ThVxyT3PkYOTSsAmIRa/MRfDT4FNUAHqxVWe0oRHMY4+IofsifVCBp93epd+n1InhOOWMSu
YmMJVPG9NefG3Siw1goRFt9JxOncTO4ofCKmyGzHSwkid9jKZ1Lni2500e0S62b77XjpZvpKFZU4
8Tisu8y13aQSlr/eiAMF9dVTSPS0e/WH/KnLSu2z1OJD3CQ/fV90HEg0TKYUI37TFE+zIDukHvDw
rn1p62ykIYmVBzD1T51YBVsSl2OHysOVRm6PVwVHYaWwppcPrqbZd7EzopEIfkLsSMki9bzEvTch
QX4aaTRtLA83OOWsXP2SR9sa+6vFd0BJ5JVH7zFsEIoM2WF7NIGQGfal4aq+gKr+jhNupQhkvlnc
sNvQeWfLbTxpqn2PuNeSDXuJiC+8jGP62NeVf7AxoJEu6Niju94ry/qVyvEUQdidXof5V6oyGD2C
oDuEWUCZgzPpRP34S1hauZxqHNp0ghw/NOabfiK9Wwxeegnb/j3OJg7GSvPXHXLn0SqheCYNIRc3
Fm+YcPaZVh7GbFCvsFjWCLgTUlCSwmx4iISPM99O233ps74tq10YVPlJF6jyhgsQJQ4BAVa9fS4R
Lu8m1m8nHda6g1DTISSGBRvDWWh0uON2EOEaa3ab25wDp/Ej01Ib0ya7U62a5ULbP1A5HO3znshK
fADNx12yhXYzcbhbRAZYYiG7V4bxCFesCXdI1dUerNVrUGTpgVxPua3bttzgeDsx5fNd57mxEWCk
F65bob+zpNGK59imkx1aMfnZ2X8OheElCSfjZMA5jTnZlFmZM0lajPtVna4neqx0pIlO8/ZJPfhH
E5AqoRJqdaLwnjp357HD1oRZq9hoolAABPzpyGv1e6457iHBMp07scaPsDznQf8gaZDf1AGvWNkN
1JJYxdtkFN6afGwTKGgYGG5Vk2sHjQYt3Kauy0+hrS6Z2locWO5yg4fDtSBoJaBrC2SZXVwgsIaJ
fh4nlg48lO7KTBu8bYb9XogOi4pCjaPyZKEbJXHy2CO066aPWo1mzuyJP7B69Wll2kbcrPUYdp4G
+m2Teyy5SOjiF4wORWp+8Lxgn4vsnwhLrSS9tHZKoW7bvXgW6VKaDFAZ+EoW8DBpguminx4HCb0J
7IvT/xBAJpaJkeY7+MLw8mPq2vwWC7LpYXsZy8cOSNA2d9QT45q2sQltrQY2KEuYs+R8Qe1u1DAb
Xtp6PkwZpy6MqvWA3x2eC+5w62KqVu2mUrxBeiT+IvwbtxdkGK/ptqHk6TYao4s9Pq2PbvvNJXF3
8YRCmM3VIcaOOJ+Ck2Vta1gaOCcBqNroOqWZugJl5EbqmzbElBPPbgs5siNDSM0tbB156NCWmmcH
yc1Ob6j69gdIsF+39MxlIdrp4FBksJv0r5GJYyFOgWdv4EkUukXCk4yFi+6glEUGT9cBeWSr8vZ9
8MBLoG9SDF0+mgEtb3oPSw89HiVdD18cj3GKgpP80eOEgpI3811aJYJdnJvtsataca+XuDc6ScI5
wu/ASM01qmSLEqvWOik7QSolIDAyLazGBA4OcICvh63pdDYnWvlQl7xMeOmmTMbAch3Kjlcj9qlj
mQwbE8TvvdL52ekjAMoYYxTZt6WZdMWy4YFfQlCfHrRYkSeMNshQPabBy6gr65RU+COwpkYXfHes
KigyXw4TxdqR4V1pgJptdG7zVNvmwk2Dp6hpLlyHfAvzdhsz5EdMMcvK0TC02oGDWExhHhkPbNdE
3n3GJt88Vhk4bOyryYh7ykzKtZK2tgowcm3tqaW6Okv3PS09Wt2bdw2dXstKHagGdz963GB288Z2
UP3ISVfPpAr6CTjqcnaSsL4D+CFRlJ+MVOs3dfMS17k8BzDsabgKuNE4LPgzExdWmTbOfTmDH5WQ
zUEQJFOEGO/dlEAo5T7xCYaFb7z2UhY3vYrSXTYazWzHvHXgqR8GFxbSNOJZqlEpz0189MxpDWEQ
7/d8jhHOASK68U5jNIww/kG8ftqdnC8fiW7UlzoZ2hcXcxQkLWXf+ogniiYB94n2nj5hVstAp5ZB
lIc3LcwPWpK9FkNWvMeBODQZMBydIm2jQDSpbB/OITVu86Dy77EuX+Usv8B+sbMbrg6MXjAzG1+N
fv+EZ8NbGrsuAc4lmzzEH/b9YeFzWIrWNHqUB0bRdAtVmgsBBoeK+EZQEkpo1LCThrOLqH1b9/6L
mnROkfguK+Ftmw7CVRgrg92bdXGBUi6GmXPN/WslOXmfKkwYa9m23GnrfPgP35H3L31zLkYix/QE
HBrf190/t7+knW8kJbKk0puHUbhXzSdJwqKT1nLM76OLeMrte0+lPEnNYsOlOt7yrdW+ndx3Sq8v
PvzxoFiLMbHORoInNIgRGeIODb9toX0Wk/mEh8U8YLaDMqKN2jbMhX0N+35umixfII62hCh4o1ms
382cq4BKrOJET+TB20vbLO/aPKwOucnzAHR9fmQP9+ZhrjwwmbCBqcGp9NJHuIV/Gyrn2uTkh00s
Z6vctcJzpI1Q2nRwMHWuv/dWNuJXxSKa0Wm0i/kqD0KJ49cfdcy3NvPafVuT2WU5etekarxgdWZr
XfrObSJvYmPiP+Uh7isD2CUE9rVkGjnmdmmc3Xby1hSAxEuw4/rVZj+18ayCTjpP7GtFzY7qcBL/
++el+S9MPB5FymksMWOo50rcX+FZFZpPgkQZLyGc3aTZeLtwroYkQnLSQlIRAVUWJ+EVWxBaciMj
XvqFYc41Q+THLR3KD/eMssd7n8EppizJG7mOpruO3P8lAEwexnQyIpzRRjdFVPUM34bCeiTD1W/i
rolWo9U91FwzGhNSmmNKnP8txTct7jxryuVVF8OWYh7vP3DWjf/f09dz6VrQAYTaZLB//cadVlkJ
dSLzg01GnqNNuZ2quoMxr0zu4Fxmpwht1aUgnIWoj/JtMx7/h5++P8Ocfr0s2MDL6Ei2DEfQtvAn
QCmxSX1wQlquOYlw8QnBpwa4j+BK6k+znwnn66nJupM7NvqL7KdnEhc41Mbxk9T4M8lw/1vuRh+j
qJztnLKDu1kTsB5oxtnjNqwXchLE01C3MYbnS3BRUKI0DuCT1j3HovzuTGRrXYt6jgGWqUUDBtlO
4qcVnjci5eji88Gv9Y/c9zBNBPQ8JgO4gaL/OTDDrznyQrlDuyksgn84ATmAde0Fh9CidRLSIUMM
tmxc10oNezMgsNLh0pqIY67smkYI2ycKaNRoDgKFjkHMWZJGf8ribyrES2sR+VymCckc6VsvXkRB
Q8qHA33O0LNIkxNClF1q3+cHsaQFYtFxPl/gL6uQIInCKyLlEzHBlKsA0P/7kOMjyBRogJN+RcBj
YRyxjyYETtbV3jUtxVGdwWjEujgodSYBzzJRbp90vFSKb2Cdx5TxdnmEMSgAmFY4/rrvtXYFDmYu
7/2O9TlZtw3qTOQPr51NvQTsX/T6yl/rsfNI2hvLEKSXeC4qbdt8mbYq3Mj5NB+G1Qlj64lQ2H1u
AFhtQ4pwwcO92h4JoPnKwmlbQqrCNSg5DXpc7zsPIyeWoAYA3sFNyds7Izp84oGqEPl7JfTbPFCn
ovPA9+AvCix35KnQE2rXnMMkilvSeIq1z7CzJ+e73kD0CfvqOrgUGTfFs6XX32KNxN04wC80cfmH
3RAvhc2/K0jxYNutrgI6x8Qk3JJigF5TLClee2hHA++cwKA7Gpc6z0ecnVG+YRIdO5cfraO2cMir
DdkkbIyVxhYZIkBv1yyQO3TaAS4/eQ1IPWUeNVsWrLip4Utzj5HetUye7KbKt3lHOQXS4zqXOJW7
mq/N88vpnlFsuvcs8rgqS5IDUEi8kdFjAa50V1W4tCpND4614PEcUZ82+C5KOr6DkWIjAVUoTrdT
2PtHcqbaRQiS2Rbd85Xj5+cwmPJzn9wllXAPPOn1oyxNABCGyTnVSXl6yhFNo4gRX7IoZetiC7G3
DRFe/IinfWpVr4kB5mEokUI7ezlfRn1uUrRkOTyqjN9ZieWqsmbvF81lc9SOY95ASC7xrxXj5DXq
3YeyxQMQKAfb9eym0FOHlVvWXn0Lo0CMKWZdmFZxjEPr0TSG6Cqi/Gevcm/vZRzMQllcJYVJKJDR
0lbiknZRtU00BziLHRVbw8AUEQNF2BOjndPZWLx92tKcABp2geOCfdtZZTrFh6wmN6wmnbVn9j+I
8WO7KRCTgJALijM/+7zH7NJZgH6t1vE2HiYDo4CyTnO80y/EqPpjAcAAAgFxg44JwoiRVKAd37ce
UsUYOSch5rAVTqylk4u3obPNM9CRJ23IvEMRZ1i9QtBaeWQ1e7yXshr3tMDPTwUOFbJXcud5HIUw
zoSUIxdvo9MEhwrHHowEBJ98CuJb0bB9C2LTOJFG9+zOYfdowXrN859tZ8b7ONOqpRfIW2Iyj+HI
YEBzpkei8M2xwAVMuHLsvyXlxsV3lAW9ulWBg507sQkKZjI5xoNUi7SrxzvdC9cS48QDkIyuSbIz
d4cnCIvtra2n+wkmEVdEudfKiVmYkMmcOucn6AX5Oe6rb5wr6NWK7Wzl6uFDI5O3qSzhOJpv5rwe
Q68l1RBVqyJxeMCGBEhC3NCF0BsZIhEy8BcUskrHc1VxZknpeBnZeK7d1gMCWJcvsjbaOxhtR9Xw
9C2cKFklI8otbP5i2Y1Fuo9Ldrc4F2mW1GzUqJLbig6RZDspmpN6h0QaDvzohcD12rWBoeqj6e/a
Cu28rwA+FU7yUji5udZql2c0LIk4wa8B6DNaFwK9WxtwRRa1lz/Wc4vWLLX++/vvfI//l7uvaTEO
+ZjdKLP/9QwwSE/Rht0nmLjBmLSUkVL+kA1kQhpjR2zpzok5An39m//1Mf6f8LO8/c+nb//237z/
UVaKPWMk//Tu3x7LnP//e/47f/yZX//G37af5eV7/tn+2z90jj+asi1/yj//qV8+M//637+61Xf5
/Zd31oWMpbrrPht1D94pk19fBd/H/Cf/t7/5l8+vz/Koqs/ff/sou0LOny2My+K3v//W/sfvvxnz
CeyPGtj58//9N+dv8/ff9h+f2ffix7/8jc/vrfz9N66bf7V8ylKoJgFN5vLfb38ZPr9+S1h/tYVJ
iB1WJgcpXfAoFmUjo99/c5y/2hbTHY8udTomc9dvf2nL7uu3+IS6YXL0clydQcZwfvt/3/svj+E/
HtO/FF1+K+NCtr//Jn49TdoWaWrd0Q2OZbZNt8wXo/afxrvEyiKfcFyzjqrKu4ss7+yDMD15zXSg
1LRYEwy5r6r0R+ak7jFQsrg0k9A3klKjAVn7NCBoLiSFiCdbJ7I0pvVD7TVEVfOKBBjlOJt/+uH+
/Rv45Qv+lRLMF0yI0TRdi+nN4eT5RSH9py8Yc3NKh2qrrdxRbCenKa4dRZWzd6H+RnMsl7XsETYH
a0sXc2loDdmdYTGvGiU7IkwPC6xoOAGz7nHu03zsxM/e8U/OOPemadNxaNpXFQ/qPxT4WN78aPKa
oyOjmJ9FfOHCcPAquDykHt3A+p86G5KuBiicIdRIfuaLJrPJNP7xJiwsuVfwNP7xIeXG1kmf3zgC
gRnxhF/W5gQJ18nIcf3xd7URwWjmGC+EWZswbuV4zBNzPFZzVP/rV18f+3pXVgnh16gE3jj/ka/f
oOh9sOLpCrkxvlVl01yN9kAFfHLz5zdfHzbxyROjL9/HXv8mA326QwLW79hPFGvXyu/oyANIADTd
3vksPbGMt0fEe3+TV71/56dz5+cExa4wWP55QNXghL6qKQQ/IDhiQTpgmTAGZCL8/tWIJ3FKPSm2
XEiB7hc9t/n4j/d1I2nvrNH4Wcvc2Nmu1l3aGItYMRGLbMOKhegofUBpqXuAmFmdKAVqFpZMZ1Zd
WaOp8bHQD4HN1c5BGVF/Chy9P339ilconoYxyMEZ88UxBWMC9iz/MEpOF55vjADYGdxHOmE4bErB
wRakTTq/EeVYu2tWhA6G1PkDfVMwbGbeCxblgjsXQpcBRaJcYJuPj19vbE2z1qzkOPu3kTh+YX//
8aa3WdyH6trWTXtNJRYsTctfTDSttUbS+E0Xj3FkaK84cIYdodWS6C4fhmC4kl5fvyjd1HeJ+QnS
RF91GHWeJ8SeTZj1rIB1p3jW6gC2LrUg22l+F3k1WBptj9PWRucKGvPEOh7Qm/DrLez79iHkonSu
2uQeVU8+fH0oz1127mndHb/eNVgk7gcgLEYLLy5R03gfiGK8H3DbU4lbo9d/fSzPUUQGa/X1XjR/
CBoMLK4pUKuvv9BkscMcB5wce9pTYzFO9nom78d6ss75OPzPe5Jw1cFUwQuKZoQAFU5E8tmKHKsI
oFIzky5C/uHZjn+jocQ6azpQismyL4FFG3reddH6691Ql87l61eaxiePGjh3fj3XPTEpusBHjlk4
VUBi5l+Gg7ZlhRHuAHCwxTWARx5SMUgMJGPcs6cgyO0mVX/05zdfta44ptsVUEZeelFE0/JMFG7s
Ojpk8RudNM6RDTgcZ4z2V5YD7dZSDLyLMLPDuRiDhXMJm8mPjVMrU6JLlUyPExUqIEytVRx29n1u
+9RFhe2dgb2ULnj2yT5OKR6UcKVo0yY6C4OnSgr7PBrPgxG7FzO1nEvY9Dogn/JDQuzc9kkRrocw
CZ+ojtOXdsR2LnOkd9R2RRLgWLbJHcSOZi8dqyuOKhFz5mf+paGwPdN/mG9CrxXnvM/u2e7jgazK
C8TBekXVcrqtjSjYFC6WfdWx+rAGV+HUwTlns4mzW3JieDdnN33v0HiQYRs9BXZtn5rZgqULXgIg
YpILA3LKoGoCo0BugMnouUdqYa55YdGKBfAiMaz2xiZa2+nmjPmDsPjgV4641oW7zlKruHgTIF5d
xjFuCG84zwC+yg1YT4XmPfEB434U0bZstXpl6JyhyUz056iyTqnt37PmLp9TF/MOot4lRKC9MRDO
1qpDOt1aQb31gN0mGdKUjijc6BMIjSDyBQAe9HS8CyvBMLyQlcT0IHZRDFl8LKN+rcg00U1UreIh
J/xogOrJjPzDjK3PMsko04urk6mBIZ69Qg36MaWmNJYlAebRXInuVgbg7aRlAn/OozUSYMX4DlnY
Z7nn57Vxq4fqm090didA5pGmlf0+6uJhxxCPl7dH0T7arAlg/MVqpWLBPhcqEEatnnLK3HrU5ze8
CJY8VTNwhlwIDb8LXgJqRLD12Y8NV6Q6oyeaLNV1KBL1rKv0pWa1uTYVdEwVzU+PdHIOaW9sxtZp
z1Wft2cvZZ4pcEnTuCTea7LDRCjJ6gUZijPEhndLG7qL45g3Xhrx49cbUL27AIXID9RJw5RYxWdB
39HZJQJzrqfBpEdGWC+1GqfHxHMO3sguz2iHh2wcz6joFNyOyl5yzgGvO1EpmMex2GlKu9emZktN
mrpzhq029/wEc/MyPXG7iPs7BmBd8nhHfXguuwwLZXf2k9q4BIKceWmNZFUSh5mF5Tqqak8IeQa8
G4O+o9X7nfkcSwUpnXMJzyVOmuEjaNxlY+rpyQAC2zimtdFnwHsfb4ktTLdyUM1dz2aqlqA+I6d3
MWVNpb2c1MxV6XR6wSCf0B4BdQ0RcArsowh99B27RBpq9ejSzm8Um4ylWYFX1Sx1VaXrcKUcL/Q0
avvaHfpNYlrtqvTJ4lKppnaBw/CZWegPirxKgOtfQwO58/2J1nEDni4tyrhqyEACjcxW2vw99crH
EjCVAbvaRp2yUn6g15LyBZ7GzE9+ZkZnB0FvoRQ4FW7gm5mRHausyoZgQm5Ra9ronkH2HYVw4iRj
qiPmazglJ8g0zbHE/QdygaoY9/vQxiV52dpflIKF/yC7dpcXQMr0PIN55HY3trUaEyb8WA1+IRnx
0dsacQfqZHoOxi7k3l65W/i26broB+M+4DDRyfRHGhnxGX/vKrZQARepnw5H14D5NS+3OkPe2YYE
FZNCck16ZdG66v2MS03egvHEUgOdTL1GLqzG0UN1y+Dbb8KNyhC2aX0HMqIZStG8RM3kNEblhngj
DjYuwZNT0LFex9NaoZWsctrFlnotP/w4zMFyvFjRNG+P/JVBcdCGGeHkVB+6IMsVsYrGiivDI+je
U8R0yJgMkdUnTIdNvkC+58qUm4NYSq+0TpIXBBac2XcVb/26rJaRFYmTtOxn5WXaUauLp9pq3Zmu
RryOIqkQR01hhNNSwzy6DggQ4uaI7zJFe3TUcqnwKnRV2fobEhHXgRJxYP19uHHH7DE1lYcRBUFF
scgnE2e2Z38MfoY1TK+xdbtjFxmM1jFNBwozOP3ni8oyLpNECiILRpEqsNZNZKOUZi4xB5TTylp1
BRgYrbBbCnDmyiwfECblGe06qN8HDNFaX72psLWPLBrnbB951ygvEazFnDdN3OLRD8ACRGPPmpdS
PuFOP7H2pRgurPRISFTBPKdzljMmEDUOSOhwzj6M3GFrtNU9CRlesyS0CMN1e+I4+lJWfrEy5hdB
z4S+5ultG1V11GKNW7iqP5wGrHToxMFqclYZBwY6HwAIFfOZsUNQGji55v+XqPPYkRzJlugXOUAt
tiHI0CJFZVdtiBLdTi2cml//DqOAN4tJdA8GU1mZDKdfu2bHUrQP4BLndRZTWeGvygfPX3X12Eie
lnHIthCjhx1ca7R24R6ziaDZ61rRrXeLxAq8PKerKmp6kLljlJxiI3lyC/duE7MgKF/h3eWyd6Eq
/5zi+JcXFiy57vUIIMD1SS3Xc1qe6rhv91YjQWyu6/JBn9uDmfQfM9k1XrDRJfcHdaha+OStY2bb
RsCCfp2VupON+6birAQKSVWFR2QLUVQnC0Iq/H9fWMdNJF1SsZ1mwJRIuIGmR8k27qgXMCK9DuzO
MYmH8gHKfHM5yAy0TK3imevw+BPp27kQ6/qgViY5mFoLAdqdH5MoBbmdPXWb4xsiF1low3DCkcqm
JsUnFOGT38D7/+FVE5XALl0MU0FGnXQrACTXNB84JX8kkXdo3NoL6/X8HXsIz2bs50ngF/MVN4q6
JNnVrpnmyBB0QZKtYTban4vcvAsuihYLMHDGBDt1S36zRPK7rQhv4yQod+hZ5Jyt9p/aF82edBQg
YtFvNKvmr8Jw6uDfxYAKmRh3yXslI5wAevysrP7sGTz4CTvSsBfqe626JOTM0PNe3WDVF8c6Tb9e
r6OiH8zr1JDH7SjppgzEvms4169jMw7kfgHcKgKWmLAIywEbwHznsN7+Yi3ZgZt5fcYgLT0jlgPE
4Z0laGhzvOWtX+yJu15nBYMnL8vTCkk/FcV3YyQRCWT8J9CYs5/03UmmGVteX2KohFi3zRbZ3oUr
f/RzgYVjNX3EvCn41cNuHeNxrS+YeGQ6QnEHmyU93FhLBhoL0LdGr/+ZDemdteiNlMrE7ZOl6ZA1
kFZywnVxO1Z3e76447+O1S4/7NSnPVlelt7W4AlnSdC1WXtoOmHd6Bpli2NZ8SPBGL9b6gKvmtP9
roRf/Xa9bDrT2txfXo02lY2vxpi4uvhZiuTPO4PwIk0tjY1tBcygGvLj647gdsTf2FaGJk6SSxTF
wKAozQJQ9t64yRxmns3+H+JLifjYUaOzDoJicuIzIh7+jrY+TUuE1WTxWj4wrMRABjcHd2mJextu
WEbe6nEMHBq4vomErtRJcuA2dXTx+IE87KH0NnE1iJA2aeqL5qHkV+KEnet4R6vq3pl5k3BK8w+v
SLaNqwoO5AxeNbP73qA2/OJF+ZnLmNr2NJleEzYX13YZic5pI8QNoEFb2bRExjGCnaWaUSLKGASM
6qzN7PX2N2FbhEBc50F/l3OVNsyZIeqZOeGHkFErddrkhmELJ804z3H9U2Z6+SFtdZMTFHIM99Ol
1bxpZ+UiXDLLpIWHTw8Y6XrdsgXD4Khj2VG+0BuFv60akEnI3HI3uHZ+SDoAOI1OTbvPnTr3ApI1
hDR4tT9Hcmf7omQRAlk0vsR9sUtaqh9B5Sy7CmTX3iog8oE3yi4miIz10ZdG4TyKjjxhacb0MbQq
visz0U+N1M3j1Pv2Qc8+W0imlGLl//XKYs2yfha7HMpRDPt2WlRLs03y9joBq6wjt1QRm3OMBWeA
vjSB6lSxl7H3DQ6/TkOC2547Tx5MYbrXJSH/0WTreagMsBaz96MyhlM6RgRgWs280o54GkTJcqbE
6262/ak24Ki1vRbdBY9FI2E1iNh5DF2tnZr6TzmV3jOCoTs6/X8qVvUboHN6VicK+Bol60MC3iE0
RdVjEOg3KkogtqTZdJwJBQXmiAqktdjv6BX+mEW/QA3NvPPrix7jHIPySlK1QmjFN5vu9CbBr2ZJ
CxwZWSoNlgkdwA5QIYDT2N4QchQ/XNx2JyPLP/JSLgS4HSLw9lywcqED9KqlhC1MTVx5LN5ZyrcH
R+rZ+xitSkIxqkBVQ3SuMq3akbhot6TBlv1kjjyPRupes4E/HPDjuaRu6Cpbtj+FPefxzsH3CfhG
lNGGfdO3oXkX+hj9LcXC20jlVlWzsfSjKJxH+e7UKj/W5XLNDSmfRauLh67aJSga4yeByd+GsLVf
+tKFpZ2VzyIzn9XkRgdW42RYl6h+b5rxWHcSPoqoioOHee+jkyvPdynOrwtBBLGWtwCnSg4jaizz
q73+/Weastjux1bIEOKfMtnRWMvLykIWOzX+/DAGx/iMzD9TBD1vJp73Ha7iKZlNHJI0gXnp0J1V
N+eXqna+5rolNZfDHVRU+JJNiA4xZvGwdv1xHwnLCuqofxvzotiVrjbt8asSQl6aD5zyzVHU2OA6
E7hErPXe6fH6tCwr7ortY3XUsoE9CUUUWpy4+zHy4r9HpetW/7aVfavzgoElsz6IFBYfNhuxzm+O
s+Am+feTWatzI0VzjT4yfa37LaZrZpNy1yynCwniGE9iL6EuOIm5Tien2qvMJwvEbU8jQlfl2p39
38mQBqoZHQ68hKlDLXUIH6LmgCF/wuDPIQJVbR8ZHRfxufzZI3Xx/reqg6yF9c6qbMRg1Qaz3T9o
ahCNkV4djNQb9qxl6McAsCkZaDZmhgTtD5V2nj+7Bj/isAPpM29NI57PFLhgRI/RSvpsiPjeBJOJ
296l75R7YjYEwEvyjFR7exGbuUT/J2MXlU5sYDAF3gZojWzm6EungIiUm+9eq7oJMcK6p27pYhzJ
dZDTMn1NiEWcNZIlSBYTwdjKeLjq2+vdD6kPBwu5S5wcQdn4UaBoYeeizCAZPdSIlkKmpkVKrFds
1MhnW7SKqzqXJSC02o3ZlHk2Y1vL5c7BBc46WOqgjjm7fHfXOVN361w2uYWCciTdVpAjoX/SG9mY
i7ycAw29GcIzlqS1Zt15jjVWsVJGyc3GKp0Z2e9M9f7DmX3ySTB+G331rqR8ioCNbaplld4y5YUL
UBO09R+RcHFFabQVWRR8HHAH/S7M+nvFXvniK9WdUhwjXgXIhw+fDGoIjR9uSY7KphAjXYMqadOe
vHq0z6TLEK6WYvjwB41DIRkuo6nxbPJ2S+zc3C25Ye6a0lLPWONVmEnapLyCEaCKAxS84aawzYFf
t3GLDNDK+HYj+5jZ/cXsCpwmcdWETKzz/fXFZqF1N/0vfl4Q/Ih97Gw9nuk0Y0B+Tck9G/yt3nus
9Uo58KFbu7vGaDlijKUFTjra2RSFcXRKO2ha/MWlJ81QxNm7RR7hFjUw83CDAs6rFh+LsEntVkNv
1M6xJFgQ4iPE5zzrnqV6DiFhMU5Rj8cc8MMjXd/yfYFDWNHAFKLMbLnmmbdCDfpNWsN4mM3xVNda
deRs945S536QuLIJ/17uPOfTNXDQWD0UZs9o5UPDFk6iZLwKQRtarjdvPrV7FZWeb9VUfGurwdu8
zq05nm+1sahDw9O++uzXyr78G9GwJESVk5eeez7OWALBO8e3QtGaX/+7NJEnp0SHsgw6WcgSQ+T/
wuf7bg63vOyNlZDpB1PkujRr6P1RrrbPycZ0oOuYJTILoDU5RpRMmpdWcYfOPDLMcnhkae+em+R3
aesP5mrrgQdSBTE7p+3UGXwweC4VMY+4SP94eQfVKHpCc2rhczYp57RrIyBY2gUjaI0Xd0yRgPhB
OC5AqWkmmm8ZyrkUlt2GOhFm/HXoJVarveWO+m/BKHoSS1MiIhwAiml9+tlzIUX5kgikhLEdL07e
aReot6M/il27Iv6RVaGDedWp09yI3Jfl7ca6zc+ppm5WBOu6panslCVDFDrmXGxq8rChHIsGXxXe
oZkVzCmeoMi4w1oLMW7R28V1sao6xIrV7SPkBlxyT61T2kGzZIfNsQspPX833ZrpQ/5XRu2bYIoJ
+H+hqaCLixiVRA8y01lCXGvmWQY0yaZuShrP6Y29liOCJGA7ry4e7b6uv+o4+sX36R0cR13IUA3B
4mX6LdEokvEd655OSvumFts+2yMao1+SIxwLfw94KA0jmUGENuVPiHL2iU7zH0tUetdGLMe4/Fi0
pr34I5a0JLIuvYB776dYa1pylczQ2pOiZ9r4RMHFcooOhktdSLlgUpV6zEOUZFGQl4/XXQNib4mO
FS0Pt18OycrUg8yt7QzNS9/G4T7GFk5QYZX/vpEhK5g0BUyUft2D4a1JvOTnTCdbCAnmm7uYzrG2
Ia7E+GujrLQ2Sjh9CCh9CZ3c+6WS4kH+IpBmowHNYOzqIxjPQ6U3XK6daocG3aL/Lxj/Pac9j2Y1
7BQj4o6MsgtSKusOCwvZZCQjkLIKDonWwbfvehECm1TLcJpH/A810lpu9HszT5e7uUwCzzK+dqfq
0EgGgiAyKeJb11d3c7YCqSvrqa/+Pwd2ZUWsrW3J143QNWLaJ1mFQFI34JGG5thAIvLhrOEzIzsM
snKXuzr54Hni7cuBdOi9CrjT0FD+qbB9jx2ovWF5a+i/kwCBL+38szf6j8mAt00LZ0+/k9YHRg7t
Oi6y7aSIqiVwllj/JP8QJc1I1jk5qGk2QSYQqD3Wu3KvUzAE4Dlj+pP5ecxsWJIupnaDaYvLlR3+
q6hB2oD40XcDx24QD0iaZCwGRBzE4aTGMEanWreVDrvDkQn9LC31ZlkzLAvN0PgxZz8dx2v31UBS
Ce0Qe2bp6FcHGWansDvi8fXfMgeVzRqx/dW2kaAKrizw3Lcu+K60Xbyq+o6xguW8mbiy6CgVXegI
9TPU8NKWOeTsMgppB4Z4nXpPL9XPtbaZik592nTHUHsQZyE2woouiHLcKy/Hfj907a1r2CHKVI+A
k40pT+yC6NZEdDQsBVi4BjL1NC/RY6r+3ignCiqXlI6WWlcEqpOjRpxgmyldf9aNgoI2Y9KZSWNy
778UvWLxm1xapt6FdCgnGl6dYZZfIpEaDPkBAqCLegpbnBbTbT4Y/gEH1fcRUj4tEdHzr6fIHDgR
PA96/7dK1PWlWMvQ2omUSpmrg4ooC+39nsLZoZ9Ofv3ZC5JIigcicJwxCTNMCfe0td5Fav+rwXTC
FtcfMa6ZfNKkG0y1RKaWOjedsfOhlPhT4Fbcg/Iak3fOJRSgXzkeE6fVjzT6/qnp+cZuNgDpLNIT
lNh/MQP9O1Qx3VxJfqogW3UMiaGSRLEraez03h5v0gcb2nZUBFRzffYFy8K+th7FEmo6qKc6/9Yg
YTGpJOOJfAa0AaL8J+hcuM5vVgczRyv10zDguYrFKN/gyxOEbbJAOToMHxzNh8SLQsLQu5fqoPfs
4CxHcErb4xkMvHZUhrtpB8vH9FBO4NmnPDRj8qSTUjIQyjoakFzpy2jcwFKmi/RPAypLsBkWBp79
qMh/qGnsA9OGmGt2lJi4kA32DcWuT9XDbaDMjY6Uqe3IkjF6pl21X0x9ukwWNyE4UtK1tZ+iUWin
lXrWqMGbFukeenNeHMhVTCc91/wNrVgpkMkO/sJqOxOLGwG3oqG0LlccWBNTk6kKY6uKwTQDy6p+
VG4ZneUgnpErkcmp5roxleCiI6e/RwzJrp3B76ue23PaIcY6jTGsOtWO4rkuXKJJHVhnIltoKHzD
cC/ZJJ7EiJ8OVs1WkCxh+0fXsTSgJbIHbRhSMveZeKfR6t07Jpi1qUNaZ6jiYu9gsXc08C0bq+Zb
zcvvQ5kWVxqak60GTzrgFILHPCd3wyjvrlkbbyO9i7UNDxriCrthit0501m1ZbUxnDFbUzBWVbjs
oaxtpHSHa+V0/0xt7F8sJb78yWroW+YYTHVOQBG1JwoXJ2plE+BKRXSsV462lbALL7pVAoa9+LqL
xB4zx9/JA64IQnyrnVKi9/Md0U3/7qhRbHsjokq99C+KNCwxf0osXFQoAFJ2s2r/X3auc/FcgDEu
uF0BqvfW3sbMuh0VAGYdIbAAh3eZCyC6Yhzf+UMaQh2zwKBnaKeFlSqVjNV8ork0MF3G/iLmZi8B
pr0mQCXhmXhZHYd1mfA3cGMgUvmW/K0MCy9TxwqyEcIJELFoEjh2yQiyFfB6bBej4hXwju+5/h47
lQoXNK0dZmIzzDsAylRTt29JdOXV5V5kXr8nYD0xAtfpm4mB6ZR4jTgsYzuurtv4mbHKpXFpeZYE
A18zk0pp+azkyNvZMOwNzBr7lszat7Koys8FF7Q1I9iyYx+wnA1P5RbgyGyosBkT5uN1a8knOxin
xDlnxqzRA5NpWPbJiCxWi9PCzK6Idu0TZ4VPJMal89eM3rOiD+fsmUrrq1dqvGWdT5HZapYFyXGv
u0LsjcGIb3HFUUlb6/p0+kCa6S66RJNJ9Y4l3iyjgIwxVEYgE+tJnzvtvhFkCBJNMFIY2kKzlya/
iJgaiQmPLjEkNjtyDNmeWvck+z5IMOOp6n8ZqUx3i9G1lME41XcCnaLs32xtoEamOzp2jWE9hzoH
CQ7ad5pHjEjuPzaS3GNr18qGDcwtxmUnx6qm6h4+NedF/dGtf45HYOjUrqDcIVoAIXtpT0UM4YKx
xkofL2V+J2Bk8M5hnT73+Mb9KU0PuUuxmB1xzCCRKzd5L40BcWCqM0BheYszG+qr1lfFPYeXQKk5
NyPqH9M94dnVO9/od0nFwyaqSd3nw/wDYfIiqi8Hd/0xSuXDAjMFwiCIPNIAIo1/jLKaf7QdrwtT
/7MWBcOTjI0rvEf9SpLqNEQDs0U8iyv1683Gj/sKxcKzv/nNoG9ZGwQLW9qwQFb8HATDJlCmiYLM
ImXLiSWn59e0t4ZSC6pOQ2DIWkoUwWttQFpN92ICEkEol1OxxDfiLNfJpn3Yj0b0eYQabOFRvNOz
ND0vCtWcabfQMmNXq3reFfV8UY3R38io7qY2oj/dj5GKl/RAQit9E51HWhDjYZDVWnqJW7sk2Df+
N2jZ+NbjhE3ivDxmPW526fq/PdxU7zJeCjoTJmIV/dYsM/9DLKwcaFTB2W8B3jGpYvkdvgS5JpLJ
DgneQHNZE1AOvbfNkJBzWtdLrUYUUVKhBwpRALHTS850Zz5aAypORiNEYKu2CAw0QIA8GjgpIjdb
q6fYjo7a6siOdjwW5WDBuagowokzMJ7rXr8boFJ91JPunTS3/zNHs/5e+uT+Aa69sejz78KixkWk
dcH2xhHnzJTTxQXo4Ex4B3W0KCCG2L293MCdMvmuvc8Xt4W1WI8kJzX0ALN5wsPaREqJu8v7jxs1
BWURju3vgN7tc5Jrx7qfgPmb86OJ2FOS6MswTHPp43DJwHDS7JGxIbrNeUsgfN0OjM9+Uv7JBBC4
a9xK32hDjb6kM9QnQ2+EuYfcZOOe3uQ+D4jQ3TLEOqogZAwoPlRzUK+WO7fXSqftSkG9DkvcDupY
EeXNHWcKtql+MXeJ4f2JXfwsLcN24Ra8WPE5h3+1cAx7/02r2LusXzAy0u48VtfXw7X8dS6R8vCF
YV4aRbpXj1lFW+tbuKlgdTouXLSGPBVl8EV1M8fhc5p8WqqX2Tm16IjwV1kVkBCm9q1isGBxXh07
1Rm72WL36Jh9/E48vLj5PQqFu2DlnAzbO3luDc0pV+aWkKW6uJaVn6sW8ZdiS5YcUCUbmwoT3Cuw
7/k8VlHjh2Qyaxav4/CetS1mGG4pazzBnnXkWQPg7mvDY5f8V8osDrCA1O4lf4gxpV49rSU39dy+
zT4WN6eKUXR4Q1IUQU9Th7uwYaV4SWoL4UkIbR9VHrMAg2wrYAMTaCEETy36lSnk2KWJdgap9Auf
PXFrShGJBJXHIm5xeYytTwrBOvkCHglsivww+d5lbEQLirOdjlQemQE12fwsQDyiocTOl3Ll+2L3
RaAhqYR5onFXnd2gwqY/ltScxECvA78z/kiEjXEjSeq99GRlkinkJq0Fo+fSzGJqeONHc74VzoCB
P5EdfJXm4QHsOiJktIeOw3Sb96N/aov24lnpcm3s6qNGSMllA11nk6zr9ILJpqcFMoue9aIPFwTx
c85hch7XsLKnNQDYS3u5tlSbkE/KnpHpnUu8kkEBdWVMzSeVAV8jzo2vWI/lycG+wbrf4RDxYn+j
UkMFVkpTGnBHShNcLJdFV74ZJUx/fjVwT4s+f7C66CDCTFZo8fTT70xRCDifo+XCBNXbPg3HqqkI
zkMRsPym42cl/+kdBiW3s9P9BKnXdGrAc/apXAOWQNzHkGV/ddTd2aKHDxtL/SWmMuVOEFe3tHkn
E569je50WBBKA4xpFrkCQoUGx1Gos1Dnt0DB7egfutldDn7DgtfujJF2C55FvwfJ5tslb6r1gu1E
Yw0+IDEIs4/hKPT4r2TOhow+F8q1tzp/eBBPGM5KWhxCw7nozmJR7UFeGe7LJVq4fcO0zfAkOTve
tjZ6D++Exrm66ztD0tOzm5Zh4XHIqdfCVWcYQx+KsjGCOeZ3KCzTvzmZ+gYokpzWOn6aPZAwzeID
pHB+/P2WfER+qhZI7WAL8Kr4UgEwpukOj/XAK4yFebsvD4g0NODOQ7KrPVmdtRSHw+sKaNvoRgW8
Es7tdlvpBLBWDdbUo2HHWsfBvrI4R/q9rk2aY4RI62enqLly/nmNgK3F39UZsvGiR04GJoRVoivr
rymaHpUZx495BT4PLCy5wdnvXcndQyJ/GimN68aIqDwJ7Q2Sk3lL9L2/KsVWynoWq/fGSRydSWnQ
aL7p9WfPCJmy4dunXkaXvAUQmnOs2Xqrlqi4JoRmwutn7tB1M5D2tdZQjtURmqp7Vue1NGg5yIAR
OTNNWTaGkzR7vCJSQyw62i1kG0T9H+4UABHWL+w1vL1NaCXeNm3khnPpiSt2qeai4A8CF8N9YL9z
8QpsChoeY6WHxppRJDLs7l42CceOknNbSvEgZThvbdx5oSZKXMzrSjXleT5LTU67ucYDNa/XAcfF
l0GREZ+NerX74Vl0svg5+VRQRwhxep5jYOM9+wNZGRsf1bBuHT2ayvhjt9zVO4+2ggapdUOfXnMr
Uug3njX8/MsF0Ez7hJUwOvsESTc5u6dQJNTFluWjtKMvEZsGXSMAwyHz/Y7w6gZy7SuYtR5dhON/
a2s1fqWmGRClSakvtom3nD6R0WNssPnxn/LC1UNzQSSje/vM/xwQulv+XjT2blQkFATpcq5yVY/P
MgtzZfeYazSf0FuRbFhDgDWJ0+jQx9r0MCq8zV4G3nV6RosVnRGaJsiPhthmwrUObAW1W5/waXxp
TkaG6iz00g/SxvxvohRcojTuPSwXtMvozoUCKgt+TFOvjtfuZCfVe2uQx9/M5vSnL/U4xLeDdjZ3
7B0Kz7U2iQZDmvlDnpf1S7J6vURTv+mMmBjwQVtj8pFfBTqBN5Q3/HnjjpGJEcPr56BDdiVCNy5P
F7qFD2BWWpb3NVtzzGKraoN/8ta1r3X0RyeUdrUUh4OxfulNyM/Y3+MP0KveoZPRSl/L0o25pvNe
X0TmYsTWtLus3Rh8mkP5lizHw8u4mCCNbixr9I84R1RgDhryx3qOJoqKt4w6KyQhD78z0UcIjOtP
0LNG+sgUBuxyxh9oVU/TQyGr4/fY5mqeCKiDtnUjaRkfur5cY4Nqo1Nk881Bvdj6nRmfLdV31Hua
QNJn1R0E0khY1SPWick69YtbhJI822FSNtqOV9HPaNCMqdsHE4ATOLTG+JF3QHCUFx0mpy4OruAd
I4fG/ernL4x2v0Bd2zhyDOvpm6xfNdVDoIyH+Zp3OJfnqeb7ShmSec1/tiYOjZKVzJ4NtBMOlhEa
GLuw9NkAZEYECKucQrsQRTgYlrsvAH+elgbtW68LgiN+w2oe9N5m4HR8wOih8LjENTqNZRZO6OeQ
KJf1IAJFRyIAucSnF3uxnfE66Pazl/l7vkj9CNmRzo6OrvcUwxzGFtATFXTGuzbqmzZim7O49t2x
YevjcJzI8oF/VopIWT3QH7dYpjwl8OPN6pii423y5oNbph7i5clCwsEmfi28DDQpu0diZgufWcr+
XIPmQEKu2HSAV5/t2fpu8Xh+IulSaEErH7BL+wzFMrssdgaJfvbjfT+lI9x+z70MnO4kqvnx1u7w
75j0UFNtf8eaa2L2Iw/ITWKXpjB9N729f83djS+iKwHu6ZS39s86I4wHHcv5TpkIVVBpg8vKjh6G
X0L6zH9SdUf/nlOJ45gYd7ad81u+QEuuyurQ9ryHadQb3ztp/7cI13y3MCLhJLD+K7JPmMTdpcrG
aF8ZznvHligdVnUp9UA9XvPciff037UgkDie89iJyPT861ETn2jangfIv0cpQy6YNQ/ynkNZEajR
UFOaeZzRufeclZuOJPOHt6zlEzwceMk7iP1ePwRIPW5gCGVjRZ9/sTxYMFQIjpUJx4buT95hhXC+
FsIwWg8DNwcja6qbiL2wdQTSu5rKY7oy3rNpSsI+YnuoQDnseIeDcihMDatgNB9buTwmw5ruDval
LZZgN2T2mfbgmPQ3gZEN9OIQM24YmHe/983q3vRd6975QjyTqv8wC9ugVoM2pFiWLkSnEGhzTYy3
nD9ju1E8qstyWuIagdWLnuS6PrMl03emURU7X+TO21igsDAzfUzcJs6xYW6Kdo72FL1rN8ezoZCs
Fhx49e2Nvgnrk00hKN2EmyhVxjf+w8zjjZ/RSCB5KMRwfBnX506d7YWbdzF3CWBUnFl/h9HBaceL
80HJWHGJGdovAyXPIPnhAxAb0C/mNDSQTIbq+Dr49bW/ilX2pY+x5ExedUs8wK5m5RFgH2YsB17u
7Hx+hpvs9aC2C9kRtrMnYq/GhhrEiqFci4JCknWo2Hef/85edCvvs2QBCQlwfZdmgt/ppFt3f8SG
wJ8BTc21HIBTENDU6NEUkrWhoAoMWnI+7kESMZ3TfPF4TcIJrTJoKp/8hqpz0RkHZY02FwC6vuae
t/CwkJBYKO+hla33YVuIQzFLPBElKYk8RXDPwYtsFKxt0qkAQNYvWPag19agDdyooj3b7KbkjOkM
m800nhqGo8XyD+MQN3f8BfFK6vrRWIl4KzP5Uc7LeCIs3B6Ex1kwdnjRoN984iOnN8lpfoIdyCAt
eBSxW4jbdEfxV+iGXZpbXkF8ftqDwQS8Yra/bAi9bxap563fw0ZxFxdgH8/cSa1fSuk1uyFe6mMB
ppdLuHz/+/ot7i8Dcu7xLPwVSQkTH4Tsh3eDWOeeuvgMcZ+LtRRLtYEWAKfP1sT2tbHRFnkzlRad
So/yK9zkx6Tr1j4HCWlCctPu8sE+zX3WHwy5jyW45tWT1uEQe42VY5WFSYIlXZoeHK71n4APlody
1Lx9XxsYZSbAIsxq9VfEbT7Isq5BP+VeuwxHX/nq4jvJN0gmXihoLsFyAbW8ttFSVNN31279YvKQ
0QwDhEd2/860Vwfm3GMq+P8v0jG1cybNJHCTGhPPqjOoDLrI3398/TtWiXFjmwl163W+szAtPBJd
qntGmKX2yvnmdPWOKc4+FGP7w4E9k+nJz9FR1tmoK23jNugaptMw+UfjVy1hvEc9BNWYfXK1ZOe/
E1s2NOW5qPlr1ROnKacPthqFK9oYXDoby4463s5kN+vBfByo5bZIcNBCM1eYNITNrM+ptbJB6ung
5TFQTH9tPG+6jA0JFIfUxNmS9PlnrrflI0/BUUIF4ib3yrxwTaCN2v/Aj+I0TnSgNQz65mCe0/UL
SRxAvN5oU56u0kO56rPwa6vjvJpRoXuaAWa8P7pAnPAjuQdrxBAct9/rFNk8ZrW5ob6PeoD6kkD5
ev3+X/KY5vTmefD1wKcJ65PLxQ7A2vQP6adNWqgPd0aPirW4fMxJ0d5NCzPbCCjZzW51EWmPsa31
x5DSPDNjYG49w+UKNaU3U3rp7fVPIoPR54wmFIX+6ppu84yjbL5aThRS58BHF6WGzo0Bn6ywT71J
QzLof964wmc/Q8byQrWeTtaTL7Ycef9Q0EC5PVZy2phPk6vbRz6kvGR1Gq8YmG6M5IIPsI34lPsh
O2i5Nc1YXcux/ZQMfHM6ETUdkMEFhhABDO5X58or272A3o/20Tu+TiVS/7v3+VwlRs1yPtLvADuw
LA+6H/D8xbcXrMyATZvX8m3oRXLM0Szex1yinokRkH/qgL038Ly3aya2zTH21Rr4LnM9Rc2OK50C
vdbT9Ut9DbdXa3GKUyG8Wx0t8prBLg/+etfoQ82O1FvILa+J+pfL8sIrABfWJOa2yarjmX78S5nz
EiYFbv1sKN+KVOuxzbdvhH7iI8DwZlPZJl6CKWyzCtwlW7Kjl7IGqGnkO+C7nQ6EiH3I00YHKVTh
6lPVsdEjfnupXV6weYermf098dKncD3vSe+BtXs9RF2UanAjC4CDZcb4IFS0d2OT/stVBF28eHzg
LuYjsbGlUuw4RfvWlXFxGguthrfVt4EuBhgw63iiDx6XBQu/ASKjfc1rIS8xXR0et42rKyXvl4kr
Areuw8vMYyOYbJymkPheHaw4zrBcx0L+OxOPYeT2igf7Z7H/+1KzKarbtHlEoA9t9V3Wdwsf0MY3
zB4giMcnGotZorv2g2DwfloTX3nTm++t2vT9THbCcQYTuDo+Xhg4uHQ/M5IoISBD72J5g0c8FCik
Emd2IPpFazjhyXwdXJepfAADPBtwjGNhBYL1LnmT+Wp7TnbP2IYeGJh+1QBbb7pPWbA7rZGuRCeE
aXlcUakT+2jpKdRxAFTG/1F3ZstxK1fWfpV+AZzIBJAYbmseWWRxEMUbBEVRmOcZT/9/KMlt6/xt
u92+6Y6wK8hDUaoByNy591rfKjjO01m52bsKx9l5vsYyR8NuFQFk2w6YG/k1zr8lLWDGQ7OmpnvE
VoWSOhzOU0UuQEnIYsRU9hghSjgSp+ez9ruAu4E0AnS39ObYcu7DTikPPmZEhvJl/eInqX+saxKe
OpQEZtmMNVPUmTGckY7tlkVzduD9n735oSpQN5OZzuy8jzoHJCvcaKi8MbG83spUuX24PejzV7Gc
ML0NTJmAFIXPdmehLG5NFz9tshqV3+yCYPzMaWQCDgiZqrohT2IGBuBhhDeUBq9hqux72yS4nSLP
5Wwd0ALN/Sez1gGbzktlg+BtTeYJl+rca3YICcwmHe4dTaVVE8yFn0+YduIQbeeRzwZ+p9DOTWSp
tTHp21KFxXqU9rMq+xRTrHikKT0Qc4CShyvH05yRckLb1ynoZVOmAWI8BGyub8uHoWa5ccd+2jWh
IxfmKLulCI11XhY18/BaQ8TJiW/Wjbhe9kyga7tW/iQe6CeefL2Blc6tjjd0WsQM2eEjMiThCuCP
t7n2lghizoiywgrAqhYlMJRy+z7JN1PQFfcNPLGpTshSmItSC/gShfEyzc1or6nsWai62dOaLHe4
1cfjUKI0xb95VUF11XpmfDetaVY11h7xQ38FQLbTjOkoMamgQ4RFhEpw83MtIt3XVM099oSPGl71
kaYcubVm5249Il8XSVh/9QrtQWc++hLDgGLjse84cV5AvHXLrBD7Dr7Jlf4A7NcJx0uLd69H1MQi
0YwbWDzaOZzwNbN/TPs0JqYSCxoo9rz6GCp9E2j1PihrQoiJM1jjPIp3ueldbdY1id1Kh6j6YQxi
AR1XtIAbwwZ73iwnu/XdmsjIt47KgYZP6jVrohQ5Qst6gcl9TWMEgyka1p3f5+zoCjvirfq/fWox
sOZV7NbmtonG8ToOpOgGLiYOcrBoXHRPyZBj8Wzje6TIWOPywV+RImDsPJY8WKHe9NVSLHaW1F54
K/LN7dqZmqMA1UzLl/wHhyHAUGU/0OwWm8aw0ZeWNPMmqztNobYjM2c60tn7CA2y2AoQj4s0rr27
sTPh0PTITURSh3uKyS1vOlApb2g2fp06Dy0a74Eas6cFzWGbSFdi5oPHNrBwS6Odid2cUVJXVde8
z79HHhrvBsjnFgS+BdH+yRrjHkUbTTglrRb5BGdGsyVpq6mi5n6cV+CfqiCE5h8gexFp5tCrfGHT
4w7sH7KtkzWhFdWy6/t+E2DkxeRSfGWwkO3JSMiJdYiDDRwlaKgYfpdGa44H0cffNC1JMdeBMq40
t79vsa86JscgEzX7oolNjeRv3H/AAVl1ewKnJlKdFnWbIxurUkmSH9ooK6b/lSaYUEuHzb0k86Ul
gaO0ubErouiIg2wWRZA0J3vkztYGDEcxg6yt3/Xarp7FgVURaRQR4HFFwVAK36NDC+cpVr5+x1Tk
NUaHm6B421LnIh6MTXm80Rcmnw0CDeKdP8n2nrPz4raBV3mMolJLBUbqAv+nhSsWm8TZkPGwqBGZ
rAbQGcSs7arkkPV6dsX4rNahXQcHwmtw/Tv9zPkesIxgHHKHMDqPZC1UjCC0MDq6VhTuhrA/OkWH
eTYugUmCcViONafHBCnFUndcVgobuYIXkAFCW4yqtEnbtYjIXLvN4G4POvnm+DH7eT76WfaFeXVH
17hmdfxsaoS/AIoM46a76kF/EZINIcziePfT1KTqmHtJM5+UEo6LOIXEaCLmhpWiVW5WuvaUemH9
NDKXnvJ+06dmyOjcjjYGZdsplki+CzH62xvAtk7Ei3Bqte3tDusZXfE7zXbpreXao1OE9eHWPRW6
BvEaxvAylJ8tcQEMxfpXDbHvyvCqRVHNIxMWCbC8mk1zphH6NpbiTtj4H2RNRcLJ8ewii0V21D10
iYZxCMWHIKhEvGfdQ4/h6JJZVnrpU2WZi47BJtsFqD+Ut23amwdgfhEx44zc1kVsAgujZXa+PeQz
L+32lVTcrFj6CU1rBP56PsM6ITVq/k4qcvCGFPFNZLbNkZ4UveFIdI9aHYd3bZV/xSLCtvadqEZE
oSa/EVEyGYGOC84a9RNC4I2W4ztwHMr2NlGoWGpbnNDa1tdCq8VCVt/HsvbPZLIW56hAns4BZQFU
rLkqxl2QKKGQcAvjoZwXGAM340g8963vKiahX2xGfGNFl6AhrGuVd1b+JWVPJSNVLTAiUu5bFkrc
FDn/6fZAE/jXV3TJMBJxI5lzn/dWG4fM0AkzttFMcyDfow95VkU+HLwx+X6b1Ci9+Z4aqbm5zWe7
eUgb6hayoYj5GY3BhwAYz97oK2yv81FimuGJlRfn27b0qlU1ckR17ORbYZWvsaY3B3Nmd4RjvJQ5
d+Futu9fdI1FwQwQ4/QwhefXfVOC3R6cyoaO7fPcpkbeuYj//FRP18ncrFINhlxV0KAQXrARQ29/
caNq55l0i428MY+9wgDRVAsE5ayJg93d5WNvbHLAJcufy6bN0wEZ4teXumfE6AOraUbec7ex72FV
fQQMaAgTVgiJrII6oAAaQiP4LvF00ruwUlD3zZPX1LzeNJnoEf+yIneEqN+k4VD3CMBoCgZRqQVR
24b8J4r3yU1WdTl4D0J3Ti7n7U3UiGif2sCP3FpsVYwkDB8ZGybtBdfEHcXwlpFNG15t52kapCSr
AoKgBp8AnFu7rUz/w6ujYG2h/1n5tV4+VtR1a5/BLoAHCOtC04DVdsyifr782my3iI5QVDTNR8po
oKCSNbypf4SqhAhBuvYDbv74QHxGtfklHpiH+aLbY7x6vlkXAcRqnN7HdmM1mYk1ndpytNxyUwBU
2mXduL/5bYFR7Mbe9TCRsvjWY3C0Eu1hnMdDZC63qBxR71pA5bdAx8E9Z3bMgCADZ4UEigXEyzlr
QUenhCeyNcwQ4Ojkws/Lx21KO0/XAQ530mZKPT90RKZyMifYAJ8SZ80HzJbdyXCTM8o9vFjoNxfQ
FImmKrCrGn1qs/uFEAQT62nKk2zLZYNvZfbLYFySuxSN2HxkHiiwqmhWUPfBuSi/3f6Ew+SL2C8y
AgQtxKoalgmRRcuSp7Q3GCwdOkJdVrCD6IWb9mV0tLvbTZ1Da1qMsTJ20SQZLw/JtM2aN6UZ8SFu
dH9bdoMJSAVuud07/cUzhl8PXCzZum9GpILAH2xRgjVJiNQ0KU/WcFrc081NHse2AHU5f88GuMxD
kzNjUXhfMPZ97dKyfBE64jI6EluFshInlGmRexLad/380DqPnl4BJZst0w0ShfmsGaD9t9cSD9Tx
pgoxxEtfTCTrIeOkKfGsFeqFJ+TsWHtox/IXHG9f2Ta6Fz2P3YU7j1VvD/b8FafgtSGc7OA0yazd
mhEdPetWGYX6lnaddbg9EKOLwMQYr9DWaHjPXnHgau99W9P10CicF1Ka/SaLMNDNlklZJ8t0FM2q
QlSHdIEJeDd6Tw26xtPoltHBxpT+8zu6mpuoMGljgPR4Vl2L6T9H3WrXmb7JMLwtvVoYZ0EC6N60
5EEnAuzYW+534r5wNsRttotM442BsvHF0/RyGdcAsRA3ft5GomXW3JVOPe4bmfprO4NNevvvsfWA
iQ0DEy0gq2UqkGggk0gWvyiX0CdrGpH99GazQdJNLJF0/bWVRV+DAsIbjjTGz57vbqSZ3A18eqfW
25sV9rTQLZ2VVjKrUKwZ2xDN/ZJ+ODb1yCOvQUtoKoUWmR1p9hjB21zoQfLNnlXXHhEPmM+Ku9r0
NjHX6oJZzFNIKOjythrkZcPlLYjkaGNt5pyZ5dyI6a+3n/L3ybvbuLQdHQhoZl4Dl+gmrHKId1lS
VjbzvHVXOPT3GP6e+4D8MSUxpvhq6h9IFn5SCH6KyCzOsUEGtFOHiBJqW78QQdo73yYkXYCo1Ss+
tIsYUEjGnTu+tTvuSOweBsoG3Rj2XcwN45AuBjP/kqADPlsx4LBCiATqTgXOfTbFI/yg3p5b9UAk
bDo4lA9WEuDQAgB5S32+d8TWBEPKkKLl5wUoaXfEIjd6u8qa6A8QakN3vxNwUhJxJkOAVQZLQRaP
NOBtf+171mtCY2ZRO7iqsS/OEncrguEgk4tCHXLwa+faWLQ0PBcKqWmIdneTqNbD+Ga3tXtw+qHe
NLGh77Rabs06Hfdxn0r8XZXaRIrmcKuct5JpcN+o+mVMOTx4zKB3hVegAJ/Aqsadv7f1AoH/bF1C
ghZuipjPIO09TKp2ms5Wz/Y0zdStxhmCFfzzDu4IY9ukQzPg+nnP/YN8ipkb/DVDfghlzvGLTrtJ
NAagWl580pMlWVBw00WhF2+BPr3RPyJaoGbXRHDSk32in4FDLPsIKqybY4iqJ4r7GTZdksw22OZL
7X6hY9cgZq53VZ/bSCIH+zjOD7dvjZi6bzDpEjv4uPYuBA04Q5F8AJMgH6rKbNc2crpIU9C+a999
dGmxUMWpU9urix2EBKbrjfuQc9JzPY5Jrpt4oIs14yF1CvTIBpKLcHJIKCIfdllzykdvRaTs7SpS
hB3idIntbYL0HyNQmuxgRbubcYLXtLUzg+jujqKftHN4ELPpbcz4hLJ0ynaD9EbuKSKWw9n1jTLv
yzAy0CrRHCzEOBzt1oUHX7WbcZZRVOnk4DVBe6lz+iW9GfBzXWjJyTtF2TggKbRLf2PM2uqbXK6B
Z5pOcXq46eUL20TAONNyTStkZjzOlHNxusnHB58iM7BcpP5BsrkdJREVR0t6SPS8GvOKYzdZxSHA
LaZa0UkM1QkjzMoqivFV5NGTEMo44q5ZigIBMhJHpBUQ9TyXuYYkcDKbzYZaPaYbt2Ds3RrFdoxs
uW48t3rwvJRlCVNd2FyZvi5xmbpXSEHrsMS8FNzf7PVFLcYN+sevPhp8LAI80LWdF+W5bEx7QexF
ePFbU1w1HZ+BYRJ/NwrSY7mu6TR4jA0lndYCpRd7eK/PiXfG8qbc9i1MwvYo9bufFQ29stegFbMr
hlDAKdo2PhFBuhavh5h1G/zOOfE+GTEwBfImbIsieMqEubCJRjjqyDlowzhwmQZoW3aJe4gV4NjG
Rn9BxxLTWM09JkJ2QoJkMFy0PNpXipHnTSrK+3v1ifXZFnF/10hHX5Qpzutb8e0q+Ch2BsaXM3dC
DsC4zvNKHszOJ2LFyPQHk3k4SdkljJNeZ1yv4QhihLJR0PZ3ZC+mR9Y5bd2eu0RF+8L3R+ySgfU0
xBdryvH16Wn9LDTR7AcGoWhQp/rZQSV8IEYd6qKrqmdZZG+2YNczCtjis/x9aQBZPtJlXRtxHZxi
UsUNhPrIwGtymF3EDiZG89Xg0rhUqi/XuH5J5CbHcwdujeBhxEV0XhgXupDxfCFOZK0sjRrvVTr7
vMyCaN0gTmw28PDerfxgmxBEfGyHRqE4ja5IqyFeFaRfuoPVbjimMWOs013nFuqYUp8hg9AttB9B
caeXJS5aAonvRyPbV75uzBpkbUuNQJcV+yfoIxJzkhTapEl8dcPtKBoNjoCe4/IhobTlQrgfuBke
BgsMKfzIdn3rMGBgREuol9gB8nAX1cxbanteD2MvWBKMvCBW20VibL0zZcJskqJvLne5LY9YNrK9
K2P6Ek5oLi0U2qthXituDzw//0TBSiO8CDTqrek0Mh+9MbUzRjEc9Nb1vCqnTlTjwnMKOo5Tz2VO
UuU6azXsegxr/RQbQkNmu4URmKDu0D307pecQfHd7SGoxVcICphEuZGPRh9q2wpEaDwq69zNtAU9
4vxbhpxadehmNBHoPoqUjS3J8llWIMfqnn78XZ5W5V09935BUMs7x1XzAsd0deoR/NH07+68t0k5
+YMpVLtns18AiHnTPUduHB11g2HFwyni/HaSbgT+LsgBOhmRvBjFw5CalNKaVb3QIFqRGPsKGYy2
Oh5gf6G3GVqUcuYfeeEz4hBC4KaWtDDf+PTHoqUESnOsLzwAQowjCq1btXd7MDQx7Kqh48CMVGnG
E5S3obgVcceWdUrfMksfhj65TKrKT5KvHm7/KbS9D53MXzwT/kuRxc32pu0ugZcdfY1St0v9/V9H
F1wSh8JFgZWM0RdQEcDnaN3fhXW0vRXPYgZpDC4CTgNcj6OjCkRStEL1aPPZy+HqGsuGc9G3zia6
MSjk19gwvntN8YPAkLu2kP65Boq/vAWMJeBAcBZSs2j9GclfskpamypwRCWjlQPjFj/NyfEZQnIl
Y8ayjdgGFP8rqoboQl7s1jcq45oIw7hignJXGgUprZzBBctHL5BMgSPU7xlDxAwnmzulqpyqvV6K
eNtM6bASgrjIPsTCwAXiPmLh7h8MNS6Ln9+l7mNMbOTCSHFli2r+Ni4MpMHctbdfmDLXuevH4nz7
YSCZ/KSifI+S0gMJiHrWTQNU4w1R7SDDhplsRJB1kCf6ZYqb96GQXYfYgcHRry89B8qZS0fy9h8j
oqG3elh89WLPOUQ5FgI7yNwDTIhmUbqx2EocRNsypRQcUQv19pyZLrCj9UzVFpYxhQAMAmNHr9/s
+/hOQ6N619R2pXPapJrQ7AraUCQEDd6//NgT8lW1ITzvySkZJwRJcgeWn2QLgYDu9jfc/psfWqNY
xDM+L3X0dsWmBnNdAs3AuTWghC1zkFLoMk+3728PUVJcjMBsd7Eovo03IF04B1Vhw0edZl5byjla
UbD9bld9P5+M2/mhIlkWYoWPbK5Jdijrz7cTiSpc7xh706+Hn6eURDb/BP4s51CX3xjKUroW+Gvl
SsX8+s+hL64VW1Y4mPE6buARKNDC2LBDBnLiRZYVqBN9GXedv7Jdr131obI2SJ3vYn9kA4mUubNp
tPwTHvX/h3WWuimYQusuWGoXSQ5P+W941MMEj7Dv6mCtdZSXAag64iH2pSMvasouRFZ1X7WOjTBQ
4An87plVifVtdF7a2oHD5NxPBMgZevvVtdpjoVXjuuNYvEFhfaxThrpEBAJLqoz32/P+xUv/jQT+
8fdo7v8tVDu8d/73Z077bwD4/1M0d50P8O/T3A+fVf05/gZzn3/hF8xd/0NIuG+E3iDioCaxYXj/
Beb+B1pTKO6ObcFtNwzH/U+Yu+n+oVvSkRDzdEmjXoCAr/MbzJ0fEZ9DA1RC8nRhr7n/Csxd/h4L
oEzbRGllc2O4kmwkYf4pE8m2qlKT+KdYhBpSTV/8nVZcIkotD3dNZ33O0htOfNijSWZPs/wAjWtj
iash/K2N2f1v3rn/AtWubiz2v71dcTgJpTPhUbq0hc2r++3e0CGAjVpE78i3psdK4KPmHJS5s/5z
UxAS52UfqqbB5bFs1uzjKcGhMUnD/X0FqTq1vXM8fQs14kUL6GUyY6w+GocwwoIRhw+lsu6Q4S8q
17oklfUNRdNpciuAg/qxHNyHgPsGr0LcjTvZPdXtD5CCi3Iq8TDryzxDMG/D5qDXLD4N3HU2x7W8
+2YYBPK1AIWhU0kGpCg365e2AHDdXEaD+bqhFhJpTuRpC63rVr5MEVrzdjt7vUXa6sP66bd1FDI4
B6k1kZQCJQuHLpUWOAZeQ8Bvol9foTeM2BBw8S6SvFq3A7nyoIFDRNWoQTlTfrcQXhSKhFS4qunY
AkxuV5EkmZH2PyqvhcNypvOigFgtCsLf0eTlBKEjeaZdjFyggzSugksLUSCa4C9oi5DUHje8OC0y
PeprEjsWo3xBjEJjAMplgB5cNUsoOAvkMOiOKN+WlcCFzvkzdr8z6kWLRV0uF6p8Yea9mN8/P780
zVvosH/ESBb4pwyMSg3ymrZPVi34zCg0VuTHrhXvuBO/hBOMHrHRIxovzlvhIKfqeMfzF16zF9/3
jKW6dNkw8dH9T5Op2fiS+Dl9OhIDCdNjTLEke3OhMK0UXb0oxobIU8AZvHuEAqFUPoUIGpO5kYd6
QidXxN/K/rveoXACBYqr30lWuYOaYyTJm49ifgomDCRUxbCYyByHESmYUaddu8rabiVRBodJTroV
/WkDAB8pmqa205HfzC934nqZUHrFUDfCCLFX2CyQgC967XsCFaB+68OT213j8gFNZWXXSy9mpstR
JAxBqJYX3CALC0ltln3vpmaBMmVlaxrnHfx0/cUgwyd/U3x6M4t+9OLVVL9oE3YLcgUBoESyJIDr
U/KxW82yiR7rnsuEz6UOUmxzfJx0pLVQoXdwl0nZLCPDvP2sr9Ll/OfmzyFs1KIrw4XRXuvsonFH
Wt6VS8KDcNi6HlY7E9EcYbg+k4K0RIAhN/NlYpOvI2gr2IosRFpXWVihciWDcthOJZ6mgjllrJjT
o7/Ci4cwdyHc6/wKZfQZ8CnXJm9zgEcYIr2oOdKKZIenYaurZZMgEsyJgeeeZfxIcnGyUlC1atAJ
YwO+P+JWiD4rLuIUuWuPX5hXGXafMt+q8vvAByvoxlAzrTwuG95K2A5Mln3SknkzYWzMMumanJrc
Lu6aOF4Lxk+RmZxK5bywoq2tYnoutOFDVu0iB1naVMOzkZurNDbPjW8iJOCv1vWtCkF3iaV0YcAg
wlc+qQYap0FjJQiTKbjxK/trX6hFwOVZKKyK+mcM5C5O3kDTLasCxIJB+V6+SESIBZjTJP+eF7S8
eUcbUkbl2uQOGYYH23yUfFw5nvTA50n1n3rTkAmfzoCEZYiRmBCgdUA7FPhUFOUgn6otbdsFkx/s
MFTCfrrk+bVW/BD4zl6UoM9YQjrq1JTLq7PwvPAOMaHnXuFatEPE33Cyyk/49QvbhOVPpvg7Audl
kZcc65xvWcUYtbPuppZliAXPKyDn1BgnSD96hf2MepEVkL98vlG5D4RBIrlAI8BTmncnmbPa6QQN
ydlvwAKGtbTiGtYiBK0obSV3tVrQXl8l5Xebeb43vJTDC8rURchaqqefIzegbe8jnqyJv6AWOjJD
Gk1BSiIqKxjOs3LYB8jIEs1f5zCyGHvilWcFnA+DjH1b8In6OCFmZDZWXsrW37jY3vphJoMFTG7J
Udk4mbGpQ39TJcMHGqEeSwMOLisBDIF3F9LCq2tpq9b3lzaGicHmQ4EGG47pTs8UbSDW3/QTn/y2
97iC+VAM3pjUvua0Dlr9ijpjvkjRjCw4UGPMQ2Por+c1KOYz7hvESr611/tkl2E9wMO/GpSEbJUi
W0V9xScXs4ZZhzZnTVRc8EA7cmKvmrDaD+awE5qxHlD9MAr+Wih4OQ0cpDlwzoznS9v/JyGBv0cE
/qxGhONQF9su1bFN2fO3lTFerUa5PXHUefZJ3zqEVE4OQ82uCM99MV/P/7je+K/+PYkDkULKpha3
/lT9gH6UEaNRIM4RefTfe3GZupdR/z6Qacws9l+vn/+d0vi3AvrvFeL/G9OQdGref1A/v2f/cX4f
P39PUJp/51cJbf/BtcApDiklVbRyBMlGv0po9w9hUyfPmZKO1KmuKG9/5SHZkjpZUFw7yhQsD+Kv
JbQt/nAor+fry4CuQIjRv1JCG3MJ/9sRk7/edBwqeIlfxHJuuaN/c57LhrKpcKJBi2ELIZsFmUTY
02+uIjC4eQ99iB5bLaCkwEVHmSlAo5O8nYz9F3RehMWa5yojvr4avCenTt+8otombbkpDXkp48nZ
gerCAOisVEcLQs9mBBWLqo+mvIZ0R2bieJzwXHPar6bgR+wm956fvVnlNvGiBxD1d6VlP+k+aSla
c6Ar9KPSI0B9M8x4fJQWnrCoaOFPBD88FzpT7Jhg07Vm0xIbQlE5QVboUb4i6nnNyw8TRYb75BvD
laCNw6Qz2yLW92S2pIq6Jr0HaOc6QC3trDJqJcoDQwoII6Zit2mTqxbpGCiaMyg7Ywufl9qVtPM9
gE1jTXaqv8olKK50wGPuaOSkJLY6I7zoYWQVAZxDejYOnFWkxXhLEWy5q9zHIEtWj1r6+vgltQmf
HCx4Ic7wahcMNRX1WW8OIJDt+tzUqMOygmfdm/G3wP/UE4ku2P/RVf2XWFVzFZ5dewdBssJZiqmJ
xFTLWdKNSbf0714yib/XRT+gB8izpt6sTikuw21oDEz6yJTQXTESqnfFDyt3TpVvrbKikJ14C+2g
1NcjRhnGXxjmRyfizcuyY+/JbFZnPU9JXGzdaHrNIUmhPMTsYej3tOUgpSVjgCoYhkKjsa67eCIo
VcvO/K7zTqzKIX3TKyJTkhYq7fQcVtRsOSBi4q6xLwzApdgaAze6U3p+AsC1G1T3NMXaapoEcjFB
MG00fEmasVwF0I5d/M7L0tHQuMNqwV/yUYz5qSEcRxbnzre+mB0iwcTxP6qC5uc0Fkj+FgajEsr+
FwdpV+p/x6Syg9vwRY91sfQDFUFrHhaTbZZkzGKANoZ1p0tcMiO2lrTK9NVUEXvUDcmRxiVkhNC/
ki5prFITTRg4C6LpbQ8sGMMoHcu4Y8G+GLQVB45V0I8fBtIhmPPiHus3Rh7zYM+jZVOf8XexmqM+
5Z3ldh0HOhb6nGsPvwQh3q15zsxUbHpoUQuMcQUWKUbbMTqynvH32pOiXpyaiENdX1qPA8l+DLV5
KYhyoJ/m6X6qBbgVGdm7nMGU5YsrO6+9B0C7V2VQ7UbhvpjYk/NuhqhTti5woaOJiE9kBDxFOpd2
Gbkjg9zyobb4M0X20YruAmvgTXcZE2tBNUu1o3AbeTU+U/mqGelbNFGBp00RcsL0DwVB1F7w7kl+
P3aht4DbWE+CaU+DIYGKvr36AWBBJRXTcAWi0ADtgR/HCDk4JFBkNzpLi9khcSyM6VSQPnbo84fO
nOThNoYyI2dHm9KYxbf1VijQm3HYEI+SvrWN/4NcAMaizUWZyb3Z+h8uCmJOVNzGqncekfPR30+B
fWcVmHIF+oHAN/M+KymZONZz61lkcgiHyT9zhyCbCFH1i3TtYc5feF3wXtbK2ISn0McNHXnue6cn
lEQGQCIXAn7fzWFKBGMsNFvcN1WFKSAQz6WG+x7dApMS6Ozcx9eihKmsCsC2vbkL/PFZeiDxxiU8
TjQ840wZiLx31x/IWa15v7KhegxN+x3CDvRqn5aEl5Wrwk4ZlBF6YsLkWeQFOnQRleUqTjj5DAcJ
4HFleZ6Dc49RFDsEsPtiZ5K10+vP5gjyH4aTu66M7HPI3hleCUzbEyvlfK+J5M3NuWH1jGZbkL1q
6YghozCeW5rKYek4/4Pq5O925X4rPf6dGuZ/Y3lCUfj3q5PFe/Xt/Xte/9bf4zd+1SbK/cPUhRCu
JQ1hwKCkX/WrNuFHlhKW4VCxGLpO+OB/1iYkPNK4M4z5F02Lphu/9au9x4/m7xle8Xu2ZVrqX6pN
jD/VJjDrlcv/TTrf6OGk+lOv2dKsIpiEwmqbu6vEf8clu2sNa9dWpE+w4SY2+2wOw2hu+ZHjTEOE
kZDgLB19g6NBDk0qPzKu9GVi6zuIkauBE7+ZtiwbhDfGuUNbTn4Mw5E2REfTLb8gyvJT61PjH5xl
q7CjtEXQBJ+xEq/WQKcnWPmajQqgFe9m7D87JRP4Zth6VbCYEm09+vEyrKdlWhpnaAArbom1HGn0
Dd22rQNuYoSTbbt2ET750JFS39/E6os7R3lr8IvrYcm4Y6nhmeqxnjSKWXWI/p6gIRc7Eyg+BvGb
Pk6OBO5xfgdrFqdILJh+lOzLib2R5I1UjLqXeA1x7Fy7Adn8wgIU055G4GRJHa/Dlj+nx18ROvaR
dlR5esehcIXtY6sKniz5qqa0N0i9ViRzkq9ERYTuQOs8SiJEK2EJ9Cp/5HuS0OwNFpU1gJQ8DM6T
y2F9sL/EVbeVrvetxPSsK3GpCSNEdaonl8KQnwQnvLJjPcSEaWaQfvogfii7t7zHx+nYO9uNkG3H
a4sfRyAjGPfXX02I2zX+PhqGdC4JxzHYZSRtCoKy6aA19g+my3sLO7wROaDfCUXIse3DLp+7Lq69
cXJx7yMu0Tm+BzpAbZv+apc/zq/UMT80engptU0C3MjTgrWsko1peAdY9mu7Smdl2sprEOW6RcNa
j7qljJNlbsqvUQ/1o2ye59fcZtaX2hs2bpXuW226GmZN9bu3QNyCx9m0ub0RYnjPiuaUwe+r5F7v
IM04ZFiWniUXErFTlmHzHuNjiSasduBRjdFL3pI9Awcvx6ZT2+l10mqaYBzamUiOU/hCuPKKEiCF
cSK7ZOFEw2ao0q0lXlR5j5NunTrqcQIFPtg1wpJHxYVWwN70nmvaKl1QLes2BcWJgB3RfVPk52Ty
3spB243O1Wyd/cyaH2QChKTfDWnP0Xwe2LirVtJtdSxc0PVqvjznf8NETeigaU8BdOIZWo85JK+O
PVFQlVT7+d/Wg2+Ff4FuvIo9LvdSP6SdXEVts+JocAAvvajaga51vATnuemzp2KCqcOL9oA2BQ7z
5pnsBC0sGB9UkJ+N+WoanHUoMZ9F6Y7j08ajN23huy+n+lCl+RnBPREjPmT2JnyodDLMqtB7y5Ra
jJO7HZsfIskfCQI7kVWzLFA9Da1+qALMLurraMhVi02e8A/8WkRkkoHFvaXhnZnpodZ4ieP8UU7F
ztNevcQ6Wya3rLGo/MNoB+gXhx920O1c3jVpD0fDYHQIMjjlKBW71rYl0ySV3Q5T/s5qgT+I4q3z
vyszekATswPWglofc3IzAGvSD05IhxMLS5Alx5GG3f9gO/13Nsrfdtz/S4d96x8Oy87vScPY8fOW
onyLSp7//M/NVJp/KNz9TMlYNnTGW3Rjfu6l/IRzuslmxshLl4bz12O+Yf1B+coKSt/Mnc/5f409
NtQfjrDY/6RSOkIkw/l3tlL+froJc4/IdkymVMRo/96cEr2faj5iVEQAPoa6bjkHKEASoVrncFfe
mQDuB+cDgMe+iJnXBF+S4EM3HhRHB0lBLbJ0JYCGAQFeyZo7kou3FGy54gWk0xGfLTEz9tI8DN5z
zgk8Z1jzADQTvfk7KV4Fqbbtu53+EJzh7zPtHrGDyzyOIBxz4Sk097QCNXJDgOScXHGN0svkEdb3
fQ4g7VD9A+CliUbyA6MUayx5TgvSDZFJPQ/ko7j3poUw0l1gYdpYOGxHlK0RmrMqNLYmAe5WSOBn
uqroI87FghEhEVjiJkXNFy+UcV/4uFjwWjlAOcIoXvXDuJnfHrgPKwf+5oiiltAXbFDQZ1PYBRov
wZHkhu4qReSoSDehxq6Uvjrxt2UpSFTgfbYcD6cNoEbGXvGs/6cTXo0GlTDDDn1cFPZZ/D/yzmQ5
bmTbsr9SVnM8Q9+Y1atBBKKPIINdUOIEJlESHH3ffn0tB/PdKylfKa3GNcgwUkqK0QDux8/Ze21k
DAHJSgH2WReJXmQNa3V4ctPYt3jeY4DxSHdwaogDx5l174XbPkp2Whlus0KcQtS/BpOxJviujdoB
AwQvfz7kU+L3KPnKUGw7IVFv0HbDhpeA5jp676ozATyrrt31hI4AdtBozWAbt421xXxEpjuCfAe5
1awMOvJjmOyCuSY/Tlsp1m2k30uu2hC/Wsm6JB/J2kyNxqjjpZtu+j6278LorVCPRfPF6YAgIS2J
GC0ajo74/SZ7/8wKhnbwM/1moR0rtBvPKQfcGhRYfaqbfJaRFaAyrxiVYMoK3xUTjZdMXSlkZAam
en5uTvtNjaKyjTQaLrGvxwyNSCkgQo044IhTus6FmtAXV7xrXfYbCWpmYhTyUsaKg39P2reyykaF
DRFLZhNubf29rzDkioZZFhgG5Ws246wZb3JEoNCuHlCiBQRyNDMzkAm9rrJK+VjA6SHGS/zARhsb
DZvRI9nIU/wqZrIAJAWQEoMdBnVvRXNr2ndNNGvCqZiNcUFweQ2hQfuJiQS/hvLAtzmS5TT184JB
iHi0mfaAp1H6z2OrrrsYcz4sHZ1g6uao1XwoMxePxMlE8OMwdgYNV630Og2ExFQZAPdbyZhO9dg1
+CQ6hkQ5qie1fO9Q3KMRc5j3JS5cjVtixyunRH/NNZAywHLGYVPZEVDpXW+QtAn/wCV+JuxGv+15
kQKNekCEYNWukojcZGv0sWj4iI58+Z5hnaWvMPoRtrrceC95ssj1fU4l50ohgS2ffDKQ+KAkGp8V
ZeTvBwmw41pxrnZNKpeirWK4eOKohDQBSKSN3386E/03c3vnV5XNX2ujhYwBUZxqMrf/dW00UBgg
28LQrac/moIY93vcuHyuxhovI2rwdMdVn2XVusvlK3NPbapzqyk+wheTw0U5j9uJT7xXtcMw7WKf
SDLgWVtIhNuOOW3Z0qNUmS83YAYwv7vjtVb3S7IQXZFCq2ipAO6jmE2nd3mTjeNyDzTFA82gAKyQ
Z3K6lr5tQGyZeE+5gVz1ZjpYYGnV8slXEW9idwswxKdQiQL13Yw/Z9uA32bbR7R9/lC/1zRnRkTN
8TucYXKboQQRxUFXeGXb98SPZi2AvHH353dX+/UQ9/d39/exiAMfGwMPQLb0JRmfq8SBVRJy+ccY
LWg6oMNoqx+GeafEdxNTYLzXflOfLUbFf34mbJk/t7o/ngnSIvrcDnwyNtxfP+e8VxR3aBI+54LN
blvCM+Jqh81jqgfeOMvbVmBig2Ph3nnUoRNOpGvDiYcAktiiWbJx7B0KpQSTg3rCyJnWK718SArw
xEBXoXadKuUAjEOJXg1jlzCfUm1cbGDhuvs/vxS5W/9baLK8ElAjKterfDXIHX99JUZsuKrqph2W
um3tfe1aZAeqTQrdudDq9Z9/lxSt/P13GbZj6Lxr6NF+/V21lnpCjFlHx3lLJ5zA6JRcoG5njSv3
K53Af/hty8Dhl9+nLQMPaiXVNi3UZr/+voEGnaIHcsDHejPH+sEJuK3IeEhK7TAC5y80aRB4Ryf8
SVFw3hvrQfE2yngbGIUyjNwUEHRqF9VZj6AjMdhHAAFo3UWu8nkDOWJObmFM+oNSfgUyrmZ7LxIv
sQGKmpt8iNpvlqIdAvFcRy1hRJBGG/iG2MNxVTJy1A5pGl8bl+xhr9qb+Tu4DN+YcAuyWIwPeCtm
9Us1h5uqex84WDnmQWVzlWWE4jA2jetVQ7h8QyDTie0Vj12wGaZznxmHEMsMxhcsUQ1KgxhjA2cU
RrOIXo3+MTCyXaN8zkztgLEKkgN1TvVOE/Wop3uW0DVXyioORlDGV72jkOlBq7LeRzxtuT3o0iXa
81ICbZHQyFcbDs96Eq2Cm4qcooAfnpgcx9hPWPJk1aDyM+TGMT4hM4KMX7nQ10F97L46sZ/YMmPK
9vvptW/pMZDz10LrG8VOZ/NDWYsPExSF8g3r8GtTAYLYhjhFYkI2CESHo0bgCXXPlG9rokmnplp1
Ff1z9BPe/N1MrkrZrwI6jToZwbABVlryJl+X3FCy4pX+I7pmMgOJDqGC1CIOaHyo2mfXRhDKc67Y
82SGsyzY0Hr45n1HiLcN499cZhgSO+A3Bf9YDKaNNhNAwhyfAtskzOpV1YYHI8peAbXtNaABxXAA
3+pDIzmIxr0DFrq3HUYBDUdUBAbdm9ELHLuZnxLNBJZvQ7wK7Fw4es1uLPZmFCNKwBIdTdtiSEk0
6TdGiPfKoRPdoZc9oyfZhmwrPZumqfOvm1RVdrQrekrVI9tlZF+WfXnjAittki8NIkv4PKvAvmnI
ccrie8erCKg27fEcNgVQWkTECIlleVSSRa/k9X7gppE7kpW9J/1WndPbHKdrLW53U1bC/KN18oCl
kI8C9IDFtRiHz0lOz9w69SQcxmF4aMvwOdXQnsoLQrkxgOC+euwJwygT4fdWj1iE2gANVd+840fT
qa4BVa4b6+y458mNSOcBuvzVAAGUa895J7mOcEypqbnwC57c2B+9bFs0k7yW64FqVmXHIkR+CtnK
HH64Ocp1oMfRITHsiomzAyqPXQ1Avl5lKUJ144WTL+/KqElWc4+Agy3PqJ64AlYlrDOmS2Q3wjsF
GLUqdWoNgVCu0A/Cuzqw9eR6gXtoQ1lUOOOyW3UWuCkWQdVDsVHtM1p10JSW+rbmcplkVT0+Z+1X
eYhwKmM5Y9QY8B39nc768izymETt/j1QFdT24cbIHrrmXRZRg3nAR4lfYWVShQtP+ADC4AeKjVB6
0mffACUtRbGN6iJBysXAwOyewbX7Oe1MUb7nzWuZlHt92AijRoQRr2IPUHCrHewyuja092xeT8/U
DLkE3fteM7i50p1gitUIIr6aYF9ZOPMLwrxvWXW3jbFeyb+VJ4tGlEjdc44wvoESMJVOPD6vsfzr
YMHVII8OHruox4Vm2hSwMti0kXKXByugsrTxCkffiIffaJ88WoZt+xCRRcysY3K+yvfcKCsOWe8M
0w4OdaY39OiDKbKTei9PVB3CCgfZlU3bVcVqZFbWmkYTISi7bqzWVYg2pOPEokGKCBrYRuGuYBWr
3begeysimyp9jfefAuNN4pj7uiALKdvzsSLZupE7puU/IrQraPMZ56T+0IE45jmo6OVTaNUZOb1c
voJ0lTbfl5T0uDVR9cCqk/+NWblRWnM3GpeOCrIQR5y6a2MkebbMr/QN10hfwAgMlD3WWo9x+Lcz
Bh1ElxiitIcqOQZiX6bPXndKxVdz3jgGaIe3yHqPmN6Ez4yFsMmFqwH8if2U1uGqM3/815MtEvRz
7aOmXBO6gVVLq9RRaHsCYuE4WUMQSnEVDhZFHhrsKuVTHFa07aB3kV8drytLYWzPpqvuCu0HId8h
4qQOK2NV4Y0atlQZOmgK+mW68wpiAbf81mTIrjb2JReA79Z29OJ2z617DAuemZ5sKWV2Novwd2Fl
K2Ryavg8yGEpMQismwG95qB9KYznMf6isDyzAwTcPhxWWwAbOE4QdEI2JQbgnKfP1bhhOmcn8K/w
eBwS7ejNd21xP7ECwhzh6cmPbO5uzqYtAO7QNDeJX6Fb7YfQA4L1hAQOV5QzfPGw7hWIHxN9a2Hn
TExGjqFLM9li9K/BNPE9pwYW1m2wFb4QtHA/o8OaZ91HwbHSNXXnEcnVVuSMTZPv5TzNTmxkv6NS
CJjCmpJgOxSG95yAotQ8bHfcUxYMXzPnRmL508gz8ZjsaulbSeFPH1CBnjKIfVFlPIdo3RFyzobg
0IbWyDMz+URKP9Few2AHfIVcKnkBwQQGblA4CBpZJHMAz0rD2W5guUWFjHo11fbB/Grpzwg1UOEi
AezezP6zo79MWObSLlqjDsTkLCJM9yiX9Yn4FhIZwUuCu+6IbEGU2g2bDmmdHrRri4EELk7Kg9p3
4ZojmngwcnOrj/RlWCQxQrbZaw1Af3Q9LFahzFhd5bArqpTbqui3DvQ5Qd1okm/hEHxiU046dFW1
9En+YpLiiaSy1iJrDpmebgziQpUBNOGPjh6Imn5qjOwgkDMmXN4ogKcm+aHNn7JibxjPitqvOoKO
TeV5qOO1rv8wiEbKoxCFLhi2CZaQTtqQ9UNeKDprkxb8GIfnAdFoltEGNjuUbDu1Yr5j/5gNhAe8
JSXrXD0SbczX9iQ2e9vGlGL/sFVgdQ2Vd/QGen9leiaBC8NaY+6Zam/5hBse8eiMltmjOMqYncS0
GqQpt8ZumE6zrzJaqBlYxIy3xzmCrACYDUEX+cCrAfhdTe6orpcbW4jl/4epyQk4Xse4ak3uNqfd
wLZG8pj5LdrUhLCTRCAIABTQcgMCD16niQmElCeapMCCaX2z2slZgUAw3FZvUzf7DdWjXCQUBw2x
dq6k02s0URezvHvd1uRIODojLCKqEf43ryFdwu3WLc4PNe+3RY530uI2w22qmmI31+Gj2aTSMfY2
zSz0jFxqZCzVj8kaLg1dqYjmQZxNDF10lgA2C6gwXn2fpkApOe0b7rilRhnRDCrMqlL6ajNI1rwZ
NpjwQIZBy09IwM3qjdZfPBHf+nDaRjGAgenU1eFhjtQ3zMOs6oBvptiX/Y7W6i459VgzP9qgFWBt
b/uQjhP9vQg/dRZvZdEr24aNgcKXOq8tHsKS/8PUdgOqXsMRW1l4JtApmnHcyraPJMlk7OaIwv1U
wf1EFN8c4cTRvtQWt3xHOa6We0FRyZa9Glyig4Znez5xOajO3hqEv/Qgx/YI13qNno/wa5qLhgbe
wk+JtKlsbseY8ZLmD9XJ4JqehncpltcPwEeInPzWjOrBAbjvDcOGCCcauioeqNs813eYwLayZhcI
R7/NznuDo1mlSyiLLBxr+3ZOdl6T3itDfTcYzWFuK0DF8c1AC9AJxc8IL11Od/9PLpz/LwcLDif4
//uc/q6ohy/TL5MF+QMfkwVD+w9V6vJcZIToPDWp8/yYLJj/4UgTDnN4QzekglD/15BeCgj5AZr+
tLWY0qMS/K8hvYUkEUKx45gOZ2xDNg/+9/9iYhN+L/5qljW/ff8/8g52SZS3zX/+T37fL/0B7M38
FsthfkEzwmTmL//+JwGhK+wxtzyM73HUjJslxj2qyIABKiTWwraqS1hvAYKxKdmW/tnOJSpX8ots
RIFNRApxqevBHZAEJpiDEftV7XIWDYrWXg3N4PqKtDT3JSelJXVH94LvTm8CsYiVXH1iFJNQV5ra
UwjMdVdOnbGf1eJe1QvvmpnZObFz/TqIkVsPNXxVO29jha6piNryfhJhxQmkgakbMEZvR6wjZutY
xxAj91brbf1FC8VJVVAZ6XVuLN8he/Gu+nwYRZ9cLaVsTnZpP8a9Z1yXB610vkEpKxB6mQOH1kn9
/BFSLiDEea57GYueiZ9iG4fRgKy9vPzlHVkehNvfZxF8DbcjH4i+4fzW2Z9yqy9Pml11JHEYzkWT
D0phh8ehdslArT4RTtA82GUK7z9LLQaNTfs0J29kN195swn4kA+ZhSgpiDOLoMZKewwaaEcdiACQ
OA8IVfXTCB6IFlyDkAl8qbUrwdVcm9z8Cmw/3vbAl1ZFYaBmZtDMmmU9k4hRPHluWj4ZpHfhTUrD
0/JnYGWiYyvEvFr+FkutgEdEAYq1/5Z3VX03k/piA6xjOevcFEsRaAMPJ6fyOcRIhdR/qh9UlOB+
ZfDDviY0dBsZJKvWJVUxqanJJBfJnssjF9edwad65Zjf3RuFd6dCnHl2SIpNvLw5DF1Az3quSAGB
BnAlrppCQY3t+b5yskjGuEbXrjfyvTcX98NyFOznh1peDmJIiEz0EF9EGbMyZIRsutBOfSEMcaVx
9NdDEmjHirynszVl5BvHybhPxqx5qIh/RuSlA4nn+oE/3PkWNu/9cnExNvtSK2SmEQbzqGoxJ6S2
ONcMDV+aziK7zmPHLwG2nJSRTKjKVsNtU4CVVbQb/3vz0DpQAYohLNnwY/u0BJT0//pq+bPW6ZWt
iLTXj79sjONYm7mv6gEROJLqOQH0OygTwrNo1szH1Hof8I084w0h77OP31PhBfvZW1QYJGTZX8ES
sN3XUXhP7CB+tqGJ+yPEo2w7NwNzK8/ItqD8MBZo4PrbTEO6OHAiJ4y2gL9li6fJeC3JmR2qWzH3
zmX56GI3fIpjjuYiCexv6lrFpgsk0vrm4Cc5qIb9dcjFeIlc4W6tPuuOmVXgZApqVgIvFV/KMqRw
1pP82uU1+CB1+N7NwBd1Ue67qMufQfRtXFEaDzibrnEXTZ+coOq3pIzMft31xJnlWM6DcDp6NqA8
28aTv/w5CVvWNkdfeAIbarFt5po/jYyIrEa/tuOYHRws7T4WA/oY8Mueh6qcDmqNYLRQBshv8UCT
uykBxS7QmqmnpdfDD9wQ02CRH4UBnULk2rU1XnLoKQ9C9zrszBD+JAvEcHrOEAE8mjhRY1i1tCtU
A47x8lXuCv2o59zKTSUgOhCYB9vVjWmAzbOi7+q6TuhIEhjEiugwIGPI9OKGykNZvMOx0k6h1/31
oBNMfuzaigQRrq3luUaAg/VpkGsAUBJRRWeVpPMEbvBoltk3+UWB5Jtg4oFbipAhapY86MDitnhR
WgiBqgXuR9LZcpOwBSJ66dfKtIPay5WHtuQYyM/Ukaqfg2iYQUFUFdmCfQH2fywh60YTq2atnxPF
PkALRp3BQWkV2Wa8d2PrUZlmlc4ZUReJy/HRVLMZhMNgH+RTg6NUAJmqBbj2/3pAESvWtgKqbfkz
cO07wEZEGxgMku1g3BTCmD6loY3sE5DNfa2hmQW0e+grXFMwdgLOxN14yT8Phjqv+zRKjlNINqhX
V8QPJRoYUvdrHH0Oh5DzfjV3t4+vUPdEU5I9mxZlP7HpLSKhtjkQXEIgjKTrLQ+dM+9KncNW2uSH
hcZtG0aznuchC1bwso2Dk7bjlfgGYz9oNIYti3dJ8lI9MZMBajDPyPu8PLSzS6yOx6eS2k5ydWBT
Q7DKzDuzSI/mjK1n0OEBJCy49CxiwbCifIiH3nykDAXXAwIB7oSfkXWaSqe7LT3vy1fFFDA8t5DV
+vBS2bUdJb/LImPvsT6dGpeObeNY013RCY7uo7l2ij55Kggf3TqWgwycoGamyc2osZLSgZlLmgnW
5DkvFaGchEnQJwkHmzq7K71tUdfloW4meUa14JaNiFSXqz8zSCdx0MFfiB0wjm2uAVeozYfR4J9z
wzo6RHHdH81ieCaOyb0nUbk/fbyPXqd0m1hM1Nllb26yztWuJSiznTe4ArVz+RDK9AsLv78TgHCW
l+/ykHHNTmHTn3X5R33fZWvdAMFfe7Tc4mF4hE4zc4jrRv6ZhQ8iN2qYT4xBI8gbjj3ew+LoBHE9
VBikFt3lXfHVrGjLrGwVEEmG1FegwrWTdQb8CwWR49h0SVyyDTNT9Y5LEIcWuuU2LZthVcKpsGiN
WmdFCXespC7RHq3+UnbVD/HF1Cplb06FYOobwr1RCrPdwHR9GhKzONqtAedCJciURjR5sLDP4jwv
LsVEcwECXQ1YR/R+VpJL0KDePmkj7b0QiEk/fFVIS70sD45qPKd1bB5KgNgrR8YdmhpD9gCUyblL
3iIvCj9HrUR1xBmeOo2xWOwl+QOQsU+QG9pHOxP2KZvp3hVDpPo/1dL/zXzX/HXuZ3sYzWHvqBa1
q22rSwH9c4Uau9XY2cS6rD8qjgb02MKpSqZcXJavlod84n+JlW6iJTqcQ1JiLqPccZYHI2hMqXGr
OV0HQNZs9P+ekpNI4oaXmUj2laVA/W7hmgdRYt6Vlm0cPxZ+Y24fl62rGgo/a0zn4mnRPSZE89RO
pCvlXhTsxazAY5rQx/V2cluSgdwSq4bmJg/aGFWfW+EgfQeoBXtbOOgOdfOhg5NOGc09Ir+bbC37
hzmjnO39exYn3zlTxc+uWqh9dQTBv01M9Yo5U2Y7TBY1sPOzFIHQGKKKzuhuZN4/DOKXseXffp2n
egxnLWTHxm9HCXsGJVzovLpgJNx206XFe4TyhiXctLaBYc73w0R8NQRAkhoe5oS+VRDXpOpArd42
SCAC1kgy2Mh1i8tzUmTfcevF+yXHxWnAgQ7N9PGdHnYHy6U4nYSBrFZuMmiDmk1a0Ur78+XnIuL6
9U100TBLBReQBFuz7d+GtWHrhQowyd5fUM164tC97DVdzu/em256HgfhXZZyMLuZ8YBpfuythxnF
slva6lUkpB+lo3o0lErcTJJXDqbC3Q8rk1ZVTU3aufgNWhgsO89xBkwSrEPsVZhFe/e6fBdPbnbo
1XrTGuIWS65aNRfmZfnKCit1PSY0ugfhVudhvqgt06+Z0Su9Uai9DRKTTSK4NsfBnFELYMlnDuS0
DsmldXby3O5AgHXxmIfliWRuHSjs+MVy0cEMFL4Xw1VmwuoKcktIIoUmCAyRWdoCNR1b4g3LXjst
i6UDD3E9e+0Xb9abR6d969WJgOO5Ue7CwnzPyYI4eeoYltgcsplcuujIPDO570r1tvxzlpG2q6mK
dqHnkU/Sw51Siyq9/fkT/duRV94W2KGpAF0WFMP6bSTuMuny0pzm7zC071k3Bk8mh8JDYDnsuBx+
n8LWaJ8yhzdMZRjHcxxpQgK8YqJkHM0pcBGlqfSMi6Z5gEtQP9iCbtZIAnZdZNljTfbC1rYK27eA
7EH6ZAIZRE79gGefcI+gKj+nKVpalWNSqVnNq9ZA8pI1gFvR3/M4uKyJtqL2UXIXbEye7ws247Wb
mvPRjTHVDlCtSzqJZlNyahwxPLOYjYfQiplhVh7j6iwOmD60xrcEDd31z28gFJDf7gm8BXQnVMt2
ZPsCKM2vTQOnM4wswHTiZ17/Zs+k2fpkw6FyMcqmv69lsTnWdXw/05R3EuZcDH2yrSui5iwquGAj
RzdevfFiTzRj3arqwCxyWl++ndORwM1yyo6lPEM29NS2yTQyGjCt63LW8Oz8jvANsIsotvxI2O52
LopPHKFNIt7pLUaEXQmNM6lZt/PVbZAeET3VHZafdtXIYwqT0ilj/wdvT+s1ADViRhFDfckndvvS
JA+lfrZdCAiT3qj7tifAepVlIt0sJzeX82IcAfEKsd5tI1MVT2rnrHUPl1ZXGeIpcjPkOEkS+JqJ
BVDEc/ZeK90u6MvuNTW+lHOdXVxmMOdCHZGMxV8Xwi/TRYYWcgRuyY248+bHsQ7Rk2XmGUe++mRm
ytnV5u1SWy4PShf+tVVNWzO3u5fBczcfhQwUs3Zrm4Vzab3JuczssSfOs0s/w0TEVkGluwM+B8OT
YxZhsAhL5edgOqNzcIHzr1tvvK8LOoxewFBLLeYf+QzrUXOKgJMCn3PcMfXrOaNwjBBPYZVf3DRy
1iV02UuuFQDhu0edftZ+LuNhUxNBgU/By3zkXORKE0W8JWFTPwMW1A9dKHWoCtXWP1ywmvG3C5ay
ROWWx3GNHvf3nRCsuDf2k8ClruTWpatEscYG20C5By6eupDJTB3Lp1l+/vighZ2q20Cfx4uFGc9f
kPv/5u5ria5vanWa9t5U37raic9pxlHLtMlwY5Iytd9HsKcD83MCz3R2pi3YFHEJ3MDmuJQyp5hd
zzl5Pf4u/Ib0RECVBictSN1dU9XNff9epo127mWXyRH1gyZm79rogAZ5dyDL130FyZxvC04Th5B4
4FUYcp6GUxccPorkKIy943KBBCqkAFgt1Wcnm5VzmZIURierBp4qT989mrnl7FIUaPg1Dnu+x5QA
EsrgYqPgLo3QV7hlsXEx7DNMSeALLJ99QSzz3urqevVR6+qlEW+X883UwFdtTZWcEx6UuQr9sk/V
3agZd0kyhrexVpwdWDRi9aJa3CgB7sLeI3EQkzIXV4KJxT32hXHWFCIgaaLk5tqkK+GHk40gNLbu
BM8qJHtnTxp8wnzMuw+TJtqUskPULHdr2ebhSauhIQecGcGdPXK/QfsrSYEh8knS7r09EpFNP43W
gXL36Z8uu9+bq56B1RuEEtE/4Jq133eayiRcOuniYB2N03CapV0XEtKAHRa/QFzeeoVeSWsaR0eJ
M3pdDFxW8aA66z4E2GvLFYDmJJMloiHhXQwPtV2WiR97l48WqhW9GcvpwC0S5xxD7bG74LHkkgIf
Gg0QViDwBQ3wa1srvPscRygmZpGAhuib/UgDkpTbCInbJOkssx2oe31iOqemFkLIf7VEIXyBSQmR
VLRxw0CdVdkgMWOdpRUZLsaMhsHJILSp9L2G8TlyEhZ7g7ALujjDrjKInajlVb1cZWoYaJuc1W9L
Kkl8cGyC6qg41HPCvkUyWRQcIzN4/riIlaR/5lovViUilP0AjfveJCNh/XHMyoeRdBX5NMcWUVLX
T8Yukt+aIweqwgFXi6ms/ZZ7Bs4WPOeXZXVL5beJZtxz8LUPIrWbl1pXfVKtx0+NFrYHCyPMxwJa
uL1v56qir6zenY5lkl5dGJoHmu0Yqm0L2YyBkXTZ0zWnmw+CRhMHZq3kQIq/XvTWRcz5bemGdgik
tyi0y88jutOA8M7eOBDWSOyayV7VBDlkvkB8xTLy2s3AF0OZnhYbr3++LM1fJZ0cCzA0UNJq5ABq
hv63AxX0qzyxe5ofc91hVJbpdMuD9a+vlm8ZdbfEoBRZsA1G8xr0wSAPqKQKh1DII21Cw+GBDQjU
9JmrFMJwwcx4buziIGIlPeFgLQ+zmlOBYiFYtpqP/Wa+RIOOg3zpqwle9WMPP2BN6JS7+fhD+JfE
CVQsCCMHrm0NTMoyYU2NAaeoRjNf8vCYGd7rkrooUhaVuXJeoYdm/3T4/NsdbOmUOdT9HME4hHrM
aH4+fCoTRaEhGCR+HD7deq4uIIwDxvLNSSRfyGcg01c+EJurs59UkJRDoiJY348zccBHkdF7TVNl
vAcpi1hWs4yNgcmL6B0v8JWmjrb0y1W/s0wdmGmW3ikuDkSuRq6I8YKiu4FXVWQX5AiHRGFIMwa2
+gLhgcmzNji7npbyJnIVRgNUGZzD55szG91dUEx3peaKrzmdxXXeThxCZ0ARjYUTIwjjjQiFdrbC
V0ARIVTOOH7484Um0XO/Hp24lHQuMpXxkmtq9m/KbJULZVI6C/dExaJiy/Kvburc7xKuHfiqVAFD
6Gyn0ZkOiLxIGctqB19Kp8Hph9qa2fNB1XprPwCU5iUapxGD9DGaQCC7WSKVV3So+qC/9+RbmxWG
fvfnl/ChV/35UGtpPG/CFy3VMXkJvx//FFHQoyfAGDN2PR05LbSP6cjpRNj6tevK75WZZ48NUpg9
qDXkXrj+KFQzEKmamhxcpyfDO2SyxWHwEhlgg4TV9MZqJFzqDqaue3dC+kiIlfzSzMjD/hiXWDFO
DREFuC/paVYSuS/yca+XxWc1C8Eoj2F1DYKoApykT2+Z/jCD52bYrCEbjBme6INh7oysJN0y1pWd
YTUUHcvApQPPGc8TZDWwvyt87tUWZFL7CMzOOMyOVa4qu3gvQDgA2gcMCSB65wUlDh7JmA/I0dxH
Y24erLgkDNDqfiQ2yrIxIRT7OBmBuRsihFW21V7JIB0fBnKCGotDfZs+Lo3pRp+zu6Qojg7ho+uQ
5tldPFA2Lz2ofuqCrTc3JspgjbzLpS81iYuoMN2YpkHsjYw4jNQZlS0jk4/yoAnBly2LsAFYtcdh
ElttsF36hsuDq7l4D1W4yjaaoSF1umOs1ul+jFtYeHHtoR0qQexPvPoiRJ+hdiJ6Cpt9Lt9dwcDP
GnRtn3k2Owfn2GOYeqzuc3Vfl974qSdILvLKz/Ac8puSt+FjkLwA625w6AaNk96DpbWeCK8r/kFv
bf3enUBhzfyYw5gll3N3KXx/Gt+aSuqkgAlIm42i46gkNac+0pKPkYO9gXK2oU9/Ygr5FRLDeJo4
SVysRnzKE9O7I5wUVSQ8N/mOLg+DMazNHq6sC80Xo0OHZ0EG6fw7TWeqKPE4M83E7laEEUwiO5Wz
zNFdviwCPdlNcm5BOjAzFhsBzzrQCcidHP2oOuH0VorB84UTdEePD2pTE7C2Vbq8IAuZ6ONB3Vjy
vNLI80qnZ/1Z6BW97dm88+ooYnA4OfRi3fr05xv9N7M6myIUHXx1lulwitfM39/IVKlgaRdo1zza
33JySJkEvk43p32vpu0jcsVvep+Yh6wFHY7EB9W5MgPCnzti+AiHc8wgv4uwrn9UDlFDjo1bkn/M
vSUYsgWWsWo9L7l8FKdjNq+HTDO3acPpeUnazhzxJendmxcyf5oEyujBMYzr8hBNbn3FamtP/7DD
GbIJ+PMCJ1+4Y9MTwa5IsSpVCD/vcMTdGkyocC1Bd/y+vFQLSE5WuPO5ggSEI0ttd04ZgEOvnwGf
t7AltrYxou+FiYLcW51PvfyzuqSm08WYPmShzKwayIg0guHcRWKfi7ZjkY4IORm6mPUmcW59hNo+
yABOhzt9yAuBoDGsd3/+XHX99x0cgYPNK+RTtdmGoHv9+vryws0VB5UTu46JMJUjq+3SALNnkW/D
UmVz0ZiZ21MXX2MtuV/mvJOUtH6MmYsWN/HSUCCAFnevap+RThEyIHsMSVSYu0yWk+CGjJeZEtvV
1Oell2Gla8onx9vmTmU9EF/fPjIFQA6+lKWYPZHHyqaQkUbWJiYnQSOH+mJ4XbWr4uyUp1W0B6pe
4tFjcbbbiGHO6IpzIV2Q2RTPJJraq1YmGzXcN/B8ENV2Qh2vE8b1JiCOU528h77RjZc0q0l2pFVc
fnZKhoxJUrHEkTT10qI4uwDep/adET+a7XmmPn8MZvsu5oLFZygDooaneSwHhIqyoi6seljLDtTH
DGlpJoxNRTD6+CMk5+A2j065/rjKFWZn67Dv6uM0WHjAFEiqjDqXbNXGzmrQxwy/6RDdPgq/KW3M
fV30wamUD07cOtvGKvW9Weoqaxz8bi1SH8Iuv+qoyF7rtLxzaFaYByTR4WE5YEwpgyKUGY/RGI2P
Ri32DkKGy/JQYX3/OFnIf2v5J5RIyTeZXVf7pM7RsZTf8Ox4m8CYnTulN1R7F4+jtlPNmQCX3lEv
aj51q9bWnhkWpxuXktB3LSUPYO7loF5ANpGdgRZGoyUmmylosWw/17Jjm6D7zz8GPqQnLHH10/8h
7MyWG0W6rn1FRDCTnFrz6Em2q+qEsGtghgSS8er/B9z/93ZXR3SdqCVZ7bIQSnLvvdazyLpkOGxG
99rYlScjBhXIpYJqiVjUpUqIxkkgyMbXHsyz0kw4yEhZTJeOAldYpAlt7mxUXZW41is05tPYN7ho
elKTkny3zOPJR/3QeyyRqmu/RKhE7xx9NB8kEo5tGgdy91l7kjh4+ywcOYc6GiCiAplhNvdefA5S
MV3rmPFB2bMoLnsJG/fpJvOrV0d6nxE0RZ0Mh1jrHz+/R72NfD/p63PYk9kVDJ63taYaX3/MxtUB
83P87LcsJ1E40AOH8EdfT6/6H0Q9iu1IOBkzNLY/Voj+fSIeIqMtFUuJyMhz6WFpmtvvGZTVW7OY
+r3FCGzDCFJtlqhILpyE18x4LjjuOzU6RbRuxvqtkx4u5PkbYEGUBfoqrqajrBeHR6khCYtbZhiE
2RTgKifjtNzooOBOYT2Wf1il7HkR+vsizCLlCdKf3Bm/wqDht0XYNrl61vZASHAONba1ynLrjXry
qWHSivivh8tB9UxaFxnJpGEbn0mr97bZUL0HwkPIvzxH3cVdyFXxOZrSmNlfPh5bMg6kL2c/dthW
J1UTMD5pmVyr+SGzm2SVqUpbh+5HVWTxxQjgEZfeZrlmtwN1BUnD92MVHeVQqyfRZS+dROdteZa3
rpsecG2d6cU2GIkO1jwiXUcZQMYV7ON1xsRXUguMP1gCsZb9ftxM+HtUYPMx06lrfxvOqJHxgBx0
zgrazKdy3sj8bzaoEwG+YXFH0MvyjkPdCqq1n5iQa+ORXcXykYbYG3dxYAZncEnhLgJsm27rGPFU
CnXpTMzcIY2mcFcXpIs0EwF6XlszDrBvWZ7rp6UZovnOtGNY7eKzIqsszUN3DSqMVlccVZRrNPxF
OYmTqU8SkU/zlgqK/sQhTJHuGrrm5yokadXoLKJusm4VVa39MMzX/rb3oUYFzsmDq7xozlCZgrid
gZ/2/MW0Rnh1YUpMB4Qz1utUSlRfyAxY0DsueYz1gyjjuuxV00HyrgFH01UiqfNp2R/q3pknknsK
xeyxd6vHpamx3NQD2/MseKtcmDE9dKrn2o7Ko9acRU7ju50i98UoI7pZnkmDO0QFPZmsitDsQXpj
AzxrytPOLlX12oBhZG68wJS71q2etCAZNq3K0lvMlw4/wije4cwdcl0diYrY695k3+KyJpY9SYan
vkUZu9wrhLn97w2C+L0bQnFnuaZrsfWh0if+5p/7A0/USJ+0HKd2A7qbzLAqQNFNWzgwHuVoJ69x
ajkHtEgUzEACHpWYXa4+KmSbdHK8IqR1LzuCKddL/kqqsOU5N6XwXY69k/XpRVAZrgy7rFn2aI7K
uoI6nFj+h6nXgm+ZQRygW2OIJDVin2v4G8c+z88aUa5UjMYaxWT03KscXAsJFgX6ijPZVVcnbsdT
TxbN3260iQGQaqV30CpmdwjlRmPdRV8QXHHCLF0Xzt/vbp4DI6Ytp+YbDTknQvX0fkRioM/XraTG
7bY0UoU5Wbs8bftnuvpkzysQhH58MjLFZj+pNyKOtXkQEDx6AJIOlJTQab2mvXB1Py0XCpYqyRmT
G/u6VgeFIhBJj1U/NNOI7hvvH5Q3nImlx8wrm9SjXhRipxSc8//+tP+9G0RLwBmHrtYhsMef1bh/
3+2SURKQeeAiXRlrgrxh0NrSaQmcs59JN6tPpEikl8/y1mj9e3aKv3ItsM5JDbCw8M1uHUjC6Cs0
jkwqk2sxReVJ79qYbo1JgLnSCaATtbvxYgYflnzPjUj7EhnjxTAh8C7XmBEq6KZszW///d7+Nddk
DmcIJu+ep1MLQgv553ujF5SUgZHoW+n03mHRC35qbgci3Gdcp7H5FBEm4HoTO2AGkk1IVEbt7BtE
O2qTHZyW0D8kkHqOnnR5piknguPTA35m9xmLQIhRBQsxOYL1XKQtk6VUa3nNMJbJtpzFoZEaR1h6
Hb+IbL3kwGmxb0j+YUI4J4aUEsdFAHhwp7d4s307gpfF3v2tr62aFGvU/p8C26i+M3IjZIdktx8B
jrPCQJEyWJOzYbTS/+Ey/BtNlSKQoAQUEwZSCY/Z8O+X4bBshN9N5FzlGX0UrqI016buBfOj9uSQ
uIaCOV1bJkK4ZQiY1FN/6Dx6AjqRor6e3yKBrkgDI+FNBr5mgxGoMvxLUNtraiR1zGuljsu95cau
A2PXtfiIRNEYhzAgzHe5kXOY73Ivds1yjYrYuIUJxNLokGSePDuqtA8MTDA/DXn1YORte3C9aDaL
UB0Qby/2YyX0VQPy5nO4o/Tooim8Z6as060y/eYutKPXZcq4XBI0qCFcFcKukVTmYjb5DnRZGzbM
3hRAA4vfU8knvBM1uUef27ZuMPALozUgbR4jIKMNfas75ApAVvU3pB9q+KAIbyjFqN2X7fho5cza
CM6Tf+iD/AYHWD65We5CjxZFvQtR+Z/nfkuEEtpx4OxhYtlnCDp8PaNfemy3Wyk9+qN4NU8lIxQc
SmkArYGmIeSV/C4YU419PbBwUmTGLzQp843mz6S6+aFJ9zlC2L9xVB+ckNBfIjveGnRYrotsrgYi
IELdOS1qH9L0yht23HiLkuE8p/ys2B119IlnbFmlHqLEZULlNvQQQ4gSOI6rPxwIMb/Rv+8kEfRD
zdWB7vkCIob9204yLVxb2YZUq8/y1aWzAM1OS880h/GHzRuOymbpixyF0I0/4MFuRqC0Yb8Bdlcc
88F+jF1ErOm0Q5Lg24dl/0LfpN+XtUHVJzKxGukfr+JKxPdcGrDma7BvJiSjEZ7GV6RyQEtSmynf
fC8xqVNJZEi3eTVEz3ZBdKuOXaWPg4degFChCvd3Jip+lZFx7nTIJzuiNvdotatt1AbxtknIRBhR
CBIXq9+7+WMXe/pTQwoTvA33Slg2Bh4TQXTwxNVaXhq63uQicpoOprONsOmq3s9veOYcGuEM/Wdd
Ls1rIptc7LTVXGsiPDpPGYYFUeKX1Nr6TJDkRzHPV9MK9fsiItf6vD0BY0KlqEo6gUWwX1qUNfIC
5scQCBsNRymWzyoUV9mnYv2HRf536cU8TkS3wu9ijO0tppG/X8DiKZromOaE+aaTdgmjbHjkYvTi
SGILhQNSdeL9RohQpZG+gWXct9LqHt0ie/qcHZrk5XUxlq52epaaGZ9yqwKMatZfl4V8EQv4hJee
fKtet/NxytjrkhrW7kMawcuBaRIVH60q3Vh6TR2ydAV6DUzh0sYyWQounHHPi1ifyWtXquRN4ev1
lJze/Dq4VFn0vOgFhqCkkygtwo56mRvkROV/EnD9FuvC0sAEAp2KadPaw+ui/1YjgNhTDlECiHD9
QX51vB7adauXV0rA+G7MiuBV9ZjCA6rt+4mEtg1E2HwfDs14rvF50WKJwdkpYQEaMau90Cq2g01l
XAy/6DbC2v/3J2z+viGd/17wm4aNHNQV7FX+uZTVCf197Kp4GgtpnkHvuPdcQvrB1K7LA8Ip3Pt6
VMhqCyRyqhpJohDOCeEiaZ1+6V3b3NqVfpDSFImC43IjdCs7Rvg0l5YEARDAt7rR3Whx4W6zMU5o
EgfGn3Zbv3en57cCCESwQrLrAm33z7fiB5b0tNBt8DFajx5fZbyhqLMhJb87aXgvYnkMgq77oL2I
i9fQ+5fQQFGe0Lf4DrSQNn3+MYUVhUyLFSFJfeOQKCKyGjG6V801LmzW/7RF5Fj/toTSDaUdTNuQ
fZTgq/bbXy2sTuXFCAHoc0ybUCBvI/27JckN9isaX0brPvqZhdt1bieGA8kLHqo/bMqyoWaQwj5Y
NQEM0jLalVEjFllEqCTugVmaKpRf7CO2SwexEnTRP/+dirCYTeS14mTPJHBfC5DyJj58xLnOm2/G
EQWwXqxU6cur3pjjRSqNSSQdkja/0+McaSdi0+0iuvhMQf2/PFQZNJAnPZ8b2tHZRKgkI8+BQkRQ
GssMIyotGsChAc5mXZT1tTDfxRjkW9SPA+37prul7RSeutIesI/405ZNkrn+dIx5qAnLCUlsLuN1
3Dx9XnxCjc10Ibz2AbNbSToPXVU/hzJMj0s94UotoAAgfgLXQUnlwlrbMDsq90vnxqzWVRqmF1S+
w6Ul6m2pV0tyFB8+dSvOBNp+6fhF2V1tx4wZmY6eG2aRO0/XaciZBZS2ticg1i2ZCS3S6+WwxE5+
ISv+a1633mOgaZRRqf1WGRA3jTS4KGMb2IuUTm5sZG53Qd9oO2hXM2agR68tG+PnZyHlklNduxfR
M/iNehyxfesy96iTtGbmJr2ATksMYYT3UIuuOI4YN5e3h6qVpCDcz9lYV0xffomooy0zEq3KbCa8
eCJacG7yazQ2DTX9ZOxhMIyrsLA+601Nk+ZmMhxAPuEI1MDnxMLNTFt6uVlq0qUS7T1YacYkcGF5
2MSOEqW5LuKtmrPkGUBfS/xfiwDT8HHsV71vgsYA7xUm3nWxkaBlINu6iMU2PlR7XAMcg8nB0YLR
452GD3Ef85W+Tvr8EC6mpEp7j6DCb5c1F+8CiTEZfT0/L7XNgOh9FaIF2IB32YXI6M6OAQHEmBoM
038acCxlz993RJ6HoX+e7tiWg/Dh94gEkdf0c/GmbT6vM1XLGHfeiHT2C1ozb61VBYnrSSCQhLXy
pYf7sMIeACMB7YI/liskr8YpmW9glBjYa55yE713FSd0D6muSYX5bDYmDKdOFOuMMD2X9CLCTnFB
nT7roC7qhpmhbu3aeZ60KEjC2osPndHyybSh2aB7xcujSTp8d1ko0tWgG9mG/gnmq2w090v12HA9
sIoUaoZkD7+shGM8DYKIL7QHSg9OCA74oi0/CfIObZ9fBis7nl5Vh0dCFA67gpps3a2hNT9zzw4v
Sy95uWeVCp9J5rmbSrQf/31l+5eSn2Ellhaa077vcGHzfpONKjusHD0ss82ogietY+xQ8d4u/nwv
btqfmREy/JifWn7IJt5CHWhHn526/7VhG7/CIATKIOwVUrEiCHCYkCDZRsHVmJ1Vy42TY/XT42zV
Ik44ukWuXSzEsLvGgKxoOOVFc+S2gQ+HWZJMIEY4PqbIXnMOosVrMSpDe22D0NlUTdZsmJ8d8Grp
j9nIsXbRMD6msrDXNIjzJwJpJ7g2qnvqI3fO38IH/9/H7t+DXmL3vFmCAgLUt3AH//NSSlO8MYsq
7DZaY2Pwaedka8gB30NpbFoPh4FmRPqGOBLtaLPp3/oJicFMt8MV4ZjwKryKTJsizO4ZY2XQbu1s
ExCNjpKTh8tzQCnB1M69Q7pG9rqYTwxBcxWdZ80u8Veq1RNysSi9RE40rpMhJtF3Bk+ExkyVmoNl
A+WY5PbOUtk+7jC4k9Cx7nw/2dblkG0/VVt5A6iot/AG5Y1ub2I42xv8M84m10LY4Ea5ikZYMfHs
BaxkmW+W4cB/H042IOa/Bp/0SVwWBoeZoccR/W2fZeaj26dtiNZ60d11AmQKPk0gBAEAjqbNUG5O
8VvkJvscVTExyzOIYBbmdZkPb2wlHBU/52nlbFlNOewVMuOod7X90oJO/Izw6UXXiYLtqyHC/aLq
y5X/IZ0iebRtqvFmauRtaFW3C8o0PTRO8lMnoGSftmW87dvye4GJ/D4o0u9WaURXxJ9sQKPk0am7
K6CE6MPL7YiLTno00/bm1Slnnx3Gz2pNWgHjk6mLHs2y1VZDZMo3Wm0kMbmqODj1LEXVEnRnvZaT
k9CE3ql0shNTOXCslTtjlVouDd17ijfnBSdx/9B5+q31wkejK+WLtGewXkTeVxZ4wSbFsdDHufOp
/nYE3SVKrmKDAOBlqTr52qQrUTNwlcjTZx0Njjz7nnETU0slVm6ZynM/KnjVWfiGQ0A+o8Z5CKuW
EycuaWHPtWsJhWEz09AyWieb2lLFLXcM7VRJWEsBDt5VWwYkKIXl+I00HDC1HjtHN6ibrVFF4liY
xMMUfisAViKnX7fIIvWhbFc2c324NZnzPHjgw/UOQ3nR0RYOOXAPNImNjQTrvhMpUjWr80yidULn
ZloBGW6xX34LXPE8mW7zyyrvp2ZPcrT3YfDOYLgw/wu6uNrTvW6Q8tNp8Quoc6gLxIMfGWwAs+LB
r3zrrbD5HsgaxXxvsgcsZQRKe7Zy75mY72MuP5tKyy3k7h48bwE1xEAbvsiDZJwPZ2eC9zPY3yvk
HoLYGyxkFV0z3DrduWRUsJ9UC4qsOVKtYaOU3tUoPPj6lg6KdG76Lg85yKdMyxjczId8eapXwdpT
Wnz0vap6LuLmtljbPRaAtWwKRrUNMLXEID3RHkZjj8yVzf68zasT0d9Fmfjpz+3FpaO43NAJesfr
eupNpKjL+DzN+AKVXnfRCiO9eLHiXXvzTrhsMFTOf4orbbSjeKkYr+QB0fb//ybVohvNRxDvAn17
LgM0w0xKwQbp4d1fRIIasu7nTrtIBOIdux83dta4tB/xuRYQeYi+65Mnb/RPSdrLt1iD0Y/3V9xT
c99rUWhdk9kfLEjUGIOuD7ZhEztr063sNw3aVVx41r1dkrq02MocVXc725bJJQRU+0HJgap0WRsT
s36dWuE/LltaXwyA6IMiOKcZFBm+Q2AJSvd+mdwPufXgqwBCM4hlu/KjZ5jGCaiZ0qRxHj8HqIff
yO3GJuj+pSxx9Tq8b+ae/lQDscy9kkTRKtHOQxtV29hw8ge7aJI9lZ9H2Y1Eq4HCc49cEw/yZD9r
wutfQRXcL56FKrfYZY+TdbcIu4UduFfHQ5GrpgoLYBLC+Gtl+ZrPeKMsrb4mVQv5rNIazPpYqKMo
ln9pHrJ0jHYxLsNzQtb0MiDDH/NDSxPrGaSYhROTFAZ9PEzCab/Ty/hBErz3hfk87DcKyZM5yByV
c6LtsoEpHsaT9CklT+U0+uq2NHGWM2tpYWf4Z4AdtIjVuhYT3lemvvVfmo5I82leI2BeVNFqQrex
3Esn6+B44PsxRo3Arzgt8i4Zgq2TVsw8wr4j2hJWjijQ4WP3+1aT4M7OgIKoDaHF0STUXkln2fSN
5x+LGQmcGZVxxh8DMDeonhMvJMAloSt7yNL0NM4+7TFj1hN3rtq5jRaflMi/lknaHqs2JTnKUvg5
TPXdqn3sbXEAlWqMyusImAKr9YVZXg+Rr73zUcGzc0xogMpmW4RFf9NszkkEGBqAG71f23Ua/mBX
UO1VLiYuqhkMh7nf1SYhwYK2A1RgaqLtYmjiFGg3KSxjQEa0gMjKPtg92ZBWnX/rbS1Y6VObXNBW
t/eDon0ovfzoTY1302X8axgFGr6hBaY2m0wLN4HWQ0sROGtlvQUdaZ3zIJ2MeMR0WD+R9CZbFWov
Rpshi66Z2H7v2Oyc0oI4z1g6+IwGUzCBCq8JAm0ISAzJK8+pN3GNl0AkFrhJsJNuwcIVliRKLS4A
jFHhftlGxHAruXRrL66A6e3RzrtkVpYcNWQupuUQiwoVTlLjnuxK4byvxvF7OPQI+mY3Qc9HdOoC
jzLbV+FVD6d47Qfi4Dam+0MM3dsAqXIR0U5FB/GfCp4lAcNWi//yqGV9eAz7/O1zQ4MdmsEILfLF
7pOVR5tDZNqgN+M0/z6hxdcD4rXwWD5/yhO08py3wX3RTP2F2YS61qaP6jw7L/98zNCB+AUgRgsU
g6Tn67L4pNYYXgbbXi1LTB8Zv4qgmVoM9i27x/ljp6IwVl4+vAZ6a98S/5ejTUg/522cFlN2KNyW
KyHH6Ew/r6R5qzXFvLQWEelH9n3f4/NHfbKtmIlHwkqhg98KV4mTEOEqn+RZL01A80P8HacD/k5z
uhppW+wDdpQeM7SDAdzNSGpwntQlaynmyqTG+YBHgVHKenCaX21KGTpp9dc+q+5SPwFM7xLv2wo1
whOffk46f/Fk75Cl9Hea0sFQ1+Dvi6bdIISaaDtFmHeG4lz5NK0bwzM245wgmfaorkcLNJWJZpz6
GbBnXxnRetC4toRdibWEAW/sXHCu72TbJ3uk4SiYm6hcC6jYu8pwYYWF5Smhflbx0CNQ1w6B660s
O3iduoocyY5fof2oYZbdYVKISLzqCLJN37O8vC/6/KfWtpemfg/d8KGIKX/bYe9DXdGkfa9PT5VW
vbvULLrsf0qP+M8wfTC88OR7OwbWhxa3nY8or3Wjmy1GB7iW+pjSEKfYxEYLLOQtLyYyq42MSbKE
SlYNF83IsTBbkAzQMmcEYo0VyjKOt7sDK3EmLfejCEZOUCcasFwAfkMpRB4Ml4P+OhCPsfNqkDt1
RsaU+wM0nI5BLIg25sxpENOIe7zMaAo0JJdk43b06JwWhNjZjXPMgzpcewM2SmGTttXZBLXkhf4c
5au8tcONqYxkZ1vlj6GBjuXnDFknp3vKsunRQHQv3eiMi+arVlQwF8Jd4qYRxJ9uHXHSTKmaWH3b
hwiHnTbor0NX3g9gIUClHHwI+dmcUoZY5MyQ6Byn481S6SHUjaObeoSDQLJl80HD31nV49wfZuOG
SM3/icAJKppgatZybUosvFd1wa9S2TdbnyOLU4CtsgEdP3DEAgCDE5aTiDlnVdn7ri/eBt7mqPln
T69+TGBifGb7d05v6xg4o9fKIJTWttP91PbNyhobmMCFx8cCokXP2h5fsAQUNKJZNN8SC9x7Eoqb
E+XvdZGBU1U20AMaBCD5chou3ezL2eBQXSWZuW9UedDLYt3PchQXdUptTcDiXWoJwdxKzuTN3E7P
8sGy5TPxaVBjuZxMkX+zy66+OwwOrABhX5Mpri65or1sZVkNygwRVDQUO2XaEV5UGdJPNN4FJi9l
9yT4mQER6BQ8K3TLLLe9/6trXZAJoP2QxT12hfkDJ+FbhgTYeTIRDzAXZxstQcVg5wGgqFkuNbkG
egL6djNzqeSl7+Agd7iKNoYOR8nUZbox4lrum1CdI00bd6Wmf+tMH7Cnj9M9I+C7KpJzLK84kPgq
yVeMqo9tkXw3DVClndEQQjGeUg35J4tCtGJ6N9xVc05g271I4pvxYLofSaKDqdFPjGQqEtCtY6kj
3B3oPAZXK5np+7nMV5Ur7z275fMfe7GSygQ9rp5C3/yKOw2sXOJcAiOcQxGwhsLFRf98bTJgJEg3
4q0OVb1w6aD1wXAKPLM+2v6gb/0oHjdGP2HI6voXNHykB6j4ZxxpO5iShGgEhzAcDspzi1WYpdi9
eJNuMqJgdqA5halLZ9dAi0ChLsfzkg5cO6RA6k1yjmR1ms8FUrWFF13zcVOg85E1kHCzSj+8Knnr
ZL41BBwwowuyTVYmDyk5kPvWlTeS94BXDM8GbxdSXuEChtUgoiBH1PSZowfXz3K0fV0lv5zI/xIO
OQ4fINZRWq/9HDh2Zo+r3O1+huWcx2P7vxQN3VVYMzhPDZzmfiKf+e+0S6cygiDb3ybgR5nD7H1i
7Z2ivjvT7jjnTgbFedxWzCXXGTsWdhFz3j0O8wmgZzBmTxTh5VGURnsXWEGyUYKYkTB7Buu9i8w6
OipeqzsZ2UuhJ+jmQfMG17AaE9S31lhdHUdsmKKBMLGgG1SRfCmnclPmRU83dtSgcX837dTcODFW
Tjqn2tH4XtUY5ZXjJYeAZLRVSxlPZqYYV3bFTMmqHWiXPttxCqh9GWTrQjvqmE53dATzXYFWqAz6
nBM4ti6TFb+5Y9Lv2IEWe4KT211bwTLEeBUd61vqZDdsCsWLq423JGJlwb8RwwTgH1ROt+PCDzMw
/d74/Xgh+PUnfKRqrQAiAT7mhR3TU5suNqdK4W56x12Po18f8WqgsFTdtEJRAwU3cXYBpQrphIi/
RESx4Lkm09IMMqowY58wl/jEYINs9MIivMNPR/59SRuZN5PbLP6owchp9xmblBXE9wRfgV39gqRB
ujTQM4oaIBB8VCuhK4/klc4+jnwqkL7K/RCTa9X1xspHEDZX7RkJG4r+Z5fhvG8lpgAk+aGBtZYR
RIk5Vt+5ETlrcchmzUibfe5m+T6welpYqbwgPoF+on9EqNehDJUrWkW/HCf8Tu7HCpAoECj97Gg5
EuTh4qjoZcw8RBrDU96YNzuLWfyAZYoY9nZk5k/IBDMUN7Tte9s6UJ2Nq6TPzHcz0k4CzutL77II
l2l+NEVQHBtmpCvX7XCQFM63eFT5Joo0AjDT8LEZ7PAN2A69ENlwZU6mrVtW33L+mC0egg80DJua
P389DbbEeBvgEx2ZmUVn0Y4fkUL4mg7PbYCtopODXBfAMP18+ELZWJ4rImuRN9x8Or5XdhXeeswh
IdEOxWBuaKvChH9ppXMIfPGlnwrx1HVdcqwNO6ElEhFfxbu5mvNNGske1jDfClZH/+JLER07sluX
RxOjxS6J+wPxNd5e57QNKb/XORtL5gjQM4K+w+PBMQXUi0QgBXnKyU32AiFfKFpHQsxPwmsuReAi
hGaphzuor5lEzcBq46ObXdktil7ycAH/tbiZ2sj9ppzsQ/k9lAmCO7PIIwKMbJPy+5Sk4R0eMRKF
/ZnKp6lvBAP4d0Oq78ew3/ewMteD3e5tv4Ag5VALGbkTbyu9aS511NyW8Tr6sHhXFJq5teZp+zTJ
DXS6VRRI54XSz7jYilhjw0rcl5YkWwY+OfTO+ae104QXJ2RI5+LCeElxu1PtWdYxFO5AzlDtvLtm
cAyDrnrVEqPed14IBQO39Je6Bg4yuM47E1+WtTSPybvVo8eBfQ9cW35QOOGvIsvHJzvNBN7ZIt0s
z0/tA/3A4VuToP90oT8yfB1+CoA9RP5qih6Za6+cDDd/BojmZGFq54IY+LMTpBRwv9nkoRl4Kdqp
eXCr5jUPre5NxbI4pH7er6NJdm+2AKHdcnU5lPNP86Z6rnvNe1CVsm8NrNnlf5rAV51Nj2vW8j8B
m4K+jOx0Pbo1KUh+Hz0SL11fEx18PgClx0Dw1PL8BFranGiB/t8zsVXdC9WmZ98MUjoDAh5qI3N4
dSh1SHcLp8flxlXZr86KBlr/zV9PmWZ176GgOH++YH4+1oO1mDLv+r+nNCAdsSpPGqJidsHtVyhg
1gqDf7k3p0wdXPTM/PkjngvsT1T3BrlLevFhwkFau1kTXzohCsB8DgAxFq+PwgvPGcqGV10pbwcr
0UbAGUyvhgZxZX6BNrTpSkEfN61Uu+SVriNsQbrbdXrzEHUaGZlm6H0rfWeHhL7djWWuUwVQqbb9
5FymZtLfkLVk7AKZYjbdNW1sFA0g2t88zEw7mjz+JnQx+TjSiPdI2xmNTEpuqWIU9SO6H6fIxZ2o
U3XzG9d6CPVs1wZ6f+EMx/9ijafI9/VvrIYW/b7aPeJvNW6mjyBqft4s6TBMCdHJRW/kN19p9/zq
hiKdkII8aPLVIOPp65TUN2IdATpn/jbB0ArReBr5kofpezh2pCVLoW56XKYbZdbWNRN9B220C9ko
AmKZFc6WRt8mYY2kjZET5K3l2hZ/j38VTobhqE36B6+M4Q7X5DamNFzPdoHoPcmn6keTuEiULe2X
qbxrpZvjWekz57mn06KyoKZ30/f0a5X/7NQuYdOVGdFKACHskdKzjWuNtqTeykOFlPHQl453ziJg
wqUh4kdHG8y71q3N+yHy2ytoguoO1VTxZcjQn5Xd6OxKghm/tEb17JjNt7pt99JrjdukGxDyqzE9
2s18TBXJ5V7t5dvlp3EutraBD0uOqfEY+V27Fl3kP3OJH1YhCopX/Fn23QQRb98QhLgKhBA7t6Vr
3lZyO/Zl8EZ1V3nqo24qkrzlYJ1i9pIPVkpuxvIDlOb3ZWk4L9RrzroIpwcTrd2uMzrx0qX1Az83
PlKNeE+tiuvHmib1kYbOsClqR30rDIz+8ytohnmEShjWpddcG6DaNG3T1yBU+eM4ug28sOyY2jS6
otnBVGD5TM0wfCxB7jwwixsv+TTuwF5oD02qAjxZ5SvB6da92o4JifHUlIncT3Z9M/vcH6+tE2Zb
wpuIJhJC2+UOS9VsibByMNBdLwzeCQ8DPQJX2M9uCA2dy65Ipy/LDwpk3eNoAVvFOnTW5hsCNLXT
cqM46Zq7Qoh5b5kTuD0qXGys3f0sbC+84q+bReKuxQkkdBSd6dFiwrq8ZBHA/+91y3OtygHnF/lr
jYgEat3EZDN4b9BeJJQ5G98cbbrdMbLNomQ25OvVAXSH+UNZxVNX6NWHmMofmnDq64hvk+hNohFs
qbGToM3BWdud+x0Fnzov9+PS7biOzU/LJAvbuySEpl0Vlr5anrTmFMsJVESXeMjret1lsCeZ8S13
6zSyzpH9zamkd4xaxH+lVz14WV89CDWLvM36VzU/NfkOuFmZWk+jMKPT8orltSkciB3qjwjQu9Dk
pgRzDeslusKhFWA4apMsIA3PGrP/o+SKeh3KplhLo46+AQDbm2xWflql+0bXtH+lrcLsI5espDoj
SLszEdoB1fyi+dP98lJXK6+FzNSXqeU8d2OnvmD88daWNVBNOnQLc3Q/Xwp+dcoF6fuA+wWYgO8/
UW+Ae1UQSZqBuBQZMiVbXgLN7px5MXMZEDYb5oKYz/NOvx9lPXP65Z4ZafDa+e5Jbzz7pUPkeEhj
Ag9V4hXv8owgT71nThRvA0bMh6anm9tFxcWdnx8Iil1Zk8B8pyGFdxod+Ic2zysGjgqA1nHl2WrY
pBgxiOgrOcDzTUsjOAVhcY8eyXqKK2/Yh++BHnf4wzhpikYrb/Smy5uyIED6xIHMD4YGcRAeo29C
GtVhzNwIYT75q01XIvlY7i430AbiE1IHGPIus5nQyC7LjRLBX/eWh3bj7+zCT4+ZdM3/x9aZLTeq
bF33iYigb24lhHpZclO264ZwNZu+TZqEp/8H1Dlf7Tjx31ACyZLLgiRzrTnHHBegHPc1gz5GChyB
qKlyeGMR4W2rqHEDpcxKYj4qgzmG4hDDJPRP1gIV5HvXeFKWtU6qmA+6CnJD2Q6vEsWTk6pVLGHH
Lr87DdFdaHt2He1UBLu5OEZCaPd1M6ahxQKXhByYhDpQjTyJL2VD3WzoyjO5nl9zYamndUPnlIrP
sjEsiWpqPdg5AOutLnr5+5L10fq69SeQ2Pz3xev+/zy97q4bGI3ZrtbBQA4A2u4sn6FndwlBOGF1
D0eZeqxjkY01EYaiYjm4PtN4yE81q7+se+vx9ed7EBsbW8c+u+6mfV3f7Z6iVZ60b+uhvz+Qp6gC
yAzJjusxxZAvcB8Hn7sgf3C1vc8VheciNnZqYY1H5FtEaUbDW5FQ/B/k8KvPnObDJArIU5boO897
qztooDUzHwXT9S0iFdPHIz/hEDN+tYPA3eROXwJ7x8GaLSIfG/PHSFwCI3uon/MsD1/kKIygGhc3
5EJZy82BW7rAvsRSxuuS9qVp9OaF1UdPuUzS8lh2kzl89tAEBXW7qLfCcnixBRrqkCaoTHLNz0xl
r7e9csFg9muM9LMeVulPjyboprQUFrUz2n2Ro1cO44QcG1Gnz3CLaKawfn4rnfwzqalUyjb8MB19
3ndh2O+Tai4+gTahUMryr87q1J2a0mUBWsS6rdDjt7Aabypd6S9HF+YWxBeLvba17ko5E3wVzl9h
JbSXTOjPXTsxX+3wX3bZdy1t7O9JqFVQd2tmq1XdYRBVhldLxkWgGqg3V17D3FjhqUXTtwjWVL/N
uXkOi1BoMZ4XtVmf171MhfdtUXa3V/jM8gIU+zNY6eapGagYUC2rHuNklw/ozlrgji1By4sOsfSK
I+SzOEiMTD13Vbw0A5eH1NnAc5sEI2JO/NVPZfSzd+qPlh43MVFjdpg0x9kjl8vfEO+9rS9wVaSk
yVhVLxPXyRExZLSfarDWbuFdpdSjn2lLHitlI/cR6Up0GlpiwqIYSltvUEFaPsTOGk5vK3AF5YI2
t+z7JHTsagbyB2UMq0c8EKss8jR7cxp0Imndn9dNrBPXpnX5ZyklvAa5LGZaanwImnKlRtmO1stp
KGOXukN5MJneuK9lL14uvsA21FutnMDU6q/AQsfl+iy5/CfgcPEy7GfcloRslLcpHjkb0ij51Zfe
dtJn0Owu0oIYXy/Mw+JtrJBQepTIMvgM1KNYNxreT+AW3KYEhjhh2meEWSFThgKJztx9xjbC7BxO
UpB4hvjMNOU0A3kicafOr5U9c+4ux1mRvnioEaZZq58KsIx/NjJK7E2ST16AO2yJmFD6jZ1009O6
QW+OxyclooZ77FEA03lOrdF7bqq7YB6A7TD/PjSW9wAnAImhcP7J9A4N07KhQU48kMfs4O8xaLYn
7Iuv+KHoAFU2bX5b9scQEzDUaxZ4OkoFJyudwKPTr+iyuMedxxlVK68UJvatapL3YxDjyqp0Olht
/9EKNb7FOSDvTZ8zDzCK7Dp0rPqH+Ce3DEE5dRK39ZG2PAJgFW0sV2p+JJXnyOkkwY6pvIW0LG7r
boKznHIFCDczZqmtFOOTRU/gSRRQ+O0Kmvk0DDnfB7vrMbBj/5CRWJwSSlpWCQNq9a45UlhX3AYn
YTXhozBa+0hn1dxyGrpBpbj9tQLMjDCz9Ra3Y32MZpjpU7xkGKHhPCrOmF7UvqeHNVsaperYxHbC
OlXRU4OZ3pw+6rKy/NHsfnpECt3aSf7O0zR5ozjGGoi4EC2cmx8aWWnbntlQ22u3OrRemGm7vHs1
h9T6LRMQWAQ8P64XrqZHU0gNTdPPZQ/YKlcO2BbLa1+P/960zfx9QBnWaBqoVcVsnJ3eu/pGTBGA
rtwg4OHPw2kO3Qvk9bpXeaJO6heida0zv/xZFArf1mDJZzUbgX6o7j/KXJXFNnNCBDdDO+/L2Kwo
44FM7yjwdYD9djpFIEjVbBSjtk9lz0TBpNnur0+sxzoWovyVl6fXF3aRSqzRuh8aOWGClB4eiHDk
oY5K/aqDJaYPaZADnEj9uh6zUXL/59FybMyFtxGFaezmSTEZX5aDf19TsZZTW009/X2DP++yvEyU
Qp60gmbM3x9dn1032YR/2RuM8F8f/vfZ9f1o3JLIJZM+WD/xfz5jfbGOUboNMcute+vLVNxs0Gs6
YEdlhaR7+Z+iyRrBrLLEsxrhBaZozGsHvmnP7ObJAkh7KmiXwNFRRuPshIitIpa+B80I7V0p+5HQ
BbM7tjrFfNpYqP5nOzvJSCBfFBV+Z2Bd87xoAyvGmlBxsGpm7TcWVU5cUd9cCdTNo1AJJ/WU98FM
kDKkuUWiUp2GQdsPw81ZgEWwjU9zqJFIOarE1elWkey5GCYW0da0K8Lfw6TqT6oSxo91Y8Kb7Jq+
udiNRXMn9ic9Gp5pwJVwXrxvrav2z57TjXAwOhTa409Lpt8VPOiH2rK1e9ZCqzFRD2uFYZ+d3sR/
i3o2MNILY13y0fe1e9ILkzzlKWt2pjcT9lj2foEYajSkdRKianeMdsZW05foHJOmWB2TDtsNDp83
PNqW+Luq7XVm4b19K8r+NSR0o+8181s+L5ShttPenfQttdwbjgnESdj6asw4Rxb2e11M6Eo1SqSm
OvndHFWkbuACk8inzLoh8RIEtY7dn6II6djGNDzb0wDgKadOkumu8urgW4KZaQrfa+oIP0RlntDV
2KyVebZuKzynTfmRLHtt1oaPnIjv9bk+cZHnSWupI0jgM8KYf+uGgYR93dXXbcbIe1o3/9p3LJfB
fnlmSPrm9HfXdlIHuv3yTGjKwjf63iPEvIufK1wlzzV0B4ot4l4sezng1gvL2z/Pra+KSWN2yWEI
0bv92USh3vthH+Oj/b9j6yNMhOOlbMd/Hff6ybk560YJAQNXeksL4r/vlEii2arCIlYA0D1d2Kh5
RAPKk2QsNTD2anUu342cBOD1zBuaJoFFhfS1kE9olMKvWLzPhjkwD6F8PhuO5VtAtZaAlGpHDYQW
JuZ6EJP1c0JV9DjJ9Lfh9A+aCvYjRK/6SGWEx8POg5BJ1iYS0/SgtTdRt+zjPXp6wp7JkxZuXWLj
5prEGL+ElUB1LqbEvdZ1HJg9BOamKp/mJKwuTtJWFy2V+GUMXJ9OVRGKtx5UJ/U/T9t5mjCDjGPr
KLoQmzE/8nezvg3e9TQrk1eVrJO0nqdPlzveHnRLsnfreP5EcMB61KGWYUMwAP/qovPgeJrS9FVC
LOaGmaBANCvzkgK2A8D5VkwhBUHF5h5GNl+nExQZNXR/9XEiiqUmXtAaaEx4ZTOfHJp826q/9/gv
dpNGJbuKtOldUozDJDgaNKHK6X1ICeEznG+6UznkMjgx8ApeZVmIEQg/krti2U0Qr2+1bBhJ8Ql/
aJkuAi9UxDdFUnzs3IBFnryKH9JQ5Qe24OhsjTjmC0ezPzqbnGrEVbibDdV8w1TjlwhUDlRM6j3i
XO8QeqncVDi7YnpZrjiMlYPCJBsENv7JYIal0YBYNgWxmyIzyMZplf8cckdNu7TlxbOKWt2Mcxjf
mnl86VB9HHsIIUi/PK+k92+kcpuztkagwWv+bvIma0kQ5cyprUY7OaGqFig6lq0qC43xfTm8LjjX
jaUxxSSmhka6QSSTBVlnb2S9/h7pDbDwBHCgqaftOx2u9TDKdeYMeXFdVd+JrdgBbBX0VIsIHIlm
9rRKvy26pbQhxP1/jpeFad+mf788Q3FCubQ9ET4/n9Hlzuf1kTfFZI70OVqnqTiH9X+Pj6khz3Og
1Inyg3IkeFEj+g057AeoCNQ2RfbNHrLaj2vX2KVpSi6ikx50t0/fRT5+pALbjlvP3ZVxsLtGoNT+
PFJtIn+pelBSGPrqXMgOz2gU0ZgzlFOnJ3jEe5OxP25wUI8M/CbzI2p800DMuksnNvI4Fi/hniHf
XBqr+VkrVEyn68M5tW+wCgqGi8PE1IPSZqUdlNnLoC0ykg/1cIY01fsM9UehkGeEkTx/0mEiMYt3
H6RyfIUJEOfcE7DhsZjiPqC7T1n8VNhFwIROOyZxJC+DWsvL+mjdyGX3z7FqBM4XosG3WklRCPuk
d2Ft/58NkHTvkhvoz7w0D5qhAT6cl5eFF2mHDh7jxr1jCAiPYMn+SZe99Thx0fNRU8JzmHJrnRLn
Abjqqjqzt+t7LNFVUxGT19pEoRZ0BtSsHU8ZqULcJzYGaJ17Wff/xI1mYVfjj2y0s0dCx/TaTIV7
TtP2k6kgWDWDtf4X8MrsmFr6B7ag/GJZnULNd+J08oZjgbq+URX12ObJPquQHFNCP1Wa7Z5qM3xX
l0XP6BraLhEuvefRrmBh9jTgvQ77VaxsNKTsmwUuV5o0K9u2ROeRYAVTojA/xoR3adFL3KryWChU
+lJ9Ojj6piLezE9jLdlavf5jHNKXMXUhp0CBgk9/NERVb81avXBewJ/Sb4XLva24efS4kfRwKg5q
iyQHAl8w29jJYTbeZ4MAKk3R/FSRN6UgdLkNiRufbF1DsveDgNIAFP+jA+lyLslTSYcxGPGRA16M
fT1jglC6cPRb4cvqdawVeZ1tUp9rK/qdtVV3JE6JnGdBvHIXYeDRZb7pocxsUrf88trGn1DhT1xP
aeQUmzi2X9VIOrs+Gvc9GQ1+rpMpWozeMR65aytlHm8jJsRTRu2ZyHV8Ie633KrEVi2KuxMjH1ET
YW+NJE18wewIC1I57cIlnyclDcpzU26JoXeemokSnzYSazDzB6hAMXpJeRWpQbJs9S2vqzHQsR0V
JcVXsjFL3661jy6rab236Wef2NG20fLnCp2yz4b/o0WqlRzw4U+RvYM7bH0rszdXXWrgqLivRVT3
Dxn1OIXMXWaApXEB894q7cMVXfle03VkpkbY+rrbTcZzhzb+Gv+Cg6Af0SaRh2geMTa8SI/cJ6IW
k8br31OBx5a2J+GhiCILR5X0i9Wr5ZXRscbMboA6tGcKBrLUmSq3UXeIYocABcHUtXa3PbCzHaxK
UBZEftFYQOGaU5qZSuwrngPitiCgtYUDvM1HExB4idQV7+9znvQXNaX6P7REfzYs612IWX0n3oyo
IgY5k0CEMnoBdLzQstKKOAPA2E51jRNC5KcmNn85UUaEXg6OCzyywpqu24t4q2f9b0rgR4nbMpLq
tazCf1SaNJuK9j/ZUnInNKo64He2uJeyXTIRK9SSeL5FLC1VgOiZuaHZZNcjNYsR1XddIcNXzem1
k0YLla3emPh5bSazYCZqEmdqJF5eNX5rY0LjZZgeyORQbqlB5Y0oXXuLywMjtYDU2rvckBMFk585
KCny4ujRup4SGMgHN+sdqTeGg9F1tMNceJ3IGqpnfo/Ee6kmz97WzTD5Q8J6yHHRhKXioEdz+zTZ
YILKlOJg5B61wYN9bcYvlMno/ZpBFSOFGczqPCl0IZUar2hqdt975neGTG/2bFtnxWOkQrR3Kcsl
M29El1KjCAwtecDJ1ZMAr4Q+E8FXlr+30JrgmYx9f+nVZjqFhAmIqmQFTlDNBevKBleNd4Sd+QWO
E1y0nALLROSYJqz0c8ESogr7MshVZ9hbpvajpLly9Ub+Q7OhxgFZxvkrM9tERcblBYJGD1BZoZwh
itzI1ZBPCW3AMN94PdXUTsmrR5625RNdwK0urV1JI+Ipr/DmaC2AgJAuW1l3cNNlb/luxwyv7fQZ
51z6Rbuwu1qNFIGpLETseHrrbKo6RkGsoXwxOC0WweZ0SYpqvsg0bnvKpv/dXx8Nc0aWOWXXP0+M
CvrlzkibLbMKzScW7Bjj6iSJOdmLFlAe2g+YhYJkOIS3t5Ch4uJ6DYPSrJ2U3sYi5Zl7jRLOsUAs
gO52U8iMUGCFdqgeaa8TOuW6d5MNYzz0cZPiA1zoIneOYabSnudev5u4GYF2a344BY1VaeRBlXhL
g8ZGrIRxQTiBO4weNrk6WB0FZev+xJrNWQ2tbBPWRPMib/TzOlQYA8IQv/WECGNc6mMZ8NyqTVK8
otWuLdMSf3Pb3j09N/xwwbwoeDq3VZLfK0ROyCmEuM3a/NQmrbWJZJttS0UxL7qrDshtKfO28VEk
jIGq7SWfDO97+HjYeDQudWIhB5Xrgz4VwvSeThk67r0ZdwdwPfU1H5ynRMlUjFrIskTBldwsro/Q
0dqnMBXXiVcdskXbUeQJaF938GvG/Zk6ONJ0ke9nvFkEPXoMkRGDL8rI3HQvqoZc2+6tD4F2EG1N
XwXegMynp4Pwp1Yj52HYtQ1rhEbtmgtpic1FV8OfmKbQSRgRa7XYfI0hHe5pJaEA5W5KX89mMGEM
yZBvK8yDZkRAXXFSpEYkAOPngB69UMqfWEhVKIF2tQNXC1JNxgh9+2sGTPpUed9rWo0BFQr+ZLmO
zpbl0qlX6l9hWDisSbyO7pbn3War/N1r43WisP+gWo+IE3HTpsdb6RehzL93nfUMMjMlwMDlqzFa
45lBjXz2UMsPsTNbBGPzFXn2PbHqhxm32H9DnSBjoARI5XLq7WpinSZBWtSyZ7dj89RJQFCgKklX
jwDSDYpAFx47qJeaOdo6jvkdODDLoTzeN/r01Fc5UfPLpm0H46q0db3tNa/YYR36zxM2rTZ6Astr
JrMOQodZ7vrivz+7PjIaCqmpMd//vz8aQylBuF5WkBQsAyQ9kvE/b7q+lzPot8buhuP6w//6SK52
nWQx2xdN9Dspy3HHhGEX9f38BZk52+gIND46r6LmhsWdasXgbqU+ms8YHJOdFpvFXR/0LuhnlfpK
hGsaZPwiyxJvSOLlWYWWmXMUn8/7mDgu411BTWdSN2FJrw+fxA09EJMPLW6fYi6DjqSVU2MWIMzz
vPgsShPhNxrEs96kFLAGh4ZBoFnx/DKpOdWZbrROTa2eccF5T/Wo6q80aVWEsq1yWndrYBA+Dsh4
v+42tgLJu8XVhnZAHtRF8BlhHr3YbfGb/vz4ShVef7aKfRU/T5mbv47Lprazf1yhDJf1kDDUbgfO
Ig8cK3o0sBEKWxSU+IZ/jDg99o4FWK+J8k3d/SLEkpYa+Us++W3ajvmh6it9dxfN6JyAhGwNqDsP
JVXOOciwHSSBfGM3orin13TuS9/1ErnXlcx9xBGwoqZUuOWWWKTiVhwA+vyIRmwIWVoP+2pgcja0
+yVvNGr076PWVqzTuWzGzrzldRfkzhCfiLGDDVXUeyhfgKWOrrC/XOyCG9uJvjkhc0pS8JAzhrSn
0Uo2dbHn0rM+IY5s49Y9GHrcP+VRN74tyKzeoYmJvj/e5858mPuMTJFq1P2mxjzQjkz9Qya9742n
3k1Yn1dNR4ZeXUuzeKZT9FT07V7ODevm4ZD2jZ/iUKoysKFa/G6L8LumMQPSKuVYVd6WvOFbpuy0
1EHDPGVgGPCGFEYV4Oq9pyQK0gl+NKb91njVnZzzmeKpgIq3nQm27Z2EFLhKPLlR/tD1U8/lLCbn
H4KZjnx9P3omyEVrtJvKYywRxEE64MGpAOWjgbnhjm03UGvllLekQMzPWjnDJKqPTghhUwZqIXGf
TTTHsxClVDw8UI4wH6BU3/ElzvpFAcA+oNjDe5IVs70RY34xJpYG6jUp4HxVbn1IdfurgSocDepL
BTBnQ1sJMe5ggwwuA8PVblIM94aKpJfP36MOotHPYqxZLViflvFM1PPBTnRE7pXNJaexsNK2pkRH
5HRgPmxyXAbvpzpfkasfm1x/Q2r83icEDWBuCaoC8Vyff0aWedcGeaK9/c1kwFwWJ4h8Lkmy9O2a
oOzKXYOt1lXEnWA9m1jV2nsmjARq76VWnIfteHdHV47UUhZgJvVJ60kdvONAOi91ZEkXzu6e8Hm4
sn6UoCG9Ub6AQr4zJ8KbFzKVb2DWKPeRod9U99Sl8UY6M86F/DQm9dvInCtswx0QZfO3Iu0TF/mJ
rJUdNM0nNaVLFVcbFecTjeqk+KiYOCOuehlALm9wizDuaNxqRvVIRBkSEcX63pjU5M1h06EV8yXZ
MfPSrlykzzHlMqdRvzklLeNuKQYufy+qQIS0c1ltKtX8heG5UfuvsijRvZSI3gA9nmgs75SSBYLs
UOQzzR07MkXyRHxNqncstGRnMQMEkuWDBJmirbRRazGzSRkTM1ucaqy2Bev2KAch5zEd9vT7qE87
y5mOY6iR3JHhPonCk/t9lPaRJoBiz8+zV/wQpvxGQMoRFdw2A/AiJ/OKYXFX0wKPelpf1rx8mb5n
9Xvku0EygT6oTPo+rU+QyaGYcDCPKnAa+VAdqutjTMnEwMbdv3ITkcx6AKJ8p0M7b4XKqjXRob9k
88Ed0h9YAHeEV94cwbNObSFYofCK5YnhfPar2N61ff7EZU4yGwNXTjstIXmtTK+5mjwcThfwPb7s
3ac28j4GCVYyYflaVvdDr24soyWVe7j0jXnUNOVQ6enFcYHZElcAK2LrZGiBpu6rtAvjrOm/auW7
hVLwUGuMjS3xR6RSqTvtZ6drPxo3Y+2Et3LOAxSiz5YlYMZOmC6H4UwQwCfdCkSWRoRwP75KW31l
nh2QZbhvBFHQ8J+pninyc+7xdulojSgafyA8InNnKH8gRz/WNhdt06K9dOiNGwiiw2BahIaYQDeO
9c3RUWpExJ6Pyfzau9UPlGEaHpWZGUGRdZ+TNZ1aLGGVV52tn9iIAJqPN40bE86vIo9xUnBdSqVD
eXSpSklLQfHNDuSWno0fUzOjCa32Rund8NHcLSLCOVsXyUm612VyRs4SuOTxRlFQjPPNDs0EK1nG
FxGfys66qA1uBCfiJgH2ICFEaJCvlse/Ed3K0f0Zz/FCbb7NHpVX+U/JTGkOnW3XviOr6M9lFP3W
wzDIZEa2vBbBVpI3C7IkCSGltNFGcL51lDaGpscg0FxNlq+uomHkL3bzrR5QhduoJJAHXyAWb0aL
AoWVkT7LQvCsDeMXSxaEJloH2S6s/C5O72alnEajP0ooQ8vdRs3CD03pfLdQ0eKp3yYTx5FD5c7O
jWrDvWVv062N9AwbnNJ+DCL3J+cVudZDlZoXNMZTNlg/jI4zbwCW0HHG1nGG76P9rPLwkdpMIdBo
7AwB8NJD9D/r6JjMQnwnsOVWo4jD15/vdDzSCnc7siQ2FA6OcEXK2fgyic+2xxY7pXCeoW5vNYny
Tu2SDz2XREFzewdnR+HKtO7SHD8RA1AtpHQW6+J5MrUPq7ywCHY3WLoj3CfFwYB6vxkoiiQ0u4nZ
upm2dUcYsavK8YxwDft6ByeNSq9eURgkk+VHuoetsG+Z2TKvqr8rbvbxAKxabi1FY9mF/NAZVNMX
Jjcu182/Mvyd1Mpu2FO/tWX5zxwmdzfJKSfNlJ96w34zW2zOJdkBjTDbjQPPoUxuiUrXcGCd2Fbe
roW4fiBHx5+8FE44qWgsU0KfuLGbXi5EQiuj1pj9LmPxpjoBdI6YSg0TKpw0NzUxEpwU89621S+1
jnZlru9QG24T7DIWk/GIbkWYbWxF9yPmn92nlQLwR6FojBRSMqTREBamodlpWh4M47DFkGBE6g5s
ZaBM6k7IeC8SEfQpzVaMUZkTgabPAqTDZh5kvG3KG83KvDPa2I9Fvut1IgzbdGHW+IVJSXzaihg1
v0YznOhhQds9sxw6Hu1eiAIVeIeUpdxTrc5m4nJMbrCi9lH/7eJR87Hw7g1TBE3eHXrH2Imh4Js6
pbO+R+saaFW4j50fJWsncjKONrJoSWCnXqqXzoAOmLzx2ZdM8EunQ6Aq026S0YOR8TSRTzVVsJlG
ex9qxh7UGiOmHohxCqSL2DZxgjqtgoi1b93tTZ3bmXB9o5p2WSWPYIMOOc7dgTJGkWqPnk/XDDOI
0QfgZCMlHfd6qxyEhXxHvJbUciduHyHadIrCxygbaPNT3OnUMwyJoDKc3Zix4JXJgV7CTq1MBKPJ
LqpvA12QcEyPnUpC1Kwdw6XQgHcgwr3BMi8g0Q8ZxYjeQkUDzhdIuzHiHaB6a0VyLO0xSPTkWEPN
G+0aidiw15zON9MpUBJ7W8ISiUvwS5zgE4WolqqB0zx5XAeygXvmqDvsTcGE9sJirTxRAhbCoShM
VFVt72QrD+AzglZHUFG5+0o3D0ro7sC81tZ89EjsNm0bCMKL4aS3pBC7GVBKpduojJ2D0hPhkur8
izHZnjYlEinK0xia552psgDLYWZFCXP1ZDeIEb2H+uKSvLE8XzmK/6wkAGPLLdacY65geM4nv1by
axY6RxZwpO0SbGrNr1HvL1ZuzTirnXFYTLiLamrwl9/HidMDTUWipyc/7s19VldHE6hJ1iHMn61D
5Jk+C/TT4OTBROhe4m5Lg0jcFALVULFiEOfILC7ZYJIomxwinCtgy35WrK00Tt5Ynfa9Ze3tXPrM
Gad5B0MgcIS7yxTVT6L4JqjVQnc4Kql6AJjvN8qxIK1GtX5m2eRndRNYinXK8HrKxD1y/fqjehBK
e1rAehl/HVcyrXM3mfFLLpqWvCeGw7tXo+1nGHV1q3oXlbjgbo6a79LuqZHZ0Cy1HQGJOyToOKYU
H9YD36nX7hfDBjXy2YJhCmRWwVWL+GHd4KI8KFVOo2tAN7vAk9KuiI81qy4w6XG0p8f1fQE+b1ql
VneQYhxSGpZATnqo1w5JnovUieiqEDFx6lxba3oexfBJ0wiHzRJivdLi/iDjNOtPumKnzPElxyki
iqz+GMdD21Plz1H7r/C5jk7NebbQefR17uxEqGXnGEcV/oCS0qrWKKx1p/ZhYlEjZbjVTq1RzjdZ
nvXiC90eprIKLPQwhdnJyucfawYSxXrlyY29ytdUIAhKtPhNqAEci1hhodONPyqgGGkkN7Rsb/EC
BFwzhtdkYLwmWF8X/CYosobx3lMvKoCBizlE781YG28WZW2Eyq6v6VEKeLEnYYW1/mVl9q27JlLG
ZaL4sxPQtegwyY9cm17JsW9pWy3RA3Z3pRUqzn8QfGXd8hXIaYbF5v0iWye7RNLOOIdI+Mkp+7Pi
GYqLmcTqSTNnj9tFT0WmiPdMNmWgMEr5K5YGonh8YIDareF3ZUn2HEgHJuBVUm4ZfUCtadALVnCi
A6eE0v4CXEfGwy2H3LzlP6u4BVg+SoyEQfl/qD4iVjO0qmG2Zwn+VCusb3Aj9HvMiCZDBU38kJL9
n/fK9ZT0F68hLQuiftnJkLkDGxzH6LAHmvEM1TkgGwDIgB4VeIL/3ZQjgPjQyWX2no8s4quuWM3Z
2UtUwJCZ+sMaAGEaQ77c7ATNaoievhL27jZXYiYrCxBy7EheLFXu+n9+oWlgKh53p1CbfsdFbd1S
jJeDi7VpqdnEx84kLHFJY1hZhn8Dprqmw4JjCwkPAmrrZhxIRFDz9qh7bf/05w8jW/e35by55PXA
DVdSZjJszAer+uGq59EBGkl4XjdyasJz6SRfMpmtoNMW+lGyPKvfVIp5N8tGfLJuOpNhgt7Lad1r
FgFTXdo3qPp0EcB0/AET1eg6ycuMvrpcbwz/8Yd8EU/aZ+M5FffrJL5qs6rQDMtM1k58Urt+6N9f
6c++26sZ2QUyCtZn1t+J8MIH7NaEegZtnvswMeuIauHC6+0m4kyT34PrtIdpNJZOqYpanqg+FJKe
quzsJbRhxYc1Tf7cyng4rnt2ZP6Mm2bE0ddJDING47cLE2swzbeWP84hSSbvMtjNr0Kfyv26t24s
Deq/vz7EUt74atVue3fCGpDWxvtkDqROSH3vWtHwMPXH2Er95lm0WoERkckFJvdS6XWD0zLahBFl
/PU4v/tRDbEKSsrW2pROT/HQIkFF3678H1yec5NVrI4QEXcDNl5bb4MpBNWP391EQbRsRjOiR9Gl
FkovZDC4hsPOjxvd2KSExJzXTTNiVdBRl/pFCr1U04wlfqShFl7MS8ATgBeYV63FdEYkz1UWvWZl
/Kp0Mdmkun4YqIXvkd/iv6wXps8y+LQZ4itnoA4HR48LVZHmYXlvFDrDMfQGGj+ePFBiSN7agjHY
RPv0J/oys+YW6w7loZ4/zp2uaBqYkL82a5hREqKld4l4Xr7pWUumW8gYe8Owva8rDX7gjGigHiIF
d0MlfCPUYIX1kAuXMrAuU/NK98a4mqr8tTjwqZuNr3GHEdVmqn7oRzgCre5QWK7Xs/KNME49oEFE
CR+e3SSMcV8rfdiBpWXAwEflnqr4WxibLsL39FnTh1OvzdMpMQpO+6Ys0M+THhwO2VPCgv1oLYZf
Y9mMTcQyO230eWMRl+aDgMVyusxsPLWEVVDh+pYzH2JkMTb1hUbaLeP4WJh0+xETCSM+60vujltu
keXEcq95PYs3IqOQ1DnnP4QsW89h4bY9a462pK6mjuGr6G0yXLRJIiZOYL+tCXHTYB+6pHj3ECir
Cw/P0GnDDmaafzNi90aFqbXn5IpNurmWnORXge2KlG+kKaJSqys1F8M3Kahuiv/H1Xkttw0sW/SL
UIU0CK8MYhapYMnWC8qSZQCDnMPX34XhOddV54VF0rYsicBMT/fea/vluYrA5ZHlpO8WHd257AhH
ak1aK0hO3Yhb1bbqlh6ROUZb/AY+9gqitTjU0JF0Ks1bzvjVV7PpLPQPrmIAkZnMmljbf6sJfAoo
V3mVbQh6qp6JTOpGfvSMX9tOz+38VDal/6Pzlrhey391OSKFlt7vTNcigRwB5GbwgUX5wk02dZ8S
fz463k43jHadj3hVZdvrn3g3bvy6JL03lMFacoshHM5hc/Xt5inURXdEstUjJbLRyy0vc7boi0mL
zKUC0svbNIzuYfmOga5HUx0hRoN/YFbEpGeWfGG7QW3XtFrBzKkh2HJTmIV7IGrGu8TLtm9pFg1v
ajMU0R5e97QNjwlUHpVSArJ6Y3E8WjpbXCWp99tzi++p8Zud+jy6NC32PbwsWpsyOoBY7Pay4SMw
kbc0Acpk9SlGRs0QZmlOTfLTGFrq+OXLhRIYolVG/YWrESYl8N6jqeP2QPCQnu8fluHG+bEKQrJp
g+FhHJJjmHjBQShsq1PqRBUChVg54zK7nqEzd0vGoXrW+C1jQQaOptkPK73RiBaqk6w6Fq11VOWK
eiiXMR1xOO92t1zZfgzdvm9fCiRmOPdzGqCV5zzFGbHwIuvafY7kK2AuA+Mvnw6uzhRRlSt26uPG
ZKSRUgyuFbjb6A2bkeq0c1NXoi0rohejchIMk0AqS9f5lrgUsbSB0wJumi01wuAE3tEeQjBh03NQ
Gu/TWMurXuoPEGKj5QrzBT3cyeWI1O8V8MorXOMDDOvq0bLM6oP8PGLbWjpJdZUcu85EXeUWwxZL
LwpGz4T9EwXxc2tTVzKjQL+Nu25O9oQbqqA39aD4wotkYblGfTP+Sg0DLYHVdzusn9NjlXrZQS3C
9wVVJw56baToRdR6OgLr08wBWd1QE3O6XM+D8LNdk/t4vs2BXOilTgFO+K21OKa0Rrcu/vKAADE/
u73W3wYDkZlaGu4cttJBWIbaxLpNWcyPQ5b6pjIL+6beIzTLPCREF5QeGQnL2kdwbg/LaHmqlaK/
GM5eb+rk0aiFRSYlliVijJ1n33aBFBCUdiQLzXkOAsQBrHG3iAnbBkNpujfSzHwMsU7hpwX6GE5d
xHT7Z8XN8dIDksj8pH5IU6T+gnnPtpPAORK6rJsZGd/OmBICpIvuoKjSCXPpPanek/+JJix80fMh
fnJkgfyQvGZIY+Gqy1prWoVaZF4ABTqnaUBjsjAb3IEWJeIB8iqk5l/Uez6QwcsoU2tfROJVlW8R
obwcximsARXsJctI5aFnUh9bHado0R3aghzri/qYJU3w6FiW+4hdb2GlRp75M/N0a69KmBBEjx7I
7KCg5jpl5YMta8TZdj9EWzHnDRZwBhQ9+T//fbOmw2OS650AAFErl1jeqTUSsQTGjicF+yX/29mI
CGkWI0GkK2kRbu6V94SAaQzIbXOdV7UEqYcudvz1WDEAiycDYBzEhEPrmO6xhqNLNlFNM86lkeJm
NdIRPJuvtfjC0dNu+3lRZ+TSv0L00y99kqxVCBPE2GRlzYO9FYsx6qD+G/UnGRQE5IzHzsSWBVvO
w0VqVcHRiBm9jWUiH3xNf9FL8v/MWNo3tzW+o5gRwv6eAMgR44aGGIc+uQoLn43SBhyjFzQ70ZrP
gzEGO3tCUJ8uBSmcpu7AUcPxNkMmdeaHhX2gL/Skio9YYKXqRT9vo0ocQ3xxH0mhdUy/hvwpo+Hx
ME+oKvUlcwx5LlOJZflqh6F+IH/PxvNXdciW4PPME0Iezw+njZOk1SajAKL1VKVv3YhzGHCvezMF
WjNz9HP2yc4BdgKPxQs2MGkjmC3iM15Qhi2jhQM20StC4PhRLQ92GX2pDy+qaf22kR0+UIj6Ny35
WScFg0+HYrhN2xNT+TdgNpwgwuomTM2+mebfeAaksrBMJ1ryIl0yiNQ3nJupcaoAhoAIpA/nDDld
rv5NUfZcaZwmc0jxcMXE0OrBq7X8toH7rksqbycOjZszl58hp82zo/vpgxWh3OXigJgDwumevkXQ
a71qGxkf2sTpXglfe5qjstvZFanpMH0ezMK4uRIn7f3zGWsE0kRPQpKG9iSMCNbrEjwSxQDxzBbt
aO4CYSZdakVVnr4VHY6hoZrnVaL1b7UTyFcyE/jrOtk7AzaCPCk2uEm0pzD6ipZvFbR5doxkecIB
oT/ac6ptjMgILqgswUKSaqISO0a3wFllhJeibyTjDuG9hcnwhIJlfo6k2GQh4T8sGl2hv6hDcGRJ
jy5Ppq9FiUYRtdH04ehGSmMuzk9NpxOBZicb1x7St9Ce0Om/Ud0avywMVJhUmJRp9d53EkEv36vP
o1P/0C2/IMV9mvY4wt6tKnu3Yp8Aksp61xBgrqScibgImak3Sz2pNlqvMtg9reYpXtY2tcDhxqi3
Ld2EtYGG9BIS2bUfh5GmtwaKOqMUBumZPZAov28M7gJiA6MNGvIjW54YMIr0HzM6hL1pkN0E3hWl
HzEM6lXe1dHRwnqbwiB49GRLq0y4t9Fv3VsvAyz8RaB/ZpGN+2PIzg1170v72qcj8VVZld/cUq6T
FlKN+TJ2YQH6ryoufc8SrP5hk7lwXencXzMnAuhg8lFU0aw/BhWpaKnXo9GD/LAJTe2XpvdQS8Kf
kW7wgRv4cjJwPHsig4ODUwbGIfKcnJ8WHrp6MHKmcvmUhiVoARfVfpC8ZLkQz6hnnOemyMA6jWAj
8mX/QtF6DDyHGYFXfRVVHP/w/MQjK9TeI4qOf0hjWKo6SjQ2QWZ7kXgDz7kMy8Uv9Sr3SgsaqNfA
8OYPheHE66qk1+bbOe4XREdhhYPp30qrY4THqEzQzkyGgV/Pnx1or9T6TqPuuehQHY3ll73wr6k7
YOgwTDn3M/Qajq5YwzBz78sJsDF9Ovr4VM3RhI1MhdjNjIN8olKqeDCRFnZyI/q2ewhFpD373K2q
3mnD+sOffOu5AYyx9ZmxbdXL1MwbuKdM+QA6+bvYz95T3btVWTVduC/E6zj7n3JK6kuXlNF2gjy9
c2qPDw8nxWlCLby3W5mvgz60jqKfXpGUZEytORnhfV0wQjED8DA9N/HYbJ0wxy4z98Wu7n/UY1qe
wRec4MnUu2RpB03iiyWBvSfF8ZSFWvoYL5Fko9Y/1qQlCZEZe3Zvhn6C5ruIo9dAiuwpSa2fYigD
lLxueNA1d3r3IuZOHlPnwJzqtVjakYHdmmd6ZOBWtX5vS8tczcGEGk5M/CO5r812y0wGnX60G4ae
aOu5+eYb9p4wUGa7KkqKbSyQvKoFPHRN/ZMJrUtuqwMdmq4wUmAddHdqZtWBxZkm45Ql5xmb0M6S
LWrlpgSwaJjFg0n/bZ+ZWkF/umlQi6CaBQgcH1kMK0ARWXykFBppGVylIHpB+thSiWvfOHVsvaM3
xo26FIq9F5OT06ADZuzyXZT9Pm3a/jYnGUDjjnkKxyp3XWtpdTAHyWQntR67KDpZMzW2ui4MByxx
sLTugNxu61mIk0E7G6Fz9BxG39KR5q7Qg3xn8svDvweeBkJ1vM5M8bcppoJk9LzezwH5YGY+vdmt
lT7lYGIeDOg84Hfs0xj2PbUbVU9osj0E4CS7IEPdYtlPVukm6KGg28WW/ZvCoj7nc92c1TPNkT2D
Bt1cuxGXjSRnYucvtnJEt/ih9Sv/djaokqMA9G1UzvMj2c629g5lb+vNpXlRhbDj9ljw6Duby6HN
Wo6j3phISMD0g3Q3n380JuXZfemwBb/UEPocs5Pw3aOLQGyYySwt079Vw9Jpqn2Hv5d+csW8sW29
60CF0w4IXQKHj6QR2m4Y4ULUwyw3ZQwIaJRa0dOPbbwjFp6OMOF3oK3WET7XzWqBmyvw97BAwjPD
rFG1j96aOtFfeUiIHgdA6ttezwKClRvQNEU3bI026tYD55rmYTAH/UGdKiyyJR/mTkiUlIM8kTgv
OW4zWaQzek/XGRMSE7hHvrvJ/1IkeKsBMpbpFJKz+2j7wVvhEUYR6q4kDtZ9jEF9b0mlJUdxGqMT
QpP/PMRLj4ou+WeeJ5Aqob3dcvwqeBH6BHYk9UGc0cPOGRhtRIXKVtXGHGLoN5Sg8GHR75MBF6Nv
NDDRZM8O16bPceSADgaxr/bbMav/INXvibEz0Eg3drDrQgjvou7QVtewC2RHnmkWUNBtSOeKWFgL
b23mVn1NQYMwyHhME88/I0BlnzNLKZutV6BciD2roYJhwa6bot+H3XhuNXFmhEDZbfXPYeW+1ojG
4eN5516ll3A8Fsg5nb1dfSW2CyTTL/CEsmoayOFH1CsZZ1ndEXAIenME6fEUDSNzurp/ovZ7Vz0D
B9/t3h76Fw8x0MCne7NKb3hOTG03E/D1RhG/ZMQNnFl9clLUA0ZZD/IgaUaOZ+3sVBqvgu7U0V7K
tzov9iQuF9tqxrxhmPGLSc1+qFpcqNiU2vs9wNXD2q5bzlp9RSshssWbzO97u8Aci59p3FNHj/kI
2HfOASoiszFbZ3jLq+hWMtg9mkUCC5IybxtInUlGGeMtnItT6qa/e3cBXFbZMsnsgkMsGqBZZv0s
2za+hTXmp+UIWqY0/Vo6DCttqGHTetiBK01jiupwEA+0MD7SbzCejFbnvbK+EAaqH2HNrVWh1xde
e3Cg/Ncj8eF4e1FsxtZq7PIlerD59HPyA2rsF02vD2sJuIIBajlcGsujPUTwyB5aJ+OGrN4yGwk+
gFh+RlQ+hsGIxA+Ldw6b3ylb7WqaZ+s4xaP1GErrZrdxc0wM6W0rm5MBjDfEuUu5O1fdmVax9aMK
NLLk0ycUx90qa1PtRsCrONUaQlyjxMqTlxNYRDKgHp0k3HiO+NEa3txj/chfjMxMNpHbxz+J8LbW
AAO9o9fi9J1AgEZuWazvzaQoQwsuPJpVZk3CUlD4EJtTGR58n3l21HeLiwNXxjwYXwxXs1dD04pL
FwpvF1b5cBA5IpGEZKpIj/IbUBykIjGu6dbANW2zrwao9jyj+DDzLH6+/58I8bZ64cNBhe97imBN
XKm/kx8LKtEs8ouqlI0kBRc5EhtKzns8Il7QdKyc6nRT5HW71SzdY3ozuQQeaKjxOJZt1Mums69J
l/xxMkCdnqs5l3Zu2ieklH/9Q7XR+iX6Bib/m6nI3xCKsDfY74ClQSEsT0BBEzgxn9vE0i5GYfkz
8gjGQm3kQJ7jxBh+ustYQd0OYVal8BeWxpxV5NgsEt/9kWf6B3ZY5w/6FyhRwnt1p0Y8IJucHu+n
SUk/uwaDDVPSHVb3fJcODO77nBOJOoOseM7S8dCFVGciGH6qq9OIEqZM5F/t1JqdtE1NaTuV95dw
R+lTluCxi5EfqMSww2/n1ZLB1u4wqSfe8M7XlEdJv+QhYL08RrH8TTZFuybswniIlrO5nnT+lcK/
XQlfFDt4m3PzaNsxZ2rSEfw8QnHtddfKiumgOeMfWZrihDQ0ekn8ciAzD4atpj3HXVR/wQ4jrWio
vyaeDJKgsSYGcJKXBFpB92Xs6ZC34xBkmI/zyhKt9YPBLXo5R+c9rR0BNw0bo+NchiRLtStEy8lv
xne/9gbC5Q2b/oR6xq+Q1JY4/6xYBeiAoAj5NzMekrzEggUBSK/EuJlEhuW/JhcjChXaL7pNQisY
tYCUrxOUWHmCQ1Z62U113+SIKmfV2POI7SXrMZMTl0LwrLPXwLyeJrKLwdwLms8TnfNCs186MLrb
GjsqIletouE1PIfLDVIKEn86ROV7OZVYLAluD1aJa53sYMz2E3YBSOrMZh2O7+rWLMs6X7QqRC3p
oj/DjIJHxhY8nEvI4IbjnBrywbtQN07/ri41KJkbirjSi0FFLvlwKGy4zGGNr/GBETVXlqTXxXL8
HhxWHnV6plb0Vpytql2XGCTMYfHZRP4LQC3rK35FsCT+eJilYlIMhCmdnZcI+8WB73EyyxZu9JIB
A4W4eEBF7uNxw8yNXQOpqprBgWM6GLL8xvpZv+q6sWaW5D2pV2w3M9AG4HjqJWlm0QMAK32LCK4H
vk3zBxhR84R1ROyFQ1s6FLIne8c2HIgwnQWQyiEs5L97m3rGjB07gFoQRx3y19KZUicnKsr23A3l
/S31foKIat12PXkMjuae/j04SYlCvqneKasjfmBeqT/s9N9i/qUKFz0PwaP7msQpZAdHdULFHx2f
apSg6qgKEg+PLHX6xoTCfM4DIu+SPslfyqKnGc+FQOyhEfdrNfL69xAnzSaNAP8LnXoNCu+q0834
Z1mBPGh0TOmEutrXsTEF/oWYQKuOlHBuwMfUsnZB6/XBg4bBkJPJ8lkDbY5ge0TmNnL0awLO8V0f
vOYAQHGDXHtCN+1Bu2rH+iajsb328e3fO+rtecAqVYxsjHT2+40VM0erDY4cTEQQNVtkkTpDpz/Y
pW/vfbRZm0S0ICJcBAEWPp4NnB8oj4WEKNcNRnY1npilNnwvlNv18qx2q+zqvCS57V5IasPGV5ib
HOMxiheUxzTJ7EukAbeRjjN/FA71cSia4GhpRHCqrUEpJMibSdgS0qyif+O21d7g5L33Y7d+wiGd
P4xZKDdcaohYZNju5tSjL9KF1A1RAFZpuazrIrKJdXesB7qE4qWxuWYqO/z0f6hbxSaKxHhgEQ/R
qffRo5ZnxZMnynUhIKKrHbP1mPAWLng5YkbwZQ7yog1++2RoRfWWLgAP+mBjQyfAFpZ4KQXdPCA9
QL4cXTCIL8aS8WHvnc0k84Axksnz72VcQo8lLsBYw14iVEfd4i1ZNQfVza/4qY8wpB5BmdXnRo7l
GZH/PMhdIUFIFsTD0DwZ+NCjKDXop5Jvrw5urj/2v91Cp5Rv/cfR6nCGL4tNtyw+nYMatm9KxmeB
A3K1cvCqisJlhCnkMx4uCKKE+6pXThWA8wxPaqlq1JdYHlJagHjZ4EyqPyANGQgC08fv0WJ5orfQ
btoil3xZYLbk08k9qzZ3eu8FGN5Fjn3Ma988s8uYnWDbqgvrGSYwjSA5owevg2Q7NkBinbk7J4Km
T+oynZvpWlFaMLA0eo75TdPJx4LZJe5OvMGwgSi7AE1EVzPIOPJFDRRsdJ//2uBpPP8q2l+VzW9Q
5bXpU/mBSmk8pVK0l6ALaMMlSMloDpCtVesUElP7Fka0ksL+UY5F9qqbOkKIGFI5pz24/8K4xrEu
nyuUIn42PXVySveEPzH+jk1UbRy7LoXbyKMROtXWDxvzapv9ezRIHC9ZX166LHlxXGtGA/gsl0EO
fcTqml8RR/v8yPQAUHif7pqppUwq4F6fZ/dXayLmEi2ZT5FaRYVV/XZxvNeR6dCd1c0fo0Qeb5kN
TvOy+LG0Ews3HF8ZD/brqTE+UYigF1EL1YhEaES07gF1q0iHqboX6itYjbN9kH3wnUxBfD9hBoTp
ALFDlR+yuSjFV0ji90LYsS9z2wN+SxgnaJOHiYxpaO4gX/BaGe/suQr5VuyX/xRczM2yZkF0LH+N
7bZ9yGum5yA4RxJIlwo4N9zkaZRzeTALGjJBWqQHe2EYqJ51icmajOAkJtuR98zlR55mxp6DIbwH
1cHXMgxlkTZRQy/GfZ8ltm4dfSfr7h5Gpw6e1PoZtqlS2/o64rgBvf+zEdKUAMcCscMF7V6Z2Wda
aBDyO5pdATpRFaE9z8SAV1ncbu3l1DQ3kXlSz9K0m5lW5YQHMl0597QtYqvdt4bDXWCI2Nj3SKPz
tLwGy3xG9Vj4mx5TeEkoFTTQgFm5mTxmRfmirjsTMPsqDIdulS6pXxws99wJAycsXgVRR7RHCQRV
iUDCwCt2STy/6W5dPOpWg7unKEvE5EkKjixhoGEwtpBgYFeB0rO42DHVs9LCLxxY/o7kEAd3aWnv
vVynauzFY1G58zOaBBCP0wWycbyGk1K+1/j7yYslvRo8HOAEN58I5EOuoR5ixzCg283W5t97EU5k
1542akqRHHSXJVaf4ckbgS5PcIyzTTNrdDiCWhLERjiz+gP10g9oklATKQWfD7mYdQAPRy+OODph
Dy0PHqOk+zP10rGyXyAU/N2/94PISdZy1tLd1GJix7Ec7KjujtTiwdEGKHWC+8wpgHSCi9Gn5XoS
yQcp0+2jurOWV4LAvJNrdfep07QosZzSZ8XXANhqY0Rm6SIAww4V7qFBvraTyKNNECFYnnGnxD26
fIdB2ZkxTXVSy3ZDxMzaAEWIF2ZZA3tz+MEtVe5DhqhIL/kfdwM2+wclPGwq7vQdqJdqWy05zKNx
bILYXqsvFSRMn8MmcS+TG17dkYgRPs94Srs3TAHlycu9vTp9uN4LUb8l8XviBeqwdRJuGt6ctovO
SJ7tVVnaPTShQOJfC6zH0kJ40NQdjJok+dNLEMoAbgQMWBjPyxgkDrGoAO8YDh1t9VNp4H+NYJuT
flwNe2iZOR1IHvLCN4497fTMG5/VMgKI5lmieY7hdV68KiAKK7QSyA1xET7cA41rLyZCyETNWnJ6
aemqta9x4sdnVbSGExgF6RvrMajKX5qPD6bkuphQpF5Kq9+FUemBcb6EZu2/qlwoO9H/qoz3lqSU
Q1D3iLXtvN1Lx052woy959Yd7OQy25Sy41iWF9PWSjAXhvsxluE71Oeruoi11r8iGUrIR74EUUIU
fZ6bBzljAh1CV//Fd/WGfudPTYTw/0gC71eJdAb8FzbRahGN5C6efk5x+q0+Sqcq6KumdrPX48C5
akJPYf5V3hH0t1jTOJhOzGBwI25AUBRPeVEvHCIDL+XQEYVGXUNkR/VpBnP+ux9e6Q4an5jkOTwn
TkKPSM6PIouA0HIceyRbJdire0u3sA54DUlY6qVYKnfIYk9TYAKRIRFlZRtDdB0zEjhXPSkyp5Qt
u9JqdxfBEl9ByGLHTMs/y5MGxMSN1SReuV1S7ZuR3ACyhWYceETvFXF8aPRQ+/a+PFuidxm07+U9
gfJm5dgifkHLvE/YI55sQJpLMPwSa0BKQ1BzA6qPsrOIaZC2/ZcKLwfX8h2CCVrltyCiN75O45GS
BLTBpnCir9HNxK8gz9njQARAzuh39/iwRmTXyjFwL7f8pr2yY37kJQ9xlcCDsXBUGdHTPA9cmeCM
MURpw8UMFglSOMASZFJzRMcXA/UYadhkEUp6rRBHObjdsfQr3EuAZXyTb7ISkjT6qnoLzBaRAl5S
ZiHJpeG+u4oyCBiLW9+sC90+LlwsXssYMDUNF0t4xO1kywMnKe8RM52+EVqSP/e4GLtFb6A2V9XX
KCEYbQ3wQ3z8Wn2Y7eFJI/Onu59mIDpVqdQ/AtPSro1mXTUj8bemVzOT42SWFlP/u8ym3KQf0ua/
h0wsmT+6KJ5ZH8x7Fe4CjTgbjiBDLvgTlvItxJlyjCx6hJRg7RMyxHy5+effZCTlq8xm9BbHwd8I
E/NLMC4zCoctWcl4OFcogfSMD+6iayMWvIbsswm1Hy1v673w/Gk7OLDqVKQ29TIeEHYfWxRrkiWc
14Cu9+1+XLJ7Od085swhEqjJXsEndXZzyGjWiyxrSyYYi1ARIDgqYCy2BnbZsGSEpBmmf+3mtfQ5
WlWsYavB66f3vg3LHaRVvPHtaK7VNkSiqmSW/98HtUm5yMj0qLloFS1arVtShzXYYSvTC/3TfQmH
MRTfhcHwhPHNTWD0kyq8TGNMVlxIsoxqVwAQcy+ehZVkaV6oqRli0A8/KcXurjJ2suLga0CAjQgs
CxPAZOfEcYRmwf7TT117zEg4XfmA8UrGMeSN2LF4CAqKGprW3Q3uEFZTBmWP98sZhEG8mxOUTbn0
xFs9oLVz9Wjaq0NPxqq/Kjps2jkpGgVptG84MJJ1FCfWU6KRk4MEl4QgcrGMpeKoWmBuDmrvJfOW
EykUp01eSWMtvaY7cGxwVr6nQ8zOfSyd4dP9mMC3RL4eHf8b+pbwFv1WK6usk/JIQwUBIgqT2zBH
wSZdyGZ9NrtH5GssfBpKAafHj1YrRVeVAXeec5xzuk/L3nVE84yP1LsGJG5YaKZ6mzYfY9CZdNuS
GYEHYASGkrR+kIJwizjtwo9wSTbJhgU/5YKOQ+JFx0l9HBid7V1BSMldCt5X/VbTi/ahnhv9WS4/
LnPtrEafzBw0cc9mtak8nKfYM06irZKzDgELYGuwF4b11c5RhSVvxNtNB6A/6xFntGcvSm5lbNSE
TUSYYknKscrCO8upSy9B3OqcwZPyIyYxI/Vyskij4UP9mIuR/0qCzkPSVtP6/tkyDrHLGZl11NMK
XtpX7cTZ2ytJqwhi76ff2tlPqed71yYvqgo6fXP/Dd3V37afgh/zNIyKdofMT6MXNdpUnVQU9VoN
k8xloqSe/c9Lv+U7J7D0A0AkqB9PSGwVppVv1QwvjchPcm26Vf8U0toikyZr8hD2Q3UZOTaS52dW
wDs8jcuAz1SLI3E1HWKdl4LfSYgj6/0Jq0selNsM6MZGGLiv3eWhlN17U1XYwy3CrfEr5EeGNGva
iPgE8HHcS7T/2ZDHElDFtmv1+sE10m7X57E43H8j911ibKgllt8jtcJTJ+r0hBf9omlj8hpO8TOw
6+l9GMqvjGmwH/UvxTKSqIZgcecSNmNjwVPyILDq7i2Y8S9DqiEteJEMhXYQYiRNfymBxz/3B1Ps
ZFcRx5bLrr5Xi/Pi0BosB+GQdVOSYh35CfweTDiDn3brchY2WuNndQCWfrV3BewM2BPXBMz91W6F
v84Ll1NDWT2ZgZRn8veIRY7LgjgagA2NjUVFlX2GRWItwHuAUcobo5kYkkuv/jSTqgCD2jGZs/1m
U8zJTDHWuVxemoeyoj4Mc5rteoGDy/XAEKcmMuNlAGU6CEwdi+pVFpaG6w2IDmhiwsEK+xlKcvs4
dfQGGmq3nIg4mWQYhfUEyO7io7m36svQ2wq9r5+4i/zzJBoyI8rfWhlkz4Gti/OwsMkH5rn/6Z3F
NUOgrpxBoFQxEbisXWul0bazwN2xLlmHceRjm91cvGDr8DdZag0Pa80byXAeRfYlycauQZe2RaM/
WjjKQcqFdMy0umo3qi8Ju2AbsCsxrEb0vVKNyX6+eKgDkgtdRlRTlY9Of0g5vi/KTwZxazrl27xn
/zWq8rmoLPNSOekvYm3KX8zRUPQ4qP+aBv1oklK8ul77zPFX//DnC1r3RbYF+Fbto47smmcWuSQd
vooA326Yd+V7Njbc1Ubu75PcCE73lQvB4s84mW+ORulFuwOslKmd2g6mNPADlGljthspNJ2jNZAd
wjlV2Xj6HjPOOJnZuk9YwR8aiwm7Xegmkal4Bhjc/nW17uKLdnoicZRQvyn6EQ2TcUTfnlxybfF9
GDWozaXFXvWOzfli/GXnI/5zv6ANl6FbXs0QzdGnCZDZTtJsByxRa2e5qTVnnHYz3RVM07xMmuwM
GBkXOnia84hhfm0zq2SwzDTSAbV50wMIAkR28zWXk0e37Kk/3XomFtX1YNxUBGV2c/zFjBKAyP+/
BarpNMDXROVWZ+SDBAP9q4rIVHK3DvfzRwRJSPZMgVMXyrKaKcgZDQKTttymtV72PoI4BsANBJIc
zB7Gv1KrvXMTxX99FvjXOSBTrQZHXKB2fy2SlEzeMDyqu18OCzWkJ1LAqN3XBm3x8X6DIOpBac+x
CwzgcS5S91U1RGBSEMwWvwwRa6VBsguRdg3dc6HDwB/jYTe3dnzTXD243qfWoy3FXlkkZmo+IIa2
TRCPzlwy18MHR6vlvT3gLT2C/2kUcAx5uvcrI8v1DsgQrvY8BE/qgb/v7ipCoMAMD9jT1Fyt57pf
KUsf9068ygDfHP3srxokNz3bc409vOq5Xoa8PQKBZ7o0DvW2WpbPJDZeIr1I9p6UOdxRYmnzdjqo
csPGkwBnFyVmIInJyX3WgZxjdkoVBV5uqO9bsmrpqweutIr8aIpCVW4IUs64KZm03Tvbozbc+hBq
F5ZkMSxGBB2VOg79catsd+ueox/jl+6TcOg3ncTn2U76czpmDfmjww6y4uou/XFyduIej/5UEoIJ
xeCNKR1ep2VsiFfNAkhWMNlZ5onh7LarRsfzhQvsZx45/WWokN1qBanDdqNRggDWBjgwTiOy8Tja
6stnph6ahFqTXjpknOV6DzQrvgGnjeiEMbUCEMXYKbDkKmWSTTtDK89acGCJco8YQd2jeqYefGP8
z0vD12CSL3+q3isLAn3dsvE3eR2lWN5hWB/vvSq3B+1r6zkpWcuNhYwMc3eOp5l4Tucoy+g0lzZ+
j4F5p2wR7FiTa+waw5OQs1FY3WdAIkuR1rsGlB2pf+E9vB8StDStHvO0Pau1LXU3iOFITjFJRs1b
yr8+gD4YJ+iW709byaGihTWz6SNtLzpAQv8eoNNwQNexplhZX7G9uPgTOYmMlvcBj5/lIDTiDwQm
3aFpU6J9A2Fs4OqMxS53D8J89c1++mR1lKFkJ6Ajx5HLICXO15OHwm3lxSWZZEPxOn1aw8Zpxt8h
W+teKSr+jbVmF2lI7CP3D1rAzbrPfY1Wq39viNSY0a09N5SdL3WUETAr/f29/nTIGcI035Mnvmhi
raJ5KUL29GTx5GUAGO4HDIKOcB0sIlo/dLVt1cHdGMzuqTYH/HE6Jxq/QBEb0Cxczb0ldyUwezWS
7W0+kS4htWsuJK1Zetbb2TTDU2xj3lLPxuXlRDt1H/nWXr2P9z8grpPNn4xyy9ihlBpogkB/KQuz
OasSvsjoYTt5s7nXtrKYK0J1MMbzL1w8eP5/LcFLe9vIDlrWb0svS5By0k9Tou7cZuAgZ+x9fDrU
7tBZwZCgcZaF83G/O1IfOyk5CermUreZtC0ynNOYUQm/8j1FOs1tOjnrPBmsMxXyJYudminpSCeO
HD9xceRPAwkH5m20wyE8WA9A9L8zmAkKMg1Ef4in+htzw/SgTLZYHQA7LMVDbxVyrebvZSz8a0ye
B8NsM1nrpXiBMB/jqEVrqpJMWmg7Z3LmH+lxdSHAG7DbiFO1vc6xeZv0yINMcsAx7XEGoZNIjhy4
JtWzc7z0E7tVebCZg+yId2KGqiYtjUtwoRWM/8fVmy23rSxdt0+ECPTNLXuKFNVblm4QtuVV6IFC
Dzz9P1Dw/nTiXGwGSXsvSyRQlZU555ibMRumn6zJ74HPRDPTZrLgMlJs9D53d7MX8Vsbizpq3QfQ
T7+oUlNtO3hDKbopSFyL5F01YVTzxnByesI16oGxOix0tzbqpyo2f2AkT8/NLM3zMGJYE6IpHlRL
BqGYpHqf7i1wcp+WjcpKK/zopWeKeEhqpweBsGg78hGjq9f0r3kAGD6wOQX2jXwUDlGVfDfNfehH
JOSkEoZS6pV7FEHN1tH6kghzwJwEwiLQw3ICVa/zx+lnQj7n8s1sWJ4ZFXY+wZlNRLin0Z+brJ8+
hRn9CZIgv1pFuraNvzvDTtvTVHNDSRQrni0O3DPs71eEYSc59tE9DCtk/0xwt/VYVO9APAFX4vo5
jh6kXhxRqLp0Gx8IfCa/mUlTTxP2+9I/C01Wj6k9wscu8OQHdTuj9sFv9e/4SyPgoOlGf5wdNHBU
H0wG/XpT5En7WuTmzkiM6g6fR/5YZhzP1xpuyme+REabhRXIozvZ1S5s0l8lgbdwALX80XYtvrW4
pVD0NfKFG6pxD7TAswNPgoKEVoW6keyklLvRKohJwwDx2uYNAekMZsB40MIQcviSFjgI1QusdPen
TDgFoRCYiwO6wa0GveDaGMh4hdn1B8dF6aFelq1hI4ZKNm1Maa+GsnNWek9LHr06h6PzwSxpGje1
z88pHGeGpugWOLkbBEVki062jfJxx6oLcQzpCOER/aGVHSQH6ZBI3Yjkai96vtxuupMxM9LbGWKn
RHWDdDr8AqV1baYRYYA9jY+xWREFVHxqgVae5LLqwBj07pUQOFqWI62DgYi/85d6P7jCG6ph3KIb
dLEMLK5/zgLZtvCdOytHmaQ+UJLEGjzK9clGjvOvwp7EiylAY0cZfk4ZTdr9FLcIkVrSQu89b/Tg
MjWcHODt7yuS1a5qfq7G6bKc2q3HWQPMJp6Xxgc6jZSxP5uVjQHRyRwwXQZIruVHV+NBtZKmXvOu
F96rG8XNVc+7iOFGidE8GNtD6brjcznpFbliovoYHevfs/W90Y4OkWk6gHbn6VJQVHlJgMMMwQgT
pU9uerEDeuldhhHxjNDFz7WwG8uiWbLfxl3EVnElC6HfxxHzh2YZS/hktBwTFrvtCPmTbtsy2SuD
3NqqjoXfi5miJhKo8MJ3cqKytx5Nvmfn/k9sNgBYHDDIQ91Y9w6pfxtD5uJlkUNDk6t+wfOJHhiT
6D8EvmG0kCYSx1G++mmCR70CCkOD8dIGjOkAZW/CknCvYAES9FEd3vH9HTWa9PcaTQjAGC2IlgrR
4v89VLH/76VAn3NA8mDudPrKhKgRidR7MPDUhmJ04binYVhsA+xne5lCysJvPnsnT6CVVIYZHxAn
i4AHbrd2n/HL1rn+ouYWicB0j3pk1xmQYZfMxPum7Dx9R497CSO3MXpZXfQymyLYrKb4xkRDOU40
1xILIG3uvyD8Hei6xhRUeYCtcai97h5q+egl1lHLSF3Lin4ZBcDwO0o8QttpEZoNMghWbkdZ1y8Y
7glbqySH7IU5wNkjfc5HxEZIHIJ5AMtJa0s9NIt5eDJd7AKLG5d+rcSN24r92hqihr0Da04hPCYO
jhULma166TvNdPphxSg1lVwdSdpG2qA61rOEFw310efYyrc0lBfZFZ+BdO/VFtz3AUGx9ItbjkVY
O9MDnyu6wjEaUBsQc6QKI1UPqWdezr4+jH6/sZp205ofPp39z4BW1n7SOufc6Tl5LjFoQRJX6gM3
Db2eAAjbjM8RwS7Ek2l4VxuuupC9yMv3ZMjEm5QQSWaapv2r8jmUJvPTYJkXThv5azXN3tXx8j9u
3Ub3zMSjvfQdmJFW2wOAzraMjgQhkT2LUrmgbELCaGsUUg6D5OU+L6rmt6b5tKyWV7UvUcRnSXfo
QHli5w85uCzucdayfVk5Z6V8YF4S/7BoVm2FBre78dFVcoK4zCTErJ2hjFfYbU1YfqcVFkIH0CW7
gzQfvyaJZWm7pq7v39rur+oRqofSEfcJiWtoCqv8XOpxdUn6uQaR0f9SRWPgWs2lGpw/ITfhdi1B
WX8ZUuNM2RLI7N5o/+9JRlx8pKIEW8ENpp59P5jYxUlGwtqkFZP12EIP25IJ6B/iRRjcGAzsceCO
NLv+V1Y6c2u+WTOn4PG/ISymJw1uzCn2dVKXmuJd73vYoZyPr5YDAGbOjfLSxt7bUPfmXZYT3R6a
nG6Q/n5gOuKUqRtfUURHPG4YU1gEkZ09ouOfcVSdtYXOiX2bFA4Z04IDwrAR6cwXskxbhE4LVrl2
XA/EGtMC/bmfyvLRD+ytepXTabqGhlmd1LrjFrTBbQlQCV/yjQ/8OMvKPKsm1GjV/2gB6mV3t14b
Bho3ZReVBCzs2okO1DhxK+/7oMt2wncwjsaRJINZqz4Id7B3ATvjuc+JJBYB5p11n0EN/+P7rE/E
Tyk3sS2/eqRmx9rCkJab4q9cnK3qIUpG/U4NILHaI02CoJnU2tuY9dGhM4HBts64H4zGf9IRBdMV
qbJ/wuVS1zZa4AYflR3T6omr8GPw9LNRNuDwmvhaQ4t/68Zf6/ROR4RQzm77XwN8XA9oW2tVpd0T
yYNc2Zjchyb+oQo5SOPRySOTaSMHN8Cxn55qG8GqpHUFwwKWW55vVeeO1ZMG1RKqzRk9GFibO52g
wCIXoBQSdrG8y/b6gIZyMYw6yylDkVTmEW7gbIM9aFO0hsJOkSSou036e9sIPuJ0qOD0DsZ+HOvx
OKA9uxdhHtwTNc2kEtyTJ02J4aYWlwwhCIdy9CjCzIezcmuwaJJxYtF4sChBgiH/WQ+V9ebJ6qwJ
032PPe8qQsv5ws58LZqOXCbT2/UiqXdj/g51emfjI7vXl58p8kCsOKnP0Gl5mer9onnaqaFk0LZI
+bBXXn1tbuFOZNOZ/rsj3fKttpjwNUP3aJJIhm/M9demTJuiOooNumrIVqHooF1QD6o7roZU9IT3
UaSfieWqQIkbYAS0oDquZwjX5EqLSVc/SdO0UL8ttmyOPBtlciXewiR5hU82jxDG/xtM0LbAP5cW
j70d1PvIIWtzveTLcj6iHIXjs0jSYscqbm7NXHoKiFlc2r/swfy6JaaloX6AIAhKhzi4W6ZX7clb
FMX5RVgefOVFWOymGjtojFEmXNQhDtnypJZMdLSzwTf3wEgpOWsT/W0vmd/MFgTWKAByR8KS7DkO
QzcYARTbZu1ejbq9M2g/nZRc+Vu9nEqdvoxvx2ySViL4rEN/t3402jAgsvYSMuWjobsEVWsc1jLI
ncCkMJXKTqWzBCSNU4GLLmi1F0qZZvv/meWSnE0aH00WdMXiYo6G/aAepDOh+DZgtquXPd6u3HWr
66RIJFR55Gkk3ns4V9idW8Sjp8J+rHTTPn43JNSzCovcxpjQlKlOr5oZ6JyA5Mi/p+SYI2eb/Vrx
aa6ebL//XpbCugi9/KyulSjlR28MImBqMDpNiOzbttL0VWruro2pMRs2eWh3NMd1OnHv6lna9jWe
QgKMhsUQPukGSkfPsh7Vg9WDas2KMHR+xkYmdlrmZkwPq3fUwKBubCOJrn3cRtchtf/LQGIZuy7T
64uOr2EbUG89kWFpvaqxhy/R57CUXKSflYfSKcxL0i4RDfTjaJWY704UtW9pGnNkGWPzNW3G127R
INKG6vepGDjGEEIfbX0NGF/ZCHnxZRT42zz1IZD7CG+NSjwvfvAb47/8NSmeiwb0emGG/c/BQik6
Qd5an6n36NT2m2F5b32mp7vBAF8M2zUhPfa6TlERtRK1SYeMQ3QScgwxe4Lv4/C+7h17Q24ZGeaa
6K7N6L82kH7OrRkZkMb/57RVzxyCWikrAcqapC+JqOtfGsJRH51Yrq9cq5BbTkrThMyFvQ7xRwqe
VHUO6wbb+GQiwVFHINly3zBCCXfqOrWnkrJz+TvX0hgLLUOmrt2CRILDbFEIIRz/q7de8aNBVc0Z
qZuYhk5/jULC3Vos5F0Ik6Odqexlj/ERnkdCK2iudlU6v88BenYEctWzHiGPiBJiSj26HUxdUUoz
FRaHekTd5lmC+dmyRHiN9dmqy4NdH1zcDKl4E7eiwYlA1VaTQmA1DASVBDARCJbUPt5YdnFXgO6H
zDuX+QnjHVZatmAbQM7ZsnPXW7EoWL5go1jmz3ZwKmbnC50bEiV/caKcYUk6mf5o3a0fi+iYFFAB
T4dcwiY0WmkeZmFLf5M4tnOrqz/4gWImMU38WC3PmoBgCTffOMIwD2qEMwGJ2Sw6uKtlhNauTRBc
/CfrHvmjI4lPXQ626B0Jo9H1glt5hnWdeP0xy8mPbWKQ/N9UuVobPfwWOA3J22TqIc79kjNcT0l6
KZCt0jju+Kma+TdzVzpKdTT+TIlGiMbkvK4AK5nBxEFOUQv1zMDmfYg7AJhM+d7YwqZdWbXarR8N
55h6/p5tcuFtoZRVD3mCX6SB4362659NyYnPXppdvnDJD1ZHROocTiZRRQh3OX0uHL6aSMJtNvn5
zvy/SUOURuV2TiPvWEkTY6x0bMjdcmRy071FlvGhJd746A7uF2vYhj8eXzgWMpyLCIVpiG4Rmhhf
dDHbd4RTPFf0LS691z+pYaxc8qTUs1QemQ3gjMJu3vs6Ir//IdPiyYm2CWlFazeDHNZTmQwOPBRg
TEPRUHAMMzz1VEINY2a8qLNMq2vv1auAbEG00YuKCdOntR2CooAN5lG+Lie+ovUJrxDTgbns4zB5
1UdsC5fsJIKTHJt1UmmehdHDRCJmLs1T0kvUsMX3guBqWj4Awaj8dHWbbB4BelraJrh1+ptnscAx
Xb1+N11s1CtlMdE+VeeuoacP1krbqkLbnJzksezoNwzdreii5qsym5vOgO2n4SPQ9ZOtmlRWelqd
JFM99ln6wWNijLtwUesnXmxvjMK6l5agNWPbSQWI1mwerNw/jb7DkU8kX6vyBAwXzIGkuVvl9oH8
05G+eRvrc6xp0fWbtQYWZ7hyCwXHYB5fqHMbovkIVS+dkuFSY+CzM4WgOIVUMxkeeeO89f1+al6n
OJAHmkXj3jGJuNVom+98JJRfVaunZya8w8lIsvdSzO5zTNLQ3uwyZA/UDyG3G6VtY4b+Bz1XuLt9
7H/g40X+VVOeTslLkw7z0WiB65oMt4HM+OdyRnFgJPqFYT6o+W5sn1UnOIEDxvxpGzPfuZ99UAKx
R/GruXwJVUZt6BkLPN4bfxQR5JtFetEZVc88Fw4oBgeB+6ydX3q+5MfIcPeENswvUchb1SICEjPm
c8BANdttHV8F6/np//dsGEkRGKqFNNZGOuNGPFUdZvRLEhFWnLk02hq9965Lid5It/uPae+RViIp
cFgND/bo4akE5feum0hvJB6IP0PgH6wk1j69Ipkg4nA1BxP95K7kUDV1gFlcw7XvBqxMG5RO8qFz
dGcrh5L0dTVWnnUbI+Ki1GkNOkBRmDon1TKIRu+1Qr237c26O8+OO9x7gOSG1v9tFfT1uO9sEYS7
FGb2Jarh0FYaDjwZorDX8x8kLfxsBu/m9+MfdX7oSvKt82Ja5IQUvYgsFgZ3zXCV2++WTfDI/2/Z
6lwuLtIq5NY3SMZok7B6aeq+2SYa+nUNuboa/OGPyM+D99vBVktkiWnfCUkX2DMLB/ina4GbAUWh
hpc5uzwDlwsG8mefgmuVpEDJctBst/1Ri2BOVUGl78QwyA+bmoWhxJvuZ/VFLZlolBJi1fx+H/0K
PHTcqomfglDZVxFiWHxGzEps7Z4w+DDdTjQHDn3Syp2FgP/ZsK0W3XppvBVTh1Qc6TH8uEqYpIcn
o/1g1zSti95JN+mQYTqg/4xBgyZWnb1wSThnvMHN47QjYSYA3gDOOsPtz7w0OAILX7mNQsBV4E79
WU+phUk7xprEtorMrv8xWLP16HcWNI0yxb7D/2etekmZI6WQX0297HzZ3yE5u2h2HGKEdz/U8qna
FtaSkiTlcQbyjQEPClYoOSdYtlkdWiIHN7btntOpIojCCOgBLu0/VdA6HqfDjmaSmpflhvE1BqVz
6EL/phTEcTn9xOjhPUUx3twFrtBPLeePaFrn8+7YILLJ27cuFUt/O14Qp7BZ+tr4V4TGPXxjkY/v
5VVdF4DUHyrfK3YetuxXU6ufI9H/TRNngUhSi1EMtWAe8j+0grvxc84HkMD/5UN4aN3OYy0vb3VE
QhAdnk3QpOAYOkNCgl8W1S5wXwazfHJUHQZhgRilaFn1Yb/ERXhjOhvjKbAwysReesxs7eS/zF6q
AWYfm69RDlhaWoOZbZlaKcgo7c3pu9c4M8Oz33bAwJwEZraqM+yUMzVnjfDCiQz/XmLcqweja0K6
wBnhoamYvyr+e/d25g3nqBNfUzc5JNhx/LbElP8Bfe7UOXEHMRMUA0cGMFKBANnPi1NtmX8RM3W3
7/fVS8y9b4WWAhNZpFPqwU7nH1Npa+tbodta26oln0oMRUaidZEdbNHSJR80Jz4CA0D1T8cz8kog
7hQcasQW/SL2/i6PfXpZqvKjqneudurQKIXMKMqfFglgx6XfNrhOC8rcXrhyPBvAQZwpPjFbYz4j
EAONTN32uFpjyBRF99vMUy6b0hAnc5p+rudetWmXtlXuhJjeS9OTv8l4VEWPUdnER8wTDPTlUN9E
wDXcBqAX2SHmgcuvXU3634e3JPHCQ9MU93Ieq4tbeBcM6ue+AwJpaDSJ4AUwRes1ohcHlnksd/Q4
apmVu6CKnlH31/f60ni30WwZKY2T3hcWy4xJPkDhfrXp+MHegV0mgK2rbjrdied7g1wXKMxo4JQf
FlpWiiaPr37RvgeAm9Lgv4bx2zLVaZ8DyCco0qOT5SfaEjKTvGoyftSjesTW1iAd0LXp2pPauVEV
R9+jvQUVR4eqo+rFH5afGbeVW7rdxqEwDX3nBrSfwOUkW33SnGPi5dMVKdbOhZtwQ0Hyg5MmYlmx
BGVy+EU4ha3jBKlNbnWXsrhrnA9bDsOyzBMp4em0z5WDUR/M9lbqmNhbg/RwFrYXBOKMxaqcLuWC
VfCxPm843v9ELYoRv3+YyH4ijgyMLDg8f0+AzvhS9sE6WMOocE4I6DzjPY93UO3cRdFSQhdBKTvb
GobriYmIE4hbT+vwbMmavXXwjBO+cnFa5b40rU7dRK6e2qLimVOgAZT1lMHShZmaZs9dMT9ZnYnR
L8PUlxTmg0l3/MKoGF+KQ6JYari/m9iMcdCxc6lB3BDq5qW1s8tQ2/tV0TRUdHD62BlvhVG7u9BF
HVsRz6EKvLj2t9Id2x9hlt2ZUeUdg6GadqpA5/y5HSws6FxfX74x3heFNX/R9i1/N8L6r2XwdlFT
DCQd1l01uuVGIxps08TDn6BbGDdm9SRp198rwWEIthk5RTs+JgZJ7moAMBaAiQwEkzvbgq0ateUp
5ApU5hcf48cdbALoHZY7gOdOrINYnhU697CSjGdobLdd4AWn0cnip8Klk7UcmlB2vypWUs34onCK
7AJeztnoaWwT7ORk57i2q1NWecT+1ESprg0ayoxtadgE4JR6flDr/pSg2MbDY0MIEDoLUuLu9Abv
qR8jHBA5sEzCqx/ZeyL82Xp/p/xYqBzRmcVQ5G3fO8Ixjn73iT6jeh+a4xT2LP6e2f1lTXjwqhKx
WFQU+1yDxPm9CCA9RfYyz+GuxMyz90nGOMUWpHgsCdPnRO/NdvAcoc0w9ylX630R1NXG6Wl5c50m
Z7232k2IuO1kYi9iprRgcAfE5ZLimdo84lQBYEjJ50pXNJdVCDuhme9awsdoHtnPDUcQTojt5zyx
Jmz1EOl5DeH/yNXKmUaLaHyg3LlmSwBgRG7c1ZUZE4yRrK7llRXCqnI90u0xEz2WVhP9ntre32Al
a++Ccr5fneki/wR0gZ+WTKN/0uw6NR/ymizC0ZvuzJQQOEsJprRhlC9aYpmo8erucUXrqt6Fgai8
xst8tPq8o6lvZC/YuZ/KwiB7qTZfOrulGFqsEwOQ5WTh2XBe0blzS34X9XJ5UM86MFX7WENjFxVG
+qQVlr/hN0i+8va32cjowuaBoGLBsU9ZmF69uquxbyyKLuJxfjjohfexpYv147UKsV0/XRmE402E
N9kznkjKagAcjlDF6EfUimXyVkQ6uAyIN4bo0ZQs4whFnERzSPEpyCJaDPt1xPg5rkZv1UIyCy7v
+qL9qb5Lw5BLGDTCx43H/X8S7M54Hha6oT+7wy5B8M3lhhOafXG7vmejR6yRojy4QDQUID4702YN
D31VRa9DZuWbKUz+kpEXv/adTvdZR7i/lyL6XI9/RPiGe/5bJ7tMDfxHzIh7MeDoUacrzb1ibQGx
ORDL4/Xc6dtEl8eqJW2vcUz4jqSuvgJdJVo9xIJYxMk16sgwM7HuMkyR04UYhgf0VDNTKHDY/1zV
HRGtcxVYd7Qr8BjbtPf9Nv2nI06N9Ngss02BU23nEP+1Ve2ytWcGnQsACGNkEw9hp4l809ZJS9Ag
D1qSh1dEfCd30Zqpt+Zk/gKKYCDNSh/Udsa0NXlUrzJIsuvYDZXPsM41KyEYPC8RGMroIUumoUU2
ldwGWAedjm5q0oT6sxon6a74a0VafKrD0r1luTAxfPGL5m7/EniIzc3+h59awU1pY1kSgoesH96r
CrctJt9gs+rZ6B4510a7hmE1r4Lqfy35YO4uJWoJepRz9qetjCOjr+xeG8Pu2vfO80i6yl8bSk7Y
9q/c4cgkZP8Buag4zgOErigtjlo9sinw7W7MwUyfpsqdyNJyT2p7VQ9DnKCoqXB9puWvqTXqjSoj
EByhulR66oSrTIlS9Qw7PHm7/rCtW7R3Su7Ad8j8lNJvE8UGFLGlyake1JdoGPQAK92Q5MXhp+5j
A+CM4ihkHZo4BdRVD+YYYEdPyo/BTmGuLtIaDxHFLcIA5SGa3Wl6jtUpieH+a3F8GAu6Q8qwC6WO
nBN1FPf0RO7o0cXpdLdO2mgRExeDzLqECLQKQaI2wzsMaJ5T1YLeXrDk6sEj3gqKOe3Avmr/Ewvp
J4kSjYS2aToEC+mnnNs/kbVzSqfB2YF43wFovPfYC0Gu+dHel3SE8hacB8xEftA68K6xQ/ZcWxUc
5UUa/56b+U0eRdpkv8qu+cMQovo1h9WtC/4qbcnQxtnFzuMFNBgY18QTnGe0ABPxKvCppmJn4VG5
CC137rU3JVFQD0rSQuAp4laP6LsSvO4umYT/RLMeqzE531jC2NtRRb8QVTmzU0zc7mVwKccsJuVa
v5KtYv+QmfgzuOLBiv32qtPGPsfz+KXk5uq8FhGXtjHRMpyVaKSxShdTTdfvalj1Sr+EYCE8JkCV
NrEnkt+CoFkkvQvEBs6YzJBGON0udUmytLT5OiSp9Sh6fcaIk/9BqehcSpHfK1fHnD+rBnLKWE8P
31lcp2OznOsMj12xsvJi7WMaIUk1qUNPXPUHAjQzyAdovVKpgqJi7W0g/exUtW+llX4sj7TzpxfT
9MChxd5zl/enrgrEsyGN8G7oohwaUhnvrWCqubiIAMkHTnFiGn4h9gczo8lfYyouySBBKywT+3Jy
DOIgqfBV0VTQrd2gom8RTxEXterKzMp/VnMZ28Z4AyGI4axTbQzU3lfRzRle8EWR0+CsKFLbvlZ0
So5+InGqqEGK0NuL2fb0eMFkkBGVxadikO6WlpFBXNno3I0zeWSYHYAN5CxbckJ4j4JuCQKakqeZ
IRtO78Y7N6KTFxlgbt+op2IJmsl7m05OTjzRRs+T32ws9HqILapDUoVYGrQftt1xdB/oLaqXsc8n
7BGl6C61OBUD2vGr+gUROn1l4ZTse9Req/XOXuhya0eU7Op+NzjEXHn69BCG9vIbRUlIGDLQMVVb
ZAZw6kmi7YNCtmAPhdaAgDQj64CGN92rerQlKjUEXbQJaK+f1OVYjjRb1n9l9mpj75OXu3SoEy0N
n4wZCbTrun9yMiSeIm1uFutGsCNpL9j3TTrzuVvo/WT1MGUlVhl7PsWIv05NoJdg/Qi8EiaKs6DH
RagefHSx67Pv97zlT9MBU0YFSWr3/Qfgq07kNF7acSrxCrjPg9IOxBl1wPJSrcdAMS2CaF0WR6zz
N6B9pY+fnKW+9q1fvVVozwbcKIAMOsNGJ3+ELAUCNKdW0VyHWnXEf1wumT9FoiPEiOXbvJxfESvp
C34Uof7y0uCwUPtJTTdXTnSUCd2BHroVHWkK5lz9oRwfDiJv0h8o5VKgiCnQgdLUGGyBFJ8Ow8md
avmVLhoXAx3NBv3mAVKc87Mw4Seqpo7X5fVhzhCpVJONopbK4hS17fyW4ab907ctrZQwwNqK0SmJ
jOZ57mOGyqDR70yU8dvIZKwekIGAIctFEUlxdS/HO9UpBE5tXsvc/aHamWHTfJWh5y1pVEzPqj58
LH22sr7mZGGPtXfOp5wQI/p3kS+APMzO+AgZUt41cZptNAsKPa2YpzTn4wV/czZac8NQrf9wdJDZ
4VT3KGcB3KkVhILRuoZohZ46eIqbumt9DtKMQdXS1JaMqrI0ev6e8VQDW86gpeNBuOl470Qofnoz
XQVNS4LKgw6F1G7HDtlyMB7nznuTvtYdV9sfHvf7HgHvw2BXl6yqwxf1AF7nGelxdFOvNFgC4CYB
IbVBor1IcCv/VJ1uknQbo/W8pwrru5YF1UeOx+bfvViCDW2I65JsU2JA+8ilo5GXtOw7NQPIxAfF
ZQDM22V4+z5HCbKxJdQ677yD0oN/4xbqFiHmKh4Dq/CZgPd6NQkCbmx9+rcq5aS8fusZ1DM6AbIM
ro5DzIqeQK4XXVy/NAaMvXpClFNLU74kAVbkKtBedd/2n3NYkoseTkoyHG1MNGtbGMFnc+ipTncE
kC1E2dY4znFymhsz+BQaWESO28WmMusB4Ofi6KzjeD7UEk0CcYXYq3XpYeTWjVNeFB0nprBgoF1E
x6ALxptPgxL1d0ydtXjF5mKJ2iIHK7OHdt7E3Isbq26yYxEhuM2pjREILXYjWncDWoto2oCGrh6Q
slBTAjdWwOPRYwrcNTi+UJqWxXb6Y1f19JyF4zPBNS+rkK0jDbiSwzMAByLSBkbUJDI/uzS6nrSW
3tXam0/tlpTp0Gkvuih+mJpPZ8Xxim0+oHfzcmHvI86LT7CRBSQyjRBWv83J0OLfu0Ze/cuZ6uKo
XumBTgcnz+jAqtc9wYm7Dlrmlh7ddFV/bGMrdxZZ/HT1Zs85xsw2kzw/VbF96uczEZHgpY3A9A9z
WKc7VTZ3jbaLCucA2huuljmJXQRe9pwGRD1N1oPXM/bgxJvJS4fnTZ2O1bT7+0G9N0BHAM1dP6v3
y2VS0FSzdmc2nLuyjhGL9Pt039hMAjZR52LrD6Cdrq/zZPgzNul/YUFa21oR8VO+ul5n3kWlW98V
UkZXkj04z3SVjUPcineN1f1guTNfHDf9rPGfbXJsc1clyLcslPXJ/4iDTkQXy50B2C6WWNPxv0pz
JqGbIcYuCi0IuxSJr2tx2ldcpXPoHnU3B/iNK/vOCq3mlmEO2QEliohn0jsyFoWzm5G1XuIuI3g3
JQt1bXwIrebAbqbuhq38Txf0H5PM0r1jhQHA2vYmiPJ68ebYPw46GQOEAN8Jw3DfCfI4J3Zu3Q/g
WL6NLLoGV3rMn4cly2NmpMf/qhsjR3woqqYIE6ysPoYpZzF6BhooUtNAjqF0RYIwujG2tnZWEYjh
e+9smdrKFPzW5yA+Zpvo5hwZw3LXeB1pK7aA7+p68gsaHOWPrc3mVgGL1r/TgjTETFbtBwkSm4GC
9W55ET4L4R1a37IeMnmF+rCB4Z5QHJOs1m56q+qu61MdJuXGOAufE9eqADDdPOR7XSa9Om5wNW8N
e827ox0DIpYGomdpwSHw6eSokJQAmt6pSWN3fekumSmwbHF8Y9Xde3nykbVoI48WJJ6TgkYiaKWn
rnJcHGm9+NqkXUdoDc/wH37XyviwpJpjZzh7Y79dRajkJMzE+yLCY8yA+olAt+qQ6JyHGK1SpbRj
tFUmM9MSeIbU06TSdh3hXrepBz0O3hyIqRIXh59rw6quiRKB+fMQjj0AHVuUz0jbyhs9w7N6NS9v
JYKrTYTlpXT6vxF7cGvT8ltOdpVXZRtpjCY/jsu0siILJe8jB8oWfg1CTdRD6GMdJ8bK2X+/R086
JZ0Cb0jvO+WuQyB2augR7NdzmBRMFQcHqaY0QE+V6ady9A0yc7eNB767QCh0X+QzjgYkxW8F4o/E
jR5H42HdRdGJHFMzHW/z2DF1l3l2SxOA83xMd8bU+odinvM7B7Xf2SLxWflokUWQzwhgHtrJsjZP
iRYfCchmUmoH/kNgIcCMAsGFufhZiwz+SOCE9p09OyzTekMTYNG7RkKbd05KABxXxpcdkkWiriKk
P5esa9x9GY7k0C6eYaNcMrjdrMPtnCL7LczgzjQ4oNl10JDZmur7BY9Ka8xAl7Q8K2f7muSVsc8q
qBn0ps1HxL9gCYE1biZmsx9xkT/m3nhU91UZTyZK5EVdp4ecFJB5sF3ChUm04dVyc/0pFvSeuJRn
I/0kkNLbRZMLht76UoJqRFyHTmLCqyxhwUdbCAujPTwmHpYTBeQOAoy6iXbNGpzP6z3Kl9FtVKUf
EkN9cSeysOWYk5xNL7Z34vh3MraoQNMDuRQPAgjIcZXn1xmmsmK4jX4d3DPIL2+Aam+AP8tHjYb3
/vuZNrQI6G0IVqusJTCZ0wadJAS8svTj6JItqkRd0kTHuy5QWbZk0LuRc/U7D85lYLl3E6emRwdd
GhMZ5zkJyvaRlnD7GAIKOWesdRuPYk8pOjzgXSf0Nt6+KNtxLfZoaIIRnoOYmBediF7H+QIfx44z
dOFjZ5WvWiIdDvT5dCr1+SdgA3mQCLVI0C3E3g9ZUjQDCIUyhYVNjjAugJxS5cVBZDjiyey7BXPy
LoZYe8LYnB+jSp9ulgFtGAvBbw/b6waBMxcrTg38kixnPRbmKXrUZfrFRoVQwZmcV5Drw5bmbwZD
W3Neh431yy2LNzWUd3S/PbJWhsdWNqyU8MVPOVOkw9rhQYbO7CYLTvA2xw8jtl8at6pSclXRp8iY
xiD697SYyVMyRm0P5XC8AK2G6zM3D7n4pBlTH9VEITBf8ItBRzM5d6j2rkdiTGv3TNXq3rqvqVfI
ceX2vJjIAeS/o83/I+y8lutm0iX7Kif6ehADb07MmQtsb+lFUjcIWXjv8fSzqqCe7v5nok909A6R
0i9Sm0Ch6svMlaET/i7cPH8oCfrZo0bBIQEvMtPmGK8hEZdb1GvCfd571q0DjfBUmdAmYQB/WZeT
OKThRMQo5EU91pgGEK3qY+1SUIhj1eA/j8YLtSX5JhUdBiPHK7qU5+fKUNBKhAKpoYyfO95DymQ4
jSNCZAfPblPyMF53iccae8PgMEpfYDRxASSHEdojPlBqlSNRaM/BKlLog+6bxzBWPl3huCkQxvbO
ElbHNMk5WY/LcJFHsPp7BYZs44mVmHXHelFSbCtaY3r0ntR0OS86eqXdNxs9IzDTlktP2Dcjc+x2
Y3tDam6hFBWMDoyT/EB+mtOgtq8HIH+OmHtIyV7TFOy3xITlp2KjfpoWAk4T7RGnLoASYVuXooA9
aVc4Z0fhAPzHiw6ozEd6yw+mKew8UCtOcmSXgwXbt/VobEJKJXysYfSXBVXwwLasv0ZdvkcW1+gm
1a2tFdAYqooBWCr6JzpwqhhXQQkMCyWnNGLtV7exqWGCmt2vqh2Px/VpTW8P4dzgwYpUSIeck7fy
q1OTg9dA3lVyRKRYuN4kxqDQKfapu1mDBVq+ln09hry/NDbLXOifYESThBvNXky2+yEQV4+KUc4Y
JLQGQ7X/jqUxwUCQgNEJs1uvRckyKy8uRluCLIyxkdqkecMqnT2Zk/vMtEJ5FXtLtqR+JRg21IlW
zFP5tyvDVD3IX9ULxiNzPHSp1qzZHhnw6SB3wNauP1bsK5vyhE1/NX/oKZ4yRh57EIPaYwjhwue/
nH9EBDHXOT0/lHqKXqqlV/Y0YfpEwxfF4P5F03kJw4Ht9HQl/DA9daEWEK1euOZLUZpNHZJ8yzyX
zjsJ40CTptMRLgqczyE8TCIL6pBpObEqsF2ag9wXvImzyuZ9yFrlvu42JsaLEzmLoaPoU4Jj5IsG
n34PD4s0TKva517RQAHMdvRZNxVmgNr7YzLP26h5yDN13uKXdHaMik94hmH09cAPgANkHF0UCk/E
pxwv7tEbhBinTMbwWObcHDhw4xPIIegjjNmriOZk5lg3OXmPLOAH6+UVK/YsQMXFdplUmxZWKAaM
qsAseIy2b7Q6G0r7zCa/Odv28HudhWmK6e2zK7Qa1Qd5Cuc16JNfVtHofte55p0UpHk3goratola
RBlydMzse6p1Cb7PMeDoP37XIAM/F1SkhD5RnBmLLPPjoqaLQYsXGDclhnutJ48kU2yGMvwJBCOh
wb8yvD/8qWDg8QIEaiOntxSjshvDWnuQTLjZtj3Gc0XJLJYVG3xwjNFsKA5SK2e/BdRS3jEK+6b1
b0hF3dNQI9q4ZJQ5u+juo6aAX5TuHcm/hfH4FonpvUoPyspOyRusgZNLyVozzK+14QhCYurSCifP
CcKjOy8Griip6s+M7e/JwvZthABclu6D1E/sBstpbCcYIYSmEjvDc8Hh66J1rn6oPVP3+XS8Tdiu
p/uEjt9N7mmvRm0Ft87o81fKFQGPe+PzAC+NtAkavrRxLRyzaA1aHtukY3PZ5tMxUOfkHqbms1wO
dZdUBVMScDdij9MrKp2l9O1uAw7oN1oDe+65J/Z+zj6qbO2SkdC5MCUgrCLfPTJKR13UKHkcGlgg
NCiolX5xlbrysQw2otoOpb8cv00thfDcLo9yRNwCBiaVCYCmVnbpZJVEDZr6HGsD+2rqGShIGkAF
uq3xPIXZiPVruDkRSd/A1AlVjzkBltVl6pXTA1UBSqg5j3qAcaKn1P0cJyW08CG7qw78nkY3FjTo
qdwqym8F4xc1cNb3dcXooCSJn3q67/oqvHLePM6hGZ5GCyFMtmjQKj6sDq5UuFR4h821fjlQfvRo
+29N49ywPfdPobuob7X3JWCOdFp//lR9B4d1rDuM2VGuuxqgzgvVyNG2cRx7K9deWfA9VONFDoJs
cqv+MH6Wehbtvdhuz4sawiEB17dRGPo/Qz4ChZIXzlZ+6E20syOZ17yXCQBr8bOUx0a4JPMhZ1N0
yzYV+dlP/MLxqcKDs7MCI39RlwWMjqdT4GG5Wyk0EAQ+4aAmblwVcJsgw29skcxuFnM6ScaZtqiA
fNLmtZ9sqBoTIl7sNu9LrRm3mV0QVtC7hQ/kAEl58uWH8kUxge8lmCH0bJ5PDrirQ1S78x4MLwiN
es79stKSnzbHwXDuxk+V9iNUjIdipkZ6EhvVQbw4djKd9Wp4j8UGdimi4DqQ37D+b2BK5qdMJ0ar
xNQYV0X2hHjxTY77tKUT4HbvypDQPhbq6BxjZMJ9UdL73cwkS2JneXaMiucMWBKZMLIr5yHWOOMu
HsdgOVtXzYnqTvnc61JmnPYM97OreUpA+fDDT+asnu3bkRqL/hVYfzgr3/MJXFkNOXuvxxjyKQUN
Tdu8l8wz9i0Ta+FkrjZxo1xL5uM/+758mSIPyFgVQ/83qbjJdThUMZmDOCiqexeFjLQM1756uh48
Q8B8pjkq/6Et5Xu8XbV8SmNIZJafHtb5J5x7xl2P7dmvRO/bolrDBkzO1ySc661U6V2F+HxnhM9d
y4WXacs3QoXVdopcilqnTN+uj2Rdi4OdVCbTgYaKPsbXJXRKbzamB+ixfkMTz6YWiTr6wfNTJz8M
p3cjYko8i/UpA4BMBLZXDqGZjITHmpOM/qbkfP0695a7slQ7OpA/85KUKG1BXxecz3EXP6v98ACw
Rsfmx8bDRrYVJVThLW9RG2ncbveyWGEwUlrJwxzYlAe8H61Eu0R9Uh0ds7wMdqifzJocrKB+1RmQ
J1pZ9LM1L75tm8bvNGmepEcWTghcy8LxToVjg/LKdPWBYDY9c8RIU9bao6x6KRqA511UqHvsxZpv
UIjqa9I7QHN7dSidkE7EquZxPy+7ph3s/RgbW7lPrk0G1CDLLdxLTMrA4b550DZ8W8lr1J2enUmI
BQtgFVyx0JrpyksZ/Vt83mKKaTda8zS2kHRaK4GgAz57S9dVdzLYqSdpijckZxhcWozaPSV/8gyF
1i7DRfpVI1oaHbrudOGtnoaB2nfx4RwEKQVgbHYYPTTNqUnKcmvFNgZ597WJM6aIGp480dyq9C6+
iSqIEEyc6LtNoUcVAAPuOybmMi1sUSW0Kcn+iySoYQblMz2geOdDAJcaJWzvGZvpoxowP8IIFr7b
ETtJwegMW7ijxUxn1mSDKYUbmxxT0yLPAzFS2Qxlr/Gc4sxcxd1JXP1lkqL6zIZ2z5SGsrqQYHwS
jt4eknK3n5Xq56iZ92Cg+QieBlGgAPKlrzl0wxQOoYR8mNh69VDampem7dztqjWuwEUSVhl27qk4
g7CZ96ZTPSujGfMdLQmz56jbpDN9Hzbf8NYkGLIb6mnhLsQ14lEqu10fN45WVG9uE1wLC73Izhao
FALYStg88s0lVT6jvNwni+m8AheaTsGECa43uQY0V6dmNxFjyOSl6R3jRH7r0Ap/r2sGoCxLI9rW
KucDBjj0Q2HquUVkd89hmH9I3NBU8Ccap6ALVdhC6tliGjCxkLEMXdUGgsjApmOlIWdOl+4Lz6Mh
01ax741vgWUKra2vH4ic5F9T8BdSoo3MZN5LkqGKIAbMDFu+7VWM4vWYdIlW9RvP5u8XXByibv5C
F4pXQCeT+nRbN8M5z0xxgJmaczlUyb6oF2b7ZY6FF5+0jd3rkXF2duWU9U0Sl/CNmr4dN+xFC2Ok
TnL8HiX5YVkS99YAirkMJZfQrI79s1nDPIIGGBzbmL7KIQshRIq7zIpCY9NZceWrpf1OLtD+yVbu
pCjLN5R63BYUlJ+a2nB3hQBIK2m6tZrlVlkqZUHupJ8iTMqb2sl/Deagv2E+Ia7SoIgOITVydpOx
eRQG9bxgiSeQ/3V1Mg49Bym6Ix7abrqtoice0X4XTN62zYPoXMRzv8FMsZerZ57p350lupdja73C
VCsOHcDmrfww6UewtuCH/M5Ff/ESl/dDYEmk5El+MwRubnKYs+LkoE8IiGUTmsBgou7CQJF2IBpd
n0IjvxSjgpVEfBRXXck/mJZK0HWGrop6QYFxcYPxbpcOxi/PepmNUH2SsbRU4bQbJ0v+Q8H6PQD0
oPn9Jitpwe0uN7RzYuXcGm7Wt2/yV+1kLo/RwtplOnPvK0WnbGL7R2Is4cG254qWLKHZzwUN73Ij
i6Yuq6s6ED5H4G2Uv+G23+lpS5uyqTNIaZ1xF6adc/S0ZHnBIPtsRON0H/WMjEpunh3E8Vuluhob
I6HlTSTuj2tNM/pGXPpcrTjeaM3b6hNE+YBL5RAxxxmTiDIpceFin6wYsVEAq1gEEYTOUrQUw4VD
n17wEpD01q2ro3oPIcGWxzBZahQ2A2a3BV1EXqUJXRc7zvJvNX0C5yzDI0wPcXtzVOOVexLZpBu/
0/CnPVcRXn/ssjZ1yWAA4DvG/AymRlXfQBz0O+ldgF8S7o2uGLdxWbm3gP0zBKQhuTj0ayUtQrh8
LlRKcLYWoK/hSIjaoXBsU2TGowEP/aN3Lmo0wp0ApnIO4vp7LiiJI25Lazijyw1Q+O6uM3LONXSd
q3tRtg5j2v1qWWyalgfjkJzSFjK2+EWolsgm8/jIPs5kB23SoNg793SCt93V3r0kVbhVoonNdoXE
dyFph8DAgcBvJbVIcWtGlsu0LTM6e2QKCfpYB/jGvQIkFbXHZJWkR7Bu0Bjk/E/R8vxs2mrkO4q6
vGltRimkclP7B9ceynPNlONezljvgWRsEr0Y3+SvcJxhkZkAEqWaFl/HZnpafTJKoubXIo8I2Khu
8qAoxSHsjIH1tUgfhM6jLoLkMzt2vc8IAW0GJcdVWW0bqxh/uGVE8UcgWOjtxA3nTk/JQngpMEJ7
w5guPcT1HLwAB9itUmWA43wYbmmt9Z8spcoBGSeD/eveWWVxdY9FdYS8gWwZhie5hW1VBkUBz/pD
PHsXsL86iiEylVEwGGTjqLCtbUgIjJS9yxzqBNyU/Yu+MsOgYr8Meif8z9qjnrKBF31wKsRMfCre
0HFsB/BX9TSZ9k78wuAw3Zkloaq+q16o8TZ+K8y++H9BhVqGwKyk5qNCy7ivu2b1WUVOtnNhF5/k
kJ+HDyQTCwKO07EVNa36yaZieJtLZYYlYOLIGz4GdvhlEnQwKMnNpgEPO4KVObU2HURKrWt+hYVK
IsxmUSFmmHaLd0DftnMTbKuhwN7eO8/rjqUELKfQE5JiRb657mef8FcOzRzDqWQqufSAGXigxn6c
c7pySA6+zOwj2dIt35gMWWSKaPQQQ9dr4Dmx3yr5fK5F5F/sCc5qO3+zKpv0HO0WcjQwdk77kLUc
eIbWhDovdsJuUhZ3GMVbiGDMoq1YvyjOUmHIxI2d0MDIvbi8dLbZPBRIYluKcJddPTBBK6tPy8K7
lOuauY27Lnu02leCmmA96nYmDYYo4enNm4LsdmhowkndAQv4UFydWQ3OES1ovm66DVcGkHEZ2Cjc
rF0/TJbnhE6TxxVdUYTerg8SjEWttusF/F4sC9FQsomd3c94dltMtdq4VYY8xO/dXJhMKLes6Lvn
0sFJZw/hlfyJehiW+ScjFTUjMiBUoTU0ITZ8aVfk5yk1goexac6usUFrylMfg2fbd/q3Oq6/9IKA
VQ/jpbU056UOKtzK9nGcK8R4IdNnWnYISBRuWmOor6nbVBcUU3dPvYG666DxYE+Y2mvQj91mEHFU
DS40uK6tNhfJu2ZrXzzkpx/95GHhAB9YZNY1FlOcULy4M42NSqFvywgPbeW25kMT8VWXNPwKlcg+
rKsdYfvuUI+QCxhDZILCmDyzAcj7Vj3m+BPIlDPcdfLYeDMpevBxjF8HQd9zKgaN8spzjPfFKZ4C
N6shn4s5BmFLJup5BcFAJMTCRrXOsaPcU+2NMYbzKEETo0pEpc3ZD01K0x6YJmKnkzK5mkO9HooN
HS3pIRWelOSXQ1J8Pw1EgtcvYcdUak1LwQhVNAoPhdkf06D5kICxgYEwNNZi2lWjUWPSHICS2RXW
N8Goq+NIhatkHPEHNk8KbNqdUrUzHiCguyuvqsywqdfZhWh9fwwbgCSe2bxjR8dSR/Ae5GbPpKEe
eWiZZnpsLe9L2Oe/ZOxM0w2aGdzSYgDlMeIPMZFG+nMdUK3sKDjUUap6oKL44FyLNo2gSotbprnv
umJ/l+7KJnf3Ne6/GjPcqUYJYdRseQ9yncAt221xqOUoKwXjYzwjrKXFq2HSRJ3UiNPi8Lhgzli5
ipkdVszb4EV1CukL/CMyCjuOonIux1DUdN03WH00/9F2v+KOcJ0gORBhzY0JFVIcQcWLpkQbm3vx
S2A6fnYLW8355ig8Qfu0wQZIpt3XSaQafhaycKk6PNg6MuaPptPeF767QiGIpu1J0Sy3dRTtWG74
zCWS/2Gco5e7ApNjflexm3KYEYFUvXU2IRWHN72pUXKN/qrG2qEm6dNhTdRjZK7W20TsFqf5Q7Mm
w//bf/zP//2/fkz/Gf4qoffNYVn8R9ED8ouLrv2vvxmG+7f/qNbPn37+19/INummrtnIWKbqEolw
PX7/x7fnuAj549r/aLUZKETHKRWowUF6TS1NONfVkv468Z0p5rAzwI34wwwAqzGHJ3lCjGo6k1R6
LTecUWPsh0H3VKZ5vEudD8qB403Zm8VhMstlPw7mfGu9uzywDhEx0CoW1O7EBh2SUPsiFko9Ln7V
dcKjveZQY/XD558dizjTMa4nqlOTIHYbsJ6Obpr7Kp2HB3wpz7FJ/+n6h42ESmiZB6ejZLyTQTxQ
QYxp1KwBowklHGz30DjVkeR+tw2m6kfXkh1eH+t2RXIG5aX1iT0Px9RarkaWHzUEchx1Ay7PhDFM
CQrloYB0/2Q+MQNbkwhjPpYfFGpXBFNa488cRwtze6OHRvCshPbvdqzzHxQhcIJFBSD/NMel8VYl
WrY3TA55eYb3WTYUpzFe8WLSd20e2tfJc68qm/krs71b0iTxi1NM6S5L0MGj8j5bs7ejA8ximo+z
WPKeCjV/ciCzsZiWR2LSF3nfVIUwnpku3mqWBjXtuu26e2K2SehyCHeDeJpHOt5NxUu5B2ibD7sq
okhR3SDRadjsWL1h/6WbElTpXtNaC/8I8YOMrwu5dIYx6w7FGYIl+S5Eii3jL/1RvgAm83MYEPd/
fCpC+vZdZj7HrouM9Y+5yTTszZpUNxhiizLz4Zf0S7i1CZ5mKkR1yEAFN0qf40YR3YKITAwuLk1p
BK88hVvihl7PXzFvlXiJXzQMBhusR/3JpPRELCARA6NTREmJLwfxXVdaT/EaEZMxLt31tD/qHU+b
FO9+eMenbPqdWGFdQ8cs3szGbsrc5uhNFFno7WKSZ1PNHQcF78zjuWfmDEVPSRn5JnjcXGOkQ2jG
yt6Mqfaaxs7jVGX2EYYHONCx4elSxr8AzU03dWaBX6CyaQW4IGlaJ/1LwyMmuEs7Ob+L0GKniVK3
kw5G4hvtcTCTK8Ot+LKYX2UCQs7t527+Jju7EXr7Q1MOAW8TL8bcpEedn4xmjU8qhpJT3wV8y0nn
HIo4gwHM3LPxoWQK474efleS6W0x5hgGluuDBZk/OWPclIJSxbBcbIKDqATy68oXnfB4tZThH0f4
OEAspwn4BPKUg3Vc5XdGDkx1sorsHvUMn7Q5AvUNYSSFgxIi9GIYoV8n8tO3umPfaA8qjiJHX4qL
oSsHabVxyLLJnZpuesaJDcl5rTG0CpCKaV+w72rrc6hP1bX1gvAUKS1AM5uoUaxnb+JfRDvE8BJ4
4Tcp7TbJcFMiKmt5Z79DPrf3lfAhK95MeNPyvBXxjTWz39cZt5I14pg3p+SW58ZyLTK2tty00Xm1
kNJQb68jTtAUqv9nMGd1LaQpHsVOWjnnjn7OwTSjd0QKFxYcHKO5yl/XjcJk4eay0HQ1tZnPLTVe
R8bIsU+3VH9agdmC5+ZI3avtiPVHROBhMdKloZloQoSg/26zqqzvMTdMmla0qoV0s8giOB7F49VY
Agi3xfiFDP20U5dn+AX1RhpndMX4Y6FxBg/HnUn1oKp+aK04XSQQQdC2nilPn1+GgtoGJW/aI0p7
cfn3zyhH+8sjium8o2qqQ2kADyhTNf/1EZVaExOOUUn2a77VyVL1IZlyBLmJNGo7hCUL+N9fAvQH
vQy+VdoYXK2BmZzWBoemYV+xzbXE+TBxkTPlBVgN+HsGTqAyREVyUxWlvYxsXfygdVUm5TagZyTm
YyVAdrrtJsfCyaCKC/fsGGjxeW4adLLIu6WLNh0XV7lLGVNKmzUF6wpW3JMemYxSKxIn2yBXYGjE
qXPSK3fDGexoqmH5MEBoBuveLgeC5jyQ9GZBGrajixpj6myyrSc+SHrXQ2utKEzIm1tI9d5Vqr0j
uSvqN6mAcEYnYR5KuF9uLXCQm3tVRaV3dP2HPgPCnUG/clALTIMpfp7e//3PybDsv/ygLJ3/Gban
Yu+xyaXp//qDKruoLAmN5Lv1lM/8/OuqQac0m5aNjvZrVEA0TSwyfpJ46kUdxmttEbICfJBuzVHp
z71dxA86/RRql/lEc7NdEBJNNFy1ep+mLvdHDHPnRelFiGq6yRetJCasaOBfMHf7LjQWX5IBujw+
25VrvycIDruSsk4twoS5slKm0nha36pQUeJ3a1mMve0x1nbcuvwEqZKrQfhpICDxbcYF9QuawnrS
9VCCKH9QOVsMtetd0zp9s+mxPPxDzWJLQoyjzqAiR5vODS8GLAxja4NFHwqLawaibp5E5SUAdadE
DhIo5JZ616cLVYmG4dzly2JMCKqViCSmiu0Sk4fAOnUux6F+YQj1TUoo0gGbOeGb0gcPSpa3lMj0
0WuatPD7oWXLicuiaQ5DlHxHCdgxY34XpVbwy3CJUtDddXcrh0VcLfDvURP4ZlOIRS1fkPjFSF5m
400zP4a++7EKVLgRmo0cMs5JtVyHyaB3w82/wu8JN2Q+vb0WdBogZawfZk7E3mKBWY+1U/LK8X+8
W6P5E7STclzwJe89BTzHpAaq37eT8h2I0zaPlfyOMWza9nb/zTAb94mU3vJgOw7N4Ojax36twCyB
2irEmw5qoOyn0nkbR8P+sq63WqbPLzTS/gkERL12UnRL8zni6KeOIt9daMHrjezpQU4ApAbFUr+r
Cd2RcdCL1TDZ6BiZlQlnVZjFD5rJwNXUzezg5PpjDALpxoQx4Dw2MiSUUafao9dUwbJ4bSrvp85q
9ZqFZbkLucD8Mu+WO9/kR1ZrGZH6MbvILxDEA9VJuVvicJvSS0VmwK1VOpkqwHGZGZLSqwRgwgzA
I7bGxY2TLzCMRb2z9y6HBvIjfggfVVyaF28hDeMoC5hwnnQQXdvqTMq0Pyk0r/uF6cWf2Pa+OqQ+
DYo+0LrQOmd9ivaYQJQvY1Gbmzmsv7Q58lflZKhPS2teigDJ1CRT1gkdIy74tM0p8jCVcXCqqSXG
7Y3Lk+Xjg/WGVEoBn8vSu6vW4/syH/OG8h+q/LT9n3CMOf0spW+z75dPCAnDd2f0e0rIvrcwnXed
WQ+XBQEZI5WosK4aXDCTIPpRnSVyRnh55IeuCTN/oPL90MT5Weqx6RS9O9rSw7StqLVRsUWuWUt3
cq5S01RTl8BSC15r3U5TJTQUtFsNVX2RSD6l//uv5OecBKDSajIw8gFUZ1yBirWDdk/2u39ef8eC
vHKUO7d8ifTj6rsg35A8u+lQQDKAwY6zSgDC5Qm/leTwbiGxJ+9W5MhL6vaY9Dgz6E3w1HEqbAKL
pkaysJY8oxQiBp47EUkp8aumxtKqpCowdFW3AEwt7UEq2EEtQCCGoeAWhgsGTg8LkFOkt/WN6Czr
uZqsZeewQfM1Q2h24Gh842sYAHzoo+ZsWJUDn6Uf643UPtNY4UhmlepBqjIJO+ntNEbqwdUZU62a
WYNNz/c03TwG+bTuPNeSYNxMP1wuSSsf8p009Ek1l0NA8Ue9pCKARZP03mXsC4qMlelW5/2tDYAf
ebqr3Z10DlkRaW+s0Q7zUVNPILIz7pPUBcI6c0HWcQjtKQ7ds1zrjRGWgNj6226FZcKEkiNl2HKc
PuSW/98/CU31/30QGqbjGiwVloO69NcdywT4Ph5AcGaBTWJ/8OonKzRG3xPuf0oaTlMyQ36tISHI
yW2MiWHWx+RSLE17NW8jtTD05HIDLMGHYyX1no1gdxIfudpYbGD9UAmHPY9TVpexB8cC6aMo8pAV
MF695/Be9VXAPq9n0K7HtL0H00sk1N5lztBaeCCDKv9QBrc7j1i2ATHawTX0wubsuOXTf/N+iH/v
vw4ZbAoPLV1VTYONwV/fjywTdNnAHbnITGILjTC1dikCYt97aPSu/d3B8HJx+xn/e48BpBkJK3gU
smUgbE5R0ZS+apnj0Zvj+ELJzS+rcneaE1P1U1qYXVxn2HkpNfX+FLqYoCsIRjMPz8xOuld7HLHA
ErO0rB0IoeHixPnqpsQ8bnI++9f2YmJZ6tHUYuuMSbj3OZC6B1q1TNvvpgo8xJwfCh4v10y3nP9m
HKNZ/593iic93BhLo+Vdc8W45p/GMTaNc7ZiUuXwx8+o8GXz/luYwb3B2GY+yBdkbevB8PQPspSY
YdTPaNBKmgpSx0aUj1/gkWJmasU15tKemXigMHUVS3gRFZ+Ja857SzRotrYDdrTqnyKto1Skxt5a
wNfrM/MojVpJYNp7WLuMvYoO9qg5bjxrIEtSN+1D0wNtspXyqc3aiqJnp33SM889RKln4kpatBuJ
oOiuKzDN7dahJw1fq3S4EZHf9AzbnrFpME8tmjNC1PwIZcvaDvlonuVLG1nmGUfb18Cq51PeVtNG
QSr3i6kzDgYEH6nQeQsiA4Tmgso078eoNuNdH5vqsamS2g/tn+s+IJ6A1htD/9w45rEEQrQPObyf
S3YNtE/Q3IZ2gKP/CnhE2y4Vydq7FbvpRsJY5LMuTNVLP0NrI3iB66WLuQiE0j5GdGZD49tIiLl8
SellWb9siafrKmkC67UZt+N716WEalW73yeuk765+ATdgF1toMSQqAs9v9hqkV5cL6HYg8YCJgdW
dVpl+yZD0ZZvYUiWIu4gXHAiMOh5Qa2aFB2cRG7UL2A+UgB3dn2sIjc9FgaD8sgd4RHr8I0CnV7A
secBlVcBhRweD5pt3NIepYyHKDaqf3okFW2wSStNv/NvtTYZ6dq1rVzN8Uv3ybPn0cDWkJU7e6J+
VgnhERdjyszQcT8iS9+7TWgzCca8I58c8sParH7++/XFFkPKv6wvhmV5luponsm9Iw4m/3TXzPU8
D/Pgsb6oOPp6p++utlNAOOR8CDwbD2QTFrshAtMvP4ycSt1MBvxfdFhxIqlwO7TzyLRNxUy04CaA
d9BjD24MrOEOAVs3DXswPdiOraqE/qhWG9sjJF3OhXqchJY3pnbEcCti+a2YaufxiYD/xhLeoQ4D
GVnO5c1LG/uWCpZv2zBCWAEeE4lIOdEwuno6KsGuUPmL5eU9gF3cKi7ND6EDk9GrlpvUakbHvtTW
3MMJ0JuT2uRfgjiFVuVBSR9U401fJhvwBoyCdFLcd+1MSbjzptOi0AVwTcpGpJQQWD5r1FG/U6qI
EorlsUNo/G+XtL+eCh1H1wzDU12eg66pqeJ4/08/HCMeXSCPZrBLYWT7nqjlCwbK+Fzx4hjhA959
/SQ/H8F5vGdpSykXEDvO+w2ZboTl00z452JYQXqUYT0mq78jVo9jGE7kolUMBvIc2Mwex1077bZJ
kaUhwbFQ3c24YQPCAr6dY82vRKlla35d90FVgTY/5Rph4JKdDquGtVfz8ffQqfnFNeDGGSHPRi/N
tgBGlkM0NO4XPcJACTK61+Z8G1qjx+hGucgVc6mIN9AucifEs6NNHh+LYrinepmVg5Ra0RQgp7gf
Q9PTU6IFwTaKq/Js4qmLhuzodf2gHQubaiWS/Orwc7DG+ephdzP6bMC6VruwBwVlIe8+C7ylWzhk
aAWVZf+SvwlkeVyDzXI2mExFfpIIwj6f0+tgEVrw7E6sG1TtBFUDkizNMz9VprvJof6SR0ycpPmi
tnMb3lRQ4lYPVLhHmr0PhCmqBb26K+Ta4Yxpeeha6p61LmhJZ5rLJmqBZbqZbu9NA66sHM4tOduu
trJ7rEZIwXmXpbd2mHdxkSD9zJjcaqby4G7LcaeV475t1XElxmJXa6B/Cleb5w5HD7MpBlTU+GLA
bdb202FoxuzRte3wzAav+sxoc7pKs4fihSnn15mTmzjvUE2pfazn/XahLnaZ5mmXExB6mB1nPCd1
q5NWC+ev+sSAT+Jl29l5ZoybnUxlMp/sKMUjGLfKj6ycNgQTcUU2c8m3o1lUdjTjnj3ezzXtpare
svv3i5xuOH9Z5RzXdk3HNNhHuQ7y2V9WuX7I8GqX3byPggGcAP6SHOFwE5RLdCoi44N5nX0KwFOj
UiF3KbALC7wkj1J3QXneaxZVcVY1JBuOGtNtMLjR2IvZ3/TfQZ5uPTZuvzGz3Briw18XLlF/GdKL
VQqul1MQxtCUfhcNjsm5A78weaCSGq3ROqxW4RYJtbRB1kh8Albx8bxeq+4UTcdZHisqsoCbtLE8
diB5cijjLNtKJ0SPQ+O0uvbayAUiAMtuX/bY2fMW1SUIQ+3ZqjpESSolL5rhmBeQBkjJXXQZZL7M
Te07lTrbKLwpcI1PfRu3jxoGBqdTh4PdsouuhGRnjsQZsrR7xL/KZnzBuieaA9TJ4qlpqa+yfVOd
KHTV2F2wT7X717pHoaHZuL9HZZzuFkDmooZOSar+IBm3ygDaDEOIuZd325DSUCnPx3ILoRbWXa4P
CkywcyO2T8Rfw7M0SVWNaAatzAJNOmcTtczuIxUgu4ryUkaOiJP/aKLp6Grbd5Ezw5NkEr/eGF3P
gEg4npqsoS1PhxjrTPlVcbT0haqlxHcX87cXavXBGtVs09d9SW7beWcKqSDKNfojI4Bdok/ZNvIK
m1rob+0SVa8FtkpYwTDb0/GXrDsLqqTb0OQe+9JqOYRoSH3zfxg7r+a4kWxb/5Ub8465MJkJIOLM
eSiUL5oqOlF8QVAO3nv8+vuh2HOmpT6hvtEdCFE0KhaAxM691/pWAVeR7A/eRkbzV3VFVLLF/zj3
qh/bVTSkzrYfXbCHy8xcdzHlfrx2qeLypvM7XBu0VcViYxNxfrbz5iaOjIzqkOn9cOVNNonl7CuR
89Y1mHzi1oJeFlORWCHUgusQdyBPltFxtWrQoQOQLcTzR2eBTLLSg4iXEyKsBmY4LRjpuYu/xSye
QqoNvvtVR48d4+PkxKveDsQ+Rphw/NiQk8gJ7sdS0MhE+cUsy3yFZu4aj5QFpXlzVRGOqgZ9B+zl
OmdHCkJ2ZDXh7V04sZQOPX7N6KBhLoiC7vaqUQNuqd0CcWsU3KDreCmNJnGDe/E2Btn7sUWXUX2Q
rb4TU8hdG2Maoq/V7uK+K04spX8ckBATQER46bJxok0yZ4Bxr0GaVQOgJ6Y5T4AChILGCi86qRcn
e4oOWTDGJ4mibF2p8eFj2ROjeT8XIj2So2XdZWEhbn6/lNlLI/jP9RrGVZ3/qQcMi8a++cv+eCb+
cm4yy/fIYBHHqxOc5PWJPitBpA4O0rWi0+zVOUQ3J12bruOe0x40DitJvSZgw1/mX+TbhSXPvuXD
wqiGfZYSqnY1TWk/J/u6NTvgqqy0ekMfHCLVMoK5cnlGYf7A9tyctJS63lY5c7yBcpzayf24qMDJ
TKvAYoB1dZZYxe46rx4061SPNc+7Sj1LNpKLzhfAr0YJJgJoGVfPwfWQBO8fV6FLm04WKTVjy/Th
Ctcfqggh61jtA/UFj0ai76o8jW614muYYNmopVZtMT4ZwPQXn7RDmJ9nJOw3rtyjLsCxTYO6Ol0/
vP5pas6/P1vOr/MXV7IPNXQLp5ohjb90M1SZuW1Ylo3nEL/wWGY+ls4mzO+5+7RTbBtfaClpWybu
sLs6JD5zMZ9ENEX7sbdfa6studLs4mSWMGdtazT3VbMQ+dg6tHNOUcuzvXc4+9fZtQxaQqqde1U5
2X1ZWfWuSLEjFX4YHUdk8Pt21LJbDGD9NhwimFZVcg4nVEToLTOGJ+1qANzwhrD6K9rnYA+6lEae
s4xT7RQsml8cU9ves22MEDkO5pMJ2o9YbiYMbVFelJ88crN3G6BO4eHqPjZHeciLXrwPQ/5GPdHe
21nJBiHLaFIEkZIewOv41JeF8pwCHLbh59ZqWdpPhe5+gVSNsTBOtI3rwi8bKj+4K1HbMFLmTybt
yo0p9c678pLMyj9Poq+Pc+/2axYgQhBZVK2sevz9SZW/6j44qS6nUjdpUyldV780GqzGtaeYQBov
Mmd79aE4mUSKYW0QWKS5BU1ViU/T3JJAYAiwi2HTn6TWysekmHYJz6TzYIXojFPSJ4Et9AxswJ/H
KSFf9dI/DnvajfilaUAt3eXOGT47zjTeXz/ZBMcu1OKXWMyQn8LZ34caHpSECGgMD/gDrNFLQ/01
zb5f+4Ndu0AWmk5f7CXxynUVpjfiEQGyECdQiHCCNKYR8VBYAHZtTayFO9qvMjNOToFLSFj4gUia
7WfnrrCAIk08P97yHlvOGHffC3t+KoGX737/Lpu/7n1o4QiF+lMZS6/TNH95l+2YuLGksjHML3zY
wZ7l/rpRmULEfWuSvqrvc/SgRCF+UA+9jKV1CePyww6JbmC4kc54tiwCpCftgYYRQu7G2qsqGe5j
ZY/HVs1frqxoWgPDpq4rVJeBlf/NHs75S+WpGKGzADiOK1lrnaXf+actnDDpwOERDKnmu2L3gRPD
ZatWHTsbsh2btePo+OOmLGXhyyTGv1VD9srOLYHWIvFOj9eCga60wqlPEDZ3sjdUSfnA2uc+xb79
innbv71+Lg+nOz+ZdinjUzea27eGbqk3VUV2Gu0OHWKL/TPuokUNre1JuYL/NNf0yRaQ3TBGROP1
Nm6PpdSItabxrgPdMVny54tKqMfOzG6cqQ+PiUhgVl3X9VD5Icyecom2YzN2zembdJYTiOwXJ9e7
04dI6OORLHry3+IZpRIxHSb5m6Rtu4aWebKUJ2bD/SGP4wEGr/5EdXEc5vKbMQj3ZDkFdkVQwzLC
c3smfzDam4V+EnLWt1KJ+HNH1BB61gbdzHP2qBWi3aD+788YP9jV0lQH+SwfIWDnu1KQVEls7I/f
X7Tif1kaLINwFVMXrkIRtjy9/3S2w9afaAFGVHBFnHvRIgLLZ8WZvV66rtbIHSPbr6GMO2+aF+aA
o8mDY+J0yOGEx3VRYq52wAHh2j8GNUq2ZN1Ztv0s0RjTyHfhoqUDCXBc+KckcUgDSMt1EZvRbUQP
eI2xHR46WS1gSHEzMLcgRhu2SJsttX1pKNLKyKVLqJk3xTR2H35hM6cpaBqOpGhmS9il9bfRQtpr
DsiqKv+JcXp7Y04aE9flwyiNzb+53dWv9wn3huEqoRumSfdVXp+kf3rnUH9LZIVz/4cqLCw7AgLp
s7BRFP3D9aCNhraqAdXtrx+STzKfc/NlmA+RIEEcpg2P2AXAAcT4tkvGfJU3dG0aPby7Hga3FjsQ
AtlaWFp1U4xQPZzMdjcDjqDbj4N0+xVZ8fkiFfAvH9MnoHLzB/MblWvm1cjstkbTupvGFAPBZiFN
gAh2c1HF0Qore/2W6NUtAW2nvBDNHSTK8pNR3Nn6nL2o+ZxN+XDu8uX3W1JZ52pA9G1QkOalW9+M
i0TTxIPJDNSs11cabRPQ7FVzTbDLwqoBLLoN8d7cTEnTwL1NRvLVm73RFoffX87Wr8MY17IMA2GK
bjrSsdzrsOZPJyXorVnZXS28OUZfHMqONVhB91JBtkuRipx7uBU9RNUd8W7N7j9rhyuGrd+67eU6
naUe178knR8cQZcWt3qV5jeGX5ApnZniLmmyO4upI1eVdaMmkp+t3lV3Wr6NroJlt71xxo5O0Ehw
wO9/QSX/Uk2blrJoe7q2snDF/7I6A/eoJNtwB4LigaZyf3SNb3kdplid+n6xdBK2gJaueRjrpKfb
xV0zRhRSV5mIkPXaB1x4ttS4GEKmc2/K8iicxt1YOmiaye8eMyMnlw3czX07TAc3GXDy6QJuzELo
ypL2fuhS/xBehaw95nlVkEQ6dDNxkItB+6P6LScdP8KiUVwOZpuQyzYRfMsq85lRPO2FKi9uDCE+
9TEPaIuJJgTE0UbOzKGpC2cH9IhwH4OEP7MlsaKCfINILt749iA8nFbzXTqP810En0NBliM6qXqo
HTKwP5KcaWB3t9dNDUAifwubpP6bJ6X8S61sWTznXZphDooK1DA/r51JBWHHF7AqR8adm+uC2dLP
YUNKYG9Y3jN/zEkztsr7AQzfOo7r5yFeyCDxgpEsBvdrmQLNtBaesHPdIeRUhyS2wIKLgv54NQGU
sh7XlJVk2/YOEjBhG3sd6sFrZOt75G/zJs6SetekEnopiUk383IwSkAxmJ/6tWEx0s7a6aNrMI9p
Co9TPNalyziU2I6p6l1PLk6Aj2vkirmbVNp7gW6haxBAn9Lh0UhCvkzvF9U5zYjrVf1/f5ImN1ep
8teinMjmCNtfPvzvpyLj//9avud/vubn7/jv2+hrXTTFj/a3X7X7Xty9Z9+bX7/op5/Mv/7Hq1u/
t+8/fbAhorqdLt132IXfmy5t/y2xXr7y//eT/+f79ac8TeX3f/3jK0zSdvlpQVTk//jjU4si23C5
ZP5Hwr38/D8+ufwC//rHuYBNHbynf/mW7+9N+69/aOqfeEqVgztT2YKO+zIqoTmzfMoy/mkuOm9q
OK5RW+fhlfPTwn/9Q5j/ZNoI+Rp2NntpZylTm6JbPmXp/9Qt3WV4qyTXtWIg+e/f/fyxo/84af+7
3Nz4+QEpFSsxZYVjmq5ruYpF+efbYyjydBZ6jBgFqMahK3lC12zYZnHfmC1dGOE+OWGjbeyuuXMz
9mN+0ZGvnCXYdGhIBa57NFRxUE4zbktlT+s/vZd/vN4/y+HFz0spr0+w1aU5S58PtSFzi19eXxlE
dFLZYyPAW0h/cb1tdKwu1ant0PnmlDXb0HXQkGcEjERFfKlpem+kFl1KytIjvs+DyqLiuTJpERuo
2FTVKSJYuqfEMYkycLCRyvyAuy8kLCm7p1s13Sm3fq9wgQHqgXORkR+56aEpbPHTCpAyFUVUFb3r
k0GWBkOrlyqN8YCqYF2HSbEuLOM9YK92cPFjnvvBsu6w7uNZGB6YvWR/9xYtb8F/ejfLW4RwkMk0
p8/GzWH80oWu1FTY0iwmElQMSI5wU07XQ6pa50TqVneQA0Mw1dQGPAY//QRoXm2kOfB8nerRK4hC
PyVxvKOjO57CydCYW6cB6PV+7UZQxMpRe21kOp2SzvQvttbdz92QPhXKuBIhdw0u9NVQlv4tgQJk
/2HbouUVgvyM2rVjhjs7q51PsEAypsyWfYrTwf40M+aaO3oIE+yFdUBKFAZ9q3yYpKa8319EztK9
+ukdUhZPAEe3BDeVTYvr54uon+NEAc8ZiJkevgg3hKyzKBV9Qb8tIPEtRIrbLw+8cPA/i4kcS9yM
F035X8PIqRCi+uHl+ldzDwnFxX62u/7d9UBq5LDGJBms/UnfMcyKXvymI2s9TsR6yTt/0ZpCbTUX
J4bohCcAKz5cD3Y/HUqt7++GbJweuqJXx8qc49X1k6SbTQ9wKTuv5S7bgc4GxtOcs2DWz+DHtHXr
Dojylg+vB7uO7S1ZK8GJFqd25xNu4fkUKe84Ts7J5ITPpih7hBLNmlmjuYEBH312puSz4Q/VRadS
pDVf7mmWb6lbtRjCt9usLaI4+EfKTTbnxXNapPEGy6N5gBatDkaaGohe5uzEbAyGPysCdPLuQeUY
DtEbBS+BMo+dDIpLF1fBSxnSQzdy+TD87cDZ/nlff70JYMPSxhSU+aYll3XuTzUl82a8GaE1EHCK
2xekWJI2+ioIh+EhTi3/rm/hRHSSrpBfMaovZ/wziBeIxIUZcRIdUh/Xam9bnMvlCBzL6HAZ+ckY
3KLDuZ9MkdyqtkkBY5tvKaaW3fWv2oj5PzLtcFPIUb+YHaH1pG+V2xlfxoWNtE6xjyjFQAeBVwph
sBR9cnFhcZkxFpQpbc4y78tLTftzgOl2KplcfxykUf7xofJLxnuEIVxHylc3qh4jix3aep+EZUEF
5RS3mt/qHjQ0dwt6BI8eAEyZSnsLNBFxliWN/aiXI8mI4aF3oubQLx9d/yoKg/GGnVF8XGynKGO7
k5ZD1GvLKj85vieBh3pTEog7ZGf4OYvm75Z582e9AKdPmTbXEvemSdFsq1/WMA1kb8oKPXqVo9Ho
AtlzF4b2mbdlWrl4TXe4ott1gZf4ebBaduNOlT4x80fjxwDVX1ht9H7l44KkzaFoPVRzWnj0PO+Y
2sc3JfSyuyZBSUDqX99XL5S++SopVHGbmyFjG8JB6PPCuCoFmuTfLz+/SIiWX47/hEJ+zQbUstUv
zXXHjVSk+9D24JbiM6vtS5CJ5KmYCKeam9eAQMDPwKoB0seAmAv7+HGwWkRiTnCXmDI9jgLDZp8z
XdHGOfR4rF2k0zu0oziYyTIMgQCyR8r5EKFvrtjvm2/95LY7N17Gg32dHycb6GA9NhsDLeBBNZbx
Gs73ZeeaN51SuK0pR+D6tf4+sLuXIB3713ByvmQ4zr8lBfwZa09WdX4byLgPvarchHGjH0MN+apR
H5PUFeQQ6TP2Wav698Gu1N887wzjLzWBsk0cCIvzwMEi96ska9QMc6oLgEnDCMeNjgalOhiUYQih
YEhf0U+Y+vYQWmoV51IC5OXgGE+NaemXmEnSXedU+46ffPrPgSHDuhz9fou9xV8CLCkZkmFXxMr4
JCtGFE7GTmvRvREPJY/w/PsddxbSqJAHPm1hWcRnhyyjh4z4yLVm+dqmJsoORG55UyBOvtQJIVU5
/UOUT+KTa7B8a+6AE5Qc5RvoqZNCLEYJNa6usVfXhpc0MT6Tk1auK+lsro1Xw5iCgzPXl2sjvesE
FDmyg7e8U1ACNRQIxZghiRhPmtGoczyELRrt7hgtU/HrgTApeUq18E2OmGhKwsvoa1jabTNbycoi
HY7ws/M0ieiCVGZh9+q3UqYrB/na3sVIfsZYap7BDrAXba3kbiTHBLdsLu+zcOw3sYuATdd7nRg6
JOOi1vqDH8TKa7s6fW+NFIcq/KpStukNXfzhhJ83XTdpXrwN0fjalWMNrwxvXejqCFx9kaMRaZ8y
sxhumnCKL9dDgXFbjyrzCHAED5pPbuUwWfJ2iLWvDhDTr7+/ia2/1BC2Yds0W22SdU2bTtzPDxh7
Tk2mCpiWmXehDyofsh4nel0ikUdVh2y4M/NT6saj15pQQsKs6ykqk0M/NeXJGlNCr9v8Ry2zUSdX
zG33OM4++csgcqjDb0nkojfRxCWfMG0G7jrJm2TbwBh7IDhh2LdQajD0ufBeOGRVSCMkMhvPCFX/
XNLWr4do/vT7X5mr/9fdAawNGhg6q5eUpkuh+fMvXbkt8yMxJVD/eBBMxdP1kFrhCvCXCV5AGLfB
SFBuKptV0IbKqxWqATCWIZj6JHphvp3faL47rIp+jF6cPKL32ttQO5bPEiTCCFaQh9owuXgZ/dDf
Qa2UM9T+qTTSZycOg5Xd4K+vgoercFizMGggths/dMRNlWG8D0OXAk6XP0ZhiduxoBabWgfJoaPh
LGgEwazTLgdq5eVN5Rn9OBzKuXqJ+/qpivG6GFH1LV785kFYvRXJ3aEJI+DhQ4l+m6SBxEXymADU
WmTz7efJcl8bKlqv+95qzg8w9qsZ9yrGctWswoRMA4tiyyoQRBZUc9k8zICYp/dqiOBtM660FRE2
iN0ab1Zi5xYBdsi0I3cwrSlKBnCGB+XPby5cEhAu0Z0B3q/N8jPpWp9j0NCJnbw7lbVzEXCuDNkz
v6wSFPwx8XmWlRnbfnDuanSmO+lr73NeXSKG7EuzmDkmRrWF4LIKNdzZZZE8GrLcdgSL7QLpvwCW
e621J6WqR2btAo+ZRFqQt8Sto0fp1fAJqgC7qy714gqVBPje+xhrhtfppDqJbHyOhdZ5AyrVBrdl
Pz8qF6e49gwEO4Q9Qe7OVF4Suy03Y9DvdKMUKyrVNYVisSmiIaebXmRAnmH+1piFazP/VFk4dUw9
mj0rNRtkx9W0TwUxeDo5qR49LYfW3orBZLQDnrc1Eg3gLYyyjVZJEp4YDPYdadBWGXzVUR1ptvOt
IsYDRBBiqCgUW1Iu/EPw4Lui2YoU4ZUk+WGVymW2Vdyz52F1QvZpx85zbiJRwnLbCRl7TpfLQ1r3
nHlYN0adDuBLHEnama7tzd5a9X20A0YL4CKASSTbRQderhDmA3nvPAMi6q4boa769hLIAENKK5MT
v5m9IbmxIJ3Gj1YVghtRweVPJ/1eL40foVbqp94Mom2IxsnT5vyh7vQnoCdAm2qiNeFjmOXaXFJO
RpITzBLAkZuWiznv7OCVW/F+arAihnQVu1DlJ9O4M4lancFfbBohydPs+HseiPZWsertpQklaIzT
jWCzuycWiIBYIOpR/uK2zntWuOBzcMtat8oaUcO1BMONY10/Zbr9I8WRN0gR3o+0DaaaAmMQnM5K
odYIUwutQKidjfmxkjkwFbWLwzZazSwhDVApP3DFfprjbddVK1zzt+XonjszJvulM3ctDLNuruAl
x8kLLO13TcABL0ChQQGbQn3fK8DWT1EIGieFnLPqCvu+HaP70XCmY/upc0tuw9L9zKhq52Yo/uek
X5fLg8p6Q6f/NbQ/X4NKIigaXlAZx378noBd+5zxwocRCBYgefuSHQOr1pGhRwyTdZ9otIqbeZLF
g5m47wov4r4eKndNHwMcXVDgWdIcpJCO6Lc2mDuyWMYfBJWiqB/z6RnQ1L4hHhSQBA9CC/8VpCrd
POp1QDKolXwrk5Bw7Ryk2QxpZTX4iMaHqbq4BaJr1fT7SMRfmoHhTxyPOIvDLdRwZFoTQkY4oDPq
yfzNiiYy1Mr0ZS7VOTuSUeVwB9bDSHoKd1qOqXpj0LEgJdV19xWm6Sj57sDqTq1q289tvvFBDeyk
epgcBIGtRL86TWrawwjtkazX1WAeid94LC5ZMsPrFTNGmMx/60RxoDc901pVJoZ1+ULpod26g6GR
8Sj3qmcmz3M/ciOXJi2EAMIrX338+Te0YO444T/ilNfVlBGcScTsa9yxRat1l2HUVq2S1YqshB25
Zsw8FXZS8q45CW63lx2ak97edZWsjyrdMZKssDnyYzLbfw101R7iqdoiwgbzGerlGha6voqq9rnx
Y7VPTMy7gUnup1V+76Jb13iIJvUjDok/iaLc2gQ18QZGZfA88bPbupxnJp7Tp8UstppNsp5KH+de
owZ4hDV3rqGZkddHrbVtBv+bYWXfHSdKX7PEh2lMtHMazdk5tyDX5M+aRt+c+T9g+Lu66S5RuwWU
vTCko7VfQiBoxc0g+20ZxyQEm1iNSBP43jaM/nGwo1hWY3Dv22OCn098x5yKjaIBY+U6j8gApr1D
3D2StzR6yO2SpU+2u84cT1UbMf2PE3+VTm3jEfvKVbk1CdNadZbxAMKt3xQjBdE4eXplOPeVeDIE
5LMYnhNcxvQST8yMUQUI2G+32L87L02MHJP0Ps8KMMVhhGlJI/Ij+mY6c3UIiXLFUBplIBgZpnW+
8rKx0Dcu9MQttwKIm69uwR/SPrV3wIa/hKVT37d+sIm5yp942L5UxLotIDWoZpF2KwcmaYyyL71p
D3cij7JNFyffyzDsocJmHjlsjWcLSe8/YgOmT+Ozw5Zri5byq9UFjPri/NkazItvPcYwyzxVNC/S
IqeNUJJ1KZsZxK8GzHbyN6FGzE/n5kzS/RpcdrC2ZN56UnQkiLoZD94CWzZl8anRyldEdC4ViftF
J4S5jjNElQnxw0PRfO0jMhnZBq9qINR4/3t7E0R0N8ooy1ZOiOcu56SQPUmWa4/ba4Bwtid4WIP3
1mfTbUdnB8w7Bh3V4uPtxBAe5Gjc6tJ/mMf8KdGnncE15quazOIhhNcU1PfktS4UjPhLPKtzjVQC
e0/qbzKFHVbm+Bebaj652XvKLNwLYnj5xUjKcOLMHwdj6ng08fAjTzlF8F8DqSO504277KYqH+lC
5qcg6WHlEc13Yl+BW290ftg6j3V0okpIZ2uTXwUC1Na3eIg6MC6q9XhoNetyjdEDL4ypup3/bvaY
JmTPjj5fMt46q3+N0+nVTkk+YvqKLN0fn7t2ePNFvHTUMnAHyxa30QICXSW0oziptlFa49qYVnBU
oZwbrVePzmsDngcYDWSSVJ3oIFE/fItokq0s2c77Pie1yRVQUvqu1I81vklcZBeiEaDSoAtnf8+D
j8gY045aeDfaJuMlk2UyoMCI5y+0gtRaQDDZ1hNB21XiRxs4XrmXJGjP8Wca1APJJ+sVjqW9F42B
2s5GhKbEsFGa2ayVBgsMOvgZabznokwqmw5ZpgS9K4vwczA1dxVdqTqch21fZig4ovVUB28hGEjg
4fexDeQN57c18AXTQB0zSfvk6iEwRsQVTfctCtQeNAPd4eIJ/tlT0o4jmHTrGSod4PMhwHjibAal
/TDbmcwlnAQ42slBYf62sst+kxCaRgf+Jp9bEMAtybtRcDTdeN4bY/vVH52bkLrLA8L1OuoO7p0Z
8gLNg4AdDXyRaBXCA5Fp/zzP69JNnVXcVl4prHabVt3EaV/R9uAlMSIhB8zFuqltND+mt1qj8cDq
vIpFOuM5NFGkz63YJiVbfZvBd4XAbaN+EA1xYIVaCfFHAPCS+Btk1X7opH2YGhMTY1FsK70jI7CE
Bk75VMZWt6EDnjIzwCr6ZI71sE/yXttgf3dXtYU+OSfJHUECTmUSrjy9gNfipjNR50A/K4NvBRMX
bydH3rN9pUrNKY4m8Msj1yDIS6wKvb3VktjYwD78FPn9zUCKRhz55yyLzE3cEXYhGzfaaS7mxTmb
7xPNhBm9CLHqvezD+yLnvDnESztaDENZp1XQxf0R90OwaUgi4NaQXpUBnhVa9TY46DOBOeRc21ng
VeQxemNxiDWRAQHiateguNLTCb+GpfUAVS1fDa0CcVYW8Bw0FpyoGtdmRkFrBoY66km+nUHeb+eY
bUI61d+sEIScwatbJadWARfwY+tuNmxoMknElHWszNtZUQ2A/iVxiSTrKkXN3OsV27d1zoukjC/g
lHMfr4SRVR7kFGOdzCABZQ53e27uRycYDoUebfyY+Wc9KepCGZ2qCRSdMaArRtxbSXvTuA3epzok
abmxWfMr9jYh7G6ll84OmeXnCWtC1rs3bqYuZBX5tGYcxXykFuusi7TFa9fedCSiTH3zXIbpRpvI
e0sC8tFLhiu2iLp1k+hvhjakR60mncOJqrcGeTb9S5I8M9NtVuSk3PvTZ6IC7uNKq/D3k9musS9Q
gKJTXQ82yGm3czCDVxujU4oBJkMYvhna8K4OKrzdwD3XI9YEL8jsmVyYWyuqvyH1Wo2Zcre6FQYb
QqFxosYhTJQsesn0PXX9fSKt4By047NgUSkxomzqnO9ybLpo/mUcNbRL4UMWeTKerIc+IpZaU6HY
ZSqZEMywA7YT8PjMsw+9Sx82aW4Mw3w3gx45XKZ4+vXYTsDn6CJf26wv+3oRXikfmWlXRWuUZTDR
bI0bSF5qLfxMBb4uHfHmM/Tx0NI9J9iTk76Ra60S9/34yZnY3s+vfmcjEU7IzsWxQniwWPoJk9t7
oXmTJJqxY0b+3GXlGVYxwfTBsM6V1uGiMs9hy8vIUSmVJYzcyVf7Sb/VzS7kTdWmA/lDkl9uRIBj
zlG9bnJkTH3r71TmssMBns1j7qUpxTt3GJl1LrvZFPwLU/asWYdz+A5FgNJ88GZr5UdzSl2a4F3q
AIamsK4qlweUgcAIAmftdeFrUqb7cuAHaB377xbkMYUw94GVIgWQ87c4KF8DC+O3PXQ3pCRB1vXZ
CCnDIP4JaQfqeHKDhoPjp08JM7MwDk8iwY/hmA0YSYmPxg/mT1NhPY1P9KyKtckD+aip5BAxDPFm
jagobY44Qf3A01X/DBn4jumu7zk+y9UMWC6gJCVMRwZ+tmuHnuzOMT8UTX0IsJJESd7emWen0wkG
sYxmy9BtpkffsUgyMoX9y4Ss7cljKUKSD0idwzXFxjKQ52rWgVoGAS949MDOT6s6Vs6mi/AI9Gyx
isBhmbDyfGVmIOf7WiGJsckMNh+x1GSMXHDhDhiLO1o9hsm6SDdfEgA3DP6jP9+RLEp7YIoqoohR
UCR1tWYiGt/jBPrWD3PDDDnBk+SEXkL2PHtf40RtTcRV96NxQMqOYA1qJ4LMWv8I8xFDKQTE3tc/
48U8aeQw0/NgKQpanShLA0oBGC5GSdJFEqc2/RCeuF7pCGiptjaj29in5k8j692a8ndYYQzB+sxz
be4z1/J6jFcegzhCakfygWpxVqPQPCE5SaorSNNIt22h5nXmzCYcxgBiuxGv+zp9ti14UHgLRvwt
PnvbsFdUD9mwgmSzn8qI8EjQKStNb3hqnamDGXAIW66xUeer1sy3yEfl8oX8cz2ZBFqyAXy0Hczs
cw3o187Acvnkk/k4HyMnoDYLlox59Sy1UMN0S4daLyybzwlealdsSzd/RISOgqvrs3XEz5mRfG/U
YFCRUr/WA0GF7GuX60S7iXxD4ZCkq1ihPbjRqp2rlYINdmIC82tOJdMYhFLzuMopBjYDU2Zbk1us
Fucgj3DmdeO612GYJLQISsakHnSJHyO1dK9eNZWeEsuLyY8/tkl1bznp65DkhBhqwXnhTW5lbXxP
Tfccz4iNkql71JsQHX9YNSs/S98abdy62cClQ6uOc528hSEiK9I8AFOwe6qGnTvhpx70l0QE42YO
+hIitnUzLkGhekQxaswRCTsGzkejA3g9+1+Y3tQIo8Lwpgr9tWvIxy6do/MDwRA5pvbyoYwaPFLY
jMegvU2/kJlDYqfLzSYP/ZIXH6qmXak6drYEsHl58FTUxhPCSYBE22wmPpKeBh/k75B2DpBF96UA
rxQNCU+/ojmWVZOsevKw5kSMW6RF7EvYzV4/SkbGi42t3YKM2pkWkXRNzxNpMNzymBvmS14HFqBe
ArayhB5dEL2UtRWwc4ufAtuC44zAhM1JP630sG43kHutoqLljS1O9eb3kfhyRFKwlBKfeCK/2mkS
iQkyKX1NkWyN61zCPiucaZMmqViBoDNXqh2tFV6O3VC8RwNtIV5X5aWjgfUpc9mRVutYqncyMUlh
sNCbm2ngZVVgXoKhoQKnt8FMjEytnMl1TGWDr+BZqPpTMdItMNwp2GVl/BBkpGWHuf69yVweAoKc
PnM2SV/p8+0w68Q5DN1zPvk0eHt1n1hy55LxJdmY43Pdts2lBrx2QrnpblqI88hYaV306vMO9/Yr
OuAvygFTaWloX+0RTX8agsjwzYsetj9IQKDyhgyDoHETp9kZbOZwdIcEWsTQE2IbqJuOGOLE+FHZ
MFWjgEXEMl8cGxCOA51tBactJcdmxeU9bcRiky6raFN3bQadhKxPN/L3YhV3wVEfJ+cgga3pPWr+
ZDR9lp/6LR2ncH0DIoIe/v9j70yW48ayLfsr9QMIQ39xp/C+pdOdrSYwUiLRAxd98/W1XJGvMjKe
2cvK+ZtQoZBIke64zTln77Xt0mf9k3lgYJUYmzvj0n4mZp0EHxgVWyS+3pnsF+ILDZdKCDCnn+4r
poteebEZhFgab5Kj3Yx45AoZZyc1UHtBcFuVHXBsCco79twbkYPH3GE0G3jyhYOUXSpKX8SQZDvN
UjQCde7YdwaTGKsHTEFwDka6STQP0B9mvb3Sy/GQG9wF9dSGRH2/4hjDjG+7+UgGXT8M92IwaZ2N
S3ZSSMfFF4wX4BOfxrnN1jOG6FUN93ld1KoDYm4xQqY7AeFpyXdMN8BIz1oSlFgiMxyuzB22Iq5+
luCkdiEK+gV34tC4WdCQY7c2dnWWrJsqIyYpy0CajenW4PDyS7Of2NHmL92DAoNoYUsjQGG4tutd
YjhI4zVc7sU4fsSQNxIa5YuZHrCL+TozzW03teyTdvqaYW3GZhredHJjhnFOECU7gR/p1TtsoHHX
3qzark6EZdEvW7g2ySPeQFJGJ6dzZBgXTBDkKurhV0WcAG9GqnfMaBIuOSi2vhhi+KyTY8fy4riA
O2xmXrORknM/j/GB1R/sZfzDiEZmYe6n3HuY4KwlEC1ibiSjxwPkBOycQ8sCzGqkQ7XRMW6R5XYm
nIpwWRLo+phwPs9Cauu8a/f3HEmogOMEprupPzkONN9Ft7ooDW3RNN6xLju5YVj43Wrzl6IHiMy+
+zAM7sgkBekMyi8TYoo9ufbbTHJXKvAo+VSvLWvYQ5sTe6dscOZ11vZvop1BIySnWQ7mJpp3c0Lh
lYQndHcvtK5pcZTOwYT17kPu+BgF1XIsQy6rWWmiGXXiPdF9QCZS2gAybDahyWnsRcRKJ4wYQAxB
wYNzVQa6eDDbZmkaDq07baUYWIAy7C6KoKoqIAY3Mx7J0cgugkgEwVUI6EnsCzgIqKh82mtfaePw
2mW0snghN73XPLbJ7PmpbE0KZ+0510hjbQJb+VZXfTOBID46yjC8j+Zl8ObcB673nadoyT3jAcBL
53e1Cv3G5brMaBNRSAXIZ6ClFY7kyHHne+XCH6xIrlx2gZOdhIp/eumEnD0N6N/cixWtmdb8FJi4
ajR4rWU8DV5lPBlJuQG/S7KJPjJe8qjRQ41M9rHQp4vopn3hFuGV46PdMa3nGbAjuQpAiS1QIxJs
xMXl7JGbtAqLeVgkqqSMgcOOmqnFhuFRm4XlMYascda8IdqkhAIq7aUY1HeYcAIZpdMe2bgJs6+D
aTNxc1sLW345UXIwK68m73T0UTozmzZUdFFIw+lTKq7tNNVXodV/agPKeHcqwAHGtOtSoz4XueEQ
vNW2PxP4TGVFtqJV6CTrOA4Z6Ew6a4eeQIwtcVl7+nAaqi6/SlEsK26FV1Vu8rZqrgwKVz1EZHpg
cKUCkUD+Mfn/hfHg1m28a0OX4B0Hv5DXuvUWpwbEleSjy1vngvg4ucYW4B1yrd68Rouvvz8kvZet
I5ui3YLOE7lxBrBhUlfqA2QPdtDv+zJgIh0Tq+CUBUFMcTRuAkNNj4OnLJwXlBLGe4+qgUzqICZ3
QiWPwEGAlIAZ3d7/cMgIeYC4yDSm77GLVAljU2VrF3pdw8rpUncJHqmFSdI0ayHTBtYIH+rGZg1G
w1lPnfoqyyk48MO/5W1uAGHQrX2cm94tED9DRc3MkFz5LcfZ0SDSYVlbdkUo0wqldMfsIShOpgC3
Opv9Lc+eJ09VV2rq4RbpVr2c1AwC7/5bfXZK37TjfD1J8avsWPgLfZkNXvEE7K1+stPyO5WFfvSq
pn7yClOgY8zJ9bj/YdhW7NrhTDJMctWrSL4OptHSkK7yrZx768kZmKf2sb4m8o2LbmKNm8ZyR9z7
dnEzQ95CahF25bApbhBPtYU1afY5t3lcUhAkbyU5dt9mnIY+wsb8FDk9g51Zc4ENhuNZRnG4ipro
ModJwwBdfFi97f4gN4agn9rb1qntPRY2Q46xd38FVNT3Q8dm0XyMWfQjTPT+ubZiA22AeEw8zVga
OBzR9nXDsqubYnPvnx4jp0r29l3IlVfmUSW5QiBrdt9Yy5+E5upXTzuYMf2LPhze1ZSvCRqBw49v
27e1YU8EzBPJLgXDUgftEECOYqzxhzJWbhm6LviOp83Qwj8q62dSTatbSqVkGCcsYP1riQkDmR2p
cU7GcZAPROZK0jErMzyQP7J2Cz08xqgaSQZ68hJroYmSAtkimMjVxPW32dDRgoaB2YCFn2zBk5b1
uzDjpedFCUBI5O1L7hiLCvsez9addu0ylrJLbWUQGPrqcN3a607pLWLnWyV2uFAA+6+kUT1Ng2bu
rdpLabpBbG8tFR1przwOSUwspz6aCy8ezRNyW2NZJ8g1GZOTGFxlJRIsOHZOAizOqavNgLHgEQl+
8UADej1WrbyRB3MtUiUOvS33DtC6tUcTyf/TfN6Fxw7XKG729gqr+D5IMRl7eGUF8TV39lXHth85
GerCHFW/7R1ycFurwuz7tRUDQzctnPa0vH6w/wZbkQpt18VJz10Zarcm8yshuCVZFcwwS/fNagby
KBUSadWONishPqMgfEu4LpwJ1Cj4rnJvM1Pzb5qmuqQtApWwjr6HxvDOvz8Uo7sVVa5tJ+Srq8D7
ajit2hk201yJz5Q2gpMpxVyAdMUW5vIx5iySWlefU+mtJvCHgHdjZ1VLdys58FZpM3Qbz+VBVZoQ
mHLdnRWGw4JqGvmLe0m1Ytxx1pE2SpWoIlQwU6iB7Wvpg85jovA5xGox91jShSbSheHG1ALVXecZ
kFdWsI53cS4wwVTWz7ywlmoCy2I0+muGl/3IfBARRDKmN4fQV8NKPKgVfChjdNJa+Fr3efEo8tC+
FmaoLb3uLUTIstYZo+xjk/gAs2x+6KUwFyZZJUQPADYNJ/fRQ+1LlvK9sTPTqG1Ee4QatRxn0kyD
Pl26qamfpaQVUykt+DN5xYWzuhBOGy11PDA+xVb9Ycr2l3ww5kFdU05le8i4cZVWTNvTxdc3CaAK
QQ0cc8rFOsFovnOL+pbnX0VYbKd0noC0uuo5GLRfWoVWXUumczxSVHhpulOxGR2hvi1C00lOOixp
1VvOy9QWzrHyGu+caDNLdFKnOYqfrZYJ35CGxmPauozigP34YHNIrhpDY1PkiiB1PEHseB296M6i
AYKuE2WEekQKMz/C1LWvvTcCt9bMHTCPafVPZIZAmUiU0co1e2eVWmFwVIVZ0MPDF0go753Q4+ob
aU3T4zzau2hWRCaNzbAum6w9JonDvTMbiPfi/49WUaOD8O2G/JSsZJAoG2umN9/2vooFW1TSgW2f
qsg3KCqfSZikt57Yw3EqbHEYa1JRetUzoGhsbetNwfyS2foGyln8sWgdYzgZBDUs47AyCXoTIK8z
jUXZTemOfJMCdzMfsiCh2VDADWsGxNmyQ/nvJZ9e8NwZuSBdUDAuZz+3V1kFe76IA4xWKY0mQ6Zr
QkHkE7QJ+VRW7yZTtgd79q6zwRZfzF0GpAPCsIkXwZ88gi0SC7N61VAbVlX82Gxn5vlhZhmP9MW0
k6EP664zLKiUgcVIv36ZmXJvIo/3nIxC8lBi0CRZVWC31fNthLwHw2j+lIdGQYDV3CyDrEOEaNvl
Q5B26sEh6u8hNPKt2TxFpDIemjRA261DQ2yd6cwifewxg3x7FKJVEy6LohmpLR2HJMT/uueUg7Nj
iv77TJCeMn/oXbcvGKkv3SB3li4XrL3yQsTverfhqzl+7WpUcbWnnsUAeW/WZLccrRwShJmRfZag
97N1pV84h6BNtMX4JEcuKbVI1NrVXLKq6DayrtJlW1UjEURdsMkzMa1ASzZrPiE8xBFBD0nbiie3
DzaIGgC+sTJewnmtu427t0r3K5PEfo5ReTUifG1Ucmo5jCKnRiG4NutIF66FmzNky/pTMK7c3rtJ
ho1F6To3S9KPqsP4I4syuoBhUR+rANFLpz/YygjxmuqY+NzwOHBBWtRvtYidtRKd8RQUBFFTUtCD
nWO5Z+i5aHFN+HEv6NxBBAbXE8hVGNI6QlVRH8mGpFcXJMlixn2yppfPpMFAESerhLmIF1Rikc2A
EuUYFf4M2H9r52G/DdSIebnX0guyN2b9dXv+/TszwLSO9tLDc10keyCyH7bTd8jPQJiZQwTNMZpL
EnVba0F/VV0rqdTV7n+hDS0eSAciYCSivGlm5xiaig+MmUAWqBBFSdhfTIRGFy/1WnheziW0u6su
auMsg2x4GpKn3wjT378prJuSmvmQheaTw/34pIgXW5jJLN8noXYUMT0tuzjbNE4VPDbOlP8bTCYz
HgSOf3WOCMcStokTGt2WiVXrrlv/q60gjfqmDxAQAcyxUM80+iMpGdIXVjyCXFctKXwo5WOjCH29
C/NlMY0somjauTL3llagd2uOFDgKVeHQVZ0H2mhoViLrhWi5jKYEYb9TDRa4KZVD56UMaC/WFvjm
4S7YWOMJER5OEJG2J+qT8qJG0Hd51Z9+f9BGhmHF3cL6+7d68kmSh33ITdEfghDEV98027L33AOi
nGhXx1F8kBCtdoT6VPu8+eH0HFdd5SI11LuC9IakfcvxcrX3/KXfCOao4dmGzjEC9PC4B/OQEZBh
0dm0zAy9sls8Z30LKzRyUMuUPcLWwH0Zu5rwFwLIaF8TE8OVw59dpKsUzT1KRO7zfB373RJyqwl1
H8HpByR8Bii2xNtkfdm+FmNPmG2aFWdFxj1NOSBfWnpPvqRDvCStT6x/P3lWfPFEq52qcHwzgzF5
YSSDuH/Mwn1rvY4Ia66/P3g2lzFsF+a6PJRRlp3LoCUJKYqWrdDKm2qrf0cP/W+iYVI1cP0J4Zqe
6bim+zfSXlXEotT7e39kFEwTa9J0qxgS+Wefztp754Ly6JHhLDudv5Mk7bDPJZubCZlupfBg8IYl
a5GO5KIxBzxFnsK7H8bxBVJysbCinuaOXQMZt+zPsstGShOEExE5T74y3iSWwmXRcn41eXPts1St
A6OkNV0xITcM6xLhG/g35m77X/22Du83TAqstmg1DOnYf/+R9cobWlW1tV92ZU8X1S2XpAQsrb40
VwH41XUxInJsTMprIzDJXSicpd4E8UPL2fwQ6wjfSr1u9zF6OCXd5nWMSw1KhE4SGfeL9y68jzz6
c96lCOIncAheyeeFkXuO6o9eD37MZCKfDbNmDlk1yEjL8cHi4vga2Z2+D6r81Uv1vZEzysAfFRwI
10HMqGnJgZ7AKxVRfvufddR/97YITzeBukhMvwZuxrud9K97CDQqM0p6nmXN6lOfRtKXm2vfscE9
vyL2jXcCdUDvhPTjLSP+N/7n3962f9nB+NctjzcCebdlWH+HPdqFbAZCQjneJvsj0+IfMB52fZ7I
ZTUnxHkY2t5kpJoBYiJC1UeE8GFnHhlgLeb///yFoEFh6sBX4Ob9hlD9ZTNlG9SSMmTiHJjFr7Gp
udnHu7SPHAZt3YGcZ7Te9tzBgzX/17v8/+VdBmn2l7fov3mXbx/F/zl91HFR/tW9/PuT/nQvG+Yf
oKZ4Zm2LpwgHPb6sP83L/Am5Hw4QB53dDe8wJp3/Mi9bf0hpS3y7JrZmk1//n3nZtv7g+dfvu6E0
hWA0/J+Yl/9m+hN8ox6YW7pWtmMLjoq/mf5aFCCmO9gIsEpu4cYUkdTswAz7nB25HwR5fPeklzzR
54VM+2MyfWk2FLoChREJHvo6b8O11kNNGFKmcwRaJa1aPzHveujjfFuOyTGvv0SF3FuqV3SwPysx
YrlDrQIb0KLd5gsnSZZ6DW69KH/m4cfgVj8jWWEETgEDeQQRUQcDdq2PbUrnInARt9FZGEZDW1WU
f/AgS+LvMgTuubmiqhW+NW8JU1D+iHqahiz3PknklYoPZXWPrJvWqYNqMagFc8+8/4GAeCufQGec
GB1+uxUyfJyP3M5i0kXOcujovbuQbMwVqTg9GDcFUstcilhf/n50/pcP8G/4AKjv/qc1diqL9qv4
Cut/XWP3T/pzjZn6H4DcdKnzGBuefXeu/mOJeX/YDkY3VphugAbj3PjnCnNs3RV49vkk3TVZfP/A
A9jGH2ytcIIAC3BfvTsp/yM8gHk/nf55frDGgGWxmAUYZyz42H3/9fQKWqaMMXROcveSG07moyIJ
Qy8QyuuvWAGQObpk9YktXp6XeywisMBHmTkLLQe0Qp+pd9WpAtLqu0S+o5WwmULo5SK2p0WqF8+6
AoLp0moMk3Ibeugw0w79reasiNi6D1LiV9j0+C2oCBnjPLfdxGwa+h0zyOI8a5WLLce+dYxsqXcw
D+ES7nwEWIcyV89VZu1y5pVlhDIxypO3Fu4tAzV9OTjpxS3Gx77Jv9jNZmT0jHkGnfQYtAvMmQjh
dUvUPVlK8jACDS/fi7FDUCUZqXDneC+a9zFOcRfj8TGbChZBHOy9EBlGlXrvQdB92HVzSPv6ze2L
W5MhV8nf4RA+lTR6GEj31b1xwEU2T/r3KHTQ2ZGQFlZ9fExcQiVw3EeHLM5fw7YIXvQqwGdSdOOD
gdR3XeVtc2oDomMCVdwmg2QBRYUepz+0unjGd+y3af1O25X0Go2oFFytADJtbTNXT7jeNQRy0vXp
dzMeSoxHezKfp1EBbm+JmKFmSCi6hiV+612Ad8afjSAijxBpNvledABLi0l5771PrcQ8JIOroeiV
z9aL5X4KgkGWwmZLqxyFmhAgpKzslOK08ZZGfNX4Wwb6G/CABNynjJTjWSfi0SoRimRrY/QIBJ2C
qzOLj7hFUuE0XHzZN0Ns2YWHuFIiaV8Td4fhHi5zG2Q/o/nVjRFGhNUlThVencFQizYdf1lDcGha
OIhJ5mwa1+lw/DBP7htD7qzyIaldBgf210z+MW6K4HVs2hNogHWTd4wYImK1rPlNuvdKu80WU/aa
Mxvii5a7MkxJMIMSR9gGHbay2M6mu6BRsAr1rF13Qn7QHDjRIV4WYfBChFm9QBb8SxnWg2ybxB/A
/9sy+NW7OcFuKkRXmraIkAqfGy/8o0yFUKuKt5kIeCztT2WaLoQrYSRWrzT6t78bONN8kmPwYWXW
earmZ9dWJ5kY1d5i7IQIVt8mdnfoCg3fwWRCybcOigk0uZkPTNOxnrrGT4ZV/mgU75orKj9Tc3eP
zVmHTXiqqeoYnb15Jicd0akf8Kwqid0sb+x2GTbC9nVthjxbbPtsvqmImQNvEJFptNsKYtAWk/tD
j8wLzldss7a6+4e9z4HnH8GR+Zq0Hp+crZQcDgYqrin4NRqIXuwxpiNMDjOmmC9MwAsRPc+Vdwyq
yljISByisoNnuTDqGct9TGpNjfTRfLXSlnooeK9N7Zt7LEcnVdUIi7Zvhmf6U2hEg6WTYPSNAQOj
EXQv2Hzb1WzyYDep+yudfjZ2gVKhbW5a3p9B0t3SiR/DnD+MnpdqGm92W8Dk6tq9nQXpIn7lxWPW
tWgroutLxhTGKD4letisKD6YAOLXrs0PArjpjdNnXAw1rM5BPBFPjnCBp5rpLrq93EAvWPLTNcge
xatbHnRZnvLuKI1qoZva3tHHNdk761YUe+EguCZVxBhKwFly48nwbKfkc1cbZQ3bLCP1kDkLvaG7
aW0zodahQFw5fbPk7fM1j6hwpsUtchesA6E5bQd1Md1p2SThczxYKxX3wPeRR2vBgrSXHWmru14w
gngJvABDSQtPTG0jS9+Ps7O8fyYy25Xn5AvRO0unJn9nSja4OA4uM++5QGYWL1rtwSCXy3q37Qnd
NPG0HbA8ubQLd5kohOAY1CP9UsXapnA2OOWwpg3xuQttkJLzsqAXVgaAXnQT3vDO9sYtWAJ8UOUh
6d21nhVbW7G/Ffa6TaPV/TXpUHhQFy4FBY4a2zNpR4ugA1Np1IQqyj2S9lXY4bhAtLqfrZhdwn7o
mvrQac4xmyd82PNdNXWS/XeQHCqXANb0osJoZU/hlWWOCGnYdiY0fJKkpCXwshJHymYG8ityCJsh
iQBF+oqhnu+pcD0zIbm/WoE37vLK2Nx/7bXooyuHM76EtnnrK/0QjrOvh+EzCpdFTkSLVsSb0Q1u
o0J9gEbLS16HIjmm1bC+v65Jwx+Djrq/zhOJCxjtEFw7Sw99jKyDBaqslYkwfBTboBdbVaoHtwX8
nBrmodKJBZ7Uz6gElyvS8oIz9BwVxsG25KZOKiZ8v+ZxM7gBAuqhBMJLEm/6pmfzNqrrU8VOZHJA
eg5ki7Lsnksre7OG4Rk164/77wn5fcvc6aLp1gPF9qsqtRvvCmN4a1m3+akd84s9phcUKte2yS91
VmEyWXBCHkvPPYekps0ucH9C/3Q1PQsotcq09hIayqSyS93r+9zNFxH8xnHsmRiHTymbaIaqrGwR
J1XBO2NOMBL9syZM5EXRMcRe1sB9YP7KLpPkO9RjdWy84qE/meMn/uVtD9oZQsaPdso+ZdAuR3Nc
hkb4OK57M3krCog4jMJEf+1c46ARKDdZI2Qfg+ZBcKOTvGhSkgd/xlO4mrtmY2COMgx9nzSYWIiV
hFDKfeaxkPUqgRaPIWthp0DclL6tsGRYoTy62XC6Y1q9ZAP88tpbMR43lnRtrXQ720BM2hQqfkyU
ZFbbX+eQdpEMXySZGm47rGSY0OnRVwzCD3k9rKYQo1m0Lnnr9bn40t89lV6zxDsXCiFQNX3Y9nDN
2nOs2g8tjV5N232vmxQrUgxdRn+L1LJN20OlFSdR3XXKy/IUqmnPUX3Nxfg6ecnjfc24ZCy6Jf4y
Hjuq/UOkG5fKIomxng/pwo2tW0uyQOMaJ0+Yn1k1fg+wIoNkhq89v4ia3E2Z7XO7+5HZxmXMEZ5q
x4F+clymMRYFaxWQ04dy2Dd4uKNh2ohmwoMfkhKM8qhvzsmsv5XDIZYf8Ljb+USmNc6mhmSQiNSe
XVkNq4oXpQXeSjI6XP0Z5Dv9RvyWXG1GFPXloRLFCaN/6os4fCBr5kWkKXrMfvxOs+BHlX16Vr9G
7u8ZhxFBn06w1WR3t0aDAaXPbwwBd4OZ6GS4C9jiGd3y7V2k2tXWpz2GmzQxn9pI42dizQU9Ihs3
GaDEW9uZVngcmVyQ0RaPIQO50LbwtHAbsHJ0lcw8Pyv1PDDyMcpi77rDA9v4jJfPdLh2CHMVB+lb
GMlt2KgH6VkrrEzHJrja+YfFTHcZmd2zUcfXuEsvE+rqRBAbg1sAcc5Ob4zDnFoHIj7OGjPgaU4v
Q+nutPbGMXbM4/E5qryzZ/N2ayAwnRsH4HPWaM8lCAJ7ZFEUyE7L7ybSbgPisCnTtnUkjvBHntlA
blnIbVuMO5e4NmTPN6RNt0hOr6aXXHDVrG3EWYHJlS3JLyO6y5oEX3LFztmQYqxpinql1E+KFZzb
lfkxxFwhnVYxWEB9R1dtYzRPGKnvFGicYQRXMH1h4gmOakq9x9qePL/oBCGP6Qn/5EB+exn9iqbq
DiwV7sJyCcSA2ISQi2O4qZD8jOZ9WjwdWivAjixOmGN5pe7GJIj88HxI/X0kxMtk53OzRRXM69lT
V5IYkZJGoMFZgaNPfDuRjODLY03nEUDYC0B3WxcVs11iGWNtjPcY5XhIGdJM2CNFJFI/vJsNtNq7
S+nRIoEVHfssWUi31u4qW7GuJ5TpTnXkYj0cCfi525TGeWkpkrd1HqUab2evimMQOEeD5DMsxD28
TedBhdU7RKYrEYKW7yQtHfH6GR1o5lOCSlSm1kqEEuaPnm1tZ3hu3OKUK5ZIW+TnokQ7jzfQI9I7
IRwE8m9er+o7DwgUFj2OnirLis8j8SJrz87ytW3Uh8JgBkrhteoFB3J7D8yLYgLfZqP/CFxMeDRh
sSZxz2krvLPkMZJ+3i1U6q5KU1/pRfOzcZyN1UM1DZLi3KYsVlrf7zX4BH8mnXUjeZsT3cPHWno0
M/XqQw4EsCaSCUvnIcp1FlHeEBDNoc70M9rqolyPokcg0t01nay27NO0sFjN+FXXOPtYjIvehBER
WN9GH30RhZkshauh/ZMdG99AOeSIyyxS3S+1OYPvBcM4bcMCsH9NSKjHLpXMGNjQnQH9ab9j4tIX
dVTND4NEh89PguSwF8ZGKQIehQhL3t9hZYuh2WHVH7f1WKR4vAJAT1UerE2yw7mfRxy3AXVuDjd5
jWBwYVl33u7IfM+ekCBAGFmJIOc+IzAM0gtf2mWPwvjucKss8ynrCQu3+FmXdVmt9ApLVmxcXUVm
atkk3J/dsUebCTSjhOqzdkipWU+a1S1FBbQF9mi/IJBYxxo1t4tcfmpkaPuW5X4FTXdAPdrsvQan
oZaDZZAx/hXX5lnUigFsBNcBPxNIdpMQzInIArhvWG6zMB6X+tAOSA52vAnBWh+aYUUqtW+INDsq
3Jcrq0x/hQN8LQdzr2fM7Q6oGRSf1NtV0At8x3iUuT4uHS9mUiAZp6cGhV4aPs893QSrx+Y9YCsB
hEjxaErN99qA1QisAB4e+H44kJcEfWRkafG2dexmR8p8as5UVWxAuXxIxxABfQ7s3CNqZGOTzJ17
JDrkCNabofjo+hLcYDrQxLYH3vssx9aiMGel35KMAOR4fu/F/WvdiRdXWV89CSUfdgQIIEDUF0Di
a8cOQHZAgYqLPFyLsXSOQxoD3pbxF3vqBGQgLSh95Lrqdi5ZEnvcbmJf180//kt5XrczjIIbIPl0
LomE6zYo+ttkN37bDeaiSMrg2Gt0A2SiTQeowdDMI4uHZMwX1r2vAquif3GQVchImTwkISnvTdrf
kuzi5p6JABkPGpSyT+JQnZuQZ4do60rmnGNu+lMrvfIlRE0bmvVDxLO578Gp+eGkO9e4rDFa5KH+
QMgLhkgJPFtJJ7nS0ZoRX7h+PFk1jB8kkziJf4ZzDiIJ3U9bmoSjYRH08yiRh2mOWkiG9nouI6AT
RjpcqbhIfwbjoZnVvJZF9TZKO98mYfUMm0M9eubXLGbtkS9tUfyYCC9HHL1DQGWDdAy6WXGNIqSA
yt1kIvpZyEy+O47xYrXj+AWVb9H084trJXhV0Vm7DOF7Sfa0MwT7okq3umUiKZAeN4GcUW7zw+Vw
KGONW/qm0rMfkcq/uOsgmMl/NHn2oux4z/JG0jJvShNrfSqRcNj2pq3vvqrslPb9aQLH7FsAX0Sh
rYQSjW/vkRRiP0Yt0miTXBAvu84FSnLL8bCUDQ3mgRIjeM0X0JON0+5DKgbfDaZi4yjtJ+a7feyq
q0yaL2MG2aBDLAf3gR0w7wZ2wRDJat0mPranhkQYfPiLhitnt8JUfnQkqwaKtcLI5jHak1v3B7ga
krrib02WP7zResUNH88431EDZPGvWtVvHBwrG1BKaIsd3elbNm77KfgxBRWRbjSTkMhggpxCvqoZ
PgXz+KAFxTGasyMKa7V0yuFJo72wGFtsAUBQIDVOp3zMP3PHxHIwr2LibthVNi46uRPNKMgUAeo/
/bVqwDEm30jPz7aoF9Zg7PHn/+psBFBJsROagSknCK/sJlstyRBXwmYCTc/DS09E3tVwGcJ4DtXH
WARP918tvCBdG16z7NEu40/X4vrGvedETg2RcZWhY0cn0juN3XOABb5xGm5Lm5k06XFa59SeDppi
X30qxd8SRf2Wx0vPADkMJqntxBONmJvUxHow7E3dyhNO4Xxg1cgEwFJeh9+BR9WcJD/heW8yl2Ad
e55fnKllZcc8PSX6wbLdmvkdDeXQTE2mFjBF9GnOiHAaCuEwSH/cM9pKzzwbM99FSYj6Igom1If5
Ltch2Ev9Oato7MyFt2pmXpMizxTZL/2TphPFo5sw+UXM3LwnoSscJ9Docx0t4qra1ELAH0cxSZly
mzsJZTC+RbF4Bu6/rOqOSw1vxhC7hLNknxZwgftPKmRxSeP6Vuf1GzgGHBbylzG572C9CQottH0n
bCp2Gp2m9zTW2r7npeoqVocHWVOUtPbK/tNgotvn9jYx+kcMPLPJMydNshnuTjQ6Uk2eH2kRgI/g
R5pU9DkMxI+a07fgb/QDr03h3LlF0a5E7nb/bwTAVODJQjxMAAYrVO21+wgxlo3HpSfXks4dOw5q
GuRdtvexRP91QrDfxkwyW8VNkUTGIcpXjkxXjdvhsLIeA8c9tyRspsRc16ENTS6ufNRzO0SHiPAE
xJ/0kQhkwOvuSuZPFuvZ82YfbsrC4xst7GDfExvqD0VxgWSd+QH9Dl+pfqtl4RPquLYcTpUHqLTE
jJjEI2ApxIsERvS+oB8s/y97Z7LcxpZu5yfaFdk3U3QJgOhBECQnGSIpZd/3+fT+tu61XVURdvhO
HB54UOfUEUUJBDJz/81a38qsXQO/k7F2RbNu42t7tm12942Ucfd4Jv8bGApXWS6yO5nN16QwKGZb
Oet33HsX8OZg2cATodivUDmQc6S2HL5jrUXK7YDKG0FNMXGxdolFD1YQcu2MX3ZE/dAKoFMl3xOV
arrsje/AsjflzNuOa6KayKox8oOuDqQi1kR7qrxXVrUSUULMKK3UFGpMhUbzVJft+9Qkfyz29Wtd
z99GJT0zT/NizFHaHhfPH83uVoPojxVvfBOmf/QWZ5MOzlTxY1iGvOSp4zkjzG2lYPBW3d96R1LF
UBF25YRfDdxDhc0GezoGvKGIvgCdATKHgtTObyo69qBbIKr+AJ68KTgcWlfs0eEi5M0/o0C76tBy
QGqx5uM6nazkq4FvtECzcXwpWh4CQ6Tv07jGPyfWcS4/UHO6MW5YCiM99L116vz8XsMN5Dy8u4Gz
67pukzrhKp95pinFLxRCi5prepxZs0BIeEdsFHlKl3z9KVCltzNNgSH2U6IBIbU2qSJy1Lq890Gj
XR0DKY9adsjpug/beaueau7usoKWY4B9gDpXJQ0oiX5SmeiHPXt0cLb6wUs9le/xPLwZNerLFGwG
1pbF6Ni0KXpx0ekkrWh4sxkoVKhz5ZvRMggd8SrWWcg+IK5Lajlkwe18n5HQg0bZRoWMe+QWz/11
UYjvHkHOYhrTg15BPxx7hN7RsY2B+fdihPIcfTHlzaBko8Ma3vrw2+rqZGPj72c2b72S8kjkR7Pr
YSQwOGPjKirg0Drnmqn2B/EK2/BUDMW9D60NEpF1Glner6COlyFBuxWjCAccVlHAQkWjLC/ZQgu+
SLzEM8xxCf1v6UDCKCv7VBLwVwbOa0QGhDy+IzIijMjcDrkGf5rOY3J4YgJAzJAwAsK9qBmDW7J4
pZ/vMoW6Nznt0YKMssAiyoMgmJ6Uw9yTsOSGrnkfAUOil2edhmBGr9pVn9s3EoIuvZhShpMO+Ksc
N1vbsUJb+SNXQA72zBS8UBPvB8VoBHiYOeLCYL7DJIsGS11z6Z9FgKam70kqj61XzAlEvBNCR/EU
9lQg+TIAfLcwxibbNnHimYXfXHrgUkGDOa4sB0keIz8g0VeNy1Sn597ExziEq4HQ3DVV2e//v1/+
P+PPWyoKiv81gR69fhui4/j+/VPk0a9/lnKQfSK/9z8XzTrkeEfV4TiC2lVtlVXuf2yaWUEblsE+
2VYdBYi4zff891Wz9g8deAtcAzQgxKfr/yTmUP7hWGymHQSDFqtA2/wvrZq1v9zWf10146KyFAtO
N4tt+99B5tjb9Z5YWrpkTFq9FZDyNrTWwnawvcGuSetLB4rPHeKLtEeYZf2YhOOxQcToFrPpUXBd
FJwjokXP4RTduZOMU+3EyvIBuue9tzHlkNuwtwP/1CIfZFpUT7BtuHsr5uHWOwSqA2u+FluxlqXw
EZCUmBn64MxvNiSyHGXR6w7sIIskdtc9SyvFmtedzXQpdceTD6X470S/jhq0rFqyVlDcbTTJmEAK
C4eLsJZ2tBg2Kq3AL6xAmmFg7VsulIA4WhFpiiCMR2IJ4nohgDJjlnRfbeKWALN/K1UJwkn7U7r2
lXXbuM/GQ1TgU6/9G4HfJCfOBYgBs8I0oAPSC3ENLIA1srGOcnuRGays7I+hBDXVzW6ORa6IFpjR
xxGT/+h/kBrBkL+gM4IicOWsHcohA1joMq35DgKkm7Y1HqNoOVhKCF4QaIVS40ESkHNa7U1PbXK3
ydJMBM6fNr7mKiq+oHYu2M0Zys3Oi02XD1jmmEf9JRYF1Ttpu3irxLoxCh6wOe0P4tJPy+5/KUMd
LP0B3HHRbRDMcypxJvhG9RqTstf2yTkVn2rrvpmYTxF0BssoetJyfFVRcFDCgTFNfsvgULAPzu+m
tprM+ajGFGdjHZz7pjsIRRw0ev4sTv8YBEVBIT31qh1QcTHX4YB5NSsNTo/1bfr9W2QnDQBv8jvF
+KLQuyxQbVAhEoEkP03FaC5Zqm5Dw3gTeX7FE3ttBwbQ5iT9ygP74IpRbYP3BJkA/UXODo7hGYVY
9ij75G7Z6c4w1XnRNujOhwsNJXOiknwWhQ02G6x7iR0YDkq0KDudFX+4zsKMjm1w7krOmGgZwSdi
8kBeSQNndwmflaEHeZIZ8ZLkzff3vIi8LFI/cz2xlmUDvqrAWB2HIKLcuzrDVM598A5RBtQgKOsV
HvMnfdOz0owV07vjoFue32ReknWvXaQyP8oPCRW73X/AhUe3bgW/RKjv5gL8QKw5X3muPjKbBSQj
rYUS9a8mgQ4QhQYMUr1HGPkq5em2qIIJWtGsFuyNzw0KqoVVGd+C1eqi7TFcQouyBt1cRk15KWTy
eTA8/n7VbMFhNTSoWuOmtHgQZXxdB6uZ7YHwYNPLlR/cGovQ8V9CRCc4RYZ9qTjLUku/kIh9KE7/
xzGmr4jbn9kTG0lOvWGw2ZIX0sUaspzJLgGaCM7y8Wxi6Zz2se2zLggXc91ubFmD9xY/hNHRZehE
JwAB6DaTmT4nd1pnvX8Y4nmtmcPVsJujqYcbVQlfwkHZl0zmzR5xzBvCXa5hLTmMk8FuKjj2obMz
0mqJ8UUWY2+sGAa6yHJJWhAY6R7Ti0YdgwUpEqsiMJZTh4Ft0J99UkpIavp0DI0fH5LALO/uslXW
PrghyGsYzeiLl6jZzxK5nrquPOdRorANA0rmub5BhRNnNsTMfl25tJ4zo+DSDMGnkgOw8MV4mfv6
FtuhtagVOZds90Uasi3twGIEDr0IPx1iEuG58wlYJ/m2ccpwO7H3wVQ+HDde+lH6RxstLKjjMC2a
BrCqpS0T4L1AdCl2yjzf2rOxj634D+udkQd0dehKCpk2IzR3Bp+gol5d1pSebTP9LuaBAkSvb2zb
tOqU9SwO59mcWHvF51wDv6P1uQNEDqcGxgavLxUvmRNnien+mZfl52yw1oPQhNedBOWE4QdvkS+W
aI4zMr3G6iP37d9jrrqL+i7GFLZY0/+imC65qEBatMVZMeZTDpxhwcOKEGRTW6BH/92aODLwSFDz
8XuFzg2mRspbHLNxmckggeigLIfYvU4VlFI8SRo8GZZmrBbSxul5ICtfE5QkWaINykRYNGJlo+vF
zikZPbKu5CRJySjKQGyjLLEGYCE5HFs2ATz54Vv4RvIgKuVuz/3P5EQ7baJzrwcG+Jx4xbLlZ1Ft
ni1AhN6y2VI3JjzJpBkfRL+Pi2aEQCIiZSK+6eaWDaWvMnrsL/nfsDcs6kUskJP5N5k8q5d4eNAO
VOLVMX0gDHoMY+iqcAIsSzciocF+J6iaIzQjAtanBdZiJN22Xt4dAygJ+bT7xlTPHH4Mel12M67+
RQQQbNPRsFeNxdapSgRMP//E6O2gO1wxSHvAGMaH2ncOTgsKNqi+u3BvKBH6zXOr6+/Q9C7dnDCY
zwDqGtWnagL0cc3saXfDq6mhSbc+WnN+q8vsQ3UzlGtp5HP7wdECfZyI8hUw6I/m+ib87kYy9GpU
MWPEoAG/OZzoSiXiuR5wI7ZytNiXO1KJH3aArc2lT8NiNr7FuGf6hnViYTc/1lhhGC4g2ego4tDh
aCzG2I1bDuA2HD+MmU+9BYV6Vjmw8VxD5hSM0UvnV9jMj9jQS8Z97asFSNZXVdowwziVAeBwB+zN
sk+NYzdlYHYsqvK4aelt1Zd0ZlKrZ621C3znRxMB3dGC1G9SxdUlI7VhWTU6LlgktQu8iZJ0xeqx
LthKqeBdeNqd7QYRVG/zml1z/Gwt0r9l5TK/5hrwXFeEB7/Vj704B7N7DQpSw1STK6zrxzc3037n
tc8qy8luDJqPPO68MUAehVSpMd/0Qn21LPC2uETxp684nUo7fM0M5iJ1qEIKaq6+YTziJ74mvF8l
Y6rBqq0FAfaeodh7Z9SYvTi0hvAP8pUSt2eWHVzCOZdYRG05mURIhpiz/Kw+0ss8jaTSPDvBpqcp
2XL0xcvQdHswC7sqq3euOnuOWuwC7f1vUYZmv2+IVNSIc/BzZVOU2SaN7UNBuCH62tuolEAtjXDj
5+N346T3SkHbUiU/TvRmRgNL6PhPi19pSWgIvVgJuhQw70KPkFjV5lHPGncBnpKQmfRPHPOJB44l
n/nOcqyAffp+7y8YwZiLXKsOYBxvVZdQQ6oYxSUsaY6rckeV914P+Rnyir/u8hqMWx3hIkO9aAT3
qAsug2Ie05K9aYuikAiyVWdi3skd40MY8Vltgz+cfIu4ZvExa+WX74J9mMqzLBOzyNoNpvWKAoj9
qOny9KiKlRUhTuYh/RUXHOT0CoskY1TLz7ee0vGhhFDWa1sOAaLZWLSGup5D66dF3dgbrOBbqZsJ
599OzUCCVnSdh86npm+G1PPH4sbQEDMIUHAOXwYlJFDd5t7YiTLMl04Kg8sv46fNwa7me1IBU08D
99skTF7FXP0eJxFBuBu6DckOGQdgcCgGyVKdc/hU1L4MJiHxaoGfrh3d/xBxFq2j2udBFioSwVmc
Nf1HtYcarY1w1+nseraKjVTrtyMhS2t8X0zW5nDVCKhY2LioB3IV7RGq0E3JLGBWljNauiTN1AVr
u3ShtKysY18DBIJmCqXFqhomqHfpCBFjSF6DcUQngkwbFN28JECWon4kG4ld5wIeT822avqBZoYG
LB1PrHm8PHbmLfoosMRjscrtGia3n23xGWO0beNHEPq/baInkP6VS0zv3LvqRzZzpeHkxkEGx6Cm
QmEPEW/HMnCXc2bcrTJiCeDqCWqaQCBS3NZaj0fbpQg82AmwWV3CjLAUTWI+9wMbF6ejssBb9OwD
nuWISLjXWDYlJTNwo4ctOE/Fj2U3wPDMDAAE1mltMqYNW4V5hevPqxW726rJXoswWWY6z2FzYuCr
x9UKHPNLIMvTrp7apT4fRzwtLJTQUc5luRSQ3daegtIBwJlACND7jyZGqVxA1ugRKNkp2GLY5DWO
9WFWf5qOieA8Q67rJgSdbDgmq7uCZfMn9g22MysrmyR2r2vMD1MHuihq7tk2LFalgUUSdZICp1N7
YGg06bIwb2W3CSFw0tpAAtAXLI3OeEdOfGV2eSVlRwcEqiEey+lW6k8CLrMVlxVFR3OX4yiWq4uZ
tcLSqPhcNIKrRcYDlcOylj8Wex+CkxPRwfKuU3ajCuqtwOL1wjCE56y6DMuSErynP4llKKZxHenM
qes4aLcu8lUSrJmxRgAOhXXQO/sEwERdFpHSw38OqK+MI9TwNx/X8Wh3L3AeF9w2NTNyiPdRWu2S
gSd3L4jVLnXxwAJZL5Oaj9JYWISsK2FqrRU9eRcOCWtur5Dcy3zCm8pmbcyIbKueCa4JXTxEucxx
MEQ7JUnoUNZy8HSEtIu70xzLHaqYtRuh6qwUe94pbW1skAwj2O3dc+qYLyRMxi9t6HpGVoRelMDv
iAxrHXGh5W6HBA4x36Jo627h59Ejt96hgUMVmLJzmBvIXYimOtc0TTnL6xe0DYbVr0NKeC8DeoCh
2A9W0MMAdjvKdYxpfhtc0ctqQh7H/LBZEdv5QHzJwLBBWLIha8BzclqVQG3i099/kGxaLWw1DvE4
aRCtoFKZ7RRyJjPEzbPhXe/VALmgwnY7f1ZBjPWdGBEeocMSeTtHGzkNxaZT0QJCWz4aaWJ9ZsWx
17ij8L0jet71qPFWeX/Q9DZ9a/Thi4+2JihsLDd5QNYorvej01bAT4jN2yi+tQl6JpOIzum03NmL
Gxz2QRfUe9picsEGDqC4+vGrq2bl5YN8uFMs00bs1vwddoAs4ZWjHn2Qv/yKpZqwA92HY1iqGwDu
v6uqeY3h3LPDRyKmdhU8EkiEPGlppxSlQowGaBGBbtpR0hGWoizK4NlYAUKpLoJ2X3W3cQK+1JuP
OFXfdau4tUoGcCwKgdAH16bKfvQ8+jEG+5Y59qEl7GWMm2vnu/0VzdhGQwixCdTibgbag1jpDaOw
baLQ00ppuVGRxVBqwgscwbhUtBs5pgyc6Vq3TraCemiuuaNWjc6yhuKNnVgPUDS0EMtNzVpkYlxP
hn3Lqwh2QguGKk6tbe5QJtVdbTIHAcZGCMJScIxHhJ0sYEtEC2XU3seQ53egVzk1XvyLXBF9n1+1
iYW7o+h/hMnKLVfNmDYWNLNqrxGWkN0QpOkaeG4Oo6Tf9HZ90pXpaGvmOaIRrFBBcuUFAaHQull8
GLaEtQLc3QxO8JW0u7SqycvQ3O+WjTOrkFM7Gd+TqD5UDN8LI+/+BGLX+uUjoWcGXvwrHNDdal6C
MhizVDagUqb6KOXTEP37rpkGFAhAQmhO4jw6Fz1PfgdkbyYAn8bFq1uVgEzyn54WB4mF1J7KxYAS
EW0FFtZtVsgdVNrVfAZq4nxRDUDZxo6V9ySlkNxI5c+GdaHGFl2mvyFlkGQ0VKSkozgDTFUmaArb
mBgFCNFg26ZOlhluBYY8IQMkpeajb+9jqtxjAwN91YHxqR37pYnZR9sVyxC1o+ls3XzVQwEg3Brc
s+/bD7OJlY02HOrZ+cFpYpyI8FuFJWOYqYhdtO6USbYRsoQII2CLDUDgiNGkVdjGjmXeLx9rwT5T
jINGOCSbRoc2p51++kTMLwqbQaeD0U2kzys2h+eIrBDGrL5i4gSbxKoIiqz/zJp9AVy2Uf3ZWLkJ
z+xGkk7CzpeLGEQ5bI47XMrTIjbppFCG0kunMphbmO2aX4KX/l2gXHTo93wGmQvIDjGe9fJWU/0N
aGM6KX9CCfJqdfan2syQsxjoL329o/xTjF1S35OmgjwSJ7u8dubV3KLdSFyeP5NZm54NHLfTrR8b
8NoaDMlbb4TrWkf4lDiWZwyFv2wiFs7mmF1TZzI3dq99+1NFaIDZkMExfvagiIlaIWKqGQkjHu3x
PWXDv/6/uyX4fzCAltm7QYDs/24F8ELibv8vBrP/8U3/OftX/4GDS5pvLdX4O67/p9m/YuALdnXT
4m8xzH+xmWmWo9i2gyrBUP/6K/+nzUz+eXyNm9zAG/pfMnKq9r/lvEqbGTZSHce4wx/Jtf5vAYBt
XzpGZhhokDLnN9HahFzVzamblPLRadceHPrPnA100i77tbLek1XH4cWU1mPKxwON6LSGKNgRNi/k
m56tdtUcIYiIZTzq5SbKo8Zr6vkro/xmO3mIUeIAvUt3LPEGeajmxdH8e8hy2pIFir+pqYD8WWG3
2FhMedXA4HjusXepypOdQHqIBzfY2TOhAwaUB7SPkI4rfruGg0KkdbhFJIs+w9Hi099/gCGmaFMT
r6E224y6oH5o5+zB4dKK/jC5F8WdCJ8R9OSqy+N1VtQVDI9wpYXc0swMO89AeGjFkvoyvQjVvxtq
GJ7x7zJg7cgCT1t3FRcfWo+YDzIvM32eJbOr8E1IDisbsK+E4uBTgQ9aA0WRhVRCRaXJ0kqjxppl
sVXKssuRBZhLJabKkiyQxVkry7R0IBErYSxL+RbIQk4d4PWSUJ1udao8XAo87Sn7HFkAIlexgEck
701REzSBCZ4WQ6OTslsVPC4ov0GWk6ksLGMqTAjplJqy6LSoPieqULYXrNfLt6azjgnNH4IBlpAR
+uu6ck+z5hw41WwUk+x6oXjLvA10CG6EqpCcIsvSxVKjgqFPjMalkmE3G3IcCPiaW5jmlNGxLKgd
KutZltiRLLZ9WXb7Vb0yelbraKRoW6jNS2p0vblrsmQvibFYqWr7aTA/s1p9jTZMJ0gmvU7U+zp1
fy4bgFi2AiM9QZrdfDoEv+lpFWzjYQy5Ao6GNoL1/sqXjQWCnQHas/2hB+Xg6SUp435SzUvmbpM9
wHS9VQJMeeBv3SJlFUI2ghZScKerNBs3iV55uYhWJnlTjUTUR+4uwpZRJdVnHoz3JMr2ccRBXhQX
XBwFcJ+6qs+uWb6EvoPEYlg05NdKiw2N0r4qsD/VEMK6fK8KfU0G5JlDcZWmrxRzXnalddxLl3Tl
FGslmFeGmFbp3Hh2W2z69BAqYuVrUij+6vdfAHlXOOg8bQAcbL2DL30pDDrcwtlOlb7Wkf8pQXzQ
Q5SsYNEttTgOdXjrw1xWsJgWUHcVdBJu8jTHfC0rpjTWfpxcxuDFB8YQ+yjmRh6AVaK7hc+1cAbX
C3yDpACNpjFbxz26mXTYEZi6S0lqQrn9UPSMjaF7ChLtZcz7jYKnsGykX8HZFXrspWPkGX18aPmZ
LECqBXglYuJWffg50rUUGDFzPgbLVbxJcehEp62b4GCZetZa26Gjr+KXiM8FygStiDx5lQGv2pRb
2POrutOXVv0GapvsRnPDX7pl5LmM2EFV6nCAQ3eVv55R8qnEWU+GuyshjTraR6dNGx3GqNbpf71F
8t8Z4btpWeAyiTzpMarD6BegY9nNeBGVWMGvMT7V7HLZ9y7x9uCqNGWFxYmtWe2xG2F5w5CxX4+I
mc+MwiuQL77p7sTge0E07XQZl80nXaCFGsJiu5FvB4k4qy6FoqpDt03Mi7Uv03LrRjkCRD6MKaRV
+dWoXHtw2+VfVgTHVLGWsITXzKp3cfJplhGfrPqSzOa7fJWW0yMdazz2aBsHkrMx62sGueu83YkK
xqfCIy2MPHfMjrq5q2Yd7REKndHe6V89xkT2X3s7z/CS2Pc4bFbSh1PN88Iohg1WX7YDrPII36zF
vNVtWOLpBg3vgSnfumsz5gDjeqSSszWahsw6CDKOWlF7RlyvbJnlQT0ZAnpVTW7vEYkLb5OGix/l
Y04fOWcRjz4XXCFIX7xBiWEdqnmX8qVWj65W1H7IS1m+5/pornDe2QaNj7sgpwjD2CbON5WCJjO8
q77r6U5Nipd+TtTyDLBsi9D3VBZQJSFEz6DCEIPNIryC2nPDl6ngKmqMw9xnlylKrqatQYYJvbnG
Wh3iSpu+CmjEw6xjCibdJTgFju8pFVtHUkyCfFpR7MqR05qV25JsZPnLIAABxDpbPcaaVGFSGyeP
vCOZeQQGYd3vSQxARekiOcNcjOUk6jdZiQDEmT2ftW4p0whGwn14EMv/7iKEKZzWzPTWXAj4aNNV
wf0YzKBhChi087SZtIOL9M6WhkLqffllFTOcVQIiRZSlJaThtdGl9oc73e6ZwAA4e1sNm0qTWocR
DRwI453JFLJs2PooCyud9kJxvaQav1ntLkmXO5mDdg7V4E2PMfglJXafsL41oMJ97oZBbBqIv/Ki
Csl16txiL80zaeHu/cQ6uI29c3i/TAv0JCm+0mKk2pXX6zynE2dPhh9CavNLFRZqOMtlQczEhfiu
jDc7hSWBWXSYBEat7EKc8oHt16tSTEeLftchQsnZVLxqJ/kSVUg3UX4Im43bycE0OxTGPnFiZgqw
JpnXquG1CJML/oqPAEDlgNsoJ8armSNsSY2x4Vm3N1al5a5FMqNOrDxl7N+UwrkBT18NBcO/gEtG
BbCKS8ydbjX6etc48v+kP7JRxNqZibdCpdaFP6LlIevI1CZc2GQ4Kj8pFraqMJYYBqVBW5lY5E8o
IamBunDtz+jJzM2oleui5yNJla3S16t4ijxpKg1EuUcmca7nYTegCU1i3seYB7X0gJNPGBSA5GlG
knDm5BnW7RkJ60pwU5PGwwoWRyvz6E2i6uuEfhcyo+OywnQYd6lY1XgQpf5+MmOv7pxdQzhktDVd
/HrBQEjUtA3EtMxpQTt+JAD0y1R7SKK8fAc0vMl5hjvPRq6cJcuhv+rlCBIUoQhFg4XNZGTpGsOM
0up8Hcb4bV2XIT0Man49tBiUtcEuA/UnpiMbaWcEIctVoDa/peW0gb5ZMJ6XVw7OZvenhDUqPwXb
VOWtuTQb/LCW+1u+mNQpX+LAXmG479gx3ocw31bjdGxEhOCxu+UTaWssrt/rrxCSfKLHrBJnDYV9
82qCJUc7TqpYe2+z9kHe4tXIw4Pdf5sWdhYeBqHqehGmMlwXSwZ/i+C3vL6zPLkgAzjPXfj0zYvI
ShRuCGXj6Wp30S1xm1vsmF9h7Vl9cvKxA+q9+1JCQ4hQ6qlucOgtT3rgbD/0ymTcgC3FC8U8MmLB
l0IfK+xt4FZnS7eoxLOlMH/D6l+xNFV1znhWOJYSPHySAHLSh10uvSLIl4UaH/LpbcZypQL4i8Dp
qtq0ayhKuplJYtAz/+EMBq3XqmRF4eMhBC8mpXSRmU/yaG5VjBl5+BGhiWeID1/BE88DBvZ2EJuH
sICHhuatYq62TBkGrJM83Teaftan1pt4yVNNZgWy1tQ81ARt5Xl6ifP2wN24nJpxXxnjikkaUwse
EHMOXDobcdEZB+gynss8h5jArcMNNAN9ccstiRULBiM8mGMNNaYz7JUKW/BUbMk4f8eVj/yfxyfb
lEElpJRZCTqZSnc8PXEOCYlZwuhfVQulH+/zJNxbnp7boT/nuv3bqkeEAzmTwfKVtMU+FYxkYvVn
zN8BMl4MmysRa8JRmDVgUOOsCbQIyJPeYGd6+CZw+WC+gj8jvZfZEF+rGZRokZI7Nm2UgkVfjh0l
H3bK7L6KiDeBCp8QUzIPAuyXgsgWVoaZHC+aG/Z/R+FSpZqU0jZq+QHDS77Bb3Prp2RlZCYDkODN
Bn23GJrgomXBqiubb6POv6yYVUN1k8ZUMwgfTvFQEaxYABEt2OWYp1ixdo8G8y4MO0CZLylfrs2B
odrUn+RBmDXNw8fKy/s3zC9d5z/qlu8YrY+KxS9JEs/ESN6nIHgth+buk7tuWvs61a52m7/rBTA8
8zMy+kNEEnE4K3iRXkNL28NW51bw30w9eNOy/MtwjXXLcihy0ZolXXeXX5B2RroPMvsoP/e4Y25+
Oj1y9wxR+SANykqcvevhdK+y8thKajcNQ5Md4X6feLce8UA8hNGdjDm85c54n+wRRcOfqRAPLLBE
gVdPXU8+hyr56kpuNoLhxjo79gq3TBK8ypNLvk75U7iwkExh7uXLGoppbwW/ezoL0fZEIQ9XKl4I
5rRSRubJbwOx/pDflkz+AwY+opfmOJFI1Q2KV6fGR+omhLJw1pF6EZozWqEWEmT8Xqb13Yl9yRRd
1AKkWzXs/Koju7J92GP7iHBsdwaE/jLiMhdXa2jvfZJeCl39Uqb27voXLRyxDobY0T276F7HaMYq
Wp3GMr3MqfPRJIfOjLeTNjwz379rlBG131JJfwNoIESq+JyoOMPWXpjmO3mXTHAh147O3Tb7fWTj
7Eau5aaQEsS1qs0PWud7jpsVdYymdxd5UUiDa+w4H/JjFAie5nG81lpFF3MhHP1iajYvbrzKl2Da
4tFr6bGsfyWGv1Xd7t531om7+aE53c3yx2s05vsQdZv8mpsmnKpgGNL+RhbdhRSAmw5TIMTFF6RI
p+v40jbfpWYdhzZHFAYD3cIPIerPOfSB3EzBGzn37wOpK2UUHXp9fApjeIyYePlkb3bh+T6xEH5z
ijpBIejccbKctE59Cjs8BoKwGXPtatpKvvAuE/e48o9qFLzJHyoNq32t4lmCTurcsim+1FnwFrfZ
foi6O1usUlVfysy9//3zaxcdOGoI7dHwQcoPeYZ1WDvDReXKhoJ8GuxvEetH+Vf5s4lCQb3MUfAs
R/FgEH1S3WfYc98P7clWOFhgAdSwAFg53rLBPNbkLdb5f1w2BF7fyZ8jiURcnXq4CX4CyM/xKT0F
OY5wfl4FzkeOj5S26kP+1iCcL8IUDwWAkNWO+7YJb2UWXhQN4V0DBzjZWBNPeovVa+PUe+ArK03N
j2AtXXImAhKr2uPknuUPpgLvCC6yNNWns/KdlDU53wSIboIy3Q8hwwz/nLTvhUYy2NL0hxWTHvbt
4jqGAaIVpAztDQEsu3ETyzntncpr7O1Tp4qrnbp3rWuAGfO6dOtk89zCXv5MuCNFbB3ClFIbZvoc
KBcdS8Mcr/1EeWbcoIPC1cATtDZOI6SXpPWvTNkfA5VBpTZ3h2UJ1+auJQFLXnzyilKq4FSb7Vs8
hDd5R3WGf3GPal58+HpCNbgvJ3QV/h0K7N1O04uGDlC++mmCLKDUkgd6ll8PMXEHmfokP+Zk5pe0
5HPCjq9I/kQ7PHNnfsIDZDuenpLQfaDtuUxti9Bn3mIfWWc6QBW9foUtdanF9HQgSbsjUh7wvJT8
4nNSWPc2FTwhnLGQFeRdOmvTc1L6W+yT+ZMpLzDdbu2fOnVhT4fv2J1U/9IaUMZJK8A1+uWCchhA
OsjTQR+/VEAPOX+ExuhFZdhNnsSioV8NyLCQ6o/ZUS6iah/yNYW2/WEktKJMZhy7ekjfuvwZ5ZXd
4Y3T3Wkv71W4tJgltH3e2PycuKYnjkx8rpgZ7jkgixygBVbRCrxFw6WNBPWmg71owF9UYDAMcBgt
Qyk1kteA+pTvbmgPF9PN3kswGq1bfxrDwNAo+fvfDG0AxkryRl09o7o+qhLIkbzPDHY49EDSAOxA
oqWJnwaIh0ltHuU02MA9IBVd/pIHXLAfNeVPCgbEljyQCjoEg9Mt0YFbnaEi2BDJcZAFKtFWq7Y3
SIHq1zmKhb93QBJ6hsHIM+k3xRQeFO2tSLisqQflRTMHIbmBBM6QjZiY7qvhUFdr04vpP2umEG13
Atn6ielw5weKJ//dOURBpSitMkxOMjydZUxoy6j3bJ3nREhZsE5RhOn2bgS30oJdicCv4L1eyUdn
AZZFxJcSSIsbvyDqRIR2LAG4AEbHdmQeCEN+iYzzJDkvCsAX0XJuWbQ4/425M9txHEmz9Ksk5p4B
bkYaBz19oV1yl3xT+HZj8JX7vvPp56NHZ1dEdFdWFQYYNJBIRIRvckk0mp3/nO+koGBKkDAe8byG
LXA+NCcHT6eGOZVXBU3EP2HZWkMMp0SeNB+omRDkTAd6xgNBY4Gimbp9q5tXGerZ/O24/ABg2yuS
bidjJtlwwVO3th0A3BD1O4TFowX2pnJWHe3JUhVbG9nJKZ4C+zxAiOZ5nZ/nsryx/QCER0i7PDmn
HjmLd51AbpyfrUbnZUnoTgWPkrrVpQKexF0Kd9nUp3vVA3+mc2v2Gid1c1kyiJaud56/knXKL0mY
O8hdPKUBKiioJIcgaTNyOuM4NVraqtbDbW+Wq4IsMtVc6xy4UDaWbDxP83PSgx7SQRA5jO4cgk41
aKJ4TtN0/YYy28PgFUsMrZB5jo52GIT2qbLy2s+TjySM6a4z0q1me3Kp192D1g3GZZ6Gz8lsMIca
EcUdVh6FKNXqFKSk5asJOxRADyHzdk7NSShMKPHhMKwpFTnSu6aTrgWwSolaWhQU5MFXXlSeC3uh
NDjfxQUhvfwslEf0NSjXVo0TG8VvSdv1jSgi6tAj4m2Ff1crKm9ihmO1sFbseLbCj9u1yvNVpGf9
qhQxVamWOKu6v6rj9rMNVbhiTiuHaMnk1FwUgLdwxcpV3yZYf4r+PTdb/qCbr1Dt8OyFz6Pn3Pk0
XpDF0QLvmORIRPQPS8+BO2AZWDcZ8gNtWxaJNrcgS7CTnKW1TMV8V1LqtvWe1NGnzxHBH3AKJ/WF
uA4iDTvphJCHpwijCa5ZleoP7tQ+ll38EMJSW4vmSTpleiTFwOZC3EUxZIrCSLVNFbkLqvbiXSol
uqql4zNBNMy8BmQBDyJuYVQUPXH/lDXaZqQPAAYGM3iHsXEuciOxlr6GkGBqtBQYPBuNpcuLSEQr
K4KQMVDM2is+Kc7jRzFld2GN85fENsXXFopGMLzZWZFQAoBRzCzj7agqIvw+hcNFBEyij3CAeVq5
tCoU+FQb8Z3iGSei2e3LFtRv6kCU6f0d1RrFKkVQmIJiWkY2r94U03bqNC+93X6PZb+1FUY7h2Po
wvju9DkWO/V14x2WsQVMwhPu2St6illNakYdAJ9OMNeJ8FIv8/HOdODJ5GV5MurxvXFbCFdlAYY8
ZGtmoRGmdvLOu9Ihr6w2Jfcvc0YMOMn0WRnjdw1T6QI3sRGXGNtrcl2SiGvXNqs0xRg2IP/VvX4U
XXwkXopBU0E5/P87Jn0b/vdbXowVXOXm37cf+ekl/aj/7Zfh6b//+tf6x9/9j3zG0P7yF5TbsBlv
2o9qvP3Aydv8SaycP/Of/eAfH/9MmMrUGSz+/SjV3UuYNX9chx9V9fHHS/b+xzEs248kz34OVX19
jx9jVU0433Rp25bERPojBvXnXHX+EGhOElKWoNBtRnT+Galyvxk2H/IcIk5cAILR7p9jVeebK3SX
aaXUHWcme/4rkSrT4Yf8BO8Ulml6GDfnkJZuGCCozV/hnTbVHNRbMeyLctrnTDBjzK4e+Lm8KdNL
N2yYT1oTa+Vs8c+5AIqgPaY0wC+Ljoy2W+ndIhrKo17UE0ftBJ7beKaOgXFjQcMGfDYH/YSFIJPM
PcP0YgpN2p3xoLck0VPajBe53x1x+GMVtVb+QGKw070Z/hi9t5G57z37Hv8GBlgbRxhHJdIbIVHI
/MoLpnvPKDxE5vHOGFeRL+JVHREhJarw2hTF1gt0b01lbqJz6TsA4Rad5b7y0z/S2EPPnmjJioYM
GhcRGWHSyRrP4EuvXYPpvuGpOVl29hxjl1TmO6QiLP5uTmsr7i+u5BqSTYVIK98GZn5JNuVUX7Ek
DnqsFtM4TbsoiY/VwFSYXSG2C7e5Ds3iPm3fcyk2ejsd7biiI1aUj0mRPnuIQEm1zAx1aFqoAj0y
50jbN6l1kg9N/Bo4yTtdRjdC+R+pgtnXx7TQkLUiFKMcPmlqh0/X2nfiQ5IXSDo4DDnAPk+7Ggrr
eppkvO5k/tyPDieuYRn42mfdhO9M986l1TpbnB8H2SSrSZ8dog7Zop5KvLHP1lyS5jKxbY1ZSMlS
puRCs0l4D72sAby2q8IQl7P5Xg1+tGRLzXmQSWRD8oLOYBOnfLpnhXtl7H8juwNbXILxgGQWY0rK
HglwklGBLdFit1gkq9BIBfHnz1o5J+xG6znwYDUNzDCkNM2bHqa+9nAC8rZwMZHSCS7a9qaro9UE
izlmsr+MRn571TP5T+v+RFc3TwiIDTJSvGGQtvY5IEK61ZqNlpGO5xxO2P5YxkG27pmy8zjigBEZ
Ls+eGI+RMFi24DlAhAHuF3DmkFpScMq5KRger4eAQGJVl88Ba/6irlKe+TlKNH0IOEKVLqtFyJD0
wDvxOzHz9yYh40Q5V3VSDqjCiOL6bMBUH3NrdLpDosZjU8f5ChssO7rAwVk2AQHNBo05cUQOy9mO
U83nZzzUNqyuhcWHTO5CBHKMVVrSgJtx+oF/SkluadXrSz/WwmU1Jrf0TtzUDhQS/WJGBSR+/Gqa
yZqGz20QVSdoRJsvckmUFHdB60Kg8m68wL+GOwK5gBxk0mskHCbtUABoJQQGZeDDiry9wfvANrLn
qejo1yZQbpnqEGTerkGaJMh+7epwFcq4vx9Gd8Pt+/mnlfj6Rw70j6zlYM8aXP+f/zU7QP6WDmUt
Y+9DF6mJRcU0HPF7OtTJ9Nz2W9ffyoQ3xQx9GCNnJ8KYDlES83/9w4zfagx+/DQK2oRt8lMxLPy6
cnatYWhaoPytO4OcdO9a2N7Z4mm1S5L54dvUd8dap8LdzW/CuH78Bz9+Xpj/yy/ruboj0ABMfuNf
fzxVhBbJPNPfQn19zSrK3P3mUg1iudVYnpk1za8FkA8c05eSNh9tcjd//RBmdvrvjwC/oyAPLDmw
mfCqf24tsC2CjqUw4NV13dGGbYUVcl9yBB/tZJ2r+B884XL+fr/9PDQi7n6GSTEcv/OvPy+z9Lqi
HN7fkrvCv+am2yq+alBqFlVPcF9nIimAr5HWoJpW9PfQ3W8ysFSlGRxa+cyoC9xNdpHft2W4lFJw
trwoo+4eItiGJqCdVZQnTbO3dgzLpEyalTsWa2NiqZupHBk5/cXUQ6ixo9eailO/eM4n/xUn5oDz
htSSoNSMvcszzAO5ALN2OZY5HbAjga8i/d56BFMl+bgg6F9Ky6NRiRNkXYVEcnkJ12ErCS8y+kxN
dV1VC7esHqMacwnD7XpbtMZNiv+/qpKjbQxEiTnxJfRh0HI/3VNoefaleQ/v6sxK4zXiPJYhQN1K
nkzB2MqI3X0Nfk7jFpa01TJnaQcnniy/3hH/EuD9GL6RSM0/m183d18btn+8Ifxl13jOU/77/fv8
soX8n7FnnHsq/v6WcZ38cfeSdC/vefXzJnH+ov/YI0r3Gw4Q4vaObtseTjci9D9y95qnfzNMQa4e
ncEiXO/+bZdo2N9sm70bSXgLnDug9//cJRrWNxYFy/C4Lg3b1L1/ZZNomF+X1k+XnmCNo3KcTY8w
dSGl/O3So3NjoJAQqwkemXNjJ695QGq5fpCac8pTEEE4QK0FyE5C8woYMG2XHfsAFbrkZ6YCyBDG
KxhBa69MQUIP1tqLE29bc3xKSLkuWg1xoaMsiap6fwN2eW6pDMZFQEElpcGpWlRT1EKLaw+942Lx
DU0NcZN7Kj020MSZuIp3YcC/0j2gIxppyoJLTJPqKXPeJ5vtZl1xjFKde55/BUJkbxmOOTLvhLNB
n+bxQRpEShXFgMiK7t4P2IFNmfVZMJLosNkHr18fM0v/+8AqECqcyLlyIcTG8aYVvbfklLcgKRhh
PHIw21BIVCakyHyM8wRjjBUuZnZP3lkOnPAjK502TcVj7NuD6cQv88MaGi7o2BB7tmpg+FjHHJN8
L11RVibPJtuqyMCm4upYuXW/eG+n4FlXE1GcdianI+OUMWqN5ffrKBCEXkI2jRw9waQRcPMMKpwr
Bsdl+uzQFL+o3OA1LRp+ayu6MsvunPLkVzo96rmY3oinQfLvlq23kt2qoRi1xI7v9FQSV0lHr28a
PdN4+vn1L5RJAHZ7QkLAR2Tpj+VsS/K7W3+CYlmqfNum9r7SCIaWbXIau1kNDU6ida2NFlX2sonK
vV01zVoaDrqyQnIP9MfUS2FMere5yE6Da3WLoCV4WhEIqGOX2LEjFkWl3kelXfqUJK11XV27Of4N
yUwptc8SVcNIy72ZECSNoh7acC8pt34qJSy9tGbfaHn9q4sJCsUkXvTz+mymalWQH12M3nDLqEVf
bhozqU5s1pAiegokx51RSm1rWP3e0sxhTxXyPqOv6UK5dBNhVuJMU2JyH+MqPY0pT5jSbBDDFyaZ
scUMFVuGmn/bU0tCBzUJ4Lw+eOjVC70uXrGFjvismNb2oS2JJkNnc+NbJ4poDY0w4Hg2pwsBT6WE
iboIOPCQ2XO5xnx2YMLfQFT81CPaGZPcr9bCtZ86AX7TJ82VwP1bpxnTB1AZEBy6zr7Oa+tOp+W4
Ag+8KCKGBslkXAt9uCaNUoGwdQyopN5lVVHRFtQEjEvwCNzrbgQMVPACPdze/oGt2cPQhMmK0w/U
4fdIC4erAP9KtjP14N007GyV29O+qaOngaj9wmrVPgRhg5qU7g1bzQ6nN9yRm64AhWGFHvqm4hVP
CftwAZGgoko7MVd6EuX7AsSwEfRHVz2ht9241G3fOUaP36GgytXp/eKS170iEie0be2TIK49mAXK
Cw/dVKYXqMf7MMQno1QYIIiHK151myESLRZpN5zph1oMhf4IAY8huyT6qbr0vQ/7bkPBhbyAE76i
fdT/jjxGuCOwV+RP/V0n6LFWdj97TCd8jh3NaiX5NEvEG6+H0BBgvW26EV+xX58HJyEQhq68hLRQ
zS+ICE33Dr4FSpoLWN+3sER0d06XFyud8QrNis+uxV6ANisLloWHQ4pMObWS7kTbRAzYf3gGKvDk
MaReUTGjh0OzIj266bW0X1EOT2SF1KbsFf2X4E1zhQ0K5vhEs8R3q6wF0cfuNfTzDlGTRUxGoB09
tESdqLItAXrAI0eYKnEL2iHNkF4x7DCg3WLXZtTRKeTHwBJ8nbdrIcxA15rkmrMoyb6hJOOG67ox
3AWbxXe9a9JFZpTnRuKWsQNQJHVHZEVl36MOdpAhmxsZXvu6gGiE8XyVWykSOsNoh6OTggY8JutO
WCfKD8CMmvanVjMvnVVKuwf5HyfTvqhJhc5HSZtdEeEPHH5udu8Eprp0QgVbvgyf6kw8181s6xQD
PLEC0mGTYwsBTngDzyBF1ss8YulduysIkhIEZDQYjrQZ6yPjlTFoeXNyh9poH/gCt/pLzMPRMKAR
bUOpK5hqFIEXsiwQhC1tU2CG5D06+4iHe4zu/qEfk62BuWhRmG23tBzjOhBhs6pNVGxZcO6CqYh1
+NAz8wI0Ij/drm5WVHBlB5E6JAVlV2yxZ8S6fkVQ8q4sszen3/UmATOtwT4iM+cgA8hZ9O6tkr6Z
sAngTqpAVTF/hrhKy+iVqOZDr223NFv0lxzqFMx9/yIgGLdx+mUVA3swMbkl/Xth3ja91uxFENOg
HURYv+PxLq+9x2hA13VT5KS2xXDchubtNPZqGXWzB3oksBX7+kYvAjn7ebgbNidAH98dg3FskGgb
ZAprGfpIwQ75q0UiasQMYJiQZygPWEKqgkdQlXf23H8R6pg6QBPVF2MbP1MDle0qvfqs/CLfO9zU
RYqhqp6mlAfjrc3OC7AiD9GWVrgONgPt3eVTFdUXHjFepd9Bv9xQ5cwcyR52tcYi17YSsBk3SscJ
L8+VE57qPL4eU+CQoY/FLQ2eGleWtEPkW9EbxqENwn1daDcmUYJRc94LvYmXX5uE2l5pw9Quh6IP
ORsByGNCRmfkmThRlIuVXWInySqAanoPB4AAVj+MZHixTyrjYBg4nOt8NWorO7geM4nbszqJFDxB
J8JujQPqjmKBilWOKRYX8mpo/f0o2kvwCsSqquCZmeO07MpNF4XwiYpqM5neeswDDDrYJxLTZPQM
981GtngDKGJsE6xPxalLi1vTKSlNDTDsh1GzB7TK0NKgvwpPbK1twhBwgaqnVd/5F77TYZLBilcZ
3uNUWcOCfFFdchMewhUgxWOmaMrxe4glKvO87yJmE9dxK5ZDvXKxfjddd1GahFONg9SJMkfEa+Ht
wkwqFJkAzQ+Cjcs8YNUhVS7dGkEq99MOY/WT2dCVkTSavgoKPSZtp+g8bpkRIFKsyQ1ukiZ3P+lb
cGrgsF5PpzXzaXCebBup+/CjVdWNpNepFr4UkbvD/yO1foCMw/raYDePgh6Jg1FEY23MVr5HES+T
37KqCDwn49nPbG9pCHERdvqnHiq5ZGWCp4eMp7IATOdgnNpo2nOh3baF+gSM+KCl+dM0EHiKxO3Q
99S8dJm7DBPzfRLGDgmVQH/FlkNUHzJUF3Rm0oiT4IxGP6ahiLS0zzYWLQIkdhyBJLXHW7Oz05Vm
aIuQm1Mfpq+eJFKQWGG/LW3mrQ3Wejd86BO/ZMfBmEIV8rbCsjVU/P5QrGxG475mPTMyYgB8rjya
YM3+3ZBs16XKiRH2TrDQjTt3ZKAUpOcotbedCU0FR3rAhVz7rLbprre/+9nQENhJgYenhFmiygRj
wrgKyYo3BAbfsfOo252OsW9+ePF9R/Hm4GJGNR2q5Xnnx7Zc48OZ1dN+ibYb0PGYk/43IU1pdXIi
IHefgo6Y+OwFDMSH9gok1pOrAaGxEqbMQ/Rqy/iyVzjQE5wl45XrGeEe7JcDxl52V23qnroil/tI
xt8rifsWtGui5VB6/dbeZYoH76tPVzW3TMN3ecHWKq+Vh+kgSA8o2Ee3dXBiGEjYPrfqg9GUgglp
d2kEHdk5gGFm0saHuHRejCRImdgQlHOSG5JC1VlZXrHVBYurcIpH75pcvjr4ElCXyIaRb6Ftu6q+
L+rAOQ4W1GgFDmQbB0+1X6uVhf+addyMD1pX0Y+IBuqaG82AHDrwGgNDYoeFU2+fxPKsbE4BQQQU
uObcQQt2jZOY1Q0CZq96rH/jrvVSgM+c57jQoqUNKyhPt+58VjB7JH9pjW+2jwtXscSIgFOW9Af2
7L7+amAfBxHMxZA4AP7QhVexK2kDZioNYp6+YVeDC65Z51KBZJPSWSl/0Jdpk875IfE9JzywtfPm
ZKt8XuNzWvmsbmnPmz/e8PXKbkA+QiPdfKk9XYHTNHQOegJl1oRoSTk4rF4apYO6BXtsh5hpu2Bn
2xUty0nr8TSxuvKLRwa+Hjtg66Q38hwTn1oYpehIZnkX7FI/5KlmO6Qxm9fH8mUI7r8+NwWuAdqM
Z6IrAe4bGbJo+Dqp6qmnTaIIgH/6HOucglu4q26TmuPh19fgqOR14HNTZxZLx5R7G8O6wo+h79An
EXrQbMpevBXZbZK5002F/i9iyzqEdAbJjlE9qd0LoyEMa7vQ7uEmvorQbpfZCLmB9mFj0/T2eNE2
PXlQjgSq9Jvblm/f6SOJTt2OAYhr1wmOvTV0+Io69mOVwgSp6xiehT99Zzgjb/rUvkw9XgTdrHhZ
tBdbS7urSaO+BzsB+DEdYalAF0/GY5s1RLVyvlWTGSugORxHtTfOCyX2gOT167zZSlT9+VDlmZ//
+bw7o7ynHzpeNgBnoejpe9fmPdO1gGMqA43d9YK7gplyUY79gXw64fcs5hy6bYN2OI3iEOpofFGb
3zK3YfZSHYlkBVnjXWJjPlrEgPdRlnLcUYoIyQihq3KBaLRcJ6MBu5LUs0MCCgvX2FsjjM+YM4bn
xNvJ8f2dr1auMUB/ifxH/LTq4DqXYoLw1OUjQ95oOgwTCyZ0sL0X8uQAqVeCE7JaZ5y+LNvZJxVh
3Moc1kESvYY1ZFRSSgmSRQ5w3vfzY27W7330bjTg7otZOulM80r07jNtdNAfoqLGRHMZQDUcc47u
3Le7ZcFUflE7PATVQ6ApcbSGk7+JNHqq8tBbdDzVqc+lPj/PUm9xoJcdCBBei1Wghhjt3+Yz3XUu
gyu2aGdLcVX4gXZOOH0gu5yAa0QLEmcW5cE8JkM6/I/6FzNqCfXdZ+2LMqpg4QXttcAvgMszsrhX
qbNo5zv3fF1EBn8zTW/BPHPDcwZtCtEignOtoRioASI3l5Buso60dfLq1s7epN12EZbRPsxYmtqB
WZ4/8muwBbJSGhnm32t+riWfmwbOm9bZi74qSWkMqCcyBUIG7vYtGPJ9C3QNnIL5oEeAiXswR9BY
u2XgCmzq+2SMHhI2LvObc35f6ia/aeM311FMSUe2mRdELZqIeUWbMg+nja84ZJicAgUWDFIEKEvz
t1J+c9RSrjFdj191Njg/Ho6aGFOZaNCzvFMQiUnnTRIrLIJFhrsfP02CO2rZClpbXE5hkY06VMwL
ApkEDfBQWmXEAVqW7DZNXseZg+PXmMBLztwZ7pk8AN6i+ayFxfiYGrn79dxQusAUzH4sIbEt9YQ1
9+vlsOfHnIVnu7VeSsnDml8I7Kpno9eWTkzWKTcYgmHGgNFETtN1H78ksyjl2309v5QBYDTvqQTA
GrFJ8WINYriN4NYlKaVDsb3OogevjF/Aet8Qm5xLq8xpl0gYcbk3uWvRM+khDAADWrJbwXYD20+b
8UPaeOkOvImdoZo2taed05H32rxAfi3cg1+yJeveHBcxqAIOsOg288v/dQsYHMbRni+oG+CRWi6v
ipT1NdvRnW0SSKDHjMC76uODTSsJLdGwnnPmAavYznz8Nty1IgNdcr5MhkBtRA6WwQ6QzJhcOhZJ
MZ73TJAZqUBq6qp7KYr6e1xwH/pJAL7+oZz+PKmy5unMr4KqZRCzZrw/D1Cc38fuTuXWBdlDsYGm
BBg3IgqYXriUVMQKFji6X9a8hbzh7AEHccTV9SUaJoU6z49Mo9oJvedxXgTm19b2kncJX2+kMaC8
LiMyb7wJQ+zFnEbWs5zpFXq37LnyhW+fIsu8NdXir3+lueXzv/xGYq6S9nAZuB4S9i/TIM3xvEbo
JBXRhOnRYP+OMiaYmLrGNh/aRydGTOxNd//XP9f8736wiSXCY3FhFGXN9aQ/dUabWRaCjOl4KquS
bh6fJUGcZhm4iTRy087JZlmeV5Fi8k7GfMtvQUilU/gqpMuB33uiqf511C+csL4PWuIeZvphz5ub
lqs58MOdrPJVywPHXvI67xnGOU2cO6e//kW+Auy/P4OuYc+DS4lqb/z2i1iRrevBGIoNUE6UWh75
vP718XCDZc6R0WvRVVe85/dlyOULj8xaAJx4dcYQYY+th83qEPKwamRdd6g2UY61WTvPTQOthfY7
L3IQYifBPRNqO2E/vsD6cyNk26ym8z6mtuTdSAxzfvrm13IGm3/9pv/SmOi/n+38Mv75f5sk/Q8c
E3m8df/+mGjbvjQf6UvyC555/pI/h0TyGyqphxcbPxGTIo8hzJ9DIvObOV90rstbllkspqA/rUSG
+w2J1mEmzlve03WLb/gfViKGRK41f74Q0jZ0KrL/lSmR6erzG/SnN7DhgFrkcbhfYyzgzbPX6Kcr
Me7TuAPwAmavHAjjzgelkhOTFWDD9z7T+SA1j6t2AHdTLsB8Af1uT9HM934+fqlSnCK/vWI0cQqf
M80L9403XankNHB2y0dG2HH6iux1J+fDXckpr7tSnPgyI0JDN7MFnOR7OPmnKM46WF4NHiTVBCsQ
SctAp8cWqJRcu4N1yOfjpc3tchouVHyfcPYEvHYc6RUKWnvWtEMyzOFcsUr2raSCpMpxHRLloJaX
Q62f7xKfb+jNx93KpiTIoiM8yfKzw4l4Mu6ill1i3AJMEriuYMpM7xlSqeZ/t52MZg7nGSmuX+nb
xpyHMtwmzUbdIvbNUCoChH2aPOh+TaEkLVKKrH9hQkfzzfx1ZPQ9kUFVg0eJLad9UaT5YoJAgO8A
ZZUOpqWwEBl9C5HAH2tIj9pFObQfrdPu1SwojCgLpbTf2XcwfnMQfyvUhxEVwjXKJ5S1BxUFjBdm
mWLU921tnSC+iyt7VjIMJI1p1jaCWeRA7PBDbldNr5/tk9bMW/kYIhwH0PcWlWRWS4ZZN5EIKBlC
iiRFcdFW90aPDVqPjcvM4QkooySi8hKao9+F1D9MFncxATo6krugtt1Pw4w2kKPXTjsAx9AQ5Y0G
WlThxJw+SnRpqT/BK+gWzqwIAZPtl1kiS5CWhL2agk0u6DPC4ZJoJ83U06K4JNIBuDUaLjRS1VhZ
2TQObI7Qo7RZmQpmjSqf1aoU2WpIzHBVI2Q1507iqKmRt5JZ5woQvAaEL7TnFe3NKbx9NDFBoUrv
46Fmp4dk5lSBuVUlvpoeOS1EVhOLhuntts/ewTbCI1sMPVgohDgsdrNR3lsrJLp+1ur6clNPRLIm
N3o2EqQqp+svPTegD2repyD44Xln5o8E2M5aoD2rghHy4IBMaAXXk7YykA4hVAE0sw61LdY5m86S
7CzEOsoBUYL7IQ1Ovt6I1bQp74XS60Wu0cnU+GaIuIhuiQsJtC3vzlnRDC3vPa0aaCkByAqqMko0
SguLemCHTGmM6IkCDcYECvcbgmmJcHpHDpo0FhuZBlFVAtRddMisatZbaVzZtAiwEn3PbC7Qu578
NDx21B0s9QhKcJnSBsvZoTG0q1BCuBBNs48QpZ26EJs4Qt0yrNhDOA7oxYhuwwbMG98qXfktlIUi
qp5UAHzRcuyjFpTG1hwh59nF9MD0k6R+r6+ggWiW2ewcn0NDrhe3qVFzUK9ombOqOuJQ7ssZlwrX
PBQXVRSMS0cJ/8IxYQP0GrboqPbpM+8d0twMW3jTcV1Jk52GSc3xbooxcnCqX0BYVJfHuOlejCmn
83vYuzpStJu+Uay8dUQH+cENgZRa711iAOzCWzTGAQQ/y88uGICDdPBeprFhoxrb4d7o+nZhR3JY
m9XQbX0qxCgOpqeiGcsraenb0JwbuwalVnUFNzFKuy1YqCtOu+TDGIoR7y1XTlQwClJGv9ExP5Y1
7c5jcCvoiFharbavlGUfqpihb1i6+XJM4WN6FrpzgMfKssd9+HU0SBqsMl78MQ7yjXUoBOXlU0bS
sNLL2ADcQZsFV2h7G4l4WA0JUwBYhWvbnphKeoi4k2KR6wsYfa1+CPkV21xORxrgMMPp8VEERncK
IAQYjt3TsAqzbcxKhkLYKnbxCD14VIpBVIzQw3JOYml46ioAhsQTtGtEYQvSYJhtDOnftZE3HZOU
bZA/OLdaGYr7MJ5YdLXio+nn/jeEZFgQiF1t+VkJFV9UHlYg4i+KHpBHlXvjRR4znY4TuJJmfdT8
GOYq6zrkGse66OcpW1lVtGlAMdPg3mSucRqczLnSAWou6HmHhQX19oH7JJxUS493Q5Uk9JqplWNY
Dul4gs76QExYOu1mKpzqkud5x9VZrTIMS5dOOvMC6zS89S292+bMqUQkql2nV+OGvTIxA0sghQDA
f6iH5FyHg/eBeWHlmWQfewnLK6hAgtexfanVwgXbb7MYaJQ4g9C45BAL8ixODoXMzmHxGUhGmTnw
zomqSTzouNH1yGQojRc0wTbJ8Z0EDPp0ON5MHTR/02FpDZMY+bvfOml5GNKYAnlyIj2x+lKHhkGb
n2qypWlGNAmkZbYKaZpredfkMyiwbMq5mkhchUQJfZIbojJTCpmt+3Yk839FQyK9O+kNPv/bugNA
n0YlBivLr1jWSMfEqjgUsbiDXF1fUEQtN0VEUt/KTOti1AIfuEcwXJZwhIRSAJCdWN7HrJtr+OEP
pRNEwDf98ZnBeN4Y+XOudEJVOuQ6NeJDNj3f+m7KMdtRwYIDtjWf8Wp5MGniu4Zh42lK+hdr5hwQ
/w1PU+2NuxFDwTKxpL5ISzneJdK/NzKSw1znR0Fke5fEPsY96iN8rwIDxW1dmzSSMlofboLJP4Wm
f1mMXXOMmuo4upwcvTEClAgYg5YVbwTPk7krWqKqRV5JtexCogxtTuFaoLYdbXj7Mk/vB4vQVxLw
DtGc4akC1LTO2ol1kTC/bfkn0+uNHfLESxC76QWcpwl4aAjLeG7AKf34bHnz7KOmTxdjcLGoqqrb
N75FLIImC6yXkO2wT79pYTFcsxHjlyDO67gjxZ/h5+QYD241tftQVhutk93RaiJqg0YX67cZPlYm
JRSdQYs6HsNi46kgujEbgrFimIaXjAn3Qu+0niRp7F8a3FVY58VtpcXNERFEXLfhPbj3nrGlQUqq
qOLLoOaGk1R+eMEFeubaqfd+Sn7ej8pndo32Ze571k5CfPUSxpkxgI4mgqlkFNsyuhAdN1ie66Vl
2OECKofaumBrMlt/CYvgVBF1XsRDfE4q+jYNhsK6R+DPcAGBKdwFJbDgBIaxG3as5WmztVGbm9C5
8GKqPb2A94lc+cHADLf4rovqqrDMg2ExocxxuWQeriv/kT1JTTycPRWo9V0/iGNRasvRKV/hWK5d
RxEDYigD3bVfTLGqF9iC2BrJq8Exr8JAYn+xX1ODq0YzC2utz2gBmtfQuIRc4VlmyTTTYO1Wd62q
zzRdkiZiitEZu3SkxlMfTxwuVk7hcQG7VQiEcYaeIstPef6U0Bm5MOchbtTo57DNP3qmF8zJymrb
ds1NXI7tpdmLdus16n6qnOASzvLlQA57GwZn6cf9xdf/KB5iKKWaNuESg+vy0z9+/THIbabJv//x
x1dVE4/RtMztT5/04yO/f36uQn4KBaftAaLj10d//BPzi/7ipy//6V+/PqsaI3dvsOjmSEmHcv5f
5AU1wsuff5qy6ed/++1TwiAlCP31JX/7uq/P+foOk6mzK/vta74+8evb/lMf7o283MR1hB4oRHro
yK0e4ilnvW3mP379/W8f+fo3Jj3a9H/ZO5PlxpFty34RnqFxdFMSHTtRovqYwEIRkej7Hl//Fniz
LKOiqu4tq3FNmFRIKYkU4H78nL3XjsJDC4GPSaTUlMd/vuL+7P5vyBaI/yohurPnIQVgBEAy54/7
d7w/VOoIuff+1CjIYd2xJFcOJQ5McwEDk8Of+rNp68YlvK489mNUHS19wIMnqd8iNDsgLda/f0UE
gX8/gy36PjbjFgDJzVdNgKJssh2P92cSBOsjPR8dwxi0FxT2jAy3ByxpiTeN7fv9RxVtGO5D2qG7
dvuhUjXypmy/A3l4jMelntjNua2PMSIybgSzzimO7aQ+Ro1RHe/P7p9XV7TBu/s/3j820f0Fg8W2
u33xb9/i/vFv3+efzxPnOR+6lFjDxhjZnQZRH4cEOz1k3CPo7dJfjN7Kdtn2BvSWggEhr00Teh4i
mmn7k7aRxOfL7a95//j+DILC6NhrTu98+5r7g8DlwAw0xg5w/3OIylIcbUT6WyyAyZmD3N+D+0Oy
vRv/fHh/mwjXVXNmXSSnoYnZ3rj7w/1z/3x4/58ALv79WZps7Az3j++fuX9hCopjHyp4HRhnwxl3
c2k29oU2eHa7jQZhOxGauksn7dnuu7OR4T1swqtQvjMdC8p1PDdEmMulclBNy49IdOcsGcghR5lM
8oAQOSX764KLNLMeGJiwBCg3ZegIua4eZV09lckbMcxOBuDJlKpjHUeHWlTf0ydZUk9tApRNtnzD
Ct247YNeb71eVD7NW1jjk0c8T5N5LRlqWT26LIPXVuA3V/+Kyr+AKHmF2LQWgBJ0Xt00MWNGNhLl
2x/SRx7kNZnimdRz5YC2DoaiBgaPFyvcvF32Bc7GtHel2We0G0ZuPEQIPKSPvm0+ha0/jTOhfYj6
OPJmOcGH+DHKqvNpMAB2bvbYOE6VXZ8CI+1PsI4f+4FCEEBhBrHVLFJeBCeY8n2KxNEcuhMJOcEa
dkdaSAF8vbOxmYp7NQhT5cdcLC9DKD6nJD6v7XdtoH9LQDoMHdqpKXPylRPBfBo7cTQKOqC1YLAw
YfcW52HpA2VRg7aaKVRnb+iz4zSz5eYP48hWQjigkt1kmFnI56gDzFu4Wq9jUT1ZiILrmJRmzo/E
Yo7P1MGXrFiv2wsQ81ufuWSnB6tsn4fZPFTF9CvLlWdD015bW76WifyohiryJE5gRECmMaPPsj+V
mvZzjiIy66NTng38t7zW1nCp8V8aDEpDU3kcrA1Qc5h7gFcT1ySdV1Nze5oxlasVVkCCg2ddZkRp
ep+fcwRPuaT6tdkAfkTrN6Bh0fqj2ddv0TCfKpSThoySR4GuB+lvmR8aIz0lqRrAiNsTaEBHZX4K
1fohk9ejYuXHVSov9sxPF+vJerf6zK+oAkrimiX9PS4XBnyw4K2QkZPuAUM4aWg1if07VFXtZyFn
3Gg5ceK5LNqrBN4ssdRTH8mPTbZehzR158jgxapunyhe+T1G/5EuxCrKOjYFP7TBEs78YfCSUjYS
3AsuLjwOunnWrfLSavm5JMvZGJLLhv+szBe0ZdcQXo4RmRi8aTd0yceQx+8zg3GZpYbh2mEQ6ikT
6rGu2jOsYc8yP0tJw0StMpESDclexnpsJ3oB0h4y6GnUu8AUePNpr2fDm5i/1AVpZtdjPYz8eFa9
GDtY3w1OtADIJka66R7lMmLNTH5UifYwlmx3lgGo+hW17UGeLG4DSs0ZkMDW3Rv746TRoRAneTJv
KSDPDMPVmkbfZhXsD9+B9sGR7/ypz/mNE/VOm6dzSBeQ4oXp6/okkZydifTBLCynT6OnsZG9Gtxd
3R5G+vQqRmddaUBh9m9ybZ3kxrytNaFEUbqrUZj2ZvskIU8doiFYJ0SwTVDTVTHqDSAS+axQHEqH
x3jJHrKSBLD4r7VXTmlTPSnIgpmU89YGEhefsUZP8TB+IvE+qSZ4z0Zy6l7lO8hviVA/c3UO5EQm
gG6FrUJTT6luuRy+NjFJ6qn+bhflZ5qDvlzDoK+Wd3nMfNqWxIxg7sYP15rzKWNMlst06GZajgg3
rP4qtRWjJiLLQ+asmGUAhHFuCJQ69DPAcaVCxoh+iK3q3KO/HU0AVL1+6OiFiPZcMlNnJu+VucYs
aD0SDXQ2UvGSSf2jClIgXc9zyFssl681h4OMDoytQ2PhLa5UriRJeTTT1A+VKChrw1m433ItDvLC
viRS/zQkpZuhj9a01Imb7AFW09UYzdsW1B4q1tsYhi8CC40ZlUG19tDclCCUwsuYSS86hFrEuZcG
hqJQY2cdaHr00iFDj1Jrsgf4G8cfotol3Bs3U46Dqo+PFblWTTzSGFUOcRndktJ6MEoV3G7iDHHn
F8QZDXoQU/LL4HCbdX4gBOQhUSzCWpNLOmUMSXV/M8tXenKZpvS0COMqSeUrOfd0xXPhmeqpwsla
4lCPb1oDibJxOpC+8JlRuCN8VSOw5Hkgr1VQavY5nz+ldgym4qkJ12OtWn44AjRXZaB6XOJa9rYk
8TWvEQTkyPkR2d2jywZWmc41RvwKSu+t8nJRuArCcTnI6ero3SduJYjkAIF1jKkhasy1vFXJFrIA
UllHRSF1h/4ZtnmA4gKbB+tmBZQvKl0yWouekJxnqB0nWTdvTSwuhjH5lQ14qVr2NfbUXu+O4OJP
81ic8xJ+RJYcUSC4MB0+dFv8FFH2YcQmQFxgNDM6PBPJqoKn0yxua1K9pnQUM0t4stVcyty3Vcxc
L7LuJ2u4s6cn68tsX6fs2oRMJCF6EYp0XiPNBcjb2J45+bTTIBmRr7AzNLgc9k0nIKtTFEJxDIBd
1VPT5S/JHB0q5AhkNDhK+kAmDBjTANAzZfzWcR3j19qq3qs63CtFvA9j9Ux8xVG3pJO6pBeL9WRZ
UAjTFr4IooqI0nZNufDxlO71FavJyoqAMSvWK67kEQOY6vIbm6L+Zq0lCI7EU3ICWzNaiJKnGvMB
eLsXYmSrzjj/3f5QmlCTo0uO6EMYw00x8eBqlJhiPBpactXFrSWxabUAIlaZm2f422bVJcvajaXS
mbv5wHmMFBgmC7rTCDqXMat+X5zxUuTgWpbsmMxAOMf6phEBEhX5o7Ce7db6ldpX0etXqZOPQiZR
qrUc0qrUeoYG+rHMCKRjJENF61sxnKNiPtGYXoqFBXjdT8ZxDku2APVQDgtQLIEGqv7swuY7p+Zc
HGeiLnSMFJbfAKEfmm0NX9yFHY2kDM8YI4yl5Wlp2OIb6TunSTcxn7K88xqrOwx1SR989giSzxUC
ghJBP512Jek2FVCaBuuRLlKvFJRf0WGIWewGOPoqNEgISGX5RQYBSoHELeieG0i2YaddZKifKjJ6
2wq9Kl8fVU9DzV7rT0Ynn0xmNJUeHsqSXzTk4BxBBi/80OweUUmfZgSspK38QP55M6TqsCpvadYe
F/KqsmF5SYz1DNPWt+hjGoCltVQ+xVJ2bIVNI4BU5QgYCf7NSV1dOmC0mR/IATiL/r3s67MJzmvg
z1STa5IX2h7bJ54bxSeD71CxNbYma0r7ZJKnUTZ0sUH2RGRJrUxyZrgdq+IpovKkeAmYYqAXgwYc
Zr5qFBCbWb6z5xkuWiSFBzkqL3lD8R23Dg2n10G0vh6WfjnV17zi7o9f16q/zoI8Kzl+tkKsWEbs
Md0DjQRpdfjWqaMzAmrqOfA07Ivt5EnhcsS2iTE9cSWZSpmVQ1GUg6Urr22KJD1C17PW/OAwqD4U
dSC8KgpUYfqG9hfdPEeTi/OSxictXW5xX3trNJ/5hoxSoqMccasADAKrZ6yT34Fug9MbZUwaRkBa
VeRj6Hcme3IIL0eUibIkVve0cFyuMmfVa3pqq1uktrNYtdcMjzm9/CIjXREJFpbrk2x10NEnb8h0
RyfhMy8SJ6tlV1N0SvnCHUXCFK55rdiMwIcl3egDDQIzVvozMRdaOju1mXElGed0Tk5qz7iK4EGS
KbK+80YZsfyKXKmLnyEkoHxkj+rwxk2pn1SECirGo/Saw92NLQTThUzbevAHnQmURo3fHVi+afaG
iK019OfHvpKgso/+CqWgtECtzI0z8MLLzSKi0wyqPjM4rBr+PNM66R2IdAk7PWAIKM8+s7Ax1l3W
4yOdSm9mviZgyBj8gnGO7HUiAw0VCuwz2w6hTytehwk2geG3vWzkhwweqkMu98fiV0LSQ9hdQxvL
har5Xe/XUuMLsw1iaXyOlfijIp6aZNNrY1E2UNxWgPp1To11Rt76pmscqdW72ZuJ9sEnwOvIPdAT
s2l6jcosCBHn2DFHS6XzUHDAIVQc9989Mm4wc3dpcl/YlwVxtaBexCl9CcV6NeXUHzPAy7l5DpfO
z3Vk3fNXGK5v2WAf5bZ9rwtSAjkeyWjuKeCHnr62PRxDeYGBM+9nwkn0WVwrYtKixHg0Yskpm83B
wQ2Uppdq7HkdwGc6Qj7Z/oSmfZOQwBm7hv55q2h+qK9Uvqkv2ZrPxBnkGPALgoTL2PCzaVvGoBK1
S5Ba8gXVDT2N3DEkqqSetZ0VsEwNJ9USd1lijxrl3IqT0lbu2CQXvWbiq5AXqZC6qBhu1Yw+meg+
RyCiS4JRbf1a9EHdZUdlaf3ZVslEqp0kivwox1evzhxcjBu9gECUCrtasgcucABM+SK2OB1FRp0O
LBsZUAk9p5i+hRiWMtUfIGwMTA1UQ3uYWH5L8NAkmaT5N0vVDhMb1joIfHbLPiG7tDXoyqhaILDd
JWXlpTUd1HZ2t7w/lKlIzHBbw5CqaySJfGdza++MA+Hv9Gilx6hWDyK22VB7tx5kT5dKX6HSD6cw
9O/NH8xWAEw6RohVr9GAYiBVHREhpsR1bU/vD/H2jJQ7y7FaMklm8roYwxYFX3//FFKEbfwQSqtr
FETwJYnc7AdBKvyujJKNm2H69/bHH92Qf/7tf9dFScb4ezfwi0iWSuXNsB6mRiczlMu+gcHIDjrR
1f+0Vhr68hDYWCj1kVaSsmDUkvPZ7wA7j9Jg+v/qsImuoy1zb93g57qkFZ73+ze5P9z/fdQ5vBsm
UbpyJbm9Xs+MlXRSgQrua6jiHDaK6SMyZWWXm/V6mcbUeI1wqcBbGj/iyrYOE7ERDubQ4kmDHFhU
oURjh5JIq+XuPa1hv1ThGQ+9tRukBBdCGCMAN8b2IykkLsyoNI/3D2OGR0AvlDcwFsWlizGm0bdq
P+LURuLY5Pnh/mXw03xjDn1RQ2eaY3KzWvnKwVq5rlP/aQsObFIOwK8LrZTgLgDDM1OoD3ODZ7TW
IeY0eDXDKXmVtMgxa30NzI4c2lxB39WNK6I5zhatJmm3rMupV4wEZNuEv9nCX2IoYXKu0/GACnt6
ljfGL378r6ScmN+sNjdFMcW+VoiZLe5B16vMo9uY+QpdipxwLKy6sfGkNMVzNoHObWkRqMSqZvMs
vcAR/qVOS3eJFbyahQ7pQAnDz9zEiIsY8G3KLTmocmU9zcWIEVbJ0DtzXO2V2ukxtw1CUKdiYzV4
3Sx8Og3OGH+Skv3IlrcR72tkM6s6K5sk5VjB5IjOIDqSzh+Tw1j6dApKzjtbpxTlsxsqDE+vloUW
AXKtzoDbW6azXiI154wDrMOZaH7UqAoqia1HsGDYqo+FzJ8q9Xk1AAGb8tGWe+aXvO5RP8jV+pjV
5WbHOCztZUSRgXD6tDbhrtxkOYQhiwHbS1F5PeqDUmfqZ+JNYrmqm+aYp085UbJCpNjg4AKS/JqP
XAu2RBBIB0VrOCiSYEC37i2iOOU26ODNr2rnLgPlihLY2JGGskQOj+Rkjb3MxF7XxYFE5yYxLXcl
LGpkpkKzllbgEhQjsRW/DE7jzFYQjb+F3N963z1aAijLWrkmcJaQ4W2V2Z6RLE7ZRqDgih3iucMM
bg9KMUalb6LHL9ngWRddG2So+LqSSXDhdRjmsn35rdnyvhEsfNO0R5oc+mcRfiJfNfAj9skRUpgm
Hwx4icNyihS6gEnhbPg9qX5V1FOtXUK8bJF9lBaXDIw5YXWKPVHQZPMqi9SbF/zDafzSGo/8LrwN
XfY62x9q+8KGiJc3nmiiSfV+GZ77kpVd+UiTTcGCoTPCEmOYXk+Qc7j8ZMK6zyV8F+I7z5RXamnA
Rbn0gONH1Y8mQq82ete5r45JFQf1ikVPts4wNcFtEgczGLgjAbT3+9U2qdTFbpn7w1yLr9lajvSt
/+JAhb3eUkBs26/5w6RZZ11IflZfpzl1O6X/oEaiv0KLsUHZiLqiAz+sXGv2mB56lNk+LsiCesLq
RfENtvguD8Be7kX1cTd3UubHWcKbqm12Mk6BYvPOayiDlaBPp2BleoXSrDX5KRWtWikXhF8T/UjY
a0XHzSg+IrXkzpYehflNplapxlPWdZwMpt1SkxfJKVTDr1km5ou1qMjz25O1zkfAek9LmfhrbAZ4
8TAfLAPYRD2wxKFi+k50FwWcdrGN6kVUGgfuHNB54+er/BSpUyB35KLY/prJh5XLH3/bwS7s97RV
aLrOJwy/l7haAqKsrd4xItuzZxhJAD8NTsa1wzKTiYD4gxLLcRwkaGSYoRcrp2sYp+vzOHzVqr+q
ft++jSym0dN2ayuqn2vEHVvTbkQHIL8gBI8Ue1c/mNJDKObdWjzkhoOCLPlhQMJ/rue9NLmiDnTl
0GsnibBLSN35a2J9WunnmP1KuT86WXXrsvA1Xb+WFvfMsjkfowBb7eYaybB+1s6ijC8LNXpKOmU+
vGrjdEw6blw59BByeWOvMiURuzi6tvNK5IR1zjHXUGGMJMR1SeJvrQZJ6B9FCadd3eCP6GrrwSWw
E3AUFsMwRZgkkYRnXCK1v4STdZBN6GJJ8x0rqPyqmO031JjMR7uH2lwfNEyvlZBPdGtKdotxaJ+h
suBMknyOH5i0SqeZqe2iCcmMztWcPgxoGUb0CMz9nTpRAjMh78W65emF3PCg6sZHwSR+NF/rhXh5
wBWD0UdANZef4dLaN4vA0qNpjgC+EEJ/N2nBdlYRwG5bOOSpE0a6Qj8X4ASxw0Gzx66Q/7DNM+6S
5MuuIVul2xdMCtXTXImTVGDRYhmm2Zpf7NVQfygSpctkSwqj4jY6hRXmb8JR4g8rs4/3rzAa5Dit
LernCh8RvmSCSyaRm6diQIxlqlF9zEfSowgRTDiig2Idu9B8acAGPcDAfTbgnOaqZtzstqv8RjMs
xvN181n14WFJbeASRppfIllm3Rm15jPLYcuDKlDOYK6iV3OV/XEx68+4b54twxh8M7d+lEke3aJe
l55o3MLcKA9wZmWuaCl/btMyf066kzzHze3+L7oMO3hWLNm9fy4fDetc59GjzI6CCbQ5Aq+1Af/m
HAu2ZxzU7EtnYFtbJP07E6ivgbK89/I1rbdVf3uUkSydusUkZcFKXiwJEdguhDJxtLaH+7NIyh40
vbGDQSqnmd18/AsIB9PJ1NCOhhJ3e4G7fF9p1a+6pAm3yATt4oY719vD/RmBUQS9R3nl6S0CbxDZ
iAL7VmKZwy04J/aF64LOghiXI0UuS9naj2RHhh1VLtFPTAYYFhDSfjOHiCQ/Bv/7u/sQRNjIRiP5
lHbty/2fKAAPYzq3V3K/6rQGU6CZOQ0DICT3D1UJhmwxY8i/f1gn/cv/V4f/34AnFQvV9v9ZHv6Q
/Pjefo+G/0kefv9//oc+XEXODR+IAtyWBbm5KL3/1odvfCHgO1AbcZtYUIQwZ/yNmlT0/5JV3UZN
rmqWasEa+kcfLv+XKZu69v+oD+fV/K4O13Wd8EDZ0DDi2yym5oYT+00dbubIWgW7NfZ/g5K9dajo
XaTd+4ZeKJqxU1jgoUycuMDQljWPijIDl4cCIFsWSsPpMzHLw7jqzPvVE8q9h0WzMYkOxUtIg/W3
t/bxX5r13/05vFV//q62rAvMGOQqcu9s7LffftfK0God8S0SXLMi5L2HaMKwpHxsRHSdGt0X6yNu
1ODf/1Bls8j8pp/nHeJvp6hChetp29Y9AfG3n0rfyFqQl7Ye4eSupFQOYF/WhXPEsZbgwWPXo/7s
vqGZdWrir4dLlmvP1sHQMnjbidvLBigHg6yj//B7/QFe+9fvxQXFUBhvtPGnrh//sd4uyKw8zjze
wgChiKSHEiVU17jzCP+AoYCkY82zxOXf/+j7RfHnW6IS/GgoXIk8/uGJ0ZkjptQGrdfl2C7r/sDQ
f2eMyXWw5By5Zyx2IW22pQ5do1oQz4QoexOR+jqSZsYA8S8GsTqNRbhKbfdEWNg1naabMi8MmtfP
6teqD6+j0V1SWjdalDySb8Wyqqkv0OZ25ASh7cTcach7u0MjJysofrmC05SgQGqIZPBl+zVRWk7k
8d4YQrzOhL+t5isBp36PbsMaCW4xGoDd64mwTB+329bqcrpKf+V/v9XWPlxhvrdQVvQKiFVXH2gL
U3VaEwk+uH9NwlxKmRgCo6UeG278cm+CPRem6EHvF5R5xvIj6lTgpnXjDfYCImPET15zeNz1/wGx
iD/tz4vUwE2Cl4Sr1DS5JLZb57eLNFVlVcntCE6PcVuyQx7Dnbq140knZSfxYTuboZNxiFYpfXeM
ubrXmDilN4M5vu0yvxMyoEImihBnFDJks5etCcMY9XtL4P07OV5mhRN0L1UMe1zMV0ropuQtDI4t
rvYx24Z/TwXKhNXPU3rdpAWNYF+ipiF0OHfV2puLD/hjpP7sCLVsAbgv162Tb+wlMqTVhJjDS67C
zbjKxQ/myj1avHr7ifSieyKxVS8vD0hf4tajDSDMQ0gF1HtLeVZTd5G9vIC0vkcF2xe+AYhgcuY0
iCvUBIc5BT7oSfJTC34sPhC3WZawVMmhg5Pv2h3JgCx8jgD4TOAYOBXrpU4YaPpqe5RrJKHLqeUg
ZntVc6w56QMAIR+a68xMgpnXU1Mbi1M67aWQOQ9jjaeZEOYO57rfJFcuuqR+YK4z27d2/YAuM8fP
UXJYeZfwqiQwR3r4L2t9nit1L+FnGTmgojVXpifZ9rLxYQEhMHqawPS6737C0R3M/7SUKP/LLrBd
PsSGsBVhYrLl7fO/XT5zhEW9yi1iwPRTZr+b07PdRHtmXVhDdokGphfAWWaNdL4ukF+g4Kj7RF0v
+HBvKKavq5r5I5NvY2HdmZmwCozD/Su05J00E9c+OnOjevSErW1F7Ma9Mr0bCuxa4xcV717V5MAe
HhuCg5D4oBqTnaXTggqqkQQACgOoq3G9zvkvGXnL0qeunf8yiewqoMkTauqEUCaYFy14m8Yce3bv
0HGV4OqqdFpAxz/mi8MUR8LKXkZPaf+1Vr4sP6jl01w8SyZ5MjTOA+puqHFM2GExNvh4OG1GiDfz
KwLBnTk79MWEUJAZYr4vVW/SVkezHzX7YQwfLaBSelDkT2vzKvfPYnkX2bVFMaurTOn1dy350Tf0
oe3UmUx6P+WK34k2Oy3EhMn0BqtvP+aChCWYxP9+uSbT948dzMD9ZWENQ91qUjj8sccnwIBi3SwK
r5HW73PRta4JHtdNSk3ZhSVuIRh6+VEkEtdfIV9Rsg/OHHIRywzMlWU5q3H1JPfzxR7sL/BfzY4y
+q9QV4fA0Iaj3oU/8jE86ypgTa0t0D+ZP6ZktDZ9ber3cQdtirbxNOb7Ml0ifyiVL8mSaLZL8X+w
a1Ik/blfU1NpGNrZHy1NY9v+41pOWZpFkiA0hJncsEHAoRkkKBOthOusEwQbRcNP3OLYMkdC48y5
YrEKB282mRFYRn0cZ9LM1oqlv9Yx8GbAghrxJcXKRSZ3xg7Nr3misUI8FjCLph+A5/W7XsoOcWQ+
kuZDK2VjgZbSwU4RyNnaSoZEpeBet90us0hJ/CS6z/R1o+oZ4yBIKgvuKBw0eSp2Zk6GWaqQDo4o
4yFH4LQjnKvloCEFo10F4JVe1i5OHEtv3LFe0QrhUd3bAhwDdxQDKiYuYO/2csWaLePfopVVnGOo
DMwhW2x4IADM8UUuMjdVYWLXGdy3GKhZ2fAlfamhCWqQMVVAkQ5dQ3egRUY1SlAXuDRJHAsdBaH5
Q4u7A/TLV6UugyN1teUUeW3vbIUIzA3/pkqyerTqghw3W8pPd3yXlShAUBnf8zeQypOpwt/Am6fK
VnrTU0YISxufLbIlVJGoj2Guq4+6ar0akZEFjR3XSBLGkbYe3vxB0CXs0xyInNSyXQsLkI2k87bq
06GXJePIIuRx8LaeUkKgHqdheRsU7VyuU4swEEgAJjuGVE10V5ZcI43IRiSs3ZPZdu9agdV+1gay
HLTaq5uqv5lr0+/VuLf9pomZ/afZNVbl14iR2hdDKf3MX4gYhmjAiR9Uitbi68PeHXNac+7PZqI3
YVtO8VlKO+qSPvlVzungSTgYvuAELYc8HGC6r3riqZkizinAFa4j4GrpQEJFnbReHBlka6pTc8bd
9Wbxx/AgK7BhVPH3xVoQncEe8/IhXpgVGJJHF6YhnAJ+nl0gzTPJlGynFO1hW/hla/8MmxEbeltV
Hot/V6e2r+D5wsB3hCJMSGPcYS7snini/DZTW+5xTWWQRhia0dE7XXJ2X/1rhUFOtykNtD5+FfKy
kCJBoVcu5Y0whNExK/yRmdmSizppdBD16KCXOtncBDHjMaqesNDTysltjuQR4EeZMCBAaUhPIeWx
H9q+lJQrcTXsjjFulJzCowznmiHck5jFTqGttgO+8g4A6FDKeu5wdn+bIihglqSV+1Y3XPTEJ+ax
5yln/wxhB6ZZ2O/jhbToELlERb5uGXUYO1fge0OFlERKf5nWMCGLSQnbnDQGXr8aEk12qYbTVc3a
IFESIiJy5a9FHhU/HQeGmltZkW+ZVESiAW2cWpqtenvMZ/UR3S6JuQpMAUXVCia5GveGJVhs6iy6
zgToAcmq2M1UnUpeLr5a/k4ngPrzMc/GDgqBVDxXFf37oX+wR5afrMUSKpHAt6e9/XMWaXYoZohh
LAvHapRPzMYU0FK2hFXAfAor6a0AGbTT0CUCpSCxJN2CEMNxix0bb3W7mK5SOI1J2WNUHpE7zJhW
8mALe/FgeLsJ05Mg1jbfZ9j1XsKEf4d1j5q8zWbkh8JtiV8KqgIRbBE175aOS8bSxIn1WnEVy+Km
6gqSS3O2Te0lpR1bh837mMlUxhEDsF8iY5itMlZpi44m3CROWMdojxAzuQI9MVrtDdaVTjE9b3Oc
bvH0bEj9qb9lkOv9tSQTzOghcfQr8zaTx31EGrebzyySUwdKi2bNtUzr2lGYiqx9fWzKsfTUMMef
MyS7GvHIPg+n0aHJLBUYreJU5s+kpHDwmIAJzhRO2tAUIAV3BxAHQ6LKT5m4nhsNt6DoqmoXM5NG
HU62jT30yU7vTmtY1I7aLKMjQ40AY4pBJ24Fkw2j+2mlbLBR/2JjOdopJrHn8MDkXWq0hwqCpbCl
T9xFmTOXlOjt1FElQ+pP6kMKjZTvALdkaLG5Tja8mER6LePXucZHAikNb7U5vbNsg8uPGSMmcItB
wxieOvZoS9BLMdxo/KyIQagiw4nm4ZWSBHPJjC5NEkmKzAqtiIGHHHEUYZtVgzxR0M6eSsSvdKAj
hI+7de1g7izqk22ljrRWAikWS3JhNwdw2ixrKhooQ6jP8zB95MuiByZhD/XUhQcJ+InMvcDqT865
RgxlWnYgt3uFDHLVkyFGcW3+1BdyFTpYTLIRhi5noYJeZ/u5rDbjoEY8mPNNiuMfq1wyrKd0jI2J
E4XEEXICoOnwlgVtb5hgD/OBwbXJyTEBmhNl5ugUFTMmkhszON8nMp89uZUjKm3iq2uQXijT2oM9
heo20QKlVpf7ed1Bx1EVNCLwY6G3kHGoD60jEcW5z7lf93WR6WQcvSLz7w9jIVpPs2q/jPoSkBUN
1ngcjQuEzbCTtYuISFkg4lN3zLkbdlOkDb7B/svBU6QR8bNFtTLFB9MZS5bsWyL81o60GEJ5sgMt
YSQT/5KVnEBAicNDzttKc186ZpwXrzmtZwz8tnFa8uSUWjChJaJK5xx5StiuyrFItzSeEn92Pirx
qbd+2ovY+ERreOp/GtQgZ0mrhvP9GXV2usbSI1kbCtd5b7Lqu1puy5fQqNOjXocoQ+TaHRdjcfEd
3MIwbE9lJb/EmSof8qolqXB7yChXHyKQSCgUSAJZcibdrBPbpUK2Wr893J/dH5oUFQkkDjDzb43o
EFeU1fIX8CVFhl8nG25P5udpask5txsLGlOGIq+HPr+jDgrkOgRlQIjtuQQNZs/iARikSkTSgoyg
IvaQSaTsmQZ8gHgpC0LJOfxm40pKd9isrtoUDHSEcI0kq5DFmbanxzjKCmC40y5ly73E2wM5Er6a
RdU5LlrSNZpo9I2pwYZs1KdKHjmR2oQRRVHaXnmhGCVh+I0R0RdSC4sUEziz7gUw2VgwShVD60KH
It2yj6SLWcenFNjYLFfZ98HenGUd0eAzjakgnZTEabk9cRXmL2XWrQxqmvHTiuonhXx3ay5VZoul
dZrsHEvXRt6Vm+mbHI3tUxTDO/pv9s6rR3Jku9Z/RdA7B/RBAtIFbnqfVZXlX4iy9N4Eg7/+ftk6
0unpc26PAL0KDQymBtPFNEHGjr3X+pZRSeM4xGl34mkEvhM+Tar05Lak5rmvWLu8g0Lu8Dm8Z3wG
uNyAa40k8S4B6ELdTsJdXqiRnpjzObaR3Pi42c8i7z0GNIwDzZaZmp6Kep+iFgeEm1ItEbU9Opl/
QAjAk1aD4jqKIlkQMCWxjWgHTnTTQVR2sIgybE0ERZ9yZTe7MDLH/dilwMiN5paQuoNXC8ovqb3n
ej5tehV6x7xqxTEVekE6mPXaqxdn8lA6piWLpKowHLZIMLXEuSsMUFnJdYtsER6kjt3c951ijaP/
jJ26X+SqGi5IHe9blIlultVL0dEx6YPQXiVsBUSiLuMp9k+F1dwR3xxuC1pilP2gzpK2hWpnx4+W
kCOgTj9d+APdMUUa3Nhz6h2ZmIkgnBA964+GbrkbGypoioByauKNps6wEBU2DWPdsd4xVDDgbkvQ
heIh9JXPTEt/a2PqYl09TWPRLPt+punyxu8sHyuOOsnSIIAu2Es7ZoKP9j8i86UxLWSWQcPhXK4M
iQvTkxg5KT8ZJaKu4Gafu2F0bEO9pY94PSXBs5sS8kFkh3EscPOv1IvLZbEM6+m2NW4iZlCLJmFU
KkpPMIaRhyhpV8wIyVuoX0yUtDNweouyhJjBIfVpGtqKdhTyiKnE/RG8eP5wG1QgjIusUBSTwIZL
hTUb5q4cLHghmVYt2wHEUmB33+OwclrS4ezBQ6bmvVuNehHmc6jSch56sMYCM771dU6cRii+BmnP
7doM57BKDuaAqVmRrl2grWwt/hfLkAe9azeTukYXEoTTZcNzxXS25YRJFJ58rAyX4WzU3YR8Vk2l
QKeZ/TsFajOwKerdCyXfjoVCFoU+7BAGMbJ/ygoAkB4fnmmaH0XfPYamOhQFhrbCeterZB6PzkxB
CZ8pxs98m/S8RiinMbhy9iEOFau8bMylOcYjCjn90ifylqHlZTJKNv00+EJOl84qyRZsoWgk8OPw
49JCYdUWICK1Cig5mh7AiNdXBM+Dm7B4oVI+GGggmZRW39NXZBnZXE98DrG1s5NU+RPOFjefGZ1O
Y5kVDNvjFtkyjsHsIZzG50TZT27IqBWACB1Nno2et4ivAsdE++pJyCTf843692Qb3oMs8lOSmESe
BMgQGKlXijE48k85ltgQpnvLCJ5jL/tAU0KtAZracrSvoIPvl00heNHpw7TbBTOW90bal5Hxcw+X
bZZXzSMIb3DQBq41J7rIrMS1Nsh3Wy8OiI0JNAryrUbhP0tiIpri28CwbjIvJlOkKfHvT9CK7Q/b
yIw5lIFs40btUxy30UyaSbEQhfZF3Ak3sgsiOsSeE9HwK8J3gqTuJMgPAm/egWHuWodDOFRGNCC8
kMuYpreoLpeeCZjA1Yrb0kevgRdHzfSE0zgdi81UT+8Z88N5b1x8v0SEjj6CkgUivlz5jrdvcQ1H
dr4FpHaeprtMc+hwcb1KKSQ/lGpms9FTZXB6cj/KnKjg8rGWV4jaUJw1xRxQCxP0xfLgVWQNmx1U
Xzc+a659Qw73vdOxZqYJmcwkSD/tx5kd4rlpUbvk9kPfchtWhRdhq4/2GdnSSx3JUMHuHeVQ1Ytk
uG+i+NZggAkZG/OKK8jY7flLZvZYudXKdCmbTX79wJkC+b67r4gitQxQG31GeRPZ7mOduR+21yH+
JlV00afnGHLsYspqSCtaOMt1bPodSZ4qBPZtImbC5j8LwmJYxooea5w/01Unrql9N1pKS4/Y9plq
65nSa7VKXQYF7KcoJup+7jiK77EfeRu2P0vB9s0rS+JYRV2rLGftp+Uly+J7trUSSCLxLbZ5J42a
VrlOBm8ePYWYbCjnvxFagUgdJO8fkJGUcstg92Fk5INOK7lafLGHyWiRqfRGWMSBunax0iP35JJZ
PM/b9ABaFXRqk7wJXfsyYrMF6ksTA8KHOw8ZS2hxusZ7yCIs+mUfUW4mEQQbM8qxFpA06ZcpAiii
Sf2SXLYOoQ9SCsiEGCY0xtxhb57k1NRMSCIIDqnCKlACWjbp0wC+QcVBpGYZrdO2E1g8H/MCAT0p
lu8/PvTAqrdJW914DnLJPg2PLUpHhik4iXhGEJqF55H5+4rU0T1nKBsd+Eg4VqhOukmUl5tYt56h
SHnSsmRtmkhAUsGwhNyCuRM7u0IPU56yNrObujkrNcxyUXyp1n7LeTQVnoZGRFu5Kc0OTTy7Ur0K
v//U9G5t+fprYcevznBi1SON0S92KZK5HF/jQr8kxXCbFvHZFurgDt6bU8AdNlLIzQx3jEEhLq8x
CF4NWJNLyW1hgUyxiXlW/dFbGc+tiONH0u5SETwV06ZpkZ3YLGhatRxWC8Joo8/O5GDt4JnV/OoR
39BX0tIm66kZ27Q9tFVH+zCIvr2ifOY2nVlu/TZMvMdIFs8moQ16lOywVLy6rfZtddWNA3J1JoY4
YsgxdSieLBDg9VdurBKykbTJf209vv5VETc0irglrIokh9Af3weSbp2cFoVppbhFUFTPUZAA5WjN
o1XTM7sOYMLcpP2H3AoW76pp8qcaIyOlWBctyaggxYWjSVi1n4nIHgim2MVxg1wXoXwcHsj2vYgR
wVSr4EfTv3/SpHaoNCRpIJVQ+DF5E7gidKgck+6+YZrmO4snzk1AqGqxrNLitc1osBSmzSMvtt4l
flI+d7qcftiuHFG/xuSiNaNZne1a348Sr4gzVbMwww1BO3mJIUIFIzkF9mMT88ZTGrBmh+M8oZCW
aUVPBnuvjJnUeIl1o6R+p3IOiHZ838ngMBZRuEwrl1aj31gcvXIx95Nt3rbrsiIEJgKsD+iDSJJ6
2EMPuPb3xtVAVgQPAG8TeO+2AlITWZgO22bCcjl9S684Z658qbRqU7hE/E2qHhauoK6hjUhhAhVW
YUOaGYi2bFMcu8yBglUzbfCEc5PECuEPPHwikKM2UzPgjHQENScjtrE96iyHKAChq8ZPl5MtOw+2
PZdpJozWRW0/Zulonm2OPAvDZp4h8NFnrloYsXowe0YUHswvOwg2LnTjhWca9yFb/lyDd9L2prv0
uwx6hgm72Gn2I3nytL3bzWCLaFXH41eRRHe23m2vz5NBu8rwEjSNbqGZJO4AY+0LfzbVJ2Q5rami
ZW/7e+IG0MaVwWMQ0trUmY17Qt6nAUddp5VyLoX1GrIC5lHGTympwcwVwl0VV8ON03Ydtzvx67R1
hkGFM7eWj2XfPhG/gPst0MKFORZrDaMKj7YGawwVyLLUkGg28jxU+o3V6TCMEK3Nw6equaZC69FT
6XhHj/M3M4rhQgLH0/ULCwaahVdVpw+nCFJpMhofQiTLhl4F1rg7sG+YmmpBK7FKVzYZACGR9fQn
vTmk+DdfVt8KIso60ZkjX92ruUUF708sWlbjSxB+kBl5lG2DWYtY85XZrbuxLbGAmdGcgS0jjxU9
LLmw4/AOmHjIE1K0u6GkarONYNbhnyD/V9sLUnr73oqWU0lvrB3r7SjS7yEY41ndWPnCyYd+ln9O
g/2U+uu89Ojl6DSuRzPcaWl0j4T8Xa83cZJfXJTAjZt+iqDeOWFSzVmYV3aAT+MI3E4MvSj123Im
MyZUtv2ltSA0vLyGlNSqB2tMkpmksS6oBTTXi28Rd39CyBqIF/EvdUBx41fqIWpQaJZbj3qkkTXt
f2FSbvose0h5JjPkRUNWcBvvxzb8LgK5VGn7RjjuIQlybZ4Un7mlbkyBtnBADlr1bce5uT83jejn
qVsebNHe91kPnaZY2GNy31fWezSQ/cTHicpZ0AdT7iHrrQfSQpi0iWgtvYZSTrsRuQUAjQQmrX1R
rVhYKF2w9LFrgWSjgmceLB1zm8mBlrZmvWt5h/Ebg5zuv2kcQBbSICxLpybxh53hGt8Jh7Ftbh1c
oPdBz7FsLNwZCQXGPFVTtmymypgJ8yWIG+v4I98li7eZ3aFuDMJbvQEE6JRsDHIYHaxK3R2JSIfU
AHFquZ+DEXCQMF6dawxVo1X3kc+wOcsjbxlreEP0Ecp8rrvv4dgcMPy8OU0i1wRtUzrE1jPFxEPi
Gw3PQ8eYhyaa8Ygmeon4cyLhihFqH6LJ8KZ1q5ob3G2XfKroJbkxwclpTjhTs+665LtvqoLh5tDA
XnO3bacffYYnRFH5w9IKufUVnXzNhG6tSTa/ceCTCNt0FiyavFv2wJl4Rtifgx1i1FzaTlMsAq0A
P0xVCA0PeFAVVjMLrsTCwpCusM9PRUB2Z2Uu4mGSOwx4V5SioLnMIp4RVTZDEgl7zNIlI9LhItPg
xaVAnPvGeKfa5rMf2YEdu3saszVKntcpzjsWPuQoWqdHaEukyLK8fIt+siw8UucbspkNzui4iQOG
osRwLXMLvDthvGtebH+TKJSlQuTl0bPI3TLxlzue5Co5RxdpLGXML9Vb58Ype+1Ext+D2xhsCQMz
QJPnJakOr06QoHYMnlE9xhDTAAby6GKHzaKV51j2depzaAteeh+l1Xoi+gj08HFK2VXc0g0Whd31
GxKnwyUPbA1PNPN/MBNRavMly4hInuzNbaqXEFcFj5jh1NXaiUfsQ4HNdozo7pA7yLnmwYqrG90M
3IXvxBwqdAUOrqpuIiN8anC09UhvcXBOzzWaTBqTxmffXaXfHl80iSjxXnprLHf4cBhV14mPnrq6
BARMrxjjQJCr+10C0MuFHr4VJmZrpZuXKov8eV4WN7FW34SYlZYCYG5i4V8lxbFKccB0ERuQ27Kh
h02mlq1N6IdhxCtdChzZDuQxjqsfBpJ/uhXesQjZBtB2Z7E5LvRIv22JcEIsXfItkwMFYIEuOTV/
3amleWVyFOIlj6N4xTx8r1LEFJ3/1loBaKRBWw1++l4ohl25Ea5GtBWdny0EY6KFuEK7i4ib0Eg4
sU0KL4VsoDG52TvyexCRgaUvOD7lS8Zw65Jma11RT5Tjs6tLuHW+ePbXsV5Y8xxUb68X344hjW0j
iXyxzPgzjZMHtw/VSmmWYJ2Gt5CZkkU7afReBgQTNGpZlK52xTDQQvIn7jHS+pZVnJCsnjWftuN/
e9aycBiDqImRRQnf5MpqCZe4QTCRHamhsi27Y7ocGzLdvIbtdsoINkAVgW0kr88KCgn4cj2/I7Rg
Xdrg3cyS22Yw7qSpPRPrMs17M7r1O7lQrrmbQhwm+Jlu+xFAnOOQRxLW1k1TNc1uLLW7MlJvidns
UyeTe2MargeWcC4i1j4uo2DVJ6F3iC1aRhN0hGtTkEBpjikLgtlDRjwVd2V8EfDZaHdYagZ+2+aw
mEuJL4eY322ovSUN/hCh+S76P8IyWXUUi+1rScDVcrLGe8fv9Gv6sHU0U++AMDtmf8BPCZA+5pFC
HZob/qK0xzd9KM+k5gznAaofKky1U+U5GyGe11ebiWG/tXXyHWbsCckVkx/35vuUjM+Mr9K8Sm76
kQEgVL4fQT+w16rkxSgAWGB6xglnvikkEt7ASDOFh7QJCtqRcXPT8gUe7My61ROw8h01ldSHd0/E
J2LawkWo5yUVafBmhIBF3RGAR6qCfRPWFKvvliqLTawPgOmVOVcxjQmnNqHGau28+SJi7KEDTIrd
WhzhY923mrc0LNQKhb1ojfa5JG4raT4nIe6LMncRJHYPaTIiGy9xAQR4YSZXXGDiv3uJ+WxZ9UZE
CDmQTEzXmGxB7IDo1pqmdoZA62ei42MGdD+5dH6DccTMPz1E10BFdefjoiJgLMbs0hKZOKxNLb6P
9ERjfvkt7O6uC7E02VrC5FKRyYF8JlIl4hq1sZuh3NS5uNVHd2kPQABa6PQAK7uzoKFuGWpLpCQh
H4VGeJCTVAAFSTKRuLd2xoToUE7ZrnN0e48sb1zySKpmg9kN+6oyWS0//jVuQOoxazhXiZtR0KW0
t9q0e6n045AHn+EQxTBpcBYVSfNdjQ1epthfm9CFZwZWiEh0cubzTqeoPCSFeE2mpt3KtjJuVEvR
jAaQ3nEZw7+BRFxb48mfOncb9KFcA+4A+1Ln35xqx1NP+kOZVsMGvYqBGZpmAVb49qDYQ70GRHjH
JsdBOtx7RfA4ZKaxkH0IJ9GLw12XM9O3U+3sh6U8JL7/5oWy2JCPCZmv1Q+SSGnUdOmjbSXm3UOc
TzmYUr9YijKr10nXfbWyzj96I3uYxsrd91VazfjFZO+FpKvVbp28uDJX10CsmFAVz0MHl/r3LZIV
VRR4A2lDgJ7QF07m5HcepqnJLPC29M60BNAJd8neDHq0w/bDV1nWhLwZTrHNhyTZ1DZAi5KCQzo8
8+LvxEXu52V3vrvQHLULc30fqAiLrdA3EPe2RqTPrA5VhcTHsKpiN17airvAdfAF9bnz1CVQVkqf
p4JXGZJGQm3caLiq9bBe1XllP0xtF2Mvu8daPS6JxQi2ArckUx8MSeQ3zAD9fjo5VQK0PXiWDLMw
geve3CLPczNgdqasz7LHIR8RmeTdfZlUzmYMNXGPIPRSNm29xnHr7RRFAuxT54GRIJV1aT57TqKf
eEAfvSlJ5yB76OcjpwsAQ4ZF/V5kigKMoc/SscVV3li/Mmi9UxNfB9A6Hi3iCfIFXuGe0WALNnHd
udOpCvDTmDHNLBsu67XZf0imdFENttyzuOj1Mlyc6+nedCigXNlB3vaGRy/OzW3aOIz9XAx8KH3G
YQPdrbincZagnwZSOQ3+Msn1EVNbE62Fl5qHPHQWKbJIXD/aq028OIcuLzmTc5I5BlXMdbJtTH51
Na4wlh8fmzY9DpMllyHuyXU4VcNTp4GeG9reW2QMeBdTC5KzBRZDMuDw0tdXBIjmh6RCioWp6+aD
GuK70uMUPtQR0lNMMlMpFfqQUZ5qraeqJVbejLRsE7GD3SekGSG1c+4ysKjLWhj1Q9H3+NaZJiys
EKmQzbcOM7O+bS2y8wJlYvDSYv2QJchCAW/OLQt7hS21/JpB8y3cwX6EltikCVnitUWX6xrSKCT3
YqKRYuH0/augRqWN6t7X1JUPWkzeZ+7WxhlwbTrXtP6iW35zrmk3apTb53KwqbfK/IT643rcU4Q9
uk4yq+3CXLZeVW4mwROCZke84SAMJopA0cOYPEajk3+kPdHtk/WpRjN9jePp3CrW+jRm021cICMd
tTa+s1jDrYP8YWI3uRNj/x1oLvGaRG92oLS2cCHJMDSyZtMPk8+NCX0tbp/daHyWdW8t/IQHUhRk
dMOakRVcFDrGpB9yWmeJSaYFW817UyX36sDWBac3sg4TWjVJZ2NeN0W8rcYeep/lnF08wauWl0ae
GhaY0KNypgaexU71Af072H3LzluquJs2ORlVmzhEKzp6H5qN6kjvKS8HgYDO65tzauvWXgV6AsZ3
CpbSZsfIkeKdWFHowXhT/mANN72ejDMdS1+JA25AhIv8h0w8KF2nIiRbNECq7njBusivAvAa9RSc
k5C4D01HAlR8+rb33uXDcF8Byd0yH5+l0jXgmoLAANnXglmoHwSunlkORPpBd0CaaDldCKPLMcsS
e3tRgGn2U/9Cjkrs6xIQhp9t/ZKUDbNqi0PWWXPivcjAMGiXmE6w6lqCXKj3eEFRbLzIAP0ASq01
X5c/V4Z6ab2eFkwfflp6f8t47az5U35Elt4x6vSfzGzaOOV0IKiaLLDEqk60zDZm3BG5R6duJTOL
NmM2cdCwFgOBYXd23id3KigRxBqctn78N9LaAlLVsi+tAq5oX8mJ6B2eDFF2IPjq+zH1tYfJEOlJ
NumndzcFU3EPV6q9cF7yDAnWt4fxUg9fQjGiwkECdc8+aS6GCFuFB8cNhvVgqi/AiM4anUY110Th
39Zy8m8nV68RQdEq79JCrSFOt3Mn1Xwssohn/CLod7VTB7eZj+5C2OMpY4m1RTfQ1EAQNifzkTja
dBXoqYnm1wieuhanagS67/jjx/BkZO5T2LjdjYr96miO1VNbGus+86xnN9FAxnfSxbNh2c9+Vs5G
mCptEg63jp0jekt6HNd4d63S2jRBAnTeGsIlEB3vqR2YWzfg3vY6UbyLMi+Ag+BWu83Mg98jMYpU
k82nOj0SWAA1UtNMPK4R0Bo1Tje6d1/SIpqNdQauQ0QflgcqQBqVfQAU7a7UHuBctc3hJxc8rOje
VG8aTryZuQtVzBEDygpBCvY8M4pvP0RPYyQ2dAS6nn0fUrHbkE9E1e9aY9rZ13uvapxV76Pc8vmy
LOtW1vKucFhghkvjJo/yx5I0YezF+q2dCm0NsRmSV9ahW7l2Wmhn1z2UBp1UgZmZTBsAFVTYtcHw
MFMGcF5/3ev1Y5mcaaPeGgmvZMLwueyrJznSaPHwXXNqpGrV+3DjxPtowsgGlq2bQx+xsGD3N3Fq
HytBEBCQAFp9AdxBjCD3UWbhbdfDjzp4yPKWWmK8xK54q3VOcpVRFjP3TlfhWxg4jGAxC8BsfUKy
u5Gac5vpyVNqY8JDy/Qou2bZMV2eW6n3LDz/XsvQ4kOJ/+gcmt6aNq5sheNdEESVWeWhFuJhyBnQ
5Jq8zawvlZwVr6VqX2lcGfvAJIHNcADNMNJ7kxp0soT8VgJ94LIO7Scb2mdgQ+OiVbEF8oO5oJgX
I/0r+g9Axr30orX+3aRBN8QANatjsnebkA1T99p5UsdINSMGQs04s+iQc47Y1CPPKHoSiyoaiKwE
nGZnSMUE9uYUanBZW9/9oL/X9VjPdFZTZzQn0Npo7wUddUplwMOMwylW57UJWyItOrrtyYX+3qy1
s0enM48Ttcvc1VEix/l/SNL/N2vmXlVf//6vH2TAdY26+wrjsiAq5ofRcPv57/+KY+3/7yX8v03/
/mcf4X+lzLj+H57rYHuzXNPScb8hev+bi1Dof2Dfc3AYkphkXr18f3cRmn+4KOE97GuCLGbPQQr/
nykz5h+2YTiojGxDZ2aJwfD//Bs5P+FX+TcjXvvLz78z5mEBw6PoecTVmPyqa5rNz/aRQKoxz6tK
EMYR3tmEZxB799DqFXksai2iTzhFT9L0n376dP72Kn6+6q+2hl+ual89UT+ZVpCTtMISlKyREBsj
2VTlsPufXeEXwyFi17ZJ3BJyO4QMp94PdBZ/f4Vr+M7PTrof7wG7gu1iAtV9/RcnnSKiWW+7a9kt
67nyIUSMkNkwlvz+MqyB317m+lH+9FHxMOuG3uIyakReNz4Y88cSR9rvL3K1kfzje3Gu1kxcJqZ7
NWb8dBHfG10/QxO6qPoNObPoNlQOWnQRJH/hP7TEP7+Uz/yFY5HAmPnnS+H0Gxl2ZZwV4FBmiDhN
nUiYoqCbyXGoaA5XOWcSwFu3Vy02QdAXg6rZfT+08ENPwYwzLsslikVwY8miw/8qzWeNOI7eylf2
1N13Y7ivxaFD1KcuRjyutfFLAPwYgnkmMHWUNHfQH4lULYtc0OWtDySdXRPzttGUQXuqF8ZmzJxF
UzmLwP9WDbMldEkaXIa+l9D6yjdZTRf6ZehOSTgCVUZ+3kq/jgIy5s3PEstjcKi7DjFDtHHUgEYW
H1j1jPBvLtkmhIoQtVKWIw+IBZQM/2bMb23ve8jzeVzDAW6PTUAvYPBoRFnEaRMgQ8BnjmoDMuKI
WGuU6TrtaCXJYlfAKJC1N2u8cmFb2obzzrzpLxa6hThLdolLnFP7WRaIbqiNSDmDVCcZpiSO4B0R
MAmOP2k+TKi2zbF3bzr1Gqb7iZmTBiNB17SFSbIZ1TS/FFX1tSeHkse5oLpc+zr4NQuST4w8AXwh
HxOzdttAigpk27h0PnR3/fkqeLXqgh1pTzQrLCTUmkRcFnBznbkCbDGKVxs3gfMwJs+67awRAc7S
eCNDeiuq3+dBhmTpzFGQKM5maxjhAbvMrJPE4LVIgj+qjTVMAClCvsgP4M3ANyhsk3KOvR7ILRQB
yoq2VuCUQGLmz4MhqC7EDc3Ik5M1b3K8dUMocRmPPWE9oNxkwH9lMgD/gqjG8czdRRW2MQTVGn0o
bTRW9GZmpLjq0FJH0iivL4jnzN6V7WGia5+bX43x0DKtzsPdSE8lJg8T0VEYLy3tvqEHppoe+9G8
QvRlFweNwzrhU7Q1l2WmU5VaX1Y0LpqIUaXV768JoRCEVz3p9H2N8cxZG4CeDZql1pWlXSerplB7
E24bPXhMfumOkyKh1syo2+7OaMx9p/f3FTpKMmuG5tGEE45g+qKHPVhl0LnSvnGrYaVhoyVr6zwa
5ZrVudO6co7CY2kO9c6Gzee3w8a72kjJ8Rq5Oey8WKruCT3rokg/sR2saQ6FxruTjGc9sLljjymp
jHa8ug4OfYgiDsTEDO8LnNlZameQYO1FU+LNTNEqRIQuBYTQhn20FSx4A8q0w9Sq8vhmiElG5G/V
8YsFfE434lOT5Yu+1w6gTlHNB6SNsbgYkTPcR/zhy53bFHOxKCkv9Sld1kXJYPTqsxB7G2U/qZxz
gVvCIP64ERzuhM/ZWd2O2reIwB6lzENHL9gHbvgotjQDUDGYx9obX82x7w5XXjp9ewDQ5itH7kPc
Dwsvv+YMXcpkT/p2FbkLz91P6a3HwM8a9q5jnvMrQBOalW3ps5LxmjFNi6HOlmLCmUPzVnA8Qks+
lwPdD25wiTBTxzQp81sYwTMMrxUoputvicBeW+Pl+jUUyclJ3/vBx280QVru9gSF3Pkj6N/aAObN
3GuFN+eK2EBVdxwC6y+2qn+6q1t/f7T/sudKD4mlbuWMa9EmmAiPDj92qf8tPf+i9KT2+03pSYUK
xOJf3orPf5m9Ne/9558KUf7u33AWrvEHdahgc7eE4XjmtWD5WyHqmn9YtgAWwynZ0nUmK38vRMUf
wtYNjFsUigwzbEqD/yxE3T8AX9AfJpjwWjlSvv5SeP62EP119Xiu0CESOA6vTLeNX2NH+4Q4JDfg
AY3ubc00+aB2ENMP4lwd/LN2Tk/RTX7KTyV/6hPq/kO4H7fxXmzyTbkjVGLfHykTFu0xO9fH+hid
y6N24slz7Pbxsdk3e3tbbYIVfzbhdtzF2/yAkfcQnepDewApdOgPxUkerHkwUwdthzxwm23GNfPR
DZFqe6YTRwDa5+pYHeNzcQzPwanfJ8foSDjs3tqWe7X+6Xv8bxTJfCCGjivZMTFUCaANf66UslHr
o7BkZjrJiSYu7aDir4rLf/KZ/+kSv9R9hjWqxFJcAgXbTDqEEML3+v27MH6tk69v48ebENSXhm7+
co2AozTTw3xcODHmpwIhSr4zDduZR8QOufJYO/FbnlLU+fVqMOVN58MQiPOt031EfsFi/69747/z
mXoGhxiOXCa3ACv6l+qzVIHZFl46LULpIvEC/jg5+99f4h/eL5dwDV84jgEAxvmRVPxTLa31gSub
ADJbzqBt6mCaMS6zTW/1+8sY//DdIQOzLW5oblzOlb/CTRADxn3uW4QqJgVDvPpMU+0JaSuE5vSr
UTaO8G4+IN8ccghyMjy5SXBpWv0B4eHLX7yWf8gMvj4GLCp65xql6tFr/fNaDWoSCDNSiRZQlT8L
t714YKUcAC/2dG1on0KUPbMwtk9p6ny6PjkePjrZEq3jZOegX/zHTMQPgUJ8VRAPEVjIORFzXQVM
YVPNEsU/isIG2Rq+1xKfdOTmMGuSlcWYEaUbcX0+bkswLhFtcRq2CQPWALmyCP1HV7ktpaCHJtTv
YTqOhOMgpdWn5zHm9xp1e1Gu3HIrnmo72PvebWOjW0nG8siRmX5OQGUhUsjomUDyjLZYa6zvgEC0
Gbb8Vxy7752LNkNEvN6EFMaMiXutyy2zTdsNX5jdXyLRXOKCFg0hjucwwdxUD7PRx57Sm5+kpKPo
L81dHe3DvCC8VAP0AUs60pqXqRQtKe4pmSxoOyZMD3DOP00e4suAySbAROJN05FT7oC5oRX9yYCg
OQPbTeqfrc0HlBkJBteZpP05w8lMVIqY7hIqMjyu114uf1cbUaiRnKkh/Ko8WkuCPgm0fvrj6aB/
UDcuyitALHDt29pY6h5ts7RGNzRwn81cDkv1QM1iNcW6lfaliPqLn8cP5YAxTcDLBR16yqceS8bU
/8Vj8h/vN9NAwsW6s0yLzeOXpWeOkSjRsY2LUatfHJVyLMzgT1Z/scZ/wAd+PiN73G8/X+eXTkkT
kuXgtdfrMCjx8+Qtx/2FGv6m7OMNjdVti9u+7aNNH00HjC1znPwLOtLgqxH6QscrkTNXd2Xg3Ki8
4giYvvlo7S0n3v7+bvy1Y/DjhQoecACqHPbSXz4QkLGMZHQCIRMdLGLI5GPSH0bQTqHQ/6Mi+1M3
6Xd9nOulSEj2DYoG3/R+JHD/9KwDSu5VHD7lwmxAb3b1PpPmX13C+Gfvh3wCQcliuiAwfmm0lFOY
xK3myB8biOU1585v7mLwSHrvX0a92w9GdwzpTY8VUtHrGyYFYhvDVhVpfYdEaUVcxReqQLLtjYcx
aNCqI+lth1dH9KsuCy7XVx8gfXbHljm8djflry4aLWc0DnzASOQqZlYDwErUpJx7J7CX/f9j7zyW
I0eybftFaINDOTANhRAUQZFUExiZzITWGl//FvJdaytGpDGs7vhOyqqrswoIwOHinL3XBrDe5Jze
HZrZRvKoZeUttf6DOk1XqSgOMq9Jzog3TZXvp1b8gDGYaf3zYHBHTrRPJS0eWjaFibZ9DLZZEr97
ML9V3AhVVa3NEUUlImsvBU/JR4qYbKeiKFfaZKNyJObDxFalIcLuVlPW4hZ/sPVgqWWIKuc/q6fx
e6HDOhg54chn7FHUD2x3iPPXBsazPyqrQYY/vXBaaTKFVcNhu0Evbqlgl0mhzQlAGMNdCO92fuKq
Dg2oED+mJgRa32N/JrDH0BQo9muV06LTq0CfrHghFCRCFRJnFqBjFVvHgS4gR4bt5DQH3wy2DQjA
1AnB3BOWSah9OFa3Hsy+RQYqQGvq29L3afyHsC9TlAq3MtwU3UDDsnydFExGRmWs2xLsZIcqJBvp
foRm+kYBYZUqQDWUeRiqV+GId9cp35LxplA4PqlkKCp29jqRTkDZwZl4MnV5CzEeFGy4ZYr8OY/e
OiWuMQZs1F9ZOu+SCFxmnCPpQNgm+udakv1Zoxj0Kblo4mdfT9d/kpspC4TRU4r1qhiUBw1TD8rH
9tkbKHbYuEZL+3ogKyoZCgJkkk3RE0MyYvZTr2y43Y7wd3E8e5N57wWw75BiVOU/sk6/z3Oa2trH
vsTSdwfbCo7Lbd02B6XAxtFEr3ZV39o5z4Pu7+qHgPuRTRXY+3rjICAvIcB0pnoVmOSJ6M0B58E2
FeFOF8U97ke3ixKMkPljE/cQz3m3nY9Xkv9aniX7rPBvYp1XBRKl0/S91ZEL7KFpMsL2uaxodr03
Y7DTmNLhfipYKMxo1bVkN8NK8D15tHL9BxyZq4w3qRRvY4MnNDZ+RL62aCP5GccZugjOp1gLaQ6R
E1AIE1Mh96DMLPqAQtKIbSZPiOYgjsGg4sHDMbc0BKFAkcs9UrZDnv4sMK0vJvITiajGvLwFz/Qw
z7FqLd80u/tld9U6D5s/s3PMil+l+UPsdXdqMWiLtIHSZNP7tp2HqR+h1RN0ydtX4gTuS7JPBerm
WMa/woJ5H5cf3RlcF92+L3dl3x0JUwvwKKkMxoXVAuNJK8C/9aESESTV9Kc/5J+yfjGM5B1sxb0C
pW85f0tj+eBAKwobz1vMcOHYPFoQk1vGIQzIg69Wz1XTPuc0x5qOkwhftTmSwzy3t/sgf9WdDD7D
tvEBiU/iSg+M4zTUh6JFVHSftM3Cy4vX3MCeDcOeQOexuJ+jDlCplcaPpri3Q+M6C/RxKXGJLSN2
5U7YPFtsXCEZUDlCCOdhdECPSmqBk74acbaZ/4Ss1CvvTwYt/UmtPXoNhH/+DasfrwJhHbEy7aGS
7EduxgknKiLJZrTLg8kz1bA5IQffKjGZC7r1IfAGRAlbUqVCJgZjtSPlpvoo8nSL3/DPyopbbG+H
yDskMUNZ86z4cmk55Ejgaewsl4CYp0YRxF8GVGcT5zjfogFox2cXAHfGNSLYAUZ5K7XoV5cTLhEX
S9z2m7aOAMrz3/W8656Hu2iZ1nWcK/MXinbuyuR7KMDbOQweSOr/fzvxf7WMS7WMb4sZj8EvihjB
e/pe/7P3Nu/F/qeKIWmMgbsUyMHpu8ztr/9WMWz1P4YNWNrC1qnqJv/ff6sYmvwPWwcgkBQyLPw6
/61haOp/qFep/HmAUybmBv3f1DDEaXNDpR2k245U8SNwLlPnM9s/9kNGYRHmF+IZ0vTuLSo5eAVZ
10LoEPVNnNYTBngUy77ZbYIWvmHpt+nKsnNlZ0xU+vuc7u5ISLnfAK8wNdw9Vdoqy++3h2f7qfkm
qa9I+i8m26nTM3ADbawaYXe7lckJEfK93CRlSQ8D6cgNy+GhKSN0OmoWr23C5cnNsgbs4MQKEpBI
dEVBiaTJ71Pc5Vi0hXZh+/oHQfnPjTb3Z9q2lLwnSNWUQ78+xDwiTdMaBP4htMxLHhHMwyhda5Gj
vyqxlq2rIKkJPAJhAN+zW1QRdfNGM6absK3KXZi1F7agf3mr9G45y1s2Cm7KYF9vKGvydgzLKHMD
7F/odMaPNFGPnloicNLKfeAh5vv+HZ1ueXkEFjAX27A1R+iYLb9eEZpxqgy5l7oTpTlXEliUeIuZ
vK/ZuX7hef/1WkBsBYNBgBE8/XVeWZRVZkFJr5PZKV3feA7FLQuVJk7uS8DCs2MUnwYzOz/LpOts
ydOH2WvlJBr2qa4Nm3WBrF+5zjifqEWqgmHq1G3RBWjZWs5xKpS9TCj+gYBl5PxotouCv4S137Ah
lu1hmqYEMx0eBWLv55VDcxZmZGyxOGRIqZTxQvdSzBXsr0OTm6fQQbGTwg7t96/vZWCpbE2LHCrf
tI91owz3eYLqFNrIYtLwQzdWcU0OenqnhT9Mjgcr2ojp+vuxMb+PL/egq1THBIc7YRqGPD3e8VBz
G/A1YyMgSQar1mIY02MQN9tcdruhw6femLX2b0fkfFXOeELgVQeZcPJRGgbOj0bJU9fJaICxRdXh
Pdb7IcENIBKMqd//yLNBqau01lEmIEqwVcrOXx901hh+JGwyX+VAqUYlGqvD81R7bgkb5PtLnRE0
OSJLWD8Un+fyMwvE12vppu2QUlzHbmuN3josMPMr3mGKyqOioFATPhVY0fwyG+smbeo3eC8clrzm
UvfkrKA33wffH6IPXQefdvpi9bBpattIYryB+kaU0ZpjKUE47z2ZCpEfPI0WqgzYKfEYvuZh8KmX
/VGZjFvNC1++fyTnT5/FFUACY4x6HvX/r08ka7Wq7n2ePibrkAgHPCqloqfHASDOXkv8X99fzjkb
0ZqF9EC1VRVgv3Na+cctb7RSEtBUmofAYwOdrnv9EBpYXUOM+ZHzmMflhVnv/Cvimg6zuoSezfJ/
8tKNvqocMbF1jUJgnyGmwqnYSrgGceu/giP70FP949//TCnor/AjGdbGyZhuRzyHyM0hnsnsaaC9
7vwu4/S2kcm9UEkbDGgG+5Ny4V2eLV4zGpyPl+KMpN59upRMgcYBBNeKC/ARd9RC4GNF+gtpFfK1
U/7417+RyhMvka0U3aTTkaMUKFmhYoTIAop1pSQMXp8snUjfZZ0E2RdyiqLvm0yQPb6/8p839nVe
nLnWFNLn38osdTJoxRQFpPFKJN9oZpCET6RGHQytsq4oGzR9RjE3H5XDID4wNJEBEgpEqtWbHsbI
jC2lvKnjg1NDEwUMqr2MoMGH7khn3AZmZQxlfSPH0YM2VqiullmoAsnjCntfu40S60oxPY+aQGpv
eASuU47WWzNaN23ubUWc2leTjSLh+x989tXMYFiIv4gs0IIxjr9+pGY3wXMZA9L37IKEtDFSFn2f
3KpNpLhDkV1VzoBGICmP/DcuXPpsTH299OkOstBqJSWnq3Q5zdG8WpaRsiwRzC8BZ3gXtqtncxHX
0sU8M9oaJd7TzkJYY9ChuF6C4yI2mPpONY58tN0e9PL3D1Q/W925lGUaOiEAKs2h00sp4TiiAOhL
3q/6ktvTi5HH5KA13jI10k3qSdKDiwelnyBHS1ocCrSckOJcNCqA6qbsI820VV6/sDwj4yQvz1Bi
NJlJQMbW2HyWM3+JiXUrFJIGUQcEoqdXb3bvIvXhsQU5CISIuA1hTnff/7TzPf/80+b9lnQ4H5FL
8HWwROCJ06bJS9cfIwwl8GYWxUCmSyrvBzo1UW5FUBrAp3SFd0tRMUHuv/cAVW7GSLzrHrQWwwaN
6Sd8Vt/f2zztffluuTXbYI7SpEEXej61/fPMNNbBpCSxUrh1FqubMkrR9Jvav91PcJH5WGjZKuGz
sIW/XqS1KahOng7Dzyuw1SORsTLQcQm0XmO41Co4P8FIB8MxXmAadPzllNrcVeZYq2HB1WxEHBYF
ZwdNmmWl3rrzoBdntvThu2cJLuHhI+3R2FPPZneroRC+tGn9yzzh0AjQiQVW6dCdLjumXvSjoBTp
1tJEUTIrayySxbGSTLd49t8yjboyELSdcNqH71/tn8d68m4dOoOCbj6yQkc9mZNTsxDgfLXCVeeV
p6sst7YIqvASWa2awN5Aw7pubBN7sqe8Ghq14qiAcREar74O/Gwqy2BleiGUhUig4Orap5wGZx2T
RzllerGP/cTY9qOz06EEguC68Nn8eVFf7p8tCYUDDqT8BrocJ5+NnIhkz/joXQromxKH7F3f649q
rqYgpNji+wpW3DgBgwiuvCxsCuN2jLFrilHwhTPSuXgORbcuU3rANYlkJrHWIXQZDq5b1ekWwqxR
hg/jzlKSW55EsQTv2SX5ozSbm4zlxBTZFt/6tZHxh0drBUAjX5uV2exiIZad5g0rZyCqAPcdiGz+
duHM2MzOuGO40YIq+oXZKs92yx0F3m8d3n1P0QHMNPE56o9pUvtFW6bjWum866JV9Y3S4p1KTe/C
F3g+u7IwUxvhg+AoLVV58p2nldnXjWnkrlEIN9fwWFR6R+YNsynfxBUQp2TlxEBtzQ6zbo7nOpUj
c3EPozKOppeoacO1Ezk/wL/cYHODmdNZt7JVolVkagkee3+R9/ayTb193T51FoyQuSc5tMNLWKgS
SkX8mPbQuMKkUjcXRvo8kk9GCscVzrQa+2bn7BABXCsrEilJoXUGLPMUn/sY/22L1TCSG9Fg7Gty
cNheZe7TRFANDYFY0qkWZlxRgw7vjR5UGk450EAqNso81CRICnQRvV5dWFPP1m82oDaTIFUNh0jb
082v7nUqrCozc0EiGUs9NW7yCUtzmuyMUr/yAq+9MMefH5znK8o/u1+TEp12MhGgno7SYSSJd/Re
kr4AzpBHRP/pK5wgNjYxZUVlRyWKnCw1W65ixyv+F7+ZFiWbfoTbtBNPju5moHlBJbgDJcexWFS8
EL9XjpEa/MxkYjInQ1n8flCcrwP8asfS+QshPQ4pH19XnUGt0YrQSHeDksHQxiP2OyU6aBZjWLxM
ebArmpSuRR2vKyFJvWVD0XXZE2F92wu3op2PT52zJfM/tTVSIk52iyjCjDZox4yUdthbCmwtIG/g
e0dCrX6PtrKz8uY9Q0nSBGJrJLdG4x0v3MLZQsTBFp28sFS2WBy95lH5j+IowXst62WfkSBHHw+7
GXREfQF0yVtobXVIwuahtYdDj1gIUWTnr5w3zxxf4pFXVcoJYqoPgtlxfjsB2yU9gzGSYE7+/i7/
8mnMhR2D8wu2KephX2+yc4TXTDHwIs3rZvkofqWACk9g6jfzK1JIC/v+gmf7W57KPy94Mi4hpwwT
/A76IcVdGTRbMNnbFLOcMU7u/+ZKqHRMcBoqpfKvPy0xonIwA67UQt9OcIyNxQN2s9/JhTPgeUFl
/kmUpzj/YVShfPL1QiiBKklkwzy99J9d5RwsoBbre1Tn2FZDFRaBclQ1Xawq236fSlg0uXXpHub3
dDIfUzelQ0AQF9aWP/f4j8Hmy3DKDKGkbuxp6dIIAleFS6L42s3IiFu02sHpzND16rVSjZ/fP2j9
bxfnHMF+C+uOThXr6wPoUJmR8U3BGEWW5yPUh9BZLE2H7lSaf6ZVsPbt4bMV1j6msYl7S30pwltb
q+kg6gtE5/rAEWJonGfVgWnZTrNVu7/rY2U1+Qr4WPkDkHyxrMT0YsF/0QIHnzCJj1YWPCtg8v+l
pI3KDJV4ybabgA6UiCcjp8kDQZHY4WEWirI1jYAjRFU9OIUyXvj8/jp2cEuxOM3yNvX0+5vsgnHq
QUDtBFNmGl8PCTIrq4f2lnbYZrXaW/aG86OtnQqZ+fRi4/wYE+Ra37/D82ocv5kWBEUMJgFOTScT
AXvCSFYNmUR+DLQgQOTZrwGv+rSCAayotu2t6pLkRahDa8hj5HR3vyIIMVeVSYQrlQZxYQGbH/Lp
iKZ+g7CLJYV142QvGrQm4V0iJPxBw2zpj/V7DLH4ws8+37HbzH1CMvlZFHHOnECVSttWsYLULRUg
Lo1aMycDzjVj0CEQVytbjgjNmgPdIbyjgFlGz96H9vRpQpDE+zK9jEKDW5ODO+k1H/qVkiZLu/G2
HednR2vavXQq9r1U+8v0wi7sLyuMQdwbomT6RmzdT8ZpZAqDJEglcXMFw0AhtRhgUYw3eHwacXLD
a1C07joCiHJhcyv+8sVTjheMF46wxpn+UenHMWkUqCRKzrk/x6BZSIhZObjgMvSOaiNfUnr50/2U
xfLCwDiLuePzxAqI1Upjg0U/72SoeqYMQp8WmcvB+WbIlI0itFuywA8+lYfamT6H7sWCMdm3NsKj
4IHGiLYanCkm0yjQCQICHDcpC93p7vQJMceFL+mvz+Yft3eywnmBjnoHe7LbmPdWNV3/GbZKgqOq
7O8KzVmP8nrQSJC4dOT42/6LrSarEK0t0DGn0WqVb7Yci2TCetc86I539IyGiJ/cDPag4unOEGFm
GxuzS3FjJIKIWXVTTf1OiapL20/dPPt8hY64nQIMBX71TCoHd0yocV8kbg1SmDgCMPQd0ryhe+/G
GQI6rdp+gLUKqgVAm0CyawIjVLy1kufHrL3Nhncohz9Fm6LYuQ+q/hHh5iezD+fNPlr7Hp8n5ybR
ottEhQTdWxIDZkFI0br6XTEw9sNtWBpOcKdSlF3kafCj735//6618+0Tv5IyE68bT6swTpb+aWzh
PkiPXkrEjSXobRdKwKeXVGAIiAWq5Dqvke92cfKqTuYbb0EHMmzv9ZRdXqbJH1JTlEVJ8FLC5g8P
ULkYVJ8JteJjpnmYrWP+ZeOmqbUCb+e6VLxhAcnl5fsf8pfpn0+JSj0vir+hQvV1Cbe4etLmVuw6
ER69fEwRJjncgh9rj4M9LYqi2Htdd9uKbJ0DhoAStJiG4TGyDVZwzYkufOTGWU6gatN5tgzJtorJ
GR/H1zuyTS9x+i4tXKO5mkf9Lg+rhQVSrs4AnxRCHrzSJDWD72gPXSwLKiojFVlJvWmusw5rmZkD
YfPjfuvlLTjO6FnYAZFEidG7IYezjRqQ9RiAoMA4ZN+LaiRJxDKTrReqwWPqX0fwsRoa/ocx2uuV
YUKOg7RYhOpRCVfw5dpd6tkIuL3+JpXyNWkcc4Xq5zGIoJaTL/k2y1I3eiDvoqr1kdQNRPV20qPh
5fyEzYnFMlQMiiaqdwv8SFn2gzaui6YuyUmR9q4z1oahzZUz0gI9JajXI4plDgoxh08O+6l6w92s
PONl0m8CzSFMZHQ+cr//LXL/E+hhsOqRHuzzaXA2k2m/MynRPU3vRSOF6wCK3uRBRYB3AjnQrAVg
i7Ju1hEq7JvSnpGNGL3Ya0SzwwskeNA0T3WXHpPeLzZl0BJvFUMFoYH4wXxMfkJTebveBqTmV6F5
J53GvJtwcyrxhoXBLXvPeSesMamvW3x5WhZk+3AwUKj33m5CpHEz6EO/noNotP56sLtXaGjEQfZN
t5Fp45FX2DyLKDgi546pIw++m9F6hwRBsp7sfnme8twluuVmOuvwZEGwT3wky9ABrWC8kYZyD7ov
XhsaiYaa3d/LhpYGWLCdqlXVDQkQhIRG+nWPdLgogZiXisTUoPeIOLUDsrBhW3exYJRNKErFSMtO
yt+p2oqNlICXR5ssy8ardlEw6eBbe4SXVflozdHYCM9hBHev/ZiSI0TBbx2bNF/T7joMUsDN4bQc
BPREQxQ3qLbcyckTSPHE8JEJ4q+t7ehRMdaN7CH0Qzpq9UhypDW8kl7CBqx8q6M8ho0no12kXgfF
Ps3fawlxv4oMUG92dSVN9KQMiBpXbckUEimi2fgdtEDHh96hAP7fRugAjW6LP4AgDoIusspOjzls
x7DTynWqylt4GW7a9goLvcG4656mhMqkSvwDoZhGbI0bi0rwWmkVtzcRcjB6b2BPKWtwiwRjNdtC
Mz4bp1nZ0/QAQmwbl80vKzeQoEb6sx+IDxEIAB+hP2J/oGqiLaxFmDnVk+yE2PcZ1lA+9BSceGBu
eZYrmCnwhFrDjWOZPtI9IiA7YKrU4+Fl1CUiP9qry8gg242KLaTgTMML1SAWt8gZx1leU5NO5b6Z
QNVVib0ensqp7jeabbrkFGGf1qw3UMExBuOB2HYNVk4PZ0zvujllQUKki97GLvYJY+zJoaHlwEvr
fCTSkmzuXRtiKehl4q3jImXnmCVvSTOt1Nk5nTklWtAgclYW0LZdVGK7yC1f7kNnmbftdFTA8E6m
h7q2tG0XA6VcehG0GL0p3jMR9BuP+uMacL22VBvIwDlR4iBYCU7F7BBqqiDpwHvzgpbGILTO2z4O
DvS/cZXA9y+ttU7jjjitodpP0GTIKVngZ8rxoXRuGLRMAJWotoNjYIZQAXLWImtueupKUHbbZUtg
9O2QJ5RrYTPWyY8gwbueJMHMNTeNm45iJJCcEXC6DcI7j7s1cZTJtkp1AoAzkjVb1BS70nAYI3H/
EGCKJWdX0xY+vN+i8ZpVXEN8RGE+3fStgIndOs66TTWiPWLswXBk+zAO3di3sX9P0EnQdm3TOeNY
qB3BpHB5wRwt/CyT1131SwGoiik2dwpQuHCtVt4UEqcwVi+CcvrCr/1r2OXOrmv594ayWxflT68g
oY5YF3JPQEW069jyKd/VeEsbcikXEwlSC9/RgnX0YXtlvMKk25OcWHqbpErvjYKcNFYQ4kxggqI4
fnLYbiJC/11hwaX5PZhuEDr5sjAb/bUvULGwo2pJtoGgK1QTRCN0owO8LWvdCr18jn1xm9hD+pnn
6h3i0UVYALCKiLPISiY1vWs2pSp6N0ZqRoAl6FaNj7NqvAhaAwz5nBJ8ZOT9W5KKlcTErsTKxLNT
vFWE/ryzSPzNO4XpQUoq+XDa2jY6OHpWv9nJdF/n9Wags3yvVOzqjTJ8HIDOXtOirjYONb9VXjFZ
1ZXRuWZSxksUYwpptYZPJG65tshQI8lJiZ4mwnZqjpTXagvgwJbkqmYhELwxx+49GuTkpgPzlNC9
xxpElUlShJsQ4nzdKqQUqsm0SbVRri5sgc4rUxoaRgsmFhxNrDUnGw7HriK99EHzmoOpLYw262FV
6wBIARsuBp2Enzi0bjSOWStdNhZ16oTPF/8z/DFw3VJZmQ4xXuylAehXwrp0f+cHYhp5eO3ozcw1
ntMqS6hGpl0WVFdCKuTkm+y1jpN5LOt7hfVyEgNcoJYKhdP3L4oJ5FWb1pxjf7U17IAGt8T3z8v4
y/Oifanj/EM4g1/l5HllpYXKoDUjN1Osd1iTyrWpRnPaodJt/bLYFXxEmynPLJK1xbEz6udApltZ
Et1URdBpQwdXfJRHiOOHJ8h8w1azofUTc7nV1JqUZ7sh5bdhw2yYuEMaCmd2DCfZaL1sZaMrkRmf
LYmCbjQYH2aKBckZ6Y8Jp181ffqAa4KImJytTU/Hz8lsWHr1GselIM4xyaET5dW4bwLnM9LK6mmK
y0uHoL/sqhHZsujQfZg7+up8SPpHVU4Lu7qANU/AxBCguuilTaxT8avS8SdkOvawCSEW0UtsRgOx
G41yp3s+2OcMhWdo8R0GnJounE/NeSv/tbBCWRohEDeFk4kj/Neb4mTcy3qcs7ZtyAwkH6xT7Jb7
UG3YTeMIcxWPGo8TEofoG/a67wJCVwOYCKE35tcJuY/XIKVcUCC/h5Bw1dYq3CZtma4rk6m5Nt+A
jarboG83ZtJYS2EEOgDN1Hm0mqZddEO3s9uxvuks5lOjap8k9FALgpYyslZK33SOlYhJmB6GX1GU
4pVwBvCqw/TUWp12VXWklNpTHT3IuvjdmDct8YlvI1lT+P7LYzwIZ9FKG0Kw1s7rCIxTaMKrLkQ1
QifVpesZ3WsN/6MMCldoHE+//zCc+YD/5QE7c4UCXJHUTE4xp2I+zS5zBUGlt9EZ2eTugkX1Q2Vr
M/zXqO1f1cKhrNaRTDAC2TB0v12oDIiueLQEsZhSJZuBzNtoVUW2tdUhZbFf/mVknkfILaFNdTou
krZKdr0W37FPLpbsbPqF7v3wektlCQmwMYhhn834YkMJ7kvQyN4QKEuDStd14Edk+ZZvygB2PzCq
99ryuPoEBy9Ilfe2NeOrEtvGAk0unkhrkoiHiNJNCfbASiCSLUXgbmsVZG7309DuuuilwXaG1QB0
fUgm8Yy6u9K1XAHvrNx2Lb2gyMgOvrShtJnOAEam7xe9Bk7O4stY+Er5M/SNaJmn8jMszBtGbbct
WqEuCs1Kye1od4XHnwbo9pOYOpXvpnvJh5YxPKpuMmrP6eRQ1JBjt58kWwJg8a6A6L2NSE8JHyOV
Pp8flQsrq4ZL87J++rrR67B31GZhEqVcJPVfPvLYjAsEwB40/zaitWO3zpbU13vexQRNEQcSPvbf
RWAfm8nAhxFYxqIaB8WtHPXeK9B4fj/8/lJ5QYeB2k8nKR2UwakhW6+rQq0IZnAjK8zvY6fLZ1Nx
St+TKGiz9sWhTnRQ/r2xNcaiuelK2G9KVd+1RaJu+04OS2IvRkonuKuKqjMepRHG6zS6KktPBXsX
+5TPFF6C7VTbzInsB45V7Cqd9oAnGixP76SPnqzDuzRXl4M5VlfafAYhburD6avyikQmY6P3VKS+
/+nnYmteBRUD/OGIXmznjyzoH/OtbXkR5RgzcFMt/yhNpXezqcG17JRwlAplSZSQxsldcP7DaGgZ
QfHU+dMd5xWTGAR5xS6KXZKthCz1QKAjlbKBZuA78sV9oAbZsfPEXUIUx+P3N/6XNsBsxzCxc1CF
oeR9Wn4xYjOtRYvYteTwkpnBHQImjhxUW2xCf4a2I3iuIM6skvvaoayZ2j84nl7oIp3X7LgLnSFM
A4mIiVNlcBObmiL7lFQnammidqJF7cQ7e7IvXOdP6/PLDMnJDd0kpUFqg4Z9Wqg0Jh8lR83WgUve
+GZpu4jfX+xc/MD3+jKZCWEegnxZjY1iYef2anSQSKFcAZgz9KsYo6lF2UPqszTNNCmgEYiTCblW
ZfeocFRBpESZkIxTD6ktvnuVGAVHORqkmLRsMqH00q8wRX5f/tktI0nTecK0AqJVkXTbUpC8VI7O
8fvX/Lfny5owy77QfsEf+TpTpOC4Jt5gROEaA6oYnB9ULffjXKf8/kJ/0R/wgPn+mQFmse+pfJ1J
pnGijEh7vxgb0OloffM1zbVb8qxl2+Ie1HMQvWijwnIGbPl5dWGbcd6boB9pgooTVOjRtZ8U6RUM
oaHQEByTr/luTuUVRZsPOJDHYvKWik/V1o4cOgcIdS789vOaLFdmTOGYoyaL/ObkKZdwEOwpxqXX
GxzIKaaWmM+XZIw765iEMRO2PcnlJHt5qit0dswad0QMDRTZt6B23jH1vmd+6LuW9C+pWM/wIJTC
2cXPwkSaxogUT7oDcaDEtaHSiq3V6iEJEFR5cYXBQD4KkmtIqHdnreU0Yu4jB4y+UbeKahbaAWbZ
aKMkaKRyYVieHyyQq3HwQTWNPwpJ8dcHRv2mDdSiC92m6d9bzIVEFN59/1L+8k6+XOLknRRlNnlB
2Yd0hl1bCro19advzv149MfGhRFwfjD5+nvm3/uPVYCC2RjKjM1B7Bd3HE6OnJNcTipooZVf3/+u
v10Kqp+N+w3OEESrr5caqNIEZoG/u7Sma2TnezYDTzN8v1HLh+8v9ee/dTJpznoynAo2CwQcza/X
GmuaoZ6Yf9bgkwwV0ckKf9dmbWz8PI+PPqUO1SbzFdI5TDWNOrneXbHuNzV8Lhb4bQcT/qponN+d
/iE7BHYBB030MAyqMq7Q6AXcN+EsePf/RFq0xSvLUkZqOyNV9W7s1AE6GKgbq2/aZWiU16Ee3RgE
fSxmpCZ54xPDcxoqqmxTx5ydLyOoIWsnEATpRAGZFaPVrS88lrPdtq0zodL1wr9BSe100aqSCqFi
Q1HUSdV1RPRAVOnLmbOpsEguPMnMViuYZVPducWv7C3VOsT5agGqGOjZaEr73nYc/QiDPaCVuNfT
gbk5nYtnVehCDaA/lWoUr2rkMIO/gbW3iYSEP6MG1D0B7sOreYlkQ+pH9DAMJZtkJFcLXUNnPK/m
Y5481FJZzvoT2TETRX3SbTw0WN8/ib9N+iZ9UfCmqL4YKiff8WwkDHI/ZTC2lL7ypmNvV1SvmUGC
bFAVBNN2RIS0Rn4bjTo/yGg62h/dRbXduS0UwxinXnV2EFKsUE+6YmVu0tMI08DFNrXudIQUWhoB
WyR5qpHRmzn5jBgvCNZ43z4Ib+4PE6/DqQZxDegc/qUw74P+mOqtt5cWlgKJEjQqnMcO1tCBpjq2
N8Ofo5ulq1pNeSsIbsFk7syuj5Eob4N6rRIYBzWiVdWYVxJwuZuWN0OEw7KBm1ggG6JBhPIkL8EJ
U8FZBt68N6yrjT/oza5RYtectBYpvHPVWn3tEtZTVS9YOMdNZvMDtFiQbJe01qpQ+gN45nhdy9Qn
/mBsd3TFSBoRupuOirXxS3Kj2Pe/ZC1qjqIOl9KPDXh23lyQzpylrXJcpffR8YuXDfayVZ9Ub3E6
ffh6ute7gvz4qPQWsvYB9FvBh0Fy16oRGl3Qvho2Xv8ujIjk4F4lVTRFizC1KtX/VL7VugEaqbeL
1VsrnHLB3o+8kzK8QsTRbaom2SVh++CTysY2qc8WWk4aSF5BeJ0EW2X+sVNJqN2mfxcMP+F6chrN
RnUDWT5kf9auvar91BwfAHpwJ/3hpYnlL+uVdulrPPVEUpOenvbygO63EUD2ydiDikDaSZXBGaD5
V2yqxHo1yLd3UwQ+dCaopgEEEhxZrXqTx3gKbKLE+F3anqzlcg0Lwi1Khd3jCJjaD2PSKmhAkjR6
M1Qd05X/s7FUmsl72xiAC2UOlPhcwi7hqJy1+Ycz6s9/imehMXyGE7kGsxa0UqMd30y+cMxqjx/s
UwnrXV/b9ziGUQ822wEEFfOb8okUOXQrPXXWv+IBhCHhdyFBiuxn46jajxj9Fk1cPxA2Hq4IfLnG
lQJyP+8nouCiZ2REG1wXOO/ZJWxyenEcS80OEVSC4WAkWhmsBwqcCuwJ/c6FPpcY0Q970MnxUsTr
wvbkjnwRd2I/tWRcadSJKSXXCmrCJHkpEw8PkilvyhhAjILOatEbfbieEvUJar1rBzWp01E5rUyL
f4y+Z49nQ8cmQW8gLZ1rcySuwUKynWjqQRqSqq+swdhHULxp+v6WbROvyeha/j/CzmPJbSRbw0+E
CHizJQxtsaxKJW0Qcg0PJEwiATz9/ai7ma7qkDYzEz3RoggmMvP8lvXu3fUbFPCEPkj45fOKu6Ia
pm8VIOtxcSltsrXlJHtvSEqhXZb6EWdj/lMjyNJD97RTvls+qa47E6AynsexY+lCNsTSrMSdDFAI
LNN2w1M7a7/YJA+PjW7vewJUcThem5FCtKULiNCjfHBfpNWtJO3NcIvvpFJocnzkFv69r2BQqNoO
wXCXKOXHxBh8UOX4kydexEPBd0+tgfrVTn6iqge1D95jejuGfr86ZG647Frx4opPgrUF4oh5XHdm
95Bp6tsgSeR1NPRaMBPBzrCcpHVSI2wI4rR1j4qJJy81gGiMF42CRrpCh6NFvRKBPW2YGynwvHVT
cmfmM4MSseqWAqzUBm/H/HDyp5z9YN3TLMKbkfY/TVd/1BG13BXudtGDyjoA1MyWmO7coYi7qp2T
afDnndQGGbmBRgESHtf/n2xaD1HE0oTCxFxgZDPH8wbXYUqmqMXHei78L5C/6Mt1gIpJaLvSNfir
eUYVInC9+rN71mk12201bAvqDNI8Oi1cTaM7zJlDhe9PpycQw59O0/hW+8GJu+ocb5VpYpcCe9AC
FmpahSll9fyrWGvo3wqHEtrYsDYX5Gp+KPpnLZvpiWgRhzSVQ6k7xeK26sq3duz6iLjShoZdY27H
XcXuEaGsJo2m/FlhXqXhu45r8EGDf4fOBY9n+kgXWFgMtTwRZ7UdzOCLZ5HL4zfy3Lfcf9JxIuEF
Q6S5GqgHSnm/4HO2LPXWl1OLEpefQm+7g1EoCEN/OvQVf5ZRamfZEG0cDA/tWNEpLjWcHF0PQ716
e7KxwxIIbyd94vo9dEmF4XDQEAxG6rR3o/ssvXoVhoiqKY3lOlBDRiefpfRbywXSTVO2IwFBDtig
eCmJKAoCBVi7EA+cUyqDwB6YhpKRepLH0l7tY+8cDS2eVfozKKy7tpt+1eYyQTKCH9hL8OC39HvS
yrSzXUKXqiHwKVfKk8ap+ljZE8QL4XPw9hjABCXrkjCGDvfZbJ9TG1twwD6w88r6uE4akvll4xbo
nwiKEiEeDwZAVCBqCKcpvc7miFalRq7RlzbBc6tDTxEcitNazwFekpu62eeNJBRutpF1coE2I/LX
T33Tldfc8Oawnguyb9LYCTS0F5t8tPLOSLYGRkA05meZyS9Uy48cr5z0m+CAKuSWzH133aqR0juc
P5o3PXhGcBjNlH5OtiT6VQj6SX/qq/iaZdkjUfXOaay/y9z52sG3RLbmXMfGvPS37tTSL1RklH7o
b9d+Jaq2L0UySg7+wls2pknvk2WS2SxbW54pQcF3UfuR1MXzUE1b6JP00qUcBCzmdpd1vFWO1n+T
2KhdXT66rkntLwkzulGcKnK/I6QHGwr97BFHaSRzOFcdWHTnM53FWWG64eITnFtMiPk16WdRrVnB
g67ZnzvlkU1R5YkYe4gxzcNcZdxvXtXGVO6y+Mr+4sqUnGi3wnCL6YYMIYpoCb1/SzuUEl4TPKxG
n6yomXat00FuI6fKtAdNcR9Y+wLnScHlQ7j2p9EHEvbwc0XaBrtLB1eZy4NnDbFfTQ+KkrWocb1h
3xp4m2gIQi8JfgNqQxX5dkTfwl0cqNsvsxRlCeVqhCLhh8mLO6fQvxLx44a5Rh6TmwrAJ9SYROwe
FFFNu6WcRdRtADlpG+hhb2VMzh1FaG6ZdBz/NP+yB1PQfsubCprQzdFOsZEYydTm5h6X0YDOXq+8
OxtNUFjpFKWslfpl52SUB4NONQVXOfzfUb6aNmfZ9nNsCLayWHe8hmh29OziaVfp1c8krk87z2+o
XIVonugOCqVNgHaliGQ02qyPdN28x/tMOjiXwNCw1IPudkSKO7zPaYv6z+TSq7G7xlPpnFNUMGyF
MLRYJue7ZrOXENv5lVtPFxVUYIaWJTkDVRXPzUaB0AJHlAF5yVyDPBYicRwKrf1V5pFFTUie1TsN
YH1PLdVD05Ap5g/FSjdfxnXA2agFpzVpMGzJfsN4h2vqpPV6MqIoSUAI9zne6d3sdF98Gsy4CCju
vhn7qqvi1CW9aXAfbCjuTBp+TOQWvZ/CbkLTFnZSi8I8NGN6wIFYPJfW+GRsnoakqvrZGhM3T7+c
w43Gxb2bkoul13Z2nhwSqqnJsWgkJRvctRMyDqkUnmYaPVI8EyPR4ZMWcyhtPWavgHs2NLVdRYuv
zXs0vNztWENEK5nrgQ50da4NJqzKpO6WwLFiGduDLDbjLwOXeUMt/j2R2yawBkQP5RUYPW543/8A
DfyJbceVO03MqvyZGmtilrexgb7pUE7IpEFto3U1OgoxzSOjuZn0qqcWEaVY1NyOE1H14RysJYOx
Sb3ZyjwjPDL9ZDE+5S1wZ/2VhJ8p0lhsf5mb/2NIY2JG7gcAi3D/A5xQULic14AGCZf4b1PffTVR
vXU2VS4CU8sRxOZtUT+oXCXfupyJRONiQoLPAKIf1EvkFlPs1/g68ZOeqzz4Gx3/AZQCHyMVh2Jh
2DTwvHfISrouvAq3ezbNhPdqANNdLG38yy9ofUApg5v8m9MJdhYE572C+qYAkZ7ImfNvpBn1puJ5
4sWDnhEvuJy+ZQaKI1MGMJXNEJy0VQvxlhID2q3lIWh6atBRQ94jT6TuCdNnTCrTV39WziEoKRyf
WiWQGUqdu3fdPnr+QIxIsBwzyvIirjPwX05NUiIKp52clINm2SAifvTr6TmYgwsW0uLVUaSIOvUV
tz2rO9W/mUEtr17e/cX18IEX5lmgL8A2ZfM8PmBZlBuZbeWPwIAiyHdVVVC9Awbv6tXE/6C8b8re
RoMM/D/DFv/xsYgIiD2BtDJxQryDtcZFeLPfrvl+qztKKYV0sAe6/l6ZIt/ns4fdvsvurYJypz9/
8MfXFxLWJiQLe9DNxmi+g2IXr9yWKe1znMINsUYDTFE71cvFmlcoIbukxY2QTJFDJTT+j3QsXxkX
ZJhZNeHNsjXDgZI+qrvWU04q784lrDYORp9SaOuxsZBg6R5RRgNeSV7gv+HrH98PIr84LwADQbk/
MEY9/4+yHOXhwwjYo1luO97xvz2j//oU1FK3HwZG2/HeQUo+4j1ndhqyiY3sbWhKuFr3r5j4x5eQ
VEnwOxJPWX8fnB5oGZGClh1fRbewvga8BQStEoVk3GfVRPV5QKHXUl5rTb3+eQl8gKVv9lzmKKay
mwvkA1+4kHyQ1iA01H5e4C4Xelltm/tEFuwnXY/FBj7/54/8gBjfPhKxDMSEc7NLvnuiSFzzVU4e
zcBBfVY27Rvqhgcpm9hVglD//GEf3y3Dw3tokPhmkXUfvHu3PFSjq06XYCLRL0ecRFSbDsHdSGv7
rsAKQNu3eNYbgrf+/Lkfw0lInrOB/5AX82b574UvWhVYKQmUKetmKxLSY7+lYvIB4Vd6J40BOQdN
pPFYDvMVDu9ZBL24J3gETXlA083SH0ae4j6Q2rOWbhkNv1WkuLfvPUylO6YduaskPUqrlT5rjF/X
bfKyy7zC7YgfhrZaySYHoE53jvA8TVwzJKwiF3FgLLpFFCpjKPF9aRJ2++dv/nFF3fguftqbIgoe
6t2xtchUghAGQVI301G/tc/q1hpP/kS+YvmLeHT5l5/44xtKFDSyA+4BmHE+RPBNQS/pS7D9JM91
butT0UaFP7z9+VvdLjL/uuiA4nLHQZIHzg67/u5bZYNRAFfc0l5m0oO5J1g0Pe7WSkZ//pz/+DI4
CHkdA/LZ8KO+Iw0ROvaVMdV+ki6OviPCot3NQv7ly3wIb0fdhyPFudmD8S6570+c1JMkLoJJJrUx
WQmJXvTXzt51rZAsKo8pIaiYHTw9Y2a7ySWC6gmou7xr+4DUWh8fJ1QEoSlzEzaWgbG0YN6osuYH
E+ayB4UfXoMlaHZOgQKzwFBx0Kf8oC92cGoCI8wcI7F1arwH2lr+9uL9Tof+90+F09hgvuAXY0d9
r+4CsuhToZs2GeiS7uc+f3bFkkdDkcrrUH0JmtE5spy+rON80jQ/vy9FQxTzeli9+bGZTQY1krCS
xhvueGVr8qGRf8mFTApETcBGvhGCQyJmp08+9Fv9W7HAtxR004jWPizVXO90F8l1X/tbPC3Itwyh
W09DkDrRPNfPy7i6u7KDfXIyXljXq57K0qkAy+0hHJVC59AyVtCLKiOvRt4Mp0VDPGbAnZ9WNKNm
YkMSPv+apXBORbm2kZ0jvpmzoPsyE0kR3Qqww9KE86usuwruYI+C3IzkUL5OXX2LZHd+yhJkX6+z
ZDHcjSSL7jjYWUc/ljXsezi0xaXMKbfXU1GwDdWa/dY74mCbwZMqre5qDtU1c7XsILJexo5HH5Vn
M5l7lYj7zW2ITaKzWcxGeirG8YebndAbti+qN86UwrOsMmA4zIM8uGHwnpvCvxUqD6QCa9qTKeeL
R9ozGTrT3h4CJ7GD/rvvc1GBW+hukpaV0TefH7y++Lo049u2Vd55g3CJg2G0Yqs1ypCGZEb+pS7j
uve0s4PEj3JMMAbguv4W1PR1XvSfIJja2c/J0LPYEI6F/bkchuEOtdabdGgswIegHexyiALabu5k
RVVsptf5oSi4l7FrdwjMbmkuo9x7jJdX3cu/9MOmw/DTdrGkYwYdt5VxqRoigHKfWy5Eo+mnu8oZ
R4bR9KWphjaiGAtRduNqR4Z7/1717RWM+QzwlCLz29B1uPM5S8tk8lsnNju/SbrSyL4N3jn3/Z1B
ROajK5rvbsOWr4llvnNMJS+VtFA4zvZwNN1RCxGdU6iraU24ZZ1xqJq5+0RcxUMqJW2UkzvsOLz1
qOjoBcTdgJeLjmPP66yHpQVAmYdgfFFb9c1i/VvB2jxtiBX5qntFysDJ7jTC8mXxSRZVH7mOFxMN
OR/4qxPhjTh/76V2STg956AXpF2YZuKh15v5BOw4zV5274kOZSplZ5Hy0u00G/Ae9K4NXU/nuO8n
RBZ018aFDxk/o3nMP88ouk6z6o4wFvCLrdceNm9sYsxE9wzrDTWyfgyyXMVFW4yx1mj5oyWpYDKC
z4YuykNqC9waNmnSfs51ZG6TuXXM1wA9tg88itjmdS6yGEUgfcsDcO9AoWo9GmOyubRxVWoNp8Fc
Q21r0WZbX4BdDXoXHOsAf1XSpEaPrET/n3hZ9nXEkXCSep4susVNG40o9zyfulrbw19GBSltpnWX
MA9nkexFti9HdLsYStyQt8DaN6pAu+jyFnjtzDfSzdhdUhFNgj+p3MrmRVTbdfaH9aBtqTrm5KCp
Ma0vAl/bzmpM56AE8eQlYkzA9fmmCTBwELrsX7ZUtLEQH3ZT0xtxWW2nUQeB7gK0YJgWlqZYH0gK
5xGIQcZ9po69YdWXoFMBKS7WjZ4kYgCTv42hQv/lLgFYbLcRN0HtPQr7wj6A47+kSj5SWDDGOdaY
XeCnSWAJsUMmSbM7Q8SBVA4rMnv9UyP8/BCwb60TXsdund6sMTWOXAVWCGQsLZ05RpkJCkYH/Pwg
+7vSfNyKufuCXHvHtAqGW9l5wp6zHoBeVkbNwrtfVVtdrbkDu8qETVyvhxcE8ru8VQnjsrp0ZEiL
PC+PQ8uGnJLpZDTrCYkWJeplftdNvXXV7f7S28egxZqXrtWN1cXEuNLBYndW+2UxE1cfv1qzXsUo
hFhc7tQ8e/k/S92vu9Gz4TUouODtqgATlu6br6uDOXh6KHyPgaplVSPW/PTnu4X78WqGIohoNVoP
SEjggvpvtGZBz2Wsfu4mzmKJcF1XakZc8TUo0SQwZ7/UQEQnw6fBI0+xf7XjUoKiaesTt6J4hbDb
p7U0w3Y1qj266KmwT7pGvwAGmZ07v7Q6oKrnYMhzStRd3MbXA+7+3aAvEY8/OFvLwpMy2PmXxbIu
M+iWYVo0cPfGvJsNNUVzj+uvlv56Mo1s3WuKMrmggnLw2iyLbDSt443U7kywAIvEu6q1j1a/HN0+
M0ODzj9301j3CmbOLnCHgBPToesXnwblfJ3wW8WWnMbDYNFBOGzU7iGZk0nhLuTuj8MFy0XGLf2l
V3lNb4t3c6pO8qxUmiZ//i1+56+9u6VgYABz4fcHO3vvZVCTgHqx+S16bS2PctjWu9GZCVifagPp
3zSd8zV9btgWwQH69WSwrbeGcs7+0Dp0lgevui1OTE6HtabFkPWMEDB1W/alxTsXuZmYszYeRwNG
DRb/uBRTfgnY4qN5M6kvLUv3SuOif/zz9/o4yRJ0ySzpku2GvP69RGdC56Zvoqeqc7JbxpvtO+Ql
YhJ/CIdcUJI8ByQ86VgaVLbqfwFSPq5v0gIdZgAyQG4yodsw+D9opIWgt1423FFrzbRUq72s9KOi
XTMyFnG5ne9/ua3/5wfizg2YCDwdgODfH5j2EIprzQfK2qP2qS3EFaKU3A8HcogL/ulvSSv/+YEe
RzAJuUQevI8nq1qkQJPi4o4P5uhbCCea2V53FqGU/dzbqOXgJf/8i/InfJh9LIcc4JvH5ZbS/T6H
oiscc2pSy01q18zRjGzzTuXT49pX/mEsZ/eK1UrdMJjN2+5hqOa9wRKLfZF91hERhsRh/uBlw/Hp
rgGmrHo71wBxu1zH5oclnInYLav+4mziuyE03IK6KS7VZDmw/m2L3VR8nkz7rgZyf6hMvTulhKin
wsCk2uPDxe7MxXoOrj60RjNkc0TzJlnmCogo0s2GJpB2QpeOUytURvsTkTz187ZGb6NXFGEN1RbC
VA27WqcYKbWtxKLBZ2fydu7MyX5sJXfmzoeqcJs+NrX+eeaBc92UOlUs8FQVDGThNsadv3B8CNlx
YHrqwbr9R5eiKG+FiYYRD4/XyTpC3w+n7R4HU/EXLzT81lordqLO7tcqq/YacmOvbIYXTwzf0Lcy
75s596lxNPdOD06o2z+z1DKe8dEhXJsD7VAe2tG8H43uIkxH7uucYtKOi/PdOgeJvqxQ0zy8+2UR
nC6Vke+IM/TOv1HGuaR1I9sMjyMLnFNtVhrnnRwgxBF/e9vc0ZgzJ1VGLao9NBd/oaGj9PB1jJ24
4DB1dy0xB+Ek0DYK5R5S1emJnz+aEqmAZk02BR8cN7TDP5iWjPpKnNEerdFvzLEbiy+aibJTjCqN
YY4R9dC/iXvqoi/egzauNoenXp6KDJ8UVBybydpoMQolEuvxvsZzrb/oTva2goDEiPXu8Wv/6Kx/
PG9eLkbVu+HWIH4nOyrrLaR4NvKOIvNIgjXbpCRUHmCtz7kqGC9Oi3QN1Ms6BHRFbCV/4NRWkH+4
4PZO6+7zza0OGEkvLl29iTaCW+XIRkPLI0jft++WbXAPlIc9SGmvd33N8hhRDEKkxqNEVEgiAqNk
FRiJmi0tyYtaJVZqY4R0ELjO5MLBjLylmdEdofAojO2MY9rw+/Tmvq7cHseOlZ1X+Ul6Yx1RbDFH
tKjplyH1X1cyCM/F2qaRWSCnGHoYwaZf8ud2VdbeLNrvel49GOOSvlQvsGpUBbupcvZbjwzDh20y
+7Hc+aQinnsNft3P28eCcKywblsK2/wQy51W1DZ1M9sSFjn1TF6W25HeFvu5A+bt6qa5c9RwKQIM
wAUGvhM+KkWSI/1uufWLf5LeaYZis/BDAZhCRmYd7DHQQxRTNBeJGWi9EZ28myjVrq35U7GgDplb
/xedad4TuQN7TernpV/UIW9fDFMTZ6qXwt8vkj8RNUGPgcF8F0xJZ23avistVClSZCE5FC/0OLmH
qdNwUbqrHllFt+B5Rb9Rw1QwrjCAVTb32GZG21Pn54oPuto2xbso+PhjGMpXU+vi5ebP7Br9seO2
EXlOVd8VzXgCU9BfNdf76m0Ew3d4wSJryahKHrCXB01ufMrdvbjRx+3auSSOcz50jY3yuuDjLRKS
46mfrLifsgehz25Mms5TvXLR9jVyZHlib0WxcBFrckEDrYp8My+jrdYuFfTUvq9iryF9OKc9K24d
41iMUEZpkRn7bKsOpvS03WBgcNfqsNDrJ8bPeC3T9tzOU7HLgxRsUG1TvBZY8S37mJaGHWWN3iVG
TaOzXtAZ4yy0TWkl0E+Gj7YyJIZZ7rIrxDpGvUKPrYrC3cG277qbpo8wRzxAaM4719wLpRUUCm9v
HkUzIeQaVMEMfSQz98lpVQ4L72RElLFnmz2dWKgFhE64xQLlq9Y6Me0Jxsikkns2PSdSxWq/FQzO
BoEIKHQaguI2kwDGoIr6wnkhaMoPF3t8xlOMrIDmgdanGw9etkHDcBz6ot3f3i+yR1HiTyXXbnth
BRWOdrQWw6ayz9oTEUBsSrU8rIRIjm4/n1M2Pr5PyAxkP/R9lz+uXUUL75tRmuZxW5p9t1AguIwB
40w346IlSRqxo0z0xFhxNiJghP8U689UYArHdFRG9QL48dxCALwiV+rjwEcE2MD15+lzZw/aN8fd
jbYgjxRBVjSKgfHWKV51A+V4Slx7pmzQqtGLwWWjutDnOEfrzj+2+P2d7JlJjAG17sdIl/3PDc9c
3KMPjcu+vMyKdQNIQi6ntn7jZNJf63QN60roCYEba6hW20OBtLQ3kIQkza3Od/Uw8BlFf7EMWJ+c
3ynxN+OTW49fxgrR5fCwmlsf2a1GAng/7Z0J52E1zM1l3PLLLJxH/Jn+fkbBh6Kfcu4S017TZ98b
U28Tc1EZBcp9E+bya2db/WEglGK36ZjXt+nNb2aCK/lGldEz4bIqf3NPa8NBJHwqyde5RCND1IJh
Tz/N3iGgpGFJu95CRnmWVFWQmITKJiiiKDzSqrDX0AeWeJ3ubK8Nzqr0I2SzzA0rD3AlkZ4mNDit
MUUhsNXGk6bI5E+rto78VKcwnuoskAVQsxeXgzxZcy5INenEDEoxET3OQWj+FtJ69GxX9bO9EXNf
GCXxsARy7gooOM53NtyugVXb/ql/qTwrrr3nvq1u9X1FBviDY+U1aLvmE9nYO9TMxV6Vweey6Iy9
u3G/CZoBW9pqNI8D6xgzjM4CFxwbECKRK4fhSC3cgBT1R3fz2Xft+IayIn0EXZJXgmxIhPWTDMn3
I0XyJ7gRO5o7yslqXBFwechKJSJyn51x7webEzXM+8AGSDaDvJEPwGNT5GmyYFPTKMfqh0uVrU1E
JGBUE4u1d2cLycs8IlDY5HSPKjc4lwu6V80Zj3lh0P8qetKz31jTznEclhXXmfusbMJh8s5aH9Tw
GEzfjXpLT4bnXWWe3ZeNcL89LmrNv7bFwyAAqgJ3c876Wv6cneCtR6PRGWpG1SrAlCSdUKq8ICc9
osItSBNG0cz7UNG/k6odCMyGn93V9ljcH1xdOZcpE599/zTgpIpYsxOCbYo6l5nnParKOo+9vIxM
xSGKri4hxOSpTDEXdO5Dm84X0yXdNmud8ithVJIOO1+RQduQBkOdfV8S3WOQZELL4AQchYfixD5m
HpweYYdzS2we5urB8tQ5t+yFBIEJXGqpIqrgFoTrBdLC81pUaNEY+7Q8b2M2gimyiMBtMe49lVD1
ne8uaMm4cLa9OLCHmjvcA5FUL1Ja2bMc2t3v/RyJa5sIWlmaKtgHQvK6c53ypfeEj/fF47UDoaVO
lfz3nblYoWdp+wBwdY/+Zo5b3d8h+/ciMkQKQNIayC5dd+hO1qa406zyi9VwGWU5U7gATGViR7zo
AHsg2JHXc/JNm+IscX2UNewXhqpNYFpSTka/utQsr11JivBucY3XSg0Lbeotm3ZwS3BpPTeuy/YN
fSXCpyzAUUuUbVQuFtm7aXpYilFcR3MeDtXYfbeb+oXj/nlrWxUNFYfQULF9IZj8tI7ikGGrJaar
ZRutrGf+ew3nkY51Vxq7urBJijCpRip7pUJpWadx/Xy7cpctt7xOpS/pJsfYW5AzUmP3qxPBq63E
XhkkveY4Mh8aCehdIfgRZlrS9UZHWyj6ut0bTXOezPEOr9b31mOtTVZfhzVyjMi2ZAFI3txohnGO
fm+aucWjsbsvjcp/LZvjhWU+r0llBGFgKYTbpsO1zHoJatoHJUu1VmApijsqd44zFPCR5Ov5CIFV
+2NsNOPREwGApkR9kG2fnRLHB5pXCAqZvRndsxoz4ltrBEyWRYS3lZZzsmXQBlppILpuMe6R58lt
C4fNMBkTaSZISOv8ugry59Z6BVAdcl5tp/NOW+6+VNLp993mikum1ltEyRe3HXOqivPiNEuLMajj
auuM/T+Z6z6sqXTiidl7t4jK5Vr+6ybI3a+j4lNkpjORTPNxK2dt9/t3LtREsjY+gOp2pcsa/m0p
T2OKoLkdwDGHeSIRZnywUrKe5l79xeT10YAC7OCAgGC/9W0decK/AQF3LpngcueG6hTPQW29uYPT
JnY5xn6qECYH2RtcRBCR4tHkfgucLP7ChiKs+TCuOzptaTdK1Mdf+p6qHBsz66DC9YTxmkuNndM8
sqG5VY6lYkLW58NkQlvMNg1Qxs3mqVanf0tZXr0e61Stnpe6xsGeNxbCU/O1MWsrSq08O5SSOKIh
/0r24R1xvcXjUK+PuXCGCNVXnsjy2g+d/6SnlIalZGJqRmk9Eub+y/CyxO5vnaRuVuwKUnIGX5n/
rH0bZXQ6v7rN8qq3EkuEaaknahe7IzhitudOf9SnWj45o/ajtoLxWM7jm0jT6sky5Zc2u5TzMH82
U7TxNWxSjJnFSmy9rpLepOozMLL6QOxh8AnZaBW9ZHnv4ratOaKWKQxEq++2iSLO1HbuBj+fz5Wi
3LjzxWEc6yBSJa2Oqs6WEN4Nn8WC8D5zUsK8UnKVUK9e8rH3rqZ/s/LRb+J1HYebvohoVmo9d/YO
OEq71G254Q1/Afftzw3SUpzO6V4FFY/eLf+xRtZ/oa1XE/VRZI7cAibhvtZj95nwiOvIrPxYbetx
C8pH3d7GB9nmx8DK2Tp8+Wzm5ppMinnG1Kar4dCjDmucobypyqT20iwZF9xCs2i2/ThQaetwtnM5
IGDGBSJxgZGw68bt5iUa8QV0mi5XlWbx0MxtREXXEq9A5SzlPEmF9iYZEcIFxd9+s92XoLS54Q0j
ldXKOmIN/0IKKtlU82rHqkPHZbaKmB1dYC4qDpZdp3tSqafQ6cFfS4m8iwHSXnTQ2txdH12z0Y5o
U+P6U8Gb+uKsnhGa37shKz4viB/uc235ITOLtIcbBrHRWIFKuqNX3vxM6159MciOTxAV92f3ZuBw
Nq5yAwfDgU2lPW+Gux7JXcr/f08tTIeRKVOP6+betw7vgJuynSq0lJs9jkwHONUCTXP2+IlImWc9
WRO8izbO7dVZHg11N7Sz2s++2yTBpK2Hkirv0PVBwUVnZZd2NS+UAxn3vW/Ankrt1RgWcUIVb4Ze
CwvxZ6DOuGkD/g0pY6C/RcXeIFCkJzcNw//An5lNnDBxZFtS+npKzWhJGl73zbE2YqfI3NQ9UhcU
zQWbcV92zGl//viPsh62OwrSTM4YnCfvNQW+ztWnqAE+Ox3mTDXTzwrwO5xU14YiXV/+/Gm/d7F/
f1lS3YFAabmw2czeq4iEPpajW5uoF2gyP1nW7CeCKxDa4uugdZgiFMzRYD25xBidjTX9PAW6FhJH
suwWR4h4G/Q8rlRBZ2wzlzthYEroRuAfTSeHPJt13Ir2gpSVg3Rai3vLqdSp9o39tuRz7NoQmeAg
aN4QhidLkZ0rf+ViE2yPNlcIVzBU1oEgCm+ROPnksd4GjmetdwAS3G9UFgjMBywwnk/BKlNf/vx8
0Dp8WA1YD4NbyABea7wJN6T+f1ZDjUozI54Cn9qS6md/8cK2KxDp0ztxnSOjIHGcYMAgLCztGzQW
FghkUCGJsYIYMc2NmlRGavWXkDyx31zbfd/8SrOCIsYGjYGUBdFwQ3MTVkWNSJ+mCtW3vZo/8Z7/
Q+8TdBvoGxZSqmoZOV8GY1pebCcfEh+jXCQd585cHPvLSNh02IqZP740T6vAyNHiQdkhrfo6dqX8
PN55BRldeeB0xxRKMho17zz022tGWMHDcpOdI3MBBG+09LLCuEbKztfEqeDYF0/0n01FejxRmDVZ
/OZyWGxfnQb720YgJIl3lfFmO9BMgyHlXTaPLtfl1tiPc/eglqC6kr4G5tH3xQn2L1orqovbgM1F
zoY8OlPztIpsiERlZ/ta2Ujd637YzzbUmTNAonop7VfjRLKr8vuHrZuM0JjHr049i8embZ5td5FX
NOHprif0Yu8D3W1eDoJrnp2ew1LVHk0XxQYD33BZZea6mGYmyLQNC06rEKvYm9HY6hhgYYmtxd+j
sI8KzcmS/+PszJrjRrIs/Vfa8h3V2Je2znqIBbEwggzulF5glEjBscOxA79+PrBqZsSgjJweq6pM
y6KSiAVwv37vOd/RhV3tzci6iGjDb4CB8l22yR4VrXWKS22vGEOx65gwx06Q7w1smYyqLdry7nBy
CAvCMKx7u7ElrjgGqr5qANfBhUM4UhimsqLAg5LIFxe7Sb2zheOuk1XO/GNL411ZeU3xHMSeu0hz
td83KbcBIY0AXlPx0NEQvxBKE+xHeJAcCuUtt/L4wDmHg35m/MzhEl4Av6RjbKh7a0pO2KuuwqZ0
t+xU2aK3tHbt6Yrvdum4tIvCWSLmW422VdxNxA5TRhdNEx8ct30CJYY/NLeaVTF2cIWMxtoOsnGJ
8MJb2VqXuR3hYbAuEmxlvoxUoKMDiDMiF9Hk5NaxUJLbMC0MxPydRl5ReNvTgiUU3lvotrjui5GB
dGa8RHO2hlNoTNcuRiLo4GfSSVQYkGRM7jZfPOAfXN+EOpGSBUyB5MSPsyezDkXUlCHUj3I81F1T
YnvP8wvmycKMruDUr8VYIM1Iwwc1gcLnBEH2hV4aGeyHRQZ1owvG5A39A672/SITW7FtBFkGh5Gs
bmJW9HAVecOmnYnprk78Orcm3rSqWMLUpZsw0b3nnsqNgTYGVYmWUz/KTQ/9q7B+0TOwthm4WoKb
hiNCC33AmIkKhghvgfNnIPQ8qHFCuEMN+R62U+paC1shrmHAhQrxtJDrQnWGS4MGd9FGB1xO4VK3
6acFnMeXsjqFkX0Vh5q662inVkmPP94FKhzLEu2ReV14Ft3I9Aax04hrpXMQS7pXSLbMnakYx25y
GAyFEguNdTc4476uihtWfzrYPR2dvPmFjXjaG4jns5A8BMyEN0ArxXYCTb3Qq/6Vhqg/SkEjAQD3
OFn4CNq6wn4L6AX0f7zUNHkbdPq1F+b6ITXdR7DsFXa+dtwhlj1Q614Jz8MhEoprdTb1OowCBZLP
FRyTCpel9eQOPT2KPLOWtt7R6YckDH1Av+01RV2LUMWw2ONx7DDsq1LsyWrIfKF8KfT9OAvGumDj
x0R968zHkfc3R+GYOVMCluK82+jVgK97KvOVUzVsGMHGxpjFk0msx/PnTwbYoA93Jf4MXSWXhwQq
4k/ORJRq3tFqyvTBL6aSNbMxMNzkASdRc1roANAxxmBXdtpArg2JdzjnKXZpq/kmpNoVI8dV1Jsc
am3O4HKomhs4nVet5ajrqiAT0/Q2riaxp5LYs9W8rtt2sdNTcNEja0rEIAOuuYVeD5tCEQ/eWOQr
vVIh+OuTgZ2t4d53rX3bN8VuQvi/sAwIb7Aht8mQpOj/c4qYJr+07cLfGYqtLvNZIFY0xD2MyZDt
GCIVa6ea7tluup2ZFiwyCSKl6nmshm0wtk/DgD9amunB0fTyMg4w1sex4uzitoB3o4PYVlL0da5d
F+BB0NLUdjHswiomhFp0N542XXfSa+bpHcWQgr4MiKHh11lt48DHUh0YinMHR/JQlQ7CC3ss/YTN
JMULcgXddavqxh4FSo+SYQal0qHd5U5zXVhejSkuz9YeFtMlfU6EJ7HCmNcwrtJC0IJTc/pJLnV7
jtkzIzkp2KdAEmi+zQU2+m1JvOJeYhLHQ6sejR7G8FhamxBDNWdTk2GBGe+IlKFjJqrnru5ehJGm
C8wcRyWomm1w4+YNaDhdlPjrD0INs5MBrOSyS7plP6skLLrgK02gdKkkb9htaXlrITFlBmIWb6Ry
DvMsX6Uk/lFRawPUTvtHnOTBJg77Qz9D5byo0Fc2oLjaxA4lZ0SCLWjg109VAlcDiYa5YR6oTTlp
qzF/0cMReIlhgiAQ30Xgot8eOz+OTm0qxaVHvNzKnrxmzSbe3BLkts8zWE/s1BdNzhBjaBNx9Ipn
vgiTM/JgbeN82CEq4S4t6ffzPZqH3phILxyZrZROu57s/sH2VkFgmHu9RBJHw9WELuBrrdctS3OM
DgZGlCQefG4dcg87O9qppuIPiG1WilIm9GiDU69rqa94knNgEKtAVOERRq3+kBApuxuhf7tqZOz0
1D6KIElJ4zMfikBj4tI2FNsRQGLHjTYMa5F4uQwlpBOknKZQUI2wg5YM6mCnorClnuAGCGxzhkxo
p8LjY6kn3PCWE+1ScIx+PRY/GNKlS6/35BY7UhKi9C9hSBLpZuNQQQ2XZeJXr6onzx2eQmt6HHtn
17cjUW7Z9IL7hlpTD28r73nUo2OjifzeMtpbJ9azvZniSc6qSt/3uF81ihhOFIcBuV+tGHDR+mWt
t2wI1Pufr2cfC3lm8bQIOVd56OnPVS2pag2qXkNkFp3ec1pho81t6I7SEDA0UzrU9NS/UNL8wRYG
tAR8FKxVrvmB24lloFVrnlE/i7GnZkGAlhX5DAA7y8dCsE0TnKEteffA2+NXJUcuGk0rWvX4QOlQ
do8yxNiuWcxsCngnUHYXFcCXpU3pt1CFsrE6bI8xOlwvu6/gBwwxIdMm2X5B96rqibUIg/DWxVOf
lLrf1jWS5zayFuqg/Ohrqom5qjbSewyP4RcH2T983uZMj+FgCXQfC977bStVJ5WGYsltr2crs+8k
877xEcp1t6L1kOvt4+ff7x/O7TglOAsTdjrbRd5yAH47qWm5UDmsZIPfAzxeuI3LBH/8FhST4WP7
QF0wRvDDOyiGM/AYH9EXN9jHfZr4Ev7Ddukyljo/KUqvSng0mwHwcNnuzE4NAHuTDxjYq6GObnRB
BRYVuPgRUn7RMJ0/y/eneC7tzCGvfNogG+ed/Le3LlVZcaBqB1+Ns2hhi6XWFsqOt//o6b0KRMZe
j6Xx9PkH/lHPxHucz8Vv1/3Xyfm3i4ahVlkoogcf0fC8NbPplrbUVp9f5SP6lirMc3ChzcHx9GTO
2jGmXoWtanIfOVhUVvCsJDI/OrKNqebw2DVvF1Iqgmho5jmMfZzb5GFWINfJ9Ktu7OkW21+lLf3h
80Y5RiYJTSIy2c71Y9jIkwrSyQCQh4YA0sMNZ7Kl9BTsAsewd0A+qcPh8w/iD7JT2KBk4mkg9LnB
z3F0lWEHQeVVvT+5jb5Nw5KUktFdhBeIwMl9tJJ7RWG8DId2XXvqooFdsBDOGC8qDxkmPbwNHqpH
fkdKGcdePE4x8y5osAgezVXthd/UmsmhshWBvWnq5kjZ3izKrFlmE2oy1F6MnW4zgtXnNGE7zJbF
kD/L1FH9cQhOtKMnoCr8SfQ89xbaA7fiCIkn/HmYRr9OnI4dM6PzreIqLxEakJVJAyQPr/Q4ODVI
WTd5lriI8k2Iwr1Ghgb5nLoN0WJMmobJGOT3kmLYZwvDhlEXK9necqRW/TCa2PINZSIB5gcuc/GF
eO8PaxloVrh23myCg9L2/vlKBu41ZLG9H2f1dvLSYzB4ka859UtnxvmqGrovvuw/PFs4GWeIJppB
5kRnNz1bYF2btRj8waL5Nwwxk1au9vkdpX88dvK7VeLTVAe7pH3ea1Rw6aDxSAffLvuDWQU/wQYz
ZtFrAo6kVt/q8jKb8lstDCwG9fHVZDfhRksNw09MqrOg7EO++n6BmH7ZdYE4atOybPLhLqgsbYle
CMRSEHxxLvnDdzF3LFUNDRWO+bez9G/LjjkEsm8qpfcrltEB59EiIiCemwWmDQIZ3EXZVxzAP6zs
NsopSod5LOWYZ8ur6BLijuKh9xXYMvA8vptZROBsa99Gqa/mT25MADG6gq88gLpz/mbxXxG/NPse
sTbz2J8dwSjTsP31JGwMKMuQPqJnUZBcZW7hV3NuyITFqNWpebuOSQwG4WfZ1tNO2t4T43jEQN1A
PrQl+mPMKcEfDQpx/Eb5RTmlD/U0zAcptb8fU4oSPDmcD0ioILjAjHZ17FXroQ4vSOsJTnAwIdJz
yFI09YmbYxlqNYt+RARxA1KC7kVyQQqjQ0KmNqxNOQwrQSLKqnT1eAFtpviWgqKk7tkpuTZelTCb
b8Z7qC/Oqg5JoiMAp1pMQcJGxcDAt2zWrcacLFqGwvKDwNEXiurSqGpVODkwSRdFPVj0ZkxyjgJX
vwuyH2BZYtbF0PUBp3RLiArFhQKzi+Ak/SVv1Uc5GtvUifuTEpbOlgkow1bbuGnItT+ole4cTMNb
RwQY+VplkJap5+umiMPLkhhdDBNimyc4/NEW9fvSJIwgyKfLkLPzbpBTsDHMl1LjaMw0R1slbV8s
1VibtkOPSltrT2gKi5scqusaOoCyKxjGK7QSMe8HC89O7s0Oi1uO63MRW901tOVyp6rZ1kuqce0x
wLZK9+ShC6UlnqyRmKZv6mGZjDctjdZL1eqvB53oxNCb1m5VqpdpP3QLLyA3faZ1Myjn2GxLbB0i
m5ZId77pLscvr1QpRWv7oVHbZY0QaF25FxmcJi2c1iQiDyuZ1freEUSO0K4pu5tQC3Yh0o11XLMs
ObjHFzqnXQ0l2a5Ei+MnyOeTOiuXycChRtUZkJmTjfSMwyIKhnbY5r3qRzKatoHmejy/zg4NIhSL
ythEVQaz11KKrRPYS4NQpUs1GdeaUAy0R22xY8FCaaiisSwhgNSEWVuMDJadLgqejlG5zzqxo95M
9m7vgG8B56WERwfkGikMNs0wcajnw6MYvWBnpP2v2Ar0CzduoxMTKA85BCKbJEO+PN0rMZ7FpEaI
pE8E84SVeBC0YK8V/dgldrouaS2ulUgqj/qt5NB3EcSoYRJOtrUynYBydave1iQ8ceQj9Lie4lQq
GLXJLzf7cQcwyO97O9jZt2hpKE6HqNuQCrSEw2keiK6QmxzJlm6W4KG04efAxr8fQy06Gmm+Cuw5
f8CB0RV3ubaQmS2ZJvbVWo9M7u6gZHcPF40qgm9YAnd673VXrRdAx0qJY3IdRs3EENXLykotP0HA
Rp9HYFfJarKEZXjDM4zmi4J1OaTJce7V55EhLoiEOnmtXZyiZNkWjJ5behfbplJXoAwC1GgDQYeR
1wKdj9koJk4YqJim66yyg3WjQZ0hdqsCPmh7vCbzQCJAdMT8asaW2EVzsHyAm3aGJpub6qua9YOf
nMkazV6TgwK2EA9j9fudvEqnbvB6R/px224x2wHSRz8Yxnl828Zi2VqVr2CY+hkwhXImNGuip4eK
PXajKusoqpXbUbXqy0SzAS2mfeGTjED2S/LD7mtC2kuLsKEBtpMTotqepm7aB2B3fAN9EdtI8yBp
GumEvGJ8bCvM4429rqInmHKXZkxjjBP6swyb759v9Ofl6vymPQY9RDgbNpygszcdGQn0RKuVfn43
tmwWIht4cmj9kcFO1FjUK+USemH1VeluzBvj7+cSLozfAZYoNZONmOJs40wy7N2pUUrSnLqnvqL4
wyicsdyMT5qLxzEN0EANdr7pCOKStS436ZzbWvQdmszJvfGC4DZk50K2BH1brXMOG1l0E4VJQDu6
oT0RInZNcrTTvVRdvylr37C/e8hL9/StAbup48FsjQYcm8A60/fmOs91+GlW6C1ykToXhoaAy+6Z
NiSKA/LJJh0kahxxKI17JOgYn8nZgPb6mhj6wUN8/QB0de909jM89e6ysL3hYPXmpqlYP1oA5GlL
QG8IOthXFMdZ1oN3U2a2cXS67KYN1GHL1H1To6hgC8UixjOT7KNy2qiVBPWGundXB+A82UkSlrh+
rQyCGKHA+xGrVPsgt+MVAj1QBCbSC49ufG5wdo/07KRXwWNnFzejRYp6KXXqbSjVFV/AjdkVOoJf
nSHV3I3ivjwEdJRQPe1zMg0jp6l3raW0flGKAjXQviA1ySmdhTdVtHJpxsYCfD20/QEd42ZEKb20
zBLR3lD2GwG6da2N7SOKJXsZeA0jcrO/MjIAph7SE9B+rYXgyf01Io6jhwiBTilGDhjl9ZDw9oDq
VUfUyyAPVaGz1R3nGJ9dQgTBqlPMe3J8VdICqTl7kNZB7u4+f0A+BF5yh2LlpzsE+kAFhHJWZ0mS
hOMWz6CfxsUIEqKC4WOa7ipUlV1kJnify1hb2rRfLKnznTXLPhTTPg5jGtPq9vNXY53X5W+vhvqf
3GBKc7AX7xcpIa3KM61O+sho5KKLSK+Y9Fcv0F6cONorOfRCW5Iya5SaYI20QxDF7lXYeS3y9vq5
m79ZjNiV8pQE1c8EA1xT9vD/hHUDs28dppXY0Cg95Vn5SIsbna6mILNiB0hj+eqK6akROlp6p7hI
GmI1HIPFzDEJyamSJzUqnhORG0v10ZbCxAJHuqNaR08WzUcgAFh/JA7prCWKu9llevOiuuaLqOM7
dxL1koSzfaLx1H7+mZ3LJs4/srmE/+1UkHVBg9qHJW6YSWPIK2t6fEl4Qlr+7fMrfegzvV3KtR3V
groyz0feX4rsHY5neS59ETo/wVAum8Dh45mbq53t0oOmGwvCUlm3HRzPHtfl5y/g/DQyXx/g1oxY
pzWCh+399Wvos94UhdJHSMyxg4p9LmyeM8W4xjbB/YKyrwnCO5tEnM+vPL+zs+UcSTyIII7CTIXe
7tvfPmTCwCV7V1X4INg5/dXqDjc6NhSoB59fSPvDezThg6iGx1HP5aj3/j1iOa9IxZKFn2XySlbj
vV7E3woLepga2RjojWYpS9luQPIoCxR0zXw+CqYCUpZ3yRFlJUeSoVKAohd5bZ0cdIbzcjt+0d/V
//CJ4B7Eushx1MWjcfaklmC/uO8wLdpOfdKJbDMxQ6y8uNq6+VwHmWp1AOy+0DBtMGkmfTNFBWhl
VMMkPX8bFHfckQq2Vjl68VZ+oDubkOcnPSQ0yC+Gfl2F2O3qOBx2oHZMU1v/Dz9pxnoq/wP3TXcc
8//Z3VzlaRk2HkMSODraurHTlzCf1/7C3g9hlK0IuUAZIDLzNJEUc3JjQa95zqEVG916zhJQW2Em
7a3uCP0KyawGfgfB7tB9eU+cn4XnVzrn4+LbADannfe/CJWVKt2WDtoKWobaKhbqaJm+hpV5Ga0H
N+lPQ1KBUmgfEQzsqKjtDZxvLFgcTNEMsUdlua0tSOEb7GD/+ed43rD514ujz01HAubM+UMJbAz8
KuU7CH1AIhTYMK+H7vHzi3zQxb59UZRycxQyBtLzLwvvZJxAzmGbnosYd2hfxkCA38+CU52I18ZS
NiUiq5CNvDdnnYscbr54CfPq8vsaML8EzWLFt21Xp4w+u+O1CF4ka2Lr27RKrr2W07bnwl4tA0z6
Zp1SdDinqEEClrscUoaAqdwXL+F8e5xfAq0QkyY/jeEPkqw4s8Oy6qfWd0bj2hxrcoOLmRDQhxdV
jR58QuzLVGOKVukYOwvkmtbGyh4dY/xKrPehg/b2UjzNgP5jc9Y778+oPTG2OiYmP49QaAJaIf4x
wQ9HUzLbDI3yQ/eIR6nJnFU1BPkiMqoDVBWkw+F1bNrRWiuLV0h9m1yQN1qk6O/nDkBLWuOmknLd
TEpHRet8mbv+p8/QoHVv4362+DTnBfi3pZxZdhZJK+ZOIudzJ2gIEy3braXAU5BPxVFqzK17j3NC
Ky5i9GyWcVRC7rXPv8s/PDZ8k4gLLEZFnn6+fqKSVoAAmY2PrmMLCAiEhOL//1yCFAPNfivv5srh
t3faOgCAcpUWWpx2PxIzWDS1efX5JeZ7/uyZ4FZEJqgyEtCtc2d3rzjS0mq38i0zO7pRXGPw0A95
kO2qoV53dnewxPDFXjy/7LNrgoDEwK7aJqvB+V6cOE7I1kMV0CZwcYviJSbgxYiYRDtYvj5/f3/4
ltgbKOKhlM5yqflm+u0jLCslQbMNQz8e8l+KRDHhZP9TnB27PBBRboK5orEpCd9fw+oVEWXUoL5N
RjW6lNjP4O0uqMTDldqO3vHzt/TxK+Ny7Caaq9sWmLCzu0JoaQ3DRyGVNXGf6SReRBX+DcXAaUZY
KUxVUpM1Ih8/vyoDqw9fm2YxNKLfTtQIU+F5k/vto5Rq7GW0REqfWGeYrkE8HvrclKuBGFLNTpHO
T/0hCxne9w7c9M5z1waSfHQI6NkZb4ltPDrqZkpoaWFT3RdYQRdd62Cqlv0Nw04q/yhNLqpQv8Tc
DPEG5+q6Rj25DQtEB6au3Gn0IPJJdYC15N5KDRr1qvLSadeF1QtGgOqqdYJlBYOCrqxXXMYEGKHf
PkaIIjZW34bLDA3ldRFqZDso90oS2NfTUGCeVIKbATbgiulyvypsOnphSJJJWwgSDMvbpBtHv9Ua
GKko7IY2dneKWi10JdRXZqgE14Ej2n0zYkm21Ls01NcF3+BK6Q1oR1UgDi3WAi8z1aNbRNrRa+m6
T2Kwf0yW8mJg/gHwSGEYuOmmEpAe68ABeS0Vw+8arhNp4gk1PdOk3r1KMpVML6/CsFS75LmpIsRY
iiM7RBgXhv2wVHh9i6pXsZs0kLb0VJGrdBIzIdgCYTPbb+YDaT27SnXcGlnX72NP0TactHOy8lbe
PHl2Z9Yw3KVLeNAM8J4701zZ1KxJlmN0qPhubMHukNXklxgY6FJ6eX6JFY2wUVRm1bQQNQSgOVgT
cx8kp6FoIQHAc1oxWYuWEeGkS0o3+Au1bPZ5Hy/bxuEDiCWWaV08DCZ928nwAI8nndhWup/kTsGH
R4C57jbXnGX8CoiDHxTIchTcoAv4KViEbT63se+mW2NmFMx5J/Qz+m2jejsGeMl2xDvQa25+qZVS
uWoVE9u3rT8hEuFjc3HJGnkHahnH99huhEjSpfagRYwFhhbXoTJjuQEZrx09Ky5TN7hMQqJ2ais1
DtCvMjXfgFWgGR3rK8dEpqQ2bkGwKb8c6cMJPGKzDT2TXBCiM49gHKqt4XZbWVt309QoNwbABQaf
ySN+UW1JNou+0qz8uhCW4ZecR/POCE9q6ktM10somurJYd+1eyjwHlqXdd4HTD84VCJijeWSp7nH
mKXLHRCs9oSl83viYZsxRbajS6ihw5lTZcMGBg0EjKll2NFP+oUTma+fLyHnJw7WSVxHMFLedm/t
XA2YC4aUeWeVvmuXwXpqLW2hyu6H23Jnfn6lPyxVkOvnaTO8EmrvsxWZ56kqEpcrhan81bqGgoKC
7rGdl/3imwrSrVW+EsJ+3GhmEu28B5impX3AqCZO0MmY7pVvNGm6SsP+Rjbzc1Iz6/ZmyjcJ2BUO
2SXKYuACzJrxczNkHEGY0/XY5fpXM9KP26wOM5qTKClwUJ+cs60P4qsnIdVmvuZiovXG4EdZX7YE
U1Rjcfr88/7Dpej5UDZztKEVdb6j90GWGyKgB8m6/uSMBNF0xtaEYc8z/vT5pfS3htb78oHDKtuo
BfNT1R33rP4rHbus2QMiv57RHVFR3sfhiPPSysI50QVNmVYt8tApt6rdr4TVqH6f9/R1oKhXgf3D
NHIkFuRqkBKd4nsqvxdYS7egQ4EF9iNQxk5WF56ZfLf6tNkTD9Kv0pnJlKgzPjBy/VQiYhR2PhFF
P8sAIzqiaieVFRvW95IpjWvUgN0EvDuAzjUtruYXdsCXcSTxPLEhSiriBJli9njCCwt5TahHVhow
Bgwr8pueoIPpRTmt+h4RYaIwX8kV1c8bc6FW1o+kLEIfF/IJNF66wFcLF0/9RuDry8i5grVZ6/1M
rfcKhg5gEcF16RQxja5FatuN3wyxvkgw2OIQF69tbF8hVDbImCm9w2RYW4kgue+Eb3W2TY4AjhE3
yWxflcR+hKL1pYjNtSgh7XgiqZYzyCVt62TXuD2WgLTcEjtQHvsot3YydA6EVhCrQltkbXUuaUvc
jfjAHvQkpBFspyTtiUzlpJM5q0ykNmrv/pssbd2vkRpeEApo77KKIRFr/6MzSPqZCeFVbrie7eb3
JYJpTvTly6iF+jYXQbq0Y/oWGdDbQr2J+zDeYrnSFm2JicVLinhPhYIYg5YXFJx8q2jmz4a192BK
vHfftEYqd07BSq51+qVll3in1e6YGzaPkDSUS9GOd26IizpwbH0lnNWoWyFjbdwI1g3O9HoXFcYL
itH2orQBy2kEw2+NIbtJQ9wocT24B70asSJrLk+LfqeXUI/DCs2J4Thyg1p9DwoGoqLA7N2NsYls
v8A0+YOcnsZ3svK6of650Ot+VysMD6UbRFQ1CdK04splAraiiBjpe0vTT3QU6Ug9quto9DMEfH0S
rnLMVDsjV24ARs440QMSEXHoTTgv9URtnDh0a9ixyEXj2McHaIMEnXg0tDYDmAwnwpi8TQHtaK22
+V3UkKUFzImCyGjlErcfT2GnUQRE8hcrIiLcFMwkDC4/JFNpJaJ8x2mq3dSVvp20UOLEwCmlKED3
ie5hH4+huSkVdQZfzVH206+g1R69QmaXRaVyzAL1C6KEbBErfU0yOa0jZg3EexnbnMop1zPrwPOp
LBqsOctaDpLYDbhjpqt4m3ZUftajvE9rw7pCj4vwKgQ29PkS9a9+zrsliuA3xke0ObDjgXM33pfK
gQHOHctv4jecq5eJxZMsAT5CxbKXxRhdCDgr26FSWzT8IUhasyZVALJsrhb8JbNuamGRZpOInVrU
GekOZIazmCm+JsUJMXa0GCvNONrWAhnCd55wPuVa8aPJ/UlzHO5sXW1NRWPa4joHtAXlIkZksiuN
JF4qfGSUftgY9cw7DmMnL5wienIa9xeSyF92LNeUlVjVDcAMDEuPhWoC/NAbxlwVWIJ4rMkHFg/E
pjkXoWSt7cswO5bZroOZtxlQwl9MAxaLrHux6AvsJmO6U1xAKJmbI5Svke2G3i+1qZeKkRYXQ1AU
23qIrrPY0RbGONVbz9gJQxGXRfuNbsODVZf1de8o0K6U7hjVsbNEGcRkYVBxyyqhnw0tvmBCWwYt
8S6HgcQXFEP6CnXNuDaVGuJVGuVXkfdj8J5yo/oeU5U5Xjnt7FC/sVTRXKqxDm3dsPGmZal7rcM9
QXqoLovSja8CCu9JzzYmZ/GV2TqXaSCSq3z0RqxKHJOLuKqpvXAIlIq7Ge3wuUc5XyD8YFlrVmXn
QulpcRvaddr4DIyY4nlWfQDI4oHAES4+q46sGTWZm+Ldfszb6RgCQNnkuroZnUruM9UNNsqqLhy5
MzOhf+EctT6ULzCnESygaLAdCy7k+R2bidyanAqdzSRr4pVkR7oFmS59x1szsuqH2YhhIXH6Ls0y
tqjUbXAnkJyDTHkyeL42BMmmZoKbMK/JSUEB5ecYwwlc8bx1xX7WoFqm5druUxwn5Ci0EE6H4obw
2fpG1Pne6TFpaObg7VFXeJfxbDrOoztIk0/CG0Lor9GiSM2rqYPOOdluvZzaLFrVBkmB3Ti0yz4x
Yf0pOfQehoXCMbUFYZ/tKi+Gq6AWNsEeE6SO8tCYHBKcBHcRzFpWh5Fz4dsK8J8/h/8KX4vTvx71
+p//zT//LMqxikLRnP3jPzevxeVz9lr/9/xv/Z8/9f7f+eddkfHfT//IMfpZFXXxqzn/U+9+L1f/
96tbPTfP7/5hnTdRM163r9V481q3afP2Gngf85/8f/3hf7y+/Za7sXz9+6+ftJ2a+beFUZH/9e8f
7V7+/suiMPzP33/9v382fxB//7Vsfzyf/+nX57r5+y/FMf+h0dBAMWg4HBv617f/1zX/4SFeQ6eL
FAH73zxryYuqEX//pRv/QM3m0g5FeUb+w1wF1kU7/0jz/kFnhGY7E1E0aPztr//9kt59c//3m/yP
vM1ORZQ3Nb94LpN/X8u5AmJG23Rw0aJpdM/K6Groh7EwnGhjOvDtFKuN/DQwqQYj+CMNq1hXz5zS
Cv6GbMtuOebww2Pu74MXS+1S9OXwMBDEtGgyu/85EO9jE0y2i4QJ68XYSirNKL1wXPhUv324/34n
v7/yN23E+1eOMxAKP7ESdCmR377fhdhp4xoTdLjJOmvpQSdEoOOhXW3KQzRa7mqs0ew4mtptkjJj
+BbaASCfyyqcchjwODN547vBY3N1M+db4l0ZgnMbpc3PslT5SRLma0IjTqoXTw8m05/KTp4KPeXg
WQfZ+u3n2CO79ej2t1Yo3WXfs3d8/i4/zLFU3iPiRuj/hAKr9tt8/Pe2VFrkU4h415fzi5Ij4MjS
0Ij0myo2MYURfVu2HMZTZ2OrYQWAh8Ch3q1/pmOEKVCjiq+I/tk5aA2cCMXalHvZmkopX6uUwuq8
PrmkF/GIhVW4HaXLRJ074fO38cYF+f3LwriPGp2yATD/LNU9G43a/VC2Q4ibHbundZEPw3clQXMW
1y7GVq3WOdXoe6ZdzjFBsIWPRyHCd5d416yN5o7mkLEDwrRWCzl8cbT9IDziOKsS1a3PJzuCFs6n
xujoOyCQKKJ6xWVaVVhAeWA1N53xqmTtgSku/nWDjYmbaiChnh4dNzPz5OIkzZNtFs6xLOILkVm0
F8rpHkKHux+8uybU5bUWhN8F/KEFWaqXytRba8usS79ldl9QedBPRRwj9bZbM1ZFqG6ql4MYTM4E
MYQ6cISQNlDUBIgTP/9GPojWedvMRVhlZrk8jeqzx0drSZQE0qARqVfeEgPQbNggMerrBk92u2Fb
GXcxI9OsbS9APpv7NDBISwm1+2FRVcwnyibAJ2hIuBppmW+chF5LL7OfpMkdIAs/axF6TrVU241B
6kIrpuaqh1VpjM4Sc4J9HJpiG6KVwUAcdRccOh6AAGXrsmqijedlmO0yAxNr0tzhMPRrEV6guvS2
EaCg1qKImUuJnEMCnjaOEB2Ex50ZWCcvyYt1W5oduQxjtOpwHW3CBid8XZIxFyu9vA5HnF9DszBV
qrDWTJ+xPYPvYrK3seLmWe2n/IKxyGKge7GxLeDMIwFt9ZhrX4jJP6iIebpdll1yKjykxIxC3q9h
uE/sbBoV1++YXqypj0G3Admlj9cWi9DtIPNbBLnpDTgRVe/G49SeimoG4hoKkIsmr3yyUUo45OaB
hF7jXs9IYSyKcIVDcrzDuC4WDEggfGZd41scpjg+C/WAexugqd49lnKU9PwgjjO4XLlyVC5JBmiY
lbkdMRac1GZx5Pi/CDuvZTmVtNs+ERF4c1uO8rW8lnRDyOIhMQkJT38G6D8R3bsjum8U2t2SVhlI
PjPnmL3Z36clDoT/0U+mc2COTz2RBvvMwVoL3QGtV9aDYxz77ps24hMlSj27+dX8Dh91I71efLWS
8zS1/LB2Pq3wlRJJRreQDzA+TZ8jvTEjI/LxIgibyddESMLKOBkcV81XiavTRt6gub+XL8zAunYv
alg2PtiDJVbHupdaRhZo10NXIJLb7sF/YnW/m4I697/fO2tIyb+eZjbiB+BDbCccnw7I/ce9k1Zl
PI/5MEATA1gd6zGchIh16xQ5hLSgFltPMlML+/StdzvnwiccpjQSe4NNzkHW6riewE7e7VMrGk4I
++ntiI4VeO7/+4vlmP3HI95hFWUhaFhW86Cr10fMvzxCDI/EcElU+t9H/MxDM9QHMV0skQH7FQSA
gRnWjhi/Gm7V8YcsNfU01ekx16tj7jjqjDLbI7lycm6ZUX5MhmRCkpXGXvfxq6aa7I6V9g3i9rBN
rBTsqzH11/V5NbnmVxal2g73F0uDiFAF20LWNgT9JfM6WLKFhbYuyiD1a159Mif1keczDzoc824X
+QuWUwenG5Akjm5+n7eI50yiRnb8tDSkZAJzBWp5BlR4mbxZnqVFdGqjc4bEyPAxAb6i1dpOijq/
je2zU8/Nvgw6Ce7S+AqJaWABbNdbZ0rktY61DwvU624UTg/LEWiqUOa29pJuZ0Zd81Tr+KpjlEPn
BLYiDUd5i73xPQPHvt5+bmuf3czkCYcF69IpV22HssnCgSBMiCwR0hGTqz43OOg8mX5ONnqItZBy
pWBW1+bXEudlWZH4ULaOeWkrCyTFciT6KgvOnZZjB1jvNDMABkM4MwTChrGQk2j2mUfQiz9G/c1R
CUDGIIm3MsgodxAr77PIno7jjNmH+TS3lV5Vez81APpUKTOFoTiTPPo+JZZ6gpgWC+E/DxMQ0b6c
fumuh77O855bS/30rPYeW+TKjCmfvFGI6dzK4jN1kJq0xr0EQL/RhoVyp2lLjKdvIyWtDXCf0AtI
dvrqp8OL12E/hp7WkcRAGtA0YlrQfOIR1uJLIv115t5815zP0YejF9jZFfhQyO0YXXBX3f3cns4N
sR7b9aPOGAqElV2lp0Ev3teDq7aH7gKC42GWNtGaiUg/cRi/xKbwEAO1TIHAciKWGFM6Ox7/QTcc
eS/D1e0Na1PWdfvU2sWPoK1hxaRzDRpPyw8IAD6LKlZIDZlnkefRs1QDPmaSa5rb892ajCVoROP6
W86GkkHkMsKcNmI0sl3U9F259XrEof/9Ll8dQf96JHGTU7xjg6DIQpio/2NtOiV+nis5ZKE1TeMR
Wpkd6iqy2JVOb94UTc8BnKopqE9EUHO1o+p1ZNJsAfA5B5+LcrvWsxXxd6GhAO2xAuAuTIZzzIgS
57Lr7YuAVK8l+MBBnrszHemdU2Ny9xs5oP6nF31UMqlvRl69Aj7dtTLqQpvj8zh7xGLoT+tVrYAK
/I/i0vyP7h7J+CJkJuOPPTjH8r8/RV0E2iTDRristepq1gkZARS+B5AzOs+Jc4+H/oyVOLdA15dE
dYfDZECEXuJssdFgfLC855Ssd4ZvTDakr+wdtk3uthJmpowNGyNLI77OnvmlVXp5XRi+x//+/TnL
evnfvj+kHvR1WIls2P4MX/79PVilDbm0rLKwiOqep5pM9iSdmjZhjaUmvhVl81SaHmaXFNVZS2z6
Aywv27NHPSVMX838pz0glQbEiREjacswSuR7vhhpLGMa/x4hlmARYKnhlNvOKU8y/cgm/hMuULIR
Tv7HQMa3maT8bLNSvwRj9kMOiE7mzgPWOjrLo9a/sToDGGFdgiDXD2tbp2X6t1gqQEgmIUNVN+00
m/RiDCv5qdWJA/FikW37yR3okiCftzJ0uwmansYJAPTslvkyQgf9waB89z8+1X/K3NnYcE8gWGRl
xUZu7X7/5dE3UUPEXr7E5NIE7ZosBfBrK7JhaKvCTBLbVkbjU6cZ05M0tLDJ5uEtYMmY1VrzotC+
lO2lNQh7NQqmmWajQOhOWXNkw5Zfgm7PEMbuvALK79S+YH7dKeJhPhwhH2PXAJMcx1CU9s8hqoZX
ICQIJqro0hupEcI5ALW19GJxoffwTYw9DyuO+Tl5tYJ83BsmEP3E6z28e9Wuw/4DA6wKNZiH26GI
X6i1s4PqzWzXJp65Hyz9z//48JYq5t8uSUYPNGyBsyjasIova8h/+fCgg2vWSMt40BmCH5gUPDII
71VknaKY0NNWsJLw8HshVrZgupbiErN6GtmMe0kwXCt4ifHeKVxrN5cMDkdoWBe/rR9VLt8wtxp7
uGTUjYLz1Wk7DehR7rlbo7PfAgLO4JZ68Q3vIyezUzESnrUOtpFBbdow9jLtEUdarV6TQYsuBL9u
44ZHZW0LxpcugW+NC7KagLEp6R6yRr4xVcnNlKBYgTQ1By3uiDkrRn9XD3p6UWYRxrljnf77Z+j+
R+3FZ4ggzzXR5VHC/zORBnz0ZCjHxPqeygATEK4cS+anWAe2xDZqX+sz1K7W/YiyHmheXTO3iBL7
xH4i6rVLVabRLm/yIDQb5O3K7CGj+4rSlvC1Tad3r7mXzifYq2hQcoG1s0Qq3w0MHAVAflK9XXM/
QQLeeNhEkZw48z4XcCiDVHM3TQz0Shtg0aNajnhE1hBJsuhFyOioxdPzbIPwqRmd7wwQG75fQ4OV
P0dRHNwiGG9zzP0ulAZyEU7+ye4Uf5jqSguqd4pjvt9RfiWOPuHZ8v9f2vpQtPSK/TCjJo62dO/m
/J2omb/+94/e4lL9jwuYcsAnbtTCeI/F5h9n6mgSo9bzFDo4BvvNuBY2jrYoxxUxuzuWeyn1T87E
u4vufsL5oGLeS0B00tYwq2AJk6m2w+jppzoI1JPGGOosTDO6tzq7pTmSCbwZKjxQIupJeTIme7LU
T00U+FcQLTJyIXjY4qUYM5Kx+vY5Zp0XghonSDsCQysVW7dU2h16mJmWZwp2OeaF0EzZaGBe4D5X
CoAnVzmNw1zjv+obDvC4+hGQoXat24vtlNrFBtO+IW4O1N9sVXJX2951fU2N3ubbtlIgXgZtPusG
Yep60b90nXvLMiM6FNBSt7rAazW5LbFCDSKLeppbrAvmz6CZvae/761Joz2zE59kAFaDZlsQ/15F
INAmrDde7W9dKrmniAclBhbwF/jMH7aOEqFqZ3UhFyQ7rp8oItBHHY/5NRUZcKj2gn2BHhK85aXC
V1g103gFp6Qvt2XVzOLr+rvak/N+bUowe+/Wj3eMWTvmnh3f9ISMlb6g4x2SQRzV3Hxd36OX6ftR
QcYexzk6mpG1bJIp9cY5bh+RHnnh+g8NU/02Wn53HzTXOukgAanBpz36FDxgHgDUeLAqvutUXyIs
goMvFHlYEZlvtIcXM1HfdIG2V83Zbh3Z4OWcLy32Bm3CBKX1BVkjOr5IkNHB3y8ltqzsTCyLc4D6
bLyJXpRnr9fNg94R+0ZV0l1ilOhaljpbHq3WTiQiW3IKcvYWMVPY5fKqI/cxmqgmqeHHyjdeiKoi
r8ao9oS5Rajb77aYmz8AozOHKKlu9K/Kr//gE1h0Wpa3bbuC9o2alDmXzVxEpTi1XPPRsxEK0X49
e1Xn7agVr9jyim0d69lJcyrzUPlVzcqP8LT11afGObbn9gpLjrnDcpv0aKQ3ZceTLwqC75adEtKK
DmlHvuh5/WYqitGOeeXZaywQ6gu/224WWdVEe7h2brPeAxjt8cgGmQJ1RIiTAGoHCUixW8OhF4gv
fI133nj+KHk2kNignliNGjgsFfkYCUeLXL7QruPwys0Sh2iVF9wBQ7HTovJV9pG755mndujBqr0l
SnJs5ZhdNFllF92T5d5IzQkATOH9KSqEj5xSN1tjKNexSML+5QYhAR4ffLkaFKACxxdpgjt/0LE+
++5ro7XN1eWBt35dft52NGfeV5Vn5osgJMzQRtIKeh97cC0fupVeUqxOr1N+LJbrfr0aJQXVAf0e
i7WG7RKjDXBRuuIpN5nHzEiTW0/m0HqfCL2IdkbWGac67o9WYnaYjqw7ekLtaDTgH5qWEBKVT596
knSX9a42dNHfaDs54pfvzZonLvTRRgadd+FU2AbbOn9IYOET1bH+kWrwHr10jee8+4HWb0iE9VqU
bsVhZXNPy/x3Q5zrjN4V1yxE7boEAeXO0zEhuviNtfi5HOk0nKK293CjqHB7CViYPZzV2Fw5UjOB
KUZfnAiBQ+0z9Vs8imGZ5IQhUEOFpUP31CiAop43qTDO0kMg83znWjJ5lZb2tTd8LMFaVdZHrIb5
0fFZN7o1ijHNFRe3p5UUPitn6TJaAyVm9kbIZRifRcE0OqA2PwRkLFKmYVBmOE1wEwbsJmB6kDR2
/RznwXegUO/xiIPdm5E8lH5hP7WwlXwb8rY+inPQEKNQeem3Qh/mmyOw4pFipPnR9G2EzAm4lWaQ
OKejAYV0IyFvQkTvJ/juKj7W0uT6BTwJtsGu964lPg1Wq8+DNRA/FTQZ9aYq7vSevwfLWaIUEe7R
f0WXyPGfPcmsq8BMcilTx4cGDuDGlvrVnufHOkTQPc06YUl7Vw1JRebEIrwGCUcoZmc+GxM2HItb
O2YHidYymYbnWDkvAP8jIm7vKFrL3TyPJW4zV8/JyxCvhakZb17rspG0U+t57ZOITdPQ4mgvra8K
aFqOv7ejontYmR6wMi6qcisHav2K+IdNT3rudv1rMiuMVyN9KF8l14RAjg3DniCE/PZNkRHy90Xp
dhzss4oNsUV+phm7zR4J1K5jlh22fu0dJ2yPm6BvmBIVzDbWAyApRx0C/7ht0+FN99MKDQ9ozGWq
UjrJA9ejdgI3nwGWN6uzzqR0/Wuu7hU7iRT1OY2PJtpWDfY62AHtMMzu9C7RMBqxfuSLpUCytEfK
kOOotFzfEXqJzMDsQ6vQCNXqh+huzyMPMRN8s8VUmVfoGUezAf8sspLwJKGsG8SIv29yPQQdS/3J
fK1FValrL/jy882svxOi2V3mZt7FMT2sZ7R96NU0NAYCtlOlkR071Lp+9aAdPVE7xzd2X0dbzequ
Vw1hLTTf6z+VuskPNSKqiMlN2TQkz0wSAUZqAtL8+yUaBDthVDuyNW+OKeIxZnMbYLcMSWbxqyNG
d6tqrzsgRuF1m0iFXLqZra4PDllQ5Xj0zUGeLIKCujIloWegPKmnkXQj9G/7eizChsSSpwCKjeoH
FLxqFDsf3zFpA/ZwVHTw+7mZerJJmFBmpQWgQrfeqUv7uyeqb65O8q5FU9mI1qbr6GqmTHnD8YMv
AqZNBEvXFZvCOpZd7XxMWfm6vjFhDJ8y0dVT60lgXiNlVZl371KD3GHhiAbSxBRaqlbsEgBcIL74
ZEUP51UDNQDcIooREvNOjVx+SUeKhabxflWm9VHa5Ve9slL0rPyVokb2jES1PY0DTE2ZafGLAofc
v5a6abyNyqMoL6r8kOVLlq8+UxAAFrUaZwfR5JQRvXQy4LDDledsRI0z3YOEV4H3/TMhJyzkBPyT
JlSUHHrttmwQ3VFFe08dtVuZgXauvXHEbschwHzHBVEXfNq0rZMYk3NcVdrBEjMPo2T40VXVzzr3
NsoetA8CEBgwxhubvv1L4OcVwFzZb2bHDq4qnbax3ond3Bv1F7Zxe1WqT05F+SUeO3MzReVI6HUO
aqiVbuhmg38s4+xU2N50C5zvEsjERjWDfEnJpTE9ALs9iIqdiJ1yO/m1fbZQXYeDU2j7cSCwuhve
bLvuwzbvPmvb4fiDOHQtYNlvkSoumV4Qq2Pa9q1L2k3omZxE/cDMLa9nddAcmh6ledktK+cPJ+0+
F80YCW/eoa5pWVy0khtuDALo/Lr8XmfqUTH9YSqez1eM4DSY/SPwM/cbSOJtXkf5xuxdRebdBwkE
Ld1mlB6ampuqJ2WD56iqTqz1/EPdURclwS83KiayKtneKOY7xxgIfZoNA/yBJH3RNRv7e3M2q5CZ
Qv1kjCpkn53dRCKJJwiQRAaj9RLIoHqlKl2wciYMxLx66VvnMWiyvXZC//r3qE8necwNlW0T4E73
AOJqLeqUIjH93do6xLVEgqZCDLcFJJmEFmTvhsxyklnc8qcFmUq6aXBl1nUuGaWeTIG6jGBw70r4
0jnOS3mqUXKG63/FRA2s9xK5J7GRNd9jWqzJexC4ANtaz8hB9NQ5Anqyj3y0dV6K8ho9knmsNRIB
dfpXpoD+Pohm9J9cRdsKJ2Q4wrzecKppAzg6rI7zInP9GjdlcCUB8ZdvfYu6or7pBU0QzCtFuwwC
hpkB0UIN96xaANozZziDh0pu8zwT3IVBvcsHe9wnDQK5ghNyV5EBcibZvmJAUOyTYn6M3EsXkTWb
sS7Ni+HJB3tmbE8ju96maGF1QE+589D3j6PT/VhPySnLH/z/4qwrrvvcw8EwIuijz8at0owc1gzB
ithzdwh9g10qrXPTDN2pwctyssqKNOc+yne+B0izz5MElHN8mJdF5fonBkYEJ4iUwRXPuH1icS2+
FjSoWwn8HdI/qMe2LA85yqojkNt26yW9DB0zNfZeMuZHHMg5Kkvg02li5u+OW/J9Z+0f9vsMkCq0
G6QaOvC8evm9sWqxM5bRyHoteX6hbWegrSzDF2qwwVPa4Q5P3f6CNtg4pFzBESJmrDLdvMuIpYhF
lX2Z/eZLjF2GM7LUeIzzXw7fjUYM7y0ighpsrCTmjcTcbcCgXhh6+2oxr6lHEjxUX3wUPSMLGhc7
9N1kP1mlcw607KPzu2pvZiRyD5OIQgbNnD8OubHggCEcIbxHWWVVxSkXGbrkwU+upTZ+sOkPBZLZ
kx+MjzGI0lctA/0eiK9raqCuinFbuILtiJ3EIWAXtlSkgo/Jr7VUgs2q2+o7bzg6SDF+tJlK73FX
hXZTZ4e8xvUTW25wnGv3FpuSp/lsPVgax8r2PlXBtBCOoWbmH/3yTVrp/EFYhXWnuP7G0JLRK8XP
erTbJFKS8OBaR+6ha8DcdoeT3DqRJN+q1nnFRnlc65E+ZdWp+8FvhH/6QSzXUTRWyT1DuUMp68Jp
6My3qfSNtzgnR7KWfvnAfUPGnF8+Rejw/hZvmd3NW9utxkc9qN/EFTmn1jUjdrnZDyRj7+vji/K5
ucSa+9z4enBpienbtPNjfR1aZl5jSLwHa4FibHoXzpJ+ZEUSXetJHeeuYRyyDMx9pKizSx/b04We
BxumgViKfWRPpzbvQYpQ3a995KryEMJdtsTwiwi3sPZxNFJ+LlONQqn/0yeNOprjAKj0kx0PPxzs
7Q6Zd5ry4lPSGublb9/UCHKj8uYXmASLsSMfqMo7eSZA/CAZS4eRJ+xt6fMB+/N81tx0vmHn3KMp
N3ZWV447ugGsLykhK0uzrZm6GRKE5YITSdWhmBt/Nzbwx7XZjkgqzg5m1pjnvJhR6pnFl7ED6aBF
hfmWFTbY38B4952Z/T0zJewsBFRb51oDD4q/fDleikfkeaHX/pxbEZHzYR/LiSGrTR2T2wReRcTg
clk7YWsKuiSTl9yYsP4qOjfWnl9jVf2I9zbRPE92NMq7YRIWoOez8Wb22p8pHdh+sc0mdZvYFMOd
7Tuiqqc0iqOwE/F0KTVY++4YiC40cX+co3QiiTSaX9YqkvVaODFinSTPRLMR/WYYu56EIzDysej/
jEY6HqVGoMHU6y4li6XvEGzjBJAISHEDEanXTE8Ke9e6FU9bGxHpUJxqkiy0WA6vImeE6fczfvDB
4XTJe2czTFeaUmYKWnUqtc59U8uH6vv5N6MS84N58mnySOwJLHaqjbS6TUzQLDykur55c/dZBkAL
1+OTn7uKMD3r4XgQCwNWXmRcEOCCYgedpJ48EaRwxm8jr9OU33yn+9XpjfdaeDb3UFCflTPmD8Qu
VLMloVlpC8XYy1GRtRCpuCFFEAqxzMHJ23nTlPtLY+/qmHF3bqY3q0AF01KDIIffzu0hhhp2UCW5
WHKYLM56ZR1lbwCPl+4BxoC5E+ainHCSXwRSZQ8RcKL/X+8D2puUvaAOzRFZ8MDZKxD4EI48sSiu
eeQHcV88jA5LHTaNTde03aOp6l9a3HdXXW8PxTgykvR19h4J8O2pnsm76aat3UORFz5xMa4g97zQ
OdzWeqDmht1jkmP6oBECgyRWYzrUl3RwioFRBd/9RbUKzfy8B42Cks5Ud59WdRjFcNScjDGencGO
YdvqSvM09rRo1qI0dKulLp01FQIyKcDdpPV5XRD2Axgrv6nveCSSNqgeGOqRzbcJRLbM7fcs0IAV
kSLE9nj+Po56GHvDs9eZbZhDH91G0aCj+Mv8nRv53y1F3ZxyAD43kpo5FeJnH0cwFchHeleDfIrg
texU9lZZwrjhDvxeg7nxpYmFrCzvDaK1p7UdM3Vy0RLN+YpbIAhL3bpnrvwACc2efbKqkPlZxE4d
hPL69CBLzMA8J54JpfJPymvZrGnWUxX3dmh2RnlEhw3tNjrQB56TfGyPY/91MEaqhcR6VYn3u5rN
aSfrpj3M4wgkrmGI1Rmafh8wd2yRJ6wfY0HowzJQtQUz4FVyUZlT/jK2eIRc72IHTf++Sk00t2i3
wq2qTT0D/jMLK6aIR8tZwI99dgx7AXR4tBd51L0L26SQc6Eur8v19SfmgcUsaBEmUNMsUVno/NtD
Yw3OJUD4E0/NUwUMFndmeogKi/aLlULhlSfRVGczr7qzSOb3lmCk+xJYVM0kN6rR3/uWKfaWxJvJ
KkM8/xUDfoldU4SiQ70/C9ojIwFkMII+82vCsqTyYXJwv3JlBrs5V9+ASj+8HEYhIxXnQMHLOEUu
G52+fq7Ng8EOZuPkzTMxtoT5ks1eWePFMkguhapkhH2n3mI9qXAtGWQRZs7i40j+Lk29QCiGWMDc
EgHbEnfYqYZRvVOV+YxRqw3dxoLStmoyGrqpg2bhRhIZR3rXg2PNtIS2mx6HPQW5AJmyN2Y2fVgc
Yx9IQL4YFq/N5efj8Plo6vGZs+G5nSZECpmjtvoqbCl650bDke2kGUV7z+yfR6y5I6EUoWeNHCq0
IG1DLi4Lb2dbIKqsg+U2IOyK4biTXcn3e2YsL/e27i2Yk99Rb2gPh9aT7D+zOq5mT02LKfVaIzna
xpg8AJIHe79g5JZBZro61MdqNgLAoqm3mSgr93Wdka9sug8XuzRoPp+S3SusTRJML/zTxsUel/3v
ckm1y+2XLTdip+MoCgR3CnEY77MonXtbRvugNMYn7tfvjGDZtbeCidZMU5j4yaXSTdJgGLTsxpnF
CYvQp77t47MRa5eakfURmxGrmrZxqc5wzRHylh3tnjLHMW1YDYGVHewlgnfQxvzQpv6zv4z1/UWV
7Ix9tlkbi/UXTwz1zS2dV20gf8PrfGQp3kyEaxlfJczDy289FcEp0Rh9eMqILgVwpWIzGAKNgcPv
kFAwxebk7T77tJEnJl/BQVW/7GUoa8h3xxDlvWzKY5FCxxU7kP/JyxSTELbMyErCy5a3CC292ppo
fs5jbb+0NGCL2xyHnzO2zAfN/DGU8pfoE9ppyyoeSR7kW1/DopYXaXmoTc5Uhah3kzaGcwEI9s7u
RITWYnWyyKxnmd+QdkjU1y7KLWIM+GBuUwRUssNVFxLy0B09pOCmO9ENJ6h64qNy8d15QH0n9lzM
zOGApTIDt2oY9b7UnKVeLdhiUx3AVwT7EfTJS7tDfvMjJ4+L9Ae5cY06eMgSLO0y7jtFPtkMukgA
ik346osRcVVt3rzIVDsKI2eHQFVuRtbB+yp45f3E+9rxujdy1IsrkdPMxOip3hwzss99pf9m4HDQ
3CH9bIthAthPpkFtLg4KTKQbHvy45QLKwbTsgX26CKocmhokkbweYoPfDdE7O5ShP41m0E85tLut
H+FLLhoCzrWcTBHlJ86t/JUyGgR9V3ALjLgwcejAH8ss4qANifiJ3T3jCc3g+qF8bYaMdKJl2th1
eo1qzP+V9MObEr6GVbyXWJq9aM/6h/wW4MsRW4pwfebkdtGfYqtlNzG+EbKZk9VHgsXsmn8vFjIl
EVQ5fonZnG+5dPILviCPpCP7V52PUShJ40JjWN9T4aUPLaWx8gwa/0XwEpNZuCNJkd13olFpRjDl
uGPSfVv5463MCOpAkUeygsNN7Vt7J/XGs9SrZ4UL6ESP8CjTTr+5meh2xhAd13ubgf6wazC/HJy+
khu7CpAIeO673ehnknrG83rO6HX9yHutPlfK7m/rQ62zPfCYbf1CTge7+zIGtjrQmfKbc5f6Jxre
7jnuNNg9gTwHNamOg6+aI7j9P+1gzqFmpQ8WC19Fi3I4lhorciP2eRp5HgiYttsLt3fp47Gh9VaJ
W5xwlNAp+6OmgOfWAIsurTbc23qILnHm/RoRI2+iCXlTWTqC3eGMn17HaYlksHuaSyyqAmUtl42b
HSxyTWgcO8SQbuIfVKd/dvbUhzrMGGKqs4lNaf5HNH4SJqT6YQPraUWa7LZeGjO4VX+cjQtRWuxU
ac3vbeNftGg2zmsfNbjMT8bG28WBNC5YVn8ZZsmOwYnj3TpdzWawP4jWf3qNcC6JbTwxjJ+v1MW7
adnoYEABMsAp3DiUkEXfFSFWJGLFlp8lm96+kn5SAMExYgLuOZm9CKx7nvk/OxFEZ+oFQp4e65al
caI3bTbHMwMtfE4Ycg4O3RXTJmCaQNITfFEuilEFTCJtv6FVUAeOKe8ygQxn2s6ohliYit3WzkyJ
wzUnB/B40TePSHaPDPrjdsDZfRGdVW5trLPxSHSbSQ9BQcHFP3ron4q4ISbRzY98N6BBG/0D/hTC
Nav/MCJuYdu6GqiDL7FAxOibMWNDFA4HBl7DIU8Hi83wVAOrRyvl8stXactjYnfNpbWbR1M07lUU
ZU32WB0wuHdfldMarxpX83YCvt0Ja3ptXK6mVO09zhQScuQX101+FYgxNijRhoPtaEcSgZhnWsWl
i52PtQhbL1nTmheoKy/OPSZlVV+GBNx766NGc3mmrQcF2NHyUJnpZTTqzyrmk6lEvovzgiScqe5O
wey9CcS3e7wpXxpKz7uDoGVXZ9EfjwUL4TnwK5SIv4ymu+1U9h0XgHHwuiDYDWgs9drV8bbMzk5I
yVbA1czDzEGOmH9fmQU5M3ZSnxlScb4uEiVTlq+kL7JbcqrpRSCG2g5NECzPFQRQWgosszNHcpqz
70nZESE29RXq+cQMg4r4IcRjP4M2EY9B4c2EeHpaRZ7GbCIx9NDRltl4Xq9FTs7hXM4M4ZddfZDG
V0KwRyK3/N+pOwxkXSLlQvef1UH/SJz4OgvyvJX9Wc+efne+tZOcL1ibtwiqaUitKLqNmdscV9nJ
GC/sqzKFuz87zkWS2XBPbVAFo/BP2HiL03qP1Gl68hqNCEHmQrv1e6uhIvLWxYWNLCzjUhyDIHJ+
sJwhHnvndrb5DTYjNlSLgYsdlE/9jJIvQlPBzZaqrSly/473Oayd7C2JLOuWLb/glt6KseiuGSE9
99a74Ln4jFlhvpBFI69DIZ3tALo/f21T83VVQBR+gpUHW0YsYnaxOhNOl4wviU7woE/9bdU4RL07
3Vrny9oPjP7bGjKdLpm4a8/AkGARS5XYVru9aoJt1F4T1yGye+T3szTIUlq0/JIh/73WxzezGez3
Nm7eac2bvd/HyVEqtPcuroVNrJGLhNGav8Dj3+VZyWPQViXRebH+TjHSHCM7jq79IhJtyulLm036
VjCsSYPcOsup/xaI1HjLsWeBocwJXpSQ5BzLvlL6jjszUFBdDJ4mues+5ZHd3n3ZpxhvikOx8Fs6
4w8m8OpGIK6/7V0wVX7AwKExjWuXaXvCPcQLId7yYrjxc9JbV5Pz9H0Q2LmBpNS3NiVyQWmI+qKY
4PqyfW+ysTvBhtlPy5Yjz1hOUZep8o9C0fS0Pugcl9lTbOUvZho/531a3kw1fuDYE9vYmvur/xP6
pveMz3zjdIdIjdZeWqRPRPNrpbfFITYdyq9F09UUkJYhfOG6cY+BS4bCMCBriQfnKlgka5PWvFdO
5B8zZm1jNP9cV/EMbrjaUnnprQAblV4Rmd4Fv+z2Z+t3LDd88dEmZNM4wyKLJtcRRql9zjlXNv08
B4wFeKUN6qdyLtmzoSN5aphaE1y3SJvGwD55pl5s6II+7U4z5bbUegvUjhy21rKqEqpsz5o53YD5
vcLARZIydymARGPDAhAv9azXT7ZmY+xe+uJUdjeZ+N9zP2lZ34I6d/R5yy0XAXv3b6Wcu8M8eyzH
bQqPYJhosXNkWR67uC1LpA5GI5ndfW79Jri8D53OTp5mWB8l90fkRfZPJj5G/kozsYTIeEy4u2l4
soqY4EZZ4y4YB4ZRtP+3XMWnTCMAq8xL0tg1y7uNWJb+H3Fnshu3lm7pJ+IFe25OahDB6DuFOlue
ELZskdzsN3s+/f0YzgQy86JQKNSgBufgGD6SIkLk5t+s9a3VSBlBYcEzvNYqd13UiD6cpWYXPJ83
E7VxkEYYfQHvMQMSy/2RJMbZWUm3KZ7QB+XF3gFvcSb7zPnWJYSIOb2jnzMdr5dGVOg3u+fTrxH6
/Z56N35mugS1KAmYqIcX2FN1MBWOvenagoLLpJfFsRhtU0dOq1BLy6vpgKIM4bnuCDXYGoVNg1lz
gjph/6z5UDzsoTM+zHr+XfsDxzzyF8PR0I81nbEyWIEAEhLNb3wKoH6muLyCZMc/m3XniGzBtc1P
X4UYiJkduebh8fVqYpERF9K/jd0liQgJdvTss9MRcVR9ZHw4NUymJnvJESads04/oZj2tzNcoUM0
xs+LAXwbDQ+NnYnasnC2Vg936DEJjbSe7S9Lrf4dqYl71/3UA2AwA8FeXlxsDB+DO8WHx3UQpzTt
RS2yQ+VjwjaEU+8nK77oemNeWrszbsQnxGV8AuPcvRCxFB4WI1/UpRoupnped3DjD8MERWwgNmNA
q4639g/vBC6jhla+XSAArl8c+ridzm5SdKSdIB/AH7M2cg68xzx3bmgAfevTHNS45mFcf9Td8NXT
dz1Zkvq5yRxz67aMUahZUVp2BvhN3Gtru5BE4NUlgyc0hpewtvdo6n6RyaLWVjwRpTxrjHfSmkx3
ZjTrkYHFy5wxSkk1K9oUMWSU3khPSGi/DzDn3gYi9ebe3kxe4d1cpoYTG/nnPrXupqy48tBWw4SW
3r6McxfDzOSvMs3WOLKMG4h692YshyBkF2Al7BoiFmpF9+Rl506N3kWpHghCJxtY3qYKFOGOB8CH
675SkJfjCirg8BoygLy2fU7aX88CRZV4C4x5uHsJi8uJtWw+Duc6b9MVRKf0RrZS4MZJc06ZGf3V
4tUMVA4G87EqQyEFlh4sARHZgM2sMLuyqJpgZz/mMv7E6vfvMmBm1bNRlp6ew7fH7mCglYBPg6Gp
R1rw9yInAYjdWFXba9iGn8ZMHFxUWfo7XmI3mGJiTBvhvj1+llLgbZwwSsklGukSu7ycz1REFLcP
ZRzRatqWuE/jxH3QrBj2zZvcLcmr6LPbNAxMbyY6d6BSXL82T3xQONY96b3spv12hMaEUbnPLE9/
VpFcftJUMoSZ2cP2XvpCLDe5Ld0hKVL/TFAhB5HjKiJ0UyagTpJc9TDvnqzQ5+znKLeQbb5qubFv
fGaihWI54eFSegy6B9FxpEZSO1msBt49xSLOmzi6m4EjNDQpEmwTA8241zrR7ZXmvnlG+ldegEgd
kcPSorpauJ9M6V2cmlYw7z10yII5ZeS0zTWquCIbizM5IlRmnS0mVZIC/W8Yh/Ihf/Vd76n0FEmQ
VAWbUWG6aJtJR5BnmJtHSfeoT2CG09nbSK7rrhUou2eyGZZ/MQ7+XY/hfEtS40UvcTdqI/ZHyMfs
Wh3rYnX+xkKUftCZqK5Z4fo3T4TcposW0RvT5zjdxKOTfxqtfKsIqyPIqD005BisI2VxJ4f+H9/u
rJewHE4ZY4XX3F8moBzgBIauBjOaniTeAFQGnX0dGRwkTHMqWbGBVqd6sSfD/mj2QnzIovkU5Fme
26r9kS/GLeQJS3jZWPM+5rw5xktPLhGF2Wh0y4oEnnTqWRX0HxX2wU1sme3BdeZkFdcZsPdefj52
Nr1REu/ahVB3aqvYN6VAUgBAurTv2uAj+UU4B0kF2Xgnqt8ax8OZaOKJijf5MTuVcTci61P0f+ZE
j3/5cXOUS7XUtjRBM0z4D+iBu3lpCqMwKbh0ZcaCBXLgwORpkv6hKIffLKYJY00kfk5H145ZR4xV
ZTAzSXuONVstybSLxa7KM/fsDu4Xai2OVzbFCH6SeXFbJOx4tHIzYM05q0WFiQCq2JRFyNEQ70eI
ObuHCvEh3ezs/JShn8QsBjcz1dCJhcQ53x8azsUfULakAHDTn8uh2fbCMC6xGzV3E2dLmUQIlQRC
ISLF2m3axdWOAe0Sko3iYnTR8URp12wfjzF+RfdM7korpSGNRXafh2O+yIhVTNHV1913jlATxx3Q
4N1DRokbMV1B/2q2ndn2J2S4IKYeB0MEhG2VIz0+MakoEWV5U/C4EJNlWgpSgZ9DLMhK93OWJsS/
rRPTLe5RdAFUXAVNHxNGE7G2wBeWgwBciUlL99D/nAChk/irIweeuvf8P5yHNMcAgg6I5UXQVSh+
EF41QO+SizLHfovy0P5h2TQt2bTXZBTuCxH/RkWMFbe3xNPUk8eTthImZaYlF7siXCEz4ubFq+0/
Uav/gvYjr2asm28s1H/5+iSvIiKJpvXuUwf+aW7FrbBR5prtoL148efj9rOvqsfCmLnmL91T5dWC
ac2UldoDyz5ZvMX41jppsWeoaK0ys5ZPlVcTX9X6a1ThX844En48NS+D5lKGxM96kdMcLIL6RmJK
RsZlXfvi/LgzTUSQyy5YHIWRnR6Hj8aV6LaFDcRR5n+/zkPHZc+e2BZuNN4fW/KMUhxbhYdfBh3x
qmcZGvReh77i8UJn98YKArG89qGMJtnniB220jDV0dc7BoNah4Z9OWEQ7PfncFlZyoYeRxJUEcba
jyId38NNM5rDs9KS+foQgj+qDjtbMh0eVv4uocLWV6lp77u+tY7khFZIEPGa2gyrj/UoUXov73sa
NHTEutvBrCUSqsXpVYxd4C9bfYI8PzQZbrWyO5ilV51rN/SelAgZG0zaR+HAsCphMO9KJkkXWqF5
Vdmy39ipbZxKcPBr06KcABNXr8ETcJgyeL7No/xeiii7sj4ERKb349nEnlp21enxWB197Zc+Tmo3
wkK+dPaEymN5UDUjFWOSMeaEMGafCqd/Til0r4+3YQzdvDNo5dBbswmPyk4+15AAVyE6+k3hroa8
6LZp7FnnYdazHQkQ8UaK3tuGBFoEUdG4RKJvHo/ofNaRCc1DAMkXl1A+nEqTFARZe80+1Tr7qcSs
kkza76RJ8+9DCBmpTTB6tdVLUvtJMI8Lq9kyUU9YvnZNpd+t0SUc+tbwUJgYb2Y6lbeEllX3puhW
Lr8G95dg6fSU2oQ0GQpdxjC/IJxC9apjD3N882L48mv5Z7A9FLGt4zzz4FZ3f8C6bw+O5A5wEgwR
bQ0+hSFInceX0X2JGlM+QbLtfbc+c5LBBRN5uetm0uXLIT0WbGc1LbbeVH+QRTHt6iF7Q03Nzk5g
mghlaFyaEoT4WCkHI8kcHiIGLW5sX9DFt9vSoRms0qE4ZMl8zmSbnYu/Uw9sQPN3L0djVYX3ORTa
a17H/JU1Mx8GkCL0L8e0OpIhEOQt2swI9V2BhhQDd3/h9oAlPsA4K/yMChVp+LqxuvxV6PV5gGe+
chE/HvIq0a8qKd+bLsQpaqSvvj/JS5pJdx2n9DJsE6qrrXXPg4X5x2cTt0OLAhKVzd/Wc+U9xaXw
WsVvVMvhqZF28g+nhu9vH50Bwr0mQIubvOIPb9Z/r0UjhtLhyCje9HzFGlUUM3JVemuZptcmJyxE
5wD4Wxx22Aq2WoNhtzB4MEVYrA/kXtOJspvQ3HHa6X1O8TRM6l6ATvn7EwaE/7tSIqHQfY3cAAM9
zeO49FqexY9rflAgYiOOrDULGtC80kp3SBM2aTb8kGqono0c9AE8iPOjNBKhEJfMHLJDSLDROhkw
cQ26dC4FqNZd4ufDLulxt9DtvJF34W5pTTQWlrnY+YwKnHXjLi6aNLGe0m5yV5WMnAuhPQEqtm5P
gdsGfVZ/mzKhn32WXI8C7HGQWR8xpqmVn0/J0VNUNksD7zaMMguUPsh+9GuxCNEhOWgwnjV51sMP
6eZimykU1/qSf/ho4nCW6ND7rPmeiPK7g9rMdZuWvLmzmDXELuAMG9c9OHp4NnKnfaF+uDBUWXWL
DUnXGLwkCNBY8vk6C7qq3EXqYo2j2jKPylAQM06ORu0GK0/bMEpJwU0c29z4+ShV87Y8SqISwYgB
4er0q+wZGhF1HQaTYZbLmvB7nnlYWOKmXyOx40YsJuvJKd8LHseBMGP2Hk7xao9ei863Iuwst8QK
I0hz0KT8bYR2B1WUSCyBaQpi5zMKJYaXXgWvK7P+2EOePQ1sl5JaJ6TPanZu5WbhqsEZlmgjsvqh
KbYOCo4d3NlLbPnztTfrLoiBfQwY1gC5ZcRxNfgcxug1bc307mpHFmvXNknzTw1BCaEIc3xq24mm
h3Q4dHakpwN+vo211qz00P6ahso96y2I4pEwP3uMN0nNaEBHBOV52XhUsi0D5vgfQ05exVRMZ4Kq
678e7H9At/6BY/oPBth//PF//b/Qvv4NIva/Y4str+bzX4Bk/3h1/z+RYKRz/IstcXkl/8YE2/9M
2uRfoWCP//+fVDDjv+A50byQVAtY11ro7f9AgwEMsz2bHDQDbj08dBvL+z/RYPp/6WIhdfGMIYXI
XEDl/0SDif/CBo9pl28KtR/c2P8VGux/2Cdhvju03wRnuJio3f+IesGUNIWaHntINJJ6ZUxmdHNK
k2i0NEgImtg78HV2+hRtvfnkyBLIN4+nGW1enrrvJWWl51r9jmyScDUO8bwVBQqzgXVPJRMs+ll3
a3oJfaDvb4IekAoM9wosVysQoIYe1j+ZDP8nS67hLb+ifzc2E9ADOQ1uPu/Nsh6wqn8xNqsUdqqW
zw4Oe9inKI5Bl8nTOM8KS+yweKmfDX0p6XPiPeXkP7W8cKNnxjcU7nezrLCx6DW8UYXXTvd7bk0f
zROnwbyvB/wpHTAy4M0G+b0TslfMOgnqhbOy2SRaOqOsJLWMc2TDfq0cEzh66fHYa3+T6bp4qfI7
I07S22nJK9psTTFlKxDTDU5fce6ycrfT6C0j7CXswGDGwr703o/WdW9xSdB9X1k3dstkVgpiFJuf
sNhA8bLCt8o/SHcDJ7V2JvZrjyWNyH6EeDJk7B0Kz7yWbLdYlPVR8ww5FLC8/GWU2q222mdn9LGi
dlfcn3dBvn3v1KfB9K4y026IuSSrT+/QuPk7Uohnn6290Q9boUUsV0uEX+OLrMUr5+ezXwwvPqHM
uRGf7bNjJ3vVG6ekqZ/nNPyy9XuYktORG+1n7VWo91nk2JVzzwi7ZM30GwfMWoX+h94y4uZ3Z6D/
QT9T/mq7XK5LKuCWQWUgBkZVvV8EkVElhESGQHlYzq9MtqZ8/OadHLVz6YaXSvhf2Ic+pjl7zpz0
3EvYQ2AceQ7nIJGQwbENMs6h4bHi9r6Buc1XlmUfjVQ79q3fBO4EQwIhRg5XuDW2t3pEYaGxXG0h
0aR9elckFTIRCX9ivz757UT8Ee4bzx3x/AlSVS21Qe+MInUcr96k8bjx2CVlUQdt0gi/O+JX6tCX
YwVlqnJ0xZcpmQSL2f4MMfKOsXGpfP/VjmwipPWXdspoBMxzM4IFj/H3tolydxMuSTrLeRvm1hYF
BBARdDAYOeCXjaTvhPsafu2aspL8CuuoasAtrKg2BlbttT3rv5mMf8oa0hy19ob2E6JDbBzGSGJI
d2lJy7LEKBK630vCoQKZwgKqU++u9cNiz+zWcjCtIzocpId+Dy3Hap8KTyco2piMVR/mV1+L6BdL
mQemgV3UDi2kGHV7qPUOXpokuahAHa616PKjioo40zCZRfkUKOX6fxtvzatxJWIiGXSYSwwl7UNv
TX881vOrzliK5yXkjpHJuBPT8n9UQMB44o/QsduTx0hn7zfuC5Z2D5tNWl1sm19GQi+OkW1vEvbA
r9LZY7jdsNfs9pUsf4qwJBk07hbVvyJZLJ6f+7bFKZWNP0ZEgfhQwVzYy07Snquzl+YMVS1s/v7s
bpJcxMHjDRJQmAATVbxEUnOE05WMKRGqNuQlJpC8+qE4NvjWVyo33oepwkVYp8xk0PjTzuzSLNp3
BtQPwnQ/ZptgUzkxFzNDIddFh0fJjpnKMTr1A2eorz7jMxSI3g8VxTB1fHen15p11MSflH7iVEXI
ppezxkKHwBzlhQinaBObMHC0utqYA6G+TIFv0mOqXLY+kIfOYzY0a6uhE2JXuWEZgJ1KCVbA/yYx
AtPIot6aJVts0QD2d6po3FD8VIGZ9g09eVPUdGfwuZ3S/i5D2Bammkkaz/5MHc8agtW4VupCHnSX
HrDpsJy4JYj9eLTlZkjieAvUBW2T7qM3WBo4YYKoGHJzKyIQ2C3c1LKPr5WTsSZvmuuj5DX4BrmE
fGjk8UaYojpDmz8psMenLqoArvSXblgwBTYBfkQbRawWE7TStgPzOax4yO30trau9hR/w0DIxlor
3sGY06ELH2UXVqGGnU8XtycCcOWe+T6gwGPZAKrmecoViG/djXWu5CWSVebKhscALtruBIa4u1Mp
dGy1jq6jZJDIqr7KVUdKbmWuWQLjYEbUq5BkQRdSTxOz7YLXt8VmtAI2Uq07F0dHa+Dd17i6muyk
WQLDv70cKtHZj2yu013UW58uzptQ88Z1DV+HTEh7D6WAEymXt6TDqJaBe1p3f7RG2SsVQe1wcG7F
of9NeMzX0lm+pU3yUbXIj0U+qhV7Chs/z8IvFk85tlTuUpiKUYxUfIy6d526erDCb9yAxqrBV73p
qVcxyk7atx5m4qaq3WwNuvbFIMt1Y47euMGEn76knVDPTX94/MFt8LeFZnr0hfbdaRY37Zjtyswv
TlJG6L7N4geQupi9OpTCUEBs91Ptid6ifUNYf9cjQk71OT2rKv5JkloSsLeH+x7xAojheDFzcXKs
2H5PqpxGPkMsST884eY1AIpqVs8e1RSkRXferkylDJbppVY438DU0ya7FgoEwlTDqHkqq/6apVoY
NDa+MbOY80A+IU1oQW9W+75255Veas65reWPNIasPCLcZOc9LI8wEsQxcaAS37GmqFdqYnirQoW1
tsHUbaL+AwN+t5joaY74KWp3a6f4NcBiiLXFRhe1MN9OF62+slQLgrv4oBglyTfhAlBOSjK2U2ML
LsUqbTq+ZRJT9xjz2anL+QA5i/fAE5+kkECIsMVrkqQ7OyoYa95ayGobI21eu9jstzi9WI71E7YM
u7xtExQQ5zSP15ONXcSR2UfH0N8eGvpvo2Y6nb9bg4VKBFdHRwTrWo9q/yCKCMuWJMREllfPaT2c
nPbNthoZTBw0CH7tOSDChZ0LS/gxRIZROeDdQhJSpBWFGIudp5k7zc6RK6TFMldG+KItx0VvdTcj
i34miXztI3OXNg02EUpWx3wigRe9FCHtJlTetSJuNXZowMasvboZ2t2K6BRoGvFq8rLnsUVfA59p
2jiMU8ehPKIYWrmm/4nk9Q38wV3o1R1mirkKi/qG6FNDRCXAwafDwewdqM/+SSbuV1GgpKgc/AM9
pqagaL4XBZ+Y66jDFDXgXePhz5ho+ykZjqIrxlVb9ex+vLeuSYhEF9Q7c80Km7/pcGRvchU/O3H7
p2XMhm1xep8qMRycSb35WvI+1e4dOwA4meljiNLjkhkSTGvljYz0kTSVs+JjbedrKfsDyxcOL62C
Kefu3ek18XlAaZPYRJr/K/Nx2udIgdi7uscykrvUJsfAy7SX2Y9ump5B+k8YKAAes6vmKnIWkXWa
/6g1PjS8Z+eutD8ZjeSbpAhmm6yFeEzI2ennvRGb31hzrq1MPUHou0/kz1YOIH6UcogRzKCYW1yn
2Zdmhx99lPtrvdX+9EkTIE1jDmUzTbHUXVnt0WAzNb7h2WGcCrqMYeS8jks2BtZ2zPBsqlD/5Hy2
TtH4mkTJ1soEHrVRa5CeEmWZuA1rG3ZQqvdfcrMeSAyn05mdJCiA4qxjGvR07gIbT9ba6bkU02Tv
6dG+mfIXPVQ/CXE9g37nxHSzC/GdKObTPcORd13KN82oDonhP7fx5AbuPKINSlZCtb9NZ7L2Y460
rFIbFpfJ1UgaEuwwqleRtqlFNK+N2oOqYf52EVMRZsDVgPb7o1AFV+rgc/e3Aj+Pie/PSXpiT+18
pdjarWDJotmDirJFK6mh0bT7FbudkT2cM6xz39aurj9dEq15C7O2uprlxAqXAqhE5bgyEkKD7ao/
ZJ057tRs3St7ONb4/2PevOWqnWirL8NRWET84r1DWY8/qAmLN7b3RSDLUK4z0GzDd9Z7B07NZuXW
NRzPaQQ6SNJtwDR0pkqZt12JORgtST+yjZ6IPEjydNPHyFJCjfCFat5k1I5Zn39UpCCUZYPU3B9/
5mbuoNWnzGfahHveowIZ9U+njoCcZgqZVPM2Wu2XWVmfqZC7xiI5pZ1okSTUD4a+6xY/6MolcoE8
lK44S5W/Nuxz1zx0GJMqGmJgYAROHaQefde43XM0ISBTxx8UQ4eWiXEaB2au9pKBME4s5np6Sv4i
M8cXkYOY85ppi2P4qmc9+Zc8EVZzmoH1iCZcWk25D5P2W9R/uI6Y4btHyaqWDRs4nguAEYmJtwHx
QYqhKZlvqvW5i5DZN0bzS9YDY0F/hNDgUD5b2d01/Hdvvpie+uCbvJR5Bq67/cOIj80UGIQVYsu1
ZVFCePUrEWDco6X+u/N78Cz4kgsw4L6hylUaNazBuIPaklmAS3z2kIPbSph9+sOZEPMvJEE1nYEI
WlUIKur+5wCoYZVOTBp1zYe9tCOQojzzLJarRWnYIrhssBLXs/+iLMS6Y8UkGZEswjLyp0Yb8Wdp
fOtytJAd72MBNrItrpW50duWaaDmfkYk1LCtKOdt4qg/RjhmF+xwfy20dozRI+TO66Zh24dAhjEr
/9QAw5ojvbksdXODQ4QUBGIIYg3jLnKaacfFP+8b5b9aom5IRCfevOf7V5n/MSmGxtiXuROr6LUo
RRooE2e4SLXnGZHiqnEpO2ac13g0Gi70FIoFAZTmZkakXfU5a9qsf/JlNG/b1NBXZslOKPEcLHah
fqmrEfQvzPWu0pxgNLw3abI07fLi0NbZd1SqTOCXl7hIFIc4Zuzsz9+mSPxy0dfT38qXJqorwI8E
ahic6FMfeRApuXUa1YRbKaZDXITchR2yftuuvRX3qLnNWrEJ/YoVfal9uRkgjDIHd1PMI7BTA7od
H6m9cp4tdmZo2BF1eezAcuURa4a4wAa0cc99bwzqt2nkYVdHL1ZkjdwCrX6NCyYUGrgHkxE9Wyuc
bv0cHgsTvoHmfoSKX2Bs1s99hOsmUnwp+Wh2kY8XiySpRDPjCx0At8U6okTgCI0YhkgbhycuQ9SG
Rb2uybjfOUX2/ACoxnSsedYJxtgcC4bjtIei2RLY/JsTKj13ZCQzH2iAPEaJ81MX809oZucwyfOT
5b5GVjtcMttZM6wJgVE1V4/89A0jZGp9UeyGxZVMUNC0dmoH6+ngwhrWmDWo2dunJYCZ3PetIMdD
d2KwMph2egFbrXaRK76bvuYerZLFL1oNtC4aa/ZuQk4BVa/cGfqFYDwYMOEoXoEhvfQDd1NaMu+v
JlFtk1BPFjzZkah5bVOFlQK60qvzMLQvNJnZfUr1VRuqQ+zZ33zXIZKGX4Kr5uKcF+POUXSdUH6S
9cgDE0YL1eXMvRTTswVhpffrJDexFEI4WRMVEh5lXd2cSCsw2iniVDJuJ87On34Gyne23AJ14UTF
ZRRoSTx7u7iQHz/DaUzuCw33F/FlBwfNympsIZwZ9mtYETrLwijexNhcY1T/h8TjCLPkebQIzCzj
Gz0HEMAhI2mO2dlMLj3Q6/Q6e2MIsAZ/QgPk4VYWKFRE6CHEtfxTnf+VMHYQBGnoiOcLi1TfNW73
qXjGBqMeznvEHeYmqaxLWejtNuqMrzYjtE5Yct66JkGC8i3Kk1e7t5LnAa5PhcUP29Xjk7GZ0qx6
nSwiO8psuKiI2BYAWMXUYjNoAA0kzqx7ZhEBaLZP/dICtlVSH9JQcDUaSt/PaWquq7RdcWKMCD0B
dED2Ioxx9u+eJvY6Ir+nAi7UChP1uAOScX1wsXtD37suXkA52AVEyrh4k4D6GJI8F3movRUuLtkk
m+6m3YhX6cX7ftC3dLTJ2UbbTlReiCtkfgqn6rmZhM+Rx1UVx9zlemyfYT+SH2MxuqXWLc6CZXvi
Z9NOTfyXUP3eEc0IYhLPUthhXTMgJmiNteuYr66w4QahVZLlmFXhUfA8iPRp3eTABlIv93e2Ff/q
fDYwSWgEVWpbQcdAJiCQ/UbwIYpbBU65Tnrz7FhNYHspZE4baKOiv/XimhfX52B/8+VQpvmQw/Ra
UiwEmWa+8/geVo0girczI0SlRvOhIX6E4j9cZGk0G9TjOJSnsFspbzHCN1QvBaiAlEvqeUqS117K
n1Vt4Aqd629GwXPQrNw08BpOZzq51yFkGNX+JUplX52FvCqy6QpRbxzttv3RwH56irGJcGNhAelt
6ICLdBN1dmMCf4F5gJ3DpMXX5sWP0o/mDmd3s27Qu2wTPf0owSzNc1K8Zbl5STp3ODn+2YGMIlw5
XYseIzSXRr9K4FGvWt2K2ESN7KMt97YAEx2odpAIcjzYVYgHqFcBSWvO2miLIXDa9s9gdm9ipEnU
FJLzzpj3j6t5jrx1q6w9ZLULcD68uSUX9OixbHYStS6mBDWvpt+LJYHY4kymuKNASvLvUexYh2ws
3q1eOUdpdRdUgNEZQF2JS1IydzwJzjAGGEzGAXW9GGbbPpduSvDWjABqNKOjrtW3MU1Zao3zD0fz
0mva5MHUpnww/Rhua9uNX5JmLYkb29U2cp7etsVWmx0OOJjDWt1CtbPxzOg1bEzP33YhFlG09/lu
nnoeB5ENAmp5xhpCO449c03fnuWmTM0QUCsYpBg0ZFC3nVorf+SBNKmvNsaP6todpSdj0HNV9eGx
+7DbND3ahrGqjRS3fJOdvSG0jmjLrSM4hrXTpe5LcRKYt48tktxDyhEcG2lyl3GlsL2GxzqvUSCV
RCrMJqrRipHNrk+F96QV/Z/JUG/4aOoz4B22gIR/3cRn2JHEN3equWRZ+F3LFIGmCZQwaenE3E0p
Ax5ZPlmxf5xRkqyqWdpbHIstmLXhyVCyOqIrQfTkRsd4aI/JRNvZuGRCGUDKzjq8vUyKa0sleaXi
Mo9l7yJ68BOiiWq8QjPFxRxOasOHZqx7uoPQ0c2TjmgFqqe9yxpmQRiX9FWBk5HnaH1i2xo/57wn
QgFBeUfjSXMpBtEShqA+Zn/vdAxDYoGAtBKnxNtwvrsgs7mgE3ykR0H/8KBjTEiSYd0N93LObnPq
rgnl5asLy9sXVfXxsEjqbhptRx1wh+t1Phdx+K4xyww82dX1KpEtPSrBXmQh6bAwhb2WC0TXynrw
pKjB9tMw16cwb79PseL0BKrnMhfQovko8gh8IacU29bygo7gmsSvqRjVST/O8kyQqLaLphjomz9p
aAuHTaX6+Ni66lhmmvPyIIGpJJm3szU+Z0MRncvOjRlRAMNQBmF7fRyOG3vAK9NH2o8wdhiCOr+5
AsZN1p5lMyugGCX764WGWaIB9GN2ITDSmIWV1dYFzUBAcMDqpAoSnOL7PGtv7NGdcynGUzHHQ9DN
NkJbf/R3f3/soAryGNEh1vYihZviTztxxYt5sChHz0xcp7MgNDaJBxuRs4ajYIBV4RV36kCIF6ML
u9YtGb8Pr02SKdLA4uKga5DZ+OwiSgha4LHPsquLdyGxY+9GtEiC/w9Hbhu2yVUU9leOk3uLeEcF
lJLt/qERsZZuwVAoJBDPWJjw10MYukFi0B362S5x2evQ4KA/pbpi4RAGINC9lRlZkDeG6VPMFjhv
HVu8rJ10NRixty4cGR97P445ak4oe+Z9pvqv2MTz42JJWcuk/gnHlfES6e8wlyAsJalYtUg99jMP
NH8pg0bmtuTAt29W5s77JEUcKbmQpRLvrF0rBurWK5sGd+0xK9iMGtOEGU/J1pes8gh5pKVK8dwS
NPgROobaTu23sorAkOnJxUJaP9ClHr2MmWLToBDqxI+0QsOot6V2qsiQw7SASFkM3hZvxDKX9ry1
5aTdYdSMF+Id1K6sEjJpGFdsCiI59iO3w1Qz5UOa7GfhW1UzZ+gK0HFjBJgApBAbh4KpgPNl44s6
jhreDULiAi0aonWPIXUtVERbFBZqx5EXb6nMoDEwCaHv8F6L7NfUFdFB0yvm0621T8LC+k7Fkt0N
PyJ0HFZ6JPDcp0aancPCP46F6DZtSnOH0wwVbe5/OGXVbGpie0GCi7NOt58bPB87PIBjj97FcxkP
zHhtbeZ2RDuY+iR2rW+8az7QYxV/6VX/aZouoge8vfvchHDhRSGHaSHMS8H7+5dF/T8EDf+WL/U/
UnZ9h2wYVgAurHtispa833/ZEpsI6Wqrcu1NONU+juaLsKc8CF2kh2M+bQy4X0GawFJuEaythw5+
R6/aIyIt3gFAvUwReiqzgc1WNuHSHu/cKX7YzPvqv9k7j91YkjRLv8vsveBmroGeXoSHh2ZQy42D
0s21lk8/X9yp6c681V2JwixmM0ChkLyZ5CWDHma/OOc7NvAHU+/fRjZwG5KtDomr3/+CzyUuYo3M
nZ77MFxH1rglYZFaiLfp0eNZyEh40jO4WoWrFfdhvpvmOjx6Shz++Q9v/777t3Xdkew5LEM3Hcv6
hdz/ww/fuozxHZ6AAJE0PcHsbLMRfh9C5UwW6U7R4ghnGf2pgUDqqp8+PGM9HUBA7GWDv8m1tV2m
aueEYL0jn3D4QOlFpp5uvHcs+c5eyRuiIFwatibBmOD0iG9mvbIg7Yo64yb8pUpCxNax2Zbhd1HG
6lC5kX2o8i8gBPVnkqkbeY2Tzzh36dIEUeSNfjouwMRFwhAkNJajM1NBjQh9AztHEZg0ZXEVdd1h
4MNznPevDuXk2k31jx4e0VWdg/LFc7BcgUtYy35JbkISis5298PpSVViphgYiwSynCBz6GSYamOn
s3ayvJ/FWv4idRhT+G86BRuYEyNBhECm/C8EGMpbPARgvMJ6bX60XvkIOIpa26DKJamWeiuDra0u
HtZNVtXhtQzhrCQq+jAXOtzGzX9QzGKom9kmUt0HGJCyteWWKWK4A+YUxhz60uMQTwDPgZNbZakN
RViLH7wJ7SVxsvG6qhymHcK5x+CZoARxgWPqFvWaDgk5rckOrsA5jmSsrKcy/STx1ETY0L2z1Lnv
W52UHtLXtd7CvToCP7Ut+amxJw80IeYNiWsrfapDfiGZdhC5GyC9qjYKhRXU3oENX+HeRZH1ls9y
9IccjWyyXCKNwoWgBEO+5qoDi2SzNqvAD+SsagmjqO17UscD1tuGz1dxjy7kgrVmPlAQHKhugiL0
8Cl24AjY90RkcDEV7RZZ+GapwYQKrU+BoBzDnwnxSNUfUWKbe6I731qe36NmdXRMjkCCmzbAWosF
IE/PDPTim2cJJFABPEYJLm/Msgjg52Jj90B7mXgwVC6RGmvJBWiLvvDQJcMhBXHwCuJNCd7Kblrx
A6Gn62Kpjposzo2CITGg/pt6SD2sq9ygxlkTYIbu11EL8u7XE9vDHJr67rmb0ptfbYyrxDsZJdn/
zg37/0Kvh3+e/egBj//vsx83zXfxqbRt//71nSGM/v6j5uvyqX+XfNnib/jKXNtDpEXfa9n/Kfni
X7m6o6PnkqaQWAD+U/Il7L9ZQkiXC8m2LMcWf5B8WX8DkGM4nkEXIi1E+v+K5Mu8EPH/GPngwQYj
Ds4xufjItjJ/u/NSfKg2hk32XATYDV3N9KPkxIvn84RDFIQUguac6krTURE1HxqJlbxR8VE60riW
5qLtmDmbq3AiDcr0LQ9ZkC1UFnQNxZcxk5BnIe8i1+6Hofrei1CAU3553SWFBcxnUEQEyqeeG2hY
pg9V/aQWF8mUtK6HyiHNOG+vprzsV1WMJ6DOrtmNH23H+WrILGTZqiAGtAMsAmvfK+svQmRN/fdL
kVcHm7zHNPES1uY5v+XMLAb4cMPTu7XW65xgJZ3GFB4geB2daKBE7wcmXcq8NYT4SFsjyAxMfYzv
Yt77OoKgKn5OGc4zlO7uWAGt8sm6LRvrto/l4OfvMPgMPCLWtVLNiPI5386mO23zMd7A/YAI6lbP
7EYJ6SvA6It8D7rmRYaIyEAArypnS+qQ52fjS5ExM7Akxhsk1j7DH9+I7XsxGLc0pQi1jD6h5AbE
17ukvWkv05ys1CBvgZGAwsFkkdswAIioPUFg2uT5ZzSyD9LV9aCurUt8F6VwQFgJHlo6UrNF8O6h
K8LlSnUmOwtNsYYHRfIta+Xa8yiPPAf6Gbo5TFdU4gtrDiP+mUzznBrWbWjhotXNV5q+n7BKK9x8
5WtLyMAweCf68puOabxGzKXyxlenK0+pal+8tjaotJOf1jVvrcnaGj1ht726U8w7E4WRIa7v22G8
7YkiZuKM1o3w5hXuKupUx3uOPb7ZNipXVq0q33JYJy/z6K1n5vPEGINpfc51eNshBDZfOUScGKuw
bEqfRpR/boetiAjiwzAsCQXW3mLV7bI5dFf6EP2gGvsCUdKXiHmISMJmbRsIHbDc5SwxEOLkj5cH
RQuLUyfMwFIge2bASaWOTkiMcmcn6aMGfDNb2Oq71Ebr3NTBxdVIshz1VLZJs+ptUpz6gizhS/4K
rFxsYSW+BxF//vo7+yz8KqvwlGQzMJ7R/KEEYmdCuoXFBjnERLICAnWPtfkjVODAGDqdJpa4ax1M
/WqhuLFk9dLbNVVvF+NrtW47FimTo+8cBmmrCbcWMrR+3pSLeLKZKxR5P+xnsnVW2tLacBlLlnDl
wGYynYadTcdTOW8CHB8tfe2tIedpe4f4YbrhZseyQBx1q7mBtM7ECnjBGlOI70y5BvXf3UlZIqV3
WScA4JtWcoaLU4AtIxxu2TkDziqVpf5kQLCGEZBi5vcj3k04uS/S6YLuWZJDaZNHADJKX+MVObd2
Gm+6jqWylwCnoLygPzvqDU6naGEulA/XuCJuSxvcl+a+wh4L0lrjPa5+7LS+Y51w0HLtRY04fpFP
Pjq8ROCyTJeOVcVptk+YxjXZoFYA8kCmouhbiipZ8UOgo3HmoxXxvihRpxfA1q+whtxa1rlCjreG
99uv7ew6A+F10At0bc70HJcUHCZykKAABSr6plvZnga0TUU/YWS8k6NwbWOpWmeDA7hkgSULgaw3
P7MO53pIRBhoHfUN6PPJSH6M2qM0Gex+vQj3KFAhOUn0o7msq3SLVUNhTtdIk5mfZnCtLEkGjFfm
+9YbglGlZ6vojrh6SoIx+peYfdyIk9lv8nhXNbimhuEOXN7O0MdojaO+3/J6+Kx+joQ8Ps5C/WRk
kPeS9ws0U6ooULuwHdKVIzWmZDO7lTZ/hz7Nl8qd72VypB89MpDWj1Yobu256ViMQa6qaMNI62NG
2VA1LtWs4MIegYlDyI3jH94Al8OmPVR2zAitz/d123Kl2Qb5TG230q1p8M+qvpAiwA36bQV8IrO+
arSdmz5yt5mLIiJBMUzDk0Dn60KWJTV9qohQPHC2u4v9FS7MTemHNoZE2Tq04XRZYfn2/OWl9t7L
SX4AcLhSWvyh+GZWNhOxmS3FxHEsQFYnAqZfNHMizeznGIlzcaiFp8pyOOWKiEvDuNT0WcPRLeL7
xQi/G8u8bRpxO001YpKTTtKar+Zs3eIL3nS9e6tlYlpBKed8EsyAeQKnDBO3Bgwy5ekM6jljO50x
bi48WKKNHfPI9xcY2NA9tDbjkDqXnIpxs4676BozG/ZlXf1F/q75e8zU5ValHJIWciRu11/JaH9o
NbtqGkrLBGSYll/Shrs6sGRH2yyr+XrOjQdh9EynAHxGzg477jUpadtFR0HEscWlU9fDrgsLMPDM
PeJ1G6oANu86SXglktFf1Bpb9bqe7FetMfcxrhaMxStlmfuqvdEL8VCGxnVrfetJQdunswCMfyyd
/ABD6te5rn+ZoXYmeu/zD/XhfzFeEL+PF3792LbheY6gzzblpdj4w48tpr6GmcKPTS3DLnrYADlF
NUt2QOg7OcMliGhJ0m4kOSw1kYUOW7qL58r1eHugLkwbhlxNExjFX00+ftUxv1WBoB5NzAm6NC2y
xv/8rdlA66OsY2SIPA9xur1z+xHFyEtf36TNl8vKvyOtsbOYpltGkEKbGHVkAEz9iNyAffdRp9O1
kUsU5z3vtOw1bwYaNxOuzHTkfzKrrgYyOUIS6Oo9GojdoJOlZvDOU/r1RJXY1OVB0szOJj19gpUn
enJli1RjPiV6dtMQkasS4zC4dhDiBqM62ghVHFAj7yAh1iyh5izZOBNQjAqc+6jf1YKEGfeccsVo
06Y7trw3nH7eAksJ7dsmztEUZXfKcbe10rcu1rSRCg4aPFkvCJgwF/aw8v75M+D8Hk/n8QrbuuUK
HZeHBS7szy90NoReG+VlSzKdjQUyJKsbzjDrVFrTsrCgbeO3z+0Q26s5vNJ3g5SY4kBEKVeyUC8d
i6R1kr+Z+hwHNRdJ8elUfbcO86VkQLVszKjtgtx8RkDY8QpdnO0WqPyCKxkxME6i4dZAsgCIlTgx
NrXXSFOv6pDysRg42nqhPkohQbEhfKnQ5vmTZ+/bNHzQa2I2yoIwtYoSqjcE54dmvhvtk5kLPKqX
bbKF5Zn91hi+OGX1PV58D5Exv4BIr1ZuR3kQWlcAaYnTsHEpq6YkkaTqTwR0+Cw+sIFnlc9ijFEZ
IyXoBdW5GEFgFjw2QSqqvziH5CWC/B+ees+8BJSbRHuYv9ldErPL5lxEVPegd1ptWqWpsZ+aZYsE
c4V1dQVkBYLZuTDYr8QHpfIty4I1SNddNjXEnmKgz+2dgeKklpnfiu4vMiL/Ic+Mx0Watmmz4Ca8
m77mz4+LzOZBWLloEQHI2zznUqiM4oeU3pXJPSIZzHHCh8+1PqEnwnTTyUc1u+SohKi70mX6yoie
mUGUgq7gqpAnGI7vvx7pf2k8cBV/NpS9P92/XT7tPwxb//5vf/ro/8Yt9qeviw3t79/e/1sjGM/L
fz8ggFzzXvBafhcdlMr91//8H0LnE/4+FrAuDb5r6bj5qX6Zu/5pLEB3bzII9FzbpRbgs/7uBHP/
Zuo4xJgnOJaLoNbjs/6PE+xvgivVQdQiHJMrVf5LY4GLJe3Pbw6b4QKHFO5w07EZS+oMJ/54W4Ed
pb6NeuXrsX3XFgZroFySxW5+lCOpqgoyFAW8vZWiMXw7FAZkbrGGBYdtA3rqjK5gEzXnMRX4DXIJ
H93hy/Tprlq0Zxf7M8tzPf6p4QOvXMjLfI32pLEsYf5a7D0z/5wXeQ21N9nmRrXxRPljmYru7AI0
rbvxQKzvPlNW4nsTwW8Vs181ocUpYm+leuA0JngPqEXykgsLQ9tPToNXfyGuu0NcmnPumtHF6X8/
j4pJ3siO2ObibdzxHY4/k1Ymi4Xqj7xBr6xQL/ze4qSIyvxiIOEFsCsGF7HoHvuuYxiJpdNp5rNG
TpEixk01V7UtwYuPgWsVl5j1FbdegU8ITrptgJUw3czHWntQHT4H7DXDpqgPaZfpQZw6YkO403WC
umHFHLTbYNJGUsA1WSaXrnLMfhyrRM3BCl5r3ZT8PWcVt2jcLee1bjTX753ueZkX7k0TCEplvLmZ
8xZ52Y3bSvj0bIoKo4QiV3SfeDJUoJFLg7T0Iohj/EDx77JjXOM4eJs6/rsMCNUm6uzEN+zhwaia
V9OO1lzMhKYNHgLCmhQALD1x5RJ4o8lvJ57v24w8cficcYhYZhaIq0co2Io1GoPhdQJ/YyVa5xmq
wXlptNmvJ4kLS2GULUmNIJUr3mmOh96fOk+PS0YPHjlsiPLKmVVwHzYI6czcL9wZJQ/U4nUtiUbE
cKem+Qf+PvOnSXyBMTvVcY1jDPXBqv9I45LyykRbGxcDQ5gpByfvruDfoebvG/LO9S1O5xpFGWzJ
wsZKFnYPuZvMELgsH81TslXIArQRCRqX6JZAVvSdpYeOpMhIaw0TbEYPuuOSJBLWUG0hcCMGNNn9
JfgDrByEYTsah7CFu1fCxN2W9LEMuMyJ1fOmGR5iOEv8IkowsyAL0thepZXYeXM0HeYheSWVsN4o
k4qhoddzNXBAUx91AF2wX4xxBjhlnHz2dHpQC3LqZiKoOrRCfpSbqGZVbu4w9POEQVtNnx3SKtBT
LED05/pQ919dlnnH0dWY0IxqZ80JOAXHizdqYVBQg9u70Twwkoy5fekIXPOJda8UoKRGH9O1ZfZY
knww8tomZZN1QRc/lJk774zGOSQtj+OUpAv2rZA1hYrx+ZBqbrXC8Tfd3OpHzIhalDSBrqXNxmCg
uioNx2ErkdHNDHXnZ0kt9sWcsdxgJZpo2FIo2PaOCbtc5hiIkOKshwghe1IV7dpAlxeQVsqeJ7eR
RdIUee74BQGIIjQHsWpYA6XmUILGHeP1dLFLIF5OAhU71FXyIDat7PJrCiZGKqG1btnR8HS21+ml
m8zKFGh7C5c4rtQLthse0Vm3tsB5Nno3WH7sFeW6RD0eluiSKUX80sqK+ySsdmF+lQzsDWtBMgiD
YtbSHdGEPcr6Spd8v4tNrBxERLY4ix9nXrSCjQZJC8lpxIAjEGV54tdGTKgp44OLsJFfW3acp+yu
nzmj+tGcd1lSHoYYYicgGQGJ3Pdq6y5DN3PKF/OhqfT95DmImGXJjJC/yR9Rx688Nd1FmXfQIzPd
J6RLdsawXsAnkIuoU5fzlE0kaKDKRScaFkcRk0TUdc5hJrR7pbz0GA+Mr1zOR6/d0TWTQFWjT4fk
+EEyyw3Kw3mthxG1nuBADyn6QhJNTqz3L98uW7yegzxvqs85lN5OT+Ob6CJsmE2U2rTtOSv6/FwI
cPBhdF1kqOhCK3PXqEdXsuXdgiJvD6Oy3Gq4KdMBL5Umj6RLThsa3pO95BASeFG8EsH25LjnxQhg
BTCLdpsQ4dCVPjbNepIEVo4OsgzmTtqq6DHT2oxph8rkwE2BUXQAjVcU3TmCkqVmDmrcmxrJbSVL
dpo8JIwih2DSTQHpQMzX7oW33C1J0581EsY27Ml2oYqIWml7VsZYgQOCqPEDeijaJ3R4hCnDjoXJ
1wFjx0n6onPco8IM4VGMGIWKRefbz35Ku2D8keo3RSfg7qhh2pVWtQBBqh+nZ9POCPIrGy6gMbzu
Z+0m1wBnsFzVa+9q4fXe2ob9mmQNwIY8PCz9lzERfhrZKOUB/j+7AgsEoO6tKM2rPisDFYFycPD/
JNAawjH+wIdYrNPW2mR5hU1mwQXqiCTZGRflcVa1m9FqicqV8zuX4yWf5Ia8O/EiM22bWdMPmLYz
Kc6fZe+9x+4lTKSqsMxJOoeSQMZ57AFXTuMqbczbNrrX4gZt95JQCQw4Ppwq4OzY6+3jkki1cWYQ
1sgWWmDe+Fb1wd6BpbtzoglNfUKsiIfZCdPbEO1D1d4A2EVkamGfq4VLaLxVbdKc5UOHfTdgxVav
5igk1YCJP8NE/KSDjaNKzVsAl+kW/2ZgTxgB4Z6WbV+sm2PHLYur4bKShVZaWzBwkBRFOlQIRYZd
kYzooQSC0n6fehjDLJlXGysmZbA6FdN1ZC93ZKoI1g8YYqrZJ8vsLnFafW24xZscmxfRym0RRw+2
U+/0oTu1g87iGvZ5CioQmT3zUHmlD81xcEZISQCxTe8Wi94p0vLbCeOQmRTrPhuwSPdDkNk6zrfk
YRo5Yj3MrUOLkZ3yyuOK7s3sJObmobR6wO2QiPEE34qcIXWf3eiy3UWaNu/RYO28BbSNrHhyQ2hF
DOEf6vFgGtWLN8pbB/tgA3lyyVAshYCe2Gw9ysQ4szJ6dBr7dYzLb83mKChD7yVE2Jih+LqPyO1J
cofCxy0/NaNAAPpdjyi5S6y7SU1OSNWMu4ELJfEQVDspwnHcAyblgVhFDiJXHW8vFDJnF5bldz0X
9KfCIG1ZdCwDULcAYFXrjhiZbT8A9BFewHitOqQmqvMlHA96tkMpQ/nGNABoU3sEs204xbU+zFco
PzCgV3zNKvVnoF8SVBWsPR8arq9F9b4Z6xOWbNw6jDsSkvl4y1gBa13i8vCbUyei6g7J+hmNmjmP
Pa70+hJFlnzF08gaoCdHELcZOS9e0PaGe45TeIMG5tetlxG/KK9607vOiOfutENqdI+iuIwsw6e9
rQzczMYM7QfJAMJqsMj6N80+SaYt+Jf+ONkzB2TxKabQ2OKERnTqDpuoRjoA06TyqdmZkIR7k9QU
7UrKeceInNfEMcPDiJEV9+hKpu2+K6htPMIOTr1RbjtG6H6VpZ91mH3rMQ9QSn7KnkSwOxZA57F9
m0WFH7L9xB1wlWv6XjTTS2aRACCAz8n0xlPhky7Cu1oyBanKhHFZhM8iZJUjC4eCxyAr1RuerNR8
SBWCo3hcrgbN+XBROU9AW9aEz4PW7B3Sj2/xW98NytvE3vLiRXZ3NzX2ceF55mym8efnE6BtnDb5
nsmEXOIHNCqgIy2sQ6mb44DqWMkA8ffzWUOFOi5rEl/ADJQELTCw2Se4u4fKM7lfcLthYmxXhKnv
26FiIIW1VLukU0xL47KEExM4Gv1lGPMZtXlyi4H//fKIpfPykS4UBxO+IAzMvMglWNBoJtIOyYAm
4xuGzJ+wC7YVLuhCqsvNxKalNIDzhaFpW7xdb7QhO7SRfORZzEJsuzCGPwpMAbC9T+j1t7gQGIMO
hGlOHdbwpPlu3P4cyX0rimnHSHYK4ghpW3xXDPqd3ulvrsa1bLC/lfbCUNroz6nyGAmr8kW7ZL6A
xE1Hiyz3ZT4IznsLTv2cmmudToPA+fnKmXESy+KQlcsjVObAhny4KmsWNo3VPRUz4LMycz5UosPa
nbwnqPbX5Uwce5kxW6kT+hEi3FnlRVvbTO8jI383mM/kFco/b4rf0MBEvsKdQ1JnhO3SG1Z1I+7C
oj/kbFOsUNsSIQkTLdd4vDGeB/PLuJgbCj+KnYJXOp3CV7TLjwlTOH5LR43ENFASpACg2xfiZrCr
TyLMmjVicunrFMNTHL+ZPBqJ7uCz9gz4en3vQ5ql97C6DesNZRWrxvA+xfBuZMvVVIIxsHoixwyB
bzuVL2w8IU3r9od1jus318m/2GTjw2qSM0ugMwsKHQcsiQiD2FZsCNdV2xP7QeccUHyd8Ct9w0C1
r53+BtN+sY8qcYcc+LuMtXLrGhExEJHYokn8IUsF2eBKZ5uyHduROlpL90WUy7VXemgzM9BhC3iX
jkEYLUMD4Ku2gwWMbkAs9Z1TouXqIk09J214a0tDBVZnE9CV1KwmR49R+6IeSe1d941LY5trxppR
WX2w6ntwBzlbK3CfXYUo5uhY6fzQmcuBeHtvIxLStIacPVBIlmZOkaklJAiUhfc1KnBNdHy3MV6X
VYHw9OL0lRAE1nGaoLkz8d41ibH4yBSSTUhgkso8hpMuV+qYm9s4CXMMm/1ygiJ7DxsEEQLZ0MeY
4EWDVn+rZzFSJKPY5FIXz3vE9t5hdtCQqwp0L4u2RQ0p+uP8PKsCiEFp2tdTGD0pqFsrASUnsCJ2
jOR7P8MvBzWcsKBgxx84Ve76ZUPlopPDuUI/zKJRmQd8DGegnOOZXTZqKl3uZL2y3HS8gZZVbpgg
LevMXF7BpW2reFZBjex/TTUOJ0GqZFs3uA09ld6FKrlm2he/tFpOjJjrcmTy3unK0nlLDaDAqT0+
Q+nDsAVREth/8Z4p4BcOwXP5REDE1OAGeulQljN1sY2tUfaHqDX6rSoIjEPFSFpmmdHX953B0cLv
kwhrojfk0qB74EZuoGuTBVA8M0o0jmMS4QmdxHOUSljnQ5zeVZeEzrjZRVKCSgEaw0s72mwBCCkj
0WTcXZzljcG8oYLx/i4qbRdm/YdEvHxCyC9Ov37Zc+sxCel7x0fG6w+kuLJp46y1l/EMsd4fDLzl
zch1P8oN6KFkU7r2JRlNG4PRIeHdISfgOIbfXD+cdSW0Co9JBQb/rTZwhDB1RUAOzvsyuekaO9m3
PRAF2cB4rDnSFrxwuDDIDuSQLTbo3a9tF4RP3cZUWRZBWZTXd8qC6DWni72FYCMDjZv9zpqBl8zh
qk8bbQ3BoPXjqGV7HA/rHhWCnZNrll7k5JFnsLvAMzNq/ISYi9l8V8wzKviNxoXmoyaY74b7CJQj
f6F4TNE3Qwky9J1kM+lLnSASbDLP+QBGc5R+I+bbXEuDOeERtlH1YmJAfV92xcHFirPvQDfg/LDj
TdHiBaOXDM9xU5MqzVRqq+dBqyffdCQykIkCDsyWKpbRG6aTlJRWq0CnXL7XCXF0tt14BxbF1MPZ
wH7RUmujGPzM6Jogjatuj8xtWTf9dNDCVsHui1hnmokbEFyBiwA4/AmIENCLG1Kl6AH0Z968N7Cx
E/wqHXYgE09olLPKE9Pl871krUzecXpll9tw5I6fqoClVbWfw87dT7QmKIm68bkLH3usscizYZF0
hTEf5m4JYmLa+fuN5eDQPdl9OEPFQRuRF/b7bGThldUu98tovVWLbu2X5MuqWnPTWxXrjBmQKIjb
IE4a+HK2WOsZfFiSkn1itYFypCS0Woyg2CtDz24AraFsoXwl1YYwmpYgXthv5a5KcTFpWj5uvOy2
7uAcEY97IWXWt6ERkvoCLgukENOOzGBKJCRHq4halt25xSR//B6JbWMtQ0wq2VmrZqyqfaLNBQVG
/dgRsx3gSeOWosjkR2aNsejjCYA/+ISbLJ4u8yi2ixL7b906Xwl37BrE/LLFzoCDH6wGZi1a6CEj
3napsWGwn+yhLdzwOA8oaAJtthzQQ9lA6PBOl6xlC+vRGcrsPE/9wtGPvyN51ZYk2uRlqsBptNfw
yD+SQh8eUd5s4Cir28HEJUhpGixO3b4svaZtKq419ubda99b84M7S36VHXZpHSDPSvYi3isJGmSM
w26jezUBTaPxlBACxcvSHhECUJav8MwUQdQs5carc2pxVilB5CXvOTduM1DKh0bNX0WCZSgNkB0d
vAewyc4GYeVPxLH3oAfVVGynRu+vRqI9KGa6bG8tsr8dlnuLQBfALwCx0kUmlDP1Wblaew75rYgV
uzCDoGGaEzhFb3nnpiei0527MalyBB8odApGLHfgYyl+dDPdkYrS+OT7uq8xaYM8vTm2ipxibQ6/
XFzvZvIMSXL46vL8qm9k9mKWRRmk5mTus9YN9HD2zjatpq9Vbf2RFghTRdneVOytp6xzrocmxJfk
5CCipuFkKvtJNaiB0wonNAhx2NiZep3ogK5chkJ+VR9/ISONcdbJBUqsdWYowjSdWdLFDP0e1q7x
+OtD5Fb03DYW0THS3afGIiAdfrp3pazcfZqKKqj0sN/geOw2HoKwrevSZrjhMhEud7ElOGn3FmfF
bgjrZ5VnICaG0ER2oJV3DWb4LWbbfI9TIj7h0yIVhd6KnJXhmaCNcVuUNQvROv5OSpBi4X6O9eEr
z0a4pBncdafH0mBTrawE7NhrAoINItEYyWAx6dczD7NJENWL0cFuklXSPcis4O500W0xYzBvrOxl
nJ3qdfbwT4Gz4Ca5fNiHaj128ztj8QmXO6GBbOSKm8gpOq55Zp4NdTRx6TYglZaR5qGsuH7Z8DyT
26LvI8LgLyqmR+I5uistVjoxTROuU2u6a0ZHwlyKjEBxGlAFO+i6pdiaDEyu28LbG13Fe3kWsFrs
+o42lbiIyM7PDO6fqRllwOYo3VjDIt6QE1lCD5+cTse4712i0jUTA0EDRJuL54Xj3t3aVdxcMbxs
rgRmw5XGHwayltGxqLToWF3+b1ig6hixDuusjPixjB7B8oBXqrurRg2wypit6jEZbjTRExmVxzIg
deI9tEf1iDdQbefUBXqalWSvzCwll7HJPycsau5pwe6XUKcBfg6hr/MP0z/8yX/8NyULjVfhuD9j
9I2lMf0Y4ipemwQHnOdaJKfMQOqcpxiUIkAsm6ig6nIIaL0x4onibULBXddSnRfEp8HyrM/FhJSU
KFkRpwzjjXp4r8rhElRn3ZUOs8bS9mDzSHHroivyRVOrdzWHu6Va2h8K5f1czfabdnnrygLQNNLz
cStqE5gPEFrM9OTM4Lre2HFa3Sq9uTw07vRUg7xCEmpf9u+2uxGVmvd2ijB+0GX8QkwEY+thQBgG
EoQgtdHZOUwuh34yb9ks1k9lRRhMrB7Npj0Bh3SZ2KWkrZKe+77Y9kta1f19NHb9gRloHbTg2t8T
eH1tX79ht+tR78m3DggOF3Q3vrLVN6fWgX1XDhxDROn++rBXOum82joLp+5cIGJ+8BRGJVuvpxOj
HuPBzAjArDywOTVZD2iXovsR0yM7FLqY3kieM52Lz0mjicZltO/NXF/3qWc/ablZnJcBGB2F/EKU
RDIF4Pkv2XweW0Liumm+PbZzl7xpN94seexyYnMkuG53DKEk5ZfNfKtrL/pSXS0t11jYO5eUO4Kl
k3JmuKGlx4KLy1+cRNtziZ7mYSh2SRZ6616IkBWJGTEhUf7Iqm7LHQakdom/x6g+5x7/JtLkoYNl
YPZNMLD2mjT4rZEHAyXWqx085MMcE+e8DMneRGUG5ssgDkuW0H8GcqqtenaOKhs384WWvXRtFhC9
fYXTMoSuY+2EpJHvUxSYhpVfY5w0t85MxPhkeZuuxrKQf/XdAo92QHxWwTTx6MeZYcIC7rkXyniv
UfCmwMwzavErABE3oVsfe0ZGgqg5xpQW+gnTRHKatNeq8TF8RciWg5Y2/KoEb1S7RNNGPfCjMmZw
XsKyElZ5Qw3hcvLhyE5yguOoB9h65d4JUPjBy/vnCHchlCZBAEBMPvAgOjQ/VmFdA04hWXMQuy6l
Ymk0NW40pqqZCWpckG+9HZhx6ZgZUqhwXNtyLmEMhdP9cidb94sR+LCGf4eFj3GkXHAia9WzIXmj
8AfEmNnlqoKwx0YpNjBz2icPWJjf5UwThJUc+oRZN9sqNMxgdUWvfyNNv+/RN/mj1l4Tc3iwaaJW
BbK3Nr8w29maFHr90sYCtkE7P4nWIxwHVu8KmXK8MTeKwKFyUs3tqOiMmDBdJiVURdyt7CXi98iD
hkJZw9cR6qrvKXabtvmhQ/vxkBieq2Ln5Wa+dybrJioh27EilkGV7EgJBdo+w9AraUSMxfvUWabz
i3tJsuVw2S+Qcc+rJiKLqbR6Y4kcHsc0fx07PPXY97/JSEqmtFpbZFj6Tv8R2bLYgJDomB5imJd4
U/8XdWeyHDmSZdkvQggGxbQ12Eij0cw5GOncQDhingGFAl/fB+xMkYioyipJqVp0b0I8Iui0AYDq
0/vuOxdE0MGN0LZc70Nj2JBGWH92dckXyBG9MZsmiFP7klu/LB9aKV3VYd/fWRHLu4oqtc+K9jkv
xpc4YatQ0ftYTVA0sWbqGImZy0dCs8FcpQMyHPEidltSZkktmEDSkBhKwcaflv45Z2F67SsCo1ak
zPcrVIEDmLavupDzCgtivsohieNXdlfOQokdp+E1DhdKeodjIPq0BgNFI0HMHz8YWBPQkrlzXJv2
mpyHRy7mRhlDUDtRTJx7G1QgEtYNLLPAmxg4GlT2IC19q6vZDFJVMR0QZhsCdD+yQmd3JCK6dh3y
OVkYV4nP4KeOU6Dr9GBqdXwNzPmO2UdL1AEW/HHtc6t3BtArO8E5RUwTbXHW5pblH+eVwDLEBHnn
cF6xmtHZIZoQ3dZx1kPxGgCqBAg1tBWxq4YGhynb5V3nfnxvQNKQOo9QFUXpTeZokDVdcDx9LZb6
p970aExBq/BwMxgEpUv5mxaXKRhbcDAOVAOzQsAsYm8/4h0FDj2uG3kpWqS3OaEaauts6wAGpPlp
IlIjkuhk2gSOSX0BdYWjVUwtNgsPSGfH+HyCN6uTPP1hD7koxRCapM25ngrsFj3xDEoCRzLsfVqM
93GM/atxfCNInY7VsVNfhhM+DAScpLk+bszM+m1h2N0jMVRrOTzqZfLi2PV7KpmYFQYxELp3dlxg
2YMl7qTHYHNJ2UJ5uTI8RB2YpRyMWA994BxB7JsPDNzu3dT6JHuBnBbAB5Y7pbuJHFeScKl12FMo
R71XU95FEArwEmpoC9khssUnbK2MBXWRh6Rx6GawClm8wOD1+jj1nN3pKICqX+FCeIdyj/8j/gRR
ttKN+Ui/67aQrR70bfgxde5FlFp1rFkDHJXt0rucSHICWM6eyVB3om9DJEdDelvEcC4EHZVdOr+O
qjoztMArOJydbPC7baV3QDzJGmbSXpSIhVoEqJvT6kybzx3pNokjuDqkZuCIgIPt2wFWmZcVgVXE
u350dGABYkZI1bSgagBVZm4A/ZIe1QgdUpDolUclQ3UM2WiZ8eqY2on/8FDy4DGmnRPYNRVANNaJ
OShSOPFrV2RnaRVCR9Xk3aZMwWEqb9roRTMFynb2CnwAGUhr2aYZ+hr53FYm9pVPE9Bq+mskaP8n
MYMG+eTjbxnZIxiAWRd2DOjRTsiXoaM+gJCAZbi4zmluFEnsrd145M2aKWHpeJrWCbk/hNKgpENq
QzoGMcttyuqNpAeBgFCazlIPYTS/GMueF5r3ptCeY9u4cN2vM+IiQi9qlRxPvTTpx6UmvhLdhYAo
5kcVRWrLk3ZLS9pdS1NyjwHrFxnJy7S3nMBsPbFa+dVHMsCio9SJAk7dgYn3IwK8FxiiB8DGaENg
LXmowOaiLHoFR1yvEh3qB0hjutEjD2lGmqRegbc16VESGyBVt3bzTOcZprhP91o1FYR68A9An3dW
3L9nhv/tZkaE6ldiHbDv09rY1JNBToJkAVXFWQecS9hBvreL4lBrKmYiK6X8GYhxNuggQ9VCj1YX
kfXgelrs8J1DtH1qT/amGQQTrBbhZPiT6AARdOK/00Yi/XB4GBr1WbVdGfhhWKxdMyaboiQHWOTx
phQ7oV5M7yyHct6piMFmjW0Ua5QNnBEDp71kFvVd+KbHycFQeN5ha78bBAP0hkO6VD5EQdbsVQi5
OapcndFikNZJs0tAC23Ihf49GwMyqpc9oVthF/ky88jiDq2+MFJfvQq4SEsPYgcJ6GoZ+yHhF7pq
urqSYYUJBWQwsq+exG4y+vBRpCG8SBzjtKvpNTh5MwahuM1xuDJ9Jo/gqfdFUVwmkg1iFhq+XI2s
GvRksYhc0lo3nrgbm3bfxd6tWaoHjAB6EBnWuivGc9iqGzD8xop4r0/EqBJpHSuA0b4N3nxNUo9B
Ol2gCTYWVLnUJrQDLW0VJYZ3mASdeVK4Vz0km8Aef3W6oR+Ihvrlhwy72hWmhk+bWo+ZmfKd8/2F
cw4KWA5TbWwtclp8eqz+mhFYKIZG+iSz4hzObPPmRC3l9ziXZIiD1i2ZiIaySK38QqrxuemKi1cg
FFhNvKr9YXEBR5AMkeJkNNw7PV064Y0D8Shvnb4ArqucnBdQxonVKoZflj5JNdiblBGZMIWKY/qL
/8ESWwtKLYkm1mpQ0yWRYDFK4KLh6H2F9XgljfWlI8dtbvnijfzJMbqnysKQX/mjRVQFjhKohiU1
Cmm1H4QdlStnct4ZG6mg3q6crOKrtbInPcnfJXNLOL+DrCsPzkSPqucRI+uE62wjUyQGA789YaKe
U35bGJwVW/6uiJhvK7L6VeMZviVSbi87bzunjXadFRqtHkFEp/tkb2o7vC8cAjSY2d06hbsxYwBr
jqEyyp38nkm+xWRF0hEmTOCdVYim82jn6OPaOI53hovMkWNj3PeQJC+twYpcl33x26maC1MK47ft
eEHcOcXHPPIF5GGvPwhDK7fUAfEttjn76EjCXAYjbx44xouVaCr73aVT8/PXhSnu0kao31OxqBr4
gS8pEYJA6pdxEzChd4VEa0SvlddYF1/YSeT3tHf8uflOPYBRURMXV8Mzok1hWtEdp0Ht0LEiYM7M
wss4aODk5t793c7TqV3ecFG1m8IP5TtUPIIOay9+8EoXNoiRzEdhjVD4YiqLEd/4g9fjVOxYFD8i
B8TO8tdVCU7IsvwXU7BjU8YRnMFV3c8U3cp144OIoyfTghIDhRkA7XCqWzJ/4aJvJ79agWtiTr3F
LjbrztHUu1+cCOAE6iUUtY6tAXzOxmk6dhuas6NgXDos5Xtigpw38nNnW+R+gSIPtJwbmmL6MJc6
nlFhstTLkX5du7XrCapl1N7Yplas0ij97hHN2D10ujY1KocNo4oaeXKqMegEMDV7ii6Zj22PkPJa
OeChCsKQMtsY6JA4AWTabWck/sucmJ/cumpIsJOEpxilck20D6vNHpWYeZWhw10ZhhvEr10uyKQJ
XevDBmoyw8WmZU4lWGunyczespFpJNHk39myGQ4FjVizyk+2RpO0IQeRikFCzo7vqS+qfVz239jO
6B2Y8gmvJJzUST5oTPoArWBv9UNqHclqowR1MLS2Rd0NwiJKielaHH+/jJECp7A6Pn7V3DiTcQa/
byVpwnwgprvYwgfVz/K3xwPEvcCxL7asD1m5Tx4Nntxzr8mgEz7O7d4XOBcwjuWPMdCYVTsMG10v
b/wsHjcdwbBLCXB1dJLBgBllG1f+prB6HlPLPjGEByigNH9N5Cbi6Vl70DdW3VLpAgHs1mEpHh0s
Rr7WBAw41KBpiAMj2R3jKHrvzsuxRiZ6a6zCVkNuIskh6Qpt3TvbYXbaI4Qkgprz7g6WwdGIDLUe
omaXLko2XbmNHTJ2WWA3YBzzF6B/cevXcFl7ZsgC13upPWWeE4+jl9k4q64nFTyeYeeD7iLvFTTO
jRH5z6WCxcSt1a18Zi2Zkr1OnK53ifs9g78PKs9/VizZRcvRss3BK6qkP2QV6euDZxL3XNXY58yD
Z4mEEDioaEQwaOMtMUs7YXjkAWkUL32hfi0bDsOzw3vhcj8IGwwP38QmyDSNmSdo4C6UFyASZOTC
FMayO/coeBRz0UKLazlHdwcvN8nj6PIbqzcg8WHmWrif4zpmnhXBaIUsCeQrZ91lINDGgGxIY1N2
NXsBWjHLg4vZj3xygC4832byXplViJXQzld0Bn4ZOWW+MaWgN5li6tP6HJUaG67Mq3Wrin1e6RzF
jS32AiI5khffHe4Wd4/jjxcTOGjgKU5fNlZRDVDNckIRYYvVMlMPI915WGCM05HW+7sOmzP+qhwS
jgRm09t3syGfUDixfZYO86+6dyvE8OXQpSWvIPvMsGYW/gx/mRiOgwX1kTkWfNUYEc+eIx66yR5R
5K1bGEFMQH2U48A034zbFMTwzheXtsvuK3tFm7nBoDpSGY1PRFScLcYtRKIe/BasdilPfVdQ9LiE
ACvAoxheT3qEjjGALDc6cTK7/NGqasyEYUbmE3ToyOtsqNBiZWgDSRwDAfKeTvBWUgactjPiKSAk
PocciWkzjyD/m8Hc5JX7CF7+K+7CL9+bHmjF7hs/1ziYJ4+xL0M6NR4kLnr51Es672O8hZ1BhV2h
IDG7dMtoM6OVfvhkVuYev+4hze68ST5DejJXXijsvZOcnTR+4ovIjwiDxJQo/7lS2KudwvBQTyLB
wDUDMYVG9KhqT05k7mwkbQoVgh4bsgur7LOd0ld0sGtS1hydq31mmpiK2ks7csDNi+G98yhQijT9
Nbsmt75qrJXjFUdcwyvdgoFpu4/tnPYbe3j3DSWIOVyGhydQTqTBPTiKNS9v22+83++ai8wqsTiR
IPA+zTBaWcU/QuFXe0koeVD30ROHg3cmXr3tpOP4G2Y69Zqdvlm0C8HUh+Ya4DKDvObQbQauEQDq
+MZbUukyyzplE07WQqj5IAw78OhM7pDZ7meOHzJEDalc21rbPk6EkTsHqRwtCJ2cpn6N88+tb5xR
3GM4Vpty5PTjMHGAsbrZDcqtL2OPCbV4mVIQLaOpvZlo2zz9K21tTtgrLOF9VL17MewI7dIJvMJi
5F+V5zZi6LjWI0QM94RAC/oSPh1UYaA9RO850Xs9DEeRtY8dHovWGV9HiLKB6vNvh8Dplk11pSXy
AbmVvXbBXecQ7uxqPtllfcZOW6Z0xFSvN9xdLA+EHZSr0Z9vppHALsES1IwC+LbxKvruseRzNYb/
SA1Ce9GhSCpI96R8ZsOFbkzcDRYjEwygWzN/MKUjxAkOUC7pZrRhEIEQLP32M1bYEZpG24w5BUls
DnsAp+lqym9nZT0C1H33FRVuPRcZVdatjddjWwJSCBxmFBhbY4TDx9OSk6QqmoKz9sw0m48pivMd
WeJnoExP7szu0Yb5LsVLvmqs75akslXmIeFmGUt3YUVnpozpj8vpGnftw2wmDpXncGu0klqZiRjS
Vx9CvNC7rnVf/Dw6dEDb+WjjxbLxKi9f61vdWxbgtpivujbZIKK7aLSvjAgyG5eRc/kzp6jB4p7L
7tRCIxejywcFZ4jTcstIILdUluGRIjgFaOUn7GR4nZw6m8x88zV+jYc3kf8dLUvOd6qYlnYRzLN4
vtSRt+jJydoYyrMjuyCOnc/ELZ5yk0/QzaME2PML2zamm3REKUuJMyOXiIm3Dulohl5pUem7VFhz
Yl2bSbfIv/2aQJGyHJTPfunT4u6hjWW9PNeRDihjdO6cAZJpXQ+KR5MD1zjZPA2UYzKL+M66msOy
zqg/HJ0uAM7ETAerhRkiROFHOzKqHTTexN6ZGsUmM+1bXZZnOc3Mj5rZ6zrisfNl+lm64KFms883
uRafYkCziSxQNWW60Tjhl8vUORwLzw7vbIS1VS0RYdxuOIZ28Tg5p7BgS5lzv9ngsFx2FKY5s2Nr
PzSZ2NRVAy/Qhe0qOfoGUhTnsVJfvl4f7CWmxpUPIx1X3Ta/EP1pSmKZ7a1dKWwQvn39hNEFT3X+
YKN5QvjqPpn32ZpJ/RpmXoNZiwXflDoolMWKBJ+ZQ7day54x9hZnQA/vjveOnlUWkpI57IMaG0Qt
CFsRRjWCU6X7bDuXYtZ+kTFNI8HIljvbXvtSifuMDyjne31FDrjVoGOSDjd4Vbc2w+HilvptZNck
Wpfk2YEbhOKhbwpjehmYqNZy7FrYke4m4ig6B1+yrDlPdth/Xcq1BYjLyXLCyKigRjDgwb4ZmWBx
f97yULzFbVlt5xnJTWGANY2eZFRrzFYgXKCfuXtZUmvkDZMXSJSxiUFnVF0URNa7XaMfGjK+TeSE
CN3RFObZHSJxKpOM1WdICM/E2vo4N9pXr3U8xn5ypBUeb0wLMtRQJzhUBsIvVYbgRADLNnVZR1QT
Gxs6JuOUHUe73FoyIoWjdu8WK3Ruo9pRQyGGEtEEJKrazDoSIcIW0e66t3dlE6597EQBOlrDJh/f
4VKwDrG9xC0J0Lb1qNaVce8MKTWuYfPKefrc9zqxI8YN+sdrrBNyiQcUudf1UNprbd3VfYU6UP3q
DDZTYtTgnlvyk3bxRCuiwjXD80ym1bPZVbde/VtfOl+ettEtAT4l/sQUV2w7NyWkVVFv4Uu4Y47/
QA9mX8288yJLGEapf8OluY2M7kUpI72RRX0bVume8JQlDYIbkQnrFdPqoLdaENcY5phAaRFXR8Fx
Mz/kJIVsQiN5DUNIDBH5qvRRefT9jinrXJ+DSs6HvIp3mdk9gAzZ5o73wRbAQcoDANjCjNGb5MpJ
J1nZfnyaMw886GBv565+74xu57YopdGBs0R0FO7wJBL3xOD61ZsxZ9jTQ8jDi2B0cDr9TMZZYM3R
PaAgTqoGgZiTIC276+gSEK4cqwFF29CI43JPTU+x1ujpTrJK25l/AgP/2iR4DzXL/8r8X2OunTJk
/6OQvSS7itOa2MVj9ajc+bzkj2YKmY9dXhnRXSHa73RqmyCd6x0AHoyJeXslxfJOpz/iOqYe2CTp
IHjVGIZHNBKHdkCp60wMi0cFhG6ThSP97fy9yzlyRswGrQpGKiYaoUEvR0xoerqkw+TbYqB5Xmis
hZNjF0HicpSS3I529Lk8nr4iClaDMzg7zArPjJSVbf9r8pGG4M3JTYS1SZPyzXap9soJypPhVUc/
0u5VEg/YkkLF+SB6sslZCAyPN9MOjC3adhIdaSwFy1UvbIdOhHtbNUxDdZquB4OnTo2pP03MTAXC
580NUt2EWrF4LgEyYBvMwEOmOY/03DKy19JDS2i3sLbxCMMauEkj3PRt8WkWcUkyiHmbhQwiQqVf
Q8GL12XqkEcLPbLK2VqVZ69pz32WVn7Pj3H6LLx1YyzDSYp4W1LeI/+327IO7tSQfzhdeE7IqW8c
iYGWCqDBfJiDXas7WKK0Q2kGLXw5TSNSrKnYemKn+NRh6Dkz6RZxUR202oYM54lARujPxqTaTR5P
cF2MVyPkq4SuF6/DGFekmi0YJnhXAlvC7xn5bYZNhFNaJg+2NW3cTu6JJFlahVmytnMighE1grQG
DJW17E1aSiG/gqbN2YKwMz0mgFcfk4+R9iOGzpjgxbAiUKAICVA1eexldOd4g7/rZvtBk/2XnQrc
+y2meGsurBvigEkxpv9osaaXHWolw+GLnjFkN7Gj76Xp4gdoCSPOipNta9/JNKGJMQth9HSFwzAf
j6gyaMt4MEOBetgXFWlY4GEPuk0h7Dsk385Rjt2C7qhAVpoQt6IMsXnUQWRTmTrC/ghri9P8NIEX
IvZnHvUbTCvRQJxHb4oVtMKt0dHyr5qSDcYJkiGz1m040RHntUnYMO7pBd3kkXfB9gwyIfNbzrTz
V0WmYWs5jz6myuPicSByVgQEPdaHCjipqT5LHgbAVQp7ralvdOG8DBptr9F7pC9DELvM17XVcibO
umo3qVvLgYTAJ/quY7aHUOcwi62Qe99wD0jZv4ElqNas7niIx6b5smYj38/DKfPT+kItvzY7+gW8
HqkZ7nKGhBPPnNeX5rJb2OVdNMMKwL4sAi+h72a0VOOp9mh2fO9Oh6esDOL21bB84xBl82+ol9vB
L4jvnm6Jl+FY5MZPKUTuYF4AmpiTtqmK6v1YuafIs06DY4KExN/lVHxNgw8ke5kpwfDEYI/XHuPU
BxfpVp+ll6IyMMyWjvXTsgn0GkKpWRWXxOcdgrzGgLHQ+JkYbTe0HTQIh+A5TqFWrjWjN+g0cZj2
CL+jAZDtI3c2CZQI3+O5A2SRl68/o/P/FmTgf4IP+AuH4P+nsFmTsft/zRi4eSveko+/QgaWv/HP
uFnnDw5TOhAJ3WMQYRnx/2farPcHd7Lv247j2IDtdLCA/2AMGN4fwF8XEq4jTB0GAb+vq8D6ATBw
/yAlUidEFbSQ7pm69e+gB42/owf5Hbpt+Y5p64zxuu6CCfoTD8dt5y6h+Z5uGTkkHYBBSO9OpNXv
JpvH1U984WEq+3vpDvehUOxiOupKU4h72od3nFLwH9Tscn/6Av8TSs9/QLDyruAe+LprgkPUbfE3
Qos2FJ2jPMw2o5LgX/fLEbcg9TR39eNUq3tLRG/Uc9+pk5yw8qou30b29DYp42qq8RoCLEJkQga0
o28zyt5EyLANaR89pafJroalv7Rh+8f/DSvEdxYYyJ9xJss7F7YF9cnQHdP5e3pvNvHBqtJKt5Hn
YNnxmtfcyQ4qp0tfeNg+hmq8IU3iI0NxxUQcFUFu13cp6K6Wxnky3lq+OsX4m7Iau0VnHU23PmeD
/zIa1oVGZpAyyVz37u2UZEeXoXIz1p4J27gd6irjhIGeO1HBuynzEQWJAUKETEyEinRynbITpbab
qdBdcgLrccvRkEhM8o43ozXc+xW0GtB+dsoXpRuYA3IoP6EmfuXhTTjkJ61nqm4sggbYfVzHD+bw
psNHn5J21zvODUckSmtSCAgoZRNR+ruM3LUu8DJGXvSia0jiaTncIVaJBHMPKU/XDC8HZ5AtVdrB
SNd9dMORg8Mh/a9YBPgDMdjQs2m49bBakCpkIkG3osMbM09P6FkTI5AhmuXyE0Ll301znSq0iySN
cMYP3an0ysew4xiqUbJPsUa82HJvE1n7CkT/UISc7W09vSOv85zG+lHUyYutjz+Rn3WnXysXTIEP
yEASPxvpw70Y8UQTVqQ79SNVYcaZvTaInCnQ9wYb9ppz6ZuQw+0MWEw0SOLDjNlrgjdXuNFnZ5Zv
g4DLnp6N1tl3vTwmfIy12WrIo63caS1znDQF8CAs7bEiJRK0aOenGJGa5gDtQebWse5Imq3+szHH
t9ikX+PMs6F/BKCYk/WP176MkkNYGa/1WL6NlpiwfNMVF4xh1xrJ623KO8PRyxG6UEckgycM0iXj
PNqeXqIBm/HD9TGK//wuvmwUkMRGHujmZaaz3o769Fu4iIw5M4O97tv7vi++/Gg8m45/wQAb1DDC
Fxu5PLn+1coprLM83kHZgAEXJV/8wSff5qtxbHLTWq7JaCp4nVmEwpcxjAsWiIrHULc6jpTWYQzO
8LjKXlU3uBTz71ZAnIs5cehhgdUdlUQun5QYrgyK+CZB8Y7ozkHCBEkNoCoap0O1iIVIg9ymMYQR
CdJx24bqsVQQ9fyw3jU5v2wILdLARqLE0koLwhgHkcojbDfLhs+zOsPFXglMbGsPJ6pLtkEgJblJ
Q3mMorKETi+uou2vtUH+RM6cHE57CA6t/nu2G5pfNbdizfGIUxH/M6ro+xAnqyIqQUsjR0b2TFnT
HaQvRASncsDxpZxHh/rcy25fTfOV5IM+8KKSsrDfSJxqVdpu8QlBUFn8h/nA+EU7hJTZUOYF9Mly
4JMop/0F0wOeaRkC+Evp6iCzItBmK8vx70Z9oIVd8teccbqOVvaMC+dOUn2ukalZ99/dOR0YWV9+
QqMtNk/XAgEGwwBuu6zEu6Vy80LVdkJvOPNI3mvuROYe1FPZuadW75mvt5ZLa53anCqF+a+3hVfo
R/EbP642PDjH1qiCttSKjacZV3z57d4ErRqU6ppm54hE0zWpP6A2LOcEhgKd3JSE8tKrxJqT+ysc
WHA1NIlyfG7L4i2K/c8Ie/lU8Eg1ydDuS2apV9wgytulWVywvHCjuWgRa47GvgverrD52cym/Ez9
6VDyhvJ2osno56jSAM5WwCa+Z2YP44Q5ODLr6pXwkdEFqLh45JhSseG0bopW5MMJRC9p2YrcZr6W
GV4oe1ltOd2yZnD9MO06CVI97fNrXO6tjkuLYBeurAwuFyBbTlz+S9WY7AoRH7xhqhuz+UWL3GKT
jvaX0dZvOTOTsAkoZtNWPxFifKkFV9NYrFdlPtzHPhdQJd22FtzNXM4C5eBoVy3Jz5q5bcicD37W
VU3VHxzLxjD+Jt+jDzCm8Bd1sZeSV8hy/q2ljZHlix5sDYTN9mcyfQDKyHEDRxErNQFDq4r4B44j
iMjL146afAJ+jAnDGu+NQt5b43SMmQSuCnlTkTPV8UyLrEKUo+MR2EV/mvPmMk/9ott8V6q7N9mZ
TC3cRHgjcThdvdwBtqlfAeB9lIkIqpF3lo7cXCpe+Z0m6OsuQjsMnqg/RGlWIqbO15+kZyExGxPB
MaTcsj3HM06cgC45KbBTjXJXDfKu+opq/6R8vlEE+xJsyhH1Xq5VMT8ZMRiguKABQus4TDAixC0P
Us2DWebNhz3DTbSyN0MRlsTI/hu1HrNqmboaTfQmdHObWs6hLSb2La5gC9oi76CIoWyte3N61C0+
gqLfdcjaaKf5HWicjK+ljuoNaTW0cCiyApqGKpAe8bSEUYyueyGOPQR36kEPJI07ZeYd/B+Xf8IT
uYqIQPm5PWaLsaMCmmPUM6E9lxxtCIgrz6UwaaBZHaAUwhjLrryZnRFboFtFOz9miMnVIIlG1BUR
cb+MY5+YL2MIq6Il7+XJN+nu5GTVX9qyWiakQNFVo8SquQl/bgirYh+ttf62X8AyouEM5jo9ixq8
XZNnOqxh0Gsy/aEFpKtU2N52rAcwr7xulSdvcqrvebG91nBJcp2HhJk+f5Nyzl/Nunb/88J6wy2b
mm9QWYqfe9jN8zers+6KJKSzMq5pFhvb3B55lpJpFzZkwpigP9DdSlDPQF00UKqNwABkDeG5X46S
if8dkqj+f6+BSpunfJoOdLSyVZ+hApT5V1fXCbTcL5efx0fKvez64e3Y6zvNLpFGvOLCKCh4j+QN
gx4tNP5QzcXEnG7LqsyNlJXLxeiVSeILdm9KOGk0TLHVw7XoeKXJYXQNzs4ar/onLeYo6NLa2Syj
HKGlWYeuw78gauLFBGmpIp3cm0lFd0ql3V4aUE6t9nfIGNCWyWAG38uxOqDr2hsrIuLCHA6RxgZk
JObKSE1tB5FzIUUZ6Hd5vFdzRqpzpYytga2JcbA7zUDicCKq/5Z1ECjKlNduUFEoc2Xzh2gewIEv
n2/yad37TQwynxkdD2OalHW4ElWUIaja97q0v1GFXkut7/ft4k/Okcd5Qnaho91OaSd3pnXvpyW5
SL1LEJdFvmMLKHOrZ+7G4Z3mRMP/3PPuKI3tmEUlxhDQPK67W/Ye3ITkNS5jdUXX1lsAfeVWdnhX
QJWs6jfCu7DMk767MfIRLk460YfmDrLyZ9Knl+gNncnVIcwhUTXAvpT7KT5IQf9i0WB9VixtZsoV
4zjB1coSYkQoZqvMo62iDCwFHrlgHEDCiKfy52Ecp+JtnJpjhkkEpzVWCTM8VKJleYRE3Zv+wc/H
bws7DsEGeAlV+uaKGsp35j262K5xRvDQcVOLnk1Lt9wP2GDBFHItSh3obN8zTgcbprFa1lHlPVdx
uPiK13iU7tWyzDKMZQbMo7HJwCKqZX4sO4I3RsmqbXvWhanRFx7dSzySnCKoPdg/PNjW3KkGk1Ar
llV6E6iDPzWqnxjPVK5Piim4lbbQYSB6kj4dHa2KfX32fimb1EhrYX3hDif9Ult5JHyi1DJ235Yp
JEUe5bAFLaE7tPUSPjWpcXLt4tHJpzLf6rN1UEn9AMePhpgX6atOy062VeFSsPlmEpb2yfTVBm8h
/coRUZ7fmA9GTXTxFZLIhDB96YDGZFOLySQx1gbm0vUchZyf0AYZQZtW6dLBTEtubK+a+g2SXlDP
ebkJmeFdVzUNUIR3GkJshqzYqwirhjMt3uz4+ee36Ro68dKi+jk++Wlv0kbLKjoYz15oBpkgXS8d
lrfa4aLwU/nqagyntDWLNnBmXIn4/TQ78Y4DUQcBEavP5MD/FMJe6jFAIz9GAuVwx3NYsGyW3v4U
WzZMCz/6JtKIWBy/vvhZs/T+Zkz2afQYR9oj4zG3ip7uyhGCp8nnbhXaSS+A+VQkYa5jaZ6iIn2J
et1AgNbunQiGkM64heREY4lqaw/iSAgP3nVWCqqa6UGmDCDkHMy6MXkTbHCh3d+wFzIswfD+2svy
r0no2S5y8X5pnAJ8Pb+NRx8nEPPOUAgpbmCvbNjTcjEd+eYoBLoXIp41vPDUU/xjJr2SkOtH0bCN
/PwXORjGVnPcee2qFyXZqYoesVcxHlEQah+yQophmZqwUtp3E7Zczm/BqAO6a80vSeOCNjINWYYK
gZRY9GaKvNrm1MM6cSgI9IbaMEyR7Cs3I+NqmD1Qi3zhVe2fe5rRpAn3WwDtnNkrSq1sAAw1YSn2
mcDLSbI0BrFky/K6nVpSRgDLFO7itcrbQ51m2yEpmWN2cmPb9uKI9uPdxiA22CEvaiQ82/VNm/jU
+RGledslbrOzBXtiVMhHO8FNAyCf4OCuQ3PBlMk9acBAoffvLSZRqbdbzUNA9Gr14hs4aCZ48xu8
1xZHfvaVrpSPgjYCjmrGbrBr/teajfE3VqW9KB9EbFjC8YUOV3MhL/9JSco1srV8M0tpkZBYatTP
UziuW8vm86fcO1WkPXfEJAKt6tV2avNdPWdvRUarS5kK0goTSJXkhvh5W//bouW/kiP/oln+S8Lq
/4tgVBvQ7r8WLf+RnHJ6a8lLTJrh6y+M1OXv/kO+dPQ/4JnS5NSZCvHNn8v6D/2S6BTT9DymWF3A
YHBluOL/1C/FH56HsOhj5TQJv7S4Wf6pX4o/LA/ZkhsFcQ/n1L+nX/5HfLCzBLsgE/qmxQv+Dc7r
M0mhIQDRgUvU6hVUOcgpM1+S018ZS2TdwcIjp/9Gn1ze/l9UPt9wdNRJ1xaOZZuOWFTVP93rWZ0W
hqZ5JcaR52F6cs17gwOwYBYzzl5jqnGaKRFJH+VTzbqHG7fSPk9pQUZ0uiGAL2SnMWNohViEiyeA
XX7y4EtUSlAUq8bdT93j4IGraZ4a+s1z++XF/4e8M1mOG8m69KvUC0AGOAYHNrVgDIiRM8VhAyM1
YJ5nPH1/ri51karMlKX9vai2NiuzLKWSjAgE4H793nO+8+wY8W+eWEvRY9/3Kn98CtC3dJ7pT+uG
+fFTNKY+syYjVC9KPAbV0+xB43dZYvVTOvMuDZiUbQitFC/F6G7s5XMLM2wCqgSDvCOlqo5AuTHp
C7qd46LUwmA6ELYgLHCQ+QH5zBahfe28ieTVJgDKTKd9LeFrm2CzQVNqxNjAn76ws9c5Gi6i4DZ9
SzB0ugEkim5t5dbG7MfNu/ucY8+Ms+99wNx/psnwYaGQqM65iRf7l9Zy3GY2Rh/MX7BVLmJkfKWX
3IB5Yqn+Dv7sIg8kfnt7+9evKn7tC3OtucK6a5ouvX6ybD5e68ie4iDuTUwBeHOIeZlt+mPezgrK
vccwMyTpQ4OXlEtI7gkU2nDv1Ux8CNJoPYxU7Cmu93Xs74s+3lkn3IArhLSFcykkGon21SbbxaOl
+tfv+o/uc941T7fn8iSjlvn4rpsRWQ+fi3ETo8I23HRoS4NsP+Frn5zvWIYvwNwNMrppJ4IL8wsn
YPIXP5olsAQ6G/rrUMBIdO7i4Tq2dg3gHq996MI1Ml3iWpneciqmNappnCCcfN0299K8j9kJtKo5
mk3wmzve+IMv31BwfSnJWpJYvT9+nqGLJjiNRkFMiICrSEhkDU64sNbjTDgFmgR0YD55HbtOOHuy
aE7QxVvtK1Iqg7N2xwHXJlK6mkCrjr8ZHRh/sJJ9eG+/3Jhj6Yy93i7cmOJ+iYat12hIXYwtSUar
YKGUaM4d+gwdVshff8sGLOtf14H3ryzVO3u3mrX8ZUTiHsp4vgODINZmQamuI1dmTJpiFlsuzHyk
22iuApSAv3l1dQ/9sgp9eHX17t69up4gPOxaxa2s4o2Hl6DOr0VxpzcmUXiv6TCgOCe2JQ429FDR
QUW/eQPi1xHYj0fTNCB5U72YrvfLMkhHO8r1igtPBv3F2OJjocsTBhSEdUPHb2OV+TptmBhhF6jw
ZpmaQGrAFZIvJUb1LMWQcmXwdKger4y7tRk/UW5XIadjSaSRtawF3o/fXLY/2IIM1ESuy/hQCuH8
8qUNvebpmo30JMkYmyTetiaw4awRzgxFcJuQrpPnpMzLmblTj6DnRaboFgNSAVlPfvNe1BX69Ss0
TSlsw3Qs9Njqvb77CvvBo0E7d8U6JqHF4Sr04wMhBRKlCdOI1dRus+RJg9RRtc06uAqm6HcP9h8t
r55lI7mX2FlQun18B6ZH9nY4Y+5IeWKD1PEHwM1x0FxGAxCl5ZQQKkmr4s6zy3MR5CctOoC7JjN6
hH8b+aA0t3hrvvzmuvzRrc30TLDBoqe1fyxH765LrRVpNZqo1RBRbrpo3DddtBcVYaLSPjtNva2M
8ihm54Igm4uxqG+sxPlNvsIfPtzv3oP45crQlG0bYpookAgBryzAvFwVBKuPLSY8hHxXJFEAHABl
kN6Tjf27VU3IP3i8qJCgYrCPCJdi8ONXE9RyDmGYEoQ7eaRIkBA5by1YOzMh89pkHp3IIMEVOanV
+TlBOkhq1/ESbsPJxLPf+cQNnT2ZPccjQPbmLoa/Y5E8yYutBLK88oZ2JMaRjg4VZ1zvW9DPG0d2
vqjDrdnnP/7KhhtFzg6EPcVxMk5FMvgDzFdEIDD4OFSRjeUut9NIUGca7iuDILU63/VY2LCTYPom
8EOXZN5DpDPcbDdIUBoj/Iva3Re9sWpc82At0bU3y30pLYZFApA2EjcYVA1JvHXYoO0PTlOf74g4
36X445mArk0r2DQi2OiMvMpW34KcWnV6vmtzXFbuXbAEG2TcK7Ccq0rN5Tj/5UCEawOXgN75Q+uT
B3cxWBzcvfo2djhMDvCgpTiSKE8LIyXS+ttgNahcrINhwEukO2AZe8MNST6DmI4gXl0r3G9G96in
uCmzXT4mN9CtVxa/XlucfchASqd5AYpzhUdrFYzUhgImvbnK5vjCWPhexIuhQx3ry02uncCxGSNo
NC7+ENUbplSrNnycp3MT4dPN0VkRNj3nOyke+rBZQZRfB8lLbRjcA8s21rUN2Hfa8h4cC0PxQi5C
IEgtlAbI/kium00yFZtWz4/hQn4a4IsIY6ljJ77LVo7+kLj5/DkYz55OIYELcQBUmTzO456c1Mu0
tNbdiM+WNTqgueVUNb1FATKm2QAJAZFBLoF6L6ztpLAxRoSC6fIFwGLJaepMtrjgMI6YGcF0sap5
uSL/mpKBE+/l52oid1eUZ5qbzOTae0NIzrckp5OMfa4weAc682BAzh408UmvDgGVyJJxmp+5ds7T
RGIh5ig/bZsVZrTbPpMkZD0ZfcyHvg1AElj0HQBp0e1rQExQTBIjaxshRL/hkPcGkq4YTTBtWlKy
XfcS6AEp5tzexlEOEjM2PSpzK/Medz43Nqk8dUnX6Npx7l1Rb8LqzgthjZKnlhfK0onSNyUGD3Z3
0iEXPpaFvqbfTBf7x2Yo8Q6W83UB0R3PGhfuvq7z1cSt0lBjq7aWIfO9K6JdWN9XubfSkEFB6IVC
CHjpCb/5qkbdaTC3s5mdpVAtygxfZzVuojZZTx6tSjFuOqBWJlVih5Xd7oxth4Y2kclFjXV0wLIv
i6d6vokXCNCoESF9kPi4aoDoadErLRh6RKgmTMS97kMLYNftTECKwXZBq60Pr42JyQnADYNZsbEa
d9UxGm6IYMNgjZaUBixDcjjlpaQMJ6MqncFUbdQ3GXKzBNkBUCboecWW4VDE9yPwcUeYnm0s0JJQ
INSj3OanvEIJnsu111ubNDKBn4RbANMcmJTTNLyocYPiyWEmgdtulYkICejXihanuXylXJ65qgHS
+c584X5YZ8ZDB6uWPjuufAT1IgSChrGpkes+Qm4dXukdfTCudeB3AwiOhHiLjlqgKtd98MXQ+BXU
l5Fh+jblgtdjx+eNkdp7yBkdEfxFz7j0J8J17bbc1gP6VMT7iUtAxyDXscP1mw4jco1g5KOa09ru
IfOF5F7O3/VUXCjEF0x5MBv5TuuWrUuEtd29kmNxMF3TD5GrUdptXBrrUicaMNHXM6rtiPWj7aC6
M1rPmhaPHvAP6lAohbBBh6NrjCt6sko3DLF92KSYTBgW0S8/R6XcFx56a8wnWnw59Co+7r4NiVNr
bmPrsx3cSdGsjAjtOBL/DPdINBF4CHwZfxe+rXxfNt7DAphuNN9IWAgbqMW5y8QYvW0CqG+rNTGw
OG2rsi/TCcTpmKtxIRpx4NU8NW5TnmM5bjAe8rswBaBCCkldnw3mKIJoqGJv0birUqZCZCLj46C/
snYqTJoYQWCxHIWl79D/bqwlXs9jfho5pHp15oOAVXSPXYb3uNKbXU+wp84niQYYu9wjPbmD00MY
PG6ddDdWfHrMaNgK0Q87y8Mc4q4z832nPIfoeHosDB4sz1rcM20Z4nw7w5qerRQ8ZLVpm9ivPfiZ
mb0tW/zGvb7y0htcZWxIOIlDv8OAUWjGY95i0Eh7P9CCHXbCHb5Y+CeNDy963yTiAPhlZyxrpdhJ
BrGtxKlmKaJBT3pzdwEP+64yeJPcxM4y3WmRcyEwxgwO2JRgs0Ts0ZlxjPRgH5tHu5H7nm3SS1Ue
dLAbSPBoGutMbjoM5MxXK9dSy30761u1DdN8OmTQBMBTtNmyMdnQ1K7MbPgI9ZS1jvoezzec/0NR
GkcwKM8F4RI9iXWYx3d1bB1G2fgaFiyR09vBXpMvECjjDgZ0veGpW+eCN05lYVARqH8XYuRUO4bO
O1drZOma8ItSwhdQ0i7UP5xyOVv++PE+3OuY6FpeKhHGVm1EhS6OTq9vGzLv1YZTSpLTWCWyTF+5
3wWn79rdqGqJIqqvm7UJl7Pw6/oxNzFQqF2qWu4GV9tZiNMHoe1UdTMO4bbWTh3i1CKDnvrSgXuF
NbztabdqZuNPEEO7uoAnouOo07fujEtmFIBj2QJxNbjemQbNVgX8IiPYJja488676gd51XcaMiam
8vGLXlEQUWiFQ+zjWdWdvRDGCRbquuzTnVtx0a30Zk44XY/OnhD1G2c0j+rPMWCHcdSPo+XdIxI4
xd7errNdMtuHCHF3L/RjGGkUjuZZNuzMDWj4aZP02saegw29lZd0ZIKnWZd5GO0HPbiapq9Q62/q
QgLg2rkt90lkHs3EOAVD5/9o+/CeVJFkuLWvM+AIsvmxG+ReTBpP5R2ctM1C4ZGWny169I5mk3OU
3xggdxyyhAzMEa5BYAP3bbSIY+BVm3K0LyEb3EPJv8dCcIIAem4C936Q0ELScCtq66BuCRNxVaTE
03DtQKVvEx7X2UL5Y0si7flGPP00WMNd2BiPNDEAKTLIvGiKhrJwubToTtTUp3oQ3NdlulOFHx0L
fLm9eebGixO2YfD9PzZghw5XaFC2tFzz+lEAJr3AIYRx/1tM5Wsk/YFRN3kSc7Q3q3iHiA1dg5kN
Pv2zczcm2m7KAVZntkPt9BQ4A2Rt1zy6bnPrDMa5CHnxrbWUh1gPvpsVNaimP3Ia3McMp8m0V3rk
KzfJvnH+PvaO/qUzvJOAAIMPjs1+umzj6cVw2tsWE3FGZSbyoGT0Yz1pZYq28SpZIBDP+pdCW17G
qLm1CE72MMmPLAdCdcry8VRW811XoMw2qcvZMgACyBB6Eb63drZOdAK/mHAJ1o7jfu6aEsrfclJW
aV0QmM2LX0TR8FLrxl3AtZxkvZ7774kZXiP8I3LlKN3lRST6Y2Y4l+APb3Vgr7A7ydE1T6UrDhK+
Kuq6JZjvTJ2zixQHjt13MNdY1yIlBGOMlqc3UVB81lHEN7J/AqB+5zQIjcYifZ71Z6saDbRJEHxA
PDEas84l/GP1fEYj/LLhruMx5Lqua06KUcPpo9G3jp3eLCm3q6GxuXOS4obqhHnocklkjLGtm/gl
o+Dy7hO+HVTKJxuOXcVt6gX4d5uGzT9cHtH2HDFJnlJCeAPTPJIHcHZhvoHIPjMr8ks8KWqtVh+O
6CsOs8GVNzSbcnD2A09sr2o/vJAWLRCbm8XjLdHQwcuNhjPajIzBp3xi8IWl80XUhxZtvDQGsAGP
ZCxy3tsa9Ys1qZiVcB2ZzTFIMn/XZ/mNA7sDGOxem/wlLnYG0sMCUXwzryytW7fRWwz00eq+I0hb
jZNGywxTVbihT8UlYqthThohT7Xjm7FCH88SEszgz9qiZcvm8WdU6EZr4Iw0g7m0+Qt43L1aALWS
ACVeycHrLjgbqkUqWr6g0N6maKPIkhircNs99ZLNzjQPyKg2ZmAe1NKdk70Q8chE4ujmNoM/zgiJ
TYQUfTWOFeoEpTYh1UlCWc0xj0Ma/xSsLGlFgUeCau4ZW7WPNpo4L3nv98Tkqu0wqbF09a3PUG3t
1Y0vFuucGsF9p1EUjoAsjHBPYpOPcXklhmpDJ3WL4TE2l22le1dT6e0lNX6rccpie/bMG1OXl6Ww
L00z3TkUra6V7Oqu9VNHoau6rd2yXlX5zpX6tpBAwnXr0iRX5TDU4jD2DNgXSmNb34b0/F2TsSVv
xcCMoC2XY/ldHVzVDhp2nJFzRZY3TgNnKrfhiyZjTPJHfrjhdGqx6qkj/lJy6uSYF8dIjiZ9W1VY
M+Lmtplu+hG2hgzuvaW4IZRxviAHbqe5t05tH5bFRlXS+UBSOXYX+V5gDCQfncF9CDYmTIOTU+xc
JtRR9aDeks0NJRs2ZnYQy0if88QBhUHXl2prEsYKhMJKHeP7ihVfkjFFa2Ip600WsQFxSl4kV8na
hnW8rVsahEawifFaqa9WNSR0Hv5KQltqOEFip1QnTEVOUEd6wkqQc7LWNcEOHfmP/yYkYMwz3b1w
G38U+FykedZStFAjIEGr2ajaIyTjbqRDoIYzIRsJUh3Gqrj0uMoGEaszKhkeVDKrEDEzC5/FIcZ6
lWbmqRJs3Y6265nEdsUD/ZU9gXTHphZbaAKH0TbPtU0vU/LoeuKyCJ39+MYdRom0CcG56I55zitK
GaJvO54VU5hHmbp7c+ZbUj0dfhH5g0e2wx4CDo87GNDrOc1uEnt+UXeRMeR8efbetsVavSOJlG+K
2ItraD8IiL9XbqIULDi29hp9mKjFjmncB4u59vJgk6ZXXYXnkEsYc7xTT1PCN9VTgZcaOhvgGhGN
I02pGHOaB/SD1HZCgN5KPYEK6BfX+lZVrVLhRvk96gE3HJaTgKYQT14YmVC7CQLCIqB+x49Klr6H
4oRkwSVmdijO+lY9iA2eygKjbT7Y+9mYX9S/4/HYKC6GdJIbU14n5De3kc0pzt54Ob433HbqldQ7
VNehDVHBkWym7iWO7Wwf3qbj01hO9bmwubdUS05b1xSC3Rz6PzqTag4dfiv/NQUjofP9+PqXP/7z
T6fZ73/on/8Tw496O1/YfImSj7r/krxQm/bjn4/FzyVy9G9N89p9nIfzQz/n4eITkwJDR+vgiX85
c37Ow8UnYRlIOXXXsgiKtemE/pyHO59cYUrJBI0V1RAuw532X34e55MjaZp7tilNBuU4dH58b79+
j//+8/vppuH82ot3IbQAnkLM4klT6p7qSb/rObdYNpllpLjVg+aKITMZ3DV2+ZhFNV6ZLOldFW0n
ZbRc9HXQf+4MjYEHAKSIjJCM4IMrRnYlGhUxz5iryUaaHy3P2zVje4WzE3MQp/OsOo413PeQHRZ3
hy3eFnLlB9nuy6Q8YyHHp15fDsx2tczdS9YvbAeb2EUcNrubhE7A/DWzG79NTFyH0+Pc2oeMw/XS
5bvYee7AEjVuu49Fs4+W4hSQlKTp0aFdNOweRgR/DhiOtUvt+kKf7LPIx+sohLuiQaOhiHHD2yIJ
7yqJhVBCTACKIubwCYlcQoMm4b/StKOwh+Mckoc8dPuOloMdHmdaA6WHt8M6ONVyWfcqffNqRjw4
tZwzxHJo63K/iJ0+4uOzzg7RhuiMlBTqoGvR3sCPk9XkceRcEoTzRrkxGwXpLY/p8lWdhCoHHmzV
s7sM25ipu6Hnp6gdL6dWPqQ5oElOQQW1FqCdGwzDdx5+2lF4D1hf0MssKAYkQP8GclO101KQJ8P4
pUm6m051xOmJydE7WRLh9rhxQj5FndzEWfpio7IJhNOgrn4yOWoAOENfjPU17a60ybtttOSm7rSt
mzevoshv5nK6LNz44LQIdFl2mfT6zhCT24QFBW/ts6ZBu6jbzzLSEGgR7JnPJxqOd39/mfqfLEDv
159//pnE579wlRI6860/X6Xuun8c465r//FafP3H5bchbt+vVj9++N+rFeY+S7gSocN776EjPjGn
E0ICCVSqHmVL/LlWyU8WpDwGNih+LDQS79Yq+Un3LGKPf0p+/la+MTIC1qL3c0OX0SUrpsOK5RoG
v/bjWjUPYQ2II9RZq8Q1lIpVNtI1zF9KeVkBpgoxN5fIXhIa1U79QDHYJA+SP3jWLXYX5Moc9dCU
6iTp6t5WwohiCgdvau3KZ9S+Po83neSSGvtELMMq1DDeRv5gORc6diZP8GM0z8IGYUM8cLC9t8ZL
zo5rPb4PiWKK8+/lawBf1gWxoXeMFVIYhfLZ0N/GVFsFesU0Pt+EAS0R3V7PVJCi5xRaG/QzH+3L
UdylFehQYtShcl20IcYipEnUkcalMT8OVLLNrZ6/Qc1YDy1OMo5+xoLZDHoU+Q9hRBoZDjU3DX2s
oUB9oYvw+ah71hoHn7kO107q0CciVRZKVTYxrQrMs6g5XXDZiEY/CMmnN0JfraYEYawVTLyk/oix
CLw19kswwzBITg2vHp5V+0dAW6ieeg6O6F/77mWIrjqnviUZzbcgd4I6x0kUbshYWzVZesLH5YuE
9pf9Go2XLZ2qDrRS2Jk7MpWgQ1Njo2tHs+uDDaKzgLFnaK5IhvA7hNzjiIy0HY9u2+zjlipwMIqX
wiPOYjbD22BqTxZUy7ksrxtb2dOPNQ6oZYpvl665SpRDsojIdW7DW7XVqGtQqqAMkZ2aIDhDEfTm
5qqdQj+koaVOfJKOhOgJEB5a+sTenbqkM2HHszwllXW6VW92yUnrnfqjh0ySUmAXOt5tK9MX9Taq
YfHVpS8ikmHHZ8DXvhNpfmfOa7IUVo3HN1Z7p8rMdnXyUozNVb+YB4PcM2JYE51zJp96TpbLEjJ8
T7HIGP+Ueiy0dnrCQnzGhcVBktaveSXpKlp98pLY/UZtPymaWyuIDrHXHVOdZFIHxps7+zIKoGsT
90EDuwqxgjvZWm0tHeRuTtW+rGkhL5Ov1wnCJurUgsIbysAw+aEjfAmPm1+xcznvJM2qOo9oFcaO
Wrb5GnfDSs85wkNYWTLs/PGZqNNdvuT3aY0jF1uZKzJOx8/Q/8eYLGL3pavtbQ6z1pwe0NmCA32h
mAB1l3DjgYohYmBLxuOdI4a9PTCkC/Zu6x27xbvVAqgD+rJxxc5Z2r1lmecpltxEgUMmLpr0lhwE
eOwJHFrscrwdVGg8T4GGML15UIY4nbZMaTuvtvVoTsZa/au0DI9OQde1WHhfBhFyqKIpL6KnXv9m
dCW0+3Cl2xLh/OBPKde4/7aIdF+jkJ1h1eCdWkmbuFs0v00o1gXeYTmkq8Z8bHCR4UbGHAU/Ajmf
4X6D3dglNIi/DwvdDvKW4i82veoJ0xZO1aTlcIiDImbu0PQvgf5YVGc4/mcX419v3pcgWKJ1DhUz
6Eo/d8Uq1x8wTEXiyowLOHffiF/yOKqYSXruVLgFIesjM6a2hATO9zD4Oh2XNEv3Ay6PQYOETO6U
rfrPLFQ1HFkJZC/PbujbXDjDSx+xLIluF8xvettctD0rlf6mdC8iIXEYb4Q3MKtAAEhc11M4ke9O
ClHHFNLrXZ/w1cqYN2KaNiPhQNXQba2ZjN2o3zGM2jQs2JOgN8SSZuFtNbLcl9qwKwmUc6v8PJjm
bhFAGVm7WxBZHUPyxmq2hks+fVBv8qHbjBjWYnK3YMc0dIcccsLUj+GXOIX6chxi8HL2Gz7630la
rF8VJWpvYj4gEASp4vxXY7wINR7CGGaFneQ7G5NJ2WgPFuhvIy+uY7oc2hhtJkGbni+3oE428HS6
BeOpMty4nOYJEFoZM7VlY+8c/n2F7ga5+klYAJowsEhoJjDkzrHeo5F/qQSuWPd2jsLPcbys43Dx
s4HNbIFDAiiuwkkAt8sfjIjJXs+CD1Zco4ozEg61DnNBG0gr7yJhdWIFGa3QFwxOI86P9dJf1TEG
PT28ncNxa+q8CxfzJESgQUMhETkKAHwow7vU6I9q3yBkhoAc7CdNyjPJG2xIOpB0/g3fZaGblxTq
FzIj1sJ+xBXMwleSah3rUD+jCpLRU+2EUO8v3Nxk83JvQdmgitBOeqbdYCW4YQPZ5t6ZffikFtsg
14lNMbArkvTKQta2LFgti7ZksWvjQ8EvV4tdV/aA8NPPAouPYIgnnYOjazeI8m8THQLwIh/idPJb
rBhOT3RJlO+GPr1hVz0pBw7wrR3NZ8LYoMBlJGixPswYc7LkEDIoaelyGEN5nXDGcZEFqd7QOOAz
473C0KvVkcSNDoT+mVrgz6aFfxqGX0E/MyuvO7KNWlY+AwEDbe3LkPX879fD/18e26lQ/7Igfo2L
7h+n/kv8AcPx46d+VsL6J5dil9ua07GLs5Ba9Oe53fikWBPYFwzX0pUu+N+1sPXJMHRLAThsQd0r
39XCJhwOFw4HHDfbMzht/61z+39oMFloAFXyHtjXkNSqY/27Y/soOkeOCQrDZbTXOuFCafJUDrcM
OxARgoG1bbph1Kkkjb+7Uv/qBL3vGPxagyOb//DC1scXDpCzFHRveGHvyiLyjBSKUHtg0LP6zeuI
/1DDCdPz6E7wCVlP+d/HV0omOzYIx2GkqPTjtnuriQaXavi5YojSCSorU2kFtTuCX65Z625dp99P
BvtYVuwruzhVRrfXNIr4UZ+ZvWffA/xi9NTX/Fo6eAQySe8+rrzbemakN1x6rQVEGI5WphPUPWyd
Bndf2l/ZXegXWnYSU3JoackRWbceRu1zPURPBUl/JA1y2n0ZbBrx8Qottu+K8LECvT+K5LmRlGvV
7Nv0l8fepOwcLnuBli0RZyChpwHZk6e0YUF7LKX2OfX64yQo85jMCCxxiWft9JSaDFhgQ3HV9KzY
o3frjO1pTolRpb5LQE30ZXajRoJzxiEGb3ttsuTnNcm0LRFOdnBKMEKppZ85113LAhw13rpBt5UV
qMTwTIFsePu2keFyyIjdM9xd4mJLpjupt3QyXe82ZQCiWq2BYe2cZqBLJG+eON9nDvIZFR2FjABC
Y6T0pCiDsSIiPgp3kUZy+UbL8PBpeIoxCdZVdChc915tTGoTSiCduRUqv3wzUKVmObOt6SaMzp0B
6WNRPR6Wdkec8yIDORs+j3q68xE2baxh3E4jshF5N6McTahj67y+Ik9wPZTlSU3ardG7Hxf3BJaK
bzclxukOSDGFJkA+FAtLQMxpTcWYvrYi/Z6a0bNWHMk93rcWzQ38BAi7TqFMb+o48pNIOxWeeShs
7RSHNpg0G5+c75U9Fy5ZtfRFLAdGGVeqRKBTsjWOkNmYw5g1ZTabbqn3xxnfdi7tVY+RNtXLa5i2
bLATcZkhDkRaMcGwxcq196PEYRQ1gW8j1i4kP1wcJ1yfINoBm5Hkwf3PZphlzkFH0WPn06Vejlsr
kbtMCzdLDY2O8eiYwUdnGM0/UaZ1e+KqLhky45OEkzavW49ZV0U0QMa4jv5WPl+qn7QCQMbct3M9
HEuT3TintilRNBTBaZE8WTMh9AziI2Sava6OdkhLeDKMrr1St1xSN6+Q4hhCM+1g/C7Cdl931oFd
fTdNdwT0bQz8mSYBk7a3cNLh68lx/o9swUikI8LuxxFZe2Dt3O6+W6YnifCDFIHnwSxOpt5c5SBZ
1H/aMdhXA7m54JJ6p3LRVwSY3sMfQLDEwwcnnvLHtyWKHSO+JSwV8rJ9EOy7Q2xzPJF3jaWdZDtu
gnH2Fw6WaX7pVMY1RYY7EEg7A8yKCBjnRsAq67k36qVUyxC79ylFkxiXE3R2UMXGuDGXbFfyPmSU
7Tr14UXlmxWTF5qfxbilUlbpTJskDs+Ys7/8+G5db7NV5ZWoSOaNdPJKQ9QWOEqn8JC1FqfDZo8H
+qbRsp1mgHZktjKE42VJq39y7J36TLPR77W4ver0bo9IFzGP0hHoICtGoLrt3hzbfUqlIpPiNDaT
XzD9LN0HMo+3bn3tqvRZ5p/DlTqdkv3tawhQA65bmSaHOByfZX5XhShDLGADBkV1wt0cjzccw9ZT
kDzngie7CeRD22qP8BqZUAwbRJYrtXyCx3xtZXEVC3kuGvNsefKr1MNDXYW3Va56md3eysvrUAse
2VgRp3Ezxek6HN1LN+TAdQwpbu06OZl95teCiY2jr8P62SZ316VhoqXZkREIYkgGaxP/bMJ7PfVu
bZZ8kzwNArfI5Q0UpCLCvyOi75F+ApC2WprhrXEmwIsBIpPcOtTkoLas6npRPVvg3VhCyL68aOOR
Z5Lbv2IaAF02xvWdIQiyFWMhdHZ14J30oIWaO/yoAdXAk6PzSVXIUTczRU6Yq2fmNjW+WiWj7H5C
faKdIlZmMgFPDUjf2EUaaPBphtq765IWwlF+yjLuwKg/QoC/1GPq6HR862S7tlDY1LW15WLcLZLp
9EhGJV5ubReOHk3X4MJtNIS5CHlhCNp1gDqW5UWKswfDVcrsuorHS62YfXVXxld1FN+omjfT0h39
gcueyDpZfJMmrqMIoRNG2UaOwFAJ2RHV3eDR7F64DlVyMwvtRvPcu9aOToub3YomuUlY1/rEPtvd
/ObSJCFfrmrfNG2+TEf3gdgQztTfDK+/cwpuXb6TPnup0WbV4aVrCX+JWrRD8n7wqitjts9M2ldc
oosA4k/o+SQH7iE7owVz6SV1b8TGvuiphtqEQFd40uxmqGfSdrrMUHyyiR9hfu2CafFnyXGLZSpm
/u1de235GqOekDGeWvpHaeBuG77pWWfsOrgPtqSPFkcbkhuPTfDNWZyvVABfPZuA26n2jQJ2Zmo8
F/a66Jv90jCvy16h4qxlOZNZ3e3BPEMCMXeqNqmZnJaNvAUInQekZKm4HfNeMfKHsCHSlOkdlu4+
pHWmQdkto0NPleNl8SGxWN1SonwCTnnLsFXGMy0iX3eJX6Ccrpu2Bt1UvfYJ6pQqMonZdclAHS6x
v22tq5CQ45gCasgZqsTtOv2ivodIC6/EzM36Sho7G4RHsUyT+W8NDf+vdeP/9Bjz39iOlxTFf9GO
f337eOxQ//nPY4f5SfkelH3ORcGhM937P8cO/srGFsKk0OF4Af/j38cO+cnBJejStpfYRkyHUvnn
uJC/4hfazB9NAzKe4/2dY8cfdDng3esCAxa2GQ+xwceavAvbkp6GxyQI3kkzvi2uuG7MAdZfe9CK
DFz1k52T9VQY6cG1kXVcoBO8kZ2ADaj5kEOvzAjgKCohOnG7KH6ziscmtHcu1p9Rb249p2atovlj
LslBM8JTNncH1eAhRhaYGhOpgJI3tZxNIgDEeThAur2T6FcRghR9at68wLnUIyI5kZSl9s4CnDRR
xdAoGt3/fRL6W/f3n96WH0ZJf/pf/VfevH858b77cXSm19y9dnHffhgkqaHQz/tYfMJe5TLBltiY
bNPgcPfz+Gx+0nXhASeQeNEsy/5wHyt3tIm1WCcoEq/4+/vYwihGZ862dUbf+Jb+xtjb/fX4TLeO
uTuHdObntsnw++N9TPeqysXMUVBP5KU1koIemmTGEM6NzglkkdXfCg1TxNADOc8PS9jfLRZk+qXc
NRCHaCdxSgR1joA7vhkIYiCILnayDYaRvWhoeVbIgmE9qTYa0XD3lehv+wYmWWBRk+Lk6KcTLquX
Gf6zK7N7Izz2i00wfeU7coAUq31z+HUx/9/Lhtsll1uVZuXNBKMN9PG9nJk8uBn0M+2YMdrpES23
QDm1uyKgSoUBRsw4iBAEIsAhGxOxuRkeTa16WrrhrDvdIe61bYATSA+rCzdZHooFPmbZHorReQgd
Qh6Xfu3EyxWg5dxkCp4NB81pfUuiQhfj1d/fK/70Kfl/9lky9R/Az7/YClQf6vwKVeFb8f5R+tcP
/nyYeGJQkOBrQiOi2Kf/fpJgh9JJ+jmVpen1cyjr0qNi9/As5fgUDHX//STxVzoPJbNaJCamzhr/
N54kfoRH5eNQ1ma3sm24CjAaQHl8fJSCKIhda0Y1b8q32KLBAouY5IqLJ9t9cFGeCuOZDv8W7h0u
AQeIF7Y1Jp8eFNjeATVUCphC1yK4y6mHguxbHoLncjHPJEcCEBC5fi8FCsnigSL3QqesJV3kYhit
/0XemW03imbb+ok4AxDt5aFVi3rL9g3DjYwA0Qsh9PT7U1TWLofCJzT2vj0XFcOZUWn6v1lrzm+6
NeZEenlsy3jBqf9K2RaprJWAC6360JZITyCL0qrECsrDOnur9at3Fvf9ZWS2NJcs0JHHZRrN284h
xdM5Rlcatin8/y0WYxwlWKKwe8FWteMTFdvyMiQ71q7w1J0gCfUwJWGhw/kimkPDs7KPKeIfTrR4
e0snjafWEVLrcHjqXYcY+LCXKW2Y2ZmOCdtyTHzXszkB3Lw996smXBnm1e5jrEd1q83ri/oen6Un
4APIL1ElWh/SFRB5cWs6JYqCEZXl9zkUVAve5cS8SC0hMznuFPEFiwCC7vMV4xapyGEkL2nRTxSa
X2W5r7Kt1i5Uutcps67atw68OjuuUuBtkpWcGIKkJypfqA61pHIK7f1Ex1dRMQvQale0DRwijFdk
7xLAEe0abdXJCmY5zLviXrvBvvi/XjF/0yiHuQnAHLkPog+iYXA0JnvoURRocF2Fw1q6etVpT23P
MU+9O0jQJR8IoD1OL5eRcRrf8OUxfebyCBOoe68xuPVgfhQSVc/aLj/uSmMhKDHYHAF/G5xIwcR1
sScIHRBjZqtmijpv35wOVlPgogUS0J4lLHi1nanjpstc+cyPCNyFjk5ziLWDRNiK9IDquJQA1osn
pIPSrGmrITUqW8mOnlls++t7zJ2oSudYLwiQsOLLYnDgqSG5V47dsG52lBwUBLoHgW5Y3hDCgkXJ
gLaFpoqTIwW68U5hPZa766S97K8o75NasV2MoRE9NjvCDxcNiOzaJdU+rtCjJyp3v9nF+f4U7f/n
4+7/l2v024Lk/z0u/1/WN/UbjMDvg/LtP/nXiMwi/P+YrIMHQDo0FsMmC/h/jckmwr3bqCsi29Mk
/Rf+5p8hWTBRAsoU/imVShRiUdP895gsKHQHGDppKgwGNBQkRvn/0aD825jMFoAdBOM+eCS0hSz6
74r0/QULaRnm8e7s9C4W6SW1xwlxQY5gE26Id/ylcihJ2hSbZpFTnxzP4D21vt2yHzoFd1byf87C
5BaxmtNEFMi/zwxEspQmoRLxLg34HrIZsfehN/ANzwiqITSvvx9Ovl3UfyaiPw93d9GlkAEWKLjo
iwfBzEmd44zpxQ3HlMscIcj2oZO8iyMCB2x4kMN2jfjfPr/8/SzukCF/nsXddBgdWipBGRedT0W/
9MjO9LXPYia8CUE0Dr3cLWc93cIAvmlpCd7fj37XM/nz6Lfuzbe2UCKnsXCRD/EuGT3noxpLlm9+
REPJwSbr6y6VNVA7T9Tq5+rXyZZ3X7n99zP4BQH621O4W1kTECr0hpbEu/jp8CLuSSkFnbyPph0i
IGx9GYm4Vpc9etV+X4T8ed2shL5fN3lcqaDU3PXTNByXn4objU+Tmry212Z68vFAzqL3eC5Pmge8
ggHf7B8vHZ8zcCo0cTBv7g587EvtYghdvCNnigtOn6p3MdCW1MhW2ethLQtWODKDFSqdIB+qM2nZ
etjJxySmLwqPXOlyry+EjfHgWzDvpHL/uiG06igL6KxB4Rb9fkOQwUGnvp1XajXu4KMoJsJHFUCa
g2N8of40SzwWBXY9MufEj4evEiT4tPG03jqNDnYxjmhTW/B+h6aH04Nc0at1ddixsxBDE2cV484H
O7DKPTT8jZ3NzNXBOXoHe+C1rjqPVlfndqSQASe1z2Mu2TKDg3d0Oj93Gv+wVifXqf5cj9ql5LRv
+eK0uJ5sxQYQ/yX78ODsgUOCDZp9q3ROzulDnSe2tmptySGCwyejBlkcfwaEkrqqk/gkGi+uc8nr
3XgF+LsNEAo7Bshvm4hxjqTYiOlmsXvwwDXZ6YzQQTdcaE4I3Nvq9qLb2rhaR0Vw3FAFp2fitm7t
CIQ427cf5GCw0HaRR6vDrp2z15P8bDVB6l53LQI6S7PN52xF/2CJBHES2gcf/96qHp9n6TxZsoVK
PYL/PJMR0BYmmG/n8SpzB3NhQqNuR4kws8qxOKz3x62wqGnljMqjrc7LUf/UUMybGKNi1QbHBTdq
fhnpo8tcDAkMtdQFWNKuIQzWGlaNDUoU5aGVu4nL4IbWxZXfQYU51U4aZTtlJ07NpTDWX7BZWNmC
ptxntzTXrNI+BnNljE6weDtstHG6iiJLnhVHizVVOc3eslU9zZ46Th2OjUHHc65KlhgYK91RZueP
wxRW7lN2sZpZ/8aqdysvBsFpyIZRt8ph6JlBPBaCyzid8Qa9VJbkwcp4qx389QvTQcjoRE47TOww
gDLsCVPqsU5DJ8yqnnifgtLL19W22F522oKJhLV17LYB4QG+uU7figlJqsmse09eQcFa5ho1yFM/
Y7jR7Cag8A4k+4XCUbw6fZIMU26wT7cV3+d1lPmV7p6G6RbwA0q8l/ZDHiUMlYTOuJ17vb1t9N1s
dDj8T0c4aBkeAalHlrfBZZ4+wXEM2EC7qMR4KQtfcKlOt61FziR+fnoLKArt4kMQx/Icibo4v45P
yFZoAzvpKl+UXjlHKXqx0i1++XySgLuylRdKBuJCeRFn4TJvbXPdPLEenp7tk+5EIzU4zkNHW5wS
+zgZLKPNLW/1WZ7mwcnFPspjm5tLw7oUNrTJ4Gx3Dup8Z2C/kGdvsaH/pI0LadkdeCi8/atD0drj
teLbjVzWqBMWB3RtnHQaziE+kNLm0L68utJX4iWhM1gdJ9q0dLWp5oDbGCzZIIVr85XjSOT/jaMX
8r5Ii7CMRbio9ol3mBsLfZVt6WIxnOxgvPsRKszUvuwA3Y1YIlOhoIihuOSg3d545m6HHiQhtBab
MB4Qd2e8wb0/mBdfHa5J7zAylrytr8asBKtOv/2lW0Wv+QRtziHz6RKh9lsKvR2uw3USELG9KBbq
01ttHybC7Dg3pg3oCPewU1fSKt5ghEOM92Ws44WJwW6q8weEuWU0rRx9VdmXDWPH8jjqngbvxTJd
Jo6wEhf5gUdkbKLtLYIhs5QFKv1h7BtTEgLcs4vTBzzB4uQeJ5Efbhhh4mWxj7dSoH0YQ3l4IjZp
fhhmmxZEyOb6dArqMeyCZb8RxoehOAWvn6ywpM2jqbjQRsU2n3erYsao+S66+abcNEFjH9fI41bq
Cn8hXOSFvFaXGgDvQHQus3wpTuJ1+x6FTjqXlv2nwltRxujL3A/wNIBlxtpztb6w+GPkSNdv9RNv
qBO+DFYXMpZxmfKHNk834lSb5AiAx9Wap0v3Z1LMY6fZSQv24itEzfoCbfUQnIW2vgU22AcXkaYd
e3zSI3b46rJ12JvJnuSGZ6tcYepfdc+YH8cEF3uDvegY62qqeLLFbx0SVcCH6B3Gqafv4S2gEsVC
ui6Xpy1FhcM+Wg8EsHW00uybjtPNZ6YTriJ2nXyhdZA/HZ8uM404qhWmXu7wFnHgHPTCIvXCSXu2
y3E2Hyy6sbJEp+3nC5zlm2gViSOGB8YNWw6KobTIDEtaIJA0VqeZMlUm5Wu5zbcJAzOcQf57Dj6s
Z8KIhdyoGUU2ITH+Yah9dM71DZq3nTmRrRBT6PLZ0NNfXSrWm8lEmWDwfO/gkwxRgtT7DnOfzsAl
TGu4QxY5cBPzsx0SUron3fsKu4RahHWEjTOrfa6pAj1h5XA7urMlE2jn8DOA9Ufrtx8XNDJSJcJ9
RCT2dxr7WO5Ins+aeBfuxR7hnt1BdMPMi6nj45Z1l1gKc3n3YAE3+L0g++/1yr8PC2bz9/WKmDbn
rkw47ODZ8LPVAN5vQMHoKUGfsimCeAIw5TXbErWsTWMQCs/ZgluDHmh5ngl+thG+5GG6jj1t9ff1
rHJ/YhptE/xZmjFQEXX+QQo7p2cYImdZ2T41VJzcCTTCp8zSrbPzGvo8EywCn68UFXQPtJE1Ok/2
/WKRPHXPA9W62DQkr8HL1X3L3S130l4Lo7+f363899sC9Nf5aZB0WYICFv21H/m24tfi87W4hZNt
U2viQey12eq5Iyt/X0T+zr/atjgd20PSQDrryXyw+mVb+fej39PC2pNyyG9xwFvuST6ae9Vy7sWr
2Sz/aO3n1n1V7P71/fWV76uw3ges3TaD0Nl4zXLT+JvNppas9w0TICSa1Z43/Z3Fna0OD4gHDIuf
ZxHRLHZhr/ZF4vj+1Hh+mTbO7uY8s2jJO65bX+3M9JOAMetDs3zTzy2myqllWMFb8TIeroH+dJbh
LgG6r9dm4iMP22Py1d5Jw1nzDRKlsF0C6u6sz09j9Ulv9nM4PLgH68t0lstm/OBx/XzDoM7Rw1Ak
0HO/v+eUBuT0eOSGTWa6NSPvZ9vY6mSTOJE18lVXXJdWab1tcWsMvyga2+bIWZbOg5P4+Z35z0nc
bVoaHQpJWXEShTuZzV83Fbe4SDF6jFYLd6qOg61sjWF/cece4OV+7Ye+bw//9br+59B3w4uoE9UV
H8Tb6+o86x+v4CuszJ0fvc3CmALEt6Yv2SYIDtY694cTKsIPTsD4+7Ur9wONghwJbhXXzgTymlnP
4ldh9e5rXVrvgnU9W68bdXf7ki+jd/L3SkeyGMpPNv9QdKP09qrysmbW6kNxpgtCUZNklE2nPgsN
w8pGuRVErLUQ7jAXhpNxaQMhip2l6aiL5RoDynoZOUst4E8+SXzGhtXzCmJl/vxsde434rHlp/Zg
O3jrGn8bJJChAqpUKXhD4ZDYFP76+2+DRKW3yhXWmbbOP7KnI8XaGKsHqmcLTZ7LcpA0bUJjPqHI
XeCXJ4/mlN93538c/tfg/+3wx1i7kb6PdVD26ktTmcsUjUQ8FMgJRiuLgeWFkFWM/SA9ZdJYLov2
mrui9pEpMFjUjSo/mm7u6iR/ntFdaUqOjyeUq1UZpNFMLgmmSVkdEH1Us4qsB0QoJ5lC+NfayOYn
BSpcQoZK8l4rUHOPkm+eABJDrSgiWgeSYEnyq9jv+9PXg+/097n4n7OUaa7QyaFsL95Vcy4oKAdK
qirrSW8/i3Y0fCWRgs+UwritWdPr07a21l9fn4+0t3eVuz8PfDdAhOS1txfyrtZI7NXnM5ui07B6
HixNv3AezmC/1+3+ONivitK3t0MPs2sTJVyl/KrOsWKNqlU3S5fRK5+ZGlkLK57GU2FGq2Lcj6o1
cqNdtSOQ68HN/vEl/c/Nlu7Kh0foMpoWddcgfBXm5Wc/ICLQSttXORpVMxV7rDNA7XW0Cq+cVcNb
1JYlLCAl6RdasphtLWWYz0IqJ7u/n9hdRfGf+8NHe8Pk32aNuyHThENn6omurI1XyStf9GEzK3fG
Z7g5c2d6DwDc+OzH6+L9WlrZg+FS+vGuaACo0bprtBRvf//t4ZiHy0kBcpxvUDbNBQohrnq2Biwx
Qie2e0+FB0SWvE1a3ugRffn3qfKf6/526LuXsC4ltT7DbgpMgJMdAu6heYbtwIbUkmNHLh8Nkvqj
a7270VcNiWB1lKsAG1hCMp5upx0YGqf5AqRzbcbY3ZPGNShiZf7th3gEvCMfoJKFwjI8Pxsl/CAq
ZcOrBIjQwpaVFZ9VEQ/1AVvr2qk6Jxnxhyp45RGr05RflfSelgw1lda8l7FZT4YNgUnR7HD0qh5R
NO6/obGNyG+zCJ+FWCEv9VHqJTMxIAlqjkO+fs/fjzvxk71/W+IHxS/uo4A1C/cIU/OTQAqJUIsB
DU16ffyLgekkg7nJ/+/gkeoml1b7on12L76+lQeWQrYyKttPUj/wJ2nAL+A62jDfDzuSH+3rKjo5
xMlCLeZX0gc83Q4KsVCqvLq0SXTOjgjb2CPYlyWu3J2yKd1kJ5Iqv0eGqy26F9VYn9s37GWy5LD3
Fj0l9VRpjDNrEOjCJJyzuSmDAgukJ7f0VkGZDGHcE+9WKXv1OjcuEzX3L+IQQw65ckbmQUlPsYXh
1o/HA80uoSDyy+2Y8KNiSKQ8wYek8rSVf2qt9mC3mVU/nFB+3yb887KyYeIDxTit3C/DCWmM0jTJ
jEDPGqeXFOuqv6ugskJx1teBcXt8uI8VUfd6XXAOkUTUkT4Kq+cENmjdgBGlGFwplDGz90Z9LY2H
AOifzlATJYUUAhr2+q+3/9uXrOuVfu77lLdb4AnOI32SJ2i4bOAxOmBzcqGJKr48mvofHfXuI9ZL
YhOzkKOSy6Ob/gA9t6M4RTNEY3wBCcDzezCQ3wWL/OtRfLvQX9qfbxcay5EUwqHJN52t+YZbe7rV
2K1Pfp9tzI05zLuHu+a7XeI/xxwgaRqwdVYQqP4+TLYCqJaBUcvYwV2psNKgjjEOO+BB+9Q9yS6o
vvbMR+IfTsFN3r0OR5FiK4QRVa5a811A+b/oQPCGgzfqT/oF+YCNqjQmu8XwwDNdztC9HDwDgBsQ
9BgIeYnKdJChP5htfnxg367kbmVUZFelqrqLsn5O33C7Jgs0w7v+Wfs4v6WPZrbf1+J/3rXb3397
UgdixeqzKCtrYZg21iu6e/jKCKQs06dpI1pfl23pP6pw3LVG/jiqevdKXvU2Iv21kgN9fiWXh2JC
52S5m2ceZeDs6A5kFxSuTjIBftILUkaYvdY5Y9T3Wr7tqyeS+2hYhTqSNT9USBx99Ax+mvmgLdxo
LLi7pJv37Pt9AeMuhCmZaWtaMybtGwN7rtW9xZNoLK2MNQrjyA/kD5CpMp5GGi+zx35WDvGffdo/
NwnfFZwFE9rC/T61I7AnIY5SWSuv+lwcYzALfSRubjyL7etYoEVEmNiDxcbgp20Kurz/Pujdk+m7
qB1kDYNoxEerM+nvBvnmqYynYR6YiWEdS2F00D+vCSV2gZJYXUHeRWlB4NYxQ98BBFYG7tQcVxXR
k1UDI4b+jjA+RZtzarj4WdnKCZisv1j7W4MCBUAMcXbbsZz0I8V/8Cn9tHz/fjl364l8EGt6c2Yg
Ojt0sxiEJKrEF/stW3eT5d+P9WsR+MfzUlFO6ggab6khv78yclNEbS5db8+rG5cHh7pZKROLC+nY
SvBaR04zblinoCMHpEjptIYV65SfQnDGEUJxFS3VifaAOG+fy8qiKqy+JGPJ7afkybGaWOm0kydW
7CuRg73gkKNDt+V6CAgYPqQwPq+aB2/Dj5tWxJn/vqSbTvT7V1BWZynUE76C27pLdgTjbaAPE2V6
PFgw264G6FHW5/4lczW6a0YQo2PUH0wm8k+bk+8ncbcr0NT+eEyEVllLz/pccpSnclHZx508yr/U
JWsWNYi23L7WMyyVyu9hfJzJBy8jRejRLvrXV/+XR3wjU32/H+GB2FhZO8sBC8FLbIlfItRUFTmV
c1YhiYH9dkAyE915PSNHtbKrK2AOInvi6qqCbcCBrQBLA2/wTCgWCWJSB/knP2i6i79MlCzg0bkF
3l9n5fQBmzm+etEJ9dPI1G0mqPiFsDuYsjl+HIGQRKDEvgkDWLbqKyxkYMM+ujtwv1AkWJ4PUsR7
Dr3PEj04vwBX6mt6evCAtB/nkG9vyd1YWSh9LfRmIwcHfXTqg/LjWrvVwE8Sj3uA5LWovFx1wUtK
+lI3llm6MFJgIhs1f61Syh6IvMTny2nSHnaEUQBAJIIo2mMFk3DEsSYtyah9v4GfbzDEIyGU07Yd
aS3hjJjpZV9p3UMx0Yn9E14wcKp0x0DL5yPtWNlaOBmAkxy4XT0eZO8D+BrGR9f6iXSrrUnaUM6H
rToq6E8Pgkh9NPz8NIugAZUA/JB3pdzPIllNVdhM6ytGD6/Pg5xIidGBfF5l12M7PPm1C28DfFUo
OyYNKQ9zz0GnmS6Kj+azn8b1W4COgRgJutD94jg0U3FQnIUiaOkKSjOhGmdnZaIX46t8y5/bhscC
GOHLoNlqV2Q7QDw6UCHagS776VGe0y/lw/1ndMMVUdHH3S3+eqG+LTqkG0Eoi0755rUa07+3FtPC
UXaffx+PfxW+/zgKPQMDNhIaMeW21/x2lJ788Bqufx3IGG+L0qoFL+nWUstM1SZuQ8GIBrT+khDm
FcbBofpIismNFgJ1+6qKVl00VgVa4bL/+3kNlNuo+eeJ6SLW8V/KsLtRlRRE4PoAzYPLwL4SU0pY
EAHnHJVW4HJO0+UL5Sbblevn4ENeSp/oC9p3Qjmn6Ssg4SF9t2qXPyOIZHrpAYdZ7Rgk8ToZCZTv
nhoEvopVpc6pGPVvwPdhM/T5MBcsUjaiXbIQ3nGkd/RNjjYk0Mh0j6BOixEbP6bqsMWhRzgNckdi
E3xdxo/panBmSgt5CnM0QBLx7KWhTdoObG50B7LfIJsgjRuflmGfB/aAyQnR8ZPydp5nM3UqjfSJ
Cf1NsLML9CenYngbFnuTg6DjT6BA2jefKH9NuTuxpNfzF7Tzw8W5fA182LIvqX+AzGQhAb486U/x
czyHSGcV04hEH5Zj0iQa1tNyQ3NjpoyOtA0d2v7Q68zKR/2jHSyUrwVRNgyd2FPRBfQWAKaYBj2R
rUBIMXLqdklwB8Kc3m1bX0jHbHwlw1Zq5/imhq76Ks8Jbojosn/2VCDHh6cTGghWFLdKiK0jiSBG
1rCaJZl21Z55vDCI9IVq5eLhFT9NZnwkC53dkNutWGVK7zgUrKKwsaIqI23dtTYd3JTy0Uf0UW+L
Hf+MWuQ6a9aXrTFsRvgD7cxvqMCRf+mfvXp0nh6nVBZGyZahrD9ZN4vhtphr79c9SaMYRlscP1bc
We3mvAR0+9xMjSG3INCGnVdasUd6xVf2RXTClqq4vGt2wuJ44dzIQ7APrwWBD4plkjQzILyWu019
Wjxb/UjcXAm+fj0uhZccvUlqn+DpEG26z/nX+/L1jDaacPcZo/6stfvxYSqv0q9+Ka4U3PDv6c78
rHbR+/mFXivysE95VpW2wpw5sJLt8Qaps87bhICAzKIVFO/QuYT74mQle2WXPdUQ76wYLcm78Nms
taFKc8nwjs8pxkSuYiXTGXwUqvar/vm3L/ZuhsuELqzbVqkDQT16JaZaoV7mt3dnGl9mF3Hb6+Qb
hIGR5rM8habj/X3IuMlc70cMhXFEU4BeMG78WiJ9G8rE/BxWfc4W/kLFqDURo0CQusT5rDgrH1H8
HBWtpZ7oiIIM7pQY8ZWhvz04h9vy9e4e4GTAryMbnAot2d+H01aEjVuacR0MQPaGbwP14yS8qSjt
0lFx2JXFsiAbVfLjMLR6TP3ZcX50MwLBurcTPaUHJ/PDxKrQTaEpjBnO0IzbDft2Q+KsTFMinhGf
JeNCcAlZ1qslPWRL4W2KGCk8pDB1sia/lUy7kXxAArElSuL8pNUTKZs+OJ0fduzKrZ+Irpjt4i8c
yffTqeoyO5pMQeuTw2JkYXoUzePp9Sux+nf90cFuN/r+QeiaeWvUa7LOxvD3a+8TMkhyqagCuTYm
hfxyqyE1Z0fJt02E+AU2VodQha/of3OR/znuH7IELU+k86DKN05mvWbIE017tz0sH0WT/bTIBvby
z/URSXr3ohW4vE5SqkkBoozIfSWVLGQuPI0kKFx4t6nwzio40flIJxjJPU0TxsH8s1GdQ2shgMO3
op6s8v0y1r8ub8WUNXYBUn3WHYiPt9C50O+b6sCrwT3ZxsnXdZuUns/mYlfTVH2inqnuK6Y9WoET
CoLd5IqhBAn39PxSwkoAHxF7oX0VrHQnXQKld/5+m+UfVgcUCNlBijBlUBPcXb6Rl8kxjgo5MFPv
1LjA46UTVehJNwNqivdZti7jsv0C/ZDvsml7Ambo5+P8MEaf0+jjPPGbR/U89afxB90FPTBWU2TA
3q1YosOlzgsl7YPqC6qIMDde26W8xXB0JGvI7177fXmaqOX4xBPBv6L4jVdALUBFNSa9iCq2XrrX
FRlypy/Bb4aYds6k3tcTBv76mYhJg1UwUjPDw0ckD8Ob+2gqIjEA8UYgANz53m6mmodZmm/75e83
XDJ/WBsrOoMaJi3qHgiJf/+gjqGmZPpVKAMyvMG9SRevIX68IjHCgjBwUFzCXw4toAXnTNQh8tzo
DR6gLG+UZFRfJtfLBAWd/iEgeQaAzRR5xE51+9PoCa624Dme6PcWVny1xCc2sOhgK8S7udf6KdQv
fqVPcs17sycVh+UD8t5sb7wAyIn20fZwspRROpPItEdZ+NJAclkkO2N6/BJm5vL4Zi61dTEtphma
QN2tJ/EWze8IbL4HKczGx041D5wMpzFLR4rz0Tq6H48qp3ZVX/Su46uPp30cj9RxNj2553E5yYeV
03rpqHHY2dJw8A0nnaGOmJboL+eHgFgVYtsgY/BD29oQTa7orlQvf0sCwd/mPqPeyPDKIF/lruH1
0+iFpQ3t2z62sOgkaOCOdBbCj2Y6GCerdloG3bQaEehULDSvRucmo9MCapQgPMytHjEtIrPIS/x8
dvTbSck3aS4g8K2anbnJ3qsdRSVeDCBnAm2xRz2wG7fqz/GWOQY3x4CX574Op5+K5kxGe76p3Ks3
PzjKiFXPkju8YBVnvSEJS8byJHIeaUR+qqLzXv77wOQp/f5esn8CT9+K+WawhtPo69bVCp1oJn5K
iIqC2ANIMXrwLfw4t+CAuTW8GYHux/iDrAniUQcEnbe+LA4bQB8f+a2y4EuEsu3Pj1q+P5QObmua
f46Hp/33S4yPatk1RGAFmuifOj8sZ2nzYBN+2+b9MV1+O8Td2HUFv6NFyfXXIfJ0Gx/9w+BVY+lU
PRAW/bRK/O1i7qpD6YXkukLR6yAplwkKhuI4Vs/gdKQLQFQXq6A1UApbb7fXQeK35PhJeB3//gB/
vljgvBi1WY3c73n186W5aILUBUeFOpQB05LxokDk2zlp8eh6f3pZmBQ0nt6t6wLX4LdF2Lmr1VQT
+TCe4XZSXSWZZ7wF2jH8+zVR7v7hERqiQiSnQjFFvT+QOghT81C3J5jbrjYTaGM1lYW3E2tC9MWG
nu7M8UYVs8ITrXDjLUbVLu2zZN5dpoRbtyjYy8l5HTavTUKPbVY3TqZNdMlDox2/QQ1NVBAjbM+W
A7agR3PDiJwAC0GCz4oXbOusEz5kE7/gMoXGHSfkTRWYQtkhK6TPvIOqPTaF0yWfdRvwDNwre+VE
vtpGT7XtStktjoSxNmD3WKXIskkekuVpE87ObQHGEaJCKM2wJkUpjYZsQpykP0h7Oy2Xfa86+kUc
dSeyUWtpDLjQ6gF34y1edvJ5WiODJl7T62vmSY2+Gv2QBmupcIMMpSlJShXhfIMI5Ky4VK/wYgZM
bZ/CUZqJQhio536f9qYdSShaxPdeL0eqEGKVEOxb0o1x+TqdtgnTknltR2G6vZblqu5112QpciTz
7qnc6i/qo0Hop9X0t8d9H27cm4UUQkyuAkBvcnqrI7JPLkFfceoxKWjeNfEBOj54y35aBXw/6u2s
vm0pjiD3auCkJ4rY+3MEEOa8V8OXAwmGxSiuh4I6kXf0QaDMscUzLtiXs+XlkRLnJ9mP8v0s7tYi
dSS2DVxi+F8kkbQ8YEoUuChydGENWOzL4dnoglzlpB4tPH+cbgxRV0WF7rlp3rvID0TftvGl7YLw
fLGvbWUlN1+OugQuujcH5aSoKTCEOOaghXWghQVUWN2oRyfcasu/P4y77PVfvS9uw3/O5W7Dnffx
oK7K1AgIEvHPyLfzUSsvtRN+XijGEeX3fAD2J91fyZw5sHas2y0QXku75EQZolCX8VNklMerz4sk
0oR5MfP3siusI04dUd8U+kaJzP/F4GvcrKh0BwFn3CtxTfOkN2JS10HN/iQ+aowSbNQRbBcdPO0H
ZcRfYqj7ec2QdEMirBiPmXpX3mzL4xnf2W11YFHC8k9TjAy24ix67+rW1vLBE5F+mlm+HU67W4xk
SkSqaxJJwUX3z80wRB14eC54BSjQC45CUfJ642S74fE1iddS8yQZz+0agfyDN0O8fQF/uW7tbslQ
toIqtqdBGjTmoj+3pO6eX29T7AkWIZGHN6P4Wd7rrYo+iSQsyGtqtL9G8Ky7jzMFyDilS5UQSFV0
WxMPOFyn6JI6aYKRP1kWR83Wswtmos78UK6znBKrVLnKsWfAo7tlTi7ZTojGXT8TiyvJv3hWDOqY
8ouEDKk/zBkctDqbxuhPxGV4kMcq4X3pa6h0jtTTtYmIfqyvo6YtPSnSgq5JLbgOZMr0/jnbJmj7
w8iWCB3O8JGV0btBqHr9nGb77FBbkpKA2sOZVezr+Dg+sTcublqeEyUxGtVVkq+l5FW+yuPKfDmq
dBy0s9NULNsukegfB6Cy9HqW1p/d1T213cuxvVjhi36KhmKCrD9WnjU12+XprO/FuUrn/XykEdn4
8YBiqhBOW6n4Egx10pnZSxytaql3dGEhn6D4y5Jfmg3D5uVil43UWgRIsQ0iOrhRWprkBlYJcpzw
NgTaAFQ62TliqjCcm/iD+gYKEXhgVLAKApgSVrOZE8yhoH6Qlmqe08kZqL6hmhYJAm8CMnzIv9JG
PDZT8RSPjuRzh6Z9GJSrXZ7rT5EJrb4+VSAmcScBU7smHiTXJ0FHKTUwrETV9kBPrUjU6KILuHSX
sgJFIm8dXgy1nt4SYZPk4mbdeUnAJhvr80jPO7vr1V8DYA2aQjxNqi71L7HmENg2bS8fWoaRKC6C
sya7YMzGpwvWG0wc5DWaoMWUgvxJHnCkeOqAPWFiZ9nltVSvo7BLoZwno6JIx+RtNaVmXxAVLBMl
UC4fvTKJARMMaMnDCYfU/Egi9OPUJ0s34BVMK4D1v0992aEotcup6IOGt/HMZg3YqUXSkdW3T3//
fH+sZMIqYSVHoUzS9btZtoFB0uiXpAnafllnz2k3lFpEeqAcj5bVb8wbxkGaXTr/78f9eUKRGSwh
ZxkilcPfL9FMir5lYSEGB0pzNVWFCw3skgBNNfOaaiu0mqc19UQzvoQidq4sq8wK5z47yzKqqa6T
aPiRwaQXZNFvVF8Sw210DlJ5CxHS1N3qKs/b2Pv7Sf885n476bshXh4APZKSoxycq2UdzmScR6pP
7GgYrg5e1I9RCJrq5L84O68exbV1Xf8iJCccboezwVCEoihuUEVMMDbGBtu/fj/utY52F80pjo7W
nK1a0uxyGuEb7/eGAl1QsyBLp7UWcNYAV36/jT/4xz8rrkpJoID/6NafwuGvyohkAsXM+6dmVOKc
YbOQQULdKRzOdWqSBaGii32wj9J4q7n8oxxtbU60ENPyQgJPG1wIdy8c6exehxs2wtouaCLZWHL0
P83nNCVu78EN3z2I0fUjLkUGzunfnmKPO4wB95c2H+EZG5xLLG1Lf319TntfKp6iqXepGsLgcmII
nM5g39o+GG33b8DEQghrIAuXtpszZ2WcqfFM4MEK3s5psdl+7xpcAdOJkox2JG+eY6WI1sbqmL1J
yvODz9VNoX8+F6ox1GM4+eCF8XOoZ+xojWXuriO9sS2C7C8Ozb762H0uQ3U1w87aGIuZXgmIqoY0
xXT9+bQJNHKwSRDmzJGT5fHUFl4xxfHxTEGscYCEbOpc4A5y9nnEi7w/wP6645txrknpFQ/a8jJK
j4PeGMeXMmx0T7PVgOTyxMtP/h7Y0MPVuYuneNMr9xKc6C1ilMrpSmBwq4+p5tpTJ/qL+patvzcW
in6SVfR09Pvr7e7l9u2CJuB+Bj0MvdfNAnaRr222NXfF6EChcQU1pod+UjDJfzaa198vdXcY/X2t
m0Wr6dVXa73eG6Pj5/qKPSSZz/gnC/0qNmRO5GMSJ9SvdOsZ1aPDUFdE/faUN1DG9dLLT2pyNUZX
Cffhp33xtD7wxHuRXl96SmRsiLsY4V9qqLPfn/ke20ezZM75Vl9X0czc7EXShUAPPSHjUk7HRkqC
MTTe8YHiTG/mNQjqufdUFxDNDjgGGZld46atgqycJJyfsPTdcPLuy0SQkJaaayjCVTaW08ySln0c
mx/c6z0A5E+knNxnOPzxoPn7yHg0MIqVS1MenSjNIKGTvk6auC4Ifj+jvoVBerbhhGeFA1tFlsLy
TSpd6AZIjgAryVP//X7uHh5pQEGA1Ux6Y9pNjS5LhVrWRWsA0RZArcMW+gJssibabDWhSoG+GeX1
ayo/WHHutiz+vu7NnJBrIy+VxKhHACutFmhGY/f01TkJchkPPEc9kT1tN5eAanBNcQYXiByNNiLC
hiS2jHTuw0eCz5gG+LLBevfBW7k7llVOk3L3B93Cn+thcspPek/VjFGt+xmmJIRnm/PdPr7Kw7b0
lHqqg0eX5dhMH82i+x9Ek3EAUWH/kPD389LFRS3wKiQsrhwePizFLS3vmuFbEaRJQBaHfObEEFUm
oMLrJomyJNhE9eW7307JvpRkb3sN9dCwJdQAaCczpPwF37Cjbu/6Xiv70sGrigD8qKBpAk5A1YxQ
6mUbAGbVF5ooAkkhiS2m2MIRw09cQ8EgpFmLgQIkj7W9W4Ms+KY8M7ej00ex2AWlr+3mmjZWZFst
3nRwfs3VUeOTuZkE4C6XECEF7QyM1nQ2UVns8a1VR2kW7eL+JyxYcJGcwCJ704j8OsDVpAjXq5P1
1MozTHfKnXPZDSROFfImIPxbgUXX15zGnBCqquzGm/GxnuRf+9zJaHz9PhBulLL/ARVgtuqkSpCg
gArv59coS2OXbU8VPsu4i1z0j0paXvbP8NSFcYqr3ki9nMQeb5L8tZ9OjhA317QT03SRFO6uoW4n
urUXy/lT2buSPqz48MtkZWlWL8n1NbUOMGJoVSYPNoE/tNGbpRhjWQTQhK5p5GDcTK4mPx6vfYXc
bSnqL7UjXB5n1yceyodOqA6SJWmFh8LNc0iCnA/9087lYAEzBhkJPBdFhVX6Alp10nwpf4FGUe8G
1iXQM9BnvDJtlBskTNaQFTUbciC+4uHvr/1eFYurli6zV2KTaN6qutLDxkr3SC86jF9tC1FhAwPD
0SomiXb26vXziVwlTz+tCtiAMnqbbVMMr9S2rbrhLPYIQbhHV+R+2F6UbtmWb7kDCRF2mDhvMCvI
Y6vLE8AzF1jj+NrWozKB0jDoG0G6HpjQcq3doFOSKH61m0vthyxfBcR8pwfekPVqpD5E3m2/jCyx
C/YAnNZTyXJ37EkNomlA6qviSZf4pClCUXRKYzgjcGlqZZqlr8hpMO8rpaCnaPjdJEyZ4AhjMz1O
tXPcN5zarxtIm+rCLFivVO96ig5wjLRdtGZJaFE+7UnL2/S3nVldkmzEYRcnpNnuP37/gvcOT+yZ
8C3wTCPs17iZOEn/st0Yicoyhpl3Mt1DGTq7lRKRJXE62JfcPqXTWqWDt4R0VR9Dkn3r/pv+tpko
GIoYDq6LuzpI9/Y12dj08+RekEHn/P0u/wg8bieK0qfsx6WT4Nb+zUTZpmvVzNIrHlN+tiDUryNf
N2CTTr/q2HRHzSZVTwNLb13yUrckmYorrECa0oZnYmdD4K/hkQ6CFvX6Kn2iwcLtEmat6vafCYDa
LCFUpfSD4VeQJ70d09qRDLEZ799/f5A/Wtx/HoTaHX4kNndW/2Ybt0gJTJJdV1bgRmPBWLWTOaKp
lAyui1Mvz/QVWpeFCs94ldK8H6870NPhzKodbKQr64NXyLHcc3VFXPBx/kPSKho/I9KC4LFH5fvd
4aHCSvojT4QCc1OmngsiEvsXQx5ZJ5gSXbM7RbeGrgh59Sslm5o4eDRg/FPiyrMjD1sUuEF3qc0B
xJzsYusIPWqbd3vcEwYP4Rfnxgej4x6VvY89Nx7c0Be0f2q1dttPjZwYrVEuD/eqbx3xgCNO/bks
0RCH+noK2XpdRv3aSXceMghccaCg6Y96Zt1Uuf22FATkZxrgH/S0fu5Bu126gYag6COS4SwIzaNN
+XnoRH9sN5k8MsDlIAHIwiLTR377fWDdK0f6+FR08aISprNdTOjf9eql3mxxyz/0Rj20ehyPrrbV
j60ze+HgOiZr0NpEvUeKEvPOA9Mh7Gov9t5/qGvn7IqTfp6V1MgEMLQr9Uyi3X7SS7/aCmlE7wEs
fnfy0KOH4gwzzOCE9vMZUzIgT9c+9BnyIy5YLOKgWni7g9cvnOvVUTGnTbCI7RiYFT5TubvB/IAA
TULv924PZ7AWObm9YQjDZsUWFPdbxT6rEHCAk50cF9XM+f2r/JnOt0OC5r7J2mqQTCXdfJWeetLS
tMqbEYLW5lmpxgV5MtXoqo5Ol1jffpSmV2Leu46qTdSkU0V7MpEZH95N+Luyr2ymRjOuNoNLa5Nq
tsfAp4yMQ2RhhHoNuoC3XcieejoPy9K51J5qvvWLYCNPLA5IO3d3CVTJ2xwDEwqnUcbQz3V4hPhf
0W+7uL8/qnnn8MwzdlQbDL9h29ysFL2zrPTqzbUY8YHCRC2G6u4QVUkDlUsdX09faS/zalqZxv7o
a8pkc2hgyR9nJcR+3VMt1ARbaawlGTC6q2SrXYWvZCbharmf7yRODmsiF3stGfGnmlPgvqP+bpXY
0tfB9SCwD8TMjlwIHM72B5cTO6hDlwnjnpHzNZuDc+yRdk2pC3/uSMhSYrSsEGSepJqzPuOEB/Aq
Hb63tYpqd5VpsbX+2vlQCc7qM7bc+81qg+XvGbD3vJKoDOS14hXm0yk54LZbuTviTtrTh6q+8mac
S0IKy5dEm61rMUq9OtiU0I/SyjlfM69igz/QVpahB0nNIahT1D4VOrfLg9F3r+unA4pSERns7ABm
P+dL32yJgs/aZGwcWZqPfnM8iyOuEP1zXK8d/HkB+KFPa/BeD1HGOfJIGkuT/icmD9vw+yHo98j6
3AY5bzJTgU7/zW2U1qm37ecq1ktODY9qWu3DrWQb7dDc40Ln5e97mGFzen87KViL48YzL6Ci4tQb
NPUDgmU3327mo95HAofsD0KK9ocu9hfcWWVq1phHBdlbOcRgQMButqvh/tGLvwMeUNBjC66yJBPp
fDMX0kuRc5FOXQfOjM2fYMsRjbdePoRDu3d3+0DkRHSAu2LosEJ+fuI9GfBpRvTPvLJpPgk0v4Iz
HBSs1m0ebbPd8npzLQjKpNh3LWTcrW+gPFqVp5624+UR+BSsthCWOHFEpoAXoj9A4u7RQv7oM2Ge
8FjY2vx8LkWiDM56O3Ok7WdkD0HvsEiB7o4+QD3EspOc1vd7FjvPXE4/zN2YmlH0T9R5h55gtGfH
0rawaPx9kbu3y7KOd3RgQ5G6UO6ft0Vilo6xNK9bn6xUpxZPV8+AE4cO69GVug93+7IZQEQPsneQ
o3DzYTlKXM44RnRXUj8MYYmDh5XfpI5Q9HsEbTsPXUnuLOCGrpoGDRx6AWRE/Hw2OVnnNeayx3nh
LJVoPTGjGj6jLPyX/GTvRpo3ix51jDp45vYhEQppZBByaeuWDXLgPVsFsdTYX8ieGSl2iwPG/CB2
b1caVeKTgt3+fvAJ771YQ6VQwqbfICOjK2r+WgKSFloaLcvj3EBzWw4V9CpITcQVsw3N04OtUz36
lN2guH1KbAtwi+UZZf2W1K2ZJcYAfT4lq0Fi40q1cTXBfmfvvY3z+9Mpd9YD6uDOExrivPGPUPWy
abW0UItujur2fqJ87d3TJPE41uL6+PJ2jBLXcCwHdR5q8MH/x6OC7rJGaN3LxVfnpt45tFu9JRLy
OEcu4tAJX2X2R2uTGxlLgfXgWe9Mxo4yRj+YjIYuLvRmMsryhgRLMBQGrCUsb7URX7V9ZTV/pGm/
w8fgSliHMz1oJeP19HPM1IVE1IKapngeoORcrFK3DZ5QH7xR0vs95/P3j3j/cgZ5Qt1xRlFvD4lV
dUm1Jt+mDFF0RP4caY1P5YLnNgRcfzF5cLl/d6sOkgdVhuinWSzjP59O2VXaLu/t1vS23YvCWSXO
qEx4paSbX71ZeX19cMF/p6Amde8S5AvLP+DTnxcsjlBsTPXPKJHszt64wMW2wtcxtxfYA4vkAYit
/jsDuSD7Fn8AciB5/nnB5lzpPTII9BFczVPy3aMxqFZfpBOKltj54/nsJe0FKfvRR67vy/v50YDJ
jPR3vSFlbrWu/Zw6iQS3g4LYttgHu/ViWx2HGg4rlzUU0AIfkvorIeX7nMYIdIiN2UeJ8RDv/neN
hoAEVoMLBmsjhKSfDyLRn9qj4+Ew2fOsHjHo/UVCrXtaKDuwZrdBGHEeFc34Ug6l02uWDnUTjcE2
2DzqX984zXWAK3fCkab7fjpr6c03PFj9WsvWiQGQceSo512PXQL2JCuHau8tg+peoTiDMH84jMsa
sK1aNkfEZoQbmr3PE5a+W/QBhuTo5wr0aJwRV78lV653nfbyYc3xcb/1CmX5YOTdGwgqyV8yZYLE
aeXm/VWppdVlN/IaGxqXm7Eorr3WRnLmGGHjP7jav4sx7witR1cImhyNblbDo0EGXVkd0nlnkgJx
jXLTcK9o2f8fLFLuPRkVPlsaoxwAvP9zZOyNXnm57pMexMo0qssoyY/2iWQThGWna1w20x1UH3IY
1zUV6VYU+ufaIAZ07cnqV4FxdoELeZ1IwjtjOqyu51qGfePnTkUx2C5VKToDoxP4W5Cn0eS5Sxkd
mmDixwwkyiBZb2WQS345hE2PhJJDCa0iEb+/TtX4t1zQUM0QDUHKM03221ipo7HHzKxmel5t0gcD
ygWvEwjJMIe8dWThwIzfBGKFJx6y1eyz6dQX//CaJzBtnMMn8haSYjemw6NWIzRjWAGNiCBvSSzY
DbpsGig9kiCC5FlnqLLqPh/GGxyP38+TdkBEa7Dz1KAaJTZeWdOn48AgvtKDkZij43hC93+2d+Nt
rD3VAvMZVx4QAxOqOHqsX2F/OadIxlW9Z8OrsyWYRnYLD8zeu6mb2i+yS3qNLZOrY3ppnNNbxAma
XqeCddGSVBvVr3Pbem7tM+oOcpMd2HiCnlCsRuSduKBqhB7k9putRpavCFypFQw8LfvyUgaEWWIR
/Lz1yh22E9J05+c20s/5YUQCFz6gyB4EAE7jJYH8lfuGw3CdHQBHRTXYO8ngiNu5EfbmaIRbsV8e
Rmtx8r7x03W40Ic6ubiUaufoE3gQL2t+V6A5+1D6WAs2/dfevP+6pdAxPnfx8WvvVSEp757xpIZr
F0Aw9fr2+dLJRmgjdqBrI17pe4nR4fkSJ67l5B+mex0k+L/1nH5oOSjrcVt92SNh3Yn8ee8pDn8Z
h+MZ/2q24mXeBpYzptxqVC1bHJJP4YVbLju3OwIql9K4+M7CLqThW6cYwtAY/Ynd2LLH3u5jm46N
EjPD56wfnoJmsn1pX80priI8zH6m0UbjYRw9lmdquPEYU/POvzx3krASPecQJYPW3Y1kQlMnSGIw
cKv9vm35lArsb/QUPGWQ25UAiQlrOCoiW+AB6AAAuBdqCdBJzL/cizMgm8eGDkgcGJYr+MSTRR2z
zsJhc6xPyEvXyc6fXUN4Sw5q33cmobtN8F4ywsr+feZ1ueo3FezPiXdTM181tW0lQnFH1VmUuSgL
d23acmmTzmRhieFcLqFZeWUvMI7eGW4s1icYiyFzRrBbuZvMOR8ddW8XGMOaLqFrRun2Ug8boL3i
ATvkvMDStXT/kAdpb5optD5tSfdyHSJqiGkEQnLAlKOCGUSASpbwQkxrToFmxdhFIvjvS25KvmsR
17oJ8yduIXJvSLmmwIfH2fdqBACEXPUdPY9OfZ/XxYlKFYVJtzogJUs5dHd7qaOK+d2P9PODpUu7
u3IZFHN9RSW15pZ/fdnvU0mud+l4V81Kc3W64lKPj7tRL3bNh4IRRmoMDUzZoBasM/tkvFyb1MsJ
wK5neebDZUoNX5XGxyMRH/YBdfgWnWRwzUMFh5beU76Z1KgjCVcl/NmKCm1KDJikR4k+OhbPm364
IeyAxqDubNTQ2n5UvYFkPTCU6Xc7zM9jDg6KwALw/wyVE91NGZkWvd6pLbYUWeRvCTPKn1Sn94JP
28t2dfKLsRRvB+Xc/FZxM4+uC8WtZ90ODO3VNzrTo0ntqvbRxYOL1Yow5d30OFVtkhSoe5GMG8x9
g/Bwjr6kPeP8zJwv8Q11Cv9RQXxv36aDKBuKzNMA4fzcS4vM6Kv7sukOUQpLi933viCaDK0ojx5d
6l5B11X6YCoEjxJ49PNS1anYn+SS2js3oWvJgviOSXGlVzDQjsNNDnWAGHWBd79FzBvU5qHWD/L0
kc2LrN175L/v46acI0y7VFWDrr1l+DRxJc1rN25ZwIkkcD5IrMDaD3OYfi+5n47b2X5rI4GBHJ5c
vQ2sMyDZ94N3wAkQCwkAZmDewtdKL/kkZqwoXCxvAFiPspD6zhoVfQXTDCQYJrZr7GgN2abmpEPY
aWd0hFgPVdhR2EwQzCqyniDcgWTGlmPsFYmV1+VIwrgGu2tFKQeW7mWSR37coXaP08zyCyUyya/D
763n9iSo125r2BUuR1yJ/QUXivlpYryzopy/aFtd6A8g8TcELAnqI5aNjNa6IIMy/dMUxDQB9Q2M
mzdAyfpr06Ow8EruYeckZEi+yxAeD3jrOmnPxlyxKnxyARAW00msckfauvsPUlc3rXNtRD2/nkXa
xxaINONwrw96edzuPSwUucpWsfH7wfQA63VMfVLFLapHWOy/PSpMEDHGxnKAmp3V6Od4U9XLIUnK
lG8IomQ+Y+kjM7EIYsmwj6FdXb4gOd9DxzoONMx6zzuffL9evTIrX5ZchNVnacSq325H+jH4fZdR
7y2SNEZBiOES0I++KWH1at/K2VbXR7294p6OrW2luneg/33MaSieN0PLVL1ahhdY6+N8z7TIpfee
jsmNsTXxkNjuQ/2ifm7XycyqdGg/e5R4X9s6CdNTNkvoqubmZajzn13aa9+tNkfXytCXJAnbg45j
Z4UPKWC/udPZdDEI0cqnXOo/2AvuzXj0RqyT8BMgDt0cCox+sl1zKt6PCytCs7i3nJ4WVwrdDMwv
fn+jd3oymvTXtW4hPeUCQnIx9QJvCaq6HdLcLd6qDWqIbVz05hmNEEXahjk3cCaqA7/tHH+mK7TS
Sx9dBYiD0vdMupZXNcZIaN9Ce6MV3ZOfG6ZwDVZQlXtHQe9wxgWlJ33mZrzJa3svf23NMEEc8Jaj
wyusPmQPep/XnouWYXRARofnhFDRBe+uXgt/Fs3ATKMhIh8nh0QdyPXF2cHBRDFq4KJi6GfbKlmI
LwoLh3uE+qTsdNJyvs5539kf9IGEppjA3NmmqV3a6/EhlSZXqDOno3dQ0f1dMqI4kEoca5gCdKhP
GjQfVi2rFldqCCN/ptHTHEl4/zieV31pHyoHDY3+I4bKnwl2s0uSO00/ihS6Ljj6ZpC3UrMvLDlL
51j6S/b4RBLTPAxTMHtEGmIoXtGRiBlUFKE9wtTvwC50PSyJZL0OhvyzB/yFfCpFVsla0+7nWoy6
cje0xHU6vdhrdN/H7y7A5vP34XdnPsPBAcRSoHoCY3cz4a/rmdfNzlLl7XpkKA7DnMZTmgxotv5+
lW4zvn2h6KQQHvBSO7T851WsvKdrNUaXo7SNOfzpymqHEdspPpyeLu3892v9AYp+u9hNZZA02Xpt
ZZzoB/HuaSxjZC84hbkj3dthFf7gye54aXGi50DPiZfPBdhy82hNLRvrk9TVIVeXHB0HM0188Hbu
9dFCcQcC/HGlm0WJZBBrfbaS/kheaot0kS8JeoNWs/XzHAq9qKb0oDlUTfpDAr/fOw+3VRPLA+kk
qufLXF+cVhCiMDlco2GSBHTMd37ivKXPlLkOvRnGIS5+r9rssGiGyuC4sDjRvCXE+5AsoXXNbWlu
SuhqPVyK2q+CQ+QXPnjXknluy7Ns0ZsxZJWROTp5+SSfbN5zliI0TOS4TCGGK9hUYrT/Xv8nOPn/
2rt89AlupXFH7SjrhQ5g1PXWvMwG0BKNg2nXgyPWPTCb/QDiYufCQYvpphCUARiNS4LgmjrEzUQa
pTYSp9jkYG89GsXKnSnDNaCf95HMqPrNuFJzc93IW+Dsi6dEDSMLqbRdusm04MipPhhbtOt+XI5W
EnGZ8ENoDLCp84Q3NUeusxjDg9i+LMMxpk9iOYvfFx6sVLF3AXGwWxwQXxLG74YYnEHJZEASVxHu
7Am1gniaYqphjxVbIrqEwIpjuDoDiqf+nNmXeFN3bwfDnj1Ga8fvC1+EAaBxEeNUcDadpWK8Dg+O
ZGPiUDhnMA1CT6hiRDyIiZvJ/NVkL8atwJBTANLpBGVJYgJaNKy9eIy8wiX9zbE1ETyp9seX9/Q6
/SAJjFQqWLpk0jjv3BZHhEwMLo4ejfml9CHO5NpdBRueiBcxV50vQBvFB6ag9pjr6yF5cpmg0eUN
lmtfFUtvHaI2G7yTmCF7Og8wxlGRX9uKr/HK4O4mmbMIokZ8xquWR3AGW8cNPfE2vAIk9EPH+4wW
xOqJmMf5fmuCKPjsUI0+GUa5CJ5zej6LJf+uarpdmf0E8g0mEyy6vIMxGNBm0uHw77ioboh+qRnl
YKMi7ItJPHMuThyWYu6n9soKVgP7s8ZxNQ5XQIl8Fbilzqoc4CvmyMF4hc8lfgGWTbvSRwHvXQal
mBpgXMRzhficoWMNa9vj95fCvfBmu361++T2Xdc3hV1HryylbjQiZ9gPP7xavAbPa3um2v7JCc/i
iQOCfXH9l9FscBUj/AU54YthEFlgublrR8PInQ5NEVnO8iQGQSVmhRv23SH/kd0PMdp1N/b3m0kn
borXLm/HB9AAKxOzD9xVAtrZRzuuBNiYG/SFyZdV7MoegS4F7vNnCzQUPKvRR+L4JfatasRh9U2M
npsuikqsSHD0dN6b++XrIhcz4oyCHdFABBMeBe50IHP+l2G7ES7ysRvJNvflfmW2xxDt8Tp68Wg4
ioS9BiuK+ULutxvY/tcTplue+xmrIqpcSzyPUF+JekrIl896aZveyY2raNLYMZpQwCOwLJuedBAT
W6TYSrSITRAuRj1D9uJ4JE+Ruvi8iPlpGRiMV7offumNnNIxxCIeTHJBp9DZCTfnvhMxqNzxYu+Q
ePititlyEm8FywYj87u03eB5YbtPDM6DPfJfnzdOKr4HwfIqeL0kko3ehrAbRURl89p4NZ9WjhvH
FC1Rbj0f5IX0LhK8eFt8C8LGxMEPeNlmkBDdEnXnfVwQ+bPf+cQI99l95u5KNzrYs8nyHaMCSFy8
E0N08ZhnUYTjgcQXw5wc+GxCqt8MuD3IRzuWgOj84NCi/TxQ/bu4dYvfX0WO1jOR1p5Y3Nij7aUS
L1vnPT44GW8xd5it08R2ZIdbxOHlfc6YScOPYeWdQmKWhiCkJNqR1Mb4frDs/mmi/W+p8t8b0zsc
hpRiGNE3rY4G+UqvXm+3L4vNSIuSVzJV/MTRw3p6EXMo/c4mwvzHxsloULCGMlWFMZAxXTzHCBDj
enJ8f4k+pBlHXI+zs73oojpPLwnKMiehvTPIXoy5EULF2I6vg4ed5J+Q4/+5fRO0TOvrqIZv9iip
adqjJq+TFyvYDZsIjP+8uISVb4ZlhqEm2mGsjuSoGCWRNu0Nm0euqn82wX/f3//ewE1dibTksjUK
3l8qmm4wNYJUyWyqvQGAUj07pvNVp+L0bL5uI6IbY/3V/Oy57bsZtlqMwAMvupEyk5yut9S8YP/p
1sSTUgUNMtd8lkZqCNgNyczuvVYCONdsnL3sBoW4zqvPHVsxPw0a8Wb1xebpjZCtBxWH+hOv+/cN
39Syx+QkS2XSS166D0s6q1NBTej2tBMlDqGbdOKgcw82E53F/4T1ADl7ipN6JV122gIrPKxA5+rn
jjFhgV8/KLV/Fin/vT1YOxaUMU2l1/hzYuVyYjS1pCQvm8VlK2qKw1IQWUjTPVml7+BCj2Zy97z/
fHCzo/VQpVjGn8P0XzO5zCD3lCcZv0PH+EiwMktCYK5DeBi2HlNHsdVh30Mmh7QigE9I4vPVg20K
L9pTPkxZtFHlGa4aHV3FabzdguiRZT7deAYEQ3EN8Az1MXj1SazCg9MIH7yun4et/76uv+7+5mtq
vbTob7Q2edF9+JCIYFSvIAKVFBMP+M0vF+Vbbtl4ET9g1Ck/8YyO04IABPqFRUQedvbqTeFabdbm
tTmQ4AdKYOPPx0LMOLo8zefT0P9wxbA82REb3/fMmSx+f+g/v/vvT3Z77ZsxohqXTbnecO0BEU6x
EmER4axWHKqJU3XWT/7UN7c0tyhmQrYZSQTfFjuj+HyU46P8hE+7lwDrRYHlaILidv3em8G61Y5b
5XLqP6fCYQ+ShRdO/SffHj0/89jBg+dG13QzVm+up90s7lKebM9llfefz24q4uSpOdlmZLZ2ssTg
lmyWyXwrxttgtWLvJPLMCnH53YBYwtt3qoH6NGE1H1BXkkd86cjQjhYVQzpSVDe6u5j0wmaQsPXi
ye2kg80CelbYvi707htHsP9GTe8JO3tqzV7wye//LvwIdQsBkcHAokjv+rOSnVs0uBIa7d5hPE7d
mBy45cl11JD7gavtL3pBuSQtRuF0e35T0FjZeKsT2neizhSDeEBqcTBg83cbUqE/PzFgpSo6fGEk
WL1/58/4FMWfnxg4RIrPrxlK9nbKmaKL0i7LEKAVC+RmNc9WEFqeW4pcWhAnIbmrTOThcnBYQiOv
8CfnDQHGxLFpOu8ZvwHniozfJfKxyuaGx5b9rn+t1hG2kINsMj8mYq7zVKuEPjRhcwtVOLGXex5V
73TnzbGpclbKtyEKZzC5igDO8/fnZLBcbqeUgVBNOGQs+i2ZMILIiUJIX+kEsR/v0ohQne3pr3st
FHaaz1Pzyk7D6Qzb3PPgfIm7vO+9TTei+G59fypd8YVJZu1AdsbKNwaGYuzR5o8Sp3zHctnuS/YJ
NwqhnICwmQZPCF+mlKkbMYcyJdmH4WpMC/Zr2m+dpJi1GiX+POx7qzgeYI/IaUSxvffuP7GnPmz6
UvgX/rJFjzL44HfR9xa7xVC2Z471dH2HjyLeGufiarOtJaZrmoGv16e+7igbl0j2+dV5NaKC5nEU
dNbW35OILWX4KmveDh0/hebVGXV8FX5yD6k7hFjS93IsBJ2e4SiK84ZUJ9Lf8Uuasco+o4p8qhzM
KF/JBPbO4aiZlavSfgNVjEobgtvWoXFwckvyHmdyrAIJ29cxKrirexprw2fNc/mbr8U3rXf/NYIk
X/F2Zzu3sCPiBlt7mC05Sbgjpo0pdG9EPiZQcTKqHLH2SnF4eXLd/dMoGeyXijhGs+9r8LlIwmVM
7gVn2cXg0wp3k5l8ErP9rBHfCCgpZxFMQS1f4HFvBwf7u/jSLC8do/K8eDW56JaX25cOBNSD0fBK
BBqRrP6QNzPKHDrks83sk6gabJo42EzAVW2VGp1IzaM/oTZjTkzYYDzswkQuhc0SDhJW+qMqfCsn
VNTJhDMkThKUHNhoi/XbgxUZx43bfbRbm+ia6cBxEFQhef1cC9XToVwbiak+a/FgCWhydCCwyaD2
oonDxKmRZ0k4l9tr/s98H7V/ys4LQvBKAPwGUCKQ1/UC+RiK+doJPaBfr9cVGed0oLI8WZULR809
LJdU2WNWlsl4vHti4nc5n6H3fiIM1RLLhBKckw04E1TSqM8ZGhkO0zwHaMipcjJ/I0Q5IBj05I/T
YMzqhLRv1MSnvZi3g2lHjdjxh+VC3+fmvVU+XNIlXhJoyYYilrshP1piHKfuPJ+hdT0784JBB42G
DQBahde+M58RFQKSzXlYcYARMg1Dz1NsVGqZ8N51LGycsfwORq6FGeflw4yVm7AeZ8VpoguBnlTB
YNCOl0s98mSnH4Thxp128/jLXzvTM+adxovM3+DvpJjak/ZJYRJOj5JAfmWH43HGhXAXw7WcH+Lx
oQsFXVkf8fIwTFnWJw4jomIwA1jQtPoMvglHFU4Qx4o9fr/GxHHwbGk0R48fsMv0xBcKYWK4eTFh
Zs89b3V142WfTZ8mmJB2HJobO31bGktPHp7EvPnaEl72Ws/7w/kZQKMNeABf59wbivB9vMpaDm9x
Yo/H6iDEH5VDOA19gyXnAocMSqeYYxeRESzrqWj9gDFiyV7ht+jMGT1hK6akPvGdpuswTJb5OEQr
G26FB9+qDNQhpp4b4fdsP0zjbg/AFelYsTd2i6A37nEiHnBo40tSKnU4/DQxvS84Paldi3DvKtFy
Ia0+t8SsgYwdPwYgQwZZvB7DejpVroBDicPlVGCVdwhuvG5iV+Ox9LwVq2wERDyH5IMa6SiQH4WJ
508LVk/R5fG276hTYVxtYNJPLXsaMnznEIQzfj/eSvwP09pFEy1X8Tuox/s8tKZfRfDx8UrwOmM3
oiAOd+MMeABvsNJ98aXwqXthB5OHE1/aJxdJTDGfMyfipSHa42tjLwb/Q9KZdSuKLFH4F7mWOPOa
mcwCAorIi0uP4jwPqL++v6xefftWnepTR8ghYseOHRGDj8DfncSnAB0cvqJQ3Ik4Hr+nKSsEP7W1
IaDsTwaIMbD2FnNIIppJjcBV6qedX1neeqzeckx3hr2982lcuI471tzfuEVxHj4VLFYZnnkdhgvf
efDYDJaM7EP+8rSDFXPi3Mylef0yGVgMG2I8a1/V4vEU1QqH2aTdoqBaBftNIuQ1XSUDAnpmeffR
3eSYgrz7v9sP4Q03aQgfOG5PETrjklcb9z2kCsIGacDLlUX4PakCGuQlA2rUV4iIkkCFYe2Q62Mm
cGpEKZfklJbLrfQMbvqFBcAieNAbJjfmw6VZ9u0bLJBhhyHbAdT4RPvh868rLhX1pNAMvFn+tA+I
hoAjtcx30VOF5dhrSKGB2HirUh2+pGNOys0vNxsRm5ggTIUAJzrDgyecvxRTNH42lGkvy+cQYHTm
30Lzaevl3L8gmrgINizvKkX8NXHPMtjLoAg5YzsievmZ8lkHt7xFSzPgI+Hh2KPwo3LDEKGy7THz
pYTXGPDt7ekm4fV7+rDpI96bHGlvDnjH6kDusbX7YvmlTaC61BbzFJiNCBG6ZEoqxyjPMaTTJAjv
41CFwXzdFoG+9JoM5CrHyyWGIfXoLuwJ26YOPO7Ie2yX5fZp9UVRvO0N548rBxm80Ib5WOSQmG2o
tuLK9pxlkhgjd4DECT+FzdekStk4yHjcXTIg2NrwXDRh55+WtQzfAL++yZ1p+vMw72Z5z+qqVdKd
Qbe17K+op9UhrpCf04AK1JFsqfwVyWvqBvS1W9WyxZTh4SDUb3AvWIW73dW+G+jW47uTVqj+bXrb
hCLuZ/lhyylmvAW3Ewf6g2fmkChjqHPTXkdSDctla8oQ6x0kSXaIs6OTwI8UocEpalo2m8PypL/U
8S4hB6J2QMYFnxyEdkiTY9ENfmhTNyLt6mnI2Ni4DFk07NCtD4HdzoKwjKn9x+R3WUUEinF4cfUU
5Gpna84A0OisVhcrRxF25IOxl/EX2aJ9HOlFL8LBJOBp9E5x1rHRBs3WcZsnn/yZ7A57cnzayKPd
7Gi/l26ctT6bbXcMNrfikpdDawaz2vWSG3eWplCUaqFaQBOi3i2bS8uUSqf1VUZbrJJvkG1FK7iH
Fec1xA1j4kr6kYn4g08qWk4wkCqhOdiElgbB5AWrzz+V6SWdiM3/JgWcpPFy6Bbzh//WKLcBcu7I
8mup8JuyWy9r4BRtu9he4c3L1kDhBVi6dIBZBKJeq7+H/UlxOPZy+Vo05bxWt2jzEPwtiKU+O2jH
D65G9BbbzEs7Hr7V1jflSD3zmeZ2OA77nY3HJ6jaW4iRXuotZuK7tqUvJCms+NyqvqLzkNVxsloF
FzfnSJmGKE5fjrgqN26I2OWvRZxqlW3GleJx/nnVIE1HrTHlnfLupilmYU9QIjAeQAVuTVyEb9IE
z9kBCuiAOtSQq20Y1AkWjbRJi/iH9ShfOaPhxbjvxnGo/wbE7luV4Jr7uHZiTlwcN63l+OFgp9Hw
Dta6qy+JPP6HqJODLFIKZfGJqXeaYJ+WsX2I/gcJ+WcUEA6oh5sEnxHLfSQ/JXpOcX7AHZ+YvYme
ll4v4vyJ2K+mvMzlynUZsU6onbwE0opkhSam73U2otslHFX9mjs4/6Hkgko8yoQkn5e4rp/JWbTw
3Z2d8EdcMQotYVegvRtP2WWQqQiaZT6w3OykMm3K+ekPH6q7+NlF+WBnGfv+0b8luVRbmGbskSFi
b6BSgMopmtMPpE0y5vyWqAno3eOXXNkjk1/1GnKX2rKEvRh0BNCAaBXAg0CTPRS7ivXkpz2iEo6d
74yDEqYDXzh3NGdeNIIg/NkEmDu+mUv9QOyL119+w5KAiglAXly+KTrERKnAhQ+8qCyj7UowSKtq
p95rBqVgGe3HT1UbtZo3QbhElto+tsfYkkcVBEHVcbPsSBz8nXLtVt0RjjNxfct0LOleZWaOKob8
yOAlcybemi9BKQI5IO9mOEevL0qbA3HNxuizzCexYrHLWbCmPJFsIThlYmxbdXauhlb7hhz3n1wi
Oq1u8FO4LqZY6Rz0R4632ThGsM+y6DJK5CS8KgmzH87hII4U6OXNLob+fJKNv28+9zsy9sYHDI0X
h7tI/41e8lSHu/3Vr8cZethHTzFQFO6BBjhOQDZkO9KGQluoy2Rsx3071hFrmN8Nha283PC6xdYz
Nurro5H1WPhb+tPVlkXBc12sgJgIO+/yQMXF5XA9YlcmnzhxO5xNsVrhsUOGMmGUTTtGvKZOaxvi
xg5CTNseI19gj70z6JfYfEkukIk32isQhHVZCL/FT4FUOU+klMMhCSTL8vdWBslylkf62Adue+wm
X75L5de/HEttCqAKPaToAro82+M2a4fOl4EJL4HfI0XnEiUOAv/oGhZKSPTWof8rN1IClgIkgGN3
Y5teRetbKT+RTNx96Ep3T9Es/Bos89JNUEivjtJtsw+g2hhYTZ8brjwgHTOaQT0TdqIpF/segP8o
jb1Irk51tCaX0cfJSOI0pxkSZv8u7zKjRT9l48Lv92wGFWXZOWwon6tHPL0Vvx9mGiSSbGzp+i2R
vchwWTS7Riu3OL/VpH3hsUjSZ2crwyfcponP5/hR14/kxX7EO/IxnSDDP9wJYycRibQW+nK3cRgd
FMXbyuWaJA+/oCARx8cCKiN2oY8qFAS4DHJrjMvToLCZEjuKTgjj0qeCAS6HxnwMUKzV4DAtCsKf
oui+cFuurKy7aBuEv8q/vXgB+OyNpH6THnodltcN3rP8iIr6yO2iiYggeZSt2vBV+o/mUZU03ero
gAzY16+QE8OakDD8Tp9hxc7XmnlgERte9V7zzgTrvQ3U5zVpiicV5lQ3s+ybbKcSVh40yvInnT3p
PqIvcA8XOgCWcCTsIj8FLu9YJZjd/TD/cuBxUnZ6CD2be3RIyzoi3HjkhUKpDzB03abwSalNJNga
5uxuh8U8CfMAQ7MX/g8TgdnhNSDWmN1ECLBQIGO6lTGmmBeCLfGZn3sSk13hX2VrSsegqiVYJsr3
eNlruFP1lPduuX7bisyWP5tETIi4kZSEVnGvIaeG02o987OY3AXrVIvLVEeW51AftsNyYCXm3joz
F03QAhdIULuo2KuGcv29iMSQEeTO+w4n9ID8+VmTbYupVt18Qy8Xnwt3dTK2gBkSVdVLXeiM/Vu5
VABM3SpJcrwDXcQ5JnRR+Ye07DGRkE5sfSdLjLuBBadPAKPpXpGtwXwrIcELrqAPboXdTi//hpXw
5Rf3gbJkuB/jYZsPsWxM5zlwKzwAXJtOXpTL9k4BDoDzmgcsy8EaAiHE8CjFLtyyg03qd2OvbsuN
4h5pTIN9R9lF5JNQuMAx4uhDUEEO0tVuzb8HK6s2NgsygEAVCafn9rar45oFrxofHQ5RgsDomq+2
AvprkzAJW4/LdV5+kLT+fU26mMtzFZvVz1rcSJgmbmDAlIl7m45FHttNNtL5fqHqqXEZnqag4Y8V
8KwZq8vn4qNzl3ckt1Whcug7N6sIL4uC4P4lEq7F1yleBqcHnwsCK8k2FAy7I5y8q599otILg94/
yiIIdAADYrsPoacx3fwXHR03/hrAYGSw1g2yd5ATd4GHMVVMGjikc2f/digGpkpVLGsH1tL2ttl6
zSx1etkLYrUSCNgGb/Cj79zp8rmKxynpePMRrdO0sZfOq4Y7gDgbvcUddLWNx/fMlJ2zvXFMhAj0
BdOY58KP07xmb9hBxQUQJ4otl2OPVNxsbCxTfjN6n/7xpcDDphWPNRx/GhatoJDv0+4UhnW3frub
jb/W/2mc0p3LaUTrOXNctzkR/ddABYESSuP5Y0x0ZvHJAT3vJZ9WdqGHPqSCrsqOD12xc18n39ST
ZNo78TOdztmhDoRRO2eLcvvOh6PWQJ1VHnZQMzewzqNLB8XTwaVU58FW9cWta5O7uz9YdpjtkwMk
y/emoBIMubKOtMHUGc3YoHtqARinpdV0brVnBORhkOcKc92ecOc3HKyXCBpuANQp/+URAN92GOgr
B/UAIUrlDxUvGAXqcCqympqOx1xhPU2X/AER4cWFFCp+WaBBRnHkJs2dZDKRgwCTetWUrHYtJsW6
hyV13pikp13QIhQA94fwG5lQOPDL6+hx9km6xR1QGxUEbJIHoQKQYDiCu4R6YzXZz5T2rw40nDdO
KZ6yxw0Rv0B+2MtSh106+tGAlxpFEiLZR9hYUb58wd4Am/v4jHF6kK3V35eC9xSj4awPXZmuB15K
VP2QnpemEOjO7BgNLefqOh5sFZn0Ww0RpymmhkzPLhqTt89AqygdQZzsQiOFjWG6gQ5WLwh34KDY
Rgm9QARRcn/s2PacJucU4O/xDMtrm9SRMx9q7M9rUxlj2uQIdDyzhel5HaiYMDfQXVBUo+te3rd6
3CNRW8yt4N69IPoGDphULzjlC//ScWwe0h2iuvFHOL9oPTo4qTc+wQaQ4R3P87G97m+ovbLqp1qD
+YbIMLpbWPjp1XI8ADqGFpaqR8aXp/NAstTbuCww0eNaT1tEWoB8GhYLvjZtjVKtMeh4o7+zO3Jg
qLaZWN8D8yf+rtD8VFTAuxDD22MqxFkZwhZyEum6B6PGDX82uJi0Fg7YkO+oRef3lxhZQ4Ziz6La
W0TtKmqwo2fRQeoze2zVLKKLYdS0B+LxcrrOicrEh4XGYtMaGox3DJmhgTawGDJoEmqN9AJlYr3i
4r2t4ewtkSCN/07vZBPuoAl/AAqTPoaIidCVvwy7H/2ulhl1LnaqtVJdomB4uL5gQ7zdweIPMSUD
TFmt4fHhan+C8c05heN9DDNG/6nsJr3vS42hHicPxwi2jM5do8I5h8/4zLxM4uGsH7RVd3jYh1eq
Bc6qae1/2dkYXaId4y4hBLBbot0CP/IL/g0fcGef36pxJHVPBHs4W+F+RoP5/iujqgHvpamrgtCM
734O+3dVhkdNV0PQQF9bPS1r4staXvdlXncF6KKRcevumod4AalE/wFnfgPjSGIHPmfPmCt4DuZ6
D+NQZ7fmhD+0UOm7IEvNr7cSTBDlpB/7qr7O6gsG74OySXjHG/v/qCSnursmEwJTVJT0dRU660cT
ND8sPpQcFoOE8ChEsa2+kxsE6jiEX6L8Lq713+g5Zfkb4sffXCbBuNQGWp8QQqGLNoj0X8MUr3rS
ABIBjSj/pMqT0W5jisyahD4mNpzF5qGb8k3reUat2fVdq/aor9MSjw5gAO+l36kg0gAQhLe0/Edu
c6v2XoHPKQpCX6juf3GeTggamoDlzEKL8LmthkUW07/ReuHkUim3FU92Hyo2bY6Exz3hGcw7jg0Q
4evVC8s61OenjGvCyrteYoa+ftF/fq0+dukWzqGkdw5zOMV35aTvYF3v8WDa4EAWL+v0vDK2Sj/w
1ds9bB2Y9vwPtDvWEdcg8Ky0qj0BcGbemNqi9O4RKV/Eq/rKeWhu/um9TKHTJ6QiNkdnv4GAGuvc
yHow5jbG37Lb4OTCJ/JTGHxOLnd8sF7OI1k2MTygKEoac2D3U3OxICh/ecfR2I0paZCz6sEbM4AB
v3cJNa/gGeQSPt6y/AAsYRnecfcgrzS7Y1A0/9jvU0g+8yRGp6NkOFk6mGmTtREH+YvEtCdmw8mB
0L/a0t2J6MOn0TfdiwRV+rQP6E78p/NZ763J6S+6neyGQ3Nyhuuc5GPHxW+EKCHCG0J0NX1LlBpt
uu+lH+synpxmE4rKYiC8028IIh1zRK2qarrI/uqM+tRmFwOp62xJpl1F54VxHDJd7c9peaTWti1E
hLSzpm5HLD7VbMpMNnoWp6eT/etpIU/mZy1D7tfgq+PF1ur+2nUzwkiG6qEJDMx8YkW8ydtihPHw
gdztroZUI9eqJ3ZbpTOjs3kRTQ7QZGl0jkyn/xx2vvasfrhmX7V9MqAUzwmLNG+HET8YvGZb1VCo
JrCpBxGdUvhhe/gKWF1MNua6SYIQiOleGXBLznnCKJr5KF3rxf/bySGVstPRX2u1We8c450/3dfH
N6MLCaGYfac5TIsaY+eU7hrR+ek2B6r5k/EuWN58qIO0OaPA4qq7LLbLT7KT5I13gK908ytIh23c
y8ZtoTVM324f4Z5KjQsiKhrXXjrT9BPUl8W3o8bzvpWuGw82H2+3Wbdx3V2nA/nHK653OMJ50LD6
c8nJ3PgbpkbJg/8CI0C2jJf7EXalOYdZ3Z/AntDa8FnYNVF+iCbh7S1s12ATUuQGgML+9b075ClR
FtYOSgI5O2awTd82ufU0OmLvdIhR0sUcgYA45Z2O7plPK7qjfCDu+VKObpIESWhhXhSDUBU1o6O4
lgLuTzM/txwNAEZJhgMnXGqSxXC9bjDmyfcSD3hHQ9tuSrBj2VEc/hHpIv1qWBkuOxysNT7bdncT
Na2u3SWJCHfVkfCKIXzPC1JteCD+QU9vo5XH3H9sAMAg2nvdmJK+vhhQ0+X0trgM3vZjd5CL9s68
cffvYw+SfpzvquANZYdiAD2phu4Yyl1UYo+PCmqktH+Mu3eeLUX/OOQRL//akV+4bxVCpdFIB4um
3v/A5wXfYW11VPDl310Ei0ZyTGc2ES1zPDaJgFY+cDJHf92waVOfTRH3yZueLmJIxv3lRXjnpzVC
vtBRpnWj0NgyAQvS/JAPHw3UeTm4ihRhBDZljpFgxPTvR0rHmNq38mqT5DTocuChtzj2rA/jo8Xc
v4KJbguNi87D2108LGimDwAXFImtvGEyP22LQICE3F6T4uQKH453A+a/XTG6uz/HAhYNh1NqoEYI
b3t7/i819hLQ1PLu1gveDzBJK7poSFDBSLBJHDIl8urht0GhRdhyCtAZgwtQfTA0ADJfGXOHCscb
fpAbZYLm8ieZ26bXfViDufX7O88hOKE27LZ3lO2Z2yTZCUj/PqGZ+nrOsp6JDDP1NhC45/O2nbfB
7l8nuLW9WlTNJd8GXscXn9e6Z7ievbx7ioQwEQEBFmAgXmiJdzA6msc4y9e0Fu1RX+mo8eyaTUV8
iDjFvs3hxNo9fn+vZTPiLhRh45+j+QV2HLzQPuCHehVnIW4Px5cEqP4LDh2ym3wB9MQRheSlL2T+
QU90u2Xal3gHZLD3eLTdlbDI6MZ9sqJ0WRn/3J/ooRUfb+3xo7bo7hXAXI7TZ1P8DHmaYDT+5X17
iIHdASgVTi7e+ZSGkQmUJAT3ZMsZCEVKZYz/+qHa2Wiauz99lJ0OGjzKv/nyN2XYxWTUTf9+Tetv
/XnZ+D4+8iaZ6ENlVppyFxn3Ox3Oz8DQ2eyaGnIg5rE1PBIQUFHtAPVPzOW1GayGHHD9c4EOZNL8
ggjjKaYve7Qev0pdPwP4900Ks9llm2cgPpk81g3D8ugSvG5YVLKbum/3gcN+57m2WzKUbR3cbKz9
WYwPyTEmnnjIdTcicfloM0nHn7+sdrR92deAw3hwvRgHjRiJyK0odJ6NuKDEJuokM6GqGINKkNgE
GBaatgfvoE+WZNCgJwWmHkuMC6PXgryYclCddvC3p6a7qxe7KLz+wdZ+6FJuTptHZWTXP6gDxhnp
0N/uhKvNUzD8+zBXSQU/SXeX8ID4vg6qvQVT30vhCTP6bHLWSijEjX2ZqzOYGeKI/wDlCpbtS9Rk
bj39Emd+JnhhTrA5Ri6WQIs1fXInZe3UCKN0KOWML6RPibwYlrv2Uk9nN8e09OOyvbQcDgvAXCdl
DsTyFu1HyBm0yuODnuEXvKfE5asGXtA9avc3V3tF4wHHIwQQTW+KXp3AAg5qbtM+k3KShrVVRo/B
yIQ8E33zOc0/gRSMB0jT43JH9YZ3IMQDtCVkCL+qZVq6s9jJJ7nC92wpO25RUvEc/9QpQgiWAGgb
jHGHS3Sa+Hma6JlRGyvQlrdLUF9HxP3Ngfy0hx9UtwaVC4emW5riqZUjWqynHk2nBniHkN9xa9JK
g+CpQGG0HLTKeQ4evTUYoVz2CfM4GP2gswY4J8+merAyVwYX6om0oE+fdeIo8oe4WhfV6PiOrNt7
g0yIHhA8oOpEOYWn6yTmA+D6oVUI5Z1QE9NmU7azOZn5b0GARk8Of9FSk/kyez3haP0WSS3Rekvd
bR4Dz1WNFhe7JTZH2QnuH1G9gmQuydiSxaLfNAcJEinTZ8FUKD4YkAjpcVnS0pvBCzColk838wUC
7PHUDGtlUSpyyGguvEHpJ/blThEKgN92difQ9C4dRET0zknJbi3rho9B6tXmEDPtFzvumz6TSIbw
kKjGQHY31Gg9ng1dm7zAqr3lrniXcKOcRmag3UNj4rf5HrroWD6L46PXe4vIf4c1gxA2sCdXqFu0
F1e1U7Q7ZpitIas3NXJcfYXod5cNaMSrrpPsWkK1oBeAXs+ucKN0zU4w7Kgz0au6/nMxQYRGiNKh
+wH00c3+ciVVHfcRcdJFtOt1aFirh+gikXhS50FFKxOvFKj42h2dLvC81548bjy3wVyzgb3aTo4S
+TkNYIzVvucaTAFmX0iG4ZaH/Yd1ocxXJ8AHjAQBH+zH/e3iPTTbpNaJLU1ulNVgAPrtazX902Ke
kMk80lVDdCnowLUCNIr90/pd4kFSG855+OYEEYL0CK+2LQJVcIDfNZRphgy55HPnW0mmpi86VJ91
V42sII9Ty/PQ+NovBCnXh/uxu4R9wJCvfDecw2vdeTGa2xz2rowJbu+tx/Kx3MTw5y5Cv6NFG/LO
yf62Kf4NaJp+3YjJyTY33v0YZBWs5UvkWoyGXYZUURd3/sXriP7k1qX1jEuOT3VrlnweIJdbLDpb
tbiLPYqT9f1Dd5tzsrUaM1SxYsKuzQWFixwm66T8LWOSVO/H9WU/5hSeincS9R/2YbZ3W3Ob4TE9
JpgNW9qe1XQOuLobmjyUWWO20Udka02eyYlTTKYKKgxi9IvCJejyK/KvBQxaY0twzvxswk6TXNbJ
sBgVUztv5tz1rWNX9prW9xve+15b3n/SMm/Sokm9nCK5/A7i7s2GQKE2/iiMLcWjHVO0DGU9ttas
E++jGfN/h5sTkOZUOLNtWhNpTHuGmML/sBByuAOO0cumaiEobDJHT0jqV1p/D3rTELW8S+sxXFjv
5Bm9RgjOxN7i1Id7KnUUOTC5m67IbB6TT9iCOmR6rGGR5ydH5pLzdN+O664Mrzh7sIX01eEvJJep
cvfJPoRRrHVaKIq+Nmxjj9wmAoP1Wc47jptt/uSH18w+ITNp2QcOASd+ZaxW7q0pzJFL8gwtcv6Z
3dwXyRU21sz9DLVld6WZzUznSYZDKKGhpo4Wkx5UvF1xV8gruLwKlP0Rgl3nJ0TSsCkcyj5kefhC
i6d+hkA1R+jWFNFp1OXeNyH2tZY1Io21R38pXyPXT5p7WcnOz44mGbdeZs2W1Az/y00ynScc+RdF
1Lm3sCSdmP5PLDkGyb/3hP925OxTWX4v8CO0621Jr7eIWnafzkLcaJpXiyy5veyERM/eGriT02pS
0X0f8zfLntLNtk5C60zXmJk7nTlUmxht9s3tqolPM4qTktF1sYju4J+e+A4fXpdihu9LALedQzgY
NnIowKfV4yvZU38jPCFC2KaayGuYYeYJqWeT/iIi5BSXP9SpQ6rypgePTlU/OfFZaZL5Cwkgnp15
YH6NpM9x4WUin6lsMWmipj2tZ0Areb3J6OH5fs9V6gFlnbhZhCSKKXy2TivKyzJB9zo75n1nNqct
kkveM/Hr8VaQHnshQGEBKTSzpufAwjIP4HFFgoQA6ZOmcxSZCMkbV91Zcsh8qgBIwiTZ08lcJDeN
mHxb4DaDCyksGm/4Z8A1acE/8lFf5fwh+Einw6GPenjia327liO9cuizPE9gyu/OKaP3AOfXl0PD
wUGFk9k+7aK57ef8qDvNtq4O6UV8A0pOjcgU/iT7OJF/84ZvBO0V6zePPyyrke9oPCJnr6FFEvFk
Z5ONfI3vAqEAacSkXlYP/qqJZNNhVB35pqMGA12hqvMECIUVqXSC5i4DlwyUvj4PftLFjmimMeMG
+ZNL3HHJz0kfx+pHNKNzLDyqISPJ9TtNVyzE1bmoO337vHPb+Xo9eryQz/InD+/TsKKBnSUvYgkp
Z31nEMOf99imK+26eCnZGPXJ9clm8IFn4Df7m0iIOCrX52g/F23SvPWK6U305qYPQK+pdn9Ph5Fg
ssk1xlfT4FJCjAQ08MVboZ6uuIQOvX5sMXyYwomiCZ+Bp7d+4QRXDaTQlYNY1428pmSPs22STXz/
qwT2++NwIe7WOWkGW4rY7uG5fJCi9jPiHMEMTQxDl/AS+kJhFhq43iMtYJnfBEs8kDOu4+y+aKq5
OMDOYrrF3vXrIb/84IEQKyHFdv1BIG9jnMnZ+fckuCNDkgFssAC8j/1ekzed9Kb43pTqav7QohjS
5gFOpu0bHcHK7FFAigVqdLhpw7nnpv5gBrxgcT/OXeLfsgszN7FbJj/1KXsP5+ozH4vXXiyAIxZp
bnFcPK0D121oLbRyoOWSKdW27rRso8GZZmcyf1AMzjGZ/EJOUXdLgefpSvOws3OWFyDDQVaXmPT8
bgSf1hK+Pt2UT97cZmQCmwRd7HHzUCJtIn0IVbeB4rG6Yic5YFH/iyHm1j+C1WaKpoHy6bKtOb77
8Dg+vpELMaFpgADP2kO40Jzthtk/EtEaGSkqqIINndRohZf/aMN2+FklRGKdLl8T741wkpbpqc7X
2cu3Vw6cH3yHdeEqff6CX/ZkPitjJrkHx7v76thv+3p3i0/8IghpuU3sCDCLq1FP0efflsbMGO1w
XkTd1muAOdZ7r2Uag6Xr9smQDuRLtlGzoZ2hdcxRdCjxHre3I2M7uu6cE6M4yi+lL1sSS/Xw2beY
HYoGRxrS+n1FP+ljBCaIdPixw+RCne2FA+v1M8hlNw829rWj02Yqm0gL3ZR9KqaWD/rbiFV1drIM
uLTwB1qiQjqtPwSt/qEz08+YfdYZstiN6GC2R1Q/63oL3+LyTlxKdVw5s5p/w5s3F3gW7Id0/5mb
t2r2FWSQ9rJuFA3+LCkrpa1e0YhV0w+CvKLoOmXXtY90tg76EJ4mOVIGzV3vzyqCtC+ft6ekFu3n
Xpevu1A2xygCdSQyOaBQSzbTl9zNrVZP1Tz46mBgUXJTC/eRbCSHA22eBGovLG3NeFy8Jt2ROtNu
R3yI/G/Wq+PtP5J0Cfcn8y38Ps/fpbXdRcuGUTj0mUIsHtNVRkFN5qLkIQqdr+kquFGNWZVc3PMf
uGlHQvu10dJLLuhFWd0qQlrwDAEeq29foEas8B5Jk/4ypERXyIewJvQUxA9XVfcssbPGDBFvclWH
Cp7j5Ny36Zty4rt9JeqjnmDg3IdA37JptYg4b47HiJbPVKeUtc7mp1A1LgyCu1uftMT1JX+t4YWA
429wVF1URHciMjuGXYIcIK9oq8GJ6Ul+PZj2yhsjltV+2KFzwLIL8Bt84m7bOpLggbHDPBX5cXgg
V3MvXr4OkrC5d2kscIhyxV+i/o5PhDcKH/4l2IYIqjF0Ht0eYxb+KmvmiDKBly6ktOgK7jfMnKU1
l9k2iHZvQiDaIg68aOtOsKRXSecetLLojJkg/w4x6RlHt0EsPiAUDMpCFx3Y8C1Q+qhHbQ4IEocp
Vg+scZuredox6NzISR8AsGGve+6EH7JNdhgdfT3ao5yIP1EgqcXWfd3DGbE/niuqh9h53MAXT3eW
bktHfO9KwwSqvq1HQ/p7F1Qxm+rE6X2K0DgC0mFoQ05VZPX+qEmlIEY+E7/SoggEjLXWJyKnc+Wk
gb6K33Nr2hMXnEcqvMU9TVzp01PzNZQ+8cLvKjgZldt/W9vyjBn5TKjICQwiZPoWybYcFNt0TyXQ
x/+h/wK8a6uhDdIGK/mwcj5pHlBCN6dGPkPTteiDqL5/gFnpVirpoGnkUmfddXbS5Ux7w7Mu3ux+
F9OB4GohI8qyahUwVgt04rsE1XeJ5O+GOhC8Q5VT1FSkAfBncB1iu5gdxlH0dtDtHBB9gLNm0245
ZOaA2OBMNsxVgG/UWO+6sRctmMZqklV9VbXEZIbDs/AZd4QqPMsr09C/S/8C529Hlnk4fFv0TIga
idVOpk//gsDNVCNSHNPmBejA2WZY7EmCDcCdFpoUumrmn/hidb7ugZlgIifdgUB401TH8uxUqjFU
SFcvOcKuF6bzlk3uzMIaEwdNzgmeivPhdkmTBIwxyypG8GoWiKwiRr+IDwFO0Krz7SjeFwgLg8Gk
ZuFVafdJRhXBw8/VUXP/+Znwaa/Z3vxC+OEercXxJ447yenW2q05fR/fdkMBUkzVSZFLIfgzAzJF
mhqBQiahDoVfY33+SdEfGw5Q0q4loBM69G63ElU88lfTg/LuoTfE3XycFijhE6EAU4MImaqN/Aav
aZCBLR6Wjj4bQ4iRDIx5F4QD/ZmbJPU3HUj0o/bBj3vSJvvHC+HiBExyaHTUtiMGKZeZYAr1XdRw
UHMRjOgOIz2L8VcwsY1Ai/o2thZn1XMbkMtC4/j5QSQbZZ0jkH+LEvnIR3VRSNasUsVRuZc+6jKZ
F6cImerG5ds8Ur2nqO6BLMmTjk95XfUxLbDG0y4XlFPrEp7tuTcVx+UcuhA4iCXnCclL6z38MSgP
TRVyyaB6h2e/B3wTnekj5nihcGN/TmhJSLyUxxXZ5K0q5z/ZWyzPK9wsK/k/4dSbNNAA19PkSbNX
rVsBqdFCaqmDsJWp9KdzyPpb0UCejdS+TVRkPW4Oz8eiH4lJIbJZH2p33rSQZA+64sERXFAi8DbY
SF1WY8dvBNbUNNzgn3pWAn2yg445rq+kFewqBz0JSh5MUEyX9OH05MLsFp8/qBKtME2e1BjBLV2t
B4uiw6+K4B2nq2XruE5EzfS34OFoUfyni2J5cPJ3DvqsiPa8FlIY5JZaTrjK3/ZhERSGtwcKSygs
EEKWwTZ91RWRYaYFci0RHTpYLaAlNM5i0a2OZ4DodxiBQVEpUucA8f/6R9TNE97zqPGfDniD1hK+
wWYu4IqAcUApE/ulc92wuv+RdGZdqiJBEP5FnqOigK/sqyDi0r5w1LYRETcQkV8/X915mblL324p
qrIyIyMiiTDrO8rCX4iBIW6T15OCzkl/+39VxCmhEjIogrG39dUQKMY4xx12r9o1Pr+9S3yBPf2b
Q2PA+Hk947SQbOhQoyHygrBUm+aHF3pcqzqS4r+H7uVkffshlVsbUqk4tC3CF6IJtbEs6HOhL68W
vx+niEg4wBMUvQ8/jV5IpnKCWwka+7EYnjUCGde4k147MAEdKbNHI+JlgEvZ4cOS/CdsZZpu5xj5
n/k0LxAeKQVFIBAUtjNX0ArmU4Y7CE+2LA3Pyz98xypiL/9+ky2CwfHFLVG+uVfQMXZkQar5IeUr
D4MA5wEwBrLmoePlunajace8u1YPTJ3C2/EKCFRXHgP2po/644+f99GGNweMEw8fASss9f0Y6Mwb
0Flc4xoQtBNLeugEfh2XAKYJSZCoPjoj47XsZeXzjw5JyqGs98Cduj20lF8mW7JAiAAAzWhyoeLJ
Fp2gd4jd+tlLSDhworQbWK2IswqfWJbZ5O60H+Ei/0L4xL93yUt1lpB69Hu8EsUj+b6DLpU4CwbX
5wb8dk6oBVGpNZRIAfV2b6Dr4z9yn7DGJoZqHT2Xkc0X2y1eCSDDVtk7DeYz1wysoSN1cN+VX9C8
Yu1JEKDU5saa8nWbce6GOEYDDQ4ferU2ttOU5BynQOoyXs3dR0iAfsYZ/Sui/+W/f8TA5+b3s6H6
NO36xzT3AHBc8W9HL9yP9Vr/ZEsuKxP8BECn5DZyCB3/lkkoIoZ/4QhbLfYO9YukrTkbDcl4YS1x
HaPMgo52anGQ0a4zHRUCu2PBx5tiPKzNlvwis/KDLHymRAZ8rvAUBRddg8TCqpWx5JnF4JFDrJlK
a+KQmIXeVTXm0zX13NQ7k7yojhl8r2KrkJOSWP0ruUWid3G/ei4TNEXDlNz1D/4o+51YwQV1nYh1
G7i67MuAX/RSGHRnqeY0Hl0IiReRZ4/xc7Qmr4QXzPCWoZ732iBif4150u10+zUtnD5F0yudtla9
ElyLdyKUssIZ6BwCEC2xcXH+fqvD74xNpf/WtGSo+4SemSaS0NghKBTqb5dO5hCKHfQsDiJ8sHBn
CF6sbIfWWbcuVsdULa084Xhup4LlI6rF7XrcIt0c5dyn/uJmO94wcIia8pwTGfCvxS0FR6fWLtvB
xGlBn+JQiAvgEqHygB2CbPrB9TZoDE7UN0MEY1/02mP/bbns+YfYfF2AYyGGlNrNguMg6LnRriQf
Ey+RPIp8H/XXvwzlSWnxsow3l9H2bU685542a8KiwG+gK5JTiYgOZVrTsnnROxK8Gmoo/xy8wa91
eUWvZQtJUTRI2Emkiw8A7EtQ3ucSNGN5akHUElGDV3Oll37jKnW3ux2934MQWc4yXYVfOFD+ydms
ehENb7glv3fN1H2fYJrZrVPQaHpkvmIeJ0bjDWvvycCl4z8GK5TDi0FjqYf4MEjoNMFIzRz7WZsP
UzbiTkM8xF9fooRJkUZm2TXI7usJXFe4cfzyT1Nz8z3GV+gh18NM5xe9fil0U9ucStrdJVMRmDRH
Y/FpdHogasPqZz63TQi1h+n8mFlmQALuzfsQ5yc7QdqRFDv++9ic4lbXgsk24JMMsUeEq4ixJe3Z
szXaJEl8DGzPRNo+pzVq5xNtMtWVr1Ej9FUDCCOIiVhSKJj0jaEO/RYyTDyItmEzxA/sOjLzizlx
k/NSUGifC4Q9rdYIPmSl54zEG2hT1RrM3ehj031utTgf0KKF0nKi+WxnbuckQuFmQWH8R4aUA7Fy
Lz8zaDUjzm214dIOgulXE4ZhgH/YEsMXns4M+WdmfiR+ELUQxd7okHuFqZIWlcZdh8PSsPA/osd9
h1tTee0SsgNODLRd3VP10U8Jm0pQDOhNo75BRUv3cwO4mGbwMhkcnS/gnJatw1w42iJGEbxAB9Dz
JnxvJdfq5w6q8caNJCOiMUMRqhwJn1sIpBApNkp4jJMEeYDiHHjwU43O2E0PUUO4fq9p4XbwM+C0
i8/zr8VrwephfWNIYZ/5q7UxcUMN2kYvPvc9LFeZUY+sE2xrQQ2Dmk0XidZn7/eOehFslO/Fl+40
lKH1iAb/85agb+U5ZSposJoJaz9ccinqeJOZgQ338+YE2m0f0BPTNtQW0gvPtWo70xkm0bKrV2Na
7d1GERq0bpMccXfaTIwjjT92dm2M49OMfIqz8++DpKqrJAqvlbevER4XNva1WAWynrTtJS5oBNv4
P/tEou5uPDYDwdpmD7lWeRroD3+2RxZIoNeEJh9CSofvQJqSD6JSh5KTVpy904Q0UdKOxymlM/Rk
czM4xYVtI+Wnz4tXx1nHovkffeN0IbjmOg3+Se6k8EJhzglJJTL/7A/xl2AuC7rsAB01WBYvFK97
yE0zRUugyho3gvimQT0FNQaQC+ERhQLMC8JTiwehhccAitDF3aZZz37ln1e6exho1uy42wn+7Azp
os2x7PVubQZxnAVj9wSPhA0nXEqvxxo95xXKhCUk3YRTmL4Uz0j0z2QKNLFl9wMseuHlX1TYuuxB
dzrP+IvhhGhKf5ikObNgPAZRKvnvf+QF+srUC5nQ2guRnRzzoXqe000YwmnaBM8013hLLEYElfP+
hxsjbUmjAN/g5NP5MIiDMPbvutxCbK5OuSi+2MYRYr47YtMDo9D11MoghpJG2U+9xbDhJH88Ujxx
xAqTYMq+5m9q+yMMF2tWunIE22aCzbb5vlGSNMGrdsSor8yu52J+ukQ1doYMxK3G6bvnnEK4x1mq
mFgwpPDbGGBO/zzfc744qrwOf2w3Bjlk4+5YCr9zTvCbwc51OQr4V/AqOveZKBY6TAGLCHZw4yM+
wL6CNYLAu/vuy3/PheYBnvACMuQCaRb0X46LariyIactbFLhcUgz1lYg2D5N6KakLVMr7I13cl/A
62BCGvM4tPPxrPMJH1OTzO5vd9+Tndnd9taT9J5bkd1TefvhlrVh1skjfgV0cJk3NkcmrTO8YXdj
P1HtFYoP0VjKbXm8mMGXgl0guEp5h0xmrNdzLiZ2ts3ko+XFeNszX3CQSSXDLY0wiGICCxbZ1OSP
fu7D/SrMUfXGiiGu7oprjCyEVsk0Ev9773GKKNeYjXnhk4fAKOtvtxMkCWmTCp+gf4Jg2c733fbq
lmtKSqh7GTS1WwCjrfiatDy+f9VcOZtDCNcQPwjHmv9cd/zFJcXDAL6r/EFnjyrnXxEKxbl3ZVuB
VlHAXr71FNfZWODRI1iwggt8F9k+GDHDnpiQyRTpr6n+0Wy/m2z3HGZPUu+vcb2/iE7LR2Y51c5Q
7/YFA3h2g/rlbcvr3Xs/0CZ7aB/Cg2NypdLehwiMcSVxdrTKYWRcfkjCkS1e+Zx3L8Ibgk8kZCS8
dRi18Jq3JBJvsq7xjqQkvMbIjXitkgXnAz0mBPzoQFGD6wIcnQ0XmrBGEQZP/7+JI4o/hOTW24aQ
jCfEQP/EGpYhTSxB36NwgCaFZUfECuT7MHr9wAqal2tFG9QmulBWVDscesEVYcsnBNWg0F04o8Ui
ullC9E15cdYp8bbRtUVQXuvd4YKBiymUBxANexpt/zIxYsZJ/dXEMQpJe7ZPGaX51UgFyRERLoQO
NPNMKsG6QLgs8WnTRBY3K7/g2JKwSULBSTN8ux2Qdr8MNFVok1ZQ/PEGdf4yhCtFBuos0EHQvRvJ
5YJaZXbcItFEpDSInd8H4A/EgxmC3t4oHGFJMOMuIE8o9VgoClyxnF9OAgcJij6S6F8ubztFmmEh
Vmqwl7EIrYUgCQJUsVfGnmDxk8kgLwfCvc9bwyB3fdO0ULCHMLZnnPQoDa/6eM7DwWZ2S2J+mh7C
7Xr0sacpcI6Q5pLrEtiBdXEIGiGRhwbITBxE0m9KpCd4io+obYkCWqgahza8G2iDAnPYku0ikAW1
NCmetSlFu+PoQ00HR5Mk88YO+lXnhsiKx7ZQBClHtrkK7VWcRxTN4pSxEi6aHuxm0ok5bXkF3xW/
cZU5b467pHV4RCQyvESRnwikW9QmoDsQtUXyC6hAG/vvH2A2wqiGHVCTyupuUnhu8hiyyhh+sBvX
ryNUhhnmNTUAy6OzBlz5vE8wFUqnJvgo/i562/nOJSmDsgv0BrncgdiKVH6LM4BQrzzXPqZhzGVc
rhC9WRKQZ2AuF2TbPueDmhbTKpZpzI25bUjRaRPwVezES2VVM3YtIn/5AWIt4Kx3rwsAB8BMhK3o
FacYHISZjRSh5yCD8nQu+1aBmi/kMZwaKHN8OLbyP08nVrLnXz/NhSF684UFNLJ4mv+U37nTG1BJ
caFBnsmMKELa9Xjj7N2WaNgGyDIASyjKU+oLoQOCN1qR2ELti4SqjT0HiukbzhhUCDrIYu1T1kfP
VQqYEVlhPhf6Y4OuzAJg67BwbjASBFfz6QO/hXwydiuOYRexP8U1TbrmpNiwzI7hiCvalFM7gcZP
ejhDGEqYCal/LxPa5/Z1gvHPebf8ZXaQT+ME+AU7f+Pj/37bNby9BXA09IanRWEofiBnbD0JUXNs
uUEKQIetL3i/vDik1J/efCYHI7y467XoKlK+6b7PC+VjgjfIm6FgEtBrAmwyV6/EW+IUcEHgSZfb
+BW7imtWcK8R8m93XbDDYoQHFD4b/PFXHy8e7i3lePMO82RXC39ooe3Chyc+xqDoG/yPkug1gvH7
TthUpZdyqVq0ZCqMSp6EKUHvTJIGcR+b3g2ZcgrPFGkCPhui1aQEZxtAkI/LKaVhK6CjxnrLbF5M
n6o9jEoCJooDbeR0ZE/pjFt+96aPXnCjtDU7mB1EugGvCFcgg4D6GCCBJ9KgTX6KS2QUIOKbfLXd
Tl4zlhxnTSao87YXVEqi0YmBYSR/8JDqKOKKhRyXKzdWU0opaKedV11gZAzPBi7Jrf7Cvqw+myPP
nD8A+fdmcLwcYu0H+treNKl/pmZMFQeMv/+HHe5/oGm0Jj1u2NZ2oZNOgmG5rACujW65YhiBo1DW
3TQZPi92fMbGBMAQfTQgXBtztICar9sQR76Ca9uqFDYXq7IfDaUA3lANqf1t3VJNSiHMRyu12jTC
4NqGSitHZRYppbM/Q9bQxin1rAyRm80qWml8UR5SUDh2r1NDkp+7br1w085hTJB4YaMEdSaUjDqM
vqxXmrnk6iafHCanmh6PLM4XfMXjg0JUMYNxZ9EiobEVwJ+jXYavIfgbhph0Kzqi6A/dU2G1KvDG
5fBAUzagf7uRFggoXNuFMeweT6Nes/lj3YOkpAWvClZo+QirRYoKQeNA9w0U4kqPP2/svTBNuD+J
o9wpPJUWi0QYnyob4z94g8HoLzjmcDZMhsPpxMqTjXX9Wjzyw0E45yeE5sg9zfbJqQqFZodGOFcm
SkP2kiQwa2Gb5grxbCLM1A65wxa/CE+xEEODmcZVS/ZZsUQQMW4UnrQaicYIwaPUvRxGc2722SLQ
bFEUMVgOlWuFiJFQJIIRX+rTz4OYz3WN9OYM2Zg6kTvj8jBSjErck2XVNZBiirTVnaQDyqYBjouH
tPOJaNPkFMdS+DA3CW4mlHK+i7/RMwhsRSdLFh8dJuhZXEIzyiFTmWdpLtADffgy268ea2wh91D6
Fl8BKbm2pAVB+UZR/hDstHYNDwkZwBXFYcYKCKs1db9T/5goqR+mdG9yIVcUP6nUR0yL04pg45KM
uK6bOScovsk35n2+G7a3DkPme9fOM30On5viP0GARGIgRIG4d7iuoMDFU1OREPrcX+7PHkqaJzPV
QJxDdm72W13sBiezY/zzNtj35w3PnGuHs56S0QtO8p1VxCyx8WIcmRR4a8K7C4AGfINJij8sPdQ8
Ox6s46ByOaN6vR3sgp+vMb84svVD4w6uyQemx2AUdjBEfkoXxtSatZiP9JVkes+UFhxTfXmezkOb
u8KRGzeKn56N7Y1WelHTQvgH/Xy2kK3uLkaJk4AH33IwkrmguQizwG6/z3trbOFfq8Ej4ZL1+jvd
LHwWq3h+wxRgqu+homU+3cnL2Ibqe9YDPM7BcCuzPlbgwpJZfvypZAed/jZo1/LXEw0u5IxqEDFH
97fZoC2dmUXuNDcHaGv6TUr7AvfkJOjuyt2gst4QVZ82rfGKErE18Xv2pUxMRixX9eBP1H2U6l/M
qydGbpLD/GvVkdQiP9/iIWdM/Qj3TUarEPLdhPrfFaY9Kb/N/esPIm4mK3BDDih2wjTfscc5ePVM
YzrUrNSOxWpCs5mBEka1GvAu8c/lXwso8b1oXdJT2ZMVTGaFUZN04I7He0nInMndmy1N8d54PVAa
gCkInFS1uRkiSxZ+VS6IwIGLCxyQ9thYo51C2aJQGz/w5tHJVIVs8/DFr0NkavHNpVI668V+Yr8m
5jW4BBncQ3xXkFoKru7FlXcV0tYh1xpKYmIkaQRJV7Zak2A9QLhy07IsctdQ3ECHg8QqCWHTNOID
COoYvlzNQwNTkWqyQGCHN50UnO0o+fDl084pF152wtdmiFsO8cdzObOJe8CNa+qcC+t2+IfV5CsO
rINgo9kQrZG0iHgUyetDeg/T9+KAmyLciHdC6AKqjOPGs13NenoR+SYuuV/LPMZEf/1NAsNXEBGQ
OiF2KlGA8BUwCX5e/otolRlIIvSYDTb6skOBfGhVCFD0OvKYdGv3L0ZhBnM0YvBqsM4E1Gg3OE8y
Go+OWcZJZG+xCLVZf+BmqDYYfmdkNOH0Fnr/2WxRCmqVCIIEW1JUUa65tdkdG2MGA34xNaoyhIE8
Nb7NCuIDPVe8bjCFlJZPs4OyPAr4b2NlFy+HD7X8tkappG+tQ1SrSXTi+gSS9up70ccQbGB0vPG5
T34RbX88zHzg5EC0Rzs1lejEoJCn18mfgcKfXdKdjrcm/Hnv/i8z4dZhSPYzNLeQnlqcIXm1LwAf
De8dzGbHJeQZ6ixFYzIqbG2te6MVE9Y+wsmOOWak9fxqTTv94Co1J0LgQokb0gfeMQRC6Kpgl3sp
Up7JOjogZNWuv/9wBrpqlZmtgKeYWRnWZnMMt1RsEFW2YfiIz/E2lCJjB26hs/mtp35gd1M+h3e4
TxL32HuPFp1ZcYeZNqrdfxTGULgT8ah3Usvffw15QRv0mlpbZURVDb4xkZeen3DK+Exd2B7uWVsN
HcxXklz3lpfd0puXMfQQ78/5JT1+O+sZlAaLbwgPF1+ChTr3SdWbI+oJKm/rrWM/xJhJGhDGQrA0
azgkFPU/i9+WdYcsRt9u6q7D1hVZoWgdZhyrgeb/5dFi/YBMLDpk4DqUOoafn/mO5xFzQY0wqipK
Wfw/WcQD8AmsJD2yE9w3hMzP3Y1NKxUwMS2pMLQooQkO349IdQQSl8X8lpdDXPkgeOFaCyG7cTxJ
0yZcfWLDg4oSJ4l9wnJS1CkEABGjXC1mngTU3otD9sV19lzgyrl42xcjgWJh8bcgtit+QNQH70VU
ekDGOJumqpfZYrIEIIyrZSlouol3SnIaRok7WVVc3bHs2pOxfuJ6piABB4OHJ8Ig1nJXLYTuF9IK
QhIbB2WrmTYeBqRPZN5MBAHBoBwDo0dQbjbGYEmjJwLpIveMUbnyxQCPX8pv8IEHXU/aJoLxLrxt
ALw0tzgJC8FsjZNsJ57dkhDEUnP29JGjms1UEI2M7A9CSHE1hyHA6FcmlhbI7HSsFGX0Cnyzf3Tg
PXWKaAVBjuSV6iT4wVY6hgIFSAV2GAEcWes+or8DoEZ1m1AUiA4WbzlbUWZZIoYjF+fdWY842kGv
J5wiiI1KkzEujP4T2poEMK9VuOgTRpxhvMyTvjbi4qlJGbM1L2DyoSVS2YWJsdzMP0xkUZ/j2XQb
GQAErKly5HXI5HXvObwWYTvKH25FtcuI1e1LIG8AaeEFMOYVhEQCybgZ083h0DFGhEM+u7LuA02k
3icpieObVt+1TaMBsrqvyAVkZ3yzsyH8yoZtWUMU50Af7ujAtqIKftvfE6UwliJwYUCEMpeG3/hB
pmgnWUAS2oKZTuca30ropvAZY4QLoLpjKxWGq7XI6YWXpvxL6i5+Ejt3C0aPdC0OVM3uFpKN2O7I
l00x7xQArBpsgAXYDtxz+KMIwdqAKx60u/5oxUyjYSWCuesC0nNOfiKi1y2KLPBI0Ue+7wUqBWTj
IYAT4Ss5nSsX9ijRLON9UK/siDlbQ90pzNMlVQbZEt+I6iFLPyg6vSAo0ym5japtMmdSGIENS93+
/uK00WrARaASMp6i7AukgRIn2kYPAQfDEO2i5FS8aRdVOk2Lf60I/GUpFSfrQ8H1xg1oY82bML/1
QPoXnjgpdNZI/2a6pnLuSVyJl/RaMm33wAqADYehcXK6behbURxxhUv/E9ohS2rNgBNCp1G4iuFN
8164M6Y1OLQ+eKKL1fIzaAxNzSIYR5tJbXInsgu4Dykol6+XXVOjeLfo+6GOxQqMk7Kf4X6Ibo4V
os56i/JaACOhKAi+RH+rx56OVeU7bTaSR93yr3c5Qm9JUm9rSbSTLFKux8ik5iPyRdYgupwNw28h
0w0B2n5geKzBxkDmRmQmzH9FjSnqg+DHoxsOIGCitr1zTye2/fPQzEYXhgGU5wBDSWKbWh1o8WkM
hyXOQ7ENzvpOiGs/++iAqy8xd5mQZNvB1BYVRvWlA0dPbpML3DPcjhcVQEl0cBP5R45v1Aa8DrZX
Gh1CsgARBHqsmUX+MmYf3WG3Y0mjpL8AkWDTuybmNak/fLeEbLHVTkKTTXyaAR6uXz+iDmSvFvz8
7i/QMHHBBiS0kIILsCk8iISUXs9JjdFvsscTGiRv+22DfnMcKI9sjsAFAF0UXqeRDU5A3TQ17can
bgIz3pUySQuvBIebxM2szaZysQaXqCQ4RcK8Nv/qaSXubrbbOd6BFdNao9WFkSdKDoDmiW69V8iU
+S4wrhq3cG6F0QVUdPSBOPZvPibpgag5G07IrDbll7ZF+/ckw5g5C/iZ4I7aKGqPxEAbPyILgzFY
RUUkLNn82bLmWtVVRPCo3hnHvX/PcbMFAHUMmIVLdDpwFUQjhXjmQ7YRSwNQPhsTavH9592o9DzN
90eLCU5ac8VSBwcMQHIX58EWHwjOscIWo2Q0f0wv8815wG1jye7phKCekwakJq430R96q+ZDpV8p
Xht3WijahffjfUswobwXvTSSnsoEheyZZvQv35R/3DyYLNlAEAobLtcr9vDAE6IcFirQItczutUE
tVML2GCMQDQPmWhkMcu43o3HVh2mz5n5vR6nfs14x7NevfQrMdD9R6+rdHox+aJwSkdynuFg3jiX
m6OQ5lbhaKSPDi+8/2U9b6P7BClCcItUQ8HEofOLxV3y77J+WebyXOX/x5EleA1nu7Fku3Q+RFtF
3zx439Wq8np3sv6EowKu3bJA3z4orBoq475K7ntRe3DF3mJphBEC5Aa9KhxRrCpUbgRnc0BOwmhc
fq4aoxLeVPZz1b/smzU2M5vxoNyAI+Nm0YGc/AGP4g1eMDao1l8uZBku6+dODD0ae7iGeuq8oMTr
YcjeTax6fSl4Lbuzdv9iJSDAIxHhVUMOwH7MwhNXBcwSp7QnbudfoYoTc2Q6reqHqWN3L63s6yHf
YdxA5wMnSgWhNw5KEFavycCeLhQmVu2v/jkzXqMVWcybeEc01Ud2TrMMhjKbYcSj7sqFChPixaER
HV1YCrN5aU+F1ACSSgdU+wCwKzzsMwKKDHQkvf4ymWxvy2SGsC+ypLt7JXSUSIWfeXbuVPeqGFSj
zFvsRFkU1WPkQ0QN931Zz/UVdoNEE2p8NbpIhSZXRyMGHtMJGEQlD0n6+DOyvt7AL0kdaSRofVoX
XiljajkvfFLnqT8279hnziLMM+dMpRECThmHKJHfiTCOmd1X+3wdBQiH90wFEzK0d1/6qv2hb/AQ
1Dl4126/vSekl7dH+nAP7rRkhcf6x7w+w+I+H35N6WtNBibObgxyQZTC1a26p9eydYg1JK5CPEpS
Z9GRr3eqO3E/MZDWl7yVbJLKdH0eEPpnfvbR5M6b/IzdcSSzTopfQ1yZJpcDxqDcWuCf8D+LXJuh
Q5d/b35vq8uHeXpFiAVmhjTPzUMPoD+0X4h8bKyazZJ4K5NHFwPtIdDALsMKAMoRXcMutNT10OxJ
wWTwa3+Q1NyZpcPESlChJqlmG7k5DM2WtscXXSksVCm4GcKXRnSVZyZ2AteL9/oS9TFvjZ9z1gKN
wNUEBdGfcBNf8qo5SlvQXTThzJwnkfqii71hdgfPSVfMf5sJO15GaRUmjC62VutknkJwBdy80Dwg
ISOFa2aCEDTxojo8YcqxVPjSb9j6pXNzG8bbA3hxeen1wHzFWFG8cbLm7Q69a2Pf/z7mkOTWv/eA
2Ey5+cD1eWHR82F+XPShVO8h/0kjAa/lLFdhdmRfkE2WnXasjc68zhvhWoU/Sua15CQQpqiOJRZz
BviSjQQJ5uEUIyMzDnnS0omOujMO8ajQ2zjfzfQXb31kif09wvBvtCzL8M7D9njLnhv8QIQX+cvP
XQnpCiljtZKJePe/QTS16I9ig4C1E7AQMsSSpvz5ZQwY7jhZfWEA4C6LwDnJYVdT4FOjw6TSXuux
NTTapLMvktUupgPkEsY9+qKjh+VPLGBVYS0Y5YljJy97+OlFga3O6tztoHjch3/xw9nUA5x0kPyz
1Uj+lLd2wxZ2tr5QebCEFybfXMOyjAHzXpIDXvNSBLHqBSYKJaX3pzeX0oN1/kD550K53p2ynNcf
93n2PlSzA0NC1na2xyuoEu+Pq/ICSWRKZBtWLln1bho8Ral1Awuiu8aIl7cCjQ372JZukJcXzl2N
+9p+DunVwQ2AyzC+2+cZcMozUsgZawTk7rkOZSntW3sGgvy1sDJuchsz6+lbby+rYs8Q7/tjXfcu
DW5FvDSuuSZ4qG5J7EV/ux/rze8b9wFF0h9jEkj4mtQneKsxERrCJiKkc/h2rit1ElVTGzHUwyTR
HEz1boAAh88M6xqW9KwxHrnjX6EfPuwz9BW4EXSh73/09N9r0sBxbkmTw2UmXC9wQMDxA080xAB6
Tmoyx5mrDUbWOdMMzA+w+VUGjB960GmBFjuixSPf18MJUtI+zob2gKh21Z698/Y+i3yoSa0LAxfe
SHB/Ww0G0ExWQ90ku28uw4jn4ZFHiI/n73UTk8yE5IstrAeCYiGqQtgP1x/WdtM54z2X7QtmhK4G
zV+GH0buvwS5GfKD11N+rdmzIO2TuHMq55G+Z/oAmyXyCsqiP4X5NIYSo+0krNI505Xo8aOgSeAH
Molik0NgUSFl4HusGg9x04hUzWb5sHf92jPnddNvaEuSNek8dd5Yf4CWIK/DMiazH5VV5tZUtG2n
Dpc/7offfX7zoPHA4suCekeev3nwFJVZOrI3iyD/Hc82BMfMBKn6LL7e7P6j+Ln3iG7wUk3C4KQP
HzWDRZE5Qt1lAsjVgUNRzDEBMt5L54zZ5znGTmw7/nvEki8PtNtSulgfhtMT7RqcQLgJgDX8b6+3
8TMc/vTOAG2JUdt4YTxXJLOYzE+3HXFlal1S7uw33g96NzUfmZ3ZFQOGswXKKNzrjmXhIiIcWrfj
++Iox2s6VPnqD85GITtLblbV27oVa+XtZlNPVX5G0nyWMvjFFbYE/nl8ep71fDZHoTe07/7dyrYV
NqbgZRHskrEH5x7COhyVn0IxJh0YGOTfDnuJu2q9OeOScw5Hcb4p1tcxDIGXa7zXHKTBmMA8cBTo
oX5tDv86Ax9G3Of10eZi3ab2g8aRj+1TAbfAwJKfTbcs9vlFP7QQge+bSyjdg/dBAtEgMjEWjhvj
gUozGBlPr9a/K2Gidj4iBLNkLkyHNmNvNYVB9osruXhHXySfeiNci79JJxGPgunL4b5QdxRS59Zk
dpI+Ccpo4A7nbFJ83x6q0wePlpBjssVJSWgVIZyqvWs6HRtcswjQWIFxZX8qXLZsip3v3yjKAdte
xuW16NjzaMq3jT9eVvABSD3mndO71AfvYLgmYYvuq6agGVl4lYNzlt/A0wbH9vJdFgNirEp7oN9D
cdlkcTsyQc4vmMKcWgYCsF50BTvziduZGI0GTZQZR24Pn+TF5rbaQmMzMmXvd5IoBkxnXI+m+uCm
17AnrFuoNkgQAeJAP1jrFHP5bE/MuFcYpD/whXJIoK6INQ01xPzKx/EW0S8Xw0k11Yc9uZqDFCUr
p7TEdCYzq03BuCYSYOVrAflOp+bLfQ6dGV7+J8VnRgY0kcxVfz6ABnHN9uOKOX/8wcvj1v7iyUq/
lv5tiuGUFFR7XgA+YniFVQxRmy17pGOdMF4v5pf0uVe9Covb/XPX+1Cnyh3OxPJ+2OlU31Vpj2lk
PILvYC09TRlSmF/0pjD9TB9Yl4xNOm74GmFIOXZn8yHC6s04neSGOIO04XOnJmy/GCrIlG7/AT02
rOwejyR5DRxFrxstKroN9j/B3T1j9AQXTJ5jIIrNBS3jJeESWeHol8x8dLELqmHewhcdSgHCpE83
ZwueXu8P5jPEbaQk0BVgRjiwGtIXcxBDGaDreElzX9xqUsMtLGrkrDM7BrDc3GmKFzk5/zgceoJ2
NQrGskbBQfC62vliML/bzZJcRiwrmg5mP81q0oCaLvqWAXN/inVQ4280lg8Fg8Oeb+/+I/tf5gA/
6YA3XuuQ/URnqxwIvfbqOlcj1G0RdeN4SiX2vVvFXVeNzp+GdLtfZj+vcI2Xkv4TTNyH3wONz+8X
+/WOWWE67cN20akWVcA56hnvOPUbKVaJw+QhdGrXE0Q6M/dsCtTwdhwu8DQOubaJi6JSpkqxSv+K
vg36O7w+vFjCqfndfg0cBZbNKbdQAzANt9DlGPav8KZil30vpniKNh4IdiMlAENECMOrcqdCLYNP
/Evt5XAlQgag2w+DBO4MsPuYgbHLyaIkQ1+DqbOi1WmaNOR7K3g7qjZTQn6Isnna2Q+4jNRRteYe
OMrUAKHoNnz34VSnBJ4uOrNOFZtCGCazgqsbxmSqrWJd8jFoJsBoEXbIqfrztCWtRzZTEFxeTAIZ
zKEyO3dSKucG4KmQCWlVeHiuB8rqSkcut4vkJUTaZBnqHx2xKXanvxNPJk8EiNtz0dcMZxhYl36O
8R7XqUQ58itmzqOxpXk31rsgJ1Hgoniuq7E9G1y1AXGo84eV+fl3SUGM1Yd2IxhSFEIqhlNn40N/
6EmJNaVstF+QByF85kMbcBVqDzvXqBaAAR/z6d1v9nPf09gDUpiYrK0pUVVRiTklu/ZfwfHHBTkZ
uc2Z2sIork5RiRGLbVyYEijahBGpj7iYATDDqAwxL7q5nGAsosbmYEa8v1XMC5WMsTAku6Niw8nL
Pv+Io011Y02ePoitlU2t20+5YO4VKmKsDL+rS/r5q3odQLuHRFAZ04lZ3+wc6gkgi/PtteEKjmwv
exdVazn13jUnNcQcD1LpqwUBGzH+kLSn0wUcBacbEfDpmbsDyBltJLV6w7RaEuVAWnzHWp5+0LPe
vc6hzuidYsGUquIaN1VYleYLpzM6w9RGMzNfCX8s0ITuUNNPrXiVi5ulvNDDe90lKktuteZzelJr
vqNRa2WPFZ9uMjF6yZk+7c+EeoJO75iUG5FGp8+wIiARQX6rxN/VTMa+26AsZy4TG/jQuZBHcTc9
4w8Oievy9iRIeXKFf7s/7IzLNl91mxp7c+EZ+VgOGBW26t07fmVsviinyg0nK6m3aii5cAQezmB/
/o+kM1lSFdvC8BMRQSsylR4b7FNzQqTZICCIIO3T18epwa0bFVF1KlNh77X+drBT5g7bjP20WmgT
5DDtrydsGICm4G4KeOl7IYaKG0cewE6MCDi+dg3YZvXB+YoIgihCMoGqpaxY8yOAx6HZPFRw+LYx
X8HdYZd46Dgs9BwV0pdi5rhCeIhYg9CJExGnOYnXf2j2t4wr3ORLAiiuyB1lmA9m3IKheoxWc0at
0Zu+skXLvsbDdRkClcjZ5xcrBvsvmZfTusMoDo/CZgsP+fmr2j17yeh/EtYnBpNqeD2TfP6FZFfh
pHKGzImIYdVjWy93Bmz3T3SWlgVdbDym2Sfr5c+Esc88YZ0uW3sGKIh9erVFLune/7TggQbw+v7K
j2qYrHTDfBaActoeML6hrW/f8+P01vsQL7gzEEzwAQepI5IPOGm1+EWXoG+TTeE9hGMgOl+c0Zwo
pnzpnDfJC2Tl/7QDyVnQur1uKvRk05bgywWxr8M367w2cJRPvElu6p/CV88R3dlc/ETKf1W8ke4e
iNNMfuieRETQuZlNcrIbSVM+SXlOgVIvKmifYSMI4NyFeQGZE4GjiJvAVHQRr8I5zTxtIMRq2Vk5
sa+XMRh+uCfeHjHu5S3mOgE7KUEOgmS3LXjyB5f36o1KG9D8ZY/RriqczgAfSRS3Mliq7/abEpJq
GumUmZdPdI1KW8rJeB8Nb6Y7oAT1YM3RCbN8IWmdk5CwuvtPOqP/WGhmnxy46q6qrFlBAbHVPX+N
cfMcvdmJqB5SH73KwZ4FkkcgxtsJ6iVu2MLX+VbfYGisWTwUzpuRxLkfo9Kc4ZsmBcogZNack9Fj
lsQ/zF3twkP83D9NeoysxLzlG/RoDCGyxfl9fNHQyLwBL+EQw+zKDLU/nZnsi1DYxOsni5axiH2U
xaN3v/SHBgKdKc8R/6oVzc2Fk8oL5btH9dPzMkQONgxibg/YkGNmuL/pseGMvBZwVWPn9rCYWEju
IeuQuob41t9Qw6PfAFEJloQcc9zPFjlrBl/4WZGtDNC7wbXAVUOb7IQS4S6GRABPKoGH4lVxVsgN
irxjDvpl1aSaRTSHc2vlLqMDC8FUtuVNITpDQLii817Sja6ZZx2VSX9L1kD7q8dS/pbwdm8i5ymg
1in2z5DAsAl0Rt4JEzmCx7xcw2wu9xEYyH9sy4n5IAr3MD9KbpabJQ95OH5dE5xV2j7/TQKJeVVl
ywi1TX3BbrVALMY+DQXJicRxpK3yc3x7oNP7Vl20hTEC4P2MtYqrSqy+x1XOMfF9/2qFbW3FLtVc
f0bIUF3Uvv4dBdC+ZneVds0FhRO/Mfra2GbucVsOQGNdcf6QfakuAFq++U1X+pLhnt9IX7MA6EzH
7lBZqK+WqlU9t/MoIGdAJ11iobn8gbMLaXoDCMNEOIE5oy/KVjX6XkI9FuXcxC2d27OF/RTc+2jr
4FsyzDUj7vRSq3ZXeQZqDaQWiCuXb+LOFzl7CpsHccau4DIi2eJ9oUMQ1hdWrq925jyedv/wutXr
2JJIh7oCVNUSv/NVvOLA2Uc8YcOJUWSfWlzAdmISKk3yssO+6mqI7zYNj6qMElBepKe/6xAm/gC4
T8fDQmVMmokOqr4VSxKW9tTNyXJK73S95rXdWO3Gw8q+yHxO6/SDdocr2HysYzFKSxI1A44wJUBZ
tb3bux+B5huzZLj+hBN1hV3L3dB83WiMXynuVdgNOTHP327zCfx8RTZJ8OZdtx5QO07qSh1qL6sz
1u6dnhye/3UCNjj/vVviwViTEPU7W6y4skn9bJgkzIh2WZMUmimLVGe+TL8FkzWNC/FBiWO/rw33
5Q8ESPo4/ZY12H6zkqCamaYk1DyOXLOuutKwyJ+k8SyUXYWpSVoYpyLxWwIZtnruyc2xADNmfy68
tOGnQW0t/CjS6Ul5FQ9Ev5I7aJlCMrXSfqjh+4NujR6zASCLeJu/w+4dgoDgmRBAVxzIBHnJQgHF
kG1cYdzLAt23uOe0yMRUJ16QT0bT3bvgjCXTt3js3ixUZX8uaInItlr/Y2iuAgD3SSHC7wCR3qqe
TtaTdBFevKfCVKnxBNzC8TMLGlv7Jm4Qg/ros95zcN3ROcy+ZmguXVKb+cbJPPyXWi1zH7TXmNUj
/pwyf3EqsaBKDkp9mmPceMkFwIPuTe4cHJ9IzwNiRk8ojCawlbsZ8IOz1CrgZcW1+MtPLQelM9/y
u9wF/kAuoD1LVMgCzBXt5iWH1oTg88NzwnXARgjHX5spysV25qgcOfFuigGTMsXwQqcUV6DIPb2m
G6Nf1GBC26mRs3M5ShcMSM+z7L72bNO3hM8zRtzRvqyE7ot4p8ieYExosdogbIS5ot2WPzcEFWs4
hUtcoQzTMm9Fco39WIH7ma55YZGyR1ZOU9uj5NarmjIBcppzv7YSIoqxTr6eE6TZ3uLYR/KSHupf
FKhowBgFpp9kJqwUiiVlK2aCqBYDOcsTTdAewdm6P0R7MkmnXzMgCTsVgni2NKKANJygAlCkBtan
jfEndRvERKg9uCtiSw2gf1RfR17Uw3LOQ8pmyAe2Jp765XJNP27U43JbQ0wYX9lJWmIj9fPVdfwD
dl7Eu1B1H6sCnUlZW7O/x0//E/nfYfq0sHC5omqpkMu1Rj6s/9oMk9lbo1uwM6m/O4gr0kExqO+l
bXJ7Ei6gHUgEUr8EfMI2824cDDQ8LxSVS2621e3SQ+ApnNUMGesoBUnsbtrBLsutDELzx/wdwdFj
nOLcrC1atsoc0Sc+wi1m3Pd53kxXR22peahiCNUPQnThz+9wna7z3wIuVOCFx4eF3HDj3Cr0Q73H
V8YrG3Tu0HGFqRgWdZzFFJ6AAi1gIx0wZZ8DGb/g98vFpHuRfbH1kcotdMKbmByoE0fXiACDKWFY
9D9piCDo9xE5r/X++7lVgiHk9Ip80Z+zQCApEv0E8oLmZATeQyih8ORnsmTdag8Uckgm1DV6NXg5
U/BeX9oKAPNW0pnQo+mTyc1WgvwHYRJq8ZGIA0SuGp3Ld2BS/TKS8zu8LKTTmT+dXWPtvFq3CkS0
WsHrOqCyGc0XgS4OZClNUEfmu/vTj/yyc8a5U9y4koo2nRiNdKJqmSOle7jV2+9mtmJyMdLAOA35
FUlwhiYBPXWFf74NY5t5/fHFOM8n+BujeegJTG3MzIeQIAMqRP1aQmUGTYKUnmKA0RN5SJ05MjvM
ZWTVrnNG2e44w/vtCtvi6cTWk5PpOt/kh/z7bb5Hgj8dg6+IU1zakhSgybs0842dEvBmz8Nnsqjy
vxlXQCM4s7c5YhPUkUfKTDmM6r+sMO/mr/iAsDLM34l+fbpTHVF5g+GAa6qFKVWisrmcYp+8Wylg
DgqffrZNtvNLzQ3BUMCICL2iBdKf8sczV37NLskW+3N1jrfjX4QlEEQ6QIWcHwn76W0JOix3Sjex
RPIJq3W7lhHnKSRsVsRf4CP2ng6pMuv8cA/Ejyyk4wdN3vyjDJ5hQlhi5gwfCqgyyF7mcBD7ujWz
aTpZkp+w0X1ja2wf6/mePrSUEAjcI+SRnYjAaZiPKJBMSNZLJkpCejql7JSZVc8BSJ2HuixgGHVs
xRuJcG+nt/lUiRhzFPTJwcCNS1bgC0wGbccm48pX7VkDt+K0BDBiRb42Vwmze7ySD/c/aafsuARx
VtiVLXy2AcLgx7LyuHfrK8JlT+atQo56lK+P2pSvQmXq+5lffegb9apuy6fVAuYAk69mKwoi5J+a
9BJYUN0UQzlUw2ylf2oU2iJGEE59MHnzDbfclBvWTZp9VhH6o9wXL8auXv0bc9BoK6RFEqd1vHsq
bNhoD6vRZokislDwNZ+YDZhKooXdu12HbzeHILvbT6faxZf3rgmrT3WpLt/rLIzDci0u5Y/8UOyq
QF21G+krv5rVHtA2EILxqz6O5wrC9zK/lLNFn1t8ZNkRBnpbPQL5wucJHoeajoF+WKRfw0UGFv2+
nxPGMMOMVmwea30PwlAyPctbAcgrO3FDxExMv/KWw+ZAUghTdfGhA0Ns4dtV//GR3u63lr9H69AG
4w73Oxr3keeKZ83hR160hFE+LdESAg5M2Ul+8uN936xml3kIMQaLdZ6TEb9+LGdWNckpjspG9qca
Dryd/syZO/flezNzDOY0Y5d+aai9JEJP+RbGXYY6nYH4/DwmHG/3TbohkRNXyBv3+mApZuqdBLTw
xMS51br8Nbbpb8Q7dhJ+Hq5A6Ln2Y6wk/3GRDo9L8ldcyovozk/As+UlOonubA0+XP/dORi+s3OC
WzE+Swd0viw4GkhXs6gu7XfJv/a4vLzxqv88bwOKQ6Im1/eTzKaP04uUdK2bOrLjw+M3PhTqFKaX
hMMtJlfsJiB5XBrXZAp6KwCbbs3H46RvdZ99TbNkCmHzZUw5shYOARUcDKir7EsIi+PsT36h2qAX
hlaHGgbquZuaihK7pI8ddqxeExpSn8o582xxQKmHaAyrHGIhlRwF5B5H2Co1eK+0CwvfJDmYu4Xf
/dFSwWv1l/rJOT4Pu8elwKkp7tV6mpxU4NByIfN1758I/SOrI65qSiCJw9TVrq8Pw9LI1YC0Srnj
/qXtCH5ikQGSh3mIIjg/iEsBeLnV6XpOXcNPOEwGr7lNfwRHBkC1T7rnVkRyupT3AjR1cakubL8y
R+J3U6+SghPDy7VAE3yJLFDOafVpqYXPx6lDdpa2Ji5f9WZujrqtJ7hNkBG6HSMUc+2wiHKb6U7N
CbuBXZob9uXNVuQSzrebDJxECVPeN282PCZ8kxxYRrESnOQ2zz2BH6j2fkSk+PXUKEn+zMjxBGt9
I/ImslEcuML1TRx1Y/HpGJHXiNiYSdkRUhvemjXMzMEaERyROwpi8jSLHeniGTQdkds+Lm8+z7mp
nGZvJpHF0AEMvZy7sRR6q9V2TYveL8zU24tUD14O58GnDpYvAZSzsAB9CLsXgBowSsPwUT0sbqLM
z+6WMFsKbu2zP0h2/3Jqv7HkywNbbr3KIxayxq/Bbez3pkssWjAIy4O7YVHmGBltVpTGGv/g8lcK
ASD3z5qjs0cp1DpE7sYmIbrG3K6GoHn6w3zRlZ4B1f77Ju2KsEj0ODZ18afHqcpvsGvqBynrTRwT
Hgz6BqTr8NdhQchumy1ZzpJPQFIe3+HuSZKZdHas0Wy56xGO9y54JAEv7Y3GmzSsO2+83ZHs0+Oy
ftTLCMYEhqdbj168oyAOrUILB4PLm1B3j0ph9B9wDnv+I5OfgJMNKRjNDQM4IopJIKKPiDYlMXyX
bASpHqCdFKF71vkTcIHNfzdrqEUyXw87ybasNDxJEfC0/5utsVAVfts6jwOClvoeQAdIzeYeEj5C
Rao9nVfRd4Ya/KjsCJ0atj3isyXEj/leiq1XsRPdPRJJ+AWN/psWsyg+iyS/V4sX54C+S3QvPWfc
44OXk46KfoLFwB2mfBkkgvn7qm1SnkkI9hPShn62NtQQDpj4kyTZtO+NLDkc47VEG/RGqQ53HvGr
JC7ckcAN2cZG0Kz7w8DX7dOzMPXcgb2y1ZXvBSquJLZRGs1YR25MJ3q+ZN/MV4AJRWEP4ka2yqBs
rIa8yz3pn5A25Ar3Vi5+zCMiWBeZsCxPqU0ON8pVTkwuhDx89ef+9N6XaFrmvgHise6fngAz52nU
CWENI7h2MHPda6wPjZf/IrTWA+EKaE9YetHq/gEqaCak+nstEhq3SzbK3WGpnXTy44K6ocwt3htR
t0FkQFqZt4m8O/CtweBpkv1s/Xy2mj4zf9KNTbIRp8SIGEGSfzL2lmGPtGn+o/oCi7vsvH6ekFHZ
gbfQShpXbRa54Laqq8P6cd2AtJvCBvoIth1ZyKl4MvYBkUk2V6nx99JMFThaQ0VBwPRfazIZ9wzN
2rJF3iY83H7wX8q3fhLSgKG/ysE7pdLN2wNg2FSSM386dCZNwqC7NW89ntewLW2H9b1leUdPx35L
+q7LergXv++sd+D8iqlCa1Vn5lu+r6y2X/irO6sUPS7Ju8VLTXvF4peFhRVTmxagSl/AwyQAXrse
NShsyrCYPcxBsqoB/NkUgWXZqjiJgTouTYpcdxbmK33Nze+K/uwYHdWt6s9/ZtvZFbIdUk25VXey
n8D1QbxZ7tBs39648K4yMS8WcDDySUyLw3ZAaj+J/cCZmCGoPYImTvDkOtK5ZnKEPsEyGJv1T9Vb
tWxJ1aL4i/1xr+MJvAI0y8dZhWh6JEpWsoS1vnszSbIQ+9qnxo2CjZx2KAPKgL9a0j79U0NC3HZt
0AKO2Qg5WT+rZbJuWsB2mBULCkbY8PTknOZ8VhhFvJe6SAVAznE6qZ6/NQ3WANZHlqTBnrkqBW7w
V1zGmpcF6L49mLhTtEVnSJDth6FPDDrP4vMkoR9NuK75tz+bklMjhoSYA/xVKPa+x128egcF81Bp
s2tc+EqML3R6i7lsPhCnCRhgOZstcLFpFHaF9ds2PscAl0B6fnDvBQK1enPSQlzdJa9wTovClILz
Wt0L/vLIIVMoFVC/dVcmZrT6irdz0EFO6jNnCZ7P16pZxeYXPh1IVJY/Y6ttU7CdjY5C4XQ/zZhn
PcGvTnnIZAmmNMVnMnfJDqA90t4D/bhTRtrdTT7Auth6iWDFvXHVfa5AtgjuT32r6Ha0qT/m+9et
Xqa/6Um7pr+PNScciAtD0qfxdBATyIwsE42w6xi6jyWdAjNLIBnuBRWgLWR0cVR3PewhQDpFIsb9
mKNFIOlTh8XhJUJkO9sbrV+z43MC8HAvqucerY3RrhP9s3juuaWeelDOzDcX+EM2q5NqOBI7OBBf
yAoWoqa6GUfdkrmiSIkj9rUd3LlkAjdmlgopl9ktod5ejCV0LzsgpwiGfAWUEIcy3kyG8hrYH6XZ
ac4WwzJIlFRizWT7DYx79zJ9zS+oUmno8lHOy4DLd3h/9NVXhubgvoifu6m9ouVWvsgOe2v3DStE
8tdpvuDBV0NBXGN3EEavT8zhIHrFr0aQXx8Y26cz1W42vpyQkCvsJIZAzekalxUBmqW9CcGb1kqi
J63O6QFf4FtgUpTnMjnOkcHYhbYcN/GJ40VT/Yb7UHYyACgeE1geCN/UlXHd28bX/I0c60s/qf5A
IctOz12dzEE2IyLp3dRFK7O7B/oQiE9vzNwp+I9Qxe5G4PzJ4HmFx074XexRxCQryqgd+Xvt1MZ8
iZbhq8zCHO2/c/7fVz/V3AVKd4UlmRkpD8yTToC3i7Lm2r3tYjNHoLISDfer2GQ/4or9p7A599QV
SdHvXQROjAtgzR5ytx52+sv32aG6CPVrPae+mHgHu4aJ/W1Eq/x9E6n3HSM8q6weTAW6Rp6btb7U
ZRYpCMTRymS3549sTeJlJjWwjyyt3cqki8XmsC591ECP7gPNRh303dT+NYUhTkGJfWh4EQ4g9KTQ
HvLirnCokRYk4bGYf2JDFPdGc9TFZRXt0TvAc8qH5laceiag2aaakdcF/sBTyHMNTGVf5QelOOWd
6pQN/xlFWcyTHeojcC60s0yIDbckFgHMMNgRZG1xj+2o3pRviwkftY1IWBYvlIsMANneAFsPcUH+
8+ebKXKv42mrXMmOLo8vtkb+DB99LS1hXjf7LBDZp7snS/9sAyINbM5bthsO+TbGpneEUJtAUkcm
HNAkPVeFU3zs3+1KdeImmIGoKibXyTX6QYyPF52TEsRHPuprZb5h2OBUCeAOmCx4Xx7c+31AXRuj
r9LuX2+v83ndKUhzf5iY1pL5RnWyyjRbBmY9CtvUjHWLz1z02p44mhlFZgSG1sv/pboQdVnt9BAI
U+QMxVnin4LAQiEQzf1sfanFUkHNIF8HczsfV/p06g8G/DR4v/YKxAjyKfQXHCx85P4MxO7lPeZu
pjqPVTOEaXfQ0RTJwetlvlF/wTfo/vBXn5+bkdvhq1YdvokoC3T0U4pkdQRKRjYtUZjNdlHiIwF9
6/58x9qC5FMK6rNAgloN6e9XqkmE8YuvtLAlnsvKKfz7djiPq/G+4SVuGHlsofKHAKi4vKi7JvNE
bvXmxFKLZvOzlS1R2nFsKpf33Ofv3qPT5FZ/aZ2U9kSkhb3DeUswu18SyGWxL3CcLoSf/EVNCS08
2Xwh9MFbI/aZn74iiwXvp36mEn73cMWlZJhx5vRoA1fgUQWCQ8IP2Fhf5GGqpc07sKU7a8+53sCg
bnhgi28M07UdrRW8u0R1D5h0RcAXqNDp9Jqb3GbcXNWZ1IxZ7OY/0troFtE+UsKB4KzuW1jN7foD
8RgyJp7XbKmBpZNjzI6sLvTeLTjl16+QD+z8hELk3L3v0iEgv37+cguX8XTq5quXHAME+WyiQxzz
iwOdgCyJoCSF7Gm0Q5GJvPydRiZOB376OFAQ/KWmwqz/ZOck0fUjYyID9EKxMAP7npIl4gAGgfwx
EhogxzE0MJPosE13y6icRDlzTQNuAcrE9+mWxichH0fmL0q6EEP7AM8vKmXRHMzyT0X0JOi5r/yg
d4vnLZ4v/jblnlAB/rYmcHPw04f9OHXtWYmDKNsJoOAviAcMwnOOIxD8j/I3C9tTdhGUYPxUGdBY
wjuW3v0LymlFiKjTfCfM+Bppj9H+cesKJ4LVGMPcL/g2iGxLAGkEv2wcfa8WpraZWeoxi7i+qasy
5YKGheMkg9Z26pFbYvLsKKo7R30AwBbbClZr+dx8i7oPoXOYj9u76MH30f16aW04Wt2XhvAh2C/U
euq5obESxZ++pOyIn+rFTLFNGMnBuU0GoY+XJQu7ZBUnDESNBbCcj44ifBSkhD3Q7mHlnsDA2Spu
/SF8Y3Sir4vcPGmp7BO3204Dp8ncrWwQSHTfzLcD0mSXf9BAlXGZdDTA3Inf71MZKhsOo1YxPrJm
FjcVuEd1hnLdlyaavpk14fwudiPN07UT2hjoCZTuNCFRGlg+veQd5uISFvK9ZGNriaDl8+F092pc
Oof6mzBQqNw5zNOWX5VxzB/Pw0Gt3FdjB01mPjtXvT2HVSbbrbaRP4qeedxXxEux1lMr0YNnGcwe
FPc9MqeploJDnDPfvzh9/TXXKZim4seJ06obEmMHLRSpTEAn+DLl1eO3i6zho83sLJzdePoYSLzo
I7Ny5yWuIhgg2WvQ3UVmnTiPE/UP1Bo7zEVjEohUb9NYZaPWNLaR7FX8cjAHeshFgo5d072CKhfG
ciFQMh65lcio8rpWDOBZ5r8fn9HOoNs4pKyOKczJ0IbhTECg90SNONzR2m5fy7GjdHXBnZ03uIGo
B2o++O88mFKZ2vhxil+GsixsUI0N5jAPyK6fMqm9nuGOkskQOJXl9w0kmMFLvXciFN155qQbNTRI
H+fBgNFejOfsgtoJ8R5ptFOTwPwGTE1/Bb0Ae8TsABYksSN3RNzB+V1ZaMIBE5AwECBeeCK6LHI/
H+uIveL1SUz8s18l9VJTt/JeLd0oglNt1lEFZIPZnVm1zxz9vqnervLAdBHFa1QIGZmQiCsOuepm
aTA7yRvx0kiWQlU6Ixu8u/jNjtdDNDCbRwuRPUqzyUQpEzPZdhZbYF176UZGl/5aM/W/GlJMGspg
sP4P+A4OcREan7g14MwDKPd6VU2rbuMrpyKABiEZ4RcA2CEx1ORYUsP6okO6Sh9t/hMpdomYVMJR
xIu3HpGjb4ov+cKCnmnmoG45N970IwIZl/pR3BrVsix8icovIIUNn8onjzis/pv7Bt6o9pFRSec3
bb8cLDjLysCAWTYsBkdtHuajl53bb8Hjif0xrh21QDSD/Y4zenwXb9rYMosiPmBXw6cNyCnB/AOV
FixOwk+BpiCiQEL6FQ5p5o5gPxdA578ODmnX2vFjxc8gx+h4j4waNZwIvHyoQEyuq6A5vsVQL8hn
ouhKcKPv8S+FPWPeKJzevFYmqFEXcAfxRAnDkZ9k0S31LcnlderVUgABrWJcKVagiI/+XwWN6nRB
8Z1zwdxGbhpLYbW/snpoqkUrVpUuXzc5Ne+nkqZO0R1pY0DUwMwCUoN0e3B5AWogzz2B5BwRdorD
ziM0H+G0su08LmGwVHHBNMK8AnaUWBIBMB1WXMQXDEZc9Aghss9qDKW/jvFQ5w4ZzZrOW18/61/0
LxLv9VtzI1OZkQDSIS4pmNut7JaJLlqnZlyPL4vguwhIGJUnHDRQGuqifx2FkqVWywL52ARNLNqZ
x4WxnDOqHakE/EtArlZ9KG+EowHcANFTdcEDldbr0rIvMuxYMRav57abPywRoEF7retoo8Zr3ou6
wvHSv7zUjyK7bExEnhlGjoGhLia1n6l6sCrgZqimPhjSkCqTUvCKCH7sXHUYwSTNlFXXyPcaRFbn
tR2IqCnf5kiw/mkUZXgR/+6LO/nlaJaxagiuvTI53j9z7QRCGW00jWgmv/7oUzTjVi/4+XvDMrNk
2Og++GamlkjQZgM5mRLmSahmawoOoiePsm0otnLfkBIgT704T3vJM6AZP5PxgHnSuHpTkZUOC35C
VILbBW9EGhBNEna4V/18SSXclc9s/QTGhH0jkMNmSM8rB1Vg/QcBIdmDq35OdjsgbWl+ev1R15Rs
tBGke6HfpnTgqeKWf2DXX0l8or2L6y22FJ+CHwLQmQA+cqx0FxT67+tbQOhjw20Qvzc1PCFIA4XX
dZwmbR5m45oZEdE8h+kpXY3wJjMbMdwR4vOER5J51MXruFha8BpEuT8/3liPrDsCzYZD0kZhJq8q
SoiU/Suig5slaTtH0jbD7seWhS7DytPgReEhGXELPQSjYZq/m9GnjBWvI6bAwlOn5tuh2NSB/Nnn
e1oTWGGK714zge1F0ZbawzDfvN5fKqBJ7fASetN3RaFRzdoEMjI10jAXNixp1UoYzfFr9v2hzKw5
KCVysMIGAyZOxli8GW0aO4aW+5hdfw274/JBMypvARCTtfpDAu80710qRL39p0b1EGpkVhBTxEar
mYiPQN9qR/YFU9prayV3iZUC3GI59gxTJRnmQhPLSsTlzBmq7GaH+mVByNBzukpU63HTqZtKrVb2
04TJboHsp7UFdn5WZcCbbvkkBWfAgzJZQtX75nnR14B22mB2koUtFy3DuG/fWxHSgdeVxIUHBUnX
MfUkvBVzv8gtt/9TOay+Z7WdHCUzP/bn5Cc5NuNW+4Ru77YaHjDQcLc/vDb5ZkZQNhYZvNV8pAiR
AYX7sGLYfVljQOvy6/FZ/sUq4aRevjKQj/yDqlngSJpmBltEL6vrN5hBpXQ3DYNrreF7nVlitxwj
m99FeVg1/9lhi4X3iYViiSKQeZOPsbaNUw68lF10xdX3DzTAlO+hhMjTc91SR2UZqIFSuAOzGFip
9yyrMtKPA3P1TP0BLGF1SMj6T+wm23N9pr3VrWRS/wgpk+hx+xKCnJlQNbM3w/80bX7V3K1OTRzX
7PCkPs9BTAIbMoKbRDUKYathKjcY2QaLpTPeqvqtL89JvwSsV3ZM0YRaU2tXBI0DJQOiWqJz+3k5
02k9EWDyEn0bAFq8BZJEmoh4QL2MsDX1YqiChK1rbkUsWSYIlsuF9j71m0gx3/thYcAfstAKTxPI
OUK/kJ44kQWrPkprWniiPavI6zDbFL/s4HzlwoYeIYroqj30cAKqYX+pHj1yxHc7dx6e5dsFZcXq
SMEdySKI27RzWmJq8yrSmUcbaUueOyQBru9/mmu+3QS96g3nFMugeJtWK/1coK08xmZsNi3+R3pZ
AZl6tC2a90DksSw3k3BhZN3CUk8ML3MVeqjHsqNLDhtLzXs8bqGyiPRArMgRdn14T+t5YN49UPm1
k62vL8V8fAmfhEZJOx7nEocXcQ4Oaq7MzU0JGJsYRv53eyyR0yNwuN8PSEKJgerJh3v2yG1myAv5
n4e1u7jO+Cp7q1fPBEE+/IhEndExDm2EAQZwJ/rTImBHbtHFm/yszATj126APUQgkV5Rll4JyGX1
1IoFPXh8eqxjev6sRxpCsgzEkTttG6TI3dD/H1PNpvqD0S/vrXF+qwBmn7xVmDuSXcwSEuL7oaa2
m5JbQMp79DntsXMbyMDEGj6hxFTZIQiEHB5Nc5+/T3wfC2XPVlULvppsOIzEyMMAxX6TTA6Raw4l
RqYMau45YngmMaRrhJ2C50GkIQOvDvi7cBBMLP7tuWuRNwq3Z6BHfq7jCzYfZP4A3VejNej2r4rG
q1sJiaeTblCa7wd+/eCOWgPde6AEXNKLeWa+tvIU1sB/qiZguTy9mUmmSCOwMQV9zN0uBof7FgHz
oF61C44SEQc8kPhXxgUwx79EBHoA8I7mCFpOA2bGFA0ku5aW3Z7UrxZk5o4WnJmB3Q5UFBVOSyIk
rBHL6B4D22+DW6dbxeQxgujPLVc9NjipWYC/GARWKF/cCcS+24HxC0bLLB0dAEBfJBZ9v1bCc8s5
xWzaI8fIHN4zUUA1SbIb/V8elhoX6p6LhmI/ehTFo6qagoCcCDVCov4isW2gS+OQ2+hJ+QmRnOh2
RL+n+m/DIC5C5rWjX4IKnQsE+K8NUpGCfSsEpUdUxilKbOtBtGz4MvJ3YBBB99l3iLOkv5iKLZAk
GyENJTD8Ir9GuYf/FhQL7Y3zyCyRbIHZWoi9+Onr1+Y2b5yedKNWcmpQqg3VgGRmE5Ni30uHZU7C
K1ysABLv8MOLGQzzpdPXs8SRy0BWvHRyAJpGckgR6FSbQjeLz+pkgKfw7j+vz9alcHtaGJhGE9lW
P7pQ4oOyE14b4o6wpylHHRPYE6n/GGS0IyGSXKBh4oxDs9T3FoqVzi/3/Do++h9HXdhqS1nbVaI7
wzhN6I8eAPhNXWgvE7iwzS0B2M6eTmeo9A4l4XZ4W6nqSu/tb7TNpqXb9Ak2Iv0LtfcC8dUr9gj4
Rx0HnQvjuE2/4tWL9Fdz9Fm1DOg1AggEd2J6J1dkt4XcEyGmlO8h5Ap/iG5bmasSJcHMRkdU1EsA
H653EEDyCnxYQwUjGSJNnERI4Q8PdH4c2CoKbl4ylQo+7EQO/jFpSjaJVKvjRJ4ShYZw07+dk20E
r1WCRzne68kHwhYQgzDrTdQ2yMz/I+m8llTHtTD8RFSRwbeW5GyDMRjMDUVokzM48PTzaU9NnVN7
Znc3bllaWuEP+Q06FLp18hMNwaMoGv6z5mg47U6rmO77iu4aAnp7QiIIsSYtfiaF3JaLK7Zy5LU/
t1xcde7AZztft0vFS1PkGfTEqWcWa+0vgt5Qqc3gsYs1QHdtjeVguW8Fzy2aAu3pl1InejKDp6wE
3M0oXJx+Vv1TFWCy6b09+owul1F5UeD9aTuAHUR/ceiC8WcEX5dmtbnGkHf1qK4mc5teC4fprE5s
BqpCn83v3i2Ypog3KuRMve7fgfdC9sfwp1rZaOf3UROBb+g3Hl6HqTLKF+BvH94zJF7erKIhVyly
wj9AzozltWYHaqDjC0NGgORguS/NsASbutiTZP9E5994jINYQpujtADzAhJwsHwa+APZjGYj4KRT
GFQDdgtCFqAiqXhrR6OUwCHWWQPEB5oaeJIMvDOMFiA+cMUuo+cPhqMGUTmakwP6+Avmnm1L73v/
cAdleCcGb1Z0cTqyAUKBdRxSAJ5HZ4ssOwP/ildc1wI+uoIic5gEna4FxLtPcrUZFnSaGKWRV9J2
nVNNF/MG4AuLMq0xYd5/DhuTDugM3Ddn3FEGpC8fhjs+Zwgqsc+rwBgArzqRIMz6o0ZM5tP5bt7f
BVMSGrj9KSlO3dhcHAPMHVo6dOMEoROpJXWMuxj4oSEyaYT3g+oyXAbG0O0DG7uG7Rl0xnLy5rOw
FFneYJmSXMQVniOcNxrOkn5pPYJv7xF9f4qmgWEzphli42NsH0UwhDvWtq7b/geKRHiaZMepyQAM
Ciwj3EOKg3SL44/YozgjF8z7vo1VQ989dCWgaQBZ6MCcfeak2wC996x+yyZI+YZqZ4X/aqvW3fmG
BMCpAZutrYA3AJbdYDzUFk16c+QntGEicORa4eBBzPAGL3BVr+SJnvgTNci+7hU2i5A7Rc9gw+F4
iI3sHzcMkJeKopfwEsI4HbD3wBdx41M3os+qsSq9F0pa6vYGOgrjT1aD8Bl3Gbe+bSrk5I7C08/r
UHjJ26hZKi56jJAeNJJaToE2fAultrJUxcNt9WaQYX4gxA7+8eL2/9DjHTA0A7T8cfsX98jgliiD
EBNiHw5ZVRfuKP2oUWMYfWGiA7/b3tYrmMhTkr/LI6qwi3z4b6oKunwxtJFGgLMvegjTfgRS1aLV
MI4OE5rPHRHUAE/oww0cWkWMxEkosKmicwDjignOAuQRnFkMk7vgrLEps4CqQeGK6tv0DpyPm5cy
Vc7fwYeu3yMHMg3+fXrw2XKtsIhfpHtwP8UvbQlAM6BbT47x15a1PAc/do0W1KXmQyOeES7IF2YL
MQRQNnI7ueUDhIt7E3PM2BhsysfuryxqnQFNSv92xrMJDtlh88SZgDIcVsu0755ubr8DLASFsgRc
yRyi7qDjtLuSLAinrX4X2pqWpGqZn9Lam5OG6iMDOtPGL505pLE7x8v/UrUx6QCndx5/w3qJS8IK
5WUX17Vt26PMh2y7imqUP+g9o7ww1BD7Q3LqLUFwnMvpAPACsqkkvJUHS9GGP+kUDDLE38Hq9Ebv
obqN3vZbMLWgjzP9YOXR89mpPHSHDov92WFuDJSgT+sRwhzJOmHNa6PqsDwvkTEZqD0mJ5V/nyHM
i/ER4gx38WmZctR4u7deftaAf/qULh5Ww7bVmf8cYDIdZ2AhMItVQs85fRAIP8n33w/rFBx44I50
EsbBBILNkeuxbX3OgguPug4BPRD7JHt/7XR/ZrOq49B/ZS2dykInPf/1G87JgIaKxtVZfisKe8Uu
RxQFjS0EaM5eA8CdcwVrW4H9oDv3DtpWa7hgXHF9uzUKTwSdBUC28dtd1ZbB72quAXyeYK6Nezne
VdmcrmLzY8MXZUiK6hJtPaLOfhxhegXD7ipNteWlI2So1kMLn/ihWeUE2kIPiCnl2MSgzyrZQ20h
At7ESLXJZQY/ULGdoNmIA7xCARKgDr09+GGu0zPQhxM41Dlbb95OCoG0eylRbA4yZrJAF9U7WHWB
qTLs2V8sJtTmCbUVUD6SE1S+FT3T13HeNW38aHGVrOe1Q1+MMzQGm1yfbGgNttbdkSiWjE7fNb8d
cihvxJqPLmlkz5izuxrpECNgp2y4jPFXoANbclu2g6OHDFwhmf7R+GrRw3krOrQ5ZI6eCSgeGQGX
E699J+AuliCU35PVkomA99Rewcxw5AoXC3JqZnSwJtCieatu026NmndVinQYvmT9EChBkAvg0odE
8tlMnVrPueOB9P1mjAlOtaAfxf8+NNYDPFQsFw29Otv/jT/m/KWAYVnKDrpybKi/au5OKTmge9Ry
8xi1IH9/xj/ZKexzS49Rqun/m9N4jJrq82EBFL3NAx0NBZ9+1daOR+DJzsBgp6AFPZI6jZ/SR736
J2o+qcfjQc/7YwRgmgEweooQ4OYfuAt/L4dKsiVWsphz9kU5ewvId9iisCmz8e+ubKTjAJmBDOOH
2nfk19HOQoF/AlEIA7MJxT9woLP/Q5/vVSACy42AEEwiF5UcMR81rSmKnK4L8pBrdTYBkWvMYZid
l9PR6WRu0MGDkLKZosQEf9+2gaFrFSj+7KKRahl0yfCEVSdQnspIBgn7h4RQMiqgK9paPFOKhDEJ
vNhMe1Qd3IT32aon3NUOAU49fZMwBblYSbALBNVQLvxj/AjJCVc6LvfKmVY/vKdAMAIC5BIa8pjG
fNoJRg2TixBrCkjoJAOqNZ/2xegyRgbsMC5VLRbhUzWX2sp6gRT1TVOVHB77aaMxug8nrQnoujZQ
NXVbc+YUwpseMyf0idZrromMD5oGoLmBLcBFmf88YllXzYP5d3vKC06dTWw36AnJoMjnxAeEZGVw
SfFxMnsXiXypAgtJbqalPZEZQ7enBSPGmBgdNtunTAsfDCRMalwGNRSQEKaZX/THmclyK3RlBtPh
Zs76DkiZYDUKgq45fmdj4lDYHVGt3xGQOOf7FK3kWnGV8c90dLen/ETWz9KOAx+6gWd+5n05BYG3
Q+zRBeiKDsO0QGXbdPuMGxRuDY27vPXDHz0ExP7Ik578eTRCLba3WFQL3ql4wtXiE4vKR76KkQSs
WrABfC3WeXUXyQkynkvSrbHqMgL+o8fmKl5xhd6HC0AFphxiye47onAOGPqJ+u/MJ9UISFJdbz5d
gap3MUZXyfwAzVYHpIprtZ8M7XatSGVCPpOJ/Q7srMENefXIw53RfdJUyKZtwXaukhccveUPDiQE
NnRF9Pq0tggsLSodTIhH/nF+EvFuMC79/ENZiHaOmQOBF49CMU2I6ZtIhnwoZC9oR8CTOEgMfzZo
SCz7kOFY3l5DjqaDj8kkFWcA7hlWFYorqGDuS9EHTaqfvl/b/BugqKZqIKg4vt5kDSZMcFgOlAJw
BRFEPwfFCyVTrSH+mS4N/Ia0+5LSMtsoX9EdN2FZ02tmcJP23PcGUHf+nTNkHOUx8HfsR8LBYgkv
u/22qCvgn1maYfihhTjZO/2hOHxYGmSyfm9eefxpjp/pO2fs8YSRY4FxiHmdTbfh7EcpIrDeSTQA
ez+WgzF2VcwSaYuB0ANXasMQBzqfXNGh0fq9GkBJB8TdlOtH1szJ8SLyQOiNXOVanbcR2QUXOwQ6
khjr+RLowoKV1tuQfpE7xBELhaOnQJD2aS9HqKKUy+dPGW1mO8gWEeER4OMIveTKO4x/o8YOHhQ6
5osmDXOEgbXf0znvnALLBxuAkt073felsTkv6eGOtYiq5qjRCgO1TRSmVQAR/BiDSj1ZL8jhh8S+
hmfvIDWwFsA0ytDgmw8g9BhWtB6A1cXjYnW+YrPg/XRwPaUqwJJMEQ0rt2Nd1wxCeUAGVVANvWbe
xMUBQhegIFSTgVVOB4sHmSdiDtumQAILjDRoHYMmEHon2nrjGDENQVxM337bDru6qwkABe6lJ6yR
FbM2UA8Hm2EZkKMeowTQPj8AnTaIs7KWmLzW76DO77gswHtsi2H+BNvZcs7MCYgdG6w6OtyFe0Xp
2IK58oe15XmmG90I+08oTIIHq9DTMgSVCf5DqygBWR3Y1w4kg7TX9clD6eBxRZF07hEcWrlU7AGv
viCCFBt4t1OyzhFr+mgrg877qEBBlxuCuwi/w2/bB9llf6bN/Hcfodfehq857qfPHzGjmd+JVqAf
8DEPWf0IIuF4kJymRWEXbxervR9q+wBrMCtYhNBtCf8g0AwLhbu7R4eyO6tcrvfWy9lPgEgtPm4L
ebCiIzoLjHC4v0Bq9RTl3o8ZLdvyZaK8YESMClwqkYYYrVyXTLRxd+AT9h/WCgNCvWPY4DeSz1Zp
Xb6OBp2fQVywq0k28UNAwOkP87JVVuIeM8SXpAanAkt1YBlbwMQvBEj21tMbzAGwo5D6o/SQaPDR
cAAxCBaTDrbF9DkDD301mwlTc+YzGJXSkaTJdqWfYYTtUaPrmYPlCgSWeHHPwRWr1QEBoJgmfdMA
s+DekcLp6BJnaNgFUm8L2s1UepVVH5cd1BIAjfs0nK8hXoiEZ4SFVGtz2BwDOjX8hD0cGwGGR8M5
tsyTfkzR7Ed4Q6FFXJYN+UCdOe4iB/Okjdien5QQULeBeHzHRXrom2cAnDfkF6jO1prmACtee2aS
SPKE+8OEgoiz1Yq5pb7WocF45jA7l177EBlXiALhykJzziF/AEUjjI3RIivaq2HW8+92WdIrpzBn
hDPpJ40U18MNU44xolEl4kV/fXTU0ZRsgbQr5v2PvvrZjhbb9zQazMsIlfIbicEzOuxls5J9T+LJ
9kzRXs0I5W3yhxdZGB0/OqhI4A3/6P4jFiVXyKVNu94PZzaw0geA1dyMnzbCNEhIYn37AdSKoql1
nlVIRKD3ypsx2XkWUFRzwps/K3w+T9ua+B+jM3NU6MqOyidaVmfnpMu3b4jYCt8L9cKYAHOloGoF
b8RgwecyWBqYtNpfDdGvTOy13nbnZR9Z0L8p/9kCS0/RBE3EGm5vDk3DYo55IqLHHCqnB+vL+Tll
15xuEOONRpNO2PHJIKi6r0Q+WAQjCrgXQOrLWlHsDuiKI65OgvWY1yP6bSfyZ5i2Aw5Gd4wQ6RH/
c9Eeo6pqIBj+aAkI+JaLuJB4gPvVmrQNmJAHC7MqAEvHkHMxI6MdW2QUBi/ZbLB4ujdB/5YoRluM
t0olVtA9J3O8zrrjYR8wVQtFg1pOaB6hWc6NGjwRFrDBuryU3dx1JgOUFNFEGF25PcwJjXwHdjhB
6TqjvY5yI1GBXqUgVbEJejeLRkb51xvoC4hfBCJ/dXNg/NjcSfBaBjNzrtGa9K1anmacDw8+XJMa
IQOOY6eW/a/T+AOcQpn1wpYuuOS/qGxg7UdSjPEUEj2CEVEOcbVD9AobaCk8sJbmnXLU6Zh6w/Hb
+gm13zFybOLaQCOgOwKSfDeDQzp8ycz8Lnpelf/EHFXRh5ZwbCwFfYphpd2cBqD0Ym5yQJU0Iqji
GLEd3wzginQPLDCGU80uAQDEjHfxyvtbjt6Niwfc3FX0AAzt6cnvVtsqagbdl1wDH4/ohjKbajCq
hJ65Ah+5ftSz67jJ0bdwfnGSGgCWlvJ3L949KdsCfNJx+7qLJ5BKt4f0a+l+yTh0pmM+PC5qoN1B
O6D6fcVAMkI8cc0VYEg77c+qk2l0TDD5oLpahfP9mGlvEBxBptM6mQ1Pgj+e/vQfBP0Yr1Oo2aA0
vRWc5lly+vP4ztnFZj5nCRRRBexSWW9Kvw2mq+2DhgeTubcEEwUBXfGYtLGFtZHSa6AlRqblQBFm
bOmJsh8KRssoJRytpt9FSgdXXgCV4ruDZyQORPiUAeDnBw7VXG1PfXOOZRKN0RfI37cH/qf5FfeX
Q0UbHdtyEK+4s0/BE2IImjadi8Lyqrml10+7iq4hgNe9XaXlromexsHR0E+G0qzZvAnvmF4tE22z
nj/0f7srjO38TlZTg3Tcff6ljL3Y1/neAg6mGZf9CFm4+PLHkAxs0MMGAwGcWWo5dCPzMWjP/dhg
sMRxtwv0CR2Cde0L4CC+w7e3B7S5vg6YZ94YCwNFnBFRB4KpnqLOD94lBt0Ee3e/PY7o+V7i4ygf
DmjqqctJAfT54x18zeTrAN9jdFsm170kPpO5HOWDktpu/WHlN/5kA0njicjDkO8PzAn6G8BtMPaB
RvhAhUUcJfBM++sAhmnGwJnvV6xT3vMWaIyvQhi2U5rotGo24wnCKCOOjBA4gE/j0hSHMbIft80L
moaGdU6Kx+S4sjpHZ+bxKk9wYvSTtBkX1+EZoRUUXww5ZDJuOE3Z2qMrOwE5ZNDnM5vSyM/0p5mF
DCWExMczGnidR87NCWrTQ8bzKh9R/6wZhx/6HytkxhzKvtd0b2yqi9fJO7/R4LE7RUWbQdLF+/af
dC35NDXACpbchcm5Bn5CbkTR4npo4ox33tsfBYChY99aWUM3UZh1EAN7CmVxJnlIa33mutLWqQVh
jW2NwA3DIAn/e4hAGM4YFG71N+5FQzn5tBTy4xN6+9fKplEY/b2oSCuQrPFV/LWzvkEngL9lMsvw
lxKAWuPCYAL27fT+R5Fe0L7CqIoZToypCo0Fc15KXA0UpDQkD1F2miDWc3rw71dhRERaNLpViy/n
KuyYn6a1GczJlPEq3+jCv3WXDwikjDD+ADXQ86zs94meNh2NBr+KPQzm1MpM3p9heZg0AeJ4ZfuP
FMe2Gcca4olcKw51XUSZTKCxTH8YKujW/eUXHl3mgSANvggu0jmldB4PZZ9fDJuYeOPS0WB9eNRO
RJmAUfMJuxEtUkDY5+OnWpam2ZHbwwayJsQGrg+cNMa/aMDRrZp4QwStJvb1nGSax3cGuEGv6SK0
AKWRWxHRsA9Nvsbsp4v6IWbMfRlsKwqY0Zx749D3gdayrWD/r8yMd38z53tazXvVmMF5PPjV5K/g
5cnxQANoGlenmrSTSuN1YTKd/29KW6s9Eg+oUACHb9Ava9K6gLghq3NCf7A251+UttsgiM+sBZF/
tf0Gp2hIshYodQ8u7Zhv+sd2fE3oOOh/aFIAN+6a2d1FMImBbE9hRYilkqads7X5MoX1w7Yh6B7w
/oVIbgJqsSPEwwRoDPm0FvNouIA45eX4wDaC3YGAsAHBRsMa/M7nIbYqeJjeLHEMLA22tDM+K/EH
PXAc1LgiMt/Lfioiva/NLIpmbd+7gaAwwd2y88fxUYIT8TxWV3vgbT/czKY9v60LpNmYqTBB7sMj
qgszGvqJc5SXP8dTImjMgkAj/CP1EE5CQCVxJHU8CpsWXYaph+c1fWGqQcgiTLO17s1rRQY1P6R2
dp8qXCZ33UlcOjnPcnJ4wGDeOjk8hvamC/gpQca0F+wV3djiKDIGw3wc6Iwr8OKzXIHXMzO7OcLx
puNlXCBEFWS8eB3IHpsX5yo9VIvY7iuT1UvoJRxl3KEvgxmQ61/NlEjH535YGbEmFq0WHnV8afo0
IpJozdWoDfPW0ew7YmklPr103v2XOPkeY0x7diNkJwA2zBxl+J7p/zPu0g64LzoV3MFtM7pFoF+e
0zWPkgNru4gsQm+PPEOVlI3qNsHr1kvyxlRjAZsyQt5kFECt9oB68Va0/gYeVfH+w/81ZOypjBPc
YXoxCIOIT99LvzP2vTZYH3BYkfCcUoMMwEbOSpPXlNEyVoV6utTAgaf2bZlBMkMBEuCPoqAIk2i4
jdYPL7nxDbDVi8xxvKjigCi1fple8hDx46QuwhGRUo0BbXJT0dyOWJOk2WTXXRgPtwPOKM+LX7dT
kfFriDH/BjsCCHhtJijT+o6Dm+xw1jHDlhViK3VzX5RN6P9czavvx3k1++fZqeh8f62AXyU5Wo6Y
RU9XeF5DAm89iV1eYor84l0KP017mNsBgZM9ukewqoYumTsyABdxt7wO2jpPy3NoXYOesM+m4I6K
fvlx/BPZeTzE9XpKUYTJZCuEApdfQh6vYfn0vhGCxktK+9w+ZOo4DvsU18gILJKngNCCn46NeGgy
Aze8tbioxIm1U24FDdzEzHgg78AYfeG11trsJk0XEkoVqMib6m2v5kK3JsIBW3Z6gnpEr1GcWyRz
Zl6bDqt1iI8PMMmk8y36Eqyqwfb8CbitEO6xWmSERvrzRB6XVv5KUdsBwqbsJBtipnCcEpg+XgC+
Rc8wgizTE5BMI7Su2xkMN5Q2dNMyYRcckFA+4ayt3YW/Q3yeG27OLkebFARmIli9pxvd+PWOwGJg
zVzJ9oS/e3spKwP3iZXXCx47oMtmamhA5STNTD0VQP0NStkSGkhl0sPaDSTEU4TbWeE4YUsJFhKv
2gk891/PnGelXH9EEvPpDppjL9EZ754tcREcuS8ZiVuaMcwVkc8uKoqCYOUEtmKH5KezPq/4wDE+
cBIQZOVu5pBcJmTOydNav3eRMuxsoJ0q0Y2098EDcArE2ftWC6kFTF10COugzKRBkipaF7aX40He
3SBAjGemPZ/P733ILTbgmWgvZmeZxKuIzxpavPdTiAzxPHGUwtMz68QEcyJRlergvh4wjnzuIpKz
D6oToEVn1dpjbvWUJ3P9+4nGE+Ua6R18uHRc9X7ymeG6C/eIHiB6B7wXknr/w4xSNcZHjjowVCMb
dDUCgDYB1aneNvqrUHfw9l/TO4+SWKZENtSMwFDiHMl4peH4cbyLkzumzuwVqkqCK1MrM/IS4ezw
SOvbt2DBXk+JNezYJCL89gjR+EOYjL04+qx/zFcik4H9XTV6o9wf6duD3jxLtK5N7UqIkIc5BBZ4
QvA1HNA3N5Dmyx6p8qIEqQxD+ndi48ktxb8/dMZfdg/y6uwOhwnWL2wHzelrcjLZHAHOvPPsHUDZ
h365Rp+WgssdMoE5oGNIi4DLeH6gpd+D3ZBVtP+Bc7f/eR8L3KQSJEYusb5XzlbO/v5g/YdUB45G
bpG1y6CTMC5n/XApqs0TCPahQ0xrtOxItRmlaew/7HWwUnivZnoUF/+EiLyhM3u73PcXzj43o8oO
ExHRpjbGiccdguFrD3moxcDO1MFfZ2pOMEd7Y5oxN7e1QgE7rj+aC4xWM6A09t3NiPk8F3nABRXF
f+flS3pmekPL43PR7uX6jY67B/aVLAQvbbBGf3+ErkoIK01RLqLiY3at4mfyg7g6wzGbcRoV0TFb
c3t9ZYY8sT0nakSdqyyZ5c+HLZ7jkxLE9eVTm5JDh/1naSazGcNHpZ/D4SJhaZaoywPL/mLsXSyA
VKel2Pmw9XhfTqSlPtTsZLLpwGoTL5n9XfX2Y1Joctc5J3KL/GDOooh6Dgtwj0tw7Pg9+f4XOA7K
8UT0ZYlQABKkBqyqNmru5aQPtWVe8nl2iIS68XWYkAonvaPhx0VCRFYRhJbTJALmyu/9gHLRtdbf
ETv1AUtP36oq0ChbsH5K3/9csml7sot5twLXXCTmw5sz7k8Zo6pMRfxEp3ZisgNM6J9QGUcnnCRI
EYBQmjOix1tGM+RJnIibnMrM4zQRWSKF2XTCHWz6y/2kLSy5kLUtY6zUb+JRmQkpgArmvTjjWz3B
mhII+yrOu/4ajiNpKq6Iai9w7NHXmvpaClEojIABKRNWhhMn8VSUdWwV8LdU+EJk65njNMai60Q6
423ZcwXLazxDsNLjY0UuvIcXvYPIK2yRVUyVI8KyQ5KSn2YEX4yt++TaXAr4X6u9SyjgB3hOTHQh
CTlDznQIpGSpXhaw9Aml7uywdPq+pyddwUOx+JybJCFlDN4LpbRfOKtKetIZl0j8kqr4aWekL90e
GQbITquZdNmbnDDKegbsv5ys3r2P1/sdlbl6TKKLovYN+DlmA8wIu+F7kCR05YgWxVlK4dc2IxVk
rolqA/I3/+shh+zunE/oCbBtmcfmimOK+thxCpszWZPH8JKk1MnFEaINkV2ZgPLRJz26AbP8iLd+
l8RctHjil0gUja+supiC70uac1KCvMk+Z7buzZpS717nbEnsleIUT1GyDh6koRZvlZKgyVyQUx2g
gToOW5+yyd/lj1kea1IDMpEGnD+BLZ5PrAN7AeKaHyOPKfl75sc8g0eKyjNdIpUhV8EJ7qK10DZn
bMrYbzg6aUUbmh800gmTaThpCjNsqGDucHJPf9xaF5EUs1k5Ir1bZw9dZD8DMAKlIxIoeMgNXsdr
trnJb9bgEV5iBo6q/5BJcVF7XiR5A9mBl3DlcNiu1gedBkIIflhkEvMru6Zp8VivyZoUVQSCuEkd
I3e7Jtoj834Ux6sVt9bXkYnzjytr1htn95D8mtpDDhbOK9BDE3PRGfnw8a2T4NFpTPTGr7vV5ZeS
SDqZjjHOuROMJtO+CiaHXqQ0RZU/qf2bHaf+IVgwui4CAy9DPbLB5GZpmIzput7iA9MpQD2fkP4K
aNHEeliHO4LAdLYZaf5PC+NXIKArEigPBnj5UBgjwC4y5LnJYGeoWkgUBG9DQs6Z6iuWY9FsKRox
5dPmS1b1ZNdnALiCrQHm6faXH75yF9dcKMhPiMRxVhNaLgB3h2TYxTlCFNBuUR4bkjud34+gQL8+
nkW8Z31X6TTZwW5PAHnAT2WxQGhqEFCcXMLd0fr8EYAq4vleeAjyhbrVJne93X2zKzePP6711qxv
3ceRHbRdwvwnxbc7mnFsT5V7Ug75HChQ5okfg20D8ooRjrXoqxSVS9KMml8hdtLTSSGhFb83+XlE
jo24rd9fOrtB5hxHDVk/Vf4INVuNuNqwZ9wZZ7piZnejw3ISayvct8lIeOGnA6Z6Lkpd4waRBGJg
31ItWlKUauBk1gjZiYQydhK3m6ZDKWXelHeZvKezlQ8Xbs7qYP/EJjGd1sNisX0vilqISSkPZYtZ
C2Axt+MzA3AYPTye3okEESxq2IIW6Jlo2aMS1D0mj9br7DtmtilzGKAkAol/JxXqZbxoq4nKmuHu
huqEz29vtJotbi6+lZtirIfe5cQK7/iHViOOZgLTaUfatuXZcm4+5wY4LOyrzrSFE4/h7N4Oe6uD
sUka7yq9W75zajY4smY72mGixBu4KxJ/3Ph0NvYlEidt6gpJg9aXOjVOF5+Aifzri3gAftxfMGnM
uasRgmzOm8oTvOfQrDm5Jf1IcrQUji5F5kD7FmGFpOE275QWH5sdLQuxOjvd3GqnywXIYD2c5LT0
yRLXjFEeexRWu/n9zUeBhW5TrNR8KyM7hG7QIIc4pWeYjxUR56APkH35irQmll+41DW7Xmu0fPUI
lKgTIuvCO6Szy0UX9Qhi/U1O9zcvZkmexzjr+CGuTiYmgXKhK29ZSD/tSUnvwSF8rJ/jplyzEoVc
2ZUMuUhZ89Z4t1tFFyiIlACDMVGYiLwmCdS6lkRtZzak5uSy8Dx/gWx+OwYSQPpRjXRkPGKeuyDI
lMwPglqbOPEr5i8wWLJGdAT8weklizd+bvU9Wi3TfthfGk/Zts8cYby/jeDJWxn3QRIiLSWq+6xG
2QqLDMLqN3z6eyi+JyTnfoXTaiCu/qB7i7UanRnIpBfu4f3HH95l/RZXGjE4iIP/fzhN5JNZJ1JE
DcS64oZ8Q6Dy6dKgQPIbZBqyFtmFHkht4c1m8vdFql76XvyjZujNGHBkGYB4LkWvTNYRzYlItOV3
fMZTSsTHic8MyFz31g73xHIhfS6NsRP7q4qcfFf7CQR/ES8Ik/uXOZJSB9847mEy1EBErvSxK18m
ycdeR3vaKfRecDYQZCxsUfw38n/rm8qYdseJ44d0FY/cBCygj52QcW3vJOn2Ra3fLtnjLDnKveSK
8vnEMj1HFcm/yU4aIFv/XJ/GgJzYtryIygJS8bZW8eJMWXlygROwzUBCtCf0I3wa9c8NJwpIClhR
KI++Q/hld8R+fKdjsmdxTUe8SEFOjm6n7UmAbjQHsG3ljKCQcXCp6uNGgFE4TF/9bKqXQ52iVUJJ
RbOnyJ7ODnpD/rK9Fiqn62MGtG1HDJlp+VbvEglBCZxQZDEmGLH31m1L/9pEQjUb+sQenWDJOqZZ
QLJK3k+PKiaj2skQZCefYHHGK5wDnd1x7iQz6rDhCIiqRwWJwMbE9y9BWB3NMNTU8IYTE5qF93bJ
aTBOEpgeQP6bB2iWE9pnnAUn1obWhayq+UJSTpHzCAoKxfmL5XGeYjY2kOc5kSNJEuQ+OaIErxhk
Sst9AYKwfKb3HWRLtv0SGAUXpEXT8I/28oizGmKJ/dimoQZKwNS2AAMWFz6PgMCgU/hhU4SSWg+0
zJQUj3kKwQrNG4IQSsByFZ8h/GGW43IpH8YaE/jt+f6iVJJcSV9B35TtlN4BE444tQXd2yuy/gRR
JiiuAx83pu/zj6xCb4qExNn5C1KooRemXZZIhziQT7zeHlgjUxtlU36QTzknL5GOz057WGTiiH3n
hZUe9Kvn3XPPluYC7oG1CIfYQj20ko54ZBZAIHbpkB/zQbtM1MoFkkFXeznCtUiwTLexwYcOzHCB
+OqMpemZqQ5tjpNHa93aS2quEyapm1gXlE3zw+RW0E7RPVrfP5H09LmAKbLWOkCB8sWQzWQFWVE7
zhkA0XnZ0Vhh4TsN66sOMDKgbMo9s7BOELbzpmimuMgEqPEUQXhcs8p/XBaK9arnhMo26KBaC+mm
FOCAE98jRPfAhQ0Lie+XYe5qkCnyYHDTrPoypYVDhzAEto7Qqm9AA4+rHyhYUWEnVJkJIrtxzvwq
0Vc+PEBmjLbGHIhjwjSMJHd74/Rw8OiUdnbX+W7HDeskLAKNhvOcXPUg0kFChqwJv78PFONvTuK+
l7xGUhwupe1vlGJelw9cGdM2060kaOEk9kBvfHCmXH3qgfCAXADfCX84F0okUYjxO2TWzPtkc+iJ
DdJEUEsBf38xQRf9OBwktF63h5ZMkfTSP/Ok8ZQdLjqY4uyzXRimNUWquQoX/n7u60ji8C7DFewT
ro2P9PG55DDTg9+lUoZltISswS34kp0pZHbQXnuLkjb5jm5NRRs4IppT7q8TkbOBb2/dz8x1AwYS
NFw2GAZsV1qCT7G4EgXD0RUnqDPccJdJ+ZwBE+McZ4oKiRxZHeufkpA+PN2UaR9N5qNWG2rny/4b
iPWe2SR4TR5U3/0XOzmoZOXTeYUwM4ViWqzXn7RpgQNhPPGvA7gm3fL0OyN/oNdfoinL64r7s7S6
CB4t5Qh458ltDDLpiAQKoaCR8KwtbshOcDLs6qDdYfE80ouJG5b19nqSNp24eCSlumqOY1RnNe3a
vG07uxr/qKdaLGplWUAeQbTSiGp8ATKb5+a0A5ScCxv2Cf5iQMbllUiLm+IJwR9hEBVFf7Kjfc4Y
famLcHMY4vumD18IVLhA7pg/LI98VMdcksbeNQyvBoxUAu0FO1Id5BvGGGwRbppf9KFDgL/jMG6X
8kvr6dqjFWGiewKgVIeVC3U6fUKH67v5Rp7b4iScqThJbX0yrZFDGzKn0nX2hD+ZnLCjMu8J3EXi
qXNmnMBwl7JLvHcz7g7i6oR2550rsjQHez1uLs3DrCG/TXNHPXhzhmgY6Y5hcSLYDeBt0Qp4cAeJ
4RKdyhd1XJyeNxXEKd3bg9Y83rUSZhX/4gfoTtkdCuj83tWv2zSLPCPVB/MMpJ5jegUhQO/jfSA/
BiL0ssuRp75BNi9EsO1EKMYKmg38BWMcqxXO2BM3M2eo3MhA77ZV/ZBQhXCs8hinXi1kzF9ejS6a
uZoPD5AfC+onZoFc/++PQ8uFzh8tCaplbtFfRsRmhah8qH27V3elJfz22LoqgSpfcvAewquWXv+p
znAXwXVSNuxY3Yars1oklkrLM7iS2dF61SgORKH/ABVyUHDDU3MTav4j7MyWFteyJP0qZXndWCMh
NLR19YXmGcQMNxijJEYhBgmevr/9501ndVmV5Tl2IiPiZ5C29l7L3Zf7F39CALPNa6SWJgKnlsPB
yveg2wUpEhb/PNz1/ARDIx1KriKqqQ8e2FiR8yanA51cRoQooUDeDT8GHJhsXvyLlCp8ecxQYeGI
uf9pMOnylNl5NsIkVLebDqOgcODs25ZZMSCObxEO8h3yklrzrJgjpWPixm7iy35mwgS7EnXCXHrF
bKwSjEbdDmlc/sh7NJbgcM8HaGFsoMQPM2G1tjvWs7E4eEU2dj1Gx309iABaErrC+yrPEFz9bPkT
1IzqmSRmPbxJNf6Zk3fyRCS1XXUwtbAKUBNET28M8h9EACmF9XTuf5uQHCYM5JmTZjoJRtekmqvB
bqcKfVl1ZNKH4tWpGOeD4/afp+39OkKdqJTRATdO08AILcRpHpxFwh26t70hvSPnWchoWW7hTcR4
iWGje/KRhAemzvZiMjF5RVCdDXr26U+gzpgk21Y1HZ10F3HwiMH+Nz5hTrfrKvahnx4YZMGdN/A0
B3V9s1ApuS11XNfmGdndYPg1APGaR1If1834woO8uEnhC8jThCeWa//lrHGz89aP4PRFLKWal9n8
9aVcwvkKE5vlMJbuTOJZ3gUFnD2v0aWF8wpPBNKpHAvaIXQA19AXAHo3j4xJiQwuQLdooUU37wCw
OOVwXjlLsW2sF5gNQKsormVNKUczNKGWqDUXiGPzORbhUDgd+yjPLViWk5meh0uATeRGIGC3Gl51
GTLh66pUbJScgiNsxmNqFhBEwAhAhcfP9o/3wZFKIrtG2kByV2U0WC1wtV5EX7q4s6+ZmJau+cjO
x33pntLH4d8klpJjFRBBGyOjQvPg1hwU9yN/1fvQYnbT/iRaWxhpZ+LNHqyP6DuaZZByogwusqO9
L1FjDvdZBtND6nKzlZXgVjHMTI+AJCUUmA7ECG1bBUXgiAsEsn4co4OvvI5tKDYlJt0xfNYpufGY
17AlOa4/eJQoWx40y4DJmV3nnLh5YRXUaYvHF2xHGs8oXQTHdEpoSugVFwmac+oth3NOKOk1mYpg
RgPx5Hf6Ow7qajF70gD7++JALfPGNRtsZq9bpKqbb+/nsqNaokadfa8Akl0Cayzt7h4FYVLWHufh
mnDTM7tn4WDV8jDga4s2eAvubZy/I0XF+a80C9mf4qDIWrMvlSdjL8BooHcDOjuR4AdRRfBsKFeD
zfvj4ZvUwU5Qpko5T6pNK4cMrz1drQH9ULvDDtI09IdEKcrmA3X57lpNThKW9G1DC9eP5mXwAlZj
wJO5h589KSHtmGtHlWLqhEMp7AhILBhjBVsiryf/Dj/oA0lawtlVclvz1jUZzij4GgOmrcxJbvbn
CLnXM9S4pkhIP+GAhRTjPh2dkRZfPR47GydJ+lCUfGgRJWSAVyV9RUyTGYSkmBOqlBb/Dx8P2y7T
yIcc81r0tmbN0Al+nqhSkJxoboskxMpx6siniCtwc8OV9nkdxO8FzytZCyhibUJRjKTFyAQEuHae
WIeY1wu1qjU8MzETa8riS2ant2u7CGYcElDJ1ba+5eyjmUNtOi8xWGSodY5k+AwEfWK+44aqm998
LhRT6Eo6U37nhiPJesCpBzebzKt7pMAVMa8VYwYSnqREp/3/uZcioRz+p5PU7/jEOUvhof1sciaD
LBzMnwE1C6OistmfNU9bAh2FvfviQrlcSkzdBhukZTfdvsEOoaJxf7i3oIqGvGjDHyOR4kvfJRs/
K7GhfcTwyccBZJeBnHHP6s3EimgddBm8pgJTy7jYb4ZHRYNM8GOFJJh3USM9bQq7TTkkK2tpZMuX
A5fGgmAWpuL3yWvsOOJDQV8eWR984Zu5JHHva584TphAcpnnfomILtROzMk/bAW3czQjyp7oBhSb
txj9CNGgqg0Zyr6XIFpEgkw6goLWgu1wOWd8xnFgWf6kBWMenstB7B7k/JiivI/22Xt+pBntTWZZ
9o46RIhZDEJowww1PNQyQOHYpua8sEc+QJT0qUExRZNLBZ7xEN/hzZGAwN3SUPgCkWDX0+xSdxkE
EU03GNHFFxst5RXCz6UFIv5JxNE/9T/UMI+KvQtQ+DzfZyeQUhQdb/O6RaeiR9DWeEabulC6iN7d
QeblUTaN8wHkwFS2LcBCJNSUAP6FNwKxXYHnsI2I8ut0ABug7wTn/3p4Y1I7pBGb/WJRxQlt1h4u
R0D7opWFfhcgKxUPqSgNfENlR+1OAY4rJiAAwFINV6y7mj3frs/1AYZ80spQA9FwMm0N/4/zgmuz
dpBpAbFYd//4Ix0u3YOjsKyt05STAXwFFWjIdVGfVvhLQuyMmIRrw14i7NPEg6eMjVXMgHoNuQ0U
8RY2y5TpvZtNWUqbCvQtQBwf5Q0QCpO9OswuBz1gsumXFITnwe9hNoMpcUHAGHIsKFJ7T3Q5NVsD
3wHNQ2Gb29A8LIfxh7N6KyQwFJM+USRmjjfMPoUExxvt6agYOFAmxs78EwJqvpEQkujHGf2w5hqa
ry6WNugaAK4oZplDZP53A5LIQl/ibx/w4pTrqcNdt9ACeIjkvRc7u0+JkAcSpA2NM5hIiCrVApCi
qLdoqwXfEgFU+FaohcJeGnGFBkSP9ARQ/23ayYNfIfBMIr89kCtdI9gW4EsEiiDPOewIZGYc2zla
MGoZDIvu1BgfELFq7ylJEZhU4RE8SCdd5ahHNPyHfIeXKYfkLaNKtqdr4EZvyUWQshg+l3rLnE4Z
cwQyBdsB8y78uEJZRCNB8s0MuN9OEm23siPaoIhRCfgPSC5rdvJe2di/eEfrBfSssdpZBqzMrB8I
vEPcgxsY9cXLrgOf4xd4ldMU7vVsp84vXH5gNyFzs7uAK+6U6Mc9wJDtF1wcfg4DoDBVF2gpxkf/
5IeAGSlFtoo0C40Dl91mpQOWiEPVihCfhpgh4K0APRvH/dV83knEPb4HzpFHCcZ6GSO5i/lFmrYp
r+kwqcksOPU6xh7InpbovNNwSgwmpBwfyJGRsWBlYv5CbVXSO8Tz525O9t0z5uqhcqLRWPJwSp7H
HlfP5oLBq49LpClgOqJ4u8eC4PygLLbTpWXtsZkTWhA6pA05fMPhfTfn5cWTrvv3ZRhCyxYhTtEM
8MOUbd4Bw4RGxvsxuRtv5PjFglrii2F4GJzYP82OlcHSYe9mmS6HWjJXXtYc7wuB9H3tDaI4mIyz
ud8foXChd7jL4HP+/uFLe5s7GIWCbAdEZDtjxFXMsAlU0LYVV+LWgPMkRx/BmOpElr9R3DCtszRF
mi70V7JoU62MHYr9r509B9NwjGAOxYRgX+/szuEaEuZLU8ay5LaPawv+fmNlN7YHbrPJa4OOCRZt
FiGvQUBDvcvhxkMpWF+FwX2yeRHgOf4xEjozfz++OZweDs+Sz2YU6WxfuPiyWvo4wJjhN2iCvkH5
O46yt2YeCcfhoTpvhZwD6qxm0He9mXXiXOgKb5xRQkdygfwxcKVh0yUFgsPNog+WXILzRv4f5svy
hJzuOfSTriicYXR8P6p2tT0rePCBk/8+5NQhoMhKeeXsCBXIo3vb6Zwbfzy9tUGtmJA14dYzzn3r
yKYnFqUztcYNxS/4TaSN2baP5Ri/0+cclCshncBj/WTQ6uyBsD0bCxUh+RisPNxNUgQeoBy2YPdE
IWpexOwiIgejFtyvRvLfAhQT+YwN5SEeGYhUdBFOm6bpdbJByUfF/GXLBDaZUYPz4AqvRrgQQE5a
cu7hkQUD6AQDjEhOfIouolDvYx40i6fH2Qik+shVBhuRgttiRnn8sxc8kia+i3sicsZHtt1tn+lr
bAt/gFfQS+KToCnhQTEfiAxEw+9WDMUGR+G3+KESsOWfOROAzIo0whVMKzisEnZ2hpl0N4y0gaio
YHWLIqZ/OLL/4INkIWQV1QJgdDESMDpfDwkZe9uNVWTv25f9dxmhUjm2aOWjBk4eL8WHjRCOtMPk
6rP90tV0mIFxQcQYSoE15PqCfyYLCazH/kLuz+DJ4KBhyWf2yk0mpTMYbP+4MYH7LGBsBJQsfKlF
qHoLewcwJtDDhlgKNEYkdwjM8/oVh+wRKzQKfORtvo2TIucD6cCk0gIpvdxvN3uH/5w/ZTk//NeH
XgFBP6e5X3vr+St74YNrCoOh0togRL0T40KQ1nuvvjJqtd/DrXKT6wvn6l/Ad24UIhT67AsPlGiG
q8wxSwmZSh2dh8iBhM4lVnJq/RJLxJB958nAmNmwMbJdI8m+x/NUyH7S0Drue/voT4bQNW8YqAO/
SA5MGE5JHfLjroEUKohKuy7+fgyaBakSh0K2N71htAse1Frj6d3FetsW2x7biYJHrRgPoI4KUYAs
Q4U9jxJ0c7kKAVEBGmMiZX+jZtTBMTqzIbINKFp2EqhiXtEaX9h0KKSEJi7dQPUg/xE8zFHIGthb
hjc/NuVd7D1dj4ItX25gaqFfQ+nGX7AUMW/BYYkMAb9iNi0gcro0XBtR21xY1AD5UDFs7mhJrqwB
OuHxUXyZTRpCqzgOYsxnEBP86gVtNMK3JaZEtTY9h+fshggik1PI1fA5hIvnKefMk6bQR1SWJ4ZS
jhgloKn50wbN5w/RiKAUwtfoOebJbS0E+EsH/c2UUhTMyV7kgPbUc74tOOOL96RkhU2yOF/xwlN9
NJ7ekZoVc6QTxgg98+NCbGBZBSLK90KTYh7D8enDLuCUbmd5ygoQzrtF5B0FBvjb8XKK3tGjWL7h
erHo19gUfyd6Vsh4DnhghDDl+2Ed4aZLdUc9DguPvewGLt6vEyjpTEL5KuBSxCV8y6xIMqj1UALk
nFI6ZBzei0j3EpdHD4InosWCC0FuMFsl1RrkqGO+UxAgb3Kq7AmD+rAhjHiaC4GUc7LxFYqMA2L8
pXSxssjwbejyBO8ixtCBrPIGEwPFWWGGIwPuShO4bAG5Q3dLgqFJmPxM7iGTebDqgOJOu4MOL4bq
seusmdBloMAD5RJhAx1cdAQV3fuS82SB7i4k5p4NriQCoA/y0phq1VJw6TTfPjEdSFn2+Ol30WNY
p5ZzAm0a3KMFs4+MiYpy4Uw/3piQLcg/rxEq7qxgohbzfn6CBA1qN5o7ldvJ4sEb7YARJTYqjFu2
7d+hgorjT2y53ys/cy9Y7zXNi5CCd2JAixoNEUfXXoH92u73kMNIWhr+7Q8BQZGaMkIGXLNeaePb
5c9N44b36YeIMGGYAUud6Suhriuf1p5X72FLZzHO0uMPKQgyngDUGcqTN6EDQaH6Z1BigNNg8xQ0
JCJMv0GKi1wqdCRAq6XbfbHxGkOaCxb7hVOasZstyRf733Bm1CzQ3uCKV4Mwg+hgx0j9zZAtBlI2
zpRy3LolwwE1QELfwdWQ9mZGQU01aQEmo0HJ2Q04piCN5wgoedr2e5nK+XqcYVLYF/wZ6QHccghe
QEhWJaH2i4R2JrMsRNlI9SgX8RCIl3H/jIQQGJd+jIL2hLUIXNVdEALgIbaOTAg4c7VCx9Da53Sh
DYzxj6hQ3jbGSQv8KP58oGv2UeOj7GCNA5F3QqHaWyftUoiwomNpI2aSfWZg2IFr07r9zBdDyiBk
FkJuYs1285JsO1OVbMrAv6k+7PRIy3BJtidGor1QG0wpXPEwKm05Xsu2cQkfl3gDC9Am/csM00wK
2eMbLoklGqGkffw5nbRmtj8dsiKDABACLW+WsyDms6iDhZQnLSmkOsMia2oPt0zvgm1VeMH2gKkG
xusYkus1QjBEW2jvv2TYdqHHuNqGTTZc7v7F/SkEp78dts8ingkxdg/k1C0hmfBMl61fXA27nLSv
idvtedtX4XWdnPAW2KFSTPJ3xrTfDBoy+OOQuGWjukaYyPZxnVNdnqZge5yFcLz+42vy5032Yl7t
5OypYCMutXyk6qE3hpZEh87G1TPrbsSoQC8Qo2uXKZ3myfINX7S+0M3Qp0ke8agykbWRMSVBrPW1
KEy58wjZfsO39c3KIwUzwipGr0hltkDz5JS2i8tnoV6kyGHyzsKwiFEYbL0pYoJO62WXN9qDtY2T
YO6uLWB9GtUqFA18oUBxtFAcYmKxIE3KqkQ+618L1a/M/Skx8EWwYP/FSfS4I+z5k1lz9LCHm+UW
Pcob/q/jV9r01lD1yWxqM2lIrExu0rfj6ghgmA9uHlCnTFwCrkDR7UAnze0bwrXN6g8Hxm/J9nQ4
HsVfMvWIwIsjBbt4TxCF2gVAYUI94WLHs706yjpLUUB8VpBb5hi50m+ETO6BcWQpuMerrUfTV4vk
+wLh/1FpntvEOFCbyf74vBvLW3AQoXt6sTQBWmGzkDjCSYoQQVEcUt1obGp79lO+5IxmXsN5e0j4
JoWFfVkJrWRlUMpyPcwHVa9buicoFnRTbDLaxrIt4hfHY6DuI7+Fch3sQjyA1FUoijg2OOFc0Z03
zvT3MxGjMdV04GcNj8c+ielB0GvwuhCY3DhcqnmWwrDvefO1C/e9HK7tei6Ig0k9mKztwxrrxhpx
/ir9a1YZnUnQBS9jw7oxL+Sl9wnyMmCLEP84e3yZHp/Rkw8UFUHfbBcw8P80pmAvRfPu3GY86xbd
gc2VIBIyuyH4j4zDFEMybHwdtgGUJCnUACMoY3GlL8jMbiZF+aj2Dzffo4GiVKs2m4sfUlqxCC5e
b0kDyLmchpzYzrLTZ9jK4tdjhWlYvqE4xxGnxU+SuU60BkMY29xShKZus36Lfpmt5i9EAHzY7drk
K3yZkQRo56YIoQ3TqaLBo6WhRqQZzoeh+IxYR3ItN8wwIDXuTGk9uBQgApTk0FracaPEqfpXYNpx
jFSWb8Ua2O9h+dhhYYBvk8vkDjGrWzMfJsxnVN/c3CWAgbRb2Oj/OVpWR7Xi0qJanVI8xU/3u/dM
7LYE/Q2KlsZ0GhAC9Km3JHubNCrdLzcAc1G/B+XH0u3wvIJZ0RdQyrEp7iMpaFHNWYgmtQDkixCP
4PWBIGDbPttTFP/Uwhgxxg6DJMA/HGMwp+bevnmn7MwZmR3fwrf+mF2QJiQnVOUdCxKS2kpoW8fo
ddubc3+yL7Kxh1w2vy9kmfxpKFS6SIoXrcFZhQRJcZCXoFMz3h4xrVcLh9W4Q6lEl/d3mrn9ePUn
b+RxUf+qNmaa4Qro3teOD2wkOmxIoLpAAim0KFNR1oNGoN0VYCcigA/cf14LoSouwKvtoMAO2+Sj
MotCfuLk6rgDkb3zBiDW7BdDFMhG+yRTnAfd+XNuwEkNLws8UeccvFsrHpEwApSmeQV5Ri/vlsG3
aMMikYbrAyNQybFi1VQQLrrD3gKHwsxR/DQfOB2RrBJhdDRa2z8GUlUPr8c54e1DvNxRuKJTgpW2
87me3pKuzzalMXzyZgvZ9JI8WEcv65IJtBRzVIummt1zRrPQwan0NSAnTdC7p+wJEo+0+8FmxUgq
2xg15B45jLVorGItCgYTZdrsSYH+BKgVprgITMb5goWt0xjf3b9Wg26Yeo9JhJwt5cE085AVQAOd
UyiIa/uPf/uf/+d/79r/lR/uw/vlm99v/3Z7X4f38vZ6/vs/FOkf/1b987eD/b//Q+2rPamrd1Vd
13Sl39WkLn++24yoePjb0v+Q299FlSrM+1m+GO8FQkKmoQwaoG41dHOAcV2gpSMl2FW0P8qARV89
LKZANpVpTcWwE21wIr4nB1bt/jefrv+ffTpJk4y+pqp9XVL+9dPdikZVX0rRn3a6qHoucUTC02aV
uIpD4CUmTyGUz2sLJYMfCAQRY62gc8IHscsQqGAHHB4psMkrjyljdI+IirBn/tcfsic+xP93CXtK
T+Ni8jn7/+FDPjql8b1f+ZB3tDuko2T4BTG9FiwG7vYtWOjDqBsMlfHtGGPaydyXZE0fLqgyduLT
//qzKPJ/+lk0XZLUrqF2ZfHn/8/tVDvvSlV+mjIVhYrQywFsDOquO7nYUFsYaCgT5xOW7F2eg+4f
FFqoQkDJxUzVK6EqAHbRbOSgcvpff7T//DIpiqr3+n1N1jTjXz/ao6kub/3ZU6b2jLGGVWG9M5XO
CVtd/jcp3JFow5frwdoEwcaqDu0+5stCVEkHI3rm/+7Gybqq/4fLJcmGbui60VNkw1D7XfVfP9M3
r0/XrmYU8yin0tjUuXfGiRLdFR6nvyHIyqXKPjtDGr8I4wwvk0cv67yBkUg/EIY/CPbNH3V4br1x
i0NvcnHOUcFImPdlUAJtCRV+Azz1AQIhu09IjoXuD0abUTVW7smuGlMafyFK+IeApMICasNi6Dw6
AUwgZ3MkMnQr+ioDT6CPLVtf0W4jfSCzrSAxGAgpIqKA4nlPzYqIDg8ljL/tBjovoqLl4Lk5AnlQ
fKFfQW4GcIpKeHJaUCtbJHmAjhEiabPNcjChbaSJzf0un6BrPdPOAiEBFDh0Csc5JdKKBGYMZfiB
d4R6HmU6mwVbx6pHsgwXpmL8XIiZeP8WcRIyXgG71QAbxqQJPwvoDFo1sjLR4sHBoL8RDVLDnDRP
Bf9UG2gcRkfhQZgUalHADp+0nyQk6OTuIORG5dOxT8nDN6DJcM3ET6zDVU3YlLVArQncxjfsEhgL
xcJW33xFD1IB0xZ7GaxsZSzzwqcjphyAG3DARKM67I5gpUjgFAyfUMEULnHvGKxTizXWiZiuoL6H
EmUwrTiO1w3XcX+e0aZppqY6lwZgKtIECEiJfBnB48kjcoqKxmqXSoq3OSlkHyYWTlCFhcDhu1jo
zjm8E2OSbw2/N7jFDR6L3Ns2wEPI68yvUZdMAnzGogczdNPunIaOigrN08vTo8ew3RheFa0nGmb6
kJ4i/yGfEGG45GMLOc4PXkgHGedE4aBB/wPDRtrIkMCM2R1bs4UxfPtk8PXRnrUYGTFeUTkKBSzT
4sf7LUV5wJ/RyWN113QtvXbvDSWFu2Y7eTqYgqlfp/wRHmJh1/d6WbS9/afT3MRv/ugWv/j38vfH
d4wwne7mVnj9wu4ssPGXKGPx4iOXjVjIcoR8R9VsReg+AaVqYJmXzXizmvTQlSNi6KNRRzBB3pHg
sMRADUIfbXcKXuWfBra1L4HsaYMXet0HESkNuy7J8/6pY54050qDhh71dLKfvvABwUiVQ3uiiTnI
n6i5xABMkQB2LBDgEqr+YwgV8kcLNIEV3YVskgkDTm7+t0dlOhcfs79QvC5xOA+aQKw3wE1QldK4
0UXwN0tiP4RNHD5wqG1fKJQskOd+ULt9ElsIqO/DjHY9g0KxvyxtHl6vdR8cZiOeJoI6eZwxNICn
ARjr+C/ErnzS2+4btkEZfuboLLqJMb8wIp1+4p+7RiyorIwegjr0gLExeIYaNzx3q2RNS/7BnxmV
n9UZ1FMxv4UdLM3kmU96BTlBi8WjkNtK9B7go8I2y3cfCAvAy7BDeoTdc9+UT6PfUE0aJIU/5shG
741iYZrpoNKKqqi06plwkuykd0+LiMbmBGRvk8EjscvLfrYU86+rDYoJP02HbmOJbp+TOmqWHevi
km/Ja52J8qJMA95ga0B4QbfMY2hX0aU2nzsETjuC7JJyii1J7lTw2nCVwwsbyfjdBBcjw0a7I4y3
8cx95NaLniviAMxR0OB6759Hd/Kb+4wy4auI9vM0YaXJYYXPoTLq5XZv/HnY5Qle11WS25SURRxl
1lbulgPD7jGbneYUa2JIUEnvTpnmUFo6QuPcVVKBh9GsDl5M/YAXY1pDcrujHtFK2BhtaWQ64yFp
3wn6QS9OHkHwSl706I4imJcOr2MwudUI7MIukGGzA6AdVxLB22D8RC4N4hqGHUoWGui+YwxO3m/c
nsyMG98ckVHS+wPVMudBRVTjKxjhpc//eTuYIrOrkI2EjSZC2jZQvfuR1FI89KbvkJ/M0CXbedQ4
edrxn3QD+FpiX4UdZ2eUJ1iX715hd2mkpdP3DRe7PCuPWP7uK+b5c9ku8i1ZckKZTkyYKxbaI4WI
cMEwcnPcsbteFTzwC28S1IKjBze4zV7zH2sGa5qAfGsSc7CumDQ4I2yfB0b/o7XXi7H4Lswt4h2e
bQYnUpyavZ5d+rggjp9/or8mzf0XczqMSlhfrA/ylPEe5D21f/dA+ZTpL+5yETgV+IHSPzO+ws/R
Ecj2J+alcNgFB7T1+X2sZHKoWM3hjvUnprjuNbuHPVwReZQI0/jhRWgAun/dihMQxdeg8frbOyGF
lwHfCR1zD0lvweH4wZmcq49LDZ+NdTz8HjXzGza4WEpLgFvdae3ZeaRcbDSvzBQjddfxQiGqYf9e
9XycIZFFI7E8DTARQ570xOmd6n+VR0XpgDk3q+bA6idJ8wmuFyBddeQZWyE52tsmUVCyuI/stLsg
VMJ1b46FYviYvvwagSx3DUdcR4H/dCTaoR+CLvduYLrYuZtcmUuQj24yd6iKda9MmR3CCDmRvZJ5
4cE5FSv5Yd5DbfLBUx+g9uP1iQbRLFUf18/gpCU/dDNPQj6t+8XHw/DUWSiar9+y9wBfsWLbkFQf
dzCaL16mvOQgNuj+OE4x2UsQKas4jpTYifMVMfEskzNK9901Big4//kp3EEmoPhot3L3GuPHP3rb
GuIqwPCdsjdGXXxtxyzRSEsL2xj1WNGt2w5J4nJkhxwb/HzZpJjzbBE63QcPl/DbEAtztMFqQGmR
xwdlrA4u+OCzDY1LTKTN3xb1GAuWBgOj4OEP+R3jF29X+9v1Omm3gxswhyZ5qak85NDl6+iExryi
Eu+a6DW+W9zRx2G9vNgv0Hbs/9VhnkjAemYfBTQFjwiJSIut4XyHyDPr7Sf6dXmNxw6ohHyL4njC
EQFb6tyUkQJD9jFhvvwwrbYf1ahnxHWs8fjZ8z7PHWaZyOMexNk4WBOic+J7IbxUCTP35XGXmktD
v2c+gapBkqOahTSnit1dKK+iX9ZtTQKhFGJ3redSu4VUPvgUIXDVMfT++3Jq6334Hg/v+SVWzMIi
VcKJk9RruUyB1V7mnVKExhdQogpzdJ8NPk2mxA7NZeCJxBbsIaS87N0KqBVLvcWyxcbdnGXPu6zJ
2Dw0UCcYMmMh3BKG4RjbHhnfHP1PNO6sEbemDF0Q+tuszoaYC7FKXw1Jmpu9gpKyTSO+/YkD2ugC
1s/Feuy41N27Swb3LXoikSOgqpzusI0yK+4dD3eXURdpx+pfcyrw6HoPjA59mV13qIPVUUelGEJR
j35jpi+nb4p+Xx3KQ5Y1CIb39i4TzEDN3G8Q2n8tim+K+0+M1bPTxjJ2kryXX4mQgTVKKYG/Y86V
Mu+GzpfkGsXqzS7OOlKi61AKK2AVVwmKrVfNjRG7I3JkHv3pBWerJX6duKk6nP7F/vOxXpNq8tzU
Q8w0gh0CAxe5DVKTTB7c/NpvSS7iPOXwq/brYw8dDn3K7jbgUstBS1mw/F2JWjc/tAYQ5M6DmCRM
IKkWfvYVBSKLh1gtsL+eZXiKvSULboq82lI3TYvrIdWfPUem4hWjx0Siuf6ad8xMUC0Fty3IicPX
GIpYk2KMsyv1PbsyodazhseZUGpefCwu/xan2o5TDBn8lKnUWQ+Eg+Cmja6mmj0Zi9fN8141d/2U
2jfQ9wY6a/O6+vi4kAXdpZYqAZgVnX+FD4nh/ZjdezMV+3YvkU7ghjZCnq5yT/A4XU94RHGBPE/z
0NDMHrZmCDeZXfDrLUWFtebjBr35eUrKUsrjpiI44jrwHZY/3qDs22UryhP7OWWLZ5alDI2t8PQ1
XMnsR48pGwHRvsOdxDnE0uD5rRzcvDHXfkWVbl5J+WBhB9+JdrhAUDL3LZCeb9R6rdPY56CMT0fZ
MHfyoPJffunV0cecr2lbjKmW5EgykxY162nANdDSGgsdmhl2Eqfn7dgjgIOPxTYPcriK0Svs4Egd
I71tyZjvpU+7uzx8tqexHoLmyK0lniL7gXEoz2vO0A3xolAjFlHpQe0YVBGjc2CsroFMjDQ3l4bW
rTfMHkjTx1i8k74QxuPn+Bb1VpInjZ7uoY8PtbNmKSGtf2PV7KDMw16/G9R+N1DMw2VbEWQ9knJu
JLc+qaI+s0IHng9cHMdSdHYarzcnGgahLoNzeApZnD3MWVz57/tGYq5FwhE6+nzKTqcHRNN5ekCO
yGinB5Lu/ubr4dX7zbX509JcVDajm92M1BkDv9XPra5ud0Yf41TuBNKXA7zx8FMj2OuAbxqWbpJX
vX1Zt+t9tZSn/fndWwO40QACk7JTKp7Ge6v27YiqFQq96DiXzWnGhmukzfK9I9mVrfoo4WgmV+bu
Ni9EmPVODdh1APb51vlBGpUJOxIYAR76OZvThVXPANTm5rR4gpp3w2XGHb4CzBMiSEB/nDkmTTNo
4HH9ovrQkJCaKjpIAGCAo+kj0M0CMS7VLyJAhLhME816HM8MhRISZ34B6wG16Tidh2uE1ew0wkIH
KEAnEZHHu4g02PLX5oGcgt1nhuKaE0Rc9iP/yZflDrfHYsqnQQoT9Jy1oEbOtu4jRfXP+PClfeSO
E0QmqG4UX46KPh4/Nlip9/EIL6enuIWn8IwvqJ9zjpRMFTrEI6NGDiTngx5Y8+ADLMUVGkiW5kKi
zuqJkN1e9ksP3z3LaW5A7PJQLzmpLkeE0I3i8HShRutsZJqe4Qe4DcfcPp6hpFRUKXjEnMsIdQgu
kXdhsszemPYKApovwgFDv0a8J4fafs3i44vKnpwgfR/B6E3IkX3DCL5xtPxGHwpKJvkf7gdxXNft
AUmR+A37pTtqUrtGrEOLAeXnPvzaV3G751BZD8tfcn6NegMKqRhEmyb8u33OyW7Ba3vEjszlXwtE
Zs2Yf/+gRxvjoPLacN8Wd1iU+qpI7YCtrVPZruBvyRnOyt3fLfOJR0GGw8uAg9zdco/C7B0QTe7e
A33RtXXzPtTCk9/EkBjt7B2UzN+UJotWp0q+Wg9sv/enaD0CpqEV7k2+qq3RPiS1dx+o6KwFo6Lv
+p7CCcBaGgrlzQ3kI64zir+YSSCH95pU6Sd5jm+punvbXbecsHfpi/WAL8cvQBRRTAiCg4uPop3+
iD0BOjPQEyURKdRdVvEVKSBPwPTkvFkxKifYPcYySNTZRzUlcYM+VfabwX3ZAjTf9+riGTyI5KIo
MdmN0IHrg2Ik78jkpTCgpOs7FeHzZayP33S6oJqItpgcViIt6O2FscXN41eK+WDrPeip6PUxj+d2
yCgyOaWmpIkAjkFMYfWJ+L3m6QDQsEu0h1w8oQDuLOukzkRMsuLrcxko583kmV+vwJY5rdxPJib0
yWiz0CtVo9uI+udwcojede/jR8feEAjrP2DZz0MZb7TJue9cJ6yGTb358Wi8hz1HiVX3s8HQUeTA
fRm+KSd9EbCq04otvovaxweSfaBcsD1rYecIZgZLMiNLrjUZ6SgH8pZZD7uaMoo2ENMnZ5tSrEDL
AOE4XYuR8hoNjnF2vtEp5MYnN+uV/I2DgAggg5Zx+0QzFd+cx3ij+78Z74MxvNcLKXYL0v96Yc2n
/uB5YeVD4bF3c+qkMznP6113ZcS/sQ66BdyOtUWpo/OUUOO9Zj9kecW8tzoTXEcZKgInn4S2S3Ci
Yq2oaXf0BE/5hrUL7NMA1PcDofWrrE2bcEfwQTh2hVeOdWFX8qkYB+dh14YzNC8r1B+dYJ3CKqO8
Pt73vU2+aA9fH0cSlbK55/ecx6DyeuK9Lp6Sgu7I3jeTPX0qAyyfx72zh8j38ElkjifCkq8DQvzO
u1faxH2UZfchiELYt16baqPsEM3WQXdxDtoZ7uIBMyoDBmYwyAYRJUcOOXdjdxLWrFB6o8EVDwdK
Xx1UUzefwVyydhzpeWwkREF6OqFylyOyakxPtLXzVUSufafF3NWsZjWnLtaCBKB9KZNZqnzbsyeO
icnb+uwapAz0kR4l3u1p18P7iMaVJPsn8izCeMCdeeqQAFaJProjOMv9C62c4ojEixyOToAYIGpp
O+gFRSwMka0b097QFyBcCC/kORMwwYkKu5DBKLZPTGlADWnxC/CsBxgewCBAVsfXhX0dQ0m5xfjB
iT0yBy3RiVBsB9WOemV3544+tsR5D+/bXukhu/QArEEpPq6Qv2TS3tgDYn/n9eHlSeAkXyEgZxpz
2wHuXn4t0KNiCC9fZMayD3YH6ozpDrqZWBoKxIuhcAAVgtadPzwVSYySlDMQlxpGpoi/aB57wyep
lP+XszPrbRbL2vYvssQ8nDKD59nxCUrsBAyebcDw69+LfAed8hPF0idVV6nVTxcY2Huvte7JoFW1
M6QVDYuc0wjzhnkN/QOZgc8krc2oV9E7t/vU/XPnHaY4AuGQkLH3VrMjWs6jz0eVrhk1TRWwULaA
1NU4aRL2ZcA/9kWGO+/gAv37uoNfAs3CCIN4WhbG6YvLqvbEL/MLvUq+kT9PU+1OGpNV3C1zK0/R
tDH/J8O5OnYhBJHHfPeuXmd0xuRP6IHXtG5hel9cN61ZMDuU5Ow2pyGVGOyod/kTPPE45/bUM9iC
pa2xOk4l8Egoq5R44ItHX327Bf8PJ0+8+xz4FFbE4aNiG/egxv4N+YjP4OI3vGKakiJJ0jci9V94
RUizXaFdxXR5Bj7oNd28f9lo01tvH926nRdYofiMFXIxUxAkDfDLVAVBfMJydqlx3OvZPV2KG7g+
kGpPa7CQpU72wYSWzexn4KzujQps++JnPgOAz1fW//szr7LZmHutSpfXlbgx0WC+Uce2nTM996wa
Peb5x+2D7efFZZ+xvufLtuDWD6yvMar9QZfLdMkMJaG4fqdaottl6+DCbQXBgdBBrPfiutIvb9Vs
36xgSpIGaib/97qxejWKx75Ol0Wk+VfJoSe/jaFZzW9E7cKjJb+Lao7h4/ttJHVbslf2sF/89hYs
/Im5tr/95z08Ya6aeBUOus497Ht5QJDU7BA0vR2ExPVxmvfFSKKTJRkiNqifsigZ/n15+bdv7efl
2//9x6M/3261cJQf6bITHAakfrTSNSsP4qhuWrmwxDYbypEaMWoKO5NT7xwdtigpDS8Pz8GlDz8q
5LiGvyF0SSanRjFH+Yt7FH/7PH7e49N6eDyutzTJ+CqriNiiyPTkICHJQ19cZhogw99P5Ht1/fNC
VEGRAFFN0/j+aH48kcv+LquFekmXxroxresI4d3gwuTDqTjWR9TvhxmUwpqjtwGrfHHxX2BcU/xx
8fZR/Li4tC/qWDK5eD3W1tVYmOCr0cz0DVJgCoCVwR696KyVrbB9vLPVvri68M/HaIiCoKiyrhia
rOvyE7Ld1Mm+EpVcnDfeEK70Vyc4ho0F9uMSFLe5h5BKHemLWTQhYAuRGO4jEwcRz3Lduzt8ugvT
051jCD6MgYfqEQgGDkYWj0WgMAeyz6QBPxB4xPzx2l4zcPe0MYNn/gxERorfI4ApMod1NIUje61I
DhUXwoqp0+04BBNg/okajWb61jv0ROpcfJMmkOg4Yu9XRFYKk1Ev8aQP/FKCzO+mYFKnj8JdZ1Er
cBFffCvyP6/rv89LeeKcNGV8q8w9z6sVCe5wd89GpbMfHcaam23Jv4ngQgZEnIk9YuZsFH7OGzb1
C3j/PQQ/wXw8LUKBznjfl4LY/fttSv9s5tycZGqSIJiqbGjf//uPb+nakSr1HJ/FOQ3ibnFnbOed
Jkfv0s8VK97qlEajo+mU6Od4zv1bD4UVaeeeknGM5qmn717dkKm+uqWnlZzUzVE819zSdfUQrSM2
D5gSAFZTAjHBpSr/ktt5Lnu/sb1SpvVTxgjzchvjYbIS3vfT64zckslpLn3FB2wS0M/bp7G0uDZe
GlsPdfJwCEgwFwaN63Hr1dFN5bMELqkvA+G97nIVqBCdaRPslQnAD+X+tPPWq3vqVhhLX4xshfdq
EfelqO7yp1bx0a2AS4FUVreUpPUWWza3N2gINh5619VuwdU/IaCFx9ltcB8ZJDQEsld13ApkeLUn
8544KakJSmay74bq6Z33uwpIati7d1wQZ/decoiqdzUZUPtqEe4thwW1U1I5ycCIdl3zI1udxmcA
2tg66F1ilI7hvqc6BrIGBVuMW/dOvo3XTIVJA3gMULk640F0/mg+AJq20DQIDrxFLSEOcLlXfO3e
TwsincLToFqw3eOvNikGGD0NNTrF1DqBcaHQYYhGXlNCpW/BbLkRhsQhCNxNLY+K5wvEB+C8Xhwg
wQ2uO0gZd0zAztjANfgRdzzV+vi2tvCMkp+7Ld5bsUE2yowgv1nwQWQF+0UvhbOwJUWJ4rehlrs6
2nhbgPVee/uRFklAiYprjD8utuZnI2WhByoKPdBe8D+0FhHGJdim+uZ2xeOY9A32nCuaZAmDnAt0
V0rEiPnSFCOHz9wrUF/WPl7Mvf3agEqij9oeCpKwA40xy12H/gn2cCeM9n18aumkMXhyYDUHq31v
dUKRoUxAbwY4wtnYEZTQRlogXxoMqP8CTw6V8QNLKpBSEliJoXh0Lz647sgYSuAZcGEJEKPdxQ6F
qNn9sP3vZXhwWW/WOvMIOsFURO2nHilUGAgxhgdm4zMgiUIlIS64MjoiWjg4s684zZHPj7hs5xPp
vt/b9R/BqIWSHsGtrynW7ezdBvtQDuO+7pXOh296jyAG1GQPZj6NaQAJhqQs0mGw5w6MbT2MhxeM
08m4gK8HCwHzXNI/8dLFCKK3Pqy18B4yvCLlmkSxhPSK/ZRP1T71H+GV7EtiZuuTXQ0a59xrNlD/
b7jfTA9wDRm84R1NbzZosOO65HbnDQrgcdVABu1HdRS7cZ/mbQ/SIGAvCqIGVilv4ID7+Ge19L2L
L80NEEDB/aR95NwBsBpKcaDhBZ6Mq7nsAAdK2JkAoEaKO2Fuapcw/RI/Ybu3yhBIjqLSnErE1z9G
BhMMlT7MOQV7phuw1+epr/NJNd6MQHkfjdT7DkleHWwrm9BgV8PYsIggPoCP0/ERZO1NoYsy8m7l
evAwPAU5OcwojJMuXeTF5zleuLDUqxBiJIYTaohCERtsFPTUbzaTFhiaiGboPAHK3ZvL/7tbTLMC
udtuURwcFjBr/LFqHHbs4dHhR/cqskbatDZ+TMxwYd9rUFuIJBWrYIgEp7gCsHxnA5kAwv3iikSa
Biu2mlUH93NMU2nahqaXdNn67Q9ppJyJZEht8s5Mvr9HT6hd/pJXEl6S7FPYct3sIqrdj3QqRvs2
kUQiBBtsCv4rr/FLUj1ogaaXjfJIG7FpyqwK/vChnxFb9bYE/uyzRZz6qb3z0wG5nq1pew8PIxfM
zL3MSltwpoy5Hvinm1EN4yfDkoehO5OiFGkNOU/wD2rsDkgwbpMGLoRGIGdUQPgVoKibDU2EGQOv
roGdQDQeaA2ggdOZDtNhuTS7+gYCApwROTCgc8hBMZdRdskYTPsGtpd7vmjmrCGWdoHGiAC5Uytr
2k0W4Okr0EHYaiefual7BZvY9T6wcpkiXYzYm88jcXid3sGYM14fJAS8OL5LIP5+dfLJxVYRujB+
4b4rPx6b3pmbwsKKnLJreJo3/HsBiZ2Ex9N4YLTdh7Wk7Kaq0ZFB7xj2laA/xEiIE+J04FZgbBUq
Tva1XzDQloYmkSKD+9dcx2LOIf0NNrnBTsMmo6Bi5B+tnQUkNru0P24TRQgkGseu6rN4uAZWO54+
sN7E7rGLqGS8jN/OIc9wiqSTJ3icYm7my1R0EJtlDi77vrfmN9p5Vwlb3loV1B5VF/iPwoYG+OPL
sHT2C+akY91l8O2OPrHHhxxjbQ6hyiTR1e2UETBaS/fuMyW0S7yo4QeN2ENpZuVxtjye3ZaxzWxz
RFr6KI7y9zyQog5gETv+BGxPHohOE+BLND1NVhKePWIPRRbfVwygchzJwYEvhQToKFmr48He4/zC
m4BQHBt4jZkNxWqITajhf2TOBD91Muzuw/CwIOqC5XsYZN7Ne7BjQL2C6pV6WEFZiX/EHq3brdkU
a5e8a49pGX2Q6AAxB/kYkLMF7CeHFSN5TBD5eBjOYwxLaO8QTC8Y7YfKKPPkgTq+BqFitwcj+/fg
PLyTsN3SIM9h2c2cwiNjffWw5cEO90K8Ughsm8QsPaSuEc1Ot4ogYbhqSzWDRtIeQgeXcKKu+D36
urEDVgOJ4FadfZCAOLb6gi9YJ+Sxn/lsWPkQgQBees5tDJOA4ZEAXUuHlS5FbMj7kLHTUOM/jNL8
PPFERp4MLd0LFlaF13STXvZ9Ytyn4nK/3M1v9gYC+gX0arCBIhdAOMG9yQiZzzObxx2k6T2ccsiz
tycQY7stJFXwCAvMaWD1BEn/4SegnVJoDOGh949veRS/5T7W/EFnDAeaZwLcBJcIMkTpMjZtbf3v
NplFlNgOlePwAbZm4K2u9sMLFcoEIIxFByBKj7F3uH5QckJyo0mUcxazi/Li1AmhZKrf5LZKHAZW
EfNDVHxK7dQ2qt8Ll5pU3yj+KegM88mVkVVNA/OA8nVepWE+SJgfD+VpHZlD+Ccux3fQdC+2zrkr
3myZ82rNwOCIAZ/dWaM+3/mIkRE9TfD/8jvYtXd8FrDsV+EtRPaQs460ocKft+/zxD5+XaCKDvDv
w9FHszLvGsB8YVDWbnB6n0NsfQHC/EoHEMR5Pdr2PnzwaE1a4QbbuFH1SRQnOFSYvedoxgJ1HINU
a4QREzXKyv803yGXe6Z9Hu3G9fwyV8LdjI2H6SHFyCNYnpfx9gbHoLG4NhMumGslUCYAICyRxCew
sL03lhZSMN44NckmdzUe/I6NX6MTjGdwBe5szwdf2z5KBoCaXRATbWJlQ2gtBIn5edfmG17Id2Gy
QNXC66c7LJzzNL26BHuqdRc+10ZstR3iMPlS2Jv12KoY/zf+fsOq52k0SIIk95NoXBfAnU3+PDq2
4Y49yBMeJbj/1kqedZQiacD8Eikp2BN2T/7nYV49bPqzA1h+Sko3jL87EaPBA4AXfyN+iYJ2nMl8
PuRcSx6uBJTLqTi/ROKm7XsPODmpXuooHEGtRLKNx2YT3+P+yFGKG5oeMLXkaBZ7sxuOrDg30Qhn
+JSK3VVLHTuPUNLBV7Z1K10lYqDvew/8KtCuMH45wnKTWIen6BzW2CPhrbYPPxqYELDS+qjkMD29
Ec9h8jp3o3NAA/6hjvtQFvmNUNGCdMrG5BPayLap22L3GrxRB9j1SpuJfkxwQOIfCClI3NKuQ4yH
ADb4wph8jVmbzmGcRHeL7CgK9SHxb8EpBG9oc5nuiD5bwsnNQavOP00f+WVrPQSiaF2cHKB23lgy
3IGWv0KB2iPyLKoIcOj0dVd7A2SOlSXEmXvHPlNc4qGpUqzvRwDegYac8NI/w0o5jPfIgMbV5JtJ
luc+S+KyLpGoMZ8b5i1zgBRkRgHwaPgF9gm3UR5J7NyDZnD0FChwj4+CzbyJYQBJ7hmgIJlrsMTP
HBdN94i4GVL6lX0u2gVkn0P0Xpvv0lDoU+dh9NpA5MS5jv07faM6pJnhlcVw6hK0RSe2MMo1mpKU
YYTkXnn+hoOsZsYnBkL+ABFGs0mmb27LUUanHb/JwVqCkAgm50DWxIg6ZO/qHkh1AhisHWg5YCgp
pY6v2ljhMcWe47HjNLBUqCpPds6/jZy23oUnPDKj40JlOVe29LZraeXsaYfZUlnBYJs8eGsYkZht
uAlOQqZL/qgJZZnotgfIJzVrxuOMFCwRKytl5o5lGMQywclib6daIouMfZr32XFVdimuN6QbsCkO
qDyJE95Ro7NM3MwjF3xQQ/7Zyj3+pNn2Kaq3c2N6gg5lDqeyCwfGPslenLtH3hxv9h7UwEZjAQv3
b9oQU5obJFNjXPNZF3MGQ6su0qUQUuI6GbRdIYV7yH7OcwRut+XuJ0GmYWNveu9XCBNn67OMztbo
aI16J+cEXBng+iWp7u7QRn92wNfK+VV3Nu1pqvdVzidlJPsi/7pqdMX8rOKIR2QQtlMl6k8rnt7H
IvA1NoGWBmeYfTjqrA/VEgKIUvkCclqq59Z87UJqWZuPg9n35936FEZXMMo+BDdPGCFXfafeoZ2z
y4g6yLiDcpj2G9GF3Ae8FHbN3B7qyOLaJFhlVrKBMBJiSUGYL3Hc2XdBrKFW7btQyllteLaHqpvh
AQq1MsIf7H0PutU90zvCy+leVkCF7t2d9EROmsKDelliKj96RIBPhh7ucOiBdVlwMOPjNuhMrvQo
mW2Mrl0NokvHU2QXCp4+yC4uZo7slB85vIA3id6YN4DcIzSIyQOOpxSFvyFxWhKDiWayZjdgNEwX
YfSaJYm+D5ho9J6JrfJbcUl00qF+s9hrGC69GZZB9l6/GtZeEp67RChT17CUOpa4RHtyvU11+CXR
YX3txkNj5ZpjbZqHDbHLAyqBfJ1ERhFoDBldaVjPmH043cPZqQFXNf98tS8iFSWS2sOQUFZCzRyo
gZdN5XX8FAVIONK5ZStHQOHvB2xnktQ6AmaCy20uCTZtcj9pZQQQiQKwY4gsaQ4OWsKo53QCG58J
vd0oeSsnMQu9j8geMWS3lT5Ikwcu8CO1pcZL/WvtQbwowYOv7qPyrxuJIJWFumEUSi1k+M2G6Xq8
eKB+oeV91zGRW+DZi/8XWCnFLtxEuXHyz+Sz4Uf398N6viOyoHcQ+60xLr8vD461l+pBrSLXtrI5
YHfBAXayr/0d7YeAlpWShTpsqTFkaKzLfQRHovjAEqsmrr1fz1pJHhyQtcA4gxRa4O2WBvBefTzo
/F3J6oziSTk22d5ra3v1vy7TwxSofT7vhKASkCd327IYovyr+euj/GQhd5kwETVeQ4y+wkw+HR3s
jy902PueQAI0WYtNQFa51nFjuiM0wgt0PSC2yDOErL+nlab9f/hp1oXvosU2zJYjpg9Aym93dlWZ
1VFiHcQOTXvWPXjFyOTEqqlO8NMzndZ2oHA/ZAjcpQfNFsRI6eXTaoam1FjqixwNpOKdg3ymeZRT
Vj6k7xij/T3R8g/PDr4QrjbA1wkaOdJL5A1TGDed8BidaXdjeG2aV4OmI3b0EBqwTeCBFEIfnkp0
oZ0IbJaPRZtk1hskVQbmuS0MgbphN2nwRJTxbYkT90iIJIRRB/9CZTPKsvbnXk+98vSea1R2s5oy
ECuLpne4d28CBPZycIrfBEax1um2bNLP+LBKH9B3z3RqFSUxZq0eg++0exkqH7sposrLrXuAztQJ
qmKwVwlKUimyAKbzTQOArJ0C/TFW0+BWsOXMNo/o/WuOVdUcoahztzPIYW4GgUNjqp6A1mZsKxF+
LzMDgxrVjpIQb2BLvrK+hNUhfN/Naue4kLwL8UY45mxIROS8p52IcmhWsEJCvIrh+YBg9MnMdJgf
+fmMOnasdQf7QPIYBkAUgofjcdhMoViPSYYF1ke+gOhEp7JD0kK6mgTZFDGZPdY+eiYDuounkC3A
jg19j/2a5hhMG7FVADXjO/nm0v2SLHIJLEg1odZlnlBBq9iHjHIdsfaLi3tOA/xNr/BzwXECthOE
zFN0zmeP5BJDcgtSxrf6A9sBt4P5EP8CNSgnxc5NoV2+HydnGc6K+l4eAvC5nCoZenZwbaL7HtGy
r5X24W4Ls0cyu7xBxsAUkNMZeiLOHYuiJ1bOdRB/XEbxRoCvvnMuO8dcEC0Xf+zH2jmiUCJNCPyR
/njnqFvtZl/HGlUbTb0vjWihI3WhqW5nHxFUDcOgMP3TowuqfjICqHK4Ad3XBUKldQ6ES8uPrZtf
EJyrekU2b+DqHnmw1dLeaX6e23pGHD35hvh33UK1NZKCY+01VBGbqpd2MSDvRNIqTpBmHXYTCFh5
QS2if5Xj2zWS+AKbxJZVhyT7hgx4PTJE+/AGp05BMYSl8cHd1R59z1UaY3WSj2L6fMROzVIpyVqO
9lKf+DOesIFeBkJQ081YH5CArvZukyDLpd3oOOzBHTCdNMwot05OB9oXZBsgMUgQyuCs2eUn0Umg
MKkvNV6yc3iwJUJ3aGNvJ9g3awz/jp/CRIgu74p/xiEylBl/TY8rFJBoSS6dkdHv9IqrfzVc2Bli
7rCzXhPE7Fl09A1ygLLg/L5sDo4ERoVWeJK8gt9+RZNkRdcVQdVEBfDmv+BfI1bGLo0VYc49sdEf
3u+9E5Uw4zQT0hnTrSW9Tf+0ITmEiOfhbYWq34aRGnsdhUBuB8LNgR6zgZzt1h8xPfPJa2S8XJyi
8Fofmr8BJrmFx/+DlAIwyaooohSWVUnRn+Dz8nSIs1JuAGg2kD2SBVlP3V3QkCt8+Gwic3AnVFmd
xAEMetnP/U5E48oE1YE24WcTKEzzHPe+t8ebuBVHf9+b8Q+u3d4bT9FQFFXTNf0JyeyU6kVs2nvT
GGAykL16pMYckI3t7Kwi9NrbpZFE/HT04Pm1Y8s783xYY67Bd98qr5JIb8EVW3Jv7zcCOSBl9VY6
ndCdHBrrDE+G9oPE1ziS7U6f4LNONEmulDYN6Ka+XNHlFI1FtPQp5/V4j8rBRupBQBWIVO6KVX9l
MA/PvZwA7e7u6ibnQGTuIXWlK574mS/2CRasZpcPItvVN0LjP4XAnFFsYHivv6Fc+fuBye3H9c/L
/N8DM56gzKw2L6d7XQvzTqCN60W8QM98BZ/A/4UZcySYdnrwgAzGGsF7LOd0UuFPutpROXP+Onlr
2V1LtkzLAkHrSjsL8/eSvbhN6dVttpSOH6CmUXbEy9Hgvcqb3btQOUBstb2jdBx3Jghu8Mk5jHc+
MoMdE2KYn96e0xvLPlICTOfvRyb++v3/eGRP63VnFqUuFDwyY56/A0QSroAzguiZzK2ZmzLTQ59L
SvLfl5VakPSvN/W07PRTogiXQhDmyULLAnSOXxLO91ugUpGWNu6JfsK4prcrmS24on+i3zfRCNHm
dwVOork6wwzr73tSfiMO/FhuRgv8/ngtjzStCkWthPllcQQKZNoxfDASOc5k7+EljCtCwa+jM3Mb
IWKkuZG7t/ntLesi1/HU7gE9Q8Ic4tAjp36hODfqDJiaNhu6kjKGODg4TR3Xl1E50F48TeP5JWoy
9gKGLEuKAvVB+aaD/Ljz000s4zTTlPlCZb93sabqrtbrJpxlmh9+YGq2WtOEQD21cK+GftY3DQbF
2bDgrLPRMTAHlacd9/hh6t6ojfy2Ogjf7CWcBZilb21YhQQYCYWJpfFFnzBtrT3OYxtvIKTe421g
w0a/zvGP2nPCuZgym05FNv182xoF3GqHosGhHt3+/cr++Yyef/gT12tfn/fiVeSH46Fr4VWPINfu
M9cI/WYyogJpc0hkfL/IEN2+ZF49b8/fZh2mpBs4YgimKT8t41MVl4IpHJW54Dv4UfVv9ix1JqMY
0QtFPU7AmNGM9ZALGy92EL3dyH4un+dLP63a5nLgrkoujdVuH5qLfaOlt0MGqP4ESHaW9xPLZ3i2
7AFdwWZk9tUMTivT9icWRiEQkjEmM0cYWGXWApBUWK9w07PWDrauOL5i6fPVGsgl3pY39/c7+yak
Pd+7KfDFcurCT5Lbx/rjY02KRwfnjp0yXznAeetVa6GK1VpNVEtqixZjtcT63PUnswo7QLhC3idj
itHo7jIIrp2WLgMJ1KdhYfqHnWPrLYWzPp53WDViNPj33Wr/Li2Rl/i/u31ie4hnUTTF+qCg2G4T
ge6rrjDYLfmmo33i3osAM09pfF+tVnx1w2zI6+/5bY48qwdEy7/yHppo1MvRDcrWZtIO/TG383g1
FKc92D8DQhVxxh7jQPdidSjthvXvk6awEQWoULLx9JUUQtUpTsdYnoNvwWEiBawPImWvIWOiJgUp
A2VdK+4sPPUnYfqxEcfLnou1Hwl3RI0PGpyc7Cmdduvg+PdjFZ9JR+0HbIqywpPlb+IzScvUxERI
NE1ujW5AepJ1PWfAbvl6hIfWtAhwo92awd8X1Z+pkk8XfWY6qXWSNDkf35x2smyN5zatowccQaBd
yB1I2FBLQQEnKINujRl7Gy+ALA4pOAnV6Bw2qEygDzD2Tz2NxU5CAlkjO99EZkflD4pXYkebInBn
lK2+AcSnE6owbwt9GQN/yBhddXbpCh/7Pjs1PIgX+4L8274AY0mjAocypcpPRxhnxOG8N1hbC7ZD
rxwx8hzKiFKt9aE1txyqvdmSad0owwxZBiGwLlPcw8io/ftJS79+eaoh6NAPZcN87gLOZZ7c42Kv
zLv4MGLRaYWfI99auhhSkVnWHb/ci9tP+Z9PnZ+nG5qoKoL0dBAIxuEUy7vv76k11133h9InVxVC
nwJ+EUW4qMMqePErf/2efly0/ch/7GS6Il6LolZlfiUL64MBuxXeMQ0zLGzRpq3N3fbFulHa3/H0
O2E3aqKuyJKuCd/ktB+XLNR93JFLSf4+8Ggd4TEQBAvwzGTaI+QyXe29WdMFVx2gVUXQD+Z18wBa
QqREBU66iV2us+CxuC5wmKbHIqVbsqZTWJrS4MXNfn9t/9yspqiGahiSwYr/7/Np4lumZtdCnqc9
9TjUL46+ARIDVgoMB3fFae7Xwws2Cu/qJBk3xz4ksZRUFOuBSCGxKogHU5SkziONjude0vR0uBZE
nH2+qkZ/241EAb4o36qg4B31dCQJTSnc5fgoz9kjLwu2IxehIyAiE7Bea8lDyPHSqScvVon4yyr5
z2WfzpZK0pKTKZ9QO3kFIH7/EqGmRNnjo6tCHhC/2B3+qfXZ/7ieIUumDi3fENqz7sfHs4uTrJZ2
/EwMcAGgIeKEnEO1w3CK3/jqar+UR/+5Wvvrf1ztenrsFU3ias2wm39V7tEZTsS1AhXoFM6/Xv24
37YcjrmW8gvjWTO/S6Yfl7vfUqnWkquMnQab9VuDt8TRA8BjS46HFUvgYJMqg7+yi54HXtzt44JS
6e3vLUH8dX3+uIunmrDJr7vj9XKR50KUIFgDk713E8CTFpGGgY4gCW5V4r2SW0i/nKf/+fVPR31V
HorzVee6pFO+M4W3CYr11aB2GcoP8zEyV3A40wXGBElV0FFCdGc6Ln4+UN4zYMeG5O8n8V39/rP4
fzyJp49Nrq6VpulnmcYSCwg4GUIk+I8RrqUxyWGDIsrCdd2/wGIhINYR0SUikwWw8fPSrbfHBQAY
u9UqY4ye+X/fm/jrp/nj3p4+zeQgNWWy52mt5F4ae8k4XZatQgJlkUUQ93leBSmuhH9fVfrlcBZb
XryhSpKhq+rTOzp35LqKDRZE62ldOvS6JXKggHwrAN0ZthzvypBpzgIR/4eJyS5Ehxdr8uUtPL0U
82gaRaZxC3dPxIy7OTkXESwRmtoRfWEyVWlxFbjMWCicHewYT8uT+/dT+HWv/fkUnp59UZf75KBw
Cw+CZ5m42iuPmYetbeFmUnDGQ5qPV3XRr79bkug4JA2RjKk/XVR5JNJ5X+6leXLwC5yU9xaO4Lvu
lYyGkbAdif4ASLPwO2OiXBBmX6z/jx8tUQ8YQmt7p2tP28L5csuMKqc8EXycmHyIr6KVkwepIEfH
UwHs9z5GW6gx2hizQszZ39dXf9seJKaJfHmyoqKN+O9eLEtlJnXMRmYwtlgwGgNqAhwncfzsDddl
G4FAE7bgH4Z/DYeiMwwn0qjNBDzRSE4e1iSnGEbY0LL0MH53iyne8zFs5ggHVjpGe4qjq/P3TSu/
lFfiz5t+Kq92Wd4pk4vAqYw/zWJljFfwJzErXPVxeghD4E6LrMKJ0esRzEUYCmVXG000bTvYACBs
+/f9/DPabo/Pn/fzNI4t0879lD2ovdrMpergrJqN3jIn8XSk9iNEVZyFEC2cCUTOnrUkzKCBKwqw
kgb0rI1FzPiLCvTXclA26fUp9VHZPZe9sVHJppmYEt8VQedka8+03BnuxrNPk7fGBA3KGE/JnkCS
zdyNT/ANzooYFNvJiZSD+xxH66/pnmYaPt0W4+8XH/5vzT7N3f9u8OkdJnvl8FD2qjR3+v3r9kLj
eRisvdQefluZDj+k9xmUI+sTI5wlYnIXihw6aG7SludtEIrfizE7dgnbmmKkxkstXtzh9yN6PqcU
gXJIljRNFZ+nOJ3K3N2PzUOan52V07/2+utm1oZRE7bW35QEt9lR3MWexJ+29fzfn5TU7rd/Xfzp
SNClvDrtZC4urQ/Yk3uhd7hYkwkcrl6btu3irhw4Y/nFdvAP6NF+yYokMrsSNdHQhKftIC+OavVI
SmletUEMrXU7dvfjh6Pjomt9yE7of15ka5T3Rj2oV/ubxfa4JMqUVd4dv/iGv4vrf57Bj5t5+kR0
6X7SBbWQOBaVdiOyksHJ8oazCRw5nGIQFRxF+1MebDCUyWfuWzEb2FMSK2+t6tgsXx2R7W//53Zk
9klVYKKqGU9FeUes6rjOK4lVjuu95X0oNqzxnGWUInk42Jt2fnaZyvMphsIvOqbvEfM/F9cFpiK6
iS/rc/+ePqTinmey1AIYt0mC7lgnzbkju3cPm0JSAuZpGdyx0xLgYp0WpuR0hka/2TbwxEk+YtYA
gCV8KVEfR7RuzSgtEsH+NafqZ96hcA79pL+DsbmjKMWapql6uyq640AKQ+ERFU76XhmhhI+G5qgX
L2XgBlv+5rb2AjfnAjsMdfcUDyYBL8tmDfQMsI/taaCjsEdQsnpIljoVwxtiMA4y0kiDvxfM91zo
nwdE5yIzdNUp959aSrMTJ7fUZMFcPcVvVhzk+iqVrVXxjuKmp006OHim+ON4x7cj45jlBcXYGqof
Bi4T6Eudd6Dk8tTdjaKrXX3c+4YBc+Q4fzWP+LXKUX7c59OBf0/OspGVrLBWRI4fHZwD574k0KaX
h/FQjW4hwEEGB6MIHi+kpr/vaD+u/bSpnM51Xho115aH1QLDw9axLMbPBwamT2rmKOnd8AcperI9
Lfspez/DU6n1u8xJETi9eGO/dkSqBITZrigdUfhT6dE5XdOqOrC/lta6aL2TPNUNm67EmO1tPzh5
0snZ6r2/v5Pv7+D5O2HuiY82oAjj5OdNRUhuuZqn0vyEV42GeXaJIuli872oxNbPL4p/qAMVA6nE
VYlNxU5gstf8S+2fVV9cGqIHBTolUxwHGjIvxoBR0vCOOIFQCgwWjj2ZkIUP4LkbNES8EZUQ27Uy
9Zqzm5LJsKyQ/Ne2zcem+rFpCY7SAzwhxwnoEWcS/EBROMDk2soa5By7hOkGkdUO7hg9Zt6JkMMK
k1TnWPvlCbfzEiOr4RemJwRsNW/N9O+HJf4DSLbngaqasqbxT1l+HtdlqnGWZVkRWQcCupE7GrPh
jXuHSQg30pwTinOHlYqp4CM8Sq5seJvWIGoqoutm1wbcjZ29YyyOW4Y326Ic7iG8hHRz2tsZgLhj
m8sMXg0PvZ+cPUjmMoQ2P58j2ziFHcNLPvXBUSTYFj7+fahja4SmLsffKHf5e+c+SBSrefQK1b5g
BnSBz2/2a9TcBPPuXIP4rdQtgW9vAcPrPVKKo3PYpM1YhDJ1dq4p7sRRI7VlPS2NoXu5FslYbhpe
sTQm8YBMC/0zw6VqKxLV0lWa3pUJMNX4zb5f5pedJ2IH9AY/Q8BT1IQJNIp1GxFldpikiBfIIetA
L4YAPnpUL6qT78bgn+8YWT98Cs4iRXg6jcRCPiWXuuTNSLY4LFfZPbpiiA2QT+u4sxuMhKGXNmho
3nhr6C/RZx63jxnvDTprkG5kjFreEO/gu9j5lNc3px7Vb8duDbfrAIMYsYgMKO6oWViIjuobm07a
v0K2hgshO4yIr5PDzSE/eXCcwDeMOm88RSgyyXB3f2FJLrb70vNv1SRREmVNUWTzux/4McFJd0Zd
COpDnFfjVtFSIodRHIi/+NsTmv7iyX7vO09Xk+jBZY2/g5g+T1LvjyyOD1oqztVphszw2MvfM3Io
OptqYXzdBo+e2kPxybQSi99uHt3mGXU1XmTXpTRC25vP88/dHJnPdvfZOrqhjvJz2NQd1Ak7f9ff
f3C+mhMcmaPTShxDLDgyc318xRv8et7/j7Aza1IUW9v2LyJCZjxlBkFEUdQTQ9NZcUaRX/9dq/rg
211vRVf0jt7VmZUpw1rPeoZ7uA7aJZPgIU6GxW34STgL8tMIpWFpUK/uJdo1oHNWt7EQzUGNp8UD
oocdqxyZBYhJ/WY/S32gRhekXP47FvypZ4toB2WybKh4EPyegZyam/q8XR7yGHDj1J8fp9lthDl6
tAGeXz626D3RlsFWRAgF7fwuSi1Kfx3m395fUqE/5aiK2VU44k1FlM7av8+N5nJbnK3TS2ZCJEiU
rHra+iZodT8CyM4pHj99UbsHHppGoNKdJf69G3zQlOFfMlT5/wBxiI8UfqqGvIaBp8Cv+Pk/K/P6
eHd354qHso/Sj5eaYQY+lZFv115sgU8i1DrFdml+789v0T/TB+vUQw02lBMtJrPfa54STNOOM+14
xBWnQD/QR9hwT1BEuA7EBQwNUNkdaahIotjepR2+696uYQHTjgl92yMJlX6NGIYIhEY7dJsdhaVw
dTdiSqUUP6WeC2Mrbbo4+8s+ti8jabCNYwc5yH6ALiVeuygMgA/cO94YS5ble7J0VPI++GyAlccj
mJdYYBqrMNQHGKQTpZG8hx8Ko7kE03pGscgR7Th4zwCV7yjEqSHuc5+eNABhnHcjRLkK8GzMY4XQ
VV3mE9clI7xi9u7B1crDWzrCToq8WfrLavlTnSl6aioAiK5mceT/e7U83lKnen3kDmNaCqkPVnCo
PKQXt4jeJfg5B/w1w5CZvQE57pUqkwUzSIYMbNC/sIuhF7Ckt98e+mtcp7srJ7gTL5zrk9HyXy71
/4CUfi0mCwke45c+x+9d+Nep6pKagLiBhe5A6UhMYVb2XHLJT5BaUPbswYOpDoDW5eKHidkY+zAa
1mAtcH757+3+pxExW+z/X8xvu+xhLfbXd9N0xi4DeJbuvWVMyKAwK+AfMyG4+MUQxwyWpFd65dNN
MFamv8JYHlQtrBoWwh4ZphteKP99ZX/qtigWqIqu3pVlg0v89xvddw77WystxBtlvIb/if8RHPSm
FJrFwxMwcjZMwNSf2pTGrSNU4SLcR1drPILQ00f4yvlb8/JPQYnRqqqAWtAURnC/JbOS2bk/Nb0V
zYIL7uE3DfZsJ+6qjtIJGwhoeweQPGqeae0bJmqzp7npMEbv74dGAuUdAWB8eA5gvdwbTP32L9OH
v17eb1XHsTnsgAh9lTF+C9B0V02mxGjNQI+62d++Ge4M0jSCzq38uZn2AhGDVPl5SZ4UPBgDuB0K
bMuuLWGt4+7HmCfc3L+8VfNPQ3jF4gEaFs0WqoLfrlFSr9ZLkioR1+FQwQnzn05UtGXLalt1EdPA
CPbQO9gm6ETMwyCpos2AngAG2QRZcERQ9rApw4OnIwsvhfWar/Tc09YYh+szdhT16uzokem+paB6
9j/5xKKrAAoVcgLiA9kRJjiiL5icCLIOVpprMEp4LYCaD7bG1d0+Npd05yPWBt39l5eGbaUpHdNl
mlINPJzJ5QctEsQ83K9zn/ir92gFcobYjti+rVw9oPytz0+kl1HRILvnNSXk73lW59Tk4Z1weKLB
MX1NoWISqxDipxudCluD9YOoid/iMViLI0+YGU/5D3p0+JJgvXVzgcE+EUbkm0iH8IHoFMQTHX1G
3GJfbw/NNmG8hHEBHllyPBMCjgzcc3fyYfiCJcaN2Hu7ksiOuvwQqmY1Ed60b0mFoS0mhrY6TXtN
JpzUrvZ8/nTmMsiWA8TdtEAIR8gRvLIaiwn38bMrT3bqq8l8/tGC2tbd3rT1EbabkEByeCgxJOIT
hmfbyybP9TWiI2F3VMeTz9HptaMQjz5xX1xF3kXs8A10B19IG0YijBr05k8t3Fme+5O4BCNYrJSU
346NeIqwBv/9z/OrGHvfSAneRwdiJFwRRkrPk50tAjNZq7N8a2FQ/ORFVlzO9Aj9AyvVnlNDB0WK
j9p39rHpnuBED0bVGQEo8nD5IMNxtpDWbZ3+6F5hNfTWIKSkEh9Mm2WwXfS1nb3uigWUH3yImhf8
y/O8GeT5yc8nJ3RTb3Zer0bhHdCdix1FgH7s+oMzZzcShmkUF6y3fCLeSD66YrqNKT3/4K/pe7MX
WpJ9lOv4WVQ6Fn0cVXuYgDxvzkQscaT/OnF6GM5XiOqiuHoL9ZddWFc/QgO701+fobXXiP69DeDT
wNCw31yTNCK8meLW+PCFI+IUG4pIVtxnJ0QrhU6P0/50kPmc41/wsTUtQPf2SEP43KW1s5soOdBj
1p3wjdAm+1m2QsH3OV5EBXT+TT3uQsSN9y+H3svezjBNoKw1xr1vPJ3DPwGTfKdvP+mF+FGex+eA
9YpRcZjrTfwCus82HyBWwmoW+4Ctmqk/aYqIVw9eqhEDbMCe7JPyUWNmNhFmPR2SnsKE1geVreVM
eD3B3+xx6uM7hw2qB73gFQezvWEn9qY2vcZezHB+usGLs+2ftzPwYsX1SK4qmKfv0jh6pFL1LtQG
aPpLE1zfareEJEC0SZKy7eO3d6qcsqIJSdiEZeJ5MB6DSPI2GoxUSmRncO5hTI09xdcJUGZdVke2
IT6M/sx82F75iks8lctSh0uW/AAaNf0FTSGIzQseacEhK6ISfFv6+MfKEV1ybvR6t4uzX59s4UL4
JedORSIu750SieNgY8CEdIcLMyFH3KBCz74JaHe19pBncB2fchUaurq6bg52hNyAGUYN4ue/ck9E
J6DeZq0dib4ej3M/ipCTNzQbbGgXKxIIwfgoWMLVy6Qra0dZdqMjmq2yLhAJUlbIwS4LChw367Hv
TsGc0tk/ZxGAqLcNF/ngXQSyilo+3/vMoDdv3PdchhFUosAzJzW8C9hpbjK7TxPm8nXUT2YvHesw
K6LxCw41UApQ95CGmZQJzicUUOb4I1ivKUYDDKjU1WJQyPSLWab4i9hzZkNFUdz8OfPVOQlMBgPQ
IV9/Kfbc4GK+tyTSPH++CNKsiBaumHJFmd/6czu6hbDzo2H0Gcu9K70gxcMWb8X0mpegh5kvbl+Z
cI/i7hdudHFXhKxvnk6ziK+gNWEPhsC27dvok3b91KftqDiYdpriSFi91o9RJll2Zir26jVAiWQ3
nDZ+z3wRij1OgvkKiO75xyzbFWPyCAoq1DG7NW1QZuQWQESoPti/aIPSTRKgU+Sw7KzCcGGFTA4e
y9+03juGMBuzgnmK5LqgARSqO/96CCTvVkQlNpt8FP+GK8whPAUhICoZk49HdoHQmb0T8SH5x7au
KNUiEaPDJ7scPbxuF1QzWL4iXoY+BpozK6Oxs8+BLsTBsN0W4AyqahRHu8CwuF5VsbM7yjaqINuz
v468Sr1P00zH7fnlbporGKWd4Qx3MKzF9tEyiCIf1yvt6OQVegIlV8CqT73Vva9hwM6O2LHjouYh
tFboEHQ0V2VSoKZ11y55SvqTd0yK8+5JToB5+NOddYP+vndDvvfYDwYCAtuE/6QV9VCZkFiKDEO/
xXS6QEKwsF8rRCF+vtngjFJs+7XLJm6GwYZaXygj8bNNyGU8ZId3feSq344m2wFMd8RyoNwmyVHz
pbFhw4gPZkty07jKRshVyM7oiosxbeiKk7uDc+jAsGdIpKRaiCt6DMwJ2+QtbkcWAGt/Z+HbHc8Y
UYcleyP5OZY8q82wDYIS2u7bHiByX5Yg5oGWH6b4bR/72sOdvaC8zWqXhs1yafWw07G33xJT3y+C
uO8gvvT5lY+F26FaE5s8EDz8QM8TWHScAn6S/OCPJzm03KBC98UEEQIUUbbWXSwE3NW8Gs7VDiK4
fiddsYHFPzIq/Ad8uPmzSNGvoDpEKGPjRd+jy0xr7zPuFg4tgJOPFkTp6VSOAKVK4MJpyplkN5Sc
k7QQD9dHaMnlxdC1OvuEG207Jwbi8GIff+pADdm11mAXszejK+rxkMQ8QhF5QCTWhzbbu1GhOWk7
EgnKexAN6dy+CT7spajgyHSnizFD5FVU4EhBf3UU4Xd3ZsvhPJBl80sx58Oi6DNjsdiw9jzWTNSu
BJ5ul9IY3kgTEJXt3vObgvDyJOXYW9w64kJzVHhE82r1pWPJ76v2DpK65HJ9AcGvQb5AshAwZ44r
vFx2qCsE1ZgMnLnxKX8MssJ82Qzgm2T1zIlpYn/TQkCC4ePglNmByj6vvGdaZHOd7V/Z52I+jy4+
P0X6fCWx1L5sZ7EL4QodJIQdVP4aklk2V1qTxX3gdlZIPnNM2o/sPaudya4/ZRDoT/RBXR5c9v26
15t+t1N652IzZ3ro83rt73i16/ay+WdytRe79IFOgGxfc6hd11w4Bn3T1m0KghThJJunh94voDFa
Wmi+ZAzTHk9EuRZ5hQqwcLBfODIyJ2NtZ+cWg0jw3yQ0FjQ2+zUo9N4BJjZHjCH6IHczURpmF7jC
OOZYGw1YZdJOHCUHdAaqD82gHw42VunOKQxnnopUfPLF01kXCSWRjQQCe5G3vZKhd0e/Fr7WBJUD
9AaAw8kJzj1pLp/dzzQIBhydhN9BlBmEsO60axtKLBMeqCBu/uqaDytMITZKcZVws2Cn0Fd2FuFA
zrvOzy00Ctwq7FSSSakhBYArPvpDIwLUiITBoDPCWKKNE9tHcdzWS+rsf9auwiHTkmQ3+Opy48Aa
1Ks3AONQ/LL8YWpOQNy7zAfsn/tP8GEwN0VnCq00f8BCw7yQ8zCilXRKK6YssAGkskDbYSeEN+xq
PPx54UCJOEgl3Da6C2Yb7uHjMcIbb3SvXGRJ8s2CjYU9+4LKWkK3f1NUc2VDC4BHhA6M/ZzpKTsX
AXReMekJX3+RelWyLznidK/okXJKD6L70YvY/IdQ85BlioJmeEBW3k7OrTP7GUrDUzAYDAhigWZH
XDu1WIfcTg1R1WFVmr2zOxyaD2dYnCaPaNW41bD9ZeGCHAU2Zai/hdn8vpyTu+wAj6E0vWI+HOjz
Evag+BBl7yYDZU2NFlu0vRS7xOTGeZn2wIqGRbHyfWgi35hbFLsiwl9m7wcnh1cakN9dlrOE3lCE
55N4E6QeUfZYn4hLV6cQRh08tA9KWHaDENKZAfGYg863vrbvs5sbzB/gvQ6LKh7aSPdnrXMognLD
RwwPDtEZZuOXgwVLDnpVT9QgbBYcQMEWoyBPBgHk6qsLha+IWa8FVOlgc1uxUjc67BaMQQcB7svI
GRhTPF/fuecNmuGwMyOvJTO0STGX3dhLBmS/NL0GPGI+U/lRg6DeuYNyxiDDVmr+IgM4t/Sg2IKb
6euNkNdBlsPvC7NWpbYHGiI1w18LgTX4GGCs21Nm9DFouKKX5CUPL/n6/X3oveyh2uFyWZwawInE
q5PTwOODh8RLG2WxJvzBL5FP7AIfuiwdML1UNqfRuHL76lbK9XhhL58HN0a8YPxKT5CYkUrmIKx8
yLkhAe0R7ADmZ2Ecj/ch5GMHCVVpYyczmLtvYbB4vc/6apxUGoRjNe7Ly+XssuRVIhynYxwS3Lbl
F+Mw5Du6yIY5wPFpYdlbxkDbr30DKkMjCZrD+or9wAOjQlGMfaGjEZhxwRrvmLzZyNFUmzuAqIwU
S8TFB31Flxr/XNKOPa4gtPKLwI7EdYB+CPaD9vHlPNnCi9lQ8gL2PgCq29NPSs1FOMMaHHhISXle
8j4YsQypSGLyv1zr2M8Ma6Jt7baOSQn86WmHpHt2QZYn8dWNrVJOY0NxrZrBDD/cxjNIB5fhB4MZ
hjWPyTtSkwr3Rf+5pFBepGSX1sOeKw5jPFQ9O15m+gWajWKv35k8lrWRaKpdHXsGB8YRCRRW/cIl
+B7dxSx6IIUmUIqECnKxDb3nnciyRpRZJDPBzvIKYoE0ZK9TkGw4ab+DMvgiG2DrJ2EjI9f+j/q0
X5p/gfPr/kCHafIToD+mg9i4IDYqtJjAHzlHBLB8hbEUHrMu/ng5IMTpZ9B+3Xbv7xETIo+vv9OD
FMq7mXzK/+mBW01cIO2zwlJI5DSEPUJckywKRYqul6XS6VXIH270q7fX0loeGbsJpkCN13mP7i6s
4yv8VxwWK4+H+fbIhN6Tr/upHLUTAXw4wrc9h1DBK1zQ2v4RmF6yK7p508XRR3kFT+RD8B4yXLrr
VWfw2qWXS1BCa3+iCFq5721JDEBICs21nfg07eF9EO4nEnxUh3lKGx0eri4lH2QDUKtj2HQr6i/b
8O2R3l3ReXE739FSVoIno1FELg/OkrncQF7i67qEg4ICCwsLvcTl6ZbtXp4YjA7qSKmEotKPJIew
6bGkeYAawRX5aT/4BRekjhAdhgl8iLHGmCvll2kC+Ku7hQxNJNr0upDNuSAM2sX2VwAFjt7+QUvp
Baj6gEcKbHWBixJ5q/lxwqM37rjLWkrfXFfL+hDMR7vu+JIcdbGYqO3nqM7GzBW7mz1W226ev2ss
uHs53UYaKDAI09E2zE+ysxjmzeaYY7OtkkkyTqZ7wugBWQ0mYovKDpUVVu5sFqUMof5XUu/1me3J
ku5auKM32zCEuHfsEMDSIwhF78XyJjTmAD2S5TIieOGVMHmG2/3JkyLsCoQ9BjkyVyIgGTW2J0fx
H/SI8nj76YXsDXw0eyjpkY9YXh3uOXh7zTtqrz7Jq+JXFnpmjqUHJwnJoxBdFzTRdnFNj01hJELH
BUjAO6ptTV4aRv5EhpHKyqrs9THQXTxvJ91wgiIgpmZ4gloUWpiv7t2TiT6Mvdi0A56e7DF0lXHD
fLg0AFNY8b0F71Oy1RnDbHpUdPGaBFnTZetPsYD9xapDPpfPTz6OjIZeu35STMpe+44krGSeGIth
wjFaoAsbqm9vfcIZS+RnZxqC6PMJXeMTPTOmR84b6ob9uLvvuhAmrOIhXrDYXO5MupCtLz1C6P4P
lS9T8n5xaq1CyIUmSib9XoPvK/mj89x+HcRDUClFy0H3yY9QO/jaCNNNzlOYooyWCEl0gT7OWXW4
gw/AtGcbmuKjbgd7t8Rtw7536KI+aQ9S7d/vJI46Ph3oRrD57KlPXa1suWksKhQ+cgGUKgwfuYZG
jORue5aYJogp3J0oTSVPd4qSlvlU+LHzU/ZdbXNq5L3EZa+vb/+h9Y9pi+wOepqrrcH0SPVVBIIU
L+wOEJY5pzm8WBZibg1Ho280rvy9tzVuHq4bsMw2Ydel9DtuEHNA3q6M2YLnWFzNyAHOMcLVZ9F7
ONhUxDF6v2vL2x4FLSvsYJzFkNd6UHnnIxYXTeDqgG7rZkvyjNdnb+GwnEjUBUiNsIYAo812uWB5
qAFpOinASbbH4NQO7yzBFu1Y5OZEKt7pa8P14+fpLYTGo3729Vd8070HnVEatBiP1DQZRePvfnYn
UyNmbBlMcAyhjbrz2eaMxURfvI57kHuYApLP75O1lKh2yDroguGb0B6Ykqvg8eI9rj6CNwDXaPww
oyU+VD8YqUz6PDUGghpbeRz3LY7mSU35/KB8dqiYR6PLePtwHKczvdhEZhnM9nSAk5npSAA1Btwi
XbRSj5eSYQO0rUgg2NouBPGldUD/dlqxkXH0RbTmHGy77JmFM6Gq2Q/S3kSN1vpsskYZDN2e4Aac
zrFM7pgC1CzOzv0zeSIHVBJChKcIfeHtiatwj+O1ipIi3erXlbvG3AUUPziM7ki0onX7PGUavkUH
yum/lmjsIhuMct/Zc1CPJeUDiqZjtSqhDwLf/2D38U8y7KWO7RhhZo4THM1fNX3h/OibHUSF7KFJ
aS6SHWpQnJhuAfzq0809anbIZ2A4ZmOxxWJhXSPpE9RHbvI8Jh1+e7m1swl+u4zhrZMS+U5DKjLL
mTJN23bpgPfYfNn5aGek8/ft1L9R8jKw+I7VkKVOE/JDu/djuJOa5j8OyQb988yk6hWFfeN8xiQ3
F5tuy0kUS3TgqDXo8Oz9Mz1rtE7rQ4xKodorRDs4w8lu8HYXc9pKDxc25J5bZlUQ9fMOjzg03+EW
XSKyf5d/5dcSu2vj6+bN1X8TC1gL6d6OhTgaUPPDKHSv3uS+7YZuL9zPkYAS7aycBdNP8BSnxBMm
SX0OLKTxBgog0uIqe/n2C0LAO41yPuJjh9pqlHcHWEXjyWzaqkTr1v6U8ahPBksfvuPf7BjHClbX
LHnjJRbhm1ixRnH0IA8jZ6UKJgPdLxM4q3UUx9tLmquDNX1tO+atg5MHvivA1jhS95rBnh02B8HA
TeZ3J/OnU50SEc1q9u/TTumHTHYuD8iFuzihWy5mHpSxAI0me/QYEg4ew2nensK67TPM2E0Id+CV
b4Vy4K9W/fRNJDZJRMitbdAipu5YZDHh9gX2jQNxganObsV2jX4hW2U3RfZ553OufvGn4hFvd279
GG13GE0jcEh7yMu7xT6ouoBL+wRB8jP5L3QQ7Q9UnH+NA38b8yqPy0HvXFDTn+x5Dme3l6o0MqqQ
QvKQV8H37cnYLhkxIiaz4O2IXUPSE+CU5yzHo0V/4dWlM1LYBSQUOGlbhYmq+V8QIH+9yt94M6+9
ftJfV65yOm1FI0AI5GtO9tkUteh6XcnxT1dnyJ6lkQCQ/RElTBAuPcPtRAlFj4M6GfuCs4BxkVUo
atT7KwZC/QNy+V+P8rdZ/tlQr/vP9SGPDw+U5dKp/kP4ntfDu1MIGgddsWDwc6vs0kxxw1J8Mkdx
XCFZtRXYjd5fgA7GH6/HgOFvyKaqgif69wS/AYJqLD7oaZzs3tSCJ2FsUcO6KXD9PZ+uAgl7WRSn
8Gr6GAnSHaSGqGhHArrHtIva8BphX8OMoEzanAQX7dZB/54xz5yyZ3ZsfgLs6DZnwobX1Y3hHVLt
4uT675m18rsuyC/Axv/cx2/P1Tp2tcXT4D5e7E2BLVkRK0V76uqIlw6tmWDDgXbyhZee6OH2/obK
+uOjFDITlqx0usAi/v0ov+Z58dk9gGmkk4/HMKOgxRcIbw6fWU20obdhWwlj5k1cMp5iCvEIrPLo
hFcfpsfI5Fz6yzMR7+539Nwv3YtfF4TT078v6PxsccHQALH00tU7K4S6KxqUAS/OiSkJvswaGXZO
1v/9scYfosW/8Be/RYvvQ1Y/5xr8xbnp69PDw2mLk4eysHM07EWCTOiAEdBbWoI6Qj3OrcaouSZv
tLu3lLMkIpRZX5sK6uMqKPIGzeiKOrSGqr7dWfM2YxQAei/MRLBs62vJFewSJb5z6zMAObinKf6Z
wTvFpitoZ5Vu35iajMiyyRsQ5jnL/l/uViys3x4yd4sKAsQ1eGu/Ntj/wM5290b7LK4v3APGx6Tb
tXemjQFFdMD5FE6GkXe2qTahUcdExf/INB9UV9lWoU+LkF4FLWrU/1GObu3nIdilV1SVPwMQzU8G
hI1TrxShKIdAGk6e1yc61tqR0ltsM+QHcVYbX+DJUiG6pbTDoP1j77btuur8bXf9YSX96yZ/Q2qD
/Nl9qw83yXN0u6NOQMsGdXoZSSAeb4giMs0XYB8U69OO7ywtDNN097+ftK79STkBGTBwp4KcqcGL
+feClq8n/dIxLBmnhirVZkaOaGvWHbYhJQSOG4vU8Myo6pmjA3OoK07XRl8qdn0lffbuPRz4Ajm6
8pOQNgCL0oiY70fAPISFy9HrFubotF1A+pzpg+bnsD1PETYzcWPoosqt5Huqke1u1A5Oq67/8s+x
oMdauYY35UQePZnDBwoluRZfkm6okY9ruZkZqZJXfYRpfQs5BYQwR0JtPzpgX9TCrNxj/CBhaKV6
nbAdnQNrrmCHYWYPirOAxB0buzFV8/S+bBL08v0dqArD22PmYkZvNLKeS3DotNzR2+w1PTyfo32k
F1KiBXckPU3/0F+Mm4GSmpkaIgwLzAj4sHcJDUc4WQjvAd0/R5/g2j/h1lJvKdBanA0FHqkaylO+
MPxMOvm5uPaVXJ/yi2P4GynKTrTSyMsuyLVbSPIicxjhexE1NLPuw09eow/cZuex0XtBMZFCHRcJ
BfoonxtI0b2UEjQkrbxLwzFqOBgiFX1vK0FVfIwodtnOusXrR4vfvRsMhHO5SJRY6mnpaXUDIWTF
HVTACQSp3Eeo37fGcqTjFMKTeGVG3NtdggO7DFupqmfg/QHnJNIxNqObMHwD+LxajoKHzUUMQBbx
3TNDTKK+PmAh1EOQl1O2BspsOA6szemDccxqMQQxOdbDdiXGGf4xaQaHnvn03uRCSs6W1/IOZVp4
TFB6Tj/j/aBaSj8dQJzTKyKdnQE18Bvz6ZpikNbmCI1SbHm0rbFVhHKuK5nhAmHLtUEZw5B0v8TG
B18NEx1poOJ7gDy4ZgjfSumHjzRw1lEtHBWDBz1F4s0Xe6JXLVgTbwVoEBqD3JrK3Hh+2HaLb/6Y
gkbi1vgGNomHCcY63NZziz9RBzFENI5/+AEipPlAQNH+aD4wLQr3OV/VkEHFSkHz+Ta/Lfzmr5ky
NIafUKJAPsdKT3feuOYClC4wuC0gKZbfHnm+glZoZ2XgkmhfNsD6tdV9RI6vDHeTxbbb06ffSRfo
675xOqW0Vv1TjpkX5khmoo92ratinULH5Ehbsm/E+1SeWX2jf86lCOPL0WGCrCnNEis1UtE5Qfp8
Xafy6p7XKc0j6aeN9AQg4n38HB9y7GwGJrge0YGRBif0VteXzWsmz9B2fG0smuJkV/OOaTczjQxx
9Ng8aSOP35trJs9YFdcljkUm5ovVykBR/T06FnJyYu/yc5Sc4Oy15D3Ul9cR920ML2Pt5ljzy7jK
aIefp3ptfyim8Tx5zq/xPT4OWlcaymAGfMoZiOxcRpVdhguQyVpON0aObhEwxA5QAC770Fm9pNAc
XSfYB3l8D6/oxc9pbdFdeH5BpEpTjZnOKZYy3OOpdsIu5m2OXnLjmvth/d+Ht1GnYnDJ6n1ucP5O
oHs0JUOztYZE2j23JhSJBlMSlzJxwRFCRAS/2drS5INt7Bo8vVyo5RMxcLdT4mvjcZy1fMCb8ytX
V8fiOZHK0+aOsUzM5URmfPetHpqt6LtUcwx9mC2jvbNwmMvU4/tcrPLRvXzRMKtW+ozRslQco275
7unDbr8pzyPE2sfH0WH8yAA+wH78MuOZHei4l03Gm5IHUqHNv5Pv+NnYhJ5hu/yunt49vm8XFHZW
jLBCDBCOO/6M6+Cw4XG/ivbn6qE4zddWmIYTUKheGDn58oB2c3neHNNOH6NjREFVm7ONgeVdGI2+
+jVL1GqSb87X9Hd4ZSgKII8cEpfmFPvuiREaEGMwuljX1ONA9eiZDe+TU8mhwf8W6Gdf/W7xmFYI
8l+X1lZ4jhxzKzSx20yeS5N9vjHSKms2F8hWHdZT5+YqKL6F1yX2HD/dJnhwMSB6MjRsUUqmjXk9
p4vlm/Wzxo44xr/X9LAF0lL9B6nC2nuCHsB5uc6eZXcNgA7h+30CGrObkXe9fXNN/zPbMWDuYfq6
kojf57TNOMuSd3nFeaAT7MhXcxUnmzEdILVYbK6gGgkaW/PsQDzqTl/Jp/aPRTXUw1dy+4HU2D/m
cHJApADJaz82CDtaL/XkjWNYPbkMunjRrR9rug1nqPVzZd1GDXiNhdMNXz/1kuEoUK+wSbo/DH8r
BiNfAhqxr94ek0X/wuF+Whr5MX318R8amCPeFRKXLbXxqt3oYAQH5ymlCwBxngRjo9b0Xgwxfl7Z
lfpvRauLLUqfCaDhUEUB7hncinso/+xCK+2O9gHMLt6V0dcIyvQl8/1M7VWxvn4+HSnpBPeJMsS7
EkaUyMJgGJAA9MmGaDOB/sLQgWlst2WYFTxG8upRnrM2OQ7QKW9XavnKZMb1MB7BztAqBUQ7bVX3
vL4kN8WhHyMIQFL/6Ep+B4eVZoTFVvwooHjF6H+PgTfCmcScmkYOAM/wMniNPkAyJLs99uhmS7rD
mqbFTstbSe9DubyNHiAp5RF2UfR5/MX42ZdLzDh4PcjAuyfE8GN91S5cLhtntHRB/+iSgFSLL9hz
7cZNSSg4cLAmLbrjvffq/d42pJ1lteJn1Uhe3Z7O+4pmrv1A8Y1Fjy5X5R6Hep/wYK7ahEymYMDO
kXoaHlkGHGkoLSYV2ib5IsUmedMtTlveNm9s4bY6/WvcqSQghnRwYXBl9z6tk/NA/rGG5EyoVzuH
vEObd2yAhOi6FzLq24gJ6MLRQGXC/GG+DZLlG+Bu2rHN5LQ6IPDfnooO9InZQwDj+jescg5hvSV2
XQbPJakyf1L6Rg7aZo+Kd9o5OtpYmwOlnHSG6uyRnCa3Ai3WGyMDnYLFKprVR2ZuL5coQ9R9tSS6
KUyhEQ7bnLE5l8ITxi3DDxpBl4g/Pu9jIIsM5iAsdmaHZDF4tRhgcK2XnhRbPUTr0066o1Lx0EAe
AH/m0mbM7ABK3kmHhg+EmlmhzNFlZzd8TXmIm32ihldWa9yUBoJLCbf9eUc3ZhMEIo40+oGmAO6I
Df5w6Pnt3lm3mZhAPJEff8UNtgEAyZc0jGTGL+QlYNVG18auUZ4kTaNTPX9oDgMBJjW0/LU5gUDp
P+gIl9iEJlrH+TDCy7BYMai7NhgVn1yjRkiBWO2ATyDiqtavtINR+rwu97MbUFfJadQQBiFrjl42
xA0mw7Daz/aeGSOh9hJRsSk5OE0xJjp7p/Fnc8qFTYoOhujpndHkW6wfpR4exlAEr84FNhwHY78K
1IDn8Vq1wX7YxFbyme6AWn0wXogr9jzkmwZDPJ5O5b2pxBGaVaaHOay88OaZyOJ7r2wPeJsmL94L
tdtBAolmqR5cfTnojhm0itSLBh1UCgi7z3TPpiUWek30BkYMJ9vKkKk9a2AhG9z1mI+Mr8FJfFOA
NH50PA0OiXSM7xxHbzSnfWolnaTqNFZfyeWZmEIDyXhmV5Epnqc7bLeb+G3ll1fP/CayGWtNrjYc
g2aqfGfo+htfEr3d5A3YnFPvvrm9Qp7juZWIP9wFUaeeGMw9Xyoq2Z1w8QF4K/rbeAyAizhRi3cu
IJwbzX2dMLm/rr9sDtXZVS44+yOTI/rEx+BDKF+E2tdFLPjUpmCbv1+XzUnMe/+ckKfz28Y/SvZF
st/EH9kDOL5btRiMgGN996yxWjBp4jwkDaom/D+keI5NsM9E7Q929MhEgg5ZscrkEemOvs6F5fgN
YgSu4ejk10x1fSgcSiegBwzI8fVyG3Dmg6pHqlcJzeoTne7tfvxdaVf38caO3LsyjSMXfET8Roz1
IkZ6TL5rZ5Ge8/uL+vzmcy7p5KaJlDwiwCkaKZOPSX1O7n8ZKKbzkP0nTQWWTs7kNv+KSY53v7rW
+CUEv512ZK6tORUilYTuPCAZ64xqw8PkUSg5rerTBIvNrugeW6WVt9F9+I33jHoLSJKqQSvEQRCd
03vRx8WcNn3SLar+NVZ3nrxzj9NTv+0d5vXNw+Lq6TQ3T/XlEV12tuKpVLNuhucn7ovNlExE8A9X
TLOYh2jlY3kqbvFt8yk5vpsfzoDNgukHIDfLv98Dcq0HKN2Oq3ALywY3Bx8Ys0mohQKRks4yayXL
OSZvMvCaIYj9oRTAXqTFLxRp82dG4j8//j/SzqTHUax789+l123JYMZFb5jBeJ69QbYjDDa2ARsz
+NP3j1JL/6zIVOWi33qVqsrISBNwufec5zwDA2NDOORBupCOL2ili2SWHcWxAJB1JsC3sAasYCs7
yNDqeFgnZovxUWUWurvur3N4eP1Fc04TS5nEU6Ys+VrZlixn9sCDth08DXFx3VzPb7CGUQIl62w+
OP0rIn56gTTMQmHc8Ycmj3Vy6Idtat66+Txp7ap7HbcoycLHnFExGpkHxMHv+PQeRkQqjUFTxul6
MCG38whOgPRok04+O+gkGslLAWJBm6qOma2VH/vT/bu1om+dsu/q3yis4euOitV1OZhmDOKgfGds
QXpIbaTsoSmNY+jByVLBxi/mQCVPCMPhkB31hVX01a92pdsfMu5udg9ccti4uQmuSCeVOczOR//M
0znCn04yfTPKgxU3vTv6WmTjsO+7Zl04V1dxclfZ6MvPqhg2Jzm2cKCYE+QU5JOK5FGalYgMOhTW
MIEtDpgo4TgXPLacIGLtOI2fk/gEX/T7cSyHvWHO+PvrFpIji9tRSd/PHGFYOr3wfsjOlFcvo2XE
7OZhb9sH1xBo3a/fxZDkWBGxztu9f/OKj4oxCY0LYajPpWk66pkqyaTELJPo/A7SozBNQlwexgRs
nhOcqx4hGICDz4CqG0TO4jbGbSD/roskbZaP3c26kLFW9ZmVEBc3IurjNmWc1pVog7AYMWRZtON0
nFuvoBjmITgOS9FKV/qYcfa8m40PK7+/ug87FIOzA7bP8kmN32VI6gbsjODpZAxkmyHwD1F5JPDS
ni2ark725YslBcmUx63YbMu4m50Y7aCLoUWB5HFsqLemtGNfyXe/cPuVU4lY/zv15rUh3eYbHwCh
tquVPKXtsnm78hmiSxb9Pyb/ovMIUKbzw/uR+ZEMMJBsmBCDK4UDO4lN/hQzHWlEjRrNiUdxVW6N
ApjOuTLKZxqRIBkRKBJYDoITQvMIAh3sFBUeDdPeKzGfqH9m1ZLzjvhCcLDbir/y2QaXynnZCUbp
MBjYux8nHQ+xh637A5C8xG92xNPM7gRKDEG+rhZYFjss2zreg6x9/nZmcb1QnpCnLR5yxBZwES++
MMN3pPHQz26yWW13zzoJWRVPg2CWjoAuLyV3YCm7xlPR2GUrUnguWJtES1LddvcN/cGdzNZZ4mZD
3jAHnQj23HRL6IfYc9xy2Wx6doeECQhmYKbyZxCQcIxPkXzyu1bTOeIBvZCBOxbPdJW8fMLwMqzC
9wgfDxIesZYgSqsYcTLKogVQUHgXbCDIkk2QcGJt1+OFPGosusTtdfPxCdy073h/mVGwH1XV4CNe
o8cyCmCDBPqSPwMcyKk/kQLOdYF7eSeT5gE01pvycoQP5zahcp4qO3UOEZIUL81MvojFnUZnbt+d
Rql17xucV6jTgQg7gEpweGuhf2f/1N+XAG97GEG8ZdDqMZuv3RYmG8HKDATTMVuiN/CvBLNmpAO+
XZWkusdXjKNKRjsizuloZQvPEoqOUW9cjwSvP26ccpgvLzN9mM1zp1peKbFJe0yP6DOSLgbF+4SQ
kV1pHM05uoRJsUcDB7du1iNCY/qe3xaghWOZoIjU61JgkxG5Gqynegh+5yipIe2Bkhpk5kExvtP3
AmtgdcP+wfnXD5T9YKGN+dd3bdWqNXBIhq6M67I/izfimT553CzkBRPt1M6B+lIgDEKboXE/rIj9
c6a4pPrA7oxptEiGj3AlvG9eK8J03zAl+FHp3k738Su4bAjceG6l8WX8DGlRL2txDCfi2QmGZWg9
4ujuXL3rUBymE3XHGfb2eh4qsY42lB3aURcPf1m3NnKDDVGORxoF3jJeGWEKeSAxn0vaB8DGNyWK
BCUELIR0XKz4Nqgk1+RKjwsae3HeFTI+G4a6pGWQzMH2jX80hZXTW+YWAZjuLajc/gaFhzSSCM7s
eeK628JRVk14lCd8n22wv4boV+RWHmiz2RF4isP7zPPn791ppLxgHqFNX246S1eX1Vtk3tW19VZv
2cO6EuEYfFB9iHEhz6QImuFl9aBvgyR+g7o1lXYfyML978iPpjdLwYZT5wO9F0GGzTBH1tx32Eqt
wTj19SBhynedP8dqoJoA74QffQjCgWXGXi2gnydQzL5+rGMX56zYsFRHL6dCxim4eGmSrqZCqs3R
YGqTyn5uevNidPceCx2Z37HPn1iTXpyb0Un7uh1zL3JI7eJBl95gTK2JTIkUNX4XP5Gx5kehQvWW
rvIl83jettwCMyAYUTOpolQPNBlGcLIoF/GMposGogxKKinoklHGt0lTmdC+Kx2S+yaddkBgIvFh
BIjc7I8tBNQip4Q2PPf6eHHQlHzcw2uSdwVfR0KnpWvCJ8r0OpS5e88hOBmaRnFJCBeHPk3gPl7J
0Fj8t4tjwDxhg7Lq3SeokWDMMh+DNzYkYoPH6vxFWPY96G6/QuhyjBsFBSvFaOKUHmFsBLDJpMOm
oW5/gowCmxRd2jZwYFJNuJBy+BneqA3CbIY0R5/zdI/xqiaWyH6BfBI7o9gvT5yxILFUVUuDGfh9
xAiBg9dOA+QdKXAgVzy+YaKpBKqXTEr4rewH3SVxSmCFJM/TEEeN75ru0kztaCd4yTfQjrArNpDA
NFfwpNrgEfZsnvDNSd0+qOwuDdjLn6EWqLAZGD3wl5abdB9NMWIBOrHZ4eX5YM5uv3rabL6Otq8D
Ar9jyI9GTzXqQzJRSIov6LqGyrTymJVpXBdfZV5CR/ey2JZdzFLMG1G7pICOyqEwR6MXalPdJlF3
TKONZPBu87dptansslEXMk60nvXc5Bu6YChwfZfX0ccVBCo1GR5ONE1X2aoaNpbqi+NspMKU2qlQ
i3Vg4SAnSI8fbkm1u26sl1mQ45V5MLaYi6ez7BtsDvxWdClKSLR/uSK/qw4jfL86ONFC4dXbVBZ8
JCAu7MpakoR6Q0XmnhB2zhTmco7PmVe5F8IQoZgfa3IjGU6goYbe510XfEpqcPswqcg2l/GHHg/8
2WvXt+mTR1SpM1G1Md+J/QuZ7sEz6M0ufjq7rLTw6X3fyddMw/tWGLOOEcTP61F15H5WC32MwFFh
W23nykyyud2UH6zfdMVzfZn9YDBRlwoR0pfYk8cfux6mvog0ymtHA5rAY75AzAkt+bphmrQlSXV+
zaw00HblRFpFAdVzSIbtSAyYhu20JWuBRl+oWCYSMyDg9e87YmAQVqY+k9dYPEC+6RacPM9WfJ5/
md9RBAq2OpTmAHjxnGDLBZZFABtcbsHsDTQCFPs1p5+L9lzpRAAQ+oCzglBIyGlDZad8xd+v0fVr
wHCN0Uh3qhCKkaNwRbPdTAa7fEoW6gZsrs0cyYmc5ihw+GOARIT0V48BQ05Yc7S8ffGujNVupmgj
hh5lEKNdddxN2oSF4qpk7jF17IUaPzX8cj4zg5rYza3IBl49wETAnCUrJRBb/dIBvT8wZVdvu/TJ
LvZFzs8EOqbNmJB7dDfi2ixbC75+p6/7fhwkTD96cP47yO6bO/miUzuqbhxidANvr7Zjgt/Rml0M
vtECXWOh8F6taJIrv5m+aZkpq68Iexbi+NUH0ElIo+KkZvQyaZBoPa14rfoPatL7uA7I1XPgXgfR
9Hm8TQabyKf3ZZq4vEoWR+mQPgrD+tnn6TJAYCcmLD5kxDGKYMX2TCE3as7yfEEcCwcdg8imxExL
Ikd1ffVfBnt592KAmHdgM063QC6kvDckPLK1bQiKtJ7D5BwJQE4Afh9b/X5QRyXExiuAQPK+t1eh
g6+ea1bv6MP4kyBH9DhUeoZIGbnWpkKg0NbEe97lDagWlRxVYe/hZWwJoZqORGbw6Icqi97Ch7oq
k0ie2onf2vdhbyL7CLsk4jLhdwGOakGrmS8FTupnyLMheJJErM8MhSSaP8m6rI5FAHB1rZzB+HmW
TvLdRlE5/GBOVJF36T6P6QwMlpIJYtKwgiMgBi/qN3A4hHJYvofg6vHFfCvgu4z7CakPQAF5xT+m
PhZgkuRfxBK4BaeT4PZHEcPWbDwIk+8yZFzZrqX1a5zm+Aby0nKYq1RLD/I201CaxoxL/c+ZxPXw
RVglyuRmdqEb2okzgJCezQaruJB8X0Ocb+2eQw7F029Qtr3NbFzb5F+y/PE3Mp9D/toe4TQC67le
3ZDwdRSbluBO/A3yTtVfDT+zZP4irVuyNQB84JJl5GmLN9shzzH7fnraZDBLaYo1Sr6u1+Dd3iEs
Ct+zgUdHGaJUeXj5+gXFP3glVvYm7f7haA/ztUqZ1iZohkDAbw4aAJZda39C3WnrLiRHnFZBtH7P
smHl6Ft64QttOCiim3w9qDfvh2Kc7bWdjJPe9IoFAlhpGXBws3SJ8GsAhG67K3NsyX4Mq0CyPm7k
Jes4jCaDET/54EVGL1g565lTMg0Vr8Ykn/bW0R0IH+P6kDJYQHTJzWo5AokoYue54AwJrRClvE0I
DPJMpvUesa+w07QutTwbEbwb9OwBJSeiUdp1+4NqtjKkKTYlM3LdDYSoDop7vzuG+b3gzcS/e0/e
Dsjn5jK8d9uxLzPR4JQA17vsqa64qfNy8/DUUW8vU3DcQ16iESJEAmfeTm2pNNoJBdQq36Qu6WAj
Ya5Npalo0eqOSi/2xZMy4SgZEis+0zmxab8kSw0IQ0d98vCoeQZ8jzpHIgIsfx0/PMl6bCgs2Rpz
Prg7hcmOxgSKPWzV3wnjfKP52Jx4zw0bbVwYKij4MTn2v27nF16qyIDvruRzOizEUzIvXbzcKP7k
sT5+DBN4EphlLG6HmCPtetQJdy+eVjuJoSCUJ2wUWGU6lm/DS2LXp/ZL5yOfxzdJjz6zzXGPlOaO
IppZgv069bCwkDcvgsD5AVIfvgqVqiHMeZUpTTA854+59xEUpFGCMvOfUEQCmUbkK3I63t6djLFE
WMMMd6zB5ySk/au8mGrQBDk1ZWkWobhonoaCYk8bYL5nk2WmIE/cv2P7StBSYhOa2MxfjaO9bRKa
+4U31StLAZQdWOqqav031G12l4t/0/FDMfvUhnJITcnxm7FzoZPyOc0jbtjF78KD/d4It/jgjcSJ
d+81zvhKHFLug5J31eGDHHpCoykmMyvPA7Vwb7L73TYB+H1uV9SIO85QBRCKLE3deUMpBohiGFM5
UcPCskuM+r6uPevDao9NpTEjoFo28eWVpHPmdGyhlI1UBb72VeMQz1kqMDnqPPDYZe5O9dUb66N4
VaJcMrVt8XUbPxHVNWHsvZm39BK7xSuDcmw3GN9DKQced3ldUTfGCBnYErHNY4CFnerVqN0ciXIH
flhPdtBwALQP4XD0HIrL6xmQgQYiq/kyRXmOXQZDh9zIibvKO8UUR/GrCQCH3o3J4aXfMH9zyACw
P7w2/aGyHIwadrMtuL12qmMbrF/cXh9203q66OsvnrurKwhfNu3Tw5Zeh9A6zHVTSezi66lZ6t2q
B+FFObUvX0K1Miy/e3hhb+9TFcp7ua2esPMZVx4EDWxT9GCZSC6zO720eud6EQMd6ND/5SVmkhH8
9MZ8cLQ8TUX3L/hlOFLsXjGuxiwTqdNcwrwuEdyidW7U/amjVUPmCa+ONMZPEb39PsObL649Y0iu
+vljWAhWzvRhWWkQ59o3GbCGApFOMtl1i2WfIABAFdSetSWfX3eH2MCLaA9AjqH/M7BJnDeE6YwT
0Sk6ba0nE1zrg+QnuXmP3LSujd5nX9LaJ7boNG6bG49zpLoq1g4IHcbwbq8f880JxAQMufD+s+5X
6CGMyu3mTIn9LMMkDWSAwLNO1DcRwYwmzCq11Wyogfx0YeMAMOlMnt3YQoKkMcQwccGtw9damqOw
qNiKANS++EomEJtqlnv1YWdbDpVmBKEFtx5X5lUYDaiUK6ZfK2YQIkEiXz3FBvNSjtiudd5ijdn6
hYTFqNN/WnUzJN9UHKwjholTCff/BJk1bgiQ5BPZMNXYxBUw/wQRmH4grPOxeBLQQ6xIJ0Wu5ve3
1+A+1JfkjsqrlGxT4XyH4ifZvZUA/sXQOUS60AsfAATEa9I3QpNPsCBEQ3lLRjTKZhomDzt+eQlO
UM+W+8qWl9RksGrsSYTYJaP7YE1AAX/tlolcvc0Pz3xcO1FiPQ4fwSVXNeo571N/UWzZn/pko0/h
XezLMkxffpyuWgiWNzt+BtX3DfCGEgQCRieMEXtmstI28joi//liFLqrXv1cDEpl2GquKg+j1JGo
rkGdl1S571PMA207Lr6+um0ex0I2eb0eR17L2ybZpH7hK5gQw9yc0eB7rVeO+BMunqAz0cKvbp8H
IlJZEh99YJ6g2kXzanTZNgcZnO9uZcvolIxprh20lOvGrQ75+sPHHTiU3G5YoEx097ZuQcD6syS8
fkvHcvWafPjAwewVXr6ik8y3XffSvDiWHCbKCZgDnRwzEq8VjcNnXY6rUXkoZ6lk3g5Xj6D3Me9v
DQ6quReEX/QEl1CB1TmPfGXKYfLs1OnNuhekX7XfPyYrMOTLIT5c1vJXcUQ2dGUW2vvKgWABh3om
2wCd2rndKsvPuIQFNiafnKEw4tYRwpduhp2f7ueYUQ08Cn7pz0q2fmQ4zB8o4EmLhnk5KahH7Xyr
QeI6wUbrMDHoIDmfV+dBL3/7ReYPao+3QKLnQ7wfmy9IpNB9jiq8kmXKVruDRtucWTGxYL0wTbyZ
7GvNuvzOjm+G7apd7T5fQGkd/+p1hqfrVjWQuEBDzjugMjkyMs0YpKohMjiv/TsokuK+cU+MzZoG
pHt9GfwNr62f9wMNq+qHk755052iMsXeJCu9lK3ji3Uq14dYWt/z3QDz8P5IrQ5RMbv0gkiwauy9
YjbxtaJ47GDqPD/e1sCKnDyiO3g5b6ZZMOXSze3lCCqbsHnhaQlwmW4s4aW6Zzx8QInUan6h+R/Q
yNZu0qDtObcW+Tnrs8awMaVFdOJm+BCXarpIqtUNSl4yfzIlSUz98EycSnKxyo1q971DDdvT7cG+
gIBTo2M2aM8ApWD3PoY6k8MJSgMZgpY8bGsm0MsendtNHtb9IYd25rdhMXm8LYQg776pMOwhVlMz
362p9e0eCaMPv83tmzRu1RnTP9A/Gjcig6OSuTpzVLaeFuwBIijuFoCABIDnmCcjL0B2eNmUAzDq
m2q/mjA7RgcCXTFZ2clLurPLJsY7Yk77B2icDTxdpyf+HJlRsefx3Go2stnnIIUM/fzXEZXJwGwQ
e1IyLYQTmeSjfIsxoi/OutdLDUtuNCQzm/9GDX6O15/TM0ymT/iG24JPIp+5MBvnc+uC3fTG6d9t
STMZ8irnN1sKRDsQ8qyLqT+DJ9Nlc42gTDIFxo7Byz+2la/ja6MgBRzKX3zkBGZj6TBnGHeSxNKC
OcigFv7OWNzri84d9nqqJq9Djg/7jffnczdvO/kE5hyoW4iY+/vhFjLlcPoTGoGk36E05aLP3nxs
V+9ZvntOlfOjMoQTFw8XEnwVAaRgKcCz3Y+k7dNzb5jW1v0OT+MBrD68nl7zFpfBiZxjq2lX/H+S
T2WW5xegy/5FMmlk6UcYittUMdozlKi8GEHMxNofsD2xYFj1hDBZfl5ejE8YLU3fHHxFujno4kCs
QvSePVeu3ebtywMro4tjFn8/PlW7GKjGV8oIq0I1WrO5kMBEejU/VY1vFDe4zt/uo71SDo7z1tWg
ixJ2ot1Ht3aZ7BEj5kxx8HBgNnQJnle0XI960uPGKbmXA3aRSPpxldK/iv6jb0p3p7lvsluYll6b
sK33xs1gVvX3KLJ1VJ69SXkL4ueMk+qaekrPke/u5+PV+kRIF49sWkMOfUw0bSIwdrkPY3o9APV6
BhqVsnW9ndvDewB+WDHqUkhox/JIS0MPxjC8Av0v9ndPSi2RkkDyKVIZHlQbYJpeZiNC18E8qQvo
7mAl5TYV9qdvJsdsi4HyYBSH7RYXnjtlBZUTRmI4qGxvG5yAvSj8zMUFBPxc5b7BzaVTfgwH89cV
Mbx+GOz5kkQeYW3FU5EFj1jhLIb5WFi/pm8/2t44xOBYZN0xQ2liPpquguDdZO+t+XWP8pENKoso
ls0ssfoDUkdMDW4w4woOXtgyh97H5xyr1oXmSdy9+XtbMRnv6gAN+P9uURi8J6VbT/phfuCbKNva
sJ7cgmLRy8z3AoGlLBnQw/qbx0xnt583Nn9sYIvD56iCsUjgMyday2LDGzwyCvDUBwoLqjEr6lHu
6AqIt5Huoi12aj1XmcijR8LAndo9sd/bT0SZbFNI9Wad2CJbvkM6nD7vCbbxWvcvnJ4PSo7MSTBM
gtZoX5kj+5wy0E5KzeToLFtbWyiL94m6ZZETdk59FxnRqenZKjUpZihQruaPOSFYGn581agOu6ME
e4PUfMKogwe3kDZy10GaMi8sXhDzpoAHZ2Shso0rU8WzaErdRqFw0V3qUJ7aFZOkczqVcFcB6avM
z+gZNAfhY5ZjDM44Wh61da0trcTq7QEmAei+5nuKxKq4wm1vD2yxjHdtmGHjfbPKc4Fdka2yTNBA
ayYEoHj3OeRzlXeYdv7lpMxYa4sD6xnZonoAsJcult7Y8RtPLPvTUvlmN7zW7Wvfl4oR78fzTE0n
nQD6tc7084rJpWY8R50Z2Ki62uouZdyc44PnvCuHY6ObQacWAWHyYNbcNq3uZu8gErsHWkzlMwRT
HeALwwmNqt2+PdeciyLcdbmbBNwe9oO+/4snJg2juSKYuCcDNcwGh0GMG0J3m5rau9UeNe5tls+b
7yeSU9F8p6a8LpawdzK2l9TSUyvCXgcFLOqwr/vyuda8N41+NQLgFLEtBR59nJrd9buUrRhiqO7J
uonfwD2kFHnDpZKNB7aN03KesOOvuOwGTseYqj9d0gg7j4MyfK5yABROcYYuuyvzs/eGzewvIpNO
nPRTzqMKJEAR7IHA5GdCXfZ8IOipcLQtbPYdxsZvM6V+0/Y3l9oncQUmlS+4EQ1swnxbOdm5oCKA
j2sDHgPCMkwA422nIswjaDK9rpzQn51QGLbrPOvCyykf6VR3AoQBMcJuofyOmC14A9YyBdn4L3Is
sfNq/e0nIjVR4B9M1NUfopmsyu+v4jLor3TapXLTGxcrHBEsBpovw79UPm0xTv+RowwLsKnY+4Ad
Z47s//eNFf+gjiP4838uo/v66TC/POLX//lfwv++5sX9TaBLf0X1aACcHElsNV9Bg5sqiK2JLcIL
ccXn4cWoZ2tXUnx3YLdDGKHdxFMmAeWv+R9/fNa/XNIPVdNjkFSVnnNJpTNpY0IAHx9LxOsnGpqU
1+XgL975gz/eAvJ8JJ1cXVHu/xDGNUl8eb5eYp9Q5cZ6u6APeLEIRjF/YJdIngutgtfbFKsGDx+8
kwsAqAs+rus+inYCDAQaE5CxYbMqNQS3jiiuUBoXmzYaqn+J5viT0oqMTa5R0kXWjfbjUq/PuEzF
p/YhwlQ2RphdTibv0X2GHHQ+N06uHU9zo/DHQWmi81bmOIT893IZ/EFWJ0mkoGlS9+nyP3rPX5fL
I2urntJ8Vtv9JDOPE2psHCZU48h/NcZpCgaJphCPKncDXoUvnxFb8YTS1CdD9i/X0r0hP96gX6/l
n5v1y7WoaVVe5UH7WaGuWvSDxtGNAv18AxNZ85lsuicdN1LZBj6zTxBS8cs0ySAxYAVqNvbsBiay
Olx+2GfGXy7tD0v4X5f2w6i5yKp+e79+Pqs1KdG8y7htHHHqylyDcai7MWy08TgWUcmbwQf3+Nr4
i4BY+sOi/tcV/FgpdyHWe5nEzREWwgRtlKNOKlzSCKc7ScZtrY+kiWScTp2/e2e+B7fYvnuJ6WPj
h73YGLbQqLNDqoB2E2MBbhQW5Dr+5SrFv92nTuD4yyPU1KfwKnSWk0XzYBxf2KZeod1wsBtuZxaL
UAEPZpgYfgzZ4r8f0p+0yf+6Rd1a/+XDk3spx48Lt2iNuROqPeymLh3pZggrCAtV1w4w2Uqdp/uE
bgy8wD8KziA9a/aXC/nTXZD530Ae9DnjhB8K5ftdz5RHI7erodMtE3adzonW07HDDOEFYz+Anwn8
QQxY/v8++acn+1vW/t8nP2FxWyO80wQmIFi1ue6O7IM3dLTz7OtvHyt1O/jPN5csCEEWUI3i5P/j
0Invr1K6alKLv0zflVmYOrYFzGaEDeRcBJSI+pY4PsZmF3Gamd84uJnQCr6FuTsNgZ4aPD1z1iiE
Z6N/ce6Tp5vvK3d1rtFO03f9LTpL0P607/16xT/OpCj7ZHX1HLSrJPwH8ikOOsQjlWFQA/ytMJNl
uhTECqJDuNGwrnR9QveIC1H59HN5zgSWlC3+vR+QBwQ3qT7L2xIvEztjcg5yaj2YO179NuC73cKW
J9ZgQrIKQCOu0KdoBBO64/mxTm9OBW5OxKhd+dXkOrlheHnxHhM6/B1zEvMfBuXkBf9Cv2MjCLsc
hoCjwaOSh5xtyu7+zchO8a8dnpZsAH5TeOCjl0XBz1wf1cf+3cGxOUzhUJ9V2DHnqV8eXn4/MgSw
J7cNB9TB28s0XoqTTXOmKxok5iDggdi5C9ycfTUgeJJ3mwkjKvQNcx+PoZH3wrht2zLw6i/UkT6T
6Kzng8IUL2hwC+c9+azeC/hYjXl3YsW94MINT8ClFinwg8H3H0suBvOGCLJ4eJpPXkV8K/7yTqh/
KMwkmQg5JPqCqmnCj8IsLjNFadt+u4KuXjWMWIwcuy4Y5QttlQEFkkaDRFfx7tD2ecLMOvEm25cO
gQGjDL5lPYN5riLGwGjfgnSCuw3tUXB30fJ1w5rSoGHWdtdFBjkWaTmzQ/xTGEYG4qS3lyZvJ/I+
44sJfhnpI7wqwR/b02CGP+PzXLYgWfZjrbemdBK3dFBObP33piAIf349/+cO/Hg9C40gGyFlsdMd
hCUrk4zhcTOPQ0hbQUqECRwNAz85hqhXV6cxQZG2SybXBfIwBjvZCotWA02BDdFvBvY0RKqUea0b
b0qHkD3G+Maltm4MsY05A5Pzq1N4MPqXvqTd5TuaFujcbr4+icdgV5cDrGbsqBCCoXphxKwbz1Pv
0d17ZQ/YE5NR0DgOfj/i5BXbdHHAdxreaT2ng9ExbyR8lSYdxB8dFJ7mTDi6yRDvk9mbkc53O3TZ
7ogYvSuS1E4XiM0LfqLYqiLXwfs3C6D+wkDveiZahv5fbFzE7pD7fTf8n9v9Y2+5iTftWn6ElqKu
z6ikDuBO4bs6ge8L6QS4YEGBGXTuzrvx+QZz9S/PW+4MJ367AI3oskFfF+iuugv85SDUL2LvQ05W
i1NClJvSTF58FnjudKj2lV9cNJ0wqCSU5AKE+xmcJPTmVP6ntjXrQF1cDsUZOFGeDCYfZzJ9O+2J
Ow5DpI9DEBQ79+Wotmzjfwb6XzF1wZnEujPaOsU+Pp1eap4YZPnvbbFN1oWlMbuPLMTzVCWXoWg3
S7mb40MbxK7eyzCYLnHWh1/w8BEyPCI2Ys1i6LmIl72ZwMAelyv4IjLlzLEMP040S8dX0QLdVCfx
IV1H+9cZma3dASevDgXIwpjO/MZMBlxamZRnfZ8QO/KYg7Zk08IRme2+6L7gjT9szIMEYxXZMmFJ
PeflkfyqoxIZ/KUx+2MBJ//yUH5UJ8I1EfNowEMpIcjudS+nQbf6MxXejrpQJ9FehDe/x7aElQ+/
ZgZVU7b7vmJJWBbb8mwwKk4KdVTckRbc3CsDfaSP1NHH7FPIABF68fHvCaB/WkoKYbp9UVf6el/s
TEh+WUpanRXyJf20mBKXzhV7Nab5zohyYqqOGrMrwg/4vf0t6u2Pr9CvH/tjz7482+RW3/hY0QV1
Lcy+OVrGmLvIo2lILDZBrPbTXJizv2yV+p92yl8/98dOqUivwSBK+Nz1dqQ6hdEZUj3D1ozXrbnd
k0xkTIgTtiOrM/w3j/xODXW+9PkXic0JowriebqCC9Pi+fepe0/mcyYU10njpTxI6gteENxhcICA
bwjz44WkFTrY8rLsOwBz8E6fJt5IjAhsLCddvNeGqt/FQzD9qYcotTgyzRoSZOdrP/yaAWT87cQk
lPi3DUQkbYhyjqihvqL/bEvbUouqqr3Q+E4uh/cazSydTW4VuaOjAkmx7N6PGlzDH6QmdA1aBMel
C5vomfOLixl75BjMowcmAOghN2zDQe3g5qVZLnA+/E73kHiN6W2DDzluys5j0jnnQ/6zcNb4zgmr
MOyQWoLvDAKGTNaZ7fs8wwLPZuKEA1K5zo1DM8aq05wtqtUC89p4suh20gG+KRcSQWRjRoJ7PsJy
sN83Fp3h4bVBW8js20R9hRVpCH9Z+gYACXrLmmFdaiFwui8eOAoko//ekH+/m4N+X5L0Pg2BOiBs
+N/v0KVX5E1U40XFVCNDdmrJCH7wc5m1VvG3Buz3NpHPUjRdVgVy4tR/SoFf3td7vyylfo51S4Jr
5UQ8sEj7url87+WNayO006x6ed9hpjINDiZ3BzaZ//XfP+7g94KLa1DFASuI2Ne+9uPl7eeN/rrU
WJVp+wGa70e9vsC0zoKr7MoZHO2bMe+J+GIb98eE+Z9SD6FFvMNqnC0uHytTZmphKX1bT0KhNPvU
AWDUgJsx47m/bTSC8Pth3V2srIm6INImyD96tafUSz9REREqaZQnPDu2zKGQfHZpMktgmPs3H1wY
z8yaZ67jELhOSirUaTz5Mfdwkbtj1k0cxdKnUDcwmdYgtGMuHdbO7hWaY+RkBg6IB5LhvMTA/LCZ
n/Dl6wz1cr5ApPXX13aY+wRWEKFlrb+sLkQseMTgCS9/vCocz8MHj2gKrutubBF1eXgcLoSUXHcs
Mv/70UndIfTvyuFfd0P5YWUlxUlPeefcjRaVeDTajto7vZxA+jRzZIMYIvikayYrx8ER+vJujrTB
P92Jh+lwhUBev5fX1lIcjHTp5t5TtixqNy9YxNb5b3DRH86I7lp1ETcyXf49FO0zGFSfNtW7J7e9
jEmN8tqV/70M88LcmcFqgXjk6+tva/v31p4P1RVwBn7RFKW7gb+8X3lVplKiNQK4NXlVeNofWSTV
EOIP2mVuB3sXKRsd1MHWJ1oLNi/VehuljN/g0/nvpzVQf7cAo8gTCGsnGJKEX/XH1Vz65UO9lrm4
Wnd5qHAfRz6o1HvuoEIqzHyyZ8GSJdW61siZOKgHJuqp04l2Pqn715yoLqmF80iJzHmEl6bZ2SVU
1uekzbaT5SUAPHJexvF96Bl7JrkG6uMlqgdijVgN7WGvufjCMPD76jXDvZIPHR39gHl7e7T+AB9F
Z71fLSQmD6MKOYnvdzp2tPZMEYfL7hiI6v9L2rksKaqtW/iJiEDudLkj4t1MtWNopokoIoiA8PTn
o05nrToVtRondmPvXVWZIjDn/C/j/4YVdgqjxWz/+omps9XNBb8pVlYzhy1I+WDwnUnZqSlos5/V
/OwVO3SBqj6QBHv0iQfmWv38laB4vJ8naIk8hsL1P+kpYh/QWLvK9Gn9mcPsKu1Eu+TwcHed13mu
RFtgM+SgdN96Zmd4bOkckvuAXxW9KRY82fSA68VkqhEoW/To35Ul8X3CS29NN81+6n7SR4KQOcn5
hxs732OaVc3HtzUMcuDYAzETNiZ06A2WU/50RFdwPGX8xZ1iiJTv7WDTLNPdMUi8n1WDu1m8Sl42
l6SmdgU3xw7gBb69eAF/+X0ufMZuXiTNA2w6cAw7sO3xYWvbixofD0zGkNvaUY6T19Mf17NpOxnL
7oZ956f+TJzV3QOGwkFoTd+uNUnDOQcCtwAdFDdg04agtgdCq3ISIzy9Esas6GGjjmPboZhht8ft
BwIYpO8+2E2GpL8Z7f2As/sjfQ6/YUVzqVlS3gv+4zX/05qTyOCH01MdkVf9e82VhWBKYtuONiat
Hwt6Iv499EVxJUGWGfIyxRQYqcNCIm1KChJsPeCHgUnb/e4/mxn/N0KURUXWNFGTdUXHYPPfF9OM
siotDFXEmHdQ1Oeztl0wuCB+IxW2izE2XtCyx/ULYMiw6v/jVsjD2fn7Bk2JjRqbrBiqov0WS1S9
kLbSRRc32QR6SnuJ1xxZos3SvS0fPTbdPh5mzcu9TQeQwvihIWzPvedOPOI/U/qh6SWXxaWLYN9T
poJLEBiGm3stM4DPVbG77Pqw3jx58y5kYQNepweH/A17icmAiF4K1keeHrxS98r4VPgG6W+/TynP
ALNuJrdKyxOwMfKBVdChY/pnw5TsgdYwRODv5vvq8HueJMJAPuCkMxYVmqZ9WKduer6DuAJ5WcWp
e9JRds8qJpCoHXujDMgaA8wBSuBDaxfUHsalnbqCqylOd8ZO2zmDYMIvYBQ//QtxovuZ+ExfL5hO
cxs5QHatWPLpfdIVX2W8NzBjg6W1QwJMlNky57e33fua7aH7ZjJf80zGet4fGDBh4TbXZPaFmggE
Zdh30buHIEG0TmcRtRyguWwKFAmbMyIq2a0g/5B1il49qUMjwijaugLzoeRi5csau2mariAIdftT
9K6Myg8FcSVYNL7504VVdLVwoxe9au2Pja9kiwK1s7OAxT7O4xrQSvWRLnFa9GlLAean3LfvTpAj
eFSDBbFfxMrpsasG+r718/PcHG72ZUFbeQyxp7X4Z1KEo0OA62wdSDHD60wg8w4Vbk3ph3OL6HRm
0OyZ5a483nTr+0w6jTbC/BnnjGcBvaeHeLHg5fU7xomfjrEYfRGh1awDbUIo+Zgg9BSQ0s4GQRxf
/Ze8CVmaegbsTTjwouXNTgGSagNG92plMRO4jGejkXvtIeZrAZblZDSGe2hnZfDS3X719wWEg/uf
FpCKjTI+r7rO8fnv9Wvcnqy3HoApmyUb28f3gKyMieiY5Imifcxyms2YGWRYyp7N4sjJ/cUiYmdz
YkDrVMFm64uHawqnrQi4GNWCPxvRtuNQJF/UhqmDYU8aHGMHm6awZM3AkImX+Mi5d3spTIHArOfz
zJqnVMGBsVifnDWDFcr0uKIoGqw2oMHHPNE7ejCRk6H+zOPCFgOwc7h74KJNrDUdGk6b1SL6GFKd
YLrbXfkjvAY2okXVPLO/OR6YoLX+q7fxpwSDdj2tQpWoC9/ef9+/TiuvuaI04iY5Xnaqdd0Is9ui
CJpv+fONzO7NAMxh14SHb5Fh+6lJ2XP60C1liZThdVRKCseH49+f6Z925H9e0ZCO/CMkM6RGVMsM
HizjOMzyUoxF54hT2H/svX/K4v75Mb+9OHqbtX1a8TE6jlyozkbLt83Xyzb/FYSPhiPk9z1e5+00
Sb4HVPBv5534Pgi3jrNnYyxAGr6IbTbQgJaMMei+QBEB3e8S7XRi/f0+yn+oG8pAdXUEiPx21fw9
UX0YclukIs/2bVITdxg4K+CqADycXXf5GveLJtShnYCeGWOGCB5fXjH1ShUVZQYDFDasqfGmcjBo
Rr7HKPg8HzHwX8TV+Na7T4hQt84Xz3koh6DDhKiLjQ9trAaMmENsmTzn+sloXJm5XkykjrrDDlcA
N8nm/VoCAYVuw/CSwUkl9XGh96WjRNuFwHtTnRPqqieKx4yOsXBHHoofJIathYjEktIIJtvBynBR
iSlSvJCUlPvHh/JwTdnVv2RGqBDMaw0hhXGYm3xxQBsX673uGXjtHTQcH92UJ87sN+i0Ra/MUkpf
TA9SRl8zuWZgbuI/P83BawpIKCMFI5uZzbwIUlgglcMMB32anskrwRYN90KMzFh5+OTGLUpANgJl
IZSycXs2spCYOSvHgKWeOJ+/40S3B7AZMdp98ChG2ZRuBGRiM4OZhFg4M3qbo/FwrrVXsvmAKjs4
T8UXzqLJlxnXjByAJCjimqOmsGsi8wZL068yn9ybTwH6QeJWrJp8Krxn+sPlqhT2ojx3EWmvK3qX
3x3jr3ATk21F3YfeBqQxVPyiK5McI7O1gBElM/1cAkRggi2xGa0QQWRATWegOLgEwsb0r++gbTy1
QLJLRulLn3jMPCQHBxxK8+/QBI4kRUr3dblG8jC2hHKvwJzLM3eKiJbNZsKglY5jLEi1bcYQ0vS6
R7G0OQSP8LmndyWelGX6leJGYfVPt6BI+sOURZhu73jJUT0G8uVDKnUbVNce0XevWJcjTQO+SZLs
spbN9fmBIqphDsZJQqZ7Yfx+tswIM2dXMgjnviVP3XR5OGD3KJzDj8Nd6LKUDTctxslr4NkBL5HA
BYoWk9ug7wA4QULCvoSRhzFF6Rz524bcY4CXzFJtryBfsrtlwt9PDmjjWRL/sZ7/b+2W5SyNwPiS
rirK6LfarXm93Mq+egDK1q39bKheuvtZFnqn3vL9yZEiKvUIvFynWFD9VyV19Kdz4p8f/lsRyMxe
lyKr+fDBXDDDX5WDzt3kJDyr4Pv/+UV/q9rWtTEyZfEOjWbAoWBgAhIHPILs5aHJmT1YlsrObDn5
HDykJGf3JYOiAaA+csc/f7+UX6393/fuf37t3/buYlSbaatyKds9tSKKweFyTvZJTQChCsY2f/+4
X+X3v33cb9WrW6vX9bvkLssEMLHn4QHpnfCfWFrLyWSMWtoe4yL0H0XGXx3Tv3zq7yqD5yspX7n8
637vW8Z64e3iRup3BNN8Ym/jQfH37znS/pT3GKokq6R6hqn9Ep7845B/d0p60+pDv8Ev8QdCKq1G
xa9+mGylHEHLlgddhJ7nF64VxuqMO7H8svqAedCPzP4gQrXykGDtHWjzw+QVLT3QJ/uSQiSNOQ9x
hEtF+hSeQ04Oj/mEtcOURYCuaFE4L4caT5zSpuK0j8wNaeaUVHr3pszEAl9tcMhrbGIyVDj2ZIpp
nsFsJEeAvWnG2Yex6rxB9jK4e9xmg+iktgyb4pGHpRzwWdL7HyjUVoxTu7VwgYG4Pz+E2sNvB2Y9
RKmN40RDk+fvN/VPAQ2lfQpo7BE6Ce2/46YqlXIxeeT9hp5wzR2FChOgh73Nr/9RVRz9qSAMqF83
ab5Lg97t358kC41SqaN7v2nHRTj65PR87L9I1mNIZ8SFf/9af/q0kagaKhJM2Rxp5m/fq07bVNMP
T2nDaUFrfb4vbawnvuA9b5mw+vuH/cEMQ/7Xh/229Rip+dD1hA+TOqBzde72XsXIFLZ3qJXhFNHQ
OfYKQAKVwGXa7Y2bj4D1TQMY/uXqAt3lWIsRMzEI38vt9SM/3ouhIdkolojefnO5xE3lMXsnvNdd
M4WCzGEmhIfeMeAi7fT8P76QPDyL39b2v77QbxvYWy3fZp9V0qbF/1zxFJj5GDgvQex9Cdi1o5I2
of9hpuJqHwBI5EBaCx3fSHced4/c8zIumIvdXrG4QaJOUIAK/b/epz8EyCNRoxKEm8avGvC/3yf1
hZ1GmnCNBkyzY3rSgFkSI9iIGn6pyp8aqfR1g8bj70+bjoD8h5LrPz/b+C3/EZ7FTe2kh7RJ8/nI
tKh/vtYyVLgYzou+qkD2XKfyqnk6hWF1UwCnFQQmUFG+BgbpRIxxw69H/kpx/mJkiEAQAYNk98z3
CB3yeQuopOaXn61df5hrBq9E55aOqza4B9favlAhiWjplwcQ1bwI/VlgbPKTEKqKYOtfh9kg4BLP
bwEFBzPyN96sM2rpap/NVYfpCMTstWAj3pk8fA1hMIOX4sDWv0+ND/WT6mzXclS+tpqdMc0x+lX2
B6Xhqnt9SQyu4pYWMWgjOXdtS6x8uROeYUxc2yq27YSFgjeqGJ+5+TIzTAxJP/DPbhDh0VPJKdvl
Zqj0QY27Zx5dTV9YvbRTP3IOnX1JYF2/o7fhZ+s6tenA3FCR3LOV8PYw3xqVMQMyr68KUpEYXRp+
46IEe5ZG2QGzpNcwW2tSYljfH+FrI9wAaKvz9u6SWNww+lvdVOcA64RGy/vLhHVGegjvEJa8Mi0/
GoIGgyrik4GDRQn0irFggIC2MQboiu1taUPHbvd9PeDlLwxexqw9+nds8RAtGmrGx4R5CIBdD+CQ
thDIdEKHzjBI+ABAokZrgjThjeRpjBr7h8lTJv0gDpKbuENGpQ+e4wJOBeM+t9OprtiqGlZLSqzA
9OMeNFaKJO3gI0czmaWJVZ7uGKYrrIhPE66qq1EdmlojvnsR3DKXQW0oH+rDSZEuBeIlyGWmc9B3
j+sB2eukj9ObCh4p0Q6P8wvjTZQXNg0z7FqYmwHv3OsF7CFDqsGIxualbDLgj/U0ZZhakDzzsOvL
sdbGouyp2droFtnoqzTm93RxaydyNslQdKSOXkfXFkdSugtAzIBr1Ew1TS7yC4zFGzdXq87C6kJN
SOTFY9zu7aj4Wez4GalbJD2ZYqpb6cNVfjp6YtQey2lfjx+5Yxw1BpKU8UhwnsJG7j3lEregasgX
Lg5QlgOKEWOZ5bbBe3BzdPq6S7GYvyeX2mW9Ph+ztvIe3UaMy9bNvm7ozqjtkRyQ30Tw2K7fVe7c
2D0YqJe0qAID3X9WhmPymiN2M+yOyZLsl5APP4AjKbAtM2pYo3e14QFYurdnIAyhDU8YVExYPebA
igfOZ2s6DeU58r7h/6C1QVlw7MAAhw9iFCGAEM76v+APxBycv70/IroxsJ1BjHgQe6HsCN9o9c/G
Ug0PLuB1LzMpyPc4hGSTX3ZMPRHPIpBO9L4KYFIIDwd1G5jZC9GFPKNXg8hgofMbt9K+pdMaPJ3m
C3vDD+IgzR4a80/GuLHvxTIFNDZa8NUWTNq6j8ImOicxI4UPFOHnMwoIgciLIQu+EH134MXx09nq
VgwujwoYCogv8Ztil7Nk26D5TgKAJ++OJNqSj/m0t9fvyTuUmOWgzApvgvb/Mv9cJhZls6EOF72Z
Sbb+15nY8KGFos9ky8O76YxGbbDTXa/38f4C/nCvUfohWfPy3auxnwdL7F0mC+b0rvitIVHhZzp0
ZPz5OUSICntbmGEvssYB+TwwU/z5crlekyMcxuqErhgZpIJ201ZX0dWmjPD95LbePi5wwl8mxhOv
yZ7y9IiNcYmTFBbx6cSiztdj0U1ZHRj9DhhvyKXpgwuggfmORes62joBvqlIFOAi/7D5sgJwQfPW
o2BgbiUWo5HEnledhtKALX67iqXMhtTRSuagXkI0dhYT9/BKIO6HietV9mAS7nHDHhvSSqw4bAx8
GBoSXaoHPCusPR5ByLQtjAvwVCpCvc1yaY7cK/VtwtTV1bBKfpT9LW4xQjg1T79kpg25nGWeZME5
wdYZiGsPW38gesGWw8tWtzGCgufuYpfLxzKb64nfOyi3ilCBM5OHW0wzePch3Yx8aeTTuK4zno9+
YROydFwcwicaVZeNCB3EVLHFD0iWA8EeZDZvU2drmlPI9uiLo4VSBrLJfPqkkv8eDlbPLEO2vucD
wWLAku3bKGam5cNk5hnq/VCjbWjN92zodvbF9+AmTHgGfu/12yFGM9lr2ZLGZWLN1Ijd4uMkwhOB
tlc5qRzHHFs8wNQt1vvnhPeM93BGkVW3nOFlV5/OhYrOksf/vgw3SfXhLeK0joAXHgykPmaad3db
JAjirzPnNFPelJC852QfdTY7CIBma4tx1nvNZdJmefi4TrdD+sFsyilfMXJp07MgESkFtwFHCUgM
rfSw81Nn4ydp4HqM9361zDBbAuzbIPixp/n0KDo0BA/ugpwiziQuV1mAFpkskAv0Z4wFgWp99B4H
0wcn3IWtio4s3RknfEaMTqlP+yy4XriHy2aZCT+eTvkVpb2/GsFjalqP5Umx85SF1aAppovM3Zzg
ZKJtNOamHXkO0WiN1vKQB4K0Smb2atyuaVg6wUA2H3FDWhi732Mkl0A8VoXdRjjAfQhBjOAZroE1
aL1QLm+1Afg9wk34o+SO36aOyjB8Rz3droMfUoZVNGhwt/FlDr6ZhZmBumVdMYo6qdyt593H63ID
iYb1YV2vaOrgTOIDxHtY/YCg5N8CmIoMvrr7DX+WdAw6AL00njVUztp+Ss6+PdLgnmLMtgwpu3Gb
Qo8CCuvoaW2Bcnakb2jBKHWHMW9pZwszDxdpD2JRE/GvdaBi1pdIaGAjcTrsznMcamAcwYEMQ3pb
wDHYb+OKV6S3wvn101+Gl1UYnkoN5NsIYq/GI5fQvbViSPTBcnpjazX+9VkYbbJe3pOMQ5P6uhhW
WcDjkfzrd4r8ZNm5VyAfiUdHnyMR/bl9L+YcpUcuv7OdLXENy2I49EorXxtgjUORsIQxMffDDLBW
PBNSrQDZMSxRxAvTWbAbY3bwZAyRWwuTKqU5GL9QGOUT7GqrMaSzyTeEwpMYvAgorMXie7iX2Xqv
dtGevuQgJr1xSujruprmCkyCgJFrfGEdLE8bd3A8IWSyk5qJ21WAOLyfL/CPg0XSu0fhZ8AYDLM1
FHgHY9fvb9lCbDwcafrI4uKG+ImC6PC6IAw9+AQBXHFnR9CLo4W6+xB9ZCz9ZNAnENANW8W+9deD
UE+BTOoUn2oND5JJIyR/jL466onJWOA+gwIQ7WE7XqhOxLqIEVakbLjagvfMK/0BAry+XKy1sjlJ
9v5xNAcdIP0OP5s0Xx8Yl1wtRHt4ZAjf+reQe5j/+txcVHQ0+ankQ6kZqKM73m2rJd0HCt/wSrM/
7Ge3YEbMveYqlmmQBAef/Ss6HB0A2Bx4shdzKm55mUWGn0xEcq72shJICKxeev4BY5tWtpH4lyRD
fnWwkUPX4ZtmJkh9ONzUKJ/syqh67K2iwqr7tWeY2yRQ7PVtgbDidBnKLIh1wYTu+YaZk68S5Ji8
22sSGUIA6E33mD2DTrM1OoxjmfNfskE1ovi7rCSGuaEGDycTIQVjQB7nFr1iNFVsfbPZK8R0NRas
bL7fClGEM+gjiNqxyhEAGMOH5GV8nNYChyJqFiaRNwMKZPjoWVweBYuzCQX5gp7qJ+TiBhQU+4bW
WV7J+plxGNOKfjAHi76BBz1sxrPTXhlvo9cuovn5aw4TSnw+4a3/UGfb8mOv/cS4AvPpNPsuNnHM
0FseNufMO3XTwemQ1RwuTfvcT4WNv7z5byvEPDwg+pMD6AMG3+zmnvaivXW6hWFH7MFAleNY2cyQ
tZOlEAlqNOxtaaCZc/znDi/rjR+7Dzsr87xQnBzAQLbmPwdxDW/2GORdBUvRhnsILtXek77hTY2q
HMHa40PzEeekwX60hoZGOLWVnXswch7EYDCUNRugMzLLJY3Gy/FTCs8HZ827aylj4urG2T/DfbNK
Xf3E+VWjsgFfReTBYMo15SR8ICO8pI4wmEy3foaGYObtFYMXY5brwKHLZe+wM6aaFfMSdba8ZeVV
ViX7Jb4KPCNnxklKrIVzFJHtgOtAeZk5+Li419yWMb/IlpDdwCjgGAAL0FpTreXyNG4B4zJbGd3R
8DBmmbfGomMgtYUzWjqs8GRJFACIaThRB0mTJztrSGzLYfzNAwM81M4uc95GVjoZ4DvgFzhrTjFC
PGqGDa1eCBP0apfnO2A1W1/yYiNMj29TlhpUUCve72kDh/2BeDN/BAxSqWA7oPg+OfVjkVP6jV2J
k7oX+xZ1Gu8r6l9aONC8mXNKUcXbALqWzIhwbr7X/Gm6AJHU8ED4j7s2gOcyXmMjqOWdk/xuUPUO
dxCIh3X1Lp5seHkx5q7EW9GnnIwzmqPskjMroRxWQkvMTmpxoqZmogvGcgZ8PiKwQbs1uLFCZWUW
OQ8I6i9sc8JwzAuJ9wwgm8nLt277jZXGS3P5/vXich17nTsLiJGdbz8bVhFSXThr1ifcyAmuPZM5
dylxU4icp9lsv90mR2ks2umSeb8mWF7zwFgXEXtDSDC8h+W3OmwMQjSPxrmBjfNUIECFPiHK1pe+
AVo072bn87K3nquZ7LA+YzJwaJ0xcQly4ZnJgctrEO/lgwVkea3r1jrzvDOsRSLuT3bjkIt4uBEH
ik7NiUDdAspZEmLza87s0+uQ5hmrdJ3UzvkVHIC92NpuuWwigAEnmIwEzD1DQWOOam4dic9wogBC
wuFUITR+bLSdILpU7CqCR9UyTn2cBVJjYbxbSU57mIG0IyQdaBOEvV6zJBB0k5H1Wsju05Ika3CL
QHUMHiXcXd8OpeJjb49+0rtnWLvH5AJrwj6YVoetTzG9fyteebcnqQnA7bAChlOBrXAlwZO7maIs
1aen+ubdfRZzOEDszk/2AgLA3ho/NUeaNMnQVjuaRYQks0gwA+YfDEGOndOHsZTGmlbUsEGtHRLg
+dPMAEHwU8k2inQAV4Y5LvKpnrmA/ciAI7my5lSCBvSErnpMdwk+OTtvHlmWs8kAL8+QHUCFcIsK
BTvaGWvzWgAvABMbAbI9ojmxKAKUjt9wd9Av0PmjAXMLk6fTG1PrWk3U2G9rd/T4PJjfSvjQ3fYQ
tAiECoru5EQ6zU35M8HBAeH75Pn4qLz5/Blp4DODlrk0SFig4sQwtc3SA28yN2hVD/WW0d2at3MQ
1OA+LP1pTWGtpWvD6o+DLm/mdh22M8iKQVR4wqpxRh1xIoaA+0HkyPvN0ozPuLix6EJvtj1sou0s
Dgf1/zO4cS2ADOccrAv2URrQD+/J+n7NoU+VIQqYxPrOmuAqBAnFe7j26oplQJozdOMGdfHVISLl
qnqKEnwNmNe5HLTXqX5he2BK8pDOi3pu0AOwiwNTNCm2I1To+Iwz5LVw2DfuG5YcVwOZiA2lCc4M
TNGe53+jnOJtVhiFca8328zDqyc18a9E4+7zs2dcfd5sMSTmlR2uQ9bmwy9RsTSUU7ieclMYVrFi
fvPT/KSusWG+CoMX0msgOz2vI1Vui0JVw51CB9sQpJMqwXNbqvOS/1akUIgohc3QJQ7u3SRcY4Yf
wc+vCZJxKwBktSgQ3qMiIFYkrLhGnAFTaA6A6Li2E54iHuct3uk3R5bYD0FucqKgqeEfb2CRsLvt
gBSv3yf0CNjy0f2+x6htiAtKe6Yd8T6fjQL29z3sBWBQ5imBJo8muZ69mTQUPlKU1aJuEUCpXxCm
aA1huEh5dFPVsztNCsRx22QNE3PG2aSOoA7CAlaGiwWCO8unJRrVzCkXnFbyV//dXB0Z3Ko+v9Im
2r0c6hAU1t7Yo2SzClWtNL82EXlNdqBL7dxwdWLwg1M6eQw5snjkObWbnintU3oZU3HD1w/LTnAx
l0BGM5CMi1XNODNHNcNPCIHIWZ4etVdJXD8YDOk+dXYarNR0LL42fIKIemz9WOA9RiEtaz9Q5KG1
HSh0b917nPNZtdRIzLftUek31LckdY3yQiKKQu8nLKsCNJdV0iJXHTR72BpLVByvs8N3k1gF97wP
k+BdxjQKbsdLY1+Us0wqdDzgE3Tzld4vb44CfygwI7LEaz/FjMXS8FVNjhoTkFOCnmY4ZXAXVCxc
qyAqvw9e6hfktf5jSa1bOmPBdGLr7YRQrqmORDICZaCPqBCBMjNLPBr8P5VzoYB1oTjB4Va+/Xb5
MO3n/FW6XRbRaoFJDRyRIgGB/1cL032W5m42p6R4i1qc16h3MZT3wPSHydnhfW/O7S0SPpPrOIHN
DMu8ch6jkCRV3JdGdIADlLHfZBf/pSLkcEwj6B8E19flSMDb5+7rz0VXLy9IAUZeU4WH7FMhi0PH
IV4oOaZ2+j5SHWzpT6tntVYhjYWNDFfVCJJ7714eVPlfZMl8iyZdXlBjdm/Q1ClH+wBv0bdtsmBw
7wlJegRiUEB53mlonpULJ9DqfnzeJm+WkULe1V83DUqOxnBEtmyw0grGGGDO72iJ+LGaPywfZHOv
rUHWc9Fe7kX+uaiC3Tfq9FCd2m7/eMwb/A0pSD6m27an7UA1QkacLXg3lI11t8fLalsYoYh91fOF
Gw+DNAYKyU51u9ZRHoV36bwWxvY130F4cJME2OdoXFLULQ9+o3w9Dp/tU7Y66KrNAw9W0OsSFU+T
BgS9BCs5Muk3WkkcdoNBUPZyk+ixgRB9mwLvIw8xLHVHVZlRwCygFaRB2704UIxebCWzF3JyY17M
e9HyRDa8+bX2jWtQkqUh98b+CwcPYIKdC+8Y4LYrJA4p5DPzMgcYWYHBzsPpxehe0Kd5+dULDLN7
M1bZa6xc1wkxP/4gkNPaBYSgPIH7t2xIP7BUS335B+N29fiEmYkApURAUjNF8XQV0eImZxgSd/0y
x5mocFSFVN65DaPb4+JYPwESAd2Z3bbNbY5/28MjIv9Ow/usqJ2Xq4TsfUxxn0fwc5FjrrL1ocaM
4knvBQKoaAv0SjYjMnlSPBCiFn6yEyo5erHrfszVw83iB0oYyklzcdpSfyZMZk+tGctO7n59gabF
r1RwKjXZuL9L+/DzDu943FDDxU7pRaOCftapo0/Qhu+rfyt94Tk+xPej6Bd+w8RwHwqHMRYbUw2d
zwKD37tXHq+7PmJSnQF1rbbeHV7CqgkwLVY69xlevqhzIiFb3gNyCWTK5xHceOsijF8TOdLESN90
L/8KOjQof17gsWCCoFumDG9SmQWjTkFOhZ4tLC/2a4tujo213uRaiCy5BXi+SCg/z5SfS7MqDvj2
2qxDhVcDZKSGEgdcp9O6oOWQf11ozMEhZi6CQR1Wa+XJGCv3QzuLv0BZzBliJqAxoa3f3g7ZUSIF
5b6k66WNueq+sJvggvWusoT0BpiML8+DmFSqZa7f1B6BWiFLch/7ZKGf0j3IZS7XL+hhpk6/o3hR
w0nw1H2DcwUBKOHb1ARqaN/2GA6pQzV/Sae5O1PYqn6oSBaeSuEqOMSQDRmuHhrQ06FtSysF/4PD
txxRS/2q0VFVdo2MjjIb+6GdAFbA6xO4/O1DYDCDm8Q2zv4xp61bx4AKuLUUj8bsPMaZjX7esQUx
Pu/JAFSpWzZ2TUaaeMWaGDWLyB/fn2Ko7hGCJLEcCLJtaN6z9VNuMMepBjofApWPbwBec9QhGYeu
SUNFDU9paqgNYRKATf7ydUOKzTHLOHrlM6P/+MEpC1eh/WXWDbYamlOB9Yo4K/EtxHg4oHjHgzEG
wR0tA8077HQwc+jyH76O3oAj4r1m97uNFXkFOb7dcQpGhARQ6NdMmOFw/sMjouBI0SebjoKlyItF
6zUBa2kXcpg7GhBzKovZXEAAP73f/A4s8TabN7OORKSw8TOkokwIQo5XGDsdwQeSaoHy6hX3nN3V
q0G3o0jhvX9P5K/bssucnmq6LgUXpimIQvL5u5tTX+zcAuEkqQ3axvsV/LqMoy/YR2r37NS9DQdN
jaV6x/l58C4fj7O24HBUMX9oTubL482UQmXWsc9QdfNZbcXHe3EPgfw+H9FLtch1niPeHtJVkOf0
IHla+IyJcS1NSMpMwleYbi9Hmz+LoDPt64BSlz9r6DsEJbQtaQfz0a1Fq4EmnkBqFRV0RXcgbjVc
RrophUIJVug02bdYdMkWdSCsafIjYSpNh4o9fjHyil21eYuYu5TbFy3mM8aedzJr9PP4b2gDz/66
JeKogH9SWqmm+JmaHln6WBEsutQY+6GqkW2Mjt7glJUJI0yj3iEMGAknGBkK+Qh5RumYF2yv6J6+
7WoDeEprsYx5r83EZVHpmClZ4pyLSgddKYTAp4tKVZ+IAssxICs+JaklLIsZReDScEuMpBTdvk3x
Q1nfXAFJlxm+8Lqp0sEBALIWFY3oTkcsbgIxZshTmj953fysixjYwGNcgolSRPjxxeReqyv9EIpr
6QbFaNY7FQU6TAJ5mqMP0TJcNXExJYBoQAVs30xIN7SOjQPDdbrXaqj4RUkrqSYaC4cg4VhwWJJF
MZZ/Jfki4cTPZVfH2geFHpX3aHAn43QCcvfaNThNlX6r2i+8tcl3gwxCL51pBI7S4k0tsbff2zYS
OXWZz6L1Jtuv+YvAILxyuylWDseqaachRSDfCJkHfOKt/mRf5T1l9J4lP25WVJ/J9C+wIqoT7mm5
00T1hsZ08zNi8t59M1XwjXBiFGg5Eb/6leFn8AmZXJy9IsJGaoWLFOxd6Wbil8Low7yfinMEChM2
k2R6j24fHVlArHqsVJxlxVUSv1JvhI8j7fvBlaHLvR6C/92laY9xHTP1eOQg6u14nsyW0dTQlrTd
J8TemErgp1P6h/ElNKY1GRetJFrsEyAfLEWa+pXushgOzOvjGFnpQ/Ub2C7jnhaP6TVjd9XB5o08
3qfnkJba9BZQqvkYLmErTGrA7jDvEPYLFNkkPClwB4Ef69OWe9Ue4SnOUWS5PFcPm5crigbatQ5S
ZAP/arbEmDv3mknI3yjHIVdmzmtWt9bzVPrFnJqc3s9zfSNLNsRS4btmWWlnadAJs4MoNBSmQvE5
SBqoQBGCRCyg0aQP0phSgOrqBEKc3MxO52GLbbTwDYHggj8KbT4gj+V7DHj3LYetMtd0kAz0tW1z
30K1XRwoODg189eI70MNyj6cR/Y7Ed+2NdYAEPC8J5kvkxZ9qK1LmILmT6Wgj0LQMlXOpN+laWer
N87Y4CAahmXMsfxy8ZFLlyrxwT4TrNf2FtRueiFGGV6yn5R/WdCoYoACfimJsEqMNRO/sU7KGYPC
G4jdP43SacozPY5Sl1BGPHYAgD9f28Pi8sUqI3644jblUh4SOgffpIj2S4Hthp2zBBHy3hY45FCI
oOT9WIi8MCShKFPcRGEG6TWBIkw7Dkmp4JqeTDTHxNJhhdgruuGLCMq+cxX+7Eh0ma+zkSX+vHHI
CDkXidQeR2UIR0mF3hV/3U7bjar67DPkenRUqWOjNumm1ZkHIxw1yP9F5ff6+FAsn0qYV35eOkVK
6TE5Y86IEmVMGWEkfbTC5IoiZF/Y/QfDOKKHixQNITTPePvwBuLzIlkSapyffkShNY2lVaXCsmUL
wTbrDtQHvRAiD4VDFQauwystsKGUTk4YMy6GICBgt3ksSVWeaI3ol6FyADMqzVAibSpssIduUtm7
tUkj2mIEDYtWRuGo09ISJkwryGvxnhvE12i2WIjUkPBQuFosSu27dmAMvMZ0vzDhUlEgjeEuNUaY
XsdS5hez90lzzAXe4AQaxoxTDX1OQ3VjtJQJkAXaNsiJCmnS+oyYlaRJc1LEFxUK2g9QM0Z+7XeC
e/Dfn1zWOyQplpfZT7Kp2pAElaI9KUXBNMMkoWMQVkNDi/dyuFWV307Zbu0hwLclCE8TvgKXxFIg
ZsvLmQoZn14nnJJq/Pgfks5rt3EsW8NPRIA53IpROVqS64awHJgzRVJ6+vnYgwM0ZvrUVLkkcu+1
/mhRqsTT+X6EvPRvl230Xf9fYak7cOm885Jo893KX8MtJnLpOxnZlwIUPLHwKR7is/WQ5EVzFOjs
RKwMe3bvv4trxEzIaRRTq84n9tx8c3KZS/Y5znvuRPvx5Fx+Y9tbYG+TVi3SweKeRe6zp7+I+QJP
RHOLW19Tl5K+DcdtD0i1oEm42ylrShueqduvNU8vfT628IPrHgcg8QxiRlVVvX6jxeJ3HF0CFHcI
1f6AFS6octYUQm3DI10MEC5bAIJ+TtMi2dvTrzSw4yRcvwGu+CboUpI3QF3nCYpf5hFYWuuGfXbu
Ei/CoOdzO9apLflAqu+TqZGiHyBoEqwLkzy3OKfG+DGdi60RMm5q3OhgIoAdKA/OVG0oFK4TAfwv
/iYtSwrMQ0+uc33j+JpupbAuUeT7/Tm99OO66zcYmTXVZtFWOpKOXPKN5WOFlm4pXiMmNPJ3twyc
KflINm2UtyffQuwaHbGQDqSxeoq4ENlojmrhRyVz2/AA9aUZah+65dE4kFzqlL0dEkwDllW6/Db8
MhFOcUtzk3zHwLAaLsMjpecPpjAn7iU+PTsXQJMn2aRGh+ZZvnH+bq1L917Zz3rBjIImtht0pLSM
BCR1EbCsH0TFHuZOkvwc85xlM6qWe0ShAlPi8bjHLFUc0k5X7vuYMtUgGYORTYKzDjNma0McIenc
In9S4LmhjtYJl4xdX1B4LqU/SAbxSX/ZdOzXivyRZX577jm1pGUJg8Pc8Z4lb+oqIfObXxhead05
UfdKck/7UDwCXL/4sjmhgDtQ8YTI4YLWJYCMn2g77pIS08iiFS6YZjC7ENSpOO+K+34eefcyO4EW
CCZHx4qvAKfrtjpKG+3U/VOYIPblwIKFbusmj+1CM+x2dBL4moUprIjFrticTX/qThHTIuyn9QdN
8hq2lY0ZVEy/J+raHnlBs8ciYzqQbIGYVkJpfw1wGNuAd+X3RixJQMSDb6KYtjx0XBnqL7kIpuAm
xpqIcdZDRGCYaSMiztiiYO6BcrisdDf9ZKzR7pVJ7rbDxqoeDVoSUtpOmadfO0767oorxhrteAum
k1KhBNCOzrbY/1xHF22NxyY3bsHjXHyDLM5sFdzblKp3/4oTDd5PQnzPhWHHMp4htwA36pbmlgNX
ZDljMbmqX/Um3mZf1a46lgCZNpnnxrn9zoA+A2632uu9fk4GG0ihYTy88HRTt2xLd9EtaKNk92Io
STb88E7MnHqf0KcQkn3Ol4WLNIfySUL/dwzVSN4AJZfAMraxrd3xc1hThekw1kc2I9SQeOLLVyh3
Hdyommxp2oRzxCpngUVY9TevRchzd+oDviq8wNCbilf8PlVoV/Wn2ALhPNkE8YkxLkXqeTQ2z9R5
xzdTcRI9EKtLKZB4XdOk8H4wAAm8OuyLJDAwHlGpLSCPCu0f5cDVA/3e+1oSgI5hU/K7ZXVpWa+y
uRUMpqHW1xSitKULMsPbM17IVM6o+UCygaBKpNicwLjNeyXZqx+UdnwxCCiUxYqmtGqTnwR0DfU1
3Kc7VXZuMIBC+Vf6aRCf8prNPSg+rXTeRhSsvAHQnaQD9DplCDPR0EBZ72pVnXcz4e+rXxXNdq6Q
qXc9de1IIbmAI8uf/iYApte8xFhzUDr19pI/OuG+ir8kjlr2yLmJZNLvAhPSE/Og11lbsSO8/Sdq
tkaylM9MQCF1xQ92hVCcC18U7FTWtpQAN++At0nq6pi5b/rkMR6+hEXL8d+hOe2fV4ajJjxZ+uqJ
IBcMKfYKIBou+1P5vryoOIKSQHc2rp7aihTHOnXLIZiEoEm8UPPJwJfURXkM6+B5bnlfAMcu4/Me
vdbvp4KeBZTQUf5Rq9MGEUBqa7P0y3d9TWtMPdlxALBJqTY6F5ORYd8d9IeQ+q8lvq7uJ5q8djdt
W/BuHgKPZO+t5b++xY1eBTiYKZTv7fcHuzj7NoOh7NQNefNk8ihfIsEV8YmPFfSuReX3+wpyylA/
YsNORWrE+WUvL212Hcm4mldbZ5LO06+M1vWVBH0moyKlXEgD1Pozrmo3J6NXFxW/4E3DUDJbU0kM
XymyP1j0b1m+dFX++P6zxOX/FVpLouGZ7Nh2/SHcUZuhfhPizkMc4y5XFiHvAXeB4MmQl8nyxWPT
470r3tNCQRWueUbrjZs3fsbe1T74eSuuD1uTCDFfit1OSNwuXU3Wb4e7gGLI9fCPgqjYma7SVmcq
+Ihbu2oclf/x33hRaq9jrN6qOWvlRSOP/8fM75oOapQw8S7lxuuq7x7ZCrWZiHNw4JKv2vvK6Fd/
Wtc44h+gRz6uJ/n3mQaAyEmC6nWiYkGzp89EB/JH1wRedg9fe71c668lGXRidXh7iBZ4Cim9er1c
0tn3lNJ4XE3guroXLXnc5AtrMSZ4xkjvvQfbA/1xMOwJNAbyYfwS1UH0RtNuVW6ZgTvFEeTPXqQs
ut5qsU0327BQ3lBki+Kny3m6T8ZXyV6TBN0yHz/AUHmUn69zfRX3FAB7BK3RsrSRAyz5EDefA6O9
4RefnBYWdfFpZJvBi4j2ReYJqtNGS4NqLnXJ8ydKdj8DRv+eCC9lT/tkCOJzrVXYtnmPDNEMg1W/
VhqEGddMGDzV2rZkRAVUB5p2RtL+icsmW5fnilLlNWSN1i+F50oUgzJyTJ42lAJ7JmYtzBaW8le/
vRqZg2VH1L5Us/7+HfnggjHDTuWzmszIP2IxMiTwj44uKxm6gHp27fPXUgMT0JtQOusunEXC5uaz
4SMU7tSocv6vauAuxYvOza0wFoV46Z9BW13kE0A4+PT8sULBX9vT27TbI8niRsbysMhRewb5r14s
DbAjjOP0Vx1UiLWv5tDt2ewKQIhjApKE2Fynn9xOQp+SAr6+MiMFe/ABFQblhMNToSiF6oyF+bJ7
erbu8bb8lUW3wQ7yCp68DlFGNqmD0BH46rW2VBfFt27t2JERonfdYhTdbtiUyOSUlahewvHB1MFy
aEL8frHMSN8zJoLiJQ56wCwOx0q7RGgd/4NGZr23Y6y1kwl06CfKipSkpN/w35TvESifSWeUtxBH
+YHmk3YJcR07yUHavs0N8DUeUDIZXusaVDHl9EKt7qbtP5kWYvEzR3aENINn63de+ce5pz3aqEh9
vl7MNMW54VykATzy+Q/lDt5nKgItsgl/OI2cUMWppRHgOKFSNwK9XWYh2+TRfBhfnFeSvFKDbi2A
m7Y0OTpq7qA3f7Pt/MpUO9EjYW7Aryd+4/5L35vfIe15itsc+BpG9ZojGxV5fZZ8SW8yn0h2oAST
i9BwwruJ0PaDkDrZ9MyUCN+QSXtcmYI3FGdRga+QN+q9v2YYpEIiUOdzkE4C65PTJOah+k2PE/Vk
0YEeEioW3BR3Np6iwadAJIyc92sWHJA32x2s16pZR6Fd3WqqEvprZQRcb+oP7+FzI2YnlQm9cE2W
Unbp8lbolJVyyg+uhMv7DQQpONoGEtsKF9AB4XJ+Ikx2j9LRpEOLF9ckx+/fKLi5uQSfjk4YBzQQ
gXWB4yH1q/BXYPvyyCF5ntAAUTMgnPIbma+vetvzPhWw9oXrzoV1CL36bhMTCpvbZXhI33u6JsIz
Q23dg04HxUBPYZS6E6Zr7pt3QHmRlfsSz7E0NxSqZ8QerLVGGuh0Bt8T4DGIR+ragAIJwrzXyqWJ
DoIY5LKfi8TOTjfwGgGFaLuuJWpUVCScT294MC1RJjke0uswLfNiHcdLamhatN/noQg4VLv3hsmm
0Nxu+cKugosfu7iJfujaozwDeY1XBjSAxcLsFJ8Tzg8+jSXN0+aG1kvwoeecb8SH8WyBB74ZyCqv
bFyCmtAu5PP0g2MEJGBhUqYxLSeC3pCgEQYs2UbrJ0fBvMTVMsefBMqUbZ/oIbjGQFmIy+aEevvI
AKc1O4HAUJl9y8pZaM4R6Gz+SNnGR7vKXOWRKy5RhRPEU8z8swzNXR87vPvtD9R9tpK+VQT+z486
+VQhftHI4wviDno5cRrIjLcanU5In9ulvC8ZGg15yY/OY9yj/dHpoVwrm5cYaBS8rtBF6vE2110p
XhM8pShXcirhUsrx3NCLtsR7wzYJeZzaz3FFOR3X86t1pvJPf3nGtmdyE/gouObmNV54/aMJJ0Lu
zHN0AJMCks8proVC4ZXCWQRTrt1DPZhKQp/XVMOIjSN3qNid9xOdU8fJ58nWQjceIooPKDsQD4OF
Y/0UfGaSNDxnP5nuitSHYBmpdtPLHXlCuWzVEwoc8DkJ+pbfiWWRbekIwo1W52ZuyOajOMzAfZIg
iqKXCqAbJ5q8apGXIn0nJmJRXLg1pl86Y5Srfo8NJ2sDGmoM4aCvx7Wm0OLrPg3uwQ/KsCjgGR2r
Q9OL+MKRpRUuPlV34FOG0U+tLRQIJ+mEo7k5Y6Iv2pNMBmA7J05Z0vpNgm8KNazty98qvTThnPTQ
oJ1MiV22oZ652Hiym5TzzauYlIh+f7vZhSbHqF+1JkiUx8psdqvpr/ihIc36Tayg/celUQ6XgvAJ
y2ZHrZF/97v+s/1WVX8VPtrMlbaS6byA8e/xjk80Nolb2EhgTVxRe4INp9MTYE9bj/CoyNoAUnQZ
WoCfXV8yUbfkwEUuX05f+6XkZtOKJVOIR8CUBf5PpfDpL2MWFRhw9ROHNQ0yTe4hMMt+ug7h6zWV
to3whbmxQEgW+VRaplz4PmcB54hRIrnYNc2FlYBRsm+82kaNEp5MqCydvIxy2Ri8nKemZhBYFg80
ybioNvkXOLm1pYZOJ6n3m+/r1p0jM6DWD41576kIU81A+rJ+w51AyTXJ43+GNY8amXBu0d9KnNAL
KJjmixoX2tofiDD6G9ya6gL9CcYyNoLkCs2LeQPsxyaFe+59hGcY5sbXrr8zcKfvuSUvCT1mUgap
mDsUkBoHFpU1bz/NnF7AiuB15g6+x/wX/cEco5WMBJfBg+OFkPi1IP2K1BzE6F5YUly4oaH0VO1Y
EcIMikTlK8aIJzFd4LmpjWPhHQXVI2WjGe3pW57ZS/gaGDpYbtkpP4GbEMJYXk6rbG5zVQ7Yl2kQ
lNxGQkex6C6Ep/Pc69mGrGEsToMznmd93OjwfU3/Bn0nN244eK96mZV2Li3j7pdKxalCmNe120z/
G4cF9aVP61FxmRAaqKKuwjPwXsrZeaqPQ+TE5WbIT1KyGTU6ow1UDspeU1xR9A2i0s2P9i4XgQJP
bgSQN3wQiBZ4ITTzC4jqvQf3BUuOmyNvVAHRL/rlhq+uri8i9KUMYHHkP/SUIIBQzSjcnqbA9MME
d42cJD+LiEPEVTzrdIiP6Lw6JneKAtvSNVuOvHgxCCu+EbQgfO6V5IcodxgV0ttAkh8h3awC1NU3
SyZIkwETWD0euYFn1LfifTHQAzmI0d937Rt9goCv9Iu7MwMTFL6VZOYiTt1tLO9ktjZoyJmGfivo
z87F8scsa/ppYWvjGk3Ia2WexM0A6YY/ymtPpmozXvC5Zj8DI7m657mv/vBAjE5D0y+aR9Ud/sSL
pu0i+OMz/YH9c/4iEyMoiU7iUBWAfONr2DhatBU0ZHEOPw3p1C+HwkVw1UTcDbsnPwAHINhXte/B
5nh4WISw/LMKxngrl1IRUBVLKxvanfA7RHnrhLuSNsezFZE0pt7ZPRhd8qR3YGbZ7RSDG4BQc+mX
etXGOFPhR9BK5SkE0VtzACFlYYkMq8vRYu6zbEMZVHIWLkRxvfihhYX0Nd5i3hf1HnKQ8XxBQMCs
z9189beVOHwlQ3Mx/4mVqwlLLMBVdgyLgPU8NZYq+RlMEO3KLH95eftyjy5LrO0iO1aJNz6YCbLX
N788+aMVqgEtg5sh6CveiI8hPbBwD0AsnY0fUP7vYWBnI2tny9OZMLOhrg9vOq5oaLsy4K1OK7Cw
isNJQk6JKMipv0Myb5ijeJklI0BkIJEOxI/LR/HkCi13GRE/5h1blQj/CBpHJfN1eN+mbFOaS8xD
+GW4kCs+ZTMoTpCiaNZQLpJOVdtVcS6YvDzgTkyeE0rxY75Za422GPNfQXCG9GHgVxaAHZlAMDii
Szvi3RC+pWTH36n/xtqxHFAXc/uRdU/8BQU01F60NuCu9BPROrhRFNARm3usRHLwDgw0u6OPf7Nf
8hKwvrT38S+jz5WlEwOouQzPo7mU7ywRrF/poZ4inw4RohHYZ1+rHiFCqzlS96/bz/PZZYST1XbK
RCElr/u2gHFp/SFeJfLDevm1sqUjjLkiaZ3iYlp+kzCdN598SbxFCfAE5tZz3nhgBHF0a0lFUFU7
LtbVz8Cmy5/lPw/TV06NA72uRNQlhyyeJwPGN3SUypHEgs4h3OuU9b51Ui/pVfAnFrSbcileC5Pa
5kMnublvjrtK5IQgFFBn3KblD0JRPvBfJ9DBfwk95IWn8gzta+R6RDRw8rrAcvyrzAvXr2g3+L28
zWdJ9DcfhcK72bsG/5zjB846rUAaAPyKd48pKH+dXkhjJYMj2Um2NQJj6DD+TH79XLAWNC+SYbll
li3SOmYaaMNhk8L38ZVc8YaW1HUw/tzebv41WeeaK4RgYEKUPD5zUvENr08ukuRK+TGGf+IEE+sv
BQHYv7JeQpxMamBEm+bDyvZJvqbsumKlq476eFa5Q43mu2b6/ysBqftVegplGCAHXrWXV4AQcKSt
sGH2e7dkydIS9oZCD2eE0ThyUOXprUMYpq0yrMEwPsecCww6vnLyxNPeJxVnVcnaBJbR7sIbhh/u
+mY9Ubrc7l6Qyo924kdmHNzVv9n4q3D8kFaJ8p3DmN74hzxuAOtkvM4LlokXIAJP2hBCqHwPdO4h
bMGTdCiv3Weqr1LVR2WZ4kmHsDMrNOC4moyLwY0y8wg/whcnU3iW5GNnBnL4lX1yWybadsb/CO+6
jbM4ATWzJ4skhEO6L7CNfZinTHKr2APSSZOfRg0qFu94wwkefWNsanp77M+S5arWkrO3R7mDvsGj
IBCUBcchOzO9ceMy0cFmUebpcKKc0EwW9+lgjOtSPAz1hT+fg13G4jBeTZxR2UGDw0uJhOnAH+Kd
JoZsMqum2bPulhWjYO4Zik/3BFOShuRcPmuKXxFnPq3G6uPEvyUwivv28/hSlqmOmYW264Ccu/nF
RANv/E3tgXVfQzztVsvhnyouniTX3iTasC2OqlN4bJ9oBVyQs7T+J4heOa2SxJvIxEqvhvCnZpdh
RNnFDWpii/8xsp9c6JyaY09q/8z0lL07//Vay9ajbn8E2l5jBjPZ593lIMvAnxDbFedKotSU+AJy
riYKXL1WuRAskgwI3zyJNIp3te6SL663BHxcMRwN0sHgprN8DWaec6407iJV0YzXuvL3EkxXeZ5S
Y/3KvRI1ykZmI1Y+JdCPTD+REbjQxUM7y1U59Qte/8GlBVEAEG+24guqTL/LaFTH6Wa9l+SF22P4
9mviyiKJK6V7mNiexrXaE1FaH/vQDXGZ6qgT/xMZ8T5HVxwKqTFLXNoHDBCc0bn5nV1ignuZc7kV
TiaRYAe/vrbXF9RF2S4E1FFf44ENj6KQle7JiyPE4QmW/FCS47P+0bcvH7kOzAbZMa62jH3D+Vu5
DNCOPHPLRGU6OgTM3FTEn+jn/hi0nFaZk3jz/5X2B5GfNLWvaLz4nNYDcUPmT/SRbRlKFsR9q0Fx
Tt3W3uDiltav35p+pthTHX3fXrmSGYRh3nZvOHk22zc4N7bwzMHoADPJvgcraE++tuoO/RZ6VERv
inW5XmVMd+H9DUJIiDHV9V/9dxMgS9Gw2DURPnU+K4RU10rYWR7nCyhI977LPJHqDuaz+TWp42p9
ESaFSg7+HgIKW7ySkJ0JYxtrpf9emuNSSbyuhVVFY1OeAR61R/Ui0D1oTuYXIp0nnw4Jf8JVjew+
9qdZzwzftpmYgVWknOgbvemBFJC/U/zevGQPIhpBdgWpwwXypD0TXUF3RAA01icLF+hD/dBX3V/3
hR78nu4hHKoPBBw/xY56qTU3LHf9O6ZE3Z4Zspi5eT55WzVQRk/S53//Avg7MmJmJkatGTBkbISp
fF9igaOfvA70ZkFGayf/fNvN3xSxS9D77sGp5Zpbv9Yh5U+e9ECcIVebEC+CGoioGTVc2yAOfJQU
GuvKrfp4Ips33ELlEvISHXUpVLtvESA1LBjEiG+JTkW+5FeDF3Vr9CXNPxxwhExgHuzYeLLtrOsh
+/D3zX6oAdq78suX6mUvsne6celN0gkn4KI5IZnR4KbIlOabwU4VYX/Rb/NBgImj6hmrkaN76Vx2
gDUMx43PVsNtJqlLPmmdeL8vldDYvTV6KecCdpNj8lFNuyl0c5phs6AufQG4U148l5WwN5orLasG
8sHToDkxnqaZI3Ge6EO5SZco7FaK6mR7Y7LfX+Z/E2k7BXE0Q8pyFVi/4kakwTe/6dbSpAuXzx3y
Z2v8Zeom3UWxozvpHqXtD0uQcZBx/ERBPX4CdU/UrroGHxH7h5Q5YCUkb+N4EqdbZwTFtNaO4k9M
PKvs1f8AqF6btrFjzSuAfZg9+GG509ONNBMxLfP2Fa6M+txhWyIKNYHsIGxO7Qlwtt9AEVrM7oNd
t1+vxH1tNK6+jOd7MWJ8x8C6VjBqFQ5jflXY/V8C3Rfb+Lk67j8T1Mgp/56NA97IX+dRwIJzqYJf
OHySAvrwBZuhAB4rJ/+SdJN+zWxS7hWqO9XfvO7U1KBoJPc7+6eFrsGWxjvxQ7BSgQ2MHLt2qfPP
LuBnfDcH+CYF1chCW0kZyTlfhcYfa+vsRFRUzaEu/vgTvy/1rxh7Hb7s7iBhX4N08yzhbBUr4L1Q
3Us45GfWIY6AuAB+qHC36U7+fqdLvmI+wdejRgBrXV83oF7jj4EFx8H4OvDtF+EH+nTdLgaPlf3J
spMEmuIZxCiTqoDC+RtkotU8QfRBjkrGACLQWJM/gfoNzIQiC7gH0dQQn/9eM9dxPc3+LD4JdKBf
RufJd4WslMaJTaeskFXS5WMOa6QtbFYDoMM7EPU5ulM0EAkHJQYXN+83wKjm3HUKZisHHeDKDblw
un52+8FaR8NS/FGRCZjjnc98ZJNMN/p5Mhhc3Ca329ceIQXXZv/+pxC+K95EhiGeeGKTbikKid7W
jm1/Us19iB2e0IvuUD1tZCn5mWEVzKTMV4K0rTvP3PQ40I7wmDR0ZwMKBM86Fi9voawajH/t8Tms
oJat9lrGBON/8aR24FX8LRO3KVfvnRouFZSRu7dqy18zTn+If3M8LCAjvxjqdKDrRRLvhsROWztH
B6TBEb30JWb5CMSwD6oCKZm8ekY+cBFkavhIZBDZdYUh7LesfGKQjMwltl0DO02ddhuvwI3YKsYb
Rc412XgXC0XU29O7QDjycbF5cmkPN+lEs/IEBHTQqcW+KFeREmhrFT1X2lH6l6hO9a2kQU0NOfg5
ANJ9pjT+zUAZOqrQhUKetFWykZBlvg6jNWuOCSs1+JRf55lbW7IhWP9mIpYpG0//6FSIE/44UYc/
vgGJ9x190gb2/VjfdFQ8hE/9K8j1IROJvHJ2sd7tMKcpnzTQFOxe6lXIbqMKkObyI8Bpa1AHuuW9
HrMqaa+uS+wZltsdNDEIcexgjzwWSAuLU97v9dp9ceGNNGa7OVaKOKA3WSbdCHP2266HB77PFElA
mdEnjtgHVjsCSSo8IFDlDwSF0SPsgufP8FF+4GSirC9Zzu7lchMV/gsF6vgQEDn9Ssoa6k10wC+F
aNU8d6P0iH9B3cb5h2HKEi7yDn0w4k1P+h6tG8aTpcpj83YAtZh/SzIYqDZOHliP4ng1/GLz6Ec3
Zt41F8VZYXaJyYH1pC2jxvMMrRbHwSjY5gnfCAtA+i+7MxJG3ykdiFy/I5yYF5EmJc9b2hZsigOj
bXb1l0xYuNPcyLrX0XDzUAY859Zf6qLHVdcDcVjA67OrJJaP8jdfuGkiF0CH6JkSpa7RCXWRXG6o
35XD2UqZ1EctvAtvyhpWYKS0dg8QYciMweYejBamcs6xeE/+u7nlD0LjwewjOJLULbCZbNXWz74h
DQERZwj4AzIQxSGYAicTx6iJr5yY8QcV2hHlg+GyqZ12hWM2r+35NCdPBDiSaOU9ZEj7uqBOqLlB
UZur+5ml3SafKVhng90L4deC5j7hyFcvorIpPCrII5srKq7Xr9jXmR0vM3gJ7sv2z2tk7cL4NIKS
18hscbRTQ44D9km5F06ewssGuwu3b8B/MFQoLu2qiUsu4UrekJIb53+ddCXAV2aVJuU4ZlZKlT06
DNO6ogvPs21sXoZiOSKJxw87UMrgFx/lXswZ4V7JFVl58Ysobmpc/G2v2itEN4S4U4MIx8YncVDd
l8bj71oqthLmR0F1k0e6JDAuYBZ5+iT94EwCYsLKTTZdxrblIJt7a3/Zl4ARZm8gRMk9i0zhsy7t
6/z44vVi6J/AYkn1ci0ihXSHsb69CdfyCiUiHxiPSM5BR0zkXJHOair5M5XshughVoZoFcE5cfsx
lxD7wDO2Kq7lt1j6/WEWWYeonBCImSvcQUU3x+NISGOR4iGVIqrhxonYVQskDEjKaj/MT1F5yn6Z
k6xTcxchL27KvEqD0yyxhONEPPX7oV9Ip+QD3PrJmRM5reVoR20VcqJYq4EMTiTUCK/ZXZlZm+xg
Zq6s3wpUtqqt/hk0oRRkI2+Lq7XhhZH/GWxdjHWw/HDHt/47Rv22KWDBDyjAsFhhGBSP4ms/88x5
0HYX5GcxPu89PxFaRHyjywXGFVyBG4sXkGUcaab/3LJKech+u1/8j9U2789jzAuD2K3ol9R65v1D
3wPM1K03ofFFG0B62NtDE1PkNtbiyfk0yZ+SV5W51MgfHs9wTaO1epFuCmDbEu8t2MmRJyudpwvu
M9hgCVHw6L16UvrY91na1swgqnSI+SmR4by+dWORSmsEbAZDD3T9KWyXOXe56oU38MUBs0oVAG69
SVax3Li16whCcfmyjspkkwatBioMY2Q35skknQaSil8JNsM2ZHCwps06l2Z4NjQfL+1UAAkSksGq
R23qR4gyzWdkTJh6usxuxbuW7Z6p4LyNQ2auCM2M7tavxkH9fMC4o0UABoJLGjRbNUgKYKWqok3X
YRuD/KZ2kK8s97OW/K1F0X5W2kZYTVzZhC7lKzUD39RefowSPDYJGbZ2Y45XiRABZO3pw/rgXWY0
qZNlW/igv+FwUXbREg1JTNyFU+YBcoa2YQhzwVqqxIHL0q1Ax3UdekZ8HyawWW+WvvYbToNUxIm7
Mn7FmoXfgXeIp6D7sYrzzP9zsaTLW9jcm40U2dOOi1T/hmZqLL//g9nLm4ex43pj/Hkd2VfCgLkD
eqj33+F13FtMS4ILfZ+0n+Pgv+NlxLUXB2+0mTSyIqQhp+dRf7/Z+2d23ERlgQIMAQ/of+GHDeil
U6XY63AqJOseUSNCwq02O732wpu6Vx195brMXUABJQnEIP2IHpYzvf1R9EB3MggnMCkakUOvl5ac
wnHlCok9UOVoBumpFVDm+4CGsJDfE8gbPRtVoH6GG+kkEKB4KOBGFhqTFmj4adqpaznxhgnlLYe3
FAUIgSLUymwSwajvge3D7ljtwauV6FxZ6BwJzhth1rF5YKKUvNA4mk/WY+7Rb1ZLgxcGkcYPtuIy
YBmNrI08zcgyUhoNvRMUApolv9qVijNs2PAyLBGAEU8fnzh8EfDstbxgpdTOMlEuPpqLdTqt1HAd
Rhq+58IJSXnXHLEOBN2TfiMSxHiRWRzXAuF1L7/huB29ruZzXDU/euyqnS/oNwGqvdobxo2sy5i7
NEZJlWPt2cgVT7db/hIL26L3ZocOFM5qbCI5Wm2U36+nTZQEt4rx8e52bxKkbu/j7ADD7FV65k/a
nkW6qTMvaY7PcmYlZnAGFZJ+YioAjASmrHAJIePCuhYd5yXgfUjC/TPd1MWvoN3faTBl8HyOwI7I
ortCr4g4o4R0AS34J2zBNZPP7J7DysEfLcpfktabx2wj4HiUzmAXzcoYF4wz+Eoh5vjbIaBJAIDY
19p1zylTeaHkWnSEDIcpv07/ugS9tPukfaUgur7tTsDV9Vepe+ZD+LTYzSGEt13P0AX/ApttiT7y
r4pby3DU8rNgPn/vOdAk1CMyor+QxSuwSKgZFwkShTFAjCgbATj929YV+yX/va/g3WnptvAPiZMX
O2Yw6Vw031ZuC2sDJSCsLkC25ZW/4hvNuIrKwH1qW6DO6YDerGMlIPn9zCjYTrb+2mRnvfGL0Ys/
lJ83SgqJX6eg8ucI0pYRKCic8g+KvlJ0x+YzzD0kQE3H6L46MFxm4DYWRySlBBY0MrpYOw8azjUH
hlLmfKeyDspVGL4E6fjkS3jbsN9q0TlWeTCxEWjmLqHiAB0cpL8xv9vLiHGOb75DZODm1Xdo/uUm
J+AdNUdsKzca/fKQySKn5qXzB9aNE3wweNELKlt/RDohrdw8si+ilvtH2uCTuQX6YRt6TP0lm5aa
IKWACOiwF4LaZz19RWjfgNF4Xf+JV+19gDqa5ENn2FiOZhZu0WxNFUqZz/dXezyjW5LeC/32zN0R
qMAvb+NnxwF+0H+Um1YscBfKF9TB4NXynRUUrLDB93MKPy3usSXTDSmBQugoJmPKIvMJnG3XKLzJ
aq0DlBdG7isxjZfuiEPLTmd1gfME5SHecdzyaODu6HBmB7LpCqFfoVmwvEF3CZqV+OxH5lubQbV/
4E2LuYggoAi7xDuMFb19bcSUBgqPZCEFwfi3GbrDpT9ryOFmSN5B6YlDakKnAyALW6LTfZS5IvaW
ChswMRgvExnMwliPhCwgqm38lNKF324LBhAxHuGrdiS0XnEgwmEw1Q2ePtkpfRrCPOAQoMnwZTHW
VAg6FuW+PlTsEdwiIZaTcID6QGJgj0B1sJFvl8jVL+Fh9PNnwwZoWQ7/2+r3/WiOL2IcaE1CKqSC
iJE9MkFJ4DPmTwODpIJmXL5+EXLmT0IOeIB/tJsBsKDXG81C7utEhi1M13Y4AHGqEG7prn5v9PSQ
wVcxBDDYYD6hEu4jWyWryJ3+x9l57Tiubev5VQ72tQkzB8P2BTMlUjnfCKUKpKhIUUx6en9cNnza
tQtdgLGxe3Wv1d2kxMk5x/jHH7SAIgU2FyUkl+v9jY6+zGjqg46iumHINIDWnzYJt6Hnwd7wRKrm
0uFbZBiDuJHbIQaA0G6jv2nlwMIk47r3IDF84VO+bKG68NpU3ZD+ExrdE1YWgGBPxBnJ4rAVsYyL
OhkSsDJCkigro317tz/v5bA2bK12wRFOJa6rt0mPXOQhIHQOS5U6l0NJRR6Kqg86GOuL8+0uzOl6
hUTbARuaGRoZ+FSQMKvh4/1hrow6EmoPXC3tM9UtNtKSfdfWgcuHQr2gS6NvodO4ESecbmAXnUVU
2sSyArWO+Zr2cQ47XJo+Mget3EnyqWr5scJYNQKkQdKgQHsvxkwPhmiVUc+xMcZiX4pdZ9a0BS0d
8UlT2TUGZgjFMHee0/sbHCGmj5fDHjI/Ai+eG0NpafHaNFPwicfuEsFbPOFt/c/HvLnWxKDtPC5P
ZMeP5AO0vZWSUGnLEwblr0QFACD3XJpTg3Vr3dfn0OigocskQEX393LdRLXh3qv45jboZOzlmcq2
L5b7GXP4fLsjoOhwXQLt65G8Y0S5Lg3Sd8FVR+zIx6/L+rx8THmofDx6E6QRNHMY4HmUjfsDTqs7
/b2dqhge5oE0x21KWXAGIfwyILour17KPNRwjOFzDQ+DUT0I7N7fz56Qod7zSTvOoIjD8Oh9jNrI
DI6DbpIugOXqL3VoztLDnb1kgjz24kHrO07EySmqFntKIUqmBY6meWDE9QYXaA1fnYFMmRWcl/cp
w5jH1NhmYfYFefETg4ksoORc5EE/RPoox+LRN0fXzRMFo/90lIGCQ2J0otFAeBexn5rePXhCGiBQ
x8sTY5x9UMDdY7YoJJ4R52F30CZwCyxbTc6fpq+BBA2UVR2c1kcfUsOWVpVRTVINaF2YvDrZhDhz
x9V72wDU8CgBVrrHQ6UY5s0KhPdyKOAqsibw5+3JALEcnDc3bCg9pkbWVplcKwfiOpTABCI+b9Cm
/Og7pAbrFf80rr3rF1PwiRpDRIdy3MRXsrwPsLQ+b/4tfiER2Nx81MugDP5dw8AJ3hT5Y0Oll5y6
+6U6Vd7PW2h450k6ojx7F2jsF3Ri6QycXxina2Nj4cfq3b5SaPMKUZCOCepxcqU3FNy3MRDK3ntu
6u0VX5LpK2H07xtU1TtzCojfQqmbm8Fjgw9EDhQV75Pb+jSu0lif4cNcDEFD9kscVkemDrwZZh7m
HCeOGIxfjn6WCKEx7gJGMSNzTSDjV8+hml4ncu3CHiiGyB6owxifC1GxFvuuppwAXyEHsBCOHGE+
urJL/dSyH1ajPATIgpLymD2mVIbrhz7pCUiIfcYnM4EnNS9ouV4xpYiEZcJa24K7AF0VEdwRa4U8
pJhzwp59NckDs/AAiBTuDABF9S+b++5xCoQ0RK4CTdBmhIyBNBA658cqj8txs+A3nj+Bc+FxQcvp
NeoujBvMDtwsQQBERubusZBxmFhlibQph1CGxYMyQWmmYMQxVMh3a7GiYHy3kZegIgxwr5GAL3nA
zOBZ2MK9R9yuMFkxhpi+PKhRLUfGyT3v+K3lcA9tSXHSMkLBgSp6aUAFclsAWKbVTnMoWc1bwBXg
35W6Vu8Ue50NruHlCAvzuFgUHxXFnjSwgjNNOb0M892JORSDF4apUKF7DzkwupE8wBYmKIavGuoU
q7x+p77LB+zdECqOQGfe8S3H0wml6I3REezqagBbZvGErOieQqwQ9kuY6seeFn9CHKgD6XhXzPjT
fu/ME8gOaJvVi6ctim6G1paiC18fhpOhwUZFzsJjgWiiJBqUe1vAYhsJlYNfVNG4hhZLsFTgJFtB
UyNFt7voEtXAFuIaWeLFrXtIuw9UakfpWItuOCvNhWGGn5iAyAEC+WlCA/2GewlGC9H+QC9GHwSq
c2VfbqYqZ+0OOzlVoHGdUPAqpwGHYrrl/H4sIZ3DU8To9hJgy5MPTB8lE3gerNo5BDv1kHm8trRm
OrYIYGfv2Q6UsStHaMjjLpto0z1QEyUoDQ/u3OEjAW+8Ko4QA0qCUhcTQHRr0C7Fa3Txz6uXx97S
T7Vtc7imvGp8PvuEET+DPN2/vuHMdw3Tzxp9HFY3vB/v1UKYdD05Ni6G9EOkK5ihcp8o99EeChTK
YTMw4G/OZCTb0Tl+VUEWIXBAupG+39TISCOIC5zG5pjOm3a7iQwWALQ2mIFDSB0aFo8seuhSU9kH
SoSFhQOx/AXOTVHrnT4UXrnZc1c3W/XQO018NO/wkhkDvZgsOdgw4ukXCZNymELSo0gD1WCfzWnr
Vv1JbIaPmTG5Dp6ze9FjqfRM6qEk48rsm8YWmetYhxhqN9vb5yWPbx9yqI6M2NjP6ERRQa0zOPWI
YspNvSoIEzQJthWghXzJ42IB+Y9fOc0npVBgrZ6BsRX5jjqIuk4LNhK+YJp/8mZ26viFpk2MEMdZ
aBkE9hsDN1yy1hA5oB8NpOT6mGiI03CL+9ozRDIZBA141xypCvZfUpkUV09mYLPnhZK25aD11a99
IjFQr1y+NzyDFAQFgNEUoyFO4qnU/0hLDZsRm9/9mZvytX47uXLPfWwDm7WOmWrEmgeMBm2n9Ipw
aA3FAUDdupof6f3hTyKG95r38yj3aqpewYdSB9q2QlHA2OWTNhR7FDqwPYUELhW+BKL6xghBGbSX
gFN7y3DEOoevLyrMxjfX1gAgYW4cDE+ZVmPOSzQGxgiq37oJS6ZWlmME1VjePNcvpL4OD4wWmBX4
Lr2ZcPO+9iDacFE37WdaOjSDjja7bVBmM/DG74TZgxJz+iXnQJ/q8oJoDBTEvB+48y7Aq8S9gzWf
SuEBlk0J07GTRrc+70z9PO6YZCOU3/LEcjbGEeUXpJLesymjZmcjwCDE+iet83YQqwmw2aUYvM4E
v005GaqJyhYwB53BlAc0JHk8fSmqJudpta4VCl8ngxzpC+McS4vKvbEj9aMgFNlJM0Pxh7CJzFZG
ZcdR02K+FTyJZaAVhI0YnVbyUl9JOPagn8INEAyM00cK+kPiMbkyGcMltXFzGsAZmrIgDel6ys+W
TaPwwY2vKAlhv9D6Sw5OGC1bKtTo/ahNh0Lp5cpKQQf+gAUL9rguX3QMJ9hejmYlek/4CwSQi7qe
v4BYUOYrUCTagaugnDZQf3JZ/0lc05IBd++5cmPC6bBa+ayBxfttUuvxbRof/Re5uKxPTwee39lh
6oCoARPCfgOTQ97uM75I0YlX7LVlw0fT9kYJfInh8SdwBIsH1dvJLfEYs7EFUWcM3MS4l4McrI/7
CIP2g7Y1OxsvgUgNEZ91B06s9L25D2A07f9BS5qwZX507vVbapqg8F/rCQ18g0Nw6Vl81fMT72yc
vx/fKF73XumVCFAILUgVD9Oho4s8+UioM9jTVIYvJrj7L14yuXOovE0O9AaVM81A6sIVOzM3wusQ
95WItfMcsZeH1sPNiaQv8aANDRdteqBjihHRoDIVRIM8OI7rrQU9BHdyOOqMhIN2czv065JdC+s3
6u2nXxXzyvQ7qWfr8/drQWkyYuGP00hsAFG2EiruwT+s1qPp636PWUUZhpq4JTXkRmZvIJhkcN/G
qfmPxnRbwcIePKbNAfB9VAxUBG04dqyB3u4ehjUWRc6ejeOOnz6fRSD9GCeu9OE/AZ9AcjC6HEvv
1ofcjgswA0Bk3sBzBAkUaw703DXizTw6Xik1hWFJPxgiVucvpPLX3JfusNGCk/ddfzvkey0wc1MC
GnRaKiD8+/iCd+eoar39l7q8R9ZYmROk+PSPb1ROyriGESVg9OOJOt7D1dLyIafco5rP/G7gFuof
R+YbKvsO1OixUE8D3nxpjCmGjmntDi5cf7TN9VEWY5x2J3Zphlbj5eTJfccZJWL5655lW1zq8GkX
97m81T9BSRi5NEtcU3r1N6EDO3lV9xXlfnK+IxsDBvNNcGAAUYzSgPD6tpGyBHsiH8IQ7gPSUEh5
IohzhifsbA5yPsxoeVLGpWwLnHsmNRLLqcSZARGO3X48PjQruJwiXR4w5GGmp3AcvLDHHeASZD29
6j5irsTvEVk4Je27eZtc6je0W5boK/NmwKdAU396U4rIoFq7754InvgYfQvqUDBjI8jTg6IUPowI
803epv4UpCx4EJrMrlYwEefQd6HOwWKMxZmFgxTlw3FbT3NPHqVvOPI+lu07Zl8YBL4m6Zw+gejs
pHaLwIz1T6Zirz6fZ3/xRM868FTu2LrozjG8cwIJTsk4ABux9IF2XX1jsHPFZHCRaMU0W9QRX4vf
eCJd1qTxAFHBhRzLjCp1gc+kYPLpHCIngtN+hG4Rkty1HrYX/6JM6y1goJrUinPl6/FOScNJNnwU
Xu/aVoGRp4z14QLjPABzmI1eIPUZ1Q4zw0dCUSfO5OnpGYPj07dIqIG2l10dte8pBwgsyS4uEDUA
7nTxVfaLoQjFc4VL3u06P2eHCu0OTnNCGouECiEX5bpnvvd+T96HEIMLCKqEcg6kmQgJ6B4L2li3
4qOyqczeNa+3lb94F/oxaDy4d3LIFyXuU9Ki+cTwJPeLZQf4piDLYT6KJ33v9EBuUY3bDO0MXoOP
BxW6x9LlDUiHBox7Ibk94uwxxiUIWx6Vt+xabRhAVuX76ewqJTHTUECOXs2OgwGdeUKBjDC2n9ed
91EpDrQyeVx3afElPRIMGC77nlV+RQeNeg2zphNisz6jqwQQBKuX4vrpGseJdTykplNT7urd7sRM
4AhTil/kg44qBciUrTTXZmS96Ev00Eg0qgZYrWP7S8RX0tFuXsIL0voiet53++NUNPiAjK0Gxskv
LhB7rMHpcK+jmxqcGBB2iBPtE2pmXQ1oDuWkvK8bBt+ZfwSMN4PruxWbNJn0EwDcWXgpQwrSlPqe
EwwNC3pNPLIT8cBQxvrIYpx66PTCtg16Ds4bnd4zZApdSxHTNA0jR8iLSh9UhFSAp9WgDQpqLDcr
B+XsqyJzIOc9Pa1vml93/pPPC2WD/otiu3NI1SHfQN0acLwQhwBDLCwjMMSoEfFdxuJqhOTz1TKC
uYPoqkEFtca94p/OVyprwXMJSFBY0eWdCdypntTLvInvO7FnRV5gijIsT4fQl9L3y5ZxGpAUZhp4
xIKFUyq+y2SRyHEB2eqEJyfuAXNLCXph1bN6OzEmhuVquKXxfiVXlkktzZiMMYC0yAjm4AVqPWnv
IWarkSxLyRm+rOxm8vZoHmprlCMLORulQ01nFCSNGFGFkW8XYpiQUSxIb48aZLgJ6mZ35ygSSh2P
J3x5CWVvVvgTEv5nUVsdihbQPDpJL9z6LjuWD2N8XYvBCY1ypmL+SR0IQgTEBMU9Y0uQIgn4nBa8
QuU1NDt/XwUtOEvPgZ/LdZB3S033O/iwByppYh+sCqKAI14H+8xymttKKqKXgKA2W1ps+Cnc5xKZ
najbbRFelN0LJVG2lh+1mxsr6YG+uG8/wUJT/IozNBJmquP5NSqgkG9g0vetXBflYRNJSkD3c15e
Du0kBK2sXLqr6pCDq4E4wgnGLTN/a95O9exVhoXm85A5r/LrW4YjpTDEIXWAVp+iOFNGrMixpRAW
7h7Jowv2bIOIv/P5/Z8Ex8f7zbC5idtz8oIgOCRTT8Qq1O32fWwvLAHBvRQuMfOFiZf17tTFFZJe
RV3f75q/7+KWXJ0zvSo61qrwVNJ5yFe+R02OA9v10AIsvJgeoHuAJap9Xq+Di+ifyEFJJ2xTT1C5
F3k5gYc5YFqMW9y+KidnM0NSbwwhT7f4dr3Ck8a4cg3X78WRwxRsj5knNnewdpPLKyCbEKBagbR/
x417gD732rlitVBRdzEVkpcd1mnrR3S5wrNVUTmlMyScIjP3CD7J+byuGFfsEyF47R7QVXy8NfCm
WJ222HN9cEgdTsxvSIhJeYO8Rg0ZvdGBlmt5pEEBNZ12IkyOizJmfQfIhQOQl1fpk9fIuMEGAXsk
1SKfNRefYTskQ5oeaK6CDW0NR+kVQhEqMuGr/UKiijHFEYXsxzkxpLkWPfhenQrHNY49WqFpjqIP
7CSxBjQVQLIIzkEn6S/vDHLt29uFbweCH4OdIqLRx15X90+r8wc7yg0/MXpsGmd4kNhaAG1f8Jj1
GCLlzz5jEBjGxD8ITrbauHvkpWz/EG8CFgJnXG/xcWLPM91CCzPEXuMuvEksEdSLtJ6evmZ/QdWY
je7SwhwbK1y6zaHsy1EKe5EgGFfcGAP2QXGdqmGbMGw7OXp0wtsLPOn1aWhOPriPQM+AWa+IeQrI
fWc5lOeM3MXQitIab7PjcD8jyjpOF1oT9zPPHGwfGBWKRTbST4R529eE9q227wE4TEaQxQGndYdV
wZ4EBZCId/zvAihGmVejjCNnAkN39pwQfikGDp+vpDqoYRXzJNl7qNAzO8eJB7kfv12ocBWsBnnt
NRztTFN8Rp1nuEm3OZ3u03T3F4zUMHg4jkUinHa8WSRnj+Gd2mhNTypCGW4M/3YzuDCR9TDFJLlg
2kRPOYBgsifR+oGFqSf71Hq8ArdFewuoMpCnPT77zgbHN+dyddKaxYMaQ+xcemuUEfRmHlGg9KZw
9t8ZscBYTKRJf/MgYkNr1w8vvJp9PiQdfosLrscEoFywCHJw36GMV+CgGYPhF3NOqY5uc8jAvK6Z
jjK+d7O2V3WkanJkj7sTbbW3JTyFoE1MXhvIc9eYUHLhAwckkYPq9U795MgzLBBoqXcZSO6xdc+x
9aFPaWcMB7sUWjzknSjBp/JIxT8Z07FI+8eyjNPtwTu6K98wqublSfmALThxdMQwEccSkQQiDZNj
skUu+KY72GJI+fBCwtATzHLWw5Yz/KHqWHuXpyLxlBtWOJNTWh5CGfuMJww0rwhv7DIEasJOZKCm
rjEtgH/feg7IoFw/mRyyS9vVlzSnKUKeTEgX/scxGA48YJHQAsUH1zpZfgvLakKWy/5TtkZ0sXB/
QsSUsAw0H6rJaL8sD/wRlF5nTx3pKPS4OjFE8KSgoYBWzHCmiKAJCNOc8dGYl+oF+xRHgwHzW9ad
nJBKCNEf4/MnGJYrBM3mpflIoa8G2L+AevyICQKCERaZjW4Q+4QlwUGINgkf0UMGL7INsA0Trvl4
nvEb8vbVnClLmcbmsHP7m8QXAMsDCU8/9zSjJMETgBM2+zgzJ101A8o8jg5ugj28GKILamghPqiC
1ArDhgj7JujXyicUPzaB8hmeNnKYJ/iJFLd1CqyufDEMh5IL65NtqsFXMmqRzQKh5knLJrUf6stL
Hmk8nQm1JNk0b/JUfX4ZZcBwKYGm29X+MR/ThF/m7EO1c50S05iH5YAW0fhshmDPRN7ZMIaZt5+H
cM0VXJu4rxCGyhHMdO+jyvt8nZ2vkny0QNi/wS0JiznkcXmtzq6aAxAvrOWgYJ3jCjqoMjZW5VNl
xyFR6+iqiHoYZ2kTBu+4QVzHAmf8kL8aHzXAIN+YdOw5j00Fr6rfanxeLYTI8o4sAYZplzQBvnlu
XxeiN9iBIPUwVKOLKpwmybfd4NprgDw04+SG7mNYQowWqpC/rTBQTwyoA3krqCtZSPfVq2TAw0rQ
vsT3G6cEWgDIWbB0GPRV0Pt6BIkm5xHzkmHY+qaxXbD5KUM48XtHH+WwiMZX9ILrY/PJRODKiB+U
zZjg3JSOL+gQe7Ym4wHVZ0abg/OUbg+fov9I9C/zhUKQpYW6esDwm9kaUMSSQSnzkeNH/SlOhbH+
wnoP8d3EvHuULzT+mFP1YydcG2bFl6VQtrHx3HzZxwyrYzjHKOzs9cgI3TNYQGR10S3qafGDfch7
z2j8tFQVTJJD/f0+AkjjE+9HZobOSCwQSwSQbxHxwjr713/81//539/b/5Z+3ib/O5z5P67VZXI7
Xp/l//iXpPzrP/49s/k/85DNPn/7/Q1H5bT/3f8lM+tjrl+v8vLmYQB3GSK2Ubf1IF2YwNfQ8ab3
T7yI/n5R5YdQb0n846J9kPQfF5Xk/VlqZZKvWTUCZ0tkEPMSAx2QPbV+RmwfGKff4e683f3zuBvT
TO3wrpqo94RnBSUF1jRMQIOsS+CRTXE4Pn/5XuQfs6z/uMX+e/vjFvfm7aVZLbeIl8x1jKrWwngF
JHKtRzwPHPznCkKA9wylAdXciZrEbgOpgBYGjJ7/dje/JUf3qdZ/3E31VKVn+yjk5TkiuQ8x9REL
kJxXFfxWgrg9xf5ardyLatN0bqSBtMIGUh+Dq7UA4a7yAs2VJn9/itIPIfCSJBuyYkiSZonat7D0
88kor69Ok/oRHB3f/hYQmqZPGganO/UdW4ZqfhkLLWNwPGKP/Yw37ta/3MNPy/fPe/iWoW7cXo3S
GtwDYeOXQYUkRfZasiwclKkTPcbcErl9G/1y1T6o+3vQ+Z9X/RZ0nj3LS6XduGp6BPt0kGmXmGmI
bkVtLTtH95fL/fS6EFauG4poWoYqfXv6aaFIbbUXpWXeZ12Gqjraf4gkeaDL4DjFJfSXC/74fsqy
bpqiohmSIX/7fPmjyAVdEMRlhQkATu3L86JJieSqJwDpiNYER6UMJ19MmiFRUL6kFVlRj8TEdhLg
HaXUfdktOiA3jHMsv2SW09hW+Mu30t/E94fw5032y/OPd+K476Sz1KXS8rISvyApfj4A9jA2WiFa
8l9f0I8hwQJP4EcyMWJt+8vlf3ol/7i88i3M3TJrqWsuXL6wRmeGEKNXmCYlkP7TR3ggJBS51x2k
ALiIQvzLtX9aELIiKpKuKJIoWt827ePNysTieeejd3Qy3VuDaU3lIJCl8p9x8I1+ud5Pm+Gf1+v/
+x9f9StXResicb3HBgNqQ/Pg0GujDHe3FV4AHHJQsfxfrvnj96sohsaFVVPVvj1ewbDEx/F+lZal
5rcoibGK9Q2oms5xoSyX97dybirOaW78svalnz/r/72u/u25Splu6aJ+k5ZiwNtNnomOBKiPRcCG
1L3vTPwn77+chz8ewv02apqyYer88P9+v3f5pb2efMPLo+kwHjiP0efjCjDEH6vfyuGdAuL+clHl
5w/6nxf99pILL72+nqVcWmJAOoM0gWNvn2h4dnFxciigZ3fs74UZ4rjhWvRFKt1nsKQ/DTOGJSKu
oQiZm99e6h+fumqoli6LomTJ386Uq27e9eNZF5fWmEEB3jnGO/OIy5vhGyNFRVzssa3QVYsHqNd/
X3FKv6K+byi8UrKk6YZuyd/fqsy4ZC9B4tp43zoyIhEDI/oT6an5ZD8gKJVIRayPk8wnZNmVyYtR
hvtId8F2aIjUgzx8JjmtJP8rImbk8f5wG0//fo96vxL+do/f3kT1nluq2t/jw+3jql/h1Ycqy73I
3vXjGGICQYwDHl9DDPwc4mpxrMZomN4asumOeDCncrGkwKUejkSSDsjach+eFQADB9YEq0zGqHcP
dnyyjwCmAgQG/OkOwsHJN7b5Euj+gnX/tlkjcMKw/bfHL/60KFVZ7k86XTN169tRl6n3e9UWlQhD
BHK0c1kxZb3e/NyiR/Ob1WMCS1Ug+sWHQSztXYHu/Pz2GMN6ZRKXKR6ET71ZoA9qmwkzJIiaDdz1
W6xrDo4ELchB6UB5JkqIAVvWQSNDNYtX4Ty7DrsJv0uemKDh5FadkXhjndP7aYOrAhg/VjR5BquS
dpBi/vqpbevLrFAgGPYUsl4QAgeL0TiOncxwCfvuLVuO6xY7YPAwAVENEImLmdZ1H+LRCX7fVnBK
4LyB0sN7GdIlNj25/Ti+TjH4zfGJJqIXXAuX2Yt/hYdXXH5Z9MZPBZSqKbqm6uyzovjthTvfMzlv
OvPFoifHMNzkyfCjj+PbMaSOC7Is0ScngK1Bv7QmqZ2s9o6b+GcXptbGGkKAjeApw0Y4OmlyTAJ7
5D2TJW4HdWpPgtp72l7nMtf2VHu77d06cm+aJV8uijCITc0vH0f6af/QFEoXWZRNXbX6//7HSdU0
LynvsC1YIkgqTqEqhneTLObcPy5NI9zmBDehGi5DZqPR31/Nn3aPP6/8/Yu0Cut8rzJqwpGEcc7g
0uNwoGIaBM+/X0n6qfz881Lfjov8psnFTedDIt0A8bvQXIZG3mtgXwMWb/D3yxk/VRt/Xu7bQSEe
X03e3vhkihEBTGF4kM7o7JnoqW/KhjZEN+EU2CljpfhZDcS3AsI597JNvwALAMGhh3eaKy+F1+hq
zBgPF4Z//1CX2kwCA049LR+wWpBuMhQxYVVw/LTRMakl+KeusHx+VY8pr6kmjM6Wd9VdYZsJmEI6
992rDaw2IGbtimaIQpWElRl+DjOttR/otUAdwtu8yLzsl8Pz10fwrTo5mc1JzDq+k9eccfu4uRE/
2Y1bhzYdQODvD0D++6LWxG8lidwoXSHUnNTHkczmTQI0TGHE6MQgk1rkkVnn18MMczAMe2LIi44Y
P2YczsNf7uOnw0djJViGaUi6bn67j8s5q566zOaM1sIFhqHxwanB10lAvcbQgmeINq2RkagRrsfj
2xheaDEmqW54T/AI+WVZ9qvu+0n45818q4Ffz31uPWpuRg+gFjwm8AmajU482y/v9Y/FmWYYCjWJ
aSL9/3Yh+dUVxe325FNb0EyLkh9q9zYITk7+hjNkNvztk8lKf8p9/2w6rZcuySqVqPR9Lymuba68
CnHZTFfdwLD36LRcy2Jbvsads7riGoPen1xnBkYIye3LTHbGzNpxSf589RmnD6SmiGap6BwR6gzu
p3gjugxDw91O8ckOec8Zd0TlFwWnkXowqDb3SHbaeKfF42J3dm9JH6JK0MfRux0HoDDv40T9IvnR
xm6o9F5+tgDo3BQg0m4JoGufZtcFBhKr/WDXcTyMe2KDLSa7/Vc/GiwjRv1sF7JTYzPgYQQ52GHC
RuwzwTfS1T4sjoMC/Yc1m3FevwI7LmNkVffenZINDohddrddr816ay5OEVnBDUVVdg1ucXw+D5jK
MmrC8dreQjzBQyKGtobT+nZvL+sg661v6IrCci6H4BE0pe48bIYfbY51gU1rKthfpzkq+MYJ1RnA
dBEyfOCfX0gSCtljUAjd1pZjgMjoDso3MGG/jnR0l/byNHm8qRt1A8BO8Vy7qcWUyqkWeAhc0LfZ
W9OC9OmAKo77JOHR8j6YwyEiStY2tmi9Dh+/vKXyT/s1WIGm6ZamWZr+DbrS2+4qX41UXIpLf5e4
ij0s1ogi7OHmMjI2SMhseANDOfnohsOQIFingDPFSZ8tircCykoi+YYN04QoMvtkf5QhErWPh7tC
FBAk4zFzmL7Y6juF2SxNDE7/Uzz51CcnJ7oErT2WyY1fpPZsH0f2GAL3bpc5/qydBtFCWkcz4uEY
bb4HgqOD9ob9nz5TZFZHe93PHGD3uU8xKFypdg1k/KE0W8O5wVjjyxxLnb3NQeCX6rAYD0ashdEg
t3l0la1MLHe4Whl9onAaYsFa2v5uNQzD+TOYT8Vg6g4kZ5kNnUF4DcLpawu1f72q/YudELI2Ts6R
xXewG2vxwd8Y9spwp051+Brq3msuTocwMOcXe3N82MOpMGnsD302nRfjzA4ZvAM/cgz+/Tkq/Uv+
b5vAH4/xWylsadlTOD+F17KBobeqPD7ZOCkGO5jvm51kj22krvNjhCLAjrsNsLu97dy3pfPV2NMi
PK7/fjuy8dPub2i6KIuKDDBkfdv9O6O8i+1Rfi1ZGsUX0xhSt/3+tW/dfKuuXryp2/uH5WMVIH42
Ab8+zdLZhvQIVhImc5iw8dNz1Dl8mdoToyxjnK4ubHB6sHm6w13j7e6x65d2crOpD5MEhgMNuDYE
eIq6f7wZ8XL8SlO/I3qxddVVt2I7bhIpRIiVbZpebW7rb1KsD64LXkM0AWMzIKdq9OCMzvD/2Xbe
c545MEpKdC4xpXXS0Qbh5hgeh7eRgFsTEjrmEPZrOBO8tk8Ie420nUFgzxg3EiGpwL1g7HjoOJE8
HKFbO8IOfvcl8kZ9dfnuxazjASTDOJZG11CeTOI14mB7C43XZ24zGunvxlRm1hQjXhKmSmAE1zcA
7XQBPZwtjLIRfyDSGewSasKZZEPCeWomJJ4WgDlD7n68wo4EMoZeNgqGyr/EyO2x82RLrC+uuSFF
/TFF0Jqwz9zmuFAGOIG4+fSrHGoMH/HyPtDsueXwvNx7gstYxn3tmGle7CluZG41tCYMr6Z1AONp
mg1uY8g2/KkyTMfnQBiitY5WZci7M2y35steQTBDzNIrNHBfgnI8Kob7F/xN1LPlQYvQ0tNFVGss
PH8pwxTxx0Wp66xImWJf/d4vKpl2Fi9lyUviKGO8oj2somhkpE31Bb8I1JmU4Fh4hyXIAjIDHIzm
7G1O3zvTObvCJsUO5EK3j5kF0hyyvNGrM/v5x44bry+JJ1uybnadV+ALamsbPLcUfy948ur6ofj3
iCLsEUHmjWGoY4c1qGbVjrBROBzgB7trJG3AJ/kjh+ekGlk2W8vD3SS+H2EMV9uzBdlvjXf0Mvc0
zef0s8UUbWY5RfTop1M4ek46pI8gMwsiJI4W53kZdMs9c1xioai83GJEgK0HBH+OelEQ/qZfBTa6
XuU1jhoAgvJRiYvPuBg+mRGEkvAEeX5oOS+GgcvTErVmIqFPww853MeGc/eQX5JMnSjTh8fU9L20
UJQ7rH4j6d4hzfn1Vz4SfWNwmUj40T0Cc02b5Zw9GTsLXDa/9Jp+lXkAZg5oUfwyVmlgMb7bou2e
ioywL07rXOLKh6gRnBaoCQFr++HqYunUy4vbRWJ8+njMSLOJIBf4EC+3bZIP9WHhM291UOBEFAYU
AQvJE2OKff6w2HvQ7zfYBgoDahuvGjeRRhAPwp52KYcDyAme0QeDQapm0aPDDO/BPcFXJ6Ciwbr6
mgxQl0EVwMzqA44DGkIEKNN8wKw0CptwPzN4kz54lT6yRJugv2bbD7uZFeJDGvJzRqa58/ddV/mp
9DcZrlgsbkWiGOSQ+KOffck3/fHMhW55f8dX05ZS1xVhGCTjQ3R2sRXb9s+V0vdTdZE9Obod3xYj
tDODqeBOy/Dj/ksv8iNq+OcNfWsGjaI+1YW578ALtL6ieOv3d2W+SZLSWfBcuUX7k+Qmx/b2NqUW
37M9eMxCZ/r/8c1YwKWSBU5oGv/e6Rc3RS4ykW/mGV9aF7N+GOwycZ5S0klUl31aAO2J5NW42fSq
ahzQA2Na1riLwQ95QIDYRxe8S/wTOm542evn7GRFHWrdAyDX329X+wc9/OM4t0TFNM0eYOEffTPx
7fjU7+bxXrelGkBi5+wrvKcPx96rXew7gvafnxMc5sFt9E6r1m99PcCwdSRyyBK05Ws+wu6Vxp6l
OlIsIaR/TOCz8utnJHpkqqchVl9e/x9kL4GJN1TcxcWrlicPX4cxAAgA5tktA5QmLnQdkpArfs6/
JUv7Oa+CxxzbAvYU8LH+3/H7C9SofYf3Cs9+Ps98gkTpNDOXxErvRFwgefegPk+77v8/eLBtUPf6
0HPdwlWxnJSmIsZ89f/5fchbvGPAuNYBN+DQ0vjVKUBhAURpef+LsPNaclzZte0XKULevKahJyWK
lH1RSFXy3puvvwPq87BP7xO3V62qrpKhyGQmEpiYmFjzqmKnZQsYQvnkjezD5kCvDPmd/oEcm8Bf
fE1eKd80NmFLfFjaX2B6kOqxTQrqqKK0UoUBe5XVjLb0EMlki0ySeXCEV4q36iHh5B7dXba03ytw
b56cwxWG1C6AEGdg7zjU1fcKI6nIoAsw11ARAJTjTmh3Qy89d4Oa53tI6k9T7UYlGlIcqH++HKjG
GInrbOdOKHgsp5T3+1CaHJrF22NIR1sl31Q/WBofcetvzoWb/qT7153JgAS7fjnU6TIdqhwP7Uum
yoO/HgZRaL1z1zDTUFwn3XJw4fUYrlk3+HR0jqDnIhfBUe8eV28rtqQfnKUY7LehyM+8HWnWysk0
Ioq3FSwSalYoJTQ8ZWgIA1DHFzcQni6QHU2P+XmzLwtxngFBG1AhXMkHSm3Qzl06DDPULDB6hqzS
2bPB13zEm+h2xK2ycnPBj7nhMkXkFsiR3w77hwVNJSJrGcqJOR70TgtFT9+9gqGwefQMC/6K2uAd
uwvVe8HDhfFjZAeR99ITyH07b+cMco2iDq0i5fhonwdPihYnWV36zDkoZxnUsQ392fguWPhydApf
OfIITSZ5VwtpiKapJE2DaIVpdTEGPX7j58R/hctgA29/8309OLKFxUqzuiWLiF4vrMYi0As9M3mc
aWVLts44gpQzGagn8BAPYGRlmqBUaGU8+Twm9xrqPvJoTG2x2wKc0ufKqdgyexEycXwDdzOy1wFc
YgPniZsKmQaJWNF/3dg1MMp3Euo/41btrqA0ytRHumeAbiLjuXFXvKaRNy2TL/8zafmbaSk/r2HT
lrtIBVDaIY/Vee8+5NU4Z81/uGel0l+h6H8Zvb+wk+WjWtiumzDSZQ7LLK+7VOWauttqv5wPMx1X
zZm4VHV8n6kNS87Sw+SZon3TZ3Xi0g7WIqBpNg7VTuZHTE3dtL4GaOnfnUpaz55SNsVsgaXGtaCU
ytyEwk5XBRn7F4tfZgcQJe88c7fQWCBf8qGDOifjPEwFGQ7aqvIqatP8ByblxTvL30VERzL35qKW
mrCEND2vFBxeYWwaGV26cmBy/v8bRbn615b/X2MmKZL/2PJXtdvkszqe2Ai4mKstumIhhHwvW4N8
Nfl3/90isB+M5suhqxGOr2wfVFHT21vsx4MLrAyrjOzEvfhcrikxcZG9I8u3ZSKinGYfXqNLgsib
IKLa5LvFwmW5BmK1ZTgoSMQk/Fl01ECNoZPAG4Nn4iM0Jqi+hvXglHCnmI7c36euu+QwbCGjliF6
mBIlK2Q/oMJRlQGa89EDimoM8fy0t1K9adEkKObwdVA7FUWovtEP6ajnSLu4nS4q1jyAj3zUZ3CF
H7IMAQ5OZzAYdH6oB1Ec50Ds60Qjfo8GLn/U1XS6Uhl8eAVeQQxIfC8oxlP1w754UHiiOCwhdTTq
rdM78AZju5BTzBaLOy8YSpRaU/3+7y8iTgGiD1sW5s6lhSC3/+1USJnJyNHKsgf53i0x9dh9WHqy
CP+FBTb+Ztn813T4C815Vm+P1/p5qboiLS1W+64RQowpAuN2I1L9g6NvoaSzlM7TnX9n4ZQMivci
tfP9F+kQ4mjZ7PcAM5Tis71fv5bt5WHPsGswF1hcIj1NB1Gs5IsNH0fAxQEYYwPNFtBZpgxYoLvC
EZBNesP7VrgOayYTasEOyqAuFFRnPZYjnP/nC5EnV2xvga+9foSF72eteD0b/FxedeRLLDPvDtjo
g5J3dsX5QHXFEsuwh4iT8nUEeETcFywwNvjpXjELpOe/7syds9w4+MOcFXoD2HPKn3BdJBe6csSW
S3fwM5/0AbDm0418InJE3z2BM2ivHBI2PM+ZJltXnBzq81kSdVNlWYjzwZLAkv/ZVF9YFNq4sydh
7c02R/bEfeFuvB2xHTX9sRVddojpf1/sAy+n6dZZtDLV8P/w/YhS+SI55EnSXZw2uTviPsgdrtMB
AQ1M9DNu+pZQ3GdIV1o4uZjCmyxl58U9+bDgJ8KphM8P4VAjDkIgX2Cirh0o+84WJ4BquJNLkZoz
4cAnPphJhB+zQr8EkTsuBxCDD7s5VCJ9vVFsosw0OQdcIP5FrkM0OLpvcsdU+7B/v7m+PXv/OWSv
NgV2cjQ1sIh0s3ZrnMeLs4a56ze77ES0aZD9SfLOCPqyX7MXQ+QosP++dJHRarjsgOz64p68CRZ3
fK64PFX3ioVFg4STZJydC3Eb3Yn4NMBv8Y6JjFcSHXtNzF3VLbEno6aMmRTfesPuhsoX+yU8TPwG
YlQGAJ+FMxYXDRkG9s2N2zKtkThRJ1DQpn7jUcge0LCQqvpEDC5thp0bPszX0WWwEDTnCBzn6/gh
Levv8xfvQbkZlxZpnPxhezZ66cFPJ+rgiagO5qwzjwZn02lpcvGdPcn3DzE5GlAYo6fuD8mO6fHH
GY6/ACStaVV0UFi5nw4NbsTIyf+A2VhNGrxu0LCxAcGnWdAYSC8WO50CR4oI/XTa6/X4HdBWXLIF
SCAqOmH6e1d9cIeWmsEOUAWCNCABOQPwdyAoLKJYRbF7v799GlqR2/kYmbLMly/mg21j0OhCDvLG
wLNt/nEexAnB6csh6WP7/nyJpWxgTsVlpOUKFpKSS7xPYBMeRbeA/QpcgqUAS4rpg0a1oRwK949N
lYkjWzlS2dwCcRf/TJIPkwXXSt/6EIEo+ReG8V0nZea7zMk7901WHmlX/pYJLYL6TUbniEuMIA5f
X4cZQy4nKS643PsdmxYdBDlY4x8MrVZDwrm/wz3C0maJLE65Uin+5fkUS4XabbU/VF0z7AsmhV3W
RZBOsdMN0igmfOqQbt0xe7mgnZJaEaCUk+vzZ1+C6+HDxMOxbGPwrZ3YFJRjnHH7qOIXKXhn5rTj
trPS4zaxN2ghq2HGg+M2T+UEhLAgX+roAsoj4Sq76AoLyaP4uGIVuy8lXyRurRhdmZXEeQbJJgp0
/Y8i+CNrlIux/BpeoseScqD7haQAttZnDvGqDwJgvJYvR/6b8S9/WPD/PAfwr92Un/v50vocaql8
Oj3pLp/c9bvzgp53V4Z21HSkBzQgYzAHi2IX4aQCPHDOn7++x0YqDtb+ER2uLTKTkKMtMmyNZD1v
noQTf5rRia+xp0s5HAz5SR9qatYoTyYbxq4AbyHv4s9jefy9Vs68abpqLlfPjzlAb3f+UK47dxV/
gXVyck2cj3nLzjkpX7kKdwSMv+uyhrvdTudsiFh/1Jzo1VUOL+HtyuXQXB1XKYOPd//iwaZRftfn
sAy5EXyETQfXn9fBbtHdvNvpdrv4OAyGSx88BaVnx62B2ElRAHUyJ3Ro7Gd27R2yS7sULoNqZ4tw
I/dmPf4MaB0/R1VvSRy3pXsAygctBM6QVG5D3AqL/sneAhaje0a+P9w5b/TY2xUcQXwCOEIT/+FV
MAgNOqywaeIal9HrUsV2tbObNUdImx1jBOjOL12t6zKSIcmL4gQ64taF/Y9YQsHOef9hMQDMO6oL
JQqdCyrLFAuqEmM/bkyXmqZTQC21/im4xUUEm8qO/NwauPK0GgVXR3N5HVSkgvOSINv0QXz3Yife
R+PFnRAKaPYOP5TsQe1/plTEUuez/BhgZuEiQfup6yeMmS1azKKcgix1aU5FiJ4W8fmQf/XvASFO
d9c7U0BF0g3NwUWRdB57FKaUQluqtm4b8/TRVbt1Me0SpS8zdBqgEBAT04oIxwqjRfEZ11Ob71Sv
qHpZTxOW9l4uNcK6R7cZlQTJBQNd00HQCyj0slx7D3XnqZ6oJEpGSmsv3WnzG/bvOiStRKhOGteL
+xjW8I5BkBAYY+2x/EM0Ujzza3BZcVp5pv8rRgvonZcYQ4JErIUZGsMR0pQNfkG2VFMIpPj87KK1
tYkOMhOmYZiavjHD4TAej+MZxqHr53nbicft8Rg7Ep8VJqasJy4Yd0wBKGXh7EZvfbfsGeIUrHyJ
3ppxX/xicfIxTn2DCy07bU0N5Zeb0+dc5czFzRY/Qzzslb/yed2f98ml9MMhMhBsNOKK979HIhkk
f8iryEUG8rZ+TANH3S+7GEGe7r/xQhgCfsOUCu4oJ8D/30cZzIoyv/0+IzPRabUr6AQ7Yvi7SH9b
eE6LRVoMT9rbO1m2NoGxDA9I6Wyl9L59YsfJvOytMm45/+zbjKObLTLGcy0qFG9KpgrGSyUGT72n
4n8ODi3FpBTjOWgRGx5aoDuJ8N6CpxbPMD3oNG3wpgXb8i+iPXI+PLgAvfU09+Zj+cl8+JUJEYbh
kFvtpeFv/x+Mjb+5C9/g4T93ob9iyX2tvD23KuxCV7Yf3CMQPPJowCUfkG4qzP+Rs4QE8n9te61m
qVypNyvAnRLc/kfwuj/XduXjYVV1l0lxUftptZ+4VWzroFB8cFU/8uZ097PEm+uVUY4h4kOwEH/k
xbZyylqspibL24VBVJlhFdCCpHkm3U56+/kyvZVECHGJiiVdccr0jgvXvSIyGGR0uCUYMqTe/+ev
F9oOiPXyEwY2MhfsB9Nyh2Y5dFx7q9a01lCPsE7BkqJzq5KItnEhA3eMasxmbn0ZZmApoPHIY1oA
IPltoByh7r81YBMkm+Jaenur+/Bqyi1FrS8JpLLClt3mJ7fIILvPBWoPznO67pKQqaIDdDZvWjtA
XFSIUSMag82hmm25oLhoghNNxnGBDshyUaQ/5ennAithKZYOe4c4R1xBMQ61M8LrbgmlynCLnN/W
Um1AAq+7qyoqnoqzJRoHGiu3b29ongXTrjzjcX7D5kFL4n+KLfm5/Xn+8tsm/gdw8X9hPa3/uPV/
kVaq+125XH6sq+4JfOdNBgo9GcJE6KcEUWtCqA+uOLIVLM8lX81/IOx/MxllrrdKZQg61Uap1iQp
8L+nXvFT/tzuOwD2p37gKsGPsg1Q5FqITAsdh7JDu+StieqYc4TyOzVH/h6IrwSd4d4jltfrgGSf
V4E4S5sHdnDqUHHgkZgB56DRr1tHb/JIMmqjgqJ6xFvc1D32Bco/uikTC3q31asUQSrqLtuXs2Jx
FyJ0TP9xodX/Y421SpVyqVwn8Vlt/M3vqG1QAXheAYjYCFpqfHKebjzG8zFDIHp/vjK+eM7NdqTF
w6woL8sSkhrQeL2Q5LsxGfvTv/JCf9Gx/oz+f5zUX2yF2+18pkKJkxK0BX1FJCMfZgypXJ31mHai
pgXPwveVnU7fkbb0RXMIa2AeJ6NAZ+k/DB+m5r8N0f8apL8M0eF+a16PH86HbqdsLFVmZK0t6Poq
pwITxY0aexviyOE1gM02rENnLaaPn/0CyReUJr03cfrNqah+wfk9e5VRDce8RJhz9mR7+2QEIIpN
4fdX9JiOFOAWdezkX/xAcAN44axEsI+1SzH1Fz+4qQgfV3COlUNoKGGLZErml3CFNlsOHSafH+OJ
qSVb3ZkYEC+iZPvzIKk3JddB7sNzdzNcLkpsAcJ/5DPk6wRBn25szGl6WODE/eCdknSJf+TtqDpb
pO0a+kfsPslQfXVuqugLAF70q2bpnsiCVLotfRhQ40aoW+s2EsnHlNyiP9gsbgE3Cv3EgOu4qR9J
IkfkcSHsNBVgHoheR9zXsxmUgqP/NFB1BKITmA9ID05K2Zn2oKiMkFUIdh+MAPrtflPZIEvTPqXw
+EAn0xc/42rB3uiz+/vqIFpGoChfd3wj/Ysv8HBwLAgpNf+IsyCpfuHGPZwh3hP0HY4FbiC42LAZ
CxBQE5GlKHwHHAUPAhEt/xk8hufF+6LAOxCsQsgHB/HydWrIzAToXDuvjuRkNtE7qLSvuDdIZQGq
C7DOB1eY3BX1m4xq7qTdVFNvcccpKaaQVin+V0qXAnjHXPkXHBraEVq5DqXg9uiPJJhFvS94Oo1Y
MERwAJh6sNMOmpSO+A//2I0r/1oDf1nk/bFS3FTEUCBD46Dt5ff7cewf3TW0LITWLF0yTQyygLht
cFIF1x4jwBJCaatN+v/fHeq1xr/O5q9U9uF9b7wP9zPqNF8LEXLza8r0+/1QvF3x86rxNejj4D1l
qMWVNDF/DXEpDT/i/rCc/nE7mSQSK9e4F7zsgneLE8V/he9xYkJuHpYIuiZcIvmK4xjvNnbGZSgT
ztgRX9cxYzzfO7r0RNgxplTwl3g8dL4vrjjXBP94252Qh4X32S8HO3+ZvEjZES8l5y8AL1E954qZ
pYgfn/wWNeh393IOREPw/7cUPVL/j1uLZilzaePjUPBFIo0TB7cXVzql0fOYpo9MfcH7zxa/ds3j
gPkOVL0V6nm7iLAXVbTbcBOV3VKbaR7sIrSVdBnsbrjy4SAw/3dVsgWnIVoEGRbvW5INrlVrN+ON
PzxEGDQW1I4j0JbZl8k/GYuPvpzuoocjK2wLpwfBNZRFWEmcVrwimSAvl+VwXoA7j3FiVj6WNKD7
Bbod7rYvvBv8LEjJu4iIAbW//OQ38ZLa8HLh1BynPLhYdfbJLt8mtWGFOg5CWiN0UyJZjy1s6738
EoScj9oHmMh4nW4M0CgQr8CjiOBEJLSh8X/uzqtuC2hD16lI7+0c+rI8y04Jxcw1HZZpiBYfXUGZ
UVgd+GsSebW9II52rDpzIv5ul3ifcNwHFFAricz5U/k+cb9CoqJ+CSeFrX3FO4uoK8Bq1akDPPam
PXoOKk2ugo1/b4JsWl6rHrK8AsZJ1HUAdVtmK8Rbi4SAo84aMfgmFlxjg6mmBnJ+ea4rmYnVWMAo
YMcKGnsbd7FAt0rr+lBA4y+8GW/sJMQ+YeGjJoBBvQO3FW6OpM3VD92bqbw3Oal+jUCcyo/6oWoW
uJArQXLACjkTfMGjlU2213OAGyUY8waYpcmucLKFHvX7Zg2QIePCThNFwVsRk1HpgivzDVIWOklG
9K0A9G6wrVjr3VmykjHkZUL/cqUopIF7OkBjApQRj2j0I8mYIJPkeRNX3M8Q9VmssIy7MQixorcl
ZgZf6qGPZHJQkwjXMY1Jt26zs42XPVD7GLodbr5dQ9F1Jp0JM0yAeLL9pEpt5wbBTnm/K6BcQR1b
pjjDA17iOmcgoae4x765drs0Mfi+7+a17E9k8XezQmfnnmdvDyaKANHizU3hjE5IOJPNtyjHahzS
EFUKau7fykugrwg9AWyjaeadaO2/9PwweIEmzWKB7+Ix7BLTJRBJcSDD/Rhhva3OyUcMmbLxcQwA
Rsdud4YjCXiDQgxtd0la0PINlmmucCoHS/bgE/utMBuuZus/fx52VNJTLyQgfxj8jjs6iYLj1nEu
lxk8elWHZrWx6F9sbFBlX+1l04SmcPuo05E7evCKo6p/GJThKDtLpl80/ZJjW51WZ0XrgXQ33oyL
NFPZkxpYqQQ5e+FXSYEYlfScC+4FSZq1+0P5Dvk1dvKPnR7Rtty3VxABT7pX69O3Cl1kwaObvABf
Aw1+MkGfcGNcheA4kRvJV0TnFXRHfmYCQiMCjHjDJqCKKQXHB+WnagNg5KTKZMzBTYqGXr3cFzoc
qpsLOZQnRnvGHUojuG4L+tZBAldFex9PpngHehGtKJ0T/F80vVx0Rllo5JrcdU+yWmvw0KpthY3w
7lbCkge8GX49m0socL74MQLw75ld5ZIaHP1jNBKSBHeAQSsKmKKCaRLhqYC+3+xHj/gkRsI5wXhb
A1m/mTaoTjkZdiKUKb7yaLqpgLyTAXnI6AbLgeRkLRACxYhei+QX7E659NWjLkrcIXoztm+Wg9+H
o87g4/4M3M7F/nSFXgPIiFy3Jm/w0Ft/QENR9TMY1NxdQpdFrr0iOI+3BIdYOh4yElZ1H14OKOv4
bsTH427gdQkGtTfGzGJquPrwCfBeZdsNf+GBWpnuwjZYO9ChUDEkgXBhVhhNhoF7UdK02R5Z21U9
srXeNLEu4xUBzn5BWZuvDGfJPeFsX1632zQdvEzxM8/M6k70Wny4xeiuUjibMDSGAQEzjAcyb+au
i1+kBnY0GESVYFCV/G6HiVdXg86crAl0QN1ub4zcSrgZhDVgrDvFB6o5zrAPzuoyLBEg89ztALty
ViBbLFG+xc/m7L7ZY0z+nMX5AJAWayK0iwFA68qAfKtud+PQnwNUWvhRpbDG5NoG5/iDNZUv/o1J
e2oMrWQnOS0S50j9qa68An7Jw8PM8iQk8IBcaMqvWDLgXW6odn0rMwEkDquSbkDwflNwJnw92Sky
SZppECM65bK/wFqcKIvKtUPWSKB6webRCFN+eyaOCpYdNNvlupd2zk6w5VaMHoDU/EvnZzV4MdKD
DvpKSKLiiGaYS9qVf5eVPCY5pc78p3NQ3DBAj5sCfRfzxXBR93uMAcnbRbsM6fujtrTLIGAOEa5T
OafgjBtki6p2dsV7/K6qdE+gjCKh3XstkhA1ry0O1NNuFwh0Ee21VHuWs1qButcWTNypUCjCUeJV
DNml4H+TU1mGgQKVy0i/H0SSjVV3sAFwmVCG0y9FE7COZ+FqIoFbVMFEeYFY7GxLiqmnk5G4qz3v
F0jVxdkrs+ZffoNcaZt8g8RQXBY1JmQs2i/SHOyGKM7D/uUipZjqf9BwtcH5QFdE5+1nd4YG+Iyx
7oLRd1FDUl3yF1eNz1iGXDej5TapRxIu8Y65wqsilYDlAe8GQcI+JxHb0mfT9L4XANEhwVYy7B1i
OnpfMCYf2rLILJXqXclpC9wgORzJbN9xe+RRnyZJGC1JwMsL2Rdlw3/J9v/wWOg7x8kluUF2pj2j
BgdSs5AFZxKFbgzPdPPZnr2/7frRR/9E0SxX3bfDLxOl/FkbTSvWykvIwR9v/yUESMJI/AjSGUvx
EvjAWc65KL/mfbif4EtU9Tw54dmBzzh/U5ld0hzWaiDUjfaYyKSkuYlBr6bFcrr51ZVcPQ3HHJor
ZAypC/q5EnQkpWuovVJDwUstyzSveGA1kly6jsnnc9lcMPchB9oH2MhzeqmEUhSANrKVPJXvSv3I
gPhTslRyQk6Fiui7W4MzLZeCNpJkOhHW+t70KwcE12GNI8BGJwGZDLNDBxkqzXRdc+U5l34D9XG/
t4oS1vle+2fYE1d1cvClnAp55rclE+ewa6JJyQbFVbI2XhGU7lZa0l1uEIQlk7s/5JJYxDaHdGwr
xoGujVPFfgkMW/Ior1c0et9ZwZ3yM5muksfgf5ehTxKNoZZ35g5ofc7YcX45k7ikZjwp3zHf7YPJ
HU6M33Kn7ZB5ki8n59hrRXpuye85YSbvJYnoCodDjBopu1yOLStTEn9I1HNrh9R98QdP+CTkuO+s
htnBsJXKIH4zezM5+IyTuWS8/UrCMeeMHM5ETkZGup1zosyUWc4j+UGe8ttkHPiHUwABUmTQ5twb
3+/mZAXFwDlk2Thj3+fEMXZ1PXZIVMxmsOQZTa7LqXKDciwq+wSn5WNVFQl2sZBkLL0utmyOkZe8
mhgcviHQV8xLTKcsCyhmrPRZ3nnYQmr2Xt55O1vsw5zi729akIo1IbeKhdhKwOFJO3gYe/xkfTIa
2IFPyDtIto1r6D3RfJ0Z5MH4l9GRbGm+lVsY/iHTUOoE+injL+uoh5iT8GXaDLCLCZXhnnFJjuBj
M1KsOG/QA5hrHAhCjRjZA+eFAKuqzC5ZiVoW2uRQ1dS+8+ZGyAt40d09mJNzDipmH7zj1pcnjIUi
MihOqaMiqUP/pmBG9Z7hgsjwov2qOLETVoe7yyYnrCDapwizhzOU4YRzw2yfyaL/wxbeBmKq5reQ
rQZ9UvKWNKT/qaqBhq+xQ9l+jSCSLINkShcDkxZMM57EFejqJEv2Dt2ASIKhwxycneklQBkNJwrE
pV02VKjo8y/lAHoSTpFqwatp4vIAJQlS5Re+sx/zeoJAFFn2X0kHDZfejNtAcnaOVWYbb/tloy0+
j40Skl41zbY3DRLrq3a7zYC183mn69o3fZZYB0w4Jvh3jndzsS1MS8bEl5XDj9Kfv3Ifeg1DhPFg
BudtebTNH0ytLgfBsygkD2/uizNirQ2+ST+88YR9LLFBQNcTQ2Ua3lSvR90gV7zUeI/ArnpawtaV
IAdRCsirAiv+Iidup3wnPR0QaEom0SaBFbdrIaUVgMqZTnij4lqYJfO5i16iiizV9jbAycabDzLy
fZYNaJqUoBP4JcokoUA//WkyFXqQpDvFJ6dpoVOhfImROue9Cb7ZKhnUwKaEoVOn4gLyn9pDuL55
JxIvbHjIYOBCizm9hScP9LF/w48lnoONgn95cTtbV6r/akm9A7kH92fi4wveYe28NOAnrlJ+8Y/q
3R/ClDPUrpWgH3DrIJJJ0cklBOasuYVUMEVU9iiRuoIcgmSKbVljylmMHoYR5777Z8m/6VVWtJvR
K4Ic2qnApGLvZMFIWEaY5ol1PbG6hCu19J62St0U9KCHKSPkISz5st2GZKM6ZKn9UjS+qgpeTI0l
jQgtEktFbADLmp3tpW2HmZ9TKJbQ9UP2MbMOy9MSWXQSTLBHx/TZ5GScalAmefoxY0ypipvB2nvb
dp1py6pRm9GWN9G3WJ/yj3lFp7wE87Wliv0KxH4a4HXftsUesqYOTTYYZHnRNHrD9TyqW/6IxkVJ
333fjsHhCZp6cOWtb0B5o3R3vBmWeXDpPXyhk9EKZCBVvDsHI93igE94gYdfRG2DhkMl08uvItFM
9Ti49do7J+BidYamRSkxApRkrsqWqs2ifZlJUOYnLFwUnCd4PmX24hJWDyvFKQgIMyui4qboN/Fb
7MfjeFwx7Wb/zI2DdEChLzrlaoY/Eu064p9w0Re/GSw9qWiAZhS8P9CPPrTBfEUUXFUZIC47iGni
gd0Odr8XXyoc6F07wyer3GR7AvrwXtGx+zEzEa4pqWNA1alQ4yYB0yFiH6IsoqUeZpKWdTzGi/ax
nBUqsoo2ll1HeCgCf3TF4sl+xRmgVCAjcPBJW9Sc2SEvQUeVKJ5Oajz9ovLm4L8M4BaZFxxScXGW
fAGWgjcKnifoXrztorcPvrX0vhNO4wbH7WeMLYrpLUALx7cexlgTOBwot6BFHF8VLKD+xJ56sL9p
TJIKdkn2hOw8ZZBXL8RrrjBd6E9PPeMH4jSN9SzYXfiLcehhX6AhJpDrttr9BA1qD9E6xQrhN2+w
I0vETNRo35mWKWFGgNEjFH2asiPFVUilUqb8Nqvw7tf0sUOPSlN39p1nVMVSFBZQc1mMJ2LbV/+a
B9nSCUbE5a4bSTmzy3rfuz4l5eINnamNpkBLZSuben06ZXKlVbIvH1jASKB/4dXdQ03SVna3QJIN
LqYqbk2RRCuvfQqI2i4GUi0qnIIjfDUm2kqzGznzaBS5Xe4cHsb4EVHvvtLHro+VwFP7OjjY+nf/
xedQ1277F0ew+nRCzQTnA7ydQU5gVdYcPAGhu7H2LPKfVtDhcbv9YuXTy4ypSO1vKjl7Lx1uqPTf
q2FKCELXtE5w9avO1b/7+186rmBNwSqSu98IxL5OpYoC6OCik97KntvghETVtOzaQWiDBylMUYYH
vHDtFL1gZykpt2AHkkSUVyK1+bEwSYqKsrOb7gWgP/2h0EYn6aoDGePLn0ifdNiQFnbgVX9oE8K0
QANMDwnvvbcHxvL9pF1wo6mBnOQtZXvadT921z11AXwS+vGBbAIg4LMvoEzEb417ybjGt4hcPXYs
WCYA6LAnVnQDaxhC1IyrAAfqsX1dfbopuYUAYrhJZDe/uRc2t6lMpwp81eMI8MZcunQMyuus1aDu
3DsH6vTefvIivqWjGWCP1JrQ7cdJ4MLQaATgXXiI66ShCuBw/od2Mfvp8A52lGbZlPQrcW0tKKQj
am2Z4aj6k2F6QUk9kVLsVcCQrv5o2fl6iCQWBePjdkDLIfXExJG1jmAsQfNPZy+lH2x1bgOUi7bs
EXPSuQjwMOKDJDTJNq5HZBpwtUUH9GlxJrMFEkXOn/KYpxPZTC+adENJwYLr8HxL7PtG/+L4yIS5
ORv9i/IysEpGWOvphG1twNmB+nRIoq0Syc/h5VSVFnLmBuJPUwNirtLygKE8BezYSMkyQIkAadRY
ot8UTG1HwIQLs6OIsm+2oPaGqBh6r7n00o3LkaSqjDZ1QtOBAqsovpZUPIkC1kII2kka7GiHlyjG
x3bi9LfohS+nkj/JFNdIFZhfZro3sX2Csx035g9vROg35NtiJhw0lgV2hXufgHoBgcFCzQCO4E7o
qvOEfYw6pe/WbBRJMfq60+ABq71CSN8HcghS4FR3G0AFWDzJTbe8Z7ChJJzy3T/5coB0s0Crwfym
3HjWAVhtgqrD1o+g7uGHnaE5Em24RJFlNKplEVY0ZaZgA9SOwg0WdleNu7jwSBIhd9Aattna2XZa
WPXW16J/ojdNZ0vsOBf/nJzVsXtMHjmE+Ujy1CWHhLU4BmIkqnQtueJR1/WpQy67+/Kl6oekDF5y
YXB33+Na2Aon/SIczCOe+NaroRZsHhmB0xdp4L1Lr2x3nWvCbjb6GPpMUc8nJS5Sy/dg737k45mE
uDUixBKRVs2bcTjinDtKHHeJBZwi7BNax0N+P51g7x9fujS7swmPIckA0rDZt/dBfu1BI08P2Rrk
4N57UoTnXumfPaPs6AUH4k4+4AxWTTQb70GrXk1VG4AAefRtl+JASb9UBo3BMaBkMFsHtQFeVXaE
l1gZ0EHVXnvXuDGDLCpgmfDuzRVwbA07XzAMkg8WkiFnJ7HipgguIUUEgpIQTehLm4o+55LR0IsQ
oxYeA7ZzCXDkc/M7xgyHouFt7SNrDagAkChnfExpEhtLxLIjIURDr2BnLuAFnAKl0mv+gtQ43wdX
d3bkwnbOff4kSqHUE2/xHFfAttYBoA916UW8TnnFmbF5HeS+enLEZ1fKHaXCAR8wrIXX9ODsOYen
e2qfU2q4Q8aC+Ooe7xCrj9+9Ozf63eN6spp3ax+cSngf32OGlIhTDiXuxN0tz6tMkhn3hskgIyUx
5TU9pvJZLa6M/lmUesv14orx6ThrHIA3n5hY+/SE6gmwgE9sVgnRm/MqgwNVEQfnhp/twfAk9uPD
6zUDzN17xzdOFigOVOSVMW9S+tEyZcv2k7/8Ga5R5wnkRQnACNZUh8Yyz+Thf+hFE9zymoNrcvNx
1sw9aVeiQ46nAtG4rFkEY8JncdXaMjtxhG4sgvbMKQWzfdAYlAPI66FpnlzY7CdXdYEVj6gqEKAd
tTBvFf66ckpo6EtfHyi83ItZZQD+Qv0lLXnHEH2lGQz/r+NGUiAIvXkEmAD55QJI2bKqHrOGQDZN
8cI7wNEv2xzSUqhzJcLZdTG9fXrlsSnRFZkyLXht+DQUCrI5lewtabHXfeydfbvOzl0l2XD1MfKo
9vvXfDJ8ZkifYLlO6u7jyo2qVPElRVPRSJdznBq9sGW7oicDZqbplDgSbdwwNrKTnrryqhrGp4jP
RLtLb1qiEhBX7EMoy3ksTlMkX4iWOrWYlmXEyrSdfzo0bybIGXGWsq3do1ogXJAadVU4bppGDZyj
5FEkbjwi+9br3WJJR3RwLjgNzp3fekJhBaYnI9nzyAVI4Ij3wI+y6kFBJd5jc4ZkGAjYFpzRKskC
7xsmil8IkAryKu8hJ6nYT3ZsaRwSDht8jFTemfWw9GQ1cFO+W1DKR110jc4KeJUX/SJWzTR+Afp4
vETCTwqvBHAGxX1z6nTEBde+UA7Ab7yCKpL06Ahqy2VRxwEHk05Dt7gMSgCHlqZDwIbpgwQoAmEc
l3PitB/ujoJ8qfuoh5wIr9WnALlFrz6Qz9rx1EMOwQuuK9WcPeJdUPaO5GYf8TE7IF5RnzUHt3jv
yFGkqP8Vy5FJMrn0qZrJedJBlU0MN0b2WshiqZwazZN4i2DPj95kxqdQzLn7DgHDLDSwWyxo9bak
HuOjQ4dPpNfqnhyWS/ji+xuGBoJYKmQxGD6efOwDO8d7uWm9elhFIbzJWx6ujMgrrnoP3k7yK0Ue
HwdTtBXIROErVrnAUyAfgx/aLhF4iOPFwSn1lx1Q3NG69+huvjfnFEjl0EU3Q7pAUqsjgySvAJS9
fR1SPoaxO6Vya8gm1pjuCOV7Tc6sCWIjf5OT+1NEee1UWAfEBoZ2YWWmO31FnGkZJp8ojZGKJKCg
DaYq5hJLgHPgDNS0xBpM0IQsujnzOmblhS859rRieRtHCPBBmYAJVzNRkmhn5pIxJAsCnxqMoqJ7
UkclwIW8U9jlBZcDfz9loqaAJHpU0ToxVEgJo5ZJi79UAm+SGiVxABOSm9PplEdPHGO68oLpB6jl
BOISNIeRHYzuZrBHNwVo8cVXpGwnIuaHgz5Q0YBy9kGnA8gT8a0iEJoDNIAkCVhvTCVugcwKiQFZ
clyW1RgPbZGdSiyYO6t8cDdAGQJsgPtIGkA+GXjqonQ54gouOJlaAxL1mD4c9sLFNgkAjoYVzX84
od97ysMBIyFhgfj0usd/THLKLHmGEJQD6F7Gi2TesOblYfmFRwNGuAfwVvd6QcZvPe1hCXqyGC5i
PkzgBRkrucc6+04rlrGs7JPGc/0aiIxZlBVpKrI1rGzm8YKLJx2dZTwKezrzeIJ/eH2WkSmUhio8
KI5YRoC6svI6aiw1vGpZUmIZxMJAVvfEaPBxmTblUOa0p3k758cny4s4HB+s6jPY20XFnF4pHuhp
ftM9uUIGnoHCnB1ND1PHM5rlyejxSsYPUO57r+SJPYlNjZkSWyGWjasXmwVd/2suDYfgUNwLsQPY
V5Sibi6hGadKpMblcn0L7XGGZmHCgw7J4/GbJ+ytlFSsBxOfX7xUG7xnfudpIX7zzZ8mXeLTUmBA
mCYEcn58/20mOxcGactIQmRi5Rjh/+PsvJri2LIs/F/mPSPSm9fyHgon4CVDAiq99/nr5zuopy8U
DBXdV1cSqoI6Jo/ZZu21jtRDvQq/61V83Mx/o0bthrp+AX87ibom6U57Oq5msyleavbn9R2TTsEX
Da54TbRMo6fZ8SQaP2JK0zSfTBOv70nHVQx+Qrw3owSWAa2Ot7zEGOi2xxviO0Wv+ZpebPlg6hJW
NHbkN/8z6tkt3FrAJmiHQfNRfAgv0mFLdEv8AtTOd4OS5Mf5pNVpdssrK/qzEi+JyZJAxCNLSWMe
UyMK9Bh6PH1v/NQwjhNeznEF2FIUukHlOiFCgkwIiVP8BH4cLi9phh87bE8UQYDBBcCfUiB2ezrB
7kpulQeYstL4zSM7AdIh3bo64brwPgf9idfSJT8I5J9AK8UCt0fekWZkJVdQHZ9WohTg7ysMgo94
//pEiIBGUOla0kcvneC9kdMU7hBC6mwQmmC1s2jYF3yUqMwQO+REcoweUWtAV9hRpH5xWdDWoE+i
v3hUC76IFqfTrXjlvR+3PKEcn3/FRhR/+eIin5oV8jOusfRVb7p6DvVb2r9lLdIJvruj5UF8wolJ
pJ80zCDfp+T2hOrx+5di+jZc9mJKbxnR33nBE6U//CRdOcl/xOwFsylDnVJ5p9NBxLdI1S7LfTBj
My96AOgbUSkfLZKr8j4nxXllujOdO49APvVOc1QvwH9clW8CHp3u073/3CEI/uYxQSseguCyYBOd
GPSMERxZb/ScaTsdhXfLS4RjxOv45kdmWswzT49sI/1+fzo8bl7hM0RkhDkXIxcPR4yKTxND8+cM
6PY45cHw5V/X9ZZXxNPA6+Un+XPDQxKGwK3AQHBAmJyV4rwAQi0iIOL0hQBbHM8cb+JsYnL4yVtO
BfpF6I6t0a1Yw0eWvdhJ7oFNwxNg8bF8ZisRcPl7KlB7LrYBu/4VMMb0xJ8gqfbibBATIHYI38tu
QlJpySdt2ZMWf7+KLevvZ3w/isATvppuxQ+xt8UHs41Xr2J788H2zeuR/dOI/nCYxMvjwyuQpxWl
7Uvx/WJbM9Wzf+14fkKcFZX4dtp43b6KKllKiF5pfEZ/Z6+8xf49HQkOvFYr6c6ew/UFBchqtV3x
iXwQ+3z7ykF35CMAnG9fKdAxgKBsgZ78z4/aJaqoXjmrsXQUw1QsW4eQTtPPaiyHsKhkuQx1oNr9
i1MS7I3vEG8y1JlOyC2Yxe00B9xtTch5JCjG3nfJtB1JMCEMMKio915A5huXOiTef/lHTMVOrEgN
+kiUIFDzcSVov1riJIKkM7rpZ+W6vIvw/q2FPict+wJeG4PfAdLw7i6A4smBD7yX+FIIDdAHiXWw
R4SqkLbk1n9fotwiP0+j8k3hxqdpPGMYsHwPIsmEXkMngSG2cX7dydKkXzmIPwDU6i7MkvItEPjD
YxPvf5ilpvXjcOxo7/FRBuJD8pYAMybAhRqAi8vjrATAqL3CyDKWh4VY/Y1MNCae9rdgBw5VSjhw
pFoQ0ewp1HvCzaiuQip0CQugS33frC7M8aWVcQbFbszGaaOAMSOUMq5kAIFTSMD1mXLCBsYnAIxx
aZ7VM268vyUZpqnDgy0rtv7Od/9hnvMqMoMyYPwFxu3E7yYycDoSfiNSilPkctkeHqEJcg7N5I0n
Lj/2cNkU1yiRU7SppxM33euPMdW0czQQjdnPU/Jtwcg/vdPP+LAKiqNlVaJcqEMkapmRf37xS86/
+MJyU8Xy/XJKfGjo7JQwbCVJ44RpIOyfrwNCTsEkuNEfyivCZPfllf2I57NSHxHShmE0RRSr52rz
LwDgDeW7x4Fah+VAbq861Cp9XvZWIPVVFpkaVfWC0UVgvQVni06dfUtNfDsTwPG/RGADjJ/NJgf9
WcEbZVBHL85Y/17U2+eC7Ykaq2ZKOQMsLwrJPYNojwgiCVIEMOD7ZO4/iqQooiRrdc4rZChFui05
iCyovmmIvNpU0LcLfs3i988RKSsNnIUItRG1I8RnbBviiYKawlgZhMYMkqoQcRDoi2DRBA4D+YYI
jok/lRV8+bfAYad8RUzM+BNCISLeFSG6v3QbAmARQsaRUWvVk6IVIBhQTe/kHBWhSfGTApkjsLLa
Knqm2lmA7VJRHg4ziaAi+4u+80lX8AF/RAgJNOhC+RXMISYj6s8/oPQAAOrfJhTfREsJ/uOJtwc/
fU+qCgCEBNWXPXPmFsAPFcwFp+saIjJSAqJKx5oTVYRajK94RxCNWXxnuk1XAdeGC0/QSOmGvKZ0
5raaBWsRlxZxHW0pQF8C3FzPNSg9+3cCnXKuPf+l0gFe+/6Kt2vB1UJkc4QEDWYRE77FF6DdM/UK
vp2FYN0Zl+LDSkgvOi4IkeMAKroUTImCPAvl3LlxJH3wnM8daKza6UtLz/hDdLCfisYFhVcz0zYO
lCQdSXjxq+OV4ZF3dsUOHQTqUcYHERODQoGkVEaI4D1RBWdoJlQch9VfJqoYiDQsOEtj3XAKuJhh
Dr8ElwJ6EWtR/upB8yCtPXCwohRWGHKCe4Svpu/lsTNnLdi8sNj5btQSYUMR3+Ug+y2svoWzFuZg
80d8SPic84rHjwjqDmpuWO3GrFyInaJN9OPf3YHLi2KiyEzE5PlqwWJNtbFgNzHZKZA9CHoyGhNk
WgMszx1Woug0nboWPEWiMwKQ3GGRgSJfoyK9t9bhPb4VnpizjvfCYAr3zpP4FPpx6LagsO9hwuDP
d3a5OUmyG0qLwfGDmRffM3fBaAuctnjF5V1qzhkBo7qDEg0ylOB24OcZ8VUI3YQxyxjRz+epYn+t
C3QUeBChGNRQznCMM2rGLGj7ZnA0CjnYCkaLnPxK8reWfx26QrxcKlFnuo1TAj+6N0EZoa9XprY1
IeodB5X47SYlIQ+PJ8KCHExUqEFFAEDS3BThUm/moTRP5WkFD0h1O4Am0tEZREN3nloEBXeJGk4U
NEI9NAbXJQ/FhJR2jf4wup8G4W+ibQjcW2uloThmFQx3vYvwm3Mc5Z0rr30IZSi2NvQ3E868eCXb
W0O6z9VrOdhH/qM0bL1k3b0R91a6heMdavlWj1ZquWjLlVSsdYR/5WWrz2IqFtK5QRFIt097NG0X
Btz05Ux5oj6rILCLCnU/13r0CZY5Y83xXZrhbQhmtjNxtYkPEQyl3OG2CV/MiCr0cBnk+4qseLgw
unXjLLJsZTRPSXsaiPwlnY++03U3zGqagc8MuIS61NxjisrgoD5K8o0Fd+91Vl33w8PIgrCRS/rT
j2+VdR10+8Z98FC4t5/4XzXnbbkw0m3u7bPg3tEXsbXNqr08bINkp8f3vrPVXcYzR2Q6qNfSRrO2
6Dg73l1dHgL7ZtTEKyhjWiSK0klV7X15qaf7FnozoBHZUsUnC6d1vzSUrSxtJf0wJMcgfPL9TeJe
ML60zyxmtiXLqi6rJvQnjkF1pnFmVHq+mjiZ5MU7GR7AtFyMgzUr66OEikTfTNT0ynGgANL2hY9s
HAKevrpX/I0lXevGMMkUsgIcgp61CuCI89FcBjI1QhP72hd3vlHMJAtMinx0pB5iaUob+r2fAv2d
VQroc+P5wtb6TOYiBqPBL6yrimWic/dFAsAYQyNv9Da9g7sJU0qmLuH+lGwfLjTz2TD+2sy5+2DW
QTNEXXo3XilXARqef7gel8FuR7pbsBilF0wj5bNp9LXBs4fUJVaXlzbjEuz8HQhcj0sGaAi+Z7ES
h+nPA/x8QP1tzlZtTdNUHX7xcwrUxsuDNJWGZBehZVPBxTtP3LWbX2hF+WxZ/qsZ3XbgWLVFIfjZ
NGp11gROyTTqS6xLdNeBDC0NkosQnFHXClOpieseLKqVc4H2R7E/2/mibQviA83UHBvZBlU7O4Pj
Wu7dtKjSndnP+tdikz8hyv27O2g7RFCUWXk9ghtTMciKm+ymvsuv5Qd3KVET58JgpS1KsE8af4sM
scx3ubiOfOkEpK4RWJ5WN+QR+RRtNxxAoaH3cNBILcYvJraY+9AVCwnXFuRWAac5CWjS1GA/Kc0R
0HbxWyCfcIInL9dQQVMvIBxQXIKdRpYLjtNrSMygvFIBPRSAadf1AyrNvGTEBNNHIBjlQUA6TlYM
WUt70BBlmRbXxoO/hfPstyhiE6kzf+sRhEWGZNas1V05iZ5cEsKEqeFiIIGBxjhJF/7+lUP3LP6t
r9INf25V6mhEToLINOX16pay2qNPBIco2a0IBIlokwjW5PvoSv4lWD3yab0X7xOgNS4x8CtfzzD2
uyiztyAX50oVFv0HBwp9hdi1E7aHcpXuBH6ACrs38pQkCqRlTFA8hmrz5y3yWUXoff1YqiObQvdD
cf6urw9NKnqXlEalRrtAXmbxJsfgUu45JjkYUzSA3befmzvTsfnbnmaKzWirDFI+85F7W5ALKuwV
2GjAtlXTlwZrEZ3cxc8NGV/PNiRUTCGuZjmoFqpnDclDUYd6HPX7Lia1P6Y3WtFvHe/Gbd7k6ndu
eVd2F0yHPkMQaGGm3HK4GCoQSS48v1ZXljVOOuXWH6RJ5iYzpcGDqWGyi8dlAyOIUV+PlJlGu66E
K8+TZ305TiWqCVylg4mcQpdqZpEczh8sbW8o6kyRsrWmF/NeTmcaH2oa3sTp17J17LWXvHzO4fJ2
9JcxbVaVG83VGJ10X1t70YUzWPscffm/J+CYOIyWrJjnF2Xk9I6W93W2U9ODjdu9NAk8wqebTaIV
xOwWlFdzd11RHtr9qhiLNIGXKf5jPI8HF0t2GzyVb9aTDnsOVEmQYnWTvkNe4YK3fhZM+Vc3hSyb
ZemwWL8HdT4uzLxUCi9Skh1M81Dpay89W/oVOMQxKafuwn1pT9Izgjgv9W/3xXzx36JfzpP+5+dV
pH63PXSZHli6LShmzjg+3LG3pSbu2fO1NS3rR1/ZxdUqih8UDUIkD8cONGlXPiuUA9e5P60sBwEq
QDMlVAUAczIM0sEEkdqvuwED9TrwQwy3Q6osxiBFla2fGEM/aQjQqPYl7nT1qxnB5CmybWu6wU6Q
z3ov5XUXSl1R750axEUCc4RE3chAahMhOEedJ9qLrHUTNXs2S5KG/aPSvcmU2Vr+Y+bubfm2L/4U
2H3DMP95Xs9CgH+frqmw/BxHs60v1lrrFXbYypx0D+MiWN0J3/wXPF/kMn5uSPtiArwbg+JAtVWk
Zd+5TT4so0AvC8/yDOcQEZQqA2Oa2q9dCe/K8Ds3UNJ7adqbbFxmgGPgv4ye/ISUaxhvXGkmIcWo
7joQk8R5i0VYTrVqNxLsSJ7tMp/o+s4huJuBWA2vg2ZchPIx1il2LI5+cEk2+10B95+gEhMmxoFE
k2NyrGm2Isb5YRyxG5qRNXb2IQPD3i6D7imJtgkeoeNNhn4XKcsMAaL4EAfDNC7Lia4hRj5tvQl9
NogetBMVZk08Q3CF47KPtlYXzzplmnd3Qbr+edK/2TQo4cmyruqmhVV0dvSaLlq1toHZZQMhrSZe
uPTSnXbKn/FbDPnCQf/djWIa/GJWHFUjzPt5ZmzLKEZZMtM72BDAbRfTpU3iPpy8/ueDMhz+w9aS
LRyNz83kmmfXo5cyqHEfmZNIXrXN3K9ugvg5uCqyC1OonUXv/u4QS4beSFNsWcaw/Nyel7tW4Y5h
s4/UYdlLz1JqrJ3cmek+hT4acoJ+9dtqAcZYMKciGiP96f3fqkPctAunYaauU/2lLWC8MfxZCXwv
LKBayx7KIZy3O2WbD+YiMtwdJvIkBlwRACazwmkmP0cDPPfKQ6/elgmkJT5ACoNCDUXdNAPcWTmE
bEDr63SiRtEybYuljUStSWlPSUyEslQ7GiZhAEZBsxZJsxyp99CuHKQPguAUcO6ZFdlJdo09LVL4
OQ0YO2HRzOzpGCh7pRkQXIVlUJ4MDbC+EKJzTs8WpowMeoBa29nHxm1XsmfP24Ay9qTdKxLIkxb1
+I60jIfny72AP2p0wcYiODFG9toepv44Qlih3CpZNms0Cr89iuRsfwbT8dTuZES2gMtQS2QNy4ge
SjWoD67FNlcXHtxZjvcnts1Na6Gjox+bsVw4OsiQYq8SzRTAx2n9OgRYtwYMtz7q8hi9Dty+LmX5
NoMxqXgxHlRmI/ag2iD4bd9b/X0GqlBLglVsQ6jfTN0xnbuIPHlIvUfJNEa6SiXX67uUMZvHwr4v
nLew+21ZW7k5+N5d10rTzv3T594v2/W2evnYe8Vd5s2G9q32UBaDHbdDlmAAHAzdIA5J8BThymcU
QoXp3orqGcbaU1iZV4rdEXpQZ46+9GUYRJRb191Lxsy5blvIRXz4I4y3PgBqUUUTEwdBYgI7jHZc
RQ15FERT00idSK2yMmNAQlJwlCHl0HS64ODs9Q5iZVjxFcOvB8QXAlRiYzgSHajSqjeruC4NsopE
ixEWQtVb1QHl9NmsbpNJwNWVKsHCUR+z4MWUqUmFKD87FYCnXCmf1A3MLPk6ionauenUik6qUs6d
jBo4Q1rU0q8up8SIqY44LdM8xsgD+u2RVYaXLDaMGy05aAX0e8VVld/VMRwFwVzNqlkZaHOPMF/+
UtX6JPFv9PFNrXN0gh/y/JSpUHSGJ8kxt7Yzz4EmSDNDPUYhVTkwy2HkDi7zpeGyePmqb/p5FC/c
+CbKG9SM7bnsu4sk3hpuxPxyQf0OooOf2WSvHyrrlxnAp2S/+OZzoeDMwcpxw5k9LTWAkGk78515
h54B9GxS+hSFd2OVTjqYSO3xdiweBlhZomyuOsG06rJFZpjTzHsu8vKuSUny529pd9UCRHN6DTq8
XWFR7tPceaG/CoNLWcqz/NvfowzZFMvUNdxw+z2O+OHuSmy31Sunj3ZpefTTe83/3YXzTHtLAnPW
OOsg3Rf1EYejyzeSea//F9EUciCWoiFlj0wrYiifj1JpLFPJy8XjoFBKVFm+9CB9nNXq5xviG6MG
519RDMMm2cI9cRYHSJqmq4euSXcGT10i76vsDTautcCfCtW70r21bc7jCybON0EV0azuOCTeIP89
H56pjXVeqFyAD/1jdBA1Tj6FnC/dAtOlWR9/HqTx1aakNcw2S8YoFsnwz5Pp2dLoj2aS7DCi9Af5
1OJdvWB7aIQM3v8Pn6pn15wOb1Dn4jl0T/qd84zoavXoLtSXgeqDeIJUU/kgX6W/xmP02l2Nb/Wb
cu88DLfVrfnHeUp+1Y8w+KDceJShVH0zcZVejbufR/LuAZ6ZVMwa4jiWLZtEt8+s43TIdC9JRvDD
UDKF4W/JLdaRkDw6gJqv10l83Ttk7xStnOpO/pgr8AVZKtlTZ9s58MjqPVcOqMQaUXjP3mYWfklr
Ez00d3oXPZVDdcEn+rqRDE3BV8SUx3MztHPXrcgjUzXkPNo1lTVxyqPnb4LoT51TK9Y8yATtclRp
VUTd3LXUHcPwUMY3P0/al1CXaJU4K+6jYeCdnc2Z06W6lzZ6sKtAz9vXPhIw/ZKtK0KpwcPPbX01
gT439m75fTg36jFMlazNjWNTTkzShTAPLcJHUOfFJB9myIrtEm/Z7XJoFyAjqCe+M/m5B6rOYj5b
IgxXw0wwVIQtTfH+hx6ESt+2cpMPd9vHZyrf4XF6eYNRZSlqTEBBH+3560WQiQjynLXJYaUbBvvL
RJb+zNLvnUbqrFHzdyQZki7m4n9QeLRaeuzNZ7kMdlpr32VwYeXZL3dVVAXxiWgy5BtFPnn11svW
LiZilextEdR212qHCV4dCttbqCbHPAHKC7MkzrUfevwemv8wS9HQ5JFlS85BRkjNe0zqXYs+Wbq2
lY3Rb414FwdPUstNG9zZRBiyrTzchu6vMTuMycbXYCc9SPUVRJo/9+trOM3QcJZsk+gWXqain8VG
oyaMNSwq78oohKfnMZ/jBpg/VN/wrlJWGz3L7RJPL8pXWXRnGpufO/DtkyQurBDIR8XYONssgS71
lto3wS5vN3VJumhZa0cuueFSQ+/e35cnYDjwnSoEKfTzNdO1nZ7XYeNfZcGvui8WsnJ01LfKJLBr
bmM4WBNdxCHkOVZHGRdTW38NEu9gS/c2m+nnUZ/BQN5dVYuVa2iybNiowopp+bAcUr2QUl8rY85V
alR9Y+eoLZHEbCp7+lRqg42U9TM1NOZyi4nLmlbNqa2E8NKCkZH3tvfcjQXE2v51W3TbKJHnmbP3
B/fKiuuj33jXljVMDK9Zp8alLJIiHsmXicRQQXRURnn0S9RJ86RItqLgquvRTAhPXgx8wnPWjaXs
TQ+kZUFx0dyuqaJ1j4m+HsaboKH+xqMuB1xJ5SEK1bkYWMkFN1f7dpMRNdWwZYj1n9/y+CBe4NaO
dEjKm9J4kUO05pdm8TCq5UTOPLj4dlX0SwnJ3Rz98VaRD4G5sJQpPoEtPafFi5nnk0pGxAJxREOC
JgGuX4VQP8pk2bz3V1U4zfVbV18nzYW+f7s8yWcZMl46aBTzzABTwadkTR/5V662sPRX1x5mUrsZ
oq0ZWpjJfwYyACj86uRnkJc3xvvA2yr9XvHefl6aXy00ToSPHTk7zzHa5MJQUumQUWGDehd8yiiO
hczJ0kfVTF57sHi4NxdaFcM7X1S2SiREMRWNBNEZ8sgfuWBa3/Cu3OTEBrUIi4SROy3htYm426gV
UJ8CXNzYeuQwkv3/bvr/af/MZMv8zh6rtrcPBUXK48It7uPGm+RU0bftK11I0ilDd8FgcQq26e9a
O0jpLpcvpGi/3VwkyLBSeQqK/B7j+nAwjHriO7mbSAc32XIkK/osRLcFCRRkuMJdoixtWDCUe7+5
7pp1Ke1y+6CGO9aCay5T9cKsfLfThb38frkLC/DzKVWrg9T7fRDswnrjlde2W8wMdoafHXJ9a0lv
Wfbr52Xw3W3wscGzY7HRGs9UWkU6lIi3jFe1fqULFMBV3j793ND380yISkauksjvl/tYrZ0u1IXV
gno2pXHLmxdBgUSFBMCSn9v6GmIWz/JDW2d3bOkNZRFpcbBT1WOgQguWSwu/hrGhPdUEgRoioYrK
gXRvdcWyJNijxUvLIbxRB9M6OHg59fa5Og8cb8E/f+7cN8YqfTNl3VB1klz62W73m3YMx5EZV7MH
fbySu7ntrv305LwV0qW1LcJxX/b4h7bOnm5VqnIU4KAdVMKqBvzvycxw7tV4blbDxFVBkGQnxOkm
bX0y2f8+GkiJchPe/zzib9eYTZhYU0wkSvWzXsi1PapBqEoHA1/L3PbIv5i71Ho0qwvjfbedzsbL
FsbdEBrIRF3PzrTRNRWlM1L3YA/7AoqB/CH2lmG3NdW1lR+H9n4oJ017n0cZcaOjr93wXu8tMQYV
4yFDQMzcSAlwkq1GlZcFobm54+FkcHWEq0bFkUxwHZOr2r6VsrljbFR9Nhp7Tipic4OxIsQlyXtg
HA1OZ1vvCG6H5XPXnLSov2DeKt95AcjqMEpysxwUztn1ZdpxN7pWFe9S73eHkJAiz99cgCBJU05n
HWFKL64mrX/T2vdjQm10g2ApWYZs3pXofhe7orwXPpqcaZNAG+bkeBcJSEE1IVUEORbKzQV0YVq5
7AUSKXyI1FM/UiWKg9mSGQW7p+4rH60IwpjEY5EGOWoSZYNk30ZCs4qx7+OTgd9HyhNcRajfY2q2
GRLdYs/FA6S4c00mKpttVDyJtoJ8zZEPKmFsK+tw0g+m/btxJpK+t2mibe/b8C3v6oUV7P1CmevV
frBB5VKuaeQrtX8Yu7VrI29VpLMaQFNnH/UKiqRa+5OiR6BCg1ZvFLQQCOtg7nKSejW4gOjNLY9a
8Ka51JsoztStxwlOY2a/2dE9DiT7v9PI9A1Hxdl5CgMsIWxQj6P3XMqvNkLLRkCMLVRXNhW3Mdo8
9lteJWu652UEKlFDL8lfExVLCfP9xxuLCJaBMDJ+hEJy7/NtoUhmaTrpEO+semPGqCl0p1Z5ZpoY
388tqeI2Pt9ZKpYzMhoim2GfnaiGmUmEDmIomOWlR7LHW7owZgaorFXEz2eFeuU2MxV56GrmgNyS
AGxRlNGVIryra78jA4Dz0kgvIE3erfav3XKoeiAroQNi/jwDsT6MjRUyA175ZrjB49gZv1SKc4nR
rt0QYhc/JejwMI7pxkkfhH/ah9Si8+Ax9arsNLbZLA2raS0NE73f5yOoq/JURsO1IdZODq9EcwqS
GynO17UMWzDea5AkxOjXanqM2qaaaSTz8QxMv9xJgTFPYkhsybXaarTpw2yeBICVw+g4NaRrsb4T
7a3P5qbYYnG00ExumpTQMoi/GMkPd/Xzc3tH+ZxPkCZzHopIJ1Gls4TN6Kvp2Bq9v2uUpdIuebCL
kJZMf1v589K+HsMHxbpOs98JG//ntr859m0y5QQ5CVwTlTlbnW2dtpLjD8RD4g1nUofsbuGDOtyn
3fHnloRV9HWQ/27p3cD+YMLlsdNWfeNGOzdet+B80ZLNMd/nP7fy7R4g1GUTnnMQdXmf6w/NhLnV
qJlMxDig4DhfitWUKu3MVp8xof3wBmBfM4BQaw5Wc212G7e4U7loTDLp0pOWwVcLKkMcCIp/KRP7
Fe1FJvZD3977/qFvg1GbjTF0PnfO1Er3WfY7hAjcVqHuqOVp2ICcRmvGesjltSKt4g62YzCRyEx1
IaauGayk5pLY93cut62ZMpAOgs/qF4UOZ/Q0N1Lld2NW1paZZU/7qAZ3kj9p5rMT+mtlmMTZ1kz3
VCWSOnOllTjVi73LJaLbp7i7N8phpmcbLxzvxc2i5fI8lpYOF0IUN8ufH/A3lhn9JTbDejUc4z2k
/WEOu3LspB7U3G70b/pm46HGC6+Hc49ZlLcXFtO3m8OSSf/ruM7Yqp8PrsJJpbbL5FRsjrA52hRb
jM9MBGP9eVDfeZe45/+0dGYnFIGXG7oZ+1et8aeoMe6rhwjucHdd9/Au9lvh1aIcLj/+F+3qRLp0
2cTqI1/8eYSl7PmFqozBTqmnkjOJDpge0fNAqWZLmqva585Ox77+udXvpvVDo++OwYdHmKSjrAR2
E4swpSc/58WmCQ4ukUisgZ9b+prhF9gHWyaoZOqAOMyz8Xlh3rsdYZZdGwJ/B7cLy4wNEWYJtuto
65tMuivMCw/zG/fwY5vWmX1ru26lekodixXKdCacQKOxYcME5ptFvNJ8uDDIb+fzn0FaZ/er7/hG
5JYMUkTWIWBppmBSfO8aAyiV7gkfusnvNJ9nbM1+eK5qtDj9DXpLHUCkn7vy7ea0MXJYUApCkmdu
02BHaqs1erYr/TkHXB9DHw4Ph/HUu+BKUuWSff3dVGsESXU0hrCvz6d6UL2qj2LFPaBF5T8Sx4qU
dVpPleJXpOMIoKejrrtiBTKn6bedvu7kP7Kxb7SVpy9t7YKq1LePQbZJsYCGdJx3QNiHZV2EoZfE
4jHU0p7BG8DzvCPHErf3fz7LuoKhZ4HBQ7rsbFHrY+h1def6u7QR5kJYzDHa8/EZg9KRlj+39V0m
xf7YmHgEH0ZlZU3XxyUR+oEcNEUhyr4gBIs3Gm3MYh3CMqitLGNDQEItZ/hS+Mdec/3fTe4/Yz7H
Y3eAMtVYa/ydVCLF8OBZD0wuezjAArwwYu1LnlIcGqqAY5PcU8j8fh4yKBjHCSot2CXjsNWy51S5
7bUTOatB3YyVM+OBsrW68U7Km2tpbJ7qgaq4vNlVFGQmhjdNdOdoIL7WtL8LkktaIl31WJ8E7223
u01CpC3Yi135YNjGC8uGwq8Hu83uau0ei7fNqATyVgzRJwAga8hgi5vHQLt8fGlKZNnqfkYaFRRN
MheeYZEfQtQ2CJkX1jHvNy4vK0AxEGEwQRw4I3IwY7wtjYlnRFfJQPPJbU7aVdu5GSW+mbcQ7pb5
XOcIHlFnUROFaLqHtHCAOiAph3GkjfEy3GZGOi2GN4+P5vCszRMRMClCUUaiaAKaMGOvDfYs76h3
wctsACyGCTQ9irqTjZEqk/dcRlLcsz2GDMe33oe2sijyhxowUB1sRHLUrPAD72tOaYx8b2B1pfug
6BZyUK6YMjxikuOdfFS8YaJK7bqRzd+eFUzNQJl5kjuzJPKbb+gbt8huKJib0sy8hAv41q/XNRU7
BHyVzWX2eYk0UWOYpRbluDSQRiaAdgxMyaaZF15wC4JkK/kJpI6tCcVaf6hIn1i6tUqdbgEbrye9
5FK1UWzlITBx7OV878l/BtO6cdJ+XiRZROln8vvCsv7ubKawltwg6UhDfTcEP2zkIc51c+xJAhJc
ikp9VrTBNMCbMgMExqKJN0Acad2byW/duQ/0e5uHLkzPXDFBnBzzDgbC/sJN+a2xTq2KY8uEzwmS
nE2jZIRGY45FsOtBsoY6xK3y+CwZawIXob0ItF8xNnFcQMTQPnjVXmcxEiboEsD11VLKfgsosbUz
L58BwuM6d1YAvv4b+3l2kZHaD/Kk6MJdbd3rxcLvl3E3zU7hFYhER3ospFcLVv5kBkjGRmrIuXCx
vVcU/9T+mUeYFKreDK2RETdiVwB+Ugt5begikuOAPDe2pa0vVIrdhjq/M7Xwwa+Ha9Jza63vt1aR
PzfhW6HkBDuYorZs7twOqut0mCcZ8myqMy8ia4YpP6+fPS28C3JKYiW0Y8xx73sQ+yrjsatBX3nX
8aCgBum+BUTex8BcezimY/Dn58X5nW+oE2/VbcIkVC+drQMtsy1p9Iioe4CfGsWbcqGVYKkMqDd+
bun/sQj/aerscC/iomtlA3+nL+dtO+EyqxD4HaGbbOdWfgrcRYrB9nOj3249BzQ1S0onDHT2NN0+
abwwsr2rxr0uOm0iKfOwv2mKO9lcF9Hdz419F1enoAechwz8XMZv+Xw2WZlJwLGq/Ssbmt5d73U3
fqlPyObyYH1lnFshbLfwXY+rur1hO/nQlHrlsdDhCtHeumyvhldGc8ES/wrK51Iln2Bx8qicQtqZ
h6PFA+vfLYzDUBG+b6aDXiAx+tZ1cAi6CVizwJ6lKUmd5Bi29rTSoJkznumQpnXzzi9JRA8PVr5z
hDktvV6SBP3WA8PFInULgALw8dmOtwd5NAcVq72mVGnUSCI/ExG0g4ewfxahzyidTq3+gnWlf3fO
fGz1bGWYVd7bWmM720DaGcVKtvJp1icTuQAQVOazsSHyZVtXoVIs4h7eyxRSX4OTOiibeSwTtUy7
a7OB7XyEh1v9X8bOq8lVJcvCv0gRAmHEa+KRkHelF4XKIQ/IIn79fKnT01NFVZQmbt+OG8cUSZK5
7dprdZrJoMEkzoIBY+CDDSrrWPH7lRml42LUpAq7KzqXcxqop7ZVwDuiLsR+n/oHRha3peJsNwuK
6szip7GWrSH6bSza5jUdpzdaErVDvHsKAPm19CX7ABaRFiGzJS3DF6+kHZO0sVL2i856M1xlXfD0
1xxyukv/tlg2ZSxwsDe3eEvT8e9b8pvFYfoN6BtAaYvU+/tzb7cdUe+WalStcZTV6/QYHw/R4vok
VP+15GMAEGtQXVNNU6+8n3W4JKtskzNEcFrqcC/a1CdvN6xoa8Fkbzpem8FJdylBquls8XpYf9ZA
w53h/wAi+/cb/2oXGAxjnhG8n9qsLoWdTlIGS9bt9LyU6XB5WwXavrRXxyjRMsIsyB3On4k+PB8s
0QD604AcIOkvuKKMtvbP+5NbGgW95yd5029gGzmx9t+FVay/kh3v6Wpdr3VK1AiTwb0MmothaQVK
2dbTKD11lXVopb1DI8pp+mjDe+n8vTWPUcequwU4pZFEIlPLEN3309DMD8oqK0+LDr3lDLXMtMes
xBHQHrSrMBJnraz0+I99/zyyFOamo1XZuqcujVjsuH7RHOt2AVdys63zSiiwP26dzHSLq9totnd3
RsQHTIGcGXrSIxog62a/tnltjO6m9/d7PHCHP96DjiV1XAqg1HW+v0dZJlc1y+tJV73PlcYHydoK
BO82BhhQ2/h1GDKYLbsfDHSm/XvauW+idda6NVORg3RqwiquIicdNOqd1XagHKO8sHdZRCtwA4xy
3UDX7BolcMDCiLAJwGCdmuEFSgeC2tI/560VcwFJi2Sb71XLvcamv0Gl0IovUP9u57UV91oHQ5v6
xWlysA2CKSOuKa2GEuho2YF8VUtPNceZ0SrL4AIQTesajWB1tJll323cJ3vFVvzYKoOhGLaLaaJm
5ZMnd0pfdStbt+v7yNhD7buLUnO+2g/+fswv3U4NvicKq4auUbCsJut1a789qLVVs3MshoqFMO0p
PG16BniNetCwRPPePazdXPO251fVYnJ8B/9TlN7j+3GS6hmTDW3jAATqNW8I1QjVxM0XsWwDl+ro
5bLors/RVYmwIowh1k8jfRue14VQLVokbSWbnG7eUe1bCAgk0Um2FCynYfo3QMzXJ2HHLyErL8rQ
GEBtIg/6Cd/PXl2/rW6kMtBnn5f3Azy4xnwHdpd+kL3O616W1cZJYheKrVusr5NYdPkOJhj7ZtrO
NEQ+d4pdFIdwSzPKAFZL8Z4fUT/VxRqxTDOwVsbgsNgP/cZ13VW2JaAqmKfUS7jSkrFBzkJafeTn
bDVItLTSbzJMkeRPLMXPghMvCT8RhQGNOK4ayV2PhVkzzsaqnVyWmtpn2nJ/YwozphqiIGxz/fz7
9PwMHHkc2RFEGfSQGWX8vqeZlR6UvDysZe/wrAN9gBoTzMlhTPqT5E9uRGW88zEHpYA0Yt4Pji0V
rPD3p62Px/UiuzbL8VmFfcKGc/kw2oSk2ZkqjHqI+NRI27bSD9MUak+FjL2zYBZnlIz06LQgfbev
9Ms+oS9D0oHph5PqrlJ7rwZ/70klgv/fZeK5m4Dl64xUfV/miR6SldyS+jhDdoGGaqO1jSEd6yjj
9fDvR1UqQY9HqcAhGgw4k+XTUv3+KEZAzIR+0n2sxnWkCyD3pD7R1xVQcB7y6/062HSmeuCJbzK9
56FAinj5aM2CFl4RZZ/qm9nfda6wSgjjCUKlUoL4ubbK18q3p9pBvbI2pq+FlE09I0nqKx3AzTbO
eyB1AorJ2T70a6HZ66+nKPwOak96uw0ZFv+fGf3PKkxou3RmRJkwrASwinlI7tyU+xj+em90bUlp
hviC+JFU+gL0PEDl24UzrgF3HBymEPSgW/33V/p9J76soRJjnc81Y6Fn7MSW6YUJI0dpZ/XOPPUG
QT3IkBlqQMdyL1YnO4kzF1Kh9jG64tpg0UWTVnf2bNiz+LISbf3cmIp/uaub8/WuPzamgdRwvGt7
UiKs9N1sIvUqbegjn+yD/JF/fYtK4rfQLxcKl+xDy5sfX6SoVzouAqgyLNs/S+E7mK8hINg65/FQ
ki9Onjz/u3H898oypAarKNEuVbCiYZz0/THDfkASh6rDleup2nCwSwWCV8Sx3tCTgLwY+B4qJFAI
S1JI5gafmDHru9H8uYzKpTUWp+PxsrPKsdRSv0PIdHMvHQhploeeFAgyvdpsMzq3H2JGYvWSds6j
1/DiozUOvVc+xhtD8mbCZL9ziHrcjyaT6+BkBhcvCS+ogh4gm8DZokoDfBbZKGu+meyReXuTUlOK
LymVkQxDvcby8edQSsMnlEnOqLgfDMsYeuFPC6LM0/QiDNeEeRMq0DVcTOQ4jR6UPU9c1qNLWT0W
Xz9LxVBkJy1Jdzs+C8o/NyTn0S8pwsXnyj54cNYIRSozI28QjVIfuwXxWRnwzpIE7AJJ2N4uWr6f
+NDlu9DTPyRzJCerFPToo9QRty6ulHuB7nNsvO0glVYleTfUvUxKUixz7ogVv/990iqxxr9PbDU4
ZUzu1n96qoZx18yTdijHIJXWub2pedZF1CCpNQOu/+GlhpDU1q6tvUXmpR/Nm53AmOaanRNinb5F
6hOg+QBsmLk+gqURvbF2GkLFVDL2UNKFBwk1107+cc6sl1P0/l59per5n9XTcG+AuodepgoK01bW
MW3cknJceM0lMdFVnLyej/SqDcHpTcD3foDuzmgtnrgM2iW/WAh65v99srTmX7LtXX3TXNGY4ChA
2ic4D3c7jm/2fG4hQYYMFqp9rYs9sfAnSF0Egx4A45aBkhHitt05Soy+mPoe2oml8BLRzX3R+3ho
KKLSJSUcEZXw+NMISWN8eu44E+MphL6Q3cOtDTNtJJlR+pDjvoPj4qAo/BYizPZZLBv2+OpLISiE
VKQUdtCaBMz0r+GhheUVqNmTQuBjsKF6LSxoGRQqAFCYPMKML3uh7ZtNfXfmK1CBgptQihCOpIyh
h1QnPHdX++a9QJ8OvTFUtxAQ/n0IdOkYK49nrgOKBc1isLBZLXxY9/tqtb/q0nF69w7yla8IqXRp
4HItSzT9XhHzY2CAL4FMqKO0uiP43NVguHUgY95FSBReIeMfjg8u/wnvL4zgQ/4n9QykosH6iRX5
xah+W27FnRWqulLXOcu9oH2lE2loclI+sW9PnBhNjicbU/Fi1L2VsgAm8/AiMTJYCppcF4z4CkKi
+as8e6NBKHwqgtvc5gyjycRsUrsuE4u6/bp3c4iIuvAwjkb86dNJeN1NF41O7B4qtD4ifxxWyB3F
wEdpMXd2om28Q8BIzUu87Wc+v+vDloh+pO/3EvgTt3Y4eA0hTzxh7e9eB9VGu+1/hFNB48o1ulDC
3tFIxNZHL2jwQbHPKZYEzVFnM2jYKCm5iAssofhfSmUOzjgEf+FufDqL97u/gLOw5qyI0uBbD0zY
IQZ62LTrncnCfW/NUE6bQGwMnXQgeQ11pxZIveG/T6NSmbN42KQGsxQcRWBojK9Uvu95tSuShHG1
8SwOR80XlNXj/bjmXl9H0Hso51E+qGe99bm9WE9P9X6s2V7W9NIjuk+NzkGPN3V4IpldHxS0O02S
gt5q4Z4VKWVZX7du+8HbET3SNqMDur9ZCW/z4g2M8KoGWmOwXsQbGhN3flzQMO39vfNyQa8Alsqj
/7kjdTXdbQP2W5jkhM7Y/cGEbcNrxs2+GlGwcOhbHmwnG/eLdaufIA3iHHHEbXvn9t8bL5dpP3m9
QNZ/bQCoHaZGBCMpFFT2Lm2TnlyRKIBat2OGq4/NOOk+8VSV2tbPfa2cZiPdWcfifriPcbuIunnX
3mj9gX6o1oaT232aFPx2TRvMopCtqKDrq5wlhzxVjWORkhT0YQS01bgh0N9D6bFAURYJcKkmtg6P
bpNUpttesg1Q1j87TRVM2X9emloaZhVAI8wa391MdkuuZwpq9zE1C7/RjVtNexJ7HimJHxatmm04
12jhvb0gfgBtlv8UUf/rLnx5fiUh0CClOhUJm14LZrUu5hR614+PzbTX00S7OZX4PueJfayUEB/v
DNMP6HlqvMDpqiXETVE3jrsDYLhVezJDWhHe1zAR23jQHJVHe4Bi9LYf7v1zS+350lRIJjCEboIg
8VpNZKAy9/0ZzSZv/NOWfltU5fRpu5VaaNr+Nj5LVbXFHC1DDxHDEq2pvc2E9cAHOG+ntHYfYqRS
Wx01ZHRC5WE9PP4PaUp0x8W1KV6limH3FVe/JeXdbl1kktIxwqMf2ovRA7lt2IOP3Svi9d5pjlBw
OFj7vtF+o4xvianr89URR/qATdrrnd3DZN0OPxLIBextvIVG9mrX31yMczb1a0zKupCyjTdukUu5
jOiE9gVCbWfRM5z8ZvcasdteRkHtBXfY9Ox2eiFoYEgtvI2wsy/u2znyP7IpJabFaAvfrJQ0Km3L
R9b2bF9jDT4HUiCr11cTUe8cbgK7e9yI600cvcw5zmbNq9OCQXFyt/XupIU6wTkmDolWazGptRpQ
zOavsB1B2J8ge/BQf1BeYJ7lxsEn0UXM8+7W7RmxFOhy53Mzv8FN+56bgmA4R+HLMTr/j8/95GtX
KnAr7ZbXrxuOYNm9ohJlx12EvEOAF1nAlruQ6bpj59N0nuR9j2HUSijz9ZRVeym5qVu7q7W9cd3r
/f0n2W79Uyo7E8JQEEKCGOHSeHQcjgYIuncaZKHwpw5VBKWOkxd/HV4hN39DKVi7CV8NfVhXRdKz
/LYNf39r/1l2NUZFnq36t/iPKWnCb0qWumxJfjdSJ7gP11aTVasol7JkO8680YozuvZvvSZyOO3O
AqGQA0G503hvnZAUfOJ0H5MuPzbuyxIqdmpxqd/MY8oHg3wksxdxPTLh0qH3Q0Y1myHuOr+GuZi3
+FV8xxydvVGOwlx31hy/o6GYOU6cLueE7qNQ5BtBpo9qNAfQWlGMsVAwpzEYKFghuxgge2yEN6SP
c9OtvxPXGN2d4B5porPpvLTNcRsyxWUt+ndPQQoSZ+0cNAzRGJxZQ2SapewlB8pyeymsbkLpv8DY
7Cy1o7NcEuQTeh5cJsWG76uYPi7CK4VvizaNES4bwkJ5u213hpm/JuMlhMlJEKWMYjZ2EINcH59s
bpVKXZI68Xl1OXVQZ/Si2s9Vzs06xP0bubeISErpXXYDdcDAI1V3/LbqoTOExApR1d+f9emTKwdr
XQdNsNE4WDnE6SgH0PQjvRZXYS17Plp5Ycdl/v9Td5TwyZN/KQB9e+fKeUoau2sjX/HOGkmdKS6u
iSieYZO3hR+DLJiWEHxhWCO+lhVygp4Ygt8S22/PrwSRSpldFF3uuXSAaCgePPyev5tC2fkIiGu9
fv9ZeYOB+N/M3pcvXXFySuOe1jNTPhWD/TmLY9PrbvuSnT2Ok0EqkqXUzV3Zc25wdrDJewO5EFm7
SJeoUVve6+u8hrBgbS1iZ2Nvp4j42B1t1okuSOOuBLSK0SpEfbQmvegpajU7/dZ90HpHoAnpuinO
aNoULvWsfMrZJvK/iVpAQXTdqdtzeBJdJNnnherMT2QSzRcUBA9cJX7SLPZu/uj0AXu145GgOIuP
uHWbzLA2LRJxeemQmDXFyd3z5IsN7dCe4J9ZLR1icPSEojGDbB08JLrBaNY2KU6J3edONKW6lozu
BmZI7uzWBxf+3mb8bgXNuAXaGkKrMPawJXjJATWI0WFjf4ThawwmWkgF5HVn7qluuHkdDIoWKb0I
u4juOjGExrMZsqOaOxrUbCZwmBEN9274sd846D0iLm034BK3B6PrEHP6sfYHRnvqv6wGbjR+kfJX
+255oxDchCDen5rw1ltH26+/t8WL1Ck7oFGGutexEEjKB1imdruJKC6VOJGtpFrjoneKC5H6KKwy
6tPGspB/FUvwjJ8wZJ1wHmeXYhX1KyFGGMeHYkCCWK/11s2jURlQCsYkEg45g0aHH5xEA/9j13qb
bsP7WqCkQ93hA2Ec9HNsd1ozSBBdExG05VKqIPVroyBAGW0q/ZaxIn/UiCwuIcMkXufG3++QCp1E
JCV6LsF7faAN3gN7eRSdILjIsxE8u3W/VBK+3bqK218D4zo15K2rBbogzTAiBZloBA1S+0Pv+O3p
zVkjQSd1gCyH8/230amMDP8n8P2/69estGPOx1O62mc8/sJB1WfddcsbvE2PrvziFHkJb5+E2o/K
zE+3+V/TXp0nM27a/ZbteGLuHtpNJOCZRQmM7qZ1fzKq+nv8/OXd1O8xAvRTWXa0eNLdb6Wf8jp6
8663GyaiGQ4+1ljT5nBq+R3FjT77XPr2s28rLfZfr9r4voAVcL1NmuBLJlvCSp0FcPVWNpLsRNJZ
qx722lKoLyrjIRpHT55eIcL9+Wm1708/1s7XZK/x+utPvVvCle/MGkdH6pCvIOHvovlehEQIfe55
IoTxDjt/3e0Vdo7BbbdXHb8De3XH9IEndqarpu2nIQKRQ8yjlaHOTA0Q4jHKkM9Dq8fc2l8bV3HC
VwsBE0tl6S3Fi2ctQNMv7/Gx3YWKJyEiLYTW+1g5rL5L82xCZBWjazLzGgj8DpKPMPUpb8LAFSZY
tkXi6IONk4WeMnoFKyd6RKltWF9EYeuxy4A8hbeHYtkYpSZCxg8UrjcxiYE2RXLrRlmf2VKKiHlw
sfuygYDRwqh07OEm+ry1gqepgCUP5l+vL8/Vl+Kmnmfptajx+k6s2jLxF96r3u6SkZ6Rpx0xBY0n
Kju9AeV9Ubymdh6ncBmK8E2au3atX4PCnTX2BFt0H9MaGK0Bjrp7WwunYjNYjnNvONzN7zI+RvNr
1XRVKSb+vu/ootlnpBoLHwSq6JxC3CFC8OkZB9RXyaEmZFnPyqm/lRy+GsEqnEOzLnmaHrgoVjBD
G4iwVXKQe7z5ubVyBgOdzyTVqxgNHw7pv/SfmYonVriK81ho5/N1f2XHJ2W3JU9ajHBWyKN75WDq
1vquLNCikPYs3Pyta//tzSvmP63dk4aR8mA60BcR30jxX9UxEdBIb4VeW5cXEpX5NCSdUUVZiqEU
QkTn7G8/8OwLVCc09FOWXWBzkkculurgYdInQLjBpf7RS3zaG1IQE3kE5zL9bFF2MzrPDsEDQ/rH
qa/KFgFBOaTri/wGUgUejhoPTeiBJc5rDCeB8GjD51DD9jrkAqa6SyEX2U/U7nY+Sd6T/ZDG8a/F
VHyHub5r6VkeCGd2c7sZytX2iGjD74k2XBedjo03piiQBk+e+yQJqHaXFjVzf7hv+Q6HWct8K5FW
ol/DxV956Fvfe72p1r041Eqk0co+KP71/17AY6D9rxeveI3bKb8ct9L0gmNFgYmtZzrFFIe2SmiZ
iy3Fp2vrKkx32kNyFu/ldgiv2jiN6YYItnMmACO0fbasJxe0mu/ntYZlXOXhIGkWcdewkW6XFCeX
OBEfhwBuNoOw2Y2iy1n0oyiBN385JPmXhjt5fbJH8lL+tUcV+1zAyZCrj8ORSoryC7yGvvxUxTvo
ORitB4ep1H5qhh+m2xbtpebRNwggEqVwgs51S0oNo7Q9rjnUef9e229Nwq8GpTqUsWtal8KSByh3
dYE5IZ161GXaMnNFZ7KPF/v7kb8FGnpdqr81GOSTtO3f3dXpcjlcLufadTwjz+nkE8OH1Dfp1NCf
uDn73GaiCQzSaqS8MXkEDjqf1O3Lua1rbukR2IuubOz423ZDF5tJ3aK2bYiaJO4FANKuX+yMxl6v
aQYrg6EkJ1sicLxbahebS/jk2ms/v6wO7p7xP6qx9KatijlmRCUv8gbog7tPFmWJOOsZ9qXf1V9H
q+FgcJNS8dvxVYSDhCyGysCBaHIwACXTPoUdimI+asIloqbpcIiczkNjyiJqXyAp4z771hVqMBnh
fV0tw0zfN/5waW6tPFlIrIQWnSS9HWvaeLmfUBJ2xeDjo+BmWG6JQlcKhiFwN/TlZohUhafp3f/7
GDympr7fClbD8CiD6LBXMLvwfTXr1Mou0DyVY2XYjBFczCg+17DcqWilQevzMP4ka7+B6Zh3930w
JddREXbDRivcplLqZoNciGV/LLzpNA1VD1kyn/jGkrWsXulPXxRUK9u+f3j1iW1uTtseI5m6ilB9
TkIQGp/QCb9rT72S9tMRfHurRzrzJRbbnI1taR54q4nm7zkRh4WYZ2unmycgL/q4pvgRPl9liUgf
9N6ulB6bYgwD6zAC1O/QO4zqSFivs4cer9mjZPUMNGP+TDS+L1IWWb4sEmLsdSOD7GtsYLbNR7mv
TLHfrPeEGEw4WheIsiiiQHJtJUKrU4Ni2y/EccGQnVdCFL2wbwg/MMroJvFxQ/YNxcwrfdrMJfZw
O7cQnD3ocbsEXIGE+P590Yr+qdtazrtxd95X6FshEZujJ424GUiNrf1p9VYxEJn1aP8kXnv6VSru
+V4y1Ho581VWMJXbVnc2V5zRNhoxPSh2o1y8MgK3rNE7EEqLvs3HWzG4ef/ChkyYUek29/b+HUhm
a4Ne+BhFawneeabSo8ll/LwSBoRMtNGgbq1Yxry50hQzXdUleCeOuwqYupo7SNwRS/TOV+pKo1EY
+mHu+IthW7Ffykk0HiK2AW+27BhPnp2UiizCf0wGbCXQYgKawGZ/Pynl8YRSaQOmvdnWnVBto6VJ
AVoe49CXKoQ9utuaN7w5Pd23j6JFOwBqBgKsvbOLn9XQf8H+cW5NKXbVZOIJFv/vq9mw3mbSuJZE
vxf3bqdi3YLVKXNISfEIbbeT2EslLueoZ++e6oI+5tJ+fJ0vT698nW26bq6bZ55Okblue13VJZ0s
vdnrpb8NtCgXVms0ApS5wTwtiMHqY7pipjT17V3pvthRFo3hRQf5frLv5IpWT4ryPYO6/BIXw5UB
ZBki2kd3v7JJJ93cZOdjAwtUdiczw58XyGd2Nbcb1liY3gHu4l+c9ksedpZNL0BpOqBP9eTGcTZ+
Octfl1HZLXV/OFChVsuxOm+d3NksXc4mEyAPTkv1aVrsqHeq9NuGdxsplLt9ocl4oihau9iFs3qp
gVRbX51tK+/M+S0VldAa5D+iSweSYLLXvntTPe5ZrnSruR9CH92DNIhAk/bS0V0fnYzMtpdCaIeQ
RY0ImKOxGWxKN6fqKIydDdHJciE6Y3inuviFYfExDJom2uLOJjJASMkj9Dl59nW0n6Asvo4iOZug
uQTrXdmWVLkXOyiqyvEOKR1qPNSZu9e2OuH0MIgGrmXecMjco7Cnu9MDFjmuU5Aw7fxiX91Tm2T8
2LGbLfAEAj1Air2ngEbj3665ombz79bT1jYZYgLlC4nz93tmFJvVwTzu7wSFe+HMqEpz8+cjeiph
z2j3jOHLy0t0lkSBO2LmJznNr1v09emVxoKxYxR9vz3eye4n9whmNBRhGXi7Ofe7yCea7s1DLONg
9+ofM//kvTXopuUc6ISU11u6sq58HW+C/dtYehwQN08C2F+A4hzsL9tT6UHczeKm5gcWOGnSTUTF
kRSDLLgb+lnw9lG2JAxaxhyZeNFUMaY2T2vz70/0q0fDQzAuQCgNlXwlespz41JTmgnw30kr1mUR
pNt9Ha0jKtyip70PwlCZhgCBey9uzb870a1rUwroK/RChsNDZNNReGaeH0iPqoFEgAb6UmZDCIor
x+Z+UPWFqtSKsda/OkmAoi1YP0tcVaIK1X0zuiYr6YgM2QTCulwMeh8a6Bi5UaWbICbMoAvCO08t
t/6bXzUVYnTJiMsYf6U+eGpmZnY46cXYIj+Nc+nmReIML3SCS+duF94dQfRSaKjaggozxBz2dhty
PjsTqnOk8f8ho02pp6sjYnvzClZrOZBpI6kKlJduDYaDxubf3/hRRPmxn1+WXdnP/JZsayRoxVh2
pDZtRtC8dadBo0ZzFe/a1lFEusXmVA+2yChrHc2vu7AiRHvQzYrDpDgicHUAdQvf4Evs/RXd3JOn
+LorpXihSvSsSPMSmyPjTkdSPBkhFCR/i+ju5SF/wr+/6X4t1v08bCKzZ3hn+9ZNgSKm3t5TW6jx
tt77Bx+uCL/Z2YBn27es4Oj9vQvKL7Umxim/bEPFHpyVHdOKl0UxztonlDSNaOVtQXEenGN3zynK
6Z3dI9XX7GtwjzS7QUdLIlrROeTcJe7FIQ8cswX9CxyJlNIRXASqTgxjkwMF89StR8ngtNwMUS6m
/Fm+wkLgXV/ZRBpvgJrs/bg5GlmDJE5CE0Th0dV9uR9XsXHPeHqEvRwpbrqj3H227y3OBEen7lk9
RIOJj+ogIgKqpq7hyUOkBRBDg1rbexcni05BGspZloWrOodc6D3DdaFbtPeIzoY3pLUVzhpUbU+M
7C8Ipu+bWrFhB2WTUpRgU3Ve8HM2Z6KRJhJYXjLABWhgQDmZPYRoBDxBGnMvuAsg4Ft2ZnPQWzeR
ifflylWfoJYfWsA/zrwGgRPO5zF99d31aPs8LY9n0GQtoruTmHe3wQi5nWRHW3UPrgoQ3+tgNLpO
B92weGVn7XzOrOIIKPKg1+u4thJf5ykgnSz6TDOWfegPG1tB3rcB3w3NQV1EYPBbT/azQnv4z2Wa
X9ZdMTHX7KZcTBMs3tEhTlY/UzG59+k5Cxo4YHvp4QxWXlOX2DCg06GMD0fksntb+FIjIFfEsM5g
ADnQJ0vs2IfOckz5B5P9pDT2j4Pyry2umJW7VksXRZ5L7z5rceIhmxNJ3V4rQVdFjFi8Gp+kG2it
FWKFHGlUiq7l5dSsKPOGPTkqMB344ToaAbaNqbbOuvN6fPGJMDcAu8CwIPUh28pxjM4W+N1TDJR8
YLqGMwg9L2kVbWKc0Yiucdt/6ShxLVo2A1SB+jS1o45iT8+fbicagiMM+sCdN8GSwBn4SWaIjSE6
pQsAmrNpLGQAcnv9DFBL3DtrZsdFI/Xzc0iffth//9sMGXJXfuwanAYKEZFMPioO965sb/lO3cld
25JoSUfyCKo3OA5Qdt342p53RyOlNerqAZ+bDMmrDa5iUA58gDGeZkFTibBpByEK9DdEFEQ7m97J
JE53AuAv6LGNHWwMAipr1LSffPVf6rTc9/8uX6nWfgzloCSrAyEd4UJM23aOwwMoE0oQfJjEFKpf
ItDkwzHrizpjiYQgFAaX//c2Nn6tPcCuJ1mHWYVZFQO/rZJmdjyo0hdT2rO37s3nbPFoQAJ+wzsR
6y+w5TmACtonDdRlFWeGMBaeGiCvd/B2nhJso7kp0LRms0ioXAbRFEeifpD3QIxYaugebBXtdrNV
Y2ML50oT5MI0TOkchydb55BfnaBhI/fqMYzj5si1X7CzY4j7+bE12kmqTfm+9OQ0U25/1FkbIUO0
E2/tR2oCcl/2HHY25Ueb+iQPtjX7TrMUtVxKuyoOiFEVbwU4whIJPmfnbRzmizSiDJhwvQYF6BLU
I0AuRRxwDBr9RSPC2eCdCjHdMaNwcxnC9yQivvQAvHv8SB9wa8SP9VBEcl7uQLJ0EOgpQYo9ekVX
wN5GjDTxp5JIPrqGsyLEwkpKrNvUIh67uk0e7M9vbuHwSsIQgZxQK+zenqPw8pkJHxy983YQdced
ThX77qBwxgSXVMm9+g0eBq6dv0Fdp05HZYPj8s/kVL2Ulcexg1kAPKq35AZsKSxq/F7BQzedu7OU
L7zF/lIFypz+XUzsqKQyx8TggekPFGmAb56cl6OYAh0XR3tJDUl1OI7onzNYWLjj5Yavi1Q8L4KG
Heti+p5/x/LvMwnBb61cxGkdFufYLDOy+zLqOztcr7WzdTaUJtbeFixyLYROmoAC5H3NcSkHfmKA
5dIYe6JJS1MgcUzn7/P/a2plWhRTKKlIMrtKMNPYq+X2mJf/QtGbmKmMM9DuB7FdkDOEc8rbAOfJ
V4m+nHHg7sT4iSX7PZ76soSK608R/NoqSZ2wUiBRjCYr10FGAXKsB3wuSBJOo3Njp8bLiMtE5+pg
P1nEL2hI0l/Ib5nngtZTe1QxvpQgU+umYGYLwi16hIYjcbQUAdzzYunBS3kZ3N18bauTMnzdeVAV
1OwNre2LxoGt4UI3Ckc7W9jl4ASaUljzKZw2OAeq/utRAyL1t060oyNFVbWMI4NbOUF+jvmZeRbf
xIlRMZsW9TsSarO/v++vRSJob6HZ1U1oN6r9lM01uedHCzvbuvdvdjM+SDSXAzpY2ZHzmCIL4zks
IFT2CoF3+EhMOTax45+Lh5663YnO/ajDiqOGe6RoETzPHQ1ZAaq6sq9rrByA/dY4MnLDGo8eOnDx
jCR2R/F9JnFTrO8V2MOu+wpY2/AOVx+/tba16NguZ6UnoXVrQRmAfT8lDlSbdhFNr+6l7brqwos6
+sHd90h891fxwlWFbZqwy4bB51kG3PitkvL1LSoO+ajvVaiPeIv1BoTpbDZn6CAchTrgsbFfDt4K
W2KL/6WXSxnz9TfPTvEvrSxO8X+/tlH1qtdFvtEWe/m113e3Vm/rwzWl28LpDs7Bx8ibG3cZJ7Qm
fSKSGt4UJz/jF15hDoxQPB8OPsqOaW/2rnp0sXjTq+69pHubSurwmercA5NQ/eqSlhxGA5j4jUdG
8OXG7Yp7LdMOZOdH2rTANwjcrpRrC2c9qNvmyaV7LsrwOlSkKcBliGLYHV3iUFBDy0QHrOHUWk6p
smqeTb9i2TGjwsX+2n1n0kJQbna3j87Zcxj8A7xP+dztdFAaEwscO6b7pfaZn93lEuNK3PMkvDF/
9nv1OjwGdeqQMFJAM/E9bVCTe3pTjC3hzSWKTbHaUxyO2epFXzMd6xgCDqCzOWIOjFLxQEKkmQ5Z
kLMhDj21Fi7T4aRmuUPF8OMY+LuWf2L4l2gtGmZjwM7DT4ptiUcUIdavrTPxmhpfyIQC51O6Eokb
1wbPioWG7MP8+GRf3qpyxJmrOSd5Y3OnAECRSYmgcdu1U6SQ53vXE4O8IT4GYfd1Pq+9gTaVYKVU
JhjHAMOya/WKul9sovZmAkoS2VQ+gzFzdTsKGGHoI0TuNsL3fjZOPIrlISJ8T+pksJD9vf6HE/hy
5Mz1ukCym69y9HRxZdOsoOYZY+YsNB+BVFMAmt4Ep5V91ojAFM093d0zc+QyjqpvA2V2pOo5Iz4+
o3JPIEYxiaOKsZpsPycxIP5zOL9iXE+fd7vW5dg6ZCLNFE/WmIL6HO/xEs11B6ZF5BfcRlzv+obB
85pMNPLJzSsRR2GfUlzIJevXGygVihpkN1LbOVU5uwWT3wfmU7fd4fgYNQx+qYlpZgxTm34mw3fT
gUvgmFMK0ga1BrCzk+WcdbshjANd3IJYhwPzt4f5FyL8cSoep+bLrq6SYqWeF+wqP/zo7cwA0j7V
3x69ezS7yiCsfKvBBLGG59yB6n7XsG/Zm1l4Z95vVp5cKUvMbXi979zRvs+NIF6WWwVa339rEKmK
i8W2wF5jOG2cawyiaQW1B6GixhjB5Y1oL3gr4TS9kd2AOQU7tnTbpn1/77V9V49exgBik+GQkNEl
gCn7U/7WbOpnrbf6sGfB37HBnGiMCrydqVaWhNWw/B+IOo8uFJ4g5sSL8tkkBKKxHxMWD9EiNcT0
xNx2h0BNC8oPWG6gLCNFThhyaQiEa99342CIJ8iehGzab+7yi20xZHXxy36vb8mxZqYYedktvXqX
T1M0ZkxqlCHN0gBQSQGGg/kJkj5Bv0eHA1WKefbehJyysDvHqPY/nJ1pc6JouPc/EVWyy1vZN/cl
5g2VmAQEWURF9NOfH31OPTWdSU2qnpqetJ0YRbi57mv5LwOUw1zI9HOKyQeA7t/mdH8IZ/9aExK6
JRJa6br4fexcnK+XWz+0g0fukXKy3qZA8/o/Q5ZgmzFSf8G8eURlxTy6K026KrMTNoUp85OHan7+
gcRIY66uELPIS+tpXu1xajGaRjluz91Q82GYqU8Hzra1eH5shfUjc5jdLgrn1+72/zrOf/s8kHQM
aYzs6h+prr/POczVY9ULj9sGHa7JGCdg5wxrx4WRNUKnBsNom8G0bGEC/UQndiJjlbSIyVQG9AJb
12sTUdvY73TnDz1JS0JDlJE2E7AMcNbVvwWIT5kQbUyocF2gWJ/UTmwW+Y0YcoGyCDVVdA9PysoR
len8fewr/g03XrPb6fZnbf7J18jYt03lJgfjS3elGTHFWCBbtj7PE8kqSeG3YwfeGBwYgq+8oKNq
Fo5gPTBhe00dec6D/44NKE39O+IOzmlQelH2oc741ttJWvU+osq/wXNX/xz7LHcqyiJI0pS4pg55
2c19aUhLKqt0nxSS+5xmDAaAJstFcq/Oc6bPZMZyI/fKZpdNao/vOccByEVnMIMR/lBhPOj0ClPr
XFrVzcQaG2bhu9XPaCk9KSu7XWLhNlLteu/CiWUCeZDM69wg78BccbLFA8F8P7trxUzgFlH7hA0+
yOA61k/ntj1TMF/nzzBz5IdVbFAFy4fSJF7TlEogA8B+anFusA5yG6lTYYmMaBH2AxjevZujgEhf
TfRd5tz2ybzyGKLlFdH+4gjmdZcdEEDuZti53ZY6EGbFExqrsFNEjh6zPSn3w7q80NGFVKCByDIu
ZjLvENnR7TON8eqt8h40mipfPtnnnoNCDhmVxuPmYcxGfyBHoNuepvIyMlzVmIq46FALA5I+TM9o
hNzREQk6F1+ezzyWCLjOnf6ALzU7dkPVFHnpOLUeXklBnxygIAx6GoOIzsgdvw6Npw91LzgCxzDt
EdDN0Ha3EcMov8b06tzR9Mpaf9gtpfidX8Pg/ez1IkJScJPqkGrHPaKdhOKWUyEqrfJpj85ba98d
MvWUWni8vJHm8NwvIRwtk09eYqIwT2MBn32Mhna9a2P9R1afLJEAD0+u+lHF+WTc0We46pYMy6ox
BQhjdpDMZFddALpcjJYnBRLkc3Vmfgem7GE9nLeh8GRkYMJePICT4f+Pk3lbg6D+LQ35CfakIOA1
oIwkSUHg6e9Y0kn3q/xox9chen8YIYkt/aAHtlM2Ti8EAWRALPoiCKBA7F+Wa92tEKigLZFNttgO
AmfeivP/vlH1H/aUv45J+fuYbqVRHbNeuw443tk9UA8E5dftx0rbYXXv6CQULeEaUBR8ZhHeCVfQ
BV7p4oPu5APfRWPHEbFFYsRxId9BmXujoYryWvqGawSqNnlEna1SVgcPjCgpyqwvFYtiBHJCj5YZ
65322KCYc1721rBYKE/Z8Lngv3T81B9ScyaC1Pp/VPEAev39UcVOGElZL1+BYmq04nRCz+sRSQbo
SAxrnPcZEytz7K9jyY3fE//zQmerA4MmUgVh7U43ZujnpbPUMqOhgXUduuMQC8d2GdK+jknC//vi
/NQrRTYTBwlJl2Tkjb4VE5fjI9MvdXkF6HHyx27ilqjVfvR+ZQ09rYRO2jHKtsMg7Rg3XsOEqZhL
Vm3dV+lLbiN2aFMIWVLwpbwP3cXfcHzSsDi+bY6DKB3ebSzpQUv17zMqjTo5PxnGZSOE2HgcccdS
KHfIprE/dusg8Qt3NLfbL2rw5kELDMZKPy1ebuRdm/8+VT9wZvA7+8ehfMuNYCCPmNcnl4080xYY
Gj1M6WtEoq7YGauyDVHTqMJ0fZcg+ZLyzZLoRn+bWdLdr0e0dSaXXwbjPyDkVWBKg4sfakGqNPq2
A/ZJllx6obzAUMp9phpYTNmw8UQLYgsXyu2x/QpF94kT1djMdokwGZg9eBog3OkopY+/oCvaUQrE
67fd+YebXkVQUNSNkaJJI/1bOaerQjcq0nu7Ob2MKVIlTlOguZcHva9jeImXaPOK3NiDl5t7JIv0
rtRzaN4lOLZGxUcbNPFtx6SVTvfHDf/2/S8X84d19c/j+07uSu+y2lXGpd3cgpotmnxKd86vzzDx
x9bjQ1k1qOK9yq7B+Wnj1LmFylJfq5r9y2H80Nj56zC+Le/6fr5gjnNtNzCbn2hKAheYylY10/bP
KUIS+iti0WYVqCadEjhnvynMDXf3t7vrr7f/tqSLHN+tq9G3FK0ajXTddkmG3f/+jD8Bh/96k297
kny9SrWmsBS6s//SrZ+kWW52naCSEqanqWKrh+pDd4ydYhpgSOePgct8dutNGV+JgKhqdDla9OZx
7NbHiZwxbb5bxtgUtyNMhv1u0b4eV5RFeY7mVe+mTkvPVGMunZi/8pCHG+q/zte3razr8qp4CFyu
BoWrk6W5hXci05rnPmJsjRn39G9LfC6gVlnP6f2Qgb+42o8Sz0/rPmvjX1pBPzUdQAliyoMpuq6j
jft3dMSNMu8ltWUVf51twaswYRBGZjuaiNMdiK/auqxSR8NLIP/l/paGlfH9TDBuJcsAaaJo/9Jj
GUPHaEbamcIcTpRMp4LNecIl8/QE/AWlRsqkpHl7RLJdODhLLX/LK3788Cjy8fZ0wkDXD5vxP2rV
x7h7CBcsVDePRT0ZBwOHX79OLnEtOdm77mreQzDJxpDEYLL832v6T23xr4//j/f+Fnn1XJCqbnhv
oZrctqU3K+yRYqFRSddENTeK138K1m+b9c8n/R/v+m2gkmtCIbWJeN5cnYf9XCu1SXs9zmuv9fql
NklmzZTQLjD7MfzxlHaNOAdu/BsmTPzx2v/jML6tukdV5tf8wYfXXNoDUU+l6VThwxlFUjVUUf3s
/+NsAyUEDqtAPUDM6e8rfX7U5xF+EWcqPSR/MguuI3ISr5qv0Lh83q232mGP+C2ZFn/I5tT/G9rg
SDT+nkz3et+g7a80rHFM7Nhg2cIn647ujQ6qVDSZw/33B/0JgvzXO36LL7c+SY+NIDcbilOrfEun
NyaXfxRHBgz9gSBofsLqVmbgIy0DzYUNvIHFgmVHv2Jozia/i5AOO/W3pa5LdJwVDRPHkaF9W+rS
qD7KsthVlBRwWEqSWvKMSbz2O08AET8/hVHhT+F4jMl7pgG8z4ml/6LG+lPPm4PAIRur0QEu820P
aUcC6n9aXW14+1i0gIvLcPczx7/VZuJL+bzdASSlwaNYmdWiMZjbqj4pMfaBAd99ltlHDvqN2XQa
5Iqv94fOa/H6/uT5n5+NN3dbO6KZx8B3c39PLWnsNIPX14fWR0fFl57vcu+Wp1iD7WVsL2egI+8n
U6mpX3LhEypVWJnKxfTGJMaT33adn3L0vz78t1VxNvAPL443xJEntD0HOP8A0aP3zSwcGmKFE0ra
+aPHi1hbPYbA6PAzXB757m7CVMJciGJIG9XsSMKqzkcgu8/ZHI3ot/tU/aEjo6MojIGX9Gf28i0+
ZWetUOW8qDbyCigrGMKWJaONgvLpZ61FfnO12qFcEEWGoCMT7IxIIHsdvb0/4vUgJfJAcNR81tbt
Pkw8xSeDdjRG4c/Riz48rJs4T7j37mN/f+8m056KWwPoHdM78L4M/4se/3/fkD8NvfAUQAQIQUWV
9vS3UAdFQXumcOU3DR6C7G8IjQ5Eri6SobQUZpbQD/EeiGVzaZRJScS9Tu48aE0ZhDa+x6gxfKh0
hXAm+ShRC2ZihwRcdKomiWfg4Cmwb5jj62Qk2XTR2lj40N7vL2NHza2uxtl4Iu06hUa8pVXebddf
rft7K0zq5JfIgyfFv25z5ADwoR8E3RVGZ98yUb5X5ae8PW3OdCBfsnUepdt0KR4k2onnbQtafXUJ
BHfkKk9f+eInjDFe7iHS/7Y4u+7TaeWM5yendS4eBoEv9dRYUvfy9wntxzGqvL5ig9lcXO2nXU1F
T/QQr7KvJJypLVt4YgEkLoh2gi3CRymdh8cMyFdm5aBeeA0V34gFU4Y6CAxxXvpnfwREU3SNDeB3
PdAmZ//uIP/l6pnZMAZjSAIwQpoNfKkTQoU0gLYSYIibLwSdLdqde5zJcHBOHhSXjfhbfvTN/2TA
yP19Or9tWVcpO93z8/m0ubWTE+YDS2YUxRKzwAba+df4buH++2Gs8flc4nMNlEqmEXn1jxuWxWsx
P+2kFbzRymk9PlBrFgwZHwf04kmBjdZRDnU3EYI8kOdyPvmtKvhh3KxpEuEWBxFCC62kv/fb9JaB
Q1WqekNPqIqYX6HRBAw9B3DrQ3+KdbRRBjUTDz5FP12BC/74uPxiofUDNJ6DQHYOoT2Mveiq/H0Q
I6W5jIyrUnEQqxFwTDO+T0cslZlfxJp/EPL4aE72ZjeVt0PTB/bmIovC4xYZsw+A+iSdIB9/Gz7I
Q6z9ezf8+6i+1bVyKghdo8vVIEVNsr/ukY3DYmom79bu8UwXgC4s7dTJXg6gugUwK+L6/drZp8+h
6fgrN/3fBclfh/O94TTunhfxUXOSFJBusZ/sgY2cB2FjP3VR0Bio+aPdPVx5xnwgUPx3dPxhWsS7
gwTQGF/omCN8Oxl9/8jyrhGrzbMdGFPO2indsZ85n2jmDfCVMxp42eqzNOGm0xKJplPEPhuEot9Y
vszZEVK40zOdig3Dw/8+Ntbrv68UttyYRcEwgx/03ezw3mtqe4JithEduH1jBK7Xt88Ckhm7oV85
vXMJxT0/83SE8TRXo7hOcmA5mnn1n+suAzZX9Yw3wV5XE/WdWe3YfnhAXOyHnX0W03ZdeI3Pvgsa
7lMKCId+OxtnSK9PjOi4Utf3oIvS2u0u1plwx32rmM0eX/ZYO7ReUlhawf1UeMLhdEA5VA7ZXCRY
AUxgXzW8Dz/zi3uaMbB8jKMrU/wIUVjRa0KjnjRoqVb2KNZwb2JrH/6Nz1fF5GBkFb0tNQ6ypfWi
S1wVCWJfoe8Tdmwz2qSCiJj496d5Q0FNNC8ERq+IgRjlq/J1VJsi3aMrT8FPiTwmieWIJ5LgpwOd
vN5U6+ygWNe35/vjg3YB2JlV4ulL0ZjkH/AxNjcsfr6YLnzCr0z2PdzawkfMJYCyQeiTNMJwYskv
tPGOr21o8GnPfKumK62huGiET2+0aNfCATnJAMPukY+jrTYR64lKWTM5vyhm1i4EO/9qZwZvtSo2
GdqbHdmad9sogBri2yMYIZ5z+mwLq7af0dXvSeJoKk+a3W1ufF3ddqvNmcD0qD89tAnXNtlK8/6N
ke5AZz6hAOy2fhomm86p3cc+malfmn/ZGMvxy9EXX9nm3GKA1usLbY3r2YkrR8mrfKTtpF13zBww
m6cnKb+r0zLmvGlsX7MuyIA+Mkz+kCPZ4u05Fxi33ifXd9G9yWYBbGtavI72WH28ictigVKy2dIU
tsH4jLnczWR3c5pduihPJLxHRiBvF0cyJolD+osiamrT/qw8JBAWV64959uBubEe7WSQ+tJBnZ6e
pvQiMEYHJepqewjlCj0LiW4gKMmTyY+bcpiGpoZbqmyPd30CVn+uyGZynIxlU36YkI6QoXq+il/J
rECWippPimrDFb5OgYRjBfh9tZ1k1EkLZXZ8abFCgQBj1qDqnwNmeQyQ9GKOwguWBRtsejWQD5Hu
J5mZ0he076EUtwh5nMzuNklpHrzQFBsFR0ofPs6bvNeReP+6MVbD9uvh1i02awORV0Z2axjdiPP8
lS6rbiE6cHsgQiaQmO+uHNFbxfQ61m+kyyYtyGEeEgjz/JMDGZEIAytFubIyUybsLzTaHgNWlo6Y
PoEywjEipONx+wtOTbL52r8VrvpVHJJ3VAtquE/B3RtFF09bMJWitwWWYiq+dbHMtGwyfoLmDPWo
dLAQKszm4V7eFe8ckQpeLlZaOs3yisj8XAYVR3116BpH+GpjWjYQJJ4FUyqmWDqYAcY33LGVKQLN
oUOYPDwD1jIixLnJZ26KiWhLHqOOCwUxvpfSpHWFoF08Bh8jg3W0xHpzj+ZoeXgQazbFTFqms+ZV
2Mh2tejn+fq87WNu3wSMh3NeJZ/a63jxPFQvjc/plKbntwa5izk5sPqCHv1p023KcOTRagFQaUrp
pNw9Vg9Pe+eaXGYp2/IlpAx7Wlc3n3afempdiPwpAvvTE6ag1plJTe4i44vim2IVNPlw8djp83Fu
XvRApl18tu8RJ+Hin6ZCwJFzNaUwC6XrwDAhrf6FjUFX+qcNQ8ZFVJdEGVLGt+HNOU27WkNzb5N8
PmyaJ0BIsm5SvpaLYirDFg/y+LTAzwkc2aC9V+DiiDLcOzNJ7fU+grak+jy+7k/7BN2VEXmq280v
3nFK/CH7G4VjJw+URbO+L3uD6MrIUmbhhv3X2CvH1JAlk5/mQIEhgWfYV5BuVaqJ14qYEmEEsFeb
iTB7TMUZJqf4H3b0UZVtH+LMNXLhCw4vFqAqcPfogApe/VZ4LVyo+DFLfOgk3VwL2AboikH8uWbc
9BP94aQUajQpNadD+GqnTufSvAkFwSyXz/UFxuXm7mZEorAndY5FT1ZmRSBHHcahE8pOZuX95DZl
kxIp3g7ZSrYuX0DdwZzbYFtKUjaM+6JshrcYx9o4Xe3p9jEybMJ354GrUVW3nvbz55HbK38B0eBf
Gd0oJugEnHrupaW99fWM0e+YzYKTOJWbSb2t43Kp6h5rGG/siXhoGU+lEz3MZnKcBq3/WOiz8Vvv
pT5n8HIh4smjSfocCtI+qli+8yY6Tp8VCLneG+2hMV8qsyR9Y+aomTRRK2t0Zg7QPq26p//sHBmQ
s1l0poInzmOSCAT+IBMCRXS7h1Ng7PWSp64Cty6PtJEL2xcgR57ZSHoYTOEXFeHyPb1ZJSFBcrSH
K0i2AZXDE7qJ1CzFp1UpvrxUR5wYb35HpRxYEiOl2mxmFVGHsXH8+NApK5EZnGdL5TDOANNayXsW
d/FDMduxpY48pYjGyaxvpuM+LJ/OPZnciNnt9iQHYrroy9VJD48Xv+TACk++Wxn969YZ+dq8ciTm
4sKk/FTZUVAippt+vZjtSrmbVTj+uN0s6nIocr7msEvcD48ofekWBB5px1oQNxWyLivRLneCJx9E
fyCCXcxzYT5f9a+7P5Ym17PJzFXbCfOK/RiwWr54olKvuA8AmncqZJNQJ+24pu/93by/P++eIBGK
hJtVj6yjOHlcXPHq5Ck3k3n7uERnZ/SezJ7be8QIGMgWW9W5MhkKNJ9Aj84ftw9U2LsJAvRj63y0
BrRuMrmCiGd+6F4xdJIoEyfSLMNaGQQ2VGudtW5n3gVyDZ7WrviWBUZwPvSBOz4QW3G4xnv99c6W
EI7WjavvzwTo62vxkktuxwCbwzhaPVQAwPczqnv1bbzT97VVqm6LEjPikPHx61hbKEG0yL97fH4+
+QhaXAKOZPnbdImopf27JUMkAxCggJMaD/aIf1dRhvy4i3Um1Zt7ADvVkqaPwHC68ObcALGVtuxJ
tkTmClDAkX1gOm4S157iVk7qtl4TAYxBhBBmittFjdNHZ1sLdO8aPsdU++2u8yRTizNXWULN9moP
UIrbzAC6h6SeTrHI6Mb1u8Lj5ux9MXpG+f4OAYK5zfb8pjCE53weUm4sUgx1+Mof1Ri+3r/4Rn2N
eNg/HPlQSXxLPuTSRD7cv/iXfMBhvOOvtPmopcX1GmhFkD7NEeSpqDs5t8IzWk+kQY4fcOuzf5/o
DCJi8MLGeXyjQwED4+3BPbDm0fFNH77LlxwuCVigNwmS6Bt15/FNGH5Sbnn8fCm3PBm0kbEyVjzq
ERDmNdH0IQ8EM/7Cm/G8nufxl7EShicVMLvDU9Qfii176PPQvRCG0rfktThN0rGJGnmCHrFu0VZ9
+s8mlhbSyRJpQi4y2Rwt7oNyQHfAF3ymvEp/vrYwcXjYvEgLLW5eLoFCfuOfQzRevMxGMXUfHSGy
PoDBtH5l1s7JJSsyM3sQfK3tO+TV1Evce3gdLi8T/NTqXWYW0FtL5xrX7N+VewnLUPCzoBiY78el
OimdfKH7I6+NM1Ie0dYB0ygeT/TIqWo7vMEyMlwoMsgfWigDOoZ/WrD9B2KAi6KdvGv80skelFvJ
F3dSKIXnlRIqfJXC4+z2Xod32iHZ/PxWLI9eM9edJw1WdFPhxRUUaeVbPu99NSoDeVcGl3g8f7JE
i20+v7iXGE3uqe6Mg3x+8keuOrv6hVcsNYowyjA2TdWv4mpTuXAisIu1z04fS2EbN6mJQeKqii+7
cyg4WYTSNylWBSE193BccB9uOa2nddCH1GNzYdZEJUenBPpKi+8LI1Km4l6Z0ojZQ2idnt8v2Nvo
+0eYL0qOnU/s5fbYGXStmnhgvo7pW51szgBU1xyIYeHUTusac5xo3YpWxtV9EGMxqoM1WzjF7OoK
++MMANKic3MvCwUXbBZi47KdhxSBSLjXXLMRiVY5u62OvsK7drGIhELOT3K8VMZD8onuuBrQX5wL
83R14cqXa8FtgwowwAlcY2v2roTOaLXI0eTp4myRvaYzSNgM65+h7pxisrUdxxsz/IxvYTq9M/zk
8laL4+oU3wnr+vzCbpTFl0C1WiddSoE6N+bJUlhnce63fudcoxvrKN9cQubpU52GiAQNCXdgN4+S
1yQWVrevbH70KHBsfADDenpc3t7O00EO6e4as+P0wuq7uoVzG2prr5hKQeqpYWFXfsZCR9+CD9/Q
FzvOMqbC1ab5PM5GIQt6dgtv79XGmF92J1sIuE98ffVRk1weHc0WfQEVKGPOYVuZJ/jJVJxnUL1b
zBYBxdDrYh27xOozC+4yPXqGozukW14DdaXibjiH0lL0DU9DIFF3+nDsjl0cmlziGmlu5ovg60om
2l2ozQfY5iDe20a5r5hlkLjk2G5hJwzENdgnt7hCs+r4dpwWy9QbYErDQgB7CXmf/q93QbD56Ome
QjNMQ4aWzIzbo3Wr6MpSRxYQ96uCqJ56kL15Xm+VrPWRh9aHd+LmhwEYnWaVo7zBrYfy5MheGUCH
DwsvR0WS4y5CwykDhqnnuPwUlho0QM645KaWRsvv6JyH1ze1ReIWU9XrvAzDpMJWPd1kB3VSryFX
RBvau00T9zi9Ro2vLe5BFZVvsnPF4ETn7OnA966w68f2cXvkjNJV5vMUAfol/oO+Ve007iCVNgow
yomM9+MSjxYe6egAGOgCXP3UOgUtKDzj8+yAdJ9xR7v17B7WYTbP5pe3Z5SG9ylnI2xWhnNz25mM
t6E6nLeo9ApPjdginEd8jguvXnb+cFs3fO4baj9nCwajl7LwU8+YgsCdyx71uttSvRcL/u0cl501
gPT1g+LWHlfSBocfXENaEmbm11s6QqyFProROlQPZEtPe+hiJVa1QspgWnhMluh3iF4NLmYQN7i7
N7dckKr7HfM8JAysbJbNBuu2DPEGz6Bjxq3xTnoWtOszINe7e91dd6dVNzvNq3WCGDI3S7Gs1tTE
p/VlK30dlxiyftWsI+lrHBz5Kg/bXrnN1tKwmz1f4j/7Vrllm32+iC/DRIbePxVfvRVW7JkFG5/y
9B5IVS1JcM/bZPHnqfe7ddctdcw0wOtvw6Z7Kbxsze//2fLqrfjC3n7e5sNr5etkMWJkkC75x4Xv
gc8WDv/v3+ctv5avs7nEzZ8uUcU5rUdfl22X8YnObyd+cnnronzO07J1tpYP+kyYHZeDah6dp9sX
WMvklVU1g3Yxy4cNIboPJLsUgsyJCYM44Q/tgmSjgTWUJzKiW3Wor7mfn3tx3txNca4sn3sjEiL9
Q53riKWxf/35+twrS2WajBiXle/ynHIv0iOlNfVIXo9lV4k1fFHSnTTFyoHZzipbnD4TSlxhnwfZ
gtTO0iiTR6EWamyWp4XkSd4AbuK/jeFfN+xJcYlarmYzKfF5CcGv3C7G3NgZhcgkcCe0tg41nA4C
8oSGVbLCEZ2isy0N0CCXTYuxhjKlXKazWcYnR2Kzz+KSuz5zWYXBedpGVFO+4kKt9R4MbChM2fIV
lwQdpGXOMD2xBgTwGex5DlO0cRvYTaCn3ZYI0yCDRecO8Z7cx9dvjqMQeaESJIHqgLt24WMA470v
OOHTcnoHp3R1bxhb/RGwnlAqe9xb9jFU7Mq5xJpV2jr3GZUHrytzP5a0VJ++ZFIqOxBuQ4k7Pg1v
3A6qN/zcCKkbffHwnJ3JNnLvzt1GkeEI70OMQffAPa5kepWdP7xet+tC6vPW15ENudKfhZ7sGi80
b0KNl6w3hXvyJbtHsmWt8y7HoNvljhQcp43fSBOJ21+3Uw5xOIAWfnsdGISB3stXwFLnCoGVUY2f
xSInAkDwRuVgenCt6XQcVH7lE8pCxZX9OnyCC5I5pGOA/TeB4+LK3smh0QvXOQ8Su7HOxAHeh/DH
33wl6+A1hNkN2DEyMZC2m1j3L0jb/y9XXIRWTeAdmM9u4mA3zMkH/cHFwpgANiuqKCfQ7TKyULRX
vKtNtcqUXLBxQHcAkBM3j6HE887ga0dIb06fsAgqS0JkRSa9H3QxSsKVYhcEO0IaF1ixhzA4XATZ
u5M9HZ1TcCQzGy4q4C1A/oXz/Mzhs6tOtacJ7jPl9Usuq2z1nGnemjbuiTPYsZgq5ziw4N2LLQUa
THM+8x9RRqh5MEXxOCPZ5iOiM1ARsp+7fGZMYUYE+UxdVmHl6fGN7EgHIvwMRSRdIBswPETY0Wxx
NJ9EqX9xlJnqGjZ7FzNyrmV8ROzliNOjMm89vvqnEGkY5Evulh4/XbqYc54TX9+fu2JxojtGTE0o
SHdqWL+mi3NshCVaQ1Dx2ROBVEsmafdCmLVrjZVaLo6x5PcopsjeKC69epHjTjNwSLuoXp6nl2m2
L5eX6ZjWKuaTL8aLxGB8K9PTfgGred/et8wG7tRDLVc7s7s+pC1DqKMsenzh1q4fqo6ozAyW8shZ
nOl6iCyu+p3ZIZFOoGt6C7i/FrUrTHtcNi+eHj3c41aLh0f3IIlPtH50lik5wTQJGva0lEwj5QKM
ggtSFxmLVphCs3dZHzSs7uE51GIpeHrXXR33lrKU/XzdsGerZAaGU63EcIzhFbmJiyHFLF8NBd/z
BWmZ4SgJxE5ntdGfYokiiJwqo2LSVzRei20xlFD9C1UR6IAtpRIyMcSO+stY/d9mVGz53vDEEzPT
bXeQFjBNvwjp9Ze0UBbaqzzTVyoBjGY4YX4ohVBhOqgrCZOeEU+mQQkH7JyZ3eEG0zoIRZ70nBlX
U4mFsHl5zlAkU2Iprl6kWOIneqThltPPr/syc6Tlc6CrlMQiQGvyhzgvh8G7sS7AqO7qHS1Y4QN2
yfCYnlv2aexBWRH4N7ABFE93ZUhzeTD2qKhiyertJs4hQoBFYQeAfOkV7o0yqgqGfp+6l8IqGIRB
jvN2mS807zyvpslMxGQGayXXiNT5mO4PJYbBkejReIM60hs9s0h4ada37Ziz+GastFctVleXL2Em
HlicK5XN/bwtlsDhgmpVEoL/bKk4X21vhB99JXj0H0jwH658NbNoMN/jDGVI/Q8qR1+5a11swUEC
PRjKhRYLHMmFnUFRWdMDwLg8ELFvzCPwAX6+ICuP01UVCTP9RRqaeI4wp5WM6KXXuKOw/aw25/fj
aCLMJfZpZWHMBM/go7ex9J6uhKgl1Zb901wKpAWI3NBYcVx+D9B6KOMMirlxQG1XgVkxPJbyvOIN
SRFjDTGm1q1XI0oK3X94tzBBnqxju+TAHS3WAnoIEUnklFKD360oQxQ2QLa1NfZfXhcRk+aGo1JG
VLMhG3snBNokJ1NjNX4Fh2IJYb8HKgAwiH7ScElD3ja8UTrUa4JRyEDDr+dnVKLy1wclkgZY4Qiw
4DgrQcYtkmX+2cbGXvChUBbv4/jIK7dREiskBojO7uS5uAJQzuGW0WDFm/pdIMc9O38VGL48E3zJ
E9Yi57TmivAfoIuzp87gQwK0yOJ+No7Zed8k9ldpqs9VXi/38UgO9GkVah8qsUlcNux1VSSKk5zg
IM9wQ/GyzyxWfapWhrTAT+wmqiwmWvEZUdqedk/jVLNrJC1GXGKJjJyrUhEFh5LwuIBNOX36x4Xq
PWI1TIL7lzpXps8Dmwg79iWWdz0pW/9yC1rkbnK6Ss/5GYOxAqBIYzMZm54i1R9aE8MllRadj/DO
VHUy//b+YALXrFARmaWLGuIrdRVFdh1eYNWiIKhGhKD5MxIHLcHpbasf6HZ7j0Wy6KJqLt/I6m4B
k8/TOp8LB5VFVC+HO+D81kd3aH+rJKa6Iv8YkXDyQedUmPzi1Wc7DauYaEjAH/4fIv5QEZw/xVCn
XiAVcIYYrxPp62DYsNkEX0+z06xGCo8yyk4DhWkSJ6VeAFwBm0W5fuFEMmVFbiLo35uwCR/7JtSX
yTrxTjtjKSz1pbRPh2dfd+pSpfuwkeYjP1mP/dFenkrzK6PEcfRcJJ442IgRPhwJQS3ECS3FyqdX
SBkPviOab+X8NH0GqZ84aSTE8JiCo5/MMtKBC9YHEgss85DnpP2JmpfIC0q+CvVmft9rkTwdYRk5
b2orWT8IZHtl3wCd3aSbx9VSl/ww3YwVq9sJS6b8e234qbZvd/wlI+2Jcq62v7531wkmm++4Zfbv
4PrT1+Mrj8vP/h0MkKZYR7Rf2Gjptfc7CuJN987DJLeeV0R1j8Os47K5bIbt971/vw6v0r8bon0p
7Ofu+T88nVmToky3hX8REQIy3YoTyCCKot4QWlUyKCLghL/+e7LfEye6umtoSyXJ3ONaa59oLFCP
Z8TNN+HL4vB/n+Sk0cbFAVBVceDXG1y4nADJ6jY8H84q4UdyoopPl+hyeP7d1vwXVBse/e9h/36z
Es/xTW7NBFQzcsw04BYUIm5rjVjojcH9ksxV82z+PuexGak7DYd4YwN9PGPHhOHZhUgDiOaMbTPH
jc4NtoQ6JmggnVTnPVaHYHNeoMEmYXZvHkI6MzF9Q+j8pIxyzNzbuHevju5a4XUiMgdtTEYkngu3
q1J2pTVvZ3MxAoIthex9Q/xET4fffbm113jXbcH2sGgQXp0P7vg2fZ1o98wy0tuGYsmdIixzBp2n
9x2dVMK+hnIt8QrVkH5GEZXaRRPJtFG0lTxrfnM2HL1gR2OgMVHskEJGRfQmj/MZaxVAp8I4Mwcq
W3w9kAJ/97gO+u0bNM6Vl2uCXuS+C/VURbwKlYYgAyqqEj6owoRsCDmWd4NOtb5W3fsCbnRANZ/8
YIBFkYJskxKOGnN1cYnkOcrhx1vA9vWxhlN1XVOcq2J5Q87PQg3n+txcGK4Z9j9qlHnqYRAOQvkw
jPNEDnTvvR8s5SA/ySt19aXPndCLH+4lKKGcupNhsENpYrE5+d6CMAaKc6Uw0ZQIu9sKP9H80Rgq
w9pPyeRPtHEeJ33/76wKWfGCxOe5/WDCxM77Juwn8clC4Gg1uHHwqWPMkBz5ebFZ7hQxa/e9uaP1
bSSoGp7uYRs2h7actuFdfBF2h95/+92hjtowhf3tDzbUKVwpucojKel9ZTPwSV4OwDmeh8ui9/Od
teDPqQ2lpA3rCMZwdshYcfP3ikDgP3+jremU/+QxVfyVOj5xo5kAFjWU5mNV1CJi8USvNc8bwRx0
P2vwGM5nrXrWQt8CW/B0JGqu+2cA5HtdRQ+TGfINRxjYUxmSb62vnrT+TEnv49vyFReLD3/pFS6t
BaMR4jfu4smOKRYPsipOxfQkPITgyYm61XNbB/e4n5yGIFZqCMrux3nFMtU2wuOGIPoZfL2eUfek
mPzbxub5vqxXA74WwQFdVRFH53ToruAwqlV6bmPor0LnAIAOCn9xG/PpvS0guPHr7dDWCKh5ZIsA
yBEvwgyHI21u8d09LveqN9xi4hev5Zulf0Yfp3Hv2IJqzmaflsv6eIulHQ6An4qjZHHeqkD2GiBQ
F//DIcK8zDBHPo8Iv2zoW6I4RpCvZQqcCrmIvpRQRFFC3ZEg+1gi7CAch/jofikTvsh20jXsLaog
FNQYc5hRXFOE/CWJfr5+jUvn4ta+tJKjt9c7j0CdvXndAf3oUfCcFs5g1zgSdWYKpmtl3kwv6yxE
iJna9NP5nGGqITu4pKQcPadSlO3vwWX52Jqjdmv0TBG4vIAk0DoZ5dtyCw9TX3c7MqznTjrk4rvy
rK/7XUoIV0b024xlEVLOoKB8VDUZS1f5bWIEV3wXbUtlyaChkxq8adAtbws10PBr5m+2MVZAYrPN
v5OERejHxgqHck8AZrdJm6j0BhN9D7fCAEm8b08qfKyTjj7W/pPUwolg3DHnhLjAKCLMPS5BWP1m
IycS4Bv62WB4PF4IRmxy2XB88WBgeFnLNrmeUi/1hjHvZyUeBlsuGiIVCubILbzBms6nJ94lbwT4
Ldjy7zinKcpUOvLfegwxCWNRojVCtdC/JgPnxqSwIPtTkEMavyVE5LlyZZkn14Xql2fNB9RkAYF9
jpWfBNvqGxuUOlgIdXVLbXUlTNSNQbrMcSyT7+zrlqsbnYouZsLP7rIslgKhwarTh9TX+rqgahfJ
kXb4/vubIrAVmnQXFlk2uS6uC1j8fShMIVDS63awe/9o/sNNhmvDN/zHdfTaVnTaV9o5X/SO7ENo
dtvVLdBDaUP8MX8vM6/b5cFroexfmFaZXdrOB2Hn0VHYmeF9+9w93PJ42163XJgWaT57Y65Pv7PM
qT1lp8wH82o6mBr+xX9MhoyJa+aqU1HzzdYEJxMBEBOr0IwL22ZSruGnODIzHEyH64d78TRWwFyz
6WCgRtez4Uv+9VhxlypKV8Kjvl1pXQREeDTQjpQ0SZOPFeKwgOU4GSTyWBprIUpMDaURmPqOwNSJ
U9ZsiHN9uul5yDZ5U5lRk++CyULyohSgu2oD9ITsM1+2yviK9ipoNIqcpOmilMyu9VVf4l2BN8Dq
iPMhR4WnrejNzAfLbkoUAACSS5oAL3SsENk8isefXU703a9MnwjiMAy6pIXhft8N/aFvQnEd+vJ6
6NeQqVzxQ903YmN537R/xTpby3skZQBXI4tz/qJmRIbyQxUbc/r1LqtXKCHFIdty8vz7JGKbn+BB
PBIpuMyqR3iFyvve3r7UbKdDdf0sfwxlYzSz3JpeIF5bcadMlTcN26o65cqkY6rBl675b6WAqs7o
iSvTuzJ5DefVe3K/7SpjKbcIzNgPK+ovzEoHAzcDaPF6CfQi6e0rStXgSq6lLTXNh9gHAeFGqvoa
de8RcgncG8Qy3+UEiTM80N3Vqh1Ah0GzMZvNXV49756EJS0nz2wu3yffJlFoZWkzHZZbsS9vu4/m
iPjy417o+dTzjFtFqZ+9JC9eF/vCSEkALZvbEQEF3DAtfcQJngxSfvkQeJJnhowt+TU12nciNAiu
83yusZe1SMHmKleb26oIZB3xsem1E0IUEHNYXpvCE6ZjoThXyJrW6PoeU/KQ1tf/9As1xj8p/iD6
/KTDKQ1ebf0N+xXqOGZgLdFuQJyPyqhvrT8y8931WU8rgVTtOS7+MJrl+NGvQFw00qp+hE86V0+f
gFwy4ks2f74mWL/vzbHK+M1IxPtEh/auzgVB6ckvek26zd6TEpkHM6q4nHQ8TLdvQCeXWU1Lzork
a6xqYdPHOsIWH7ukmM/QaJSr5ZUJNOO6NF/h4+Z/3ijt+D1V1/scLmO1uZ6MqNmhrUFcc4XKfMgv
TmU68mU9dC7Hu3F6SaL1bg3GCuS/06Ob0CMzbHU4Lw2fodrva9B9XVWyjcbtKGWrMymfXX8UUqLL
VpcX30dAlKQN/WY4ls1YpRW3+jaz730iTQpppVK5VkO5iJtXjNVN1aRQpp/XVL27RjHtMufRTDL6
FvLpCqSmn13y+eez5d97Cht7WtPvJiVqNq805kp5Gwo14Jv/Bm1GrNq6F338LtzamlwhyRi+hQIw
8JT35EJxNHnBFajEzJ3X1+7beY12AGMyKkcFHQLyaRgOn75xm4u3STmwnmo3xwRcwKp/4nQYYEo4
X1W90uvpF0EddLf/NN2/fPyHMiGdeqT7ezMp5F31Cg3KEAwWazxdnWaTjD4DFCsjtuj+fmbdXsun
6fpG16l2nggrv/2HuhggN9a4BQ0iBEM/jn4fdynyMTOL1hRc79Zuu9HdsoEEgsBRjy1DAo2wwzQx
0RpEco8Qyhjlax66BdppbNXz7TJXILH+fI9ltkuzSfoJWmWexYTErTEtBktkjOouTH/r7acRUMvu
SvxGCe23OIIO1A+3x1hFiaXkyPvNNH/NSUMoHK0u1P2Xul+daMn/ZkcLEYqZ9B0N1mk3GTTO6zlt
CbytFXbiyVwkGp84/x64LYRCc50xgZzQHf7EMTOdHszFDxSQi319TPO7jbh3iIr061AZs+IHvI9x
HpTeYFFxme28ySfNj+FyosFYooBVmvQMtK+dBxxhkx4Rb/tn4Jg7YLPdXv9l/5Fe+Z2Tgbf8uw9s
+TO+HfVqql5dy78+V4y4+NL9KpxKmr1lQO/cog6QZTn+rWlcIwbvN5NIDyDItIvSqXy1Cz7Rl2Ir
KGLJeVFyankjHuAxZXa/TfDqePTiaUt/TRdWqFwZM7AVFDKC1GMVLr7Q6jDDoffaPEOZ4Jgg9fcB
FvPcntOpQo5PaOAN4sdXoD9lmDQgixCQ6EZAwEAjgX8FRMrL9J5xKLdEeQkVq/gbtW7x21I7J5br
MHg/CMjkiwETel4jHV/AqEH6Ny87Q7wGdBXGvbKDd469t7HkzJ9S0EgFawpMj4KqNarycQ/mFwAI
M37pHtLKO7+XD0al7YZrnntp2eWYm14mQgjyBDS632NWyMgwK9kfQGdsNfjlIsegAy7HNQ+XBuIK
SbqnMk/XaPbc50mesA3RDNGXq4tP9UQamehMDXE93cYZgD56JJQrZFHQMJcGbnhhxqanRgSzvCvF
UQ+8JV73sun+suiaoKs0E37fcDtH2VmRsrtuoQ7tKm8Y5luq+4uPmwfZ8n78F4ENwz40w9cZBNnu
Q+9xrUUZN4SlsEazth8NZRZvhFsjVozrP2sFGeK2HoS1KgSzNBRlfluGRgIIOaMFpvW2LCLqrh17
BvJOMNsrAUwzTBuWe2U5WjVmFDkfOSqh+dhgOEQ7LvURa895wK0Rx3O/+EVWOEEYVEa3rD1zO4B3
C4RbPk6BvBHuNfaNsN5WlJGBYG83asAGA8CnSQQaE+FLJhxzKkjNvvbVsrt0NFTGMqrjhD8Ea/BK
eDAiSCiVHUzEONKRjn4O/HYkwVDx6aZsC/0bfCY6QCDKHcwAbMc9O+E1+uR2/xyVX5v1Ytv0PC/9
EDij4GIGDjsdZLqeTRogWvrooo5eunhupR3ztiXWwhizzXQ2GO+JrK0b9YORKo0+hnc/CPbcCb2x
D9uAnSYGkaur9Fdg5G90twDv08Mxnecf3ivdy0F5KoGY4vXW932Ogy9GwMm+qk0e+GH0UTf60gas
UGodlTDyQGhwisCV9fAtR4ZMBklZKr2Pyn4Ebr7ymjEWCuChtIUWVUL5A2YKLp2pBFiEaqTdOV3y
DBnkt8qN5tvvUaYBwtMFg192vLJ+Q3/5c6i5NQaNpAqtZgZEPGytGw04JWBTwQ6igNOLk/Mux2ry
3tS1/fzrLojDjuCD9AFUQ2WnEaMCOKF5CFjrPaolHj0i18l/eKSWfHIA5IhFqR7VgSri/zh/MsUQ
5I8379WV4Ojw3oD7NH+l40MbZYo4LRhe69hgR38ZjIUJ5Yk/yK/8tTzHgewH88Tte7lUW1Yc3jTm
CpaSTxZa72Ch6L/dvkagWh19jRGjtFRGxxmjl2w3fyBhOPcJ120g3vTHvAJKoNQP5cGoW9Hzq+0K
MTEQ9TTtzRHRrcGrr/qAMBPgnqt5PejYPUBiqgXf+L7//A7PMGE+ay0hrqfqqCUgfPug2XDlrxPp
2ZMR4vmpdqWDhiaT8/JBbF4LWwKO97IfX5t9C8cB5wJHE97A7TTYgStV6hEbn3//+8JAJA09a7Yv
Q1d1IMVjuRf6KimGD4aOMUZAMGcMQzuW0BCB94neM+2seqQGrPcnYrcov33Y4tzQTqRTdWD9WGhp
m8aXmbRtfrQvt6A9cdvB5HKDuCU9g2jArRKbBuwpnWyaRcWYvJflidtxO0ElGRBVk8q8hWXLkAZg
VBlyJnfEMjGLJuO/iLOB9AwBQo6ARdcbSnJmZrfSuNx1q3zHHeXDSK7MFI7TbQtsIqYoYjBiZm2d
jFTQWzkv+pad8qARnm7N7dcrjmn03BiLLhhus4W51+YSidMtrgIjoZhWhpe/z8pcq+dvRLpMyN5v
GEdfhsqePZT0S65cZHfKkqssT92P7mmHIi4PGB2VhA4D16PiNzGu4xbp0rsN/0XHoTE3EJ2UFJ80
H/Ke+Ni/V5cDWb6yeYSfuDsgxw/npj5QS84O7HEUAxYgadhgyl8pjcUirBQcDvOn0c+kp7el/Pf+
E2XhzP4kagCAffDLw+8n2DctkBhlhJm2jtxFatltM6l3VxNKx6glEcBkUQk4Id6oot8Im8cH/9tj
hpHNi2qKcKOOi7LOt79HtB+CnM4ZmoWDKYD1+M3Juo+KBM6Lwq6I0mP3j//RhA2a438lrTNrnwYQ
ReBuyPz7wCTMOpQmrs6LgjQ1FQpK6exxGyPbiffni44eElM9aFyrIxg5BANvSmMvHIVNPEhIwNdf
VNEZ9SzoIuM+HfHv/39L2JASMN4XHWFaOrNQiRvafM2T6HSjEbnDQBMmDO1CaC3dD5r7cdutbD8C
k6IEZwrYD01DZjv+exQWm6+LgvAUrfViP0CA/T7KiUyhJbGulm2gLIAT4f3IfgVaFKU9ptTNzafN
BwGX9Q1RBjLr0HpSY5GWxfAsUVdt/Xfry1cXBzWQXLOb1OJu4i6pjKJhSGy6bc8v4lzaKgcqMgqb
m0HO3yW3Lu2XEnNT3rYuOSJB7G1Q94R/HnZIAV3VC4clf+1CHaU0fpCYh/mTz4v31OwWuKpHPX93
B7Wd5ZI9DNv9A35GAuXj6rRgZCu7swLI0rk2eaJJX4664eiO0Jc2ujCRq1sAO39+ZuoiPULja5ft
7utwID8oG3A2QeI419ek5VRz6MSsFD5rv6BQTx2NZFQDDSaAimOOroGGPs5N0OYJojACn3oMWc4a
2BTbCuBxgjRgP0rb6Me4m/qPxka/gZ7W2VSuCE0silTvETwzqsUMlEk4o3JCCe0SYXk1701b2x5i
W5j1QuazusxwcgQv2KEeVUn4JpgvS5yjkugF8Z7vSImFyzrk5zypEGcM1EAOFKfaVbtvZB3a8zW4
rgpm2EiT1zb7tVy8VrXs4tfV7RjYY9qfb1ibJ6JxXKCO9iLuoZx9BpPPii85pQ+cyG3MJXFDKSHg
ZnqNFbZJx5mO1aB7fpliKmp5/L2OO0SFTPRaiThJM7AUKcbiJop4OMg8IXhwHGsivBD4P6iIX5wW
TOcDJRRsgUXDgPsxuyXZMismlLkuNCdpX/4Nd4WDEN26nfyhPYsogF8Iqz/qzpBAWwpuSEjCPKFl
s3keqkOzweZKJ9b1MxhhjQkiqMZAxrGCi0/Kn3O0E9B9oOE8efcEm1kd6IBg6aUIffznCHN000ZX
nOc/p5uHX3qkdAWiZoWTvBxon10w6h8KrnU5RniAdV9dgM+T46wNWIDN7+X3sb2dKctSMlac1xac
rKf8DuP+l6DhdebBVN/W+L92+8/Z4Nt1KkAYqtt2RDGLiIABZNIfRqsmR2MSRW/XtAqJUgDKQ9rg
rqf2I8Q8slUEy/EpkgFC1Nd1TJRzR1oAc4mNjhXkcbGtdF6o+RLX8Ja5HZ8TsfxTQxBhrFJbLalM
2Dzqg7jJZfw5laH+tl+poKgaaG2K8gFJAru0OrwRfdqZf31gniGbMmXOfm47+nSpNkISllP12t1+
IRBZONHt81gTJjOHJLjukd6vj+9jd3zvh2trpVPhM0hns4gr0A7alnLtiX1QhoPtMMQ+vg4pxnkj
bbhkUqaPOyTEv8XWQk2kwyd6QhP++UQsJdv3ntyXcGnz30tEMMiqEakLifAfkgQWsjxDgGLNHq66
KibOJ6p3JNccJNwMIrQDRCJ3/Y+yIxrJGeo7ekNC+ylP/Py9FKtS2mTMHLfbWVRf3fon+23WN6SA
0iXmjPtO1E0A8pmVG7Zhk8AD4nHtqI7LgHyzYr4Gge+ZW8LbxSpKm/JMmmaIG/qUSM2Gv2XyAbAN
sfaH40OwAmMBBenf+vAlLDnxII0tAqK+tgkd6LWAW4K/S0gIrOkeP8Lb+k65Wf9pdu2ZZIV6aWT4
UG628t2mrIINwXOyLQa/7931ryDFo0ASdvHgp0XoiwSYWUwiBLBZDzFS5oe3+TqTw/NkKYHu9gtt
5EyUoP/kHd+2Rwgdqxu1KPCtpv04D8J+yV6udyn3EIbsVg8JxYxqRvmLphBC25aImIfx4yxcPJEJ
PSKE3PecTIxeg3zSici1TMjyUL9t2jEKZDd9IQNv02BLjllS3iqGziKse5zMpRqVgeXzTDdgnt24
XNMMip77zKNKIR1EHPgVqyu66JCNzT3BeLFoAQZokTUjrSBPIzSALUt+uB5uwTwvqp1Aer7Htq25
9GoQhQPdfzt3+xySVoLDA4axICmI0n3j9/51TS885PfpoVI76Gb3WCPDfYRFxKVpMCyYxoS5uy8y
Lwcv8JoEIJ493m8g+c8QdqojUYl/8hcU/qxcIS01tXxROchiJLKpbTnD9cXLvBrDcKOTJK+6Xb+U
XTnguq2DuRab/1jHWaz52S9NXdb1a9NRIhW0ooHImrElpWm/2HVHfHPx17ipN/h5eyZPma9IW6mr
bomsH6S7ltjJt/f42o86fc4BEXaFfckJtEROQuWENOXGHDsiYv6LrAvDQKsc5u6eS86kkR4zKZCU
h9fCN7H1LM4N+miwykvRqXm/beH1CRAgy1NJ+PuHAtwTTxq6iz/ApFGXGFK9oPCe2Y1u485JMzSZ
cZ6kDPZ1eh2MB2iqY/UoviVoDkj/Ui7aqNLOCts1Pd5Z+isFjFhbm6EYOz30EEU9s/3qH3mlHcxY
Dlq2gho9ts2SCiYJGKXlzS15uYpjbQpP/3lB06UNvnrvpKhxKImCFjcZUzcE2TF6Lggi0b8o508A
qsWaoRCnAYwBEFyJEddiTIcLRSWRnPvGPKWLat8tFY+E+hIrYUdPR3V777KGomvZRKzZvqesEQ93
j2O2L36JyHmocSZeS3f6zxeyBQeVM799cQaEnPZ7mm8BuIDAHU7J6pfw5aOrf/Ufwec7qsJBMoA1
/3L1WN9fk4vTjbXJBYDpWjoMcKk0OP8mqk/ila6L2DqIVlyR5JNhqIQkxY8tRNlQOlAj23W7wU8Z
1B5Qk8XdydcZ6JjH+RKbi3R1WZZbzvwE1soqhQdVeW00WJSLylOce9LOBSImDd9wkNJR9jvc3beZ
91pYURPrO336XKvb66pZ9t5jK0qFWwr/B3p0sBtqr4qvR8sv9sPkuZAnddxMU8yzEJkRmC2L2EaK
JDddwMSeQRR2njHlC3NHOtB5lp/NyCXmOl8JCdUvJUsFhMLFGUzREkYVZwhJSOgF92B7hEAvFm8/
YKrH4Xu8ublPiyZJV0TYqL2ZIQgOGGfn+/F75pAMdxTxGABv5bQ9xtRmDFQqVJuqtZROnk+7yMda
OhEhL9KS8Ma1EadJu47NZvzAePUTrCDFqy6bEJ5axMTZWO1GRFRwYxHwUU+fhMAyJ7xk+sO/CBNU
wa3jyIxJrzgb31M9UxNrQYe9ooKrgTMEie1c8ZpAWIw1bAknO96XoGHBCKZudaSdHnycfDmYmFER
wGEImXKzplCz7PawKObfXbHCpW5zusbdDlxTuhhMZ/f534V/CDqIiGh/YkVwaPd+QpRCUWqNY/2s
ij9E00FWf+e6Q58tRqjOwzJglTapI8/S8LYg/6/i11ZH3gH/ytTiIZLYtzkOnQr4kbswls/DnYJN
p4hFQkPUQuS3fBG6Kl7hmEv4zoM1IQwmaGexZtFb1E4JiQZr3IwS47v0tbHBDpEd8kF9lLeLcdfF
Qxiw+Hc9DZe81wjo7FShtZuGQ9hbnzOnO+gorlKCOErnIlbWRnQ/p/N+R1fRx1NDVaV3+znSrA4o
9JForcwkPzI7Tlp2S8ixGhMMugkVJD6KDvV4u+QmczN/8aVcCpldifu+2+oFpTOmT9h0FWSfadKI
K9/GlN96jiaZpI6VtEngKBKqDE+DTQzVA+Ayc3EoDhMEUi9hlxJSXe0EbXBW9bKveRg/QdMiH9NM
0H+G00m/5JWJyLlpX2inb+FiyU7IIjDAQMAioJf/2rTvv8tBG4yIkp9/YLdfJ/YWztJcFt5719h3
JgV/XU6mN9xVv/kR09nvKahgDVb37du/hSz144y7IQvnAHGH56wVJyTdUT2lAK7ED843dk2oOhDo
Upfci+xnfl/XP5RfCdJ435RQ07mXxebOnF+WXC/7jACCdg3DIqg+I/FyLo86V7PQPUIstZ1y9O4g
H0RgQqFAgo3wclusheRD6iiW6rmqRDH98vtWRteVdX4qxGGDHREQXo2t8V7et5TvP9vilxy5nFMB
1WZZbLgX/iKs7P7rQBo0LRqnip+e6ko+EnVb8VURa1SuW/7n48rRxVN+rCiLP+cyMGa1Q/Fr2rup
jbOatCyf+NNRio5wLmL/ju9U/5k7cZajPmx2g/C6UOLrokwomYPfMEAo1hGUMjhKF9/cAhaDm8iM
NFcg3kAmLmtYFdVGhVgAwse/hh+ao2n4WOjjj9t4Q8zZdaJNNNBeVOuDC/OsCUz8OwJ+z8mQt/ye
Xvx2jgqETTwZSose8Px9mi4vsxt4/Q/4OVRpRyiAoRXDpplnYxBt44dfIR5Ods5zysG/Un0gzW4z
xvmB9pUnyKUsCkRtH/R1NZctP9GhpAxBVFNUERM/NUdeXmFJpCN6kxF+a275wgqD5B3VDtw05z29
b4FQAqkziIPuk9ppwCSA0fXFNhQDEFjh3Laii6PhZ54AH4zJcGyGX4ZhfF1mczODQYIm23kqfFyh
m02DnrXbuMHHruHMlVh70vXx52iLuXSMUkDGEswZhEZp/GW+iAD/PvzrBAAIuIsMK9FuG69YwioN
SJzH10CL5NmQ1gXxgEfoOxnMEYfc07mdE+SiwwoACp4FUS4DclHksB+LzGEbzIq9AuYonQq3TZID
seZhq67g2ZYzy2FQAFTxWnBQxpoLYtAplgZNEH2K55wjkAKPlVYAbNULpCL6LKEuzh7hHvSK+xzY
TIzIUaw7bVL54kox9aTjcyhToUAHFSs9AqM4FXyXwpVwf8BE0JkoZnrI1uZaCvipHJ8Z5CdwrE/v
ji5/4Vw82macicZhwnlAqMrpoPY0mVROvqr5z0ssu0ZkAZG6hs+pzH/2U6IRkLISpsE2kepnOoJP
L93+utwf7g0OhGgT3O60nqNRjyz2P3qwe59Lf1ToHPjL7J+e66Xcx16m0ALvFtLVmDqAe6M5pKEn
cGcyEvv8cOXQGdxt5qCsMygUhQ9uhFkIPZMF0iADGG85zVyC66zMGhD+KaBuGeKkAlQGvulUs++C
vOVct5L/dS8+iFG07wDCOMJOBRr70PIrR8jFl5P7LFuqMHkIByY5UC/VBZTjWW6+ALIBAKxz8vnb
Ydr0tmH6n4QcU+0AAJlWQEBNSDANPyvJU6DiPnl9FmoKE3aegaHRfTU0o9bL42FE6Dg3UfGF0Bs3
gk1BWEfn3WscRBXgz/azq5/DdYPhHKRiPLJ7A6Y54Dn0iJeeQwaAUVcQp5JiRIzw4YgV02wKcz2S
5luBsQc8CMq79NspfJaF5uQbFcZKTfynMQ8a3NDeXMEeSMqojPrTA/j/8HSNzOQO4kz279AtXjQe
yhUBabkqfu/BYJfOU+87k8S9YWkUOHhv5+10y97JF9qZ0W2BfK7ibG/uHkJLulzlK/lco66R8Rca
Nlw5eHjLMnju0G/aVoSEgl185wYLdlXjWBFoOL/dpmFGuP4Ect3tMuBJejxcZtE7AIqS6I7iSCsU
pebojrpMSg5kZBRLhGSy8OveJ8wI6xZdMhhbjMpgAhCGnA7xxAwLgsrhFIa+r3NPHi6WZcpLUi1q
PEgYYQs/JA24rnGO9UunowswlXaGFJHTg74CPRXlhBJKmCKDwug19K6kVTr9JoASp3WsTmqAbg/w
Tjl5gjki27QFAVyFENADFmRd4XLfNxArnCE/BYQAe7hzB+7DuaPnEgKd/5HDPspOykrPRulKc6JL
biswIpmN7SmBhr6hEX9payVNUosCBO2566Z0P74Yq51vapb37qYriCMTZUHe4cMU2fTAe6U1tgdy
hAT4CXLvtHc+MyZKLzG/brN8Om/8f+3p3gcDTCkRy3RdoYCrO72HwUDKoGJv995t0i+kpeY8Icqr
3DlxfaBjHMGCRG4G1jr8lk0OBbNPcredXQMVsQJMqj2cvj0FoHTvQC5xLhRMOo+KPVnBTHD3C9SL
YImDIDJXt5mBqAuot4rf+VAGN9c5PdASX4tHieqlIANBFGTGZouglIzASA5jJJ/3jnj1wSIL+0SZ
y0DbudLOq4hGhRNPKZtIPmMGMF6do7IvHgFSIimVHjZEVGHrJAwTdQjvS0pQLDHhEcNBCTKyZQ1i
EBQWGimkhlBPMdSoNrCZWP4hr84zLBHsmKLP7+ZkizhpXkZC7oAmy9RiU104nA2UGuRTnC+XnM+4
2YDThQCM4Lw3jjqRjwqipN1C25e+xC4pCVMQBploIn7GoOOKZ0+bwSc4aiAg4jtQ2yVCShAoPXNi
jFH/gnz/wunkHr2EubUWj24W7Uxz0JeCgaqNtqn9Qi/2iu9/IdvHPFQ0E6QxjM4JCU2AyoRfy/Bb
Swi1+jSLQSFxn5+Lh12LKGnGu3KUqMW4VjBIEXGaDZjvTuMZhlHLE1YBSKfxIIAg6g8wyZ+wc6vF
G06asTY3ggp8Id9DxpwVvm2gWYWKLzsyFkrCUFZbgchDMdX7IP8gaF0d5OIvXHNlMtgUgbqWQ/Mg
h3JYHWFHwUAXPNWnf4FLYv61Ib3Jz+8FMopggkI6gUXKrJu3aZfxhxgazPilsClSXrpptbpAmulc
xQXjiGiXhGFs4bhWW2uN4hB8/EPulVCkhNl9nrUw99BIiUshcMLb25v/fpzHFpMbc56nSVTHCPtz
GX/JdFEAe56ldc7nfFkL7l3nWp7AKr524qKfZyQXVk9XSMQ8CgZIXeMXJACoBR4MYxj+1lyFgQ3z
Jvz8lJ7KL0iopHx/BGNPDgezLwKyFqtrIUIyCCR4vPLy6ZqzWwg+wxVrQ/8QCk/NOulut5VCwXFS
3GbeMez+EtQAq4eEkCpU2QpBsmx1h2JIERH663Bm+ilMbEh90PmEDWKqT/DYD1ATgnHmpcfv8rvU
foerhrLLCkIfsMBYFpJadWL8x+Wj96bu/1kqdZ+h30+nvZzQmGvwyZSJRCG/S7THOF0paEg8mGUE
C3P+CyWax8AJwwW6z5MFDvrGKTv/piNhqLuFyklrkSBZvHBtH4Sg9ld/EFjeGx99c8v5FRiixCaW
plcHwjI6PPAK2V8qQO1qmq44JxDehKL7cGXxFVZUI3FKnonFwK21tEclTdrXxfQClaZ4LQ0AkX99
UtG+TO4bRJVQuGVU3EZJHn/3WT6p1o/N669e15Rzo8vD7oF8Hz4+8m/rOjQXz3Xr3t3nklEKJIIY
3rub7S7jdT6DdrYt97J3i0HDIi92RM4mO752vZCzqc4q0NUWlyDNxwuBcBySbO7qY5tP0m5hRJ9z
sbwIzDlJDxo9W+tAX4B6ar4yf2iZ/xuW8EChMtB/LB+ol0sI74E3Mn+yJU126hRD3GrhosUodBZ0
Sp315rHQJvdtO5n8NWMLx5gthz/kP44JMrG5jGgsiASl8AkrGbBBPnFd/I+wM21SVcvS8F+pqM9N
tIoidHT1ByYZBAScvxiamYog4jz9+n5W3o7o6uqKW1EVefKcm4PgZu81vOt5+eFQnSSmpVLExrxL
2PjwLcBF2h1zyCaCTTmmsL2tHXJ6xM+Uxj4MHqv0UBrCJNlyblY/prTE/Jrh0+SOCZyGAm3p8r0t
7wnIrohACKB13lMFI+n52WOfg0SYAJZmoVnwHZAXgzvjoR2CLkQ/EhTahBbwbsgEKoeJZKLiAnzI
PbzwBf2RDP23Ugg+ocqjpBOfHYYySHn0r4EqAzwET/jGMZxfgEOh7zuQQ+3KjCMTFVOm1R0tLCNj
+IA4PDSGF/fMPGPjdjiJjqizORGHBZEWU5yIlPXoMtfZ4VDaJtpEo3kL5KA96qDlj26LPrvMbaEw
4r7jn6tNm6drv+nEnexE7wx1x0zvm/urpWOSC/WqDJrZkwe5A/uH3C0WbNLXtQficU9JF0JFEyOi
ZayaDazLQKNM67fY43psnaKN1iZ9sAvqdxs2w5UfvGnxm/h9WSerNt2MmVyJMppZLQ9pFxe97DoD
7zi7b8qzed/wVD4ZoYWjQ6lgdpwc5IHh8/fsOeP5IAzY/D5DyuJ2ty8TlIR1rm2QhwSrGeCGsD3R
ObPvI3rv7agMW0MKc8MibE/fQ+LGIu6n5VpPXsF9TpU8RU+ZEsYRfuLAg+2ejEwVhNYHAmRqm7aM
e51I3w5xPZK52Q8yybt/yp7DAzXDN5MEV2hbNUJy0dCXxHAFU7hAhQRbMZO32gAuocV6/ObnaMOT
V0UyTvIZVEyhGj8qbzOHBQ6gDFvxOY1OfxdBC3V1T+LXR8Zww+BBospUldciIsFVPVr5u2A1wkLd
vnmGo0QnHAaIJN3Kb4ft3/H9kzMwDaIrJWV+M6A7HKECJm1isB/awCmQqAryBPHJzZJpXjDu3tsM
YGMxj6YH3zTp8xtV6RrQEyfv/BnoKRjF6TMALYpo2hi2/f5YrouDaUTDF2YN3nv5iuSX32A9COTh
17BWSc98DYtaUi7nNegxyH/m/haArNo2rkxEfwwduxIsHolyJS7hOczfJhFmRe5GDY9HFQ4TodGJ
gIdA16GgyA88Owfmiy7+FUSNgBIQSEBkKKEhvblQUg5+9ApQxC4+UmkAxMmAmupdB3IECVQDEuiA
/ZDUoRUWWNApw4JcGka61bNfQHyAW3iME/A2qJYO4gPDtZywExpWiwOkx6TOgdtIIsdSaXiFXV7n
wbtYhP6a2wApekMSvTE3AeBgAFWPuA58FkmNJKQKG4QO+xYxu1NGTHYHsIccPT4yZdWs9bQYVzoB
hTE/jEm2xqvsgcSVqHJwJlgCDMervc4O8CY66TuAcsF492W4z7gTzIYXgSK4okAL2I+sDoxFYEwE
hQbkU7iXJG8dwHBHlwHhkHk5hoXZRNK7FSLhs885UTjzo9BROrPaBeLegk99d/uslBuRY+0q7K2U
EdI7t4fmEowhbgUQlT3kJoKQ4MTwZQWWognelEauMdVkIoALkdf918gedEpwHHeZXD9EaHvtVdoJ
mMb/uAYwBqRsnF6G3Q0L2FYH0Ex78lvDr5JD9GZwUBmApHdYB0ySo2uwzskt0uG0kCxkjB6noja7
E4wS5ARN1g6NeTmqM5lC44WMEWr47Iw+QS2DxdCcR4exHsH/AjHbGhwIhJ4QwTgMyJ/hSsGmXEV6
dJ4K7YNwyyfsKAMppWBbR2XLRCXI2ybZcYd8uiStvzCWjMiEak9PSoggycIPEYbhE09Lr4G94ZY+
/T2Rwx7MW29BxS/S8HLjQ9+Od9/tNb6cNpheslbBXR0Gb5u+ECWKG3uMOZphJULqWAbkKF8NjcZ3
SB2Ike17QBg1uLgFh8U7KM0Wr6qBW3JhUhxgFV/x9Dqh4QPeseTNJBeFgwoDD/DUh23p5l+nBeu/
xqMVlg8wGv3nA3llBWVFiCdAidYAHJh9EaSFBmZCjxUaVZxtXzpYC5pWnlQcDOolCgE8lx6UrCtl
uIqLlLA+IhqNtawcEqmB4kI4O4Q95+ySx4TxFKccQ6FgoWikESi0JmwMzNsybmjz/icyWVuOSDfg
4b0HrbQc6tENuzIt2gHWIEjNtFgZEgyyTshF/X1euXuqY6QrPBfMHLov/+R3U/kONS+HcrfgEnvQ
EMNnWCXypmLFY99NupEWej0bJCcTH8T2wRm2Cq+at7IlBrQkRgwHsIEi912sslV83qRXuXRJhtlE
NMfwSuCbN1ndlDPYCwcFLJA+M/WNpzJ6CaefQf1yUCVSt2DIgr3hYlH0VbDlKyDPXT3AWHzBVap1
FhxWv+Rv0mdFPxb02cFkgpP3yS7NO7/2wY4GaAfQUs/lv4/u7Engnm0EkWZNuYbxf9npgvO0C5eB
4IH3+U49iweRuehzLKv8IkNMB0eicSWUj7w9Mx2N0EIjAG4v8F9g8V6BpxWT/gJhRZ+GEr3ZEQud
W0jM6xbkU70FfctUwHrPzamxDL6vCauZRgmlWNbkzBXv4crKKWr7RIo2mjivQxEKtB5bstxYbERh
NTF6DAXn4jcDJs18mFqMVZO7MLCqzm8UKPfrHVtYBalIit2fkAGxkJQHbu0TNFcbggIDmwzsnMbd
ADHk3pPG+ivsZf2Yg35wzIWJdxz1XaH1tN0qJgRGgKJ+EX39Ihw/CUqUPSOVOJs3cYFMip2qC+uq
HIOjdfW0AVHQxApZW3veoZMwVfIn4dE5W0FGfG5LlNhbyUvJzoycytq2CxDyTKJ13oI70YWEAhAS
yonqFMPVpBt98hsN8Tm/83E3p9fgNYJjPDzjj5krofz1HgB3iMjGgv0UrYgLOHcpi381OdAQJBGu
ZuxtVAFJ9jb9ofKw3pBOyYc2hm/t2NwBaENa590HNcNz9juV18sFhqdgwUEn1OB3yG59Ysm00vdA
flOLAwT9EkfLabzLSCdBDDBrXbKTMBs3bOeGZ3gCjCDQS7mo5YukjnQuliROwsz+N8HfzlTGelb8
XEOd+EFy7ALNGAn35UvNW2m1FWSmxMv4xmD62bdBi7M2GTB32tA45e4JOKaN9Ya2lNvxzmrOLS07
k/4bXtv/wAmGXj8kM/eqtc6Kllt8BlVToS6SZPn0RyZ8hja3CiqqaaAFAB6JOcDDvwNJxIAZaJpQ
y/hiZq/LUQudrJDsbmxEkp/DW9u2obqDxOjnRBv8Rm1QjpUcaLSEwM2WOgS/dhV95uCk7Dbr8+Ef
RzovTDBqhzH3r6Ris2Yk58vIyeMBwK2EoipgHTK0i92AfJN8XEmg3FFE6HPwcKjRaKHwQKFftteT
WBdx1/M+b/8RqugnL0gIdm9T+BwfcIechrIwmFJMZPn0h/uZ4If0SSt+kpe0Rz1CVPnuldN4zAH1
xh8VkrVBslHPuiDS6k03hsHejZsN4PIu6qURNxtE80xBfb4pJntclyf3mYqbPLpGoCsvY2o8gN/5
vWP2IUJdWf2uTd57mBiLXc4nx8n//PHeIArNi8pWRoKuJGMeUR3nLRdDJ/xn+Lrn7AiKhZlUNjGa
QBjTST78Ju8Sy1WqcfDR8/dm7x4n7w00+DfC642yYLoZ9guI5kGr8fZ5a1Ok5bIrUyr89n1y+amS
Kmlt6uSFIP2F4XWZdmeH4BZx4ADubPI6qajVd2dV8kHUnhyXcFGj20+ZHtLuZgUewyXmEBJndYdx
LvmA5h7WFHtpuJyHpBrkaScANjQEI3oabOf6hL8FfcqDDCGNixgxxPjqvgIq/jSHrmMpdAP3ZKS3
AYmlD28hRjJkwf3BBblI19XjB6liTe6nZRz8ZIDKCHROTIWdEuxjAAyU/sDdv0wxSp/u0AOJ8qEf
dfMP4DEqyrTlSJ89zBTYfjUUBiPtS2eS3aBBQUYLoBTwaGvQCuwniTxjUqQilBut6Z3HWoLqFuja
hs40Z64Acm+GWdMHpZgGzGb6YLqE/QJEWPqyd/DeoPGn4GlQmxtJFRcjJlshjFJT5xqEZ3metoEw
NGshP7LW/RL02gEabUmsc6Ss/FvPBsPK9XFkwTsE+6ODIHj9/gmSAFBckzJ057DDU2mCVDe9Aeh4
QRllWotHUoiOnaCBR7mKsLY6AJzbsav/UfJS2CvA8fiwkDG71pz7FgBoWoCo7NgXm1sNxRGHBp8M
wblhLSDRUB8E3s7j5xB5KpwVuJb7NedIb9AbIMdzhVskXZgOj7lK5PCZr9JdBoGRfaIcCaoDmpmz
2oL5dASE2uXAaxHVrIhvV5zBqq2GIHTcNqw27JWiihEnpqb5uZXThiT2cXHTsMQsRvfr1PjCK4MO
cXaObskJK1umBR7w0Pqbc9CZHpNq0qUn3M+uP5/Za3YDhIGVfG5EvajDaFUzR8h13Kqpnp+2nQRV
aY4S/jzvwVc7IEgFQfQDZo9Zjkl3pI2NrJ4wG8B8V/ZiHANQCAXK8ZnXlINRzChKs+DPgFuPk+KH
PTwlBkEUUJjXSW8DlS1Q6UrvJ9KbXi0qil4TbXRAJ9KOlak2rOfU4xlkQPVxCItZg14l48N7oX28
Al4kkPYEejOHQzE8zVU+MnObddnWlZDDhc85WHpUAosJbacR8ehGy4zROdFpDb8g6JKeoq0b/n4d
zgiczzCkOZa78WsB82xdfu9CeCnTt1X4Rg5ujH2xQ5R6ZTuhItfZ1GCPX5NuYT6TN7YM7yGt+xGP
JQXRdtJJ4U+fLvaTqZIvPq3W+3ULZfWX+oWR1HX7mkOMZkQSE7UdQCly39rh6TkAauol8gARrCWd
gZzsEpRe5pc5dN3JhSKuDJlf2evVcdt/jQhvmaPKCMfk5cmLl497CJcVajHcCYRrTOmVTFZxa1g0
FX3RE2Wt5rfft6WeH5VggS9uj3/qsPg6cU03QDp13CAaK5MXQmSKbDdMP3B+MKljwq4i2BMgIDWm
E7GOMGyhSUYkDDSDhbslnXl+GgC/FUsa33Vc+Wjd0ygkJDctEGXAaB/Dt9OnTLyPMWYM0BuTFp4H
GGOkdczBWnOcnqgwfKjJF5FCnshBP9wFT87mflKtb/zm4xi6GAU0wrApaXHSTKl8+xemMD2JXySb
46gcdx3YRjxh+7g9X0Vv4gL0wfkfJ5rqE7tSp+KJHJLxhvBFSZ9xNADBCk81ITtKy3HH4dDnzegB
yFylJ/fiv4YPRuRg3CpulzYwkQHf1crkzrMEQEnXMzkwje96w/vQ9+9s04A3xwK629VAguTY5bAe
t7zrDEogAQOF+ezKHWIANSBJIikVDzeCwoYeFVIHvxuxbtDvEPCfoHZ+SNSPJC/XbQUTsCb9J4l3
Wxmx4FAlsGHow7yvV+x4ytc5viWGe42f1OTr9QXoTx8Tmjqli5EyXIQGXUCZgBYAxnB5o114GKHC
LrmxoDjByqIHCgqGT7Z0ItQE8jmBSo/RtZz9egzED8rfHN+XPcy/VUo0wxuEzChZsaI1q+3tojcD
0Q10sHNcZ9IfoAC9OlkESOBmGZIklDPy1fLztVtLF2Q3lacalAJnzI0nHCrz3PAkNGlxAyUtkfbH
a9TAOXyNiIaSz5w9PpWQhgCFdVjJVBMdlD7XKzS4hiOqiq/oAEGLW2RlYTmkP8U7plE2oMFMBUu2
c1KiVN4ZIbWpPIGryJjrnDRPyM9gRLzd5Mb2WUGNrING7DgoKdzbg7bi1BTcCQpoeWpU+q6hshAe
v+FfN+/ZnhaxOnoR/sJz5Of3h/LEviCiURPkWaXbCuqEh9f4pkn+TbaX9Zln+N26zhs9hsRHEJSU
P4YPbI/0bsNWxFQJPGzavj+7/LcgSrSjLCoiKFiGFLw2NPJ/9gn0CYjbpUmQRDGPZqdPf4+Ohup3
M1oC1Ox4vTbpHF0aPSO6tzAjCQ7Ctxtog23egRltpURhlAqIx0DQEGAhBa10s1gWKYHTjFDqhqOy
ic4F+rhERQRPE8Y6b5MXL5K/Pai8EQJBz4XVTqTU2GqPWnv3xCP0hkkQSLTFfClOdC+w7UdHKp1a
yLeFOXOjMOY5PpxT+gDedyMou0RdvIgSilHJMQXLS/FDd2qY5HoMRnCEvJ++p7SjC65YGSp0PVfZ
k4xUoRhAbLkgugRNr/hko9QUE9wctvukQslNjEmTaCEs9PvmuYHbQZflLOGqtGw0cT4qJnRw9Hj/
cPWMd2aVHSYHzeJOA0ksAUHkxfIdSmm6758dzrEArQ/3g9CxTIUFcprgo1Enh+Uvqf/plss6oafL
8dRHn/DIVuEJJZhoUnWkz/4RvRAzdC8g/PqQ8RoiyPPwiXQDE6cxGifqw0wAjotRd8BuwM5CccUi
bO4R72IlY5WZGqCNhcHfGpYMQVO2pq16ik8orNA80WSvqVNhK0Fp6exeuBstr+IFIa4mCD0S+539
NbBBDAV4ZtimP/T1KD+M5MbxHgGhlyrggwJX8dNP0FtyENIK55B5DncLw1/xjn5EnjL9LTNMZD9v
U0D4LERncCASvnq7NZxT2hPHgSrvZdxjFyXjZwYfVjl0ZMQGPOm/JSU6HBRiWakcaXRpFIqhJK9j
EpAuQHNqnNSUONKojtBXtkFTkiTc2SgaujB0Qaln09oGrkz5ja7oPr5TmGa5UD2jE+0oFK7FYeHK
A3IFC892TmR4lsoOteSz0yX9LXBeaFFYN0TBQYWI+henFrwL0kKJGsG+sLkoeKH1SNiu0+uaXjCj
JkNQUGbXOdM5FiRvhREdBankM6JI5tXY/VR0ozn1Eymq9ROY4Ox+cFdBgsL6ZBqOKLUFiKyaqnMK
DF+E1IxrIKJd9xP+4CTQLZwujgO9MoF614S30O6nmuyY3EMI+uHdo9NFBwxa8gIAr3fmM1hb6Zl0
uJ7S+RUvLpW6p0TEx+FzgA8NBJyHTYOdIsBqeQ862ZnFoM6PRMWfuZLQDCd+YkunEXCVYo8vX0Xx
h0xADz5D4Pl+RTDexE/maeGLXuk5o2Ghb3zMy/wBHe6NT93ea8OXf29JoucfOtIP2pTqHOeNxiH5
5rvfDFZV6/YXde7wdifxeI2I5AnbKPoNQa6wPmSVfhC2UBpkFJMqnrxOqji/+DboDfhLXKg+chfp
Y52kHDcEgA+q9LfCADjySQ1Ro1/OSuIa2MCR/dx8da6RaB8pM+npbS7f/VtdTM8hK4iM/+zceUtX
g5r6zEoSDL76zSFDDBiIvbowjmjIj3n9cQdHD4IVaIB3ClQclvzc67QDD5mYk4jj4kJUwf2IhOhL
J/b4+C2HvAF6IdXO7DV/zTHoegdtoskerX/0BfPW9jBuMAKcF6MngRCCg7WIAICGT7v0Q/CeArdO
7Wn8pFCl0LgYYDEvJQWqutmVgtU+MyhDcFjPpf7VZCzE8EVgJQWzfdbagqbmLStG1LCAC1PsmGuo
gZnCQSJQjFl5xtc+exI4i+NYmxHM9ELWpPFMvAkHXqxTCJ50nKc1L6ylW+LxIebYPdxlb1A938GT
lA6JK88j1SiRXlgti0CxRT/kQF/rDNfY+CLCW5ejc9za1ti/nLf7aTs5csu0qD0Xrvxn3oIkfqBn
BJ+KJg8lGC78uuUV8Rh5543CU6nyOBEUTalueVLJpy6GvYFwqDpBOe7zvnDFAw1pgixAJdGDN+8T
yOVQqG4Vx75q34G04/tIePPeyqPDU0hsS+xRwmGW+gyyO6SRRLsgtKV6JPdF+43uSZeXEp6KEmef
EQe6pBWUT/vw/qY61jH2kZNXclcV1iCtD2pFTbZHONJQ0qaWHBL9xr0vfuUufsg7zjOnEol5uOas
BhISs/5Sxrq9MzuRRPpsKgQ+be+QPDZN9NlcJ6e88s5BmYP+oxn4CHYDJOC9uJo0VLsOSQWGrgON
jfr+leLqHnJkH6S3kpdjzH7WVENrrFxAZFILSRlOSoQSKA9sbw7KZgmX62X1iYx+wa6QC2nJwSml
m0dXtQtEnUCc2sXd3H7Yjwl4pelInrVftxkDop+oJCwtdz95jz7wbz/xqS+IyQT5XqAxZnKOaGgK
1R22eUJ1XrpCUqYx2LlZU6RQ8s6+fitcz7RFc7nL0CkAPcD2RfiEo6oiMH1yFtb+C13ynhIM5M01
llxJuS7XqHHBnJGIFTZR6nP7x/uLs8kd/yKdqJIH4EvJ21+n4cGXmhxR7HnLByp322a7WhLi90Ho
kFHu+ENLWWYoW+oVfEA6TszisWetlvvpxcDR4DJ/fanUL1+jVyIB6RNdkITyBf5mUg/QAF6LLgCP
ZtQ75Eps3sqQZj1tewGJv5LXCEsDhHotsNf30Fg8kbAcf5TFeybV9SdhzCozFhp6CCpfew7Dctma
SQWsWNLiyC8vq87rpFyW/JXCG+HODzES5A1SQEJLAlGCHD5KZEoTUKEsWALNRhV/mCgLEaDhwRxz
72I6sxOa84hjqFEjvHoP+rkc7G343J9ESsfGmGQdt6kuNjBNeOMhJo+g/g1knL1ETTgnJN/Ysy0Z
PNc3NuIeGqRm+psp/NpcNFNcmqRgPiXPQF8gWiaDpPtEftz+ki36zD4k6RyThgCk39xCHg02dxaZ
986gIBOD36UjmRS+HCkF0oQPN/HJNsWmtRYEPuioE1YlJ7j5v9Kmr5qzA5MRajq/2YnkXVT7M+k6
wH6K++xN4mbQ5hUfWMZni+XzoRZ+eNJsMYb4VKCHa2aGpJlj8mNSOkKSmY5qrU0eYHg3vC+UXP0i
AV4/hjjcQhl9MUlMxhbjgzIw3CfwWkEn43kyLSEJjl8DLNSGj0H1VaLuLfAnlDIZut0QyUR4nhmj
KmkvdCoXVGr1jPYcyBAEF1LPlXrvM3hhDwnHjDIbdElGA9GS+6eIuglBtLpQR9cZQDDDPs/QZPQW
xqLPgDBdJ4i/O5n0lPLtj8KEBwWWK0cdDTFsNVCJoR7FV2NAE5QSTsv/ZEfUDXs0q/CZ00vE6pL1
SabC+psgbqpz3JF+bpNDiqgJu0AKrIf0SB22ygnKK76ou8FOHde5RzXg/zWJA5QmHMPxfD07sLRW
KAhBhWHRiXBasd7cJKwLZo+I2Hrzm5IsGz4j7E411MckEJvHya2TOnn8yJfwBKS3H6RV0fE3Ltdm
H6A/S5Aagy5ZBvF5rgF6/0Q6LjUFelQxeMI3g/CEBfhxj0Q7l7nUzqUMgx8JY/9kCtwqUg5KHlwu
d0ssjfjb6edCBsAFgCQYYWDFwLv53XZ12oSKPVNkxIBER8S0NBaxgORFy82okze1XlKul+QP8rIa
+qRcDF3AxwTZkhkxC4ROeiauXPJfEI1iUHkMHpNuKOVscjLRcNBdnjXkgzr/sQ1KrrJQrzJMtMPj
dgkzNLogu8S2D3+FBonICYUBdc7BFT4qS5xGBMrfDZ1RLMQqpiIK75D2Jn2fHXgJEJ6CeZe29otb
VQZviuay0SDDTXqMxxXBCeUFZC9EqG9/Z8Ux/D52cBU8OnHlWLrNIhnBSIFONccdGe97c0R2Iv0B
UroNtiozPK48skA097L3t8LubGch2B3IhIDMYEgftuS3oLxFTM+AhsikqOV2h90hyw3RxpkMDmGb
o2GWQEeVZJFdcyISWw0p8H6OUjfp0GR/oN9FzpAgQUF9sktWGXusf4wQt9GPFcUB+mfMqSRNF7E1
yL/kgRQ4F1sActMQ1QwJ7zl5DY4Bo5+BRhp8z39Bq3QLqCPi1cY/WuLxxK8WCvLPna8GD3IK3j5/
kA+erIO4uzG4zrg2zeFP9PZX4Ysyv3z84/MDaGW+xmvTfpB/k3lq8uomEUnEx4FtwXCC4I6KqVzS
ke4qaguEdHsmL8jS0L5iRBaTpkfFkks40uMgUxc7WNEQdocaL+GaaGge71wROtlc8y4pi2vwWO6s
PcohmWN4MV7x3pBISmdG5DI88XIX5OrYnjBBm1gv54E0juOX5PI6PDkXDxWdTbfYuXNIr6wnAmEg
AtRgUFBKrXXQhsePYAtLDRkwpl3yniN0Cj94ou1HKuJwdkJEy6LPQaidX7GVQfc6PIxPiE+kg2hj
8zJG+Udv6UQxovpVSsnU5sVcM91HZZSgBq+2A/JqRDmu+Nvu3RUv5IGJM7N8XI487rpjMF/y5Nl4
8j24bD9nqDGwZ78QgKF6RYdXc+1iDsGYSCjjPx2yLjwXSJvYJUksKSFKIhkrJKl3Fj9oX+5wZ1h6
DIpRI6c9c+PVUFz0e+gpID+K8QtMcWzG6NFd6dEj8id7fUojK2VTRZomZdw6/ENuIEIDDQ8jVCCs
2SPPcgeHuRupdTWiDkCJoeWdJihT4qfN/Ur3CZJXOfST56Y/ErMQRk0ilWYTP58hgjblYRCOdmV6
JwmiojcmOis2nApvgxUpM35DVNUQ73HBRGY9dBnd9OJevWOEGoYTSeEpvpMPGf7bxO2IX8SsyJEJ
ajYLNOudDGMH7p7G6NSvazkzDCLfod7sSh0AkQ2jX3jj+Gi/+Vpe4LjgdzazO4YRvMFcPlozFDS4
J5ButqgBIsOm0/9kOzwQjLwZnTpOSEpH5YQDUercpBxH/JAOk/fuX3jX9/6ZaafeUXW101PVbkv/
Byfiq3LqGOfjnXFVBFFX0vo+NYQbfgeiq2mRcWEDjG3cWPVATfsgIGnvPCxU/faVOf3PwHmhZ9Js
zaf/goyw67cYZXu7oGvyHaKrC/ZOpQy4MfVzokrxcNtks1fvr3/59//6z6/Xf+x+mlFzeO+a41+O
93rU7I+369/+2tP/+pfTH//sf//tr1pPUzWMR//3Kv7BerRq63Xrcbk1EyJQxLvUppEkLMmmmCjj
WY8plpOjUhrdB1RAYybzaUC1icqv1sfE9QzbIoxbGbx7IGfcjc9Dq29hCVGvMfd0haABdOftLq7+
S6qDGxmz6Mx3NCVbSN4M/8+vpt1t9/7/9fRaHbXdNlrtHk6q8t+/1hhw77j69r/tnqeddtZbzWTq
nph9NWtzfpzP7TbZ5vLp8DfsyZm85b805ia5D8ZFPh77q9FL+lN+kfjjsWKWX+MrlBLIM4sdHMcn
jT2FUunbgetycPuG+bCb50RFeuFoJyuCBDx92DqdMcpM9uvqoLW+vN2rQ/fnjIEiKmJYB25x8Qy6
SS9HHTfAKiyOmDw/LHMDtdLZu0OBMD89NsYi+qa0kxzm4GRoK+yT3BgdLK+Fb6Z1avPA9X3+V5r5
09sWQd4veGCbk52Lq/hPNQdlF23vZu/hIKZg7b/uTti3mcfMKRN6LwL4i5XvKmtLyW4ACpN7os5r
824iQZK5Ci2K5u3GnFP4cZd7byPWT6VbuL5/I8lCKjtoBgiNQXWpeOstDToILWveGRAkPWtzSnPF
ZK4WwwqLi/SnSojFgzdVVWdKpdyeIr6a41a0VMyPn7TdaHqyv1N8E2vTy/N7+H0gDqlIdeehYUa4
wGz2AR4wHavOkq718V1MIlx7rprhN/2kLP3+JAB1cMk2w9CqbVhFKzNumYFh2z2by+p/zdWc8zSg
+fadqJhPQB1322Yi5Y3Vm1WA/I5VUvirH2T/3+QTfBf6s+Q5SKKWFdnv7Nh3znjxWuTf4OdNd/zy
2qZLAmvPudy0nqX9EcO/5r02v7nLaBeeZvrAn9hUwjnep+bJ5s5wVRHfjN+kG3Fp4ZQue3qjA3Ay
w3nUNsf1oGa2EuLIx/Tpl/qbaB4+3xQk+d67w/dsjBUvXw3Pg8YauwmtHxZksoH9DEXNBUpzciBI
Ax/0ad1Fy3n/KwKkcTGfztJN/Mw/Cao3awa+a6PTBoY4/EZ3dINFN49omkR2+DTtvIcD8iCdXuy5
GyH5yT9mlY43uFDwtg4Tik02LA1AQDz/tJ/Bw/HzuJ/YS5odayNA7Ybvq53xmLK5v5tkhe23oYJ+
cK5bBbiGGYOXrRHMUj0a3LcfwLJ0oac3/KdoFhr0Uum8mG8LdijSBfsFKBMATYj2JmbA/4UEuPtA
4bdLttC2wMbZKercFB7blGZoabK+dmikeCiTZG/6IHh8EI3WkrIkICxaqZW5v6H027nWcZJ7BHY2
vLqcPddLsbc+MAG1pb70Nr2jFZJCRiFLHL+DszVWMrQwHjF/krmbZaTip9tpWWekoda5tKadiKaM
P+cKWE7D6dxd1s59QoZovpjG/tFGioNB2ZhHK+pBPuoFrbPLfbcorbI12fPUzms3B3rHmrqH2/Bk
i28UC3uqOfY2DWXT+tjt8Tg7hj5mpEn2sxrykj5eg4eaD+xg1LeGDwf7mexl7lJ/rJPJO3tGU2Aj
Z2PwJ7bfwDU1fS7pYTNJw7PTijka75YdJX794yfRkv2g7U/7smpwtHCXL5vGP2M+ZsgdyRvb84gR
ahOdntExP8Pknl7NpfQOuTDKwHdz3ueTEcTAxYb9laXq4wNgCrXdBPcnFZ2ly2BtFG2uppuRmkaI
SCOXYpfZWD8nri1RzCpbalYyfnDnwACoZgZFrQa6yhfB/GLI7+nwvp4WCc/ULpu/rR5+ZrXpXsYv
m6I7G1aCdT1+L2PW8AkflYe50SzfzxQAkuaDKXtmwdkwtw4cIsiB60XtQ1MbL4LPMjaHcGk+D3t2
nx9NEAsgifjjPu/CLZs/LtSTICvByXxx8Jk/hfvDjcbdLkoKizvb2UIQ8Fz/w1LxH+bo6A1N2APF
tNi2fGUNXOditUqHd67MoSUkHy5nAMrX/sQD5+Y4DrAM3Vz3JmiJ6eaYBbpu8h6CspYdM2SNrYAA
u54ujAnAEkVc+beLC/jMVKND+Oib2crPXO4hVn1+BssdfJllwEC0D9hpmleGcNb7wcUDHMbcg9yg
2vEHxmQEKcJZvG1+kbU4mTMAJDMO7snNQhn+hrkDvNoqeXxoquXeM/TyVFU8L/BWfTOgbxhtT0vr
DqvmQGRgWK/po+UZqOcO+blYQxD8ArmgtoNr38PpwKBh10yrz6imlT85z0dX1cSCgsyWtcLEtnmw
zwwv7CPoW6AvQsQ8sENmTBhMrPwZ5pRSrcXRXHwQVL7cC2E1GgTnyXUxefldDXYT0IloDXZmpi8y
3b7eBLzXLjlBrQNT/PyOj3mNxu2Wzdbrd/2RsQY3dRUm4WxIPsbPZ/gD27u7ORyyZTmxpUIE2I0W
FZO/n2CluFeb4ajysvkMUK78XEJOxx+NO8x8FMPqQXwJgqc9xLfc+sQwepDU+S0eUQBxVxrPEXyU
ymr1rK+9NSJDeeal2aN9SCK3s+7jq5KoMnGvWo91j4EDhj3WO2Y0L6Yzg5PCQIwd1wjWDk4QD4/r
4fBqf70uFsyRYKQenFmXl+2Q9QQW+8l28uIUpsKi2BRyqMUaNjkoySd7odOZk2eZxZYNpOeMzAUz
/oFFgT0v6Jp76cpSGAIhIwIKvKFyQ7eXKQz0yMyuSdJ+YAQrT5tZ7ziEfsbWZX7rfYITk5mis7lF
Ib85WttLdBx0ZlwiU7cLOpwHc6ibi/Vaw7Vuu3e/vZtipju7slMvWLXMydFZqwczZmLI5b3e9v30
MA/t7WMQ5Kk9VXhUkZVW/yKm7xj/InrU/m/0eHsU+9eu9yYa9ux5y+J5HmcPJoRG9wVvK6RGnlN5
Srn3xF9kOIRN5240/fMwVpXU4R+C8l6LpKKjGWq/2/t9mX8XxJZ6u/rs1HMz+SQcfW+To4SijTuu
qb5xkN/MmenoJqt4Kik/puATjq80/PNX0e7I1f7Jy/h9mX/3Mt7vstHLkgxHfzkIf3shkZE+iJaf
8eZw8je30dV8rMykj/dEaW04OdYt6zMv6Tp9vDn10qURJirmoK9w72RwAnurkOO47RHP4arFoVyO
lxFxJcuueJsf0ueWCxaMyay34s4+VuOf1vEOzJ3G46HvzQn8SMaDBkHBwoiBLgWwLbs5KpOcSvYg
bhaTE8W81jhQgt6WzZOxHKVrsn5uP6xHApvd3t1uCTVXcbdPDMA+AmNyAEDSTxvVI37gwV//+W3U
VPWfrap2x9B4Q1tdXW//Q47VNfrV7qHVsHx9HVc/QogUlZ2G69YRohJjfwj1D3k1UTL++RwVQlTH
aJpmCxN3WOnRYouuFqRf3CTrTPnqAh3/Qj6MYqeZ0mu4bj8U2NX8M0LmxP6MvIGSOKmv4dFjGPRG
dchoa1iMKN1aqom7yoj2FfVLxduvu0xIiJTyRicRieYA76eYjuZ0jy24jA33CZCldi8DwjpGSKh1
Hl9kPa8vhEC8EETWpei5+SCfP/9wDzVwi5k2VB7Svdhr4LEBXmrK58Rmeb2Vj4XMEor2u5Ui+JNq
/YokFFUdyqkHvpai8NEYzanpaJdI2grmblGkxjTduSjkJlQDGNmhfUuhMUfQIDUAmvUHyopvlFOU
PKWV6Wkof274stNdpPi6wiMT6qb7piVFU4qxFcYrKLFIjYYmh0DIopo+ErQBfHGO1MQoFuLxvLPR
jg/AGlPLIL4Pa2Y3Sv+J4OViySzHyz2NqE58YxPhsTVBJLg6IgntI4SUcSu6DV5nYiRnruuFD7lY
F5fYxsmrYrbdXkW4XNGSpS2LWRzMXFqUok2Xxh5ujHg1i6LghJ68Di4JZpmD2rt5jHENH/5zcKaM
w7QfrYwPv+cK4OaKkU0Dd+AIB+LoNx79ERwgmDdC/w4oz7xHGP+C3mCmMMAgC3UVTVHvOmmH7gm7
ddyRfTWkFRH20Jc2lY1+DFEp5NIbdE4bN7HuaDWECw4PqxL/oamel/Fp/ZqCX4vxYfi6TDE9BLrR
SfQhPyvWxzvMl46bzsh4293R6b8Ju6/lRpIsW8NPBDPIAHCLgNaCAMm8gZFMElprPP18zrrpU9bW
x3qGlZlUQISH+/bta/3rcy946vi5GSPk3l+fz/L98/C9GIgH6fn/kUgVJkViteR4DtQ+PjTPo1sn
VSgdmkdzbjN7L2U4qPoh+uvJpXAZho/RZFMXfPYbaXZ/SbXXmVL4qwhMX5Zv3TqXARBDI3xL+NaF
9LNtf/+y/PsAwkTGDAFlhZ/dkG7/ZzU8vggru02in8dEprTTnv60EF8+LuGA+iP9E6Lbye6Gt+7K
vqJ7cYLjrEiC2UnyK31DsOvfrMdEGyHxvW8DlR0soZL/7H5YsSdJp/U+STY6mxw5roN8FOQekpZ8
j30nIIelCp/CLsCxO25P2Jc7ag5/2ssSsMGzdaIs/PBPuw//JHP2w9fsPopfinZH/ZPl3623GP3Q
WYBdMjd4S1uJtBmHwW85k3Sq+gB1LjT8iMMHRWRAgvrSyyT35kXkvpI/Wduzj/yb78i/BWbcymm+
ILhtZd7nDq+cwgsqfvntubezR89RwrXk4+8LlnALdi/04IXx7+c22Qzn7+v+aeJFkrf0s0rlLHOS
t7GbXCaH4Wmy+DCF3INd/UJFm8lWXBcmG8LExYcPSz8bwCz80f/ptfi0r/3nM5lwPfwxfMum8s+X
bCb+a6Z0zLv60L1xUQ9B8Lj4CDoWZw9mtoK+q8Z0Rzgrv9mJ1sMpAAX4Oj4BJWwmiVGnfJCRHcRX
1N/OwCOqGHagYeItAVxLF5puCksMuqk2hg+NQJrQgTK+mamnNJ8oHZ1MJkbZZiBOrNs0DWTjxfbZ
GTmzi5bGWQu7SDFAkt4JB/pZ/eM0sXkwa7Jzsnsm2PoS5aC5BdwOGb+MYaywwrLu7E2riu6IPlUn
OGAyvQ07CqvZEb5T+I8mqLvQEXJUWyVLwTG4jONVadqxIA1y5DJB/vSoOZvUctx1U7zF/AP8xOvq
tpxq3+v7Sm4APWl11+Cs7xHrp+V7adua9sV9dk6d3OteKOJpkLLMQJwS5CYnxeryb/5t++JW0wyE
ER1G5+xZcYjqdn+cEpX8V9jgfhW/DPPHT/7r5l8yb53MGxz3Pu2MWF7usbRxGMxKtaE7DS4bp+1I
FSzng6Io5aXXbmBY0ChlHHZmg8CHQtmK+mIGFv15Itqayc4xBzxNmDk6D3lhPGG32n5k0X8Jie+F
QbiFAPny1JGURGKmWIWKFuatKEgmhN4UCcdlZ8EiQBn27mRFYpzfzOK9HGHE+uXxE+R16a7LT3V5
xhAJ/qniF3nJgB6KpCE52fbX/cOQMEOS7rKfE4A27dscN3ed4ygwRxYUqKa1VWc3uNWe7QcZ4LV1
GO/tJXPdc+v6qfkqee9YP74ucLa2IF4bqoZpby81pLvtHjRgi0i2ycZDgF/tZkcRovv2r0dpGO/A
s0SOo/Xo9L0bz0e4iv2lHIaLIE9ox34wPWVa989AO7SFPoloudQ2Y5/+lQsV3uejdQ9ENWMe/WMG
rqRah0GBluQ0CFPp1Vn2onWmK86b8RQr1xdi5I/9y2qY/UnGd0T66tEBY6q61R28CaW/NrJiJOma
h3eJm8E+d/Qz9q5RRO2UJMr4Pf93a9/2LyLR3a3wxdIc6+GcPiHLkbLHyAhkgt7KY3wiZiFuYnok
42slJVgXBiS1ouaWvbWR7DHvPSZbDq9ZK9kpVhNvlG33xkN2ZE4SbBDSnWmxluXVINMK73NnT8TT
rAFORpUjEFj2F/VnIwfXcJlEE+nNQU/czlZCgN2tthMqfLvrcVgT6kFivePkLjRnLUp4kOB9n0XR
+wgmfsbFcdDR7Dq0NQOnXEIS76/F7qZzGWe8lquFfBECjVvX0ba38fqOWpIZCZ+z1knLoHV8OVhz
7g1k8d+I5Wf7toiPwl2zLp5Z1/ifzP+6pi9HhsRuWgzE1h1ORqWzFWH+fupu+2kTcnICVGN98C0E
P2HRIWITQvSTeSN02FRyX1akOV3Zr7or82bJ8lATjvfN9vd52WdTb7kvLkoNPN+94HDDHLmvYx83
QTdlGqJ0C1bJzJcPJhH+aNzHt7xScDVBxXl+BbH5791x10/0Nfc3j71O+qPiT3iloXL8LSUXEwr5
YNSMFI5P2jA+ytZvARlYaOe3xIhO8wMDRXFFYGRAKg6Ql6mYvkNZcRqs6sRMp2FKnOqju+3txnmP
gMobpLz5T1UQEkxnrcs4JITmTW3PRnbiEf9L5DSMfoqXOKylJpa07NFt//EhuXr4Wz2EhVMKjRQn
gyzpe2at5fuhuxpahvthKb6ElW8vzzT85TZ5dG8iYpNjr6d7Vd/8vo7F4DEOW4PVn6U7n1rFh+Z1
dGgKNsUg/rMZrER53L73vfxnXgLsdfRsZNqnYQjIXiACq1zEa8s1CIPjZZnBrY4kobTDjf7HC3/3
/OwGCQTW4vAcYjaXmKvSdsIEMbtrj9uL/KYLjLDqn696W7MOcmNr7hj40MfV6Cf+LNpiMf9ke7Cr
+Ue8/Jj1o170smpD079s6+dmejR1knWoAl795DqFtk7xwmHjQztLVNsEPqsaIcCkusWuGQTsEPCl
k21s649eSJfE2WwJk+plWvkuPlc34wU8kTum9cxwhsV7I25mWGtmmgAxLxnNinlr2sshvWUkuxeq
GjcfgasWtY+Oj5cccxQhCFoK0162d/vKS9gU5ILOdXmjWWlk3xbiuLEiKwuB3xfUlzHVCwoeDqaX
gu8VfmEtGvnlvZU/JyQ55yr57ql61EXDkyvAFS8n8Hrgj9fmsztrbAirc01im34aXQ61Di44UCGg
jPvFgXyFyXSU/cIfpX571pJaQ9lGhI1l7zHggYOTTfa8/lfTfislgk2OAURcbYejdqTqDsFk2+ai
Wq8EzUr3+LEcnrgJvcfKfUKKjlhyaczr166M+/7N+yt2slyAaQVmHcaksYccyEvDTIH4pBkSvfXy
37/58jaATl5u7X0XDfXl/LHqgyW/4ZsOkl/bOtriAIu8KQ61fxrf67lKGsAxW5LJjKEsfrKCHlrJ
004mGPucoscrbVWYPifZ81o6p/i4fSKfNHA6CTiOTf3AKjaLGBYiHGQcuHwSEUypdnp4/CWQHeA3
wF52ZOjPQlnSh3Csc/f6IXxkfVdllv0BNTJTiB8w1GBHWSEapflQLtXxY36XVRivHfY7upcNaNoa
pogAXnbpshSgzK2c0KQ3b9EabysnghQaNukAIM9K7Xn4GnEliWJXlNwClWlezvh61eRRNlZl/jFj
uxrs2vl47XAwxAQD80/riT8ytDvTl6SLfvxZZeLMIAvtkI9T63JyRnEo6C9+4Eo/B6k/j96ze3m/
Sb4OSPm+K/u3ONTjtgDVJbMPEt0tYP1mfPwMIfQis8ba+TOn6O+iBslUkx0B0I2zPU9IvHfKYj2g
XDUTKcxunVx7U980n5/TPtwhQYxI3tM3fZmKZDsKjiEAiM8lUzy2eyPXnf6V+DQrgSK2xN2SdQVn
YJJxLy0iN3QIu9MX/8kMc8Z9iGf124rV82duuCI53XR8Lvu+GIci5fX8ehIQHOjAz9ctxIf0w95h
vPuTr99MjVSowfvMMf+xGW57j2/Wzj8ZYfbmw2Ir39r8MfKb0uGmL/swS03F2B+TpeunwLD767Uu
s9CTO21zGmsbR/3NdxCNBtqUcqeFQfad0fB9XbIAhzSVvTbUhUJ22Su8Y+HGvrQLNNC6CyIP34Kz
P1iPpq5/1iGJtTDWRB7cW7POclLoF4fZUboHb3V10tApjs0J9fkIQbedxTVft+7DqIcLab64VRFi
R6nB0zFMsatem7V15rOjXCVlKmPMRYHM1MD/POomqNjZvtZ/AdDfs+1g90ZwEUGiiuO1SXl5VAPf
amozjmJsjkiTCTx6+U6ehGnendZT3UWnODx6MGdms7SZccvZUzT78P+27xzFOKRKxAP5azQKdgZp
vhVMkda5fim3RWMh/zrW8OlNA6nZT2wendmHvxYHM1jVbD14qRy+sbsEZMax+4tmN9MWMfrMatXU
IN+5EdZmmpX1JOMamJLBfAogm9N6YYQJaIITDo3f9ev+M0soVRk8ih2SYZC9Qj/57vrDFRX6BUzZ
TBMoCDkEKLNuqjBzJKqLaqH6aD+YYmZ/V/3MT2JQHFwn4SXCpZZ1lU/qH+ESHtqt/6TfQMz2k70s
qM6iAcpdO7dydgJaEQMNbgDbmXWnXxJ9Kq0hVZtBtxYCtNZRAIkhG6UOEJYPFw5TtP1Ph8TFDUtx
e690esQmWPLu8et3oRyWiPRoQbp8YRjZ+f58J8KvMGvg5+yreSBfBwXltPUt6s2FI1/anOCNZTeF
EGmJSXHhztpJ5HsPenM1nnUW7TmyrCPC3gnJd92VrJHtZQa5TjD4aqE4xlooCRUI9aef4fWOJDdj
Skd+lr0enmiSw3cnABqiFnP9N+1hOpqOUKyTPflcfMLjZC/Zk2ggI0LYmnuxfp35uBQ9U+wm4hOf
wB7xUJnc3WgxLSza99LdJSs6almWc7QfOUuwpZT5b9taGcErnGIrCZeMiLA4Fy9bZ+q5O5t5WHzz
Bsqj76vZ4TM1EdLEaNmv6Sgz8JqhNHtr6/MCVHMqQmB6ruUGoh2hlnvyTQ7lvsjfXnGc+c3jDujr
BQ79vApAvdXlkbXVmf1RN40WkgS3Iy20Zn5YUGfPR/v6tl54Odczg53b8/iKPJ/BCJ0bJGHm09t4
l7CZ3bbQ5VGxMbUbj8rCu7J4c0dnPO+z9uEtM0j38mb2cJ8s1wSvyYb5w37p9J0i3l00rzFfuFG+
gt4SgOOKwWtBXAaCcSI+QgMQBgblHuhoRorEvh5+0qyR70iRV3aoc9sHEZgrm7jlZIfKjU/tVbg6
2d75J+8FS2ZSD91fc2ITksZcvnMRUHb2ZtOVlcjsWXM2MKPDO109bIV++CV3PdBMNesp8HW4snkG
FaYYf76pCJQwlUsjpWYlJEg3Nk4G06Bkz5r++hMpNXCMEVppyg1DMtFlPVWJqhERJPHYcIVuAINa
zcDiPptSr6qh4ll4NXi6ZuGH+xn1is1HOWP6SwrDwMXqrl9Ng/2ovcIuu1ba8evrPT4GYtZwWjfw
P+aTXC0j0yRQ24Seeu2COb3LvbZk5CnNVK4M+KFi4/3znC67SUTBRfs+CLdRjQh5Hra34a2Ycl3m
dOPmWZi9WNYfb6C7EwDslnsbHu1Q9o3m6DkMBGhA86Eyrgrl07C1idiKNq/hpi2HRUnvWapKX4AJ
aJJqHOkkaeUIs/edfDNjbsU9bt3j3HBfz1dSA1ffzDFr3uuyZOeB+90K8DaeMvDfRCf5pkbuiY5v
I1m1tmxuQaV3HF8Y/0i6qslXVszRyrR9ba4nirfyhg4y2drjzBaqOwQsels3ad3SOKhnoLeyFU8B
B8WC0PDZCVpWWl2a2AMwMIjlMMETeJ/Mhxs5GuDSXx60wYa4d7j/UCf28oTk67G2I0ti1Njj1l2b
IjmELkC/96eNVa1WjBPSLfLdEAyfGez988Llj9oSPGv2qq0si57rkgcFXzU8zQ0RNnWFoSldkMg4
2/Byu4WSWBCUCo+SbpJHob6s7oyZjZ5Ctkxrgy4GAt1I1ZAhJbsmhmw5wY+Lz/gc7j3SoUDZGeeO
jpBJJX3394rRjDScdH8KuqDRU5k2FoOspa0QamocYRpMryjPKr6qfV/r08auM/fXhTOPbchyLhX6
1HjdwAP3sj7gM1r5it1MvdB3nCHm/uSu2c346hVWxNODlSFzBRUuby2SZzRIChxjaWMBOXaOftFB
mEW6+gAzOXYujg0erzSmdQE9dH2LXq6RhxkNBX8WcjfdCKX+1MJ7skAYiUMHsDKKszVYX/C+RB3Z
rULmCL+WtMwDIdBtW0ogqx9tEGxzzYVqOl2NvC4BCIFUx6vrYGMQUMZ0w7ShCb8fFARO/G7IntpJ
yh04jWGODnRtvFzcoKmH2CaokuyBxPfPrwaCgkCEQT/t0DvQ7wJh4FE7GIlwJz6zrEetdefWulsm
FfZWAke84leCl3fpWGUe0M6lwFxXmJhdgueUyL4jSmg0q82MVyHliMqWLa2rAjC3DelisPleRAQr
h/alEUgTBuXL+XU2Xr9KGyjljXiT21zgwLkRWdAiF7AgfAKYrUczWgeIodLFUm6k33PdwLTIdHPd
jHmpQD6zsVFZoXGfYMmShL4JLEULGwnAFORenkCYfivaM/aZmMzmzSCWzcLxI7R08vGhvGq82hP2
Dg2vhkIj4zwxyTUavnxX3SP/sxJ8nxrCG1D2+3ekqpPFwauxkuXwGc2t9q8h6yTnT+fOvWLJeMFD
Zl6yiwNrj6oFQuVi88T6xKogM1e5d2yd2muKeI5pP9iaVAtBNYa70cvDZfh7qWJ5thVZT/aK+W5W
AoFRV70O8fPJO4DHetzArf044GSC5v3iCGzRS/u4HmeHjq86V2XOfEhsEgqt7Ohossx552dCY0ON
bD5fOX4e6aA533vrb1ruyvY16i/GW9YUuNZXJoBKZAEkYNaRTaO73HFtEoOouv1YOy6yHbq06a9t
wQNR/f458842eo/5rjRoW80JVW8n/7K1f1/rNEeN5eSkTPWkt1YenlPVzqnpMW73S4HPOrUhFxow
NJxq2f6J+XcxSoDisbJUglUhuOQPUnyYmPhjUUOd7bSS9cBXzFQiVudcIxo6VLQCq7xsnreaCGg5
veTXzDS1Ml8cW2ZmHhypSo31RN1jslFbtDQo6iuLE9x8la/C/0KZGAJA5l2beMvhvEedXeM+t76Y
hiyfW8kYiUH4W1Erg7anzu5fZFME7atLTcUaVnGDpuUba5bSZSPVn/VYryoXp52wf+WFLQQl8SAH
r54brExPt/aJmFh0hHPAs93RVIvAWimLIOEMM+kKBAv0rRVVMAlxwzMNnh9m/bke6e/5J2yK+9la
Do41C9CLfJOa5clG5eA5UcCjhdsNlC+l5jOGJfrNDGEMiJ8WvuCl4JDgqttUkfgGUqQauMzFflB4
4xd5H6BdAHfhfaG7M1cv/ay0Xj3klzFuy2DqCaNrrlrY6BBoHphad1T9WcLnMMHNEVXTTkimvKJ4
GvGDB/QaNPmchlcYReZllY4mceVQ+ySl33J57bo+W+eXd/Z55YYwETtRDq8lQ596Jy299vLsj886
P6YTYiDDxsNVQUrFhU5gGIWz4HTN6YfF7rtDdwl3zbkSofk4wPn9GMzXq+rFpXVozUmHKgym//Cj
uMfJcFOEuHPUwbmpBhDUSDh4HoNhnvfFZIWVXsuwVzwkbaSlo4iWd+txASV3sI92to1cuQA+lys7
gQipFOaYInjITNPZgRNjx7GctvYDzZdRG3+hSenamj0rWGTDepWvnry6jbe0NOZI7wcQna1UNVeV
XQ0ycnFrDpWT93XjU76yabgRfu+0FnXPfDeQMA6bzi5Htnv2NXPvGKeotYodoMgdMgIBdK2cXAxB
zu8oaxDYxuuxo2v7AR9ZRRycY3tuymBcVa4DsDk2CTdoyWLH/wBcseUlpyRucQxxeh5xYxaF2PmO
AjtT3/a0NGoJclJQ8VwZMooFJ/EeiDcJ76Hg0DuwiwNd2RB7NX0AdMy6jn/gZwgUk/GMH7dYZ3Nj
H2Wa9haDuZv5gVWY1bdpkWX5PmDD42KxHwUnfeY90U52KQXoFNFbuxjyvIf5l3BT9/i5a2YUt7+8
tdQeGDkzjXx/97oMmULp1uILIaljXfbPRFLkCgXsqY1kHFYRMMgd5zfcfSfJ51ls7/g687AIHvBR
SHsJwOGZtMKcAICHRJg0UC6MBnPaXPPsqgN4bN4adlevXkA3XG8T3UskeawiWaG7e8mbXNLE/GkT
1+ll5XB+Pczbuaer+vzDSCcrxBQBA4sKLqXtRcRjhDk/MZh+hYyN84ckeLmNXRWE4n5H3lyU43Co
BlDwUYV5ZBHZjRY9h168oC5PYC4og7PqzZAC8WinJii+3SU6qxwgu/WNLcAz7NNsubGpmqte/YGu
tkCBzCKCMJoNFcR2gIFlNkNO7qXqhclRM3g2WHwv/U2OagtWcLj5no8cOjWvrfM//ViloU6D3jPG
2TCrO3MH+0t0zzLGEkjdF+OV6ycs61UE4kOhFDzFx/Gql07F88ER7O3YWa7KsCKcMjAjICir3tnn
keZWkJaUKFoRR4jdWYuqozxtrg35QvCAy2OgizzUSUxQxJ7V6JctRojSTxgqETvK7rMwXI6ZKkNR
n/w0LAT6RNKLUNjUyyEFZz28uJlXwE2kFNa73y4C1oYptXIlWmwOI82ayMS7ayg4aVmIB0IBK+Jn
qchidf4NvrmU87GbSu1S9LDt42zZdlw5KkEEq+kKs4vW1j5xCIQ5h3zl0VqMzvIqw94+XV4Ik8A2
1rhI0aAWY4EkYRi1HpYAB5J5Fj9RSgq2aflE3KySEV90UIQYOloo5sSHtJ8N0sbDaSnoUeldwp3X
aygrlzXPq0Fp4x20lr1lT2+zzjzilYYnLuP9Wq3cppBlgoFiu6xXUwmhPGl7g3B2MLPaGXZlnVUl
5t7/wHRMG9Y1fqB5vG8DYKn8o7cpaREc88bCFZVFrmrQWDh5apZ+gKdF7y3U9neAwZ0EoHwcQrqK
A79IGbMxU0e9qWV2NbC/MpbysK6B+zs3J26Rda0P+K5tnWwT9qEcUltudoaimKpTDMC0Qlmx7KHc
2OdKPa3rZM+buT6nJZFTgXIyUK5DvV50UQMV92ZpXPVOrRk316Gcri4Ht1b6d9Ga8bGqs9Vuflxv
KxAlnyml86Wco07Vp0c6X765eGuWXKRrQvZ7ubWMd6rhfM1BcTyXZmwjTF7BZ5DrEqV6r5HC7WAj
vpWUlFRArDyds04EVMjGH4BfNk1Lz7KtnOYy9EHtRC+cqk/tmPDyxJvN2LjIG2rZYC5s7Ccr2zpH
HM2dYuIksPRgP7OeLPymXY/dpHdVRrzL1mF/Oqp7ybBfp2q6rWliKfnF8ugtu6LW6XSZ/RlgjvOu
s3rZNOzlnGSoeOoL+//NC0OnqXA6PNbU642ADI9MkAWL7Pq3+OVF9LxiyDTzBqJFASlo3tm97pzN
OyOuct05kH6bdR8/ueq9TDHh5ACOeBpjvWPhADHx70VawQGvm6aQeDTVY+PgVkvY5l07uQBQAYiY
slqHDZEd9BAxqLs1v6ybfM/I2Y/W1PAK2D9Efct21DXY8JnWbiEVGtjgNP4bCp9IyAAXsCCXe2fR
U2G1rdZNaj7pYtfxcsAOPe1e+MkT1TyY985je6ufLeEoLyXLX+UoryIIGdYWFxFqyI7/AAlxRetL
TVeYc1u/2Shnnz/r7ajmiv0wbcsYGE5JR4I73bWp22tYuXqFAG9s5kfkJ/oTD/EqS2tVZDZYd28e
yUxMBhvuWVYZfa1c9SNtoOG73TO4dtkyDqvwMVl0d3rzJl8/hhRDIVBU5rAKyumQe/wKNiC1SoxF
Xi1+k99T0MqV95PTYWal5qcebb/5DJGcc7CYMwmNQ0VTl2ihEYy6qESYSEfD0wlDJzE8U6XkfhNI
sChlHvcPytqElyWyoz+r8s6rs7IgFY6ZzE9qrkqB2HBzItwPhPJM9RQUDM511VMLnYFd84S1BD+l
hSxlz35F6pcG7Anl5VY7OlemTWhAFH3O+1sMlazAn1BUpupOWC6ap1CDOnP7iv1fZRp+8YLiKfXG
Vg4yPCmmymAtiZHDcmEp4cy8OAq44II8tR/MtfsX+eVgB4ULZYkeG/7+D2+2QI05h7PJwMCypfe4
hVqBfxCwuNA1bdG9I/qoQF55NKPOqR52bKY6nuEt1pXyp4+i6LrsPgNmaa9bm8LDiWLvLbzowVqf
d6GGdTvrAZA6ryyIbT0dMzL8m2czGLuTxqHpUndwrrjR7ug9jADMMXsWPNfOLE4wka+VAIGRFtae
5cu+LDhrwgiofAgE6e24UNJyUfpFw5uRXJTk4xka7AD5c33waEs1/inz6hLvgbKxHIhfhW4o8e5v
oDt4cIsuxAQZKxItKc+mc30t1NYvCsvftpiVyjQn7G2waC6r296yjB1txDwDIFnxxIoe6HpNJTM0
Uihyw/BI1ojAgEQzb7M6FGfQb2oOQkdZfRWqVFcHGGmCSDjpiyjDIu/r3LvIK69tKo3xG2ucArs2
bcxju4lv7Fv7maMG0tqksx3zuDIM2PKdCWK2wqjn1clS5MHiNYLoDcKzFK0p6SE8ecIaqa2uY7v4
ZaomXYdD7RHDbpQKjUVlapFb1D7ZVwjPsvYGz6pkEWv8rBcwugHx+OS5T+pIz3snm5pidaGuB2Ol
e8lXp56wyJ2GkjLdBYHYkaBt6SKQNtWwPnpRLV0LfB26KGNFiQEwB21VHoiNdx0v8oXYu2quRFnD
HdkGWmZo94R4eBGfMA+L7u+hwHqQ6EtDgLzT8lRrL82U4AADy5rtUoErz/OW7s7pkQmErI1RXQ9z
UIQMPoSx2g/dCl2LOZM/6I9iP9hoz837QFeio/XfCK0EoWyIfToJJT1Bi09wCm96i/K0NXs7j48S
NjRTGRlQpA5Csea6UmEgoPQ5d8o3VAm/222UlcGjHuLmwsBPNC6tu72YP7uqYHkehNloaRIKhLHg
g37UbwZH2KbmFYqGWH1TImiuhOcKCbSRgjJ8NOf9o2GhkPSC72hKBhvqtRNB9Hn7l3p0LgU+xM11
2//668H1QB8OmroqxHEgCfzDHdCNidc9B2i1TOuqlUiVXMk7ej9XpJXbbGq3aTfsLcVhZ/to5UKK
WuUXjsWUIt24vuIm3SOBX8PbX5e27TsJNiUU32wAiEa/yQuWsld0BPTXsAgir9WzFukQkicNoTP7
mnYTfwuo+DmLCoNqHiUxofS1Blp/dxoqFjhniLab4wB1CNELD30Iiu/6cnwS2QIUCG6jR6Fu+knD
lrrmyLD9Z6KUf1EOOAnT0qh4sTCI9WzcSH3C/lQfpULFI6g2khDBZ4CaLWOj5iWcxwIYmzPXNoRb
uCWYhzxEChqNWsf+FfNwXuDLA9//VA4LolNH7s+UJoemv1bixW+S74SbUT0C7u2oMM82EJuyUh+7
oGhqfMZQBehuKVvPRGthXgufFWaqxFw2tfSrUhM741Rz+fEIwSh6r4UKrKmi3o6ttlBMWxias8ZR
TcnA7pHI4lOtPQZ4/xjB9viY7YdOBAF6/5tRs8xrpnmj6Q6SCTD5HloUWDBOTB8NNx8+OmSAPlrA
JrrEPhc4W07LS6seclxM7tikOa+sPnNx0rtpxvFoHGOJzAeh+eG4CElqS5g+VfiE3dz2jm6io2cr
pGwezMxw9jDWErgEF//ifv3WRZYIARphV2yNZ1vDaNT90bmxLe2r2MgiwvFEvuaV2Cg+/CzIJJVL
rqzHFM/hPGzIzKwn0Z1GeSXgNsBurCF3kL6Ql07Pp9G8dGsCARLowICwAf79Lkzrms20VkpULfoo
0tLAyLuwR7OLkj40T8zKKwExfq9T3qWub8bOQ6PCnB1OuoMjZGo/5TFexdPAwdO596ZrElRMUGFj
IgalerAEejIqFlnfDkgmfQLzCBwi7y0X20pBM4ipHwgs34Y+qASxkWaz+LGpzIqAjrWdNClNK7NJ
wOnMv8P2J+F+Ppz5CQlupmk899Zj6S3vTKvREAAlNIwcTRWhiBWIph0oZif8aQfnz9YGSdxpm6so
N8Rn9/Z66ybLzMMipjMiMSTfJ9k2LL3qj7xZfo9nkwIf1Il5S+AnLr8PAW/7W5A5EPvfZphM9r9Y
ilJRMpfLF6NiNpUNn/8PS9Epk4n2p9RzOw5S6hxtLIUzO9AaBkGIazyzyy2UwQTqyfdiLNk3Dk8l
2fMDeu1eUayyv0to8zT/7xcWBQ/Ov71O//nC/sUN2J8XhfQ0Sm/HT4y/W229ZXE1FjxolmRbqoMm
lpRE9sn6/T1VTlQ+sR1/z6MO8al0xijXBVNvBFjOrG22I1cAbHICFdI76U2bx1fhyFYj1XecslsM
EUeUTadYDBDizUz38H+/p/R/s5H953v6l5utEOXn8+vdezLNOhl8fFeX1mTw0lqIc75XEo2VJyBd
mqvE08P//ctT0X8jMaSzUTaXz6QQMtKZ//dWF/PrU3YTnbdg1uri0bb8bBV+y0PUFlursGkibLcm
3ojic7qLuz/3+rN0lFpzMrUeulvipkWTEYSa6UY+PX1XGfXOJ5tXnpEs63edbLZLda+EWXWe9Wn5
RXvAbr0gzM15nXip9Y/TGUl58sU9/1q1errmfvp6IMBFdT0sVCGnTBDqmBBNurfbffwl0useqs7V
VHWSxRAbaosY7qTyLEXxSfLXiTs9ha/smK90ja868E4TNtW5HKGPs8lBBt3rTYFkmQLQivf8onkH
xRoZtuJhLtElrumSM4QkeldM7CWvOnedxrJnIHHhI8/ApC7eADk0zK9VNK8G+pAe7v++Tdn/wv/I
/edd+tcDObtnVufL/LIdH4IN5Yz9uiKDWgzUx5gPkILlZW9nnfkMJZXrUzk4u8xiPoWwQ09iKZRr
eZuOqFNsvB9EoBYHTy5mFmdHAYrKksYh8NP/ftnp3H8b2+liNhcli9liMpv71+ueR6f54jnNbcZz
peIWlmADqyoSpnYan1YlViC7Fv07fIV1o/jq/EDn1mOWiutvlwpmEBn37Q9PiNrbWm1tN9FsIwn0
lfVQKm0909iQC9KtB8ij+VwfbNNfMhRgayrVApUOG/sUX1ub8fLjStyxT5ZIZWltjw27uuyPgFA2
k1Op2MI5r98/z/sya0QnwU+1+M60Cj/TdenMgd6iEVt1Nt8pUrEo5iao3z7khzh4jeRvFZ1oZ/v5
7tOZkEMmzq5CGcLBeVT1psS4kZRm/Vzk/XPra11KaomJhBvrY8XzP0764Jd2KiCO/SpiLvzMEkR5
hiUzrzikYIMLWGjSjpD5XapMQ05exTymVkgMFtRP2dKqppUjlQ42yy128TTqQzmF2UZy1LtwBLPW
kJvJLngtvBOTaDXOgCD3w0QtcfCSmA16u5fprhQekvL8j1Mmp1dqBz0ydrHhcbDvXv/sfk+1bpbT
6QdutKrkyfBZqAAiVDL97J9dZfc5HeySpuXl+De/IV5CCS3FwYdMlP89wFLp/zZ9FaNUKlMs5DOZ
QvZfk2dqkdw/jsmU41DAzpDkk60sTZUvudFsmCjboAy0brxxBq+eQvMu2XTxwZ1EHn/5eM6RqeSI
inYwUt52iqh96bGt5N4SPEW5ajiQeJS21vWvaY7RCZ3gNC4mY+KJg9PoVOmWLbOH31sZM86nSr2V
VYd/2JtXLn5mRBhIHDGJvrYQ9htjyPxJ4rUVHSeT5DhJvj2+QhlISyP2vvBedC6+JFRcDnOd+eds
VyLBKO/rEpptAxwC3G8YaNnhuvukcVr8TSvdtvo0dW7//ZN7FlaqcfpMafkU+zrdPY98czuzFrow
hf/PylGI/uucVMwXlQjpdKGQ/pdfdvmcpeaXYnYznnYOT2FAPK0XK0IwiTE02YlmvsSGMkM7K1KB
rWupr81P+hBH8fkvUUaDCeH5xVXwyJWm6wrz8tWT6pQLBqYjBu5PsX1nvSclPZTELNrs2BZPWSp4
tp48EEvUGS4ZAOmRR3MtBOw1Ksa7Y5zTjiT61hs+lW6n0vwrbzDu4tn39lEuFnElyg8aB118MYin
eMVXKxdrVTrrukMMtvJPypgUJDBxb84upVDa9pgaD6X73yAfS/tDI60fYPtnT6+f8agc7qUd4A1e
rOHWSb149ZXNn9V30DOdm5l8nPhYqgtfsrJDcnGiGOdP5Lc5epqH7VexnJrGs861UD2kWslrPU18
n6ocvYhc7UxXUuE2dPzHqS/XZxGn0pzWpa054Fk1lyLLIk8B8M8RIh8VJy7jrS6BAW/C3Zeen97u
97R8+CbnKkc/UdNxyPuymjvFCLMY++k4V4WN0qelyyH/H7zk4+a9lsRgfLQ3BnwmNtDnl+qDPriV
reVbEf8OBsn5VQzVKGpKV72XlpRuG8KAx6VEM01S+pm2ZYckItFA6ZXcV82O8/pZDOTQQzXkyGaG
JjWZqRRPpcS8+liWM7tycZjsC8O5xDdv9Rb7lzUr6Syev5lS7bL5ohAVzLLZF1fp9qF5uFP3FX7u
OgrHyrHFu/Zn0bm98yXpc+r1/Oz+ZEPYoLy9xm3ISpsqa1re3jJdh9in0lqKC51tgqI7x0wxzA3R
Iaa3eGNIqCyyl5h0hc37LbqVlp+0qrwTE5VuNTVRq1waOmMfUjzL1/ez8/Hjm6b+F+HOJp7xWXaW
vFOFMtJuNfu5+pu07smM4F2vbtKl2bq6yFbuUXmjP3COCUIvLPTELvPhQvZaVL7myJHpui7xIxNP
e6la8SPL7LgoJ1+y1ccbMQLWiVlMh+qGs4AXBzhPgN+6fheb9pAjwuSdUrZQpZTPUGZ+oWaPFEfd
5NvsJStrkv2yTNMUhj256Y0aeLvivQ9fnGs+qudZ6fyT8pDao99D3Pr55/jnVBdCL2WjtDSTio99
SGsgMZivS6l9vHd4Nqfdrx1LlJsCxUuYbp3zRHekWNoMHhWR5HXBo9mSdftnXvOLSAh6ruT+I1HJ
fPplidoCXF2G4x6tO+D0BPUy4QvQEXz7eAULv8THUeEHvU2zzVyja3q7xSy2fmj1/pL4Ovb3jFDv
9xcuunOD9z3pQvJ6L8pStPJ/1+5AJS3zaGj7Jrjn1ISirCYFR1EINjP989cDKGxbAipet5Hr76VT
6/iddBp9SZaKTBKXWMnAIDtePSSlHN7PASd06lp3OHAczj7irScloZB1BsSbE2fNhrCkmRLexvJP
cXK89FYQ5fnSDMztj4PmPxnJp+oBLXQRjNwFz/LlE32venq9N57vsB66iznbVCDx6mGyWcSXVla/
Q8vFb/pLw1A9LKuPUfZVDsV5XPy+hMFnbKyh3NIkyVVskWi8j28v8IrgbqICX3J7oV1klic0K/rg
MD8fXvmgmYCb6iZOrmX/1insldLrl3tVwPsNLomxmAQFEqDslSBz1Y7v25cVwe+mQt6Hk/Ke/T6c
xHyHq/5w/J7rPS2pWNZEYBDTaPinVLw7xQlLKNrAG4KpoDDHQEx/9yLTsHXX6Lj+2aw0iKbhhWLy
1aZReftlo5/6u/pZyro5KCTTfx7LWN/J3mzbOYmk7v8fYee14ziWdOsnIkBvbunkpZQ3N0IqlaIT
JXqjpz8f+79p1GnUANMzU11VKYrc3DtixTL0ahRcpccdYgeMwRVKlluVA4R/9oEJAoIT4cg4gUCj
1JkiSxu9z+kwNWVMiken9mswCm+RezsZm/aZ8O7cHkKoIYkA9seM/yYGrpCwZFHeHcW1ktsUFcT8
vGwXIBpIT5z8VIeBXgiroBphYWBzMeZRnBffeE8Sw7Go79VF+tWs4c1dXC8GQVZUo4OfpMZ2Eo5Z
T8JE2X8QAF6SMwUdkD2+1DEXEhC9CvCLUvSCLxRx7PARZiI8+sgxcAVcRSg9YBExR2gYDJUIE35h
cZ8rBKLNuMTIy/9gzQKYtUvoe9/bksWJ+GJw4tm9maAZW4PRZrdn6jVhHRrT5gAdgSeFtU9H9HS4
5zKibfELB+rvhdw/jcCfjb0qmxgdWjKlhvhHHRephvpJlYQ29OppwUbfv9j+SUYcq+xcFOsFkXw4
H17XreGqvfN+DFJ8TIX4V3CWCrfkLF746W83HtbT2wkl6gbPhMIHJ1++KwRdT0iGCeGAspEhv8H+
BO3IZG59VpUxyIt6mqTA7/CRAihMbfGG1c3fv6T1H16UmqoM/zENnf/9o2LSVEkKhIYvaeRuQbjs
CY08K75nXM0JZDh67ySD3ja89YLN0GEQ0tSa8zkqMyRAy6sIkTBS7fzXrNyIYF7DQ95TK1jezAto
4Wh6MOJZxIxCDxXjNKTZtAUfJ7hHTg9B01XQf2Eo9PllU5Cwboud5Fe4vfGXZ9+gOcAx9jsJvYI9
HU2o4mRoFkPHMl3lV9qLsD4o6INbSiR55kq/IN43pcWereB6KLzdSvJbw5e2pAnhoxgL/tPwOnUY
4qPxaJ3wf91P7T9tJFWgC1UxLMPU/6z+26KrS+UVvPYYvMfz18vRR1bpNST/DQr+Qw37RfOfjBpz
tyIzTrbZYlLaZxB9fAJX6Ger0iNWqnKr2lbo5+HgvJcmg9RHgbL0gAK+wek+/ynTwV6NjgFrBkNw
yaAl/5dEvQhm4IvkL6yaJLdNpvJnEUjTnE5OHHXQ+MhFvNEL6fiaNI82otK9zoz8UmC/bM3Q3gpL
asKud2PT13AYV1fW++W0n9ixUI99qq38uhnWugy3rw8WwoxSkpxyrsKdDddtynwoWS/HuhnpIoLs
ztJ43QoZOSiqYs2NOqfRRobkvZ23dlTNeQI+oeN6p03eUC+YeEKWi3yNdEhl3GHaXTjXly0tRWqd
xn9LAcbpmR1astO+X24bH6z3VMV/0dxZ11kOw611ougnyi86QgA8y+CiYMtwRVjdELUjOfIeFSzJ
KrzGsV14120NZ6V04xlHPCso2gmmY5hue7WfFJ4MzUb4XifwLR+cbsx/kKK9sa5mkLCz8M4U7ABu
eenLJzWEcaEwhvl5l2NLt4MTe56RO3nlXU8wtfmBpS03dqHznOwSw40v+l8RAvRLA/RnCOeK1ugJ
asCeDx/2A6iigg89lyIV0VFnBdvFTTtqhS0+nQ/lSY8djzQKN8m9eqSUNbKdnEl+YmrAWcFukdIl
WA5jg3Wz6bphtzTxAaTeuXqASzVmCowMvCsckuxMSN0xPWdMMqNvwOWjMI6HJHKYXRwxv5GbWU4+
jzLbZIj1zwjrqy2devU2ZZvrqbxEndc7Pq1qNslnG8KwRksWetmb7gfZubVXDboZYI1NNwnWbedc
5wxRt+nvlQDRm3XDyWZhQBiJb2+nXaSjhgJ4h97OLR4FYepsSZGNMMEP7z1sbCRulDu4/o2wIng7
wg3tEH50V1uZklRhfFCjORBxUxfUAMfzkKgaLzhHWy0nHq2o8XbST5Lm07+ZpLgDu4o7vlt5pEeU
F4LqEc3HuBf6MJLXYqPirYtKEDP02+cXj20UYrfuollOs+hLh/C1nbWlyMl+VYLVTEdlT6NeB71R
7JfpcWBoNBXFBRX0L93kC9n/Qd+D2QMeNoyN2WZNgCTJyy23Snwy+0iIvjoUXNJX+3iduRLYDr3/
JkOtVpkgvyGHsBWyD1aOgj1R41qKK+yeiddCeCX9i36VoQf5Ud3QqnJ2R761KzGf7HCvqrfK1+cU
HVWMWP0ebwfSfukTA0cEQ5zrp2YU9ZCJqYWInlgViPQJF8SRtIbeUrlE9OjQ++mBqbbn0fGZOnR9
1qDrF6dYU2LAcv3mj6Y5Y+UsdqV4uDJ6F4oVYfOK3fK5qBnphBB9AdgUfiIjaNyz+CPkXEt+ok66
xsPklkSBj2TrhfP38+6fMcGfhzqwpWHg8wtGIw3o4L/GCB8tL6Uw/KR7c08R/KwhurDndadog2dA
TX8QOuy4WJ+Sfz2PsCmDIKhcRAB9Jjs3DPgi1RV6vEVxhUrJdICRD8GrBb7DGDNw5NQxEyf64YXT
vukXZKC57VUd/f1bcDb/x9BBUyRdVSQOmv8PY3oJhRL0YgX/bYcz057KmYcB8+WDLtQCeghtAqzr
1P38VD/DOfJymsFnAYU/jdUviNFNQdffU2ymbvcjYWMeuKXuGorLesyCaQ+z4ZuZ3bFv2Ik9AJBa
m74EW6YFwdJpYqH08VpybCCsU0TDZTiLS2FbD3lFoJPKWNfcgDyA6guc4mMLx/j0zGwcJITMLdcU
FACQ+CMLlPLc9/ArxAN3EWiu0VOuMuM4UTmOTBrwYweo8hm9zvqDo/FJupj1Iy6DZTQrCZHdVF+D
1bjGdBUpU04tAcuzV2wL/wYV61Edi08ewhk0Bq1eJ9rXeaDaEp7Zb6fcD3FG9aKbF4iKzFlxvl5A
04yt7BXjD7rc7tbvu51xpDD/4PA+SwA2rUXzj4914UUFk3O4At20ifwsOqMzDjF9hnupXWjeYzje
jVcM8aQqKsJgnyaetoHu7sWr7Kgs40Pr9lg7Ymz5/lKwU8GLzjd3kWXHgLoXw0/3BNvok9DPL8ig
5cym+W7x3IUEitXLe6i3UDhTL+lzZSGFDs6NyibcwpyA+ZpwRKyzZCuTBGtwz73k0m4w5ykHKOTN
4bMrZTrHWanSrdN+4hC31Ojy9soNiEnf6TxQwy6SRQbhcYIaGl850I0CBzO0jZuP6Jg7HDHh+MB+
FW3KvPcgDv1shDXaUDpAniDatsDF5etOdFBulypG1rbwsTXK41X/IzEHeLmUEptYcLAiAXHZRtwm
IJxlslDd1wFGqHGhDrF6Rz49DzUAx6VuWUOOdJS/34vX4XOhq3ymruqCZBb1g0tOYj7SyBDhqD8C
U9rBU6F31HswUkiqH87NWnXMcbP/9KPXulsaIxkU+lvcxWthFwu4opIxxFYoPEImpsOpaddf0kJN
BkdKY06nlRzx+9PRVO0iJndHesLojlvpmPjus/px2bo/gAti6HNC9vA9PhUyPeFh4sT2wStnTSoi
8AY/nGzJzM2mNSZCwdDRyCqnU3/st5rggYuXNWJw1VUhanJZcBzTL3TaT1+iC8ez61xs9JuwUzL7
BVfgucfQc6yhCUen39jZOvLx0HSqE+lfwZKM5OkyBqB0r2x1+KHC1zBpWIiXy+jupHM4t7YmVjdm
DqpXEOT5Hd41foxkY5tmBotUH6pUilHg0u/20ABBfWl4iNBHih/nWXnVDp7gEoOaXUX3+8a9oJuZ
dNtUuriWgUBd6ZxGV1g48UhVRw0GKxwpHxcoA+UHdsITk9V04/ggog6V4C9m/Ucg8esa+Og1iTBp
qBcFvEVC61/9NEBKiyo25/Vx+Lq56MYM1kHSyYQCTnjT5l43rx+NlgSSMuN0nmg84ok+F3D6zNQz
N5+98PX++izovszMFc75uAHrArR5fdGk9TD0MGPGuA3u8+M16QKXxcEp1uMCOAKKsbBEXkvn7Lcf
HJuFLU7vAYKT3EluqTqWiHXBLf7WdNOqXaf9vIMRzeE3vv4a578fBYr0XyeBqimmISqWpEgDJP6v
A60LkziQuzbda4FrbS2c75RjvldYllPEUNKtXiAnv8CX32sXGC3wH/0WUyxHNW1r12/EOcfz+5iz
S4zj379fm6z85zGlcVmipaiqYf1x2kYfTW8SMUr31SlmsNG6iTxiwhGVPjAZ5m/g7fCajp0rTqu5
xsADm7av0nRwwMuudnXvF7SjWLCVXkYtrrgqRA+A4Npva0Qg8APZ3KFnU9uUK4toEIIR5vQ/FHAt
O+IPIxMWF5xPMrXQ2B0qQPYfg5FxNH2yXNsxw6/BG5vUbfRGxw6w64E7Xdu49a/iygdjbNyGza/+
umpf7FO6U1xtFawLTn3ivDv2xFEKb2XVEgu/7QgLWzAC7gerh4LE1jtnQg20zFmaIsNuV6gmQ9da
iNg/sJsGI7mcBrVz1QfpHW3yOkycfsEpFTLbcUTQOUzz5zE1Rwb6+Tyk984R7xEudfQR0/RuccTY
AVqv0O1ASUKn/5FpY35oSyS638wDEqKX3leVDWgmIu0Duc13Go6s5H/ihQfhyLQruoWlMnj9pudk
qzyKD0Y7wxLX7QF4SbcgeimHwV545HMQd91VTxVp9fIlkND/8FZph2Jgwr0pkUXes39akL0UAtlr
37RNJuMkCzqjuSBzdJrf1St/rSZ0pcLUfUn+Goo0UB9epL1AkOno82v+GAdlH48TBt8X9ojMCe0l
MEgC/e7FzP3vy/SfV+TPmlA3ZVPWLEvWJXF4xf71CplmWWiq9Ur3cBQ30beO4ilbIYHnixJVt4RY
MlOmAeSefPw/Pvm/3o9/f/If6EusCHFTRFm6b53OrybZ2bqhxEpcGh+vd5tlNg0qBxUuzf3/KIT/
j0Xxt2/9B8uiDqS3lEp869bBiTBDLoUH3ocOCGAXElvLQxknkAqeUz2eUNgNyWkUWjGxo7QBSQjw
yTAMaej+5YRzRgJjTrWBDKtyklRf1Hp4nz0o6cfE8S0EWDC4t0ALB9DVsCWRNuU5voHQM5YovGCE
pj6wU5xCmxmDqWTPUPu5ipldorPdhJHXLrVxdk829eXdOR/IAY54iGYZLnR4aNY58LfJPO5u+eIi
2WT+y0RekgxqA8qDFj0KpE54yfxFixlX5sUH4UDlTp0/V1ADMRXErPjMtKn/6jbJnIvKXXUnrsQ7
nDMUQ3tsDXfINGonPHQbAC5jYW77r8rLMEgJD68DHBBf6BycpSCMQP42HUxFOGzjpYpSXD4PCqkP
Pzl3NVIFJoL39E33yVSix+Qh2FMnImvt79WU4kqxqLo+RxWrHo/BWnlgkjqLIdVhRXqEF3REk1xj
DaKMmFN0jrWkP13VII7YtZEaQKqwunxOeZnSzH5eoLjdcToSfdluLvEYXifEcJftBEkEWIwDJ/0Y
DcoLBjSgtCYWa4Q3iTeyhB4l0vABv14RQ4Y+1TbW4abd4fs0iCXYGTE3RRqBe2tpIzeZYL0CMOF/
Er+IbaYy4tXRDUAjlyGqxm9RDG+AwqLbIDAwR2SJLrF6E8akn5z5s8Do/AkodzHZfIw05HVxYlY+
A+cfCKM6KUnI4XDJAVuiFK58Yp6Ns2R4T5VcivxB3EMGuIfh/VnfQ7knDH0dzunJB9nO319d+b/4
aP9+df+gkTTSUw207J2CTF8vhJRrq+CDG93z/vIHETI9LZj4TD5j7QQFdZM4cNTP2ncDVdxtmv+1
kfwX54ACQFUlU9F0+c+Dtkylq/Rqk3TfAFaMJMjb2CVghc9aHD1hRUIm585iaHSkAOr+F+opDXvF
n3vJvz/+jx1UeSqW0Zp8/BWnaiw5GcIKdisQr+J3h8jnBEH5svn7E5Cs//Ghf2yexTN+Pp/hk1ae
Kf/DwnuLFErm3cSi1n74YDIqjsWLclaHgRbrLx5pZ3X594v4z2VgqKpuKJos6br5xy6qFx81fSnl
c9+un3OWLOnCfur8JnNmjeUJnxHvM8b5UpoFiLgG9TywXHvMj8b87xfynzfjX9fxx3JUNTNT2rR6
7g1j9Ky9MAG5AUEllxn0hwzd9/Tvn/efdadJeJUpGqYlWvof05Hg2ZnVO6+5+yPhtAhVB2j60Cb4
6UADM+2fX0ywdv1XDrlgQxbaOJ8jyLrnO/77KLMyEc3ChXPK//EmALX/x7IwDTAeUZMNVdeHM/df
p7lUxU89y03uxBYP8W95+tqZC8QZlBYWmSXGneXPPmI4jTVMQF8nuDjypQ2YXI6kbY7G7efD5HTw
S/74yjybVxOsWffWFnylRx1Rw76BS2Mbgt9i79fbWJojKVgnH6eqRwIu6dOUKZgxLwIPyoPRLz8K
5JrBwRy7MhJE0bLS4cnuwvgpH/CSoWEQpqLZ4qMm3O2fMaW8sApPEN2a2ePTJR7mw6DERVmMMvag
bj73NHTet6fkKqU3JIa+8Lw0e68+4CHJFdFHgWAhJ97RxYiNi7E+jNkh1nNq7Epixun/vOrn8wPD
epn9CLgPMRWeVKfPF68qG/E786xmot/aiXR+7XXoYzSzA6BkUyE8Gd8WDmd//Jvjt1mFbqr5Jdl7
NK3stQ/5G3ZLvY9PoC9wVNrOfd6ZgAU4v1YYKtPWY2EOMTMZa8UkqOZWPQTsYPUpEMcBUUp1+u9+
icnQugnsGF81GOHn7sYPlW5qMH5pI8bokB8irJd6p6UiZQK4NxCmPN7A7CBUj7RHxyvvQm61ZYPV
PQVHI6L0csXdQFkS0fK8BVOB0Sd+MJzlA+qCdRXmNl9Z6gZAI4YDbUrY92f+Wo1mdl+gZloa4Cf4
JJg7avRuZjHERxxj4GG9sBA9RztxXiVjdNPL6xZHha08v8pD7W6tzbkJSbdYxuRy4O3V7AskjvBq
KS4yvEPTDmvcWHKGxBK+1zq/wCGBApFi3UlYjLktCP4AwpMc+CHSMu9GSuZhv7gRltIShl/BO5YT
6RMD2NqmTitDkXCLbwYeEto/nQFMVoPOAGSEWMUZzUdJ/01oxpN5Y08zMH3eJDqV6Qsf9hZWZr3C
zgQCwqqhZs8cpgTgBxap1sm4EzzpA/eDQaAMdPctaMQatYOmKR2ml2/URIDp5/IEZFG4NX4ym0/v
NQilfuCamKvuIWPZtesxfRtY2cG8/LHwyQzHxjr4TRca/OkR/9fLnz5bODLsHR0PvlYPxD0IP6Fe
ACnjfLeqe5+yhmGH5JxBMgCYYPMNaD6RueaiRSthzE2vvxV7dhpULBgDEDxSIm8DlMhO2v35K97y
1o8ku6MUi5ycSK+QHGRthKEXq5pc4r9vmhzG1nAq/XlUmqZpmaoKRU36s1/XQvNptf3nuSckjxeY
43JCfLxbM3sX/GxO+7vEHtI173SKs/c/0GPnNn7xU5NJXGEp/Zn0gROhzP5mcGjLS+hY02RD5/yB
XBnASEJ8hXfF4FK7sVbq0zVWsEplwmQILeb9Q8NlIU6DRA+hcHBzl06QKyTcMAH+T0o4mLATk224
Yup9MKxFhs4fBCZpXQaZERRdeBHmol8zqggI4zTOhj5/Nl4Oymis43jWZp7Icj9GPsGiB1wH1siI
kVhDepq3ZMnU926f/ZZkQeYPboKxJZNluA10qxKlw8u3BJwoyOw9gGEP4lo2iI9PkPIP2ymXGn4J
pwJN+y7ZsOUkm+qe+cpM9ISfQY0pgnv14wh2SD96P8Lex/OBHVpcFz9g3HLndeyOiWEbkRu9XVV0
EoJFCIRbEoW9RWb8QmUdrtEp3aObMMRrYATy+vr4gJfMnEMMEuFExLZ6gUCjswOgAAJfWA6uyDr7
e7iDlSFjL8zYWQftvBv3eP9amOOEmnaRoEDh4FuAX2+wwHBJQZ7w7YSV+jAAUPn7LSNDUkdR2CMj
2uNN4sNJiXc9vQ7e1bCD2WRxnwwQENCn+7jec7RiG90wJXWBU+jjAOtU5/pQH8l3F89DUCdm+LlD
ID3pOwEk4yH0s588N4D4Aa9s6IbiBGaG+iSMs8a7yAic8i7g2aT+wLVZFoFrkJsrMgXgYr3gOuN4
MO4BE0C0//G0WzI+qhYC+Nb2G2giv1sHAFMkaPpYO8T2g0MMk3EZcAWuDr7P13U3ZJ09ZfZ9F6yG
3+JrCxbTZPt5tXGIll9e1uBe3LkGYPXbo7VrSdg2X6O0c+Fe6NyljcAmPHl+WSsOcCV3WUWczYzQ
UkSf71l0LKcK6W9IqL5Qlo2BbjmQ3/3gH80iiiKH9caBycIGigJlmsSnfIOdOF4i8oI+BE0bOoGW
uWQ0znbEEnTYwnKlBxi9QJ20psCl6nehOmHjGE+/CEZ668rmwIb8XMlbu5LywPIg/DFGQX8XFxLW
DgjDgAs5M4VtgIdMtkhal+siy4R4J6RD+KcBzEDYEkYgjhlgvMd7xholSpDUOol49S/46E5ylmGg
s67RJeFzOGKKoqMJKE6w0JbMu6WVtuoYqZ4Y453woCf6GGwNgpXqAL7ONF/FljZykg2gGpbqgLUD
Sww2kTR/AyHiF7JpzkTTL6DCwoMl2QCvyzvXY+zCeCQjcTmSmsu15urojV962jNMc3iqQ+4D8ehJ
yc1ttI0GV5MiCD/coaBKN/VSmSkQxUTe7GrendApd7iFd650YiUoP1zT+1v70dG7urir+OY08sKt
sJSxyrIWBcTlqrdpdbFipGxYi3grHq9jC4IsuvnYyz7u6z0u2t+SIX/CYeu/A6fF7wX03mf1Me1k
qj5PIO9tpdC+og6l5Wf4cNJR3uEQ3Llh6bawe652J9s8zScWWaeP5KKtnkg+VUoxAQ6PdyEL82Gt
rqnHJVfDJjGJ5/8Xx0G+h+ZbR8MnyAB5LsQ9L91EhIK0HsmN+QxalsOKYz90qT/J3Q3cys3KcUqM
DCwpmggiUGEmEnL5dixEKrHfzZBULDFkn7dOTdH8vjEO+Qm+dR3noopX61B/c3o92m/12w/PzKuE
nyHnByG6fhhULtm4SIcRUvEIGLjaA9aCSJtdgypIhWqz3eVAnganASOVc4+PLHENCO+37Qa38uH1
gzr7W+/zfQHMOVXwXG1m9W+wptltSAInx6RlWEpUAdNkRKmVHaJqmGDOdwk6WzvKv6SqqE6JaP45
5fKkYMSrrmAqCft6ygElEYpCdVRNLUg+k9xB2IhFJt59vfP8NUneadzncNOJ54jLMTEPFJJ9PoQD
MG/kbvKj3t/8ayGeiww5u27bwKf65vwgQYB3q3eDckVPDtJLkFtMPUsKY8sU8AleiUTsXNWwA9MH
OwREQ+wMFMjfbg2oug6O/xeX/PQ+B27sF5BGjsB6iNBgGDJ/cpqmQxgQcvRH+hC2xErv2mW/1wHb
v5uVyMgEbj9WETA2u3NLoAQxMJ2bfWV3qXGQ/D/YIBg8y6wJ1hdQDcboJXPNiN1qsLyvLPuJOwzP
mq+a+7TwQwyCOFW21z3NiFF4KaNRxbLJ67sVX1XjAJg1kFkRJVP+nbDXh5P6flz38iafQbd5IQ38
rIoTab3CiiIczXH5qKfYYHFSM4pFHwpw/YlZwc2cm24EHgb8BoN7B4D9AUFMbQZ+EicojRM5JLhu
azZ69XF6C+AWLVUSFl3D7tz3VISHL67FC80Dv4X2NnNetcNt7qc0WWjZcxfiBS1QSYw5MkqGeLdE
geU6Cm5mZ3dnhjc08UtIAcodzhbUCmZMsBzEDf5CI5ZBNmdmtw4ebYg6pV8LW4KbfPJPFc2ZBUfp
/PlKjw1Droqwxw/CFaiRnA0TujR2+R+MxyhFSHZ0SQyghEpg77LogmU8z3g/wxEtkYJCPVgSEEKV
tL4tuPjTQFNvvnqPRZmi60EYMaGkshO7ddhRF71Te5XLrgNPgkyqI9CLC4cJ9kxPTB+HIkC9B2bl
xRN9wQnrsgXEO97PU/Gj7NjfnG5+4h6fxAs/Ei4Sp60XLQlxGjeo8wemCUxgByIIJcdJXasXqRpw
MzpaOCWx+4xda5fc6syDNRzuMctYUAM/DCzRkMl4IROqFg4qCvQbrktkGIccJ4IbIo0AbIbovA2c
dPed4gg5Hs8qgvMwA5o67GX2EhB+FKDfhTTiUyD4pq3bXkbynl27vY+x0NNzeht5bm2THHymYvFt
5+EZQGDMkDEi2Gsj1CM5tBxKLRwaWHDCKksRyiFfchX39HT47sBmTOQQYdnDbZzVG1YGq+qOrMeZ
ERLqLFrnIrkcZ3ZtLy6Ll3OysHa8na5gTdGRfjU9IgKah3gVal8P2oQhcOtBOh/hwynXx5h36G9/
Exd/AUfypoNg6OEu/IVm32m72Gf7Y4HwUpyn7vh0WYzHjurD8t7K9vIDMu2wG0zIGGRnde+ciosH
EYOyc6og/AbuPVyPrTvresqhfLqUS82/WPbOn8AGtV0iN8ir4U8DvpOVU00wW5ij42HIxOUtSna8
4VfcEBs6lY8vhW/YB4vsVYp+J8WjwXwMi44WbKKtKp/aGPokyVHMfGaQ2ulw6ulBmKMUJrnt6dT2
WrYfaw5oBqolK11HQf9GhAwS4De++3hjlE0C4yEmNbidVu4dqyfIxbPZqZiAn0CBH1MhDL/JT1O4
igVcKz/awCPH8nyCqsXxTy0x1pXrXz62f8kmF5lHqk9rtieiNyhdbMvGbNiTsb14fxeTlsuA+fNo
/MMV4wITj4voIK3K6Vq0xweS3mDCr801BACOStoWl3aEj8dSDrpjDDd4KM+RlOdjRlSsCkpmZ8xL
eIAXPpi54bGD5QhGIlztENs9nLdQ4xca3qkh1OGrg2Z7IFM3S7rKCd49zuC5wa7rPA6lhwZ+nblj
ojidAMclHqXhltMrxlffpj0dzxSO8CFpO/W3ODW72zO0Z3s94zG4LinA1PXjNYb9fCtkmNsrAUH5
qBztWAMxnqE3Ku61xV0bMng1L3V2OTlT2YQ9HB+qp48/Flt37XV864yylBqJnGQvmX0m4AJEKsMF
g5A8OVxHhv90+dWi2kmYemGotcztFcnAEMs5IT4MhrEcZffPyKJr4XQ35xTnLcG+68vP+X173yTB
ZioHP9xCNwfGXt7gheMnB5VWJ8TTaQkPYmDOP8jm9xh92Q9Slfe8JtNvD2NvG8dFezLBpXz+vY3x
pCycdowaxp3SjR300bCWLdY80VHPiU/1DW+Sb4kH2OJ+Zz5fH4cHg29HPSMPXXQIQPclfFHU6YJF
/6TOxbfTHcxmrs66pWBQfmqYjBZf95DBB5ImyVG4w+EP91pMFUNCrM+mhmUWMyliRtllEPhfMAeb
aURFUe+saU9UzlHiWkV/cDZ90ByyMxdL0d0GLs0CEacve7pFcjsunGyxhWPkrTmivMG93t4+phUa
he/t+B4748faYHnl9qkfrSHzYdw7ZZsONtdRT/L6nEkukzH2EPdEUzHkP9e83vqGvXi6ZmQyiExL
77LhNSIbfDiEag4qnFMaR74Y85czfdlYNJge7xflAXubQ1IW6/+zSjVOyHrWftzBn6RQ7RcD00ki
zovGVbgDPwJE60n5xdwhnOmUT3PxaptoBl5eLE3Aywgxju4qsBsJMHSUh/LrzbmOZurY/Sqa+8zn
UCi5YwFQEdf9VWw6plGiVxWOdIDg2jMRn7MVXlMMzt7b5yjcF4QwD94Xzc879Uq0aI/spPP29lAh
4yWW5E9rSQYG+E2HUYGyYS2ykyJvOgq7dJaosMPuRkOCuVPhhCD4SW/LuhvFg4qF0z98+wmkLcMr
IPsqE52OH+38FebsqhCpbsYNRkGBV4ujwlrUsJ+NzE6lddYeK9pN7up7nYOnQWWkoJJGH3VDva1K
0yezt5+8dXVEyszSoAFwQOSTMh11lD/WQkcMHzqJtW36pZiOWgwiivEbQ95VmUz17qLC4u+XDLWh
dtNMIc2oODp6+MTfw75G4YpKAPC0Y4fhXn/JV68pvZxML4DfTZ56BrJWcZQYbmN9W8DGmLm8v6hn
9WQKsU8NFhXGsSSM4cAxj4Rj9P59E/5GCZLv2gri7UpOppJxM6V1LY2y5JKFrp6OhPjSp4+rCjsZ
jBvWJk20fiqJoOw98zVDFxMrD/TGiTjJn1tRXMBcMYZ2JFCmHQbEumd+CE2kvFzLn5GRT2u2K2wK
fhPie4nKbMeGtpLbhaWNrHilNF9J50iNn0Lzb3yw0xgZJIrJYgSmKcHrlgndgBttaSsJjxsR5Ntt
zGm9vkJdIl2CFjmZWdH5ed2lSuAo6nerO2KyLN9OxqzWmNaauzNKx6LqzKbPYoTMss2+3zTq5ChC
OsBmD56F/lVpZJt5mg4NfVsE81c2jjr0Fo7YQREfD3Rw7E+hfEdjK/c6ggzAxY2vSoZqYiu3AMsn
DI+I7qzdTHYqmNqx/yHOLUMaQwgLQL33an29WTXPlQk5AFZ64DZXPyLY4zNqtkZ1pH7Osgl3r8KL
jPal8F4AOiA0aLgxjTemuuzzwU99RCQT9PjnssPQBrsi3VFyj0sttlcUXHriddpEKo+l8ZVmm17j
+Xyl3eStH7mDCuc4eM3zSxYOkKEl9vKznLiEOwmOUc26xKn0Vd854dXvrbnGz+XjKgd9UwIXkVc9
n5vPnxAHKj7YhA8+C7oFT6G15mm34GOemC9GUxXz3nAb97+WvuCaJRlpYrq2sGXD2kt0y26CvIUv
+RLcV7pjaJ9QzOVTQ3BarrQby6p95eHA8/gVsJpJXFFFDTNViHjgCgH8AoebHVZMzX8VngF2pwCb
tSuUTorrXeaLvzERe3gjRVOeYMLuxrNhwqC+bng4xL9ButR5fAqIBGTJmn+0ehZCk+nPUcToAv45
xmRUR7nlFasMSBFiaTcpRShsNKH+q/BiHqA2Nq153wGMHQzZi5idKJ64lwNH/01zX3otPsaCrxzp
bmKwlOyO9CvVjphDbKDLDc00qqTYFhq7wubnWyEvNRiULhrq4uuDULgKs0wy4U2P+xqfhJS4IE/v
xvFPii5Vs5sVwEli9xcYsXLnVP2tex+vxgGvdH1rUPWofo0Fd+8IjQv5h0Q269SFXs4hiytZhGJA
KuwQSs9G+XhoGCQGBryn+N4GToOueNtR61M9IdTdUPpdN8LZRHEc+3DWFFYJOBAGDti+RG6x5l+U
mR0otqYPUoXcaeRFSxN/l7qBWVeqTnoWdU/6FufS4nPAp+kfjQOnSWc5KfP+D2BgeW90Wzs06zRw
v48QpYikI8xu3POBbrEzH6xhNz5Xq/CHOI72gkSa39wrt/cUjtamkAGmgWzYr6YnmMSexrKwnwf1
JyfudPfaIK3oFa8gQPoSJD5nHidVWXsKXQXF8yLDNBhLq18NtuCqwTGgWAu8rmt0o8NNGbS/zbph
NTPbCecGB6ju9pUDBhqDOJFujlwOKqDiVTxWs/2yMr+lbsDoSHML8sd++NUbuwTI+PuEP8gki1oS
pctPF07qLX831smQH/h2bz5wnUMji/wEuLZ2rzf+WpP711loYHTLzEF4WPAzN/EQ21L+NJlTpDYc
2Lc+7olwg3ySO28ow5qvPIwHeobgjMahEJaFMkV1EV1tEqYQxlqkRbUzhjJP7Lbnmu526Qi9So4P
nDQabh+QJ0pWRM/MEFD3vBwSMpCusTAjt85dEeYnev4SMwAT/25cJHEDhCDGxHT96cEqYOq5jeF8
5ImuT2LQF364ZUvxNtP+H0lntqSotkXRLyJCpX+lRwH79sXQTBMFRQVp5OvP2HUibtSpW2Vlmrib
teaazSQtpq/nxkDfRKZK6aWV+8GEB6HegfHmEj2M1xPFpk2zUwVwhT2bgBxA++AqLDVg+mLHDIws
GPJrelf7etmpG5trY0p4BpSK5LgjcgtysDnnYaTh3dpDGXPLty1+ejTDQrbKMAR8UcV2522D+pHA
O9gcrr+g3yTaQlACeMA7JnyfNyYqGgAqxS6jfGPEA/uc4eLPj/v9eUbHaQcyiFuBg5H9jsygvyvc
HSQxqLQXSFIM/rWKSs/hPitJHQdMZ2SM6HokiH4olR+u9LUHvIosS27zpYRnrMzOsHmSUjtl9Ihy
4NEKrp/O809f6+EnuXOz0VHKAVpzA6+qfqGpaLXcvA3I10LHvS4zm9qEyedr+4UYjm+4U4Lxw5Ik
0mDgIw3SaqqbAFCfJ2K2DnWeyuwE8wEqPxROvN3CN+eEko122g6Jze07eWA/UzrDrzXAA4t4QROJ
szNisEbXhpJEQt5gsVB4qzVdXkDnEsHX56P72jJGlaQPTYiaOh/3cE0p6PYIyM8sHOhLuMDm9qW3
mpVywt1vikcIzmdPr+PGB0AorDusFO9j8OgsKblTypJ4RKXbOw/F+ubJjcNSmvA0GJHqC9BGQqCP
tiKFBZqsIVrF6DO0P0r4wEE8TyQS9wSFvkPQbLhwOhUyaZ8+efOy6sISYdQwGsRfc6mpVrowd2/m
bZAD1B/cSunnYbjBkILF0LtZ7xk8KSZiaKs064rvyD0gmHYk1ur1F5z/hnfDIFSA0/Cpk7nBEgVr
unzLhJsxv4YO9kOg/GDGMmzoGh5OUwU6cQ78HSRXbaH9pYbzxh2WJlqhpGH1+jfMJjgwG590SFbx
iCEtOu/gyPD161GWGX2gFReKvNdoI+vhDfbCC2zoMOUBBytCLCEMzDF5XSEiJLJmPpzRP+FVMyRi
CHeDkEE5pIxhMpqq/hr3RdnaaPF3YbcsKjhCnDdYtw5dxElF7TS5myPCRbtAldZR7UIrxT0Md4/v
mQmhP4Tu/8Vp1GR2RFovAPtGjW5vL81sXS4tCc8rvCE2zKPYkxSQnGoMYDfazYImd5zq8xuhMCJE
vpxpvc0HxEMdQZlJ58ChdqzuYFWY0/xPv9s6sbFl+O0D8+MDIB7XoBA2pjPFReOPa59pFlJi95Q6
wP1j5FKOygTZsLsvYtzAyLaS5GnqbsDpj/wy/x5k4qqxg+u2d3JZPhQKtZUjR4X5CNz5wfMAxf/X
q/qgLEMpdegQylE06mHGfvyumJroSY9jqvzX0KFBuAJDg+LzA2ZhZSZmO6l5qSSAU/OnKjgIPAOV
5wekC/xlEBcRUBsm1OlMJy6o8mppPLrT+YxHAv/1VP9BnEv6W5zQLDwjrI5PL8YO2BkgL/TxJqJH
5qGrJNdhM3FbXKX4Dqf+Y5x3ijYZGqGECSOmmhvtTypjCQNCqIqE0d9sYPf06YshGux8YBkmNI9P
lONg2+EGgafDkhkfefJf3h8OWbLVYzz9031sgzAqWaDt8IuoqPSrC9tE6ac3ouAM5JwewimQ8Xxs
8vjoqLTdW3KZGj+H6FNcwZzGKyjFj8Yf9a7BkQxfjmku8CMlBaJV/uSdmOQZnUaVNf2e2KsIDJoO
EopBLWRRs0G8rhvnuMl+UqDWxnl37pDPg472HqpHn99osvccQF6x9GasMAypoVqbdoH1eGOnpvPC
6uJmM2DWj9bzZVed6/E1eIWGxgi5Cv6m/UrCYtB0+pszrBANOF/TlbARoGZiYAQEg7QLTwpGb6mt
c5lcKtzWTdEeKKlNgUh9SdUvS/aXh3TX+OaVf/xCYnCooakHR4R3I1iomXbahTGmFn/fJ1TAn9Zj
oFgW8Qvfo/nLGJfDH1otStxq3q6vPy1J8p2dle5bW5ppRL07EN/gGr0bp3+Fd5lTzuYVo37cAWTK
riyEi9SjzO9CZl0vPD46t4dUxBss3eErfDJK4P1cDCDHQ/NrbtMJX/HNfdc4fATNyC5hIQkFiFfg
sYeGAsgYsytyxU/icWZ0Ec4Vy4d0M2CEpti8Vjtd66ChfR93xGTwR2z70UyufB5qVrvqJ8ABxiRx
g+JV9+rU0zavfVHjteN0qxF7vlqoA+fbU3fZvKBqF7ymQJamuZ+KbmCuPMZV6qm41YurGM4GTTSA
u1qtTDPM9mUF4y1mBo7bxYdxUohMWMbAdEby8fFFY/lg3UT9A4mxl+EH1Pg5gdum/TlyvyXlPeIL
fKpVDapN6UDQDeLgyuF8rk9NOsne0wxFiTvgyEaFNgxGva0i0m/se4UIyWYu/XiQm3zHGI+58M1V
zVAh5+7oZ3hBK3OGayYpg1fwUNx1mSAazlSvwsGblbSoR750derezTWvI+91pU5u48+WCuF4nRmk
YGDMVSV30ymy5fAbctdX+tpgil2VwZXJ81vQiU1z1r/sDxa6pbV96kFHugPyTLCHaf1jfFigyRGn
BXyi9PA4jPpbOKBoLhIzt0wM9EiuvQW3odN/OVIt/8nfqfM3RcDdeRwJ9bpu69Y3Gvs7SjAtuiMQ
U+Lnh4S2nrB0pjKF/WDwoHvX70Iv7Qa2WWu/W9ss7Tf6l+9OJObhpoNsAhkHo6SMexlh+QqW031g
yc2mB05FLMM/v3pfnVTWNX9+1cbHX/6L8PI59Pj7Z+YX0ME4bZ4RWmFKNmFCYQsTlFfEhFsIMbjL
8OfscXRnTyzb3Qi4CYZLjET4m6Oita+YgP2OiI2DrabaJqacOKc3wf3t39tfGasOxT/ijj90r6pf
4ZzZ/lJsKDgi87Zgm7+snLnZccFP+P04DyLYm5Ay5pZNqtusgv5KSftxkMx9q2l9XCBFl0p0aRpj
R8gyOSJ6p0XZRSFT2MZvRh/yOP6l2YwvPOx+Sizee8fQXek5huzVFosbZN53E/PGFIkynxr1UMoB
//vIAZ5B+nPMIxmxQz+zCt1Rf24zRytsFbkV3ntZMtLBapBNf9iHs7Zx+Td8oSf1mIw1v54cCSPF
jYKcFBbL3cKcvCDw/YkR8X1pLhY5OZwLvORIpeysS+Fh1TQptoNQ9lvnG2K4jdBjAsnILs6pn21U
RJQiMkGaV8QkkN1EtjG5S16KF//XYXZiIU++H5RIWMF2+DUUoN/kNpRvBG3kjYnyGpcBrid64ixU
QcyyLeYP7dC5H2ep4hrD6PiMNbJ/ukSmVZGtIRq0Y9CbzgAHZDoa8aB8ds8T+n01bXFHgycoL99p
8NSjThfPCpkNgXO2SEDAgumfKlLF/ZH6uq3DEea5La418tz40aZqTJRURO3Nj0UA87QiVpqQzAaW
b48hRdxgcKQ4GtmNOddg3Pt8XP283r93uk4bD3hqZxve92ilON8fgqYw0aCgboL0JJhgkWC9QN0Y
4MON68bSSDHScN87SqEA8kZKEDfkOYpLHnHwIfqCZdKN9XldcxLFMgGXN6v5U1unalAoieqqJUcV
ulcFq4+muOwCIWJEu3suunEFy6b2+BKCMz0UQgOAuOsr/F5ovWF47jVCy/EauuFq/yTf6BGbECsM
q+HXb6QXYfEa99u3DzBGEQgZBEoACqYjDJe9ts9QVYHIsi8AYSpLTrrMZuzev9yG2XDm9+c7Eyy3
GrjQ2ACvTO4Trld520AVD5oz2F2k7uYcDLh3bP9wLngXFi16i8Cc3rp2DLBmCHATLJJMMcsCYNfQ
vu/hoqhSCDO11q1i6OHJVh1tLED61pprNEwDuERhAXqDNRXqBJPmZTCuTnklTvA64bafkko5ucIE
6CwiIyontx8kEMmM5zoMLtUJlq7h+w8b5z3C/hSD2YKh0z2kToHzwrZMKEeMl6fREOati9HcawkF
pKqdfmtIlkdP5yjj20YK+AL7/BkcdewThLfTnTEWoR4nAEBQZ09h8ATus2Dmwv2/VUG0JvkSL+YT
Cr4iyLVA2LCOnAZUWojxsWxYQcqlgFe1qKA7C2ShFRZj/8bLt02LxB7ho4WSAk8CxpX1CU4T0zR9
huRUKOh+If5mdqZYz7MMTYgnn2J6pzJ8dUdE9mHWfqiWOFRFAwYy4SOhUD/+EWgwvx1MHU05hySk
Ek7IAiP5Dxr5BXHQRXCFudyfR/KW3z+yiSmHxdDmGHuTlZjPZbhk6Vgj1g13QdX/SgGGbDJrlrO3
HJ0+RfiENBePhhOjIwN81t7PXT3j94PnSR6tVWVqZDMT3zFj3sunR+2M4ICgmDlmSaHgsOY0gzMh
LLQrJkJpJbnhHIXkFjmuHj0VBNXZjzQ6qUPX1Oddu1Gk4GZEcj3r+4X69nMgSnhK5D0UiysyvOb7
82o8rDblatIqGLdCIKYprgHY6mY/auJBE6O6o09vlPBWT2XOxCOcVo0RLnGKSDLVpDNXD1hTD9DD
TItfsIM/+GJkg0WPszoU3OFjd8SosMKodoIRylObgZ/3LPurvNZ4xylrpcf5F8iav7288eS9jnGH
419ckcJnk1pZ3p8YUG8wErwpluliFWKNghrDesNVzsY2370WIwym1Hgw6x/iRPxHbG7ZqwtzcZ1y
T3CpfPnA4f9yQUjY3gmutQCHyAahnIxqgmz8dg8a0DzHSMSPre6lmBBiEvYdY6+iEZ0ERKAcA/mL
IjoYYYGBQufLyQy86Bq//b/LkO8+Qi0DE5ZKwvuWNkMcDHMeW1RHUAxHXweUtg5Z/PfM/3BjNS67
ePD2aU+HEMEV3FTszN4RgbFUoyt1JbxZGOhf63bqkE9zW3G6S171BQN1S9EtwfPoZjLzRklxHuQj
gC7XEx3+qAKXVXiSMeAklCCLZAa3hwoWByf6L6SKfvpmRH0o8dHVZ4Pte8pI7Eq8AUARRq88eR71
eYAHB26TKcZf6rTAZ0z1OyV8vZksqM77uajJGs9/qpdkfVkTLe19WXIw6gZ8ueulu8/z1+nLaf+M
78f9UD69AS1L4X/zGucq2lnvljvvdmDX9Gw6lKKP8J5LCjD2mj+Pv3zjL+SlgsgaDFE6E/bEZ9K0
lyfnT+/c2dE5y+dRT5tye8xwjRNDPUYZGWTIO46KR6ByekjAt3r2iEfSQpOXnPfDcokVgyIt4NWV
32iUcWwWlFBQF/Aw2Gvt/FMn/Kp/KOLZE9/olk+G2iGnqis6Bnas3kfMVOaGYUpRlhb/6DbYjdSh
pWvsfirzfpdrM6XlDGOVZTM2T9qGr2yaYp5QbnU1Lol9UrbfxwPHl+gl44PfxB18dzb7Y7DT0ssx
m6HTvapTRkJlndy+Prx/0OJyqeCE+Awa7q3BOT2+wdRmKc+xOvTSpJEmbDe+ApMsTeEj7TZpR3Pn
NXXCjhOP6wMl/wmtyWUPsynV9nIFLnpWzFk3qfto0fNAJ66MqH2vdQYBar5qlRZHrFZ8FI84zyd5
N68hqmUSfIjc4cPibugn7WhSPmJJar1MOfXHvcYUtVc5nOX14LjRCNe9MRPn4MDr7Jn/vPj4Gs6K
e7cpODYynVZeXr8f54LfmUjPX/3PDYZ92s2bx47DADsNUxhxzIwPA4PomV6udfLhsyT5khJWXsrw
pcvDNV9xbh07v5L+ck5QqmY5eOO5yDGZ8YRVHYMX7BdJCcKHIvs5FouvRMnaU4DAGMkUR23+inLL
x6aXy+fIa5gD19Nbt3pierExurvTl6AH2LwMeCL1iy2c/xiMVIrSf3b8TKCGTPCUHHJA6RvYSwB+
sLjazfGJIMTlNcyIGI2pDCqwZIA3xeBPP/Ac70SrAVU9RBlTwRKihWCEsK4x5TS4gGMTUoPIaqG6
4FLPil1jcMLyDVn+Ph5mZ/Usn98XTlMcU/pmxpzpHVNV4qEbE/+defz8EOaxDIFr/KRVmjxzv30D
8f9hGnKfchLLQcXZkfsdI0kiny+rJ7OeqzGu4m7CbYjL86UaQWNkbLCQA5SkdNjr11S5NEwHC0vl
NiQ1HooCQiTKqCfnJltI+Clz5aNXYECwQUkq+cQ/uMLp4SlU1zCvvfURA7kcm+a394abjqMJZOzU
EckScF9EcqWTAa4qS+2KSBR9KrFxvOruInGBzoLlFAaf2BlcD/CxaiHE8LQlIBz5UxIJD8z+I0W3
7/AeYGik3smguL/FNU5mBMkt1TkuOAcm1q6M56XTcX2s8H+zmSxAB3sDog/2QxhMv8Q927XDUAqK
znNaHpoDhajKeAVcmdgy2RvG9fI9tBi6vCHwNE67vMODm9dwMNa5k3x484XVwdA5TuRLTQrVRplL
cJEgEDsB8+MJkK1tLuEK/0HczX4BeK+/ysOpTvKu+itl2wEjdTQYWaWNpj1WROF8wD8KT1RCDStr
DarfnPKj9QYmt8kph6ZyPAxInoEagLOTj8UIQaYPghGOWwgy1mVoYWzkXsHZUbE8CUst3SRz9U07
HURKNJoU8IJeu4I7ZG1q4ftqa3FeejqkK0hwa81VfwdIqSiwBEftuyB8afp2B4uuhTop3iZRy8Qq
y3h2A3TTNjaEzpBmFJqn7I+d+TYAXpl9jITBCxoozAbaGT0QA4DNZ3P7xbkNnArgZjs6DwZWBs6e
PN3uBw1+MiKB5bqGAwWhinJjBkMMCpMc0oPDPALNpyFFoF/ZGtXgRSlCXXHwBn0rAdHIhJ8qZLZQ
R0cRLrhEaJad9ZXsF6EwuYMpBlV6f3HAi6U0/MIAvXJxhbq6bQeL78eSle2R95ahPqtcz1w81sMz
mP3lutNAcoBPN8zFrpebB9/lPgHJ8bCdZQQ3NilOzzQBR6htVBiZx7msEYg28vjyPYcW1Q2q8JeX
oRTr/RzEjfyS0udaf7wCws8+tVMTG0XikgEyCG+OGT7Bp0yRiajCfZP2CqJding7vs1l0hklEiYY
EDz7AFbGEIucOSrT0aHCVZVV9HVKzg+Yhxi0cAM9W7wf8cu138cVc9YcjI2H/wEWhVUR1SN7gAKy
A1MOKeR0xF7rEbZkVBYMXEkuUKzBC4W0xywcVi9g/ETTUdlRwHDAUQE5EnzONR5ZujPHdQjLjMd4
OEHc7iHdpxycGm59po0oc784lPQc6++ZO2PAiSRZLGDEeyJGl6Yjeq2a1XHzJCv5QsDwzn/awH2E
mE8F6SHoHXggEI3HFTla+ebAQPlwc4XMCC4nDSLGsy+nzJ2nRLmR6Hi1QRsgCaenXwhUZOwmA85P
jO3v2aQaQ0I2YYg/lzxpBdnyeuCRfA7pz/MYfg49LEjw8ZCUq4Z4ANphZHxZteTKokRvqgnFP/UD
8NCLU72aKDjHUIRQPWLeyq83gWGkGRCQjnqP9ZOSmCko5+mFJGfOe/hlV1HLiLt25H5ywF5I//W8
mD4OIjH+m9SFY2wGG2xb//BmxcqALgkDFUJX8ESBdoNF7GdG7NcW2+xzDZ0N21FzgWgPslqLAxL/
HZA5jwmqCGpWsfSGCYD39PzDjuB7T1UJXV/ODHFhzAiZZpqTiHJPeFzeUmFH9Y7v08FltH4xVKus
p30MdQbBFM9S8r6MRh632Iux/oiP0VNCGecQI/rgVOOaTP7hrsFfVyxYLu9Lc3T4RszUgXzzINsr
wsiEttQAz/948r7aDn/x4REcN7Q4SWoHze6WtBju+NVc3yLXXD7WeGOBIbXIinQ3xZyucO66ha/1
ivJf+eWtm/QLPrEV7jjTbIwGYc6Cc4/Ax92eaEg4FtzVaw1TkcbpEiP4ouyacPskxq4j9w92N6Es
qyHBJ6t22sevw3BNF38m5ZaMvYzwJrYqhGQo8k/GmcsRT8hgUBp0PC1QAGnVkAxHrftvcad4WefO
J/63zWEtMM8fxlwdlEOvRX719VfCoLP7u+f4/WkyyIFd4mNyVlEvLehd8vh9kRJAoeIsAxOAJSA3
XQ7PlL34WozfPtxiwihI1S4x2nNpLqo6An8xdynBHA96MzEVbBmyAMyJIrdeqw+LYoRjTQmhJdGB
UazUl3ZteulEKMQYH7zJRKU2n3Bdx8ranLwTwDZzJ77YAkTXNyBJdpihVQdoTzZ1V2juU9ZT7nII
8jadN72UcE7LGJw9RXlDwcS0LXnTqA29jnvFUlhkCR8jdhY9KZ98aGuBDQrVJ2A4KKJr7K/T4uYh
guUdc3vyQmHRZ7Nx+LVdKxc5YmL6gZ7ypri0ihW3KvMm8f5vnCg5to0amOiUkusFiYr9xlnXWW+Q
JgriCzVSxf1kuG3cvV3YRceXx+hBO1Eg1/PsB1oTGqkh9HKm/hhFKraerytmxRoiFVBzX4OEC1iO
pmWsTnFvNfxshvNXwGOWEhUxAB2ggO94JwAs0qLbamiBuOu8F4mM4Kqgm5g/UA3WgmqER7vEfcYN
wlz5xiCEOTksL/4Ahlob36FFR9XiSAFQ7EcI6Bo723/xiSxc6vbnojKc1y+jA+ZK/K3c2B/8EZdH
qjbapRWo/nuBkFBCiXnDdOTJPdvNqenqC6wz/fw8mCyuLfwRsLXPkgo8TxDqcuRW89cUnla2exHe
0a0wL7lkQ0vG079v+DbIUePB3+1URtA9Z3CvNwhEndu4IjqQ8FC3WT2TIioiPPahhyvgon/PgACm
fjbAjQAOjFcB0WkMQ9Vp84PsEANn+CG7z06JjycKQKbEwpOaYKTbBqEXHsCvMhj+qLty9SFhG7HG
If2DEsmqwKC0m4rsUoLOcU+NM+e6BGeitJP/8P6x9YAKW3h5UGyJWoZW2sNkFKovhpgLzmWQTNd0
ldnThyKzgaoLW6kbd2MtUgBOmS+tvkynwURhq+B+nZ2B7T3OpwnJJP53xtFk4bDqZgfo3z5OfKV1
W+E6dxQVkFBwfwYiR8EoPDVJY0OLGDuwD15b3GQAplArs9Rv8+pwn14d/qyZpFwDLChvtDcBttsk
Bx7j4TZbegFOALaLgEfW9BDp2nSbbeXXh8G6odmXt9CX3UHIO+Vx85PkYKRiTItjzZIohTVsGpxP
QmkBwn6LgZM/k89ZX5QBpTght3i9oG9nduaANU9gMXAfcEtAikWVdRufG69f3hEEKDaTDWf0q+31
BSMqHCTM8Yv9Pdq/tgBaX8kCaRvtj9FXAo1P42NQ78iKW9QopXEjgJjdbIlQ8RCkR4xPRjPjl2Aw
6H9440gLMQCYFQFJMcnDJ7DX5eyQF/gccoMAulHDoRXAd1tUBD5Mf3R4PVWH7ukEynVBq4tb6BbL
CzkuJgPZyp4O0jCcaEhVQ9zBTUMgtGF9MZkRWkUy2zhrwoK69bg83QiPIZHS6jdX/DA4AazBTh3z
wcZfR+STJc+IkZaVQ0CGDJT8sNsbm3yE+Tu6hZCLcfZhQMEoAss3i9Qth7OLCcUz4sjXqZxJ20iK
AJtZYDwIQfcE1IFqg2g44LDBj8xAgq5KnWd/7x2EKRaS+HY3RASUwhSX+AEF1ZY8d94zyheG5y5f
zlPn2s+DiGYjAgjrx3STBILjmerBsV8BKVcidHOuTzeE7JB7cJWgGVoqRuzGXCDl/VJd/bO/EM0Z
Jg0RknOu+AUngdf+SJ0l+3TV8Y06/eqO6KOeTPqtHlehLynQvHW7xYCQEhyC+vdHvPgKhe/qEnVu
RJUDmEivMmLMQv8VUYyE901eonPG3pG1NQqbce9LdmUvcPafvU5UECTS7B+7W8hwbNNtmLyCD1+R
snHzhvjs+owmAuyJg/f55Re0daX79a4iko4cF9qfhLQ9bE0M639WmKDE4xgUPlYjh4QF3wUc8If2
8EJjihIyZkSwvG7up3583aaxungRHqQzfDEvuUdQL98NPdGUrc3BTpM6WJjRcPYvWM/muRCGlJ2N
G8cDOdniAxMEOLj9zyWBhRbFwxlQHpz7Oo7QdLOYE0Z8zGB4HgpyJdORSE9IvTIGup5Kfr4cujxQ
IpapjaM6KGKe3oygG/8zJnaDthU/V4L9apa1uYCbA3tN7MCe4D/885xRSO1AKwwnDTNGzyZRRzrc
k5o7hJzvu13ukHrzc2RBsTD9zv5hE7s6clE2SRnQKQQoTR2kvFMaNElEOLLEs/MVsrT9FXkcDcpv
6zrX+Ync/WCq8S9kP0XwOH0lJvEItPP2fWOu+Xzb2ct9QUoixzqbPKanfb07Nra5fkTX5Ibienqb
ZQnrHE7OcYpTcjp7hA0BnqhKyY3trB8zJsLHnqXxcDFM2D6EYuvx4LdiA48sgjXHA0sf9xtgY0Kd
XskHmtiOxTscy384DGHWS+spzdXxwGlD7Qd6+Ow4GbrGbmjYD8gY827czsSJPJPFsABkNjhTRiS9
g3szsVXMbT1GSNheAZ1xYtJxRNQt5eQRlRysq0+ioelntJdUROsxTQ4HkfEjcWB8CP7jDN0ydGTm
El5PnQusBM84YBct8intE76836v13l8nSpSTPRPB32uRuXb4TzoDzp7THvaeyvCciYDiKksae5lL
BEXp3b5vR9NiIidyAhdiDn9xfIzwQD0042OghKp7C8Vxc/3jNXPm69fta6KFRcC5usb6aarOr0EW
MLDYmkx8+tmHcRFuMB3h4yOYUVG5YdmUGE679+3x9xPczxRzr4ChOxc1unYfLcEsZfUcf5RdumqJ
6OX4VvACxUKDtmB7FYtTwbyLqpbZITUY/3emhKuKHvsKAqqE39l3th8Tye2Q226wx2BK/eNrlu5g
BjnN2wLQuoiXXC16kbWNa1FM5wA3k+F4wnFpkanO8h/yNqoQuq1HW21DNw3yccfP+cK+g6F+ZEyJ
iyKEzoVEhagd2uTY5Jhfcro5sD9c5DhP3MkAvTCO544AaeITO1owucgT8+/2SR6/Nr09XIirf9YE
/NTiyOMgYXo4LsR7GKBdxefjhvgQrjgA18sXGWycGzBAoUrdfquIxXlFHhl/aF6cwY9Jyel1f5/i
oquoaWc5viEUWTf6KSPSF8dfygR98fbLqURMEJfmFdu11KUjFU++R/41YtQHucQlAZwca8Au5vjq
Aus1l7g63iFKOdwh7vZ6a544JH8zxC6gO+jEGM/Y25I8GqxJQEmEpzv2u7xVBaFpFb6g53Kb4Rxg
ieDR1hlUbj/0dcp+qjECIJjkSm6i/0GYw5ke71dI2C1BkyyOnCCEePhwYMOmlAYlBggTDG+KPLiB
f74QthQTFUwHwmnKBEe6hTVJOw83lSMJjLMT7SwnR8cEY2gZxJOmMPf9T5HcB/uO4BxkOOglORGa
AL8dNPvKuLKqOJ93vzf3gt0PJ59pU/7Qpd/W/eS9bs58Ywz8WIUptD6W0P4Zv9fd+c0MFfCYYmjQ
2mk8u2KKzdXAjYASFq4j5nwMOShYIAXN0zktlBZizm61YYSxP6v7RXbdbf0KBkuU/v0CziSRmUxm
gVNPlFaYbB/yA1LtDWwYadpF7/GTuSTf8u6QS0CbQoQVm0BwFY6Wj/puO5wcx3hGT98Lpr4ei9bC
+iHUMI0WfNbwvd1Q0AdkSU/BkinUBCarcwOS4ScYizZxHbGU6PDtsbj3WXoRqZ7I4vXJ91In31Mf
dss+lLZCs0okJVI80KIA2gS6RdTPFogjW4UJW6QRIMya58CFocmuQzph5+vbWrLv087A7ePu0caQ
/k4FHQ+wRNC9jHPGE7aJuZ9h3GSN1kOvCJkyzS948a8otk0y38DMJyLSm14eTBpX+MvDB4CABEHN
BoPNxQ7RAWJikKOEGCQyFQGaLvm0ALbPX1DtMf0+Snmp9vI10hKnj2ofJm0girEJnRjB0Yj9n3HO
8xBSVPvRujgtoWV8zpEZRIoDvUVbrT6OEDR+JnwGez3J3YfLjfOMyJrzxMYpM4Tj497GcdGBbsVd
+OypudgT1G7UmGKCWXH/r8txPr0mjBExG2RrzQx2YhvB/PKr6JXIGyi7pzSUEYg/KKiG87YmJmuA
6WiPXxBg78KwLJ/F44hKk68aQB/fDG3wcByQepDr4BYy3wx/agDfa4DEdzOASB3dmeM6XJTecHuc
gap59+kxzMl0P/pou2l+PpNpBcX1xgJJlEDGKvRJ4t0TbJ4YNHvAIZD6PA7h5h2/qOj3MEVYSlC0
dPcT3OKisu8T1AFipsZzFuAyQDEHJ+Udbj3EMqBRbPBImadhluSzfjyDWxbhgUnONugmmwhHRuGo
NIY7Rm0i2fmcfIyN7EBvd8lPNrk0mZPzXnIRb2Xv+cZDm4LkRnXMsHairD4oGsVgmIL6TmPzmRiU
2o1r+teTHmMWxamt88FByiMf2zaTGfWClJg2C2VWOQQwUNUUPBhCeMdAshzU6fKEUJa5AI5SV7+w
95VT77FGpBEJpwQ1hQC2VJS4lQj7FX7o1G+9Z4jiwLkMA54mhCIYN7rFDLSnJuFjcXT/9Ge4/ZIh
KqU1dfJ4jQMmO4Z7d3UEq0rj566k/WFybyObIP6PIPjlOwCioPm4ulB+MAYUILjEm+RzTsh79vV1
My7FIbGXY/2gz4sA0m2IeQmYCzxHKErF4U5MexXcSWLDzhBEPRCS5ByXoy9ZmlRbriBTkWyEB/lM
i7ZHKnlSmZ3c3xrcoeny4Qz5UKnZrV/GFRD3sakqMbQtY/QUJGXeoNPzmf+8Jj0XghjlrLZFoK1U
Ck6uGczYKXYj9j3LkcJw+UOlaovseOkX1F5zl8wbJ1ByvTbsDyUWP4rIgw6fS6xZyc3FSTsBjXP/
0PN+sVQGuJpcIQQBW5+R/4syEy3FmOOCSZrQgnzcsbag/MXgFbXo4c5gpB6XawoJD+gWW18MA8TT
IWMKE2Rfw1sCo7qAv1pVe9oaZkGUXRMZdg5GTiH17ZszX1QTWw7+uNrenKjYctCLXN0JqDHGXfeY
OgsSGVUnWZKHo0spxuwKcplDnBAHJLUA6bdZTLWOSUUwgGsEJDQDwEHOTHtH0Q612cnXM2gPEHn/
vbEHs4c99jlPZkVwISamswRPmAAEeDffB0nwKMHJKGK2caOZgQzEPtDdf3vUlkITkYaBE4Tu6AIK
gbmNzHWOjoJ8t4Grs7AIr5j1MIKm18Mde3e/51NGYj7i1KU+w8iHnFRyU4lOg9tDWBhS0gWDjA0Z
7DpAkA2bJCnWt+UxGQl3DozSWVoki/y++clx9pFD6bf9Z8RKneHfAQtmDDNqkIMpqCsOwcSrf5j5
BPm0BuTajiZVCMK6LtfXQ33WFjKnPu/tuFBnA74wthYX7eUeaWQXUCowlyDwAy4STVo+1YLGH4G6
jDxR9+C+OoM/JYhDCQFcLBj2tZPFKrvLgMOK4YpF44WIKEA6iN0g/IjyAhXd/Di8vrzUml+uB2fx
gHnRWQfASGi2fBiMDB9PNJ4u9YAjzI0y5+XnPzzq1+FNiqs5lv11OjX3g6Bfw/LbtEvmhgi78t0b
CqCtEMhMOoxPk3w9VWGZ1FH/98JBniEJMbYxOYlkyrAOrgwfCjrRWeY8dLsGzEit6Cvc+dJfJAmU
W3p8I3fWpLdpSVq//WaM4g8Iud6/cOjaZXd5Luvli6WPPoIAIE/fC/8jKcB8J2pP6Ir4DjC5WPEG
vvSO+ksbyiwUnC6dMKJwxbRygLoIh7Y/Zm6Oipo1Fo5vCpl60m6wQUC4mXwWHRZhNSQVIYBnMGWV
5DcDkwT3GHcDwq6IG3gdeAg3PhGgUjI/oVzA9QOh3aTc+twfiAJ1DownaPvDG5dxsTakSboUY+Ob
N6go7BDz2AXjd2DRg5iywvaO6vC5QnUWcfI4Q9zRXMSqHKDyhSEOTMc0okchxZLNcWW3qPtXPHJe
iRIpOLYl6cMmp2vDnNfTYdxykZI5UE+o1TlDuH9JSb0Lzyg8AeZK8J69V/dE+3pthJT8vaIdZfZK
GVuiIsABrLcRsQG4UIb/puCMnyU+NOAvCBsX1EKewBxJdOeMkMYYNeB4ax0bfr8nv4QtC0vaZXmC
CNQh7F8gmYLN164+TKVxN67cb20DipCiJII57me8mNdQmmBsUBjQY6Bs+3rjl2avqfjoqCDxPWOT
q0lcUyYYxCsw14jhPu56MKFJpweQ7Rvza8QPHZPD3fuMBvYgzNtQd2/wIAsIzGn/I+nMlhTFgjD8
REYAisAt+764WzeGOy4Iior69POdnoiOme6ZripFOJn5579ENajWLTGWHAVs9yGx4GRhsOs1Zh0f
MwcwBEAH+l8ooTmiKvQClB7x1ZOi2x+JFWnP+7o3H3DcKzkiVy7NAY9Nj0fZ0SPc5Qgen9S74UIr
GNwDNVXB/XheqdaYYFEh78CoBkUKXR4vGO8SnzKxBr6niBg0LmTPg93ROdXbN7Wc5s9iRCqoJ6TV
MfbcMHkFj/jAHLEGeOxtMZHu/QmGbiFt29hAQuXR58B8/YWS+0gBPOA4eaiS6ONESe+PAMXhE3aM
g3CGY4SyEGedE1PYHIwEeErFqomXzKkG++IXvX3exegf8Ms9h7eQq9nDEePg9O5iUzB5zlSWUQ8f
YNBy8K5kwXO5m/Ue4TP9qEzPdoTXsMr2RxMjFfdHDVF2zKVH8BI2y1Qn1mUmw7D188qSL5LpMIi5
xSWGo+g2ZfTkRiPqI4FHG50AAY8Ww16OFT4mgEw9Y4SklDkBUKEFoYN/z9jlWA/AiKGJ79i49OsA
iRKv8UVUaRvvsfXcsmf1DVr/z4H5Nj5522YmOt9jkBLJhkKRGUBG7suPUpeMuiTc8fMoh3QqzNF0
pXVwySGjLJiGkodmbw2nZQU6w/g/xg9cBGpzuhA8yrHEyiS6JADOhHh4WNoHEFWR5xG6NEWQkBCR
So/0KOasiTCr4uO9eTfv7CBJXQxiaHNLLAMtVbeuay3E57t45U2BUoKn8Rm+DCJrxPRS+m0OhyW+
LwBh6NwjQfzmJuEzRRgRoUfhhhc3EPgk+BF8fX+tOi+7nRAXS1G/pZBZC2zDnUEMO9NWCyCjYcbQ
NwHVOjCkAob0EwjVqOPicq0sRDQ5HhW3cD1/8PzBy4j0iJ2Op30RgdHNkf/Fmtik1Ux6+Gfwuc16
3p0Oq/VP2DrSjAKUtpMrZ9XARe0cTUmdQtDJ3VBCFMFGE6DWwWqG0YNtJp/FyvmfmgEBFhsjgI1f
zvUBoLjS/sSCsHMrJKw/xJ0sGOWSW004n9+z/gxSXwyBAwDyYv+Si4uyxW7/tUUj+gQdsJAJhJ0y
lVVbwqcRbpiLVfKMVwc17pJ2SrR7RCpRgA3MQvK0Sb0ReMkvX9xsNngjxNu27kH1fSwSNkCctQ9P
Tm44f95ZEJj3vIx0YvpwGMUI23ltOl8Up2twSuk1hHHNk+vjAXby6WvEjh0pw++/2983UnM4sy4q
GL4jSZ+CivydEw9KN8ECx0mFR/5t3tpx3yKXwSan3scngKPrG+kj7DwANcW102hlvqN+/sJPCRfX
HFsfNnoWz/S4D9TDrV0H8hq1eptfUPMSnPrcw/6eXJMmqd0VTysq22XDLaMAUC+nh4eLeUpHI6mK
mQLojcH+38DhDml59fTfKZHomG5lGgiIAI1EcC9Qohqi8bQJP8T+Cn4FcaNPRpq7ecY6/mb/0A1h
yc9L4+P82K8KfoU3FC62sSGMmR2SljnOmEru2RAd9g83Mh8osdJGQh1PHI6cP/i6nzvkXLyGOqgM
TaMCCwZzVHoiI/1CylWbWaO6XQ2fYXEPKqDyc4JN0ALJHuTTft4Cm42MHLYkdqTvBJO1zNgj5Zjg
VeZ8KWzctagFzb97yu4ZH02sXB/24YHFTI3pBXUWqTtZ2SCMqI3cZw7TtPXqBHyVTw5nPfSnLulE
Uqy4nBgttkfT3gydOTMfJHpaN8ggALPFO6LYwkjE7rm4cQLyESwVEGsqF+Gm7D45YdT4XLp4NAMn
EUpQcov1vAeexifuaHY3eFMkpWxeit+cDSy5VXnH5BZ1+y8IQaijmFi5HUebEF5at7keS6LKst26
kAUOmll5kENMnEeJkEWhAn7OSliG04cmgSH5OgN+5RYj3oftAb5qV2+K1QmHzz+8TbOa+coFnx21
QX8Nodh+iyn3ZJajJ5WwsmQCmc+0kiAw8YdvgEz1wwH8/InzieEAD2/nVVRhSVqDhMFRLjPus+KD
QkBkA3Mmt4vXRCC2CYyyF6bHTNrUZdUe/unWoZ5w8nFYSH8ra4wz++zMMjXo09h221MsY7c6dN8F
7uDuEidAs82eF5JOLImBukxRSHsfD/HVFAMik5/I3AeCqgjTqjlK7JgGFaLRWHcRxn9XdDn/Ri8g
e4R9+/4AdTWRLFm7vQHqfvzbWLwJgOYZS0Z6KMYeTJWgvJH98IhOuFRiCOnnfKp0AyCp3mX6m3c8
GhnwnOwMluBcIe5K9B6gk7dDBfIN8xTqsM18Xm8Ro/GxXMcRdzyEiHsCdPOkBZTZpFzYZArh0CcE
Vt/jH+k/8lsOKpRpZoKpugmYoFrhJYDq6oEuMWGPYUqucvlp1qHqgyLO2bp2ztX+zuD30apdZ/Qe
OV40PiGEHNKjdy4KnKg+g4wx1qOpFFgd7OLZ1d1vy/S8fjj1FgURgj7gpjm+ZeEqEHn3xKXmxsMC
eOTXI1KCJ7u+oQIQD+4G1QfGmrgbkCRB0SGYo7OU5cN/gI0QVjGlf+LbXaz3/BE1aKiuY8qujR6E
SZRF7LTO0L5yr+his1X6in0fS/YSLcLbnEuuFLMfoKtrHEDO0r1lHwAhvEBIIWTNyLZxlQ/Z1UBm
Bn5vKNoSLt8Wpt3Sdi8wwGG2x8zy7+zuRTV/hK9MQOynZMDqGO1jLD4EJDPcDOShsdmccwzxF77Y
kX+5iHJBSq5/HJh77rI9cuWNx2v1VagmNFbQR6MahPoDMEt7wf+h4QHu13g8+8mLc1lLuTQ2iyjH
Ocbi5bf7MsvTOiP5GnqbGYPqAAZ+rAn2ihCgGDlZFulZy9yHL759/ZPMZT9liwYjj66oP6IHeESa
WHkAXlWe6OGQhsQrIAF2NNTYsRHMOjLHNHPGEUaerYmD0r8KdgfPe0Y0tI/EoPb0rZzP8809WLnK
ZrA5ui9/qptgoR8/RzTMFWHjS57rtWDktakEOLN7F25WE9wbRTAHCpzxnrXG/8REfdPLyz1MYA8s
O522fHwErnhPMxbFBVcqmmgspPVUH7EwHX8S+G5YAJzDPiAjnLYUhQOAJ1uKXsH6TdjiWo/K5tfz
0Ptr2FDLtpQRl+edMHGjh6NrVD2x4hDa/U+o4hlmP3BWdYcBjs02MDz+CC4RfA7mdY7uSnaPt4Eu
GxqGDrymWD5XlVVkDb4ynL8yxtnFBTE+/b/qNqSVIToHlVbdoWFeFGR6NwplZzOISe3ifoc+cR2f
iFnlM/xEwm+9ixraTG0z4O5vZgp2fguNIYyCEyG7otBqiDNBPHZ4X+Mh5OAeqjAS3zfM+z0h4+r8
QSqNMPLq50gtwlvYWHiAKQ5LSF8D6T/TkHP/11PZf7I3EmayVEk27qShj1j6zjsMLi2IP7Amjg6s
iVWw2q144nlefkKCqsfUJQ3t+qGqTYLP7jw7NTM/gXS790aeM9U4+3WfJjq/uleXQwYuhAWjip0D
LvDj1VL05nqu4WCRIBxqvCWDQQga70IXYUgJ+hluwFz6DEZ/Jlb2XM3o/yaRK+2PQRUS50S3t3ya
OadBxqckNvPgP6PKw1fe6zn52/k5H3bp0w4oksuyeKvmubTkKoDaVCFCO0aCF/sL3uPz4juFUk5l
4rTrR/mWNY65FdSDGMg1UzffRPZfHoCpUDmJE/ccYfAUkOxrAvObUM84MOXREbOFKhYj8gqDQzwr
LPyF6MD5i+nZ7ePzb0IyozA06boSH4gob5zKrNc4ewiXxsnjidzt7kPU9AccK8LBk20mTeRSjON9
Gubjhk2imJl4/+xjMd1AT0lJR4iD+sTBr8k7+XVxDNO7++bMhG8e8rQRA2lvaJPgnUqOGBrjr72F
5pFW0z5vfY8Oz+LpPLNcoOcyl+cxFz8VdO2lBKoj9Ea0E+xDKC+45ytBFeMtw7kqs65XOJ6gE4xn
EXxzcELJOjyLMtQCJcVBlipjhSIhakkgrVeCyMOC8tn1pDkfOqPvh2+tzUv+mf8ctiqDYF5GOasb
h2GNs6yfIHZlaTo01xIV+GqSv6fk5Dyb25+DTyLK0gMGo1zNj5XTj/lgu8zsPJovX13iYsJN9Rtx
KMC2CQglphmfLlXGmlsabPBAYeWzeVcMsGiwvS1/j3OUnTTN8jV8elpoeFtRIOCHnCxtBqBDfzua
vmKFwecFPIsxtl2OXmJUo8Z/YFbDIWPJ+cjvo8qCxYSNEvILCCYjFgEWqS0sWJbYcwhWiQ2pAHvV
ywajPYfrmatpTC/g4+CMjqAKBK5dZ1i8cARVGG2+sCMElx+Live6sVug4rgTSLHeHAzZFIvpj82Q
bjU07VASxDKNE5R8ewDPo1s6T6LQmEAq2n6KDxcG9v86BicyEWMYAHdN9HCujKqjmh3Rip1E/LTH
MAeXv9GyF7bZklaOW/CU9ZGeb5op+1v6f64BMslTJiQFrS95zAjsBT4u+WRjASmzSm3Mg2xBIuSl
yV7aeDAJrtzRq1S1sTwiFA4u9nJ3yoYOlLmggtp8ZB2Nyx8SuzNPy8oVbAki21xSKfLXHM40/M3D
P8GFxraJ1t9MqWB9j/08aCQSD6fFeBaLvJlCtAudzGu6svNU0EPvPMjwgb5ZFaOkCFB9CnaFnkku
CWMc+OhefSyUbaiIIUPLF6RyCYIabYeg/HPKAuYVAOuiuOHrxkQKU8L6MERgoDwCb47K4sxe/cED
uekF+K+Ntf0nxSnyZWL91U0UquZIUWzux54nh+VMz36eEmwhW4EkHKeePidE5RFtRY2kH3UUv2Gb
ZW2NkTiB7i5TMkVZwqea70hQSvkXk1TLWanNGPj8b/BgJfHLxUzcC1cLuEzO9uoMo44Nz2lCg0mm
OtBsCGZHqAgLU1sFg9Nt4phbNC1PH4JPy1M7CJB+05GiAbKl3af4FdcZ1gW9Pf/3gvUTNqKyiflQ
ie+92DuKS0PEI9eEIUHswLcXui2aM0Z/tjbic5JD4K/iYi1rF9QC/teFo85XA2hgnFcDMO4+L6ZF
6v0Py4J3FQ1BsyD+Q5RC/EG5eJhT5hZgKAgT2hTbHXuIVFiD0WRphQpRbZjLf8a0cUK4z1CurYG3
68NquTH1rpwQRHd5nreMxahemG2+mydyAJvM+ICstQPKCAwNEIwe2oX2x8XB/gHg7BSLpr63b6gr
wNqs0hbnOXZJLe4Ga6qqScg1xODzHG4Ahyh4NzhPLHFWAn7EgN/sb61+YiTYdIZ39+qB+48fIT5c
YtCDqujc2AmC8fIOwNzI0ZO9fjrHXs5+A+r54Xww4ZjhNLi7KjgOYnT3BIb2WL9igJlbKpZtgjHR
swX1j5mBZogmi4bYvaZ3aAn6AFoIzat5Y+WO64ELKkwQBZfNV9huAnPpXOg31mACOWpmnHp8sH13
cNhsGb8EO4s+4BM2NF2gSXgWWzpH44lmSbC4hjQ0ANsqmTn4Ym8RUANLqYAC3ps9/XQYqKyEWN+t
lkpO/ESgxIKYBtUJVPAW4g7xw0lLcPNEj9hbCrFTF7AHOyhm8zGZ4UfIS23jZAL2sHspoKpwlNXZ
EeBSYlk8tPgS6FkCHSkx8C3N31/PriYqz6Nmz7CumZ38lpM3VHDpvc+v3ttDVTxn30WgbT3/eg0Z
xgCbIjC9F3PZuXoXUDzF7bKr1dglDtIaZ3DnN4SdHccX7DtYbgOJQRzEPoeaZywf3mqj2LC5Du90
tfk44IP2++/qP71X/oEBxxNH6alPWH8yckPRAcad0EpgQYTPmnX1UEXRzGB4R5fzAvW++G98mM9M
4Q+vQJ4S/mLsGkjmO49uI91V4LxCxSLcz8b78jADB2mB5Tcd3WL+fmJew+oNDEz89TXnmWrOB8u3
lQKvAfGASv5rzA76mGtOCW04bqgwd7/nX2a8O4Cfz/rBQ7Kymv05uRNGgc7Kq4HxoNIj8sHv2C2h
Q+HRz95w8HLbDUNHpBMIlR83SDkZVfLrBo6UiqahndfzBg9rLqfHyxQA1JlgVtHbDuYcl/V4ENfL
JqX7H8IjXECCmWpJtbhAmSJ7SJhYuF9oz7hcsBtZRfel7uJcRr16ZTfr/uQdMbizXsRE7+Z3HcyO
jvXAgtPDLYtVWm/ujs7vYUp1IjNRhtO/7O0g/7PsjB7Jl1c8/y6HwSmB0iuoETRcU/E03fzvUi5Q
+jnU0mW90bCRvwZljsuqu3ixfjyHV68fKEm1MXwDVYZ7zTGdj2FJYToevSgfqG7tJ1ZeY1iX89q5
LmjUuXic1AeecmQ8CAvj7wi25GaVPqDzjAbFkA2W4f4RHjrq7eT8tOnDwv6X4UgpV1iOktsoNVYN
W2L/qvgZYFxzNUCGPb4ftOy26GcDSPzUpTX8zMlvqTWoay0joOfkBYMp0sE8p1TwERspj0UVThkg
uSu8y2tuIcHUtoydePm731jY1KMX5/BnZLOfnoyKQiRiOiik/HdydY5soH0ygzklxA67B955eAWS
i316ThnxqonY4hHTQ06SMho+0DCR8mOhimhEUkL6ItjzYMAfG19ILUjkHcsT6DgFkJ2D7QE4W+tB
l8qMrPQWg+nLUQoWx3ntD5P7hm2OcA6EAsizSmMkqGOoctwPlNTw6l85kPiY6F1YWRV1Y1c2gxL3
IMM+jy9SDvcTdH9ExXKg8E5DbijAIA5Mlhdzvp4/PtwX36P06NItHwzLXh+Q/rkdbRxSR6LqsNHm
Y1BzIzfi00YLrlNU8YGWi16HNAYencKRrbjkzhqa02JYdBhsIIgk5E533guehOhl7R7W7udKhcaG
z8a65DypZmQNJTV2JgDRN0LebOK6uVaqeZpXuAScHaV0eaCPNHbNDNquQ36BM3Q5X+c3IDXERTkx
Fea7x/ONzwW0Yv8bqjv+/D1bNGerKQg2Pw2xoql4oZGscfMBcJbHWtbBdOSN+9N7Ts/DjPKETahA
rjilHxtzM9PffdHHJe34nWpUV7iSoHTn8BVd9290dct+fpyXOMDA6Vs0wYITYs9nA+uanWaMT7w0
uhN4bPhlADhuLS9UTJbOYQnvl1QQqifYinvPucU8btWE8EG7GquEXpE2QdAFaBhB9bj0mguOThyW
qQUna/RBTYM/K5+YtryYf6gIsP6u/bvfEi0SPfDk4DTnZmSa2l0D4fU/pJtqYpECc8fwGijOsGXs
FHks0CHfGdRHLARVmXQf/Br8G32c7PQRVhFI+MIeGbn50T/xT4IoeiOim1e/Uat6Pe6Go08eewPC
jl9IVhO0DHeJAcWw1z+rgQR6aOxVwk3APaktpTmYhXUUBANmESp4hMk0uE4iRR/mSlikS3D/otlf
PZy2HXGTogDnjBJbzpUzZWviVBneJJR4AWn+436ZKZ8741gZohObvGzjw46148qWXOF7TJfNerEA
vvapSoHo8r887uKRginosrykT3nFd/fLJh7ezx3H9qjOSjzT2J9pOTQRhK2PhGWpe64tCsC8gxx0
5j8dxy9m2je8hha+TEs6cEKvB6aHmeArehBwLSo03irBcYP9OqkK4i9IBFbfI6wiTHYdPqFMSX9J
TQvngtgtmvseOldjzLAAdI/pxCDFYRH1jGqr5oJsNVfNOE79knsGPMkrJ30KlRICz4TXHJdFJOPP
oJe1B/1v8KdAxnXgzV9iWexprApNNgcUtlcSMp5VMgirFMOJDNU2P5clDAQCkWfSbPuBCCAjwAuK
HNyYjPHSgpwKY8Q8jelLPPGEY5ASD5MXsBOyaFNdYoAUapnGwT7rLxvy50TEhZCj9KzREET/bm0q
p5n84uRDbMVZEfmV1VxEncj2xb8ub3zChJvgge/fbHmu5zBenW+C7+IU8RLBDyd2+fR51Qjznern
vEVWsnv8Zc8XDmLBhxQQLhwVz7sG97WIVjqzgPonxzjONJhyJ3NFHjV5RfgbIro0/3YU64iDylF4
igbetzhdTUKpdPokDM1nL//J6oPJrDI377luJ20Ie928upP+X5VM5IgEaIRV5g1CTy87CY2++8Me
zcSXe1bx6r/WCxToFN85vXk8AZCg0oNrwkvExRW+b3KN8dtsCAzl2MO2coDqG5/+w2P7T8BgwqOD
GKQTkIHNHVcG/Q6LxWfCioqTuOc38crb4LLFsbssx1hXet+ZsTXGzUJciF703H7ZUbB+gDdwsmc4
5RWyOUJDBZcUi6Mt94F/mfeDOqK6MxGYv6DvEqZEpBQRclBcZHE9Kr5nO1O3Oq6d/Olw29YRipJk
SL4lbiuC8NonjZl569A3d09MUfvZczFjJWrDuPt6J2I7YDkkwsd+i6XKJyvaeFq0D5NleJOw1py0
4dd7w0cdWM9M2+DcAk8C2usCYyWalDkKpOBESyK8owSVqHaqGSpz9zmGj0/ElgJiD5kQTkRt2pvg
Q4MrkbLzL7UN/wh20cnXax1t++E5ItyEq8Lw/V1yU5GFkIkzH54yl/kW77QlNqB3C7VagOsknlMf
9qZUB6DuKx2ixqW7jhEj2AMIwMaYiuWHb4+FHNcY23p2s6wb39a6sbgK9okBUvONDA6zze7fhkQS
PnhmyScgCza6R+28g/GjsattABdBjZxJ3x2G1WyQ/PBtJEq0dPkF3/WEERa/QcXJt53X9HTswGgL
viN9+g2515wqJcwGYjZFbJCi6SvjanZMj/g/o8AcYQ2G78LdHyTHNeoen4Qwu0JNcSOzCN/FrImr
VGOMWgK5j672e3JskT7amNK2MyxuEVQ+Y5FJdpndWUk8WCuCxlpaRow3rxubkvS4JvRs2MY6Q2yG
i+z4BGqeQ0/nesJ0dXDci9vOJl/yWDkyLV/fewOPQrJAMFtz8p02vGHSGBpb4mYXN014C8pggHE0
eQxwrinIvH8L/Q3uoMjDOHv99XsG2Gjr4hViNm3CZnIIdiXqy3twXiJPH+INEf9YjqS9MUn0RQNE
n/KsN4sSoTqXkpYTqhFBeQMgARC6qZDRe76Wqzav3nURtAo7x9kzHhS3WF5wT5XxEIIwues005+Q
j+cJFUomXIIjiqqxKfsCLpn2oRbtESc38E/JwniU4fDtEhIApl0lSE7qqjg9x6riDj+zATSdi0fm
tAwZF9Ir5ZUy929y6RCSAZmfrZPgzxWDL46C5gX/v1p21B18QGzIx1LIye4MHPYcgBiIx4Z/b+hJ
PffGZgmykYSTt3uHVUIUZcIhEZRL6B4y0IoIiAQNjno4NJoVLHsWBlk7fWYf3n/rN8lj2kUEbWzo
mLXYmMCDDd5s9sdXXzDoWEtINXYY8IgdXLbjD059uB4Zwv/7xxJ4GFSolUYqWunNjTUgfISWKR78
BobFb81cZHXZ8++R+KxDegwv56gHubzvvyAZIiWAg2aAD9EP05LoRbf5yhh9hsbAPhE6f5nU0kh5
pfU7V/TiIcS3z6huxxV7HAl7rPsFI/LVMf3AqSf8tenDTmkxur4tJN6tjJbmCaj9sR4f62tguIsK
Of7UWH/5BroklsJD64NRFTR1JXrT2+mY3opffcWVBv7vEml6rGyUzQM2BGAjuBjFr3MGAx83CY01
xz3E4KEPzgwmylyMO0sKtnd2Or8FsKOJGJi/ztHn34v1HUx/iH/CO5PmEPJ7Vaw4V4YeXLGOZSEc
znd2Wbl8m9U9LFlhQ7rV/wyE9a137rvYK6gYs56JAmTLfiFGXtjI37CnBVKj+f/4vPrnxW7gf17w
WcKowqu0BMJH+bYff9dTKO/7TCIXu2SK+uPfeuOfyWPCfeWT3IB+OvfOCH9DwsYANrgsV0PPQJSF
mb6GcN39kXvJ3MZNRELN2+sd8AfaXQBmkaq8SDURwi61wA1xfvJ6s1N8noHG5XoMsAWm2+7RBYBt
6mJnHUMWhV/HNppdwui9AWcOe9O+h1aLVQSjtFBn4lZFVU9EtZx+4yeLL8I94AGpCDLCO3TGGhkf
elY9F/ipQoPvMuoyIt7nai7n1D+eGhWrilOGbaf1nAEQe298WeiHOCpf5DodIVdKfptdtqzO+VXj
qzfp7Fe8Mky8bzzAvnBZMrswxwhzv30Ffn2e9cMuJngDULoMOYqfN9CGc1H9+0AG8U8wE+tg6D49
xnNABkFzadkFbknSUcGFVZ/fGKew5FGq/OPN7UOabxODCR6/O+9zJYcnqJ6+vkCSKiOJPsao71A7
IUiFzAVVCuXhz9rr9hyubcZ6xVKLH7t3bEGyOnnDQECFbX2mgL4ho2CLsY7A1l4UWHoHt40v+Qk1
2zF4OtVEyAPYJrI35o0H0697CvgQvAEchPuGzlzaILaiEx/guENmAf1m3/kl9Cnu2bo745KtC74y
4EJCeiog0ZNLNbu4MHFnZ8NSD/3wIXg28uzCID4CTWJTCdUBEmmAsgyKH9Q+ockt02uKRcPssvjs
OSs6zNxZ8SRw7heIHxVUZvza6l3UksR36AhvXbDaw9kTm7o6ISuiBjYY9+jWDfe+1wOgzPELfCx8
o0IVjP5BYKSoVE48aew1tEI4a6OjOGXQ/ksgYEJOx/0CwBGQ6u3hMoN3UkN6XCTuyF54c4R44P8s
KJgawL+zoTfj4wfnXaowjg66VcYHqPQosPIXaxH8XaGeHHdGgbwthCSJ4usff22IVg3eJc+xLeTv
gkXyi6pCaLPpK+BEemIJ2aJDoklCB1F72gjxOYpPoNw2qGnq4cBDvKjQ36gRuSqbK8sQhDvg2Ajy
AJtQcBMLjFsoCiirP5qfM4ZqdrD40rIQgxoQwl4CGlFAsLAqCq7eGHaCxxqP3fVpB+Kcv7ly2HeB
7a2czhp6jCrmrnYL6EZDNh07zRaJDQ8WXj/AaDxY4BWQAfgPzmXDltNUFVRQYN5BTMZLhP8HE7qI
8Hvb2phhnganZKfCi1gAkV1yPgvaYEoYrYfYxBMUDU2cGTF/pAZiZO4dfMvyr925Hcs4Gh9ifJ1V
KDLTMF7lEPJ+sxvNQwMHA34fxqsejkzc3ALB/rLIFDuOA6TrVBgsDYqxLsjekIy7+ME2Hs4Vzbkk
xu6J4AQm1fhR4D75XutERygmP//NrgDW8ILfSvw3SMqUuR4GZ+ZxcY5keDRcft3/oN+GlEKoKd0F
eXV4KgHvwWD9kfuiknh2T3J0nlAO2glkHrod1ITOecT1/Gn2AD+nb0ZoB7rEgRYQ5HADKKywnCOm
+YwQgR0FXgIwhuHfsjGD8Me31pETQU/ittEnq+XkRgNcstyGIuCggYT9WrNoqgGKaaMMexXI80t4
n/YQvFGwiYuT4Kq6Cl17Bm2DH8fmNFM8UoSx2iBDDkqsIHAN8uuGin/6w/yUpXw51lIIIzxh1WR0
MoezeyFz66LR5UezlKZCFZKvR9SMb9yDjHJjmhf8n1P4YP5RWKOfCkxvk+GEDAw4oxAmP+lIRj61
1DlshdcXWStWDPHai0OoKjkI9a4G7lo5cvDyL2PJX8e0H3XC7oklL2KOKlpRMnB1GrHl4xwj2A0u
FeYKEAfDkl0TkABPrMaf4XwFRljlz3XpczNYk2dwgyjTT1feydzrmTzi66ypEfAs/MLhmJmPQtSz
AUIwnIb1PXo4Eo8k2wX8FCAKsL3goOCKaNZqctoryJ9QeQkQEBjwt8ARV6yPrXaxcs8blJEFm1yP
5JLPAZlAIo5gckZQCg2iZ4GHzmVMnrPTVVDIcEPjVmMaaTz62Mb6OVVADYXtwFd6SIch3kBywfot
B/OEoCoveZzC6xQMhT0U8Cc7P3hv1/Q4kUm0334zuC+sqZAGwPIXukplIiTiq/GoTeBGT9ot6ApL
PNU75gMQ6MGmymobV0VKpxrctkD47I30rOJ7qkRPY6AbXBcs+nmRqwVtoxwOMqIGPVgVgsPUo7rg
rOwiUZE5bz8hdUkoSo2Riu8i5rp9T0Zd1rH/KX0Bwr7cW0RuGLrix5hJYoJDqWckRnFD89YPIQCX
ByXgxubVCpo5fJCheDHshOc/iC5CkgSHOiEvjuNEWBOI+4b8S1C7i80+ly9ZCOb9SfArJ4J32wWf
5GGt9QwBNVWc+/GZ3kKJ24yz7E45KhEwiIU6tGhLzXj9YIvkpKLIUZGH+BAIRh3nnAXUnMicqDCP
W/eXclUzsUCCvyfYSLepuqT6hMPiHOtMqyMximAoU5sLxAIJXmvsglhrSfQ9jbf74gR9GhnACaB+
XXgNlMOP0f++p3V0+tsBTTBE29bRC0lMXXW0Sk/Zc3otvpEQQiEpyt/BjxE9PgKy4eUCIHuOSUpf
3xkXtYxRvwfWBsS3xerKmHT4CioYv6UPV95+XsDXNQ/bJ2cs4tXKQS/GJxjimrjfOgCimRSeUtyv
UrYq6zodzBYdQbbMLcwTHfkiERcFxFgnw5iXOVfS/uQW9xntte1p/duqfEumPaDcBZ4xYCFDfHMM
F3dFEhM/9EAi0BYNIlnueOPCoMCoqzUlQCIDtwsNA2qsqfPyzZn8TNnIXcEvn/YFmnTtqr3D67PT
sTivcYgdl5eoxQ3z650v6R1Pz6/XN2ZyuXuyXNdoG+mFoH0cffRUQJctJoVjdkj+J4dRuyddBSI4
lxOwxQH89cDNXpgpB2XpI79qMPbQWXwjQzR1EhPNqYjQheTU7I9wyHjrdHbr17qdXaBaEWcq/TH0
Hm8Baj1jpy4JJGSflNXo9TgBsA4QomoIFS4YRzzENo0Ggu3F3UXjR1n9tzcNOPEAn7U/RAykOF2C
jt7gQcsp8OnfUkmwuaTK9Pds3AsmLF44xNAcsJEkeWpBhp0LnB2+wnxSA4aHZ/zCl/LKesMlrUGg
1CRRMxdndaSMMAeqNr2Yrwz5RJi20V5tVo4yP0+Ho2baRli7+Y8FzG9kBAq7jcTgt3DORpDZ6cEV
1lqsXvz38rKiucIPI5FpBMCGCJgVbpE0leZlomfsaBNSllgr0zkB99L7J/gao4cBmeDnX4NV0YUY
nUVA4hlPIv99Vfx2Q6c3Fjy3L/C/ANbuBXbp3opwEOo2/60F17kX7wzjJmmmHL7YAhg0/lYP3i+x
sYTzYlF0iT62gP1XoboCkcSRy5H2f4g7zb+Mv7ppk5NIyrtEJSQe+LyVpbNuAIdj0YGciNAKIdUS
kq03j+sjPo1kO9OiZ9BBzs6/ay37EddSOe9tVyijQapB0cERS7O+Kja5/mqKYgwcyFgRX60FwnXm
4ZImHRJG4Q5I1gS6ga7FERH3YtYhvZfTI3sBtzSufyzMPi8bBWBOXnxRf4yktTx5B5BmI3gSIejG
BcoxHRy3EageeVwznW3OWpecChHAx2P/wVoG10UxLJsc8tZvx21az4fkHzRz0ApDip61ixtpSbWF
scTaSIesiaYQXDLQ07svB6QneF8Shd/uv1s34/KgS08/+S8TqeLn5JdjJB6CU5+Dh1smqE4r2eoo
C0zIVPCN7gCvgNLXmDMPmFo2zZ61TMCqqhcfxPZKWMJcE7JiAcf6rh6S74PqDhT2lw2nj0XHli7R
JiwC5ydmL37ZWs7zyiUsviF5QSk9EO4hP3GoqTBeENVZIJ1bGAY7BbdpeJIXB33cc9/DyB3eleLI
dxOx7MfWxR1bgEBnTbLa4FiHwWeP15P9EFhsmFKF2eqSIt2bcDLTVTWEwsNKsUrvk7M4RmsgbcY1
5UYEF7Mh52Hj9uHHqyTtjKkQHBpYQkpRL+fCoLEc8jpUW8aOAJWoutZKHxe8N26QA3ge4BuAAwpR
lgIA2F37bsf4NPTOhiPdQwCA4WDaP+0fVDZhj7NK+yz7TgASm9YH9MGMcXRmLJVxG7Y1eXFRGB0N
nFDply4Znppip4PYqtclTYHWCS2asjlSfUBDkB/SV8twmsriiBZwig6ki/jeSD1ZwzLDDcH+4Cfg
F44kAetgtqc7bi1JrBzxcmLzBKN2XHJ2tEClQuCEH6i0uYZADx/6K0xFynjQ2GA3XJQVzS7xCXr+
1vNaik+aV+Pt2bP4yzqMHbZIWBRp6Zs0y6N9RTF1jW6AtX2X/yVBnOrhJvvBvOuvB31FS5WSYc28
bFdsjDKAkA8cl0RX/S67MEeTh/mcss3qVMiKVv9m80+GALBY2OaoVIf2m6gdwBTIMMjatPTDwlax
1DK4Xuk0PkDNCPNg3/cKSR/plXWu/DvPJzonFlmM6cwGB8IZbrq9urqrba94gcexp46HaNrQeeHd
ElSAGUceH9Ihgpol/V9HG74dbL5zoMihEE8bNiwTt0o7xatu9o3sG5i7tHuzCvEjwzWzMx6BsyH1
glW+YcpbcH/1CFjd295Qr2w5AgH6e0dHG3fhcY6FaHUguOr9srB+O2IlgsLFOqZnWr0vVnhofUzp
wA7hOFJClgbs6SP6iWesOK+0tzBeSFer9WnUrfkKEObf121atpHWCu22sFZlY0BMIFTV2+5BBJv5
6kHctTmswJ8llgSk3GAExgzuv7GChvPbTfWjpUMgHJWLM9PhkvyqPgTYGPB51Jtf7QnOFrthfgxv
Y0xS9o8lShkmwpeNVud8BeWyThjrHa5rrGC6VTjEcY7GP+7/M0CqHnZzoHy+UGStj54C3QA46T15
67hZ/0fYmfUorqTr+q+0+npb2/NwdPa5MJ4wk5mHG5RAYhtjZjD2rz9PVG+pq7JTWVpagyqrFmDs
iC/esVOAuU2vq+dU4UFEOkKeBRnDGAV1975SJrcl9RtQXmbrNJCUlm546lSfASiL4rPH+BxXXAn2
IAJl28/+u2uyU7Tr2fmj+ABw9pvuq2syQnIT5O4N3w0uVKRuXNQeuwLxQ/57B25fzd7P0EQ3G/JN
ZBNjAdFFtEkeXfsSCaeYjq+Elt66r8V1podqvA6zUpS/Fx/HRMGuGePT94xtTl4glzntmyFrJhu/
RPyV1JVH5R6gOcpnZ19LOH6TvdOtY1grXPLnztkX5q6QMVBpa0uFwIawoj5u6UTrF5v4vZNykOP5
UGFQC5zQGF/jiriLE0wUtyjC5E8OSsiJ0JIvTajRnGQlj3uZdYXfoNmEsXpGkaxfQUVq26nHAqSa
4qnWZY8oKQraLugGc/+8a95Yk4vASdDGdF4rM2hmHA4FwivWCp3jYo9TSGK165Hag2f2rQk9GKh6
pTHlZ6vRthJnkhHLzgBKC+qAvjN1pU1S5BTQT1QLjsyhNrC6VIWk9CU0BMxSwxcduBqKr1azp9TB
LM2Y9sQyjQlCWvIIHt5RCVpDkU5P4QNqiUqNOoeuE6N0pA7vsQrflDFx4GCm2duYnDfpJcYtv8bJ
9QoeBYIdIZVQoHegmi2akTZw/qJLjsEctMVeKezxIFezfF7FzOQ73rA1YRT3nAiCqG7Bf9bx+tPi
wNc1BjrU33r63q4/bt4qCzZyTJhjhiywWxKqgDQfQ/jGBmQhLxaD5W2evV37FRxOGyph7fsYrQeb
K5QUywuwXu3uWf8HeCY42MgbmeQI9i0S1BCcMrWz3gvibpwiwrmw+u/3p7DCYY7amFc7QunVaCCF
CmO4yHXhkIntCIUfOux3b4pFzTNADam/WZXMrsbnunOL9e6hQ6gc6DB2hxaOAjKvw1OMQJV/k2vu
A9dP9bm+EW9M3VxwRfMXgQjs4sMDv4/U7vgQFxzzHjimykFBmjLRa/4lBB8nfx3kNov5Y9GtJ8yM
wuchfih38MF8wm6i8sswYiJ9JdvBQtaG2ISIdJIs+fvmzewWQmrmbhgctjZ/B6BLjLfHQ3tZPALY
UJitkEPbhxlCZrLH17HFeHKYOCgC4eUShfMPkcf91cRNGODnSmuJbXxHyh5hb0tUjQ26FLTjo1DE
C7nhNuSMPsq723WgTrL9PBGZPbb3OeIudNuDoNezw8XC4KiGxGS8oNnJXTSBtVVbgzbBlGCIrclk
RSREq4Aj9oD2XVrEmJYCGo/56+quFG+1IrG5za/aBNmwp8Ad+ef9jC376XaEVJ4n/uYJDtJcNQNB
ntN0hUrIiYbROE5bMTPUkAVDKHOunQx9CGxBx5oodFglbyGYcDj+ccK6buDT7htmW05rIZODJJSU
zrJilMDgHZ5YqDYEEjC64Rq6XIJsBaF2Y4YBLBPf8yFW57nkPSi+bLF84IsUZekkiotVRd9cx6eV
unlg2c5iJgd+fBy+P0EvBmNGNtIAyej5ZPGBvJGq9gv1hmCnuFu422FMgb876hwBB2TQlHgczrzn
lkbcitmHGsMey4tUNjJGtaNQxOGRaQHlw4wJpx4gfDn4+pz/F8nj1GS0SLkP+UWIJn49KskvJWlh
qG9eU5gm3rQ9h3pimMUDYENhIGhEaQVvFDorf3kdHMO97O53O3GxIZv9J3+V7m5X8YY5L60urSMP
iGT79HD61wH3O5T5p4NJkopO1+yY0ZkzY7zkSOn7kdcp3U6H25obHMP0m2PvmWAIrNycddEz93iP
HeRSvNN3+usHlokYH8TMABte4c/FobRao92MBS9ubmA5Wibr9kI+gHm6HAzGeoRQcnhXeWprPkuV
FDe/AqYi+PzSPqFidXwbxutIz3a05qhb4KZa5KLX6okODzWbAsPUN9rAXk7ERL/+BFtRlvIIIWK7
3Ag0j3JVv/QIYrn0hOavdRiIGA+9NSLxZphTNYW6oytNyeQTWuXaAIxr8DwgQ247s+ZDgiEhceQV
KiRjUScNu1UNcjIgn9E6hWRKExIUioVJJBYu8QWarpVpxwWKCK4o06149z7N0Gw5kHDwYxJBp4yn
eOFPXunEcBjgVZAnEybD/OkfCaN9Ub7rF0v7Ed1GzYoyagzOxSmABTLXrqKFktI+s8xjFEEMAWua
ezZ4N2g97DU8vOyDLjNEGm8PsllLA37xiZH2CZvkH+qW9Xkm/oF4OnbPQhwIKLDhfgRDvKw4pBQD
uxw+cV9esfzdbTeVu1nWdmiowdWhR2yiJ8JhCH18erU2fRUztqWj0c/PbdLmTyDqJGCwM1UEILGo
U0zoSFHlAA0xyK4JIH8tMx231Qu9Fv5/7UMC3Uvjg7zICQYFggUzXpvxId9Zx82dBLfCX5cLQBMa
uDgu7G8XGs9gs/KljtKR2g/qe1/9CouEw5iVEd2A+60Y8LDCgDbi0T1SWvXL73qhXBmevs1TRfUA
D2oOu0LCEvJg4hsK8RAAOPJT8YDyhtEIp+Kx5Ja+/+rJKFFvEh/IulHAZHZg3mWVGA6NdGIcj6lr
68RQBA51p3LLgW2bZTjDrc4b1/RNiKJZ3PYq8xVxJVQ+HgP1Hr3uwUlGa+bVRbeEaDl3HlfKt/2y
JI5J9G2YvsrhU+q+l+JhRqeA6heI6Dnn7I02uoWU5oVMTNA5EaHreIqRyF3YicjF4WBFfL5zYimU
kIuENzswH0TcgLHeOoJNe20MywXCx4cAJUO65ouQEjPJKOnDPUEQX7aRPmVaf1hnHpAADJiAkbd2
wwOnHbCzdvJ1zxxDWdgcNhBqERxSLurlBHtj6w2BdIuI3xpi1/HrrT5O2xX44UwZWaPXPF1VU9Lc
SG9ofSoda5PHRY/aQZ3v9vM4vmCK9AghAwPn/8HJOMVHbJImL7k0WzIv8blAgUVftwx3GJE9LLyz
mNamaVzAZ9w/riO6WnMGwn62qKaH4BFBorUs8i04IVwwRQl/p959RzUwjZ08e8AzILz8iCbKloxR
Cs6KdAMjNjI0/eny5BItub22tRkdy+xx4KQQuugZRnimkA6iROW3i3CrewcXgYWyQZBw+0O4E5G9
J6clIGPNf2MRe3ASfpBMdE4O0WN0QvFvjvq0LWE/Jpguwbcf15PnwJ4fYil5TNfIDSmBYPlbd9jB
iKAn04IjNUw+NBZnyuEjvOOmRUq+vAZPfMNwlKxap5iHf623ngOVvewttIVohwWzLYBt7qtgepqJ
KnU6rnbADhjkZkZ4x57HdjgqxpjGcVgg6cBQoDOJ0WEKIo/QmMGnDGh1a4sBac0gr/kKJ367BU6w
I/FzKPWw6bI3qNiZztENF7W8xbPsFYjZcVHRYgYgzPww0Gosh1IIBkiYZ+GORXCcyQQJkB7+wspf
qFy96PBB5AAODntQTBp4ngOUTUZiHu+HbAr4wlDYc7AU9bEp8wWkKJfvE2j4kFAJtKdQZx6VhfzO
NQPm9AYPsWdY4/OgrYgYx/lMSIcA/AVoiXay9NHiPfk9EAE+nVJDwPjQXjj7qivO3TIxsci7LkKh
FKDu7bMp2cOsLSBNXCYcFww/Qy3pE9MWjCFBIRPRJos6bRF9E7Maar7dyToVLC1eArTYgQ2MC8uC
7YPOOE+dle6QDRVG5hALOfcbHLwKHYTtoaB5WOQoZuMw4cNZEaSByGAoIOh0LppiAP/2D6hKpGEt
G2HYAWEzDbEDKloQRiER6xYbgRfS8tB9tF/AjqAqLilL2cpq04ymYgCF5SqiFCkHQ+2ta+5zWGIG
PvxGoDhZDLIwfgL2PhCf1hwm2feiN0snAYZgVBvOYb1sW88QLxOGyWzVkUMSLKMKMqP4AP8c6pwu
hbnKIXKvQyWTFgFHUPTM2z12j88W6OOVkzdfNkFoLHdOR9uddO+CsRdlA8Eglq+RdAAwSj2cGevP
5FRFMvg6TVbsVySbVzBcYE93o63UQ8omKCB5k5KAEZikRdwr757BkdLAxsJSzwhiR/2wHjy9MqnJ
7bonz0k5OXw4wzzRZibTpDBM1N5lhn6b9Vaw2a/hJRROv3tcAbW5TFPngNRJKGbjVzBU+nIfJHGj
KU1sbuDb7BCBFIl9mqg24bPMZ4C0DECipIgn9DTEK0KptYjOjhDCTRnztw6iAaFitkUgQITQAj6e
+GtuzJr0aeY6H4Dd2FIgPoFThNSUw3VvL8If1AXlpBO0JmLAO654ajlcnFoUcKB472CgGhcDa2kD
8R0+pQCqR1Q7pV7MuiIkCBXyEEZYYDa+OmBl8rWCPU/okPAbPEkU3g3JAoybaR1ZZNyhjUGRXpK3
7EwO3bzyZsRarOwB8c483jwrwB0oXiDZGYXFMfjsP7b8YAbzT9pWHvC0omamS2dQeyTyBSWTukvj
OS0Gt+59r64u4CAgSzYP9kRHFMtHjQDBsOHLm3fI/Uj0lRD0gGpDuVPta3QIH2WRYA6kZMBxgdbf
z5a2MHA27ZHtH7qQwAhfdnB/LBqodMCwZThsrDzWoATpkLoafeswblTa0y4vCCtO6n32XxKlWiQz
usmNP1vPjeV5LiSx5S9UCxS/X3RIRHT10WGa+eYcjHjdx6SSM2ThAMk/sknZPyWTa0wcy0ezOBAN
ZRGRFAKVcjmJKSIgkq4amNospB9hVs4kol7WU6eLs6EmbvXzOQdMx7k0MnBVDWyo3G25N4cPrtKV
R4w5j+wc8b0Ie/HH2SYohKITGQQULR8lhJNnXMe3LrSWt4My6h5HWHrJohIcuJpAlkPIHpj3h3SL
v0Ug1LJCt8ziLoLAinGtRUY1UegermboG7VzYFvgqwIQT0l/QO5IZR3b4fjKgYFKQsJ03ij3hZxE
SF5EbBk2IrwYxZiBC0HXoJqcJ69ZFoloAKDfqsNikpz62JTov0LwOXxNgXAZol9TrJELIa5BcBWZ
03wutq+SwnLEHez7nrbM/MsQ4IpPT+gVZ8UsvAVXf5fzzdqxbHs1QdcSKIeVkD4EFgSQSv1AHdTd
ueO/W5hfUfILs/A9UhKnPa5R6hBQxtNqJGv/iFBlzUrYILZXAhw8XUHbAcAF6fzUu0eUREHZho7/
XFQBfnVwT74/3EEzFeG9TmIIXBmq6oG90sBzplZXJnCeNCGsLntqVOnQCI0tgvRQHd07px57QMei
xYXaukTSvYyEA5abXSlU2zueGvitNsg/LmM6usBtWHCNHv9c98GQiAerHe9KCNOhR02mWHHAWwmT
aISsBo/glTs3B185cOVBaLA2PzDtAbyQHFLhYgRLg3XTwRYfD9+OK0iya3TeKNhfUI8L/4u2fdGo
64FvBo/dbVKFZCb6LOoXhPF53y55KB/ebL1qdvn8IrlIfd9LHjzUqG8hN+tXF4rnW885ZJH8izGK
4KQR1zAv01Nlj25kS+Ju4mXfXH0RGokhOELG2GPGlSZQBAXn6SmJnXVUjqHGqRioOni3j588Iywt
w8s0HTvdZnxnmGKUCg59cRdj6wpEkCfYQoHHgZgS0vGtWO02PTUCOn/ybUI2vDHVkUWLkwYVzBOJ
BiyhV864a5F5IDYK9M6h8+oBOmFWoTAPK9ZUjVC1zIx9OXEI8UBUMbNYfY64whqiekX07jVB3c9P
brHaIdzFreechNvnQSWadfkwaJyPWMzrkLMmYKPvJOXG2CFdviwgirbVSVCWOSQxu0P/NHniAKTh
HNuGDfYkHBBQ3celStTwSgJDei/sHgfjjhoWnC1MgB0sWMXHeW/3pPFdhGAroPZyK00DrZttAZ9Y
9fqsTizcR2zg4039kXNiwGoQi1f9YEN4EjymgDjyPkoPlF+umVQRmNPaSEICZCHa9uf+DBXl3ft4
E1AGTR8JsdcLZ3BoQ6Z2bx/p8jY6cQnkzXlw6GizdAcS/9qjgnuwtALYEJcw5IixZmyG2/UP+3p3
2NATSHSehCNKNB6YKKrBc0NzJTc9TagZpGv0urbXcDqElW3uoEt53+CtZ0FNo/Q5uF4FPs0DpTAQ
n7qNEsDqp84EXonkt/Gv2BYRZPZGP3UTg+16eo5gBtUe/jVSEbei8WxiuYM1phAZKPeJPYzogjmc
KFWWCLmrNkJmvdoZSkd7x+c8IDvV0cYVsTHUb+Is/kTQC3vDuZSkxuGDMYsbhb1taAdOyHFLqEOb
KXEnWISNttxHZdjDSjg76ox1Owj8oXCq3OkPYlsM+JYYqBrAQ2UrWOp1v5F+1fqgVNiZvHnErpao
14n1HtKPloZdR0KdAFjFCEtlQc/yXjXqAZOUKCOgJcUDDuYuJE9wAkk6LmbmCtaH0yZL85zbtbve
5pOiLZSGmEI6Y0QG6GWlbjNIZ+n+HeDKwKMhzAVIBzjR0q5VCw9XChvwz3/89//7v9v3/0k/z8n5
WKfn0z9OzzI556fH/X/+qcjaP/9x+devt3f/80/TMDXTcHTNMWVZ1lVZNvn59mOUn1Lx2/8rq1+m
ZVyb47Tcpx+H+O6jWGB6VODMPOsWSZwjyaOiUwKhqNzG3WKH135NR7SrkOcWMhg4KYEgzrDhy+4V
NkRN3ROaddi1oUmMura5bB7QkWiU0HBR7htZm4aSn88D1TFlCJKUkXWK7QIlZSJPqIngYHxmPwXD
xlXDWS9dk/TFLyIRpFwA4VnFwuFgpFgdJi+QkuCoIjkGN+/dCFVQ0UtvpWRatzVYoeT9aS7kLtMh
fLEz1lcGQU1UKHNA3qqrQzfdHHo/X1LNsr67pIZsa4pjKLZlikv+2yU93c7ra2HqxykiDnJMtjzR
2G63Ov0JvWbsDFRfX70WJzZabFZ1jMoA6RBQU98gaI1tY3DD4H4MtG2hhredihGgU0REUF/GbA/J
q3PLaNY7JkbXmq+XFAkfdrfMt0m83ZtMz32NPrs5094VrXjZyhAPplR9cy7zYSyvp9CxouuhXd8C
lj+TUIVTiNIH0lHb5miru7dJwbdFNMeH0nmKWP/lufIdxAOf2daeHXMfnRQkpLWlRW11m+j8P23v
Njku7VnKIkbnTNoKVLLMqKfX5njFLpD7pPK3q8V7ZIwwJZ0hvFEWYzQmF6sB0CIFkONdcA9eyHF6
NugQ/hDvMJaXFxqQCMPPOfHaY6qTRvynuUvbWY6sjjSt/ukDQpHcWWb25B0fZ2AR9BPzn6zUY8Bi
WlG0Xr1joGcmbKavD04bLzJ3wtOw2uTzO/BtOoZs62af5lzHzrh+UsG3njy3eaJuKYw4UZW5UBec
t58QmUbwnOgLg1XyQkj3ZVYtrgt+u0MsJTrUGnft7jSDeaLseaAxU5HkgZS+Xcw0EAPiedIJYcfg
B48FnF2aGKvTh7E3B9ko65zB+9sXkmcv/YqttHeaWyLEJ+vbXX1LRrUrbvw6QLNOpNSzKyGonjF2
gk5Ehz5N6KHVk1bnadoFcUAM0AdigOH44CR12xP0cNfZVK+O+9pTvoJi3OpVkLdDaCoH+Th5A0k5
uQPQkQ2LsvCAU3bM5E3XOrZ7dc6qq8W4QKoGFuFAIEzr1Mv7tDqOjCQfOLvLgpscRO35TNZTG/Hk
zcsmEsvusXeDPhhLk7wgqYW1+Y6bj6h+sCD0IRhzDMq+F2bvsajRTt+oLWAHhrtf1KMisp7Q8sJF
9dxrqov0aPECvX/5a63tKJ36Elfn9jVhF7tPMHW2GQfm6ZJLPIBmmBSDn59r85vH2lRZJk3HcCxV
VuQ/H2spU9X7LVdP09mi9/Z6r8FmZcfop1ttXGJIs33t4W50f5NS7Nlk/krHAMeiF6fuJ/do2Xpt
JlfC9tqjbdjt07OG6gN+DLoObT9r0+xOmA+54hB99AWP1v19EZibYRpEw9nPn0Qz/nOB+uOTKH9+
kkxbF4qZa6dpNZxVmM8cdx0OmvYmdyeZN2nby1FCNRxi9Zs/53Ftq0F8iKaIjxB9tK5zpf3z+1H/
9n7UP9/P+aXKWubwfjoEczuuUEpjFQRidz+lD2T0cx5q4IF4mrnOcg8B9vPrG+Kb+7IH/nE9vizY
RabcHmaqEN099cTopnhnApxFPZ17GSgd0sHS1oQmFNe5+G3qQEsqFT6bkOa97oeEWBCzMuogcuAv
rXHmt5iJcWrqHk05wgMzztwxU0LrL1u3rf/lXYuf/7bNnO1CP9caV21GID4H5pXsU8rCMNMjLNQd
oP3qLdAprHrck+cVK8mgcUej05yE9QT/QdBlQVnqbkhKMn8onKRukiQ+CXPUI7lgghFjzLpnuN4e
6vEYPTfHacrxerj+RBMDGupfXG2PvhmZGsq0nfqXfdQUd+FP34q4a377fHpxNUvL4FupgNKCwucN
EpDa52w9eT69NnbpDXKDs7vSvKA9Gj2AT+4i2uzzNX+7nxC5ybymz7qlPb143RkXY8LBjp+7teVG
wz1wBedAEAI4fSJ/6EfY/XxTaX+7qb4MVlpu2nl25e2rvcUvDCXv9/haoIy4s9uf5sTs8nilycXl
QAVABhVAZlEFavuXG0X9ZsTj9tYM2TAsRVadL7f3RU7VYl1wozwCMvHteFDGkze3gjISkMXbJ92Z
WxRVAZjIofXzZVB0+9uv8d+v/uU2LZrmLUti2ZQ6dP1i8Gaz3K2aNl1Lqj/IOw66JJ46y11ATXrI
NBentghweI4m6mdOUShG4tHqzpGfyL72CwWz5Tbj2SvwKr8XsPrCXsRW/9N8EiioJ++LL6MJ7Isw
9nWHdi+4GzLL3efyiYigIdh67nbRmcXRuAJe5pQFkD2kdC/206ShwLaF9emIfyHufyg9mC+33owB
wwleO8Rj1FGl21pWnjnggN8XMwCP/Io1O9qTGYOmYfArlgfXOmdd90ERyHxok95BtNMhzgN8bnsL
mO/i/XyZne+X0H9f5S8Pi/U6rp838bB08GrTo80yunKCAeHn7pl8P6szuU8nPOgM5q3iEI7em4Yk
RjQO0t39JPkBELllXkgJ6GxZ8ikF6M4tmCzMLDmZ4pSW4SVnWSDSN4nHp+FhxZWJ0YSAMAn8EQ4g
4TOebfgD8hcgRWYXr7M4tvGRkptApKOChv7ZGuKDOvZYEYl0GyJn/vkqqN9v0f++Cl+eufdFex/T
jDsdIUkrH+GjiQa40kZJM0qKrknfio9rbLpPB1jNdqQwRD+/Ad357ma3ZM4ETP6mY355A5KVaod1
ydfwCDDhP7qMysFGF+jOmbSDEjEHSV7kW7nXVT48jAvdpUXCaYUhMVx68FiVwkNMQvs5ieG+S+pR
WK5oc/Sc5NQaq3NcEuGQxfbnt21+t1Zpmqqqhqxblml8WSHql9yUqinungdQ99tb3XayD67BfjJQ
oglmpmhyCdazzZH+Kk70bbt9f7V1DDlNnyae3nxJSSI3Rx+lxF5Us0UpCK8o6cjHYBu2S5t9OY7Q
oOwzf7wfDn9+/9+uMb+//y9rTKNUVpWLrbAZgNPf/WrY6zRofrPWZjNJfbaDBzLgNlVk2ubcGn2u
u85H0mW4Z3he4ndx7wvsUUBM3OJvn5BU8Rk4m2UDY/eXa/3tsPP7e/3ypL5eSm1JJevhhf21RCDU
M1vtYMQhm51ZbifISGqvNWV4GBZECf9tPVbFtfi6rf7++l9u0fTxzrNbapymZ7/nuL3NNXz2ckRO
I42/3+xOyq9w6kHtc7wGDOiV7grgLXl5A8mdtJuOO5JayXmbLPv9+Bj7fYpAtnY5kgCtWu/5ZKTv
2nQJuqzLdK4hqW5hwsBpUMMRuvMlULGH1bUWM5GQuiN+nJWdG23HZLLhPRkdexwjYP6k3c7YsWOH
48Nwzz/jVmy6bJknF6qzj3Atgurck3bIQv/wXsufb6lvpytDlg1bPA+WqX95JNbN+WFe5Fs5ZedB
/Xvf32NnogxIagDBA1jAwTc0ojQ2Ao2aXcN7e/cpudZ+7rPGEhszU0JycpNH9O4Qr12QaE6FLrEF
LrNLSQfrZfX2H50mMmg302iqu2NVBNeg2xvARxo+9jLhk6f4QF4Mef7Qy4TsasTiWUlGjK8+FwVG
cNbtQycfgFhxHaLTUEr+tqJZ323fhqJrmmKaiiI7Xx4tKdWe9uGdl1NpoJMHxOkttAj+uscF24wI
OKk/YOpyBMps6CgdqGqlM/EYFahvuANAeeO68U0TColWPtm/9vI31fUtiezpzWli0SWaTRSPW6Ur
J6qPmQ9NygqtikO8QT2xIw0zLQARJXcMA4iVcEXVE2NKpZMLZFQNMA+jJrjqLQVyxhzKuUtdI1oe
aso+r+ioeqTX/XxvGMo3y7zFNVGYdixN1TVx0X4bTd9pk2qWdjlOL8ws3TW1lwiE1J3l9M6lp2Nh
QnLBl0wryceBKoIO18a6eQq9PQgrSN56Ti49+xTK+GMAvsjct8cWojvmFCssD0NDS9Za+CRhjp4x
CCscoFY35UI8suhCqiwzEHiHCPVDzk5dTcPTU+I8IyMPAcWgIvNngIToRXxwRquJnHlZfKARZgF0
Iz1p3cTVTQReaETHuwd2dNrm49stMkcA7U3lvXrqyBloYwljzn7dBuGgNhJ/fJghxemvsUGTILQe
1GvKMz91xA6wUzf3eu2bIAnQZ7WvbJuHnxGHRKLXooIdqeL1PcmJaejd391Si6638fkaOnkIyUCe
/owYV75OJHhE+QMMVx81kS7SYI1v0oRBfaYBGFWvGYxvbxjbK3upwXkLGgIBwJv8OjoaPU0CNr0s
COKSL2Fz91W+AXDeZnBK/SeaXcqKx5K0WtctxMowKxURRCNjfKEZnbA8hLIW0Z0ugCJcEvgFliZy
PcjBWYj6ijGmdzGTItzXltriTr2W0zZBrHLvhQji5OvEHwPNkRqP8AAHFcW3NimhoXzu4ztqikCn
jmqh3ekBFCaC9f6ZtnTEJKge1+7jFWgx45ehTq91eKECAv3zBBxEPbSPJ/I2lc4Jzd9YoT8DITt5
h3itB6VYc+yayGuCxR/ss913vSLvrnIvjxEYUkprQ9OvH3HZ0+/xlUoo7zLH9lxP8nUkP0mF8Qyc
pGO1DctgQZM4rRuhJnRpFmMN/JWYSyQu3HZ1UpphSmQgJQIN8vzBiTNwUo7v3DO53xgiAOFOQz3N
AlSFrAPgPP0XuneEUoTvgYUFr4sro1VOCIk9jI+oPIheu7vIqWq//DyiMDkGptX26QQ+Ne0LHtXp
CdUHAURkBX1ce/qVoDA3RXrJCroo6RMdl+wpxLGfCBHBPRLeCaYcYkNYYyFpvc2Ondgz/gthGF16
o2cTvEqs45g03FL1VL7lfYEhCGMxtfDoat4EicLna7OT5FcD9GHSZSbTZN4pkEd4rDSv6aOvQPvV
PnEcKo/GeWChF0PzkaSPiNAHjqngVQy8hJEhG0KFQZYgQLfeykCwHPc2P47fI8XmkfY4Y9/R42Ni
hvpPWMI05HHJiaQt5hQ7rMpWAWBExMkqRV9FJANSMb8Z5ViVsAtOLH5y8nLupA3wMOiEhhIiOXAD
gwdD2Xvq1as55y8cLDt0xtmBQd6eiI1t0HEC60E8opnGBIG0oiYLk2r7rYUi4uRSBgbKqH0+u89b
m5vl9nEDou3rQDBtjUgAHgha9qaHzQFuNnWR5CHF5I/W6LiAoLvNhzmvjljgkG1RhU2oRjW5gYLf
XJnuwHFF3w9ienJHz+GF4BIcrap3pOehX4Bh90FFjZlOI2YasqCldObRUHbyCKC+I6j+PFH/GN6e
o2pyYAue/rysfze8W6qhyaYpa6asKl+2upuUPySzNoqpvcJ+c1C7Ginyz7D8uJ59M4ufo+LtXtQp
ofIUs5BL9OBz+xp9fm2Z/gA6aCJ5YnD38JZxBC2yTZFG+o4CDO4Fk4iLjPSaC3w+cudeDf1swwCf
6SqxclRuuHuN5e2zSv+yWalinvsy71mqadqy42iKZtpf5r38pabGS1WKKbFq0sKs/XP/Hl6IZSQI
hx2F3G+cU947Cx4kREU1I8XzitgOSPLeBIhjDXJaclKss4P/8/X+Doa0VMtSFMs2VNtyvgCqxuPw
qp/6vZjirHDitPPGlrQWRbdadCOZgYtHx83uLoXre0jYDsH0PE6XPStcG7sqaoeiwynbmHC7IcDB
G0BSLgz06dMgqNP6y3XUDDGY/8eFtAFRNFs1LcUSQ8Fvm76yLqSzUV+gIzgo2KLDJpvUoNhacFq9
Lq4kd4jwwntHspzVYbPIOTubnXXZkR3P2pG4dJ4zFxiDE44G+nY2MgwWqjJucy516jbbF90b1Ka+
ZhiEybrF/fN0VZtyHqGj50U5WD/oy1nIOH6Hj0Q2UcyKWIkj2wIk3APdQbF6FrHaRKe6c1XaNeHa
gaqG0hbjVwMLRGCm3mJM0KhyZwCTyTWjJVVh8W4/wGFoYaQkHVkP/RkUFCRCzUdsx7l11NwnpE06
bi6eBlxWUnc1rEl1LBN2oJ2yQiKuHIfGxijhbloKcMtqTdt3ZLBqcQZWPUX1j2vvioKH1ibMaWXP
JlYOWggbihzhpTLPHQN61uxf09a9ijQ91NfEV225Ma/H1kmdaAy3hNBaPkskHB86bAJWb8c4JbDH
2K6NUV4GKZGKMvuKZ197L9SGl4lxHzW3TfUONOR7vaak7eyEc0QNeG415Kgsu7Zr7KnWkD4YMFHa
pseg7F5md45nU+KFkHGt6QD3lB613+8hYtp2rXsNZA+qW7jE3JOXeVwtL6PX1MRZWxCf1sLhBv95
t9us2qRwZUiso8bxpWtSbjNaH5YXdP50L6OKclrcw+8pPcvJbYYOqBaw7CEqSDbQPVQdEDwY5chx
oViH5JqEu0EvhbiagnIE0BVVG/jSSbTcskge9/ok7R6AyXhHKrKXzxLzieSeryRGErCGKvc5qcb4
ehbqLvvI+ZLp1L66qJDuiTHDUsB6LiFBha43kjMR6gxEtkeM181pVQ5icWZzVgOEeJej/xLd54z4
VKRlxB2R9gnLOkc7ol9CYtY42eFCcaJc8msjwLPH9iZtueccx7WpvTz3zpi7Dt6BCK6tOtdokkYk
1lA4cg5gk9jrCf8nHALbEpT+Hc09WgVhse1IyE3c2orYjIqd2XnbaHpxg70J6hB1pweUaiCJlDxz
NFQDZ8/R82XEW2lqfKAYFdYpc4pwpqDEsPrb+fpPCMq2ZEtVdV21FcM2ddtUvxwNirtcn+7nh9K5
S7jseRPlO/VPRFqg1ck7KVkcSnx8IMpwerqBnh4Dwxpd8dUv1CM2yvHPa6zyJ4j+r7cDFKXztmyH
N/YFbXjq6/z+lu5yJ1XZuYm/IbCRXDmT8sy3f838B+fNx+id/gUI+/PU+L8vqxqq5aia6ahfl/bb
a318vtQzsXgIClD5X+NTM5Kzj9IZypf5z5/xuytu/PZaX9ijk3W038YdKIGZQyU7t9rbr5ZEHEMd
//xC2revxMZgW3y7uvrrrPzbDvAmGu4l2zLzc/Yv/9ei6a44mACYTQyAJpcttGyN6JZILpHbBV3K
W8v+uOlBNgskORoOkXr/ZWP6/is2TDgyWVZ0U/8ytmjGq9Srh4y3To3NmsB8xJBm7OSRhJ5c6d0O
e66EIYU/XwxFXNZ/b4f/+xX/9rJf7qz1U7mvi+Ol6b6vbfUR5B0deYfuKVdyZQPlTdYUi5x9+cvQ
8OfJ+z9f9cs0cz8+7mZpn5vu4RE/iMF8+TLKPwxzkKdU3Lz/8pV/+43/9iHFz3/7xtePiq/7cXp3
FHJKyQaQwjz3uZyV8ZcX+hOV+4/P9Yui/O2F9Kss59pZfXceVGkyVR7/9nV9sxAw1FomEI5jIE75
si7l1eFSW3lGDjPeIOfwcXrtsuvmXXbI+EFRcfUBCJTk53tE17+wYL8+l8YiqKqmrYkp78vQlGm2
LuWXw3uCeALJP6EsIcKoAaKqMR0wyzNaVnPEwX0ownpI2YGJxsdrPEXHGJm5e8YoTswthsLcJaQD
JpA+EFwsXQ6dtDNJ8Eao8V8tc3WOLLH4c3JDVkYGBQrItjoisCegFRjcg/DvHMAzSxAyI/lqxgSY
Zl0Ci2mGVwJ5pSUoQ5Es3rxq3wSID1w1PBZBSuOxTGw4rvnNCaM2WazMXYkztnvr6Wmh9/ciZLGZ
MoiQ2Gfhqqiwe+ooFkW47v/n7Dx3G0ezrX1FApjDX4lZonL+I9iyTZFUoigG8eq/5605H063xygD
B93o6amusgLfuPdaz4rqo+F3zsmRxxwMvA6WnO6Vb9RcSozib8b+8MS9oS4MSEezfI2mOOQqoO0R
Na+ex+5oytRDshGCbzzzSHVjJcaoDI3FRumOkszRvA+Q2EeSKF4OjPIDRJukj89IAsP0cUUhT+lm
ZQl4O4CMPbf4ACpWQiRW2te+LITqZcBl/L4EHDt9QmlZVA27FZAyM0BveePkMNAiyX1OANvN+f/y
EVNaslbiZJO/oxqdiSp/xJ4PVZlAq40MeZtawxecObrF/BNOLqe8gaiTLbvh/owU+09z3+cAhrHb
R+p7fj85lFpGtzEwl7f8i6MoLwKmyC/erMiGio1RAUCe0Cu5OmBZdVK5IFR9ehU89z46YEeaiqhK
BVhJuu4mjBAEwH7rCEeGepS9Kx4mbFK4TBmGpIRHxu6+ARgXAVXL5wokHji33g1ZMrA2Ip8OuLA0
QAuEqVNaRlXVrzd7w0VojAkZajUnGDd9f/ktb60YKAOIckd4FPTaSh9CxLb2zFExZDShfY0INMKz
8yB8QBCaTLz9hz+EpdIAB568Sb6Cp+OSgqnuSEOc82xg2ygRQYhjYyzgy4iWh8sYNfuHEKgK63nH
eXXBqG64WRKVxKOCdE4awhztvJ9Hl8gMHgTO8jXqCy3W5goC85eDXLM3wmLPtY/SB+zmBqVw94Hl
k1nSOmfGaUPhdWygQ4KNCIGCxoD7RMEc3t+Jhibo6wSPGN5yiJQOGSesYKgZkHLgReHF91VksMLI
zTeSuyyaJJBCzzsQ6GQviDqIjEG1722UwVabNzMU+YES81kmMGgRIyOeRNiKGJxym6f4VFEZS7zf
kRaL5UGLrlMkguN3zvgzynAI8vnrCkUhuyGixA/tI43GzE7f1XTALGC/ZPEApuFKUQvJd3ReQtvG
qcGvFbTiISN76rJAzt64hFTGMu2ixk3eBG/b7tMnalAbT8+MoOuIBUPz93JAseoNGTCn/9ljSx3u
IcAcVnThBvfWm+CYQFQ6I3Nj3O6YgeJpMSregCnBBXrjodVHSMvigd4GnsjyePHIIe4OEPGRBrtU
YUTJiyyUBnCeP5c1mvtmJvl3pGFUwvJ+vT1BF7NwlRik4uwzJ49tOMfD93TeehR2UWVVQ9IEUY3T
1kYQeePTASsm+BMCvoMs1edGMWjQ2jKahiywfEP2PJugHsEOt+mZfSR42aSkpuortHLH6ewQYnVE
iJZN4Kl4wMyZTGmUzjpsEcYgj+oJRiiujc0KklXSDc4nV97CZOerQewMQlpnmA7EvIdcxtDW5x1m
wWcIQN8WI4wvgDrn1wPrCIytalA8+krtUP1RZsAithoiaHnLf5JeroWVeJus7UCbVwKwcINqY+3q
3Z1UG1IIp3dM9eYxGfeCy/Dybu5sQiLh6llbEU0C3fWAnFTFy4YueMwfwBJqLpN3e2mN6dMD8TBm
2NJooQgalA7zyEQhgo2Oct1C3b6wt7XOPInxBOHwvxK68yK2D1k7oKXeEUhmX+Z7JG23r45vTEYB
fbwMRbiNAr5/cDuitRwdE0xb1V5aEUfqdB8KIAC+CvIE05lOtQuOeT1t1iiP2G4SxonoYmqsmMmY
hjYP5fEnGB39gXNhzhtiFywYuQBTIhEwQ8hc1KxSUKf4QD14VGtiQkaGj0eHhCDwWM1YGcysCNJ1
3IbVTB9mXs4aTBrKeEpOOnd36szv55RfNd0nPE0aXVeQ0asGPoES5mdu0WRvxecN999ursd4L1f5
SDoSAUte0A1RQO5TKzj3IM5MnwuD/CiyKcgQwZf+cSOgunLzV/DC9s0EptAHYpNSOfGHKLx2D/K5
3wrVv8M1TUVmB3/qbrhXtX8Cf/d2/3hhlSB45Rm+qJRkrJPJEESY5VNFyZZJcIsyisSMqEf8LENV
mhpSbHTBhbiQPHhqrtj3J92unZxCGlciUOa8ZbM0xpi5MMRjMNmXEQD4jlW9BC1M0mLjccR0eLt8
gWvwOZDV8/6HwAeuPp5OuZ7hAeUCgIQO5fSTDo/bg9KQO+DsdtQMWZcSzaugZe1PYfkFnd59hNTw
4f0jR1nUW32SALAxAxlZtJgWLQXBlCE6EgQ7OGNj++wxCFwrNsGFQkMAMnsZ43Mkc6GJeguxO7/i
zuFuV/Lft8K9lRBtWw/mD1wcEBPAYmylT51e/RPpaD+rsb8vKQ6oYnUux1LpzTQTY7JLz76b9oZN
pNDNIUXkQokK44iw7LDB83c6qSBOJX3JxKJAPrYeVu+nFWs3TKLToIqQZU7J9tsDPB9xCEPbTMRE
cnGqr24LCoYFzIqh047SYQFSn50FVzbecEQE1ghq1EajbbYzpheilMFPszjRFt4hyUfqSlqDGTAl
H4szfqVP3NgFiyaMH78l7FN2Xhf/uu2RxMDCSdMCtcofjNifP4ck3xgYkXgyh7eabJE5CHsq6MPa
OU07nIZTjgC4J8XSSbzA+Dau5ibY7kBlG0rfrmhVekscmDMK08a8mz48c5GhRV+cwqdI+TrED/YA
1Sn8Q3j2TCjz9IERC7otwm9eZ5wSynkB2Npw/LoTKyPNkR25tMn6+Hvc1zT3scgDKh3x5l2ScOdt
ZC2EzLAgbA2Gk0S/DWsQUA2M4UKgzAnltqqHL57mot6cJzVxsAM01fRgjvLdSYeoNHI67+Tz+dyP
DsHjQXItcZdRKI+6EVSEiTlXpg0RTMimIcJAVmXIrzQaCc417OFkhQ2NRpAlB3N0oAdpfOeTEUzr
i3TiK/+miT8OEggzHzGLw5YdnCeGQeuEtL4GD9ijjnuDrJzv6wB/OXl2La48YwjhlSBKDFK78+ZA
3VRIwu8LAfC7h2xzjbu8icMhnRSRS6Gx6+HgPTvEa7yYO9kuc6g2nhdXB9DvHM7inhVlfkafwN4b
w/DA4b1U3AInVePnMwqxz4AIAC/b3LaP4Xkooa5FR7qq0TxwxHMrXnKdz82j6oEk2tOIht19Wj++
DG4S1WDD4rZ4cqDeXbJxBpUDMU8+KFqGh/VJ0Oa+oDHw3uHYWpx3nO43tOtWH48VjAHSWJS3QlwZ
4mrXe+O0h4EvaIXr/j65MTY+ztOrQBhuhZ2Y2tusmLWL58eBacxWClq4nX1y9AWHJ8ZKR7Cs5qqB
2HX3LYF8rCJjhWsEq8frs+ZL3HWgsmz+ABO4PZrO5Z26MtVx8G5zmzCZJb2nvbCXpCz7pwVuWjRQ
mQ8ulqCrmmPPk3SyNf5RT1yDrJkB+jlzLPg2xugZILwkLNzt0T+2wnSWR/fJFfPF6diG56kJRBbL
ozq0DNHaT+HJuFVcFv13NCbk1I+SzeXuXrd2E1kMrZ02x46l4KcxxtmoO3KuCkheJewPmh18GlzS
5YbgNOiHRnzlViCWOS5wq8OUWY4L2hXv647M5Ma1RsQWp5HiXqd3LFKMu6ne50G2fc/AVE2fg76n
NaIsyz0OdTazZ2qFtpuP2i9jKyKBLL5NGCuMB4Z7vaSmGly5JbhERAU3jn1Eew+VpbbQJtQ5V1gx
roxXSNOgDEIcbuyEQIuHCsJ2IqM49ScOPjpuoBwAKMqSLNGNnAYdl7CnEpjDSZt+T3QD59aGxpe1
Lme3OVcULMzcNdfI6Tk20uIGz/aejykhsuFqDotCn3hAbHeNw3Og9c27RDc6KYl0l7kLaWNx9SSe
ZsgjC0+Tgl+3PTZ69De9tbTTHDj3M+JgRvQTlUk+gg43fr6nKxad4WVs+Y8wD9QhOxEnUhAskOHz
5fTC4tR0fCuNT1+G48htJr8fUPegbMea0u8chD+EsN/iCye8IiKhKMyQPi44Ig7lDUf+NX1K0mSp
17o9V+RpEwa++jw7KpeMnPVEn+U1a5o9EEHMtodmEb1ZhrGQ397snsP2nR4/T9hlBMqspySR1vCW
lAHumhQA5z3U+/pUgCqRikYNnBIWMmuW8kq9ObRD9znCskrF4OUyYV3yDUfmihhRLmWl184RJwXF
QHItH6flrOfz7WO1HxuMuINve4eIdDwXDrJHk5y6gMrcaYdlXC/agBGfApXvyEMuHKYHGD0n2xBs
6bZRuryO63mLfP0weu1SYtUvI7QtBy6C2EJF7g2Ui0cEeGQIOwIPMX3Q6OJhwYGmXx5xRxnhg7s6
H5S2LZcJQadntMMdUob8VGl6WrOgWEtErXCq+4xA4KC4/BcgOCaXrTGhSo58KtrdCXF+cSB4uPSa
BiOyozca1PIMcjzKHC4xc0zuEc4pEnUTQk0Fb/IR0649R/mxHmvs3LCzTk4yPaPu4cK8lGq7j2U4
5Ux9cmibaKylNEp9m5yBgrDQxNcWAO45GB2mSU2vAJ0xEqHXhEMrEu775jWtBy0EhsdgRJ+EAcpZ
QGFgnsYFprh0qh31GY4vHabqh4m3NrbHXVCuDiFh7eRvMDUKX5xxO4oEe/bdabJKsUfDQVhA9ww1
ooy5vR2W7Zyiv491DcGZSCAod4nJDqt8XJF8wBXAvh4+IyBN0EsIgyL+ISUMooIPpjkMMgYk18fa
4Sw2aVmlrRkHr6g9npb5vCTnKNlz0ihjMV+m5LaxZR6WZ3r/4xpITPL5hwNfrdiBcJBWrkHEGJOm
6JMkeRgVR4NANoITWU0xkPTTdcP4LXxOP7ar+rcwnxJhj72T05Qzvn9JcBBSB/jIx9edP34NupkZ
q7Exov3MSPoqNuONGpt/sOupb9vs4Jc5N4uYO8FADuIXK8PNN6bLLQALihjvp8lj8whKj2xWtOjq
+LUz3W6sxkmIogrXqT5UN80cF8v4zGnuP3fFpP9uEG7BZuTI6L2cjO9N4dCEYXInUQ3ZN1yu5UAF
iWOE7JoyYcZFKHgQIo/C9FezB3o5N1lSK4IWhQRbwOQBqBTUFioI6oISB0YlwM3OMBJhFmCWeL6X
lQVZYHxjYUEhMWX58+qliSmIUBR6onyDKbh8UqA4aqjETA0buCD80KWK2ZV8laG9f7iM0E/2S1bZ
dtme+uWKpUQOcpavhGup7mrE9Wp9Mrkh954HJNweFkBsYE1rHO8xx0N4oGd4XXcoRM5uKRT75DuE
DO/mKKTj5Clji8W7ZQ4auoNLnGzyvjpKkxIMejuTpjduhWOckJb4YRO4owzKozF9MJZWlmONxOxT
PH0mkon1qQKEV1BxOlFY+zJAp5iOMXzhLm/IWJ6082aqVFj4+uUxHT2H+ed9U2G/4xyKJgiRIVkC
5KQjzCg9InfXaLTDiKTzhFzo/7+TVNTMtpupeIw5esUK/2w2x1DFt4ADx/Q6qDmIHcjXe3HBOc/Q
v8wVT44UfivCNqb7tfRe2/MbtrTnul2f+AKsLaqviGryGLdvJONgrdcHvk4GHfSLIPHT2GKkWR7f
frpPoy4sx2A6RVRBzGXgtLjiuTlPqvjgoKPR0BpzNuU/IZHNV6ZrulLGP7qZkbjKR9EMPrEMhh1x
3gUEwsllxqGDeyzy6kkeK5wxG6gfANweA+Xj/nLsVRraMxQZ1tZgRQZwEaso/1XIiKdAHqSQDIiB
DgQ3xJiiwDHPcSsP8k+DWURUBduyShjEIzAHF58yCEfxpN9TwwMVMnn+jMimDVVuPM5RnCY4s6Bc
YCyVuNxmAPWVoyBTPOPD9jbVo5yZdmFuVnG2SFkyFc58E2XLVJlCUGOS7dF7r548LYh2LGGgOmIe
bCAPLzFfAmvuG9h2TidLaZDjGMbN7KBU+1MXr1x9onpiwZHfGcNCfT477MqVMQWkG9wXVOdQlr/T
HNbnCbti7qrDx4Ri3fTO8a2/BaKi+AefW03evwRUabibJ+yzQySsVw+J1oSC8aJa3TGjDkVzllxi
SB0UJg7hg+M2nwvRsBg/FYUPbWot6TSjlz0sy939wZ5/TFeaA15D0CvJhpUWbBD2Wxomy3zUWxdU
9scW4QWscz4LJBVra5TR0t0gUSNJYaeOUR8l8dImQo17FKeVAwnEGFlOETkSHIYHJw1QEVB0zJ7n
Feo4esYETrC3kTm5afn5H1TLqYu4dgRo5jBReJ82513x7WpTkaRtsWPZsQzN4sK/k/4VpfEtVgPZ
ucy5ju2ziT1+bKj5UiukVIOWlxAYt3327bnNyi4d2civHs152S+3jII5SWIuldaJyH58bwPr4zVt
Z+kIesAA6c30zBoSnegU4MPsi4lDxXgeJR8igdJ0usVhpfYDsnPX1VZsk+TiECYU3IfduOShIypG
1hkEcPKWyuLJHZ7S0S5hMdImFePPJyqBeCGmAkkwtNBBMfenfMU+OoPRaS22EpuEDCsQdIssepK0
WzkA+/EmEpi2ogSoTRUiMeD3eEAkA2PRi0F4CTjka2Pu7jdWdin6uEJeMHgTBJjJrwEuwkntvmX7
cgHvcTAtsNZByOkG8P+gNp25E4pboTYktiosQthfqHyBCZGkdGBjZNOP2+DxbmR+unpSIBshCmGR
NCORg1MOEZRtio297H3Q+X/o3IFJl00dOCQjqnv0J3rOCmsmxyaqBgwVEcxzOAKu4ICeb6APzYCZ
ewkKdYcKPev5fQUUHWOwObLGIqAGSywL+szqqzOy3YYdgtR9tSUNatR4SBwYP41jzypPWeSkCiDT
8PN3DNXIkv5gRZRZDz4nxRIwWmTjwJt+N3u+SaizPAWaY4w1NKzE8vmv4ObhYocSREQrTGyxn+DT
7dNEOQj6GA0HznJ3eCZ2+ITUon2IRNYnnq3eSF7AQRGQ3WJDBjlozsc+33brliArLOB8kVev2hFQ
9UA4nwWJgO9AyXmTI/Lczb7mNHwG0keCt4eLOtNgSefABaL9+GDOpdyFqvi0UDLfHlu9UKJm0PDk
gH1CO6rQzsLyAA9BKZr4GpNdFDGfQw0yurAwp1gseGG/eUdikulwxUQh4iFuAU4X9Fxkit4dUhqc
Wa//n+meE5CizhIm/YGzf8Vlys28ByuuPU6i+6J7v6yewaYIaQaRy0JTIxIzAtXPDr5kyBPn1iBm
H1ZpyDOUHwckTQOdOjDgLh6ZgiDVnmdHm/RixQOhBeWEoKXRFRytCt/k0s/fLRGGzu1HEXEJToXW
fsHAGVekTQHAXZFGwo78bouTdlX1z+/Hxlmx96AP3twpyYBPmhbvMufPuV27vABsVRMQ19wYQ8tf
vDYnQ2BtEzT9dUjW+PIl6Fd+NdSVRUf52dirjAxIPnwY2UsUlx4bycPobMBqcKPX5micFbqmPPzp
KW4zmplbro8icyTQoZmAa+YsDMulCvgtXDxzcF992KXof6zJ4wtneisINiB60neiWULBc9Eop50G
EtQseD0BJBhKB1wXzAsT/uHesS4RiFON7OgRwbk8Ad0gSwBTmMGt35eYDIIAzOFE9LruMzI/qUlv
VjwKnHhcXiF69u0IZc/Q/jyDQYNWTYbckw6d/X6fImSCgQ3omB+7st7rfTW9fehswh89NpgSTAj1
khN3bhVkz6p6zJoEQ0RQ3xDSvDzrtrPO3nmM1heRlnb2ELY8Su+JR0K+Envp1lIIREJvHF32FQIl
CIFCvltV/q0XaaT5klt8jnq3sVA02X57Gxa9SE1iFaY7ZV0UdRrRzxP7Nj6wqZUeSs4HpZKLuI8p
W46I1ORIHAqqnUR3evKokrAAOprxU5IwJQaScLbrRCGy2lwdTL+mzEe1Texwh51OO5Gx1usbtEpB
Kl6n9AKi3LeWvXWH0G+E5kqGG8KN7bFQbiPu3Op7OXvFJJNx8hiLkiBHwOqYkT889zn5j5PZBRkg
npPQyBx9U43vH6ddHb5iDuZDE6IC1VOl5bYjhSURdmIdkOeVlyybI//0P+FcBu2Mcj6NQCnU9xdk
zb7l0FXwn0NzQK7d13l9pzyVwL687LPtmeIJuscvNOfspIVH2MRIgcPJ2nByDeacvgaby5aAdo3D
hXBxp5jdrPc7RkIEbWDuaOsu7RFozs/c9hDdXWfJtlrWwKZFolBvWMIdZ8zd99XiRPWEyx5HC44n
HVC2MO+8F4WZMtSOcuPcde+JJI4slq1GgHL5Sdzbpr27j6Hp7iQcaaxu3MyeAaoB7J4tK8NlIjYh
sJUecsug6i+Q5LsytDZ3vk9pCNIWCbiBcK/Pw3ZWOhybudhHxgS5eukYhFCxL4z5coBNnNefaUDd
zHsOmaXY6EWlQWwMzZD4Qy9PwW3ZPk04RAy3r3NIvcRho/oCDOmT1TChEeE8j1yMlL4CjO2LfZSG
CCN7itAgYgXiqji9U7sbFuTWqxhsuPZy/C7D3ZWm2VITYe7WvOeI8ChyANlEmG3xNaZR6D5ZeSn2
sjizn96DfGRxLjqBpYeuQtYNhQnQf72ITR2g8qqcJCr+YFjJOIUvIXdVAsdWoGxFsYHLCJjkih4q
4M/wHhcTdr3HvvUlXEzM8p3Edj2XWA2gLTtdwp1MCZMVQ4sNSAMMfmW72LHzDew+Zdr+Wt2dV4wE
Zc4SV+9gdwp/DyuMz3KJUhDXDKZNAk+WpM/Qo+EEZ2D2WzUbEWkLPpS1Q1D5Tn7TjPJNBRnvz2rC
+ley3cTp+5OitBKRxkDZnRFGYegmbEkovZ2U3WTPkbdgNnL3vTkI+F6kx0Gnq/R9Y0SKtSypdbyu
4a32bH1KyGqXRApR2S8fguJXrxnkWvCC8o7oie4/cExARUhZLaIhBbNaIUVDR+voyCrw4hmMZnC4
dd4/o3/gHgE4kl59ztpwrOrxea/mSD76ZKFKD78E1W/E0DjudDb0xQWUEOkksLOT8AGGmhuP7Wkk
mDRxCR+PUE00lZ/oG+lxoArJmOmkQDbRo6EdBFNnkNNgV8YVcrUmag/BHX1o5T3SIQE1nIlFLROU
oMexzt6Zu2JT75rZeQS1d26y2u+pzB+1GaG4suSxzdD5vxAHoASPjOzc1bl2U/r8dyQkUFa72s11
36JwBV8MciFOA5y5kL/J6YLDRNAiMUt3TgdsNhzgsjgj6KugZity1vWlYIqIt0sQSHj+TCDRF0xg
Pq30fo17yytSUHEMZLecoV+Cjc8DR/09LW1HiQldmKDN67bmwg4uGz4V4nH4a2a/NEUHK0UpJ3hM
J7eecTJr+grb7VQPu48momDIsAj/IOdxhN68c8xOc5rZ0zK4brsF/WfZ1axlAxoO4JU0unjK8Ctd
ULzWd0UgMiYbX8agTld2QriAOq2B5GXLxvISAvUE/5WjPS4tUo+c3o6aLjszkxfEBhg6dnKdoUq3
PranvekjhkrT1ybizExXlYlQBsSIIIZ9AkHnPWlwTQGpwVnFE1gO5VAZI38gY4FHnL5rYyJbWZFp
/r1Tc/+7wuubE+5/9F2abKN7VVW8kt9kZbebqdWSYgKdqzjXsemdim13R2sMyPmKRJzSKlk1+CgH
EvkyyF8rRaHh/9YQVdbNuoT2ORiX39R0svGDAFU1NF2TDN6ZKSvfdGeNpnSX1LDbITbsS5/il8hb
j4EM1I7A+MeUsftDrjV/Guz0+AWYAaA/yiN66YDUaWVBluBJiL8m8cTuT/ZbfhZST36dv/lZRFv2
9+8HH5f0+yRcTvYTL/z0/c9p6fhTfwr4mG4pNyhiLQcbbTmt+/7J+eQXCycdHA0HMjihfM/+aDde
RSvIjNFuNz5xDO+PCaYbFB43boIbxlySlT5FMkbIox/tAI6kMDmEoHQ2m33N1pW7XTsfHOkHC24k
s8XC+eUh/9v58Och6zIYMOF4NDVF+WbUyPRHekXqm47u7RM/E8PzGhdUGPWCTlgVlBapCxcuyA2f
9LS8dpyJlX3dZasUBdrf34v9bzvL/7wXW4ZZZqtIcHWhczz+L68sM9Lr6XbS9SVn3m3RDz30Sm1/
+e5tX1+x7u0ROdDEkgZ7pLnSAPHFuqQzORoa+K2JH3WRq50cFaU4D8/ue5rbn9fccNOA+3lxtJ6D
zYZuhG8OfEHlHsy5p/TP3pw6xub8NXXfXAztiUMaE6dvOwxWA5fr6Kgc7RIQhPiS+lwRfvPnaz+o
Q1XQHYaNK0kyZP2bxLnodF3JiqIiKsFr5XWShclG4gKYrZovJYfrj9GjG+qUx1v/Zoxw0Vz1fXV7
O6srux29nrF1nykwM7OpDc2yjGpCWF5xVozkblsXI80OGjRczVdb7ZvrtoEIzK/3Zhl3VnMiUIBy
+Mz9zPxFzCv/IK/91+f6ZrLWkjrPiquuxIVb8SkizfcmE9gklAkaj7y9N3DTfx8/6g9j+Z8vaXx7
yeLW3BPz3LyWiHrAeD0CHF6Yd/vqdi+5Hhruk/f5yWTltrLf3M4erLC+GqW0rN6qj4iwveD/MLtU
W5V0G++ZIZvSt6WquMmloSUNWYKErHVOHmhvL5CPPfAbnACoJyu1r/xmC5N/WiBt1RR6cZS5miSG
3D/mkZ1cz1fjXLWjEtWbSZpW/76sARtxIkHcsjlp+4pbPab3l8tRGyk3hy0lWz4Owd8fiPxv9sR/
dhBbk2zwg/jsre9vpJDzXM91IxudpXFW+j0jAsj/YLXGFlE9hrmEACD7BYkj/6SGtnULsb6KMtn4
4/7/x6e/Sk1ySXoWuVa38Qnp322PurvOMIY8oyyLgPeR2/H2TH953Z8msiZrpqRblmVaOET+/a1b
1ulWFxdWL0Qaa5OcpL3seDCZfArYIbi02Jscwrn1kQ588BR/ODVEUo/GyUBgZk4u1pXZ7Df+1Q+z
UJewCBqWbEuyrH5bXYy8MWrDZnmX2kl63pyh+3Hd12ldEynxy9P+YdjBIcKNAm4SPor+TVBf3k63
x0vSM+IoRr1HbNtQvV8AezNuUyUGrkMbPWnoJBe8Qs/XQM9xfHLlTauxru+Sx6Yqgfhm9eW3c8wP
K6zOyspRxVYszbS+bSulbeZ10ju1QzSGJ/x0iSIGRXNYK5f5OdtWyvpQ+ZrxKZ/X5o2ZwFH4//DN
yGCagArg0/yveVBaZ0k5ZFo3fDQb9fAml7h0Vuo9ONxJ1+PbkN94H6l6B3A6FzT2IsoZpWoj4aEj
dAIDxN/f0J9d/ZvBg3ejY3VRTcuWzG+7ftc9DidDeRxGMMnHYCqs/oULXuc83x+b+ybh6pgNnyuO
9eckJJCL/fWXNyCW4v96A6rNlgdIU1A4/j1Zquxxa5uXli0lX4tYFojmRVFGSaXy0FOhBUJrHRa0
cBA2kZpAhCIE3V/eww/j1VBtTbZ0k2MkBop/v4fObk5t7wRt0KphSV4yjGSGWxm196rpLNq0xl/n
fkUfWUOfeqLA0Suic2WGJn2xW3I86VbfPkd1QZIJtdbLFE4Nnmiqgib65nYn0zbI81leVKPiWf+y
vao/DOp/vvk/q+A/V7nC7M4W69FyGMdoQaDZLcI/oDcwkX0/HfTdHSgVzpurYGYuP0idEIFcwS+L
nvLb2/i2vvRueade7A6Dlk3uT9TDtNNd4O+ipq965Tu+Wh8CUXiRKmIGPq5d66gtacX3cUoXAggA
Xclz9d4z8lXa1PPCgDh6m+ldPs6tS/j35y2L9/J9zGmwHXncChvjd7+cphxe5dXKpdjmFkdFLWx8
xD9IhETu+OW3Ef7DYcT456t9dzNlxkXWcx6QYAFxNYk9xZ1wBpn7hdMf3bgYvEVQ62brv3/KHxZ8
gDaybcEvsVVolv8e1FJZ5FLx6NphZvm3F41OslVeyJbPeEn9v7+U9eNHVHWNiwOriW2KwfGPMagD
m3qVeobmYpaO71PbexLh2Ruow4T46Quqv+UhaukAqyPSO6OK7sTwMkNIc324XZhQjR9W6CRGr7Ue
KEjn0AZJcWr2G0RkG22abS50z8W8imgLjeAgT+2oF1VlmI0vyyR1HnN2EpvIwCqyZlYMIHr9R1Ux
QmIWmkUf5/5leh5DW8D3HloBMbTZDbc7IPL9vYsAUk+osa/+/qX8dPzgAfzvlyK+tH98Kfa9TXud
nUH1uEyu9F+V2NR9WeceX2hRzyAkcHAzThSWfj32/XDa+tcrfxtxt+tJu+vWQ4736hDLP/lFosVB
guwvE8kSP+i/JhInOg617KfMp39/xPTS1r38dUCF15uhlEftXjvSGhYGui27/0LZKS7T2FELCdAZ
F3EIRoN1QYGvQTmcjRRqTudRL1AnDSnHBpknqOg/qTn7+vgpjc06HYIjJ8YvWx8mvZnGJ6np9rTw
oW58JuDjzjWiKzOjrEYFGWlycOmvcdATsAZ5mYM8EHxf/MaKNhLiGhpvvzzln/YOzbDZOKDF6ob5
fd2zlUehnJ+HUcJlAjx4BG8BrwgIpDaw3fvwdcxHtDvP82ZRC4fO31/+x2UXBzJbJ3u3qUvfjjSy
cu/16ixVhjYHqafU+lXSjmqD1GPYOEWxBVt009A7cLw/y82As05u+TVtmi79KrR0+wSEWq6kwgqr
HqmAzWMqnbQhG84ga+pflokf111dkaFMAaqgyvDtEmRKzfku5yc1boQUNO9EACxqsmNBohfl7Qmd
td8W3x/uAIauaCYuZUuxdePbS1b17ZkprwQWHM6fqYyaB6lGjAWmiHvjywi/9igjJUUaZsQIjuv9
ZXEY/zZNxCz4Pkt0eIUcLCRN+y/w3vWQtepLSqRYRfeMtGSsOPYvn1P76Rila9wtcaOz1uvfFpue
epO0tpQ4BTjbg1/0pdapSjws73L/cUX0fRvcr/3l5LQAAPvp9hEJwn+nOk43QKAtH2Cq6DFEZxfI
/ioI/g97ka5ZnHd1mw1J+XYfv52viqHZ3CypKkcFXHm0Fu3071Php4mo68xAQ9dMzdK/PemLyn6v
aQ3QoNs4OSewh2Cy1FzBkJRayljPxn9/PfWnxQ/XMJ9LAwHPWeLfi59eSdmt0Z7qcpiNtujVXnhD
7MVrcFvHXPgmk/lS6/U//dIbEcYC7Xqw675UAsG456HfGDizv7+fn0aZAepfwFa46P3BJ/5ju2lP
z9szP5sSqpM6tAfKlmby4O8v8dM2b1CfIk6AYoL9fTIdjKx7PJVSHt7TOe5zBXDwb9/qn7PX98li
2oZsa+IkbkjfBnJbJl3xStpmaKtHGw0BqRHtQ0WOT19cUVZWg4xFmvak28nPwYNd6ovLu3nYN1J/
zsFBx5mRnZzDYX5V3p54cArTorXeC1465XWaJdyvNLwILad6Tct9+wB9DeSR3vb2POsgM5D7EfNk
o+uSHyNCGmO7eu5uZc+VZATE1p6bWwU9lk39Rnnll/X8p4oNi6MhruqqyXL1bVBVLOavwzXthlwC
B4cWw7u6LqBb1Y++kkZqiU4JkozOmYEye3q+eU+DwHp19gRmVMikYGc0/urDL29L+Wlw/e/bMqVv
10T9XFtqXd6TuOYE144avw7vO2EZEfo7M0Y62RP/MzmN7RmynaE91YFz4Gw1WE3t0d+H4Y+LnUUx
jfnM32A4/j3z0qrSsqrq9UbJGFNiPgdudKqibHrAschxC/Qx8LgxdVCvHklkSy7tHrEV10m3kYen
yX1IhsC4CotukY0VYpRJniAdTH0jW2dSLO4qu4F4639/0/JPy4VFNYpRqumy8v2epp6KNE+NTI5F
/a8YoLP5EMrH5RVBIhKAMZ8GL4ck/TJnf3xZQEaWIVP/o/rz7+/qoRyURhVwg+4lKm+tHt3l36ft
j3UEi2KbanIUUf8LPy2B5qiNuyUPtWJ9yqToccLpg2KiNmlJXRN01mVwkMmtv3086GhZjOnmrjo6
oJxcezvQ3dKuRzkz+6JbdCLD6+/f/k/j15Z4f9zx4Tp9L3Pcej3tdjaf0JtUV1KiWxM3BMqm8TV3
//5CsrjqfF+/bJmuFNUdSWVT+/f3XVi3c6a9QDCYGBbbC2i7mYoD5fbGC5bpG9Gg/MupWN8RB9CM
LLTHL0eBn/ZBKs3cwv6cCqVvb+B2yw9P6GdQWezIEFLhSg1SvRgURqzQgodT+vdP/OOj/+cLftvc
L113N7Xz/TIi7uhquL0UL1rv86Vitu8QUmNeym5Rx+FSHdSz0+lDN0eltayrnUrb9sIhsFzIh/nf
35T64wP/x7fwbRuxetpLvpdtNbmH1Vtve/UoeAMqPH88iUws/x9j59WcuBat219ElVAA6VUZiZzx
CwW2kYQESgiFX3+G+t46d2/vru5bO5TbjY1YYa65ZhifQxQCxRL1ZTJDNQS/65ByhcDrK2S6W7W5
E4wU4I7YT66JATDI6krqi+S8RC5xR23LmIqMdir87al/d3EjXt8HTYGxjrR+bv9xhktZFYe5St7i
+CspSeODATc48ChRBm/s6JZ1ov8PyWmaBAqHoIFGKGf1l1DObxeQPO7x1ngRrOJ/P0TFCSyPopFI
PgnUBBrA1CHCEISzhOz7n6dJ+517zkn/v+/1wzpVz6xTztq73aIlCOWT/g0v5m5A52wfN9f6rnFw
+vXsNTC28JSSxYiSOl1DKjZcwNBd0hpmkP+mr10GYGZumeX1+7qGrvCNCMfgzl9SKU7riRfMvjn8
fccy5p7LzZD6NEEfUjt/5dcSiTB2FC1OqRwk40oIvj5sEFDzXn0JXb7o++k3z2+yoP5XdGUNCPaf
B+JX+P0/ZuMfAyH+e9DVu/Jsg7JRGIiZ31r24LpNFqnxfUYRcBzrBwKxOw+EvbD+cvsy54dJBZPy
9een+O0ZpcGNGUqYL+C3P3dN0tTD6kUQ73nn0lDV9oCA+KtUUExU88dHmBerYX0/qU1oCVpp121j
d+f37PVAhfO8E8rkL8Pyu8NLU2Sxd7BFjvsfPj2w+/o8kmvBfyNK2gmWku/PykS6F395n1/Arv8M
f5+ZwpvncvszkEHu9VzVWStv9+YRctmsb+YHNdLRIxPouiPNLH1ezC/iFOKEvgnM/V+M9g9g+K8E
WW+u//cBfuz8Rrur8Xs8bHyNLOBLRbqZ7iAhomr5RWXTXCufZt1YRUO9iPw28XjD5qZJyL09Z+ey
cZQSS4vSkQiTMhm4QrlKKP5+aZRw4y4O4+ufF4r424kZjaFNAh0jYd2fgv8wVPI7D19C2nHd3M9m
xwXF+Vvg0dbEOTgW8sHGpu+k//+QuegX4H/m6R/v+8M9zu4j9EJaCErv844bCK5Mpa7+8tl+e3Sw
+HFi1OFY+pk8VivCZ1HbfzZcNdse03C0pUJg4lD2vLQ6yzCMs3WjTtH1/7L/fmt5VYU35RInqL8W
yT9GVRw+ZCkr82YKHuPRd0xjnhYFKtd//oRKfyL/ZxRJTApko/lP/mF1z0LXBSPxqWwlfT87lvvG
PFae+fHxsY0tmlzonTp8d/MlGhFva+4Zho/OA7AdDz1NzpvN5q5bczDtJZ2xumH1FhNiwZ+f8bc3
Du0fz/jDIMbVa3yPtYe01VxkQPawS2alvtg+jG84mAY0euQ7ZEq3vRvAtf1f3vxvA/TDDkb1M3hI
dfdaJPQx0AX5gsNwxkUPTJFq4cVwSssNp4BDA0Nd6S9xMWqXCkLTlkR5OB1NwOEPf36k39Vg4Q/8
vzn7sfKHzywcB3ldLWr4JdkkcOl/ZXfbGuApYIwmMRXCjPHXAGKpd/+mUUD821Wit7b/WTaaSBCH
KwzOwY9lM2xHjajkOAa1oiMh/BqYCM6JpvCpXLL8L/P/27QWEDNZHZLCoGzih+mP0uQ86sTB0I/f
kp2Ct9M6UDSUSj1q6/EcTeP4uwKGKV/Kgp5cwKmSeOkqOh1CHx8Xrcr1AISneGyohB13pXeOYrjt
dNQ0pa6mBw2wtFBCiAhcaSCZ4+btqKN6pg1T+x1n5lBb/3n+frfn+gC5BANXJET1E5YoaZrYdoMA
NXFxL4MYf1kCwN2OUVyd61Oe7dTBuhAo801EQq8i8ckhsmq5IyfrBhwxtRky8CQxADuiLKXHplD8
Qb0bYf4jW+k8SfTVdFKNLK0ytbsj0n1FIl1KL+p4lUq7c/vZ1t9Fn3szks47p+4ZuQcve58qN5IX
53h2ftEIh3649efP/Zs1A0eROMZQG8Gm/LlmGrEWyU9S90KfPMQO42VRwD1tKI3+8/v87gRnYMdi
H+aTREzov0+kTKyGyb1JFGSb98fHpU+zlfp266wH+wOSzcZJ1SnAM27u2fibw/y7uPZY1GQZ7J4o
MpM/zEWRtc1ITd41nKnWuOKDpk48o1+ESlj6Gv5mCX59lB/78F9v98MUVE3aqNIjbrfv4RelFS3d
ghkxdGs0y0MDYH9e2CykeA4/6/V5zu07XTIexDmNJl56XAUnLacjdJYCp0N0vkOzOKZhYH+Oe+FI
YPiRaubZXBxYdyDCdMrl6wLuTEsm58i2D5eq6ARkdSb3TQkRK6xBgHBBafes7Ws5qyHnZWaPJtme
yQH3iGf8cJU2k1zvgWwPyBSN9+5lD5M34StPpKbYBxuvaH42tIK7TxehpdLcd6s/hT6S6YkrdAoA
NqlOZisQH+4jD9fH4YBMkcx92gqMbXjqxztgjFUumoPSLvbUybdWdaMr6yhbwzldYcnT0vL9VNzQ
BUMyX0GSIdpVsmW9HuZ7APRdVz8lCMwrGOvYNbDDeN4drROdId0GgC+PHfD7MTDonq0uyPtAxUXs
DCS3B0+r+3h/UByPvjfF9jQdqXYu7jJoh3f6csyR5PL/bAj6Ue/G+7z8W3ip97j+tCh+2MtxifYX
N16RJEMFBSz/pvFWpQwVJoAT9D1sKs1lf95zw994Y2MyyyOWvqiImvpjITblOO6qJnlMhcx4CKoz
ru5mJCHqicEZEDC90/w2NLPc7kawvB/Qs1Qoj/TT4MX95Vl+lwj717P8cKDDhCRZFER90ZXvU/kL
yIxrn66PLYssoWF4hvv3q/IvT+nnqMsC2x7ZlGFfG/1vq4MKVaQ85ajZQi9+mzIsHyCBerCiX7jT
j/RmkQZNTLCCDarWoCWMA90VsGrkTWPg423O6GLTHmfutIkK2S1xgoVGqftf5qn3lX4+JUmwEUFH
5uo/qYERuYFgqGUwJJtDVRj3ai49adjON3H4sKDHBu0+LLnwQbSvpe4v7/67EwAmKGcfNU/Qa38Y
x3FR1ucgrah8tODImPEUhVzazEd/OWhk5Xfl4OSWqOigxosYivTjCEjTVxcX5ajFrQ1pMAAtNDap
Eq7NlwQ2JOzm6f7xRKZdAAlS2LQ42Arq1eSliToSm5KM+0S+uzlmYLbPe6DO2IxobyFjxz8QEKU3
oDc19/dUGt+RWweDyGGiIZhJ3X1iBHTKo33lDszbC40pY3QVgAFvan8V7vbK13DSLNKHv6eayKGk
PJ9rerWP5keZhzD81ynWiZsZANy2Z8MvPUR4yZWDwHzwGXq5t5heY1Ls5Y1+mMkviZdUbwmTQJVk
6T3BCYa/yKnrRTEwr91k8YHjCrXDm+Xzj0W9TswaLTT/tVmoF0UGhkmK8OyJRklQloSkTp1Za51R
uTZF0gh0eveDN8v3lMufUUCNONnyNfAaOnaMMyoDlF8Ha6oZj1Ted/bHx4A2OeMjFtxsOiQdBrNJ
pr/h3RNbjsXZA64EXmKMyNnAnkUdLAw0Q3TEn4/7ivm4teyc0X1S00au6MSqa+NBNMgIhBWloT1m
R6QvnbnCHc/Bf/KHpEdQ0nxsE0YEs/qEKvhwcoAOUu4+mzknI6TK0AZv1kDcSS00NB6MFW1XJFb4
JeGEKB+CKG5MzRYnFEDKe2ojZz+0kY6xKhrS/Pfnvlns6d9VufONl73CJ541aBLB5pvNAFZb/XS/
xpK+Gg8mjwNKrsqyeW/zq2o9rl83mXlD/EPp55XLVrNklg1lw4Rn5pdZHlYb0Q89zMBm07o3V1rC
i3P9GaLwum+axkb1+3jf5bmmJ2CF5F44Q1QAZQ3TRxHrS5mMT4iQjq2aDle6lO9O6KjWr6cNB7wR
7gCWmYbtt1m0S1XYMjLgGMq11i65UaFEfQTdSO/E3qTTgTmnb6I4Xzqa73oJLGrgtcwAv+ZpUq/N
q6KkPiooqAfa7gIllZhCIqj81wJubY3BZ89JBNNoX3uMQk9zrfnvzUuGdmdKSI71TRcJoucsrwuK
0rB65o/znCXYTHEpVG84DWlq5Tfx+DAtKwvHvjFD5I17viSe/7y2xsca2A8yVPKtSzFaejFtW2ug
6YCJ5nQGANuqrXpPyd4LKhdNhDA/aP2n/7az0ovMhr+8Qysl5wcb+IHQynuKPBA6PPezrqIovQ7m
L1uclfBZVY/OsTGd/MFNXp1nzwlif3NikiVhKPqRIA1qIRBjbVFdGEjxYQ3RLICKSS1l8QtArLk9
/Go4GaJ3pC34IZ6qQ9068SAaPrteu5sfVDEBNFliDQYJMDiUXcExsMjcZsL+tPZFA52O1jjs1OZ5
xBI9qNcWp+ytDP5RYWayha83wgPE/2MdM0OFLq+iW531e6Ivs4YLElhya0QcM6NeAinn6/2QbV8g
SdWPsIhoCNJO9L6qk6S1x31trjGgaqLxsymCzQX/9pWQBmRZNmFI/nRk5s85cduETDsALprsz7tY
8Qnjvk7imFubUeCNFNMn+4a06sOVmH9qstDHohO6NdtyOUotWXS5dtwH+oBWrK88NWkyC3ApWQLY
6IEjrnkpHWjF06AlWzNBIkgNMmmxnTjdaYDs1dcYionIK7gYq6iX5fv8MqIZPIfkKH9fwb95pXt7
fjydsRkA9M1dGdbzYWwOJrRVW2+SI9t60Xy3dCgs7m5NVfZg95icj8W8nNYAS+cvj+5GDwrMvEbV
+rEIPSZqU0LcpCdu3MsCE5Olm5EjZLzIzNbRwLaV4KXOq7NXW/BwvgAK6hkCMYvk2C16Ei8jxrsf
eDxGlKWU3xDQoj/1PuMEovGLeiaIscBh5EP2rS1XgGZteaZa95nw0tMFXdZ01snilHYs3xtaqe1m
TgkgN7fOs2YBhZjO4SnRaoGdk+4rD1c0oM5SfyAKX5sPXzqp69qnXS+ir87CXbUjk365iNoM0Q7X
qQnfGejPJt+PP4GlzgBRDnV6KIvP4Eo7+nhCiAFKDMVYFteDJ12jEG3mjZN4tPYOTrAXrhmt38v7
bjzJzJBCr8cFNu+xvLwnL3K0jS/SlLjLUShrtvTSbhKT+hwNsbLlyGObggjnDOQnEQnpGxOaWhfW
w80LbvCsW9KV2K5i2v/YajTeTl6JITugeMyapB6i3MDxF8pCBYs94tu5x12A8Rv4AicXN48hxVJ6
AD1p9V4EfglSpaK8Gn51JuoPFL/6A1YPVAMjmFrhbGz2yETJDvz3NN3jKnDwqMNt+QAQZDQJveE7
xvT1iaUNbgGKeUwhAulDMymtIrDAJaaiK34Ux+aTTRYIEyqgcD04s8JIN1NsEiVzsyTyS81/cKbP
2GFNLyLDnfwx5Cihs3EEgfxLK503SQr+gtzq53jafbX09X8ijnXXH9f3KZxGAGunwq2xS09aKidA
y/TbDr4eV4ZwnCFYQ1stjZOwDj65JSYTaUNp1HlFK6JZ0zedGd6IHe1FG8QVrDnAK0vt8+SVMSSk
sOz2Khl3fAC/2D2px8OZJWJy79tQc6ZoITAuhgZoNfcr3dNWwbK4jCJddUcHsgqxFf5CjnCPCueK
F5yQ1gWJUIKce+OC9JLWNXDmYA5AU3+gSIk9ZE6hQ5Cqy42P+4yPk4I0XlS5nn7EvmQrRxyg/nOo
TuT26OGkcF5ns+ckjU4p/ZlUFRrKFo1CdR0sZMXpSRvxDUdvsOnDaKDrAqNWTIXk3qHn+w42XJL7
lb4HT/wcQBccnlg4bvN/F0XcLhSQdhesbCia0ue40ik4GX/V3J7xEmlWDnf1NWJ/yjZCK9lIVyGn
TvOlZJwX0IFeyBvaQuRAIWP24Th/nhcpTLFFeKGdCwjT+NJAIPp6wKVzRlClni4YJgeRFTq2M4cZ
2nHNpHU7WKC8knyndE28XXmIPh0VbDR5z1T8qtjKZjQQCwc677l7jpdM/RNGzQkxKlwH7F/xmRa2
2OmoQfevI7mZjAz8Frj2AborvfHNPkcWJmMWWmO84Tus+4jximAlRq52jFwcyFUHtvgS7Z/RFIer
wHt6mfgild59dYtX4XLCCB6Nvnth/xI5qTlCmK3/s+CxJepHdGtiCN2q9XSQMVuO7MzYF2bXZ2FQ
C/gogRBNlc94vqNh3X6pvUDkcx9vW2AmqtsMJ1lk9MpqgCDAS6CtOhWmGTFBWBSggsqo19OJGF0Q
rp89/4yumx3Lg/TW41udABkSFm8YAufNQNGr0Bx91gVWtWcBPxadVR0r8xY6qXvDvgOSegNJb9yX
X9ryZkhtPzBkCJtGACoXiG8xkaawlhej0/MgTvoy1TuqZjTxz6kTet+6m1Lo6TS7KTNh+XQTf4Sr
A8OxccPeQKHZxMd+9cPZ7wRKIkHZcVeu7Wb1gFdHoIex2wrg0Lynlcww2e7AGyNUCg8pJfAUt/qe
U73QPIleV7zfL7QTx9tugZMdU4XBOZBZ2lfqdgtp8Sx6KUR86ueRWiIasCGZD6Z33Nsbx74wr6Em
XXETorsb3R43zIXyOV6k5GZvz0++zw9p27g0SjhkiCxt25W0SCaj2GXektAsbxhOshjdYrgkGo6j
Ok2geyfmAD1oCYnAQ/gynz0veEzN7Aojiv1+MUlAUKgI4EZzap5GGdo1a9GBgi9jFsoCxpeFs9G2
LopbFU9BESPQsdyYBWv0ryhyr7m0YPBXzeIMl8vlYibPsZC0rliAjL0UcAm5ivdRcPB7em/eDL8r
fd86IXxJXHMsYXohBLYWQFoiqwRUq5hUc3n/3irT14I72bd2KDk0qhVsSBHN59wBS4d20pXiKOi4
n4GT+LLec+aiSTrtvMKqj3SifoAf2lV3S162OOaBK9znEk6OQHIagMeAsoyiNAiUKcWGWFknL+KR
Iac2RxSoKb4Dnwx3gVC/QqsCAWp692fxTiHOcH2kQLe0AA6jOSLMFusN8R9CvQR/1GkuszmMhiBx
BGPZesSmAl4hRoTLKKG3ojUqWu/CeaPAAOALcAQsr9aDLQLgBtwHhORrkVuURyDkSjMQd9zaPfMJ
VKt52yUyt5WZo+QeW2m1CMg8AIghjpgaoGGJz0FMy8zu5VN8+oIktIk/XudtwWdlefalbNhc6TAo
jTp28Hl5vuFLJ4B43/QSzsBPedC44bgz2LAptRjL95UPT/VGnaO/aJQr1MVqDVfHaLmmkyp/6+Gp
BABLufMWcms0Fx0ozgC2wfLb2ac2hTCyG82VEFxj7dH3Ogvm6oo4KLB33I4tpDQmWZln7hA8EdQu
oohHzEhzq4+jzdm9H3rsarwTZFPlavbUYz6Df0eAgnqR2Iwpci8MiqgJCR6L7bCcjFq04iRAu5j9
VTgZ2Oyc0BlOep9oYAfmeAL8WFjfnfqgTTDPfu5W7nktLVM3mWI9YRRoC/x6vuRXIDu3KiYFLDGk
EblCTxLIR3P4cL76Ja17TJg86Wjrs4YfGSSRzBg+XPh5d7NdartwL6K0ht/CkAENwXI+L6MjkVLu
WF7Bfo10nN14Im+et6YFKBaIunDEKo5xaCbD20jreSXaysrhYinO4RfnBEzIZbR5wHPKLpiqNdzg
LcBvWKbrs91z+EJITdzocXEi3rS4XJJ1BzomJLxAef4UfCL4tIx72+Hlo6q81GYxMpvIfFZjh5Ds
GUKeEWOmS1zO9fPQCQYHYqUX8L0mnOabaHKnsRcOwumhGOftcN0O9bc3AGEzHTogZKdvT1zw0UB2
PEnZoe42pfRo/nTLz57xJTnRhBS7XZ/uPe1e/XqejfaOHpwrAsAGy1P4v742Bp1+rp0az2usN1D1
hlbydAlYgwIleM13CvBaS/rJJc1swZEMqE21ABJqrfmAKgYlAEYjYhO9iKDxuDtvkJicuaUhv0xU
Q4kSoHhDiR4kL8IkevANEI2/8bXUO0/Ha4mygCvbXWGFzUT45qh5UriEbQBTtQMwxJe8NEJo/OUq
0UJM7eibs+oQfacOcGd8bSLCcINkHc83goKp2pRAvQ6PHabjfeUvMRjvw/g5Od+db3V5PjX40Lzb
Dv7QlSwa/zI/o5MKvhNOIQTmsf5OiYYTX7C6M7UqU3yuL4EwFo0Zg/4VfNhCtc9boG6QWgtfPHXo
Hac2DyqesFUCLHjacbnYMWxY+sbB3EWLbIgsx7ykuPV6/pJScxzaJA8yRqszeWs6mWh04NFAHIEx
O79MUJM4iNhRgQB0ZYKd5IzXzj5cXf6Wzxs+jgCTDH4AE/uCjXbvDRcEv3GfQngdsK78xejuh4XD
1yESspkVihYy1mCJEcnF+PDNCBEP6C+L/kvMFaBhGGk59wgjzWwosf1rd9hXao7uuZVpdoLELwYV
Y3ktgXNlNqaZF+G9YjSxvLyw/1ftvwgy+8lJPgN52/PvJURWeF9Z5wfBG6EiHFsJUteAKzdY9A6H
e9cd2nw37kwsZYWGzDemtxF0bOd3CW6eKcvMMpjQdkTlcjzHvD4Lh9fGMQkemy9eI8TKzWTDx+Rd
etMfW9h0rDUfQukzWRKRTXJYIA9TF8vPecAH5/H5/gsFUZ8P0z8UO4sTAhRNPH+mk5KF19Zu8JED
gOZnFXnyaPrfEG7SbwYm7pFSoDVZsgXTSSjxbhEZ9tpZ4FdrFbAvb6DZQ+i1sEPhAfksRpJqA9Rx
4XUCvkfxYX8uATX37MuSNIsxOJspA7srAcCtCD/RftOhHAMPgtXufVNDp+rSIfaoIpOuvw6l3npH
H5xonLHMY6riy7EL2HvaGhQobFeUlQ7NQVaM0YnVwaPKk8FFfBrJtU/369TocBTpz1s8aY/nhbqo
pvc1CaTodIZDtsuxXB/VQoncBwpCHm1nttLotAHB2oKaljRUPhrtQTibyS6iQBln6hosklnJfOZQ
asDlnNeU+C15WYboi+g/d/0dyixZl5uYCwDwnkmUUezO3z45QNRAv38PlgBqxtz8qkMyG0+kgd7f
0w68qMVCoNhMjupbOED+4RoBuQj20Jgi3M07BjkNYSjkUrzgb8MPGWyO6GerbJYuZNGSD0JmJohA
s0jpo9kkXugFoGkPj8VjIfgNHIM1FYLdTtTsERygleyG3nnOlcXcCD4XFFiIhM13xDdQFwWl9xER
MoBDEBj5hvr9vkvOzL5FtEgaaIJYmRmPgdZmT+X5IAEerkTAoJPBEjnD7EO+DoiWQn9zclWPB2S2
9epLRogSU2ekG22iDID5vENXcINjZohXwS8+nkDphEPrU8tBlgBes4EGZ+IgmbobXRX4B9ezX31V
PQNbsi4yJM3z4jkfXu5rOHWqTabSec/TrWjeibd0xD0gbl1vXCBNDW6ZRXMaiUFbJhZhKuvndcF1
B0fm5eYKFF1mzCjmvetD/d4MRJiOPtq0sdn6K1SUkMN4uS/9FPr1NJ2AhFCB7rLfYLENWCvU1kfo
uwIMr7CauIJ2Bn0du8iGhEMEEpjVuW+AgFOxuLl73HP5Cuy9+9q/LaaeDRcuOC/M4KPRP4Fsmmu0
5PVsP9Jbe0e+ItA3l8h4+bkJ3RqyXDrjbZ6L/GOLGvySKuJV4MVIKrnDNdUV89yp1uFpOM1Xb4D8
wqVYPixpKpPyfTg9LL13g8ni6oJZ2fmUCKytmvisXgxzENzZAXRkH0jXHyi6SO4QSuMv9RIooKPl
CJ4k1QsmRxNeJFvyAZtXPIHJI0CF9sms6SWEz5P7NZqKkyFxQh9edM8d814etG881yv7FfIeRVvJ
PjdBgQtQUIWJPHnx/rRwW7jTaJ1zr0acQ1jCZYb6z+eCXhxN8CQt3rUh8PRVnca70aKyYSBG4D/f
Fn7LcFUdR2Z3ZT4KHxvdy62JW3wgl4NPsbRd06K6pj+miV8eB98lzZDcZ4/BVpvhm6EVIk+SG37L
YFfaz0Ozzk34lohv3/fdSnmag/3bBdU8FU6oi7yuKayva3IQT/z5bkTfSk9J5o4Bgg3wUGeKgFPR
f++ucY+R7xFsOAqZK57UbeNlPh9EmPRwfbTHUCVAw8K8f5Y9yX3NmSV/gy6b9X8Mdngh7wMmeoNs
DNPsVh+5QedSoNsos9gP7D18PYOozYumym/ZXMeIHjSb2AtWxTXz4bavxtfoY4FDv+t8zszKqWYx
G3M2NIEMGxEmHAL0agDlkx8134RnhdmQSLfIiej1OkFT5LE276ViE+AfH7lSIpJxATbmdHYAe3f8
+ZhTuU9EBbzwhuAYCN9Lt32sBQKT22idz8vLa0t/rV5s6Ovey6TPbOHC2yM68EZV60xI6Lkg2oY8
El02vuqlaxENCM2OkFvB9+JKlmz6iwbnXhBb1DDkTkC1hPmiphF2MqOO98Q4n0/5dzpjcOkmZDZe
PmQenAKQbVyk7kZ3RThAoQIZbd8JF5h+mrjh9H+YcxtHKSY1mgP3sXgVrUa0ac4eH5xgLToXdE5r
dgX1zVM4ncjMLBmZ58le5KgI1ZeAE+oIF/NL3kPXo0AxJ8IpHWMA2wggETMGKUVQkEho5J+h8mMq
JJKhsw7RCIUxVAmGctNiqw79fkYL/+0DFnIjv0ATi5ilWe1ei/pbIrMzIrfHOjaECRtvRc3ZTt43
yAdT+LBlF7+WveI8DPNP7vHvI+ot84dV7eFQfjB0S5a2n6KKMzZqIsXRNv7qLupRUQ3E551uXvjZ
9Q6hbSosuBy05E4IvxE08OhljalXIaVKrhygIOdrj4iWnNYGg2wWBIAeU2UWHl5ksdbnLdzbpz+w
cMXwSHbKXIHb2PODc24I8qJGQHGkazPNSbd4qn0UQVfAAq3u89EiIo+0GHxXn8TlZOpCaCdD/0ad
wE7EqifzHN4ylvE5q7FluIpOteCCpwdfGQD6QM+32bzaEuQbeJkAM7mzItkQRXJB9hB1NYSjuaMS
0yPtclSPIvGo0HxjZFNAS9RtGQPSaDfp136imA3LycG5byjmnXPgPGhnptmdPOqlfevdhbhr6PO/
9JTaqiu/9XQZEwafFB9DhLunCSJQeACaWfDUIagM0RwdVbtw0FT27i7sRzPfqG42D/1kni5f88cy
PyVrOJWX1zynQR78QQnhnSDkQjR56qdmZMT4IPXNucp85J8piR5uWk87PQIbrrEx/QXERPV3g3UH
wW5F0wfLquO2JSAl8TKeH6o9OpJjQKKNK86SmNOcrra+XMLWpvdd6WXHwq7QBwCxiJbUALIdeGV8
1M17V4W4S2NPIj1RQ3ekTR9cULt9EvQAFzAi42WEaR9kq86EKw0NaTzVxAEj5nY+vvdQbZmMdPLa
1wTNapOuZwKtz0s6GZDpJtCGxK9FTK4yCb162I9bRlusRZwb/WuXtjoOGM3AeZoSiFsAj+ScxNEl
y2UrawS/cUs2OI6oIJgS/Lb7HAAfoh/drAffPkzNa3qfrad3Dogn1hMC3j30Bli5eugpvTGwzUSf
A78xiot4TObZ+omYB9kJmg6qaTtpTYRDLNwet5vVk1/hT053t9uzjlIY6sGWW3BheSU0aobXTi7c
mshREdt2FA+0Mf8wEH35EmTc5BJPCta2CN5bWqmblEwHqUySsosUtYAA4SjGwUnmDA385AoitsTg
2JkfTduv3AznLHMuaC+MIIouvtZTl0mO6dO56DJDk+CL148WSG2snn7F1Y9EhikRDqP+zsrWyfqx
ZM+xvMrPZJ9cXlSbIOwABN1K5uH6XuoDouPr0O137dkV+mD5cBVPiTk0fRQmIXzReVDDEx1RlE31
ieIVUP+3QVJw/55x310qxnifeAzFFLmrtTBt9i0uGnt/RSwhMvhN58V5E8QfKbTbnk+fTu8X9Jth
/b5vEOFwsQJHI9hCGg9ZndYABQx1Vf4Ujq+xmQgzPLvnnhC0gJ4kv6I2sVislzvH5A38Sxw4hEvK
0KwT+94ZQjF534o9L2spdhB1qxmb94fZjyrpPqQcF/d50e/2qofN5tNI1IPAyeChH5NbPjTHOyqL
sUkWLxlxZ7ABYrtDozqqC7Xs05bIzyA99bQq2Oc8KVaVCDO/QWDNMzXRUluJKfVm5vthZvshgffQ
ejHIl/hlkZt4bB/UclT4uAqbDNcWKrT+xkJjwBgdECzb97qdYnEEMxQcAa+o0aWd7GZewq1mYBa7
aKGcCC4rp/uOpqlk1vaJngPZiZBb3FomnEshAAW6ftqa7uBD6F1Z1MSoRkDcfodLFUwaj+HD7KfL
Zj9YgZ0XUXCst+Vy4KioVGXeG/e77J+WWNNatWVXRCwltvtnIU+Oeqsz4s9m9/0kkGdqpxjmKpec
j/d3tsuv8lpZav3j9ak2bTpanw2MCflw/hk64ZpiPqsf/UmwPH+KZnyi9BFpEI68qXaLTvQLTp/z
YBuu2U9suxOwAAKrNHC/ZqCINpl3PoDSW7PKUNHBZ+Fwm9xp0TCo+tg1lra6+4Ib+mdfPRCHJ1EF
DcOlUoNl2mJoYSlXU3JFbGHaXLiwcX/BJ16IoiUeMrZ1sBTMzCO2T3LZCntDmHwIVyponfKQGRdZ
x9jni2IHQDYIkZ9KVvJVdIezloSBaIy/G0D9L+7stEsdVGIKC8ynHFlM5ohvTflTfykCqWtlHzTp
6ff+xoCInx9Q39HpHQwWp35RdexyAkYZUrD605LdR6i3VyY5mQku5jrB12ckcobHfWwylWIZLtDT
EGNGCOmTH5Wvd08xuj0pYm40fWYwXorT9mEkbk5MzHvOn/seSy4SJwbmmINsGd5yOKKw5iOEU4gK
IpdGWUQIU7P6TFDxLHTw9fvo60yaGJ+IiLuZzBigXtNxZEd3LoSN5Ci7ZlcNjDc2ixgH9yNxgaVb
Py8EBYku4nnA/5ZgPLOVjXKL5BHLAS0TNj7bSf1EIg6LiIryjZU53KdfczSAKI5dj0IzfDKJ6bYz
nlQYh5fDODGnYCXLE2A/j7vE2qmXY4OQQGmx4NeOwJ3DnZ5OFiVPX5fLMDc85CAcvLXVBlHF1dOh
cZ1YzALG7ERakgvhza0VXWmEdXaXettO5/cR7Rep6W1wHWHth33zGrfjVm9Rv3BuBAEqd5WgKUAJ
gPGl7vq6qdEq+7xPjsLQQaSIrM5hn1HQANgXEnbrUEEsk1LfP66r2q+u0Yazl+X5JvE3uJNzLIhQ
+9pEm9RuhGOB7iUH3SbfbG7nOZsbdWmndlvfDT9uLF0Whk7W8caquMWm+16/DFrp3FuwUZbdUlzn
h1uq8AObzMmMG3oeBIupnUBIWtZXNYiYV63faDMhcP5B490OlC5L7Sa6qFfNOd1h+nh8q76yBXet
H9k3bvp3CrZ8fiM0ZgGIqjwtBIMhSWno3iRUWJi32ifXsxsP9K834oJm7cp9bYV2wl0ig823w+/u
uS4F/fZ0bloDJnxTvWE+m2U7dVf5S0cElOzzl0al8oQUKVIJZk7wwGi4nRlI3pU+SGnkueEPv4Y2
FnF2D9yVir2R3hYr7K6bOTeDCfDe5ddDM0m8KoMJpcbtVZtG8SqJrzwZaf2X+fUF5jUzduPL5rZC
WyBxVrSdJR7jFVGlEQIRZngoNAxZPIJpFYBi8RmNlfk1/kuz/W/KN9UhLIKhKAl9bf2PCtdXOg6j
uEuarfRJukp/ea1NkbY9+EsHnvSbGtV/vc+P+l3pFXRS0Dbtdo8G8+x56iJujGFgNpt2trWdteWc
pNv8CcCKyg1KTloGJF64rr/6GzPmv1XN4PlGkHAlWRpBofjxiatEKDplSMf8azB7veYNxfyK8+eK
XLEvRf13Ra6kqFSwQg0R6feVfpSq5lHwP5yd13Lk2hFlvwgR8OYV5T2rWLQvCDabhPcouK+fhdbD
kGANa6SQQgrde9WnAByTJ3Pn2kYl9QO0bbp7hSsMDUyYYBN6N7OBF1EKZ8mgr/t9VOlnezGj6iKN
bTRkQIsZuvq+9pd1umnmit6T9rpwA2zAj5I8AR1/LG8gIK+8w68j6SPRr+lLDYiPqt1o1VpoCJxl
bl3p2+/P87MJcXgchV4I3ZAUQx81KoP8qVWnLIZUEGdduNfa0/9PQ+DPFfB9mFHbU2cUziVUoUwb
8qdj3VukZLLQmkTNVCDn1Myb8kYDtjz8iT9mB88EzYVeKx7t+3eqhEujl34t7RrUrdI9seYCH+cZ
udkpFUiyBwZR+kDYl4ljnMnlhpb++nv9v8OPWwnS2sgE1SKBg8UY2W5tAd3QzW8IttlErj0mQm1R
Yi5ASx19v9Dpu1APRC50z4+ZMPdh1E7QPwDWR4i6I4FwApNKRgSNqX1a4bpLlCbOCOKezsRZEi5O
VLkB+WNdQBXdbNfxYErj391x8SDCy2Ypxbohe0UlKvCxJeQPo0v8UH4M/zzlrJgiATWw4smcRub8
o31iGc5X9LL6azJU9rsxs7egSyf7/UO7WH4Ooj96Ws+day+Pnb1sF+sJd0zo9m/xOzdMUti0Pswf
8pfClvrJAzCl5b0w/XtEttjY3keDeSNto/7UMWiZdOf1rvl3UP79i0hi4eL1xJJXzsEEfxEkPBM5
nWp30guVh2T7t9xEi7/lEjU0ZH+EEgZn962d7/q29OWLjKZ6KZcDR5dtafo8fd01i7P0tFpwwTPt
2fph7U/Dw/R4a1f62fTK8voy5mgrrNPODNtK7jdits8aghd/oyVcghZwaW8z438eM99HGy2tuu/K
OBIv0k45MK223mQwNaEXA3c/oilr+fsOdQXn83240akWxGLcej7kfNNfhum+jbmlUjLSC3R1dC1p
NE0Rryt72hXNdt+QvEsGDxyNViEFEXb32Gi733+SfHV1G6oIXggKLt3+3zcXv2kuZnG5DJKd6bOJ
lpgyCMuthLKO6xMfW303D/phm9kzOFU3tjbp6tb2ZfTRDKubXi292hR3JY1WWLvhS8ntd/AIjW7i
Cf+d1D/20S+DjaaWKUap1AYGp5ByMvq7apoCwNS7l4BSu9PYOgFwVr+rMomc/BGIUpPuLqSVevKA
nXe48d6vzzwDxoNGcCFLo8PX65LkIia89w2tDbR2ILenS6m05zQpWRNQ5ImNco3m+eWt7fzqPmuq
cE41WnA4LL9/cVmJwNua7LMhfhu2+xjbz8lqhzyK0ktJntj4s3KPJ4DU7I/ANKj9eO+7HSf26+EP
trOLE+lrpE1vJHNeEVOE89lLeM5sspcKiaskXGX20PO/dOcE7t4iuawe2aNudZtdnbdfnmK0lDRL
yzXXc/pNi78SNWUyhZTLu+xG5CJd/U6DyQXcVFMmUvr+tqI4iZU+INejUIyoV5jWgobPEHgjI5re
Omqlq9/GAgcFOVUW4b58H83Tkrrz2kgacEE+zRqe4M67blGU8HAp2XryTmh2uobNePeHnzuxKLX/
LxPzy08YTY9I8L1K6EsJGq52MA7NxHy4rIcewiHeQMmS/CnfpUnNZQ2zG7bJQSf++0+4egTQmDZE
3HRGjzEftebKedwEIvFOiNElfSFb3I1uLIMrNwz2Ygsc/ACihxA4fIov0W8Uuk0k5yzA6UZCBW9P
d83suZu077QP7f5QR7VXJLTvnmR39kRecfDruMVBVId3+WNH+vIbRtwMJdbrNs8UYevs8HE7eOd4
H+9pBaFVIcQbXdnkmCCrGSaMzh0YiMfgTvzMdTv422/9DdY/ePSh/sFDWaVzo9/7dyTsA5Q7ixbl
B5nLpTlP0eNsfHxng13R3JgrV+hW39/hKK6vRK+TcsvvBgKgVC8IDQPryXBoM3po8VCWsFVbYIfX
qNTP79T29Ps8Ua5eYL68vtFqaRqt9N2O+CSb7qY7lVqis6KGNrFOp0C0F5XNmbUP7Ptq50/JEGyO
NE207Ki//4zrp/qXnzHaIpwiKDtPgiamJpuiOjZFMq0TksVkplVayxqqfLV89vR5gVYsDN4iJP0J
nU7dtqiPZogiVLwVRcnXXg1gf21A8Sqa8Q/R/GV2+74YxIQVMq2vr8ULpSh8acPN6s6akJyyZ8Ki
msgItIfrwo1JoV7bwyzcLWC4g7Chz/b7wvKjRm+JM9pNJ69zpJARuWq13dVIVKDUdNTwq4bmf4/W
p/RQiHeQ3koNgzrFWHJla8Vd1xpzNTGe9JDKivrglOEOV5iJnKl2iPFenkhTU/ksumNfx/OLzN0r
R4VRgIxF99bV6haotdcQQhT0myDhSYoHoRUnvaxMtCAF8tDeuLto13YsaLIarb+AS3/YeVRe3JSA
YuiNr04wGY6p2C1NgjrJ1NdFka5L0Z9qybumPxt+ezRxiBLWcR+dFUeYFy0J1t75FPHtipTguVDj
XdwY+4va75w2eIms42BS0WuopaOeCmjobIsIuylVWNDiO9HI7LoZtgmBv5RjbAQTHLKkJ79B7qTp
p14yPgXnvuqKe6bZ+uJ4qzZQl4HhokOT11HBRbKM93VysUMFXRGg9qBb+wZtoMlJzy9zz2mXN5fu
tdMbSDKJFVMEG/QjqdLqgVzoJFW84DQQLE2c6rsHTrtbk/HqQJZImmNIq/w4vvu+8luxB4Qb2s8Q
8c01gkg5mf4JSppLxNJGjE4v4vm8Wi22eOcNl7dZ9PYye3sTpz1dETbVWWVCOnlwNIX09PfGWSf/
bNRXdBAqpqIPHhQ/4JWXpgoDt2j7TdbvQw/VTn6xM1/6k1LfjVHT9cHuQirbNMJ5a3yI7dFyD94A
lWH5uo2E1sT64zcuwA5yyBItyhRBvFSe69ZT25o3otZ/UenowPr2a0fBQaCncV+4Ir8W5FRA0VE+
CColemQKooGrGj2TF/V06QJka08ZruDea0Q9KDW0O8NKbiy7a7eHb79mFAOqZWEZadL8S4xMvUly
wJx58Hd8dQ/Gje907fIAfxbkjok1hWaq8vddLfXbIG4kt9tlz5eZcKBVdZl/yJhpmgdEoVgFmfOQ
PPItlv61I/bbuKMQIY/NuJY7wjFa3abpWtoMEWi1JodG37xMEvtWYHRlL9NJoek6mcgBtzN60Ezw
QRvUebsJm7fEOmbsqwF9WdlENHobI+Mbh+eVBaqrssgZpQ6c0H9d/F8OqjSxTNkNZWKUy8lwuYgN
kFsHB97wyTMGLKfb0IcDesShtKAqJ8x6qPqnZAbS7NZ8GsKV8ez++ltGJ5eb1kXZ6WG/7TPK1dJT
icRebSiLoP4UqFzbBY0poE6iu46eoXATlOKkZG/+/ZVcCQoBAslgciS4SgBUv8+0PAjdIndicQMe
oBbWvAUvuFfLnXPrea/d/b+NNFo/qaeIkZOANhv4kjuc0RBC4fNur06VvVjspdmbMqPWdD/d3MIz
XIuZyGiScRhwQHz6Ueimlo7gpy0xvrmw5mG71P4IewFZEVLDCTUbvGGjHepT8EUuFuO/v+D/uBuN
P7TJGpYULKg4HUaxf1UpvtoUIYvqkEuLzt1J7+5J/uzofMBR+YyHvTxREUEfu1e4Ns7cuXP+5s1E
5g4YDJjJJ4cizzSQkQgnS/Usrwx+fLKs1hS098I+Ueyc3KPCrfeuPRUcIjsZk9M/TTkRN4M39BIH
SPpqcbfcDFhuBEXanTsNnwmh6WcEK0b1Gwn6TlyhjsAwgRfTIj8aaoMc0WsVvS2m6PR/kPLtKVwD
uPqQMcagi4H9qMS8BJwVTBFwlWvKaB7aW5caovVXOOt7c1/tSspJ/uGCIcPGn7YYqSrnoTPdPOFg
zQ+kUG9tHVj8t27Twwr67cWPVljYWkUUd7nEdceBvzX1zt5dcubSMvUho1NgoTaK7uKUcBDTrXZr
E78yPPNNlmGIkWampPN9aV2g0wi5BykaTEC9pXtgjmgCk+BFNmNgQuMB0pTO8ai6M1a/Tzp52DdH
j87YBImc9fi//CO6fdnogqyIMOZJlXMxHax5SK2cFh9Ug7dDXu349xY88Mq+SsoeDs+QuoDPPnpU
P5MzM6yGbZw77WVN5YqdM+pufdArm9VQGbAGPDmGhOM0VhzLaa01cnCmhZ3mxD2N9OsOc+CZdMy3
5vN6Ehz9Q/nETPv9dV79koRLnBvUIX8ksQo3EhJIoazVlTrx7bM1c89IaW58tFujjDbIqDcNRQ26
AVZDzQAHT/JdlNNvJdqvVeJIARoaIaqu4Nsx+lhl0oVJnZjyrgMDjST3r9iTYKvBuyAxKG11/vvL
U64EnQMajeNFHkKZf/S0L3OxlQQx8Fu925AEmegOmR0/npiiS6+PY8f0MRod7azGqwWXTgpRKwRe
h5arWesdkV4QVA+5qSMWq8ytnpg7TMzoAFJDyM4nwyjWfa6sqWluHpO2WNYl5Tihxkk+CP+aFwdR
EmbXijnLrezxgqH678927VCjBGgRwZBaHVhz39d4JMWOL0QDu7WZ7KYHbXleWcGEao8xWUzsCYXy
7qnYITS4yeu8OjRlcVWUwXUOP+H70JeE81TUgVRunue7bn8+sMZXdxll3BdpMpsUnKWflyU1/Zt5
wyvXfbx4iaCoUCus+VHMoFpCZAYiZgi1ebAwMbdcZOzuskA1FfUTv4lmPXeY1tNv7KjXlr8KSl5j
7sLj/Xe7+TKRqkDKy6Ah9cEug8VM6a8HnDnoglsg9StAP3BazFag7QZ+tOaoUuB7jepc+rg7Z5gI
0q7pzmR1DqOuLBEZ42MyAILWAV0SyFCdiSvRno8IvzLmWLG/4dIazDMNmEXobkkjlJv46fdpd20J
sxnAcsRYRuOKMJp2rupYUh8jWCChvm9X2bk8RvPwr4/DdXlj7/t/jMWeyxWa/V0bfW0hastAdC+I
4kjLIoinYDBoKv25M/n9qf6lWkeHloXrLg4iGgAtZYygbYSuD+K0lTYDu76gx87SViLe7OSXVm67
GwpYdaE+aPoHfkHrJsA9S6gfZHr5UK2LgP6D6IIkOGL3VOpVCll7SF148uVJiT+CR4qxXrW/5OG8
bohUYHqGtFGjQStVDTXu6wUoFdRXgn4PX9LFvytAuSii9iGu8j9+j21Mxm8y5JUleDPX8WdcEsTA
YjMSbxH1hj34+6uA7IZtD58WwNsP+LTfFqqvtpwF/TaayrCz5sIEeuY+25d3ydqd1i+/v3vr5yb9
bcBxZY5Zhu2x5Lg7YZl+mkfp+fIYnlD0gwl4gFkvNfN87W7yvXfXrMW9slJgzViH6hwulc1gqBbz
d5V36YBqnMrmFr/fNSwBUvruyT+1W3n2p7gXVZoAkkN0cO6yTZ6d062wa9fOvXTUdrxZWk6Mmarw
39oO5alwRDWbYZAWHkzash6yHZ1eiP1IMxfJLCD/7J+NtbVuVuHzhU6K+y6c9Kqd7cyTtxO2wo3q
of4zxuENsQLwNpCHPWh0bEaprCqdfMGT5d461FuMSEobOPk6XZtv/qbfwnky3vWjedQOEG8eXfo7
0FUd6H7Pk5O0uewCJh76xUO+iw5AWLYeOKxzuE1O6oapGh3jd+5fG0666FTo4E7yOaIrIsQDxlor
2qC77dDIhwB2Zxlbn663bGfcxTce80qKiMc08THCmJN82RjDblRK6WgSJxrqIKyST/XTx11I3JjY
+/V6+flX2JIyurGxX6lEURMWgThi0IQeYywOMiVebqdI3UYO7gfquBUA14LEUDWLQt8Nxu5Y54S1
A6XtTS/pcXj7ffpfiZf5ARrDK6pKhvDfJvjlaJFzuRSjhvqMQnHGeQUrxx31PLfvuCj4KzQI+/1k
uvx90Cs7K64oOMdTdiI8+mFp1IS6frFaMMMkcjP1M1SPnCowhPHTmSTAv7rm8SYL+OcZypiw3nHj
5TFJBH6PGtKuEKOL7hGMNW9eTk8uMh5pxwv1lBt72K2RRuFsW7RWk+QaVHnlMUxPGKAzEEYgNz2P
/wnWxpulxnkhkUDiwmOMRkrzwOizMm42ZhvOwIiIyqElzVu1Cxn3IjrytYPcLywRqar1ZjCDKBpV
rbcQszf/Qid682mQx/QbpD/k9+PLcwaajx+bIpuE+i8UDxFMIpkViOYy6B/KwJn0dFf/Ph1+hv+q
SHYCVZ6p4QKgDzv01ykYe4WjCRdpU6izNFvUarLOdBoWOXLCyxzfzCLUboTm8rVv9HXM0dnexJdQ
FBrV3XXHCJvMocjn7ooNSYV7Z02IlZzbVUzHnHTytxVYqUPx2Gwvq8hbGQE3+Fv5xyuFJHXwnxpW
hayLijn6kp6SemJRGYOPWLVtayCPlxkIPlIOBrgG4cGjzSX9K4OIwibpdMuoh5LRz2NXYvOjRsuS
VKSxKqws3dSqAuIqYPODVmH3LByCO+po++fn2N5ApzG1KQeYD1g1m8utrWXT1cp/3U720ayY0FNM
nzaWftUpJ0FcclfUtpwSS3RfYNlfJTsSpr19bv8Qitwjbrf1vzVkiY93Y2Ivssh+olO14qAPHod+
n5l3AhW2f2tR4mfG5CEk6ZstOvuTLu1PWriTCRYxHame9uF+cxmY6/psSdMPFiPLwf/gAprn9zl6
JSUPaPrLCxoFxl4TmGnqKGDYJ91s6KuM5hiFoENERpPPKYohHbt137g2KwbDLVmWhy2LuOj7yqi6
SjMc40KboNAvdNq3yvBJ5icIzkNnYNIb/1FhL4T+X1kVZ1bwXBPTGe65KiBoCO3SATsVBBQONKpU
onDznfyLtkf7D4baqsyNWmLuWkMy5svK5Z2w06ky+D7g704rTimflBo+LzRAuvJCi/Hn3EmItPtZ
qc1r6yAFD3K4csJNWf+R8lnhvXh0AriXVxzBL2xOUnLUgPY04GM0OzLXvu/a50B9SJuGBh+U5YFP
fw80S//FQuCa5OZD1rFzBfTHIWKUTTo4kBsqH+Tu8gAmKbgdYJrxLGo7u708JjWiw+aj5raWNA9t
AJxE8D4v1qqM3kiCwK7tbLd8aLP1BdZfuxHCnQabG+sbUAQSlDVhHpVzK56mFFuFSQHwC4vX3jYh
tWnNi5ecMpgy9RyyQHZJgOosrOTkAss2BTsEdxOva/rEjWNfvQBZI68tw+muMGbMtlY7t8xDDKgm
TsmDkwEtStYUfK+mVWGTGNAu3GXYIe3t91H3oSKO97EsyVxrWXvqNO/7mZitnFv+A9cO68E7FAd3
EdNFkl3fP7KrtYmseGW/CaMnjTcaUFJWrUcLVVdMv1YeP3C23axYXLnlc89WxcFY0kJAMk4w+G7i
Ehd5g13G9Jny+ms5iderFekF1KGzGVUZe33f2JPjLbnItZBIISTS/vk+qNiRfH/gzLiETSen2lmz
N8/iZHcQUOkNikx7iAVpsVzeCoiuPqzCndZCjUM5XxwNeRG4fcpV3p+fMauW5rs/MPXo30aBu7B4
4HL7sh66VT6XlEb//r6zXbnyDyI1gsBh60egOJIm6mqqO1nP42423dCtxbFr7+aSTVplddL2i7t2
gkrussVB837yuTn+PvyVg/jb6KMn19qu1IW+o4O1W0as2iRf1/q5lUEj3Rjpis6WBzUwDJAoiZjk
Z75/V7EYxFCyMxSpd7sD5mRoreYrn/drYqhS8XT0oPx9/P35rlQWh1ENqs46JmPKv9n2ZY+UjKy/
SH3aM4/7Od9WsKE8TJyhp3VG6+/kxudUhshlvCd/HW90ZvRYblBgZSpNOcXNxc78fFUfzv3SXtiA
mZppZk8eHpY0At1j4wIWfP8m2jdtUa9INb4/9ehdk70JQjzVmk2oGzMFApNZvmsOEVWuHI0LPexJ
dNl4pjlDQbMoCfMwjv8ACFqa/qHR4BJ0CkYZdILpnWo3JkJ84P1ZEJw16yDCk8sTEF8lVFsw0pWX
Ty/xoywkS/liIoLBq0bu4PiZsgR+RbKrMthqwp0V3RdcMEpBmPchwEQLDbxhLYW6BkCX+g9FXE0V
vzs0cbTmD5p4lvmk6rSvtb0/j/VwoafK0Qmh0+X1tojlSaEaNxL9sjjspj8+H0B1LiiExISE3ydp
7uuF2AdtsM0dXG2yZm5VHpWt5t7x4XI37lyq3A9RqzfJXOqat0AStiQqQaABfk66VZIXS+1SLFWR
Tmon2NXCW2o+dY2waZJuHrR0xBO/ZjtmH3XWtLRD668Knx5pf/gRKeJCL89CtJQRlKbd3BUvtg8X
phLWlEVNrKwVAL9CO0VfDdbJhBmIqD5JJk4hTlX+4bJ6kKx+HWXB3FXNYxp46yo6kD0gPfds9icr
CW3j0k5ySJ2VsZVS/a6vw5WGskJ1011mOEDD9AGzFDc7x9uGxY62UCteVbirXmQTi1ggtKn4lLjO
nasRWrblsgbgEIIqzsuD1QMyOmYVNvfr1jyrgvASZq8UlQvXPbTgSCXLeotIplzacuGHtEEWPn3H
8NVIvBm9OhVcMBAG+O4UN4v6U4ZAqlsz0aOOpyYr2QfjFgRrN4aOWs8Ln2Z1SuRC7c5Vmh3VWp9E
MvxtKAIZtU2P+hayDC3NTpVHFwNCZx9yUf6h0ZycHmS/t5vmWa3vHeGhMGPY1aa3Gf4fQtLOYsZg
W36KyYCZ9BsX2cETn1WXAiScu1icu++ShK7MfxM0aW7P8eSdxD48iPy+dBj0mIKxr87xwPDjbpV1
/cYDt0nsjRcPDfTKrkjfU/9Uurj4OPsG8XDfr/lfsxzwRlaDiIpTFgyxtGZNqr6b1YlAklGNlq4Q
2MNfcNxX2v4inysK4Gc+r5eWj2D5+xe5bLdRlyl2XaAqc6udQXepYznT3zfXK9JEthlL0vi3aZGj
Gm0zsVNJdWAGPQZ+xn37nADUNuk5fYhP9V04i3dQ3tSVM788J9KC5tL+03doSpkI5uQC2uFxDaRT
2FKGzZf6q3W+8eOGwcdLGVs/9FcIj7jVjX5c5ydJ4pZEMJuhUCHu4hkdZzTXnPTpwt7OULre08N5
P9h/T+//Hv+nkwdlIi5+JMxVXtT3rcQ3C4UwOuo3gblgBbdoy6mN2pxRoL4e0+KzyJ+wVPElbd8I
/ZLODwF69e8vgevrtbeA87yMhbVpYg76/VfIgqGXolL050dhWc2fG3AQA8x+doBJFE6BUcJzs/uV
AIC+n/b04i8P1V2AOqWaZC+4vUhL8He0pjg2f52uYTKi3L40ztF8D9S93R7y9QGq2lnYfzQQAOcL
grQ98NEPDLq2s5cUhmu42tKDD16usF/WZB8fLJ8OYGs9YzrEKy74M4EdEfWxsX5b14v7iK6hv0Ob
6tB9tLtP1vf+dPnw8Jav9mtzA4z8KNP5iSoMsClEOVqBjWao5hvnG9HDv9zqeA7pxMG6TlJSMdXR
N8xKPcuaNBowr6AhVsW8BwqkTQViU80Oly3d0iC0T8KWbvdFOtMfvW1y5sZnHfzTZaFPDFrfgzsP
72hjzoVno7/gsHg0uimn4ubC6yKOvk+fhZN3iFf6Emh0x03uvX0E5UJnvjLBtGiJGR6v4QIgQoGR
0WwGQJl7r2DMcEszMqQ5fjyuirqTZ9WoOY/uGuZF1oNL2gORrBc6FyYQM045E5OjetnfbA7510U7
Hs3QGYzaCw2a4wWq+ple91nfbwzlsRPzpRJ4S4PbTcwktfT4wau1aUsMYoHSttpV73K7reJtVym0
uZvnIMazwFXXXvLi6NOC7mTHhNtoce++1/x81ZRQkRMwiJejQY68z6JJLj9B9aL2nPLXZfehMaxF
XXeHwsDcLe0nNYd85JgYpXUvauisW6KgWgNbo+GcofEmHGPR5fJKLsuFnBpzwbfu6FhkF4L4dxys
yBHjlsaNRTykRn+8J1NEx6NYEteU4e9/CWHFHtVtGlfdpoXWYUGMok5EljAJb8z2q1dN0hymbMlU
WfFk/D5Q6F7IFptKcHb3AvoUGEXmQZpBEri1N1+puPHnm0jh2JeHduPRSJ5YNroai+3WRwFTgmBH
9CP85T+jYiXwlJn6V5LgL1DTLnrk0cVSdp8tAB2YthDM4FusLy3o9pktdWC3B5gu9DRfmbhY81m7
ogTBUH/QA7nqrENezTKYDvS6RXg7YKQHrw89TEFp37Jb/PTi6rl/k6ce8RvRj5VBU72Rv7p6y/v6
wKOVJaR92qZRybXgWfyseMBzO51zzQRR9gHUcspNwLTs/nOAHFRU0JPdEdzr/PfT4NryRgqGHmJw
MqTS8v37Go2lp52q+VsDfhTQS62bZGxizO/0lIKH+x9Gw1H0XyM9BcXRTagS+1ao20u7DftVrc+K
bG3my7zEdACzi8XvY12NRCjMY/jEnGK9jRLKfkUzjVBzi57izer9LbbNbPocf252r76Nzu/deN2i
Mon2s0lgT5bH6e/DX3mx6AOGe62oDbmSUVlcSHwhz9EnbznnY6DiiQzE1j9E8sJoOPGF5MbjXrtL
MyDCj0FMgwxjuNZ/2RJ0zYx6S2rdrWYuynyP4GwKyNQMH0sCxoiSB4WP8KK9irgpVNIrd4gE0c1Q
V1DL+ClaWPQPB1oHT+rOdd2JCx4Q24rfX8qVpjL1248cJdXNvq0c3/W8rd7RK7NnxvnhXRnDiMV/
/LLu4aT4NCVKt/XwVy7hHGEyWhFsenFgHE09VQ+r0Ku59If4TNCaMhmsH7j8l29z4HFLeqp7+HCY
qr4ri6cX9X22uDu5rycmij17efNf1mBB89k913Raj2+8lX8R12g758dhKQoJgcLLWD+juHneJ1ne
HlqLvsRoxf0DdNeDnN5x7jVv5cl7z9RlGx15L1I2a+l4B1uylPL7/nJnYY75EhFUw1Je9kfFw6ri
okGa4wpJb+0/4pMB7zlF8QRGdaG+F67NRQs0J7npifWKPahgl5A562UV7YRyA4STpV/eNUt9duEM
ng6Yj5w+AHBjEY1EU3L9uMjMpBksmLky058cLOIpiE6ilCv4FFmnxX/C/qumuHS4gFz9O0GcBx/5
JlRWun8M//gBrp/4HriQUqhmndgNPrrTjRd7JZU1hBKSST2cUu74MuIZohgJZdge3GTqS2e5PIX6
HEL5JXwXzBcdBFtOX30Kdke/C1QKBv59qS38yx313t9/yj+Z/PgTI9tDmocnm/IjsokLxTE7yVIp
55BQBOw/fVUnfxAsLF37j/f+59RuKNAjjrzr7mD16faLtSC/1+9o44L88jRgTaIHguByaUxvFNqv
6YLVIRtmGBzxOh0Zo70yySIhiHJJPSDqju7UlOyNjdtBP7OqGeskpgyuYKwwrSpipUkP7m7ISzr6
QK9vkEkoE/x3Ea9H3swvAVeKuq3JswrUPIRJAIF43p2lbl6v4w/5Awa9T4enaZfISPRFrk2pZIFb
9ru1hwg6nYho5F7Vu+QPmrvqLoWWBGsO2u4z6EE0F94i6nZkrjRv3UazECs1mPCwyEKEw+aTey+m
druTsHg5RG/JnnO+OlR/AL8lQKpJDxyB8lpbMhXpxnnt3gDXWxvmLbMxfSLN1Zy6T8Wy9WzKBdlA
8cPuSb5l6HXI3qwPYHAx/OPqHuOs4FDArsFtIZ+lcPly22L73EUfLXYdU2qU7gs2s3QkojN0UUDn
N7b8a0cMCbOh3sPmQRz2fccPAl82Ci0WIVnNTHFdxTvgmo0q2WK+SwEv/D6DpWs7KAvJUC1VQYk2
PtHaUpUuQdW5Wz96ctfVZc9xdnEe6+4z7NYVObjLos7dKU0KlTkzo2PdPv/+C/7Nwm9rCAPkYT2z
kA16J5RRsJL1YhT4dS+hJJ7uniGl2oc5KXH7vZq1QPgW+8l6PT1CTvx93J9B8Ghc+fuLDrkdaUXW
NWc8NSbxzuU+C3V/ftu88UfNdxiIcEw32a5UdSyHNXxWp+Gk7Zl2Z7xL2A3Ee/nwIt86hocX9eNF
fhlndIe1+kxP5VIhByX5i0u+j71k3qWz2JJnSalPE9Bauv7hxvpMieMbCVXl2kNqOhVUZtEQA47e
Zn/JfRqY8Ap9Ft7dZU75+ZloEFvWt3argzokbrnrgQeL7/o5X1Bwf0mmZ5onMcUKZ7TkTXFP2JMA
0+oDJzK4a2jixd6cR68uJkX/9aengQ4xjopIBZX3+GQOm1ApyuGLFFPh4C7PBk2k8Tmwj7+P8+/L
fvkiJqtYlZAmE6pKoo6w6/sUE51A1qOLE2y9/s6yXn3tuU+AdE2SyyIx0kkv7LrBiAtsMMdxV52s
/kkvtm30YLrPZJ0JnvDqgbap0EB6irJ1Yjzn5laW8fCFKyftfGCigjfV4lmTHcRyYfVHybnv8sGl
hlmWQOPMlrVy9IIBaMDB3O/5TXSFvAsY25XaZ56jEHDbuercRQTT8k4iv/37SxhNjH/vANbAcA0U
ybWPVScUWJVWT71o62h4FNpg63kwcoQuLYjphKzu78ONgoN/ww0KOrYS1eToG+0meh62st8wHK+H
Nt14KGTDa7PK17q+8XlH1/V/Q5m0PiA8R3POd/7+dXuPFdfVRogwj7gunGnVY4FP8q1hrr1AauJc
5lCuEfSMnqiSDEtAOoSZiLQ2rAel3GFscPEedetBd1/74L9MDvznsTSdJCI3SILX0aQl+Zwl3kUL
t5aCVj/51HzsLWYGCfy+e6VxDlaSk9049K68SmIoRYRIMTjIW6M4PjOEJiw9nrEWcZIJZ7o/a0kS
1O2NberK7Pg2zmiL7Bw9bfTIwaZXWqSEB7zJHNV1TaZAlB/+65mokQ3mEKfWjAZv9B51o7uUchDj
c1NNAutBK3dCtrAwfYnzG0917e2h6uLw1NAV0Xb4fSK6UuoVSmsF27ra8amQZSQfORnn35/nyjwc
okiE8Sio6EQYRZN6ItGqXmfRtjYWZfYYASfI8knaHK0qZBN5LfVbMJ9RG8AwExlmuN5ZpKkQr31/
rtDRa8eJs+5czQEizOcrc6pP32dPQ48RWRPtxgE6lgH9Z7xBHT4kRjVywd/HSyqxSaQkh9K32/05
n1EFDBdFWEEknj8/g8mtAP3qG/0y3vD3v1zu26SUlN6qB0vnQf8w351Rw9p3Pn0de6g9s+bGFxyr
YIcHHBoOWGnsjEOJ/vuAWZCrqSNWwRbYG/sjk2ZAGTTF66VZOETvMQXL5iFu7+qBTgxI/PcZNG6T
/DH+6IN6naNSPK3DrSjuxHjdseyKiIYuYZPqE1PZxwZuqmsKf11IqViYCurUBVHmH2UJnFTz3y+b
QRlLdDaUbn60BgcBKDiFhnXqEh4tPA9coGkNDgvxxmOPFc//eewvA43WZ+N2Tej2YbBFjI/cRHoV
g8cS+mOO2iqt4oVqAHtT3Wn3mBcPDWaZnkz5F6ZwE3OjIqdTh2iObD0EbU1JH92+7SkydGlY85F/
a/8fXUD4tdxjiUhhbWgmAt7Rr3UlL+38Nsu2pWAu0EEtSqABnvuQpm9t0C9yr5g0yVtfZlP+iqQd
Y9ypgwIQNc2d+k5NBDx0qxtbwThY//ejNJl2dZF/sdONDkE3QA0VO3KwTd5r9aQUq1Sc0A1jFnip
LpkpYX9rMxjTbMZDjhUCYuPWjtQ7Ee9h5izCUwCzJsWiwFmke8oM9ZaGJCw2qxWebHsvs6v/Q9mZ
NSeqhWv4F1mFMt8yD45xSOKNlaQTQCYRAeXXn4eci9Mxu9o6lb270xkEgbXWt97vHXxywNluPqW1
oXxpwSEolrfdeVMgwJUbM59ny/MmW7bT+u3kF34yv32Vb9m0tAk8nx/cs0/IQzttp91b+UTrENk2
H/V8fDDG0ygcT5WdOG3mCZ8NzP+KuzDHv1Ccjmvr6l997EY8aXubHTFgcS/L3Ov93s+93CPWy+39
NOz9JITf0RvnPypO7WHr4/8U1vPLRngb/nX1x7x+My8LC0QlkN14Hi2xCa5oxxsyaQNjWH6+/lX7
atBNb1M9yP/UfuzFQzfr6B35ZGzXvuQ0fLFaNptRoISDPf91RlZOKBM7INtioAbtbuRiSP3aoUy4
fb/QbTre3ab5n/TPRTFij6MExVPl1/7I7XctjOCckIHhS1hRj3F7mTjFXAyANUerbM6LbSjA9AC3
5eHw347+5zneQQBbo+AyHz66Db7VnjCd8DEIPDLMWejXG0pIM86TQiVM4c4GF3dCuvrwyUwKh48s
QP/j4Qo9IeDouDo8oLD/XgEmzD/y0Gxhl4CU9ueELPTjSaXeqmx66yubGbm7BlQURq2+X3uvhV7+
qDz+brj83JL8POLdGqf2WlN1hRpP444UjtusVXP3dtzl+DLLnwoWvUNNidXPwxLvfp//PZ50SRts
wKA5yvddQIjgzaE898ep0rbhWPs6UXhdtVlSZF4CaxVmag4o1Zx3WlyYaPsIKaP9Iy3rMeYt0h74
4xAr6/pIvku/Pfcn80ZdL45uZqPsS/Qs/16rhqXo/jpxopy1TK9duPeNKA66oNxymLUpeTDoo0ZZ
oNb7fx/jdzU6wWHn/45xtxxPdOFSVJmYTfWIhBf7cnaHdfi80rsHO5XvPcLduxlWfvom9E60X53F
csQtzy/jbJoq6P0b6Cll/XREk6BENyO9SUEBsgQQYzSdao3PihuT1pvebIKr+rx0u2vFbnJVRSJW
Oqu0ya08emTf8LuIHTbiDAa673Sl7y/4SDjUYqZeSxgEq8N5T11ZnWdF2z2Y1//jmgOuIU0Z7GdF
xI0/R5x4k5sTVg3ZNBFcCV+ymU4oD2Bfbv773v4e2dJYYhNFa2KCvE66G2dZVTVs26JsjQHIYXVZ
4o2eIBvcHYnhevr3oeTJr2eVfdogpxKFwbLpnsJ7vPaoUU7dbUXidvNl9U6xGcWuSjaUMNc1t0pm
Y3q8b/S2iWg9HEN1no9hGQ+ZUafGEJ+SKCAyfPR08bKxTcO8KIO22ZWVn0Boya1sEgiWQgLoe3N2
b9RqglVDl74wUeubtH8a+gG4DBRTkprrwktapyIAavRgQN4jlYxE7heKRVrjA1T5jUD9VS139U04
Z835ME/yP4p6cYqO3Ix2K0QviFkgqp/Gb9czxKmDr2noGaXGPhAcUwoPGzu/n1QJnw8VojYPEY6x
d9TBCRSuoj32o7nUL1IpYB2tNhgJmQ36DM2WEiJjMaFPJlZDeFG5ujDExEYyhNj5933/jyvCLQdu
Q81DgxD64c9neaQ1LZv1mOyAflaLK+U6g4s0b8TZAcKcVsi+TsKspmz1bpsIsQv7jZklSpLNg/MY
iq+fs8vP87jr//WiHJ0vvO703JgtVsGZM5L99lkm9gZu3HkWZ+5DmOL3OOaYqAehrGu6yJT2872L
Kc6zmVAf5iX2/v1CIPIpdjTpT/VIlnnvrDisAENFjGgPCbyKn8HPIymXrmJGLMt5M9h5qKknKMRf
HBanaEy6TL+oI4LUIrIRpAK98JmuQnKZ4rvjn2+VLXckoqXFWqsi0qRvZjI5euJIW9anfZR8lURB
iWLkY+mmtrqd6oRT6eNVLW472EfjiVlED/Y8A8H199368X7u7hZEaUmaQFKYXz4O++gtI4SCDBri
cnSzIqC8NSliRcKVyBeikCUYCNlpaWAmk/aGtMsgNP1pAIYIdNoRrrw4dHZ7nDaB+iF9QibhdzqM
ojEi28QITf/ghWs0q3wuL67LeJ+vJ0SojCB0ke8gviqldX3lWR2BL2EKTMrGZ0Iq0qr9ENfafLwW
X9DEqdPbGTqaGVM0Q0bO3+RFMb1Mk3ltZ1Nt1XyRs93CDNsc9rFoNnBKF9r+lDkKVJOJsde+OOXs
I0NZVRnU5JvzsppL9tXXjdFLuxHsm41vXGnIutHsNIxql4kXeRMTCzpDJK8hc7V54+UGu7fg/P1j
I3KLv0447BKVq9DxsnMmz5EPwRc4e1m8XJfjtbbNv5Rt8lUH6pRIZ/fiEOYSisbFuTjXj3gjrQC6
Rqh8RVh6L8VSbKHZnf1k2EW4N1tjO9C5YphgAinYRD2zFC8ydgKOZOrY62Jz04T18w2ruVnyxlVB
PHPxOUHyvDRTCK4vkxUL6LMwR3jONfvScWn4yt9UvHFHC9LUngaiVG5eJDNHPN367D7s8YTp2+qI
ZTE0F0w4KHyIf0emeFtEj7YUbFKzUWNP7GouO9fpdXNwX44mfTkL7gWIv3WELQhP3NpvcjM18Yok
BC5kCSSZtNwmQbE4w1A9OpXqkD7Mu9kcNOv02qygYHfEHsDc79mICLZoDcovotBt2dGdblaww1ES
87pp5tc/MjuhyEs84a16AtdWnX4Ku8fqrbEztnTjtLz46XwSjNaZf7Embv8CTa+E9ZhttOBqtVOu
0+4Q1E+5pw4xfEqA6ofLWhnvEQxJnY/SCOET7DdHwnCP68G89BCc2Obp5fDM73JPMqNQnraLbrsQ
SHU9wa0whN3YIfCdA7HxgGTh3RQne408nGaN3iIUeXeZEs5nVW7vvccmbJkwf5J2EsmStU6Ihnl+
BRHZNW+T4OIILglIvCF67PxC6faGM2ETWvIah6AK8tXASz+9agikyDQj/eoAk9i8kgwn2wTFt9eQ
GLt+YhH9XaXeWbah/Gu9J914CvQPnjmuCdRUW11AgMevmYS0UyAWJl4IxPigAHpOn6+YBhUvsb+L
SMq74V8tcj1rO/aPpHqerY7zuUwpXAPw0+HaG7EpmeQ0bd+h7eE3W5tjnmnRIjHOzr0CJmRmFU5s
Kgj7dGNsNSxYuN2fhqTL0Txb50E903xtoz5FqNrZtX5Gq/MzWcA0kmBNbvO9SIi2tpTfc++IelQy
r0Okc7TCN3ZB3tqQ/niOSZP3ILvmRBa+V5ZCq5mcwtost4RBElYMM4DOdLKSBYNPWzKCPps9mMrx
47xETv8ke/lMfNbJowljR1lqy/Kz+sSJWaW7/Fxvu86+kVZMbivJ9OXn2BC9aj8iHJj0N0/0SDh9
V2uTgPgxorFy6HoTgc1/g8/WH3k2WXRLoBLiLmuzkSwCPxtkjiOYcSap89chU7HFsP2dJglc+2oL
I35xfDugh58n+yKc6GjWDHI4Q8yIaLcTb/Ui0wjnXl6dycXU33jFnovUzUZz7LzGvG8cFcnGVo18
q/0Zz7Pw9lJiQPdypYceE8+VbrpNR/7OO8rFgf9BzisN7844zgiK0g1WvP5Lehk/CWsiYIsvkazz
r2wXuewigsnLGRcmHDwNejk05MmHwuT+O2/srFoaDpysjx8CzaibcUIceTOxTiV/DAc8URuyAYm0
gx4e93D8TaQLh5dYNycHg966+El3vcC5/gpD0BDoGV2MiFhq+olE7ox3rSnb6gytptUthSFesSVD
7OKSBRbhJzEa2vdn3ex6ZKMYCUe5cy1s+iUdNRn0P6QIBf49ZICZoFhEArcVr5uTFvyc/ilK5luT
DQ9fJO2neq6Wk9IQWYdwQ2Oi3U3CdM0qVa2vb/0XWm8iWvt5P2/hsuJZeRjoAno1BN2BWTYbUoVP
xBcKRo/lWWFofyZDULctpu4xIoDNId2VjHUV3SjXCbf40lCmUGEPfrEcEbCOVwWQISnPEuGRPhHw
z7nfYvHG5tiA8tVhBzsfI28sTMEhrU39gjLBfTi6I9Zp+q1f8VvMU8YYYziCtr6NdhJXyCHlrfaj
LcgN6XAgoIwVMTg+H4hLWR4XJ7ueJu74GVWmqXnas0L+EbHOksf9AB45etFUfb88a68MCzFkDBCC
uu9b4/jSbK8mGA0oDjjTG6FTmLBen8ZP9VTDCV9anJ9qv1ifFrmd2713CQVf8SdIiU1tk3xqGwXw
uwrSQCPFDxeYz2oLf+f6Xn+W+5rU6Kdoethg2wIFjvBeolcJKS+womttcuib4xDYTqyuMDLKT576
equ9Xt6lJbjuSGUhiufY7Y5nuS+ucBYtWLUICrvY/fezcpNMLh1PD8/yMYz+0BjVwaCZtL5uCPzP
hknK3bUyh4ZpaTRr7RlGerY/zWps2jfjL2Ud+TWs7tLIX+Uvwi9gE6y4vNyMagOkAwOeodEsU79z
lHC4iMH5mQxuPH55izwFl3eFiSDs4QdIEOjp3BoX2Wheoqm44oUvOzngryQxxkG/k3dEZpLQBQB8
KuyrYjBsdHS6BIC15kgxALNIl67ftZNNJhRGfbgVd2SrEVUJ/x6nvvy5mPVfykKxlmLYhnDST4b4
fej4Qgjz9TbLySzfYEkTSaZEcShaPLgEgpFHqSYmByJA7bofRyY4WkvKIVVHQ4i4T3TfpXba3u5i
V4GTfYVzY99uFhtGlSb7VwnGEPZb8vkUpLz0j0gPad2IC4HAF4fBs3khIITgF1oT++xFfL29N+94
+KknI38Wno7beMiStzSnmGlkjGTuJbW/IJmt67X03s+KfbcQd+zHErSUkggTyYAjpLVG/kGmEjYf
PMHK2EzJI2NK8YglFzvy/Zp3moEjBhHuhdiEkTDr9B/yy4kQ0nUd6muEty8H4sNqMN2rI4S38Oij
kniSZKN9Kb/kabRqPW3qyvPSZec79nMmyj8HXKCNCVeV2GXIV0S3SQYpdkLiZJCqcGQhWpszIm8M
O3NiwqiEj774UeDFT2YgtGDdKD4mlJ5MT7DwiKNDr8d6ktrEoh2BKa9Y1bo4uJALdkjNC2p0HtDc
pFXbQYzap7Cr3pWzCePzfLQz1RYeIA/qb5SDbqAMVR2TNwSf9932m1hd23NcNnNKN0fSTCnI56PF
BOPJzY2TYyL2TmS4cv6vxXvmYK00pN5vhVfNapCerBTrGuir8erguSePKWgmLBqrmypO7fdb6ifs
zoXwuB39kZ7Iuv+4OBKpMtI7yZTO2zEQjRNeMdoYG8qD/YftwvpoCsbIFb8EAwlBCMNgSDV4HnVI
Oh7seX/tP8FbRAWTO9JdpEHr+nNXqGVClxZVd5pXuUUpH5fT6GBr8NpHFkrMk/impdalt7QMS5A5
rgISRcIJqdeDxsg935wcB85DpU2Pw+0gQRru0F+oiFQU51QrLvFc63IbbTqjDM9PBVfNPtBvH313
8CDHJ1WL3FjDllw7OQetX53yzzEPYac+gWMc0X6eD7CEGsX7KvuPWKEDoSa+2hzYsG77pJ3Xj13G
f+1Df575dzf2rzMv9V6Ahd80cwkzjlwxOrtYau6JzUdKrJGl7cWPJjOqt8MXGc+LC7nfl0BaJzO0
Kqeb0SOMJM09Wh0sMpjdqjPj92tkSH+KcLwfu+nmwsi288WNBCSXnE03m2UvjVf2lrpU5g8ZRf/1
OMDRxtV9MnSO740j1UN2Eaoqv0JErqnfIYOS5zj7+CAnlIkIGb35CIb6jadLE5wgBKwq9TF+Aepd
70DuSg23aEhMYWO+zNL5fmxt/I30+uQay/nrW7MkNm/159Fhv3HYH2APLIOBM4V/mqjDfL0DrYVy
ctIv5ZiY78lU1N+hHNTN4iJ8HplfL9Ki0V2aqnanoj9LHwBNv2ab4dCaqNICVNCV39Opjk1Xn9OJ
NJprNNPYMOMtKwWHdjNidgRFyf6/8DyHUwZAlduKsO7b0eyvB1Ssk0M3ajJSdFsTplVDPN+hcTmH
x63oe9sThvGE8TuYA0B+oRF0BxeXOckZVavxnFPniOKy6hWriqgn+/eipZK/LNORYkbJ9kYlq7Xr
onzvqBMG2ajaP8CIJsMtvLvF2DcxpQySShVM/uecIqdH4SjlTUwY8bbHK6BXg16mD9/SDtzTI0If
jXYYq+DD7FQ9t2VwBRCqDotkRDWN3XH3mWKQUugji6GcpgcQQXKY5OgB/vkLh5UGphC+Ldwb6KPf
jgB/3Z9IxFga45Z6kdD+Q7r4jb9+HYoHj8EYmtXvCwI/lp4EUjkcYqQ7yIwMAlYBEhw3NH1X0Rb/
sOOwXaWji3/SvNwdp/1Cm8U+fbwg9rXVJKh3p03ktTCKa7fG9ChfnRw5PC2Kxfj5uKBwfpJwWRb8
k3dbkgbtS0vNj/ZIuJ/HXrkSSbcvA+mzCnT2+bJXrKPg4LcUagdvtJKDkdv5PV1VwktnwnOMgR3b
t5snDD3KIKMRO3JVVw3onxKBOi8WQzP4vBh72bqa9eHZq8jkJZA1mHhZQHhCeHXjcGwrzrDyVoSv
D2HJgxyRjm5wDc4hjD123Euctp7OnsKJy0+JK4mGOld8yf/UrAunlqxqxI89Hex4CUxxM6ifNvGr
6iTeaKGtDjNplfZUCMflietIyzs4+7qjhylYTuLJ1LZeFKZhu0jAgC5YTmpBOwX6OrjH5YFXPhAM
Ew9R2k9Dz/nwMvR6aQYHvd3uVFfCRkr2yiC3z9ya06Jx5VDGNlD06n3j4i8YEiwQ5HyUgegJmB24
iSfZwq5Y1k9cbzZJLhv4kJg7tw3rmYzh3iQoprvKhhXpq9MqlH3ZP3xik+WMwsNsMounx+nYr8Iq
zEPy3fdNUAdQ0JfiEkfm3JjMpJm4ljDl/v6Gd9yesbuO56k/mtFWnNJXJ/pYCkdBsoznx7m+o/nC
36OZtEj8lgtfv8greRXPEQ4QYj4Ocr905KXyJPvDCUkzZabt053MxR3O9DQFwjwBaK3yXc5XD/gD
weafofHDTzCZp3Mh0OFdvqVvOcaJyZu6OE2loNxho7hO3k5T5PnazdTX8QZYyJ9wx9RFgppYX4uL
2D9NY19yw2RH64wflj8gqgKHfiRv+e6E/XX3lbxF89jvP1KM5YL+4zCTF9FcXwvB8XtgKLNbMFTS
XYDI4OgXU06foDphhWo26ILxovSO07Mjr8/OcXpzx6C8XTC8iMCYUmaQXqeHz5EjzEvK8Mn8Fmiz
DCPI43Q4R1RGCzYOeSjNRiFQ7Wq84MS98boOTi/J13gd+7Ev8rWbDGR6zcwUQY4Q5Lvma/xB/UYh
iV4luDrKarRWVsV0OHMQ0x1IL5+za1EXdKc1vlMkBp0n/tRmKA2C6os4ddwGuAQI46leZvwryQx5
fdhzhuzcXqovfrp9uQVDx4pwcSPZUapOlZXO3hGgoJfsw9m5YQE3Rxk0MasTN6tFxTaxup1kQsho
die/EjfpvHq7EcH9JQV4MxF2zzZ2+DEgD/vMZha4yeqfczemJqqxwlsSF5Os4nXCvoPOj1E8j5gp
SZ+qrGjkH3P3MqZU9cvIw/Opz20Mmm6OvkW7V6oezWn7yFzv8jv5yG+LINGNflU7eHsA56hH75T6
0WmBitJQfVKWc3yJiT6+GOn6/Nmt9cx4FZwx5JnF+Q1dOozk01wzXlv71pgR7CWAB7+H5Hl2lPWY
Em7K3vHUWW2MWwRnAft5aOZF0+Ous7LQFp9B0ZCSAJxFR1voMKkyyO7Ck0z1Gl80Cw06J6iNOcTO
j7+aqRqc3tgsB+pM36fTyBc5xNErndLR2F8Uc/WMFF1bdC/aWlpAPeUHtYUa5kHhiB6ITBLU22QF
zoeeu5yVs2Ith1F49m/AzwPzB5KOKNuOmpuLUW+ln0f/29cx21yBwWXn/Gf4s55zP+dk2Zi3txoY
HyA2B6CdDglG1KIg+nyXqn1AqOlhoTMnnt3OmTwlc5+/acHEPG2cCRg0v73v3NPEBIvnnc8F+9ya
MKoTCPSCDPbeb0aG/sEc4F8m1iQoCzLwQAk5dDWaTwDvU7uZvQufm94Y89Pknds6lb0rPuMiYmeS
l7r6vPUAVLL3kzqozBQi2dBQZ05V+8+6q5zZtbnNILDUPvBrRVeLKfrVvpKsgDk/2+rcfH3tQZGN
cgrTPABBBFRzGqvdgV0IonlzcCUD/DVbW0YQzHcHAw5TM2TVmjgTZ64GMIIszYBziS7p7WDwEAJ+
1hYYhO6KPJFPFVwgUGRcdrAo8yVwD2tCF5vZLiNOXXq57DI1LDe8wsFIl6+9XfrpknNVmSSNtjfV
L5KMzMNH6XfWzcl4RJAefJ12LW8A0lCTm+1b5yNtc/mlymdiXgGNzXl25vkmXx6fmmkGOem8Y0p2
2WTNomn5ErltgIY6+N9H6eBNfHFOyKdHb3ZaToUXbTFaHZ9Oc1EhWaVcDk6rIzYpYnCaD3nzYDgs
6bHX+WO780VbtJv1wEXCvIQleiBQ8TMrPl/RTQ1Os2RBbnoT6tNhwis9JPVL3T9uFcw/5nVYh6Un
zbE2xiWN7Ygwv62aQFiNWKWEpxwlTYWz6wQW1Mg9bQ/26PXmJSOrZX0qMMlg8Z8VQe5IYT+78tnV
rRaEsTvlQqB3d3HP7nBmpxWg4nBSLGp7IODSqRb87xxhb9U+fcR59pT8AXuM/iDGrXzpJX5SXuTg
+JQsM/CJ6Wk+4l6LHO7iFrPuWV1m27DxDnNxGW9Xx636Gs8AfeJPtKzKU7yVnmq+zTuMZ00o05ug
2zbaYAYhLnm/z+qr+Fo/j/40YTZT/eq5Dg/kP3TeI9nQb5LwwLIeTNHRdA6i3LttF3bykYLH/GHe
M9MbouayCUon+9OV69QiDCsbq68Ks+0/oM8nR8ErIkbIsXEul20+ec8A1/sR4eb/xiPI7v5doyKH
Rv7DjhB+pH4HSKSqXp4b8djOpb2y6p3GvLmj1Ml81fiTrzPzOL1YrDwRytNVA6y8Vbap5KBI8tpX
yW2ty2vyXB/MEYi54hVu/S5+1zrXsdUvDio91RsNNLxAjOuHHlnKXlilu8b+ZjniHeHKL+00pzdY
7atVs2q2gkI7Q39K3bGVeFdH2x8+xXW6i57yOfRI2qzK0Dy2zhbFE807Neytq3P5UNdf0ntk0fJ1
D3bmkvHByDZkWk+ZS2+imBE3b0TznmW6smuv9gRX2yopvjLQQgo/DlTasOIIIL9+rrxu1dLOi40m
GHw9aCa70btglvOY0jJ9SsLComkU4f+J0dVkf11Gc8XNNq1FM+njtsN60mKWDppdAouSfimRtZSP
mUXXKNmnn3Jpnb3CUzZZmLr5TJ1rvmIlfvF8so9WtiDEBGtfcSU+6TTCEiN3IzRmE1C+yO6DcnoN
lKm8am1lnfrSh+BUg1e1HXvZGzNMia0j/pwJnnDCn+iT2AHWyhsvgkVdY002+ZRcESbfsUW2r/By
eiMoZapTjY+fyM5y8tnBU2dZCPo7j6atJ61H+2rKQmcIVP65k1vVgqnVBpaG30UZT2PCIEwPpeUS
kwZeYCq9CC+6e8NjXjS2l8aBFa1GxtnrludnmZPGQdvAwuOomcuU1g0FEK4tRye2PqR1Z8n70bZx
aEfadmt8Ur8SNnFzcn+0F14mL31lTvidkK6Eua03153mYILCApEg+SpfmzX7GUOxY0PcAa6F+ust
VMmVOU55jLnXdk9PHJsVAlWakGrS1S2JTVBkPXSN/kWsGsb6X2Nq+P5fO8zDOT/UuJDE04RmKY6P
E2y2GEEx+dYp5Yl9AV4WAanIBWvEt3+P6P8EWibChJwAyE5MNHe7cPIBslg7g++kRigErZXOdVzE
TO3jeLUAwx8Bmr/hONJV/jrcHQLRxeBMSJqSKVlo6ri1qwB3znpCRUqUz8htaL8ybYnJF0n3ifTI
+uQ/p9XJGPMihPKSDJz181Jr2vmqFhnvtnlaEBm6f3cMw7VteiavZmGba6w6rX9f4HvHpAFzgTOF
FTc2GSjG7r0VdHkk143eJtObMMtqN9a3qCWvIuC1BCMHoTMlSocQQqaeiWpcjcara09wOVvbc6JZ
6uFLxw/pCqMhMXQ2Bwm4979P8bdgg1McQlTw3JLRKn7j7389gNig9RNtBOJV9jOFCF0EsaA+BTbm
3Wai+AlZJJf0uegRw1BGlN6/D/8b1ARvAw6Bv4gOAN/yn/ckTXo4WBX8Mv2Y2W2zbA/rTp2VbWSg
ZnjwVv/7WLKgEGI1wYP37liFcMzOnAywIs2b7AMyV30NxevsfFz++019L4R36NaQA6fgUQ47CtX+
z3c1qk+ntMxUYRM6jnNab2Jr4ziWlT6H63i1DldeGYbh7GUx22TW5hpGBs3Kyhwcxfzl7UgECr07
cJSNozqLytywfXuOLRfD1OVUMqbLwgPuJfQLhb/3dZytCjOx1uPPNe3eNTbKa3BoM+Z/7ZGc6Lvy
uH9jg/0Z/QjmDIwwf76xMpVHdTcRhI01u1p754xWHlCDaj+fpS70nMWTy4gaMrgvqRWcV9i6hl/h
n92/r++Ahf04C5lrip57DIsMDPFezi0I6a1u4vwwL06ztt/p8HYohJpriC2fUKbmv492H2SoYUg3
xvEMgBb2MCESd3dTS6/i6FRd8B4R3OrtPHqr6Osd4D0qsD4Y2CXqYhWD85fklPkZq2VFf37I2xMe
KUa+H5wf7xzkXwKchipIZYgV3M/rj0XkqYv1Jpvjl9D/Ga2L2tJzRytNnV32GRK1OU4cUXM6XDQS
i/jB/osWs0JDEIIHHhw1hspIHuFseOPGOmk2nsc5DUoRX0RHPlp4HT24eL8Q1OGMNboI+Nkw9d67
oWexmGhqC9wgr0VqRR2a6H6EQDiPSlwb3RS6B5ZojEsTV0PhCCWr35z4XvTI9ED8Nfw5E24evui4
tzID3F27STu61l1L/2TQ+clhYiwGLldX2A4RCRfjWVyxx7PZGs69Y/BVkDGmhYyvVTzbPTJp//UA
k2mGCyoPE6FHrLx3pyKe9KhVu1O8SOlnZp4Qfeb9cpR6tDOK5kH77rcijoMNvFLGLG0G0nZ/PjNQ
SvUmkU7lVARBK22pz6yL7J6UfZPMk/YApevitaDrehaMZBmHVs3RRaNoh0jBW3qyR9qjZfHRKd3r
niZpVYnnm3qcYs96ESw5vEVAvinky8SuYZxdhZUMEgSdBt1VBKlkchxNbxEeNxM7aZfN5dFj+l83
5K9rpNzxrfVGb46ntI+nOQX8TfQy2n/4Y49TyEoxCEX7YE75rqzuBvLfN+W7HfDXqhtdCYAdR3U5
P+uz68gvr3uhQSDcwLLu4B1C8m6kzpYHfo9aGQWuu/Wos9RYMvom6Nin3KrtaLxNsN1VLmRIXQuz
zHJPa8QgrkxRX16Uq99hmC62+xYKxa29GrlcgZn3bnTBAUimh6w+eFe/W0woHshAVSklcBVBMfDz
UYvGanrUDyK4Yz5nYjy1wbj9qujm4Ou5pplEyh3iy6SYjUQjTiQLL5ZIuBHEnjwQPf3mrSs0zgWK
GqTKKD3ku4VKyuPbJSYxc3rsl2kanG7z5rqX2xHe6q7WmhedXAO2PNjbknp9+spkSxg/uBq/603O
AWo3DcxBMYFjxc+r0VyEHNPzrttUtgThNcEmCvdVA68eWyU9cQga0OzCNLc349EE823h8vP5+nns
uzUrbuNUO2cjOrfOTJzu9/qLA09x+Z7am4PluoPm2N7mJI8ZJDJ43iPzx99z7XB4UuVIG2Le+YVg
yBKmubqaT/v4iZ4ZK2RfP8GFko8PbvS9WRsr888j3U2l+qHhOW7j24ZN/gQasiG5mK241n5RG34f
+u5hyqT+al97k3hWwn8868EKJ3Ibf1/q/3uvd5so4SRIItbY+XSCKyTBkVhZ86eewbfLg7E8Y2ej
JGzsTtCf86A7PWil/uej/ve1vttVXcqrqJ8PWYfEG6x3mtgEt1FSatZHwTOG4Ate6YP3/F+P9mSo
2mmQM8x/IVSKXGbnSXXuCLEcO4RmeVi7zk7PRdi7cN/YSpF56NKUtfhz/jBLY7iid1ccwZOAE8zg
OwUr5efAkg/jiy4f9OtmFM5IBo1NyuhivTHc+siGzry6Adyrwlxp5urf9/o3FUZRUAYNb5sjs6e7
u9eHW6dHt4b3/dLZcO7NmQhTvoSMnZu6U6yh5OJDZyuvh2ltveLH6qXWuDIADhYXeGT/PpnfOsvv
k2HGHaZcaAR3C7uqJceTeORkZBiV72BAQ/Qt4A84xoMjfds73F1xrP0VNrGo2am+76ayejwq60ta
dhua7C5kepSViAEKS34XBuMrgH598KEkxwS8hSBMg3ICZnBQrSTo3ngfrapVu45hU128bqfTnPFS
YFXBiiBUL6rPcnZ+jtwI8ObgTJiVyApO7ZEt/Tn4iFSN58mLsqZukTYlyP4q2hAshs25i62ZRNeO
VtoXCN11zL8qrwkFb10vBpbv2yQh7Xd8sxNCSPlNiKKr24m8O6MhcXV+fR8ydEVUyGf7FEL3VO2x
Ow7iJ9EtaL+RWG7SWnII4pxyuB6XvHKWrAbFgYeETfLP9jm3pqUf744340ovIDb015JERVv1r68D
ub3CwGsNJbADRwQZXx3MYnb+JPPMilFlK/xcNTZprEzrrzNjRX9lC1dVNmzkGDz8ZHXQ+j3lfUJ8
sgnmSOML7jSERw0m+hZ+bsWrVjadYXjy8Z+Y4Yg14/VkpO9X1a6ZgdTHOWe/K3rGAJuuCaywwQv7
bgz0+ag8Hm+yHEIHgxmHAkfcUVee0Ko0OnwRZVZMMpMIsOKcWEK9ykl3iQY7dXLBrk//fjIn/zH5
/n0y98ageUELEaQamyUnVA28uSe26i3IR7BHK3see4HpPbDUkIdh9WsskGJLgQOVhi3Nz9nnpOHm
e4gYdsJKoHUmh1hgu5cPjO9IeTPfY0tYYgPrX3hATuElZHsf4DllY1ytv11l42yzeQTGhbnOozhE
KGvOBSgaHpxVe4yMt8Y8zKN3msjubZBKEEONisJ42R1nuvfvy/efUwggBQgkkeKkcQ6X968yFD1v
3ZzKXAk7cOHY7WX7dnKyy1qNKgqi58lhltRuSd344LjDqnx/DTHHwqpM4bCCeleepf/D2Xk1t4qt
afgXUYUIAm5JysFy9o1q294GBEjk9OvnwTNTs41UZmb64vSpru69xIpfeMOxriUtCtTVESDpxPdX
QZUssk541rw3Nelc3sxJOEWtWZmlR9nMdAg7eQiaun78/Zd839hXvwQKLaTxnkSrDmagCNNprXds
IOoxREogSHfTCzXmw0zeqpn19+9D+PbXXK9fpfU9AvkE3ugpcrK+VpE12QfPq9W9Hpvz1XzMkuk6
JZkijjElwOm9ouEg/lwaXzOqRi50dTU5bnBREmhDXZQvAQz6zh+Lor5z3+Es9LGyRDBl9Fjbn4Np
tSx2aaH3hWDxrrVOi9aiRwG0HKIBDjKBSWEqcdbB4vn1FKLCro+UCW4FFCjw9DqXRv+ofz+8/2zE
ptZTdaIVxU6hn5jhN5w/XOjsXfzPqn6rIlsH7hDJFyuFfBflX8fgUfEgxyKVeAb23CnW1EjsFPLH
5TxyRr5Fh67mBveivoJBIjGkc6dFUx6rlLlZ4alHaHleuGQS5ttx9gaTgsD+7Z1K8uH4wLNyaPfr
mfNo8bvsfZmY2CsRaCfm0rKj2Z1VzZzX05Z/uFu//llad9PD0boTFncnC6HvkXvq+prWe+wa2j+U
VYGUDQLjppiWTZbl2uosPF4a0Tr7dwZkj3FD8+uzrPeu4pS68RxCV3zwHoTNOYnPWjhdCUhqQBFC
771TOCcnYaY2B0nnNB8XDOud7vuiGNI7lPd/P8U3tg9C43jz6H21ncbpIBRC/O2YCbHWn+JNz5Gb
WovFmtYQbkDLx/lYFNh/0c8dwWgqaR3CbH0JchANJdPQr6cBOyJzMdRT718oKD0sFojjWn8r61n6
QD3Kmtv6SBh245T+HHcQ9yKvcOqM04QGBlDfl9XFdN3dg2lKi/Xs2bGc7Xxeju2i74ru9bciN44y
9I3XvkxiVNEzxsQZXH96vyyBj7x3ZjU/NCaKs9SqT+7hL0VfYeYs7+9IaQ9InjiruZXv7uH0fIVu
Yn2x+Z9GlvzW/qYcK1E+m6JxMUTq6pEiHWvkrVjyqbVTn5Pd4mQvDppj4sX0yFV9B+TAjcZtrm7E
HCzDPyMPbuY2T4rK8JmSp82qoWG6BaOGfI27c/ECuSyOH619OXLkx81Wr0MPRFxoKVD51SkdDhnp
uVxjqNBl/TdLMFjdxeKwX5vlgrTWGDUyu36AGExD8oEUXoN9MHgZhdhIOlVmsI391i1g/fnm+wV1
XxisC6i4qFuHnxMHgI37eHy/p2sq2GNa6ENXQh0HTYgPAGNV9E1755Wf75IQ9/3Jlte59/niwhUd
F9OV/XpbPizHmhtXdf7hYINHMGrStpyGDJbYm41k7RahtZ+ZDmLK88/fN2//J/17qL5HklUVH3hZ
g1IxuK48fVrqR0NTyTnuC/xKaISq1O2exo3Shov4PRIzR8kbZx1S9p8TaLR1klUVFyPEPDs2Xzbv
i0O2Oiz6s0I/aW2+PuquZd19rbSxGG+4WfuhyRAwIkUAVaN38nPoqJgkStx938mr82KDk+husZjN
zFdjaUnmyJ2sDl8h5DHpYpKWa5wNmZjp52i5gN6qWjMaN/IGWPBis4rWLy/BAbPBAztWt3me9+Xr
GnDDljcBTdjd0lo6r88zlrla/S36XvASEh7JY2F+gkp8/33Rr5rB/U/sI21MQHuT3OGBquTLNMr6
CaHbvjkvcEj709nurLGesfD6cri2CBPs3we9Ksn2g6LbiIrIhNL/VSVuqke0Zi5IEL8AMXFgQsd8
b0fNcRW4j9hY2Gc8aH4fU+rfv5/bG7IIwQBFCcpDyvBD8+ZSiZHeN9pJYnzLaN33DhA68g6fjRW/
5ILZbdfwGeftuu7BM+ncGOnAXt3RfLaKtKOBAGEvwTN8HWKlOsu+LtQP0+XxKz1IVrFHBjhwDube
mZ2nZjHzzekcCuE6Q4irHi2AXhVgv3/AN5wf5WneqMF+RBMmlC4JP6A3mU3NF3UBlgk1gLkP65Tq
xrICHONZzaOpL44Lw4FIbuKaOxP2+lYaawH1dffBgnxrHhEO9ltvWA3PskvV1DQQHkCT4R/UmTNj
BhuZ1/H3lb8ClPRf3XeGNRlJkymAgp+nsKsio2s71X8QZ96hWiB5sO3uXr29BGivHglwb50nDEV5
DYlxoaUNu2jp5XJW65avQjmgl7iYrOtNeGe4l23zcADfSfqwV9an1ePZgto8dVtz5Bq//bn//IJB
6JuLqpQkx+/PVZay3a2k16N7AZroL3uA5Mjk3lpFDFRFfSKqGiq9g/dJQH81iCrFf6CQsmzWFBEW
FwgKse2PlZRvXKaqRkiP7wVdKghgP5fxXLUiVnDaZHWSCKRy9FhbRBb0vrhDUh7fkZ5fxGRWSk+S
nDmn5Av3WhdNh98/+Kq23+8mjaSrt/eROUKDn6FlWVjqci0RaAVz96EHxr13a5fiyX6Nr7S1fZyL
77E7p0pyN7K5rl9oAizEiTm7bGgQDT9nQFEK0dDjQlu10pKK1gTHysmGJEbMRxoYty5oZJ4orepk
ElxUg2RC0PLCPyvsIcCUPdZwg1UyfBgqfQ6sHWga8UKaU1z6fW5vHZ4fww5OqlAnyiTMQ7nPmBL3
4TJbmOf5Gi9lPEUJeHqzkulIreVKYZP1xGiG44poGe25YTQXhE0ZYdSFNM3yHYBbdwdd39W3/myy
+P3rAFhd33i0+4mVNR4iTsvg+g0UOZ+epmWx8wDrL8pVskZ7treNqNzLhlo1OivdRznTuJKlaD6F
PwLQczkxFkYNC0hzLgbSFrPT+cFYVck8RE0ISE5CQ6k4ufnj5B0SgXMQ9ypCAV/KfbO8YO9OgRu8
cj+k2R2ke2EWzDyafY0lz4yv43uXuu3CRwkFJVjQYNIs0+3sLUedQpyfAB8enQ9UL/HsIPxIhLmi
PNbAMQ1hjiGd9tke8naewEhwACX7pY0vRD43PsVl9NnpyCv14p+hcxGsYOdrVsW/oNN+KFA0UGws
L/27dlXhFHkeOaNKnwX8fFq4/5RefZqKMAq3g4MSa5ckPU4NiZz0CSueJU61bzKg9gN2vPRFKtqd
kz4xlj4Jr/z5trOsJR3feUbQicv7PV69y15p+Wg9jeyB69CXX9Z7wcFdJYUYvkVSonlxMs0C2q8d
7AaUrmx5BYgWg5vKkQFPxSDOP0ty5t8H/t7GV1PSI6R7TyXurcGUFPpFjsBjSJQHXmwiULdaLHq7
CXbbGtKcAwMBv975+KV1I+qhzsNtqRk6bgBXZVXdOwmafOFQ2284Ey1mf4GKgRTLrPu5jb+oOQ4I
66+J4bdydyFAiA0tjN3B7RVHHoh0breHlb1521X3EXPcmc18BtR39rw2K6cvwLQmMLATxYGzdZr9
369qeLo9hVaXEP9noX9e1YJcnvVjUlLoQuxASradumk43kGBkORYIHUd2RLPigosTQT5aT33e+6f
MmWl5LXu66LW18szvdg00JzKyaypkQPicZg8+3p918BMFeqRob9f9x8zjTIhSo+A77k88cAY3Ghd
NBXyRs7kh27HQXuhAmC9vS0iagCzD0DSqIrBaGGxv8Zn+Hpf/RxbGexoA4l5WKuM3afh7ltf6voL
0m9N1cm6/5qvRitdV/PMgL1XvIShCcC7IWpMiWPPoOzERo5NmGk9l4kPXZiztRM+vG6j+Whn9+oe
QxOUfEXpqdHIsg+7Wk1atUHUMOLTC3Ipyws0hI2bWw+LmUKlo0SKmJLeaiTKuH6F+1EJpEQ2MPDg
YaZURbIv5xNod3ymvXO5JWJrMdvPnrcWcvCrp7G76arhA9YbzW2gm71CKyHM4LBI4qkmZMvlB1BE
zoSbyXDRN7hHOkZa+SNbln7g9e0A5nkyAQII5prOws/jcmqPmZwQZK5KjRI3+kBFtVCD+1i7o4pp
pvXnMdl3CBRmWTBLVLRFpOez8rf1F3mmbcHHmfJ5MfFWR4pLfmiYbTvTpda9pJWD07d5B2AsOr96
4bPYvcse/4uqSbPXw9A6TVa5Rgog1WYawSHoxKfY2CL2j3igFSNqIkwgvkf3nYrJgJX4r9HpEdH0
6HSo643X3TXiNm4WR/1RKLZ+uU2hlp3kdazMejNyeg90PiNMVtTu76RZHcXXY7Hu8ru0BbpNz28S
Inl3bB69HNC0Crmk9V2xkdGzk9W/DQrRwdFJEYypooe6hVEWL+qqpiuNVba8Cd6Uy8FoVUeRfOt0
XiXUzBujM8niHc3z7+OG6m+cm1mt7dB1m0zmp+wMD+eQCZEtVBhbhMhi4dCW0H59ZUMnR0dq3LKK
sMxDa6lp3LN6Wk4uqBF1KB95J1cDWtY1wSaQpLUnzdv4OZPnoRejbl3bmSetYiGjtY15qd9k9jnp
nLCu9gI/vbk4JwFa2FF1vQ5JZQWtAB3GcSQvM+VVDzRXBJkbVQj5NKVZ1IGDUedMCz+0+M/Iq3tj
r/V9I5IFwBmArgcv0WSa5hV7Pt91UGHaXt9HSBdV5FYvNcJdPm6d1qV8aHigUKuJ6G6auHRPMweJ
sSUdekV3pcSpx5Ay3w/gj2ubkP7fnzU4ApPTJPQgAfQHjgaeiWKkyL3dLOLYfAfYfVjM5I25pjGD
ELULsd54uqd7ZM9HoqGrDok0+B19yvfPy5WGStFcEv/7RtXMjS2YDzStPmY9CRLz6rvfV2Pap2ZX
n00BBrsv4P1XOhqxdNQi2Ujo5zU7ydhmp7VXvGfTQwy1jmJHyF5w/enGxwwrmE0nbptaCgiO0FUq
V4lf2u7gKzao4WORWbzu6BOhJ5/vL/mfLDFMuQHRDMc1mOJ6/aLH63OMFlqCF9upMvUE6srltUJZ
7SiiHKWtTumT0jwr04+8ffZ0uGH+n+kUnRa36Jany7rW7bjk2thcMvQ8lXsdSca7EN3HaXGfecu8
3AvlQy5xHIKVUI5k9VdNne+F+WemBiFFzyI4NzCAHuzaepIjC64aLcWNOzs8h6iAuevX4OGVgunY
uFdPbL8h/hl3EE9IdRZOfI8cP8IuPsIeWYRehnwhq2kiE5/UX9UEGkF3hInyeqhaxBYuCUnRVtJC
O2sfU3i6jbYvgKlK2sj2uT0p1Kw1FEJkdOsHhzlUkonSTditqx63ODEfFqf7w+EwC6z1H9Wi0XU8
1ObTaOGyn+urXfvPsIOkWD6KmVRmrEU740HuXjZ9GEBjh9BjRuV6bdwlT9DLAZXM7bEDel1zYT3+
GXtwUWRK5sVezCcTY7mIlz7Es8Ph47z6T3t5Shyrhk/+/ZheYQelHsRGSEB9Hn4St+fPWwFJ6SoQ
K26nyxPySOm22k/sHJ7hqbO8PSowSL7O6ud4JOz5Dmt+zHM/LLCcaW/HRD2yvz3+uYzULpS0Ruvk
B40qLLpC0Wv719jkaE/0D8jd1L2MjHhdjgUEbIA0wQWBwB0GwM8R2ehRQN+uL3eoHw39HVR1rR1W
Goj2LQ4fa0jiKC9uJXN5D3EW5ODITF/v6J8/QBuE0J4flOCmPfkhX1Jxec+tRWwdpg/iYrYmJbSW
9vxrxUs/BsS9gtoT8Emo0WN5RelFoaD288PrpDLCqcwK95v5TXPDlbkIrJnlpK++SZnn9w116zOh
k6Hng/IWGdlQxqYOjpUvEPWRdK8YUF++vT8ku4eDYBFFQ75XH3ls7LFRr6p1fCTtrb7O32Mh5cF+
ErPmQpzNqLIZ8756nbPZVfvFbnEwmWBnDYfSOZqI2GGLylePNVmu41zSFdIGThDhbu8M93OST/FF
KS56nzys3tQXFAmWublL33aeWbz3af9+DRT3Ym6Rywpo8myn5joiV9tCjzLv5gmmlMe7jT230h0r
Ml+N7L3rLionvKf30QuBb0Kq8fPnNbpcKJNjzeZ333JEc7Gd4jqj+7CEhj0fA8jdON0kqHTkEa/H
R0celoTKJvDQcjoWu0q4q+WNcEmRbm3No6fbXfSVqCBG07vivITb4UuiE/HPf9+F14Vj2o7//oLB
tTbJw7htw1am+QJQApbP267dshp0rRd/YdHN1siGWH/OwN+tOQSfsf3YH6qf9xtZjwyjETBKvykG
h645TvXLVGXCbSyj31pntwkY2539VWwQQBZafuYcKNfnyC3Xb/OrYafEW5S8YHUOsWztJW8MIaYC
qcxkW0NE4vT4+8ReR5H9RdJ39PAZBYEtDoIVMSMTkDM+DDux/3yZ3b5JDuYJGcX5/HNkIr/rKcMv
4uKSqeDRv6Sx9HPn5pWmnrITB2uFGIC5ejn5TungGAs7x+Uy270n9w/66+FSwQHvINwtPlAvft7C
4SouzmPnLJehu6TJu2XO59b8y757yh2yatBYKwTXVy+VvXoBvNdfhSNT1R+q3376YKpS4VRSzekV
dUxtYmpmtr6Yu4W7MNfnL+KY/OzunefXo0lZ4Y76pxqMcstvPXqEeFAXKY6R7A/3Q6pGYSaJ/ew1
UE7MYAvjtH1z5dWC6s2arjNoFaW0tjzzS2duj+oHfpdYh3OAnR8GNBQIDS7In8snnQsj8pr+4iEJ
NtGyeGvWO9kGfADl1d28FDaX5ZviTMAXHswea9HadOSBGTqvr84SRGwya00AslAKkjG8x+3pmYIW
6G3ve2z7z19XHRVYE13FLXFnzJ9eOnBjLqwRTAD3+WuFGfq6sV7XS5jh888xCusVk4B3+futQtoU
4rP43UP/JwQ6p1LURbjpgK6pnTekzQlyK2gbwOjn5ppS3rYf90t45YWwR7Ukr4JNRmdJ6CVSFycG
G2SDkRY1slecpVWub6m02W2sPTYkYEh0Wn5E4iQhgoS8aHiM3KLdaE01g1t79sZ4d9e18sEPGdyU
BYiFACyw8g2le2mtzVsKdwDAqWfOPpy1A76Iih9gupGr8jov/znwkMkcTE6ZIUkcz25HPCY5u+ly
4/awwQVL8BfUpnpXOM7aAknmOy1wzruRu+3mDlBAquA514cs2iBoOZ0DClF97W8FkeStCKj/HTiY
uKBbx902XfzZVjML/vRdZN09jelOfHNkhkcTeA61CQ2EsTK0Bcv6zklbMPEG96BEulPZu85O2IWu
WVCWWLgEUO7zM2cyOyzJQb+xMSChPpGm5zBzdFcrgpVHa/u8lnbrqbklnBmLJW4VSDWF/t0UBBOF
4CG49ATc1JdSbpCnl758suH3zQ4fgXV0nyPe7rm2iCx7LA+8FTBpkGWhzNJQgGY0iB8yj7JclHNx
4jvgqlB8yMh2M9SGgRU4jyKPxch2vPmdMJnIwoDjc18OzkE5Oapa2XIX2VS833agSUOLBopDPvK/
QHXefMeZUQUvLBBJ4pCAa5THwkvrfriXl81m5/YXMn/xHC3v78dQfFdZNQV8UQIRBNgNFtF3tPbP
VRcbhYcjVprvyiZ31OQOgLBsTGchyp2EgFEzG3l5b2QDoPnpCRGfqCzgYPWaaS4mgtwWO7JLqdnh
TiGW73Lw54yZWyHYNGp00fW7eR3h6LCABqp7h/ZDUG0EOCb+wpgsoN1iVIJyHiLP71Vt1WNnv8/2
BqePn0g8A2aav9TBcjd1ip31Selvf9eNAA9fLPop5raw6JWdrdGGyo1ghI4goSFKM71F/KCw0RuV
l+GJyFCCUzJFLGhqy7OLHbi/T/3Qop0OHCBhuY99YQBDqhg8qZ7cKYEQyQoH5+UlRERpR5eqfMqw
JdntMKvA7xZijLPGkhGdPoTLZkinbZNeEY0wyMNSyhlT/bh1tEj6eWHZVKBJh+3YxpiUrV/0wTiI
6b6gk5ruAg/c2RqYNhIaNQnh79NwpZvcTwNxD/koKiNINQ/C1vQo5kVx4WpXQfpxufO+uIvemqTr
A50ZpzqozXty/t/HvbXxsYJmkVWg8IDxfwY0XhRlceaxynnsICjskVxp6GydU2vUavHW+6krGDWD
sKNoRU3l51iFdGnDac0nPtWq+bTKY1OYq7wMFcks34iqPSA3q95/BAHr3TiUVqy7u7uxd+zmVFNr
4A6D7E1va/CKBtCaDDXsX9GXF6L5t+9i3fcD/krKT4Y7X40c3mtsCauLUi94eDpaKLwMPt0ztJwq
Ry2u9GAeSjNcJYXp0pPsJpwLeD/Ue6kYgxTcukL/HXJwfgNNaI06LRViBcyPMCPy5rgWycSL0D73
+1f075yzU+7v+928GpvkW7fHv6MPSpPBqbvUnZKJUJGWUJGmDcZhM4Dugl3PMX74fRPfKiGhF0JE
ApC3Z68MRquzbjI5BzXfutkEW2yTdif7AIKE8+rtiQeJiRAdHyuUjQ47CInbTKhSSa2l1X8JLNRO
GeOEFVc4pHXYWsRmknQLZKnnZVjvigaTiymiM0G56v9eBZgTlevXqf7h08TVdphRhB6mFlnl/D4/
yo0sX0deAb9QQL2geweVxFw4R2dDOskrgom5BuahKJu5gpi3gqT92asdsRNMv3hRLhc8Jw1rGhmz
sP44IRybikh2onEnoTiJpKcXLJP4S45gsBlurAquf0SKU8ndzgfON5HM9KzPy2LybfTXJPeVKbf4
TvGHNMUi9R2pmPw5hbbCO6tJm5AaV4Im3+Sz7uq5NKYedite5rs5dERmYOb1wUkPywRVePXSrYRL
sVBpWAiVZgse6CIx/8gwN+0ChG1EcFxtNSuS1mk4h00Vrwyj20j913QY8lR8P5f3Bqh9qtQLVXdE
+ejkwbtauF7olsfc1NrlGd/e35ftVlXsx88f1AMCMWqDLsjFTW2hCAgiWQEGLFGLxZYoQ4ZwDEMx
uZHj/TugMdgnRRkbx07PcPx1Cruxj3Cqyw32PzYSoRbdUXuUTXpzZwJNAWNMFRQTzZ9vQnr0vCwT
BWkl+cp8Wr93YWWGuoQzyVY6qQ4emk0IKi1/LCnI6sH5T64I2Ig8qjoeJ9LYjN+6tVTk1Okv8CzI
Q5UA/RgW3TmpxFWKz9/5LmmeJvjcbXJhM/FI6sKRsPOagcCz8O94gwvkJNRiXZ4LaVWL+NXxoYo0
KzWQg7XnqEZzr5w/tDLGO3qLIbOVnjJWHkVj5DFa5PaMOLvTQ6qkUWIbSmTn8sTyBdVSoX3rXD7e
5Cn0jE1ngGMr6BZny7PX2up5o1yQqTyXNsBLs8FVGcGXsD7PpFywFAQxkglWaV63j8W9WD0nemuf
NMBKkLXrVDJtPQnsNo/ci/JRB1wdklOGVuWrI5fWzbWAukT/ATgvke/PneFrtaZFnSyuQtS/sZY7
YRbrUROaLNvpzKgw4YNZ9PuB+241DGPsqYZWKQkkIJthhKKf/eNEKXhHoPO4m9R8OITIyD9s3KfV
nWbTS0vn9IHcBdZOAo8L1bDnjsLw1qFF0VKfnQhmBMZyrEh7K0jD0BXeD7EDgNjBVOTNsen806TY
JbnTS6OglVrPcECokAH8fQZuBir/DDXsOamhMvW0rJJWR8AXKtJb1Rtqi0eeNLV9x2eiOj6pWjoW
/PaxyHDegaf3yFvuarKwn2tdncGVNyWVhScgauIfmg2LGXozUDG3zYx4+2usknIrXafRAHS6N/5G
nG6QdWiFmKle4our8vIheH9QG0XI34mSuap0VtHGNiVmFNAXVffuJ/e1/JWjsBmlhtWdjraqXNwg
r0eimJvXPUJttEAI/0myBymANGnkJBXUtt/xieKcmXQx2Z6washQxZa32H41OEA1YGYvmyocQ5Xf
OnCkAOx8+mKwPgaPpSc2Cb2ASbvqZAcIOxYqcvMlnuP7jHS2uhROm+1aFYPVfCMq88AG2l40Sxme
jHxxayFwgumY58c1W4IL8t/fNFimOszAkZaZiCK/tisdomXrPGfXxws8w+wxDPitkBn+M2eMYIld
OHiMzkZUBHEYNWyKlfaRB8tCmQnd29FDVn5stm+dadYaXYw+NoEu8HPL60LanqfnUFx5NZ5wQmXl
KGYKj0K5FHDSrDaFHrhadTSDTMUCjMsegWBjn3RHdiDiHXU3ct3e+nYSlF6ahx+jK4PyQqJ0lzxN
2Xwejo6p1Vd1oWz40qZr7nz5+fdrZmywwVabnBTVK/VUJNHFtNQpEA2u0bH4fZDvpGp4qxDtTqjG
sZ5XkIHT5CROkjoVV6o+82UbP9RmUxSCVSDOXyyT8i3A3SwRX34f9mZWQMEET6B+XKpKP1c2E6XC
OF36Qpm72S3keXyHaybw18OeJP7Yl8vmK+Vwmo1VLW5GE7DoqAni8c4VMti+k1gIFKE+1auY3k3b
JPZ5+q5EyhoIvllr8qLE57jkmLZnU+QSIQmVT7oZtrwp+INWhOI8XvJdH4uIWmKVYrSosydPRWM2
V20VkaLTFo09S1Ih7sYTG4yAiZOXXRWtmV+QvMHbLRfsDo3saWmm2GJOI+G5rNL7MNLtafIlGfjy
0hAoGsmO5cTJEJzDpdsKZUTOsIZsL69qNZ15GgJA+kgKfqt+ydvyP7MziLXiUAlqvSLbxggEmYrG
lp5kkoL5EcB7bvd2fC/tujikLh2kTfBRzcKRV+7GZYawHBowoA7AzYCf+bkxvHNZVBJiUBt/L6fO
eV58UTzcFBtcxSzDHisY3njKfw432IcSdvAZAJZuLcYrTVznyv0JhfUcNUREClEEWhjF2Bf2X/Dz
xMEZJqClld4rF3+3z/4p23rBMS0q1IH7J4R/i8vrj375o6arFjCfsBPPd3U11g+6vkh/jDnMbUsx
zIwM1FBPuyJdKIMVaWaZOa06gk2+PRA9Do41/HZ9uIHiTBEqHf1f//iHerSfOmhtQ2Qblcf4DjOv
ppFAzwDv1BuLDV69StQ9RaR+sqqmeDSi4q8u2jixj5d4IUbxuuqaZaP9BdpMMEwMqJmRWq+7KTaY
RIeS6njR4xRl+BPcCsO3x9+KmzsZeMg3PgmUyDAgrSP5fFK9iMSUJ/lEnpjMK6frS6Me1ukj92n/
8lzNBpAIqnW0vKjG/jw2Wniporb2xU34VOBjmlo1otbYg1NVesDdyzqi4t5ZuBVhpZp8YXdhRXOJ
HyJu/x/5MdGBAogB4gpktCEpVgi7aVuV5IeFkjl9nUfMA1e9AJXOrPJ8iE/vuR+uWrhWPaEjhflI
wSuejnEtbx0zvC3Ro6Xzcy2nJVT0Rs65+P1Wo4sud3/jkDq49BFFy2k+M7hi1VocSw3652O4Dn0H
gjIb0jZU236uA+4SctAW6vdBY/9D2zV7zSdUIMzovabkkyRWmsFfI2hp6nkVjDS8rksFBt08aA+9
pA6si8F9JgKH9yo1aVbIH3iYYyfTpUCuHBsjL8WNOrVBmZoeFwTLvjAxOOh+XrQa96YC/m1Xbnc4
2Swxg0aB60Dl1APT+QzrH+xKa/p3we67ommOFhevQ6QeBU0AoeNnSCo6mG3uvGMzic/xutSgKidm
Ts7vUSJbF8V7085Gzlj/SYO1ZTRKZPTbyGyGka900sK6DU8qTZgNzb13t0GYe3EozP0axxrRtM6z
2qzNchRN2i/a9cCQzHt17l71+eemEkqhzHWxjdan6Ty+fKKJaUW+8cZFfp44qVKwo4ovv3eDOI1s
p+8/+mpoAA0SbBK4iOpgP/USNb5PAXfTu8Y36wlWJMhh2tOTVS5Lp1rXjrE77U+v0V5QHHzzVvWf
Ds0WrI4LB5e412bR4CrX2ZVs639a2W030W76YFgBje2G9r9kY5iRfV1wzcD5iojDt7AH7fpCDAmc
eQG28Ue4w12iXBSHaibYytHCZGQP10C3qMroO9mq3kSkOOe5M1kI6/g9FLFAb16zjfCJ/YFd+2aC
98jve+FGasxc/DMvfbL+zyOOrj8aHG2sUgSh0eu6f2l8/Z2tt0CoAVSNDHbjUvkx2GD9i6OgGMWU
bR59ip7lG67ari+nGVNUYr8q2tOjVU3guVjVaSThucGO67+T+xOckTJBFOjnd4oBobIhRupDz40T
LUDjU+s9Xj4Qqc8is8cmGE9L6x5w5e/fPHjee73jaS/92mf58MQpx/8cmE5QAfPJDx+9rfqJYjOq
vrENEel0dKc2CS4Ifl1ad3/ixRE6kxNAXHion0ttZO6/+1z/cwCuf8dg7pWTJkxV4RRiuuP79rF1
/M+pcc8epwH+dPrUVrE/zy72FH8T/NlMca+1dvQV/fE+2wcK94vwsbR99Bw/WtkSMF/C+7nZoj25
1YTF71Omyz+vw//+rQTPXIWICwyZudA5jcvkkoaPGWO1W8ojdBCOwtrDvnLilqd52tdMDqW40anw
S3aEymKO/fRcCpcaegMFvnypb0nZKlVnEhmK6mj5nP8jP0joZJZoijhH32p23dmlOymXFnKlGu5e
R3P6FlBXreYRzazz+nQx26/T64SWXTg7LtNDhCO2YE1x+Pz0ul3S7Q3DMyOfoAwMK3bhx9WxQ5Hb
mtJFvzixsK/PK59bJDw7bYdlnZ029nTyCnekRFjfsLJwnQeWKlj+ZRHl0LJd7PCM4yoM7ZKwnapH
umujmXJ2oii2EmzKEII82564UdedNK8FFzuIbGJJD/peStwmt5vWpbWr9O5Hfjab+LNUg7+1kStL
820kThDaNlQnwLBPULCq07Cw0R/T4lBvjsq+55Zhbmee6B1e7Kr5YuBgagUNpPRFxX+mujFky3wC
fhQUGPSyxK3/TLt52s+CWUDiw9USx6yX45P3BE/lCL9OseXndhvSyHjUvxTsB2urTFHFgmgj72Kk
cf9WGVqYlL1rW3iWNbRu4o9i7heWNvOObhtbwsmMoLwh+OpzJ4p2hMf2yVTRxdwlkpnsERzbBo9B
6tayWchU7BYSYxR2mZj6Z5oi24qjio/MykO3DCBszLLOVBUzXzR3Ga55p1Ve3xXK5hTbNfaCsM/x
xSxmClWvp4hs7SnFTTHvTQHlLySx5dbsmCUBCWeoeZGFlpcHJWYfM6WNnd5H/lwUzVI3qy3ildz8
GC7JUASdbDuh/TU1GV3KHaNdaB0u90jFbnRoaN1chS/3mD5I6gGWAyy042ntx7OT4FAILCVrku6r
zRSi4ZMoUBs0S9UqYuecW2fDbXDTtpPWYj3wW/Q2+G3XwUw7IjhyLt1jYbevk69UX5y/0g+B5kLB
uuBMf56zfYzL0p847eWAIrUv8GZZPF5e58qBlU7MrHDbcNc8HY+bqbaoU7uWA1NKbeAD4DI78yz+
yUo36X0ZL3ZBo6/gMrcvnnkRX5rLAp2EMu5t4vdlhxJsMNPl+9S7j+B10buIXibnZWpspsmdf7H9
o+0/Z63Jsmm6G6CaVqxLzM1mXoLc/yKuzTxY5fkyM+xLNp9M7fZsTY7WSVrq6YN3esw8s26Wx3Lj
TVZxano8vqJJwe3yho5ozV7ngCPDcMZjVXaS/P4Y2iKiOvQzPDP3bbHYlMKcHcZdoqKrG1icIfW0
M9RNHewLg5bLp2asktQy0n2n2Xxy9uXHywa/bSJhFXd7E1lgDxUU466dmMK2oyrDKbnMpd1UsttF
8YdCSl7M4pMtYxKPHTuYtceLZ+Gl0Mjzc/CahZYR3mkvyQsqUKqdiKYBN/6TCOL0Fe5Pb9BA5acQ
7uccTG5HWwRF89f6U94WByN0Em3dYEHlLzGqW+aRKazZqFHqXmLLVzHT0303Di3172nqiqgqxZas
YYlV8CloHq8EpuhtElhaauIK+Bh8HTMqPvB+w5N58l78DmtWtM60xJw8NrGtbpnj7D8IO48lx81l
CT8RIuDNFpbes90G0RaWAOHN09+P0uJq5ig0S4WmSRD4USYrK1NfxzjpsXG3xi2gP93xIii9Vg5G
4dC+x88YinR+/5R8ND/aki3KW+vNVxnXYJo36SqWnskzW9W1q41+xdsQbiucjW/jSakXGR6oV96V
Dj0L5Mpzh5fYEGzVZwuvivkeX81Yn2W8jZudrxtOfAFqwuJEFdC7sPul8nw/ZIabIyvwLR2Mws4x
Q5AxZis/1NaWa7cvvQgJ5zUjLUWxy3aT3OxizzpCjHKygUifc7t5FpMCaX1HG+ML6eYJ8z+BAfkG
Wze+XsJTrvQzJJ4RM5q2lhHMkn++R2egv/rapwciQQuNLbJlJP5Dzpid5+tW9pPW6XtXMuCUBZXF
T67dTHUeZysIO0caXJF7/d1RL750/UKrHeNYXYob74Z76/16dDqqZN1pd8oU4Bg5fUhYPLKdhdki
d2f9JA3oo6Jp1N8PPWYz+MVaQSTu2mwxibvoMklupXnSUX3FQ5U3T7VDRFtVT97UkTN0Nn/Dl2GS
Ji66D9wuy9hVVh3eqLgqv0SE2G23tXYNEgrofBtYxKympXBhQyqCS9B6t8gdqqAjp53G/r06lM9q
6NWV25QYE7pJu5H0wYm4QMmyUyBv8i2a1VjWYDDMe/SmvKLVbaY4nb1bH6w9T08q5+AWkJuxYUhV
b1j1hXM/m1/yd4FNLK9RZ9Oazp1nGR+txdv0OBNaze11qmZT8I87B56D0QZZttAnz4rfGZo2vKK2
VDg01Gq6ZblyVL2cQrxj/RalY+duPKnNjqcXYvpH5zs6hejExrMuOUb0Xd29R+pXrKeRgTFPgXF2
Ve7Lg3DgzPXHFmNDOBWjK00+2b/9ShUvy5YNgUkuvybrHIVe3F/0fKvu2hftbLLKiuyb6mrWjxg6
A6cCFkBvh9lGQKcFLZr+yO8pdMf4al+swiGDduG6/ZNmi/ybqOffBRgjcZEZHY48MEl+LVq1MTHE
5pZkVzP36ghPDm7M5w1RcmVjmUv1dtbZzgcXDkHU3WHY9/tHFVOyUu7Kxzi+8kx7M5Aqd558JQqy
+7rCHTj2zFtwK9ZtdZTLQ1q7ieDlzUKv7dt9pwueiWcrqkKufpZTFyV1ZHJovzArXNymADSZgZ06
rjpMZEkwWME5TekM2bqINsrdJVq2ph1LNn6KsuVQuJhFAH6UN8s49uLJH9IlW8HqsE07e5hxDQSw
XDJlI8Pfqc5yX7VsGjEiuKAEpPXeKw9VzODLLmInfq4GRzW8uverK9Lm0rFhNZ7xTLFs8yNZNznJ
SMPfnKx0pA+k64WPAiQdG8aCYLLAyIctWHqOp/t6gFyBph6eHldt//BBWJiWXX3Wh/hZuMaqr73J
X2zni4NNnKsXd4xIuIodi2k7Elx4vu0JKNKr/gxbFbEChvXxUX7TBjv5BNYXslX6o0TcRUxfL8rp
9g1vImep/AsFkJDu9DwRiDRSQyisxcRX+mVc+r3h9fxevkpdtEfxMqVOaKDQ6xQjMcnPRPKwHbFr
UC6igbDriGtdWczb/lrIvk7GP6BJNO7ybyJp7qUL4glUGlpdzEjvm2pfGA4XbYYIBtgYXWPmfHO0
o1r43F1t8lDhj9CkNxbxuxJv052SrzTcufWXWV5ZtV9TpyZOUW/ujMMbajS/ra7juJpvp1b8Q7/2
F+vl9z4JRVG0N4G/FO0vh61/NMRtUtTTvWjTKwQtZW9itI4sDhYSAjYWhhs98UartBq29Kl1jlwE
8aV2MROPThU+jHid5wtavDkO6nMSOdKzuJXfMSp+PBjbaOxw02sUSt59cu+lS/pv4cqfhF2YuuZS
PAjfUDco7Sgx+8FNT81X8Y7/zLFcGtS7ig3+ONpMbLpLfsod46KktrQkInxj4RsIfihiXqmtMtmW
fXWRvgkwFCpb/ghPpC1t2W7LP4z2/hZv/p/bRYOLDgukdMN84Oj/uF1ZD6tlnIf0KqIKjk84YKTq
ZLPdYDGfO+IdRnW535amK6GwhJGB2w1bhKvwI8XjOA5gl7wYHP/crrEpe2JG6EUFTeiqoF/BVrxx
DdWDeNalz2PjqcScyDoX0y4t9oO8TPm4u1e6oeUMNzttVqng580q1xwRP05sjLudVvr5qfsoY7+U
PKX3OmGtlq42vdR4wbZ2obqdtrJoKQR/fuGKoXjnVAS14JvzNlc2sub3zbIhw6q2bHrlqrEQ0AjQ
D+o30mVeE5aicmNivHvfUMUZoTMlPG5PM/wIc8bbUjefIgjV7g0NyeYsVV42uQgKxBizSa5GQDrm
lyjmNfbKY7IpO1KAzYfKgxemgYYzkkB/6lfFRh6CGjGyyKXMNE7F/v58Q2Vv0z/p6/BTpVziWEp2
AxQuuRnp+j3qeevRVVEvleox8grXQ+MRyzh1k+XdXvKdspUWBdQelNayF5I3ENZMHD+Gn3np3Fft
T4fcwLL7ymePLoyeRXmaYo8KXYFMtxLd+3Vahi+PgO5QNlONJ9voisDIYURULea/ijMhN+lcLQ+i
zrHu9FLypznu0Gqh/agx+F4lRLF9qNnyVp8R+kT1JD8ORyqtm7IQXHKz2TgjKmmHAiO4HwMqXkuh
zdT68SOtn+5hJVOFTrUUVW+eHaWCDeUJGuTKNcPGsrVhsXNTMx+TO2otHa8N905e8RSazi/taAII
2mGN9Dq+WNrAxxPIVImfT/Fldo9IZQQsA4S5U5z6Kx8Y7UzeUBsAxAQpsDU328s7KUL6wCt/pIyS
69hZboLLMTeaMcGCSIKnMcXOqpLxm1p2Lw1DV7RoEMN+YXRgvfKWUn3fXm++dIixkX9LA0gC7eBx
uX2+SG7MHBayP+6wGZEXNYYSNzt5R2r+s8LX70+Tvd/W8v5O/xC3RTikeDj+7fP8j5faau9pKgtI
3sTLdqNYQTfi/X6bHVTt57XhS+06MRwBeHRjnViTCEoUAYzn+qNfPWDPHb35LfOUk7TKj11rV5vH
iSEFbYzv7OuW+MLy/pYaTv42tU57ja9I8qfbac0+RY3c7DbGo+W/EaW/bA9/j1LYA4DFifIjtv82
VRLqtpcmM02v0h7wC+vmKz7T9FKlh+1ygU7ei+Yj7HffN9Q1o9N07gQHLgACk44GeIyjf5XX0K9K
W5htfY+VOPx1ytyNubCWJi+HDUobYP6uYj+unjCAWN4wR6iWSeplGw7aur5qS3WrfBXbInOtpbCY
fZqN6adcmydgGq+8aA71kRcHkS+/yX8goCDuRhz+nzuA3r+qQPpAGPw3xket10qvN0bCIwWCyQ/a
XrmIxS5imE9u67gSyrcxd5J3xa+rIxH10T8+On1n2kbYZ8/77ue+HGE7U9XdF/Pmviyh5qyyIFmh
/E3qw39bcaKncpFuUtmW9r2bk7GOBtBQa7dVUF4l0ZVuvoVoIXKsndNe6j3YQHqu70BJVhfU4qFs
T8bkI17OrhnuzL0vG174erv7OlqQHo+HlJb66tPtSXgYKdGnfded3VR2v1JrN7roZ/GQI5Y4eeAY
0opX1iTgeZhFzwDLfJcCxO4Z+CX7qjvarEJjKnSSl0TdzhdW+HcIP3rttscMCuiwaB3xU3yR3stz
Q9OquvCX6X9ViJVpkK/uu8YVvnmZ6eCP4zd+7AL7QOZbDqDh5rlLZTQkLtBRsgz1ZXhGwMdclFGg
4VGxMz8LrPls2dX3BQIrE2NNKi3+4xuKsfmWOtKVwg6lOFKoald+vutCu/+2npJD9Xrfmqlz3w6X
yZaPomEjoNQsijdzkQjOzVfek4OiwT23Y1Ch+9O0ST7Ds/XDF/7hYFEQ/cvBggCgscqOQCkUzl8L
gLAZhLsxyelVVX0iYBbZj1YnDtph188bAfMNkJjJkeGPWUcROKJ3JhA5yWve+sQbKL73/VrBvuV5
3rRdkH7ylMTKhbJyu+r4o5O/NGcWbRBGI3eYyxReiSwHIysMntaTYINBwRGbXnsiM9bwz3LpNDvl
ZcpW4Bch5t2GK77PksMHWBtWysaEQ1mTWFc3+UhzJlh2/tqTHCo6OXeGaXweYqcAJ8B5hnQNoqHZ
FnX55KqH6auAgkt8O2aIAvEPNskVBesx9rDBgYirOXXsgNrguDq9pxdoLv3y9t08HqE/gfkxJ6YU
Xk4GN8QR5CfxnVJ/PHaqRxauaKhPgAqAUtRQRZAdh9fmWqQwcR3mr9r6USnRntCyPoorvCcrRNB2
6d2eZRs3x29z8iIF+y0QvpFSERDyTZOcZB37jMrVnwoMA6dykyq0njw9hOvv5Jp/X9Qf1Uuv+eXL
kHqcGN2vnvOEj3CIfCFAX2IjZ6owFmVfoXWbT/3m3DaGCLfKFp7CyNUPMUWym8gu90D/1Dsn4eR/
yIqjh9tIWEmTPabL+WfOV+MKGy1li9te9EXrMsI4s8/WFEj4wH/esOTypvOtC8Q2aJF7U93pSLgI
32Te3h3nvOXWc4MlP5Z8WuQKo8rWqSvH/IhUPxaWBSeQ8VGxN29LOMRYf31PiQf+1f5QNonVkp/Q
qM60BgAtXyecltao7Pc/ke4Jsi9PhCa+4TJfW0Jhvq1Ufz4kskenA7DHMABPs+9hqY/nbl8+oyKm
aDRKsDTt4bkxbKFe1axWvAk/g8RFuBpCDpaT9SvjIESBsZdejXY/QPUjV6g2XWc5rcd3DODyp2KV
p17DB17gflC63nsv+ii28sYA0q7sqXaA4jAPy5xynym29ZWuqkddJ2DEs40Mdzrlqq18qdT62lf+
cntOsfpN3ZryfwMfC0xp1h2uswfp+ZMT0W+L8n/XC8xz0TVhy0qV9N9iwK3MZlObuvTarO7FK0Vt
G3ld5cjfoJxhur7PbtVfFMMfgMq+dXxmPdVY9E+3s/BalBseBWFVvLSzZ73OB4rhNnX/uwD4TeXm
7yuEUMK+PDt3bDP/NmAvijYeszSMr6QoPIuovsMtylX5Pn2G2tMJtvVmoKY3uhz6fGVgG8fLI/1h
CKn+Sir6n6v4feNCDWMJ4XmLq4Cj2Dwet2w6+lv8RQIMf7BU7/c68r7AnF0gMJW5ncOn2xXS5Bhg
0AMCcffaH1UCPdqi5Qc80I/7Eo5X7HbNIqyX4w+YrkGweIKZx7BOYXQjghXM2c4CRMRNDPG05g+T
Rct8jA5/ry0slaVO0sBf0uO/pgA51mqxmJX4qt8dUwqidKmCmExnSfAlxYuMlR6+1KkXvQ/ZYh79
GBc9HXLDQu9djThSIOi2iI3F9NOxEFE5xrRrQyAhv7syr4o/xVvQa6dCBGP4EOkqstVYHnuEx2d9
ETbv4RtFeMe7ZO1wS+6i7Si5SriAqvho90w/T4O227ZTYORPorgp96TIpvNvSBreUseqjzfhXFWO
Tv+kan7W+kXnjfg+HwU40bzQA/Dwqmk2cbPQYu9G+KzkgG2VKF/0KMQl7hDuxAZBLo65NLlYe4r5
SnwykBuhV6wZwClHBVTQcGckoENbQ9459iTZRhOyyK+WZUc/kuI0tzMNL8hR/1nttGeLYVLiN/Nq
JGT55bBI0t0cumFB4sD72h40V9qMmdPgHYlY4Oike5HiWV/VodtkzBwXuWQzRRQbe+gf2ERnuqTO
Lg+YBJqFJy1aOPDxMU9O89Isd9NOnh8SiCMc0SXJl6zdmGt+oCotI3pC1YtBeq0li1+5+p1VjqCQ
Ube3eIRlqFDmPIhareSyI1buYxifozvNXsGchT9j/ADHAhXqQ7MFmmM+SBiL7D4KwqeOF+4gOP1H
DxIv4hF5j103NpfTvDdzO8rAuOwqXSozEzS7u4693dKxJU5/bqSlHjzw0PwNnP063l/5wEcI1b1b
utS4PcKKZRoqEpzidD5rxxQZIwAQhabwtCgoEs9ixZv8UtvJkwRqJoLO4kIxuKXuS51zQxcbffsP
JLq73aC83mGaRdvohxNGEV3tTLw910Viiz/Jgx7lPWav2UbOn4Xao/mjsqaSDr12SW0xbtTBvZ1o
NqqjCK2t+cD8QhmCEN9l0uPo3yy3jp+k+AlUdBZ33Y+EO8J1btZpvg07Km+qOXUP0tCjvCe6NzIC
3kIAnIorVF71UsLL77328UekZovUUW7iYlkFwudU28bgi9ByVZKJlxdbJmsj9El0yUea21M+bSTt
LTftsV8lR0QXcfkD3GUrhGoKekv7rgRMB7vh0qrvEm4krTOxe3QPB4dCpFCdLid/utp9UdyZwTnR
cRgcSQvYVcJpvjM3lGzqipk5TfG7SU7CoUB5NOrdq6JuBdWnkj5TsItouCY8YJ/pp6K7puTGT61h
V9fildLp/qQvGs2z7vZ91xuOOtjpR7gXLzjYi8AbxEXm649KyuWwbOpuA5kBC8VQcsmABdL1pkMz
baRLMi+ajXAI8nPHT+yAd4FOS2gOtKB3z7z0P/HgzZlLuYFBa+GJFxNF8jyQeydPeBqONbh8VH+V
vqBZq86wBiK8ys/JK59T+cpec81TC/7nJLREyHYBS1DyxGuq9oz8prJiaBuUp0B5osvw5hxRSqV2
sVI5jXv8tw0Whak9QnMh8O5aTD7RKHXTwiuC0lMAixbTQvFGccFoUAD+YyIxP1F4kb9ir1oXKzJ/
vTOyBV+bt379jo7PKAX1swWGqjuP5lxdV+VCB0H+roG3bm/iRVw3raPv6kDsbYqqpPFub0kgTSyK
0Uv1rIo+U5LVvUsLAtsJjmY42QnkCypQT/9EPfVtYqOPcJyiHCQu4iiAQZEG9VWGTODMma3I3GQr
UGqkNZ0keQDu1cV6ig7Nl/kMV7lFi5bOrH9wpm6F3YCuOSMcD/NBpSJwGJITXZWtFiRY6CYHGVT6
0PjgE+yywhsbVymTNkYn+3JpAoaltonMPhsttzPZnKGh0vjSNjwJK/N5CO3moA1uQtzfQGhXfRX6
rMJwIXgFYuX7whpq8bLYqRTNS+OJBGGus9ouYXts0FqsKYUbR7rTgVmb/AiAozG2QCnWbyyb9r94
z5mI13a6U62gP+mnMQB1GKdVWG0NqAY0wDEjjAvVeqr51cVk9+9lXtU8sJtrYL4Nz4ahMwNH4GX8
UaJL/z7uptZDfFGHestrGW91Mxg4Jolrjj5xmLAtH2gBNvU1W0pM4BgvqKcc2WGC27reRblvppsC
Du1K/7K2N+Crn/ld/BAvPcMXZsJrsXaaD6bERuLcYnfY3KgaLvdT/W2W7pCC+rj1N4B8WvtluAKq
rmj1n6zJYYTcg86eZyO47bX7IRW94jgC6QEjXDLdk59ZLWw6704sXlsbkZBEqLBchsLV3VZuKwsM
jLfUnoRVmzh37q/kRu/qT3fztKX4gCcH5SvfievwhQm10LoJ4ZXx9zrbQYghRbn5SjqQmSiUw7dW
8xpEaApnwu07dLLXbvLbfFW+DpLbPtFNvxur9ilMGM+A24feKHgCk6fXalOe48iXTJepp7rILtnn
sKk6R1zSoymmEy7yzFEPNS3hTo+c5jvm2EJXcOsf8YXqa1hW0AJAkdBnaXBS+ky8+zq5GNvwtWcj
/G1cMTgKX0PUQ1yVx7IUejfcmKsOLAV+S1AFySa50DEcM0q5Y3IYnoWFtOyeQav6yJsVO/qUYQXw
qAD7v8vUZ5ZvLCSva72EUzov1GFtpDhN7EPJF3iYmsNlIXmtpV66qt/zH+FdmvaRdGhqF96F0L2H
OS/zoxwKips71p+cXd4cGbeI7+5V+5nOschq3NLgaXZ0E9lzj5ruGB5C8kpNX3f/HHOmr0dZfaqh
BA2+pqwrIxCjTfTCjcwHj8mPRReZrqtp3YXL1PLE0J3JDNR3xarRPWKsOW70csEAmylGFgUAzarm
3WFYSn8oWLVfaaiU4YhfPDTVkV1+UH7l37Awow4HoTaq8WK+qUdxJSyqRbNuXebCTrHUQHURQfFu
KMaZ+5szwhfV/MLFg2kXXUkNq9CtAoRuAxp5b/R6p/NTL2He8vBuzoh2spsuZBfaKNqoxh8aGf3f
r501MnaJDYwGfuOx1oXCqmycjxft7IJRRLo9M5w9JAAL3+2+e0d2IIEtzTQEw8PxMq51977OVu15
fM4Pxv62UJ6H0/QkwklgQKc50yeIx+0gXpIXqIfN4rY0VtXZXENkeNK+o69w3SzBkbKLds0++8oG
z5Vbm1k4fcT8aS2qjz90av9G/mP7FRVKfBRUnId/myhVNXpAsxXnVwPaLMMvTKLkeJGwPEauyG0Z
f46n3NcSfzjpt1W9l+loA+E8v84vMRAm43KTxG8PtY/iO2fLHr4r8KBW98SnFMBjPFTarkUO2sRN
CzqVcKWxqmafSoDNu1h06vcRWx0rGN/TfFk2xza3S5CM2D6IrdvTyx7vnYejOaVRl60tNaDSH1AL
5/2a3RGKiOoKElrqtgWND2mEE8ujuuxYsdOvoA1V8zmjgsECmiZUWA1QjME+vsR5h5yzQlCnNsWT
HLmERf6NekN3Nk/YsiAsD3Q+Q5oagxYqAJ5VzDAKRxevdyEoVM+ibfmUTyU5hW2QQ0WGAYhb0oRl
QKYutW/1zBQRVkGyH4Hnvxl1dWdEGdKrwTkQ7T+BzuaDJfBbX/jLk/yt6Y7MTErHKMuvs+p1hjsK
+6i2H2464gIL5wg/7MmWAG+BzR3E8hnfFwc6HRAxGChR7U575TRHr2K/MIcHles2brN1uk+CaX97
N7tN9W1402dYu+XG+hliL2uY7DgRVcIE5dOnFETNHf8NSqfe1mmErypcntIj5WS1V74iAN5GS/Y3
4EXdA2PZgimt5tf8Sq7dM1vkOAHPP98OjDHsDmH4yMPgt8M1AIz/v4899Pd/u1m6gR8vImYKhjm/
NtHRPE4FxhPZVQQSeFCvYKt9Cb7c+IJsTx4q9Zz9VbkGs3yaKAeqB93B8q39BNH1OB/IrwuJSCs5
mYasgK97JoDomfYT8QrHNBzpM7zqq/LYPeWv9QaOTPwFSgn6Wcx+DPvpqcxf4FSZIRGag/0y76P3
2jdey3W+UU/4y/ecvZRu11HOydn0uzXa/hHiJsBe7iCwG0Q/QpNMs6ZvB6hpEPX8nKD/6M530c11
GbOSkG8f8GmidD9WNhGnfDaRtuDZeNOa2Rqwy0S2jm2hcErLl09F6ZRnYPWEEahdtaCA8lF5BcsC
qj3rwW2tB9Km2Hd3kKUcOvW+eifRVesBPx+DyeEFEph/26H5n71DClK3IAjkWrDd4iKpnriDqRsf
qhO0xX45Aw5li/olhWcrBxlRgEInwYndUZ/aZU93t1FeZGrwjSa7/HAa/faiXi22pWf7lgfDSDPh
tiU9BkW3HWGhwR3cwzzTjzzR9GX+gPWYQjhcQ+XIi6UFolkFIxZSnvoFPfeFtpkOip4ZgBvO7Eof
VzQ+ovKgD9xUF4p4dJC8Y/f8bikBJSr80q1k2KebirGUqwuBTlR/pQKPAiYrZuQwK7lQ4ajvDKeF
q7Kq3NJyBG3Pvt49g83kMmuuvrl2BcB43V6a9566k1ZvJy3G2J+fuyOEGsQXZEotz1RdM2hZnaAP
0oP8dV5XqZueAbzp0jCyX3OUCHa6y2gopsVfjbQXWmAYyPMozL0pZZiR76rPwnBpSExUB7Zq6g2Q
ZrDYunvz3dO63d20JyiXtPjFYfjuDTv1580INlAskjutIXCNXR4t6tFoORFhlw9u3KvuRvkhbteM
4JthYe3YOCWSUqF47SLJA/CyRSsFBRzi0e36IEFdovEnjm7jKgz5ZztEc0J0Rdouy7l9Ge/3t/mt
/YZBXh/5pIrJl472OIE7+7K+cYZ8wSWC5AnTUfrpDhHWYITebmWADtVOpJzMj7JngsVlwVJiTa3X
Hca/p0w7SZS+dfpswvvL0g2FPpyg6oGWBpTw0EHn+yr6zrYxZAKBXsrWDCerXU/0Ry813YyiNnOS
M7Tw1KkH3Mq22R3w3Wkq79Ff4u7hw77DE6VhjP09wVcHjf5OXuX7ks5TGvGQwNADw8XQra+lwkzu
Mx8fhH7+fTfQTX2D2TUfsrptyAobVaUC8OE0QuHBQixfpaZXm576h1GS9K/pAmHih+YltP+/Vjj+
MXWuFCudu6nOr0Jhj77olE62lQ8PQZrIqelq/zvi/htojfja/3/db9mp6/q+LAS+rvVpI0oGZUvB
rpzyJEOBXRhMnCgsloKT2+8g9PUKkVlQQj/H2eV0W1pbIDcPjugfLusvZdXfk6aEPyZTWottdvE3
LH2M01E3QdSvI7uGdrvsnsKKSWk4Ovp7dYROPC7L1f0pWlqmY8xAvfWDEwPWZJuL3WFEM8F7h4yI
YBA0t3Xq/Pdd0/8Xwn449SIebeHbq7Ad+2uamudZSSQxTq4kbuDc7ofmNPy+KXu6LUDC+2W+0Dj0
vVO/KrKtwqEmJmo7Zd3QD7JCuW0yF+qd+XVnEQDiJflhl71mspO8FtAobcJUB7O4c3GYGdQdKBE3
nMU/CjXIscKbvplepJvLkpXxc9vPaMhROCC8aW4kHheNOiQZFxBFf4ZRSqlk9FvmRLH0R/vi3+Sm
HmA+BAlytaWiKfJQlvv1Tgw4niUsCUfXkqJmBUpJTjGe7+1Zop1ZAxkap5QNhVULF4Vi2ehdWCks
gN2+Cniej9wsS97YMn/8BofWhGCY/tAsyP9bU/x6iY///483Sob1oLZNGF1v73l3LkfWTS5h6oma
073ey1XF6sjkSZMXAmGu9XBNKpYG1C5tfdhoom9BwQPntaWv/z5E1p+u67cGrIxVsYA5G101yVaD
aCG5YSDiNnV7SnYYOtnZFr7yu4T5QofJCthS5DybX8/KCtHlhfoqvoKfvSp4Bgwv6c+0b/exC0y1
e+wGjw4Dt6W6YDPA/0qDxB13N1fxrBVF1Bon1E32kHh0WPVbmgFcIS9y6+2XZv8IuY0Kgg1zs3PW
FZr7xrlb1Rs50L1mcaa/PlTLms3IZv0nNVmU0XkOv77zvz6n3955/dbNyqCZ0RVo8mLtb9kip30M
JN+it2MtaS/tZ1/0Yr/zTzLLiuGVzhtdAb+9SL4e9EthF3+odhZEKyiVh+jddNJturSeRW9elLtk
R9k6f40v7aY6JaAMXeZTSeTP4jL/YQFEXMIyCgCIz9bosfUyHcSCRIBuhst6DNs0oErlanapQCl6
2iVNJSQqtkOcbHd/0bmNAEWsWQQ601B/YH4M3Y+aNbuqy2TFHpPh008/iQ5uYmdjowbtkm2LA/Af
llIBBFdoHK3XLZMtK1LPAs9P8SaYrpoHd7Vx6dXkfef23j3QRUdgc5NJ/Vnf5UGNJRK8qNbRHNkP
19Ybg7xBgzjt1t74o+4ZEfUejdpXjWQ4PDMJkEiBKOs3S9VNSj/G3oCSFqzDTlxg5fpqQUZf3vz+
WHivFiZEMbkTxioaAx/vuAxRU/w8CHfFQthSTx2KdbRKPLCV47xtPjKf4vuKOSfOkWTO2rFOLX9c
7tUDF4Fs63D8iR/LdSzZeESrV8FDYmiC5WiLYDHsIzB7WDKlehA43OxMt0ZJPKjBVLrN9GhHpC9t
X7NVNcLAA+qFx4x5dL1UA9bSAoLfQnPnPVsqG/TbwL7Rch1d7eVm/1S+A7onnlhC2qQBCKa4sNCT
x/yUBsAMOE5mkB4abzwILjBphPZb+zKTVrw0GJ7FRQ/wNbMMMA4Ov2yUfSjVwX9HBUX799fAEBUR
LQsLzc5fw1U25CLKV2p0Hd30kFDCN94Hk/sFt8epWIqtFsQLMSBbh2/gh9KLBcUficnWT7eZy626
u/1Ly8rgOXfqwPQqb3yZXZqSx7TGOkORWXcr/lo/sgpGcRH6PVq34o911njx2XXwmkfJwXrHR+gL
lPAfxfo58bQFIyJY5/PSetGdblsGJuK493eIER5LU26/EF+zbyV0dV6ETyOEkeKTousgPw/fCvBR
8g7LG+x5QSfkQmqlGM5dRDqB2WxYK9+8eUtYERcM99b6ElPYq+7eVmZAFjukfrsEq4io9AdXOiXb
eK+ztsbr26+1U7iAtFiB8MAg3hAUmSU6mW891kB4VQY2YkKH7Y6FtmJ5DeyXAnYlfz4ATIl2djcH
+l5/qd9RLrjMRynAUWtT549cm+yNVelvpkPrDa7203JQN7rPOuO5UG3j0EGusAUvOgxLyTlkKzoJ
tulEO792rMgDIgfZLnFZB1r1O8mRAkZ/jvBKu70rTvejuLhGW4To4Fg+Npr164/JG5mvgb15CUBJ
PU49RV8f1E+yrwUw182Lts2W5ie90PX0DDUk20fu5Giv6joPusVLslb+j7IzW1bdytb0ExEhEOpu
1ff07Q0Bi4VEJwm1wNPXJ1dEhdN22FEXmXm29zEIaWrOMf5u2IPFwLxZeHaC3CzhbQ4WIt799Ui7
JzszSvIzkA+6EgOWGNBPcz8zthA7Cw9O538n19OD4yJ1IIBD2UHaGQmzzpfnjAiJaQmd2tQm0uTm
HAreObQpLtXZ9uUyryxYYfvsLTOKD8IDY1EyZFfUi23Dvf/FcDrhZAlhomeJXbn//tb840sjImhA
qCljmP0DhPnTGZ8RLlY9iyRdKVUveIKxpSx72+3o8gBX/+KAoXsWMap220zxpJ/84X968AoTI5JL
mc3Heyb2HTdMr2c6rMcQXrUlt+4dORM2P7Q+9xSLHwMqkL/XEFRhsxunYEcibUioHTZoUplQDKfQ
stmg8X2+g15IEecjKxtgh/sPe/DfIVAKrzFDRrBNMyKBH/6/20SdNdf89eySVQdcW3pSKKzkI0JE
v0IVXc3w6i+ksNwN3adTbEYeWCi20A52xoL8mX8dSEZ1kTJkV73C1RWGMk0g4xChvPTDvIhGOqdJ
8M6NEhWuPONLHCFAbA+B2RjA72Y6q4LvbvDf4zDlv2vp+GVkro+Gf/xC6S/1mtx8Gwj1LFkx3dkp
wtTBxWqNjbdeu4C5bEKXdPqYDkMNO4H+smRLoxDWD1Zn9HVTYVLvZPxRcwsbp5/z2hdTQFTRbeLH
lFGY3os3gm2B2O1kDZ1cLsFsvANae+KCC5u2u120J3IgKQnORVCCFDrpOnVRXk6+s8+UUiFzDy5a
XwN1vsMi8koLnN/MzePHJqrGEo2n+XFrZzAduUOfgdrmD/JPajbOxMQI6Qrct9FaaIGBld+GhEgY
X60l2x+IAJ/cCxOzMLLY3dcBAmUcUxfgh/DvSyFM95zl8jwP6A7zQJ4jTr6bA48Suv+Y+O7d3MwX
TnJ8n7DMTd7c2ZXjrsHdNuzQX//7a/cPcB2PSCY6j6lJhGiof6n+k/f9rtVVnqxejJthjpWF9zYG
7jGTU80wSwqeSRfXE9EFnTIT/x6VJxAID9s9fS28xuXAaFK97elYGASz8R4wuwejZhfrjEPfx2dk
ITZmZ7MRe1Aq1mFRMWSWvIjVrmPeCYbEz6ahTv33H0YOyD8Uo3/+ZX9ZhO9bfs8Pn4JDyEnmjcXK
N7HgbDtGoKvU6g8b684WlYHBMbJoAYWezldHqQ7dhfmbbC+rWJfW/DREn6mnznb/tAgB49GCb7m/
V6MOXpE6LQNhMVhR7DFGgzXxMTm2o47TkY1dBQ1s15xkZmK+XOpQ52sq7tVC/mKODRQ/0Q34Q42V
KeiGychWh4kYumoLGAb6VzQPiOqNC29oZouPtT5YWVTv78vH8WvxtsxZlsuHdfiPxn38N2aGbYme
GJUZs5eJtvzLiqgb+aEmLyFZjaPvhBmq1LkjDo3KovGj43hza8pAze0masbAc9qeAyMHj7/pNLlo
GSizd81WMN9O/Qvj7d0M5ImdohfDgMmpmgug+1+X/Mc1/bXxIDxOYsYL8f9/Cym71Ux5vCk1lDo1
NL1YBOqN/q6kdnzQi7ezUggIVPhWuyIzFM5wFF0HX3otxwMLjVeHowEjHxR0H/Nmv47g+8/1rYbv
s6TnRHPb4eIj49FxYB/abT50ih94zMENG+7q3UwUBc7SrthIOCRFU6QGfZIxrQ8Si4yC58Mvt+JU
oKg+dbD/902FWJW9i2IIEtkZMZDwqOSTx9cms+WAf5D2rzQZnDrYkLHRHF+lIUkW8Y7kc2utMyw4
C61+TC9txtBUX8EAPRAFgeo867mK2Tmb9Ocl5lCMykNf/kS3a6Cd4VyLBKsuuRkW8qHDzUUcmi5l
SX/R1uileObf6gNr95o6ae6uivIRSw3um2iEZGmGPIbxOG/N7XCeeNXsOsOPn4wX38z9Ym2Ns8Ks
x97jORvT4pTOgL4Fjc5hh33mbnyXb3ILJRzq+R35jlm8sCzr8CGyh7SF1wfbODamoVVKjqSwmsxm
jHF4PBXnaHEBIIo6riX/PVOewWeKn4fTD/0KpvGGARseqpg8VPatheIBVTqaBMn/LKXfa+0pQ0f+
Tkn7oyIkC1ZWvc7UsFSOOD0F+o3CuNNKRV1mqx3GXLsAZrHLcXTo/KolCKK1EBY1efj8vc6QSwd4
t3iNN4e1iGtUhN0HOQW9BvtNkn7wwxMzdwBIFD7n36Dk0IZLXfBevF0ey3KMaZ7jvvWS2ctUzXZg
2CmEAMGgGOJaCz35TXQJWsBs1DbxeEfnOIgwCyKodr9WOz9sCKzK5jC6olGvrfsZzGzg4O8sYqQs
qE1UhGFrpLm/CBlQUlUoA/VbZvJxsHNoPGy0EvW+Tw6821xdAY0wIMMQ3Z1C0AdqjzmBBfis0UuU
UUrIhGQPohdgy+S7J004Z1JVhyKrEdH3KCD5mgm1MdwOiahAPcw84tFEwDyHsUYGB++1JMGziZsv
CQJuKZlP1E1u9jCHfOksdWgNaxQvuLQS4hRCpDIHHjWUI0cQay/x2ih9mJpqVefve1W3x/Ly7Dbj
xHr9ILOq2E0la+CgdskkVM82XenTA8seAzXwXAfO/TMtigX88OtHbazhUx8va8UWriF5jx9s4tLP
jeWRmOJeqKy67iXGxfoQ3hG30MvjHu1wA06QQyrMW5SMCrP8FixHEA2F23q5e9rvhxV3hYrQiY+U
AcKvvUfoenAK58spSOxGYaAIbkLCPliB4u/jWMQ9xpc44rfXpOGGSPcf7xEx67qBvzT54YWPff1L
n95FSAuAbPAK+k2tp3NJ0lMX6XThH/Aa/IxwDFBZNJYiWm1mo2RsE7Ptd+Pl1b6OJ/fcPeBVl0hP
8Ea37X+dscI/waiM9xqORYl8G4rY/61h5eTRdMOMSk9F4WdlpfttnGd08EZGCZ56ef8UYc+m7W67
6ij+0PmXVJ5xhV8aLdDltiJ/Z4XDTKa+SRPqhWQtIHwsTfwOKKns1M95kd45pFfrDdE1vLEkkGby
WlFdJZbqP8LDfuA1gBPIauiILeEB4IXksfmY3zNGC7Ttg8n94bKNlQ31PU0BkW/6fd45FWJkfciA
vbQ1xC3boKrGKoecaJV3m+JnPPI0EWmJk+dkNFpp4ucvMrxnRR4iSn9tYPEe/Y4TvALNZfrz1W4j
3MIjV9iUTL48uM329QMA7CcHRwKE0oFBwoTxCfs06E7PH7LRTuNN5oBTovVnoQwI8rqFPYgv2RwU
14vsAHWlu7ulxfrXQciYTjt99ohGseDf5w2ltRxfJ0g+sRRpk4qmEpdJX3E9Ym3FlYXdJodxHQTJ
LLVVX3YGbh6ME/22J0EA8VmzTP0hrhQ6JGwZoL9dfP8FAAuQOCnhLeRQkZHUOdqZ4IE7xDXA7+OP
IyLiyzTZUwVn/HTqH/7UEejzsUQXiA4ad5I+jSSufxgsH6px9nufHOLnCaXMyx1OxAXuAEHPVjSu
Xs0+bGWr0RyVQ6JzcR+fTzusXi4yym0+zRyiLe5DC5weeU8jGCjW1H1nvfaPyTVqPcRJvwP+lDMp
HqMETCohDf4bqPHhiduHV9ogCBrlKx5AG2smAjLRziZjo49lvIjn0lQmY5+A2HRJZhcqILsOi62A
8vlrQ1CdGuMQFcvxekz3VLM7RO8pVQKw1cEf9vFGqtMupUA0EWylK6Gmbamxrvq3aTvGVXNXDIk9
bXbjruxTdg/B+qCFI7nBzE+3MYEedfR2vkc8kRhi0M/GkABNKBJVYBXzuy11Ri+OMuqfrz0yEp8d
u3bBUuihfLZcahqGVMzTxZ38k+9maPKyqUYVpGHxK89l/xUJ69E0O13dZk3hKxrs0TU0MnSDdQuv
c+Q2QkRwTA9dS5vbtjizSS4k+iYFP2ixTfFiLHEYYDZhc5rXYBrwuUW/lqIkeDlt8D6lnQ55mSQ2
JH/ulvbBEZ+GsK7m7UTc3CZ3AFm0jysVl2r3o1gARMOYEBSBLImHff3g1qF6FLvwkTMo1SFlaZgR
cTUfqktCfFJyQIx6c90XwQeQdqLZRJqgKt0fwtGKv68LPx1798QbT1VicdUduC3en8lhfY9OMhYk
63sS+EhAixNJUNQX1PbjSbYZnvjoJ5Tq1x9NtUDdZSYUsDb/4PQPiYDSgo8vMijDrJyDw61CkwnJ
v0qJCI4IVik2WtAH5yGrTn6JX+CYSIH7h/ZtUkwUbOPbAoWHPB3MS6DjMsD1l+zhn4001mBXqljd
CavHokB+Z2AudrNFOaSIqEGRgLy8l6jfB/aVC1rR8785S88CVdCkirBxgfrvWGxEd+AGKp9eue5O
j5m6TcFxL8oeYaDws8oCZTWejKaVFpUMZLpI8/QCVy9Qn5vlunUEEoX6/zv7mOqCIwz5ZiShlOxj
oxiWOSGpisVmAmX1A6ON6huT0jNGV5yX21pjqxZ/bsIuuy2y9/x6jbXc+rK8n3CNGvuw9FqQFjRm
8grwJrs3W862vFrj9ddpMFV5VGlIQ0lVGfijyXiHhl4E4RRP6LqxSlxn2mnAprjnar8bYEwvD4pQ
cqHLMVrOviGftMt/tTnnertJt1qQeYr9MB924RW2sH2igzIT1QJLmcuG3IENGc8oXd5snsx7TrEx
FRfCpV0QajFmSAnVF0yFrVLFEz0G0GByvsQfe3AhKZ49SVc4G7YK1riCAK1InbzO0AbRMLg6kg8m
7g5PiKkX2Jmy6L1F/gzsHt2c10Kcp8eBU038h4WU4WPW3x5dezt3CD+Qwe5HAOJL4w4hv4g3kGgI
/T6VfmkjeSP2fX6kQzZXswD0fHdmeoRpIAIDicIAUU2gzAeFQ1GS9vW04AFr7j7ul+ytCx7R69sv
TzhR+8iY26CvWHPzxTf3os0n3lMXGeMAz+r8dko8dUpeyXOGJZAbxCqpbCoVHItIySimink6B2JC
3S0brJS7nUyKdWfW0XenUtu0+jAc+a8N2SOLOhqEN6u2KEVxW5ujKXcOWK2evTay9Y66hyFvP+71
xNHZsik4Kka8c3kcRsVRe5r8VvIfgiaSLGHb7ZBYUDg6z1UVXkMyxTjhaYmQQgda9AjuCxUI6DT8
JUlIJU2Noi8Q0WW89esUW/6dLcsTDnZ+RqndDA2AltGC7exuC6GEVGYuu8ludJJPrX+fMi2Acqtm
50FnUOyfZnvMVV3AQoLH5GVS7WlRxjwJTnAZ+6kaZHuhtUmTvbxR5U4+Xh/FVJNfpSo6RwDa8qd5
X97Q0sCWgA13+Izplae3gDUfdsGVYKJI2TdTwWPbXkHliLgzX7qgV/3mq3hAeNUCvdctoHcWCSjO
sJQD+49mA1J8qePNYt8BL8gG6tnrhiN+Suksx5xvb859FJxOHVWAb3x0uWLMz7QM8XEyQ/J9d/JN
AVScUPvwZshGQQHQGZQ2wvym6WmkeUVUHczBmWmxS8kbLCTvturFT8FoIy6HB/ep2iVPgQHbuWlS
4QvxeEanSZYIph+cnScuuIVtVRz+W5xKToYnmHlLoTatAm3Gf9Mf/P/lLf/BYiMyQA/LzL/RUBX+
gvYUSts0cvc9YFWFBG5pZzvA4zFBp+lJHfzer+u6hyHazBpTyEgcZxm5Z/m2FWZyRT+cIEn5ztQ3
T3h4Ncf16prFmnRS6/Xne/r3sln9B2RKxr4P105ar8gAof8tmovbtbmV8uCxyq31VjAey4ng8EQH
wH3Ztobm2mKmykEFdLtzlmgvsQwr+uE8P5iM3NqjT9J7rAgyRIcQ7FlL2dSA33omchNm6w3mVJ1f
FxrMSltkxqVuLc2bwZtBXyAKNHwKG0TqC8LXTJ7fhvGRrj/wLi4jWP8LhxtJ/9Aj/Pnnqn9RBAoP
8amNb2r/cwNgIES4+MoMbMONriD5iEukQ1mPYSCknOESwLrwoBrNoS5SUBBzzUBszQySC8vLjliJ
URvuJ0rgcUwvJ5HGnLh9i6SNaHPBF0F5FvfN+cMnwU11R430mTlhISbye5etaNpbmIhg/HkdBcWM
PsZ9LelKOJvxep/P6zR8Yl4z6wd6t+5pbbcKdWT0aOEKdYguiRe6db7ceO825W25hx96kPonvy2S
S4lEczMYGcVWGfIDmsvzSEtuEf8UTnAaQZPh2h4YqBUrQwxPZevguK/0CDsWN6Y0GXmEyNFCgUas
Brq+AXNg8RFChrny3ct1WTFJ/CpCtTPLEVIDTZch+yp7/0LDbA62Q5sLYxQNTgVhWsMvQ7GWVHn4
hK+obiZDfGeefDMpHmATv/rk5Z8GdGk9FoWYrnGqYwk22sCwqlQ9sKYq87Toxqh3prS1Ab2TNzkx
jnzwc50Dj2VAXD8NeRqcmSMMCKRgmWRPC4h8dU3Es+leSVyx9pO6h/9H6z7Myn+bj2VEbI2xVX62
neAefKVF18cyPiP7dKi/zfcPt4Phf2yKZziCCT/0o+8zUedyP+svMW/clJc+bPUT5pg+IJFpJPFL
PynB5KrP4bJ5ZaiUUFbwh+Xk3RpUETyvNmRj1ScwBF+q6HewXN5X6BLl6bwNGE2K8IKu8grJSNU5
7tU/77D0tP5qTMF5T+mSBnbUMsq0iihGKqOZXfXly2HXdfkP72X/vxy+fu5wmx2MaPQGS3Zp6mP9
CQFMBf2J7X1rFiFmZ4z0ekTUpl7NT/RZv6fRist3imCe7Lk8eFaqQdXjFSdRHwecrWy4SgghuFss
v+aTr09gyE28N3ztbZLaN/gSBEP88jetAgXebU2YjM+sJ5fWkd6p2jwMbXfh4DaM5/LGdNKNQ1Hx
0C2UlERdYSbmUm+64TKSmX9Hm7rwkauM1E/jGxlWQeKEczVuJyRR3pcJ5iExjh9mX8aS4Rv3xYL0
h5U2ckBQQcHrCLm2HV+nfH/jzq6265f+0Dp+L1Y4He5RTNPW6VM5nFOXJLqn17IJHKD36TYj20+D
IW0dZKcQXOiWXqfMWbix7ijGFBUpjsvgR9v3/78xfcJQF8xYc3bTRzANrTgGaoIWYx6TYIdD5+vv
rBWXosH3HBo93BEfgMVJtePdJl2/IX5DyWdwk7H46Gp8iD/UG99o1XnHHQhaDAlkoCOK/Jtil/M4
7jC3662B6j3cfBp9SppY6TKixN4Z0rHx4lsvLUHr4KJ2zHS922qz3cvkRv9YjRlbD9cYuR/dRJCt
eIvUIp5uNjKNGPKbtLy7/dPY3IYJgyBVBqTn9tPm7wiiszeis0Ne0ZlEHIoGpDZK/MOE7G7LjzPy
3evVImV7Z7snSHB6JvjjGA8vMRkikpm+XTngSUrHMSq0/jOYDgUgrV89S7yEeu3fTtNq1zsprBg+
3SIxvuez3JXPPW92+LtQhtqVSYWHj8/S5+wP8ynCJiM77gZOsrtPYwRKxqzfzVXDdBeL3PRba8dv
eZmjhxF+zIO+EjI+P7QS5/er6L88S4hxOPvh3OH+WUd0oStraIQlkpcqjI3E7s8nrsFK2H3X2bEz
/RXH2qI5mJfs9/zcfAtQEWN8+ujjE2uFx87G5CTLzlT1HT/BTWwKoUfkYnzrsVDIfmQPRHboJZoM
s1sc8+kh4EyEtJksLgvCcBYM/N6FSm9WHy8phi8Ctlgj944j87irX0bo+wsU9/0qeTjc8nsfUTBg
xfvJLi5nx2Oo6np4NRxUD166YGfQnV/Bm/KbLJ8pUAvi6a10bvErHdJrBw75FL914Pxk7uZrVIxK
JPCJIcnzg3X7dX1j178xvYMwos772cXHUeqAGuwY56YyXDh8jkxW9NNkxJXLo9eu5lqenz+bBY8j
phhuCcrQ5W18rOOPuWuZTEyfOChDEkp8UpFI0tb0zabGhZYg6XkbVu8ATYzByzD0Asl0uLsu+Sfg
7GGt/yB812l9OW28PwbK3eaMOC6+UXFBFDSLlf7W7gClkXoYqu6X+spFLO/GPotYAIZbH+62QrT0
hCzTOC5gqnHNMZzgcpi7a5dnNRM4jTPKWIOdqAq5a/2ibNeqfkzYZy6ZMSOewXXdl704P4zzUAjO
+cc43/ULW8TTvHRuvplxL1axEYoMnF6tFonpO1cPzqT31w44SNkajNxe8QT5tLNrCrrltD5uQ5PX
2PKfFEgaHYxx/Zo18dLNkpTqt4UM7Pys9QXfkxg+schdGPtq4Pfb5frfK8XRP5ZOTP1VkGeiJhr9
hYsTn89yVL1uz9Vdx4fc6DVD07EAkeC/b+Jlv6gSfSpZZPfnXoOpfzk04tXiP0q48T/omWTGmv+/
q/hLbX29Pp+PruMqtoRGN8hIqAeWtFhxGb5FPJ9wxjk0asxM4quuP435wYZyRwBWwbER7SawC980
HMfcelwtTNnR/X7n+8z/43b9PRyKySKMYyAZa8yAlz8sWX/SkBTVTdTasfZYXddfb3h67F77+x4P
Q05lNKeL65tjhzbgoPTBYzhEx/GNMMv/EoD/Y30va4I8ZPSHov6hPf7TZWRa1UqvN5fROcMNm3N4
mA4Ruu+zgJOkOSvT8bw7oUv9918//ENW8b8sKPn8iJlFoR9MPlb66/rT97bNu6m/A0VelkDaeupB
QiEpML8Dv1zehD5A4F25xfRjfToT6WUVf+bDIcMYNNnKhrYav9AiPYPqROgr0ihi5+EjUKOR3jFX
QmlCN9d8jBeFOMntsJ8BFbOgj+MG8PsWDT0iMW5nEQwOzZcEVjk6ErqG+Z4wBmCjvfo1lJ+RBRvD
MC6siZQ/F6C1xd35AvH2VOAHVdoapE1lcizxhRCBpD0KxnBPytF9BiKUnV4RgbuUXuMBW8/197G5
wRkAImx5umNTuS/yH/zztH8P4h28Fvbrq9dBZaPJdor1a6r1HqgBsBYK0D5db/DbWqqNZUB1s2Pm
N94YvZeyTq4ciONidhAvKnnDfWx7PiEMmHSbXwL2cnJDnz+ibJR+Onv+9yyLv+tnmJIjCMz+RZQh
MbPofx+kqApPQfqI0rLr9Yyvyk7P785+LAb80nVZ6EM6jYs8J8ITD73q3QVvdMFrI2o6brF1uUsX
N2z0Ul/noFPYiAR1mPhemZ4WEKZ4cLmvxYeKss9Da8Mb7XqDgJAaMgu+m3polJOrpbg8g/GsnbZm
s6Kl+KzfFE5u4ksz4I0eF7syREkNKd5bdwD/u89MGFyeZIeM/QR0VBzHZrUnCHjDXGIApcOpCZ7l
8uXC1STmLZAwfJnCXPxpmCDSLA8/7KqPX/KAgPnZKFJrRUQSLi2fJ4pIl45ljThUcB/+KGrccqbt
yDLtpaqT12a4eoHmgNPg9JZ3RGcH6fFJDh1M8iSLnh65K33y4duB5kOlE7BaRQO2LXhwoGMntg/7
7wr4o91yP2mdbEgZ0UKSZ7zWxCr4EG+rm48qCSl+b80nGhWcfVkFD3wdl+T0WGEkYyTGRO6RB32A
VK33i//7G44Mjgf/P284jl8mywrE/6k4Pv46GjpVx/nn+34LS+iznkhDBseBu+Dx8MDAjw+Y/b3R
4hq9g6dbeLSkYRI88ZtWBktJXo2hQia5JVE7b0aXFxgwqZL229Gmh9+eKvnan3nx+z3flsmJQM8t
W71BuE1tjvYDPLdlWPnvrSIawCT0jEH1pq8WtxIWCksK1RlQNcFT9n1GlohMPu65uuTzYvIlEBvl
ZHhdf34JLermj3MxIXFsdl1lE9EeRUnczL8n8j94ANMD3UBqpgAEJGs4OWw3XpFzG5L8ZNNCrVTe
RsIyzTG7gIVkgqkFfVM3wqm17Pjh7C65PkVy8D4LxJ0MA22ezMZWuRSD9lSCR0YylE46ldznb2og
w2WveK449xmwCF1tgbLrYq5XM0JLccRqc8jdWNy0p+G+ln21QV+aLGHnUIsNqWtt0S9cqoD2+Dg2
Yc1Szlk3HdZMVGbRd5tFovU1RgthSzI5b99rK4RfY1EGFLeYkRGNHOYkrZracfxT2a31wZn9Dh6n
r1+FA7+oMGRnEV/15PtAld2sspGHDBFVpYi7NaebUrldKaYbE8AxNx+zQ3BL7H7GFTG928zChDjU
DIRYt/1nMcZdWYU3rKu6Rh20+f5+luVqGCn9W/fystnTI54dUdFoX0ZP1G8oRQFXOoIPKZk1X9b0
728Z1+vaIhhj+YCFRot+LfV/X+lD1vNflzriI7w5ksogKf72j8PuT4dZce1a5aFoMqyceWBuxNfY
i5WHSVT6KT8LEuKg4JQ3QyqOMr2p5hBH1FzGClhmIEH7CpagWvU5XYjsYtjotsRYZ9NiyAxI/eUQ
XvcOmTMyxvyE6EPtg3hEwXypSISc9qxh7vv8wnM94e1ghFLFuQeEAbMTk3tDrs24NetqcuO8kmc5
QCqcHWmRUN7iYoi0A3DtJx9Y9eLbGOBSa4ntwh4dMOxaDXnQuQ4rfUWCUurZ6KIkc1KAM4D5q6ul
Uz4ufTOAPnWzlSpNivt6ePXVwswZpdFZgws5TyR+1zoGWSH+vo0rwj0GfIzsARB2ZiHU2Gf7AzN6
ksXApQqm8Ihbtn+NFzOdshcU97BetupJGRIS5rQIbdi8c1OBJCCibVfaI6BgUpSwQhhyExNeGb2Y
5kDoR0VYD/wmSxbfHvMIGFjDkPWlhOjBTY4CbcRvMYoLsmdS53mdvVaSDR851FZV/2uJtmDX6ohh
0kwG/KlrNDHFwChqsli7y2gHhtD7zl/OB+XbzxiaLmeEtv5GFXR6wSWsB8d3X8EYkgLaZDXJTDjS
g6DpeC9JL1cdfhBy9AP9GvhNb2pH73l3kFHlK4WpniMnf6/S5ZUGYGReyTThYYmIFIhw8UaoKg5H
piEIhw36Y3QKcLwSpvQqAGMXV6D1MFaSfeMs4CiRAQ+5+pJUe1pzi787HEtlRQrqC9ujrpw4akn6
PBJNkN8soto12b/68vpBlY7S55f65MXf3/t1+OH1g+IkoRv8RhXNz61GwdTHX3GGt+IE88pBMBVi
l0Yk9Gg682PMfPwxhor+xspXMYLXZJiXTAwNpU4ZlVQtTFVHNA6lt+jlXIKDyYA3QxWW5cChgnuY
Hf9snrK2IZakU/60KozWAkFSwWGFJo21IKsxPN5wtH6c1VXz4ZGTAQ9HVtnFZ9EVU7zCJZnE/mEN
tpg2ENtsq/kHBYp1XZFI9xbDZgXfM4YFSMhvzLAia4t7ICq9cksh8vG6whT5q4aEkTzW78LCxUV+
yR0Lfxu9MGbQOd5jhnJ6RH+RRg60iT+bN5Qk64ZxGmaCzxOaDgoVSvmZG/z7bwlAvJ3cJh+iuVob
RvvQz9gpToVqSBHkL//8vrqi6KpsAKyZFMq3P9R27j0UZymzs3mv0IpzlD5sJojI28fdG2HRwwPE
Re8BXqDNKFd5rY/NbgQuuXsRG8lsF0n/kD35xIDwfkQSViCsfu9+lhCi5A7AFXcN2XVOOTClCivL
+FeWqZXMbMKcJDAwJox8TSJch8sDhRLxFG8CRchLMjoEHF5xxjY5mL+JbQkPwHluTYpjqP6SMHAP
Wzf9wYqtnDBcE9Xe3Um4NKtZMlMxGMXEmyGDprgWju8tcpaOcTzvHuFW4RdWOeQuRxxlpfOeCxPM
2UM56JYSYjmcAf5ghQBOYNbNAnMwSrEbtGNcXwgf2AFXlE/rMHlHnGkkvBHv/TiWgqtuxyOydMyv
j2rxG1AmdiHxj72iLJ3XgHkInn7xes9fPXjQHgkJgsGyEnCvpUT1xg6xI9sbjPyt2UNEIgEjdLo/
wrClbiUiqynMEd9ls3Xhw7gMj/+Xbz2Shf25Yma31NLpco+BS8gpJE7Ir9s8oasN0lkETAWfYCBw
nkrkVeeILBXvk9lZAI/3ecx7Dj8/Jn5FSAcmAc0gakw9si4IyyM3XTi+HpbY2VoLEItf6TZJwi41
yeEcnweyU5+r2Y3ZV2zgTYANfbzrQDBI4XUHT0sgVgjZvnXY4q4mwXYN/DLGFETsHJphS1m9iS4v
3z10le8IYGaagEQ0yyAUPx6rVWaLUR0KGymJakII7FZwb7mlkCMcpbmV7rW1xh55tSq8U6wQ1SgF
T1pzqCv1PHss+FJSoeQf60Xjt1APk5b2q4ySyvyorvwm9aOMRigKrwYJuNqF5fxozXyXTIbbat5d
oPaRFlH1jeIOk5FZEx+8E5aD3eBuoREckiLusmkQCf282Sozj2qDg4cq+BvJJ03WYW8rpow5pJYp
5r1lMM/YQp03IC8Yiap7GLgKmktyjkC7BlYGVlVZ0seTKiIEzEdFooI5WCW/vOvVp4+3YiHdp/ny
8TXwkScjPtIoiQFDeB/An+b2oTLUmFFTGgmC8KDSz5VNyueNHhKAA+c1+QRUMk+TgSDknL/Ix2UN
E9CQU2hFtxnPBiPbN6E4sBRPmXxU/aXZrwXBX29S/BY3pxCNNCRf7B3cD0gmBRwYgwloM6OicHaJ
5IRM6hEj2/iO74+MPSGURGMkYu2gMx9dYEvI9W3ZT/GA+ffXWmAAE4MWewkVBBmDyJ7kUjGrqtev
vfHhUfYwNuAZgFwMbI2uDYLp7eQ7BUkExwjqyj1lINMlasS2/bAEIrDfL0IZ0F86ryZ+bq64+zwm
CjBsZ7TNTfqb106lZlo8FxpLOzzEiVn4n9TRRvbLrq5zuPmUgrJwmwlRSPnIHC/KmIfNiCgmuHHW
UErMyVkDQWkw5Op1FxWoTGfdqVqQ1DTG/4iAcc0YpSvy3sQYn8TdzW1OY0eOE3SzsxQ3HGazgSmf
3hNU2Oqq6LOvDyPCebDw6s/JmPxGH0HgnUguUwiTxXg7XPMQWAG5YCMheyxVo/dcE7a0fSCH4XTI
DKBO9myKYURMKUglaxc04eGlKyovdovD0y737exA9MW2bsz7tiAkK9OzD6H6Zlv7IyRRVM80Fzfq
QO5jY5XMaOrnyJnS8X0n/9JHvVAWjO+wsyPv4P308G7OB7W23lCcTZSr+SL4ZKEw8M8UG1M5/3t5
rGn/gBAwPFCShky3Gat/S6qVpTejVgelvGTyGOU/0V+4jUkIX7B6kFg2l9fHxBA2dFINi5uDpftF
Km0ZvVCQf6f5BXwe/VuJPXZs35hgoTJ1Q7yRUsyfKR/ulc009op5eHCBI+ZazcgVoBWA7qTcYWTB
gLhTpL7u4HHqhx4xTYvhglAFhPwliyeS1V5K1JygYG6r1/8h7Tx329bStn1EAtjLX0ls6rIktz+E
i8xeRZGijv696BlgEsWw8OHbnuxMdhJTJNd61lPuAsjp4qiA3Ryf1BsrB+u8oxWXaM6lePgP8uHK
+A85c9hI7Aigbc/DuTU4jIyNGaYKbbkfekhsJgozlCMAqFxtBpCqj/j17DyjPqnxbkMOB1kx0V+C
RdBWmHc1z/EnVofqIiBMUASJVFuzqlkUqwvSCPviDUw7F6SBYpiW0q/Fy7zS7AQUcXcoGF1SPeVT
3XfCiYji7CPfCgoxCc8gCE8Wuhi0RuODNqDxLVlZn6R5oU77Q4mKNJjKTx8sJa2leCq+X9CkpDhM
NxWaYYxrGCKfHSNFWtlqzCWwvKh/P3Uf1zWJOkJC4rqqBmssUBZaCZrOfBfYZkdzgO2TLJQ5E1kF
8QbzEBQPqjhBiNSkwzlWn7LEEWKrVZfxjr9y3cOTy08gW1DnxNdnCZ9fOo6isX6etNeVptpC8qRW
8AnFKSzUhMkXQL8nMNc9ksfw158ADfrHFmo2jGLi/1Jfo/epPMjEQFrSiPVBp4UkMQF2AdUVQVdS
u4e4coXs8QRk7TsBSgFmMi7EEpjf86fmNsXlBZi8UxxJ60jOfZLpF3V54vw7SkARUSFFdrRc5HPA
xOou6qxoAE8bm9K0IzRkcWh66o8GvOVGcUm49NbO+wVH9Dnxmn3zGeVMyDkrptoyeatWtL9q8j6c
rchpzyitonECIxjBqMv8vIoitxRs3q0IItM5WqDLjZeQlM2pO5ty8aI+kixJvKLjuRtLB/VJRwt7
PMLO/FlZM0CDf4AfHP+JnifwyPOMEOY/k0RJzJDR2kgnlTxBeLQkd8oVG+sFgRyjmKwldVockrm2
yZmDEHJarGQgCwhrVlnWDLMFcRZheTmOyH+fpHVxpJ59QMUv3Ak7VPfMzJIRwRsYga8XF9j5GRfE
13JkRYugRdmNjwDfCoUBZCaQ0Os/Id1epoFFThxep34HtmrYVg5JNwqL9TDNJPFtAZQDkv5Cp7PM
pqPX9gmAQrnL3Qb8AbKYkAqm9Rvifq8glMInYQFL97TrAPzSL0GQsG2gL3yoEPF8RjynKciPpEbZ
Bry9erGEj/Arawc3Tl4dhcOAtWQrwR0h4cfCwIQVO+i116c5VBDaOOT5+kONDub0ythux0pHRwvK
YDUJlIl8mZJRQPQ9XTfJnpHozDxQAqIyo5/G5pKWC7+SDZveJkajGJR98u2uK0S5chd05gGNUkjQ
jHw8rZmF1QQxH96V+ZWhrVwC54ABRP0sawu2AXDS1Iss3H5gF2zCBUxT+VPjHOVP4esHlz3HihVo
bm2rG4pIlFhBqw8JyeXZX8GSaI5SDNUE2C7MVsa2JwRVRxekfNxItIzKBt/RYTe0Gw0uVcLTFYJh
OzU3QLDjpelSPKN+COg3g2Qxob32LQGOKOK0oI8towM6CXacs9AJDab/j1CBeK5kAgxprRgwwCo/
wDg4d8+VOGGX87eClTm9vJ7djAhNkWBH0+yJk7zdqpoN4TAdm/SCejYsQu0ANVmP+lu+JGtG2XcH
pUN4UpAH4HO9c124T+0LpCcOwaqcSfPStJpVhszDUolskHfXx1FNqxHovM9wAlIM5Chi2ZC8ZO9h
Mz3LHqD9bp7OWF+ajI4Pycx1GQEIAY/8pAHyz5IFBia0/neUE9etvzEiTHLHI1617OSyN+K5SBPW
L7UK+Z0gjjWGPtRxdrzSrfwLeUdEiowND79H/MlBOpXsBfHRuQY6ch6DQ1GXHGY1JEBhmqC35JHr
8ML8k9ccyMEjPNgm9Cfit+Jim1skn3zX/9AniOvNrjDY4WTbI21engYvbSFZJHtlh40RFTAxHmTS
jCn3a8EnA74SWsHJbYUJO6FzOhgutKDcmDe3p9F+caGvvkFvoa/zDvJZpop1T+o729Q/WSnYUQn/
sEP7gOpr/3zasxUiNqk2DhntfJ5qTwimoweQouUOklbWDdIXl228az0OJnMu+tPwQ3xHekp/B3cq
roqBdEWqhyr2XJ3TxD/ZCKJWG/UBT9/rk4mWMH92GeeQWqbki8pHZZMiA5gMv3PShbasHvUhfPBG
UXHC5wCTwYF9xDCVAu8xdoLOGUFJYrtTxMEzYvDmUiGob5w0wP5r2Fas0XQpLDTKkT17D1FdhkMr
tMORL2Pps3zwFqGj9KB9JJ/0GlgXHwLl+RM0RILfS+LpfG+TgGzpNB2wSXmUao9BM0qzvB7VMVqm
WtMGz5KggyjoUGOr2847LWRq+5322bH9P/yRDSAhO8RAlBN3eCso0s9P6AsgUE9bH/msoVn6DPPM
fKheO6ZlUA0LsNpXCMFkLC5yM9doljWTRJ4K79j5UmC/hFanTIR3iqgKNbV0NBZKiwlae7ExdrY6
OCT5IXhH9DfZ9VvGCOgrc1SZ5VKgm8B2uWD7gWwJFKrd9Sh+DrzhcYLqP9wYoOrPfCv547vj9wSh
AS8eg05+tU4Pv6ee+H3fNmYVRYGxDtlHFOHpKzciL3lUSb46qkd7mQZjieE8PctH8TkeyAIkSQ7O
grQwyBMMoE0KfFphgkbH2UW0GmhXOeBB6jfk8eYRAg/qhvs4XF9MBg4isgTyh7ljDfX0GbfGa0V1
xAEePBRvCj3VnTbzt8WK0nGJRv3Jvs6uDrRThn9rGCBbGEKA9tCsmGiAGlq3hpfsJeN8kcIN75bg
KBkfQFkQtyMYSmdLsLoVLoprgEezDETiM8waRsc2VPTwKG7kTQ/xFdGSbTsVbRlTJZIZH1UfwQLM
OkE9AyXVdo7XoDtIWQUzbcOpDjANUuRDZ8EXmfhO5hZb2shusy4cTvzTodpGr8HMeInt+ql8jw7Y
kS+ZhjJmEm0frYwYcjutN5e9MTWs3um22Xy0wJIUnXOEL7sZrU4vcgl93gXWALIgs8iB3j6VANqd
2P+batVym7Tl18EK9yAGf5Thc7S3PAKKzSiN8UK0HK30B/0BxQ5GDvoS6vK77BazyGXnu5C/V9IE
NL1NfxWPyCcoC8vLVvKIGpNqSX/PqRbwkVYXYGydlbn41xyAVz4kjrKhv+ddHcWjO4eeqTBjCmXh
+2jj1cKH0WY98ConmGNPS//v9AzjEFI+tpPRQ/9YbjqMmNengfBEoudmrjrPXhMggmjyoM8X2sFS
XkXe2W7m4RoXp6k0kJqe45d2SJn4aONw53u4yj1Bm2jmjJQgLLu+d503LqJ7nmAb86fWBfLX8pM/
7Za6m+6zgZPtqSsGxjMoJyD/TstyF/MJdTdxyc3idT1noSWviP5vCGvQ1vHhW8LGmIljf+pwUKyS
lQ5Dh6ySlRW47Yb5KJ9ZdHzbn6JYJc99B5cTC8M6pzoMJlLqnCcjugl4Q6rlIR/xShda46DCwq5h
ZdqNq08Qjodn0NlAPOCqi4B9jXwC2NADGMrX1ZE8Jlp0lbcjy180T9kysXL75IQ2t01GOlo1cxO6
CY3R+Yg3pFroj3jhGmE9+/JkeNqmfGIrQTzHPNA6o0u+kzf6gsnmwYdcRsPLajA1QwhkQ5/JqR3o
hEv1UG4RoV5385M7WhTuiN3NyefQGUkdnMCtyisAWSkLxU7hqvfgdyu793K+FVg3FFkSprLlIduV
S+gEAySkcaR5vSz5glSNInzvoV1Brb4yN6WDQofXz/0HNHzm2bp9gB5l9W4CBCeeBVMw6mi01/At
em8008DKIR0I4M3CCAexIvh42JvJb7pzZliMjZUdz3JLmhtu8nLytOfTumaYRjPlE9seupKoL730
L8khXA9H5QMiFo/02N7652RxIYde66/BAtthBJkejQ8RCih2wGwi6Ds2nXFP/4rnCnLksG05f+aJ
rTTjt+YLLQ6YgPWWTDHdKnNhHkxRs/+QN8kOngLAgssynR1QvNPxYauh6Rpr08noRglu80JXDEkK
Ou7jXQdM6gWj8TUurQj3neefOGS7tJOmAXQ1ksIVMpRAPFdoKiMCgzr2E2o3XvvYecwPV1CNkZsf
OQAgagtdAlo950WyqR8SMq/SSbcMBvNl7xp25uHKaJfgPaQl/T1tmS5qVF+MFWKnqZU+RF62SLxs
z0zOI93j8IrWiLfs9UX0Lu+kgfFWzFVAVzgHGfZliYzv/OxWlsSUAZW/yXWnrMKlvgBZ4onD27VG
bvos00e5Lnl1dBB0FKueMWZAtoqm2yaykTaki4caEqfMoJiCUMP4k1IOvZDANiwWqBu9SysTLq0w
z5eQ25eFdQafnRIC8VMYCtvDed47eLcQZrGi3F4/6IT4y0eo3G+4DlwtmCRONb/eadhoA0Tq78G9
ggI09AQUcfHtEYff/2Oa2TYnwF215u8hTDoNNuHrcNEi/NNOq6/aQwGgdHIHFRQ0PyoXHc0ZWPjH
hhlc5zWsg2BCKteT1RCi6cvSwqPEAoWLo+OKjcu40IJ3jGPqNAUtObCNQQnayYYHV7+Vb2RqrO5d
uKxpjrqGxWa14Ele30f7e8KK0j9gMYBH8C80A3FFXdPUG2HvQg+lbNTkPkx3fTyEIfrvy/A5cENb
dJIp7SR70AFBYWUdsSSwgrqjJPSvR9LNJxg+4R/Pumya4IL1rb8nDSVgEkRRnJPfKw7sdLyShmpo
bHrI86p3FH2kH96yLqmaZEDtgIwi3aRGfnE6d33GlZGwnbVT7p9jjKSE0B04qGWVLnsWVGXzKLGN
ibcONFLr9wRtII/crDSdDyDjYMc7QIL077sfFaUuRkkLdWcNgCv+VFf6ViBbl+4YDP8LRVH+us7N
vabnkeFL4tlE569ZczS/X49mdxcGcOdmhg/xx6sM8u5qjprOpIs1hj5wpL8UOAbTWXiKb/Gd1PZ7
E/726G4EmYouMEvd55b6IyxRCZQjScBlpUEuVaneX6lSgA0SwX9/Y+I/sEUWrCwikmoMOTVM+r/v
0ggCU2+1ytwry/xTn4/eRq/xA0QlUHe/X+kfTMVwIUj6ioKoJ3jOG+KRnMdtGOe5udeWoQeY4CGd
C7ZyZ2EML/72Kf5xkVu6z5lbba4ZF+ln1QEL9Ol18/tdqMMS/ucKysDyogAxcez6+3m1aV+rdRib
+/qZBG1+wg01owOvv0uP1Yw0H6hxZ6W74hi9qu/8utg0zuW9Ohov5b6akc8xB7IqxjXMkNaai+UP
3anmrZknS80uZ9pzOD/vqnW61RejXfF14a9TZjXL1Pn9RsQfSikOhP/dyM2Ca5Ia8YQ+NPeoilQg
BybMb8P35BOaLSOchO6RMLlzyZ/Cs4Zx3FC+IdtwexAZehUVqdob+2Zx9eoXbYaak1VNmdI/CNQ9
y98v91Mw0lRDMnhPgolr3d9vSrvowaUMLsaeqsxJ3OJQQVMFYPny+2XEn4LRn9e5CXo5VaxedZ2x
zyALJyTnyfbiRod6Li9zZL/ysQ4fsRvLL8XT71e+d4M3UbDJk6uep9xg7cVT5vLo56U4Gt07WX4M
Tag8E3I12WTd31wn8k+hUsuRsU89gyotW9EimRwHhkTl4dS7uItB/SlU/HnBmz1WtEoaj7LY2EeP
0WNCnXKBWITV2JxhOEQIkYSdXrhb2PcSiB/f5Z9XvtkUSdxHZpRxq9BVNzSbqCJNdNNVW7demNbt
IS0hgJvOfn+R8k9BxZBkSUTGRAVbefOEFekyEopW1/dnS0Ic09+YDyaLtpjQd54nr0wcMQiuHPkp
8N6MOZqrc0ZoDibWTogRU82Uuaf2QYPPvicoKv740bCsRytQJaMyb3aRUTXGufd9fR960gzsAx8l
naIdBNlThRvVkv3+/jDuXvFmP2WBqPh5MNL30qQhS6WepWXQPAkbBM0ceWN63fzeivtpCxt/3OTN
8y9EqVSSS2DsaZdMdEqdyJa932/rO/e5PTg4/XRVExUJ2cWbRW2IVS8F6Unfk3ajOwoQA+4cdQrE
v2999Ibi9mV4zbPUrpb9EoDLdIgmtG8d+hkTyQKpAl+tsxn62Nl6YNTSLp92k258gNc+pfs4pXs1
RWHMk2GLdXP+3xS3KfdkgW9ndi/fSx5+OkP+vKeb7XLN1bYMjVrf8yHQMgA2tjs+wfdZBtPfn578
w9FhSJKBzhppBJKVt2nKNevbRGi0vWwrx8brZtVbukfK8dlkFjVOtuW+3WPWoEEpXQBpunwxLwie
s4/RLF81K3OGmMxTczBf4q3/8PtHk354COxdw9RIeE08d27Wa6p0ZStdThpaJWigeHQJ8XLP6BVB
hqeLUj72zy8t3QyECT/62fVenir9M44Hi/3n9W8Wb3rWm5Mmc/3TFyqtIXnG6ZEWkIvM4I5STXnp
l6gwJ88F4iWvTCPmiOp6ZTDu3d8fhPHjg0BUdPCvlYef/j5wm0owL0lYafvp8zN0HHu9Pk3WiN2M
IPuO36HneLZ39Lw9S3r84DnO8eNhPLaslTXw0iarycydbGFVuTAJJwd1Antq4k63OYt46k7nbPrp
5++f+KdQQ17wv0988+iMc9BmclFqe4CJztWrZubT6aBQ3u7DebUwlydaqtRMpzuJkPHDyf3XdW9i
gVJWSldLhbZ/ni/5hye13vN41q/2lM7BdDpfPi9fbUQfl+v9+5onB1/aG48HuhtU0Rf4pXQLZpSS
PLPZ8Mhgv1obHqZjDQy/iTvbdmN3O9/+fz6vm/1eFJGZCBc+93lSvgy9mA3mJ/KTvLiu/OfYDee4
WxS7e21/8acVDpuJyhJ1RZW19ffCUuUqjgoz1fbiLty0e7zu35vZaOuTRfdPNAHvnEA/BhtF1BGi
xJPAFL9rpj8qP8mU6ibTFXU/hyLN0n3XJu8sYW3y+kEA/n4JLyv+YaEe+vEX1iTj853Q+l2u3xwX
WMErKnMOlezyNiWIs1M+CqWrSrmEiztKjYojIa3te7UbOM38bPu2sEE11DW80M3WmlUMg2CoJwfz
zskl/rRah+QPiUtTwFFj+P0/HocgyLHcn0HDF+NXfRwT6ucwxS8QNfWJ8wTn7+vxzjr7oSg1cMIW
VBGfOWBGN/tDDmM9qs+QyfKF8Ji5Vxey86JC9KS+sxN/CJ4az1dCbpR3rf6j/GykIykx6hbrRhxf
AsC95wfjCzUCZN/RpWxsMXsePUbotYDDuVpRY9Ewbk9j7Pj8yQi/DOabd0pY5d8wqg11pTJ0cYbH
fbPJRnVCwh0a132jOye6KNA7PiQExEFMmxPguXKNsqBzhTxTTDJGTfBEtBeDwRamq8wOkV4CYoeF
JuygE8QgGHDAhnbRJ7C65NNwEdBGgSCeXlAUfI9fCXGI+f3+/v6ljg425ibHgG6yY0l3/l4xfm2e
wijQ2z0A5BqJ9yPTVLBDPXpC1vnLmF2RTVJ24brneNpxUoePV3rEOA3TAQVH8y490I043vlQw0X/
3lG6hsuIpCuajlyLebOoOu0stteobvf1NPVQevZaLCPzvTFrPDwLpxArmMrD5Zihr8jPCQLt2tDE
JyL//knkfzfU8EmogElnDOOfyjTsDSlJQz4JKPjIih5QPwKqJI4vu/4Y0nimsALXB6+DN3hU0fJS
Pi+kgQfUpfbtqtmWr2g4YlZTH7M16jzCO9PYkNGQAF7LGm1O7uFupjek+f88PAwfobhqIuzSm/zr
nKVal/tRu2/kSYpqHth9DKl3EnKUYMZYmpwIb+rj6PNew0X8oVHB0zIVsIYIA6vG9yH+R/gpq2um
C5Vx5tBp7RK5Jw333m78iVRNvTijDNx9/yg930EMzYEGagcuipzMsbRJZiV8Cf5OeahUeGAyPllb
lac7iTAWlbxyzi3gjzmB6cG4XcNSA19AAhttCZS3T5Tvw5fA9EYkBvFjqs4QP0Js+W31Njsc3uiB
I6WJ/HQ7edqgg6Nu0Y8CN+KCO06XUbAKjxDZE+b+9NXV8ePjI0h6HDhwbONnYJN3To4fatjheRkE
D85MoudNxTa6XsymL6t2LzEO15ZoZ7/QdgpmkCOO4YqdCEvxHd7N5XC3U/DtLnGzTAwCqkJvRzX0
f7pjqak1ajxqLnvltW5BwlgBegKgwydtNumXBmv7yfjsXmQGCq8G0rsYhqGeckRxBCkB8BgMUZig
dxijjsHj+S8D6HqLbE0EoyEcR0DavmoDeOf0jOAfedqRgO3QLK3R1tybUC3gWw2Csi08a8SWqZeY
RSyA4yobrnBdwZ10MJNdJ8fiuXnEJTh/BNOhfqmHdkVfF9dnLCYO6lv2kmDamqEZNQKMt4JO12D+
93X6ZKjRbptXjlogR7UCW2bMqIgwnUvjCMBaM0GX9jIaZ8MTNl5hSOJYm+7AGCYKJpqXZxV25j55
unCP+3oDNEx/kg5Q/sIlDNppZbUH8QMfJHEDV/JBXPtvxkpCOwphrxf/AcUswKrXJQBWnY/0UR5O
oMMxjmDGu4FfSRAo3oETiyNX/kSDmuT1otxZX99b/bd3fHM+XS5XVbwE7WWPPKqXrTqH2f8XaqDo
mqNDbfUT0+adIKaH3njlJLNqoe3y+Qf9Ts/fM/9m1A2puB/3m/gtfmIk6LWTeBXsNTR/EZJdDrNY
czN6KQ/mprYHfVNxjWXjSkVSxa2wFboTjYe4/+/9UFPqZJaafBtf4iS5+GKKky3UYJy2gbqBTgYG
C/AQvIBuDmJQxTZ7YHCPHyHL6vRBrbdPvxiFsSjNg7LvX7JnGXsU+MfoCjZbDEGZjCHRw/8Qkots
obhXEP+bJTDQG+wbREEjNKo3R2xdXs5VpLDTUnkigsoyAZADD2T83r53gVvT0Fc3yFHW+u7EXFux
87OdJO/iNn7odleYY6hR0mCrLdzrsqUYuHJsla2bRfvmfOcJq0N+/r8njCyaRFuLJqyhq/g2ieqQ
3/8RwaMi187pOZKWSr6Ro2mT0MeTrKZ9TpB2Gi2uqtWIHwrMxVw/FvWqJ2hosg9vpgBYF9sxenia
gGNhidOjb+yTGJMg+Eu6Gi5bOPrhObcFeeQpEIbC82dkPETpMC/nbq7KJMmquVbpjo4XtdDLU7Ro
xNOrUa3E4qWN5wYgVAOhAaXCWrZIbGpCt4reTaCIIQQ5FTCnei8/uikw/vtADEmVmLfwJQ4P7I8H
kqe6Wvaa0G+T2IW0EaSuBCo8sPytDrT8E0yONs8kB82vs8OCuwqWUj0v0LCB4SabqyyY+ydXjiZo
YdIGfGLb62juuPKdYYc2bOXbF4eQBC0XOla00m+OkliQk6APT91SUHAFHr0qaG6ehcCDBxbL0wtH
/yiG+IVzJy1uH1urdYxFMOnf5ASPWTy7XRtZBYmzLHwVCHiFGbwsDEEKZVKgjJtC4Tyl1ULt+oWu
ffZq4KlJb3WI2JanleafF8IocJvz4iR95DF0MfklbQtnZBDKe+WzGhxxddyE4X68ZyegcmE9hoNU
Jk4LLrvNsI6GkNJrx7NZvEahYKtw0VriY9CuEnJPbKtEQnt0clIf0MOZOHQC2pg9h+Gdikb+u4T9
zxunyEBQQcTXwJRv8qc86s5C28pId/HOajH96AXgx3ieIp0QjGp2JCafOIYxvXIzMXgKQ5i9WuZE
7TKt0SiIHgXNJF8Ed1TKtkakMdEzC2DQ8Ng1dXkWXvA3KxaRCu1W7LcdmF2A1Gkho75zr01+0/L6
z92YJIOagG8fk8PbirDP1LbCZWpbiUvYhY24GY0mSuviJQp7Upa9pBunPZxh0PQwKScQ4oLYltpV
9VJIEyPzxOZeTv13PPzvRzLRXxEYO7Neb5aqrGZ6J4S6tDRYcvqVCXeHhatVoFLQ7S8iyKUrGGH5
MYBcmMf7LiyB6+4K0A2mAME8GJekDSP4rYEprOTC7r7jwnNpvl1MaBQWRJKUP0y5FJn7C2Dh30+h
b2jCzVbDsFPBuZgCm5LpJkbmcpNX16QHQJfgpqMdyxMTOfAWYYT4KtggHXR/U5MHXLMSP8EhDwmT
5wsCEhmyt+ZBHND/MpobDZtPV8ZF1nqyclT8xpb1T7M7RgQSA3FDmcRKPbfTFi+BkmPahwp8jTDj
rK6umn/lBQCuSkKB5XpUM5ifqbQkX+50Mik9QL6jGIyzoJkZxSrrINp0a0X6aCXBCa5XJw/ujEZu
sv/v90ojgIVmoGVjEon+DpV104l1oI2M1UVBFrFFVySdXTLBvUJ7068v/lmwzASZCKYyhWH//lJu
+oPDxQfYjCGZAGjQmL/V9BGTVA8CqUsX6D2lgMcw2GPXwa0DsQWZknw+BwBvtf1bKa2B1OPs+vsn
+PZh+ntZcHnSeehWrA7tWx7pj5NCrErh2tdKvwWxbuiTGsAuwEd/DOmlZxRn0clNIBg4/tVDliB8
aVAl0D59tIYgc5znvoFfDtYiI2uELduYNgLa8n7u1CgE1nZ7dqK5vsaMOcbcKYGxa2KW0S98tq5p
D5Ya0F8vNozPRrM7lCoQJy1dPZsKHyo+X/Sh8CH/OKO309tm+Yh7+Kg9ZK05liifT0v1URyiqu2X
DuB0Hg+0ahnzxxbq+bJ4qa849bqx8/sTE7/VVv95ZLw7kg1TRMThZsVI6vV8xgUvxaVSXXcTzImB
ozbTYZaEFuwGwU1YZZjUU/OjyDCOxlSDqCjCpWAgg1w19jjhJHPJNgdvuu8fSC/ydZ1iSISu7gQ3
r8kHOHSqyNrNJpoHONV50K2PzdPTEyzvDcpv5Ri5swnwMb4G5FE6w8eUX4PApqlwAIM82CVO82Mw
gN+wGnx7WwFW5E9/fX3+/kj+bjd8r2JDoxWjShpDPJBgf2+h6Gz6xikxskUE815YlpAeR7CJHFi6
CWBd6fD75f5NGtgzOk9ep301GLz+fTkNjMfF6PN0EUjbonSkvoTi6sj61GxGCEDcOVm/c6Xb1829
sUc4WhXzu532xw7RKo7cs6Tle3SyZ4L1Dvh/bG7h+gC/NO6cMj/d2qAJ8o2lU81bCRxfk2hKFn22
aIRH7u4MsQ/BQ6ox8XLoyjuh7wZq8v3eTEmkkiZNlJkc3hxp54SeCEEtX2AHgeHYYHo1TIS16fEd
13MW5PkBcYv/fonTmolLNaBzxx8DonYQvxtE+QYlTGPMssTFGzcoeID8ewT6MuE3KNBtEu3vf/++
Cr4P3L/fC+16EwkyRRQlGaTJ38vArI2wycraX4R43vlQHkb0p2Rj3SqPZ0QlIlxCDV2ahhomiqk5
qXX7Yr4YkOnSaC+XcMEFjt3Kurb7EhWZGkZkjQBgfH6V8tGd13oDghqeNKLNiCIrMrIvQy/4788q
XNtGqq++uPE7BAzsyOo+igUOAdBBnijmf38yt4uIAbA5jMfA6dEpYeH+fbG8O8UBE7tkUdUf0XUb
nlcSOXP0IKaPSb37/VoEPb7b7WvAJEWQQF8NmLmbq0HhHUlxecGrJI/cvH6u1WjbIwYXnNZttW1w
qUGusTs/CjxcsrkcLaJcsC49eTVcPlmCeZxf3AuNCrPjnCD/Ma6Yqi+DQP1Mu9zpISUF8Kxlfx8W
8ANVmFChYDFt9xSSsV6ctTW0v9NXdnolBog4SqdxMemulV2d4WdQXNOfnwTY7p0QVwreSxPpCBIY
uZXGAi2QEWBuGDJCywGPKdTlcG0TDo4tfXurVI6BuFSbqxtKyFD5izSTXFML7LiHzy+gPAJZPwcB
X8bvsXkYVfXmLCO9ONqYqbmskMSPcnVWxJlVh1YDV2cE8NWsEVaQ7eTaL6sLqtUCfX8YPk0+y9KR
1UKD6XLU2CvUyzO8UzXA/lQ7FyhUhtFP6uaYZ19GhQpE3FuXZBaV21p8U/VpXh9S6bXLXhFiQfVf
LY9N5ojSwdcOhuEVoyVXMALSKLRIUNuJZaq6OPB0+jgBDFaVc7cQyNki+Pg5A3cY/RWthu6YKqig
ohAUZmgG0+G6tsuSRify92dBctJkWzdoOuQyQiH7My+1FhBjM/D66WCtx8dRTAVRbs+5juLI5aFB
DCaSmePJx1JAO6IWKKEBsrUKDmzoWPSRpTVeYVyOlZxMTYSKQgTWVT12xPwrq2ba9QqX8zLro9w6
wQ+FyPv7mh46GzcrWmYeRidYYAMZ+vD7fwR8IQxHyumkZ8sK6SeNN2OccFFy9P7emPansMBcX9G4
Gma6tFP/vpIuFrlyajlaTpaGJnU4OSpj4wP3hDsR4T8B5uaeyO+YSXBLiox4499XuhaXKG1H5+uy
KjdnwjSqaZDlGc0YE4W4jevDozk/H3BpSwOnyOdIpwFFX4joIdDA/myLl5H8laOmN4WIzoyorZax
znqnD/Qm5E5UT+D1VeC5sQA7QOBWy6lMZzqzNWwVLm9yRn02iwlD4TItXoovA+4QejN4iVTzi38o
+7lUTXqMkkM0Ej4v8KtCr2CK8iIdjW45EIfDTXh9rOT5ubQLSMp06kfTkMlovRFh7O7ywstejXpF
Wkqk8C8vSbHP5I2ovJC5X2bd2YPDW5wtWAIkaQixq+NLvIuLY8t33PoQbDU30zaSuTq/JagJF0e4
z338CLIPud2XvtuN6odeW5yg7nduCV8QYY5DiLQ2lEW4Uxko9MSqOPHO0whPsXZyYsMBQR2tUfE4
+XYczLi3tn9WlhFRbMyeGkF7kHYKNhulJb1fhNersK5wQ0O+t9sa8baIbMoeiOkkABokwucC7gl8
OQ0ziUl93moYqiDJgl8JBk6nQ1Jse2PZph6OXR2KIqe9wsfQ60l2ALECCwUVCuSk1wZaGjuDPxyt
LvnKvCLpBe8nNDcKoK/TR1/tdbBehau9QEStsoOI6BZMfQ5ODGyWIZZVxqLQl2LkVgjSXGHpzZkP
maNPE2q+PA/z6SWxitaO8KD+YLoYepk/FdcnY9KFTCRQ16ijT9P9fdP+tJc47ETiCgkBpl23R2yT
KDVaLzlQoUFHgSy6mqoOhzrKx3cu9W+AYA/JsqjL7CiFavrvzVT6/kXL/KYgI1QY8GVD2aPM3i84
j/fPGfSY2eVRGn/duepQoP+9hbkWPT1dIs2mBXGT7xTXZJQXRqgvaq1wQxPXigk7+dqh+NhupVOI
m/Bekx5l9Pni/SW+0z/4ocFE/ksTm+BBF0S7TRavvqQqpiSgr+chLJdBCIu9cBPBgqTm89oNNjRX
WtEM6zx4vDhFQ9mc6ZZMheLKsJMYjIV2tWClujFk9DFNkejpziP64cUYZLOmoNIyAph7E+UEP9KL
XpdzKApoNcBUSyzDA+EOCphtC1MLPpat3Smhf7goS8DUOSmYt/J4/l4N564ZXQKxwFeE7qCidmgP
HmN9Gjavd+7uhvtBFjlgCAYgPcqAw+K7uT25bMI81/HGLKfRA9YBNGo6Y5Ok0EP7zipOB0GdwhSE
1Cy7ffrIf1DaNaL8RYiSHDSJdI5A21VxtcA7hQHH+KrXJmBhiXMEZ/RUpfM6VWBiMwJS1hlSFIkT
G1upWITlzESa5oSViryD0Bd8VkxiwSPDnB5hQkOw81r8s7FxQHnuIB7O+VJ7l/H5LZ45A/LnMv3Q
KJIJVflz33+qDKZTVLAMKwimqjKGJR2UNGKnBuENRcbTrjmizAtROIKY6srYX34O/gSYkumzHBNi
zHgxhUASqfDwOudvNf0sAqCseGoHkR+JN/TlYA4HMKUlS8k9yNixsWiCmYA/ZbuEzivqNL2dprBx
Ok1OE3QeJNnV8v/nuCR/26DQNqQE4Ki/WR5+r+llfGmkBRJ09MsoWGWR5AdGbWRV4qYPX5P6nsLk
DU/pe6UQoIgRAwLABGn095rUy16S8rPRLpg0CTFVuK18pYixaM45dhKnmdX6GKYlDo/6VDL/j7P3
2o0cy6Jtv4gAvXkNmvARCkkh90JISonee379Hcy+B8hUFiSc04Xq6uwSRLe5udZc02yF8vQ72xmX
IJx+sH/Mf2iAtN9H/Gv3orz584y+YARFMYhV42v9sR2x8QwKz8R2RdQdOduP+EdPOHJpNY4DZDDX
iZfkuMpJMSCcvy74qQgnZDX/1fh3aXw/i4emeRHNcKPVJMhSOjb5O+wpkr9kOA0j4wNsB+aEelT8
nH2mMh3jMoPJobGEo3rpwmYgds5M70v/Qxv5hDbyISTExGiQ4MBxVNqnOn9pZcKtJekkJHBelUPe
qm4EFZSA3Cn7TOe71hqdcb6zWtD98zgojtFjOF1h0JXtNQB0pau2aV/iU/1hdf0hj0Fh0PNXF0A/
lDYJn8aM73eDt6Uppns9TNaTtssklFX6k4gRT1RdwVUwBGLeXG8HBONSRU5ftFfKewnnhbicPw3C
Q8aOQJWKCTZGd9rHlH7GNVJN/EJM5oXx7Gq1vJVmxYnjB76PJhJFaz5hv5fUZI2Rt1KpOkaA6lrg
d6oxThR+hTGGdK5jXIvoqbL4qEe4yi+3Ep9cpV3J5nUcDwM7iIjnYYE7R5XdxqrohN14qSGbZMq7
j85dzs2taO1KHUO0ftNjjiAW0zkZDrWo2l382S/zTWZmMfhny9nWkWZrtIGz1J0aW9Tv2HPdYrJc
YAynwA23H1+0z1a5ZDypiOlnb+yw2ayCHPchQss1siqr1E6ldR2OMPmTrtuo4LqinttRonn5m9wS
ACDzwl8jQjTJqpQZX7LuLCBJodsq2lMm31Um4tz5Fp6PrQiY5zyFyckX9DsKQ7gD/s3c2BPy2eYk
IMbHQ4FMenJ1EZQWHqYRY0snaVt5u2nLU8RV+QTCE9IW7NRq65tvhbkJsBnSwoucS071GGWgKh1E
L/1jauFssElkwrZ6HsJTNv0aelxTw5XeYPDKs5xaHHhCAStJCDvqXVl95PVg56S55DJZSrGdxaWj
dpfZAEZU3udG8TjQUCCfzd8zE6rfOK6VCQM2Ks3mUDKGbDGdzLLOnZN6jYDLTqbJ7uY7MYQ5AalB
LrfhhCNaFDxaSr3N9NA1XuZl4c7KzpzI/cPcKhQaRxhcRXg05zvBvLMKeRXjy9Tpbw1lZapRC+rH
KLyvmVXr17YXfk096FE4eTKxNzhYyQpxyYSNaEQyl/iBLq6IGMX0ymbWh2Mo+mz0rBnFs6YbQyVA
pyHitOVcuB69jdxajz2mUc6ysjLM0QYD1ob+IvOL5PIgkphHuxPS5edYRirZr2L2sKEtuCM+mloM
xDRQg2bI95qIiwpvc5KTE1Q1B1O7GybFVfUnJdwblqPpT5KOfTaZxFq90gz8p4Y3fbqrk1McYDAr
jW4e1HaAQc3QEL4aIQK2cBCTzkH8LMVuVT3W9CJjQDarBKOqy5xpxgU6lh0Nt9PypMvDbd0pK9Hf
xdW71L91450gkX+C4x6/aVUQUExOrJ5uYp2sNb6Lgdw42JbK6XsnrDtwrahljBS/qz0bPCG7hZ23
vdcEn7p5jvtDH0fkGkcecmgJsy+1u9MipON4w4hQ+XR4KnL+ErG7ZZgALOwPybD7DhSnbHivEhxa
K4cB6TltsSN7iDitucF5UzIIQ8NYrd3p1m4iusnA0SRTtatMNTGH3SZtsfelBGMykC/Tr0FyOd+M
AGS5fdLYozTFNRv2I+yGZnHGL0p1y+G9Tu/G6pQIkpdZuAVlzXbguUvVhz5HNz2RHpVxMRptEwe/
IhGNvs/2E8orQ76TRJzItJNV9k7G+zJYySFAnOznrhCfZJ4TKur4oWKhs6EF/WouPyw8UFl3UY6d
A3Hqpe418XPByejDhzF21BwnS5n2QTidGrxY6g1H7Nut0mPYPa360kHFmc04UgXNNsI2QWOq1T+U
NZgx1Qxb3rLsrY4RmZ+4Bl1dSjXQZSe1J4lRwaYSU4r+JcZbeaIiKaozegWoexdTDPeiQWqAqG0H
XIJy5bXX0V5MjEFY6aqvu2VhbTqmtZN5Camv+E4EjReIW1z/vFYkFlA6jAvXNGUXXXXY+DXcgmzG
kdcinY3JtSFGno+zdD8/1UsR2PbyOo7F24CfmbBnymTDtYLXmGBWZkkwV3ixG3E3yeNNZoAlhAw6
dG0nVo89M3iuS1EaByYnk3oT6lD+pvK9NiBXzC2OV3r+U1+2dEBfawwwVu4I2RQonb70ZVElWZk/
Mzcca1c1wDDcmEDuad2rGw0vhcZJy32IVfH0/kNlvgDl/xwYGreki6auQEb5u9zKpDDTEkOZD7XG
F7e/hgN3G3P3ZAEiYQhUwiYerk04vyR8cX0PKL+Pf2hD1OXq/jkJk66U14R8DukLmp8k6dTqieTf
VIJrkA3JR2Vx96MCbr0EDP4iHWqMMWAZDScTRD7axvJKYofS/HVE5CRoICZ1vbtEIcGBK+v3rB9W
jU8IPEYdhD0mOhHt2P97euUFDyl+Pt/fRu2fORI1ovrHFSxQ8x/Am4K6vlICyruEaJ2BYHtcJsA2
7Cb/yDElRuFO0LBwwAeRggdna0htN6xmKiAfMdMnrxrOuligTeOOXDHioPmWKbcKeDQ5RxqsCJdq
LOs32imAuJk4kbgbE5tyJrjokhdIDmzA+GR99sw4tEurPA0yZeTazI4GnJ7x2BBvF9sQ7KK3Uvuh
Qv4tcvzu8X0t2eW0adK4QoUWuCrgVHmc35H9vsvBUyy8mrhzugXcZRleNt511JLmDwsITfZ/rSBL
YZIHuZJ36Et/WcS+6KeBJR9AhIFqMDZUkw1bbTReE8bSOO+Nzqw8tHi/1basnUr5LZRu4X4q/U2k
OUmyjuQ9CcLYoxk7XM37/YAbco/Rg+wx3Z/xijny5uc417CjVP7iAUGO8H2/n9g5Emf0HVhZAja1
G2bD0YT1j28cCtMtjgyNy3LXanzqzzrBNtlRZqMOTcI0uhUHhKtZkndM98vv7M3LINyWvTfi+VcD
HuYNUaNOQm9zQ4sKcxaLnHwHQYYhJVhXDSIYbeXWlshnOwUWFL2Nojmq8CwRSGcdqJGm9D4ZP9n/
62Gj+o4fny2VuWpF1jW57PJmfFVhRSbuoK3bNRxPAZaoAhy/V7H1g5jpO1VLDUeEQQNjHY9hFtFz
4eETNj5j5+EaAKskZ7e3/YdtNvsG37eAaAShJb+DZx1hHtvsxQ2lpUmANCQNCsxh1Up7klELrxNX
m0LFGNy1pH167IqNrJ5NVNZG+IuvztwDuejmQj1biTTUoHOLLZ1GWDWde7u4Ymbq+vuXWfqX27W8
zX+spi94VRkpjdpHgXzIgToDXtpcwlOzorCpk2oP9H8qi+mzmk1P0fJ9hL810doz7sL+pO3FesRu
jM6vqE3PSvuD4Negl4S4TOTniSQRTuHWCImnMJLnpGu9Qik3miy88i3DfU5zS+OCEvap64pt3FsE
o2FhFmJyGpdulOfPuhDuNaN8L8ZkM8zqLuuzO6VP8bca5YslqKdMweEvokDupXuzF07l9JEk0bld
UhKgPsbM+EPOpgclL3dBx/gkckfid3xsFrEmLdJ6b869Z8H5lOM3uavWWsIySVFVMM2YeMOzNoZY
ie8nftRNeqvIl7HCflcaXDG9Vka196sdt4uyYqQthu+UBpfeYg0k8IjicBcoI/n2+pF7vDEZRwUT
9uVg0D1maiOdgrTL8pdxZssoF7x+Far4SE+XKuyvsjjw3PHKBzVqg6MgiDigepVqYMhPJHLDMEL5
qDBoywBaKi5HlHtHr59BPDXRidOQ1pFOWeQRVAUm9Rp5ICW7VmHXM5jUUl6kGMORCOHHnh/whpk3
fqDfJA38hCnzNKm6U2PaXoiFMv6MDe2+UWPBiN9ZFj4adXBTYlNOPnxHaCSkgv5TnOVzL9b6SuqO
Yh4+auPM1ys3L6O0B/8gUkdrFBdgEJM77F81KYKuCUXax1RT8n5Y278lMv9s1n+s7S8f/KFTatNX
QvlgXulEvOFWMvnuM4X2sDkNSYoRPcMrMVVQbqL+PWhu1IzxOj73DELEa8p0fLIz4xQVgPKrVrCt
ty51S3z9aVPNm249S7dQM/uzgMXruIrbu7E/GZgwscHIHvtoUtwKVocXxK4vd5166smmTy9JuMEY
X1v2YvZLddwZGDUXHYzUZR7nFTgJXYLx0uEXXsQ3o3zVKAfGQ6XcDdYDhm+4dAWbKGYUpx3JLJDY
PQPGX6l8NcArogRXHh/vOar2gkD7TYzzpfYSEDFj3ivZlu3VcoOeEGV6UPIdrpp65GdnRkPj7QBr
RV2sb01s7PuNEV06Y81AIhoexQS/401wMykH7YHbs2dpgen1A+tyY4zrMGBu/AZiHL2B+WGcCe9Z
IQsoxxs42NBDlMWtaF7StIYQr5jkUJAnTi2PPSK943Afya6mnkoM7LJjlh2X/W/ZX1Xxtu/OQbHt
4wdhETeRqXUXQLgZjm0MsZG4YpUQ8R3/Dl9yU3vJuRX0IENHUX9jUC8kBJO6jHvy7K3i/UyWvonk
BgjzxSbAV7MSYemXeMgHdwYuqOdy2JjpsUnuC20NZRtD1cH0mrfmjV34+wWqLsXCd+vzSy3Yd0mM
fY2IK2zCyDZ8rRkSlWm4MfTPQdp0jFjrEpMsc6sJ93q0L+J5O8wCrVvzK17wP3W99juk8SrO5AgB
DD43CYSwGlc18zCSNV7eq5fAK+Zb+TIRqeq3m4Cvmz8+gEfZnXSRYBdW87ZNTqL+Wi7dSM0aNB56
0Lrvr1X+r2vVIKkTIigbTDe/XGuiFMRRZxIylG4dasiVZiQMmcmypMvq2pcMfpDv94dI7+7KBMPR
OiJFy0yJ5RqQEXz4+cts3GDLcNQzPqBT814rPSbYyW1bFqehnm9LeqHvT9pcPn5fH9CfJ/211J1m
czB1U2aaEtwixzBNeyljxY0k7ESR5WPjsNs2m+W/CWc5tQMBL+6Ezb+xC/UjKIAZfAiSy0tMzdUI
GwrYZt1azy3mIHzmDX7Av+2id2n5Q/8rlK/IYdSt4u9JCiF8JcLiumX6+oIamQpNjt1ZXdeb6uCj
WiLRXXMA6+WeVGCgMLaacqRuGZ4rZgs8zeROpGyG10+DkxDrrFyr0sHggHCcnRVs1OEBoGPuL8kb
083RcOfxiWz1RmL7+gFfX3Djf2/kItxSaHmU34KhP3oG3cxL8JKI0bR1rQZwSpr6nYSH/U/9FZqC
Hw71henSyWXcxpPOM2Nf3FR0Qg96c44+sl0ReKSUIQ17xhE9aT2wVeGN7Dls3gLH1FbKpifCeB+c
qOne8NFmVuPJ05Yowp50scU5IcT2kp2+1y/jHttyVizZLVvtRXxm9gsIF32Q9sL2y4zmXl+GPNG2
RiLHrxPvsGLfRltrzbBtM27guqSEIMKa36br5Dyzaam7MN5IsZ0/CmRqxi7lb7Cz2AIpSt1GPqUY
UuOyvDbuO/lMPYoB3VNui/IrxjKLhTORYh0F0FqfiE1yYF1+ShjarcO1XK7Lo4KOSkCr6moP050M
oAGxaTXskkeL4bOwJnzHBOY37vnj9y+R+l/9Im4m/+fZf9UMIssQxzrrm0PwIIHR2f1Tdju96g+8
vrSFeeQkr+RTvBjv0yn7UJ8Jg5nfqhfjEbFUjYrJxlVOfO+e8tfw9fe/HZ66u/rDfPQfSY94WxSu
H5G54nNkvimv/tP8aj4Skvf9RXwRP/9vVPPnRXxpugahGdWmMCQia9dxRITWB8Nf1FcQkVUnK6xj
PV0r/egL1880omLHGpzlrVT2oL8k/nYEavz+jH4Pkr95pfRl7/rjldI6a+iaOhAPE22en6B7JM+p
sFpPb/O7TMBURCQ3gPo8bYkctE4FA7y6vWiUf4YgrVPdd+uI6ByRyZ92Ko5Jn5y0CbmepfIRhDxS
z+ovfwpxbCzw4i8Y2mQt9OLsRVOfpXzYtFTI3SxtfR0T3KJyh6AlWop8ERWwsi02bXH9/pL/JQ/Q
q/z5EL7Uc0KZ9DMMeO1g8P2Y8k+FnZWkI+mCNb6IOpDPuy+fvz/ofwI2aLAR6i60fMC7v++zlU25
kuk0SGpOdIwwfkSw0sK8JSyYch6U0isB6FRILUnFZKlKkI0SdickDfQVCdIYOB0IolfLpGjFk9eH
2QVi25nPWi1DrGeSo9TkW2BbYhoAI1F/tSIFVhzTQIK3SqV57y0YM2JznQoDC2sgIq15y6MAzYIm
bjoZr0XxB9KpJC738p/l9cdlfwE6asuc23QqsE81nnTIcr32MDYY/FYEMTIHNgnEVLvpDKsnbLSr
Uk2naWYeharGICyrX7JT6puIbwptOQhrCUzaW8pukM11D4DZETYndLVTjkux+VJ09yArbonXfgjx
rxRDt4A0Hr1I0msDNEmeCpOskWkJsKuGYHOAYZMFL+bExLGoXZjtCtnLyF5WZh04tTHQz9+lMOR7
cXBzP9zPKedRbRqRPnU7s+fWLoAscs5E20CJJLZGc+sN2iQsEslUI5SPIFoY2/zRB6Czk8SFpwhP
irGZQZgicIrm+O0+06ip1qrkZtpWr9dMV8aWdBxnlLZheJnTR+wBhmSylaa7jayQoeSln7utUPzg
q/dFTf7/71B/PLCvo9thSOpGrNVDDqNnMvpNkE+3IRHr0rbIYfb08Pmgc0nGteX8fdpTdaqdmAm8
lWHmML7UBhSzSQYG3nXzLqgvxnAQmNZya6IWV28/36b1g5ocxGaXzU8SNupRTA0eluU+C3IIAmTt
0NUauWwb81MFT+z7V/H3q/bdmvxCxBtHNYjy0kwPT+X2jQ1qi56HyfPpPK5uPfI6sd0mIPH33xK5
cHz/+avANumDXnvV8/dtuzpMHrnoz6+SKx66ezwQdsUBmv4VCw/LSe0O02uC1OGhpOtfl5dmddzT
wRGnOa2IAYWlRD+w+rE6Xs78zyuD26rghLcIw36nqn4pWkIzUAxf16KDhhMro5X6I5o0xqYfcvqg
IDANpwc5ugBq4+MM+ZvZezkjV88bxMdPMEIxG8WVn+x3oSQaLLOt6GZIO0hxwqoOGEuaBKVfhJ8U
nV+/7L/PGqKTZeGFokPE/HtrVCPLbBq9iQ4DZU8/PerZ26g/Z0wSa+WCnE5T+h9W+dc68usRv3yG
i6BWmkYr44OCzzVq4PQhJgAIh2Lx9vu19g9vfTkSPncatAyEj/8YrzDutyJZK5QbsjD2g9tdA82p
31SMpVoHSk0PNmkvoB5Zbhgv45W9N+3gQVk9oAk3fn1/MtLXPmQ5GUOFJr64GMpQmP6+0WFUh72m
5AqqFQstqLGBVeC9I6Te34lv3x9L/q+HakCC0fmPZHC8v48VDFraDCLHYiQ+e/M2240bgVQ2r4a+
s0n3MaizI+ywsF4dGEKsr4LT2SpK/ltrW8YICrK3nzxDfzNs/3w9oFTRMyxvBpoLCbXz3+fUTM0w
xkBJh+hkRrgzdRN6FY+BMTGD0j4WfWgJFwsktUwvae9NwS5CaOAGx/g0vxqfkuWOHwoZC+1emnag
CwL5obq2roJDUO0MTBnRLoFQkM8d3WCv+pO2nFgsTvDPC+ABqmggEJYvqk/kEH9fgCSI9ZSM2XxT
B65evteT12AmaGxo2cwX8UW+BRvOJFtGO3bkBArAGTIZiT7DTVtYD6kDow+XaBKRJ2e8EfKVUDm0
H8D/RG/JF/oT5X7YWUvPI5G7AZi5JOWNz/2AKAt+gF32II4r07Lzp7hxW2bWMh2HS087Y4W9ip3U
dzI2naPyIpGYEzmYJHQrw8ZHod50ZKQ48jX0DBuSeAFoDo6/qSucMcRtSlrp6iM75nfcdZtulU0X
l2gDYOzYkSXcH0F8utils8mGCxG4EqjPAV4z3yZtoYCiO6tgrtfb9B7Lk+E0U9HDQ9iO2PK7NZ2s
k5wWHv8SEk7InLJKSZpkgju4kmOuS+K9TFskPyGF2QObh49AFazM52gdvMB2RiWCUzph3uTF7Gtx
dULiqa2IyEhIVQO4XA2ENKV2htzxV3vSMVioVs+TuaKv0IU9U8EypCO2KfeAF5IAjhMJId0SBEoN
dKymR7M65q8FMclEKyWb+qHkDhHdTh4XgIu5IfpluJ9fI3aLWym4pHhQwC8+MVL44b39Olj8usS+
vCN92iTKoOjTTejv5IVqJ7ENmw8Z0zjNJIo+eBDQqBVM60juDa3hRm52GqBQZKnrqN1NyqdBqloc
aK7YnH44N+s/NrBlQ8EJBB+thUj/9/pPAzNt2yxi/RNrSP51vJluhXNBuuXsWMYWIpfBKtsqyJfM
bRVvYSGXW4MwMDCxlabY0etMdMM70kfWvgpWSXrTfDDf+hdiIDVpSTKsPg1ypNpVr5AOCRII1Lxu
frsuCIcBVR/6ovt2WHWSy7gyXi9k7Ks4ObiwmzZJheYlItikwHIZtje5OSw1KGYZ9AbZaXikuSul
XkG4xT3Jsibei4Ojr+sbYjYAAnblk/SrcaPXAgd1sG87REdC4JenBOtxq5GpSHcK4Km4lmDjBJLf
hYSjCBhJl6z0N2kPcMT/3ZwYmD6RZmLDDioQGDgwuhVU/3dTsJ7hhRvuaDnwEBG9tq6EedK0BuDJ
dve4Bi3WvTqcKhuHEUBg4pwTO8V+fGn3bMS+1M7TkTwZYtIeU7zafYKUZEdgGIgurIGhsbJgP6xb
W3z099ou1clbGgtXGJzyFuQAOuCGpd3mUAZWyXYmOvqgbidvfuBl8M/hp7FeQAxmcAem+KaxHl1J
WxV8qBi1tFjGr9qHcXLzTe7b90BQ0i3Z5j6itlvjhe4d2D0gDWzPT1uXHHJbtMqOIyg041Re3S5x
QccXuIQgMnJPguw013cYTb4xFVRe2snpa5sZyl3bHHzVNTuciDirNLIJXlVeM9zW1+1Lf+U1nkQH
18M83CZPObFDbtPZRFIlN4+WaePy0pKQmmwqwnaQZ3KRe+AhC6uA15ypE1sG6ZUHY6VaTsMC+gDv
tmJUaXZ8IUa1hFu77RnTIbkDx7GBlkc8YHz7Jy9/Sqz/+KBQnIiipqNM/t9Y74/uP5v7yWcGPF4f
CKljna4Ge3RIFDscQyAmtK3m8UlIUbom/MBg8j+yh2KFc5tq38eOd8a/PF29hPbbNrO9s3AmMIRM
jBVRM3YfrbzZOZPcsTiNtvsVYfQElUIKtEV9H6PPWD3N3hPUuDNS4tHVj472jiEcg14yhlYgIqn7
xAgJ5QhvbvBKApv0VPArPFJaV/cBMtsPgzsf29vj4KJxcc7SarvF3eZmfVCfTq+YF+qOcqtGDqla
4vnmQP/nNqHzjOleCFfJWqPtlC7qylV27nVHtJO3Kxy3XMXi5pH57a+e6ChNdxDEH63LYwfTcKVd
ko54+jpf894+nerVqepXHTIr/GaeIYgV1vr5tXB25HmY7h0jAufubhM4lwf5eLH5cVYGqWc3zFpO
9t1+z8UScovlFD3+Yb+52i4MtNVhd/3dPWx+bb7fQP91CqEAMqEoiypCJKgzy3L443EPgzKNSSPn
9/g4OPENDLX79rx8fyP7PB767cBzxU3lMXD51jrWmhRVfLn26l7d9Ouc7W5Yob2OnO9P65+6VIIs
vHhMoa3FkEsyv4D6flOYfgYucmjKh/9NVoXsIvVriaRr+bmtbXS+wfwh/GgH8C/Ii6UVdaCmIHVQ
KNL/vh+hPAxNlqnlWSMoi3i0CtOWFavwSdmkb+Z9jmHPvKVWMRovaX/60v47ysDGBuEmhZykG8bv
NvWPh0H3FU5jVMWHxjqVQeoI2BGEeXOrs0kNfGjLLX5hW4ssS6m76yEKsxHHl4q5v5F8qGzYBjHZ
c/umYEUTBp8Lt5zBj1BfTfX/ViPHvfnzTL98dtWgbMDs0vRQkUdL1nixG4OLVL5+vwy+NmWsAh3v
WfQusk7/+tWDKMtiMS1LVgFTZh5+Zd4I6jGT6tVM7fn9ob5ue8uhGF5biCvID4DH9fdzj0vVSFSt
TxYnBqPdxc16GmAe4XdUriP1Z/H1f0CO2E5KLDDevN/X9/cBswI6Z4Ek9QD3GR7ARZ2vYn8kOG8c
mO8PV9a4WK2/v8j/eK2AApTF/QNqhqz9xub+WGBDKVl1FEODhEseNR5kBV6u2gRsRHnnYMJgMCDA
SuHHFIh/XysOzMCLhW3JMhkqf19toc9KMBlqfECyhCRVK5dsszRt90K5ZuWokRuOR8b8Kebk3acS
7cXpJyjk38W0nMJSJkpsLXj9/X0KZjrXUCiS+NBCD1hSLTfyryLYj8Pl/+Em68jCSCiBEGjIX1qy
Wp0Tsh2U7JAteBe1ldPkO4tVC+MTvrsM914jzjC8SONPh15u45/dIFZKWLxTBi88RORIXyDlXDNQ
FQysYlm+6PM1KT875WjFZAR2FzwSQiTByjUadgvNQ03hFanXpriMrHTLgBaaz//XbxXnw5kgWsJn
QBa/7KbROMVNUEW8VebWyI+K/6xmjDuPNZhpOu2K0v3h3i+/8K8bgMRGg/9o6lirqJL5Bchva11q
EwgOByxWkdpUi8g0eyvEvYGV7+DNODJ140M8/vRi/edx0eeBa/AMcFP4e3EJoRVNAtqPU2teIxNx
OezXHEbIVF316NpPx7kc7TraDWLyw6fS+NoBQXfVjWX2iTpMVpgm/H1oU5A0Dp2N9464phILb4BH
RZseF+TEfjp60wOavP91G3SM62C1ZeRbrFXHta7WhRivVXUGWsrdZwIwlfVB9FY4PH9+mq6z2Y3r
q32Qn57d5Ca6ObirdZbaB/fVvhOcT+hzK2Q03z/Bf62fvlzOl52ibJAkZL2YHYz4dWgYY+gRn+DW
tup6mWzo8qc2t6vYmM6mQWymvMCB5dB6Dc2bIEBl1aDMaHdKRlWvP5dC7H1/gr9ZxH8uMb4S+Pjh
40AEFBZVypc1PU1pUuha011r+rTBbW/qM4FfT9lrvT2jZPGStWVLO/Ms7ebPgrGCDaPbUc6xnXjt
WqGY/End/T+boO9OaVkif2zrlijw8VeE9qbtmSOmw8s8VMd2lk6peptVijsHzavGKEfsq01PH8qM
ZDPUnwatJjvJqpEIujUW/CZmvlzfQETK89hWDMVR5RdVfCmCCleG8hrrHwOcWBkvhJSvBgrUML/m
1kUqXsKZiR8GlbNMNnz8mozjtrHjkEz6nG1GqTC+tKF8ebE8PorNLQIycpD757Zl8qPQIzTitpqK
4zQA2zTgGz2MSfwHuhfd/0wlkCrmnBOuWGrASNn6HAlRbgFhWkGBzTBtkW5EJQoUfZX4n+wMtj9c
eGFIBD+GshssBMESWvPw2dWil+UJPNTaEScCi9sdahmh8zdFkzt+WHpJke27iv5Aj9cFvYzJUGic
pkNHi2tKu6oUaOdZer7se5ZEtEL9pOkfcvRpWRliWNhTMaQ3joaRHGCuIpWnRqVdsjsiu0OfM4UM
oBH33GhPvde3R10ntg1NVCtoN33vI1m2YHf2D4ZE4jyjJpwx6NYFKKUQFrPifiCTb4wBjmg544eY
VMkpJo6zvnR6BX9wJ2VLFCzWjEK1CyN4qYLMRD991a0KDtLnqBEW7uKd4aukiJXGFpPUDqCJy1d8
0IHkYdk1WzXYwC5cSZPsiThy+R9ZQvRpKFWHaVobHNTv1kJ90jodLQFlKv/MFbI0c8OJ86Mmzhtl
inaBfMwq3y3x8xVxchiEEmO/JQxaeBFx6lh2aaQ3lHMfc7/QDVsgrNkg7rCJ34OM/lMfeP3xiAqL
swhzRYUlVspYz0CnNRble7ALVCKIy7XZvAg8z3KGbhG5rPJDptOwiI0rhvON2ETrVKxchAOr2eyc
ckDgcpUVwUbgcAwl5VRJCcTdBglTdW5m1BQT9JiCfMNegzcORmAK2GcAtYmYZOvyadB59kaguno0
sQ9BHQryche2mNFJElJVf9jUCVr8ZLrj9aCwx/Djko2ncrYtabQ1FJh1X59V/9j2RCRb0qFQ5nUs
GcQA4jwihJmje+KQ7mAxOpW2QLjlSpfBCpX+JS1em1BaBYGOZXgGYjB70lgfTXPwBu0K1jjHv8IE
ElHyQBMgm6/I+LHVR2eHeex8LKaTSWS8QRw0mhXs+/S6Ww+y74aav0uoR2GO5qzgvmb4Vl6lPvPS
lM9JPF3KRNpHORhRi3K4vJ0NQKt6fBtIzNGuVghhYHpHlFab6VoOXyHnOFlVwd2v0OFaNjhGJmLh
Ecy3oY4fgLYuiVtVrsOc3LVi6jRTsVFUrAPkcF1i4TnBMVHSHeYfW8CDSgnPymzeGyAhohmcKkxe
BcDePoba0VG05ngmRVngVPHeUrZF/EZrS7qCG5rFXjFY5oY7ZLmD75IzUn+2Il+zKZo8H81xpwd2
QNJ3Nvr420VrLT9i4WiXImmwM8atyKwSMM682mkdKrpuLQLkjnl7SjPCNxWAPOuY18iyHwx1J+Hk
phJd0JXSvujJWWZXKHB41o6q9BBJ0irlEhLApTmVoD1PS0GqV7kTZJEdC+oG9tlKB03l/VYGdjlS
2AUUNlXRHGpmr7AAlj3C4KemHuGNNGFm+amMZJUie4YwWfAgOkxkhPaVnnLFcTXjoqO6nYHMG7N3
mgD9TnaS0+7kh743CZ+81VVkrKIhOWdVvu9i45Jotz1h3EHnM8cARRS3RULgrgxhUzJvZqti4H4k
VRq+sphpj6p6pchHIloTaRFXHgSyCllxrxpeq0yvmdg9SKberYQ0f1fHz3AijDf8aEyis3WVt/vS
oMwzJbsTABwECS0pkH7c7FKQ4zE/hP39ZDAHSB4KUmd4FMZgPCaJ6onSmxkAMBuyq8DLLjNwONbO
nL+qYvAZ+prTRzdxrH5kPHNxVo4+JUUKzJ5H+sGIYKPyy8ruJWHW5E8fPdB8H5KW06nPOsbRRuhE
EeJB+f8j7cyaFNWibf2LjBAE0Vf6TlHE9sVQU7HBDkXUX3++Ze0TJ8vKSCPu3e6syspGYHWzG3MM
RjSu5v7mMcjLBv3rlH2UDFwkkG4UhMFtX9Znb8ukqptBAcvINAMTjb/PbIm9IfL6QH1vhZnRb8Vy
NZu0oQgmnhoColiu87S0pfo6oA4LYZTXK6cJXGEEaf4Vy5GyJQ557q1vFB9o2W8mW+hPbuspNKm7
FtQmzpUV/LxOCunqQ1KPjWrSA0Hz0W3dVyqlfwF2XDk/zE1KQqO5dstC+qrA0jN9aqYhZxCAYrrV
pnW+Bc1tulJPT/8Ms8Sj+oS68eHm6dWEt9EtcjbbESz7rVIZP0v6YZ41A9IhVR0XNbBqF5AqtX5z
+ZDgMj+2pFIUuMX+v+zuvSYbTX3C2smIi9tt7nc2OApTOzyS+uHaaiaaRCZdQ2/ZPCKDXW3slut6
ZXy4FJZwnelvMpvnKaiQqaGAmlTsNb2GdZTMn+vtbLN9us9bOpZwZ+HuNc8PhK4luVOH3/IoZbBo
zxUaFUmIUf7ar4AH79i792yz/OAiiuzU3/4YGoENtUovE7S2TektDDueNvfyKudl/+TVnW0nbe/b
DacZre1NHxwOQAL6qvWLX3HnDe9Q1eXO06ctAQFnSGw8FHODU/cxLOeHZc37/c5eQe7bnWEjQK5j
pqoN+T0BoNE1Ktcr3JncnU4a3fOgZqZdGb77h3sK0ewNT97ReQa34dq8w++mG9ZNSCpbhxbhq41L
6+TWZaR1j+GpfQxB4APM+hAzouP57/ARxEpatY4SE61IbxHNqdgcjrfb+d4/ma1XElo5OPQoN/XJ
RLEmD+uo56HWJGucwUJnjwK8zBtN987uaRxP7VG9mwOeHxxkc49cOQnrtcHXaIPpCa3xzDiZkEz5
dMGPgrr1hfywMRidB1dzFOz0btMc4H7SkoCCLtU8Z4tEUP/h9XumOaB86RzJPTnkrUli2y1Vb7Wi
rW1PpNG+TRq6Zs49r2LYc5TLg0g2KouzHlVb87oETz9iNud21AySs3FseXXDPnRQ5WkC4oSxzPZI
XpN7gQ/SzseZuTWT+WEckSkns33W7V27dbMp31I4RzBGsys61p1OJ2j64A+HNwm0rfhM1xaTsj1h
FvXRNjwiGHgbXc3C/yr1bjBoodlOMrN1C0d8rTWSjamvjvLE9uy17SHUiGj30/VIp1N9OOotmKOx
a4BdaZrizSLVjezRaHS2glbDGaGbbJkBwFa7ZDmDXBjt9YCTiq7U8It09arUgS4EpPTzkDR9aQRH
K+geDNegzmT20BH8qpjIaftTsDE92E+tFUl0vS8HPYSgHcmjixGmDEo2+uWhH6mGUSBg6KOlqPg6
CaWGy6C0Xro5eAetCTWAWPHimDqtY9ut/Uyy54qxoTJgCRbDph1dWlHZnvM0FOLQpV+PK3rpzKE9
bMVhCKOm7nTiu57YNGrpdxMOmZvZmkydyUQM7TbcC872LOEudq7dmmQenf4oQkhwVjlKhTvZQ6pF
Hr01eDisJTdzusd5EdB733fdgKVISd1omQP0sbsMx82sRBOAQKwZiw/GeR5ldlI1RhoVcv2xqhoA
ybwJPcFRq8W4dpveJRjcClESaXGZ1trAv9ET6AqIPUPFmJQWBRVahoyCETvDN0wO4LpgYs6Duy04
B/RR3Zk0/AjFIS+LUt3m0ZRrfDk48IQ8GoY2Eo8aHcwoVjoeMVxUQeE+ycxYX1IwSwtjUT12pcyk
BzzFCOrNWfUE454xBDiJmIXlhCe055cFT9C+c90aG0a/0grsdDBblmWY636prx66mxrWUHI6Oy9c
8BYna7hto9ZiWd2daVm5ZT1Xdf0ygrojGm6AEpj4xABjUo96SAq1PzEo6Qd9OL4OgAaSuWgAYYaB
Ig4rLfLzD0sZ0VYEFZmTzXAkjPYVMSuk3LuiqPL6DgA139rdqFIenhZ/8KQzivOLtGPl+uzW9Xf2
qqt6XWJcI1A910WZyanB/xncjF04PrRnt9jvuUzMYJS2W4OT2V2hKsYOqAty1ti3qHVaU33rYpKM
S+FQrrTuA6S425QEb5TFvGlEsqaph0qNKtBMf3izY0JFtFcdrvyGW6coRAMMShp84OtVzD60Sv32
xaMkBTQVuWBuV+Nc0msPvQjb/CowYaMgfjeCL9ftbXUf/1x3/ZIdpteg7fRlk3frPVy3yuneOS6I
2/RLuJ6FGqLrVt1u5wPuujbJgVt4hL+9cJNQ9hwD4nuMeCBqWrQ6QsxolyPr6OWqvekQkNFaP97S
U6IjeL83p4QqOvJ0jZ7lZxbVrqpPk5hu9vptSx6VIxkKUeqgkpHPLuhLPcz6QfcVHlejV7CpUxeT
bbhp0jH1tz7Jpu7X74YQXrB/jQwsqzDkCBkRSVLfcibpXpWP+T2jzil3R62Wl3ACRnYLlPtTH7To
5R8pXbVHb34dft90QMOcJfstjh/qjM4SPu9stQDpoUGirYdpx9GMJdGBaXve0skCaeKIgyQzkwbv
WrQ5SmacT5F312lC7cSVtrNwwnXc6Ti2FMQLPVR9K9zXjNwatq3MBXh3BxJIfEOa3NDMLjPZO7Rg
qjAKyFbcrUGP7ochqb5nEkmcCnpzXBekyZoN5S31dn+u0/sZyd4+Tw3nPaConf8wCMJHwBNEnTW7
GQr+nj2ZgO3BwoAoOOsTULnzCyQ8DgDJuZd4jTGV8fgmNif8AxUbCYi9s2jOdsZybaKzqp+dLcKU
azOueh0qraU5RdwHlhSTfs5j4kNrvNaxHxubh+bIMSo+LJEmK68rhHKO3qYzg/TMk/W8WxV8xmXw
VbeCuz2SW0F2tL/qzQ9pZeGv/eU1IU2mwawAGyRiCo33rLKW1vL7tUih6d4f9UIZNo84mNsPulz/
LEguIhYkflkdcjn5reSZ5bdGLmsU/wrAUGmby6Bi0Kx64EkApf8+1+/VLrwrIWHPFalTUMh7m2m5
qGnl9LIHcetXT2CwDv3pzTo0BZehMt0AUf39cu91TS7XFJrccLNRedLepbnvlfO6nIJTC0+NeRWN
k0pqN8msTWnN/v1C8qtO9/dUQX4pa00mCb+7Vn1zvQlw5M2GdrxE6slO1WlMHj7P6KftKjgexTmv
ZEd8JUNs9oBIV92pOw0HFj/vSP4Wd91vOOLjxOfNRd25Ijuj+NjaXVvxZX5NvB7+bXG1/7xKHz48
9C63L8Wvmi1euSfEMf981nBwRpHWc3CubbpF//s1bK1PUs6r2XsLh9udeg3v7hJ8CegO2HbnYm88
CaNW2C/7tdh721nNKW1IrfiaeG28Gj91si42TCs0C93d+DaE1Gv6pVlwVxZ8q+ZUJmSERrDv8au0
DOHLX0LepHssDPEDqoUYrav+97dE/5abDaf2FOIee0c8ItsVhwAbMI8cghA2d7ZMKznxv1N1D5OT
kzlIcLgwuzh4bi5c3O7VkE2MsAuI0n7we5zs/P7e3tlVtzqkcYWD1F07eODxJyK+t6Y6QgZF4FWQ
/hYFkbpafavw3Q6bk3Q+y0WitApyKYjPXesufj3OJwURE39cn08vugKdVkIGOLnu5o/H5HBu+nvN
LB6ow60Frc0uN3sZ0eJi3tyjkjJoasYi0xXcDZh5zQePVzWfGEqIDN2adbbvjuiPWxYIl7kbWytF
A2u9DNZWExu3uKJlDIyMtsRue9a7bhnFO14UGLMcBJi+WYOEHZTd5wXqH/2cDn7fEFJV/Ru+9xoV
UMZUhqBEkRvySwHgW3Fg38wvNJY/lWTX3rlaNO3vVtcRSZSVtEgBw23g+X5YtzD1Sz8Pa27aIhvf
3lsHEwG74DB8xs12vTvto9IQnbwGyJRrqNk3Nw9SRzaaaP8i19yRO2qc9k9Dmte7j67Sqjt75NFg
/AuRCOvnITRgnatfa7PE4Cxo56PN6uJUO9toH1baKKf7h94pui+eX2dX7awTuX3yznHZwkN1lPE0
hGtiOB03xpX2brmxpAhM+iY4Dfct1V0TXkud/VyJpfFucAurs1r0JPapmft+2mpGh86Whupd/x42
zE2bx924T08LDj0pTltpX+xmSFND8UC7/r5fc6VAbpUQvT9dWrhNabwPmr1Gp25tvWsohZKbTqZf
614BzZmuxTf/GtQ5S4i1BtPWM5pOIMV5OJXgNmpMrtjHayK5spcF8gJJ5ui8VPxadPDKuGHltIjz
1B4ZjbbsaUQuhZm2yg5YoLAYqf66zf70q+yk1Gm2U/8UQSDmkfQnGRXvWuSyKKC6Fz9HP/wU7f2y
tevegmtwsoqQ1oTg7N2Gp7kWH4bZ/DCPkmQZx7ETN629oYPNEoHlfL4XTtmJV4n2HWlNkFuIQleM
vQH2LkQZUhefLyOBvjpbhWFAm2fs9MFkMpnbKSSrN31JEHHGG4BLgKBlxP9CywBCRbS88ZUIalGX
BRoWRSC7ciDd0Gvh0VQSzXyO13QR1q06g3HkA25Ip+LSEeLTU2qhVYbcV717QX6vyt5FtOz1tkQd
tgiMCfIdksJw1q9tiPIJnTc8EXBaomNWJgGciMWqBv3M5gCBYp6O4CaiVrTY4LdhhnjQhrdr7ZHI
vuOPCC2GtfnU57g2dxuiLf3kVQ0xKuK3q7FqaqZqItbl1vTDojBKg4orRA76aDIRAsQJzmHCs1Ji
jTfGkhTBJCLLz2+gfkG2YcQAaERiN/NIgO2leiwGO23xoROl32zFIc1lEcsjEaEQ2gEMEeG/sRTj
jN40Aykw1fMKtwZmjnB4gpd50+u8zdSmVMEjTc018MW12YyF7vcfT6zyerA1nSwALvjazuiI6OkM
L6r4m15JXif9YaNN6Tf4TLHHB30IspK3HI4hanAR3W7D6I2rqycXgxwGxOO+5AIkpyuGeWEmjgbN
r9youAIMNeZrZsyls9yI8zPTF8s4tZJlp4OMhYPM8HA8I+Qe34FX3hBIbPJ6ddL8eUihSbxcLhbL
k3vTO2EnFMfv1Tro3BnRIvEBGCf3pI+HnWUnbM8y1IrFDRJG0ab6eknGbKrPZsKJFI03JyOEUYYp
NzcMOZBlk+6dPzfKEBMHgRUn59X2277/UsqwTqQu6cpxm57GS/WmhjQ+B5po5sE1N/x2exyi7cNr
IdQ6xB3eiTjF+3Bjvt/z3QOWEboHc0X41SeW6e/tNfc0boA8hFQMTJ34HdVR9GHHS8hg3F/jKGZV
d1inJ4tgQSdIJxfEQgdkK9bCgisScIvQLtfPHZ4cP/hgfIkbU6ieWk1zY5JYJPSE1I3viheFJeuA
yUaRwdo6mqklDevBxianoHqFK0QaxDfJEuN6b/j7z7/F12D4th/umgFZW2trZ2Y43huTN9RnYCfV
iZhB8XE2d+HVf/p1e+rS6eUd3EZUZ+kOKt2dV4TbbrZ8drVu0z8KyEEtaXZosuk0Ow04lGO6C5RI
mxwXou0HERmd/MJpcOwowSE+201fTrI2zJGzMsH5sJSg7l56+9568kDYVQ6k1rm3ixrtm3/3bzH2
NusSO2FOxsfoYafeI9zG6xg9tmjXkVpbP++f4i1rZh/lCD2vB7l/IPMEKQVOkJX3H0M5qvaymRxK
reuy2WGg6uShhvdW5tL3JDpCfPjOznO+yt1L43pf6d6crbu3ee/WdnlaTuM1FVrq1DYmzd+6xNfj
c0924QP0LsPaeDdvhlo4HRaB++zI8XX8u+lX/85C/2f4VVm4QigP1l7u0jfDX161aXpolBh+jqjB
CDIpDg2REhR/I7DM0RGz14DiilN6wariQzEV80oyRmxYenlZVr3VwehOjVW35BArXTI3G3sF+OPr
E0BL/jvM+nPDIGhgU65q9MRKb6BCNS8rUpHdleS4uo2kCHrykWLtfK9JCHkKagE685N9Ak87miNZ
u+bckH4kNJp+iPakT/fxln/O7nvqXOI+alGjBfS+LeFp4ByEhS2zKSr+uVP5kJiviff8v7jlv2dX
ZWB54F2Jy0TE9m2yLtkp3d5vW65JolTYFCwKuJK5MADiKCRajp3OeAg/mzlGHFzkcHorUqzdr08Q
nNrf+fd/7qX+5kdv08bpfpe5l8FoIHLO9lwY2+T154VDXiwX7D7xfOegcyNVvQ9lLwcE9IEfkhLK
T4sYYaH/HZf6G9qGltMKZJbcizDDwV5vARA/6sHD4PNBgSvSHSXJFldEFFZY0VgaaF+9uxE+jfE4
fB3lvVW3+/veUn5cIt9uS6RSvk1XqUrpVi25rdEkijiaaWF/Hc74OWI7iVO6wT5adLByVtvv9Xtd
dzU1vgZUHARuKgM5Ta3hw229RuOXVVQXM/vtti5lWb1CU6EkpHp5Cbi+SDqLF7neOBb3RqbLwNBk
tuPgBfR9cYpztut+ezYehp0ORpGfw41JMNIn3ec/t9dVx8K2fMjCvVV6/l1pbzmP3eW2OR/2YqUJ
/SzhrIlWAgo9kVjz9Na6AtQfb/QJro74Zqp3hLntCEdBjPneEV4HIJDuBl5Scks4DX+GX5jJOlPg
OFab7dJ76Cv2y0P/+mICBuIsw0K6EKHSTtEcA645QE+rY6j/2Op2v38y3Mz4MEM/7606cGZNE7DI
9xh1u33u5OaxUUvIycNK+vJKg5InS5bLZWfBiRvHOyNuGk7sr+iDtjdm71PyU/k7H/PfsH+7ibdN
lUPrm2123AR7iDLPJJo/xcA1Xy60WCMx2xv/cRnjlziO3BvPOGyo6HDelKzdzFCpCX6peMPFhwzO
zxv+27297SwwP1L13NRqSYQfLSY55ewRfy87CGo7SwIYWfRrhA7T6rd7fUbpy8W/D4Rr/iV883un
6f6+39+6Yv53xOog81GWEEJnf2+sWpqfHrdpjWnTWJwRXj5DdEWbLQw5jfE5maRuUNMDero/DckP
s6WK7lzydTJwYlWcRd82NRnDopjeN2ryWFNRzAP4iev2788niRl/OzhEzw8FVxiUVFyGv6+R5vVa
CtOFAlmCjhyNTobIq0fIfdoXV/pg6356nu/Xejev59tOq9/FtZxnCOzPKz/M1qcLvGU31cqjdq8W
XEDxb96UoKbS+X24hDH+bbTejLW6n2aP9LRWE6ENL1H23YeEHpQ1f7+MuM9fLiO92eE0P2fF48lz
PPzHatvbJIut//zk7PyQHgIPQCsAilnIqb2KAt9W1zW739W7qioJ0uGmNjr6x2U+aCwa7icX5w3Z
+9pDXKmh4IyKhfbuVjzz45Rp0XDvOOHP5AjOeuw5sROOEbr3OZwHvw/fT37cXxd8O+YA8UqVM75x
QpCu6vNYnCIOYRPRXe//91pvx1a1frvJh5JrBRyoFZ06z/KmY/mrHJgfrOZPfvJfz/Vm5ZtoKdS2
dFMkAQlNDDqlFs5I7PYyROKxtwoGwRi37JPZeK23f9bjtwl8s9bgFC/Xyq6pJFlY84pWToJAo4Qq
m/KHtt43jPW/S+XtyHs+7rTibKfMnEg8Ae8glXPBMsYx6QRn6ISUa9t+3+91g+4n91f6wRX/a3jF
8fJtR2T54yzlYp3ihM8j/CZvSbZi1l+tgg/ewFsR8t/nfDsKH+luL5fks5MRy4ayexKzQMnFgBL/
+jR9sliCv03f27FYzZ9F5XpmUElE4X0I13DC8iGuGI7hKWnP+h/O4Z+s5l8j+XZOnnfNnXw4cEXF
GX1hokUwAXwF5+7l3+HMEUBYpdnmfya01/swvj8aAkUIYiNMCEHC20aR0Ic8Kvu6klxWm/juHmVo
NT6cMWLN/zOo3y7xvieuD62a0uCVEJUIVzuJl0ur6fTwlH6/0qdnedsSzcfxcLsj4EtQKhHEJ5WH
0Rj9fgnxFr89y9vCf0y15yWrcgllciDpvI1/f/u37rP/VjvNMQoQNIRia2+PUJNu6vSxk5Tk0Dkk
JL5JmYFUtmCJ1Q9x7cN4/Xz6f7va29PsLle1ut5zNc6QyYRtTOaRnBwRwO+P9aMz8O06b3s4zWrq
LttwHVi4/Dop5ZoloYG6+v0qPx5K367ytnn39fy63k9lJdnEqnsLjknmbD9Qc326xNtu3aib+3lb
qQq3ad/eRqhIetUPJ8KHsXrBE78drVspm972W8aKhHoMeIBM9NNq+tsPc//pMm+Gf49YrFKBOCXZ
zPZuzbyRodRWWkc1/x/mhJK2BJASX+JdBy7bbO6acngoSf61CzRrCseD2/hgCn+clG/XeHsUVTul
tWeNaxTWHsyJWemqs0+qwz8O17dryH8bvMP2cM+fKvmuYlAj5DR2CX1A0Ket/cf89xF7iRC8HTFC
I4Exo69bo1Hv70sVN+2yRStDSSqRFsj+LigV/dKXnGlETXW5DaowNn8YQemHx/vrmm8bNC+31edO
O4oNmnsIxADJZp/SgEONu6XCk73rSePMunjkEskzj39/ZLExf3vit417p1/wUnueWCShSLXejaeR
O59CxJ98a4JTCrzYOmhw62/jKk3Xh7KqXbiKebcLKnEkDkVFJu6IwgSpMKrxL6iMPvj98T5e+W10
p9eK9jjur8JbCiZz0oRUMHYU1+BDwwcVEKbu18dU8Q+W6q/HfRtUhMF3WUXlcfczqL8Bpn1Yp694
/p9Z+zaeYk19O6jA+TwkbcNTEToIVwmUppDCFjkp/GwKUiI11qCQIx5RELd9fRjXn8zX90d8Vzmv
kWzYVG48ovArhHMosvboL5gVyoLka0Qf0YdrfhhV7e2skU7y7n6pcMnKojo+zbQPhvLT278dM9Xr
ejqtNl9vTykS+OKHjS7W+C9zpr15ewAgHvfng/evDu4BXJn+dK//vth/SpP8NSlv3t7+hqCYKpZF
fVUboqhIwf2yVFvnirEnDf4xElHELb89ktas0bLflES0+p4BOMnNA+d2s5pUXBp6bzIA9Gm/cjDW
rUO4cU+9KS2KPsCkzNq0oempgXCAuGeMTsjWye18o0PEnHDaAZWvuzW4ISg6do57C4hZfZLTGIWY
L6ph8/VSGx+6Fb9MGq46qAblvJms+/JwPTnPyy4/VZ+k8ytQxFE1R/jAUNZGjlU96lBBrbd6fVZV
dBXuzlKHewetNTp0K/N7UjNpdBdQQWqrwL0oVcL4SLFsTbuNLoPtJqnPVzaGQiGUMnJDL5AWpZBa
1c+Fd6/SImlsIBoUIETjVJqF5m4g+dbMJnuQdi9w5KMj9ISUr+cy2ntoLVxA3Xhp01HzxWMNBpk6
FlLvhbGhE3UCmGpvoVVdgjy96LSgQiV/qdI/ZlLCQ8ceimsgx518Sa/W4e4/PrU2wLr404SC74Nv
DjIC5Dz/Pldu2bZx2lY3knBKxUts7LmA209GZIGD0YQwYgJOXY/msiGy4Mm5BXw92QDwrujRhFIw
6XlRbvaSCAD8pLAIGuMleINFZ0kEuSCNLDKmohwi8h0kyXV6HwT+Q0D8xQH2yqA7otuAL1NLKURd
RdxK1BLElg6/z3eoPyVAFJK9QS5jfrcZP942JqshIAGgA+JXEYif9OKOSFfTp6nHDuho03FCxyFT
CwB2+fqUdPaSbPKiMMMOSQPyiyLfTBTIA8Ykvs+wzcQCeb8EFsqNX/UlO8pYAmkTlRR0EjEolCcd
oANgyHlPyArginp0lN6NBPXCWQz/gBiIY8klkfsIMqSGV/jhvp+DoBZFDr9fM/p8b7VaoWkTreCg
ADuKeSpo0B58rb7IcJPjdvmaIOYs9O7UwnZ1BwK/gZgVL772ldpdUclZ9UQaqdddAQ0wi0DzpnFT
NUTlXUFSzsoMgdXl5zAN1BsGAl1T6j3yXFuLPSMuTCWCq/dO9NpTgjDRWqLewJdX3U+ZsJ/KVZRV
6/hddVYd4fDfy+5yuhe7UpwjzwXiyPTX1S8wquoInOWjyqIWrg867OMFOxLBmwsaSkLfcE+NGzED
xMVQidHQ1jDqcGNmdHPTiY3I8cM79x7BtrsHfIJmT2lQFKfkTt/sCVHBJY1c5XCzMxgOKvu/H8Q/
2ecGu6eqkkakR+idpueRFtcdvVfVJM30wn/44Djx6Qrn0tpGm1YjuXebfUggWp2qjRSxv/aZC6vZ
aX5dPgRNPxV0/rqTt6GV0HedKnvu5DS6rMoBsnATDXGjFDFceIRpVzRQi6xtjUdpTFWjAg8b7S6l
Xv2Cy10Z5d2TIli9ygs8wAY64LTErndWbetcQFCVaAF9GLlXkP1mUhrQPdU1InDaLd+xuM+8KcGt
1GApgEPbxOukMirbanB3d8u0Cz5tPKX7v6rXWupOV762KGGgEshZ68LHZUvLXQ99DY3cLUK9R/M8
l0FukEmiCfeD3yz9lK9CzBvQtQY/qQak8+9Fe1fXSuV8kKRknTRHUli04LVOBMM7uvAQKdTAq9SS
2wLKvCm+Lf09br29H2rRft6In2OlnSdlfJnsJxASF0sJk7JD0kmnEdp9ztMWIhCRsphG8kavYSQu
urraJPVo6lJS9FP3BkaQpZ8HUnxZrAd7D4UeH4hSsAvOYGkvMPwWnfq84jTMQ1Q6teAQNeAFOyaP
EDOirtZubm1t8YPQ1zn3Fb0NFbhIRkBCgI75D5DJBVDAi9UA7b8WUk9u2padRlsbIwkyqAMrbrQr
3mPO0NaS33fPG6PzKxHToPaIVlxdeBcvyOg373aj1aa78+UgiaSVeAkDNAdXNgfZlSSxwK85HZpd
xuNZvy/Q+H9euPLiv99v5hXzvy9ICRZagkF4HP+hBrrlz7R207gZ0VDAh+yMFIjm5snR0DnvHaxK
LJBRO+upY3n6Dbsvm1uBOzgYH0uj9EL+a6EJyaqkqOoS6bSm8DK/jc0aSvRU3l2kZD8g1TKivZxO
uzpWCcZ9PIf2E0kXqL3NG5vcObZO801rvyz68MdONpl+WmyGTW8fbZFHGsJAdxGVa5godboBnzSU
TWow4M2nPhA+wIrQS3fOZgdUJqNPy52Yhtf/2HuAwkZ8NJZxp4PNA9bggBlrh85Vxxwnj1bhzHEK
dpaHcwaaB0/hGbz+KlqZeTD5ZiT8B9KR8ZM3A/UoppWKLtbSsUInvFrDFwAImOLZoNYq3IjOUjMc
XRQPsG0A1v4EcHzm5xQzQoqdfUrpfk/AyWReYANyg2/nht/vt8djEsltH8Adv9in1cefCSwdaXq6
+1a9mUDlCeAerT3OEXQ5en3kuvceak9EU1juXO+fO6cuPeQBhwt+bgbvJP4p2YjUQFVKNvPJpZf1
f1+Bf9jk/lmC3+b8LZzMHusLJcmc/TDfuRVdCkn7J/NW1aC7UUA/d/oW8AMtybQlN6h+r3obOwXU
JyARAal08umTSQuPiaj76O8sxp2p5t+TunExNtbO2liMMH/8B99k+mUj5VIKcF6ODhkaSU1PJ0dF
P9/1JrDLiA6kO4WPwjg2jCYXYvAwdfG+m4Pkg4Q3NzaSuVONJ42MqUlrHLq3CNsZqJ9w3q31y5c0
oEcMzt3TCpeXdHFtVRWa8fqNnvDotATFBjEmSFyNZ8LyW8gv2+oLfaTSNchWbIkFqQHuFW2Lot9W
E/2kJoF+lxEwxSLpw2ZubUYAGwUCsQrO8qHv7N7BwKUB+OiJ4BgdTFAMODalrpmfQGPQOv20YaG8
kgmR6g04xt42rKZVYAi4i/MD3XqzCskpwTrI2YuhBnm0s87dCN9ZFqRIAExkA4w4n4mA+s8L6RNA
AyK8FihjhQ/mj2nDkyVjw9Sl1rZ3pLsJVSvQwXFIMkUsXOCyIGRevvBCoF4FXHZjOB0qjHDqePTE
kXgpTZrNPfHjM2pz4sxibJAe0i/CZWQtTY2UsRFfFiPF0tcVOvPAq7YE0BLeS/MGSdOraQ+fUeBX
fl/9L/jA++KXYQ1DhKIO6ec7Zqi6Pp7LbX1aBe0lCrPEIyzV1BJMnjQA87U4Bks1dDoe6ztxwmEo
ajUhCKuZv2ItXM2g1+3NLLcrtsSHu5N/SJ8JAkAIrhtkWWHX+nt2s/U5y59TrUp6SdxbMBix0Qhm
KAQ6wuVHfouTg6z+qut+XFs/+c1/Xf3NucvoEXxcMpwlU3QvAm2fUL4a4fgD1249jJYAg0BYxMIB
ah5K9oP2WwEISxKO2rvOsqPxz5pzGAszSw3irg+HYShRwqTwLaIlEWsJfDNfBSFrsnaqoxe+r90G
wgoU9Q/2EuDSgwZAVls4Jj4QeLJur73z2t1VlzOIaFLY8EGXw2jCrE2Nbs0DG8fRHIaLkHe1eqsP
U4O87Q87j6mhIgTlnCRpyt9zk5an4lw9Z1LSrBmX1XaUD7OrgdL5tG7cG0TlkA3rKIidZBNibZmT
n3gc8VgYKvXqIEUflOHYv/rfRVAJplmATl8A7/ELVDMF4CxA3rSItqf0AaYgLEhyUDI4tZ/W7BDn
OnQnwL0FYH0m2nL8Pn+GCFexgXhFAuIFkEF7QZwFchuVInHeWeLcq3HoAnrn045U0dUOwnlVvUJp
+/cN9q+DA00YjJKghuithKn67YCCDOKUS2upSKqTZhQUltorV+urdfPyJL+Yu0ANFUUHTs9KyGDL
QV8+C9ZtzGP7+PUc0AP8nImn5dH3ySWEoVm0h07nEH03O7/f6hsdPo7h61YVOkCB4NIt9Ob8bCrZ
7Y6WfJEEu0G9JWOCwjMJh8y8u7VUh79Hgvxeam/QZzeKET3H8lHvn9rq4GjShQmFbKiOsFqcpx0t
LPzL8BE0Q/VTKfQP5OmvM4v7VEWXJCg6smPy28o7X9flBRqeIgG+JqCBfNzMgiG9tBu+YuzEdjj6
F+NgZv+96DjFH4fVAuZk6OPs+6vfAzKu17EyGgjz/vVV62CkXpuJhMn8bJyNzN51z+xTYQ3K1gEL
IF5Hmk72Bt5pp0MXQcTlA5EnLmkWYQeKlhNxIsyTpUiUZAKuuIw5E8pCD8cSuFS+Wtii8Vq8+NcY
x460xp2GAJY+P0JrAZKWvIQ1GeMXydiOPa3QQUs8bwDYrSvQZiPRbyP7V3Nyo89tFARfbeG304Mu
FpCOyzgcH/nK1bIOk2rAZnRUoxTtPNHDH42+arSHP612zZAMvOrZLOQgKnoylguFGn9ngvf+EqQM
HDIMy59cuPAExHH2FXQvLqjwKVLER7JIEH+RKPl9Rar/JHVfM10nOtBovdVeIPdv7nhNy7RDZctM
r8NtKPtSdBWucZJAnBBt+rk7DSvGsFPnWCXlhD9LDslxhjwxnSIi19PtrrYW+FUoJZjaUveF3/KJ
PPbfEtPbXYq037e7lO7q5bLec5cVt2p4Ly+BejP+NHqnuttLze6nTleO1/fTV8MaapIiXJ4qwfxb
iWJ7Vrf7fW1XJNfFDaUBfdt5jiouCQPIXEozC0Uj2iDtHmko8c+Tpp0GF2ePlFvqb1G0gmMIUWx2
zHoXZp18/Axq8XX4dNWgbuxmaaAiaIT/RFao5u7dzd07Q/0n2ByIm0363uaVZY29080HhLVZl3Rq
4VHKQwE2uNKAsia3wcm1t8thSX8/2pJKYcBid/wi2Daug4dsFviE0EzjAdF/VqJEqStbo0o6oQXf
2UC1n4m2QRfBvntVOnaaxtM+z3Pn4N8IIIZkRy7DNFp3Hy6ymmgbP1uFdzoZGdJ6RvOTNszLkv17
3vzfKnw7F7Xn/ZpuKmhJ7dgD10VpjCqRaIOXyLNOOyke4tHAt49w+fGaOALwiwast8xIbZKMyJ5B
O9EFqsRyxHM+OYD2cxO6FdKgRwd+DZK5Ir/7sPC2CcRpGxNmne3N2+F2zQ/2BnIB0fkm2uzFwYDq
ninAO0k8RyDy5cqK7Sk7nAG4CqLZhy56gUMpkR+q6A1nSjTgirNsa0pz0Z5FfHLUcYRF7pfs84iA
R7h462gd8TgcebXgdWzyoyIv/Wf/AxY++pJetvb+wRQ3Q6xDC5jo6X+dkrTmpbpm3Xw5KoDljziV
iRjuNvIoHDqioYC3EoGqTZ9hvKXHYZPqlRoRFn90iZuhNrBFe5U5OJmBaNiLJAFIx1GgH4zcdETw
NAdyz3OgyLGhDe1Cn2hByQPFlv8h7Ny6FNW2bP1Xqu3nQzsCKlCt6jxwERTF+y1ebKFGgHhXEPXX
1zeMvWtnGnHCxcrMlbEinDCZc8xx6b2PTZvYKdgFRmtKeCoO9w2IO3yrdzLD2EOfTyLUjflmUoVY
cvlY8UJII4+FwWWPYW9Fawc1GGTEcD9oAADYTBz48ZosN1GG6N3cyYdLvPHWI9Xdmbk9MFTv7we8
rQ4g9PZc2JXgucc+/lo0xTyJa9OBAGf32hOCK8JFHgHmWmfc3IyU1pjTlUtCEERjnYo9AdBcS5wa
4YvTrlNTlaffk4KWtzCaJKClRqOaWquIEzUYKAi5vBl23t3VSLzX57JW+CFZIvIK5SQjboGu5kPq
5DtIqcjaq29cNEutkLhV7liWhqR/sF2PPP9CyH6SkiAOkChY5JKcpbiYIjsD+4mVOGBPGJ2lUOTu
tSskd4PPlx+cU6Z8MAXRAWUFyaF5ZG4kDD70B7uw0rogRzJscLRpAR3cOZweNYm6sDnQNuQX24ul
BjKdxP+sTxqG96DyQwd+vz8uIc9VmdpzTXgfl5M9Prvj5nkLC33b2S/f953T3S41z/VjJwkqVdtp
hcvuu95AuupCND80Fef6tlLtk596e6Lhz2UITu3sNe5ORNttojFtjh9bP8NHzVjHZ28SjvC5h962
XoWdRsWqRBhtQTZt8U4nLXlv3W7YeMcjJQ+SYv8J+mxOcRppOoQRIYUDAijKADTVgnhRhjZfDk+t
g3PwMRBLBJJw9qW0gEChT+a6YHIkNLTi4FbxSyXb/Ww4J1px1AgXw7iNoaCJKLWjCcg6DEcLP4yy
BWZHJF/6n4GUOLr4J6OQL94wBzfskkJ3UMW1uGJXAtHuqwI2UgvfqpdPp+ITNMAy99f4Jmd3iA2T
7B5zs2whPXR22NP4VqxOQm2SLd3HI3O3nNhrqBrcWf3UbL/NhXREdmqPhaHpDt8vC3Xtsa7mbRQC
ifLZy5LU8sbwkTpIA43HV6fzsFbEQXLdoNTiMrEfHt/ZYUeihsyeRvFCaAQ+gVpCJk4SZNgTsoxf
pSk8DHG1qPzXgJ5eg3p78NY+2rZZn3WE8CqLXzYflS0h1rTZJnJ9DYpbNhrRyTUjslnZGoWBa32O
B7jyfNl5nBW08UTMymF/iTF8XJIjwkBsxUgNHt/yQIxIDU7qdpQB+VGF2cDa43fxkpcjOFCwtJhc
STe1DxwTUjPkMfxqnV6RWDepoIklgok07Uhp8G7zGGJrJid3Qg24v7LJMPo9NGa5/+sdDeOyTdAo
uUZi1MFc887kGFXbTvuY+kBFsArT24IT52dhwtfoz9Sghw1sHIUGNZTwfMXr3TEAKU8oqjjl4Zwx
+feRUMjcmmUjlUxbW093B3NmTjJNE6Z7MunyWGEox5EQrLGVYYhzLgW1x3kKlCREp60gY0U5rc/p
heCVJ6/QJVtKyvSR0+QoTjjLkBCyYwEZrqVBSFKbLbcfvFxsCoXQRypurrvmKOng80RU90gD8baq
DQhlYg5ZmqKOIHcnVHBEtbABgIiaBZkwDTVV7joob2UnUikYQgDgNuxbSEWvZKfd23yrOGWydS3C
yvqqvYJZDalII1MWO12yiI9/jPojrSPx/Q0ztHLTrgsRidIjLaHIppVC+UDpEXgbQ0qdKx3xzAu2
yDJtsQjkvz5Xbpdut27wGfC53RHL4nHQYgxYwVLWxU2QtVBvz8Va5MGSTE03XDLNudfCxUqWs25L
k+OfBYRaWpvDBAUyRAFCENYYMUlBYc9I7PY/SUDwGnKOIomeYlDoA6admYWzIykaYoWu5kmbF5nC
rw2xlRNkOSK3S6qGyKU1aSNXxgvPeIWtq/sWQpDDYScHLAe1WE3J6XR5viUfmDvLE+YXE/fP/cXS
vbP95OCWvBsJuF5bTlBWGfXq3gcBwr8GHlVcPoH18+CsCrvy1kAFhj8l56c5J0j+8oYlqpGnFr2A
LXJpF46zwsncW6MgrlHbIgp45Ws355P4ipfJJb9L/uF92P/sm93w6m6jFptf0kXIJPQD5O6knMwN
4PyxrMnJfJKRUOpllAAC8kcWI7KyJZTi5GE0tMTFBSg5O+7rK4xkdjnkmUvJNN2cW+NaExdz1KVW
HLL519Gk5PCqa+15G8ekhcYbsidvbwNJ5XGS4xPZbO82qTOCxDZOlOKJOsCHMKoGYubkyekSwBrf
1EuPj+fdu1c6wlxdmRO+igMuEyzgMl4bT8Kqo5EOUyTTmKFEuO4hhigBN875I4965xMMuVHTGck/
ksOjBSoZ1sF4F1g9PcxFJutRmlD41Cp1n0qw8kAYFDXiEnGbqHyMfZpcAWJI648l6fprP24tUIS7
NIR2vibw4P2zFOBjfZj1x+N9QBOo2sSBC/E5vN4WW7jm2mIjGBHaIAxNtBrpoMzcir1tUy/BhpLA
k8VgcDPyoCjqvU1WZbvpy+tu8oGdMasLe89DiKu7ZfQ9t0pyHh8kr/Fd77T88dNap9n0iO0l+3t3
RBVAHJX2271mkBM0fYZhu93d2N8vzOadOhcQGSwvz0sCud28UKQ5OuzHAYANQfGxyj8GM/+xxh8q
E2zTORfr4ogQpRjPA/IMeJTTZodJoPbU7om+wLgnf+3Jfpzjzqn2rsZPsMNZqOLEchsaSUr8tTds
AEsEaUH6zD4Ec0pkTXDEQtXe3nwogk5v7EXvOJLNqT8mr7HYilnBu6x3yjygiDngEPt1jjBGa7Mn
mUPk0O10HA/83kISHpKZGPsfdWatYM7M9oz2Hy4S2+x7qAAzu2iqzrH+cNhJPQuTl41WtZltePzT
va9BupontVJ/1qwWrO1ZUOEYR0nHTguAMXKgzGU/o+rE3vjaQ48T1KYRFLde97eOTyJWbRgci5k9
xtt/V9FsIEIYxpPDh/6JyB2naH2sdvWW8lEGoLJDx0WDa5OhAhniBIBfJ5NkpbjW96DwDxyjW9Oz
nAETPcC53zzOYiaBfx47jJUl2D02Bz8CqIdFBwSezXDmFcfcmKwwAahkrUe2N6LgNhbvB24PKY1p
JDIPW7y+UsAv28EcvxNyiBEybW2SIMiKRH3FH1egzOAl1e8N3UcMQURbb07WmBEXlZBk0OqHUH6V
eZhDmF9QQFEkG7BqxVSjWnfVs3h5VeA37EwRVREVE7Q2PbwqDPXAxy9giV4eGgHyfCzRL89lzJfH
48fPiRfF4mSZfZlsFbtE088aODWiw3nhVQLasEMhP4Ss9FkbcJc7zjz/n1abueId4rR9HSJtFmXh
n7v3IOnfDVq83Rv0ccv5GVnfZebnjbUshx1ZdnH1OAJYhChRTs/dQ/tEEBFskeckueqy6soutkHS
b4/QgQpC5wPPSnw4MWWiGktBD3EcVE5Pdaafp6t3WNVXbmcg/h6ny9djGXxvSI0oxG9Y9TadQ30V
UGVaOde6EeCndtl3HI0dXqDYkKrrjxdXprRFrM0ZjScT8ItsAVuOuyepJdivo9Nm8dxDbCmQ5KMN
KVvKCeypO4Wpdj6tupv3c+2GtfAoy/aafHa/afsYG8unS1sjCUwE8qoBPRNwkz6b43Of456wY9cV
ka4qYQ36VN3uiJQhxzsAfDjq8GiXoThchApCTMaLoMIgubQo0ojp5bz3wiV8WwxhhS59uZtEaqNE
VzDUwWrIBXbAu0SII/iXKHU+p9PC9S5UvT4bDNAYEtA4p24uyhynVuZzKn8OCf8ErqXQFO1dd6Ib
AQIisRQ9vSCI2PfsAFFG6TSPlJDlUNxCjCJE6n861JcfHmqzaQO+XLULAN3jruGSYhkON0Mlcx/P
wZpl6Yl6kSRJiF0fx9dkRCQmXyBXI5bibdKPMD3TVecKe4f+oQ121nujQhx5ghlPwSuainpmFHH/
aPDTrJOUNykd4GEjUSNovFPJx6Ss63RHyzt5W3w++qiidWZ0cm773Bgdvb0nSDI8AYBkaIlCZP/o
cNgdSJcc8eockmSS9GGjyWeOCFKQNK5fvEcud2phI6ZX+FLkJmo0hZtKI8fYiTQaMLrHWjyhl0R4
7NNthPNZTm2xfOVGPvpKLMQ9dN9HO8L0L0CxBK0EsgZoAMNPozRCD9VPetOZPcX+8rcocvD3mFIh
VhuukKxHI9YR5UucGiHTJ6yubvcYiHcjCLmROGnEmdUI/5XOgF8lZA6dPWGAZAAGeigSSe03cY8e
gevjc4Tp7vYP/mdXOt9F4HksSrkZIl74cwKfkJeG48NV7iadO7nEpiDdJSklCZGvTyM556Z02dOn
5zDb186hCqYu3CDGQiE6uBFHs+4+SACjYfNVcL0xrLjWazeFqSmF18vQmuIZjs4sl3ApTujJf9SS
4PeiOuINUYZtmGuHWVlS42YvOEOi/JjSVNQsuzgIXkDplp8jjN3yQ5lzaghUQuN7NLvilFxq9l4J
HTka7npX9LXl1Lx/avXqgL5B/kKb0C7w4lMORgUZx5PEGDpk4BBlwtmkvBJRMxCvEp+W+G+yXH5K
UM/+knQVSwGFTHFLjca2Y/KnSs0s5rhAt4enRK0D/6A5fhwna7fEE+yoQe/8WXQLi/A2/qpEy6TQ
FoZ7Hg7fQU6+N6YR0n61rcum/Ng7jbypj0q1MqoL9OEUBVneJNoJXXF7mSX2CpxCChDNKbK2lDDS
6NaRiLRT1E6j65HNtHI5yLpgSN7lqMOGXR3PK8AM8CyIf76Ty2kCMmzH7XLM0wJIlSVEWfXh/BL9
FizAErVzYgTKDzRus2W9SDDC2dqeT1J/OZm05r1J6oSEU93JJHUvY8TPYnuERSPnUfVGo9RxWxlw
2tT9oLOzvfXRKPWwtUTrjPlGmnCe2T0OOv6i2Iea5llkaeVIyjFJkuaNayBKeX42wxL3mxv9p0vZ
5X8aLnlgSiikfHUpAcvopoukF0Nw6lBnEl0wNg1hFQZ5xHwQ9/D9hHIF8QOBIo+6RNupRJQqCC0q
Wa4cVwlVLDkS0Bkbyd4EPsrzvtXwieBfzPlsondKXaWatcDujESNW0RHiBko1xwDt1ux3QmuSuKC
EhrIrCLwJ1po3Jf0j5qMqCiFYas1qLXbuDE1Tj1xDKXWJpdkxS61k1sQIRFJ2l1mAEOOyDCx7qX1
KaiS0QhT8Vi4SMf1Tkdbaxc125mSKoA9fGZFNUJ8e6JDVrIY6aVaDxm41Ng1y/6Md0tFDlMtVrr1
xjcu+1gLyY5xqIwqH3v2GHsw889tiVIv/gnfCIoPe/nknJFbOnHgye8HgEreI/zktCFJwTXkvh4H
JJheyyW3KfBdtElFAQsrsW4ffJEAS4EXkJwLlmHwLpW1SKTCOZTG3sFROkmXTi+AXSShh8/C+S0e
3ly050hec5qfcWQmROfDvsYNkoymG2iDcT9DsWsj9gD4KO6m+0JQ1nhVO3uCNc1K1/IdPY18oDOO
nAcSOnB7lDIlI4tDIe+aCkTrS1nMnF7mCWGhALslnloQS3E4kDt//xJQEQsk1YTgc0fqgQWf2Km3
rm1r8jAS3nUDim1dTgE2FZX0F8XAR6X8qQyDwme5quroNUPyeYJjnE7HIq+cSSiuR3m0o7v65PZO
f6BKRp64GJ190jwQStkaHIiT/ZKeTRwJIZjNLpzTXrl/9Wib2UMfdG7UC6a8q7RhJGz7q0k3/bi/
ALBW5W6+3e2/C3TVp7p/OYFNm+VMP8KJjc2gLJCMtqcPrjWzMWuBJPOUYP++6RTkx8ilR/XbaN1b
N7ZBEWWhEc46u+BIkmpxbeDKdw/RdpCECKm2KxxDVsvoXkabiPw2MpXo3IySSGvKd9BFCVFNQFjH
eeVV0RFpkZ+eyYRzYopuMGSzvwudcXrWTqpC0ZHi/qg0SpYrcvKft7eiVQFN0bQKdNxoZI1vPjKQ
2e8YqLz1rYVGhn506l/6yd6ptqpdOsYrzVmvPE7whujiRI5+Tt94muV0b5+bDi/0uLaJD6oKSqrO
JrHXOMiolLo6dVwS1rAhUcwhCUlJ4hyAqwBrnwMABuRW20zTCUlIAhg+o3hf09Qkgb9i1G6E0GhG
YwlVp4rC2drLqY+UbAqlpaNzO9ob0O4456qzfS96a8WzlndqG9ML2IDFoUPwsIejEt5n0qF5TeOv
j9Q/6PROspXx7e1CL5chYEXQ8PHoRhtvGk/Q2Jm2LomNKM2SROARCzimD4nxru8dfRnjFFKSm9zp
50zv8dimmYqR2rvFPbUrB8AdpWDfDpzAcYMALLbqGRNjQYG0PNbANsdvxiIntkUW3tH8kShMiouR
eiUbGPRInYtZPzrkbQPAe+1Nx1zehofJFtnHSC/Zs9Qu0/D+4EL13L9fFup8ewX3bwPPKSLKgzzF
h0mzKPB9zJ5iz3R7plKNUgen+pG32ai2FBrb1WnPk3pokR+D6htN1k0s5VLjNvporoazrQcYI+QT
kjZbEbXXqnPr3LtaP6edQo9WYZebfPgO1udg241pvLHYLSlCd68D2oyHNAyo4sgoNgvi3oQBdRtC
+7nSVHkRX+x05pwQUYoSat8Rt35r7TlZR5dxhUNxnM4RZj+985x7kN78cY+sLkuK16i3Th+lhQ7u
B43DTqmjR+kD4376BKPD29rZp7JtBgD0wbgQ+Mx3YC+GYPi5z1K/TJOi9/OH3tw21vTyUR04EwTO
N8pEdALK3DtVaBghJNazmrZyjdzVSAMHaW+9dU6I6m29Qm1Wdo27yG27mw1tpeppElinNzOPLivn
hMvfsXb+kX7qmq/hObrrzrGm4BPTBYuG4nzM1i3RUpteFHe7mKQcapa91lzddO5VezvN68bdKW9q
fBUhxarOTW8oeWDxq/apYTXjT5qf7JrXsgtDDsDACRlieiU5lmJfSYANdqiGMp3jbRtxY5CixeA8
SGCRwh9bstpVxHvZ0Ceo6NXhzbBhmxlTyGXxPJ+TCAdX+o//+L//778W1/+MP/adL4v5H7ucehyN
w87//Y//j9Exq4LGtqqa9YR0SPR1go5Dkg+ui31v18kG50gd7AZHSGMf5yHrNu9u2VBQ/lBy3Hl5
W2mspnc0IWmpO7+sUXM8rh3zJRnwRwCG+a/bovvm37awWrpu830pzQcbzvWLUxqe4cnMArgxJvDO
+qFxaN0XFRzTZeqxe2fvL6blGzRSACCWBvrDKqOp8AwA2c02GQ19Gf8wyJClf1PZRam7g7vB1mdv
7IIbpPT+9ePSxb7cp9gWJdzPVwvoOMZEHRy3di4WCXyW+arx649HNVrvYLN4YdIJ6e/J2Ru7QuVN
ZoNLreQg5ozvkdVUdzAxAT5MKjQ9qJJgfpsRPswQK177ZzevGciFl4hkS80ZKa0C3/D2QOvgQLdM
7/fpeyCHno/nP+/wCUNWzYtNohxm2WDvXaGFbz2VtDDJTprqtAWyICQECaEJORtgwsdkjP1Zx4qM
6EYo5VQiwysTYtGTsLYoXB2vMw+t+izqlrtLxE23tcw5d/ZuGdnUIlQ6+Qvv7qe3L32q6dyO+kDp
mayr6IfcSI0SE9wsjYwAto4ZnvvVF5xa7YcarvnnME8u1/6e59bxUMkGI7WdLHR4YmHcjRtAOPdd
OJ30CrOc/eIwqo5L80Nvt3c0MCg9ekgbqfv7C1N/8qf+vJWnJaXedof7SlezwR259QWNNq/hfuMc
OZvqp+jYLoh5XrhwD3fm2xr5Y5Kf1oiyquz3ZsGQ2099kb+vP6zhJlSGDHZ2fn867RuYlt0sjc6B
NQIRLRvPRm6d7daHJM4HNI4j61ii5kqMSIJdSguFewehB88d5wf5XgLJ30dX5UG+P+j/jm4+2bJY
3dzUo85mUMJNXYmsCPno6SnU2tXAmFqdpLV9sXy/c5D+ft5nYHe81gujdOZ56VNPe4SkDr+yf6qB
YPMQc/dx5v1kUXapWHO4lupC11J9dKKbJw/k5Qrxhi9wfZQQd4mc8Tn4fU4eO+i3OXla+vfK8XY2
bsyJ0T40bx48ZITeETBnM+8QfK8ON03aTfbQopdmaleS2xcSVrtaZawH2XyFyXPGKz+BOlCdrlo6
QuyH4Iq6cDhbcibTs+m8yJs3lGzzzqlb6W7CvGbWstaqX3KrbVJEZA72ZK02Pocx2Ri0jQ+FbfT3
XvUlnVJe72+P+rS1bsbsFJsKj3p5VDwVSupnulIYLTxAW8OHQGNhXzu2E6/cu73E1+kv1r75tM12
h9uBzuwc8KXPi3tvzjrbD6BCXty4huhz90sdmtB1Ng2kkxtazejABXc4ELC4mTSSIKdKS5wX6/NH
w1dVaVxuGRW1giTi3weYmSu3cnVlnYne0s6hQ6/hM80BDmPL0SEvaSTVSK4H8mfu3sKkpbg6jL3f
l+BjEzy/lz9vQiZu8d5b7WL8JPX/FOWLZXKHZ0ia1Zvwc1eB9lnt5ifboo66cbMi1Oh3255t3Bst
G261VUybOTXYtImAFHoMrm1rfC7bu4N7Up2YBODdNTjWUrTWibEgLFYRzo8bHZipvu5o9RK8/L19
ApQyQZ56eqo65fElMoifk0/9DWQwiaG5Rhl2DMURBA8a/hTMS/adbtud0oSeICO8aYoWzZTKDUqh
pHNJvdz8ysVbzX+fnedmLw+4OtJa9P2wysSjWvlp3eAt3s2NcmN6AHYjWAnQh35se/9WeIdtK7l0
Vmh9K+Hp1pzRYm0mzYfYlT35T5M8h8IsSBk8qSlkQugf6BPlnMYadByy957lmXwbrM5OCc8JPd9K
ZCEabz206g3nwiWa5wJAY7N2+5C7Gw2pRaEyBeWNOv8nNW9gnCTAyIuRtGrEEND7/PvQUqWKEaS2
R9MtockN5RvIo0i+C/eRXF7qg+viIiHVgeEFWtYRuVqpupdAhCkuwbN8QVJURMgurVfs7EGSQH6d
YJC0tMkAGfuERJcwsXbDguxu8RDwJqMomUkSIZwpjBq3V235f0BW4bUxOswkmBLCkyDIrnqSrN/O
4/mdHssUBSvtTVwvZ1GR135/qw+39XnNG5qqlUuWNLV/aOb9seZz63xJ7tX8PBiRciThSvRXI0Ts
PICxX7AczgSK9oonBcovhGpCQlQK+bxYiIpRg2x3Y1jUhztPiqYloODk/L9mb+dIEksyq0X44sjQ
frKjBp44tGU6OUGq+nu/XmblDYtSyQaFp4wJu5s0FmnOGniV3awhyMU9ybIR9r22h0D4+8R9FxPk
RP1z8CeQ8rW4xelNBsfhru0b1CTdSqjS3SejjkSsGBwaVbvEef7qpHw58hPQb3c56Goec5afmnEv
9/WaRgOl45neipvwiF9Pxap3iWYo9m9e0O/Vh6rLt+Xyx5SLn/zHcimuu+MsLfPUanNG4rK53brx
1VUXphOHM0oTFuBO3ckyT9u66fLa3PR1LOab4ajNErF3z6ptoEHKf6kyXeNbtPaSxKfd/KyRf4bG
QJ+sRhsaZentExvqBjxn/57QYP7mqeS/yT6GaPRMKl5ugY2nY6W3Mt1toIw3tc04GRMTaoNTkJJW
P7+X/NLbpnmfzKhhJc59Ti/r1JB2goYtagHBpjPf+vzEyr+O9/72AwpVGQ2AjpI6WVjpYbnLnYOH
oV1WO1ZtV5NUbbEwuitQ/S5SnN3ZokrnkDBTRofWrpHRbGLv7vsZikyTai0ukLdakfTh+cGsTNMg
OdnVIGkoU9ReEydTvB2iQuS7SUnDKKj4BeK8VuPWX5tUwY61WWzvGqRGgLNX3BKt4klo75hzkl7o
iXd3rTLwHdy4zisJL+2HUNtS6elVhv7JEn+EBn+85Py+LWYK+lYDZWdrVAFPdkFrgukFJn821zrX
Lk2EPkjVbELLuzj0n1isliTa1FZpLum3eR7bRLu/77fyD+n1v27qyWk6bPTjbbWenQc6Sg7Ad3kF
OzpuO9dJ0qy4We3aSZrVVlqPo+LTmtw8OG/hbrqbZu1VI5s5iVkrAcnYu9udY2aOgrYboH1QCVfX
3IsgQTY6d8rNy1DpGB29o0X3vvGC2PBTlP7XIzwdoOvE0OP1vnoeFFSKKV6oGFTBil/puSJHHyej
N6uD8bHec+B/wlwo5jOv7J/cAPY36X+HMn4GhpgihtQjf59i/Qd7aolmCdIkUEDLj7Dlj/c+M2bn
Sim+nAcn1S0Sx6LODJBroTA/06J1B/wJfskphqkpCc10WYnOKxt97PvNvpjOtKo76cq5b+ysNyPj
hVcDfrzy4ibVn0I3S0O9AHIfDblR1fjbBJWNYmferR13WWOH08FI89NHZ7kqveU0SGgA8H0wsmsg
HQKb3YK32czFo1BwMRRP8fSHZ1GJTLwL8UwEs1vmcBagHp3hTuPyNB5ufTBi9mKN39Eh1hUmaWNI
IR4wgQBi2dW26cglBMdKnR65MCoBdu8cMId4F3glwiqbSpk1r53dDNcjhptdwgTQu6Hdp9ENW3eG
BEVlqk/34+1Yrx+D/UsBcLqOMSNPRhupaTpv4rORv6g+HRirfKtZlyMzhr/lVh6VMoGbmQ3p0Sad
jzQPdxYLd/R3WFRhvaz4fddfv5GLJZ8MoXTVXb/tKc2/qfM8d48fKUnaD6VndkjUxqACW5fwEt65
9HDbOMALHcp1G2YArB7/Uh7gX2NcDI1xZa4/rsr8fKX0CSGzWraLYzPrW2P5sZ1qz8q2RiCminaV
+X6afl15d12BdnGLtrQVuyxXoeYZNPaib8mDdCH+yVdxLXk4nNw2lzjeOp20i0lRq9APRy6zHQ+S
KB5UAVl2K4nDn0rFVtO61d3t/PLi8lleXD+ri7iziQgZm2uQY77qZXgzUrAXHMPJEWjBcbDpbQfr
wXaQ9o516d93rpdrOYZcoQnNJsi696G6du/DU2MWUm7wTg0zPHQP3WP/MsyG6/a6n3RXfatDiBUl
rWOI1jPZ/kq7TGZLb+eof3UrEIAIgQt0TFRsUzI0e/kY7EAoaOUiJNNIOYMqCUUhUmFkmS0gEpRZ
aMmnzbV5aY5IkFKniAh/YdOK22eqMB2dTE7EsIB34n7cX3Eb63YqWKFWOdw09I8y5S9CrQaA6KNN
8x0c1pb0RE0/pAchNSB6EOZc5wD5nEeTwVdZCxIyL1bu017Pk/NhfzZZuXvq3/ea6auQcKTd4yoo
j/SmRbVRrkozA6TTKrUuLKDYIDmcta8lN0P1smid+P3YkOteX4XXOiL1jaxOg7rGVwvKKn+ajSuO
o3xtH+2jtLON1tEJL4RMBO0rgSQ3krp4JZu69KU81E91Dhgu1a06EryrgVzH1j08tuRSAzRwglUD
2xMpUZWgRutYnt7TwYVL5y1xJWBxsfVU6S8mwO4KKAeBhFtA/MD4UdPzpXDMRoQh8M+L5MZsSh0O
R+tfF03BGIcUYYAUbkwXaBrrAbyVknL8QSS1ZSQruj7OF61jukgMzQar1qqV0bxu1ToF1XoWoDjE
t66MJjHZgBpQBXD9LFyVo11337ZML2vdOWJb8jfxZdpZa0a9/wq+rRCQ27597h+6Z1o7HboWJF/+
ch0e+9VxjPzD0Ijr1fnlY/OWDQ8ILVyd03BPJ6l9/wJ+ygyr4eXxwZtujt8cmhTU+O7yfPMmv4zr
4Kw4GW3mtJByHzU61jUWVAN1gHkAv1u2Z0gEhTnXOTzSW2v/IswwflyECCZpOERYT/XJ00/jrHTZ
3VmEQkeUAiCd6kGHXF2JlshVc+1qekC1MoAt+2DkSSeVnqQSpUmZQB+/YKMHQJSCPxLcLvjiQyAp
Nw4WOudEwxXnekycAm4ek0cEiDUIhOVrNWfUHaXkKkfP72f+D2leWgRw1lu4eSb07qcdtjLvyjHW
VBSOm2Vv/3GZa1NlmCOvZvawJdYLF+gHGq0MZyDJhywaUdtT3rVy0um8VC0h3ORvmsatlpad27s+
PpyBEKigwA928p5ubZ3S6Jga73n84nG/uzh/jf+sxXQusu32cLzvOQqvOrDRtF8Fl3yITFJ/vw8l
E/f3ofv3SE/JpM3Fuh/zMk+698xq7Tg84eeRpGkXL8b5IWv+90By+v/htZn30sHU7gykhJX2zJcm
njHgUNCKL5J0P+gVMBKkcFQoVP7jgYD5Y6Tt/no8XG/pflAJN32TV7Wzi14yQUBHgLOxQxm/sZB+
5qq/GqymWevwdmiw1t2dBwGOAl16tc+Z/EsXDwpntWqUz6s9vZDz6/fZ/3ld/3GvT+v6nKW3fCb3
uhvkNB6F4di9R4gBduPaCh2TF1OjSarh29tG0YW5odeQVX2KThRjY6b5Id7jlHJe94+fMe5vr/x2
t2jjjXwbEkPxW9wqtzfhaTSzbKrol42tJ05B2bwBaftFvU2VjfTbDT3FGod8ZmTxlhsCugmtapEO
lH6CdDYtXPtoR3rH+npm51CcIzqg0uLv9+n/HkHimOs00CkjfVfVHyb1j5Wyt4p1HpfOR4ql5AC1
dubHL8Opn8ewqmX4+CzH8tO6L6MDr+rW/ojQx6VjEY2iZtJ99WJ/2MUV8mIlo1pSK4hfPNn+Sjm9
mBiMI1KOyVSPkvEK1dLhffn7dKnfU/LMF0VlZM1NaaT99Cxqod40I9seaTegk3QblAAcJb2iTjC1
axnu76P9/Ez/Huxpre5uepptlM1xgLheK4PkQa6ht3+xI358O3880dP6K933ZjozGKTkb3tqoLfS
8JWF1X/YdCLwUrJQeuEAe15ll3RmJodDIgfz+l2BIlRE6zDtX8I1TkHd8tYt1c9S52MT7kbvV+8E
TAACcEGCUplWI5WjuzPzCMFgO15f1DJ/KLKYyOsZABZQi1DRt/vbKl+00q04KsppAOfzONosd0uj
tmoQTh1b1/n2Qz8Qhx7Cu+C/wSVHJtwWAP7d1NPmgKeBsK4JB1+5Mt+r8MgHYZ7KqJaTzy8/d6K/
pEayMZVjOtisgJYa7WQJaba/QkvPu1aCjdK9A+tdt0uxk0wI4qof6zcANGtvB+0AklDVgYBD517C
X1/LvDKAdJjdO29bM8vksFbuhmgM8pTmaYkN6mo9Udn9ZAs0O29XgXtXxmaKZtoud62OAZkGOYpX
WIiHZOBflu/vZ3w+4o+X++GeXA7pAKg6KDYLWPHKGeS92d1Z7Vy1eagZYR47d2ozvaS9vdqlq31C
RJLsWlbPe9YZhj7vKcujmUGqILmjWlCJdp+XxDkpXn6xrS0d4+EKdK8kGnXFUStthZ7Ss75xwpzO
Yl8BU3Rx4p2zzdm+B5cA7UhhEW4ChEPwbrUrRaxK/TDUbXQ4TouYpMrdiaPY9VB4DQWehqJce+Ot
+7OZc01hLI6XqwVs1CtClufRwVem6nDdf2GFtG8pNhMZIgo89AvRqQg8F+GOMz1lJavJIANFYkCj
uNvVEaIS9/EGCrYDLy+b78BV+xfPORJfwL0wwy2VEU87O8XYPL3K9Xzb4EiuIMRdwirioiII8vcm
MhLVyK7WUelzJ6Wttw1AH1l3G4G9m26fL3a1qVTtDPSY9AG/vhI++naEPo3+ZPsV0yp2WXpQ+iAg
4EAAzjto9pXOtARIML/yF2ZZrXwzzAxoGAjFosCqY9eeBkzAHpnm9mL1hcEiPKWHkgeET7no9U7I
oTk3T+LEr9BjPi/8h7QlJI9BHRE0VHl8dCPRNYLNI8J4JtwV0W6A7pW7pUmzGTUBF78fbK85BoUu
TMwBAahEMXMo+BZVdyg7D3prDgDUQsjkq3/YF91+Dk+L4LQNSws4fa9Hb+mdPT55IOtgwP2rZzT8
naEQZWydhEnmUBkjheTR/hf0MknNR03tixEiBTcpf80IblJnNTdpV/77Yfe9SARmR+wvgoUVyzKq
T5OqlJRiW9lVzH7uFQ5+Z1AJ9r5B01IYEkB7D5TeBsLY6a9p1Pz72I/g6W9TJGOLpi7QLJPOJX+v
X+V6xwlKNbMP7XpkMMtn2PkD2qZOUVgTjsaJStGr7hTf07iPJ/73qE8x1rF8UWb6iVFz8hdxQJMc
SC80JUdVQIFQfCPrsKc194WMVuGufPIRvD9NMPiNjVeaVwavHI7vG+mvaXi8oj+8QXWjl84WTaP6
vADyc1Vi4Hegmq/2zzcn6u/nfiSO/xgmXV+BsR8ZBk0wH9IYimQrVCFjZ+++Mg0Ph+yXN6s9OWzH
ip5XKqbKHENZh7i9NBumv2tq/tvGXdOpHUANBzzwUg+dFDhkUoQ814XtBtUV+gIiBn45+H25aZaM
+nRXAqFA+g7Po/zNgO/u96xa3ieVvguLRLHfbp7GkhceubARYJPCKHmbvw0GNfgwCL94ME9YGYnr
1yXZzYau1aDHoo5EK7b5IPdrWJUYtnAdwo5kupB1cPg/oveJ4ajD5sYOkH6iFixUngfDoQePARnd
pk0KquPbHZv0R7NZuM2r9zBNRa3pIShYcaJpBGccCZ+V40uGtqip4BI75xqc0Y1NWcnuSLV/vK5P
x9ASIUAiJiJd7JG6lfJ98AlZh2K811VoainVdFgl0GJgQ+T2yO0i29ig6P/pdgNq7MJiRHQeFYYQ
fstD+9h1cQb5kgspNFy6kL5gLVn/Q9qZLreNLcv6iRCBefhLjBwlarT1ByFLNuZ5JJ7+flBHnG5T
PlbEPdFtbW21RYLAWrWqsjKztiuPYHWfWWPwhOLItJ8Y8wDeP0Gm/Ccs4+aBgPR4cY+4tq5Dkp29
Ezj3drzh31UKowarjO1X8O58kVcra+J89YxlzHM17NY5Exmz8XtMKRizRTFklA/GfUb3NznVh/w7
JEEXClT12Es2yW/1qByVU2MXu+Ix8btDuWO0xE1/J/xSn+/xjWcQA9qB+HjBTeMLhOUzSICFp8JJ
JTJvwYAvcxV90nJYzAVCKmPFlxvjUOzXKASZXH4SnoefigdNZKdurbvmJxc69hylG+FJvTfO1cM6
KwIWPapOmNB+fc5o8EEo/zE8d8+TsVnu/75fpLXQ+XQr/73Uj0D6n4ARycuCkZxSku+YuwkGVuTj
KY0IFFDTHoC+/4/vdwUJ9XlR552lw6UGOlZdpiIFsacRHRQ3pw75sj76BHb9/iiuq0r1UkptofF+
9ZbU6YwcoLDFrQVE3GP7sLZNmsd63+GbLkOUSO7Lx+o5tMV9+kjGap4uP8I77asg/YezgPHiogXY
yHBdCLW/L1/I1VIjtnMJLjE/DC/VMXopHid/8q27HtmhM57bF2g1NxBf+sH5qrX9GSxbb4lqrIab
nEnkW7+/vca20lKjKR+ip+Qku8lLvccU4aTTGfn7w/5spfthZQsUROIhivJHP/s/i4vOpYG3uZg/
NKf+/h/nh3V0+j/4MIM6Ds8+QnPmPn+baLsICC++xMDEP8QKZp+YpB6MX5N4w98/bSHJl35IhZQF
F29RPbb0yUe84RYv9CWSO6BJ+0JdEh9K+uYopfzZU7CnipzFJTJa5Gqg0eUWgtdWeOMk2bcrMQ+C
xLifn9Mb7RnmDd2G0NG3+lbdqrf6rbk6irlKkO0Me94lW+Go3zQI2AUfyGmr+MlW4498kxwmb5XO
arsL/CkongH1oV8x2R7WFHq3/IhB0G1DcwlhJoxMfGWdGCxE8P7+oKQ1AbyKAgjcqNbFtfZB8vD7
TVLMxCyaS5Y96Lva027am86RSIrm3eDNrgkCLxNk25//x3e9WoiiZZbRIPKus2fdNM9IMX9Vd5Fb
BzmeEn3Qu4hfsFn9guL4WdxhEpxZkpT/VBnAc79/WDlUumiJU/qVpJ+Ldymdfl/cNfOm3xo4PWyU
0xjAHaTCq59meDAJgnh8cX9CNfTBJCjbmxsJ5Ffd/P1+fABpn56CDq/QVHWDSQlX98PQ+06pZDV9
6IiMxZH+F/01pCYDcUpyVjN0Ed9VeE60pqMzvJzJM3GDYUwGBMrNa+GUu3ne0F8XWDN/vzZOhD8s
EdnQVkiTOQXSNdBkFkY8zfElg2gWBepO8SbfCGjM3NYQUUevIpIMx+6Y4EtZ7dJbOobuuBdvk9v8
Doj18j2/UQL5e3E0notj5NL1fqSYHG+6O/NVfGzva3Tt5maMN8Np3tKBP5aBctJv0RQfQ8/YVe8w
VMQDmtu9ek4PeP5tx8e08ZTM0SUbWmJkbrQzJswevlf3akBNbO0U23y7bC/0xIZAdDNmbNBUdobL
RqFxy/ipY3xuf8Y764v4DsL7+V5pOBoD+mpA4XBFf19hklKYaj41GeasEDJ24OCxLaMfRO2EjpkZ
VrQiF/zIKOlVjsHZe88pzKhq75i3ZWdAXzu4x/tVyAE1Eg64gHVVCSVB/YnynWw7xKhdPWEXhW0T
43GwEWxZmiHKEShlNIdld9nWkBk0nELULd6YQcwb0m/1VcIUdRBGEIZPYx+5XMpAMfHR8mRkagGG
xR8vkeAvw9G4E36oM/eudCB/fdcO5QNcqBK6H4aYkM9p197NsCfWFnDsqPDuMD7D/SjZYOcwOVTE
F+g9eEFRA/RujVXN5eYCD2TcpYvdbbVdCMnGiYP5qbrXHjtzkz9J8AkklAd8dVE64ikiwxjDCQzU
ElfCc3oW9+Jz4dSwTOnMu7l/CdqX0e/99jEhcM6PHTxkHvoEM6CnvkAVc6z9+Bze0TuVg8gznOSZ
AQdOeJce/75J5D9tElpDFoFUxjr4k1hVzPU2GzJ28Pgm71S/cbF421l0pPrDWnqr/jq+XQlW9Xrk
9VRAv5BDbk0fWMPLThPDhHCNWeEMdKVk8DALVr+IyGPV2qI/uGvPPfTpzW/CHdgdfdiL22ML9AaB
B1PX0Fl9m2iLQ6Tiwdvp7cDiKreSV5wKt4KfAh8ZFKv2wm1m14HuZO5PUEuq4dXKSKAfHzuZb3Gg
hTCxLAjJsx1SKGVuZhsIICYvolJZ27eh1/B8JwI1Cgm7d0HqDwkVNa6TruaSQLrolDRsIERv5s90
KA4yp2O9p8cJfziiiLjABwLyqzfdQ4o7hkElrsGqX486mlT8crozuQtgElC+aAIfU6JcgjtKzd2g
Dez8Wn/8616Eafy+Gl+UPusCa+iBP1OQP34VBD9g06sAzVx6ZVXMwAykwPx9X3fDkFRT2NFHestI
DkbKyoW9Z7oziYThgc5xjzqMdGZH8X7c9QGEZRZ/4kuMLE/J7DJobXTetlCEg95bFSiYWcN+FKA9
r2S2GSM4YfvltNU/xO7frvuqXgoLoRBTcLwH/bhazInAZ2icbd7d/YXOY1Mfso0AhVZkXaaYdJof
TnChj4oYA551voXo4kJ8mFhN5nnxdEyawtswWPd147Tu+rXzRmoHPOO3NWQQVuA35NBgzhCPmHDH
J4cw7eq4Wk2I7tITCLObbbNb1WtJayosOLDyQHgC73tt/6O3glT2xfb8Q5ajrboKUlGT0GxdHfxq
2AKKJ0X6YD5qngrPRKYYWLiwlWqi4Yxyi/ErCTdsdQZtAmTbGqY60ReXoa2r5NMq+s9lXJVA2awk
qXjJU0ouTnYUzVawqv+qk87GXH9CcC2dckXkVifjp9mhj0rwZpJDvtH8GfA5fUK66NJUfRw84Rhu
XusdJx+bcUUNgCNr/I2Qh6DfQtsTTMFXlAnlD2Xjb7fyqoRp21YzIoPPsCbRxA0sFTFHdX6wtDgb
QsJEh9u8RgyobR0avEnIwPzKK+13+UzU4spa//2L5/sZKse3/z83dr3o/5QbmmlFcx7zfI1NCFgB
cRp7DHUdXSpvBy5ptiuc3ZjMyAJj0a8ahcj7arN9wF6fHi8dL1q/2rrIrg7/MMuqOs2i9fFeSIm4
Anyoz5h6rhzMTYQBIokliFzvZ97l44T/+22QzD/UlxoSQg1ghCme8Fh/vw/dRS+tKkrTB2brwBhb
o/8/CNgHcn5CvkRChqHdxPJaEe6J7xVP4x/RDX9FQY+lWLSH1g1jXXKUA7rZLZ27QCUtRbuN0ani
KM5q4AeBFyR8hcJW8uFPDDlXLiONkk0WdEi6WM+AgNiRvb09Ywa7uBh0jRgQid4/DkErNI6RkQ3J
G6nCbEt+ua+DDMfw1YctAx5Y/4mxL/vJ5IPn0+n1kUjar6brfFXs/G61OFpx9FVCgvCZyHshGhsb
zGsi4NyS46PyZNgXskPjCLlbGswwzpjlJmGJtLhrniE666vltPBSluplv/ozSfbFKyjTLERKGv/Q
iOJvPT7eY0DJgbyqVf7+2D4zzk3OlZVhpRgovHl4vz81s9YvSd4ryQMutNjpPUX6Jn7nYdzjIsH9
5iZ3dtvZi1+y+RM/xyLpV44U9nY8R2CSrkngKL8oDP+Eo9MjBU9dVfA6Q0V+vyhh0qUZak2CRnT8
/vKLtoxbU0ETeXg8ht3Mdn/fPMKExuRAhMilvVxuUWmVr5juiw8tFhq1M0KdlL3hh/L973fsg91w
vdN0g8qeabVIkj9guP/sd7jki9G3YwKXPDkNT5fcpXWbknskm5p8Nz2E5wFfjY6IietA6Q3f8mf5
ZtnB2B43Mkn4jXZU32oUO3lgMBkeyesZZzOFsVR+gWncY4qJzQEZfx0GUf9FtfcBs1xdPRSwdTom
8zEZI3UVJ1qxbxiBLsYPAq01D1sZeJIpFmQb8Y05W+q37mb6ER/REai4dnwlJUAfxJP77e0t0B/a
xLwz0xk/LbcyUtRWVWv5vut0x8x/DVlgFEdReCnGo9DA/x5LZypIERb476LuKVroGglYXVj4Ro2+
yPLU5TE1/GJ0jHCbKxsZgfSocFjplNLtTuX36bIgzo48AS6m6CkHeXm1yjPzxzxpvr20t1BWhcwe
up/9u1EAu/dkyvEpCYzVQYRFZhCThtbG1JpYvjwkgTbaSsBPMO3HssTz585pKgrScLqzVt954BpP
ttHXzE6IYvekyXfjiHn7g87wMyXeyFDjgx9pnOP3FYw3SZC/0ZE6FRgTnNrv0frSg8+S8bnuaaFh
sGwZo7cqiwrA/TsVTIR3EFbXz+HcvydQsKej0p9xOPoucs7Y4+3srL+T7aXYX78Z+UtFCkTefueV
NoxEQFHJgb6/uN3dHOLXQgYfN47Ufhere6U7IgXiZzHDJkGeqAsVX+qOYx+U4VZWvEI5VstrEd3U
pZeWXhV5IhpgXNgsu2tPCuded7y0pxHO9fgtJj6mR729lfrg0j016m7M7urpW60dJOkUR0+mfNSl
bVYxuGAIGuRA424w96IUWKNfLK+KdMq0s3Jo4/0i3yrt9zDyLlIQVfeZujO7pzzea1Ywh9vRCnp+
tbwvtSeucEncEmOs+XYyRWdOHET8vAQ3j4cc7Y3Cro2f0XgoMXMMt6F8XEJfL3ZRtRIVJuRreIQ2
+6W5EZqbQfFreCxAITqTB3ytDyz1kIr3FdPjVEwBtrK5N/KDgO5I3RkIX8bDJd8ODA6CarB4URGk
id+yrIpDJd3M405Uz3n5oiZHQXjk1wcmAzM5gtESvEsEHS06CaMvStuZ37ECriyp/WH8oXXHjtGy
c3MzLp5ofTNjhkngTyxQ1eFIssT+aPzSrW/iDIulO0r9dsHnRpWPZXeco1Pan3lLxbgb1LM5/ujo
jnVPUe/VfdDBxiuCpvfUfMsF8Up8GG7UwFPAv9QKWAH8JLpsJwqzxu2xCl98OQ6U4thb3oIdWuKN
VTDWu3H05Ginj0fF9GoFRU1reppoq72tYQuRoJy1w371L6ioipvbNoXTfE7MYxG9DNOpmG+76tiy
SJKzFX0bjLfR3IfaU7LqzSeMTIWbtjiJVe1n6jaH01g7wmynmFfrtsao3s4WKpt5gKmGHYndeJ12
M3CswviZg6FzDEB2QADav4gtqPw6L0rcrvD0xVNVe2gCK7Gj/jz+zKCK9IEmuKkYdMJOFnZxHmil
PwJwiUGhucLkFA/SLxm/tGEnR35aumPpZ/QWSzdU7fziyLTYm31dOgIH//itw/SNVKO1K1q/iTvC
g5pdqfeSwRX7QKSgQaxnBqLmpi1EwcjWmVGke0uxe1UYQZsHYRdUo8/FWvlO0LyOO3ppj2oXhMph
VHZyd44NO+dx5tsaZ2qCjOiNkbeYTocdUb8Ve7fUPUMMyvlVsLAY6ct7geSct2lsEYuoD/ecqdqY
2UsEZ1J1+RoPB5UUp/OE1psGX+93peCisZiduPMaYVeWuBctQbWcxnRbpttc3hVsZHwbwDXLX2bm
mbM3q1402Bokd8nYcCw/FSFuojauP0NhJ9grYmpZujnNcHzgGTZVOnHl1oATuGyld0W/DRnAxdiS
ZYO/WeMY2M5jBTs6ce6LdSCYTpsETbszFr/nG3wxKr/PA8yA434zSV6aEpbWd+B3eRxta5t4khKe
R4enIKMiyP1u8pTEziS2uJ+8YYd0UdxGcTtQA8WdLbdvPN4tbnAX8pqJ7101cWUiHc5blhvnJwPz
WQkr8fK9/TazH/GtUh36ewXe4KabICQEMWCnyF7UuiaDNFs3Nry8dEJpMyibenHaYtPS2YUFJ7g5
2hGWteXKJHpMDUAfRSLMrQH5mt3SsGH7aBgwRQ6mnAtSIfLLix0trnxCL12ja6abjC3oZVdOQSrv
q8WZqiDiuEw8sd7F0dbUd6XsYdapBj21mbSpwE7VrVAdCgvuGBZlflfv8os/JV6H2AdJO61KWFPh
2rNk7QaD7HIzRNmdSK9qbzwWo62hTYbXkaaBlnMEUks3zBYILqIji87AEfUQsmHexxNbYR/iVMTm
7G5r8osRSU5/J3tq4TVofBDZ363KtdH+VWERDjbEHmCsE85VjKfpd4lyEF70W+2HvthK/b0GBbhJ
+eQ4+6D8jiBCuaznXvfSy+OF1YYeDt4hVDm0pGNw13mAQ+0LrraGuF0uD0sF4LPcJxe3hWDUblXU
TY3boqYdbOOM9VaOPMK1zsqv5mF40KgY0Je+6fvMw3gJ/2GPL6WrUWfhDvbEJtco6S38TJWn+QTx
rsz3kUZWtW9uSOoEHHSEdb5rv1MYEv/Yo8cCpTF2YdcS/LcDRdqLvt6wNSXUFr8TnC6zyziouNXH
OHeWeaM9Ejn0LjCTTWUesWwbEjcUnIElPDyP052GrQ/iWEiBiVswK1JykVhG34mATXuzQNcC/IQQ
RHxn89uqQUwmC5Bf2L13EykBgN8rinrBqRhhiPb+oC2vmfSsdJ46+BdONdRXjVPSYtfcpXTFeKXk
5QQ/eEpAm6jNw032plN0T26zPGmZb4TvF+lNy5/mGQYbTlWzvDHyt6JDXyCGmw4KYiahLRHAI2vN
liTpq3T3g1f5l4Tzuu0i0nfscLeR780j9ibVZrpsW89CoeQZwOPR6mO3QaWEjn5WfoT1mg3CFJ0B
zpVAAb2e7sRkB7Z5YbjEKlazu1ODem8BEiVcBhXfc2SaMjnhMaHHF8L1uby2hSf/alFAZ/vC1rVD
1nwTqP0LN0LRucfQbb4r7Hwf4kbbjGcZdQoGgFv+F8hAD7rvGcWYPRse7n17DTQGqKp0y+NQOVgU
cIhssbZiiGP2g3qzs3G3Gvb5z8ueldb74h6VD0oOEL4967L3JyZy7MzRq9EiPU/3LAsR8z+khWuP
H8lzIn/8Je0VZd3OfK4JQ5uo3mbk1BkqXyaj6baoBVjdmliE5i5bH42bfor91tNf0q32QJmiftEv
+9CjfHpwlghvjELFgGtOJfGfMss0l1ASwki+10CkQDYLCKt2h5EFI23RD2v2ILpWfkNeUPf2j/am
B3lqXPppl8GhZpUp96NAG05FfXdBBxVtE5Qt/Y2MLSIe/PggYhVCNpF6ShyI0217ORvKPgM3bvad
4tSKFzev1JDheDsVpCf3/WUnCV/0tz6IUZ8/JDRlOJ8aJLmrDykV9dQMuiDd40eDXXu7GV711/gN
4WfxU8evLzqMv8rX6Lt6UHioyCeWyY6/6B989IU+XwS0JYhLOKxd96rp/WW6MpnS/XLTPEXYpAon
abDrZDWMzGgh6Y6EkPMSjKobLoFc314QAHZMYEZjZ55Ned+g5omcmH7q88LkCfRYtbfh5AO3Z2zZ
5cwgcQtH/101BwV05zqIcl9nTJXsqhM9s13CQlV9RfVVIWiB9l/JxQQdgYYT4apQOzrBkG32MHBM
6Gto4r8MnLLn8uKrrf/IYtYnT8uc9Yw0D1Wzi4yjnj9certmdMVt+qt5o+ImGI4760nFxeVxLp3x
jsA7QQhhNAVy6S9ggs8ykLXStf7nrl47TVlZXwxmpkn3NdESKIiGB7MDZxsibQUhlME+qPi+m9v+
SYH2otqc/l15NJlKVH8Bp3xGLLgUqLyo6FRZkRFU/L6VklxU65L26v1qaImBza9FsWvhtdWeWrAq
xVVgq06u8Xx55GhXPEF24zeT7EvzUwCp0Y1V35JvyOmmkaaCcbgA2ImuuedYItpzqtH8IhMdHys1
0JkNfRPC+4NflKKw/jv48pkycPVRrlDsKOwVS0rZMPGWgRfHkf5rZ0O+om2P+YU9vuC5jzrx8f9r
k0jYlQH4WIYkqVeE6ESZi2aGQHw/M6QJOSKtJNOuc7LkbRcfI/Nbmt6FGpjn8DT3CgbW8uKOJOgd
WIOub2DkOBqJfue0+OmM9oB8S/BRcJHMwTh/EfB4Ik3gdg9ORWuSJuf4vZh3urivtNgphYOsvEni
uTNvrBpgyY1Mf0HxbG4V+lc6om27IH0AruidoQziyjNrN5U9JfXJRNts39MBZASvZRcAlIgmlZ2A
trr5vkTnFqtg8URlFiaOWt+o2haALwbja75PZiAn/KKDhEDUdxPZGKGe8T1vfXXWhsDS7LZnoXyB
SkqfCKUfj/nfu30FAKpRnPZoj6T77Cl/ryiWH0LGB2a39OJPOHH8fVH9L/vj33e7arCZ5TB3ycy7
rVa+6EUjuxsdRBgDue25JvLEgSS7UeNxxgyTq6e+yAxGepW1M2QuAKSJ1867BVpzW9yb4mbqOZI9
UQ2Wi99nvkS2Uztz5ifVNotXz1UeCWVBMnmd7Eqz//eP85khu948LO4kXRKtFev7fbuXppimUSdK
9+EFdU0BuaRzo2KzmMAtOGU5segke/P1gpUovtjmmvCklqdjqYlL5Vv23mBqSPQVKN9tna+ZI6ib
eHRI/lY/368YvZ/FD1fXewVJ1ko2qFPE9bYPwGuAUwuxEosj3JdGh2BkNG7EsYFTL1QCHMGWtdY3
KlsldQHEnDf83wjIENAHK//Eww7i73f0s8bw4wrhdYNdckONq9aGZma5NVmddC9B7jBXMUuLehbI
8VV+XRh2QDOA+QXSBryjszYSDR7Ik/QYEqejBId1QXd2LZXsYnHK8ovNsiL018c38eh/Lm797/9J
lFq1rouu66X76leyJ5sFdQ4P6alGJPIVV+ij1fyX97o+1Np5mjOt40bgUxJjgJR7Zr4z2vMonhLh
1ICgDQehCzR0KUzLQ5cNOqK5VuvEFLOxa8DizUjEcAp2a5yqYCm0jsIsjcUte1eQHVVeQacEt+fc
aenGJk4fIuO0Lwug0gaKLZxV4wUZUF2fIv2ur09zfcIuWORa2qem2wpZIBQutaKCV2Fz1sNjVt+k
ynmBEatzdT7+P+mpl32gIUB3TrCcETvmbljw9D4K05Y4OXPiWV8soT8fXP8+JfPq4JrnItWSZpDu
4bw+MMcYf+EiiB4N7EzvcXKvT+1u+CE/J9/Euy8W7xor//bM5N/XRxW3xpKJPDOjccLJwVimY6w6
4jJAB9XmONLMTUYtYHqVEAjM1WicAiOSyI8XvMO3eQTdaUPpPyKh6uysceWL88Ulrjv8b5d4FbGG
Si/02GIJS+T69GjRx8ILAUqB8TH7o+YTcqvhJsK6HDnOgNeVP89OWdtUmunkArfITG9Wgniyi694
VdKn/u7vm9+8Ck9dtapgNe6fiWYY36hxM+F2sjhd6ljMW0ht/ZtaHPPILhp3Joh+dRh+bu1eXcBV
6oGgWo67mLsDVqAp7Gqgvo0Q4u2OpbZdQb2hVYp5Q+rq78ktGMr4s2RAUebMmiMvzoC/Xf/FE/vc
ib+6pqsDOqpkfTYFrqmPcFZnqpYTY8VHaFzWaCjjv9Zt1rSy8kh2M9ql1TobbQltOXWmya6xc2Db
Y+WNRIpZT0DcwwpvySGJ5Eaa7RzUrArq1P37SvtMPP+4bgsijQjhGHHb75vhsijSXKWtdF+YBCRH
G7kOGzdE8Z1Lqhu7Zdhta+fMj//yMa4v/XmR//vWV+toaIoBA85GuhdDd4GPZjo9h4hprzkho37B
gpHvw05a/7WT2KmRDn1c0AUwQbVjsAi+YuLx1QHymQF6dVOuFtiwWPEQauv2GzYEbbndxDRLRttA
KjXaeuHEiauXLsce/R4FZpFhl5bXr/jUZijtqnem1rEEt+mckCEpWMRBAhNtBYfdZpPdSPcqxQCV
O7XC5LEcv3im/0ts/ffOXi1GUUllI5HYobq2SRYbazIpt1vZ4Z7SNtF6t9GdQXMyeIhcP+sOLMXy
2y4Q8JO+eFrnau220rwLBow0aTFJgAgs23KynlmVuFWzIOWlEEiAQCz2HLsQeHvZmUynIVNmtKrp
SKOdMWKDnIC/48LiZzVbup10NGpsNsb6Y/y5HirR1tcBBDaZY62sqQ4JRUQ1Cvf5YXxvWsBdm81D
toasBL9+kxQHnULpGxr9GacG8fVk2RHy3Rwfy+HQijdie5SF9fuENld4muDmMHdD39dYXAm3enjT
mQFnpghbwbTphkSD2yBObLxq8hN9ezF3IzROgT4HLTKbSo5MhRVXyVSJX5yDxlpr/m0XXOXa+Lyb
dd6y1iqNop/Ox7aHZfSuMuQkdBK2Xu8aMp/en+VDaNjyKj/1c5VDx6as0mAvptvU8ivLLiOHrHy2
PCvxUniupnuRvERb80b6VeXigAv3gKnzhlpGDTcGtjGlq8qOCU1IduALFK1TIQYRXthwLb3UxI4Z
S56srXi6BjSGpO8hKn2eL5MxAvN2gZ2xLHZBLsMgLR1SkfjFWpb/fBL+u5SvMk2649IEJvSxFS0I
rpPT9m4esijxl7VLtM8hvRmbNkdJCBU2zEeBW6TaieIA/E44td4NP0xmBX0VJD6OuU8PTsPiDAk7
4hHz6srmpTSHXqileyahTFyKvBFju2LcwnoWbUzGPCv2dGqZ9Gg67JAsPorVvp33aXZos8O0dsrA
zP028tlIkRgMJCHWaVlOeQiId9KaYyefZXnNJi+yn8FAz12tDkyGCw5QPzxB9YUyKJVAh8uMW7Jo
Twp4udtZOEne8FjU1inlHcdKM/jDxatRjA8+3xshXTZfuNz04rFcboQlKOl9Ro7euBrJXunQKuCk
pLvTz24B4GQFqeLncMrAWiEMMoki9KbzF0Frzbr+djuvsvZJXC6WGFfgCW/y5Midhx+bOW1IJ1QG
lbxnb6Fg11/l75+ppGuk//chXuONs5GMmpWwvGK6c1A/YU19617Ld/EpfzCxXcfoPmHOjSXDohpe
rB/4xik/dDinTB/Diu8H625kbGS0STEpPEo79QblWMgIov4ue6OvdGRGlY9J5vyYn2XA6NV3Rvyx
GqEl98XzF7dwDRWfb6Eu61ArVV2Xrg5UXa+KtM0I+4rs5O0RO1Jqxzxx9NexdpLIThjtBfGTgdHQ
fPGLI9Surc4vtizUtj9cBwpjCQm/ohiyuh78/ynAal3NFLkgpIX0FnB6W4Kc2CXuwtwnO8rxnQaf
gXeRb2bGtD4tb0vkKpHTwLxnD1/sUA6k0S1GL/VnIViEoK68HLkujsQ0Yse144DyPnHJVAQY1wxF
atyRYpehgZU7ca7SwUYSMe56+t6YV73JmHBgp5q6mAfoMRtpE7/DjrHMzYUCufJq3nOGUuEopq0Z
jgi7Wjr1EAcp1aSt3m0ja62omODSZ7smwmlUaTytcsPyoDBadfaziWsMkikAZc+7vTzStfI50DTJ
lRLvQq4nBEkcwApYdy0DxGXUCGDE51mhB3lsrEDXggttWFA8jN+MY9T5gPE4VOBPIdHUZ3Q1rcDF
FRRHQi7JDCn4ixHhH9Rtozx1DwRnJhMZQiCldGS/yG4/Vs71ypLZKCo0KcQUxlWxplpxaJUmsU5l
4E+ypvwqeRcCBizW8IyXNyZ9LMwPYMetMIT3xcIW/7Sy//v+VyUbVqBC2GhkqTWy/cu6fr4ROlUN
CoY7Rr46Acdj3utkv3JUGfDyUF5Eu1reT3UQG4HVOLliVxcXnJd0Z4Z21mHluEJbiQ0VCPyR1K5M
HL7R4E7njvrKt7EVlFYAh0RLXJHPCyY0bmP92GQnLMaj4SYfbtXhWFc7Jb6ZhnOXgOJv4phxO07H
YMXQTXJPg2Ybr0ET0DAG4wQ2O1rJFvDYgBNgwGjbpRndqH0mbFPRzwu/QmSkUsw4RuVZFoTjxBdE
Z5KDEmNwYa8wJyGEV+JLjPedP5aM4pJZCbC7mR+Z+ipUlGz9ml58a3BLyRuK7d+fiKr/CWT57xO5
2uO5NC+StBCuJ9GftL2ZbCGkRa+d4RhtIDPJKXK7dJsUjlq4IQwq7I2lXVL4ZulUcjB2N73hRhKn
DRmWW5aHunN5ltQAZeHxIA185y52/JCCkTRH0zrJ4nFh7lHY3y2omWCakBNhZ2M4EZbapYsxMMJe
9VcMK0g+N+R5ODloXtkeB+nYSMfE2CfKWYIm0h6r5lSqB2vwNeCRmBYO45Y2veYCK7dmkFQraQqE
+lKfOlAAJo3mUM6mF3puMWsC/KpzujUtcnvoO4tX6645wBJxtdCPXvr7dSJQY1emoyObkba4SFPP
kRjfLeFGWo9nW1sDL7jzxniTqLekoLYC1YSi40y6BxEM+lxUbAlqBazt2lMWR579rjrE2jEcjql2
7NJTxhCuTrMLUiJ6UbD/Q3s5jN+wsWGLZkzH4nRCtMGMduheMa9tN7ji4MTGmE19k+le0pxia8vH
vvC54OfOzvTDQiSweFBkyJvnY3dxRo1GlRMi8Grp1DoKyC6OBnct7jv1poAJEXvSGx7aKs2vxl2w
qEb0RNgT7E7dcFfn2+GXiiUvE7JfhDvGcymhjT8WBW+DfabqiwxSJaJYm4gySQFr9k00dZJj4ggB
80OhLgzi0G1Vjw/aJ9vK2E56kJb7nigdO/Jr9Si9wCUtfNk6Nt1OnL0m87Jux/dTszUu28TYytKh
cXihTmaFsMdj+EGAOlulPGnJtl6OPeqe0IFA0iJ4AevCRFdg+AVO384CNWl2J2q30GVL52QjitPT
dTY4S9wq3cjvVCXwgVM5WMv4mprPlSSfWV1T6GipH8KC4QBDVkapb3qhvjMb34oCgXlyqX8pt5fL
ipCwc6PQLpkJyyyQAZanLXFa+VXoDIk3UfRg0jStqLmB+2XuRvAvKn9Z3Ap1CAw7/B3gRTGNCrLy
aTTA4p8t6aFvPWHZwmJaCrdBw/Y9AZTVVrw4R24CUxTxReyLXRDx0At31IGz3QvD9+glw63kegC/
BphGG4VslklGsB7MrdpuddOfOghBdvQNE8we8QyQCsMmMA9lLdCrfcfOup2cCrEgXIjLxtDW6Yxa
aoMRGSjtLo5Ae+xiZ4eGYbICfL/VahESDJUGyHX2rid8wdEpI0H5Fr/QT8NjR2228gPzjmjCAfXM
d02+cqwaRzR9gM9G+8lp2owM/LLHtSdORLAH804UHSHeVjcxeAYcFfoMJZygc/mz9wXsQKP78mUI
5B8D1oH4Bv7o/ZJZpz/Dk7zPMoK2a3xvAvydCQK0/+Fn/D/Czmu5bayL0k+EKuRwC5IACWZSosIN
SrIs5Jzx9PPBM1Xz293Vru623bYlguDBOXuvvYK40kAn4EZBvh1tuXfTGicgQgFD2/+svYlEuXb5
SPvB7YlrCLy4PETxWYj2YXzq1KPfnCxx77cXficI/3JU/tO4h4L2f/flP2rAop2NYRqpAX3FmXka
pk16GDB0RfyDqokelliLfANm4fcbYv5MOLtswa1dW+uIOkOBr7uGqwjsGfcgTqvWp8LYmLi6FtuW
R/zGQiJ8jhscm2ustmd/06vOaEBBWs3xNpkcs9l0mq336zRxDHjIqhshtdM9P4eVduj1i249cTLL
hVe1p/hvwx7pn7kAyx3APRQXO9zD8RH9vfqMxrKWmiEGiWNmvwM9bVijklM2Wyb42uv4Sl1vwQn1
5PceUywEevo6b7YDnEZrNbcbkdtDdMLspPK6q6FiOSXlqcJixjFr04l284kJNVz7Es9JqnnyrTmt
EZ1l6+S5Itqe3AraQXJFquesdCZ5306HUIBvu4PZVoNvzRuTRps4DzZrYc2DKGHDC4xBuLWxkOGU
dz93fDYFzzhRtncQU3BL6PCRlsgE3xqfuF12x3ZmJGfP+TY7Tgp8Q7zQbBAN3CvYe3YgJPMGa8d2
Fd7mDx5FRIIYWRzh1qbNVkV4q9g53AlIlrmdnYW3Od5Ii4mzHtj44eIXw4sIjxmfpIAcbmMDASt/
H869N77UOBrbZB2gOsDjjjiZn7x08IyNmbWhzhaJUSnWsrEBiSUzDWLNg12Au4rVWAtD2gmcbQqS
jrAL0pmwU4A277HwQEGrPofTW20s3LiWcolEb5RvfzMj+MWU+Uc1+z8r5I9qEnemQp2khM59ojlf
hXjGZQt2ZbFxyKuxZdi24gir4YP9TAJv6Ld1vmPzmuNVTQBovK7J0vwStDVWxJRp8CijfCVSQ3KS
IhIAfJBsCwIkLTuADXTq0lYRmKE9Ev+CHun/hsXLimnINFq6of5p7YDFziRWky/e6SB4AO+6m4II
ccvUm05e1KkWH6QFja/yKj4YxrZYhDkMj1B+yVhkucx3tdarUGfwmAu2kZ/8fHED7TOv2TUsOBVi
JRGKa/+tkfYyxjbNG0mHQC0Cw11mn53jI0T6Lh/pDXavCdXtGa9v7Pac5iVx2FMZ7uawAxL0PP9d
gv7rGMKQLLRdhqSYlv4HyKlKadpFJT1JaVFfrUp5DVQrZCSQWu90uqZkTz/oTOQe1Ng2/way/isd
i9uOdYGOf4ii/LHRakrTaqPKIhLxKJeh/xyNFi/oXWpuJcHTy4uiHFJrp5cnZoFq4IDLyeZBs5w+
OfeGZ40HCOK6cBuxa04h8Nhx6/jWriEqIjz2shcmu8zaFcJxKs4aOatG/yxX15F0IiiWxXrmRwaA
kFPbUzIe+vbcpEe98NThLz7J/0oGMMC44GMxIfiH44CYltZQ61T6Vm4rNNSH6KFQdWabJFuPKk+1
rXMkUrBwblMRkItCVMcji1ZoOig5UUfTffcLFqlYC5ivgahSTkyk865ifa9d82rVInVl8GGuIJOr
6JzJrcbJuls3f/vYZPlfT0hDVUwJc9PFZPCPpz9MO9PPdEG853AFUxtxkdWvpNaNsYDm4E4czo0w
cJX4kJoM+zZmc2hhqdZb+hkDJN3YqcVpxHkcr/H2IBanxrrP0XNlnSrrTkOS0oYCu5UnozjXzF2T
Q9m7EscG6iwcF3qqaFdLrhYVHZVwsheQDfT0oPVLXOxmKknraga7BgrK2S9PqXTBLITUE3psUm77
A8KqJPmeYGKPDtqWAf1y8lxrm0g6l5kj4N5eg4VDHbUlDvZwIxI1kXiWAWNjPbYbP9nSPQWklstr
eKoKxfnA9a4TUNVyr4YbcHEyYzE/YnIxYnMQbvqU/I1VvbApN7R1IQ593UbRt6J/GZrDaOxiY1cC
8yT3ub+P/b7gPSir6pOCGnPts4KK7p5uKQ5jVOHhWr9TUPaFW0/HVD7LwXND0WT8rFPAE1c3vpiv
gsovI+0ASQXziCed2h+FOoqDxF4KQ8UOEAfj2fnRvE4h32s1yJv4KlPz2tLOb7f6wb8zQL7VnHqs
ozvNezStjLvvkuYnLwuyxngVn96PmqOVb7Qda1fQXBMzh+gsd8dQ3UnticZ+JJwl3xcmFsXnKDmM
NJbS0YSvt6rKbdRfrDAmdfVVnA6Bui2+RNh+MFjgKJmnFKcGPAcIwqXTE6J3HQYj9ntItDXP0ncl
KLtFAZ5fIvNeFV9a+QTKI/N3I6KaIMNKtEM707iI6SUcL2Z6yfu90F6leR9g26o/yfq9m699cWzU
fWBdEuOujBcpeAz1t1xf9OJeyidL2/Yam8MVBVdym2tPky9xe5SlM/oiXb2O0gk50Si+FP4rQqOQ
k729KsHFqN8mopK1p4SYhnCPAEYLEf3sVHOPzIjG1le80dr6ePfTtKLvkC9RfES+k5l7VDQ1IjNr
G2YHBEBNDq/AU9KDidaneQrRKgUcS3eUTAlcYvU6mPsOsZFEn7aT0kMc7kXEC/l7q38P2pOuB7R5
iKvoixsCh8yQPfBZ0R5z/m5ySqGZktRDxuLnwptrUF9S82Zg4IBCCNmSue+F50j1RsqauUU9wufk
tfKlTm6p6KTz3ujdYM/PpXwJ571AdJTsmsIJaFEHIeXttjsz3fImKA6Yf+V0/fgtUCsANCxDLnfI
yPTBZ9UJRaec9xPxTSjBQldPtxnSlnQ3IkBDH/VLN1XwO8VG0Bbpb8aNebA9mjPFost7njNnVg9T
5vXNES9cskanD14PkRmu7YjBTGOfyMekP4ThKUOMhF0XRLWQGcFRjo598xRpT03wlOfvNY1I8yRO
H2OU0fE9mul5Dj6n/tPvb0X1zUC6io4dhAGOeAAAaRekOy7cmvbwTSRyNazlTsmKl6KJb45t79bc
O/nIZHZEwla40Lvbp3Fxj/VCxFvB8ub5tyICInMAVHr10Eg7/laIHE2ihXcNE4XFVieCvPOosAFT
WOOIz2T1qSlcpd1M1SmmVZF2lXotpZMpUBI++xIaqq1u7PnTlKVrbQWUwBBlGEHNmzjaTHw2rDoC
Q9DLKcsvMsKUJlKhpLMu3M0AGuJHMj2jqPPF88g4UDxl0TEgL3xelWjCmqvMNc33NDjlFZTOg1Ef
De4A3iihi1AbrIg1MYPk7TTmcHlIPLfXyEexOgnqwxS3PpMbnLu4h4vkbauJJy63kHZa9p4HJ707
cH0zr2sCZJ+nco/ZjITkR+LGrnOWz7wJiKYhw4RDgrWouHxJ2hyH6tIeWoDKDyZ4iz4xPXCtwrTn
z0Y+J/HMhlwJp0i98mJ804r0qGRnQe5JWePXedp3ilf0N66G71gFT3G7rKCMq68uBtVddREfEPQF
c8unnCBgTLdcJ98MMdzAuwtc3ovZHTppp4pbVfF0ZjL0fMG+k92h/rLMbWW+giSxo7JsDPWhcsQl
0rngpxkiWlZ/lT7B4G+x/yl1r/4y/5hf3s36MYjvWfiKSLGrLkX9xXsYxuccCZj5OuV3RtRNdCwI
vZSp3ww2/X6+87HaKgZLBSLGpPrJkVrNaEOBDNBeDuarpv1UhLMmsSNv/GD53yh87UktnF8YTCeA
YJ03l+cwOMnggP7znDzDy+rrJz6DTDjxRymXyHJrtq16MMtT7j9XFaNj2rIbWFnOh5e+9NFHrz5Y
EXBOku4gl6e5vg7G6xS8StDDk0MXHkPhHAin5mOA2KVc9eyu+6dOudbqo4JaWj9NDNvBMjBHmNaD
ta5qLH1SgkXoi4AmvkTN1r5QSg0KpNeNpqwFgKBVMq8Tg/thDwRvvg3AUOOagx6WHUyw8pvhOJNx
sbIFSnpw43VNgdG4UrTXS9dC9Fpym1ZRCTMYhydwuPDeYe9CA9sz+XcS2SEztBQYQGO+lnGVbmUe
jGY/qMR0a/fWtA2W4iIgdpGk8qPRe6h7Y32TNc6M9QR9xKeJZZ5PS7yCiiMBETCX/lTxMSk3Mra8
iSPlWxl8Ydj32W45Y02cKNDSnipjM8VIZ3bV6GiZWzJvJjk3+JglpKxn0LtZpUjaDpZXRYc4c2t5
20WuMRyGaF8mR3nwRP9GYkwenXex9m5W74L5lg4PI33l3zl9VSQ0jKjJ51tfuQpRIgTCRK6Wr00d
8r0r9vs83jb6tsfbB93hpQYDGjxN3wWmg23W2hKvSDYF4xSbJ6N9jsJHJvzI1aNoPFrjKbG+4/5L
GKkkYhCWow7CEIEwv1fE/cafI04C8j2SHP6qbn2H448weEtJMIooKD4zovX6BR7t3pT+S5lu8zW6
ZMNVBKobwHfjApanihrmW55fzfI51d9VtaJzp+wZfgrhW5H8CIdvNTkppRcE91J5FqOvVnlW1Xst
3lJtN5eeGP5Ug2+zebd6p63dYbyq1XMQfw3VczhQBfFf2dxVtFsas4dJfM3Mja6vUv1oxglEVx5C
nyDO3jH7nURSMbo5Lnku79V0MtVbgaBbYuwZ5t/MtXzQMwH8FW0J0jHXLJ/E+L2XnkS89KS3UHoT
RFRZa5C/+jWQv5v8bVJpfuaVr1LxXTPxZIjbpFkH0mku3O7Jmj2jW8/fFKsoQKN5b0nbEVGbsZqe
mGZWOCFQ/4HrYVeRLgqwCG1I4+TKdYpuuUi955IG1wlHrbyM1G72XOwDjqfe9cs3hSiO7B6wsZIY
yCH1FIwL8YQJgd/dhF80zrx7jSraSR719D1IdqJxbWFF3pihkjAIgFEgVYFj259M0wtRoY87qlFg
vzz0OkpKEoHA72OIN+ugYyC7znBuY1TGmClzJGBSTOCTfa7s+UJyMDAzh7eHW3sLXHdLlSflo3sJ
kDWHV8CTJHJnLIt0NIIMQFcxI/3g4IdrhpMIzXjOb1KymZ7QKPYQe8w15X1DGzqtx8Z5g81SobrF
NoooB6xOUY60QNtomhbnuv4n+kQks+LkpFv9FkC6YdI6uIq0E8y9kq0hM8kV1q7oHAxYohgomqvs
B8JZppf5jWuKkGqzt9UryE+8sQ6vpWZRQvgYOjOA06l4wL6Y+dJbuTF4I1sN4zUOT3ObNWtVRNPk
FdJFSr0CdkplI0xOeVopJ4Y1p9ULpwFnzlY+yLJt/YzeGKH2D5DEQw2i58HMhipnOom/4xvWEDWZ
1a/ES/OFWo80wOwifvY4dGBnli8++N3gNs3G76Cc2f0jhRhjbGQ7eIJ0iyvbz4DD/zAV9tQio7Sb
mhuzz48JbJOr8BFOtsju5S+8ZuMif/aPDP+EHexLHVN6lAKMegA+bgsqj8+aZjezUxECS5Zvv3xw
MqcMcX9YDzfO+D3Ftn9vb7Ra6Hy4xwnjRsGp39Gc1Q8Fyw9YnxX0LHKgD6QZNKgcA3c29prs1sR7
ccGwsF9SHWH3MtFHlmxhXSq0B1lDWE0ruK1PoFJduyvNtdggH/L4/Cd5rSnOiAR+cOFmRVg4iKdg
2iccv8KxL/bGDFfZyclwBT+uAbucDrHeh5F4/nTqDBTzm6jxhPmoCFTtK1E6WBgrCFs/3ozwlmjw
dUZH21HyLLIPKN3jjcyUXWDWsBbgXRGo9y2lu1bcFeoBLDQOd1PtFm9dsct+iLFT0Zih1oaJ4jvh
tFWtLSQk7O4huEiVnQHTISVMDprmLIJLTGupLDtvUlfBj47RNE39x/AUCO70xNCQ43JewXVCmFlo
DGl2lblFfl/SmDIlACPCwY9obHaxW/cVQrBnoFo7krHWHtaVhFeFwSbKPpxxOPC05Q94U/yCO9Rx
b/Q1wwgkijMmOfDg6nUANdFYBjY9dE9O92E74RklO2OxqnlH8qZWnNZapXCwMldvNjqTYoLj8APC
ihD7XxN7QbHcBAZuCt4M//OImN9IfklPSBTmUvxNdxAh22IpoHujukbI5OMOFm4m1j1gJFLUVyVf
6cyX4KbX25bhVuwGzT4hwVzYjvmt6y59wRrfqoytWltOj35970zceY+oxrI39onkK9F2UJzzwuHi
FYSO6taTOBvGnTR7BV7FDYvHFRfBlKMQ1hAeysrJUzfHBWa2c1wMKDjVgwjbgbbBYpjqsNlkoKs4
LwobVLiDsGZZonotoVoAv1O/MZqlGC34JjsG2125rRZY1snZ+Um+Jm/tnWeMnT/sD0PwCOSNSfID
n7BHiamXWy5L9d3y1OGNSK4cPZfo5OzfzxnjNH3Hkk/oYuRVYW2hN8HwY9yeweQW1j6uR77TlbuA
4pwVyyNXrlXY8Eji9V1RbTPdzcbFsABtMu+bV2iKnTSBHOxYwci8kMWbtIaGJ5UHERfO3DFaZwhd
piWIl2drA2WcgRGPbsQMwHd7a6Mv5A9mcTluYwhMCCaPVgXTuQnNuiNz/jMmQGtLaKVkRwK8bzgu
W4ZcNWAG/k45h6eXNYsvQ5ivZ7otxTUyryJFE3U9ytB0udhIgByIrn9h8G0YhS1eI3sYBOOML8Sy
cZGBwr4nYXHYc2ttWVqp8I0H24BuksGo9tDSjuaqUqBWrwggMcPb1LkFfDYsxlLH720EzD6wysQ5
fJK3sn7W0Qhp57A7Z7jVDV4hutE3jNoG9C9chudoHYh3UU7RM/rOUVoxd6fLNh/tJboh7tJWER7Y
l+Y7AGNnDOkh3gUijOheGTGSMfggyKxsuGz0DWum1iBWQEsYJ7CxhhXWEbbU4CctIE5Z0mE4ryxt
8RtgzA322EH6pPBIN90FYg/LAaQYAiQnFHcgTNbwCBHtT9HiYlGZdvc1K66s7Thgodphp9HwoQV0
Ctxvp52uCWGId+AkKVp9LL5YSG+AqDKyDLFUjV39k4JhQuJPMcdOi/Ejv7YgpOxh1QmKx0BtIiBx
XhleMNiNvlEu4GeLonOTnnAhgnbcEVZzULC9wGCrcZIvXkzMmFIdZfHEHBdGJ6fuzIPzzi1gJAzv
mLqAMaxwS/aLAVC3bIBgr6mCAnVXpQ5TWs5vqdizOhfVPAr0X4EvfkpxxSqsmFFhCqDazZ2fiY+G
dYTIAN4ycEr6q+yCqT4PsLdWJOxSDI2EtXd2RajkLw+SaZFzraRsnT2rd6SnYm9zNPJk8WVWvUwa
sh+BANtjjeUC6Yoy2bif/XMt/3KMyHcmLYME1RojnE1UrvlRL1DEsjN6obVpS0eavOjM/43lQSvx
iDoq8t4YjlKy12vmjhv41bG+rikWBT5EXHU8ebi0yn4w8OBxFe00ZdeWIGzZ0dWtGRzYlcNxK6gn
iDbF+IiHo9pf+H0pufD9VesqQpIMdhl+e+ZaxnEnvObRsexvCgdxfBsBhDsX/hi2KRRCIXnAMDnn
o5bvm1/oYQ39WHBC6M/qps332ryrZUQ5nnAM24Ni3X2eqvnUNo7xxkCcY45oQqwc6nU5rKclU/Qd
ZsFSuyK0lD2VqHEKLcudEXpM476fd7CLcsllYcMyi5BE1sDDQDckU66bZjsW+ylld2Lif0pI0Gxu
hk/86qWpr5zIlCqatEUjzL4BR61fc3wtkmDotfgAYCVreKN5qLKrlpyMCSIDAJSnAZ8A+wgIj/ZJ
t41htRi81A5JCuUHDP10xOdNcpExY2EhLhcPCMyOPN1xzRA84104zuYyAKmY3aQ7Y5nh0z8cOwyY
TDytToN4wl1B+ljEzBoHBYHr66jFp2BlIg8FbO7X0OUoui1k18uUkUFFxoO0WyarcDi5YTzHhlfH
rmFseLKlBsLCumj3Em1TcROtq25d1YGBvGdxWmFOlB56UlTTHe1GZG2j5qiIZ/ZURn5TyND+ojEi
g9rDxAbIiqju1DOxdIGYJF7U+ZJP51hzZmSp8bYb9hYgeXFKzB13X4bthVmBuNa3o3YS9EtoHbR+
OxQsTadRthUdGqq4bh8HbIeXIHnyMWNW4kcY3M30yrGs4y9kHkzzGiendrzq+tFILkZ3Do1LOhwT
9WMsaAKAg71GP3JoSdUhDeE5MXE64u5jdnufZV45lXaICNcUFlp3uOdIojeIwv00AxnsCv86BIcm
fZK6c13c8uQ0D9dmvkFZWBoadZeP3ohGSvpZCDTP3Dmm+uveYHpwG5Szn+1UZVdOr2H/pIfnbjjM
2VnCCVrfEtn9CrgqznRPK/T0E1SpjMHhCsIWIgvIQqnXUFf3jO0X0xNKzrhaRW/ad/iiPuHLIdrc
fIxtqARoc1pKLlS33d9kMf/qAYAhG0wCHBwtU/xTIq76UpuZpXgPD68Dxs/Ka/coIE5FqwYqBdYm
VFjhBvrWgJMYRwbdDRMv9ja8Z5lkQcUBcmEmikrYHghfQcQJHaqHVfPrq9GDUKcCgpKC3SEsXojj
FWKGcG3WzsJ8qzHIXk0U0Bg7s1zRMJGYjWMKY0NgI3/V4htp8MjQmWDrZ8cgSuHCQUfGU3crYrwW
6z0U4PyaWQ8jKQEsaZFKcbEWf8RZk1EArQwmR/kdXM9nk6ao+nXBAMQRGBGGbYfmlGA4Cah9NE7G
LSLPUz1PZzA54dEyrujsiJmyZsff2jE7GFcm4xoqtNoG8sBA0WJwtUoH2Fcryh0/tAvM0LBDWRtA
UcpqRpwAI/fXN2nehJ/1d/cjf+BA/IMOD34X8ydsljDVobjDy2bAYIWpVbPsh5axqKXYDPFvArTR
4P8RIIAn4kOGF0Z6BvccW5caowSbAp2Thl9QL4AFQIeDJ8UvNBpYahZWWGNzNNM60UrT76HBwjCH
olAYIcvYuA9xLk262yJ/Rq78HJytnYXR5X8PtK2FMvkHLUFjzop5qmziW2r8MVFuu66Y86yc7qq6
r6cTHI2EuW+JUjlMn6XmmBmOaR2k8XtWKROHo6/dm/RHMJyZK08ziNmL2p9bS7H1/N7Gt/wLfFzM
tn6w8x8Zu3BQutLCatib+kh7gI/FCdJeHDqTuRSPgnAf64cgw9nSbl35pkcfdDm12dtKbq16ROck
jxvi0cwxvXNFJhXjhRpdQpUweZC+aKKszM3Cpe6Yq5Mx0P3ClntgaqU9g12krw3DrRZ6Hlaf3QUO
YYsiN7rG6bpky+sdRGaUGL76SAKYc7Yqbmppj9DYNmY6wfTTH4CX4+ovFApjmff+ftstydSlRf2m
mQa2EL/zheY09JPIUqe7djY/kmQfVU6EvtMF7IqO0HxU2YEKw+0/EtCXJZvgGXAzfeB2Rmkl3ocY
9+7kearsgjvhSOK61+mHNlAg7QJ6y0k/zN4EXIZ/MKRWftvw4mdmlcJiJgN+oCUeNza/wcNJ7vgp
3TUIJuAlrr/ncB/OwycwoWbn9Q6pSFQTj43E0Q0hFRqb7kVV/pYW8os48f9vCGQGDdK+Rk6ISm6U
ydT/9xsyhWmfqnEEsJK0a5MtbsyD3BabU4wFwJwyAL6pMXwkww7kxmusBrIMHRsU3BqQWYfhkJ4C
qGFt9jCKj7B6xfL6loKEEtZoGu+4YAwUZHL8kjPgQapTCIuHtwYxKGkSTzNx2uKhnmFaDXF60vwP
yN9sikzBs6xwh7I6yDFQFQ13JBevfUx3OV4xzgGzo+TyPwro4HxVpOiPAXWY30gYkt60BaDv0WGj
mJ5kj0dAaPWVHACejZkdTJ+SL2/0ntkEyL7DkQVQ1NGXoB2S1bNZ8SGFblCOr21OjlafwwL8iDIc
JsNpP0Z8ZOaxZGeZNbQNI/IolK81iEef5dRBijv752CQvKygq8StggiHjWF6M7145HfXQQ0d7rLd
q4Ld9sqmZNKZgTVlcgBhikwrimStcU2c2HJeRAxgWuZU3gDGMoosYDctkS6BWTDIoWwE4PIVrN0G
XK3QI2olpNZydpJcRx0HPsv4IxOBGlUYzYj01ZGu7ac+wQvzIWKo3415UsV3Q4EsK/LqiSasYl9d
+1xNDLrQQ+29Ss1zwDGgxUzj6ZGNYwqBgp86YbKTER99LiSKmUtMlFpQ/sbFeaY5ihq6Mq6rVJJt
y/oek4WBep0QIupYb3JZdTB/Jjh9dKHm2FnffMLUsq3Af6mLq6i3jxlgmaMppG4psRwxjNotceLI
4lVctV6gYytcoceEkioUAAYKStySr8BLaEhOufwUJNohaC07ygrGVPjrNbTVLW7M/K3PWcHQo+VA
cFOz3SaCWwM+yQFh7xAJpegtRDCQF4gp6UI7RIS5y48AoCFdnlqUGyVLmOvg6573tFbatWumQ76w
gpr2uYk+Mv15NjmVM9nL65+j8LBkp2pTZwZ4rQsotT1ZT01MYzp4BnddpCeV4SurCKKCbRQF52Qe
QTuynSDK2Gf5e53iYoBel+ZU0Jb8o4+5+k1fw1XuRMcsXkwZQBcJ4FhMXoET8F8Ord93z/+3WehY
XJuqpkqW/sfuOSSSNvl5Ih2maqLVz8F4EGMwTowozp6xL7SYJ4/JNvRgpLT1doIvCuu5SAyqVAii
kE2pWMzCMyEyxbl2Sxkzpl14GCZjVVfSE3HETs0QpWiKvVX3X0PbM6kFDq7MawVkMkTZhqlPBudi
fC2M/pJYLCUiwMMSyMTScYqLo1sp4qioQ/1/zhsEA7DXfDWGmwoaiH9y1BK9G5jr6OdMJFkBSWny
Q6abL/oqF4DlUDuAsNgafIvYwMJ2wMuuLDaSgjk3uj6fohRVN5GPEOJTWyiJNhGMTS3jXF3X31oX
1Y4KsTsPtdcwirG+K8pjY047MUu/ssq/tDL6Hij/HWra4jlo2X+CN96w/Jez7tfW/efWzk5oaXCf
NKIx/igxhmooRigm4kWcbJTWcrgS0F1hJE7xzUqjIcVCHOD23Hw0aA4ZQcCqUzzGewYhq5w9P5UX
WMNI31TFNp+mt+ConQxg6828MAfh3KnguAJixw1McRo6uNdUtdjATs9l5iVfkG2KC9Obd5zbuLHF
S3xcC39jBurL2/jjbSJnR5SpqzoCTX1ZtP8jQDPDqSv6LhqvfrbXEIBmoBs7NM/UuK2x9a1V9FF2
G/i9tXSaJjtGIkkgyZk900ZgKtg+bnbGHjtf9V1kvrOutDWkttl6gp9Kxe+WGEXiRC5uU3DER8++
tzAfXycPEcsJykXl6iRAq0Ak234r0RFvkCRd4g/0Ar3MCrzD+cqhLfbBQ9N/RniBkTrgFZRY1aOF
dpBw5HInk19DWyxgmmEXl15c3cXYTcIdDrVp5MrphUFv1cMR2iBAUHSvS07R6M75zmD6ZtdYjlzn
CJnDvlE5HxBomevws42e2nLTvWWMqXjnfDJHjeO2h1Nzt9JTrWAQsjReYnUFT8vAIcV1dZZ1T+aj
LbpvheFkZuFHcRgH086Gn3Lk+KoLGmQylBz5VhVn5fzAsJSiUFdoVbc0caw5loOpbfLuR0NANtMR
VzgwxjLLtUa6OGSY+d5hcBw4+kvHqPGz+RqI46KJmJ0JxU3kaCqjdNAm97+3sD/EbcsWht0cCUGW
KGr8LP5BJG00ZSqyubAoNZwEbWDPeC7CuYVBVnDvyHL3A21j+rtxxH0V3qXEXGown/77Kha18O9L
VpW5EhjrrBUVOu/vS3YsG0XNeoNsHf0zR6/LB6ODndMgh26a/K29/eeuzauZS2yjgs898Xe/v5oV
Se0wyIJ+A8lkZgQV4CXTEHP3LueYXmM7sRL/4l/4u4RvucumQkS6Isrk8ZjmLyOK/3kmlUoOC3/O
/FOo/kRPZ0mb2nCM7rNI/nInfzFvf7+Vv72S/MeRJGUxtGi/V/YI/nBDzFLMNAtYFRglmgh8ubV+
l1wsFEVJslY0BVEQjqJNe5RqEAqcBnQ3lz5qTnrJOFWIqvVWvdWwEXMhdBLNYjhBxoozCMpjyvSN
yHivHYGa0tMYZp6a6df/Xhq/c7z/750zLWNxh9dR0/7a7f7nzrXqFGPC1Kv7VoANZTpjWrsiFi//
/SocTv9YgvjhiSTUWCp5bP84yiW1kyJO2BQ8D+EW2oiaCvhhEo9k0rcpdhYu7hyI3DGgbGCgrrWv
FkIOZ8iTyp6wNg6YtJ3iC1y9dh2957sWN0HONS9519/GvfyEVFRAuEsCYb8pVuGX9RKp9vwSEsls
OoFAc2RL8Up+4++Ne+umVS8J0IWtvaRP6boxNjr+lacEGiARQ4Vhh4irB8CCV2x5jrCwmFjhjLwa
1tZbdjeGJa0caVKmurLLnOiodGTtFIQ5RetpbTD2Xjim4uvkGO/5x3CYiI+nAnAX+XYFMWCHew2u
nhKVJmBTAfnIzh3qTtENj+oJf2p9Ux7i43geT8ETysT8hidw+GyMqxDjzL8c3Oq/fzYmUY2qbuKG
8EdPpol1KPfqEGNGh3YKF+mZwEJGPFFIslqhr43kTYIaG6O2aIK3CgFAXZ97Wh6xYtg9vsd0oBoH
rqnEdj7CDRh+VC219hBA0nhqqrMovQjIjS2B0EPpo2QsMDbvGV6CQw0L6a3NX2ajcBEbp9i2qQa4
pnkEMKnr7DWhlTWqj78sx+Up/eMpZjX+/3f8x64sKNYYCXMTn0eWIRJDK7413RnSTgPQBUITaQ8G
VJRY//268r/sU7pC4rmIL+SS1L18Ev/ztImCaOpGx7hwDDZ16lQPnE788Ahegho0bFfZ+6cKCgid
A/GDCKZJVApTY+moMc0nKbjdV5bDdAodNgrAErmO/pcnVf+Dwv5rR8D/FZgIrf/CY//jGqe+7SVh
BEDGx+5hnIn3WKIJHcTz393GsquN6uY76IiEyiyhZvFu8kRvCWVBobpNL8lNchg3bVA1klNs7ApM
JezxLJ2hNL3PF0hzd+Xe/6jTVeNJuAP7xFU1GzYAG5XmSic9beSfIwSJlexSGq1nzIT7V2JuVst/
7Xr/NdnPX198X17B4B/JOTtP4CE23+TF3Phk/4j2BzU6GqDVYC/Zasba3FRbeLMbazt5awQQ5FaR
I5+s1LUrnWAab+v9k+ziM2VDLrN35+CD8TDpE6BSdutQJWyon8g/Gtfi5omii5d7D1fn9yWiPl7v
nM/Idm67nz+xpHKalU6eTUGa32zflkis2MnBcWIkLxZJVMxO1/E6eIdxTWhf6tBLr8kXJa6HA3M3
rZbkvQaAZ4mr/z+cnWlv4tq2RX+RJffNV2NjjOlDSPPFSlKJwX1L41//hnOf3k1RKEhPR6p7TqVu
Acbee+215hyTOMjRUh6R5DUrdgRNOCw349gPzuMh1GdI/KHhMCqdysUY5+recP1g3niqByve15Gk
JxvGr7bq1bN4i7YTFVyQsEAKC8pRh/7sEMIZmI7phytmUyOyi7xj0Ab6ilDGme5kI9Yy7Fhe+Eem
XYUx7V3blE+HR7O0j09HMlTn9eQzsiUbcoH9YY0SbzVE1H1gHHbklb7K5v0Tjq4sGlWIbtzt62Wk
erR1SSZSRw1fAz3oFxTe83Nw5oIUI4LFXWmSLs9P0aeu2KlolwFUgFHktxSerR1y8eKluSqDzUdu
h/Zj7IIAdC5EBMF29zC5uWvyqc0xNBd7CJgTny6T2CVAC2YWwV+do3jK2po/lUQUMbh15Yk6UQM6
MSRakwdsi/55k7AEc21VZ7gKmpvNzIcjIa+qAxrdN14jX5sr83Z6nvZTYj28fnGY0YYZwXwY68+n
8Xl0dkXS4AiCo403PhKDlu4yenXgw0jw6r+QIoxfyu/PM1xjomTtz9Y+j546Z0jXO42T2dAMH/5B
+uAlPio1IvYQQbrSdPjrLoTKkl7gWtPC52OMh486JC5Bgud3zy4QMIfZMLvSOiRt7etR85ox3gAv
m5VBTrwLea/jxhdn1TjlCmTfMVUxAUjohBz6QTx2KaleUDFGrUsHdYyoKRz9sWbFBGzwWBibI0gA
jj6PdshFbPDOPL2KDRN/RESlTbgjiaoKwU+09KYn4jkV3/CFse7WY5m7U/SKoJoo/sXT/NC1fCD4
BCEyZRql5Aai8Jjvp/REeIaHn6SjKeki9p6vuArIwSRvj4a9E41GyDWGeD3ipbDzOjXWMGZyjuzw
jXvx/EJaeu5ZfjKWA9F+QevlXlgbuoDwyImwZQlxu0DeUKR5zH+dw9ji3HKn5fk3y+Df5fRqcxW0
prhkwlFbtNJOKvFxO03vdnh9I8SiFwj20j3Ep3Rjd/trBb/a3U6HWtEq49AtEPokphOhoMdSYiBk
wGgNHtkbdFvi+M7eNnyQqz1Vp0kDrwgIqkpB/vfedjo33VHtY22xH8AmNiTUBEIv+NBkJu4xEJIM
0FeeaXpRDOwQBtwhHqINMszp1LlbWXKQnx3PD3SlpNOdXe3WvvtN/Kb0JNLx+nxgwr43Lh1Sw+z0
llcMFILqsGHKfNLuZJ9foSv+83X/fKWra6/mcQm6VGIwv2zH8gKm7tvFUz4gkY67HZQamv8ksQ1p
qzg2347bM4wGO50XbvNlLTEevKTjZA3UnpMuVKDkkSajrc/2oq0+iA/mViSuLO7Gw5oBHYhatuZ0
/KaREvCAbuVE+iOlq4vCs1qpAWEBT9mHGSBJiacMPRS/uHNdvy/c9ZdOmDSnPFGhSXc932jbWLh0
xxOVc+GSpiNHn2b+1B4/ES2nHY2cvS1y4o8o4vrkveju3HOq+TcN6H8v94/XvzprNqrUmlZfHRdp
QcLlfnUZmY/NtAuq4LSuAogE/mFxmQalB92EMqV9Tv0QtH5K0VDTd1rWs3obftXUMzrRwbBM19rk
DKHXSZfo9ilqLPRR02IxBLFGb/WMnD0KgXIJlWUycOPJXmByMMWNv20W/bZaN5+c0ijeS1+aKUH0
mMyRs24ROLn7ZcgBAqRTQN7AKpsdp/n4bDOrWKaBuGTonO7yN0zNoyHzOfOpf6MXCGjux1aaDDsq
coSaNRuL06finshV1R1rkT5UZ7ufUHNvsjlakSANJOSR70S1uDhV5/rK/ANwa4TOmbTlNmBP7mxl
wcg2iJ8p3p8O62OQfaov+2Z04RxVzYs1cxZsufuH5LN9agPmKhlBWIQUzLZHJ1nQ6ia71j7Mpc3n
YYp+oPKq+f7BIhc1fsDQ8IL7zXxhrz+/GxtrccYsNLI2x6d2Uk7qCZcDjaktTrFsec3i8qoD+XnE
AEzAll14bE2EcVb2wYufxOXQVnIVDm2roTyTFsqmBhCyVDtb/AiXwvowA4FI4GQ/B0b/YDJhIdav
eJKY5In2gzRlN7QN5zQ5Eg4cz7OnavzWfg32aj/eIF2bYjHy0s0TmjwHJeRU21Xj8nX/im0iEGZk
PrBFTr7CTT2HiD9FlJSMd8zNRY+zn2mNagV6KiXHoh6tQThs8g/N5nG3H0pb8dSl5DEanUieMu18
0ufcU5AQfQuyhr2QgFuXHhrxEZZTa6O9l7wfeUJObJ0YHuear7saCsJJFxzG1SRyyvXJT13UFM7e
YwUpCDZ+BD1lvyCtpPpI38isoWooiEKsggIgJE3uUbHbkzpqzR7kD2FdLgjra7ZMrHoXlADa8kfL
AbHXLuArUFCgnULfpZAD/2XN6Jlv1EAM2Hi92hsuiOZ/yWM0j/wpN3XjObU04tx2JEzMOS6fGYQq
jxGIg+WSE8KM7CWSGeF1T8OzK6+b3Xfs7FSYWBOO90e438wU/PMMasUI+/Qjjs7WiTYwIV3ZK8aH
l2Zl7RTUXsQ8e+pMJ0GTHvKspwP8mqKEZJtHMXvHiyzdXEto7RIkgOHd+g43+XE465tKPTSns74o
GSOVwJYa1IaotdH07dFIr/e4g+p49fu2Kd06fXMI++/LDgXEj5cN9ewYd6WlLjRqfSSfVPFnh8eH
On44C5UrKL2cCdpZ70j8877l3O2+S/Y7Tg3nfch1JrWO0wbqcw4OFX+YITuXVXIO/OQDJz5FskRp
SlE6KrnrXhZPq20zei9Gm9Z+cWcp3VwUUzxK0ggePvGppU2HmCKrdlEZj6FLUdE9ksUccumdyRfV
9ZTathw9hKN1AM3R4UhGAfbIU/d1Yj8bTkfPa4q/coE3n99AHzg6uePn4HHx8vYg2qgl7Iu9+/1S
Kv82Hk2upIJpnk1+yF38+0rGgi43+SkzF9EO43DHSUB7TkTiAvjU9byqH2UdnI71con+DLYYPz/u
LgmWD7R+uB+kzz0TXnR7qReTMqi9qsdPQeUiQ8WHxtbvAK2pftk5v7/rq+iK/2xhusR9AQfLVOTv
au7H99+excSsq4OxaKM3OScV5vBaZFNNxTMGLfNPLcMtNccSYe+X85CjorPcCjsUI5ZCpuE8Ke6U
MDefA66gOiRq6FzLoZj68YbKuLgcon1pBQbT4MTgIM3sMTmHI0V+Y2hJRlkv7LEtFg+/Xwn5VgVp
AFeXSZVQaFMPde2PF24Sq86FLDMWUebK7QavDGmoul9LGwpIy9z25z98ewaHIsNTuDORgkCkPnu6
NIou2KBP/jAHTsaiPt+fJuldnPHN98e7YxJJK1/VripcXTtldVe3+PX8dCs841eyBaYrI8+01Vk6
wU5SvNwZNw237HV9ReP+/17yqhljVaVinpLeDNKjZQvC8lS/HvblRAL/+fvFl272pn6+1PDpf1z9
ODrqcmcY1aKiQG0YQoy6LzDTGvG+Q6Wj2oCl6Rq86+zG2iaciT7MzACH77CN2G3AZJvOFZdjP0bV
gRCb3sd4sPjpDsB1c3xceIh6vWRCAzhggD367ObF6OMyFmcb6Z0bmU5Aatqhn63j5TFI32kzaBw9
88nBz0gRz16aZe4S/TGRJ+zbXjcSUGmNwuD4iMOkxZ7oC8wN3f08HrLkOVwv8IHAyxuj1qZ8owDW
VsYfqFnIix/lTcdiq4wLGxNJTFslndHv2shM2Zr3fXE3mPzmU2UpqsrAEKAIj/3flzeNNcHYJ7G+
EBiZZyN86maywvsYtfiZKNqQ+SmT379T+daC+PM1ryiywl5rU1UOjQV0y9j0rNar8iAfkh4JefIy
olANpwQA2G7TbtIr8/iraKbGZXOJZ1k+53BWC27Y3mmC3r4SumRJKuMaHTXa31ci7iOlPp4UYa7H
eIgVxPlUQidgE7gpUN5mNFGoLKI7y9p3Zsz1o8Tc4f9e9ur+7nM1jAsL1715IA5SdnSS9oymg6Tx
lhXf8p6SM6iFIBDxBlI+2APFRyWvc4SGDda6GB3tMbJe1VSbNtIEO7qMccskyE1VWRX7R/hs1omQ
WSCiRbIDaU13rfEPh9PGOlzA2mEpgXgEDcjcv8mlujHRWce95qZxudMz+Y9q9cuY5fb3m0C6eRP8
+NxXu2J5SuRLH9UIv+kZ5itcNsMZwz7Nhu7MXXDxjfXKgirN3G+Ia/5nOH44SbnZHHmA4eFBHtC1
J5r/xsWN42l1dxZ/61g/pFYb8Im4j76XtB9Lli7wVKnEmS1CNaiaVUTX0/SKHqXLiEHcsXrIjuuq
WcZ1UMQziWbuwaWtn2v3argbq7QhGgj9NIjaSFWuNgYCYs+llMODiOKHBEioOAVjoOC9Ess3Pr6F
HHeQIh1TX55dkI/PcgqRI0r1379q+UYFy6YNE1eWLJLG1asNtK4rQYzOJzVAgya0jWeA/GpKlPEy
eDFiFKRpA8467lBbWp4MYM481jBqOsLePkoQ35BWV/FcUu+8r1u3IHNwS9XR+2kGfJy/n/hWr4tC
UIt4WZNqdhIvxIVv5cM6kZ4Hkc2R0dFRJv9Ulwl7mFN5/X5Z7r781YLTXPr81BbGnsNJPJKQtF2i
55rTsYzz1AdVbTWEJEtQvFHx/39ujZ8f/WrVOXZmrHf73AScOEkvgdKue1hnIW5UP+wDs/X2lKnA
CbRJT+Bv5gNnNJU7mXO3SkwAS4z/oVFbaBCuLkCuKPuzLEhy0Bzx+WvbvJ6oHGPBjFiDHgz0T84u
cIIeBIWgT+C0Y8EC1il0H32nOqlxsttq1lzu9W+UWw/Ozzd2dXWSWO5iRSLL+jSlLWM9E3k6B+86
IaWafkE2VhE82fUfHGBQU2fJbP8W/Sm25a57NrCyFy/cMc22W7WeOORAcYSF+IY0787J0Lj1NpnX
aapKn8skjf7v+7dSczB5p8LAmOqAPALZh5oDND5Nr5P+oBUTKdlWya7oB2mFGi5q2ekjZokeqviB
ZKMtov1UZPEvcGrTRz+t991KaxdpOc2w3bM8NUuMUqxQyAZjJDay32cBv3JzdNUWbgG+WE3E2oFV
gqLXN1AzF1CIEa9MACphtEiKeWLOWd34Kb9yjoGsxPvIoHdmw9vVwg0FRlvMpOOLqM3JLNNlHymw
gWY6HMUmRN0R557fH73vJ/tq0wUdh/yFgxkgM/HqcNt28dGUsxKOFQMqkrvf8rHc2CemPn8i0tNp
nTWP+VJ/Y0aGwoskTgS0CuMVY51sxWcyTJcWXsuzZ1TMMsRiks6RgD+V3iUQVoKPRQeeZvP0+5uW
hrvunzdtDkcg2sUcRoZl9se2kmeVpNeaZC7AXJrdDH1jZM0U5RFW5anDeToh6jk6ebEacPJAK32o
71T9t0okg9dnVKyacMSuQ8WMvNmbSRNXi9Yh/sBZrhA9j0ad/fsHHR77689piCwHJq+DGnuoHH58
zjA16/iSXYDbqIFs7RAD/f7331x4DZFBO4YDdEfy1XPTtDWSeq0EV9WNjvQjyiCu3Qy/YDdXTZ8F
j1joJnSihzuvO+wn/3ww4tg0XYFXb10f1AagHIJjzVxo320AOLtJP5WsSXXYlcrgFU6UWZRszlKQ
C/eqW/nmVZVVLqwsD6f6q004KTRJSS29XuCuGXQssPNsCdJsbec+XpkimUoP4lT7ALpGzMYuoWlH
i9MTlkfNbd5QoeQ2VJ5yZe6q6emRPv9YYiadeHunYqqsj2IHDM8DKMx+QvcVE8OU8fJDtKaHMcxk
iSu30/c6UH2apZhpRogcgnpCzNSsYaj53C7Ob92s3Bl0YPDDpAv4JRv8KtUMq4wOdYO56ckn+6u2
ky1zGnMClGMTMijFL7MJP0IbHCRTdrccaaPT7GUhjqM/aoCrapQF8SfQSnEUvpmvWVC8x3ShYid7
hwGi/FG2v3/LVJO3vmZF0khZgB0o/SM0Ox6VVjGTaqE/ag/xLNoJs/MqfYbmjxKL5fhL9bJF6XeL
3sd5EfR+SIe7HJd4vWlKBd3j+Ym59izchlsFze4KnMNjNNd9lkl+0LnC+LQWAuI4x2ca/9Wim54M
SBUw6b2IcXUyPUyFp8PkwAyfAfqKZncAy41WvzLW/FMgLRXIpDN5CnzHzYOL2wYa7eDSVUtb8+QJ
WF/62+mY7FaUFCCgbIJ/RpwSfKYWk8rD9T2Ph9O3k46jCbN9vnpSnl1zVQCc31sBOlg7dEWPDmxg
OeAgXXOE5njoxXq5t193QcZME0sHAQOTC6oyw9f8LGAKuxB8gAUO/CzsUf7Za70GnwH0ABp1234t
+vG7PkMyPIv+QE2apYuCP9QFCai+xOxtypTvswObD5+EcTXd6f3U8KtJRzdZmkYruuwxd5bKezFe
1EUTYDr0iJ+F1GkusjvLpXKr7mVXHh428gIt9WrBPujKXkKIXS2gCm/kXf/MfWdDRaY7bvqGCxaf
LwzruxsymadvGT3QUGbmLfjGS/RgoUK5c2ve2kEMTt50iixTQkD398p6SoVCVTggBUL9tE9r8nG+
rDO3AowC3SQdfAgpxJ8nvpkdwoluXaL7zi2bMMnl0YQa0LixspJOT4ayLo7B+Yh/7DCx8MpmUBru
vNdb6xVxGuQhk72gsFz+/V5VvB6RXh1qzofFrtqRJtOsWxQlqn3Gmzs+TsggGWovYY7Hu1lVD0wP
Ko7Dn1Bc2H3jO5vGrYfaRDxuSOjIOdNd7RnV5XDOT13JQwumBmstmQwQse+RnG+cHI2fr3L1oZWy
Es0yF/VFcXgyQr/rlmhwj9mDdPhz5/Le+Tzf9+6PTRbIrNUYITga2tCjTEsd81yP4eJqdKyUzhjX
bTlqpHkBurpLndzABWIX+oi3g8vQOr2JzLKs4kkhHCZVRKwYWJ2ZqlbzYxvbRDH8/nZv1j6kDqHd
Rd1uSN+VyY+3m9Yk1esmlGT9Mi9SwCOuUfiohfcZ5pvJ6QzQagivwgitleODBR3lzv0o3dq8TeTK
PMfKcGC8epjl6lwloa5ls9zoobOUI/U0OIGW1SMK92wLUf6IpljE3ze4gax7J7bh/rquHX6+/NWj
K0gXK2zDOJsp4Rxmng7Xung6WI/iCZT85verLYu3FgqTS01NMBRI16k6mS6mYSo2x0X7nM9OX0TY
LwQbLKiLWoMZdcTgWZsgqxmK3ffUqwIyMUb9UvKLoPiKssGF2z8PkzPc2evwxXT0rbIInfdye5js
V6Dr/fZBeFcmxahniscOhNd0BbACs2BuM6WBXW9z9JwYAPQXLbX3HL7PiP/S/XCmvoRbwg1GhMGv
EGvul3WAhsj7CP164maC/aH6/JjCpPCEjfSEzXes+33QzOuHYd040w9/BJy1kB8uY5rDnuqIL4zW
5FXiFR8cQdhkI19aNy/H6eVZWGOi39Vf5ZfhCaC5/lNcY3hyqb1Xyp/kiW7ues/QHn/XczVp3unj
xvPDE453T1o2SH1AWkzM92SpvVjbI8aGqfnYMdYaDXgIu0YWqKzkueZgnPEIpFtUS+hce9sq7YYR
NdkBL4CTcAsKtrqwVuAD0Ccx793PHl/CB3Qsdul1E+1OvXjzdlPM4VQ5DAGva3D1okaKdhx6E3pw
KtxKfG6NcRw+GAiTD7vfb7fbD7dKE0BRIJT/M+HMq07TsyjJZpz+S4LBEri5CNIjaVed5kLpwcZh
+sWARxGHX/PeM+4tvPLNx1tFBG4pomawzvy93VA1h4e0VIxFEs37fsWJuhFfNUgU6VIzQCHwxAWV
tGKdq5krZ0twvUozg0VTsm8fxlG3SstHxaCh6Ny5Ojf3BLoR6OBlpPDf3bUfS1+URz2+KZUvv3bx
9hjWMkUYApisg30z0O8PhP3UgVCN6wZSMvE/nPKn57tjppsbso46eOBhYx++ukJRpRgFS1sYRJjw
i5zZc/GWKIuzYtqNuTtKwFjGOg5rTDtncGPQTTXj/3EyHA7AkiQNkOtvgMGPS1GF50PeVJwMj6TE
HMV1bN5zRks3rzaXmYOSpbPNDz//8RLCoTL2qqSrcA+9y/GRoGbaY0YUsMWcBA8O/tFyJIJ/rKn1
dbEmQI9MZXI/0eHmAox9ZDhmi8xmrsoN88jptZENFU8qkSerGCR6tIajkIAMTjfcjmKxPEUYDz1F
9LkFxXs9MEkcjtnXO47F1kD6Fdq5fza8zhRKTchaY3E2lyltEN5DBW/q4NJYqoXARDcCCKRwI86A
UO7MC4Z1VD+VuaeFw3yaOCPx8qwXjzXClDNDuxKFU/hHDTcpnV5QBTUQwKleTwAAWZ8gcyJGHOQ5
mSDdfQMJkmbvGbiqDnjN6UGY4AOztClndOnin5U53wBtypyqvx1oPHk1NiUXn7UcL8tk19DIyjc1
r1U+Wp1f4g0eS+kmkbyOUwzUOADE7egAC650QDApwM5Isacur9H7xJM0fDUE2mSLdD8xDoGQz6py
JDH90xFfhxv9iLqBlhBhHnSuaLW056nYBpE5pfqoEVXzSMSjO+vArRXq5/dx1RbRqwu1qQqNm7cp
Vh+KMUgHaODJ+Zhjot4+n0JfMGeE7BC78/trK/dee/j5j6fCjHozS80+XIjlgvQdMLXwY/N0XKRT
boJjO6WNzJVUX8rDkyjuWAjU90b8qsJplr3wNbXHjY7BhOmoNeZy8WxJOQEUyYhmpBTPxFdIO5V8
r2QbquW/72CSEiR6PIzzZNW6bphZcR6bpSBb23zmZChXGg+C1eg8E2xmxMkIw/SugYptw5W/U69S
kv7z2jSuhp2EWhGYinX1baV5fJJTM6oXAKtGFur2ywL9C0NsMlbIbp4RYe7vwrWG+tF0Lac/QXFv
As1vHeQVUwQzUw47F4wGwugEttqu1pfP7jF1ZDfEq0okoE/oiMeQdrw8MEi2DxN1ep5pgTKJXmEz
uMwKqUOwPUB8ZI2ws8cWTYAH6J7b3uXPPJp/Bll9aj9p0959oYHtQ+6ZMfd2MDPb0ScWVyT3KeKi
Jf2dN5VPwUFgLLuDSYFu0aT4FDYA5ZM5EXB+tEZb131Gr6HDeH0V+hUqekwEAFBx2zjDKcZ+KqcX
VM6nCalT9lM9WQFCm34mjyQlnNlCVSDRBFgzs0eCDDvjLbKrOYJHw64nKBRdAXOJfdhqnjim6BkV
D902+XMGQrON+Kd3L34+1UbkotmEWnIhC1dd6AvLL+fI71dkNi309/0rrDo7QwoGvQtB9/qLJtf0
MoLwicRbnPxpUZALg8TsEeboSJ8I03oqbskXGcMenFwotvK1+K5mw9weECHj/v4FAz8nTm5tuaXw
d2LV5iEUjFkzaQIYg9Zx4jTvGkwCn2kWOnZyEbaGB47aR0jmtMRkihNUf3EQIzkvPYVP0N7L3JVu
VHTDAUpTqCJE2D5XR8skbg5lnbRhQGSHCp+gND+TnI8NXe8EjKuIPiyDg7yya4YdDu0o6SgiKPv6
4VD2j42I5zZ+/n1ZuSUEYB7IEUNkQIkw6uohuVSyiakrNmaJmhEiSkgW8FoRkkNTnp41kSzzM3Jt
gGjV/mtvRu6pek0xmneXy6wysX2oX1W/d9pTC8cLhs3+8Glg/SjUO4Mq49+FhIfZgA2ii1xAzkVX
y19aZEV/hgAK2nIsT0v/6BsTY/x8GsXzZpIFEOPH7eyyCz1zHXoEB6DRLCb6XHgQltUO3zmyLihp
bsMziZ0CHS/3irtfHRCd7J0nZglu+kTD2W1eqxEcuSnaWFuaRG5qwzM4oFM5rCq8HvsdkeBt7uGv
+NK/DRLV0hwPsK9V6op4C37/foxb9wyCNcMyFIlT7/eZ+Meynx4PRpF1ibWJ0SH34yyIlg2C4522
POzEdcplOCw0RHMv5228Orwmm+KzXAocFvOl8pSscV2t4ULUK2Wiv4R/whWUYV9+VpfnjbySpmaw
Rwve+ccRPEjJruf5tKOho3nVs4Sx4rBttsoU89m4mRaBY6yMmTWDtfvIrdLY9QJwPBLupbXF3vf7
5775rJjqd6UrcXN+X5cfn9tq05NaFzltmBT/vNfLMymccySAnn6BTGjtOqSvrZexTERrpi7CfpIB
3Zvq1r3i/0YL0RySjtjZTZnOw9UTQo+5OMM0uMzacE6dUiGV3I9j2uDYlWoHHXvfvdz58MNf+feu
af71kld7vXRoD5kZ8VCSpQQsK62n5ZjRoFS4tBtS+fXQeE02T+/aQ26/LgcLBvEi/b6rDkcvoYIR
oqSfET5TG5uWnUcdVlLSI1E0o16Oa1tB7lU65r3LrN+60XnE0UAxclLpgf79gDNjtoyiDvczKXK7
OF015soUPlPouJLWE59L6tjSLOeCOt8T86UzeC4B5PUqGs0EXlR5Xkg9BGTBS4eja6YRbAhnnAdf
kZdqGXnt6SvcGX1wwlkfGTsTDqTYYMdF63Ck101YU118NfG7AhK2Oc1NIiQMUgtlaLRIfA5qxl9o
OU26gQAyAhVoCJ9aRglRqySIJi8nCB6HJHdliXtCtpBgHrxDVjI7LRz+PBEdNbRYIakDhIIkaapb
5dI7Ih9NwxVz5/759+gCOo6nh+WCXrJ43WQ+lqe8sM6MKUmR6wmg68fU28fG2x/GqLCZKhvSFElr
SPLHyW2FSSfdqVZvjLrobkPCkHhskERef5udaPVxeFT1RU6MaN6UthG967vm8Cz2U+XwYqV4NqFc
HNAvM+5jHJ5P9NXZ1cVVeXIzi+YOs3u2fpPMOI1Kt7izvtxqNpimxWVS0AjpinHVSxRrQ+DnVY+2
+v3MMh9NiZj0ZT/yhcfWXTQTTlhjbUUoEAJ0EMhsJr9/Sdqt8tRiPMUMgEMuNfLfN7x6PptCJEnn
WSd6YU4IbQ7lcd4puiO0+bwm9Yzf0Rm4kNJCRnqTLaSc1lT0xHiBDGlyK5XHCpqZYfN0JtHiDANT
O+GNpksV9JetCjLGHLM+sUo1ByevPg8njzNekSyz03NxyMb1nqm6uj138lQxRy8oZOv+9VISAqS+
8P+zund+vav5ubWTcyjgxuSzi/SS//7cxxwnmNhIrKcyOL3psZ/1sL5JEnkIezjj498v8y3pMBSD
/77c1Vq6P0h9HZmsaW38ygquiAsW8bT/PFegYMxxDNOs3VwuZ7K3hwOoevAFyVHjB9wX9JKKdiSm
QCEtVvkZf4KrYSn3dhjtRl/nr/c4/PzHZldZx0q0zFAOIqQcOSOe4s0ArdgM+0v+IQ6xd/hi0PkO
3LKDlo0q1N5tHjunNvr+/aLQ1rVQb0IMvOneE7iXw4fDuZpolbC0aJSZ2YlYYbGBnywTjdPuOiEF
SJz7HVlXB/SOso4ZTVOmvUwCb70n5Oi8anT0+OC0DSMk8TVeq/FxXmUMJmkODMBp3iLC7wYvG4Aw
yIhSiaUQksUgBbceDQSLHShW6/Qk9LynYz0+mpyQAUUdoAULWNewgck4N/ZBRn6bAUNYRP+hGwS3
PsZIaUTiLzvCDjPiSGpWg/1+2xPYfq6odzoCNCFem8ZGjGE7Q4qrWaY7Kx1fiFq/7DdlVntqvKhr
029SFERmPj1ZyaJLuz/Hdp6a8qguarfswQwAe/x+2wV+aWlu1NlqT8nIsQYo+Un5QrJ5BklsbknW
2GvMYNDm8gcgaSlJM284DNYFw1bd77TcTfVqeTjTf7nUMx2RUge76BID3KO7LSiQoKVtnHyGRvLn
GOfOOX2LtdyrTqD65cVAQshk4Hs1vWaKWZC5zfoU9kuaTYLQ+QPdrpKGtNMLsdunccFYgMQgldPn
nYfmRs0DlobHho0Y6+Y1hlTrLmq1t+J+FhPpBhm+2UlOGXq55RvwtQy71wIoi5FMHsOUX/l3psp8
UeFof/ZL+d4zfOP5oOOI1F3kvdAYvHqGjaxL9VzMWSnQ4slOkfrwRo+Vr8ZPh0QYN3uAjpu8RHXF
XWc6FdkNAhBfIpkECJwsYrDziAqEYmgsJRRuxvr363WrfT7YW9lG5GE4dU1vSBIUdqLE9eIlWNZI
PrqUwT6Zhe1bRSgIZ2V05h2k/MMsA1DXRasuv3OSu8ETGsg6/30PQ1HwYxEpxVA74RdihoIPD88/
Vr70/FHlQ1ixOkscGULfiwaC4XRns7/VsAWuIyODo01JZ/jq6+n1zLD01rxQuqELt5GynC7uhZEF
7kJy5bzK2tSMhoXvZZ76MT/O5XAGXe7Ot3CjhPzrfVxdgUub62LboGfGL+WefSUoH4BYfxvkKyb6
ELc2g7nIdPuHO688fMKrgp1XRssmDW5XRbsqXus46dTT3rrMTv3ShDWvcRzmK+c3R32zIlaGDmnd
OSKmA7EfrtGd1795A1LsMT3hnwHY8/eXn3SNUfVJ06JzYD4Bo6KeATqcvWvjxF3yK3w6l5PgXJoY
E5I/sRhH5MEAyMkeE5yo/YYJnN+MRR+8+VMyNza4ASa4T/m9jwi4gT47zAZjJaN/Jn39TvPyAGPn
7PgGFlnw5GfBy8Gv2tLjeU7ehnPZRg/oXF4UPPwEes8iZmZksDuavRMcxvdjcoagdiAqQU2DX2Mc
e1hzPByKI8lHke0XT/oCgyMWfzavuTDpV7q79+7JMb69Ff98cT+u23BL/XhourMkhd2FJjJpZ2MR
skgHqgACBcKr5w6eCbzr0Rck4+G/0Irxxq2lXNvZzlrG22RBlt2qsqHN2wDHnWQKO5h/g+0Z2x/9
AhIbBjpUNFN1SfwJLkiMdlOwLcUMz51LBvm0AtGgTYf/fSyczCFiHS4JZAZArs6f32+SWyWvhfxb
GUhfqPq+O8w/PutBPtTHyz6zNrTiK3sfzXqY67ntS+97CRsu4Snnfj409kTnPKdBJoBRaJjODq4q
jin3Drm3FnUdNZylUJ3J4vWAO22N/qylEVbo+OGSWV5KsiVF8Ebp3uqOQK8BYGcYUA9XhgT/qFm0
+8ud7oo1dI2uv/6f7+FqxZCkk3AxS6lda/W0RRwWLtHoXviCYENcFk2zYZsvl+a6obRGf0snsh0C
t43aJ8YQFgvaMDyyVNKMShGQk6V34PQ3Pr+bqKYfQwOfL1blMN1E+8nh7NXvRzqy8dhaGHMtc4Vs
cZ7GJN7sak8yZobgp58XmqQELvK8eFHnUqd105KeMaKsArBHNoIhVQM4nWkYJ0CAE+gIr/RwtJkJ
NqP+McREe1ziypPrDYRm9FhAOpURwu2JumH3xnibEL3QOZwfmicEJOcX3bizXd84ynP4Q2/FiJL9
wLrumBSX7nKqJXyLPcmNOQueWCp2iXWH2SmOQds8u6GI1AB1P9OgA/uiiQyyLrZN/Z73Kylf7mnK
HcbUq2TESuzey1Pnd+0zY1aJlVTlEJ6PL0RqKAIbe4w3x9wqlUtGYKzO+Jcepbc4L+X1MXyKzk8y
Zb9B6TWVtLmqjRqFKp++ZiD34LvRSpY014U1I0VCkI5nj18v9Ro1C6McxlfhfokvRKLNnpKNFL20
nV0kd9qb/+5cXLHB26gzXjLM77Pij0cz7aNDZlWIjhji4I0Z/AfwZPWAseJd44Hx701voYYbbJwa
jcX/zE1+vFh3EUtrn8nSLKl2FcTf8PwKmrdleKA1ZCtHgID2e7eUepJH1yWucjEBf/A/nJ3Xbtxa
tkW/iABzeCWLlaOy9UJIssScM7/+DqobF3bZcOFe2Kdx2j52VbHIvddea84xTdUehdwVC0cGVEL0
TCcucyV2J+sS9WeFYC4dkr/Z7bWaAOUMok5NNFEabQvKs5R4k5KGmZBnp4lQqSlAvEEwq/6YKNFi
GlrHrUdMfkFlF3l0H41MP7Ivelw6fGPy24kZB7cUd9BlsfATAyOKNAMHBwB01l+qjkj4VF/4uP3i
UrkbYuInTHmTpIgQETmmQP6T+lWH6G+NL5Kn7WVYp+KUuul0mGjy6k9T9HRjtf1LD8aQMAUwwYad
94eXLSzlRooqWTsWM1NCvaulkygQDs4x1xpXZUFWKOqlSGhtwgR1SFj1xJE7yO7TmsaiCLqGrLki
oc9ICyxC0RVEcOO8ZV2BFR2HfWzcqiL+4vO0EJ3xfrk9UPx992R/uTFqIw9Hove041BvA0JxSGUe
lzXqVA5y4TKQ9w2tAZBzAEpNTA5O+tFWqwSAHo3k2cKwLEbeqZPX+8l8MCD0YehbxOWtMexfHpbf
3uZVsdXFVdMZeqodU+OF4XenrHl062E3TXijz/+Pr1GWaPyiSqHC/W4v/HJNPC3uFSiZ41E+5Oz7
X6CfZfTNCKRSewnRwH73XchTGWE7W9Dg0qoHzJFtA9fYSDfey7dY9ffdyjJokFo6BabMwOaqPdt5
EQoZTeuOo4Po2PE20ZKkO1t5h5QAzwv/1kv0U3in5H4UDiZ4qPEnum98/tGd4irUKbRzUfu263rt
Pym28DN5tM7Cw63v588GD28Tb4doqLOH/fo2ii1xLNNM1I5mfsb1ktJgqNGKtHf98NzQMh2V9Eb9
+xd72+8veXVLyKpnTDnY72M7Z4x70zpN2C+WAq78+IHMOBoYuneXtcs4BzAGEURAOuN22nvSXWrC
R//vJxHLwF6IaAtNFSPoq3J8UoQ+9PuYHOdybQhEAJKfNKj1MorDbaXrdsEpnrS3IAL02jk4Iilw
mpU0AvxH1OGNMTMGgDLlDafrX05qvC+eb4yIszfyOoS+jwr8D3FhHC3CU6sLriO+IJwXVnKR0nVD
HxbZu+paOa2TZVIuMf8Y+h5l1Y2n6s/e5+/v4+rEOFpJpcS8wyOCDkqAwQe4ua+tvc+qd56GPbu0
H9oVXQZjnevuFusSnhBkVSh9VDIwbmrP/v6Gvtm0yAVYr38/BwyZ0otF2o3HYEOaifIS30UP7dOw
b84MZPGpMzM4h2d8mSlx8CvciPYtdeu3Vez66UZba+i4YfiOrqfD49BUddWMxhFtGStqHG3ldBOC
4lV09gkIWAKTBmMnp0QyftdPPn2YaTEohOtsJvGdaaye3SX9ntZYPZ7RxZn1ZqjACknbKf0aUwKR
n2O4qsJaj4k6XqDRRaBT9A+ScWvzm3u4f3wWrqOpY1MyTPHq/hfyopOqEh4CUVCLV38dc+TE33kY
7D1RDWvIqWB2Hgd3XD4mMAr/fXd99xv+9epXX2aYB6miDEaCd5BebvTTfBrea3IE6AN9FTqqersk
dq92/v2yDPFvfOqrVShTRAEmQ04jb9dv0aP6T3G06b/6L+XF3EoPuhPvFNju2ksElaVEgZLfQe1O
FuSEnqERbPQt8rJqY3woy3QNCskJHmixWtTCD/5dsxeItfmCG/4CNAzbR3GOfkygzjk8HqHEh7vu
XNbMuL2Leehpob5YBMtsCSDGYoxMLZjDgPIjcFysI6E7W1Em4rrolERna1mvsEBsysNUOx3eIHlD
5A4cQ4BTCwvxbf6gjThwbbF1qjeDidiqABpDW5VDWg2FEHo35CTqviVwI9hLDQdfMKBfwVvn1vLC
uAgzYxBrDf7EmR6T2B8A95bBk/gy51bWLmReggXeMiyUR20brPOfmJO3JXFz1oVHbnDkl2RyVSxI
waLdqHvvHZ/LrrlUnKWJ3QBmSK9v0zgZDiYeFXLwXMmJjsoXv7StT4T1MPd+poOxyhfFZdzRqFrO
LXW72xOa/MBE3UOqMvxIHP8ZT1L2ke0r3x0+zEv3Mp0sjuYo2LYhMCnvDooV5ypz19sOsQk3jqR/
QfSxNDINQDPFA0SB/vtKpMtRI0cVg6kZhPSOawgvkOZ8AV+8sWn+RVpAg1ekHYAPnl6vdfWYNI2V
6iE++WNv3D+FKGmJI21tFTCof1B7ItVWnnZJMgKLAD+Pr4kQz4GEHSEGWvfcj4da37XaooFM1XA2
UtcCU7p4eNEN+h/dQbLAlYcR5Ll7P/kw8ZsZn14hO3r0KsO8zrZKx/68HolnIO9t6vk+OF4jCkK1
KqObwiVGV5zANYtMWn/bTvcTDn7y3atwN0puTqAUWRta/5DQZplgemi2WkIkM37IyCTEZWXsE0ch
v092pg41VSPsk8wNOCWQenMLpWD+rdrXRLxmWFm5oNfzzmm2TVSElcwK4ZIZAUpN9AodZvbyp4SZ
2vpQpj3IA7X7ga9XGEh21p4pT6Zu2yc0g++w9EbxVm0Jt9mHgMmgngyrPF4V5P+0r9L02apkMXI5
apaxakguiq/tOCHq/mtkotxgTC2XD8TCSjymCDPrdm1y/G92Y33Pvtny0EEIzGbKQZDvU2UjjzTq
Fygq0FpSCxXizlCZ+FysYK8YqyI7qcJeYZSYr8tyFcYnlJXUBBK5lt0hNC8KE0NzGG19vKNCmOk6
gbwjOp6T9oqIu38vrdKf8whuVWlW/iCc0jm2/v5QKBH9rMjn8tb5JxVLHZ1HegMAFDDmiOmLgOVg
wpb471f99pNc7yO/vuq8y/1S+0dKrxZW1LQIbJyiWneq0xHn2DKLgtSwKb/KN+tjYAwCQpFVSb60
gBazwm48e7BWgXiscSykS3oZBaX5s5yefN9FgasOx35YWtmTqq/hKLWpI0+7Ae1h90I8tYLCBmvE
uPLSw0hpysierBxQACS/REuFdf9W//5vw/pfRZrXgmvk7apaQa8/pnRlRpPjfbRpdASP40LxPiQJ
p0OHz18g31BS3NyXSdAjPCXBswtlxySzOnFTuv4FBMFCe56k1w7Kydxjuvz7G/nPUPzPr+R/9aTm
1ZrlAaCefFnRZxAU0JoYp6SyJ5NjxnglFuCE9ayOjiidyUq+k0h198F4LcLiKTBqm1B1gjjQc3fl
mts7MDb8NUiMeUAY7E7yvZpvueEpNTFxo47g16mQkMoW/luhfRjho6XeaeOxwgwys8OE6UxRJiaL
btjy1wz+T3AjMkwkS/qMmm3F9ju5CLWD8b1ol/yL3/OdlrRCsPHKLq4G5BCosa2GKk8+cVDB6I+/
QTDug3cZaVV/6KwlKPWG7rOB/3dhqueQTORpHfo7fsWq76rpVBPERLvMUtaivy1UwxEiItreuvw8
jkfWE4TqaEGSnDJhjaWEfBCs6itqanna83FVAv3UZZ4/FTELOCQ3chan2crFRWAttT6Z7NHEQ+ct
RvtJflBpOvImNe8IgYAUUGJkOSoM8W4K+LsO/kf1ig781jf/l9rqFyGxeVVbGVZRWSWBGjvROHbq
HY2ftFOI4GtWicZRFuVPcGyUSxGUZMSQWazf6NDRJ//9HZgGI0g849osj5p7dFdnFk/oymrCkvXI
+T97KJbKO110q7oQuRTOw1rSqez4Td2WRBgS7xdvC3LoSBL+OQet2URSwfhtRdd61ljIS7RjhMst
E+EkyY5Ej5kEFrtqdlW5kkAHgGwGzjfaQuIICm0qh7wlwbMTynqCDXtkSXaYEQxKz3MlX8xjznyR
3MSThRSEuwLP6GI8xgMZia9FCReWMNl1j3LKyQ9R4Y5Et7CTqDQy7ebcyivpQSNve3yISNZGx4SW
Do4cuxDrFqpgcUfOuukvemMdIiXKlmim2EJLyIAy/uU5ryAAX81e4zm9eoAHPb5nF+2RAXfzapj7
/CQ+kGytf7TUEsTixmvgMpKOiOygy04jr5EeqjhIT3nszDGwM6fZLkyO7A6NpmhcCXRE55gEwXMz
eFzJVjVXpfE4TQeBZri3bAwoOruSrNf2pKMLZsEkjSHPCLkjjcxFRLzXDi0iwdiVuyVvvSfemlLm
c6CB/1wRNIxc+SKRVD5uo20XrmPw7+q6Vx5769JN29haVgdzGbDaPBLCgfDQ6Z8nfCnVq5Hd2HXM
q7nIf+8zQ9UV/MGqas7t2192Hd8KDT+MRUIADykqTtIp+tgtD9KufJR2w7O0aw/z/+PbC5KHGI05
Z/Q1gb41Sb35Nn/E3XzMnglSt6iN/TMHnnEv70HQEVe8Mp+bQ5/Z5L1gxdax7anQ3P198mRdyKLI
7HKpr+kUhffcUjvmcOQ67PASKRvxbjgh7QgOyD23sMHvrTNe8V0ItGhHR9zYDycgwju8V/WtpsX3
afGXRZ8rwtNoSBSp+IFQYV5NaSwj7C0JL/JBIc3V9i6FsAVj1D6pImnSW+klf5OtYy0erDVY0UOw
l7HSHghRDyw72nsHTlvlMTmjHtgYYGwRPc0sX/aBN28bwfV+Cs4lEvajFtocuyDWxo8zw5bI3GOU
bmeojHefPIWIfyeOQu2+OhbKqt9HoaOfgi9vb9218Osv8QHg/c4DZuut9RM7ZMwQax+eiZXVzTUj
oDMeb+9euuCLfOpnLY9tXAgl3I97yuRqOwDFZHq4k3eluGhP3OTv0ubfq+j1ZOb7SsJWY/ZnoEgw
v0eEv9xbiiaXRZyUwyGlgUnvEGgEvhUHuM5RWUwv/PKhtk9kEzwsMZjZ70x+/Z8fn2h+j87HHnLr
fQSej/LHeV4RYcdEk0ff7temXdiw2K1Fbz9uD0QZ2jsM/bBCI/vrVijJtwr1+nb45UNcF4NqLuOH
9urhsIDsZ5MO7uxOqfsu2CfR2f3ctvZT5Gz3x6/Meeztnbp9IuUMPga/X9uf5/3z3oOc7dsWPwJH
slmEl0St2JAKYeXOmMKEKxASbkCyrv3sO/OHm90ODMtWLh8bhi2YUvonZLG+GPbT4+Mlc74KBwjq
rVbqtajj+wsz6fSKOiFG0h+3vhRWOsZDUq9epdah1pTJyyKFZYEQN/JY4JfVp1w76DebW5f5O5Tt
+jKbAAkR3Ih0nMV5nfrlXvFrUgD70R8P7ZbN5STgeH7zQfm+4vzmQPdGfKMIqz5yupPvCkfIRztr
GdZ2RGQBSIVipz6I9xZ9aJnYln12pERYUQIHMPmDS+GYR2nD6XoR3lWL4JJss1fy7hk+Z8eMLIe3
ZD0cEe7EJzV2pAOJkCv/HBzNj/wH/dG7mfXPAsTmcLiFdLo+a/znks9RWHx4TBHfZKpfPnc06VPd
De20U5S7qHOoJ3XtHJzoj2I+rC9R+v7vh3KuXH6/zjRkaZRzFhcRXH0/s7+8XlmIQ8VoKtsXErJm
h+goSX7EzVdWB11/Hdf/91ejJY/0kvgtbIVXu0tVxsZYqjIs33bbDMN6TgY18u13eGAhLeXpMxI+
//2Sf7mJGYFheEHZTfGE1vX3OymLrDj3lCjfJ8ANwuwQygeEin3kDt1joOnrkaObiOaXeV82RysS
ON7eODlcRxDyrcq6zgxHYuzJDX19cMg8v28ZqeT7Qbg05qOQWK4XKYe8MJz4Ysb5p9+LX2h7yPxB
CaDTCVmF3auckK2Yp+4olKSybUuGofgeq7hY6eJIXgIY5uQyMUgsms+sf9SI4TQIdGRgdB4iSKdh
fOfLcLTjwQ3miE6JRGLHGl4pv+lEWEz0YKsua81fir2/R7XV6a9K+xlPjx3FSEI7frLl+CJmF5nR
bDC1tw7WVy3L+bLM4cOaqZsA4Ghe/P7VtEjIswKnOcVGdDYpHZcM30/qhqb/xn9gd9roa2Sv3Ip3
/74p5vvs6q7/7YWvVpeoEasoy0VxBhKO46oBDcQVb2+kv0nzEf2Pl8EtpJgsoKaiXJUO/ZRg30jR
GI/Stq0/BH8lgrYcF2m9tUxnliTsJGXLmOPfn+66H2SS4U7rW2IGZJCqLV7PwJpkGkxfNFuSg2ai
k7dSt8mGcJMtits3fLCYCLNvJ58O3meO40k2UO9XDK5WIBaQKIJkQHVFG/Y/P6p1+DkTfgy3WWuu
+KNju9Jc39jIjPmar3STgytEiJUvIjddzskmNV4kYmJPkysu1GXkFisittYjsJ38PX6mNNJf+21D
7Mr0I4Ae0a6F5b+vwbUm7b/XgD2Lpg2V7DWqbGhUuQ3qNj2W4uCIob+0IssVfB68mLfaA6rrPwP/
kdVHKmI7Tl61NvopFvQS5PxGb/7P9yLJhP/Rl5vXPh0w6O/3+TCqma8ppbcb0oC241ec0HDHI2yG
5lIJ3hTtFf1tFUT7OT+4iUbib9/8VF5qtyZNN9/J1RM3yLVhRn5gzcamgECFyRSWXi07ZcLxLnnN
wRr3n3P4spUiV1VbN58oVkfO6LcgqfK87v76cNCnhPEmk3amg0NjQ/j9onRVrSltaMl0SMjk9E5T
y+GLERz9RCaTvYWOM2oXPWvfIBA60PxIiVyKoX0JTAdEyMp1SpE70ez8qBjXdVhq/n0LXUtVvm8h
WONMkGCgzwrg39/hJA36ZKGb2TfL/jJIi6ZahMy1po1OwIVsl4k9kuyARR2EmrAt9kA5CBCQic5g
CP5cujT4w2HRw8qvFyY3nWeDK8jlnYq6gXiUZhec4nbxHV9FBp8vL5td8ix5qEV2NWb0bB0zECCC
AN21vIiUh1Ze1Ps8fi33pb8yyCZF7+waCGcslz1Dau8UAh1Ep7138oUEASJfctK0+vkQlThkQuBa
4p2NN9bSP1oT82rz62W6uqeKypsEVnJpX+yFE0ey/FvBNliPar9IsUOl+U6r3Iokwo4muVPIcJ4X
6lMW7+lCIJIp0ODc89sB7FdEiKSVoxmI9/xHeJ0SsDqL8UvuHiFOMF8a62Wh7NXZc2UzvGasN/z3
ksbkPBnLdqlQJS49cQk7YJ+OS79aoOMjjLX6UgpCf9ZW+GzxFTarnIXOd5VVxVL84Qu2Hi4YEgEh
6FNiiDbhD6I3vKOQbHvYjprrmWvUph2fR3W0p7y50PZictO6mnRC25ActPDGKPG6Nvu+sDLrBR4q
CL7i1YXVYkERJNDNxzZ1vf5RR5fUZNuo+GzUH3r/eZPwcS1k+M8N/8sLXpVnSSqjcjTw+lSEJFcT
nYqaVA/WyxzNXsQzp9TYUiXTjdVsNRr5Mi5fS/3npKuL3gvXUxzbBSVNGKpLvyhto3j89xMpXatI
//MOTepi4B8UVNeyzart0gleebGn++ak9pNx3yyaRUW6V8Kxr4cQ32wYTHN+HDifEQeDeX0+Z+rO
nFJB1CaxMLhqFzVzSVBsCwLn3DkJD1WiXTq+S1jMIllwLiW4IlgQjEPQc+jQ9nR0eyIbpdsODvj/
RbkA5fw95kvs8MDvkirXLtXTN6VwMe96GY0fhR+e3Tisb1j8E+S9PRy93pUdkX/7ut9+Jc5Tyyep
twTWLcPvH8EWDPiCttC4Di5kjvHJ2hsbkn5d/8x3lk4iBaW/AgVYvGpki34ve01teQ9PuxQpkcEP
0TFemj0yHUd0XzjLGvbrobRfGeccpmXBjBIT0uLExXx/pYVsnx5wLlIGPDcu6EB6ZvnGtJ9HMEzl
vnPT8/BUb94e2w1BdyCOCN62d5cbj4ck/rGF8DEMtD6sLnND4fv3fzm8ZHE7+F1kdQ/iHN3mmDiS
w6N/l23UbbWBdLAsSRGkHe8WG4BSEAnF1zkibjbXydAJ5ZV5IA9pSR4ilU+3K6EjpC4xiPw5bxOv
4kPKP/EhQ8auLYuNt9KWiNl3hstqsAxX3RpZ5vyfzr/QLqM3cUk/el6ZF3NijfGmOfx4ilzpIDMl
nv9J3HypfPK/3B9goQitQb77imZ9DRHx5jT3ur6ev+Zfr89V3aEabaKOUDCOGiGG7TZqDg3cSO8u
Ul9Db22gLB/WU04+7Cy46dRnr1h1/WoSb9T58vw6v231vA+TAA2WBprkQNh/30h9o5lEvEvdA0WF
Orwii2jfpId6xW6vwhSrdoxw82bFCo15imuogkFEe036+I/yxgn0u+b+473QTMd6qWvz4eP391L7
ChC3eEyPTTVtJAOlaFggHmUXGV67QVyN0o9JlFdZDk4phB0qxW7XEcGCWZ3FT+5ppmNslx9SbyMV
gxMnpB/Gr6zL8xpZoWerVziHR2Fwa1ios2JUnv/c9FkOsDYBJI9JdOMz/W1VnDGTwIJU+Ori9WcK
pZi/2MqlvQxYtNSXBXtjuAjEpfgYbzPBCeegxn13Z32pSyldZKRVZTbJve05D8CQ/HuRlv+ybf32
bq52Eb3TUlFo1XY/yJ+kN6eqvhBj14IL4j8mKE/kGNkJQwVhehO0cp9DziBAvmGCTve/5R6lpJGZ
+iJ799AgNVitn+KqsmslXrA1k8AgiqQHaTeVO39742CfDJoEiFCpTH+/NSbJFPXYCJpH/8vHuOW5
kBGn5Qn86K7NnMZiWM0GAHfuR3MpDtbiVsbtXx5XxBfwgSEr41u+dgXnfpiYtYlyiJAH16MR7hWH
jA6J4JPZ2t/oSVzPXeetdC5sSYBXeVVMyL9/WtTgtWfmtbQ3UfrK9vTBYE3eqk9YDYb7JgbeTeYJ
Nw9PaOGQQxY6+CIYF7eb3F+IZICJNwrJv93Gv74j9are7s2prPogSI9h9jXl+VKzHoMWzz/Pj89+
aGTqUoiI+QqMVccRiRTN9FNnFWmm9VxupNOdEH7MbY1W+EEWols8ZkN+4+7+Ppb8tn7gLcA4DYIS
6zRQjOuibCT4aGzlEc+OuUJzMrqkrG8q+EI9XWwyiRHOEMnrDLvoFLvKPt5Rd5xGt33CqMPRG+4w
lQUTOCc6awTxzrGxqist4Mxj6eAPhhy0K5JUPWLPmtcRpG2/9xSnOBZ39PTTHz5qzf2sBvqp2B3F
z88vfa29jfQ4xQUF7uHmY/HHLjt/YpAQ8OcQ68jfVeMvuyye3UpspN67C5/CJwP1FoXRutvSItil
9/9eO76jsK6uLhJjkGc6fj4I51eNGUMvoqJNU9xXBOEFi6mZbRWyvJxHy/qW8STiEg789iwujHfi
uGGW3t/EnM8P+vW7UECe0LRBDvVHm7LO29zQfM16CDYEnx05asifg2lbxw83/AF7uj7zcA5HJwf8
8u8L8H37XL00l5huGCk0uDa/VX6/XGxdC5qsHYRp703dvQpiNs3DBaFvb2JagCF7VUnoiJLuoxFH
22vESxnrCwIq0BvQDbc+25YlS+sXRJQvvD5zu5ADVxhgb35MFXEbDomrxq+ZrzsdtGdPZVbdNrU9
9BZSpWQNg/GQozT/94cCoPHnBWVfAiMDB4vD/rXAFRd8AG9A476VULZl2Ct2Rb1NGkamtj/apXE/
AJYyljWFQJit/XQ1GBuCAlDxq9FBkfFhLVIEX2Q/mQ4SWQ6J0ov04s8prq9xtqoztosPj9FuuyrM
x2JkzMqMtrMpfCRKQWGvd4tMddWAAYqxAZZXew+iRfDKsoUpNY53hfUkKRyVIdVki1InUHA6RjDN
ANlZ7aHz1ll2KlT2dHf2gL8kD8XPlCmeRebfo3oOIqd8sR6ZJwfP8s+cOOb36Tlo3ZFxVUq+/DZn
1yidydsWhJrQJgjvSFin42oA2JZRY9l+vuvlB9iOPh5OBIxivO3j7ShdVKQmNW/8oE+OX9EVeAhD
UGvrtnwjcEtAUKW+VdWqq1Z99p6Qvqat4njnQ9MbnPJ78j/Wr4W1RMqBkk7FCTbR4ifJuk4MvLBn
PTpn4nugrZJ87Um7TnJSoM/FWz6uYpwiwicOBws3ZnLoowVha333IBuujN1Ces+D9aSttLKyZXhX
3i70P4VsDc1A43uU5HVHgDPV79xNsqUGmFd5UKp7uXM9Ook9clE0pxlJREcrg8+3aNFRtcvMc5g/
gLLUfRJIHB9/1VvwJdYs8L47ZdtS43TuoGyxH7MDGdJLUO7ls/Ij8Ld9BEDQqfWt1tPscMToJE8L
fuoQ4EwXWYjEHBscGfC3+pnvHtkNUe0avullwN8tP1sQXtVV3BylZhETdt8dInzlRMurm/bbrea5
Fcj8Rzma/35feZTDpR4u6+xFll1DW8jaHnlLSFvTXIgP0mOiHfXCzZDELCRMS6LdkG3TLyv66kgK
nsi3XI69Xe2sY6ZuKBeRPOj5PhycirlTv+xO1pJwxzZc+7BgiDmT3YbkbqokeRfrDjefpm+hYWfE
oppb8iBguxnVKueQTgC1upEixwTMGD7V+dIIlkb44HduULitt64iR8wcGUFHFj80013BthKAU9a3
Jva/dnzpx5daLzHQvHrDS9Cc+X742dGAUhx+1pAU4J8mzO/NjcRjit3K6lwhg+WPBJavD+5DhIlr
eqZssJRtSvOXPSxdsDr1CEh8de8n+yy7FzVXEVyLThotIDxSZAhU7qi6sndS0Po+FcOiRYs5ikcv
PxU8I55bJ8uWiQ1SjIC0txm/XLEdbIsYeb5taXjAqbzlB7O/75WfY8WH3QTTyZMWA68d3DEx4Wei
72SCp1lPhkX4o3+IOCKSShAvon6tGzY/5ZgeRrgL653p/2jNZRGtJPPJ45zP6E87YqnOEB1P8Mi0
w2TsK2X8xJGxisN25VU7n7Fo72T5MsOk2UHMXNes0bV2EId9Lj1WhruIqHHoIVn1KWyOFdnbwnTr
6DWXI9f7CUXeLGEg/BqK7O9VXlMrud9U+XjuEYblxdmoLjp6mtATUfe8JsjVpDvJtMt+bSmbFMpD
8mrSMTMdo/wKEK6j69dYDafgICWbidXw31vDXxrSwGRp5pCUJQNoVOea/Jf9LlTltI+ybjwP6WmU
ViXIZsIIymff38QT6dI9AyuS2FZm+WPK36f2JHOj3ngPV/rOuTWP4AXMsYVXBtfMVd0Zd12dGkE5
npsJS8h26M5ha9qGdRb8Zw9FT6cuyuBG/Pqf5ff8ohiqTLDH/PgW4vzywWVVEDJB7LyDfmgW2UOM
5L48ZKfm3tOd/JXRqOMfwk109M9jwDa+ts64cvf+8/Tz359enQ+813cIQmy0ZWD+gc9fH4hbhNhj
J4l7Vdcfm5ioD9TUxRxV2TtFo7opqsLUB3ZFqmQQnLpUgDws7YzJW6tD4cQ5NCpVeQQb9kP1+49w
qPaSQjNcrpdy6P9UKu2FDDJytdgy6LcO4zpi4FBZMCLD6UVMxkOEvCzQhE2pDOcoz95Jg3SbJllM
abbI/ekxTDu3mV12YnLJtPDNkJ7/fQ2Yi/3lIpAOP5e3FrzOP07QQwaVTO3knSzk564Ytknx2jek
Srh68hFK4Lm0z6ovXGk00FMaS1GiOPHqXdeLDkwxe0TXI5HBETo9UakRLUYoIC32mZHlzSBQzxua
H3QZFmL9mY3NZvJjoooP4IwJpE+O0TnK2MzLYFcZ1AVi4QbQUL0Yuwi+id4EeJ+v/RMmSBkRUXQw
B9RlY+lkiE015SuDSjspmdOh82uM0FaUxp3Gwq0wG6OjQBzt21N/L7DsJvrgCkxNBozgBWdLMf1h
5VsZGYdgSvtAt57MgjMfg3hDskP5Qwv3uUkG97QRZE6iEQ0tq0JBuKhp4qC4bU2+IoiidbxcFp6+
UJphH1j5oZTD5zHEhRJEoV1ymLNqAHZeudAbyghBQpta2d342gTtz8l0Yt8e9BxS1LgeKBlifGhm
zYhK4FFMFyXBeTGWman40nGhE8y1yORX1SOhRnZw/K2VqdtJ5MC0jCPL6dDlOhoZS0y3heFBjMHm
LUVLWTzqLZHCcIaM7Nxr76OCSCiLF+qoOAJEzyn/LNXaFjRUh2SLC7PbNHgWhrUge5zPqq0kPaJU
YfTwxKPtmumdoqyjngh36amLBMeKZTtolWUtckAlf7HC912kg13BP1WNbq2mpNqoXALEwHE0nX0V
tqvQgS4Gk0U67CbCANMy8FYAAty4w//2lFuipkP7ktFfXI+Eg0HyIj/2mn2bci80HCoTiAvaOp/e
JEqGOK8dhTtWKpcaoe8wvgSVaRH0uJsxvvOOc73eWBIeUhlzIkEk110WOaty5gp0OWK7wumdE1Sf
cDtsmzzDY+AO/mXMEEUKP0wIeP++DH90eFh0OYHITB6xR6Po+323kao+j6aoQHnxBBqXgCKss0js
kKK6/36ha/AXx2WNnBCa0nSSoLJcO3cFUxxDw6TleVAvILRaipINDyljc3xL+kP25dZLfzXs5iyY
58fkQKwp0NlbmLc/FAjfb0NnSDkrimbf5e8fOBolvZx0rXtoFnNot+q8p05Ph/WNM9SNocKf7Zv5
I//yWtcNJSvWjEIsxofd08vhEN691vY7adar2Hl2f4C6XTv3vX3jvPx9Hv7tbuJF8cIh7/muIa4R
z4nIHF0Z8vEhtheHZe2cQveu2+mb1Yft7reOc9E2iXM/rr8utyqrP9oi8ysj7qBiQGrxh1I2TjVh
kui8PiwOh/fa2Uz25s62XZcI8nnccb+7Oe64fnCuXvDq+jay2TdJrecPKWOt9HA3e7NmnPIt6qv6
Zz1E2jeLBDgIlW79NVGJeaTZhE0j7zBYshYhsQx6mLsJx0WByAFaBbAQiKlZ6xDoxUGdwXAusAiF
Xi1BmUVwKXEZq/I56d/ACnfmZbRKrFhPoNk0lp8kHE+xNr5WLHfl9JrqlxGbSiSSolxAOmt/VtGH
FXyFyQPUcUa3bGBtt/r3A6po2h9DMImPaWEWZ36EQ8qcL8MvFdg45upURA2pp52C+Js12TS3aXk2
dI4BlCBDJly8qtv5bfJQCeqjcMr7t0hu7lP4kSku1jYLVpPVOxK+sBD/GuzQsvvMtI8KqUmvxRxl
400+BGdFjA6Hsti10VcbfCVSQAUF6gfcXAoQKmiRYNDpMecyqCTWHGZBM+aLUqPlyuVqxHbt1z2A
tnXenTQtcBThrS+FVwbtEfl42aCchFyzrVElbTJiIFo9yOZ9i5sqL1dIWtjaZfxx2HOxAggA66cc
HpKiz1AsdIXMenOEBF01whZhEFKlwEl6kg6isHf1Vlp3yj6b2mPvW/eyeVY04VA4JQYuSXC4PJWF
w0Cx/ZKOU1yci6HguP8jfQZqd1EwdnFSWyfInFoCaL0yXFMFnQux/+lH3kFT7yR2UYQolN+OJHSi
rW87nAe+N0J1eE05Tma0fvk4g6JsQ068UjbstK5c+nKxT/SzkQ0rKzzr6q5WRPrY/v00lJsoIi9N
a930LWl4B4O5q9oXuXkT6wot0HMI812Vu/tKBOQGYm/w3v6HsPNablzpsvQTIQLe3IIA6K1IiaUb
REmi4L3H08+HmrmY/juiO06V6ogSSRBIZO5cexlF0PdpI2+LhEI41v6Go2VP9Nz1fDNbyVpPXpr5
l2EiPWBRzAdNek+nlgqGI1GB51b1kOW2xLURutVEVlml2brZbyAfUpHxbgg3RmSiYrke5WOS/SDa
kOt3P8Lc59iUt4BGe6A+Fes74yKWAjVPkzIisCEkYGkwn3obuAZjhk17b/xgQmvnmOyEOmKtoD8k
ev/Uho92viRGc4mw+xsQdOjlm4DtawFhUFXwU2/ERW6nAKj6h8HfzyO9qDt0UwzD/NWsfncSxlzz
FkruOixxUhufkkWFooElSNFH3jPEhB0q43Ua5Y8oh1Ci1xQ4B3US7JGhpWbSGjYh9OAJAENwxRls
DG8lKRI32Ec8+y7Z16riJIE3GDihHA3SPsWkvczR3wwnSCHP41UhRftqlld55mVNAc5AAcY2vOXv
cqvNl7be1rG40fTaVccNsqsOzIiidyjaDTjmSRAvqhWeUj/fZu23gPSYHNdxqJyq/II6sOqLrdK9
1aPmCNwG2pi7pB05cjK7fejvpMhy8wxIBXYF1uJZNfYQfRT0G/WzneeRZswlYloDnIxkgC+DDX5a
mpxrsEijXWkmO1a92gb1IYWrpKsGrNa/+I2Jx2qiZ879HPbEIQaoBFqIxd9T/lNFmVP7Kjf7SWk0
uzV1wjMy6mpYTToCx9w1wI1qFfMahm/5XiFCFPVrECZvSWQ4ZZfbo9ivMr9zLCHbJBat7WlYtwK+
BvglF0RL+5/MYrYAzZ4Ytzb+7U3siOGKDgZNhBE0a46hQFIZ5uR5mKY3DB7Uxe2g1Y4wra1k33cQ
H/SOzzhvpwE7nK4HEoUX1p1aZLBwubYBBJ0Qhwsz3IXmLVKuIT5Ucya9ZzIeS6VkW/ILmDVCSygV
mDcK2Ltauw7Xnczay/FHjWPynLJR2Q7J2zJ+xaB3uGkRqnhaUeEY8Db3pMC11I3538HI7Lh4mLm/
DSX1CM/yKVc0ry3EZPUql/RrLze/mRQdZKvCoonxnGi7LGrcrCS59lVjfhxlFw4xnxJbV8Tf2vou
/a01/ZrysQbg12jWJmq6H/2dZibrrJ5XCbKnUsSMmU3NFMvYQXKr0EI1FjwO/04BntbAtz8IBFYq
MXFNZr5FcbQp1WErDeMmEXDkmhF+C9W+sCIQbRgeOSpkmOw5gJLcIsfInHjUtiPqxqZyrfgTyNGw
s1gGDTEevYSDyqz8iZRibTKdmSim8eouFWVvFto+9/9KJm5IykYmIQhvePFe6sIRj1cbGugwcGMh
/yx6bl7xIISPMSNskHEfIWcuRIPt63roI3wCNTcxSjsL4XDCisrVeZMU/BuudbIrGyQLfu9FkrVi
7UsLgzAeBZhtZgcZrQs9PUpNtSStjMa3xcwQ15giitu2T7ZD+y3mb5GVeIpR3/pJ2Y/1sx6idRNg
K5N+pFWEfSyuYikEk+yuDfFeb6bjmEm4ku4zjMcMtBIGMjJlcuvp1sykhbVE0PiscQNUlSS3DfnW
sCHt8kMEjiSSANNzY3MXPfPplAOJSoQ3RMRLjwYMWURmffaQ63ajKOQdxNJe1YLbXM9eH1ZfCJzO
A4JEHAECFMkzbk6gYKNQI5hRrA8JVpTQGO9SrrLMchElFInwgWCetbJ60HpPid+m5DJLzadWfNTy
zCK1sct2dGocewwgQajIbGnPvW8YtsD6W7GuBBKqRy5NHgUHHN1A63xiywiOZxNuVsd2BxH8T2f9
jvWHrh2MNjrVengdy+qhEOGcNJgi9Nz2k+nWvKqmIRts16YcuUj+wgCNm5Q7AcjAUJzi0fKkXlnF
FSgHv4z1/Tpvh32fZkfBIF47ufgpgI1/70JrO46Z0yTZbqYFU5WHXt5JOe6JvavmhL7UCQBA68p0
bPLMcNQatlwfOVIar9QwXKXR4rvGYAfELk76qK8T/yRR8qRjujPLkvDbdZAwCP3h3Yhi9MmhY1Zw
66zy2NAEJ+IhhhxQjKItNadW1Y6quvLb5CQnMHKKrzI9lNit34ayPQ9EsbXPUdoQwrKOFOzkYR6k
yLBEAhi0etWFd1kAAZ/oKfo+1Ym+jtrpnI3bND+pEng/+qHeldFfS++BgnP1aQx9WirndPgTlp6Y
v7MSxeNH0YYXvYhgApaevPSslhzKjMlN+xDjU1iTkwVAoja0iEtWKZEwO8vYNCWWPJsp/tbTLxm+
rY5Nrzldh/AYs7zT9U6EZu0rF7MDZcZGQ4nybS/PuyZI7K6xXLOqwHlG6CQLFEODD0kugx21CGuJ
tacHd4n6+lDk6a60pruAy02KHTc6yOYDys/Uzmu1xClSA40T7Y56Pe1Ex9DKjdGeR7y/leKtHFm3
kJ0Pxkopf4V0pGx9M9J9pEuruZFvyX3qWX40b6osJ6lBwixYdXri+qHohmHsJYLu1hpVh/CdRWBi
A7NnBNhTHbJQ2dY19taav8P+xtGBQBT9bEAPyYKWTzRxzuXVCGI1ywLqqRR33wJv2T4KD1CeaIui
SMIrQ2lWLRrVitMSCYwWvUHYCjqUwIelwRTUri6/xPIzEca9KNQngVPbhdsAbFmUB1vL0aZ+B+JT
Niaosupq+iNH6ivWyXXTvFahm7gKc4TIyWrWc7vtFbuitItqVI1D4czzpx9eGGf9fDTlH6FVbCx2
WGGeYjh61ZCfMnUCcwOWU7YSVGFl/tsjuVXfkmylzWtaLa0TCJiAL1YVFOdq8SjU7FiK6oeUb7pU
/A0t8aAN1W5O5I0aFsu4naLoyATh5u3R4twNs6uI7/N8EgcKAWrRnGkz046xjpSDG+UpKhNq+HRT
+dG5HS6Jec6nwzgJDkVoph/n4kjHnaX7jHXr8NULBGUdShMWL1uYfkQVq9OCMT6mGedpTA7l9zS4
FDmO3cyBmETI+WNUt8VnHod4pCA1KGi3Wiu/fI+rzTx1XpCcJIF4DNp6KcVa3Fr7ftTewFBWYyXa
FeyggO2XYj0W+Q1yrnLAg1LckPNVaR+V9Url4DDWrJqkscmBBVisrkvlsyCUrLVQQ/b+3iyhBGsU
uSyiUOcdU3sr5mhVyM+5Hp2xeM6wgCMq8ah9KiUyMCjEYfibGD9x8KyQBR0KEOckfQecYkGPVzPe
xXXJ9o0tcJWzxfnpAyTWsR/bfBinGy9ZA2NU6B3D2AvWobNme8pDlzWRUIWC1tpjYqOEZVJdOBGJ
8J1Fy48aojdkBzQBEbzOFo+Euey39S2Ws/zeiRI+g7DgCBI1o3oXlYMT4SAp/SZZzO7qkFKm1f2X
Gfwdm96xxnMSUcVma4JaVqNk2GpfriJ2EuVjLAkii4aViTNB8TMyvoq0PzTGug2ivSHELnsfWw/W
Q30sotTJkE0bTbaOCN1IgKCHhGgWTL8txVtGwpSeqwjXWOxJI1sFqY5qR9Ea8kdk8hK0k5LmXj9z
GSV3EP4s/kZ0xYb5I+8I+ITPDQ+TeqhedxEUmcHaacx21rLZo/xUqNr0PqREVIaPdOk1SdPekq9c
mrRv6BdI6946kIhxi8i7wpB9UK3NBBVGIxYmyraWuTMF1ck6fJ1q5cfQ/bUeUWfow1ES/Ed+HXH4
N7hxSztPrAt47R/KIG8QcU3Q1TdZBoMUcYV6aXKzybSRibuHEQHpqMQO1Shjz0TKniGs7zXKQ7Vo
bDPF17Gkjk01PDwzlcg3yWmofBqr86IkXsX4o09z6nZT7Arz/GMgG9Dyva/qzKTdTSVVTmvInlMR
N7MXrWr1ImuL7j04DmK6NssHIZPT8nmVB8KGn1EQ7DLAyVK2tcyNu0cfdQc9Frd6UVwqKWH112iX
cIxZVV6ihvwo8BjI3I7uk143BSSIadwMMLplDd58y1WEP6VM0lFR481IQMPw7PXWsZoSAF71orZ5
twi37TT54Pedgzmbga1ThtxdyTCZyctdMPxh0tXR3ULOEZCItMETat2xLl7NSB93lLjLpI8ma9xA
+AEbcjuGZsXaz9uD8tBMHvSjBSKgFd8CfpLYRSztRp8jL1keFW5o062aN8OqVss0VIzfeWGg9+hJ
fspW3BzLhvtCTiJQv3KQJnruRvaAWUS2YFJ/ltQ4KXdyXFJ2WPMmnwNXqj6FdlWZuIdq4a6IaVCA
tHSL5Z3GZKgU234GL8FBqI/uskQuLYYkta8fwhYAJpY8ZY7XQd++6QWPYxEQUUyVAX5Pfbu2mhZv
0ZWOd3EZmH/q+mDVxd6Uofdaxhpj/7kpQJPy3U9WGmtp6O1kBh7oB8dkG6dkLB49HDZp+hNr5h7y
2Rv+L1er/ep887PRs4eQmCgONPhI7JIP1oSOpEY6XGUn00xdwhHORUFOaiF/qIa/D0WUIdIGEPoy
4CdsMYGCp7G1pNrgvaRU3kxdta4JmRSmEKeDeBMLa5+mTUpdDwHOraM/ERAJ1vJEFABbi/4ukdHF
5lwYH5xnGE8KSqqwSj1kMhumaFdjtg0M+XvIKOEbYzcl1HNTIjra3GzrzrgpBkyLgckroPqMdlaJ
4xLtZl3DciyIdrJFhpZGKIwonwJUMoOPY3WnP9RR3/kGWZGdvjaMDE9XJqqhw5kVW7p4A5TJ3oTS
dP7RGUM1IE1S9p5V1yuV/rsY9lczOtQY+oWW/C5O4xF2zKjshB1NaTuBkpKALrRZ4hgVr6zGqRPM
ujtIytkSjxrsXv9ojU7SscVFUaOlZObpg0OvT/SzzVis8+aTrwPNu/x9KjpYFvg/TYRTKsJxqodt
PSnbNgmfboaPDvmXJzmcwatS7KxgrVSNgy7eGfXMu4k6krSRmsAf3H4WD5mJW4qsrQQD1AZ9EfIy
Tui01BtWDyO2unZGfVDgqjaWcW7E/DdpyWZmsVLfAqmjY9riZ9GoNMuYFsRp3Yk/Go6YkboyrW4T
pxAbjMGRJ7AoC9cnaCyt5Fqhl3M0giX/KWXRjvWnJJ3HFMOa8Cq1+qfa3IWaO6X/orHnGbHpSElL
yARSur4gRPyW++YlEVFjyM9CMeye2TjCttw0PCn/9oeBesdc93qwjb6H8TJIZNF7aXbI2vd6itZK
+9THQ55ZmzZ+F0x1NejjdqTzjK6JToAzZYXDrpXmBrdbREYXQA57DHmbi3tVwIJQ17D+fEqEw/eF
O+XBJh+AsSBbxCH+Ians6UXqSZO6JwXorvaoZc+xQkBHl2zLWKcQsLgx3/wFfBMAvAHsZGavPozX
Zj2vdSauYZuY82pBMqa820+5iVd57/TpcImIzbN+JgN3EfqYY/g95D8qFkudBNfe0im7AlRIpisn
N6Mp3MWnFs8hO6owM1HIcZul44T/Vmj03mgkz4F6vZ8CytPa1lTprsZXJY3/TsOwyVtQZ5nMc6a1
hfOEBi6ts12wTBMyXjtqSL4kfbZhGCFcXRcmekt8u4y9iSl9ICDTACDQ1874rinCjzlf9RB2WqCc
8qlndpiJYtYAk4EbAVqfUzFzVmTbVzR7hnCTB5ZjzMs9LV17WEeikbqRdZvERRhkonXVwPU7k6qd
4xBSY51j61xm1wSczi45IwbMJVP2JgS4HWbwVqQTlcKdKTabpDdBo6pVHY1eLOyVgSWrsbjvFa+o
lKOOlEDIrmMFQxSIIwFoX8w7S+1sqOV7v0mbYJPBfyMuECTdHG0rkZygLs4ZZXYoH+dQX3VBtC6N
fq0VS1AMSsLIOLBfSnsY36rmlpYjaMss80eL7gYkmZoO6bJ/00UC7iLScHtMuWqx/4iUfhUa3cMS
wnVex9deJ0tR8Ia05d6ckNzhVlFZULuEW21edd/r5ZKakP3UzNogxt7YFOuCcgYz5qBbIiooOCC8
WZijDtPDyPtzqNG3r5YkFtPrQgU9ivclOWfv659Z4/kL9ojtLd9+8a8n2MeBTm57bYhTnNeRDdEY
4i6bVNvbbu/b+327/MtfvO6c+83DNcFefnADAsSDgu/42WzztVrxqzydZ8QO/24Dlx8EhLSTZciT
eFro2PcbOYY3HoPPbPebrT3aN342Lj2xW7ba8mt8fW3t2/LFw8Jje/N4yna7rdbLT/mP9/adu33n
Lfifl8fWz2atsO077x7ZW3wylsO635djvG358X45/uXRrbd8pjuHtzyHH/K2y3HxY5tf5I+3PPbv
/ZZD462WF+GJ99gpPSw3NvE5unKS/mnCOCHAtB6fa3ny8lY3vvLpOPQbX5dztXzh1WFS2Hfy4nkf
mwP7vw8tp2Z59cCF67C8H4eEwGTFCy0Hh7TM296K9fIp+Ab2OpTqAuXZnTPLMWyj5RTzYfi4vCav
iiXI3c69RcU2bsVjca3PYIc3LjV/gj06LXX1eTwW9nExhT6WYMnhMd/iArNfxEzFUTj5pDN/vF6c
l962b/iy2ssh28JqvbV5lMtlv0jFvfGtwOfk475uLz71K1stF/D14sK9Xp4tuDeuL6fH4XR644bT
ylX3bnfO1Jaj9Tj06rE0tm2eunzcbGXz3O3WM7AfPZ7PZOHez8sFk/6dpPu/U/nafjNSGEa3m+ks
v708l/PF4OCF/42h2+u2HOCNQ1suCGPV5fiWq8O7IOKzt7Fze62XJ3MrnG/39TJabmvbPqwZk6HT
26+Q68FhLk9a85dXZMz/ewUeXwacv1zX23JV+TVe2V2+5bEbCqXVcg1566XT+/+ew8M8wBFt/eX2
2XJ0nJjbi4G0XLjlA/0b3AyQdbG6/TuZwzUT4muEwXrYvkX5SO+gR/I3uCMkyjE+xy2dtPxgVOyC
3LE867hE5zRfxcrJ22YtzJkjgsN2PoqZ4GhmcBVZx9qsU6jGccfJ21um40tH96RXb4MRk6YIvAAI
PeO5amT5topKr5CMlaPYaexqOh4A6gz7cbBJi1uHuGXlmbhj8Yyl91YcWT4MG2q4owSF3ZeAb0yE
k2VtUh1FpTiz7pB4xLvHqEUnpvImA8Bk3zy+woqmTE3doWOPF7VeHmHrSrtDHA1H5qg0+nyZlm+T
PmXneF6c6Eufjgs7+RhENRd3cUa131zTLnLq/E0pb/8YkyFalRouDzWujgZDRCweDY4yfxIHtKpx
9Dfwra8t/zSnv8YAn6ce1zGE1PFvDXm4Zj/xGEoANvpnLVKkrGmcOXnr1NRLhhRW0yBublTB67p9
Dep3umCBRJHJo0DviFi0pPfCuNkPgfaeK/km6kBqC1IycSSds7uUaI4eyquBUkoMEYCFb3X/SgKo
SKDFST16pjB+GTNyYl8hd2468pvHmXyKuYauKxQfA7u1Ohbou30rRX2K+sQj2msVib6j7/T5U5h1
KFkp58mT5tEd5G61xGWKqu8Vc2uH5gZu+ZBFNrZxNvFuIHMnQ9vmyU1mO2aCIlTNS0xAVehxLb2m
qblRxW/l0VpVgvKVTLcZCbpInKQlAA35oWMQIlDBX60VzLDfdXOvQOUPKZhCO2gPTfYtZHjytyTU
Rf6qm1WMn9ttUpleBrogUgpZ+kWeNzKG29pi4qoQsKJty1RxYiq9atwME/3aHvGfNpGC1jkVu+54
sryJdI5S/IAWxphNiSGjpx1FdneMY0hTS/ACN0eoVAdfl7AGzI6Vbm5lWlYDdFZ97BwyDY343vWi
ulaA2/X4NIuUm5Cd++atBJOs2cQW8cXMZLdnEyk3stu12JNT9k7X3Dqo/Y5W+M7sYtegeSuapxE7
V2jqfXwDwD8EpKaBvGwERd9UGvxUMYeHHEFFhvZQJBQvaf8z1hEuDwWXftMD/ucLPlee5nrYy/2m
bfYJhaMcNRdcetaBZB3kWTvWEdG2Nc48tFA6Asjgtj00lHCJpN2sEVcX7tagSlK2gcJhQb8W5GvW
6S9PZOe1Mnd7HpzTETY0G8yqEPYiI2bBSTEE4hW/VFzqimyiJ107aWu6RYxPjGpItV0tp1j94ICT
khiiOtz6LfpYUNRYdhW+7ZT2b9Qrb5ZSHsnQgy2bimAyTGFS4F9CDGOiUd1TVq0mjBqMTuPi0oPC
2UajYJcD1Z4bNu66tpPLq1K8o8pcSy1R3XPuzIJ1nPhtCml7UmPXr9gz1WSdh/2+0EYPX4ajn9HV
w8OdLdJbXGEKOin3IPHiylg1U04wBBsNEzbhKF36Unmfg4WeQLYku9ZJhvyNL6HS4HFkPVS+14go
LTDWG/vyUHhNnbzFqnxgK06Oi8G9F7raNNpJ8lRpr8iD7yYkq4kWvsLplxn+QQ8Q+9rDGvDeJY05
wRSylkvi9yB+ys5IrqW568AVW6xiBWZHvcT2LFvC0rB96wzlUYg/lhasZLnzdPVY4U/AfKdE7wWY
H4hqLVALugt/vEdBniGVUL5afY+X4TR9yFO+UiymxpfJ1t5AIUAn2G7DV1C/af53Gyv2NH5oyGZK
c1+lDcDzn0ogDm7uveEf+P9ltm5aYuNIGet/WGVK9W2dkLbaA71HTd6FlssIsg2Rz89sRQJgIy05
HLI9kRtSQx2vhGRdAc7Vec72FnwHaTXgIUFBZic4+vymhIV7TYF8S+buBpPZwcjdgX4M+7LJwgeu
h45SHvIWYSiUojh6q9EtLUxOw3xG1meLuQDY3aobx5XeYnKXrsnWRIjC1g02bETCnpRRo8/fyWuo
cL1DKRIP+zD4iSWF/IdrY+4ga5iQS+rwWgfZbQFj/RDTaevlL7DmEj/zD4kABJinXY0RyRhMG1HD
mltVvP7T/xJnTxgRBlBymd9YkqqeNoMS8y6epPxBSNAj6UO0kO1qqqBul/l2knnj3+4yV3b7mQI/
O9OGJF5cxH6br+Yr8AzHvPkuYPQjPiJ1Guzfhqwy7nvTjdfWne0GcFcE8/giXUggWMlHjcljhdzA
ocdEE+S8hJmFr99fwuwV1781f+fY7r6i8/ImbFdd445Zsqve+D9HvcFzpflZRF6KQY/yp37tmObc
yBMu4ibz9K+3X9Ar3Hrkr9/Bzte7B7DqpkVhZT9EnM1l/vP3bKVtbLkH2RVYbwvFGRl1nUqaw3is
gVs1RCn9LL2HOv1PzZEW09FRJnRn3klmbwcR/ulMUfGouGLHVlD3TAjRDfEmZjq5AQWIavxGLIBs
cu28ZU6B2ev7xzRpoUaBcRfdIe6vAa41E7dVUlzgQwicPMD2TYxgB8GNEtZoeLKjFLxlg3po1cUz
fF6J1WIVPH+F6uAq8nAisYzlIyaaiebBSN80Sff4Ll9T+gJlbX6LDTxR1kKBjlW6+McxHfMXrjGN
h2g8FrEKJmI6aQEHyuj+YPRjT0tXJKb3BZc/LvFGgGtgUMYBdhsEPL3X/kjXd/wjDSQtRPTkepCr
IPaGRT2zYFSkYMhT75ZKutVU7QZPuBHIJ027jcT2MJ6fmmCS/xV6aUoqUaiTsAxnJBqObZFeTbhB
UuZK9ewaBqVckaAyIZ4BElikNmtwRUJ/pptm0A2PYI18q2R9zvDMTXaLZiauNOSBmLSZyK/pEQmP
3HgTqpdqnEsCldLoV6itn66pLv3U3gf2oyKqrQTPdi0jrw1ueVkEFLW9eq8CMnJmJ1Nn8kfR2aUK
fJ80fdV4s1SNtc9UTaIJAZSNvkniBq9pM6V+7HZd+hAnmigaTHsEcDjHFKj5KqVg+Za8jgZOZ+KM
ONJO0KWdUZoI9kOv8gfPlM+t/BsGSNlqHeJLc6NTBTP9jyjozz6juaxaK7V4jqNOg6laC9usof9e
EogGKSIs1/L4gpM2Wj5sq+I8BCIl5ggPq/Ha4McAgMNxDe2TIDrm8BJ7yEmNbr7XM6lsb0ZnuA3x
e7n2Jkz9SUAJqGHpJirDM/vIc5SVSpbcKj5tkmTkcF+NMFoFoDIk2j4DJ9ICyFRANbG1SWRCmcFh
TS3b1+X4p5RELxWxsKLI7hAWBZjuCtoFf1pCcl0LVdyUb8LhmmK3kwnAvnmxyUoapR2zAzDvlGiw
jjjvsf4TFfpq9H9JVkmzyUkgzoFiPOKKeYCmhhyBoWc9XfIJLDncD4Wy9zvgljF9FoD/iumGBHdN
UBnaSn+v0HQVYs9OBfMTRkOCj64CmJMVpJnM0TZKrgHViFSvUjRjYnMb/Z9JHaD0KNBi3EDHnyPK
uQFIlE/6X+Z1XIUbkpwYs/hbx1QxJpuixMlM4SQbiEe1pzZeKzHdaAOauOpJUSYrTwP6SPVudNtJ
xw8mYTuS3elxGn59GU3EFGWxWYbUuxb+lmyOx20l99umRbKhZid9cppKeovk5EuK99NEcihupczB
PZNsotA80h95QH9iSX/REH1kKRptEdHl+CWEu2Z8ibMAw1B/dgGuWjjEVzNsTe4L8LQZdW2jfspU
5kKOAhFSFVOVMRg05BG2tbrNHQcXD1nHBLz8iiBBlce5VFYRzXQKva8xmg+VeDWbf+QyKKEpa0+S
r9QhW8Pwsazl1uH00SIyRFZNFBXLlZXNBmLVjJtwscKMJyEXq7SV8ES6C/wYO+YqSZO2lnuSAyp1
N6KDhBJRZbR8VfUc+8VO8UMXqGutdrQktTxEJNhHZIGoCjck3Vf/EXdXKKn2oDxm8VOUucLzF1IN
mddP8JaFZBopTESh/sA52jUF3SnDgnCm8ZRDbBH890qwPmZNO4bxtIeDgLs7e3XekpZaL6/6eov4
QjTDddLVMTRDlDJ4aujM+pM4YKOH5w4yvS6VbKcNmYL9B9c9BRfWWIcoyL7alD0JLmI1LWl2jbRU
hdzBIMOE7WDdzFn+rMAKzTTYJ6L8v8gu/kXn/Rd6+n9wjP9DWtaWhlA0pTVfSrTEzyLZKFibdG5J
uCLSu8zzZzf+o2LwNbvwqyvE2hmiHooxu/dtVst03g7fZWZbx0vMovuVQ1vA5JimByhsuppo4FL6
vvCfkhOkPm5wdo2JYshtEI2R3t56GFQ1FngscyrZ45f/mUUta/9dOCVLaOdkaOKyokOk/q8k6jHX
y7rt0uwkD+wPoaQEfzXjJxLglCQdVvHMjngd4AIW1YBS/PVhK8LnX2VCXzCO2ScKO5U6SWKP00co
q4bwWUyYrsynrvwZFs/X6ai0+PYZnjZQPrzmKnWwNxGFkzkbK1OhlGmTrZxj6qlcm/Yxy5Zt5niy
z4SpiqhFO5jSOzytN6VwbUqszKN+nZIQo7SFl8W0KXG/ZZ6E3daWm8ogahPKUgXDLJzsMcfeYdOp
zWYO83sjAFYXDGHlVY2QU/kFQVQpgAXbIBewqtJ9+2aI7OmGdC+Z3Ubt0nXVj6tQBALO1whl2LQx
d0ZAnBPZmEnlYbgHlF7rCvlcVz8ooVQ8SMswY3krKMEubxAsa5VjFC0tLWZoXUc+vkI4CzJBOmUe
I2fHSIiWTlZjLITon4CPcwd/G9+aWTy27aOgJSYM1CU/U/yeWg5NylILrjFtHwRs25lepVGchlm4
WHmym7tfzegA3wnNKef1EBMl+tnVIA6Kvoh8t4MSu7GQ/B0Gg97HdMQ8sWvx5aPL2pSP2MCpfAqj
LZ44HX4tTXHLms+KEBWaaiOUqrF6SfmrFSOnMPW3mSU+FNejCuy9ieNdy0QT9GtzvmipDlfuTzs9
8p6SBUayJHm+xm0Q/GjFtFHnxKEba+GQujQ2FqcULcs9FAi5KZ0FNMl6DF6xrqbECaL+FhokBKCz
KY59APwzHZlnpfJoaJggAcaVsKry+hH2n2Izccc1n1KJageZmhFilZOEC31kU6TicTL/WAjpJxKD
W3YUSulZ0bEn5XtxkmwrxNV7fgYLQi1dZMSVbF0EYd4mygARHilf0Btc/ZfZwXAEKJHEo8KbDmy/
80/RurYJV13HXSwg/B0ZJmkNWr6a+kdoPDpTgdaoQwI5GsM5YNNThwvHwoCGUrGmiOZWDb2A3lbN
ZqOpwveeJLppM7X/i7cpdvD/KUdhatMUJGW6jpOS9G/q+//kE1YVR3GQ1+IlRkw2sZ2lPnUQiRLN
2Htzh2gXLuwepgHUHpZyRjx3ll7irmfTKZxZTqjlLZt8zuR3utKkUgG/oRSwh1iZNzHetE9uyfiO
59ZHyr7a8hjF4Vv3Ks9B9zk94tJp238ZArmNSF51ATdR7GEoqH4mX9pFOPgPJiMAcaxZPow7wQkQ
lMAeIeqCZT472reweKlrzjgy+Lg2Trb6O2LXQKH5qX1VN+u5oGPWtrW2FtZt4qY6GfsaTggI6F3x
FPQLFjtkWMx4RNg5DITTgLEnIbhPJF/Fu/pL9+WhfRSdo/+1WHt+5zuDNNr5W+HdeJj/h7Dzam4U
XdT1L6KKHG4BoSxZspx0QzmSc+bXn4de+1TN9ExNrz27uy3bEkLwhTd++Yotb0NcHNOKbc9i1qRh
HoYe9VGKNHsrvAvfrCYbQgriHaAMdfJoIWLim3o7uw0YjZjwEFwHLqb3CXs7g6XFbdQTa0FUOuea
8NzCFcB67v25JsHEAMtFVmtjV6U/YtGLXIyTH7joF+t9cuTeKx+RIVqs/Z/15/Zx/EjP9Vl+Vyl8
/DH2xSW6y2/pi/Ak3KvDoWNphlf/rF3abC1dYAVNxo1Lg0Tq3nBuH4sXCZ3TKh7d4haojthiSbXr
U9XbIsgisZlkWvSL8XA4s7MTm8cFrhyd/i7slB3ALrgryhdkzGrshLJXsTizxzcoNNOh6J61OK0w
QWtL/SaTGJ42S7MCVyApxwht4NA+2XSUl8l322tDZ2bvWM8iXktAL2+iJaOwVwG4iy3cET0Mnd28
iV8MkzKpDGfrknQOYm1WOvqAZMaLoG2AX7GhuzLRSK4uoWTbU2RuAq+ZXv5RvbLNo84lesAVVdrz
hNTanZk+amdAe4TAvnUWZO0GCrNhXx+hE31gEhh/jN1w4EHPfMlu4bNwNHbmHmdwcTZf62f9tTzJ
JF2afM3JMLbzm4K4H4Qnd5rmNH9N1/A7fKq9Yk+al8IKEdkWfUoxwjob5zJzm7+vboSHJp/BufjQ
kR1QIMgHQ2xfCmDKL6CZdHAQJdKqpzKtcUhTCiuCOf9gv/y9ZRCn/TJmYAc3NRoqTWvxhv5lzMAj
Xui6n4kP6I2DawRz8MgqQN1Nz/5uuLYkv37K3KJ2+ia+YwlOdv2GHBe3nbcMw2zc+8rh0ucamm7K
yiIkyqmv/Sl6Vd7IOOUU/PfqRv9neAKHS1w3CQXYw2gJ//vhDvMcJ10Wi4dQ/FEU7DLMKc11wvPc
i0wLSeoi/3bThqNjsm4Cpw8GN87FVd6LR7/+HnJ5R3cUUymiU7aeY3bX6xGltY6wIqHwDPaIZOKh
X5xvgxsQTzGxK8UTJBNFPIFVdK7Ux9s6zbZxBA9THOVUhf9ljCOFEtN9Ee9URJGB2W46YS8QvqkK
iP6mdCk4tsTXHxFbVj7sJmgmXwdVRY6csWEWtc2EzSQZvlP/TsDNf5+4X27i35e9uqLQl4E3Uicv
6+8nTmMbKasdeT+jPpHlpuJ1dxtkxCxkiEn5JCNv8dT3KALDYksywG6pZE61NzYpYTdgEkSygGv7
v48Kc+a/faA6+VBYRvhgScX4+3HFVSplmTIMh5Ce6z4kyae3JltbpI2VzkyVLXosK3soI+U1PzCr
ZYJ47wKqv11rE4iKjWLmq8sf6uG7GF2/91flpK/kiNpd8RuFJO6MZ7kAGYgTTypqBr7T4p8cJfNa
ZMh3n0PyJhmle0g1tqzNZDmaWKyVANd5UKGA64Gtbnh5huxVjCkFmdMtyjg/AyYOaSL0R9XJxuvy
n9+eRXJhZw1MoWa6HQTlUOWpgzp5mCk3NPsnIxZJ9Yme+xT3VALHYDSylxVorxBha4q60vPvbHoK
zJcyv8lysqqR4hdDeqwWr1AmvFgG/FqjhlcNFWX5iiOlpaGpZc6Mzc/aqFetUZwD3Pie57kfx+VP
8G30B6535r87j/DAnb8VT3aO9+O5sL1p5R35gaN35KGjxzeXL1yPqFEe8/gJ/nO94rQ8qO+ad3Oi
ndoBCD4e+cn/+9/S9TCia+AZiAsut/flGfjeOVUP4RdPVJx4hKdvt8uzQorf+R8HerxbC0vO7/F/
v1777nF4d75cfpy/z5zs9Iu/FZm3ckRMcadrOdjwJBNBbUe4dtm5+ztEFqpzpGGUV13qPHgFvr+8
FFsyXoA3yuhroxn0+H2JV4anX7JT+c75KNjLwSwdIh+hc+bUffBiHx4HAkMeOp4nwV7z2nzH8+gO
+fA+tvwLGYZ3W/4+eyyrnPP97N1v7DzsRQKy/PiZppHlRRiqnOXfoXP/uPMIR8tX8grIdvnr/us3
P5Yfp0X6LPFx8Qhf3eXlsPkdefXBdxr7rvAZHvm36vzf81vefSk0Gbdn+Pxsc1Nc74NvknRnc6AR
T6c7En+GzseNgzp/KAhVEhqi+SqylwxZr0TMwVvQaUbhffBD3vbMI8tb4w0u/4bt5AQg7Lh5vx7f
LioQdCuLPmJRsGxvsPWcDZj2X3/C+S9iCm/h7/k1lCD82CL4gIdfIb1Y1CALQ78w+DwGh8+fC8vP
I4sShrA5CHuaGPiTh5Bw7BZRwYofgbm/8Xjs2ovQ43+/deUXl99G/PDr+bLlLwQDyCiQH/DdKzoL
RCeoAcZFK8NEhugFrcjymrwCx84XPAlPwBf/+0fAt9c8B4KKte0g0ODN2bbcFe9CvKwmWAx+hKjo
YzDCCX/XN5JtVwQEmPzytQyRj9E9P4+UQXwr2kUg+B4vdrZIpvt4U80iU76/9W9p8xMqIjX0xbaL
H7IiuOrThNEMZ8404AUu1qUMgdIubtC3cUp3oxF7UNEDcjxxRNxF36JFxnONL0VIjmic+/Q7NYLL
PHBVsDoWq7tsPJTdT1MgwB6ASMfePOGqNduauCsVz0OISq2ODnm0bFDlp2wUz7MhOr209lvCytSF
qvSdSXuJ2WxBr6RhhWxvCQNrf2atQ/3brGYiN8xsL7I6ag3TM4bPQYYgQYVv97KFLZh1myq89pHG
IJY/V/2SIB7A2dQeimvqtq61St1LQJpJrKgbYmrfIg14omzbvQ+wNJYYU8TIMUZWK3jMHMMPX2Dq
6/RxkEUkfCBibDxgqxKwa0KUaI5FAGASOz1RIS3Hhxb4S1FIjo+pNpUMMG1lDdSMSQaSSPW3avSd
Vyx9jLinc3TEtCLTXNQQiqeLmwg4AYoEi7gkn5PqbOIwrhEqRTMAMVGYWblSBnaq/qBdg67e1xGa
afMnUIlSXbpP41E9FR1rQCNCVsmY0GWbvgQhDyik0GU3KqgYYmbTsvpMw51bj+0pBKZVcblmIY1+
5kcXvXZ4v/Ip3BHWQ5XqcPHBUoeMTjS190qmIwMLsHqfm4NE0ekSPmM2CZum2tH4yElLeWuSBlM4
9l1fAvMVN35Awto0s9gMtvWgOLJkreZiOyvtqZVJzaX9dnresslljYpE3dJXvZE9o6H1pCFdJVHw
1DeUgQmwgNCP+gXc0B0K2MjMVQcoH+paJ+ZSA2gpjIWHUsIPAPpWFQNuMxIC6fAtAKqK1ovDD/AW
LxmrxwD5TTwO58JUvmSBJTEu+QTnJ/VlMFslBIdcTF7DpzIUZDOGpp1WnEmuwFwHg/KfE+oRAxLr
4uk7BV3Xx+M8sCL4ChRrVUiLdaVcZfdJftT5qCdA5X5uMZQJHzn8+YSHtCbXLBHD2qvxfNLIPhTc
cvShYwLO/EOSs33uWbaTgaeI/rYBR9ArqqRxJciQSeFpjKrPoSNzgKpbzFRalD0LEPITDEusLncU
IHfxMVV0Lqd4dWUq6g3osKaY9rLVvWriNVK5zDFH6uzgUwIHVWl4wVFptwNhUIa47aI5tzFWT5Mn
EbJTGU9qV7loTh5iBP0irQa6dRZb08EMCgt47Hed1aK9ZDdoPBYRZuP5FTbdXvLhFJYugtJ6fpTj
pS5gSV4ogXJxolIF0fGxEisoAd9N6qYNBW/GWUmYzvJQzaXTl594guX0ocve9XCnJx3NetSSdNNN
Sx7HCRduPIA0Sseyw+mHD1tUJK7r8Glu0SIVst0mGGZyaxNpnKMyzg6RIu59P1k3IVGF5oQaiIiL
grI7vG6ixq0fYdIfdA9TrNfNxkrCNMUOWkxICCyO9aqrLS+mSrglnFYnVc9SUpbh1eOYpCsfJFps
LO7euF/PMSKBFIcBAwOS+nmnx7IXjdOrinu8MImeAO825OqsJIKjVCet+s6q4WqQ1Wu3UXWtFf2e
1TeB+7ZvbUOwNtzrF5OaOR20QlmGuMI4zT3E5VLj+AT1b5baelKStSLj38R8H/sPxVTaEahapDnD
GLoi4uGpYZuYmHaGf6U0RQjP7oy5TVeAAScsmeFuwBTdbySBkKu7tOgalqoL+uqD6FjUJMYlP6qE
6AF99UieVB1Xhw6FtJ/eJb1Y99KxKe6BRroZiT+zZaxKo1opnEjdVuj+wNHzHAkxAP5FyR8bbvlB
BE6Wao9Msu0wvgREBOpUbSpjhKu5PvhZ8w6xjNKXHY50nwYcE0w/ZYUZUD5oGeFP2DQra6Dm8UkI
GJBJVIitpQCKYmGVRu/XWXJThS5LNdtVzSkgdlNIaEFisdbsyuIpZIqFUlK60q5FdVX37bYdY1cz
ojUAKffkwwSTZ8AtyBPlAGW5rssnHO5z1Z7xZzp+/cKMdTYba6cDAqS7IOEepXEyNcEf4v5sBLB/
vrLRosANpefOhI5cDIfcVloYnjuiSK1F2pYYB6ULPT+UvGbiOgRplSa0GsV7ERt0pXLBYP2U1fZk
lqqHCxM1QnUeERn3VnYWybIaYKyJOTjRGrQSrWDVDeopDAE4eJqioPq5eAleDP9zEic8M9h60AK2
ZGkGEd6VJfeL/B5UpYMBSa4Zu1pzUxGYAHrZDCrcfUi1Bki+XPDalqBM0D0zwB4ZHjuCDihyuIng
ThW0RqGqa9n6jBOqMwkKlcR7heqAb+qkPvrKQdO7N2VflhYCGkiBtNpmEWH6UQT4r95K9HE9j5fi
vBFDNM/Zc6qsegxLSKsJvCT40TYLIAPdcs0QGUAkPeYWnG8GxEVAaRby1lC8VzBfZvisj/iqcUUA
Ym8NK3Qi0Ng5k9d4wHTUA1Wqu0JWXcT4S4+/aqpYcF5po+92IqTMxAw5y6jPpkObWBBV7Mktql5S
nMAyGawztKXAHCaQYzGAzsWeEErroWaxosOKzN8DRMBcMaASb6h37DBLxHeAewb0Q81UIoL0K6gN
tZAdG8hyjULGJ/gg6pF1oVfppwM2O0dJVEefuPVZh8h4V8gu9krlVU2fysVYiSbGR/DRhME6L39M
P3K7RHFbvXdKtuCiRUH5vKqMbV1e4aqwLSre4H/MWQau9TmoIqnCEZfJxeRGybhdU6q+G+h31jPC
viGlIRuyFSquMn1QlWxfVck2bvpdhj5IqaPzFBwkYxUs4XZXLtQfA8dHT3S7SQWaZqmPXQWA2ZA6
YlXpxO0OhAd0HBeIwURQ91BddXLpha15qABw06TesW9W/MrrITgQrVF+mfoI6Vt0ewRDGMGDbAK/
xbdEmbjyYXerXN4oPqI5xt8oPNYCNC6GHlFOHyvolwBGO4RXCeHVAyVys97fjsrwtMi1dJIwCiO6
Dg3+k2xJnZgofxmNkXodQCr9y5SizYAfdTlmuGbyovaS0Np65Rm4fHtctQFYZ81aRtdhlEGWhwlV
US1dDMzAmUTnHmh3X4KHi7d5cROwBmsjiXL5Y4QfTmjuQXIb/XuKdq2VaQz1/ac5JrkNs7ZpHLPU
oF/o8Gu/zqBWmvYcKKtxxlhiYGts1B9NROBEdNYaInXiPk9QpE3+poGHrVg/STUKu7k/zjWx0qCU
JtDUhBrFwnytRBnvnE0+WQYhy+E5IRvQtRKARQBElnUbU3ws0muJBxsFrGcO4a7To2MtGXwOxjqA
VKmk3ummYptmmhvQYjRktARXBlrcmt9BVasnXyhu8Jsmq7nNHpoOtajM+W3FVzDZ3lf+d7HPsGz5
vMpZSVUqHhKm9azO7SZFGKeJns79PCs1wsnpmMsqVdPJRkSbODXbornTvJfBFiuPEQLW5Yg00Oc0
2SbJPc0kYCiYSdZFMVR2HuSrOSA6uHYHqXCJV7HFSDm0hNzUzarrjRcxYsFr1DBPApsSUqup89IW
HlCnDrmMH7X+rqL0odi3bC9Zgyb53FrSuYOdKOZPE+5fGwB0WidnmSXN+s7SuO4ZMKc03KYcXJnQ
954jQupIv+wlMoHlfcNVI6QIcTkHonAcR1ZlEGE9ljNZZUtqcYOLk1NkFmo5SOSxPwykBRnlyNXq
77ISNUVTYphnwKnWRnvP6wBcrtxElg5hD1qA/qan+NVUkLdQj4kCi3yvhjG90cTVgOhIr8kEIJa4
bUi6RLm8bBUDWuysVjwuK0efRUKSLtqT0JUpDR9L4aAs06Myc9GL0NLYwXEk1fEhJztZQzM7BOHa
UL9GE40Ip9yf9lpaOrpA+k5deNFyntjPxSLRp7rgZilPGipugFlIZc4lYdDBrIb8BV5jjnYdXbgh
vQBOm9/rMXoCIbvWVb9IT9FJM/CrKYXmDDsiySJqVnO2pHPTaITgGu6IQoJ3CFL3XoInzduufK8o
MJYOk1dpJxDfdHzWQFW757k/Zd1RbVE1SsQMKISvZCKucK2IH8d2ILAZqYosryOL1bhYZ2BAYbkv
Zo9igya7V+YW1SPOax+bqJC0eKjzizCVqETZSMTspAavMJ+6GDuwGK5kWXFFZDJqS8goFBMZNqOi
4HDunDo7iOglwlxlTU5DBLOWGj1bFqkt7Azqujkx5kiT/ymwX+5qiSmZrHjqfUN4CqGjfy9jvZv4
HjmjrqmIq7YXnD7E9RRWXhF9p415aqfvrhrAbtV9H/MMkGZh/RJOiDwzvOQz138C0aPjZ46qbQ8g
0GoxW19GZZ1VGxNK1obMJPk2IMfjW8vhKPvnNn9QUX8IFuxwgOypnS8KH0iDntSiI7NY+fqm04gD
FbWTGJzYw2yxtYu7nnyRPs12RkXcVUzORp6dEHFfWBpgc4Ulm+8S/oMkaL0iPmjdAVx/3S2aiR7d
qQEDElIK7ouGrZnRnuESl7h5KJPl/NlYJizpHlbXxZw+KK3dld2bX6CM5WJLEHApCSLczwqJbkTa
6DBtMhDZnrxwy+Lnn1XydbIjHHoPUhEUmWdZL2U5H5ehK7Ce8UAuKEFT0NWc7GOwZNFiqUDmif+d
wWdZcAQGoMoEGRmhwpGuRvk4pvCL8jZd6sdQUQe57HbRfpD5bB7R2C0XwkC7M0uYkg2P1kD06e2q
ZRljTl5tXCJEja203IDAWwxrAkL8ZRfgU2mWjhECt9xbwipydhOoUEZs8YRSjts6fM6HrZLhVBMV
CjdYIlmLBqp5Uhtt3UhUOl7xm3JLfxtf4ALvyqf1iM5dfxrhNEzjbsjxEzcxLNZgowNnQHZCgYh0
xCttAZHfSTsJYZ3hyx7tgoikM9Sk/Woz19JucR6QYuOWUKvMXOzbOO7TTMhJyYRpDetek7emWnIz
oGbMmPekbpUHBLcgKxyYR1FXXiAbxBY6rkQ0sZIEzCfsOnNIwDbcNE2wajWT07nR5GcTOrBJSf4Q
o3NKgG6sY6SkZVhU0BznbqPB1JXi55yKSKEnYhHIfUrafs9nNcPRNBbiU6Ygg2qFiHSvYaK1j7gB
V1eix8CaT2qDckGXeDOxfGgF+TLMGG6KfD3WFk7b6acbrU2Nc2SQ2ys1OKuJQnmpnVbTmO6tnvr6
SN2MjUXsS+lqcb2bI2GlmR2XnZ1PpKlhyQA8IjZ+PoMtJKyE8hlr9z5V6o1osbrGA2+xYtcVgXj/
+laPp0SXj6kqHRIZ02GF4YaeIqIdIBe019J4n8DwuuwrmQgERIE21aZbRyUiXGj+4rnrlW1M4X1F
nuNe6XbRxChIHh7KEwS8hlxj3oa3DcnC7ym4bsnKiFBJtNep/7QsjD34Ueo5f877bVklt9RSLlaI
qtjM8TgJmPMvc1KgByI3IHkxqJ0O0L2L5m22jv608eWtbrAjyL9g1Y6jiIgspl6+N6mDHmGH5cdB
f82bcz4eDVYZkOfNVhyA+Ipcv6g1UssYATeReEogXro89cAufKNyR9ENfvyRYzKEF6NndYrof8Io
gq1llBczZ4HLvD30frnqeWUFyNTENlEz3+lkClUqQKEgbMdwPPfmT9n5jgqSUdf3WS5flZYN8cRk
TnTNkoRUsyJGbiig7VDGDezcRHgzs1fbDlytyIQx8tIcQZykjBQw1PqLLgOkJNLwqDHR+kV/S2rm
TCu8/TdJJv2brIM4TAuaVkfTpf6WGBuKgu8DVinH7ie4zls6zk7mobjVz+JGNf7AB0v/ph7TNUO3
KDwyVfR2f+fjeikGEKgHfKosBh5L64ZiBykpuXy4Z4y16bV3Idhyy6Z0Dz7MSwlT+IdjsP6ZjCxL
xJ4TkUsOqGb9+v5fOOkgjftMKXWiE0/Vu7RFPF+1SEjSB/OHLJ351f8pbwrbLfY9PwwTjc5GDJ25
TcDMMwXJsFMEwo0kP/cOhd36fAbQ8AlNkFnvgcM64ruxiZexxylfsDQp6lbz3WR0Wt9VEHogT3bQ
bgW3GoniOzuFDnAHJQrFe5yCS/1RPmbcevt50+L9ANgc3gRYXrbuFcJ7VHYOulkYcAp9Ryqt0QY6
uMFII1Q5SmLjEkyAbjW7UUnqjE2yeGDa0kA+Oa54mzkZszMWLpJ8/D/kAUuL9O93EtiwJEOkwN2U
/hG2rKa+OZi9Lh5a6g2j8E6w06aovcTn3bIDFtszxSOSRjyEMG+qSHjEQuPM6h8rBv4t59WikUw0
ZA2t4u+1Xkmg/l/5DJ1CQcUyo6fkj+ssXkM1hzgoc8ciatw6lQbOguYPrLP2L5yzLIq0CNFfyOWl
/Javr1rZBHZO2l7qq1sl1Ais6bxBVLbIQp3mp5SXbFYZM0tyNn6lvwL0sDlUO+x7Uf1NGI+K2K2c
ZhSxxKuVi/3rm9Add5on2luqR5lZyuieZrjr2GpMSiSicz/IT+GYYeh6Usnea0v97gf0vlEudFMb
4dyy9BZRDKHCxFWFg3AB6ImHEebmik8MN5W4LsXpIfclNgqTcU+y0uurcKXr0kYVsj/EZRv/EjmM
vELSRdnSFV03fg8Fb+LMCHNjfpgtW71kP2SDnkmCPWTX6tRup2frVf4hAAQA70H7HD+j93qbPxiv
yDIW+rdnX/0evkE+iM/D+yxDN9nVaXa7k7KxQ7deNa5xUdYTAQY2RUL+WT9nSJAw72yTW8gthxKz
ttsfaAFpsokWAtWk5Ky/gwHMTyO+4KO8Z4zP/pAh/c84cllGO2fqmigz+P0eyl7GGMwmIryO6OAG
zKDPOnqum/bTOvP3H4b1fxnl/vZSv420FgRZnw28FCqsY3S3fnXylJiLnPgqbNun8LvZDIYdvPz3
6/4zFFxih0I+NlFKyC2sXyrCv4yuJFZWRUXIy3Gg9ZRJzlv6WqlJ8nrbpF/Vf8Aw4Q2uTmu47wjb
yH3P/3ADSuZy8fw2EMmKITMCyIzw/1My/uUYJH0aqcLjGOaz/gOgwC6FOKEbcX2r7trcc5IRTIw6
2NFvyb57oigluQ/f+WOyL67xp/FCBBQay+rO/lD8lhkvL+NteucDA5fbxCrWHzsg1dq02xcE+uWC
xtrtxjphIkjW441s7Be2krzua7wZXhJXWBPltgHhOpGWipAb/d7kWlvRy7b6GbRVdZMDIbVrhUqC
PbJo4RQ8lSttFz2kJ5oFVsIRFsNaIyLyiABZWRfpku4bW3rJNxAZN+0+Xps36dJthw+htPVrtc93
kGP7+ml4KTbag3otv8dvYiq+lTflUb0oZ+Uh/e6P5j6+hld0SbQk58/xJnsU3qw3HGUv4VE4yCf1
MvykuLeu/sU4YyDC9eVaX/lr8N6/ypcetylRnIdwjT0mfRrobdw1N8Kljjm7wSNEJCpp+UXdP43r
7hGiah24w37ao5PFAXf9w3Un/tu99dcP/Tep2aTMYFJ9Kz9U7+XDPVtVu0jHsbs1lZcYLK8g2pp0
x+iUdz9R9BD2P3J/GWGKuQXFDtqe1N1p3GiH6kNcE9iNChfzV3zB1Z6sxTV6UIIHCd7cyD8ogxW0
gslP+mU+azcCkwh3o588hYPciy+Bq66XfYF6UdfSIwiMYHE6MPiuuWxqso9X6Ae/qU8i/4R1grgf
6b2aV1HFjgmDBLiCp7nmndOrTHtcSNYe5KdE7JUAwi2gZZexBHgegzd1cR0Tw1iM9F/TOTx2xA2D
erK8mD71kDCUJXF0PkqTw2rVhjF/Ey/yepjs/lPM9gXlhQdw8hekg0390quPVHX46/osbXSA4Z1m
+yz037Cek5hjx8KqOzM0BlhrxFWK30bqj9OGU6vdyALDzPbc7MKnqIPH1e7YbbExDnhJViIveCCP
LjpZvl3tDHUDZ5Xi4WWee2/BuLPvZtqxVYZ0Zlx2sZmU0acRuwmlh0ReDQsmu6NOg2gwf0XfeDYc
ekp7e3qyHPxgJ0VYDxCO+dYnW2aTvZRMmg4es48QbaRI+PXekPYYE7u99MW8xswPh7PVr0p/zAQn
ff3vK/FP1+FvBglfzJUoyBh4MX+xcBRJXujt/BRf/b3wBzeG/i9rd5lVNJ2eKuWFivLbaympKUJP
J5QG/bCCRjcAQQyOfy8P4QMyxOKZaELSEp7l9+RKkKNkN8fiaDloLuzWQQPnmLf8RVvpbr5XKTVW
jtVnT8TmUYPLlU7R9lA77VO6wivljjvzcUaefV1oSYfGFheFQf7kX2fBjjCK/qHnwfyXxaSsYVFU
llWczFL97zuFgky+1Cy7YV+ULHr795xeB1Pe14vhzOSt9bOTaj52LOxcGllKZY+uARMqhKaiXDMT
WBBdLfn5KudFYUPJtLSuYMAqHNCG/6qY0SrO0Bq0QEwAX51EnnF3yhDzDRoRrAj9pfBdDnc9Sf2j
ZpCB0e4045NKm0MEYssGw6Fy5yAkCszkfIlClCHWU1tJu6aqWF6A3nBcwfRRTxe93ZUsxoPwU5Iv
QvIs9M0XOWc02e39KPaa4hKMoMq1WxLWJCUfftmtG0U8NT7JVoZxkANUNaQyGuwu2DYUpEyaegJa
/FCHwaXBcTMFAgJy4kwShoQw+4O+U/vXT8Oy0FCqdEZp5rKv++uMOkidLEV1dyRlYhVHq/lAg9GD
YMM3UQ5hh+fm2DjZxt+laNNgM1wyMg7+2dpFb+nJumSs0JwRwthu3OgBFnwTPZonpDu2xP/DUDm1
S/TESMu79eVfE1dsHaZN90/rL+PfVkWsyf//+7B+q4AQM8zEORmex3akrAo44ogm2YoParEfofaw
+RGdobkk++I2ABSJ8+NseWm18rEaD46MtOGkn5VTUjh+TKSdXa2TXXRJKgBApyDOdNzmXnBpN+2u
8YyV6ZYUp2I1WQn3OkVu6sQnMIETvjTGT5QHwoII2uWVyrz2OWAYjnB2EpqAy5G+5m04bqxwI0rw
YGTFObHupAElPs4QIk1x/3vc+jetrGxaCLZ/rRvNX3fkXz7jKFOacKyQQOCLAIrIb6RrKOdu10H6
X1iN40U4c4laJ+ne7qxjcJPWjBSBrd60Y74xdnAS+AMab9HLU31+gtXsVZouGJQxJ9rFm3wiYSP5
yF/FOxPNfx+9tEzvv6/5ljo5Go+A4VEi//0KNUS5oIPByq9UHQnqjwANmR2BWK15m5XHXl6XSF3V
d+1PCw9Ezv94ZUVRREs0VWp3RF3+baQyfW0uQ9nAhLgNNtoG45oXHdsPFnGX7Ds9Z1S4Ouy0It3u
PdGRWISilmSXnlCMTS6O0wUOe+D2kWyHVX+onpvn+ZUGlZ/uWd2NBwL1SGhGiKg+GCfpJJ7bXbvD
LXYo9+KDfzNZ773JDyVTH/LE5khua0WVKeZWm1S+A5p6n3R5cm0O7YFHkWPOmxAdApIk6EOb1LwR
kyrxMAXSQXt6wiS16U6sbvnwoQujq+JZqDYJeL2ML3B2I+FSMHf0IT5mR+xd7uiR9L4IRRsn9Uio
R0rJzL2qH6WNtKfC4qScKJCIURZ8C9dmre2rCxxyfi6O8yZzyj06+m//4H+NG7RPXFztJsdMZ48f
0V15SXbdpTtVJ8XLv+Qf4xO4UwSaXvm7fitFbjA52Yqwqk8aGh/HXXAoFEdZ58+mxXof3Rzsqrs4
EdGofMFmQ7ULa4WWjdolSIiKVReGzWLn/Tn+zMQyfAoXlEJVhyLSxQyOlY10HKYIAVnlcET+gKMy
DpyciIVhxYm0JRsLjkvZk4O8egsP86sm1C5ZLK3YP3oNO9HV07C5+IAtgZsfQ7QnCAjsbgMvTdAB
g4rotG85UR+AzqiwUKKcrcfo1K2q1VdFE6XTbKQHEmRKW9o2O+mBSsS3ao9pivE+DxzzZaamIbTl
fbhjfY0xCsNI7pT9arqSRvHT7XjSY3oU9ywc1Zf4kjv+wm6zxt9MAPcraztt6mN451eJUOCZMlc+
DAdhN6HIsysP8HybsueQRmd4iY/dh/AGrw4Tw5/pdwA+7RoYaEBYucP/sAb450pKUWVVlGmyWqru
f/XO/2VAEowCCbxCh1oGw0YyvB9upGo9c6ka4dFnMdj9wf+xzGJ/H0N4QY00dsNQcav8bv+wKN2Z
e40XxCuIgzQPSJe6oMzCpfjfo5Us/nO4wqxgqAxUJuXz2C/+PlyF8pSVnWpJD7C0vbkN/NUoovh7
BOPXq+d22puILMDOhAdh5GpWvxDANJpHeCoiD6dJX/DwWMiM8hPVcZQep8KODoV8m9/0ZBv5J+z7
YrxLkDyorwDXMswI6l4S+bcQ/ohJcFtSkfrK49xQZuNlz8rjyDUC5IrOVnaZy5+nb6V51L/zB0X9
Ct/umodEDpv+tCJZhgvSHA999j6NdyyBgFbUMhQrnVDX2gEs7Q8qocT19JK3K3Kje3r6MAkqW8R8
MltT5OuMIi/gf2p7DF9SeVV1Z8xoMaUHLcvMIUSxnR8B0Ss2R+qnQBci+8sPVGwEQI9PADcVWi50
UX39mC30EaoWtk4xxsfjoH0Oh/Eot6dZu4TTpb1bBbuANQRlt00YbofoHXOa5EiwF5SRBGs0LqyJ
4XQQXqaYKz0L+nojCizL1voBnP/YIAaAo9jpDHKILNFrrWd1F0vnClfYqZq9+oLJEfPndAM0W0kc
jl3xZtBYq5y3xQ3GxizwFAnN2L7q1qP+mmAOm/OT394EyoLIen0QiLqoz2Zw6C8JAWXUo9Lvi1Cj
PrDCVgmUX3d/wGukZar6l8v+r9fibwzA1A4yKVZafA1+wGogveyaWJ5NREgcaxY0w4uKhTo71HOK
+CAnu//H0Xkst25tQfSLUIUMcEoiEWBOku4EpYhM5Pj1XnTVGzzb15ZIgufs0L26pYIbAbfN76v4
AU1u+J7NTegyai20q1F5Xb4rFluN8Khe6TNzVoPSToBmh1Crv1QqGaFoxFBRL0ch2elFoND13fj0
0Z80F0F+aCwlURqvzX8gksMgUkDBApFxkpeu1aL5q97j+IJpRfWhk8Lqz9xvs7dNbWOqyNBPUfoT
amha8BC+PJ9EakvvnfE9lR8GpQtSYJrNp61uogBY2QK/iQ2NREJNuyelm3vXFUsbByIewzY9ImtY
j2edAGEw6UgFAIJk/4zeLfF6tTs0No2wF3IE44Tsgnvlv2KPLPPko2Z2gLqOeQ/fGj2DAJFugSuM
9tURy+/lne/oZLrIiZv4JHEjEq3Bf1vhC4bCVzlGhpVvmYDWSIGFcu3e+LsrGuTV3vCoPIG4D5q7
+hLki/i7IHi3+j2pnbTfSe4FmUTkhhEUDxn8rwsR6ED+MCoqI2aNu8ZxRbLFZnTDO2XuhKTihdRR
iSC/mDe4A+YpCcw7XyhJsRn0tHaX3SMkHfGl7LHgUtZidUKt4/R/hHbNC5liaLHvJMCqjydI+3CN
BTVZWZyerjG8NWm1Eb7rQ5XYA6rifadYaDgbedNs1T3Xjih7ocFsw1l5qsZYAnwVZHlX9gXkbRX8
6U59MB7Bvzj6TUjenM3KJVpsKb0jC0c1PDkQchrLfF5FZo7ZOmT8AsUFbMlaJVagtXnf+BXNPwlZ
Tfqvgsz2YAgRXzXHfAY0iChOGDVvK/KdS/Q7iL06cwt9Ovw3UAjIrgYs7JL3LPusAduohzJfDaIj
Rjp5L2L6ZErHiH+rjlbyR5G7XJ/mFiPeYnq9vUwH1UVQ+0AjghUZeT/0xtVOC4FuETiEerIAu74H
clDteKT7Bt3JphE4lF7J94B6DXOrGV+YX/t5K//xaDFoMjxQSB17n29RPz+fF7zUWebLIn7O/TPa
FsFgbPsALTNsQ58gZ6v7MY7hvyy76rk9MXU2nfqNI6VmiPmO2oVLpkQI5Y1ngHGzsSk9Rdv0HZnX
W4X4oBzKZMT2+UrED7tvIfxtEfWL7rx6K58HcEHyro/J/l63PFe8Rlgsh/BfpdHIdASrElWxOrSS
/zQILq/2xcPQLry7z/f+SxQv4crSSLVQnfYvDT/zl+UDEwOHemfl7tgeUDkU4wMAdMke5cxf8F+3
Y2RQw2okpeNbFEnaVuGc2D06qR5pTVsdWvHI84/pj0wtZGhwlZL1ZCVIG4kYUG1F+cYZHgP5lpho
+bwOE7kjAAthPZJc3yAf4k5Ocl+t+HpaLbnz+ppanOy0HQVIye9Qb3r82WrLx1T8yxhJAECJ/OUN
vnhTe6W8Txh05zDrfhT5t9MuRJ1Uq6252ChfGlp2JAeG5tWFXy5YwPXLNGAFoYicinIta0Cknm56
k5zRjnLvdYIVOx7n8JxT+XL3WjW94E6ezjNX7gPYnaMStKxtQnGDipgbmLr3k0Uliy+mC4IHKpVj
BF17vIP6xDk9zY9CSWyoMUpzy9k1dzstvVd8gTln2ohoOoTedhMhfFurB0yN4fnV3kR+hBgeorwU
YNos/MlDYaoivo9/1Qmez45h+3jnV5snX5I/Tc5tHA0Cr3DhFgc1m/L2Jr8a5qVOOwJ6ZkUqD7fF
PJfpgT82eXx3kbFpbO67Yt8t3yHcNTF8SM/3KQ5Q1WIIq7PDwHi53GJx5ycUpHGNnAkbfgDCKBly
eMcCdHFNidgAJvW1NQMFQykUPb+KM0FVKs0g1ArBvEzsAua7CqtoTcnFmxnLoRcCouhYEHW3Fx0E
czyS1EkgHBr7xUo6xD38wHXMm+cNVPnzXZFOhKFulFbY4tLZUKI6IXnAi/GdVIE5fq7MbWpcTGZx
GTVUEp9X6SeBWwpTHsFOM45k1r+6HggoWZnhmcrsRfK0EVhaYdeWn67efS3qb4ceI+9ip5E7Uvpm
K1Ywvg+aZRwZRuXlh05T1xNO3Q+m1cvnSiacyadnqvjvNArhjemOX/OVDEQGzdv7LO7z9p3mvPOn
7F9qfKU0G9Iuhxa5glo4rjE3G/EaaTbZLFn1t/BV7lZHvscll0J0Kf/gCtxaeCJWtSVVIuWxWNJd
GdpqAzbtN+Ek4fGb8ZmTeTEz5o7Lj5W0S1n6j9IHSegCYtHmi7YYrn7VeJnOndaSjMCso2+ZsDO+
loXd2DAf+r6vEKjvuPZFXw3fTICcoFOIE9rESEzG9I0k5LWqVdA3cEbslWQi/uaUpZEziY/pu023
ylXLRoQ4XEyHFT+hEf9af8EXpnZ/reGAPCejaqkgoKUbkaWo1a8IjQ6aKcAgwWgRFiw3OUcG8//a
qxWvhhit76YabTMxVWzY19FDff5IrB9NJxyZnmibqgCB74pY/as3kQEkgq0XzIY8SaxwaDfvwgSz
EYzucqQoijD0S5aQ30APFFv5g0KUSec9qU6xupu4CNvFfoyPlWzhsNPtdj6rOjxZe9AYGzFHitGN
H/EWE/R0rl+8Tbw9W86OKdyHbsaJkd1ZnWoO7AxhkwRow5ycD3CPfj3/6Ko1vpdB2RUJ2Onq1DLq
3QhcTIMdkY++uhWvNAzMCWuMUtvqgzJgXDZxwz/16toRH9UWp9oiHqBumFzvgC42rGYH9YempoYt
MMmdLUiIB4G7B3GHEFdAZ/xJQEkjOPo9RHnoJk7pCcBMlIuJuBt4FcmrgciYv7io+5G5IiE9XISP
kuETRIDeFp9buAqIGqSUiQWiYVdwVHgB5+jAk28szvTKm7BQ5JzQmEeU1kws3hXMg06UblsAhL7Q
evVk471bNfbq+ApJ3CzXAt8sAB0ElOt2PAkyzxSr6nGBquGpLnjLW5U80tjH0j6eBdOttE0dcFp2
rRe1X0Uwd4eKOaFB8W4Vy9HQPQByTWo9vzmbS5ulE1cIF4ET71I6rivuiciSriZAHKtgK1W5E2ui
8vWuIDwsXYhAhAxRQNJxz/pWJXthsrXdE9DEqbjMohcLfp7zcXa502c+EVnPiMYcZSNMfeN1acu1
C0eSEiWrAlADZyo/ohIJO7kk2Y0ndiJA74/ucMgdeKTZ0y1nSzsVGk1IUP328YfS+KXuC8MVmAM1
bNUdpVPyxpkULRbAmjSz+41yQ4yXKiT5sOt68Gh1zOihHNQbSslM8VSTOIgLOeMhUQTnYnAM85Fi
qR1tphKi21cPihxgXvGpQdBIfdN6KR+co0m/zMVgovnoA2SKOXZuGhLu/BSCCDXfevBZ4gV3EMFL
JpaKLXyZNPTj6Q1ssdZ+RIXbM2nlPXtNfkUXCR1EjYq55OpHNW94g4RyD6GS5RPXtvzg8zmMxkcM
vQiPUW0N0JAAXeOzO2lQngp415vSFgSLOE2aGbKE1S1aNvOg8lUXP6ejKbk8huXbahubO2EChrTB
rA92kjkZubAEZVZrZjMbdPgcL6Y3blv9nMVHasPQHtcrbwHlMpNjit2fmuCjUXb93+u1dEeSEF4H
dEDOp36gRxmD0Xu9e3TG1Fqhlw9X3KHDK1DCxsfBfG75oNpsO6Z6giswW8ITRB6ktC5YLK5+p/7W
JAh0vcV4oEuv0pPU0m67Q3fUs3f8FN6KbYYeO/x7YEPeuEKK4cHiLwqtlizD/4M7LoZ8hdTYlmgZ
xBYK32UuWaQjJT8og1cCSKLd2zV3g+RAqofJVlHpXqbaySw136NiCUs+SJ4R9TM6UjZRLWVI82eH
aJhqK8t2+dXQ2+1pFfJN/5179xWrhd4yAxRR46v6BtizkYELUSTiRQVH/Zgv4HnU3Aqb1ymdfU5k
sH1ngLn81k4+VayXFvliiMBJqyJ0b1P94oII3yInvht8OZAP6QSjNLYADtX4aEmV2WhWDZ3uTGOT
+vEGZwlkBIeKbwpdUkdnuz4n50azEU/W4MG32o7+QcNwQo4uUDybfoFYrDUb1XuN4XHTX+g/iAFJ
DqQU8Q/K+icm2Ty6MoZR7J5dVnNiIocoJTuOV+NPuyfO894RgSw6ta3RiiDnwWQ1W+peVxlh2PMj
CRa6Nqoev74V227DM4r/Z6duFEK4WequSLm1a5bW5mHq9iGBIcxCkb8ib8zXSvmPr65RHVkZi5/i
36p3oxAfxYGssdppVoTHHVPCaygoOjveZexFRvOqI6LoN8JLfrohkGbNKU/4cYp19WRiHfeshyHt
+plorFMq+GlUbMzES4UtKUQcCLoQ6F2A/r1+K5IbPY9S7CTVxgpWYdxU1onhE96b0f6LxAuTiuGp
IbcABlE3JvETvybkLQwvHHcMIWPujHUiESr3byDpr3o7l3w7YCEXl/651aQfOX1XNb9RLaxx9dtr
CsrXRqJrYdHRw12Z/Ocq2yCkmIQLSXAMlVy19Nmmx6vHlLotglYa5i/On1PxhgC0Htv1n04AYv8x
Gze05ERQg4DHEeQsyP4Ihgk39JdXVXNNWAICkV7YTE1HSE4z4sI0n/BVOAKJjYTxsDsxQLexTEPb
+qzuIWonXKXR6oPfiwtAhy8Fagj7HJfQYBfM9A1MjzIdnXqkFeQcT5k4XwvqNvBsW+E0Qt2c/NXg
ZZjcmaUIG4xsaALzcybiRcAgf2NSDnew3ZndNibTxJbXYvtG4hn/NLPyf+XghMVWLa0Bfsr3fK5Y
Rkk7xQE5nxpbyCaF3VcuZvDXbDCmZV08s78Inviv6NdIPiIAZWwwepsbLcNEDS8M+47KAY3K/Zdq
MSBwiGEBQZk3A/k3jaT7/GcGKyu9cy0aMpwb6ld05dSb2/di9jpwppWDbAGcsgIkyApzS0usld66
4ytWKfwbyl1t3jCdyqWfqJGTpLcpPagHpHgMdlgFS6ldpUGCuk6JfrrxrIW/nGsLUZSmM7JwQ2Kx
HzKSuKxu3Deir5vrYZ/b1TmqfANRR2qjGq1YGKpbC0EmUlk4S6gexK/x6UUUf2V65PU+Uyv/Td4T
K9VOfCA1DM+wPeG2jSzMGsbyjq7BLP1e3Ye2ZHC6f0Qc0xoxFPGx1tBJ3Vmr8VYBHov+cpgcWKe3
dcDl0T0ddZ8iZegsbiQ6gSzFNctM5Ctczs+MWUpOJGh6rSsyg9WXX+0dWuzKUrFm9Ke+PxW4I4kx
D0QK0VDyedu58wu8H3wW86ttEJ82TWDL6KIMpPexeMlj6wcoPWYSwzt42tk33jXTUybGLi9VNFKH
8IDve3mPSEpc9vHqOKj2WD30dGscOTP69iLVe3jgxR/Bvpp5L+oHEv9YPEQlbhTAuoGae9jiqpNY
Xp94eZhGRq4s7XWiVDm42PgnKWv99XgpWXwwsmDHCNYIpE7nhs+AWQx2qFoPRvMdMx5hmVJ9bkgk
V9a8bHhzWM7JxIVMzEZae2QwZRy8KQtHqYuRc3XLYTht+QrWGfBoa/lOO4tWY8R9VN3oJEV7epd5
1hToWU6J4pZzdLQRtnLGuBONy5vZ7jLJZ/bTEdD9+cQkH28HSAIiviQ3X64tIsM/4HPvg/QT2ngU
oiuTOXBc82ZfQSl1YkffsgCboeEXVI7UKE4hkBtAl8G6bv3VbGHNDTdoe1hI0x/GEX7NbQW2tTyq
zMVN4U0yyLBHmZVn7tPcYeSQtoxuicEFyk4o7SbyDIYgEhKR19Yb6EVBa/AzLp4xBY3+Q239vHXI
KNVX5RzPB6wmpJ4TSYEaBOmDdK/2K6vXLQaY8r26fhV71Nuv9bi+GYBWLj6f5oqhIQ/pFLB/5CGo
VhccujVzOkayZdNYfUwI1Y/Mjr2hbgeKbzOCYrCMIJsVFpdh4bIkNt4xim6Sl7jgc8AqZ8Hgww1B
Ggq9alH+ZZ/mP8bS1Iqosds/DYjaagKTSzfVvg/Kj4JPzcRe89b2Fx43GL1stnugENluHj7JDaM7
aJOnM9FT/43SbfQn4bya3pl5LCrfWSsZHwnDb5n1IK9Du9TJZi485OHi6mrMh5z57fNArGqu7zAl
y+UpTi58h7i1aJZF9VhF1F3wJNwpuY5U3AsnLTu29HfJLwJhLX/qgxZWhjJKdvyZ8TJrWQYo6Sbz
6rN8QbiUELhGhIJtFMfkoOzS8WQ4Qc/BaZZ2HwieAZ3p5dJqrQ41AWIFjQ+7YlD6Lruro8y5zNBr
MP4yBWifw950XZ+xrGaZm90rzsGgAFYTMCTAOTVgDLZX5odONZIlh6o7rZAY3ku6KxDX3qgEYF5A
rK4LinztGAsfneaKyPsgy0FFP8vyTnKl2qmWoE78bvVtom6NAnPyZAUNvM/XhPU0Ep4Qi1WqsOfR
+Ypb6XVWICjiVWNyS4kdApPOH1HOkgS6tm1IpxHszZ9AkitPJZomcpjzHT4zkYkqP2a97IYbNQcE
7Tnz5BlR/uZJS0VV/mSLtha+x0+WQ16J7zFdf0Uez1tMwbZG6SBcM9YWj5I/C8JEvrDPDX3Kxy/p
jVFXwCqWVkmDjvM3/EC074nXIIJVRdhmNTy7KO780o9WeFaY7HJ5cHTxjGAtqCGFbHPSQUlQgv2L
81x9RedeVqVdk4WyDJjSYGxsw3V7UzbFqfx/rxqEA81fuSbpoWFo8pG1NWnaZOXOmyZnDAk65B4v
ra3H6JTEQLrgRWvKt1z8mJ5+OxhOqv2blUNTv5lPASHeSefWWtieAlIF5GUZNmYCs3VF3RPzC/ie
JPtC88FBxDCAUogpsxn+StxfT+LbdLMGSIATHQHfF4P9cH4vJWKVudwCBVpP6mro92bhT+L+m5XW
EqH7CRVpfPjblovKX9WsxXLjX+2O1OoJcI403yRKIPYgu4uziqTAzB5K+xbJ709HwuT8YEuAtk9d
XRkeiAzRWBNcMxc5xVp7UwLeF8JuMPDmHFXuU7a54e4RqN9r9I+BVkXc+coVGWBwXBrwGzp2L+70
43Snacs18WyO7eLWTMj9uUCZ8KiWa42U1vjVEw/lT9yvjSB3aHPJpoaM7mUlsX0HY/4mM7URnYE9
Qfw+YGReOcr8TaUH3GedYe51JFyFuMoROrxEFETXlfJRB9wQkDxCV1ndI9/AFffcsHngmAwH4Eeb
FUHa6Ve0zVOMlRb+/TLxNdN5pfQVyCGRjdgNPnPdjaABRn753KXzTuRSQmyjWuLH0jBRRaPaHgbU
Fq8AqG0beyvjlidHcu5HwJHBSrpLup8TgTMwhlpHez7ouHhHhc704UvA0nKSP6Au4U95MeofFTwQ
O/4gA1T0nj90UI828QqCcAIm1CBM22GvDnYvOWpiLe5qgqK7Xtz5VHnLm0HhbfiVtGFqNH7UujcB
+VX3Ru6uhPfQORUgZ/BQcSZiXS7QzPXm77Bs40f5buy7wTXCLa9IsIdgCcITO28YB6ol9IfFU1UU
KQSssVrCNxWAkFi1a7eCH2sRUsMgwSFMngIIFQsA1ljbQz/fK4ADaHW7z9Y81u8jxxihOTaUXQc8
IxaH8KPytBD5Foj2kmh6ByAV0Cn1lrg9UTBrE2YERZfzbK1M3hJe1VLHebWbCzdW2VOAd7CNfOJE
yRHvEVBiZEs6lzxNE8w+rTO7MPRlcFn55YzKBR0pPuoLk7FXzDYb3beYV3tZXYqEFCduueRUNv86
5chEPVPelsu3wVpBTzDknqPfJNmhn7NZMjDE4xE0famycvg/63biQUGFJtTX0FHL/XTWAMq+Cwg1
9JJpmsf8eL1FkvM1vt4t81aiZIPAGCD0fWb7IrZGHgol3LXlHZPACy5tHskd5SQeijUfI9rjcNeo
2yfDgEuiM/Hfli7NH/+rfwFRIfoKf1oBQ9/r+bDLjpj4dejFh6rdLD2rmv4XjyIKbD6zFyeMbJ82
GJRjtVwAKWWs4SMWMOZHNHBYOuqp+SqYeEndoaV6mYl6f32Bnm1Q8MUQpV20JxhuVawZuK/0G3Nn
uCqkZxkWUeOq+GiNbWbYKvM71Hj1vmmxRTkzc935+dGZB4PS3ZhJMbtChM2Q1nzyR5NNm33pJEra
IYkCbLc9fcugWlWttt9KywfHb1NhsgpeXkWNSDc3pa8Zbmp+GWiiMdtWNG/IOXKwOgoU2K9RdhaK
Lmqse6ofx0siHeNbl9wBMTLhyj7FzbE66eR/0UL/lh2ywmTjlt8lTBVIucq/isAl2NLGbSKVaNnW
4GFZoH+Ib7nLONrsf1aplbx3pAlQAeRgvqxoC/ONeFD2KPJzA+snDP/V35L4tET0C9kOmcT8I9Kt
kDp2m1d+1rOQP0/goVyUFTWH13QGA0D5+cowJ4vxrBC1I3ChD6z2FGxTtnwTkVtHXiqew/yz79ht
8yc4rdBQZCgYc22P+tFwRoKdLSKrAJjxZ1DC4msw+RBwmF4o+lhg5xwS3+XuyVBFc9GksZZWNu23
YrBnBEhgK5IfM1BuSJ0tDU9UZayudtdfoAf3+m+v/XJNxs3P6oxM4zaCPNGvxa7F4mTcMffVKxeQ
EX8WOpvEUY65sxPszcofCrhGlp6PtrbaZNmHoFMf0iC4uBbkxbqSVSWzs10PBxPxwEUDXPNq2p7v
VfrX7Y3s9PekgtzM+sNo7rTHQDUByDmkzhansSZBjzj0MzgJpbiGGuaKTX0qRaevOZcUXsymD112
bU9rU3wb4764Qr7Ljsqmu2RFSAPpN0xKmUAAoVvn+WEh6yxE9aAdlMQbLvMt91IPZ/EFAr7EDKe+
1fq3iY0sVJ5bgyE7YK2ODYrPalJnu1meCnM703phk1nDqVe/1epDXA5h6JOXA6XmJFQPAYggqT+f
PRAeO7lBp31KXr+Lq4co75rcJ4AQCV0U5No50uzJDsnbWENBQa3HFktrkDnMW50or4eAmglSXXjq
2A1LlvT8qaRtEX4+ay6LtRTtdaqBFyBng866o4is3A7LZEJ0OonigKGPMd0ccwej/Sr175fWSyR1
XfUlCXKsrSB0bpAAfZe62wMPfsk/XAONVNESLbC2e+Nb4wkToI5XqE9U9hpx+lY27+Nwra0WY1wW
sf965bfXXqUFIufsOnTm1T5tnJBjEzJ5smOQyZKZoeW3MtvJT+UL0xkrHVG2QO/KUy7DqaY9jqtr
3VniT8bTLjPVQbtNg5bydYyPTCrED4N55KsPAA/RcW/CrsF7D4fo6aTTzpitGoc/Wzw9CQiHy9+M
/pGat4KjMAYS0rMU++yJemth4HPKyShMyt2gIBt2BLvR6Qd7fgemvwqxJXzTQTBEzI0GpJrRb5sG
1NVa9DGg528ptjt4VEsb9EOBVJxN3avwMG+/yfTO9NT4jGQo3Z9q0H7FKQihPafYfV13vqrutIkY
5WuG9HkGTa4+z8nzzDBXQf8sM9YgMstRZUtcriE5M4VDC6sznr9FnR8yJCptfLCjaoUf9IevM3It
/GFFHc5osT7EH3CJfNgDP+4TQgEq6NlJEWiSGJF/RuMWyga1GCL7Ay3mvjEPq89e+N7RHjA6dPV3
4czoiqNNnpwqJ/gI74jXJsHkGZfZAA0QpFCk840aWYawA7sSd/epPkHo0xi5irv+pMJiXk8v219c
72IDU96uybYtXvt9XXxIqYdD1IQCgADnTyvsdjkhx6rV4yr0kFVMV8k8yuEuoUmSP1kv1c1b6kfF
TQH8/3wo1WeJyCzayNxo/G6J274VKHvVYx57RPkgJ11tU9BQwVjZKWsOOCiTT7NdUOxHEFhiGpl/
+YvrAyHwn8AXiBuGhQ9qOZcCFhhJj1nSzDzaSOrDWLg3H9PKQaQwP8zQBgXGLzcat6T0ZAnPEmv9
A45hyOvEgQ3KW9Jghcz3BMTUcHepguBdS802kdzBcGvNN1ivIcJCvR4HgvGQyruu7EFj+RMwF0SB
ESQqMhWi/HfiwoXzZRxm1elM9hPpie0HYw4WuG4EBp1BUmk6IN0ztCIOwEvC0rqN9hHeJ0YRDKsQ
1lbEf6GJ3jJ06FaXbrjFpcOaheVprf1TxApxiQWzQaeWTe2Xsfn7xUhnXLwZ6esstkWtPbvtwDjU
Ho9Pwp2wshKrutZ5O1QvWznzlfI3YTi7TvfILQf5it6in7/B0PVXKKHtTcbbj8SreAn36h28CIPf
+1Wa8ceC9ghYschuDM9emluLsL6VRvACC5YTWQ6b9LnNdXcRv8zsIIQbCS4XJV1qSf0BbWMW/irG
eVYYtllCdZD+njD+c4szRtwhcWG4HbvMRo38pI0fRbVePXFa7J/LMVtemP+7MjIgZTCGiGqyGs3J
/3SL6mU3YFNAUrGLZb9kDc9p5kY3Ndy37PHYoQP6RxiibE3cb9fqoNLDnoreTWZn5XcLX87aX/2a
5jYug/47af0Jz0/1ppg3+fRs/xSM5/R7/PqiaumnKXaSCSm9bmcgAopgpfx7vuX9QXojwYXsdAoB
sYlcuowpHdfaeMD63oG91y1+mdkVLlMbEIiJ5iNxa+U6UND90mxrnk5PmTlGG4T1P/UFciIHkwtZ
N3Y9Ahhm718Qx7iUYiumxW6+WjaunKoEo6Q235sXqxC2xrYQjgmaAsYzBrng1t9wOfAFb9mNQ2Kr
veZPpkX39eY22GSiTBeJ4qo9pTxL7nRBF17UvCqyTqhqp7cVKocDKinyWK4bAC2MUf4ApLDSLb0Y
F6CdbIXm0DvK35iwWfZ5bapwYbYSnhiy02pg42fZdy1F6geW+2QDWgwie/lLLvbT7Me5TbfkPv18
dlG8MQ0XWTGCa9ou5W4cH7ApnpJDBvhEQg3WEeUhBIRivl7umiBfAm25YC8FVKQQtz9oyUMRBT0Y
MpwimqV9Arhr8Wswsww340m/jrQOH2Hjzeqlz+5aeTCy60zRyAC24XCe6E5otQlP0aOrjtSjp3Zm
R79BLcLOn8jzJPn92tJ41M2phiSEu1PbQBgf94Adc/WeEg1ZYjv/UwI+0M8QATBDswiZTeqwJqw/
oT4OzsCcHm2eemhHugqguk6Tst49vLbSkmvIG1Hdm5Od4ct5Rz9nUJoST4kkgY3QDlcmS4hI/RdR
JV63yxstbYX/9TXQyffkCk/S5smUkIFD5bTftelBJ0nxpBCWg9i+v+nV2jiYKAU3r+4B2ufB4LeO
sWkwkheuzDoYvPISC6AqH7BGmj5Y0uOzOL8YseYWODCer4H0yAEyGm4WxcnwcFbir2ZchOZmmqdZ
f6NNxvCRQ+QlNUvyCv0DVnuT35uJZS+GThRwySbWNhoX/5apUbzy+v+PPWl2xPkfMh0lugyG9xxc
dnMCgfUM15EW5j6jWVXYsYdkEtxK7vJS0mRezBUh//aAJDtPBSyBZGiDhnAZryE7Z4YwkvYwRbSk
WDPX/+Y/BsfZg10c+i7tOL6Igk+qKMQs3zlTPNquo/Lx2lGVFqtbhA1kMyhHVg7RG5RmYUcq0VqY
TxFaCKu0pZ9CYf1gLT9M2AN+tLBeuhO7jaB/vKhszS5u9u1vaO4MxVsCAMoL3XoNboN2PbfV5czo
rEWI0q8Z/6Cji6NgFV/kaC+CAzpzGeTKbjVTZPhNBkgGvzR4qyezziJjMdr5Eo+J+wSVZ36i2zfW
1bU9G1DncwJDjO+q9XTlJognyKYzBaJVUPb2Pej8vyeJIOKRv4VGsIiQY+8X5fGSP7ILM68QCV7U
D5H927B7PYgg32urRnD5/Jv/0MTK0jlFr+UDWkQeaOwUagLd4t1+TYdbB5UmCDg+p5x0KFfF7ibs
zNQDcfMcr7nhkZlo14I9V4eIRmYu/CyQ+a6UEzd7MZ/nBWUmvSlfx3Hcdm8FOtPXdL3er7563gLZ
Nk10Py7BLlFzF1MyA9GebIba7fpfbD1Je2y+QtpH+P34P4ZzaA1vDCNlaExdbUu6qz4RypKajDHE
znnUhldSCmKyt4JuojsaLNs4V+jmCDWcWM8RGAyAc34XNF9rAy7GUAraki0c5HTGeZzbPSyF5G/U
kYdoGE2TaAsXd10STSMI/KzH9NPex9Er9mDVCSftDsVvZ946lrPMFov9DSyU0xuHFqSfBzgqgh+t
0gcu8LToq1X28Rkyiq5ypXlLQEpk1cl9pK+o0jcYOWa1/+jfF/qA0SHdUabp0ctbsqVvndrdRIue
IBL1cbWCg6rl3yr1+D8aLkAsQAzRuf+FveIKM059zG2LF15LWGH+wAii+VuoDsLBKlasv5MN/+4z
tIdX6fny8azBBXIDR6vjGGJVIVLLxHgB4FDmBN7q6O0W+pqo2dbvCtCWeS/JyIN7brUe+UTOZMAJ
q3+ZygIJJHiKV2wDlCD591ws4y7Pjr7j7cgDAkJ1C4t9GeSZX6/2uYw+8OWyQJRIh8Lpa94ZK0qr
YCkhua2RNMu4NnZvPQbeim0VgZRMJXfmFdTIFNJybWvtqzKvJkN3u8SVKBFmmzP+68I11yVjfeJ+
iCJqLfCRRXI3AC/Vls7ePb02rGZlPb4Xeugafejo3C4vTxmgu5L3eiGtGHTIM2AOGhFSjRFaA2AL
zVPG0kqsWXkvxfE+I4xv2HimBPdwNrc4ocD+9RkJRzmRRWMJJfOnA8y4McDoImFbtSdFJJnLhsPK
bkrZtx+MC6TzG4VO2fkJRiYoH6HxVdXf+st4gX6HIh7sy4ziTOJtTWl2WvkgxLeKqgsLfQ44b7hW
4k1Hxx332GaMh8ZMuI2oYFdOiCVVYrQ27p7KNiTS40nhSgw1+aynZflqpm9NupsSnpEjADxiDAgG
Q+TKom32uYsk5myg5FMHRUR2QCDb7biiNXIZjtGZ6X2/704AmR8Y8Hjj8RkDrsUh2CHd2Pafww45
AJbeyepfCm8+NewwVuQ3eOic1i383GEwHXmrb4QZ2nzFtU+oNWS8V7LO84Kr4DIRCA6Nmcua7ndN
eYI/b2TACmn15QhAVGBurKp+52rGwnPIeVQcQ335CCEVuDKdefSpnltfV7zS9limjo/uSJfJLxPw
JQ3mis9m/ezdrkOqvm4QHW7Ld/gqFKJasVXEG7M2IITuHJQD9ZAvMMkNm60ZH/StiNQLvTOC+6Ui
KO3IMIwCa0IhRMjHKcYIKMAOYZjFjxO18zIjYCBYyU/fn+VW+8qjR6v4UJomS/TH6YhQXXKkW0+c
oLDpfvBkRK/XXO4ZicDT0az/ODqzJUWxLQw/kRGijLfMKM6aqXVDaGbKICAyw9P3R0eci47T1VVZ
Cnuv9Y8Lbc3m0H0HGUSpxf0k2LLzVtbhNiK+W8ekOTxhkuhNRX6oOCJoMDgmDybz6V+DZGLDtU5d
iJ1cW3+Z8nr7SNJGGhq4ufXkmoWrzKFJydZgKxM9Wwue7KSMTrB+vYnmXWjXkWiqRmO99ZR5mgWf
E58Mhwwd4eT/o0Vt/6CCnJhEkFc9lOz2p7EwDkBDZlQrvtfy6I7XDzaJOvmXoXfU+b2h0wJuzkZn
/7Dnr9W8tLVTxUS+xJM9bgXxbynjR+AXFPPt1Js93IevlkgpudsRUbCUlkzrv5OZ2wJpP5AQjao+
ZiyIzJ7taOkP5VYutzFjUPr/PCKgvecPr2c2q13Ot7yFP6fOhqrw3OcfW9kqasRGOlkEvNpQfcEW
5gbl0/vZ2slotzVVwf8KLvmGG7nguezZc0IcEAFx7E132YSYDt+dGVQ+D2aFK+Lf61iqj2XbuPx/
Iq+qUca+ECMk4+gIUVILe9jlQoJWRQo74vjlr466oQ6t9oZnoaYoi18d5n8bSXWW8TGCvAnuGdcl
dFPar6PMjmni4rqee+jJnqn3VokXAPXYfjgytWv02wkbcUAQTdtKr8v+4hd8hieyIbJsZoYZQfuI
sgD/2S53KQGr1NMt6ZAgYeySUwoEmthcskOIgF2z0c420fcM7WTTETLLxmAWuxjH4QXcq4aeQhtH
OgNK2GHcN8u/ZbZOJHv5L2u/u73Kih47ywaPIHcRa5wrnnCT5XNnAVxUnmATuKDF2uzZwbIEKYep
DceeUCXFkvsVW2OewqXz2CcPQO84/hUeIrxY5BJo0yROSXoJqSYxaNFDlIFxfBo0089PkgtWwYea
iVabf/XzuQnyO/KkvUlSr47yy86GrbqsuEfcsDgAyE6liWP/T0ufgsO7rqC3TWWynmW3Q8UgBT7Q
bwbxGJJr9YlepG2em9pcNn+ffoV+onn7I7oymaU8mwQGhIV7y8DBEiVThlHeZq0dDis1BnPkbGts
eTfK1xTiW7YXVxqb4Be4E6IpPwvpM0xyfl22FpGGIVOz3sCAJ81TC9ayaI6lQ4lxt+k+ulfCCRAA
lKImWDiL0O5eexASEEU0DaEAGk9M5j8JsxuRJoK1fJvoIy+L6NRBLL3fD6JOhwRrg4pkwYnKHTxi
uO56s+rvdRCQNoUpY+mUL+LpcwvjpKGOrrYkZxtxiqIgszhoxAXMK7SiAnlUIbPyiv0oD+S1JP1+
FqUtMfwHzWWRujS2CED7IgcOi9rrOygfKlTky3/da25zocHzsSDgnuEfLcDwnK5R4Bm0dBGSEwFL
I13XjVGTuBkCnVLp2mtoHobdB3MbwHrSLtdViYQGqn1+6MB6sa7IcOEc2rqKlE9WGl4JLoR2s2gR
XyM5pipkrYCuYu9M9zk+tEOFjQWtx+KrjxgtC17p3JqThF4g0tuSUYIlK/UDsvTKS6L9W/SuSkng
26Jals7X1YtW7HL1mcKFZ9CD3ZUCX76/LRqgZsnqYCqZ0YKgh7mprkieepEaaU5bgrSL31/V87XN
PfSn5S5P7irev9xsTxKl1N0WQQwatgGiEWFS/83MlUjE/e5g8f1htAt5nea/YLyYaALU8+PSTZt9
0ECaMasR8pqxMSDIVOiSMfg5CXHgO73BohWDS3/GGhKxMCNX3r2vVXrPYAVTG0NqOrM++S29C0Zv
ZOZrX3ye9XyXjlblj4Izay/oXBdwpF4pr1vSWVmvjRCt04Kyc55hpB5MNsLoxYlfwmdFoEMJOqCc
CDfkaQLbA/cmMD12mpyK2ce8sRoqKvTFjjFNOhYPsXdCOHnRzP7eH8RUf2p/EMn2WDC/U3/Ijdek
R2bSrvXKhzw7Dhx0X7MpSghOnULtO8BXBhPfzzeg82XGN0DDMYJf44UBF/IoZLQit4BCcbZtPm8q
K5kiMCAys85/Oli7Foi8FlbD3IZUijjHeyfeDBShtHa5Blwoe1/WfuXAzp+zTXKXuU2aR7LNCWRm
YfVVgeu6t+U5yOXihKqBboT1fDwm/6pf2nkWoGb6vSndKHN62vAsEhiqPzRLeloa4JNeEZwqQBV0
wIwa2znzGRb4m9aaebnOyBPoV+TO6t2pKHz8ZRoBTcW2AbdUTHG2EkicTZC1Cwe59KrK6/t7uTxE
n9CWCgFzKEWSKKE34k/xDknroG8Dwcr3qpvaNmBMMs5cQbqWcnwqVSTKjF2VONoyniD1fVY+GQqm
2lGG6rAcU4MzsuD/H2ii/BFAJdlYIyCyKnv0pRP3j7RytOQWoj3/o5ZkbpMvMbqCGx6iU3SSWy/b
/KOCoiOdjO3r0X/P2LMXiQMMEqk36SjQW7rUXxvFgpUeTERkv/kDQIgSX/nGM8gLqAfnusDkjSvZ
6tdas68xDVyC7jZQX+68DhWWqYL6xuD3NSlEfrL8CLcuGPGl0v6EufO5anCIUNPksI+YccgDbi7q
1PWjy3uhsCbW+Rgayt/MFOCkodQNuQVVewT9dzFxa59g16HIGGyKEBBD1qvFrsdpNXFqDIzJaQmp
kV1rMnNl4eXwmgUn+RRXV6m+D7skd980B6PfhB5a9qh2EHsuKnR3E8vRZs+YRyVfiugstxHGUmPe
GPIOKZ9ovZhiEsCX6MI/VODDiMM8JXOiYTfYiM7K6bmHQIJaZcqpZDJ1cyOdX1TqhzCteK+Bfvho
x23Swy/gJmGaOlK6MKsv2jacPnfetOkLna5A5n9elpxHkT5DCABFr5H3LpJhRcw6cVK/AbIZgOb2
a4D9AZ7DOsegiz8J2Caqn4iLlHGxFoixFVGIx1siBowUxrsw8nCTJ27LacYh2bJ+7mZ4EfI3f1Sq
urHgtwUmk7VymV3U6EJIK0nn34Ateb4FIUzfX6+OJguCy4TzLAT1sriIpQ2Rddqbrz1JrzUybrwp
ySMOV8UjCZBeIpy20+VFSolTeCjHUdEVadVI/AWJvj6P8D0hvkaCAZ2BD4aQ9XK3jDVDwhQvuxLj
Bgc1wGnl5sJqMSNjCReWfENc0IpOS63acJUUAIirUu1hyuVpb9AsEaNzzBdtxp+D3BB4OB5E2Nfg
fX69aY9FNYNueKOS3ItUGMkbQGCe0ip1hqnKmh2xfu+/BYvNhfJckcdS+3wn46NRfFB2HMFLkoMZ
1pYeqZu9yxv1vXydSWpPRQ/+fM5jhL5Y2nIII4t5e+pCl3WjtGQ/MAfV4jd+f7xZv2s+5nKbJJNI
J46+kD3EdBftsS2QimgcByxIwAAiRWLo8Ek1Idq6SdbiXjwP2Q68iLwTDcubHnrKlgye2E+/tDte
aMwMro2kh80XtKb7HDKPkEG66EP9L7t2HKs7QlmM8rn9oDybfXErqAt64gk9MBT079GFG1bZNiRM
D6z6VKBMXzaBNSMyr3+RfL1zQSuXZFstIF6e9TZBv7V7VyZzn0I+xZpJt1yjBjCiOydsjSjlQGIY
DWaj4QDdp9tL4SxMPdku8YJRi8z9FHro304FcJYTfH+xPWPf5srkkO57Ml7WFalCOLyRhddO7H1n
+P1if3xbryuFQ5im8HBte+QOJmy8wVoSEQRtDqelIXNLFNu69IcdGYuIf7TUydNnATZk0JjNnRSC
JELfW/tIOHzQvh9g66r1bwwhYJerIsO0bw3dKoRTwAdKoSsA5Nxjsgz8fv0j0Z1hp/Qvs7/xm1s/
zQ/XBFUJlkGNAJdDTVZjQf57vFbQx+0UxbzRXWAQ3HMLoXlNtDoVWhnjm8YNSqxehHjQOQMJXh0D
dafEh9HoNxL3bs3KPilceFZR7szznWRs5wg29BkWwxDSwOoWpFFbDF4Zdz7uO2Zyw5/FHhRQjlw7
/4UHTRJPS9zoC/CZhPBN4yd3bdhIU5q2tvVv9Ary7Ht97gBDcv5JZHhYEc6RKyE5ncoeDbzaEsNC
mBefSwg1q4s/fDvKJE6hPMURe2DaL3Xq7zopmz41h1+EQ1RPvN7IY2Gui9JBNQlOf47xdOyQDS8D
awrUwlf/SBDtAfsc0L/RKdA+2u+AOOrjondkj/NBQcwECchHEPpq6QlYbGi6YKD8Me5TClztMSxn
mveCMcC1DLSDlZrPiKpdvuHQ4JW4AbuIyI/d5m2r/riFrA8A2w9FqfszNBwTrGnAjNHFNgCgWcrU
DrtFWDPfab3+R74/ONQxIlIWvvwLHE/1sLeIXv1oOicG9rVh5y51bX94H5vGlVC+zS1SnxEPBfqt
d5aw6I3BxeoGVnarGa+PI5bLHYx3+EsgxmY8QhZxqNz35EAklvAvQATpaZZDAtw3IibKxQ0eZBDc
wg2xsZO0IhMjSqf2BnGV6r+8T25TIQUOxZi5OIszXQbkrPTy8XKaW2VXgJU2JxCeY374AwA20iea
Q1C5+IVu0JEOhbcm5YxLiZELIZvkpBbMII6f0eLbjHuDvFJknptAN7a5YkRWqVr4m7gMU/DyEwBQ
zWPamOGmvFfn9BAc1WraFFAXRa76k/0i/TCqU0OYHwIUS6VwQW/mqxTx42lhWszsigMBc89fK19M
jZmDb8iQFS8+824xYeIHZ7ZT6JlCPb+wUw5RXDGZ11CRPeiYOCpuTr2pVy/5t98CW+HykxwQTB7V
ZNsriHHA1f1FYrdOv61lu4vNwcv2ceVSDKTDKhQSaJ0ZIehWqe0wYcJUtku9x11nxL3OuhnIfsvf
hyNqmLRlBR5LAiqM1/KofIhwNWt3Vu8T4d7WF94XIq8bK2vOWb/mc5Td9FB2VmRJ0QqhkSYy5BOP
B24EoNj4AjYTgzx/MhCsAYdBbQX1Sp00m+8/7cJfODgzpUW74qk2enLfyoO9TY/SpTwgTvrceNPg
2lAMCKs51CdJc9MKaXGA56358flqWP0B/XtyUVidtlz7IjXq4MYgfkiyg7nJ9BjTiTCFBSOo5+ph
MeT4GNkwFme9uipHhGcUcJA4Im2BPKg9QTkkOjIJ21wDk7BZTx7EA0yPPTqMmdM0Zpm7OAwbU3uy
7sdoVjhT0WPz8iTXUtzVUoHDzOM+qmZ/6OFffx+iA8hFIw1ouXn5imog3xHAqmEEkBbcuAQhFSgN
GUk8oVT9gtCLL4PxCiiZx5lejGVpx9iTJatCWIIog60XGfu+1Iy6spvFV4cvdgpt8Oa/b//dQF7Y
FaK008duzNibC6dM3HO8I4ykisTgx2aIMchfMzCttVs0vQKYiPm+qj+DZyT6ae6yfCC6PTN9sro1
dgMO4dZfdAowr5cTJ1x8IegmbGyWbGR1g3aWx/itHWEhBs5asnMLTiY32S5CE7FT9jGR2abzM//l
ksN5rO1hsNlk+Isyfoqca1G0Kb5Y9hQzoGJIvDKtGb3gfs5obtCj6cM+gJvrYG6c6BQT+IXgZEaQ
oTWHsD6G3hBaOQ4tFwmRlFyF+MwXxk6hIeJOpiuT+OGJWwZDAye3twuf4FCUFXq6/agOGy+bIhkU
dopd86rcA2SUCI9o7GF44j9BFBFpxp5VhWWUZBm3fXOwqe1qerB/QGTdAQb1jZ3Y5DrsBzP8x7AB
iQrd8VnxL0L1RVXNqUc+o62PslfDrp8XN8pjUePcMoPMOBoZifkD2AeExsW0a3j4wI+BUsVrtAUj
uf8SZUD80mCSSInhlIw3r9t9HtWACsfQbrENs6CnLpV6uOf0k2rlG5yrqTHXayfz3rH+48w/2Cj8
FBTFgvlCVVz5SocdBoybY7c1pjI58uFM4V9p+V1qj9vmB6EEWdHkz2OTVVbAdzx3TECs7awl+Zcv
84eR2jlurmBTOgcPA9lBo4JOxB3vQxRph+Vqhn3BKVEF1gxOI5F6sNWtuViD/jrCRsC4cycqAKu3
RKffFCb+sRnbrdeln0ypJuocP2ME+FIRWtoyEUGK/+K5AyE4dC8bjTKVJuoOOb9VHrMH0cOR8bYT
jigUyqbGSU9RER/Iqv4HNZT52RUrnngL9/KShCR9ueYMWh4gx6hd5FjxMA5QtLl+EaAJ04JlULUX
oUVc7GhmJmg+2sePx+yrOETvo0nygjWQx7IwgrV2q2s+B3kNhQ9Nyc07XVEq+8nHHWy0n6NqIhb4
6L+L46daz1bLmUXaacRHsJaOswXaV0MhN5vVDSSPIGHJQmVHxopOjF/jjav+kNiqeRRNDGk25orl
L/s2GUw2AUnmzNZMnKstKgEc5Ia8jfFm2/Jhjkbvq1iRUsMER9DECRmIuFucoTe+M7TkKHBhXSIr
qR8vT8ugJt25V1ioScyK+rjfBC/+HYky6+0aRkrXUedSkpWZFU4CmKg0ufarj2xldo5CHNlp/rfM
V8lRgclASuhAnsLpej12WQTGHrkmCLK5ku+INJ0YrSPBM5Gz+FUTqGT+BZ9ax/BNdgwzPUab953y
iGgtg96pvBQG8oZox2ikvTbdjecViUp1KhyYW7adbbJhQgbK3QVcdKZgjav0DqIlCjplOBCvc0rl
GPH08S5SCDh5NfX8T/7mWHVnFXsDW8izMedeGKITMWkZukMvYU1bhcxvT0YfvrD6AXi99Ke7Ew80
/9WLQRt1OU6F6YkSPQSSYKhkVLIwtysRASC0kzP+kw5t4hYqTwcpn3TwIj4UZx57ruyz8SwJWZod
kcdhE3jOzc/MHHt39ofUKJnrRwEfvJ+/XJqw0GcNv6BXEPeGy+1tI3FqdszS5BCAO9g9lEPPj4L6
602Hi4dEk4tK0yxcHNgugEol3RdWxT9MXJfBVk/cPsCD/RNoldI7EQzAWJTW2NyBurhI4B+gihWz
kYic1AueOxklpB65CIK6PU6qSRndOXv1C6xnSw2VicwUQdKEjxEHoi+IOeBps63OH7/qFf/CPD8y
IzPeP/78Wh5l/gCoOu1tDnvOItJbBnNuhxRnTsNuCODukJPHKHuv9m+V3x5IuLNhi8gQcSL9m+yV
6bq8NrnPuf0ZbBQ9dkuKKT8A2uHQ5UOeMXAx49CPSWYdPne8yQMSpdOn3XCDdoFDp9E2ln/Ea48a
zlZ/mKA4vZzZPwW2vFbhBIjZWAOCaHOesxMmYwYaYDABWEt9TrV+zKpkVmBCRTSB7pC3D1E5uUXC
XWlsKpj/BLLwGKlhmh18Ymb5nQMCAKIQooFIc/633Bbt1+z9nVGns4HWnXeTQj9A1VAghGoMcv4Q
ht3KfjdA/iBiJGFM6a0sQyUPZrbpsP44XGAT8sCpynAR+9y7zudzHX47UyytdKQ/zlQObzIWVMMH
DlFtEJt+nG52/APqX6ai5JqQzBkmQVQ61ZXxEZC4QJwtUCjTbj6Ut71X3b59RsDng04BXs8Qb3xw
sVHKJevV3BwJbdcXINAa24KDT2g9Y0x256oObyGbJQJ4m2mfKo/yKRfEYrGamiIlC0uvXXWwHp3J
awCdP/urrfA3ow+GlDdjyRXFz8KUFrg8pez/6JqBYu2kNAhxitbVWTyjxMDwomvTxaM4PhSTaHJy
cGME5IMozmA3qKBwrevfwz5i/iD1EPJtKg/T92+W1NznXHhhOiHvEUedxA/Rg4tcW7DSbJKO57Gh
4uGzcFZwcFODmprND3G9OA04qEBC2m8cKt67tdjWTpXp98bHF1AOR0sXXAHwmOFE4Y9gbCb5j0db
XIEVx1BmtLuGFyElYM5jzI96OsqBlYzRiQ0w5MgGRH3BbAkWUGYkWMQocQFyQZSIRuRuzXfA3zPh
Myppqy1N4N4lUQmwvPN194FEgzMT7XAiHD9mTdPbtjXmvx+gMJCu1mNzk32kFGyfGgHqSXriZxwP
sj89D3eKvAPUEooHL8bcxKkSz9wxuuHBbNfqfi7vsYC9bWYgJNuQiHhA4tDx48hScEuxYs++eCFf
lwpO2JoxCpGqe49GmoqxGbE/sbUpd8Qw6o+24fmvUY7Q8u0Eu3Y7BDZ1xScQnWEvgKUSC9IickQs
xKegDxiqmY83SCa+OXEx6PAoTSaXlfAcMtvipOBpJKAbb3VoAqPRFtGzEPy03Jgzj491GuXZ0/5p
0hVRDpjh/BcCjxJjEXUjnBxhwV2H5MaWQzRtxGLpC9qFLXI2u+URNT4+MnqeZ3+8cvnUn8dkP2zG
cZOEG0jFN6g/WVzEaiHIQDCBWpx5IZx4hHdMu7zJi9YzpBfP2dcHFwi7nbAGL5COY2Tn4qbKjQ6l
A1kGvjDsqpkdNHoKzcxNgowmzCsnfDMGURK04G+NlDdUPbYBo+MGLaDBmIUiA38AwqAW5BgnJgc+
jChOhuarx0UGzt/c8f6lRIOwPb1BPAJ8jiYrtJxYpTs6nIO9fAWMpFGST6rE1y+YHKn9l5gZ3fl7
uDJB9chsOvIemx82By4UKrZZRHE7faGMjYiffIJWL35IG8SHyS9Yc3owfX2uszvS8cKYZKwYQIES
AuF/MOYE8MF+xMY3+9eJv6z8sLfP/Lto7ZpPh5uBv7eTP8Pqys2cjbbGDxF7wFw5s/oX5og9bj/O
98XPNFVwLtcOa834LHgersmX9E/416X3xe8E4SJxbc8IdT6EZcb+izxo4OzcVTFIaPeWxozNyylG
c2zN5WYB/qWgZaWiHYF/YlR0AEFwp8Y+eijb14oM9RJ4EPHYJBQ1sawxIOBL/L/jimOzOWFA6FzJ
QwPB5HkrLqWDppsfS1phB/rHkNFyowUrSAd8vXjvsCjfpsWWmYKFehf8HqPv1h3+QZCz9q+mr/mH
Sa8i6xWYFpgE8k1yePKGa0UcioO/9/KJXBH4I/hl/US2wVOaH8Mf9VFcFvJKPg5MpPGZ8Y/fjCcs
+Jh9vh5sarqJAeK2Bqmlx43p/btfBTtlQleZX//ydb1CUwSStpPPIXn6jmJ9/HIrgfP44JGF0V0/
52Q9X1iDt32bs2ekInU/Tv6m0W3Yx6pjyGYMWBKwzgLtolqK1jyikrDijc+1NQrgOjCQVqnYUAgz
2fNw8ZKCbUTPinmX7JDgCKCBo5fE449FWN2DMyyTqKgzxm0Ns2wCZ5frv/EoxN8Lkj8TdqAjHsrN
Z/M+UmxsvJ35Hp3ccJuEUHMwHJZI/Xt+ncBZqLA1nfDM3ReNjD7zM2WLilbkwQYeAfXqEDHuCnX0
7/zKZzR96jy4DNCIBI9vh8rMHr8QzZdG1+GW88bCoX8cuR3iZob7J5gfV6I2GLOZX2l33mvkeQO/
Cxpx5locPtGWi6CXuQR37wFf1brKj5T1MAZWPq+BcBTFPYM2Y5aEgtMKdp89Tq0lI/gBsmA++02+
xbPyT/7BzjU+4V75jyLUsfyl7OTJec14HbGeU/mGLJhhFrBL/JevG5vtJFaOgHjFAW3JKXVEd+Hj
PyKU4BZkthK7zITRernCpsXtTJwicgQgOh6Y48vYT8OV7LJIq/tsJX6IDXr/a9d/6DpR00/jE9B/
Z6DbXnjDXvmHphukoXrZHxD1BvGw0QBUTuA7OSj6uOJy6gjP5Uz4rgu0Jg3RM/+SXf0gP575HZ8p
99/8x58BO37xiEBp2HgJUR97WGOrH7pBUd3JpYX4o4+/EQeOog3cO8BhWKiLBVZQ8UfYBpNiHDJI
PvMnCg6B2pktGKA3xgsp4AohCbhUfM7O7ZZCg2LV+bGn7tMdaaKbD/K0v1Cz1FuaHuT9hFVM5+mL
65O3c1TPqLBvzU09ETbw+QHcWsycdsCvyVwJAsLz0/A4Oct/UYlWDHwXRzujEc/2hvgBQu7z25In
0kLbEe1m3NiMQKHXqc70WYc/+ATsOjMp/eCx4j1uqhWoJg9Hxlz3zesNNTLfx+SCTQeo7Ncugw/e
7H3s5Sg4Llw/6f+nFt8Im4Xz8RdLC9ULm78Iex9U1uxJcdsH7/pF88RjjP3xLN2aCYJAEQq5ByP9
jPfZ+wY6zTQfUTuLcHLd+KjOC/FcRdaLj5UUZBo0f+MbpwDJSacaJhYm4zh+AaZs5cymNpeQ+3RL
+8wkOZ3OpA8qiQOnKK2onWD21THPyK3T5d9MWEvb8ZCAJKEgEwBvgRABsPx6sZm6O9RtuPBBRN+N
xz0MkZ/wroNkzhzZnT/YlanufeT/8lVx7EeLKTs8QwhEXxNyDQ+ogv4ox2ZCtCSHjxuzKt1rqoOF
YjpdCbdDUUt3xsJ5Fbt+3M3rFRneeYa+d3qcgm3I1c2BTinQN4M6BwTnD5Jklj1OO4ErB5me6nRY
4LmkSnd2Cdtv/hHtEWcAVEUMHlcbi45UVO03h5ghLpL4HIFEKRW31TV7LR2OQfJjFlsJxiR54m/i
zkq8EI/dPWbPukkr+dpm5tv3QSBroh2FZNMmh3F2zR8C6QLVtulXPXaERxWa/FiQDDSEJGct6vTZ
0ntdggDfptnNkF6U4J/8tJBXvELfMd4YmyHMjB8p3R76abZPDhp78zTgUuv03mJK12a+rO5a0o3L
6WO5bcmii+mC7A3edhoeORDpeiL1WRzI9WEHdOevf/A3iGGlZCM4DhCeDuMNjbcJFPe1V1aCxKpQ
ZYycDG8g60Zce7PB4rFLmcnREsfwd0L2p4pHxhVZ281GTiaIcplf3b7/+ieSlJ40gwQvqrZdcP3w
C6aPj2OXC1j94MJmi+I1yc8dlmrxfXh1q/RNXMC2P5C5LZ8kB7GgHUl2IPD3aXHZaN+xxyNI45DB
BN0xITT5tLEBidVPEHZ+x76+KyjQ2mxgg9rNP1fM7ql6Qt80hMeotME9GUSPPLDSP0XZBgvDGXYh
mDV8AxBLiXgwNucwj4zuoU8hG62JGrJv9pX5LbEjQijna7ThIAEsbVSjq0wn5VUL/FEioxvXPS98
uMK6Ip6hT1o36w4NopvB7PbDrmCR6QlljKjqvr9KD00elT1+qvcFxMhaLlc/kO6ddGzIIuttPqsC
cAAF7s9iRylRKq0i5dZoq7z2efM/SLwJwQDfALthwxeOf8XEsEtHcY8MALXA/CYmM32Wf4XLP17W
dtyURPbDdoAA8OOiZpnONIloHaYEF1Sdi5RkHSygCeIvFxx4rKGrncU5BZ36qa3+dQLiwPWHdJs6
2Hr7Sdb1OEErVexI/Y5Ig1l5xABCJuKAuHWa/2G0Mdh8CFUja+zOylQXXzW/SHiyg/dCaWgx++t0
oQ4Upm9pGQbcv6bAKBFW8TVpnFMmHAwocnWYmvFFdeqV2xVcW5JsVvdg/gx5FoaXH6o8XeiGyLDp
GPVN9CRUEuDiMIbdLEcFofM9gxRlsss2sszXKcMKOX5ga+jA+aivVGozdS5m/1jtwTvj/WAmso2x
ksxoEud4ogfxb9a+rEihUxX17KBj39k2J7r34is32GzL/dVaPuL4wOczX8CykLTxT3uZn9qN0TLM
/bi3F3hUK+/N/zz2jyPQShbeuZc5BCc0pcT6gXOWCC+k+em9typ0EYPG327hlCllVbzSpNKRHvhZ
S7lDUTZLC6gZ3iwCsQLGDb0IvYTrJ10p9/fiAebVnESyd4gFDr3F+mWfFIUYSYEMBiC6gBhWdbXs
yNnYqQ9NQ6oAgSIx21FrsuN3luc/Wb8PNDcrb915QdJT8puK69XLVskw0jBD8PXDXsa8pndtvqH/
p119TzebXW/7zemkPmbdjb8419MLkV+sOHDL4vTJsn/i5oYGg2Esn9A5kt4pPxoyYxIZpij2xKsl
Ku7IA3GkiT4SNkvVbKPnfPzr5tiwWEBojyNzsH3EC34L2ooImTcKkirwPxQk9zK8OazJ8ysdWnFs
id32o2z4eXjjR0yoKUeLj7eNjEGMUrooPmIM3zwUaP/q7wVf/PinjPc5CHB1FohYG43/d28imXDc
K2aY/gPHS0avQzNZ0N9KqFZ7V+YbzQEqCaJGX20TkrUDexF49YFoFGm7GH2l3OPTw5Q6QuQ0Jt+O
5nCoL58D+WA41Qjzk4zXDk2mKQH7eMv7a6eZa4HvODvKR2F5nYtGV3tYQHfReAhed/B5sT61CUg6
D1JniaEvpV5ffSH4qCA+1ZehZoeVFiJiOs0LL2vXhbqWVKJqeJqh2LgM0RpUZs5Iyf8z0dbZm950
f44aZ9woNStXaDVXtv13cdbybTPYn8qT/p61ZKyTCzHEePBR15Hjnylf9eI2DNuMVJcv6Sn91RfO
ASS5xGvs8YTk37Ng3Yh76R1bdf4rLp518r2IjmFwSd9/qwDKs6PkQYG+CZBYmk1AcppXp5a2F7we
dtpIUTfyFYNfkVBJSVi5T+dUEc711OL5zR1XJgP6QDae5FXuy5aRPR2hcukrlJBi8FTT68Mn3tic
2RY2IJw9S+UKHQdk4oL5ImygssSfwTNeMNlXhubWBJ6Rydr3l3d1KMiGIuMBBzd5pFml/3AwV36j
uIza6T3AShvQvINnxxkwOocGzAKOf7yB8oHA1EibNBp9QJQXQLaD0fddrNJuZYYnwbohNYA743ld
mDPE9GyVxWbZme8zX1WDkJx9E1oeLl912zuLA9U7+Oc6Mv3neCr+4Zrg40M8f8KdTaTK285OyzcL
MgIJU0Fp9VcH2yl5FQApu7VkTpfuEocMEVkKB4iaAUFSe2svJtWDXiqUoiAKrPavB89lhbi6PzW0
3mPc6Q7FfB0n34MG32wMMHtgWvi/KnQDII6Sq0hTexCm6/RYzr7T977FfNGi7YzJKN4iR5n/0J9H
3APCVQJF0dFB1xHmbJLMml6ZaArCy/mXA7pgYsj/+COow0MPBXy3azP3ufRaiWt0WqiQRHCU8QuR
7uUOHKqznc/uI2FL/Ta5LBGuwQUaPKFgetmknr8qh2XUkRMMyaa62S9K5PWA2RUEcr4OLrX5j81Y
Nb6IhoTjWU7WMyt+FJCXfgUCk+9bFId39oPVG8GeiwlXIdmVXyYfOkAzVKOxXRd+t2bGXksEa8e7
lPxYmju9NOLJxisH8gCbwHN16R50OSebr1lzqNaMxNX+/jKRU0MteO2TjyW6zGzzRZfI28xKK/8j
PJPGqV2ZU8DxP9IVoRPO3NTKcPborJTy6g1uJ+1jETB2PKbFUcaRsF5sUwj6fadreKRLRzLlgUQF
TDyYQEh4SMio2WNHIUH4AF4Kv7/DpGcVJP063VpoXY04FVf7owwRXrd1ELQBcG5aU7l1LtbmTXMO
A3TeOnTTGrIxBwNlVnPp4FwIFwjbL2iUfG5FGGhiW0OW5KnxLlpSB7IdXBo+0TLzKE5KGLLFkG5F
2AQKtL+g+aKjEoaCD0HcJUSz88Um2xcxVzqv5Tcz5q6tzdkNWVRIvqxE4BVHVg1KbiszneB58hy6
lHzx5GsxVXa5mt9whhToelCumG+BCdVQVV3sp/gKXAgxMWUSpeoZEpaZ1WemiqLBVN2c3GL8o7QD
UIK5MPtN5y4iG8549OifrFN3EnuxmpJRaqd0Eb1tTg5EfiE/p4vq+luB54FxCfu14nQm4tWEQe5L
uWfarZw54vHSefOf2b848tnQOsniUf5EZPf76O5oy7AJt5YyGnKQC5uZ/VY9Nq45luo1gsaqOcFg
yQj8EJn+FEtbfgga+Q0ggtVP8gVc+zozEke1Lc52XAohbhTZKRC5l+SwUQ8CZIoIsv2PsvNoctzM
1vRf6ej1MAbe3Jg7C8KD3iYzN4i0cCQAAoTjr58Huhup1KGK2XS0VKpMEvjMOed1vghQYs3SRZ9s
rgy9ZQowB0EvG6b6xHYzI2UlbP3mg3iP2n3AWkTwoTWLDN8q7HBjZh3DMcnRCWL7sDCYBRIRA3lF
mTJY1BMuPDmDoSZIfIYSvJhFzy+G5CqHPWgWXsmvebKMReQIF2V1d2p7tuy6ZaJBHaEOA6MJZ686
E+4rBwIbprCe2+JCNgydv45t/Iy8Nv5EXxJOzCkFiZtFnLvSsozhIaPtpVzZtoJXIkVnmMRhAmga
qNtk2RZT1swlW2Loz9/EVI1JKXRczk+Ohk8mleJZiLZFj/kFGyAKNfZG+aWSx4i/Zx/vlPLlLuxu
0Uv/eNeQvty+0UEoXrXM8mVDb2KsJM5Q6uutSRwpdQkr8u12PQxR+BheBBXhibWYYODaRdv6YIOp
Wz5A7F5PuEzclVWqhVImzqFsMBdQDH82W0s29iVkPjw4CnczCBKyrayVlQro9fTaRWxYOBrOpTWn
/Ni5s26XEMnSjEEl/qSoP0186DXHlD9rvO5iv8S53dwbz5PmiNtRXVLbQqKE1bAoPOkOCVLHlSuJ
wytuWgOGvXcE9uf4p50eRIinxviCEW4CcI1tBiF5KO3emsd39KQldK4xYmdiNtZ1jl3FtmwxGxmX
chekCAmFKb1OYa7Fuue7PvItKjPcDh6l2+FRY97fWjgrCizbZ0gQqD7zcMxtYgq4ZKcAizZ4L9Lh
x9GxgCFJqSOu0cZy+8bgkouMDAyK9gT35S2MHng9Jev1m0BhsORG9eCEde0GXkbabjkZTGVd4ZiG
LyQP+lPtbfNnUvZCWCs3fFMFbj3j5qr3+YF3vF1G+aRzqDCcwkL1rdRWNYLGds0uVrtgLMOBCg2i
RPme4cQA0Qur2l5+H1+usF6oJOLE06EQAvEgKUJKcj8QyP7dKyeJr/wke9Gc+bPqRNyxev1QH8r8
CUO+PsWUM1rPTQcvGLQE2d8YlnDL0GmafkFQAR4uld1uU/TzfA9XxFeM+S0fXV2xYMigfCuYtCCc
CCLsTCx72PZZCE4Su9LA0JiJVL/iL6Uf7DGoTEcKbqH18gsVcvNBmSGUmDmnB6nhBv4wHuui3Jvx
V3rgkGoW5YcErMy9UA0B5LZbt60wgSyfX8ZwzlU/25H+oRxuwmcBN1KHjWmP+TG5forXz+RGEXNs
nl/ZG+lB1BXgUy9+/U1hEVV2J7ulyOWBPgEna3lXP1/jFpFz9zGIK5pJ0WvaUJvBIN61pU/azWwz
UQERNr4IVzIe3iF9sQCeEJO+G1+ejLPv3JY2tyobjnuA7UGiXo+NNe2lnQiwoM2Ph0TKmS/dkAsF
4ht0JBVr1GZeNGDbkvYFK2WAV0/7MYeb2rwCIz4eS6PcMRbIW3tYTHKIySmO4YaEr8eE0cJ2jBxy
vlMbiBfu8h+46/A2tJBesOm9SoHSIPf0SnZzjwgrgBD5AItxSAgusx2H6E7WHXMpgEYvEs1KvrX1
FOrFo+2/2DrNk1pq4sdgHaJuuVah03TgKxF6uDObLwk4TTlIEWfeYV1Akls82oWSoFB4z7ZVgLgy
cTScD00LJq+6MDBRJRPtS0WC6JF4Y87RbVu0/8MlbayMiYX9xKa5mROnQdc5H+DXbc3Yj8pQ3WbZ
urwfvrA050ZuiQzPjqPgZJMVwnDpBV+CUO2VkDHaqfLEukJuEXd5MrTvmF6b8k5yxRKmtRNj/CQ7
/SpfGa8It+IWZTe5IJem8DqCIK6wgDF0Zh5u0zapDPFJWF0r0FK3XRDlHiEHjDDgIB6qKROijvwb
3sUhSv13clEUv8Mgn2CsW7EY8LdrnIbymbyVHhNZGImP/oVbIm/23AOwix6Ia6fomIKeQWx98UsH
ZEf0Cq0h/birJPfcha8HrC4mrGZxEmSkBTeUTzjBMxDnfVAPWpI6xR3kl/a6RN9QvbebYiVAFi3f
tbUvJp8EmXcQKbGzhIPzU1yKZG/IR5mhZwOHIoyzAyE8yeytffqYpKjp+6B/4VjygVL68dWPb9f0
dBeYfiyi7BAjD802FcdTf4Z+Rf2JTZMM/xhmDYA2eENB4x8QpUKfyYRIdiLOCKATwljxMlaWLBOq
gsyHm1O52AYCHKfMlX2YhSLvEMb5kreAf4iIFEbfCtlZlk/9umDijSsJOSK8juRUvjwgcybwN5z8
g7/HRNNmKgjiWgMfOCg7ScMdaOGAPgpX+ia871NSpuiKxnwhzYEgwHh8U7JDsSQAa1wAQbjC/UM3
59FwSjhUTQf523XX5LA86Uvn9riY2mqcCwDBslNGr13jv7tjBQj9VGzTY/KQr+q2m80XtC4xYuqT
LiNmmFef5UIGt2U1S5ElC99w17iHaAa89q7RE7mEtMTPN8xBJG+WLLOr2+9oV7D5z4lNO+LVnBcc
rVb7odoi+pJti6W5TZmC2VM236HmKjHWpny04BnGONpNuQC9YEXqgvAztXSbYVPL4twQ32eyLRur
SMJC/EJdrSgrqmAFTQrO4PbAoTLrguvKwNCfSocsChyLrqF5phbu5z49J+/7gPV/y4BrJa3T7pTw
C44P21bQR64K3clWX22ouwpEW0zRCU6DBEP1mlmJjeVuydG5U6mKnvaRRFB4LukqwdNUscbBRmF6
c3lqqE/ztWvsdGxTYbY1HolQkQJ7iOKehiqF78iXMbsXguZYJ/FalWj5qnkXKGcT8tKdyu5Zr/L3
WTE/z1wiVHj0/myTfeaEGOM77htvxhscLargiiWFImzeQtCmAgbUyfEF8ZLvRbZ6vspzziRlpXh1
0H0J1T7CiPS70bYquUJX7F/CKgMksR/KkohE7EHKc/nYN+eWILgj1vNytZNxRwJGudGm4+JO5BoD
RDTF3nMjZnb3imKBLK7VrYtc6HJadokpilJSmFk+fYi/Qbvtd6ZPg8y8y1uQKaEAC1SOdl8M1Rt+
bs076ToYOqEW99StcXdnvTeSGIHXOXXmXPzsYaOfi4ls4bG6iVFQCRGueWrL6jV7jUIlZK8ooHlU
ubo7IxGRBHUfXBVoUTs9o5XgFdC1MP/eUblF2SqPFtM66R+n5qMCks+iH6nFDu0t7z91AkloUUju
WRfxz3CKuNndkSShAZqaQ9XZZptUZR5npQ0ZDdyTOGhQpuEHsyVqENktonsdLQ7k9hfmtHSsvvE4
tFqYGkf5sSFqJheO99klpWJjRk1dcc9QL3GtOVBZ7+brgMK0pJ5ajeoKNIP6knvl2oTNB2Ub+SAQ
YdY2yQiwuNGxCRfWxeH5dAnMedrmNM3n6nAJ5Sjp1+8ODjzmtqAToaOYR+vKWKoJH/f6kUuYwuQX
fAUyJPWRe6hXfLt+6kq3Ckdkxfag2x7rfb0akoCeln5dmUo1+wvauIat9neVr88FOllK5mvHNeHv
OF2w+tPWMvlFKCBA7bBctON1SZj845JBcQRngwKILpGQC3D1vTQGGDIhC7ZUw76uFCi+tPghNM6p
1+nsAXGKylz3glaXdnmQF1VM/2x/cUwSxoC38Lvc+s8ayb2VwHNEo3GpA/1z3NP8M+Jechszy+HG
zhJGjQ5MfA6QzkPnLnHki26p2+xSjKZFCLAEtICPYb/iDDGriiO7Qf6B7mSEggn7S16PMErES9xt
hfARqBexpPuXQcRaPLmIiiGoBR8MflyPEvooZtx/M05QIprKlMh1G59yGfaMhJ0GyKlbGd4C1ykC
nprwVi4qqC+k70r+AAk0pa+a3Ddmn7g0XZ/b3iQFu2hWfR6ojFOfrkKbBJyIt/IliYgII8mYFIZ0
/4jCispEs81l3LkMdRSfxtka2Kz6O5cPD5ZKu/9iAts+lwTHqLOA3kUGlYrvU2ht6RiT3WHMS2MS
n6yj2tXvthKm+lr4IWvg/sPFRUdvMvc+I3x/fpEAOxI3g48APqbFZ35u4dstOb+/6TtY5oSCCBZR
M/OSDGfvzXUxE0P43gCVh0cN/m2w4LXg7v1cMm2acdUw/2movnfykStP/IKZWVy6clPyeLrawxhO
fXg5XtOBTMK3y8V628f+8cGu8Mmzg/tDm04cgPBTLyP+QVya1K6jfz9fRZIb7Y4GCgvAuY5FzloC
Vj2n7wR41MTf3BeMcLxhutjppYVQh082mVdIIeEgcgsd1CJIinMEfQGETvwhBhdO0HamOgjcL6So
GPDP+uWdQX8PrgMvDDiAmbwBpG4LI5j/5paFeuyMxVqeQWNnYAzrkrBKSV08sDAgCOEu+UIZjoxq
JY9vgumpQhIgE878sa+Wl1lLO0OghnR+QoQ6Ru3SxQGIer6nnbeLkyIiysM2zpqIJpyiOa031FRm
NBWHs8UNnx5aiiPrftFrN39NQvmYMVykIIIiTFzOQlTW4y4LitZiKg08bmNSnz3CEms03cF/8gHY
5+uHJ0GoAFwO2uHirf6MsTaucRsgROQggdowZ32Dz+Gl4LweaW8TTyYQCPnQ1zVdL1poEE/YYwTr
IFO/QWd92AtfnjFDQXWDk+bUxTOcun/gZOlzELAXozcc8Uih09E/M01kWtWJGEq7jySM+g2T5Tay
pvM49tthP44MSCiEprwYXPbh7WAmmIGN0cMG97sXPbAqsevvGqDKJ3/zjj5/jlpyicKcKfC444pV
9KlQy8JCo/6B6w45Z2idkcPR449KOegFxkEmtCZ9clfB8GVHtgzdyBsrPzE8/R7cz2OKeYr5SQwj
zl9sqjku6axNbBBCJC3Y8MQmrOcgwb2MemqqGTBzMJuQ6mu0bAWLvLm5kQ8kR5rIf1+qUw6eYMjM
HBkC6C65hgxxsIaZXhjmBV4svHKyNdBLetADphBzOaBbJbS1BC9wsGkTKac40teYVej2+IEZNFP6
zCXHF/ekqfxT0JAsOfXbszKVNhR3cYqy6YCzIHVPFi8qBtEtU0N4gUH2mm1Ghjvkk/Q9yUP0VE7x
hdnX009prWErki8458S9gTsXOCq46XsxuG2znC1MYFlGk/eVvGHWxCbqLQWppDskDvm0ewHLYnGb
C1PUNDcPjjCGOP+J/lCRkOXOSA0e9MgCayRnuPtCdSgMPPg98UBWZU+C3CRpeD7ggVt17d8YyQ7y
ki9HrfFEbZm8kdNkKzdfuNkUa1jHcLKI3h/k/xHq78DexuwFMyqP4vc+s9QvHH0om++3wP7q4azb
3FOghUCAD69IbM715lzOo8Jufh4MNZF40f4gRJ3q67R6iUx8jnidtrLADqVf7MzCbXGCwM3Ein+Y
zQIqmq9n/rwnAZ2bYgebTreZWZCXlZEVtGRriBuRyTrALkQFGBICUSnKGzDVjcpRdkbZF1sE3zS3
Lsc8I0D1FduqNkyR5KUkaXOzQNEqFsl2NncnZ57GAcfh+FddkeAZ5posJD0Q9tg+cd0ziMtdRfaF
YcPbl2/YONiPzK2P2EWZH9Cl4LO0fr6745V0FGfv7cj7J2LDuV6S54U6iXNFJAbHMg8i8JXh8VOw
eJxx2BEKxFtgxMBpkBhORKQGKQX34EnoGLV6YmEnCJ2Uid5e3ybjlAEpJBumqTxf2lHeLphh+yK0
W1Y2qnqs113xNS59hjpUTFRtWn6BijMixFtRfCe9g/YyY76VTslfTF7bDzZ864i9VZ/Ym/1URDw6
H4gihkM+KfMcybSblx+m73qBJy+35TQred7faK5/Ki89pBTcOZfKPHWF46x/ZzBpxitdCgvH5m91
4xGxh+wQ38NMXEUJpKFLJ3h4PuVXwamt3Nnxjr81nYwalrMFu75m/u9x7fVFyJe1o/0V56GDCKWZ
PYDf38MG6OSHYA2RnMBmZadzSWC6JO2FtFEyR28y6nJyCoP7CMB2IJCTS1cFmkX8+DmNdkeQ2SmD
m5kNlmo5KtKAlnRxd2a2sGZgGionfI/KPXgTD8EJkE60OwGnGeQluG7R+phUeT5DEcri3Qw9SmMr
MPZeI0zUFunF3OKNSY/58/bHHZauGW7gFlPi6Hqdf6y6QPpOwWXO7PA3cre74chrnOTJbr6Z5U7z
EvNR3AyowZyvcJ2BzTBaTzdVdvggWyhTIkaJLuWsEI67FGc/yMLSazJFgwdCvGKu22SHUVmJEMNB
Qq+nRg1m2FUC29xsqK33IkiG4LmNmM+j8A8E4C+8aJmrL9irDHBWPQwjPhA9dx5OdZbInOoYgVpA
c/p85guT7GwMRO0r7n6ND3nxNi7AcK4D5hFW/aZh7oCQb5t4PyIXiwhZnJxTfNJrec8ciRx05WsM
RzzWyAgjcOvzfvsmPjduXM5mep3k7vO8+MdaschffnzsYU7jjVv6TzmoqOuSMOgJcYISVq+HekUM
jyS7PQ35K7xi2op3woFUkqYU/CMwaF+0qyAKe/ZmPM8/OAE1LP0uw0Yetw+Q1Q82AVGp7E7j6vHN
GUWBckPdvM3Hvdw4EawxZPSANfMxxLJ+6sbeaCNqfIaRYpxk2pbvVt/eKutDcO5QG7AiBt6xuw1F
I7WNhHf8M2ilTW/a4OGz25K2G9YSbZkKS+cITgDyToSEDVYtMkrjz6JTjPU3sHIQndIfE6OMT2pi
VsQ1uMNMRqhgwkdf0K1DIMMuEJ7XCzwAg1xWSCR7WbbqADPPl8LGNjc6z5CPlS6TGdmXDVdeFK9q
viQep33TsHpTXVIwn8QxkNeHdTRF0+bJFYUKF5EpBk0c4yFPAY+0dKpjL2SRtZMZKwQDHzCFiImd
eLeFN4zykMXwbPFXzI5X6aeAlTpSPXItjnPCLbuUpOL5E6wsSYBMue7tobWk96eyH8MbG+o9WeLf
zWBG7WiELArKufZ+xYx5csOAvFIxEz5fzRdVXTzbk8mN8tCPPOoIgx4GLbZULgOoM7CiII/2Cunn
4OQgcjOLqmdOqM5VX8X47PSeiI+rv0GaGNR+v72+o+0EfnA40Z+ybZAl4DJaj0Sc21yhNgnX5t60
sDh8h6GO7pXHvsURr15idgKLji4dlWm0ubK0npzMWy5VaqIBgZyCf9PNk7r3YRZKTxAKLLWIJ2aC
TKxXdcaLEZdfzOWiVUtRSN1Fet8d+61yQWVMLhmlz+wecL9pWAhiO8uNf19VcOR0zb9j38sfnGY+
m7W6cJsgXlxyRoPpzUvflNbGmqoej00al/xAXda1u0RxIuMQ1ylMyNP9sQWvGemSh209GZxtroXg
znTMN0IxOc9ScmDBMdtJ8ciFWOObtxlsVwTAupgpddUtg7vlgv3gXUeUJT8MhsOVqGi4iO4VwZRK
gOALoXFPWAMP6D8X3ZYMd+zOUYmH+6S+VL/l8y14Rk7yXqwNCFD5HPSg856c0HMyljuXegHgJUXg
v4DAQDRrAqLPBBhiR8yEF9pAbONro1th4vTUdqVDMTYOJ3hNgfRW62eun1tsK4Tc1hbUiY5I7HyL
uwWdkMZVQ/oEzBuFhklC3TUlTCooa71EsvszE2l9c8eOgiceVIgivQohO/7ziSujLmVKhm4UMpdu
Py4cWyLjF7ixCLMePtpG/Qx9fqFucsFn6MNsnNDIZ+vb0g7PNdBIycBSKIzBhJqt+iXkq2mwH7kc
jPahA0dmS1Ow+LJl3b5afxdZzwnnhy4fKiRS7aNrSIA91yiFiDX7ZJLVGafSOMgHCnnzicB9LkQX
ud3VrZ91zhfkpU0Ou2aa0vft6UkqHTEnxpqBMndu9919RxY+zTIB50REzM3XbgxFjCz1V4ypizCy
FtdTOZwB3DPe2ysKqvQTpIvmK0Yx36Dj99qPx/WDioaelndWLmrhzIRFvNLDvysXKdkjCpPhFoAs
Md2L7Z5SB9MpgYAAxtGQl5PWltb6MsHE/Ibr5FrYoxylMaY86SJ/3JG/wSqXLA5FYwYKjBrLhW7F
tYZ1Ise02gQYPivtvkreVVjJHEvJqaHcBmow2+kynWHkQHpUZwHtYK2/rZ5r+eoqZDtsOhkTDou+
sSlfCno9Sixa+WgvqPBXXAAiuMbe7YfjK32HcPWjf842QrjgCNdPV3Oj1Us+XHT1JKjPdCZ8xZ1v
aHaV7OnibvmFzsl8HX2rOuGoCEGqsn0swnWkqN/CTnjshSxQGe4nRK8fqZamZf2Tu8BSES6CaAee
eLC+wOOBkNVxKlECAZNnD69Hyn0sjVcKvBlM6gFnfdIL6g0h0DxVKskraWCWOCy63isd9Qvsq5Hx
tWvWGUcJNSW4KnaozK1Y1ACyJgW+SxuPHBM9zzsm3/SyFJ30lAvDUagOlPdZtwS+aDD7JinJ5INN
JrI0K+2T1wCathRvVI0rYMzxSpbTvL5ciZKi5JBtYt1gHFUb9Mw3gpT5Lxhkrvud+tUu6GCFBYxf
++f5WNEWfdxrzKlWI7k3NreLiog4GEeuZfoyyiQ4B+z5GrC/g/0N1ZLYG3u0pB3jcgkNOBHV8iY3
wMLIQ3jloJKDwtiYS3jbN/yr6UcJY8wcEy8H5thdaBY0Q1Q+1viigi5jlZovqRUfSwoYknb537Ln
CTJDmKACTmY65BtzpX5Zmz+yvJYkX2R6VpUPSreg1mEVn6bho0BpskNJn7vFTj7FQEPlz+3zKrkF
b7lnkax4UQrXPMORDUVsfdRBtFSXFGQQjxI2NpfhRd4kwCXjKua0NH5U7jHqdpQCyXbUX2to5l99
PYVKFit2o0GsMU5LEagvbqsxy6IDeg1N5cjlVTh3xarfR4BtFVrgISISArgW7DCzbFI4sJThW/n3
zXBnbrbVKr/cTGwJqBc/GVaEiP4pFowfIw1HUnqVL2N1x2LbtEdQgiMcuRTVDHYLBx0ARI1D3+fI
yMI2XqbtDj8VKCAZnn5offBR9dkK+ItYzLz1rxZ5Vgp2ASuSPAtX8bNVi9a1Wz3FLxwn9IAJVOWV
KiOKxH0oB4pOKCY3ujGHWpZE+S4OUhd1ULoYH2udQzkbPe4e87oXXx9wutIKNyde/TxNMv/6LeS7
a7VsMmA2Gzn7JwKymBYFLykMzaEGJsggXiKs0z+0HDIc+4qAU/kNClHVB2DKveZp3VbtVmKaT/cU
JHyVbFfIl6zP2T6VUcBUCAICPjx31zRWxHyyX5SmrUKucVp1mZGLaTMWY5L6IrhIGPkAbDOZkEXr
sdLfCXH6kgFTPpvElj6hG/aNo3wOs60BUIshCQ0k2+l+EauViR1DYj3uRwMJZBavuwQJtV9DNIWu
/zaNRx92eshtXAL0lam+dIPP2MzQXZ1QEGZFuR9zEG7TFL4NMxtbvc/rZCV/E+pUHu/J5gmMR8o8
jOEzz0tH+zGV09tBp5NmFD2BbsBtgHkWaJvo0sxwbiLaWzFha5NXBRIAY3B9x2qIJSAx6AAd+BRy
TQrNW7fW2N38oNM47Bm/3eT3lrJP3QJepulG6X7UdqLCuzMynrc8fKwg0MW+xh8UjU3IcSClry1O
JONF41Txscy6poQZMHoKDX2eiC7zihY+PmnTHAq3DXeTac+OzC5zyQcyjKgeD09zr2khZ6weZuED
T9bC14/RnpgKER5TCCk55HlH7/SS6QsQIgP4k4EizzY+iE9HyHIuGIUv4EG0aoi3bmUDxgPiR+sJ
QfkQA3KiAd8zLPENt1/g05dlYfY22xKgUMjr+jZgwRIDgCML5uSgvEcNl98upvKiUwDNMu+JNwDZ
6NWiNXmzg62e4CHRwo1n+Qq653JTKsS4EqwXW4wD+rnp//tf//v//p/P4b/i73JbXse4LP5VtKSN
psWj+e9/6+a//1X9z78Ovv7734ZhiLKii4psGpJsyKIp8Oef7/u0iPmvxf91H3LNeJr6Y8eE9LpE
CITFGlKdx4XszUcCSxY5+8OTCTzzmTdAMqpXHAoEFTOpTLAqm1yXSZrX0A81uL9TC3tQo5kh4UKy
U5TjrHp94iyrYtI3uVNiq4Uv0sSwhxYJ1oS3n/HwMoxrcejMttFSQ0aJd08EvfdGu7QgXnyOTkp9
x0i+9FscxYg9W1bnyEfe35rfOgYhOIF0p1HdD/zc/HGBPsLVymCie/3nhyXqv3lY0i8Pq7nf8ih7
NrueBgotEa4jryanywk/Eiy34d7PdfJyR+rO+XOFhLtQrX/+CJLxHz+CbsiKJEqiKkzv80/v69ka
RSIoMXkSP4SD1Ninpa5s7AWmKR8Fho2BzmAJXPqJMu1VOrDgRoK7PvOLqNpPQC2ICGTUyNuJgUM0
ZPYpfv3zJzS0f/6E4q8rSmuMWhPGbMIr+5qbwH7C+4UYDGYObkqI8QX6Wn0Z9QOg1hPJhRGYbrMK
mGVx49YvDXTSOBSo1NNuN8DMq9QwWmLles+IMydDAIo9RzAoOtkHWHljRni7wB7COUqY7JeK2iU3
ANimBqTjaAseUKFxGXG0F+b+bRkmK0M8ZTj4csUtHq6JouIKvSiaK/vKpkBi6Jl/GNmK6QYscJhV
MEC0dWxnOBqKbjcFFK0h5KIOF5vNPz89ZVpCf9mPqmrqsqCJuqmqoqz+ssRaU9Carp71R2MX7YSf
YgmkFq/P2fy9c0753CAjYh7v4QoE6RxPlTeCilDreuLP4EBd9Rly2QwNvBjpKQ72bru8Bar10/5m
GYq/+5jyX5dhkuZFbHZqeSSh64fpo3v87l1zl+zff7OcZPXXB2IosihJhmYImqZLwrTc/rTga02K
b/dhlI5n25y/rc6Ct1itXNlmueh7LfgemAZZc8sJ/YP5uhvnSC9+7MU/vxXpb193+hCqrJsiZ6Sk
aMovH6I2m/HePqTj6rJ62hvX9XLrs3a2rw4N0M4HO/7NL5x+4F+WgaEosqzqmsYvFAXjl18oVGV/
lVRNPM4Wi3I+kWvcjTg/xvO9Zm89BOWvzsM6+Lvzb37vf/iiuqALhiAJgioJovjXLyqkMyW6mp10
zOf2pt4ck83eu8695XodMkJCnPFjOLvfPF3xb3eQoZjTF+UOklRDNH45MerZc1CHWLoeKUCXeO6a
n+Wa0aY/swof2SEMTwQUSBShdYC5G79Zy8rfTnV+vS5IuqqbmiJJ8i9Hqj7oudzGvFyCvJ0ebtKp
tu0snV9sw1u5rDH0RgRExPNgP997W2SM56WzluaO84m9jfeKWmr96oTW7izP//9fx58/mvLL65iN
hMBoeSofWfMkh80D9Lff3nLurE9+4vj2716FNP3AX9Ydv1ATTdmUDYG1/tf3P977+5iZiXys7AVc
t4C877l7t1zv6b2Qn+fUc//wu0X392uVF2AogmhqpqhruvbLLxVaLb8N/aw7ImmfH0lFsj9MB2m4
17oh9TtCisj53Qkm/Ydz5S+/9JcTrKmaWkgyQTqO3mWlu2/p3A0SO/Bqnxe7xs02tOidF7+pt5Rp
Lf/6gA1VNhWByos9Ni3GPx1n104cJTPN5OP5soJXADyqz3uiQ96e9mwesMGH+VYKPASeS4cz7Quo
de6j+n63TofF7173H3fxXz+NStknGaKuqpphSr8crle+//36JFWJXtu5W/hQknJCWXz9zR4T/1a2
8J11hV/BGxZENvlfv/agxJh8Z+V4vDss5QCXVY5vx1vyrcb5YvebbfO3EmR6wrqs6fJ0ilLf/vW3
XUWlrlpDHI+LS+Nc3FVhu/zGPTPJhRB4L6+v/sj4bbcDUXH/+Vfr8l9PUE3VTF0yZE3lqUoKv3t6
En96wfk9EkQSg4RD2tszadlUWxX7CTyD14QyVKYXYaqfLduMiUPA/y9SG0hJQgck2qZotwXGvBap
dCSjlTI8H5vRVoynXWQpV19HwZJ4Rjgoy1nsdUsVdhMBIzoxhQ5JOk3jJl+Ms6eItAzt3GxLP9ZB
OMJ60zLrzdi6Yh/20FaYcpp+jcOr5hnDMR+O19tOvu0etx2GvqiXpRNknnjAZcEd01CugkLb5ENw
Jxy5xDRs0/XbHp6UEZq59ZFcyEURSF7XsXrvaHDISXO02NUj79r6ijaxZ1QTqg+uxTiPQlOuWpj3
7oCj293hu96uzhVDbYCRL1KCzMQpyVuB8kNsMxlCTGlw40u8orMK5D3kCWKnq4cNQ5DaMZ9f+d01
QZhIL6eHvNTZq4ahw8yrJ4uCDAS8IuMLLoIdPb3rBXcuCT+uwcdeWXyVMdeFEx7UjNb9YpLH0ukz
cSZ0GfjFvwGtV76COWwO39Dujh8fQ1A85ngRxStpwBnMaiu3+GJYBleEoA5nGNG5eJDKrpl71Dtm
qXOlRXTpPhcjAt6c8TpsMJs2HmE9kI/5AUuAd5USmCGF7Tk2bOjFkIKEtfbR+pXijIJnR2PQI6wl
hLk6Dph0smrwNVKZ5MNCXNWPMIs2N5FcjqWCqwp6eAgckZvesLYIDZH/3mYSyhTs+SVN6AQKwXvm
AyPDKQHgEB+OhqVH7Gl5SDYt6RfNKjrEDrg6VCOJMBMiUhhroLPDIJboRRjwrB9yF+HPgh82bnoN
O5CrT9Vg+IixLFo3B1YtVDeA2qtsIVIkVggrBAi0uSPA5jW/DKAskzg423h71AFflMg9BYAFktWI
1YwPf7uaubUeRBr2CBY+CEd4+PiGCHDcaAzJpYLvk6F19gg4GF+fJrZsLgaVhJ9jHvgIC1/m4Qvu
lcgXLBExzkumDDoj8gn4wWwt7YMaWGEIdbKbae/byYaVdlRt3R4PcrjNbyaYANJxxH0wo0U/FQJ1
FjJeBJSEWF7h/pRuYn4wNt6anY6T1WbF44o9FQKGiieXhcgBPxRaUeZ7HcN0FvJga6pjYpv7sOE0
QH2AuTRNamE3s9no8TfPwtYAjEXY7lb0coVbAFKSw18evkVt0umqKJ+Yu7deH3vYGpog1gRxNjR0
Vorg7QxZvcMl4rnqG/jgWwXRg+BhYIcPYzmE5Nfio0GOAvI7ptvIYyPrliOhwQE6Xg5MuT7vPRlH
WmurbgxzsgvUdt2yBeiY8LsbveeLDFIQkrNpVhb25d3oPJATLZLS6/a3r5jhiBaQ9zAJJLvNHWPr
S2YscJvFY9LEwE20Y93H3dYEzorCBF3bUoZIxolHVhYxUCVrHake9iIePnQN/vFI7yAcWNrDwp4B
pw+MTwj5GwR6bR83VHmdnnKPHAT8d/8n+gI/m4JeYMmDMUBbF8R0C7FFVKKuu2QnRYVLukgq2rg6
wcQF0JowgfBhHHhwVUbAOhJtCGz4gtuzB8YT+G8Fsbi918eaIrVaVPoCBXWVB0wSzWAGTXPEXtNw
UrvlACWzIHIH9OzDJA25N17p8i7/kPfDUAMrsY0FxFU9RCjzJiGR0K0cPpuJh6IrfsefaeM9sXwl
ecmuro6ULNrW6WERMl9aXYtQVsJE8HJjRSSPoAVZvUQfLnVbqX4x2m2ROajjdJP4AbAZVx5erjU8
eT/KAsIDKwLX0AcRNUpKECkY9aLUd35R7BvSBIwd48842wgGfDSfVdlGx6Hb6IzZ0XEiwajc9LOZ
KA0AGW4TM+R3ZfgZkiXzSfHywCx3CpXAVcXAH3E3Rpi/rfp6F4+H52yLazOCTK3asIy1xiZGuA7N
YTWKe73aG5GHPAMrQTzfyYIkdYPEgwMkjXSHfxdUMgB1afeUdupjr6j77HZwDHKXZrdDK27H+qik
e6kGINtj5vDEiqoLk+JwFQO2Ws6y+3+Enddy41i2bb8IEfDmlYSh90bUC0KkJAAEQFjCff0dqNM3
zqnsjq6IzqrqNEqRxN577bXmHDPe6PFWTPdVfcRsn/GgBwsd23k0H7fDEeuUExvzJPCH/UlqndzY
1QAVzI3CjR9np0Wz2mFEKkKLNPd9eY3FQ1Ve+2RfWwT77gfyIKodow7mbtnbLe60Rw3UPNCDeo9t
oC08ud4Z7WLwZ3jiMgJWlG36/ofy438uK/9b0f2r/BgLLdFQNZMq5O/lR200Vag3qXhEuZkDAej1
U1g5mGl0PB/GDEFbHSDon2GRRQrCyNuMWQSIeVDRTxMZfRUTNLSy076Ff7RK8hk8vS6fq8MiDucq
DfaRYz6G6jaYPrHf8FImpo4OclF9QnnNRbfP3eYosvZRUiZO8CRgdG7yJlgnBK/FcJJjr19XsSer
AL8ZaNsieiL6ek6bTcVukuknIhQ5Xq7ii4C7Va5AbppablMDf3DLo2g5EjJfwxW/3sxXkN5FsGym
BQmOy5pRWYTbAU61TYyi3N9E4t3X7br85vAS4EzsejLVX8FSsfsL0gdF9ygNUqagwlR47Y17Ojph
QjLXi6MhORUWqJGMK/gYjrb00CNseIGr0TLSLNIGDyoKXIStS/2DSM1+YjKHBtL0FhbV4GpffuvS
dpOKVe4lWAK6tcjb1bqqsQ6Lr9fgoeN/MgY+sghyL+VdnYXqkj/xxjwbekh9RoqtjpNG9p5I6lfJ
cK7meg06QPuC5CjoaOHnbCvBTftCEuSjZCBUe85UKqwfrwSRMjuAneL6kQEwOWjd1emgu5pXboiF
IO/S91p+hpND9rRhPwx7rM+6zik8LwnwZQyC7xKdO5nJ+rQoPeFWXMEZ48gWVla2shoEx0zZmBuT
PhDvwSu/8WoFrs8oAcv+Bkc9gpFrycbvpuU/tQ2Mv1/c//Ws64YmUm2bpvFn71p6xlpXiLF4HB4h
2x74AGb5ALZEN4YSuLRMRuuDj55oiJE8IGb97ODmiBigDPAnObiPHaC7RfaDzS9f+cLs/RO8t5kX
Q9t+n4XNm3nenIv/58u3AbbySIOCA1XP4/XpQzULpvEPJR3zVo/fg3EF58XRcnTh8MYqu6dd6e90
wyHBl3vtgwZ4WpzbzmuuA4I7zDS3YZbfOeSk9695CvZk9LEQEVnB0relu0XOgSsGPwPUU3lmfTW6
/US8BZOAaMX49ADm9WuhgkMwDrsi/9Uwir+n0vSRdUv/QWQIlhXhLMJr+xogQFObry0iI0S7G05N
vzdnmfmJbONtgj9yY+2sF06Kbf0H4AmMFr+qKTom1TL3iqt1s+jGqsT7oGQwvpmd5bjs74YdFucS
gXUO091YFMcKUec4cgvuiIlxXOvtp1kiK45pmiKeXyIPeFnAujBKdZ6wZCqXfDRIxoAEg7B7uUgm
Gef/9xvZHzfufz0lhmip9Mtkg77q33fEJOnV7hlG4rF6LjRrPRwV4jv9aC6ZHtNRCVx+OUNs3FJ/
lq601aJzzqxtgd0BEwVeu1mBWGN8Z6tDa7+ZzEkLP1+/8kfPRP8v3BMgxNdPQ94n6mUgayemmuE/
bOzq39sV//Yq/uyRGakgF1obisd6zIHEdoKlU3VDnhCYgLTMttoHzOJGnDYyd0Q3wuBK/BNkcMkV
yPQeJtR0Krb995zap8QEyWF+NSDFGyiRUEsDtaBCwX5eOHDLtiOJ4TWPTVdYPoFF/uSoNsLdf/9k
JP0/vihTkjVRNem8mX/clYeEhmBh8aLw04ytf43JvYfSjRp5mPWlS4ZqxHgaTTrn0es7/CyAaBDO
ZTI2Ho0g2mNgexPnsYD/ALbetN8Nv3Fo99SkR2Yj5Z0iAu6P1YNLIReC2M1pAGGSkRG5P0ACcIhy
6hP2He0JtSAFIHwhfnQrDaDcG5YYK5JkTVj/mAC6BfcFCOytQXizky+7dKIDjWPefWczeErOS5kV
ENRPOuJWA0SGU+beWwGNmwVcZyhiYajBM7T5AAUD2efbYMpNioirMTu9i5AwFDsgzKlwr+MN5FOI
ZkXsEjjBSEf8Bm/M1wOxK6MFMdyCAVjM5Xz1IhJIddLAy1bs9ZwCaPxBBSGszRt+I1r5OUNQ7JGv
ZsZHmkNIDckChJjhpoVnwSNB6aK4qrrW8Sm/SEFYgEMZbj6BIOksKJetMk8a8hOWOTv+y8XqZZCL
2E5MkRuOHa6J+L4nmUuQt97bI3XiNdPbVe7/Q+dMVv7eE//XErAkTaNXqBnKnz2kIe2KXuqE4cgj
INWLUlhrb0+oF0W4TiwvZxLhOwolPcniJU+H7WtuBuAL43/LGYz42cX5In6WxAnAbCcaLwOgMm1O
xD+37VjM6KOVpwA79ZE8yHugG3kVz3zMhD5rK21F+dDJu4Fit3ZoBwi0J0AKpNiNKRQppphUoRRl
JGoJEE4c4CrIT7Ho1CfNHT7iAiTHRFqZrc2NbyA18i9vFopAC2JstNAwIa2zj4FH9VwicP8Oabgf
9DsEDtStIDMRwuN6R9cx2DDw4w3T75O/S0dGg5Nzxig0fbwcBZnAOTExZBuCVUm+Go9aRv47syrw
5hOLZMkNax4EdJ/SdyJ92onJz6bngXN7mIjdFOtuAKWWogyaENk9wVSLcbEiO5qMgDNgUJBcxh2j
/U4GyM5Thu1AF/gddYcYik3EJ6cix4GEPt0r6sUIG4RAjT3sQdZ1f4P3Ix201NMIVkWMCG0AYztu
bGp97DBbn5CZXzrroHJlVBC6w9XVAgmOydSwRWaIVELSL7jeNHWx9Fmt88QujPqPaR2heb09cA81
kSt7YYKwFb63LVb2E68guyMvu2LeTG6Jw7WaHsAwNQHG8q5fUB3gixiOOq0EqNeGhwmA3snL8nie
gKvgElzivX3h70cHIrlYGvrX/L/viYb+907p/3/KmTeJiqaokvJHg9gSzEx8FeZw5HzSIPdijpQJ
a3ZR7qYQqwBQEKPJyQPps6TAnSgBDQiHjU0A2XNkC/XlhY+uii4Mlj5oEBjpLIx1tSsN3EJnKUZh
YhMIFx/zhVaRssireSXs6OM0zdTM3aqd84zTfFOEqepoK5QJ/sXHIx/ZkYHMcSLhDqH5NPLqnBaJ
FuYPr6TLde+29KVwb/OO8TCLHqZhnZTYifGeYhmdcbPGvM+tGNUndEtsnWBFvsb+wXIAeHmNl9nX
YFf7ChXQOtE9mO7vtd9NEf/KHW6qjahC6JV3BfgSvE9jj4JOGRvmVVvFnW0hxQY7cB3mYTMNkSgT
Qmy4rFXuEo08JWJtJTWT9kyFVUDznuQpev+Jv33jQUG8iI3y8S5J8hvTX2A5EhaMBOn6Ayl6n34a
8VSSHy+F9sJK1zlSuVFyk6WfMqF7QJAgLwOMMNhnXyUfZqIsqOFhduWHOluC8GHF9YLL38OCosWS
b0ClRspIpYV28o2poYayucKoiQ0ECBpfRK+uHZz7YiFzrJiTgu7SrFwMYP/YYugSdZfO4z8CQFbV
TUDZjmSEUi8kJHBb0t7mO8GFKmMacsPf8KLsGyTbGx8aDQ6MebEWO49S2IcJRIA2OG0IzXyQI/q7
8W2lnqTePTUd+s4RDcWrFWxpklDHkqOB0I/AdpATgo+day39dX+CzlQL0+ysGMi2aWDv8xvCfYwM
fCYy63p8cPCmch0DIyxzK+Y92XT81WsDYVCzK9aY1LZZB6SKXsim4mqDfGwSIiu51B94NNHFeAC7
zOnwEJbVMuy4X4Bi4bN1003HFv7DY3HvfpMlgFBhvJKSuB4oLt9k+J29D9YbT0gGOgIDzxwL4PtS
I866yESCL17kh4IigUN6HerJI/6puNO2WxPLm/taIaTicuHThP9IvuuazECsn2iqprhk+UNDg4Vz
CG26+HS4gPGTHjz2DZFDsuE/U5czhlYG3gBOjQVyqQP3JG+c+nyQVIPagENk1afEwHCSoKv3PYQR
2IoeOZaLlAMLBRSfvWm6b56NR/ehfeC0Rzh0oM/MN8YNx/cilA/aLA8n4VGmb/wLChbb0YJtFxcw
D7R0CM6x01yNe3MVLiTIAb+nJsmIDCaAJIxpqi+fMqRw6d6Zk5fsxEs+Kst91fPOmuN4aaIzQwpd
XOAUkLA7BBteXwHVGc+URBzxJPzoKptwC6igTkCeR+txd1rSqqUY4/+QMstzocHoMpYEtxB0eEgs
myVTv7zkwj80FAyP8Q5DiBkiU4dEHVZBv/KBpVQ24rsX11S4jKNPcMFHwFwh3JYzCWUfWMH+jtfd
zFHhigdUhu+r7nakt0D3mcgupER5KUSLJ9WWT/BKttOTbQ/agZyWQ3yP3PTWNrC0iSf1RJu42ORC
7laCh3kCOmjBNxWwnciThzbMuAjILpkuq4FAjU146QB/755faP1wSiWL4Qd3ONQ2OkgSoYr6pPPS
yAYKc+Z3cH1g02QDMO0RMLorXEx5Y9XGX83OQQf3+VV+xaRnjng9uz4QhnPnd3JXsrFtpg8Wu6JP
ID3WX5rgRBJJJQARJ/Uv+pT3NKEmpVMez4gqXMEGHnMRfEjK3Nows2K3ZiPHRzG3vIc8tmLpecn0
jb/evttkUzxL2hfvtFjPkNHLS1q4w2fd3967ZNYpC0CAbemIgp1Rmn7FNGLD5WgF05B7htKs48oz
GT757prC9Rsv9T3e7eHCV2sSMh086eJrs4QvNYyy/R7vBu+oo/0kLSA2B7ZN6xBn12vzkHdb8DTe
/X4Jk0345DsX5zDr33CSgYHNeVYeyYbrr/jQfl/75xn3JXrIwVhhFW6xvaH51deB29E3ArRXLfEt
SjTCaA3zhhWzura50f6l7wyokLjyHJHmiVCIbGTRKRFL7VYXp3CiNq04OZspWCebziJv0al7OsI8
u+N5oH0IZYoNAHGQx23Wmg8NHlSnAQmKyZKeNW0y7FOorgZ6rQ65ddGwgrCY43HhNpZO/nvhIMv/
uTz+38Lhj8tUHQpV1zf6cExRoSmOjGcbCCMUfkyayKWPdPzqE7sxJrf3V3GROPjwYEwk0DxfgHzb
X3MRQ8aZUGlR/YHRhkfOOSLbeIOxcL3MA4wA6DRPSKgRh65yF4DmsIM/EWQyxxtPbenQ3YXpsEzX
FWY5ty68/hZYlyDe5EvyXl/4Ol1oxRNNnAobMgye5ZF0jWExbDiV2bUH8HC4jjlaGQnNOmnK54rP
m8eTuaj9mpXXxB7yBQcXbsh5cEqW5jfzGXhCRTenun2aIPDQaY2njXU1oS7BFuwmCutnHFY4OLvv
nF7BXmaugKM09jgnzHzFNI45kXqCkfrBcmfPLGQ75yyhNE4wp7HbzJPffmR44Ex7xHgJbnj0zlSP
IMCMC2JWumgBN06Sd4Sbrm/pqVTbxGK2wDAuhjRaaPN6qsTLUDua6ty6gfG68+M6/jvd0lSlLwX7
G5Kj6bDXY2q+CiNmD/2DRc0VfVcz0CCkMQYL06nUOVr3Zs0bwy/S8DcpHxxf3UrhLJKJZ4NfybwJ
FBb6YKTwMLfHdK1kehYJdbuzmYJJdfJzR+IFwuwJ5mZZZDPMqn/ovlijjOLv/WhLspApoiYyTPrS
46//n3F4JkZdkVhyd0QyOTC7jGfPam6Utl6hj14qzBV3zYnCM204Z+eJNutoP5JS1iz5UPHptkCm
FIdxqsULQIBEoC32rsGG6a2EjHLsiOVczLXGHmnTSPNAgKKDllyTEKMVAQJR4ERM9TA04RkqHWmT
kBZEjgxtAAwd3OG/OV1AriBuhsARH4HPUuHjmsXi8/wR2mm/tOjX62v5rhLtzO0vppPLFXsuxJuB
/+WrKINY7WHJH1oecBuLQH5GNN6Ei7c6G0cN2sbqeEkjpu2/r/r/ufT+/f01ZN5cRZQVEZ2Y8seq
b9GwPP3C4lIMVUU/MzMdHixsrIioANovqAqxNRYmrGYqodGM7s85v7FtCHeKB/geY/1GgwFuqfMG
j9mddWnWO2hS8Ba9QFAM2g9fJQKCwxwWgKvw0UPjoD6yRSfYiI61JR6kO3J41ayv4BBlNKspi32k
Dna407DJuTiamEVT3iNe3FCet4JTdTYOE+4t4ldAzcrBFWJimWiDrTqDG3q8i8QHYOsiNE9Y9/Ka
yYJPR8urSOg5NCh9dexDNH32fuDSwB1Xs/3XOmaHW7Cs361Dap3IpPeTIScPDZZTClqNlje7ALQU
Sr1GdkrLzeQlUSnCcxrvpdVwxBZdoJ2wZjrbIJzvBe8lUlGZFialjDWepnT3n19jsg3V1Cdh0vB9
Q48BJ9lU7AF7Thf1TjOUEzqiEGRMAmalnakz7TxcNMVl22jTKTfSZJ8+cLYwX58aKCesKfcYKCAi
M0JcYzNu4tx/+pBYy3myJZCQYHZtJtDax5RClcb3gUtgzc6OVW7ZnYMt4LJHGSyRlASJw0V5LctU
wEDFXDMA2kE/c9xosRBDJMT3QoKgxqDENecl1sHZsFCmWuZBHeV+b6ef7Wfncw2bvLa1dZJPwS5c
SmdgOvSTIbaN/fF42alTHiwcxkzhFXph0TTZSOvmR9j5jesf4mP6AETEl2PTFqb39OeZz1Lg3a+r
yq3DcIKf53UgpS/77qFTBcZPoBxoSA6FSy+LW8yTWULxUyg2eFzF6dDQkEXani2TGePsKa+52nM9
YsQHS5yRRwRBSb28T9KaikmwowcjRemXnTknfINO9YbShzLg0F2qHXUmBgyCzjsKqBd5CoMDkheI
DD2D+BBaJD+5LN8eEiR+D1ob72vQEsTHhqvdBMCWSNO8cf8G99iyiyZTrIkiHZiR5cSg3qm1I8b6
FG9Anbu6xkBtEVFsQbZuEch8luvAADbt1sNJLBYSbyq4k8SzEL6NO921O7db4gUr2lVJerGS757C
8h+asPJfGsJ/20EQ/quo/nRkrn+oL+UgNHutE4djt+0+5NSmmRXOWaDD6j04FUkH0BbXLFEoObhd
lQupuXMTXNeH8ZABruEkFgl8o17DwkeHlaHxSD/2go71E32Cu5IxNqKnufcbmkC/7wsbu+7xmgqK
Dp1cbixWXXpGAaTGnk/FjO6b69e8tuyWYn9O/NOJgpV6XNhzS+fqeAkG10jw/JPB5O/YLmQcy1Q6
zY4FSvFA0T8sjat+G/EtmVPd+6vBsnSNIz7oN6BkblwneJac+I72F8ZI+eCl046daltQbdm0uHZb
VhhXUhgwS8zY8gW1Erd+bVvSQzgod5jxBCFqqxaOyU/LfJL0KGmi/1JtcBmly9bdc/pIGt02XCfs
Ll/0dNuHZU6Zw140TNJwyLj9XOpf2X0kw3QI128Ke17/IV5EM2XJrKl4RCe8x+WiOQuM9riCJBdh
mEkYJy78fAeJcF934yydEYX8MWoOyMUT9mXCtmXTG8u2QbNkYE8eS7q1GE851BAc8nhAJ+1DpopP
pg3UE8HhLWVT4y1l8yvtrmfRoFPKnFK3O16SCmpwH7HOuIePOVpueweSwJtD9JoOZWSKNW0862i0
Tipldy4UR7xrt6abhHuMK+Bmovofzj7t71rV/+mUWbKlaKrEVEeV/tBIC29hSKq+GY4Jj2Jd2QnN
FOgs9AXwzb92TDC4a8wVupm0Yau5OIUxOd7D6S08Gf8q3otuIViL1kv3nAX97pCeCJjgJhbd6G5q
fFSTmpBQYsmBuTtGPCcssrfmhLuOi5wkB+72R+4I6fUfTvX/8MoUUbMsWZJkZJPyH0uyeupPsRyy
4chkh29YCGzxi24KXRTcAMI2YzFifKBFAr6Nxz3g8l0e9ZP+ntBqYq9rx6Ef3VGCLNn+iCGG8wDt
gU7uM/6HT0H+T4JHRURsqcNJtkTzT8Gj1gclpR/fLIJH34Ksc4DJk9NTJRf7AZOq/jBo5FAGg09S
0QPUO6yF4TkafVH4l2uOnA8ozt3bYwqXfdHmrmYCL+wjsDgU4Xlzc+BImmvJiipBHrCjTTgskStE
/SzBW5Qvy3r+sj7Zd7ql+EaGM2HXGWbEeKVgXAlxKlcWXhRhHiLMeK2iJ3FXtkq0aj6R7sYMWzVC
DfD0+cgNMGiycBZey2vxYEgOBOJrIHN+Yn2xXN/v+etLJBXgq191v8iOApKcZtzWWWA6/NmZfvWX
XFiVfTY32cOZGzMvZuDARZPgE8c6iHM2hA3PGP3BgFvVMOGjWSCiEW1hT5LJClphu3x9toKd/1T3
8jkJttmRxzHjlMn4MpyRD3z+5YLWBJL4B2k23M37lY45+FAjY/nVsWo5BY//OZ9hgyH1IaQxZdN1
V5D92Uk8hb5Bc3Ra8IbdUeMQi73sDjQS+A7g343KG6Jysyml9ObtsgWWV9rKR16XtRZtnqPUySCJ
IQAxmZ/xMjh4/+o0EB+E0QjQxJz8KE67qUjLQbazt8PkmVFyu7DeTjamknuW+UOdpbCvM+0+MGrj
ZZN5g9nMTsG9ICil1VT9AjIjTOAfRkkMi/7tVoLHxjQQYVsSEuE//RxFq8tiowr9kZ1iBOWLbv3h
75lx4yZFwKCP92Y9Hk818etDp/kBjWhJtanN6Ix239ySS/y75IFOwh0MDRredTOJNipMrP6Xw1H6
4OpcXPBCJxyaUonYxNoykhIXiA0fkDlpxBeyF21Yx0hqUIFztJr07xxC49HJujGUDTQoaySa7wuF
wbz78NEIk7fMdAqoFr1czuViSo9jw3HGrYQmIPerlJ6OR/eeG433PIVv/js2K2Q1n5Vh4wQ2AbZH
2UbI1017pMavDhaxogxADU9cCEsVOutfoLYyONTaHbKf4Pbgmog3beaYFa2fENzmgfsPds6OMhK4
IVpChABg38HTEeixTzevVaHRRqA3+rw16Ay+mFE3j5gLxBUW4ylEu8gEYpsV0zSa9kgLbcFcPF3h
yrJmS3uHp6g6v/S5VixIZ8HzLEzSH0r1ZqlcuyuUORg0t/caeHGKWGyU5kZMCSA07Skm7YHDlseP
AOJ2Ki0HuhV3+ZuosU8jI3IzuZgcDrPmSq+0Xj44hYOfZNnMWC/IehtSBWYE+VzRa5AqwiWJbYEN
YRadn69ZWswza2J8Fitj+oRNZo0LIFkKG+U+oLs8qnPWsbUGWJIvaWPkS4PZm47ohr9D3xEFfdW/
sQvKOyry6kxyNd347qpcyxvb+5Z1CeyRbgiFS3Kv788rry4fFzRhGtWcxpmx4OqRPsCqrCkOtIN1
rn9jddrs4TEHmOcXr8/gaEVLiJZUPPbrh88FwDmdjxvmbWGJYQ0CHiuNWS2sATvBMbdh7L4PjsnT
o83iJEuy7oSLsRftcROA7RMtaV85vTtsgh8y0CFVQoo5kRC/GRZk31FEL8UDI1VrRrq8RznNyKGD
zfNclRwHhW1u64vhj5m7mjzn19oHE87WOEfFmmKNv61k4FCuwjtvdky6LJ1K8A8snmoRE9y80anw
hg17DTE83zWhetN6mSyjE5/AlQ8M0WilTMXKsTw6s4z6qemLEy0ca5FfEHoz6LzLEsGubmx908/1
cW3xuXE6nihzatbde0qz9MAGxk4Gx/B1Yb6yLjcUAuxfEPluw7m+JCS2kIm7Mo+ILKyWOxoZO/0p
m/MwzM1ljTjWB3ehS86TDBBsmB7HoVsd2d8qMEq7coG4/fD6fM9wEIfr4Cjt+ML4zy3XLzy00Mh0
aALzUeGCzz19w5zPsNMtzV/+C7dxO+Yk0LsJl/SPQxoXTPjJPomnbNcCSc9jEiN65C/UxuSKoURT
H+Rq35AmE8ebHCgF8wvSsTEkpaeKQGL9IiJumuzw/M5RlCLIzG3GttHD4F7OLOenp05eA/fLuyn6
8ZruMyYC4SQe6K859NRn3HUgHy+5yPLuCKqbCothT7RSG01IlF4ac0zyCttXTwj27PXwGfA+bfrv
xHAhZwJPAZvlHhwBEJIFtH2RxvfC3fXfKylJlf9tp0f4YxmoxFSaULi8/t5/Mk3REFANdEfYi29m
poRghjCKn+pFTK6MQNXfvDylORdOmgzBR61ekmqvKvtQYd4DKSncx9LWTBeKD7t8TmchTjdasBKs
vXDt8lminlPg+DhF4814jvonXTu2w0LsgLIt+RNitDDAgUeAXhYi2ufEkQB0uUKxMKy9DE4lXCXt
pu3W+DAM66azJlDx4oqeP5n2k+mmbKUY2NEYUigBbBDAnKDx2RPS1QnXsdTId6awkFKbDKTmKyx2
gbjJaEdmv4Ny2ogM4DXahRfl9w0WbTjK4C+QWxsfeXfWRGJEzoV/5udF9VKpKw1EtI/2D+TJ89D6
W4oKBMayuSjElfheVsZ6aG9ScofixvQ7fD7ezxMMEgnucPOjm6fGWMm01IIbRE2AM2q19NHNaWtc
9Rn0J+RiNNSe2QGVURyfwDzwMzmPunKk9yZWm3/49KmW/+3jN7ACyZZqKBr+Jmt8PP5P+1GIn6av
tl1/JJVIMO/Pjs4f+y8NeTNmkyiZeCcgOj/TBmZC9S1pxdyq9kV61fBHJDwDavpyW7BRqoobBkaR
EiDmj29dcFHY17eaWSxK8SetrJlIDrr0vBmxwM6BSmKhR7+KjPGCU6AiEqqgKC0Z1vVMEod6+dwW
7a0QGzCxMB961gU9rbJAFqvjwu9RVxhURgAdrNji1kF1V+tOl+uL3N8rSOjFQEHvBbdOJD+kionO
jZWpDkRNdXSt8FqFA1p6+OWXGepTmcs41b+YHVPGH8+RIFV5FS5qy/gejN80/ulBtLwN8rY6eBXo
wsaHGX2+KnEMwISymte+KH+TtLVpCelMMFKmV0g3mAb41TAJScTtEAV3VL1vMHh+ufH7r0rdv/xJ
oHDcgHkzxJVa/IoVdRWNrnypg6xwRJI1B6FbP7n5+/SEI/BtfLXPwb/3DXB3ThqhnD6rE/j4WmTS
Uz/kZiU2hzohurva+/1ZmJQ6BHGUXEl5U7NjnILVX7/VZZesXgaq7eHYE+9nkZ3zhNeHmF+Rn/QY
dwKyn5KClJOVRiJNJ8vyZLqX4rEbljJjq85ORkY8gy4SabhQk3zzuko8wkX0oZkohZdQnMElK7T8
jIOcHk3mt6JMv8+gDUrmzumJKiGPUmgarsXQiwdK8elRpKsIbIvKBCA+FNH+laye4dKCb6E0H+Gt
iNaK/lsTncr3JedLpZ5JxqGP52+JEB0EPXV8EMp1y5d4GwgCWi8kFCc7PslMjYqlmG5kSgYkd3xI
3P20H5FJkNJrk3dzqPCy089J1UVscEdLVorOJxbPX9mnIe1Uef2qZ1pyft46jekOvT+ZHlxpykiB
YbQG/ACtlKzS/iy/A1eFqRaH9TT3B3Dh/IHICcxl3N5ldaFqbivNc+0XLfbzFpkM8AmV+TQCaIEI
KyOvV26pvG7FrTHQSuMlH57+XOy+RGk+qIieI0fETVMxI991IVfGyGk7Oks6Mfe3ChtMZn2YxtJE
GjI4yoBV5Rzy3qbU5icW8AAx0fBda3TS7PinrpwS49vKb4lVsR6vLFE8dtTnXFFTsssrUmpRBhL8
N0UP/27stsC/MWG8TbZdMtPnEV3WH4YMip0J5G9PGMHHZ3Ee4OBpPLrhb+uIh0tDJEYStY78ltEN
A2YTQ9Qk/zaeWx/tAxd1CxT67FlsZYsBNdLvVapaWCioScofVg7LatjWgJSkazI2nF4EYY3Bz9nj
SQpzt9ZvGohYvvwmGVMCuN7N5HGdLIBgEjN5A+2PTuyVOhRWjNujz+S9K96zTiWL1AY50++QPyJY
rBG1vd1uxhCAOA0LpgCxhAxD2xP1EuIs7oxAR5LDu7+aEhlNTBSe+c6v4FnzZTXe81BFy/hsPUUA
x48nyWjoGZcfLwXqGzk0WCbyZY0NwRe0WdndpfS7lp+rwYBKkO8Fbgeltixe+YRg9ehKB6zZxMdO
8GQEjcy0pZBWauqCekkBA+m7ZvAghMGsgb/wzFdoIVJhJfjzV795Cmtcawj8o37KFao2Z8ox4iPF
pgecUJgyRUBWzDSNoKdOs0kfk3aa4aEVjLNgoozjX/gxtGV9cSXpzNjAOb3xHoVTkiUROVXDFoEq
HS6mtjCJn/TT6Br2bgiCgiPT6X5l+JvQUZeD5FFvhuga5qoKru9c+ViHRHkmDDe8UoK61AMVgCVu
FyqDVWskvDrUD2yOLc7AUZr6yOrCruVb/Bw5bObUJwExOL/Dg5Ljc4jOWXkakIFz98/rLwEBN++p
BZ3SWtf6klo4M0YGXwI1SDT9iRydDfD01apRTkY4ikEi+bfLN8QwStKCIVjy9sgGeTO9r1/bBLS4
bSi/XIaLelKHh/x5Dupy2uSnqqK5sOcAbGPvdSsJ+WXXs1UobOR7hZ7xob22vNuMkfzxnsdf3V4R
zpAhQV8VeCSXPdYEiqkn2eLWlFwyecCwgMbQ1p52t5XUqUVfB4IpRej1iWJli+5FRYO5ZjKZ1tMX
F6r3NHgf9GTBthRucbml1ej1Y25ccXNCwyWMJlJpy1ehh0v6J0o5MNTA81fCNzcfARkcU3GfsZ/L
YDjOL+WK5lkb/rCI3ujJANk/P6X6y6wWKSEgGSMZ7eJjBHttX+VdH3g24I+LwsJArpX8NvqCgNPM
vFfc9n1ycwthXUKMzDc5icT6PK5IMHAk+cR95iat5F85/9a5rVtt55Yki3OlU9tzpuwV5ZehmFJD
OK7GfOXfsmDjRY2Q5TwcwI2YcaHCsrZmP4PkyvOUv7Y6Ust5gL1FXGrWDn5OodDe5LKvq4NbJNq8
xWCp6CTQokrOy4R7qDyJiOjy0UEaCKKYbXcEZpJp2YfIobOd3NOP4F2lTxeeFSpFQsWtElJjg3g6
6jdqRkIiF/BhplkbmQ54qNws+SQi73sb6F/WxOK10Vnooc2Rgqz4O+WNcEZYZMWNO4UvPlrsp3WI
cMjE71d/vrWvdyytQtwIAkqld8dM6yPHDNcspMR7FiCAvpKE2YwA9CrEMYY0runXerEIE68VVwH3
kwzNNi2pLJoG0T1jbFwTHKMz44/dqNy2hTTJ6daqEjwiJniFfpGp2/QQUnJwyYyfGBUZj1OdedFQ
4D1dZuk54lqOJruWtu1wLaHHBNz6fGqAln8r6bXStFlfYSLgVGpM3zWjL53FZbRwKOV1oM8CfY7p
p2EHjkcCnX9q9Gvb/bysVYcHCIsFTDifslDvf4ZimGTDpUku+hub36baZjQ2H09AvhYyOZBgiUJH
8VG+PzH5tegbohmkMqO7vYNPHW65uJADJEWkFwCo7XSCzyhBvxVkuaEeeIOyTPF4A42rOjybL7d7
HX0V7mlHh6ai8JglTHs1OprpsQh2Q5CvEUWqA5OzhvyqeNVWNgIeBbnewJLJqaPeo9gw2gf6uSdh
TEcH7RJBzJxMkD6UgAmQTtsCdWcgPhr43skz3g/JxhTqmZVBJ0xOPh7rgKZkTMldzJ61aJefmnEd
P7QhIvS7p4fMFb2/ZYS3w+HIkfpKjPHTIAQdysy6pyX+ypjUsSUkuq1e/Uj2dGOssspJpg3ocMxd
2d0Ew0RJhXaVKBfEiXVNYdY69TveaVztOr7XcKF2P1pxhkPllvnX83UXaElhE0zQaKfsLQFO0wKL
moXkVsFDNHRzqf40KckNvhMlu2evdai4TxF+GscwH2hmGiTf7lXKqkBbleZVCq5oQyxjaYA6hMA6
2AyjhGbbMRaLHzVcthiGG5tsvCsRkyja8TmrVqTZPV3x/kLrwUCsRhrTrlvE3jIyawOiJL038p5e
67hYpKhlOZkaftCYy1PUaa+P6v8Rdp7LjWpbu74iqsjhL0EoR8vpD+UIIgkQ+erPQ6/v1O6l1dWu
7erdy3ZLiDDnGONNUL3ynGD6eVx9tSnl4SIrn9puIeUDbq0rAtZkYpDgKaWH9AJRCeKCkpBpRMIx
WihYT0S1QU815xVjYDCm+qlJXsSCJXxuwlaUAmSOp0JAZ4dgPTywpkBzYQACE2xdPV0XMqFMPK/u
bUeoZZSeKjZOhpyIBqplhDHvVhY2ZeBHNMr5CfaavmeUFd++eAtrjoIW6aZAVEG6l5KtrO7wqhyA
nfMICuzTiHXxeKIGQ7IwokSiFoS9Px7xZnBCfVNSefFWHDRg/bZWtyRPCOiVEw9qM47wj1axFvoX
1fxBpCNp+n/aTQvitmGZigKAg3HPv9tNqSqiwgiKHgLnScheCuVTiF/zGrFExExsfBWrj0yEd3jM
NbYB4a3iOKm5Le2rZQuJJpusmnxaDB9u5lbud/FlTaCtXK0v+jN4pChsDeU8CBEMy7dseBDGtT5Z
R88GY2+Gp7r/7M2HvEEKthK6tRLtGox/lV2Oao89FEv6mlnBIgzng0w+lHQO82M3PosMOZMIjzXW
l35zTfco65FzhvRp8qx9z/VXxqJ1v5YDahCPDCaJBXxYWrfVWJ5i4pnMDcF4IlzM4TWioAo+0uw0
ajND3Eygh/QCWNCqM5aW0YR9c9AQUsmPHaNEqg4NR++nIny+kHAgLKvwoAinjPaISWrXrLpqaVrz
Mlqhd4dapVyWubq6sWj8EkE3LTfDUg0WVgpvey7p2wRfCuugUgJHS+hRhNcVG4pFUK88e+8gSF8h
ckQXpIKAQ+AP6mWHayGjKUmAFrIhoZsAA0JyhvKpiF1JWgnKU3zZJgPcwXWg+BKWafKTqr/8MKiw
/itl5MYxRUkBP/sTjUfIpFAu8/5EDjl2qw8kRkH/f4ZATKO2RfeK0MIm9X3+mgJkEifjEqtGjLVz
PRBMk9u9HT9ePBw5ncYvN7hRSA+RMxHzUb94qVuSgmQD9zS+9J54zVd21qDbpy4uD/7FY4SBl8Km
XFJU7FO33iNDVObBgjyFNbLGfBbzhNvBJJO9LIGtbAuj8uxgga+d8xOpVbaGqiQhrGNz8yXyq1Cr
CNSXE8NGW2Vgx5pfr8bltbUtv9VXPINUFpLfvfwfVUuxoyfzhHRrIX1btDbnhD5uxsjpuqORjR8B
2HrsL53OsmNthib1YreP7AoaaMcHQeYwNrAxJiCE7CkU1yKSqtjVj/QjzdONcFKoRFuijVlFyVnC
AXTVww3akeMV+SusZBvY7sQ3gI764SzbYW7IbjJJWqpDcW5W5Yq4SZwPIdYhdgWVQzwKjZv+aW/S
Obz2m8on7MCntMJAH+EdjursASsSXbDo/fudYk0ryL/ZGpamG6alIPGWFEu/49OFfapEiVSTF09J
RI3FZArN/FeMRrnG6MK+vdI4WcDT+ElA2QX9nfyFXb500wFDNkV0n5PWO6xwRZ3+zKmWYS5Miacu
bAbokXzJjWuYNv0r+jZhsqO2I0womGyVniZBxyM9we6/GaVY35dP4TtikpTazHhq4E4OCaYZuMtr
+IE7H1XujZsGC2t4Ugp02OnHRHMmBeUtczWcexkR4ViBayKRYNP8OvuQ35l+JcgeAGSx5YRORv0b
opJwmWAryO9q9+8nVv2v7ubfJ/aOTaB3ajtqYVGfcOZF4VLitDERzl2Y/ZBhkbAMr0yZTBDo3uWc
EtfA8FDnP+ENoaFWnehD2k7OB7CywAIhvDxePpibOFA6IGNI9Mvg2ZwkQAgA4cpVNCpXDxVKAcrI
oJbEwAnd5StSfwDpjf8SCvhwOHxiTaTj+HS/L7WJWWuhkNUn04fMFNobEEzrA1ofA3ooBRB72Uwx
c0FOEReYx3BB/Nks/ow/0a+1bDyP/KP2hBQE0xpAG0z38m8kJd/BR3vQ39V3hk8rp34koO0IVj7s
rVf5AxLstnkJH9RZvbH2wzvQh3KWztb3dW+8SWfADpqTmJHSV3vodiReYyx8/vtVvTOjnDgi0we3
ZFVFZjpxnP69IQcAwE2vpfVJKd0OLAKHDQ+4smNQc2MS7480dxnGM5CzvZD0R3FPBmJRexnOHcQj
4EfNjAh8diSf1jbepRtdyg46YYmsanTByGNWzsQTCubZnkxoeTiPTYZO9jUFNbWHBxyYplqK+Tdq
KuL4AFJi+H8UtECobnC1YRg0NQZfTPBvEUMbt+/ckemJJ7A8RzBx8Fb1FAbPI4IWTPY1ZlKIYnAI
MCk5p6eItDn9iTBx2Stp9shjkWazyRv1hyfkDwRzS8MYUMclVrU0WbtbelorrdqxK+uTeACyaaAL
EH1HFsmmPgnbGPbDCzTIh+q9eqqJLjjG2/5Migg19ytR0Eb3wz2t/Ome/v1w7h7Yi1G2o3HhcMLM
RdzoRcY8QjpMOhFZW2+ENRAkMyVbMJxGBzIpHliYOkY37hC6l9sUcYOcEdflSQ0GfXBHrQ0W0XxW
yH1+OHd/INn9+9xNSujfcIgg7vJCHzjYYRLE5eSi6DZOzriLTmgAZJ5iD3MM4jqxFsNXj09W4cp4
2pTn2xeOAh/Gd/jR7JsTKej7cTNu6oPxxepZkR5rX1+C25zOIcVjZ3k5/f0J+uV+eL/h/H6a756g
sLUCYzRYF4OvhoIACSsGYxEwsJMxViN0r3IEGR7ltE3wRRMEDJBcJ4UdG0p40F7Tx+qNJho5J5tG
uWaBpGAPzLmGJPAME9J8JzapJ185ZN4GnvXDjaJNGM9/P4Eu6oYl46mp3VOk0zCsu/5any7xYqzm
FVLp6wo5GF4oabMs2qWIfstcdu3OUrGkX5rxXtOXERoGYL3OA5K5QfQEsdJcOkJsfhPy66JjfawO
0gbg9gKKgJIROu2xPbSvFA0H5lWYMQHiBKt4Fayqg3mB2Y7J0uiOuOCyW3b+D9fpT4WBKemKgTxa
NXX9zuZAEoRRL+KET0naHm0w5ArMucB1BzvmxoeBwZBxztiMjB3uq0N5Dh9Yalr8ik2ybiaTZaBl
eVhx1OGzSXLXiVp5OP5wmNNh/H4xDDwPFUlRRUMDljXvSXvX4SrcTHWoTr/0J8YpWyVP19XlTf6u
99oqnBN4hWzMOka7jLza5sxEPyd+lMKvdCysjY8lTJddPbEYpO7XlvnFtFac0x8CwcHS/qmp+w9X
iCM2TZwjdFMTWfru3SmV5tY2NSOwU7RIF/GeFcJX3qOIEAc8sHagOEsaLuaukD8hgdYP7a5DcbLq
54mf+OpC3FWFI/lnFG64W7xU58vJM3AJgFYiIGDwNXO2uHwVT7a5Lt1gF9hL3DV80PmO6UR+WLZf
w6k9oqjaEXrI+r7Clml4gun9oiYb0Lv93y+QpNzfSP98XqjAoqqJpm7dratino2Dmdf4KhmkJ8qH
8G34bpkKwmDYG7PGh7Lgw2KaIec6aSKUqMxpiG/AHYfsTYeEzw3im911mc6iU7lpNrdDeYC3A3ng
6erAtVzeNtdNfAL4JTeiJeXKpkiwo+8nhG+VjfbWUwU72MMBpqvoVwU3AzNIAQ5nZvfv7crCa1vY
QEOpHmVcd2CT+zQpmc9z5epIv2btHmswO0XoV2xj+HVkVUEjfIOjZePos0dmxxNLUHy563A0R8kZ
r5DDdE/Ex0JKxNCPT4F4CwMbA4DVhnih4XFjTk5uF7AydChwLmKPFoHvw+++vRv768rIf1i3rPth
wq8LYViWalK3KZge/HvPUNJO1ouizE7XY7NVH9tFxxMRvlpQ9rIvzBrFyamQrYLTVMDpM9EkoWGg
UxvgNb7KJyYJCEGXl4W+piA75Eft0VxBiD8Uy3yJ/mkdQYa3FsW52pC+dajO30y1OHuNL25uNM7i
3Hzn3tvEX7eVuR3e0w2O9wvxLNM2pRtjQSjgAxJVP39gSyNDbAo+22MpiNW+TSm1zmHTX3bDqjnF
S2HWPWk/3Kr/2ZruT9BUIfy2qcIMvqZRVE1PpkAja+65W07ZK9Y6+h4vqEW2BDHzDS+AQ3TdCNsW
VlU1z5/yZXEmmaF8pwQF9SFoaAq1mIqUfUflwoXHwvKHg5XvO/z7g512qd8OtjbKMS6Fa3aK1+FK
o6Q+X15JR8dEqPzqnyCuvaec7WHREsJFk3l5NzemI3mKB/C+St7Fn+jTv6x871ZiXJMUbixF1WVZ
vNsW0yYzrp11yU74iM6SJSAQugTPXOVLeEcr5QdjA9mY1o2/vd/dBtWJl6JnfMuc+fGGFuOgnLht
4EcggVY+SAPu8GmhSWTaPmkAGMFMnHqERvFnvocD7Oq/7FrzdYVjbwCkEwf2a/7AVIz+hOFZuyaj
fYP88Hg99G65Emayf11mG4ar3/Q3YICUiP74YWo24W5mZQP9ysS/0YuyeaMq+EBRzNgCeSKTrwrJ
MGajA1U+Wme7xoTSdEzGQA+Uv+f2JOEMdSEXWST+geNDwnZqXpND+xm/TI0CmuvvCPiRkTRdBFzb
X4xt+q3um0+sf8sMQAGzRlJUu2+KQJXVjAbshisVpoweRRTEdXTrt228xxgYppELMVL9wqMU2gOy
IJhBDG0rBJJka+Fl4GkrZaX4twXDeEY1n/vbc38QXodn2FjFtv4enuu3AnXWszy/7YzHnlDTB2hQ
NO2EKpMH2pJWDWN78i9iEpcBxplO+KIysGHEwqiSg4ZvCp4IIPfdvtVHgmarmy0+JB/SOflgXsOr
JS+l4afz+ls75nO62mR/+QzLRfKsnbvPAo3ZvP1qEufyDDWPqAfIbe0mfc3YGQiLLDb6HNLLqpyP
ezJT3nlIkb7AxN7SJNFDc3zjW/YJ7m8NjgZSihr9thQ/+Ib4PLKRZBAhq+WZ46QmvjVTMED/ymCC
HJj4kHyYjBFhj0y5EIoAKgxYQAIVbN/Iz96jDTFr83J1/YFprP9xDf/fQ3bfeKt5XeaCwUNmnoWP
bBstIAlQ8K/7h3w/4HYhLOJzQCIk3kTWKkJL9FpgMGBOIpgSFaLuIPoi2PZwCx0Dk8v2CTyHEZp9
/RTdZi9tjGXlEfv8UC7SY/l5xX3tsrXgA2qg6cND9pLOobap7ynj3kN3Mt8Zisu1LT4JL38vG37p
DO+fbvprURSlqd1W7nh2sa6S+3Ads5OGzYLwgf8aFgI8wMWidW+ecUKk3b7IW24fu1qZe3Z25+Lj
rfVsutx4fj0PNyDatuwGT9IGNpTyOOmp/n6Q8r3f1LQG/36Qd0verQK1qzsOEs71I4m8vupdqRzC
AyTiZYQMFLnorDp7EvfvGwO+ysf+xYl/OIw/Vli/H8bdSpioN7GtxekwSLjqIZSE3Ol4IkpT1jGd
k5vshaXibRflods2Rwit/VZdN4vwU3YHQozaHy6e9sN5ua80qiTMtT4WsxPKn5npv2KGsRt0hxVn
CZt8g1OtwwKGH/9t1n0IZ53EDQk9NlYEDgZ4xryElIuDKpMMV1tC/rTJG9qXqzPP4YJ7ch66gD8L
6NfMV9uXcnV70n5osOX7Ju+fS2vA5acHEo37uagpiol6sfrs9KgvgyUpy7vyC1xD8GCTbfVd51L/
ZRBOge+3V/xD4s3f7y39T2XzZLr5/w/grmwuDLXO1CvnUN5op8vbZMhmwtLHN+4Zhw9yxSWiPgOP
YGIVEQCCepx83OChZnLNHP8T3xTg3ghLKmrQ2DFz24NlDheaRd29JrAAbeG1eqzfOnbEefM5kl7r
g8tFoFyxc31SXho7/xiYy2HKuBp85DaO5l69v39Kshimm/P3B52JmkpYg6GLGusa5ov/rmPaMEm7
sUvaU1CfB3mhZ/PksojMNxLtc5Y2jK9iA8HC5Jl3O0rFlFOJ1MDKXnLg3oqx7rNBClz2GYzIA/Jz
Jy67bGXpi6GYjKlNcXmRlo22CsRDGG7yCv7/qg92irBsog2kwTE+qu0xUF86OG2Ixo1sphbf8ptO
rS/sOiaUw3WfBxu5PgbFo5ksb/Giltck9+EXNjTrQPah15nSFH3GZkvsWW/ssuK9zB4HA2oDLhby
scCxtzwq0Ayak2Idrsyim3RbxUjk8D+xk9RPcb0ImRK/KiT35bR7+Q4kZlcmNpJfWp/Ek+aCkHOE
uxbUNtYWja+9xyLOx3s92Sf9S81Px+GzL71iXGOPeus8Y+C+mOftNg4ebuFJI5pbfO61XZvsmuQx
7Dap8SpePuPbUz3i8sgRrNkcxCsmly+1eNSU8xg8BNS+2k4Gww0em/4gRl+1+CF3m7bdSv1jezvl
6UOf7EaLfJ5DUqz1aFmE6ypch8qqiXCMW6ryqus2I/ZmxpKvHng5IMXQH9W5pO2E9GBej7pGHvIS
QD3lUc82Wr0y6pV0q2w5XFTJjq8wXXW9o+CVk/i8lhrNy+HBui7y+KVMQdQOUb6RRpjIryisOSXa
dRGmjxwKLypKzwVBdTg+FetkXN56W1PnFxC+BFIQqVv7MN0G4YIfBclqrLDNHEFCo2WvLQyyvrp9
EM21ca3VWDno28Zat3tmUSKWDFjHy16OjSwXL1FWAec93WYExScro/InL1oQBvTW14XEyYVNUcyL
Er7RPOgYFq0qwO9inYL555taW2SXJe/KkTQj4uo1a46ySoWHSwTWjtfWKsROjuCg8sj7XHp+HXot
H2s/pHtBnZdwQSBGpPu4WZntLjWYQC5b1iplVaB/g7QSOsizITxSE5iNyzeNgmBwZ2SU3Eym5DrZ
lfA/EUsh5enn/I4GdIuh75WEOm/UyQ9w4GzysQzpyO2Lk4KJRzgiPPI1Ui8moZQKA2+FyucfGgXh
nC6Vxogbl4k2HpmOm+CB32FBNkUBMJPkHwaaGyEQwJoBPJH3tTzehbfAxV/sHW7xi+XhplsR0wn0
+Ost+M/A9IDfOb/s+5bHU4P1P9/GaLjtZpwMDhbvsYmehdTa9PJ4VhQLfmHBZ8yI1WMONy5DTqDl
jaiywSELF+YtFv0DxTJJMbxv6lEf86VyWko7bMl8xGHEo0vGygxvY46Qj8bR4vfEr/FTyJK4/zF5
FYGXUOCVHr+ZeBZeGPjT/LIRwHpser3ExVhEl55NyNSk01lrEeACc5FXkHREt1OCHbNP3gtiPA7v
Lm8nw9QABuVkdvtL6g9nuF2YqmPLx2uGzIBI74MPokHlnq4kymma+en+Zglp3YalZJJ3+BwR7mMw
53qiCDFCkbD+dyfO7a8D5+4A/uX9OXu8LHQAGgRekFuAs8fh8Cc/aqgbLS/svRrODqZgk4sV3vme
/AXwh1UANk7cB9fUi0oXu0AOk0vOIsfZIcGOm4DcB/5uapO6knuOWy3Oueq0BdMV44NDRGOA/YHG
gY/OMUeGz51Cq8IdMZ09SKWU/txNv36qfmGkxRXii4/C23Ej8FtKjDHHnIP59eUPzFvwXFMHVtrR
FwoX0igfknsPtTj3Jw8Ip0bB9Ambevx5uN9waON08MYynDdPpHaGT1GuuW85oTpmCulkGa1enfeO
9GDZmVm0VjNlPpzNr/cS11oEzdgYIPGFFU7UXOox1AYi5S7D7otzm79kWPTipPBsvtGqcRYwmkZz
hcUzQCr9T+5ctCmCQWGUdXOtgKhJvGN9frHhCbG8AUYvmASeLngZJtO5gcTPaeQzmNxTNTwlB1Iz
F+JaTPYPjeVB3+dqszDGH4D+OJhOVxe8fXLjmj4gf2awS/FGqRyztN+5R7Di5kX4QlPXVh79BJ+A
O6t6qfDWEtdX1Dc9D7gNxhXg66Eg+3b6z+KFN+BfQW5KiVlTHSnAWGFWf5qPpL/CLp78Rd0KmrS0
uMDLp8Kje44RVE+/X4akThCgPbWxEZcK3fzFwSAiAD5TJzEvH5zhIALA6d8qrgTVAa8+chdMFzC6
x4kFlnmNzfiq0L3NrHkbyct945VpjYG6+7WCgBcFgl3XC77Le+hvtxuTQTSpTv0ZPKLRDL71xx7G
P3wbr97fjs2x+lTf4pd6wjJnDBQa5J0njtCi//1gzJAgZrhsuFA8JiyNkFs4x4OjngMADr57O8SY
FOUvnC8WPhWSa/TMeWBcoGm+wB5ZkFFK8uxUCPAsSOz10UlB39iRUGBj1KqxSVt2tcXhG7vtgujT
YIszJY4Wmg8VvmNOqc9pV4Vv+I36rl5dp954fAzRQj7QR7fb9hw7PLvzgGweqK35mbD6+bihIWeF
foo35hOBzrC7cDfwMIm4ftbfN7RM9Og65uDhC32+9kYVY76PXzq9F7K0woWaiBUh4375PSWXWZ8s
q/SV9Zi9TNDsKgDqebs8gwVgk/EQvEtf/HYJsGjCgrN7YEhzCc4xcgSsYjyoWKJCt4aNkEG7nRFh
IRG5J7NOuAjlrdGLJVhcsDBt+tey3MXo/KiI7VDEG2iWmy7Mjwy3CFwd4EvBrw9shM0wUyWgMsIw
Wh9DkGzfPJSfl+f+lSYfyAVAHVYZ44H60G8iJjLBrFM8QfIFQrFHr1kDtE/m54oH0Uxk8LlpNN9k
mAS8JruGNitkf3DRvAF/ALUGCi7wPhcruky4vRjYvHkJRUG2c1S9CV7E/oU8Cyo+1MoP/Q5pPugK
nhDEgl9Kp/8wHgiGxp+bUFIeOSYP/dfkjIaIlXRcWs5xpkg+h2vAm/St4QChsHzBWB7wi+B1GxIK
BnIYEJXQENrymDDmyMtZO0AMuPpqPTcwOQ2PygGxT4UgBFGiuaRT7ROvzNbZvj6KACOs9PjPoHMY
eZjjGeAhf3Gwu4M5yA9RcmFxUjZQNGdcBYElXHfDT7R5pmk3T5Y0a7IV+q6raQ/vJ0GYPk1Bn/EO
OyzZ9TVa80cr8+RhlimPwNT4oCJMHzy1movVIkQBgcvYMINNCF8WImpfTpd0VNizV1ywSiSaAWsk
B+qpMC6uF7ZTe/oTP7dB/biWmGDa8NcxodDw+uHJUWdS5iPbrDPubtxNZzpSU0aE+BjxfF5XBHXo
0XEkIOnqA+dadAG323NpoJ5W4LzWer+46pCL6vI77TuokhmRypf4IWRFMoNTngvbTOsnuwQO76Us
0TnDZ1RZcFgZ8XVs2cSc68XT9JVS7jtMuLv30Vy1eKrqM1N1FMxoSP6IfO77ATulcPIrRElwLeY3
bdFzNa1Z23mIZK7QgaFPdPN6ILvEL6gqk5WAR5Gx1DCb1tjtmXTd0IjK0Swp8bneqMqc5FO1WE5U
0/JYKKs6OiWoMBHaTy67pXcTHFiTSuOObOjC9FBb08qLj+L05PFMKeVEOIFHwC1uFGggbCJ2bFXz
ePzAkWe3efbYvoBM0lAWOIhNSaH9REydRmmOXJO3NBuPPJA30mL2Y04TOiPSOJEm3cRFtNHvJeJD
NsyveGsBscceP8qLcyTzfFHUTYuLas1CqlH2Nuz+KGB5llsqAAemDEB2YcxC/CK4+zsGRY9YubME
LBt9Xg1nMnUYSPIdbiLsLLhjGSzuxTXsLyyMb+SuULDTTQ8uXkAsWQ+xCZkWHepxhIkfbW6WXxnP
fe4N5hzGksptWc1VWmr4FCVzOXxD4PibM/yKpRG+4UGlEgpmUY/1pTf8MvMjnj5pV5E8zwj4MCJb
Fd6xcRpZYOKjNRhQDh4zcMnSS023uPqd9V6pL4nFUK6r57BcGWil9ay8uCyPyMNig/sSI18XTUkQ
7zomTVe8dLEQV7fWQiEiW9/XtGx0EMKLkjzm3XwQoJZNBI+62aTtoalW5FYF0cycwnJWk+hb9Yt2
kfa+miE8WMnscskt5d7fMgst6VJlEphcFV9I7McxlSb2Gn2YqFIJEMMjrFoajB5zNdZuvNbt5KN8
gR1shU9oMLBxyHBQjGBS2BDqcW8a4llJIXcOGHY/ol3iX1Jf184AgI8KkOqbIHY2GnaJBlm1I5sw
WpHgnXDOIAHsy6R6QbD/XL4Ybxa4Ay46GNPRTlqewUiuBv70fmWWw/7iF9kJkSC3FOQYXde7WPgy
vqoe4pVNjM60IXK/Rp+p2WyalSTMLczx4m1NVBkeUDgBYl/AyLdzENjx9DWncUO2RUDDDPvCuSJw
QIECs69zavKoNOQeczzSZYKgSF3L7OJj3E9Y85XMIhuGAt74hjKFXsiI6nMHHJAsJ0majbxK7OKu
A1aoYypK9cjv40eDMSgd2EKDp2Er1Je4c2MrB+OQB5X37GwNh9x8GuWIgRugn0UwShAUIegSapq1
qmL3uoWAaPLUAVDwaFEp43My+D1cyMmGfMaNVEMVp0FjBSd5hk8D/wCEOnGsGE/PrXXxcywOmhmq
c3NwOzYsSJJeoy/xfOeGUpq5RpwatgCBd7nSR9oK6nFHYeLH5S3pBVjsIfMucmPWpbvLc8cGRXTR
lZB42eMSxtmHXp+m5YdeGFvCaFlV52s+0770FQjCUExPd1wOs5YO7lv7om6AgB5aMw3e+mUR7Iqt
OTcrH34fuSKX21Om+SFhFfhpSpO7kIyeHpuSxMdZkSVEGFBUz/RpYURpB0/fg8jZ4k2PvBVb4HCe
Gx5HyGIP6zORvAYdMrM/LCDbGWbV7LB4J1I/ATmj++AtFMQn1lTNYNk5vOPtd1Pn6tPwzlMaR0uN
v7YzTmg+oEuhyuE5CiZbI5Y7Erp7ZnGOzItfZnFD64aRPmI6F6lI4JT68hPtGZ8rxcpRYlyFPsHr
gtl4zh3i2M/NXFnoXoDnlUgan2dhtf2tn7CfN9kWWxspULOExUGRgecHJFMOhRYn27CKCiyHhoPd
j8a4nZ0GryrGRRs4+lQc0OWlM2c0Hn0qO8v0lM7jsZ46Acy8lzVSBqZf4xs6F6Ah9FU8c3VPcXO4
Sh/FEn0Czhf9PMJMKnMQOSDcv8bEXLtxvwBEkLDXqBHJzJpmnwUj6kNHf69Gv28QgvmwPoXe6aNF
QniM8DhG8xuVLXZxxbpm+j6Ra9asXb35WOvrTDzrCnF6Xpq9xMpWPmriqsSA9QfyifQHypjK/FKf
IE/iYoy72aUly1HQ61pzwjmFXgszeilwDMOp3wDFYR8SQST+NOy/x30nBiIxTLg06qQ16fcGjVKX
CGE0tM0pktws80Jj8lMt8R7PXDiXGBYmzA7YQWKnom0kAY/+vvKY/2Ldw+SwxtyEWBHJjrckOeOL
QdeDXa58BMaihUThBi+c2bHIveDehh/G6to9aPvP0TNT14ilZoh+h5iIahsy8S6aU/vBcBeqqAUi
B/3QcrVTcgxXKASwQOdrGkvAz8VsqwdBd4bGzViwNAZYDnkYN0zD0de9qm77jbcBQD3SpOVtEX6U
M8GPt5SGb5QtFBzUwVwJ9iCWuX9W7/iMty4WvtQV0uzyk0GpJN2DH9NH/HVpJHixsJPuCG6NLN9U
Uo/rEwPZmmXNMWlzvuE2QncDXTYa2x2WPdRmVCajA6MK5TfsNzSqxUf7IbN+IEd6pplkCE3/Q+PC
On6zg2m1w4N/migxvWKcguI2AlGi3y88cFWf/wheWoBcHvhieWFBL7wrqQvTAjibvBXlGfbrUG07
dmDsmiHT0+oMMFB5c7elqMYvLvcwPemxgdS8itSgHq8nmsYz8VFIJi5ENVWwqfH+ilYKjGaswT4h
YKNbSz4wk0o+KEbwGmSDLutp48eqUoaTy5oLkwqRNtuygaWfjVtfNmDVhUR/2p2Mzr6+V2CMNRMb
xEvU9nZ3+DvUoPz5uhgEuZKnOsXD/BtoyAAUO7EyaggTrH7QJK9v2u7yWGLcYYOx07X3JxQJHVvZ
5+X1+io/aEfGzRda6E+IhnVKVcZaWb9ObSJ8IMbW8xuWeBQZjOye/n601j3+9OsuIrVdM0RZliXz
7i5KldjI1RyCZ4lbPFD444VotcyH45lg7U6OZ4boej6qnslQJ/BCOk9MdVSPOHcNH6H1SFp7stQI
QJSncBAMnICOxMlpxu1wPpaR2k45JoPhsnYZFiW3k5HFSS3L2ZibuHPYwpl5N1+iRJs+WY5pqYuW
U3iNmHEALC4QaiIkh0iX0w+QVDP1A7hYOQ3qqxM8KKZfOP7AOSamABhXgvvuDIrTDTMZ5SxRtBGN
ATs7Gw5YBfUgDDan5SUsmw4MGiG1PB4U2F3+/eT+Ao/vMCdN/+3k3oHLihIkWagV9WkkDhqdryM1
yEixp3Yk3AhuHs/i5Zv98boM1hJ4AuZ8JB1x77OxE70wRUTSUubfKTx3pMhkQjY22T9wI9BG+yM6
IAYNwTxiL69+WP/VP62gvx/73QoqZEKnDUaOrgB/Iou5MxU8IUaoKmc90oIRV5FJGU3UasvsCnum
x+QtdeUFINUDRgIG/Tk8C6i+WONzMYvp2Olb8TLl4qGOwQgG7TwnX/lGuUlKOt7jVBY8BbA3sbQ1
7L9fDPkPAOC/LsYdeq33rTGqLXTaLJ4XsMAI2kmRctkqC0TjmRieEMQhzvS1ldgggem3ibqEmfeO
+cQi3NePMDSkN41LwShgm26omX84wj+uHP+7Xay7bT7vmx4NNLcLMSXTSv1LypGehCOGUSQCfpYf
zYvwdXtu2dGe1XVJlWe8qBTddOaCfXmq4h/OmfLn1UGTcKCxdFG17phqZl6GZZSLrA7ft8fuDb/X
L+2p+cqBAOspTw6rMrGz1QfjlTN1fejfms/upCMutakcxw/2XXKCuE/ZPnb1q/xkPfz9lOl/vkv/
d4DTB/iNnaZCjOhCdEWnazqFIsFMCi9OlTki0FrmaBl8oGnGO01Ep1rQnmGQlz5wpXEtYoiC/D5h
e/CQCMf070AEKFU/62rdfAQ8h7iWcW9D/oYi/u3RUAoskrwUYnDsEZCPww5/q28w2cuX5Lk70SLS
9FGXZxMWiAkaIntb+WKnoomkpUHpZVx+uGusP9/XMH1Ncughxt09qNE1ivVuGNhvUOhoSLhciGEt
vjz4CjOsMMmUmRQPePD15LqEk+UHzy01XP6JyUPOlIUQ3JLcJPufsTaErurixp9MmK84jvyaUiP2
5lySeqmjj0arSys3Ttt+0X+MscPAjo0LzzKkbVGIz6OIExQrPW5VNueA88Gw5lNKp/OIFxTLOe0B
ocO0CuFtzurcPNdgE3QNpILgdk6/xtxCYYtw+u8C8j58BKYovB54ATYmlCcfdNGc07R3blj4U4sk
EMzgy84ENBOSh76NOoxOllYwsNxa+2F1lP9UHeuGLOoq+sfp//9931k3rexMhZMulG7z2B2rHUb9
0IkbLvnrDdz3nSBE/JFoipHgo75nh3urju25fm05KQihUalRClMH/6QIM/7E3bLUSS5lQlb/T7zk
tba0XLUmIrSDseKWmz3dg1KSLoKnCVO0CQYh+djtlo2HZh8PbGMOj7E8Zl7s0koeRloY14C47Fiv
9eN1wSR/Ds4DzxTBrY8BEiZymJg/Xmf1uYJTvLDc9Bk/tHlywi+O3MQnFSlQvL04gRu5a9nFLMqr
lvFRWMarRxS4MNaC499XAukPPBZLVCSKYcoYybpfPAe9K26DAGPt6oE/NUfZY2W6fZpP9YGJ9g9v
hkf9fU8GcYf3UxE1TjkBuHT9+w5or4rScwXS0wiojHOA5HaD88hZZtEryQzA+5bgYdWrQ6LiF13M
OM2rjUUvzJp8K/TbmAxH7otTi2HfR4N1Fk5ZEjN/Jww8wfCFflarHkU8aYkqQdkAzKZ/TeZI/Cie
kL9BcMLbZSbi1FyRh8t8nKGgc8kIA3EvSP2gOkUeOkoeYJAsc3TUyavZT2FpZstYZ9K+BLrSrwwr
PKP1tRYszzdNt0GswOwvB9jydF7HXImmK9DKZLO6xikZe/MnVVkm6aLkdSxmvHiizo1mmeOm0izV
3OPX+ppYH+9mujpzy9HB5Sgh45QFqQYQnFcPOhaFeCJRmpFJZflxPce26pItG/JpMN6EW6Z5ijmP
Il8XiEjzGm7a2mtyj++EVx93q+zq//MPG30GRoeYtEVDrM8u0ryZIFDcW/UZH9bEFrByDGgBopsY
E/pofvE/vKHgo4ICgUdTav36cWr4MeYnKwBH/atc9kjeUte01lnhAzoLxXyw1t1Zm4I4Jv2ACJrq
GJASWd5Kb0jcFI914/9wfABv+qcg8cD3c2iivzgPBkJc2AOQSoqZRAwTA0u2imWlvbFiANOrmsvP
QbVlzH74dxxx6vF9/sJ3+KlVev8A7pE0Bd6F5QyIHzYE5AL+IbQFfhOQ/Z8XAZrFUKycCBP8HF4A
jAdga8Bm/gK/gb/08YS9d1NcF1PAGVg2kPM19XnbS+/pX6DVcTnvoQRgQ2x52eXU0ZW4oT7h2CC3
nC5Fm9M3lr2Hv6D+/3i6r+XEmXYLwFdEFTmcgiSCMWAGY+MTis+MyTlz9ftpz1+7yuPBQmp17jeu
9RebwfJ7hVS3wpQl6bYh9Tsd8dlyfXt3byGmHaZolKuP2YSe1/r62upuODZocXBTedxZN+7N8qGa
PfT5mXEmPDrKy8yr6Wf9hEou7hZe5p9IzCrF+lhQCnacLb2us9298pur6k7p5TCi/L7yz7ltAbEo
dvntey7onGS0RYN//Dgqo2ER6kPs/rynk/Jf5UuVLUKRR7C9kefF6gH9LUpO2WZ60yhilvx7zlSz
HIP3+LBt8Z5mc6gyX2FRbeed8fbjPG7ulq9pAGNboC81yGH7Qjs/SyrnBnaK5bxzhVUCh25XF8a1
kcN8gbRTLZZfHjBb3ABAAHrJrp5mH9u8w7dCaLVpyNzNnKEZykF+ya3b11X/munMpDxcZS+/b3IQ
oToXZBWX+FTh9/kz2/0B1XUNeIHJVodvrMdG5vq5mHWFnc1hxGWaZQsP2F+mAe8tlW9fD93Dtb05
vDwt3tNrN3etX8+NxySHnTlbh2wmymfG4Zi9J7vigfZUBMO+wyW43ESp9ft9tuvfV4Vaev6WL6e+
8Gi0xigsPbE9CJYtsQkyS57n9XsZcWfmOMyd3mb5N7QpKn0HivX3kZeee12SphAlypKKDv3n6W03
h+16mP+3qgCgAjdkGu5vn6Dl1HGRe6ucys1NBvYYGF2u882HqtU3fZn79/1I2ywySFV7ZLMrGcC2
5ocU8Mlx3hGkMEeNlN3yemdqB7k8i7t4AqaMRXV7gVLzUsm3RXyIbN6sW8tVMoYle24fUn/K+cH9
VGcwOZcahXTnomkiaQovRb7KLo6Sp1zwwt/x9T8u+cqiP0bpeMJWTx8dZE2lmby14nMWc+cDmji3
KsWfogjEWYpP7PEijGQ9Hf88JvIT77zRpsYBkCUf/qGTSWzw1VKVTaUWfmcSPGdVBuXqf//dmwws
TYAiwwo4ZQp3reI7OHBVO6MzPuUzd2QTUlj93JasQAhIU0crn6JfqqK5cbwBQ1AiC0Pni7+9lfXQ
v8fCi9AG+mv3v/9PHWbX3n9f1GevgpA3n5YEHOTzo+MV9eVbhVx8LE6X2y+7dw6eyiZTrBcBHlbe
MzaLzbjjWEiD5jwDR07TLFMyS2iE4hxSpUYmy01/LAyLvPAC3TfPXLxavD1mbw8wbrO3OdIclKki
WbKbj+31ZbZ7yTP2r+vpR1x28O14cLpwEPPOSpEsOPNKL7lra5x9S59wZq4ap1lRJtgz1z4Kw3ys
G2VwaOEIy95vneyxc4NRKvr3GYJn9lMJGtkfuCXko8Lc9lKFAfpixygPEQpIfhAmEKToy5tD49pc
dcoBQDr/c8Fly53c1k7cpE7DLHtXIS7N49w8lpzOLzVLZtywpoFEh+ns5dw2JD9uyz5jOGMmQMbL
CN/Qz72eE3Abu3i+BrUwb4rs+mhqLp1Dn/1g05cAz7xEaYTLSBovkhk65o5FOG7dhkR5yGSACOkE
hUqdDqRACJizY20/Euxu1ot/4TeU4hksVmf04v1Cm1ZkkuuswzAnCQC6x8KyvA82jlkOetC9xSTM
DHqRGWNKzxrP9rm58vvQER7YW3UW/U0/PQxwL0rc9MetXX/X3w8qn7l5tOo/hg9a5WOo/lMlVj73
g9vkMln17+3IDfsBRMQ+yJXJ0Se9eJlse6fOtrfvgc3Sx7lENFz0iNOmIaShKJfkknT8RPCDhTXK
JBnfp2svw3+V/F0TiH9szZ7aprqZ5NgEEduBodTcdbAxtu/tZ3RtXpuV5Nne9ReNWaOUlJJtT1fv
B/uBCTofkUseE8E90/Xo3EtPFnIAR+iIjBURyW9T5TFZTs+/Q5sTq7MLeTWuPgVkTdlbjTisUIMp
u0YCj8Cdde/c/DcVDLrv3Em+8TWlzBRS6HyU1lfz0bnZ7cqJaGJE+6GPBxpMXeYt3KbKzUkqGXrO
X2aEYmbZV9du6wazo4uoP1ankDukSNeTwjMpAFeT22DE6bEyfp54MEPlXNEERYRbF9yGwXLpt1Jc
9Nk9qc/xz3KKWGmY+tz01z3x4YNV/zjYdWaNXSd83g9mM32Z+tSMezs4DmjdKjfSDwpYT1XT632r
OtKaQpdMiz/raVgWotCMHAPY7EX3rRD8CO3h1cuKam4oyyN+NCD8UOmfAq/cWP7RwOU0PUzNQwH3
dpges8ahE7bI9HCtwttepWrirqdpc+fY9HqOt56m2F2Hekhp6eF+MP5Jfd4myvCa20SbH7+NJ+mu
p9rlRt+5d/19HZBJ8bNfypVmJT/MgJ9iNHvY1nepTnr7595eNMKKmE9X/XILmAm1XbTukm8NT3Du
0Fz0j81NX6HHZjjmcoW/mWMhrNTiT35j+DKNdBHHoy5hsJphybP/yYqCBs/GWsADCqGoes/0cqlu
RUp9OslPUt3Lz8aKOU4BH04vndvEKnSssA2EOg/Kb2epmefmsZ36k/lUgcF29Jjoi4vTREqLGDtL
YNEvdR+tbXM7kMz5OxeZ/KzFwq/5pCTkgJo7hT7G7RAS1Oa10zBfrp1xYdlgMFduA2LidpNk012D
z9IAgoQF8UlF0MtP5uCwOGyiJudNNNWcWybYF7UdtWjl1ETfpdbq7lm/ifZ2L8uFbAJo1b5o57FN
WqPuT6Vetz0C06MM3zcBjHuVd9Cba6zsteFjAlWR8hF2ZDvSIhSpCgwfYbgr35vJeuCSmlCAhAfu
+vb+TaV26+yTNFyigJD+0KnzqRqBTzEVeVHMDlUQjgHK01I59UW2puxlMxQKLCJT2oupEe46xxoA
zcafsFhyNoQFRrh4ae70lJX6fKY7dn9IN36rob3+noVdGBkwszm0bx4h2cFawLkx3E+BXtkrigkC
n8ntGZuO63xbB4cDHF9XYEBVrvemJwIe88Mdnf/0k+qq5qZ/kG94F04BUU3SfeIzcjPdqHYmGiOR
Srho0RsLt/nTcwi/nYr5n/LPfko+UjPE80NfWDzB5tTLTp7N45/UR3moddS8VT+Di0IEZGsVEx24
ekY2CGdNKTqpdLAibweEz/4yujbKYPa4rCL2WNvB4Vnz2xCeCANMxZV6zrEKb216bOe+K3+29u3/
Mm2VdBq4jXMSzMMJEw6kG2E6v7+37r/WnGl4oTSknG46W9RXZc/YMRxEu7oeDb1mgsGi3XyZE7tD
R5PNLjcoTYfo+hN6br2cHLtEfjRyznY77s92e6rBA/7XXWqYdobTQXkbwIX+6KFDf8YP1Dm3BWLX
x3Uaz6GTb0kbLXnSy/5VVC0PuVbQlw3ZQKQnniRKbSDDQ0Q3H5TsauferXPoPI/RrlNsbfCMfj5P
0WobAdA2JSx9E38HsMdGRmRZiCqdT7MSiKxqEYHDaxsH78TE06rDoWekvVoF0kNvMqF3ndNQCsYX
5aquS/e9FehYJ/jRLrGE89023fWnNWL+eid01e7ua21Gt8/f+3ZZBpNw39ILy6rPzfspXnS2AzPZ
a6wqPaqR+slMXk4p7Xv7Uth05dDyFpM8uBksenF07hHPZf+7m8y2qiT/lX8r1m+2axiETf3L78CV
CybqU+sew8vEwaJlwpwvnfQwNPAuRJpRbh19AY+oZfupRr5eridm2sjmtJ2KELa4VcemJxnWyya/
mxzU8nG5lvoGyhLm5VFoHMcoOoG+abnu6Wgd5wV6wvwFg3IaGiCosPsBovKGxJZrVWfaFCT6XGrE
46TQdq7vOqvOrr/qc8ZC5tEZ//YBFXDIEgWIZOrl4nJ6mijjOXvZUkJfzLPxLWwDMrJQqrSFEGcG
45YaqM8l3VC77DClBkRAthtLFhPer43X1pMvvczXbS8LnTwPm/G/Iff5NrkO8sdqOWySniLJ0xIc
tnJn2YvwiegRjF/9/ESaRyJLPZnxr7Y2QwfOtkk8u9bSl/a/5WZ0mZq21yCQ6KmOzY+IVIztrbS5
5RQeFRzbyqct+/p4UT7kWL9tEY/O9c9VaanuarLsOddNnvnIidkR8pKU35CmfYqp6+hQWLRW4bhl
az60BKv1zJRt8xIXvy4/h+Gyp0022FWmaTal+BifNVJ76E94C7+9nV+3bBBuM76wkvS8HiLsA3P9
PA5Ok3Qc6KGJcm2DZ7CGMAEqf45thBOC/QZitaYabYl6UrllKoDIaMHfjxcLQnv+Xf//344Jn1/1
5ZeOdaPxdReZL0h+2yjoZ46KJmI5ims6pEMnxsnupI6b/jas0H8bvzWmFIWZdBa0+juH/alMVfDB
j5tLRvj3Nm133WrzuAcNkvsJA71zV5ipSdyBjI0iaFwlebvBbYbbbTZ3iq0/91zUx01APS4TyPiy
KQd6aGh4whHK/Sd/0iN23hDOGH70h2U4OU7VSs+bwuS8x/BAWpYC87Jr5doUXF5PCAv9+bnpQa0l
WCUeVpwGuDRet4o/e+4big/r/zz+35YwCTuplx/E8tOEnGCZVNcjppQ7qEmOOi8mwv4zdxpC88AK
tfX9q/H8Ao2VaEdxaI1fOejrFhDo84yVOihP7gN6PonUS1Kf4q+cUTV7WZ+8P3Ts6VILxbuNoKVG
UBUvrDIIpUCqUS5JEueYWGJP+/jdouCr6DfPGYew8UF2AJf1uw/qbD3rswaYJbb8I5oYy+ff7roJ
WNL/uuPQWU7txWZpcXjtHmqCJ6N8tJLmCoPdlvc56zAPrzr2fA+okN+KNjQmgCONnScfxDqXrTnf
h2X3K3jTM3/7RxfZYnyjFkzGpl6YyTtnuaqbaeGbCxqQMKPubUHfNDCzyWNBRiEs/QpSQa4HDQae
YKJBqp9fyYKsXoWT/i51D2uuQTG0dmw1cz1zaakURlVfBevV7532M2IjU5DJkPomQ+ks9ypVvVzz
hFf67fO/6/ad8s8s9J9yvNccKVxa/yRHtccF7yud6D4zW9cQEcmMVouZoxNMXDcQ71N4o+eR63pw
oD7xA6dmVWZuz9NqUumu2yiifuUhmw+TgiPrGpHCCGp6SAU1iQDnrf+6Rd1dtCeREPbXOgIEtz02
FL1fQTOco6ja6F+/cp/v1GhpozhFJmbQTF7E5syCnKLfThOI5U71372ZxBlWG/O3haZ3g5uHicB8
2DeJWWrgxSoRlHXnFhmIQANhzMlXHLKKSt6ngPUcKqkKTOBgaDCefsIahGfxe+YZEbvV4qXUAO3A
WcS9Oq6a8sXh/PPaLP5sOk5Lk9z+ZLIwChCu9O+DOWNy67jx3kzLEE9Lrn/kWgu0yLDHt8v+KdW5
Xz5T+1FGNFZRtHeS+YYX2+dDCPuvzJhzTK4pt0jgNgiSQNg6iYHOtUpzPusY6MemlR6iJ4Pl7i9f
0iiMoQ66NwsvmYYEqWADANRREKKHATUcjCek8CdH37kQ4/b9/UifIE84DxhHDKpu0u+PbN3m6M/1
un0ph7F1itgPlRI0oEtLHXlQNKryab7klv3LpPBJKV4ny56pCsbSVqIu5PLlDLFWXCr29aA3hbpk
mo+J3rK6/mm1JBaC9bpVSKwQcE0/3rY+igk+0uBxy4l4f1SCSMOetQTSbB6dU90tC4CKjn8y4IdM
it/9MJfGUY6RqZnFOo+rb/M1kyf0ezSWf2gKqEIWwZj0EDZjda6ugiLTnXLmlctkZytJyQnSzenT
92US/r6xus1eNjfqefgHe1s/6y1/mAvjID1kKvXxYVqcvy5U9Ljsl2+lIMhdx++6ew4d0+2lAhfp
pZ3Zd48Du1wqNfGgOXxt09RS+27IdMB1oiVMLOZv+v6uSThGvjKVMJ9/Jc54s5FO+VoaQ/EOPmmb
vVG8pQB1BxOMw7lCu/kVv3a7+v1azzyTfLaem/3Hh41v0RWt43awK8rzSmvMIk5LvyBgg0/nXgrE
3UEE4QWDLyNon4FH+M7wOn3EXeKwb+l3ufZ5eh4cOrsOmgzC3zWyOZS+xURt2ZTuTWGsVei1EUqC
15WpAyJxnaxndYzyg2C7fE+/P94vjKFfEltfty/j5PiTqWd7+Ujw+g8Mwp/09/2YzIOWCuC/tpKO
zq8ymuWjxwgNTAW5zrY2jwB6reSzvvKCiGBYfp//sAXJKoSJ+nf957pvrUWwr+pM4kB71t20pNxy
cFylTgKvhc1XebDWZ944BCq14G46h6TQqxzFv49wSaYfT9OVf0ZmtIS+kMLHdTb/DC6hL05vGavS
D70+W4l9UYaUElJV5a/ecqRevb5ppPPVw9uFyejUCBotv2SgL4kc4RQ2h1gM1O1tK/wbsdt/8lA3
6dq1N6v2+PVHpwFa9EgioYzMbfX0euxq5+WLg6ewTLiG8pP7tKAl+xqCTnL1kFa1cAC08hP2Tn7r
XQumbm/R+ovqJMInW8u9WArOzyUUMzZx+kXg5K0em8m+OR9cYK8jg4o2ncE3+1k1F1mPpURYR6Pc
Mxpf3lrfNiTmRutR8JhLtHhVaKOSrGw4i1YqdiC2rZPajKlRUyq8q87NASdWbpxc+rfnu1xKyYur
YlRwhuWio7TpgaCLU59BneuHi61QraT/lM6NBRoyCbwiCvZN0Zn7XFQe7uWkboU3JoVxnRh5m+Rb
4AeGmWZmVDIn4F4EvViaYnXH4a8Nt9dAXx9l4y6rYr0Sp/gHVoQbh96UpbSxjY5NiubbNsm83P9b
/OWKKTcP9cwLUOCEWZD3oFaoS12tzhPwyBdUm7Hgcz25aknbr2ZoowzYybKd66ZbjsfBqbNOkBte
VvFdoNCtNh4dG9+dXUL97h7aFyJUMhvl29IrHg2cK6na9V24fXsxug/R1y0Gi2N0cOz/zB/xo5sN
CzNJT6vXFj68wWku/1BY2fHn/EB4EGJM9+P4Zq99zWF0LjZOo0Ubg6pzpszPMyy8poaVfGv3WXnH
bACqQnnLXZTbyeyLZ8voMlo6IU5VoBWbc8QPtH/Uss39sna7NPODxc6mVU39HeucX1ilki0Bjdi2
VpJhJUMDeHcVor/Er8cIN+L8I/eI/Czu9dM5yoPM3zR31+bmKhkoKhFNB8tF9yZ0qtjmbF7WK0LS
d1C9jgWa9ra/yZV5BZ8vUPryywgy65lbLFNDAu8HdNL59zO8NH+uLx1dW84ks4t49loZOY7kjINZ
v88EjKUsih1YHSDIM4ElXvju/ffDdSF7ON5IdhApI8GknHhPZRxuW/1VChrK8hXsb4Kh5C5JXKTq
rRa+R7heahevoA5TndUFK1i0gAG2TNVmMrvh3y/JpnYaJfsLqN4zE8KqdzKc5RTsRDwKe+GJljAb
Prui+uHbMWtLABH1p6c84oYTjNpUuI6rdlOUPCjtJIQca4KquGcZYrbZT6u4FcOk/H1QHLLPFJwN
Jg0/AoTD9fAbr5H6bEst0GVrWaT5ajOTFpUFg5V2JOe5lssEx/7qaw/bAqkl1hSshKfa6i4P2gEW
qnQohhf5DLyuIrolePfDjurioRBBvthYqb+PuNmzD20ESyGj5wAOgrJZA7/rcVgNF9kZmRpWMT+P
Yu1qUWqFhNZUILgVdA1p4PLuqBB6A+ZPoowcPLl5X+Vy/NTlTBo8AfKeICBI1/2NRbClw03ARy4K
AMKFixLZ3aOAksqIlbXJ/icgQfK6XHKHwHEuYMkz7lii1Za19C8lnuG1BqTjAXW9WNNXpoVBXrye
X7pHK33e3LXOuaj0IrN8zvny25BcviE+bJz59OrrPlK6QlTfh3+/YTS4GR7AygbJdfOLbpBFv3AL
UQrzYyyuwZ86qixCSprxf7d3FdMqv5UCruMuKQ/80CVS4u7t9lVmmuK+fEWKnvlgOjwAEohybT6e
ZNx00agvWvAB8n/3f9Z/MuMwLXfvs/gsjsBx+H57XyZ/0wk3foKRo4dQ9e/mbSkLvvF8ef637Uqe
X/65/DVwRd7hVICWWGAWhZBiwz/V6QbrP2I/Ll/XP6X/II04S4VaAFIQrpEXG/VfqcE6fkgKH/NP
mPxzeYpVjTvAmhC2P930mUmSy9/nB1qV1Ys6zav4M15LHzAVhPS3AizLCW5+Itxi8ULh/qiUJKKH
00iio/TV6bFJj/5z58qY14ie3c2raI9o3l18mZGGiAy8i/HdRrKc4mJtsI6AXFXvybOpFdtkLjEW
YHp0f5kza2Ycq8l2eqvDfLge4m2yrbFVVs/dfSoiUyzie9zj5K5uBwMAWA0hC0hKc7HTHnZB/l4D
EqKHSAyQMgSBrNYRycBX2guDofKywFptkkGgEG9Cskq/b1pN7dPNWUmUr4D+mXdOb0ZwdGgt/6y7
3BoXOImOns9TnemmKOAiOZ/qeO1v86aAD9gbs0cze2/A1JjlYd4Ln8UCEyBFSDLSGbKLFnAAt+3l
sIlbQRUFTALUwDUyMQSzmHh+CxC632R1hVAZgBO+Rb45OvYei4bwHxAk0CRcJNV4KSQObT7K2v5a
PEItoBmc520+k534Ewlczugx13oOdYGBdtgLSirLpgMdsq6LLMiTaEb7dR8OBItTdtN7Zmsl9CvP
uogVAsD8nqwer49dvC/VF5Vo+ekyKjshmFL804U3QSiaFkJjyFql+rwQYpyy86bayhAiztz6Jzj6
B4mUTV/mZ93N7kOAzQ7TiKOTw6gYHW91oYD3KXP0cSTUBQ3GPbkKCsy3irfuvdC+H5G0VFPlECBN
yyxO0BwiPtuhjtsGuSXPgz1vA3oIwomF4uIxPqXjSkBbiC/8Jn1oEvttcty9zbLd//Ku5FvXKUnb
uh0pBy49RXT5eX2+eO60E+5SLeeSUqNxeEuxruKLSCe3WcL6JoD3ecW0E2kxz75O0QEelsAOAaE8
w7FWB1zBOZ9FWki0jAtchAQO5hZ1RhPJZHyJBSpYXu6LyPbwGx7qZA0uq10B+ueEdHVoCKwRfWBh
TSvImxYg5RWSnXDtGMS/xWc9iIu9yst9Kn5MyRUwj5mkK5xuUnjZvV2A41SfGGuCSsHkpDIsnAXB
c9UQ8zOLipMQr3aJGbkLbTOFORMIh4CDNGN8rh6amaVxHHuHX+kROoYhvE//u4XJwYBlCixzPcxE
Bk2rSpKqLzFyRp4Xz7GkoSJIh9g2W7TxgutRHuYnyJ9if4lIuhdFP5mTxunSL/8tl1+gSBSLJDr/
P86JMsXNUbmzFfaaMJsWJGARw4RJ2AcMgpOl7L+FA6+6PUSl3+d2u/i8iMqiVZis8XL1lM4/5Nyr
3zo0NaWo1K/z4dBXnhbn3wm2999i/uNk2sM5TM7Yv5tUD9EXqE+DR4M7slBoF/9aTIds0wUNI02r
HVS2rs2ppxSfBYXhHTn0C23oI1u6/7nJnNv32ELAS+bj8aXr8hNAJ3Q/Y2Fdbi/oT5H/hXafWAdK
wZtpztybj69CGyjHfXqd8p1S2U1AoeS4k9rW9amvUh4bD/mB9hx45jCH0OS8abNaUY0ufYK5CVzZ
JFRSXa0DBKGT4K0Tm1n6df5dHLKmhzk8YlwStdr6PFpSfFHn5ilXX/E3MnnxlTIIliP+SOvJApFJ
Pw2rtshS3aW1KtIGwldyn79Yo9jO4oPDSLNC6cw5psNQSQbU/hGiO1lI15HReHzZrjBB4CG/N4PC
e5JwCyosDLDfj45NjptheHoTqajRto5iOSg0l77wNn1igzGPKy8iICsfth/hhDYkh2f5r1rRIb0k
0zY719+0XRvxe2YAy0hw5ZvDnO64eiPWEHaOwtzmrZOse5RRejlZd3evIvGi3GvlvfKa/X4kBcyw
OG9rqVeZQuNcfO9vifCgOJa1675eZtuqRHdbORH0x/ncKQiCoKhLubELYukokc9qGxvUppm2+0Qh
RfGSZG/13VYmdbQtMYEETnRDJ5Phc4EQ3PTgXfm0lN8qk2urIhj0ED2+S1+Ft3xW4hODTO10lHdb
zX5KLspRIm6Sm1mYuRB54zDCBsDPGb+MJb+unS6C+qL9jzQlKSUyk5oy3gcQU5YdROAZRGyYTvNx
RfQyx2DRq7LfC4a27pJvPBPNYRGWSSEQK6pS32U6Zdx/qWW/URgtGPlncfs4/kCVuZlHaQa9Y+J1
3l7Bsnh7gZ/wMDVYt27R7bNYrq9XAlohLUt0kC+13NY3jyT1Vf6Tz0TbshTuaMa5fUzuctiIQ952
TBbilo7hur7A9KAhizV+2HBzuox3Mh7PiH/Yy7vsFqVNXcpPFmNct1A/yNnaxCp2ydXw92U28fkH
vXphHJfGvQCRvuaxR+cYEi5mM2xrNW85SQHQTdwWw8MxmsNK9qUQqnG8v0V6s5LHbZZ4KFthCmJv
qM23dTD90sQyt2g3jx44G0Vt3Wh8Uu0ZwgRQJHq5AmF6Ey0xYJZY9IgJMrCjQxhSF0rHZDOPL5y9
3Gsn6cmx8nbZaFGIH0w4tNNCXAG5coqvm+gRrKbqarHRHV5383grYBkHWwgWe5Ostv7988pbA2fk
FCvzzEdyDD9uuzOX4rN/dmWpqZE/b2uZ7pGLqSPcicj8glgSphMboGx09I3b+uqXb8PjKnkQSSHj
g+8D/cYj1hnu1FsY7fVEsVLN5gkupqrMN/kgUcpAljHhVnu7WX19SpQyBouwq0LZSG2c3PFt11Wc
QlUC3Wb+G0WgfvhXYU8UZfmVbWxS2ePbrH7WizhUb+Jd4xszqJpDOzlGSza9t+ePW/fb+r+rukzu
x/jYHDM/hPaEnzKnoAE6Rp452ZcL8Rw8xTx2sYCFSzUwhpvHvF68djL+IFMy0fCRaQYrvzQymDfc
AkyFuZE7kYj71p8+u3nMlytlDpONSW1gNmS3vpoo2fCc2rdUa79u7U7NY7ngbP68opYEyFKupU22
qXSvB49Augk+ZSD91GrdoRvW745OYe8/uXUrJylabAZffCGBGAA+4/iL/HEQZmduJir38H26sZiW
1d8c9wWZZdWcSZ4/r1vbZ7xlHrW418mOkfRwat6gvk+e6B4gywftbh7vxKviV59dWqXbpXbk1tH9
qdas2A/zdPwq6f5aICrVz+kmC8l+3Mnd3tfjTubJaBnylQrWOzTKRf8GxBi9FiJe1Czc0BwVx7fr
vndJtQxmofSIzrnBqb17fOgjFxfcDrO6UbVO5gBaPne5Ng73Q25oyA+Qb+01+GMJTNswo8ZSvbOX
sEoyq4/tKUkz9O1eZqt3BT7yfz9Go1rMoVGrd97hTlV78pGrcWdfrV3j912z1bnH88ZxAkYnro86
t2iEWRP7xiOROHpFuwYPFadWMCQpw9rpnCSYFFqjzujUPjTv8UdHWdvqaAQks7oapOrrzujjEdWY
QdusH/XJx1ba9m4Aq6EHESouVm9RrdOOlx2WyXjczdTynxwa1QlYmtqIQTFqt1VwqbTtpNB61tpl
1T21C61KfTGg9yp13XE2VSdscp45NPfVj2f8AQmDsb8H4bgDrkjKzGhknkepN6hZ1da4eu7QuqOy
LthXO616Z1Sr1ur+b08+NOajBe2rSuWsfYza5W9IorWAM2xix626d91jiyXeV1v11r468uCo06l2
Jtf47Kt3uWfV+rG6rF7aR065aqxESYPRuPpxaZc8wSLdv7Rztfdn3Jmg3HP/e/vdUqlWWhZka954
RKHJ6WjyIV1SPyk1Zu2o+jpTay2rbS9JR51WR9vVgwgV/emABKi16pla7cN4tidxddKpKbjVWVZ7
rU3Uit8/xlUP3ONjdbSsVs+19rVez1YntdbovdPJ66dMraNQ5dc6R493/Dag7+XqYSD+TRC+RCqO
u59yIl6i2lbILrq1b02bP8Twfb/FiKNiO/emB7U6Wuoqu2uN9FEdbb477+1zLe609DUUHUTt8Lvu
8lgyjTVoc5g7GM1hw6wwx1ObU9Gu0EDgnIXDwUBT3V2SSjEu3Xv3cz1f7mzGH8dsu5h+fS7fy868
XLtybBRK7xLuMocmQJLnbjAXppHrFzIf4CLWq6RceBufh6f86zX7cSq0lrv3TWaSW/03P0fry+sh
876UbrsXdFCiOpwuP8+Kzd082l95e6BwfhdScrAy7+flS342WgmzOkfFXDObOVe3u0luC7qCinio
MASTgW/cgtSTRZ6gdrxD3CtVZ2iLvyV9s54DhxmUWSQLTPj4Su0CH3LoKr4br19zS86HfEoax8NO
VcIZC6WSHyRfIYDsRZ4eRbWydmZYYvboK8gIhRWbVbGXlcyyPpVsTi85SK33vzMgfrdVNw0cQCK8
7Mv9pJD+3K96j/Fo1d1t3ubz1jsiA4+n/4NxtrwT1KrFDMmwBu8GtE8eCyRbYLDyy2CspSuJr8Kf
ZEXmLja7ru+P8wZgnT10IgYGTup3he8jNyhhkarJAruz0hFTWYBMJ4ZDsjdLCNoMaxsUxL36LNby
DKzMXeMo4IjAwGRazcMMaZz/8nEC7vwDFk3fekeeFRPHG3Og9CFYPjPGvFDnI3Mj82E5YEIAuimL
8KokagLrbFWszxB/YL1g9HpGY7A5p5ps2XA/G3geRgMBCjcfQCvvcU1/nGdNlQqvYs8px16lYGhI
WqDU4yqAc3lo0T3+9V0edo9t5QR+LtTnuWNvi7NpNBFROlN7kLtRhmOrAXALzerjou4B+jY+ABD9
4wHP67LNIcDY59Csfqy/zpxGvFR2AxStXANgMnR5qqbpO2aeXXPlMbsgs2aAYfC/PlUjZa+SM/H+
df16+QDGpqA8oymzIhgaP2gAfnvbQ7raO/T/+Jpo3kpSDkQNCBPMxsWaKaH9B7A9pgQrU7BIwAXT
5lOjvEhmMG9tvspiLIQCOg7YStq5R9KkwQBzPBbwX7gyYg8bv+ej7roudPPzEsp13SRSLhrOLYsV
sBkTQsfwUZwRwgeqJ7cp0It91tehf2WdMjSNI3hGZTiEAgH3gHSECoSuNw0NlIkSFuas6U/d4gf4
2Z8cBF5GeyZytMK/KBbrdadkrKSASeAArXADPAs/rFaQLmZWq/Qqmv+C4mwYi0BwPtsApirQcWBM
gXtluhJ/b517HBj7OLnfwf4SrKuVfbLn9gHZOsadHC+Y684fEPeAN8LZ21KOyq/3W7d0b9xOdYl+
mwbwrQcb8SIGsdc6Z5tjo7+IoXdfl2DukzuT4jlZMFrQmmDMzTvnkjnQyY7rGZapTfLknWdkmZzP
Ceyw2yLKSyPgS6NmMvkwTmQaK+BBAuo5VeQ3iTsSXDCCA3CZ2oBL5Qjb6TzNFRztRb8JmYcsKWuP
4snpRYtdo7KOlsGcYuPgMBCIG3BDNou4LFz0FJ3ELcjsie73cBcgyaLYyE2yXjdt/GWEIeLeCSpM
aoRIZ22lBjOuImWCjiNQRqmj1S/J2kJZYiuEVfbGnOwMBZRpYYpciYgheztGpmd8oKQ/k31fbR7t
EnYKAaSCb4SG7OpFqfyj0766gVXqMGLjGu2mgCLPHKLs7fN2qdi5M1t/pXqlZqqd7l/w9wAgXMw7
1EoS4AIkpYQBAVifheLnfPIUJymcPsgDpM5Te00uuU8KIouLyXJXPxeT7AZ4omdQNxI2YV4cycj7
l4V4m+H+nIyZ0qRNFoXb/8JcctmXX3LD/Dl+Tq73SLJMNbVq6jm57YsxaK3QnlwRaeYzjekJsYUH
oZTopTwFtZF+Yc9tZVokjaUnfCdDi9OdrnR6w8ixOow8YGgqPyfOdxYL8dektlNyx870vnyhlZBo
z8P7MJ+trjnq1405+4J7y4zuMYbluxAksTCj57BMPRTtTQ1IN5R9zLWKFNVabzPY9jXw1o7Ln5VW
FsIcqYXwfi3atMgcMEcFYQGa59yR7gLoQTBSazukBmaO1gwhMz2r0+lmgpifMW2DYF88Rl5e5Gd/
BgxUHN00gtz9ve2LzTl2OkP/1JRAOyL2iUpGRhUUKI+Hk5muzCLzqyzs1aIACzqhKvjK/QpVtJ/8
PFBs/vu5l15SKVpYdOSepcgxy4mbFKsoNBcSrYh2Wo+YLOIIURDuI4OC4LbPRY+WscCOKv5Bf6uy
NlFGzE44O9455mWgt1KCWTJpxhKXyhGUVRCLGj+9DaiGUa6aCfS04y51fDnZTg5i/BlSC7FixuOu
Vmlk+bdLFPMU1Su6JKh94edQiMeV95Ngum09Q2HVW0H3C1/lc23amkrrshRMiAFdR9ftJ4BXLtko
6D+lF9+l6d3qfI5v9ELILEZmE0ZB/XWD7vRKM4KytLRl0OBF1gjacQN9U4fpfkFY82g0//1aEZ6k
UbpVl2h2Yd/LyCJbJymx5xKUs+GB1I1dUVx3Z3GOrylooKE4Fac/etC3avCk4grtFSUur/r3T781
wSvVDORtbV37s4t0pXiWYeFH67XbwssxLDDSsciI55TywIiT7hoGIK+6U69ocwDNFYGvw367Tae6
2VdeqmvojD4r8Pg7wp416JpjdTwtjfsyPgt8+il/lj9BJYr9tT1haWVNiHdi2xhCNkH93acbB9FN
t6ABK0m9xt9b6/Xl/r4gILMSfm+HgGZ43mcD5hBaEPX793aN3PYh0XIblb/27T27AvuLmDYGzdq4
9kdwngD81Kv7fHgU+3p9JXpLnklGFLkhrpIYiZKBDEfFLDMDVHl2y+vEHNHY5aWvt6mMz9zihYFk
r2GAodLN8fgV7uX/0XRmTapiQRD+RUQgisgr+6Kiori8GK4o4gYI6K+f7/SNieno6duLwuEsVZlZ
WWyD4BEgHGx7YB4VbhUI9CqbD7IgvH3+pfesXfEq0oh0lVSf32Rtk5Hyzfrhtq8J6S2/8yIf/4Mb
eJcO84CrQ0DKZvkWjhTouc/PeUl+iaeWgGlAfzIuBDoBoAdbZ5QJ2NjQv0eYClHGA9xmA7SBthTV
UF7xBoBFDaVJbFegsmRaSJkQS3LdCCglrNxNIBRuskJYSWICV0I7Q2xl+EPmP3sr+8H4DfasOjID
1HEZF7J7JXd4T2Aa7ojvN6jmqQIAGECMRmpPXwDF4uPxh7YgoiAtH/RsXl5ZsbfyMEGvqjPwYIbU
TyM7xBoyIKJa3oVn3dtT6L8E2eP3vDZBguVu464r+/2u0Z393NR/JABIPAvph8EX8LFAqoC1OIXo
f86qYM2wikhVmoG/lh3FkYLchsoyv6aqC4XUBVidI57BZ3JpFvXf6c+WNZ6po2GTIEFzmjJn3PSe
HHe4xnGvBy6chpVUgPyBTHfdZfQZQgHLIS4DYwRzJUGijgZte2Ew8OBN/JPPDBEXzLjJQAeFcCfR
fx6fhwKoYPCZExS8AueIEbQBzejMB1gI7AZY1T/wEHoUDI5qoTPhz55zzt/LrEsrLdyZeAiS6G/L
B9AtkFyhCtCQQ+QF0lc4wHb5a1Le/9A49TkepDseh3YLBpKD5QkfXPY/bATQhHvRg7ffW30dZslj
Rvhr0XgY5ytw76k+wkq7H2cM2d9tYJENogIu9aFseARGyPVmaOEoEFAFSseNg3JyQcCBALbAmeJq
mNuFzxI9NNa1O/zkTr9nK3TCY4MrHO4HRHaAoKyiKrnB+0MAlRcQK2Ye90dZDGNROMXNy1WHMeAN
xIL4ig/uu/mD0hC36S7rFPySqc23uSRejJHiT0Eb+ee/C+OfLEweGdATT4N3ACLklbgkyqN5djwQ
gEK+z/LMHgCZYmqxdYlGnyCdZ3CyH3Wppc0kAW9laAFkeUPQW+6J8RDrgGmieVwOQ5XO/32Ppwx2
yvXx+c3l/o0dv8gCFLM5j3t/f9Glp9PfN5knjAM/5Xd4BYYFEPr9cQcRQ9J23PosNkqwtD+cGSC4
oGTp4wLKg9szMbhLXoJb5y2ZJIrmyZoHTF3zfh/z9sGf2GKNMtEEKL0FNvV5Axy7mUVA1sDXvILA
vVMXdBxEXDlwYVXmdwHjcjB7ygh4C8JN4iem/Eo4otHasPB4eV4GvJ0ZQGr+1rwHZblovX50inVS
8EFw0wwTLA8fbJiAouNyFdsyyBB8dc0MvRh7SuHVIun1Ol98VGd8frDYNA8GATqjZdol0BifFZ7M
vNw2vvk1Tb1ImO38fNkVnI6/SYn8Eb8f0BmdgmT2Z2wP8Fu3cj3uAp1d6AsBWyIA/aZj1Vv8nR3o
DixsK/FtvnHRrCsky9d8Yx/49/EEIQHpplASc23M5sqglJwtb5yTJDqfyr2xF8Kt3H2mIcbIcTqU
dhJEo9kNCE0TnL0zVNacxBShEMUjIkV9DS6MtJlEAMgPwbwiItnbHKZATGEcSEgLJgQL/CoBHaA1
Kw2qo6RCqEFAaNJ+5WkMqoAdko8uajBemu2LecwHGyWmUaxzEFV+6UEiA95CCpAwBzmnOJI41P59
iD0PdlhE8wbQtnhDXpl34DNzAlrpwLtCjBCpsS/CRYgAn/iYj/sn4NTlXvjgC15QxChtyOsQwnF3
wNbylTheJ964WjWpGBZPf23feR/es2QwUFor7lXucc8IWBDgOWzyOWc9keGXnisC1WYl5hTCAQKx
HygByHvnzCZUJWxg/PajO2dr1jKfS+cLPnMsaq5K4oKmFnyNXIyHBJXLLgdkTtBM6ITLFk2Kqetg
8CWyVQO0GfrpQph7EeP3Kp2SqIqw6EvExAplZR+7Z74iguIDUF09q7jlIXYU/eprLRQAvfGTPek1
7sh+Q90kXR3guQoRpRPKY/Vf7/hTxo7wlKF5jPPPUD2/rqZ2vh75CX9f/Ww+8278nFOAEJ/p8Z4r
kCarX8JQksXIcPx9g7ataOeoXqMAGQLyL3zmC4JoMkte7HE76kgBx7j0xOTIj/DnYZ6CHUqV/MXF
iF1zD7dLYXS5pp8SAn1PNQPZqmefY48QsBhiOZ2qZok3Bf62lVEvCjiEm/AbBmt69bC6BsKjvSuG
jcJ2O5OoFqWBtfVbFxKt7PShMv5FH/tJ1bsaFgBoeC8jo5PM7p+VzS+sQzoxKtiUmBV/9mgdZdpQ
ykf1mcpxNv4G/VEFZ4of9VKf3J3MbsKtXTTYqBolgp7Zd3ZxcTzFl463x5u9k3FCGW2N0TECAKM3
G9TH28PXjh3RnWT0RigOF/sgXjGv+9/ki2eGnWccG/D86z42FagmsNtBgci4LN4ds9Vs4RxbgIsY
7z19w7pb7/tye+KlVMrnuBT0Vh1GhXZJgDske+6zMHBbajvW9fw+Y5SWExzhYn0xtqdrQlMqttDK
1dDVRrgDR+XXaNJRw+fzh3OGCCYabPDDpLBNHbi3hIowaqdgX3/eZU5TdBhTi02BxmeSfadxK6KR
sebefGmqTbGvRKNA/UV2pKyC8skbCahPeUVFBQjp/dd5UsRMMsTsh14kNYz6GwpKfNm0ePaf+Zeu
dCAHkL5OJ7U7h+dOO0hRNlfOFfrklt1ehOMqfwsvGzEEq0+STZDZOD8cLRXQ3HG5BQ2ybklmtrTJ
q/Fo6FIfEDpvSnep8l7SCsPCIcfGn1uf0GgyG6HBPv9WWH+Y91OOn0IvUNwpGJh8dYBb0ygbdY0P
42ML8XFv+hg2ZsC2KbmIYyNs33K3j+YMocSJpup0uO7Ecs7xbXYOPbbTOeW81KX0z7fxR97Xds+h
LWc1ZpkQefu1S/PY8XVCUQhCXTu+TPPRxX2t3nfjDHWQNEMSrU0WYIf6pi8m8uZp5uYuvYGN7pFE
EALYf/ihbg3sp60dMMXArNxJk8ewgp4lsHd/ztd9epdTQo+mWXWkWIT+HoESZKQnB5ovSCk3/LPU
sJwijyWGZeo+lwOknZDbnHx0Uxl3sENbvxbiIuDnlh8Te8ukS+/HwfJhDmZNKHs7aoFM2VD2D9SM
cWp1fjsartdTme/hMc9fItPgvj9/ROHFo+Nnxwb9eFE3/tfsuR7JS5gjOhsZzRAICwhjnk5KH7N8
VNMop0cDwus+z8H8eGnc0A8F973ClazBTJ8o3iWQJqz8ydPD0ylqwosrhSwu8xve4/gWQV1ieG/K
ThWo7jYi1XQQJ87A6sLH9GtQYTBLLcwWhn+0Sz0G2l3oFr5waASpc3FAArmkwYHL02jMnNsg2YVZ
jVu3u8AkYwhqV0avIF2BUgIr35wsePc8LmOk+9+QZiTKEmCWwentU6twaBaA+8ZI8lFDA4VZ5Elu
vXpZZzYp+offaCSuwUnZX1eNFLcWY51Nkf0MdYo7jS3l+UqgGtN2AVMx3nLcuQ+XKGeYznKUCaM+
s0FUjDc2rQpwSmbdDKbowY3dbZJ5MsqT0WOUMYVVk5rREXFsBI1OK54LxkmUAq4esGWnt9O6YOf0
GwtoGW00PmcC3flixYFDM1MHYMO6GECFzGWH12Hu0Q+MNXCuR+iFDFDvCMtch3DCudJGFUrIa0dZ
cHU6dMGhe33U45Ej4xVx665wYT7QmtIsm4be/m+SY6T5GjX0Fffp+wywXCGaYbmhEO1RielcG2LJ
wvysX3DVGEEBy1FScx1C6lTUSsSEgERhRE35WSQnFyudZDOScc5sMmbk8KvPRHF6B1Yk9NhGvVmD
fQGILfgDg3MFykQws+Sv5j3WLX042EyB1pg7SHHAMFtDXqbR1u5E7LvTt4PdFGPAXlEYbE9e67aL
7h+1kQcgqW/nCvC9kOi5iUjI/syvx8esIuzxiJFtaUS+RSrULF/MUWR7PCFOGifzeaK+5CULxSHM
TG6T9xzAb/X2yzm4W4iX/ejtDew0xrL4QM8tm8ePaJa5ehkTI9BQ0Fac0tJGtyEQuIE+K6LKwrw7
3zALUoE2qAHaOWFsb7Dpz78Qy9Qxmh96mXYWuNY/YzgMWkjBm7Im3A/nQ800ON92t/E2oHjFod3z
kOomdny8API5dbZHupedet7NoZpjrE6h3mcf/3qgP6C1NZtg+mUaKOHDZR7PH+4VD3u2Abo12uxx
/ZGMb8P0alUjVKCWjFQHF2Ozs6qGvO4Z4aT587Jo68vr06o5s+FO1InuX627I4EOUn+yYKW3JxiW
7G10aSxAzUFY2tiD1Ubum1gMcg93W45EfQVz4X58Ws9IWRbmEJLIonDRvjh5jAhcXb7d6+h+6q21
Rd9SobLLIXjwd16P8O6lDCOsRrtugH7Wgb8xABinYEV+mzyP1CIFj5O21o7d43eme16nR5GacWdd
0+ACJNV7s0+Zsq+N9Kkg2LsEPhRGULrETPrGj1kx65juD+OFZkP04n3eBpJ2rL1a9o1Qh8kcYRkq
nCcvdJyiPxy+lbjUVzRPV20Kbc6d88/0pT3k1OTl9Sca2Uo/1mxpdnf7R3531J21066ruW69v45g
OUycEcT8EWSYag4rD7nZw1Mi0hHlIMQF4GaPGSzDe/2cdDE8NBqv9B4CEtNG3Q0YGEd+AqkBWx0g
DjhT/paQSE63EfHec0KuEt8+xjbETH5HPNlzYAg6tk42zBuwAJKKgaPPTN+j4bRFsj79TclhxoSu
MkVHdrW5rugqg0ZzDetQBMVGNQcHToqjZneD2qXjAiVaqwfw2+3ATTRH5jfv1dpa0ncGKxYbIGA+
ppjDg7b0EV7MsrCMW+zVjM65TgYHpkPPqWdPFM/he6JYlWjfWp+uVN1QYAtcgcim5/w27Q3X8mfc
yMirRUsuWM7HqFx+vM+ke+45GmSoW+/qUXviiTJSfYoxwCMNIrdlM1RN9keIY/sxG3gsvWrxwdnJ
U2HwcIkBI+Nnd/zczSxsoia6rX6jPnp7Dhj1A4RH0QIKZeMmWx0EN6JIA3pp09QOrOMNo0PpLK0b
/HSmdOL0ivFj9xj/kqeV2dkGX97G0/2KTR5YpP1jGy4QTNgNJb/35Lr1B+gmY15d0rvuI8zOvVik
6xpAoXD2DQsqZh6CxSs2EkUiXAJayRjWlbCrq6GmdlW4fMrsuD40hX8tAuAG9cbjFzMKB9Er0lsE
VgSntHVJ4dzV/kS31Hq9TDWn6NYc1O4A/hutex698rD+ztsTEQTbP4RkAbW4UFtkdSbdhKDbKzzP
zbY1YtFfA16acxmR/rT3R7UKNppeLC+Lldc5dRmpzHltOKBVrg695+mZslzpZAQP4+Fn/IxhaTlh
mv0FbQDNwwja0UpO0mU25CQFsMSJPOf012FjcsIUsklSNWgVFAlh4xDcgaIK6s3kKdbwUUdSpfSK
vt5sd0yrjsEc7YdvzLZhwCkDgK2kbW2U4nmNMXNLzyKTyetf5/bXyr0+mh1Kdlq2xjVok81s3PAf
hLhXmawwABi/7xDQxtWIFnCCHxfW+cC0/bCecrw1SMWH6eG3eTrvCKb57gxCZtYdrUzMMNBqbaad
ye9yj1XA69BOki3YHOyRAXDwtyfVRIk0bxOUH1414rW5++P9CANYzGgsJJklfX/Qv0IgQ3br9MWq
jNeJaO/paEm9gxSDYoN67FHqTk8TZgRFyovP5DPpeRwAlFeKBZIqtFrByW0CGoK8slmBACDqHETk
xEIHxWZNsUdrka0j9PBejNBrV/qMmKlPi4QUHeQXDR4pOgCBIJc45BNYTjaj66q74y5BbcbtmEZ1
v1Fv2fOQkxweM7bpGQY8J86MHSuPTBN1gsNRJA+lAFnbBNYlKNx2JLkXT+d+ZOt3ukc0CiMR9GXj
RZQzYLPOCU8vUyQRcelfPHHuVQuIwiH3uIfZJyOfQJG/RoOx7JVRz8EX0y4nSF/DF5E8oaJdEGeg
238Fapn0/a13HVFz9yJjoiB5dfO7XyJPoAC0P/MUwLlKZPx8pmTOT0xHknyG0A4ZGoc5BNDHb1Fb
QZJQwM+kgV30nvPbURZvK7JrPHJ38MNiTlK9CZZjfebFNPekgIHkeGPK9p0X+5XMreAaK2iE++Tt
lPFDEIJ1An7fO+Q7Ds8EiucPoWSD365gKqvdd9jE3aTCXulOeZxZ78Ae0glTART1acCxMrwXYwqv
tlsRnwANUT5I2FZedNxNbSRKkF6whGCfEKc/tOUD6wsVfbHHP1rQA06B4MxBid/DnvNFCcWLAHWB
Z3DxRKDkdnBRVs89krqtn/4v0Hfw7QYMOC3UUKJ4+uk7hJhheICSmiFhvdnbpFYsW8WOgZYCGgaN
tjMNn+ctOisI95pszewmXHTfTYTAqtqha7IolSMkIuZzUU+u6xn0X2V/1+mwXCE27g1cgFGQY84U
oGUweBAqKfMBjQRb9ifr5JH2V9wTfALUosB9QbBgcgYWEiVmM6yZ4D1d+I/rN4Zv6B9ANAF0Xyqw
jgPJIQGkApwL5SRdgV3gtcF7BEMh4CPcvFTKvUXfB2SmyCqF1PHvm0Bp/A4wF1gc+Bw/hS3iO4Jq
BYwiHWG9kSIh0fwDDAeixxGnRXpkxwOze5ceIDSMIrsfhuU9KpkY0FVTerBLLNRBteJm4Jar7Zgb
4zJ4WZSp/Ih+MoS5KrmHtSSe8Ha5qc8pZ50C+HOD1cN9JeDI3BpcBvJZEPJ/LwU4BzwugHSKjrE4
gATBDJGs5WLXjB3RH6YD6HAhUTGyQb7XdxC48fS+RNPQZ7RD/TlMftFWVdC5t2M50ZPP5CbM2tk2
ALeADI9b4mdecawMU65KtGsoxpyhY4qWwEjXDzqbjju7D+y6nVrapMp9CqtDEDPzMYZsGZFUGr0I
vd/5asneWAs4k4cfR0MoCCdYEl+zLqzvUFFRGT5QNpwJhzzJXabufQgASGiPyhTIFaoGQhxfH1wC
zoJhPJJ9VTvN5eesAfg1sMCugPy4R2QjH/83Yi9tKA0zezRONZndQjvwxGnJRJmFpnKMYJ9tAtKK
183HAjffcYgw0R5jddfdAbR9eNAF8KQPGF4Zdx+cQ2Ro6IlfO37UXzHDBLvrM2WRaoD1MofrMcgq
w6U4NLcUKi4O6Ltgy2BIGekfcnswB5BI0Fs8SVG8UHdH6YyYe2gc78f0qJ+5J3JTY3vgiiF92YUE
e88dX9c8EIFWGi0DPEPThpYBlwlKsCx0KxOA3dtaIclsrGJG9DbeqRiQUuDjgJz2ht2FjOW+h4vE
fX7Ap31yO9zXjFf3zOhw6/1DuY34MpuRBTJLUJ+NiRoZEo5xASQHjylN78oo2/Sd9MiC4I5zlQPb
qqakUjqKA8hHk2D29bDYWOlByWd0MoQICGC4UFQ3nLBHdD400/OfH7H6CesYsCEb53f+9bZ2f3Fl
DwUMAdj8Q2uR9XATetDh9sTQdiCiDAYM5Fl3McEDFRZSI84AIINChLOcoFTg/AwdinyX6rgycjP8
+WMmoknKykDz2Qnr0bMrWjfw5iAJ+zVdfjVqcTnpCbqIMm/U0mIqDYrkZ2PakDU979KycxkLolzF
Q6917bvFaXyndXlrrokbRESy7yIaQ4gVozFD6vUSIkeZFIFVZ1HGdho4/DUoamaV0bayDwILamEp
yOdv1iN4K1TFd+g5jjeL+V3izXDqhfz866Ho+i0GnNn0aXAzH9ZL0BZSoCXXt7XdXygV7RjM3Co1
d4MloYcQ0rm1y/+oj6Fyf0yTFWU8up2BstQYIE+523QHkIPbsj0omNE3vlD9e78TD53fp3iOuFHA
HQrO/2QMdQLJ8hwiNKTiak2gyXSoZoPDwNOtTiyF9GjayagWGGmEGwtGSloTEBW1Jd84YTWXGFC4
eOFOTRb+Sl4JKzed0PynmdyG+ZI63M17THFSFeFwUVCb+h1TbIYgtWb+swFZ6eznX6LLnj+B1GD+
wX3B0N/nhVlvFI8cZRsiu/KFHMJ7z2mriJ0atSU+K/g3wnHb11rzeqhzJgb5FcHaHoxqOyaaT8XC
cZoPW41QnlvKsIyf8Xv9jYclYI5JoFfM2p2I8wjsjxIl01QDgO3MeHR3/oZ6GRx/jcHyGv14gmqC
/IGslI7gA2PgPcZAaUN2Ay1AGobafqbuUAbeDoS8wP9q0kS/tyGHZQkPR8dyUwcIEauy9NjhVEBF
as/Wsu43kDw4LM7fx3r8PPJUeBjdpB1X0xcBOSqboLNQlrSjRFgNtlrMRDNkgvz66tEyUBnSk+Co
7rZLHl8Zd0/qqdh8ouvhNd3uf4vtsruAX9SSbsJqjD9zzr4rSyWb0oV3LK2LzWt2m7BxXY8s2Iv3
27GiaG4aFLvBSixwzrU5OxZ7WD5O1yi62UwfrDTmAggEU+rSo4ElJJGB2lhCmAySy7/748bLNk1c
Dh8i9GDHAtl8D6+jLHpEVTQIMCMFXBFWafdFd5YTbSzrPRXRvfUWW4J8r5G/D/wah47Wx+bMu06p
qW49UjfMJUv35189eOY9TSr8b1SSXIrj7BJqi8eZwJqjZRu154LINl0zpG1y4WFBtayobB1KBI+t
TZh0PbaJHjTDllbNu4FTEbPiojAEhhq+nTTmqXjpH5zEbHS/fjH+2eghPKBc5tPdbwMkFW60nWb+
b3XjemiGaXWwQvnaXUenDjMN7m7PxyDC3WLE0bg3r4tzY9eRcPx+wFST06MQyc5bT476MRNk14ue
h/dhEKO3IYK534aCOOSB6aJAiYXxotrQZEDJH1CM0GwWr6oVuzyUFkDogZCFs4zIiL8nMEHiwimI
7khgB9vDZ96Of7v7pD5DPTJmQBXsvOnklcBKwj/nO05D3pAzlL0YbQN6AeQ02OQQxX9xkbNeuEr9
EftodmAj0yMptvgDYmtQYiYy7ltk+RiRIaPD1G/2oMic0laqcYDdEAZhaleTDgOakJyx0nZawuHE
DK1n6QEdK7JSXgOJVQfSU5DuIYFN+hCyRc4DNi1ej8cJ7oYclUoqAoekG1wnzzkHdXFC70oG95zD
1j3nonLnKhhEgj8hD+K9Gbszt3xD00qcVLtsK2i28hm1bPA5P0QwWBGFzA4aAHOGIk3BIA6BJ1kK
BpCUIGPfLbRGQvxHAMFA8QVRSJEoq06AxggmlKHnncv4s3+K3q7GHbDYw8XkSj0B1etnLpt774yu
NL+LeATXdTVjz9hazJZAXtyCH3bVJW7bTxcBzzRziklnePe0MA1LjG0hueCs9MN7WnuK34+lTXEm
pNEfIYw4QTnxcb4j0Yxfya0Uygm46bIKOv9LMgiyyBFYz90zZy7DzH3AeTLMrHyVLyA/6XvEyQKU
S5LG9gJXvNE4ijBpWX5WvXiLSxHqkDtx3c/tD9VxSdqNdXnUO5ajW5BC+a7qySDJ1h02FjihCCHc
Rl7BCL8IvvhAwPhHqqO6QI6BwodMrNEXhIbQ8owJExf9HHGeCOIYUoA4pFAga3wfs1rqfdAFU8KQ
mh307ex4xUneM9bQlQJ95yBbNiHnJOiU/NdnHoaGhqT5RuT+FAuQ1+9vqN/3NwT4lWjLy7EIZaYd
YR/7xA2NyWedyPpOROmIfqpbDObs68P7MkpzDaN/vCweJhRm56g2otEu8D4HR3pgngoQL7ns+gfm
IdfbSK5OmR4Wk0cKkzFJuNDH/tRqTA0L+xl0dPBIqaGOs31n9lnnSxovyg8q3xDDG5S96rolvGoY
Yf6pi95y0umy1BcE2bjmXHj4VNka3XGLvU8KXE3ih0cCMA4GBgjXSIWpwhQB530uD8vKVFv+wrrm
CEEwR7G+VL/DsKLXLc5fmFeQbzzCaS2MhyfIIP441IdTiExYiNGmMO2z6esINcNxi4Sd+ho06+B3
zcCACCDUIuQhbAHj4ZQSgCPA/0PAQZybHFL0VAaR1/yu//QGmw+Sk68wHO2R/yDQZtPkUGOtWTpE
JGHuTg8xj6AcGQOUzNLQ2g/sSlSw4+hi/YO+2e/Pz0SLn3v4FUgUulX1ADdOfTD3PYHXjxYtF8SZ
dHyuN88434BYDvOroVFsh94P6TdpLpJ23XieaYF0ZCIxhcAxW8BvWk5EqZMByOAvwZiqNPuTiJqR
nwNVk4QJtvyD3ejHYBmkXEBhSIlylF8G7bAu5wd2m4cXrNYRLC3fv5bbdWrfpt0lDrvdpY5cL0aj
8Lcpaud2B0qcBY9Nb3kZ/g5pQmeeZTUqNoSZ4X3ONq2P9A07SXFGzNQ76PZrjf3++YMcl4xrJQs2
rEyuITW9o9/4N+vOlPX99N7QqpLiKBzJdBfNOmF3AUb0nOSzYkye1eNovGxIfb2WYC6qxCV/nM6y
WVAJfiUxJMohKOE0QX/LzvSFcsZtjvthx95/Nl94Tu51rex4VHiOvIGoT/fW6IoyE9FvCsOsA3A1
qQtgZmr+aFcDOUbMTv3KXw9Qvua67tgZiLxJQ//BNl300TT/7AZnRHGEZ95zgvqCelanYbeVD10V
+NmgXXYkwDFqGpEoEad2TUJJdnYE1+zynEc/AlCCXRzwd/qJqqtRtqmn6DM6RNtn6cweyO7OZsi5
yhaV7wggOFdFoTcO6BeTMu0Shed2RKX4v22LjYmTlt0f1hSq/2sgNOVk4qhB9yKjJkH2dUM9O2+i
Z1QsEGQypZSxMsKvNOgMW9GbwGgXr9E3HMw6k61Lq/UQe4dRz20dnFoo0Nkzj8k+dKLSP3CY7KkC
lqaK5W339rRRVvb6GoYMJxHgncZW+iNqpkRZC9KKnqBbUka4El9A+F9atF02pTXEaZ/lgLhu3l3f
99/ph73ClYTd0CPW99K+inGswdhEWtIdWVQ0CRs64QWAOQCrnR4/cw3BzJmiMSwJ8LHoLWTWCQgo
GZdkFEBTlFTxzMftvlzU/nvPlvpnEZ/g4rCrHf0MEzdAh447JvoWCwCcGUCkvN2zQ+gnKlQoM2Dj
ZbLdxMqljchPwOTHxszm22m7goHM568ZqZKSuttDkbBkACEZHYQ0d9zSiNsXnHlxNa1bSgVQaFnw
ZYxFSepDi9aLWN2MgVeG9z16WRYvuQ0p1IF5/pg8kVOvcTZFJ9OCMnD6cOJyZnGUMYMQ9JI8k6ej
RxAVMeQs+JgIt4kLfoNM/Q0rRQcPnFSxtuwjFTaz6Bd2lulmS2hbjtTSlOiHzZMBlr8ZJcPLXgmR
sMROh2EuN1BhFbD7UpvpsvEgc+Vqk0/Sd39xJ5LHvXF3og9l92ZsUHRg7t1LqhFaC4BbwYiSF7md
2eCojVFs2i8qYlkwsF8A5U61oSLrgxRiJIsp1C7a04A9UjAYrw2P4U38vSRhJgD4LuU9iG74ODVc
MBbCkDSUuqE9Gb0jjjpGsVBNksw3NJXK2GGnT/y305HvAcydtcOVWold/4wXXyKt8P5kXNnPa5yF
xK3fF7n1OkbySMZDUV9iKCGfbl2HBiy4/PQWzKjeIj+WACUIr+CkSKX+DFyhm4lRgM6JN2cd+Pdd
S30u6AJbOLGoDoJnXA7lRvlzI2IK4yRDSmzfx1vmb/zd8+ylI1YSBBloyoiUE/w358gIXixdvsPs
8pES8cCxI+hgKUinQjMHlmI9M+UKozrczsomXV6hbggp2JLjdNajsmcFIHCjw+jvzK70WVcsFhba
7r7iKN5GHx/7Ie+NuFKaYliaoAqlaEME0yLMFhsGGm9m144aFV01SA4IFJnkJF8UKVEW1EcFfPP5
Z737isoBfUPaxk7+j/aAlNiwiebTT6wlnV0HkQMMSx68aA2/Hdfzdv6eXUMsph3EGp8lBxcr7Mag
UWx1eG22y+/8gVwNQo5KglhPrkeWIeTVCd7+VA71hRLnu/fxEWgn6B2OU9JXNlj9TFS2uIoM8jK+
gUl3XJgtUwDImc0m5bAt+LrdYvkHZtzT4ZkLaGCog/VvVqP7/po9LlAIS80bJiyp8dtwBrClcsdl
3waeHkBFUTOx9RVGYlbnruB32M9aEXFBDH63FnSL9HSuNPNhkfNYKJZdigdzOVQjikqjxpMs/Cwt
yQm7PmyhLVn4jCAS29oPN40uI9aENgwvxBeWMutCu5PFXkYc7U/vN9GGJY0oF53jdWt255/MfO8v
G7QUFWQQcY3d2Xf2rOTtutrTVnEL7vEbv5Gf7POQCKCdKkdIbXlNjktMAL5BeZI3sCoPIziry6Vk
m8tGX3NIgB0jsOMDuZdEVCm2SC1zP1scXbCzFdQj2Tb5hPyytQP4CbNO3im7zwzfybizzKKena31
lRQ1AZ744XOvcVkgFZ1RwVHzCsADwvtaTSC7j5eQJpYjymm5Ez6yl1MMbHn5XV42t1jeyyEeMLBw
hE7zzuK5VobFDAyRQ/S9puRtGz6PgHjlhK2ab5N8IcCkfpuCJIQ5SCGgz4ma7DwYI0pyiMl98nl+
6Tnvr56ci/IcIGGeHttzFzr91VqSy0zipS5enhQ7sjLOVFAScjAACxBAjfYpa+hsTSAUn4k8h84j
mgQWYxoQ97Ghg4k9f/jTgz5I1EQbv8bQJkyGmoakGD0eb3tp2JnooN+oYCZ8YhOTJveY/2nzdHlZ
5Ava3S0kXCPpm4hWDHyNSD9bPBHO+CBoqSWHacwfDoA3KJcL8in74x4t1JSaROgVWDG0W7E+QWTT
LFWfh1qcpLXGCUs56ilfSGsmnJNaxN6+aAfyHP9W+lCo7KRRM7wfP/A+5UQJyWc4rK5Ot7b5YzR/
w3eIos3FWnMhLy9TTBhYl49FEzbeNYKb5EFmKAUKGE/we8WM2dg5EmvVAvVka6fQVBVg2jMiBUJ1
dmETRbNMAijC+A+mfYC0jSPPQVwZbSgH9iEex31d7wh3oHeyPw8UmDjCI1HD4QR5gvXNhN/brmC0
BisgCBS3jzFEmBa8EmqcdJqEgyvAboAWIm/ECkNxy5iiZn41ecIUZqaMkK8XlHa61GhZsV2IBUcw
A6QwrteUH0bo3sx8o1oN2/g2Eb2gyKBG2vrrMf0jQfNhw2i9u4ZkAuFjGDEHRPC1aS9KEfwo/Ey1
T3vFLo05gRWiTgTovYOw7yDqm90nT193IcvFvoyAFJee4xsVCKIOh2opwWzk9iBUT78FNb1q0rXf
kRKqCwUvW35MjbVNvFUvsilP4Rt2kCsSQS0K6NbWo3b6G8MPb8NPjDcMgMhnjldxoIT15kKXSbv0
F1c2nWuCh4FZuD2PP0Yj0lD14n6Ii8g+Vs2x2ry5FhmSD4ziabWn+gRSVZrMss+SGYcgcpzZV+fH
BhEQBkK8TpO7kVwdnj9h1WuaT9PHihLsD7aUcZdc7YVYtHnb1YLcF1nVE0AKbgNfO8UmWATq7t5s
yqYpTac8mnrmusEJbnrHc/Lqlcwe5hMCkXrBVdSEm5hiPowmljjzCRpkhGAt+Q9NLOFlEUutnzEd
SLnF8J6UZ3RPIE+mcurZmFZhT8vnIxbDWEjzCMyzkH5hjerIQd+tLAw5rcxHwW8RwrH5ZfbLJX/m
gB7exkD22ECl0631nZwAwVD4dVe9i7nd4Lk9LENc4OiRB2oF+gxpwEv+nOustqb4wwolpJuZtaUb
zaJ7RMHFnkffu1FrP4cAFT0L/Y2pTi+c1esHYLypTvDsQUv0GeYJkycdvjx9dqcS3yO3g2PzX7Pa
/UQkA9hBKotyRB4y7M9766u7pEreA15n9cn7/l7wPZ8h4kBgPQoXfcBJLH10s9M3vv51nXJOb204
ai0gfxExvPuefGuo/iwUgCVkkNu6mJr0IpVaWYoEBl5ntw1JrG6HeEYgGdV2Kp7J+u7oVMgzBRGL
rLgAZsQl0GhAsg0wNh+4rxMwe8BpqgdoxYC/zWf8jOqFjv0iyVWgLNkP04D9rzVgS/Sn0xs4mAeo
mf1edhoSLadqKDcItWGx2m6uywEyN6qNdwTJt9l9xzFV2gMEJujYJoLCBtUw37u+K3kqySCOlrWP
mtlpJ/0ZQIoyuy4pNjdKY6XYRMkvbAIhZ2zNYP4gHGLr4EICjz3YefuX8evsypMqvHIuuqAurI7v
EBkU7ITodGynfjrBYOvF46GZMXIlnsgaiPQ5TIcq4bxb2ZcZwDcCoIs9gFR47XmOiij7SI+S7KdH
IHfIvs75AswOv8r+AATCMQiRKriz9oSlxJKZeflb1BwIIzREpGU0MzNvTrm/OkTV9Qh32LA6wRRl
wSciL6kWxCoaknn8Ld40vy6FPOfD5AhZb0Rc/HAd8e87fhvYAC8grvhBB41/gMZnu9TEqqbQzXqZ
WosohSwwD/6OslQi4MvQHuYBKaD8thVPX1tKiJAYQaxu9fbXGKLiHrGFhNWCq8umCJD0dbG4R1yM
J6Qbj4CvX8LkQfweqq8X2QOtkkxwGZKBUeW+Atpgc8DA8XISd7ATEPQcmBGswX+cndmO21i2pl+l
UNctNOeh0X0uJHESNSsU0w0RkzmKpDhTT98fXThIZ2R0BNCZhst2ZDlEcnPvtf71Dwy5nNGdiOS9
J3+MjQux1GG6YRuS1X1oD+VB3FC5JtboAs+IH0y4ug0cYObKicVuP+Gbt93v8iuEqEI4E68I7GG3
fUg2uRM5JBieeOls04odhNmbqcYElbK1eyx+nYotf9IwRVvkaBNXD8iPjdNcARrTLt4xEw3Z46Pj
C3dlcqNqQNP3WONgxmBnx+5F/DXxSDUb/fiygF1oJ0dcFHwYvnD5mf1FbnRkXzs1DgNTNMMTd8og
93VecpxEFUrfiezQe4je3hNzsi0YhiVq/gDoF5aFbAOJAVyqH/3d7WXolhG90EqduJ0c47y0jL5o
Dvccnc329txKQN2LvGQCVu+MV8lPUUU4sK3fZiiMnnVeVPi3BOueOPfHEnMTf0IAwGDYB15JATeR
/E2/5/Xhep7kswwatAFtl9NlFy6qAwQSP5oOFI4F4QEGcMyEK7axNwF7mhvzM0sC2CSHiE7xQ6GD
oSyqWYvXjUFasoIp7LFZALbdK67gtj4dvghRYTjnq/qEKIQHrT2ApuVnujD46bQl0wOXvZwiU+Sc
whvUGlh/ySqdanZa0BMUu45d6T5fjbydLOcDcCJMNR+FA3VlSjeFonCXO+xPi/6u2nITHMHnXsgW
lJQzxoJWuWkWL+BdJ3Zt9AbQUJa1z41w5PecN9TEqIEps3NAuOhBg4aPt6O6ZjFdNjHbycV7OgeW
zqdUfJA+u6ICZPVPcKb+Ae/eKpaYi9sx8PBJQCrAuZi4tXexFU4oVrfHe1osWsWtoDniQcM4E+UL
HibDtkRaCZDvYB3u0Ywb84qNAFHGDc+mh6pdhicK19GdeOIgQYLbPFMUKpC3l3BkWM5chM9P7Mjs
PRPmmVrVBzloNA38jdUmPZG2AH0a/IOXHRADpM3nhXZ0LzoIvzslxs7z2ov8FOpyySF7OWWLe3bz
dUOzZBx1GMOv1J/xKXJMN5hw8vIDHCugJPJHJ/0FOVNcXGB/sJlQi9wZW5Y0kWiPlIueeQfNw56O
f8kP7evDzFYhgmZnRETsehoznw1wDEVuWdoJ7HeW4e+2kv5TRv23ED8oVTirpr2xwhnShlqYHPB7
oQyvHyIHYvq4on2H82eT+/HU7tkRmRxAUOCkY/2FDH7Z9X2DXZOob/ZMEMsPnhDfhzuC5uCUnK+A
Isw8qHnpaWgurhS8TGz4Gc3KOG1sMAgkZpADVqzLgouZLXQFb4MF3y0BCuZS/BtPjr98xCOXmYHo
sh+DNYOhB1CM4iVtK40OLCpKeQde7pnZdF8suXdBaWWRm+BQfrUSkr1J+aZPRfaBC9IRxJLXc/rQ
PNznC3ckdVIsU3G5MaZBAzhfwjECCxow/SU5UEpvxPeA849my5iveFFlSuJmwr7AbyjzJhemE5Rg
in6Fyaa5N363nPn5BiEcl3qOGQqNFJrTArCwh7gbLEtW4mzyG3JhQWKCw5kAL5deVHnNYQ56rV/T
SbBcaLw52zgubBAGO3IBtC2m70vT6dc0nTvJvdo0oS7/PkQr5vC86pfdLz6ZMEEytLbmE+wImq9g
m574tHQtr+ND7wbH6YwT2FZgG3rZuX4IjoljHPkZ5iG2RAOW8ksKcW5fwgCb6UIzNwBB0V6wMEtc
gLZcFEVtbNoxBIFyxUVhlcRryLJCEkTLhyUTtrXMguDiYi6O6VFABJlT8Ig1fQJvEWWYnXsrbEFE
0ojzjzPTSYF0TH4tu0qx5LfK1eFOSvwWhkJn8wAIPtZRY/cLBki0pWhD+KtAHIuHjq8s5f2In/87
eQ98c1+d/od5FBD8rEQDpb+r74UvPknHi68dBxbNAzcqJUigwInZvs3mEbL4Y4cqD7Xb7+/Emhpo
NbHSZYZDcC7fNXAjZzZ7y5nVY8MDoIJ574gjCVPlu6oh5o8PthxmXqJbWYPph50llt47pmC3uEKQ
fJ4vWpzl5OmraPsu/frf//qf//W/34b/FX5gm5ONYZH/K2/pouK8qf/PvzXp3/8q//PH3ju/VXVB
MEVB0yVJU1RNMDS+/vZyjPOQ/1r8H2N9qWKjDC+n7g7TcIeD6K5jCFDNrwRPTsAruOGAUTSmBkj0
wMINFvJk5U8wQMfNAEvFIfdpeK3Ans/mi+gEEb1l9VIAn913IwPISaPLK669YsTEjsMGlh1gwe+i
Z/Yjj4qCGq59KPxozT5nVefxlS4seg53+v77i+W6vrpaWdcUTREFUTaNv19tJKhaE5VNdpKNjYja
oSPh+qR15xusJYiNmVPKHAFLEjPF1uHRtsi4KNtotrAvI+W6cEXR1mWGHE6nuxEeL+lajiyydMJx
Ed0IDX0QzcOtPqXKSQ3wobe7YS0U66Hd1zN4Z14ws0vG7bX2hgODctvK2uNMehLWGoMefESh0SWe
ae5mt30l7C9oguELV57eWmqyVRM/aG3J9BXkaIQZ4JHc+xonoLKdNVtt5hmQoakM05UiLlFWU+KZ
H3h4GfBQ6dvukTSpzd7ErT10UH2jYg+kBSJ4BcOHzGVwrxleruF3NVUlI8c1ZZGyrGW3xzq9g0nN
07N+eCKS+sUTMQRFklRZVhTdFP7+RGpRy8Iiu6R0xdiTuCWeA8mRBKG02ss4JcJjiKa0MxIB2q38
1l3sFjJ/7ZGkho3ybfQz8ogvboAvALlZH7nq6rRprNcRMwK/5xxI7ORxCDxS42YjFGzSdG09skUT
/q9XoVhAVjPbXbuj1K6JFyPqmaSZHTH3CQFEFIS9VzGuTrTNAACuKfAmHjr5uYj2QbOJmDLod8lr
h1E87Kdofn1rZmsVjSYWxoI3PPeqN0sdA6IZwXA68ia3w3s6tlAjVNWC02YASMVJTFgbAnp+e3ad
q2fYDtE4TXZHhZj1tfqBmKGARJp8qLJfmesYWZbqSRMUMHHtwZEpJUVtK6HGKVxFX6nEMPdWjkiZ
x959UG+OThWttGNjQo1YfP8ETfGrBygqPD5JVU1TnB7wHxvIJa3MSymE6Umn7hMPgXjIxu1FJxhu
HZiny23XCfsMVyJs7rYt9UNuzCXCHMSNKa9Vw41lPttWbe5ElnNpd/ljsAZ2V4YFunmpWUrvokk0
Mhn3s5mf1CelRzK+rrNXoX2i6+yxegvdoVgq72K3TF6vb4D3Qejo0IIzO2SmuY8OA/M+6PjbCzFm
e0EkQ4sh/mJAyl7dyeEhkTZkxXArLxVF/G1ywhQSWxzc2FxxpCaMCqaBk5UdUVHoGMHcDs3tcDU2
tb4pibuGQRZ3ezb87++sIv9wZz9tzaViBH3UmsmpfOR2KVA7KfqZIBpYTuAOQDPzOxXXXHT78WO2
VRG3rFrcDwvKiUWtojzHpWTBPByL6YD2IFtAIYqx+AqfJrRRX01aM9gxD+CQMyZgH7ROzQG4Av/E
7y9F1L68Fs1UBcOQdVk3pmPoj1UyDHUiK3mVnFQCkMR1Kzgq6doUdzdPGhfVWwOcA4m3nQuaLwzv
8c1LCH5aM7GK3mLJU4cpUq5/CWkbeaalXwI62yaTigoc7HgzHSHapPIB03/iURjaGVQmgc0wCquc
GUxwpkfMArAoEJfjKnpMDwEKkIgXaXnB+pG+AP0ZWYirFr4kjRm9Efo/zBI1py7h3lK4VzDKNJ/p
awXnW8QyZgUXwWycEP9OJi6tw/CLvYc4EEVD3Dzl8RAI1F2drpzygTg3E0Rd2w4fFH7AFIXVbsV3
oOm89QFMevjl276fSAYAvt31PqzdosHchFbQgahToOiCCgW9HwNuIBWqySd6fbFZYzTRPjds9hBj
Bx+LsfDJ8Omi6+nZM9MSmMbyCc0FxoP0pGBNNRg80Y/4nTyLI850S6TZ+s2WcCmFaAFjS7XjFwmr
mGTd0N8oOcMceAUtxJlL7UE+y7GFN5EX06yEh1zafL9cvl75umQqiiGKkqhPe84fq0UcJe02YP9x
yt6x7GfcKB3pSc07MialX9pliijFFT8RKLHISMTDjtuLSAjHA2xaVxmNxFmGkkG/yjl9xNbtyO2K
39vQSV4nviNsOijVDNyyA0wr9EmP+UF++v4ixKmW+FxZGX9cxKclPyOPKleaIjkZmPiHpkIULPx2
tP/ybUBRhPDDHDaFUe5MVcdUWvLSafJ2w7FJyY9JCjKTlDF+uH4uptvvP5v8z9dRFARV1ERVUQVd
FvS/3+AiDftWCiWQqJP+qhjQF1CzrQUNBGLNFiIYawIFSsKoYjvCmPOJDUViiTjN8633OFXK0FPJ
LEudlnilyhHbHb0LkyvI90iGOY68/68PbCiGTtGmCL9XzB8rIm7TYpBvY3wa27XWv8xeBfNe7OG9
MNy9tOqiwNPSSN6v413GCA6zTJmXHapSu6narUHu4K9aPavEu06SbhqvHjwPoWLFvEJN7gf+ho5t
fOgPEQEO4GG1+/0FiNMd/ftq4I5roinJMrW2/LnO0fOrmhg9F0Ak+DHfpaOTnS6DK+A48rDXHqnV
rjuQn3B8p/MzfjikFdX86tsbFFmmJKqS+rnwzdouEAK1jU+gbbhnuKWXtVYIXQ/l5DyG+hDBII37
XdPvb+ZBY9gJ+ZphI9GcscvJ0tMFS1ZLaw3mrq8u13WZTVmG4bCJAjuG+F9el0nxHD0mBGAZVtC7
FVBstlTDfUtaxcTlx+9sCswZISaF6/6D6C6BASu2rqZdoqbEdt6L0OQbT+SqyZj2spLmjIRfe9pi
kI7+oJcW8Ws1T5UsxpvTwFU5x3TILcRYxtGJM+pWO3O1zuuARfi47ZL7K4Qn0Tcfan3BZZbYZqRv
V1pgRkfaNo7dEPTqXCGtbndqshvLNelbYfwhQaBWPRLGapC5/lBWD9GO0DUB/+r+cA3dqLMD3bpk
rxUXAO0K33vj/WZOhMJrfG9271Ln8Xmn/5gUuNgeq+eLYdXXeQSUqcDecUlm4pWCJbThjevP8LVo
rFjmDFwpTq6OECLRsOt0n9cnLjue/IMhU8KTVnZl7t0Mm0w5bjVENoXsrA+CHQn1kiXuvUUg0nCX
DpCXluHoYuIDT/C5MIiI5NHe3JC1LjJ+0IZVT1i46hSMpkbyLU8ZFMbbo8QhpIpTuJ34Cnafmh9l
+qjVuwpZirriFTKf++XgJAfAaOAnQ1vNwhVuvvLsHpSjHe6D17Z2KDJAZFR5FcAgMybKbyRD8B7u
QfAVvEtxegWzjXO7RVJyYJwlPEB2YYDF1viCAa7O8QUn3Gn9/LJTkse83QjkFU2yPoZLumgnKDHo
VMgz+5g8O5hGR+8wmxhQXABNFM+QzrgVd5GLt7TECtoBPlx3WAhrD3iGbHAdDtHJ5nCZJm1R+TyB
Sro9ER5gosFm9Qd1iciXrQ3wENiselTN+cwNiHXRQXe9clgJ+MkAOuCuEyzh5DMLF6uzUk7a2gEf
J/SP0SrfzDoP145mUT6DmDBUnJzRYYWB1/2qCPl5bj7kdgeMwrxaYFCVEHQM85cok8WgLqDEhuqq
56iXQdiWIlAiAEXE43o1vRLpN5Aek6K328wrdKJg3VFHIuILkANG8pCXzbS3gZlNT0qP/S5ccafy
aIVN+e32CMgUmMsq8VvoIcsqdOEYSa+QNwmDYZrFmuLM7ximrkIWAmBNvlDfGfaH8ZMo+Qle3vXp
etkkvJG2eFtRRWckf8HjFheFqz7R7IOZmvVzzRNB1duSTwkPsXlJJglSu8dEu38FqinZH1wzsbif
CnSNvLTBjThZGpBzIBMXOKlGec5LKx5ZaBLjfLrCUEVhsxLByfWHzIVcii3EZWMAgkOJDNmtykMe
u8ng1sJbBzKFfUDhRRmTRdXBRp3FMaq0Z3aXvCmS+yPcoHyx6cq6yDEriLqqip9626KrrpdaklM2
3Wr5Gs71xRGPifk0J6vww4l+qrK/aKZFwTQ0SRBopmX5c5UdikMaxTkdQ4LpR8xow6HDikxXMhlQ
2DeUpXcqUuNm8Uru2CBb8EnJESyfUhResp0j8T/VYL4O578yI8DLzhUvLteSti94TswlwECZ8rCa
KQ3YH5J9BfmTBYOPBR2wKFq0HYYnh0tjRZ9XvlaooF4QUiJ3U6+kv/vIOeFOwS0ZGV8chTtaDw3n
7iuF8jT10EpLQUp9qKFFefVOABdnxpUCuVv9bDERY8oNHLrmDOpK7zxspwEpJCTpodjpL9fJqgkH
Iop2HHpQOC5il+EyBjcM937P8FzU/qMLp8rJNtPSu2ygCKQquWvTjBZYdxZPioEIJDKc/1ABfHkG
m4apyZosGCyIT8shKsYwr3sjOSmIrnAXyxfkXimkNkZexPTXXCvFcVZhcLjvAvvGmDt8mGF2hyrq
SpzNludFxWvqG1K6gtI3hQe18fKLLTHm2lbqPfiEpAGUeDJ2yTN2sjm6EJBkiOAzdl1wYsaRsGSZ
3DAewur+QSYPSVrq0VKMpoOkULb67ai+xqlfwnItjpVJUo8Vwu/ObDKq6trO78R1sdLdYjWVrbvo
dGOszWsG2QXcfN8VXl66svIiAD5wLszmpdjMJ2qINrUgEB2wH8HDrV3JaB9ozgYbKOQaOJHoDt2x
P0GHQzMCD6QsrHjoweIOEqrH/Dnrj3m+wtyA5yPuo3wVDRZeOZPrumHaOdFb/T4sPaapmezH+aZE
KqYv+spBUy+HAHdex86rPsThWu4X8KVAei/6fGR8CzUp3YrRin1KeGW0RMufYdmHRbFKqNGC7ymo
m2vlwM8q0p004lP/aIbL+CGsfyjTxN9V4Ocq0TSpxyXJkATxd0/xR5k75lnRh4KcnOiHy2iZ1W6L
RwEc/etc6KeANJ4w5lsVhuuQpB8hBPMHcu3KjStqFuBl/9yfNfBJ1JDYEqqYaqIFApJifrm7Rk4i
4FBrFZBESxIBJnaV+gg0dMkfmYdqiMzrDRoPTsC+8SCEZ/oiOugEofrt6nJfrgMHiaOyxQl1P5a+
KkIZQS5QPEAvgvnbPohefXMFCK84XCLWDg9Xc5G8zXqb4jAVEJT4oby6lttb+aSitH7PhFOM5QTw
J7bhMkfTWohOVJ6NvjMGxluM4BDrCd2acD11RObBMCCw1ZK6DAjEr7Id4kYRDkHojwzmsdNCzoVy
IrV0xWtoa/FrY0jzqqCLGxmAHkrcFEy3UNYquJRqR5iAKnYEwZwRIlOYgmLRFRK/aveFvu4qUh69
fpzsBhiiq5l7E55hw5PhxcouUn9Mbam2enGP/Fyv9uplK172PVAdeyjKpoEZ72aIvDQ8Z5ftNaDx
c0rd7sKdEe5rwe6CdR2tcRYZDMs1eV+EyAnEvaS/C41XZLux35ujE1ZOQVl3e4T0ETykpRtXRHxx
c344PYxp+/nn2tOAaADyDAYDfP2PtVfX10EWAzFhEiCvZ1hLoFbVDr/VBvFZURcgTK+DV1iz9+Bo
IlFCapS+DG/Qs0tCvTCx3/BLdrTKTffmM515uBqn9FlIwFQVwMkrYWLR2uhsHtRwXjI5IF8mYoua
wxWZ6fgA8Khm5wJi5Sl5MEBFnuC14lgGyPkWP+kvCGoYuu/Lw2hs0LmQ6KD23viQTnyKLHVE/FOe
kkXpfL9xqxOC+d2N+YRG3BSlksxMSk71MxV6/DzblrvucbauV6LdOppXmiRfUPXCNI92cKH2Pbyi
/cy+Lfmz67nYpBt9IW84lXdXGp4jPkOQUJm4OdAdGKWr9DebAobGR4U9xGU3jfRYQYWXfSQfLTHN
0U/7zD+HPtQJ5l+P+hM0IQaD0vWSlpxGB6K4iyf7Yco0x9YTms2u9b+/gf/Ztr67gxMc8cfSisZb
lhQtSyvCfZ5nbWONepTu83Ku47ilPKVOuMrv+tWF6ROWLffqm3aoPNGNILq74wo2zX2z7jchkbyB
RwToi8SQdTl4mHg8aZwQDPjm6SqnMIDMpzjNXXjSn9IjcBX8f9GPKSK9ZIG96hsPCkPCY+vUH6go
YKTpO+GAjqJ+jlfMsm7+xZ36onvhg7jpBEg4dYjyEg/GjoHKZNmaemJtYw1PDgOaXhqbyboEwUv2
omGqfC+/VOfsiAGCiPPRjZB3T1Fx5MIJ0Kue0SjRS8A1YoQZbAsrT35YqspXKMOfD3aqSP+40Y1W
q6oes1THbXPqz/lO+DBBzyCRrCRexTHlWV8PQKSNn8srQFTaTdQAEeoLDA8fsOk7oRIdJ1sGEUOa
+oTUv3nG1g/e5BH6DlsjURRWW6IuhttbLiLE3Jb4A3Qmf70VmeB/kmRqlEx/vwx5mEmzsBl5Y+7Q
fZhvWFeutK1wuK6mNOnQLwAyt8a9bivngqeHHXF4h8F0/FRzJE2MGvFcHpJVufxhIX9V0Jv889+f
a7r9f9ze2FSGVjC66b3hONNgLuwiYa4i9xiOiPxoy2iq4AbHP4wCROOfYOL0xv71nT8NLiWxrGZt
wIMNX7rQvwV2DV+rwZIDUos9GJum2XCGMkkhgLXEk/g9xfUE0S6jfaxbEW9Cyalo6J2x3Pa6b6Cp
gGWBSa80L5SVzOtEpT5z8kl50zxC7IjeRmw77AyaX7Ou5Hl4nSSCbWjPsODfzyDzk3Pf2FdlOUL8
GOYt9BEigvgFtAAXQGLCiukVII/mGyjLaW9dSdch7qdYSO+YrEzMS9LB6Hhvjiwc69sKuS+s/soh
mzvJDoCh5OMAX08sxIoHHym7XrfG3qpex/c0esHDJs+g/lnYhYB0yOtKx4p3STZNitQbgf6HsqUh
nuAuCITXJdb0xV1gQpd0RWMZP/cgLU89zhLnhm6eVxubVlA42eoEqwQUUon9ceGwqHcl0Bhe2DLC
WUvRrKzblbq8kG94BO+ScJ31+45YQlgzY+BBsFKaO+Z9Wd6gPF3Srcc3ZEbLnIAD0ROgFhsWpgmo
qxgy4XpgUEGXLtzmFGoz7nckCcFlBP5icDlYDTRhzQE6mIBWaNnmGiZwYBwANXQs6zRnSLeQI0YR
F/2fGpYvNhNRkBiJC9Sj+n/W5B+rPegU86qIDTOb3fgLKvB6KgCFk7HsICy/gZrj/QU7zP1pFxO1
L9DKv33n6et/fGcxm/VqNQzJSaMqvXlhTAG8kON5e5g9Gq9Nt5TvTJfZ0Kgt2LrQokbIHt6E+yhG
CLtgA5cxpsTYhQqWTGFEBeFSE90YT6bbQcWyjsLr8tbW5+6yVhN7gEgMAexukhu8lQ1u3/OuWaSj
21xd8NECGya8WK5+xNLobULYlex+uFq8eLMAWIiBPtphgei2YKEXLnzkELEWICdYTe6Gop9BqMhG
JoiAJttUA588DeNk5Cac/pMcgA8+jgCBjeYS7wDM8ju41UyEtkRfEDDuh7qLbz+GAqjkVfIEmGVe
XJofFjl0LP5fLJecmwI7lTNRm3rbeziNOplW0Zr2iLEl6+vyOrxMYxB6vTvYUXXpsVXSRkEr4meY
OoyX82CdML5m9er7zFzD1SpKl/kUzm/06MArQCZwmiAVwFO9zisRK5VVEwI5wXBbyPkiu7tsCfiT
1Lm87IaV2HkQlyBXaaAF2iqZppMAZtbwNsna1J/qmh/WzWeQPcu6Wa5GVXKq3lRMoZ7kyS/Pmnop
3o7oskGxWr2KMgj2ZD4fpOcQS1RjPjiwmL4/KqR/jsXFP5fw77H5H0t47BtBvox8FOXZDPEx+ZVG
mwROCRHD5nZElAGcsYETojxlYJozGxFaV72RXFReHtT7y8P3H0f76eN8qvhulziT0oaTS2QAgB8D
CZv9Uj+xJF8YqEov/QdYPPZz68uRLXnADySbT2pqWZ/HqJBtVDAKjsVkhAE9PtHbOSgAqqf6wxQX
x1BdgifgJrct/XQxCYZCqO2PueSYv64K75pNmpaAVjJfFkgj4DbC5lxxtjNg9cX37y/1N+HgU7H5
tzv/qdiUB0NQZ03/G2ZJwm1yOegqgwe0cJTrM/dWWt2q46jWRVeJniI04dHb9x9B/elufyrDIl2+
VbXM3RYcEzksERyVB75kbCOOs9riSMrf6+fKx8mq9tJV916f872+G48Ifi/oBrRFLFCiabz+d9mr
bkmPswNzcxc7imPtMbq9PhFDB+0j8UGugG1tVHQ+e4dwQkk+/HAQSF+UY9xRXZEljgNGV5/u6OWW
FokRcxAIjmAZaCI39bPsSx/6w+3hAqy6E5bAOCPNOyyqiVgLRAdP4fub+sVQeHqj/voUn26qpiRi
HbUMhYc3ffDlXUxCFt03MgC9PmTmW1icKiYI7Gyb8bqMHkv78hEwkMz9FilptRjKRSY42g5NI6x8
LbYHelFmPSE2hU3hMJFAb3WVl5C9paP+gTikWkXKZGspCcvvr+X/sUD+upap5fxjd+jjqJyJszo5
6QhqsZHt7aZ2ZmQW3laM065XO4O1jUnVsLzAyahhwS80ivb34D4C51/SL8N96V5xpNHK3VD6lOmF
YOMVgStXpaxCHN+4DxIDB7imipXDWN8bGP6hcUCGS889zMVu15eT3kmeQRfy8B/4oe1TvqhZ//bA
PlXxYyPH8dBykemLdG/8lmpnd/qb+dY6ya7EZmUDJZvwoxUB9Va0H7zB7SZn4GxFi4RgcyoDEfVI
awWtnU5KoseRP6yxotgwVhnm/WsLQOSIGN3cze40rJ/D0w/P6esD5a/n9Kng19RIHMqRNSccQrdb
X7doBtsXMZ6XwTw+XvCW9mp+2gNJAY9TaRjYkMZWDgJX+rKy7mEvUFDclldkP4qLyJ+U0XfjdHuR
pKWIEyQWjdLcwCNhgzEItBMd1cOwNH/NhE3yohd+Zi54kjyuif+MHg5VAWOVbsM0ChVhQGqTPftp
AxW/3r7+uupPzUY9pEIgKrzvMFzlE2FRSPFHWxut4S7AO+stfB2t6p25o4Gp27icSDr4+TNY6G3l
gznr7CFAAULvDr9o3+3GrR4sG7KhpGlEZvyiraZU0ibyANNQ7AUgISERwcIeBeOMEQ2DkvDJ1BaT
YIJe5og17WFy48Wy9oyL5qKSwDUdZqnpYo4BO215xTRpIbtQufHRIdRBuZfd67n0G0DtyX8CUwtO
JbI/KOL1M/wxRiFkVT7OclucHBqbIxayCtKXC9YrfrGNtwJc7w2SCcw+BgtV2amBsEeF/6CUPwBv
2pfbKyMBTae/k+h4/74ZDNeAic6FbhfkdAh2NcaohPc98/IzZ4NVXi2v7LlYH2VkTi7zGHq9pWxI
9ODLV0xYMDHlYJDnRWZdZBu4jde9/WA4X53qTede1tquxbcDeS9WK+PkR6Wz8mjmf//AiojGSUNR
+tvjjzWY4ThPSesxtDHeeAYxit7agV9PkijeMj+8Yl+ga6Lw19X/xgL+2AqDLEp1PaHWZxbweIss
CS3POE/l1YhFEVl06ZpnymsXui3c1IvNmCM+dD4OC8+465HuFbO5T/k4lbphHmzfHHWLBgkB10J2
cKgnCqBCPCNuMEp+qY6aL0PeFnZ4PVL5jbHVPaeP6pVBM8XN95fGlI8n949S5I9rm77+x7X1Zc+r
NOEYPRDzbCuEByFdNQiJUaYxGIWOQD3C+DUkawMEmiwUuJ8495W7Fj9aXFQjp7v5ano2iLnHl4dY
GyJVMygUm5uwjhZJ614au8rWZe2Ov1goOCg0TNbxSWsfLxloPB7HMDgWwj0WPyG99kZdh2dILzF9
hjnneNRjDx8jyUS04CnlwUzhGixgRyq8+r8tz0jXI6usKTHm8FKQFdzMMOXQGcxeASLuYa5Vx162
TODPZ7A9qPYIMazclTdw2O+aw3Q+w0a92goebqEPC6DieaauMZ4IU01EF/D2+/uuf3nw/HHbpb/f
dq2PwjBsBehjj7w50H6ryRW4xeYKr4Nnc1fcV/2CxIu1dpBdblnwXNnqSTvE0UI+hZFtPF+O4Zlq
9lUhd4YLebzhqcVJSXGDZUi4kF/Z7UU/3yW7wVc8xms6MlrRT1AoB8v6nFWOljjaDLrLQunnDFvQ
ZNcYhI43OK8WnRPjcGzDC1RsBOpsecPwRJuKZnPyRMPr/V7UJqzw+xsjf9nRMxmmiNOogn8j3X+s
x7gxUyG+sR7jF5gCkBXZuRHJ4PWGgXhll/I6x10FpIccAZ7/ddNifYtK+72gmyIcAVMtND50oey3
WPFAoxOLbRgt+QWiTbJA0/1wjw3PeKe4339048uT+I+P/qmYuMxiWMYBJXWEZXqxVzV3Jt4nEC8y
YuxGuy7fFDyPsX+d2WNgSUA6efqspG6hET1k1SLG9gA3U1jQhXC4ymWQNb1yxTaZrWCPi5FTrfUQ
P1AIlQC3KGtxnbgYEElX0XsDdQNVKSPB0NIfK8PGRVOXltUp+xXjJKxNjGJYluaI0ybj2JoTbYHB
HxS+gfO8tKTT1NpDQ8VoOlthPiyZOyqfkJAd8SBhWlQhZkTOYZxb9RhXB616NDQE7u442d0mHpWC
XnyU13uMGtLX7++sOFXv/9ykdIh1piIa0Af+/raMmZKlucQG3B/11yuq6fiA1cCyv8ME6yA8oBj7
/hvqXz/Kv77hp6IqytTbKCnUhcMu7gnZgVvPwbS+6sjiF5jZBJtLitTxat320mbWLLASqe+h76pg
cW75hEcftrBn09d5VthP4aJSbUPCuORlui4O44ZB4gK/yQmO55ViNlnb8TMjU/Y/yLoMq6jbqvca
hNEiWeppwAccQ+mX8bHk/FU88UDprxuL9u66g8i2uXXW5Y6gCvyEvfwY+dVz/frTQzCm5uW7h/Cp
5IridtaEU3/evJVesQ0oY87jSrpvcHREjM6IiJzbaXJye7tsuQpmnaxmXBCfrst+A+mYY3EigkHx
QY8YURYBIM415IJrrOyaB+VJ2AsnmfwREWUufpwkGFWL0WvvJPv2UJ2KM1pu5M4rba+QjwFIfKd/
FLvYNg4oQa4Qim8QPEP8Iqr3zIswMLqcqjMFiIJh6hFGVEu6IWbE6v1Pw4Cv+3n5r+XyqTzK5Mv1
moxUo80jTGDKbXg9Ej2xt2fbMTFB2YFqXV+X4o/nt/jDUzE/jURbo7vNGpOnUskYIdm3wIlLJ5BX
gP/MjGaYboS2MCwbcV5jaHAlsp4E5EVFxQ+nqCZkFdsYZEFLJEWBAb62qB5TPP+IdIW5oIIo+9AY
S8W9DeuytYPYzxTnIi5lkSxYpFWuYHgQMHLlrgmswpzHg4uUSjUt3BiTcQEbyjii0QVdV5AXSrbQ
za+9C8sbGKm+PLO0IdV0cHSIfPIv0QLHKHgz4pNwMOulgKbymGoOrKzyLMv4wM8hRNAZl8F9vQeY
RA0gbgpf+MWc9ULv0m2gpKW4uwu2RAwA75PkXVIrPzF8CyRnCF6BuyPJIzng2tujZF1Mt29wBbO0
bN1WliD8sJFI2pcHvSoqhoyqQJL16fn9cZ5J1aVslVvOoSCiDj1cg31Ab2WcRwTlxYfUndt+KavH
erYPhU1DCnLiBrSaWPWP27o7S8ZpxDvrJI77lE4ToEB9FGqMUh/1/Mlk27lgdooUrk89SXIqcStP
alvmHxTiZxGzE+oi3MQfjS3nZDZbwWlQUAGoylLO7Tx4zhmaa4y+38Xgpak21O+ttBINb8xPguhE
OKVC4xH38mwF8x4DDjldQ/hJkw0CJp2DGDkr9hGEbw9LDWNn5M+MKHR/VO4UmWqk3OnVpqISkYCW
R+lQzyx+3IR9z8AiGn3siUz5nq6LgJHb7EWt7mgfyv9L2XstN45l0bZfhAh480oHeiNRlJQvCJkk
vPf4+jugrnNbxdYR43R0Z2RkVyUhENh77bXmHJNnompsuuMowXSiotojMxqsYaiDTHFpqdsUPhRb
QfhmSA+6t2bgYmkrM9y0oE9lbykY2Joe6+LJ7VYlBBAw2IGdpm+MZxyLkWuywJjFUURnlEx+PMFA
3lmzGOazfJndPjL3g/haSWu3fLGCZ914j+lgFPrMoTEuXaSxe8QGoH9YyRVoLdoxzitm/1yR11yO
2ZN6cTJru7VWUvaXbMnsEErHkB+nF/cSMQSc9FxWvFDYCdom9R8CggLg+nNsTA8qUaxUwNUDB6Eo
XJkBlkVgrANu1AGBQzXsBOksEE6THcPsMAALrQmWd9+l/gkyv7Tv0ke6RWBZyETQ1HUbvmbNjBwF
UUBDuSie/ENk4Ll1j6G+6naFNdeGs6QsmFf4GIdoLlXzuCZggGpjhXKW9r3eLlrpAc9Wa8KcGujE
j60PjjRFd5Yh/0ezHHVc9SjS8cm0x7h4Nir6fkuvWIL3CYzRzabDLWo8iF1fFaNRoz3FZctJYYtv
OBfxvL7rMdjJvZAtUGqSYWhFD79v6eqPR1hNtSQLw4ZofNl/vr2IWWDJju4J/qNMauVMImWFt4bT
WT/XT+2Vo6m8Hojl1ebeq/ARP/AmGB/5VV93z+bKiDf9S7vALyq5X5PCFUnhUcqCxb4rnLqL/pER
HT7B4nfnsrUfS59vl32zfrSh7Fep4fiPVb6q1E9Vn0nKlI43nHxnV2fHyEQQdq2rd1Nee8Oz0z45
8jpqSH/7BPuVMs4kKmNS2jELfQ9IJsRyRuyUCVafmHBOzfPys7pE+JLQDPQLAxJ/YwKSMJZEsicD
R/2FQ0WJy/kDmfd85Oy+Opxvydm81z6VrB+Lf81UUACYKj6EmzovN9rGlYWYvvhpMO0uYE2etDiN
ztlBJFd0IQ9guGI4huB712YxsUg4YGyqDst0CdngOlKg5yKiaH3ZECG8x3XJZkCOlt1vYcdVNup0
Wi3SNXkYSNDJZxVhE9qi+AwATEFvrOdCO2URcN+bfGU5axMq+UjH5jyB8mkqj8snozscViZJTXQr
QN1+RmtvVVDmAPowOaqtWTGdbE9gZ3H2qRTJwx2jKRlaBy8ugAZC4dfsTPAcq2MRT3ERMnEukArh
L2AaxoyaLMJN4E2ra1EsfKC8kMzRjL3RSIfR49rFnkQ9hnE07tBFihcTxfELjmbK8UQ6y0Q7s6YS
wojk9IiIiddSbDfQ/jasoCqjSPCFzrEsOWlCqDHPzoJkaDKZdZfwIRpbLGfGO/U+Zq+0WAF6lTHV
bqq1D3TuANuLH9t8hjvanKAajK68tXx82Bp/xnchWoypHu0sZYCwQ1eNHsx/HEAJOQhmyWAndUXS
Fl24SsfYIUgLtLCKnd9vK2mjYhlAFNdO83daDk01uyeN+DKQ/E8B++3puinqZaN2k1bA7VS9COpc
BAtiTfjKGrLPo7UerQvjQx7niinOAkK08p3/pOmzhKRRcIDKxOwnLZtTz0xzNFQ3B59K1lgIsOOU
4BRD1PVXpsJwH0Yn3uYVmdf0tBgyYOqPuYeEbnkU+KOiVnjXX2nqwd0mnTx6y/bYaupX4yRoC5Kb
fJHE4Bm+7ijYpXAFrzLnMIQNRw878aVE7vAhMiLDLExOlktg9AYBvPMx4m3NicMoHmUigB3EkQxB
KxL8ChjXqy5bVDgNdt4fHWs/VA3ipJAcB7Pf19mffFuS+O0u3xwTQqNxm1xlqpi8DO68LBb51Tnp
bzJ5FxsusZq7a27VJ9BNtJQCCa9cCqVhs8CeMsB6+9CuxsU9VNFGZdggglKfU/Hxffh3OufY9H46
0Xy71JuyPYvVzAtCTnm9Nya/qnvZmY9tB6MEorlNtIsu73rFxh9UISMQF168aNO52jygi/ZPLUR2
Mkhg1gVLeg1HNBS0xxK245Ogz9HsuqCa/+LfdqtFmc7B9poYJTa9bPeprbeMDpoXMz8mhMCl87Q/
e/oq53DkkUwmzfOvzhdh8KWyxeQJAR/HMaonrybx5wqeCodj6L+VOnJs4ERMV0AK4ea8qsJacB4p
M6hZnOIEcR8PocJpiBO8TKDzY+lemvagy+/s2Qa+ZOsSqisNVVqzNLKnUdpuLcr4mND3GdZKtiz0
uZljatoiZAQ04jnboluaWDWUBbAEnCqFv2ZEQ3n/+4P0gx+Xffq/387Xhv5tw7ZKWUuUjEMVOqHE
tPuT8tnRHEModqUbn5PsHRFjPkvg9WGmTxjPyJS4nzT8xb8ZC9ND8sxwJrvQ17Dgd5HeHYM9nFCZ
TqutCGEMvQbFH0JhlROa3S3ls7QmCQRlHKdrE03wDH928qbNWRAw4kWSzTftksxEIiJyvTFlO2iW
jO1BZ/z+s0vquNP9slapN23ZwIolIZN5NMNk41p7Z9g5NL/KpZHP6A6UmF+1ha4upHKt9Qsf6kaw
894D3BErARwYrqG/oKh1ilAs/9SRZbQyjY1AJFa9lT1gXlQRK8SE+sBYg/RsO4+WuNsb5kKIFnXb
KiDOT91uytA9nFEkY14z5YU/8qXnZBTwt5biEoNajqaVfkQ2Z1Diw2wNZmEz07JZqD3j5cJgPNC8
hQxJT1uySc5AVkuDEt36xA23fjk2kNhEcTLDo0KDgZ0GBHyRrUsQMtUG8j9fSIDQHpePwYaEj7ra
Etwui0fCiPh68DRh96TlH7c7PcAUcOnGk0X8GL607zJro7spHTsHV6IsgBqG0gN7FpKr/2hWhfTA
qkqAEAJEEpA/ureBk6Wwgdbi6eAoyVxbKMoMbEBZPxXlge6rAxCOlZy/mbFQZeOE1HscPav8Hvbk
5xHXt+d/XL2+Pf+G4AqNMT7/krXOtnSOYGWC8Jce2OudA3aR35857cdOgi4ZlmRoJv8dK9Fvn1d4
lRaHAifVikDBsx+QDKfls9HClDyCTwanxi8HaxVtIe6/BDL4le6FV08AqcQc5NKdpTOeyO5x2Jiv
6its+WJBdqHyR3+U64n8kVy7E8/NWKmg9yNP6yvokFj0Wb1hmMMhv9cPPhy3DBXP9PcfTv6xjP72
w92U0YMnDIlYRQjF8O9f+4urLaK/2ayhJfzWnJtl/SKNBUq/oobB0zcG25L8uDRWd7bHn0U33y7k
ZqyeZHJnZiolrnsxLHLcgyPk5XhKudptm3OEaBcyEKX6hBBIEeTpkXyv9+xv/nznhvy4wHy7jptS
2+xdySkjvu3IXIGvaNf+HmI7HG1nJT1gwOA1HtN0W7jLe+CRypPOivlI0P2VlCECx41j//D7Jf3k
PwaH898H8KY+awNNRd3BraGxn78BTACeUByq5+EUgnGkdoRdmT1UF3WR7bTV7x/+Y8P322ffVC1i
mMepoPDZ6XoAcPZeXZlj989YBOM7mgPtx0OOrsky/UJszsbNe605gtubMR8VSfg252U701vgNdNM
GhPmxxJuHl45YrkXf+8d+/VIc0ZDGzHymI70iasO1Ja56EcA9a871/KiRqSEXRN5Vj73xFn8RB4B
SycSMnDvG2RsvTalLJVfGLCmJOghrqrZy1aq94CsS35pLgrtaizO8gIPpn9vJ/+5zvr2E9+sLC6w
I9fyxmeewKIryM8/zaP+Rqdwht8HqE93B87wkzibJ+m/t/jmbW/duvDqgrddDUdgh6GiubSzVUb6
noeFBqJ7+MbRr6U1yu597Pe6NIOJ45+BQZHo4Mnr/6SiVODgZ3DHkTF1xHa0d1YlaE4/bfPfLvRm
NciEUnfFMKN7KzH+E148FG7+lql28qTUiIt3BlKbdsYBoEYPbEw5WHBqH1aC8R4UnIqrdCUN205b
FliGsk0dPdPmNL1TCDVVP0jRrGSyyDj0U/IW6VttYAMgmqEl5HCJWxcaK3wQeTzgFq/1iXOo+igt
UU+7OHlJFYgnnN3MeI5Ku/We45Mw1eBiRjNPsOv24DYzGgPJWgTbne44WaJDIEpYXcmvZjUTj1JP
cHL4iuc7wEp61f6Acaezx15AlVCtifFsnpDMxMqUpkpIaa3jcGWbGWPyjDm6IYQl1AaDt4s/icW+
0lgrAztH6BHPnIOXbtpoYVn7apgPwxxTNGl4rbHL9YMDKVOYUCDRvTKRWnRgGECafTgVQagfgQUj
jHBC4vf2Q/ImCStVsX9fTH6eV337Wm8W16IVO9czeeCHR/0avRr5HPe6i7A8mAFVAj041s/t/G4H
RRvXjv8pG7998M0SmgV9FHQeD77yGOUvfbDGax2V81zflOMZYQ+6ZhDQXs3YtNtuNNdhiBrbt0hT
3I0YrVJl0RR29g6ohRZ/Tz8aHGndP7s9Lcd94+7cYCv3xwhbEPRx4nZVO4AE7UzRUj4ZJBi+uS+M
jAucMMIUGS7Ob/opjDExVv5+k+V76+jNkp0VvVAFCu8OjbzOsn2m+MgvUNyo60EHXGZ3dECAW3cX
hGjtC3lG0GdrKOwRtDAQcEwJ5lX+wIjCcpe4MlMJt9e9N/zHrqNu6rpiiLoqf41vvhVVseLJbp94
7CtXJocy7QQansJEMgAokpNexnfuyg9Il7G7qWmKpmuqCM3o31Vc1poRB2H6hdIhOvub/CEmnCeZ
CHt3p/2p1t4DPVjyHp/05+iP8vn7V2L8VFRIGhohS5R1yRRvFvq+7RTVcRr/UYEHBrAeQRRkLKqL
dM8ykkLsHznvs8RBeLAXL0hmWvI6awr5SW5jcgim9SILpgMEMvI3xBP2RjFZmKi4GJdCdUCyrdhJ
z7S0EfFSTet6qTsfQQctZ8qJ2YrnkIeYakOJM0emfAFp1noShGd1MaJcNX+mMPiCVcgJ4cE4e86S
eZIaL0NvQWgDjZymXkn1PNTxH01MmGrKnpajKq9y+JJ3ADfGT8qb7zfrZpPqci3SSr0Ft9JNNGXe
m/sgWmSE09ZTw51XZCUkG49YtMou+BPT1k+5vK7Q3JPszcQH7F43C2LmeCuX6fFOKJeieta0S1Sd
O28vEQK1TpbdtaaDmMx5f0Uaf8P8ifBaNOX7mEw+c1XSfqLHq4HjLxatCcvgsSofwn5viTZZSRVp
IoQA1uvIXbAN+gqzmTHMqC1XqLTMCmdFUc2scyVMIHX//jD9+CRLgIUs1WB2Zt6qrgZPGRS/Dpic
ubbkzlzo7vK6gYVPiNhSeTf6lYZzmFh00oCRmF36R3YL9/D7VXwp225XVMmiFy0aEsK32y6ESsNQ
NFvepwxa32TYwmy90ht6aTiRpYRM1vnUYYn3juHGe/QRHq31/sslUcz6WbAZdiz1worEjt+v6/9y
d/57XTcNgs5y66yWLP9RWNbz6qO8QkUqGY7XT9ae8xW8c5JXkjHEEm/8850P/2lV+35Txm3o+6rW
ZYM45Hw4HF1C4Q7DswS7dvgjPgv3WiHK+HfdfgGU/Tr/MXWcPjd7aQ9RqcjMrx8UtEnxIq6p4Wgp
LxQilJjRNNvyjRnaJ+oCbSvMMU0oZIPRXe1shfWe0dnEu9Comg5v5Wd/p5g3xhXtf65O0kF1aqak
il9AhW93opAlR1Y6VrxhIV5CgG0XTUKQap6yR2y103jurIujtUk+owUTWm1u2cKV5tWutt10nn1W
n9ozIoiEfjDVlkRwTDA3zwKU/z1w2nUP0O1Fmr/xxE8Zlk8lm6Z9vhjt1Y/YXOgBcFIu/hDXQTM3
n3x2B/WUWNjEZvwavQA4mjofmIlIIXbuPYBjafrLT/4lGf32k+ehkfR+y09ekg/GiOJkzJ1lB0HE
RkOwazfKsYI6fm9RMH569GRF0SxR1bjn1k3PNkwrQw/lii0Gbxe2SiIzkTRHM0Y1g/rA6X5wZ82L
A8wB9PhVvLqb4DjuM/NyTUuHJe1VWIILIXqaBawAKAIWaSKfTCBcU3M3WHD9JyIr3IUX2RZP4b5b
BZ/YKPU1QMNgFe716bAMcU9Ns5WF8Bi99XPwYr65fwSYqZ1dN2RPv4uvMrkHawc6DhmStlnBnDc+
4iVtNAswzUR/NR+xCq/7Hf+Wv3MO5op4jYOOr3fbbVoASM8CAQpzyCRMVemKK0TaeZtgj0vxr/XA
RigBHqLuudJJo5eC5E0RbeEPkkjTmszxp1Mh8zHJ+P+kR+Gk7SS4RlQFb+MEzwaVcy5n8d/QJiGB
4+UE2AUGKvpgBvG/5M+zTdI7PRmDLW8Qcoszgpv/qBuI3yZ1H0UkcW4rWmBIjbUZufUwwiCwTdRh
Eth3uSTqj2/Z//+lW+JNUeNVYmAkHmgwhcf6zJfHQTLbxkR/kf1HngxahGqucnZTpw39dwJpj9BL
rGdU1ya949H5mRDyvVc/aJJbO8Yy+bnCcTml98dcULkQp96Rh1StLJd0chmeiT8PF9qd5o/088Nr
sJqpsorG8ebh9YIokRuRh7ee484LcFDO6hkur9GmCV7991Va+anAQHHyfz7t62q+vaFiYGV5lXHX
EoS2k/zKzFjlWSci+GV41PBrzkU6tDPvERtgh75dmrr0UCfaXKIp64BS5L2aspD6n+kIynZHhLZ1
/P0if9xfv1/kzT5WBkHrWg23RP+TrejUvxMApk7cPxloSLJ4mJ6dRmHiAndMNg9X/pHlb1FvhmyC
utz61MGwgfJL2kl7+v3Kfuy/fr+ym01OiMp0EMeHbvgA1AetZmbNCUOvrm/Zk3WHcf3jdk5xoepw
90xq55tGQCzFquT1fBhE4wa0QD997zbR1Zp67xDbmNybcNODKRj/DgDenVX1hrBtGgZtKE0WdR0q
Khyor6bl9yfFSJpILQZn02jvLbr0gfpdaxmPU2pq4IeMbl/qCMLzCngbclbeqAL8DJkBeJYGZZas
8rpfZvghOuHqmWhtKJ/1BcJwGWF2aeUzBcpPnAXz2LRl96GG42WyjafytQqeY568YzOsgCqeffPJ
K/cdIHJm3uhPC3b5DGdo1AGoZLw2+MVUbokxFma9j5K+W1aNM421Anbbiz/sco2+xdFjVZV64s3F
9vL7U3Fz6vzfW3XzVFgiGt9e6OWNVZw67Yn6faqBZvGNveQ/VUz7C/SQ/hgXACLIE85eGu10vWeR
YdRP/Wz+cf21IBnbmmlisvfA/4s9nDiClIORXZ4EuwaX++9XLf37YPbPVasSLUeKaQkl2r8LNktS
etHRFdx9yoNkPBkNYnpEuxzEEu0gSs9qLzFo3bfIuxmGSZo4qbWnwf3rI1+9cynGv8/t/1wLp0NL
USRcI189jO8PW+iElSjpxd4ChvEhfSBXOePbmbUQyMQ5GpUpvo65sMSOPAvnJFNMMRJNyTyddI/p
qX4KDsI+n0LeWIDMnrwbk4M7Z6kIn95FYmHIDJr0c6Kw1xFB60QnL1HMb3ieZj5R6+ghYvts2swx
F67t26GNJp6MYBKJ2aEVguA26Y75xejzWpokVM0dakpSup6cV56p4pkVEgkvboVXIFKsS49Y9uIt
kXxzbQdUiOWc5dMOt/Ci17RBpv17i1GVKI5lBYcD+6M0HS4oWmeKt3TezYVgE3pwGhN0sP4BEgwf
mSpPu0OJ2oWD6ESfeztUVFvuVbMAGDa5InCd+AvjaKxoCs6LmbUcXs0HYpGekXtufQ660RyR44km
/dx7ysFOh3e/wn+Vfv98gzA8TI75piqpN++A2+li7nh6tvffTDs5vsPePKoKGwcNFzKGljX4MmOW
3qk4f371vn3sTXdhNCZVVh7nezBT4NbPyXnYSs00eg3TeTk9UhyVJPKgrtPMqTKlxzWj+cRZmZgl
3CAra3an3aHI/xZ3/udGGAZ6JUvHGfU/eiUx66RaFQNlowTIyBhPlD0tj8ScltGjToTMMaQaTWXq
84yu5wgL65aecYyD197aR8Fe9POphqInpwYIoDVTrzmVO8/pywnCrCoB6uPp8OB/xshwOTfQQolY
/q3+2cRTOHQceJkGGPgQ0+FqaRx/TGPqyIeUFqdiXV10Ay7WUBnquUwCgIBULwFSkFHAVnSi9BZ1
evmaEAPRVd0CP5ZVPFaJazfbQkKKVOJ/N5Dv8hpLHG21aV18SolDI+BB6/JlED5zCsWaD4Lf/MiS
ja5cHATXkbvr/QfBeA7hTNdje65/N5x9lawrTmvSDJOGtW+EEntXh8gIrAerqNM+lxImhvbiR5cR
bg+3Cc++qj/rqR3pOyXLlxY3KAeLo8DmeghNbaF6zk4SCW+raRpLhHHleFoKfSWa7soSta2iXd0x
Ry+ahaUJWZrZs7HwQXA18jE0kZlCH7WKcNqwSIPZd8jocOPYFsaQKuKaYxwkQ/yc0i0db52mITeo
OGEdkOCSQaue/Ao2M5k9RfbSkIoeo40tHeoqneOmryGw2bZ9fOgbsswSEU8HVkiyB5FnssRHWG0A
cGNNjAqdnOuXgR9Chdiqi8G6iDg4dh9mr897K987GZINEVWP1y7TON064dZ5yYY3iIXA4nNa32pC
zsdb7B0TqvLWf7KSDbT5LFsF2OMqdJoS8V8WYk3fTuHXielrgj8VSGUaPjg5kTFIv72cZRS3YqOa
z0n2qaQrJXyyxK3LX6mnW9OPZoF6LoUleDH62Lp5VqJlzeTfDXkmqmWpLsN+K5FEr4XpVLTWJbF1
9dovcU28qh6ZSeUMD8FCVJ6wMyi4uApOKkVxHLRNLm9rZC3Qz9KA8JU+QAhAaExtS8g/RB09KvW6
SqqMuBcRb5QeZGzZ1o11nZx7bBMeCphRYxv1b73xPoBTq+lW57q0d4kgL+JnHbzKtYgfy2rpAaCr
7TQ/NPgyW+MhLF+F9NPz/mrFW1G71OZEzbojbgX6HvkrTDXQ1FsbD/6f8a4btg8jIUSPnUEuihB2
DRlls7pwiwOpGwxwJIUTSXJN0rlnHrEFzTRhGSLrda+y9a41s6Exprgcsuapk8+GCfntMUk+hHoH
m46wea0ScWOtBIA5A0ibeVhuTdUe/M/AlKCvImRslr/vyj8uZAAfLY1WhkHP7d/1QS74QpY1lbY3
tcc+3HQKKRevSmSXPK3++ffPuhkH/rNqmvTEERlYMEBvOjp+E8um3rjmRmC+PUpUUes48gJIj3Dx
4pUWz8tq7ToAPLp71du/D2D/+9E3dVDoq60VdY6xGbRw1ZqAek3B2vUeXQCyXEsHyqYO5pVTbL2v
aJubCoJJPZlmGm7EoPR9hLEERhUn1wAZfKfXeCOd++fqLHr3lgaTVZTVm2+hy4uSklvfG8XcIiix
+psmmEYL6Ll0yCXw5lGAOmElu6QB9U+RuUt4R3xnK/PFNdvU+4iLfVeYszz+MDn5Wp27Lqx0ozfw
bxG/YIQRqYAi4aJjOuwNn3Y5hCFzuFcg/FRuUq3L9EwtHbvWzU5dO0FftJpnbQezm2UNyY8jX6Jk
Mkk81LWDM2Rh4UvkeIJwjMATXyGcksxzPfUOuXDnefvp2f5+MTd31UtcMzX9QNsP6c4L6okVlYte
XLgQ8lx3roZ3zo0/fhytKUmTJETMX/3M7+Wt2UaVqfMlas4iCLe4bgphw+f5AOxd5c/v79KXfeS/
XbivR8YUqZYtw9Kp7G8fmapVzCGMFGOPMJAXVwoYbjyEk0sIqKNYKHAa6H7NXWvbuy968iBw5uA9
8zCE6Agc2eFIIGiTt0J58sy1D9pF+/Syg5bC9aa9Do9ok6WXHMBES0Y2AeXtHPAuVP6JjgjZo9Mz
KDh6gPuQHjCVaGq4dIF8A7L6LBD+ijVDhXPnfkoMAXOyIVL/ue0QA8UrmFJxeS6aP6K2FEoKx+4w
mLvANeBwb7twk5d4izlutx1IU5QNWFmR2eXWqyfcWfv+PYP/5xaqsgXGjYQYlL3/fuukwO8bL+1i
vJUPksLBsbFRqA0EwnMU6lK7zda/f2k3baB/PpFOtsGnmYZ4O6PTQj+Uc7Hytj1nn+5oyG+q168V
TEq1/9ahAdVAGwN4m9753Jte+n8+mCM+nCxjTJj6qrC/PZtd1CeWUBpw6mD9oe1y7QEwK53OvSlO
S9U2iAXOXtP8U8tp7pF3gijekHDQhY/8g5r1hCnJLd5L/WRE0wBqk1baifQUiSehvfAAQXBVXNsl
QjXv/yCTS2ps/vw9udtR4JxSgX7TJhke+OAQ9p37FhTKtNIAxwPZxRm+hqLWZg+asUuHOY9ipBKL
8sAoTIGyVRbvLVyAsS1AwfFuqscwmKscuLpNnC/QvcDJUuJVnZ0yc69mhIeSByJHAQy3Sw5/bRi5
spmK2upRxKAbH0TjorYU4HiHSQATUKbIVw3jpac1E7tJSXiv6YiCkMK+Of650xHYUZxkBmDFcKjy
SwG2ttz2zHv2LlKpEksITOLlENiGvq1glkSLRr4yO6QEa4iHERc5EbzNwpWO6BI9Cw3jaXDXev7I
r0109MODkNzrLI2P7+0KIRGhpou6qSnSV2/123ee52otqH3oH5r8bAk4B5J1gXuHFamtkSv3b1yH
HODmv/OU/7SbUVEoKmcjjcwl7ea90vJY9gfBJIy0fDfqatVxykhxFSTmmjw2KzxZHtaVd1l41NBs
YCip4/eY6rO0PnJEJiKaeQHXWKg9SGBcScxTi7OpLeN4p9aLxrDz+tgpG/z6UOlIESeR/c7r8u8J
xz9vC5NHJg0mvTHlpieX1HQAQWIIG1BUUB84U+wbSGd2oJ7ifN0+B6kLMAQAOXmS9sa427T56fPZ
Qk1NV8b23NcA+ds31+SN7wpCYu55G9XhwDreB5VtSMhIjjy7Wv3UB0/6RxCsLYHAnJ5akS7pnZsw
btW3j8/3i7g561dx0sfS0HIE2QHNX2JxfkCZf2hnewvdpvH/vlebMud4ePQKxeFXH+vbjxxVialY
hWhu0ngz1GspZroR7CX5lMdPYKfv1ClfS/v//HDAonAi6db4gvx76Q+yCGGaPBRwO82dadNVgONH
xxGzdwlx9i07i/MBiKuR26CFwXtPQOclzzj8DsOUoIkphFJtWI5BEfx+Xe0astrbx2FX2C4UHfow
2p1++Q/VBZNwQ6UNopiGpdwUM7qii82ASHJLS7aIxmCSU0ufCBaXRuRtf+cd1n56BL9/3M0r0Kd1
0A5Wq+9pDGsYqeLglMXbUF4lMhj8DmuWztiZ42x5EJU/ZvcnzTdlop0EpHateCqAoRQJrwiglHxI
Fn2NjcZBpU4ZFgAMTxWRWZW4kcNo2kv9XEQxZHE2CpC1qQXSBJAU+DnLrFl4I0gLGlTTuPgru4Xj
qGhpiBZWOUC96ESbRRZtWBobRolLAG9AXjawPSFYVC+eeMgRlCGmvvd6/HiDZByF7OQSj+7NwalV
XR3F6qDtk4rUefNTQOEc9udYOkTRH3ewBRkFHUcZq7gEsO6T4irkb1HkLO68pj8VMfSn/s913JYU
VqppjhdH/kGTLtFAWEgS27riEATnTAYNiVwvzgTHWpmFRZQEsQQmSQb+kxv0sFjXTnyMI0Bf69Ix
7tyhexd2s340PZyLulHjrQtSu1rryVxqL4a6lp0d58vWvFN9/1hbfb8R43r2bQVxKXyEIgnjbQL3
2rpYyUA85kYxaIVMhfaUqvR4sav8fvuNHx8DZdzkVI0j9JfO89unJolW5Jom6PsUnSIFrjn+L9lg
RSjrN6onDbsTmk1DvtKikIaZCEXMaXZ5eFHIkB3stCU/YpcEU0s+CCnxc9MG5IGw8YVl2611wOsl
Mklo8Abf4qYrNqV4VeSD3GyidE8BA4urtmyTVM78fYivXYhm1bDRUZnegxAugwoi/SIAFRFvKEeo
RYjxJg+H3Hij2tV9OZdzO642bTHFsOXBumY0re2MdEeVqCl7RXku453bgi5Z1fWdQ7n6082jSlAN
E00JKorbVbgr6ziwfOyaE0a7IS6pS7gX5wg6kKNrz8xvq3fwiNJePCAEfxjSI0Ol4Qo8aU9u3cR9
RSC7eKqX5tx8kMCgdbTzsSrs8glZ3u80J5Wj/4xOSVn9/q3/1MggycSgPmCMoUu3L7/SCaXv1fEw
ZgW2BtG0FRJCWKLpUnYA1s2yYa6opD7f27duOPj/qUy+ffDt246XoZZSIU/30So4l3PRVtf9/KwZ
5CZVG2uO0HQXzmO72QzL5vE8LAmGRNgbL7VnD4Ekvz7qr65NW26mv7Sr+BDPxA05xddyJe3wd4pb
bUqe7MoDgU6QzRxY+dJ4eWk30XqshGfVHgsuTF1OhRfCCqefEJqP5O5MhSXz2jl/ESDO+s5C8jUX
ut2siWfk3KKbskI99O83W7aa2nKqNN0nZ4wS5/YS68yEigPHpuD1vd4R+iFO0ieCczf+3DmShgCL
3f8Lzz56Fi7D3iDK8cN76OUZgQ1YTv9ax+QJ1yeBRxPG2yHRP+8KRf/E+Iw36j7fII3f43a689T8
tCB+/zFunnZd9b1GMTV505HckXonKf3TU1dhaXNkIpVGJfW9mdtPXQJUdGDbVOoclWPuza2Lm6LN
NCXfq9DroCYtiDlzl+FeODQrzF6T2lZ7m/RTIMUTBrzqhWyi9MHfmOlUeIdl0v49l09lPsn/OqsG
EPff4r1DLzlt5vmnsB7e4FWSCbjpH+XtM9Pii/Qkb7Ju4lEkfwXOC9qRkxtKB3Fh2CgLHrXLMK3m
PCzkb8/MCbk87jRcUFHeeWgUcdxfbp4aBlV05VC90pBRbp6aStaazEwFc9+Z2GL/SO5bLOw5L8Y+
BBpvNeiEmEvuaihOjbpNspXvj0UNTTLqbI2CL0qRsQMiLyM2LoYozLXCneu+xnD+Brgl4z/5IF7q
+qNISDuD2Xd46cplZa6LbCYSTt6ewuClbQ+KdIwQYX5hqwoRNle+jqONiT4oZYbYxdYk1o4N3Mia
xJNoWxrH3Iet50xa50jPj64E2b/sIR3de/0Uwj2OBwKC53K6LIKjky84YBtMi2gBgbaI4q1MvNof
E98HG82Qg1/29l74YOXrTF+3gs0G7LrHxD3r7t7DIkA42dplsgAqOmkuYWdHeLDlMShgRa+oinck
K3n1EaSGWP51vbPpPsb4BFLFLiOiPmw/WBnkQei2nO+DYs62VamvpYspc+3DIHA/exAK/GG8s9An
ptqxJEii4a7bFZOyfG6NeqKFRRo79mT2AbYtelAqOMYwmKXe1RmWxKjQdGBXYzfI04VqXXJxI7Cl
WRMwFJy/aTewi/F7F7y6S37rKuqX7Hwcyv34M8zW/AbkSw+ZGx6/cC4HBqdheKJVZbmfWcs8490b
I9SzJVLwTN/IxlPurOmCMA5HCM+fMGuYaqA2VzXE67/8giIPu2harF152+e7FBIhQKx0bxAnDwCv
XXqkOTvUtzaMTvTFimFHELSY/7kPTOOJQRaUdSXBQvWxRS70bmPI9tCSso3QA4L6TEo3Ifb7cja4
C5XBYLsScA2nj4l25IrZyPmpJcD0zpx/N5AOMKMLsrItmPJ27/1xwCiZNo9IoD7TV+Nv1syN724a
7/+j7LyWG0e2LPpFjIA3r/AESdDLvTBkQQAECUcYfv0sqCdiqlgVpZhW36suSSW4RObJfbaBol97
HCw+e1WYnGydQDXuF/eulfxDzjPzc+Z0QuomD5fs4agtlMQxxi7ZXpzgiXByh8O6uqS+kUt+wWDl
7oJ6gCJSvFywRdCnp+SBwsFUoyJZEzOD6Y6su0XyUuMiLFHqdFOYY4gFtHqm9z9sXv6YaDGFB3w2
8dwB3BPuJz2zztOrkaVGNLR79s5FttOu62u5oxC8ZDve4v9vNXB3vLutWRLH5/aqnq9R0XuXW1Be
fJwZMHRuBb86uDKsQVThoofD0Q8H1r53fb9NcqP/vTLCwGwAJMqR3+f3sjXUXhfTOlJFC3HPeY62
OXuVl5PZuGsX3GQ2LFCBURfgkEWz5QOYE/emaTNXl/L7Be4wzk2zLjqEySYO1DkCfeL4wF7c9F3c
VctizObqNoObYxBd17b6zAzndC5w/vpNfzpPMVtdaTa7ZFcjn4PyNfvMMJtdXtal3WybKUs1CQfl
6/BVv4qocCzTU70RVqETu8Ma4/pAbu4Fv45mhe306wyx26Mww60j9Y8+2WNHB9tJ/Un3RMmRXDKk
FxAQv2qdGdbBoSMGLSRv9+YSrLbQl5hXxxF+icyQtvykb9nXn0kG0JfERqpYeKpL1fq6OO0684iZ
ej8sTgChV7aS9nne8CUSA5eY6Kwgy4XZ5jZvVgLFZONoYRKcP2hPbW5Hq/9AO/1WL3Lcg3wmQrw9
tocHMSCRolgqrhGqFmGas8n8thTWqBmwOnMbmFKTLbY8D9dI2HNPSf6aYWl/JNUFs4nIjPJ9vm9m
x2U7E6OJfXuLNRvuEIaNNMfso1P7KJ1pNy9peT/qm3whvh0cwiBfULprS6xEpuZGfEOUTkgZSc5Q
XvbGFEnfHL2RR0TeArFn9CkGqcMcZQ9PGEAETWOR/xPedp0vv5luMje2ye788And2II5w9bj5eKX
fvnSB/jLkD3Hyr0pPHGuz0r/6JAVVDoTN7PZ9a9RBYjYirgruLA2ncxm1fnHdxNHLwg5yrPxnH/K
Y3qkE9Pbpa2FmxfMFVLN2gBvikcyfJvZrrQEVySaqNh2fhIWW4h3m5TVeHPbaFPSanblk4Kob318
PVnDsrp6p4tz6awTiISD1nhKBOuidBJf3pjuaUn3N3n5Zv4ctwQr417mI2M3VuZmpIawSbITW3el
xkEDoj72gULsHVECn7eAv8lhjV3lni2Cpm1py30McQ9Lrc5TfRyR6FPDzD44o5tdb+HqsDq94cdw
mGc+dzUJkbJGvGc8LRDPi3/cIoZL3BoykdSHLGJIwi4LKoBKtKt+bpxtPDCOHgae5Wf2Uoa1DcPJ
J3iQDRA3TFslfhOSL0QYIYVutk/sbK7izONozwUqg9g6E1hFhnhtk4e2wjVgxy+m+g9jl5pnke1T
L/cRAsb2W7J5k4NNH5rr1oazsCBJfkx+zdcpVGQ4T3YCN7m0J67CuEIYnc+HlbpRPuonYZnP5ZCM
NDgRmpNfbW2LkW2k20jGqopcLNNEl8MCbwuEguNMfI7KOe4LuMKgiOjtgycv1HW/fpTDY6QtoUZr
B+8KxXja4pYTFFj4u8oSIeYkmerr/uv0it9CScQEJBOvQ8jXBuc3ciZmlz3M+WRPrtGSZMCevU6+
Lv1mBsUrrBelr26OzmSD6cjyfXNyZMd8EtzDGrYouyQeR/VYzW5RC5TMo3k6zPkPW3rudQuA14MZ
sQKHqt/lE5Su4jXdIGScoaW1HsAi3dP+8sbegBLsEXXuFvmkBX1rQXNtXT52b1DxCzt7vjgFvogS
QbrW/gsGG8FPkMtLdy8+qHbspAs8wJwBIof6BcNgisePzw7sMbPxa+LmLtov3HTee4uRNMWYB10T
rJJIQdTqqesC73f3/DV5kdfZvFtBU9BHz1piPoDCA+YKAAcbjzvPeFJDbfmeh31g2nSYds+mPXm5
2Xtj03gs2F7tylOEv6uJf1g+V3gVGl43L+c6fm87PGEvzweGQOMS3v4VP899BasQRkU+VUivdPBk
8MqdgPMV7PEplBnEDHbtnqf162CbgWGfotVjPSdQd8o0BpNP844YRmsRnjgem4QFJmNCgIh0Jn4m
TmoPG1B/RwouDnHMPnlWbDLl58n0tD7bvPPLq3WCI3eyG2cgO2krusKccDofu0I2nOoy48bjBAJf
UHc+4MZtryGZuHZBAAFc0ieZW3y0Is16Fh6bPSL2aUyg1nI8ZBrKnxkZtWuuP0AaMHLu8PmYH3f5
Jg9qMtUOqxKPCxf1sA2t8xOnosnqsEmWF/4+Jel2skVyUAY3r3LwxpSnnf2Sv5DiZacfpvWgOxXx
s1AAIe8ZG2k2vJ18fGBn9Uza4J/mHX1pQcPMzr0vwS+5/sK+Pp4gQyI7eDgu+veP0QtTsD7wHPUU
/4OrplPF9XCPQnyprQGGqTTXAlp47hfK3SfxvZgTaMqix0bv3fCRteOKiGl27DV7tltHfw9J5gJJ
joxSv/U7nnMAC9WmHLdSqIba4gObj8LC3tR+alnuK0Zw7h3ZEnd4aZEF7MLBTvcMIuf62jpr+Jwb
Iyify1W3q7eTabMoxtvPre+CaBwY8oonB8sRtoyteQRbrkDj2HxywKCcXpyvh9YZHkDswhwwaJYQ
4CwFzbrw08VgHR5HGfZibMiFaUAdOhehh0F6ZO9ymY6IBSw6q4ly1C4Us1sGxykoIsnSHoPM6aM2
wkqB24SuYvmBj6gHiDGVGMF9D7edgRAve939KqxHsr2jFsY1fDdctGRGu+yLnfPJzOKiC/DlBfnM
FsAqZsKISXGQTt3zAk2GR1Kyc1hAc6jddf2BU8KMbDzuE2R/+wtT7SDxCuej8deSP0OAyuNlRqi/
UH9rvqy44pNqjeWH+pDxczzV5QRUy4S6OKEsGd+P07x1+rk6Py/rlzio/XZ5ieqH9Zcy4x20J4zr
bJv6ZzsNM5JmB+srn13hxMKP8tVn0mkrvsee9To7hqlNnerKKxlzaW1hBv07dZPokXinek8cydef
W0bIwVa5oTE40Rfvr83+zi/mI3iATYfVfABNtlP68x6h5v6TzLvQBQovEIrgvbpjxnOL9dklPiB3
UrrEDCxh3mH+4dG1WtW8DQ4J45BglVn7yeiy0hUhLIBUjPnrjK3YCaGHahWLyfRjsPOo48UO8w/c
aoAYkDe747xCpPn8exr5LPbtWmLcDFYYVRzEraxwf3tNGQAxe3lm3JFeS5qcFW73REzbH1yoHfC9
xIvo2EyNVQ42ykSbTFMwitg+hfnySGoR66BuZYKF/xxl4cJcVnOjsrDVWTDvrGJHCYow33YzkmNW
xNdSAx03x9frPLZvn+mLbO/PPuFNTGXMiYkjzcZJSQlqzp5G9GPzmTmF9Z4s3kEatpjSoU05MeUK
72CbTuNjOckZSA6FCTqRjv2llc7PczB0rmGcPcmXmuXOF/nyAR5WDkaF7jAfrHomW7WrMi0lDCDJ
F5+qKXU6odKLp4Odfp4WaThx6lnhaC8PGTeSA3WCNbxNUqc0rInDWKE9zPPMGsvcadEwvsW8/sLj
eW066pWRrZI0iaHLcg19O8Qv0UFswiYEZZb2wtibAxkHFOPMJy/KGkqiB4LgtkA9HR+Xx/QTt7pq
cfYvbzeWDoo3jyHvCJbi8UpCXR2FHmSM18ACzBbP8vQLhyw0PxwahgKXhX4Ww7inNLEeKp+0970Z
kPIaXo72ej9eNpnkvrx8GCwrBZ/EucfWXsZVobFpSL81MFPG2baNcCHzmQZgzn78sEO7swYHsB03
aFC6TImmHYzhuz7aaHZokqsMddlGZLsbNxTNB6ZEXrapLZBZatD6qbUu1DIKCdfCaz+tlnrQLbIX
iC8Ouzc/p/xX3HLdRdTeDpbslmJt4L93CmEDGeoKqOxkuz1TzXnZ4jndEHxhi05H7ugys7MwXbaP
GqVdG2rOZNTWpKjUikDY5iz2m/Yxo1jLp1s4b5TO8bwN4r1ISgE/SqFRBe/JDqcAEFVpOcf+IbGy
1TDPvWRpMisp/nEnhBMSb9hFLb5U7Kh4fFSJr0V4WiNa2UMf5nGeqJi257Cbhkc3ZovFT8NiPy2k
mUhJ/tZ+3iiICL55O30CwSmb0azfIW593bK+bRqsugZ7ts6W1+A472ymq85un3m477cnZZ11DvgR
E47+ym+2zEBbN+C76cxgaom99If9vjbu5//YdOvwrhRD0hVA6d833V1jmkNbgC9A8zARRB8WB/hW
pxH/aPDjG7PPwN7kEJoeuGB+9W7HAAhKIPXM9AFTwLwqcWUctoI2O9RRcp7SizGB5a/L4RbeyKyv
9iBqgG9X9u9DVAn+mahrRIFUIu0Mvsjt5sNiAxyqlU3F9vqw4GcgxeSjIbkLbAbM14ohSFrRr3kk
xWUG7QoQaIINYBdol+nV/KkR+QfdZBzppjEyJmiMwHD6/a6ol1jSJ3izRNwDWEYAg4hMMJqmvSXr
tqjNhIZMRPeHF2wEsP94Fr8cdSQk/tJ/Q51b1uWNZ9GWEGjDIV437B2PAS8HECGE4IPokBnCFdP1
+vex/5CzcMGGYPAPLBfT+IPNKpzas4bMLsqw6Z1PSj+l8UIdLP4gNb6TiP03h/x6oDske3JDbHs4
lhrSfcj7T+dmxlsvdVPgXeE4hpKPdtjqmaQLTA+8Xo2yenvF3uzikXb372sW/4atGZKkyRIEttHF
6Pf7nZiXg6bfOml27I+eCPp4iDva6xj6dMcNds5H6eLkcj5y160CWYasw5jFiLDPpNlB/cgbV4VD
jfBUHmln/z65O/ef/71RqoZoX5L49M2C+2UwNGaqmrcbrs+NPmaTZ+eplkcKOWfHjTFYUhEJxNfU
/rHelVf8ajjvDeIDbTLN0fFUYdu9V7iVmlNMjKkywZGvjqS/xZPZqfFpbP37bL8ZmvdDFxKgLms0
KATlW4b4y9kOSq8MlSYX0XFKPqKXesh7Z4kPako3xm5wUGXrTJSTE9t7SnXQCdYQl0Dzn1SA8h/c
knEk6/C/JcFUDONeBSjToD1dhyOiGsrh3hE0KzkFZ/kBpyQgTQyas2I2RpqnS021aWIj/ps0foqJ
vOQi28DXNCsfxHo3yAXp0OiJXen4erthM7WPpdHPdJgeOvB2XHBaQK9mcK6Es2D2/5NnwJ+N2bsr
ucND0/wkFMZEVqM4d6EH9lh/oBW8ObHoIWNMiQA0g7wIfgw3vlOn/+/QMxTlm5MrG8Zdo+1i9rT+
WrRtxgKXOZttBqW4j8HJQqMKI7QpOK/yAIZR/nr8KJG74viB2dOuWl0IjQJ1sZXlZd7a5mhR6cZE
I7DbCNCO25h+Qil0E6zS+UVonE6OuT4/EPkwePEKM+PP8wvJatI8oZyTV5fgOK3eiUiHIGCxeAa5
8xPT4s5T77+LpW4RaSrqGpLmuwlJaM3rYCR6ESkLVEfH1WGtXy3lBUFeTjPxaAvsVo7Aul+jbeee
5NKnk2TRYQtujuhhB79OpxO08G+DrW4p3oj//EqwNgvjQPQOawDfCVaB7NwnM8pMqyQK94YM/w1P
W4twSvZ9uFV6eaQH9LqpUp7bBzyq8r2+UUCLmrB7rp/H5L+oCxInYvld95BceX++mKsgHImaI4/2
vt5kCMCuanQfR1vMXWNLjkHjDp7kdQ6mxIjfqRoBt/DGI/y3xP2EkkWLECF9XIPLWzvBRmX0lGRz
Pflhov1eLu9mByYF5LnwADVezLsBZZRCr5+Fqx7d4pnZhI0+ZQ9FlKyUBKfTPAWxOCaeUj5cy/2g
IsRpXlrSgljzLumcvlpfr5L06Zr4MI4KBbfMPX2ekXV6/OrBC+vs+XqEByxhiPxYYlMRh5MfyTHq
X1ZIFmCUghJsULoUdyUBhlRmrx8EPcrHlJ5daUZdvUmAP67rS/I0KcKrHObMDVVYZKF6DlBOjQtc
Yb6rsHVqZRtLM7WJqibKhpWev4mXOZ0m+mv0B7VmoZ8dygqafrT+KC5obZGvLI1hoARBzo/prsyX
k+pBga8XYxpLCo8cwdThF12l2GsRkN2ApfZGA55yXRz7taKPLdDdv+d59c4U7Pt1+e023L0uF70R
jvnBUKJZZ68BiXrHm1gCXu4mNAb6QvN0ijGfi32HN9itg50RfRLRenth7FtL/hXsp9l2++V8AI28
LB4EW+IV0y3Nr57EKWFC04s1C2HSe6DJtNQraxvMxt9OZ5mPDzbXvKO+YBuIaXOrcNYdaMi4p28c
w59974RPNh7qH+PXJ876oXBKtwtp0OK3cp4L4AVkCTgQaSwiKYDBDvYHcAo/vHVbiDjjga8sVQdL
sIDoOvabLaQYtLWWZINspP7DbPv6vOd7TAYWQAYX+cInj8MAnIw7QnYD4B/4yk4FsMveHS/l+YRM
pJyn0cSHWtJx5uNPaj7J0giGFVSwbHGXVzd/JQGaUybkhW0+P8fnK9vfICysVwBYADDn+tBwPCEk
Y/bqagt8Z5HZtsxH+B7zTLpRK+qooWhP/AHIHwttS7JC7s34aCAnblGFeYYPwMPDkdj4kATIh2Cb
1oQ/kyvFqdXulcc4fv3Co3t7e3khQXX1vqI5b8/HSJx3dGzWs/v+CK7Exii2aTNY76uU9Z8U7umZ
SiCLbtxtKSSFGR30yWFryP9MlyAnVgn0Fu6JWmHigr0jOB7eY9o8GX4SfXDByngSTYgVfyRZj47P
gS+WxM4dndyPQ2TTGBfBkHE+Ezf1En7PkW/hkAO4yfvP7xiPAI3fRQXB/MyLZWe2sHrEnITGR7wS
HN1HJG53c4M/X+aPpeOvAMudDrSsAy8nX4Zv8wNe4QL4MyAIBrUJQAfLeMWxY36dK0/nCFGi9fhI
whxjaPyoLNfFICeKQJzr6eAYH/GC2/S40qz5aoNzio0FqH3jVp2tKMQ2/HsZMKzHEeYm0yDULHIP
LIO/jBkMQ7IHQeFQHi6Y1isHEPjYR2H0TEAwo7YOrmAD/32obPtP9sfXv1/676ntj+lbhapFhUe9
fF8PmJ2a3PJ2FFycHFWaU4ugc8hv4aDZNTDThXvchH3s1Z1PL5xKlab4D6fw19kXzYfKpgvXHOmu
LY22rdLUAQL3+MroHhmuGN9h4w0yT6oyuugh5l0Bp81/JMf+9dDM+aqhYjxAMf77LiGPT5rWn3N9
lJsoWJI2vgiDHwWQnxd7GCCSbE9Uq6P5qkel5CYi5a7z4x3Q/7JRxxLv/07jbnNYX4iuuvXNZaxT
1oqdWME3wkSOHs1pgHdYmhc4dDiuImfPZkmgBuWn8Uy7xaEjFooBIhYfj4pm1s+kD+O5mFWQxDAC
yPfVGxUaRCjZP1KbrWjRDA78HCC7T2nGSo1PDlB/EPkQc8b0TuIlyiVaE3BQf0QescieYV0x/fcz
/1sl/9sV3y01stRW11JqjEg2EYuSE1MHqbTCOgOeaSVuUHudkmdwBtg0l+uiwDZqAnyyReoFwRQ/
Nf4/u7zizHkaXTk+J1wLmgfB6cWnUnzXYGXXkZIRURYDdE4yuxTDW48CIzKNz39fyp0p8H+rJgCL
LMNbI/7tu7j4ZXt0NSXtXKASjSQgQ53JkCAr/0CYyWOjE1BFY5J4Yq9ZnBcGouofNmfGuFG4f39/
Obo26kl/ObradyasDraM7XvJso3bjEVHbCxMocrK28nMeCmejlMU0R/Kokcr+gBVQVibS6yh5hjy
6sskqqZICcKjjc9tUC+OnvLBVDZmhboaq0b8Ws2B6GjM1p/9I43oKVP0Mm09hJrnDFN3Wbe6DovU
0TibtiBJWqoUCkdHekpdOhw0NbrlgAOFHl7mw5YitczwJrdNRtrjv5+F+be7ocrCt3ORjp/l3bDq
y/I46bUaM8eF+IQnDqXKtJ92L2VM4LrpESjlVJCnXIgh23Pi0dimx387OOh768/aF2ftDNm1bUyh
FrxdFgkWHaZL6xczAN6ut9vm4EjTbqX6LXwIGrdPSWi6k9fmARPCYjPMSYPVQxo9vEsLc0qGRfvS
RwdmMZwRMvoOwxueYGip7E7Cval7ZEePBQeJUVOVNHd93DyrOyWiqMQGt1/JqLBGG3/pB2fHv45Z
zDd1lbhVUxLvhTukwR1OIvYD0al4roSZfCP22s+Th3ZAar7sh0U3eSfo0kp4tvEVf0bWU3mpd7Oq
fPn3I/tr0YnQkN08ilQRx+nfB3A+5GWWJuwfWIAQ7xnk3RcOTD6UE0bjQxJrmQErO4Y496PM8U95
jTZSkgxiPA1R1UX9buLt0W1o5wkRcnhFHFJ8+ITzVDZwaMmqBXCpKB3ptSjrY9G6TRp7hWrsBATJ
w+Erb3DpPHJSFyIZ+hTWmZbh6yV/dN0uJiEYa06j3N109NjoUBXp+DEZkgVijGlKznWcTWZ9AXkI
w+IEaws5/jKqk2904l7pF4haprfzZJ4Tk6DKHZ4wpZMPYUWO83i4m3pE4XW1kV8hOBHs9qjNyuQj
KeYGyUtKSlHMvuM4vCklIpZRXHDrHlp13yX4DN8+x4NkQhWVGGqWWeGIEmXoofWvV+jhly/Edi0p
JxKwfJti7G28DA1GsCU9/swMxZvBICXnlzWxPUHf4wIHaGON3551S7wi6YYQFEsIEI/6c3c9MhF0
FhbGSXUJDiInfpn3Xf126qMLE9EZ46VSAU2i6FD10snMdczPn9jlGAh5PiVdfU8KXNAApogl6sLs
fJz2TBy9uUp4N8Yv1W0DqwzDCJ1knGtBEEKyKAy6z3SeiJjooSgoZr8SY2FlXBwRL4wjip1benpS
UyoxhYw4CJhmO3GPMXi9oAdKLDv/HuXS3yamXwfa3cR0OycnsFFJmtU4HAE2XDYFzPV+36tfhQh2
dpOcDFAqOXzqNaAkBhPp5oDbUtrzAlaC1TNVSfDHGzuVPiaN8cMyIv6tAvn1/O5aBZezWKUxevjo
XCzi81dGrp0IuY1Ku/DJXL3grnLGdlmHhJFSh2omFtlX/9836Vs7d7+W6QIWpqJumKpyP3tLQzxk
h1OqRPVkXjZvjIcKvghxfCO7+QZnliGpOUnuEScZaEfUCxYtQOVg/3Aef7sZkPgFmJmigdPZnS70
mmNqUBxKpiQk370XwwjpuPTpFTrI1UM7rhA/SFi0GoiSFyc/ICrSHxYQTEq/Hn4cS78s6emFGzSh
Ut4ZeyVU1vRoiLh4ua6ZZFa438HanLdfBjAbjgu0v/XdD5c/Fr13jwEYB5MHUVJHqPWuKFYradCK
az1CGmGKfDpRSDl6km6D29HILEHAmLosucUzajgjasONvZjY7WEjXbWfxuVfmjW/ncvdBN012SSN
LwPeZekcDTadmqQL4F/XKK6RE36rmdvU/eEOjG/j/R0QgZoBDhmGonq3Jom1qCSXeihBvCGpPp1X
zQ4nirfz7BaKX2Z42WFUCSNG2vxw3PFq/jguHidUkvj6mebdLKEd9MoUivNtnmXbvvEb2hSdfyaC
smvItyH9nCCqRVItNJmf2Ah6CFf5R2z6b+NPZmIlZYUWGTjx+Hr8Mv5i/YYpRplBP7z61RSSbXMJ
e4tK4FSFBCg/ZhPMqTElsoqwQIdl9V1wxWyE6T/5YUb43vrd3ZBxV8SekGANiMN3r8JJmWRDpyXy
TLsQg5COQDm0THmXTpay2lgDZullhbq50R3Ubbhqm5ZEG/6MHVI97nJwTD8LNa77sLKgDSuwJSaD
neU0p4lpmhyyH6aO787N/Qnj0cCYAWNHFn03XjG+1+q6lMt1EtWGQzCb4dIWRpPk6RNHLN2m2cam
m6K9uM0FaJQTt7UAfdnI1NPkCpNpEknQn2eXmtPTCMwGRI2K/XbY/CQ8+WPKp+CSqHk0bi6SQ/70
+2MuT+e2lmtZiZDcIWmjmcLeSztsht6rIZAt4POfewhQ+tkWfmzP3b9h3wdHTSeSoq5K5v0UW3Un
8SRgRh+1TQjmUHX0ibc3iPw0kjl+PwoKcOjI27AgBXUU2zodyvafOnF/uwkybkKCCO6rI5C9G2Ct
njRlN4gHIlWJJZ7Fgo9cRMDqpyVEysWpTZgsm3aDPBEZhJr80DG98xY1oFkIAkJpSebIIo46d11K
/dJfm5M6aBF9dplA5GocJRif6+dreJWgyhkwbOXwWpIWoeBaLNLZuhVBoRIAlEAeLU+RdCqnSUNa
1aIZNoX80lYZFmfvKY4oUnckXISs3viz7Ddq/fzv6eoPczmTipkxJOos1bqAwcvvIygx27PRXepm
cctxA7mwZzJYCy6zmCDaFnpM+pVlD1l3xGilt81hqQz4HpJFBbc/iz9OGOwUtWyJ+bTAlFsVcxzJ
xjKOpKXb1YuhFRb55tSd/FPj/PvM/0C9vs8cSgs9IZMBqN2t8JiMqNr1mGRzWUIacNHhAw9kUqZu
jHBzcobSAcBgxi+Xbn3VT89o3i4iHs23og7L2096uz+agePZyHhfjv0HVp37tiZ2nW2liel5Lp1c
GTy4J2/ZzQdHiIMOu7dpGz/hJprGP4Aw9+/gf4dFdccMIKM/uXt8dSP2eXnRM3atriwR8+yfT2Fb
vRjKDwSEv18gfkNsNfHZML+JA7+sKGYnqueedWwOM8OWC5QKV9AG4SVVXxJRDjWcNnTaZVXmTFDx
YFv278d9v6yOFwr7RWEhx/FJuUdo5HOi1dVETed48dVnvE33Xf6C1PrfR/mDcvB9GGwwDB2VPe/y
XdUwNKWWnq4xBEglWzJ4tKzZaDTkDgSXCuZgj+Mq1kpU7W6dEWBLgpySE6g62bWkQrfnkv1bBzLS
W5BWfrgF6n1NS+CFLI9CI0EQ+HRf1CnFpOCcE7KmT+6l21con84XsrCL6U1564hMxHn6/Sh/0SNP
VcIiJTQwybDUMDMojy0Btgcvp6Pb3WjUNpCksCa8CLflVYlJAEWap9VOfRjstNRWDTE9Wvlyuxpu
CS3yTFMgJsY4oYS+Ubuhdp2s9AQ1Bd6Nw6nnkRyd0+WxG1I3q2g0Yet4PR1dsnEGuaG2JLMFBxEE
2J6gXUZR+A/PbXwuv67ZpilS5OKOyVooqnjQ/D6NZXV3k5X6qG7j6OCjvnHixelV8AQvKvz15Icp
X7yvaO+PdlfjpaTuGOxi1W0DqjYsihmdgbXgAfXPzOCHKxtXr/srk1QePGYlIzZ5NyKPt1Q6UK3o
28Nef0+CFCKrO7nhVQ0qKtqpi8L030f8403DpxcclFcd+3BAlbttpNryiIVEqqJ8zLdssARd3Y64
EP/gMfIHfsVNRF+tMleinDPU+3Xz2tdpV+jyGWl5BdUXBRCCkoTWSmi4X9h+RXiSwhX998Vhm/rn
/cS+BFgR+bMCt+j+2SmtkTCKKqRbsDnpNh5t9Sl/0LeYRPHvTXRkUrKyoH8a4PZCt35ftEgN4DdM
KVBdDYa7DGZ/tCfLOCIJzW+8wwJgA3q8RH+HBe+pelcWygJbxqnmXuEPj0l2HSb5szSQgtOCw2Iv
hQDex4bb3KaVE8N+pEVgPte0BHe4C4Ty+6lyTrJ9fhoHFZ6R6ZgN1q1NtP+kGT/JxAubS3kprbsQ
67SHOsrdEjk+bdBI9wjhneKX7bVTsp8v9NOIl5ZtbU07lVYhXHAbawOvmWNBiOMUudG8qj29yrBy
Jkvjq4bRYhmfakDXc10jVGkDiC2O6pneyUPztzhu1Vm1TGbX6iHPprB4blio8RQJnfUrz1zq3m2G
N2f5WWdORu5MUBOg5RGBTHbF4WVAkkCjNzyuGgQceFI49FYtqHNeu73uz8urD6qmPkqo+W5YdRL6
afdPFZQKtH40+qBEYDYYlQFJulH5Njwmb+r2ND28lNiIm5Y4trZPO3FeLZGDvWSZ3+373eFLQogV
tp6+xBscAjFWHTxDY4W3BQwxxeJCo9OzOO823StVwhk8h+YrCCDy+dfJsoYz85V+HFOaNOWaiRMv
UdQ/iLfgyvqcKtF63GXx3XxPP2RHnHVQb0WHBG56q7Th/GKpPWRoIhT7httZHZSR7CDaIHhQWsXx
KJnER4zqkQAjhFsoh06jTbfVReft0bmF54fJgmoaQeWmgrdlLsS1ebOyRfV2e+sfr5/DvttI9nFH
wdXOeWx+t+DtPdJITmgCr5icz1a9wDiNJjQPBuqP6F925D4muJ/aN3waYTknVpOPAq9hL86E5+oB
cALdsTZtZk015q6ZqBlppLIfW4GnyDSpdzUxe8L+ujnt9GU/VWdQBM/PpxSoBwtsxREj6kRcVsXE
M9+u+/wFGAyIb4L5Doe8fCdKuKf181516uC8UGbFZ7EmpWier+SHalPvmkiYD7j8kCNEWTkvNsif
d5L3/DmymD57G8qvYD1jz0G/NqYhPFjPEOkMmsEqLW+Jbi/Ud29UhPX+KNrR/dfYHm2bcbq2/MEq
Fh989u3t19d+O6oooKU75a56PTyxOb7OD8vrvJxWNc5vgTpgL8koRA83eAIys2x6sqaVO2pMslWV
2O0G3zndZmI2vyb+TfWa+u0xVZ8K2o8r87V+lhfX9/JpspDD9EF18e1ZnGYTjMas8r2hBf7IvTd2
ZpTt47W+Uekr9z5eO6NwkeTtZFc/8bggJX2djjbOCDLdb1rfoouPKToCDXo8nP4S4q+taS5gK79T
+SA9+jpBWW73mxI+OiELB/YgYw3P6HlMEYL1G/cyRxSOwNx8ad18pX5NFqSFQ6wmxiOuHZyui1d5
fZrFO7qPK754+Q4DSWvyvQlw9o7EV2HQ6GVe80lkX4eKzKl4d2tr4iOddbRAe0sk+7pqoRmyM0LP
RTwy5KfURXMT5F62LL00IPpkVm/NsCVz/qFc3vZEZJSkliK9xTp1eXEQPWDj0FvXx6Gx2n1GN4iy
xUBJoE6s+uAkW2UGPLxPX+rGMgoXeyzhDVh7oX5iQLKahAhTCg9xutZYzT5b4iJNRB/BsIRSbAW0
wM2eaOBH41FcIAHag5JKgfSYL4u18ajB6h+8qyO8jxI596v30l0cCWE6FdbqVEetMFinl/D5OQ07
BHkdYpX4FQuFB8UfJQSHaOAXITBbVy/tvvFju7BW2vYQXKY3YuyFoPIr/7a4btdPMgx8Aa5K8R5/
Me19p04M0lSByBfkM3l6mZkcL3YyT5hl21G38+818g+ge1yZTRAbUFMZlyPjbom8dWpZ9XqKGxsh
7or0XBHemL30RwMv8JV4nQ3gVVXFunn0zqAyfftJ6OIVw8RJcgs74THJF2WyBKhPhI/e7H+oT/7o
NnF6yBuMkbEmSSNf9Pdary/OrYKZOQYtcGREp53erHfRR94zPblndET/vht/K/aw5wNYp9lmIK0Y
C7RfNj5Gm1/rUkgvO3IhHFa9EEKNrQXJ8uPfBxq3aneFHm7FEJ3Bl2QVxOz345R9lv8PZ2fWnCrU
9fnv0tdtlUwCF33DIM6zMckNlUEFQWQQED59/3bO+77PiUkdq7syJ0YQ9l577bX+Q1llZjrLGq4p
tdHzM8CZ4EMOcAHKtxfpoW3gL2ksrW8DxyuRCP3YPHb16GxUt/CyqZyCde34ugAsAoNQsLb+/dp+
vYj0B6mKihumfGEJ/rqIPS1rs/rEoWq7AVFWTSRG//wMMal+lDD/kuAZNMlwOcExi53A3ei9Rt3s
EoYcChO7BdAml1wO/vTNjjbHl9R+cNd+G40ClU9pk4Kh3Lsvb3brMOrUtZlsxj0vmRxnknOzCkdf
knWB6HyUnP/chrPzhgFAuUPR2A/cHy5pqEL4CYdDy8QK7HfAqg5u7WBsIFV6D+6auFTfh6TS5RUJ
mDb9HP3L++evu6YoQZr6t8t586Rb0/5mBTXR9m72ZHtYLv8/hgjNCir2yFDSSu717uZZL9Lyk9Jr
kw2yqeSDF1uQ0unY2xjA/L+HkO/HUr/PtUANMj2VOBadSDJbFRyxGCNX15934QQbD4a/8oMtwL5N
kWhESBTjqbbd46M6eWx2E7PMZr3txYWDO2rnCPOSLHcRjBsUI9AcA0xphpClXaR13O6yGF2h0nb6
CNNL85xfFyNzQLkFpYf0A2RB40nrYNh43dltji3vAJ64NDQHx11n3GEXKk8J1WtsfF7I6vvVSzEC
Pswf2bzgVjxBnsZT1sXoNscNIWAvsjw+4QZtvGJ9t8Sxd2quG/pWnTVEsokCFUxFhiPzbhiXQF4U
Bk6YXw6rcY4+RBc840xfHaf+BkWAl9CTF9pMRVMgHygzqhLkqzgGb/yNkfTll9BeALgbqsPmRVs1
i97w6PkDeajMyIM9bVYv4OAPT7vukFENlzwFd1iNjEnmtPTMWEzSgT9Y4EYBAS0dqA4tbDtBhCsZ
pAPKF/0rdpSIXA3+6688S+Gojj84TszX7rr10KIR1LVJ6/EfbrBLBv6VhE4ULYc9R/KA9kJeEx+Y
HwwUL5x059rrbYkoglX2CweCoovvoekCr0GOonp7e6E37ZD8WR9770PQ2BZIVkGnNxAz8D5M+0Me
RiSr+PXYAOxxTMTxfCagj61nwrTvTeQSSlyEKU5FSYaKq023QwbVMjBfcs3OBnizuEdAo4bdmXQ9
bdPpmxOx9xH7KCjIDtD/MdArNEyid4wcPAUiJpCAYcoWJ+/rk8DrjC+IqvTcvC8NxbCrXsTjoOVu
9AmkSR7LaHpQmfwlMIohL0IjxETlB3C/LrM6L5QLcmDN9JZupGwqlxMQ5RVod1oh/qhq50Jw96qt
w/hRHU9M4LvI9e3gd3XR5nK+Nm2qZlwkWCUawvalsa5gdccGDDVof+dgE0sbHVUiM4mc8ppaWeH8
O3z+6Az8mfT/cwXuBfSK68lMzMLHwSbHpSnnDmYguwI7oLKgxJg6RIUtYRtcGT5Ulj3SWWfjyTDQ
vSKVYgSc2gQ+8DApdEAFJMcU2itUXAJ/3bYoP4JpOna8oFlcpXUrrf998r+UZ7h9rJ50ligDURD9
HiKTtkrNBtTK7Eiafw1c6F312W3rHSKORY8t2fHgoyWSdLfd7kLNNUs3nWO4uihOhYHBg5P59XaK
liqtfFNBgOj7yVzSCxCjW0ddl3Z3lM3CpZA1cdPxDfxvtW3G8bZ4lEb8svZRbGU5AlirCYDR90PG
LWpZhUzEvsibLkJLxymRsjZmpjkN1H123h1vWwMUiz7QpZHmH+1j/Nrr5iDRHq2M2s+KHGfCqwbr
pcsQAEXG89cyHOZt1Q2L3JiFRP7LOGfDckMVpl405uTqL41wXyFslJ0x1xWqLsFGQkCnagA2IaNn
yCPz8qKkLxL18hToeINK2AWBku6ozCHd+62dJAAEprlVeT0/tEM5glVlOom6abNVqE8jqhGBRECK
tUHdJF6OiWinfovPbqnO0suwm6NdAsMt8z+QHW9vy/jylrIJrk9MN4WKjP/x7+Hws2nFavr3Bbmr
9gIG86ug0OntpwoitEdL7qGjkIKQzdAcitDBOsE4uEVucFrpJT5NFPQzoGEwNjunURiuMHBOAqR6
fVSm4gixPd+uZI3XQ4UjRcCkkNysBf2IF43CnvXfpy9Gzn1sUjSaDPSLNKN3n6B2orOSZc0ZyTDt
WaJ0VJPvBxVqIAXwsFHKlu/fx/vR0BZx6O8D3g3lkNTjpIsDSvKTdA6H11RZSOd4qGJjG6Zv1yh3
T9nZqa+F3Xa3apXZqnJzIGNZRXa0ZS11G8zYj5VzQZWrLT4qf6Kh+AfoGo4Ymodt1U9OqnPKS6vs
SsOyof9AhazBnuYhz+cHnODrxfTwHDcVA8LSfXfep/0UlEGSzVqSB+UZL4/OdaOiKBCWqyvqeQYR
kn4mcKz5qXXkzjCC0sFpwx7URlH+nEZrQ7I6JeVO5QB+kvGePbjB6m8TFuNYoYQJyVG7J64e/UbJ
Lkl9nimF7NF7T/DWSvUbmIFt3kRDvRONKDWX2tlGe6L5Eo5rTsO6A9HGaJ86pdfmuXvrRk5RbuDi
WkDlXKFReG6yvhFT5zK1cWvkviUl+ziGtNHGrC1yv9VRdkKux+tSAJJVzABo89Q6NQRqpyngii7g
1CbcQARP6mWrd8cnkED/Hm3yz12loqggr9gzd+nGf7Xr/4pW3eYU5EcqC7PyzHkAKKFx5sqAQekP
J46vOL2r3T3NqEip6TBJnBbXBkzC0EpBjOvSv/mD6BFU4ZeKxvdzulvMylK/1E2QqOvbswwog3KM
pzwTL3SoMzNUqcAC4wJyJAFD1O0TetvyRElrgmroA9Tu1y7mfvL/fXXu5qLciS7luWkuszyPKfrR
J1fAR/i03k5Cvjx5Mq8AzaOA1nt2GoZ4YFWdl0h7yY6jtN62YQzvHi4P63E2MtTP6wl3MNP1L4iH
4OB53XZU3b5pQH3ADVxjY0axMFpfc6+boTfXu/TNTvqUd+AuZoHdNspTW6MqYlROkqCneBydpGYc
nLRxkb6GZeyFxjDzYX3zRWNNgYs6v6hX4VVhBzEKD0iLqSrDlG6hnm57FIrIG/olapB5WDxAdD0a
WPcKznqRniOw8u0MPb8IFuSuA8R6WrxS6M5dZasjLGrVH/EMZCs6+VO0W5x4Gj5CFv4agP66g/d6
zE2nG5/hL6MQjCdZJ1sCHEbPsOPb0ulN0c5eXwLuggApyM/buWFu9qmKUVxCXjRZGr1VZagWhJ2x
0Yuc6nSxk97C928PQtAPHKYIk3+d5X3u2fWTpElVLlaEG6dzHXYpFCCCifc31DcEiQDvy+Nj5hqS
Hc4fEUp/wM++jk7sg4qIUiRL3feMRUrAJLXXLJmlpWRpwJDDGsQptgayirbaEeVAtw7Obl1hBegP
8wQkgTHMjcXlhsXlUev71cIHXhCrkLhl6UGEYg39ZQUWQCGsk3SccO8xekWhlNRsKnlGbRZT0GzI
ZMDWzl+XjdMwL5A6Rdj0NMxpqSECJ1tdeaOwQzxgS2AiUlZZReWe4FGV82xUqk7bXSECe0PQDZJ6
NxBNWq3qn55NqIpC969j9HN1bkjDuLF19Ef015vmpWxYzzNaV/Q5SVH8xLpCMZCuyyOBkjaj1aqe
qtmXkwN4GuNLkwS8xhI0HoMn4ZSQU1fcVLdO4J3SPg5nLRjws9OjWO4gP0tWJqWoP6Ir2z+zfYxs
kxPFwd5SrnMNUzuyOlOad0uA25bSeCEihfEwmqc4XU+VLnWHNXwxDXryeXNssf0aU9ePQK9fXZSK
8hLRg6l/GXB/i3SkH10/tbuo3VRumLlT7VNC8/LkZuD49g/Wl0c3725rd1XAYNRG2c64P9BCEDjR
cCL1+zXKwdgNbPIDt0fGvdK69NMpGyVlc5yDwSrpjfYZ9jlSe5HVvvz7tH6pcDLh/mdMmd27LUpU
dMD+VUE+K08jjVq4qaG3Sb5dXOcVBK0KAJRp0G8+rgO1eTDbdTGffqwqBprbKhA4g5L99/nWDdln
B36azsoooI/XemVM5+uElGoo0/gzEfRVDqf4tUUDSF3mV7zmslEMS+9E4+1in9AVKyitdDbysQHL
iExUB0fRI36OCORFS6ljLrJ8KyXLq9mXWjxyWWHk2xahEPqC++Z8pOOkOPFplN3U8RngPsTR5jbp
kT62HWVwSeA0lPn+FkRoLdPbRzuxFwxThQw9TfsFqlNhUTphEXl5ZwJQpD6dBjCysHiUNEvxw9FF
736m3edziMoXW40rTHntdJlh4xZJpBkRDi5mOBC49tw4PtDg+Uop/3V170Zc26b69Rwx4uSReghU
m8WHyasMOghBYWNYH6SrhZlXI/fzeInsZ01hr5lcKFdRctsj0k9bDyUkiluXQVUPr+hIwqJi58pW
CY2tnKViAcZIPk4e7WJ/WEZ8BeL/DAxTTKa/kjHtlDWqn16bWbzozAPFpk1doEwq1FAD2aZBHrno
gl8Hx6Xsxhut36SYX/eNIe3BCu4ZWmL5WNbYFrh5NLoguPl5S8Dy4RRsw8vQu64Mr9rwiufy6BAT
q/IAh6zXhx0VUsqi5mQ6RjgHcq6Z0/bonprFaUhLX8AkYJklHjrxRc9CuLfbWC1MRQSqB7eTF0NR
A2CIEw6tkNLRO1bSGchwpaHXxtNHLZ7ftvrUuLtmVwX58UO4Pg4aXHD0LJ8dFZWzWNa1d1VeVf9d
whD532Hi96XHxIgCH1+Mde4Be6fgxln0fHUtT9k9QW6jcWlldv9orb6qhGjNUmG/2SnE44guNTUe
PI6LB3ipX3MprSsZikqZDPyq8n1cJG2pAFTnNBr7ubEzzoT+83yzH+6gQePI6q63T0gYPqqI3dMi
xHD8+7CizvPXcDxHVyVszqZ49d1RheDrrJroA9ntrDxqtvXzedj7UPtISMzNYew9uPS/bUz+c3Da
h98PXui3WxEnRTaLAdakhKQc27TTLqMUf4pHMdzgc++5qLcZjrHhqslhDWrvt7DchKfXs+7vBEYu
1+1KMIwuD26I1BM1i/sgg6Ej6FHZ7IIpvqtpNAUZ2wV6EfzhYqSspTUqh9tQFOVNGP1g3yGEjgsX
/c8Dpp1P0keXWpP4lB3Y0viv+jp8kxDJjmaJsK1GK7p46x340jxNr5vy7bLKNwKCYhmtna2kCilu
dau+Qcvhd+XKeNMqqzvt7NR98drZme9UkjRk6ugJLHQKLEIEF47X8HQoX6j/aG7x0nyqKawGR1kh
mftxW7YUzxE3Cdlq7kTk28qfsWkjVD27vV0W7ZuCsitK/ZNIEO+PL/lb9dQ4xYaEQsaxvLHkj+Om
OvQ+6PffDupzE1r+HLFtACxoi1igVT6LoTHobpLcHinu+aU7gYD26aM/WY6TbY4q6xKox0B7we94
Fmy7yDxuj/PTtBgE294MNbepPpFe8Hce6Jvu+FNePfIO/7Vm+vc9vIu2+e10DKEFprOIYlOZANKc
yh0kZfWsX0XLItkqIJIj168rJ49ZJwZSvVRIxOWtHjzAKH6h7/8znqgqdfGiAOFGA4+KKcDk76Nd
qX1Vqs9FCH04nKmHgq2tbbxd10lfQcMBZc2uRwB/zla3TW+EVzWCLipapSvWr5b7PcdvsGWhtuBZ
gOK8gKmJJsCAzGlWWQaoIUtC65Yy2sx4hye7OEd2MoJdCZar8UBj/HvuqiIe/evV3C3BxzrT9GvB
q4nRdo1tjRJCSqJjH0FofVz2XFz6d7jJuCHdrQtDUnDuUNEWShLoLm5lwcQA5EZsVTfVQP08UVPP
aNwkb/jG9mzEW4REw4VtN6LAxYP8TP4+uX/cjK/24F9xT20yST/3snCNrGdxuG0QzXvFyx3A2G0s
bWLEMm6xI42gu5w3TKHkiTlQO0a/FRiUKwnag1h4VxL8c0IKgFlEfxgnSEd8Hx2XW6yc0sstXJdv
PhoVb/Hk87JD68U13nBtaZiBn5cZvtMRnpdrI7BAhjnYWCOj9Yb+k3KQJ0k4kKZJAUSpGUe7f99u
6a5g8/P87kbvrc51NdQ5PwSS/ZGWD48961oMeti7dBdRPLg1Ox/15HatXaz06uqd0dkqUeY4277u
VKCTEHLyZ+Rq6DG0rv4cILuNPxnZzyq/DnMJKw0bdF+2ghf2ye67mWlItFV2/BFc7RTZQ4ZGsTot
OmDF3ONr8lI89ZbNoSrd+DP5REcndJJP5WzXs6PhlDOeLUZiXHOwCTIRs0QYHovXSc9wLkihaC7V
3Qh7D3wnlYMmL4+gANNZRxhOOWff0uXR0a4S99iZd7gZxqB9iuPB8Tjmz2rbPyiwkBSvzfraEzXV
buE0lWdevKtp36QBIo3R0UmaoZEsGwWX9nEQD0PFOXXdXjlq8MFZmA/2OvJvs5EGeo/2HnmToort
yN/DOcyPhXQtw3Vy60NnlRGpIN6dUAqOfYFMkxcpSmMoGQiUsmNUtoYoI4n8od5dUrdECbv2SPUe
DBoRA77HiK8kTqVnA6BY+Uq9/jqrKJXSCG3UYC2j6DPU8euch1SIDDxb+twiWx76bJiLFepboW8p
bJVl0CdV0n9wHuLVfz8PjLVpngFthgD4o1kl65Ff3BpNXRV6OmkzYI2FzP67GMkh+/ArskuxSj9J
nnQUqG+nfIDL8YNEq/c90RLzB6yBwu4IHVgwRffXQpWSW348wwSL8Dss/YnSWfZ80J52jRVt1a/T
bYf0K04phqqvvrzuXPd0BQ5mSxqOsdgV9ZDLzepRBW0B+98KHSJ/4DSlSUaPcwGtlEITTHv+jFXH
1cWPwaAqx1qH0G/qyL3RxR+H0bI8rVO8VXMMJrDhvnlJ9B5ctqfzS68HfDXsn8oX/3qoXupgjseM
xpBBiQ0FJnlXyoNrb9ILl4/uzs9YrKFSYwoxVVGg/go9fw2TXiw3kdFpjVXej4fp8LxSQdKc3fNS
xrLihrqSV176EUvC8kITYxDYCLPjr0bxZCCUdMMxgkXvtEhcALD1mwQcP3cp1gDGoS50gv/t3kAW
+C895zjsuO0OIHSEjIsxTHbqRl0QTJx0jW1Tplo1vTUHk5ruVqvsfKij25fgEBHshNZ456BO9FEw
Np96iCKhKuScZn5pVYHdm6jzo5chw55sWbauoCDWwADotnEoyr43Wkk2lf+b1x1U3glNLFeIlxAy
V/Tb67Hu1LuAEkjkxpGX3KxT7ZrwQYPBxcSdwpOqofqg7H2Hf/kaj3AzgLZREtTZYt1XR/TjUUvz
QlolCC93PcVAsHWOkbMZrpR8GZiD8tgPx4RRQ3MMZIZvNhqnFMD0Yh+26AFUlBGTQ9LDzmV3AlCB
KBlNp2Sl0q+S553Og/nzM5TQaZZZljS63+jC3CVyKUuPFNIcWjWgQpRljfMtqNqsnd0ubifbtsbT
g1EpnvB7zOCAhAwadUDk+PQ9ooZSeLsFLQfU0N674ukos6gxxfxat5l4beD5x0GABg5eE4p3MmtA
5CUZC+iK0wMtp19f+39ORb3jlManIvSF8u7qkoLjDoYX9jsgDzrXVQe8kdm/dob/fvG/HRBpR6Bf
hG6Ae3eriR+EeR5dTt2VHO409bN3RHQFPLc/7Jrb+Dw7sv/59wHv8nQxGomJ6CmT+LD/1b6yo79C
QKykciLHYXdVVTvQpLZCre4sNYPO3H86LrnS3Ow8cWWswK7p563rimsd1c+1//LgTL7vScWZiA4h
3F1Ab3B87sv05tnIlag2SLvxb9I+b+G7ckOE5+Rdb+86qYEKre+K2lO2/veB1Z9RUMelG4CH3NUl
BfLq9wEXhJeb1FHyaiURwY6uKSGq42idPk4B1Ist5QOyUYFFzgVYWRenmItHtwUDHYQ6qEhr8iCE
SKC7GuYIqqNhcVPgQncBRXOCAmrYpe9Icmb50VTveOnJzaFlIjY/javhOXXPySBJJom8Cx6yQn8u
fDoqMHSHDSHlxObn++uSOyltmYtZrs5+ZUddsqQOorCLXlA6RP0+HMwaybhg8+/LKf122B7dDplB
xbJv3u3eJSqQQe9YlauE3DKQb1YSepK8zYtF0LxGGkD80NWrBxPnKyp8jxrEUuDQpjBqlhTj7sXm
ARITvaR73ZBnDM1x76nz3LwWywt0FrgygIeAv0lj8z0aHwfmjJ5iN7HblW5rS2SOMNXI7C6mdsB7
lvJ7xO2hDMs27lXBOQnVmJPN517yILT+MvnISNiaIlaHOoJ23z9Tzauk9kKz2AjTrGLke8UUd/oX
hcL1RH6p+yf8WoyVuXnEpFPVHzH224Hv55rRKTvHIPeLzcW9TmInGikDfZz2lUHsVIAKAUEgzoeT
3iBzQJG4wmfsOhbIw2xSeSjY4UmByOviNjpP6qE6RuRo7U+bZXfWDIQDx79HVO9nVORsEfMzwRGQ
at9vGeVAx9Xe4DIFsnUj7TpUk5OHHtWSjgaMreAz1VzE4HGt6OOqgbvmUznovPRWJw/dMAhmFxrY
b81b8oL0RPZmbPE3wNnRUnbVDuzlQiQjxYe66U2iSXetbs57ukr2eYhqH3a3A7g59YatRI/9sJVt
fBCiaLVkdpMDirGoDGgHHer36vKgbEHw/e0uQTsQ6AmQg19yT3/F5rTMzSDUbsWmu7w+05aapZPO
Ohn6XgtQEZsQy/fqEcQdu8EEooFZUY6M1+xJ7OSgzaFwBuYUfKc6Vx1wKGxGKEiH0NrpWmPFAUvo
VX3pztU5wubjaCY910/RIKRS0C6lZTtLdv7IH5Vez4lXDdYyl6GPuuO0eTMOyUs9JRri/a12rNsO
HKG2a4fKO/wxNG3hPykMimid7aSTEOmVV8mkmLUb3E1RPkFkcyOvlWUxKSbRJsHAJl7643hpjP1d
sk22RWBhnDhNp/mW6vg6GGkL/D7myd6f30aoYa/iUQcTg8I1YByaEO1w+aN88Y4aqqtO5EH9ft1C
Xplma9lp0A/eHtfFQFr8e0xCrf/l5lAwgHSvgkFn5foeXdNLVMe9TlVs1OlJsZXYDhZKX3j/PeX2
ydomiA0KVyOUZRBuZa/OWqLiHZRi6ZONe+7FbZaI/nEb8b6d0nwcIRQAr4XdY3jwt8EEiwd7KgRd
ETWFAQOx0MFaHYM8qY8rxQiUJlS9qoOYhRNptGpjuyePkzXFHwqViF8CUnth/Yw6rNYWze7kcNMs
s3IQHrokNoy5VcN+lCfG0z6iB+YGXSdGohsUjoqEocMmPoDexh01++elgtps2udRpjLIu5bAW74S
GWhmvLeRrY/ZGWVsjNDDxgi7B9vLuaFKG1vRG2RK7fniUUX4AFGC3omSgu2wK0r+GIE49SKNnRh/
YNxLLhaTC4wZKMsakbY34wMXgRtXsaTKbFGYzrBCyi19WX4YH+jynQOUBSyWWGhxPoSlDMPQrSxR
23DxtT/7Dt8UYb8sgJl6NPipxbHiNe8pzXeqW+80FUiuCk4HpKBlIG+3BxZbw3tDi8U6Lbs7MtCT
1UEvlf/YNe+hMC8pdvx0ph4MMrUmP7Gp91HB5BmgUmn7/BVUSMCqx93qWh24rqvOJsE8J94f58Wu
2EFePe8y/u0ROBIxp59jkr2cYBHjEAAv4m4RvOVqXbdyVW4i6/n5NbNe5xKKaYhYuMga485tIWos
XIc7SGtG9K7Qa6FKhNyskKPd7xcLNHN3sbWrgP9f3dIpnQV6LlaEFwoyY7iYUMq2PN694Q6PGH4Q
H9DSrNXHInP4bxiEHSY5bPjBfvHy8hZYmBg9Ge7n5yHsD2J7+fmpWJ84jg8+kY/0lgfkj5gnV0/o
w34uP33385Das9kMWsXT89lCwPggBI/Hzxde0kE8KrA+NWu5/FwKTWPRNnrvWO8X6+kJP52n59fn
5+cnwHd0i2LsZv77zbcPHLW0Pv8dBv5At+/yDh1Uhw48ltWJHON7GDDiDuJK2qncsAU2VhXN9pV6
GXechjMFaoQlM1xLyJSfnxycPgJvWKnB/Ll9JJMYpyWhZ9xlYovXoiMTjcImX6/oPpfoJBNQbHXU
RYYTYW6s0P40ynxPPBpJxb74yiv+al0JYWehgYyhH6rI0gd6l56B/PTFmt4cGZwXI0I02V6n2NlM
OkLiurDmm/k7n+ebxNnMA3vOxdT681dacYgiy4i0DyB0I7pM5CEGsfah/zx95Zne353+qzOFCzPv
i7HWn06n8tPrHPoyevQMuA3Uven8nWM57bCw3vEu5bfZ1xhi4IxJo2EOhNObtQ+Ai1D3xTITFmJ/
deExG6GEHFob3glQziZ23kNr3sNIkd8mffE57b+DTuEZ03WyVlBcBqZhl1OJP3E4XtV/DXnT4qTe
r1hO8VhUT/jcwqkRR/EXeIoOxDC+fQ1jgX6rrMVqteo5cBh2iYUF5GIB/34yIYR5PYyqdiUgWRex
QpifWmHpb/WyswA7E9POxsEKF3p8yl74j93iYzKZtPakdHaL3cdHxLwTB6Lag/cA6ve8VnES4lTE
9x033+XYAkH99/Y0pWBJLHbMRUogJJ8Tv9+uxNlR0hgGeFL6TGx0yqy9OtRWPDkRlrO72aRk/cpt
gYNvsUPEnge7S1u2ZIjAySoYqP03+BW0VKEwogcthP2xP+xDIqV8c+U5rhZsDEoiyz9PKEw7d/mh
xxehA/3ygrmgO6uhIxkWus5Nn0+jCvJtZheZJ+jGI/lLfhrLu6wvjiuOD+gTmXGybr6/9HFpGAVM
5JP1ts2/iMlvL1zjl9mMfxpJLorUCqrRb4o9e+Ngretbb4QSMfuFoVjYPzqHwzqwxLuY4fX46DSD
ZowYFol7i8qxI355iDEzEGTUZnxYHsoBGuXiw/rszT4PnzWzlEpL/8hbPfgsxyqSYMzUo2M6zNTx
09NZTC2hwA7cl9lGMwALRLbgz9BFWNaReMdN0Bwabuz5fBCdMFvDOOTQHQQuIu0dR8SBwxo7BCJf
OVguD+tDbS0/xcug/vkVo0hhiUsiWQh5sAgWMZaAoKDwNui5hLLPT9NROyD6UFkVlBgArpzpv+MY
vd9flo4e2hlUsZE/+sEkVZM00U9n5bqhF6+LVyg078d/As7z+EmxnsdEY37Jdfmsict8f7ampUuQ
fn56FteLBxAf7KmISGiFPTvPImhPn7HyZd15FTGE6/jM3y/W67OI6NDmHYIP8/T9PXFeX3mMiXrC
q5Dgn7++Ppv8OJwTCjZHJi2BgPVsPm+t4Wo4PNub/Wq1WaFta4Xe6mtqeMOF5en2B3N2v997Q0LL
0GNIe553s1arvZAnq4grK89jenn8z3Bv7fcgpO099KvV4mzv+X/T1VzYSj1nsRfzdWjaq4W3X4BK
+PB41JfImbUQi6jhXAeb4ZETYtvk7Pcsg5G9WnFgz1vwxjtPuefoe7F0EtbApokvqz9L58Xm96uv
v22AhDjiIfAKPW/iuZPZBD4VQYcgMptYE7TWZ7uJmIEvL19T8cb0TS3XFssl0uJvs5Frj7bb7Xot
xtHhwBJKLZTld/CpOaU1Zij5DENLX3yNPK8zbBiBjFMx8Laxm6PVztTbjjDqG4y+vmDbJ3z9ZGs7
ckfMSnc7Es+eeIfIGTH7lmI8fzK5+A9CjXVYYlGwfAq85RIdgfXysGTZ050DR62tr4d+9lyMdXFn
LK3B8jP2Smv5xJmNxS+enpgcfM/avmR1f3qumQljVnXeSxa1ky1WUfGDDedy+fTvOQCF+Zc5wNBH
P5ieiUJB7PtaDvkgCIJLeN3k/efSDoanoerFQ7is1MaryW0iTY5jXJjJv9uNDhFQdosZgA3rjDoI
dWOGs/h4xWPhz1JeuGImWfmEyMEqLKbHf//5WSzSYknHe/RrConZJBb/p2BS0MATmYKKQrr4DrjP
9Im/ZBjwjeFBjp+ufXgpLjOwFJenJFrAguzO/Len2xwxBOKSzg2HF8W1FlFs+ozrQ43Hc5f9ieRQ
xxsKnmdgkxl/fRavgDXy/Z2coGM17usNrwgFjwb6nH1x1sI9gpcifpEO4aRihvEqVn3hNfGq9Oms
uGKWhwORJfATz4YDglihVkhmjPNxCpWxqZF1S8fpQIf+F+JirbNcoSayVp3KJnn82O+P0zNr4Woj
MRWgNoqpIaag+OxNoNsiwyHWw4/dBKULF02jyUQkrCg8QRykysN8iYYhve7cLZzMwc538fHxwRIJ
DXFAD9fe95y9sRFhAIdMG78GPoPo2J895vp+Ybps/pnnggG5MO19Zbes+3Q1cFuo8ArKnC4fuSvP
xSGEboPudfsQf/rgMmqndkwvZQlMv1ZAXOEAY3fZGIxv3hX67hV/S5yIbaGYwVan43U8uY88BkIT
N8wahNMCYAJsro25MHUQazkQBFIKdi38C/jkhXhusWT+WVjPKB+cXiPc4hFNuKxTL+yzqLHaoLzl
uyVMyD9vEv7xgad/IiYZdq3eTKg0iN/Ah+z/exYh8/fbLEIgABE2BT3Ee/I+isNl0Ja9YpMBqoB4
lcwKSgiYYTZwfeHeskZPpLUaDlUsypyI9tGyF42eFZgIjaU98+k6RDQ56ecv8lt4xAfLgfGHuNRM
mH7ItkCJQU0ggwzW/rAdn5x43uJ2jiE1UzWyj8wNrzPLMBinu4prKH2sD2o5gJN7L72T1yWqvPv9
ot+QDDdoUroB/h7XFatrSfXWj/FCoUmtC3NswRNBlP9JNq1Gcjq+26ju10/qXF+q8+a5rHHo6iMp
LM/PMfL4/Xookh52h3i4hqz/4nboQ22o8HYZiH3/xYVpvE5ZYjuQmBsvQcHI3yoLOKqV21s18jwb
F4QGcxHATdCQlniw2Et3GFlRamePqKFKLEsoaaFt8T3Q9XpR3uYVhSVMQm/P1cRAk8lBhsdHjHR8
ukIH6iOg/3FGRr/qOiaQTqY8RGbqTGhzgM7GijZeYO6+o2MXr4PORt0m/tLsq28ZIWavw2CpXVg4
2RHguFsAvSrrwTHt95DyQHGJuztoXgLSymoEBfaJG2CenWLi01etLKlAayT8yPrNpJ5kn+aonsev
GdpIT3h6OeZGc06UVcRCgIEIy8rnAWDzELALpRXD9V2R85FfUeKiCgMORyxWOTo3PTy5clvYkFJc
sFF/YS7SSRz1hLBJX97FbjACdp7N2cCf5zq2V695M+31a9bH9WlAxxpQEOQq8TU+j0/tss1o5OLU
ShJYI3ovPhI7GInUjh2fsMUhk3N7OKwKMju1AOEPdu33tscCHXVPP+6BRFFSeDAFuz/rANxf9qpQ
jwTc6atO8PG2CpNj8X/+l/S/i6jNA8MvChYyxN/nlE3jCXY/qLFccbvJcQS7Dq/DeJHNMupxUDCY
cv4oFE3dQe3VXulJg7hPTxSLAckS26oYuatym3n1PiH/SvpiCwV0h0xmT4LDlulD+G3EbyIamjjP
Y3BuEtew33YklzHMmwh/NLsRt1Ge0lW5ad2CD9kRukQX9CFOgGVJQcTdIaxhE53jRU0mPaoHBW+X
wcNQ9aOuzNinsSnKJUjH0nX8Pg2SBjH8tJLbFUhxxGNHxS2xulCUwVNFnRUS9SinedWRDvTt6UyD
H9B3p/rQe7HTnCEDIJzd3vZ5+AD/+CML4ayQm+vh6gktkqbY97MytDxpT/WpWamw+Hr0n+oPA9hA
OIq67w+7Nb9dAlU2CNZQP+gA3vW+irZr3tpO57bKfYyQ8hP+5EYfv64u5JQylaaKPDW67/8enz8W
CPECFQNIhiEZOqrC319g/n85O7MmRbmtW/8iIhAV8JZWROxR0xsjMTNpRKSRzl//PdS52TvfHW9F
nJuKimpMhMVac445mjrq2uzJz7y261INpPRI0liNCrC5/qWk+9tP+lXQCXWiKtVL6XZhvbtSs0S3
KDNHlX997/79K/2vZzakTzAkZ345+i30k2uplSeJ1O1ewgL+gjQ4h3XnSvDuk88rJ/2//7Q/heh/
gU7cwf/8cb9GbKXSTPpUbrtd/Qr6R6SPu58+k9DxajPQ/PY7Sce4yUd2jElcmlGYEMUo4GnVqxel
Paj1JoVVkHRQWEehnbSESCnwGkclQur/j8X8n1f66xXLSwifrTTudlKGRZ5+FQVzqgpaUes54MRD
/Is+QfpHG/vrzgwr4j92vrQo6laR3t2uYnIg52ZW90v57avZ9bsr3fuVIE80TiJk9q5DD9oDnnMr
lBFlrSxqo7HNqx4Jd7cgDngaC3YR/22p/FLHcPj+usRfr9xI7iLI1+L/W/5dAolgETcX3k09FLHI
Hnmt8g3QLVf2X1aNxHf/x6phkCbiG0sF8HtjSUax/JJGz243vn5O8TsUhvlnnpWaWmbfTQrzZ7R/
xjvp/c1NEN6uhJHZXY0us3CxxZVBWIlPJ9ff0e3fr+t/bUHq8Nqwm45QA/xaIlmetIXySLtdI3il
8NlN/Uxe3MdHmUtErzud/WVTkIYP/HUfmBaSScDmQ2305/T8jzVyv5MwHc0i7kOVeE2cac1E0gqG
W22Jl8u1tPo0RwQ6zD5e+UjvJvCKwpxrOT8hCw21jeAnCpqOtjCmVxxvFUGvwf5HfkwqjvpSnFhR
/jID/V+vPE8N8QVWR1PcD4aH+x8XHSqPpxrJVbu71stY1FHF3RcFhm2AjaJmZ6exRw61eF6Gy9aQ
r/jUmcJT7+eNF1tFbPXF6d8f2i9Djz+r+L+u59cm3s4md7V5Ne1udB4zKcI4EdsFPA40mKNv+uD3
HFMGqnHEoCBXMbysQ77CYS8PaPbMppurpZ3QF4AA5476l+34j6r81yP+r6v7tfFH/aOp7hFXd1Q9
ha501lv9nfztVcYECQI9/nGnRzef5vO6NcNtpBeEGT0BQR92GjyJstw3cHy20jLcvIFQ5tI5mf9A
RZ3frZqpMOhis1XPFCqIf7dvCGMMzNUbHosUhCA8EEUm+LXWi+vgSVswYfrLbPjPWOGfX5AXBls6
1rL0q0goxXGePmKWQ9EPM6YuQwivyalJMCl8TwSOoMyiyQwv248CWUd8Vn4834twgfmQoKXu09lE
jLyApjfXjxc+QYolPTWZrvgAT5ZRWLhW+Ja5/nQm2nc2x3tQQBiK18ke1wgKWRBmmNvtEV/BOPjL
2voz0P+3b/erP5kK2T1s+7LdyWRIa9WqqmE/6uLxbuaxUcDQjtBgUK/gFnmpYXi8bTS9PNf3lS4R
3WkHil58w9zM6T8LZFxGvMBe0AOsWSNGPSixFsxOk+ND0YsCuzeFje6zWzL4fK4e89lJPIYr1U7O
HUuzJDRQy+jcd80Z49ZDBEJcgNaLZIdoEQSKxK91CTFDrSc3BuDFtmFW8tab+66+4CHyzLCKmVmN
bD++W7KEerv2JP6vz9T8jbcsijK3nIMhIExM5xhKTmHpvl1larSBcoSz+C3PeWHATEhXzGStOUJX
IXrxoavqnCDtU3+aUG0Eq5cJT5tPUwzCkD46c+wxs30Mg9XWwRZm3qgIUF42csHOntnN6XRKVumu
Xcdrsl+03FatDco8BCrNjtyjlFE0QMe3nw1mnjUYBgjL12v7XGe+uj2D1A0TWpaFaikAGssHSPpW
Nhvmo5ukI+6HTaEzhQ088Bq8D0c2hhPFDIwEkQGDp4KYcO+BAI+efUXWFJGMNGxYx6g0AxGEg/wb
UnujlRbRfbmlfNzxlQV0L3F4asS/vE7SeNiu/m3F/dpeO7WdPabCi+1snUNdxQ6hwc0av+DQbf3Z
GHI7E3CiDAkszA8Y7BfexKyPhEl9luvCZ/r9mCsTXfRnWnprc8Lg5+1zl0xI4XJbOl8Wrhua9MAi
rfCzNhpu8NOJ6GGR6jydV4DvbSYMasr2exxbGc5r2xRfV9VEvuEyZNp3Rr29X17T9QO3qrsWremj
H8uY6e1oDlrCdAtoIwrgMalGtA+iQfg0xjcp3UqdjfHwDMDRxLeg9sSJIX6Qem6xfIdPQZ+kPBdN
MNmMgzx4gcgzkT0/7E1jhkBe5HrQO0OmyI326bAeQ05E+Pue/0AbJxUmqRqwPF4agkFG4uPGzCUr
M/s5PqD7wmEZQBThVcEjel9ioYKtc6uTxYQdeqU3K8Ho1oIz8gXja8QJDA69exgweUGmNvFLyxDY
fguOtJth3hbnRsXuu4Veh5F5uAdKc0Z6DgUmJsvpSzDwDEtN6W2o7g8bFCBCbiSpG8chZB2bXBde
lIhZUktzGVoKqHdzodsh55Shnf4cVt5mZuNUuMhRyCBPma6nPQ7Mm9nmbiSyjj1O/RrMBWUMDowe
rO0v42T0hv9jHY6gBosSRmHoEX8dXOPiPhmp6aPdkeW9YYQ78ATPjwcBDiZdfElZuA0zoFZmw8uu
hBES7Sst3BHexu5Noi5Ru/rYGLuNIUInS2Pjis2NlY0NFQDWFFUDD5LJFAPImZujrumVkwwdgCbz
BRXQ7/YF08hpuGwKs9nnsi2Xfp0exXzJCWlD9Cj3Rek3OZ4aT6NI3HiRFKZgYtqTrIjzjjDOmKdu
Uy3VtTjzZurqnloEqpXz8HD/ImRHPPe1/RGxc2N/MvqEwpFR4z34bX4cHx8W40S2j/gga/nnwPmW
RAOOJUd2CsvDrUWL7DkVqVCVWBlxTaqGpe2FBTlsIr4E0cgaDLBkXQzqgKsbqDaVHsoeLL7Gz/Bd
uRpK7CLSfyYtOT96Wq/7CZDNyEkWIdl1jiz5OUPyJWLuFuYRKjWEc2rzgw6XsSCvWatXJ2DUt3E9
P4Bax9q/H33/8+T7o1RgDAEncPTrXM+Iu4P9nLa7CA7HDLKOHu/grX1L7CDKhdTG9OGV4IiUo/2O
jNOBIav1lLBvToRt+dTxsRK7rx5X7yUzB3O2kf7SYv25hP/eKv/kT0joOqCw/6N97+QyI+1Grneh
6NBjTutVJe0TyDyJbKX3I0PgR3L+99vyJ1HjHz8Tq3rKdYBLQOX/rn5nqdJf2+kYKmtcrNNJZdcz
aP212bVfd5WhflRSl8HzbI/1leD5Fn8gYK28hxXuNioGFk+naid/qclH/2wk6B7guMJSHw3qsV8P
qyWOpajC7LXLQ0PqZo5Iw1TLOBcJFoCDUJCXnJ0levDXfaKPMzDlGdnObWr2kf1Xrvqv7J+hIufm
zCD+jLFog8r86x6N0ndRzEbJaxeWYyqWLry9xxSESrN8K1ejlGpn9lY34zyeF7OGP8/Noiz0Z3Od
j8b13xbJcF7+emB8+4F0TCQQTKRfFdysVK9hdR8eGAOkyWfuwIZCdcRrrr/Qif3ltRkN3+3Xj2PW
gL5InWFzC//3v9fHvWml7t6Vrx3Bx4+3nqCHncxHqHcS953NZ58YmD9gMY4/sy1ZhPXfxufjf5YP
lOL/8fN/bdsQfKP7OK5fO9Ltepi013XVM6HD/W+8vBKsShh3MH7vkuSjJ7OrdkbEVaRbDDR398PI
u0rma3e37pUx8nrRULtjJX5F9a2+YtKhzWLj398mRfoTZfSP+0Uo2mDTMcKX5tfKvaezThbrx2un
lstnf1FJY4jWU9lMsbdGJlcb/aqH7CBasZ9alpDq4zVp98xdIu9SUqLG5uy9lNp5LhrhY5WuZ1fN
GupvSbckDB2xJvy0is+3490zW/RHHEtTp/3JK6PEW78zXuQabPjAnjOrm08WTavBs+v3eWhOVndr
sNp+Uk+tqkVxTLxuuopCZ5zY99MjJxKZYPl6/UqM6/fsbo2tWn8y9NPaid0g4C7RiA6ANi6E1aVn
eDo1Cc59llrmoPZWqQQ6RHo6Y40uMijyZH90wMK1su+kYHTGw4PaqFhjBYT8/tZnG9i/pJlXBIeh
kZLI3/VqHPP1EeynzEEez7mzlWBrfEmfEu6ymXnlc5KD4KKQbx3BiZ7DofE49gPfL/+W/Tq2cuYT
XraYrLLV0+jdZ/CkT7sTSG62g+QI8y3Dc/qfDEVWOTjSTt5ruTOHj2Z5EaDK/RHbn1hws36hXo2C
U5KMhWYtwnW8GhNRD4/JgYkOkL1Me62XrSVOVxzfffU5oceB3Fz5LWnJFSh2tBgbtaxbrFVqbRpj
6tRjibiIGhdH2gWq4g1RCUGMa9K3Nbs9GX5b4DIpo6vxEDkseh6geUW/ObaizIo+xrcI82x/aoal
3mCrZ6an2B1b4aqjV3TjHWR6bKqs5isrzMeKUgtnVizz6dMk/T0IsoXSUI+QtkcHUJj4PgiZ36fJ
5r2AnmTGLjNn/24SwLFXNy8XOdkSW5UFtW37Xfh8TOWntYZfaENDsYe6uiIumd8LuNZytpMUMHEI
F1fI0UPvlWu8d+T9aA0JtGNqHwMbIVTIAF3neIVTAL6x4U7qCfIyqkLPJC0BC4NMBRHxgyqiptG6
ktrHomJ4qULUzs61y/1pAwrfwcokQLPmq1iB7MJTc+5/1EW1qzz1Q1CQ62Ip0ASPLazpTdlgZ6r1
P9dFtp6tkIcFfM1L79MsElfhJp8ZLgHJSjxPvej0CmKyMSBgD9I5/7XuDkMIRXJg8Zexlp+bswp1
W9hV9syyok3qdBAoPiYuOjkvt2vHjLEZHuj8b3O6GG1jqLd78YxJ1YqtwOXKZfqFD+jb40O6VLdD
qMlP9TNbFsFj3+77w8TtTxRcyoHCaF161b7YPA6D9R5ASee1J6i2VQBOkF6SRbXOdlRwd6c/p26/
gYo+RHVMIctCNcu0JIJEq3Fk4XF8KY93wlEBtXBhJ4yEAofxvzfthkLxDdNP1mr06ziuRPp1RpXI
64lAWb3hhwNZ0XiXWssf/zRw4ola/sk+s1W3is+tS5XYNnjIDwO7SfDgg+/EG6Te69IVZEJrj314
zi6IzGli0+X9GP88AQEij1sBsXwlHPu1dH5s6EqJQ/6gSOQjeMVpfjjNYBPPvvAPvnH7xzPKdGPY
SG8k5Yyc4ijtlJyaMj4KyypoUQnBsPpInWKRr1/L5iZeug3ic0rQOsCTMMUbd0d2so2J0FLcpf4I
voViJVAMtTDV4l57/GQweX/Uy/tMdswu2TJR/FF/+p9iJR1VgmaGd6kL+g9pMwrwtXGUBWYAC4Ug
k8zttrMdyE8ZMIQdvzUJI6vvwgt9+SPGC2I8PPLRRuTdHwf3eTEv9ve1vOKaIh8ai5mvvdKZOY1X
rB97chzsV6uNRtb0I/LrINpmnuzFgp5tqc7zS7R9wQhRUYFjUKRh71afePHrYDbVGWu92Wdz7RE8
TuRt6sJeAH+GdH1oHKtcpoRLnNCmsJQdxNLncFfxyhv8zfV4kRbswq2pHr0RJgutqh+vEE6yjeSL
OhqI+cCamWmZ0bgogZa5rxii3u1ZZo8Vx4Q7ht8S8O18vK+9dYjSTb7EVrXP/KkzFPzFJ/weeCyA
l156ULeibCjrt1PYETNQS16MoTSb2NwpUOAxBLEIumngA3ZL3Dl0tozVCJ7gfZeTyICjiNd+nj2O
KE3Gaegz5rKefqcFou5BsUdZC99Aw1jc6E9QAGHNPL2HiZtaqLkvuruRVbNx2DPtesw2saacQfcm
fgXN00GXqz2gB22lT7XQyvlk/4TK4xHMuQAde0KyZ8OGXsPdMMdBuK2866byakFLrMkBy9LkpbUb
ON4jfYzqdv4EWoF7ODJH2/xTXoYYwEAETvbpSJscn1Pj8ckuaaZutwBXqrXXsToIWyJnlOOmXiYg
VEOUjnicumSVkobUs1PTpGRkevi0hyM8lBbh1wkdwv1waC1wrBFEfq9zOUdFXYA6WB3fUPkUxVKw
SjL4ZXJ4ST6t4+Ixf36HbnN6hBoCC8uT9Jkbh+vAE/Xjz6hZsl3k9ss2YcoQN7NhhyZnXDHHTj8y
WXCqjmQGAgIIBJxKRwGyS503nu6sXz05HDPIybjVwd8LrB7gdGwoyiD0Gy2vHzzw15LXBeXzLl7R
aRB5ZAeWbNer4VSotF7WFUAeI+LfQyXVuCaaTHWlbmnd/Qb57h7fsGujmRh+a/0c47jYID8V0gFg
q9JqcsAqCA3IKrZs9zKYa2mPMj3xpYuwH0PUg0/VLmYG1YOM21OMZ4ArccJbz6dx5HvE2hiWhWbl
pFypGdeVT/TkA/aVX8KOUfzw8kbvH3CTKRoWE718rzjJEVdT8+hAkEnQnjF330WwEiR02y20s/hp
TpfhNoN4HWRzhSSy5pQaHJ643ZMBTyU/3PuaAKAD7/91BUbbutKKg/MQr2JuKGWEenyjAXhTQGzI
XoWshWI3P13Xm24u669l9nXdijx0M/rInfUY3kG+DoccJ7AIxpqQAkInxC8nwEAMBHcH/+Y4Xh9f
iX18BjHVfKHLYAWQTzwCHrV8HX9nRtxpa5bTIoWVGZuGI0ITCQ0exENPhqSmu3s1bsMiyVabtz5e
TT44PaWBZb8Qj7xE+PyE1BjqOdNuZKmPDb5lcxPI8DIsPA/DnTCvTexSjbcrYp3eWKB3gskedYo9
6Wu8EJlsXOfke2dQh54e524Ml6zQDUfajsgCQ9Znjg2rxny+nku7yOEkiBzvOkh+suXE7AKUGHu4
5RMtYG8L3i7pdmWAyqbYrcv9fRXP4634tEAztCZQVlW/wGuNZlflgQNt6ArMsIHMnawA724VcrUB
pJ2O7L3JpSWann6+dvrqw/7g5fq5shkTLCBMIZQr+kTQJGd0mZLmdiSNaH5d+287XMzc544yA0tG
udak230ZHqigfPn0NGCYv7eYte744NaKzYrN+h6uufIalKRe8IBw5W9YUOMc+uDxiY2WbP/gNHCb
bKmczKeLcooFd4EC89TWiYWavd127mMRXsLvEUxxm+2hMa6fnJqKskz0iIcEqNnMR2cM/ahMu4dl
XTP7JZH1JVCV/Yh6bvCSZfqRgRSkUjO/avcVey1GwsZ1Vy84ojujpFYCFze75XSOXlDPKaQCWpCX
TeaMJThTCHyQUQR7gWUvqgxDm8tnpGnzdhHu8oE/s2ZjvaLnUrThXFL4jK8B3dVK44mASWJZZUbp
ZCPNsCaLEqee8+isjDS6o7vGgIDdNdpQfF6SQ7UQDnm+PpROpNOTtJ9ExnF+UQyPl+w4fKtGAnrE
TmIusAcv7iQfVa6IDyAAESgYZaQnrtof6sceaQFfnbJpeqS3J/4SAACuf23s8+0n47YCJJ5NC5up
yGQeIFoC18OOGe+fhlksN+omNN8rYN/sRy7ntTWZ4ak5lwxznGKhq9UORuLCB37NZ7RDaA9a42X3
pwG2Ew129sx/WCYf+dhX4KTfNaebX53g222GymWFkRf58nq/TYg10xWP5tHiNA11XU4hzWHka5iq
dlNs2dIBn22Wc3aZfdwtKI9b6lSuE4bDhgyp+bE9Jg4S7Q+6Bs3rzWiJd6+dHGSdd7a0ZsZxeM5r
us9t7dZD2Q6YLGweCLuQBEasHYUAdvhYL2L+hDOfQQjggabnPve6mX1FTPIhzMt1+4lneon6pEIG
v79D4d31KxojtoB6y6Ya2dDV2++p5aESwFPLYfx3HaDkFhGYB4Q3MV/nI8OVNzv513RNaxx403NH
bFK+oZ9Au8rxc7XxmRDM6lPBQh9TkVoHFLfeE+MF+QzZTLbpC605UA6FjH7h4y4Ke7p8rKoLW9bz
m2riyFHCZOc6MiNtNfPDTbkQT8BMd0zB3gDzd/3RWOnU8GMIiXf9+TZqt5vq8AwL8+tl8aR4C+GG
TcyJv54aJdy6hVkzCUHxYubb9FKvAbdUmPYTMI3hLLh7ydV8cbNz8+7fQogVg5alxLhatYpbpxNg
0synsPISB0efSsNdfjCaYZ2kMrOj3CssDG7v2hIGrPFm+OUAqDql0c6Zta2lVeviospxODtkerUG
anXIDNYGVQuzhiy15UbPkSKbRm+9t4/QzlVdRoBB5zy+UX/hZ1sd64t3qS/QQxMrYVIrmbKDFFwa
a/JG8JlDIw0I/WaRfAqL64mPbbzZojy2HMbr6QkvbFZh5DJPR8SDIRsqzwXcZdtnKDGZ06P4uBEg
wykJ7jguiqXPye5hGnCcGaLFt2VgNBilmFmK8AbmwMKEHVwGjY5tGN+kWJrqe5d79TAyHvn72eal
47c0hsB9ahgZ+7GusGF+9RtlK/yoWqPLjt3znjxAqjm4t/r1Jp5GQw5c8z0zMJaktYOSt861ydDu
4JSrPb4haD7tagwvmsGMzYxkXEB+1PQetutaL48zHwMgpkZ8+R+2jHQnLmXXXEV309chNw/yUG43
vrz6cJxp5WF6JnmV0hSwZMwmWXOYkyhAKdVvZ+v1UB1RmFZse4SB2h2KzH0TVKA8BL1sozVl2dXI
5hihvoKXptjAA8b9VuzDvbzLeF9Cg5fF16c2amUMlAj7XsPZaQIM9Y5QoU8zajXdls4c5Gg798+9
pGmwpjc5V7ieOAQx3J3BcZhfeFoFlZc522XzdNXZ5qZastWkK+UIobPUcYJVg2F9PcmG0bPPnz83
zE4DVTFHK4qO3C2WmTmM9qmRv5vji2sVlu0JhiJPQbRY+AdYH/qUcdhJ1IbRlM8ruJ3obAz3n9oN
ey0nMYhwUq1cfL5MFlBiY9uHgdwm2sM0Xd7t+ht2BOssmY92CdRngbctYVy3eVipjVpwPtTHxBni
XYdUctGetPnknASxzumuaosXLahp2o+lyuYcafqq2JPhklF38tToqNzI/MTcHGrlFK56dxLXNU2p
r6/uZ1HVkjlOj6hGRnZnNlsTv3Avyq1Jbr73HH/6VRNolg/AZhQ3Q6DkwIDgO7E3ZD7tyikZdrrO
1+a9dau+G8KGrHTFLdP0xyG+Yb4T6uaG98fKVtRGCLGnjvCBqdySwoncyxWpjl59kN3o0grYDQyv
uN9btcUnJcP7Q4kM4TbM9OvJ5gSq9vgzJ/6T07i2qLHYjtaSseB/qN6M6fIGMIojB9vImfGpX/ej
1dVBbqAtZpvU1CmJPtMU5f7w8sHRs+gbyu19PzaVY+llNUoZsgrXTzzLJhrkGfIaMvu9EYP7OdqC
q40P0tZlJIPKY1mjoiBDRGM5lPAsIgSGqjdZHAEHKrNxepPmsTFUPfom79KkiNtw2hvl/Dm8Ns1t
bQHkBX+qG4AVPbOrH9KrfmIFTMlav1+ad8GM1p18UWkbAKmifdXHmkgaMFvPaD0zXDgM1XyKYr+6
VKvcKjxLplxheNcj8MVWkTCoyPKAKK+XK/NrI+GaujWSk5VlsaDk73g7a6gyJKSdb+e+JQSFAwuZ
KftXBdse8GgU3HVcpDPDcN4MS99WpTFwiqlQU5djluCeh6m8DeXEiPyuWdRAaNNC/b4H+zq9IQJ5
3XE4358/qHzmboeTFDXAxLQeK9GrcMsv2CQaAzRAtN9LfAf0ZlP4LyocwnH/AI9WvCp5QT8SR8KC
olzH26vD32MDiL3abBdfFIveTNBLms+S9iHgP0xd+Dc0L95rqTi5F/mjG341YDX0iBT+9rH6ZNui
8h1AyNQXV+GahzkP6PNa79Fprc0JEZtM9EnKqDSLRGEttR54RK4b/pVsc/s1xX2hotAtYQ25kubt
kmyFzh4AYkv5IkeNTh09jV8s2H25Qo+nMN5wJ1CSAGA0h6E9XtCqKLc/2vXlXrV62nEsAsBSWDBj
KzMmx/XjczApBcy0rDc3kk0/ZCt5GYrF+StiIAMgQd1yxE/siv5nGxqdR5qV3tsJzgEd4DZuqKr+
dmKTDtEZejYQbaF0kk0PaEsQZ2fr8dcYTsb5vmaIj0B2OdZF2tPh7H06z9u3rPEHrohYxaEjNXy0
Kdw8fC9MVJ7r8eb9RRSQJdUM0SMyxWY2CFpnio7gFRuySYPpB7eAwnxLmB37J362h3b+NFW0Tcwn
3WhHQwtiAI8hm0ukpmbf6oqvysm5hypRWq8dBHCyoTa1Ke6Y48b4yAdkpXZYmnOmeuih1jU4SRpr
kDiFPbisCphLXfYTIw3hOaV7xY0gO8Rmswl3NeR0gIoL5IPwBnCAcUeuf9CpOCz7Y6b7gItYGMAv
AmEGkGfmQc8WX1J39jA7wodLlMIq4KY4v65GX6mXay/zRsvPzFzvPAJWqKpbJ6ZoOTwrh795UUFV
yvw2XX0AvHMg8kNxDaCVkYJEu6/bfTiBCDFsdPuHyw7CDRv2qClS6U32Q7USf4sfyjbdvQFTHyRg
JkZmj8y78WJjWZ0gccQmF5yPzI7mlf2FQcz57cAspTa+jQCSqAFO1Mdu46Xfrrqj2uqs+ljZOLk1
jdUOGgBii4ud9P0+BVcHLJYNOirNeA78Q8I10m2afkCFI8H3hXaLSDOuEBkrP0M+pshRY0r7EebF
LHasKeDpGCpuP4iDX/ACjasmnX2EPDsMH5asyk0HawihMV9lKYOxkZPFgGV+R6UOGQ/5M/BTBYNQ
3LMXuKi0tHrJ0PREcLjwwQ0Stvh7oPVSdBAODl7ADv6ZB83Nq1fqT7EjS5p64+7VrCQ2tTm3+RCO
dencOuV2tlU4Cq9Dv8FcgUZQhwdiA1Zuk8Xso+UUlTiCAKygz/HlFWAlirmnQUIM7Q17L6sCVf3V
nJzqYPAFm0/IbHFr3OoeZsWEwZSX/a3/KM0RYAKFSm+1B4GCRNg+aEMfbmhRGe7LI/Ui2yU1izaQ
TuAVihbxfQuCjvGjcGkWIcow6zKG8qQl+JobCqllqM0Tn6A6uPojfFyn3/nwQESvgMiyY7VMWkQM
jHG0sSdamIRXvMoKBDIqPJPS5RZ+PD+mC364H6HCGNpD7dYFN2WgXsAL2z0clZfUh6TVu34zkDsw
uliwA3BhVOB3nD4d/FmfPPQ+4g/ovm/xnht5JGzb5BXKnzoqD59wceQmA5gcTNBNZ/qERix3au6d
ilUPtyKZPyWma0/VVnzF1jcWS281223iRvtY3PekcLEtECgoGRsONTb2Dfq4s8BjJt9Yn207+7pG
rHQq9m3w2Ix2APEgGtQO2BvQjCyTFUMaZTBE1k7DByWrKax3CBOY5XbabdjuNtJ14BQJywV4z2rK
RMOE3ceY4qmlcyBrNuaTGhQOAb77yXJwoNWnC7txZ64Kdre8EtHIca3ospbsWGrN6pZ/Mt+gfQKr
O4Mwui9dQFEJNhykEAWFPe1/YsawTjzJQG3GRsMCg7bCum7oF9EJomN3M5wV2V0zFgYMZKKvEZzz
W0pWXn4GI34wPb9DA5e4TWyRum2XEByphyhQ/deCboriPDMF+2G8jpkNEIrfjAvbynkOkChSwIEt
dCoPxA5RJOBsvQpR5T+d0CpSA1FStKUq5kHiMp95JCNcFfzvhh6acV0zAYExaDskMZhJ7vuS0csB
F4X7oUZh4/imSqlO4ctl8vHRbtNvTKabn2O+DHdHYZN33MTZwMWBsPzUIlcOOL0gN33G7GQUMbKN
XDmQ/TFCKzRDPIXpXuCZYoMuzZn20CsoGiEgtDrRUlWo4iFkcZ4bBU6SH3k6HIbJsvikD/P/gBs0
KanTc1Iy2nnqjce9tF4GM4bsE5wKLBWTJ/y0eUZnFvNTo4EJA+UGGG+LYNIBpcS8g1CFr/hPzdjq
kNrYd+JAVB/5xtTxm8hkzvH6lhpSv8mhXDLUNcAqqDz27Uk5bGMr3fZIm4VNuh02QghEjLmHhrwz
fTLHgFI1ljujad7Sbe92oT6ZWdLD45nTEDMizZevqZFPNKwBj8OWTuHgHqMNHdN6DAZtpIccbAd1
aGXgcrOqGuN1/wixGTnhERTSyFwtaIL1W+uHPZ6j9UGPZ6mL55YSg2n3/O1O5xj4MsxE+IaWCy6D
ES4mst7uumVZa9WE+jBmcnJ6UQHdP9XLw3zaMz/ZR3r5xbGrTEmwMYrjo7w1lRlQJqOkfOtpQxC7
Pqy21iZZza3ZdaXF9Fy8aX/XohmukiWy1IbJzeXxTToZw7MBa31Rd8hG8s0iFJYMJug9h9ba4d3C
8hLDHYaRJsgHLGTKDq0lVvIDLtv4tIaa50scChM4q3q8TS0BGmCmlfkiec7buy3OljgmiZRbJwZl
D7pZvo8Jg5JTCJBoxSOY51fDnqwf3ppibEmoA8pUXFviOZAqwCVlFGJEm8GEf/1K+TeEOLytfNOs
uZkMTPRiO6W+gPECNHbOgRJa+2rnRkRZJv1EJLUtCA8JZJ1j9joggQzYT3h8rMcrjlbeeXvYxmar
gtAapjASIfFHOMsw3/hRWmofJ4sppTM2OKRm5YZsE1/CRM1h7QoW1Sf+uguupJsrp6d+q28RT+57
uHBCcY3enmzFn+c8pWDFLGz7nmNynvC2M0No2FFiAjKGAZoCTjrxHx6opAEZmJEGFmqObMqLiZns
eXC7nnvHpH2OzTM4lNgvsn0RAYLqOEbJMLFDM6YLkd86EwfpZ1JqKRMkvDmkoF5MFugFTjAMeYCy
Q+EyIp61DY71saGi40YPMLulSGgNR6eAaZ8OOGSn3zk+GlMj3CVfBZYkOszWgjgpfezCoLVp0lYR
EvbWzM9iqd95mmS2DDZN7ZbquT6WM2tG7pPOqIFGjEpP+XNHs9tUC+AvrmPuUbepFUBUYhA86aem
LT0mm+DpBSgumHdDChl3FIYRtO0JRz7l1pmzj1QRQFd0lmv+3dQQnKbg7UcQOhf2pRNAEvb6rxAH
lAnlCjPNQx0IFvr9o+jjQWNVIeU7D44IOuaizArctzv2Yt+GcXucoHCGOWGzvU/0DBy0WSg2+vaB
pTOypC0TMEY81CnkBqxLt/rmRYYWyJB83fdwQq9TK19iKbYtzMlC0JRgdpPYDHkTs7PqEXh7wqBt
mxsAtKyxN6u7WtdOjX0Jx53xVXKdeAc8aCtb6tINqnHVpC/r8E1hL68X9fF+AdS3MToDqWxuzFot
9NUq1oLBaB6vHu6dXOlFSQck40NmkqdjZqG97k7UlTLuDsB2GlOw6BCTswKyCsbDs6lNsGG2zJYK
LXoMW8n/EXYeS65iWxp+IiLwZiqcBPIuMzVRpNKAMMJJuKfvj9ODrq5bUXdyI+rccyQEm73X+t1i
BTUQH2TP2Rj6w/j7DKvQwmO/j9vhl8Pzo4DMYZYLNc3oZCFM5yTb98QL2HjxK8EDR/wm6f37AU2z
nag1xlONs+ybrWn1PLRh43Gaw8h2vvGFRi+Qjsq7ssgmc+yag4LZLIH428ywMWshBgS+cjsch/n5
jgYRaYLpWBsNrG0VX0pcEjY5ztmJBhctP7FpQArec319a3lwEx+GVrmeCv0hBJ12kP4glFjJADkc
xGEGpws3IoFQe+f+IzYWcuESFjdrP8r3bzUPux0ZYvre2mrfT4Wn7elNCG0shKLG7TNPOo3kLqG6
7nboCsBVSXn/1N14N/EWDzYzoBQ4aH13jpz6a/RkWCkNQkDwjQ+kzYzK4hBKwJw6Fxl1euCCxu2r
tJuBhcLciC/YCwVVsp2v1XOzS0lMntQ9l+7E+TFX8NuvdaIx3DEsLhJyixBKAxfBeTpvU8CPS/MT
f6So4QpHGaA33bTwRj3QAb2LOVr4qreRx1S8teBNBZo9l5eVuQY6N+XyRLFcOLkG2wlXEzxkV6Yi
rn2MEEii2pUYzaVxL0sh0ckWgBNFyYNMOS+l6apOqIfRyqpzIT0mCRPB7Dx4IQ72FYDKezD86AMU
OpKpg05e0GlyVb41JwTLRnArsdbQ+v9x1DwQqYhRw/Q9sZqZBIbeg95YMYX2WgOr+8ymHfqViM+9
9/LxeFeZUxn0jU/+VObq4DjGqsVLndWuhQ2JiU2zHpItPz9QXXHKPDdN8iOVjngSzFlluUaCL83H
xDcjvCNCADDlc2fupbmYCJ6Be181VzCXobKBuqf4eQ8b/5OKH46Ic3U6Eaethxf5SeXJhPdlC+uC
aITUvsaXYINJv+DZET42l0K4X7oQ7Ex8wCecPnr0cqaJTn7agoTz+3Rbu8E3SaCmriU7yfcD+tuk
7n5uuGBw6J2BT6X1qpMS0kVCjWNYO5kLvDmh9q4sxVV0EX4YbO9Lx2vuWN7jcOemvFGPIhm55Zz9
2CMC3G3aEq4NEw7jDbfsa0F3FmYWwMz0hVD1RZB43cfzdu3sYz//yv07/VkKQ9epM42QLPaDWxfZ
yh+/RY4aDiFIP7H1xS7Cg4pcTw9eO/bnxJc4dG8CF8cuAo1Zb7sLSMuLu5zJdvPDMFLIa5Z2vr6R
csKEsVl7YM9qiHRAcRi8VtclJwLI5Pl5LKBUelu78uf3PckxPFKCVncNaq5LR+npZB/aHAFZL7ID
PSE/ceIykSQNn9vXRSNrZpzfV5QtmD/e0eBRD+gbVHIr88xgBSSlzpbqBP3uOGPZ4c1BjIO0yC65
KWx2E+hzQdimLA1yvpzHUUIRhG/lOj1jH2c/Uce3jofFK+ZnG0SR7ITDCgfUPRyzzR2lAIS4hiVl
l43OVtizpTv3E8fQokbDdf0w2Pu4LIoEKh5kKKtilV6441NFxYfMnuKUIPkkziTEpsirq2/VY3mW
j8BH4NzDZhb/PlkwR/HpbB/i7LrgX/JEmG9PogKylDWENE7hbLOR5lNxQzzOyXrTFe9ISMRmDzfO
6V7OezhF3c++6eW4v11Px2gCH7z0bSmgh2HL4f3VKQVZymCSG6aVCSCWhPIjE5C3jM+esxpemL2i
OQhQs9e+qC7BaCC06WOXPbG48me2vbVvEQqau1tdWMd+tevGWQP4xPhIhJ/F733fL6JhPll6QoHd
6yKfZPcYBeCla8LR5gnGJdkjfZVX/pZeqhdjENwhdUhe3TH2bdW/DQBwDMcjjIqZc3D8z0Pyxdph
j2GwJ5XVz/2k7cc36lRWc0qtxcY13h6HS0MJNVlBCeS8brmnOdZQVj2+5nZefAn7RwiS7hGedlxi
EO0yuwQijBxlpR5TCDAfG2u0SM5SUH0JdrJhswT6NG5Zu6bmZ4HoR8J3cubPuXVYQxL0fia/P0rb
oAB7f8WOakCOc0nf8IUNI2ZwimWu+Jac1L12rOglfPOtvSB/z6DJ359Mjpuh01N2GtZzRxvY+y6d
xIwgT5HRQ5Ru+9yWpRs7bb801nkUAMPUE1/01eHp8FGlyNGc4NFXZ6eIeCRUGBMfOe0R+tZM6Lli
IrV5b/CmaKyRN9XmsNoC2Lu8+sg+GfX1IBLz2s1l9UCXMMiALW5PgqBuP0KUhdZ+An56DkwCKoaD
eLtWkECElFw9mUxhtGZCyM7G1hiDB1/R/u+u5rK7B9F9nmZbRXRqPFOI2Z4O7PH1Rw2UzkuhATUa
1HPCQkW2a+eh8s7WRyLKrSuXvDTFEkPfKVtfGftLUQOe/9sOk6BDPYgCKa6LCFyYaT9QyT9KM4lI
6IV59TjcwCJi3mDmizg6ApoNSDP+rslN7qZsQl4C3X/MNi2j4hHPKe/s0MYVV+gfsB3gMrUTIzAP
BY9hKSeOcI7XjEhic2I+FV0/ybR2cwZ9oAIrv6Og4KxiJ1SDPCw+Y/Jc7IKVUrK3Xw/YR4sF4U4/
V8NPUMe0wLdzhjVog/PoznriNNEvNsmRIhgYDIMbdTM8NXNdYqfnr3X2AIiIblbzqIaHdXHqkHPg
Aj1jb30slGXTrTpisu/MEwU7+bMfqy6GpWRj2OJ7Vh1gBojVzIJucBlJOC/nyVdNoRPNC+KTFtct
wlsk0ByfCrDW5DFsgtfN3LFVZ5v4jmGpWM7If+rsaPSH+67YF/vHy+9sfLaIyCkRCYshofYHEbH+
dH7SxFH0gA7mmW4k/SxhEMI+mC3HdlYC52Reg4pdZW4duO0IkI86L9vsMd5xaCuNXU+eHls6xgcO
g/s+BrnxEsOfJLGcrgSjCFhHmDKJK/LVumZN2BNhwzKPVW8tVyI1eNDuC4Flm6I8absr3AM8Q5zP
73eAEH6ATL8sNDRmZurJ8n0e8+I2Dc2ffl+kae68yA5uWs7MlCKgLuK7+1Srp20qvFuDJmNCYiht
yfwYQt25sb0bswxqmFW1vUhWt1IFCr0r/bwOGEvcw+wuqbgBbwJVYqG7V2E+CMK2N2gVARMFRlpb
uOb7+GHLfBVQOFMuLSrh+rEfmqdNTrojjg3I5T076OljqzT58u1+d++K5DUFcl6w20FUnAIouZ+y
oujcQBSjnmlAMb2KpHpWqsB1NeNCJ/F40EDzhui1GtWwIr2ovXe+wgjUMtqJbDxjI4cikPf4BMbT
PkaVDNcqyJNQjcW5UnAEv/pxFY+P49NMfZPOtpcmWY6KauKcoWXS6n1/RUHKWDrtwU3hlY+R0RhB
Ll8sQbVl5b3LkXoiubvndHDC6So020cV6I21T4rHRic3Ks2u84j3uMrotdRJiI4HEk9w36FIjHCM
lA83paGV0M1RjnUxBxwADXf6oZ+mJx610ArXOy6C30iOPNkQ6EdkO1U34vhwEiTOcRpvxjjyefnV
KsxrkXWrzrvHPu2Ej3osw6LNI7fNpHnS4ndUV9UVpmCo85Oe89OE7YNfcAUngk7KnVGl8u3phXjo
1rh/Ca9A6PSFcBp7dqAW7qZgfASqbp1SIl/zcxn/WmkFEeM9kEBJtS5hEprF/IRsrsvbiDehFeLv
uEUjW3dOknLQ37mR9TjP5HI3jibm6/sO6Hb644dRO0/rLel587vPey7NnqaTxrJnJsVWynXGbr92
fZF5rSqunyZog/pV0qNcFQwA5k4uUMg+kf+Vp3s+OIolBaPRBpiov3Pmoz3rcJs3SPVlPwJaUvlS
I7OLgalJFoR925wigMamS1dT3f0UsKC2hp1TbF3569ZLj2Y9m5h+fkRMnBGIrCKSRa/aQLimLqMf
D+00HcGS8qMwML28sZaCDqqYXWciaNOWYVZJi5xFAcLW0l3FbtCIOI5huZvnbnpnyiyayyaq7NaY
Wx2VqMTUAkYtMnL2+bDNYqU9TxozH1rlyKhamUCme2TH8GJaLQeP4dPWaiim/KD3hzHFBABTiDJI
HhZaPNrCTkotP9dKP5Wplh/MSzWKH8nEgEkySS6goRTUmYHessWR8yKog/lKb1YGoVAN74rsGyO+
5AqIMxq2mdFuc3VhTFJ5FngBZVpwSDx5kaxrddCj146Ft+4bBIhMCxujKrg/OWeMbVEzYBr0EM0I
Ud/jVQRnU0IcAXlNHSIkrsELIar2Mzr2ZbMV9A59XCdeGefD6TB+WQVCZcPXKml25WRW5zK2HCRh
DYb85YCsutyL6hPtGrud9QCDlqJP4dl8kY+6tqSnB1hsMYZpvM7vuhiqiLbykfm7hEGpvVsI1APK
SZ/kyrLOZoqkjH2F0/aBWFFDr5UxDaTK3rt779V68mmCWtfJb23q66iat3rrxcKPjIkIUHKOiD78
DXdO8wZfqzp9u3CKm7L47WKvmzliPrvfdgNrqkRByFR6x/g29/q64y2DEE6oGp2nRCpuOHXzwlJ6
kjp3hiq1jhlb80AHyOcUTqhtje9uBqhvbBXNNgei6NspyWFdySerXTRvZIUY7QpEJhVsXQglFAc7
pPEQFLPgV781ZCugVGi9ArqSwGOk/XrhFFcADS+Lgqj1TCJioS81Hg4NVBQoW03yJl0EyI8dWsrs
/A0BVmJAvMmmZ/V+/IPlIJ3t8sLpZrjEgNdzEtygtH/knSXNsoV1QP/wIyyzlbDlESzpO6Sdtvs4
GR/k6nezJkQUv++5KUe8E+7v9X7kZlgOSVaWozAib9VIrrkvbsiyXXOd2ERb42l2SWAbC4+LlxFx
Yg4KUXeUZCiEzVwuMbAX0Hpu5EDO17uWjAMq2VVJpCYN1Qvei9T48vR6S3w2SWiTgzC+T3fBR5zZ
khi/EH8f29eZ8wjhjHIuPnCYc4+AMY2PP+NEyIgjZgMNbeKc/6QxnriI/pnupyu6kuCIS4RbVYTD
TsN9N7jXXxIrPnH26ydhOYnZmWKFxddcAciYvsY5Mfv9DCKWv/va3J2AuEjb/PBxGA2OLM3Mmf8G
BZhucdgwXsHn2WWnjjsDDInACajUZEec0kpgRuCpiWpe1VwuoQyJixgmdeS3kwTXAJZPue2ZN/hY
lEWh+vYIIIfUeX9SKMXpRUk+XAulB59hwr+7HPSz509QAAvw7+IeLwiurfdsX217HxjGdAFKjzqW
nyBl5jbTI9CQQPWh6TozSLVYUHKEetiiZ6vc3pwyVQQCZawj90hZmKhvtGAUFhbRc6/5Hc/B8yen
QpmionXcuLMHNNd9PoljRftokWs0QSS0Buya/dHy6AqqXcWu4hbG+ghWBSaEqyrFdkWPyUAylMUO
fzf50mjWxqkbpVc4vU5AvrSHYQQfJqLowi546VVP842VhhLP5s+FghkE3rSKd3CHaOUjYnjnMW4J
FKstwc/uQOFSkc3OzkXSOpMeXKGd3TDTrSYOnOzVKgQfnLP8jiC45UUkUt5cDqPDpLLYDfBhzU/3
KWiUWuGQhDGr7HDfvFBBnY2ZjM1iifGEkpOTGP9Eu6n2pL6u2602n3AJNCiTXcOY88vIJJ+QE76e
/lVZysBiBNIyGe8ou6t0T5a8fd0nU86MMfPazQrJNgg3Sd7Qmd51rZSznYgYj/KI7HCID2ZJoRlz
+tNJ9nrT/mCAY6iPTuv3635aWE7DYttIli068nvxgYov/w7KVQFFAYC+UVcIg11hlZEATl4qxP2v
7a538uwXObJk7/l/9hoEKtx99y25LnQtLX6Qgkr32+iQoF/84MMfgRyaIekPq/HnVw8RGzGE4idx
kWoo02xuGqOJ+0+dYpNy49jFxb15emJI9To7/+SQkncCsVd3BxuffwK1fb018/D+YgSLurcWd4BO
y5H9x3JiATBnnduvgpbIJoB1heTcNBwgQshrDCg7kiYdRstR7p+NIOA1/FR+K/4ofASMEl9ZR4Mc
mJD5TNoH06E4x9F4R7/6CnqANFJGXWAjCm6IhEbH684bj4P7jlHXZliXPy5yBq5DKDswHDAvsxWM
fFcf7gdxXiIG5oXdg3i/10tjFj5sVH8xVD+nn0xc+i4/IsP9pbB+fUurZlNskmACqH19r66HvX6y
5sXbL0eGukdgtJcizLcMJvow2BnghOHoby16BSS5X/mvcNBLyNrSY+qG+IBSPgv3LwMgd0aWDXEx
7cJk0FBzsRZYB7uPmG2Pv0nVX0eLoXjnMbY7isJK801ikNkJuMX08Ujp5dV1nQizMgoSYTGeojOL
vp60ea1ucxw/NEeZNhc7y9w+2gyTh8u/4/xgegh/E/8fF/tEqIHrAEfNmvNlG9mvpXjswsfC8pSv
103ZWBBRcE2pYzJTsNpAlxNpQKWYIvfQbHv6LKeE2tcQrSpnFJYXadsWEcZ+X9PXrb6WremS6p1t
WlMOVP6RP+1rfqJWnpJmCe5R3EjcV5sYSvFq6zd+KGKLK6OaaTBPrbU0acfz2UGT3vldGpqPEdpF
CFNSV0fsqA82px3akNrjSOI/idj5QdONe823si2jDB/6ugSBkbdW/mY/P2n3+IuMGi3SldZsKlI+
UQ5Qx/cLlJtWCvNufIoQ7lZCsPOwx7sor4wNK51YlCmhq4evOTVu8g5rPt33ROtm1sZYlquGfCHc
PvaDh+cpkatzEgy0ITi6yONnm+Zo/72udcpiCM+FIMyiryJaauf20oX99uFapq19MuL6+VaYyMv4
+6jAWXKJ3XFyZFuVLTZayJPWYFazEdwM7PsLihOJecXkbkV2ReiEW2oOT0i3dgNGFe652a5dpyPV
jVhD0RFv/M/ExZQe0VyoRebKNiqdSQb9QuH7uqm+jJVCAKphoRU3acNSmU6OxFe+H9g/P4VF9l7z
cewff+Tr5h+c4iAsxJ3KJBm6HMJC2QabQwzBd5DksN7VbNDETjF16bWpxKVyB6JUTibueTo5fETD
b6aCqMS8I6tx8CtYu4McoTuplrGxlaKgO6r6ijJJtLsNyl7Zo5zlIttVcYP+pu5CSiSEDKqcslCU
28NFYx/UFFQG4hFSgpzJXp5VNboBoJsXrDQS5HMMtq1NFvLhGTIKU3u7Yu9kd9VycSFtsTtecgR4
LwQKzHVijaEzKunNaVTtnIme0zqrCacG7yuINc4ChOyL1BMS/7UlH4UZYbfJX8VBzwHOI0SIT/ay
HgN+9bldPJnj95iI1I284s3SQXSisPbkdttQXl1ygWsaEQi+WVIorXgaCroz8usoLxCVUNObjH50
XsepLlKnqqNDVJRsSxbk04FYk2gO4W3nbBtZHKRvmkESBAPAHIGulOD3qV09J4a2SGBimHP/8VJ+
xWGZl8wEhfc3eK0G3pf+Wn+MsnSuB8Nwk/JzzLyCxmEVZbUDqofeBMMnBVfiZhdRPuny52Ngt9pw
RkCToT6wzTpErSHEP9UdhWD08+8RDvJ/JpsaiiT/X4DD3/I1TL0rm2dfPPcW030KRIVdWBnO81jt
YOINqo59KcMrLUaKa7DhMbF7oBuZ27AiX+wqO/d6lSo/vB+iYPcCR/YEzP2XWA7lH2M5/nKVU0rI
X0ILBwskSO6r5x6tgid94W4CyIN0AfRMTA8VxF3lns/itcVcWEK4V93i9UbrTGwwTk7DTjf3W27u
DIxF9XuKjWPaUHhhnzN2pX+/o/90Qy1Z1U2ROWs6MSL//1JfstYYWmrUU1BpHlkAYqFmvT2H1Z3G
/d+/SvrPkCdD+et3Tdfyl9tSKcYzfQx8l8Cs9eSzywMTx8qr93Sy+ckeFm9D/F8mmcpTAsnfEz9I
+GW+hwKAJop/+33GIxfvTfWo6Xi9SIrncT7iLe6RX0B6mSK3tsXgVw4WAQJ9EtRqEsgI5V4u16jm
LPmy8bV2AA0sTf8q9LaiGdtaHw6qsmnbxUjf8u93Sf7PKFeDac0mkT/AFkyDnXJD/3KXYl0Y7oVV
VPtypBav2tIZ2VOqChc6hWUMb1Q+koVmxWv5zjGkfGnlnbB0YgY0nFsV84QguqrHe4Irg1CLqbH/
r9ml/5AAZBoMLJUkgwlQ5p8cyr9cI3fJrArxWe21IUVIr9KaB0JKMWN1/+UB/mfCMHfj/75J/1ti
y2OMH5EgNNW+VzOvL2RXzNx7RCxg1CE9+Mmr/xLcK8viPyxTWf9Lhs/f3t7OjMzXI5NJMkINFiNt
QJfVmAiAcXFKkVuQdn5CKR5Yi3hBGIEVGMeRgUwfSKtftvb1nDSg9oN2dYc2YiohlAXSZJ1DPD1f
8hPQIWGEnnCng03lXYNi6DcNX9jbZF9QiTzIIV9yB5HVCk7sByIQ0zAFdrp4at/YcafdhKqy0Txy
d4rfhrHP6MbQxQnL5wfaCLpEDJ3wYren3Z4JQoVWxjiP2/oBSsCRMKUXhJTs2dHa9O9nPngSI6H/
+Ch2/W0y5ZB0MT9xdEVczYBeOl3lgUE/R6VAhGa+Ft6FzbgRNpqnzQ0UDnCv0oX3yaIHglfkwdji
Ceaa4bnko4x3N9Zs4p/gbPkhIrIqOKvdC+ncZJMlUOfhYyehvqTpmGrf5HS2yKBFyclRw53FNpo7
SMESrD8woug+7MG0Ab2gapOny9yjGhs7Y8DQNoM6oGKkAcNa+9VjsZchlRZCMQdqrHJSLrN8w4zp
VlpPBHHiaYi3vdcYKDDriObqQwfrI6P9GHeD5UJsNWQAQNly6CNyHH4iuAc2aQWGmC8ciWvxTc0Z
u+29Xwg3/uuhzcdxSbxqLCILUL+sCSL1M3bWJeSYS2OJNcEsGaBCTgKxE15MZ6am3yKNpJhtMwa2
QoundxjeeiOiDLiNc2wp9NFEHFCEbbg4FAIEu0D0iif8fZDMcelAzxepgzGlBJkEgEj5XVHGVF+7
xouNOuIPIyxC55yFzxpI7kZMY1b7pYVO0EU3pKIuKF10KAmOdZhTO/bag/R2MYSPJyIZhDCuvtWP
yipfjr/1Gnj7JSNhAQDgkCvOyIKa3QOtxDum0/a9dOjbXvtWR+hAlJ4eH1SbHqWFOzRX8L/N6Etv
qJrQ32Gk+KFNPMHrvloHeD5RbwVMHnqI6oIM5CZGi2filXVgMrMqzKxA5JOyTULRCG2UaAvUKciu
UMaIwFjqTEK9DIVDpAB1IMRW6mq0txqxvEcCyrMrEti13BMK+9DIbNvC4aUrZZzoTBW9NbQiKPMR
uq0yl3AEC03dFPQ5DUkTRGY3RPs66Ome9E2yC63OzanwJKTTRErouA4OiBxiXjOSISZHqa1w0ExR
ILa07qBTgc8wSd3KcNhk59JwhNJuc7cdXCm25QP4yYDKdWsxoC2MUjcifhHsSLKfhDpQbMKlMejx
ascgIcjgJTv6yTExxZ5M1/wnj6EFkN31n+PpfpiggeoN8MV8q771yP9SliDtObD1jgiEu4S0HHS8
74FMzuicGrqzxiY4AP0AGYOfpQcx1pAhZkmuZX2UzaEZ/Lb7FVPkg+Bp2XowAWt6ilik36gdg1Rf
I2dQQOAuEXor6FJU6XQmN+4Bawq3IjwUCqfXqdykl/KAoh0yR+E6nlM/bpzMp2Ot777GJCrF3wII
MduvCwZfJ9biNZ9g1AklUb7Sfb0l3BcmKyW6HIsGBoQXWaJovKf7nTM+HjGbQGcya34gIU9MlDfm
MRZEZA0wuPoamRJELIEnVuNoj1UvHK1ZmRE3oFIUOgPgnzS7l7eEvKxlLzjPbWq5cKc06fiALLKZ
Bra7R/me1ku5n1+KypuSToaPRv+AhkoJFkjxxLesNVdH97HC3ow/t9orSOAchKkkbCvrSfkDGsTA
5hj57OmeuSrWyDEg6bS6ByPyWfUzM4L6poohK7ZGi1LSu/g1TYPpoXlIPtvJdg8Pyi5Fgpo39Otq
Wbry+0DuRv1jON3N1Pxic1fcBDjUi3KabQQjDFnekZsVqXOrP35YzuNCiMYm3QRjtzeaMzZRJZDQ
EpT0XPO1+fbwIxNbl03GNh7cC/1qjHZdfMsGbBUylK/uibhe0iMson9iZWIM6R8k2dij4JriVrO/
NCZa4mLaMPVUx7dZQWBUk3bVb11xafgPGQW6LYg43BqvWhourzTvxTy6GDD/mS3WzgOKhhGLUJyc
NINdFbM39b0BCsOUpFIcB3ReQraItq/7voo/jaur14taDw0oK0QRfTCyyCzJy+/eE3BuRW/ctk6s
BmO7v3o5E5MXWoDhsv8kgfgySdOZbhoMjO3jPUpJ8UepcrSit5xBSxhSwFPhdtCOkB5deRKNOJZk
zPzpptpgV16YzvOGkzDvOFLZ91zFVb98Dg6f2eeTnQ/Zz4z5Ifwr6RxtrmEFXDzB7eYXZgjstvej
RisAi91icUNobBO39TyiREXAibqN/AzhPrvEW7EDiJNXOT/+o/c/U8jIx+xU//BKxwB+JQJLerKE
8IPZtV0D9dE/lj8YNWhVC0fYkqNJhFX+USx0RPzoN8JmQ2QtVBeYdYUpxvSwaDym9CJAVokgX1iq
SSYprWoUlVPzSecHM5KTmj1PvzoCU39em2KRhNrnlIwlnVo8sYyHqZ3+VwvikFHGWwYP5pP7/YmT
qIeTQ4eFghSMCzOSOWFoUBzUMpz4nfKJ/ULUVgWpPTwMn8qAm66TYOEl69y77gvCDWz9aA1O4Q/f
7LbbnMiGyf/4nJzzrNXTddMtcajYVjY74c3ViDdYF97VxRGGhH7S6k8u7PQFp/FefE5SXHyIgJJH
4NJZS6omg4seLqnQScgtEt/TZevW2IsDGbBIInLO5ur47Iffe/JUn5SOcOgz/FJ3p1//1u9Z7Nye
pACD9hNoIK+Aj7pNQqyYOa8BuiZ3iARSC7Q/s760nNNl9nSmX4obuAyEeYE3EtcZHm5OXl7ilbyO
f1Bi4dGhxPzGLMzdnGa/nuozm/sB0IJ/jjPU+cWySNgFe8EvSsoZ8Rircj0ZH+FkUDvH+8hpV8mK
iIrIKbGo0DoDg2DaiIkItKt5g4c/ETFeXMllCDsEtqwgO/oFJi8+cjl4eubVLRgS5ZOnAGP+pTEp
CLMaWtu93HvXQ4zWP3e21VJ7/AqGvb06BEkEiu7U5+ZbhXIhv5hNr/G7AwnJeY3nrVqQg6YSLT2T
cQniwKp3xCX86J6wK1F0egxcn6YAKkG7igDbHAy7E99y9aXf2D3dPyrOOdnhZFgkn/JB8xHUIhVh
mTfH68b6KT9hfiusntHmfv5mhrv/8ON6JscOJiykXsH0eeJbOu7rnydFLTsau8MQ4gV35S/pDNnD
rGBOZV8M7x4xzYsruri3cQsOEvu30ROWU5DK4GRrotmowRxMKOA+nn7r5gnpUYNzSi7VwnAB+nhD
5ZQ3na5iMpFn0QwZ14KfBa/iFtuXjAPCLsFxeLjj3cdEI98kto8tLkMlnPy9MCI4lxgZhgmzuC7M
eYclgOspGIVL1gUeJx/nRvfLaBQHPZUXvZE4DWiGBfD8WD6/+q31sF/YQY5N47xIODsb9DGEDRFi
jmt68rORKjR5EwmudCr3uhsn8u88egN53TMNjy9xekhT5pbTb83MFzbPDRHyvTceKtILmbfHRD6w
ZuakSwCHiBucjRrIK9ir74TJ7tPMP+H49Jj6e5beul+BhTvpwdFP+iqBaCzHm+kTrPioSEwS9hR0
fZiimMQuPlFOuGotV+W9dE12xy9jMpWq4XWSadodQ6/QUq+jr8mWrSN5lDzFIS5VvVxJRsvIn2nF
2Wb4xJZ8geh97x3cn5OSjkxp7FZwGowr7DhylwSu2NWKx1vgIujWyPBfNxwaG5R8ex09BMQrEdtb
8KYFADXaqZqhgOYqIYtN2BQ/IyMZMHfM8GhkCzDhgF0Nh/m7HgB5yzQ/xEmtNr1zIQfoE8v9oUbS
ybdFN9nAi5LBWOAcQqhsoZgCru4ZlXqiewQW+MFmRkDF8r5+fikLgzPDi+ZK5dBVdHwNdp4ZEC3n
mIVnH38fZjAAJ2GbdFMgBGDq+IWFsfKYM0A60GOpzBDSkGy3pFLCU+hh+5kU7BOlG210Bn8ZB/BG
tuzJExQmqauqi5hfv4lqXw+pC+ZEvf7vEjGO98mQhqNtxynJnwKj3yc+LJsFd+9MAGc+xwVzrJ10
L4TW9pSs/3frJ+erQXo2xdqQWe3nG2vBORZ9CYszfsqJFG0Ep5tXnWek6HKmc0m9QewS8DYc4j37
om3NOdyqrYnLfPH4ND0CiaUV8ncK1j2hLE93Es4SIOWfDJpmRg2wiW8pOW8qUdd7dFCsASm16Qnh
RwnJOuScAldfa3gR6GXJmhtWBjFbh27dkyW5hjeBn56V+dyUHSYgGvAglBBYWGz2uHlMJnLPkYzN
hlG5xpbrLlfoM9ABRzSBNik1MS3npl8/dh9Pf8KuoU0iXAmg57znAD6ESgSpE7Vbs5ibb8NNBtD/
nOqTzYNcGYYn44GF3KJn/hCP6bt6A/WGhX05NVIs1P2Co3vXN4Egtsc+yj3Taxqff0JO8Xb8vCsU
dWwmRK2kV081OUFtyhM5hGVqjlPKV+5jBAwGWkqKPRBeu7vV+3oFPsmK+YiB+h193uOhPUSb6WlT
xeC2Mi9nygONVKk8LKdYckqPzH2uOZtFLqHFajF7yIRQsf/tCQNlYKB4+xZbuI5A2TynV2N8v9G4
oISriX6CxNI8GX3SSLhY13jxsWRu+7kypyxTedV/WY2b7jOcgSDtePtmr8JHu2ihQkRpRMbpAx4W
PCS/OsIHEfsh1ZQdVugSvMTlV83oE2seytGqfASjKWU6nvPf/jxQkKj2qHtPPo1JqejyaUIpx4y5
yEt5TJcjtE/maYJrUPpe2H6AbBFAsDo3aP0ochzgcdZo4VgfnJPUwCF0rpbNr7E7UlAVTAGc0Maw
RA6mLUvslxDs8SLdtDwnjBWtnVIDvMVtMLka3VvzWVkE23qyn3/ESvBgiqJqCxxTnPiMBvQH5qcv
kEdSnBTf2q+81H5jCk78NmSJWJF9Dcs1DIfgp+9d7Ch+si6+BV/DV0VAGlXNd7ONL3iYR8cyXHZU
eAgderY/V2EyBAUgwi4L5Dcq5Zwwvm5TBtG47CyPahl6T4e3r2ePn8AI9M3k8lXfmH4tsUDeye8V
j3XznY2zeC/UHmmmjjycK9Q9DUz8T7OVPf3O2f5B4drdKnOWpD53k6Kb975cPXZ8crlPvyuPFVXd
CslNdirxSTphRVpGmI3PJ9sNxdyR5Zt5Y4AIv65nki9/EfLAjiTOX0i+sf3+nKk/e4gczZY2jMUb
rLBigg8KFQWPsAjTZ3Mc8bs7Y3Z/6z/UtSjRkvab+EQvfipIeJzlt2bKhk1WZw5TtqrTY9fuRmKj
TEdaZbB8lLp8FyNKccjcisMjeFp2RNzpvkAPQj4rlITOcV7uOCyFI+f2vyPL2j8Bm5bGBChZtBSN
cdf/H1lO2/8h7bx2m9eSLPxEBJjDrSQqWpIl25LtG8KROWc+/Xz0AD3+ZcPCzAB9Tjf6BFLk5t5V
q1bQ+1oq4/ro3fMVUXOz98+bdIUI9Dycyw+0RDT0eBmgAi0X6TbDOvE9QBfq7NPwZlmdGjYxbJNq
FIntMjxDiZCKFcmA9/AyGHCOtTO2CIdxIqjDg+9fdexy8+XfP0NWf8H05e+/4yJJzHdlc3CaqD4W
NxIiUHlqQlU4IXIjtxPX6B5tbT7qIZ+bfWIu6+fifi+czUV7zMlwWHp7dSZIYFnElaxcuAH1CVpu
c4+3B8jfi4Gj5bzB9hRtago5ZfRRsZjy9lPvRqfzoESeofCloCpt6602ZgCWWIbf06oSiHqsbdhU
AOGP0so/WdB+34pbgSM3uDMPzi1aiwNEhTlKk1EvGu11MscmIE2T6C3FBAsVLJM/vCSKVahNBAsA
BALSju5uDfILlRrd9/QVuT4caQ+bCwLm+6lMDCil7bGn4BQOyZLYXLs46XdvDTZ12tygDB1bupXH
T1izT8d3HtEFHAMYWWzHfnUkFO/LG3+FRmeu9DZVsvtuHJgL2nhzj+YHUM6LNfGw+Bvh3L3M9+Xt
ly0dPgvUnAllkvEG7Lj0z5RKBxLm3w3OA5emiCqixxkZkpWL8VanT/RleGsuoYyf3MeBcmQkwfXn
GEoAu0B+W7zQJL61s5fgGZfcefPCPw1AoC9fxPlDDaElWFqLfpXfOCNNixSNp5N+ALq4lnFg/DLi
kC1T1zXLNFVZsS4GD7pulnJXK9URQUMkTQoKWv2D8z7fpciemKvjJ7jVq3nlY6RgC4+puQF5Nh59
yrP74FF+0T+xjAvYqiN4H3OKhCrfW4/aME/u5ROOe+WxRf6l2cFte2wh6GWoa0mjnUgUsbq3RVuW
JHjhTV3Ua7cyoBTOWPfRXMGOoN1Dgy84QyBqcjoR5cVJAusA2o+DD92oI2KNNJvq1XwK4ErwUeIi
D3lPW6AwSdj4e9vCKDiaqffGFta1sI4+pJXuwx1ZBg8eCWWj0pwkGjo/9xbkcRwdMP5O8QeBoI61
xMM467Zw99DW9TtPaDHMCdId+3JbepEfRy8kzFHQz20kO3mhQznwskZQI703l8poRsoIBXDOswEj
GGzKO1441nj+XRjMIXbh5lWXs7BYWKeuteFOGEi18GsATh3WFkorY9E5N3K+V4rdMExSSCj+XSCu
yzvOSnMZ4717LaREHQc/l7NEkZAFJruqyuhr3Je+Tb3UZuikNB+q4zBmxN7zsrbZ2Rit2sZN5aV8
YN9EtiDwws7VWSQQm3wrHVhzatFD1ItkjV9INRsjy6WnxlhgOMbYZgMdMoc7veRTwOJ66y3+3i9/
v21iTlnDlqUw2Pr3tuNUSQTPZxpdFkAc+qZmMK6PPPOHLTMYZYnTPvkhA1JtE936XYK/G7pO762s
lwYzjuhTIlQAJpv6Xp3wplMfvecgXJnwPegg3DcgY+Udp40SI701BCDENHoCb+TvXyH9NpYja0IU
VUOUGTkqF0/fiCSxjKWmOrLb4t6BP2iBbewULEWZ9Z/5Onm39vERde1jcx8fVTtcS1hbyScG/EcT
euVqRF0WJ+BpdPOg9PlHdO5v1RVWD3Fkux/B/B6cN7pjBiCd0RCNQLbP7jm1HmBbvWDrv253lp03
CCxmMWgnNRXpX8qs3Qy3dDj48s35Qp6qD8qGYiveCwjyQdwgt1LtrKpnCiKoTAL81zu+J/Vc8idE
kLhdY5gAigjxiEf5Ib/+/eRk8feUDjIvZMtSdTKW/l0AehGX8hBX1RFbNATz1ONFjT/RaCyBLcqR
SQ9dJZMPm3kfKkll6R/VU3UXPSEGhOqerRWkxtwsz01+8GbOfTolLBtrsAXd8APJ19h9uezk09fR
KwC+2FnB9xZsEiNMTEOxr1+VCBdR7UZ7JmQI3XdsUuonxBgPjAa7jB2MvpoqNpwJZ/+5uBvHWE+U
+2N6iruND2j7c9vtEPSmD8NKolK+b5/VbB7DmITu+YTrT/jQf6C/XnRnzuyNV05THRvFHM1dz0xp
0YfzD9IpNaSrtvKc3rTz7oCSQThwj7a55+Rc0b9P9CfEVPimbrR1sNQ+M3feLIoPWQdeMRAzoCvy
Fk1zQ1PZhDZSGaJWCK5XX8V7Xl+C7U23xcWIGBZ4QrfCbXrLR03KhXd88Pc5tjYdwHADDo7axTmi
mOcHbtozzC8you/9PThm51gTkOUSGJhnCUyOZK3jfNOQwuH6DsYLaQlCKiLIYEZhWhdnGbekp78X
DXHov2x236NdfiwaRXOMlM9tIDINhd1LDiWYVBGINzCcYaIDZ/JYUL2dwAtW3Cv7OF7jpY18DYuA
0YUA/ac/7RiA0mQ3K+ORnnls2CB1YyPDgGpfvDHnC0sAofQU4zNyqm6sTfdqbIbXihi453oBrSfA
8zgha37S0DTSCRwFKp+lwdpEus1A9067wWT7NbgvnDlBKtC76Vhv3XcI2Lt62IHB2Z0d3uT3AW2X
sgULnPdzGtgZvp/1XHz0jv47pHGOLDB9OKu8KA61lQz3c8/JRMuXwUMNZ6Mb1lPzrNIbj94zEO/o
5ja5tvJoZYH93CloqQaieOVV/FLuUoJAYJFk1TIhLPz7+ZaD7w9Gr2bH1jlH7q6P6UI6YHDmTVbC
uBCjGB+nOQdlcgaU0fIjm2fIgX/fhvzLgiCYW9ctXbYUxTAvFkTQ+07jERF7DPOWrJZjn37AanNp
ltriPS3mfv0SqofQIICmc/Dfn+lSvakGOZolesmbszhxnFWsHXvvucp84s91E5TBJLKOHlGd9V17
LRH+62i7OLEhHIkc2bIOn+arI/p2Ykt+bRZpHOJ1J8zpVoZUXkWeAfcC5aCGBKHfWObSYgBcgDFU
TNsUhrHVVi1bcqPrjxoSquu7b55zDiQJJ2BGgr7dwIk3wnqqSBt5SOYq24qQAc1jnuzF2bW3/9tj
VwiTMhWV7dtSL5odxVNiZVBJVYz016YhPGCcCMJdG04ybFGNiTnRWCiYvEkDFJUedZF0COa2ydAs
cv/K3cjjS758oJQ+liLSgImacbEI1CJKLau0kmPQbrQRGDNWls/2g4Fqibs2pjOS5CwLRJNCu/cZ
SJsKkubipSYSHFUsTKq5lp88zKypqWu32Mfowv5eqL/RzCxVsVRC1lULquBFm+tqktV4XYRjNb0C
H4g6UJf2b6g5gTwZjuMeTwSgJlyps8YX8ePRfLvsxYuKuioKPDFMjyYXypo1ac4aJtAZersI00CO
w79/56/XM0SWhQab0JQvrpfpGb9GU5Ojw9dvqoc8Vha+spOohstEtwX5/Pf1fgujY/mpoqmr4rgJ
XBDTQkGrysbTUauiGK0ZRRpMtsRy5XfifFQ8yjERsWivB2tlgQgZoISjl99WysBlw0ctzxd6mtxc
uatfQA1Lk0xV1SXVsCzj4q663O16V2uSo1+8mIJnq1K2jAVSppwXiHCOnO0oKOeGql153eMqunzd
365rXuzKtej6cRDXybHBgZtwu4nK0c+Ct9DbWP01VtrPM8AUVUmTFU2RLJWUzH/PAF9C8SpIZnrs
wGCoQghboADP5oZ58OnwtObDb546deVHrw020+rCEzZduYsGu/swGTqqpMlIG0cRjnL0KPlXcmSl
n4TXf2/vYi1Kka/4iepmx1G6m7TdxMTzIC1he5vNvOBTD7xi2Wb9M/nmzPvUmhIdXYCTxJ9K0V8L
4ft65/++G1PUFfMrct40fuyZrN16DEFPjlQcwTxduM8wT+IlGTD30b02j96VG5TDPY55h0Ke4Jh6
0u4qpizKbbkG0DlCrt4MTwy29CNRmnb5qaGyfdLenY9447zQWC7byXuEKdGAWKaavY6+mxigLKmC
VQRcpM9Mx9YE97ApNKbJk7TIvizB8GhZqCjS9gL+vwTUtJNiqT9h5jkvVtsOHzKQSvggEKpwkq02
6UJaxsgPsL3fpgfcWPF8UTCrl9dUTQAz1KvhyjowScXxW74vNu4Cb4kddo8A9aP9qHpDW0apS0e3
QKtu2Uxc9FdM8YHrwz1saVwt+tn0xb/VFsK2Ijaqnul3lTbxrckaQ8tt8SFuQHAhWqtLsKZFuB+x
Hn2Rfg535TJZNA+MFp6Th3pZzP/+rn9/h+AvhiFrsiZelhtwkbOqlviuNxActvhXo4fcMN69Mdei
3Y/udCf5BfUYTKFyO5rxGaQatPBzyL+aIdWb02TM4/Vq8bKioVnjfWZjWr9SJ+qeqcQEPGXjT5+a
ycK9JV5sCealzot1Cq+jeylv6325yp/qVXnLnOqj2hrQFfDJWWm3FsZU0ZW95Jdj1ZQ4Vsdfq8gw
sS8+77iONU1zkpQWHbMW4jxdeqvkwQlPLSkfTetNPVrJViUTRxemcsc4hDlB1QuLQnxOuhcKPrB4
F3pyywBdGSqbvWn39xv5ed6M96hJomKInP3WRf8dB0oZdQr3yNE/4BvAfju6DMTOilrz+mn6c3+F
Ak2ApEjQqKWZl5fzJKvw6ojTxpqoU8DQcoGmy47mcD6Tme7gVH24Y5Jq4zcEFNBjgAaDbtbumAC/
RDPk8sCtnYbuSXlJEVFjk98s1Vt492MQ8h5dyCwyp3VN+TwpMX8GTcD6rqAvcbHKozkTZsWDcAur
KGYmZ/t38gZgA/hRn6EGAw6djAQrc+k+Rky1/JlHsz9OJuRND0QMiXwT3iGixkLs/e/XwM//ZbeV
DLjhUK8VQ9YvAZ3GD9NaVfvkSCLIJ/rERX5CpD96xxmT3IbTNI9W+M7d098TMtTrG1AmnBFNmCkM
d+cVQ+LBIE88WATduj0wwICzeDv6KjJoPWsrHvbIAC2/SKMadXoI14lhcV9hyAhr1zNX0YOp0sqS
pLGic0KjA5YXHMkMQJAGB3RGzBvUAwsmTGnzv2z5mC+tdxV50xLdVrtBXcMoBCoWAWoMYFfKE/aI
Z2zV+kWJtJjB3cwh8UmYl3j3ebf6tIcDIE5FG1f5GX/M1QU49Qx46rEmeKSETLuXM6ibC+Edg/j7
cmlgzmJ7K3EN95qBYXFDHuxNt8rm99hFRSRLQ7c9cgXEPExCcOKU+MSTj3Y5juzlB5SyFi5+EVsJ
sBG/SmZU76CsLZflMiWrYiXy4L13xtNEWJFkdhPR4NYvj4/telS8opKGorLA93wBefbJ7Dsm2MG2
wZnzLD1ZS+YHSwrRnVzCgZ4WKyQr+D8iVHzLHtWF8hitohXumuYieFfX7bBFcLXFaMPp7IrYG27L
X0kyqPlmECbD3TiqovQ5l6SLMyYwbfz98YVlVxaWwEoT8JjHQJpBPFk5H/yKjQNVHX+StX6IJ3C+
noKFD5HBWxGUwVo+QBtTMbKXX8UNyD0qfBLIX6n2CIfgP1PIYeG8WKBPYu6DSd4eM4mZzKSO+EFW
f77kicAy25DizG2REcnoGx8Xpv7wZEidpl/BVxgmooQL0V04b2Vcvbttcwz523EGd2b1mcHakZF3
NyqnDz7kZQRRkKMIm2B8lm1x2Ye2O8c6dwpSvFfG2wrvUOBxBbtkNDcKuSFAwXceFZhjcAFDCq4P
oWVhbrVbeoIVtqFATDj9jPZTZpIsayRlToHoVJ1SHXwSUXLTcuARVXBTrr1V82gxm1EANqB+Iq0O
bkOK7amygZEE9CFPsQtid57WWw7sbbMs3iPMPOp+25jxA7RnEEEAckSC3oi88UxtDBVvyenb6bbB
UJaIn9EGX7SDFSa7/J3Em2B0NM+Jin9XGN0wP+LZ4uMLNew1n77yXp/qqUzomnCjbpMb777lbJRm
wyqZiQyVMPPCSpwxVqcsPBkQtNhE7SgkITOJ5Nuh/ISkj20ubjBUHdCSpy14HHujMS0xAo91MLHg
XtvAeRmhONpOqMP4d+BqgMUutuXOGMtkAxfvEJDZKl6WZAESja5jVA3JbloAq5DvOQMyhB5JwaLe
jn+pnOnAifA2MH9sQX8S5o35Il14DMeHKUDK5M3aNRRSmEdBnhqNEF1Yd5hZPxVJO4mVaF/6dxbb
f0W2FMM7bQIzeeZg8hhs4Z1zJ8msfRizC2XE8O3kjWj1icfj+FAnCxOmdlHeFS7MbSVcRl6FUHup
MsIVkw/MNBl4AstFI98RiD5Y4JMEl3+H2I7Sz28gDWIngs/xtOLTGZdYBNOntymwWDlId5+wWoAi
hbYVt8F9BSli3ROjlPIBDmOkfT4TZIYnE2nWvPMoCSxHbjSB+ITNHRPMKQjzFKALyiQcetU6mdIM
HzJIAlO+GP66yekzZgnh5Q1L6cZbPrG5vGDQCtuieyim4g2G63gvZ9DT3JGNaSK2NF8laPqj59Vo
dgjjPaQ2NffD9IFMphtTd/eROTuacPOwg51SSFAd6o9IKxCVYrePrv3U3sT3TL2R5HsbBsH4dyPA
P4w0c/VeUGHBNKioEnQfzK/fznCtlzB9Z97dB64k6FCJSjDHgEM+NX6KZwv3+ZkahwEjm6XC4PkZ
O4QZAccm7Es4Sba86NcSJE8kppjGvqavxopXAlPGWiU6vJR3ITn3qbcJhin+k3Yw/h7vGJWkgOE4
uoDSfKjbYOu8Dz3JOuhZChvY125R0j6R6zURb+ljR8e9ibCVH8eqfUCUjyPnDPYP/p/uPNrCCXDg
vXGm8X3WE8iPvjF7lIGqIIsY+7Ecq4ZluXOHSf0SvDNo4B+9jZ4I1YKaTV2S3I8fpLFUzjGfgLk3
Rrrz3HnEbqi9l07huzpXPqGL5CudJN6TgptPAiesw2yh7FG1BEtXnUn9LOZ78Tc0mNpRxaaP7TRZ
abvSpI8ozRUpyt7c20evrYS/ipU+9R6C1Gw3dqSquzCJyICFUb+oxmqAESvOqh20U14C1c4MLb/w
zgEvaSMXDDM6fFewX4DInJAqPsvPerUTUPBsmF1YeC1Au9vP2L2h18LzEJeq+uAM86DYSbJGAM82
vCmfkAo9WSQCcLbZjOpsKGqE8KbY5FUfIkRGBpZb6i/sAsZtOXqAZG3gePss4zaQ7zkNFiLusE8C
Nl0rfR6+E9C5ZeXNZaKm1aWKEgsC5Lj5E6fhHzGcm4KA2O6nwHll52d3DiXKmvF1QsrD637Awh0w
r19SwdnJwrjlRIOAy7SNNoyjetM7+AeMil9+VL9p4XRKOFdNKra9ZDLLvRsnl1fqI4MbbcHcQOr5
hvSVM8dSjAposCGTLb1nCy8Rx46wdWP4bV6ZSf9WgJuyocqipuuKrF0U4FGl9Z2v6fExQTXl18eU
fgwYUq4MrAi3GRKVvytN+Se0Yn4BK8zcFE37UfHXSuHweeXJMWNZxyfd3/qisy6qxu6Qe0TWwQnw
WmQM1qXhwggAe7KThmuh3nZs14Qior9RwIJdSPuDUy//vj3pJxbJ7emSYYqKyFjrciCoumkp+lUA
FmkuBvWUdPK8yLpZLXzGHr6HxsyjiWr5xHwVzdYVyEMfn/YFxiCZlqUZAKroZi/7U7Ovc1MKlBju
OWTs0JwaQ7AJPWXLa3GS8DbGL8ljkbqZgAW7RZnQQdw2o2brVWNoBUC+RW09OphpJLOq2GXxBvn/
VlnNpgkQHYnmLIUMZYraTZ/bg+ftYv0hlu6y7mRCNIrFepn4pK9Dx+yh8kryqtTsQceMjCQ3C3fL
AhcwJgVl0k+pzPwnyexvMLMbbdD0UDvk5q6IXnXCRUOpItNeXKT8jhSedMAQwdeK2cZk/lnEoBbg
zFde38+ppClZvDrQZEtkOD3+9W/YfD4IYNuWHB8ZRhqDgnfkg0cweokjPcWCsjPSs89oEPBI5yGV
w+vf15d/Wz7fr3/xOZW5lCRRwvXxVhMDLMqTTV4/q8o5KKkQiKJAuIQhHjCu4ctHnfketWhKp5PB
CMVFz1+L+sIrX3X0kZAA/7476Sfsz9ORdEPTTFMH/Rjv/tvTEQOnius252MnjxIKJiY2gXtqw11k
YTM6olbtefz4dZis7WsH8YrGHPJvLl7ZdX69EUBf0WDuDqh+ga/2ktYEeZWSA1wfS38tBQjP4tc+
Sv5/1/najL79YA/MzunkKD7KTgu3iUg+SOM83VS78mjVnwJrU2aMJSugGTp/unjxbZNLeW240bFD
LjVM5dgWcQrBT9U5Vu4Db98vCNnFJXMLyG2pywR9B9FwjIwEDjxsQbRFc8YKdRAfSiReyCg6vLmm
JdK2KF8q+lYyNrXwakj5nZLOPbme5d2pgW2GcIpAU1vFzPTKavkFLJFNzZSxRpAMhVXz72qJh57x
XJeRvp0+leFdpVOeVMUsMo6GZ3PLOCOksCHqfK46+GQhhqiRjpPThZtre+VmfjmmFFEfGYbcCjcz
LqhvLzJwWdJi18fHCPevbME3nZNNzuDFze00P//9y81flieqfvhZ6Lg1UbLGu/l2taIYHDOUlOA4
ts0Ui4pEbTSRh2WFyOAufHFfodfoz+kJtraGNu0NiQa5hS6MoVmKs/GHnGFYNdfIXJFmckGYBOrM
fgfpCh/TfveV7hd1NwHVU3cjHWKKFwRu9Zz6nIfM+Hiez5sPYgQRw6xdwtrA5a0dirXwJjkZn2Kz
IMiAGg25iQDdSoIxOcfsbyGTdQoZbrxaC1IBrvDG5wwY5d/C1UPCXc+y9p7JPgXN349M+2WxQGjT
RYVdRbPky62lUisXv0kZBQGw16F4cx6SR8u3Q1IN0TS+tWTJlTCzdsipVdtkecPc4xzbJLfxsxWP
PA/xo30YNgOOaWxM0EbC2cp8gvZU8zdjq9MD8GMEMtOLGb4LJtT7FAXSPY2lyOBYmUgwY3HEikNY
XjaJm+lreqar+/tnqr+tDJlKCdcHzucftKdWbANf9hP/2AO1JDfyAj3+KbgRiBFWD8q+XtN4LUaB
jHloQce+yHeLeGsSBizQBxWvLZIdXFDOmGGvQ/zMH/P7Af+qYlffY2ZF3evgRfz3Tcu/7E2qbCgm
tg+Kydd8MVUK5TqMs0b0j7BLS+UgxA40bMqG9Cg062g8B9llSmjVGC0W0PlRBQXw7MR3twTVHz0B
GAhZ9G9OsEj1K1Mo6fe7A3K0LE5tJiz/fmxqlTVWa/b+UcOsk8SAkAS1hRudGvPQoUvxtyZ3aFDx
/f1UlPGwu6i1mHCK4M4mu9wPE4+QHcVJvA6vccJYm/vkJvpQtbn+2e+asy/A5AqXJqjNTUDS7RPq
/O7oe7Y+oQh78sut9eEyv0DoQ0d/JPbQJDrm7xuUfqmUVUWFKspbM3k6Fw/GZPZVOrrjHU1Zhctf
Yoa5TdtDBTiX5YDFtNIk54ZXlvhvRQKXtZgAK/r4x8VWK0ZJTD/g8iVrR0yt2WrlOJyH9d4MT8YY
SlTsHD+Y3K/jppmmMay8cfWgr/v7548lwOXrUTSZWlxRdLb8iwPV73OvSj1+vYxhCiuCpZHpa8d6
KUxzIuQ3vXjlgr/+cMPiFOeRG6p5uRAzURUdvVOIw+FcKYbgtjGTjZUbCwmbxER9ScVm2tUAvZA8
pIDJyZ0TQQyDYhQE2K9hPvD3E/i5AFQR4xdD4m1oCt/HxSNILLka6ixxjzndAAr5bEftECHUVpPZ
TUUZ0Vx5BD92t/GCVP6GaHHmS+LFBV2nTzBc4YKVsM4E5vA2R014bcj9Vd3982ovLnNRWCha7ndu
HMP2kddScuiDk2Ce9WAXwsuiE9EhNw8pMqy1Uj7ELaGZcFIcOkEVxp5HocHD8O6vPOsfu9DFPV2u
+lAdsk7jntQEiZ6Cj1jEcbkrpJdjoqzLZlc5IGrm4e/L/vbAafXoOCmEJdka7+pboZH4sSM3FVdV
6opQHtq5HEq1beXSlc7yZ1/L7/t+pXE3/HYlmZ9WtIbvYgC0KwkNTzFCS4+KRMJnsBsy0ooORQ8k
DiFOvVJO/Rzkq6KG57PC7+O/+Iz+vbavgDIkXuQc+LY4cSyMMjTcDTHzjlGI50Q7i+OBo+EBkyLg
IytZg7mZXTtolMsd5eI2Lh52pxldUXi+g0PyyLdaZ9ELdUba2DUxpV71aiFSAShr3E8DW6xrr1q+
dvmLNxANalAXLU+hyAB9Ep+hWRxJc8Frps0ICuePhX8fDP5E08pV3+9M6qAk4ySsb7P+oWI2Za7c
5CFFuVtJz0Yvral9/16OP1aJZYzYB+iDqGuQ8S77MrETrLjrTe/Y9Tu2G9G0o+FGwuqOhqST183w
lHhrHD1k+eXKlS+fzsWVLzs1o5aVwNI5dahRpPQ5w4OlgcrQCZQpiJSRPtaLHlPOXr0peVpldWUQ
/aMM+boBk0E0MBgeWZfHnopBltC3BnIRc1eG5za1C5ouOtJQWJTySWUAAfph/G8JXl+X5btQVWy5
aM0vvo3Ma6TBtRTvqFXrxDrU0asFaC4vKnipnnLlS7zsosaLjV2qolmGwQsei/hvm4Dle6LVdrJ3
LAj8IkqwIFhjXZFGFK297hph5rK+urzYRflS1ZmYBmHrHQcsOuujONDxap+hQ6MEvUwFNgdBN9oX
nmyuX7v4+Eu+HzFfF4fHZkjwuMaW/N9fGsfaUHttRfUQ3ClQCmuyKUjmi/N5jtV5ouAMJd1VJhoP
yYNZhZ9UhfdgvNDIfR3wxOhO/4f1LUM7URXwPcgHF5tPUWq9UQ/cUFhk86I6FN2JheUldptuZedF
9TaUNqBAfNMmHc/fV7+spf77afzPxS+2nryKy8oySm8kLxrKiffeoybLNxCnMKrv22s/dvwxl09f
EU2WMx+TLl3CmEoSgps6Oapb/xwXn43ywoywysh1c1+a4qRQLQdjo3eN0TYWDj+uCy0XNhvUMRze
/n3rdRzLjmdwykQF2UQ8SKDap78f5Y+ibHyWyv9c45Kil3l9WwSKSo2kjmWSwFKiROYjEhG6JuQC
6turpelvq3n8ZkU8B5EIXWotSjkyPadpKE6YJPc2aBLXc+pF1y+u/LrfVgokEBmCjCxJfD7/PkFN
NYWBQA1qYOZlTonTLaY+nfYQldVWDpgR6tvKoI83oHXAzRepxcpWmInpc9fAN+iZCqXF0kyer/aJ
v+1d3+/sYg2bsedmblm5x7Cfckb8Z++Cj3nVr++3563rcKZkSzdNuKn/PoVWqAqpcEP3yL7lR4sq
WXL48aVc/VE/SuFxNYGuiarJLATM+qIUNqHADJgQciUfPz/mQA2DDWhQTo4w+lliIiTo60Fd1Lg+
NC9U40p0qnDKig4GsztuKfOKK43xb0vg+y1d/Hgzc6xeFKlJBetFjNdi9lKat1WyG2nOUrMPGD38
veh+e9qGYWITKn61X5drzlL7zg1NPFgoTc1b9iW1WmcDj/3494V+yE++nva3K12sIc0pMsWpNOEA
1GAwXAXHCRuoPv267tZ9fYj1fJZBIQ2GHEDW5nAMoF2rZB9ZJp2XAoFjr7eoGUNIKNoyMZKZ4UkM
wNetB32jEiYCIiMxOMc0bGbwWMDMUXtO9LXXItV0GbVmV0o2+bc97/vTGwurb2d6mIRSVoWqcPj6
JWh/2JRASMcVJFBG+zFHHeaLVrhyStmWKuKbYeZUuy5g/Fw9mNa+1fZ+f+yCjYA5BXFI412bWk0c
7Nvfz39cOZfb8/dbvWgvjcTQXYaCwqGV10FxZgMzATW6a3vYJW4yvmXEJJz7Fp+UpF0UHrnatbLn
RDwRFTgWV1/0TN1axPgQpHSA7WV8XN04v0QfF7/NILMF+YIofR18/76GHLp4m2gWHjbDbdrPDPVW
craasmPHVp07kBKj3Xk1clecAbCPPrj4SxgIG5xt4N0WeD+0+bPV6PO+gO/eaFPAdcBGQsrhngMr
T4mKEeDKQDJht8vAX6puG3GIBx8dRLrqDQ5I7R694pQZO60BMMMw0RGmFmx1Smh1ycdEDfT3+/yt
ZjZAycd62QBc/Dorv609Xc5LL0syOqp4EfmLBtw5a+EnFM0ykJ60ELnTswozpZXL1d+X/ppLXz5v
xfx6vyIY3mWnMjhZJNRC4hyyZJ8ZwTYnk7sihUPQ8RpBFp41JGm7WHXW3WZw8TtJwnmgHlXl4Jsu
yV83TAadDPdzy1nmHgaOc50NiPwIzH1AdbEGt9JzRuwN6r58ahoPbe0vQgXinQ+xR2fdKocBjCDG
SMVqnhQedE+6lJ/j6teTTJdadl83WM/j8ARjpNs3QmMH5im2SK/LjGMAH9T1ro2hfmvgAHr/81gu
2yi/M6W068fH4s4iVp0sLFeCvJfhL7ezghFSdcjkczpc+bJ/2cJHfFmHSIDoQblsLLrGqjMvCYjT
EheCxpMvsPqH/2k1k1a4AmVcu9bF5x0qaSeECm28K+ycaLQVI+TvNYhskkD+XmS/Pk1NRrCoj0ix
dKmGoWOzGtcrnQNkgAgOmrKlRZP0dSsspHbWImk3Id7j7nNNFa6Mu/bl8qYfVIwRikVbdNEWqonb
Uc7zHtUhtxkXWtpaMJ5l5ag089ayRYUAmHQhi5B24NgwW1SDW9Xc18qNOA8UdOqtjIIO2QTOUf4M
dQQEHMZ32mejoTIl4JgJnd88ADuQ2+Nc8//+pYQwNB1PEHAECar9+Ne/7QtBVPVqVxLdkATPZYMB
vvPYtk+qdE79Y5DpMxKB/n5TP4pDQEtNtpjWMSUES7s4WTKnayNv4BCkKFcS3Ma+OtuG1AGOZ+ua
GEzTx0Lhn9czXo82QNdEdfzPxfWSThG7zCyI9uKNxNpYSLgtlAxEh4FyEvJ8GhC1LryaPYGwoy4w
O/Tao9sjBM3e2gbOor9xsQGiaN60JlJ9Ig+MZKvi7QN1sRK2bvlZkTJO0Fwi3RkVc1W4W+rwoON+
KaydeKMzbVSlddKsFecl7Goc7baVtvOGByCmaYUUvWjSSUC3nYQnuXwtES8lNoBrgtdDne4aoZpq
xmuvHZizAMJaA4nHMbZ0a7UoZg7Eu8Z5kyjvsXA3yW07JBp+LfXU77YKBj4OxVKDDwFuDx1OSHr7
IknyZGAmmWBS7bZvIowCUg6SeI+jEr4qE6tGsONwOOBR3eHO01a3FJRGs7AacZvdxRUpDMwZNGtv
UhX4SD1j8VWvu0mtk9098AMwYaU0lskjxSuDqXObD3NQtflYr5Art7OEhwJmS+XEtuPjOUV4U815
OOx4SRTyOfoW0vZqAykr+YwwCsfbyaFqJl8AnNZ9eroPOWYrVwJBtW77Eogw0STEG/0uFGH1hvnr
UCUw2LYprj1IF2Yhlrojp6NzaztV1Vljrho8MQppNE2FBU0gSf9ipi95lMxqHpilbQVqtCIt7AH7
ypi74GUG7k4it7Pz+lmLRUZifkT8ewtMuYl3bhjWbem/mJE+Wh0+UTmRG0p0kDp/l2POKmmjZeKq
DKkye1zEyGXKMb1W1HAmoSHC+cK06ONyLIyDM/+q2NS4r47UJ/LPPV5aw5Bn1En3C5NJTtUGdqAg
+9WOIvGUOeI6UIMOD11RIfaSdG9ZIQnBgspn2LWarunuE0ftJvuOAPIE72In1OcBvGDNwNyNYexY
UWvZnSlI96FosGZWJWs79CtSsx7EbPhio6rCzCL5zFXs8SXILihgcHYIE+wtYRkRApQYz668VSDT
+Q8xpYyoJbdNoe+LDvDGgY3r+JhyxbepltmthH+uU9/QGw7ZSyvgv2pij1W55FYRKYGjpz4Ox8ER
Y16GK5XrwlBtkTBaiRRT0KDMdDkq/aVfnC3o44QRvutkXBRRAYS0BhsOnWmgSVuNKtvRVibODPW6
dbVlVWO0I73r2rFMSzvm5wSkJ4bGGLPIxvuJaaE1uIt4iNaJtO3kFZxo0rkzkD9/I7gdYYvrDGAI
K/956OerbCCi5b8oO88dt7Gt2z4RAebwV6RyqKxS6Q+hSsw58+nvYJ3z4diyYeGi0Y2G3W2WKHLv
tdeac8zXnLXBDKEP5OgAypF4lhVaTQv3+tBXnxxd5G+O3CQ30km3Q+5f0E4bfrcYlWJephveJFcE
/SI9tVV+F/ZADOQz68JY3qnaHgmjACBYgFxtLOqQdxyQTkxYifJIH2yymuKNx3KZmhoMQPhWyBTK
6UkhZ3bSc2GK1ClVVd9axzzPAa5hgZp7yLOtWRIiJ5xpkEwtNwXrpmUgRcaGr/ccKAcCzlBq6T89
3un/6cyL2rpLIdmyJOEa2ojBg6FcyAqYWdkBeQhyUyhLifws9OmkDEyrY060XlbuK5cYsoiXlGe3
C3G7WSLoh0NpvWqw0JPkXSprauGXYdTxk599A/Wc8TRxwQRpWMS8FKrk7TzgybKGAEF8txSomHD2
pH7SFwC5ty4JelfdJ3wvhK+fzZiP6d5lIEE68eHTs5zJ+AKEtuKNWUTKoxaSluw/N9aj0QGc7UtC
PY1jH5xMoHBjUdwZ2UWFV90f4+hLysgfwFEoKyXmjX7VZfUuL0BMAqhPcIM3oroWgITw8HWKARU2
31nq65Q7hzdVBhaQLviDIph7SYjgmcFG2D7S8SUWHRUsubq1/MlWYfE98BJHhG8WCPbDNFuUro+d
GUzB+FIqD3mpLBIZBFb5IBJXbzxYiCvCiZLPik7HdV3Cait1d1HBP+ShqeGx4cyl7ISNirT1pBgP
Y3NxuU6rA7zmhpIuSu10mNqs9AFHz4dKDuHN/0a14Ch+vIIXNf0nrgtuGJlepG1aOZgZ1R2q2yBk
laHOlr4BrLOM0LOUxHOcvKsq9ipfcabvv43lbW7FWzqKkhos65ooPe/ikRcW+B+R3tmiaiH/K2yy
eOclmcmeYZf4Lw1RX5Gb6VjV4JjMvmjeuQC6TPIw/l2gSH9UrVPFMKmoaCnRxro+lFppqgZpxaGU
UnIYSFJSNoa7Hlj9mIjJAODk4IGmrNnafv6tESSsssT0xXeSPICg+/cP87efhQkHeA5FoZl5XVwm
daHFXmW4D5RJbvoYo82PbZ+9VdFvXOkP6Yk1TZNlOvCWSRdela8KpbILshHmh/tA1RK0Zx3YeSkQ
7Cghas4uygD/0vWdDPJR01LnurS0pop1ck1YD+2X7i8rtZzRuMjxRoTN8v//Rvz602m/16lgJrys
zQT3oevn9BShBtB8YgR4e7D2twL11ytdNdWkDkKe5nMfXLFzRJLKqLqmvpKceg5VfSXs6eUh4+uG
RxZlzTqK/h29ktlQIfNnAFbKT//+6FdnGwzMyC451PAvUCA0+UfQ+EuNniljHxh54B4880R9yXQm
O0fSMZEoXtYdaWQuj+SiEaQb3b6rN+H/Lgx4ROPRoIKejj6/XFjN3Cxu5T56Rmi6zHcGWvvsgCxz
oTvKslpk2ayevyCHvand+v1M9eeFr55FKW18pfP8+Jle6q47TuyXdY1DTgQzhp0pvvcejQXC4Htt
To7DWnfCxbgt36ENdcS2L/UZ+Wh3+qpaK8Psgh77YNCBffQ3ORDp6LXGqbm48R1Nz9//jhn//Ymn
VwizKrKt62OGm6m+lgiNdUB7UBvnslt6RCJCaa/E7WCtyuhVxcjksbRvreYMmKMYb7RMpb/dNJTw
E5tDRNynXrVMo1j2RyFJYNHPMd1jKiet2waVg0vH2IBBvvV0XM1X/vOZmR0xhkWEIzOM/v3xUIhy
VuMceNF4B3wG8WTxHX8KgFE+3GP/Hm3Lz+7RUGwYQea5v3PPw4bA1r11n74Q5YeNZ7yPd/0purj7
4qB+ixUG5ynxHuThcKnbGYei4thzwoHP/oajDSvuF5kXqjAJ4FI8fYFd6DCzgM+jQpyZn/qT+9St
4ZUdA9zzyV5dj8fqvngrnvIX3FL42lrY+mrpyKeUhNDOsWh/CHPsQzg6iCj05Jn+nL73j1EA4L14
9nbVM7br8oynujy3B0IB9uWLBHgUlHfy1FJ/EByvYpGbkQ15/+8n6vdl6L83V2MAqasYof/A7TSB
xIhfiaxDaK400XFrCMcLIVp16GmVGy26v3+Tv1zsas1LmljKpKS2DsV4p0n3gChmUbTVg52fH0VO
tqL4odwkd/y+t/33E7KvsdVwQmfQ+vvjM1ZsR10kYpDa9A6JHQTW4KhZievhjiMXjoWKxNE+tT//
fWP/uqpN++l/r3s9yFFqIzY57FgH3ThlKsBQJPTNKkEUTYhH5q3FbO8BZYv3AceC+kEAFKucauw9
4y2Zy98WDXpx2Nsn1KRsXb1AQtJ6feip5aHGYujvQzqRtfalgtjSVGpnD9V4uFRr35ZG1JxrDWSo
p6yz1Y0b8nuz/z9fhGbpgC6ZAuPzue5g0ZtVYr3EhVoujDSbtQFuUGrz0COdySRcLJ4rIymmw0tg
7kMMJT4qoCJ4d4tNf6v6+lk0rhdSZloyM+FpyKRf7TldoQVN3kXKwY8X3TBrAUUKixDaJ3lZRDGS
QAjKo3fYm6E5m+TXmjvyZkRco6NtNgvk0qVi54nt9s4YIaxedd6qBoJecfoGU2AXP+d01AWauZDK
ZQmruFv3luOPq6wnFv61rd/V8CXM4DLe60DDvIUs23TmLPRGkL0fZdUuv0uDMx0ShAXpxwGkfXPK
GfVf0HtKhGfiETAdS+G07JRAx+BVDI9pTctvBXqlwi2AID698S3+qF7+deOu9kxFClyDLwZ82Rxq
v3fJd/kasN4W9zHDykmr4PjgEcj1qH7ifQpoItkDdcweBDG5Gfq9MUeZTor6Od2Wc/2JNhNx8zNy
LgbnJxR7WZ/7L0+atXv2tHfxFcPma7g3OS9t8y/8MWBC6ELV0az+IsGJkfMr2ZLgRL9urVfK314c
HhFEyIZoEl54tXQ0MF/0VC2iO7es8U89D9zvtIRbgK47fSDmtYThK2wMZZdpLS07/GfD52A6ev/c
9h/ZSFzI8KHFS0PEhG2A4zNPSn/Bt6GS0hgox7Ffmzw9JnphAmGl937qZiVb45bK56eo/uNLQ50u
Kj8z/OsKKxDkxIrqALAkkQP37Zr8t9d2i7LowIAGwqs+eRIxr6YHC0su3QuHxImVtpYhH7wB3vr3
SvAjYfrXj3P1DLWBJ8SRNCQ78ZteoA8l4yJ/Y2Mdp0Bs79J/YAi3PoQP/9N3l/1T/uZ/QtUsT8Oj
9tZ8Q2B+HC7tvfGOPK98l9/0Z/ltPBQn4Uya2knTmKEBgzW+gzco/MEbrUb3Y3iuH4K39Gs6vh+D
T/Nkgaa+oLp5NJ+Jw7oQbv+A2Y3TegE44d+fF5nEX8o243/3/3q1MX1fK/VIj3eS5CTf9cm70M09
Za/F+/TvVCDwJb7bEyvxh3cUHyla/HP2TgzyWeE2EHdmfvsn4VV+ae/Ur+ahvfcMcp7EF/WYYIe4
pJ/tvQX2E/E5PdaUlOpZggn4zQCcSpOPYxxZH6/yW/qevpufkjGjvpHzmfQYv6bIbGfWa/6OG31R
nZoPGQOF419oZhC/RqxO9DlesDq+dXfdk/lOduY7DbfuTjlaR9yC3ZN0dE/jRXx2JzS7/A7JBBUI
IAUcr+J7nxHR45/Tr/KL3x1ulKJ/29knfxUjBSaN0GJ+39nLIhGlEgvQrkrmKR85miepDepXjG+I
x36GZFcPrIz7h6pXRehj/OhZfzmhFFkbZUXeM0BO58qHAXnCWgKjfKyfZFBczWdLgkbpHPKz+d4g
xHBGc64ebhb/f3mKfvspplrul58i6GQ1H8ohfTYfwh0JZlNMweyrcMCMEGYAEuDGY/v72Pxnw0ag
C4ZNpmgADHl1GHZ1mkWS1aXPtSPbZ6YLDuXSD1ri3xfSb13o6ov046CnLRHX+yQ9qISg1mRftC08
zapyOg38RqfQ+yaBxtRnYwPLAQt7+ezSWkxA26YdNHN2ERW7k/vl52RxGGAr6VEpUACMs2A+VcQN
xqcC/mfXzaIQ88Tw0IxPOdsUJ8B5OjB3kLHFthBcan3dDtT5mkhDChio/0AfaVlozbIBteG+1MWm
o5undvejwGPePYwIbgyixE1B3vZWB0J6L/jqfYYBokwuhX7+9926Ek//39diYUfAXIUJ7+puyenY
m57A16Luw/WJMxhPwrO5TrcSiROAMGJbvSGFnf7E68cfLw4NAk6cULKuCshQS6psEPNkFwMBAvYW
tZmtFEvTxK/VDdirILqXyxsf8y8PxdQcQ0pgTrbda69DWfdyW1ZxwtPHoBVXLGMPEC9TFMy/r/Rj
47j6eCr8Ix3FlSah8bp6zuXQSNIodquDKqPCeOmTsyZ+awG9T5Qy+bJN7L5eUjHn5heyAL1a05kT
pH6mEoaWEhAiQHqtp5wz5atT5wCSZ2qACQ+YzBDNcQblQugMMjY+QkDCclHptPj5u7T6eV7lwIkD
2uQvPQOhf3+w/8gqrz4ZXxgiFOtnJvlzRvllxcgEg5Z5X6Q7wCW2aE+5gsIM5NCMOSj8Mu2uAWgF
D4h/SgvITvdUs47FDIywWO8QHWAE71AzkbZVO1tmI1BjJhaSuYweNXC50qI5lmtpYS6lhT6wHEWP
oNMW0y9kF8rm5YQXkjfaB4iodJ3SWSES6QQe+gEw3c/PAL5vdr57RnULyg5BFLiPdEUigG3sKyAt
1h6AtiM9WHv67AOhXM0UnNXBjEGQPk/ue6AP9XxYjETqTMSNdp4eSWhxaIqzVnWLGhJHPi+J3xmA
Zk+/jrT+BxFDFU/LYgROwsGav2P+IjXn598ndAVGvJkCIoaNbz2s+0O4DUHMEyWy87c0tXnNJqxF
+BCQrYI46hCSbFZtQ2A6N77D35WzP2+7NrXGSNIwTAVw2++LvhAj7qi0PsPe9BAjpHDLL5qjTbdU
wPwI3QtdQpTaffHy7+v+5ZVH8Q58ntMxGHr16rJVafZ+ivZ/2luZDlTjeShe9GA+inulArZT3ljV
rsx3//mcdHi4pG6AIL5WDlXlEOvwbeNd9h1chI/m4r+p3+o3eRTysX8aXihTBtLJqV/8S/9tntwP
Rjsl7+MleWuexq+pMkHlI3zSIwlvrUVTQXr9HlkstSorESoG82rnZe3wjMZNkp1lLBkaWx8V6VZn
fhhaF5fhrv8eiEQbHO3531+C9Jcvf1rjUeizBjIkuPoWxtzIND9mqVeestkzqOrluOwWPku8cKuz
+JePSP+f2BbMR6rFIv/7c9anrusjiYp3TI5k+cHkfKUxw9WJLcz8b6PeYDT01C+NPOIhyW1RX1vV
jWfgP3ayX+7zpJbTgemC2VBpR/3J2tDdAP9lnZALNq1X7h4G5ey8LYllnjezz4h462b2YNrHrQYD
SXkCosZCZlD6dCBejNn+7u79+RnXtT0BiKa/kzmWeShNpCuiv5i9E/QDJbzZZ5uU42jshHd4pWdr
SCc2iXyzwwReIfbB7h9VJ2clkU8iYRQjOCLEkZt8xsIQruSd6Chz2WkPHjuSD2OabWmgMvpskNnd
KsOuTqHTTYFcgUhVo0XPcGb65n5ZxGUEabhOmvRZxFucXcyNMQPg+UX30H2qoQ1xXW1968G7evL+
uOjVnjjix0qLWhjvpafxwyOW9QjapiG1dMFaXg30MWcDcDni0bRFHy+Eaq5TO+2Gbxgu5XOSb9Xv
VCPHchYaK+IfxO8KOhOUUn9undhQ88+QPlhPJq3QzniZWhjPryIosU8SdbMlnLTesMNvcZ2+K9uA
L/RROA2Em22M6f8u38bH6uSu+scmhyeqg0mLN8nzSG6rbyM3dCVQOk4rzGvQoyLpLazzc+0tWMSk
C/H7HpoJYS6XjvLdXtRd8OGFMxNZHkCg9gsaHOfQZQz7VN51sNseOCzC3XHc1+yJnn4FF/3hVoV1
3S38435ftUZlHxN9LhkSUlHbKk6qt2+ijbvR7XMC/wbsqliuh2CnuPM8v1e+0hsnnOvW7M/1aQ7Q
JcTnC4jnaoUzsygJXU/G8HegjVXtTYYX2kw+mSSvb6wbTSTsjH+p7lhueMPpyJoGK9zvD7XR97Wl
C3Gzbzl1q8myLAlrzXuYwp0t04QwaUv0TmoRR0hvPNTA/eREnIigJwdz1nqgETVESANfRqssB0RO
xWegEqulTP2oTLL1OCChW90bPY71hEDTJgdOVS2VSoZDgxh7NOxskoA8ZkbnFAj4+iTbukProO5L
em2n0anFJ8PAe90YzUoNAAFqpa0VRA2JFCpQ+FuyTK222JaSPi9ay65lAk6iS7nTYe0EAXVBrCCp
JnM1mPMemOBlx8oxyfJBzTVK41aOSltIMT5ln1HxMZK1NKQrTwKQs5H587zWdJIhQP2OgMOFzVaN
ZA6QA+e3KVY8DJsDqZh6s1Tqkw5Ny+3QGRtfjUrUlseFlE2UfQYV19FFm/ryUJWMMVCE6GWwKjz8
/dl9jPajitSVkUyZ3yJRCy0Sn68gBMGmIQlECyUSz1GSeIftA7YCzJ6idGdRj94JQ2JBGeKODMgk
XKMBTtWU3GnNW4FOdvIYIv4+a2BDkxakpStReK1kaWUYEcokktyFwql6hFlBd64RoypbV6gfS9qq
XfFVZEvB81ejJNitRiNjZCmXwMa58kpnXalRRggDCNaJ0Rae+oqBGBYypXvqYfE13yXmG7G9a7yP
2li0smWHwkOpox/RcY5PmbD1kx9qMxekmecvcsUJu2IhpMjQslXVW7ZgXoAyzTS33pQyUUbdUQue
6+IIZL0udwkN3UqkNGrD9SjeqwyTfILkm5oEyFRaFm68NJmlpwPq4QhJptEtPL1d6L5CbgWRh54G
K7lO0UVs+l3LgTTuOEwhD0FcQjZTculDBhVjbVcusjF/USDJksNq67b0UZHTxEQL+mHnyNWxdukF
uaVjVK0d6MJSgVoar7wwwQlCKI0UrmV/3UVHfZwbUn0OyQgUSs2JPNwroUVsCAHD6cUy92b5Jmt3
Eq89TU/CHry9bJG6FT1OUjWxw2FjCktDsI41mhnPNoYvNasdcgkNpGbqapQF8KzA0FzkhGFOWBQr
KC3+OjyKzVeMVh0hZJAcqt67h2/AdzRIRyHx5xO8cnqhm8JaKjoma4Gtu2KGFi498TRTaWFVZLjE
YjQL+neV96EEC3foeVu67BBUx05npSq2CZkqPR/aicCyGKu+30qnaJg3sQNRDwVsbM0Gc4GUKQLd
fpc/jJrTWruBbPtXKC0DU/gCm5+DtKRuNx5fXI2uyGlLZ1R4eZD4OOrg1N2UrAeZFUpqcjSEBbo+
eD3lwkvI1rLzehPKDkyEsrZL0en2uD/KJ14TEJSxtejMeQtyli4Gxl3HEhbFanxCrovAUlGwe9uk
e1r+RQWBCOupp7/ZMfL3s+cwPgpy5dTcd5ExtYDo12jW3XgOpzNqlzp5mO6j9mLqsBvjflt3+AiT
U5WvXQRBvThBcHkf0DG145Nc0aOAG85RLokdYBO2r4FQbHeBBGQZ0KipbGP3TnMXnQ+Kr1k3SMUU
tE2tRBZ7Svs419dhEu3c0GSEtEIxMWvpNSr6WWcRbMlwImKlO1H/EYW8M+QvhSgJn9y7Iv821ILe
wZoVQ80f+xJ1S0xILdt12QNVe2y9Y1Kottoq87LMFqH1OeqE81jKTkrOntU5+kCcfJyi1aTt4xlb
uYU07nJGoesYJsuEXDe/qe5006Zr+GChuB3bQ5/i8xjg8mDxqUW+dtbxsp2ptIYr3855oRS2udGX
D27WriVJY6sgl1M8R4llGwlET/7LMEtsM9825UUISPPt04OZ5jB4cJCW/rLsOxuCwZxxwUIw9k1y
HAfD0XPiCvkf3/SI8J3mlLbIwwlCzrNFVRwa6hyZtTQoR9i8raitE3Q/eacuxqi787mR9N9mruwu
CjY+a4znXbCKDVRlLdkmM6WA59oe4wSwrLtNVdpQKGMrA+Vjx0nW66Ei8aBChyvcFYryWaORgcOt
MNHOeHTCOutlpM7KUPMN7qc/1I4b7Opm16og4cZXz1jt1n1W2PQQ5n5uIqLtt1mloLp94oGhmHgV
0zc9eB+is2Y6OdpzfXyqhSMNUkNnFYDDmB4HuEUV5OQG4uJES+zXgeCRxMoyHgqO0b8I6sLwM0f3
dAT0NZvLCVfWbOzvAoVsrHjdDVRsYB4MKjkXMqJHZBypS+pAU1ACGQAegO7NIgiPY3rqipWc7zTC
otQjB0qeXhpHrEZKtZPpTesDfi6yJaPwoPNH4vBQQeaqJB/ma4Gny4K1KknnOPtShpfis2yUWWFt
eu3NEyXH/TTTXUi1miQnXduP+rjyzNwRVXWmi9qi40ZrTKbcyFqU0s6ju0IfUXP9u2xYtaq8kkve
3JqOhtstDaIRU4kmUFUufBMYafjWxacu2U+/H3TruiTzsIE6W6qPUNps1QW2jl3IYkPQwnSjVdqG
uCExnesKLRuJ6QUBjqyFBqKFp6bjlw8Kt7vsiWQV6YWa5qJvj8JZokgylH3EC4K9ni1A2svGsnJJ
ShrrWQ51sxMehoiso4OrnEuBrEgkEaM+C8xyTmmUF7Cs1kX3UdFs103xwR3u8rSyo3RZ+0d6yThd
SGkSl4V614vl3vTOTTelftPRBY4ZH9WGx8QlJMK1i+FD8r9xhM8oXDr2zrZZFyS3S5RFHVjMXj7F
luhkRvBKJ0YpFmIXLI2x3ZY1nTaOctJCXdO1t6PqTmIBKFuIkFh2Asazg+XPokx+bq2FJQBreRMp
7VL9aSApxiV4uiIjMPzw0XYNzTob2c90ZS+Se+B3i6m+Q7Bnt9JThDaxZR7TUkbqzbfExoEumDmk
8thpjF5Hkr6Io6nZzzAhO1V9GkkKJOMyltiKoEj439xMJX9MkBUZL2M17urkMOpgXaVuFlccWZAu
610Li1UEQB+huVUdsdpHirlrzLuayrdrEbsBcdbIskGoEKFanLYGt7oPM+K9SW2WEoi4aLq9Ehp8
NjMZlhqt/2CG8srqVr6yFVjW4vArx0fWqhvBS5xSNo5uirpTpuYwCI433uumdDwRuBn1Dct5XuJU
I/W8NOgrRxxv42Q3VIQpWdazEqsrk8GgpsBVldetMHzUlTe3+vESWvWqKmkWcmyLgFLTW7KTHJU4
dNgmOqqJMGvzD0l/UBhjl+N7VLMbKJ7TuWe3p5mlio5A7dhEHtqm6bi1LIXBSbVhlSb1StBPg+g7
NcV5IkLxDn5MVamLgLtqDnB5nsSQDO5UsqsGq6z2YLiAZgNvI2bvhRgQJn2RrOekPoEXUbU5dcjO
w8Wcs8FXhj5HCwOZkuzoAkI8oWoJ6psobzGPQb1gfRu2gXEXZ+KhEwD6Wum6s9rezl1Ua0myVsXv
uvuiTtQ5JJTGQ23YOlWLwZajGzWHU3MuTyb7Nr3XEViz+4JRr8rPwPgeCPAbhldJqQ5VwiTfT97k
BnptHwFbom0ZrBr+pDI4dDg7JsdtACZFaN7zWpm5Vv7ky8R4e7PC53c0Hfm+6XQcnupGmWsdM/P0
OQ/vY2VBaBEjZrixCrJtgbFR+pXmO934zOEXicprKqIa6xdmtYoE+grSJrdILkhE3t7HaYHzZRNI
Szq3gnZe5xetYfUwWKyJiPPH7DNmHqPFnLiar4hF3xD3A/tMEOQrIdhU06MWHgwThfGDhDdWNn1Y
IulTaEavSlI6IXPbjj4rJgCPtxs+Xay8uL3m1BNUugrvx2oBiO3n6c+NS8Hrrro7IQPtrorbQJSX
VnoyKdS4fDy+VMMOMX8iP8Z9Mve8Q0WlXOTlJ2ylRRbujOpDcFtbNL9mqbYX+84pYTmnJ9f8ipSv
wV3p4n2i53PNS+2yOScASzNz2g+IBuiLRShh6pP7/cjoP4uAAbZLIaIYM7p1O31H3gm4rs2UaVo6
En2T+WzAuXIv1g2pQXc5IdyKtfJbUMHpaCfC2SgISla6fY6K0BPwZ1TzWBE572l2SKOzDr51+SWZ
dGXa3bSIBkzDBFGd+RhRBAVSEHmm8iKT/Z0X4e0Kj1XNapcyiHiu9LMlerMOVF6F22baCTWFJF1M
ErX6XtDM8YnzqcAV93YZPQzjiAWS3BkEMZW1iuNj3keHrCte2hdRJY+eEYEkYVyV7qg/ovYktQTe
K5o9UKJoBiZDLsA9QiNTzET/oMEJa5iqPYTZh6xSnjQRUhqNKt6uaPq0lbJrCAbnpfF89mC48NGi
HjZxglWr5RcjtAj5h4LWY6p1ghrmbFc4QMa9NiMZZFx6LTJ8+QXCxKxrvl3VtUuFEiJ9U2UOYTX1
OUWCaC7qEcWOIUJwox40yNLpANEX2a3u2dSW/aWNOSlpiYmyeBQnagIyo9+bG4qelaNU0LbleagX
1kwg1DSipSg96LNv9B232sR/9m41GrcTyE8noYuL/349USt8K1Xr7Jlh4K7nr31zUODs02/jQPQo
zm6JMv+cDnBBWSUoTmP+iNf39wtWkNGUXOeCxszdkHrjvEEgncf2jS7kn00iNOkTI0VGuIKd+Krz
KYxR7nVZkz2Pi9EhY4AGLcIFhxHgrR6r/Mc3ZqB4pvFF31mfwDu/f6DUbJXRjLlSTvCRsUgRKn3U
80nPGpEQcuNj/e1iuDgB+YHUYNYx3d1fGrpiIDO2TrjYiWyDC59stn4VlsKm3DzcuNL0Pfz+IOK6
1FUdDK3O8Mi86uIaoSYMJLJmz8mM5qtxku1gRT1EgEjqkFEUqZim5uljbd+48F8m+pRLk7oOcB7t
vZ/Bxi8fUZbzke5FCiStWrniJsg44p1w6qCj3Ym4+QwpWmrlKjOpttO1Qs8iIKBFj6o1GBcnsPBr
EubsLnKgIzoHUT1YdcG36Md2NNGal9YYzmSgMV4LPpXMO7Wg9ccERiXPI3t+rSJxpphPgkGp2b92
6icQcbWk70TbkHgV1YgXY0DjXJGRuz4HdctYDeUekQwDob+ishrRv8Q57pRmbSR3Qrdx8xXlyr+/
HuXP18jQeeJ04tamsEvt6utp+cZElfTTgxK+MIctgT096crDUJ1VWJIFAQHek1udzfwlCXQHZrTg
0hnV7pNwDqghz5eC9GJED7p60DhdIKj1v8IS7japrUXzJGgdbYdXgzW4IV3cKu+6kJSOF6gTs9h7
SvqvMHu58Yn+8mjziUzRkAgNIljp6o0dopBHziwQMVdLKVn0CacR6b0oX+TqJZD3nrQXte2gbsP8
odZXjbzK4g2hGJL8EjZfkr/oiHjJz7WFjeneRbWUJOdQe4uU+6h+HfqvoegnBlYX33he/9b+ZtAm
ooAWiXSDvvX7K1n5mEoSrU6fGZTP77w5iRce0uDPG7fnamOYuuwTQVNjnIvVAZza75ehNaLXlZpF
u7EwbVMmHduQPuRBttNWO4ZIVihxCXshgWCCDWrnRujnJiU32xcB5t5SF/W51R3K4knSSILwh1UE
MiIfAzvzuiOJp8GYfHuqMdPbcDm2a1DbS0kUYDDQ660vrm7eGBv+rCC/rDD/nRuYQIjAtbDTXd24
SHAHNRuMai8O1UFuwvcU7V6ZFfMQ6fwwNWkTBc4Cjc2wwl0pU0PRhFLFBz+947yBbsRaFvQWo6Je
dUrHO0lWc8vZzhh6EhB2lvgkkJtdjcWyw2tJZ05v9yZnu6RR5778JgwDFtTQTjj9yHirEbBb9EJQ
yqn5IgSKSq3O+XaQFjV7Ygp9RUocgYBhIf4wNggdpeGRIqJo3qh1zWAmVAszzpHS0SWBQkxb2VHa
Z808xaNwbgJh5XX+SvPyuYz8s4hlRy3WWljS4UVxQAE2puLO8vqZ1uys6CMb8C55pk3ZYiuJbPti
SPKFeZbFd0W+IdK5Hhb/56vAu4WzCmu18hOs+cua6zaxEgMUm+Ra+Vq1QwfHts0IgLgky/n3g4wA
9ved5Y+LXe1hsi/Goz4wrxLuQneZ+zSHn9x065n00ZeUhrnjE+O9SuS5iO4k2qgV4pAxmw3JfEjv
uSXeaynMsvBOtLZaOc/GVWs95saK/6TfEbrTPjNbjHgnVtqpxo0DkldmVnCZYsAvQfQ6MvrVtwTa
jwu5/LCsGW0g9DZb+r5PYrdKGCp9G+FLN+IeftQ3dFvTlRWuOOCHnKNMx3XyGrVAs6hVClPHlHdC
gH1mE9TzmAOj95KP5yR7y7QPpXXU+3FFSHuaOcFXHdoScSuXuH436bHNmE1+UYzD09DJZ682RXDg
NLGeiv1sEXzF7GrGDkiEou1dcSE8jivq1QGVbbDpVCpyzJlO0NgWzeg5VivRvQMDbbuL8F30Vlgd
te6o0ODqt2bwaLqbeKClQIAP6LoO335FP2BSp2U7IsdHWiDWYM+tTXSPkr17HKr1WNgWUWkJj7bK
ImCx6QsIxXZ5u9eELz/c6sMql49yuJbiM1Nc7SPfpbvoW3ku/VXZrfXXSvzMx41ecdpcacbcc9DI
9kI5o72chkv5MIpfpm/NPvtwaclbZQ3rfZdxDpq3DIFuSprEaQf5Y8H531P+I9X85SkPjDCwmqCB
wjy5KWLlOTAGxtEiJlYvf2kXilpR24fLtnrRBPQLhJG9xQ3Y/EWUMQ7bNKzsJgj92B6rU2KYC5NT
bVWy/Q6cGAhrSRpzXgdPmRHz4ydOiA4xEqHSIkmmFx+IylOQlwu3f+uwAUcZKVMSK03fLNkX3yqw
YD4LddwUMzO4eNYC2TXuwcUQkkXWPjT3pvA+neii1sfcJgmIlennB8hIh2LYIKSzvnX9Uxc/6b8O
YzlvUhJDg/Qt1Ru8qJ2t03SxsIQLFFGpkH0NWotDj9l10zhtJX01WTPXfYNREj5YaVgXcNmMV1eZ
N/RuVo1/VCSsvgxcAvlbHwsCPDSW0vGtrAyHIF27NdxnrWRA0AXvCu1sUGTLwk+fY6wJaX0zf+Iv
GyIz4MmZQ3GK9uNKdZLL1SiWOmtWNRee8vVk/fO23ozc5gW5PIsb++9fFy18c5SmE85Uv1q0Riso
TE+UsYPVyyFjyjpH0cTNxGb57/VRm05c10+prpn/j7Dz2m2bi7LwExFgL7es6pbc7RvCsR323kQ+
/XzMYDCJ/yCGgcBJbFFiOWfvtVfREDNSw+EA9edGPwwpnNoUanKkYhUnvLaL4YZ1AI0mIki96F4j
WkOZuZVmPTQJeVW9hgE+yUZniFDEUu2AkqaSOKbuFQ8MeF7ghNOD0aTBLH9GJHFrGk8rRHemUNQH
BUjELVPLfSSf0+wCG2I2FNeaLokYqOXPvmnsHqf3bFdPR9LRw2W2p+aSSzkSb0YZJADm19eFM8KD
GzIYHwmom76z29W+FIe/9ozVRI+gdCKNobN8OSnhvGhzbyYXPccVHyJvJG4hVBudlwIZvuaHIduW
+X1LvcJop/ahHwkaJkpkqkIVWYi7Fqhz7nIR10pPzPyo2yKQWcpAKl2ZAevkp3Mg8RRjttI9LEfy
uoa36FzurgIw6D2SJsoGaqN9u+r5jomyQaCRnP996dGA/O3a0/tjUS7Dnvvl5PPbCtVJ7WA1hZpc
YjMo6/s9T9BcI/G2SW4XIaRoXktKIOC56CXoA2E9knCJ+o2NajEfTIyh1Fu8mcFCjinUU3wUcGpT
/fqeyUP8kS3enG1QIUXZBjVHiDWF6jL6Ae2UyOMhGLtyamtXMGMkc17l1HotVMx1tPjSMJBJt9n8
moY3cxk0xr4pA6YqaXecs7tEPCbNR2bsO1Q6BsZ0p6w6NT+XcGc0l7K5n/O7EWel/la0TrMBVr2v
0Pa3Rz3b6iHCkbuZyE/rdDUCJTyqBgi+J4enoia07CaqPsPwHIMq6vzWXoHELXhXqjxhV0jbfsTB
/LGVXYOainkcqC8pEYThkQr0bDF6TWxqR/B7mER9e4zgayxbfrDT9n1E5YHX0XZoANlgbTNhcegq
t3RrCVs2tgUQlKEhYfiVuPNnd5Q5oSXTa3ccfPgc9Z4N2Co33eDOJZNiZ4ElLnjTbbhbES77Krn9
S6l6M1wB81TKnOJbTuig7JiWkjPPNTD6QOgDAl6U5miWQSgdw/4Qhw8h3joWCK1XndL3Lt9ZyQMF
7jQTjilUN2O/aXWvMPxQ2nJAlTwVY9tADwa1aW5C013vjM5tsBlEWStRNjmDhA7NE8lwmuwq8pYU
yRmtsN3LHhWFCh/0ab1vcPyAulJsqvi5pLFWLlZyWxSBDCFDObTzvntTs03FcFJhIre5Gl6WX1rh
1hB4Y2LsqNSL4TERPHA9SAmr52eLVl/cSNe9Wp/Zz5RxDTnB/FBotyW8gNiRW/9q2SrC7Z9x4Yca
di/2ArPuQz5Z4p5mJMcl2tiJ6iYiNlC/kbN7LTnjfZgzdq0eCnmjwBa+Z1wfM2IWtwxHDXNL6lQP
L0e5Q4RF6e9F1bZgTpfuq3JrvSjY2RB/Zm0061DWvgCDOXXFVwU00kkM7gZ37t5k+ZhIGw07lnwT
Xo8l0W6lF4tnkakJog46430V+xkejSGvaqvKBg8fxMX4i0iE3TZbF12dlJyq/NjCH8ZyvnW1yFln
PgC9YvsUqVtdDShyaboJGDWEW7Haidd3/KhLCrjY7wiHxMBDdYaKVO7t0gXjffkxw5CD58YmPZ0l
dXMFIIcVx24keYvpK8o2iWG7VhiAeDpBtZWjPYlXR5T2UbTLxk0H3KEGk3pSWdqqDeNf7uIxuRHT
d1puSdiLTCTKZz3eDLzbuX+VuqdEfu6ZiOf3DOO74n1uQE1uLT0Q0FfGPxb5rER7GRmmucnFk4U3
3tvS7Uf1BnchiUmi0O/VyYvR6unw6nzenjT5Ibhfdl8Op348K4IzEMnQBSrweuPzUtbaHjkxZpi3
ZsKldKh4Z2pKaa9HG7w059q3pp+Z5cVGwCzYFxIfohBqS11b2wiZ8h0OF71Ua/NDUv/ENe3ydcVq
6LYshC9B915MlMavsXRRm01pnRPNYR6gXb2lCBrFUad9LF+mliVqF7abTjxXNJwLVP+DnjuwdyYT
Je6LUT+K5c0sHwbWXiZ3yTZEHKwRILzDbTEijq48zcXLIt1bxUemehGUd9Xnm7gM4ltmSKrD64pI
MXCAUpg9OTN+RSwZiWdZbpr42QNrDaE+WuV22R7Rnzh5OTHJiwuMk0GG7zx5CEJilCA/IXMP65dm
vsvlXc5cFbYDVqlMuyNAIAbhEfYlIFxiYiJ6EtdxWsvcpeex1KtLUt1f9ZdSxCOHzRxfuuaOm6jT
HQ6XKT4n0oRoYTmh7gzRtspOEV4bJjNPf/7A40cnzbVzpWyHFoaJB4RKS3gyjGd8udlXDdZa0Y30
AF8Vk1Bi9ST0N0V2X+jHQXEl+QhzKtO9afLH9oRlEnV1mRzD9CEyQ1tIthlUg1Yn9a09hu0lUTxE
rBGCKj6L18aXSXbCfi8RwmldJuGlKY/DzHC4f5Kl1DaaQ9wesIWKlWMTnZpw24huU/giLP/e45uS
kR4DDtWJdE+TjkXvlSxis9cIvjK55oaiRqyIvUQsBk+MEEpfwQAM7ghLGInf7yPxwcn6dJtaoIwE
Yt5Aa5rCF5mhUnHJd+r8OIiHwbgR4q3VUMlTmMVbUg7cXrhLtE9DZ7aG5aNm1uzZr0T3cWkeK/nQ
d7dXgo54SCnSGVNgY2O8mdYxEhGRRJ5guM3ocJGRjCSiG+cBNmSQUGnnRJx6JL9O90u8YzTEAmgp
dxIOVuF9uHoA3vXjTWEc8+Y2QQlxMYB3C+ZDXmcFU3jDvbRWRwmeQxu58GfJTdhZuFNyu55tOdxZ
KIvDU5scC1iLEDCzncIj1Qdpuq0hnxBZ/BEpkM3oiXcCbv+l20PEZgWPXtXQl+KLBollq8XPRrGT
AFvmAVPCfWH9UDqfyFtmrAZcLHbm0OZ9VbUdPmEhpLwNsl3jn4zTHVlNfpzvx8mjjBlq7xoi3/pG
AP9V/vqr8DRWoFWlHMMM9gvOCg7Xz6OglhiM4JH0fJN+3D8hpUicbX5eCeHRlglRkJ9EiPXkTNtc
9W+g3l9pb18bgt/fwpcRTd/qizSEvAXNvrqvEHZs8Vx7L8x/vdCZN980Ol/VFP/5xF9K7UUpq/5a
6SUDmvo+vUdL4aQ+lCbDSw6IYdxVwkJ+MjCn6Y+PrbNPt4KPsHbPjmjXQX9ML99Oc/5W/v9+Cr5Q
jCV1qir5Cm2sggdDJ9QPexzpJiwv9NpRnxd5hy8juPG3jcff0F2LIQTItIY1rWZ+6cbqacnItukQ
Th7VACNnW/NGh9XE/i479Rdt+c/LjBBVURCEaDR4wLF/tjh1mdaqmpiksqk69nw8w1XkSxIWHvKl
HSK2Jq9i4CHIrwn8EtqhbZ2o9+UTkxqbXjRHdWFknzJeDHkxwQRm4E5ztnJimmrB8YtVeXb+3bD8
TXWB6EOEo03Kh8xM78uFuSptxoRiWS4NAZ6HCqeunRTva5ZcEU4lRaqKHY9+kUkjJlywLGg5oK/p
u049Wh8Sjibl+DJZLvnamNFRv/zAkG5UHqQOytKDoNwQK2POO1jsJd7wwdLeTcMNUAo65Oa6a4fH
Ef2+lN5dk606BXgtIf3I9rUGrnrf0yP0PzSiTt4lJ4vxuLGxiIMSRDj5m4hIixqN9qMj1tNt7cUD
8QntNx3jLpbxhobwuml3ieIyi83TkzIRYg+OCD9J3TAPDxWoxJv2AkO7uCkjv4ETFLqZ6a8AottB
ZYBIqCOIY7+kkvGT64Gx1L9P/1dtMY8q515nEmhAKZIZqv55y+R1V8j5kGL7jAONksEkNtrrRprv
or4iTQv0cXwFEJA0/Ly1zcI7N5urX7KAK+r9kNELsctVwH/agA8xSfH/fn//6yz79Z6WVWZ4uoUf
tvr1DWLWmGWxloSHPD0UXbHVc42OAufHYbgPa8lrQ8Ffi/58+LGUwrYpp1NdoOBLO1euok3bSjYe
MyDkj5L5gHHjnjxdX9Jzy2m43VVayWnSA6OodterDpwqNMEiZrSp7zpegoJ2pyQqexrm2WJ+U+ZC
ADurqfq9INFZqeE7ubN2rWQHgRBKGI7OBCob91d/jEw4vLlr1dJ+jnD4YBQLmUcgdvbYFu/QhRr4
AiivHGE5ZdPhaqS3cQH2L2pOpA1u3oPyp2Cv6TMUci0lUjvLnIb+sU9KL4f1KzJwAFSNcFK2rrFd
mdE5y71Gi85qBnVb7KD8UavW1KGTaNgVyFOsB/T2eIrCNokxl87g3MFWuIcs1X5UDeRnB7J7+yNJ
ac+8loWx3aZsqb1HNHoZdJCiZFdcrmTEgmxCm5Lr+yqENThBTX7smaNdX1WIIzlFtI7vEA57YXSa
oJ22cLLq6Ca89tu5MLeCNu6I3NhZsB6vjpb0m7ljhjLU+S6jVlNqPNnMyS3S9CxmsmcaN6Ymb4tR
fjJKN6QFl7R221JpSXCmJ2w5zHVsRQoFLvMdFD5zDErqVJZCmD1+mnzWoRhwzmeoIojp6VIrZ1Ko
BoErMEaYQH1asfCTsjnN/XSLf5wt9cOtkCz3NdXFKGbe2grOfqFoGx1WH4oNpUvcZVYOilUjSJru
lCzfSBCAQ/MhbG4ihBVLB+6dfOtYpq4Vwz+eia9qOS1Xm7lSLLwopQOjDcS0Vz8TqC3p77zoh9V6
wnuBKwF3wBmnSqYXkttZTyplumrdmc51Oa+NPVIS1Yd5buHvi3Vj7GSQY3pkfoqyyRwChqptVj/k
7VNGz5vi9Ah1Gqxwl+sBSGLhwjCmG5tw74gOrerGhjcqpwqjzm5jtUFf78RxW8NejqDuQqJy6uHc
VY7R4MIyvLaY/x96SExQiK6P/ZOBNyVukyrGPPZVeSivr8PooT1IBEjfsLvcodstb+DJonA0wQBc
Q0dhsW7XieRdH7TzrH4u1QH2Pinn1Vn029nJb6UYi1Y/aQOp8rFofLJeZ513cwPFTzwxoWYrCdWg
4G7joztMMgdCAFRwbjvDkepMvoVnPFxlqEPOiFXiHqE197dpbnEOWsvk60OL/y4Ee4JryI8J/r36
6f8tWmDw/P/i9wvT/A3M08kWlJEsJpdrt82ofbNAvO5i0aWpiXdlvVsWKLQeZhtAHOpNX+1koPbp
SZgdrJGjIchGL5+9/AalBBdWnU8to5H0Fa/OUnV7J4424uhi7li789586kjjeY+ewPIw8ieGTLpE
iR83oPunUTzFuwLz6EP3A+rCB+ejkJym8WbM5pjO0IHBQPz3p//16f5zm2OjbYLWriEGX8oZJRoW
Qifn+KIIr2va74Ip/uJNGY4Jhy4NzA80uPThhuiU3b4tjqHpWRrMX5u+Fu9KvB17GXKrZ1XgcU74
grZIiH3FcpHyNop9JUCP0UXq51xUESNdN8XEGdkF6hhrV7WBNtFcbFCrCNGWUeJ13tEBtWkwjY8x
t1P2nQru7881UltxlaAihvsyzp7nq2BKlhxdUkYfGnMlHV70dKcuW2jwmXJh0Qx3ShRI8EIt/RY/
/eum8+fBado1bJ2nBx9YM2DAVHiIB3aDdKyqPTnBbXhESZJ0PiNLJXlQnuvE2EfqCz37ZDnX6AG/
I6dzr6Ho9HRePxklNYexwYj6rL9Jwo0JAJP4nD+ju7NkT659WB9CdvyV0a05ifXYWT8nw9MrH4hw
kv1+J+W22XnNga572nXxoxEsJXh/kAcDede7eRMar1p9q4w4Te6VlEo8aMv3QXtU8t1aThUedrrh
XQyP5jHc5LCL7WyX4YewHMb9iFK+Y4RVf/Lxz+YLdrJtthk4MxA6sIeoG3yXvXO1hXOfuRYkQpPR
fx1Ux/RpcmOMmZ0e4LIG7VNxkVgeYf2xZeHzPX8OBpQXb4k2I004KJxcY9qMcOW7puxX3f/19laQ
O4uiKpK4I34pvcZSlvUo7tML0Kh2o1QoV+MPIF7iulEB8XdA0rHntJHuSen7qyK8BsK9fipopeq1
GkYvMP2szx0l5WukucB3uoqUYRNFjrZSgf26BaazybaqmyA2fePUJ34C8oDMeHLK0CnQO5L0ONnF
83Kb/mQcR/ve3hYf4eCg8DmAuDR+e6xB8TonzQAI/WhxOThrJ7675SuUS4hKClU4LPVXGKxXhykA
UngLduW3dgR/6aWRC1CsYsgoY5jxK33mtwVRHDujFXqDGTEGDqRp3Gh2vM3oGlf9M26JzqrIXs0d
UCXYP4oNc/Gd6NzcGOgQbKTDAaZv7rJHpeWg+bWj7fWCZZATbpNL6sfuuxJcd+VP5EjYMSw7LOB/
2TRA+/NtIai2pv20ONn2HDydKdqc0ba8dwHnCESH/Pb5oXUeZvsn4jJ7sp23g2mf7gbaPBD3PSgQ
kbzsYTdoNk7IsJycN6ydTcc4I5NxfqIz5Yuz7ay/33wrev1LzcBEiApawUsItsyfhb6R5W1RdbhW
m+WJPdzkkY7iXV9sqV9RGUzhVkDaGonfFfBr+/afu/y3435p77o5rPWhGNILI5L6bPnNZfgsiIq0
5buB7uox3dBS7HO8jezsx3cWBtCbvjn8l4csK2JdHCWUMxiPu70L1gZKZ8f3OHoBDt5PnuzUW4Jq
7nUishlSequmsLNXeT6x3RAWJXc4LffFRsGbRLB9RHqOZOduecdgNPWjSxWwVm+oUzw2Er7wl78z
nnJ3grrv5X7p5273Wl2QRjwhIb3AuMATYPUbWV9p/aX1T+b+XumDZXoSdjMy93C6XS0IZoY361vs
7Nv3J9XmXgM74y5pbVhM9ucngijGk6kbefx5wysGsJK9xBYf7ptd4Vm+4g4X1WtfGGd6JEL5q7Rp
m23w9CpfND/b6I/pS3ebbMZtuGOoMr9Fm+mt34Y/F3aGX3/JP1Ct4YOx2rDcWMBHCXm0XsM5gp+I
1UHKmeocBFE8co394x7EHepPilkt9gYQXdb/T33B4etEmuqmCGLfdE1XPq80GBBSe33WWKOC1R7F
8KxbSDy/XpMJ268TlTnvGS+auk2wviy8Ipi4sN45fyiXXMuhMXDCc+ZYfCV8rQ4uqLQu1JL81Pp2
DO9q3zf2/eEgBUpwHu31uOuL5Bw9hGynOZCoOKkmpzbl74hpMWxZ7VnQchPrjiqT7xcnvl3XBt2W
/dWi5U23n57guvCtyUutPwRx7iTi9jLxy2dIclwQjBJ5vTfwDNaoiAf/7pSfan7rTffXX1Wc9JYV
xoap4eaYubDaDxuTsAZHcH9iXmBfA82hu3GLj8VbPJnqFvop/47g08luygAlz7F0EhePM/uncQ6h
Qmus0NsQ5lW1b/aDTW/AEmN6gos18E18iS+ZL/9YvWNCx/igbOLAlruOWc7TXnAjH9lKRDdkZzfz
fj3MujRpmFAEQfBCz+1w8ODh5eUapHwAPsmwpbl1Jz7g+rMvh6fOP7y9ifbPj9UqA7kof65GGUjB
MKmJj3QOgcXnxSd3feNeDYngrbRLWwnMX69ITco6uJ6t9TTgV8j+TDPspjY/9rI+A/jY7lGpbXBd
54JJuOlkWzwE7Yfd6fSy+3js/Q8qKDv2sGT7wXzZhwh4yXiZ3Kt+IZAEAOCngTzaPgS359J+W/8C
JMnxU84txzsS+uGDaANX0pTzJbtv6488re/0BQqFbT7dgZq7688wd9nCxOI0ZDfrv7S/Ttr6SiRo
uXUg7+V9y2to0LrX3SrkS7GXD2YaJ8PlZPjRXXkUzutnNtzvtk51Xd//sw5j46PJ8rr8f2Wzq1M5
KkSRQG/jrNCyA/cso3oc03DfGwjXoqurS+Ak5ifDaXP2W5Txqx6vAfQaDa7b9ArlhOGGi3jWohpS
Yq8Vw81gaQ9Z4URoLpqVHodWT8kuOVYR7fj5ZCJU1qkRysktIeNJxV0xARdh11G5SqVsB+bsDZOi
xchO04+8ciwmLP9uI9YV/j8fXJUVnDSxzoNoz///VjLgWdfHUmlFF8sM+o/Yx48K5TrwCb1n8d1u
993BvlTwU1zkgJ1GdInmm/JK0ouTyUEh77DPOJncC/gXEhZc+tYrulP5eTBuB2JoPs3vEo/+Qsek
UCLulC4C/y2mD39+arVX9VTqAJ1bJAXP7PU2ojZX9lP78d+n1/gvierPI30Zb3RFmIVtm2OdRG05
hZMbpokzQxRJ9U9DcRbIt3jlrRmzgvJJiCX8h5+K9VkrrU1UDPmG+KcQvRclfD/9r+WPBj+5qPTb
ZNUP5e3zVVFgSeE7Qo7nFSv26lWO0AGlAPktrFyTweN0brO7uB8cgCbAoUve5Mc+1nbLMDi9iP+m
fHWkUPYBO13sq6zuSlDQcR4YiKTo5Jp4c20gGXIHVlPhTsVrGM+e2Vx66VU3URm199hS69Kn1fRE
uVSbDMqU1J6rcNyOE2/JxMUhw6JdxrQBTPrf5/jbq/mlE9byHr3QyNWsD/POsm/gKHnFdvHuvpnc
/HWC8Ptt86VKnAk/mqNWGQ7ZCF9jZlO8ggrK0htSLwBTxLvWQFYKO2x8uuIqjDY1KX41jVNZ7XIF
tT8aRtJJauszY35AfCvSNCC6dZFQwPNuTOU736a/Vph4NsCrMywJt6o/b/VY0eZMiLHLiagwgRUb
3YnJwFLF13GipyS/qId4nXzO46XuyVHqjrF1Fmq/r34MGSLH7+h3fxn48ERYJGtYrDZ4Jn05iXEp
iaU4Mf7qPAszO04RZnA0Bt/phoy/rum/HehLbY1VdioNi6IewsQCIsN0gbKWxL3zYP001zk/LgKQ
i5JbPW9BBRCvDcw6amAgddgsiFiuMcbBO6nNApmJRSU+5+l9a8k7IXXMTr9P4/FWgG2+jJhs4Fa5
GHeLSDgQqK6VOUpVbIe493Wz3/bkt0RE0yoLJNXlbkoP8RU9aL+z0k8j+rjWHxJ7XvwhcrPk0tHo
9vJMiIp2mp8TGRiNcqQCL0+vzIXBZLBFyMmBy28k4zGPM6Da7YCZiSi9jZCmedg8s3xk5tyS0cBY
RTNLb1lmb4rSjZR99/TJf13hfjvNX3qIZoj6Yki4ni40MKwS6m2PYSHetzG1XeaoN8bR1u+gObvo
Zu6gBbLj/3sB+OuYRmVKqCo6wNB/8sPL2TCaehyXc/sOdTN6Kt+lO3Fn+RF+8uoW71wmY6Ldveg3
xmW4N/ffub8SnPiXbfT3d/Dlppasfm4ryVjO4YOAPvIZJKl75BoSWftG3sEBNEIZmCdL7+2z8JH9
mJEuJPvkh+kZtMDUe8f0QbuvoJdaNkXBfNHuitx+FvbJjb6P9+ZGfNK28TbSycCy+5fxJQGP/plv
cfQKSbniaBTYFN3sDImzwFksiF12c4xVgLohsNj0NDE77Af+JmhiJXpL+Afj+m/dwiJlg3VJ3DcQ
qXkocdSa7VzG4MCOwFruwVnwQn9Mce+avYxXeG8rW0Jhz0QU4GBBoWVDtjYSPNbt6VYHf/sxwoWx
fIhM80MHUgAjiVxkwU5/FNJ+oBSm3EcVwmlZ7HFGz8ErBQCOeHmAyXY4HK/kHuu1glYX7pZTC3BB
AhotxI8UnJ661CMq7iRu7XrwzbN5gOEw/lyjQylcNdvE/Izq4jjVfvdpQcu+HdDOd/guZ2mAllXc
qgqBX8H8zHZLdrZbpjANEtyp7Pi2f7N23bm8tA8KkEPo8NlvQsxMbOMNNTNI/Su49+Ig5a4+5I24
J9jCgaGWeCXRL5fkDsOZRwn/y2GLXEHCvQAqz11zM91U2/SUkLvNiMyWLtIJIX8IeEaqxRyE9/JZ
ejUPpku3eSm3Q6Bvo615J73CCwuQCFQ3+cVCwmDLlV0jWXkLadQaWzTB+tCS2oDv+WX5TN4xwiz5
aVH2IoxuXrVPHDH3w1142z3NsCjYsT7jI9xUQzt88xz+FbT7/TH4suQm7SxYZpZPxx4GO6Y9UX3q
5XIrT9NByuZDyABDZ5qFKe2mEUl9ZAoMcTOaychGlribUafPKcp4ofSSqkFJHe2YMkodtjw6Mz/T
jq2BlBuSs3TzjMmW3+j6wUS/bPQsLlmF/HxGzsx4PymeFuk2jgjNmp7Jotyiyj6LlfHQq9ejBfsn
CwdXWymUeX8uk9AR29BV4To34nEA6syYerRk3uj42C2t3yrpbSLNQTPQuCREBjLuqTThQQkf5KAh
/jBWD6W56y301c0miej8BehOOHfMIaL5PPL1EDBiwM6HIfJkFFCZnsXhpNZXu87xN8z3hVw6U624
Mo2lPDwD9yKvhbJ3is0L3o8elYcjriwfI3HH+F6yIEv0mKxOiAwLLbBq0xVNxAN1FozTYeguM05r
NVfcrJ5lGLKqKrloeXfqCMmyAkcbG2dkSDeSGt4G8K8SouhEPnrxk7hJmxzdTPKEA8aHbnSVtrr5
kSJml9e8OBxqRuO4KtkbyvYiBxluUk8aPluyW+TkYFT4HCPGybH2krTIKxjCFvleC29YEsqiwaBJ
cOaZZEWdJRoKQBM+GNYBC6FAkPGV4R0O2q4d1X2pPC88sXNT+dfZi1aSQCr4cvecGR+pdd2HqzkR
erxoVgOjOmDFoPW3OIIx91x6fPJjJlnCz2oZnZ7rMZoJXvqVW9GnFUGYAyjByFSTPQ40pt4R7vUj
6vGer+lXuXQG4vSILbmT3+f2aU5gcYvNplAfTNzoRIPdTTURfBi2Gb5SJTAsyBxch/R6xJNFdIg8
80d8SLimTf2Y0VQV0Y1lpr7cPEYZKYvznSg/67ricN/7kFMYQcGqNxRPFdkuRxrg7s5fGvAhQ3cW
KdroKpRO5KITIpFZMY4NCsxhhtnV7uqS1rOvGIXErmroNvTAKY2OeVFf0hQmO0+VCPl4gjiRG9Zm
vVBC9xamr6IB3MuEwDD2IP/4n2Q3ePN4Vf0cYStnpU/XZWPC4sPoZy6Ohpx4RQ7Hst4u9MRmezEo
nMiD20iDya3pMGSc8PBJkbn8e3FR/1Zn/L62fKkzNCm2li5lOKvQE2KpktAv8lziFLMVBtw3gLWT
k74b97FfrUs+LvvVEXgLleuP8mk5xUQCLUGs+uXPRnLhZFwvnU+/ZN5lIBWk3GUMubzphzViLUZM
qJdO33Ddfqn8vjbb9NmknGuWhhLwS5WwSCq8RKkv8QKYPMzH8NMlayXCmJmJgOV0mLC4iM0JzUTY
/p2L7N+qJMKRiXs2ydxFT7ue4N9afaOcxgqBVnuUZ6w0XidsceriYkSv0RIoFEvXS0sRqX60/SG8
IeNQoSl4WiMXmUUpOcZ8D/++otLaenw5HVh7G6RV4d0P+PDldFgd3AA9RgFfu0i8AIQ7Rhb/5yc+
+wQ0KSBb+jdazF9Kov8cFhnxKr7HDuKr1KVta325jl1xCLV93W2bMeMJwr5WNPejcBkTuNFGbmf0
ziM9qxYhCMtDj20jbdiUp3tzGLxrpfrE01Zpi1oFw7Ilpu8jxpB54frLiXnPFChSH5KOjTl+nLJd
w1O4GveO/VGQQ24xQlvL195Qfdb1hP1bqRt7fS84yuJGdC7WQi+t3PF6u3Rnc0kZ8+MHlojlHk7Y
ajgGv/ghih5KGbHix2B+aCokeEX1RQjYWgKlvtSYG8Ybo5c2Y3b1iD410ID2ifXdaHYFib6eUQkL
CGOlqhm4a/x5Z+m5rA5Dr3Bfu0SzXalLaOuwYg6QIranHiD133fO30bBEoo+lZvHIGztV0/y2608
h8aC3reIIFS/o2aQ3gWY0XDwfgqbDA0oFuReCK0VwO558fOPkBNxve+sA4x2loUo3ctYyNLlCZbb
XAOTOs0zcCmvTpTlTrkTCFWA8pBMK9N3Ru9JREfO7uFpqScorpls/v15/oZgSNyIqzDYwOTiax5V
V+dksc5NiRcENhB0ThAq7KfKZT75zTIq/WXks0bm0Hyjp5cl/QsgNUyz0RbRaF3wcNlmCAwnb8ZU
9uq/IXuRUQzYbrEHHf/85iN+8QtZqXSyhBIdJeGvxv8LzzObo7gciEk/IHuLE+9qXszkEVqlIngm
88AU6+B/H/FvGwamubBaZY5s4dT9510ZDYOmjItaHGJVOGKNCpbR7rqrQPrpywwNvMxFBDafURoj
SQu6/E1LeQKTQEYkXcMUQ9bC5PZq3V+1IBNWgARoLI+JA+cOyRtoMEQKveJsBz0C6zjH0J4VBF4G
NgGo/SPCF1KG7U0q7qDhrLzaYaxfBsn0v2l/f1lRfHn8ZEXVMLXBaIYB5pdT25VJJRRVrhwEeZ0/
oavuJETOTwnQE8WEN2oHsz0X8o2V3wzFuccli3FJFrBJxjcZUnAE+KErYZemKdurvtMGyBLXQCfc
wTV2PL6A9Iqny15BDByz2fQFjyCz2WnZyv1or05XHnGvEB4rjJiNXarjcVcgrd4JzLolJ84eLfwM
L/++vH97ZmRsTAg/4W6WSH758/JScyTXeYzkQ50lW2zwreg1HI7EJUMI5cbGyu0dEvH0zX1s/AXD
/uOwX1ocYYqmMizUcfVinyD7qMObEp9mTh4lB0Th5nEkYniofvbdrprXHNsgtR6Sha0A0yuUJhhO
KfuaLUC7/lyyGu8P/LYcIdr1ySmHJjqGZWAkj+VAsPJl1JiPQTAlQ73eseFoy7j6E0cTMSld4RpJ
65kjRMQxdQgHseNVLy1PXmMdJuxygZxE7s/5VWgf0nTHluIq9LsRwjvpEyGq2OuOGKON4iijenXC
8tUcGGrA22w2WF0hobiY82Fu98ABhYxWBrgBA1tCDWSU5tL18j3l+Rf+95+7Ge8VWdTxS9K/Ej9m
rRXVpdbVw3VWdj0EQlRQNGOD5shICTXtp6j1j/1suRM19oyEtxsOS7+fUIjFSJOrssLyLvELk7Ud
cl94tR7TVY06AFLMbo2qMRaEAAsKwqEVTgSzSTht4dr6yfleVp5zbEExS/GrkT1z/GYgYK0P45eP
B62FDGxQUJgaxpdVSa/SprZ6WJWieFwDTRLEX8Pb1cC6OH4EBoLs0/BxI8xNO/U1I8fpiqcBrl9e
UmKSVV/9tZJAr1wTM1pQUMTLJ0Jd1l6UQlQxACjtlv8WNM2epEDtMW/GvRUpW8xQS+Z8hawRoxo7
iviTO7PvL1Y6k1NfuIM2n67E6GFJaZphYOFb1+Wzm2mMtYs3ZelPqg6XRvgMLdCPnlcZ+sOo1Nsu
fSelrDG2Mh6nIwYH3Eew0a77/+HsvJoax9qu/YtUpRxOreQMBkw6UQENVg5W1q//rs18B88wXd1V
71DTgTaWrLC1932vdS0n/XW/qjHHzQNwGAz1WtftneXASQZcZx/Mid87MCgh8CwS9nLPiK+rDLlx
M/DpcgdK3ewni/Y0zLMvGSo0bojaFibUsvnL80L7TQ0PKBLWAKYUskYS4r8HlBQBa4oOqcETi/W5
XTWtsh5RYcTVnTGepnQncUdXu94IrAQ6RHcenC2EhktymBdrdbVPMSnAceSqNAZiFArUqWYqfdU+
T0SR51YnlmE5aB1+YPTBaf+hFR9l9pfZ7fcs/sf1xafA3aABAUMj9WN8IjYXFfSowDdbxRhZttnb
zWX1UewVGkpbSJ5/m0+IVcN/t+fAG7PJvjXVH9dzVNVSk9fX8iHd2GgyeJaiv7TcJ+Fjibd/y73S
frM5Tg5LBiRhWIbsH5uT1bEbR20e93AwbQ+UCMZI83PYMO+UdF/9aj7xfJL0gDhlQ0T7OtlCIQ3j
hYaQwlXOzbH4Pc7tt/ZXuR3fM1ycSVj/jR7Fmu6/h8WQiVNVTFwDHJwfT6c8mjt9rgptz9WS39jC
y4Tfuzw1r5Nzulye5uaNX/tpjSzTnh/68JpjFjtiAtRgbEantrmTtSAhKR7PZsZj/ayerxaEJk8x
w6gODGqr04vZvPHgk16wqCLZlvS3pnnTriHewSL91eUPkrVSUKZJ5F/BQcTROK8khdjsJ1A88fVe
aXczHl/1raneyncdyDwLU6SjQujsXSNQruS6+JfeszeWHmY6KUmQH7fRr0p7SjriFlf9HpcaKIQG
fvV6oPRcHM0RVbKXmcyZPHVnxUQHztvRpo2xghb5q3nH3LMugi689PdmDcA70EQtb7Uka1oaPV3+
9Fjm4XhDScqsPCQp2wpZ6r5rhKyueFJX+n33Fa+l+aE13tSGUgUu33X5OtCCgbF42aNMbavNLO1M
fWPrG/TN1bstvxf5Sbol9S7pdpq1NyDAGDeYGG2Eo741HPT8UDkUTlHHxgFbqpEkmNvoOEc7h4gy
ISN2UZFWTAavTyPSHfyy837RPb5jlXdGjcDOCCGtVP6fZzrfYK4ftxizZhhkQpxACPyPKXul152h
doW5l/KWycQpHSLm7G+KsW8K9FADVsDy2BOKGi3UsI95HC6X/bCKYvt9VqeHazTdkhC2MuEltT36
8hTcjoaGJboVTeJMHymXYoGmKJnBJdBAknakylDBsbLHhsaCpR/7+XMabuQK12xEUwHgjjo+a/hS
1ezAGEcY2xWqeaRSe47QL5QLtaDqoYrhK44R2bWD66CW/vNx+d1S5l/H5ceAnXSSZQlc36EfX23r
XoZf1C7bPn102pYcUPp3NEI04koqkJj1PZAuRJrvBou+P++Iqv7ubgfObH8XdrA//ECljFmUT9Ol
UvZFDbfkfKGE08ilZ/FALmmBMO+jKOiJNb85k2BDN5HAWlHlY5QLL7nlaik6tOxm4TGp1XKY2Dsl
trajhv8FLfKAx1ynq5JkHxcDQdRV5mrFRd8hJ8WOdrGH29TEHKrltxWkhjmSMaob22bEQzU+XFrt
l5YsN21KM8T2y6w/9TgFkBwMePoHefDipjynxAE0okcPQ1TByK/ZD1PSBMtS3l5zbdfjNsspiVys
aruk2UaCVKS89xOr6SzeWqnjp32GvskwFyop9F0Q7DDqytnJmdQ9Qbijo62b+OQJl92UbwrqlWOF
ypiS7NA9LVYa9M28Svut0l1cM4PCjeUWxZr8WlPHuCSnmFIKYnheDbITAf9sPCgGhWJb3tQUbY14
xjWs4xODYVwh1gZ42gQClhLpJAbP9k6f9OC6vKrUWa7lCBOAWrLokOJtjZabUSayL82xfmxa9ChQ
zjJ7g9UaOw6/8meZvpwS3V5L64vokLUVbRyADLZ+kujHztKmjwZP1T87q2EogwTB1ZZHr23DDCcH
BZPSaW9ZSMnZtrXnjZkRxTCYXJESYrcyfqgx3OMSgwaFFd8UBbehQo11Ac91k6ebqrt4UNuS/HVJ
582SaoHOrK8ukpeeEyhnDaRyvCUT7nDKWU66116EQ7HjtHVxstahemWXV/J18HGqHEkTWt9lubsC
bniiSJCu4PZR84uK50HdSQutrSnyJ63w7Kjy1QbdW3eTYOorgatncvZSjEFDiIQ2vFYDAeXpFjtC
qHLq4uHVaaKjxjWeyFD9pfmQcq4h8DrFZwJ73Czj+07tb0CUHdSnsoggvc4Wrct6Y8ADsTSknTxZ
/nyL/swRFOUHQ5Mpe5pkdVn6T/NAOk5KpBSTvtcMbkQGhFx/T7E6VWkepCNLGcB0HB8L9jew5cgu
bq4ItCPo0NMgBZc+fetohVY4/G3rQCIPeZe3dZK59VLeJ5EC0HlZZVaYAK6PB/GkhXqicTE82awT
je4j57Ko7LOVfNpdBRWv+8tD4nezV4MFhamQKUgs3M8Jh6Yr42AYF3tfLAclltc6yGBR2rCucqiZ
YCIqtIfEu6sdUGBW9owfhgxsWkmR1zXLWp5fa4lvG1xEZ9IQZwj6bfaaqhXZN/Ep1+k3JeXJMREU
ANVKqKPxrLqfFn1VKKgBgatcrtX9n0+bKmarPx99VG5UjB063EpLzNn/p9BnVFqPTxHAR7kcpYEJ
puzcjPawxj6np+kHLKmXdjB2Im+gu6QHrTDW2sJUBfdRQVSDWjEy5DwXpKF4trvrr2yWoKuHdOs9
m0G1OzSgxHo0MVZOrohq3f1f9p/ZuGoQVKCTU/3v/e+7hGXT3BT7ajybj4v0fo39ifqA3L2KAu9y
gWmp3KsxURX070v6Ri8MUSzXIwaVKmfBRGcc8XcKkNm4yfHm5gdl2taKoOekU/jn3TV+N7vWRHK2
MBSRpvujkjQ11+Qyx+14mEwEKTOSpC5aqfSqll59611Nu3XSFnjcXdWMR7XU15L10Y7vVcezTqKL
jzKm75x1AjyiGEH6dEgDbMRjxqGdOjpGaMfIMImvNL/gVtd7GkZ17pnJIz7OJPlKVazDGiEL3RRm
MRnlwBoVCUjyMEKneHOuzbq7xreX+GhiUuKH1Y4yXjwimwzoH7udqQZGI7t/PirKb0qXBksOFSwo
RlvzZ8IgqTa1mrZN+bCb/WI9hndPZlDDbvzLZn5TGQBKjbeJogeV9J+V2Wub5VnRK8jut+nGecbo
hwOj+2IBjub1L9sSU8af95Vuq4YuqhCMGD9ONMFYi1qr2rK/Mq0uCOKpnZM9pYQMMV18iXTJN1h1
FNFXZU/mqm7JqzZecmaKsvS36e3v+lKGoZA2BpGYvpgtLsr/ucc13YrjSs4uJ7Q7kI0kCH3SuXTO
UJHt8h5Mllp/kDdIlJW5r7S7TiK/fgJIL7/yjMGUTD/8z0fndz4aA7q1YXLTEi2p/phwl1U/5epY
TfscmBLeAOQCNAiqFY3cg235rInMBy3s0327Kf0r/ygJd6aMncrvd/Iu6/8y0xWLxZ9nizHEhs5G
m4wu4b+PkFw5F1kZO3XPI39wNozTA9lk4xmI3J8/+X83pMqIgRlqdRpztMf+vaF5kXq1lopyjwem
tF4pdFNLZWZg/LUV+rsWjmHiqaXlQc/oP2W+az/XZBRf5T0pdO6IHqFRDmhi4/5kE0TUbcXcmclx
pB+qgbZsive7XoumnNk9NgbmpstbTDZMj7uLSqtWld4MdleU2U3sgFrjzjg1aXlNly+qqUnLbM9h
Ni6d4/JsL0KPML/n2uJ3SnsvZLN29FXY/IQmg4ODZ0u5HjXUpX11jAMFx0IvMKszNW6RKl4q058u
p6XytZrXTCeO1SQHZU8MBvl0oRpvazhB5nIeAOVQiDMqUlpR7bH7mez4nL1UugX42On6SgYL0Nrn
qX/s4Udwy3HUSSMx+5NcnXsAe9aj1gLFGzGlsQRezkq8jVmjkercjdlhYE8TVqPQMaPilI2ftBB7
yQPvUvVQghzX7h5SQEh5WFZvsrqugcboce3Xk+KmaMOmGOWTelKGUMSJcqKvNnPggzO9kmPiMhcg
hoF4UTHJpQpNgntGhVhvDwpzC7k5mBQGLThJ7lUXYGsTay2B0w7REOIHUIjIxqGi2C2rZ8rkf75a
FVHs+XlfUPxH8UcLGarfj9mBlU4TQUfwYZm8UHG3zM+y2Yp1go4ckw8tz0xWWHQt3atVn/+ycfHo
/s/GURxaxDdjGvteE/7PsJUMctkwPyHq+9R5iLc2mZs+NZ4/7n7NWzIm/L+V2jC6/m6TlJUwwAKr
hu3/79szTmVjzA0j3wv30+KBBMMDRf0kEAYjziWQEg9fEGMWXDTPdCdvCKSYmIMuYBn1gXc1RNba
rGFChOpdu45DKVjuATIR4aqGy/PyPAVmaIbax+U4eCMGjN6F1eDR7w6mQPwKDNdLaEvK6+snfDfc
KsK5MrM1K2B1eaoDG3y9cDwxQeNLdcEpeipNKPNR8bIdt7pLnA7yh27/2vKDhCGFyRuwzeVj3g6B
elLD0RWIYh4G1c52T2n42KxPPRLXlZdhlfGc/bc3hBqV2+wi9gDWgpeGCCYwkghTTx6moeXZdw7+
GcwlQeT3TyyeQhroPu3NOgQ9GDob6SV+Jb6erzLs187LuBaWG4kfB+5yw1uB0+UG8jAo4g0CCe6r
d0SuUkfxaxovvoblS8iXoZp4wsBlHW2cVtYx2ssv8kv6ZPNd1AB+IsxdbhFKd3GA6Oi2+MSNFvB1
EyNQveCCE9Y4dFDfPjU8uDa2LGGaFO4xNGNbmKBe946BWxjbXwr3QdkJl12yEr++C78ZRm+vOKKZ
9IRBLnYb/AwuB93V9v+cBGikq9SbVp/qQ+F+MhSuwOivRPqu7r4+QyxzxQXT3ClcUyARVr0vAskR
9uD9jLGn4R6DSCSsfN3a3NgP5qZ+H9aSb+IU5V/PKXZAzAi8y/wmtnu9FSe9PYodIrbp2+QW8zk5
AmfJj7C28WkRB4tE8QR7G4XD4+fnx8v5XHkpMytEz7iWZk/YvwxX+Ivah8kn65cs8dlLsZm1e5Ei
Dnk1FJaj/YD1jwX2t0XJXA3bhtZlybJcflyOjReCkvbzx/QR8eCHetMH04n84ID08hCH9I3hg81A
TxrWvhIS+BkQ5udT1Auzzfw8Y1djs6553/mQoYOJPw/+HMyBBcsV05tILm+9bN962Lcxvy3uy9v5
LV6dZT6E4soBYTy8G7gGXspPehRgXX1/3RbeeXilwOvO98phIq4Ya4BrPEpbiCR7xR3ZLMuzb++W
c+r83pMDyB78faYrWx+l00TnXBwD8r822PrZMfFnW7ivopVwzwkbnPgix154vVbn6///qzCxEbfA
eRbXsOySEejNbsNVXvkVv9KcfLE2ZZifYnFbBWAEvu8ETEH+EOgHgHingVFlua89YVoTd4hwaUn8
z53i4tihUYRHT9w+fxl3fzcbJ7rCpPSnoln8qRqyCnuEAp/3R0DBV5hmvRs9xIRlSo4PZC41noby
7c+b/G3x4H83+WP+FSXo6jNHLR9oxhFOgREUeeEepaQL3hWZyxxg7+KmsvfaAZ49HjqmhfiXAfyG
2XEKdoYLcvzp/k2+efubKeV78vfzOQTGmOIwAhJmbT+mz4XcKQl6SuW28fuv+S33Xi+Tazuf6rAu
GIZl7/py3SPdtou1hCx0F8UB/bOUhgCje7bLA4IvyxqWz8FoOKDH5qyztlorWJHIqUkAnrrJLQbL
IjAlTzNwGw7UB9xyejDReGu3fXv758PNjv/3OWcy1TVtgF08WL+bQP/zaM16s+jytB8PiwwIkch4
dRb9i7VzsU4XB1/+EN+ak+Z3JsF/Xf040XUDSZpFPAro/ORTR+ZAT6eu9nLNoUazuB2hiJN0k8nn
caaATS9Dbr5mmiMt0a9Kgmw3vi9zNZRri0y3BOI4koUSK7Y6H/py2OoVDxVEQFxp/pXwsXmOb2Oc
gTrKMeMKjc9e4jscOA+XsYf4QKrpkpcnIjdVy19kWgV47LGP1IpQk5GVjNhQ+0Raa1KuQ+AMfYfp
rkLkSfHi3BSmjKsw9onkFLGV/bUM+qy5KxKeMlMbluCWe+Z7pM8TofJskU0ql62nzrsJJJUjP6PR
Xcabpu+3lYReYFFcugckCQMHUrDPo2xJwX2VVEzny/ZSP1ioh8eAVZ4nYsQcjURdHqzY06KBnlA3
n4dGPl0nwzXSr6XQDpM1oJ7pTiWx302yX0wPmGlUIHtIa7eRbxeLaIARrcNbT6rDHLUrTb94y0J7
l0y3WknWqfm81BHitrOlPA/0X7JqH2n4iklljCkxVZd3iYZRlQJEotbTmZBDY5hf6uW2p7nfDQ8q
9VWdkKpJeSYnR+m1YFL8gU5rwizfQoCWGmBQjp3ywfctIXXJKIb11rHRUsTYTOLlJyIT2TYFTGaq
zXO6gD+MmDxq0cqCISuPkd9xrMiEWNA8jMh+98YVaa3B2cFHtwwfKPkCfJ1hrUBTiQYmxUeydOaJ
vq4XE4Yzo6ItXmvWkBjCIK6a7cac92n6GKk3dcfQUex146aOv8wm0K6+kT6irSbm4jLv1BiPs/w8
djOJGYF1tYHVQuA1UjZ0n5BzKxLieDX12F4zgmFC91Y+/PlO/J1CU6w7bbSPLAkxTP57wmlF/aQS
MKrsVeEvYUWmxW8pNFAnqHuIJiwTjwOMLs25tcqQcntZ7Npl8ru/qcec3zRYBPeFdohFiYT//r0j
tTBRdvmyHFow/FeRuMxiyI+nAm0eHBK3Y20nqWBsxo5KewxlKgawzRMITnk0bUSatGZYe4cR7poR
uizhmGzX14RzNA6LO0w0tqo4nCCFZSRd0KSnvLTAAGFLZYVCGkMPTWA3ncqDU8trK8ggAVzu6svt
rD7VlBLBCcKxTsh9LuI7XSHaAcRwNjQIUVqRauCqYEJaZPIToZ7mjWPAooKKlCifVYJDkmvQEiLU
+f6NZABK6qPZ7Tj+NLbvI0sEF1xBTAG7Kxv4bJSoh8pxDXUOr0hAppb1xoocuM+yx09KExZPqbxy
6sIvCIm8MGeVwfloGaPcS0bT3NGPLR5JRkJJ3ke6utX69Kxf1HV0yW46HeWI/n/QiFLAZbGPXktj
zfajRZYN2gT0tq3gfI6+wqxZ3dyhIlud53W1/vNla1q/mSNYGgpHMI+05GTrx+WSTF0yysq1PtbO
QdTtl7TZZLbmigW/YHtoRrmTcf0lV2h3tfVRX95qHhoOA3rfOreUQUKN/reGiJQY+FWnfDGp0Cpj
c7FpgjNWmuSEYmqlTpHR3CiH6+1l4Bap85c5Qys1z5C6yQ3uBRmm2esRMzAuidhqb2jZEI6Y4eKJ
/JFOe4EfuFPxgs4AKvI7vSxf2oT49qm70y+NLy/2TQpC3mRgciYzGIp0d6Ugm/AYT2IQNDoLTfm1
HEJFwxihnkoj3irGYZJPCXRrGwGrhpnLplVog+cjYXCdDKabUImQVOVIO9HnQ6A0s/D8kqbpkWrQ
IDKKxhO1kg6Z0CjV8Ih7b+wM+G7Kuk0uX6OOWGwadhJVDlHOnvrsXnxotfzqdeEGeZTBnA82FOc5
D9rIPE4j8eyasMwW08G6EI0wmGesylY53Erd5bCA/o5iEAsNjA7LORlK4zlFtFFSc5vS2a86OG5j
sV5G/BPqqS23iuKEtX4J9OSgQbJGn21Kn6UZYTMkKC7fJvrZRLmkYvzsu/IOd008KXTJrFXigF3W
clYzCb3gdLZ9GrQ98bHmtdkbjBiL9sUJbqiHLB3KTYAW6kkovp12CadqnSLK0lKW+3G9USnJXdDC
GZV6QC03t0wFopZoOvUrSmw2wDzKZtVJCty7E1dUK012edG3Zh6LQCIfP4drp9pGgaWP/ikrIcst
yiZziMwpTtH1k+bkrT0r26tMIzmeWHraG5Obv6KulOcsVnrQbKLYgrgjzkjIex/xADbFhCmsWCM3
L2RMifH0nEbAsgCEUs2yULEypO5zQ0cqY9LVQ/+pkskAt3kCIH15Lc305mqEF5h2Zd+fM8b+xfwW
BHaa7Odw7K7VstVa3rkKa42yJ0yDCr/c0BtvOX4loH8zAMl9UpI5oJ6cCqIQJPcGHCJV9HnwjXk8
XWX6uLo7J2/2ZfQJse3wQSgsZG3CDK7mvTqdpIHR6Pqq1cMu0Vwk71S5TPUsUfYSpR3DSkPc/A/I
T2RnIh1bWgndezSpHJgYNyQo1MbiOWAcuIVbkHoWN5oJQbFDKc5ZHkybOaBBylC5azt5tyxM3fik
Vn3ZEpPJfUmqryGRWN6HqZ4gFPznfm2nq6vakGwQ3LUcbIuqYyOBh8zMX44qk3rzMpZvMk585fJI
fVCmFlalrCq5zxIVCOPYHHT10IvPQXkxAQA+rVLEFQa1tfh8xcrIVSe3n1X8NefcK/RWh3jaFfF9
VSPFFDcwlC7xg3om+1cGchTKRt6uKqRz+iXfpPq2wdPZcg9PztHsm4BQkdtJrw6TwnIecrQ4q0O6
BDpoyCuaiTzmTfJ+i2K0dvY2eUvyIkigb8Zl2pXWG5FhGN1wvzmMZ4yEWXe/1EHPeqMeEFRTK/7u
OavZs8nupUgsuyl9N0qcfgqdnOkcA0JcFmQaHWWk4s4poYfJ1I+6MJGVYyIA25O+ieFuX9QhWNSZ
Q2V4bXXKDQmBATcrZNjWGAN5+GrtX3n6C9jABOdv6vFkzwRo07imGr/0fqdLQa8seMbeREmSgq5H
7bak0tt1ZyIEfdJOXLmCvB2D8KeUIiS113ZNvVguT/lge/Es09W6pYZMJiFBMRWSKeAfPfAS+3Zs
HorafHKunwTURDUWEG7Yphrupgu68dJxtQy8qnJAmeuJlDgCuplHHZkmtRBtDbB56tCvquqjo+jb
4CFzLndOT33EAoPVmcS4FruZ1myC0DXuy/s8SXfIyB1rRi3g+PqMnN1Q9jJ5ESoFYBIyqLBKeRTK
JFJFLC8MSCbJQGBHSYmQUCOcwgPHbaFybqg3VRTfN/3rpTW2Q0MFQO2ZbNCxPkWl4qf6+cI4YTcl
KnGgFCB9Mkk8666ZhSysOY0VCKaixuroVtVxUZCX90RcjK5R3SkG4WZNdNuXIy4xVEiD6mf0SMrs
cSA0Z0KFq17Otq2him/ccZ5pm0eA1ZTCn8hWnxirLm9IUy88P+vcOIvnprhle+lZyu8Ky9rXV/DF
GO0blcyMmuh5lhW44CiX+gUj7zWuT8yPNwuRI9g/5yzZZubnzHoOvXJKq9HKOSO9W44ni09ocJUC
ziKTnLq5Rc4XPZ/IngC54atui3U64s7skcPplE+1O03lqTAoq0uCmFMlToyJJUtDe7I8BaSqOe6i
WT5zxbaoRrhlMKoc9QqxBLIoxMBu32QhOgulZKHGtSiOjNi6jUF6BIB/0S7rpcNyLFn7735HQ0ge
AgLhFgJxWbaM9TplUqsI7Xhy01q9u87nwnolbGw7axgyY3z2Ko7QYzpjJiPyPuX1CSvgKZd2fL5S
oqyTlL/kBLAt307Vr7nX9nWKZKAdkf9BGiRqzBm8RpZCA7KjY0NYVBYXVV/bbMm2DsgUC+QZwN0I
KTfT37K8OeJgHZNuIxgh0tChRL/J6h48M7JZTFLZBekAA1xOShKdT9Z45JWADStaFopYBmphVm5X
fVdAwnF8GZhVY7BWYlR0Llxzn6SHv4uhjgfoEEt/qSn9ZnVh4Z+wHBF/hAHnR32n07I+zYjz3icp
3olkS26nynDd0VsigWq0T5r+lxoH/bT/1jiI4CQCVhGyFMQB/17RZCrJzlaN+W1020db8hV11dyR
550cSZHbs3Rc5euEuraA9g37kSXsyrpJ9wwa0r59qqlmO94VCyHAIMp4/ZbwJDI2PpmrrZA8ULtG
xE4bAkc9+KkqGFcg3igCMZklQ3dal97kRSey19ZDgNOfolb7qAQgUrFt8XR5TvxP6YAv8Jgd4nvl
KdkO6wlXpLxKWLXCEX9qzwUWxlcr0NasuJstWHE6BoJnZYawCfwsvITdunsiPOVMnTS6b5l+W57+
IYUzlVTk1ZvhSyaa21Me21/WFiwMcq95jyp30wQd5c/usd/Mm7zyMUlgoKFg4Rpes/vzWkH9xgH/
qJ+BS0TYLRxs+n+EM4mqjk0mjaAOn6M8zOrjLK97/DMwMZESVMxjx7u8XaM2LiUUQKNndBumKAx4
l9Vcbfodkh9KFOansWP0aQ5xHEKTM/DoM6BhI3TBUIL13GG6BfRPWf9YEIdo5pvc+lWNdynVcprZ
pp8Pod0FRrUx6rUJZY6eX3ddZxSYzQDzn53uuOO0iCHclWxyVly99Gz0r2TSr69FIB8wlmu7uPGt
mbS4VfFJm1jtqLgEmzbzMPgQumlY3Ji+KG0ZeM1XQIDjxc3fimelDyrTvVzXEaVsKA2sPzXqySM4
BDNYjlSP8hv5sm0gRsJRkDcT4S/crkNo4G+0fehtFAoRnz1mgfzevlNlanbqEeoFTLVNvhWm8YKy
6LUOFmGhW+G0mkY/Xb8xAD3dqZv2A316p2z6botTWTO5AHobOtn8Pq4x4GXKHXMdiTAmehrohGG1
vJi4f+NNDdFtp7fr5ZWOzTHGsewlqBSeubJ44lPX05iaAcY7tfdtA5Da12OvASDZ3ZMkPJqHi7Yu
ADPdvC1Mmp41dwskFHOUERbedFQD6ZMGJ0Afp0IDDaoCMex2fmIuO4WFDGiu3UxwtNeJfa7UlbTN
bq4Y1YsbZTpW6+q+CPR9Y6/HTRcyI8zqLVJdGdnjyjC965eKwgNLSrQaQhYQy1nHmL7mWXzCpymt
8uc/X+gIBX7TLrVZEesGPVPKNvKPVXGXKvUyT3a+B3eOzxAt97rbkA/FCKKgsKho/KiuEVDbDkSH
TvT8eNSEQ9DS8YLL+Uqv7cBUhv5cR0+QfqAn3kV2X//pH0B/+aaziaacgNlRXqSzhBSWliR5VNAR
DZoCDDUQj3wGmzcJoyhKXb7GEI3Rd/fKCQBv0xYU2/9nu4JNCUvBJ8npNAU6NfXKl18p+7M3v3Dd
06lqoR1KK+0jf2Di9w/GMoTYttXIJpd90R2t7lhmfL+pHoreBfBdv/ugi74TfRAR/AG5CqAltZoV
sG6PiGRsmDipHs1wCpx7634I4DmHg+j/SUH1JNodNMM9ewdyj/AURt3aNde0RnFv57ynaHQOjLLO
KrUmhmjxcTDvPIoDV27+ObhmSAzdRvw/qauIvzBE69soNLdo2rc231C3oinbMbQ6ayonHNdi9asH
/Yc9teTuSu6JYqUFK44z9ySHUuI0CqCg4L7mHCSBTaQIy959fT1WvBD9Y/hP20d1CcRZaZuR8yka
ylQ/2EVCtFZig0Pw3QribI/u8iE+SnInrozr/jBzZLjbPYUO4YO4AkTXEQQWXUv71vEdmoLakV9p
Gg5PkUesESBKgaDkd9+hbZi49t5igFG2OuRIAaakVepGnnW8fBb0VZbV+7sRUHt1xbXarF4/Hx7e
+U9kuuJVW31+PD0ZvkFzFaLI6sPwP24H9kXwa0W3kocVRyPbpgGREbyd4CMba3FGNU9/FBedOEoz
H3ukW6nsxcNLXK2Dlz/Y4cyDjSb2SgtsriLx0WikexVXAqFxG/mLMDNuEYV/VYLxUQsUmu4AGkCg
ZncMMLS80V9za4ibo12pEEcvVLyIJ3NtHpN4mI6iTes8C2QqOT/sCWSbwFg9Pj7uTr/Wj54oqRJd
tzpc99kxvhVt9NHHW80e/3NNFUca63uoqJ7oARfbgEYwcaY7YBZs8x1MB7uT35LYtOWsHGVf22dc
2hIHALm4sSpRDBAJ5WXrA6rONffvBDh0zxk2A9ExBnZaQCWIQnEDiQ80eTMn3HgmyNqX/ctOvBPb
PLziluAbYDeC5m7Z57fLXn0bNjZzZECqViA6/9BVz6wSQ/z94XSvecONQLlivWMXhpuWd5dWrGR8
dDDJmmruGlm4AZv1n1dUW54s3nt8y/UWRCEfKawfrht8LsF1Q4jbHW557uuryi0mTqFoBK5GVBEG
X2LvBMCWdZ3OqWPqbnFXQATljiDAiaIpHi3uDPphrrSjwurbp/xB3EsMSuIDvovz9k4VIARutTV4
6pPdLa1EWzPlthhdac1ZCXfiThGcYqjFa+5MTwwCYoa2/vV9yyF78ONbwaqFns9oyH3q5l5/EIek
vgeMy/VW+Eya/MTnqQZBt32FjRsYO/EacZ6Rnp3Ed/Kgvhevqu+Nd+MJ17uvPClPTdifoduGeaDs
wCvhOg5ZMsLe3FKvC8kr2CZb7Z1KXLjw54yFnGu9V8xu+dfynj8QocWlRL1kTXQtt/V8zj3x5oQy
sqPsKn+fz9run+8K+q/4ErsjIL2Qr59aViphesP/GYtCl5pAFTZnCtXLWnlnZ4L0XkFzsKwrKNOX
Fa90lXWx1XbZVtkhu85v4GLeJ/R8ztXhcoK+fIl5LV9CCoHQwm8QTjQhk5h1syUueJudiFreTWTI
ucWJ3WY3uhuOFkcuQo7AXwVv+PvA7uoXZjBBA40Yyi6rk2B4mt7tF7QNqBEYphiYCHpl5NAFZte9
+le/8RrPOCSuvGEByBezh6P418brA2JR6MWrgRM6NPZbXtl6IxoD0eoXaNwBXHzvVRv8MYFg02qP
GlhVqpjeeDO9jjedOx1IO/OzZ6a/PjrlAJQRiOlVeacHmq/4AqcKINPHT8MLSr8J0Amo++HOcOOd
eC9+50EVVLewee8UsLdAXg/MXZJVH5G10zz0Gz3452t4U3lza5v8UoPkV/c2+cxrQlLHPPItvMmX
AyM0wv55DIDHIZUgzv65D7KNFZIn84F+4REWD/2MUHxem2+UbxY/MAd8YiIz+dhzoH7Y93NQPzZ7
RJurOQh99wNryK0QK+AC4X81gCq2rg/yDozrBkH3IUbfWq4g6B7irbQpD5cb0LA34zrnT/WhPpSf
Jb+m2+tnBp2WkjmBz6uSg0NLG9wuUSvoRLDG8RimFMe/qN739zwwd77yGK/TdbxeeL34kxSagRn0
m3aj+KRAbMxA4xUsO9aXlw6a1qN42+kRN9uaOZ1fcbykUA/+OVacHiYtfve2PMqcKSdMYA1z4Dg1
9PQCuvtsWcMOzm+cJo+sOPaPtRdRND4gGRQtQsMSoeYQGg9BylW9K4oPcXBmRCE8w+jbrPPV6DF5
53Ix3OE43hguStMnWpWBfdevTrtfRKChJFDRxlyP4p3E7skB1B+utJnT6ITRBxa4jRP2+2bTbATO
4p+LoL6b3pIX6Mi/xN5yoQTXO9z6fCpqbA9zID/XhBAUeCVJs/Hx/bvzLbQRvoQgxgiP4nI2tvaH
EzYbzDHiUClckwkjoZiD8cUDAunYigFwLW2kDebP4Hq4huLkXUN93TMdbgLnEwlr2AQVR8QOSp+J
sqdjByRoMaCZ5zf3HXofVgoh8mNeg1CGzywG0//H2Xkst41tUfSLUIUcpiRBMFMUlScoReSc8fVv
XfWkrXbZVa9kd7vbsgEi3HDO3muLFeXwPUf3bHvFAgWxOF/d4gOlFwuh4By+lN7XZrfhGl3FdkMT
OGjxtSZ0eRPyE93ai/3Yer1XcHC2MLTJ1zIvQsPrMh1snhBnJ+14I1fO9ztLTxOjPuB556F6hsrL
niXejK/EUPEIDXfiv5RXdTUgBBaPgPPQ3TCFRvDwiZxcW7wzpF26xQ1sVUaCaTueuB9PFuIix8Mg
dzdxbHGK2ucQLsTwIFDK4o/+87NlQCFAi5/WUciM0pPNYlNcEjKw9ptpsWHBcN3tRhfRj2AzA1zh
PaE8CzRaSH/+0VGhhmSec1a8fILczBVGwc6sx3S1DB7Hmw+uW7786PgLv1VC/9C4/0ZZVn67AcEV
Am8NAqj1k39kKsSUZe2M+sqBYrk2X1PDI5PFvkLuW4rIxBtr9eddjyrULz9391h+LORCCtEh1o/S
Dm6ErK8UDkk6UVoT7gZD2SX7BGGJ/TpufVQd6AXwvncL/Rkh2OhC2KP+IJxvrnw32gep+cs5ab8R
+iNfsjR6oQZ4L/mH+D7PoyFrYmO6GP3ekNis74uvmHiz24QZCKfftJjLTVC8AUgrhg1hwio7h2yn
Pkmomm3KUvz+WicWkWWKvw4QZb2pbxpG3fc5/kt5hGLUby6gpagaYm1OmJyxX+tUw4jXbqjY7IYH
orgofmczjEV8+itR3aAWgYiIohwLf2rDjHmT21KyokpSLGp9mZaLlGDVBtHCipzkdF6F7cL+wC9f
VYuSJRiakWRVYa5FxLMid5pUMd0/wUkeQ7dnTaqLHyYKt9KjQSE99rS1b61mUVNn4hXg8e0XUb0K
+AHTku0BSXZAOUDaUre5kd9VFv1vlC0I7qL8qD1mn/mecpR0aZ4w4JnX+gGH/+xC79ull1bdyxt0
JRPr/0+sjQORD8OCTXvyTMGqHJcdQutxWScri3068xxjVb1sFPLuOpXQ76UhLbo3Dfr3nU43Baem
IzCZ06NxX5WLCfCfDVPKG2nP9Qvd4HLwl66ki01GzV1DveMvGmUM//+5eyD9eMqoM1L/hnb9693r
osqXrS6SLzF6YI+qegW1oXkO0g8ufow60T4M8YOCp5gii5u80DZftJUrE300bLt66VTPAUZTyRW5
Bsq5/vAll5BtsR3QAImVbFcVr2Sii+/bxh0yb6qipXnUHMEX9RkJrSeejnjw4iuXrlnaDwrPcr8k
CFw6a4ZbJduRvLO4p9b+5VDXQcPSByszPoasfq0NGFkFH5HkysfKM0R9fK8q+2jaJNJXCaZGtxD5
sAbUh03Vl0ujv0HEE9nU6KhAscCAhYMYVjHP6HX3o9hfyrSC1bXeH+P+NAnt/HGs94N6mkHgfw5U
JLKU1bPO2uw+/mrrAwZ5pd6T9pxJm3LC5n1V3ReHgO8VtDI8+it/Y1b4MdBU7A2Z5ZOBpHPP4xZQ
XFvLH0Oza+t1V28MfQ+/i7Vn/GghVYwc3F/oiJb4ybc5co+PnFVvle6GFRjUuFlTG6eu6BZAQgfr
1pxvqMRJ2l5Ktg0kVNvYABduMKC065hSdX9sggNX6pH0G4TRb1ZBGtS7Qf2YkGrj6OSkJ28d++C3
i3w3xse28BTrUDHoSihdDibd9QS4KtVOlUBHKptKTaFq5Sh7Cnb8MFoy644+rEODXv26k1fmPnnP
NWoMhD5eLZ5qz6DjFO6TG+bM9GSF14hS74G3p6cmgiDKp8oRbgz2P9MhIzhCcYvsGNBueNeBiaO7
irEgkdi2UIHA/2Uc+42RkBdBQPc0vG0o6H+MudqU+7Mxq80hrzfZqaXOvgHXSSWOjSk7pHzR7xVS
CO4Ug67ZonoilZm78KVT4Wtf/FOF0D3YgEu4/fP8pIgy/6/z06/nJV7gf0kdTcRKpLB8Z8+y8aV2
PrhnlB5usBVLwXQXrP98QPW/2kpxQHh7XAwFZdeP8TxPc99AujJd8PLDG+4bl836hBQfwdRbciTq
r7gEbJYoP6lwsVKWI6XqUVMNaFe2C+OupAXsStLKb/5m5/jvVKPKwFcI3BSSHbJaf70WzaBMktRA
kp6WQLl3d9C4d1z+5eXPl+A3dVCOg/nNMXVb0bXvjsC/rnnfx8Q8FjL4BJj8vXZjlu/hFJOyDQbc
JHGBiSYdIMhZ8JpVZx1aAWXa+iNW5QcLhiatskWDKkjumQNbYkVCZ2sp9VIhmqSiIxbCXQ2b/Bz1
xSMAjqigrbSv8nqPlnPlJPUmNIg/QBgZRYmrMd5aKQyiYqal1nv9Ium3KVvwkakCnWbzOUbK0khP
M2t+ysYB8U3hnvXybAMDJ4+UvshUMN05Nt3Q+tRYOW5lejsa62epXNkV6TCFtXSc5KHmHCONWMHx
XgG+PJEjyCDu1MFfbKTK726kpmgGl5mGimn+eKj7JAjtWLKSQxq4SUuPQpDn6avlSKZRI/TDPRiO
P9/U3z7XBscDAYA1xvmGaPzrplbjDDiLddWhfyfclLVJ/qy9QTllngs+P+dT/jZenJfxq3zVHtqL
/Wah2Xlu3uJP58O6+/O56N/ssZ9vNV5O1dENxRFkv1+f5KwjXiKC3XWZ1w4hQuF+PBRIEeZz0LCN
kY5deFEQEUvhyqD8n7+oI9qxOVz1w7i2+ZY8JbX+TkoPKKlUdMeLmGWNujbNXdit7GyLmwmn1liT
1nSgA+9sGPVLknwz2jXkGC+DjN7ug294cfbmN2hz6LhQqYpPpeXaBELSGSZshxJevdKoYmrBosME
kzA4b4bi3Wh2NL/oR6nKBgk1S7uPVl4mtNW7u04XIWlNcCUGmOrVEUJNbGxbyOrY99M7kgTtYRtz
uMiVsxuLYopKl0oxNs78ThPFcVaw5zQhyllUthteg+6ZmdChQZaspcwrjb2l7HpyLHOimWGN3+Tk
7rSA0PJLot/p5SmWr4WFq8ltbKo6qQqB4Tqx5JJw1edwid/QJNfjjaOcQF4a/grLSrPsK9c0l9NL
SIwnYtal8QRGo9IujX/q0k1Axa2frj2CHJRO8nYtN9iY0O5l4W5ESuEEqPT26rNK/BPQ9sSN7V1P
IhjtPAK5ay+ur2bvVuPChr9zIos2sVfzHYten/WFmt8G7VlQd0rPMHcIzhAw4612C3vLetU6dUcl
u1eHs2m7dXpXZZvoxUTxbjz6PCCnnDVPdEA9PUaPA8qk+YjiS/ty+nv29s4VcGWCVVthbWmzJtnp
3VYb31U0UeUOV7vToe0ClyE/FSx60/MwuF2XYw5cqt0h1VAQbbINeAwjue3GZUB/Z1hrEFinlXw1
rBXc/JYwPZTp72brRuSgzXS3XBvW4Y5Aobv4FNzMwUVTPJWMp7Rc3lMR6K7IYwGHwbReaIKuvDbu
faiaJ+pS99X0GSgK6xrPGl+JxnOU7XD18TcNrhOvZPlWiv0V4Gr4gzSR83UbsRDcajLki85DcQUf
2W2px7vQ1oFToKBIX/uULumprthZ83+NXUvBZGk/6o9g1Ij6RXhO+sLZ6tyasmTmMpUTETztWjYI
MUwOOAbhZ0OiEzVnngz6FtQUHjkbPbnTijWcuUUnpr/onOukT7F2R68wEpv8YBmrmEa8vY+R+Wcv
WUSIr74zXvtLWC6bK/qI9kXesEWzKgixSz28lSwY3duUPotxkE1P7x6p1mWU0ykzTp/lhMLs1PYb
/yR1EEPMZV8eIgf9JDs8+vsS8Glr0cgL4lrlTapfTerb11YG3OJso2g1pM8UEaTJS2gCx7ziLO36
rSljjWrPxBOWdB7RDy/MeD0Ep9nC5IAk7T7ol+WDNpGNINXrkfPUl1jrMwHHoKdKbaN8VucrUd3W
UYpPw19Tgf67RcdZr2uogsFyyIAsfx0slSa1+tbBSAnq/Spt2B/Qe8FE+q6f5TVCgMWfR+f/ij0g
CypYhxx4mZb5syKQ5eVsDWojAGmEvS8qVAqPom/356P8ptYhDmMQzgqoFnvzj8WMMmawf00+VeWK
HstCO8FFWuxo5C//ll6oivn053Tz72OJRea/5j7Z74ywL4vpkrByOpV43TQShRfDUbXdvt1rmP3E
9tk1Xptzra2nu5yO3V5hThmXLbEUxl8+vPq7BcC/T+jHLUXemU3NGFeH2tkZ5UWBvONESOkdCgER
0ghSUwQ/XbinzagGENPsv4F//jav70P9qgPiGiVyA2Q0Rn9Z/mEP/u3lAujA3Gzp8GF/vVwQ4Ltx
mtT2KPdAoNthnXWySKug08dKzNRBeM3G2e9ubYxAHSTlrij3Kcz1MjQfx4g3M7c3lVbw6u/C9EIG
gGTcZ/FmQvcUIxXtzH3JFs3XLoNyH0oPUvkilfcOxYVBhaP5kJlcCdjyg/5SkBuRqptRe7fmJ5GB
HtiXpgdmUm4dBW8lW+CyAItAMSI3AcXd52jPIHW5/rzpNM+JwtdZy6COkRmC+2mAhTDbSIf8c1Af
xsArS3pW/OERTY8Y7cZTFfB6sfqTdRsbNxI51VjncrwsbQmi5nHIaP5Qx5xfJpzNH5X0rqqHzmaH
D+wr0M7ZYh4fyZaZI1RGJ8YJh4Sni5+xhXZTBzk7OeVLY7xvqm3U7/j9oN0HuHJyxl775HREsDun
fr5GuBC6ijq5kKDayoc+q8SVoCMwjUeL9K/ClSZi/zQ+d0K4Ymg8DiamHrLqFWT4doW0KAtZ3cXF
Syw/5GKpSf5B8yrNN+qgLRqdPMIc/Qj1mVI5tSZ3BnGIXlC+ju1VUKi7FKV54tvbXt10IYeZD5ZM
mgILdulSS+D+8fShyvM7MlXsXTrd67Y3SJeUmRw9fhXdx+WN4vSLkq5ogEjlywGSwdDJ9SuQ/sev
Xct2qX/Kw1cV+13R3srGpYufYjH3o02MMjeteQiyT7vwovArK0/IxNZRE7mRfB83d1pK7PIcwZNk
e4FmNCc1hfl3jpm8rylS46Y/OcyLtwMONppaZgqzdPjMcvpQdNWj557KFABV2Fo81MYaBfMyRfvS
F1QiSBcIg32EIfltLun+N9tYJR7MoHlpY2qInJUSTXdzSH2ia5Zj/G7VrHVgbDNYELVhyzymr/BF
2Dp2HyYwflObPMDq5y7Xlzni/aB9tay3sICaoZ7a7gl9cmI+IVBfDNGTQ6tVI9VCYu01eEXHndXO
YfygWhdxm2UDZhyJWXIRclpUwH1uV91uUnsmhIDmwOiReRTWT0N3PyvxGg33QavlPYkKbaXtKlJ+
nXMzNwdYU5dKM6j51m56N0R0Hcq7aUD/IL/4Dls1rk5ibLVwWPWJvwvH9loBGkk7lYfhSYQhzMRA
RJRaXnSJzAj2gYXm5gTLhzJBAm18M44wABEma6F0o/YZbrVrNbEYL+vVOHZrJwjZzT359WlgfWLg
WAX4n+lkjGZ3ilC+K+vY5L1VjpVBK4DNSlOj+lMhiKI0iQ3dU4bPUOE5kYwLJmUVyVGU7SYe9k7y
yMEY+iPVzVo6FJgnLGs3jocZe2AcPJnUGGW2sW0dIBWhz637Lqj04Q30jt7tOp0WhA8ZibVlE+Y3
MyWuDq270iMaib+f7DihBoQsVqs/Rs4gxxMcbqbhfUzHB2otbiEdTf+lpdkq258z40lZHWbtkvXo
PfwjiFdFOfeAkTXpmjksfvcl+URmPSxjXnzor07yXjIMYoIItGVJapuGSnV4iKVHZ9wWaot8/dbI
3xRHWlUBCUDrFr9fUxyyOFk3BR00+L1Njay+6nBMrdppJn8odNP0acx4FUTcPaQ0hoVOW4LiXeLN
AE/22bRPGcuinFbPQDQlf/tkHcCYenX2ZMY3RfFWEs891R16aKzYDobnMl+YuBJxx0YI5/xzP13w
5jXBg8/TV+UvGg+NadEDHtdhhOQoffHlA1EgjnUddQ0R6TYQLyHwp1x+Cct9k6I/Yeq91/unoc6X
1cwmhzK21G8zOLLN+/O0yNqrb15k7TVw3rWaYpl5P4xfuVUhcMN9Q/nMb18HAlyU5EapCA2DHiXD
u5iuTvbcjJ+dSacPC76x7QPP4BOE3ZNRo2eIMDCT+9GzJu+ImqmJICGmqMKdVm5DPGhRd1U69I5P
uvVtuuzxQnYVsUoo8ubh+WuoaN2FaDJTwDjbkeLD0G8iWd5UOv2TVRGStKa6Y8KmNH8QIZmzZqEv
eZqGngH3HAVEnSbE645wSfDGvBe9vLT6FY+swmaE3qn9ruXXmL3jOCGa1lay5kb42lRCs/3E2Uzh
66hfZyZb7CejfJQbaiKM1CWK+bLbjojUJ4mqR7lrnDOBWfauIRMHr2eV3Y7kHinmJdfolWlCluxJ
1uCV4aoDwDVUN0GDXoCE91bzUIseQ/Whks9i4LTVaD0m/tUEb9U2wb6lBKy2L4g37KVU1cRh06Zm
WNOUsxNf5WCVySFdAqIdirsweBrjuxAxf0jah87kkF4nLr1C9F8sean6JcsAVETVpjGYo7/UbJfP
+zlwXIVMFhmxpTXtrelQATacOhno45W3f5jj0xT1HlLirdx4prGp5bNdEOVikmjDTBm3ESOGtTjo
Gele9adVSaTerXi49QYBhZXReHlkNJYckDQOnqa5XAWK6ZIuhPNlVbYaUWC3aYVHYYnfGEsyVgUY
gCZ7YrOAwayyUKlutSBwpbxelwP6l3R4ygckpha5N8GIsUrbKU2wjYdX22DlkgMwTZET2WvLrJcp
70Y+MErCCe1wygT1kzVfRhT3o6bvYzeB8sUMvwCTvjL6ZmMF78P8Zmkn2bqqw0NafhR0qmd3kOi8
Q0Y3sKpZYbrp8y+ZkkCVMOo1yVIelG3OlhBzVGQiSEHNbzGH9fZqGh9TEz8ZpbJFiOgyPg/4Ezo0
zlP4btvoPtXbYMiWjQx5wV5PFZbokLgC+NeR8AMEd05yl9vRXiYwumE1M/kudHh2VR85pBWSzBwm
cMheiy5kSIloaGv4NYfgpYkQ8cX3nPzYIMTkmxv/nvGzU4CO6+2CfRfgHan94LXPO3+jUKE3WcFZ
yRfgXjUGL6CWK8amloTy0qayF9NJgZGlHJqIwgEiL5/NIh7lSO+XEQucjIWDwpnYzVEyLyKiysQ0
U/k7eXqs7VMrP0smKhj12uPL6NgssK9MezAa8cYmyNIMiZ+lOkrSraHc+/KT/RpMLRveexm6q2WX
+5it4cBHnsXSrr3jZtbY4Md6gsWaAA0FAEmXtxrdRMWE/yAmgTH32fTX7sSKeDAPJWloExitVt7N
DGdGjgTDwmi4tab16HxK8SFN9yHmI1t1q5xQE51pcjPZ5tLsMzqLkC/zEOrcTRI8AfHWogeNGtO8
0NEh5O9VIfBzCg4nOpX1YbaBe5n9ktRdpT5NNOh6FMziGlcyMvaZ8SAr1ja9QGzkFf1GBRhTaNOX
1091TwqZJ7KXRgtBbOhlkmeXHTb2D6l9bXOf4hU+2mExjtsx/4zih9xEvRC8OmF2xnMk6w+Ngtq2
pKOf7otsX4Z0L61tXd7r+Q1uZ9JkDiUDtYKOhJWR5Q4ULxxnN4d8bOX6573qd7zIf/aPJCgYlk2S
gq3+3D/mXWCqkdIeG4MMU7HkoQyV1dYi7wcIni+6Qn9EbdYymrrhKRwf80MpmiZHAUZ4SMoWb8Cz
reA+yfdJfGdbMKfbo1+gIiKKbgxwCgnXjHTpiC0caUEZA6TrXadi8NuqbHc0al2aRtQfixi7fA07
2WX7w918nNKHGcecb+KAutPbzi0pa0m8/sQRiHlFLHZCRV9yjxKW3lpBH2nYmUPqhQnsCBmHEtn0
lrXXVSLPLPJVKgyb2Vm32iXpzm5AEKecdpsAEn7FrkiTd0Rp7DRY+2mAJSPQV3Jk8yjKJyf/LID5
DtbbrF9Kq8dM4aXmyTejZUmAXzxhDR7Cc64QAzKRwFOvCutvaZu/Sb2grPCvW/VjZz3mkW0EYqvf
ok5DAsSnZ2b3WTf9oxO7oqz/89PxXa3/09PxQzauzWlgMWvxdEiPUXAHPmw4xE1/6Fj168W0bpRh
lQLdoklJ0E6TkJdTchu790i6QgrgiQUHRgYJHfTEXjjG59DI2yJR8XydxWJWcQZMeK918xmPdJGp
c2U1Y0S4Gcanvnzvw6cintZBcFKMnjyRSngEF82Iiu6o4lYPotWYRuSXGUczvlNHTP+2uk7Alijk
zBizsUyNKwHfi5QhRcKEn6RPM6+bT90rZBT8y9USgpL/Xi3HJJgENifm81+LCyz3JqWXMa4m0iGs
Wef3S9MgfLO6GGzMy3Hfp1QDLoO16pTjlF/bflEfnMad6vWkeOm85k3xwyULmIyc4WyRhFdAD9q0
lx2CWDaTiERYjJuJJfpwyEwc+xS9GchoUX86OukhN8QnUAR0la/ijtKokj8mz1gO1WGtHJnbMjQZ
n9gQO0x721Byrf4+GK/pQ6Uiu7JXersZsCru+35LLvCfr40qnpT/XBvdBMZrybZCJvGv12bS6l6S
y2A46iFZ9ewsMmh2QbVmEaQZMUzZk1w9KZBNCbPxDCDiuvzlmEglTE/CUTwbj+KtGikTkLeLaKw/
ZUlHPsPStNcKTbM/n+5v21jodBTwhGAgga79errgCiw/ZV19N6/zmzdh/lCW0q7+Wz/yt8exRRay
uCYaHqRfj1OYU51XbZkcDeYNw530qzKRfdZ/KvERYoiGwzSx/haP/JsyqKEaiowlloAC/WcZdDRj
Py8HSnQC7eEP97F19GPWdcMOLCOABKbq4i/5d787pAHNV5Z1C6/dt9ToX2VKUAUB6Tl1ctuUQqZN
sJy2YHOqHqYN65+/3LzvKt6Ph83499F+dPx7yVcDTQKIXCUxRFNG5PlG4s1KlZqs2c+S0anTjnaP
7yOjzwK8zFCCVVFO22ZKV5KmHYf4U9VexuqCiV6TzCeHnmrQgAKrqtsI02eSpLcye5BpQI7X3Ft2
vUpGeWk6hGBm6jLEUO8XFKxQFCkjkG6LtKW8e5rxvBoFHbpwOtRZQTbKpRLKLwQpef0ZUvIqJEZT
4JG0GYb2iK06H18axVg5MdGZ0k2g3qigAiomTT96iZqj3LH399khUS2Jd4qfvYRjdM5SZH/DKu5e
fcKcrEPPKNAPrMZANWdO7urs2uJ3ct6lcdrkke6Z3VPb3mcOus+Yrj/nJGfK0Uo+v3d/9S6E7qOw
TCdQGqg4i+N+cImrvBJS76bYyWKEG5LBDBnHm3KJO3qU8YpztEbtHmqHfsMo0O74qKPPHvTFkGF8
TY8VtHPnkyiaicJdlxHNirDNZ/NTY6uv9ALVFQF25OjGuGAHUjiHXD/Y7P0tfXqNDKLSsHVFo3Ub
lbuINnrJLJSOO2nSCP30cZZrns9nElDzPz9j34jHn48Y0eqqjJyCl1f5MUDomprbQVcZB2s89Sqy
l4/IcTaaH3rpFBzhuMREYqD76TV26XLmmYxRAk2NDxVaEx9I3SV+APfgoVTOkt9vyug6DPBCGAIV
KT/1rQ6fe69Cf1aMvyz6ftOgoPTNey/eRsR9zo/BWMFcXTGUGkcq8kRL10q16HDqsq1YxMVHirRr
km8ylanIuNT2X9xozu9EGHRGFAqPqNJA/2q/Dnq9lmpDMajpAfPjVniiFPwawk7QYAsBYskIMWI+
a9eCOZdu1V29JUrl2+thnOe1yX8LZqHqGutoU2+LE5IR8gNuwpv4LjIX0jnHkHfFmCmd/Yt19o/y
zr50XxisxnW6Nb3qFQYHXrISj62EhDxYI2mBhFmvpl0NH1P82r/Xtuw6t8a22Ghb0xXETCx6/NOG
UKl783odbHCw8LUQlqtv0xXwPOcbHglK8jNaB9h2sJVgFWIjgRNHfoAGhecOKCJ2DD7wDssEzoTK
y160DaAvz9jn63mLSnUbvxtE2NTP5Xrw5i2d4X37Ya0Ju1mDxXqlX0ng9qu4Etmp3NaH8iD8SflW
WF3EtdsPywcgCLjy0GguxnP3beUS15rdHY43YcPDPvyQboWtS+PaCk+Q6koYpgA4lnhwKKlhCkHM
tsd4eVDd/k52x0OF4wsb6Fq4s4SfTIbCx2XVL1q6bNyWQwIKx8MMDhACJ0gL/GTCMYixBjNHvBJI
SRNY5i3usTfktsJMxD0XRNPuNMOsFNTI5mK+kufMWcpcrBy7ULM0OAXh6RFmJKCXd/OqeBUXVsBO
ebVcbUNCJ+ZjYToyx6XBf7ZnPP6H+lnYs4QZEHPQNzGU2yJMjvio6DaKr7M4R+Ez7ECS/vOTpdjg
4mniDwpfVYbTCQ70ulnwQ8FgdnvjAdNkTF7lPAXTEVMzJylOhBo+X+kqXp/jVYn6MF4Jd554rsGE
8BWvhWsnFr6Y76demFUiCJvRRfwx8VcKBxLS1MXdi7jYTCP8n8ETf0cK4+07LTXb8W04c1osQZzD
GoPQ9z/LdY/PKtmT7nbM3OkoLh8mojXgDc96zLg4+RrpgvgFn4nZnvoqxNDMNYSnjNsurqaxn47V
t6POX2U4Y/DGfNDucW3onWg7hV/mBNd0ad/A89SAoJKqtA/ccXHr3YWkg6Bqh9O/KkDCLM3DjTcM
i3fqTAs4H0vlwp7JHS8GYzxJ7pqH63grnCTqeYTk+fjsongXTpSITHZlVx2Cm/iEvJA8Uf8sgdVb
EKSeUQJZaLv01B2MXXNQdhpfyi474OPfUvndSUebb662IqSInNeturb4DgCNGF26dfNOGvAjOku8
LJBsAH/qq3ZTbro1zcmr4lWHgj8jeVhBPAtHYeGZ23pTuslW25Fsip+kvwhjDkkWWGiy7TNLth1q
OSp4+HN6r7u2nvjqAPDyr9LDBrIWTpfUI5Do2ykiLEAmdY7Xltl/gRB+Lb6C53CTbnJ3qS6Gq40d
SMeug67/drhTV91WGA+67YwRgZT6bdcvvv+FsYUe6y7GvSJ51k7FB3QQBhakzXxq9fvz82lY+uza
V+AZt7Orfan8tuQJB1CDZUmYPaJ7WH4rYf2o3UfYWVh7XIRm2CGoyxZr/7Hno9Cv/NT3NbYdzDuo
pPcdnp78CLMOaukiWsv7eEe801P78s8VyNbFun7JsGF0Z34Ff9d5zr3YzXB8oJ5x23vh/UhfYKN5
goKKYwJUKhtariUiCoZnfAr4WYdlvc4WmRhqzwISbC8JqhM24HtWSJ6EZ9orP6dNvIuxj8RuwWE5
5PWffxMJc1JxaKhYp2SYroLmyj0PvAhQgb7y19xbWLSPhCuQibQt0FUtxl2wbda0UK0liEF0ugIK
K8xT3R0Xm6tbrIRzBQ2Il3oOFukRZ2jDGwoNkDHXdn2oqDXDCqGZS4R++L/EqQn68LRnsZ2yvtvD
92PJtO82ZMacxMcRsOGSP4ZwfCO+XVw+ipTUDmNX3iTf8GLCNrDV8BlX/aXgV6Voyk2b6Fry7cTG
8BvF6p4bPa0cT3ig4Gp4PpbeimkthnAMHHszfft0rC3+fc5f/D/27TInJOw7zlac0Z8XTL/b6Zho
9ETqMzF7mvxjczwYyayx3QFva93n9aUdPLN6iUaGnuS+IDTMeGHB/X8dE9YGawzTQAT/60IjkcnA
yiu7OqEoR2IXa+jP11bpwV8aUVAbnmyt/3zI32xzTXY3xOFZiixwhb8esZPjNqe8lx0cQXXB0djs
euWYJ3+7mmJf+GP5yXFg4JJJAUBE/rH8nJq8T5VY7KfGs/Y0nLJP6A30S8wFIigchrk3LVbW9s8f
7ncVKDiMlAltU0NA8R1y/q9dXKBPZk0fKb9r1323VJgKoV4f84fwNl58/V/HsoUimGwIDvjrlVRU
0+mLqsqx5JpLAdu+EXtwFnarvwULKqLG+Z+LaSjIVdk1Ehn8U7IZa1MyZsV00088KQd59jrmOsuN
QPxWK7+808kW3bbdAdNHGfytrve7R0YhsBHKJk/Nf7KK/SIflajN1UNQLXkr2uwop/dS8JcNuPX9
gv38lKqIP9IpOBCq8+MFDMNsCCfV1g+ZBbx4sk4NWaiDbq+GKdpY0hu7mLcCr0eXnnK0ZKK8aJ+h
0wQozCjcuhbCUEdmeVVgMpDZKmQhKoroUkKYivoDT/6yyAPwIPljkA3HXnvwa6g/iEJ6hCsAbxYD
a3q9dEM60gXbIAtGYHGrSsbSZCUj5dtAoR0yvpgUcvMEed9QkWvwJZOgpaXosS2voGcgMIyp7W86
qbnPVWsFiHhEg1Jr2WM60yHNlQ+lmCiKhttqGLeN9ST6xMOInMd/alLKxaq2HtpiSTUCosky7G7G
b9YQ8qwwWjlp6Fr7kg5VJdcEe31ZoMBqxEo0P2zG7UHBn5dgxooXBehkC3RfMTUQPpWzJs+XVl6b
UbXLTeus5YC52uk5CEF9+FX32EsvcTBuZY1ZCC23al4CygRkd1H/Fhaj7D7EGVeHNJdQ8/oJPkJ/
BfLpUWm4EDbLrQaKT7dNTWCjyqfc3zUp9HT1fjI3eUAmpLlI2/ciSFdkQi9Gs72UnGVd4OJUglNA
BzwudiXnrhf2MkcgbshHH0duN7F3Rq/rRo4KKhrKbO0fVBuVke6s5lrfgtm6L+2KeIkJp1PrZQUT
pOiHXxT7fao/K6VbSuk9QW1Zlaw6cKZohp4xb7U3RbAuQ087NM4y/ajx8JuoJ1dltKKwP7zW6DKW
6c3EL+SHgjXu7M6H8WA9pR/gEg5s7ECw3gCYOpR32YnCWPpMICslzveZHWPzaj6YAP2wdJ1nGBo7
JE208HiEkUjM62QDOizPljWZ9GcySu9IRoUQvLWlRxl9amEhWuDBPnfDqkLAJe9k/DBKdyekk9Jn
gqy1pTUoXIAKJA1nrZEPrkwgaP3PoOChoznpJ/oyMalIN+9tg1b0MupvJkFuTcrahUy4osbWaCZe
MkL1pOYZRQMSjVjcRAsxUdncTHm+cppspdMwkjBXJD7eIFjmfmh65ZR4NRmyQz54kbpNaOZpAwuk
wtkNCvtRLdzp4TWzexASClgcheca/UvcBZQOdVRd1HGdaBkbwUGBNJlTbsDDcBfao4GIpz1rFnIP
rd6bwYxzH198UO8TQ9uYJpEQOqtY31giU7frk0/HOrZof1XJOrBuSgFIm1rrGSDcrrICb06ACNrx
uh0wfSMyC4fwWZ7V5dhCLdZ2cVHvpOjNBtWZioqtsTN0DE6UGWp9ZDfiZtlXCuFR7/VNEJM7x5up
z5AMaoU8KWWZ6PG9lEDi7d1Zpwev9ovYfhrkdhnqrGdpG/g9wBf0MFna3Df/4+y8dhvHsjX8RASY
wy2pHC3Jdsm+ISrYTGISM59+PvoAMzYtWMDpRnc1ugpm2nvtFf4QkMTJbwTCSQYJoG6lhSfrp94F
zuwHM1UNd5Z7itz6pdF88GrgXZnyhHy2VnrtmCkl/MnQlHd42/KDkbwBG9FdlqK6yDVMYzDua/WT
iYioZwHsIMzVObhlmus9WxTBaw9dHxdVcl1xIhRPW9a+4MUTwTKQ85ZntQGcxDViggYCsbaXiTNX
OIhQcZQWofBch3UyAUanFnPWlw2WaQKpYKfESwE0QKgKNs3budiajlaGm7Cd5D56X4h9ZyyEEMh3
lv4NUanKuhI3WWkdtahs+BniNfWvRCM1VQe5dNprDSXZ5ZFezKIbRuJgEYMmeWp8wEWZeDCxCjUq
f4kG3aYtinN9yaap7P8tQqZvIAzqBs0c6a1qhJPBSKp4DdPoMWIS34CGL5EhTdCWENP2nxEjRY7n
QCk/KkA5Ig6CMkBM58M8jnm6NVeQzhbxhj6HGYI0hF6/qSAUghgDrpDKD0LnnXtoCC1DZISTbST/
zqpaMZdGzkSsQXZHy6oAq85QOile9eq5y948NZpdWgMUhG/nPR1LSd4oiTphsoz+bz5pYdSkKgxw
mKZXGdG1q8JO5DTxXMrypAQseERoeR5J6f7qNwszCxeNqth9kWIPGQ6CwQsT578+QSgN29iwbnYX
EfPx8HqQ4QCaCYl0YGxADSkmsrhUwjUtppqenyTC5ZlLpFApwlQST2GppO8x2BpOmFLj9JWk32Iu
TMqYgUj50l96J29EypMTLcc5Cw7i7VPASSED5xWgv6rMMrNwXqR/md5UxqFH5bxEXQGkbYYNjMnu
MRC8lvVgh/jk/Oph1s3JHNKytQJvavnwniy0+WAt1A0NmQu4iORcBa0T+erW5LlTYB0eyA+/vKwD
3OnAtFbKH8V7R1NvchXruWeWk1QHf2kaUEdgJl6R0J01iH/pHJJVF3DEOV36fDU2pjovxQsoURo/
KIl7eF2ISEfK8drr68cq1R/aCm153LUM7QR2A4PafpUwuMtBbXUgAXP0iZHv6fBfyGhOgCHzNaQ3
mkNhvgYKH1sMN8MNm5fzpUezNqgwYULTe+vRU7500SKLaFvUDUyX8tHsIFxapwaxRRUzJ+BuV719
zFXlkIqot19BeAwDqnxWwMjo0nOL3vrgwB7K2tpTKwYYkaMn5yzdFHE1N5ptY+E0XOfPQSxMxOy6
SK+U8WkMziVEqU2YR/uQma0AIwAsZU2TyTfXeaCvzfhclSevTWda+K/3iofCLBZBnqLxBtII8rrJ
KEjh02DjO5XEzDaxxtJcn/xk1mq7yEBfy9ThSTTDpKxYGkG+KbTA8eFke9qd4urGsJOCSsYq0LRI
0ccTMpQvS0lprv3WTAY20+8kOmrtxg02nsmBF91pGn/k4OPs1RBVFcMnQAqSOQJuG1Ld5OkFvVHM
AUHUxY44uC8wq3ChOkksrsEENsgORfw0KBtbwVYNkSciQpfhmyfIq1B4u1Oh3CgbDMNEXwBfQiTV
tFHZcJEFNXfRYAfpTgqSpitDZ6uYqK0HuPjwK/OVwUgr1eDcBJf5YJtVmf/upva36pdhqCZZ4N0x
mvzgx30qywSZw9IA47PxYfyakGvIuArgNk9ICGcFwlfaYRjs1T1KRIyY8AND6fbnl3FjNWDILiEW
IBoW8uujiZur46Cg+1a3VZrESQc4evjnGu7lEqW0bNDt7e8MYG7VoqYoK6ZKzYar67g+xPWkDPIq
TR7P3bR+QB3cfnuhVZLcLURvfGaTib4B4Fyl6Py4kU9v1xIvVE5eku4kiOs4pyUBmEWaXlm0lOr3
oFkxUUcoOEZYKZPOvVuiFX5nr30U1qPV/+UeRqs/9r0ul8Im2UXSSqCBUZr4GbvFzEqBq3nvdePP
NYVW7666AisCDKW0Wxfd1gtcpvKJEgbG6p0vrtygUgBzgFA9NHQY5Yzqyaqqw1RIo2jjheWL2/8W
Gb2IRbcXG9rE1zc3pOWM2qXXgdkC0JlHzwWW431IWywEQyfjXSVRvvTe6tdFwAm0DB8HvdsWEWWz
j/DIBhmI2LDAJNwyLsMDuJI6C/Cm/HnpfutMyQCWaSfwN6RNiRL5a6ehSfGBdIFXP3ZzcR4+xiso
2IFNIbdW7izaj5Dw+TsOl5IHp3DMehUTXMrXS8WA/fLcqC5bYWGknE62vqUc6L0FMHKGViXmNRx6
B4Rgj5i3JzZcgQjzwdIWXABNZ7PaDpaEsDjXHv1DkP5P/ov/T/vr/8ufMNuzliVvFuHOhYwgBTaG
jC7ePTR/3kDKICgA5E0Fj9sw4LURoLg+xX9ieRGT/L1G+ztv1RiP/IdnVYbYqJIBmN+YwKUOgEI1
lWovnYQ10zfLLvDSHtTthDWt3GeDFAvoazmJ/ujdJP2Fze06JEXZifNB9lE++JUjHhlaq4PIIe27
obALHGRIXFSct8ys55fHCHkIhNjpYzuDB4M/BT4vgrUJoDrYyPTxn/jVIAX9btlbROE2En10SHEA
qac4/GyTRYIZWOtsqg2W5Sr3hvTrdVGas3pxWdPxT20UR8zaEcmAwjmmZ+TuC+PV25ingkkCOD3j
KZ8Ir1LmqPvq7Er8MVvZKq9CObusradIc/oj6az+2DxIO4b73V6a6ycaCgP8AZ0EOz93/0p7o0sT
JLUoEXG5BJiIHoMjP7gzdLNRci3/qJP22AKbFTZgJ5NXJI9mA5UIFbqXhYgmWbytt+0LiGtLBNC8
8lH8Sf80yCy95b8u1eRdeoCibvxbW8iSBJtWf6jngP3A3A3Skgft0Vr8/P0/SNfjpf758492VVdI
dekBfd/6m2YFpeqQPEqbfKWts1NwgOTRpysXNcwFrYaXElIwCPel8at6lRHSRRquAtawq1fm3t3H
MaZoXY1Ui3u+LBi1r+R19gSXOdhfVvUWiVkRFsRRWYL59fadhOfDLmCIvPn5ifRxwPu/BQ1rEDca
DgJz1HP1r6YWpcEQ8HooXiGuErUuruNenEmRvBD9Ipt0XjqvMBMHsNhqNeQiBirxXxPRGFhtVfdQ
Uf3VcEw2OuSqEEYIiXxIZXMtD1GrT8QE5DfS5v0uHP68r828dIAKWEvpgvh7OBCC1YdG9uZezx3o
bAzt2NGwAGvtXMRiqrCxE2TcLfRzKgN2G67voqfA6dUHEQErmPcpsgUDMCOO2hSmUGjOlcxDIxgm
BlK0XQN2dtAR9xIg68WdUDvOEj7eoAEAjINDxftr9Ab7vNCFNvGiTSOvaHWmgEcSa53HT1r8JwwM
5+cPdjOwK/+7nD46oeROa6tS9plJITusF39klPdgj5vyX0+n/1DMA+q3vLyjZXF7nXy67CgvbCSX
vD2pRchv/kNeRdPO/XX1j27CZjdEiAyef6gk+enaJesUKQ33Kh0yl8KYMZGfbF0/Pjcg2csUl1lw
Yb9dDfWhlHb0VCmFTdIfr8B65E0KMlutT6KJu0Y8lUHbJxg013AWdffPhQaAFnszKtKp0HgzrYym
Ft2QRnrIkPKQaU9Bg4BzWJoLH+x/Lb1GKSqZ4W8P0f5EltGfyN79/nChTUY78TBAtuv8Ad6zadwD
TmrjFvjHuiCTkFHkYHdZo1hRxmoWKr3VrkMmu276riIjrey6Wpn6aBC6Wz2f+U03vdKTzvKDBCAy
lMFRFQgTvNX1WfUv67jaqhe4LF09SYD6Wq27DOmQWr7+p4v159SKXmkaRzgbJr+Uy7OOqFMvEdYj
IBqwyitQDBI02ZKOagIjPCtjHMfW17ZYRGjqXVGUlf8al24WQNmRQVMpHTrK8axkmMQnFY13tT9a
2Toq7izibx5/43czShnkTPelWJLbtVWjOVzQ42uYtGtYCXiIxOTiIm3jV7N0kTMqJcRZtoXi/qvw
odbT8tBqTxcI9xJ95Kv2q+6TGSCtjd6dfQAXOjIkiTHN6r+dhG6tvqzQ9vdqJJMjaVcliIpVjDfp
4jQhdhmSOY3zFZM2Grylg/NA57/Su56JIt2qi7hrNIBrevQkmNhcFuVGrf79P7azodGeGgYlsKpH
0UOrXaks/EZGgnjQn76AOhC2yN4xN/35St9SW8S0NEseGOIGlR3aZ1/TtLD36kCJOvXxmYdfnc8N
6cX+DypZy3aROm8P2eJhg+n3LLN35uzJEZaHQfX6zk2MR3wfN4FcN4I9siEa5qikEgY0pdFmCqo7
sb2dIWK2be3lbN9P9vvAPi5r+2G+sV+cFSP0y3SxgItl/1vfeekfL/XLMU7Nw2HH25A04va4tuwL
Uy6sgleRTs+TLeCkx+w0W85t20G90ZnOuZFwtrT/bhwUDp0FApDv/0LnnoTTEDJ/uoshgHyqwXyt
lf1Ya1UY9c/nLancHhsOO5y16+Pfv/Mpg8Hd6RSugtnh/c6l+dy3ro0HnmiJwFdZF1+vbTR9mURG
0a8LoXYsoNIIvUnBNNERw2MsIAeHWtF2hZgsLnW7KoMObTcfX0lEpwMYBfnRlMpZDHfMvaIzrATb
zmwfC2ZGYl1N3NTciuqhU8KVIvf7VMatODNtE8HlFPUujKLUHkE8RKX9jOIORQpxKkfyStOumHyH
S19toG3OU4+zoK/WLfy8iwHzDEKCy/+DGA5/LptKkcSwAiCYzoTL21vxe2ruVQQpzXQSFfvUQyWb
BCEQ3nudI1EpJq6lTQILnYutDnkrl391lmunGGqJcDiEAoJ0Wk1aeS4HAzVa2lxUDjQxm/nQ2dJS
mAleOO+Scy1XgG+lp8wyHSmXQD4EfymC1o17WRhG+EttjK0edA+DbU3Zw5GzAO5XhrLtkA9QFCBY
F9Tn43QSiIhXFvGdnf5NrYdNBsBbYV5PkcdmH31cVeqFTi7Lfi036uSSvRZUIvqqQUzE944atjfo
oVBdMxKrIHxAoGPIppAn1cpvGItBrjBOZNzUOHkVTmUZpEmBEW9i4ELGoEPBHaN9vtTTn0PDx6b7
th0+3fXovHSDzHBFq1YfKUrwjbfX29Se7XXnDwFiCahqHm+qc2KjU7ta3MnrzVvbAfTGAFqX0Dmy
RmEJi508aKNYWYtzcVVvSDI9i2noluFHK2yDnR9tanNRmYPSTLsJduZleqFDKTNs0/PQbiE2Cb/d
fs+s72Nyp2InxthxlfxTkwnCOzhpCzOcR36pWDgAWboOMqzhTsy2yBI3kysVANwcbMI7pmETyrb4
hHCJOai91kdMH0iOC9QX0aNbxvxcwDaFrTyrnBSMzMRpCRYvmvTE9RPe6Lgky3P3qVqnQE3FiYAy
aOFUd0KIfPuVGYasAmMQzY9F+Cl6yUUnNbFB9OrmE77UFuQd1tr20XA2dmb/Du3VIXEWd66qDEt3
vEjoB4JqwEsXmO8ocYgsv1OFvFEfr7P1VnTOe2my11DxznF18U9Le/73YTN94YvMn6rIeSd2Xpx/
d27im/besL8G50dFNujUWR9Ngk+PfhGbLLm4ubz2o26XU51I/u9YftWFqZW9xLm2lupfpnWA5qBb
8JXRhe8KhAvwVRPBBdIz1wUKfXhOFYuhz8ypbKAZWqKNHOfPFaOiYSSRQUTt6ztp/DeE9+jWx0lA
cMmual83yuPkfN7utc0eqXxzPnv9Y8/sOfJ0LxmGHrt+u3pfTH7e39/afaNLjwVk1KiXxVSP5bUX
noryePHo1aQHGV5i1W2DcKcU+MsHiF7BPN24tYZGGJpGnW02tOBgugp3PuMHmv3bWgK2BWCcv2iF
fj0DXU8OvKuOp1m1wmMDjfrB117cGgsfs3VhKzkFyo/BxJuou+pOiP7W6P14GZ+uPQp2ftcmmVgH
4tpNd1cXmSb1iWb7hJ4MzGJl4M0EB7mDKoCP6p3vcCMFQ0CYVp3OxEEhA/j62EFW+02PH9oa5ciO
7FrN1x2+M+bK7a2pIpyDEC02JNmDYyG8xKjx6VcW52X2823cjh//u42POvfTJgpCeDqpVpGOns/Z
8hUYzgAtntM0IgGVJztzcVrcS7luJH7DAxvDxybQ09v/+uwR7pappyrNmjmeok71/MH3n6Jyk9Rr
Zsy5twrkMxzW9LJWrmQAYBoQHHyo1BU6L9SgWJxqxtbHnpdK4zIz3aeifWCe37NqYApaSFb9i69b
5G+1+uqEO1NYhWvleRAX+PntSd+KS2ZGQNWG5FVRdVzFvz4I4KOmT9VO3oYP3a5egirfNHMBVX+q
6k2F4dQg15Xd87y9eVVavaxebG/RA/x61ao0a1m79DLxfg2jY5PN9sf5NNuVx9XiXpRVhi3wdXvy
iLKpWAgv6ZKkjLZnGaiC0mutiAXU+cpwXYwwf1KkSS+glgaO382JqrVWT2QhZCrV2jFOtddEZmhS
ClvsU72BkSV7dtlCFzBBLl6Lx7BXbCOh59r4k5ipTt88K+FJp6UpdudLBYrFRadXTpeXGkJAVtxJ
cr6RVGgGSFgVIaL1AVf7aLN8WvV14VVShpvfOr6sVCzHSARD7ylj6ysagK4rYioKfIgoRXhYcsiW
f143N87P4fqqPBA50U0dv1RfcHXd0nR342+8neZNadVbtneM8KuZFTsc6bFMA4zvHaIDb9VUoGD5
7/0KNcCAO9ugFLeQ13m/gXpKK2if3ovJ35ppH+/HMDjjqYo55L+uMIvmlYVYD6OA9ME1ML6So0WO
CzfaEB+lRXqF1t5b+zA3XyjXSWuLi4vtguTEvTSjltHk3RUj459f241wzWuTOfHJTw3afKOY2V00
s4hrT9yWGOfArIM0IJ43pH+gtn++1PCTxqv+05XGdNsqkiEnV1G7llFC4VQoUgRt2dYpasToHSDT
imvmz5dkrHvroh+vXEEaXR4XDInv156b1u0WB96Jtsztf8/b2j6S1WmwhF4RL5pcZ6dnafLvlRwT
1x5gDzArEP+YFKtkVixIbyYRDW7wVvbeg/IU2bBiJlijLPLJG3MLWC/CTn6Q7JfYmW46IL3Hh9+/
Ops69zQFdTk7vT+9IJ1jb3hAiKm/JKd3+GeqgDEfcOb5IsQH4C9YVUzzfn7+W1FN/t/Tf4i/fdqT
hhtY4BKFnjwAy+hFFNjynfpCGmLVt69KoqwROgcE9ShtNYsmsWIzVLYXrKA2QPYS02ZH1TAkLgt3
XeybX9mdp5K/p8rACiDEwuaj2aN+ZLGfHivI8xAZzdDbmluJSUXKMaGt4eTuBtnS3XWNR/U83CW7
ZCWur+iFpY72Et/Zz9rtm0CGAXg1zOPxfjZcvxBEs/Z5t8I+37nPyT7cJydrBqpidXkIjhl1zy4t
Z8E6xTcn3Ct/6NLqzAtbG3bpk3FEXHbZztHsWKDlujdnuJj/JoC7THiWkOCvT8xNVnQEMYCcX58y
SL+OuOvmPy+RW2GJkK0P6ocGXnOjgy8E06YHgsgNmvMQZkkCGqzc5ej4Y50b98efr3Yz3OgSeQq4
dKjFYxBG5SahijNsuy7MnVcintJWtuG96pxHnvWsWsirIt8BIUyxnn++9I3aRoHDCFwXl1bwF+OV
GlpxKEtRP6Rl6+0M6VQ7sJeQoeb2w4b16kyd08mavK8Pd1bKjXxwuLDC22Uv6gxYv0b+KFBFwazp
yfmb83m/f3w82v1x6MjtmPvhQbW+c8Fbn1TXSWLAp6u6Zo62JEdQIrBDxHWUvjGhHzSDEf5CcylV
36Xk78+v9VaI+Xyx4fc/7cVLlGhiLl3atZnu8h7+8I6ArhqHn69y++OZnOxkt/R5xyVW3MWp0F94
h5NJttxD5px6WGgul4JzRJnehvY1nco2+z2YDGMxe53fC3S3jq8PWgpi2Rq4mVHSJgRC3F6qWFwz
37bcdnrFYoNT+aI814ycK0u1A3lLd1FVdoJ0KILfVY5lPLMan2VuqYiVB8c6ulf1Dt9yHH4/39Vo
bWEt2aDm0miPZ/L+7bmevEIhfPSQI36DIub8eunfX5wnZ1Hd6zTfWmSfLzz67kGSXlo5pkV4hVGo
uL/TbN52xyABzyLDqb5zkH+gU749J3oUsC5U3SBV+brMOkVPelNruscJdLl+jtE0+N8/RwHjBiwk
jnN76qzEPyfzT3Q+DUysd3hmjphN721m5Xtre/DEwYCYoTJhbHykXhHgdEPt2qA0gfDnviJ1wF1i
J+wi0Ab9gfUYLGSs/Kp5v/Zey18BjDU8SOEAqgsZR5QHBDyFJf7qB4FaJpr8+3mj3ErDwXRxPuJU
PHRIRwsikHLdv+TXjgGAeYBVyxAC9C4CoM2JUeqdlO5WJUPZKUINBx9DiButAij+16qSrvLW2DN0
kVf5c+fg0A7NFxNHvFz3LjpOM3OPy9pgUgtaHvn04DE/t8cCHzS4sRMfRICANVVzkJZFdud0+4ZD
pCrhBgmF1JRo8Yij12GGjd5HSRJvsjJH3A9kyVV0JAtpzXI7DOVdOC7AUVGH50Z3FTgcCcJKpbdT
hc64ymgy9+6VuLcOBG4K1B2jdZ3/GN2UJRhhoxHOtpDAH7x196SJtgpzWlmn88EB05h6GxxN5v6b
C2xg2i2Fxo5OamnfWSs3QhqFqAjuhzkJC3qU+8dp1QtNF2uciK8eregHb85w5uSc/oFbvXexG5n4
0N6k2jDQ25HU0ZDOVMX2UpTAtiD67GAkQyXW7afLtLgTKm6lGPx4E7ASLVxJG7PeIoVTmLak/JH0
+g6IunW2vu6iicUqu/MGb4TfL9cavUEhCZjGSSyvaypNjMuhR3m91PBNw0bITGcdNvMQDpJ8LYlQ
Oi9Y2c+R4pgI5vudGxmWzCg+KgrJqDbgSimDR283bgpNbMIs3Cjtr6I7sG6v/THtzoK+8pDikvVp
Vxy8QgLYvUH0yClxcblzC/KNW+BEYNgA/JJ9N4oFZuBpZugpvHemvdGiIUhbTrDJH3QkRu6l38MP
Gz/v54uNzgO9si4lyusxw3FHguyGGEG206s7x+s3qO4QPgwKd0MGMvk9O5aboE6wt5e3esxDzWZ7
fICo4eRz+Z4uAwQv7rzDW5uEb6hjBMU4GxLs12NOM+I8Tmo2SQsfikbQLJ9csCY0qFV/vtKNrU9Q
BAw9yF+x+YeP+Slt06+y0VZXcdgkNXoO4SxZtDhl3xvN39qMKgkbIdiCwaONMT2eFihiyhNtMSne
FwcF2QFtNfhog4m7A2GUb+yBAWnOizNRrcIo/uszJZ5Wx2mpIiqyK+ADospwBOQbPbmPl18cQPhk
4kyAat7vEyjzLY7nBoAM+4JgEPPBO7vhQ5NltEBBxwwlDsLyQ9ry9Wa6JNK6nkXFCPy8TY/b7dp0
1gvrwXWercX5/PqariCjrD37GDnQCYn7y9nMss/I3h3Wr4/7Y2s/GNO/G22+Ue03CzsFF2cDVl+/
Q+pimBbumN7bC7WwD0464512k830L5yi+XR1wnvknzZ5Xm/71D5vF6f89L5wp5wi9x6Tpxg/JapU
hqxzmvHraBu2zLWlKK/k7ZXuEZK9DBqw8sBN9+fVeuvEBMFH4scM02BvjJJvWaKPgZZRiAZ0Yhco
Y2fydT6A7FoQsevaQJj7KMqnlnd0uZ6uGNnVCYwPwmB9XRvprtDfrSyftm77zy8qkMzG7Nrdg8t9
E00bgt7nuxxFQEA9VyNTfe0R5EVh/3kMVo/x/Lh8AG0xFCcINCJ+8H6410/+nooPbWvyGwj7Mntt
FDTMQlIyRbXwHgGPawpo4TtlfTTzlauvBkuJO99iCA1fvzmX0zRoyVxLUsZHzSW0YCAKZrCJu2Cq
I22f+MkylNylTFfa92e4MWGdrU9D9OljcZWL+qICoJ3Xwdx3EVcZsA4BGFwEmeDdWQ9ZcScQ3Bh/
DXdIZ0YiCR6AAl/3Xh5YUVMnV+ZAFQhh7iY2LkuP6ixZd/XgRAdyDzhAQUPFlVEYj55BbFw1Y9qb
aEINIKlWe/bphMhZemclK98zBibxIpBykxY1Ugejg7oOkkpJ3Ar3tGDJrAo5ZBrzCrrGO3Tw5XJf
gLtGVr056MnUDwCjVPgvHgV1K+dnq5v48TLA+1KbGBjHpJvEOMXZOdBXFeQNClNc51R3D4FNM5xM
3Ibo/Kh3nuD7ycEDcPfDycHr/dgEn06OUJWEJjHQL6bPj4ORDOf8rcBH0n8djAPiO4OZj7b9aLUp
BBcZ3St2v6WOvqXQVJ0fhlH/2DjuIXwUAWJvyqX0eJn5e6gH3grvnmfcaQbz5w1izq3zm6iAuPZL
s6j5/YqWJ29yIcxxtruT/t3Y8BrSiPQjqIHAQ467WV3Ud4bZZv2jYoNyu25EbOOvj/7L/k96WNrF
ZEPBscsfkiPcr8Upcw53vsWN8kYD+0Y8RHZB0onAX1e621SWmTVNu4E2lPdTv3ysQbi7vxusBiXH
QEqvyuy2m8bI2e9QOEMapsE8k6boz0HhI7kbfSZgb6wLGFYm2gijGEShU7QyDKvHyJ6gVbXN7e22
nzF/L+zH5RI1CI65YraZv7zkS6agoX06cXjBkrDvvJKP7tb4TkyNbpuGbQwHw+hOeqH3LlqUtHt1
lb4as/AlWZYQ9ObtgwaJ/zl9VZ+7BmCgdHSXiN7FcxKDefoG+7pe9EfDsOO3DtokGjroKraI2DuC
sqw0pzVmGfpNMACllcwm5cC1Zo2J+p9TvtcpWjDl2VqaSH//SVFB81+sJe6j5BaXt2YPEn4KJ3V6
NabdUdbsfFodNHS//LmKx5GIE7O4GKRSF7AQljKqVpoCQ87mj4vi9J6tyo0RKzMykaNUJrmVxXH/
vALe4usCq0aOTsgji7gQPWOUFVQYOzjQSmNvDlUTIFvRQ6i0kfRO//y8Xj4aA6OvpA0zp8FZl6bs
mIAW840QUq69p5KhU44ylYLwlQ9WwbDVXcH8pdox9WX28p6hwzTkv/XQU/hTPD8Lk2LhzhmeOQYm
80Blj95q/tKwrNAIQonCCV5hS2PNPAPSNWlX7YL+C0JC6Qsma9Ngcn215vhQIYMGRG3b2Om6Qe8H
QTonn0Z2hjrQdfbz0340hX562tE2rePs4kbglzcyK6iAAmMD+N+Lbzl2W3bzInC/kM87lFHtaf36
BGTPSECM3NkaNxJkvjuFNtxHulcYJH6NFl3uykxOE+1xfd5udecxnBzn4vKB0ZRDK+Y0eTcmh+d7
Y78hQI+fnXk+tQxcR/41umhW4kzZNN1HiEJrgDOMyATwK5PvvOUbxRpDIU02aM/Sn+VRvj5eWMQX
WfLFdqO3ie0S9KSlBeP0WuJ/U79pBOju4ijwjgcruY2l7UrtzoFw67QiMwIELMo6erRjZHxV6Zc2
VtwWFRwJvCsgxAma+DME6RxzYk0RAnHMPc3AY2L/DaaWk096/L6NSfFn0P67OAfxKD3cq/Vu3hVm
nYjzUIHx15BAfjqy26pyy2un8d3RbrBfo10aOK9Ach+PR5Ag2Tpb2GRxdvYMsdtZac7KWQiTf1ZI
9/TeuOkGFpL5C/0fXSRRpZU6yuQlvzNgc+Q9B8V5fd28/vkDFujxaDnH6SZ6nF4dfYEni3OoFpV9
b4hwI/f6cu3R0SBrMTWE6w35OWIfCPXN6JQv58nangLs2+0WJ3B9h8m9KeyteGtohDp2HxaTdGe+
vn/EUCVfLqN2j+uEBksQUzkAwyXRS9j1yRLOsSjjPGoH+VRNtsgOhPeSthsQeW3Q1WIFiKTs31SL
oiSkPOaM3iCcK1j7rFpJnC9IvGNVZW4C/UGTFxJe2ihk4CHiajsy0CGDyN4CFrI5xf0Kezu98+w+
/sXJcA2cKb+YMhLjM2zA/LvjuuGljOIGtTPoNYa8NA/GgKa8LyWzc10Vqtv6dStOSakeU8c+Bo5t
v2x+K7+dE/vl+edIfSNYcVHI2bqF8JmhjXYK88q6Ky1ORg5FJG9S0kv8sdF3kaY/X+hG55wPMlTM
DF5pn4+B+oKm6p16vfTAPfW5/C7NaJ7bFgUROp+k1fNorhzFB1DKNKmlnbextvpfbeUvEM6dGctw
m7x5PL+wvmyHvOLOzQ2F6rd3b3BWUDsxKf3AWn4KGH5atpkXZxp5LUcFBE3Zkd+hGL2E6EUQNtAD
JUNyAKRmvzl2bekZVGxOE0K0F8HsvbEnd0aaNxoAvC4qfwpcOrrQSb5uIdmlhAzpYXNHk87ZAqrb
P/bs3WXtzKfdZPd0EiaTO/HiI2n9/hr+e9FxUmuaseT212u7EfMZKvDILUnGqvDeysFuATanBTDO
li5TuXn3kai1Hu7OPT9a8ONbwJKQoRf5vfJNhs9yfcG49mHwRCOnudiDFJg28Z783+lj9qz/CzBf
hEo7Byi99C5LoVj2y2obYdGJK/YD6iT5DLD+pnpU+gmoXHcRP+ozEUPhFw2rqbn1RK15vdoJXlGO
ArPBQZOfqhgLcMw04nTRrQPU+HEddYQ3fye9NaWtMhJ5AIzwOzxAbp32e4MMMZlrD2U315Y/L8Rb
GQtsdcjIQ0dUk8bopLgw0mupkjzQ1qOjjRDYrB28mzD9mOEGqOY7UoqwXELuoHwmt1D1BWGJ9ELn
hFcySGNUw5ld4XvyoN3zp7y5KunSEqCYuaGWOArsFl6OFiYC4OYrgJHiQ6k4Ap538WUJR5n6u1Pe
U/94NU618WglO0Fd67ibacrcvC4G8XB0hn3nKtguUliVHtzZxjdwybRoYCLpNHiHGxwlRFEKg7OW
rJbaWZ93SO2+/c030RZrBltmRl7Z18kCB8I7SdBHZB6vWSwbweWIGv2wDz3pT9HDNDxNLONIQHbw
WZq9zsBMTY/torUjZ/oC7UiePC3Arv+8VG4MPod8i5YEnXOAAmOF71a8+pXVXeJNh9qXECOhQuSs
MZGIL7trsuj7FrIAJmF9hwsUbEHh+PMN3H5sVZcMak6gq+NRo4z1pF5EXvdYTTFfWlgLovlKRSg4
cpJ1+SsC9iXMIeTMTOBeKLU9/Hz9W72AAVKKJCDdL6Clo06JpJYUfILcPVqnyilnrynKwL2NsMoE
7hHKuOKMOtPu7jz2d9YunTaVxx3UPQzp21khy2VfWhe53cTpw7U7kUFAmkcCPqhBnmC6idRLM//5
UW/1XXhKPBgGO9rhul9Pgya3xKISKWRwtZqczbnBAQWr2qajbi/pNDzYL9oKqy1GzIvT+l6S8BF1
RgucUgbsLs/MWjNGOWygR3FvmHG7d+cd8r+znn/0qfJC5FSQhLNVCH7VAsFyf6o+16fizX1BjSt6
A3tvOO1RPamPydWGXYNvRoAMscHEtzv3r5c3tB3oGAj1duC0Mo7Z0v6DsHVU5/yOh1/l4uc3qQ0p
77dHAb1moPBOF2k8cEqjS56hPxQ8ifMSfbe/iE/5TwY67jCDHATodgO8wX0p6Lp1R+aIrCkoDdNy
jeY8eu65E2wL57IXdt5TXc28cGJhR0wyHa4RhZP/eDN/y4Fx2YrgImE8NCx+lJj34aviLe5NCW4M
mwA7cVwPrB0arGO5Dj3wA8/18VXUZOey1P7mwxyUBhimgigIwuK+Z4h8oxf6+YLmKP5nZdDmiQ7X
AVi2125j2kFoRwCAQc/lEuGOFdzLg4aQPf5eFO4MeAeOJ2JOX1e+CPm/y8te3XsNFGDI3U63ElAa
RznExe3BNkRUpia2iozF1en+IjwleAcLU2vVFoQ7TT/1RpqIUsh/b+YDkv0p0DeNEpalr4l7BD1c
5Nz+w9l5NqfK/nn8FTkDSJGnVHvvTxg1iRQRlSa++v2Qndl/4nHjzk7mPnfOSeECrvIr34JQB3PI
Q97ATpHLPhlxZVS7BsLYNAjyoZz0r0n/cm43z+3aok22YsUM8ZcT7SP4w9D0dxFGmB3cyRvYShBq
4ECKHjOkhLuJK9y5pjg65cPKMM4Te/d793R3s8KG4p3lbxbGu1t7WuJN4XwRpYhbQ+X1LBa1w1tR
DSSo538vwBd4IvqDIC8pclMFAx/x+4VqWXG+EPuc+n5y3KCwMz0T3TQT7PAuU72V43iV4RGcdWM7
1M49TccYNgPfrogmbBBbuSqW4qEWngj9m4hYRy4iqTJo4c6b7TF481uBJfgoxl8KK5dXaYmy6+1q
3IpsBTLf1c/BSImbtaacoZ9VSxKDdwicFxnVr/t7WiJCFFVqgtYgDkuKoRK/XopuWbmIaGgX5Q30
o1nP/n9Wx38e5nOBK7no9/yuh/cRpd577uLbxgys67H+zVK3wrRwYFu107st7s9O64taoQ5T0UCj
8RpawkzfipB1cDj4ynbB5jbMYyefK0sJb0ZXtfPe/+vs/PHynzkTchyc/Oud+DGNgQo6SulcCAkp
UycjPNVuuYWa5t/zTXrzPr4txH6s2WOceFWqhY35srAGj766HM119DOtuduBoHTHy9kYpuOZ1JuR
xn2By38T0tOVfPGS6qhQo/KM1JD2FJWetOgcn3Oi0iaqQqiyaqPrMnOE6WVdde/jwomGilOM5B1+
MFOVs+UeONE2mFSftReF53g4NfiHT0jXTm59cgD1lHYET5ImvlOaxyk7R8tGbO6S4UHxMA5iV0Nj
aJ10EIIMTPSRDSjOtg9Bf6xPFHohzvWA4+m4Qgdo2rDx+oRrRNL0gavgMDEPFJXHd/vcoza2fCyb
S7GL6m1qhBTxxxTHr8ANFUQwjGgTAIT8fAxO9sXNey27OU8TS4W/OlMHeWVDsn6M+KsK0SD4CiD2
bMjfuzk1p79f8QtIPiggpL5EMkZa0t/QhB+v+Fa2TmGeisFYnOVLfUVPnOMgC814LRziMdkcdIuT
6Ly5as1feVp74CKJiWpNkPrSvzeyWDomMSbG1bwy9zHYP90sSMzxcUSx6M2l6l/116XqoObHDTaF
vNIFqN6UhgoMMIIeYikgKVw8DTwabW/KAN9Z3D+XIz5CaowaGhnN78t5+oWiLl9H2aFH4XAdDwfA
WdaNkWQ6Wg+DEOvBnFnR68cyA6ksEHyKvQo6m9Iyh7FDYGShQHJx243xV22P8PGuqPpi26Ol/J8B
PhVHLsLl2mAanPogoWIEQFTkeU4zcNiFkJpx+iYGeRVm/bgcrb3fzyM63Zp4b/GmsUvGiyZ3E+64
Xo9n++vNm36xW+k1spTegdbUhOcN3W9kgqcE5FSJXRs2KKPEGPnIrAKm6A1V4+Fuvt5Fka/yOBiU
Ovky6QzNhKfkIpDk4wUvQpkuybnD9faOq9ljkNQA9mlaTqx3WCF+64sJXYP2akwxy/ZbcOfHhA5b
Wnm+il4+urVcBOQChGI9FG4BObstF6a9LR8N5aCs7la2xhxonln3gzJDYnunbuLtfRTssOPaNT4E
HHcm5a78ahytZrVCXSYiKAuqdrwNHu7jYTWyIXCIgIa9Jd8wfof4jznxEJvmibAWl8hPnXbeQT6U
a3l23hWTy7bcixthWk7uG87R1WMT75UNugkVjF78dPbx6rh8HO6jaJXvy9Ftet6Fy2qszh/Ty0ra
3Pc6GA/kF/aXffRJT/W2lzaX1XmlzlvzagzDflyNy/pj7e8a28eQj4k0q0aX1X3CsJbpOlxq23Is
z8rxY0LixMepd+x7XkdflGPE6ZfVIdeNnO/L12nLzb50JGfpgV96LW4UkN7VLTaE4uftaVuczfPJ
pDSQ54537qqaI4WDk9q+VkRAbvg2Pn4RrMP5qGFg9KEp8j6tS7oufuOKaTAbx90RUcB59Fu7HDMi
YZAPbpuIJJkSQejgGuToIj462vLcjTuxla+8HsgFzhh/kraxIrdRVDOWQjuveYpkaH8vs1dltp8D
fW4QxfIpuJEjBuM1Ho0dgqfL3KMhrS/04xAY60NzWkzMzFYTA602mNxGa52lxvlmZlt/4lEODa2/
h/SqPv5rSE/PriXfvFvSJDSipkaNL2l5Zhko44IKDjnOpWnQnaCld3kA3HHUZv/szTJ9dgtXl/Oy
rgNSVCtxZUJyTe6Wyuf56jSR5Lr3i3iqIrYa1gHWA8UJ/ldQOmj/PfzvzO/5zPjx6p+DHO+mt47N
XLvPt7igd0s7N6+9pDZu2pau4ojzpKusQtQlerW3lcTxdZlhzW0zHzq6SYvIavVIgHaycbi3r1cD
9v44cLdhB3Y2f9EwMX90idoOkFXplm0uKPMR3JhjwfGnqjHOOYr6onkzI6ecPSJbelhQTmvfG9GZ
IArvKB+MyH6nuffyaPh523WQ8HMjy7QrkrWgm+ifVAg4h4bgt3lTaB4glCcV7v8ppn0RUf6cK88F
x4sUhSdf1OR5bTk0EGv+C8Xu6XSqWoe+be9mFDXs2QkjHs/8eLd7v0B01SmwSAWlrvpR+vt9z6f7
w9eCB6t8lDmJce5I5oVVdPDHJBLtrE98Yt/bB4RfsWs6GbuTndk7FUcobwU70az6+CxBgzi+RR28
SM/xnEHrmJMTROw/NPNTdXuojVj15hAKUZ2R3cH2PqPpP08NBEZU+EK6AR2xPTI6KQEi1km54/bF
rw1+VhZ7NdiI9oc8bWNt9Ni22+8Ktv8GjJjTYGwiQR/Bf/dZsEMMCnQMohPiStRL9zACTK/fj7Bf
ur4JWF70nOsrtSDgKZzslOt/v6FrGQneQ0vqrjyUXvPYvoDUwt/OufVQtDVLy6NidbGH3Q9074lk
EF+dJm92BK1OdH/vCAyCaSrR76No+c0n/bE0iousecoNLaloKE0EM243Ldm+G336NzLl+RrRku+w
7QMEHPXywbH72exSQWqvcJIyD15HZoxyu6/biRvYB+AsfQlBs5t9Z73vmsS+5CHdG4Za6LmZLQcP
NeMr50WW7dMA0xP73D3DL07wSDwipYO91Jun/KIQXN+gDhQOMlBdgPv9lP00xFQ6xPm9aOxklErP
yt0t5eGtieUMpoy20rpibey/KUK9aNL9uuxziNgqlUrOvJh0ciZg1siSa2s21mA0u272sGyLm7dU
/n/zD9ALCFHVaGQFIuvTfGooSSEJOIb3NTRE6CsoGlUUIEtwgHUIx+sc4cO0MciGj7sl5+84CdKL
iQSHky4H2K1/i99nP5VE76oXfdC+efJRxTZtPwK6h9I9hhBRehkzZPO2Y/1yO6HDUucZFFiVZ3hN
EfqSp6Z3b65uB3dnsA16+3I5wmHRdzqIWdGcTwaoek/rMgLGAQDUF2bV+7hYbau7K+whtfjb4Nbt
Wm9W1gu4r4qK+X8GVj+wHysLSIefinIY9lFXxajWRqrU1+Cj68jMBnYZYkJHKTJry3vivBbCwTXq
tqNVXT+4T5OgNP5fS+HniJ6KXvdHGVxOelSXOBBtpZuPqLHhcVS/S1ZetPhUuG2IVAsi2dE/lmm4
2gpprB/vHH21n13pCmZ4NlocNJsYRBxAZ3sXONeVPv87wHlRR6ItDcAasJUOmPC5jnQpVMwqhKoa
HVW8OoxipI3jL2XcNC7WZaz0ixlOeZ/IMR+710WOb+siITUfEZnnHxWtDKx9fCPf/z2ob0nfpz0W
+RaVuQkqls5nHSj8mAmxhHzs455dFyhND1E7miGhijz5pBgL2CzoDu5Xs+bZ8BvWcVuFVnMvyuR2
D4SlZeM4vtk1kdeR1wh1X0DvPsz4AFSQ3KGd4vFn+vbDlhzs+QaV2yQb9ezjoZiqPaGtxkbVpTIb
GUA8A9RVeAoiWnND3y33zfFtiQS4jBeMgZ9Vy/Z78Qy/DisYFRgmXnun7gl5CtGKplJX3WLLKJlV
W3zTHpT/TUYQTK/x2rWZn0rI8vvZFI1Qx0+l+RgVGqE8fvVu5NnX0JQFkx4dBVKhxoLJS+2Kf5eH
qmAuG1lIvTiurGs6ajzAUs8Tn8Cbu22BlcU6prXI61zwtJVG2CWJg2CW42qL5/TDO5tXuSOddAPS
GnB2nC4gW1bW5Z243otEga0YihahBEVF+Vss4sc7PylqVITFsckK6EF/3o46TrLo7O/QaVBsQ8P3
2L9PVuh/DnftWb46EmDc8aSxQvPxLqJ5sTP/GsrTsj+dvUsUwMgm3yvoShJp2BxGqJ4KfcyMrL8n
+wsBihqATwm1qQBX0p+bT2FyEvPjsXVbNEctuzUIdt7g1Pe2l/6pc+kTitoYMfeLmqUML0exVSKc
1AECjn/r7qBahbFy4ee5t7ZK6IWrKGMNgMlmpuRkRi1OgoKHLbUTbCj/HvmrIxsYj66jyAJZCxH/
31MxChNdOkcFsAmc1vA5XWu5WzUuRtQc5BfnKNYzSqGEe4vb6GBkLjiJv0fwr9g9lRat9mLk+YEV
f45VBD0/ZXmr4bFBr1MbwdiB2J9f3bm8G10cCnnzwJ4DMoGE1fFNvtA5DlxXNuz+tbMBvF6OuqYL
bpD/jGvfWCmD1XCBUFSyn5TG2Z1oVi/4moRwfdrdrt6dtdu4H9ne7u+7gKrLg3re737cxvMmXBxF
734Nc2GkDrDPVvHg62N4DUaPWnZuJF+10hPeqIiN0w/BuODjHBgoJ0e7vIsYeYb5862TIVOMCTe+
xScHezc8ra4U1uYhd5kaAp6xoH9CU0msBuIq1PhE7NkN3NBo9yKuqumgaqks3yetuYCspmw1E0ve
+Htae/nZPHkmCvzXtUjde3acq76hsMWWZoWW/T4Oeg/dErx2mA2PjXZ+h8VCciTrGxAcwQy97OBi
nbat3mXa6EZr0EzHQ7g9LaKWgQJiSwQq2tiQUIZ+Wz/WZCfhNPgQrq50dbXMemC2qrgV6USzLbOr
I4P3Dv/zAnH8axo917zVmyj66JhVKHsgrUo/XLQ+713dPKyaZj4Ozb/f93eE9c/r1iBXUF5HCuFZ
csaXwjTL5Ws0VssHRHrJzfXC2Gui35dv6UCIu/faPQho5rHKdmJ5tHzv6KoRUJh7bCHHMruqmPFg
2hYJXVl6Rwz7Ttiehod2JDknqIwm4dhTAlD4pzNpcF04XQ5Q5TFkb7i9zYtOTE8G4/HBqBw0+3va
wtv9iLVWQ6IRDUUbst+/2TasxY+k99H+atv2qjnZqOgEXIyGC7Iw2XS7fXsVs4kD9QPSUfXas4W+
jDcIqHxd3C+4UOVbRefv7tv/fj+Q635vU36qnYqmd2wAF9ZBTSMF1epu1c9R5/r5QL91W9mDEW2k
xO2cnfn80w2AIt4pNzRtHA9OaLlOVLttnmxtt5CcxW7WnlztiRlbXYSf/54Z9ZN9HqkkIm8GJgYS
zjcA+ccZ2FAzDS7Ff2+oN23/0NtpuIShd61mqecI3ptU77sp/c/12DYpkEPtRXTt95NRSukU3D3Q
xOe7o1SKdW59XCnYHl2amJcLXmOGEPViHWclU1EDBEJNXV9AaMspBOO49yjH/AJTZ1aeHGpEj3RG
3/PYgFEz4s8QZ47SrTI30l0tdk/Cguzm1GyfMQOGsVfRJDUulFGSytXwJ4zpiQfCuX9BvTkAe/Iw
KG2L59JMxWk7k9+lX/KrZ10bSMHPrhkNT/eOqGmz0qQAxzFbNwLbs27tw3EgdQgwMHomxH/jY/FN
hfnnYUN7hdsAeFtvPbVblEQ/waJpevP14G4NtnvN2dKFGvTUBcWuaLh1qOB0WErjDptCj+LyDJGx
vuAMBQsf9uGOYtMCtfHAsmg9lW1sW/6efN9v+68BPq37MmxSfCsVj10wNtaCiW2oeR6jYDjS2nO6
yobDK5/vT+iOE3TQYfWMTTYckgvY3bubfywyt4Kbh+jEm2XxAhNIB5Q1ARQIDRBcdH/P01w9SkdM
Je/zqlvZ+7pyOr13Ac5wRr8rA75oG3EtKHjE2LXN2DeS98cabF2lSE9KSp9FjgmSVYsSxPNEnpyV
/u20U5I2HDJa+zesI+JsXWEfI02aqSNCTaLnrxl684q649H4++W8qn01cfapY2QQ1NBSfj8CST+f
FIUKJeHx6GGMLMVYr2GvGYi0fCMyrwCz2FclY1auOHWdN6/gBb6FZYLYpVA/HRW5k9/XV3xZihvk
ihQhM4iBAMkROgkdr+MRgTaW+EdY/uzzkBn2bkfvvbthd2z0m2Mo3pZas7WYuDof3htw7KstE3IB
GxhZMyjCpxpOKao+dtVMDdD35oOMeSWhiPsOC/uiF8/tk55wHJJ7NZ9noH8/NX1FJT/PCMT3vqV2
VMvrlxbYP9cf+O6bt13vBc9LkX0CToFC3ReE2O+nLd6K20mLQRtDHzTWiXGaS+aotZyT4Dmft95j
ytZg28PHdlYMsJQnRH2zGbyQ4YRk9J8RPNuMPS63s3qRGEFvK4PRx4mEI3LqzSN3fJ+ujKOJ/YG6
/+ot17f+oBf3llifvy0tvyjQodJFjoEIDLo236WsH2vRV7MgUm4+8kycCalkth54kiwV9bNsDlrB
MhJudkG03Lx85rmdq9u/3wKVl1evAeoEgH3a44zh92vwzmnrdEwf1ehqX2UH3H7crXbk0cKi6aF8
I4nGva2tIhel/y8y6XZDwOXPrCYgFxFQdJLBbX/9lHQ7jDa5YnklZsD1n9MGXR5W0RlDOwtLECUe
n4FxyzZ81DwxhKaJH0uUtSUHq27Rvh3Nx72Gvuvu/Ut2FASQ7NaBLq2L3SqKH65E/CU5QvvqWZdL
H+ApHgDTe9FpdLzIrKYtV5iGnYD00MnBp08Vcsojkk2hme4bsFYyx9PtaKVh1mMnNzisl0+9o9Qs
/zY5CJbdyIS/a6y9SnmaQG/RmNVaVCGfu/NCVmrNIg6rUaOp7bRkc62tW+VpfI/Ma2PjS50HDafz
mzP45VV5nQq5NsRi1tbvFwp5ChDb9YzJm4W1yKNdGBHVtbMZvlnAL5fPzwvV0cePmXspLtgZNz1v
vpS3a5aIbqDnRkaK0mhkz41TD7PkwOg/TNPsAqdFT+zrKxm9g7y82kZq3yyF54z0zfOuVT5Kv1Wl
cPxv0BqgUDaPg8gfqh4XvGdv1Bq+GfzPe9bPiz0FVEmaNyX/CkIwezStRB+G2smRGoIb53s1B/4p
wEDBN/F63R3RdAl0vAdDzw5w2UrP3YaMBZ3XMu9h+5GL7VC5oHV9bVf3nZA2kZelsYI9looiqR80
25p0XeZCjjs7lWCWZTNLlg/EJosHOmVYb11pwbekgUzvXWhErCmx39CPnRpVefGE9ekITxhBe/UE
mvYevEnvvrPFfx8ErTCsW+pq7tORJNyDSCw86bsogZCafTXunRGdOso6wRCXwMzewhNp0EXOXWKZ
aeR2gA7I3RgI3XrkdDpYYhirhmJIh7LGYF8lGluPJSBayUh9e+i3IXbSAl6eKA999PLeefDOxeBV
igr1ntBYAXAkI0T3NH+V9HY9IyJKCSzs4PMO6AEp5k3W00xKCRRRgbvJcMRK2lX5u1jn1ZkOfIYB
YHZR88R+X5xzqZUkIlWdpWIEuy29zaMx6vgj+Gp4qummaw6RgqgV1erT1ygWkQV8aJK8CS1e8APq
W0ebFlofBjXPzf9Yxbf7FByDcTWhtCLhMLKsACTO9Eu3XPjr2xhndXn3ACx+N4Mupspt6W6KaMAB
QkVteIAcXPM0T7ct3OHBKljeKEsNUTe1oJ3hBFnaVRvDcphZfmRlC53KMr51q8v2VFjF4rY4eVgt
vNPheHGk/bqnpx0Q6bBS9Au6tdrZuDtXw5+ldBxgJwAjaIzingRSqQ6kaogmyO2NZqrE+TcjbEPC
mlSO7KRWNb4yI2dpOwvfvPoXG9av0T0hAqP0Ft4fcqBj/W3nNzMB8RBTwr4NVNhtt+BNDvgvXIv3
25IQ2Qfr0FK/U4Efm7RSOzeXSnbvJ00qW5gFmsezg1u2nuz+jiReRe8g/dHM00UsczGp+z2jb+L5
5BcVJZWa5bJNh0GvE9jTg+tucsxSDPPIMYCH0/+Bp/1iLXFllV61CE5XfOYsN9OwpV5l4mOAA2YO
5SMxPBMjVOdq0+VrdXDW9a3P2s7rYi4gJk6pOoJTCu1yn7ffVYxfFfl/jeYpiwmyVD5nwkObg99a
Ii4y2otQfeKBcgE04wZuOcarEVtQDfGr2FpQICp7Mwjk8sP48OzJ32/lBcy8bjhA8iez0dmnnzY5
73pOT8czbwWTrbVmbEdw6UMntCLZ6Hzy2VRtGmPZOtiGmUGmb9QJTOfrWBNjtUY9oHc73wv5FUYk
oSiEijtkxOfG1/GMVeND1+osq07vBqlxcWp9YxR5ADwH4I5MZWggit0fDlGimlS92DEZzsQfIHG+
6i3/fkKvJk+NhQHcUffJn7EOaRRW0r1KwLVnO4izGeprYKw0Ow23lGco2f59uVcNBVB2tVUP6pzw
2582p/QsFRehiOC16wMca27NG/Zai4a2vUC4SrClATnWpGslnm1F2TwArV3QWDqLb8bxqsfGOGhp
gLapLSyetiHtCPFeTpkYvQwht4fDPjm6Gp15OOvUxHXX7os3o28PTat9CQ2L5oBtkH5vOJb/fiIv
Nw4qHjC6EH6gVvy0YEQPCknuN8LFqR/tBMxWi4668E0Ffg7hFGX1S/e48JyHYnjEB/0Ygi2aeA0q
9riOkaI130ljfJ/8T9ENrRY4S3V8IP/jqqRqSVNGlgts50FC8GCX7NTYzW7tQrSudFLDjoZOmGAK
WzkyEsIxDaaKcdxlsZk8kHwzS/RePEMK2vinFbFzuVognbXAiVHgP+Oo4wSRlTfadBSaLUeHvey3
k7JzxoOVeE8fVVqnlbpe08o0gzZEBnTw7J6k7rHqwQitRolu8DCaYrf4uhydI16Fbi5OL6rlF5aG
KXLUE6JRoozKtKchx342W6GpdR7veEfiq7NFAarEro80gPb99R9nS3W+a9dIpLyICpkJh/OARbxV
cx4aQ5oz5uLoxCns0r+nywuFkBqeyoFWN4epUvyTdjzul0S5wgpZ58tt1NtfTYC7qPnNO/fO3B2v
7i2zj/XULHCOTNvQNtsfwvTNrvGqhIbjC+tY51glt3taPue0ooeQ3K8LLF9sdekfZDOcnYghe6Jb
WlfncTWSzg3mMhRrBwRy3nvXYvkWzHqepSAqCNwwi2gBc/994B6zK/3vLH6MmpKVCY527B1xqW9Z
KcA0hJ5iM52cqOytErGjeJa4L/C+9qw7WAb0n0skO4tzpxU5d+RCkWxslUbcaDeqaZU4x2gZntah
1Nbj3kODyeaePbOl1hFd0LAEyarVDBcSSE/PCOR+IA7POGW3uoXkFLTFxJ4azvWiI56da2X6OXri
SVeO2UcsSbTLYJRp/Vb2JtD5roL98zioO9Oqrc1TnvVsEEoWvdOFjnYMjJyiRTSAekfM50e20tEM
0AFdKpdWfeJXJlZ6SmIk07l79K1wJzkqDJ0AxNpFMIreOKJEHo1ZOKaG+RswCvOtfGqdKv413Hpx
/Vg8jcetUPJ6uMDd8HvtOlmvOZWNuOOh8PSOZ1Nvof9cDDyfqovAYODZ/L5Yleae11Iej5Ends+B
e2n0kYI4R/bfS/NV6YEmw/9c5vvM+XFPYlDGD9iDJbyagefq9hgXyrry8Cb7fNXLRF9drluLhJr/
AHr8KGZRwGddSGasmsfa5uQEjG2StVuj6+x2N48jFBLfvbJvRZV/nuKPyz7tPFKZ3tPzQ3iMkKO5
dMJNXlo+eSsUUIQPS/v46bWWNWXhZF0gDz/QdGNocuimkX2Mhteqq+OKscli47wXp3fPjkHpfJED
eyfTRwFWgnJ8o0SkG2XlIE/SCuenVj9iTykNcUPhixpVhGKypQe9ODLLS1sr6Y+aYuKErsY8kt3r
/u83qrzo2sMiEujkUBSGrfh0y8dbEaeZmF4XTSPoifRzFEMAQGRiNdMwA/aQBuHaaQRdAicnM+Bg
Nhr2IzNUxE52xXAcYkXzML02xzQNtG61xwO4+Kz2H6pLlmmWbe0jcc7m8tou31R3W69Op59Df9oe
m41MPt7CRrqoEaTnTmWPWm4OR/Bm3ddQUJB1sDA4ddCXunU0R1xdjaYOUTzrNOn0rQX3QbPqNqMM
bsmG4spzz4rsRycxC+NTMzNbNOV+OUvBh3HU6WST+STZ1hXTlOCeTHoNmIaD13aFcWMpza7W91qw
0z446pXQco6Yyt5cGv8jkuPQvqIFh1jOm4dAPeHFytcEkjKSI5hJ39nKjyV5C+I8vlTVFdJ8A4dE
43o3EAv0Z2rH60e0Kp3GxWpmxBOjVsvW1iI8cOTweYPREMfmbsZMczkaggGCdFNU8Ht+Wx5rbj5W
Z0FXhCHvo9dfzeR1sVXnlWoiJnK9OKlbDps1GaB2uwlHOG6geKk6INCOPK/qcAMCyCLNmqgLomzc
Vo3T6tov+0KvxUFiNjveoLVSe8nYtxNLaAv9Rifs5aOqJ45QfFmIo8zS5xXyGZBh0DFQzPNnPopG
6T7sVMNkC2RgWA71WVia2vh0x5AziU3MuU1h3qCHv2+1QXgJPa1TYLibmtK2+eF3dRedg5WKphHc
ofLNlvUKg4g8FLqghAtw4Z+hX4/jwxfymyJi1FmieIGo3X6OplnWoxVv1B1QG6ZK25y8k918oaaF
clNdgUb3RSXleEoAY1W6xlmZJQt9Fgwx3UgX1MrdcCC0T5+Fg07pWuzFpjg8rZQtJdv9ZXXsJ+OM
wiJ1Y7XnD7zpO17t60kJ7JGyBNKO/9DWLuyjlXImhDt+XUg+1nVreJTUaNDPxnQ+z915Z+pK+Ijy
YPpNd2jmI20HRvyr9Z4T8arxCh5PlORaf0aiivD7bIzUsy94p0ZJvZw6phm5BegzcOo+DYF3dFDa
Oi/W48+rPR37xSkO/VYBA0OYLInuMf3U2EXzBXZXdsNIVCehfEoleKIZy8A3J21/8vWRf+MFe7mZ
s+0a7fZlQvvPPS2+ermh+8iXZn20s4t1r1ebp3ygAWp8RbNJu4fCaa/lUg7pPpxbP13GaJDUZO02
/PbBpY5qKMiC+71A1tEkIxluz4RK1xiWg4JdmPxoeyXMn9SAzHgEBQFC9bbR2kXT8s52TKvcKrGr
Sw0VAFrLmN/306nf7ABDbdjRYCqNH8PUWVEF1yZ3c3UQOrjuUuDMaG8Xhmrpi4DdFBpqjrLm+N7u
ZOR7o3tbp0AT8Cr80b1Gt96N62fn0wOEM40Xn+E+60njz9RREAdqfLomVVKzsfnahW2h1b6h8RWP
jx+73VBZ7GQHWPF604Ra0N1c+8Nu9+toXVelURdehPZiaLdGdu5cdQPlekOoC9GN7gbf3w56uNly
J1mPbYVzYU0dM1TYS/xNhrl7pS2GCmfZ/iDDghq+mlh+d3G20dVyh3UVMQPTzKc2tgqQab8QPqNf
9fFmc3/ho6kinkM4B8Kd3t3znlKkQQNLkwIDQzRlRAOeiNFrWD1edifuAqxPzFqyk7jeRdhnELn+
bHUeXmws3WwMO+6GNr643vA0YIRJZqSs9aT3loH7asIj6VQTC8nuxecsJfEKNdXKougHQUc/WoVk
qJ+CbBXwrfMOUhU5zAC/dk2W2gCjlNu7lo3wwo+nFiRD6whVqdrG8in4BaiQ0WGVxLagmccdsEIP
Gqq8LTbHvTjLDt4u/ZK3x528FbbxUpiENFeG97H2IQz1OcHOY3xfS1O+ZxAs8y++qs2UWXoxz4f7
+jFqzItDsVZmNBUryrd0RqfR6sFabBziZbAsV/qHNn+MhK90F+y02XEnTO6jE6nHPl4+NtcTulaS
e14L0+rrMYt34ox/ytbNWWuhKoY+v6+D1XElTOWtNM2/aAM9SG0O/Hy+qu9BOQhfMHF22qhC9S7d
IZ+1O32oX0Cj1z6EtkU6CXZRq3efh5tsRl8XRfFdMb5/3OfFHBP31lJeNhLjOg0/8mljrX5Vn8U+
3UoL9F4noFr1FTK2n8oqR+9vdUHwhx7XMt2KK37Zlt/iA5ZJt3xj+ll3C05WtTgSHM20fWNfjPyN
TF9o5q/9Q2snLVPukaJOMWdkRQdp4yGCx5t8Woz55lk6PTUtSrg4E81pJ/PPo2IuLHHCPRrCUg8M
ddn6fBBnroPU8D/0xEinTSCi0Ng+RCDby3TC1ZS+vgJCM8w+HpSCh0E73LR28vIxL8Zcgnhklm9b
y9bJqMOExoqUYSYtbpvwIHGza/lktL78jao6eMVePoLY8Detr1bD9j9akpvG3dNG4vleeFjhphFw
87e5GNjR0aivWYxu9d3MpB2NXnGOpXuEyjmPqpin03JXLXgq9SM+GfIyn/BC5vwgThORwVPJv+qv
hZvbTKMfPQKZr62j5SVByJBxLblD6Uv4Cj/UG9sNws54P1IfK4xjaoQfpw8RMZrduTDCwiCv5Udp
wgQG98Pz4fPLRzrNPvKJH1j8mPzFNeNPQrf7TP6qr8zjvWV2tNMO/BSjkb+qpbjW0B1NDPGg15My
WkkTDz3WaHjiesku2qn84G0mY3k+95a1gg6CYZ/RNud5K1CoxQnyUSjhUW+YCEthV6Kq9HHdMYf1
eU6KvoxaLJbjzvvi6ow0jB0AwD6N2131xf3Fu3wnfImymY05acQDSsTx7nRIPwuoZnu/RUfUKK/G
davtk21zRWAbbWPFam1g/YAp3ut82yjfaithcZsxivKz/Iy3Z0qIi2qhX6zGinkrLMoFqaMQUSfR
mQ7lVFrwDufqslw098Uexh/x+pClcuYRMjMXyN5PpSUz7/yh9KuhsMgIqidMUpbUON2GB9pn9xmV
S9bFNJ/Iy9YyutDlMVhJW59XmX0gpc8MTPG/ReBjIi/kRWxjf/WJudKKjlCzMLK5tlYOvH8IGkiB
1NOEiQwCnW7gR2Mt1TvBddc88GAa67Ns+ryQxiHdNdbsD/paX6sVajy1ylGiGtqBf5QUpwJ/wQYy
avKL+aTAB+MQ7WU2vRvSqLdaEAmE+x09nrUyT78CgGBGOWUlpDsUHflLvaLTSWOfL/T9nYd+nTCY
w4mph83MMqEKVxnNA9sca5M1uuEhkSTjMMQhv2aiMl3r93q2uVJDti+Foc9INxgL12Ws0skQuQoq
xOt496jXQKMnYI3Bbolc06EhmcLkvwg7zyZVuW1t/yKrSAJ+BXO3bUAQ+EKJIkaUHH79e9Fv1amz
11m1Vz29+mkVYYaR5gj3uDmc3qxuMziDYeZ3m8cRcVAfi33PHtz36j0RKtIx8Srw5SFNPYKNiw1L
XWyqNUnId2oTneu5+panwaVtxlB88pr2+4Kdkx9zlq2/kdLTYH68nwnOsQZMsT8Z/a7DMBsPTkoL
m91eS1b7pPr92j0NNrbbK5cCzBbkRnIOLrJksAqamx9HJ/Yv4bBMUx5p/KYWXKLse5wLixe8BN8y
dRG9wZ1ibcy1scO6SUf2Dk7cD7zR3VAO1CrGx/R49YTL61AflN2Nhbo5gQ2ldJvCTVzNYgsc7bs5
xc77AuLBOnYyHEzsjs+pp92lB2nV7gb7wOc97W6QYOOM9vWloBnA4/gK0T5etxZPKKPTg4VNvPoH
9rw5XJ5Eb0vzlN1wz3Mx4RzVYSMHX+nhziz7GcouE2Tg2nUyOLGzAoA2W8RH52rxJA0z9+OOIK7m
xOpq+3bbnZSdsI0Pup+GSLv34eHkKpQGd8KmmiuftAWdb3tKZz0zozolLg6+etvvxumNrHl6bCaL
RL3/nkKp7NCFcJuM5lL2+CWk/ZPChx3EJPx0lvCjeXhj67A6ccBhbcliVL3ASyMEQ3HAXyOHMTqQ
xqdVyHkktpEygA7jHAg38eoTqt4jkg+6d4tGcCVsMHoZ70gDIgoz1o3tLCQ4/o6akHIC7san3Cr2
0QS6h3mbHXhHDOsIAYFMajePKPYRxGL/6Hyb79AqKDpHw23SK+jXsbFy/xm2a2l9dxor3b7o/Tsr
Z/d8LOGROHbs2sjS3GqfeZRyCquP15xHh3oXOCj7EnEmRFkP6/cYV9bbb1hWLXz56PI26hlCsLlh
ueXa3H/4laUcNVZKHxfXGY9Pd8n5ei4vRU+b/GIjRXf4NDGiOuybTl/UF7Xt+RlmhiDknnG9xs3O
efT0oITruagMxdaP9RGNrTgPv+71ToV8u3uKPXDLo+4UVmMF2DHFBnHjSZdeU1HToTtI323zKzRQ
fEjMXbEfHEZhvkXZSiafCMdg/44+lpQyh8wqLGQ5y/r2EcplVJdjjaWuI169el/cwx+Gw5Dn3/wu
hDZ0jzfZ+DY10Ii1X9t89ja7AwSUYx6wNDe+RfmJVTYGThGu5T358KBHIWYRDo6bn0ZiOuELg66P
8nBFk054YGvnfvujDcznKXCQ4PWuX2M0AsGCxxStItl82FiCnZylozgw+c7TU5yXn/IfQhYbGWrr
Qukxae2ypyBuDy1/+MrTQ+EXG3RWWDKOTJ4otoT26C2aBovm7etv8+GPwvYoXYJLsVEjEYtPuHS9
boCZyclx66N+QTXbN/6fAJa8u54aq+zX2MWWoMP3XmVLoILrWeoNt/qYcZ9enypOumMbohvada8d
JLti1laBHVf2u4ud9Y4edlyDI8kqyysAfFHJOMNiW78bksXrevM8kGnZQ5ndj59DYDXboU8SIpHg
SF6B+uIO7JGPk+lcOaKDLUEqtKt+d5c4G6fkD25KBoQTCvSX0xtR4heQ5vZ6FE49Louy7y7dLu/f
b+Ebaf083qgg2uWnOxQjrz6Hbpc53c8j0i1xp5+ujnBqdiKAJoL1kozrceQPbAFgmdYVrMyZ6Fa3
KzFODjzwJLjdbuBLp+YicbLeX4/yqnZ1S/W02Lgfd/r+6Uh7xZKxtcHL9yVL2nxQcXvVGu7uB9m/
h89Q/CEnkulsVZz94TtSPXlbb+Lv1pV3rA4/nwO/+OC79pJQ24k4ziJkTBcOexFCQcpCP2s2h+fi
8I4g++qgeEBO/363tZuDsFFPMvJ3o3qDVy/mivf46SQg3lyP4q50xZ/W1d3u2Fp9cUrGwfceg6jz
OcbeG9kCRzuqG3zd6ej8U/gjZ8hHqdf0uDvFLj4/vAdVV/t889ndysmN1/k+9WqrXCfHzqmcoV3u
yZrXT4Gr9N9QD/S6VUMyPJMdV1mEkgjfCp/x8Di8cGo/sok3tC4rnrvNpTq+vHqdW2r4+ZjVsdiJ
K8rrghCgEenQ2FnU2fU6oTfgUXcFtvmCKxB87yM7ovPTJ5Xl/TvyRT91ZvotARTE+f7uFPhi7879
2K67HSSXmV2MFJb6kHtsfwpw7Y1KgOsnEGpzGO5YPZaFMuU7Mvrhp+SrilOcEhIm5vYWqfdJ7kqW
cPocs4O8a5xRRtczeStBEDUr/TgHruw0NljV4jF3i+M7MWTncR7araWHT79ExXg6U3fLdbmuYrOy
u+jmFbvHqfKbelLZLzie+uSQGuQUqYJc2w9Skx07skeyU587e4jxjC/GedJnOCqi2mrZhtjT4IhV
tnvLxrWbiKhgDJRzcMp2RXT1883TkVfi9nNhQ/VTdmSXmmN+rtfKd7npnOLI7knuHSxSJ6fQzX1e
7sfKYZeSI8QDBFODz+T4PMpAH32OzaW5PDnYnCosNUylY+DGnuKqp+dRt6QTzHoDksdllxgLA+ku
Oh+yWyUxkNc4OJWIeSc+a63BDyx/4SuMQHkbr1ePiAovd/Q9UQHCGd+kcXKU3GQwGbwmfMYMFLd2
udv1iBjQT/KWxpXsv+JmFz2fcKvKGfgM2pK37UncvjExnxD4zfvsWMXE4QpEDLuG6HCZY8ntMs7m
Q9jwfuxglfz7vWAw0qm7kM6kIkeEE6kbCUIkcZ7Huv+WRKtYweW5fEA0p2Fd6k3pJj0XAjW1Rha4
IJe7+unj3BlQ98PfFs8WNtVlYD8v7fqF+Z4ZuvUABFIcM5OV4gI0SmqKWx31k+rGZ8jcyQaT4ois
TCtm22ZjLeu/JpxahBLFi98bdT3MKGNMXZmbMiImo59Kl2chiqDD1gysgd1siwufFDgCrNJLjkn4
dBTk1MBB0iF4Rv71IJ00xPDIb098s7iIl26bHFVLXvWTxizZf473Q//U0kVyilvE3Vk9tV7rxlhX
DmPeP49cxXwltz6NbBaHkX8clPMsZS0K7ggLC2sdYCx5de9RuTA3dhJAh9fL9VJckgNbdrqGtBIM
VYuFVpHBPQUoe2hNsGBscUuqMcKvp89DjuBWLd73JFRG7qpW5UCkkKiwFiz9jOju0yieVxPJal8Z
Y+v1gpHuPDQO4A/MMrgBnEYHOdIgx08S3Cxu70co59ZT6sAXXGGtnO5hYOl7ZS9ZDVnlkBttlTND
WotAgpH3beuAgFU9ytgpOXQ/KCuP4XwPd3Iv0IMz0KYHJAk/So9yL9X9D3+gLZFGIQrlTUI95maw
v/H6Hl7DRDCybtyEV5qKtRuu7X92AJR5jMcNzo/olfamCrrnzWGBjpLcMv5G+qMG5B23fIYBPb7O
3U9wDvZF2GsIqd/c7PB0hE2M+lW/9XOvJ54H/SxYSZiFvfYSdwzrjY2rWMjNjK2AOs6yZqjfwibD
FE6jIvwcak/w1G+oDg0urBP4R9+/oHN5Je9Ajv5hjSHR+5hbn2KbXV4L65K/1I/BnxtwMRC12+SA
Jb3F/tk2pEmLY2mPBJBXrYcJ/h3bsc0szsC19UMtwl/rgo9RkTHzIIn3dwGqA4bvHtEdKGPQ55DW
vRzPqinr87QoDQbagV5Y4QM3Vb/YVW8UkpiTFcYH86b7uRPoPQTn1sPY1/efQ0o/wL1CJSiWPQ3U
POain0e2so8jYaPvJQ4HebUIOFCQcBf1i4iz4vkVeAObW9UbdIlmdwcBk6BXKD/YN1FyEbzgzANY
Y6/dwA4/bxkbVNnzXayAXY4RwFEE+sRi6kJUfn+a2GehUk0wBTBhP/3Bgow+AnVx04fkskP/OFD7
y7EYBr2Vi8HfMBRuQ/N3H5uZDpNhoRuq11uwZPHWNoOTD08dK5mLsWPBWo39jEvAhLTwvDUYGWQj
cU6ySk7+Ei49DcnrNGftkG45YJS23DsJM+i1CW82q/qI+PWKClQj84Xaw4L8ipDl+6VEJi1sxF0V
6oQOWGgPyn5Ez3Dwcx2zt0yT3+JO8KjB7iffr5lgopR73cwK8I/7J5zY2Apb3t3s2sMY2zTbnkbU
s4x8QyHAfL3GCdzG4ZV0ypycchI4+SyiirPjgzYN+/x8Q7RiA2Uk7p+Hl3x/Q4U9zrGXdMbDrS0w
jrFEO+fKWc8praETvMz0XO81R9jLWDsPfGtA8Qa9tSNJZrHTnJqkoNf85qGP9w8v2wl7PvpV4onP
l5xyk+2CMLdit94/6QCw7fyPX+0EFnqrOYWPvUOTeDXMtk0kArVsp9bHLzleRDc3Pxc+GGWmHuos
qa0cMjuJkkg4SOHgHJM57mc2tekgC+aJwR9YW9gPRaRiPnVeZVP2MvLIxI60fR3eUzTtmG+NPE75
9aHZfPB5c4kSvsMkqrx7hP9vNfI+0aCaDPbaHmANKm6i9JD8Nv4m/tN7EnhOFimhdOBRoMCrBJaR
qP7HLFZBWDH8x6mwg0MQfjhT+VkUHJTfyTURhpAckbvhy7Sg0wuD1wEj7f+iJZrNSzEqWCwMoGwn
2y96uHiy3dlAGgWHvmld5pdrJSxZXavBAmV5tp9tvumOrzM4wQ9PxqbABvipLgHGmmplF+WUHLFR
5Eu6Ry+qiCuk/QcjBwuy2j1HZr9UwUl3R5duZD7OOoZjEGN6YDsE7u38Ohc3s+wt301zzDCkHwgP
6+XdqLzAeHE5VHA/fZzt8k21le0cS1ulNuaMyXHz4pMadnblYKUfQSOBztJNfCrXGIN8Xu+VUNs3
hNuOgovBUUVXzqJuc5RCmi9h82AUiNjNN085DDwWWQhLq1uVG9nRXcb/uVQOJhUy84PhAdXfHcVF
M8VelkyyY7brrYiEf2075UQlb8Wt7PfACBwivF7hIKBJWgCFV3IDAC8DN8F/t41dDFKvYgM+u5Ju
5ceGQwJKFrNk+OKleBxhdHL7m/vxm6jaMpX43JtouBJPGSak5PYWITL7kB1evgK7wta9DRRwH3AR
wyEHqPdJ8DQ7QISdnpfafUgkkBkVG4ZR82us8fdzqp/SfW+y9lsEb+Fn6HfxdwPdwmkuYm9IAgOZ
kJR4YkfkS3y+Au6AscuImsltM+IdDGNhOLl5sHXjdBfBzY5clHDE4XY873pM2KOCY1FvenWX4SUd
TpKjcpqMtvW6X4HsWJBV71W9FcNx9cKuqy7Q3LyUHWiWpoFe81MSfpg0P/lePKbsUm3Jx9LicFNa
rTBOOAodaBcMF8NJ5TgjRQYMiTa81pNrNJc9GWSKEGfdCNz1KUkUr8ODkxDxCTuHL9+hyOccW0Lh
BwTRQ8+8N6JG6q5wb2HGQW37AAu129QEnyr3dZD3+P9shTiYdm7W9XZoJS79/ppTd0rxGFR7+YRD
7ti47UUD7IdYQOO+cB5coWuCCIZup5ehJZ5S2sFd5FN6eTn4TeVT07tM8arx4gMdr3Rfwyud44x6
H3EO4qrt3PSIH5g+TSO34BKCVrioB/03NQ5ug8n7qLmNNJax9yW8yh2uU67XL9pJxrDmB/mKtd57
RXvX6HXcDCf6RYDs2P1f93V7EYm+8U5+pA4pPeIcHOHJxGXOXzyn5pmd+z7GuMxJdOwDalJGgCHw
ZavxuEb1u1PJ/HDbLh3cpKvEJWi8JctLdDN4C/e4bku7xpN2SFLvVxT2HjFLWomsPpLwoRmFl4ed
RVI/rdT26SGw2Q6UtdPvl+orvubVYbcJfGWn4BHcDM98TdoFtnZme7nbzRmdymND3P0Y+H0oEme9
wxyYAL7XjbAVfogS+vW23eUhkjr4KrZtWIafp4ln8xkJgCR6Q6u89E5YbdzWY816XwK+IFtXFn6n
2q/L1e7WEv3/iAlIq9excDtruO82ndUykpp4AY7a2wHt0Hkc34Vt4fZD73Ata9bDeUadh9ro1rjn
2+2vL//hPA5pWChGHr4OhRsfxNNquGeGlD1Sk4HQwrMcO8Rdd5U92OPT7jbKDr8wQaaOhWrW7a4W
SHcbnLVzxqlgJ3o4m0PZY1UGZ0IAzF/XxuzdHonIyTi3yk1NFx3suohsLI7J2lk+v/olQZ/lh5GX
g3G9Z1u8LOIduEwre4aDvz4R/vQngKtwWoxrD/9pOPJQouHd557ikXcyHhE+oxLXADGdAzzIDzCy
H8wtdCBYwjzyGvXxCHLwYL1+3q9DeuBZ4p1vyPvsVG9LFGkMVtFe2N0uHdzVxxm2wZF25O4H4eay
TTRIhihjZ0joud5KO7gLhysU974I28cvS4kWARDYGC0t4UIk1iz574v8S3naud0p2y+igPUFamZr
2x1R/nsUH8pL5cp3Y7DvWbJZx8fXQdoxOjTW0BvtR2cV8rw57ba6j0kF0D79JJVdQ3gbsrWhUeLP
ozObeKm3TPtV4E0feT3csmxVbi9I0sNgn7nFaYRA0eEZ0eqf1tKoYdVsXtgkHfU27MZw3wufPkou
+LGDYLpINOiCZK9QE5EAqF206i1RIHiTNjPso7avvIAhv+4mS4VLfPOMpANC0bsdhvt7VB9gtfuk
6RlI2r0P1wiC4/47lujRb08RPaMs0ryUbem5Uvh5k3gkelc7DmtudB7t3wE5ZFBUgIuNpAAwCHqB
MTipFw1VjbfEvxJtIi0AtpVCJTDvUXMStvVWI1QfO2Uo4gY2Bh4rqoSQNeR69QmjYcL3t736mEa8
gdeop4myJ8/yNh16DXVzPjoAhsC0+UR1CClee/ixAeKlFIxBDXFW0fsALVb2Z1tajV3YBSeWNRGT
X6MO047Hat/cvcD6Ktd46yJR+pJ6HQI00Sfi8iJ6rR9j4QA9FzbELewbH/uiiir75t5OmGoslELb
pUPiU4auHqqoieJThpJTB2P9kHop1itzrGAI/sKlF3bOACcQnrwo8bNtthvoZr5XetMIhac5LdPS
D2Lv/OpNE2ywzpQdDGD4VLQHGE9WbVW+chAGZmvV/e2PBaZDE318LN0oJXADR/cGsN8yntSSQv0Q
HHILN+Cnb0BE3/OPz7iFsPerPSZNxMxuLvZyY4j6BN8Z08cS9ott6nW2HqaSKdtZz9wq9mjmB58x
JteB1w++9SBdZp0XZtMZEo7J/FxuMNieaK2Vcnj6hS/iOexNgHJPgXHCFq6HsSmuih1mj0I+Jcsp
2rVVrz9+ZxdbjA/RQfVvii3V7VgLu4qxvC0Gq4c1DsAP2ZiY5v1GsIPPCASpULQLnxcQCB/ph9Kq
tqJd4gttbPXQnwRYE/UgE3a3R+W4H/mp5Ro1pO0MDsV+LsDdOyxndI8qdkZDfB8zLuhggi6iSCTg
IUFIv5pnxJMkllZzUg9iUlhXPw978wNGkEIapfdXvA/IvideQ/5WunFGeSwfvcM6ZIj5msfDHYiF
ZsO3RnvWvLGr7e803uF1BhCOr+0RsPNg16IXrv7tgHz3hB/dh09getzAvdobnQlk0k34DI/tXt0Y
Nu5jvZ3VrIWd5vVipd7e+ljkaI9q43Th8SzR++9Jz/+/D9gfid6U/4AN1beUBJThj9Thhx5T9vx8
pRsaZ/BfuHIehrW8BCYpe2/DoXUWeXT1hA7BtCVNDV8zelzgEUWmzZhRm37d42t99/2onmPwSyhL
bBYke0iT3FRNSJB6mXJCHhGgC5poZCNjwMGcvi26GUyeZm1wjqfm4DZuDWDtyJgNDPtjUi1kbM0l
FS49WKY0v/dvOu6XbNAvg3Ft+1/T6WI8XQEOchvfqOVLSLFOVvZzAgjaDhFnkmRunBPz60za5deZ
NJAf2nibD+Or5dedf8204jmDKS5S6jev0+fUfyxpLASYgEJ+h/jVfVUH3BHD+WdxXXR9wkj8pTqj
dfWtYAKO5XBA55KXnUy1He4lozL2IpAlxL7AAs5nzVe8jLeJBYAffYKUMX6nwWoIrqW4vP5Q2jWp
zBPR40k6Jud6LM5eC3n5cYLxbVLNRxN1nH1JA+Ox7b4AcP3qw3HcBRinwCHnpvRfNDNbJet61n0n
m4zu5MPpcPqZUkA36csMc2PEVkgTeTycCpN+e1B3JikJkxefswtGQQMDbdq/uv12QH4a0cN8zV6z
9yydEVYh4Xksjmk3ZkTUeH3dSLarvuM58CF9R1Qc0HvShwHWFqf0dP758H+UglHwf33WLsV14Acr
ANiW7bblnI3VZgvLbMEtuFWx1nr3CblW1cDEQ/Xatvb1hBeGBuH4dPhpjBk1AsK03D/n+hfufmIw
sVd+D7barFsOJ58vYRFMK8rXD9IiBi40n34mVIs9M+NDmeF6wHFjZHxI/iS9STSprRuCdImHUTdG
pGkr62yOF3eDwwAZkz/MnAui9JzSrusJOIcRnG64668mMAV0ruRg/eyFY5aaYmviYlxmk5tZT8vp
Y6GvT81y6HfvyWeeex8s3J837zQTmpICKXO5Tz7Lzr5+PeftNyUUEBtRmv1wduU1ueQOjm0tM977
ZDnyRhusHdSmypmm3WrfVwzH8nDdYuGmFtkls2T1Wit4CXA1WTdL28gL5YeLp2jA+WCczOhv9wOj
rQtXWb3n10W7hby/KnK/QbosARdA/YM83VKdnH7RgGI8NCXq/glzm3ZmDvZYRO+5MHuSTT6Op/2/
8kv6GiwsyUi2qOf52TKjHt2ekkTTWftfF6fvnRLAzsPx+TZG7RrcsmfXxxgxP8nMmmTeEVSpkf9H
GpRZQ3ErV1yMvh/Gtn8wTbWMG2PvIQCsiScYZ+eynbdz075cqNS1qIedn93xPB4zbK5pDSsxL08T
EEPDbmFyhglu6HzbMq7B+F9VvL/oPP9NRP6RNX1vAvlG36TMluh3nK9i2PO1wudn6wtKXJZPJ5im
45yVbL+Cibygcf38OUu/RvOMpU/n+T9yYX+ztP8cjwKwqCIpCghS4h951VKnZLkqZoO9srqni2KK
Nw2JRb4OmbFjZMPwC4NsTUulyS5IptQfzG5gk6h4A76/abj6nKDAje+PMTGTCVXQyeoMkWznvFrO
kxkys/LO2zuU949Cwr9mpw4FYL8oLELViH8spJK2TdIKt/p7+Cb7WBxTODoqSXrGHU0txT3ZK9UD
oLrFs0SBD48qDZza65jyLUXbCgjflsyEOxgSuLabYvKBVru6mlfPBe5JwOWG0uqanlXR5Jj339Xk
XwqnKXtU9aEiCAAHjf4oZH5JaVZ0+qD6LoJVRy0MFlc3ZuSM8KMC5Pn5B26C8hfgBDB0NOqRqGKg
3XNfUfe/Slk6EdyEYBDkdg40V07DgsdcMOHmGWZ+Orkv9KtJAv9S/CItgSPkF3EQpTa6+WMLgtdZ
9eLZ7VtYyDNtNtLG0rix6zkGRh7CIZwfN5wCa0rN5UlNxeYTo+W/L5fYF1r8SaFg+kvU6MigUf/Z
6qp7DsoY+Bqw0NPFdTgZ6WjEvDGvopmUU41Or/W4FI0PHb/+Vc/8W1P+fx/dF3mDaqaP1D+YQwvS
VKyE/G1338V3vrwuQLecAuxMN+4A9s3WI/rebuXcxDv/sN8rqQadr5jct/f5iGZjpv4zmA2XIhhQ
r8UFbwDt5b4Qz7QLXg28f0GSiH+pjBxS4Ps/o/0DGqV7jJ7Xqy7We0TuIjW0n5GZT+spIA4Itfxf
ffh6/vpzbVSQCERaT1DxLf1RH3PVm1YZBerVxuyZLsgGIE9+rR+pxaCr6B1V/5iQw0Of1BvtFzai
ceLcvniADkMXw1l6vk60hTpJJ/lSPv+z1PkvufNDFSRFlc50YHj8uW/BsAHRI80kDtJDo++KgSvA
8Icv03/u3fhnPe2Qai9zlsy/fwsYph5ioB2X3znYCUt1bv5Dyv6VkP73gP7YGrlVhklXvHVq1ibP
xKzKSaFSiT8cD9SbmdP9snpuX9KXhnLXlrK2jLtlkS4fzYIIlESJldRM2sHl9iJr5fWZZerwK6hw
C7bp8j5sJ7n+WSR0Kgcj25QpTgHsPNm25GsGmp9JX/xUzVIbiOZosHsK7qj6F4v+pdrxP9b7j0qB
vBh96vsQkRZfad0zBu6TfI98YEjKhCCQTB3gv1jzV7z/H/Lre17LEpUJkP1/CrXRM1NHg5Tqo2Z6
BwCvo4sGofpvAtjGMTFL9HuKqfAPUfQ30a3+z0PpSPCfD30G9S3+vADIIUuGRw4xQvyGJw/pQEDx
E/2b9B9WfQfexr/Y7W9SUAVcUeh7xHPy+kOI3ySpEoUsJSFg7I5XA2O9JshUm3Ru4rQQld4hdR/1
16aetlMM25/lPJ1ThM2RthrfB4aS//zLklH7EtY/d4DqGUGmongEBsUfekz+BHHTluXVVtJpPim+
lWU+ETBUiQ86KcW5/mgtK5M6m0pLUOd6LDu1pniJxJifZlffvj6H4r5/V5PPnZJcQ72Ni3nMeYKS
qNd2sBPBnL/P6vs4JRPBU9fyYz7cFk6771Zv7A5Hx9/zfJvXZQzWtTSJrfyrpeO35jxEWywXzyj4
kf5VKf+vGf+xB8o1TgBe/Ej72+UzgrlAu7zu73tOBov+IGPudxWld3rMqSx1Ac6mnAvoS4p2tJ+X
KYEX8yrGGwNxjMnZe3AHc7HmdPo0hxwoB/+QOWK//v9nf0Qgn6kWBDhF+8NAut71weA5Cuq9MzDk
OWgPUWeSYvEVT/87V/ytvBuUYEpkAUWlTF7940FVOiz0TsOEpJE1BhU2Am2H/HrnB8uQcg7ztVxQ
j+bpoG3cx9U8oV8hhbRaYJ4ociMJp7qoxoGiA236DZxUu5hbAw8zveNfsroMznkO9Nv4SpMlDgHz
DmreXaNzZ/1jGurfWExDlmg9jKpENf5/cnecFXftJdLuYjSXp+WsWON5KJFdVM4CzlH9DLMZOaVS
OY5XyeXzRRXElZbkJEUkRjWaSvr3J5vJg68hkePHrH7MFaE01ERajoxksEpGs49iwiE41WvQkg08
t9mALqGB/cjN4eY6SxbqRaCXJs6AfEK7hrt9xVWOI+FtDum08EW82aG9Bcfflu6PY2oG6J+6SCwB
tPUfYSVwYN4BMkl1TPn9opvaPD7I7kPFCV6CTkaiIvlgQKMgJ6uZ3H7F8Tp4LmSO0yLnpXgsXVvw
49d0D/x0u4c0raifH5hk0/ZAW/G8u02vHI7yVfX8Fig87kfIzUfXsX4zbwC54Ff7LMtqkgJLqU87
gDDl8SAqAvPFppdTskMKlgosl7fJ1g9xmFG5XU86GkOrZqYs2nJ8RWhngJtPqnymfca3bT6Tv3Ii
3hzq+vzYR0QTThINrw9TJXNotKu9D46hoanQTx3nuh2vbrN0qe3qlTQhvXNGxignSHn+YiGrCVX2
vZgWDOQQacyl0QIHi/jWDTrQrfVzRV3Me8oCPBHu6UxQ2AiTBn6KLfGnfNTvX004VJcNcBh4RSyg
3OjDTXuRspm1zSwZrpjqNRzkRgCybW5oUUfOyMPE8XvdxqdnR77J5D6Y1HQt0U3Bin06aGQ3QG1+
hs8VtwIgW2CnE5MMMOkEDv+MKohlTCGJ9dkq02T52dHskKD59YcTioqDa2RIuFkI7jxAwR+Ln+/X
ABgm896YDwtwThAdhgyd0OhSXWsr4tiKWyzJxgrIhiSrcaZh7Nw5K6frt3dzh1QB6f2hCNczrV23
6VR4mEAzfiJ50YbFLtkK4Subgdiv/gw3A+8O/AeuoMYcDM2G7WvmsbhTPktOTVf/HhEnIUsBvAxa
CML+2XZQfA87X7rbUrEcFt91Ni6BRKGX47e8VBaDXYw8z6iaN9tq8uTkRYVobZanwTZwP32K5p2q
y3Qq42cAXSSeteXsIyxygBKHk6f6lT/NtE9pHpDA0u8wBAE47m60fK/xZ4+8dD08BoER4MkjHRrg
iD4LV7qOyU8mK3gTz5ptOX1+kVo4L1bJ7rHHxaYsSAfTvwnykwizSrZvfDs6qewmrDlEdt+Nu0pj
4PGoGN+jwaL++owp/Ob1YP5qvweDedUuX83l3syTbpbQQZ3aKB/Xd5rPkvQ7v09rFHY9JWG1uy4D
+gUPTaBXr/bNysj/sJvaSE4Ufw7jceE1I6Nqp8PSiFvjFSZ2I4OZaeh+fKnAXQYHTDeVYJJNiWa0
BzR/ABSUNm8a6zWcZm6KG+G5En7in2ArbRM0ce/gp+aW/AshFAJTQyRpZtoaxMFyuo4OFqqptT+d
q5PyW1tDUv9LYvBUttxnn8eEuEe5AZeA1NxqS04QeQKQF9v0OBE7I/6ifyXHdArMLNGqEQ55m0g4
zW+E3XPLsuXLt/N5mWVqppgH4niIzzVe37+FHfDqsTR5qasrcEzl5hlfrjozl74E0YTPXBp7rxQc
XvFCV5dZvFQEs+auMX4/AOHq+T+0wt9MW2AeQV8Re+h9vVca/+vwLKejQMqGoGGkk+G6+fV+YmyP
ccESNJqwhtMIZ4gRqXh6m/ARjegrjYYwxdyYRPcpPYsnI3x79OP5BrGE9NT7sv0acvi+b1P6ruSt
MVyDUyJvUHf/Mlh+NdafJgBF86Ko0n9Po4/Tfw6+/lzv72vQpbZO4hgQwvGqgPPyye2xeO4pCgrw
gJKwi5fH16GreCbRUQQg0XhWJbP3psGt+Fyp/zCj/nqg1/tzo0gDXh0fyH+OKpFvdZPflOr7pZvd
tz/Cj1lP7mAHDE01XyLZwI9LrvNS2/8/ws5suVGki9ZPRASjgFuSGSE0W9aNwrKtGYFAA9LTny/d
J87fx93RFa5ylWUNDJl7XHut/76X2r+lhX/7YO0X0yIJ8tNwD+dH/0iRDzC8fRXGJfh/sgT1C4fk
OW22R5mgN26dFAf934fwbwnE34/gVwRZ2op1uNocAdRkZMJ7Ya+vNoUnecp/VMD51wjwRyX8h9W4
Z/1KV5raNGoKf/f/S1ePZENzDkFh8pGKlZ3x/ib8t3/IVPR/iZIh+CLgVOkDUZ/7FUY1pWZ25eNx
maGI+lGYQZPAabl8veG4+QN6tgB21eWEL29UobE3+YXOuf/HZE0zfwd0BHM9GcxJzXLD6mnySP+2
d91uv7duKkS11xD5lJFOJ+HQPyRbWK97qZOuou245udreEh66WlKOyIwyUAuUUvTogxwLBnPG1kF
wi+89ho+UwdWnGdqFGr04OfeUoch+4QwjKTbfaarHK6iCTR3hZrq6Skh6jrSzLhSPXKiOoGGPlXT
A9JNTb8cmKkR7r4s1LW3sRXe+01ipmd+V22swuAjVT7UyTE6n4ek6ZvEh+oGZMcV7SfrE1K7MRiH
U0LLZLEaUZWikHzJfw5+ZIfX5PBlpshE9XeJHh0SPpNnIhgVK2FLKfmR6hFSUonKQeopksp9jYi3
B7vwPnrFAOj5ND2VR36MjZ8v2kGJPOY62Q84El6n/pwLx8Wxcdqcspn2OCe0hMLXtKRZJNtFhHDx
ie9HJAFu0Tk8pi2XFmncdRk8xnZ4Rk/HptlECsdV4DVhOXA44l0CVOhFc+/JhagCaOCiC6FKL7C+
2viQu1+nqFzbyW2NnyKS/jZRMCU0CZuoiaj7RqXfRJQjA/iTQmiIEwvyhqfvRlViRy2ymm1i9svw
GD5pXLjJgV7HKaKqKf/Bj9MwqCM1PobnpXwzFb8CmIWKsHeK6Jzefl4CQVW8i6B+iF30fxtusfu5
41KrkZruB2YEUmU/wDGf4Ffnm1UAkA4zaj5wrFdxR6dyQVGf1gllfQJq+TBugVXSwAXNCnkJuVKb
fi+C9FLejr7KatzyqxMLQk/NSOqAnVhtJp9Y91kPKLPx9J//GsSGqTIxWYjyYHTWlkNdsOlvB3Jx
yjvIsxNJ29TF95ixqOQaN9k2sgI9gQQslmuB0i+rosmuKG4yJVDHTbynalZT8aCmuaiDfdLSt2rD
FV9WgBJRcoz2uXz6NV4lHW+7/77HqEdChA8ByZ2Hna9t3vx8nuwPrpJtes9Yc6wSjZVWpmf/zKpg
mA/FbP37HO75PSySWRPXmftxT1/RKq75eAg5olsIczfdOo2e3Z6/0Gelq7DkqPekAmV0h0CJon4m
u5DwKvFd47vGp8lN3s5eMbOBFUKsxP5Er2kZye9dVubK4PrzWgdUupOQXTicAnkGz6ATe2K/dV/H
wHjTYnKVUAtX0Wpzfr8ODV82T6l7hcdAZT/K/5F1fV3ZS/KW6ZHckdIK/HUHevxfZ2lDtZew+HI9
lutXj8E4RnXEsqOQwyqhTL/jS77KibZxT8jdZRCGQErM+6MuTcOZ9mtUpsdgn/51pvv0hfDAi47x
id9S80zBsXN6cRWBD+ea5PLUT1zhQ1F+v36uzzHdptrbKjl+r1gR3O7kSfDiRpaoiA38XvgKFH6s
kiopk/vG+LkFq1jlFjTUPY59FL7CY7/ql4kbvQIzvCW6fwWxUtHTMmAPbodOKKkBL+EZmpdTAL0Z
rCqH4MRPZYhQ8qiLVN8M9VDhUw6DkoynSi5sWytyl1q0Tw7zfXIL0b3nCFABDzuOqAvcyCDGuoUs
D1biio6FXMYE8P42kgvk2Lc4wm7j5gb1eLlecYSxO2A2kKXKijr2Nd7ijvwjFD3ywLAlD+DYHJ/8
4TqiFflzXHpoQnvYo+PBeUDPxnHzHGbTw3p2SGu0Lupol6rZkTcAayN/eMYqdqaOemt93UTy7X7e
1L+jz8Ab8PIq3KPgG16jvwzZX0868AlmDBHqCKEkedX4pEfB9eKZug/M4sMSl6FKU0Yeke6rvJVk
9eL3/n3Az33VVyI9tFKV6/kKLkM9rBJ94XIH7eg0qLi5F+6T/InryxgnIz6pFekL/VNLnzQPXqls
hcuN9uLq81oWgxE92Hb39OeaLu9pl8pNqGuevMzSHMgXHJ4UROUPLx6S13uLMWliWKLY+is2JYZA
Li8e20dmIjfvFuACz4JwR5qFio1WRS9gExdABCVuSW5kO2h+bEtPLs7sLwPFIxgWLE2E/utUTxgi
9emeh/DHgeM2WDFtqE/l/ZbHI4/6EZbJjWtTIozRxn+5WiWUX6hcBNewCY1kx6a8xDc8gZLQ1JZ3
8S/fonIfpVd50t885Tepg4HeciH7tDfe7Sa/shNeZBdoR38gd4EWvOYqe2f7Lm93yfaWb3AMQVJF
VxyW/JJv20SHdJfW+Tlyk1Nk8/eU/7xzDqzwSeecz/w+R+p6lyqJAsnbgWWmx1c8XeVrLJY7fu8U
U3kcO6HKIwj0TVgqtOekdbn+iZL9hwLo7wnG7wjrV4LRNq9D2VwRwVXiFZGR9H0HzBvxFu67CXeR
NsEbRjKEOSTVRpq+J47nlJgYsYqVIdcSCn6f0ofUgRZp/HzePEJ4Atmlykw6IUpQnw0eB4E/gC03
Ktw4dDzvf4fmxu/s4Pe5/IqWD3a7vZjGgQFZAc73ZlGRlefRoQK7BMudXURCOTfBciqoHXzjMMb0
G/wmYIY7qAfOgoDe644BSnVf/31o/wipfx3a7zzusDevd0U/v2aZ7eVlDEUP8Clxgx4zkHxgsgXP
oIDjXYbdDEgDZFaXVhCs+P99HI68BP+83Y6q90zdpn396xK19qO37V3sJ7f6IfLKQxm66NbglAAC
Q6wCZbsR01iDCcALKZ8uGXvSYGm7w54bM7u0D04Fo/9IVO1EvrzMmRGEYDLn6obTJBmbX8eTGNo9
/1BCBCCGF9BiUE0kVt4PYuqCnhjtvm0tVLroqAm7iywIboTxEJSE3SFbagNS4u3hKXeQHU0V/uEu
GDI5+6+z/5W3bi+wJ5/03Wt2AA1leebTa5qp4noWkwjiCHS4B+j4HXaD2W37DVLCXd4J2AWzt/qJ
7yN76Y4YkaBp3lE96gkELU205N4ff2qZ/6M189d6+d99+tWPq/f1mdVcvyB8ZJzARTF85yPz4l78
R8931ODsjtt2oOmDlj4N/KfL44dxE3QPXVeyHjFx0DT+FX/0UXEajNmbXfoyE0qwvQs1nuw5t2Hl
ABJUTzpjWR3Dk5bun+ELZFVP825N0jPEtUeVe3oGJ6+E3FcKwvdawNhabTOFOt/S0YL27dxFtkIZ
MzS29ELQLZ0qf2pO/vttcxyWLGRvkjzx/88CT2fFfh33zU8WmFTBqX/oVzSe8xvpGoaIjIXPJoKC
yihQw6p/TNz8lZ430m0wxn1MduCb7OS/t5L+73v6b4f1q7Cktcfaba1WHpYarWY6BlGL2SaE0LjG
4Y54bZ/2AOE4HCHRZdSL9gOZBNT9JxGjCh+xJ1NEu9iR2Bky6yBPcuNbKv8lKw07+XbpnnAWP0oY
qK0vP8HrrRKUH9mgFxymdL+E7dN73MPlyvzx7MtMVOYL0ljLvzIn6aH9sY0fMINpPsiHZBWpc3lU
xLR8ScjgNX6RO9SY6RtmvQ4MGZAlL8JBGUZYhG8WqMQLcyT8WsaNx34dyAcxXfWHDFCqZIUYdzdX
cJkyyJKByfZL5V/CP/BvMlzpNnakErRIRFyVnAgP5Zvh1H/+vQcaz7MJHMGBExTqvKsMJXdxF8jX
qIRHkPgRiMqs8EnU3Qt6wS1FSDnCXSUyjX+A8zAmj7SXy0sqv+Rv6KO+3lnxkdK3EnpSpG3Gu4n4
d0Xi9oe18aO99A9L87e18atwgRLV6YDOTTdtKC6cudZOtI+bRF53naxC8+WVp3wRy5IFGRy5uUYF
YctztrF8Nn/Bd8p72vzkXFt5p7MeAfExd3lcZkUy45M53z46RowqE1YxEe0kfPvJ08i5GJLtYpnw
XFc+KRLLiQr9asjoEEmSTB3K1JDrilWG1BgpvEnS345kUiIrKDKhAG8abUlHZMJlIQ9JLLdFD4dv
wFlJt2SSob6bPwlnN5YZpB1YweENrm2yTHnAMiUlrvtJTmVaJ/9fB09uqkyUZIxk/6ROskJgk7nb
RG7y0Zb/ETWBQSOEY5QyOhNclaH1IOOQ8Xo9ajoghYTVPzUDmYLIBORKQHaNLsV1JN+eEgDtD0I/
+VfGbFc0jX4yFd7hHBhE/Zaw0H/VcrgVeITJUl5G9B/LwgJYyNxNOJKhrBWA5guqzEjoiBMhya2l
FL2ITp3n/PxPT3sUU2SyJ+NQI7lkFVS7EvNnJ7IWIY9aZlElNWR5Ojbv16Z04hZVwLpM9DfiR9RZ
kNrM/hQd/YDE/mtJ/nb91WW1vd/uTJSmi/w8XdLk9FZIv/a7KzZK659bP9/WkQK1KSAzpBwCLWym
ksZQA0MI1C787hhaHq5CB/XxQlkiguc9blHwod+92XEx02NyLXp89PbWk9LwSKVUb2Z/EPh6m92o
KoSylcK6MTBPruUfCrP/4AT9cZkuFUsHIKTeU3+jGdT2sjJc8wlh9z3MFstkvEdMsbOnKzV0esET
ATz/qETtJ5GJxAx9CDEZrcYnCW3VxNdDnWIhUGS8BRD2z5Vp9icl8H936n87wl9+rLrdTveV8upm
mu4dlOIJ2AKujsCkCes9mjkhWC88KgOCEFM4WqzPAdKD8S37AIH2XuF5YOeWbeW9b4eHQQtd/jOB
ayM3s+7otxPWe6oj9YP/z91XUH6Z5mbVxvVgcB9fRSPsnki1/ONJ5toLn8lstAW3YP8hwOzJEOof
q+xv5/jLKTr7qr1WVsekTgjEnukAgsyq+pbY8G281KbrayLR4k9h03tnloDhr+WSSfZ3mtEpg2tp
NDYTDewxPOuemgxPyOhtGBpZaKIeD553ofofdumbe08cMjDKeibS4DBGYQnUcDhBTei/Tbn5r0nF
307olyXfmef73Wwu0svLFEiPTL70n+KxgjOR3gcUHOXDut+jciPNpqzGuYPTWpYtavzpPnmE7qjt
y0TexW1W/b60fhg1Mf/vowUM+ofr/2uXP039eqrNp9zljb/QPmkaXf3OBGEQLDrfeS3vzXRfRWjI
l9vp+kj0ePQPsOz7tDIOVv/6pTFPCErNLAcWM/xKdAdUb6QS4w/5Xz7de+MTpPAPulCRN6UjJdo9
GKZMpRx9jq6vsLUz9SXuzPER4ogtV+oVPIwRI60GgAm46Bk3yLjZo8u3Sxt+ADuIHj/fX7bn0C0W
lPGQjJpNqRp64CLAHcGuRMlcFcZCMj03sU1FXs6fhIUVMwYLuxIaV0rQvAEN0Ogi+sNrg3KM1Mt1
Pi2QFsT6Sq6Hq0XKALiYqPGGqS3EMTxGerLJM7klqlJcX8HKs61woGze34+674B7fBSD4DhFIW1y
ZmTNe9cg9qfVvol9H00pqKrB6XsZNsN/AAwFVDrpKb420x3v6E+2/mq89YEFqYP5Inc/89uAyZLV
6Eal0yt6otinU80vIAA/QLa8YNz1EbjskdfKCxn2XSzmE+bmGG79eKoD/RVeuWnPDFNLJ/7u+DxY
vUJGuOWM1sdW2B+3hM+d9q9eNH697cLOG9pi2Ik3kspdwMWoN2/vLWOoQsK901MwUb1J6Q8kPXQ/
PXhMUHW5CDqkjwYXIHDMGovaszaDOxWr/iMxKTyKWosh16HAWVOopzMMPvarCnxGheEzCi5zWUWt
HH/JUoE4k7Y1h8hZw2saKDB7hDRDFlmMnvQHYxgfg4M32RYj2xKobl00b3Y5hIz3wPAd3LvEWe8s
b/bq/IdLPaRb9SEXsOaWncFob6R9pe3ffCiOzm343gdKaT0FMb9nqLnj/cSHcbwZ/VGs+t+9qOu4
ANddUOv6Lxt+ODh391WtuqmKWLVFq4SpGArINzrFaJ8TNaGVTuH47Ms+FHGU30Z1aL9RGs9kyC6L
5NJEEKRTtL3w7JbaGKV5AuVz8HCwYcfwQMtChgvN98UhdlHj81JWnE5EBvJfWX9avcmfZAlSVpxq
6lb/bUgsadb+acf/d56/7PhLr0opccR5/tSC6sT9bBI5O2T4snQtS/xIU9MhkOGnRtpgBabfjWQV
UM7cxDa5GBM4iRLJGlZDcKMk25+K21/lVRm3E5VjP5XQSqzEwYr+9ynY/1rr+Nut+mW5a/PebbfV
tZtVAWqb0WJRJ/lOTEH5hVo/R7iVsV/ha2FOphUm3nCsD5NE8wo8FmTPywUassTl0+XCpAuTM/uJ
E0aQGwKWrefZYKJtRwBlb2PAE6dx7d1WsB5A0xCIyZMptlH29acYx6Tp/w/c7F9xzv/uzK+K3XVl
t4/24KKcljWLU793iBv/kTLCdmIWzpowvJguV5ERAlYf5/ncghL/MVqg/aH5WNBetAyPWQHGE5y3
R892NKJSKUbz12RuMkfnjEiTgFoDBF8qnpPmC78JMxToDuK0yIh0j3txUYLFgom8zYY5oHiy2UXZ
M2Kq7hHAcY7porQidX12w3zhQCybZvbELz9U8VQCOAaYbCyy8yfRwZvlP0THYQOYY5onZQeH+ZLl
lWk4pGYawiRx9NbuNWiolzGa5+VZE45u8YgkWTzTc+PjqHLSOHf6xeBgEWOM5haGlIjiNqB6tqj9
+CmHL5HiyWMoZMBtjmzGOH3b//qaq9GCPpoAa6cKjlvRODh5CKYo44Lu28YFpduKkIFU0wMYQ269
84HJjMeOP65gQeq88a5g0fi57S0O9Ja4vvk2Y/yi+7m+UDp45z63ZefNF4cEFgQGlAh9KMt4ACco
QDGnQ7NpLwcncz/rBSOmqjwghmq8nWycgPlGm5EmHtWzeBR3BSPHfZ8rHe7eVz2PegDHxt9WTJdM
/viHvp9z2ZJXPN0JLC9c7N52UHong08Fdug8xZ3eMIt5sDSZuYzuPtoJc95//oyyhYub1/o6zzUQ
zFg8BSOnryaAnZ5QjdY1iCzu5xyoziN7St9UD2ZCShTeHx5B/dUbzeWpOsHXhtnkiXCyyeiQsx0m
YoDvYRJs4mc7Lsh+IHUWtEk2iie6P9vu/Y9uSc4F6puzvh3EFx1af/7Vg005immWiFkXiHTjJqug
fjDpdWGgj0l31jazZ8S+qrfZTkYaoGTG7tVR5m/w7JMJKST92gZ4s24RdL5Ch6gbEGe+AMDvz8FL
ocBe9/G+3AfYN1jxCpOtxbTNiVHiCzBY02Z1PKHSE8uGNgt7iGYwS51KRmh51jFUyBbC1Xg/qUWd
znYppyDXo8vo2WU9itMg6Lt58L7yEE6I4+qtQhDNZdPCLfIITB2BCpYgy8ICYnUT1Nq8SxbHou/O
pJzOw38XqRlP6FV8zetFtlABj3mPHS/h5cTSY/Wj0CB+hRqxwzop65ZZ1Nz1gGbzxKvLt7sPjgHI
CJ0KAhZnxkQXW/4symKCboZgVsqjemgzZjHPfLI4AGUoS/ijLzl9sUMXAwJtVkCYuf5EzRB1sP15
DzxV08Rt0HtyKI3m17pXzq9NnGmTub0boqnwQDIi2PsPFSc2uR8oah8RqdIzZKP80QhNNA7hEKTB
djiYbVqEjjGaoyac7xgFrDZa8jP0283TmWDAL/vqbghbjUBAV2iHnsUX+/jgzakNyKG/g2BdLRCY
Qlo2yDSM3kGygSARvSx3ojE8aMgTptpKEMg91Uu50xVKJ94sZlDY+7ohCDKXCb1RQG0h6BvEcfqx
G3/onmjyzTnC66bXeTC7TT7sDfIY6VlIIPPDi1mbVMreHW+Q1qN0YKfI7j2yeAblUO19pBvFn4yQ
8qSLcx/MQPd2HoeAGoftG0PwAkJN/flEBO/IDA0+BmDx2CQ7rgxgQkl9w25gnxB6H6Yv6ja65xrM
xAbtphcttmPGGCT6l0DLNzdLNAE1z8j2o6031qfDcYmrK9bYJr5uHg5tGYKHTYmsZ2VwfPrF4Soe
JF9hXphY38b33T49YpVr1wsW+QsDIqfADWzemXgVmrQwwarmkOAEeRgWT9KC9RSACd0K7z5cn8Pp
AYPpFQ5RokAxymZa+PWWrIvloyRkRxtXF/vWW8J/DGcPxx4umzs/ilcyRRtezoivm6/1ZbTO87uf
Y42LxeIVMmx+jXVx+bipidT6eHzkB2C28LIFeVEkzrBj1DpOkrtXLr7dQcdbh2d/3coBdEZZDkbQ
28UX0Y6AOT+lXpX9tl+ewvVjAMU5Xq6KICo+0Y3vkHJnh79Y1FyzK8w8nt72z5dcReixDPQy0mFP
vEUK3ayilVVV0JlXC5HlcG7tmTrtWSndw82tiLHVGRs0x4hhDmvgmsHzjPRWE+4bBulbCtgGpCis
8QNCQwyrnr5HLGkZBz1tUG3+QW7MmzyO0w6btWw/wKp7T5Q3md6u37eN0LDx1Wg6vQO49NbaLutB
QtW38fxwhhOGX+vipCBNvh8cP9j7qA7otbAvPvQvfswiTJ/TNOaQRl+gSeuSlU8xGge4LNBmgDca
/Ch2BCeFb2yDxQWBKlJZzgBBaa6iN8LGb87p5KeS0DDoUQdfI+psXrrLJhvQkS8lMh6REjLXwa9p
WxwYV5yX8GVhcaDrWfBpZKlWUT09bvNSDYpTmIy3kZfghZ/1F1B6c5uzgEn/DFGbkLZgcCJQsnf/
8ipq8+vcZR1JAB3Fy0iD7ONQT9WuEyVmPuUlsA20YaNTuLLRCOXcqjbkQ5XwytSRifS8D208ro5b
fVbSoxU+bR9Ogw3D4WWgHuNz4spx5QvrtsRnd00MrfvVXyjF4srCBcuPi2CSZITrXFDPZ6TkRKem
DRp/lxx3AqYDDDGut0T8SqU8WL8GTkmTJbI+n7JcyLOJlWzpa3HNJ4F8yqTZRhzMypJLEHkjgtV5
VxjyCpEkPyU7lAxX5tv5YnEoMdtPcQDigU+qPjCA3CwX0aJCn/GdUeBUTuVXczhhGZ5Dp9VrkmXz
vj5PoFPiMa76hkcu6XQfJGUE5WAyrnB+pNZ9Rb7+6WEelDVkEDKcCIsyWLOzpzt/bLztg73HfIjC
VVjKmMadSCaG5ZInEStHak1oLWEAYyVwg52vv6PYOpYSR2HxmhbT6c7xGtX7Nnv92syVKlAlCFjA
6PgN9H3nTXcLSU4g6+Pnoc74r/csIZpo4R/ZH4GqR1f/TAWMBpm3jws1J3LncOmwqsHSXiy34J3u
UaHAkaCdvSki93BFh9Niee1jWo4bpMjCNaRXVVjRjEUIhCLUy3sxOxDXimiO4vlt84O3A5HhhlMD
Lob0heDqivR4iHF7K4wdIRgJuG/RCjn2TQXSrd2wx3juMV414RYlJ2ySx6TF5RXDt9Vu1IdkNtq/
mFAOr+huCc0Q5fwyf90iHUgNgi9PCg4R482QFyCqEr4UMd1jsLYBuSOyUDvkwix8BZBbEcJO4UDb
Tpl/P/te0YfD37MTAoYuvjHs8ERQj2U3YMWxljRy9QNw5vLx3tbhjdyVNUCMXQ4ZW4Ccg+j9nJyG
mpLfTe7pa7rUX0znQ85gVbyWKyXu02fAZd1ymXybQ36xnogjWW4IebyxiQ7elJg0wFWs/CZmaCoZ
GvmN0dH66Wno9O6YqUIf81qlY8LneD+qBLMdL+o42I9HIl9bHv3kTsHZRKjvMbSWKPIpEUWnEVyf
F2oSPdwgyyAYyI7y5vFWi4kTD8qhJAd4ql58gU9aPKh42CN6VWabvh0Gg4/XkrqWLmZ8/6SMOIDV
z944SPgxPMLA0ycaLdyXOt9RqtjHPf8BGuYcUk7avd1tLizrlM2OyDrrwS8jgv5Br3+3RRP08f3n
waDyUw5nNSY0UT3IZrxdw4CC7tVMK3xYs8eUgEMPGacUFuiUxnsf7hPl283PEnYfuOkgvRUgIJdM
FicbjOttvVHj9BKicex48AJDPDIyRt1pYzR92CU6ZiAG2suL9OIaWKNq8XloB10XDGHk87p11PPf
+u9q6L1Ge3EmnkctZyfc5VufQGVgzJy16hnBwHXERzdIy+JsSn6wiRk7oWAo5BPmTMIEQ9y6N7Oe
6rSv0Nd5Bi8FKBdJr0IBh7aczsxtOXWgGOUYINfY+i6ikcCq4OsT7SE4CpMoU+y/qcRjfQdDrhZl
Oc7F+US2jLEViJI+rsziwKjteL0CpRuSae8VPWpvG13InbqICSTJln/u04GGLxhKvEOgjL93xTX7
XtGqlBqClpiVYQqErB+YXjdyQe+4gE8+G0bL/ePde+Nj2xYBsLODbwgN9427zfwMinegZ739UM4v
UjtXXtFWXAcd3B6ezS90Q9yDK5UOQUt5S0McCrGbGO7FeEzMUYRLbK9ObHz/NDQZwmNybS88+Ul0
ZoZbLilo9qP2XDwPiGPcxM4K366OOHv99/f9kXtx0X0oD+YkQMSLB++WAOlyuEIO9SMMJqpa/PkM
GJah2RI2TTg8ZcOelIajSNpGOyGVSFwsr1edA1MZlh9PccWkYLlJamxpmKl5HPxxnRGMLLowe02O
a3xaPHdyqvBmkD13Qk8lvc/u6/ISCj7Ip8atpT04gBwB0p4cAKrALmxLZpQC6zkgF1jAnYJ6Kahv
r13DWJeRm8ggwUyXhl/UoeZ1hIrLZfmR2wViXRKJANshSFv5QdJrmZHmws4dOrhGLdo9J/u9gLxQ
YP90YS3QW/rYDtombNycJOuw8+/+jYFYr4NqzdLFHOOZzquARtlmW4EX0ajpmv6XUYXge3/gI87g
EJV1cFeS60MStxmGR+5FyaEJbjLaXQCBps1VmNj+XTgGR9hVPuhX4HDuHHHk0HlvaXEKTJKwmXJL
SfypAlxkxt0Th3A3gZrXR/ccruFsv8VToGg+1eHHwY9k9T3cPhL2ooxNL1FhzjTJInzy8wL/0Hpr
VeoIkqO18A514QN5K5jNXu+ji8p00MiSl72fLfaoIlJkx/bS7dewrt5Sw9kv9IiEFvPju5N7iIgO
EUy+LLDV5H/hEs0h7iUCJbeg/Unfn9HIPovegCpKxkR6tFiG2+Dgh9cJY4djdzw+FIR7kDqnrBec
+jfyLIHmMWOHyZ1M75P1MjfkMiuehIflaKpU/iVnajbcDalx6DK08oxwyezRgirv3dcWz2Osg3zg
bMH4xFh1KidXb4qOLN+loU9g+LEz0FBIWTGGJxmSTZrH9siE6TNxmKnRpHxUBa4gukCPxQyyQsm0
Rumq81ZK5HE3kik+uGBE/R4WErdLvLpBLCvxe2BVIIkyjiGiQr2lCz47cx8sjNFKZuayxEAONgSL
F2+L5htMD3kvAtQTZFGb2QgrPjn3xLGYbDUeL/Vg9SKvP3jW8AsynugowzH9GGukQURO06SkWLA9
+4q8UayPICF54KELZaj9eAmOmIuK8CCCFANcaTC1+oQDIjmEJhUMLg9FnFA+Nk7QjvSSNr+INRLv
zz2OmQiTMPUplmuX6UbP+TBB6Ldz4uIXFvqYnqiokDdL9UvoO2a7oJ5JCqyvG9aU9gQlMjKRZWHH
ayIk6hmyz7BuSQy25F4cGA6dZWoTeA+j97b//vb4vEIL81aE9I32YrkbElTqq0B/Buy/sIeAM0vo
Js6XZC8pweSkeoenBFxPf4WLGKT0HHARjEjnsw8lSslpJ/BxiYqKjZ7PiRLBCQrlKhYNES5fA5ce
ujQgCDhRtX/EG5rwsMylfbgnutEbwJ7+QABPkuhZWJW/3YP/VYN9FiQX8EKSv6N1DAGWoMRWbzlr
DUq7it/3iLZtbhuzr++bWtAE+jhScEjJrh9eRnWSaoosqRDywybo5SEFvWM0pbRflOPiMVjXEzuj
tDcGyuOFtUPJz1/530rpjWWULItEW6yavrEpK0HacWe7Xvs1piXrPl1dNAvNThbnZKkH02NA803I
aJMVy1pxsasQtfa8C9rJ/jEmgz74r3hcRt96wg04Jm/qjRwJVzWs47sAKDO8plGTjbt4SgA1/kRH
EjExQe/M8YePYdS/LVwcsefA17Htb0lu+z2/+2muddzjimV1m+2XYw4DwuNkODTxuUMC+vXyNAzD
qT0Aj9iXfaOb31cL1ECJBHQPfvyiwnAjkqCNv+2BHPRk0NQn/Lwcaeftg59YOCGDQEMAgO6b08RN
Gbzf9t5AE+93MJYmscr0G9aX0yn/XmGRBUgVpndf/jYgtbT8PTioXX+6tMhg7U/WvMWQocxHIUto
Z9PymztJTCEj2UPYQdt49J/yWho1GTH5+2Mc6uLEWqWIeRPLIpxSrOfLmTLgDE+IPcKBW2G//7AT
h54eXMhW+j6EIAz+f2PEqK94DDVg7+J59cEL6JZAhZzKZvbZLprA1PwXgyeMGGn+2/nj4YuPwXNP
6JJ+UJ2j4owyKjMszGYHg/cTUXzBuL7tX5xIG634NO/5ztKZsqeovudS63f8bX4NteXrKU7V4OZf
N++Msjb3jwvEaNai9d2u2LtF2e/hTdHEfCYEpI6glsuwqj4vwR5aBRuSuAbwz00Sd1yV9O4zqeJ6
ht63vQwQYG/GCM5JlhNs1vjl4zylQl1MZbddDvV/d28VEWOB15acSgFeGI4emN4LSwnL+S3YtTGO
mgsiiVhwvHyj11c+fOlYHuf5YxdSh5OAPNnUX2jsCUjytjAWyMI0ogy0ZyvRY2NSeDr5O7GUBfLb
3V+TkDZOvGToYlLIOtBpKEV2p9PzJFnnxW66XBJTzaRxunvHe2CMyaUEC2bNdGFBZw3OOrsUZY9M
XtwRLUfjQhig5ny6rCQcVtBKZMV1ehswHX+msAVrtDh/rR8BU/oXWOwkCBR4ZVX6ZPV3n64BpV8j
w6NT7o+XS2SjASncfcv8IveWgZGMqQxKWCGdkvwSnOxkTlyCqvV2rFCvoQRKioplc4kZLqRFh+Hy
mqxvWIqplsEFA5xKWYlelxqwFq9pH8irswXZ77Gd7kQMXCHNW1PcwY3LS1ktcZjj8xoHb3vR9/1t
61GbRnNTVsHacb7cjiWLLuESeXeXrDVyqRWp+eCqim8AO1BLatD4mFda5PQuEHKnuhfaV9oq2avf
4lgH8PXd1mfQT4nbJEaHn6kuFCN6TWh9nlya+CpiighFxvKMIDTfNCp7TIcAc3uKt45Pr98w+lfA
bVd5xI3C8LS4RY/84E/to1BM0aghgAMJclNcTz1NbmpOmHn1bXz3CclI44tBUro5uJiSuhAQrwxp
rogz0oOafioSDJcjp7IfkVdiP3nnVjy39CHxsgfSkVnSjhQm3WdmjVMe3iJN8ZF7+DkcjUtqkliT
7p4ZtgesKBDILNZmsHTSvQRvaepAkyW2hyMWzPKMqlVwk1Ue5VxYxfy4mV/tSB/8H5LOa0lVtAvD
V2SVBBFOyWDOtieUdisSFAUkePXzfHuq/pr6a2bvboUvrPWmlVpEUJpTI/GNHZJxhCnlnmTYEAM+
xUJbUyVsqiE3IMP64CYAoGvoqaPunUQkgnWaHCcrG4kKmPP7hW5t4wMCG7Y+l5ZErGlOdl9kQ2/P
JVSAc/ACQKDijGtEH7k52Y0WQBwFsEK8HtCW5uMBN2a1q74sfsfxbS4SRyKuz9teOZwH7BNWFOEI
LIBYjESRf7B/DXo7m73xEyTLB3pA/Ewp1+ht8yTqzfrrDfs7stKY1PVvawojhLLE2Tlogi+xCLOE
PAkrv4psTtl/uwQx0Nk6CqR7fLdVVAFOrlvOIR3bzohctON3ZB56d4op9+dR2ZHZVj6Gf1ofOkXi
K5+LwpjR5snBb/SnpNaVi2ercee/gzhYOpop+vmXN5Jdn8xVRxmYN55dvcodKgzV7DMrLMP5s7Nh
lRoUf8puPka+bXJZOXCSJxB0VoxNfqvs+29hfaohz8LHZnhJ7DFIqnmj3vPAL+FjEGnoYEKN/Zif
Jh35L0fcvZCLDK9awvKiMjT31WR1e15XkUML1QpmjF4QxGTP9TylP/8CTWTLn2jzY3gvVO/WOVGt
uTW6Pka+mNpwjmG8mVniPmorbFZnFBbnn969n0clf1fgAPrH+iHaARQFccRPPRfTEX5fK/SAfF0Y
ZU1yUlbK/I8BFeQFeHQ1EpamsZnOMn11u8/INOA7dX2Y2ANbGVzTzKaGTU+9ORxYzG2OSV8sVZOH
2TrRAbEKMZaRaeDa7M1EtrPgaWrZSWltgYq85kRSgl+kzjijs4SEIgOAcIqPuRuERFe1JDtG6lTG
qiV+hOFJnDKhsdLpU8cnLvtu6BTPqa7xOvO9ZjYj1xnPUN75FBWUA4oVTcSv2TNa7g2E+jR/0Xj4
CFVNskXILETCMrCWkc8EhC9sO2NvrdgiW7iZ4bFhu5g36vmPT1vDFT3rDzf813+FRIysP+L9uM01
LMcsjpJEJxpmkI7yH5mTeyzuyeoFDt5CfJkvweMNmgn5ABxH+cDEZfP8zAjIpiRUvIFi3wtXEI0F
MkFtvoLvgzZGEQF/oUwpOUTvDIj9PO7VwskuzCcYKkIMf/Ohvny/D87TdP40D0lB2z8K56/wn7es
hh7lozErzBQWFGdez4G1CEvZcbLaqWpyOIgcbNGu8FHgvTdl5jwAg8RR03SW7296s9zd2slfZP0h
SF3tEVSo8G78UXCxWez+RVeMqou9IIXd68PbXkAoRKsm7q/eolv/1+7RjZ2EJkucrQnoIcm8kXtH
KmtX1PT2Bzw42l9G6A9Bmbvo/K9g/kjhp/hrBqfo9KTWgJRqgT/L7aXbGJfcHkR2vkAQd/rQY5Aq
ZliJQYP5WYke9aVwU3QMITLs7bYV5ExHDsmdy+sRQmE1RNVyB6pOnEJhZfBZj1lV27pirzsxWXQL
rimgSyVxAKYNs396FNFMyXUu1apZIq28372k5t0QUdE6D6mzuLn1fBPnobYC+31eB5sGbHoPlPFd
UhsRe3SjsoncgfuFLLwQQ15cxpDxZIgGSAa+RMYfxrTqzNF7T0crfaGEDGR7mUTEnuUpcswwtjZW
ruJkJkKWrZbYQqqjy44ABEWEHxnW+A8H4fkH+FJigB9Qz/8b34BJMpF57it6KjMd8q9f1HK9CX7J
whmgI7rPdDI0BMjGiKQY4QfhwapJXc3Khvld6ubu52VKznyHUIsFRNA2J2Q3Pw9lc073le72Gp4C
7rUjaZHfB+hfQxStqtEJB5BDFYDipBOlBFEh+djPXwy68cbGLB657QjtQsVSq0kokvik0VKrz68B
jV+3GCnrWJ+T0i8YRYeAIAJenfZGAinQBU8a5ngD0WUqwZ+hmCht35fIofWa3Db5iigN83OJ3ffh
XkwhYSczQWkOHS0E0d7XzGIFIe9cffbdELmBT2+Fj88SGwT6VcOAgKPUJpWa0xkw6M/Pw40/EXwp
soJ89T/PPFEWe303EeIWEmZXIoJ8E7v+Rkh/ueZoj4nu8pO7RVcqbgCwbPS2bBNu1WM6XeHenFuf
6Sc4W2xB8rAfwGr9jVXF/6sQ3gia/8PPkWdfQnCrkK77knoAbLU9m52UKUrrE+iMthJPnk7UzNvJ
npJZ0Nw0vGNma1CrjuAs+dXv0FyUAxAYUZ/Qp6+FTkF7zmHMckvHk+9SqdNvsSWigKG/UUBoElQL
AFM/j0LYKEpfDRoPVK+gxp8DDYkGGxrrgbXyJuElods+4RHa82km999Pab1qlBM2e3UmpkptOzJE
qTMl80P8sp1qQWVROit2IfZvAdVIoLX5fDuJAyts1q1HcpqhsoeJRNx+OpK/mw2YInZ8bT4+1BkN
b7p5aCJ1mQJUeFdyfM8dHcdFhlZ69LQCqvl628Prgjbu/Q0fJ5xmdmoL1Xl3kfzCwuNsNn+XmQoc
VdllBNa8MqDCIIMQnG1Hd+eJNpipyTSG4pTKKQN0v9dIU/68bS3fPNpdNZx9oI7E+9O898jlmRqL
O6U/j6y3ZqMyyCRE0VyKeey1Ts4Jz9uhhivxk8MX6PBCwNNtPDNUh2yAN8awtyo0VTGuACJUxSQD
qoZ/x0npqkNH3+Eye1ndUVP5bSrz/87V+aEjsGeSRz39uvHTOVJTM1MGP5nf/bK9WYLQK6doJf79
npFxNzRCHVycLAK4ZaEUEvrph7nXKFdM1qvQerXzU4ItD5qKgbrqtVxsRwI8c5Qa3B8OiCUSO9vi
pON4/NiKD//+AT0GhBCrA+/fUJsMdUtypcp/Lum/XY7e1hscVPHs+SnfCye0YNpfE+HgnhO0GTEO
4YMoAwLM6Zl6Lf/8DEr3uS9yl4pQ+s6Yi9n1TnoecVyjQ9XHFxWuXJWnnGjle9+RTPXA4RE/rOee
DKr+RG5Nwd/sOekaZh+V0TyvazHaCHPQrYk22cMlLDYZzlMlHOLEfS0i825Yj8bK13V+SNAq03PB
z7X2fS21O5ldFeXEuJZB+i288m2Vn8T+qHfhY5OPg28Av1E7Ue0R+KW9Zp9xUHIrcn/b0Azbe2U9
/eXPzzvgCEXFYvVCbHSGqXA8evJ/8yOX6ssEiaHUdFha3sPygGToepxr/OGHlD7ayOk3NA/PyVVD
zz4hdIgksy11cASis1xqfw0DbpvU6v9SYW520BmX5nnzAP/K/XkzoDaQwmLFkQAl2FgaMDqvPBq5
bONFNlEdplybBhf8UYzMEU04MBQgVmf+quAtdsChUqxJEQsPKIIz5ucOgLTX4Km4/tjl24f1KjdX
0R/Gp0BE3jcbsEkSkIh8v5SNJ5YjC4v/jCn0EkVrKFDbI56Zb5wiaS3CypzNQBYCWpQhojJkomJp
JWZ7fYhTrJxKvx9nRksbfCfbxeL0dZkxxLoT74FvUxveadYiiU1TrvWLcSFTfiZw5QaaQT/1Xs3b
YZX9kN+f08odIHmXe8Nnaz6D+5IJ27jEdbxUb3S3nXnRiTIrnQFnB6hThsiW1D1Usm7bwS5YNQ2j
1c8uY9lEMLOlMV/jNYBFms6LJRPTii2lqTknWgxFA9lr9uOX/nOBJ/u0I/4N6VlQuHpFJoLjRAt4
pSPcWW4ZluFcB2vAA81ClGBm6CTxx7P67qnlUcG/KH6TGH6qdMRg1umHYQb/NDopmocGdQOpB79q
sAYkCgRHvZhtXfM5YahnbS5p6kEPv+Z2TfygZj8pwC1v/ZjdF4KHQGazzIAT6f9W4AbbenvSaJ+Z
nNMSeiaQn2QOhT6rzF7QEaK6psY0v4XNS2UO5EQN3iA8Y4cxzQJkkRufblGtFq/L9+Vcu9RKsQO+
PCNd3XnLy7jxY2X+pgVE8biVl3jGlcXrdw+8fGq9xHC6u9mOD+XHPA3Pr20HAlRf8AJQJx9TTrjj
seHYJAOO25DyQHF6utjaWCRvbMUBdPw1nqUXfv6YPlZA4xxCNkCf7Z74EfYnnEg/E9vN/DrQEXPd
/kS/zSQJ5uNYRrCidSVLTMwcMAgU01+sNBjQX27Q9O4ggWTpPb2+mIjQHChu1+VQWwOsNFxn79l9
s91W1gXsbC/Oxqhm38l7RLMsnIs7rvBPugTWBgGXym6xTY8AFOY6Wq6fOi0LzMRyCyrhVrOKd1HN
2aXd9vQgcwcVFmWF3FOwCllV+QOXUw7nXxsbliwOdQQcOWKRIxK6CdoEwaCpOX969LHY0i+O5eJr
YRjYPqe2EM4IgIEnxzbI5keqDIJEJkxph1tYKMCNUPd4ibgfSjuZU5QVc/jAvfjlAlt6ofFRGNpB
TfeLtmWfDZwMVWYHQZebx9NlPFH8i7y7QBKAPdy6D0UFWSdc3KKKjDpHWXDgNFRbSyOxpR/60L8o
4ohsCmsjJgL2ZsZ8t3CXYCLxcAwz2KYzQ+NtWhs/oqGOVURTfxBeKj6Q4Ba7q0b0uZTQ99mfkEHy
vQB/Z2P3wkz3t6X3lB2LMYD3gMAhHcL+iUpB+Im4vjhLRgCQvWAoKLY6Y1cRS2j11Lv9c8KDQuut
rsaCpDWayVMC3IEyibvFi/tHJZ9fQwEBu4CKGJThuxM9Fgrcltqu7rxVe+Dgf602SLTE30MpfBR6
IIRpEC3mZy/EljWI6AfkZ4V0d0MVOjsOb5zFPFDosVIsdSBUDGZErn8Q9fWr13Ec28coA7IVZQbD
s6hQDWGPM+jfQS96c/XXrvbRTPqlblTokXygx85+Lr+qpQ02CIm2dGlQQsg55sR4ErXJIWu4F3Rt
Br/G4v3LuL04N1LJDO72VQIPQg21yHk7aExmBqNv4A86M6BkgFQgiQb2gqwr0pZGvCjE1j6pd2YB
EWu/HxOgkO8Gztef+JbSweqIJjxyElgpR0/88cfPzOcvdBRPPANeKm0FnS6QKHlpqkOXdRZlc9yb
qGEeeyQ8CCBvHeGswIO5to4QSLnJGnmVwUihX1gNSkBLEFv7hlxs2xgiWdcIJDx2ChBZtv9Y0tDl
x1K8yyE6KqEuB+aJ/IS0KCA9LFYw0+MPH0ie/WmlxXueEHJ9hwjLnVWJwcj7TKTGT9PJvbD+VgjV
gPCqClBhxD2NA4fW++8xSaGAbNI+vU1SBN39mrezkv1IC8u4mbsjFjzzoFjBLJTbt0XbQKBmMmDG
FeHtnNxU13Rydprc9IPMcDXTYCZI9/QiMbxRaCjiLc3d2GsRVGAksDpPlBzFJtwVCrKA1LBCGW0u
cWufGpTHD/VDGr7JsWQ4pTVPlo7wvMsLxfuZPjBxA99053NGGgr7ZdVANKMoBLFBunSch+Oz5oZE
d57nkmHhHFKhDL/Y6Domk/3xCYDiyAGwa2oRMLI96oz5ACnKw941byG5STA3bVpTVdjIgE7SGIuX
zwCGyInYHzqqJwf0s3Ae4OvHN1IKnLyxU0JRv6Yo98jaoPTDxJWzNK0newdQXWwCzn8Zc+3D+f5q
Uti2IogYzJP749WYXWkLDJ5O1e2YL/9GR+N3OqdqJ6oEdCdE6Eihzh6D9JOof+0mCkt13Qzct/Mc
uHBxE91Kre9GCl4EHuEM7W3tixoydSQVdrBiD4JPc7UmVkNxazjKw20zYGkrD1CewQ8sBEDvupzQ
AQJYaLPktDVcdxZ5p8uWqPfRYcupC70TzVCwUpdtH5lT6mFMO4G1aeCVFIocE5yakQWmXUTTTuGk
kxfp4NLHx4ymg/AAehM2OCEaVOxaHNby7kGOSuokw9tg/xgQ82tlDYGzy7KZS4Rtjoh7+poxSp9u
khjznphWXve2JyUSgInOq3ELribNMcRW+FwB2GpCaUnbNkFgX/pmQDw9Be3FWH/S+UheENv9fPqw
8bLiGMxZUZbPUfhGoiW3hPlSkhfuuPA/FWY3pyO8mADgwmd4D2TegxvWbL1haser/D6ljeAzsL/J
BCeKYhRKZAl9/KSYvvki47Gb6Jn9vnOqArc2q07bfglmMalMS8YRfTAfWgzLeU2h4Ukvff4LjM1d
lVC3wXRITkAb9h+fz1qhGeDUyzmI/tZ3LmJa1E0xg9amLLe0P/g8OBRjsqQcAFgUJUU1mhcapXBH
MsxLIqPZT9DM0TCJu9u7E6BW7gay00Pwmgl02ZNpMlBEBE7KDh+YwEerZH4QOao0uFzImy2jydv9
U6SGE16bF3aLwVUolhLDJBZnWsnmDzKjJ0016bb+q7TOtJXZUvvgojQPYDG/JfAGsL2XoznDUxev
CWJKgpL/pWHKmQ06UnveaPVjoObyiOSQvZ/oVzV/kaK9nLb2Dj8GtKunJPDHMdIkEkGBTlPZA6ln
+qOpRIxvJV2Bdtoxp2PrunwQcc7DgFYFUkCstQM3MpX7T8AXeSt0YHwBogOQld9tuIT4Ki8H2oq2
JxOx78PS+aWnQJ3vDlF9ief6/VL6U12cTpy1/3QtWE/JiIGzEwRoGVHf8gdmH2oeKeYf6DEXAwqS
QAg0C4uWj7wCyLHxmoPIpmWaJhiLhATuZ64Q/RBuIJ/uTjcLCWdK54dDtyKkmZHhvFjAwbFkBWvD
4gEos6k3j36LYIoYq3KXZCKntFzm9B04h5g3wUNwiCfy1slOZ5AvwUDdgQreo07wTqolMt8Y9rWF
4gNmEgYrhO9y+ECtoEy328cusl3howL9FHQBrhZHQZ0ommoXS46gLmWgaLGAAoSbrRN43tcDjLRU
gyM23ZsMrWJ5xnRSmbMOfvvF6MR4XgFYK3uHRpE7I7dJPpuNd15w3S7atXAhid/IAfhPbIvb9oQH
yhxTBMunSQuv9kBcwdjYz9s6NUG1VhJ7i8JGoKvbZLIolen4CLABWoXECIJPeEMSWgW0Xjy/aZ7a
SjC6T+IDP3H8Qx10N1MmsYnqKLIeFzF0BoNK6mxiHOVWPtcUeA7ZDDeJ/cipXsj00UkRmUikw6H4
YNTlPeDWf3q0h18ackJR2jWanXE9SQh/uFS7//lhnpJAHQRhB+DQwcNq/Ea7aGYaCVLWY/bJlvGK
hQo/Az1AKvkbUVZQH/SAjYdeC5gh2jdILjZAxieERof1cp30HtXNa/JdqxuPh8kosJqi715dRt9Z
9A7S1o7gPewecbKcQv3aydgh6l7j1kuYiWgbzsNYj9QPF9D0flNLZ/mELsFQZyWD8BN7g5kRLSMD
fUG30BbtsbWVEF1BTPQ6wGx9TqE+W7s05typv5Alr/m5+5pnxIXHaWfpm2EA3UFm2oujy0Yvycj3
pbyVVpoJyYj95zyyduO3CVfC7+0X8ZT+L6VXKMwDs5gBF3ITZkPian/jalnI48Dh/5DC+6P95uAq
HXkqp3exlcfeHX0lyX4cts4A9gNUVvajaYS+KreNCeXk8wflb3wRgpbhTVtl4NMCMASH5TwLtG9w
L+0BuoAxUQoAkxHcgHOEGr5vmXBb7dGQXOqlZNZAFkQQ6svBWv9TBwHix6Hkoqnu1wV3Na/LQKP2
tBHNUJ+L9UciqSXf6LcqkwUd+9lwUW8XUOHVDJk5WNXYF25w/daD7qHugBatpmzKIYahgSv9/LFI
KY2YFpaBdEX2X+kij6Iqfof15sXouII5P9KF84elw9rTx1Po9rWQpXrS6cCTRl9pz7Ofs/O9cXJO
E8soHM7GdUp3N75skxNCktS8ChVKJM5MoRid93jO57yl3Po1zhWtxIwj/wvgFGSQsCx6ZOxuZtX+
Hcul3Tf+sOYEr7g18Mbj07C+IjeeYtgdE7y16sj8F5BdnIG11AJh5Qghq4WJgWB9jBtDl5pPL8It
IzqNfsXktGIBbjzTwC2ezGXsGvO9ps1HOkHFX7Yu4w2oL2NsP9jDCOu2DDJN2NAyUV5CXgBbs2i2
CP+YodnOZWDtEMdje6bWyTEyx6dqN6gnYjrfrtE8TXdIBuksBbWCC86JY0FFZB6U31BqHb0IGPSm
eagxV0Itcpzxnivuu9V4ApYKg37bgDt+JlE7D+udj1qaRmDFrsVwC+gdua9+G0mW0ocdF61TEVc4
NGG6QlCM2DxLuX+GZUQjk4fdkPIjKIeoZcV5iXQ33I33MeWJNb7u9HqCHa8jgPwQ3X824gSDyLLe
B0JoJUd35PEjGDHDkLEv2yJbPfKZCixsF4eIYY/j7YcLu/q42o7hkA8kYQ8nAP6irTSzXYf6GQ7K
b4A+4GjWehA7fEkilKYcqqRAkTiV+mQZsKqr/YwGe+72KBa+ZobQHSVowMAwhagUgN5hyAQa929F
/9BvwietAmOn/iAlWEn2Y+QxSICZe7fPgT5Lewb9JL/esgHzegsQLb7Tqiws+bDJEL+12xZeewN/
qE6KMZ5LkpLAumhk7yEEYTqjBRowYc/DgKeo5gb6O+c/5mLK30Se0xKhjgHNp4mVQzF0guub5WYw
J5MuHycShhq5t8Q9B9PD+WcWr039tt8OayADKRkbIK9gGEpikmEATSCUcXTn5Qzn1pq2dHD4opix
6VFfrvr1VMNROULxGaGGY6QDaRqLPF283gfGPERk60e0hmzWF463fb1969PPyH7l64ivXFiUYAbm
4KfspJ9lQh1kuE+MIK/Rrog3D9l7fvx3ZndkBsTBaGCNU5yAu6Kwhp1VEAYdW3ocpu2fHhSUfFrA
hf34Os+PV1RTrigi9zNUWv69CLRsrp0BW2g/+2aZNDd9aHWtN0q89LN46NvPkqoujhAzoI+HFTGr
ZBsRbsp5s/wCW3MM/BVEAaARFxIk/CSkT8fhCKxFXRiZ965q69m+SMqwEnInid3HWz/wMvj1L802
f6HZ6egbcLIpbqOGoy8zBgiz+JROj18OSxnCRokyzGpa4pKWWj/9dIDSNh0nPWrGVElKW9UuG4fr
XU39B+PKa29A5ujkbtgP5oXYiaDPGflxt6opZaaKCoDpqckFIURZHe8KaSwoy8TUhAelfzpDNPJs
HDmbDSVHjWxVWleSqanTHtC4wEZAMfsc/tA3PLjtIWM0hzGV5YaGmwhLzEpWhZEWjRGbAFagnmt1
7kZYRSPO3O1ddV6Zm12entSZKZQpcora/Y6PKSLyAV4WL6XczucvEhCwynJpsmX/iWaKfDNS1+Vo
nREQ42m5LadhwcXGlVcDdqpLWHQZUrahRLclI6x7t657C80clMzwPal0uyrpJJfPl/8k9IhqADnT
opUCTQoGMtfP57l5v+7eMNogAJBN6TVLmf0ZLRjjoNBWyHZcTjIsB9zTUB9RMGbiaoKOEAd+3jj3
02NSzL8GngNbV90GbLEEkLW5ZWW0fLl2eb0JZFHcVga+4DgGd4klcNdTR0SGvGvaVTTytPtPLdL2
reLvhdJcWvb5tocrH6OgWiFZUnMbiOn+PsnQSapNqmm35Qh9E9pAOziidLC/xL3iwdnF5DPAqvd2
grKf5oxeSkYTSV4DX5UIbL4J804BmDb0zkPDZqY5VFkRknOBJKRyWxCPYXmT1S3QTc/UdUopXnlc
XRpKtLdvvGFU7KzYt53zoHREYdb8MNab+RrjYh2T//a1myYAd4EyR88BBLhSlnuZkZDbe7B/To8Z
xyMRBpP35c/H+z87ypLHVddN1WsBY0ST7nAijZYvhAWXfn2vQwpkxTWaZcsAcO/7m3KA4R+RzxLi
8Z8shWqWTyVVAGV5a9eATBzmiOJJDuRmOtynkHT9qSebQl8j2nn7bdiAMU31CbpwdioSDRYboeVs
pgrfFxEpTywM5vun95XOujOxOgYByaxRSmFtybCBYT9terMKXjx7Eb5o6esxXTl//zJc8/kSuwgU
3vtCnuZcwi8rDwus6q2lCSf4HRH64TP0jL8+aBOxIaJDoVoqw4077zPNphq1XoXupjv3E+nvc3id
1DXjiY8o7PSQLEEffGG87D1DEgJnivd6+owsaQIWTTMeDMjq/n0gNXghMLMNmA5ujC3GLgVd165C
X2aWE+4A5txC1WwIgIHCn7GIezKQ9DClXV50U7IpdVLrySO83CXsEu8V8XW3mp77mBEupwXDYMy6
nCuywzWAh7My4z2lUPWAvbWJ51jlU8YOUjZOh7c31uhFtGqClgppP5w/Gvp9E0EW2I5xbJZNhQ2r
pdrbA6hioXcQlyoTPHS2+pNDq8rfgLkAcIG4kDkEUG1+fHDq13Nxx9Wm2uqcB8FC7DzdoWx9kIJJ
nMkw/CoOtPE790dT5TDQ3Zdkfo/Nby2YruQKVnXDKcJ1Ae3CDaaLJ9TePt4Qvc3qTkg+Dwxo9Zqq
VkZjxcB7ydIh71Uzzayv7DQwiAvicG66B2KDFTZmwmMyzU7Dv2TGHxkcyGDq/Dcpx9bH4SMai8qj
wFRVO2JSjEtA/woSwU005ITSUbI7gyE6ofx62vC7XTNXRp7KzMYIrYttgDF83NEwjJEBPjI3IXk3
tWqJ2CerAhQhXjm2Bt9LyUAcpkTVKd6iUE6Y48Q0ojDXA+M1IzSgz/2UGG3UnCVRKAygGr6mskOj
gBdEEAbx7DXe6atyiVHyvVZoiwPgSbQ3+wY9AQXw4FLMq4FT7CMIuOC7JWcgExwFMQUopHtHol2k
qpgqE96dO7zJqW/gzv1pKJgWOQFTfN5ixeSF1WPSX6Rr7+uqd58ONsNzChzzRC/KY19Tg3xfZk3+
3yG5jaAwNJscLhrlVbSqwtHf8xiBVMLqTrEPIYw6lNJEI81jl0UWOU0XepB2JpFJtnl0UCq7ZBZj
jEAikW4/hDZHGI8Lm8mONZBsamtkRm/ry3B0iIopq0S/1XCF64+HPP2bbUvgoSJgLRhYEiTzQTFF
PtVPbDBZznom9ruz0ZuOlL38ovyVllqLiYdma28QKF17gOPGczc81ceEauX1sZKSW1ezGx5nREod
HxUYE0Xoa1I2IFlO8vV1HZue0DiNJlXqUU5Vc2q4LwMD3mgOKwtUFjyUewei1B8iUhfDgfOPk7ti
ql9qP1qH7zEeOdAq9ct+h/lyyLr9QcTjaLLF2Le0cR/XF+kahdWflNqROe7xMd1pgh21t95ImrAL
octAakCY8QzYdoySc55WAu8tt73iNTQzzpCwTo1TGkqnXhJDi5idmPK7VUPOjZgF8Rxbg2V2iPl5
isUMoauGcYvhRJYswHrOncFvXqFVblejZe2OWCBoyxzOe4fV94FQBsUasq0dKlSctly/ETH1OI2G
xB3efaQ90bVS8Rd6OroX2E+rhPIj/yHdJbnP034jfV5FrY1YB3AKTBWz7iMNss8aS/1D+Wk43cZu
B2iTMDUW6IvXxcBhUPDK4hfgZmUiaO6OOd+v6u17HLWbcY+EqWE2O5+QqAa6Vy9DFGVUzuj4FRUo
TxsPKuA3knnJ7+kMdUQog0WHSFR25NgFYNVH2xjDLm0FzdI3pIkgNgaVFvmxEpZzW/n7MEOgZgb9
RXJHsO8g68vmj/UsqzaiAUbHFWjDX/N8e5fng9ZF7q8MbIkGi2b6ZzTBMFYukQz1qD4oZSo8yojt
cdDu4NA/HWA0Buy4/KUqpO7vnlZ1KQl0LMPhRVsbC7Q4DY14YusRKVbtCrc7Bsjp86QI7Zi04Koc
QN8fi4wZzUwbM9+HTAdfYvQ3F8gdFeeZeZOLumVDUq9Q26kgTiE9hXYe0O4gZZ5Jp3jG19duYnUR
0wRNsn0tMoZuaKFG4NTie+c6SK6ULW+ECDf6FuFnFHs0z7gjmqAIs51R34CxabtRI+WXkve8lpTd
Y1Y/w2G07vADAf3ctHbzgCSqLc3GzDck13IyZrpDpZo14/6UQB4E39HXbCB9RwwH/JiGGjSHB6Pe
x8iYJzq7tdd2BSzJ08L2pVDfFmcO5yilcnbi3eCxvOvze2TFnVck3qv9laUDl+TzXH3Ct5RZ2Z+S
cId50SEO8KCNlvrAHIKMvxdP7Q/K+DW0mWQxS2FP508kHWNWKlv2i/AQVBs7InctufUp85V/Exbr
UHFeAC+k+cZMKkNneiHROx2fmsudeuyEWMfYZad6k6ypTL802X89FQtDsqYK8YAzfOTlARQdlDR1
B3gHMuSDCm3yYgg6x019wrHXYglR58kKHzhSVXQRmWdE1hAQjYwyxYSoxPiTqUgF3YwdZAQJU9Gc
njlcqmUMAyl2RTlDOg7cNCPLwV+JpGgu0tN5nT8CKJFmz2Gg6R7MhbzUNyOwF/And8RqCV4FD6RY
Ee5O4M6QxCPae/2cVHZ3a4plGTkMO5dK63kpOcVpBYtpSlButcGWMej+knuIQYBv9Hiu5ci/X4rp
CPdOAlmqA5uvYzr/7rC+Ujx5BFOqyH8+qtOFaMf+AIsYa3DVl2ueOMB125pX1AueKplLubYO2oIB
6xWSIjOd4+wFCNx4CIK73jw8Bm5j4eMGYzfBvxfujLJF5K4Af4Hz5DYoMiolYtg5n3FaFTM+PY/O
K57W1Pk6MSEzn+VZCVFtY9NKpn3pACAxQOHlgW2h9Fh0wA6cCx2YKSUH6wGsPJr+Trl9aqcmlHbP
9xssp7VzXbvBtghLvO/maZas67szO7HURAJsZaFJQX2RI1tDeWcbso35aIBPB6iAMXWVRQFEIIHm
lS8bhE8Y+K/9Ynl43pbLsbPE6rimUAP8j1dZZvMrOlIDfNmphKxwNnucj2NGJdmzEyltpLkQMAHh
dO3M8muv1yXKgkHQZUf8JsAwAhzeGgf8lpArXGmQX86a/Wcmz92v4cg/QosVcwJzGyzJG8gn78z9
XVMCXRPvChngYIO3QvwEV2AUM3xEptPcDnHvlpxx28Pce3GZYFpg1jWIUnZsMhAK0hKzpTPm1UUc
gLz5JreXB/1jLlkhWM+nmITFD7VWq+SCUeA9BDLnvseZYup+OLjN1butWGcq8hD1nNHugAweeAhM
xj0K6e9Bzy2Mai/HvAagn3DxIHp354QBLnhbWy8YORgAQZ9rZ4Cc4IjBf3RjBaSViTON/Hb61S0x
pADQeoBVi2AzIYuOXssCtpW7jWJX04QfnF35RQXIXrZHQ+xUX0rUu7n9TprLp0UQAODrcVg1IlUd
zdDd6jZtbF04FQBqIWP/l78+BaU/mPxhG5mIMU+kfSKu6WoUDSWplq7ak9YS8XBbxgt39tjwstzP
8Cbzytcs8KdY3bAyUy/Dzn00Zsux9auS603xLBKMNMB+HSkRi6VlLJA3jB3Pyyce+WuMxOQ3kb81
y5jualFbjCtzKki0x93xnN/lOshddDzqG63LQOcfaNrAbhM8WBXrq4S5dwJmno/mv0btah9HmUNa
mtfEOnjT+9ciLiDlsraGoJxOec6O8Pi9p43I3H06uyFrI0Ml9iltVcX0whfFClIvGBeIFEHMtJ9Q
QAx+0be6houSbuSziasdIiY8FCbXKSDZqR5gWRuMfYEFugsaArzomKhPQj/xPB4xsjFf4T+Szmu7
UWwJw0/EWpIAgW7JUQFl3bCsYFAECeWn76/cZ05PT9tuW4LN3lV/KtUWFykAHNT399NvXIMphr4O
5nPi2D//ou/CO4XZ7wR2/Ea+ToTQU9Smtsn8yIFCLpDhQauMBZFc1aFIZK6uMRkVj3455RyO9ckd
otLaAjUWDytqtZxCJSoVZ7SDPBPTj/3ocr4ltyutGtFE1Qt8pQwbncS4Ae14y3ZuHkUamuH9cDvC
veW8kE6y6vdy8OItwX1y4gC/WHTZz92zCG9H4PryaP3K4BM2vO0PDwj7Udr6on3pLfGtYLb+iGU7
0HIbaKAk3p9stjcCiwtKaH5rMQwNtbDzssYVaO+rm0a67uR3vjNYBaFjhQPyuWVKY3xt+vGomWOS
cQlhQxLfP2Vuv8Q49Ex5Vb/MiaFAAm8xKGd8BSUujcmC8FwRi5nIlfkUAdJyScl6I8Irnv1lJRGe
R0ODBhr92Uy9Q6iBerds+BLEix6/iCDsJEz/1CGWUyY02ArpU5MCRcHDphzMp1r/qoWd9WcMgYQu
5ESaDs0tbw/R2TekiNNgfahiDwPtEFNifjBCst9VGOqtz8t9+eIlfsfre0hBhDwBl6X7tDaNs9mR
T4Ae8IJwjkFekj3ALrlqw6wFT0lbQVZhIZM8bLRpg3WuZ1rH+DnW3Gv05lsMP+l9eB/SCSwrxPyw
L9+Eafas1JAalEmEhscHJkVBzKT8aU8ETxHTMVuls1opY9MngslFgzE57F2DXNgGWg+XvzQIGa4e
LJ2pzLEKe1nZ9R91gi19++Bow99ytOtpMx41sZlxHDOKhzw2XFhEhdZcSNHTv+E8SF/j9qDZ8Ipf
Qg0w5euY08EI7oDS/D3pQ198nrLYoohmK9UXRYDMhGeuB/NF1gEonbK4TIjbH7Xsr8MUcAJtmF6H
OVQMlWQnT26TLxFD/D8BXj4M7+QYL/ZZEZwmexQzk5Pk9u+BIopsT1jfbzn8iDcLpRy5IK/fU3iF
JnugrIMBLwKTvMXv5hR+vdNE+gZLmyFZvYcPt2DKIB0DqCGbPpoAsGgyML9/IvFTyMfrcDAxyFIZ
rGazF44vQC02ibeHZAagXN1oI2JA7TeslGvCGgD72VX8ZPat23NEvQaTzIcfXBMmxfJ7LwRlQV9F
IhdIzJIBtFwY5rCSrYlLnpJ10gta2TUwFJ/WhGSz/n5tJFraxthIS8r4Y79e6EhpPiOgMOYOu8pW
62PHp/hnxB559mLzqAn4W5b9OzIldFSfgFR9jttPwjxogLGo5Yxt4pjt0ieMQZ5XnJc8aTOGBrtf
j0RhmIYLrJ/7W+/EKtkLFeeeArPjQmyxUNib0IOxNOxHPENWw1+Ag2l73GBYr0dqrHlK8IbH3Z0e
d234K5A9BJyeZF7Auk+EVfxjFOVguzOb4eKcnMo/clACMhMoYE3oZIJypIRsR4rzCW4pw6McbHHW
z5UI9jIrhstD8DMmyhBB2s1blMM3mgEU+Rx95ghA6cjIXipoxsdwc8XOoY81H/naG4mjTABsfo8/
2N0H2EVy0E3M/mg3P9LYs44AgnBXtZj2h8JpQSP10hkaohBO3+m3kOjySDN7U0URJN4aZaJCHi2r
eYPbUbG4/eqQGjYW68/x94I2HltL2vziSkhfxEaQ5eBDppo0a8B+z41OAUYL/Lh5b4WRGY/oyetO
nxBhsnAIpwxe9pfYlKf37gbmSsEUTxgg2xrfdrWfaT5xG+Ut7KbfboDi75A80OTZfNkeGxAC6iug
Dl70FpPzFjAiVc8hH66K868l3eGkh2eTe1lxPgUH9jlEEDUxseS4TOvpcQDeExtDQcXPvCOwOzxW
FxLgSRbBGoZU0UD+i3nPYBn93a1f6nxnvPeaO6eFMCj/x/HFJnlTRdAiRqRKTGpYAmKKCNyqAxxd
I0gC3bKvvRGMpj49zeg8qGz1CJKXbsCIrl23c3XL3dPkIXXy4+hjTEpECUbE7G4UsM/d3d5vv9PT
cahVTnGNiku695gAr4So3kywnPY6p9JgARdEsiiRBpOwOx0dul6Ouvtx1lrzF7UHjPaTWskYcUIx
lxn59VKLQRx4O/ejy+t93acdIPmWjcAUGxu7BHvV4cYc1A7LHhkeIBE7GdU/CU52j0ke0HFgp6ch
SXe5f4yZ4qH9NDMVqRa9aUNgm62SuVDPjhWx5FxmftQhIbGxXfg5gcdETy4bdCecgxGYSREY/XZ3
0gJTaQYlzk0IG6ayglwbiVRubPcxjMprt6eDDXAnfe0X/+83ZL05Widmj+P1IQ+ranpXxo0YbyYe
cKKkxYcZNniBgCOrm110PYxqZ3V0b0Zf5svcHLPxbhzljVe/43ZnVlcIkfbzgmw95725Ek3DgW0Q
KGErV6e9gNTgdOvRD0AfzRqAoZmqzTpv57ZEF0ACfgtamzWIDRC5AaPGvw7wbWnfznbvC1QSC46w
abIObtA62K/IBUo5BC+lfyQxFEa0YhkQWYEVCv4dt8OW9CLC1sgVIO09zhl3BRjI2Uaxd0tPsKMR
EB3v/gU0SOx3NyYa+fT0OUfzGfaccnPZ8jLAVL8cjb9UWN8QrYuGWFULGgxWB6trkr1Ak4xt/4n3
wafE6ACEEXKZUd7enh7cCEgVb6nAaPMd0tK327ibO7SXXusxbS599ebqbWSRymiPjfhDpXU7ZWYH
LsI+x3y/h+HVj5RlVughuB8nI3gOSAA3FAF9g/5s+90CkZEJt2syTCL4w0CilNIpJxAKNbvxyz0G
MEakVGEsQrPItOJOrKjhe25QG3KA8TAAnK3NIWl7hh6+GK7FSHCnwzTa7yMywUssqNkXxomfayt8
M57mGijjy5ZUw7neuMcYTd5zbSa3jw28QFNzfFlvhJQMbCUllTw3vqt/yycsMNocFWicCQ4duptD
Z/ogR4nq4EVond08w0sV6HuvqD1zS4elM39mUUPlIywvbeRA5m3QPLi5ZJAQKYR7gRIAUzUBhm1g
CaQ1ZZ8MCLgysjrYQUd8prw6rx9K88bv7DcFPNclKO5+ado5rRkzHmM6qm9sZCoFY8t+UnA/QniE
1hYrCJAMAiRkisdI25maNGk0a2BO7drnxVbPwHgl3WqK7K738yY6sussj9OCHQSwD5HhEULAe12n
UBeXox0iqTvltqJHl7b9eDiHKryfU1jwMzN9++9ievDyU3Z8R9Ab7TZWFsRF7VV3qM+7P9cRHI+B
oRBAJ70oMSgLf2LnODLBCUCHcZekrtSO0ubi4x1+fBHt2CBrkDnWYaOTeF+lLAs733ZCGjDCWxw0
Juj/sA8Q63UJVZEHKtZtTEo+lVqLeu3jrj+U1cMPQZ+FTOJ1bws2pt/z73sB11Rk535KfCSqMA/9
vzJYeeANOVKtxnA/3FGu3iPIJ0yAXZoh9L6b4zyCKaDrI8qAFzOcv21/uDumOfINRu0h1oNiGhsZ
r1NgNWSMuB6j9/g96Yi9CLwLxC2ntjB9Y4OHM7m66PIHiMOR0b0krOBFV9Dqx6mThph1Qo/JeJ8I
ISCojriBoKVBJPjDw29Gbzq6vcNY7WDdRvaG7hHxNBIR5BAuRtCM6Zn2hCvZcj+zM9j3iWKw3j6y
QfjYiUMaaeJEoqpf/eeAUbti7OmvG//Ito/wwK2m7fgwPvIfO5ajBXrZHeLu6SFI8vcjJsmCIHXD
Cx9eCmhSzw/wfsRehv7QsmsrScDT2v6cgzA6/XQ2oodC52YfBoeBUkfhZL8zsRL0G++MGTn8DJql
NkH91Np20cKXdh0wi+MDx7k18CHwzhU6gf49QmfH0NHRa6ON3zTVKLwd1B0oY8uZsqoSPHndv2mf
92i3I6Moy5gE64f8KDPB3JfWcwNlL49BxahbGZvLEuvhcvR7Kh0NS/cCMIuk6/x0uw7qrd4PcwjF
goeyDviV10zzeBi0TS9jpHHvQOwNIUoglf7uyODSFM1uhrjLKSBDkwlX723tVNFwbWoSu+1dPe/A
bHCJfWA4u5qCppOGm7OarkzPdADOVZ2VfvQzIgu1oelk52m4d69YatGLhZl/WNfozep1NtQm/vwd
ASQRgNC1lm7jtBRPcDhiD4f9DlHppCFukoQAQUbiNtHV9M9kB+CqXXQY/eVeZuzFM2p6nULck0lM
3TH5RZKdyOY1n+dBG/+YSOoPIYtVzCcGB1PqPUZrpH0M3QFgHO+t125ixGAw6LlLrKMBD/TLZIgN
bZrdgUBy2AdotVSqapg20biK5lSTnLVzJknphI8J+8gjnbYqb3dfH2EnnfwdZZXEetbEkTr39TNW
NNbP3nRRw+mOVuwmKpZSljsSoOeRG0GW09U/loFwvnS5oF0MvqMQmEg/GWJ2S9qRPhpenROkp3xn
Qwt4RsId82hFRGtrY4IovF0p4CiqPdQBhK+2nIYkWSxk6Q4hJz8nzcJQBZUj5U9oKp7MNWQoRGWA
ivsZo2RmsaLUktBKjSfnQDrtcZoRSXS1dYgH0sTstexhBijwTs3Y/6gDgOIGQ5x7SGFwH/J+riO4
oNlg1SG2RYzk14uPkymPODPRBcPqfS1Iwiu6VzZmWnPmaJztUDLnJ4+WpIgh7yRSYrwgenc9yZTs
jKVUoGnU2TvzFSm2AJu6nen918XeZQarG5v1y8Z/WkzNS7JDfM7ptJb5I4BgBzRC3lX1O9eY0e0j
8D8eHWADk3+FYXeI2W9XB7U7ZLjvzjfspEscRRRRXzO2s++aA23xdo/D20yi7JMHPtPSScAq/cZh
cW46k3dmuNre7yxJzgLngSE4OBIO7LWdNcnV8OUSDRbu2CQIhCpcAWfbc+ZooH0dooLdtPA9/s04
LCxzuMu6WzA9OjQ2qLf1Orjcxey4Iu2H64/uWnA8a1AP15PJxMqsqyMJXgmEJZVSizbZcO+FteG6
HLj53Cb+euWzo4QoZ3N7bw/1UbK88l3MIaC8Y7gb95xYQx0AvPJRGh/JLEYdqaz3gBYUNj4P8mV9
h2mx2cWMwca/Ptkd8qXspCNw+jXTHF4udwz4hyCp1eqRXRwdWpbU3qbkGYGYP3kHDPAu1TDmZjsM
91Pfl4M9Av3vOrgr+Vfqzw3D7l4BuXNvuPcrXnkbrJuGlDSlT3+A852g3p6/ZzMjC/4vyyMlY5qD
g9hjOyW27mqH5Ti7rRXKFm7FE3SY5dxpe8Xo8QIpfwcg5WzQT4gZsLSmzyN1Rq/zCQpE+DE1BncS
NRGz2q8O205ngT8BUab9Q9DOqI/z+y/tZo5/DMbB7BMo/oDiAMPeM/yGaq/fpsIm6WeWzEHaEUwz
hu2Pe6AqmVCFdxQr9LkJqk9RH14FjcvlX1iiFUiscLns6z8/qv1yFJnmcyXpixaEAtSMTMxADIlK
lB5VXIFW2DY2L9KEefcY4nu4TFAEIW1nz+otqn5aL9fNak03wS1qmxy95o+aIFe20Qsh07cGREyj
EOMaoV03ndoM0MhBItf2DSm0T3my70ONh/woVIx75kC8GsADlGK4NhmHY7MVasc5QpaGIMwWtcse
ouTGzsqhjnKhsi8a2FtVJbBS1VRB6EUQ16dN/niCFQFFNFUxktxR12Hg+ZIdSrwC5V8FsuM8ok08
pg/IbM6V8jjRcSuVznNPsZP13Mx/PKzL2e9yxtsnw2mc0+9DAwioRywiRJTs4tb3EM6x0TSO7n9U
e95qO4aJYpnA9MZbItVz5vS1JGlbDIHlSEoSrMlL1f7OiO1TSQaKvtE+MaZks84eS0zC+/SciowY
BTDEy5yGAzqcuC95x4cBNQ7U6hMDvdXK2b8x0dFwHjiPKS3akDWX+EHP67SWin2SZQmf2Ztgo8Le
LuYdu1oxB6CwdGSP8vs1nRAH40DS+oMSqFjCvlGWHLlNgCPps+PoeK2d1WXbwR1s7viRU8rC0KPV
oNrfZXC1dKUUXX/XdczsZ4kYYpd6GPIA0/iyEcVqjNRZAjvbDCfDVVyzXYaTByc88mgskW5TeBCU
JtbfV58jSXil9xzq4NZzMrYytjQEOjA07P/EnW0RCTH1VUFFwyQdeAdyPhFkWscRh6VbLhhc5vIs
hPfe8mi6f6fvBJPgiGhJKmcOXok6PsHVQtRlFwBx28j2qTB4xUiMSEr/Lvjp29/tiqh0rviLOKjl
IaC3bTSv0xrxPIgpVgg61OFNBtXymeKriJspta1Pgh7Q1uQ7+Sb46bFgiin7rAHxNOf4S9+CWbYC
VXPpfOkhV2w7LP28r0UQww/XABbyaTzT7tlZHwOOR8Jk+XW1Ia2ALNiY4H94Ykznr9p44EZ0tAOy
rHtyIwOeRHSniDtgyhxDmIctPcAyAHnIX9bY9jF0WqGo1J12QK7J4Iiv3waZIT2Wq+2RHJL/rnE5
X7nuB0jNZ7y7x7DMch8wuFIDHFlOJpmDDy5eR+dBO8y7KKq5oKaki08maxJ4GcZql3eXwoXgbILd
Ttgo+sPdfbA2cDPIvLZbR8KKOZBVzX78EtSOUM49kN8iXApQ3V9yCDQBhl6BbgcnYqRmDPr5/RKX
LIm+jYu9ZlH9wLx8ZoCCGXWHjU9sUmAR5TTgZkT7QKosglpAsw/hR+DjFN/3itDfH6m+3p58bAq2
zfCb5DpT2PJWLb4b7S2KMqowqjkGWPdvCQZt9iikVZB+vg5ShzwEEUufdpr9iXqEcUaEggiwHJJy
Tp3lHyShPyi9PdaGsxRTRMTB5BcRZw6vcFp6HCM0ytIx5A5TjXndpZeHKNZk0CHOm8GTU2XAI8wR
d1zxOeIhpOrCuGBRBxzGV/rLNzPpqmm+ZFcEVx3L0FmaDqrx+DQ+DJhRaylSe7lw8XiwrumTU69N
Ho61z+TNDdZhxpcwRoDl0+8u5XW05cTrQY2GGS3Ky/N7PCc55SbKhitF1WbIqdTw+DkvL/euzo4w
mKzYqYXVWt6DmrG0cs6d1q3lk76IdTLEHb3rEpGhhRqFybf/tHMPfxtF5rA1pjikhJ32Mq6EA+Zl
2BUEDiW4u+ehRXfDWF4kD2dSUrhcR1Jaz/T4st2cGRtVRMJ2EHPviY9OWlBtyYiO9W0uvQG79sPg
GBmcnL8WMCDJqmuf3RfP7JkMfqgkM+344mL/eiqzBw0ilt8OxxIXh8/zOzWlhFXLTbLWqQo48sMa
BEB/UYJSh62cYBpFNdOwpl2YqC1AqRBefwvZ540gSmzoPmWHQixNgyONzQ4iSXMutXuaF/4tuMzp
krLPtgg3ucenGofC2zE4XRoPg52zeRIxf07avjkm5G3+hmW/uS+vtTEHZzCXH84g7+l+FjfKAiKG
u5sSVxNBqmjrLSLelhL2i5fRSOeUV3aXZHtiFhP573ZE0YyB8e4imvhGZMKdZne37O/JrMO3U0Mw
qBiqe/5PH48XTkrn00PdwJHH9yE9xMofKFdcWRA3bEv2w6lyIvdYHa3Nl+/44UuWOTxei27HBA+y
GDDAZCq130bXdx8YbDqobvEdgc63kPPOXuyZLbsb8eD3BkdIo2eyz/h9pAw6v7ekmcnD1xvDz5xC
9NqTOkHtbSyQp9q3iTgI6aRAzFGbpeLZe9kkenNTy47VRT2K5dBkUk//hKqKo5FZU8oYbtfLR7dk
/6NuoBoocQYPV/q7J9Osij7RDgPGiYDoE5vQzPYZHP3Pm1XyTBjp61LLsl26+ZLjy+7aA0AW6Mqn
RzpIQhvrzF6MzYYLcHXoM2MM4WxtIYDr6e8oBqkhh5SGiOBd3IEBIS0vAjMJTIPK4HOKlTKhKM12
XIu0tyqkqucx+VoogvlaDGTIayWjGT4OgTkLD4jMRr4n1dqAHRLTCfxVO2xlteDZseIJRzVD/96f
xRf6EKyvY8nLnOChIMF0qgzJBgLj2x1Qz00f81Oq492bt59u7h588kr8bsY46S28gni+q4BpVbDl
2qg3Fkq3C57HRUZhO6vDlaRPHyY9nqXBi1AkTkzDmpGld+AVxzjU2F6FvYTiHF3RwkCR/j02xJIN
YL0RO7wdj7KfYPUHWQXtZelrfVLKua8qHF0PqS30sBpqfVprxkd33f3cZB6DvUUKn8nAnKND/iaT
ZxwmTSGisvhOM7IlhsQ70Vv6h8ScNpEKK8KP44w+8LXV3HSJ5ncA3uI78uBFh/1y2+l/sCW5DTQt
nNCwROQIMwTyB7/2WzJEDuItRAI+HYux6OTzyz6kOhOuO9nlwAtoh7pTxdsyhTvSt0qiZeqwgVqB
g52Nzk7lnPl7PYcfQcjS8AB4AUvBK95u30PECJQcjCo6YhyCfWXzpJt9Cel9YWaJ3Sat48ms3O94
S+YYj7woC7r9as2874nKLOxeYE5Pi0ekra4uc7Hpa5CTDBgCQa4nGweOdn1zpAbJeWqkzAf5g5c1
I6p4Zi5cvOe2zQ6mkkR2GRixEWiuxLHfOSIRXHtY+tcvYmnv4zuVOn0SRdCwnSAz70tW0YUEJfny
PZDrbSwQ27Vv/qLD5AiiT8iX+4iUf4l5IiFJ8vi/SZUpi9w/DLUIez8CLv5qn9wiOF6OV93TPVo1
CiDkJhxl/DQHgNMhP9qtIgh1HkL2BvKTZPw6olIibr48omz3yPAoR6M8nPB+RnpMASzfQY0BR/Yj
Khcu5ITnee9S/LhiZ0Tp7GNoIjkHSGFNB+uXY/kcSj8OY+pQVw4/mzEcvb54qm9BZ7gTrIuDSUKI
35Rb1FpXXhM/l0Du8K8Sjh0t0oBjAYxScWiuRWCwYj8ixhlkA7szrs3oFHaiD7KJ7koOkzrReCL4
hzPrBKf9ckEnpY/W7PWaBpExWxQnkTxSE5oGqnCTuk0G6pRjc0n6Vzw5AZLAUnl7Pim7FcUgdC1t
VHqdygumqqQQyKo0Aw7ZDMlkIl3eYd4BR9DTHt4YMJ/TQe9MUBWNtCtOW0L3ZZY9RQknM+jPlBNX
+gJKzD0nMzAIqv0Aia5cDaSE88v86J9907mte26e1EGRcgVNp+s0T0oQkpKeDD7FAwug1w21Jb2a
GV7mtzXIBjVM6XzXlEiUSd8/dVrl0+TwBvjVpOcRwZjRyXv4BOCR/NNFXlF7QkTXbELEn3OtoUCt
9dd7eqQNLMju48FSWALAH3uXFp47B6bmFvQhCOHWAwGa3pTyZsToo6+jekROBATFhKBPYNDH/j3B
bT9DIMFRcQoBKigpQdYfLkMw795223N+f6GrsB3uBydY2BeqC05JiH3MnL3QKf0muAHqsj+3kQmg
+grqHmE16rjh+/2JLhZleFBtkIgyrEiBIdmJ2ZetEbaRu9cLtu0hQS5bFViLDo6KRLpnCl5BJgcI
GCCYw5bP5HZ6Dkc+fsHeS+yG/eKr3p7m31lTCOc9lYqYjJgfWv+/DeA2AUaPAcpdtIhDyqFZ7hMC
3+8y1qobnSay0NaKdZmIssI5Z0+CqmWrl/SjVqomPQ8KmiXypFxjAgIxpT5XFWAo3k8z8WVX3E2M
2eDk0l5cSXLesj2nxKcakr5H8WWTZcAJ+rHTe4LKg3gegFe8S1tUCYwXYGKkBcaquCwXqkGWHY3S
GmIE/RFvKfc5i3seGkh5s/qgcU12PigWqxvJz2D3Qx2SMF1M5zQRoRVDLpFtBZJgq48leb0K7iyU
nOEPCVjv0yN7hX249UEfI3NC3h6yXPu2QaLX/267ruT3QMINRTjBXLSpEUIA/kkv2IrxI7ifrAcU
/bdK3h7aZW40MR6MaTYcOVypj3g7QXfF8vx9LsS8gH5nQ6AhvSgEzg97E4tfcSdgsGyqKpE+bU+L
qMjYROS9ifaB/f1PvMEBwW3+LtqMa4tI5zqFzDxpUH8wNosEszcbP5fJm8l2Iq+FN28DtbNeDEoi
GaBILcVwvHdCOCbtTYQ1G/mikHxgyid4ApnGzAuzJbMXs0mIL4CBGAceMrSMvCK2662eIMMLSFl0
12cODuywkT4HHTCp6qXhERs4DiZ6Jt2jdYX7ZlP8/8pQdOD7pYBL4cqRoUguFL2TMASMSJboDNAB
R5L6SnLnrkAddK0A5rnsUoHsIQTZoMxnfclaY59ilVUMmhJuij8JUv4AKz6wjR2880q0rSxa+TZk
HMSgJywfgFZ57/KG15LsyJZA18Q8keecqo3/gLNg010BoLwQQ3WpZaU2lMRc/v5BpJIq+LZY7OUU
JGvSWiOUIgrnzU1VgT/2cZttn7y5L5NmeIr/tG6yTwlLIOCD3NgniiWqYv8wQSTGjHbZq9jf/dBb
zUgo5jPI47rMPDX4Yu6u/P2//u4dNn32Lrl2HDAnhktyHU/YOhbo8REb/T1H8vw/flRvrdkMu0KN
TImLtSZUrPVk0KSTdU9Gk73wwTP3htIHoJpIs97gEC7WqpPPHn3cfrxW9hsmFuBgs02e3DuPlGmP
sIbHBsI+HkOkYoBbkByyQspwP3t7p/BN8pbswnKWnWhg8yG9LWwPCSZcQUz0LZcmytYTOe74gErH
LVIknNNsYE/vE+WMDFi0x114Q50ZkCHviQENMpaZpBREVNjg9pkwLTQBrYi4/dYH6qUAxAOJSA6T
wxDy8e9pNuB1PvR1PS4+U2AHFd3GbCYxxvyzYRsi/eyeHHQRnoFjk1bSTtpOAdRk38ev6cUpFz2T
TH+AF45j5m8t9/EehQblWp+nBZ4+rTj5eQo4ndYGe7p98fjfGmJWjqqWK4q6zq+8UTUYMJLozW2X
noCKjDuJpgqXC+QVwVNdoZAe2aceHtHE815fs9vTXr2db+ncazrGPG11orZHlb0nXHb9ci+6uyLy
voviPFzhU1p+E2xprjk7LetlMxow1dqJ+ZmS/QYbRQfCdse2z6ya3oJzYFNuNdY68hS+hDU+uwz5
aU7NN+E47lCS9RZoY9ARUgfiRnomULW/tGcd2/xVGVmv0kEtthIqKLiyJPMpm/rJsSOCP1Ayas8X
v8rJx6ZI79/CW1iHbdqLyMRwxg3Ho/W3fM2o+9v2LtA3mcG3mfFNKrG58Dh9efpwYXnAaBpSlYw1
O0Nvf0/uibLRF91onwkx3sIuyIeRQJAhKAtKpao89knTQLHWQ40pIkK2LaxAb4d6bNamgYzWtGnU
TC58EEQyoBqxDnsOprb3cSnP8CSzO3Bpr315nHKfJpF1JD9PkQONnaUYeUeGTLQTMGA2vLaDwX4I
KlUun8lZFlU+kpfa/BjIyn+UQde/I5Kk1CAWr2Zgo+iMucocyPCyIAgW91zhlEVlR10ygdHGufnb
wz5JJglvp+SkkP4UoBIbOqFV1mm7j414DXvHseulUlsCZa7Qg5yGXaaL/x9Ou6KIDNOU6djb2AZv
WPYJwS4tZ5SqC8Jy12S0sX8crZiemIDyBYJgSUC2Fk4QRxHD3YAYijBZap5pFbYLGGEHjgOtHwQ/
H6YM/rgoNWyYsYxCiy0GmgpLA4RrxHiC/jWMpgHNGJNNR1DfkYxGbtH7oe4VDcu12uWpIAOMN7sd
E7VgdGkfgym7xHeOAPx6jlSKb+ATM64Yj7rUfsoyvlD3nr2i8CAlTveg1QrauosKoMQjW/k8jI+u
yEFpeYhS5Za8lZS1+5qd+5hu+wNqdErVO/aLTrjJPM7vmLILMJfevnZUcgnp168yZNIRWSom5sVj
phd+TTw0DwmQej7IfWVwzI5lerm7dMrG4shTXDqsQpRKwmhS57Po+bFA8BVzCtQIo19JX8/NXSL6
8dcclPMurC4+1nk9fqUlHCQ5iEAZMP4o1WiRZObT6plwHlFQtnxRwdc8KgJ6fGwqirHUgoaMuW6z
oesbMOcw50dzyPAFsiciS7Gl0RDRp7woQNTu6GHarPCKHFsUvUz3Pk1Qk9KfC1hIEVENuiO+bk8t
g6d/3JEKteM/0RY9rK8RyrdOCf7OV9QfxYwzqoeq9UWeoTlqY9kn0g5lHKLFEU8uO16Ew5T45LZ/
Oq2wDZ6PYbk16czVpNyiAOOv8LDAIEFZPB0ASzDY1YoHl7PEwA2yqCc5MzhbwfEcdXDj2C1W/lJF
2ViHx3fw6XOzYT5Qw2U8KavzhacU/kuS7Ivmbz8qJ+8NLrfrL6LR7uiLoRIAR7cIvfxy788zLgAJ
zljExwV4E+89NFcYLkUwzMwLgm9Mn7q94yMwNcYYwAvi0u8bY3xKitnNoZ1rR89P/z+alaf4DRoU
w+8N2ZUSZ1qHZxJMEZHvhAoSaY9Au5LXWtlfneJ5H4EfH9PzFGXSfse/OuAMqLYDujB2/B11zxPf
OLynlW9x2Xbx5dGfkQk9v81NGlRV+BVp2+5zssg6VCjLN3z37sv+9oxvcwiS41SnmphqcMzmtkrv
QbHLh8QqQwKRo0MZt4fQZdbNX03IXDtxfO9HmenAhJdejcllysxSdA/V9D6/imUN1/STsu29RiXA
3FcX0xWFGoM9/1pIwcnpFkqvLZ8T6NXznDSOGbgApEMlNARAd2Y0CaL+4YkBpz8wFhgFzXtOV07Z
QjhJDCpubXp/LBgF5uDZsq7AriH5SMDF6A9uotXHgxkgRs6LIL/ABR/pavXOlCoXYQyloTZ8z/nG
zVTmYd5jpf9mXmoEWpEqfSkGaWiflMPS0xej5xoXXw7z/A5I0uBukdooMUV6FaDHuE7zYaei665G
BMpPVVEFIaJDqvhl9Cy6RAzaOwSSRzuH4YHQmrwyhKZYnKvRGzsNAMk1QmTVEDNQe1Aw0q+3bz5k
XkWUAWVex2OOH24o9gZaFvqWFZ5qrQxQ8XTowXT7CKPKrc7yr/vK4FzuBJZdhjqPCpnMNBndkbop
0aKOMNGemaTKwubkQKcVmEuVWhLELVNX58eoMMICBhl+NDissVEOjFWpkIOFlx4pUw/ce9FSHePq
PTAMnlxi99S3+7qGSOl6hGVZ+xBhA0FbN3Y4vG/gkS2f4MZ7OyJU784Qbxq/BUN/vykSnbdE8+n7
sGmTriETTBtw1rut1vZ1cd+HNWAJ6A3Bl5BjXu0e5oebVd+sdysyplXNeEuEoIGCcbohsunmnTvA
15djxA+7kXXBTalHqg+pTkALVG7nhJXT7tBnnDzy1ovSvTJfpEM83k8+eHACl0G7bcP9FH3lFgJP
P53FjP8BVbHb01dVMzzk+7NzKxFaHvvSbgv+rKWdkaCNM6l4DpQK37/ilQ2wy8dJ+xUy4U4riaLR
7Y2PbYxUaNxlU346XQo4bNh0Qo2rje4LdcDcu0ELT5iRALijretZiMEZDVA4x9/bApjgvXn3OLu8
24Is3hf4kOrT0eL9Qxdb2ovZwZ51EVvRvoJVVrMLpuFqgl/7cAuI6ad7ZOs+ffp8p8c3NB4AsZ+o
QQMbvc6uht+IL6tTfvKNiIELglb3vmCyUg9C4m/vqxeI0q/c7l6koMfkimBDOkS8gA6Bl+eYcefF
BxWbOMoZuYaPHs27lt4lSAKB7Gf0wHA/oBE+Hsatlt0GOxcopUywyDpI8/XtH/L6iHth4bQYBcKE
08UrfPvkLvg9shbgLYh045G3LmdHBwNPqhBvIUPlwjJWfAaLPGeni5tvvggc/K7HQes8BnlcLcmt
a1nvtM3t8A2C4+zb6DS6RDefiT5DJZRIhzKqTEtbHwdYrn1lcjBd5IYyBOgD0oyVgqg3WJeWNX37
UWnd/IuvDEe5XbmsL7/XDYxBh/QHm+ZL4OYDiNAhHT2Q1gMOYaEas3pQ3oMk22hYfwobrtNjhhaz
/DzFEej9C/SN++Sv0TpwqL5aoU7IKxjxT2E6n9k92RNHzc/iSBZTRBl2RkwfQTv77dHCHH/0POIP
qZzkyH+d2ldvMk93fpn1vuEdXTWqYktlTBY35Ff3X0410T7eqf9xNE8GAGgb9Kk8jWrygvtD3+dr
k9ot/EuAQFRwnXOqHGy9TaNv4A0x6GoePiFsKGehIgEYbd3FN2BVkPHMrnJRn7tdS8R2b1yeFREO
JUNIl0ccKavbriJAg3Asr3p5BfMtDAyJ9vnlXTreQXdOHbEg1FdmQRD84eZ942Wd2A5zp3v1dQqO
dZ5dkd06StjVBjrRFJXzu0ely0U/pReyW4bGm8FlwWnXMr39uBVg7xHCg092vAu+mYIoqtEhvfgG
Mre7NdqbXidgfX785uq+YuIbrxjyVj1cyCQb46joAeR8cKUCWxYkgQFX7A47slG6uX1hpsoB8K96
euSQyX8XTjMnwTeEUBk2AIO0yidfRX3K9XMYwvnVbfXu1AxpriJle12/K0833INGwg3xNY/4ulY4
5HHayYdxFDZzrYkvZJ4gDvIr7zLS4nvKgZg+xmTutJIywDLaAma29UgZnRDJ45Ao7eLmtDYnUhIG
R8aeeiQYQAqy2yqp6r9h9GQoxfcXowZ7i+HcWumHsdUh2R2IX9hVIfYQSiGcVPACAWvdweQpmzWm
UjULmpBQG1xmeLF9hBOhzR3XfTXKx1+77C+FUHy6Slrfk9Ps6Z76HU/xm0nlmKZ1xCsJ8zMmW9pj
xQfNsGP9tuKzo76tG8j0dhygpcEDG/4EdvCPpfNaVhXbwvATUYWKgLcwyYgg5hvLsM0ZEz79+cbq
0921u2v1SsoMY/zjD7YXuvFfwrRhpDDHmf3EC/GvM/0HwntOh/jknVW1xu7GyRhrMhf98dV4/hyS
szbUDdem87HWO8s/TquBxcGSuhTWhIv/vM4xQu9uvElm99tYpj+9C/4KzWDX6J06Ll973EN2pBLB
VU99R+3K3651qoNVg5HmztMejr3C3yea/iy8rLr1NiBv4wqHdjSftON9Tnq5vvO2lIakhB/C3+jA
1MmrUy2uoh3Mi/gJrOphD+/coyEmt56uDvj0qRaObP0GCuespFGTIokJHXhwS6zuHsiR8ZLkSMJT
Dc9sUncvQXn0ScgDhP4HqskBNHp+kIk9ELLK9OtNmQJTO0N3w9KCnALtWOj/lEgtYT4KtI8BsdM/
uivTQQD+MIJ/fUogyra3kwdZFnLandxNnI3/9WkxGf//Y9pCm5s8NChDLsAcgwawPySXUKpgih+7
Rm6o1cVZGD6hcXSR+E4nhAISK/5RASBdEGSX7LHvfgbDZ8BxgODOyhFShGyzT4LBNHnHEex0Rl8c
k6jjgr1/VCUvNh7K09YdXNyCKzHwmPttexwBcZbSbAbREqoMYB+/ElCe94A4MRGRILOAkAyIR0AF
CBEDE1Qp6wTNliSSVZ6nWSe+9Y9TrOFwMZlioFjhtcDpxSacQ5Tpkahr8eywKsVluf8ZHPq78NDH
sIXTEJE51Y/pGOS9kULCVM1heK+mQ87YTILtLYxrArbq7ZYdc8vG+NetDBc7sekta7RiC8V7y+Pq
jC79baWO+XWb7KfXgX7o8ybpZ/fFP4NMTzMD09RPisXIaKErlgmipbPbwtQK6CtGeBKxqR/qOOgU
ML6DKoUZGJiQ1AARlD5hZA9pjYxJ2vUL9MOXyrxDmEHpbAcSkDW1OUmsoN6pNtLBrH3G1szdMcKb
aAEZfft1rbiNOWrkzr1kWN06/A57d59rFABplkJMnH5xbn3SBJPb9ffpB+Y1qh1viSrz+ezFeVCl
7c0ZyQ112oZqzF51gvugSTCexeVk3cAKtmvESyPTv0l0TnSPMObbiNHv9KOmbfeTbqfnvIlBwBcu
rQN9rkk3qG5ZNXj0kRheMsPX1RG1VK7zbu1CDN7bPDb5XnVKuelVazk77/kufMGEvDm/RTXg8/ds
xIWe6ikW98jIIKaOOqM5XDyvmdZRe2jaYBltCOHBjmraibfUJ19X/8jaDENyMLoNv9tVKsTKAP0E
XoZh7Ty65bMLnKcaI10N219nIa8Fck/C618Yxig7MYo+6tn16WULMBkPIojpWMEhvDCTOIaPxb0T
VWf/doqetqwnawGfahegDNs5ohIvY9f1tCLzGt7jFCF5CuOSWZQqEiulRm33JsC4Mga2SsGG/C4s
PoBgIORJdxSiDLwFaBp5DYpJieZzb4Xrg8uIne0XZ9lHedQ/IXc6C89z47MfswVPnst2/rlx3JnC
SWmGbkampWZCKTk5Uyo0L3bji1uESd0PWVs/d39EQxim+yjNprswO0FjuabjvFFgMvH0xtQuVL68
ctx1IMTCsDQ6VBXC68dzfph33FfbzbXRatwgL1MiGA/s1EdhfEu4MdD7s7rmEcP4fWG2/PwOzSp6
ArJc1OLYcmKj7Z1YyQbPlRfVOjrld1hzgsKp8dzsPpheO8HUuDpZY5RlRHHeWLUYZWHJ4t4Zk4T7
OQkEdtghKRcnDGwE01g2bLtNDZUNm2/38Cb67LW+QugkFiOEE/PdY/LBGgYW+rmL25cFK8swJkK9
6dToXcmDdU84HO/f5emR/oTPB3dScbUf98FLL3fNMD6cINzFnEIlwXhvd3d2svaGnNBonzdY9Ps9
221Hnaj2MLWg5CqzCmnJudJ482gXNJ8VKsUAflVMWTZ3mgzwWkWQsrYfP7y/LEsWR4AtA/RbJzWh
ODHcjAjRFsoRrin0YAVr6pybvulv+aENjx3By0Q3pp5BWSf6kk4gLIacChBmIRh1gpqFkK64UCzm
6I1sD98KXY1rZVIwWu4PIu1nwgOMdP8xYiYNI6kB2OUtruvX4JrjddAXQxGSm4fowyNaNXb7OapQ
QqwOC92/RudIwqvu0SutVTX4eTabvjOqI+xJ++fBMZ9jx8kRSKJguAubbMBTeFV/kZy6U+JcxsJv
5518DtWko9ioe1UeArBJHi6l+oiLm6IjPsQn6Bzm8uhf/XvPTDC0kJdOpZt8QmTEJG6wUb7dB8/2
4VJphu/iQI2PaQMyaOSaMHI6HwwaajTe7DFNlSfu5ZcTx5npjDl+0m/c9h4ehydXACddfFl8vQan
HBc+3xL9o8ef4bXkTHY1+gowMzol5OXcy8W2V4uD74u7EFSE5ImT1+TQf2YxpOWPWmCLh5kExRNX
KZ9Hl/NPi7CDoPshd5Lq9QDe+YmTgk0jNeErRVADTRqSutuMxsF4m3+9KjVhpr2gsXVmN0+j+KOX
d7Ej4yf9NveoVof+lNJr8B49Fh3UOvOe7mP1GtkO7+WD130bNkM04bRB8u4hH/TF/AK7PZTiXP7U
d1BknUIoM3v+BuXzTzGhsx4HLg/wks0nN471D+MA3hsrOEa3M4XmR9ExcCzp6sF1hCsEn38KNSIm
taC1EVode/dHsKOS/ksEGpjgYUgyoDWZcrLRM1IP/9BYfb12fMoAdFmDHYpL6rFEqk5sRV0JGvmw
rmDmcDD0F03/WHH7WrHuT8fAZyvA9Lj40M6OWEcUJaqTy/Nv4lIcHolxhMw01TGw4g3Hmnh4GX5A
wEwg1uCT1LzUV05tQATB2HT2ZGbC9k/ZfmLPIx4+Z3fZEBk+PFKXdPu92+7yidjUDmxnwft6nJzi
W3H1n+6jL+u8KTY6YijAnCF4Uw6tq7y9gOvrG6G0sBSMt+6Ta2xImknwCE4xu8ydc8k/URPlz1E7
Pj69n+1ii76o/VbwkLOf50jBHcexEZZ3lFycR/M5X0eALzV5aCTlpk4Oxc2N64jCgI7StNmhnS3s
waa/eBfS+17QLuywf1Cc7S+YSs/UJCvXPyK39l/KLsdtGkLXRCfpBC9Fy8FCrNLX5Obd6eC7Z8bT
sCg7iISpTuH8C5m0/wiPbmNWnxarA1Xac+fy62q/kKZ3h9yCJ0xPNVos3pkhzimHr4NPNJ1a2FmP
Gp/Y9O5C+zohS3wlPD59XBqo1h1yctks3a36kn11ZemnZ4JenGYPFQ57RPdZjhlq8yHKvMqPrZHI
0xdzFk3Nxi+LTtule70YTmksy08PW+6DM8RK2GkMjwpxe/wOMkrLRbaFCMvTzy5eXNB/yjkRCwgy
ZMM3MaTYH90wJgqXl9HYdKA8wt5hFEYLxXovACWuyovvICIEB3NfmglYFzsDdUKt5pP43WdfPP9R
Y/eKeKtCjAMszrrQDIdUIhzutj/kZMLbxVgibvSh+4VE12buO8NyghwnJiGUNh+8J5kuTEbN7uiB
dikHgvr2Lhccb2BAvBA+E4ewhyXtVtevs19e7rMzupk+fI87XIzfF0U16pgchtveD689JJWCBBCO
sNnggj461zAnoNq+kLC421uMGYd0MNLJWKbXNr3tC1OTN6deFUvYCR/XqGDdFynEkG4kCmrL4fr8
Dmr2lksicDi6ie29Xodv3/72JttsD33xMod+vssV9B5yY37XKZwPDlZAprP3tYbItLGauBdW+ew4
o58VwBZBtVEDseEe6jygHH6cN1xsnLIZfRlEDAGxXTmyAAnARm1PTwRmQkb9wjja4OTtHZve5m5z
mFeAUrE3pbzZ7hT2+dn0kTGCqwmiBb3iDGETQT9cY2i8tj3onJoKQxqkoCz5aWujT6R5x31+QItk
uVowq/xQbomMmiAbXv1hifnDVOMOu8xu7uYTPjHfclt5I3pO8eUBW/0LYr2HNJZY3eKcz1L9PMXk
/H10QgyJNiAfa0EUm1+PNKen08lDPSkxTqOZrqKs5O4EFfKLRB4nAKGp9Nm62SeY3GtNEcjkLycR
aOz2coV9bYkAhVWj6WmoHZzNphlC3dzNbsPaAXijfO2WQrb+vJ1FHMot1ZmyHiy2J54H0HsOeODh
bXxmXK9wVl6/Gh4x5Dx/WKHicVFeuqUxJie8jUsBoDBXcMt0Y7k0MhsrWrX4LagqDl81bVCGGm8n
bgxLfXkJNmzC8uCQ3o3VMnWOx45kJ8SUX0OgEAaXtxidgzf8zeKsOsu5FtPYxHbI7/7cAhGCywAO
ssO1PKy4p4N1JyIuEyjQuUAk4lVgprwlfdMzuNuKXUHJ6Wy0aLP+TunpHYDRT1FDPV3j6/JBBu9s
yD6cNQznL79qAxCmTYtLcVSLp0s3Bb7AYWZTND2he7tZ7Ia8DIaWGh41hdnw1q28GI2wRiVeeKtw
Rjqi0mKSv8bU/eatC0DpmIy70aiN5ITR19uK2NnFwT2PD1iWALpFmLPUStYXcAFdAIg7rfY0uY4L
8C9wA3eEJxOM5x3Caf59p87z2uv9JWK3k/18CD4Onhws4B0skeKAo0z1D/dEBBtA8v90lFrE370a
i+qquBH5Cbru8U44jel9adR8oWk55dt0b4DJs/LOOVGxEECHsCx3jFDX1I/jZTLkodY+FnA/7JiR
NNTXHtNSKsFn1jKpGTnoueaSgkrLbTI+O0HaTgGo+fnCmTPenGrf/P1xRnOAO3fXGr+AVxIoLS+3
6EATxrJdnu/z360LxqAnp6I5PsyIZjFjAL1dcGvz6nFKzC/DuWdmRvYKeQkJzFxYXyfqLMwP/HYO
xogFkceSPgI0klwbmAlpL0wOqKTNCWri+AjG8B2RZHpUx5IMeupKfpfJk7gOvEjWVgQfmTwHIiMI
BKS0IC89/nnDva871Fo1Be7by0pzvINdXMgE/+XBhHjjui1y+PsCgslnhNbFgZeEgd09mDPVhh15
8T979zB95Pofg5RJTM7Ej4F3w3+kGKUQpMEC7nWhVZIPqAdMPGua+39PWG4pJO0+aySSF6rInVk+
ZiRNBfWyA4MwOBT4lDeXNnuiMBOjUr+Z+cnvpU6YBoshrm2nuqHTcy7DV/IDolKn4clNzKAaycha
5s9QiEaEOM4L2D3Nh6O0kjks4fGtcj/aLiZ3YcwLM5hswydFNAKi7JG30nvRTrGHe/HksKFLsNf8
DGEys59nr+GXNY9+b0uwsoX6EJ4PdMj2ZAmVAyyICBKR3riDG9ZK4avAVKH7xuoPW9eF8GqWiLgR
akO6Y879m7RWLX5LGfDUqI2wlmPEyzhIthfTExmOi6QZOcpMuFEiAZfwmDaUuT9BZmv1YHgG7A+z
u2j3GLw0dRKsHKbpaR3DIbeztppAdqxwCNf4DpA6YFe9OONY0vulcE9vwbm3Wa/hLdjFnbS3tsPk
YQQ1koGE1mOkzxS+e998mfhfIpgyAdK1kR3coFwjo8rNwA4w0dtn2JWFErKM22/8aTv8DP4ROqGQ
ZWAUFI8csMCCfypPiDCZV4yjHGQw8NL8xQ+uoecc8hdsROe1aG7kxd4L3ka0YIvPYh4TkhxuOy70
nhrezmPArALmbg9FwGq72EU7xF8Fnt2IBpkEHsTYBDMrA/q2KAU4Rg9BM4N1z7IbPP0nv2cT6zVo
PT9+8kOZM8Zf75XNHwzt7AITNNygAuiKEwiMN4zS+eQLls5wrBZILCAyii/GbipE4SPUcFFpQf2W
kBq0PP3nGB05mndmn12tz4fZVO4teUH0z7D4ELqz1YdV7LaQF3Y8O2dQfwxs4NVoW+CYsYUF/QjB
T9ExHbv7oEmLgOH1kY7qrlrFG+IsNpsrrmaENzQyHhUtc5Q8uNMzv/wf9Ta2mZVqruqJ0fsy16NH
eXrtLo663pUz75QcUXkHQTClWcR/ooW1o6g0b8wppvMpzrF3idaVGX/bRnZ2Z7zcbCbHbyQME30o
tAM4835XSjt/IkymDqEW0N+wn4CsDzXwMpA4r6/i/oA19k4faTPWATmhWVlwMuAmNmOT00ZmeGgi
Ms2/Yp315m/CKrM5y1ErZSHCPYH0Dt1J8lI0SjwtfWEkxJMFhMB6zfb+KNQuhdoPj5AZxIQlwH1s
TWbo/vl5EMcg8MHxRt3PS0Sk1rUSOIUK+BqbVpzJkkcuIa07338vmZ03eDWMjzni2OsRBnhfCJ+g
3BGBYk96qa0DF6gQSnUHE1kksPwTBOM5ThtjAG6OwOV1ODiDgPMWM2pm4uMDVmZw3cMdlF4o9f+i
HnIXlRDbw+TeHdCB/OsnOBzClcSGcVdg+ZxwqcHXhfjdg2040FKck8bNvp1ZU+Jkwn3vEZhjplMB
0ylmQtVcXYYaKbAHT7pEyqiQpgMkbttjCOluN0/eYD3TSLwFNYLUKBQVguFgnSAPibTSWl3PMEai
G7bAMdQ81HCNEA2huJjgyzNqE1VUw3KUBFutrMAl/yg6nK6XKhQKECNBCH8w/lZC1oVrnBK1QAwl
ptOw34yRDn20tYdICWJbNGssPZSk8IpjRrOYI2vCYSvZ0r2szCHG25Q/dPn8uz0QfAEieBXyx2TW
HTzH4kezfJYIVUPsAlVnhV8gMstHzi9tY6NEBA2Z5NyHxQEZIF7wvVO5xdoXcx5FcHPwgvn7W7YS
yCL+MT4gW/nHLNHvoxXWYMfk52CO0oVJxxeQCu7Iln14dnMGVsF/AkR0nOLGcUIYK3w6QoX7z7zR
hM176Z0/WC0a02eCMqTXGrdCa1wVgzPcdyaCAQmlCeavYHxoLy2qEwK3xOfioG4losCVfoSW95Ks
Yphh94UpU3IRvLzVvCuqtEt0iE4DPMXQ1jMSh/UH0VTkDqYiFFsI7wSLiWJWjmNOv1jOsFOqUQNA
6rALIfOJSEdsGn9o3eAmGlzlW2ScsFS44b8RnljpuV+PjA2iFBezkj0yQPdgy3H2B71ZnEVadu42
QiBufx6f+yLJ7wgVM7vzq99xMT7G9bCDumTYHMLzrvr7cI8lhgizwfMzRo5ywNGGX1et7i2ch6bq
EOa1DZpEef87/kPDSRwB9ES2LvddAk342l+ePd6e217Msn8Koh7beudzxPbPwf0fNKJ/cv9ixhPM
hfmEiqgrCsulDWKATQRIRvekWKq5+Bjfh4OeuTFjWHdYTPbbKDmEhXuf6UPkTE2qnXeEoTkkSlHR
yIuD/QtdA2928nEWPBWG6GrJqdLvwZk0utzbnIBYRkGYhxLGEdeD0gvjIXunkNg9c3HzLZ9h6ZeH
jmOTghvkYUNg5t+bZ+Y4k3QxJ2KN/pJ79zirgupLuYU86I9Y/yhFniRap21YU3Scs5Z/ypsjC4br
HO9QOfQ6kFmFHQI/x4MN4jMT4FB9KBmsVGrLTaGvV60A9GF+BZYNzr4Mlzp0Kafwmb0DagNwAZMx
y/RJIq0rmBh4WEweO64N6o0fYx2+iM3sgT41qF3v41HbmXA8cgEIxRAW+qA7kf5Fbl1L0VP3tuUJ
D811G0fCP78ITpEPFOJmzISX3T/5YxUvLBSyCXOBdtzcKbKnJmdmLzRSj+AWCI/C4hC7gz1odMr0
uBTOAygr3ijc+qIRF0p07d2xeWqpWt7hs/fqf/q/yCAPAqcBtkVrjDI4wRVDBoxfLoDtjCNhwAH8
r/r3AEEBWWFnYAtFYFuvk8KXATqMaTW7x/IE54PIqUv3E3YiBh6uNsXXc0qPM0f5r8oraEpZj2vw
sSfvkp4Ayl3LklkRb+DBIWYI2Q2oiTgrysifF0txhUprKXx+WlE571hYAJAlNp0ARy4NCEf63hdc
lhmCb49vf11p3AFpxdUd9w6bKRluIVTJAPwMMsFEP6CkDMQBNKvekW6Ij4XHHrFsYEma2jBgdWNz
2Qz5fn6je0jAycFTgJn9D43Gi8RmBj9zrwUFQWSLjOXCoh1hxpvQCj58Y0Z5t8EfDY206ITw3mTF
iSjWQthp1uwIkjC3Se2dM9EENWFfM+oVenq3O+kq4nwxwqOnJQtE0VT2cZkbGNkdPGTzJrOHd2HL
s8bjr+U9V8KPEp5TqzykyKFEYSrjqEMqnNQvnNSHOkQfd81lQiGBa1D3snq5HcxTD+nbHyUIN9FV
ikS0EyLpQUrRCd+rpCgxKFHtrh6xL6bNkGEEY4dySj7jG6v3DM6Ia0VztywXGYgptljAeXsFUKrc
bPzLginvNUgCXdyarptnVlA3z11UBvIbX3LiufGihmwKT8vkEJZa+9JlSGB6RclsFyEbAnv6zmC6
sJeE01ZRFdGfZzGvnBrdu8IfbqsmFbzMztOcxAWkdgC3fEHDuyqZZYPHEeLh7rra2nb1jMqCex1g
zZetxJVJlzet2Opp9afBr+gccy3jlAnmOTWHHPnE0TjNcoxDDiPvIE9Jz3AWCyAaPYydFIG+ZMKS
QmvBzwmmfEtgCNyCck0V5ZSB299nyJVASUoJ2hysOh4jMXfMyMpu8s6AdrHSTeQfuqmwjVxq+IlW
yUjz8cXl+WvIqWx4ThZTlIa8lnvSGuiZ/WWp0buqX/mYNAsUTP55MseI2a+x6sHoxFS2svqYpKCT
H1bih3ZEn9MhG/KLjN17OEOpHFgMKOpEwGVFZB9CQZGGW73GRflwxha4Mpi521S3/nfUGjEN85lu
4zxK8Jt7ARM2+KTAA3Otk31PtuPV/wzgj2Ok3XIfi1vFVzPKpylhfEFn22s8cFWzijOdNhQ3/xvo
UEa+fOcHPmLzOttlt9FHvXEUy94b3dcs9WU8ObgtmGgHT+bv9xS7HmT4QljLYggczFNTFgPmq53k
Dglo2nIMxGDbhSzwZtyaXCAffgSL4fXChTP7Jn9gooZq+01uFQg7U0dHC+Y9rVsBPz+d/oAV4uMS
w7C9zfCS4eedxecfc6hL6prvwImmMsMwZSAQ1KHFyx5f/j2Z+cV1uDGgO0FrWtdkWwFRgQgSJATz
7UGXozvyoUjL9aQZ/rog/G5r8P24P4h8Da8JKRr+3lQb4OQIYs7BDn5ii5fvk30ipsJSVEutgyX7
0VFHouvgoqVVTIoewu5Bo2x2cWQHoRBN2VMdKGn04AQjEMQFNIFGmjvnA+IIBhJ20jU4Kmhn/+Je
eyT/cca9MEcGdHv+e4Bqg49t2UgHb3PqQthzAN1VeIg3rJJpOzeypwFaAq2qGospOR1y3o6uyZU+
RBj0nHan6Do6Zvz28pEb6v6EU4Ep2cZ2mVWBYYBP4VoICht7QQbS/3OzslhzNhW1A2y25kAO+ZIR
OqUe7w545SmtNghGFyInFFGiHRwXBox9ThiRPraVORSNgeavj1wDZ6wDPNxpmtF8fRs/wgdH8+D/
wcer1p/qAveodnBYMH+ZGr3ghc3GdbUy4TRjf6UwjMKWJzMg9xCQ2wra3co3B5abQxPxnT4pWr1I
/Dq23r88gOMxfsdkArG6mZAzJQn+oqdFYIPuDcUcFd2bMwW9QYQ5ydHFpoA8jjP9EZImKPzeBILs
y9mOpbXDSZIreevZirMBNhhDl6IFBaUF/YmhK5MeoHbP4mfRpH5SY8LRB+htWnQ2zotdAoh5ytI8
5x60AgafwTyUnzcai+/hXV0SQjNVs/fdMQ0y6bD/tb3WbB7u09bJe8c3VOB9PdLLZvnDnYQiH5m3
DMv+WRASd9x8eYMO7h9WeJY7Z6h44BRsBaubZ6fPGC+uyO4x44L86dd+59939gygrtNyHQBkHwiF
YPxhh1AXZpfMaDAX9G+4+RPkF5wmVspSWz9BcbltWSBYC1jBdnnlytp1W9w9nP2D9dn2wf8412EA
hp8xNEaGzoz8XkiFkXQKP+vggjlyzSRo0vB1VtZ07z8wOgBehlwXc7HFmHm4VBRzrxjtInEi+Ttx
p58l935w615mrxLAF8R0GH8i8R04ru5+J26P4LB8F7vkkWnxHeZAuM+n4IHU6ftg9eubanVMm726
x+HG2J6pLWyEFoy6d/cPvLvMrtyqCTOM5DtD8RxSyjFs/PsBNHZaJKQsyo2KQT578jazqPjLBgEd
KKO3bGMrYnnvl9+8k74R1gEULilpKTvaPbuoXZvOKN4v6AlfrunhvV0Jhk6laWQC+LSiiSpcz5t6
5bn3YcnyFnzgQrITbd4TPfl2j5MXQ9kDC+3l1xSs7o89q1grzBeHZ0VygczqzyqGHHOHQXBd//hf
UWMkjmnX6D74mtxMh4QgXNOtgCTLCwGzTOrHXBigIfnuX9VwoXzuFWMcm3nps2uGsDm4APqQFWio
IiKYo90G81uok3AomVkqTNztpe5wCdTRH/XKgoNLiquMI58eqVepxRcJ13ZP3jF2gHDdW0w7uVdu
CxhY3pGC06l6Z59UziPHHJOlCxfiCbppFbY5WCe93sDvJFDRGJws6OmdFurm+WJ38O6gdAMuEmYK
W3+zNiGq9Bv52pi1yubsNtkBxPCL9J5+M9uOzZ/D7BXMnpxf7niOROLMjogANtYE8RuyFZn7Hdz9
uAmk6iRdOc5oD6RsE3jDIj2aYhg9/MWlUGgD6L3c0XqO+aMMM+bcatUYN27qWDIYgpqPBl9D7aBL
8u0+JFInxZ5y0rX9EtyEQrX8W187b++/oAcMTxnRvjJc5yoFF6buaFG8gBTrpGo8fAWZIDSyDSTg
X36hQIaOwRyZ+wFyDZdFgeKOcR2jeL7hpTuHdM3fuLz3H0/F/cXqFRMR6U1sj0ffokOY3YqG92To
AjHeTV7orW5pErossnZxT5m2amrNnRXSF/CVg11wXoounBl/SLiX3HIUsqJoZwJi8i1ePIqXM3ko
lJKi1H3CVk8bE5o2SITC/4RckeqrMe7O4sjKOXbFbwKvuuifCeKEa2f4GL+v6rJEjYGPgRgcluc/
8yg8zwQRfEM3nHqnmAkz5AWXXNGHpw3n/t4NmIdMWx8lp6sGy5ApLQc/82v5XwweNQrRb1YPbGBn
6t7slFnBTaiC7DVYRPjDaGlbtXIpYrVoJ9jUpLmDKQ6l4EEzI67+wiJ/FMMGibhtXC7H5oAbqRk1
GRJQUgqzi7JMWSDERQNK+fPPqS+gJq/85popfrLD4+4RHsTe77EU0f+PaO9+zswgs9PPlPDj/D2G
Z45JypvCrvIt+Uw8B65YXOjfQHP7eQCvllnI8walo54IBRnBiLZoZNjIslxZd5vX5DXZR1+c0nH3
JWLLrSftAuYeQNnkOvldPaa84C7sSUFgG0HlN4rKb3u3RJy0kJv7b14WN3SCPdqH7D9uXzydGpi7
kGnUCI7pGyCsPH4cANvPpzwypO61i13WBkr3rLg1qnLIAaEQPW74Au7Ulytq9YFdIvlS2EEaPRMZ
bbob7UZvfCEnX9dupvMe9E0NBTlx5SmnCKDdimklPK+d6b/SG1yUDse+UIS2q84/OyETlTE5oAtA
tfp1CQgupQeFOA7rmsQ5GNbHNcRVFsI2h3XA8ULdZHsGlQ7tIpNjHnZLKvtpi2Em6Tx0eiBYMuW5
xN9/MVXQF+afNrOKy2jX58TzEWwGxgriuVAtYPeoguV/pPKjDaNOSkbAchyyLQqvL2gofUNqZMkV
omEbrwsIGB5+oNTeRNy74KYyX2L7SM3W6DF/n0k/VCjmHLu9SOGfE/D+DzI9+VbEXTn6suRFnnvv
gFYCtqIbFx1+8NEfemP57bSZUd42klyP/MevIhkOSwvZAHH/SSHdwLzRQNSIEMC9ecIk7hTywqoJ
HebTc6BU6TZ3cgP+S1hs/ru4W7ndh4uNxRLvj+hWmNHy6W0vlbQpJDx+p/hMLpvUcwumvMhyrPTX
u6krbaRCFTl5A+38wIfwQk8anIexzIR5PaGc87Q+qRxOnwT8Ambb/s2Us1XMsTaRPuWBFHOyzVFc
CBMI4n/khbA315yazeQZPF0eEzFZY5w4V0/669IoWWL6BE5IG+q07UtbIdOGdAotaYgt8gt11tsd
p65bSpHR4t1t9OpChPJ1bHcvyFCYu4gG1Lz7dSDxKAwm3SlQUwrosaXd3qxH7adYXrxxBZJHJCDD
kW/Wphxo0igLAQ+vbOYIXOJQ35HqZFQfOGOTHzUV+OoEyepFXMjUGweB5f0LpqkH7WhRQyKkT2t5
0L5LA5INzMnsuWAlbmrOl7uCD596i9iVU+oC/2vO830pgyowzxuxxVbnAT9jLjdKXDMd670xCyD+
pLoPR0BiSWCfwwNCkDPV/JG89eDi7AL4fbBlNjvOwg4BSe0dl9iViceF5uspoIZskwIW/u6PvSb3
9GeMfgUOJc0I+/J+V9JJwsFeYL/GTTZ3C01z4OQPmRIA1CCJfgY1ZzPcXmiaX8rdNBtKFz+sogta
Deb9NY+qmqyIAVAmQON5uC8ELz0Grb45aGSQ8qMWBhdiDpyOWaW6E0/tXqW8lEroFgxjnZa05UIA
OlYUp0Z/zi/I87vFi8bo8VVafMvgg7PAQt4zrlBn+u3C9gSCoIBH2oteTJ0WH2ViRSdETPrscdCC
14lOdW1EVibe4ZTgQ4vbq2uih/Hs6EuEDtAHhtMgYMoYYIy3NOD4vEMDGy9MXsAm/tRDOuTCF1UQ
jTs/+grhG4McQQ+57YdU0/1zcl5CLaJwvrhupvt3Kr9qLYUcSBAjtW98Tbfky0f7v7XE8cYKEzrl
27O4eNjRFfcCq4z6LC43nDLIu44+zSP1/yv9gTksxjjgUYJZQacQFnbMxng5JPEYoZm0vrxVVMAA
bRSECIjc4cVjQCH0RTrCC54YrBbbM/t0g+v2tDE9jjVfrTGvZBrEQUHIEMYx/FfFwUdUMxlGcUNU
xCD7b0gje2wpuGtlt7ln/hNpJASF5MI2s13KtUBOTtSVA0sJaknPgVnbg09/43YNk1ADcnmsUCkz
lc2qmKwnYFVAXSYAd6A8HygVuF38kuDmrCiWbDFWw/Cvb/cPw843QEKyZQ1zYdBq34ZPXhyuC0DY
RQfbjok+uPot74IzajMwfHtC2NofZVigI9wg0YqMubVkulnnreyFZiNpZHNuyIEe1e/ksPkVnW57
xn17XV1CvipqYn1IMh/cBfFywzeW8gku0iWwM6LIDoFKErMr+NIhWF+CK2t12KLeCd5w2aRoO1Pa
QUwjOtk3iN759tiav/LvZV2Xhy7FTXn9U4DtYmgJ+Zx33sjMfusGbwvXO6JI3OLqvX1ulFECK4ey
lTRzPE5694/CY6/spN9cejlamZzGrUv545+GAqxq5OccaAVlsv9WCiO40d17USryUET9RR5M3Ek5
+TaHtFXKaP6RYm+2+G8GsQ2J+k4O0w9uqN/VRNyZTrlMOrGwgli3H2vpriuYYGfQVt+bk5w7iqf8
lsCe+xI4LcETRGdK8Faj22TSRa/aWdkx0xWxqtnjuSN2MhjKoNDG/xhI6paYU2ZjX8pJma+cwxtH
PE1C3KDyEz8KCtLeefRmfEtUVo53MkMQIlw423g/W84PkeouZbmdk0PaDGjemGPp7qyDu84DE6e3
ghIhanejkGws6CJ/nhnFVyLQloM9tBIDO6AO6w8GgYcAtQ0c8/RPwMLSWLd6o+ZMdKu9U4MP6X08
tMB6YpZ2wvvJ4972oBRB6lBHpjTY7CiEFvAaZi++Zk/fzju2hW19Q3Agt6iYF2E1yy6hsL+5/NUA
uaGIePKwvIQZR7YbaKVZSEPPtlvDJgybRQtLwB/r46g2az5PEVmBy1dXKDkkasFxI2HrGiZg3naN
UuKKo0XFUIPmXvp55HptaJEFUwLFTq5j1aXvZWB1/3c/enIkZluDc7Gd4ZxFcBKOslAEkFUirj88
Aoa1qNpEqb/E8dnmtePy8cUB+eKbcFUwKkuIscMJaKWh6tMjAn8Z+o5M9Do4R0evmrgB50MpCbYO
M4Ujg5fz7V0xWjuE+h9H4hW2574BE4iaNJ9T8w5eFhr8Klx34JRf8eLPajJMgHuXj2C/iul6Dmil
W7HwpyG9Q/LfdS0iz6HK0qz/tcYHaNoPV4Ovgy5RysdOtJH5isZkgt5785K9dQDxBsHl+2DL7i9I
HV4PuQrFDIQz+OSuAR/pQzV/A9mf3pDhW7K+uI/gObwAM9p9bGxm4k2FC5U3o5syIY0BQvCeRlVy
A46iUTUga5oYjLBuZYClB9vRZC0hCnwmkxVooTtopURepZ1BJwVk6BoZDC0B290JwXZxxf57M6W4
euy6E+9Cv+4L2/RiKCN7Tw0A+hrlMuXsPWms6X/pAaU++rFr/kfUeS0prjVL+ImIwCNuhbxBSAh7
QzTee//0/5fMPnFiYs/Mnm5oJK1VqyorM0tTI55wHE799RpH2SsbCAucG/FFBpkw41g81exJe3GA
8jOkKh/dqTeaVhE2Lm1k7wPuf6eEpXY26JJUrQL7jkHeLxP+4HnmODcWBw5td78CFwcponuN3mvr
gdAQC5B154rJzA6NyQZXm1VWJxbPkLTL/QVuFAkqHqkY16gDym84Tjk5xIdpk48pWg/ff49gdrC+
argmI3ZZljFrIoh4HOjyFtxaE3/xRkCEyx8u0Tdwws7gvhzQS37SAc/1bCZpnODfwGP1AgqNWnDw
Aw/Iglv1M5h68JQvngEzB3kNMBvUu7jZMbhi7jyHY4zHPxNsoiLGJEAgf4fsa13nRp+Bug/0KSRu
/KLnKBX+ZGyAbfAysIsK3kf+0BkOH3/YhdDLwgTq18UpRa82Hl2de+6U+9v5sVOAOVYCFGo3h9ec
nI3q+5zBD1XT9OGjVUP4C1S09Vqf/DDDgIas/xXtOsasGcC6XmcNd4DJpo2g5jZ0v8EaEUfFraTb
tnnOpD4Dc6c+ah2ci3NmuRcCTBvcdVi0JJHDuTq65H8UXVtkVH+FlNat/QYNctsbcIEvY4qf/LpS
rdaTZvwNdgy6SigXkfZe+yQmMT0Gf5LsfCacbPLt37f1mJgMJGJX4eyEFGmFEqRik/zfGNs4K0JB
+WNEa6VmYhUMAVaI7Co/bUxSOcjio0JwQLfxpR4aGU3KICYKkC8irAyOJBhkkZSVpNKV4BJNuju0
Ojw3ZgBICNX/2gUXUmJ/+8cXZ7RMbuYrv3Vevm7BLa+RNByD1xxR3TOVgOUznbSlXV3s6MZhEJ2g
uqdaoJ+24DaA2Fiku1uvhIIzPqcverLPHsDfu7eGG58hlm29YUvAB1FxAej/7KmhikqSvs4d0A3H
euguTrcV9Gp1PuOtq2LiyDOhO55ibe6+cgqGTb7OthlCFxLiS+fQqfwRuMY8ZR47GvHsNF+1msHJ
37Yl7yxaT0T7aCcSdHdBj2zeOadXbgw9ZfI/oDk5BxD0FIk4g5wlHwz8Fq05KScweMqQVmKOgaUt
Kx2XX8iORbOygCYCVwi6K1tsqzymmVSD8lJOyDIxZjMwO51ezLaHLYG/Ta8kYRb2NsEORQuuMK29
TVU/gKIK1Rw/S0oiRCrWJVrlWPvObj6dIO9sEG9LrBTWzxPokYEfPQB+0ncSXRtnfHfXgxx7Heyf
OLS07oMm2ZT9Aq6jJVgCBVm5+rOeIPOldMLijs51w5V3AFpDrqIUQ7TAyoB2sLNJ1nbRY3rt0SWG
NUYv7xhDa9oyQWIK36D9HQH7vdA+I4oppsa4hh8BpmTpnQOd0hSUH6bYFz8stUzkeyjK9xsMoFPN
pAmoeKcp1OOwUGsRHbm3Wky9DSgsg43dI53z6ePpNEdnhrpb+5ify/fAN+iyjr03qvdxeVoYrbrl
KaAGwP2Lc2fvAv7ZPABOAYC6gpP2Y6B4citE8Jgxov0msjOXhohJfP6DBrnx6E7jiaVknbOgL+QU
J+iDDozH2qEDSn/HrhZbxjatzSdMy8OM+Tu6eNeSs5sasLE763dQ6Tyf6WFQ4nsZE4fSYaUuXD2r
jTiuCvmJlGb+LMD+knDsylSQgHmVtPh7XBMM4HKJ1fSa4heASICzavHBSbNqocTzVkwSHq8sWr3c
jee71VjsQT9XZwuJEEuVhreL5YvzGUCPQLD3sboHjmD0BTRx6XeIwVbDP+fVSudGT5aTRWYri7A3
PGAUV14y5SNatd/DL2xNmXAuyXuNHjaYz9FxtqHTxmAvx8J7NIzx/tj6m+UTQ7Hz8INhJQN+ORCv
G5O2YINfh7+rtWZAGPRZLF7MOnqyGQSpTmV4+Du0yUvXOTZNNTCP9GUz8bi1+rYgi6HIRf1Dq3E/
K00gGO7abBk83fa5aIsb6IeYT+FDOCsGJPfl9LCsj0vd/gQlAYlGPJRji1jglUTgBJISXBpUconG
quMS670ygwPgRvC8V2SKfLQUkyt5VoJIAc7Bbz1gk3KM1ljQ2Hwgxk9zVaDF1Czqcj5M5DBbsG4c
rukkcdyLn1HPWB5KIuUHoWPx0Qpxbu6ufZ5WAMWGXsl2CxwNL6Hpkx41IqPFlqlgNh3qE0LJdRtd
qCdOQrcucQrDcZP0owFI/Z+5Jky78viVlvw1uLu4Ln2rj6WX/BXHidGv2kwKYFznrJAcDsD4WPHx
3WSJ3plYZO+meJo+nDlRidYBJFyo8WTICFJUK0pyAQl2dJtu3b5hQ3cMRQgoRBdvNf3KKbLYRn1u
Fn+gEUMtRLIkLQb34yBqUROBVVO6bew6VFyvygqcPwmChDMkk2ebfdCYk10VSBlC7gN5Ef+0YXLZ
4BIiR6OfQGvO4jsohDxASqeQQyoMQ0qB4bBi9g/hCR4FE0+plhx4djjqnEjYty6qogGEdayl4LhC
2HGB4IQehmmKJMpL0/mNXF7vvI40uzVEVOFDavFwwatCbk1DzxNK+lNtcEtqLFu6Ai1U37A+gWdN
ns+cS+Vd8Pd20EYA+8sVHftVFwJOJu6CYaOsQVsjBtGcUeAtrzunnFNvhPeHe8QnuUGKXZMaIUFT
L6OFIoMYRaVL25oSmQnd4AziXyy37rqnhgNQqdRAwk1frT4fR5zak0QybQH3+iRqQXC7uBiaIimd
fpbkgRADWntxCSF1ep1ZCTo0zO1eRfYLdSplkIoBgq28CXu1kp/Abi/skQxSxwwjouNwC1e2O9kD
366wj7mScG8jGOyVpOBdZzC5S8yTpwn8Vx4XQiM+U2qiUyUThcjxASuy95ERr/pbQNEa9TYlJygw
KAYRdbiP4IS5G/rw5JK0zlOIFB6Axtsh9SPH5sCAWVn92OvOCkHosAibr2/EmJQGuC5ztdwUXgAP
4Udcv1t0vfB3ST9pf74Em6auBC3QwGkNljegIMS4asZNtn6JsN+cVeCzwxpn7vWhTRpdXIqADwGp
30/TJeXdz4uUCW6tJI6hsUTnqJaEuDGhsEk3g8kC9IYlz1Uw2ABjKbic9+F7xnU/lvA48YLCXA42
Jyn8sIpd14S/l4MdPMxrvh3V+0b/nU8w3CzjgT5xjUBWus3htrPvNIdc8JN+I81zigDEAU8OzGpg
XfPLH8Z3nz6DZQPcwQJcB/k596gypEhMD33x7c9RgVEIT+cYaXcYwCtYdQGhqBjX40PlUSbksyGt
alaznqMrWVNKUUUtye5m2wiKArGgyj8OBfAio6Nb+MBTcZ8/YYFoBCXHuLXxdqE8Ma/+pY2Z6Dea
wErWTWwkE/jX0gzgUx+pLhhDAMFrSm5ZRwghR+I5sxl4JXcfjr/FcC6vHpzYYix0iY9grVvx2NnQ
8pdp7sbNTN+ZJhl+JGIBUHM3QvxaMVe8BMxHSnaIPYjesqN3j8mZ2QUHVVJ6dTIt8RKNeTRNPFfo
hZA/GoCfNlY2dGWdz1zUrXqn2WZS0pp6GCvbChZBiKoXn/iVPXCL2bQOkGL7d/8LI5YyCHOIOYfX
Awo6i4DhJvQfN5RpXxw5gfGXd7YC2RPOYzqvyjZGsWl10Zx+yUgZ+sJkNQzTmXliup3Sp0W9cTdn
LtivK4/2+ogmGXbJwKwUhFsHc+w9w2EYn4YeBvkOPOg9FGRNYdDsevF1Zdr0gKdcsd6ggE2OToi3
GzMvodO4JvB6Paz/GZr27j6T+h/UVrhvmEr5a/xkv9G+w2VdIS1jKIhtprREd5xNN22u6davM2Tg
isFwvIa2nFBdyUtSE+1pm9OhPs93KF6YOLV8+pMAzKkiczzWnMy7xSf92ORZsMArPO99XhtWhswF
55GL2k5hi8Rjw6gQHSgclFCJxdFl52Ni/UHmRMiyjtaZoVRJYpGg9OcskeWHJy3EqUlcVsRgr0zS
VbbJqoESOui/vJGMpyvcHFQ9eocDq0WcP1pQFP6tWCsYQ1RbfNwJICqfkRcemVCC3STrU3/KI46V
azfNVbjLGEdPPBAEx77DKpcp9stbduygv5q41RZu87ptX+z9JZbZZLpzAGcMHMLuO9q1+VCBohsl
OJUAvtkV58kt2PDG8sht0E9pmLo1+RfHWXH+qbev2NUXwf3+WSnntI5lAIu7eaSRAkpk43gMRxyy
NdeRAhj8sIHarEx8ULjjB7RjECNI38yq4lP6JRifmNPwXPTfg/oZfjCZMNEINqjBgEYUWh/F8EP/
DVxI9sGTJHrDD9YHBNA89YnzpEYAUqRNH3T7+N+BcBIvXuRdwzG06H8/RPbySkj2uWbNOwWTBGxM
F5CTkzl98NeDc07x3y8kG8Xhdb5qE1+uBKBC1yBwGqkegQz4Sk6dsPexxwZRc5c92pujVe4/WXp/
r+zsrEjj+6X83X3hEY4vM3YYAsTL5JT4UZD1YcUsz+ujfyUan/4AUTwWDAG7XxlqKM0+Wvtrn7Oa
ZYjzOjfk+2/1MAdttWIOWtOpEq13HpMw9vPqkgHXJRA87+4zdjt/oN16C9KQFAlPTAocgceqMirO
16rDJnGbrEothOaMW6EVVzIf4/qp9QHv9O4vBz58Stw5J4cA9idUbyDVcr/OWmdUxNcv4A/QrUXF
uDCYTmM9do1USzigroBmO1m2szZv3EomI80smd9zjPJb/8rzd+A2icMHf484cSRy4DqCWJB5h+fg
ssBYU8DkFlZYD6P2X5jFUDjPzEXHR1yDymBn7zAGlbKQuULE23v3iiICJUd8sJsOEVdkehSthKOa
M953Vl4NNnyZ5csdiG7sjH1Hy4H6Ba/QI/Mw5QELKsEp8m9N4tnMMp1+iZJS+RRtThVXIwQU0qpB
AaXKiWFt2YxOzpcu2sCFWLdxjyGUd2ZVNOzMzxOAYxFY68oSc/GKYRSyJmHisTD1RpR4bR1UZAy/
WNPw+PRM/OAE4V8YQcAmYCtQfWDnGKtkVTzlay2Hd1b1APrKB6HbQjx5zvFc9BreKTh39f/yCtd8
JNJwBQqstX//Rzgu4T7/ps5l6MWFblNS4Y5yz+qM2/iMmYVMKC95jMRwFLbXmFWDHJ+dXJOvbmZC
Yv9wc3/ho+uSioHz13vnDBKscBhI4cX4QSBnzg3abl+aH5bR4aiJLzFyBfcSY7LKv2kUAOM3LWlc
sNZ31wk6MSanWJwAIU5fGLg2mXPOcakBDZy1wWl87eJyekak2zsE/GIPEPiJmXQohhWgawXafy76
8uAus0WnDR68NluZSKvfYZ0TvPUYSNieDOTN838nOXdFDzTDmhUoA3JIxvzUTMuvFCLw+ZEUxVi+
03Z/c5yjJvmN45JtBjgSzwTBGNNYchjTNDI4E8nYyPToSZg56zZHXYKjDDuIY4BFYNcZPKvfp3hr
t/QqeWxLIKRr+Dlut6SG4Ry1iTDexlP40iWMp1NG+vFnHo+1zMf48vM7oRXsjTWx7nCFwzGl2xCf
Zq0ywCzdAHvMQNRia8iXw+H4N89WcZlloc1A+vq1Ep4vdd54yoxbqbn43L/7wwVgAIZSbcWWgThE
v2Dr5ExSZttL2agVy7Xz7ZpZwIVyuXlCb4iv85a8/P9/5Tku2bmf5LkksFz5zv79DPb2LsizHK0c
S4t4wM/2s//G1trZv8fEOEPiBB+GyQp2zSOxUExwchb57wnyk6fOl3xE3+7kea61o/kIq4CH6a5J
aPQV/q5Hm/OuTKMFB2HDah7Q74Mo8dLcnt+nZgyPn/zfh1/oRf/9c6Ott858plDzatbLYpaBsPGh
8yTmAj6MDv7dltLvk/Ggp9wU3TuJCdcWGwFVD2PQGXOCZoowSKNGE+NYWgy5+EmT3njL5SygKeHx
917EYyKmrnRv3ZMdDRuJlcDXT7ySa+c2JHsnP3gHUj2mbDhMArgRA4ja0RSlWPDp86S1irSWmEA3
HiudwIy//FshmuRCwqhloV3z9GVLfud3vYDzhT3EghkmgO9O7MTDH8xhUMRaeO8VyZwBT8bwz+Jx
nBCYNJiyyWH94twcN0jAa5wCmjEGh2/Sg6BCnS3Jvoh0lKd9+iMAd60VfvxnpBtNTohLQHWOEm4V
nOJmBnN5MIkuSHbRRdAMiIsgVJ1V7wtuQpc9NujVuDfEou1Ktp8WOxU2sRjDr07DrmVGXluZV68S
b1Fc+N+0ap2Z84HRIOEf7Nirv3AV5IfQncoLtrnqrXrlzgslTO8aTp4puCXsMPS4FTo/5HvEJdS8
nd0CbahT/FPYWwXGqMHPvsJEKI2h1IX3KbBnfVQq2TIvfONuZz6nmrxY8fRMD5jhL5SGGyM/Z8zh
4jjQjOW8an/akoJhAG1N8knEMFrnGdyDWgyX1p0hN9UMDuTRKMiGIXkwlOFHoNYGnk1nupSFaA+c
ok4leEALuIGigLyFzag41XCu+YdB9jiextpJZC3asjj+2sqWJAzUIARqVLJUZDX0m6mceXBEFj1M
I1VeqnWEjJNZDEVS9Rq5BOuPba8482lRNWmXMQsSQWRrFEGBor1k34PC39E7REaXIbbIieWpc/eM
DjvB121YJ/wd9UmBweTMzEpWvf1A8xiN0Y6OMvpFPLqZes85wbdkTLJEoXloHXAWuDDc5RQzAH6f
HNJbhqWP/2g3yEbQJaZrrvngfRnZwUUhWb0z+c5thq/2JbtkO4Y9NcKz82QQRw25pA4Tci1vsrzc
ODy3Hd2M8QNdqhSrutfzEEDE+6Al6Gs2iU5zLXMdMGrUi4yE2ztJNyG5mtKz15CKSay8p+q+ycPf
fA+DgYzxmbz6w+wO5LHOLj120YEOjl3Mx629dWb0gkoFvW2Fc3/H+CRKVQq9Tbs2PLNng9dSEHYx
UHNqA237JT19I6mSrZK8ytIerKH4J+Y9U16wVG6f+qXhps2E1M0fYqzkOQQ2aHYriU4PAXxIpj5A
IlcHpFUsEdF1eSuKB3hr8DxS4DwtCim5UGmzAlgsrCCdMlpRBQ435VUEJPuGxJK4hvkl9kl4IE8b
mJO2b2w28lj7vnbOCMzpA6NxurKbywiQVr1/075e8EyYbrmfYpsutQBb3pg/Nb+41Ga07I6zuGZf
8HFGrIjggG9otA2r1L4yRrTRXrnNdgE6ZSUjZi/eUzTq2C5kBuJJlpAHt/U5mHRoQlDaBt8QnhP0
V0750e7lbzliFpnr2jRfUGh0Vegt5bOGiZhzpkUTBPZfFLk+0iixH3SokMiYaGJJZQ72NOFw1T1Z
hWMlJZpBXSXuTkm0LtjOy0ziisKD/UFG+W9ignYW0PJvpk2ZOCr/5WIg6OS2RKScyk6RR2PTk6V8
HSPzla4cdPboYxPMtZVa8RGjMDoslANYQyISr0pX4AEY8m0OG7xgO/WOZOm+7zDQLIody8993/Vd
bIEtt+OS/fgcwP/OLc16U+Wvk3BBfKVXcx0U2H4r+7Hw8+mtNS7TLu1oMpxsTwkriIU4iQhnghCY
oY0Hn5I3jZ5Vkndzn4B5hIXpiw570X7gmfhs7bgxtIi/IYufhPMHtTBolvFvZEabkLRGhe8uPuKv
zb8enRM1ycHOfTK0DUpr7LJcl3kjjmZ2EqHQOYj2mQq4gTNr68qdLMnHHI9f8xmi/VftWITEcIDx
eQBpv4N1l7qrr/8KTmw6gmitW3S/XWgo9XgyrtfMNcvPBVQszRjBTK1ZYCtgKYC5KQxIImZaT5uw
Oprd++w6g2GJ78D97n6T+7B/A19MGRcZk4JHn14RLiDUo+6nd+7eYtTS3BsPrxSM/k+xDCKaGfLm
iNlmrR3/TRy2SXgfPAf4RHCCoAVnIoLRYTCE/aI0QVyy82/Oa4TQBKkF2+sxKrXr/lUPAJIbswW8
z/zq3b17iBTdubQWixkbgVuxMeHwQdt0MzQ31NUKa7s2tAcXfaTN9Dk6jtaWJg3U8t9a01gpZOwb
lK/Kb3F2YNGrUmElP7EtuZkvd6pIyAQP4J4HcQPlKrRTE8SwXbIQRWvuKtNSs49N9Q5Syfo/6dAA
0CnlX+rcFx3iOULq5Tn/zUkS24Cmx6puxvITANHV9AwcIVwNX11BFK26q79GIsx3jGil+02OM9wf
omMkq4+rcwbvhwfXzBsRlKIfZ6qA/Gob4XHfLVPdcH6Ez3DSwd6S4V+aU3EdkJ851+mBguW02IHy
j6DUTCBlEdcaHqYvtRusqAsx2UHDwNVvcCEnPPyJLYAotS+/BofckhFb0hs3ksdSM/749Ju/TX/T
327ELr4OV0v6FJV87eOhVE05Dlb0Yrul5I2hSVzyy9m3c0LTytAPxhhwx5esInDIHkZK0X0IqAu4
VU1pcX2ZBDDBpOGHmKTgrWRV5ARMK2TG1MtFEB4+yP2R29NgxqEb0w6PXOiJAIGw27yGlWw7/QDr
s7A+o/p8kp/DWlbuVIkXWpbn5EKXdFBcMBMcQ3bpQUNGKrL14Q8tVCQKkZJrQZ1x60CeZDYBY6GI
CNmMOGCusnkahkI0tjmjIoBpOFQ4Ogyw2vX8Caz3Bs1jn7cxaACrVZ559VcZTgYgtMPSkGG62IR3
G4m6bVtf5DC259oveDcb8QTtjnCO1hhTKuaMI7iNHkwrVYOHRosvXjgCw865FKIxrI0m9nwOx+vE
SNN1BLvRFvr/s5yCpmh/5xeyu863C1maEahq10IMXdFam89DkD8qb52VjAMjaJOGBVvmAtJf4Bzd
R5NYuLQWAtqVSL/Kx45it0aglcksThgInOcapaXbBozKiSFAg5o7pABmLKUOzkNKqcwNZd60q+8U
nAqmWW8xjnpKldJpQnO9BzeHVnv8hEp+Q44Em5cpFSYw7t4kAlOZFNn6dYu5164rCxhsQPl3PCrw
SN39RmW+TT3ILSdHBq22SN1Enj9Y/Hi15ReJFUi3fRLLtjq6ho0JY0zv0128tkrsczJ1sp9irItg
yClH7NpK3AlGFRD8r+R6YCMfBkjTNQ9xRGG+tm9EO53DJEB0CemDUFotshlMXFrLmx//owRvusoF
SLQkJ0ppoBkv4szEVkYN0CaNgICAGNcsz5jUwJDr2cbXK+RNj/mvX4DOsgL8Wt7QVzyo03HgaPFy
40d4Zpj1Thm2Mx3njmu6yICj2rgy/nIKfgOkhfxEvuMQrwAw4OH8jniwIqAPLDysLRx+rG2Y4DYg
W2x/2nIOeLVVqI9jC2iB/sXlZyQXOyTbGJC7tq155IU+WkHCZlJOhS5rtmnMAiWhpkLGJFnAGocC
xxvPfcUn7NhBfbBHr7/r9IDg+GCdjFLTjaL2XzX6e0BHwXMV2xH49YhxIswanXdwhuWzB4tTx4kF
KZmobK74AbMt6k2M9PFI+TDRSdPqMZ7CkknYiJK3Ohioslt2H/sMiyZoUkz/JINE9p2rct1ykp94
foZVO5hK1gACWSMcxNigLLhvDL+xHkd0MguCXzIlPjCYj1xQw3C31mdxCKbTfwiH/E3UK5GHut6S
44kEBVOPA28J9YZ8+GsubqNi902ddmjlULHw53EfDK0WcE4zcyCf05dHpzEchnGckD1wIgrxAhVI
wBYcqBMwLxA0LiEIigcD59j6YLgpH3iafZ8VMQCyc/gh3VXXGcI92QMjQvsa4k0TjpEZssNx1zR4
y7D+UBL/viC52pqpTWrlQyE0sC4qEw80+u4O0q7RTAVGh2PyZhfp1SseECciDSMhH8jqPTjUcPkm
vS/9rav1oVZDKewQnAhddfTDW8aXFBxMD6jkYH5CCH6ZL6Twhi0HUehsjICQqQ9c6q7MdbEZQFLM
vJOPq0s6hbvBKWzkE5jsW/cW6pfIGHLBhcISP7xJxrkOj/xNiY/FUGNuiBhJ1PrFRc7OOqMR9YlE
RdzvHKPZwhqRVnbwaBAxK0D/QtjFwP3+JthCsdlH1RR+tFPHPEWrD0kNiRCE13V0HBZdKLSwVhVz
KS68UCSHO2BUJXnCz8XN2qXYgCgtQxLddbzKzToQvRK2Gw1xi/63NYcF4Ag1IBLzWomp9XX9Xzgs
tvdRnz68Xe/hdybdNLXwPMWeU2UMlmMtnjThmxcSt1pkcb8C6Zd/4Dqx9TGV4i2tEOMxCBwmcxFO
dn9o4bYudGwcS1rHI71Kec5L8fhid8C9VXdIrR5hbdSXTPyhydKE8aziWOfcVBAbKB0syI6Kv+Yv
R0eHJO2jiBmycWNlsJLUYBBib9DbWc8hTdOxmrhEo7DaB8sEpxsP1e23LAerqUbLJev+gY9KzZSz
E8QZVb0HOdKUwWn+AIkSTD4FOj93SXCJXvz+62qWQnLP8W3HmHVcjxi3gr3Vr6NVbGHNR/00hB75
6lP/Rs+E/ByHHyIrYBUfQ4cgEJ82bJNQjW7Oeg+2ygnMnFS1AKrLIQMqwxzfHv1K+z64hyViGIcK
GBdbX8XIiRDxpgFxsHFX7eJuY5H/kofJKK3WLvvijpFB9OTDu3MnsOsoJMt5hUJPnrzcgFn5gWKJ
c+8M8WxB6iKp6xwkEsBSIZfhYw17xREB4dbEq5qEZEYcjDp7lZIFjjThvR0l2/I3o5T0Vim2Qi62
Vrx+tmmdhuX5nVY1EYrzj4FfnAMJXV4X7zlSaoGjAAehkHeY1qTo2AZ5x66s/1S1o0kzz3RtGGsd
rsHnHrxzhSLAoSvIMLZt9zTedhlLG9YxrehEQQ+DC9Pm8GnaYBx1n2ljJOltW/7VllSmMmfpGq0+
hh8GH51BswvM3ImjHB3YMjXC8mLDOO669W9ezmhEms9f7R7GosoQPmjikQdzlzVJl8LpRY7Tx5yg
Www4CXibSvRmKzwICepRvqg7Cdsj8hCeGohtCAjJLTI6m7gzU6Qu2A30OTWcMhEKz+COCp8Bi+ZT
bVorEpANs3W/np4J/R3q+mfrhUYG/w2c5DCoNKk6eZdWR/MIIsjIzoXziTORRr+M2aRyuBM04JiA
kkMSeeA4wkAc+z0qx/dRvUfQgByBzMGKJ/QLs7eAGlTfqzaksGVT52ELF0BHijOdG4g2nEMXH0m4
N2Lb4BYnkKsLoQNezGNgZLXOA/38EQEOsgyolVUoVet4y6+NM2nzKkZOfTkmdUR82Tpw+r4jpOUh
qWLFh4fH6SNekrLyqxX2TiP8j5f4WPT/iTkaMioTG4hEBt4WY6AnPSoWuA6YmLGjl3IqFG0ClxdY
DaJmvNwiQ2ABfcGFLmmFIoRgAUKnObY6vLZxrdMYGW3JaRENcJRNYOj8QFpFF8bDtsr9ArGPoEuc
a5jT6dF59Ojpk7DTU+g3h0q+q/AuQPB4c2qWoNatJUdKLtKEforkrTWXlPtMZEOsJ/L/HZEedbf/
BOzChuWIHIVJdOgph/GTwNtHbGNeex8TpTsKB1zLu8ideJKcTxxjb51rKam8idFBE7U/zkccS1IF
G5xGV56j3IPEliPvxm0Z0+GxmPwwFr31uPTi+KpBiF2K34/LbCzmRgGNf5XqiUex5qyDwQi5EZcj
Zq1ghc5PkdHCCkxz/qt22/AyMVrFXKGOw0ytY9gbQCmLeohDZ/CGZYthHuTYA0o7agCvaC5lVwPr
egX/mo8MeVYmOwVfNigF/+Php8/fZPGwZbGtx+vgwVgi57qow4bEc1f3ZB98e3+4vtv4QfAiChJx
5+RPoqdGQuJJE4smQXK0Syhi2i2AnNa+eKx5zosmU5SfzqaPygVSPXjRy4bc6ayHsqjzvz6Rpkdp
4Z07NWcTXnAXY1Qy8ObGu0KW2IUNmld+YUNHGfYFc2BP2cvVYfWGkVCKdgzfbiqauxXMRGvRKoRd
Q/tYpcsjfXbe3Z36lQHgD9wXZXU3ZiA2wmKvFtE8olRmPO2j35yN1atQr09WbSXOSsj/ENbYyj+2
Dww6PNA+yyorpE0ZDXuIORAA2d3Xwd1HlH0VMQ+P+aldhh9FbDG/+Ip+aPQ3EBA3xel9DwslnYwa
mAsaVtSbGS7TV1nJPytTkpMHHrOUlX0kCrv+GnQCAELx4mMf4VeUP/yMc7S7cO5RKXMjMXl1zvA8
oSs4AKfgFCvvgo8t1Ch8NGAZ0YWwUQ7l1bjShYamUfBI5xDE/ZisswZJNBTrhkdvBdbO5JKVzx1m
MjPoyarXnDdWjyREjwDGV6N1x4Wkat8bXg17UNZ8FR8kp7HGOAAXc7tw4tCuPFwDdZppvKzm2qr2
PogHiFY79wqR6mLfsEFYtZ4oHXGa6Bae/Tv1sWGVN51nLaaZX7u3S8cfAnTgSK4WNO6zVe8cp4Dr
VhPIqD7/Ahjmk7w4erP/31iPGv7TI9N/DtbdQvZGCY8SdKwu7i6thK+45j3iBmJMjjqYA8culWLr
DpjnO+ag406iGVWApnLOqKc25AICaYG1OA/u9F00A7MKm5BuHd0btImUbjeH9eWrplAP79LK1VoE
wK3637VTzcHCtlQKhTZncrX7SeTBcbU53PbhphjewZRB+EQp52w7cujj1t+eOPJIbXAM3SwZobUH
MzkIyse0tnfRteoYXOw5hpgqrPMQuqs+tuGrxdtUB7r+IkvB43RU3br3O0gQxnslL5/QWRm9vxY9
iN4t5v5vOc6bgyucfCL1Z0G1BKkB9+pfPkZGRBVda6v/p3J5bZ3RrbT5FMy4/xNCp4+Fp8mBoIKb
B1VcKcWKKXpEa4YTMZpg5SMiz54m2cfEqs4bMOUrcenKxB2Twas3c8GD7YEegg223FmHCn8V4ygL
wlPlamhXY87DWNcJ4+zLi1dPx/aKMooUjftjP0abViXWtI2DP5gNBmhBMNjbdFB4/JWCzt0cgLTi
0TOqUp4pyeSDvE26psSWmlla/yo56lOY/nhiHQnoyw1GZPAj3BLHDe62YKidTe88vQ/oaI3kkyk4
DSLChyOpI9x+4myXAyJvK/tXEEIdIL1Rjgjir0YRs+p4v3f6BRCoW7zvomF/syrmY3DWQDcGqoLx
c9i5MxKplzM4e+9sFVWofJmb9nd5mQXcx2bIQZ1DdLMEmhQWK3c7aNgHVg2gfzQr+4x7mOT1nBX8
bZt2QD/UtV0/Acujw7VifU3mylENTJF4V/sJ4Qet9JlHWCZ9VY776TAeelj4q8VXXDMq2cTZI2g2
be7fCbJSiUEgk4RkFIuk/t1mxtDVXrefuH/tBWOgKcEfA8387OuB9AsNe1vGhxkCDH+l6tjmhCm6
MQ8bBd7Rl/gLWumHfpwqEdYhHpvTqTMV9cGnXU1TD7fZBPxVNrlwAewnbAMcsq2yfU9yKuVpQh5L
2sK0IE79lYZZQzYJECJQLSmwPZaAkFTAYJRVRLnQOUknPhQ49DnIcWSwhagCm966xGIAox/yjDoM
hgquk/HBE1ntCYPrS3BEd2Xhr4CErldJ0K1ZNZIpF0g4gtQgoyzUBMTmPlWahsv111yVd4Dujsnt
1XtwQnAVY0vXKo6H+Az1mN4xoGvOktzxaITwaH1nRI/8h0Ko0V/3Ba29DZPGDbm7e4uPaN3YnsEu
XTulQWNilaal8BQfWc3YhfAV3mWPOewt3idHmoOnFP9X/g3vR0ooLd9mWO4hA6G3C2WoxCEqBkwj
FCkSdoACyRs/+hb/A4Zi+osNI+vUGiGitfFdmVjqT2GyjHmAi6+JO8AgGAMQ5LSbHhv6h6i8OgNq
lSPwFNSsIAKoQp3MSGbmA1so6N1q8rxiifVmPttNVgSzBgZcJTlkWH94Y4ARlb37zvz5qLQMT3Yq
F0wAAN3w0zGZLoI1ZFDhFQf/CN/z0WbN8NEX/AACAc6AI77G7NFu031E+IPUuzWSD/H7i2SSdwkS
sBJfGtQO5d47OtLNIWpmJWJVsftsyT+OD2PTpqPHxJT0GOKgSvp9BEYwDNOJDUoL4N0NyWUpyj+M
7v0BC2wsDnG1C1Si/8S4fDSoFtxN0CPqM/UwXIy9GO6C7ugUYRbAfQIIfOGP9MWyzrmabZrPmH9h
amNYbtZ5OD4dYQbUx6AILG8WeRu4HuAJRiN7ZLyFIVhxRK818C3/suNgaRluDZyngbu3SRaxgRUZ
T35kRBbgiQ/7Bil5zsR2Xv2BEa+WcmaUTbOgHXX31ADmdxpBAnkKyF8084COBBllqqIO08iuQKka
enNR9QtRWGCXyby02d3CB6zx95BvuIUqVugUWMX2P8tIUfnRhrnLtX1+t5gEe3AgGK8c/obJB6Zd
SwFep7tpYeu/JHCY6S//T97Ov4u4+0AcSpZgSnNn1NSv0R8EnRCbEp5apkATl20y+r1fm/2LImLQ
XWln0vaZAuaWl0VqRZ5cUPwhZQLq9sQRNYm5rV9LhIYxWZp43QfeDwIWHfF/LDZ4ST8+LPeIAgQk
Uo1leQqIK+pQOufT3w8R4sKGH4LoU1qoJuD2J5jPCUSk5wuyXe5gPMZRccRQhzYxeQzghD37bSpw
h4Djk0AgsPCRwmEkoQXaOftCbqaAIn4S89e6yRVBkLmYUDZfkKUl/yk5kGM+4FqQNmlgxaBOIbJm
nssale/ubvbrsmDELgDZhWQrqoSog4aX/u9TU/rx5AAYpY6yrH1+yMotvVVMduzEZx++2iO7tRL/
GYr384+LAVIjNHSqpij0Hw7fHGzk5Gb0Y+3MrRLtqh12Ar2/OGeGeiY8hsOM1p6f6UU0qHghtXfY
DJvwIBU3KRT4fQpfQ18VMcmwCrS94bdhd1k338s3BT23s2JuOKnXyZfIeEh3wW58Shv8/QbTGO10
AwUTkKsBsU70ShLnkHuGe59YPQ3mDtf8uUx2qhm5E8ev00fS3nrRqCZ+w40EZ2M1emGf6/fJSXWs
uv5YDHC6wvSTmwAZTfvzzJSHi6Ivlvm6NX7DaBhP4M4W/y7tc2cVOnnmNtocvKYt7xPeFRNWHGM4
3wmtmieYphiv8ANxuXv/mdGd1sNuAaXEgJiy8mV4eLUFj9RNEjC7PYg6hGFlfhXmzp9icGkrgeWq
spiO1o2m1oclP777rOkhjWJsyVjy43EMRz9mZjuH0NtrZvozd8DV4EfA5dZmWBFR3jS8mJRQG3Id
kHJo6mT3kMi2toScj1/IK94RD4iWgZ9vu5BdHbruJotz107uHXXMoHP7TbEKx/nJBQV0oC358EUu
AhrVTnvSBZD1wK2BGfavrq81KbCQP6DrQGGGiCR4o+n5dc7DIqYtXleju4gXDKRS2buuorKUop05
VmGYAohTagDbYq7LKV7mUD/72hirTFVUbXZFCAXGWQT2EPytZthKQLBqaep5hy3LmAHo7DrEf4AE
GktWJh39vNDmPqxbRBTmB3LLFwuOPYyO2rjEmguIWLQI2oWMpJvjhdv1Wty7l3GBxbhJBSfu4cY1
PKgVm3CK4wRWGCXKxiYtR+BW7u8XJHvy199HSJzK+ODu6IMQR+GcFQnSz5V9X5GanK1yfAXhYG9z
RsSEltIUluKRinZjGsJxyWgULBpw/f/xgfb0WlWIVxm78UNWFMTUDcBanTuPMzhBBD+2or3xqLeP
o0e2CXNgQJYyygWqhe1QtM87Q7XnpBHU6QwA+UZ3/4ZAwzwDvJHD4aGuThuHK4fzSaXLj8MoPhfV
IKTTiMFS/qv97HI0QtS+Fdnp+5GmGxwyhTkEGKyMMSx68thH+nuzlQ2xgM5OclSDbuOKJiPaFmFB
fdzpWBC0jr+1SEeiqEzGZUB+ZjFzjSL+I2IyqVfVsS0yReUa/Y+l81pSHF2C8BMRgTe38gYBEsLp
hmjRgPCNN0+/XzIbE+fsbg8N6DdlsrKyzkQVvh66vcJTJlooVb8fNVovt1UcfhiHv+jjDTlUzt6M
f+ED3m36DNdKrbiO3HqeEB4lX1WHZU1zDzcMH7L24OzmFXaSHpmX90FBdOk2bHe9bCTJMSSWYlqG
faESuXOP9JHpySxSVMV9YJFUrKF1+twi3kPGjPYayuPVEdzfNSEylX0P+g8EDVhoEI1y0NqNU6HB
bSa71DEVcRUoEMetkQaFZpV4sUj4rolBz3Z1uu1tUsX1PckF/zRGbe8PgSgKLm9j2DDrYNQaMzqA
4Kx/KFB5O80pPfXEL+DSyDJSKCR5Y8Iuc7Sv3RkFPgTByBrohkdQAVzW3Y7XZAsM77NrUedotZk0
5dfp4Km4pfhpIdRlVhiv+BjPPmargbzT3bd/AL1PaDu9OwZh0N+kZC5IwYMF0n9N688jfyQkJf+U
kt7paA7EtRIhMmxDzLIHVGLnnkiurGOPX3sFC8VxTv625Rv/wk/3CaHGbl/poFnTfoBYbkj8JOZO
2ADWS7Ea1F2IcwpbgjbSsEFER5Vzv4rDP9mVQRtESHeOC0eIp0ryOmlMT2hYe2I5VP+FIUZ9JPpr
c0AUZxxJCedsaprTzONUrKhINd9pRdursfMV/z5cafniik42HXWECtVxaMXBcOsBOwPPRavgOnhh
XQpvtHEQcVQvhpotdvY72nn5X5rRJg+LiJZD88DXAsBco8d4ZdxgeVGK92OSNKQPH2B9TJ0Ma4Ot
TRn73t8N/0bbEV7uRSscTcM+Scdf2yglO9uBckgoAfG80+ujWEfg9eai9Yk/8dlJmkYe5QxQyt9f
ppRIhCIeofUeT+eBYp/fGBXwJiR540hbvuIImiowzjA3aRiYwsiFfMJwYOGlH6cYsKLctn+MhSjL
N3zEvJs8rBymF5k6Ie93wEjDsMTpPZktFW7g9uPD4Wpg13DF4rfr9kAIoPmJhhnInf0csiXVhnzK
ypbdacSlgpXZ9jdLbLTpuldn0SIIa1oDEgjltIzEwFERX5Fwrg0ASniexGmnp+E2tOPYWbkt8VSJ
suiBhMImsXuIXLVvUUljL/qR9Y6/ZT+IcARKhD3oDU+2P5T1lTeJf43PzKadYZ0jQ5dYhZBBjvfK
KAGcwVSBzz8wWYIrz6Cd3ZzmCLe0G0/Jl4mFLB/NYxWoUlI9Jgptv+b3Dg+jwikv0UhDdLhP2+48
JhBYiKqn0iLfOCONEIUDLqAnTyaLnNfNFm8Kfs8RvfL8u4ZCSz1oNSDToWqaUrFYe3mLsQ1fLhTz
EZR/lPoXXHg9mMdAmnfGKVGRI9kvB8crTYxPQG6uEExMOFFSAvPjcbimX+w1ncK59d0Jd3259HMI
2WzRkztQjqdR5vcTwBxYIH5pNBgYbtL3WXWahdS0Rt/YD86b2jE8z2m/avM1dqi5aMkaRF+njdk+
EHbcr86NtrjvSv6oKVPF0cNPTZOq/jHq3qZFkeJ7DAVSw3E1Kwo0yu58tIVgR8rE7bCYvkPoQ1dl
txSBD6q8ivAzVZG5GV8Zb4gD+UTVqB6d7PWq442PXRJ9UZ+PVJ8Lf84YtTd1d9UzSrSI05pMO3pt
RuGY8jF2ozNE/dwtIBNZDQr8XerRD2pTFGSqeJ3aUG8F3CyeK3JLHRqzrYjwDUDKjvo+LORee2vA
0lP6Tq1zbXNIc5QWJpchp8NprjZJhY5wZCC8cpccWeLgRVBCO/aOsWcuA7oQ7WS/JBwVev+7Y9Dt
zuwavWs6R30uQOSSDA3N6D6qY0h+3LLCOKc1tFB2M01qeIaIEl/M0ezt9IKm9+w3TH7FZczn2kRi
pOw8NBvbvuBxrtCBHY2Y7aHuV0OZhZTvd0yKomRNGIkdX8N7XmPtqEAYIxRmLwhOScpK9cSfgrkU
HuFex984O0cDv/cNA8kG+CXOnHdkKrK0PJFGxLLODr6Gb0vCCHSs4dqz0Y+enfmAg+fN8Ib3/slp
owDKu6JBY6we1FSGL+bZWsxlG3YG6LwzdmI4lHzmpcHIBEaaziApEagHAT9aPktSbPFo/6OR3Bxe
An0skjS82SW228agFcGEqdhNXsIfrzSbJ5L2HT9NLBcRzhs72+FE6X6KrvEGpWKyqERx4f5Q8bLP
FMaFlqkB5h4DLzgPYlm1RFLpIPeLMtrG6UV4URgg+MiupgVxgCosoyzRq/ljFjnxinUz/y4mU9eX
xMuzImDEnCv15BJaXsMATKI7Q8Xk5G/SF1UL6y1hKovFfxub/g11lhtOCvFBVMX2SPApdRQoICLa
FaEGyp0XCrNONQEJo5K3R0L5jY3uFm4MY80mpdIMY6vp/LAob+cFiHhBvbw6vDPSS2Xxk1/fO7Pe
T3CEWvGx10zXLTxEttK2cx0cuDcIfQGjC0FB5AddXWMAQr4giyqn1S5CNHxRnvdMlWBLLkBx1cId
Uuf9aYdN5/v3zLhGiFuzMNgppLiGPz/BiGnW7LYEap6Tkr8ZrmIGeI5JGElKvsSJBilI+IQ4+zTB
gWr0+f9RMEXwAFECJAyYgUeJToOLL4xOC0Td4Ug5PaYvWszbLDtPUjVAXCFjDHqfBcFPlfkmIkTd
qMpxuplFU0Iypr1mrTUOhrotzfLEufxYPO6yd0RpFT3PpvsHbujwoEQORwMxNpVucaCoObA0pPDC
asjppVz45mYwW0gzPNvOZ3xPkdO8KktBs3Uecik7LrDTkLfnA2IEH8TFJJmoMn6h7raza1DzEXD2
DySa4dkJrlfeTKo6NS4yewhkd0kOg7qDkKZzI9rYB1XGHh81Ch0lh2a4syp1hmqZG0fnsDEj0327
Ff+d3CkxjBD7oOrL9J3JHxKlq/FY+SYt7QTQnF7LZGClBRSnhNhbFSxWmcvPxtoUNXVTKW4OuXJH
hrqivYa6ogmoRFkCF9Vv0/CbbdmMypIiWttgMiQzY/5MCrqFDS1JZdt7yLRjSW5JMRfpUYZB12yZ
jyrgsvUYf8YXln7EXOvCqyEH1WRmOkcwQHsVZJyTzBgbD0tqQt5lTOw25lG8sjZt6OlAbZwbs9Mv
lEzLfNsz6/SD6cIpWRi173njy4KHlfy9i94TJxS1i6e3etNjRFgWobzOw37H8BzdIXPXPb79O+TZ
UZHj1DBZFAUO9OCRp92bATbPDgokTGGWIq0dh0wM5NHGBJXgupRk23ZYTvAfLHtIndr6dk4wg42z
TOOnBDgQ7fPYrj8TvkF2xZrfB5XoPiy3kamDADEcVZjp/qK5hd1FfqnBdHj7QKPBiZcypjWA1Bhg
IZSVu+jQVSdotctuBxdZSsng/R4mbSzBs+a1BsVo3jvnp6vZQHKU2ve1or9BXx9LfFi80cxi0xGU
erhMnH8zdfdIaf7mNuH6mAVqVSjYd7e4E9v+MRnbfTFBEiFSURiHFf4FKlXCh0bMRVAIzSkxGr/l
Hvodv/fJum0gPB0Ew/uEG+d4XBK0TCMGdSKohtlC4ONuMjaRMp5DahCu8AE3cw0RazQ8Oxfz3A/a
ToB4dHDAgbwilLfWYkDamlEtPdQlFig8IILLtrb5CmQUT80x4ZKfEX9CVV+OCxVqLo133OHN+JLL
ImgNRJ55NTCwv2u+3QaJvjr6ij7MQM47JLnGjAj+uOSM4wbh2+F4wVTZa2RRfNRhIMqBoHJAPep+
NrpJc5YEub3CLRgaia5MNep0T0hOlRwp2ai/reiKQAwddDxGf/WODUFSH6jcJCABRoH494XPu4yv
NQlz6dKwxpAFF2PVPdbMSrcaVTCTevSkO+7sxf+IEeIF8HQs8nPS8mvc/3Ep3EysM7PG0aYy4iqw
8G71UE0cu8PBMeFea4YmwcBnStG8HFw28JfbMWD7wXCyjEDZpvccMIcO+AdtAC3UkZQ0SFkGRh8G
UfkaEYzg6ANEbOIuQIm4KeBDEpuUg5gFfKPEY0lc7yauP3NK/SlK/fZ19XLqMbk/X2dc8blI6583
WgVE6s57FY0pAfRCoBMRCuvBHoW2HuRvppdFAImMz+0jeyp12rb5mdX+2BCddgyDTnJpsFKP2yqO
Rfk7Q/6DfDNA97AH3IeX9VbiWnB44MdALhyfuSrrPCzHFnyTrYncJu2L9aCJWtN0fHOg+HTQYI0R
/aFPnSE6LreeAJecok978EAcs4ttUOKlaQJOEai11FgxB+yQTYQKiS9QSMp8Xjus9UnImGM+hZ1q
0LXXb5LcRtFY1BPSm4hIP2JktReiAjEleQDgAo00UKo2yEOoP6tk3nfIjC2HurS6jMhJiJsRWuBk
+PuBZvORfJsMufjrUktBURQrMftdjfmlKEqNhZ84rDPSDuPqiteyozCC3wHWlT4ZjJl4M9CGLPwU
eD8DSp2cqF/9w2oim+qzOTEIJPGnxYwhFLv70z8KHQT3oOOOOo/Bd5AbQcICoqDF90GbEfYzTdOA
chCoDWILmyfnfSm+bMzEJUOU364bNga3uyhIHcFgtk6/1s3USDh36fSme4IeRUQMqMPELYPj/GQ6
ejT2+Nbg5zFBLWs2SBw6Dm8bvsTWR9QFYRdeOc8sBzjKXSfqeB6PIQQJkBcbVpJYoNNCPS1Y3koG
0SsKhWlxggXaTVmfyndZSUfegTi9olH/oaejjXpzYsK4NGMTz3Yb8Lf+5aixIjyr45BGcXQiltcb
R3S9uCnyzNaUE7YzsmRhoJNg/bL5Tt/gu/MxzzE92ApVH352HVd4Azpox+OarwLCFtWyt8ndeWn4
keNQEQQhShwr4qK+FiCU5MCuezSYecCHIysszS5JI/gu8eDNMPqQRsUhI23rIeRlUxgwKBDadH6x
Ier13HhVu+/vwI/rthSu1BaqvjWhZW0V7O52RIeWkxFFQA4KfdgPuXKkO0n1hdiYU87B71BS4OTL
ahAkr3FhYeFP4czyDRz849mzojDKT3BT6RojowKl7KIX4H48Y8LJh4tfgaXBaFyfOjrsEXr8k0Hi
qy2VAklhpf2alR7RDaBgCie9o+fst10xv6nFAbFbZ1iHLoYnVSW4cPRBkMHBE12jZ/8syOCCje1T
2kTanKjSAoRVW7sYFS8PTALWYq56hpp5oaD0HYfWZkoTtLDbjpCSEvqwEVDw3jEA5QyXrwGFfaTO
LZ+JcMMhVc4tfXVNM+UfDyoa1J0Qp+YOpAZK8d2ksLglkXIUEmQNyH3khcOYiuXGJO6+BX6H5rY+
rVaMHQLTP1qXITWIyL8uaXF1eWNK9mmW+4JLhZMWUCScFOiBj+AhWcUE6gpPyh+Hh8ki4lkrhiC/
CZKk2yP3N8y6x6ikiUGtwBF+ukwYMJm9vG+BHHAZfCfDN4X4eyt0cmeZfNApJ3Iw7b1he7bBcrBp
yURK8u5x0rbWo4593VpNpkTaD+igbasOvFOiv+jhbUb0HbpsyBwDhwVjtVKHwiH4t4SEOmEK84JL
j6GVnUwmBF1GhSZAGs0QV1KzWYrkgUOJCnPCfoI1vfz97JSo8sr0nmYP7MNxAIjoj+8femTwYEMW
0SvNMh/PQUWLcQUEjASz3zFasfDJfr+Wq/lARX6NaU2YUof8keGKOP2xcmmaRJfuOqkGQr3JIIOw
xZiSMFZeJ58K42CPBCHg2bgyYFpgASCnbPSbSq+HgAkA7TIJeMW7KaK471N18l27ZxjQ815AjFxX
KyQGWVEEc7KSkUpkA/jG7ZoMRz3Y4IIQXLj0NtyAxE9zqrMYvrs5fi1EQgwjQMLHJKrH3HtqUpBm
ORkAP/Sj4O95NT+v275vd4E1WBhVPiE3YLetMecabo3NfoogjgoHtUSYPk3DdTkKa7wG5Y90HSP+
NORWgs7wjmgWWaE39CjvvLge8OzxwFYc6i/CMSdv2bEpeMFBoXDJQebVhSr8cmIk3JhDinfqwpYJ
+IQbDP2G0to9Og5pTA0Vx3tf7xhRdnG7DBfDatALzoUPudFom4ggIR/JcdqA1e7oSMQ83UEwwaNx
xJz1nPubs4+ixov+nqttcWdDScCmGYb9g3jFvg+E6GMEUrjZbBQ9qjUoyip/LIHG/Dx36Ktzcp+j
u7x42NnsSt0Ksrw1/Y2x/TyRhQLDzgaEpAgwwNcC4Dk5PpSVYPXpPLBahpAwVeYwUSdALra2SwQB
14Pv0uHjsKvi2Nw4pR5HNcNrJ3Vj4FMScZMu+YdJOpL4PFHo0ympzhbomhYqEwbvAQfL4/LUXZC0
jbFcAAhxxByWotWPeC6VjFnWCKIzcS7dy5gDjFpEFUv7GBN4aJHUfEsRZM7JmxmsgIvGq+GDSFJe
p1Jk8Fp2AReNIMzLQ+Via6ESZmBA9TW6iAnXUDZ70hVd8Dx0a1C0B2Oh0JIsja7RhepCncKnj00E
SDiCbYzyREePnUihhgySj0dtC0YX/eHg+wtI+1hgdFNAlusmhxqUyWAdHODT9OqyuSp9pWIUYDvw
N6vQYhFJcvtIVNAfvKCxlZHinNqGMXUISTjzCJsUZvSyONe3EN1ZCl4cOrTTuSZEgE3EEK2MBgaA
euI0treJfcAxGVycPqtYTgAIRRaRvg9uUaR+jLyT3YS9jyMnY8FgBrFKnJdk4LM7+yE2gBg7BmGG
LxvA6yEqYrIwHmaIbgiUs30IY44uOZ6ONidkKYch6Uq46wlSNrpghi7ojJ/R6DQVAk/xW60jBpvm
RJxRYeGZdFbwRw5h6hqrPnBxCPhFxcThVE8igL9PuMbL6lTZiWCJciNn4B+dxF8mg27XcFQRKHkW
QDsi9mNUcqKUrbdQAaVRnIuTuLYxwjzjXR0ger6QGt3AvYO10Yek4dCyUDjy2n2fipG7ifitLk6J
Y28PQJXMyYyfPHgrpqRCieMiJGDt8HgSavf82y44Dnf0PXLguZlIu6nyr/AFn9ng7EQhAxWAgVGy
RB1Xl8YzRxrnA1kl+g0d3CPTo3X6OPv8baAUdkhmbzNRJ8Zsb/3MydldNDioqQumtgjQQpGZMNE8
DBWKDUaEgpEiuodetbZzvg9WAvPBMSLy1K2Am5sig8LUFm6uw5opUpDVy9mKpc8OcGSpeNB8ozjh
Gil+z7EGqbu0J/wFQjhsEsCOeXGR6bXABUkwA9PWzbZnJhQslu3H7sLmpOsdr88y8TNMQxRhXPgS
4m5wPtR6N1hSQiLusWDp8mFM1b5A/PW207xMF5KKt3JYHEysqk/tBOLbiJLoCDsrGQ11hLv2jzYH
E0WU+MLdQhzMQhYbDcEoJfCCS4H1cpPHhGhxlGcg8PiYzMdUcaJS7gQeGEEp4k/Oi20yxwhnh83y
c5gNHC4OE4eSlf3uEAbY58volRQ7MYsc4E3MmSA2nhO4vSay9DgmmmpENVbJHJdyxXiRPPVZa07f
V1QpWGLcN+aSKUgX04YMyqIofTqIulvCKZlJyYQKtDQSOH4oiqA2gve7I9HA5R8dokQrcHUPcXoO
nm6/SlFDDeJICOjmVPiTIXnFpYsQ0cZNmbDmOIIYHPBkFgI+EOfijBHI/CVE1Io5uBLFutwL5Baw
yL7B+f8zJj4+I2JiJlQZxAd9VmTIm/TZS9wG15M1Ik7BEzjYeZ01kQrIH+S8pQwlg2skDlh1n9gY
xc+oTwJBjM3haCsmhcLFTmFKBDzyfhBpsEB4apSAFGNwUDUziI2w8BzM+EtZOpdTT6jHYSJApPh+
8RFMyWsIaPFkHABsKI/OfUDejA9Qyp+rBEt8ojuB6kWNM6mpleE4RgsYxBwnRADB/2OIpwR3jgHF
5+tFOTJiBjy5cpSa3HKgiAAnU0CtRPbpRTSHI4W0jE5Ui+VVzFFjYRSU4SRSCv1EzomP1YIts/Hg
r1KqjcaUCwkFlRgyuJD+U4KGKSMZsBIsuHKDvjN1/C1t6Wh5rpUvReB21/C3xHITngT7oeIVEMAV
zAQLq0kGwa3hGjglGmFTiDaFRcnRDuykrRTLNodeYDArHCpncnV4342rXmnoCO5bRGIq52027Ogl
fNdOT6VO1hDfOe8Sv6Tzgd+Y5KI04c/WRnZLRcyF+1D80idBSo3kC+0GIuTWAw6fzps4TMS8ZKFq
S2zwBdlQQbYrnhQ3RGp5H+UcJstaCeiiOgIGMo6qlN5DizihxOw0rDTJwxD7M3ggwq4nMSleBHhx
l0eDDsmP/oj4qxb3nW+dSPQrIWuEgLpoW5zlsmPQ23y2aFtbut3BizchkekiyMIMWLeMk8ECivSA
z8BqNbsDTAoXnMzI5ZQtb95iuZi4pQzhWmrFZeinuC2RY2HuUx6k8+DFiwkDmANBeQKXSScDdB8y
SBFwkf0LaljWP6fWRgYbOwCbZpDnpE5oseX9qB3wzFrZVsj5jDLpn6mES7P2p5u1vPzMoXsjXnSj
AUYigWS12fmnxuHL0CjQoA0uDHKrpN9SXOWsBppJX1pI8/YNaeWA77V+8YIc92gNwwg+zC6hhaPG
7yNhYakN+IIcJ5+9TSNUQOYuVG3Vdcmv2K65CRhAdc7VAbTiFQTNODr39FkEEliCi2laCAzHZcMi
f0bCAUa1OJcpN3dKVAHmQ2PwYPVLsQ9vTaQUTbmBRHZDzFOM7SZLECFJ/ajHgRQhmrTh5SAIBH9i
C1i55Fj6aJueTeJ1lDrIjvTxOMC6asacbpRi+nlG4K7IU6AfrVER1LUOT0wTmkUSQqiHnEySEDtT
x2OW5t1nSDp0XUYIEu5gBLAqkfKdCAzVI9/hXuFl+doc2SmAUyaCgpAjhN84b4h3JRwCJbJwE/pT
3AbFbWiB5Ig3I8HCuTQyuijxEELuECVpOXhaLlcFtV0kyDADVJ2HlHypAfMfTMIjiLV4gKob8Wai
nyGCwxwdPrrGc/uouzrsDt+LtIBcNUz6eR+RQ8qGyHiQoHrWgbazIzuCQTmo50nYioxoeggYWUXS
eo5kbJ08T/s+tL2MeJOoeZ2RVZoIAz1t8KOIuCnWmC4jxgQr5iBs68vyxB404wzgK8MmKDt+FcaN
nGdnd3JRQsViK/Xgx3l+suSScdcSEv6kkvsRi+tIlo83JITB1PHfcn/IkskH4Xun7xgz/KUbYmGw
t3m++785gLMEV9BtsekU6TiTYmQ2AzHnlHCw81E/Kb5QDtGzA5gpkomDVzuNgIj4Gak715ow726B
KAA7cprgpLAPU3iG0PNJ7mkMx/q9JlCvkORSKxhobzU4t6xGH/2UDW1soMNiB7QRZmaQE+mhmhNL
Ri7S3/IE0U+sLggpw49H19GZBP6FfpPSuxxclMLuIdv2sW22iGxoEnxTMym6qD3pS8PHvXzPFBBA
eoAzqq40CPgf052z7Xj8Hv3c+Eougrp1mv6izSEGu4XaQ9vLI3yh9CSIoRGy8RFZOMyaCrkKulHL
7oQwxqZHRwOV7pHEBDVc6TFhpioEJwaKohtoOzVEZ3AkO7PWZjZTQpBH/WdEnjcYLIB9pXkpBS3y
V+U3UwJ3hnOjdLSEqjUo8cjqc6KtCrNZWMhXEepUelhOaFsTPkdw6i7+A/S3m01jjlB3+2jPz2Z7
JbHd9/g53rQtWrvv9DfM4XD13qsayHCBXv+HJo1d7wEc8HP0a9MXtL63UYcjsSgQ4un9dTv9Ij2P
S8MOg7w0/QDh3ZdTgQcjVe03nC4JVzFxuUc7IwqFKY1CTevBtFMmZPp14wMcVovFc+MBaO0WX2/n
1gc3j6Yafz+3kNe75VdmBRgb9vbPLhe/2wedQ6Wf52L78yY+pFZK8iA45/2FdFTEpHZmU7GJxKVY
QyzUJDzKAtRhRxT5Zl2jRs93w94zWLLt1cEx6dm2RGc4pJozAl1OZAo1DrTpJLhbrfhCEPmvHedq
TQiv+aMBmA8prxBsHxESpJN87TIx3MTng+xglcSiZAM7Nm5fJkwhOWAjfLZvJEqvHaSnEc1P7gGJ
VAA8aUCyn5xUnWsCAgBBZLfacJCQwIV0zF99ZXAlwi0xLbwwpkn/Rs3a3fA5+vMID3TYcUFvk+Rr
cKkn0nL9Ve4WYIp9FMRDm0/w8U80bZ6R9UHkxOYuBI/8BGfPJg4+R0C76nmR/AxUF/3rxq5NVHmY
k9MkTWIWXUGRJZV5JGLi4tJTLgB4LG5ZQmBATF9GJV9TOo28DPfRD6ceRGIKcE3ap1VOWA1//gzK
j0rKJJKh+o24Qbux8GqO5wvd+QrOiPAWXnBlstfUrPiPGZOn325lNV8ce+WpygiN+O7caR6czOCm
MGFxFKy81W/hUpTeUqJ8GyvKQB6JlYfbouAl0/9NKENuL1yLXuyZeJLFV8MEiLNrj0Y/P6owq6S8
qt80R6kPRcBTNCUNDUo4TNhao6gBlTA/Uo/+MzfOxb25R3tv3+DyUEmmfHphmo54CBtm+xXLee+a
ayBm/UB7xl0jOiQ7tFaYVgauFPtjDoi4Ur3qPmHGI/UpphJ6zGDgSdwNHUpbGkBUy1S3dAeGRIfy
jHRBNL5QncKvWeGKbYR2iEQ0wqKL3saiDJF27Rb3gNDk7+McjnbRxCAMKmnDOwNCYlHJhUBk/8ny
0vREFKpaU5kWWTItdkAGkVoBlk/iyAh209heDcAXhNBQHCXEGL+pqbzo+LixcaAjGQGWfv5wWObf
cYv5RIzIgGf1hFOieWsqE6yZmL3jClEvLmKN0ClTf2USOcXXtbPnRRSJqbl2rHNe0N29jbRg+m8q
LN8lcI4uf7/mzec2y2awemT8nDNRh5jDwLwO1pDfmN2hJ2xh2mgG64ritMgta6vNcZTav/7IaPCb
gozUp8YAIVfjCh7UL4XQQa8ji37QNoM+DiLjalBnsgkqZA+n8Jvowdyol4LeVN3G8MYLz4wkaVD1
VBSmXhAmEPcbfQil16+5bDKO4U6vsn6PIpP/ctTL30AkCClHU6JedED/T9SHhdId8wK+mviz9Bvh
VWtSq8kyoqoGf/gYHYM97fGqcOm7PeC6qVlcDDwhRhBauVYUM/EuuH5o3ihj6jL80flPpz0byP94
Z00t+fVYyBXt+irvSAuCghbhA5AldSdl/ZFvmZ415vbiCsYihLddqRqqHAx4hAKBx278O9haAH0E
uZxpKVNBoI+jJa13LjdwXiqj01cMqDhH/p7GN2iMywRUqIZiiZicAoL0JPrTIiqrf2/y2suUGXdC
zW17+byFyjp0xLiI4zaph5xNKYFqnbRSDjNU4Myych3EMYmB4PdbOcx7PlkRKDIqWG8JF8LbJzrc
z4CdGHWgego8+iugyhU2MRqoBZKgNSqN07HlvVyl1BUrbjXNoWQeqog87ewXctyksRVDLcFEKuhZ
0qnsRQ5TExEr64sF0OJriXiMxJQJsIEUHrX0MXloQLPeHHvWonzh7bEcF3Z3biL1QzmPLR1bVTVz
QatCpJ2FIXrssPrS7CBfbTn0BTzdFxExzdMJ6COx6cuo8eoZEklE3TVKohovqpJffh+9Rxj5OvE0
F/pbQyI28ohN56JpM+9HJ0mBOnF/uII1o4IKk+M43BLU+T4BqSChDhtIAk6oC0aJweA9NBeWaLKY
G6pVK9IjTQlXt+gvuvYPQ09hFEVe8hsyf7U6sEjE+hI1oeIVeSHAxRnfqO4Hmaa7Wzvyf2T15Z86
gmkw+YHXEIyFTU1ZS/JSbVobCAhPwT16kBMC1lFCdunFdx/fdi/K95SKyEZQ2WJ4MW1DVpY/ifs9
6q/TfrqxO5MXrGOeQEpWPqhTxmHRSavgSitGTbCLehOZK+DfHAreqhyBzeq2IB/CTlQcC1wPOsGV
lO9NmZWofUCGJhorjGDQzSB6ko0VwGGE88azayaIZsc523MmtaIyBA1EB6RHapcslwbM6F/2gNhe
W0X6eXGAnErif4eOroQVrpgWRKMXUTitLFkGzR/4CQCafINf1JwS2jR/KdazUjRXpJtEU42+hIm2
GcKQgqwHjl42CRfAiJWeUHjiyq68gJ0CAlee9f0hyANIGOUfCoWRT36qPulIGTi/9uiSSDPqPgRE
odhehTHskKFmJSUMIqbtIB2vw22qTOBj1agKcckV8qPQbHemRKz72Y4cAOA1Z2EJc9Mr8xMOimmV
WpRVw+8Y+Z+TqxYYgady8CjCkPfLY517DCRI6NUqkf1mmx9dGTLxJxO32txersmK08h2aeACCTnq
xnof8YvVy3WxNsjiYECdZlT49eisOcjYVWS8UHyISx790PtpQYgMRQCX/gNIAxcgHH+GNV7JAFrO
/777pDEHp6DWzwJ9TSw3Ga8oIvzbogr/lokPm1XDWI8ZgbbgPTUl501szb8h7O+0kOdF6Jm790Ry
7wJZ52SL7IzSV3CWP0AQkeoSd7/BEDOEbkiycNU6mGjIsw9Azif6fai8YtLUvp+qnxm5qODLba7Q
r3yIq2dOea5moztMfeadHZI12iEKvQ72wdsu3r0HG5WnpC9XEgs1EL6Y98Wavr9mvTPNmuMHIyBe
DAVgYm/vCWeemTWnNuZC+DONSEShaO9C3tf4IARRkZkpBtU2y1TTFFHAlSBro3ml5ltkFTmuagVl
yon1XpFv0mv3BJDOVZ0k5m1CxbJOEREsYfdysaFjT2F2YZV60onegzyeR52bQaKIaSDGsFPZQ/Wj
MyRFtaheXh2/+MoVdEDOtD2ybNIhrfC3nLeuwKLbQE6FilPfyehMaNOSzIC9RAcM4oS5Dh9U5aT9
JTIFh9i5NIiZjhCJD1/JFX7EcNBPWlXn2JZRx0571YAblVYIjQBZesXvLtGUGZRI0vcYwGpQcRij
oqEol7SGc24GzbdByFY236t1Qmp2KXAQmo2HN9eYJUVoIFMgTGhlEi+rNx4rKqOVrgNyBZD0RDL4
VwS+aK/z36S4t1QrIPCB0Q6oxbc8dbDDyQB1ZporTZUZui9MlGCuBBWyvKNYgUoGvC/28GOVx2vW
Udg7R8xsYOJzqvTN5fcF+NqNd/zV97/4HYl5bgfNgMemt3rK7BQIP5g9HEYT3UGxSjKwRN/osyAS
U9t5HMZeXusC/uaIFFHi7j+TGmrYz+SZSHQ0zzEtWnOADTAn4VNYun5n8o7WLQ7sKdA8gkIWszqg
frsEp/jqNIeKfPjTCFEBCOrLZ9Jxtlu+u8B/NYSdgzdO/MOBUIumoiWke61HdwMhjWfRyL78YN9j
SlPodlPRJi5QCZYWwc4EIPKOKyrTUvbtALWVwO1MNFXI8G5wbflK4CkKvk6xfFRpsgn7t6Ha/1qO
Ov+kaXDiPDSwhCiVe5/0BnQte6u5GTtFD+AJSsi28EEwjI1ujVPLYNpfuU51TbeD7eD6A/WD9X4w
rXf6VcADvif3V5euQi5WL2vpvCsMEDTjYxaS9WgdSZqlhI6HMtKLdEn8MnR3euoEpiwWNmzrVtCz
jdnTaUXuBW9sLNY+9BbyJ0BkuzTarhZk2pM1UHiH5FbZbAf4DdsDfMs0aut1ttFYuC/3Vil/tHk4
wK4qfltwz4MxvDq9OobNVXXV4dE0okAqeNvfTbKh09FBj4zLR10mrXlPiAP7ErOv16QwHYo8ACLu
KXqUDWRg/OV8JjSlPbjkJRsmykz8lBv9x17VP76t69mqW5+4lv3ZO6ztYk+3b3QLmlU0VbcQY5E9
mX3cDdpebmc0J+Uv+7UaonO16JOUxmu33a36xQTgJcXNuaUrAHibFH8X7UZk36j3g34kYN3r7txZ
kl4yj8C9eeDrLObgtHglzbRMwx14ASp1ADgdu0YJQUu/BDkYwK2RwaZgkVPqTnWYdJDWUSsZlDhb
J3TvuRVKt/3lHwMlCJdcVOaGCvO+svrmnV5qJgjsWHVkhOCuj5bYYztZniIWZYIoBoHqYD+hWHFB
JBddvU3U9pGcDhtgxiDT1OFBbSr2ZkncyE4myPMPaHJCMgfz+8QkpJjIpoFIPCPVmOF2t2s18Lsn
1Hn8IZLnBFt5Lr4FcWUfZbHV6SejsL9XCdIQQFKL9qFR9J7OgSCT8QWI4w3ObbvYR1doZhXj9rYr
ox0UP5K4+NKC8+8nZ9OnpvckOnEqvSKv+ne6LulwMC4VM33sMEopAAwSFIMDZ+DFQJsNHVy46hXo
Cz2xzntHx0/HYLU52XXYUQ1iFGoDE6leYZp7N3AVQDRAHev0ZxeFeyB5NZ9x9UCAV095AmEkTPuA
2pDN3QY5z8Uhr9g4e5jTjEV2vFgpEcK/uL0GuUnOqD1QXbaCK+OSDiCcxT71z3w2LpGIQ2/RNiuo
fpGAtayCZBdWMUwTtbNRkSAPun4NgNRnzqw/4jZHb/3t25UFwt/3mKLWKDTjqMk1IjTGRq1tigX0
bXNUGuRASI31m8zqvBtEGe2oM2xnL36MCcw0ZOhNAlgZosqJtauaOWJjiMJ40DzVA4FnQoMAQiQg
EX0z4A1bjUOnJ/hECkCEuyyAXw/L9qCGd6Q7nGFUpOUd1nYxBxsEjYF2Dq5QJms48HePqTLVuvtZ
NOMn5CmmjrVpG9eEqI5B6CbkXVpb6t3j7lvPHs6KKWmE4wL94d/ETAeKgL6A5QYt2MkHSshs52Tz
Uyd64mngDNMAT2iHtCYiHXV3M35Q0JYi86f7YBBZ2cYFoI9w4NnKZ+MGnPEyGlWCt9+Mokb5aFaH
l93emaM7YpxKVeJTYpsxYS7gu8GBda7JBz2eGS9wE1A8mDNrt4ZY8by7nVCwlXcSB/fiH4GEycET
1AwapuKAySYpf7L77gT6P7Wi9wHg3fH3Jsoju3e3Qpt9w6vXQSNorzQ3k5tTX9+6UIqZu9VvbGgH
VBZ9reLWGUWvnGdtVJ8AlKcpQtDj/Toqguae2Q92sWK+7hrsmDb3nKElEDGtj7e3nlCXN8b8wSA8
DnsH+4nwE/BrA9tdQFKrADryEsJCn8Ie7UVzyDuoZs5ADWuU0mEN0LI8WVLfvFMGpVb/TSxq3RtX
5IOe9G5EMt1l4o0x+FC2IcFSBhf9a39/4fPACzHj9VGb2HD4GGhuzSFugDQpPWlNlfogR8c3JnOm
wviPXEZmv2HX8YXUefcl6xB0mJDWQPP8Q73mLZmOW7eDcizmlf8GZSkQd1snmvR487fTUyAkK5O+
Sb++JFGu2n+/ry6TQrbkTs1gCzVE2Yi3Tzt8kQ/TRK4MZWEUzs8HGIHaXm1ahzpFqPLs1SiqPQmv
NxkKcox+sHfLF0i/iGMhxn5SEIoi2YGLJSBZLEToGfiHZVFQzuSHMurwxz5us4utfaGd/enNvf3k
qfkzp63xSh57azD5g3556E6OiGRC7AjO/geBrRcwScvUJA2Y0hYmkSQBnSG2iNXqVJDvboQ5u7ds
7igpAGmMVIEVLUy7IyYE2mqzb1iRfyZ4aPzyUPjuGYU3xR7nbJcJmjmQQmytJyrSw0vbeOQFBPWD
Rud8JeRQ+Lqd3flvK7mUAbAFE/8z8Dw8qHTz4d3yN0JOLqWwPTXd3UjFmCtlZSmaoT1CLSRZCgrn
K8EXfeT6cvvhbmesM2RnAx0aPINouxpK8c8XUlpYLCfwWZ7WDQ7aBJWywXkPGwZOq5RQ0ArCW18d
6CRM11kecG0tVSiPHrSjpf/i/fhMnDSN7jgi6PeandD2N9FrjpYMxFZ+Q5Uk8spN/Ef/PiCKuHLb
RYdoSxE0jeECoR7dGm7bOjLE3qkRokPPYD5AUlp0NAYa4wcd/aJG2/u41G/ws9bd/Owp6isT1tCY
h9WYQuoCR5N2EGQNSVQYFR91+/9IOrMtRbklCD+Ra6ko6C2jKCrOw42rtErECRxwevr+wl59Tnf/
1VWKsHfuzMjICEyI0/XAnJw3Gvy9UU1SrgMPrZwtuvqgc5o2mTbHDc0IHraSWxYCcerc2tXee0i2
Ja3UDPmTkv+kzJ1C0sBrFRaVDUguuHDKbB4/IxwKgzFM4PDmpjK438lL0ZfwHnxQ0BhRoG76C+ku
VGqeSBFcYVBJXgbMbTm2ZhY4AJxY8EmzK0QKjXgGXWg7ChvYqT2ptmY+krz9mvYqaSfUoXhW+HES
ouUnbStE3ecbkB68twDbdKMZn0YCubViOPMR4bpAlGRogzNRODOgh4OhQn3EeC8Hms45yPhzCCn0
YZU5X5yx8iTkQZDkvVADEeO/7q1r/N1s624/8DNCUQh6kX6ps/b4DlLeNleP/GJQX678GyvMCirO
hJnN7jVoMXbv9F60ilDKIVbW2HrQFFzphNVRR7Q64maxzp0Y4pLp7reFv5vmXr1r5E4TzM1y6l30
jR0Diao9fazr5NFtzC796rfNlHvGvl1fzo72z45xsJPPhKnzQN3dCMr93EO9xnKY8UZkkZbrrDay
ujW+ErPgQ0hB/dvyQX1/grlLvJld3Ff73b9e7dXdsZbFxupe5sft84iEYI1slUDqFQw4sithK8Up
0/r1oHn166iH/Rjt8ubhNQcfSWpJHuc83fc4L7y7RJR5aSIXUpFEmyNDIjTLETmsD+uJ/QYKt2MG
DRdZ/PGabSeLnycfGYz6xzkP326zve+ZBp+pcmiZ9/bDe7v3WR4CEJb6NRCBDa1yowg0YW1ykv3e
wzcWAVtQJdbibnEfE4vJ47pqU3dpjusJ50jfsU4Stp8wBIrU7h1tIPYjEEJU9azWaipVYdIgfgHO
I+G7J6mZimQlgFt+sTcve5PLyQVVXiOWvRKVQN9xB88H1z3ZMEgZ12DLQhrs/ddw4sCR3vd3NucF
cR8SXOvNuYAnMHrPj74sHNKhysiqd+LwuE3LU86UgDMY5jVCkVhmIO7LRoKN3HniKIyAgI8nLvDZ
u3dimlletRhkRDlQk5osIECF83vraPALCdouDalOje6GvCzIwukANXpFWSpMxJNnG1MXVNYx0mBO
5k6qayJgwH7/qcyzHwSqcFHhgJRyCxC+/95epo2Bum9l4s1tWmxRAz9zU0v908+VWwveDmDALiIa
j1jlX1RUtSt8pa0SK4ECMuVKBqfJJcD3h9pkzRHKpnh14NfC5YNY+aSAsWb89Ijq2b/1VAX+t/aF
PvMD2ObJIkR1MK5S/gt+BWQeIsj36Jo8sMqCQQ5r64AaNyXlk/qHZjidjU7qPckwdIYgTu2dW03v
zuwo48FnW3UZqT13NIFMcbIrT6IXi9JMSXNoQ1bEhdO3IGFxcZtdk0EajX01UUnB+uQrPI7O5eTA
edH0qJG/DlYmgatJW7sR4T4FhwmR0UDcLxVTOmPvyIlDn3aTP6nU8A36NmS5Kf4s9vWdSFJB4Q/m
Yj24uUZwidQNEMXhyIEH4qNuKoRxnUZibXBzucEchNCi5MCUqdBmJ+908PO7uAsq1E58ncTp+97o
oIGCcTw+vmqazeGJi9Terdn0O52i5hGsqNppaCO2assYqmBgPUogHqpLQhnFZ4bFLoLCROdjFd1Q
mex9UPy4uDf/5jPt4n6w3HvwtZUvoU7EMPkMZB78CwGeQJlzL0ndyFfuduGj4d6AJ6Gu9uxJH/fl
pGHhPjc0Yi/uxV30on0VJyPnEh57sEsMbs/Vq9PwR14hrNHnWVjhyjutE3ekRuu79ZzRYqTNuOvu
mBXUfnCRtDoHDAA7xFIXNoOTtwX5H2nR7jTg7OfOfZKNrsHp27jV+PbIoT3IgOrk7dcZOjfo6zaY
Sa0HhXtBXyYLy3OjbRC4kt8GOgB6KUMd3+A4uAbXdpWxWtQVArqQt1aTq0L/2anzknmwZxT66Ok6
8FKLqv7brzjNIAsbCNdw4PDp5HHSgEIKzvKXApsy9YRO5UPWqN7/5QWBkCPpgeSj2T/AuTugd6o/
xaKr4iVu9aRgWYnk76q5jlcnC+qtfIGkDNGGlX8BNzU6+371wpFXZt9pr2AI4IP5eksqZeIuUB9N
GMhh8GJIFys24Cz9JW8JS7reol48BKEBowy3yX42WKHiWu+VwzQqNqXuCf71tjEqLZOrawXmvMLd
27XKTO5n0cuxAmaitNbsyjAEoaj3zJKdKK2DMIMHSh3Ub4W9O+GVQVUk1LFByKY7wmGdRh4eaGEM
XYMpwsReq+c4hn5otDmhvdeANUQCNsXOpX+DznHjzhQQYpNu3jm30qAyrPdQMgagoZ3eq2NSJjsc
7srgI7tShosigjO9g0MPQT5R4ep9JmWVb4ijoA5AhpHESS6+VO3gti+8jZkOHDT7b/CqAx2KFCFa
yCOQ3UBXguryPbTcJ4SAAw1vBrNJ7KTAKEtpusPudNsasATL69Rn2YaNXjJqDGFths/OVoyAKcNH
HYtTrL7qr9z8Z+/ONjxAcjNlGFAy2MJBAfCjaYQrxCJA3jWm1hRQYEfQPAal4R5jRTWZ5NeaBVBr
VOYpCav9lQWKnyt00xiYoy4AXFwTMXAh5W8taj9YUqBSgYDU/4CegJudfyAnX9NsUf/jBDJ+DGrd
HSg4YvR759IpOuzGnX3oMwIe5H+ooXeLzg6ROTWUKzFaAXvnXHNPs0qcQUII8s0zx//qgb/Tbvzt
o9OC4pZLvf8YHn6O6L0gDgRDBwPpF/i3euP5pqB/ApJR5xBs3dGiP+457j6/ZQh2NBTVBxUHdJ3J
0vrTOsCFq7Qq64wsMG2zOWY5niTBHqoXlHD5K42zbtpuzg4DwhWa0OvDn7kgatsIpWn3HboAjYDp
EGwCqjnK36P/AB31kdPKOzCCHjQuvQ+T3WA/RNpy+O5blBLS3arGVYMxj3MH4NA9z4Cz4E9r6srD
5GG/HoK5DYcXNF1Q4nbrQ8pbfGLFOFbklw8m27bh1sb7NXF7Ap4ZXJ4O0sabYHaHJp+Fb3/mFdHT
3U+RHYELc7ZXo1o/nz59eW8aAwSRTyBqOe+bdM0YoBJNNPrdA43qJpzYlzYUUu55oulzJp140Emr
dCaTq8amC7A+15F4cy2UjZOqJpUXx+mqb24UFSVQ+/BKS1LFu5c8ZLbxYqCTGOVTw84+QRIeolp/
P716oBS0gO0NGaL9aCeks4w/okf1B+84vribZ0z0TzmqYtJcO40+A765NI1Lk2PHRGhlWoVdvMkJ
5AEHTTWc6ajiZfsSnM45NhCf4qdTHgoBk8CmYpMuoYanGT9iGoibngEU2eNKp0g4miQ1XhAZNZDx
cma6aLDhAjKf40wQRPjBPOO6bJPx59/Y/HIuEXe419t3ym7FQ7WDYJ6gXPFTdV/BMzSqgdO++L3D
b6Xh9H68I3IXH0QVqpCKMkwj7J8eW2HUM/uiy/K0vN7dac88PvrRpr/Zh8mUueKuUeojyvDQwPTL
OdvgoOm48OvdRzsNVzCp5tbbISEvDAeFOH5HDfj29ne9A8BHUPXhWCUo93grtmn04vz1Px5/9BxE
xgNnyGOHSf/H8c3QDgMO8GyZEFCHZMya/2YPCeB0AoiN5p4TQbIiDIRC5wEFidktuu13RJ8ZfaFI
VjliL7z22etl4BG0XftPRG9qc/SJIm8Bq5wTwy8hEklCD6F1eOrSOFBdUbgBM8nDv1WJLj5zo/Zf
lISfgMKQHhFDMosFQnkLBitms7f/0d0wVavkLRDja6uiSisnuhfCu5HiJjegrgdHgH7GuFpInBqr
uBufulIU/QNCHupEGzOPydqCaBINA26G+sd9evi4UIMegwlwWPH2FzfgbaONytMASkqDUTbkhBVP
RYpd0xdSS+oeruWDrl6SpgnHew5e0P/lcUf3lcEgAyxYVltLONfUw+oe4TIYDLXBiS2kd5tNLJGB
h3PkjqzgpnHb42xeYwuqLkXwjzDA93JzF/jaitVgrVV9a5p2vf4KPSokW9TeKnIgGEPS1Tx0IxQ6
g7r5kCerk1YvpD/FlFGE45H3+zRVgLhsjZvAENZchgn9CxhYft60nByaxjRuji7ECrJKNLIIItz6
DlJvfwqNrCFaNf3+mr8DbhMEN3dYn4GN72iXmRDgFITJhowekfGxAhiCoqWMxc3fcGZHtjNi/Iks
9DW0JkSEc0vObIUvNBOVHS2/BCLug81NxoOiobY5iI17Tey8VYuJKKBIHgiopBQSQnQI3ETiojEX
1qc+rd7UavHIuJhkgLgvIVCAl/7MKB8oIDjZuEnwJ3WXRMWkaaJDFh8EstQ/q8xz4rn8YWnnXlv6
F1kHUGsQaIglL572lV4XgzFMCZD6Y35Dro7g5GP0MmnCqQSFYaGRGmZ78K7SLMecROn73OZzZQhC
MsRHUMG5D6fYVzLeQjlmrxnhuCxT8nFYupzgwFyqJBoghCkcYYAFum8KnjefLUeQkmrWTw9lIebL
Rl9xaHhdDvPKLbTFJKz18eyXZ7QR9y4xbNSuB/KT++Ia3VWLqjuiuYI3QNugWSLXhTOC+4oHcSzQ
wwzjv7q3hxyBV+bqDD7EgM1QDUOeenyluAmOHbqEbF3c9pgyTMCRCTbsftrTnGm65USaIc+H/w11
GzUyUJmtKC4F36z7yM/R5yxjMQKYo1qBxyMz95Lj058AceI9eViA9Y1pzjqrtpkmYCwIvkFbNJs6
CD29T/rbHABReUty215KUU9OV6V+XrUtOvs2MJIYc0XbYtAkLvkWTEsjRH1ErCulNSBmg8RHNicQ
/1hlQua26c5LPwgOMtozJ5/pGgSRICl2ZM32W4klhSzSFh0UOKkSdvhFrQ77c6AFuCfRBZEjB89K
+iBFW/M9DQcSZwLEN2d2YSBIQrbR6pZIwl/228W0Rvhlu6f059fK3XBlwvH9Ea9vgVAEC4VZkF79
ypYFhB3Kbe3alo/fcbuCszqsiMuS7n0gVtS5xHCV6ABrbqxKM8IBxN/67DOr8cAvSF72DKf3dB+e
Jf0vtiLybxQphlN60ypprwj1vsERz/hubvTvNFNsv5hmgzntpwRmunv40HtuwL06jl9jUQo+EC80
4/88kNSbCcbdO4bkQvyonQ0RIAYX1jQjqrCV2ZhwEg6ZJw17bRbypBhlcRFTvNmXxZNn1f1w9kF3
3JKE0POCB4OYwtulpcmCfEBtU8WTOKeXvf6yCwm6LLBO49ndg1VYTtYEhE0rwXzwOyDHRw0HwY/5
OQawrW9My02ObWNzmh55Aq71++YZ1enJFV/hmxPT2yVf/ToetCS5Tg3IpmAJJVoqMiudTt1OF6yI
W7RlIZKIUDmhRHH2181OY/og4KB43Oy9DFQxi2A3ohyhvvXvLA63mNS8/fweH07tYlpPgkOveWTy
nr6iX2AKQSpd8yhPaMjRSEHtP6ChZoFtHVGN9N58pxbNOzAnMtiTJDv6QyFMUamgPFmY6KJwUJQD
QC9Kmm76nbjNepbPLJDqgT4ME8oi5pkazCiPbyV4v9Rh9AsBs87UPopQbKcrCiawuHzj7e/H9Y2q
IJx9mCZIe/rzWWG4BD1GzhPanNCRYUojqMK0C13HQ2uNg/xMp++fju2N2hozMsYVnhrH9W69p2cI
0T58//JHY2dHGKdQ6/1t/jiIOXZA9gF2jqCTZ9btnvX0GB2hi9ToQKK0yYEGoY4oQ3ryx1G48+1h
xMQHMrzgGQ33uG46lSHcAUaTF5wxpa4xiOyUpaijC/vQlGyZeSR5tJTAU3RcNzj5dutzK1agO1CJ
Acm41T/Icq20k2KRRiyi989ADOp0ciBAAdW0saCpOw2/4vXIKReKx//Z4XkA4/xMzU+6p3E4UQY0
aCA5vyXMLhhg4qIKh6RfxWw1J00wxIgGRDsDKoQ3qkp17jOl+2KEL958FXd8ODKMXjKaDoRJo5Xx
J04eHgRzWzgdGEDrfXsYzLgcxMi8RcSBqQFHPFKI2iRE1kADfKYOXrbkjHFL3oc2BZKbZIr9vnpK
+/6YQuHvmxxoey0LE89nzVOLovxVfmCwFa5tCZzhPV3CHu5bwAxXIoExz6Ypck8PbJfe2zxKe4CO
GxSk3ATrNipt77FHOUa8bMnQSetJnHehPAgwIvU3wvsgQAUKOcRsndztbJa13rBNoHgLBs3QaKvH
yDH6p06pZTLuiZLU8CIv6NgKkV30D31o54NcDgrEeKx+hxnGv3fD/jT+stZeYfv3wp+I9o3NXgl7
TpHFUYGOadMrpFs0dK2wgtg2hHUcN5knbY4rBEf+FYcqJFF+8TmDcAWtpSVA6s3RRZgIaQAbYZ30
vOIwCfCpufvJ/u/4VzAZVsdSDEWmq19qQfaGc77nfubj0rxKiBZ5mxF1MD/yTHI3Lb31lzDKk11x
HIrL+f4y6MEc4Ihrgz+JBPTU8Sa9z29EbHZ8Aq5A8QvPXQTTp+VW28/td8ieo0ZM6SXPTPrEGfOI
SxLo/2MT+t1i4XxSptNYTaJvPXl0KrbfDiRHOjKU7N3yEjAAzVV9xWm2UEVCL52pLiIA7Evwc8by
3kE6QxFxjLUfkbLYIk2GoaeBr16NqWBAamRMf9TnUWyRutQn/C+DfiFzBWCCZqoT3WxX2+W2OcC3
dvBuG9g3y0/0vLkvSsgpN4jZJZ64VsQOf9QmhqSSBH35eIAHPvcGMkIBhfcYIoBG1JpzDJIQt0/M
b33A75XTqZeSIOKL9RPWMZCYKJi9U7cEtkkJEhK2SD2VoYMB9yhSgXdVf1ZjoaMWRk8paVmNmtZ0
X8NGxHTs+NhRY+YQNvoP7xQq5Cnvv7nkVaso7/ztEDqh8A41U7xRxtvk/5yOXbOfYm2V89S6hwg9
bjPK5jsyvi/Tz5f5Gox6ErCmvnvw9kEYI5m3vDBoVKGKBKOboUCLgX2vFFhBPt31bq4zYiCnwhzU
oUr/5xTKUOUUVftWt9y/zam1sZinTDSCD9PMr6HRfQ2hPv3QTVrt7M9A5sNXKm/ZEJ9bd7qi0Iw0
m4RlVgtb+kCo5ju+AQnjfFP61h9KM+iMKD4L6AZlBItOKdDMuNnTeL5GF2EaCdVOyMlpCDM6R/rX
Sttg3HLzoFWNuTDtdSHe4oGSjIPK4/MUbgjNekHwcO0XMiHtFsGi0DhoQurdmTLjBBhyGesTlwzR
9cFgJyubV7rO9Cpi2qSTRvxg1F1zXtUFPKiki/HaDO/0nnCYkld+2kcwDCSE8FULyDWuM5JR1ZuU
SBhvgfFM8Ovo6W+60BQbEs1zwQ1gehGfp9aQSpBzSR2D/x5eF5ehOeBL/DrdU0ym5SOiiSrodYj0
d+vuXIev4O5M6M0FDax+pOAJ8hVk/rk9enUZq7QZwBUoUbXJUzVSo1zV+H5bih3y3ZGiqHTpKyAB
yIugGN8utat+r+regah7avVVgjS60fx40Q4VrH9u3RaCr/AcWWi559TpdOJ5HJAgaUmo7JXZ0xK+
NvdazS24ODDVYDgAkukeJpMhlSRpPp3JcKyDWSW3+s7oFBceRacQO5WPUMOEda98VXgrtMzQxw/B
k2jz12wQNN0rPW/sp38pnoGy/sdCPePUK3GQsRs9zt18W6Mq5BgHr9K4WLDoefGHRqos1NVuxuFs
Q6v1CP5+CIXD0+zlHSFfQEege0KNy/tswJjTMEDTRNkHUhIsIMpG0R8ObYSmiMOu6nAlGkJOhiwx
uG8NJTm0LWP+FUUnGFyQsMQvJXujHqlCPq7S6pO9kDjxivAH2FbkV1/jS+I9Z7gClCjr0NPbc9hm
iMEhOthwagnnjA4ezUpp7KdOpbHr1noyH1Lu9/Ilivf/xV6ESr2FKsoHMf7LGW9ydoh+eoYizNbQ
L/XuDvDVBGTo8wkg0ObTdmGnkFWRwKqa1mL+AiZdCpXvq0GiJLnQ25GDfg+MzKbGIfngweoJM/Uh
yUx8N+xB6qejc5epLZokGgh7thJEbVP9nxmt/2NMUvSeKnvRMfNxi568LQApdGXZF7zoP6lg9J8c
i+A5hwHD5t3/O14fBttZZh3VOMTMkl/ksuJpqwYXFvOfzEziiv0YJtW5CzWO3u8Yogo/8vbWH7E9
vm70aoI0+aK4sfCcviSUYDPU3RFMINqTWETFQNY4lPbkXhoBUU3P5UPa55TjkamiTNcG41BSjdeY
0Kp9HotDIqMNtZArruXfx+qmNtoCdHQj9eGVzwpvO+EG/UZsoGe1cv/dqzEFpV+QlNiCX7qDiHKa
UhFEsP4w/4MgDhN9FU7Mk3cLDAjE+i/hRvwi3onOyPblFcZ/Y24kSliccZBvmms879OXXUz2aGGs
FTdJ0z1oprPbhQWgECsAEbslwuOfRlFFsGapgHgc/vQ3GSZTTLa4lM784slSWJ9G/L3iwrvylGjd
dqGTPnIuC0se7aKxJD7Au1lmrL4vm0LjrIJxmeUZ3A9wzs/g95UZ3kS8V/Ete2FUQ9ayWlXSTuiC
uC9rMHVtzB7ALtPTEC767sFqL9NEhU5SQlel6L5xgjstP1xgxiGDGcpIdj+YEEJ/FuYvjP4PpGnl
11wTUAmzYwDBF4Zpd468GdbRrTLujElwcY0uHWP2vwSIvlGvhYsmt0lLdYiihnDOivOaKtXXaQ8e
G8K57tDJilYczWfPAnxrmQT7xdP1CuruU7gwwH0L/850+LVVC/8Um4T3UAPQFWdoV0uf87FVBpNd
vqCZ0xKHoQMPTQ7PIbRsuCofUos7CYUOSTP8O/F88d4+OJnmxS9dY83zTAjV+ty65KH4PQjKYS1M
l537xcVCNOM8r3fNKKFBSDW+xx2yiO7TN+dJmXS84lV90goqBs6vto588VIQNVy55b1rYlvgnf7g
Zn/IojIQUrjyH6bh6gzKcRZces9PcGc3tz4RG4K25350Wu7804TmPhJwkzIJ7ehELJabJJiv8F+u
l6PljoHki2AYNcafYTkmPk9AqtYiBNOw36U+kCA+QUjAARKXF5iILw7fIeydD+drduDCiBHf1a1z
g9Pg0VnFl4kYk+szS78+uzhl9G8ZGUtaTw8nOEbebYOjld5ik/ORk0lxYPCGSLI8wVj7svpgcjiN
v8dvNkwbLrKF7unvItnI9XNYiUSfECoIYJgwwtUkmdSaZxN3LKIrMDgQCCsoaTOIQUupw2ZIBky0
pImTda8puhKnLveEbKUHVsbTgrS3TvETTziqmC7sVMp2sYQ+wGyaCusaCpOWU7o6nK372bVlxmS1
gn0F+wz/ojs9VS8CqSV2fZHfIGxEgpo1Tf5VmRplm7onoP1FVAsQQ9BAHhW7rENh0wVQ/eJGeNl3
dFeryBUIjkQxBs48dwsLYff8djL+8+JysDP4f4CqyNq2d1lrl7uwSgE+uBgamXf7xgSfVBkQzrsN
zB+dSOfFR+nrm11U9pvLq1dxSFrhYVGhrlqVAAcD1qica2582JbBMOQClHZcBwZYkBsCEsLLZKky
RbKoUyj+cqGiUvOv+N2Soh2gvYnbfi45KbfX3LOJiEXLBu1SPihZgySyXna+3m9rGOigZPf391zQ
/ONNafQxaAC1E+MIqZiA18NNZvsjPR/QaWuvICDWCAmbxXkI5+T7StLJNMHFYW33ZW8lzkiFnfxp
IXuTvRyWC1C00k/w1oNT7N03wN/yziHIxocBgynrjjt16b7JRunsuX97kuMAehl4indfk0aztNQn
lgsi4DsWvADl8V8V31Lup9KsQ/BZs+h0pWsmuMiqNbQRfm7kMvKaenW4a6u4OdOYDGcjw2u2Ob62
zvhLxnRdVpE1IScC/nufKXKOtKi8PaQN0thPW20AQhcdyU5Sc8u/ZJDE6ZXzsOwCfI43Em3kDh2t
STiAYfxydlNDi6QGZU2rhiXHf7HHnNuCyz3Y8W69iu66+mqYzY3lLbNjOgD0DueI6elbP04NHAOC
BG9udB98SnncvnLMg++U2Es8k4jk/dWIcHXEiwmTBshnLDEOsS28N+Jfr3D3JMI3F0aKT5sysZ8F
3imFn4bVTWn5LZLC68++J+clI3hvjttyYfMW798dGt57j2sDGFjrk1c8ZiyyB9OYlpdEn4B2xtku
0Td9+s95TRdQebrpOI2fnENhcwAXhl7f00+pAangg0NYHzSXjKkAhjEoUZrACT4x73N3Lpt6rUM5
WL/41T70wKtdbGoFP2oNWD/RGbLkpmB8a07bzNw0B4fwVnAYPBl/6WYQIUkcIJsNrvwcOtlv77Yp
0X5YHvHhmSRRGu1IjGnXnrz71aa7WOqK9GiOrtBjON/RaUA0BR2GjGlI0pu6bVbcZ3Vaqvn6O74A
kNmzmJ4kj+gFkIee8cl9gSIDzDNxhhdt4hk1eO0eDZ2DTpYTSd7FN17ew3S5j4zjvADvX96OYfKL
W5q8f9XllTrH2Z6ckGj4SWIPQg0dxBISdQ8vGoZrZWGaqFDGy3ZR2oK8pAM9OGMe4Yeb1eAUJsv6
BVB8wkltuiyc+vLDKCQXZl/mu+kRZwromt1GgZ1L+2I4b8OhN4IPreEkEIeACqG4VlkktTnUFgxp
yC96lfah1H40qKjgkr0LhxucTytv+wbsW8Wkiwf82Wa3Bh5fNzSPI30MC53/3XA3vFQB25NF1a+3
b9Fj2iBPIFv4eHWIQ7a6/EwQOs+wZ84vYSlIF8/oEj/A20x7NzzEeKRESc1Zza02ljDRuXf9ONXM
/tm3Xl5lW/VRenHv0xoz23NomKt53jP9BNDYtbYrfEkyt6yB7lPMBoKtdAe3p0VUdXFoePZ3nebR
brAiowrd7DPOJL3PNIvxkzBZaraXjT+eiUWH6WMpi4h/4jQ6+fB4dksIrIAgzmj2x8Tnp39DmeBo
737oWh9/tMdY6tDywjPdPQosKl7/s03Hh5Db//bh+ISzp5t9u8Qzq3vjrxh8BWYfE2ff5OfuUBuO
05ubRLxCSiXK4ng5pSXr9jZnVbPQ+OvzP1LBGi42n7fDFrrNG6PCJ4qP+KbSqQNNl72TslPsiuV8
esay2fSOrM8RcbIDe4juy9m5UzwxEBN8qPKbCMDuHea+8k7CaB5MX8WqOhHe6JU5bsyIQbOF6fLz
FtPaO84dGrN7m3Q579BFJBY06XE+KarrR++BlYy9Ag1xa/1afwdPInkQe0qTGUZjoN+1vrVMCmrQ
/U+TPbjqs35Hpa6Kc3EUWXvI1mxpiydRgKv0vuQZIH3Bq10f8PsWq5OQFVsfsC3L8xPkEhC07wom
COx6WdVOuOcXtl+YT1mrGW2NLt8DD5gVu+rzEw07epzZXy9MG0CzK9WBucGFxY9t/+IgK0oJ7UWX
qLQP89x0ntSnvDTi8IcfOp2IWp/ximTo3qMvQd9AcroyuKq1S5u3k/683HuU/Rx+Ch55r8ZzolbY
gysiQjpUbtSnxpTXU3UoPx9mP2VBxhC4DDlV3mmk8RzlQMm3KY2GE4hGk5BmlzaQyAILKfJGoLEf
ldGyHUh8OqrYmVFcT6vtu1o9WN4OctqCKpVldgs71Mdki/5bTuPEHJTh8M+L7TE6TU/qFSLz4VZ0
8TDvv1+0a5D+6NEhBzMVfxVsNbvCAVvhJlQmHKbhY4Mey7K+w9iAls1+7+Lm0zXCXFjtHhOJ2tCI
az1MkbqmZ3qVxWUGhpysfy0EZ+pxvvcMM9o7j2dQG5qyesBxgL4hMK9JAouaw9S9olq/j4C7oZnj
gTAw+qq6auSDRDnQYbNrIP4P5JpO9+R5dVqQta5UTRoDvIlR89DnzoEYRAVaTXD0HZQD0Ns5E+nn
qI63mrhu8j27bVHAmNPuc29bVE3w0rISN21gMQFjGNmUtwzW3GIr/Lk8oCkVfTYPf497F+qPqK0h
ENmlJGQ3ghggO4Vh6c0zeMS/kMVoq4kjJ8MCA9NS1Mk2si7gUSDMJ3cCcLjh3AIeOWFNSTg9/Rxg
Sms95Px6uKURuIlUBq54OlubWtuav6fp8IOBEO8u7vj4z56d7Sp2GL5M6oA3Z9GLcwUyOl1xZ0ds
Ys4mypi0Kdycqs0gOjXs1YYwnUXN5QwMaL1m/RCowJOrA7VWZBgt+wuIMYzWMmRxDHgqWmaIh0A6
RCaX6zqGe17DBhli+O6KUsKFyrYkLX36GwMk++gWojYI1foTvaLLDfn+m8jP4CgaceIjU8CrFMdQ
gAYjvDvnScHLPgCqUY3CoYNa8z18cgzB4UzxXI41anLzcKqjzofY6aw5GDtMV1Kskn4uKoAgENkr
VRo1NciB00OPWWdGMHg6dSkork/ttXoCpyFD0X5lo/65IJ8bNQsynZ76AnqyqICBWrwRHQt2cX1+
6jXaeXyM7xF2oZtd/Krykn461CQys4BclPbbKjC3b8b+RKunPSWig0B/wWLNviig51Dv9+JHsI5W
T6DChubq4R8Jwufb5jiVxgekUsa7eAVcJqp6fd7c5Izjf0Clqq587iqFJkF5ZoefAzn9969XzsSB
uXP48+VXVu075AvnMN2Hxua2TY92eeV97swlalCSRug1+swJNeKG0qCnbmcRUusO9tewOiiRjPOl
zbnuvKDccxiVO+UAD5i3YxV2vnevdecB4f/pvjblPFjRhqOKvg1XjL1abnoOjlT1cBWZSL10L6X4
hZ4kecfTPTSc86tTPQGJMAK0al/MDtYqwVVqIkgoGI6xSer4gDmvJoGydiVeNvPux0I8gheeE1Kr
bdEozSMKsBh/acPyGY7wdu3GjdPS28FItEsHv9HNTgH9YpwNux2aKk5De5TynXMaIXcEf8EVhtBI
qf+oO5clvGWE1IO9jk5cUA9UmwEw2rF75wg57+aMBtaTtpksVxivWKcwYTEVw5UJQyb8jYT21eCF
h+5vs8W1PRu9EvvCTa8+1M5kWkX9ZvrYPOUjyKjt4FGJ7k278zG8aX2UbRv7VrZlz1zm1cGbLjcR
Zm8495qX/awI6HTwpTbRf8rzTQqNahtvquM7chxHJ3gqq8sawaLKfQtnx58HQn0i32vTAslum4oV
4yGMlic51vEHmg1DMj3qCsBS+uMrRCiHwojhxOPNTGMNdNYaX1pZi3BFdC4HZvc6N1BCSG0kJoHW
yCBqTfs5fw2aSBDi3RXb9Irv3sgKIB8G3THyu1ThmIbAGonq9q9Ume6QMt9tJsTKiFZJP+wdaPtJ
ZZdRKSisVHfmL7lV7/Kl3fN0pIhBwwWdurQUbp6sxy7NpIczM/uP7W2+v0XvlKnDzR3NldF+e/Wq
faX3jb6HoaB0WS9sKZi0tPbebSKq0RffAbXAOWrcPkv9LG8DOD8JzXIh9dn85j/jzYbmiZNuqy/v
0ux8gKEpEtAWYaHTEs5CEKkRGDCa9BBiqggHC5KGBJVMb1uTU5o5Wxs1kZdvRECcfUxN53MNy6G5
yjeiyjJ/AApDkODU7n+IJqhBX1xEuqnz4JmA0ozVfCEWBvS4u13k1UphQrdTSLLBqW1idaIhYzYu
n41YvMIN5kNZCaT5AfSj4m3lN7Al3FapPU9zYBi6N6D99HPGUA3q6xIYHhQBpniSLj2QFppqZxBf
QafMpV5njfgzW0FWY0hwCOp4S+Ujj5AH2s/3vsl0FTM1uF7yBJmS37k59TsNG2q0OkwJ1nlBoTct
AdNurb6x0bhOMjz9rD4hA61kK83+cyuqRZVYs3ONQlqOyL8Qwci48odtbKqUdU07oSdDN7WB1qrV
zyNcQt/OfZ5AMLzaybZyaVUISvPTyVtZcsNEnOk0TXqZ4kNzdCEqbJXqzPd8XZFwTwC5XJXnSHVG
T4NE5wTDoNLH2vNOX+GKL7FTpV+vL4vVpK3I6mX+mKP9QOphcYo6BS5E90UzAnsB+KfdnaO3k88/
i0pM65s8pbCrvV1AL9ypxEj5/Rp2Y2JFnwXuuGhOle3m+BfRNydbN91VTw2DVY8aDkfN0UQCckyp
s8LUCCGf6JA/EUd8Ctw21uZ5txTmzna0x+8tt0ewfjAKYxBMu0nC1J1trTMZVTuNYR7sPJz0zvxA
M55gvwafvdra2RNuc3ufOXJM95owabC5BDQCMACNi9WOIaOrgW/w2XjllYPBsJhd0qhEoW5ybB/6
q149bMq5dXrpnAMmOSsh9lT+dYKVWRtns1M/dfMgHZktGrbhtUet6PXqzgTLO0VNaEluadHaDp4o
4Z0nZ65/atLsbjiDwWjwntUwC8QgTp0VNtphdmMTgILiusmVZmvs9do53sUYgr7tj+nkf7XeL4yG
zqFPqM6xWMsdnAeX1783pAuE8lbO9Y+fzLtP7osGGrajK13jbbHeZfjcNeNDwy6h0Liv2bvlb8NB
DAEkpJNPjugYiCqBSDV3Ss+lYBlcZEm68qRUaISDBqPiJZEpnFI0hQB//b/E386ZYQ7W+xwaATyX
lJB3aXV+k34rm+27g31gDrX8ZI7pbDH+i5otI67HRauzo7szFP9hUOilq73qssNw9E+G3v1/ijMG
VkADyHENuAPo/k0Zqp/L+mz6i2t0R8GCygJttxbkvlGHiPfk5cRp+eWebztcJ+5SCmgwSuhpsSoh
WyD010LbrDqocElirowGlfDU0THAZ7Cdn6fPiQjkaaB8DQqUg5YzL+JD2GazUe8+1KccPrzdMG//
wDGvzqvITB67hsFpmuM7ZUXpersb6DZefYZRsLBP4J2hAwnVQqwT/kXmhGyxV8xosMikGZn1tBRh
ETd7Ytz3ISHv4DMYvHMPd8A259Wts18+WywRTqs5W8YEs6ywXu+03bvvVrvttSf/V0ITWmSdmStp
WdKsIxbW3KLDWd5P+2/enqHigDXezvwVu5SWWhURxc/mPrdGL3bvnVQ3OD5Dli1YHwNaYtNJRbDB
FCahhwIsqq1I+E/Txqf1rDPr8e0nfpC1e/llKgBz5YnvcZ2zJIx+eZDQ++3DFXqywUg4nMqTJ1Kh
0umteggi0hmtu01qozpjJ5cWDpxIajRd1uJxoESEUTHMJhsQ4lrs6Nts5cHhiROSF+g6tCuj38P6
QgrDjuFmKbIUa5J6Wjf+r+U2aSh5q4m078tLNtBvAc0H4hB7hoJh72L2ub5pEFOz1oP9n6IAocyz
FiwNdkRskppnUTaTu+s/ks5rSY0lCKJfRAQM/nW8xwz+hcAs3vvh63USxV7pSisWM9NdXZWVmaUB
qIUeJKI5U5DX5hEhRlD+hZPCkuW0rXqMsOvuvC/Ddx1dN82fqzFr8hrVl8sm3VIMwGiwEoOTJnNo
oTSlMiY1GLV5QjjqIUHLPmm5v4ny4NGZDo/2aXLMNkQCKsu1Vf9rRAe/OvhO6GxA8FxZaTzTWM4L
DKsNiaS4T7ukYF+Qml6RkbOtuoqyMhXRp5o6K8mZt7CZCKnexQpz9xoUbXTTBUJd8qIy2ptEImLv
RuaFjIUPx98wDnE9cQpBHtEWdg08VsmDCborPrVPGGFh3qxpJCoDgQ5HlC6QqXkmEsLn440e3YNf
cU/IM0pUckiq2aBb24gYJ4jYbm2t3vPOYEks93ELZvJxwd7h3MBCJIvagVVoxmiju8XldcP8VFrR
rTfxhenN3pZdss1yXGlYt38IlX7vy7DfGzp1x9aP6suB8LBACtsrVIDWOPQ7FaYm/KdxU7K4mvCj
Ily8pHKryR4lb7lSQV+devakAg8OuMA1cVXGiGw2pSe0wfPi1aM96SFvpTkEy8W9bEhpGhykUFeB
btmXCFno1WUousIzjsI7mtU/Hg0PDJEweVc1WGnteZiQv+j6Yk9BZ5AOC4pcqke10rDz/GKTU0OD
BNMdryC0qymsF/wnpm36EHRlaNjt59WyeR3QVHrhhkrfY/nsX/9u9ObSPbEzhea12i3KYEg7y6CL
WSFu21MwQO/QuwSQ+siz0jtIJyyvG5hOfSSDhEd8PTlNsNS0ufhokh4FFa6RT+c6eNEExh7huYJJ
uiJZ4gnkT34KviOAHXjElMylX3lYp2NPtXhdi0h6WGqEfM27pldsQ7b+lDXSvbW5ql0E4wOY4Di+
wLg9d+UsUHQOy5J9C65pGQyAvPFIL33tI+OAq0i2jYsZrL2BIKMixLAcAfYRYms+UwtQZLpC8weW
HHkj5JMUDA7vW6q+C3N6yHPBnWUDitk5pSlWJOSZp5hMCr4tgUWDyqlvsiv2vWT50OGUq0iyyva1
vm12l7ddPcN35x6iU4eeAK1AjsVVuAM47jiPxcPdxOU1hSRwyAKfCXq2dLx5UTHmsMei7Z9x6+fb
pMjp2sUhvMrk2n4NPlOFYupsGy+/MWZxsZHQGX/FckpERFInEhuTKyLmjVuaH/taY/U5sqnJebKh
LB8WMGSmrw/v/N1v4h+3G+HYDuQwqYRNYIXJgcofvgQrWZSTA9Q6eYRS/IADFBbPGagDBPBuk9P7
iE8k6EgTfAYuKIwTH3bhnmXp4LNp4zlkWI/e6YK5GqpuSA9ksCGNGBKp6ZzGc/xNatQ03f34O7ul
NSYJ0+aumd9ZA6ueSGPTwcyR2n6da/CEt15eHY8aZR5WkPAW3R3IOQi79ZkQKODS760rjDZ0HO6x
VZmT7tzhDm5dBUSfNI9zMUfRe0maQdPmL7WuQRa8QIzfvHATIXE7jVQEUcLkkkQpIBPaMpuVY8jb
rK3pjuAov2iSlQLJ1Ovv7FZ8mUU33IZPlyg+9gpeyWpA0oVttw2kBisu7iMg76yagDgF5vih4Rxo
NND/VuHnlVMgYrEJ+NDhPm7AWsYTwlL7Zrc6jy4weViKN78+MQ+rj3UnBAvtpa/0wNgl+DSsy+we
NBYER3u7/DrvqWkdYSnndh8402yGt25/40M5Y7b1AycHRmzbgET2PZANxskprBr+DblZ0X4H9Bji
0lcT5U9eHeqtb8WKK20swtyLaZA0+nRGYAuc+Wu8t8bPWH420LTohs1osRADwvUytwudMYCF/XG2
banjG+Z7YxcNu3x3G03vYXgbPKGfUekdkKkqGS5GAAtD/IqrHIhnZymacE0yjfo446TZWZwHa8i6
07Qe3LkbJwI2o4kTGUArdzn8bV3Od5aVTlPNCq2l3/GVmbDacNPZza6D+2DCQC4F2utt5zuSa9y7
j5muRT/THFVGn71Jm51CT7kYfs/EAO1Yzjt5ga/d0x9CcHgeHF4UPma2drGfhbJhK21SfcQzNiy/
jyX9xwkNsMgNxD7WI67iNVaNsg+WlPOMqjuKi2l68D47YsaNucNGsnyzSDlYO7wabbELh1+J6fRl
xPOz4Uc0tt7We7N8PtZuVuiUrEeaB7x7TUMnXyQV4xCmLwsX542wfsNM+uqY7GkJpRlTKns0UZkm
r7P94BY3OgDxYMT11nYgnKNMUgXlmdNZH5uQiGuGjVEqtGgVZkXGXeP1TjpKbrQx+xcTrJW+E+dx
WIbd/fKKestaC5J0nfwFzVwRWJ1+iU4YPKRfqxhUgkXepFV3ow/NQ672+Q21tNz9Alv7kPdDWoUA
CHa5/2UU85Cx4Ys6pRA96PDZ+tDzqpZDw2C50ZQr7vq1BZiLs8FvodsMK3GDDIEfIeUmkUHLb/gY
BzD6/To/vDrl8TQtBFo6TELniwDKmodLS0NVjSvl7g9xQaxSB2XqEv1UYIwus/Iq5yho+M+Yd1bN
afJVw22vYiLP2pGxMHqgiNMCtE7+8hQVKHyyqif8huk8DvYNqsyCfc2K0TpjDPjJM0jjUSFFSoy4
tL8AQvbD6mD6gVOGs16Iz1G1bJ+j67xul8YFm13wTaydLwj7PVJrUSPYMetzXx7mM+RWWW7mQ15k
eJmU+lR+zJ9/kMlrhDfq7jrrigQKTuk3MfyzzYImQnJw8BH2RFVW6CcpJcbeelGAY2qvseV9giZv
kUvJ3SVKdPKsQUOIWeTVv1Ii1tAt6ecblFPVv1eS4cPA41gnyik7OaANqYy9ulj9B+4Ja750hf6D
8A0iiuEWmPLecJXYTqN3Rlc3avis6jiPn6Sda4tI6lZZXW+6I2Xy/wMu+ZTj7BT2yC1hcrdZY0eS
tYkDO57VaHlyJagNLD/Tx2BD0inyt4yX4M4n/Am4Ye0qJy2Q3L+ZaqBlLx6mmIxIAMi7m75sV4qY
OMl/Qhx8Vj0paQGf+mbw5F0wWpxfbJWgRCGgTFSjBSjAmHjftJlIjw+z5Dl19GIQB1nhJleHb1Lm
dTcJ+T51Bab/BFlSWOIHN6qPigNRSaceUM/wGtKdFdhs60yqiSpT0LUTCSCk8VU796q2VGjiIQrp
ROLjCWFvAoKIfyg5j1pA/zvoBba0jKuF6uQWDYooqvMtDUBRyckvqnwVWvKvwmHGVbkroRIzsEnc
6CAQFQQQKYKoVm7anJu6ckq8d1y5g3Xp63OcmbeQ8OWpNmyQC13Jg54EVfFGqXSvUSGuYvdof1pH
3hCtLTRy9ewQgzJ6YFs8Xh07QUhkV1xwXQZ5aYlyKQgfeJYtwpsZsBgiASakUYEGeJdaOT+HDWOZ
t/5AEfFyCWq+tFNYEtB5oPvxYy5WcSAUzx6+ILQrEVB/NiukO3OcV9+MlFJTYpuuU+wPgzqporqS
XyBHvfwTRA44nYnkD7fm5ETIMwFceEMyx4ud7qbaD3SHRswUkDpDt6CKBktfmuSn6QsIHAVe3jCG
xtabVhCkJBw2RaCWku+CL/GlbWBaK379nLeIB4woqnfUvevome7970+8peHuUmnccE+geu0UqOUP
HuWxaj2W0OrlfZMP9lQzpPpAAc32pZ/Pi3Nqr3ur4X+8c4uNn5aSl1ehdryOT+EeF5WG2/8QfefH
nVuLGtGjX4SsXbJ24cm7R1+CXsBtIfEFzgiufjW4R0cQqgM1ltWfwowzw2L0wP+eAHLrF+wOAWC1
OvxRE0IR5txmBoc2cw6+9hwykSPbeefhBsbYkJWEImfaff7GfrMDeKUnxzldiOqYay1pZrO9SeQf
8wRGeg6bbCCOnQQYqP/FzosAoEBHkDebg4b77BkkIhjGUPvtwgq42a1/4yJmxpAVS1wA+Lr0L5MT
21MCf2wsnUtyxPg3klfYKaz58CnIR3f8vzHkSVdPiB8fZz+FlfNYLbAvpdd+WNGepykAQ8Te9+re
JsVGJcZ+JrzMXs6+XQpz23AP6XRxG9xmtytUBHsNBZWTrgFdg+vEqwvyU0Nl64KGrYpmmJoeJgaA
RYx7ZxjKauO8+iAwWA/yk4SL29W0QkhOMzzlg4AyuC+2QY10bIrngvPAzk+CCqcSdGknyFmPFJQ6
QlaPGNxCmYPE5v1JDmBgpLKA5sGMSGtlOQUvh61P/MWwUPnbf8IOVBAEZ7IuvOFag3eDjCFujlI8
LBWG0PsxP7LR4+eQQqj0SHPbmDzISmyW4pswjnki/hICnW2txZDE8ouN2Inp117spaHlM/xs2t11
UDiYpU6FQxb1Ph0bBpFixJAuXiG+AZAZwwVNGz5Ku9i+QwitUUl/vTpcTg/XAYyP3tjGwM81oYNg
U4Nj4wc9jchfa9TCnXE627uzfkaK9gzW7SMt4qbHx7oiH1BiVXSh7U65iiyN7o69CSQRIsfup6W/
G1iRr3PuBehyIIvQMSiQ5cE5hQHcpJSw01j6Gidj+Ecb0Llj+MAQnETTLvERaIhbDLK7ATY5gLGQ
CwAZE9oZgMK4P86Q1bXBlBmsSyld9ujlitG2xQpQNMQycHnAoqUZa9yMEGkmTYSZMSUpZUt2nxx7
TP5YFmJF4UcJAFtIMyfIWC8gJAtNHqATu3aeZZm13EBcWHLE0s3hn5uApHzlwmSxr9nExU4jMTok
5oyRzC3ART3Jmcx66qADEORTw6adj8T+25kkD8rC13an4YDddvbDUgDrIz1zHEzht/v1pTL0g2eg
PAXJxkOLGPL/HOGaYLrUDDDPodMIZs8v5bbT9Hei69Al/1SJTU++4TRJi/b23t0To5TtsINYdR8m
0+bxDBeL2g8/gkBHEnbONMsnR6pw6BfaWxtwW+kWFSCaQs6mWpdg1hMW7zPeLeoQVoLaz8VRiB8v
x4XpqZy4AJ98wmL3yQi52K+SnNyybdEclNZ2uXf4eMU6XIwRFbBRdRkzwolXqAU1hG8n6zqs7+wS
MTLEzVkOSlMmtbId+iHQoj242YMOJ31A+s5NJShy/ymICAQN59POvRpzzIuTolfw38jkdE2RTB7A
8EmIBOmW2xePSFHr6i/7Eth8DVzzznm7IdX1353HuB5fOfFvnPLl5YVi2DnOi+l2/hjDUvEHDUHD
V3gq0/QNngmMSqzdZ3Qi4Nj5BtisB4BK6AZ3ezko5AlEWO+kAGdPpZFHG49AWitla9tWLCOGARGi
taaJC0b8tPyBwUlHkkDPilnJN5f3Te67b71JX6kgkwu/qx5knR4CJRzkYN7qZ73EIUAF7pw+ZnFO
4s/XyakOjmPDzjGKjl/p1AyP7TIEiEHRfgYp+bLSuYM1APnPLbm/77nZIdMzxmu/7K6hy6ZXyX7y
QWUgVSOcJtC1KUgVJoaoOjjJw02wCY4Vd3R2KrigwWqyBqVA7jpLu5Keh8Cq5IfwbKwtJOjkgJg1
p5Hqrlu7P9L2diGuwPx+s1sL5DK1fi0Bb1uzp4TzVjkC70P1jXgWp8yEI13xjuAH8GtWmfn4Y7Xs
7Tp9KZYIqzgreHSquH6krUtFhhuVhy436vhxEWszBIA9iLAvOGV4BmEFAX4L4e7BvM9jDyLYIf3C
jn3R/3HF7x9eY0xXaYvSe0YhbKJHM1AvULYC35B+Kx42PQx0PrPqqgbRDGJ7FB7OCNTNPDsrN3hw
21+T+l8BDKPzvNvhcbwB6XOsL2c/C8c3sInj+LA6DG8+1jViCfNganChzW8+E3NKKTG4ABADSi11
YBBCBVeMEXFiMD/9I4vFOrZ+ZQymu6TXm742B+d5haXCougL6b+HA1qglU7jYDOSFt7XpoeZ+aKG
3xSOj6iu4JppRUHpkVBJkE3NpX51dzUzLDs1kluIrY7VDK/Lj7cxKY+ILq086lzn5BxmPficLAob
jQLb0dcEL2jfozLZD6g9VcUOmHoNLlXFRI577DbH9fZ1WIixn89qyXZgTFgCAeGuAJ3kSob7dZnB
l93ItIn6Sps4sj8OPjlVQhmeHxBMnHS25o9a7AcCrUIWkAMTHiUSY4OSFv03qBBEsXGAzYPZ14I0
THqgHyuMmchl7rN8vm8Zw3x+WFubzg1iKNDBX3G461Six9/DM+b77E6J/qHztwkNXxnSJbnk1DQ0
mQiX0+7mr0YMeoJ4S9A8ZTQNNALaOHCFgD0P8PaugAgGsUmsLwBg2F95eFwVETyx9lnu4QVOVAJ4
zn/nk/cdfRb7wfEITW+nKVc78h6JxBuRKmpgpApSlHL4jh8c23TxB5/Bsd1YbDWYtpBAIcWF7u2W
wvETk8cyTielDkxmaL3neGoMSvBvCygsa1Ht93wi3NaJutPhC5NA/Tp0Kv4n4VMfTyY90vkJfTo0
TRp63u1vzfrQxVCGaKjR2mchzG94DBaJi+8h4M09eoaH+OFqhgfUiqiJD1/nw4k5g3OHH/pnNJ08
V4ZXmdQmtQSGESh56w49AA+I994vtCDMURWUreIKt/eZeE6nAM0Yy3WalEbqkzWg9an+aLYwyoW1
WEkqybf1Dver9YAnhKZJS+6+KuAzxDibezjtvztfRNTb2TSHTCSKJmfKBfk0wZ8ADre9da+bg8EW
nuxKfVdcpUSmKgPxAuHAuCRYq1ZC3w2bU3Wl7ubLHfHGq4v3asRonhFMLCYvOzuI071aWFmd00nv
agW4ATO+yAZwtNLs6IbWPaiuHgODpyejvrtF1I8MyiKtqwEGjWHm0YP/wsy7rda9NzgbfAr4ruM0
pbK3LVtjVhnfo+awVvfJsi6dfurQUaVGPoRhSj6d9n2rgzD8OMSW3V6FqBnMcIbf1uqx2pAVo+6K
4c54gDoQcDPMOWtZyYsNiMMvMvqOAdP37orTj3M3jBjyReje+2DdyxebwQs5VGG1H3/S6/ibHBxo
0Xya9dEqjoB/2sycBHNLDymefkJ5Id2SebfKnHetWquRbQ0T9j8fEfLuFtZhjvnfOz74G//cewbP
IM9e3XsLBkN66h7bB78JFFIPNxRhwmG2yFe926Q2b2wZrUdWKGoEKaJLVuarx6iiXV9sLnBr3GNT
/enOETdjx6ncNtLDSAhGs8fsA4Yg9OttarbnnK79/DqcPl1BFdRcm0R2Cvc5r0CkvZHVEnIbEUZo
LaqTcb9CtYGuBscGzlR4FyuqLaZUdXy/o4h0tLOMemXaJetUHJ/W+R/vzvJpL/ud5fLbPkfFbs35
39TmLWN+zbGu4pFxCQAk3GFrvzqNytmnNSjQ6T37gwpY5ZrD8dMCKRgXKaG5zwRKMs4lC97hyK3b
avZegV+zFejLHB+fA6hXBZxVaLJ6fze86rINxxLNvV9jHURiwAgmzUP/2FBu8sG9Cc1Sg25HZEZV
e9kRQkM2NmDpAZAkVWagwzJ4c6bggDBqsD5mgk6KA4PK/Udjkr0wnINB2YyWGELily2bjhvCXfVy
KN97Jxv2KFV6gpW91Latwvi5YhaT5iI3M7h+dJeUpUjYa4QjTggRpnR2NTOhB1C0EnuUqIuWzPHG
3pLAMO2od61jSrUbvSmEHPkIyXIb3pnmYGnjQA2eyIYD8nC7hJjJJ/P2SWArqZE+xk8ixjGn86vh
VtBYDqLlXP0ivCyVmphQhC9QPbod3i150eog3ehAJBiPPxZyEclHAlq/i5MfD8cNE5kApH8o7x8K
OiR4W+hkuL16/NNYtS1W2WlcWXxXlZF2bvOPQ9c90cYkublNXtx124hVOG26VGOd8aa77eFkdcfB
iFrXAeB7rK4SCeQutVE7d2utKsivAOfhYkEaPb7GaVrsCSamu/vwrqhaXBQZ7nr0zuqD/jc524/u
m81Xnj1IF4WhIh0I8XTxS/1wdmzv21PkJtB8+NcvrRUq+rJ3H6k3swUipnwc3Zso0i9vW9NKp2Yq
S7sUzUd7NksF+lnhGOsFg0r/HV+g/EjC83JSPkDK/8dOiQAGBbnhgSIXAMc/CI+m/pAL6EiqEe66
G3/WlxnVA77w7EYbCxQ2j1PFNlgcRZvvlZ3fRiwEQg2LOObSDFf1xXfPtg8koMJt5T/6xvzUV9HD
xnBkFQZiXw2dRgszvOHVxs5xOEQRiLydCb+y6sP1jA/EvzgpV0U37OXMZke7NlTPjO2UXNZUSDsK
3htPugspcZlZSfUKl6QaVNJjxSuR1i9P8AvYTkLdwM7El90Eufdpl9rQ/7AOgW3NrEyDVqPmopHz
cehn8EfSqNzKQwFtFDhBIc5FvBX3izoNLlZrD3Yu85g1H6YUThcnstQdDQa6WEV8CkXxxqZnKNuy
hjljOPCAxZOOS6zITbfRIrdlVbNgyNVmFzPsIH9terkrwICfo/XlqKgv2IQZWFzASRDK3IcHvG1V
BzNC3eevGIEJOSpy9u3cPqSzM9m17AcqwSJO32QoT2RrF+cInYXracMWgpdGgAvKb5vzQ9hJjCjD
dlavbjGmJfb3zJp/Qp5Kzuy9PDjEd0p6cIQ/w1cZBZGsdfEMXtfvGzafHhQuYYbyUL4Qhm2B1twA
/6ONc2DQLT3QC+L8DT2iCVMeEUBOXt2zmwl9LuKIWfXSFD4FSTceySiwwB2KsGI4VtaugrIYKmJ2
TTlBzg53EyC2ExGnJowEIFDFuPS/XGaYmgP4XPTIStxmmGvf7E3MgXhYgyNxhtjLFAGK9cSG815A
ut5KqMMGg6odQecHo65rRDgYdfFG+vJybUgl+BsltOEJcygSIiYhMma0wpzHEcMdsaiUvl4xl7GF
FAa+Hs3ksS4WidgmYSx7i5m9srf4hmwMUOSTTTVCxjDa2e+ZXROUNaAYeMCHZ2HSOQvzcKvK/Rmu
oSwBeKKV16WIAI+nSF1k4idn+AkcVNuOMt/mZWHg45OU5Bb1hqyO4IB+mH3F24k6iY1W5h2SJMGr
717ludy4maRPwM+tbfo+2lv840eaNCig+H8tXiMqbyEAA6qL0KfdCzmrVR2/ozf1topYnX2AEBgA
QTvZBJxW7rXzoFi26hxFjtyWZTMAq4LL+uVNRAnEEJexagwHa0LqB5zGLihkPs0VnBl5ADdlgoQI
FLyAE/KpDSkDQJm5Fu0mj7uJcgdW8/TrNig9FRnLk9O9q7ZEhSrQa6SbP5iGhz/eJAV5ZYh3HpOb
wJSxmgMQ1J6jmqSvhLbD5pTOO+99eFmovaCSB2hIWd3GYURw1u+nCOkIqTczCJjWimUlw+0QdIsC
jV0sUOBdfGYL8JH0ss8p9HXugfpJKUriEIM7EZIqqL/hj+A0NGCjnzf2lysZ7xvOBQZXHzrMhZ44
/b0qLokNk4QmxLvHoZO2+mWfnC5kitXON0w3s6pXDZ/2Jh1+mU8tQBWCvlOd7YRUfhmKtKLruYsE
O8gaGzqWRV568zJi0zehEKQTmXIohv2iH6qeO9p9Nb92eJSZjs3Mago+2P5uar28O4EbHIB3cqSC
L/Gp6BoOT7A64XGQ5YCD4SuigHv522F4RcDlrTuWZiurwjuEKpV3sLI6R0AjIETyMN96JL5jxawd
WHAdKAz9QiDufrZSn0pE0D3UMd9SPGR+qm6J7QPOmv7qPocGeiAv3JCF0Us4k2hprUJW/LR28OCc
DuIFhK1LTB/iMmORjRAaBYdn6wONpU5IUI7E+hedRK4oYDp2crIn7KOpw4qShTZrkgU6erhI2ogd
OEqpuiCFabU0Tyu3EpKcE+6QbJYwssnMOhFJlloqiDH4YYTLXi0kwUrI3/TXst0I9758MbpdjVdF
jwO9nb4JPBac0F0k+IwtScj+ZLaGjqY1R2k6u/WuXU2dgMWUh8kLkSlu/prJdBlRtTagTZUgfPmb
tVPnTh0jIzng+5Ls6FrStWF/cyr6eoxdZngD6pmjuX667w4aEpC/4ims0pC+QWz0tvMPGBf9wjfX
7gqOOZcRGdLNtflWRttEfs1eJ6d1c/+WPLwHCxvwk3idaXBfPLasjIYixXIH6bfVj7F0iNtaCnuM
w64cWnQujsBPHMD2hAGvJOvMbO8DvnYPXspyEjm28/Qp0aF3LVVycgZT2K/pUxOBDn9yMBO+qJET
Ob2uPGz6ow/cH432I/wSxm2anRm+iGdz7mKah0slpghyy0FfQtlGGGcMlPpqGOA0//e/zMbE6DT6
owY/XzYHnRX7HjIesBB3Q13AKj1JzP750S22q/ZoQJ5fDZaDxL5gK0bNCb/XcFwW0KCBdA76ORI3
fB99Jtqu3h38Wbj/pOEQgJMReieIvzsTMvUbwU27lpaX/IH1C2b6HYMdx9Vltde4I50xvxez2OW3
I3egF0EzfoYR9dXUIU/G9r9XKLplCDtfQiIwX+HpG91KtxAzPe3lDO47i2clXlbSu59v3JrhX4ED
iybEjs/O+fFY7yWHtjIRFLai1+SFSAw/cangnwGZ4gONkX6mvhZsAY5u4079ckuM6IIH9fYkRJXN
7RR9Jq3n2TsD1Bg2ojVt+egZbCAdvdEaU2c+cgTY304FUmA3mDS5VdsJvEJ8nRYx0XUfFC7WB3Ew
pH7aNeR5xE9ybqDzNbkMsZRgvAa0nDo5oBHIl2iR99YtIfIAuJ1YhIwPhhhiW2+QfucWqpStuWey
E7z96AOICaNeMJ/UmvVp9AHU4SIAlr+FeF/hCbOV/3mbZdr5tAuLdJB7X8LFiQ3H6C6+D5p8ok+H
nz59PMYrUG8KcC4veeyPK/2Gffh7eJl7muOtCEFLjN93VGif4fzD/aC/eKLZUoBfAJSFhOoqziid
xkZ37QqoQ6ehXsBQb7iUcDhl1af9+piHZvzdI16nY+/c+sX57e9FJrF3bh8u/4PwX1i9g1fnyrUi
p6bj9TBLVGEFmMnvSGwe8PoTuKEYYjsUArRFKNzB7XgD4Lgnk34PqTI30uWf3QtJXG1482j1aICF
Bln0D1B1KV3pnl7+9q1dyEfyn6S1Z0v532ayF8V1QhI8VMJ/zNZ0PWAWfRJRpYq+Mc8jFbs7hALS
PnAXOZmrNYA1fpLZRw+PQqv015irXyISyCt5g7cYgL2LR/cLpSOsz55LWBXURiGNX85uXh8WLv2U
Nfoj5OvPXp26CAH6M4hr7h6y1xcHj2NPHnWIUpRZn6iJdt1zUMOeEFey6urcK61wxRgX3cai6X2c
c1BZYG2wmx2DDcAxw5kEUh8DkBIs9Dm74wLDOuoMUsE3tOLc6vYHdov7KnliVjFVnX6cbvKe5g4Y
Ivl8btO0A3CpetPsc2SeGGUWVWffgBHyDpSxX7qGe5s1vU33HgMOPTG6h6GHnJ/JbTW7Bmn25iN8
aiCoGopNcg2Ar6A/v+17TMuQChP5hmzdaz43LspWHc7Mq4PBcKPLIthZDNOemplfNn3gdmqkNN2k
oo0hCKBd3dl4dVt3BUnBKiINU/8fW2CkFwr2xlyEG5pZGaaWtBB+95d5J6/Oy7vRFTtnq2Pr0Mmy
0MHHHgNSGm3QspXU712f/jou8REAGZbnL8uLb4O33U+PttiTXBpRAfct3sSA8PijtyvtB77xyB9g
J521Onhr6c6HhSJgnHHmmHCcAxyMqACVY2yQhyM946V/nDMWhWqKnHV5pEaiYKRRWqKmF6PqRX55
4HH5HX99w66QIqXMNrAoYwGZ+DCEogmEIq4SaKxN9kNJaR1phBNw6MpWqYa/DpbFJ2A4zXDZB5+w
Ip8NcGqTBwBh9lRKOSlFzcnEAwX5HatLK0MFL1RZakQCu5uRopUgEu26Si+/FML6HWD92daqEL/o
odrIx86MGpoOLrvgzSgvQkH/2/94LKL1CKACGkF8tq/tBmT1W1fdlg/LDCkhbgaCpKtUksO3XRxh
qWCP19YYbHof1JqA128ezB0TmP9K2HreI+H87jyNX9cSzL/Q0d4RtHnN7mzIw55OJVx2Lm79DMj2
8CBsYOnAhwsgkOkyRqx+Ap7amlRuCb06ErhKeo04AxsOY4NFhRErBQNSMOQ7FOinM+0wegONzN0p
+OBQYOjWbVFACbCd0xqBXrOYIs4F62Ue9fs3BOXrygf5xRR1SvEP4q46FmiVtJbeo5ykglyhc1Qb
cnXoU1WqTqnav4YGAxKKhOMQ7yoa/0KArFDLWv0/yhpC6MEh5UClY3P2a1j4cTYANJD0BcASz08i
Fa2Tq4P+knb14Et7Gu5NggAjMFKanhQqNLKffnlcO5KtwvEiWmkN0Q5miYh4SQ+Zl2Nnhf6yKizc
L7du/H5zp9g+0Qd9h1iqOjIthSoV1s1dT1UUU7sZyd248dd9WkO5iJa793rBEJ96ZdSGHgPNGGqq
B4nSo9/npK2TmncxKLZgXlF3SrhdpxYVLb1iTTSO65g+B//Hjzfl0oSonOnomvpdxbcCcEZdybUv
C0YSqncyn0svzejUdE7NhnPpAfpSax0ZmEprTjg1Eq5nd9JeTbLMYQtJib71yWyRElAEi06/Txuk
STj28KuE6lpa7QsgNhm0ZO/TpCBjZxk917ntx3SLPFy2yxqSLvTyOii5U6b4ICY8oT/MIfjDg0LB
yAsyEE0FaH2DAhzK1KoInOjKsaVsa6D1J56GLQIsNCu4TYaoVbx+jLgbLj/CSgfC1YtSG5iTjF9v
8sO8co1v54rw8xUk5UaIRDyYeiWu8ofR7L9xi5hZUJXzj/wQo6V72/QS4KvO8EC6yvDE/rOuRIaj
jrXOjP782aM/vQnCeyYcPAcTymXmdP8ukgwF8A10GEb3oW5peGUk/lwqjVFixughkLHBCcKs9hD+
F9hI/DhcMLtC9AUjGc8iQB3Q5xlJMZnTBqOdOH5axs8ug2oDzZpulbwz5SzWdF6YNfVQyatqP/Ty
FcK1mSTvWgx3lgxMMN081VG7HoJ6EddqVO13TAoZMTfBOxe9P6vRPaNpwJKPj9IIf1jLReNqKyGa
WhYT3m3SeR/c5oMF9e6X0BjUWU1Vv4nr3saq9Ov+ExM6PTcXp8Af5nWNsDM/PUbXOWgDuPwoJgbQ
C2mJJ7se8NwgX+HBMPtizFC0nsRhpPk50/sYAYe3MTOgWKlK/jVjvfff3pVhRHz0hl3uPpigdoTD
AwOJ89TSlIAq54t97WjS3J03Ved21WYCucvubvwFAnDWEfPp8bmUagHLwvJaAyo+LK3S8MOUkPra
vDBxQL6OpTnoBo888Q4YTtFAMM5IqkjmimeL+cZYlpLP8TTYx9sM1O2c+ztbtYo2yI1rfekVntYL
o7SgPkLdj4Dkw0GmRcJnHVBxRK3J07t6PbSNGJVvHRD9l0tXfwLZoEzpu5PbCKuRgUe5g2MBjYOv
i3bGofVZ8cqgXtxj2mr17Ep65p3Ed9zi4ExbmCZADp/x22JIsAw3JT2qEAKrdc8An3F2zOuyH5iL
u2+qskYTWQn+AcwKveLK3sq70xl2zehNmY54Olm3nfldftqPMfhqmSroHBH1CINk6Nb0j7EFaM12
EA1tClicRojc+sq7r3GFCxvsh0WMii2IDkxh9D64XoJCDO91s4YqCu2veDzbebG7q8ApqqJeu1IZ
UV+d6QQf6SQUYqMrSZwed45eO6fS3SQIfntPcztH4sf06TpM0Db8zjlVAcyk/p0+VmmM5I5SsBDf
sUvg3z/MI00b3Vp6nauaWP40uaLOggqjqqMVRJ3I4UNvSBx8pHYQDPV83/Ed/Iqa7ToENtshSMev
RAeixEhTT6Gl/AveRngK1l05UrB1hIddgvtMAVsxtgqwwGEAd4gYeR+UYKUQO1/cAVqwuJkobHJN
aPoaXpmRpBlibSraRlLPaNaSttIXhwVCyBrBu52iHaGePcQGbteYArg3Vxe+AJX0ycR2oEBE0fCG
3/wIGPx/3/Er8uIpmz80krw7kK3OKZb392VEh2zcAEHn7DY6I5njyL5DvaMLjNobCEgNMqpauutu
sk23mK1UPCaScMo6wLMn5pZcnSvgjpbshpZyqVUEEDjFAgWmk11Qaj0WTCFoXVe7AN/EdXrEV4N4
xwjOAW4anY8bIWLibnPJgaPoOOsvIvbuAiNUc1ylPUiCV+wy0BaCbpnPgt6KpIL2wCuuhZgFDPIO
axDCLxcO/TBH/yYQSGR0MXUNNnEheocF+vnJs0oOcONiiRqsVSL67zMst+ols7kGEcDL4vcJn1S6
DqQpYGyqfWUdVnkMySaq8wsG3juapoJECm2byhP39j7o60+fSKOQbGqVwaPr/NcW/++NUtvpWaRL
J/lYruR5e6BTBu+Hb23J6uEqCdEsRj/alrKh8i8jYg1QHYsUh/od2jnPIpaPNACga7Q3qAowNCJj
gqI6AcDZhS9Rae+UjMyQRUWQk9DW3Ey8VppMqmd2pE8PayYGi1JiRAvOtncMYvpkHNSaGrZ6OAzw
66nOgQ1pAzWuavRVtgNugtjCrIAqwhBgnuXZb2JLRFOZj2SJEA4Hvic+k7bXr6C2qHVQfh5d2vcO
5daRcuFB/XGz8gDbAUqrqdlPVd+Z450Jig2lhatAmY2gX3kr+XxiIGF426TeRXzFSrRsUviHYrvC
2CXdVgFyIVlTdmhEdB75LtUI0+mw0a4tUuEgqyVbAdGs267ZYMEh7Qvx3zqrsA+Xws75YnBaCygZ
xHZQhs6TU4E84Iy2i/ah21xNR3T3Rh8HMtQJ7LgOzHsMyh6zcUZ1poWKoADHAFFB9wgNOjp1KsPb
Xr3Exx9zd6z9WHRPw2fiQz2c9fvP5QcVQnqpmbP+vUWpDASBqnSbFcDG+5R+BZRS5Gbcv4pfGSLF
taDboBmjdAMDEPXziRCAnF1uUOokQwd/wf7GrSkAxqqTRJIZlghZtC0UVgh2JOGY4JdB4TdeEZer
HUkw2B2xNKh1/9OVym29/n0ORw8deLO9M9x11gTawku03eT4cwtvEug3Li598B2+h5sQfdXWZgsn
g4+hWoshv5TJJQ/f7Sa8yj02nSeUZ5TiHPmUd2R+nkm5DCcnLoUqDosLxrfhgHH5PUlcTx6k+Wbc
lXctTsIyMsXYHu98yei5KR5mmg+zWwu2TJ//k3CI8V8cVd0bBzq+mjJyb/8N64jtq6GU9i/JoHgQ
Nrg2Td+pyxN8IDljmdl5cfQkn+gx32LEEG7c7l+bdmB7+He0jkmJnKB1aV0/JoN2sn8sndeS2toS
hp+IKkCAxK1yFgrEG4ow5CSESE+/v8b7+JS3PZ4BIa3Qq/9E7h/QrPFdIkIi4FalZ1xHhNmm2DKS
zXT0KZcuduko4+KeXGfqUgqNBjdyKZbHR7+nWZ9hd4kDb2NZlBGGxmeLSEW3gsFNoXGeVdG7jXrz
jKH1efb5e9BCo1gFnyHOphXAmuRJUm409c4Uz0+v5lA3bmBPombkzUJCxlUTw55MjUsek8HdaCaf
NeovuO6O+GH2F+01qejVdG6r0XiFQYwDY8nOdGs85BSZo70mkqSb0t/YfyQVAJfIz6qXa3BETCI9
+R2CNowNu76KHNGytFxNT8AeYrIOv30MeUaUOo1IJNkLok8A25n7U8FgwmlzdWKN6fENrc12/aKd
eBqFU+s3XcFbiRXEONL/rG53+/LRGQV40dUcha3zBNc+3PGk38N7dbFOpBczIf0z+kBepcnTS7gA
ZJAfk7d68MwhnU/7ThiigSMVi9YG6E2u5f2oBXaOp6aYOdMbOulxfyMq0RcK4UFd0CCRFeNos162
oot1nByCHbQnM+eYz4r0g9bz/LdUsZwZMSN+u4Y3O0AyCUm3YsW4Tt8EccLN2cHbacJNQKbeAdvv
47bf2Ihzvw+ODBHS9u/RLuU4bnN6vzvGYuOX00dMB1d4lHgpBLtg58qfrjnnaKcXyOomqsDhYjpd
ICSLsSGlB7DYD1RHMSCjs7qBIN1FW7lo8wQmDehwh6xpo4advI2xBUPwA+LNrZthU5URqlNxsuhy
yAi7MwhOWqIlHQxRpPXQihSLVgYIMhyLp2hrbzHxAceCaYBeYzRgLoWD8TlcbT1yoMzxfdRk06DB
coJ6r3GPSbaAS++0/DdhEc7Xx0bQAzCzxtMQF9PiXMwT/nosrHAlD8/up/g+cs7kcscOOoEWa+xY
lg8ydQA1eq7wHYYQHRwBAI9Tf3ifffLhg11ijkWvE/Nv3Mo/EA2QFaMdSrcZ2jF54OxvilPbIkmw
nKYX3i0cWX8ihN4KXM+XXhWdIWlzW6HfC/DPHr28IVx3XDvFKy6EXRKT2QgzI35gmG5dfPayIVIM
14UdntNRo81Velbs/jJPVfhAk4NHdwIAG897CoFPALEVyqTGFGYxQrc2RCWj+3RwfZUlUcxN7WGH
q/brQS9QkANQhFvqX5eTHbuhzzVCRqD/JvR9el3CrZJ+2DV/4i9zhgmpWHW+C6Bc3BEpI/YUsd+5
WCg0/B9xPH1b9LJglekxazE5ECNVlCDy4booAVaHjM6Z2eAIlz6Zgdysjz7mCYYvdkXeanMYvf1v
yqKOECqm72n2syORa47kdgDncHDHyvkqeQhinYxP5Ko5xYWXhfxPQrD5GpIRlvCBamSaOfcGfWPr
YE6cQT0eoD3REX4QvdeHOwNQ/sMmkIa8GTjTK/xN0jCYi3xOukdSybQsWbjaIEtMmg7dOCcn7o6j
Cr1Tw9Vsn0oBai36kJ7lwoLINZFR3GCgCM+cTliOOwgFGyUFZwFlIJVH7UIwvsPdy1HOwLjxXJ/k
6Rn7s5lSV4qXyFo4/w3aRqa7oVRkG96OhAV5owLejkTcfxyv11AE6Lh35uaTkgdii0Nv/xnxnOmg
A8RVucZwFthW7DN2+onqGG3j1WS6M/nohn68o4KHrHl62B0w2ovZgxt4MWuYqNT1hei2v2hu7vF7
1OEnO6IbYuJLoXReQ90qKvjCGGUUd8xv6Wxip0JzkcWShVxTsq33sl+0SR8Y6radG8t1IxL5TWeC
9dBIJQiKiuiQSdxIOFbSimqQsSAG3w3j74xhvpcpMUKhWFv3cJPAX3osfU1Rz2BCPUC/I0vZv7UR
fReA1c3X7CbShQ5xJqX9SK92q2vCLT5gysLHdO5aWEM/6g/qpQqBGJeOlpi5CJERWi33iB4uCMVj
qI3zO43XOV+kwE4QvIgwU/qD0in/cQpjmntm3nNBmtL9quMCd7MmUE/SWMa4EhwL0N0agocVTfOJ
mJTmNRybElZlz66KZ3zAz8zcTpGoH9za0+xYJv/Laz91rHCfC6jzddhlBVwRjocbMI+sHS4WVbgf
yMf+hPPVqacrbX/HnJqv4O7AomKdaTioV9kCyxDmmZj4nmGCUWn/LIXLcHGhLN65B7fFw0LWD8vK
Ym+Em+1KD12eKm670jZ/pqC8jHW3CU+3b64DFJqoInXO/zcz6OeAXvTbZnQTjCquYsXGo89aNvga
uKPVtRVzVi/22W4gqsVe+jDN3gzYekRYXHvW8q5yaLriZ0dagJGi8KYOZKBLESkMW36N8COzIngp
8k4tMsKgNu7WoolQOS6Lw4Nq0vUZXRiC8Z6OI0c/Z+s2meZhd4UtmlCG6VzArDkyfSSdigoGgstI
OGBfmlqdDcHfyYcO1QxSjtVZdDE5MyU9gN6LtZxBR/l1RAXZF10kZQ+Ejk80/0OCGld+4wkSe4Pv
kLWzMgBiRQM1VsUl6Lzseg27GdM2Rr2rZcSASTtYlROfpEl572nJgRnDDArnB6lcD/uTHSmH6BaY
AWhIrX9zpSjxGmCv2XwkuoqPgEEDTMoFpgHiaMtnAacGhHwhmG/TJywXbUgFaEnI3Gsb3St9xlmf
ToB0MtGeiq8jPqLU/XhKPlqwJJ78PPRPYWYGXd7xbrfW9FLwkC3dI+oRXIcEUMK0wK2uZo/U8+Ud
Cs0NT682xGwIEw+dP2D51OBT09rr4GAkgq/e1cQtS23973p0pdpnKl2N099mjWkX6nfMgm3438tD
qV+GnAhORwsseZvD6ps2Bqch3jgnNIwv/d5j2uEw1hx/njYT0N8h87lFn6WcDhrGa7ybPTp6kzSf
P76VP37hqBzN+d4+vWlXmIdUSPLHhincNSBXQSaczcbwgY7wGvb5X3sJtb7NCe+UHmYAx0RncQp4
E4/tfbeGAtXnDzSI/1f5wW/wJhwDu39fSr+8NRw2fKTnRp/upHNqe2zdDzhV9htTABzvNl0/7tgx
aZKltx882f1F9Of8oWuUBD81+vq7BdVvBEnNkzXNck+cH+eZgWRsRYzpgCShMARgtEL2rrZX2X2K
77/Vw3/qg7+CCHaCxeem5h0Ig9WVjEgTceZnGSUhDJao16W89ERmw5IgbO+DGx+y7aCRfrFsZFsU
bwSRPYbUSjhFwlz9+jWW1wLHo0TJOHsuusj6d67U2hS77hWyjDsPSqpKdYEQCoLHHJYnDG0MoZps
90tl+Jx9/97OEdR2z5C3aq+NFTZ2CVLUCmIJJDI7sQyVU8xWjt4lW7wt6oHa7BDjsMJLno3jNgLy
9J/+g4WNmrE5oe48e9eCGg5gqy9n8No7sTYKsCrW+RfsdTvyLeCjLKi3xYNeBGF4/i1WRmA9T+uQ
dThBfq2O/Vgoo+vTOLnCjOqCVXJgzd9v9MV3oP4H1F8oBGhP9EN68vtX2Jzv4c7i4G1Q/JwsHK4Y
FcpwHjyRJCVn7kU7OFNjYmNwnrL5yIk8eACTyl7Ohi2VVZkobzamim1DOAH9wRNLqzNFAX2JOkiF
ty7g2cU5JiK5FEUl9mJLJiEalo1IkbAADSC1ZtLd2ZzgKMuL8l4Fv8/qpOYycKiAJC3s290Mzz1g
OQSQ7OWjO6AjXF6K9RJki1OvQ7fjCfWMpHXoF19Ms0AtecCXheLvOQEtKGj5huNANpEvexc1dIwF
L1DitlB8jlmw6Y5FCYh6ZtcQo40KxJsH08UIR7jICiTVCweXs91CtgwXhJ0Wsj8QXeNivECXQclt
bNLuHapO6X0pLFMxXSxaUCZWp6ybyMrkvFQvcc4a1si6f9LRwQsBVHvMi+hqoYYa/LINRIVy8I6b
4XaKeYRG85wDstGeXBhGFHfWF6iG6vQgusyoRopHrFmOcG1r1yweKEe3JqvHHvG3igBAmk9g002d
4Squ9s2nXuFBTwVOYYQ1PQ6+wHnk5mnGEwaFnAi3HugqD9gch3R84sqj9ob6uofjgPrKVKZ4l0jr
E0Hki4Gytx/DCmw3Z9ZwupBKvEdT31Q25y6KBZdX/nT47E8yFjhIXhZ97L5XkGo6K61j4cga9s9W
e0UeQG91JmfszCEFX5/mZPvUWx/rsenhi333sCGhKKusXrItOFbBIps8N5yEFaE3vEz830ItBxNO
+vjsvsx5zqn8tlE4VD3P1meyJ5FL1pAjYbhIL0h3SC+jE2W6+Mif9PuGwAuXDIVIhs5uIfk8D4ZB
l3i+r9MYYmp9pJ3C0RFWeic/hyon2rnNwMIilpDrAcevwYqQlehuXVyyfWaKdLx49XahDumseGrU
XKusZKXJWsCrnOJjiFyA0O69EUqTTGICz2E9mbudvLKFmz8PkcpwTaN9WNsr1SLnzdhzmxi44y4R
hyuiDcPsTaKqCMx7eKtI2syYhF9361yCDoIuzewSotImXAOjfitcjIF2iI4z5+GBHA6+ae72+Itq
kX8DnpW1zNJoH5hU7Wln2qIyyjpTJWvSNopRE1s9E+71/awrEZYyl3Era2Udr7cnzgNTJWOl4JEM
yUNbb6MbzLMbkSVaocTtKa98ZVk/O1mPG9a1dsueyQ/HzbUodXdLiYq8u3+oykkVlFCUTiFtm6BW
9CeEP6eezps2uSnL35cOkPpufPWuErHCSUmsuDAOpuJ0nzTDsr1Flb13WrEkm2QEyNyCPR9VK+7u
PsKdOCbB0Lq7zamY5++jP/ahPbl5Hf6+jx4SMdTPZPMBhbJJ+BWjW5KTYgn1uyxJmdlVxocGk3sP
Xi0MwTSSKO8BJPX+L3uKjMatmIk9luKM24GrPiAI7xcJVJJqjyEdL92FdhdgiQykJ5ucB0zm7mf8
8rHNIAQRUzEirMBwt6DPdmEfkjrdu9j4LsmHDssYeDqmlUkNiRnGzujbwjamDZdzumRsEwvWMcrs
H8BS6XUKugcASKiRL5lvJxC8Hh7Nz7XwOclg591P+XUoaHIZ0bVLbnl3ebbUQCGACnjRertzT4F7
h8m6q0CHMQmEd/q4WWODUDoS9Db35uQxKeMtjnyESIOSHwNeHVxWvDXENk40CXRglfDrQWgEQcc7
7mOdOiIMnt+pUY/BsmtLId4TPNYAkY+4C2b1S2cTbw6Qe/7CZ0XzbV4zXgB4FBh+AVRNBAsEcE5y
i28N9n4CAkFFudnHzY0Y3POdAMBfU0p6gkAAYWkYchNmbzP5RPJqgulKcN/O/MNKBQOTBminpKpW
BLJ16WKWxgkOidEiaLPFh+pYZ5eARmBWiXY7mIwWTvTRN+AEz0robdMdq94f+UDLbUpY3NYikWwJ
JEuLEt4sRIJ3sOPnS4fbxCj4F5zHQxLb8C2RQpJcxqjgqTWwY+Ukg3WyDEtJgiqxEScqm3jJo7Wb
iGlhPaz5Gu0FvxUoLNj4U8ujkKA/vh3POmEsEhkl6WdvVz7ffMDtxPib4wUwnOc5Hu7SiXwLg6Jn
7HVmEZxMqcKwUPy7Y/58X0rLYkuopDQvNNKXnmP6E6Y27ceEAGaMBlKkgI7pRlvZwUb7LEB5RmYY
a0pWXA3P4x9ofuzyv6vDLJM8wbORfeXNMrgOPAJOzKWRyfsS7uQQ3MbN3epHUtg4StM2kc8VybOC
IGxxwA52JN9BSm7pzLeDCREZ68bibIBO2yx3kpNXSNKeZFwhpyRtiqfHG5LvByReGgQlcmEXE/s8
jh2z5ZzTl5j83LDV/1g94sWhnZhzv221CuJ9za0LG2BnQG/eQxeRr+ymCHCdW6FOYDXUkDpo6Zvv
UIgUWxd4OprhSU/MAATPJqwUUZElHRgeCB1m2khlkWEYMJDE71yGgsDukkLH3m8sE4HqCYZGmyao
v5gm0krS72tkEPzqMI9LP2kvmD0Sa5gwKl8ESbstcykslRkOgsvLYFllJBrE26AiF7vi59887L6d
AHqvkTWEkK6Np8ds4L0mMk+B0mGezFrwTHrGs4BiAndnAfIffLjmnlFIlN/LOf4CDE8sL+Swc1cK
yZK8mPT4RWMAsYYL3BmPnD9zcTVL0hcSEMzzX5JBnXIX+TS+DYvj7TUXwiU5uy+nxl3B+Gp6k3mK
fNapsO82dqszGXomXuKNZXvYGd7sWpasXJa7HhaKEDkQ6rUCMIerz5eoUyKujMEjA6iKSLnfAyWw
2tEW58qXLFlMw9opSDjDtYhLZ+FiyNB/E+Tl7rJ/lPit3akuiQueSDWgRF12+Io2WKZkT5AUcgNZ
44gVGHSzG807SQlks57bW/Z3nAfNw1I2REJxjdP4wp/JLcY45h582SIb+mn5cLuU4jLT2FLcijxZ
NCHx3539o2GcUFaMtxwi4TV77DociNgQh/jMMO8UvXWz5vDaPWga0LOZLv34MQb6mJtbllCqFrZw
ZuYzYIOkYWKfmUVdIna30E4bRgunB36Htq1XnDDNu6a//hS2g1vyyJ87HB/1pGd00bz/1l3VPbt1
1l6UWVlBQHoU/YnYPRD61xUxT/pEsYMrtfhM1cZPRQtvzh2NnvYJSJ2eSYlOtbReaBLSE3QeiVZp
o6vGiXmCvTQBHJhJhJ0dp3vR74iUZR6LdkKECR+j1UcxjYY73RUw54iiobEBn8c/dlnJmxbna8g2
pUBO4wuRgl3gPQVS1s0r9fnoMGHglGhFv+a5YlaSHcrUVdgRyLTwFCb/RfIzWTXF37Of7enNvd2t
T8Aiyw1rkcRu7q0u/J1uiA2Yt3ffHeO+Pkzb1m3KZos+g9j2GiPXx17XWDec/RUhR+9svT4/nuB9
dXXfFPToQU2e1+tg9ig4GBjOvNBurLH3ADSNgmtww16AqOenO5/OB+c/kveqSKIWWxwP4QGJHomo
E1YxyGPS89hx67DwdYTDJx0SoZgpLCosHrKzn7HhNpJlA4sZS+xd2Zl9Twx06XN1jOUjIRCAGXI2
7ks1k6juprd7UN70OXv3QpR2zWTVMV/4IJLapGRtr4awC3ZJcUt5m0hVWkHIP+uDpodPECGRCPMo
X1GH85tOZheKQrCjOS1XPBRo/lAG83U6i1pwpHuiZR8ds2xhdwuNG7+AA73kTkAKLmpEJ98nMFjT
KoFzDl3TuGULwBsozSRfQUoFu0aTiJfmeHz22tToLzJrIDsvFGPRwHOjAkT3MZrH0Qftnp6awcOc
rMVBfw1I667XyKX6HGM3wzsdEOl3Vp5oWIV7zRXCHoSofOPCP+aLrmXTRHOEBwIK1Yr46T5gCipX
+rcSU/oDQPbimCeg/SXrGosbvQLkJRUAjpwqWROgEQPMof9sANLtPV6JBqvLuED7AydB+NYdu0du
msCyXUdxyJlOP0nLeXOYBYhAjmVBPcbyBTt7Xnx6MzilA8sMLS7bGmowW2ORvCNdvBg5rdKO3bYf
F6uiMToSA609h0C6aquPJNG1V0+aMiG4ZB8Y8jNpRG//hXq2XsmB6EvFTnU+aOMkGlM/O6olkbZS
P9/dRyCJ17RkyJKi83O3WqqxDbeg1USI6NkRO92M2MlgdbjrNIHmDHtEhCs0zuHYmZuDFcJdhwBH
Rs3bb65aaMekaUPr3yqxZ+Cbe8ltQwAgLWhw1JCj+JQfQJ7lIpE/MywuPhZP6KxuAfR0i/OVTj2f
NUbfDH3og/uHDtjaDtAMs4A/LV90oDzG/tGht9aBjOJ1CR9EgwtwCZ9pvUG6CYwF/oexlZC9DQMb
FOEL4/QozYjtLzUgVQrUlpg20YEwAqzu4aJIvrQc6g0XisZa48tNqE9S6E4CmFMAsLBvxNZJnkkD
qWiL9lue44lIb/hp0zCVucyGHU1G4lYkTXoUFXkKl0hNglGaY4jaMujeSOMeNyHYGvga9SAiT2Z0
MZOn3YTIgFJe3FaDLdwtrBw3dCGEayJ/AfChtbvHzVW8EVUxvCKwYPeH4YZ4ErnvBg1ydSrmvJdf
j5dLRc7U6PJT4gJRjbtT+pxbYnmMCsmBjZGtN4/p+2AAiTPeFPKDEG92QAv9AcT8IX1PgSy24v2x
tz9YBzDJc7QW+WeM9F2IONzbFArILr0JE0T0KVcTW4hBJ9yvRNyH/1CGixuPHl8H8N75RP4MpEMb
DBg3T9c4eCHQgM5CAATQojW2cmZT6dJqbZiP2Sm7MGWaurakeXUHiwQaxNCeB2ncInQcLDZ7BCPC
9gdvRNgklHy6Pb7kyB90OnsATn788x1rQvdHSU6ToyEaRXeq+o94cYubEGFEOC1IE2MtxDN4Mn0J
fsgFiYemYIkg+bT26S7d9Gn/QwwhhHaEfOFtdGAx2MVnT6ztXvhsiVT8Gm4LjvN+LwcLfhqc9cGQ
OM1udUeNAXE55jp9i9JjxWykkIZxof/RAzijOHQcjrO/OphtP8IjnWKdglp+6hhlHHazowM45XRM
pme2N/iL96DgwVOAPgY92iFKCGAcWpOiRQsmbCn8B0MsURjscxfPNSMfIq7CVi4H5ktpBD65hdId
/OfbhlCVNVxAV+gZsOxzbpRiPEeWbwD4okgWU4QNPXs9YJR9CBAArjbyPk+lCYC9wSwMWj72wyaW
YTW++Aa2EWTSnYaMHaBB5lh+mp3tTqCNv8DBPWBMkd2gKHiAO2V+zX7TomELXOdww+ML8RItH9Hp
PxvdVvpq6ePH5m1gqkexJ+pUOkk7sCaBk1DMkgzJf0CteF4LecC0IIG6zqZBWKS8Nm0x3ATSIev/
y/P5iAB5aGemfmeM3ZQEugTr0QjCnr6+Aqtu2gF+Ruw0QKLSTFU8N384P24l6lAkeiwRfDTBbdts
HdLxFfhrGi7E1YFeiqP6Yp/XZeCL/HUcMnqmLXy6nxabi9g1oOng2xh4dDidP5Q/EHTmJmsgiJo4
4boQIGkFMnR9ZKquD4iNCwHGgCa4mJn7YoeHYwQIoig7cIbgkUk71B+i/5DnydYXh7FQleCjDHFt
YWmwoJmgQVhcCwluFYqLiEcuug6nBBEHoA5io77DqzlsdaJ+WdDOzcHlRTriyxP+Pd/UNOA71fy+
1XkZJpzvQ/OAn8cN1zc0rA0mbc6KeIsk2gVIz+Xq0LKZQ1l2/T4sACy8DGNfIBHBQkXFCyw1SFEw
QOe6CNVVfcTKwHASS1NJ5IGTq4NSsX5XrJp0bumV4jcNhs3wghGIWxiWmTwuSNRMcDZU1PGyiG/8
rlFTLAiFDk6e645Y9a0my9uGcoIu7kaKMVbxgLSUCe/OLxjeL2rO6GtTwAkL/nc8Ezra104aug0m
KX8RU33sSsxqQTAjjkAhrQsIsewCUuFR6bEYG1BYe5a40kBLw1Gd/YfVvIFt4RrbUBMXl4zMGoy/
DmwUvbgGv0J4etDZlphta+nH7/CllnyWES/ccBmu2IcBKELwFPYrmVOB8H7ZGlxkLy6AH16BVod9
ZqBBi+PWEsWhTnd/MD4tFM0VVANnniG4SrB2f+kAaYchZOFSQiT6nsb+s1ShwLcsdgBqvgpr0sag
rtAmgmR9xPDunzXhPIPaSNEN0k+0YARlxBbqDz326IYAA8OG5lLooUBsKHUwatj5/KG53Fns6Ad2
kUPaZGKiDQcM+2oWYAZaGft1d95M8ug0E6+N48G++Kf0Ai3QZtcRCZZIre5UprTfT2gD79CIgEfs
Jp5pVpX0xs/obIOfbCdtt3ow6skwBmhmDRCtlgalEtj8Yr1yaFDfqCRZB1BpPzm5Jwt1HzWGOadf
QHN8tIN8QmO/osdPjH3RZmVpWcj+arAH8P9d0LKutj+M25Q9x4F4ZTZNjUafr26AtKEGwkaghD6H
3fSgGfS1a7ukEBcWUcsRt5gra96DkhizEbxkroi3QMAUKu6f8t7pOmAbTuXBWqD17mDKZ6PcOw7E
jfRlsjGJnkrKpS4uYHAz2ReYjjfqYVGgySp7Qna2n5ZrhHFv1G/6iQKT4Cu7zR2h3F4s5hPZKON4
W9xHYpmmOkBelORa0qD3z8UB0oibZD2BOkMo7Z2I135U2c28NI8hn8bebVTZ2yQR/HXTB0CUwDtS
7OO0j+2YyP33g8qrirKQu3SLd/QYsVXtOwt8ZkoqhY+5EMfwvtObyJ18jvAZ56t4l72pJSUkgE69
Dl3mxRooviLESoO9TRd1AZDGr+FOH77Y19hcWKLSkSwfeHYx0zjAQVP/dUlE3SJz+2WIRECB89uJ
NcTNymBLjeS26QSj90YUfcQmwUNeq0yv4w7smlBeqGR3HDbCrZgNUD8BOqNJhUsDD6qX4cu7FB62
GPsKeZjjCwtRyoTHl7/PtNjD0BGHXyFAc3xqztlacCjg7jBP4Pjsk8OMsZu7a6OBu43GFgGJGYiK
3VAkeGzVFIXpVbg9uJ2Ca+VQ6iiBatCcBZQgMMUPfxy2jOmQvYHqST8QgSO6x2vxtvAcK0NgGoxe
zeYqpGs/GKvOOHz6fbouDBsk01DIhJ4keXnj8dHTiCCC5NYVIIPx+vRLs1eAH8t5Ustb/m8Xnj4x
4Hu5VLJpINuEbNhzdyrKSBhGeFYa17vu5tMT6zCujnlnOQy3BB+Hi4fzhkPkPIiogASzNFJZTZ/k
Y0o7gY0vTSEIfJZEHPx9cPxwUJwEu6EGY6PetIiAI+zzGs8RwK9aySXEDtQWur047D3snrVd3lEN
UGSjIaD67prnoFtcVX0/3rXsB3tEbSPbawssSALG4MWqxMJzSQ08duHysH1R42PH8WsnNH6tvkxD
1AvgPA8+8CMwfwVZ9LWxIrrEhjkiGlj625Vlbs6msvAZA24bhhRHAPF0YQ+Akz8iKc5qY3V3hdDC
B6Jd4vXdi0dkbVji5yrOqoch9foPHhSbaSjyBgSJ4DDsoizhMDA9/B2iikJFQn/RLXLbvGfStiad
lJb73iJf52r8gchodMevhjrX1bY5m6039G3OPAoXIgrhdfrMfqMVKrguTG2kq6kryQjOzYi5EiEo
qDm58CQ4ec+H0EBiyRkkOhUWnnsDZhPHJon2cP6kLbe0ZxPSgPYLkjlTkB4fG+YV1duesriZ1HZW
Wy3J+DuAzccMxVgFWmhMToNlzzj7s3PMbk/pdeJMLcVCzeRl8XFOQJQDPtV3XEVwkWkSEfSJKQO+
3h77Pa4Iv7wa47p52y2uGysdRFmnNfQQ/8YRjRTWTW0FI5LW1hjWyAHw7tneKVGhSNPyfIFfiPw4
4ATm9oK0bwY0fAEdLJt92TSBP8zuRGGrL27JOxD9S9RHHQP/BUgCn7FJQk/fnqEVxV9Detl0bH/9
p78C5EI6XO+HXtDOESc0Eb/sN6TW+x2cxh4QKRFMESg2n4lwCufEkiRibcZ9xNABRekWx/jtorIe
Ct8sypouLBq+eYJ/ZE6fDo34pJeqORGGebWZz4RzhDCRDq5J+uljUsLhOYV3QudEhSUuPqLt/ND5
wDHe2tGIOnkdRtA/c4uTtxchG2/x8YmFFauJB71A+QYMK+h+y+H1bUs/jyYZP9mx0ZaINeNz9cbD
8uTRTvyuuskBp6umQ0raChoVSZensJuInhYb/eRt7xdYueFIP+k5nKTRnGrMcxLQnjYZnESscWPv
+vElRCGSl480Kji78akPXrfFtf1+EabMexFExTGauwDZZPNccTEvX2npH4wHT0QrI0xCNTY5npH4
asMXIc41Xip+Pz8wTjnNkUN0N9X8YT9Wkr5GLDS2leeNCmgO4lB6mD4lveiBRA0I+mw1udHQmOaz
Fi4vx5EW9WbkhrZB58hn3ShHez4jTnuDIeV1w3Qhh8PjZ29bTEF33tWtsVjihfg/H++x2o/gMZEp
RJ4oDVEkPsQX5CXveHvbnRlOlcRFejWsRLeZmqctAh5sg/D2aLitB4St7/rJOjTsYslhfnM1vK3U
EGveGXpLv4ORx2DLJm+fobsBtg2vdMvJ0EMIV9GzKO0nBY0/Xzx+NonNGaviAbN4xNaTsi+yOrvy
mzBVbZUOq8UbfRPtrfeoi3f6F9gbrV503uxCbchbYWyQI7CO7qtPyqfhFiOcSrkdSK6gGnF7CQZw
q51xQF2c91JtNp8p+Y7WK73nlRbhLrV5YobynnQ+Bqmd3DjIYTt8xcgKVQj9sfor4MJj/KYicVqT
anQhhID5Juoq8QbY2qonujJsB4ahn8I2o/B+8um7egS6uksSKnppBImZQGVFV2NGqi2zWxgy2CKx
BlPzu5PRi/owXKQs1IKmUOeT+NzxJ+8CKHO2pVcSRBM60LwmZiJ606M/BnYAVjwWrRkxEntxQfwY
vCwTjfJ8JqtEpf8kl663DcBGjqwQNOxBdTlPzCiZ2F4Ea/fsBA+ZEYdKCCChxPq9MC1846o6YTNp
cs708w2OB/qfHi5wAeMg5MIvpSQIFhR9Prg1j0o2MxW6rnw2Di7AyPhfuNpCkmPdjhCKWVsNrhSK
3tnFgkhakvaGLzSNy6BKSQeTjO6LqY6fdPOMVgEc44PCsP19gW3wkzJ7Pp6qPEccvZGwNX0IivAE
JSyboa3NNLF4PYsjGqf/nclaQ9Y6pgYGt4bYPUpBYtZ3BXrPJvSOEQ+c79+OvqunTRKibN7Plcr1
4zUX9vOdd9yopdnewZ98E5g9UYjc8RoQdZj45w3rB/06pHXMHhlZjKq2080v5Ca3UGm9zAbNcopW
1qAJw03NWRkidMpM4ye75ehu47fjcK29WTPtyI+z2IlSUaSRLNcbcRoXNIQq47kSJmo75Y+XPkfS
7dd9TposOZCjJZz+NtmFFwSw4pzmt50+53tfYY9u3C0t4rM+7JIjYAcIRcaI1KDzPzkgopIcHsIr
Cz/vy4t382/ScOdsXGk7ZeVkgtVsZTcOirwzS/nkjUecCBW1mcA0hAWZkpz98eU1G247Em0bEmyo
p37T2cNeYzdhdxXKK2sGO7rQP7u6mF02Amipp7CXilL8vhKH2R9ZVsm5NDSWuytKN3EyojdpGHTH
DBhrNBIWfu66AQDQyZtIUAEMsI0bGwxa+hSxzwGbdsrEDDhq82MWzh4b6glaFzQrXErCtaQv/dOm
77NZUqXLGbsDb80kJK6GygnVK39nmtN/mhsTMxLQ5mWBPD4HDEwmFUDgIfdu9iu6YQMKPMovWRqE
uNtxWHtII9zz4euTyZ3db5qsEWLrTw4NVTvyhnCNdTV2AByKt/ZGVAcvzsu7vzynq9BfE4iWEahL
+z6nLNjkfeSSXB2HXVN5ERQsTl0jKciYUwQV4IcX8Yn5Vmncyl2LooQA5cgmFlqk0JNROlLpj9Xs
fWfO9hYiitpfp2mKRYM03oTufDcnvPBs6UmD0LbZ9FU9GlEl8s0BlkgcvIMRZUwQ4efE+TpFHg2O
llz1qGMlzLIgOH65As2AyGfiGMb/JlGAl5PuIhg0IjNawkGhMaBPZrP74EmsilCbkQOba7FUFG+i
1MWpmjeRdsaM18Sd+8117Ty+z26FPQIFgIfdrSu4s1RPEzPdmEaA2vcXq54sX1ExS6LZhFaVK74/
Bn5JLEdwZG+6jY2hlNd0eM4xhGqhlsyWzeEr7vJPJSUKDmYFvCcPHwnMrtpOVBoqGv2TXUQRjG7g
eKTrXze7JKXj7YcggfADdE6oLK7ZFadb/oZcShDhwd1y0GQcHdimAl2M+ScoOgLfnx1v5TkWZ1OL
n6UatBmTlIZBBpMnwWXW5iEQt2HEOi1a+A4ElHso6XQO6GGoZ3AXstWRhiQXOhZpn0b9Y/djlPR+
Yke3cEQrNuLN4Gq8BgBOIeSJ7JZX6Svec6cwWpv7ff006E/KBcSgw4AdQQwjFHPJ+jx3sMQANmWS
qTm7W8H2kKrS3uVZV4SBB5M1vclNSgXFbkBHi3tKCDO3j66VGTEGuedsNBlSuNhxsHizefQsw+Iu
xoBibJ3FYnIi7UROAKQiCagR8MQY5HSScaK0WHfgwAe/xedqjWjprYOgD4wrthHslBF7q8uxu0lL
+IzRGGbVtNJ01L+SO8VfZQxxLzlL4U4JuSvh2UYzciWwM4sisaYLQGkCtlYMGr3s4Wc8chlHnFS4
LOYCyOmYzhqXid1fyolaxodNzqe3s9mAPV4DF24TsFrud2R3g55BI8LTC3vJQg1WKlyGaCbE/nOM
bwZi8wmDn0lEzoQQw8VHzgVKkiEZzQrKeOgoS5z00nWOCxD/nqZM7j7jrnR4t+DGveGdcK2QFuB1
0We4gOKMZFXmU3HfTZvUSnBt+oQBWkvDa+hPLxHzT/qKtl0UStixwHsbMMReTm/08NiiRymPLLKX
thnJtMaYD4c+lhRcR/H23JIO309YDhhS/FluCfVrEC2jO5fN7MJzgsqEtZCHevL4ujgMykeyvUYs
d4mS5iempQRgWdB1R16owAaQlwpMzUpd29ziGhoxDyKvYLZ9oMAYMufEXYQRpxncfKovk1XUDNij
YItQyPDAZIGWQ21tRZEiS97ExGWQSUX5JSsJ405ZNWmkNi34AxEedrZXDgseNkcNHocgbxevZYvr
wI4TYcEAQ6YfJY8WU0KelixTDC+h0jNmfkOXO8Ft8f7EQwTph5QnScUaB5j2O+y18A+BXJHs9TJV
ggIP1a9pM44wKOUK7MJjlGCZ5NlFwgY0+7JU8r0KTLhIjsSwXEimhXgECE9hyi8BZxJvxr2HfVTp
JzxFIz7MsqVTDEKb5KEXxS4vDV5wWQgd7pR7HM0v5tWHNb+VXKtZi0ug9SNPZhnxQSY2w600eCCA
GTwVebgtM2IZYNrw8nSboX452GZbEUvQgRsrl2fObOhhemZY/AZL0PZYgbg4jGgoMD6wCorrkJsH
Owl6uqC2VK18VMb1iK2JMzude1seMY9CuEwvxjaPiZEBzZVpxYicYJPKyivmKRUkrixzQppxTphl
hWeDJnctYOO/hvGFejw+AhLPWYoPpjKuGbFbdxnB6hJyD6OETUgGN28Ln4l3y2g5Zfzz2Sq4rzF8
PJ5HxqMUciJvit2trf+pFk9HOEFZ3/rjU8qToQ7iheYDCB+8yjjjKb1N24OnAxsEkg/XN3C8zEts
uUO6c+Rz8e+eo8PYD7n2A+QZ+BOBzkTjOu05nNxMd8byQ8KugA66snXZAeUeQ4Hj+WShHjNh5D4l
apCUQ8kgZqT8x9KZLaeqBlH4iagSR7xlRkYRRb2xolHEeUAFn/58nX0qezCJIjL83b16rdWWeKw8
nVOc6emJ7NwrYa2x6jSQrrgQL84vsNcvzWeiLqt7xkUDUSyDyRVnr2kWE7mpt9gP+Fqwvxq2x3Xk
4Bgu15uoD98mnLChzcZ24pnmU4aQWJAdtK0ld+6QAEOj0NhsdJpDfHJ5HUczS/nP5griDAoucXXk
ZlP5BA5Ej1xakxx4zHggrHHfiMfKXDRAVE12zFcYKqzZpr/MUjqPDMNyOP0Q1joBVeuIw+khG+Fy
9TKobtdoHprEO8EoCE+cIOhmfDTbThXLiwGHQlLW/+/ZOeuLOGaG4u30dDhcS/Ec7W1u1AvMRD6w
jLBgiM08l+ObOm4OSbQ1EvpMZV53xQ+OISRfD/JWgRdocEiCD/Bh/Lma8IDqgl5PqddETxkycrdI
/2sMvJqdRD3CKdZfbGsmiZCUDPcdkEhtayjGyhmT24kSffJF8WLtsZiK50ANzChwjeAhgmVUkv2D
tWihShlGqg1uQkUk3kuK+8VmrIiOs+vuiRjS00LUjlrUp9al3NEo04uZgAdjsIC/wqnraAAc1FQn
U5syRWT+hiR1M95w8KkvoF0NBZx4DHV8b77AIEHZSMXF4ZriKxIyjZkqRWCQfdBQkj3InYGGcCsp
I1qX398HUE69eaLYRnHIcghEtOnDAAO+pgYaTJpxP+QTBDI5sE8UYwdz5YL99EjmxH5GeGRgtyDl
FZVPznQa5BYTIHSqiJtZQGZmLBctU9WaCHlhh+QB3sMqeoeFPb0zFG9cIV6V40kTi3Vc/NJ29H3o
Xv9MuUF2gz36agtDX5p5otf45eaLLzYXDjl/nBFHaxPObTyfAe1dbEXHY8RCSIxQ9ueEqwlyjxbN
bo0p8dL5aqMf3JMukKoDJrbdyS+z+UwANsEFwJEFvCM8+lyU9fz4I6XDPdJGq5E2O8KRY21nTnmp
C2onCAI8cNaaOxXxgcUCKljicRMYMI8hKnLFcpfJKF2hnoAEJ+VR7GMpYK6A2BomNjL8BluiObrJ
rEd+j7LQRAgIs5N6mrqma1UEhtoWm53nOK6w0SLWvSlOUyBqbpfWiDED3KrkvtSO8PjOo0ssJLMO
3IBNV6IPtNkzrP6rs67xNQPtM27cqRRQQs6Wtb4nai9zq/zNXeBjQdJ1hNx4R3SQsGzWLBfc9h9q
6Zr6iojNWlTr2ydWUgRFffZ3x/A+BZ5bPB8fKMRaX9gNAMAZ/IY0Zk8PAev23hxEN2tThkk9YjoC
D+U4nQ2aOEmthw2k2U1y9BBp0PCG9DA+T58smvDtiQayr2mKyJ6jyBMBs8y/i+A8Tj2HVjm/JjYt
QzhLDADW1SXPM25rgpB/XH6mH+dcMJOiazRM5QEUZKqbHrm/H/BFHIrmnp7QTDp7tOB5lxi6qylB
D/9ejghWGQBa2AZxJ/kCIM2hIm/IEDDy+qPxSogi8oGnUEoJunRHMZy+DS+r4IYrmG1QaxipfbMb
3M01pzah4UCZw0FcUFa8T90vtr76H9ManL7koDyF3EFwFgJJYTkUCosEmYowTGWk+dX4TEsykhiI
4s2kmU4JefmUaSPw8577zvCOQwLLHWiAqTMLE4Y82cZYjMey2n1O9zYb78OdbY7mloi49Dw9e1nx
kSvkAZ7nqvop5nDvzQzucngCfJIMnnHRlAkdgMsnE3XIjPCtYulrRizxVC0y8IjlfLnGFg4E1xFH
Mu4uro4bcV/ImaIiuHnibfd/IBNQ/Z0dRUpxHw3gtPfNFFqmeK6TNMCnd1BF8Jj2A9HtRboxILG5
ELwE6Q0ze1u7ZGcliD3OIl6meRJ+D5TYe1vAfJnvuC1Gba82AOUuKtfufSlH5oiTH50HeJazJcZX
FC5wdjjjfwg+i9L8PeGmN18OG4aZ+icMQKZ/ZQMqvk5vu8OixtN69um3Y1dQ7tkL/5qCmPEONukx
wKX38PaLOoPf6nINr8w/vnrtDyMVwrtmpjKWRO65vncOD3a8SkhC7EHqefFyna084jCZLMRf8guo
nsZ+8oTYGgJ94CM1v0wUcp+0D6PzZg3g68tkmJYTkjje4Ooj3DLXB5t76i+9oKJkqADInLeGP08N
MrRS2RoXqHGniyJGeAc0KxjG+diobNeSkK1IAf/SMqZg4l6qs+QmzUIxFAwR+p70BbuJYt1YBr9I
ZEjEpl2EMjoqGrzuEd1gb8Azb36VrxKUNPoRCT18a27gErkPQhaTMnwv4gNvbz67JIn0poAWL+Yb
or3KktWivUTnL7pi0ygO2gwuw62TKoBVKb25Xs8vdFwUICay/0cZ1QmNmuuFXA5NBpKIY3jechyR
giCiEsDy6ghvXC4/7nV49M45vIfF9Eqe+qfwycvlisSbY6Ofp6wqGXFlRtJPPmocQ8a5wJ/kqlm0
Eji/5gMnNxOR6GM3GGv64o1Kc0JD9uBIdxiXQ0Ku8BwxQBB56cEvjPoHvP/3mqCzY7QsaPEYi+rs
5DaT++LLpPqW+fotjBez5ofO1VPCwwynAfidZReZPDQ1u+fs70Y3hrm74WFUWUoobMsaOtr8Zm1v
1jB8FZa6POyUaRvbLw4IV7B3eegFmdVcHQ+nhdcFfY2H06etQIoJzvNbI1TLoKITkAwttMwf4cMr
VutjVPnbR3rSQx8gF/lHBhBYCpGSpDAMv9lrDBosddFcepcgPw9jWOonBhaCGd/HEjSv24OmH6h4
5Rj30oHVg+udVXmD4SsiNFaPrL3oc8niroRnA8PD59Xsy6LXgg3Q4A5LswcsbG/1UeWkhQKjGAvY
tt9FJEM3ccIggIpQeTX66y8hY69rOYO8rXfUNrW2NRRiWx8xc4E8le5Ae91d00v/m1wGbRB3kleM
uPqGLPxm9LZkYP4ZoeSeli5q0Sm8jj6MCTxmzco4Y2NBW71xsdtzW8sv+nklk0EzwkZkqKjMBoIA
yROKGAQxltl7vYxE1aHxRr8Gt0BWzsq+BMP4PDsxbVUcx/AUJqPEfCzv/XaE5uMNELZrtK6v/uC3
wdav0ntkAZXegcVd0d3YTyElDHrGAJwRne7LvYRMgAzLSbNuc1e2oMko7AmfF6rNGBeWa4yY2+PQ
1OFjpMJHgOGCE9eD1ItxVjZG7jgvdGCHDGbKSR8yo5VWMRYWp6HxYr1+mtcEvTK0vNmNvsPLQ9G6
mhe/yJmhEvQgtjSm9jCfXkMrN7lECinwvD9n2KIy7u0w3YA7vmEksPhc9zfVrPqRk4pfx+y7U0c8
Rqbb3wydEp8cFeedghFpfwAbzjUypuE0G9IMD9VRl/UAJSjD7+4P83RG7clP3o1VAgVifQvVekAL
gUaDXXrckhM07tgpXYMWMtMxvOgGGgrO1uPT7LKD5bCsAeFHsLnRm3eWffzMUSD2QnVcjZ72Zbfi
YpismP4DrYXW0uYER1nWGmStUQc1CP30Dp2hiCA/7ZsX9JnOKlGgHRO6+ItKQzXTxBpFHostVU2C
JWWMJKTPb87OMdzbgwjhCPkjyxLSpb3uXWgdI6R3jlMERMQxWYE7LrHQrPyVV75MeP0tWt9UjKND
/OTK1/Rh/tleCyP7knw0taECMvXy1/Y4aqZPPMnDu3ObtKn3x0O/zf3BOV/2XEy3bvaJCxtJwli5
egNMQF90gIAil+Xd7viqYvTyLvAsXCSAaPtD6CM38L44TxjfoGMO8/PyjmsqDV73Fp8mxC/7ZCN5
iYptEbJOQjx/uz0L5WU6SEnpjIq4dyCoiphtDdmgT24LpokuENlRxz2YGoK2o7M3ETy0tuXoNT1N
LjFtRuLDl7TAUZc398xmhinH/YuS7KPfWUQGhrosnA8sfvQb9rAxy6l2Mboi3FQGuraouQG6+nW7
nxyOhLvP9swRFkEfpeaAPOo+7azV/DJBXgQH4DkdqobyNOqb+6mNg6o/UGsk+422bejjkNaz6Kd1
wGRUdIn75HixLmS+GQSAn5ruO7Xc+Ho2LwS2MdUgjIkyku6T8iIRbtO7bxqa7hR5NLGoz6gfaYTy
LUUh5V8zrmx1Qsf0Gw8ClY4AVMccaTg6/ANdmus/hTq8Ofcwllv9b7Cbc5qWNsY5OGfLFLyXf5e5
33CVNNoXhc3abRyCFmpQfbhR7WPambOjr589RNa92Z3VnMzCFfVN14A24r1/n5Gc4J7by4/wQZAR
OUpO3ESuWIOIBIEyPrb1MzOycG3wvykZwyroFTo6Wiq5Qh+iaLHJ1gBJUDgVU4nO+3hF3kHZsT4u
n9PP9EpByf7zfP8xOUD8Jbxq2cVPttQMfsOorOOalIYw8nKu49WVvXuFKJqe0/7R4sVPduxofBDv
uU/IWRYaOnLLNs6+TIhAPENxjBLuGRGLgOsO3LOaNzQAQfaLEFDjF2tuAcMRpervNdmmOXyYl+z+
g6J1RjL9O7B7ARQWGtK+PccMgLaWtAbFwYSlN8bnhGZnbSuT8+7g0Vm6DVnBn9gJ0OovZzASAuY9
5hCKmPbHvjRGGbDYlB4zHGkWQKz9ocZ9mOqGhc39NBRX0Cno16lU/NAcNhiNgh/A+RBuBi4z/1gG
8DZGuLPwZmL9eeK80k0eNQ4GLn36y+qE1uOP4t6AG4r1Z9yOhr900C7QaN+Lvoytmg48RcZ3pEMT
s650BisDYvhYsWe7j9u3buY32cOXfQoRlvnxQKvHCbYoQpFUsO9i4Kfe+RHbpvvv/QYFDW4nI/Aw
VREtgJDHV0Yx6cCJgXj6N2/nTia5fq7PpKTEqwE2C9cbLWcCdxHjgQ5vdCrs8p0WMX/CbjFUFbtF
b789TD8AT0nvYPWjgkWP0fJBkUN3CLpXCy7DesV4Eqjs6xOc1Jbxoj2biL8wZq0gExJqe784x+D8
uICWx8Ci5OOLocth3FCuo+9nPvl0iHrPeeb4jZKr/RJgB7TukMknF6YbFTI/HI9KJHuYjlLMj/e1
3kBdPRDlcdV6GXDaBRvqhkMy7x7sG3VT0bwGsqawIYcc5Fx5lGzsIVj/nRyz2NYXktKVN4za+N55
hWa9mb8zQXgtethDjFRMda8IQ1n4w5M4KI97EjtkifpMTzQbrvBCDVbki+DQrP1K3vMfXPT9bT05
YQ4zoBQaIOphLUOYDeeQCLP4/FQe1A1doWpn5foGbQsn8WCoK5vCxcXHOjM60CjSyxl7XMEGGCiG
q7Mg77XHYJkPtuYfurWD7JlT9FMrZneqK97f6i8A9ah26DgfYFmAaXKTodU1SoqGJQ1ayFZ41Tpw
4wBxxr4gPgNINEVEupjWoCb3JZ+cOm9l3tYo8APksxyLFw7vyryie1uWmH1r47sFANShG/CcDeey
ZpXWy3kjb1w53KYHm3wdlTeYzBYFLsFEQQr42aoUs6J5Tc9090DqRWiKQRQxUrL8VvhyUvBIqpuB
f7RU97kVzfVtTaVJUKKOoEqp3RMDxVhC3OzoN2EHROKTXswOStzV7BW9E/hiaeXtk/2KtV7s8R8B
eI3M0aQWiUEqtFEPYTHNPadhTJ6pBue0Z1dJi+YTH4ia7gDOGwM025ha2Wc9O5JlZNnXhGzB7FwI
buzQ+0t5eLY8LhEUnnCapI+1BzUG1ReFvxLJYfzmiMVluZUWU+2+0EVPjsvr9jQRcEdU1NcQTXqt
F2MNzV/OVt/res0qSqYu5popMZJ6CRXsFpsk+z4tR1RIo7dbI5LvrS8xOcQNTARQxe35t8lxDAln
1GZKeIdP2KGib3FXaGMmPU3X8VDvM42CwllJob35XNMYh97icvSIG3QGQNCd9W3Cm1iP+EEyP6IS
Q8jb4nlo9ctRhwHZ2+uRilXklSsK7VNcjNX8vV4lSGiJN3u75jZDtM99ZHcXqGgBtqfncPVBnk+t
sOauGxVLlJi/j/wG5ERJ+MWbYIJMfvxGIIrf0/g8ugtN78xeHJetbZ8r+2AfRz3SoQ45mML2qX2c
HleCqOuJcQ2j7jGjuICpYSOB1jKisGk+ukh/y6yYDjmA34H+eVtSpkOhNS75Z9EJ29l9jknkDstP
FUOha/AdHWaF16+Mi0scrfTzvO0h2XyC657gfmtxa44qBC1o2uH535Hq3CDQuCUK406kmXdFb1hA
Mb4yTlyPmarZQ4xBAG8mlcrKckY7+zHO3Ad1zimeQD28MbhkrPoDsojtddm6I102BuuXwwXFVRU2
yLKrylDyMyuByLlxPDKka4JLBv+QGHlD/z2Bc/FzKZ12Ze8hkCclnc/1dYlRrHvHnvZXTBG4Ntc3
Wl1qcE37RpsFdfH2rpG4NpDnjvfcgqR1HLpi2qFR9fpIMVgz6gSjaFCPjvGc5x3nDdrOJy69i7sn
TrJAOiu7hebnpTebDwi4xa+fG43FqmNv1PEDuZZTPuDTD/sm4bc6O08cjMx61J6ULM97WlT447Zi
zFWC0qhGhxXUVcHWRJ9VoI98uEfjhITX2J7DflKG4ikytGQOfJ/svbtoVJv8k9yW5NIT54SVef5D
Lb+UyuLoD6Ah1wkoxzsndV1jB5ADZHL4+C3+EV+ATTGGwGxi/ZySY4mjB74eeYcs/EDOq66foZq3
r8YLRilXJuphMhGNfLWaNNsvpvTMQLGeW5Hwr0UQzPytrfwvdhI3ezVj1AB4C4WAxs1KNbZ9cfFe
7DY9gGTgDv0D89Dhy72Nx+IEskwexFJNtzi9p91Zb+8QNcC33dJVA0UvfKYmAoSAbkXSFhLjjdKt
spb1yG6sYihcLIr+Njza1qyPNPYXdnF7prESiulAy9ovGjCD1k/bEOsFmS3RBubGIg8p9AcPnJGK
8IBnDueH3w9aB4DaLljyDxOIf661+cTdCOAoOyS37IF31G+vcKrV9KWGXaza8T1q6zUDsyvrWJtY
kZzORq+xH7Da4XlBokCz9GECR+GXrNwnctErzhViPry379vzSO15TXggpN/4yI/snFZZj5t91ryC
rmI9fx7eZ3aNjuCyKZNZj9FzhkEE9wQE+VGHScSMMxnMu7vViBkIuzJt0XI/mTEr318ri9trT0dc
5uid03cAl/23O7ump8ptZsD3305wJ5zLaIt5n3T9xrCOhkoWt/pw6YHWZssl/XPG+HVccnZsY4a6
jEDnYPVgPtcmR4D42HkZ0CAV6+JBpyWPhRVpL9dhzGleh0uGktJbuKbCzCmjOliKDn++ZFaK0R8d
07dXMkBCHjfs2ZcA9TZl2IZGhwFAZ3eBdEi3643joL40cafzYZnDr6OeYEtd42bHdOvoIy5xnxhu
3sE1EvcN+mib++yUXTL0+mqg7Tild04uVdMFrY8HYswlcspgkLet1a6/Y7DlCS/8iCokkDEeTUjN
eYFd9CKL17rcMyB4eW/daRP4ITJuCBnECFogDS4SHCsxSiksT7rINHSP4pTjn8PhxSs/IJ3Elav7
9h8+Tg0rkyqaO5NXs03+NkyW8a9hBlorRKCDORxQMPa5KtD84/KCF4ueFtOKm3iIvDX/sjzQbmQj
pC0steRfZHmLQVpOKYRupM+su8l1eg+p0il2rJOmSzHbAQqu4uJgdDVzgGLRPiTkWTIepIf+2W4x
Sofa7MmXzLAATj9Gyob+Z3bKQnBnuhVKrM5L/O/u5LwmGYfy8OrObDV+WVe60oBs4Mt4eXDlIrI6
utSmFyxTkQMxpakLzXsV9tvZ/mzUL2eFL/fTJmUdPGhnDmn1bV6a8YXbOH5TKGUHXru3jlf/8o32
nP6v92DLDBAikcR0gXvgbNU0GOxbmzTvfnSLW3LTvPY1YtQtLhCdQ7AvnEPtrxpDwXlgSCbtlj37
Vo20xpi38YJq9MM1rjvG4JZdNWMPCgnpkLOtLti29gzUj99Bz9cmGNrPHRfdxYf6NDC1cDjw3sMf
ePIN02gr5tbS+MSlkhJg/zBXJ+GVHh4mLVyG09yM74YmawdPHSjxq/CDApm2xmpZzp7sAUZgS9im
UHw3jEmoqLG+UNNXywq0iRFIwvaECQ5tcrVkK7zVKeB/ftSMihkUe6GqV/P3nM3ykg8s/TtP6U1o
yF46Br+EWs5j3gDmKTNM+LcH9I88nkyyp8Mx5be0dosZD/kl/z6gd1NpQpOAyn7HO9ba0z3+ewVP
5NWfET8oG9kEL36gCmfB/NvW389lcydM/x2+o2/8AUXniYzaVan5hep+CmSnaC/97Ys8i72bsWH+
8J7Mk5B/qeggZaLpauRxNT/u+O//X3vsVBsoS17UmbAHvIbnya40+rBtHHc14AXMYyxQqEffd5M/
cGCZ1cID4Ya3un7ThKd5a1knN4w4kdcPrc/DeAL6Us/F9U0fvo1WtPp584FbRrFWf6tFHb/RsrUM
Cr86bqWNw9M+hd4O1V/sTFGGoc3tmBUTSHBcRZxemQ+ZsCFbTL4kvwx9gRDtdLwuEMSbfladtNIW
yCx9YQrHP48PtneVCpouIBlJUicnplX+fid13DPLvMyHTG9pp+ecoS5RfWEuME4hSb3oZQxCdZhX
2vMG2TBooODS3laZAzb4/XTpCtz9AYaCB4eRm+jMumg8+5Hy2496+LJTU8ps46evWddcyVoD/Uuf
OgULludTCnt8Jdd8HyqMnzjQjLvn8sUT+yk0flfJhr8Dr7dY8WTN2of78IlMlGFh097ivj5MvwcT
t2EEpslhKiM2pJ/3wTuhm4KURa+cV6Wd5MAUGkiw3iB5MbbknncW97xmgl+opff8y8gVJjL0FvIh
hh4Ohcmd8bdMtmQerobqS4uGpuKJFA2+rMkcZGwI/m1LY8wnqjDwKKQ8PvLqRD7ELzatRg8vOBPh
AT6L+LhStZfAxJESdBvzgaJ1oSaKTVrt9aDRf5P2wN47Cn8R0ZKKB/XLa0VNuicRRhDRoIoFcF9W
mzaeDEKOk7nQL/qRMiZLUiQ8wY4s8Xu4h8I0MU6kVogUsB2i5qDgo0LB0ksFdyotnLhyNb+HV6og
KVUOtofZGnxf6xRTJ53ia4ibFYoeeo3OGZsPWl0SF76EFor1EMwLn7VQXMKUSEt4RLOKVp5Ucsbb
rch9z3/9uOP0PMVqLD9PFWuV8F2IJQBoMm1zxFiJlhxDXMmsY1jxoiP8Jd6OQocSjX+wFiposOxN
JXr7kkySFAqPhwL3uCQnJOWR95SmOK6mQc9So4evAVh3Uvow7htfMFJbpiQ8QFfFlLxvIt3UqKCZ
JoGEEzQ31LwV6TpZqhmn1KYcyYwOsnnGnKDKz47YXYlsQfqEHkOsaPJhdSe2cvJQ+rWlkBEKTHmo
UQWToybk5bAn5NBRWp8mEL/osSoUsvID2bIcJyngJeFEasDWagnoqZKeMZbDr4qOdo+TQiqMiZYg
yCQAdBDBzH0KHt5CzOsKXifoCu1sqnaGr4HNcJAI+2QF2TpL5Y2A2nG9w+CNtJxy0pVUnhCLxU5X
fPxgGlN080bSff8rtymfcGGiLMVZzzxzwviim6hYbWQaNt9Ma/8INZ3+2ZtDLHXEI9egu4rdGYeK
k6slVQ449PYryj6KDY79KlA4LCl7hiiFw+ALni5tzYIzr1FyKkYyiBTOusI5TZlykcphL7egpx6X
Dh/yTa0J9wtXK54lh5it8mMBBzgB9D3byXbLNRtua53vhBXdTgZWUjh04CDwSTV742/Fe71dtkDn
kyviId+y6b9GHUXSad0sSmhg/b/rqkVxyATeJKHlHm37HsZD7OzFf98cTC6a5PHwWxhOD3S6p7d8
AEbMh2BACF9flPRp16P4lQ7Bw+c40SO/5H3v4dcHdqfPmp7LT7teRWMFKqMMBHlQ3Mu+lSFSFOeL
ueMHdoF7o3Y7UvXDguHX8iT5KnDrYltcxpk0nOVHeGZF3MFAi7xm8NQ3K1teW4ZShfs3F+wwU+Eu
QCWLcLpMQR/sTkgfCLsnW8w0O18I6fJm/44Q+8BefPklFezKPqtmZyk3z8p+2k3cxLwfqWZ036gO
YdiQhqxH4drFhpieAh+zSb5Of3LYPRAdcMlvknKor6AlkMEgENsch+HXoT5GTY07jiM72HpJU/c8
5+kw3D2pcjfnebc02eiZBJzbHWFYfN+wSf5cUIMAhsF2g4qNIOK30g87HjcJVmcOn6yP0QsQ98Xk
PTh5A/25YBscBJ69XzOlYsn+8C1H60gPXI4i9A6HGQmdEMjihsnmzVXhJHydw64Vy2POvMsOvRbf
SJk1CSePKyho4s6SPb9ThN83WJGKlYdc2nIku8xN6IQcmXq0QnwLt8fbz1Tqcy0jb7cLjyEcNcJz
rbbPNIY/JjDJ/iRgibI8zF7zPk0/4Pb+pMuz+XvEQprfn3a10RBjNufgHKBg56P3rO7kO8aVacSZ
oIf+svezp30MVEdFPjDmcKpLdfwdH3Z9nt2dcBq6Oi+JeMKSp27Yf9Qz7JJshfPUitUlNkjxYVd4
7PbX6U5UronD7rRrYnCHSm9iJrVWBoeRg/YdK0OQh5vLfpI6wTcrzGcH9tJ5rmw5aByYiO/l95wG
fslpgHFwFHyEs6XMuDFWQBLgdVGTdFm3v9yDXGcAzZjXlua/U/pacDq7ABfScJRVA7tPbgthyDzc
Fx75yavGkWZoZcJBghjiKMYgTQk4sG0GFoist+KuYbVh8SZWGCm0BdfTvEye4/cXHt1PjFAJMRLx
ElAR0cGxduGBSVCARRLTbKOv6VPGStlfm8K4nP0yhI9JF9ObMfoRk2bcY+bNn/SEQ0FIhjJNLoqw
h/Bh6XwAuxd1WWfEHhc2/9u9rT0srXKI/WkKfgTHTOL3UYhMOKNRObLGe1574REcBb0E4ZSHRGuc
MlljU+CsvemtoO7FexvqK9EDVErqQak0GUXEM4kZJJ9HnQblkx+f6HR+8/QQ83QIr8A1MIUlFlGH
AipLvPFeUKnXxGBp3ELsEjtW4cul8LF5JJGREpFwB4qfZd4Lb8STfR178nTw6YzWmYTLkx2z+4/J
Lf78fd+EF7PC6hRQkmCXdfHLgwUvNpFx/EyPvnABAeTttQrU0WL8J66Q5tFdMrmyAnVbOVTn1Ouw
HBtrn4RoML7Q0eB32awzTn8EQdmah9I3Q9gQht0RZG9qmydWgI0B6wi1UQ34gxklyPLeiNfSvpWE
6jq6wZaXj8otzem6kByAeYL36k72BXBiJyDsyVtztaERadi5uR0+Z/7y763CPmw6eoOsQwNLCGPi
AnriUPyNp8T/zhLATPhjksrAJBLo/uNA7KH3rKeeDtFQimbpLR+I1Vv2D6tEWfaB9nFLGFpduInG
D1pJqhBu/qDFGDM9L40tzDf4h7C8CYnwAKdThiHrbR39VYUF3A1hW5JEhjvi9YmFD53oQqYQiY2S
qUa6xSA1Q1zgjDLBI88wsOTw9inWCviV4XDFCKAiCVr4FgXBNcAIwcqxqtAmPKLofDFhCjJOfNrd
rC4GFvjLsWc0VYfTlge1inlFcAtsJ/tTWmawsv6ODTZRkLqcxGLSRjfuWXnpOS/7Defqad7xfPtG
/6ym8CZ0iCJ/qzR3DJ8SM9lUmvQlgJ7gVHcDNmaFAdUP/oBbmfV5DEkpOZepnXLDPUg50lvukSmI
kYcsNawNoKTcgsSwDYG+j1E+jaJ4gds4VM78bYgTk4Xf5sBgOJklozwIGgbMcCuPcvHRHv1wkPnW
+gko8HBcmnBAR9FPB5O4VyCGRQwPCSKLwx3xo48ns45wDTRq5wffdM0uDPG14hQhgZ0eLPxgHBYR
xYNqtSPMWRB9GOTEVGU8TDTGTxVYAspjYoozuViTq7mngWlP5Z1xFqN77f80sFcKA690zFQ6cI9Y
jvgVT+nDVrajk8zbxgpJrFN0i02hWpQZ1DqK21HHkn2x8UzXmUGOryAfN9L5AIxrN5igh08YLw1g
rSwCJlm9TNzCLPn2bS0uP4t6p+GnroxL/Je4cB6zs8dFYiEusAKO20IeYRjORsUBhO5xmbHFgaOM
sfwLLAbRbSx+cA+sMmPLw7F1+lHGC43j3hnhn+JEjXjhP2Z/+xMxiSzAWcrisiyyhYVr1uJvqwxk
L7NnwJu35+KgJ5PuFuxRsMCj6qYHViBW+8FCj3hosS84ltgWz+RNrh6nUzxmOiOLWVOX2cAxMGpx
fhyOAhIW7K6w8AK/DmprIQOOcJwaOGxUtgtJ6GvIITlEucawNXaQN+BzW7w5r885EHx3wLjq71e8
P7ulGzhr8XM+huwkM/XYhaP3MRfD8eGHo6COZDcj521pMb4pkaPpTnTGzEY+jRafZl/QE+zq9z/0
WDb0Y7gftbj6mBAbaFHITLe9sSrMwbj0OmMVnXDcjpnXpk2CfOW+Dauz/KZVvr96J7LsyuxAgLja
FWr5fABoAC2iRPNsP2vnyuCjS9QZGPscj/S3sXI3Wwq4hHtzMB0gBQX4YFmSXoJUKkKMpihJU9VN
U3Q3RF4srb1e2r6QIJM7wy8mzhAtqGJNXGYPetnVwSr70PZBLFh37w6tPOzAXQRH5VhcyWke3Liv
pSaCEx5tV55H4u9lnod5PBUGdYN7Db85vEeDt5BKgbCLgTWiGpbZ15149IhfLBHF8mQ+Lvoa51Gi
JxHRbE+b5XXUcSWm0epwlQjGDW1DluxHTByXpnAoyhKa0+gol2dkdkhu/wRXJav2F+YvTG1yWEqu
dWNJs8mGaBGG7zdOrxJjmIDMmk5FLDVMyFFM2UnWHkznWeICxyOSHAIfUoM/Qw+HyGSbsrzfzduu
HecLY2LoZKU5F6riHBhXNGqLWeXo5/rL9+4reXm9WStjZt3VObF8t3AgpUdkMbuoYAk6Rbnk7JsE
9QrCtrc9fwTtHe60xMMihYPiiXblSZ8WYV26aU3EyJ+kkfHufRiiLFp6gKYMYu8cOTiQmLXPUJYA
W1Jd2PfSWCJoQJaUyBSCYKFa0cKxvFRdn+y1WMCD+9JiF/uTo/7r7y6MYIW9Tn8ZiJ5oGFVUldjM
fHZvCtaoAloXcB5uJaG7gfvzthHVy2RdaEj271jGu2ppl+vVoJlPO56nq4gEYYwTYL70tS90n1PU
QOjLhnpMVpTFMOIVmw4+ikoOMIo52Cs+/j4QXl22IgJdmLN8SDjcMIfJMdMtR42Zq6ymFhe87hg4
A7I+MAYhYP0XA1HhyAGd067iQnQ2pTsPl/F+Llc2lPqhDktb5nZnIPMxVPSY9zAfnolUEOGeUHsE
fUGlQN7jf2gcKLCvMNqZL8mYONidzZ/eyBZtnBib0AlIFegKS4ULUh50bLSMXYdPhIoeSSVihy/P
FmdhsF8DdSVtL+mCQN/0Q0BxElRUUOQ5EN350MgwHCxb5jMf6Si2B7g8fNnkI5Bx4JRYqPW1Zaki
v2m4YsJvooFAIN+HvwSrcB8Ps8FvjUXlgYHOA1zdPuAUzrcyu72RZmkogKLDdmXspypb9pWM0Z2Q
/2jbw/vk5BtdODCSFu2hOuEAUURvLCa4Abzx3X1cBDHzFEzk9kAtxq8/N5cIDEUSjPTl2EXU8xk3
qElIxedYIU1GP/jzoZWZmi76v2aKpAFigh+KUA629DpNk00KIxrl3tazUcKakzb85jHSLVEaM03E
Ja0y9JcdGMfNwccQwBdh7kkUgygM28sZil5UhmB8o/u0J237/BYf4k6FaCyxUo51LGytHkvbNy9H
KYwtWbDEJR8xN7Jr1GXsQbwmbd6+YToIYnOlCCk/brUGM2JVhWQ8lZqFsakO62bqJNuHavTIX/96
uQBdCV3rBO7mi64Bx8GUK6jDsGSW0RdwHa0k216a/aMr480PYMb6C0pYQftMVHdcGPuEJhwNz8He
EiYNHU+ZAV+6L/peqJPtTyQ6An1DIndnnmSHlCESw0drOiXeTSuDsFfPfg4+zrbGVHINcfjFn5i2
I4HnFH13A5iDhVPv+kM9vx3dwbi/Gg3GD5LQfCMwSeG0s+v8z3gL69Xoi1EuHNbgYw9CyOC82L5Z
FZ3yYXhlyKVtYTaMdhqWErc7OT7ya79viQuaWBZAU8ee26lsfDNwDTSZl/1g6PaeBYPrmmfP/avl
45xAv6Cyr5Y55p4nulY7MfutRzBsIaRZZ8Dn8HsjvCWJIAMlFW6CaR17d/0bkKIwERLikptQj/OH
erozvnXtfBjmA2pX1D0bp4eF6Ykg+7BKCnFeZm0oU7vU/huhGz7t0hCkiG6yN4TiJMbVnah0aLp1
EOJjGayDox2n6RYKlCd+10nSjTcJbBYtGFp09Y9GkrwNgIrNg9jFnBdgG0rKJJW6zHM83ESTgdGJ
tgBFyTZBdcmHeQgu2fe64CL+kY8mcxx60RCHCertm9WKPxs+eDvu3YzTCfqBejOGLNoAWzd3K0at
eZCyW+BCyKvCzgAmJ5edUAMEwEVXIQs/wkmGlcQk6v1EiYT56+kpYB08l2fXvKiW0KL2JuU52G9H
ExCRNVDgS82r1nAJcsKoAI76dlMEbU6GI5+Ke0RM8dEgIZbKdUK7znXDLVfiB941W0mdHtZflFwu
IleiPqQYbUEwqvSEV7BRp8L6xuj5MGKwBSWPIMzTH4FH7KjQDsR6o9b0+38knVmzotoShH+REQgO
8Mo8K+L8Yuh2nsAR8df3V3bcuKfP6d7tAIu1qjKzMsNPrjg0uistFpodJwb8DBHNGCASEeM/PVcC
7hahwlPFhsqAnAxPNntsv8xNBQHDI/Eu0WjlpctGPJoYnFCc953hedJgYu5hqoHOscQIkNf3uKzn
CUhE9HNYAD4N+Lg0fNA8OFmCN2RahFr3ll38e1+gcPgvSiKIQZaNr/lKUpJPd2d4A71ex0sCvP/3
RO+AhHatNhtQyj8eNKT7CfcZ8LKcyCjyBlgezBeIV+9v+AcECkhte1WEtL3WCjt9GH6UUBfrS+0C
VjbVt/egDNzhoERfmO6bTh+gj+c3GBCP4Xn9mBPTjEmS9ViGZr+VL3xBo/oPd0L07IQWQtyEGZtB
qC5i+RTP5Np/abjMzjj3zUAga2ReRIrcLKaA7d8c7bAZkdEAfLECdgmBJ0hNqCG8xN6BPrLHFKBb
kaAtgoK3Xca4tsxl/6Uhd9nmWj8VQzMKBv2+5+EK2G/xEahRS/NJ6wf2TVEox4IO1HvCrFjpk4+Q
ij7mj0dG5pX7jpWSVErphTEMTZ1j7Z1wRBMgU22kHv3AoRWzNYdQlHaui2DXprpKQNq5lA/KEoPd
6ozFiNSPe2uO3mCBJoHKsLZw76P1wgdByRajVvJ+EeWMKLZtj1HZImulpKZplZfj3zxqNuxWOt5+
KGVUiXMJQ9x8haSbiuqIZ5ogTyrzDTKf+B6xvBhNGvBFRBzobVrmRsWoNiV8CEwr2L1EUiYzVKJW
2zE9RTYopfsRMRxxA2UuDgFfeSS+QVU4zHGicdhbDC7dAake9mmAGFAFCCtFNDg8DhdNT5tehyq+
eIyynRHS8wwyrDHQuArIkY4Tmm6sijVfDYqSMXipFg9ATog1cGvpeLDpuO9yfk+nyZNhRZr7AfI8
qBMeVHgElURtLK+7yPsutPAI88nWljGGhXuzVULjGePS0jPL/x6hKxtwgA47QyX4kyBygw1PgMGu
Vc+AALxO8NeXQwjaiHYFZSBqGmuxFmpA9sbD6O0bhHN3ZvJG94mMlQvbM4ReEiZDWoo3wGByml92
QZFBj7PYThFUXOCSF7lpRtRzvXnZfw009waqtdgeZycexrRKm5QS0uCICen2QgXI5xM80ON9E6kD
g2LDNsAjSp0g8/5ovKljO5asVQpwLcY1gVKW2SXgIwEIhcEb8qQ4cggy3snyQwEDPgK6BUbWGw44
f55wPJjfr8BP4FOOXFURioAOXkY3mVb/2Ct2PrwiPj9bEkSub1e8EafUizRKNCcRZiTIFhh4ZxXD
OK7m8ilQE1CvYZaEP/L2BWc6pjJ0xmOoaDqD4CKm8bmwqdm4veYpoqMVw2R6acFY8u1ZXtPiUcBf
6YgGVzA6V1xbhFYVA2uR/nQpRlbArzRXi9ku5OOK6kXv73MmdOV8ABZFMsvB8NdvzQQlRnYKyKRT
nINsekKP0jpi8hgR7MOdQYIrYKdbhEgGoU6/KGxrDGge6XN9X7ccTceXpLZ63beJEvrMTGTvN45K
ud0j26OmOB9CpTHvcqGKYw83OVhltIYKjtU2EAUOT9MrxTmHus07bVot+x0pTAJKIbxq8RCKXc3P
92bugkCyY1WDAlVUpiTPXCPzqmlypODg0JfJYI1qvbfqro4M9CPuoerCIH7eQmze4jPY33nhShIi
jjXIxyMjOLRI99snnbQDlT9bYMAmDjfzOfJT2TuDWxKwQrEi4sbaUwb88hewwoi5sc0dr3+mcuZl
qDI5tMZA2DlnT6Z8dQbYLjnvGN8xLt6H1eqOQA9n5eMIh388zLKcCppmgEPYPo+wII0f/pF8g9uK
0NGMdcKq2q0o+ud3HA+UUMn4lRnim9PKLpVYrrmorMMGU8pIEj7o+KHuVyS2cNFMWPvNC+kAVim9
60bY9i0ppiWJ4lePgXlra4VW3oKvIg3wYtcmGop+TjBgUjNq0uhjhvXD2VC+d3E9L1xZldu7xbIl
cwFnl6hHW9B1q2WnlhKGVHTGuRyMNYB929MnlpnP/lyxqKVlOJgHo1cvH1hLoglScHJEvXQMZMLd
Rur2theUqUuEw2KKRk/N6unxXO37+F5gHoOImeJMFuSmH9NvUBDJXgTZS5XGbk/zKcNRhe4cQtSV
zvPJ078BUSZWSEloE5fab1FK07hK2HTvcbXtIk5Kdxgw3cYiTeO0QfGT1tsL+QwGx6bo2dAp/fxo
bV0+1lRzURuRHUw8jhxRAnPQlNEOnWNVknorR+ZVFWQIWKnZ/3XvON/h98pdY6IeNaH4x8mJ51GR
slB5HbwtzlZL/mJrjiXDpyd5m/iuMQqiifXkTIKKmRb8GXyixGe5fGZ7r/awb41R16DRR9z3YZt0
KQ0CxOc4ynAGTl+8VuEvlvi/jVVP9oYb6pDbBI+fatLhL03EuJuZwARzrptpAZRi2GiNFFsli5RW
7s5XEBE/LQEtJ+tePkk0hTdJaOR7bKk2g4+s4SJaZ1gnAdJZLJA9tRLe3J3JaPQFsfaZm7jb0lqs
xxozKWt8oaD58EPOFJpJ1riNP/t4zG1fzQFIqEl4s+TGzJSdWWS4O3s/LeIZ9vap+fe3GB48JPub
QZ8/Sfc+OGcq6fHYRdCz/Pd1K+f0WOG2G4yfsyuqUEfrGXlyDppTBKIX4uVo1h1DRaNooIPV/Btj
wTdPi+oCc0bcepqKGRzInT3JJAdI25NE1U/4XjWvgcZMOa3l1RgeSfg82jW8d3DtIiDN7lgqfrzd
KWUIyY3aayAIV0eDiZtZaZ/vk/vd+8DPtHP93L8vgmqpN3s7rImzEzrpwt93wxaJALfwcHY+Nxb3
4s0/VihANRHDgvg0YQiJ6OiiQZ9cAPjuzgMU7osW9+CDoX1NkGJi07OriT8QKnb2dVyOY9SxCw/F
7lhHrGro3mvM1J/7VM09CZZvaz9Eu7dbllMOIC2PAGxuMNtL67Ft3oMu+WPnaWNOJOseyL52vepm
19NCtU8NlF9prVqHl9kEe99ZnUmZXUd11EnVwdVD1IRhrLM+9NTJJ9FXxsE6NLwzUrYjM3Oofp7o
+09RG9ygbW+bQTLVv85cSRTMiuGDFcx+BoCCh8EjXR1f0KA8iSpiqVXLnPHWe844ztDGx7sf2cQd
JcqVp9XBToRzb6rx25VfPaz1GycpTObNN2c/o+vmJ/2yPM0G2qVxPWgTCouig35uXoUJDqNYBLSK
v6l4whQdt42n4rjHzAm5n8B7y8qJqtIhqdmo2DWvbbtavQx3TzA0tXLlF9TJ5F71KxMv613TOnes
cZfagsSFY1RfcEpSIm1YVHFn3gprIpgw9Vw2TJ1pNoLsRJ/tb7oj8nScp45K2rxgf1B8wwFqdBUc
KmwhlCfu3CzjwlzcTNg9wtzCORsZD3OIjK5kdi6sFtH2hoksSyDINMbo8tCYATNlyA1fFqlGS+rK
lmnd+vd9cjfPvla6hW4eNyoF0DDb6SbmgfxweHub6RulQt5ZKUMZXweyJi+ZWTZnr/hGNbouP3wD
8Ny0QHuCuQJ75cUm9diadT3FvS/btfmhQ90SVnu+MpftXx/uoqcym+aAvvNCIfSP4Z2XbYyk22JN
YrY5y07hNwTe7um95t39AjZgP+5BIlwCVl7X/zD7MjSSJ+SH+odnzHt7vIL5V7bqCu+muKobe4Ph
O5DZoAFWBn1Sp5xD8LCZY4SlwPiI1sQkA+NLmoXjDkzYhiW3a3lO49DxWdcmLpX+FIFpy4vs0DKv
Z5g6z3TZuOdzF4IY5txZQle8Q4+mJ92bIX6JWLD5qQNDU44XPb5iwfcBBYKUAeKoexPIPrpIz9zE
f7cp0S2QFdboboVQGuCmbUKcFrkxFz6NBFoITMhKQVU0wHppQIn5xDXiA0O3X2100FMB0XDjcugj
N4ItBH+bHz4vhoefjFnmu0MfGc9Cf4+j9qjjWnmU7b3sJfbiSZMRe5T9GB+4jcpi7o1odPol50qX
JaFJDWR9W/H0PHrbvINEL2cw7pxsVUQNAi3hMoktkZv7eyzmLd8IaobQt0zyZRkG7WDH9ES9U0+S
frbr6odgcuQwyp5stwogYmlnjeHCEUUhQ4qz9bqIcAQidbkynwV5RzemE49ICguUDH3faFvH0c49
MBb7YCKP84pzpx1gAou28Zh0wFN5u9ekgpLbMU7eWGPWazLsj44bMyHVP1DjvL2jU6/aFWU3RQxf
EZqGJ9fjyeALb39O/jUniRFU5n6+I7VkT+3NKdWgJFzj5zweY0/OwKOY93PgKINths/PKxJ/QEou
hbR4NmhmcCOQYYrybr9NJdVg7oEfJ74FS0Vfk6tI5seDy/cgxoI5zqwb6I7MymW8fkbOS8b7e5gS
d+OIQJL1GO8FUj/YVyZFxC+8ccNt+HdXp0cKFYVyleKY5UrTUfgNVzNb8/Ga45ZJ0/Lv3TQPOMvu
Aw1PWfFcxanXomzEbmC8q/Gf4nx2FSK+G4w30jD2xEN2PV44xPgA1PzwqYvVHwBY0B+bE56nWJh1
GnoziEEKMMsHjQFuErKkDgu2Zb/iVXXnm/MyxjojUR4TN9TvwLmCS47HYEBjnRlMTP67NnWtz9WI
SDV4oG818Ira9apVubkmWLKGH6cR7v3bsOU2SLM5O/9jiz4qCSPXGzEzdEtGxV3PcymzsWHl962i
t62iLdedhC/mN1lVa0D0R+ngAi9BW8+30xo0K4S7rcG3v47O3mXy7d+ctW4RMz/m6Dr+1wbj5Oq9
gMkN/C8XztmqfW5OwvKlmMq2JDBcLUyvGnY5v/VKnCpqYq3M94hgER4pOGwKLB5lYuxYIzLvil0n
F91HkeVxQIjJbcaCtdHmUgZlNH5iJstaWB+trI0Md3PdYCTFatju8jPpV2JF+0K6DDcjP33zWdg+
PyzoyNHxkf9WJHj5i3RbTAw728sL8t+UaPaWD5pn63VUU3ON5XMY/Q664GgM2pvxN/ZyNNrXhPW6
3dq0qWWSrzPs/wNu1jHBzJO7ZfsjX9g8doj84SssV5y/WaDtIUoJufQR3pjjbEt/WmUapyGIULgg
QiWX0o99UrT7OIabY1gd2MKePRfHRViYSAsoB6OffRx/wLp1emAoMo7WyFmJwc+rj34Ms7lfq4Ao
/zTGFdeOgLjpgi0pRC0+HkUr5ZeAQczSPG2wL5w18VLH9lNWOJwp5TBBC04b53TqWJ5VynhBCSJ0
1WsanBuIOKjSExNCRqhw5pc/Fluki3mXOQBmJuYNZkszzOwxFK04vMLLoMX8XMnM5oMeWsg84THb
0GttGtRHYhBpxqp9glGCB8hEVE3epUbCcRHiRwSxk6A0FSSYKVCfAkCQJEmO7IQ6TrAMcxjsXMB3
wJk7eicR2Eg/zjKCvRGh6wcUAwe9kkaxSC81zcbLeU8LPKyBJ3C/YoiAuAHF41inpyC7U27DHm96
sZg/skMwNICxkI49/B+T75VdLBu93aBDBC7fGhN+2Kfv9IikbKlwOHaFT3OOYDh0qSE5DefgNK4Z
3j2kaP5pHzCiFQ91JWzx6syPPLbaHxyavDVWqs0fM6pY7elbNds/G8MVWmygrhW8HCFK9ARP0Azy
BzAlxn7vsLzihttinpfyB9dKUhqYi+Atko5FLelTzdPozY0/hqtUi1lcuQcPz+3yKbnQ0wccRMx4
PZCxy/K49nFueo1RPvFxIMVqz2YhAxSipA1gQRsmgalcZTpDbPJSW7IWbBtSUEcraL62NIh2A4d6
6kSAo5fDa/OREr4JciuCSt1WKJ0ZoQU/K4jsVVtc3MeFtAMBaWBgB0xPgbbgxSXRDHSNudgGcm9A
DmVv5JDDzteduu8F1C/oUafiA9jM5nR7+0CwUmoueKm73dk+mTaeikvafNVZKk7lEFs8rgk0rJ1b
esFSibUhW/8xvv9huj/ax998YXDyU8sxc0nxF3WDyl8AOoiRbQPD6Hb+eyjE+BUDaVuZowOw4C7b
6+Pb6a7hLfl3lHyOzlbKGXRZsTXxXcnG2wiagkmOjvGAYSu47VemTpXyso0G5TfVhH2cK375MWkZ
n4ka6X4jtNJ2eB/fx+Y3FJ0VpZOoW2bIrpzJx9odTFpMivT4aFKvoVip3BvpOF0rNhH/1Iws+KE1
g/1CULSYtKl40OGQJoYTJAlPZMEtaG8yo0+/623b9K7bigbXlxOehBqn43BTigELD7Ohee357HRY
tK7Z3tjv0IVI6A9hiVQLON/q1hr+hLpBQgVaE/J3yH8SlZdzBFJqDbDnIfBFw9vAIo7o78RP/pyC
gpy34zyxDvZWgk1tgG3Zbtq4WdBQy7bEdSI0zz47nJX4gtIzG5wNVFvkDxxy/5Jb1zlKytREsoOW
hlKxT5nnjGAOLEcS6UYUsQIi7jFsYOiX80CyEkUF5ecct2TSZGO+S+3fxVZJQvGWNNqf2pxBRVq/
TDxJr2uSZNVGiBUqSKZGlLJtL4VXBD2K00b4CIi9skOEVMtQMk1rOwzlMPxZYp09ctfyrc9Omm3z
cCROEXJGb7eAYgBOHIbbnJMFa77tVgybVPmEUqRBVkdQRes1kgd+OZl5xmnCsSLHGvjnGnd1qcHs
etWYnfKTjQMkX6DNtZIvSunEOz9IxEiWKXmyM3i2yYQifeaAGMy410f8eUgxTfE38hGEcYLz6UpW
oZR+tflardvm2ucUzfKLfXOXYY71A/slxyE32m+PPpCro5oTthHwlkAPDhdvxkUSl5aLzdG+s8N3
dvaP0eJgNrY7q4uq8NSXONPKZSbS/kNEFYvazEElAju9gZ+D7J7FiIZIIxzlfIsD1+jiPrOcA1+T
NfUrVCuWFQWrl5NSlm859l8EBIplP27H4jrP5eUHWVsc/ZSM/jY/sotklIIVmz1znNx5voggJlt+
e0y1yYcuEwoM6qH9SGBWORwobyL+SBbRWjAbgzsD9gcaSOKqVDNAIrbI5maV/bUqd5/uVFuZiiLM
4rVzSeUZY3GSMZJHBITK4OyULZb5KPZaFnsPJ9Mu8qukg3M13HN0RbG/s8frbL8R91DA8xd4NuNT
fHJs7NfYq5nGkDKeHzCGbR7GNVuN3wgEJZXTnxpG4PA2vw8u/sTO6i7jQuxG3njMW384w/Xz72cE
d8eudfX6AcoFp9SdgGg5TZG4itmZAuvPhO25/4lXQNdDQacFgBTN6UrKERQfZ7eBlyFFNy8Mjd7I
ayJRvCYZFmISe32EhYNpKpWGWLLCMgg8KLPULQv/CIdY7oxoIAiwpv1fMAW+KOBgDWMvoQiJWHG8
0fmuOH1+fhsxv1lz6svR2XtsW5UJT/wNJ9Bvf1ClOn6bImz4Rq8NZslgRwwKwb/bBvwP9Tm4v3XK
ZEBFZljhM35mN7hjwxPiXLLSIhxEcJkAWE91DCdPOJIy4M9lEZc3+VUQT7HXZsCbC4C5/WGpykfl
JFec4QNKj/09P3SswxxjQRjXDlzOT7TGbCwT/5CnwWUD2iU+jyLx6EaafZ5d+69UsyETfgo00Ppc
mPA28u1DdoPvhpnla0FOvFHGSwoJZobkUOLeccb+FKtpxuhv3isRERO2ffxoy0ZG+0Uthh4Dul7Q
Ygz8IDpwwRTTOXAauAdQ5UQn7v1Aj22kZ1xYg9PmvlKPaN4XwQL2LIX8w1jENTeYvYqZyID/2jMm
HDRxnSyhHYwJ3hRoyi1qPoqP1+DguxgjCMDGvUWLBLpdoxLD86PtFncLIRFezfgJ1lxNTn9hCTEB
WQHTMdBeDg2mTPuLEAe2L3aSVB4rjLmKUAwqmvZtcGJse84cuvAxkGdHPAfqjXAre2vH4jG5rULi
ILwyHfF08yU+lE2OfXyG6/WBkGemWUQZINgS5ogJmhsQkoVLlIELeMCrYnrNODV0nWgIOsFm3wsO
IfYGF+aNuAifaINUizsC28lFHw6xsTb1JVA/hC7CMa4/tTz8LasCU+hEprh22D/j/twJxS0Vrbge
4mzSfwa9KbnzNjQ0n1zQfRpKsZ8VhQprHbU6R/E1pvpp2pRrLjlNavhLmvkwj0aRKPWQZ5/Sr/vh
f6idEko2rM95E2ovT8p53v/kdOHLucbcC14GXHxMbrQBDafldkGbh94q9PESk9ka0a6yh4kdHldP
znwRSLGpE3lqYY9sUUsmP8N0ekj2pn3iW2H8cklQdZYCPewd/clJl+G7HGDTRyqePpAtlS2AjyDS
D/SMGWMELBrhHN0x2x8RGRJg4ya9LrdyOOijneuY3QxRtdffYe6Nr8YinDMzLt94qpJnR/PHaBeR
nZYY/JNPS4S4HLG4T1GGVSZyZc7Eljsj1XUXm84Mg73c5sTFGMyjykUkZCW6fC5wdpmYvAAdcHae
cEqkbHAzaxwhC2LG2rsOm21i6HUGbkhkshv0JbQv1OnH3BXPetYoNC5tDU5FoqZazI69pn+bn7IP
h+PTWiEH4/uhAXGhYFliO1hpbXXIWFTgWqw6yDXxwBuwTW3+8DOiIsTjqEYhoeYaZrQk2mC9pYSA
oJetlqseOasLT1iOp2yscmOffSQEB8zsf2kZxCBtaELhfNHOFBW/PcDj/Un+UtPGmgSNJpZuFNSP
MW63fR69g38blGtmMeQLsH5oO8XiQJgtoEyqKm1scu9oKQ5R1++5dKW1c/n6Y4R5HNWMW3nPlqms
KkKyR4Qas2RK75rsw1vealjWnVRU6s+z04mK3qPX8gtXjsmrly8mFA537z6/J8oEpEqjGHnk1quP
YaVDvScgFn9TJayzCqwSqXD/bt3IUd+TIQ+mpHDfDy6VwtbiWYeL8SOCYXkycGC2WqBbvYCLvmr8
0eWUkDDEVvBcABR7PCs8JoCW8gScQS6wcyKUF3ACHgd1PR/Yr/IU1bo1ooqw0qVDLUgiNEU4dblp
eO0whPEJkXYiIqcONav4NFxM09kjPvVVOhMA97SK61j31XhkaQCbK5ARPjWvl+cQsM/kSKaV3+1b
24vrizdYHQF/WduDTfwh6E5FhXXioSLLMiQdM6tAGATMsdAfbi8PyxjaW4aRHVCIri3HPX0iGWMc
+lIXoPL5kVjEqIk2EyJLp4uswhb5YzRiIcZuFKZIuGjwpkcO2DLeLZUtHTKGJCIg2QO1336JQnBg
TQy/1KyMp9G0orRh9Z1MMDjyliCRUagctpfow0uuq6zZFzzRmpl98GFr++szxv53TW4bP0CZQmOs
mb4RMwtNkuHTZWB9sAdsnsKqs1UmgoNwT+z2GvUnXmitFB832yeejedbvhp+HmwbUbMvkMxpdVnp
g++O3kuwKza3OuI9BfnaEVw0pPVKKSkBO+G7T+7Zz7lmFmuLVGfWZk6he6eDoiL9JB+vPTbGe0eN
gaYVVh+zGZiFojUB1kRMjCE9DU+2zdaCuFZS8O49sUTFQcjOHuTRnxj5pzxV449XdqXnigsSso8O
K/bSu1sqAn6Yc5by6U8xR93lYqKNGVhzF6S2k/+KqCUHKLLyt0e4afxliGHkc5Pz0pMnZXSUAZKl
aluW4ZFN3J8Va816Mh8ru6AJCKQzS94NDgwP8olY027NHHpzBsiK2M3uoOOxsZrTZl0CoQljlSBV
8OQPEdel1WyZ9Gdh2iRoG8LrjEcqpLdfMcavBQeAZYx05WBhAxon40cohejNB4elQzMsgC/dagq0
9/LXthErA90C7KXJogYVkHbNw3cNEj5kyeu9afj7YHoEy5G7TMgnLpgDODPQwBDXej4xENuNdoYn
Qz4lnSHde+0JJBWJ3oRNHPfCn1wZ8xWWo/z/PSvtPb/nYE0wosSm5AUhYfOl9hxhewjtLTN5IDjj
tnsLa9SHlBumseBAnYOVgbMxwcdJfQGCwuAeVhntA76g6yP219iXWVPccIRZ/MQGfm1zuwtCIwhG
Ab9fEsuIqaHEUM0lOYXBhB4ZKG5QYgDonLBs4+Cei1ZdKGEpjGVIbG5PJQT1Ft14Bm1cHrznrIXm
BE+F3dOM4CrAke3G7MqKjq7Qrh4z/5hfBIIkdcQKBWQmSXQPMGTqYtjDp9GJjtF5J8HIGGBj4m6u
bm4wZlcKzC/SYWRFk/eqMUCTPmqkdwYdUVsy3tdkruHlGRG15TeS/2R+isJXo1AHkZNChf/xNYYc
F1KaflbQ4eBWMpxhpDLrLZWwhs6FE9qnHsJ/fGXgGPo/gHP38+Do5q+QyAmagzoc2+h8ILmAi+8m
NNFExe5Zsu0ZFxqxX9JMZzgfgiDoA5iKnOfWo/X7HT0uBMTvlKDSYOEuF9QueCvR+OMXyubpF6V9
T1qTX8w5lgzRfmNnLGAZuaDiogRcVPyLzNtd7QtjlK8BpTjoGiqlfPT26MsJcGcJykG05skRPEF+
gwaKuNp2H7qH9pu5Tp/ZKbpK6CCT6GHpQYkH5y8dsy5rEHkB6/9FF01CEikhEmAsL5VbacNDZmF/
R7qPLppCKobqP/tPNiQS6l+B5EV/OXXQEAb9oDf0PH6qP+k7zHZAw2y/mbJWNVOHgBEunzId5S6g
VLxjWF0KfYSiXjwrzTo4TB9YcxfsRRRLyH7IQbfWIhBEp/oLPZBPKPumAupArTTu5jyn1Fg4NJMF
pw90IDevi6uGcsG9+cUybmHFaVaYuLZzDXSYltUfv8I7zSRnbUVCsHvtOiXp1ORXj67g+W2SExeX
6A2n3UbAYjcrE8jNYDDu6BQryPMURQdAA5Z80X2Kl4zkkRTOZXU6uJ+m+7p5N1Q7gy8ADT5L1ovq
NaEUNIadwdlrzHhUukeTCHXOzxPOGKsGlDRi4mP/8/ZVTECHYIuEjjbvTvlnxEjO8DYpSEAnsRVX
U9VT50/3iA0rvtWfvjoou86Rpzgy1t3ht9Uv8I5uDB57mPQjxzAvzn7qq4RH0vtW4eLBBcSus9fN
mTDBsvjbCRu48EfnS6CRD/RlFn+3C7tHizbwfHTviIvJhGF8d4Pvkkpko2JSNL7GFWkXlw0qp5oH
/+TuxsY+1iTjpaY1eDjERJIJuvOKtrRMgO+vIv2yJzeZpsO+cgd32kYXbxBQAEB4grAb7KlhxY7o
iegDVbh2x5+v1IcqCg/d+SjmhbkfDA3SErOI7Pay6WMVaPu2fTbCww5vMsKamSfRGa8JkDA08+IY
VqF9RfR7DmrDeeDDVrkv9slea6kiU7w6jSov2BYGF+SXw1I1+btofb60CASmiGmM3fHuwfNtHcCu
Lxmqj/vebMKvdvrft7UjvgkXN8bUjvTlzrsz7GAQfmeZU0Kku4/18CikgcKPXmOA+JcFnqJjYYu7
kJ4CnZAjj+rg/4GTtOjsGFqrXrMjFVonvhyjA1ryaIGdk3P0Co4FzF0xLGV/JE+8JsZcR+sEI51e
T06r3atX51O/SxCm1Tym3G4dB5sr4Gx8/QPJwURqt1zUfpNN/CYGQXsZWnm1fOPt7HrKBIXEh+3i
fTNzqZWPGKdBheAY6ObnsEBwVPqvvOO3sFV9+kqML3tV2le8Z53dC9Z2VD7YWYSIWwyEk70nSO3O
pdfCzmGOGfwNM4mmc3mmBiacJF+uT5fgCYqz40nuvFxQ2po5VBobFZsT5+roLuU0W5oeFTdH98/+
HiXdcaQV/cvZjZ/O+8l0peo+Kfaf0wbD/xajvk77w2ZWg+49mMHH5+YN+kJpNKQ0a1tUGyo20ROu
xYTtmLKiwrO/BW23fhBxoKDtzGCz42rvTpW0nGKiCIBWBKWzODgGz3rhLKrwUMTvloey6NHwDbaa
wseuouq/pvuO+U5vvYMLZb3f4OdjHVZ64ShdVnRPV/4+p/6l1z3/ybBqUeCImHY3Zcc+8g0WZofJ
JqInTv6DZCLDm91RHYPjbL9jdarfbIzVL4uk/aEn+Hu5hwaDxZxEbXy3Kvs8KODcH9H14z6oMDCY
5kkn7ebmfL/DCxib30DTeHNbhJNaoXr3XjhTUMQf7GfbblPeIl+qmCNuWvXXFhVBoTlA/jCil1ag
7TmfONF31q6bqHQ0lf8GHKoDVCXgi0X+ftmvb3xq/uHLX4c6nowkKgCL4KR0IPS85b5f1q0dqcmr
dG7kS1ZhN6/Dqu41DvGia5V/qHWaYK7oHk9ejZO4ZhYPf2EsG8kleLfd+DLkChULvPdXHypJOg4W
2p3j7dKwapQbqnuyb1eTjl6dKD7qosJFjAX6G+bwF4IZ440GzoIvGwsU7BtUFIKCaWcd+PyCYoUh
4sp+M3J7Qn+C3grPCaQtjEcv4De4V0wyPz0Zdm5TF3+XAvMKdgvcz7HAgQklDc98Togz6lK8QkXj
0EwCwmjX64qQYJHuetAKLh+ZzyPrTmyZFvxt+URwwbRTWDV7aoSmgpPvSjl7suXnfxzKMpU78Ira
6B1BODhy6C5gleV7UDsI/sE5BRMlOkA9bXFQ4QAtX1UUE0dHnZSoB6+jBs5Qx0SbYV3CuS9YPcQQ
FS4ajT7bU4wjFLVsI8Apip83wE7wlOo/JiAo3YBfbM7Tm//wxfRKCxbWLWrEUg7ukwXEzFpqDTpA
tgD+ovzVmfwBn4xS88TvEk4qH/GHEROO0OUVWqkOoXNz9rGS7WOsr52ubemD4+i82eXXzQub2ZXR
MHf5cY5aq57QAdzx14WSanD9G4Hyu867fIcVfoBQpkPhntSTxowf5Bt7VwwG8KiVR5KGFD/2Hjpb
Svk6ApGnAaU+NWBKpBATXoPrHVIQsSn5rUj1uesj1ndSZmX46j9KOK29f5mxCGykdf1LH7MY65s0
Ry2/s2pFIaO+K6FQ9rzMNUPPEj3BCbZb4BqpZi4AB9RgXUuP8Nxe0lrRyc05qsObe5aNSxvdeZ86
4E/20a00C8W9rcOmQ4CDvZhWcZnWcU2ERql63zMQmOLK6DfrNlSme4wTNK9y/35ZS6yAHxiOdhzj
F/tpTlqmGBxguMKh+0G8dB5T4AYHdFZt4Nc/QB3cHag2OzjpgEpLnQzkyOC28av2cG1NXjwk7FO4
pKPyN6H6XpAKWOLak0vAGJ2kcDDhJjXczlryvcGpdP8LBtpno/s6u2dwWmuMYVn39NSnAXO+Tgtd
2uAWqO5l2A5LXChdqC3qG9RhC44s3HU7WDYcRLTWrZlg7/Ta3m54wRcGwwi+RxzPWtB5H+sS/zE8
5UxE9zJxqCa835Th2+z/ie8NcxrLDSjWkI6AYG8ci9UW2CmmCzZsgdXaSIcgkxIEMHG1FGbeDuiX
daYTGPC4TohNcBZDprF2+MLoNnNC2uCDxsDvMs6HgRcJEy7jTb+LIwP0DnY2lL1sQYiXEO3SM9Am
q0gcr87ReaJlYkazDK/oRKQSp8FGN8sEImQSi4TdxVXA936NvfB+EDn2I06XNL3wQRFzvSghZKXl
CMLtxloULtdMoEV+HcFwRFT59N+CGAmnVEBbk57N0Cv8uQBJoJ0TwW1EecPTgG0HO9ChR29dxmWC
GgzBQoYWEmXYCiIrqaF0OiseD0dIxlv/qNsEjFi8CzvsJR+pcSu2eAomj5wHpTeq1s3layhyTqex
beMLEnDjDc+C6zsx1F3bilvZMs99pXngXrOYa+7jLcAB4WXXxOlcgrbHema6cOEfIH8w9BEfrBZz
TdyG1lpLFv4pPkHRmcyb4OWDjq6RvJ0PPQjXP1VYqthqOilPINcJH4uRvxY5vVgj4Pc/44JDZceT
mbPkPoyghTlYzGoqy3rGMBfQFTrBqyms4RczkaOfwqLx36HcTfbHk5tzmHId8JVogdunqRDG+RKE
hluX2VnCfWJ+i+FeidYG5QdRGvPvziydjZgWY+NmO19DwGHcGo0tzlm5nej2ZCfdjo9gql2wgzbI
+/AT9Zrg4gBknkErXrqr1WrIPoHJK038dDwm02jnsjjgBG16Qo5omF1OIaJ+5XgQ+lr42S3DvyKs
EcGOdPYuKBVLQtz5JByd3xGNvBBJMg7YBcVagDFH01/Ioz2WxgvIFDgGqRZISeZzyAJosVqlFXvB
B/KtQb/RJawFLwf9Yq3yJpXDp8DBBlicF4eL+8Edv7mbB6occbWdXiFT+AXujOEDRCWSV49c3FLT
00TemUPNYbJB4jfGHCpfJvCZOwOMmycQL7wsf3ncQDkzZZpHaLDKWwFbLDyRV6DIAcSvQ43xRvp5
TAlP1HoK0OALNCDS1ociBJtEJU6IImDJ0R6XvP09OlfYG2prKsk7H4mC+2n7TQrxq6/UgHpj+8E3
dugTI/urYQ15Wh203vGd1dXfza+fO8SIRCM1XXXAGxnxu8Kgld6QU5UpEOeOQWJ3qNGqEWfxcr9I
ob1v2yp4SDEsa0zfXYfClCq+mNCdtpGUDRcK3SQ/rgE6vB1agQV4XcujybwROhbUgIYgSikStQgT
ZUQipfmIDBozZAL4AU7oIq7NSGZ2fFpD/ksCEV/+PmnPNCwkb2I02QeWA+4s7KJpHZiyon+0OWCN
oM0apUKgpLGNGZ12A2DCHv9fYtJZswC4x1rOUDJtKleexX2HQRK5WStZjKbCZbQ8sT6Ge1LhMRNw
8DdLhd4epKkhYfUfrBxcNf1p+Vht96QcbRG9eueE73ynuaJGohgCk6AWazr0EMIVaehxC6kLgDwN
EX1A/tA5o1ItbISLL7854+K3DOGd+a3Fl7JEG1KagNSJ3E04Y6JOxb/olXEy4FlFn4dFB0gbxwPR
OfcIWg57EAvdbnNOKI17nKggw1CRD8DJyReeZDc36PbtGxQF3BzOqX0Drz9cRAJx7yAMnbFMom+F
ZBI7BVyWhaqNDH8sFK5h9hjyhCMhtBzQ7WOjNuEJOrKTw8UHAgrJ4P/ehjTmnw8PZnDgfSwG6yBC
2Ao4ley7iwVEBs7KlpKLyJBQFVGJqhYKu380nddy4twShZ+IKhGFblEWQQQTbyhjY5GTEvD051vM
f8o1yYMJCnt3r9QsRhPVk3COH2bd6X5WJ0f+8gU/hUmE7UlnVcCLCrhZ9xesA2krJ5L4XUcTVyWN
4vwhfdsYfFIwxCuGRsUui7PF2gAaCUT+mT2mZWTB0lFXMgM3PjEjPCvqv/oHJAdE575lxQhmvOyk
ZGUVFiyxwxODpOh5VjegVGbyuKT8YhgVjsrtgkJOlxwsnnOcs4oJm+XiJ0pDCNeRpug8iRB6RkHm
G2xhMH6jmZxY+ikdKF5a8vH16saTSQqnS6DKXA1hr3Vk5DCRiufQRFyLKS68fVgKhZly84IKilgv
OX+sMnC+msLNqoYUANbhpYVwdg3kA0QzXbIR18CkWfgkR/jQxjUmP3MUJxZxqK1R6nY5ATpgq9WK
KAXgEb44ukyi5N3odtGLacAtB4AfAQM+f58HLb8FmaL3QgfFhGKuZYoO9MhrdNnExXKgE2miJqoP
Rn/MN+X6gBNhAbVoxE4M0L3PCqfBeIz3ngvuEhbMiZD4zeK6C7USnxiUlHkSPeiQfaYoMnh3NzT4
HKAEfAhieHC7crpFseggsvwCQzup5JEoDzHHMugctllnmoMnR6c2IYBpiSbzmcLHaOvsjdndxFIz
7JYE1MtIH5OUEwHhinBBA4qml4mfKOR0KYlisZM5zI5/XLNK63r9Jc62+0/gLf7kgLR476FFqg7x
bTJGFpksP51GyTyNbvBJFhP/8k6WuIphQCsHCSXEfsE51AzdxkgnGe2KlCexPk8VCPO4ksqEjDdh
9jok/+JDWIW+OMDhjivzikrkHeu8S86aEQTT9v8dnxPJ7YW37lf5X7EB3cIp/zKNnYJjQjHusA/X
IZxevsgvCVN0rymej8uR6xEtbcXjbvzMEZ7pu5LCVL3zmCuPMcpkwC8aI/ZA/vkkQV7v0exUJnxs
w+8uCs78gnsP/Y6eXUcSg5ujbBpNf5GOsOiVbtaDhuM0a01KAoX/S7dKlL0y9lUciHTT5coxVQbO
kxMUk7CH/5L4+Uh595o/ygnHstTpwmw6KMYQ0PHcJWdbY6C4v/QsoiugcrFII2aRloQQv4TAumYQ
K7weGakEGmJFmDqAERBig8EtWU+bOtoMQeGEAzOapxo0O8HfC7aVxppaVb17Zg+Q3FG7MejOfink
6wXEOBwM7O9TMH368Fgo+m3uPF6CEguwmZvlfOn8Ob+L7ils1nFy/1eMVCZGhFqKYVAN/w3PXdtx
Y+NtFA2/WG02HHMVVbMuXfpoprPP6UCFXI/3s1a/8HTr1Ces4STlcC61Wml5YcdTFaeF0K3n5Gej
/wwxfCEFhe5E0usApHCaOM0/IJSXlGAZDotbDcs1NNqutEc7BHlcCqU9Y/Er6Rkma5BmcBS3xqq2
Bg/AKYpM4vApHIClnUrL3SFr2k/PvBbE4BJWEHsThd2FUilj9W9SQiESXRkoOCv2ZFJFrernw+p3
w3vAIr8SP6HXIyrOco3g1ESSzrCqT7mRATrAiA8YqTyv3f0mMd2M4rbfUJwV5MBf1l6ROacyqEHl
9M/xjplaHqfFRL2AYfVtn4LIuDn7m1NsIblR+fw2NvnmUIT1rN9e3cl8N0bJ933GCInSPRNHwYXb
ZIH8Kd1LzWkSLnZza9yiNRJdGtDNpGTd7dfZexjBvdck0DWveI067d6dkt5s0tTgnOdiRtmDc3PH
9JKMFZ9VqPBIn3mvu4yEwqtFG3LzrLQLDG1szdSp3Jfoha57+/CzHoICnig+6PBHVwgpgtGnW3yJ
huleSA8nIqRJtQSjhsOwU7t6NxRPtD3cCsdt9euNaurYCa0NuilCDkC9SVECpySj/dlJQf2WzzEB
u+a4Pm445lSRG/RB+gMpVYVYaOa7kl3R+q3fqC9MTXq1CzvDmb6bMa3mNhtg97oTs5bygWFvmn6+
qGu+4ujU8e/OvtczwtpX42tYoe/nFQDBKlPrOyEm+En3hTeM/m1ZIo5MhvvhYfCdhykxI8AagLuS
MFlLjBNJnPXTGOUqglsbIPmMj9vL6XXLyQlIt/LHZFRsWjR+1b9vut/A/Kt5dwK+FFF37T3/Xk7V
JWzuBP4AtuXgWULcGuEMgyohlRq+CR2Av9tCoLTBtavDHIIomfyBBd3srJ8xbHNCBw3f/Vy9vvC2
HjuYPOwlFrLrMLHrLne9+w2YmBSgf2/b+Kn7+1453Je2/5NFP8aQT9+5Wp2hMTSp837oJ+3sxbvj
Kd4gLTDO79kpqHlPTHq7vW14ZAI1vMa14149HIaMHPVTOjWWr6Dqp46wlt5PjbmMtm/EHFj3Z+xD
shg3fPvUbvx+mTOat8+BTqbju9OIS6/nInIyYl7e320azsOt/UA/2M3xcXucchVUD3ZIVBzVVkiQ
A6gN8U94qbfDYS91ziG67BkzahlL0CMZpmNGpwFg0rB0eKtcC/TLtV+T5yt/mqtGfOyZ/VYnXxCC
GNU6g+8nPXjpCb7oAARzHZzIQD511z2DXiGBqRtLlFZswusUMRB5IYTMHomc5P8e3aTP26sLJ4HN
enSGJbDIz/DoD4np83/8E97gPekqc5+BewJhvxGlgBz8vCOr/7TrLCuL675zA5zK/pq+JoU2R8ZP
pd/00a8SrghzVPW5giAqPNO3RgK/2otrmO+5WqR2fiJE+B581zoRcqotv6q2rq4lzsPHzPCK7zf9
vZLmGCbpV2f3MOMwhVyQAg5O4wH0LOXwsuPj0kZv1+ssl6iUgZqqvDb+RDkcv2z3zbDUNtWS3wqm
djauA+Pc6LgRjDMY1X+4fL5ldUbeIXGQx+H9q7WoNz235inTkf0IoMEZRIMBTgegD06Rv+RCYqru
EXBLmDTaJ7jml3fqzN8Rqc4EeL/nuzhjHfmRNJK4JEV9DucEt/DpmAR7YOwmSc0Eekiip7uY8NCf
JncvE3U+mfGU5tMkwney2cXtsKHJaUdfoksF1yMHQwVwjsygSZyG8u4b4WGTLofjLXk6263Pix2p
7ElwdbYkfnfFmzOaLMYSmyAOcCvIFe1QU5luBvE/TJbm9ofkHSscn9l6ZMAz2hyKq3/gzc2VZdR2
tllwm/tZt1FnEXPbDlncLSctOyaN1MHe/RHMRA52NSG06wAyR77SmFXPHJz7WMsJOyGshj+H8DHe
nn3l4uT1zt7/rFepZ8TzfKEE7h790dxdx9AJbsur+M9vAqOgr11k9Bcwu/2QWc4Prql2fIDn5mZZ
gvroArvMdmPUUcBWfBM1OgGnuBz8+U+PjE9U9qrURg6iPSoM4ExWSBvwJ/FwMqBJwViPqVOXk2s4
yO4T5wwq3wguvAuyLjsD1ipqsa4z+osmLFP5cBoUCLjc+ZDgFJynSuexhbj1WJbHvZ7pt7lwEhgN
9KI++qo0vAOktSls3EjSLLAZ2dawOZCSW2ftpBOwpyXjLbnIBIy1O/aSqcokmw1Qu9u1zgRBECAy
oOz4Cga+6xRjEy1V1NrcVnaB2uYOGSjjG0YHlsHhiUaqNT+hWjDA19nDA/se0mExNFJkA50GM52v
zm1cfoG8TRAk4Y38i1hsSbIgim5Cuhg6gicEodAchbwWPsqmG0K7UaUX2Mvc0y0CUo4MbcvE5mmN
dzUKcJ0Bd0RY/tD20uQjEke1g6gOrOPgImkaPTA9IFSEVZEOHgLTtc2lCAJPKgxjs7Y5W6p1FWbA
fY7REHXTnPpP0RqJ90uxJPGOhVJM6i81MnqwB4CH2ViKg4r38Gg5XGQ9nW5CR/T0kBQRlJy7mqhE
KYJRawpSdEAao8QQfISIpHYffHcCYTSlLwckxJc+oj7jIzCtg2I+GNHzAgjjzc27laEYogfDY2nZ
ghaVEAcAW2IcoNmCwXDwG5khwNMD0S0TvvFu8Rc6EDpgNEowGBgB6P3/GlAbOnUzBqmMip+Uanyz
iWllkMkt+Gk1zLA2NkeYm/gjOKFR6fXPg2Og8p4+Q/2jsisO4cMh6qLzS6Aguytl4oVIDklj3x4m
QKSk9KooGLFwPR0sZnI23XotjKa0vDHN0mcWB/iHJlrJS7dbkPnTeffAOD75I6lrRG8+DYGmy1XB
wOE3hrxN1StCQzMl3BV5d0+v2wb93NOZ74bnzuFLSR3I/8IGJxa2HtHw74nJJnUkR3K2PT1N984x
ZwXOXzDBGoPLek+E3q96MqeP3ki6fc4ZH57GFmkCdT4Ny0YQK5ldfCLCX1nn6GMbs3RMZteA4R3R
tj38UnNOuJBkRKyIW3KNaNuv/8Z4rTnSNeImqfdizs1ikYxv4eo0bPzJTPhi6olsZPTLzU5rheqM
fwFLtvqMLZKMFrDlHT+8htpahhA9KJiZiJMbNhdWbdwY1wZwcE4B5gCDFdSHo/O8NWgw4qVa6bQG
OdkOltMaozAmSXxAM8P8GqwZaP4sB+/IAEcGoO7Jh8TDWcW3Ex7nUkh9JU4TCvA6/4jwMPhuqk/f
chpoIMoOSBtSHA09zxlAa4VW5pjL9ZhZMtvWmNcjupSfCOrP6LS9AkkOmkvknkCEY5IK6sS80IlX
0OxTGDE8b77X/X/6DEbm36JIRx/NKC5uayjFIoEQiXfz9U3dQVHZ3U8MeP1dVEMrD3M2uLgA92dP
/xARZzgVf0lpGnQi1s3lOcTE5mNKYxD0eH+2U4IDF80Z5kjm0DiGQ6ZBdB9Ov3NKVFbJI1Ekynsy
FAtRbJWxA0Hc8g7jXVBjMWIRjAGRujbs4M13LqNJIA6nPU/jpm1tv/MzWwm7BmyB5Se/BC4QUQsL
JsoPmuRf70mVSwCDx4X4ZkGE1GIU5PiNQhLqA1oCKxQNlgxFexzz6RzZ6dAEwvi06Reazh1q3fg1
vrqASlh5P923ej6BDJUu93dQRi8gwsKTAcXs3Gfo7nySVP+5Yeg4Nc1Yrb1WNgA10A60S8mg3Qfr
ef5Y7Hqjl5/MMu/cfQ//qrDU5peJSwjNaxW/APZCLGEfw1dXM7YeP3mEjI97RuDULWxO8LZ3awnr
9aETOL9Nrk+ZI6/BHXRBQ6BBB0jkdbD5AnlrGJGuO/yMLhcoV2MXH1qBCXDyh9r+4cgrJD69DNIu
/0cElEd7+2uGEloC8k2uMTI6h70P8okhyGyeUcFZQjbCKsvuJtZdfDQ46MnF+Ob/8Spcqy7izhGJ
uxAigse0mf7RWtDB8C9CpljqXrTcpc2CAOjx1UeKCTpFwP+VjFQG2qBvmSCft4vJG9QCxnhGWA3C
c/wuRO8gvY9b0X58HoBsoLD8IjgRtX1IUCkeFE0h2LssPqV/8R4gyTyzoF6k7kK+rrjST/h1YnAU
1PPfShIRKglKgHZyhRuxGe8H8vUKrGECMAgc1k9EoYCLL/5x/0uhIv0ugiC7MTI/yNELXzHnlTMl
UTTz1xClfNdjHhK1RidMqlwpfa6v9ZbLB2CCXanH6eui4/rL3QwMgtUsde9Mre6up0349iBnWHpM
KlT/EJYRfA/oqkxpF47HtZMgn0hcnKukOLZl15ob7on7EffxgY+bjwruO24OGXVaeDf86ibvt67k
URZDQDYSnx5A6jZRQAlowH58yP36zxEFU9K/I3s6BPd3P0nHz3toGH7CpL7sm7lUrUtkrYN2LWjt
PGiv6lKKo0t48HfTFgQJ0/xcrgOqON7gYu+dIVYOrrmsXJEfue/lEXk4tvCEOdjhJYvb7j337iaC
cqy8CWmTzMtDGWY4COuSMSnOLXY+5iuHWs0tEMLFiy55YqXuhbETRy9FLW1RBXePG0RaDwjLm9ua
rg+RgQiHqhnkueRPJH04pvFsn9CcNbzaq3P/zi3CAnMC74B6iBHN3HvqlTMiKlqd9iE8NUhGIMBr
PbpyuJMBA/rWo9r3+bv4OVmdy0+dcD77UPmpvfrHv2fmp4f5k3cLvomclaX6TN5GHaoGAVyruSqv
WNOZiUJAEDzv5NR2s6NbrrEDM0wLjXoVVzwyA5k/WU6TZY0FVLCE2zvBus6+EWlBX997ZcM9kG2U
4nOgBbcogUo72RGhfCJxFDlB/8gQnE4+fPjXil1lq18e2PrvLHpV+35GI0mCPh9UxchhRG3JkPV3
+HQepGVHTXy5DEF/OJU4Y7QD42Md5gM+ScMF+Kx33pPrd8OvRTn4Kb5uy98NPxnl9cV70uTuNpF0
gn2SyPbdYDJW79T7uP5kT00nbFVhwWJEO4clvomjkac49XZMZkdzZ6O3bJJI+K7YJW7wYcGd8XCr
lfDJWkuYFKge2WRIcA7bBtvq6JBQHQK0vsjzgKhD/Fm7BG8GtF0diIwUYvGqVc/i/ft8+9nqGasD
1c/qvUxIrUI+s7M5iY0BvJbNA9Yw3QNkAq3hmjuYPAs0fi5pKj6oH4fWP8rr0Wb/U56xJEOP6b3m
GvRbqzI+D8/oDNBVIFS8dQ5QHtGre4BD8atbKYp+L4vyEJzL3sPD8N5CfnOkvq3Hu1v/DkzwIAzt
gZanPWg1+9QCd+4XgtsOEAi1VequHi+Pt25i96506mBU18hEKttwdiSVVrqJ4aAsrLOONmOr2s32
sDXAXqAFRL0V/TXIArIS5hmA51RY1WhfR8xxpQsEmLOYWJ0PHiEFH25H4kR+rMnbit/Ac4+d20z8
IjwsLp51iE3WrbvDwBXGP5j90w8uJ3Nx/d4xHnvQYqIkZ4ZwSNbuCr6Q8t1vHr2GiXH+kQct9Hys
t0y7RSNQzZzf+u8123XW6YBrinHzODGu9o1Qn7gYtHduQUlJXJ/B5toancW3fLY+hsRiTeJebbp3
5B1fuVttBbv9gEfwFZcD46jpZlHaPaxqyF6xnyMMuIdIkzuXhnOvTt9MdYUzLF2rQIy9dv+OXDXH
PvlbJcPSC+98n/xWi6/KHhmpTVlYCbKf1H1anYypeAZxHK3O7jjFbcX48sx9IqcOSKqoWl5+7B6R
+G3O4CXc5JMMzJjc34p9JxUwg3z196z7W2OaTQxCLJTKFzd7zy8mFZP57V0mJPZeybkg6YJaOB+8
e01EmWyDKfmgNfsyPI/L2eVLlq1NtRNvBNPfOGdPUP07rYH2TLyF5GpcCISoYVOr/bXhq1oo1u1z
mz3pULffMfoyCBIVGODaIN6K6DMY4nmzOu8jXJVItzRqrUTaFSgRmp3ZM66G1+DQ6tW/filxR8Zc
8futQXWZSfHOrdZiG6LDKckH5C5tTVMat4T7Cgq4ZXqQyNerkyKA+6qJxa+NObQ5AQPz3fQX5k5x
+sqBPWJAa0WHrwehpvjqCLqdMc2V7mLfgbPBxjLaDw47h52ARwDZ33EaEah67TS4n9hqsT8Q1Ne/
QCIA/ceHHrsmzA3WvkfnyuDUByE/r1HOhVLtsLGWo3dOLlCjX4dwGe0ZrE3WRDky/BaQLiUUNV2n
H8ZkaGrM1zbBIDr+UgpjWfUP4fOHdZJV4lsKhwbpfDg8fGYx29RacOTyejf844w2dXD4faFW/XqG
9V5BeFoGKNwp+/mqici5hJnmoE9TP+3U3CIk2O5FAC4GYM/MSfu04goFSO6KGCS1BJn0HbA8qA7B
q4MTLuIJ9f6aaHzUCndCG8Swi8awfjTwMWcbW0eEkF6Wte/it2ZpnpQqJj4F9QdbGuXMSHEkajpb
iAnEKebufsB9R8MnykluFMv7TK1iD8upEDKXSGf/0UsGn9Zq3CKpZ8ZBVBqiqHPs6kgYyHogZFj+
TQiBOk8rAQmEa8mxIEP11S+Z5tTsXbDjxf3Vgjj2LnVp26RNouhwLXKH/qVAwBJiC3nHXccKHmgQ
EiZeXt2Mhb/htznwDyrrJyVZzW+tWJ9CDPXRrldCXr4xnuGIOZIKKgM/ihTexp7+8OnAbtR4H1UW
M9VF/cR9k1p88cjJ5Y5Dkk6gK3pwl0qJvGzmW+B6Po7uU41Y1swF9PHJqrlnNuPRLZj06tamG5gz
0WPG9wnpXiS+WS07i9Tf09vRUqxbDldc8ieWUQb2J25DlhPGX9DBln6lY3pnoheL+Ngthtnk4lDq
uhSupV+blYPH8B+7CGfcaxA/o7YDC6htURcCM5AL/ICsEz0s3KWBecWkIP4ImMI65S1nkTcHfk20
UMO+I7iQKSeGVeWwcCG4MMZUxkwmT8dYbnHM43t2PxVkysKiZQnjj1PdHLzqPJ+a8yrDJt+bO5AB
BySSa//l0gyJNFejD8mmCxHRkNyjGjg5VqS1d+wqLl1XVUWGoc1t8rWh1i4eDmWdgb+BIk8iFgCG
Dz2IOsEOFjwJ3n8gDZHDPBrAoRm3V8msPU3+dpC8GaoWUX6q0Nu+VjWCLpn5C91O+T1+IhnQ8dNt
rYwYwxXVL0/j23tR4WiMxR1jWIH/M0OnZPXatrjvnKVAxiol2bBt4ugCGmBomMAqwAzswl2CTbtv
lo5PUAntokRTawbZ7lgkqf1R94B1Ie6Vnw27CcRSmNAopZBsyCRoi5R2pYg2MnA/v1/oxKkOvUv/
1q98PHZ7j3+hJFaYFH+f8PPkc52YP6vvKHJDnXkZIjoaIJiFi63RXTeCwgefpM2GOqKscSu8MGpf
nkpa6B0yyAeIdmIj8OZRRqcF5/PNNt5Bdj2Z/JEXSroX2AH5KRLuSnMK3KlHApMBqD382+dNqY1D
/8PveryGh2kYlAxPvCa/kO8JsddzkP3LswzWZBnmyMCpK8UW8K2pnJVUt4PBch3T3uvhxZbMl0j4
4r9XFGSgJ5E43HDwDfH1gIx4oW+seU2m2Uhabo1Kz1eKgWXfIEmOEpdCFe5hfeDzAHccyDioizav
moCPHh3yO/gIwC8HWFyqPb8F39VGt1AnV6PNRwPKcYXfELcJJiMaDBRTX4cI7LODxwx0eyaFsMIe
E3uKbPEj+7aouHS0/8nD0Xn12gho2m7Fa7n7+ZnOGBlcxWu79fCK3bwJYPZC8aIr0fAfP/qbTH1A
VJ8rk20J+QSyHN1XSGE2Ggr0dfKaAHgGHmZQPhj8J9c1kMOeW9Bkrt15YLHL33oFsiv6GZztyhMT
jKAbXr9rKZEmoo052JxI7CF1hnphWYg0zkU4pgBD6SOx+vALCsM+TQ4e7iufCUt8j+QO9L0Slijw
izs75Q7fSGjQ9JLgQSIsJcfav4UmT6qnVEstNYRu3TUSEC0XHokACIFd5gK7ojT+TcS0+JNhqHAo
Yi6s8dHfTzWdkf6iC0+Co0cGqmmFlIbWkh6OIfcSR+E9dBTm/RSD8sn/0O/XPqLkj3QKo+Mjtfkp
5sbuPCYKT8+M4RPlRoRG8A9uTNwnc3AZlyiq5ypWxmHeIRIsxvsw1Jhxxp9ptuAUjP51393nZyaL
xvAqgRmZNxsLz+kmboVelzG7YJiMWjzThitAg0h1huGe7c9o4+nOQdcludmQqcg+MbX078545zEf
dy6t15lHbGEFG0OkBGSYPAPS7H3rM/OY/0U5V+EjwxsxUuY65V3e0V1DUhEiocJFh/imPxpoKsBg
M4BbneU+ORE4OiWie0M0aagMtQ4ztuCqeFY9rwgoHRg94utua9gjT8u1y8BdHRfpSECetbKD037G
GrHTMD4HRZbkR1SXKja0bC4c76NlY1sYE/Mz1NAKflpzJPXzMKY2cCtJveUMxHqz2TE2wDW58DYM
gg/4jVFJiiNYHL6kknmyJbDXUMWyvPNZkMkhddwNtQOvfV20aJyUjMAr62pTGfKkm1DKzULqI6Xc
cjUCI6OLpXnsrHgBIsf6CtIj6g+bnXbU30BRACBZs19NL5LPNnVrujsXJOzz9jyO8Ayse4HETq+m
jRhrZ4ZSDFPVtOmAlYN1aZuAb8OOj9wQCSRAXaPf/f19eDNEvkq1wir9G8wkRJFwjL8w83sieZI0
RTX/wQAt3cn6JWkT2xCqxY8QD8Gx41AYtbpP1lOxSAfUeS55gzJGRI1gYhB4FUWgtlCiO6gkENiS
dUwruJgbfWDwzYBINMolvfzLXiBxAnICG8WMT0GMCiIZ6ZyTUAF/r9wU/nHtU04o9EbXEdCD/8WJ
iDlb9c84aQJ2MCFylXAjcA0RgqMpjJrgph9DosKvj68YZ8SeyoS8QB538hB/gfKx1Oiuo/oABmTC
KYNTgssHE6Qw+e/K5aWxu3Y1PYlHMKHt9pmkxAPprnhbEVZY7MoXgMOTA4fCW9N61eyaBOcc3WZX
bdcZHVwNCuQxfIfFsNqjJgtyf0dcYcnvDP7cbCSV61OXaTADcmddYBuxLLw85YkWSJR1FIzOHiGX
lmNdUtJckU4MZIiQk7bi37pr4etcreIXqkat3Ydlk9klWmRVq0mlB2HD/0EZ+Pq7CsWVgTZLz4aU
2eXlKz+XkMtdrWAjUsH5ZHSDbguVPUgDeTGgbxRMZJaw+K79F3PObmHtr89PSeP1pBe8Mf9FLwfT
QxkJm0J9rntJheWNWRq7r/9qd2on7jkRLhvpEfeDSiw+rvi8Hs1IoFtxTy4gQscTUF1Kpj3Nsyct
l77EPD1pKk944tVnPBfGg9vQQHvOrta79IChFqewWJAFoZ+WDhWxKEAG3BMQgCRgvAfgUUyBPLPq
eVW8gFbch4qdV37LDSE70JtiAybSCrBRzyvs7yWXeeJRgg2106u4OfjyLRLF5yDP7v1aPUTkEpi3
8Ua1+Z0G8wsLfrdGz/VFV0IpkAZVOHN+vjlUiVdLQLzxXsHpUP34yrClPnDSeeLcIRXIMtiC5ED+
rHnfhIphtVJJRfkguY7sJtH3t+yU7c739zSDyEAmB0OIAQ6mJOLfFn4KSoy6PR1EF3zkDUjfUyTD
+YWUXRVHn8g1XlzrCgpdMH9VuZx8ls4LzUzez33k1RTvJek/OEQ+2zSLafeFnXZD1Lbd7CnGhmFO
nFpdESagayWuQRMmtIKqD3Qq1CD+Q2Br/okY/wc1A9SIzpRaCAKcWMe1IzwYFoJ+Iiy6Z9QIlX+D
jJBrj/4JadZLtjxaLsz2OHW1hyYj7cza+th1kT2wZwdKHtDiwO45OrBlfkxTQPn7kQoQEkU1zwDY
hN9ZK7ooErvK0GIBGB31JzmXzB3mfqw7F5oT9TtaK/AjEwSjdkY4SYujwQ2FNRsgjy8aQgKNmgQs
faAX2rKcr5P3OYIEgJneOiq/d8w30n36aSC9YyAEreE+J88QFwRLHrkBNXejGUJ1h9/1BWfB6Cfu
Y+077DwroTVKPHpzc4pJkFJTN5V2qH+F2aNnxZljTejmiDsVllNo9AC9ojod2nNcxwRHgV/xMuoV
eRleBHkjAr3Fvzrw7dy+yplEn+V3EjSYWqy1xaSfUVCruh0DgvT4p63l4T1jmfSwq/+qW8ZeAP1E
VlyfjIcdFc/2s9BTDbDxP/HDIIqCHOxSFXTpjxl9rRNWNSCgU7/J9Ol09K9zvPsnyBoa0kAH+e3E
6v2SIMOYruOsXxV6UvWnkL5PR6tUIyIUjHWtwunRiqeTU4SvmQ5WlWWyzkl6okqVVLag4WCvZ76z
6lRpbrUsSGb7/xq3IVJbyyLCaw9gi//6rwLlXjGA6yUUVxKfJnBIAfyvLGbKBJuu6lPpvqEQMLiX
dN0CM/RYoWs62gbrUAarDZ+Nivby2ZovPYoD9aMCYrRC6iHMJ3Q+MMG+M/4ZyqxQkTefxDnlzGkf
KmLafXYgNckN7ks2qpO3UYF0tWmAN8xP4Ij8O2Bq8gmXI8KpwZGqUlSr0NLxU3kjy46+e/0n/eVg
/mkHWTPwuui1oyLUkU/Z4PbueM8rsywwMUk7lDQH0sCKjwPT4GbRcByV8yCvzi3MelViTzQ+udnT
GabKZEMlNY95TyatiB4Ji89uq3w2cuRsY3qPPmM8mdW0ASLhUm16Oamjo3eMe4U04C2b7KR881Pe
6u1lHlTmC1FLsG93rG06B/X9zZBcVGMCTQwQQJQqe92vZ/vxK+gs3v3syHEYtbcE+pHSYXYfBYaX
O3ou0y1ILbnT03XPezvjplwQTOxWcBx7aK5nFAWIF/rt6HHgoFlc1E51nvbh9kGKaYJ3CMy9Ypay
ONKAwik0t9hDKR17u6tbULM2O/OXN8gIIcVWep63UU92jotiVAWwmF5WRkau1Wn0GN/XnWx02r4n
rZHZY+TNE38kCTcbmDQs3wQDnVjV8YsQA3AjeF6E6ml64Xf8sbS8TR5jINq8OnUGPJ9ROGG08Cqh
NTSXeddcmkp+nyIoGDOGcLjbYkRiX8u7KTG2CuxGIhOWXQvJSxLzO9GXxBAACyDeIYPUedhXT27b
hrcLLgMzMtvIjd7MDa4zQuAJcVTzzIiEoLAMC/8WVafZ6Da6x43uLapv2zg6g8dIvx6rfJLGrYCw
oyidXDN7Pc93RHi153pw0W/xZzp5J4R2nVx2M9OudS+ru0wkRIERioMBs00wOZk/hDNVhsS2zNMj
B3cHoZI4Yqf1ORjJE68HfLGYAZRckQxAXfhImbO+ETwIBs/67/4hsHwNSsjcOiOW0Rdy6HwyC7BZ
6uNj1OZpXkQiDi/oWStDjvfU2KDDxthcbkBfJpVQ2gtMm0yHKbv1IZ7/f4ezglN/mgf37qHP5r8F
XIGpXRJhbi6TSUOqDyCeuTLK+ZpinI455VxRPCzBxwp0PqQuCS2MqnJfm0vSmHZb/kBaNDlNOT9U
LTsRhR/EBkk5+iaZAQXJ6Lyj18BwRGpEEu+xXQtd0gCCfEM+KLZ4JCJY0FEVoCxAwJKSbYFJBQ1U
Y0C7wL5N+AblPm2RthtSP/i6srhrPJoavq+vY1DHW7QZa/XHl8buzHdjujln9oswCjBJ0gAEyOUH
4PgjjJYUUr3F0cEX0MEuwg5jfnGAb0/b5O037dbNtiaqGQ9UpM9fAHCYk5zdmdieSrDD7sN8QjvN
eb0zk03VY9OLA+IUGJEbIXrIgIlZ8/1I2/ubv9cK90ECA5ZFTOmUTsQJLK2BgftseZzutw344nNH
mT4YyDe3mntD6UDWCvMRE6bbdI4rvsGO1a9umgVVQwkN1aa+uPKYSXns3v0XvBkX8PR19PPEzqcA
9o9Lhw2Om7XB90uqeWAh9L8xmU4GHovuHbyZ/713zEz/B9H1mqZMXdw0N9cVf8mnt8mLI7K5K4Jp
ZPSbgTknZNTYvqbWnIeX07x/iR8TfeMKUwBpYM0vmHgmJdDrdUVIVWVe9q+j1/TGw64jHj4hWzTM
KXlom2hHVArR7fCFjood5eyi7yr7JpMorxEQTdRkPN41atIyURvGVFJeykQNzfyJqioNp2cmOsIP
UgyZ/Pnq72ABy+0lPkevadlPKSaSrtL/LBI5GTQpFIrWKWarB0lPAYbSfr5N/XqgTUIZiRc6fAB2
GpHT8BNAzn5UUAU0iQNly9tmEzaggUVLBsPpXyPB4bRnwdnl+AQZdj2jb3Vvmqlp9F+DytzkoWfK
LzMoYh7K598tiuGrD6Hpw8d19Wfp6/tnKscs5kfNoByYTMFi+iVY9BklCWlfrtktCbgqVzevHN+8
fIWKAmMiUnKgrLrDWJmA//HXsyOPO/2cgzPv50haK1VfeOb/qg7Pdg7ewGWnaesxPKDhqhz52Akv
0X3RFJ7sx/IEV34c7yr0kvG6MYpfZFnQE6OhHLyyn1vpX8e3vdOY1fb2M2NKcPiADi2i+x29NzUu
tNkqHayNVdJdPe/cD+msPAV7lMQ03G3nRYfZdm5FVMW+nXZu7G/tn6MJ7sIuaASHRm99DC3wbaa3
vr3mq1sk3TZ6TDydmZ2Rh0MJVuk/yJrau7Xki6Ha4dGym6ypx3CPQI+g+cby3qKC6DeM4ApBAvGV
0ZwC7tvnrUVFZiZ+fh+0QPhwr9K0Jd0W/YBvNYiCJf88Ot+H13N0RrdoDLA2VczgVPj1B0Y4WrwZ
HBxRhK8O7XU+uEaPyQn4k6I1Bw4l+oL8CmwYIEV2Gyn8FJZ3hmwDmYvJNX5W952FzIZ6/RUhF59N
XlESaeAnVOfOvX9nNeeu8UykiDldio4LciX7Xe0Uj0Wr5VzA1xA3MOcxIpNWukHKt0eFnpoSj1KI
nDxsdSoNj+S1ph66lBwFRi+lsESrEkB5PqgqT7/moiZCxL9UaVO4lxhzapn23ATwO3k37927EePH
4pDfhgeyHSnUxNWWF/9s4LZEYhSh/AuIuyHrxKO+wg0bPEL0iQoEqUED7sKU0gHNEkKLi13tpd8N
20js4vcIwAIfjTb6OTnehq1sfJ8dvixaOaMWHZnhflrt1p3rbXgBUkohNNYYlMiq7ddG5gOxCmxu
juLBUbpLFQ3JAQ6FNpcJ2hhCaauHZieHFoLZpJfn5qdo3OI/yPjkSM3flHaUuOwls9tQPioNbzz0
EmuyAG17cEztApB4AimbIFoZcKvi1K0OspNjARqhXRrVOWDn7qnX+l77bfSbxwD6qSxYxd441N4B
4yLyFT0YQpwyMpDLcT0cpm3UHhv4+xdAwaVhH0HePHOxZolLx3RHMwCCOJmlz7hiOOiWrl3+PJT2
HUjp4LTWPbNFLkqywRm+AxD1IJqzn8L8bp27DMGiyepVJ3XCZNEj37GkM0Cnewa/o7pJnNoZqW4j
85pUvyG8NInXRFylld676himA+t+r4PtUmXeZwLVS1QfkwPTi8jmbmoGAODiwlzgUI3NuPn0FrW1
+24wDQGNc0HMFZhHw+Tnzc4j5OpMxm9suTD4dTAOJDZcUg20bjiyNEQVwL/GoJW6/eSOxPZaQ6Ll
VmAHD+H+2zx5d8Qfw3MxzkloLuyrhcp1lVDy1kBfcqAZhAQGBHb/0JPYgsQKZiTQY8Ga3m3cqkfS
SB4kJkHwJxvzQzuRq1YPyUQbAaEWXsVD1UW8QcNJ1nSTdGEAqc8u1b7dnj5Y/lgpignbDZ0823Fl
bCA4fi3OCCJuy9ZMI4LRuQJrYDRxGogn4RGD5pKRY0whbSFkhca6jE6e5d6CtVc5YpQSJl76GYVK
6rfqnSetUpuAItD0HclKfascXp6z9dDiUhoBI0Tm3Dp/sfTTFV16WAv7efSEssJVFL1cFnbvEu9L
94lGigk1IJO7W3gGs+GCIxvTrZCwxpJHVMoQfQNjik5QNTTotPFaZsbFNdrFYJMEuN23WD6ySeqb
RPrtIkqAO3G+YhrgS1anZT6rLhAf5TP0g3+7zK/DCc4vV4/ITHTKa7Ttj8RnBuTu14heOzudrZkt
fSKHin79GKA6qa475wv9j9nlpg9LerfRfbSq0dP/j6QzW1YUW8LwExmhMoi3zIOIIo43hrgVJxTB
+en7y+qoOH2qq3c5AGutzD//gR7/bb4m2bb9pGTK2aSMsEs58GROyU2FZ+O2MH/HndzVoZaLJxqR
8TREqKT08Ic7mBI0YrFqfcmz2MxvmrXGiw9ECGIL+jwULjssaQ4IOtBxeDdih0l8Ss4ZuxxCMv03
/Axb9tOHO/tlb7UPwe3kf58uwNnHE6aCzOvF+ggv0c6mxvuK58MtB/R5qDCR2QfXVL9YvHwfWG7Q
j9V/UBhcgJFq5B+khUQ1oThxm8WRDrY29W3di9Y9/7BpcytmbAT01Y0Jl+wG90nA1027hMzGnZb2
uGfyMOtfh0PublaYEMINtL5IdKHRNqNqRS7beKCMO2FD9Ho7edVI0w5t8xGemW/YGps/fhS7TguC
fc+ZF6MLWIhzwRJIN/uxBKi1UMFjWGZvxWe+BSYH8YWR2j9zEXAOATQQdwLPqsTXQB+SMbQhVBGa
/AS6nlC/tRFMnQcVs6vTIDJ+ICy04HJHfRhghyokQfhFAdZzOQE0X+EhW7XhOTNIHeCHan2y3vYT
gIiD0IxOzM5Bo5lC5RxqOY2WtoQ50k4FM4XU6h0mp3mfI/xht/z11Y4Vu4AQPv6kP799Nvv5Hf8o
fOEuMcPPXqAiLKjgRgMwBBQv97RIMZCuzRabu2ANJ8P/jml23+xRoLScP79BF3AZBgInlqyqH/se
YyVJb76Nj0hLrq465RYuiZeksOPp9Yun3XCkXZK1YZ8eljrtDI4dv+y5Z3CU1qTwe72tINXtSyg9
/K+uzBZMhA2nzUVk9DQ2CMmMQMe5BBrp2b2X8PRG7a9wpd6z13fSnr2SK7gd0ePtoPdx1j6dJ8Ko
w6QlTFVY6gNlbVLtvAZl2sxOoyrgdGMnhpzEyMYIqUmjd4pnwBGKjZA9WhNB5AQ4EjGD+s9XgrkI
lQgUzxRiGls6UUSYytCix7fnlFucNZWzp+etPFSWNIYaaqkdjpakMMn4pfN3wJazYYrcteusH32k
saA/G6Lr0p7uLS69+oEetQPY9qGGy9gZjimM5h+IbI8dt/d1e7R8RQxP82XrZ/+0XI+/4xrAWnfO
Q84tuUIsYWx5OTjgfGY8bzyOxZBjCpyFF8ApAbkH/elTMqAwS3+bbbZ/DHZeIHwUAgEzvjo0eLsO
+NsNemEZ7SGuhroDjdQlpmLt3riQf3ju5bBqz6AxwnorSAXoropUcY1N16HYfeMCsGaHpwv1j6tO
dDLMK1SI16AZAvQZWN+3VzFhiAP4RN2f+eSkh9uPqBJx1L44BhAMW9GqGN8ZU9wFzH6GfhtBE5mT
oLpYo0vNka3Er7hvZucd8UsA16XfAu9qfIGx2+MeX4HQW51hUrHTrdXT6a46BEYVnIX9qDsrU1Ct
8W11g4TUddsnp8L7AR7n0f3RUXovtE6H4Gk4qI7pE4NbWEQUZfAowTpdYwydtgoKcphK0DmxMngw
8AHzgyiGxcAEQ02e5INDTbGmdvSTzwCubMNJx9N2mHSZQit29xb1sd+YFdGV2eTJorR4AUlS59BY
EZXrLFqEWDB8wtoHvfR3vy6sMj2hWuToYnQLB/ndd67J1TAvCFZfnKj9tnPVQv0pM3V83ehi6ZdX
d6v+wZQ2D7CWHBrsF54PGMJodgd0lTjVG3J15z6mcYZkHLFmr++/R9tscIjgdIaejv5ofnzadwI9
VfPZ2ilrC5dNzMAmFdCpPtRe1K8K2AzTXsWlBWk214PXM4Jr6d42rGSAXdAOnJuHl5HxNZ/riaZx
Uo1KABOocgq9wcfR5seQGHrGnjh+QiupQCMQ5sF6c3oH/w2DGAV1y9Oxr4CdmjRwxn9BK+669z/O
SA0yCM5nEGcYlqrR0Qa1w90SoWyRNTaS7Ig+n4x3RMZFwKRmqFmoIQ9JwyCXE8M6G877gKCc3Foa
vh/edg6H/hGiZ+HcX0H/6Pe52Mgyv6OH6mrxewleWAyu+dPtjysiwCHew27niocFPO4Kx+ZkPfgN
q+uocwrPwS1QHOxH09bfX8u+TfrDXuVAb8FS3BXMTsy37gE46xpOIe/eHxKPabV2/fg0fAXVIG49
oD3+LzK4ORJHdty8wIvPTt2xeMMrDQ45YjtlWHg16iXXaLxLjdvOJ9STBnIn0N+9axak1myq7BpQ
0zLJP42em0fGnHvY34IUJ+9TyEOXviDoWYeJOnqe7O6b7kdjqR9lmSCqPRhmC8Icpqs7hSvK8+Cr
N/dLhKem+BeGZD/EpNCJw07lcFFxvb3jXAzFBRptEfJY3hnXQV3lAMexDLYPZdxemxnuen6BVnmW
jJdqXk4N27A5rkdyIs8f5qgInGE4pexJmP/LtOr/8YBMYfD9yl395Rwr98IgqaCCGa9H71d800b6
sgdfB/I/O6gQTfhwb3YmXiNhFWpsIaTLFKZQ15gFSDK6XRC2fY/OBMOfZ+R6Va+g13EvmCpR+YAW
nptJxY1Sh5+32CA3us2OREtY8jWHJbcrL8rgE5xXJ45S+IVO8ckOp+SHQArRUlxN9Hpav9BlMQQ0
xLi+fXIJ/OFaui/GAD8bZ+v3/Cr6svXX/itRPKHQ0zFb4R6zn33yFsMNoARYVMjpanCXvL17e8nz
LnSqTY3S1MD1DZgfWfLZqoCvRPt/Yr4ArxKPtH3DNt9ZnrBkU6P67n6KRGy192R6FCaOWphuwUPt
ZdcrJjQvJuC3QwAeBM4WvWf18nu2m90PG1gGApsbiN9oPaTLsiqgc7cc36bE/oJ9cTPidmPVmOfs
ritNNeu+86Ndekw6FeQ3ANPf8o4+4IoLdRcAIucNNL87XdHCYk56zp94PAGiJr03BmIJR2x1chqu
G/egauHahzs9/lx9JmGUchgg9WCK4lxzd3ToCKsfq59z5eijpbggVcFs2HpMobR+GavhFkaFDIXq
ZXeJnSPFQncaOGRloMJzanmvV0ZtBZu9iwHs9Bs92CV45q4IcJg8QMaAph1jztUdf3FAAc92D/AO
qZ2+J7jcWCQ/N6fFEVTvYCtxDd8W1zvnnrDdhdQnXXOOyjw6wAKEsES6z3kMIpeeU0poCmEwQfOC
/cCTSA9AGrrRttf3yznc9ymZy2n76RXQSc2OqG+e0aZLSC2hsm/sk34WbUbxoz39m7wgRyYnJnQd
C6EbDWHG6IYapRfXENzm7V37Av+1bypkZSMnUsDXjAIfaOC+A1HxdwZP0NEK/8xh+NRGVaMTegKn
qfvyjSc0v8/29P478tw+OT172Wkd6V2u2SlTGBaw+C4d6xGB6mrXIqr7S0odg92u59yLsH+fdy6L
L/Dr4zkseNP+7MTsRh91tfmhlZWVhUdIi3O89JQn7Qgdb6O7Gk4OF5OCxuBeT9a/4AoTm/5aF8IS
FJDBZcRCxOmEJhoPYjM+wpNTLJUB7DWLVBnyST6M/uUf5LSqYd90qyXzLk8R0slTcPGPbFL/IFf7
miTGhioGADTnSLiF2fod5Hfo56RcIgj4/sIc3OXyCkuMbjPGcV3gkt7kIK2uTAjvs/ISIqMAuDqa
q8eL4Wcd6IgJ2XzKL81h3wThBPPT7LyTNUOYF9Jld3sUl9FdYP1FPYDuih4iz7hWKOT+J4zQyI5A
i49mdsCRYFeSSmmm1PNo6M3zFGOJNFNxNeCPetiwmGtijdi/eSdY3FfKbSBFglFrmRBiyWM1pfMd
a1cX2awMDF98PFAPPaS52NBgZSsouNQc0AfCKzSz4mjFjKV1GjNkMlYBKgvPWhvcCEBgLZrcozUk
G68swQ5o31xc6oAV+BEcc0A/SE9GeomOAWiYr7v+mp2au7UqClRcK1rmRbzAzNysSve69nTpg3PC
oULAXLqfPlAwNORqCZjrZPddYT5yo8f0NVlxoME8/JDq0Gss98H1uSYgjHb66QkNLsiABdiOP+YI
34fdY362ek6ntnYqunLxhzjl7adDU7xTl7rdzXrWfVuQY4c/kwxcAwhTajA6YO3gPebXjpWu1z6u
1lx6xufZeXWfIlOCdhJotaUf7Vf4+VojTCaQApzMHRFbr3kvfZkf7orV6lu7vhPcPMhQVHJhDuzm
uN9Z1zpBNf/jwfwFWVCqUP7y61K3Mkb1uzteQDZGJi9sLLzLDNkwGdoyfL5AfDX7KDGgb61H3PCK
78uN5/S5xZRsV8adBkixLUxAmIo/s1xlPGo/M6Z9vir2+cEXREVIs9PxhRTA38CaAoJF8uvaBmae
ZiJ//Ig4/0HxmGA3yF2yH/Z9zE6OJhQRneBvsAdz6hDbHQhNww0GWmymnKhZnsOqW6xXMUqQm5nk
ovn8xogyesOPiRq+GhX+ZyLjq+L/ruuyJV0D0geAfGXmGGEE1TxlA2vTgibrWQ5um+R5mgYXc7BO
hh7sw4A5zc+s1/auZY3q0tyevubco4XXGbO+vPdkTb5AW3ieEzCnHk64H0rCtsrYmBwGb3Rqe6m6
RCSoxWn6NWaGTZ0LtoKFRmFWHLbQWRCx3rvujZXqPPnHD+onpxb3CbGe4uuXXOZu6hNZqK+iFsQS
alBRHOLu4KsMsDuYG+oBt4d/GcILHZyt1qaHSWvP0e21e42O3pn3e/kt5xj3Um3Yx6FIt3f94SOq
c4qV87SECHsOsRv2Pn6xEjRM+BoQXh0q9duNudYdSIjRN0oH/JPYunkqKOMZ2og3HLFhTINIxPBV
RiYAL4x78r6rDNgarIzbYjMHebPq5AeFnqBbiSixWJ8Q5EpwcGiBcEDYAdktoQCaTcwOBjMEoXLb
gfUgPOEznDlJBES6EjdT5mg8sySt3JDDYEdm5sxwQjxwhDsIfAPrFDIfExq2KKcz50mBecBzlhrB
hw8spAp5KHKScZ2OmWLLjMcLFSH+67gNjwyb/Y2yrm958u/f0c6ZD/iPwDpkjSEUf7vz+dFShtpw
p2Y48tOie1XUBSvK/r/a6Skp+RZCVLxMyA1kDgHq7yMKAa6KP/55agSMNT98pyO7XTtmr3TeO4nx
g4yFVmcKXHjDjZqrzeitEymRFjFIvI3LMSCDZJBoDPvuHphEh+nahSUEtdFVImIQoGzcyVagKuLF
ZQTTRdPQh5ahOucIvwUCk4lRFpoUF0EKLAc+GJ1wVIZwwP7pQ4QBwrhOuCWM6AYHPqdwSDJCHwHF
oDZSwAtLCQSS62gseUErE9oyTEvu5HsqjA9giT/5gfxHdGMPJpRM+eTKMzrGQBwTiIWwGmFIskqF
xJO/h7Kfyk/843YCifKAySOWy9hN3rjDnoF7Dbuw/PpHuZbPzNYBeRc2kHxw9phqwlSMD89Y+mAF
3PSC8ooMNS4cH7LgYZBlVUdytx5ziZ4hlR34nT8WMrXAc0fv4TPE6HCoWg8Murf13Kwrh/5Xk78v
hHDq8/VSFos8kf8YN/8errvXyVlKXBKY3ixxGN6sNhXvBrjb7OzFinos5djIhURtZB00c4w67jaI
vsUmj1uVeBj8LB03a3LJnJ71XXbSHgx3CWlJ4V97o39P647fQuYuaLpTufYEVco9IWkQuTuopDCc
oTK7JmZS2D5hHrSFWC12WvK/dnLH1mop7kcIFcQTpsMv8T3SSKDXMeDBZxlqwdfEPKG0HeeDNKIy
l6IKCcUSG1dqkXLAfRFbf/gpMYxD5B8lShPoCXhBPAfNYM3fkReHeKxGdC+gw116R1FaKGF30QmL
7DB0boMC1y9c8MclpksqyNOgnUgyyS8syH5QbX3AZmZpXIweZundkSpebz8In4Ey7HHJal5vnaBC
43d3u7NiAO9Wfv21X4X55qLHAP9bcBKPk3g02s4JDAwCOQTXmRr8KICoRCFir5k9aTcbysArP7gk
gejU1FMMnMyci6mxp+XiU87lH6jmP6LWweVpQFOiUTP1CDVCVRKkcn9EsJCKS/pIxAHCYuTHEC9w
3vcc4jmncje97W5XegaG5xdzCchn8rI9qx2c8vdSB78BOuTrPN035lhfF9TO46Lhn3RJRXMslllv
98XZw24/MAa4x+FG9yUuR8qGM5eFHQsYg453i1cVpY25LQIVKye/inTscPWeU+ev6JW3qALkRHoR
PBMIZe8+VeYVsSFwVyhlQjaaG5OEegkHHhoB9Igx/JLQwFcM63q2T3mMWg5AFxQyISq/kjpJ6N85
OS6TTi7EqTKsD6bxtCnqe12HDBnwowvDnWR9J+PEPC3OACAoEWi+mO0D1GHLi6wEydgRxtbjaHdn
VzI/hbRYDqF7UcF/SqvNWBFdS0NOV5nGNc6WwtaUXR4muPlO2f2A5uRE66VHLLS+biesNs+j2YqB
hXBywgF9+HOm9+CL4xoTbSCUh9Mal5mYN32PJpMh9+G8F9SminXZdF0Ds7mNwfc1zAN2I+IrgjYf
Q7HGHlQo8k04UW/QpvkI3zou/cupZrhDbXS3lhTgx16cRzTr42msBTI1cANUWHFv1Ern0SE1ttfN
i8Dqpaz+UbNsB8pKnQA7e4p3HnQ7Zs2kNHgvwK8wc+vz6B1j9qQPgmberDJRasG84rPjcfJwCBiw
Tqw/UMXwwd7qPZ9mO/ilGEfGfSlEeMB5WrojdhirNXvTJrL1hQWSOJgbF0eJFU4OCkT9nz38cyDh
A2c87sQbT0c/BSU3/5jemUYyYuF57GPTX9pJ1UBL28FhThXiMzcyXlb/av946WZ79RWAcLNAEqVY
t8Udl7QOi3jtdpN2UC6u0Xu5dtlrkyPODnxFtgEFqd2+pBHitkPlxI9nfBh22D/KQPaQhlyWg/XY
44ZQDt4PT02uDJmsI+rA8DemTeSbtFn8asDI5pr/29pZ2z1nTcn8oxxEactAPYSpM/n/8NQZLNIQ
PDrmMz0svzPSKSLSgkKdbBAFsR0RUvaHvBDk/iRSPqaVV8Mgji9jki4S8eY+TQ8xCIA6xONz8CFu
B0nqCTum2u6O1ZWx+kewbRz6IDD1wnugvoRnKjNdNXwMyiFYLcZ/0roz22eu6EilO0MALTrWl0sK
e9zjzBNhuBxlskUxqIFn3hvNkPF77fRtLThAPWP5QeHwDA2nbONBr9lK8mE2orKQyPg0jdWBys1/
hgrHJ5OtnlXWkBCsPqYod5sPDgdAbZiit6Lu8MP8qflax/3ta2u9pFq8ClvZ9rfgyyHexOgI23Od
p2yCo28f7wHwDYQTul1QYTzNF0Ekd9tgcpp3V/8uCmps2BGAz9AuBNHu/rMvEeMs1HfjP0HkXlt4
xt9pLmbAqm7XqJM40oTBnvDbyl5/MMyBZ+F0YJ2hH+BVagDImbJg3tGHt8yuvcIiBatlioSV0ImF
C4snlDEWRi7CBIAS8DbUsFVw+mMGx/zJ1LaH7Lft4sxC9NQAMxeG7tv22Ig1NI3jXkILK4YwZfoI
sKgQ0grDblwONEwSdOyUKTisxF2MEWHPqoU2AUZ5M+hH5vDEqMWOpYvH9OcAaxiEJ77j/rpomOTx
6vRQ5mOLKYz3oE8GWaAdt//E904cIUXaeEYTCvMsgRtKpaBwvB9HGMwjYHywcbRtwzVghk7eIFS3
6O+NpsAPwRJ+EFVRbNpjqNv6vhxeUf2pY74nbP6SaQHT7xGJheWw6DMYAFz4Y0DemOv9DZ3I6IMF
u0EXL2PLhQI54T07yI/reNAQL0TpypAAEW7DfejaXA2A+RrbSCNvPcKT5rz31HDreTvtxkBpn+V5
Dqz27KH+R/Ovwtjwylx3Wn6F3ZK2hFwJNmdAvhblESZpsCpxn0eJCUMxOdgJRteoQfAcp0gDaMUp
xJq9Q4LPACFEyEhEFuMy+DFILvrCj1+wiMzG7w0OHob0Fp9ipEDkwuv5ONMSJXmG8he6hcj09eHd
h4k0hLExMrjPS32IF3oKv1L3LvjxVYhCjfTqPU1ScJB28Mrjl/fFngsJifUnoRMNCi/duUVfD/IE
hl8tNCbNNdBTFtMnaUQl8cCRu2t/92ooGhw1FEehEwfOrIXsoHQqfosJZ+NcBu3Kao/7Phes76/h
ZiN0VyFkXHlrkkUOHoBu8AMGB92kPfE/N7e3vMM99D+4lwCHklEgsnkN+5hFN8a2QTyOf4nEBa9J
ln+G7/FnJGnv2JOt3r6IkUet4JzIEwRy+8NW4M7IB/ueu38BTAT+/GObAIOB5MJw8MnGglDthL6H
pULOCUpUjnCcKWSw/j+d9OtIWCvi/tVzZmAowGZOVf8aPDd6eMmgd2EkfA3W4+f+RMPEc4+tAzL4
EgeS64gRg9Cye+6KefkWTcRMocBlk1RsOg0zx0UQY00AK0ahXZczbf1Hit8b/IKgNtgQjz+cM2yc
M9gKsDCBJdXbgtjvBhwbnNCc0y3nNe8DdUDRVnkxAIv1QBoBIPjpaVI4DbxAY4PUwOFRFyUCqkWi
AJWJiqfPeSMyAZBthpanZde5jVk2aN+lDJE25u0BCNJxSatCgvLwmh3Tx6C9722fBlKADgUTXEAh
FT5jkEfKL/lBebLVwur5dLPbetnJnkN11rHPUZ92Q8j3/DBxdvyGGk24lR3/gY8kzMIvxZbI5n7+
8WPepuDaPhDWZUKuvUP3HDPFj5ilis4URSgNCwRV4cblMP+HCgM097BU4MVxzRTMGKDeetKZjTyI
Tefg2mOnebsdj5P26R5mJDEoMeW20/7THIoNSs0eQ3MjqPPWmpntuiXX9OW//OOOWEOGcjcmgUIl
8B/QC/hx+X9YKCK4ZVBYNah69aBB1OV8R9wGoAFPYiqPnpZqKQ0ZOiLq7GUZ8zdzmjsaq+Awue+Y
DbuFsCCCNUCmOqp9NWgv1aBlddH/asx6CS+l10OGNKfGr2XiAQ8CcWGWq9aJQhJpMi5hDb4cuTTw
J8xXPMZnv3kRIj3CQwyP81XG0IRnBAHuzwaGi85xlUubeLT+uf3iLTeTZknzKLWPFpiMQ6vqKnNp
WkdHmrztHQDnEUIjCY9Bezvf4kl8pDkW1wrZGcTCQaRT5+GXOXoXIyaxb4PcNl7Qf+x2BbCOQYaq
AVhx9C5zsD+PHDqHSufpDij6LzQfOk7HKlXb1z0H2OGS683sRWdVCRLMyRu8Gc0TVVPZxRcjcPaD
trdwA+lcoZBAB766vXkrL50b0SAeBZFyFWYhzjzU+HVWprIGWLflsArOHFGLGTZbbNayAyNBwmxB
7LHYjTHEBzwXswkdT3pRqYiaUnMvo8Ofzt7XW1wyDut1yRxS9T5bJtU41QmPwwhhLuihqHaZijir
FZgpgOq2ctIMlgc2GsKsADW4b4SxjlUaLHQxxkf8OlOWMzJYxBpNzBr4JTb23FVRe9HM9ZH7cL57
txnmfHvIXhW6qmsA2eEKMe5rdbYNOllEh7haUW4MnnsF9l7IrnwTwClbCX4tgpocISmfSzAD2nOe
EA8Rm5lgPGVGlxjyu5r+/e/IUHviB0oERMHBJBvyU4iml0UTNtSPLqLeRSs5ZPXghhsZ7TuDxBDU
Ejee8DLoTwg4cCXep8blAluokC95wlD1JLN+TkXJQKhIC+CD4YMJhipQh8iz/3cKpsB0guwmkIcP
huoCJJw9KRuVKI913CwWEP4bro6gJIXTiZieTgXAA5D64fSk+Yxe2T785/QyuccyxgBdA/LoToEC
FyKaVXJ221gQRcBaUtXlultv5JX4zOKIUNh/VGrEcMvByQdGmEkBJumxmF5iIcsFEbgCrEywDIEi
2aNMCBFkAFgGh6r1F63Y6gUD4gKjIuc84YbKZWJx0rrXdLW1b/yxjaATPCSttOX0HSDuLkNBREsP
W6VjBYthNIBBSTv+BMmFvMEg6Ueth5l9qwGsJ7vmoP+wXWZr3Jkn3yHBIi3ochR6hJ43pC5CLblw
NK3N10axsMCkIECR0elCE/iiabCMn306EwZpTp6T+zLEprpdWiiBwskXF0Tu2bJnd9Mu1Aqnxkt8
pD7xemBWagxbmVwKCUfRTDeTswMDGnj7yOtP/4M6XcvVgQlXPGAo9WTQscpRT3HBGE2MdnMYc87A
GwG3p4xwyKq239QASPa4uouuFc/+iAcl+ZA4nkWciwZAIFMIMMEq5qfErkMwnbBrIyZCcHTx9n8I
XwMkHOIiJDeNB1t+8AZgJA5oElv49h9Mf7FaEz0Jg1O+YOGek2qKzxljbYhyrEIoMVnv78nYGXQO
O+E7biUAalCDEY5Coha2PPN8mCaZQhKspNATl4q3b08RxSq33PDwox2smVxLr8RGyZN08o4bygJj
TOUMVVr3Wkk5/NHiCINVm6xXzFTc86w1kZ3lvL8DQOFzIMf2rBvTK8k3WsVMMoEncWkQFFbz6wTe
DmbW6SPrwR3yqV2BFdqi4papD6CmzJpu8HNo1FDl5YobB2CgB9tFx81Y0IGdx68+FN0bUy8J2xBs
8mq/JvBsUtHwiR9GNQGuRa+CtQLTKPZFCFA/G//fPkpIiLAIuNssI3wZZrgqQcelEQ4WjVPuOcwg
C3ZDODc0MSIBhFersL1KWdSxX0mLjeoDwZFYmQDev+y76CzjDrm+qoRdyC+K4gO3EyLxgc1Qwr9y
gdOxPxAwFXb+tA8d5B9YmuZY66IhXIzfbGHq/GjjHQsrCWlx2k2lsUQY+kQmCNtyKUx9djYQ6SRf
LKQAvPHIzGyKHgurxQGE6i/mnipD7teyDe90ZHi5oHFuGjBIYleFxIW9E2RxvgWrj//IrOts1XCq
2AlA5wuz2SnIQrobnBBpiyGHH0boLECbv45YMp75uIeRMe6NDsNzdsv6QAKzvoFeTQWqm6mRgXjr
TkNyZQ5G+/CEz9giGLdlT5yNuMdgSFPaw+bFemIy5gloqibK+EmiANwB558dO+PSbcPPIlFglb3N
EPdssJ8p9CRsTAnE4mF78vX3Ps231XFOvmZ9M+R6ALFEZQEOLQXWYRROf9cHMa0IW9DdqfhhH8UG
yKumk9Lubap/OYZtl9Q8w/1f8AfOEd2Tmz3F8IZYSec8OWNes+MwX527NEsC0OpzAA8MggpXErww
aMM+3IA5AOAYATgD/FS5YZ+tuRZv4S+NSLblfO0NgUMHv/Roef1QrHg0D4qVV8/WyWOmuy+Mf4kZ
xb7omP/wx/0SQD6i7fSPi1OErfv2sjHY+gf18J19hgjrAGA2x5GRPEhl1LeffZFh5AssDIDsDo9M
9Q4bdUsd9AW34kDBJv52NPt0dcnTZeqmxI/wZSni0P8eGDBMna+tLvStwVa14erTSuBBfHU6znVY
jIgTgOISfUD1usgLgpP/sbqJWPlTlBHzWUOM2tC+232cgZa3wb32R1uw2rOXNg3BiC30axgEhJtK
sD9bd/uzF4J7ECTzunrEh3AyubvdQZfd4J/Z0JDTgF+wKlwOhbcNQi56ScNVOS9ddHATEeARV84j
sv/64qaBYzmtFtwSezIl+daZiPRwnZJWf/cfy7uvkbgu975FF1YkFRuGuDbvgUD9z8c6hUR7wvPZ
X/CR99r50T1zvvKR/cc7QOZHP4pVO9vsAdavULwiPcW/OsI7fAIl+4HC8htNxInp6xPaMa3i6zug
1gnruJyoeTdfM5KoGUBSo/ApMSdAFppj/Y7Pwd0Hk+MN3vzCEdoXR6PHVPfv7vmEAdOBHQkveNhh
u4enR0gw5CzBGdOC42ZtJOGV4NglSbFnHm76zaC4sewggS/pMxv/hV/b8LNcQ+3jIhBDy1uhPmdp
NegJSZVzL2M9h7nIKq1iPjHtuB6J3VSBhrEf7F+kveCAUBLge3ebv5vdpbOB/INW9ubiyw7TEL4C
noSOX522X5O4ZbJtnnnh7jWVk9I4uA2MLrP/93eCelBhjfjFE+Lq+WG4fOI2DYER8YpXBh3cAkxl
3MXz+eS/7bddILzFDomAF1BIUVfZnVDfMtd4owbhLFuI5zUPFRGbgMWSFVsOWlDD9zdfTnxN3n3I
IxJOHHiswMyDJZ9cq8zDFCEpdLG9waUUq/1yK8kGWojYuB82ycvjVZtgqA4whNDC+mjdXmh09UU5
er5M9q8bqQsN/PqIB+Z5s2uoPn+wt5468M4AOcDySORLz71VQC7rp9t5ORC8OqeopUx4tiqS3Qdt
3MIIKvh4m3u2dI7ZUkMFZJbMMAjW2OAFDPDc4BA2vfiTy2qC9FaX9JnKev7s/V5vAzxVlmVgFP3y
wj1cLZZLtJa96bQadxUstPYtpJo2PxnWMOVJobG4moPB4EKwISakhT1wiKMdin08uch9QYSO9nRt
mF/F5rkC1pb47NYSFIaueEoAa/hIEU5P2374+5msmW4Eykb0L1RUw8QsDU2sD8dyGJFDCTABZnH5
E78ULAAANLCopDTA7VFz31b0IUsANGTasn1BOmL9TQEQK+RJIMEzf1TODoaCPVNpHFqJWyc8zuga
foiGsK2SWbULE1aIFNjnZSv2/drG6iEIzlQNFzvPOfA2cqIbFI9Qz73j/kr2OSz/X3sGxFnMoxKM
7LfU/hDpXmJ5TOhKidbhwvc/tnbz3vhwT65n+WLP6O+OCTjcmPlv0u3brSPn0LU3aN9sQJ6Oe2xY
LsJEfNoqeSWSNy4GckVSuMT9cRv+Zd8+vOuKXeHs7KHyEVZLWVitjixCcjFBTa/YEX1z9Lv7fW/0
N7750du63OBWR/5lOo46gf1pQg2LpRXls/D8o/Uq+kADMO9cJuJKs6gV3eboYhadZIG3edtCTepm
De1FFse21BmFzZ1ZxChWT3aSrxYLcKEFfoDrGPch6FGiJ/vSnVrcjNOabFNoSGNxbjmb9gm1WRyR
O9CNJuPZYTAj23QVdzKXRhU3viXfwhEbJxy24/Nw1ZiZ3A1doeEPmFYTWsp7xdExpyh+uQvdi+nI
IIozQWbaLo6ZtJJbHKGYhOH/aXiL8wx7d1edQRU3cQusXaO2/h7slRbmNVQxLo0iz0Cwq5Xg6EEt
OAOHMIAUWICXHOcfmj6pvRaLRi4c824bqEGI70hcXfodKhWqVoB/ACMmvGl6yFMaphwLAriaFgAb
VRZKujXP80K8PoQMmK7tIDNC1w1gixCpsw4z0K4U09KYtAV0Yrhu7smNAyXZefJ4PlPXhCWSBm5B
9Mbu6jNnKgcjaI/wSdpwIGHU7gKNQhfa+irOGitoYSDpBtisP2dxQt6gGC1BXhxSJ4PwzcoN66JV
jT+09hBEwThwCl0lrivo02pVg2KaTECI5m2Rrg5nbI1bjUIzWAdufhRfER1ROBP9X85we1UOEww4
eUjEmy6O4fsEQdAapsYfcZ78uLhoRm0x/DiQeIgQBfB3H4MYx/CGIHcEuLYKKyDENM34S/vUnyaM
Nq4ovKRVs+kL9ibuTHXJB8urkQvVS9gQMLYQoUDdgsWCuFadiVuL3CH+7OHvCLGyRuDfa78FyIR4
aEernX5ycKq5WM+tbd5KGjW0K2LoIWZN+N5R6960f0GgCFVNnB/RSXFqSzLhIoZ8ucIaJWUQjKpk
xpYKfJFlB5e0MT0gIokpw6Lqy2sw3XBo8Pks0iqJlKhx9LvL/ITPRzwGN4xnS6mdQouMb7Bwc6Es
1yCdNpc5jlnAzf9CTuYDMudNViC26x2LS/hzOV8aOg+XL8Cdx/K8w3x0DEbtYOulx6mWgn5w8ZMH
7qnyuvBtdigDOH3eJp5vLvMbWi/Wbexm4nPH50wz0iSLveAzTGjGOn7OyP8RC73TLLtNYZP4WSoc
HOaFo0CMuAhThDbK9/CSKhEIgzBq+DdpygdqLEQjIGeLx5bVw9WQKxUEgJAOd/bO1Qn5DD3Z2hfg
LWuKZ8gKcGHRsErqHo4HCg1ymdJuZ2tbWBSCEb0dlSnNYtGbAG7piFfx435wPAbQBYDm/rl/mg+e
QRU4Cg7o5NOx4xulmDn+TRgu/HAAvTnCtm0h31UZrjnfcEFisiLXMklYpEhjbuxFd9/mGWWvXHHT
ZfOSwoDHQQodn4UdxYyvEnngMhhiBZAvKEhyE1Pevb04Eb5JPI4MS6CA86XYspiQKCb7qKR27E/e
7D2eISyhoGasB7h4TFcvKgXz1pU1hPPTnHsCP4EMqJEbZOzK78piWMRarUZy+SSn1eAiLuhl6YLB
vQ5bKEWX5Odze/JXSf/6Qc95HK45xzyhfL6EEaREWXd6RObEpxYi4dlDAkFcRwMYy9vDlEkN5uF0
bag6/qGzwDBulokz0PPmqY37PlrHKnrpoD2pdnHXQgh9wPmz9DFO/0zXUB+PD2sfTijf/0tc7Bki
L6czktkD/TEHkwMRjIEbaqe1J11iw3riQ9IBX9yPYp17LJj3/iNiwBU3RbiELIsEjAX9UAdqLfSW
P+yT2F7Y7D9glG/4t/TJUHVAMQWN1LFTMB8MwS4OGQM3XJV6DOW/sd6qXUamOmZuyvCHOpt9nAo6
IuLycbYVSj9KVPux+3YkqJ7QzLMVQqixLvSR65TEJqg1kMcp8YmyUglcItllQqWkWBZ3dmw9GAe2
4WnYCo0NUtn/aDqzZUWxJQw/kREyKHLLDIID4nhjbCfEEcH56ftLK/rUqe6uqr0thUWuXH/+A8n0
xja3WzwtmnNowdhxyzS3aXwD2sgdsyxaedxFWcWzBCrFsYd5IL3G6I09Qfay2sgwpvRjHCV5qfGh
y8H1S6KVARGMkRf4GWMuDY3hfHfu72gjdhx11iNxjTnf3BGWMU4kwCS/ja7wENHZarxRxjKcYlTq
n/3dgM3yNIaASjQFQyKZPlMSaL7zDZjS7sWXnMCzXXND+8JQivigx0pAK6Z22SO3zJpj9eWXbkCt
7BIgAM1IjlaV12XfaMIZ/HLTPa8aUenLuyWmwv0iFX4KEAeUNvC9sJ8QCiQAGIpkiUbdjQrnMTXC
kq3jZzAuhnxMYgh/x9xQZgTyWIroPtzT5mNAiO6fevKcplTdRcK34RRLJXghIj2Dwd4iNuAqXPX7
9Xi1MqjAjFLD2Wx/Bax2Jjhse17tZ7/9M8QUG8tryBhNZJ+zheYsFpo3E/o0GxrsaMo55RM/SRqQ
7Bzs4X+Dtqwvg8WCrW12im8CZVsaOC4PJzvBuysUp0avbMLfDUKqIKXc4NCMV+odt2uMB38oz9l9
oiJgikLEHeO6tD0nP7p/xsgZPpOQeiDd0hKJCSu+qc7966RbGqUlLqpH/6Bg/c0Gilsbexu1CY1t
F4qPGBjAPweY89Wf/pyx9oFu607vZ2zEVhe7PPQA3GmaUi4+ATNDyfaCQQ6EBpJoe1TxUzgRkE/9
sCfeVog4ZLm0LIbpYkkrj+LboQMqRzIRvk6o7RMzOAE2ECS2Y/1xVCaJW/Vn/LG+4/Y9dsTf7s6T
vQQpHy0dWIp1uGaf97K0wZbCViitgwE1onJmb1w8pb+oAivrLyRfWr7LmTTiLtih+A7CP+amycyZ
hgaSCR1Z38CkgbvMnRZLfUkFfjUGN4g33n4gBnoKWxSzfvBr8RtbRowlZ/xeSW2dsDYAv3gBj+6N
DXUxS5irY84IyPdzFWEmIdwDOaqA/37tpDkBq4sSQDUZHS1MsD7mrmCmIXE0vBa2xNgvghqydOuo
OzTCIU1qgT8JzuY4xbK4Ua9mrM8Fydwb8JzhZiPZZozNicl9Zwso9yUultxAsosxuQMSFycxNDoU
d9YbPb4RrCib5qzBVpuVrGS6LmIsGISX8Zv3c4WKtTAYreHhyTwNsz+nPbiU0Brhr3wdVAbvh1eV
fgHrfm0mGuppi3TUbwpTCabjeSydzZGOTb/I9G3LW6at+S1y2jl+mQouy9w4IgQ5Ow/5XFnfFJvb
+5S4xDQ7sV2mBKvGN0gLP7Rt/teMe73v7uVYMJpOVqcdDlCDbDrhVkt9kmSZNhI7Q5eu67RI/TyX
xiOkN146fr8VZGFHpMuQAwlKW9x6zKzwEGPJgvyuadJrK/SFmgNblC+jf++2si4tFSEoVtETdQHE
99DjectCZtt99U221YX2bYtqkQ4KGrGdUaQSlc/khRiysVvyjrZIyO/eOpX4ARoxk0nA2RosW/Ey
rh5ek1AXplFNgtu5tHeicm04hkxMe1I4HsmqMwEaTpGcz4oUngs8o/AwgCfnZu8V6/+tQDs6+1LR
oCpL151iHzzKQvJ2A6Sv157eoVzCb+GLUyh19Xqa+9yrbsppRTo/igeIODU4ga38IxLLtm+6hysU
VrR4jG5p1GED3mD+uOqp9/r69cmtsfw69xDE3G9B5x3mh+isd7V8AuuXKA2qkdIVrq4KkbV+ZEvg
FHii4fwkfLqj0PCIGU33rAvOHuOn3zi6S6wpEaDiGgYG9SbTt7JrCB2AQ3D32zjs3lw10LtnDwca
Z6n0XljkEUp5UX2MTq7sqZ65+zAHUQEyjuBlJUZ848Ibv0bk6D6V5H3xbyiy9oQVQ1QbmH/rsrul
thZeWp6G3HTGd232l6/fqDBgao7bueeR+sBxmFPO66/4iv7/Hn3BVcnogV6dB+WctpWBvjS0Rbcc
PO9utfcX6tkxr/1nzMS5cCuMQaGD46a6ZJGtPu6yRO1T9xhiNKZal2cSTuIgzZPmQA0VQnHibQM4
xm+//e0dCIypTf85m5xm+c2X2RP+etDT9jRuH6J1ImJT6J7s4SY4gSYfXMxAwEM5/vsjuFlCaXvO
lZFRuczwsAj+eHTuBrkRX29RhXWvFsmZmfcKleVttHdPEolhH3XLzsaUziLPysJtfTnDXpkGtDh0
4cfCkgZ+wWioMWt5D9zT5roWLeG/7Plkn7/6wviWIfEVZsSuI8Ofjw13DqeehzX52AibsH329GFn
KF63LeQJhXNre5AteGTDTOvyGCkfTMvZSjlE3RXrULkn2ph1A0iPLGLwBaRB7DznU/Ap7AZFjQJG
rzybPfeiMm9xNqCygfp5dBSQhdkpFNoDwSA4NiHok1nFRGx1xQV0/7I4pHJAwcOMcgU/G0WAzOBb
QolJIIBBR6MLeM7Y7+hVKKS/AAL7cHepIcWE+ks3VrJJ6QRyHLJ2hK9o50/8RdUdoVxS2ZlQTwAs
DIvSjwLN89pbBaPPyYquo8nW7N3etkdeGqrJDcIv8rBJx9FwgmhVgalwFSYHNWevEXvLQ1acghIO
V3/WHragQ5HY4prIRG9QfCaB8ZNFPpb2m4GPq4wYR9E5DwApOpOFMeM8kGWE27KT1NRiaoEOAdmE
xCsSil81czKsq+zsMU4zbNua85Rh2bFth/03E7FrCvzIEeQxDt8rMUgqrOLpZI/twVOhYuZoO64+
B/dWijwD5vaqAbrBDUq+a05b3IYl6pJZArmyxUxM7JMWJo+BU85XpqU3aMf26DdV9iZ4DE/wFNZF
zhP2GIJiYCwZrhABGZgL2ihvFQelwyQPrj1QH8wPPELIpENhP3+5C/ANYd1HnWcIWcXPaMawMsOx
g66lHTV3aN2Ks0N+/IOD2OvtqlT7BPuLm1VwgpPlkuQpsKGTJK+et/Buf+yycvyEUfWKxG1c8ZLV
ER+xzEA9aGWQs7mkQl+mR2PyXeMiE94JlIccBy38hRVum2oOtNBFSdQsxw2DxQl5xSs7/AuhoRzu
HqkSw8myXgyuYZQ0QxyvuEp9Hf8u5I6OQq9EV/xByoHTpWwVniIaQQ15lzIVmYW2p+1Eq2jwKigH
6YWiJhjpiOVKswfuygV2+tcO5p4MOj0uDKjWopSEFF7CKuHS8gzw7Axa6dF+Q59hm7njvYNVxdlu
b5jKqeG3pN1sHa12XDRkFNXU2NmQL9TkCK+1r8WECqrMelA3IMo/IElD3jojfF8K7H68WtN1p3AG
1SEowSYkEG1+annTdzT1PxUEpbXKgI01tP86BpHIn5lyRzhkyIiz82LZGVeHa7nExqnJby3hRS0f
2bpF/YJLM9c9qNSu7aLiS/l4K7zlwPukByii7RFCddtZ6/hGMWK5c5zt6dxTbpMHIefvOTF2l1QX
kzUmX807CH6xObBuqmSO38Aejq6n6V5pTtf1xfso1uvll6Rvbtlgnfi5YwvkY5bdlGry04dx3kOH
hbrolWQmbHrawzOKE7ZaS31ZWxAixWqOBeSbtRczj62YgPIPUiN4VFebUAMbKUDcQfcRvZgU3ya9
XuNCcvdzcsC2Rv46MECrX8G+JvQg9GvHJYVZ+VPejg2YHjDJGgLWBRiQ9ubln0nUkqV/vHnlfu7+
++S0SepgYnvUcXXjrJDTX2Cz1xHgkr4toetEh5AjeOgwKsJuCWsBchdPGT1we3igThs8P1rJMGb4
Wr0RL3es3S7YmSEMkjrAhUv9hHtW4whmzPqzA/81ebjvNAJOBZFUht9v51BJh40RGQ9ZHiyoiyHE
L8Anl8aQxl5hpvv1F+wtAdYbR6eAPwmCQssQnbskGh9Q5Tn78S/z61fyKp4k4RqT40S+u417Uuly
nKfFxs5TyJJ6ir/4BipmYG4gQ3UnleJoWNr1Vdbrz9acOtyBBENdtK8dsiZ9OnMzR6SLyPeBRxc7
aeMhO90Bg3X+6xSDq5czrXxBt2yAVVg3YVI0lXHrfrU2t+delPlLaJ52K9zA7eTLANDpyl/p6n3k
2T8Z4LE37PGhuGAy4niXp7jz1dbiq1qCuisWfRtOziZ43brmcXvKdMs/z7anaQOsrjMI0SWycPfC
oNLivuYt+ACERf3mFa0Ktiv3f4mpO9cGPzOsrCEGw4749toR9mv9V4ocRDPpbdocglkFvJ6A4Qhf
S2NoXoJOuOQy2Vth96RY9/hw+N7CgBeBqCjHsA1RrOeGdyvV5PQQB2QvC/NhukUQK234UahqtX1d
UJ8PTgcTajw/23McLSAhhqJkRRnIufZBS4FN8ANSRCjiE+Aomyf9iADu4rw3ur38stWfsjyFXMH2
3LTvquyLEtEpSQ1X9O8TjuWI6XHik6efXg+IdatvgFmRKFjtP7DDN62hJ5bHRi1omdZVqLDPQd41
YfCwcaqTTw+IIAFckEkAndGeUu000PHCSukh7eVF8T89s9MllJuHr1hnQx7zIeI9KcvWpfYbEDud
1ecLD0jeryAAeSpHwD6C2J9sN93q0BAG24q3yBFfejPrJ1GKWz6VbBAuG3L7wxIHqrmBShLU2qDM
lIyEhiD79LGANNZ9ZaZcRea+jq/1GLIvfFLryxUFfb7dGmgmf294TxNrhYPHywp5DTgxbj9DzguC
cB/0M1A9K12/YRY0xr5PIU7XaKWs/d/FQptWa5K53p7NrWkeDl4DdKw0EXYLEJ2pnktrT1maUtaO
GIdzddxwW05Duaio/ADmr1GfR3lPu689aKYvQHXAImy58cKDt8jOha6UHTSPMpC9CrRdc7IX3FQO
XYx92IUeDSu9rzhjVUGraZPFIh+fBZWzR4XfQL6tf/vz+oJqViU5FZjg7q1QMbgqy0GGFaEInkO/
OeefGppZliD4tDCxcqvf8emEcU3PlgMIg3yCZwAGDAJ0GWWdSZ8+Qq4UE0Pma/5yI/fqRmhgy8d8
mk8vm3oTSBXJchPbOae8Y5b+QcyfnW2eWp5ZNOjpCnhrib2E23zCKcpJGnw7Ze3skTHte+fgDnOy
aHvq11Y7jrn3D9gxnRdGPazy1akxNsp+rUWcRQg9+YyuzX6HxNciqSFTXNwSwuXezYPTp2vunVv6
44TWFuowE+WodAs1c2yj/OWgg+sXEwoUzxD0V5DbZTn4Vom+UzpY+4Dc0KedVQjjkX7dNkyMal5/
TXW4uGFlW4Xf99SgGANwTNrf8IlM9Ozq0CSUtiC8T47XUPGzr7MQIJ07i9ZeHjLpJXmiP4S9IKfB
PdH6CGJzVlgEp/RYdZdbfiuCYoZdOc0S/TQHJxyBmgPBw5hBJg+3MZJ3nfegCwq+D5gMR4wcBzab
GSVUlgQXGZ/NAVMFZm8sNWgE7DeUXEZGfS/rr2BoYkqDO66G3ZqDFBiEbQiNGAX+AqfBm8+LSM0i
pOm6fQfbCvpwgjqQzkucwcQpTEUUew+foZdA+k7zNNlnJPD1MaxofDwmVFoZtGFgYIqNeg5C+HV4
IdLgFy1AIAEWkJ2JJ6/TL0v6NQi3kmZQ94rg9XcPPROaVSfCQ0potvxLFB8fF5tXCfroRJ3InJk0
phWjw9uf0NfKMFEx/uTGRS//SRdMPyfMvf0A8zX3dXYokhgRQtQHM8JPVmynsO+M2JE/7n5wJ2kK
Mhoj+LiKj70XPmMSKaHxFfx3KoR4se1/uIsnWIm6O/a4Z+wx9URSSEjnRWZThifU8zhtkDUblTHY
PlZG4uwmHv1vT2i+6ImQRMjcY+83OLmQ0UrStbAfZdRD7g6BgJ1hgvEXtHrtd7Xgj7EImraDsccK
DAndhbtqID+UgiuWyV+GnWeoaHSZ/mGwH0Do2+F4Zh+w2uzdYzHYuMe4dUom7gQ4WqaYpNMZ8XDG
pIWJgCfEyqx0GugNBLysLByC+5x/aVlmk88Q1K3rfHYee8xsH5PnzDlD3PZv/FMfqhS4GWhO22Ft
GsKclQkMtGsefjyjE69FSUwp2swsOGNmRVcCYz4T8eMX3vN9Rjf1vTntBfOnpNmrcscpdhXylFZ4
sDlqS8iDQ6IEL5tjXsu8Q4fZjKloxy45LBqKwwAbYJgfXaYFyWVTc8H++Sa9oJHKKWlQJ0/iHkS4
wB5PL22gvT3L7kI00L3bSi6QOS7WOoYU35jomnPaNRUrNoaKH7cWhf0d5j7j005suNsLTHnJCwEY
vFtaZVsmVv1UP8QZNKLsAnv63vB5Q8tAWMcYTddahyBu9PGPTagsUC2tG1baJVBuMiEVE4JAYloJ
OYohKnSCFPS/hQQKzqR0yGeRCKrGKGHBxvhfOmxF24xne/aJ4AYkshLwPMASE3sGQoAWLKKKMzxH
kACxurBSGWpxnt8M99vn2pEn4YHq9o+B5WzmBLszDK12l5Z5s8G11HvsRGyFwcvggTBkYXDyd05Z
a+0lzT8wVFBzfcd+lXgfYo6WIQ0RlZ92w3t4j7gZ/7kuFAXG0m0YmhWUvz7+osO9BxFx2X85B3LY
YQADXNI2fcY4KD2YGito1klTYKwp34VRxXHLlsl5roE49kvUAh9QaVoYFqjQPjGQrQbV6NhyGPne
V+XTK8YiiddDWi0YmBzqDyv1wKa3LbY3zPcEO8Ggmp71AMBLieTyKd6KYcAPi2bua5O/YzEiaXLA
ZQNjDM7kRLEzb+Y4wWM1dLpwEK64TuINq5LNxtgCbgom71r3SColHt8uW1+MHoHTdsJWXYKsMnRw
4b2Ob2AJTzI4+aTiP45TBCWi6GkSccfk+jNuIuoR/bH0OZxk/PCXHAVchSTgNG9OyA/WJ7gg4Ele
MLNBmtSx1G05Wh4HOLHAswP9onhiUQc9XI4zoLB0LpRixpXSV8o2JK/JG0/3/WJ46eu61UJamtHR
mjYdLV7F4JjQrAS3eNmwOBb46GYUGrvP5eDoDmhO4GkwLEYMwCAEAGwASjHKkanLcVgMvQR6xBQe
PMwAoe9SSli4F/zXZAiSAddGXHrIDMhA6K7oXDi244ECPEHvR2v/5IplBReTN/Ze3caPrbKiH1fZ
CfYb5pcwpTmNw/DbJ9LoThYOeQEtiwLpMDvgOMMmxxyKC8zsVHY9xEr2oc+Dqa0qvKCYZ9Kh4VbB
bIxkLS1QtxdntZCPbPDNMuPuzhbMsFGXIKZhB/G1qTHF7iIfHtkGr9t8WAP0L3jE60TrriTm6jWh
/g9EncNIediiooJS4oUfEXm2/uYU/BNKRqgDuM9ptADEcz3SJulGL2bODSYny+hLSfKVWUk4LY6q
0R7d43sGHj98dQuPybgWDqFNsst8MMtgmkaVzb3Npj1klKbTmKHb+SCsyThqMxvf6tx+8mll68cb
WeRbq9dWnDaab1Y/EByiFq9BVBCHCq49MSndBqfvsM/0BHTSW8mdadio9bGbkEykgif8iiuiBPV4
hCD5g9Ldgtn7g/jhyGF8XoedoDfHatB/ISaOy+DNGTDNF89uMe7M24PtwPJbvsV1TFMr/tqG/3GY
oNTe4O7q6w8bgN2BwnvoQaJrVfzqNClCoAXvutaSb+/mFOE5hgwbX/5MhJtWw/94LX/OgBlqHmKA
+mnTPw2ESngMkUxgCxZi0oBT95NCz7zr4+ypj/hC2brTwn4Guwo+tOEepvqG8cQJGoYMDLEPDXUI
x7T+LTog7APqC3Iv8UWQdvewouhPi217rg86Tifju7G24RTHafC+YjtAj5c03MsKmUdcda+4sE3p
l8daUsEAgEe5MBnPwjDC6KbllkCUu8NOSw7T5kjHR+GDGmcEndga8Jd1b1gNwZdq29/p++tQ3vEo
fLqHwgMcGb+vAZDaB0/Z3EIxshwgBAtasOzPktNwGdF0yVSlzY+bE99dw4dLqQJw2K/4xqtPdFh+
gDp0E9gKDG6z9/AZxees6u0R9hFMeuldsXZCoMVRyn8PP4M8BjD3GttODHTCLmnYl51Z4kT58X6v
kmeGr0RnEBNlCOt51ul3IJNquxNNt30naEW1lMJ+DCTgr/Qv409w7utI3GDJ3votDrTDwpMMEGN+
4hgr7TN6VFqiNoINbQ7DNCn4e1eFU2HS0C3uv+AXmatgTQAV+wlJ3H85RkROAUJDp7F7xPgkhG/s
RAwbkxS8o3BE4oeEuLaiB6tQvoEDfu8Tv3dPF72Ie2MBMbHRTevQwzoSs//k5qzxHnBRYJL6GM97
f5UN4QHCPMqmQLPnfMMkno/fSW7joMDHx83WN1h/2PEkedjkh85ZiQMJdlAW1JgzRXORyQb+cams
B4/SxyVtYaUhnifi2eCCPmDi9IEZnNNN9HFXTm/TF56J+0U+qqfGfI+Av9OruySyMnQ2se07Ij9I
7kN4pjA0gIuqoRrjnufdwqZz85rZIcjXWC7ztXXA/yy3hV1Jm/P8wIqgcyx7e+sPh4+L9Y7YOlji
ORxZCcmiZpSeJr48QC1HIJg9oy4xXgKnGrdZy81+GQwGSiQ+J+gv/77w3nUOzWZiJLp1RXVYO3lc
wS2q3SI0E3OM/0HBXIJPi6FFcAnew/wBL63tqESldEKdAdKmpQaCWIqt5xz49LC3y6AZ3iMjuYHz
DZloFSGY3N5h9eXZ2wX+zO3bvM1Hh4IefYJH0CZGxgzFBSYak1rn6ug4+wf3Pt7TwQ1IHwoP/g0v
Qem/uwbT4PzP6B//1GhJ/X1FDULFiNUjOcd08n6ZFMwFWLQcJexivg8Uu47fkKF7jeG8jb59ICYo
kgt8YHHwAz6vyg0sxwUsdXCJZD82BsiOnM9Uoo8VfG0UrLi+ZPv6sWCR7DDi1SKmnTnIi2Mg9GS9
4k2Bh0y/sbi7BapXeApnR2KI63ifKv+cNBrDfSqDYuFwk4JcEA887s1ZSmbytsuWtW73sehYAKhy
IXuHwq7vbtnTJvceDmbw07d7t5IQ5Y8jviFtIMqTpa616LV35grLGr/0s1dAwOXxdLDqpE08iBuo
KKWgs66gk91x6iB1wYyV8ABz0FcYaGBat7Qr7z6vPBr8JbN5cGoE3trG2DQgWcDjPvmwis5E7mz1
wlO7iLq7R6+CMIQyge1aZazJdoqYB6UippZwarql0xm3gWE7w+7MDIbnJTKDkTudlu4LmJIAMlrR
S4uHUIFdgpzQvEbL+XulBQBBPMMIz8UxBdYgbgQ8cnBkUGgww6IW+A3Qabb/ID84rDVe6sq0k9Gc
bSxayRt3cQ2nWn0O6SQ4b0HuzJ6ZbreDmHgOIHBsjOhh8NND2QXtDaKoIxun5MgBrDzj7WlVdn8C
0Xcqm9s3MpMHDcvDR3SCtzi7qEWIlT8n0IRC7dW8CbW/DGqvCC+srN1RtcSgpSEyIYMy+ncjJQqy
f3R3zeQYfyM20aF44H48MTDqcfNezqmHnEf1FEyP5CeMbIQFiIJ4iqgzIqRrIhcp5ve2dcwaw6Yn
e7ra10c3ZMCyU3Z4JHHSccV0TP7NjIt0ROb3CBm7GGv58itJ3d3DyMEn+YeAAuuiS8d9D5SpwNDr
jEU2nQZ4KemKocgn+RNHkFOhshICSC+Isp4Tj7Sc0rwJSogR4cExsLmSIT+vLX5iEodKN4fIcwzN
aTmXXhubH+xYuKP4DS2Dry/PEIbiEToGtN8cdmB68alEenydPbzLRIxveA6UCFVT+Md5wxHK/yFS
uyfMKE4BgwQXV82NwReg63EM/xiKEIpxt0s1Cz9rcXKSv0YMsfbIZN6/v/6NjT6y8zOGOC1kGLLH
5Jk5PJAMoM+WVr75+46v3pPUr5ZdhxIbUPUuaQPbpLb3dStkQu0AZgFVqvLPyEKgzLNZ+lD7SUwz
wdBRYrqAWA5sM1KsCOrG6oVsMSRU+6gZqN1b03kO9biKNFeP68Ej3Ae8JfcVm1hGN/w3P2t8pW9Y
NH8wweKrCEgzou+k6r0n8o7kzxW+SmNZ6F4jeoWqcxY3mehDVHvT+cTyFWWPPiJTUTxJ8lodRgjx
+ENZU/JDct+uA4UiQ6CH9wrl9zU0L6+wYsVBpkTejmYJpRdRCj4c/xX7KUlyH0YVkhGfY5l7oRUg
vbzXhiM0b2Q1kWW/P/BMJBYSdirC3I5dI4K4I7NkWo79hhT06wr6YE8yxF6kpXFnKdpqV0dic3I7
q4p2se1dBydJtqvxRInEVaw5ezjo6O6WTzeL15U9GgZIFLrD0Wh09e626x7k6/nAVN62FfvI0Rou
K5M5DXE+cUGQAickGR7JEaekFUxvWFTWLHBIRRzMkRvisSemU+T2ikE0OaKMjTHFRV0Z4caGNwBI
ZB/XaEgqI8GP6Tm6Ro/4MLq4ZVZgENRGUN9wNXjR/MG9C/0tkccwh8r9JGicUeNYGll5RkVJ3YbJ
zwjJoXPDLGFvL34kAjkUYQMLKCfYrndGYKsFR1CEGjcKiRO5LjDCYhQx5LiEopqTzgUXRoxjpxLT
pXX5Oo5Pl36dcCwnqBXTcCzt+A2s8UCwEVrzKEsg8peTFs4NvsS4MmYlluy8YOzvH4dyJZTgwTiF
EaGYO7S5VHI4XvqCvpm4AAmChr1IKGx7zL4n153EvZ/iF6YDd+QnBRMvDL5BdfkytA1C+JEfGUw4
7PjEHxRPvX+4tJRh7gwDyH9vSJTjgp5daerlnM7OyxlHfnArYJdQdfh2GzKYeyYPFMsHfoJh4iZ5
Y9CEBJ0vPdMLie2dKBSlMkrj92TLpntvzjvxmitPW/CMbs7TLmgIK1ea0YfD7kNXTZPFEuIl2JGw
QiCMgY7sm35xulIzzu40TUfqxxVXHXHbE03WvIMss+kt+08CDuV1ZAubUtA5TameNBId8WkDXrfG
uFNTwA4ICUWPKOWfZxBXNqags2qChoq+/YOn2MORfaYxxt2PPplpBsrR2iO0zlm3ed/sVnQ99LA/
/z+mblOIaLwZEqucV9hA9klnhZ6N860rz8mhK2GPd4ReUjMfNCpvvmmN2v+fceKXuy72h5Jmz3YB
QCICEnkOoM+xq66nuL2mKTgIBHc5XiMGloOsDE8XoBRg1zJKFihfnjQ5lAlpC59qCjECrI9DR4Sb
kAUxeLT7WIFIACvMx+/+PZHTQwN9v4QTiloPeSJyq6MDp0u8inpM4txHyBQUSpVGBcPUhf2TH79r
CwvGQkeGkt7W2HBlLxBfNQVTxC+9r4K5mNw02T2FwCdfIdeKP2UdoIC11BHjKXP0Aocl3Anp+FLC
P3rgxIRIN0YF//X2JElX0FuB6wEWmCEAT7P8+NhnF/hNBc3uwBDHktg+iJMkuNI3gNXCfspi5XrI
T7FS7LAtKdGefoJ7NhgMXt5AfptbKE2nGIDM/SVGO5Ec4WoH8zIa9iEmbR/ev8YZrrlusYlJqylm
ftdw2ZdlyIgAdDVbgdATKEvwkHCdLG0tQHczIvMlEtOoZqRDE0YdP5TfM/pv0A3htuJyTcg2PlM7
8ryEuy6fVDAgYbUwO+S5FMYzywWTSiKX4DIeRoQhcSAHIPr6SFhnwqqQa63jdSrriwclbiw0oFsQ
BX7/waxenravX6KmdajUhgtDtjxwnMA72f+mHY5pvELEwTDiTIpZTMWTVLNi31wYeZBuP2SDh4P7
Kffy5aiz506OGoNDr+kV2ELifc9T1F7PX14cd0av2Znumh781y3c3ctEnk4syrFBlHfJaT5kDfSn
A94QpcJe47cs3QpkKcqBvHFgFakfy5hje7af6jyEYpUr1UXMfsRWRhz15NcC7XWAC88+v89zwXmB
nebf5sNxkg1Dygu4iTzBKmQnMQAhj3R6D2QfafX2U5q732qRlzZx5W247blY1WCBQ6kj8ZCfEqNY
/O6N6sI6+tP5ZwG3m3kasjdhqiv4U8i0SfhbIhEkPFjiBlQWLXWTLQX/BrYLcRBo9ESbZaawQITU
zjcJ8+fGtiIWvkyn6AFZ8zKTllcGNwBmluhl5TeFEa72afCB+fSOl1HOqFAMVcvsAyr1ddq7ikD4
jt8wx62c3GkZ4fGvxenuMi58O48/HZ0Ydk14SDImOQwkUvj/FxZrla8n0cjys4yxuIO4XEI451TO
jGrfdjGUmRSQkXZQmmUGMWOUEpQcnI6eHozgZhwds+Q/W1+fCOBDdOuX9kihzUFKLrnn9r9Cc/Vs
zn2c8N2SWo4ZRoWjacS/lV2vx++UdICIpy9burrpAX8Kejz01agTuCEDMUI52Fh2ubRAzoZaZgcB
aCykBmgoTIExCsAOQ1wuOinCxw+aWQmKb8FlN2NJgufbggM5qy/xA0BfSteU3KZvhj3Tq+I6vEaz
p/1sNkAuLXEg+A42laNRtQRydfjLXxamPDrOul+odkYG34PYrAbeLwwkQ46vgUnjAqdXSvobXI2u
JSxXsH6xKwmA+ZNGiuSsexX7cI5R/LLR28pJCeqNeO22JB+dZukcidUyzISp9CYXrxzJ1vE7V0Qi
nDJpk/r5AgqCJaVP7HhhwW3wJAKYZ4RNRwRi4XcGFBLYI7Q8fMUjCTk2sPEgqANQxokKCkpG+ICM
MHILoP5A58OUHPS3hAfCd41bUzIg6I7e0NBpfmzCJuyQrFO/j1/QhaEERHVd2iceF6JCGJqysJhZ
QoZkJ0JwBuz7cWWI2etE6qQxIygQG5CWsDNZ7Pb9gdVE4ZE/hcoFUA8LPWvChG4U2e50Gdyt6ctz
TQGXznHsXsN5nbW4DbhJuLc9pxNQNjasoZgzmX08fybJzO4VpVUs+YNX9hmV0XXeCeAWe0uivX7s
4umy+365JUVp9Gj5pBEiq86dSTfhRC/QjntGd+ZV0EH4DHcGvYag5Br6GBbHbAGazO2WfRY0LNKX
1pPTysX9/h1g23mn6LA498ttMfqsjqOKbNptc1qNH+TT8DDDC+MACkyj2GMMKiN1ehwFn+5JWnVg
QSRlkGYBIT2x+RBtFOVkImuS8z9WLbl42yVyjECiz1GhwWSNZ7aA3frkLL1T1ihdgcRGzeg7g4Rb
/JHRsCbeAcqVV4J6rqu1ukCDKv5yt90emLEM94PlUFs/OAMyqXtMSDYiKUb9gwmsTr50eLsrHLsM
moExg5HerKi3e6fVY38hbwZQH9R6t5zphaXOCq4KY2RgoMkej0dIcKakxJhEPAD2gfR+Uz379r5w
73VErUsBmo9JC/P1O8fnPGKw+HAKwprMVYvDQmP6DTECRJ4WGlDvgEWXw4oHcg0JFhw80IdK/7gT
g8A2fE4YOb4ZGnNzIOgXkqPGEzHTtQsaw+N6RhSGKOJCJFjOR8Wk7bZ6z7V5a1Cs1PSTA9vsdYcD
VUGz8bFIkxBxxgcbKIcZLayGEVQvPDNPVNoKekDDI/AArea5+/aazF/hmUNtjpf0kZiuMfvissyK
7pVwYwpMAiZSdS9sazl+RZk6gOyYJ6hz7t0HYVbkzG+VKWIfNq7FvmG/p/q8IhfvZakY/iEcGNQH
R9/gvRqQWDQjH6bp5Xci/3BQcrH2uWqBTn0riX/pvUoXHRuxcAZTH2z83r6enhW79bKPUM85MGJ3
Mn9AR3q7EI07C8QujMKfs3xSrevo9rFVn8gKPiw5bDWPYwXLrXbzCWYPcGVGrZuDPqfBSZOkaInc
kJiOG9lbvXrX7LUGSrjcslj5C7QMuU+MBpC/4bZ7okOBdsjBY0f+B4YvsYYREIrxI+qT5+AWUamS
PH5jlF6nsGTOE/w8W33YgZNy7xL1AaXjD7J3BcgEoSZeMghEBIqHAzo+/43t6jK9cnaSYCBChvH/
LMMvT+2o+DNira+d7DfiM/HyYvK5DM2U0BIA6faBI2R7U5pOm2RB5HNgjjcfdOuE8CzlLnFvOqGC
VSP40dGvUC+SLrg+Zdxf6O7Dj8gSG/2CY0LHbit+C29aRuZAmpJ+jI9OCLn1jgIGGnayf0TkKqUM
Nl8yiH1P05eBHxZkOxgrjHohLvVX77arOZ8tz/Q2xYb61B10Rqpmm7MFJqbIV0ZdzE5tNeWiEl1G
UMxxNOqs9tayi39VlxQ3/8zAHCFNx6b2arEWM7WGxl7AZniSRzBsM2Mik3X9inDcjHO4uX/1XxVj
5f8ak9XW7cw52jOJcU9dUtN6VcxyL2hIcGyllYUJUtoHjqcVhRGZGt5bimN6R5qVY6Sk0K7WOkGv
9zlqNgaC5uhATWDjGtR/72nu3glIe+D19HFN79aG/nWc8KdqVBKXchkcU8TXTPKPDqOcVneJioLX
00ZKiBrtBaseF0wqCrBCKU4Q/F9eY1P32A8PzgvGUMKlZITe6hqz4q+NAwqRaiyku2nVe/uxM9em
xyTiQwI5jxr9HOQ5vLRhcqr2nthCrYv1SNLmcWNRiFklsCtu3exmsfp3HTIJXg5gUEAsa4enKVOz
MTP7XmujkqME6sM+v7dMjYfOqjmsBLzrZlpHWoa68vuyaDUOgvmcouXNJep+UfnYwfrsRAeGjpuO
fZpR1+6zovc1pQJRhz64ZWPbuqZg8eS92ewWjVHJGOPRPYxvAMHgLbzHlk1TYmTH1ZKzIQIabkP/
bVqPDsCqaDk62xo63PqbFeggv9YTgIJPMdMxCtq7SzZv/n7Vu/sK6RYPx3wF14PHflWvvnNK5ldL
nzcH5+CSpmmnIFChMHZg3fN5Gt4L6uXdN3K3hcMeXT6oK4nUJYo0rCmg/dJpb79Ja9KmjDJUYjI+
u0BALSGL2Hds2DeX7YNgF0vlOdh+oteOO2Wo9pJsFTJj/nA8bgFL40hDWiIEw9ImGvKwd+hSdRyc
/o5vRp4ugSpjpv8a9e0G+QlKJ7cT1dZz9FlAlq+ZiU8q1lc90cG6vbyLlgB/yBbPCpLVVSfHyPxb
O3f+/x9LZ7akqJaF4ScyQgEFbpkH51luCIdUUAERBPHp+9t1OjqiKrvyZKYpe1hr/VPt9Y8jCl3a
EapVDNjwpuEqhdRJWCqIIAdQhnp38c5MmM3tsbm84QSDZ6JzvfCpgiOrCjHRFd593G9vzjK4OTjt
4Rs0tEYojtCkcJv5hKATFlEtngcyIXaQXIV7u4gOW+inbyzsFelnz5/gt/rJZCJX2w7HFX72ovFH
13Kb0wS0S4yR/+XzQPvjooYExjHxllCxYexAEQBeouL3AWcImgraRfoI2JWY0xBIwArDyxeZCcpe
YwigtEOt/cJa25QJDrxozJz+lE2FI+JamUlAj1cYZ+QpgIAyStl2mI7RTFfOMLF55Ky07mf2S1NF
sv3we+UCkxU8+Ua4aqdXml/SU2cazSQu6VN1VQUPRpccVyO0krejhoER+yNxcftljdq3ZXuElNHC
s1xgb/hdY7X0EKatfzVGjVE76WCKvdafEqH44GMKFe5RJGmw+Z+zIoCEp20HEllODfo5tm1uKgcY
zdIdK04Uk3bLOCy2+tzGl5bJxPK7S20sxidscvLsLH50cu5PmgtRjBWsYSZfBdKfAaLJm6dsm7Fi
qjuq8wBj01Vu3S9PZEA1UOcFU7fEEkS5qqTW+IdOOp5soFFC8rQtPUjKHdcuLznQ2OyAzCYBZDr2
kDcvH3/P5BzPZRK0EcGcRti5oeFX7Nd84HUoREhJ8QZ4aPXM6i8NnxdYeCoU9dmQXxzAjTdjQrlD
buI2H2OwCZ9ncgNGaj1O0AUPAA6el9h5oE0l7HxvR2RKT+yiyUFewbB20LhB6zNUGCEkDZ96fGh+
zrTpCKE4EcdAc1/qO9AX746b4kmzgPmVFZ9YfASnBvY42iCFsReWU+Q2Gu95fWnpX/6dDCrfYvqj
SCmhIuJY0LnDQ3aS0FCSyr6h9mGiKlV4GNP8UnlDjuXmuhVuh4NTiirF4nQZuclFwnyaXSAuYAWB
38elJhzRZABUo4mwGsBmPo01G4do5fFxSf2MfxlI3BuNHvfdYMa5+emshzLRLxA1zVf04FFVHvwK
4iKV8MlSixi+Z7vaqccqylB9XAUNsZpEHgdceEt99Tj2F/W+2H5D5aDbeVhS/lEwURhoi2bM80Ij
FtJOTG9LzU2Y8+Ex4N8wqD1/CLwfeO/wGcbrPhFVhg5/36tPMB1mnKwYGJxhgFqDZYm54bwmK5Zw
BY+UX6/dKlcdgmhNw15OmVAwBv8RPyCc4HrTGpdP7ioONhyIQrQoVFPoemSGalg1W+lksHx7+Y4a
ZxCqXjdJwza6Y7jb52mFo8NXeBWPuAiM+6G3F93Zi1IK+q/qpYiLXnDcN1yb8QEZ0A8zBaud61F+
7PbJtkCCbCsX3caEhsLq8XcfBYLajrnRro9yimDF0zpFy2mkjAVSejEjBeXPFsNdg60mATstP/jE
aHOSRtylEOQIpCRUCbgxHlcHIq/ep9tGJ4oA4NC9nQVKVY0zX4++vFXjCnQG+z44LbH1posYmWgM
eK1CoaB6RURTGz2ihqueClpEDSUEk1sjWltGmgYHiw5jPHZ4814ybs8xVRJsIKj2Y6ilLKwBsxr6
1a4y6sa80UrgCa15g/70M8DVFeL105O/YQPC8g2pZwbIqODxvBcdrstralym8VZe23ivt6J79bDI
EGV0PGnwchIMLNxF6strLoRaBjePxHFGcdRYUGMxsIbs2TefsMAwrhLultEPSwMd5teHwD8OF7rK
gCUq6NzRbPmHyh29O3FoUP3TCb7BqfBZmZU8hmadX0Q2a8RGlx/RPwN9KjXFFYfDbz5YhUMLJuyH
yjIMRy6+Bo0V5Rcueg4iAEDc+TCD8jiSBIswZVtiazFH+sprZk67b9bKZiZtechwI1RmRZTIwaca
Y5Ze/vAQ1gmdP9+2XOqjKEMkyA2KJdMe67Ar45twP1Q99nrkPFgBRrrkKmHi2p/MOFDhYE5wReEx
nHIkJqdsCWFyxqmI8bNRLYm28k5DmOMfJtClGcFRju4+JFG8JtolfBPorwQwow0jdEnw8IV4FU0C
b4ROuw+gI/Rzpye/qzLw2wx2WP+IWwLVqakTUJHbGgQS2XxJvGJuM3LVfUqsu0/JFtJ/ylwPnblH
CooXQahttjg/1D5uWVywIdwynXUF+2w/gW0ZftAoUapsOVh+MyHmh5eK5QTkYgr37eeIx1UZzIYn
eJHoGULMdRgFCIut7iq5MOywvWJmeKfImmdHdc/aFAJKHoOVTWE14+uZYSwA6+RfbgVHJUYpM2oD
jUAWg4WHNvfLbOsO/YM5Vs69wAvhq9C4b1Wu6X2OJYFYafwUgTggHdEF5W90jXg8QH3IhNmt4k1K
vWiCbago0zgA0Rht+dGw8onGqLaCRl37yvarew5TFGBtJztO+FmEP0B89rQIS42tOr6bhIOyAAZ+
52LO8j6zUj7CeAqe+0x4LYAerJkFKJrV4bDPfGkEhqXviNgQUhxOroJhF27eOMgdBIA0eFoike+c
7ziTkHCKfCd0OhsxVhv0LDJuBka8pZZLy1Cy1aGdwNuSXJAoOijzyayFjcZe/ZaT+oW+Sj/+RE47
JgYc9Ni1H9shHgvlEQq9MM/eh2rl9lWhLFVXCrK9bvbuQ7R5TUYxVh7PZIl07u3Iqvex09KUOqyi
CTkfTRLsKqnBVPCAXD9iJNta5VVinoXbw/AClrscxdg73uHoblk9PA5l+7w0Y/0ckdSO3MLqcSzn
/+wjCuaVtOmIMD7BgnhyvgQLLpS9NF3+iRBTAEszxE4vYrIN+2pwWp8iR5w+8TBk9DPk43zMmOgj
jhwekiWzh3Do2FqPvhCOUMVwHKDQMmGqOuikJ3th8UNXirnYPz4s+V48MibEnRk6J6issKEFmZ69
kGrmntKY3TTCYfdEFruLHARn+x/UeGo6pNdQOjNWEwdD2Rloun68oCiiJDi9/UichwmH4759eMyh
Gyh1zuS9F3tjgmOXULVyxUTroQfrGWBEETNVNvTp8Qx4lfGGq1uQZB04rr9duVl3G5k4MISlA1uQ
r0USXPRF6ZBcKDu++B0ipr2FM+lhnKgG+xMm9NMIf6G92F64pFG0hfhclH+kvTHjvGM1J8LXcvj5
tR99qQXNGWCpEOeJ5Jr1id+8NFm7YuWwzHROsmY1E37FSYWXcDaN6Joi3eCQLY+k1MvWYI3Hh2Xt
WQyxfdnyltBDEbGNv0wPkzPzJQwLOUa/Z2ERBA2JEkdMQRmYlSjpnge4rly0IBLvQ6qaffoLWai5
uWS412BWo18jNsjiTJN1ngDfmzOmOdPmC/UjtOCjALrua14b3GAmJ317FKhGUfErFFsV/wfYzve1
2Anff/bG+Jxx2SDmdIhTWcR2KPvQlkYLVOw4tgmiAO9NgjmdGJGk7CdxPbLVGEBPoYkqDpi2uO7i
avx4BPHr3DbwDJTmX+b9jqm8twi7ZbhIsaucgCww+xdSjAk1IRVfSGOFifcKu1NgiOvl8rJCDscZ
LBzhWDMZrvjzH5yKWIgmXqQS4K/lRBTarKb9+0zvvcerz5pgVnJ7mxPi2Gn+qsIerHNneMKOoYHI
g6kWUyO/5aipv6cYKf6loWZGjIlHV/n3T3dOwiDyag7wYdixhIpIpQTgOCdFYfWclV+TBAMd6QZ3
v2qnf4i7Ie6+l1xp+tB+PsfNEM1NG0+R7/BM6PF0IZPlFEbTxQr2KY1Dcj1p7xEXsUdm5RRpDz9j
jkp6yy2MBGYpGPbTE4MR1uBmXZrv2VtjUsJhSNXXipppOFWrefK5UKottQNJojvUjr+gd+o/bdTi
slikKge+vFs/Nu5ff3WWF5Cl/Jhjz2jpTKACcdBCE5Wj+2nIHG0IQPc8ZXsFIBULX+uhu2+BH+vB
Me07fHAY7xBpO1gfIAbGHkCsaUvBR8uHSUJWrNCzUHpj9H/BRqR0m9y8YD+EfQA51piDl1y4jFNT
rNt59MU1I7pLOFBENNZfhTbL4Q1nrAOZAcPwHZXrIboT8g7rO+HsSs40sN8LBZ7q0MKmwIrd7vcY
f7nN2RivyoqYnXFmQdQc0jUr/clEIQCoIMGG4ToTA9nGQ8DfY4vOgSxcud31i/w1KOiPkIlZFC/E
QTfp8NuAEQIUSJYmS6fdrLmoEsSBRsLw0ewt/+6VGadu1ichgqsLOYJQI0BohlXy8zKirR5ccy+n
NwSH/K6fF5m0yP424vJHhS2U1DdPu6YetHqmcFhmSaYwQRARJ+x7+Cs6tByb1vkkcKDShC0PxslN
+nLwyCk2DBghIKwyXAAAKUUym0OtTyNXBJk3JB1U4NE/Ym+pIR/Raya8FpcNK4Sxhs3np+85Uw/G
JbRE0ShANIHYmpfG0zP2YbgQdK3wMpiLCpVNilOOj83P6NJDdTFzMKWE67DUK0iHMSxQzDt85jYA
sNWicmcYaeo7AYfSOVf4MFBQz4mXw7QSbQihZ/ZrLVCS03t12luhJ3hRIr8Ji6h0msxf4/0IqdS3
c2gDf87r5lrC0BFk/igOSFEcrvHqeI1J7+IT4r/hIb/HfJT77cCl9hBJDsWWuIxrb/XPqo66/6q4
Pyc91ozHHf5gokJHh3AGwh0uo5LAB7hsnjjciyTVcOJZQIYhwjAH/kLJO49rkONYAJj4qnn42mE8
Iv5vbHpOKI4oCjH+4poSjiexZs4oW3mqHAETanomyYIegtoEW7gJDp8Odoh8VVjZltMzhYsJ1ZUw
mIxmmJytl/5SNf945CNEDn9//no9weZRcEPhQzDro1TikubxUujeQCSZjQhmzxmVLb4WZLy82GB7
GDFg9KMZ9AkQHnXxzWzZTbYyJaaP1sBXVgM39+oMYJ9iGnk0QbbqEooWByJ+pgqgN7ohofUWEGMj
YmeSktULFk7epvGnrXV828mtgx6dXPVj1sIE4Dsw0GNZRtD/85UwuxAT8pMcvleCKPFaiaxUbmYq
GQZ+OeU/RoecVD+NDrgQ1CpT+mN4xTifIaDgWTqK4bo+1SFaNeB4vuvLqSaDE/rYJ1p6bPl2oiOt
Fgmc3gvDUXpIqBYmLmBWyHIVqQPC+8y6hlt4LAbKntvCuJ+WvO+QskLHSc0/4V3wYxk6dCys3BCn
G4c6aGnYxOsReClSbx4undn7BHkhTCMVDlRpK3/vA5kGDNWZqdFscSzdmEwCbLIQrf4xQxTZbQSu
nG6ed1PpO1Ah+namWOg7zgozSro2B0eLBEaSAdDkiB0mrJPfT6d+s/QjBx18tm9MOL93DV6GylnI
1AeXFU93v5n1g8bbVdB6cMIep5k5lofGK3OrHq2N2UeCZZNLKJjpeuZBVr8shaTeFlA1WatOwzic
G/AClgxo8er+41sfjiXQaz2dvqAJH6FM1QuJftvEdMnswgrWW9QZq3dgZnNmqZaMZT2bE30C6Xud
E3+nSSeSDnHvkEb2PfP/0mZxz73UHMUetBgItnCHKX4MlaMiGVJztZOBt0wZUcKZP3/NEkYrd+T6
2Ot7CtxTHUszW9K8nx33gvfxNkc8UX54F2RIxttDN259Hb0IdLWSbWj20N658uRRBdlrMdbxUmDE
YMbrmp+MMVr/kIeVsyN0CfTIYuIDZNfEZl+ZC6kAUT0tgwyKkVUL6+ATXl7NWjO3pa1N3vyaSnQ3
74JcIO46vJ6P7UL3gNgwzKyuN5IyKLKEp+qJRqQgu/PtkxlO54SIB5qaqPBumcjrFcH0SxpHJs3C
kmLPwzWGc8ZXQ6jcJ97fjQy/bTc+msEAiweGHCY8i9a4T6qwjr0HnNULYGlvXYSkDT1HXk9jzNNw
qxbMCD/4/ZZ0hQ38lpFogTRXx2BhBqHyH+czPigtFfX6HnN5oLWG6et9+h6tioTiiDK3Rtv1D9jA
iKICWmKq9kUZZhaoCBHs4cRcW/n9hPDlaT9rtwSJK64/BqEpvbsoLGlBT0Rc++7QLvJZ72mf8Syg
+bhttQbRsKQ4w5mKElsKeukmqYPuc0x8XLNS+uS4xLiFY+5lNChfD0hE4CJBZsOrX/G+7o/E8IeD
176pOTKs3EJkZ3jZtmR8KIyOv9a9tvv0z+1RkQIZKBBGuGpJiMdyt5bHIieQBw0opfl6uUjjFW5N
UzAvRjG3+sT1c/uZD1yOyFGE3YTJ4iMant9QrxCCEQmpQDYQE3GawtyHFtbqPP4b4XRmb9VCsNAz
yXlX+35s9/lJFXEjkIzuu2eNUWFWnfrV+E6MSXYdVMGtOpVXpYPVUkh2rxoAWXgpGDR81Vvj9Erd
qjlanjkNCdSDGrfIYq2yt7UyNR/FljUnkXuKeOpR1+5dfjr9/mKgYwHAUqFkGbwZyMTo0L/TPI7q
h1Ok/pCJ2mAlPnvv5t/6ZWf41RcYfEllY2lvxHjJvOJeUOPzaFMNMDu/bd4ffxifh4lqf3v0HtJU
aceD2/mnfkktY2KcIRVLoapVMOR68OtBZFJ3OPIHBFQ0HWMLaViPh3nf4TswCJZmw+ey4Ak9ky0T
3bK3H/U3P66mFu74MHEQh9Nc9lpXq4xFWINMYxLSMO//ePwftQ0+FA7JuqkPz+ScvhB043ervMOs
XD3psdIXrhXytEE/+Wa60QMbX8bSLGm8tgY4+XJUkk/ycVqkZMbjHhC7WSqOXnKNt7xYHKMoQMA3
aa+ANUaQ7qyGNo44HCbFoqTnZDUR5mM5L48xBRPOfr6bmgx1g2o8jYHqTG1/EFG0BClzLS5pLuo5
RTk+MSMjASoup6gbt8MM0piyYVZMSBqAHFU+JTa1U+88uvKLQGPYD3Gc4LSmvDNLLNY7MPeEMjnq
LZkCi/IThgzsAIgKpRt3iFhy0eaQpUlK03jQLT83bo7bQUtdmTtZIv2yO/0oNwawEoF+Etl7USC3
X7drvB496YS/3zdgMVhw6rjFoJujGlS1bDx9hBo/2YKzdgMc3CRPffxgOfbnj56voONHA5D5cYJd
FNwvyZfeHCPf5au/LvPNL/Pfw+D34WwBsYrNezVN3uEbspdu8ecv2eUhi65X2K3oRT6qrQKNmhLk
v5F9Y8bxNnbq8/psUcyQsAYq4MiZS2qEztQjnnzU0y/o9r/YznR4AzzPs0zXdlM3ilXC77zjZmyW
z+WrPjaPa2q2qG2q6WPgPPJjDK1DMX5Eg+fes/Baoq9xrfJqOHrfQCPrmAmzrjkqZHBXn9INPEzM
TNRpD6AwTufg0n9Z4SjwQaCIxVz2H7R5A1upZz0TFItvsBkMXchZj4CKBS+duyO4j4ADOx/YLr67
1DLUVnR8g12BqkpYH94IeEfSbiGZV4LeORKGbMxfsKHNXAygalRMpg6OTMVpfZdgETxviAUD8xeb
6IiQ+b/CCvE/KxMTcjqILy+b/ONdD4lbpqOmW4Dj7vRJ+VrIHOFQUce3+eFIGrnozztU9BC6Nofx
Y4yMpnR22sCYlzJVpplwlI48t3dEQVOjvBNpPm++l4sbfolPdrDnKE2nEb2A737BCgGP4RxB1KUu
sRCdof2l9H5aX5jISBN0xrF0n8sDngbfoTF+luZuZFC9Dqzdv0BJNfujlJ2zd5c4kBfsNzxz8nAs
XnBQmx6kQBIcuLFNNGb/vLaE3MjdiWjlHa+spYbs+zjxEOz3xyXpzZNtDiwluOdB6UBt9OZfI/2D
s3tmSmmN+3hYRIdk+ux7fDk4MsMuxakZkJLA7uWcoao56Ntn6LTjsQFK47sqg39GsVFFY6yZh10H
AqehCupDT99JAytmSqma875P5ySBciOUMIVbm43wYovObRCMd/LEdb8wTMohZP5vuPyjQHExQvsr
ANJzMsnnA/dnHqZ4po0PUHHb0mpI257O+SoGEzJmOnuLooeKQuLPdkFAnG+F8mq0wR/3vL0luEsg
G+Q0QchPb/PiJOS0ka5g71hhEiXKFJBZItvNF2bJZCdbe5nI5RTdq7oB5hJcb9owbpVwJvyM6Rg8
OE+sDdFfrjNOJ8osIRB4ESpkSMzMDWnNXcV+YYBRmPVuwNLSHCFcvvUMSq7X7otvJWI5E+QMIwRG
DDj00fTOhS3C3azJwBuacjzW5X2ruvmIC9b8qmaLcHs1ZmE1Q+eZIxbqnB70cWoAFHzQSMePt/8q
5iXxq8V733JUjIp17N1ZIqWvrV4AlArGEszdenNF9V5D5zUKh1BliDV7Opm0HVXB4O6xTgkg+B3u
qZ/eT1DiKghC8lzqh3+Y32I7N7YN/LCZzFrOUq3/zkJ88IRNStnMHA7AZnJTx7fH6V6FHLbpBLoD
nVV3dxV9qyCyR8CxAQD7sUvBY7OJDk3UKvt7tbk22A3c8GCDqWvrZLknB0nf0vZRrcJB9dPOhQvT
kXFPd3+npapa+/sbY3jzNWUiLqGoEMdj4v6AOQSXhkBruZQ+054t9QzecA4IXuAbwc2b+eKiAdq2
oXvoQgqBKADxlvG7PrHJgyYoUpkkR+eK01Y7Gk3QO1jdMKgL+N4Pl6cK+4csLZ4cwF+yIkn1O3Sf
gMvoap5WH0H/mydmNpBJR7xZNGmf2tFuzoeZHV7BguKSfJ0PdAi4aZA/Av4t2dMP34IXvC5DJ4uH
tpArj7cbKi7Nn0lHhq/V/NZN34NgoCADIfjS+ZPm8zsDTyj6Rv8sDjC04Ovc46Pra0tk1geh8cvI
Lht6GIY1IyHZhJw/u3vTx7lbV35sJMtkSvN8Hc3E2gBT6JiM0VjcZAjqwi64Tx4FAhBkIQxo1qCh
Ii8XVANjiLs5b97m+aG5Mc5qkG0LIEQ8U7CzNuTl0jk5Ewiz6Un3uIfF8JQSGy40rkYicODaegga
Ygvg6pDDhX5i28KINCXHGRGyk7aWNukhQ7m5vRWlPZ7UIhqA4dIy9YbjZv1g/9NVq8zQxHyoAiL7
RJ9pPqfe+gL/HAc4kpLAABVy8KC6R/h5hW9lJFxgsPPRCyN0HPe8B2K6EDHxGqSRCxpi8T93W/lO
mNTdJC2Ext7PNqK/p39fwxPGVN+cicBXwieCDx0bU9Cnty/lNewIMQGHeoY23hZpbExXyIcAQxNT
dBBDptndwH0MHcjFjQL8MgBXyyufjoRZ7+wzeSwwxWKDPBiRPGsTpoX2chIt4OcLBVRzgpHKkv5j
CHe6W0PF42Wlnhri9JbMuOKb3bq4IWu7fww1ZAR6IWDC7z3Xmj4uIj/74yZLUd0jnVbnt9klHM7l
j3UbGINJbX44a2eQ5v+ygeDFl62DUAfrjc7EmIIhBjOTB2yBLqK1i4PalxCszYW4AKdXbAQ20/uS
ior5/Tmj4UHg84Wx6N6JH3jxiMxuHUDwoFS/9eCfqQpvzxOatzHaPZwKHYSj9CAZJyPzBfxpKMpm
wIUknYYfIRTHS8Kfog5+GV80jpZEKtGbtseSMUsgvHIIgQc2qGb9aJ6NA3IP3l9bX/AVmWRpnXN8
XI5DGuxFAm2EHh/Pf1NDUw2VyUGU9SShQ1umDydFeoz2FXpU7BLJhvyqbxOSRwBZZ9xWq28z4Z2z
mruNV9NwDufJkJb5GTZcbVFH38B3XdB2wEmBWXxANFnNvfn7DdQgkYr6nYFoJtSRVORY4fBw7WtR
2i9Xkz3vDWrQ0+z8a3qf083i0zfrw7WzI4HrBwn7YWkKhJDrgn2CqZK30rzNiB5awWjHql5BD/KY
9S7GoyL4vAD06WPj6dNcPRibsNp4U3NTOt0Z76M+RwOGNlQN5Lvb9Lz+MHr8ltV7lTaOVIUqVIn7
VNEtSfIqBkN07fQ/tBdg08gVMk8TUHM1rf/lTMEqVp6WflvWFuS3YcE8TnsZdJYxegcmHD/dUF7m
rTdWIljeKpytBlLJb/59e6lKCNmAE4e7WPXUe1Qg9lZ9jYu8mIkMnhvmdYTMSo0Viv3Iki1BqBsO
HIqNYQ8qv1k75GRg31MfkzhQaajVG40M886RC5f/KVkY7AoxCpkg2XSy1yadKeaVVKO+wZ22O5RU
Ny6W6qeI1FARyGlT4LG4BcZ2Uuxmhgml/s+wp2+s30PKkD9NNjiU/967v+/SPWsrUs38AytwjIJJ
nZDH2Njj8ZzKdaxO0CFhh0ANupvauJ7amjE+qxswJlNbCyG8kNXxxnOq3jXDP50GwnV15i/TzR/w
Y4NFsqtOl1jjzNaiuMPyMPxPuNZ7cg+8sM80x1AXD4fbBU3c/vCQ6MgUJqLPvss4DuneMBQWMJ+X
sbtv28oewKE2bv7YfXl/TWi4vAcQtrHdWta7r+GKYq04u2MRYvky7J3wxyWtsA87aY53OZwbTAh7
SGIOgwCh98h72/O1hJPaBzHqk2VP1JJ2hYKoU639EHEqsOLApfs+LTqjAtpv/jZ/55ggCVh9cfAV
GH9/KDI4MlSm9KEi5YDorRGBsIzTBSj9jy1BczCJhPbA0qKM+gwoI15IjOFk/g3M7h9+lpMoopjM
mmsr7C8Hs5Ajlok9gOWdiFG0IR/icqh2l3zVwEkuAkSEvUK727wRFzHFIosFpAcmsuZOMEU7QeMU
gla+I2DtC0y5eng0ycwpWKA0+uYdkAj5j1thLiLoOFrHSGoi0l6UhyeYMjfo16gn7quLstTM15kU
wy2LeJu4WDMtwtup8i46kvrCyVJn1WdnOve/RRnqayYci9ZMnwbweXgZTa2nQgFh3EtjITQFTMiM
i0j5gZbx8p0IZ7B6jEM777LUUeFWvEXYRu95a0+d8PX7WjAPjQ/MMf4duArmRmZsyVUxF4vutCAo
7j/Lpv1eJn3JwxQcC16q3gCvMuGSCL5PWsJ+/wbX8AJzyrKYBpmz2O5h1MCAZ4IgGx7aTWApt6vN
zfR4+KDAq23bXnFwhfoKuH577flM0K0pFvxje3x28TIAu4RRUgT+0p3bfLmtI/oezeyjF0BDY1Zi
KEtGksUJO/kXuYYMyc37YvWO2hVEZXPx8S7y/HpzVnd7BRY7mCOHItQI1xGu7NasZaNtGAFA6/zH
ZUEOVI8xbwxQSHD3YadOgktbzYfStCSBMOinvpSFUAyUu5ddYYsRFxmHMDy4OpA936YKnpDm77ZU
okESDaHzi5PlLfDij50QHOvAP4JboxsC9tCJoJtF9LcnKj+89mGAjmetHMxwUBREPHDmUmPe0pux
5gf4MxQztgdLOU+Xg3iGzoAmmSVHfOuiM1mHrD8yoai4uGNeaF/4n0S4kdg3gpsA0whkFZbB+dkY
MDcgOQ1f6zsopKNBPbd++9FtknS7732jlrhbFzOeHdEScgNmiHNatVlSgKIAGxZB7f1yL1EXKUI+
wsjoV5auS23MMdGj5xxKnGWgtfZSyNxBb36N5XJ6qctRS0FL5YLz7NNSkC86VDYUj8gKAJkBQVIg
NSHAgsiWrRJGqHBZnTyxqivtGd5asM5rXMSYxS/INXLJ1+xBSxJhUoCstA8iracT5oOPN0hItszk
RQHnAjYRMx8FI4A3xET1g4Eq3qX2SFmUb7Pk7hlti84vCI+AXOcXi3YivGEDCieE6Sh1/3DezwsQ
ob9aW2tzpcEyMVBjKnE9IdtGabxhjNCfzItKsfLbgXn+c9+zmbH/m+qgnFgyg2rdBMl1Z1FxuW1r
3DjyPzU4RM5hW1gC5FGXfy/PNg6kM7XYAAj1Oz3/kjELVLLKKHMaxiH9AKCCtBqhpYNmau4yhsFo
gv+pnB/rYzue0hq21kHbx0Y2PwZ9Y3VbsfdXfeJ9wThuJukToPv2lJZyoQFlsLcOQryeUTNbOSBj
uT0ky/Rij5yAusrsdOfa3312XYzXNGQfFYKcdX0/7MRucbsPROqmt6JIiU3pZmwLr3M54vgVxq8z
O1SmdwErsRhVtrhgkeCU/wHeIUzAmJFuzSidYCoSQfPKQQ3NL+of1Z85Vb9WvQhGp3ckkqgAuAja
OQUNezh2gIA2rwWz68VXw00nL9xNzvl1IW750cA/NMyY6tqI35aCbYuN50UBatNBj3em2eWoFMaB
6F+R2DIeINlrrewZ3SsUwiO4XHZF+4JB4d/9wY2mLjJJ5AgjNsBEQ0BW8ihkxvkItBtOJtQvAG83
y+1tXXcITB3X1lddxMI6OqUtZHeg3FkKbeNyTUeaUruz5HrmevZZqA7nNJAxvqxIpcJrvmk5eSH3
ukAM0f4J4wRujGy1BfDxb/xawyh8U51bBHCLgQWH9Y9bbkI5LqRu/3IFQSBATgkty+gn9hwkAmsX
Zp5wCKanMgKWs9eJ8zWWqdv3XfsQoHtd5X/ebxIQKws/wkUWKuD25wzCcAFxKOW0B3cPmKnZrjYW
yNy9wyQLl5VnbzxYZBwwvC/0aJr/SY3dx+lmzzA5PaFdQ7KgbUWo6QFw4rChWymqQFv11sJEOfaN
Z+lWtHrm4DvWrLaH/M3+qUCGPeHoRitHQw8n7pKKRHShqcUQCp+xPniUWYSZbv3mLRMZazFs7Muj
2cLOq8JFtxPuRGxA2VphUeIB52HngLvKVPiXwO6ujetCGLV0/+KjhuvmkO8THACR92+fc5jb5p4q
Qy794dfJ81mtB4hKZCxsAT3oIUVGx0SxGVYz3WHSYCyLxmP347Qj+LxckChdq01mIwh4kj024J9S
Q4hYZXif9VrkThDQRxdqR6nHEAD3SIyBqy0dqQTBaC9CNuZfuPuogLwT/9UbTl8tm9/alTFPqqih
mB8ZgzkD3gFbKonaknuOy3ABkUGabB9baqhrH89daAIXBvBRSqHCBjXFi46hkle7gWRLD2RsCJmQ
7JKWw0sxf+9g9l0jnrYxIx2INSby4SnagQYEDkDNtOIbIL4Xx6OIjGA0ua4WMu8CCDhMpdRAQxbB
NwEevkTyuFooOKZSYeGKTPzVaCt6Z8HeYfwjLCegnguSkVWJGHv4m9z7hPFyTYHZ3vkxeHsYEMJO
/MyXgxIqjCioRPiNTQXZicI8Fd+/kN1Zx9vY76P2Gp73o8/mHzE0iuAdsuuEW8tf6rrzOnCNP8gJ
6xP8hXxMuiwGpc4axSv69tNMBnQgvYIqh9QLPz74s3aK/Ti8zp8xo3KE5uBnjKLMJRbgGIfXgPy5
1cxnVFzEZLJf2Ftr5qM6wwia8p+V2r0Sk5OM36ziKsEP4mHPYDrKDrgpN7eA/G0oK6VgPxWL2evA
pAijVOH9mDJLgYa5mTn6HlK2mHlE+aG+FD9BAO/bTMdEnZVcJjNlw3zLgu3UgaALl/z1b0fSJhol
r4eaya6WuKuaALIMP3NQBPstME8stCmeC9Vq0R7sIY3Qtwr+oTQBdXrutxIFxvCMCepWWMILdRef
pDT4TGc19vKWMoLiFHMHoxQiFBqO8GPKYhF3MexEQfDAdpgsWdZjOqX8+aoeeqLa7QeCjfeW0Dgh
ynxVXguShkgJAglqE3oBgDEEUKBBKEcE+sSwZ8qsdF5iy1fAXHNwHpmRxuCA+ogtOGsaiFWkE/yx
QQAJZswCHnAxHvCCUrv/crDLwU9GvKXCVReKZJRCWhOCIOYWGcsodkGKoXAX9NO8B/8CiYZGnLm/
zmFOdPwHlgE2C9vmy/9fpgzlVaQwgJn9I2JBjSZalukNC2zG3xHfFAkaDrh0DRQpMsT3lC2SW8ya
fw6b2orjOeX5w9vvew9hb0BEmk85Lkp1KiHetxGP4BkHjZNgjZ3SAYsZkhi7FEvuiH+se6jjYWkX
nZldoeVUbAOdaQmKyQ/njeBXfoW+XWS/4vgKE3JSDyzaanW1ha3GFSYbt92/x4rHg78cYkB2+s7h
ikuUsuLfJzDT0XAdX8TXdDyPeOFMWpcy2WCwzi+OTDICy+VDwQKFzHi9LD6E6byx1sYc6xxSA4Rd
3247TA7qkspfX18Erh/m8L/6BphnGV4+Ink51KF2e6D7wQLDLGsofLjRD+ov49oPvXC75y6jpP05
d/tFsuQ1nQnxsfkRX3Lz4uX1tVnB23jalAp58Oys383McUhzjtNXak5LAt01Lxi9rDjc6EE+PXC/
a7S2GK4d9IHL9BeOhfYBJhqB24heGpZKodAk988HkBF7V1CNOmNlf5j2x0zG+HlV37gI1vEXhxLz
jU6KKTI7zegzHhLpI/HUW8UvO50lHNKzIL1M28Q+5jYnN3r+BJczd8Rw18onxSq461YwpQKjTXp2
xg5i0w7PNwP72Mv84xzwFsD5KreDgHeHDiQMYYI+x9sqGNmLVbLwtmC9d3OFL0FrmRgNLi5fiqya
s4ex6h1LT1j5k9U97MZT4KPOC/5H0pktKYpEYfiJjHBHbzPZQWQRtxvDpQRccAEVffr5sicmprtm
uspWSDLP+c+/pHAJBe546givciOAdEBSZy8FTlL+iKUcq0TvU9QKjxtNIH94UOqVjYXs2isnx0w/
9GlV8BqRh6QV2uRWl8v5b+WdEIkNRGePMh2CBk2y9ZHfjguacxfANkVf2VGUJtpY+0C4bDn5MJYQ
lT12jnQ69MIorHRWyehEN4pO/GaUfT3boUvb0dEhWa0WGI9D1AB6tzYBGPJzAhAX0VIPwJAfKE6U
J+TxrB+5zuZBOxwOlLH4F+awe9LcpiNQSk+MAQKjLSSf72rycT68hx74Fi8MK+lss7Zhib9cO2r+
8GWnJZc0pCnQXRxsk5aOEkXle+PADYBMU6YPA9rRCHtL5fBEGI507ePAoRRI7+lddsE9X6UAI72t
MrlFrk3THDzMhDs177RNmv9jdDKwO5L1NnCbdfDC3S3BD+ks8TABuGPr/oMgKrI9PB7uoIIKOxMw
mDxedeb19rnNf8Yr1wNp1FZSgP/89CQXIy/QXPdmpjiV0BzPv1eo97Sit/k4gZffsnPrcJnYXC7W
Mw4Oxkvh4+dFxIOZ3CcRDNfxQL6YCs9yS+uFA30DVIl4ms7Ti4aUc2zU+qvx2+dl+6s/i7CnNL8U
vR0XbGE8tDeTB2MWAcdkfQlB1ShWr3F+WE8LD7Pl9IptNif9M9n1KH3WnC9kKsA56F9IBWLngtYT
nZzaRKm6qYQH/UX0N+HjbNP0IhEVdOq0y6TZcjsQS/1TmNPuz0frIcq5zFCJb3zXHJAdiAp0nnMR
sUslOv6/U3QCof2tLFLQQgDWKApRawqKo2ycPlY7BYh7BM/Kpokmdo/yqHZbYE3B+u104SCz6S6X
U9jd7ILM0+ipyFeVpHW2oLwong1JFFg9aw4mGMhfntBdN0Ox6zDFJnuTU5yzVJmNvHmlHRk1uBgs
1Mh81qNZkgiWZA4zCJoeKXKYP/G+L1R+cv2iByoNyFZ0ut3eDGUv7woOFvRRTYdzPKGwpMsosQgE
mBAYPgFFnfGrhEH+1MFtXDl6yQBKBcv6k7BSjh9Bb91Di0BjwngDjZYTmw7kVoqLycXxtI4A1m5N
uyPS23vIhq5T+O4t8yr4BGeG33Qgo3/IBM4G5rqgUIQIIjqKyH8h+2/6TBqPISE2QTQBMOOo9GC/
QP3+pJ8XOL7xgkFodBaPPwZ4V+tLD3VlzPFv3ART2nBgKwMoYl8hmY7hT3G3LebO+5P67rpnx7Re
O0ZPVdoR7yFVjUmCIm5+ZzFtUNBjdZArq/ETVEUgaWdK2dFb6kA2X3feS2pcZ8ikuFCfU6ajODEm
57Pd23dGFlA3ISSZ3aX69q4DirsXGOXD+JvBtd84f11MUD7+aEYIjt5+E55io0kXt1LuRwc8Ssgm
iOMrDHeWM5pNjja4kNDEFSRHtweP7IP21D4+JwRJ6QVUyQVdc0y8d08cvM5HRtrL6X91UP0B5iuc
mi3Wob5jJbyTdkN1jw549+HBGpZGR2nd3pRHeh4yGqRMeanDe6IwUxZ+jVoX/wkDicEnvu9gCVy8
rGXmKnGdyCAsejKY1mZ8tZw/6BVkILbho8aw3kBFLHO225lUJy3/wPGr/I+A2nhKbbZgDrOjeuOH
Biq6jpeiE59pK+n4ZpBS0fao3YJjkktA9ja47GEYDwbycOgHh2/PgWtBxzx9w9pTrPjnCvp1RQX9
OeM98aPWw9sAm3wYvFcJY0V12d/VHrIL5H7eezGBy/KRsxgJZ0MfwS+KCk7xj4NR7hBF2FlxNZU6
g+2KA7zPGaeitw7gnZ9IhWlM9OkUR/nZ2Nw1Pm8DCgqIZLNzru6dCuFfCh3quYFOjWKPEFdMcoMv
4cnpB6zrRNotVdqlmhMdayiMKJ3sXl8/JlQpOLvAAoZUmrTttrjqGWnKOPd+2b4oAKA3vkuavYqW
n+5R9Uo8EFgXPVTCn8f5w/5/MdzeFvWrcG8tPbmjqgNvkEp6Myydi8XnUOyHj4tNgyjpQWo9etb6
5WShuwKxZOYywS3k7BbbTmZ4+GSAE/Zd3tVsLAY92aOA/7J0xl396YwJRlu+ILH7yDr5HkKDeIaZ
/CgSJ9v5axMCz1V8gfRBTDbRWBQvYGF4wf1jcVm8flNYmGr7BowAkjgVDNowfqZmxvE6gO33YoYp
Nrl5admV/WJKqn+xDMI1w358JQHXD7NHBPkTLcR32SY//mU+sC+tdWTaz8a6DibkpkW5AQErM/ku
6ptv4kalqgVa/rxl06C8/cmSL+zW6ivcOmZqNvbHevJsOEXbHme+XY4Msqp0O2I3Q3MwXaq62NvE
UfVh8WluskEMAVaVYgk7g5wXIrz7K0xwLEy/xlirVTIZPa3XO1AhcASec/2nDW8InYbYjuxSqYGv
0mCHdVJ+aG1/cVoqTEYHlloFzRrb6MPrbRXgr4X80bjcsf+QP/xef/hwiPERn6i3peGUSxjQZfEz
8sx8FPpQVW9g6j13NdYwiw06RmmklG4YWPMFiCDTt9xY1fOAhu4q8F7HXAXlPZNR5YZ84cGO6fsh
LoUWi9Z7umRVUEr0Gug0OBH3ZOrWUWBspjCYOpHlr4gFSH8TaCArw980JhPX8owrsnJy/0fM1m6H
91dA8Vbmir+PDj8JChWcBTKR9020X6yqXPdH96i+cjAAKz31xRMn2dsfhNpZsB3IbX+TNmfno7cY
CeG7G3z7sgUV43rF2LHDPOUIkWmM9aLo5dI33IuBy66axY5Vjrz64NJYLXzLIpRrEu8zy1p1X9L3
rcXf30hJDSw+Gt7gs7G1uuDgavyrwjZie7IhocrUaEU/6ZMAnFAqdRgBs42xWWDazfjTdleUbI+e
72+LlQIe23rQ7fltUEP+gT8ritmqMX4PGZy0ZUAhp6yzEreLpW36CtkXmGLjMKxvnwIzS2Nxh4Me
SPuS2n37sk6v1P8/+ZxvN0vtuE3QXySuG2Qhto79xDcUZGfLyKMK8qIo7VC+G0z9mNPlTH91g76B
yhFAZOpe9cDwH0siJBx/uAzSrd0Kk9TlkrIQJYwz3+BVVz8cigGDf1xbI0hlsgkS9aO+r4IwfZhu
qwrzfHnVFarW9zEtt/oihFUe9iaWEby6+mrRZcTYcHev7LOT4QpCD213wy8Db0rTrvxJmsNu9sJw
Rp6WCrBBnhmqk4j4Wg0Frrke4MYSEos2q5TpEGhqJz7DdVFekZDrX2aX+UJH7+/ByE+M1vFpDoqe
CMbt9S237vHXrw5I9b8TPEGZn/L06PA9ab8YlejsOUuA4hjP0asIRss2pyaYd/ZG5EX9fxdpzs1g
ofrAmCJvT3tHwqB7855rhON0sVgVM2h1uSTtkgkX+/L0FB3nhAItuy4ug7KzOnD7Em6FsNo4R6SW
WF0d1ASx21jqFNDVsGm+/IeoebWpqq4ShhEj1Z5kWUmPSllPGkuuxpbx9dVcGGpgFjbGFy2pcR/p
/9bRA4fbSXLWu4Ie0Uc27HH2celbhCP9YHiKQHKa2JwA9EX0TraUrlocPMMcPYf3Rx4yU79LtjF/
FSov2cuOcFRF2vHBR7csZWG8mPfimQojB/9RXxnos/249IUP/jcMw/3oLf3G9Y1T26bHTN1Sthy2
3dtD37r3YMvOpZpI/m2ClEfr0dXRTGDGgMrtWPei4I4bi2DU8IVInITtltnruD1ofkNyVeFug84j
DBGX32Rj74czUGDmxooohv0ybCSO+0HAe4cf70N+3HD3ajhjkgEbgXXiFgarBQ/UNRwtByCFLB0c
PscT7rLxgbQ3nkDPD1XgO6/hiyCTHKrMF+SoEDLwSVVwAAkFf2LwmboQLH3BXwmc5jGMJJ9RfRF+
wz1ppoo5GtFL0eCrfo2pJsQrGKOwsbJJTLjgKyVFJxSG7HMnMHilivkh9JnF57SPBEHs/yRPkHST
5yShV+SWG0SzUC6+Ws6X6n5kjsHB4H0RnKhfJ8XZuPLfshvurY1tEYVBxtBSu4VWL1qQiRgP0Thy
rYZhDM/t8vob3UWsSmEgXlB8zIikUxD3fhahNQyvREaDnv31DyP/DzvILi0gUy77B1pttT9KQdeG
4kIAwe6MYRjDLiqqf7KrIbHIYFoZ5FUXDUxJ9iJfvftY1I4oPsSJfIkfAaWMT8aT7m2Gx2nlLvow
5i2De79ffbAH0VQm7c1/w4Q7m34DXyJHAc0y/rErBnWwRaqyxNdV7ajvbIJCc3TyL/MhZswDSOYL
Mn9Yj0MGMA+YHcJiG+e8Qq5A7cKeN3hi6nrL7xIaL7axfouxvYDeoQjqpTCGLd5s89y9ZeEPfXyU
LxsJmWJxmQP9rTXZTjLA7fjbY6crUupfVtY/oPGrZGpcNRWv2XcgEf54PrpM4XrwePNuxGP9AtbV
x8inu3q2umbeD/Dom7Su+jaVKe9IJap8vXxd0PjB96Z7BxBj/OEwgR9Lt1jeI3AiMIbtbw5StHrx
ByxwN+sI9+kGJQEVubW96W5hnhPIAX2xMVoHoiv090c8wWrkBa2I+dXEAV1sSx/MqNIpyjkh33Zh
fjgqohadOWpxDy4R0EBbH2w7HLzVrOHo+TFtb+e45CKuGp9d6Cz10X/o7cSC/jOWpdJWlQsCg/U+
8Iw+iPf7X8C6qqHqOf1ptaRQCKBGI74HT2Q8Epe2WJwdoYaOA25ZfrZV1YDxLhC8eDBAgillVUg+
NMzIpiEsWcWf7YYxTGDNCCsdocQwqQAxGzn4ysXqyyiv1wp5wLEMvHkgOedZxyXnBelykVmLzkCM
mTwrqoGiDzMKPT90BoGtI+PBUaW7p5t1R82HzSuKr9uXEI1fZSK+wlt/8JM9zgb5vmEIqms0cm29
wNMQoQdRabIJ3DIOSA4W14Fzp9rP1HVMki2kNJdgAFI6gtub7WP7A5g5PnZqE/4ZlF8aw5/IhZsw
DC5/iUsloR05o04/o2Goaq6GPWlwnGMycp66cNOoTyn0CUq58TfADrLsi70tyQNxZd8fqfFs0q7p
Jewzht63+NlgPSUV7pSZEU6ApewgtlNBwj36x8/sfFcwUO5ymb+EetDlcyTQH4BXGVjyQe1begfF
ZDt04zmztfMpOsOzv1+wbswUNvdBwyA7oHd1Y56/9PjdCT5YQuthhzVvW9CvehhOWoAwq+gMImY1
H0xSl5BAyDJrDA9IZdOnS1BK+I4z78eHymVyQDiieLkaVh2i2c83fzcPJBu5NDMyvGn0SUnujCaB
qiock3vEg9J7H04ZnsHx/Wk3mQEbpucc0GhlUyz0Mhe7iQ+YYMT9c+v9yceXYN6BriTPdB1EE/LR
FoyTCWZXFgnIQ+hz1GgFJgEDPo16iUco+ogsOSZ1Coskwp2XLg5gh3cP4H9DvjZIsivvmFcEvSFa
Eq8Vz/sdVMY7HfbwA3R9rDRYU04fxsVLjn6QfxCKkLtO7XPVPFgJbTyfMEZSFhGgjHoWgxLRrdPG
sT8Z6xzNsjE97cfeoCVzIsGhb+I61VHBngpAe95XyCbVj9CQMWlRfKvrHKMNqCi36YtyOMHcBH0I
gH01Z4KKSO7IJ/6BzBVHUCjmLAy/5y8S5ulXwM2g/uCRYJd7720OxBuuKnwlss6uMC0apkBy3jKJ
leGy8scMIxSFFQqUV5fpqLBxMSWB/KAVFssiW3062zbaEDBYtiTWydfyaDOZFdFj2ZrT0g+E97Q5
tDVTjRIgVXVPLsOD3PqIXkv0VsPguqMjf+/Jo161/BdA+g0PQJ33OK9RuENlOx5AQ6h2dsgFwOAf
T49hxn3swq5q2RrZSE8jRwQPtesjM5gVKJ8u2zs4GuEZokKH5X2BUk5GoxnRa5e0u2AYYMUbGWU8
Oif5faoFPwwA8eNjrh6ckQpoKtPkxrMEFelttGGs680f8X+leB1O4LEYhMU8pyooTRVM7mJQUU+s
jG2qdl+B5UkOvGVG/R1k1lc4kEF3AGBoPiobHP6zpAgVTDDspN13um9ToRMfzJ9BEdRnhUW/bF8g
iNA8QVM2CDlU1TYTRihZqOKM2W3y96eqUJgni5jz0VLhyCuUs7wuLYIVOv2WiCsex0sLbQpEYzkM
L8Qh4ZXfFuQHO4Lf4RG9gWxQzFKyJ6iOf/jtLZjVIm5W9icQuqkwAeqj+Ry7FXNK/gQg6+4vxw/+
sWBIygw1hbX4nM4q6JNiFD4XN4zqOc2VgqYykXK2LeinSuTLGX/V83gDFWS4h8XzpPZsTtQ3BUFs
aEbxq8KIB09F8y6us38tLBWq+jloiA+HqwfxtwMhsXL6pvtBSspEEc9y6LQXN7mnjAcwqmE2UMrm
Y4FxfUSebuKW8/KKhJ3QPgy/sBMhynGJowE7YzcmZKI20TBz98cI6VgYCI1OZD37/bgamfwA28LA
xfchL/af0r7VwblH2h0wxjnq3vR2j4CrzZtxd+sAXJfpvdeqj9HIiSepv755w1OErW8xrbxL46Jq
XZxu5u8LaMP7uA6sumV/Ch5aMAro/ENOmrETDej27cuEsxtC9ZGrf24LDVsJrMKJbQJXKqYsWOSx
2mt2/e3eGZoMzdd0XqziumdJ5+YfT9C8zU1wAHgZGYcXuzGUTh6IA/BIyiChxzLnZLyFNEbjvxs+
HKgYRQ1Roe9vXi6gBuN78eUMf+kQSHEpvfJh5702MUzGwjj7o8ZENfBG7AQM0J8uyjkFWeVTeK0Q
MAVDc1t+nVcFDdVBR3l+ewidCbgtkovRTKoTAVydLomn7h2v6UPE6fIwILTpLy4BLue0vnd1Eowk
HQ0PIXKXY2FC/yOvHaWsZlEOLjqEspD6etNfkJrFZmZ9p9bipa8MiYe13XIAjRgYlsV8rLcG8NMj
RMhaeAVNlveT/qLptHqM9D7i2/h14z7e8LFhs+ifRUbD9hXNH3k7omR6QBsAlCUgVf8QXYkWpzz/
d65dxBZ0oNPIvDEo3Y7kBGXQlZH7AQlcXLWP9HegTrgbs7hpTJ+ilw4ZuZ04wo+sHNn7uNnDOuTI
lmihWYadlYZA4or65OeXuZ2NTXK5VC5SUrFKqC4yeXn7uQcDD5BWHw6tYgz7RevDNpNDIKGC8dY/
mxIlrbj9nGx+r61vxIY3R+9MC8dx9sO3gmgW6A4XoA9FflYYc085liiSJEebxkHDvWDH5mDudXwt
F+MmfCHnHj35Jerd2OYIAxvxomMm2z8T8gLoOnAx+cRMFiI87ocGbhAtAL/hRDFO+xw0Fif5nPH3
9MnR0nKZ63AuM/4ZM9uf8sYY/KKghjA1smr/WjFtVoH1FAqKvyAxmx7BuUw5hqd9a2ghLWAQG79g
1stDuX93fM4RPQu6X2OzZrL/N1eJRRlO+YMEHTOFjKpW5s2KB5zLU+DQD+ktKmVyzKhWZcSlBp/n
vSnf4lKVAWsMjkglEzvAeyb2GvgPbtGgplAxvgy1xeZ4i3/6661Pa4aJjE8A4okwouL9f46OUdfx
32tw1GPal1ZTHrQU0RFPoix0Twk8KEZup+gGRKAjmMG1V7N4JGybUrH07pzwDWr/GHZgMNRfqzaE
0zrIJvvr8rH8uagZZ0E1274K/bpCQzJNYERHgMi8N2PgMFJ9YqH5kUODOqHxK+9RBxdsgNlWxtcY
Z5Tf5ki99N1fsr+cNK76FGTk/2WID3kWOMv0fDMm1gl4WykMXpxSY4drhSsTJcRH/i4cgvi0Ci3E
+wFwyYDanLuPgmMtM6tRRHjTS2kWuhCZ2LKnbbv+u+O7cJu2AdG5EohMsBOmgNpvIO4Rkan3qOvb
5sAdsxOB26SfEfGIG+zd73H1FrjOu3CBRws2i5ZITqx/SOfp+CcHaYo5DuQyfaMevieHksLWYBwy
J+d+tFizLf+k7D9RStTSvQxFgHiWW4EpyENBKwoQfGAWdWi1oRMaLRY3N5WiEEoCdddXQg/DF0oZ
fUrqRfxsk3nL7/HQqQooAVFgLkOkmwsrGUoRe5eDVhkK7gpg5utd25ToBrhNRLYhHGqzwK7zZbXx
VujpkLnVgwdJW4WyQOnAHq3BeQuPAuaN8wHPKK6vWyBvTmYY0id59eaQnHpLJAwMMa5KmEvYh8C4
jjB0aCQARw8de8cLRkHwoBF0UObtiewT//wOGdUaFWM81FcsWwpl+PLnlPNMw+0aFAu1ZY00ip27
X0wRnHBCTkt5+xwjbfWhiP63owizLsWMZyGjmF3DQqZMLbagppanR4ldKygIbgVYAcD09uVkcjzn
+ObqsJ5+IhoFvbdBS/QqTF75xm6QGyoSaFR73V6KfOenqKgFtwN70M4lyHpMOJibGjCTGn7rzMnr
CFg1QAS06g+05ECV0i8AfxmiPBX8liWUdif28a3PmQXm9hJP2FZnk4oarPiaxmJhtSKAudW5Blu4
+otOvDEXkE3nSpHLkyhpqHkzimyOee6SKB0NDwDSz9R+2170ZBGuQNs5Mf79E7gpnftYv6S4uI68
tE87i8qQ/thSqFKh40lGPQpKC/Lrt2tLZQW1otFSBrl4n3UXBoix2WMCO7qJoKsSIs/TRAKdKwSl
vx9v/547qHl5EqMXufJtG3jEJ2JHZ6hS7keAGlEimhePZaXnVwBdaJzN1/A/F/O0RVD8NW4Vx3cD
IrPqyJSSFadZPidwL4d+pcjCT4P3pbTH1Ge+334Jv+B6PuSWuUVQOQCgwLRMoIBgexqTBFp3MsbH
sRZrasYY32CZjt6QnLGtBwrTZOYYrckgak0+0PsY/kFuADncqjvIfxq9CEIMmT05fFZ5Ckb8KaCf
ZLO5Gcyp12W4ZrrpIY1QYikb6xS+Z2MKY2tA8vFd17YvLfGYJoyuqGwejkZJCWIsgKAW6BxP+Co9
BWLWUHkCcaqA+YFqrmenhFI70IJ9tQrL4xllNBcOgkWrPale1igznsdhppdH4qVAwEmP7KP5EcOB
7NJjYCMAhtQgAluAVR3vGGgIUo8ogznF8YllrjWgXkGqiugmY8YynN7gqInbx3tC5L4AowZMDZ5z
BYwt3sw70NmM0RQBc6jxDRRkxd1Z3ZkzMbQw8mNfXSQVD7lQWTXXFSOD8EH3rPvcKOMdbE+Nbjwv
TqDStHihRT6nS0IiNRPWEJ6dpsCZ1ccHYYJDC6LAzGP71ZlqZDn1Nlp27iV4hhdAneYwe5orkngZ
B7X13IbfpFbsp7Y+y/pYHo0V9/7MrJnCPJMFj9gAxANkuHKMVXPUNuFLB7UxWl++AZ2UGikgcE+G
O6xPiD11vwlhPOD1F3rlzBr+w9aAV3zRWVvGQAOlepZGAMeCsb74bfl23gokesSSzFcfpThebw7c
mcw6kQUKbZaQpRG4EJd4MXANJh3D3YhGbOOxuBXujitD+JeT8oE14yb8+9Ok8s3RKzUaWDI14GJ8
Dk8mzxb6PIYiDGd+8/OAH4Vj7t9wVgCQjnggv+J+4xcIP5Slg/kjt+hmwhUWVHv85/7uBn//2F0x
uQu567P4aVir/lIt+Y4xhDxKVcmplOnHg6b3c/M4doBr2WDZNw6R/QPT1bHx55ySwWbPJIE9gZ60
FTJshdGWKibTMFMG7ikldi0i1cQrRUiBw5mX+1E/BpCt5eBAzCvvUV5XiUzoNrKEIw4m0DuF3dTS
FRCCUrtngymdic2kcmpjr++9rtYSKgzO5mqw+0/LNanxpcQ5wqRtmbahyCjpVOkjqhFzIJcpFbBq
r21N/2eKEtnkL4GCHY8e+MMdGdHYPrwQV4svWMQY4q7woAZ+rRGnWA7godhCGuZnOvYJEpym45Sb
+DeAnpYVJtU5J4YG0WTS9AHY7ARRI9JScEI7ShpoHbdttctoK+mAqPdRTX3tx92FqlAkbxTXZ+N7
ng3eq9vYzG9xpUDZT9Q5o/axCG7+FuaXNlFlXvK7lxxbZA+Tv33lENXHNOWXSKvWLYYrzz/1IR9j
s/3124sC6Y+Xu61TOMRdA/2HeVcROyQOFNPya8EayNittH7CvYaYhsHZMFTkj1/Xq79uffaek9GA
eB7USbYi791zt+juIB08rfcloDi5vcAqzyuaPvyj2AlUdXQJAg6I38dgFYIbTT8HKPBqK2F/6bJR
M+CE8COgdSXjgi+6dz2lb7npX2KvWmDY5Imj0uE7/c5xG3wc4IwVzg+LAt0zRZm86WlC2/zYoUzj
05CERYuq3yc1jyGM4drM2wQwg0rBeIL/an704X6xYZPkOECTeFdWFIO7QtzDjFQjziR1THAqqhaF
1zomNFRWerK33YKij5I7gr5fQkzcoCo9KjUYhaH/Md+/ifrAqF42089jAqILrNx/gvhvalkt35zf
fg0bk20K2jp/6w+0YRg/CRqpnOJn9lykHfB+TCLFGS+vDEZh7J1qgLAO9yplPmTejgWborvfJgD/
m1m4p9gVHxAHNh9ese28Db8aC391V8chzpVzdkYj99pEL8Tw75akQ8E7vxO7RZGi9v233FebCfvs
k8Pt61OmcP4wSb4HLr2oy8YsOdhK63Db4ZGFZk0qpHfy9V4IpfRjpyU056yGgaQuJ0yMme/v9/Wd
nD2N5SV+RCD/qQkR6pegUdAzJEdOhwWnhW9Q9rA9UUZxz6bHPm3hdV+Nwa36ikzA/O0UqBHvd/rX
ZEyKjBri7HnGOkcuvRxy3KhzxfjM7jEKb3N44TzYXsO+eR7Z/EmwDUYeHSxFmZ5oDv5FGuZRnHqM
V8ktv8EYYK+U26HNuI1DvTeJ48sZ0z34U8IK/beBgDuAKbHxSnbnxgqAxTfT8XoRMC1PL1ygtMs8
/Rlv3mKrZjmaDGPtxtyr3HF695GgsM6us4BBJI5VxCiAYqnKndrMpuFhu6M6hQZczZg92Sw5RZdg
16R8O45v5qvLY6Nx9Am0JOOTYkA0D7PPpLU2BvmkbAVds0tRXi/f8+xwRQDErOTFwEHTg9+QGjbE
+bQv0kEKYsJpxDzzJXvHlvu2hpj+lvqu8BooMverND/EbL4h+HeEk0WWM4AO8CAzcNAVectYwf+Q
/UEMQfiq3+Hr+FfC9IzXmOLrxnT5EZZBjmVph4BuvSqn7QY3CH6mPSvH+n4ziznFxDRjHATJFmfL
BiZ8g93OCDbeBZaU1YnV5RZBPYGB423Vg+9Xy0XNKH9scEvEOT0pKw0UDZiqOp8Q7xfKqDySyQnd
FqUEBTWjDlqs5DwSCfyYgMO3u1y9MVFH525Wv/ANlT9UWYgbp/z6WAe1ZOdl/jTBbCenFhLnBo6v
gM/F253UkOSoq9XLIiZaIbnKsJFjBPV52jy/zAO5FBBe/k1ucN+QzB/VhiIG8B471hVs/CpTGj6o
CouC7Uay/R/PBCgqjlTltR9WcqL/fV4MPLjVbsPuvWI3tjGdsJKBZHcbcpoGTHgyKTmdKXValkxr
2Obwm8dhcjUpXnx6QzV8rmaFsjl4uuSk1endOqOuq+X2zTqAnDQtWa1iJQr2XWOVXh86Fnd4+23R
5an1WEwJV99xLNKgoslji1tkfkiSp5THakG6XIkpMsDO9yw/yddxs4OhGofpkTqqJ4OE3HtVIURu
baU5M6jNVdgAS0pJG6QlJGCYSHaw6vbkCjC6ZhTGdhWxNArpQ17mPShQncsx+jEG5IxYKU/D/jJw
XahNivyNiSC9PheTk0ceL2n0OxmvjkHLn4Kq0sgPrfdQ1uBWF02dKAqjYmDtHGXwOyoWAOSnZq2M
junSOTLsY5dCAmoRH9l133MjlXblgbLR69u0Yv/oc25u82HPJq+Wn8lL/JGJS+cQHrlD1TRJeBsM
FvDG4BJd1s2AaPpL4xT8xgfCxqKbm/iGLbCML6Cj8/2WTSvlYpdDqU89DOYA/I4sRVcCC9IJbFIa
mdJxxLFxFKIvSGQNttRGBYiJy9tKLhOvU/pvPImxB2Echh3gsW1D8L7HjUWqN2ADl+S2e2C2IBWX
/fkHbnKDd1/TzXOLurhqCkiCfXYa4L1IzTNaHn/9cnndwoBhSsN/AsZQAHFTPnvcJFAxNGQon0Hu
IUKJJ3od5Y3+BNNVWEWFrkihQ78DPwVgjggY5Rim42MxwQsbas3L/URUUCC8qCyUcJq1X7y4k0za
FYzIKSD6bMZgeQ/O3LsLXGIfOXM8Wyb/b5t2Rl9/AJuWHcebLE/heoTbToxlaMAkJzkLeHYKuuAl
INUPhNv2a8qDRB69FlJ6swtUEUIHXtd621XTsj5yVEWus4fqSnBRKnuuUSM+vvzfjgODa+0C2Y+J
T88tncqvY5bsnDzeOAiKt/OKLyH9T2ZNiJf4TnbroRKB7cqeWE/OW5UR2Leeig8+QFM/vIbDm/F6
eqPWsirtBrjiYX06aT6en1px8fVxt1BU1eNFFiM+yaYO+qWjhgV2BK8wYVw7XgGz96HVyWw8O0bJ
EVQLJudrkZQ3zuhWGR/ZRMIjo6D+KzhP4ZNu+o4K0ErhBuZubgyHk1vtPc/WHWrG7gmbbMCSZRro
nZlEj8ykv2sD3qZsow1aoA1byJcKXvZ3LQIUc1xGjslvIrfa9/8RB83B1nhbtcxqqYTz95ht68hJ
BaJFtlRfJMhdwOahAxnjuctrgR+M/auy/oCoSKdFiQLjnwAttsXjHJL8w/5XD1Pgtj01lqLnexgF
XMCHk33EHXqEXVBispdd6dL6D9KoAfagDK2u4b8ehjbWpbHD0UE1qBX/wqyhI0H7P3FRJ5CD7TOf
NjGPYGf96hxcHPHnvRvUlCbgeG2kCmaZ2qlLN6P8vgJOcDfJ2XYxDqBpDODjgc6zWVFSD4FNhsB+
YDclsFoFMwKOP2at7PaFPg4Vj1NfI6ufQJu1o1dbRLdFdOSd3EAGeBIO9rGMuLE2tHUY++svNirY
lovlfB7BsmKnY4eA0IqgaeJ59FVsgGzzFoOGCDtAhXLXnygi300VCg8bGaoSMAHc2MrAQnkFwXzA
iirX0fqt9fmI7oS9ANCVN4kFlprCYhwiMjWfbcilISynRtKDlecEbzJdJR4QguWU/i8j0sNG02u0
eWAIbkBOQ3qVwMr3ro/Js84lsWP4FkXYQVwku68/Mk4DOcfcpz7RTd34YYj5fReDec5ZJ77TJTHf
c8hVIN9osJ8oMZ3zs/82kP4JWmdot+OTe6PJG7ukfP3cv82bisaSFWjuDFEbEkVqCli93uRNgcrg
fBgp6JzLzodf83J0by40SZRpucNfzpYEud9cY8fEZKEze+rz94qBCNIpFEQac3MuBJoUtTOcA335
AKTU+1Zv/x4zgK6ZHsdjW1+eAyJdZhjbAYPbeFTXCfbFznUSwzKfdmUZog9VAgpEDowkARzH4hxM
PJIo+bapQ071SWBdfsUI2Bmt/r4f8RffsItCd4K5E0kyy0804M2c2xbg4yBUKpinfirEHLkVS+0A
kyYFMQZ4SuyLFQ2DQ38CfZ9G+CawEvciu23na0a1O83RHAZyuXUzhpiBXfTelEEIf1e1NnXvrOYW
MC7Wu5w2XZrOG3vmf5EsN9whYcSJucblnbSN2WwM3iqqSZ44M+iUkyXN+79IlHqFvXPfwk993czw
06QTV0Dv1Z7Gmcj/uQqoYCE4lfjaYWbjgP9ZponYgcA27sIOn/OSiDE0C3DXPg5AuUcA8KLB3xK5
upu5MUWkY7bE2bvg342zIuWqCgp91uoqFhHKc3hlWhDmxz12NJTId+EQI22aeYj9yPRkxnGFdynQ
Z4fn82Q/9PAPKtvMuewdJYuOYyK/e7GTmzPnYy0nymIUVznoyMhDYFypxGBSdLTdF3FxlV7Q6tbT
T8xNj5nudTTz0nOg2jmPSWWwqDN4GBkqZJNh2t5bl8pnfA0hY7nW7B3DI5BtVLLOGuKF0qa2o8mE
tIGMDzUzG2eKpRksRQNxyUzZt6HQWa+VnBGg4iEQoTFT48nGD55WZbYu4ulkVna44s4o5LJArVss
6AStPy7/bmy+IS1DDf2PpfNcVlVttvAVUWVA0b9kBAQRFfljyVQRc0a9+v20a9dX5+y0plPlDd2j
R7BPBN3hIMjIzFId0x2/w/FGSgH759wUvio93yc8VX6BBnBAVCpzaojxEOAt3EXkVIWpIRk32lk2
lL1fH/ArehPPjEgBDbWC2rQmMQh255eB2z3avRFmfd78dM09mN940kAm590At7OztWpDbODanZ1o
JYUGT09FlyUsJKWmkobEKc2nyrSG8moywndT15rUKbXVB8Pfn0x8w28BviPyHZbLzLbTBJfQnya3
dtidcChF7SFi8Dv/+0UEU+MIneTgUTWARzEGM6uCwggo5iJivybj5x1IFbWVTzGBx4mzN8fISH20
WATXPI0VaBZJGbCEyGhFAYrqtYmTuhnuZxlH+JMBXOfvuQntp2ObmRYQ8YqVAGSVTNbG4e4xnVny
8JpuhMi3tpgm6JJABdv4bCTr28LwvPCFYjbFIeGz05P2V49ZWpPk5a/fmr1ruX9qzJr1SG/FXQoX
FzC2j55J3DAkIPYqg8rP8JpD0+yYnopw0AoZx8DZ4L7oUjIqgcmjZI3yK/lCP8yE4FRNqD82dCfI
zuaYciPlmJ65FHzE8HJamt8/zo28dL9smdbZiHAfXhXHwf+sivkRc0belPf1bAxDLm6NhaaXfEX8
DI55ApfEpUXFYFWlD6G6Deiva5MW4ejhS7X24OjV/yIovsTMYPrUNePZMagQBDjJW0fGHL23wHov
yi+ZckZNvqPbVgxVFiMWALyNrcVXEcq7RHqUVkI6/dD+8GJ0eCX/Y+jTMnKlKPK8nbUQvT+CE4Be
PUwPNmE4ewt/If1MwbdijsSMDVNAZaXK4zvCc5casK/bmI6endS5c2h7/ENh5ypmfbBa+0Zxmxdv
s4ZTbD3STsAFxL6dXovfFcvtsaPA5LRdIIen1M527N5Sz2srY9/5oGpVNmE6EOK8bPPbFAxydA59
GUBLnprm5ny2yxMJouzkS8qdhD0n/6XTMgkJwKcBWIa5DP+PXptVv95fbLan0yMdT46Dncm5DM8p
0WwEf82UmT9eBr/R8VOSoXhCzl8A75Lx12CIcoGxCEOzOwkNhiqZKhevn6HYl9uv6afc15d479rp
aVwos9N4Z9dACPzqNDqG3kN3nmagDeaWkgex53FpoHAbMkKfXES+RBz7fhQB0OYHTC+osPkysTgw
W9xEOyupQUcM1YT1TiEmdiCpx/XCUxy8dbKYtgZZP4sRss/+8EPVbHQryRbLe04umwmnfbZ+WvT5
vtXRyQu7BjEwe4O6k7OI00eLkVrxdzxTfoAYkEo+P3ccniOAz4TQGV/36jR1pcA/c17wLDu4dOGT
wowKoQofAVc2gntw6wEfFvXSC4k61kEMGQd3vY1Ez4F0WE6zzM6PLotrP7pO8BNNfzqq/NOxseIb
H4KQ3I2e99tjVMD6I+bBcRlUOfcLJ0veG+CXjnoyt7U7j7kh0LaYYpDV+7BXhjv43pkvW5STlDBM
Qlfs9SzEsCnngEiv4dlg60Ar7JIXhWhM+rLo8GdvK2sxqLUMAygUam0z6iGI3Q+zTPSWnoevRIoV
BJSHMpmKRm3TatCIo1XTpz5iJ8wvYD9weXECnXCRABxk8Mn7ozmS40KuOuokBtJm1AePjjjf3jMv
Fq2A4xVed11U+XFCMKfeDn5kxEJqNVbVGyqqjTUAmdULY3MBxt7Uxeo73xwcsHujw8zJhO0GmUoo
kZA+pgij+eo7lb594TVSuq+Y1cRY+WNMbzaiZfA34cL+1HB8TaPRczDNwjZPh1QKSqVCmY+mckeF
PSfEjKllqezllgRL5ORg/NzG3thaNuhhgeMZhjPAGeYZgImcn5BT4EeaeJHZpNKdb3pzDBoOvZr+
eqMOVwqunrzytUt0H43q6BG6NdRD80waUNGft2jNXb+WzyDjWiisGnPXH9vud89wAmxhV9oE+bb3
dl157ZLkS5rpjonEv9E1L39CWc2IoPpmkGHwPuSl2uKaElYg3kcLlkdH72l8wKxKjvqoHI+mR8TW
eAyzBBmkcQSkLC8bJ9uvb6cYL/LD2PqQ44KvPz+eQRDlpgEccJsxBJmPZjxsamI8vJ6Spfoxtof8
yRgKGwZaCDOsN/kp5R+mSDxRUFd6dZt2FFKWFDxmk9/zVi1WED0mM2+OJUbE5eRc4z+cWDPs4cF/
nSPCG1TXOBjowRVLGpUpvWPhwrFcCywoqT+Jd8861pqSEjeOr5uSYRJeyQoiFLuhmsm9axCvFT6X
2lPkyhyYabblxKOsjDgbcJJoDUIJ1kHBSzGZNk9sOJ7Bkw7Gbbkucn8U9fneRX7JlSueRA/8kx3R
FHGl8VPYx9j41wzfeNyyXOAXdGxU0hALT2zU0rVrau0UlfDVIGJE6q+sjxcSf6X05h1RC2IhKDv9
OztFTf4O4Gci/4wDDFua6KmFJFABoZ5KswmN8Zh/C9aDfg3TLkN02Vhn3hBSEhkR0LL90nYoRX6B
ELg14glzpppQLM8riG6kGvhsSFyBCjkn4oZjlLGmNA7nYf1mAzchROrvgAaGTDmF2bmNYEvciya4
nC5p9SkbAYhEiXY4G5vVE0VRjgdKRKfZMz3Jy8sUlkbL7G1w7tQ5JcOw8aFktStwYH1ro+W965iS
7BBN6OWNGzn6lXG3F8FljtgBXpOccwcUgtOlxNOVnFqFaKIBTegdS6k2yWMJBzIOMykmbmnRsH7p
GZQqe7ZQmWBPIvdmRlfIEud1OdeFskLr07aJBftMaGBIVp+yecVoKUQoT4nO21lQu/s7r0Uc9RnB
9TDbkuGDXJ+qDmH7VDU64Aosqq1OXY5bssjMQaMA03/PbELZUTy4W7+UCvwEdcop+3CdsAMJMmAe
7xARyreV7kek6M0r/bOOaIvuG+zbKS4g2FyNhNuTx5SnCBea+MvUVhjRc6WhvLms/cfpemFzheqI
h5Szw3wRWrPPemvlgUwYSjwB3jm2RNC4756EgkR7t0ivE6KsxHGR5yxtPeeB5KVrMuK8BdflP1MY
fimlE8QSOiQ9on3Kbw+LXA++pZaVfs4GJtdYE125NuwqERrQeUo1TREqJWUSNk1xQUagkiyC9ZYj
xXs1uTDvEw9ruQRvnIP1eesP2T1si5QzQTzF0tJqUUOW8InFpoqGhjucBiMVpxUJ2KTuz2nmKC7X
zgzX9u4YFSeFMWGxek3jTeZug61W0pH3rYrgJDAEKoD9IC1Hnt4J7+aaXUt3+hC0nxGErs4XNEwp
ki5ZlOtDgZcpj6UCdNLpx9aPgp9+j5lnwvHDDsJvTBZ7v5K4gG1N0Y8LKy2+I1YzsNE/IxAGYg8p
qgRygVlRoSWR2hPvpIO9mBZvzge2Wpplb9vvU493W26Fxx5RqGIayqgSb4PM1AL6Cr5UHSZJgUdZ
ZZXorfD648jhGFKJ7Raunnzx4U/DEN8HgMhY38gGxJxERhlpeiPQ6GtKJ37gp6RU+doc4DLT/hgn
dgm+FXmYsTB4UzIhV0rzuvMWELmOWwO2umyg/fBjFXs/+l5MUBosrXSEyHCm2PD4FWRhz4DhtZ1w
GPSAk7EWAUbHyzn+adgVzrmxhmLcujwsOIrEVXI7aYM7oROcb5KO0K35gl7uYyZdRIK/A0GlSNP+
njaD2QF8CtBfhRhI+DcMI4P2CCEm8TScM0AHztmQSEI+dCzynA6G/3DfA8RvlSJa36544DMVhX9k
KkmHISIAA4JK03Cefx3ukTd8GjYyFR3fLS+yroxmvj2tult9drPeSSwaMpjhEHNkpK2ovCurTzEx
WO6zoUXj8hog1lxq0+VrOTxYBkyFDTjnhopjGkCkEEcIBEiDYy7NffJNnJ/XWOIEDFdey2XwLJlm
I9rK/4JhN5vzA6xClrSXzCxUkMHyGQzfzvVkLwdwj4ZW884pXMa1uVDsG1nWmlVO1t2SeCWQPP3W
45aRNpxn/tc13oqBf+TOLHEi0U+zOBGXS4IWt+zIH7F+HovLP/8xqSbJunT+ZmwqxDrwloMhs1rL
cbamdxo3Mcg4hoycUZTOOh0YK1b81nTkVni3/zGixcb3+Vd6jicBZXFz+Efryq+inD8aDN2uGdbw
CBFTO3qzEi6ros55/uAr1Wi71UmUiAXROY5KXeXqQQT+HLHPMUBLeiZpF7wox1bEKeZ5i1gxwG7m
pY5E0Un2IWyn+HByf5ffeW+eu9yzRVhSeR7SkCJUEj+eXDPEy7Ln18BMCSYKLsa0ci1m95tOVhzx
FOrDiB2P3HGjuA/FQY0e1rGWQ2g3MJiWy0lF7RsPmPTiojxMtjPHYvxnACobrLiEt70dc/g/c7TD
zYrPVrQmKSmr/OKd4aHm9+zkE1NApOneb4IcvQqvUKlarg5TyXret5KvfM/YLx8nWDgGydnQlWVM
yGHcDiXJ7mBzglodBwTcqGokoXFMJMKemunlfuZeIiPSGKkgA/gkTQtJMA6LDzCutBVSxFrJ9m7g
l4o7lKl1mdH2+3yXctxKEX4Hmquc/c55sEzQZJLZIRK4oI0PRIZ2EoFiEw1PR9IM5GfSyqWroBMP
oyLdRU5yt2N4CrR9MirXWTpJdGbhJ3wrrDngtj17HEpww5vdQZHAOXiuih5lxEJRGGXh0eLY5fha
e9zrXqJMgepEJnkPZoGXYIxHicaTa/NHjDX8pdpu9Zw3SU9wDeqmDhnFXTMMMSk3jHJIvXGyUd5T
a4RcpjZw5IhmNpT5DWDZumP9ofOraZTxl1bnb94hJWTBFYI7CtLbIOgMAi7CkqJ/eA7vazEcXnjU
WRUOUnpMqFZvkEdP58v3dZuxzHfoBePtbnY3oZKw9JHepnv3uWyatXMmNRIpOqcAx0Ds7AMY0eSn
DS8wddjYtNrfWZKous6iwiIMk1SK3eBA1grmUMKjuUcW/2Z28B3YmTKu6ULtgTigQPAfHkS0ezVZ
2Y+CA1VXU8FO/mdIBlSH+4mYvW6Lk8uIxBDnAmgwLRVZIk6iyF2YzX5bo5ZtMQ8VBAK2ML6zUc9g
EsPMlbjqoxnM+5z36HUvwyq9TI8BZIgHisjupLuwlTfdUBW9Fn5dAZc462bTWsB7q6uL2fM6TQBk
DxQGg8PLliaj6gyv7xH6I7iYDSSnHFUOzACY/uFzTbr9q2Wd7D6Er8/oxdXyisoDKVv4rk6ov6Id
w26WDB3KyWMWQC4Y6NyoS3XEg0abRkMbsOi/xnUBW/hzt/NiJ8RYnnuTAgnD9JJfpBV3rPyawRfv
o2lvEEmj1cbzRKN5G3T0PRfawu3cBhdFBhg94xuXm2oKEKjQdpGW+Rkc2kbvQyq72+vjKofWMSKo
5W/aCrklGUxAIUEwIncryj6os+SxErvkjWAWoQKMFkmJ7zgNNZrASz1AFaRZqwb371uxGbWIn2GO
YoFpAA63wWFnYf8lF/6bNuIF8IW4hkwCG9MehUIkr6TsC8NprwvGD+8bmyMpAHE8ui7ZD/ju46az
kMhk2rFC0GttRrtdRHljQw+UNlnG9LDMYnp00S2SfD1qHkr2PCdiivp1r5kEr33grfYMamn8zkks
zi4CCy+QYTW9rtXG9sDw8aVue/D+7l+TT4dWEnsv9je7BXAwOZDmCjhPq0I50DWeo2I3Rgb7Zfex
u+CZRxH7F4N9Z9t1teCL1GZHPDpoGW/CvnZtBePwTpCeQBVsZaZiShV9vzRdOIlaF5vl0tR31PUd
u3Xlfb9hLhgUSjfzI+MrznuKoE0bRac/HZWRy4PN/MWoF2Y4BRsH0Gv8WFdT7SQzpByDdu4JiebB
ojLnRQNpwbrrbx3f+nmNeBE3cnB2DpS91JHcU6/4YEafHnE8YzDqlhHR5KbH9RoGjc79AuJl5C8m
AoSNC8oEgVKPFJkXXHHVNL0IEHstDR9GpExrrtaVOtmM0vfqYu/45QxNe3oSAc6wpKQ+fF8tZhh9
68BpGLQrG2fPEXMvXg1XS/rBrVS827+fZG73lABQuZQI7djxR6kn6WJyOlEgaXHD7VLa44+UZ5Tz
OMP7fkilS4t55PighOoP2ancsEB/oJic/J7uQSHV8lllOIlc/00QXy1B3jBtREC9bWN/t2oqLxoR
QcdfLRY1nY4MFZ+SfvumRr1dqF+5TNBVsYFMmzs0ysoNrRuNz3Uttw3mpMixaTd2LVCU5D7sBHdd
EoKp8YW4RHOzs0EFbf8rcXK0bEu59jpBwcCv5PB9+beZ9BZAfYCEyE/7oTam74FzF6CREJXuCmaP
xhwV0d1IDQmVonsEA1/1zVU7Zfyy6TaYXddMR1ZXF3LCuDtDxDVy/f2G9XkJSF/HU7Ve8zai0L/Z
mUm3CcuVqN2TTEZ9UCAq/UForlYfXgk+zc35uB99tV2PkAuxT7QIUGY/ZBITNdoOOPUuBc02OgVa
AjMEmjgykEPR8StvyG/RYby2KOkJyTSmaKZrV8EGCK3PDA21DzgmVkbxatVmTktLEX34Vvq8APNo
7JgcuBaHkTBUUZYajJgyxB7RZ9jlcGXVw5c9u9MN5Eq+CDAlxh1BzmbyZWKw2iBJgtpzyoWgUwOY
MCThzt37rzGoKbNsi59xuwmJf8bnZU5XvDmRhS9ahJc8QrHrkNgQWhem1B2fpUx/dPLY+OFeyCdY
PmKU9NOhKCmIzHPwFS95fgupkyOmo2Eo51I2BVMrYULwSgQcYPq74LmHuYnC3YUOpnjy2VAj8utx
qnwxrZafIHQTLVwHxg3sBt58ByqXAVF+gBsdoFCePzywnOIKzMc5fBfyMIcAJzFSxf7Ogmui9+Mb
xxdZCX2XngkU9Gs2Kz1T7CmTlEtourwhX47niB6OcU/B4Qy5AxJFQ4w+fEDbXQ57yVLiEkLPh0F/
lr+Zalx4H30rvVGov11pdi5uL3AgLs6wwCHuMHGOa5LnODCbV4vNzWZ3qIsowMTYAF3J4EIJA+py
CnITBgAb1mndaCLZSbSngh9fiB6movbs9OxgtiGFSSrYgMLSEq0PO54eISkfmIpb/FQU5iqKYmZd
FOEYmCEY1N++HdVHkw94CDI01UK6Vi1AFENG4UAd6Wf1l0hvhf9v2AcoYXiH1J6ZON+JnT7gIcS8
H80FMh/+dEUq8spufj+YU/mDoLivIIfru9WLzz9EdqF/GZqh/2IeTteM48WcUwX84RK8AVywh9jy
KJjW9KQc0afZwZPMFvBqygVmLi2nvNm7qweM6nff3Jk4qgMoMVRZdHSfDNDTY9ARKsGJphvqEkcS
acB/YtZ4gSFpVC0nv/cYPaqbVs9guR1WV5otEKGvfhiDRGAemIOEH6ji4m3f7XzHrSUYgnEdYR2t
aYPr6Gg94ASDdXNkHUOnpTjEN3t3ML9ddhx42Jt7f61V3G0zP3nSHAHTvVxqe0v6+JP9GL9XkAQe
aPUBn5hdMJ8xvGp0VPXk3+gbFxVgkzbjJH03fs30pjSfixjOL00S3WFac7BUXy43ZOwzFhGpCV2e
UkMuMLADlNYAQBRrbxIDjD0+gU4atayiJwsg+v6aHGCp0uUcVW5uKDbfU99w4TPpuxym1mh6Bl3m
NKst1kul13Q5PeYXKs+U6iQLv4voyLS3ZYbNTK5B3aOFvLHUkcpTOyYPf005AqBz4IJq6nQVWCM7
QgdpgmKEH9YYD98uBEJI6d0YDgFPgG90ZKfCYWa8y+g/J8qdO44GSsUzbKaa9I5JUsHcqBMc7GmX
KMdbHoMCLluzcvhVKlyHjcaFuOzr3U1r2lhKhcKwytw7f8AKshsFfH2utz3dTkFbTyh0+Yxen/xC
2N3cdElC10wWPJuB0ZwN3PYl+9elGbobDyY6YHTXiaCv6ys0ACJcSCGgg8FIqA/5HJkkOKuOtczF
7ZrSfkAzCPc86nzv48BL4oJqkZboaL826I1gw7J2yUQDz1jOX1Ohz2q5Mo1pk4BJGP9UA92bOXNM
AErg0wzGVMPuo1Gnc5i0+xaDU6zTQHWb0PCEOKoGAyRLasaBo4XvEVesZi3gj+vQFuHAPsmSlK6/
B6atmoqhXawz5kb01IJzaV8T4Jrq542j6k2OYoYmDtaQXNY83qQ9/NuXhEG6lHqcrxfbJjSYRDAz
vyCG4rO2Z7Aba9CMVDlCaWDt94dnZw8iWiWMbflF4spJn8z3Fh85exBXrXmuMu+rQ+8tQ0zAifWC
UMzTPKJpTlpoyUsd+I+ySrBzSL04VbLEzcRrE/PF6JQh8DLvLhW9C/FUqujpwjAH+z9srGBD4cXI
WcS8frBrASfsMSB3tZuTgq3oW0i92G9i+tjnWckZsH0Y+BTwiWmUbRjhL5fZuBljmTYZDyzO777R
NVG9xfuJEGMATRg/UzPI6dvo6t3p0W33dEp6hnOVEEbYNdxBFBfMNelBu55yB8RwgXlKCIvCpz6Y
OeXsogV9GHblEauLEfUbduxGd32rmSg2fdA13kacxBfWy/KFRlujPbACDPHYcWrtpQvVbLMGFGNf
GheFnXgPI06R6JzIjZH577jNAcDARN4Jc2YaMVskPD4HOjyxgSCxV+Ditt0wcNmA1LGiBgrD9pbI
S14DWPXu9Jt4RuCLmzzJ1eTfPdk7fFXKl7/SfDA4aBiHuBB/f+Ya7Ar+h8O6l4lYOjwgNN3u+J6Y
Xm5rnWF76FOACZlFsLcVqQNi5Mb9D979IfsA3Q7H+4OjBHKEZheVDEyasyM4QZeQlJcMmLCcsyAr
8C3Vw73bsmD0OmrHFIu4TtdZTKllKLXzFzPsRLFYNIyLXZB0gZqTjiUd+9Yfwq0WLKUZeFhsWAcd
LsQdDVIhVejhj5muk4jnnyB/LMfpMgCAdIC6YBBcYtoZr+m/OYzTxvpg3idn48gRAcEHQjqLB358
UBkc32nbP7QMYBL+vbD67qqegho6iHktdGt9Q4gSfM+UcF+PP8wRB5uin6jzjgbMh43YEu88nR/h
6/WOI67/vWBwHIRrFaXsjsAc9sn8y5plUAvnfT6o04eBhZ/D+CtJzyPG2Aa9l821FUDF1AYY9pHi
EQsXK2VcULkcu8BDAMW4VKQFj3ENkpf8kQcW6DGt92GcAiZC6Yq6A9vbRckDNA8qIN8QQWe6I2gh
/xGCSdq/mRA9UptjL7BaAVmtax1WFMkFEmuY0xXIMcLmZgKYsPftCD4ilYNCdBvOKjqstIdHN8Qf
Axg9c8tVhJaBeTMQpAA6mSdb56lwyyIGmumJbRchtVFuQ98RaA7zVRZTWKGEhFjE9y73D/UqLcpf
nt8gMbMTGK11V2sPXswjZhQlhTJ+gmHEjSQ9I2CfTOG5vQszNNsoyaY0AtQ1RHsbCzOJtclaTmu+
cczddpoe1xljT46p44t+4p53Zltzz63OVJZjMA9bDtWUahX2HaC4ZyaiGaW08yBwcaDiAZzKrVkP
+Q3lKLmTgwwUlXpQCRzufGYiAK1bO4GCT9DmFF07lxZfkY0ND5tX2oMTvZptS9bKOmkO1+QDKRR0
ibpzBBq7Zo5jN0IAHdglUAQYEnHB735t4uBAL/Yjd/yqRvjqnlvrvhoiPhEYgOaX5ZmwSPHJJc1O
6smz4Xydj617ZIQB/QFYZhEwT/oRd5mKFS61wBnIRrez3sTM+Bhvj5qaHdDWdPpughhsOF1Zbfgr
zPuhf0pfyTwv59jOiysznWZBewjxMyBnL+mtEk8j6IluRYf1T02OqmKzcqn9TSJV8NRFmoLiXJSK
DN+osOQ98BUnGjsbbrFzWgb6yU3WfNfkm6kDbofzgEYW7PkIXxF08caNoBgPlr+jGTpy+/n8bs4V
B20NCxVNOAHUUoLszDbfqCEW0FuDw57VM2aez6SEpt7IG2HWT6cm3G2AIJgGdJqS4Yje/kCpzRnE
985IznpJuSevVBqK4hN4bRc/2gfIz2/tooYUxN1vLxCoGA+VipLxh3X5vRlu7tsYcuN5lHoY+QDz
Js086IfKaN5AWIOWDfUJn+6LY11mzUqnfMGvpKbkmTgyfGYWjrMx44G5NVBAL4fQpikfnna8rwFF
b25P8dZdCtBzliS7Md/kNrIfJJq8XepcLjTrgKrUuPn3GvjaYVTB9cOEjcKZc4LTpbbfxvyOMzpy
XeOwIcsqbQCLz4LH1LoN8dIUaZmaPWkWjDsk4zFgMAmTkFKM8zNs3vz+h13QqA2NestnyTA/N15F
OehIKoqQOzzt5KVlx+TqZtFZnWL3IGEIsjVFUU7tUqq8M6vf9j7UqifkhN7LfRVAOh8FpJ45/d04
h7cXhN6ac5mlyVd54bbGcIvPUpUGZLz7x+mAwFP1QemQX4LbERyCFkS94QkPgTOR8INb39ZQyKO6
fGESMui27M7NWeyd/TukMnrCZr07h6i157nvCRNh7KNOePqdLz4oZ+PJ88cdSN07CyhPKBOxNqit
9tM/8TeUwdcBT7oBWqSMahJjeoxrtVZ8UkZd49Q2318bX6+i0vTdc8yfIsOSGZL9fRm90rhuZy+G
kbtBF8xXr+ilVyXu/Vz8bVvdm4XWgAeOvbpxT25d70HeRy85HKNHnV16q+9tXl/93d7mt3TPzhXp
8s1S18UHlan1IHhSpY1pv2P+0PEDYxlONg6RyQfEckHASxUe+z4Y7gkpTRd/qHFvWjYs/ulbxvzN
uW/0iBxWhvvSbrySBoS30r/2/DvDW5z/vfzStVo4/l2gI2FNz/l8Mzu1fz2M761RX9/FkhYERTv7
jOCRstvXnsyDwcIguz2CnCOAwJeQyzpiIxKS4gqJWqEDONKWcCMoDDo5Awrua9D3VcyZlsDzoh1G
cs5Zrc1qdu/Nk+YiBDy9YDwD8LuDXpnLKfM7FlPP0zgbfngffYLwCyiHNtqfBubL/4FMQGkSToP/
CF4m7R/g0tTHpw+HO+FqhtD2L2nUW3L50r5TVyUM/j6ruAHYT52As6ZcgUIwPnfNyod7wbOEgS8c
2QIrOOhOxcn+XGHOqRbr490LsXFX3zxYp/8cfJD3X++r06oqbe0hQ+ge6N0F4UnfodnlBfp68+ko
f3nrtjop0Z6QXbddFpet0+izLBZf4/k2jw9mkM52Dhst7F2nu/sFs24Ud1qmwOXEcCq8tue9LqZ1
d4/H/6Cb4MjDY28X3M/x51ZkGuWowvFgX2CcoTUmx8KFrDOihQ857rLOuELVISkYLWjDD0AwFNMI
1jULTc2ngG88RyvMnHoF24pOUoCE4hWd7N4UMPQ5BR9p6ffN64+BQ06CC2rNKSImIyT/kyb4a1Gm
EgEqNM4WqjWncbOZqSOxIadjI/zi84cagGsKggoDSAYitCHFc0Q7yGwZlGRSQKSPEtzOWKmwDDG3
ovGXgoNENgly6N3hPVDj0BdBYEqpO9ccO38LioL+mYfYfNmlnDreIbLxZDVOBdUZ5xYZUw9oU8dr
wAPt2FHIjKSe2vjYAZf2qS+/M+/04qjtea3zpAW9WIDdbUSXmO9MFTE5p3mfGYO0JRzTHPFP84Jl
Aeeo0eQyo18iivFiH7pR56F/aos2oDEpoPg983eP9ttUZmRaDUvWDJ802p7Iq4A77rSMaO+fIJd8
IXEwO4xgpedhb3myjzkAVVOj2aOup6NK3+POTMilO5g5/FB0GT9Qa+oPStv71b9SELNoSRSG7iHh
6wwtou6mA+QfSmRHCPMIhBS8dD/ajXm5M9f/ZxiCzTE42NLuMfO/Xjn/nxO+pC1uO/qlpOC6Qnb4
gkm8ng7DSAaTgMcdBFOc680GbWVcnIeMndC9LZztAt17cCt9bR/U4ozsfo5mBflTVGA+LW03qS/x
ow03EScp5Ct9RjcS0XmDeYFyRUjUqZIQWmZENvZjMsvRrhSHrZzpg0iDz/63Ye/InilNTNo3YK5Z
1kRJkL5x3piq05d3TOA7bc0ddaPkKEEIjNrjM0mmLM2BEIxrozkGvN7U/mphnCF+49wGVoMI5Qf6
01Oytv8aF+OKNsTZCY73MUI211NBZKPpkrCRgXExEMKIBb5J9hnAaJ3JCAwSitEQVK1jK32va9Cz
UsxIb11jVasXxSl+AhYMXy0zzxa4blF6SfUXlry9UGbSML7TJoToTIk03nw3BGF/hKONv+q7lIrh
eQlDC9dNUimWONmA5+qr6RSmb+NGef1AmIDB0OgjisLR6iefkoE+BRNDfygtzQNtaB7RLeKwQGwu
dVwmwVSiQHoEqIRAxqkk++htbGTJbFR+CCpjHhae/aYZYScxuOG8ZNWzxJD2Czwhye44axPiUNIx
0vR5AGpFdE06NmjHfale4tuR+TA8UuPxpjVmvAARBgEA6OdLpEjkJxLty57jZQtUJnshvOWF8H4/
kx20RfjDKfxbr7DDJ90+KQlAy7aEeMFmPETnfzcOKeUgK7ywNs7IJeZaaVgU0xVpsOSYdNjqTXA9
+sSGZHdSwR9hBbT99IjzCN1egUQiRctj9/3npKgh2EurSCkGkpy0C2ZxH8fbuwAiG7YKEI6d9OZJ
SiiBgB6J013xKnZK5BwfBdAjgnye7DVWP/R8WRcttlXBM04AK9ash/5fn03JqpdGR2CPRdM+n4MK
2EbgtXsOP4GxFKDMun/XT8UaeEOCN3gQDbb5wnP+Ygs6DE7WglfDALGqvAkxK6L9S3oBlVjbRH4Z
CfyA3mrJiOdA+hc4IGF2P5og0xmZfrLYEJGNZE1+LHpDOu+FqV5AIUWUJMhiuOdGtqrr8Inytgrv
Q6Z6vfDrtVVuE/uiOWcVYhgHScQVK9gqByWgYAcHLntrf/AxUxwK345FuvUBl+H55GMj4J5cGWgc
7deabA5cBwIHu5t75X9WM2WiRjjYnHpE5tgAR+gXxXWY5wWs3JOhHCvSSGSFSHO15dvrGJ5HQwME
87ZDgvsqnYgSL7n5Hm0Ufwyb8IuL5zdh91aw7icOXJ81QCwljFBxqC4IxaZFolWvkKOyVABguPg9
SEV8nqSy9PVjEP//8X6c9eeSPw87CaBN1QWvErlEI4fgbtdOhAXdKoIVdoo6CxPiEcNCXqb9ManB
QePoggKMo/UhuIEnQBwFOsUrfblxzCh6kEGxX9EPec4NOuEQyAOL0ORA9AsFip2HnSikMgODAckA
YLV5TNnVglRKkf3wEwLMHbbiU5ioeWtzYDQU+p0xRRG1fbp3+PLojYHA2LC8GmqcX9XFR6YHA8oC
tNDQQP0ORTSAPuw6FFYU87BmkZN8TRIY82rI6R1ytd/owCD6yBVEil54SXO+uAfKdYUk2zey9mGL
xgl4TYWrknBtuuWA/gwqI1IH+xUzpRjAC5vQN9fspu8wDujDYZ21GJruYDMwxOleXfq5nf63xVMY
LTaP6Dz6VWqa6xECzP3PjqHXRzOGfFv/DZfUmWuuCIoIexumFbw5adG40D3vnkdApg60rp4uCRCW
MwPhYX1Fz7fRdgsEacyUByh9uiH8c0ZzHI+c7y09kkkYQcC0adBuLCeoYoBgNXJiFbC1XKPv6Z2B
AsjwbENtogdL2We/cUFHJ3+Kw/3OtUe4+Q5HifRFYPi6iXWOjpS9z278CTphMOA6w820W1ErMmbM
GMn3nJANSvf1TXA6AWLyotuKd/MJacuuRnFNCqlW2wWbUNEd50uzGHECCME2rbpMyk6MEoBJYGeZ
yfo9AuAher2IQJ/1dQcYlWcDwZ9jZp1KoSWLG2Q1smVOLUVGmiR99uJ2tnBPrsJxKtAKU42biULP
vIaYHZp3+84JiY7jycyeq9XSOHHfEqfFkaQZ+8HDg0HE8LHlYE/s4nOGapBSyFYdya8GRB++3YeL
ve2gdmCYur3BdVkmn00/6o7s/sE4d8lPPcSLzT7ZD7/ZLsCoOlUCJTgWZzEaYEM4h/DqboPvXB3d
TLJpHXVQuv2oQUDe0cNLzu2g0UTy1AcYaUndmhNi4xxsbu4hDrPGJaALJRL3RHOkER/ZdZ6QRw5m
F5dnpNfGVjLG8acct/neGZegfGvxVwwmrZCpgq05L37662tk3Ir+CdYAph0mpC0IXCWhI1+Lp1Fy
Ne3MG8gozZ75JncTq+PNE1FymTTNGmVHJW5fuCsD21qbyY2337JI/dVjSciaPb1ln1Co0jqJ72Cg
Tp7hkSu8zf3YZCi3s5u+5pejvvEwWv68Z7apON/u2+VCBNhtwxLmqmdSBpF6qkWND/X1A+mRpZnu
m24G95a42rS9lqMwtxqS2mkfQBNvZtOrpg2UtgdpEHduH7D54nSdllWNFIs2mdz23uDC7XgYv/2z
87HeNh6UTMmlzcB91T/m7/GDDxvCwGBii2iUprNNq+ChuaboLr214D+4tOB8gWiW/SUkmSbgLVIX
PtwjeLCYEBGxY4G7KuqxerCfLngPYO4M0F30PLD145d785t8fkmJ/joYgpnlgHXrK8DIgAKsvGoE
sMcf1yH6kQILXwBiJBYRXPNNWgs5muArM7bghsV/ZU+iFYx8h01uPrg9GwDkf29u9z6nC3MgopoM
GSlBKTPhpLodKJRyWwFj8+/xyJPpp+M8LO6ZFitD4XLr8VMlr9zEc/nMK799DkOn/I+l81pSVdvC
8BNRJSgCt+Qg5tTeUGrbEgwEEfHpzzfXPrWrzll77W4DTOYc40/D+xnbBBoFDT1GETYo6x6A8XwW
3fva70gGFnp6yIUj5NdhB1LZOljjeJ2BJQo8Kno+4d0p/NFCQaB1985ipcj+zWXigGXwfII7iuG3
FsAqM21tjZ8ZurVwnz2nr0k11f8Mq5gwJTNo3QytZEOnIUeGpW3S6TOoJj1RTXzC2TNo+fOu3JrF
nBwed4iBlJ9HBD19sHqvxCxTpVqG92QaElfIKb3cIxnALDx0q7392tQIkdX4G4qkNdLALJWdmZ1m
ukLpYGmzt7tVSd9+hKWnBXdUB8zlImuhsse2M8RYB6jmEPYd8V422U22SGCAHLcGbm+nZBoY3j1A
Y+xoi29oxKNZFnyYbiL8lFf+kb0XGGPYuiL++rw+QVHY4v6CiTFVgbUHR9XaRyZXuj9cEP4JyWzZ
/KD15Z+O+9y414D8BS5Ry3tTs9qGlc9S9hNuHqWBsJXn3A2Bs+X2eegzmpPFdRWTgXZ0snDMPDb0
+MSGDdBXQx1CuIAFEdvNkrhyiIpfpdcERW3szfk4AhJfPi1IN1ibCg0ZUAsFlp3wLlxXay6Z6xcH
sEXegMMPc/m/1gVLLMAL0eJsyLtj2Lu9C7dp7iqvYXjzVmU/v/GCb+sCAk7jzO7e0MBDR/FgSCzp
l7Nr+E6EW9NlcoEqIALKMWvOFsgNq51lRWuMRPz+7zrN0WoQYUMNh3S1IifJ4DvzZh6WMS6JMP40
zphvCo2IQ2xobj8ulkRrrc5ugZjxiDDa3rcIcBqUFyPeQTy4gM78ouhqEUHxMoDBtujQOv52Hynu
imaN0hLOHXCd/1p5D5sITTeZF96YR17BFV46+oqBEmgbhfuj4cwruFQdG0nOfRRg8DmLIZnmjX3b
5tuOeEt6CIKEv+7VgYAHoLPXM/Z1CPnAQ/Jrn9Y6am+ohNo5ckcGbBM4SpGHFKxnpsR2ZE79WyIi
JmkzYC1IvGRin5HDmHPugXXRWbIUPBwwkyOD9C4v81xQA6JZZGv+97OwczxXu4LyjHcWI5Kz/77r
1z6Jw4RMPBO99M9KWMLE2mU0y/nCNkX1IzqOj1A8oo/hD3RvQMLiMZVxCogXk1jlHev3bs9BPwi0
QllvHlHh88cPV0fgZfwaU+joIXGP8e4JuzuDNsGUGDHI0hJNJ1bSL5gGLznil0RE5hhcmA4ZkI77
wTt5dHqZ8/ZFlCuVAdjIiAdAnF2ihWNAIjeBBwWtEmSiI2bFEmfL3sM6DO+xzEYqDL4VHAqqFLQg
9F6pCxBidt41TIIXi81gn+Fk4QOUBFkDfltnoTOqSUiGh2OJiQt0JrT1+Mcgl39f/O52PH6y9Qxe
zid8hdeJEuhrdTpcjoa0YMm6jpLfgYRTxpjSQeY8Bn4R3+NvJEfm/SD7tB2LyuMmhCUoTbMZMjQ9
bDZd57SbEsFDPevjZ9jHJao79gQ29YerRo1HYkN0jQijXhb+O6jX9+XVL9dUIlMVIdF78g5kX/Ch
yfy1G9OD/hSxNr1uVOTjj10yqaPBfDSXKCaUUEQS0cJYc1LszE3hcYxwfLVeBbUmbiOTAyJjKsbE
3GyOGahy8/RP58Rhd2ejMlhsHGcCRtBZEXdKYeE55ElBCtFbv6xNVm9micIGGgzWluF3iEUKj+YT
NSiHtj20T5lz/hHmYGS+7PwriSdccYRfq3e2aFu4bQ1XQAABNdAPMDnvIF4Yu4EABZh+cao8zlQ+
wNi64BY+Hwnf4fMfawbC8dEANNlqcZbZmY/djXMNgQmfn4K1jxHccfx03GiEUfxaTt1GqzawJ2LJ
ri+iyRFZOBzzAtoohFbF+zlTD9BYAnluCd8guEQ8eGCMZHSxsjasRH6JIQd81EnDiaPxA2BL/IPv
aXE4v82TWOB0jmxRNMJ8doU1RkmNP1PswAJ04JG+XNYCo3yz0sLUnHDfXLEcRmSriEgWsaXRx4hI
2jPDkf4pTegeRyEPU0A5zYWmS4Fg+rclCAsdF7vjiaUKggj3P+QmilO0pWyCWocRFU9SRWmQ/vI+
uN81fuLryBZz5nq7IC9NbOTopzhYaH1okQcz5lndqSX7mbJKd68ooxgZs5NhGFu0HnWlj+zFU1lX
Yj09XG03xrZGPjt580xiJ6eVgo4nTeeOiDJHqBdmOJnpWGX7VwoKPl/G4IarmOTA98Y9a1coGtgF
wn9esfCG8E/sVkmYxZpD1KZ5JEhxj0uSAs4locelrudqwxk6rD9uduoA3SIQjMRROPJyABOxk/9Q
MmJ55eGg22ODd1NWVBWPWD0196jiVVAxuPpPwg3m0H27usWUXrN2R1MaFAcejz2EaGa7YCYN/TlL
/mPprjbVg9K/UQydT40zBH2X0FJWbGZjBspiouCgY4Nj5b2jwc9rlxbWEOs8+3MaGo2QxPSc8rPh
qdloVIYz/gfOq2UHZTlaN+asmz1b8MhU6McEkA2pSG/HwzKwu43QgXyYPeY0H6uA+xp1vrobsMrR
0o2nENCVAyiROb3KyZqVlsThJvFHhVg4cIb3dKzavSETxv5zeyyGBTaRBCOEMNUa10n/9cZt4X6D
+z26Ivw3uumwXWUslmz/BjjWEug093kLpISilxceZZdHGSSFXXbTrlrmBnxWu+pj0LSvh9FAvwbS
qR7Y1+9i9J65mhYn37BLJndasVv0IE7h4+vfdTdtSwoCZmcwmdWq6R+p0dL1MHEHDXReJ5gsAyH/
dX0bb8ckgta/yc2vkyB/h+3Yvb8neWZ393AsB1L1c/uVFdNgKEc1raSpnDpq63UP5+rfQKv7aDR2
X5QRChPdIzBrWZyl/aE5fNdYq24jS75yHEE5RQjU+pi2YwipaX95cFXOPk11Wn2v017Js6/d3Pxi
yau5XRGMB8GzZMjbtIZXbR/OUwYKkmaQOZi56K/gS8qgHl3hK4MEk/p3pbr5gDkztBJc27Scdc5d
3+faUu4jrQ1LJP3SDIXPjRrM8G4vXyd9zHwVPCHpw5UbD46yJzK1Y6O6bZph+LXrZn1IdEupSDrW
9i95PlQvMoaHCrT+hve/+LDT1YtCpV95DJxOCY1qMX5OB7LXKOthHXwVEIpbEsqSezNmL8l9XZ32
har3sx+gSHoHJfNrsTz/fRFHsXBNBWlxSrYzwWdsq09PJNeSF48Wydsgw7KH5PoRdyHwxn1U2rbP
NkO8McNW4WqthhRFK1ytfqX1b+Vscd77NHGzeq1SvJkubCjSFmovAqTcBZLhzcoH/MaAS4mBnzpC
3lrvpbEvJkmIqrKB+kKrOtszOwI5FkhWTBRMNDQjkcfMm6LBXgJC+2BDETu9gGmBjOXZHsiYA2J+
gxMFDWHmyCYovAArWDQTeUgYxEU2UDxzBSSdn9mL/YzBLWYRkgKCESdm6pMB1FbbvzatAfkGT2dv
f1IbEUVKZpi1IAcNdtJ2S5e7iIMMkBUeoOXSoNeEruiohEWgDrX3/oHTo3YXwyF/t9U3UUzUUmAm
vicqf/BGPLGdp1z6g1CNLL2R6RGI7VA1ooRZA48TgDQHTIxJIiL9QtAcj7VISgLU5CfdHYfREl2U
fVKsUiSnFOjOd88PFTzYM+FB/EdQQrxhkrUkkuBbW2egN9CiCqEnW5CgS6nZjoduSll5n265s2T2
rxaDA70E8nlI4CoUIBMXnyYchvZQ/9x+QPjFBf/H4qA6cVD3PdbCoAa+NCKMCnkQOhKAKx7GoQvU
L6r90QIgdBUjo90LhTVy7RlufVHl94stJmKwT0dYLs6oJij0YQETG3+aMXAuAF5XVD7IFWfQgAfM
NNGBs8gNlBEn/hd6mAvF0Xzf8+aQfQCstMCVtYdwxI5n8O6POclcOWKpCH4G3CPao/ETYiicDbHt
gr276PMEjnb1nnsx1no5V9GgSYvd2JQ2u5spxhyC3Ejb0frsjWaTH4UY/MQv7ybWtIk6Zegkpllq
W3lBoitR4VRhQsamrxDHzREpesqJVGiTzGCHUxx/KgVEt7Km+cNJVt6un89RdoxU7AWI25ms/bgj
w5UZFGJVT1ADYE9giLdbC3FhUIhVS50xyDEOk54PtkpjCPW45i9HnfVuQVSTH9aAOLyRPxN62pmv
E5sIE0dgAN9fmzwdYG2NxlTIZ7IFCk9OXVzML9lCAMZFN4UOtZYpg0BGHYkfFSUoTh+nriFuOAXb
zVNlhpAH6Hxz/3+kmaj54VL7fmChhUBHx0nfoViwqjuU4Ce+L6RX9Fjdclf6TsoZCNJak6xasqkC
ETw7JNvQN9ZO3bPLVi60PX+N92gErlA5H/TzgKaoJXCyZaeBHKhGAGE3sh4VguZ7mGAbNodv65Df
Jpke3X7Gx3fttMv8p8niQ4uHFKPNI6WH0d5WlfkSLfRRJTz4xGuUiTe6LhRpJTNw0x4iFDCC5uoq
JRX+Q54O4BZNLXUe41+p3aMI6OiXzaHm0y7+GeRRlaLJzNBba0O6bA0rhhjy9kxRouLZaN3fPO5Q
SJsIca9u9Euejjy0RiJICZtY/EWAkEVP9k4G/PBMfGF/hkhGEWwAswYndKCQ29ykxhRjP6Qe1KgS
rFGMrw4ttNWJYSnlJIbCOCEvB/L/tyAOeo9yDPmrCxTd3PHenGjjDi62Iypufd58eN4KhS4smGcU
wM6kVcxd+je/iIHw3wS8jWUH1IignqdUFvUPok6xz6zXDI5vAV6vQRHmM+Wz1jsUWO1tfq9cihPl
GyLrKWYZ4cDVsfUwDMhmid/whr1tQOC/4d/x+pERlq7lBAMsqtkzkh3FUQnXLIzo+drmbZCOt0b9
U+r0+e25/9hSBiYjz4xqRiFhsGpJ5n0vX99V2djjMuKs/pJe7ygkkGscQvjwla0+Wl8pb6vZezJ0
38PSkdvwwb/xtFXTZrh40S7p/rWMbm8v4ei1UpUsWpnpMq99VtEQu+9sCUkV5Gt2x2yp3htrVG1H
iDv20iqJcziR1fv83AoHIx4D+h68ImRCxSVbcBKr5HLdfIlRXr3ZbPc6uXv2iP5bcAqwq7lARcaL
NsHdFzdbZMdbhBPoedbQLO/zy45eP4Pp62cUv8q4NOJGjRg1gwMFKqL9w9fMIBTZRiz4br0xpn0A
GA2VoHwCUh3aPVW18/lVJx/+/hVQXlTtUhhkRACWRgs/ZhtB2rUQi6ubngrkPiIL6N8YxCeeyxdS
IQSGjPkSRidoI05F2Md814d7Q1hwDrRLCTWUg4pEqFDgOmgaYGWFpohDFZPHYrhCg2jZX5e1CW8s
oFofzSfe4hNlWw7NZQjoAe5WnXJCw8TyqCNyJkSAxmK3XIvuCVe0FK1FgczSdwUHLQSwwvX53rEx
rIY64jZuABu/7u1biIe3na9fkxIgcK/SQbCdMMIYaxDIUcVPNdPZvbRO8KxLQZgKp8XQV9kNIecG
MJ+CRYEdgO2omcxy6acwsyOeBMoGmr0FJzB3gboC8CvcaopFHlMxhfPpwhgyex8nm+0g/A8KUESg
VOtQK6Ds7Sbg97jXbkSXqNhfF0gRWDoQJkKFKpwqmo8E92sbDI91ToQ2zuJk0VvMR0CVw3o8nGY0
FWARvvgu6lljH+lkwOKnCg43nFGybCmMhJpkNiAS5qfiRzkbXwqnPQqun5PwZYm4gmECBhms6VIY
vyAOFoZrsYhEiMt/l/yDPIbHHbgEmy5tA1AIKAAtX7+t0UvhdhPvcUMbBnxPo44eKh9ZqbAZSeQI
nKg6hKHoZESz02uNsnc23HFWEZ5oFRcgGFM7iSA2BVBrNitYmaC4Qu1AYQHShZPowFmF7oxq59Ac
YfHDAVhrDGtl9kce5PbL/E72XrJ/xmZ8PW73yYWAD3ZnTTgtkc5P+bLQl5+oYgQFrKd9Rna5OuvM
dBVHq6g9MtYaDSUHAn2tCBIZMSYPlRq5ZgSCEggP1/8yGRl9paPj/KN4bbeo7VwKLY7QZP5PosMH
Uy4joWMFPxbZaTPsAcgkX/QAplBqCGNf5vfTYcPXuWWYWsdffJ/k5eZc7BKwE1cIlSz+fkonsSRP
eCV4Lkhit9jOFMvtEAITSEVkHmlkBBKkMwOxQcITk8r8Hkw429qJi8WeTmzy7rIeID3GiUoxPatq
8JTMv9OhE3IzLTsCuwYWl+6AA4vt4rbKHNo+0mYEtQ3fJNO9OWPhbjAoQzMYzRMZMr1zpQhLhVvs
So4m+mqOP/gskRGBJeHf8SBHLmsYUtNFXyO0F3hk4CeUEAVJI541NHqY5VhnLAxBcrJbSCw59IlF
xYq5LxrkovYNYUZx4VbBzhIexKJnO14PxpDQ+vE0+lp8nqFNdfBweTBB0VwW3c2nqKXNpG7+BBwp
4nkFKggUlbUuUSjmK5AEji6HZ11g89yAbyaMHDIY6/p9omgm1E3864inzHr/CocTryYSP8SrkpJN
xrulH1n79ZvnzO2W/JGzo92qropP40hPj1gKq6lYQFx+cakoP1BaiMTc4Dz4l+DB5TtRxQo8K0M/
lmhsjKL8qrwARRrY/hJXBY8BPrAYBU3Ec83zj4xG2o8f3kF1T7ePi1YdP4XdlZO1/tMCY8awecvU
TcBQ4M5ZT+/VCKRK3AURONCwNezHB8Cl2u2sD42WmIB2EGU8XjlRWbMDnU51ABuPzkrhlNIAiGO+
zVpoOdFGHgwXMIlPfgrWODSoNj/EwVzfYkIrc0gE1TK8E55xi5couxlejUKMehQ5cXd5rSBBOWOt
g4aSXsUqjGQsomjhDYQHDYBZJAcqKPEDrv6YT333FYuTCqSJBNc9PwceyFejShSpts2VaBzE6rcX
BZkLugk4qOGHU50lcKtnWuOIuT6wLMrsnKHbENpU9Oy7SYEZHDJLlibXCUk6njSKKasVibVcvrd3
Me7T1z6Ie8Ydk3D4tsgVP9S1OpJ/c/Td45PBB0QjQiXdp/4HBlILg3JgK2xfiUvbwocrxKKFCHSI
RdZcORFhDbbmdmMXRbAq2TMclaQIyNRVaLevjqEvGD6bHVBK3NqpBJn7tcuRPwQDK7xqc+t/2baj
hsfs8jotBz8X40gCHwQz3LXVnlsBn78deUDUz/cPEx2zNOKbVpoGaCE60ysXyLAeOwyA8Ku+NH37
+B88dXfSL4ZAbe9jynFZskoqbiQ75u00tp+k2+Z2P5vvjHiSHnPoida63t12ouWB813MLwXl5INz
mLOYZJt5PzvfG0wGmXVOGbKBjRQwDAesNbpsGyfpre95X8MPlR/3zsDp3/tpLOYjIg1mSRzQKxG6
dgeFo6bkM8CmfRnT6l11h+TJf2L03VvknOSSha7oyQKhownl3RX1p4amDQ1qP56TniduDg8d0VaA
oXydYtqlfqvzmFsPLO65GijX4FUie8yshzu45OlETtwMWkoV4p+SS8nYC8DAZFv+iqN2QM/EE8hZ
Lq0+7mf/bBAbUtr8/ZdVCJeGry4chXnmINbOMSh63wnbWnehiUJGcOpjdQeyKL4WTy16VvbiQPV5
pytPq/NZI4SkhOWvNWS3TZy/59pUftvDaT4rxEnHzTccje1kQ5/MjkLUHKBzSt2AkNe9/b6DT8Dg
XMiSU8EsE/ezE8zxteLV+mPmc0AjEzy1aDjenCoUygDTXbzmSjWH8WU4ERefvCVqdbfw71eXQ/Gt
m+rQB/f8qhsd+euKs3pXMlbSS+blKCCToQrzxn7Pr2mg3+aDeMQW+1xI0vrVTdmb2YJ1AhIapFUA
fa/1R55r0gyUTz0/e/O7Mgbu09E3A++6lQklsd4TILXJY1VcHnXEpq3AqIL89lVgfEwyrmmiCVnh
aT9V4ehj69sXuoG33S44cuXUxOYkUPH3jhIPPB2bAb6FdDWMwKCdV8SGlMyzWFSgHIkaT2/izy8l
rW+2uUKICF2tZUSEPFIu07+x0cDn/uSuMR3/cJM+0EaFY7gl92KNuIBtGgWFwboga/Aow8Oznbpb
w26wDwu2DWEv1RnHBv9Q+gpN5gNG7i44LkBwKqFYWo5RPYgPlthjKCGVx/LOR2QnIJJ6+vULDA/N
gm84+U4G5GCLxCI4TcoKtMJic8f2x6bDlz/IO9Bo9hxgZWQiKj629MyLhyiG/inkD1vhLXsENEOY
DFmVZDnTFFqegEGuqHbGWEEvu9aFJMggaMiA+nBCiCwqyVqTvA3OTvfJBzNAHUAIrDH77wnL/mRL
5kAH48xW6QtlKJ3Df5AYPTZNA19ZsJlDLrrYY19iMlZ4EQgDD6R5+zUgjSt0IqklUpHFJLSONlqb
QCtBp9mP9W39hRpYA8za3D7BFkFSlGjCGw99r6eIdpoC0loKglIc2CJMh6KII3Emgg2o3KwLnL83
xL+aBABBfCACeIE02Kk5tADXBL9IdfCy0LhLl1HGx5aeCFbIMXFxFi3xQoUZsc6P6OFf2QksQ7PI
B8Gt3LljCFXZHsyGXr9PVvm0m+jue6nYKS7UdRu0syFC1skA2AZtaTAEMvrTZyqnWlDtpc198sXx
35r9PgvwuHjStrP7CSy8V+0KV4H1wD2HRRKlBbKTD6KIHYqbt7UUcr83/RC0AldNjBbgNKU/tdao
EyyvPL6c8xgvNvdsm6GJeqNdGrq0hvw8ZJmVrGSGKDLtyf56Nd0Z716BMrXOy367+WT2IRlCh2ER
alRibJCau+kE7udc/d2PLVmWLeP8QD65T9n0M2SaScmzvVf3z+mbmwPQIGgYlkuFSIzhgQwhsq8b
cC3OuGozjPBanBrPEDQMmp5FOsNrxEP2vEC088uBDj68YOVRjULACbH8U9Bh3BR98vWefFxCvt6h
kNToPFjitnfkiWyxKJ7I1MPVeeE2xeMzB35KehiTdKqEuWSjWXostwO3CbAGeIorJCyQhKojhwUi
DIh4yp4TKau4JzSg8CcDlJawYpOr3/31oULbBlBD8J37DgZbw6X1GW2/k/HH/gTCy7Qjz+AyQpHl
5TMCnymLOibtFr/l8evofh4qEYlUUGQ1oQgisVHAsmDN0GJUkGFCLjyAwYj1KAakvRn3ZfXI8m7B
GLUPNKsmnjIXZ5b/iDLrFZXRO/rkPI3sIp1wHaNHBnZpQH4zh5qFU2JPu955ly/1XDQIEv+2HtXm
nvglRlxg0kLId33YFCrouxLUP0/H2BNV1Hl9Mrk98OL2n2CwuWqWoYfXm/Pkk82E31pbX7Po29s9
7yi7ACzgjtUFHuz7IpE20DAB+h2uBN77htKlilNX0INidBJZF4HQL/3rqj0d5LOIIbovkGoZOcog
gxzmuavubrN6laGIxIby2T3YI3By2BLH3hzUx8EADFfLcS2k7Z4aD2ZIH8Lv4s1yg8Z9hfL05Y+D
2hfU+kX83Iyd3pwg6lG9Mx9iJmRA5xfpi4gDPIIVkQJBGaI2s77oQHo0FUxRQxXxQbD0RIv4YHju
USiRqLi0xTuEO45atj6qZF6ALEgRIWAgiZAEvYtK5e5VMcuL7Y5yUKSZC3ryPKfmgvGdlyKHr3WZ
iclucA3mqI/sN17h2vrBWTbn+OQqUMlDu+s2I1AZexcRHSCkNTmiVcG5XuLSJs0ruG85C0EDocgm
Y5HWxYg3ZpFgpKB0Wd7WQpioQl5QNplbmYZJYv8FVWCnFDU1U0lM1K130FaLbQNolZsybzinwH8X
ooESQ8S8Exea9YN8EAXSHRqEDfZMn4tbadGHdCWTx+QWlGgRe48SacrGjvxFR8IjC5HZ4OetISNj
r0XNl67oZ8kPQsHCqCKrj/TpuzMHy5erzq5/qm2sQVim2eETjZxs2ZGYK9tK7RLlVZ91C3jbW3xc
MQCGQ5fjR0hZmKzL44v9yxsg9CBBJKI4dE9C730RDRUPsaAvmAWBno5BShyBMkclrn7EoxDKEN5C
3zME3rbvIaKsL2sR/R0HVWq9TpoDU0ASrMb6Kv1SRighdiXKJ0+LiB5Cp0dfVTlvG4eL/5i/JsNz
NkXHSjHBCMy/2wR+dnDQnWSpW/ddGYsbhNDFxCRp/X7ijuFmpp9H4Kh2Be+eo4AR0s08hFNCR0eu
L4FMjw1j2MJFzSUYE8rWM+axkBlt2ESSrUyNiUHO9WiqrXvO+QCZjE/kWVx7UrjCrMaFhrR4xE+X
+RBu6t1t5rPBXZS8QW6OXaG7uzLVgirdSiId2m8jMdDtPtnosBlHxR4yVoJeBzHCzdF5NuQ49Wtr
09u5f7d7O5Q3A/uDiG/sopoiyXqiuM2kQqRzXafLITsuezDvxmwjpEYDG8jda9wzYkPmsG2ewdvL
3AKwHCqT6RXiq9/iklwzqwwewSB8nz+A5LCv1lZHj0Ij8fcitahxyr0cpPErhyZ8IuSZSbY6zxnc
mtzNbDU45WHvFzOGakcMleFKpnHqGYFIKk8XdXy71JeSN/5cMvfmDJ2c+dgSNjt0qHyAF4MeE4dr
6+P35AncMJ1mMQSPPPObxEDkjDzv8dFBCQ9h+9EHnCmDT+1htHnNr5Hqy5N+moSP+TsQG+JzOg71
UNtre4LwASp5vF1tAocDlto75e/oCEL+DTKfTG7MJEgPU4tzZVwR2ptFo+3t/FqxJ0/BcsHU67lQ
2FIHWcqxZT9YDyBP84DMvUDbD7Ytg8qcNMzDkY/s10rD2vrGr2nlovmUwjrULqOU0JR+/ViUoTK5
l9gcmB1X7D/TOnwtbz4EcbtKIpVxDGbuj9zr/LuVQuMv596m5nuaO8exyUpwoZXfXh2HLJHx6lyx
4bYoIWntF+ze4dD/LB6RqJYS83YkxuU5ebE3TJUJxAkxVlUgx/XisXgfXoexXz4thYO1+JGR+LIf
PvY6BBQdC8Oe/XqRQhJzZrIKT9o1uNFJYwBmxNGFCeKMlBoTSgOmd9pkdkN/xDxSpsjYdVxeA+X0
2jwWX0IfmSPc29IfDf986Oinx9Ua0xljb0Q7sHjOHnEy9DsQmiemYluet0ATy8Gy8nOvgSjn0+wN
OHPJKy3defoGMfnXJaNmYCVPkls5ySHbYl0WCJoagTchGKFtbSpRr3cb2kvlQpakfKrnxg5mDJf0
8yAldks6D3AiQmYGmRJec7iDpH0CY7T5vnbP/kfHvJhOlByvNOMlEUynQO8b6MDB5sYy3efnDu2E
me6rkOCp8aUHY5hgm+ZAno0AWnieOeGgtswrNM26Xaz1wr5rTCi0xlcL8F0/snwZlcCaTsweNSmD
w6mcSlNCvTXA6dR5fPjRJT2nZ161PYxpBRi3VtA28uv8OCH5Y1Bxk8WoHxPiRqf0kgpid67tlXEs
9iB+j4O2cgGUi2jQmBRO/P+GBU0fTamG9pmzXwzjtWF9FJSm+2Q7nPDSr9/Pmla5I2zqveI3+6nB
2+JUPupbjWAcA5RzOIEQfPxinXulHs3nOxh9HV6Z/94gmBOFUOE3HugBmRTsPCmIlqabQj6z+ERj
+0aFxID1qbaReqRDoErqHX3hBLTpFKAHAhOK8N6LhtBwykjbFIF5RlyIACsuYuotKjCoURM9CuUj
1UmN86LYoJf0MUGgvzyt6X1GJtR/Nt8RUTKhQBOCTrhG6IVl4nNcmscHMi8hZBYiJ1DeN5QclfOo
I57weqHgokrZkMCHzDGxadTcuW6eSRSlHsBk69R+Fiuk8mqOuqQG9+aiulRppmmAgMJ0G5EAAkx7
PggUjvnERQClWTd2MGZ1ORJ540IwO5+Dy1Nmk4WArE40yZfaHzw4zUekIaAipBihIJ/yXDuGQ60z
5i0lxIoF+bkGdd6Qs37DOe8WnogSip4kidQ7wnt9zlBSFkXPRdFLLtJOwBZvpgUIyVZBtBjNsegB
RN8w/gGwQp2lB/WuPn0ofmmZyS+ILmM7cRlWYO8+lnJu7RTqLqzg8OttuhwwIXE9DO/rnuJkWx9p
Ami/OvtHMcPObgNxEhGS4AB1OS+v9mrSkJG1qBxJCaG9+fE5kWLyokbImZnd4DMi880vGF9qjJcH
5Btd0d4il1UjGTTDedp3l5GuZBq6afyXcbvsGy5u67N5xWwnhxetq/cIyWQw+8Agtmud+gAuUR8Q
Z+E9GSH1ZHAm79EHQB+2iuJGwZjCNCxUROaPzghnSsWNwjTfu1vQO2176hib76TPxrMrQwb4TPZo
JjMtgzJMmnyX49bvcpNB6bgYdRvkqYhHQxKDQUyzjTQMBkwbeU0J8rh7tBEnCdx38w85MzJ3GKFc
q3XoV4a+irieK9K4HQ9L5emQ3twbJK7MxJ4VoqMDyMeY3V79Wj2AABuVB8E0wsMyCq5iraJpISbq
w9XAnut/doJieDRe/mLrB7KhMO/cQfF7Q6JX2sQNxPJE2hv5plyPyz+D8rS2GnodoEfdlr4uNP+9
miIUaJXDzfD1satIU1WZ10OGq5g3QRIU0aiMwLHuKGDaCf9rRBAMAykg/2PSGmItDNxpOZWlFYnF
3cSgFB1CR1KkBr3M5Or3yAV2ygnryO0L0UKd5BeU2RiNlChR57fa+2ZueqdtVSSfy5pgDEGsexiR
vcIUDUzIE5q8A2WX7HYMaRkzlP3pkzGrT6+cm1jOypDJmUykTxGQV7/AA2ooPSLWrUIJTyrP0EoY
M0K9NEvQZ26b2i7/1JI+fVd0Zoq62W9s1jsE1+QJHLX/Lu7twjiq8PBMMj0Y8RvhtfcAJLgC7wZM
gkb9CmSyaR5mHl1/bx+bcJS+tQBGW6QhuveQwnar/3EJUQnnGlgL101Yu1smfWGdqaFMbALEEmRG
sk/SFlCmX/gym+qxqmgI+hqzuNmyjyyuLVo0U6lc/TBixCMOeFSaRCR9ecg/qCWHc3na5c7HoOym
ezKmH9nJVW80fzPzVXO+A6v9aQng/cwecpjr1lgL9Kv9RvCOdF0LktYEful/G9VSe1tj9hhFXx8O
FLeNEaBhWRKOqtkwQktZrtqYI/IJiQq/FQ56N9kXTDfYNlSv26+jsFWUM3UcZWuNvb43yYcOGvL7
vw6RlJMCl0Xi3HqLKLlOvwxQi6YzaZrYJcJmmfAZEg96kePcPrxW9irdyhufEUZ1tTYw7wAWNX71
8G7rrELZ52hICUDDmkBipvtRnnBcK0KLBinQLIrwvav97mec2beddg9uuwJtwyNE0DBYJePgqQVA
NTzjVW3vfu69++Qc4fNXE+d1jbGdLIWguFgbjMQEm85EcqrBGFya/Psyzpb1ZLRgjiIKlAzbGzgH
Rkd5b+jedQrLzI1LA3mm5KssC0gvZqvomGri30ihGdrvnys1ebJ8XHLksOZ91syYi87D/3MnU+Ae
fuEHFFtMue/stxY1xeT9jHIqyC1iihTzyeT6ch7JVKlJxlhxcT/T8YCtxWbEr7HOxRAm/N9mf4/U
zxQRI2vm66Yvh9SK6hY2TOkOVIYUNjivU1KYNDT96GsV6zWH2VSgG8nd7MDwp+nITh72nUp/ALon
2b3/uih+NfvSxDm+/ggY0eqrtK+pmYzDm/fJTdAt5bA19Nlj8tkXSqj0VvHwVNkeY+qql3eaBzV8
cPoSTDOiQ9C8Dk/MqZKt8pLppKmiy4LsgLbh+EzZXSyu+md/Z/g6obkaQ5IZOSVynTIkplNUsR+4
/ibOFmgifO2OD7V+bznWB+nvc8N56d/xF+Kr0JaEiCH4yKCa0OEjYwiLZioHqJ3vJpEIzFp/Zi45
Ajdg3NrrouaUMjbt7ZYk70im+nMjFaMMW/8O/uJ3UFfzpLZUu1tsqz8FlAgYS7ZZozlkLGgxd5my
prJlTik+2s3WUZ3PhQVB6agLReSdPJgYJ2xoipv1zIWaU9PCerkAFAysuJBxjtiDWFNG8V1dhmFe
bU4+sobVIC8cCKk0fkaDRb1Pgy+pWvQ+Q6ybMLFjadtmYc3kFoJ/YEYA7occ9sn8GWOAGQVwHlwt
1YaggsogVMtRdwLorjxFcT03u7C9X8PUbi6yfw8N9FvQxO02WdyCYtup/yPpzJZUxbIw/ERGMKO3
zJOoaDrdGGoexQFUQBCfvr6dFd0dlX0qjwpu9l7rn1asbb/YTAJTtirA32HYMHAIYRfd011yXn5z
ULPsxUTn9ddX5tr8odrGPD/JWznLG0uDiqDGAMCBklSiBndF6X5/tBUzgD9X/1vazabhOGYqIEKi
WRe1YAiTJ7Z2ID2fPPrOKvSw8fcRg7ypUjcNPDUUxd44qljN/jxpjsI2fPzYxnFgimMdRo94SyXu
Dx3TdTpacm2lEsayPSuu2eFPD85EltC0AagDYiLmpWV40TuLicHfMQ9X8JrzgJVASFsemAUZSgct
0QL+YEfr/MQUxtPm4/a08XouBthXHS3mLQzqHarpeQM/Lq97CbH+MP1VxnloTm6G9Ri4TQLpzarh
ETXlBD2vmWgU1wsWJA34wFaf3nfbN8EdxQfTZWpmT3s9CKWlOGmjz6ru0P1+8nBQTfP4Y3jPtKcu
Sos3yJe6P2PQgGhTo8bwXju/a2yZLiK5/Rat32nJm6itZ/w+x48dBKDFiVZeops5vrQ5u5IiWQMU
jXo6aiYtgYC63/A8fswEsRz59Y7eOPRztIX6A5frV0t1dsCyC3fue2fzx/dnouo85+RgjYfGTEWs
v0Md38Ixuwr0b/aZapfZ+09+9Uy+jw2R3s/BmPQgiRB/Gxb4ak5EnPfgz4fwcUdRAV0xDG7TGvAn
vpCv8ba/jOxTmdeCt0OK9Uy9ojtzh0jWY9Te1fYyvr+nNdQy3imq+5D96OG+cjZsWWgznPY+fpNH
7TTUyx2CPKv+h4gSu7/UBgPJ3v1+NT8nvhokZ9YQ4jF/MapzO2QPuQUsSm2mXxKxOPniq8MXHhYJ
2yVrwgYLs4kt5El/PnKYojpyRqrVfbPSTN5xXX2smf3wGnCbt6fhw3wRmcpCHdkPrMLTD7Irik8u
/OkVQ2u4cyRkj5ycmOHvsGNoypKzYcnoMpgmBdTcR3pyQ4WTlaFchSh3Cb5dsNufvyg9XYzW+DOG
NvPYm6RaVBuFwGunml7g0cgE2VlaxWB3WAgXSRJaFqq3wTH/lb1637nmBNSeUkSLlEgccUdtLJYB
hCMi5CsmxjFKCDKXCYTRF0x8LVbq1EAZY+uhGuobAcd8ePU8PC8vh7v/HJc/L5I8/vWBenXAfEqM
rTvTYqWM6EYh7p37Tw9Wls/u48FUoJnlv3dsbmgIzKmMCY3yKrv6OgAcCAEcpm5/Nwax7eU6T3b/
ullN7+wp2LIbb147uA87uxOHNnCWsF0CzLpQbYxCxipC3vs7WMZahJraudt45pe/nAD+C4jnjUrb
xN8NXuXdf2hASAlkJrsNKuK/YpWjj5B9j8/UujnEQvAOrth7u6D0839GekUNaz0OAuHo2Bp0nvwu
qBHnYxeBimtCkF+Kyvltj6QMsBnsqt5L7jnVJ1/ivb4ezvsTmNx+56MOnS+acHDEloCeDkO2r0x3
CbCfbv/w3dh5tiKH9JUNEd5SnxO9Hn4SZn5NoQ3iM473XYTSLbsEyhJP3eRKcteXrkDZi2C9Gt7a
xsKBETUY+g24Wk75KdzdzG3yelfllW7BJzFAuuE6EG6ybatMCSzgFB+IIC+B7DBfGKeAwsAIUCpA
DjB6hL1iBKAckk8K4s+uxBhfnbG6AJ1S0IspUT+U4BgQP+41ABQQUOnV2jMukbH1fh8b7mlTBmqE
jTF+Te74Je5BHVYZMNp3L59A0JJR1OF/d14e5bTTpk8AjsiIpeQ2vSwGY8mTnDIaehVzSrrFNaOv
R7ka6ZFsZxREsDuCDD1y1noGnilCjwvnNoXqra3j5oP3qucKhU0PIwodRbPs8aNOlfjGPHpGIP6y
BAWuiVJ58Vj12BZYThytwp6H4l248G5AoJzxJwOsbRASDOYVocxEp086jPOZIu6D09G1AyzKbWBO
Ad/qCWQaE1i0lRbLy2Z2jUzGaPxSzUEQSku1tSrDHWFYw/TG4RTuloj9UEFknzlfvZ400wdKXcIT
Mpo9DQt3UE3PrO5aGIgAllgF/B56bRWc5ropN2gkmakY8Nt0e+UGIff0neoeC0FCmkzKGQ4AkKA7
9PL19xzzAZqFseQlX5y+X3hoY7njLhGrgGhxU06HEcEVWCcxv5aQy4I+lpb3X23Z7R9sjGg1YA8y
2RHqU91TlvyUnuN+r7jS8pUN1rdA9d4E8EIrpLwhflCINzBfQrmSXizwTHx2sTKBpJAKiCloa8IL
7BvySbQDZBek3+SNtpk3aLDfCs1WBQLnMizvYl95KOhnfrfi3Xc+Rn/+79Y48fKQusQC2sL9T/Ya
CAfPHsEKdvXnZ0x6fJwE/6CMWd6ynY8baAEBtBf+3tce/JlXrEKeVuRNUZEOox0ko+xdMibP8Dfr
ZT69wmLwOckX45lny1yrnlDZRfn0kpnHKsHg8XbJwojI5JgRs9UQPnENkQElfZQziYepAYyP+FU3
wiSzRfknBHYC1b6TCAEz80SiovxA2aQmGRODNZUvAlsXyTmYUclQNNiAjy1rAdgopR72geccqUoR
MXwTdfn0VQTGK2V90UN1I3s04HmqJl+oFty5F4mxMSGHjI6FDLFPNSmUyXDoYERrF1Vrd4p/V9kf
7iERgB8e2I25+9FgfhoX2X+PCc1WaGyHTtd4o2HwVnxuAsJxXQh7hcer5O2eD9FqweDfwkET3e5B
+eXgvOxvYI5XedrDIhTk9x0Jy2phERUfNTabp8zNpIU9rwcgqe7tBr/xdlvNHU0u6WhS7PGd8egS
Cbr8SmlFnB7vDDsirsq0hpfoMYxlINIKxTQxpDXZqhkZ0L0DeYXG7BLfzHmlJ1XLpB/rfnZ0CMVh
Rmgt+XmkSaIzkzzmKauwhWxTeTwYTMrbvtBmVAGgKGi7ja9rAK3c0UlFj4df8uaNN8id/MOxx9J5
Yq5HWPb1WLcF7/rWFv8jt/Rj71soEtb2/CvwVwIVN0Mx3/ETdwz5u5LAVR7QHLagZuiJMLIIOzt4
okUD2wf5EkBjdB7vHhvlNS76+ceV6uC7wxb/pirEzOLujgUQJkErsH6lPxwJPuE0YEkl0M3BR2Wn
u4PMd6xKBozgsYiLA+VdHcu/KsUeZi8OwgE6Jivffuidbt7gdOUhuHuj0md3Uzz2TSZ5AKITYMQu
Hp0JP/ExP0iIgYFGOJmxgxfxcVoG/dSQYkCNYhfg7TaSRmYfRp/7icuRJ5do2RFT01Z11mWM3eeh
OflKImCSCwEx8xQYbTx5cyUsV0ZnM2cHXZgamysgb5Yea/j+ewH4Wtfpfdqf+sL9a9honoC7HZog
efVZQbOOia76eY2FqOwS6UAzWDVfgmH/35y6xWpdkvL8pwVOCxSrR0Zjw817Z0XMOFfjWwwlZlrg
lsLCT7LOrNmJM55NnDL3k9Av/lTzkTfg+786+D4oKIpY1FGUedcufDXxaJP/QOLKT0vCVbphoPDj
VPIKst96kg8rNaCaoQREdCAGUeE5I4RD9wzTQR4ITfrauU9UL0yQ0mKJiuPiq2h9mM+C8ZvuUaQC
qvrhVrgSHK79vRPgZ42O6NG75XMBSTAxYajbAybhoWeEyB2BmR9BziyAl/s+h8PeL3D4Wzpn73um
TJ9Dr6d5Q6SbXal5IXOYikXZOGE0ASMdih9mJRBV0JGaGzcx8rphKzQVeKtwKJOkOrTV6YmOuogZ
jDuIzV9ovCPTq8ZQr4i02OueG52kAcYYkj+NYolDCmcnJUmHkPjHdMwyO+1cQm/1sD4MnBupQGhm
uYEoM84W08nGNJVotSSfLquO5N9heh8PL16LIhXNwT9QDf58CpnnUKB2q8szYM2COoa0OZz1Jumj
jmTCHvrVzenm1AwFT1mku8+gNl00mtT6Ze0ZPNZBN4FCC8EN+l385SM5sPFDr0EqgFSPMvSM84dk
xyl7IBOCOT2MR8xQi3z/6Veou4G/wOkBC1+4XAqXWp8K/lEfpRO7gJw8IpNPOH5vHwjFOLQ+zmjC
PkfcQ83fIlFzGPXMO0f1hW0emQvqGFd2qMpKnCxACgNxbsxRSIq0OE7wE+4ddY0YjpU14/4wy+M6
DEV3ygWquM/+VixBTgyjF47pqERpxAe08MhD2sPIuBfJzTeclHSzH0eMWV6yz2qR+ibIi9oCqi56
uFL2gXlk1J1jcoJpUYeoAaVNgdz/IYdy7ki99Vi2g6in/dQ8prPstrtZFb5TY/n0DtjxkC5x2zOD
bi5nujwt2p96ODqfLUCe8hxzEeA8De7n78hvGQOMZ+McV7pbLiRMwHxGES12rymeK0cxJOfx+idV
v9Jnf76DjIR4DV711TJLpqTVpA3TCB4KtJ2F4vdLdmOs0PLFKS9A81+PZNaytS+VzeB0pT3cmwUj
LPDlaMiG1RexnRYWZQSWdUZwrtn6nKscD1IRVVRvZFehsMs+rf+BlaE+bglR9w0OryZ4yyH4fNta
Usmc2VQcHPuRTCpy2vB8Vst2BxSNBTu4aIv8HONhNRWnZfoZD9o9KJ6xcguffdxg00IKux+BorJR
IKP5O4xZQ3zhQ917DgMBAiq+VvrsG7SIXOb9HX1QSdacvV5Th3yX8ttuiJHBoIAObWgPTQfzHue5
hhlBouF0ilv4qj3MUPXABaJrcvdMTMRuX6nJLR93j7hmAF8d4Hui31TXO4S2rIuddbvYjz3dak4L
VPosdNCkLzFb7JA5Q05dltD7xEuBrSlNhgvMfM0ejPPbq6hlKNlH/uDsVtDueR1cKJuoMlCdPKEU
aOxpqO1P5YwGntZh7nfrJZ0KvmIeEYLItrsHHe95BSwLygzaDHdin5znLHdnZ4/+z3sR4wjM0VHk
M1gCf71FbynGyvxeJq8Y3DhS2DcF5kO4sPM+DF2SvSP0fiEDcpk/IKNzEb8hnMwi4WGEdxL9gcI+
3nMe8OyhL0WEBegOGqJxoMO2UisOaUw/k5ze85fdhtACRAkv26RFziD0/C+B9Yr73sPdjosMLOCU
c7v5hTlzysR9AY3z7uEFDH6pbF9Xu+HATORQnN+SzagDDrEZYnr3xnc4Yb5SmX6O3ckAsP59UTl/
6QDPIsEZjmnERDCf6WlYRpBw34nQunr3Z1TM0Gi6zyRX0G5vD3QIAcQGQVl0ZiuE0aiGTA/Xxsdr
EL+Qf4agcXjKjVA2/rRoUL48vLgb8fBMO/ed22CLhtvO30OiYW6Y7choOdAXJUxvuRCL7O4SBkXk
80s0SEeutmC+OGqEjTDoCmYXqdbyYz9dgi500mdJk2JsRYOXkpmgjtAcBgVj8cSEST4hMiUnRIHF
wNurrcDJ6uMLo4bQ0ej2hw6fAjfSCc7aflNK4OwZExM3f4V5oC4fU8mrKNjJDfKPUgdNK2d8Iava
J50KSdTHm5DngkALq4HzmlIh8FmEAphx4SRiQchCYqP9Z1ApU5+t/S5GwcGrcNtYTVw31LQS9kjF
LpWzb2Yc0uvOoUIDQdxfkLkN3IxQtTl+KULLaFDWzyWZY7aWyC75moihBy7caM6WvEN12/IX2dft
B2wn8zhDxLAeN+lpK5gZ0OnxAUsY3IkuevDo6yOPrP+J167PDhnEJAZco/NEKUN46ljajcmNmu88
OTWcf6jQ2IcB8H1HxLYIYvIF0Q0H5rRZm1b22SlW5pROAbTuuaSwHpIwVPkvLtBCbOIZR+kopIVM
uaVqEl8kqZmwuZFxLE9fRKyMW+fut1ayufMxCu9sl+iQs5pKT7fUp/1eE7+6MawOktCFO4hI5MA8
6zXRMJGz8gDU/EG3vCDhDoUfer+CcckiNo2EMATXk9eaL7l2OlJCwiOTt+DwrWt6Q4fpaHXQunD1
yd1KGpfgG4Q1b+rYu10Wbve2ureLoLlrcIb6o+x7X9ePBOSQHku5Ll8j3gQTId6JkiRx5BIcFTUc
CrR77d3Clm8KFlz/ujnD32ggWCGE9aBAm9wIW3KR09SIyYdjqbFVtCml+GGAmJuHW1Qpbap58unt
6H6e3ab32trtJoPuR0bNtobcwB9gm/5QmEsI6mfWpTdiLCf5fuQeDe1ey7S/nzU8JLvxpXHVIQiq
U2Yqz1DWoLQ2wFJkYLezd2MsWGkr2dPh6HPhnWDqkNWj4qM5t7u0Cun6Z/r8fdqhWT+nrfclZ7In
6nN7OQElUnEwWNZRj0Smu/kv0mZ28RleVr+LxPw8SgGxL3GQWmFhZxPhlZqlpzhgMVvPMcxUM+7Y
QCEInnYza9JuLv+wDKz581+FhvuC2ji6ZpfFY6qta8XajdBckIfT7CWPC/NvIdQjm0jPN8ADZ0MH
F6BAXxfALOiTB4B5lX4YLl6lo4hiIxzGQIlu6aJGgviNyp88GoQCk0KQx2iJz6lLQLdjyetIjxtF
o0i3H84oukwlRHnnqRntjsP1nQHeu8nb01H0wZZPFe823d09vbfory6KM5oZGJP3rKcGQJbEuVNf
CynscA4bS9V8g6QCm3eNiTbpjkDbJhIS1VdnCjbXs1Oh3tOJuVA2z7iHz0T6Tx4A7T9hS3DRwGXM
xcA1pKbUogQmfKLRNlVP2npP+oeBBigF+vXRr2nW6Q4qKRSUXyrAFHQahB6bkne1fkgjFJGBfJw2
YsGTR/veXA8qKVP3GEMJ2wfrzqvi50qaKqE00dlNvmwv6D320Moe/3M68pXM6A2sV0856af3venf
U8HBb87TOwKbpTojFo/J5Td7BUXkvRfFr4YjSo+UNVoT7mmZdYpjnvjiNCKioMbZwHrSbqxyz2xp
g51P3N384cvoLOVxu2Vc8jPVbSOgGNojiEwVb2hF6PZAeyH6QWDnDw85dliH3bwdvydIsL3Hpsrq
hO0wx1irKy4qOE7uHg0RvanTioQm7jOCZuRA7OzkqSWmLyG+o8QU8UvBML55QhI5mA42VwSgq5og
9dreVb7yDHTNelBsE9VU8r7v1mbc2vfhD076UkLehRhwWmbXDDn9bi0j48M8VDlXuq170JB5p0Ry
k6BfMD7z0UwsA3kGfS5NWA0VtTJ720ztnCJkfZ+nenSeXlOTJ08a08pXACPncREWijWgANFcqLBe
tRP+cUZ32NtvOv59c3oi/BmG77ddmY5yvO7BVIEAXIhLGP71i2S63qOluy5b5AMduMB3Js27jRRK
L8ZJKI1tbi9vkpassuLuPHeuMucaDUff6ox47JjQTrV7RCmilmnlcmjhLKwE1nAe+XzYlradiYz4
vpB6Fz7/lh9eZsAPsPPI+9bNqSMLE+r0zOoxsS5+4l0VXhZioT10LNuuHqmv5Sv8YkKBNxeEoFlZ
3BNkxSlDBsOmFyMxiwTdQ4OedkKqNDJG2YdAMo5F7r4406PGrYibJCkTzQexmffak/u/L3k0g6SG
a2HatbS+7wcz9pQnQYdn5v+U+6dhnadqVNfBTUhvd73HghUgM18MsEqdu1xPe0LfZDr8Bo9/uXw7
f3/Gz82pgWRYIsKA9zrmQ05rGRcu0LkrdbHI5nw59fHM9dtXyZdg6XDQTzszQWPEf2980ZZ+ANxj
PrAY2oAUnadc+LwKhE+MnNZRjoQsF9Xnbp4X8ukyzYNi2mvIs/qwm7ClrVGpisC4LuHjT3R/ND5z
pp8Y9he+DCIFZZ8dGu5BDIwakC4gejBR5qHc4/1Emko5l2NR7zJe/kasrGF3tOD4iwiRG8T3h3O9
rUxAKZgutvuMbxKGGbuNMGehig++ByLBqBAikbB2IRdOjtEWIj0fee8ZdE3QTCrF/qLkQwMp3gWk
hl9z7nN5pQaPCK5iT8rIrxCn9z+EptycLw6YFl2DZ+5s4jdoFV0zvfxQRleHC7YXVP8NUKajp4hD
0SGuYL/fDqIcdUAVTuwJGOcuemSguqLZBYGiQsHOwH3kwRuNcUjQIPNnJTklszu6vSow3WzMsNzG
UUF2MZKjx7AvYxReZ6xhx41KfvE/TvxpdmZs4ubBHDfcJhU5g8PJbsLKY/DR9MXyvaYfUE178MNu
X+7cjxIazgfHWZB9DnwMidT7fIL6FXXDmACaANeafKDgwMxLKuoBeRqDiZ4HjQyTBo9DQjJWNDxe
RmFuxhq2fn83H4Ag4fEi6FOIEldicxMz7eiwmWup4RYvfnabEbDJQIwU0y6xWoTs1H5zW8gHDZ0u
pgPmusnMbg3PmL0wpQh1ohw0DPE7fBe0/P0SFMIAXafdpMEeV0TCvyiyMCn8jPgaJPIkL9imGpfD
sFq+sI4J21ZDAGWJFYfRQSthosdgzkr5ByznQQnsgdG+KpY1rNdr9FgOIBDGASrnTFzwM/5q8bfK
roguVAtwccDQyDcpqOjJj/LNa7wOtB5b1vNtw7KN5jX1z25CLwkP3UcyQaIa+gDmENMzPOLcyCQU
BQT3znd7BQJLE2Vt+FohVO8Y5lwia8MV6bbf6OdKKEk/3oHy2YV3Je2qXg0SjJlDAugsw7RGpV2v
jBQ5/vRhRqdy9lLs97zKtOQ6Qk5++l3SSynLcQGg15KBzQ83K7j/MM8w/3cd1wA+Fip8Gwo0998Q
l99JPD4MnfsB9AB35sOmjEZ+tSyWzIyCpUVnPSttJFHWnI72HahTyFlAlyUp295zfJs0viomQYHN
VhGfgsGtjU37g4jOF6YF9Azgn4QdoRc90WCTw/JlA44YnEQ+xYOcZzZx3b0b2ZOy5rZ91B5tXO6C
kEVDMEqOhPhJiQSUJ//Km4ZRzhCkpf3GUI013zV6+/ENROeqwXCAMdC54rmLIIAC3I0YQXf+e18v
IS7pDsL77xnA6vha3pYvF+E2kcgZpyUo3DscSYEM4wtagLsteL1Rf6Kinnz+l2cIcwoFq7WMRZIB
NhSEwBXJQMjrrB7tfYuOfRBWdjtDdMRaw/DAJQY8Zq6EB+Qd3e3rTP35C9S0MLGRSWDshV4Pymr/
SQghITELtOJLAWo3RMLLa8OvOQJHYLuJ0UML5bgZlmhPYMMEVQQH7LchvhhqNQ6CurU4Z47P4AtD
Vy00IDT2+7nGiCZXJTUd2wFQxAM66pk8lugpUCeJjLVHMExBKdTpgPhkp92eOpsujSu9Rg+KI332
tStoV/Km/W6lEzbZn0CsHnsTTsfmyI1eLzo41ju9vy9ELKO5QYqscKOi5SFkEq2qkNEGys5G8gSm
90HhJJKZlAio+vu0gDZpE3j70VQwnB8wTyPlz7FmZEwI5jX85+igihg3xDCzC1/dd/LCph5ET9rg
6dlfpb1luFwF0SLhB2ZrMrD7Kfh+lh3WjNsmTR+hE3mazF1CoEYmkBCIkxcithExFLbwFwAO4BXA
ccAJgvFTojNvhBqIdTm5htos/kCq9RGZgut+h6EAASVDciZ5UrsIHe2l6SzF32ZXwYYlXEc96xcp
IMfJx2s9XYwKH/oENzA00X+Qu8CDxOR3ntjdDC7Tq5Lb/oCIBGAbmyKPI1p2eBgcvJxoE28bx79z
LDNT+LsbwHtFDNAVJcFl/gb2/0U0YC3HPaJBV4qKfZU8Q7I92NbIhzBIf9kSH8GoKsgJr036JXJO
MKLtX0oPcBocNokIZEDbaBvQSLmHiSxZC6JguG8juE/Fjn9BnxljK7RWfHm0r5Mixb+MNVXxK3y/
hPVwqUydOjDunUeEs+Dmj1xKq6N5s9SxOtbRtJ/ABdprxBxeTo55jZtvq/jS7PvL6AYGdqMOQ6vG
M0ZcYazS233nl9Wf81iISAQSZLgitWeZ+zqZWplIRnUI5ToQjnT1VWtZYvGSTs8WESdJO2KXnhwu
swWY6sLYfJisyDXesRkBvPAYir7xcLHEMEtwzcMZm5kIeTlnmHuQ+edeYZucap9gajAURiDQAGsM
GWcSGXj5NRT5HaO5SN3MUfS39gdQcjbYSviOEUoen+TvZ7KtU/fyD/ysYb48o8cPB8AywLhWxQpO
pkzEIAZq6t7T2/SzTKOR82NMOs8cY0NW1vmeqssvVBszQMtiQQs8FCHPQD4/IDDcqvi+s68ruIMH
AmZcfTcyIdHT9g5SBWyTGU4AdNYQYjB8tjq72JKE9AK5GJPckLSllxOVIHppdGc7dPKmQ6HHbfp6
dNM6QSOugasOmLM85snTQS3oPQICOVEwbPNQZVDUFzxjBpkPhrNVB96OZunuwR6VSd5i7mudwxYI
HoqyTvlSlnMjiIIOLcwZZvpz/B6FQZz/pCWhHDJ26QMPhdhw2UdZR2K8Q09sHWm5qzOeUo3xDGBE
dG/4P9nzzC0Bs1Z0ceZpciP2ArKOIglx5PoRjuDIcCUI1q1kLwpBphbnH3LFp9QEA0TxKMmvPml8
n5WBnQQz+ceuvGeC/uS1JIAIlBQdFPcUgA+yYoRDjTc83L2qtB6zF6H6ZJuj3HIfkJpnr6Yv3Cuq
uFQGYvD3BpjLoEA6KYRV0zjGpakuTaX6eJXTdvh7HfjXtYwUyCbq9TOHWqw2TYXvZGRMyK3NVVcj
HCrA4vsUUVz5O+xQdeHX/rjfZvaFRhB0DBZcNRDRYTc8jh+eZiODsOhXIxwTxO4WL6SSUQPEnEO/
vxY9u+eF5/+8Z6wX/ZlQ5KxfN4QcalJNLp9xDgB5c3RprgHZ3V1k/PgBbpKrDwX2HXQ/5bzVfeJ7
/iBLoQ2imP5Bfy7SbdrwOpVc9MZjFMG1GL5yXXB2sZ3vCYnilL+kRfqGbCL9Bu23gJphhxD44iaF
WIv1We8hraU1RYrxI3PlEJczYDZmo6O8yF7TBxIbJb7f/LuxavLoPmt8jeGXZA+Th6yGRnavNGsw
QMqgIEh+B2bpndXCajY9nwvt41aef9YNqHPLdo17NtGfMx1EF8nsx4qvyNJNjrLu4egLIjI2eENd
HXYg4bAI5YjkgOQZcZKnV4ictP7d0Ha3OEX2xWJwKlPaOgL6nPu2wuNJyl429C5HKUEd+VjcXWWV
bzG5gFLK++IXwTNfKgdzCTQ0ZEYhNQeTGeC58LVJqy5+rJCNwf/xEVTNuawGAVN+oRR+PrvlGXpy
ogTAzd3vuRRFV5XWLXyK0yg+WQcyjTqAY+5U+9fXo8HMs0YKaCvbZbNUkEGrROMyg7VdnsHB4Ggq
jDlkiWX3/QsSr7fEaAeBpAxmcvTEu4RB4z0VMDFg3/f0xF1K67/E1aCwKfwvbGVrBmS9bNr04g2R
Enok2o6vbj0pPFC3ylLRLWEPiD5uDR7KluZs9ogSUcS5AjVCNYcBqLJ/wEpbJF5nWwsMLw8UT3b/
KmILQOaaSmJIBlinGTXpUE1ySkjinM5OHnMH+VZAx3uqr2Kid9Y7AJva3Hp2NzMUbtKre8PeTB3A
ATKiHlH8MlFwSl+TbnZfS6b9jgZB5S2hGTdv6zrWUoN5GcZYmQ0Cea4RcztEefuO5Dm5vpsc3p3v
A9qJUG2ixBh2xDEbnna83yA2xpoPn+YIDiMPjTFlhA/B8lhWFHg7Ns/PUZ7UEavr+5ujJXJg8Ll+
mPnixDnIcSR2SczUgbYlBWDxO3B+2VtoBQS1whyXij4rIhkNRc2Ao+we1gXzWfk7gtuvvN0/pIlW
HevOd65OBD2u//b+OzIYgIXkcizKt/WHypRmyLlV1hLRysmcnFN2BEYDYSomXgHE9U6e8XAmIQVN
h/6HkBNXXl9SGDEmQiqo8IBGEXYO5pBv8hodOf/vdF3wcHenCrHBjHQrsiry5EVKRb647CXyx76/
DEZm8k6RDphWIUWvk3Cqd8Q7S267EOMdbzMsmT3iTucBHln5tKczJCOEnopcCmYfbct5ib/kiZCL
eCyCinKvOTD/iHhVGOa5jt8ZHKHDO8eLYOU/2yOyw9qJkLIl/cM1UIKZAHKenIyIdMMYunqgTiEy
hxiidlJteB5niJ8C/kDBEwP2y2mEmMbw7tNPaKiCTSaXgpqCSwWPFsLQ9x64bV0lNDaDCTzdmShC
5HIppuBkx5prnOGYCjISv/v1YAApUUhwRI0Gj6YQL3ZLZS9frBEEP+H1GS1052gkNuCSqgwQSpvw
khUwreA7ZsCFsGlSsjJW4zbTqN7u4W5WwngXVCqqOFpnz+S856t8LEUehw5piFgaSANoLb2N1Zh+
e0WKHfeQwB8C1bR/LK9IQ8sFgkIK1F3M8UJkCjaYXVKULvdQ5FBjd+itWIzp+HrkHvK1ER5yJwii
CkXGxSeome9GlyPkZU61QOrGilBY19RxRKu+9iTc+CwvlBJxjj262byYP0OcSQieQ/HR+1r6mTIH
dmbOn0hKj5xXGZEpbMpoYrUU70QRPztL4aLyMU/Q7ocnJDETfnxhuNdDeopWhfq88LQRksu2gnfC
A3kZgugh4kBSjW+fapmbQ6xNiHxC8KYqv43ZngJS99TcQe1nnGj86ARyfoVvVToN5vdkOC5gHH/I
IuOE7RAGIBV23lGMNQvBok4ekPRCYC2dqK45gOnXqBxJNDqCNvyp/AnUjczJgHNn8pkMXTN5uA+W
ggCKaVG5y+J1CM7D/MUQCtFH4d7D5ASY1bLLk5BAIqD07xZ/FspSBCzuX2i7eAyLJY8+2aYExyQQ
2dkt483LRIYbYQwCTysPW0GM0PvU28vTj+JFIvvSYMjXB9cZNR/XuWScboVLxmDBkvMDgXF2vjjh
SGQSMRqClARwsqQptMM0F3MbcQhwhQ+XEWGios6dCTzxYwyBZicGnOUgJUKExCbdK7IvAbA7+gWo
KEIAxZX9Y/8OkK54hGhkWAItQbGqzm5a/IgolowMY2l8eGSYmBEhOaDO1IYLIkvEp9Aslux1CuMc
tEgjFepbdCsIjunDBKMaXzxHTOqUMckia6O4Eq1n+GQdI6KhjRKt6OJirwowHu2kIbocEpZxDWlH
kEwbRMLrRyG51GErI7QgpqftRfBT/qdTZUYV+7EQKovGpPb7nxEw5hub/YCOaL3kISXVElCTTG2s
nTUKy8NCTA350GsQT2KtT7bsooGylpzNzvgSY9mB8x1BRvs6dmrx0jtSGz1SnsW4ytvPoT8VCEAP
RbDgnd3DdvnmtotEKnEKVAusL7axhUBwTbI/Xq7oY/EUhRORayj6GCGHkiIxdo0wtdPy1PM4iPhi
4BJGvYEGsE2xE/0ZU9at8yuyLUr7940y4f8WSOQJCa/Uxd0eTItMerz23BO0otZ9fOYcGUyeFIIi
t/EgOL4tTSURES69TcPcwgVSxVSdbL9MQvyG30DOjitw50XBKMzaZwCkejiQC/JMhv5Y5HiyGNlh
VxKDKcQUFMa42dLUl6MVQnV38bBD8uYnIppx5CCqMOiyLwFPIKuN5ysmFcyasIc45vxDqAM4pNeD
sTxWrfPcjLzSyRjnPqd1+GBV4hGDYx2kxMH3HvFbaNGsI4PUWjcjFfwBeZNAhes+s0XIWPwECPw8
xnqDgLEXER4KKqNRwHOfiVsRqwuVLZiaPaVhA7dNsL6Trf911jxVe8VeV86n5Fsg7Y/csX+InjEm
sTByh2nOHkf6+u4bGQSiD5oDCERbGr6BtYdhNxVwMfyGLftDZuFwKPIkFT5NBpwpQ46ZekNmqvuK
Nb9dK2wYHGXj8vCCYCOkh4p2ooSXEOF6a9+I9HnvCT9gIMmOfLIzq0yYQC+ueKJw4UObDSFKCFx3
a5YCO75KcPWdJ1EX6R3Ix77BG7iaAR/oB54BWrPQjPTNFYpkdKOU/OCDfFBQnpNbaI5XNcMsyWbk
g54jE/S2tfWM3Jfs7dPQWJC3CAEGdrtgKMUGSRVgqvcYIyrAMKB7F9QkNLaEriPNuC4QaJAAI+Ol
zycyXyXGHFy5uZjEm0+Qlq176kXT/sfAIHZqEsDdAY/zleGzWIFdpmxwmefxGQWage+SXTsQc8KY
K9aGpXhXlf4fFBtVLJD7ZzVKxZvx8hjvCS3lOBUdIt218kvo7KwT+s9RpnTALs/VG7i7tV81l3hN
X79wPHY9L0IA1aD1RzDPWvyeVIDmeHtd4WXvAwzvQPEU43GqxHiJoEArTOvXYBhsunWTw0b9x9F5
LamOZG30iRQBkpC5RR7vTd0QmAMyyCHkePpe2TG/nenuUwVS5t6fLa6VXc1/frW+0HHXOd9Fz2sB
jWySzhjI99Ec2iWbQrrg7tCm0lp8+vyzEVXx20UzCBNHLLX8KTUGO12kBGzR185I5EvnX//L+cBX
YvBsNXQxsgYAV/jyFrchG7cwPeSn1q1J7HhPjzKED9rZ8Fqe4qu5/pLXdHlAwfEUGAGpWAdGfkB5
tidSRdgstGUFpR3twCylALdhoKzx6B/ImyEPSEQ97dIdiUtQWUgcpDV53ZEzYp2h6kkLRh55GZv0
H5lbdDJhIWaNnvDno+mlZmcuIow4PchnF0UWOHiE4t+uoXt0t5wLkc3fjzOSe07myCgGUDoXe3Qh
TTS3ln/gfRzBxHLwLuYW7YNTLOqgoQx02HbEDCZgiVtL5RT84RjB3BenwGtzerlThPrkjbHsBhC+
LBSZiPUQvQEWdOORN8zake7KIMHkzm0Ap174m9SpveVpCqzOoYA3VvQWcvEt/9E7tqPBdgiGJiKa
sWiP7y2SARQo/KxsZ+OxtF6xvfFPuvgfmh2RvIOEafynEFWKAIH5ODbk0IsD/mcvN3dHPf2gh2CF
CRQkc2Mc6DwMMCR8tRFUVsQBLG5xfOHMS6wK1B6Rfy9qASjiIhCOb16UJe+ERKdD2yJA3n8rZ4Ik
kX9H5VeFNGJguXU2k460bXi/yvFyiYwIYY8g6wWfyjTgXWYdQRaUyTTcwTy5Vt2DJc1FZYdoFM34
dVf6GjWJQ94CZDbnD795UPH3UrohSqvn6gSGklsawR4y1Q+jgziBDy/7gT3qtZCfYmg+MbAwUYCi
87CLbMHQhRsDUcHsQKIjv35x28QuMRrq+HytV2DRgHjUG0Jjoi+qAxZl9wWg9B5fDch6UnGc/fNt
TQzRO7igfbBjqHxZsxmHkMlT9e8+uxJYyirbj/dD6/cUaTofL3TeHnfs20GzZ2237MHW2/85DFD3
o9BukbJWkhfCP/YzFllNIv0wIvjxCyT7pZSZT4UUxoyvggOJ3A+V0kRlkiLGIjoDhet4QhQUWd+c
srO9mHM5MviK6l13MNdnzEvWTHw98k46DIKfNXmuY/S5pTPtAIQJjBxuc/C4zKKWshbBiPqkgcaG
b9R53iok16FL3BnKOPIsFggI/i/bOCPV48zV54hNqYi8jJWDbKuzSQvlAatl7YW0hRc2g4mw4qt8
50i6jrwPB0v8jJ81vMkDpbcc/DZCAcy9qnH0k05F1Vi1+nEa8phZ6rbFKzEnEicbDx4CyRxtMra7
I1kvjso5hGnkPlx3k5Y1eS4eTGmtr6OVdhpZl5MMlFQ/ik23CH1x+yiL75STOdq/+dAnETu2SIfh
jaIgtGKtFUINFtoI/PyDxJE6HDFC8rqgkZkgM5lzhyPc0E7lDN2DKqIMYdxJmkSQvlBPZRAvmiff
CXbdGSRpRe0em1cAnXT+Oc0ihCoWGVsLVF62wV/OSbi7LHkOXBQEwff5hshaX9A8oZrQELTNXl6J
5Z9ljpOUlxybjRgTuBmnLCi7L9l6BdZ/hBbmH/o7vgxEBzPKjZAJEfF17E/p7IwegFw7YBru+9KO
IDrsr2CRacL5rfs7PauT0dvjamgcVE3CnrgQLjYhnkl2/DIowcnPDORzRwBqjnpjbN7Yxfdf33Qy
moxL7iBChZGtnS4+KgVgc3FGkeBB2MTl73W9rNMFWmIO0cVwCZvXrS4cp89c2OclKEXiujZZUB6a
WbpAQe6CjrAYq8D58oRFjDLWA3unNumfxAOsGBM4l41n5HNSzQbEL1DDwIs1F+Nsv9CnmG75ewTl
3k1DXIVIAxm6DfJEpcUALzG6r6+NlzcrcfmIbPF+39FE3jhcTzPpDzEg6Du4G6veMub1BBlzWRqR
ViE/Ke+DrQ7wFwohqHyWFdFPkO+HzAz6iflnwZky/fCFgQ9zn3nh0+RMxlGLNAXLlhuyfNDfPMBa
2jv44gxvuP3co8OFrXACrkS1hclegq+O3/9sMj9dkNLl05aZ5hh6GTo8wMn8CvKSUSNwBTm40+ps
rMGV6LjY9pvR44LyCvJzMB7ymi/Mh/4wyXoYT1vshTEG+XHEXLDDIRFy3lMR+1TXuBleKtq7z9DO
gJbEVhrTC88rALEDeUZCwum1+BN5iCQqzBN5HM3qM7Qx2bmr71Q765hSWbhv0ku04XxI2NrAXK1j
dGXRtDiroE6khv11S/EjvZYXh/VcD4Znfhr8vtpmhPbxrMRetn+W2wFhPtrmx/lx+zX+ZUOOmIQf
QwcJ9eO/hiF8X/xl64rQkRqZXXpG1qkiFgi+/6tGuam5W4rVpwpYWityMMTeC9CcD738KXtRaA2Q
sFVTlVbOtXkuj4gV8Uux6/ry5EM7Mk/YPpl//Pps5k7M78NEykbdTZrC6Rt/oJK0irl83DYOv/Xr
32XocveZm0HMhvfmkMMQuZC5S+GjmZaITkVGQvghw/DQSYlvSuC+rQ6dHIlZnZX/i1qnk6b8J6TY
EGpToepmOwbAGtmvEXltP4AVQkfJHIV3Eu4LBRgSMGgWsfRzqz5f0/93VsRsH0IcfwjIxVQhdgaT
m7FzCRKBsab1mSOAftKPM9NsoXQx+P/NdYyCS4IulIWxSAHn0mioGDjxSXS+E+XBBNfSs/ThnebI
7/x8T4gEjBi395P3FawCvskJHWIm9mLqgh4+xQwa6YyBkEG+EnvmBGaRuXu1q+1zeG2QSpl/XK3X
brIpDzgkd5DgF1Zw8matakae2vyFmZhEKiQ/TDM+Wv+Rq9Pa/J2ggOPRHKIPB3911TOZ69H4rp43
oDXbCFNejbSEWWdW3Aa0WCeODEq+iGEcfpwnLCdXrR/LT6BKaBHOD7COJ8kgYK1HheyN5nRZQ2Yu
NDaeXgyEzIzw2VzTFgn1WJKWKjKeiEy9EK80mxaDPwNvjexGyRwuXnvEAAwhDnhGKJsbXn8woSqB
WWrMeybi/RPUlsn0TVMvb05PwEXh9onTENMdbmPcWPqkxLT1JdCvP4BgIph5S5aG2JBwJkQveJ5W
MvunvMxnJfmNlOyWd+hCDn7ukR9+AEiwnEURfdvrccG1PulYhp8Dfn0uMMVLTx13KkJs/EzNCxSs
ASz6EJPlUgl6MJg7FzQVRSlGoPE7FN590EjtOwMPJEETHMD0NXIBMOULIBPD5wPWAqBc1FiaOw3y
O6Mo7DLn5HORf6DdxstrIf9yQvRYxHSg1HrbReEP2DNJTaTyHBbC16fUG5FpN/sfOy1gEYPyiiEl
fJDAOJY4UyCnXsy9yK+BrR5CbwTe+8KlZvHhdYXd74l6/CFMgl+lM5kjwg/PgDaDQfD/T695IKtK
vxhQ0g0o8cSjY6CrxUJMaBbaIxFQavIHRAFOrA/T54uVVHJIJQlPgMUq5oJqrhC9ZdgyDz2/ULbK
ST0mhus3lbkISv6bD56zlpSv2kY1KaZ/ApG9jEaVObnKfuRVEbWzDDEcQJQ0TDEjTfhYBWQs4F/1
ykWH+/Q9ayeDv9wvfZS1HFdQEazdml2y8p7iHS+EDvM+yQgCGWZLXnLSekHIiXCAkGaPBLl6B6Ot
PsOW8nFh/NEpcLHOwZtTJ+/Ba8kuuRcr3R/5tLkv3ghORVhFBwh4HGwHS4YLZozFh0zniGcck0Nk
sVVO0CA3YG8U/UHtD9cxXSQBny9WF0aN1u6u3K6ADFDUDgn1r7/u2KuLz/9C32ZSnbTlgA7VHEkv
wP5UYcidUjjkIVP7xdtBGfSP+PgRTbswystsq2EbYYwnLV71wCIOqSGGnCAmj4IDSDl0Tx0cHYDr
8AZwKXaDU4YudFdCK5LxtjI8Pktgva5Y1iF2l27HF/GTrWqt+F/KixHX7nPZ5bVK/mkrffPGqkhX
cHNMWSk8EroQGomUfYChC2nM4+wXKAPv8sLvMEAdZ7CQcuHTYLKWsZenmzh1acB8sz8fCH5cD9nP
RhR9fujCdEve/zntIINzvxp8HG1nLhrCeGz+K2cKm+UbCBbUIodqouMQQ4UD8gZrBz7XITC196IR
vprAyUhT9e1ld3PbyQ9T85NndjfgK45dS3hM+I+AIZVGCto1WXD5rhD6waahNPzrR4QIMEeAoX64
FhoXhkFc7/pW2b6/BJX8v1cpp3j/3qNPAW0P46n2GlfEQgXSysh9mRd6KU9JLlvi/VopnMib0i2X
MRz8hShXpUB6O9aRN4PtepoQAJUU/YGWU6v2AVCC4VlRp0SXXA89QOCe6qPczODa84BgH7VevoYn
tIltz2gM2USyPyi91XZjo5wZWC2hJjCSUrtQbEjrxKyCXDAc1zHOWmQdFDQTZtc/yzD4IPf5WiIR
05wkffA517nTkCmgMQJ9cQsNtrJhU2JnwH7RWkP/02vRKhPt+i797/ayIqftqCz6s7w7Suxm6u6z
URyUbojNGbqRWljGWQ1YD9MtkU/RMiOOtlu0JPbIY/5nzKxJSt6OZDNlQH3Vtgd2AesycHDZKLIB
YBilkOuLjfPeTBRgKDpwA9Lt0OWaU+xeJiDF32+aovhAj4+YtyX/ocJ7PvChOlWXPyjC4ok7h8Qg
lFRnkWTYHYx7vNCWjKAIF2bajtORN7y7fW+sP21r4XmMUK23QNIis/Eamnb9MJF+q8vKHIc99/KT
ssGFUbMV9KfiKe352ZCqEgqwre85j/Q8m2LYBQ5rfFBQlpP59xbNX/P2LGuOt7gwNYE+DZkYk5mq
OLz3LChIpkO4X3P9Rh03IrZdiNcs9RGok9E9m40kV/BUeAgNw7r82CDYe6FSf2fC7jkQSU3g/AKE
4cKG7wbdfJPG8yIYbpmAnpDArtu49xJpNYC/ggZRduqiOuq2iObH0RzuPrO6cmUkLsjk6xMNqUim
Qgh8ll7DM0KLgVFC9Vb5JAG/3VK3KXFV80MKeIjAFDv68ndPyRZH7v6sMMMQPmVeApU6660GVsTi
AxPeOIy13UoPxyJjmktwNqJ8GUC7CZrVgKB6LJrppEVy+qCNcVOS8EAwKYE4uL7J/IEKMBbxPOvJ
72Wx2RRSkB61DRp6rtoRuEZPIPFSxYO1xquyNh+EJ+FmdlRveMKc+ZPmGgEm+TTHDjyiCJfkP68T
dtkP36Y7XEouxLiyGnhI6aC8ekukosmYiXZ6v/rcRzve9ng9YKgKx/4LLS6XjmOG41c2PSnjbU5S
KmvikB9F8FUoEkVpHC5E5hkY8weGXWQ8s90ydg24QDxMDJ4+CSikaFSb6vqCgAOZqTdDE9ZxeNIT
tz6QoEyKOvwJSRtwnaB234ApVHQ6Yf+hs7R05IUydI09Id5I4B0Q2VRI95I/ClkQD8CHGSiN/l5g
RLU1imdDiPWabzyCpuYDtbAVWd9AFSbF0VbjBKy2TAvM2ZCA7KM9D6CC+u7l1feXh/EJ7gW/1exL
OBvAHz+QMEmju2NBRW8zvZxXXMT3C5gEyA08lA3whvEQJJDb9WDSv9sEaHaqOReMgcZIVCoCtRU+
WDPR0dlDukMMviBg+yVrBFcmo4LAR44XaJUXX8Fn/ZNtUh7hMTBP0pgKKgRQQWyJZ7BhLqpJMWvn
CJngyQfz11RatpSlWYSgfaDx0GnaEhMOkcNQkPQML9O9sWt1rwnddpXPolO4CQ9krCE+D3ALgeex
ypb/NAqrPtM68npSds5Dv+0Imwt+hIRKm4iZiDaUgWbVyrRMvIRQosvUzO1yv6NekW7uY4ZQw+HR
bgIqBz5zWcO0qB/5RRGdMx4WdiE619tXoJWzwZwLvhgnwwAPuv6/SPs7zZXFUAmq2Nbwww/dGMUL
xzcByB/rrQYxAm1iJjFSfa+Gj5wGZcwXQUf8L92yfAXa8mywNNSEBU6ODeDAhHcclzZLUjHjMYeY
n3S7DdOFJaWrHIIUTaYwukQk5picLLkBMXvxyNWAnQP6X3b3JOX2DjRCGheGcLiK/oSKXpjkH5zA
zy9kh1yJQXz/mTsZhnPkN4UtbBQoBU+Mc9GY4BsNYmgS0/LhMW3yw6RPLveLSFxUyd19L/Kee9ac
afXiC0cBHz0hvCvdDpHu1vS8ayiLme451BhG71R9e+yKOT5eEIyU7+41SXk4cDPwHfxsXqwPJJh0
1iVeo4xmzzm+3AkMQ463k9v7yqmGrYZkp/dyQI8JL2biSYaASoiM2sCvnCTgZAoFsJSDcDryi5kW
C9Kq442vrnwaP2HnNk+CiDZaAaXzQiL1bonn6R3snoAT1Jw0u2zbVdYI2wOyOYlCS86BPU/GOJ+a
K2XV3M2liKzi+6fenJ87R7ExvKxj468wJkljh59JisgtIg8XTQLVHlyUQsTQeq/EYSbQ8XV8nAtD
GDbYITntX+ZwFCVnibrYcjEKwbD/iNkkVW4mYYe4q/9iQwzH0pGXk+d0GN7eOQkyr9XwcrtULgHf
/X7gvPVHhk2/DU+dBral2HkBAsSsT419amswxPk1flA1Ll1SzJ5ulQQVV7VKB19Egh4/xrlQZu1A
hH+gA6ChDpnG7ytCe2odEzzhMANfpNVEOpv7GznnVR5NgbCQNiIXJXsJl+LLVvC2Dv2RbFOyjnzQ
PJE4clBJIoSEAX/ntUJTylOFO+JL/1O5JukPCxJJ60QqmZKdY5zGaM2jV9kxDYimCFpkJ1h+sVW+
LQX5+lPQ4SRF5Pq0+y3wx1eRJaSLOOK+IB3AtC/kidU4+dJY1pAt5/AbVxllK5+HOXK6eqL0W67r
4QCABV+n7vL7gWwpn52Ee/+zbi7XLtyoyEHQ7XE/CyP4DybIH7y9iqkW2SIvSNF4FPCG/dREB0k6
aS+mUqCI5OXGJ540ni4eImTSHUHKgUrFzdBhpIYCV/6fZTaJulBpan75qiqOmZgV1dE3BWU1CSZb
1L0gptTrfhyQaB4i4Xs06iXVbmnoZ7mftv4w979IlCjXjXyyj0urYSsdHFCgp53PggkHYkf7SzSt
saBohGEn8wRzFRF8txxCEJQxLnxokmHmjzaoPOH10F0yQpC2AvwKsIodNZ60d4NvhO1QQxCu+VLp
Zr1dMhwQqbXRbELEgwhFGY0uXOiG+/U/t0G8kqgClkkhSTfK0AndmlmMmHkoOemvdrtN+GRb5WTB
9BnNMDHrT+WZPM5n4AcIwQ4NMs0oMvvfD9o+H89Pf7dqLu8Qfbv5BjmoQHwgUKCjNWeSjE9MTHCr
GZ0JzOGviYyZmcw40Hl4E9QpNx11dGwNgElTJwSuxZwMzhXzleT3JhU2MWbb94amAlIYCX3Gr/Cz
3u1emI6pWPLO0r6ZxPwlHMQ/7IXNmvyeIZ7vaFWQTMKZdyN0Vw3RcpH0i1GvX6ilr2BHjKLZm4BG
kQs/vI6+K47ZOWlfQvnOEy11iz47JNl0yEEzB9phVwYdTpBlpUKPz5WuB1qlE1q8pcL3tx2YNpW+
95D8V6byJ+kcxapBJo3MF+SM/msWjcgNDVGryU2erkf+iz2df1UL2SkX7HnzWqM8+CQRVPFzEnU3
lCavjSiPHt35tKWL+2BXpFZog7fZ6nU6R8l+I/qgNxdZ6PwID98ytfDmJQvyu3SUFGblGLguEfMU
q7j2CgVJPn7wwcdF5AAJSSE3Pu3vJrkcbTIr5N88PeAUieWZjC6McutbEltC3fieoTpD1rDJTOIh
Bdpckzf2C+Tu7xJvR51L33Gn+TETzYvhJsE8hZyZv8+LvUKl3mWqbhS4YHma/8RuRykJVzaC2POQ
VgK795g5GNgbl3ircZn5EjeA0LwlJjlZJRKHoZcI14Tx9pCxtc/056SXRaP7EcL5e/0ZI9BASsAw
7ubSllMoE9keKdZTacIdheBKI+gtycgXQp7Fz58u5onmmuD6gJvcO3Ne7uPwNRFjak+Y9vmy5Pwb
61c6MG7K1Vj2q9EiApUIAUqxmmJNbZDKbD8p3NkvnF9A+4HAI++HKRreLEbBWnh1vcrImGQ2mhPX
27MrinYNkObWQ5aMaBv9NOZsg7rqJTpbGQTuTcVcBvV6fadHk6en76eNSYTh2ZDm8mBRYXKCWzNv
aT1Jq4BghOvvjTP2Q5wZiSaGzQanYTVEkBAdpAdQt3zTjnLrZtlkpJIA5LIL4wlWDTclm6Ge5gld
2leKNBqFSozxQJ+E1V7V/8DQ+9eM8gzGwJB891v0s7WhU/Sexq3cBrmx1mEukLpG7fgrbcAH1JyA
TByOU+EqkZ/qHlMkwq1pW7htspDk/Qi7TLH5ASbwq5CHhE6CjrIi6KGZBw61VES4JQaWYZqty41Z
zfvvIQFjNKeKiK7hcCdt80xnfJ1t43Qffe8funJRiIOO5ptUPWvI+Iqnrm/a6xelBJt1iQcK49xr
PVJm/e9vFG3iFdfs4ILUQril2ND4AwcTZYma3ecb9EsI9KM8H6xTgjf8Fv3BXfVo710M5ihBCbp5
T3LN/c6YBwWeW0HLvJxyTivvy0eSCLn6XZHiR4YV7xCV37xgYM+fuzZhSYFSPQhnyHtVcVOO9bfV
tFNJng2JrfR/RIKIiFVzhZmKNGq4bLC2Zwu/D/D9ly21lz8aipAi+fxv/tv05+hf+a+h4/k7QzCK
kESMv2oIeIxi8ntSJceQ1zKbMf3pTDwbwrV0SKETYwJv0YiIzK0pk/Q3dEezIfja2wFu5BCPNvy5
MHYHdj6geOuysSshZGt2tJg01F28we1sROSoDFYIlP0LM12KgAmlG3OJp7XUYJp4rNiH3jsoIVe+
CT+OkHuSZ7A2WmGDhav+2a+Ftj/N2TCEngI7zImvAkPGrABMB6cnp0+bmvwbAPFrLeIbSWYXYrSL
Bb21oWwPnv3QY0+T2ulHfbREkAC1Z/+6msZLZUaYkPZbZqwjTO4IMstCpPapoP93HXMa5ke2G3qv
088di5yRevqdA1TiaOOwefEVM2yVa8xNyfcGhkwKfA1VTgYAqLiQc1SDOQcwDraKTG1iz5TKSa71
80eBD4swWOKHISgYwKdf/LKwLhD3Exr5xtoDZ7HPQdwU6xrt62hyCd0Y4pXNd04SbUlCnVjPN/xN
v/tgQZc8eeYVSSTbnua9oEb99i/0XseRcNjUYyRVhIhbwyW3l4IO7cIdrd4JCkMvrDoh8IHPNXLI
DwzkLoUwSEHXwnzUzN4PMMyoGw86kTPcZT5fCjlq6E2OnS+fKdBNFGbOASZUOFSXkQgiqgtu7AYk
LS2GbGsFmi26rnyNTD1y988Q7K8x2rJ6H1dkPNHTYPcLHsyamPnOlWATFxHX3h4dyqx8MA8QktlY
IdA4c8uEiOjiYJDm/XHVrzVaoIdCL6DhE4ZTPdStqEy5DYlxxQfdbjDc1Ajdb8xjP5FIMC/6TbtS
1vDfbT0e9oI7/fAZds77Sa5FjZc/tIfWRHNjOQh7VAq6B4t2+DgF7s7hIXyOqisTm/FU35uWrNON
0gtfNANTGpJrDthJ+PQcKzNPbnzP+tmLol/4klc/wR8M2ceHnb3XP/SNSOFQ4eULUddOl5MvKqET
QtCgRUUnuPCWFw/GiCMk59t0FRlVbs5GyN9m2KMj2qRpWuxf5P4qPv9Ixdy96mXFmqrsSyLXkfSj
r4OgUG7EZiZfPFZY5XhfZKI+PwHzh3wY4cTHlP1DKVSa/Ip03rhD/HYsLJscfJAfi+mWU3vX3Kgx
6o6YrveEHBmd1+PAKYLXhMPGWJErhEhFvqBmOUuNnQxnjG13GkhKrHVXbjzwt4iMdtT4aGiQpbyd
0cCJ5lLtDpGW+8Pl113b68jWIWBnUeHkJt1ON1bkocKxMtp+9AAc7ssJ0I+bU7uoRPtIn7sNiMww
Wdf5FaM8PZZ82Ey3THX1a1KrNrRpyDWS23pBsOhzUHG8FkB0o0BtfV31PwA2l35XpYdyDhODLeuI
OIZwoNPlZlAsAXaPGoSAHRDgf/kfLeV/WAQa7sU/qAwIHZQrBp+rB6ZEXinlQpXslvj+ATlCf8Bm
TkgfbN1g/L19GzdKUBr3XAkKVA1PHhkLJdlPnCjRmDxElVCz9ecOQjxcDTg5ASSHdGAF0TIfWsT7
wyT6KuKovQrYmY0jIju4yGV3cPuU423iFqjIpvxFaPXlBaHgqMleOgHLGlFJEBdm/0je06FBucmx
U1Diohskxz1bGxQhcy50vPwVZV+rbMfuZUJeyZuKVsYRoAKZOBjSXJ7X8KEBSWLixCtGG70j4+al
40kiYwVvBAo/1p3fiBnBKolyKj32qTdhLjm6eHkfp3M5vxLln3SOUiFUEzAj2LPxQPoDv+ZpM92J
j3DY+T8aaFT0XP9jWkq9oCwdWIgaElGt7dRrY0LC4WzLoMId7V5AMz30Q4IFP1Ue1eZTaPXp0JzK
ZzIYSd3qlknsSKPJL7eHhRNrfwnIjfMlIRr1dHPmq0sQj97MjcQJyxO/gin5pqfictZ4L1SiQI3R
ZTJog4z+kNEiTOcl0NmrWxffaVw6/B8V7azwb/1EMnc6KxrW4GQK384w/5pUw1NKarQzREhJDyKZ
W6HY4MA8AFeOcXz+yE7PMERaQUJ2ALiXvkrJuYiT8yt6fpVbz91brTgmSVBGVPd1R/FGIkZC2mdo
Nl8rNo0f4UctDRIWTyCv5f+lSguoQX5B+RiRUqHaOuAPkaj9hCXTQ2JrayyL1PESMNST/bXAztW7
I6/+elSmSHJQoTdAr0dq5gNyEWCaQQI1YOXkyLtML1EtxtTsAsYnccbgSWCTZ3bQ+CeihiDR3HRI
GggYtgEV2GDw4yXoxlBdWO+PU5Xul3aUBZBnikUuv2ZBd6p4Mj9BSbLb4X2KgWi/i+iGZgTIFgbZ
ptxOdKvjaujH0gcXNJ5wEpcg0gkx5s+FVeWIDSXrg0c8Ra9HdEDhx+8l6A2fWkEz4AF5jrzlo0BD
wuv8m/4PSH6nYUFM44gMOh9EkjKtXogv4tuLppbRABWPZ5KnhDyLKT0cwxF9ePXn/LZjq32wd0KG
k5fKPQLmhPBBeGc5KSqEX+gpbyg3kOwj73JeOCnZAsT3UqsLkmFX5V02rrVO8AuSZSbxq/KzHHSI
NUJ35DpfMMOKlLq9Sa8aIglUsS8/7GYmMWpEZxyl3v6QAtv8Nrxy4JnZZfqa8yxpKOv3RhOEkVvk
7NQiYuSj8KZX08vKrFe8Tb8bacaucjRW/FMJkkXXTTLONquOo/SElen1XvDTm7fPkoBSOOtp4oft
mHJqbg3MrTMdOflGfZjtPQWnQcfMYHrWKGJAD1BcO+7yCJyIOgkrD59VQq7ilkBhnZ4VL6GblW9K
I4OjDCcpV4iPKUoFxG21cZI8XiP4K3QCBrv28WLO3hiSLQmpMCIdGvGa7QuVPqilHJSfVcGZhfH8
cy6AfNkDcrkefxV06AaQ3vv4biCjlF2PLwaC/hqf3PYfNaENdOTUOPNtA4wwgZHORgRBfCRpBBRx
XwkhzU4XHtgBHkdAx6gkurGjd11fGzxBw710maK+iX4nPoyOYMrNj2Zf8mjKzhuswht0rQlTE5Mc
ZEftOso2bwbNOj4Ma+R6bFv5Jt5+c0rG/l5tYJyFe7Tcql+7+i4Vw60yojiB3EerhLxi9w3LrgZy
u47V5SdeNuY5Cifcg0xfbe4me85Q4liWuI3JWgE1XktUK235W7ldLFaTC2U1ADTcQ6QRAE7SJQw/
tlVom9jmdJK17k52hAtMADQR2i4+BHB99is/ZCO5p75509DuUS72KSaJutVVceJp2ji+G+fXnjfq
QiALDVHrn0/kQY5u5eeXnujShsmCW+Uu9gl9wc3Av0BcqAdAYgqEs+BfG2NG6LGnW90awxHfH4J9
PhCMBiSlkCkzYVKmUBlJ93l4yDbqZVysRWK+4nRzs5gRWSIOaf93aB/RrliEutXuXpAj2lRrpwN0
JRdH8c4NVvkvqsPsrwNqpHoNszuCIxhJEtb21QBW13nPo+NIcQw+w2NJO22f+Wq0ZPMvMaCinZ1z
7w6OfbJstMWFaTDbhRH5Y88hUVnEVSm2zmNHusdAmiQrSaQ7IVvFhtqPC/00IszKIUMJlR/eUhOm
mTVpL7CC1W+hTPQOvQ+0s2+UpEqg/VjpPLPoJkuUGBW6wklKUig3j8cUEQ+uOhExTHpMqwxIWubC
sxjRTaXwDP2ix73YoNfm6Q4uDxm+Zw+NilTLQuU35+0z8Vgd01Nlo5cHVk0g5pxkluIhfP7wt9yJ
GYnfjoYIRpAmojoCUh/bBxcCVvYhdl7rQULGXZvXnHpvgh9y1LdzMJzkNqATDU4L3GPx9vIbDapk
GDn/95XwrOy7wlKA2REIoJOd/G+Ll6Ct1GJMcsP71m3yPZ2DKOCGA4decPYOgHgsFwzDpDu7xQBP
R405CRtluhi190w6dbKvaTMtIHW7VO2e0SNm80mwaoa8lsmCuKDll/mwIWwomn4R+7P9K809JQE8
Qc5gWsaOSZ6THSdLN4MfbJvzD0symc5TmUa1NrbjHKx60RSTVtpcJL9mX0aZ1WrWN3Ih9ahdyqw2
El4CRWRz6ZQS4i9uyLNAefhem6EfZVbc78kyp1KV1XvFKMSqXwUgRfq8f/BtVsRjsOtU0w8sHtE1
4+hEz09JbABCEUQH71WKYreevqhRJ9wZmRUo/RlFQqktSGFkflCm5sX+bKXvVLj6sIaM6/NwNO26
DUVrR4nT4H9VOutSfNP5UNMAGPvbzXjfipvMeXg0WkYArxhafTZ7zWOEIYNxGO1KdWVQoigvIfqZ
VvhBjyKbxoSsND4ilLsgF/KCJhdZIeYgNG4dRpuVsOvjJQbfxEAZ9Gcs/+TeROOGwJdntyEPvsXQ
JVIGgcz1DVczNR+krRoT4OeAFZT0giOHCl1GVyncfFbKcXBNr8rbSq6g8omP8gbtfmDedmBh1T9I
K8WHiJrSikHqh+S3iJeK4L2qN6/eHuy55RBlN7dM4MvGgyeBj5AEz9KL1mDHyKIxNX2OJgKAqXg+
WXF9flb+K8ttVjoADBBjZt+fPv5HgAcAIpg2CqyTiv2rp4d39zuhFEbigLtBnuuPpnGSHz5m2Max
LHCwnjQtokjxq/ikM3m9+F/xvh3nR6Rkz2lTzD/oz/bS9KWfoeTUeXpxtDlLpkoyTaKTlkl4kQiC
Ee43Eci6czs/cANNxXhAQ0pOIYDPQopF+YdijCkY/9outhlCReAId8A8WAa8I/+IluWiUvnXDPog
I5cW8u5yRjUw7m7sMOWfuoIq+NvV8x3/pk9UAlGSwBSkaXG37FgXiRURxlNxdRD20ZB7OA5JQaRZ
A7lA6ZA6tiQk+n/BPogjKNo0ZQTmYbPVBDEsd9ip4tf5zP4y9H23ZruDZiwtvkbhFdELu4H776YR
v2Tkl2Oo9RSfPfQc0mdkp/FZPfAYurUns0DTejN+hpMtgVHvP74odexPzPNzrTJCMnnFDmU/j7x2
pw+b5TUWJT5z8khoNwXp5K+ViLhHE2UloCasU/J+4gO4SqLXs7DK7Zf3DFkQ0VmhZtN05hb77dvr
kY2P16A14/UIzGU+v42my/mcuBi8IqjiwHj5LgSA95RsUcn89UYdxRU+m5GVs73xbm+Z3rPxM3Uz
Z0LiEOQUch7LadYReId1JYsEEy0EozO5tuaNkPfSisc1GgntNhhbdDk7XPLsTpB7bsvwY0++5BFb
2R+fuR4g8EbPMaKiHZM/JvgXbRPq2wfjPFWxGNHbwTJ/++UgGBHh6LX92FY4tcAgz1+3Rtkw/634
hLz1M7PWHN4oSeYfemeOhaWqfmHlLEIGXY70idEJDbvM70JPWb58tWO6mj8d2U6SrbCF0ZzWsIKR
73/rGuL7zkRN8OtzgNKHByu95+FAGkKA2Yi/OrzHqHm09bvxfxGiqYDbhUjri4/ea+hEx6zz3roT
fRCFrEsSf2Zw2emN5KSFidfEG1ysUbopYqI3rY7JtLWKbBYTe8FLuKjRffHWZZyKKOBjYEQnT+aj
r/XC/IkHn7nPnH0vmygDcPW64T+tJblYuufDfUxEyRAXF7+94snVKjGIXuIJoysOOyHampIKnHUs
Y1AIUPEgbyXh/m3H6K2o8nulqERIAlwle3kPSJXaQ/DoFVHyoIwF0GW+/KGV74iEQu0Mh/PVfWkJ
Kxm0gMUZuk6LPwOef/h2+8P3gl/xIoHr0ubATR3wpKSuxO7HA6TbFMsZOuEW6WBlAO2mZNZx1v5H
0pktq4pkYfiJiHBGbzOZRUTA8YbQrYIzggP49PXlqajuqu46ezsAmbnWv/6BEEDr9YZWCuGoA0nr
UjqdzCjvYadFAhL+EBTc5xNRf86nYp7YuFXq9NOVdp7UPBuqCqy/fzXMG6zv4GrlutpzeugAa/vB
I8gj19sAxBXMQ6/DdU7ZmTmvrsNA9DWuT9O6i2EKcxyyaoPbPapohW/XXY8b0x5T+3IA6p8DEqSP
e9MQrlLNsJx7rn5j27k854NiXl4nirhJ/g68pCGKGPK1EAVTAt+QisbsgkvqJKH3J9cBW402fhym
Ypg5dDl0YRhDpiENwdBK2Mc2vYefedwbiN7XS5K8taPyJ6SV4Ue/DjslU1BVN3M04YWF8RibaHza
5FPLctNyw2YYYpEId9gFUwDxp1ZYkOiB1bLlulwkFO9Juk5UJgA3Sm1mNP68YhpaKO8marOFcKwY
olTvCNotqvWEFiHDvRD8lZY+qZ02bjjT0waeK/ihhNFbfsI3VS/fGTPAKzAECa1n7Jx5NTwl2b5/
Y8459LnjO9kQjd8mPY42znshIpuVeJmfjfaOAgHHiuusvew/nCvwLYchE5hrTBsxozF4Srfr3GbI
dTmwyeMBZyMZwz9P4YqjwFHi7N/4OeH/qzdjfn1WOIzyZ8zMa8zs48APjVl9LeHyqa0EFJPPbLbH
ELMVGMw1SRK8C/ifvJG6EPxN33HYoIbdAE9MeL2HHPGlbXjPLF0+N8UbODXfT0zP2EH8AK84kpSL
ZTHkhzEp4jcvcFHUj1UTtkq+jToJn7L7sb7gLJui55zy48lkIUGGUy95/Zd97OE0B4TykB/lmFQo
wsPNHFm9xQ8rYjm9jHf4EEFDA46lBObwbYLzX8VbknfsDrExtNxEfbD+DpXkJBpxnKo73DVwMlOu
XrwP48jdpFDCBkt3OJih7YOVomDgonnJDhMCHg4P3o/FesmtaFonu6vRmU8zosJ9Sv/whhkpFJZx
MjzJXYKuyD0Mv142US9xm4MKBNHF647fHDIHThI781yOa/U4PRUJi1qgEpv+6iGm3F9EqrevCFEe
QwJFWfnmjtT/uKCZ/Q3/iJ8Nm/1fs26+Qg9QomiQMTH8OVkRcRoD7sZlk0CghdzD3xWDgdd3qzl4
LCvnMbnJnfvZJaxIytivGu9Q2tBJFuYhNfh3zAOoXabubc4NcvhlSE2ELbssGH6PF0lY/DwLPRF1
HijbeYYUvp9BykeyglD4w0OM1//pm/BFDhEsMRDw5S5d7E7OhoHVTkeUco6V/NblVdwpmLV6xSlM
g3/v6/Ig56yhbNMmtoVURebmbWZ3MFIOqtBhlfewrhP3XRuCiFNHzRTz0xJCBMB6d2Tcd3f23YMS
VLKFndRmzOOrnnuuPKVXkvYMF5lYLiI+xIRKGP4xSw8/qy6fnR+C76/uPY8TZyqynMbDL2UJOoLj
LDcUDQQwmfNC+PbHBMX2TYBXiY6Gj3OSrRJJCNXzW00vUvFYbwfMScRIN2g+v1DJs0nThhQzB3wf
ag9J3SqfF7x/ZyQMv/MwfUA6q1GYPMwcpwx9UdzGWWusP8fv9Y1/33k7dwygaC6venLrP432KQE2
4Vr8wCvWN5j/Tm9daQ6tV59oYPLSZIsF1d/kBvOf9nP5cQYYXLktCiRCOsG5L5PWOxmBIjeIJV/B
o9wwcRVNPwR0ax6+fpqCz5YpsyqCPWTCpsFdV9VgjsKap5dnFU8aal7E+WOxS1m99RI+o5LFny0N
AbessHEE12WtRuzLLkcSeJIZttzlEljfCkzs/UVBpOD0HZ8wGqUahL0kCC1VoyY2AC4hkyF9vC3w
7fxELQJtY6BU6jnH4cwBom1Dk8cKHfUFRWc37O7JSphDYR3nuJ/OjlnssD0zlFL5UdS9e0VxTeUx
/n0m1XXyg369x+3iH+BCVMbm5U+gmbIIZfRtgwhElfU2QowBVYsMpZYvCzkOm7unWK3O/gKDT8og
Ek4fOxqMvd4zYuzp9MyFs4sWcVPYBeXtaD2bnXYgKqQ+YkzMJ/0KKaVJO15porfvPsy/t0W+lvn0
g8Crg3LTIB4Gy3jcYKmNq8p4EV/3sNUooOvfo+3AeRB7eJuiUZ6NsQxRxjsaHi2mp5PoBFt8TpYg
xXMzjkk6N476V+z74SM1qLU4fejPnTMdetdFMajnig10h2KNYhRJL1QsfHmyk6v+gUbWmO0H9KWL
0QnZ19M5Hp3AtDv7b/hj7KfCvrQ3aasv9IN9D+4mTXyxCXms8UOoJYpRWaDfYGDrt2dAYTLURmMw
kVRz72R2kvp5d5jrRufU6GBTD1RC9BQw3A5pOD0pwPV6hBiLQc9k6brWSEyoVSkE2LnZOr/B9D3n
Ufzw466LsQhb49NMrvHZws/DUTvujRO9IG7gSROOCbEmE7dPXUINI6703G32SloyNn01h4Nfwv7F
ymlh31Twu1SYpEK3xbSy35QAKj2Ps5BjFmDPw4YCOA02Jr6D0+hycKkmMrK6IEFz8ekKFZEIxiY/
bVWHDNZmBZOzpQDBp8dE92JC6H0eKkI7+RY3Nl2mmVAuJyvlZ9BVHjcqImmgG3U9xv07eQqVrDxJ
JwW8hL8TRCWvy4OYMyffwITkmuBbBNsT4RYceQOSKyP7phLTSYt40GHL7hK9QpLKdEUjwtGD4q0j
plaPEzjD0CPhTFD1RKK2vJP42haWV6snPAisbxJ8bWCGMb8AlZm09RkVIntuibfi+rOL6jG3QRVM
7d2TnQKQhweb/3LFA3dKtsYN5wU34sDgclGDGcnjYnJ7IGaCTzvnzCdhZmSB0PcOb0Ttrhp2YYxk
MGeAcYSBM60BLW7m7C7ODt0qp3vbSdKncA/gAGqJcmZ9OWDY8lFhUY7F2SxxqV7sSG1BPIQMiLCN
JhqM+Rks3SfQBXJkoGUuWiMgOTCa7y6znG+JK3WSiUSZaVI+P9HiZ2ZEPcaRavFs9L5sEcMk6pv+
mkPgKO/m9hXckAKtNKZDGMdUxJXAH4AGeTMHmEdA5G0sklpyapuX/eyZt17UuljtN3eiNofX9SBb
sOOXuaV1NxCxsHzd10PrgqzGsLmcPJcgcEywFf8a+itPF7XMCdMZnC6YMop0u5pAs6baVVX03eL4
e8gDut2iLe2IohnGPRPtqfr+ylYutSckd50C60rH3zUwYeS6oTpkwBdpJtjbB2VUhhmakVBh412K
DTdpgS0YefkSfyLUmxy7Ba5N37bV0pQUmDILa5anTJQUNfsJTUz1MYvLHuGOoe6Qah7wMYZhl1sF
cdVLDr+Jkl3NMA59+bD/VyuigIgw4uhPCPqgiJ20b27p8GuTgxoRV8haFUiCIt9/W52pPtfgLfQ9
tZHyGHTdXkj3A20sYlfBwpA3pPwWcHMQxUKJi2DRPqJKeVedreizPPCMunmKwAewSUP42Z18PNRq
kBGM3lua9WJ74qBdcNqHmOfbb6vRrNbJR6zahYJp/IIrSXV370mgNERBSGi9sPeZddMx6q/3a6qN
DPbFbtTi4GlZ1frUPrxxmsn8/ihsP60P/VEV6q15G1evLwzteUYHpqOJzY30Q03279Cl2qJmHaqy
dYwEQyTkwe+G2ynyo6vYXDD5+iGg0WIMg38xXrLRG2SnZRtDu/rJzRTLrX/rIqoFFhgXSXrPsC18
xoqd5I4JUgeGSuz7r8UQgwnD+yfv0kVMCC1xGJzQ3rYMGDX2vSF5l2ZXiYPRmizgIkMCgYVKCCG5
xwc0QywXDPyz52bU9wad+N7Z/uCxSfYVVYIn7SVZTS5g3ZdcLjznZrskqZcM5ebA6IcPvHTU05C5
cHBCX18vaUpAFN2K4v12uMbJrmPi5ENi2MDbYP7SZaFC7Cpi1bkkmjzosrK+qxJ3y7V+FcHXWP5m
5PK0pfBkPfFoY7E/NBpy+m5xI7IpXRBoCdhUZxl7z/UWfVFDzUGsDZakQ2v7W2xhAGKDSX1XIukb
CLO1upAXMWutKgyh8CK6Wn5NnY8hPBInFRpUvfA+0rHn5OOwBKiNOatASoxerM1fZnqaDxSw8DXa
fLy+/SWRqfKwLrQ67M36HNEweVmV2SfA++Los5qcMyhJTfA9Q4bat9wca8lKRPa97zVrKDDazR2+
J+WS6RStT59hiTxw+oaFecL7Dbqe+yVydxRUxu0BCd29ik+H1BIL/IBHn3WdmTjxficdxjFOZ6u0
4vRyP8Nq2F+Q9WA6mGLuQmMbpWGBsJA622Z7uqCJtm2Bj+czLvlCNhZGJPopNdw1KBegCf4gVv5T
5K2zcHsGe7+r9i6rJ5vFtO9PMeYw2dSAfZ3Pjo7NxamJiD9GWOCdRpihEPh3x2vM7di78JkbKaL4
xlIVmvLNspVQO2Q0hxWnLvXaPMFpg6nGRMA5RMARlPeUobSfcjflq3A+EpcorA7fmFpBw7d2fjKb
A7MCPKYA6mBzHgjH7VIy2iCgcEQkp8BtDqybhmRDaOQxcBLM1ddHrN5Fl0eMEFkLJ9JF8U+KRBhs
qQCd+Do0GxGba/FnM01QHh5P468yzK7EeQOHtVmji7dwYtO00WqEP2+p6uE7WjcR3JJA2Z/io3R6
yRiFq5HByY328XVG6bGKZXyVTj5xxqSHg48acxxblQEKTip+cfTXlwT8cJyL3jJW74X4UhRwyjbO
e4nHCG4qVFDyblObbuKj5kKqHJodHI0kw1UQ2c+cMK+uDAjHBnY6nGvhXU2CpLpHk07GL83+5u93
noQD8sUlQSn9GSMnJmxtaTKzG8+ZuV9k/F0eOzdBMjoIrXH8Lp2sLYlCqMTsiCJQkKHkrxn0Lq88
Keq8DCrcJ8bb7pzFBp5KrPcdEwzS9AjaA6pU3rE4SbTXQ9zvQlhUnBxQlfZcHVDiCoaRMXpYzs3y
zriXr1mvP7MI3nizMbsQwehI0k/B1cVoVh5f88Hy2BIAwWyWI2MmPbBIfoyra9zp/oCZW+NTLrh8
D2MOAvw7BnPp7Bevu/Vi6icfyvb1g2tTaerYppnKDHZ2PcSob5m3Fcai8dC/Enl/36uaBXfA4WR8
/6M1CmcdILmPCSY9YwuCA9cVR2BSz8Hxl5gJbEFUUjTQSUIxqeR2ig49UuqpDcQ0SjrFC4csCZOA
IrgvJtZ0SvOeJJPpF4YKBfI5REH7w1SycAE4JszO8ON4WddVeRboFru3KGNlUG4rWhaHkiyx2yCQ
r4VH4oDtwEIuAkdq3Ozucy2EXRz3i6idcVle87hAqFhs6Aq46u/djCHKotLB2+9/hXFDiAvH8WXp
lZ09jP1PHXnkHA6QCucT5q07hedrRufFP9ragleyO05Fp8oFz03yo2r5mvRRCs/hNMK0UoFL6RIo
C3Oft3lbF5Fm/7AZGxExuviq7J78jk+ZNnmvlgM8zZRv2FnSv14Ads/LsGe8V/AbU5e8pq79OkL5
siFX02NdnSDOyKAxiZW3nZeUAU3K2js7Hu9GysNdjtaweHVRqY5NCTzbU7xAEYhwsD4dh4eSlWnO
g6frrz8UBwxE/jJ4ixf/DCxwNlFgNy8BAn8/5EItW+sIGXfGRUPQDekKOw/GmVLNA/a0g23JKLyQ
N5VBP3/S9cLxzQKYafTALxCjHuZwA+uHdJP2alWbnnJ6QCKBvrSEeCLb+njtfYfOoGNocF9huG8B
kX93kx/CH8FpvTGoyme34d/nbl6ZWf3ML/Tb3OzD0IFIzF8v5Pyy+tKZL9d35cnEXvL06HCoIrMD
5ENVAALvgYpmEvMEpIAK0kpwWP+/NKwBFqD9wNpBwEmFrce3FeC1rqa6uBTqKCdb6+vICInLif9C
cDW8ukgr8/GCItCKpcYwhemqyFYwbpjuiHfHhFDLZjUKZyQD+YxB6JwxwRbHB7ssVH1mPnc7jVIT
anscM8Fz2LJs2AUq48uswQ0uIYqOXN7Zq3A1MZEMeM6Z6hQCL3kUn7XO5p8suDFfEfMrARKx4J0Q
zxt0YC3bgTdXHb3KEdCSUXhs8Thy2rFhZHIewAueEo8682lq5V/mh37gezxNaObtIKAVH/xxHZep
dUj3h5ZLAdmWwdCatxy1EjJmsQjZ+cvbrlVSgEkKLELc6YwZDr7Qi+N7zLfKLKIuBcOvDr4XcFYw
3swn5wNDHQaBdu59JqV8JF1vCa0WSJIQZWXUlU5hgJULGaCzUXkOTRx7jfN1Zmd5POYiYEjOh5lv
/895AKGoAIbWT5y5yXM5Hr8EdPDipn6mXPqyIi6Ww6EUVD4PSIrXNAnQk4er2x6WZGzTuCAG7/Ex
5qTg6CDYXHDjrgcGScOAuet5wq+oXRJ5Lp+243SiPQM+LNLQsEo0Kkz3kCxSa+EtdkvMnFAjv1ot
W2ocry1U9//z/IyvkjtXB3HK7DRlK3EHhXm8WEf5mGpP4dXbLcdQEZTb+rn/VZbecq+taX03X2x9
ncu8TaJi9ddV45mWMjIjEPHTnsC5G4rtNepZp5BfIiGOXabPdE39u8rpUXu/d2k5Q8+f3Swde4Fx
T5ukq3KbO0x2SpSAmL6/toM7W0V7EngaOCBi5DaJ1vbobt/Cfj7ROS80s+8VLGFcpXCAtPIo21du
lZSV8KDDY+5jgRhSXJfilPTtJYvwa5RMhM9Rbd4+di+zHwOUQKLL10LfdiFKbD8ArWkFAWy2gkuw
YNGfbhQDvM3gF1CRULSfQnTuOLFzw0csdRwFNAhVboEFyxfGSSezR7A8hjqXqHK01057jC9vr3p7
r+467ZN+LM6cOwb/JKkaAUwRjKg1BopxxfOqj+86rhE0HFihsRnTIiBweCAKG3H5KacHb/bczkcE
zzURg2sYN8vhtB4Wshnu0hONV6J3ZiVzQnzWsLKqXyURcnF1irppnD6mGOanwhstgkLF3uhXY0li
JeDX702n6mdouV6YcLwQZr1e/mO445WKLqpPXP9N7fOW66swu9e4b7++c+ZvP7xhcnMIgokJy7ex
4JTd8C7oELeXC6n2E7wMTPPkNpCxZ2iSXqtuZ61R4fcY0HONArgqXZkz6RCfKH5+reP9gp/O4rub
XYSxKji8R2MV4brTh0D7+EpyZuDJQo3FJgOZLCHgG/8jNI9ylE+2o59J4gEx4HQZQyhXr11XC8na
JP2wNWlZz8plu07Fb6ExCeGGX8h7rnCVa+IL5sFPa8DGiershXBStsSDVVEcblYM+lhfTG1oUvnR
8Qw5iUWF4c3IZ5Dd8OhT40vPyz1qq/phaWeTLGOcLe6SMyvme85+JK1r4Ao0lPgRtAjXw/oXMK+x
8nr8rgADBDwjch+6XrMYgU4hxp9+LzHg3BVAhYE1+orGQWc4MJCZnEcRaqSW3f+M2/cEo/p1J4K9
RCyHPuvWXipLyP85FmAdKkFrgL4U3yDeg2PDttqgRRhPSCJzjZEyKLq8fDwcCLdhyCzuIwfqM7Mg
uIZO3hUIiDH5AS2Fx4vriBxxtT5Qa9AHgz3QYPqwFGHClsm5RGaHTRAVOuUJkQCC0mjW08WeUsxg
VMsD9D7yTshtUCc+d5VulZxAWjKjgp7HoLA3i1yDI832WAeKaRtUacRemJuLA4JlvEhUl9XZqMn4
jBfaeMjldfKH1XdvOo9DC6a9+8Pylg0ONoXB6AQI3jIl8C1iPfZ69uLPfP6dssXORsnReYSlKlE8
Z5ZVcqYZnjT9TnIVS588Udq9MzRfAX+McELv4eMhBaNHvFeM0bcMuyIIigrQGiagpappnujTCchI
AlgEiQQlKsZAoYtJIyR9Zi02IDh2k1Nz3SNFBlfR5UBOUS4zonJvhwOTBqZgzGfOlhv96T1vCTXd
GIgTsNglt7F23cyf8VzDsFc4OKJh5HHT/FYzQRODs4XN3BrNpYOtn2YN4rvwSVEsObP7rWmGEE3k
D7M7HBPBiGkj9o971splNf8hRkKHPXI/0BVhzt1kk9lDAit/jCnlMN+McJiX7Q72tLTluL+CJouu
8jb+BcyH9HX9W7cg6uE6OPLqKBzpyP2oRfy6Z5XsYGxd+WD8zGzWHmIl9iuCJpEKwA1sxPrJwwUE
sgo+iw/xGJKMR6HpCi+CeeimsOKUG1iYoev7Yrj7y60u74r1wuNl/8FfypfF8sB+Wz6MECMfukO6
CPn36W7QvsCN2J0OJ4ZyKQNFmlyNkVgfR1LjcFbuD1bEfL8bYQgpeo/kbaDpQEZeGr6PiSHSCYxU
wGhOPdaF8KgzTmuF24zY7zVz+0xOxRR1JEqe7MRYa8cQOAdRGs5XzRGp29sGbOWEJDgst3fVT3yp
z2iLEYPgUGupNoYgclEQ9nZ2Vq223fm5uvjygLk011MNUYPBYLbTx7se8gE2fVSXxvsxRvj0R4/w
Bo0uPyCPirXRcjvYLqK4iol1hyC/wE3grvhqBXg0w1vaewppkUxWymQcVX8PRNz6+ekiXbBe5wzQ
a4EV33mYQAxgqtgeAgWV8W9stYVljOspPJLcPvZSerwxvCD2J6xhVj1vMpnewLvVmLP/MB5zwq+U
1fmkY/fFopvsbzsIzyFFzziOZ+/lfhChsPXTA2qQDZOWYQPA/g+NgFOAkuspJz1i5ogC7nG1ugaW
Z6cNyCVTLY2B7lmElJ34c/bPzrUiHcYrqAyQkIrs7PemDT2dvA5WGQcS9VgVtd9b+1QMoTahirp4
VwKh+pyEZqtnPoZuH0oLktpqhWSrpMjLbvJt4AS9bqN8w74TtzMUcRdPx7mqtDpAQSNG1XnLbapV
8Qb5MTt//EHZbPTKP/X278rs9rkyaFkP9aBAkOXU3rNDidvCBq3HMKI9G/Yoywnym9Z1xyg4gDsQ
KYv2+oEF5yhcttqG3oa4cfh+40vqDR74IqA+ZryZod8gD/IAR16hn6RZ9XZpF+8ioxixGF+9Vcj2
kukmF2n4kqMt/RJG3escuIueF8uEdOAg4ZKHe9dlUTDeAaZJFOHxPaMxlq5dOEt8KrENwrJJthQk
zEoco9FGQz/QxC+VrY85eIOlMgRlXlGMSWEnzF4yOO2dzcOdH2hZIJaHYgehElApeWOi6Bz6QWf/
Fz1gxinay+Hwp8sl0N8Ss7Q/VvsSoQzqKowB5odsMpIvrzMNUwtzB2xSZHTIfMXv8X8NVmUvsJ8Q
oieOkrzd8+OcmygljHb9y5dQcp0erQAFttQfpg2AB9zP8JEBbX53R2YTFs7HKzEJN1uVd6YFb9w+
mUJl9HvNb20/S7EqG6XIna4RLjnZd6YVy/uSG1+OoEEaHD0Doxn4pcZD+0lqFO6d/CIOkP/CD8TN
Tvz9gk4+z3YfRBDmIu2zoX/9EooavAf2c23OzBFd2RYWXuPMjowvZ2kEehKDi7Blg32Be97sHq2W
fL/XnY+jX1eD97q+g4+NU0UxY96TVF+3vk0QxCPns5iIMfdhxKR/rARL5c2wb22mTw+wTWnc0rss
MMhBtpdfZ3hqIrfQi6XeAhxmZOqb5kuCsOEOZlME1n/Mf1+GlnThRnyB1I4INb8K4LjajvTC/sYG
ZGek2GtbmnkY4u2yz8tY0Za+swtyEmhsopokPZiLWQa6OBrzMbJNlBoMT16MKG5944nK72QhUmJZ
94wcqKQluVZ3RBwY7CA7+CgihXDZkV5Dq9HNZ+Yxin/huktI4tnkfbpktKkda9jD+3P64plr11H3
x/na3zBhjhSVk3Hbh9GFmDIaI4wAZAwaTcVCL47AyvkCdwu8ZeEro06eYEJciaC2GTB/JtJ8+8yb
1ngrzdU5gj+mv0TKInB5Xs+7pgQrdPbFy9gfZy2HZnLIeeLNy7sB4JiusrdH7juY7UesOT7SDJyF
NXVyvBblTWZ1ui4VzxGeoKphZxlGbUavvWuwz6fOFN4n4GWGD4GWdXINUtGw/f8yLKn/GBgNUPEQ
wWhjcNJkVg+RUCnPkPFqNWP8mp8h8JNx7znof8DzYRPbaN+Y2Yw4Rp60aFSPeCaMUpiKTOhdbA8J
8JLfOfwQlSxykxBC/nw8gMhIYOysg0KcTwhZua8wTHYfHHA2ygXwKSDJnmpjQgWIJ26YEUioG5P6
D/hqtUDTCxe2JrwrwwD+skBPXTmAjZmNGJkwFWzI2b8xYBBNLlf3jlEDsOD3MhoKYox/gtKUCSKA
Tun82gbD1c30TtlKc8WsWY18k4lxXYE5gPnB+oLJAW3hWB6uh2Mhz55Mx3PmhwAL8Wl6hNRvTDgn
N4+XtdEA1WtmP0096127Iilj9KmZ7Pbd02U/RXfD2fDCCAjrKlSl77v5D7dXiykNo7Bvni/MF/rQ
rZnhyfPQelBuY6vm3aQ9eDsdXGRTXDJM5OocFtrhz+9c5fK50uWo5w1K73dyQ23b9In5fbovze+2
vNA9zRQrh0zyPUHT9nc0oeYcQv1HsvEUImrtw+V31ePh5hgAW/T76LfBAngeC8ECIHD++R37jXXB
zUyQOnBTIPn7bLIMuGcQzmGqoacImflBTxebjjeZ9sdu1A0if4mYcqh4lSA7tundvfi7Oz7b5iwz
4t98jpvwXuYnuX7qO1ZOf9WMJsHLzBB9433TiOdw+zs7xc3ut+yqCT4/t/qOu/1xWUW1TLVNju/C
pReBpZzbM63l5Yi1PsazTdKT+TqBJb6Iey3YbLKReGqIb9hbytfhTeY97IfWvM+c7M0tR0w7++Gn
o5NChlE195xxZCqxs2EXOPyi6k8V3XCxcuNgQYEcSJfSm8Ny+m9LSpLmM2k9LLgLaAPKvs2uCB0S
S2teCgOWWjmYsmKYhaghx8PuLiPFrvLaKmAAH2E1W2fjVTxAqISGpchlivOIwFKN6v8Rd14CwxMu
OTP5h2T0D+tMCYTUpme7+Ij9TwWrx5Z7OSDRPRuKrAn7AoVMPZ6i32PcjNlxnySqsDqPG6V14Mm6
Phxmr7BF0Vzf5snwq+ICXLb/DQkehZdlvJeiQ9S7p+STtsfv70RFmHbHLUa0nksSAqVgzBQfEd/Z
4l9mppswK+Jw5LsqBtJZcRHHLK7ybDUT5vbYeBUfb4Ptp5EClFCjqSEyRZVzQnlFiRiNcgsWFNjs
OdDoswbd2I2oMl04fVx2ZjxwSGpqgMyDw/9zmGRDZLij17UoRNn72W062JfYXziu/A7KPViaNDVo
8/jDgLqZenjQyFUWjcQlyiDK42lwHyLjJwyLdphKG9+BN/57pQ+RBY9jVSd29kXFAqN5tatzwNT4
phyneVjgq2hO5KbuzcZIytRufBI+SqcXPDmRULcaGfl6OF5MdRWTRPhQkhrRQLVi2NxNDyfmY8Ob
qgvQAZ+QMx2Y4KlnjjF8h5JD96HfjDLRujJ9IxCG6wSrNl0rkJfHaoOd+Xmas2vACC6ZlfUCHbHn
fTvKAAOeiGiDFt12O1UflzMu79vD9U3+e3iBhIFfoQ982P3YiMjTVG/Mn50OIEzBQYsirqCSFzDg
vkBbN9Tzl3EkcEqehKLdDTHFJoKpbdCHfPGNJonOeJg3ZaOAl6loQdVWkxHE+yGnRDb+YvcsGrh+
PPi7BJ7oZFNndledp23iJq0dzmE8I+GmIZFWrH6KQPRjFp3VBgMXCD6IeKgQhsafqnuqlX1nVN7n
Y2ZqT1NPSVp76gKFQOEmwwWKo83rKlpd+bxag9JlMI5+8dLmD86LxkqnDwpmpuSklF7jUz/CtvZr
FCRcZpiZoisabX6SmhWHUMx04J9HhJsbemp2dLeWazZ9XyGC5Z0N3G13ZoCHwWeLyTMNnk/7m/Km
BESivdlqN7PXWAiY7iJgU/2RD0o7GnaYIbmsPJIxLEW6Eeym4GRomKx04L7/VJo7Hp1IGlQOQzmw
bl3KgQI2OvD3mxGabB8Dv7d6LRD+2bQMaizQQ1AQ/u527xSleI9w5vtIydqz13l5arBolSPAHhyj
FCenxfOgmXqQk+bR6oa9EONhhK6EBP9R3vMfYAq5Hq5O++vVYWaBl5zF7HWnQGkmb7mzZY4fD/Gw
AM9ev2i/16CyP+GVnkTjgF+uE8+99gBMf6Ybx5h0jP7NWF+3a/CWyfdJlM0/l/8nA1G+Kx6BtpBA
LvRNjQXfLl36JNoA9cEoOULOoRZRcIkBO2I060GkwCsJBH/wNyiNtaBvgHNJ6c+JdZ+O6mk1cH6F
XH5K69KVS5+8HnHnXY6IKwI1Fvj+fdsLkgX6NkGVV4qxJ6a/UpvgWky3BpBeXLwlIffoHuT3T2O2
DXoSo8DyK5W5afu/MtJqaLrSVy+xVizIOhiOcS7avKT3M9enhI9r/UGB6dCmlarDISgH5cCwrknI
jKpVeaxl1jEePswn5OTGchjzAeBlAlQMQFQD/35c8osNT8tyQI+MqxOFTWq+rW7j5McOc0EsJcA3
KqNv/wg6AJovjh2MTUiB/QqAjtF9Mbpiab7TFYMQP7svRUe+65u3i4WnQ7OjsTpZ7Se7WI34Ys6D
8dVUw6Dst993qzuprKXkSFe1ame11DdIyWi+RDii7BHLBwVwcDW3fH/dXn6YFS5+pdW2z6riM9c8
NV5ullKu88j329QOL9AW3gCHBgcD+W0GEQeex3DbxoKEXqaj/Eo+8E1QuoWsY9OT3mzcNxjbqwng
d4yDcmbIkhH4Wiz1Oc0cLx3Qza2Xpvw6MQNDHrhBcNlhDBu1Ni377S1SyVyi3HhXB2LnLwo70+ef
CpUwBWTVRUGbq4uxU9peAGFD8J7O7NSFY1nDMx2FKfYfV7lwnIqhMw8/Iy7UoeF1MnKBImi2HtKD
ksJybazlDfO3qe/JWYcjgWh4WY0p1PktC/bOlqHBYg2wwFL0b64pvZJRf2lvTR7EDSwfrugwXv8g
oHqz9/hkKFVQsHwd14Fz1JM98vLJydpXjh7OHO81yZlLHvediJXGWObhBgw+pbOowz74HMWsURLj
uuhyA6jDxjO4Ami4xS18bV9bJpOfynq60OGSlp/t+f8NuJCh3wzuPn6tQJHCD0HHSDrkYVwHRYDj
iw65wFj+/XVvzl/bFu4OiUYU/YVsFiZzfJjXfu2xGUkGrdf5sRnjxzg2Zg/HAMRm/saooDuxza10
jp2RUe1mcbBlGhZm/gfVt2Ezm52aWzrF43t59AJphqwGIyp26sTkz01hxvF7h2+jPXtiOQB3ltG5
qTEK80wQFwhtFalhulTvwSCxUEU9nAxYvbmYB9fA95sp1743NQNH0pOibDJiybgQngOMBlgbc/0p
ZBD4N983t0xeuOdc1obbgQjNm+GFKPcdhmZXGd8M9hWUqp3H+jSI0h5tmgnVg9Pm571HbKEElZik
DqzxC2T2DR8PsIGBECSqCEIOJ34UUnMvERR/+JVenJNpQuk+TGC4jrrYG/aw1bUhtCW8yVQBuOdA
BhS5zKvHDptqwE16cXpQpHrQ8GC61AJO+AEuuBG9NRHpEj7zdxqQJCZIIGKf7EudDGzF+otcBvq+
5YrzzaUXof42lgOCqQWAF3vaJTG9knb+zIowT4mEjfKL+7HGZmliP1MInsSjAy0NbhaDpKWPvpdN
AfJswrps9pCcbBNuQj8ZS+/pzh0H7K8wUgAosx1z1eWaaCJIJoWQe24lzexs0WP64UIhZ6Wyy4Ma
eST1zJ2R8djdoLfCC2g5XmNsvbnzG3BPX0xtBb01+URXE+p/7gj/vPTNjynBIrz4LGffJXyfN7OT
wmYX4Q4Np3fBnZ3HtylO0fTJJ6YywpS2PdhHzf5tLYciYDF9hTc3WdQjm0QpySN8leUdnvWIGTQJ
PQyktp65DusZv7uNpXP9j6QzW1JUadfwFRkhM57KJIo4jyeEWsqkKIICXv16slesvfvvobpLETK/
fEdP8xG5O+YAuiItvY8BPIr13ppU9GAB5AJ3X/bFGomvzmFVfwt1t0b5z4pPE7IZmleePBr3u0nt
2rvxsCOBA6GgMrlKhHQHZm4oeFkdEpefyfzPA0HPv7N/1OfYWk0qA61ItsHQr1m3YoPc3eEoSPg4
XZaPyTxDTuOyvYVEQfbx0hG1CL+vMZOvjcI7EdEDAbUsNQcW1uiPBjejtIown99lT/odB+i/bShT
wcoVkgr5BS/cBMpzkr6JJp8p9Vkj7k2o3CUHHm1wo0MKPSFgvco23bfjQ/pXf5bwmFqzaZ+36r1+
cTJn1O/nGxVBNQ9HAKEqu3Cf776fkwJJEDm5UON6yxRCD/VwA4cGwYM0B/QY8s7SIuyFnxjTrN+C
pxFFvE4EbYWWwFzmNRzp+IGjjo8mPbOGogQqLJsVIQr/lUY3qpd4wLqNtXi+KE/9sIuIdYw1GYPD
0PM07xCqPIuvu41uOuM03OYLYivmZqABxR8iXN+CbuFghGU4ns7Zs1WKAE+ArGzD3Z+Xs8RxzY3x
SWUTG47M5coaswp9HYeo+tD57JFZpWAzLurjnCROaA5CUyoUJiSlaXQWooUHTmWtfszDaOawuOQ+
O+XDfpOHEsrYWE67AYBPw4TL7tqFA0wCH0arXfwWDzXkUwpBbNhDBlnUcwmyjJlMLtv9WJfbjnBy
sloOd+VQvQ7xmw+YO+N7YvzDvI4nErrYQ3Ir4cOnMLHqh2YPPJlI61lX+fWp5zW8fWKKJOI+rS6Q
zVGk8OjqKbcXSRuFHeZYd0tMpQDUJlkda2gPqQ544czMiafBvq0jFBtPQdg/O4KZhgcjH+l7mDNI
fX0JyyXo7uVg/GSpSjnN+7Ux0Z4YIuHiqTL0n4E5A+MqmbGGlhAG8yH2XShQpru42/XNM+OFTN0P
4OiPcPtzIU0/BVnOXljNoba4Aq3TfYjvWpsDEk6GcnIqYPKVJ9SwrFvpvIN/End2eRgXYU8bIkNR
nlco90i/3I29vs/uozcRhxSL8b57+iQ0OAkJoprYSSXgleXqLbq0J6YpfvZSDgliBgZYiHuNJnF+
YaLeLf8GL3Jj7I8KzXQf1a95xc+KKAwIIXLCE5MVSM0bFQNstUIjJr0/NMs8oYZfIiVRwiZo8VJI
dKoD3geRWOwuThO8dNZU735iAhGDpqlwfmQ6ZayHCia4BG3oq/DQNigcJlAF5A8ri/doFvv8q50b
7OCzqKNktgdCxCvsKQ2tRKU8jConJjCS6GROVnzD+yqI02VwgKGL3jSsZYXzAWdX9IncuR3BfiIE
qXKYd/pun5f9RjJAh+oNDYZ17/t8PGyk2c/y3pqrKpbhcUvyJCAbIG+1GrF+9SqsCXxVHs3eBqch
pRtGl96CRDqWm8DId714+toGQhaJiCoJP4j80yVGMEYsB8cv6h/Drh1Jnzxib9fY+mB4J+rV5+05
fHY/sh/5ouGHV3p3v/WSv5+Eu5YL8YhmGuMbx8IndUwVvvrLOx99EdjZ6I6VjFRlAiH8N+LmN14R
ClCiKQHE/T38D18TAOqs0ZE8IUbfI6mxechTEmh5c/ysiab9ap+afiYv6FZRiQEs8+Ndn4Cr1Q54
9scr4OXEx0Wo7TwhV1Njw0UYFlD/xhNOp0PLAUoRxbycdzj2GpSQrGOwe8wxkDGD6QHwXqfTY0IE
ct65zYe/HhTFpOKw/EFR7cTaskepxYzNmddtem90A3GyPPBXiMilQJn8R1lmQdMWceKUnUsMYZkF
HNI62C+uSMftAECbBXLNhp3vOK/yXuVq39BDTE4a4MSyYDLrqPomd2c3qALBwcGrDXDxbCW+n9Ie
22KSxTxwDHgZpbXxafe9MZgAo1O5ycIST2ui/Oz2RxVawAQFFVPJ6EAnbwTBCBvo12rq6aUE6wSy
uD25D/U9qkp3tRogYXiOlBUvLNYcbSmsTVYNWZ6tDHnW/1Mo7FBzt314OY0UgzH6b0Pdf6oxVDdu
RKhGcner8a8hD95OCPDpiJjfKR6MXXOpScihY+3tDroR6GS/BSFEd8ED7Azw4BPrqbrkKfE7nFA7
YgS+4rWCgfbIy0Wm+yZey8KEiJXxIwVdbDPYVLn7vBBvy87Su3v8RpKNutlDWVZy+JP9fuPpio3Q
rTmk+MMa64d9hs9pJBeYZKnKsWjcIxNLTSdNbUOPwXHgZPiRlQkUBleTedF3AYEtwRrXQhF+P8OR
PluPEVLv+QNC/edkaeER/JfpWI8iDX5MSVzm0/ga4zn4LnHfkPE2yxYxvUORFZOrlbo5j7XPokz9
ROu1ylChZPtgrFP3M8mm78ZSMNcMf4d413nSXA/7y+R1bFj2mGPZ36NJF1n3aYfijePQ6gV2xuOz
/y6Va8s8s0SUnfIPpkJKTAaNca2P9dTEhTiwk2mfbZY44oMxB2yY5kNjpq3NTUX5nLZKd51uGwGC
t/hM0zwHBQ4ifQyFju5y4BoGm2540+xFzMgFnGw/JuWI4AZ7sYrFgVR0ge5nqWO4hQtnSfZO9Afw
2Ec0us28+JyfUaxo65p32ix4BnijPdq6qKvvHzuijTnD9rE3ysf+8m3XF0hZ9zMmoGaS9cDX3Jaq
1tXvr1sigV4rf6/MaRbfQxIYa6IbaOJzen9mixo4R4d5rp/MbHzWVn143y0D5bfb3MiCN0Cd+vPm
VpMDYvjJOt+qU8WvQOHkxH0iqsfprYzS2Xs6eV0R69VUUG6e83T+AS1RPKjx/r5cf5BYcpRVqzkD
OrLkJ1JQFDyq24oEXldl2hgTakMYRP9WbkmwpXZjRc7fKL59xoOUC6dT2IAOGwKnPvT8Bvvwqptk
3mNiCDmO5LYBR2Yr/3kNSC1iL6IWQSR+wsv38cDLJ/HkGVaQ8iGJ/9MfsYwpSQwoJ0R8BffVAC8t
0YMg3UTgzg3yHSUG2Am7itEjb4mX/d2Tv4Cy7I1prfsNiYsGKIz+MsV/g/IOwhRD+yGZrQHjG/dD
LHBqAuEbl4JR8A/xL5VLzOGVZL0Zj80h/zJitF1sL6TDg2I5LwqJpzkCejV/1CXrFUqgTep7UF/J
DntJ52XUpywfaQj9oOCvEpl5MP/Enjl8J+w00FuFm/eGJseZ22+bjX7T+zFPD9nxJWbVbKGfOU2P
c2LyhyReJgRxDbtgoDHYaIvOZZEh+F3OOHJQz4YRAt0KsfvRWqMmu8owNGGbQnKUhPGc0LqlwYcm
s9+iV2Q7vIdJyIFVnxlTMw3kVTdjkYGzhhF/kQI5MgnD43oVPauckry+k4SSYkkB0La3j8bw3Cy7
i49IMuPRbBavlyP/9We6iM+cKOMfNkoGNiEdYo7A3iPOh8W2ZvcCKBE9qSkHcmHrIuoTISnh50Bk
iE0N8sLVVU0u8PC3qPYgb1RMjAYcY2Bzdxyd4SfYnIlBxjYXO0sDC2B5pU/ATqfGUgsZNzj2AAZ0
B32tUmaG72dN0dn047L/cfihCv1jh+hyhFmcxUN1u0DZ/tBltph1+a3hEgkQfhhz/J5LiJlIVRg+
lwRB2dwpV5UBPAuBCNFn8h+ULRhk4npXBinnYsIUyHNRDY/DKRBUDV4VXrtuk9fm5xs6SictvwuR
PVHtx559Zc8ew8l84KSZEweViy7MqWkdWd93OudNnBc2QZpud+FoM+KqAE2qf7EnPZiFRFiX+mcG
GLOGs6PpHauhPyciURnn/u7Ct9/Qtfo9R6yqE511Hd0GYRJrSMw10jOVWgw4it/IoJ25tvKFwNrT
abEzwCsZUwJ1TVw26g11VZC69aY7T1gF59HIcKhgIGmABjeiN2HLcvIMUgIb0E68aIlGF5hTTkJ8
IbzxC1cRz+qOtqBxSehENSQGerDaM4wKyx+BF6yoIqzje35Ohd1IVETHTmT3QkGI8c9MnlBRnw3/
yEgkdQlAKBoRlEDXBaZSvoDzl7e8LJezzvFxmRLzJY2kf1ST4IxY9qzzuV0bLtIgFgGRKCASuvZ9
b9+6W5GaBGcUQxgTb2PVs8+xXCR7cHf0pgH9qdZvLQX1mvgb0Pw1PNbxR712a//cY0LIEyQJLNYk
suOrOicK4ixuw4psK6+emFwiAl9I3+2jchypIlGSYMLvSGN5GmHwxdzcw/LIE4yb0MafjjEKeoPK
bYtqVy7uVAgU+GpSDug3FS+dTAkHtsiisRGyhJfCvc8IQxJCL7zPcN5Buwmb8dc9ukjWFPtny+NG
WHZhXSDzSQN1U+oEMYeiSdCIrchQs8Ecj2KuaH5tz1wuvKcYRpnhh+eCEhDxS0EMEt6QzQjMmII7
kXBy56MVpYdozShu52bCm1xR+sB3wggp9CR4f9FReL573HOrnXlrDpmVquUK9y/4O+QZh2YsWfB5
L/yDNdETkFLO8no+4xzzCAOB3yFGhvuLCDXyfNzIS+YIYSxxucqxxDv/bAhjJD2EJ1TYnIUTWTQg
S7jKDBcbbFDQkvpxRLU0n7yF8uDLRn7kDVET53Mjzvx5415AIi0QcWqe1Gu3oX5VdE0Uc4NtxBhu
Fx0wDsmCwxZjv8713QIOG8OZvo1HRxoO7XJJkMlwrztoI7gA9OksB8NkriLlZGXOne4kBURtkv7F
6G7L/PaSm2B4FQ5JQDnmCJcpDCOR+IL/26/5zjIa5tsGvAM5rv0QconEp3qd14ES+F8hJk8tK4xY
peCQ51dR3Q7pCfIECoEOgivL+3QezpntFOq1x9vgxrZ52xX/EQ8xRlQ7NLjjGGhW0g4viXhgifIh
0sdwOQCtes77/B3OA23MSQpKmmeMb+psELOKpWsDla3Y5NSMqa8iBGVdYmUWomsSryN3KdhDwGNW
TorqGK03ELe4m8V9zq074y7+/zKYPBx4Lff68NLyZ8S2MAY4FG97oKKEO1EoxWpO7TepduKRF/cg
0Yc0Pat4kslO9b78o2NYeKfg9tNcEvpxKQufMkuewjU9i+dEPFm/0YfrwlEf0JWSEYcYdGl5ReqK
dEpd4Xe0VELrJBeGUSzhKAYYAunKcN52fzzlPhf5B74R7qSxd9+9dwglFPbby1Lokgn9B01C+sF3
c6+6T2vv8rNn80Nhsa5QSUOQE6KnQtS+PIbyPmld378Xo3OF+l9YjV/frXrAhNUwpTzgsHb97wh6
OJ3W1QTPI8oQmGeVv6Z5fX7/rc7YBnGQeTp96XcreUAstMtLgrqiAWETwt64d3zg2ZaC189HF0g7
DqcQJKqRMesbp7exqkkl5oq0RDrMB6cUi2gFobN7mdaOM42zewHYZgIqzjWxGQdZxOqGtm/oieAQ
YBRvFVNBRyno8AkvJU0HsGGkXpQuWay70dN0syt4+urXWh9UG8eE5BBUNjEy6ttCfwLkv6aA+701
eox0Asr8bTzcNReI5WAQ6AP7D+Cd9O9FtvmB4TkK3/KQoEkA/Rz1AlIvlndok3S2ysYPVx3l+hnt
tgr6QC9uOED4itCbnaM/A0T7PpxH8BwM5yQTJ6QYW69kZv5dK1qPqczeoaaIF0vGDAj3lIl7yKyR
XVyD7arxSGsmXEnEPCG24N7Y+LPvHHMcD2WMmMPmD126V3MWOFabfDgzT1P8teS1cR8lPPaiGp3q
n3BGYxZALlt3ufigw3uMjlRFIVGqjmeuAEsEnuo+AMeUlCfk+xwiMm7fBK3eAgrw3QxfF3nRSGNE
tLSSczhxNBkqm6OJiiKDjau1SU8BfHb/bv3zqqn/DZUxqyMo8puHFL3tYTBHxFJZN5RP2481pbIr
YUXXkB60wNDiDZzpCxUCJ8QMSP4JdCCHHNW6CKA6Mu6NatyNX5b0QePGoKT+6zArj2uxSmCC7IWs
TMQLRSR/wXxHNuoaJFjpglpZ73NFavI4zr4rMdB9sOBYiELd81rYyKH12ZPMw5IUinrofhYDVxZh
xWgCJ+aVICtiPUyKNNlh4mQsooJYeVjO2I0Fv57S3EmtMzvmU0SmplceGRYeZPWYjAdg6rWlClkb
8d6s6dwvYyF2qTYvkT+ODpujCKIYtks7B1djxugadBA0hrNRu2d+9hsTXSaipURI0voOP41Gh08R
S+mZrCXmGmnYEHbPZ86H/ZVtxX2wJaKtbNGnlS/2IhH9UP9F4wGnKeGr+LqQsRFat/j0SnECVA7m
0qA8kTnixRO0Lribr5/jYFLPX3/xxEicJqcZUewmbDX16C1uwh/IamffFYeIBWUoEkrcmnuyILQ6
dVsMKZYQGI2TFZcmJwTG/e0kgrSI9/ocY1oIcuvc5Ha1+TehEC/l4XhE2f2eoBJZcoEzl4ytHfM9
AShM/wnPQDuC1iLoIeUvRXNpcn44YPBjmQWPd8+HgLr7/SMwAb+I+5q3q8pil+fZ6YGbkzomvhVk
uSDGfiN05DgYPwyRpNvNkBORXkEoBHbHDNsjQ8SM5mUhJSq4PY16yIzySshgcMSUsBFZXnpHZzC7
BBoY8ruYqPggluaWEHwen0VmR4eSPy4Z+Iy+mLq8O4JckfjsldNUdH8oZ1T8O7zn2Yzsbuh0tElU
E19pQ7wgM71EI1aPIIWwywJA09cPtQho2FVXL4B55gzNArWGGLGJCqiJYthGs2TZ2EUoa07cTdrP
8oNRSl/qHMDgB2C0Sa0dJ/LiAJc4uK++MnpOEg4oDdoA7au0ZKpAmgf1gkihBM1D3v3zzRe5CARW
apceQBoxQaZFI13f71+A5F7glJ0LYunA3r40t2UAhIOnE7mYgCP+xv33yOy5nThE1oi55FupXup8
9ZLWLSrHV/GXDHbfz8agjW7dey9zGtMe5qnIRiBZXW/xo+kLjHmgeFXPV+vpm9MqrezPjdqnVkwb
0Cr9/rLv97z0u4hIYdsoBpvkzljSUaGhI/z6qNANvsT43D5fp8nooLbNOXtKZCFMkPQxnMF30u9d
1R4VFUMNexNq7OX3zMjP/yNMogKy5a58XMuEGRZZHWsySw5+WOLm3IwMvfrNB313G+4bgvrEtMi6
sejoEjvWPYvEc55sxK6fO0pZK+2setX+sfA6UPUywyxgB11I8vYOxGm17r6ox7V9/1j7jFmR6fhr
IyX2vnjCFRaUYrp+sEZUQjCeX+VDJU1KBF2kkojwc4ogxCn2mXrIGHcEP8RrTHh7WIT4Dz9Ziojo
ucbWZ0awMPfcb29g2hxfnlfMCBXPD0d2BLYdjH+3Nzorz4Lv52WTzkUByzB+ujWo/uFqkBlh6bh5
8HIy6CS4rlxaIFKiLi207JxZGe3s5XuEuITnSyhrhr0FvOdm/CLFYPOHyUx6Bgtso+MTDvxl/MGo
WFWi97i1khPgJs1zu9Yxh9H+gCQG0ZSXmYKPIhT+RjDM7dVh6HL7scMo6T2DXYqlAYA+IH9HHz6D
N3nabFP20+SXeHpADWcEbKTlopYWlY1sCQuQGdzP13RDGfP3zDhmDpcEvQ0vO7Bp2BoYQZjDYYZv
eKqjBC6Hq/5ktTEn47ALDsAN4MVSZ1U2eqa5Hgwsuee9aYX3wJMBr1ZQfI/RU0Kls2VQGteOB4iM
bCYHNnGksCQzZPe67Ryy7R+JI8rOhwKgkFAWNa/hXOqQ8AvHj+S1IBi8NY2WF+ukOLjxrYwF5L6g
uogiAv49V2USIA5n2NH1kHjZKGEcU9cvMuGByQyZkkqnx/ATqintxeAJvDYbcvSZb1K+FOV2tH9E
VL8uCwRhQ90cNUHrRNlGp+pOJbgRc9ka6ychd/yABWify7a6l7n06rbQAMF/QhIHIfFiIPmgLFP5
c8BBqlTsF3+AU4JPUQbcCwbchwcgfvO9ePVHMrQXzbgJ2XOCzcJwmtq9mvuNqsoFd+TrpA82qMAy
afpYs7bRwwVN+9XovnqhXdAVTL6AO9GsYR1QsN4OKS5QvOwk74tk2vbm0g3nrCXkU7X3KZ1LRKEG
ZipQZSPmryWyRwAOefyhZtiwTXhlXjwXD9tDT1M40MQdBArUDC9e28DRYzkIetMWwIdPCK/ZSDtW
b3t8OCVc3SzQ5LFZ7c3Z/YTf1FNdwmMmkfNU/B9uJ4UTUEk28KJ+zmOhgZHeLrwOlFE8j6FJrQDO
Rvkx2gtq695zoHvM2IE5eVTO+8Zf4R4YdBaUGmwZ0sMnJPZQdIKo+/igBr8pykiHgbvXjQySabHE
y/C+BMEYJDSQmLeFxTFEPvqT/sBHOb0jG36735tEPga8F8pPgkitnzYptm8HBZtZ2jIKMcNLVadf
e2/hTBp/TE8tfQUaorG1Dmp2kwf3G1mV5WuN1yk74ZWTsZ9dmxEReyd5ISm2Oa2xMe2fhZd8kXDj
Q0j9H04QjjLMJBxS+hN5qS5NRw1B9Xnc3qwQPLqprxwZn1vsdCyjPLmNm4X5OhvhwSOCHYODQSoN
3VjEKxTIa8nt9Dt4XUANW98diPnVHAgxihvIB9A2igd5w1310RLELtljhXcCy7AxlY5Qi+irqBGD
FZmo+8NJpV0lvs9kZMCPWY7Ez7S/x+ZM8ZwM9M9grPicQhx6G4qLCVYyrWgusNsAODnj+HeHmwCP
Rbu8ga56DGP0bIOpxvqce+xAH8HIyfu+e0BK/o2tJ0IXbQxWuTADce7y3w+fNtTqiQHCeiyACX5k
b6lW2jqlbhfmONk3Hgzc+qshhvB6sZdgj9UJ/MYlP2XZ3jc0d/n6GCS8utHhfTEumuhDjzxxbFZQ
htK3C4v3IfCdqmCBtQstde4woTKI6pb8pNXbb1cKU6t8Va+Gy7zOsf0aU4jC+fKBiAkp6/jlkIay
+Eoe9yt3aFJAav1zqBGIxNY2fF6AEdlIlUmuTMorSyPFvi+7PjPunN9ol5rxtz/uZn2i3WByUbkK
BxNb249AS6s6/DycSKvmPSo0d6zeKXlyvv1pd0n9dkzhFOcsvjXyzkAUEnpOjKYqRCNb03+Hi45l
pGC5QvVQlpBQS0jQOz0vPus3BB0EMwHDQQ1OT+IHDTu110L5V5htOuX6SJYVswwwSb7qHVnuS0hU
OHQWw8qRFrxZbGiDKSTloQXNZPZIdpRp/+YAGLc+3eTS2FyBqLpwila6SXv+8wKrl20xxvLtS7uZ
w94N6VNL4bLdjlW5GiKKA5+YVS6oh0AqgFEgDKNRMydWfsrOADxLADEJw5TB4UAzRFS+/3DA5uW1
seTUA6iqhfGxwlxMtk+GIUeItTFZ0EHxnsifgxphLbTqMwgwG1Yf2GeGr8Ji2xupc/Lrhrv3w2GR
+HUszTzMZNdJKMeQabWOfnlhK4XHPUiIZwsO321ho1EB3G58Ovx2BumGpBGTJsEx3VZHnNc7CkSn
z5nysR+zZByvsqugXTfmEr3MtNwlUw6NQsxHpPrkvWz8nMQX8hHC9jTgQ0Q9AxDz9wqLUCd8ARaf
/5MYfmG5OEUSlMuBmYPjiXfBh4Py9CTd+B8NVU9Lw8P6se7bJgspSqcMN9MWLAi4sgSq+QzH+Z40
DigkbShU/AYyMcLUeDI5YkbjgsLI2m9B1MDhinE1b0P6sq168yIXhOj6YKuHhq2tlXX/mJ4zGkXv
1+psOlSYWeDq0bqrbSrZC4v39/cLu1ns4ccRW0Z/dhE9udyW0jgJ0/XA0/cyExerEpLfmUQ1tpBP
uBTiTUR4UcsZZ/zaUFnKN8FdT0RHTmrd6r3JXTAH3AikJglFZ7FJ4ED4ReZQY+0+56RgkIGmjkYg
iSKh/z190OBOXsBi4BM23kyIIyk22dGkJGKBSmxwgK+rduYShstE97Trnw2KcFB0SBZZA6g9JItG
05QJPTYu3y3KliDFFZX5ijdYNOzrwEsM99n6zefCHfSB2rIH+uXB8tDaOCIuLZgsTykVf1OAj2RG
QyVX7BnIZMGTXcFducv/qfCXqVMR6vu04sV3UqzAUELWOU7Cj4XCRA4h4yfkPbYjkgU5jE1eK5od
uNuJdC3sEiLhPQFsIrlaeEZ+Z3BlnBslJhag8Jic3+e03sWLZPZF8d8cihEdc6gs0ft5uz7hSiKJ
uxYWCDgHot5GBpMtJ3uqM9OlPn4FJT79W3+MvvLSgc1yvcbivnqaHJaLoHRoLhWIMIsy035DUDfP
qLEhY39G0Q78GjaAIGZ4ZkpP1xycopV8ESqqhy9G8XhKGq9nXtRLNPs5igUY4w1sxIt9l5Oc93PK
v/TwxoBXW6fKN1Ef6MOAHBSHEpw27Pl3b/EHm2mdEFijbCxnUAIeauE7HbOiSQE1Y/53ogjEe42L
LZKwwtOuMQ1cDzs3R3E8oTonX9fGvnZYE7lTPyRTm35JluXJ8Pi1fGkNO/dZ7VG/6MZI+o2qX9je
sMZTBH5p3+5gYTYTQmydcjCLSl//rjBe1c8tNmFFZAwg16BQI1nquUs1Ya7OyWJEao/dJEWJ0bcG
JFLiycGC+UGiqg1/U7Z6DbycLQJCNZ3I+VTyEVD/upDkAjcrpzJPNaYIcfsRXVCiXjii/6n1c4Pv
fLw3F4PZ4NLaBnCewuxha+WUFtY7qhl70mwng8tW+4UpmX/89T4A3tCQY1ILbMIH6VFTIq4CA9ZM
1tnorGoZjaNbdxJUZXFQnXZV4CcBEhCLMygyrqhymlxoH7Art1ykNBQQ4+uC1qyrLUUN4X2dzfGQ
K269okFjHIeJz2Si7FlzV8+rImCJxyIdK2e60LD0Al1wgSwKuHx1/Nmat8bRPVF4QsH06bcn5RxK
8gSXAm6ySyHCAGz8kqPAjP4yDLN+vo3D3iyZd6TM9p23j3nxOVZGA2aZjNBfzzympiUu3IxRilgO
wb3f51ws1kOe5m3J7L5URE/tI6R4Fz2Q3acK5uPEYXV7Ba8E5Doip7bqnGc35BDLdJT45N0TocV3
DznSmvAWkDssTryL30z2XmSCYBhessSkLivO4GDyynIUAZzcwnQpaY7EFLv9khptWnEo00DIud2L
QyEdCkVAwAe8vx4hSuFW3KfQnCh37ALQqtlAXxJmwnrmPCeDoIUXenr5EUyK3JBJepQmj0XhAugd
65Hum39RoAeff1ZFQjJ9M0AzzZaLYnXFLsxpnA1nIMRACbfuFo/0LTapmHI4tKloyWMb5wjyG7ZU
uFvKS6kkmRJ9pXE0BSUDkFgr2JDZnafRn0kuOcDWYIJAwVF28MFDydZcefugs+ufOmGcUi8jHFKs
aWQWQDuBzjHZilfGVv8+m3SXpQtcbr8Jx2+dADT4DPzHtHlBWsC1UZ+y1PA/oiqqndMusi88ObM0
oFsJD4ZBMPhVCpsDj1jplnb/j8JRZs957x/jbQatGEQHSzQMPxblM9+gF6atKFAEzvzOfv3g44Eu
Q/jRyEZGIpofcoFLupq5r96+ccyIcfmMeNKfPdfAkqH62lJF7hM7pk8hJxA/hMOCjj7UQEY9T79r
Is3hHOTkEq3lj1/sRPAFiirE5bjkvB5NssXoS9Ee2WF8TH5NNafhEIh1fo96LxoKnZ8AfBiRxJXD
3nffJcKXwzMslKl70043gIDsy4kyqr7CBhf5uONhjj19XfaIEPCIjMY4R4Yr3ZfAR48p1TtnqiQb
CKEnID6otkPVAzB0xTc+SA9LqahBGjccF1GudRN+/KCw3Lb212/A/crNv3JECKbeNWrd4ud3Edl1
7Rhc7Nd3GtBgWAPj+I0cIBtObYxfabLcDRCYqMMMKYbgn1gBY8w7MZK4bo4SrS3mOwImsOxg32ku
nXSN30xbVkYk1Urew7hN2jO3zRdtBD8+qSPhliDXF5o+c7h6xdkk4dvGqSuj0EeUtsLl09H/xurX
zbOz6qt/rMZks5L5ie8zt+5bzauwTLxIAf6OSIAZg53j7/zBCvecXkjvhEvxFZ+HTh6vekg39WTg
AF+Txyly5FnPw8cU0cdG2DlBQ9lOpdGMh4qncgm5BpgEoMQpGWCPhAPJK5E/JICrcG5O5A8AMk8k
6AGPY1ucCupbtVkeFrEP1INEt7doHbQ7VL/LQefX1KjxY0io5jJCiBFTnRm+2UgR3Jt75lfV1dCu
KjflRmztntxIvwtKTtMkrIDriH+QUQy5KqfQBcJnwK7citzfYvexGdZoPuZ4zbHAXMmzzx7zmLLQ
FnyCaKU5Gk2TbXcBubRT31yxNOQBZxYOBVtpkfq9IkQ7LbCiZJuxgF2waLGyPEiFXakchHS73JdQ
6d5zT9MoEIkX+1BJuK2JO/2KsAvBq706q7xwyKLjEVlLbxtzTqABTV6bAZ9hDc7/j0Ur1On9jORG
ntejAZaR2Iv+SIhAbmf6nBgI/+Y0MMk9mNGGYgEPTcQZ5B4QW0HgbhcEp0gw74KcgbxYlGOA1y/u
T2jv+u/9p7n1us9XKAFVtV2YToxRAaP7WpUtUc+Mb/SsPDbt+bHhYMupY4exFQUAOiI+QlSEFuK/
GkKMF+AhRYGp5K5/8ymh1sEHeeZOo4swk6z6M2etA1sExxW47Y5qWzH59Uak0IP45qj6+V2MyeLs
IzsVSg8GzMinebZB2FaJs46eTLg+31XvhJhCs6E/yQjJBm7UGzKFkvuQWa+UICpkKnxjtB+1wEXU
B4/HDnybaKFnNQZ9ZPYBK0PgaioWsGUk2Ty4uOgSHbMrS4ymMct/HpZ6GUx7hLpYsnT7saNnfPJs
pQO8YmB7odSn7cTm7CswcgTq8O+gmym7St+uB9QQvsRC3tsqC74PylswLymEJshLTMzoI2HaK6dH
2nFr7aSvnQDdMgXvsNhSxUBzzeTVuAQ2XBNpKDK9qSkj46KAACPQG90kEZyp232d6I8wEtBvXNAw
XuSFIz0pw5Yw2U2+yCkADTXR4mXXfXT51DQE0n2B+5tob8LvoNEWgbnXV4iu9rRLO2ns32urkHG5
9awHOklxCRmLJLw9Kupki5CQqD/p453AF+n8QuTE5BbhOEQJT/g7YfA7BSciR6Z0on6cEiWMgEN7
KEYb5sOHWJR625ZLzEPA+AYntn6u8UGwIug2ARo/C+Zt9Drepw/bCnf3iQCh+/YXZp+QHhywFNVR
BSbioHlH9kFIDiC8HZED/umRBzUAu1M4p4904iBf27hcAw6+Mz96TePiALmBDhkPxOCItxclbTvY
mczWg3qDT6lnuPEGqjxvccuGS2qoIXEl9iWXvl1zC/SiA9iI3+yh6yKcDhSJ/ZV+BEzOT4eQJ+GR
FdME4AZh8g8bKfRgKtBhEqs0h8BoO1p968CIdvG8BZjnsMs7dvSVQbPzggMg4DOCXu4KLKe90wsk
9FZsg4x79tSCqvFSpWn1Gja++nhYTfDb5l8PO4CqbqWe8wl4rw1HlAeB4542fj9vZX+uX2iqRNj+
ZQAjb46ZS9kixleJktLcN9o2vE/DdsupQa+bIaJ6/BJyuxoQecyhosCzD4rNXM9BvR6jXufREalV
X1wWiJx96CiZ5ouDUxDVZ5uXTAcfxcOFls/8zZP7GNPCq3Jf+ShNl6q8BfYHg5YvXyKDfj5gPw8Z
OsOfjxulJDISI+8F9X7dOXyFCakv5OtcUC6KKgeEYaGX7+8fwfvWxYiioT3H+GOeUCbYphbJD7+u
4SVLg4T3sFPAiHFggDiwFN6yaMVfTgceP364JryCzmlv/JuAPnKy7HchK8UD+SExaVhiq+Fd8h9r
2AtKAjgvdyhZ15kwlvImuX2xJOBFEDQHIXtLnnNQ3miWr9/b+4lGMOtzdyHoOBPKVH0IZ0EnGECC
W3nZaVDCFBJBqdqMATUfwYv/OL+Rxp2FbE7IILnQR/YDnlM8zDMshRoI8bh/ZuK+H+/Wc9LgA/aU
mQQrxV2T2DJnJW1YdUP9yHEEMUDb0Mf2dLQVR94iSN7Mi+Cvrrloxt1CnXYLc0M0wQThcFFY34NE
6uf4jZTV+8lh0lh3YBCsd7XIGVbiEa10MaSSuaBSOCe3DIvyy85g2Df55sFwjAfNCJJVJU9+PDrU
frERMAr2o9FzcAV3aAR3kpJVfAAvk/3BRtQBiAXh1Y1iXxkjs8Z0gWxod7leLiCEHzdnYyMc7uno
GBW8n9d2bOry5f6zstCcgXVl2x+cEP7JeKoIphh6DcXcOD8+F+/Vkyt3+4+m81pSXFuC6BcpAm9e
5Q0SCGH7hYBmhPDefv1dSd9ziJ7Tw3QLmb3LZGVlVRCSm1ROAM6u4bd9rlW0uLL/onxIUQw9lf0r
BLPENNGJeTQw7s1ahBPHWeA92MpvJGR9RFT/wxIR0Gp0n2X0Hz2wdloriP9P9N3YlxxINW41ILmL
x/+Qv6kQZa+c9s8FG9XolAFC4Gxir49iOvwSm5FN35wDEdpToKiWRvB5W3QS0M8gmJ7cBxYLfGid
AAPN6LL0qFS0QzBXUEaaHFBzafrPSaPLKi+Y8XKgrGoiQjYDqKcSU9CfgM6ZS38nOkGFS/pQpa2b
qwfZQFMeEfG7c4pqUFOJ+6s/s2Nch2msHfe33fn8es1Fsn33QYooPOEs2dM5lKHKy/3Ax6SH9AKD
0FrH4guevcEtIk5Bdz26MYHpJN4Ulr3tiV17/aUBo350PvDkfcHq9T6EGshQhVWBiAaPRBTCrYdf
a/Y5R9Kiih4SChaaJ8E5oW5o9sTHo7RKrXfThRrg74ctw6QYzLaOiH6efCAEU8KV8W7tEg4Qc5IP
vu06OlFG/zRe4U+cgvgFsT+/Zo6RxQ0NNBvULQxrTYRVyI9bTw36LN1d9JxSUAmIKkq9JpFYub9m
W3zHMVwcepVpFQFuOvkrBs1aPEeYVKVfkOamR5ABzHlmXGEfy0H3DTaA/qE9yXj1RNI+qpQ7RYWZ
xUw/rEdIAXSIK6DdDFok1tiWi1PksJ+RSfVpX4oEMFMNqnXLKXviMCY42P6boS8ewcB1HyHF+wn9
GFCW1eD5gupEdlmaMuGY4a3Jg4B+w/geIqtTy72MXw0606LrP7gOG4AvhBdn9pGZ4iUq4XU87M/x
p/boEoTct6zxEIACnoiGlEcfhjKgnVeXBiVUl/6R+b6oP6TIH6rKfXTXrwE5HUPT4SR5OjviOCI1
Urh2v0Xdh/zihD5V2aw9IjZL7/FGxvW+s55UcyaVXypqN4e8HdQeScsB3Ajl3j2SVabzlaM67cIw
9fbwaAlDmWYVbeN1vPJK3RKNvEDKk23v2oEoQZ0S1AuOVbWDFOzj0TfCW3+GZsvBLlZdoOrwRjWF
VoXdT9E/jSjp0oJYxbBcfik4bOnNCW/s/hWKSv3aam48hputvwJfs3FcVQ8Pz4lT7yOleH38OhUK
HkyFPs5rk1mlFDRLbcRUKYoywRrSBzDcOmAQGr1Ru1GNdiqqF820XY+q3iPcRfC8LyQld+IHs/nz
/MXCrQcIhYAyEk5UQ7rCrpT12dDNuPJbJDgiJJPf9ibBp/HDuE16EB95bVIPj4N6jvMheKCSy9Ir
UDUB5DHcQzvZVQb0htHzTCeY4UIGIe4kq3sMm1vAzPYPcS7nfbkuiJtRHaRWe+WECcbehHZDjEOl
PPq0x8AD74aPjOfp1b0wZ3pc7WOFW72CiYzPf0ynYTqcu65Dx3q2HAOqpYdLMMv/PkSK0evfw2MI
aIjPrf3Sg/jJd3PUKj5+BWoxUlOM3aBqw200Lsi1+JVfPDdkFgaUr49dNhFPlmD9MjoG1NboZwJI
6D1r9Jt41bwGIW7C7acZsZy/6Gs1D8ln9KIK3/Jv3rH7+PeCQ5Rtf1kgTpO2U7z7mhp+r0BUE3q0
0yx726u97c2QNAvoPUWBne7nXUJcMJvcpH6yS1Yzs8k5gJkxu3dNExbMxkGrW976VAGoJP0i6dAs
eU/onUa6+lABrX66RyLSTkGZAyteQQzSfxi9Koi1Md4kGAvKB7BeyoPnK2umxEODWYZLeE+4XiNW
DyaEBJJUFNRxj/rr06W6tRldHCX5ih9TWhmqXul33ynKHhERb1HsodljHTSyR9iMWS93cyy/U+ne
CEQwXZQvDRiuJ3J3YCeG2MGxxQANkOinOQEyDJgPLXHtPkqN5HSSY4IjRXZ/hSUtMvUhqIRI7NnS
2oTjnTJVCtz8BSuH7BDeL3v/vYSm9YB0AoIPMxf+FFwxpu4SwyRXUZQ9pCYSQNCugVcYy6oe5gjN
mZJEudvnTun35LzpSEGPnqh/5VV6Pfr6/Gq//THJt8ABoQU7KNgk6JCt0vMQtFA4LIUDvK1IbQBC
4z2FiL3V5Apa0+3w4aPzR0BPqERVYQPDecPUOLEROXerT4Ab7twth0DitEt+HRl0LsOQI8dcx4JI
WoBuMGjwW0+PzgLqr5Q56SOgd0d9CwwA0gHpgqZPgbFZzN/bx4BXNzzjxT82aclp38k6aJ6zb8qk
Ic8algGmQvsIGEyb+BDBmN+HCVQqKvY/xH5BNOhQtiBKGVavZrPWfOGfx189zfE/uM57sZD5ib2p
kkyjJ3+2ho19wXog4lBxYXJ8a+0Xr0JTH+Mz3ohnGL0iJRhYrF00AtxdTHX8YKFyITl5JjDXmB7m
neJttrXJPc2nv8rUA7VFlqDmMz8pU8GLshbyJdSzKFlp2Fyd3quzf/VbCZr8/iHedz/D55JyxYst
MDfCJroND++WrJ5m4TexZv0xg2Ja7C91aA4Nm7IuiR7oR4NS5yZkfAAtBLCEOPoRrIGkK1nzBwpG
TbO+rC4LhsH1GWHBYurDiG31N0eLKTpeJToMKwujd/IO/0rR07z6nykhLlKtPjzR5RltfPQXCbCR
jIT2RNu0V0OOgXaF3iW+4klfVsvd945BPSe1rKJdcRnd5gj3kvwguhfTMV0ebqJPvAlX9jFi7rjX
gvBLRJMdaa8bltf2S8PdW57ql61kT5ACUR/CIWOOwJCv8xulmpFUyfiC/UBfBQiyI4Ro4566D3qt
firOxyXev3k3F+h9bxZpCSfttkd30C/A4iZkJMB/aBWzf1X6F3OY0nyhCDA8Id//GSKkR0o7oq/J
bWVjzMXTHj5Rp3j80rACB89a4vm4dHoroZx2Z4SqByS9Wt6BNOJuMpV7iaAdohJre0RdZ2WTLRyj
ZrBJn/xy+fcZtn4At2jho5CWr0bnnAeBzNBqfh6dBljhoOIdJqtxla7P3nVRQBZ2VpDMbOaWHOr2
FhoRGqEX50mjH4JiGWM0zRul16jwk6kyS5kCqT5zucFhpM5umkmt8GJygScWK2mPfWSxaiSMYa+Y
Wb3kWUfU0RGFaPHnOVrmVJMvHpXUwkSOKmkj1HX50/7gPXV2bjzNEQFhot0CwfHOw4bKYv+s+k84
t08H2JtGGzBgt2TVJ0/n6UxgB9r4Ivvmnp23x/pg6kw90NiZekA731JNiHd6T2nx9XZMCHoywl4v
adSo6qtTR9Xle+Kkl46qwBdrF26cR7y1S2bNz6gkOUP9oTErEh3aQ1KqQagpLow4R6KT4iA4fnh2
xUqZRUBZIKe05PJ1tHF7/B8il0uaahmh3r9ZVUc/o59iHmcAq9SuA50YecWdvxyUidBfgEpwModD
ABdu5FKV6KfP5tdEDrpVz36LOe0M82HDt7ndT5NWV+bB0wqNQSmcwmGypl+wot7I0RILUmO/eeDs
wYrZUwiBEBU3w2kz/Iz0Bo9/isgN04bmZStR191UHMTxFEF8qH3nAOqV9bQ7TAnodaYJ9yTn/nH3
CKRjYlbuGWgPuErZKdlNZBWOA5SenQMPvIGXhrBJw4xWw8H5MPtnxExJZI7pKSWa6DZXdrl79Pdj
TS1hvClWbuU+/RkPbcV3K7vdM6Z6TMB3jDdq9njHPni62LU6FDzNxSGOZv9RhuREEN2tRIWju4Up
ZE2w/mjUMXyktR1Gw2s98nViQ23Q7F8iZ89tXLuX4THThJ2tHep5s6gdbKtuHstg4/gh/8q/S3Jq
me9YPTNe0h46jmuJzyPggTTtEd3NNg8EhRv98MVjPTnhcD4fZihvapH5zFSicaJqxiP4q1tzgruw
yTtph7m4lMDY0SNO04M9TAUbGaRo7RKfflcO7RtYWBtVBGtawH2oTF5W74YiVMhDsUK0kuaIJ7Fu
smU02ptxtNyadxR7Dh4nn/nhZ8j8BL8FUUITgt7s409OGsVDZYQLr7eZMWYJQ9NwmJBq7fAEm7Ax
fiD0ogVeQWZm26tb840JS6LhV2ywdmeGlAcN7RPN9B2WQbY0T0Ns1HvnbTsVtyOOzNjxuUcRZsbc
mza+BH9ChErzFcqzri66hgYMr+HOK+JrVA8Kr9p7HSzUvxZwNGMap38u3mxxLswKE6yu2b3bcs+9
o723UXrj+RV1m+ej/QeiQ0uoSDrSFNpZS+BC9yU5oMI7LthKvLt3mQ7LVt44t5iOfpSPvB0SS8/B
3h6WfI7XZQ5MxCII8bo+uMvbr+CuyzC98La6iwahrMtQ3hvkkcMPS4aNte8VUA7AGIuIMeZOM3yN
hGcxEIZdHWwIrBiBJjZV0X+M3ii4NPPGmv1X6SB16LLJOg+wVPAsrkIrGVvq0lcTtDtntg/n7bHz
ZFLQCbOGEBVSNjYabNBWPOYBO2t6/g8/lQgT84mTRCPHxnCaCGD+DaBuuMSCRIK0tX1sGmeItnrO
lIlkTo/Mfm39osgxnSbzo61jYtdc7jOIE8sZ0k/fwBTxAQ1L90X3SKsynKNw3ZnSg8FhGAPEngcC
sdqDhvPqLRGLY9CPn840oU1WV3bonsGwpZLExIblJnp5z+4pfXlnBKBu4M/YXX8TbrsnZk5VFvmL
uT2opWntEXc7umfcSwim5hg9MjXFXmCaAKLQZcfpS8FqvvEruBgZdrZcy8GAZhm+iiul65Z1eVFM
Yw7RKWMkD7pZ83o4z5BlU3c55CoCMVlPpxaRo0NwgVIkC7Njd2CO7SiGBUbdfjRKUz/LSma4Z87I
zTukWocl2EabVNKM0itD9S10uL0eIaPH/eGJmcB47aDdey7wwO1elus9WvkdRXDYPsz5fYxiklfe
mBEL12YfPy2UPC16hMVnuDrvsN69k6KO/HClvVgyEfSyo8iO3RhZ+MiQRDaNihd7B50RBQDD33Sg
p7PzXj3w2sIcFQFzNtodCS5gscAlwyqfItuIuHFkRGiIsNDcIrjhjO9OKWyacO+hM5yCsvtx291d
sAl2HQlAQ7B1Wt5uUCMVgZ+RVIBbJsWAu8SR68GH6qlV/NMVXSPZI94dEct0Wj9EKM0uTTfJIQCk
DoteKT8Fbwf5neDHpVXgdXClASjDy0gIB4vqMSPPCFbumju9+eFNfCRSViwMIkLvbeOGd5DmQfMI
lWmmC1vjF1NCtKBFCBo+PASteP4zLEQZ6hvN73s0yNop0AM5Hqi/NGvuROsvWhtbdMXvUZmkqszR
cHABDKSgGZ9y4D9VOcEOX2G5LmnmQ6QZodoGmu7DQ0kc7HHu+0s/Xab2s1s1H70RjibLpHtm2RYL
6elwM5YKn8Jp2UN100QNy2YIXF5hUWycsGbyHxvIthmGkoUVYoAyfVm0tm18SpZcFEZg63KDFPnn
qMBV4OD0rn6KYcALsgRRzC5hT2gcePzU+CXtMJyaefvByDGwquLf0Od4DU8/l59zhmmDIffwIBXY
8xKRycqCZWg+vCFhCkVirWY6GckTmxZimcj3o0eoK6Zn6UsHVqAwQ0ydaglWASLWPRgC4Ns7h2K/
s/PhrKP2pgeER8e3FThaefQ72crVLzxCGyfirpydk101RzjKlB1yg3XFtQ+zEIm5poe/m9f4wE1f
60MaZzC8LAQAZfmBshHWmmViDH6VufJmita9e+fpWI6fEUVgitaYJk5sPj/hTxPMAQ5U0WmFfZsk
09OIitA+QGQRjiqp4A3i7iq48UDuUvThkbvofCJnivc10dofDi1nStT0sWZdseI6vTIDTdYxOTgZ
IYpcdgtdCzWmd9UnxfheFFWtBlkJbcnmC6FjplYT3Bool1AdsY1vs3dhLeo+zoQma7VZr8lNsN2D
oO/1lKnzScrU+ZaKYIG11+UrcEyGBydrLDaI5k0VxMGgI+lop3XvxsSbrZY0HFvaOX7rjqf8tqAB
BSRXefze+qeBofBdnN/fF4V9rekHVhMXaM/nsEJZmkCgNIm+8QF/Jl1bDIV7Rc+ExM6DqId7S/sY
vg3BvmeA5gTiuTVX7rHCwsU4EgfJPedkC06jX8R3n1A92cSthOiPvNWwYeXFhxqkygIgwW4lbcVV
hF8iceJCnW/2rLDXVc6xJnduBmWKCQtjUHjNQTkgHCOz0Oki3YeEp1a8TH474EOt5XKZ009JOq2L
YfsoOtOVKercYa2adqNfVRzCl7q9tU5J/1bdQ6xQjpQcM6TQUek4S4rTYGYHAUc9OC4aibIOhZay
RNDMvxkEy8vZa495W4LbXXyP+Ki4+KfI/hAbU6O32n4/h5q985mSzGA9Vxyc3AmHSBpN5HuId14b
GZ5WUsT1YOOh60JgW6WD/Ozc3IoHjazikQinB9qhvhw0d9uvuoheJQw+sdtkw8YvpNOZtxncOus+
Rb/OA4YinYoMxUkK5B5u9FxBn/eba5YnWi0syadDk334dEjD3s4bUtkpeI6q7jVZRWu/4tT5rsZC
XYgMfBkckzqDaFa+fhThJvJr1jwK0mWW9gz6pxr46zikSFM6dep1uxzcwycxeilBBYg88Gk93Dpc
XXkowliz3lOuo8ezo7VkRmQo9/XXno+MpzlZU3WBXkUzLe2yzAceUf92qCTRKfZxGyj7ICce018i
Pz5E7fRkngPDuwaXb/JSIZM7l80QmbyvFUcEFjTkAhrjv3vQE612LOlAyqxXlrNiCNlHRdEnkyT5
5ojts+/UUyZtfhPkOfBtcEmOy2eA4KgL+UXJJSnm2WVP1Iin9To4VyIfEg1Xqwl9u0gptLAANlh0
iNFaYnwuGu1uKdKsQSKjGsGqflyvUsSC6u7SGV2k4ja7JZOY5TE8kMTOFsMhKfrwFdORw7Ra7B1T
N78Xe+kzn4koUTmbXn+XcjHpJcSeHvo1VyDsNWiGFRf4dY+v3CPr9wmr3tleBQzmhidXTRiTS4FD
ugBAjpShVA2AVuXtJzIwTWftreImYjEMfMYCC++WFdEkSw5MOg/1qIVMrQXrAkh1Cy8Ja4sIK6IG
+ms9xbCdRjKoCTszIpDXa2bVbTTDTMNHU5hkbh9V4qN/9Ot22397hi9NAHTkrZt7cwUKAC0gx1nv
KQZhYDRWot5jlkuvRW+Ksg6W0vQ61vKagZwZSFhe7ApgT9GhYkdmggK3zXAB3tViPTrXUJ/64Niw
e4NtXkdq/fHbYDjSM6xRnuheEBOdxahChAYKQ1n1TpoDV5UF/yLDq3mPSc0r/2rNEtNV3R9gf/Qv
HvaKmWhvCJsnorWrQ3clm4R1/bYoS0DePHRK0HVfLm/Zo9GIcJxoG9sVkLStyZMPMe3jz8V9vMK5
ZWi14tLinD+xOoTErA6skFJc2avLNx6XYSkIPTPFD8pf23YTAKVp14M65nNHRqZm/paVRhmfN6qa
y5FQPGEsOwWpkFFr/aZ99UF4lrk6Fb5ZsZIsAxvbSPTVcpb65Tub+EoDQxHXEqYS/91aOjx0JI7X
7ug4mDJPubDiUcrD3DWIWfwiY254H8CRB1zyaDfmIet1c2Ut6jZHl39Y2XmeWZ0kTDI/iiImjFzs
iY5V7cpS6BnceJi69wS3GIff22TTKaX0dXtPbrq+VqNGTFcejJK4lKzGsznpqVnqM37NuaFjbH96
+6jl3KbVwR3V4w0gAHml0+zcpjQ3mMsq98fwq0vaJLgDx8UVMSywCBAogzBnlc36QIU26geUv949
4j7I6W40Oy9Oxs95vybsJlaMWXIrW01TrDTWVuunwuXf3AZj4Vp8PdyRFv/DVeyuZcj8l7NT7urm
PMMigN4dPEPtAN2kh6sFuOncYNo3kDsphTWPHCY9dVC+vRPg09WFPonWG2UYm2k0Htibe4E3wbLc
BQTzSG/EBKynDm1SacODj4zsh2t0293yZAUJ0ClPwHlILIiNUCBTSeKHUvHARR/l496dZ74LdgFl
dW+dKHlAJsmjWdfbBZPRyI8OgetO9BNw08JaeuBj7nlp7zA+rQ6234kPtJ4cHZjdW854Hz0Ifr0a
nXHv+MalGv4xF2b4ImWpdkt7D82bZzNcgZWWfSrTB4RnJCwgJZKT++fpKE8TvK1oyqcjzqmyHz+/
rBF2KMajzn7bBHArwLy1DJ/OplP+Xc/rXWQA2Ir40ZX/svdQEoNN29xHFMxThjqzAKCGQwJCI6IO
5JDuOS8QWgvf1rA/Xep5PIViIO8nSbyT/YIKjelg5kXbH90mr997iDIzY8ALTBBk7MjogDMJS0U2
hnrAT9WklXXtqqVu5txR063hMI0InXGgXJR48Rwg78hRkEHSOqwY4cRMiNbPk20iNKHeuwMe78d1
YcodJCTTh73tg5u7b0YOsVPOzj7a1OzjmN64GCEQhLZDDAww3BdkI0T2ofP796iK4t24NrNs4894
Dlo0wzTQW48fWIkF5mA3bNeSA82NBE78A/O2KKWA1WKs2bDBqrtyZX/u2QvE9UCrEDgWPkv4oqCb
tngyeHmIusLqwHJ2/O7Oo7CBxfhDQZdRFMfoHbWJqF8urZ/cBe3YI5v07Mty6O+wkM0RhiiaxBOU
dL1DwP1iG124CYovZLdIVGMqzNxvfTLRBtqIBFo+sJT1yZZLgjFmkhtYz8oCyOgFKI4+9Joh7LM+
MyhhNikI3DDThsz+HuFpkDxUZsMA1+8pIVuNk+HcsVYCruVfZMcFsMwcCiaWIk3FcjohXTLMNna7
/q6XVIge7st90cVws7WZ2pk8QrtbDFZJGynieTEwsvKkRMQzAVnUYdaMMGdB6aUwSxA7EwfxYMCM
QkKPjs6Gta6ly/mQdk0m8c+i6UOsNhdXKQOhjgGn+C5NrG58BFi0UyLrXO4DODNfucTOKXUihK49
AwETBeXCSBX9grOArCVD+tn1F+5RV1e8BEBRFA/9l9hIKcF8Pp8qoZTMPV1V7tVl40Y1u9dxEmYJ
LNOUYazJtAP3viuO4thRVFDxhbJkeT4aoflp0ZCmRy74kzmAlpSBCGHBQ3CY5zFjzFh3LdLAPFMu
wAmA9gqsqTqOaQYrZOB/oUKR0iXDeTPc9aH9grY+bYF3AGRsVrunngLxrhXWUNhrUUR7I8er3J9a
Gue/M6kdiv/cY4oKcysIY8iSNW6E9FmD0UGASJ/W5OGkwwrLgK2E4eYZ42bJRcmKBZhpIyvBIEkY
Qj4I9ouZU9bW+6tn5PkWT78UCM1WcBQUK/3gqfwjw+bZAIMQNP7h48qOSZx1p1ivJFo8ArbUUl4/
9UGHQSkQ8Xmi1K1E7Ar4BGLulwOFQ3I4NOGSoTa8S4f+IkbL4iLkNgRNqRrzoRAGpi1/rcyWDiNc
h36+4SmnLZFbfHnPX6EQZb1vYvOycEg8RTyxU/Tth4iHfuNRQnJrSMmTmBhQ7A/6Z5Ha6RJ8kXNv
EpycQZNXiPEl4EFfgGfNVIDzQqFEOfumD/isVsikGZhnNeeawEsMDoOWJy/2mXAxOE9s96v3TnGr
3SeVionMBEkE9RgawTowkudqCCxFjUVhzhuTYX5dqJKBT8eiXDmQ0b1jcegDIuYryKQhCRFIfLoN
B+0PzKWHQd6w6CvCYZiLPahV1b0vxYQKj59nRahPSgp73D6PZQ8pypUWIL2YVb6jh0dRiUKc2UUP
mH6+hXzSO7wCZDEjsNsk86f4WenX7aXRuy+aAWEUGThJ9bOJnKozrg1qwZEAj4ZZ2mIp9LmNOyoL
9bSMeAOcPvo1VcpTEYOWYfLVYZuFG0J+fdswNOD7onFRhcZNv4CEwK+Ux9VMC68xfE/g/XRhQoge
tvVeKO33Kk+zhvmGOcClWxck/FAwvPnrIWRkZh5RihfQAL+huEJTqEzBcB0Gn3Wb3uy3BInEFXLE
/DnaUD9UEHgwViNqLXbOrS9YnNrOYhdXjshiuM1ecwqJ3GDsybQ9JS+H2oj6O9WHBxaoikIhs8P+
NcFbDRuFfoRVNifWy4aqjiABhFu/FupNKYMBKSdKLq3kSGMn955SDnp367lKkmWyBdzPybr9cJuu
ESZOwqZYOe5YdfmZErXSzsgcS35nj8IVQSA7VYHh4fcJTPD7RpM2UujY7vjLjceWczqkPpCE+JLh
eNPkiKiBZu5A0FUOOe1okDzCAman0/N6XqeTTBOGkhBuUY2bloBHzwFpZugwTpHR3BlSubkC7y32
mJcPNIHGcji0slyFMxKGjP9y5FRVcs31w1gBDEjkU9/KUysLM4sflSTwF5LwZMbxuly8fhT7DrfV
BrXAJEFU4H9uO9Bbmn/I9728gJ6G5VnZGxAtfi71GRCgmJyiLzeY/zm+laZy0Hz0jpupUEYO8FvL
5LhrDkW0wcbYxWAt1onhC4oHDLAVBT1Gp+UQZ1AiulJSWtnXhQAjihKIlck746P/wMXvk+WeKOEh
4xfMzgMEsfLzHMGBDQqCmCvQBQIWHJ/Ax5nFfeE22Tc7GuEjVX7VE06XI0V4HmHh6Ow0GGaj5UEo
7ihA16vk7XOYvCN8aUEhmxL019eCsXOApVJLrLb1hTJGkzuhNn/8ZX13h2STkpiGUuCyKQdSzlYx
UCVLsgw+Jqp4+LW3F42iaJTmPK0q3e54QIiwIVOtGZ8MqbVt0eNUg6RYTUEFdywawYEqy82HCeMx
WE5KwE/muGxNMQocAI8mficj0JDFNNimLWg6vX//voM6e+CMUGB+e4+wM6aZQkfsMfvAwatpyVLV
a6BXzmSQWP/kMKcBtM7FpDiUFJ3QsrIUETN5Fa4eOA1fg81WmLOzItw5cB4ujyUlOE4vpZSq0Amc
49HIZytk5bayRlksKf9T0TXHDaQKarTYdzi45X8FaVFmVuxrgg4/Yf6Qyj8pC15GLczmyRes1pgr
h5ppxvpJo6XqkCSS9iQaxTHPnYibQI0QupuzFnltYkWCTFHHHaNs84xUp8bfekvWN3zghPQz9UnG
9VmEgZRR0aiRPw+/40qoMflWaA2rhLaMDqBOljDUxPJxuX5M8DrhQhXgf6NAjHB8XWyGGxBR7aOv
ecocRlCB8TZAvwXGMqclDH0B/gABLBp53IctxODqKH+5U88ZccOaxBmCTlOZBpt9nrKgBXamrCSb
jI4OCKwc4dFkQrjksT5HbDPd7Q13ux3Is7kjqskjnpyeWZ5zb5YcmlCZ4o6pA+ZUn+xR5OcrV8aE
g7CthAdwL1Kf4kXXdUkhK8o8vzSN0TcQBrXV86eEsaGMTC1HrIXh8EQEhN4OgSXMDE/lsSHLlwAw
zPMmyK02FBegfdpKtK1050ZsMWEXelxEPex5vWThFebJOtG7370veIAwogybD87AxynHyBCyMwnT
eaz378G0PoVY6IFsLMWVBB48XllQTCC3EgMuGAS0gWPpMrMM+6JajB5XviLC3fET35tYDVoyJFoz
xAKcyZrDENR4OQ5EZ6eS6d1nIdqjK88NeVFuMx+n2Bj8mz/id/TkVxF6Ykl86TIppos78bVXAkWx
wd/KK7ERqu42T2EfbRekRpiZCU8nTVmSJdNmg73fv09f66uIG2jInCOYXFv6pvDZyTnikSKPxtor
6H36Hhje1sw+oQDB3wlEhdiz+vsbj/GfmEtfEDXXl+ZPAloG+2DtG/32AJ/sYgyJtvmQJaYWHIvm
KwAxk9hcweLPz8Jdw8UK0Fc0F8GCpl6rgJ3FhDc4r6zjIsDaMTLKTvfmbAinSfQIGV5CU91Qm5oz
pZAzJomWgPfvjSDEiDuQGVQtYpsSPJNugDmyiGhliCliEVhePFIQHoZfo3cBlBl3WPGPETWDPzME
ZsWeJwl7e+1OBVIAfRg9VpxqE8LDiLC5SU1zjc4ycO6XAkUeWEYDmfSQaJphOGGDAtYxIm5QSIV+
2tTo4HFazgW8kek4JInLgrnUqBZeQfA2KSBuEUiposS6z9aG/RjyXWUxA8Rf+R+anGzkcSQ/4e2G
D1Tdz077Oa3wZOi/RV2dtglGjQY3luF7ARKIGLUW67k7i8pIn9NgBq+NzrAa/YAIc37wd+jp/jbR
YTyYFPT3Fy9f027gXOJNOks4D7TPKRfWoDHt4ln/Pn7VzAd8Mcvo7Cl/MrUNDDxDCueAjhWVXIU9
96xRRruMwd32sDrci0JF0ewCI4RGp2JOIxIDTyBCM7rhiUqBVWOqwpI+BZQ1jlaNsM1Bh4LCZtMs
7316wh7RKvUO2Wzlamj97OWtGesB1ZT+3DWEzx1wIz3UmhmLRs4KcVxa20J6lwj5K6L/tVnZP5qh
GhgJzclMiGlIcKBRtxgTjFoiLSLkKSYCFy00NBkka61+GGO5X4X1qj9DnntIQ4VD4e5MU4DFUOoZ
1hPh2cX54ZybzpW/4TVpHYZgi1Qh3cs6gY+65v71ehQGGSs0Hnsnh0BP4R1TX/gqQ4gRPt7md+l4
cKi1wRJtdCrYF06+QBfOSOj2dotRMX7WLfToT9Gso2bUBi0FlOleiDQiXdPAPSP4J8FfC/0O/YWW
CPLXnrrf6D+E1NGmlCetvbAa0TNiDvrBl5Pa9yCltn+acZ1Aomn1//1DFJrs/hpL+7Hf7ykJJn7Y
JFDs74D3DC4aqfrJgPa3VSx2C5qg6cYr9w9+hXKIX04OEdHE7ivLpmzgKbYjYcHV1rvKi1/IKj9Y
DVe3aX2SC7yGXpOWvktkODeaPm5jcVMGau0/TB+BG/R7K7T9zN9Ok1GqzKl5ODTZBYxz1EQmBs1Q
gL0jSkRF5h6Uc3FsbiOUFYl5KG1Yqsugyk/JU92M4m/Xug16oShNrIAQWPeEPVsLai+jOqyTTwO3
GqXI1qupyjkacQnLZNpJqH2r3ENLIuhFug/eriohR6rLMNa9Cl3KkLn1IaoAfWtEvx/0gUxk3yWX
5ZUmyKSZDAlo7sj0VQuvRe+Ha3UY+3ZEXwWeMsqbZp/b14wplExQDmsQHu/oZbpczP3N42+Xvfeh
cVWNlzeThu/IA2IgEEOZ3zxPZj6dTp3x74XPG3I1Dn3O6EQiuEa0RmjodUxx8JN9Bi1wKB5BhRyH
5/pnG09DaFXgEGIT2Kd4Fu17pQHzMClvKf/iy2aekglD8I/bha6ghb5e8rbhzTcmjMuy5yc1pRbw
eahEUeISr2fnv7whPvbr3hRIE9X5KcEQgZEPEkKZHHFJrgdxvzHCzVeq2SKZ7oMZJesHu+dAvMQM
Q/hFhJl8KGT9Mk8WOh1wUcOdU/PX4ETU2FJknKn8q6AEgsQvEuJtrU6HcV5wBuAtKHHqmJ7XNx3W
kiMohNl9GXkDHoV8kKgDLGZ4w94V5rn7GDYgb964mr+icHbHSOJnCRmRts22XTEGN9QSCwe3R9Yp
r6j0Cv5hkWZrN8+VaxCFEN1AL8Au5wyrgJVx5kfgX6SQlCAPAWiTriH0ZIOGCR2jZdbVvVIUrNru
zCHk0j+t3ExcTiqUgDU4YQE+JRrAiHv8iCiGyCSDCZITQIZEJHtCnB0ZF5QThUQrToiZFW5KTEvc
DWEJhKUw/Yw5fDpRP1fAt1wpMuLmJhX8WpYq4N6aEXBjTOZB7G5HBChkjzBMILBE8SQGJZ8zcSSn
1PL3UgrzDvUnY8vx3E1+n+yllBiuaI424W7JImatmxEqyrjJK87y1V0tEJURarRie9NQDUbi6pf5
yZF+WIiODroJJJ+smJ0RiISZRSDAHbUaEZQIY/l5DnR1YiJcvo/vFNKib8yhRA/Uc3myl3Zmw9hw
yIg+ocPC0UvbHfEdmohkLpR3A9z1aiZ5D5k3C8gaDr/sinkyR9USwI8V5bCzkUyY73snUyuwHfP7
IsG0jlAe9B4pEpMndogxasXzX9APuq6UVs5m/HN3jqbrdoPBvz4mmdonBGt2wBQ2B0cnidOO4PdP
rCHG05EEaH3D1mTpQNUtWwzb0juyVIAzCRyU6VjbAHInmkUw0UdQcRAAQsKxDqp2xh6Ji9ikU5lZ
Yej4vRFIWg1emFJ0V2zsGJ9etubcm5tTE9Jjb0bFXCkT7cUpk2g6xbzuCUPSpGDa3mDCCLwAqajR
AsPZkpwkTIb0iVYJsWEHeh2SSNr96oyWFWdFO7sNXeuPsAPRir0N6YbcjCEqEw4k0opJW6rUkNB1
Q9KalCJGrZPxvBKJa2UYygm9CrR+vqhJP0LN+ri2kb4Dk3WZYIPGaCmgl9tvDRiMgYogHWt00exj
HHWMSC3K7QBTeB7DouvEHwy6XegJXVSZy8QUUqtGuQX1e/oWnT8ne0FEl6YP1EtR2RBF5h+qe1Lh
UGcLyh69wmbSxYxI418AzBvOQ+Ii5lJiNmeyYt8b05l2xr3v99MOlKyLuYNKvvnGp3nmkxJaVpjQ
2vb779/D7xNDcGunJ3M6VjmcuddYP+XzzCCEKyqpTvjAH5475LfOn9O783aJ7w2Pf0QTDX6mPofR
s6ZmAwsgEJyuiFjBMQ2G4nvLRfd0nf/vdRH14YUr1OoTIRwZpwRMLmz8VvPt4Mjy0TJ6QvWCvAo6
J5rBxbvB7cEmDkV934nvgrWCDhluwsc/JWMV/2trVfAp4CeIu6qStAhpsHjpaIGRCwmfXyGsFu+S
Vl9yoL9cTkwjQm2wWFH4AY1IiVZuK1nZJGNNjCAmk2SMQVckWEpEyPqVbSl1J98ilVEyTyzu1AEg
lnpb+Q0v8CUZXBVcqEmoDs7Qoi/sUO4xtAoqq8Qpl+ndxxpWMTtP4Th+hBvzlT6q40ZVG4FIpFvK
v0eCUilnwzaB5MMRBRorY0Uh3hIQ9QXrQNspoq04d4J6chUmVJJByuOweejRt3OIPpxjy8HkChF6
64MFnZ3JWGX4aRniot7+bqjslMsjFSDD9XEYOCpM9tuCCKopGDKoth0t/1yLTgQf8c2UzWE4H+IF
kqo1xJ/irwFTuMV3FgiXmGdMlmUGrEdTGRjkeExk6DgMVv5WcwSU8MqBrbmAmZUDFWB1mbXgincj
sqrKzwIZVCj4keYnRQEYQCWKAhod0girFGSfWGnVHwVjyNYL725xR1s4uTNtIaOLDYKAt+MFyYih
LGbFUR33454CjOhIx1dzyKqPNAiGHgwWCght5hwMlW0QkhKvv498URho0hVzYgyJ0a1d8DT3vM4K
CERnpbzG68bZq9wmvsDf9wBDZPQziAW56mV62nAV/3gKm6ApVquKiVwy1XAVt/WSMtitcwounadD
Vos709WdvugymAoPR+SPNsUQlclVqgI/53NDaAlBldWKPlgV2gSWgrGbVNUpNvz9NngMOWmWLZeA
jTDd7mAgJPnUkWRKiQx74kirkmWxFAgXADdoirH/CqJ7OMbf+l85+7CcwGVEqqC2yF3oiDH8Djcd
xmZQ9Wmld6dAqtprwsqCzHUI6CfiztPHDyd5F+znKh2rDPlyKUtORD6oZgWSftoJup9rZMi0Htrm
okZ+z7PPD0HRO3C7d0E7O45UP4KqxtAE0/35H0vntaQ4tkTRLyJCeHiVl3ASwr8QUHgQ3kh8/axN
T/Sd26aqQMick7ld9tBJDnruUiejt2RNhYKUbKxpnqJ7cIi4eUqMAkUhyXgH/xShiuZnJ9mkEpP0
Fh+wPkGyl+J/Ko863H7D05X/OMeuTjQhtuYDy2DqKK7+oFgCguvxsfOZSlba/Ujstmn8LuCXDLzy
34lnEc+/W/yro3cgKs0thZJRZK7uLZGpBV+8F8yoXkLYhv56c7grBXUQSM7TJ7fSEyZNX+I+gPUq
oVND2IkfU37OZ5D2eRAWmd1greMzcUohy2b3NpanzQwKzbmZckHpEhwGRMxlex40BBRUSC0hc+Cr
KyqtEkUXN5aE2jqtOgY9kmbMoHTWRwpE8At0Zjzcv1qP0h1z5QDCC9XXmSWAIGr+hU1apfiTMbhf
HG6UBU7Y5Z+0L7xcVSYPux0xBlz/aDkhNS/FKeCLKBXxwj4B5iYLC2WmYFkheuwHLONa4dIfDMYS
p3UdOeTPxSF0JkkE6W5dgEsXkXwPERwjv6/rM+GdZ4+glBClPJwxcxGAimRVoKn6vcUQhqHb9kzP
kmVLcqcTNiT2FHYSiubnuqLlDJRDvOspfnaGgsRgSCj/f9/O8bH9YPDA9JO68oBBa//ejvP0c25Z
nCvKFAZasp93F6SLQ9Ky2+gjsz3FbGLWNVTnwC1Kxmsh3PkPRIYF5ijfCKCuhspaSYM0ONJGlj3c
xZRRxVCoLhQwkllV4wmfmCe2aedLgX7CCncZUop8nAICM4Wa3WMPuKLWQrazBn2W3k1C+ILXDOEs
pWlUW6bfpdgdcuCGS3T5PxEgzRxJl2qdeEuD71Jd8WbCNn7LH0ssvFwfigKOvR3W2KdCY/AsDiPK
0DHwPsWox+qC20gnla7iDuCptoX7i+2Xi02NwR4h8SvFAHfF7+JTMvAOH3fMC03fzlSYOMdA4yK6
+mPellqopJwVNZroQ/6+hC1EcnVdvHen0uL1tdn/KgeUx1I1kqGOzU4uERVev/T8FJElx1/9qR4F
C9SkFKcUqupdF+R//oqpLtVUkFG+UH+xVh46foKxhSLbCtOBA29QsGHGkBq0ZdS4Iknnm9ixtf6W
GNyYUOzxZfol1l9KAuDgDX8f8iaGjRGg3fbwBAyH+z8eBr0x9k13yPlNti4hLwcU/6vXWACxoEKh
utXgphHtz+mFvU/sG0h/DIZaNq92S8DvKMYsyQGsABtHTURfDauFzYYussooqLXEA6oIeJQkHODC
cEJXxOYhG64HG8BkkHJk1Y1+NaoGQKmMMp1ql3gtOfnrE/oBXKYojqkRsLJhWAYy+DXIP6W8rqrh
50DS+GRONXZ9KqNLq+CuxO9QPsWj+ZqUGhr+g8U/oXKKdnhZYViKSa1TmX3CV8i+Qyx7LNqhNANS
RHVklsJRidk69Hj43NkWWMPdO4LMh1+fIkeydh2iceqBUHEOSu04fkiQ3B31DzcISKHJk8IDY5Xp
ZfgUDXQ9zuvqkEtaX30RnyPmQlrRZOgqiaWceko3io37hAElfnnwvTIbU+QiZPIB6xyVZXDGfn2e
iVdMDejHmmPMikkO2b7zytOGITy0pVDO25IqtP0i95Zc9mYZWqgYlDo7hNyNLoJTeJTtqBTPZzUU
a1I5UvnhcjqvTx3sLEom9iiAExkkruiOO9n6u765FdeQWpgxs3yqwvRyVbG3vl745M2g1ufI2bSl
Fc3QNM2539gS9z4TrvvnqFpgJpKmw+zspnMmtffoFfqNKuHasuPfrE+nbJMcWrFUB5FDEl1RVapi
M0IGkadOITmTnPpla7yEO+tNBUMhBVkJig8HQw3wDAwKlGxSp2cKat6s6hps6LnFlcRPsyomxeTm
lOJ6khMqHzcIOrXeW0e1xYN0H+YGxc1EGbMHIoJPK4P6rHMZbbt8BWlTh/sDwzXVlETcBZNxMkSW
EGpxdRlkh66kxBRbK3tZyiBk+krnulAnqWYHrX18BZGXAQEH+zgqd8i1tKrxi6adZcApO4uMTn/e
a3r06fSiZVZgBbTvRhFzsN1b+9beD9Jft11kYaXJcbVQQqkf1igJoqZi4ztQLtteo3v2jslrueGq
bXBKspiyRxhAgKzoXLmUfCl1LmwSMaC9VD9P5uheemd8bSW7yRT3Dx50NOLGoMqHqZGVWKUjf9LE
q+vX2lkZY04EimrgfBTm9LxYb7LTlzqgPQsk6H9xiEHNPw8LASKEYgG1PDNqWY2p4QX3sArSIwaf
BFC+pe1Z5oFiVHCbg8uyihhQQkIeEngkbnTxKwVXSiqsfFSOWh9E4v6o2M6ETnnQW1KJTFThIcR2
RyPDozT906OOn4zSOOfOFK8tNd7HiuFsf+y30f3HiH9MFpTcxAKOxxzpEyuI+gitYP9+Fx2s/QSS
VZZaHVETr4MaF7VJWo2k/TqwwwBXabO7s93JsHQlbIaJEaA1rLbaSbU1/yoSn61q8b8aglaFzeVu
bVjLAca0leo14avRN/w4LXWUdTJqTQkOZOfQ+ihScIs6GoGH+jVgNJUz3HItWbb4jGowaQi77GSs
CFrNQa+EXUHK0o5gUP9RquppVLbXWUWkh5YXD8ZOdnmnBqEmOeJjrFWb41P9dNceRnGkt/8t1Jwb
Mek/DWRbbFWhJQ6Ll0d3XId42rGt3MaMuuYT4UyJdHZXalekCP5HE+vy/Tu2WixdOX+j5px7MiQx
o5Ki+c5jLluHxhvq6yMuEwTnr4ZDVw6Gqd2ZM8ddqbLp13rz9xIHy9nWNqIWfN7nNuLuYtH6ie44
Z1iAbH6ZVA66pLhx9NGo+WBVVf/VI3XhCK1w3+hjsZh+ubukqyJJsF1w90vSLB1+CqQVDy+VIYxv
SkWAYHWiQmwIjKTKVSDGh4L1yvAPgWv/XHp417pD7pJfQSdOvavb6J9hih9AjMgdivaEkkMgqj4Y
Xa4eKKADngsW/VUW0U1B2f4Tg+giwEsmqZv8k99xonRnUXLp16P39mSDk0dKPg3VelrXZWNUpan7
SUJRda2kOgQwqtSrAro5RM2Q/GuryuAw2GX5Pm4Ynj3hAYIeRDP+enrd7fqlO5qoGwrRUpunX8/H
MCS3ANBF/4hzlMx96j6VSt3F9MPSqKqfsnbIUgfXruJYMLJgAj69e8WSJeBFKhsVLBL0r4A/uO3B
rbmu+1/JsfrHo0N36vHVxdIH4vnl17+W/GAVo8u4zLkTRsKDzi0q2Y9uFnBt/UXPkB4QnYknMr2b
c0MEJwD4X58vsKAS7vuHqMCNChZAJ6WBdcYPExDWIbRBYEKHVguXvV5MJ0kLjK4hi6Z5mVB8g6Pt
fGKG7DKl86k/N+sbQZO7Pk5h9+SX0eaXgcHU7ryCx6oQ5gBsZD4GJayV3L8uij5XzDJlOKRHsZMw
7sDHmO1f1yfvjolk5zExIL70Lj3NH9iF+ACia+c+RHmaSX5KuoqQLO6tVr3AoHmHB0WTpXF5UubC
+B6/7QMZuuNS67P6tE81XHQZoXzDypIaZTes5EiKv8wE5rvva17waPLvD5ia6Yso43dwYjoDKWCM
UQQqwsprH8cb7SZXk7ntYPUUEUf/cIsyZ/d1rjTbHWPcZMgJ3SXE4dX5rh7ondhkC6Ai6SajRsIr
7O2GxbezxVEenm+MkjFKMq3bNU2noAYt989L5uG8zfDxDA27ub4kKMLeBC/273TL8J+M4r60t3aJ
NZIHGTHfvceqSKYW9oglYWdQpa03TFPT+ry5ZWv47gsDRjJw11bjbREWj6GVzIc+DV/YT9oVlAbt
Z6sO+pi6T6k0OI9EHNpYSofaS1S+HlqLfXRgeg8jiUC2UY2VWndcnc0fBA7BTUYQkqdcDiUPe3tT
6+jwAeuGH2aTeUpAGGrzP3uVB07H1F1M63QUB3O6DRjBhbJzOqy1FiClQMWVgEdowUmy2Ic+S7IE
uLUlxLt6RUbdMZKZoyC7jmaQeDnrfbAIW6qcGHRws7P+MyTD1TqumSHVZzYp8dv9rOjUosbq6DGH
kWMtd0/Q7sDPGulYswYZdDTUanhELl+3SSGsJIXRW/j4pkpgqXmbhyVQPUDzRvK8m4/JaVOYnQkC
Q8KYeoWD30geBBrWgLfo/kZlhltaT6QX7o6sMVzvCXmRcXX2pthCPNYqDL9xpUfIFQ9u9LW2fIgb
ZJ0IXkLEUfIWPGYzMbXdaZAlS5Qni/CGsSYBrAOQ8ujTNtw9wxz2g+fm1i6GTZSpe01zIHz1xagY
/mxzROji2i9X49UNqIqzpjJhfc1NotT4oHsQ8AYuQbZgaArSeMhL00cyifAJ9kEdiIkZIttft72H
hk/5jyw4EsyYBx187DdDExiu1224Df/+ts/Oz0a8uE1fg6Ilp59jIT169wlwCXHtXBdE63L3TKFm
tKeMU2zOqUdYNXCMRWI16ChkOaxZmzHnSMFfrpjZJ/Gbe1hYGKIpBwCqr69lccX22hH6iJg8c7y2
WKr/meA+f2KStXUR8kEp+VVbTm4Lj6xJJCmVjnhZMShz+SWyh3nvX1an7lRrV8a3EX5IsMOCg/dt
NEOtGJPEBFCIJBZweBx+172CmAlrK3SgnDaFTpGMs8fE6BW9Ug+LMCqCD1NXtoMq8ViN4MgHI1c9
3PVf7WxEktTO19J3geu6kI5knX9szQcKHEbcrf2R6uTXZyUc4vXO7Y80RYJD306KpQ8bMmXGD5iA
zd2SF/hql1zmp1GgftrXLjm5VhPbYdOb8yZlq4SY5BGc+yiPXVzvfgFehQ9v1rAq8qfNfqDvxeuD
lbLye24zp4qtsR7OgV4tKDvJh/P2yX/hxmyQ1sP6zVaceVn3S6J656lhcORlyFgL1e5yVnBSXsNK
+5OUiQy42MiJtq4PY8EIh87ZecdvcgSo/PyDo3yKyvIAlVzkmKjS1+/Zk6LBaFXG0p5d18iQOmRL
RJWW7NGUEkOW9A8Ke4YsyG7YxpATEOuLa//R2q1JXmkXQJXL6Fxv/jeqt7/Jlb5yRz9djuS1k5+u
zlfp/iin6lPsz4Na94UelkK1K9kVuu9W2hMClXWhWfzDrBA0p5tmpF3mzBdfY3jsVk4DCr4ma86W
BibnIPXFwvTkqfQ69gpYAWv9DBvR9APFUAjypZofaBM06/pUtMZrXGoU+2X2el6d8gxYmo4DU5YF
lkAR/LJKs5wmuBphZtrCXFz8WjdtlQcXR1ZLAellIh2aqOSMbjlgeUzwFYJ//HpzakaiDa1sWgwe
4QeHFXlCwtirPdxteJIFGzBdYNTo7Kiwrl627z73rfKjVzi794nkfDXnE1MUdyXYjwvgKEjtEHiL
M6pGImgKgyoS5qt3GzcIoZENVPV7cVqObj4haqGuT3PAMfSefymyMjqeF4N6pEhr79q4B/pfqvKd
p6vQwHGkrqoGO70qtGqo6+Q5ZXgTyVCSkQxXk8zuMaoMCXMBaOM5ZTutdU5BY8ZEEH7tu3jvZDKT
gdugFb+2BTozEqTcpMsGOrAU4lGJMZL2X9AVFRQi5qF9nhwpqTTWiCJ6AQh+/kvHNefuQhrIHPIK
NvzIsU/WLKjTCGj/T016gqMSs5lBv1iOilGp/1O8Vb6gF8exWpJiUOlgpgOjiU/t64Sm2/0Aq3Dk
4PPJqf3+w4PwgizIcR2qSq9eTVAaDPxbN2s4aaL8IYSVrV0HraAPw98i05Se6uIb3UdodBl/Ze/a
pW7TT7EIMqUEliHeBfLxndqKWvn+AQjsIQQ5BNxg/SL87DKvme820WBWnYlUyHcnOMVzNG4cU4lM
Wx1tk1PwLxtMPN+7A6qqx0Ywxx2XfL33OQRqgKigNW+Qgsb7xByrkuQon1Hc8WgKYHna8xhCxi2r
TablOLVr2Nx+8675WIjengRZnIb16YupXLwc1yRs9uCUgHxqGGmq00LbAJgaVqPCqtHfDWmCuFKU
Jzxu/o61484wBRJk6JuqQZHn5DxBX2fAYDwYXX4cZX9vt9jLesUAzd1+nLbI2nuYH/WVtdmh3aSH
+Lu7WJN9SRV5dB5+rV+c3lrH8XuacovPrQr2u+5lrJcv4jzpl3FDF1Z0+h5OX+wLRCxZ3IkNw/km
v29gllgr5wZLxzlZCjf/uKzoOspt82jtMcis591aPx2DeQElYqZGqKLsNep24pvI2UMDuqL1pMex
SCGD5QR6q0Y38EXgunWTyZBnmvstiww6yiPuG+/G2PIlCMb0BD6S+/wopxVI/bsYrt5uZZNBhOyc
Bamhmk9xC3JEDjmceIaQiPh+C+EBUyXdoiN10N7umm1yd5qgr9rDfXCICQSY3IKiaYqu+gW3M2n5
RGALABd6XnT0kgKJoDvUKz43ErzjyKDYrCXNTtlDWGf+VVDWqTqL1lcEftPI8eBGScpFP8ZALCei
sFfWtHwumfmHOCjwHOJQFIHBrDazvFAmChuxuA2aTDEaYsO1b6U0S+Y1vIbq+YE0tZpyUlmSBa0W
2tefr+BkpUtpUdUsCbP9v9ZtBmpPhf5uSZeAImdP27rokRWHthGXLPF3PWLhBpZXwww8Qn1w7ygt
RtyDcFVB7WxdfEeR/0r+q0GDikuvJdt4xa+AZ5Elew2JcHRfyYUoLbWUKAkulBYlYDc1mEPO5aDs
DN/dC1/h14haHQhef8uTXUvcvwRWZXZrIXJAhO2S/QmGNOW5fVxxGU996c8U6KVNfFHi+3PSGn46
euAyvdlvr771AN+dUMIoRAc9ASU/HMC9WheX0BsKeWU4gUdQ1tLLC77WmdBZWrE2IXy+tGhotVmQ
QsE/HPgT21ofS3UAMvzDiNWBKlzgCgFb8P+5znHcjsFU1Ka++BE15R/rOTm12Z0m9SSbVBkGbYKl
aprUhaUbkrKZHEeVuPg37zQTvsiKdwgY6YglOw8xeUMSg66y6B+C20acqtzZLxIRZbZj8mF44/9F
E4tfF6wEKAPNr35X9/VsKV5WqRefzbxqFgBY31DJ845eUJ7Rc/t9YVVt9mQsq/fOeKZfThMX2yHY
dsXW6v2QybqpRNhagj4Wh2edA14Q57dhlf/edoM/ldib/lHjOgjsGm+WStGWLONtg+0Ze3lcYeTW
Ad/3AxihYX3/ri9rPpvP8pD2knf40u2MFGhV8vhh7SJw6IpNuJ/YcF/QBGfCEuC8m9AEBb+CMX+/
mQ8L/nkitFpLeaElhkAxD5xfRYlwwXhWVHsILKoP3rA1iAjyPuVHOi51/RwQgRl85pPpGHZxVQya
XNZDu0LF3sk9ErMA/G4tA1tHqX//mHznzksZmmy1ciEWKa+ruEmgGjZuAxVD0d36V4QIFVz1Z9Se
j3bGk/7q3VhYLoMzdWPOM2xQ35ElNaRSSurTE6Y0EL7OaWgsP2MMoQfovgPMzSEuIdzFq4CJDeJv
S1N/r1koDJtUKcM3fx/uZscEA/IW3SOLJLAHGvLIoPNGMY6e9fc/Y9mQg2Kb1Oa2UfVAp4mWQbS4
/ozvTGS9WPgMSWBCos3P4xIVZqScSp6vXXxfXxljgtWQdwBLZvyN/SH3NQFboFoEYS4XKPN+S3Zt
ec/MImb6zq2Hq64F5woBenMbLQro3rZp7ieldnOEYAUcN4FcoPfbE9hcDtVfqY05ozzBC8kU5ZJb
32xXtNO+BGIZ/71H5IMjPSP59dxVmY/4FhZVUqgHYybOiwO/mvG8ZzB5L9WQAhRFi2MwT4w/xMGT
nBjo3aL0J2KAoXk2+WGKVWE9PfE0jDbici8k6cv/tA8LxDBzj3R27hzxNFq7HvMEExrqAKKWrEX4
AzRvN0YaMwaBhpBjtteov0xmczSx59S9Awe5j1J6En2u/eoSGXYhLLGHXUOo4T4RvLOTD1bscOUS
zq715Mjes3cMaYz6fyPgwGq0jhPGR5YkE72GSc5t+rFuo11U+NtNd9E8ThF296p/1/bxxtpQozSj
MiV0gnyBHaVkOZkP52tjRomKJ3zMhn4B/MK+yL443lIWkh7LokqlgVG1M5GLVZM7v+0iY1yYP0CC
235RSF4birxz8Njc/z4xGPWKTV4efmGOuzao2MvNrOFnCe7kcRPjlQca9RmUgVMBvHn4GN+WxAxE
7DjA021ccZSXFH8Zg6RgUxj/DUnRHGA+qTGVINqOS14hab6YcmJipc3sFeyRx9/LnKJarzk7MjeB
8YVWNbem4ZZ6rDyt1EEfp6mXHTQL8eyvS0x6J4VmPsjq5u1jNZjSxriJabV/XTaukE52hYe+a0z3
HWbMrt+t+XQe3asauNUwL5l1jCvUlN3aqhQwAYMUcUYV7brG5Dqqw+t0AQS+cLrV8LrYDkq98izK
YSOq1psZB18mE5t7MLDgUzazuIgVgEWrd2Mm1e0v773+3lTq6PIfStWeCHFiWsAExGg+yZwj90nm
lPDWlj2DsSqDPKgQjnb3Hr2Kf+L3Yqc2rrUqHCQ7WjZsLL/ra0zypMebd8geTI52eV3yS/6VdAhq
CdJMK+MnmDjBK+DwDJOtgGfLxITJSiQUIVTsk2BZENo7JzzhEJoKIkvRcRQgEORyQ6nUJv+PTQap
qIN0v0ztYqH5llrhCRb8GsP/hufwHp6pJUpebLCHl51nfEn2PRYjNlph5vJU6ymgrHaM5cFpjOfj
Bnjm3VJ7XRmDwao7mlUYO36IG355zZpCKuTwPXzfzNr4wc6dEXdvFSuK3UKcLXaa4awQqCxJxrI2
3oXU1EP41M4etH+Msk2zWq+dKwssQ2DHW7oeSl6yMcAEe/VpDl5rvULW9o+sp0AtrdrqMOZdoA8h
+Pg2ntHgNGRJ7hDNFdDBUTRBKXYVPIFNmDJBnA+F1vo1pliFUI/1LtuE8DIZ9wkzhSOMhEGqr96L
h98NgRORN+xdmoGB2mx103i9FfSp56U+pYcnCJxfPVoHarQP0kEuG5ekgIxQkRKYH1/Y8+FI2ALf
bv5hW8/BdS8R4YVtllFOJ3FpcP1XhJZnujGeoKGY/6ZkNtwgVIjct/TnSohBJOD4V6/BEfKPPnlk
nMBmcBmD8hKBRIeDnjTlMNHCDAlvaIFjfsh+O0IqkU6LhJ4wM/Tw5FEl6DyYvEu8tHtbYqIK3yAu
ErgDC+vmLLVQghK7Ca3oZ24ZXfmhHXNP8wb7qNTeTs8cXInDPsQK/QQHAlP5jHPYNTokzNfMv0he
oMMFFBXM/IKWOccK0Ep7FISImp5ccE2uI2DL14qaJjgVUb5QPkLBTiQ0unOrvXpFpvxeQ4NvwTzU
lVPh7NTAjYsAPNyK4Sf5wMUrsLD8S267uLwYzO0RxzfdfpvEFgJhdsGFUFnGlSHOpb5n6nNK8doM
Ncu5svyleIGmzLsP7j9p8KlR+rW+TIjij3drQqkgVRW+oVpu04Dw4XL1X8smLTL3EFexqme0c2G2
HLbi66UtCP0S1mm4GuUgy0JuCUI6MaPjRy1yxdaPJWc3oiHg25XeyTzz8yA1E07BdOEw+goHhYu8
q7tIQujeyGY5YGV4LdVnUAWrIpafgOiWSNBQb4OgBx82srFBoS1xD5yfqD01DpQGgEh2IgEr40iB
+NGhwd/x5yqSPeqG1m1MoCkRf5LAquHk4415aHg93kyczK0l2GXXQS4i5yjqWkbLAsPcFBKDVhKd
IroW9UANy39RfrQePueDztOmkhPx9aTw6L/METUjfa2MfE27pC/BRdEkqeJPRJ5ywHsSa9BxcDLH
q5NXAzrhWdRFUF3WXCmllNYgkJETF6df41UUTci76e117Vnz1jobbHKcbIJhWWG2PBB85A0dBc8Q
CwbV1hklFAmHQ6S4Kx5wYivWbED0RkMqqV9oP4+QK54INcDRgirk2cvotBB8HV3+CkND5JN3msnW
oXxi7bPfi5X82kXaGvtGhQi3FWbrlEn2pTEPNnCKFkp6NZ479FFubdnAJMhgBfoWHpcCDyUPbQN1
MZ2l/1pyyaBgkQm0Wk9X8mdFsYgnFHHOXcD5E3t78iQswu/JTSLCrjqt9VET8R035fwoBQA51Gbl
K+MVFzHfyhJGg/VTUlP9cZ2XLETU0mugPdgfXhkdzpZ7F/QFUATanfWQTKOPD1qh2JxKZ8UJNIec
ElygH7hQTr9yHonQgURjDSS7jRMldvvx88eiQQMTFUeJOghtTT5GMM5mIPHFLkZB10LLwx7xmiOd
Lky3PQTTPCm1A4ksQnBYu9eNOpd422MHAEQ1xtdhjgqRWzUHItl0yb2rW7gcusnvn9QFxMlmuNBR
YN6hwRWN3CAQla2Bsh+Thu9LfZnsnBpif644296wzF8arQdrniJSwdPzdg74TTA3jUOBOlcx0NJK
otcUT058McNP8PoxkIGvCQQvMXEut2FewsOCUTjwJgxDHDXjeigomh+AooAEVOfMACGucIw8JrMM
fG7M9QkgLPBZsZ2Dc4BtwEI1maGdQeN8Sb5tzm74QYy/3SKnsEYZSBzF3Zlj/3s6ZY/UW0/0Eklf
FJXwKIruyLFeaYgDcbEAHfi4NUwb1qOBq+/gHsOKU3KWA1XLNbw2EJgQUy+3MPtMPkyWK3Tezp1X
kouOsTgdOcBuWFAUYZC7hU4ODXCGlNPPllHrlMNLYAD8b2kimC33MweWoHNLbQuqAsAiqm8IX4xq
rsIXGy0aEjIyiAtHG8aDhHLIq0mXEz+pvE/hLSnDyHSeQxLbh/f1iTqgwgZZ4HohamCBqEPalVqH
mOahJlc2i18HuvZ6ZNl9AZMceUKpPLidad4UI10AFCO/dIhkqMpdLmU+i4ZmaZxZ+kFjUrbMF9CQ
fbkhGOPBysfodBaMt+XxPzBFNqSSLr3dAlOdoP0Bx5jrChvMH+j0KGK2CeYFHBH4fym2aGz2cGtv
p+tfUNKBze9idGKGH/JPXTTiNNaMi+ZFIKeXUM9Y2DAwxyFWo/YiYV2nUJNsl0YdWuDkGDj46ZV2
M16frRwYm30PuH+1c1jqfmGDLIe/h5/aIB9DuApnBuFvDmApnGfZNED+lUdHrs5m2wXLvtslBk51
CR/Nc/NNvgt98dx8Bjem2z7MTq88OZP+XAlr4bafBWUkRorKIFgOjENTUnBdxOTMbbtHYjju7v0P
5hdFH45sTtVsC7CDdODiVGZgwlnUQD/3IFbt5uAdl0QObAYKu2nOwBQmwN/FIrvN3TbgI6j6k19y
4x8DuN9/AAt2AzH7nGg2Et6ARj7oxfF0YeFciIAgZrVdBUP5MFQcKIMcU/LjODTYytR+bZrJmRDH
3eA0QIoAfi9jAhOrmAQ+Q7Ucag43AhunzqCak50PX53X+ugM5Do6oMy7DNHbQ/Fe/eBLbeNtZwfc
SvbMpSMfYjJCOuLevNQ/R3tzb/ZZ3KGPA+bmONUWp9GO70SsHM3Z3JPUvWhe4kfMMMXUenQJsLcM
Bp7cg3OUL9L+8Wt2SqNGuPfPqyaAoEXk69c+RF8EIwFNId9W4epEJYeBJOELljrY+vdgebP6oJw9
CebRGQGAoUHEzXHpPoOqmwU8I24aP0y5eZHeb9CzM0O9OZmTvlR0P3jTokPE1S+7j5p5kZmjCiCL
GvHRfQ7m3mP0JDz2s3i3pewYHL2gM6naLca4MPelbXxIGiyy2QOvNWYXAhvTVr1NSP54S2b+oI7Y
crQ0OjhSvIyw5U6aoKdIe41xo7W9UTRe3Pevr6quYfrCN6OuNVPavLMrA6Qwr9Sbk5mGFqP1AN9W
ia7AyqKGrlywZ3TLg/2dEvDpgrxfJzBS1eTdNBXKRlMORBcfmcR+T60LY9+fgxLoMVOa3tZla2ZJ
Pivbc+BjhIzP5PRXWxsP8xmhW3Hug23rylk5dtNFER8RU6/RUYVF17BoE+pEQeKo6CGnUd4C1aLY
i7JZa9r1QYrwy+AGP9hVnnEwsZ+ODp4BJm3KZmoUHSieZsQ6wi4VEU63BAwqoKch/okJB2eMAYrq
5NFHhUJQEh0BMbRRiZL6CxEoSTylDSXsWyvfizhaCoR5q+EyKzyfm5cI/SIjr9igNsQK0NAuGJba
ZsWljWeATNVhzMEWFCKSQTgbnmfU+VTqH1a0RLEczMmjYqK1EHgNbP2wWHSYwMA4Ew00uQ8l16df
HKZJaflev8Fd2VuhFmNxhk93PgPP5575OPuFzCQ3nkvi8LZ9A4bsQxzXHbAUG0fNe43usGxGiNGF
6pgBlbCs2Gy58XhvPhUh65wPPPFTJKrezoz5m5WAyJBkFRr2gxl23WOURpDc5FQEr6AZFrztao7K
avFpn1G1V0cN/xyiQiHCgca1pOCquLak9IqM8XtdWmaUj0/CZxX80CxwytXw7Bw2IHiLeStnXBqe
hSf91dXKx0eb9wa0pgEktVSCn4ZK4JSfRniMHjiGk/t7AOGSBsijy9Brn9GsX/OzuAd7ApgbYLkA
bxZQESltBEIrdhzV9ezMmM+kDI1ILU7UI4M3Zq8lSRA9RcY9KfGPvcr4lZxn7FNLoJvosKYKpgwv
RrWdS+1Obmqj87H2CLPx2tYcfxNDq1II0k3mppL3d60i9QyDZpyUiD386CZq173ZRT4FXRsUU+c4
PPbT/nPwxkgZ1SdVtL9tcs635tEvmtfk2auNAuyxqReY61NLM0kHd42FPJA1tu1o/nnDroPZIV+x
TglDwzpESWzDm1XKLGUW7o+MQm/YrwNCGUQVwu/ABBeG+2aEnXLeQOS6YCj9t4fS6I4yQlnyH/dm
161b2dx7RRAvp0qchnUal4I9YxwbhHQ7vGeNKOtgG5562/BJSR8eesit4zLH/Q1eTGKoZWa+LvuP
9atTMBiKdsysbFwk5uSUpLMzFpSkvCz75bGGpZX9D45LLBlxvn5Y76QxYi3c+9vWPKwRamJmAb4p
8uuA57iEwRu0rphapZFsWHXivXNnyUy35ZcIjUYAxMXM0T6iE7sca/7xy2YA93Ukd24BdhTVzYlZ
GjhPpHn+TLYkqzhHrNB/u82TrIk9ORvN7o5Bag+vvEw7N2vvMNMtM+ds5y9GnO/DfUwmxp3iJDW/
y3cLHE1j18aHZB41eN5aDH/LzFunaD44CZ0moC/9DM4MqIfRKWqSkjeah2+2inxkOKlftFMSypsu
A7nxd51WfNA2Y7fsyoYdoAb7a2ar1+yJkrO3nx2SOpq/NcdzYObbwWWGJgfzHQdb3CsfIjwaB49U
EP5X+ljnB9omszIt1s0Sw2FYC7ngyAdxp9Pm8AR4r7/KD+JlADnoyb2b/r1nO8rFZZ2KcIbompkC
D5sS/YL6L0OE8mWVO0YZA4zB7npAYgKJESThTK6a183rj2i8k+Nd9p4BovRmEAcDh6Nmv/K0DYbA
+wVnbu8QhvYAHSHdEKlyH5LeAWzvvs1+D8NauDw6R5LUGKl7BxJsGRXzs676H+9xNAd3gJBes3X4
m4+MDhe92uKGWqfEgfBU5BFPSYzwKc7weZNtEu1XSKT2TAll+f06r0FhQw7ESgTbmWHYKyIunw5S
mXt3ITgrp5XziSr8UnWj6QKY14Sfj41Sm3JZyI3SM7f0FUOkSBiDzfGe+BCQWXua4ndHK49xIqi4
n/azi6LHLvGStO90b+1Ta6wO+GkxZ+qN3BYIZ3DFPS/yT+9TAZaouPuI8IET+ssrbTIV8RX08grY
I06WH9oMq2gwVfjLnTpsevTtdzfhaLpRxR5rXFkYc1odnuw6tAFe9guVf2jg1wXqPEJ2UPYjYKHG
pU1OACpZVQVHoC305HbJx5iZqJzHhsm+hzBX0bRofnidbJhsUpfujY/6s17f+KSXgM2AVuQNHVEO
K3/SsjEsWzo22eewzkEa05c5Y8Rv3PmAvBpPVEtKyce930HR0axpLNweISBj7RVlxLxR7GEv9zCi
OrkozY0MleTzV/b0O8wG2m4UYsChQYN0S1R9ZjFuJM1Z/lefGXzb2zrnduHpppOtVx/OmU1vF5rW
kxKkv9tkiJYYBulUpkS735afPGk2Detw40zWSVxhFjLgPlAv+sajnWxgkPc21LyXFnBLc4JaFe5g
cNdxPoZFym/Oi9aMEB1/zw0YfAZ5MmS9d5ybXey2tx+Tvzx6flxoL3IyWpiVilyTs3ICUt9U8PPT
TnOZzwwrsh9N0+sOabxNsg7HuxGyZ3O967HCs9QrKYd0G6N3R04x0vr2NAECdWe87AoCs3rMS6ME
oKfVKeVeeFo/IR4rK/IAWHuZQDjLAfoRJ6ObJmSB9f7Ki1nD7UDdtRSCTAJkrZQBcm4y5HGsQBFs
elM6WrSZqPjUqhY5iQoYGRH0wmZDWgE/6F0IgCiHPDN04A7XTeYUKdCn/JSz+HfTdk2nzbWLHi6p
CLwEqkkONne3b/R+GYUNyTEd2jI2oC09ZkpyE91LxdPcHamCEDVTyTg4oiEg0bz0Gt6sU6TEAWjg
P/yeCJ/Jlu/sIv4AsQxJNOe7Fcmh2MEexg2NHHFn5clvHFevv5wxLUzy8wkGXGQ+dU0b6mDqedG1
TEarhjUqhcgIR0qLw/8xYGknmp7vkx8YH88OhvhMNodCh3neX1bdLPQkz1KmR/XXHxzRNsmrJDtP
R3WzSGxMwb295BIc+skbwUfz4emXNLwCiY/PjlcLlSNbIrC84ZUYKAH3SBd0cm/xslc3G7EOKBtI
BV4J0yYjLCgn2BluMdNwaZnm0314OTrvJ/HfB3fPSBtEy6AzThVQNSEUYsgavN1agyMSkHGxxX4M
b8a0ZRxHEDDrHRNGq65esFNubWe3deZ//XPvMSz6V+1I6dZKZyf3ys2GUu9h5TXrtc5vZnnMbhUf
7HMCSec92e0vsyKzvPXd7P69MzJkn13SSsPb1nppePZtqGyKFG1JUD1azFpe0tTFzPPtnXo6SIZn
95skH3nrYG/OuOplu7eN31QXlM8ICmskUTDBtNvsk3rxoCr6+j2a6BxpQGfJSCXVB8Vxf80qMl73
lYyldpPfFULkv5e0miHBF+6lsw3ThrONt1A39nE4nzLPlepqT2F1so/gOIx+Rs83fAzP7j+T2YVA
Dc6wOVgaXCBms2I921kHOzO96EIpdnDP7ouErHmQdraUEwRuYP71Ie5tEhBz7jWrxmvfvIdXs5q0
kKfp2b2FZfvq1v13lDoZ1SxIAVNGakwoWZbh3L8246IC2cHkK1clxK006BOmRMhVl27GRoiCB6yt
KvFpRn+ccbILWD5Bk5RqJdmQZqQTZgSsRKoJz2ndsxZkV6L2HUdrgl+mRGgoQ0WZTko2Y8z7fyyd
13LqWhBEv4gqg4ivygEQiGR4oQzGIIQQOejr72rOLddJPgakrR1munt63t9UPMti6mnLhNXA70Xm
VGp4Rw0S37kHGMS8cIdqeARZgFrYmrDe0XsH9UE6eUQZCR9BDJbIWVL0lRW//zrxdZqTMn6RC6vT
ioz4VYNDaTgOArdu/U8Fd3qW6oh5R23ypiq/tC/0VhEMoXL50lxFlBGxMZTk0+OdjbBDAMpyqPXO
kladPo7/Mjb9nT6o7XuTj8t4n/I7ZwGGQbophUnvbdmLhUxRXog96qAdX96yh1tC+HLVPuCGMoW9
Z7ocSkm1ZB/4praJ/eWh2qL4ba3IiG1EIxgbPFCCiClhc+kA8L8xSF5czUXHfE712WhIeDs0M6Az
D8oYIaFdlcVfeQMCPy5X+KmgYnBq5I07yiqwFgJEke1Ac9gy4xwvftUdyjaiAVeuTg/a6Jjb8uGm
ezI2AgXVS0sJNOmnJ8CCZJH8UG1hZL0qz4ZayDiEMN7TelhDwPKtvQq4aCzgBSkZ4IGZeLzXgYFr
MfyqNMEXgDH7tqWzljWkbTFhLKB4MBhcMy3EOSpbUbPmymgfdOLlELq9a9AkrcZn1UMS/n4lXnp1
WurQhxYl+yBNmiBEBtkzqMnXtIXSaWp0W+xIW4f+z/gV3JRsODjjuFTK0ms5DfPw3jvGp9G7sIzV
tac20Q0/D+ntzI/QJdu/els2AHQOKM05lzQyCVeuqhmja9Devejlkx0bopxxbkT0O6uwOF5ZT8e4
xOSuOacXdUKFhN/pn2ZE1PyxalAggAKKMscg88gEZnlvGfBlrwGrMcoBBmFLS0GPP6fgJOx6bNWp
T3MrQC7M3ecqiqI/zofN2znkwBLKIZeFLJYxTGGPzvxvHSCX7JfSfgrg62TYaFtcSANQRyq0wlfv
kexabmuKeoyy+7ZfdehvjEjsAqgOhYf5WfVnFz2DXSQNeekckzuq8qZL+Ik6XD9VpWCB3FMFr7Kg
q4ePbuqDTSGMYIhoZu9s/TrVcGl0TYSCbUlbag7zNFlSH9twScBqTh2czLCrhF9zo9voVu0senqF
leD7c2QrQg3iwf/Qvpmehypledvzuczx6mYtwBhviM4luVCnfzK9McfGENyE/JPUpUMRyD6+el8T
z6N7rjH96nZCddpS3CyV3DMwYC51i7SSzUVE+F/dOhXEojAJO93X9MiudCdCR0F3ZZBgGYA0kCQG
O9pPXgO1oa06pOW8p/yD6CLJJLpRAiinjVdXm+xt/Oq+f85sU4Z7pslTzs0XSaOBO8V+8AD3E/rQ
ATvUMV0Fjaji+JJRk0w3qEinqK1Hf8eM/dl/8nopMbd+5rfcOqo1XOJDQIygJCwggaYDFZ9i6kBh
mJnEhXdwDT7gHHbcHafA1w81xzSmek8ZaCdz0vDqFUNtHSv2Pk5sqpuv1iW+fjpAf0w5zFUV30dK
38k/BrtYBo4VOInNzVzrb/JKdJKWtUmC1Wrlbk1OUvLFzbiJM9TZ48COWoyOXCjVMa2/NTdrj/Cu
O9aehckJu+wq45gsLEowIs49e0yuf9YJiDvk9UwUoa7otBrgrIrrnJEk2fxc1dfxvCfsOBfWblTO
OOxdvCBZjahYHS6PcuR51br9XLsmkduCFnINV0GPzgjmpcOt02BOa7z9VGSBgRVN0gsrnwSszd6L
w5kUUfIWqZ2ATZymfYradnVLUlofZF6d/sRYYp1mrOnT7ACHQavlfn1wio4rnaDN4OLLsDL1jrM7
2mN7k1qHKOX65IiVWWtnLXqmxkq9U34gBhOAVJJLULw/NKfgaag7Kct8u/MGzoxXW2pa1TbKs/A6
/woomrLXLesUcXHjCxdm7lZP2szrWrceppjdenDhPy9+g7zVxgOTEkhrOzHAIStmM0h7jX7qees1
PWcHW+9mbupgNqm39TCn5xITAm6V1Zxo40Uhn+PGL3txC1YLMCYFXh2nw2TgZRS8mNWkae9XxFvJ
ljdIrdkD3qvV4xpVKGZ6dTRCVPGgiznbJ38tOCq1WnxRzRXUYzGFJ3+3OvnHqPRYIXEBCNY/zFKu
6+RXSgrEHjCp7KWSKWmkjysudXKapZP6PJ0sg51bYRbwOB+zh/+IOkllaz5WfGcAB/ACmmEWIlch
jvYfPqANd4g7pKPioibaNXCu7xaukbh56uZViLV0m92L3wxufsfBRLTjJJqqL3RQDz/3+ICkHRD9
OVgEuPmk0zJ3ribOLl6yWFDFyRXNQ/PW6nf6j4hI0UqooBpUkqJX+uD9zPSqf2U2GtAF2jFXWrdj
zcuE3X5geMtRPUbMyDCp+8CD/FhJU0n5V+m9Y6O37dZG5v7v6JO0tnoCsLZdUBpKiWALoXUoqcqC
F2maWq7ldOj8ZyiXQyLVw/24FbfiWijV6rJHGcUVJ3YqAbqdWCySfNtv2EzVyEMw0PVlSmFU+Xad
hktyp0Y0xvrR0uvg3ONxK17Onr6NgM2sy7hKP/JoN8d+AH6jNDdMFtI7UBBhw/I1gYErhw3cFuoj
dF60MiNHfAAT5huCdP7Ah+6Fxau5xMC2jtvxgej5TJSeOtni2sPeIGQTY8x3o5RmvRdcSbc9eCC5
1D6YnrnFrOEhBst5PrmxBpg0QYOUoMHBnPdyT5K2Czhli0yBJ8f7NlblrOBzqv75xTlOAsQeyY5E
yL9jl+CJE9hQZ4gphK5vGdwisgAn2bky0kXUxtWMNSC8prra8dmFdYoBBHupo5FqzMAU2Lvu3pXv
5JMzk6lBem6fe4XHFHfu3hetAAjqU7/GQF4ZuScECLnEAaUWP1R4qdNhsuFPGxHAxI/4SICVe1i0
MhY8kf5hfd0Y0a5q5uRCS7jjK81hDtFz8GKHwBTirYpiv6T7VfqHnb6FnRNnLE4RZBNWEZKxDB9s
IftVhdipbe2oK1EOeon5GDi48+LkNma6YZqx5cPHqAyqPGqYUrtFZSVxjk+ljVOyHAtEJW8+4XAy
jW6R1Dh3HhzyurEqB8A1ufb5VAsD3tQajNFEl+6VgkRSl6q7aPiG/QjOyaO7O5n3vsKMWxBfe0ey
MPQsZPwqO+1QaPciXILHoPWDV4FkxQyKnZikYEr3Qo7JIx947eest7r1GF/7V/MTaTgH0P3cP4ev
33J8wnLWbU+P8yqTVdRTQATIGcTMZiEqUzu44yW+ZW3kPrjKyEf9wWH67hPboMJZNLq775b/RZZn
nsP2zzl89qt+gS3xI/walR7uaQizvyFJoVXJwLfwjM+koM6EiDKNvnoliRniPQxEGEoTCbxd+suA
qJWPzhjMR5faDmRlqDpIFdBRHweXMePEKVv6K0CKB/MvnkIoE8hj6Oxk/j25UePh7tfA4eFj1PDJ
nZ0DmXl9kpPLPii14KDcbh6zdrcZ7KBkq8Guq67xyk1IB/pXqzU7D8+oZEZ5eO1Vow54fOmf4iwc
4MnNP4qJgo+VDuvVC6qWOT40ovcE/pQEPMw9o1+ZLM1NwaLh0IH6hF4OWiRGZRecNbx7uE7nw9eF
U50Y3LtgXfwyT3Eetsj6qtyfwnTgAYXFx1ncDIvwGDdWjB5bTxRDdbA8CpwnkRSwrm5En4wJtRjR
NsxeuD8LnOoPtk7dBt7AE3rAFsFpr825sHoNc9oiqQZMgY3HSQg4JlenH/nVQRyxYtkTIsPPF/AV
cSGQ+bw5sNSyYRaW9Ksdy46db5iwfOAmbOgsdhYpDH0PHQf7dmoBuzwJylZP7zESAHBkHeUhaAKJ
UpW0U8LmhJHz4Y/tIiwW7GwcqDve+e2IvDBsPoXQ7MRLM+bl0+Nhhi1+HeGvYLbx3Sb06Qff34Xf
MtmAtA4lDyvMFST10lNMeZhfBseBcICWW+0KGmDCEWkZPrCVEsfDuLRvQdFvh48lpRMqnqD8jofL
JsdtvKz1i5OoDdrCe0Phuxo4PgX5wlRubaqkIOUGc1Ka/LLFMC6Kvrwx6uTeNUAu0BV2cnlrL4FQ
QJM4aBeqIQEyU1HWFamAlm+VNBH3NrL7mpUlaYKJHG+MF57TPnyCuM439DZkZfWb7qzkZSd6zC09
CDH+4XDPssZHoEXrDLnqUd8hyzy+7lNe99dY17k5EivH/X6Sul65//1YlR0X1N1UYlDDR06rXk0k
3i0uS4l4xHP8U42hMMI8+3QSTP/w7muYtV4Zn9ZPSlJqHjUqp+6l20bYRCfXdqgBbbjLUFqBLoaO
8FHV7tN7BVlUBh03c3KnuSnCS9zwD8gAsjAfgpdxmhbDjDD1SAxPnZ+Xh42oGOZkroLp9i4P2S82
+zgjAMbMHhsDvNXBSiaQbe1Be94e4NT+8LcbAgmavivCRsREc2W+BxI+yTZN8qSteflSPEQKy4sC
/Ft5Kp9fUVsHHCdLwb8ffqMglMl6WY+pgN0qNCE/viXFYSktbYXMBGEsLfU1xWQePNMhborSXh29
MAHUxUdRfryJUWpCMXIM4zitWPi4Aubhv1bwMQSUDqer16bEoINheqNP4m30W057TAjEkbTmeI/0
jyqBqzzJ3791YO6mTZT2Wxt8DZo29DnBuoyycXfHFgEnYIxrcNkaTRyQ7peFNowiAgZDUQrJDqdy
X0oShpSFKINbndBbR8cyVE1mHQmhT34NZ4Fqokq2JtzMe9Ds5iiKwLDiq9volXSHUqhbJfa60j77
7griLnHpbsbPz7/O39ugOboQl8k7+fHpS7L83jMJf0/9Wx8/AYzw9v5PjWIIFXnJ6hbLHqX4H/sR
OcvepgjfP5lwxZP7IOXlDlYBexYnYdXLaaOUVz+ojqc/Tz8v54l+uq9actEfQjLIi276vg0hhYld
ZbgdwMzt+wWGe53h/keHKcp+yBVq2RFIPf7UyxaAH7nCIuu+wgfdvYlF/a+qKTeGR4hiHywfYBCy
QFmKvlpD/U03S4X8iMEZXhmQ1/DBu9M7/m3ydpe/5aiNUtB9WTc+8u7W7iaScl3V4Gw7/PUG7ar/
wtaeB9G0lz5sxc8PZnqCAFDXkAdVIW9ETahmRebrKn+rIIpjB+PflNWR1e98dKSTi+Wg3vqQc32E
Y8I0lzEnJF9vDEoQ+PMSGt1jPi3PO6Vje5M508Sn+oong3yjRfRRiIAvdSzEToTyirnCl7eWe/rc
6Q4GYDkPZpLyRiURLbKkf2mpVl/CNKEjH5kfdAepARP6k4FAhbrK8NaIDbkxtfUjLeEjP27Da7rj
1cmisu6jwfcZ4m9ZDDCzGHpR1jPF+HgsTJuy4AY79TT17+Crar3+711wnCYdqwLccvA7l+kRKTl/
SkfIR1+4DMpr+Nvd1eAm8WLFIm0rw9Sr1qz3AcwlwLCC6wrUOU4VJlcmo32uN9bM0CvVGGANTZ51
oas+BkIzFARMuadNe+RxI2xQzaTprO7Gcsl/4yojgBjouP+j50ClIuYSrALr1k9FZ4ryhBZDEUMZ
9vTdvQdqMQBmDBNWRfsO5GdW6hBjfYHOT7syBFYmZdXn3JzBBkyNLZSNkzVOjemadcD4fvSSsrGR
0HiLiqM/nwUvXE4FYBJ3cehBtv3TIf/Ia46yIXA0dH1gaeh9qVWQ14/8AlQwSkkF0j5+KKfUEzGQ
8Cts/nWt8nGkSutv5+/8dFCMgb1jGDyvBTzAZsdIAg4Qzhag36w3qnX7qBjdykDNy3Fqpj4IUwEU
wDL1OkiZPJBn4agZfYFRYbdhVWgbeXbh3RkrWblpNMEyCd2psLYUVD69k5uBw0kQAY7CF1mNS5qk
NGaGDCJld9eOvoJxgFi4EpqiPqN5uaBpGbnWIZVeboHpgipsKXommEUpALL8VB4xEHrVcDmhv5wr
khSj6xKoaTR3MVgpv84EcwTFSoxdDgqP4BPkFImIsx8hgiAlEw7DUcW5p9cZ/j9wiLTnk/w9J6C4
CPcoW4JDSp2j+2mC8/k/8sSqGCsHoYCbg7IHvCtR9CdpJJQnMuPEj8+yd5VzMQf7CrzQycF69i6t
JUCF0yHnbnRHg3Lg04nU3Cf5hmzO0zBeKX5YxEnGDQinBavidfwfmRbuuEeQTMFeDNwHd7tRnRAf
RqW/59BBuUiw40nO8GKzSIccLxy1O1vs07+DVvddEj8eSDoUGFWUv5JY4l7DUawzkZPxs5Honf4x
T0SQMcoTwj8dVksQv5dfeAQDoA/Bgw8DppoDi1jbjezbsx5gSY8TmP+yCh47I8SAaWyO4NcEk27z
RxJIjeqOaYP68ZNNiQ6JWRktsHlyoDkBR7IckDwrdlA7kuV46138U/Q1p2MtX/Q6ZJ9T3xZ2v89R
3OwK4SaXIr5Q+gyr6J4Kn/SFe9YIPwbCNZmYfP7BZkaST3woiV1c+kaUmh/0k6eWQZIskocfaGfc
msw9l300wYeIo42D/QB2wIhwfTC0DNvNv+En6YMkWe9BhyYyihvASQC6UDkdIsXanb4mf8Y0k9cj
VBqTpWCIXhjhK9HXPp1ZpbfOSWNSaL743GT5aKrt2FSWzOCzNR6XgZbVlcsWEk2HFkEjinUfkfCG
F2jJUTsQqRiTjZm6H4GjEV+1qNpgRvBBGwVcSg8JDBgZ8CJwL4KplFisw6MSarHdVDRtIwJAwIcd
s7GSbHbkYKQ+jCQ8zmd+KStTbb1CbWmSrtaYXjtgkkxgIWWs9nBLFpOGjBY/U/oQrm4pLBROMx8e
AEybVsbc1jvpA/kF0krLHhIgFt/dewL4uDQS0o2CxXLbdTharj33BUcCDEKM8NSF6igbq/BiAWZK
bjUaevgUv0Tgzx/MjScz0AbcIDkDMVpvZrPurU3jCMdMquY3xB9KzpLe1zDcRPgpM6VuXYIOUmHI
b1d6Rcw1gaeg42EcAMv3A3jOot+C5Mc6mwT0y/pcfYsbYSbyACtWSbTaLybp8A4BJ6KWJ8wUCu80
TRg1ZojOADpIRqMjjGvqvNiVWMHDB0uKOBicl5t09zsgMKRVh1GLrNo5ibH+F73zlzN4X9a02oPL
rI559jzrdQAQSK1AUZhwM50LsjimehYJ0PplXb9B76qL6uKGSmpHa5pHePw7/S+b4mxd+o3ei1oG
qhmuznWNEIYfXBKidMFhg/qcPQCNHWJp0gXQyNvMUM2n/UVV9Gp/6JEGA9Imd/j+8cn/ihvObobE
azd7DbfgAH2a9h6hX5fd1mQL8jJvUZVpLGgsce6YV/yKcAQjTDXCp9tatBZbfpDAu78Rm56xrtIe
YrJ8kjEr2CJISE6zi8y3+AijX1BXRABHFUY2vtu7aRl+QYEQD9KPCEOndX1c9rfsKPSgIkMhOy79
Z68VGTQ/iu+ZWSwYzxLiDBS7GXBbrJ0Xum9cPgFKJX2pOJ2EL05vFWDARP8tY7qTgJAhKGMZK4fV
Bg6BYN8nBzIwrdh/AB7KAXss5AbAwa8k5FOsThpXKBP6eMHyZCHaoUyQp5tTCupdmXa+rd6YGUMt
LZpH8Hnh2vQ54m4vCATrA2VY2QQWZRlwT0cul41G586BE0QnYsbLirV2JnSVzKtbVJvfoktEeKjU
yU5gJsCfwTj6Aje1iFuftxif2aklVH06qzPxJnv6jtyQmQfKUOfr3q8qRkXnOSSBm+iY0Q3rgCvZ
HHQAa/lr11bYWe2f/H97YoOJpLsGP+Ux8DJdKwGs0qtD5N3CjA2d6+2zl7DI+QAtKPUM0f1wH/wi
fHxxufjm8gEbHfjtT4CFokH5l85LCt9Yk7r+L2sFSURYjTzmiZkmdBiT+AUGrF0XhxBGnT2MI49D
T5QP2y9wEpEDYnD0GoJbKygxAW2GhD7cojiwFwPPqGMXyQEqvIF5c4oMhpF+VswpX2TNv81HR6k4
IlAP6CnAJyksCXs8nfyuOtuXwJYyw0efCjLEFIJkbjCn2Cu1kusOFvxs8EL6dQWQWmAMLz8BSRMu
3IHkeIR3nNmE0B9IR26cYV2wK2ZJhiYk48xhAzdBZGDlbRk8iLJCpgz0A+vM4acGzWB40Iai0DoA
HiiK+J3CgY9ciQBHcIUQJ1QTwd3TmHbMExzjw6bm4oFhNK0Dng7TV1S7jHHkmCFkEv79DHqLtTTH
sCwyFASkEaQim+3iQTgoxQMlEp4IusNIcQeraIR4RVA3xyfKF+KokrMEOQ37MzsmkfQHw/wce2MD
rIyBce7IXWG1Rcrx9j2mMWGMhovJwoSV5H+sEEylLrKtRCXjP4JF7wXeeNb/A8pBHJK/M8nBhuoh
YyGQuAPscqGcRF00vghPESZI6KCuJLJ2inogWjyiBWFghHKDa8BThDNSYYz2BUWNKTJcuFAA4xKK
kgMkpr0MHCT4OMvhRpiTkQ/RvJyFCIqqpKfN3GGCCg7c+pokAs94d5p4XII2+rP8R3AcPUSFzKFJ
Q9RhoPzdQRTWBzpIpGqlI935g2BoXbFHuBnWh9qnDqPjCF3B5zyvs4SCYIyOY6VZuLO9QYu6JdrO
Mo0RtgJ6igbfThpsxtseN2ZBYIGPIpiDC4Tjs2SjR554C7vKQJCCnm1yRhG7kSahNgLljORJhEhw
mXiRMkT0EpQsjBXti13Z9jaKPTIiPy1yBe86c3S5QQKeDKaE0uFlfj0RWuWCjhTWsiUoserwBrk1
RkgXvdDAspXaPFuIXkItoN87PmdItPBpU3mq/MTlWFJgT1YNgGzPfj0pcYr6mI75D7xmAHWAEelm
HlzocWMZA5U7XiMZalGLmuw9vBbw0JjlKwx/8aSSu+que3G/kifniGNQnSlPKGq/8WRSDWvFfXvD
aTFTATsOa8606WHoqSIS+lpSW6WGjdKtyLJO5bbySMOuZXMPI6onUAidWJZyA647Y22/7JJomA/q
4U608w9UY/ZoRBQhEdF9Fso2FJacM9e1D5FVsefceKeS/aeBmU4d1o0Nye2tFPA1+Rnpkd7gsDJ/
3dFOhCYs7nc7lAGxwFkEPygywDNLd0lzkisbC2w090LNFqacVbUAQDpCpSj27fJ9xTDY591MlfDy
VKYMN5Vqfsv+LbCQ4RapsZZXbeXjGxNdQ1n5YiXDenvR6wONjCvsVw1dTl0SRnBZvHa4Hl2CusnA
1Ti7sfrPKG3ssG9mEczJY9T8LDnJJwz3dQXqVhZS+0kjzgnyEzay7wpOZnYzrEHwNNwVTi8sfL2n
sa6MSkauLxdm7tZaDk9BCyu0q3mfCpiuflddBYpt70aZVMt995HFgcx/Z+TTcgY+YM8DtmITKFZ5
b0klxBut2GVtA9ZKcTVf4LEphz+Hi7ZhpSt6wlVOWMXEY7Yrj2KlQY1Qia8DeDsb9DjrH8Yg0wiJ
gLWRpwUtQlOl1SX/ujBWVXelqq6tj56tu6PZJ9Vnpf2cak8rgyPYR6IsvsOHa6cUyaBEo/bi6ip8
ECpPZ0v40D+iEIObtc4/+vzXmIQX8D3czwUFEDEzplKIKMsy/IYPT3mwjxxe/1LIMQqW0d59RWco
BrSUpF3oL+MKHPWEMBj9hUBTzWvqz0LDhzls+PcepSeZ9SIeqLnnRcuvzGqUKaRg5r1b/Pptb5Bz
coLFZTdv2/W/axMtG1OEPR724Rtb4piT5sRgQpWG+eSyUphwmu2+zCqTvt9ICC9/r6+w1rCWlAp5
p/j+DE5ttpblQKcw2pIa/VA3T0qjFeAVdbtzIT4CJtZJ5tywEURoRLaELCuAJe5+/X6B+1HDhY3S
1XotrXJJvNrpX2boO744L/t576NYydjbhxBJpx10E2rYTPRWz+ju1hCcloFiy++Ubhl8Fdaxbeao
eUP6sPaqqxyVU8vNnWdhPT8vBw9AnPt0zpNHXPupQ/3mFO324LwGz0WFoO53i3SsrpLC3LkMiuQ1
vgz2v7fxJVDRD/zBNz1tmIIlzm4d6h4eDeeKW1Jq7evUFe6wBF3fp08E6clhcBggDVrfi+gB7kXX
XeDNnW3Q5Izs6dxrdvptSJo3pW7eY2efguO4/SeO/+5U1g0qS6DaOYx1rGb97GebXILntPL9Nb2N
c6RJLwSWInGUdhLTu4NsUkW3JTq36FfWXBHLt7v/5RVIGqrm4ERtQQcLIkqRw2uQDxohtqygrP3t
nNIQp/4NwEyVcoPWdGpYB9g8XSLIaMfLkYFXFmc50mhsU/+WLMLvKl6nF0p1vyjsXWEORU1VXOBl
aiwOEbEcwvoKEgnQAOBxbGuFATBLtv59ei8dKFObFlqhoCs2mtCgZp5Jd/Obdi1G0v8e1NHtpRPq
sL3WVSY1zd/2byvhILvNloPXbDc6iNm8of9Lh8cRrPwRcvQcFiZK0ic1we9P3TpVFOwpJEsKTyZP
NZydKdnNJViIc+TLK5IlerwCQiAAFCikgzdBF9Sl7kPAPtp/wPkMz5if5prb+Xm7nWE2Bu8//Cxj
KeefFNURqqCqfJst5MP9XZ88iu9SOHG/W5RVYE7EkkW0QsY4oq6iB0MRknntp13J/d60iD2jJf82
NGIGzjy4RT/+eNMqhfaqGeevN0osQJHTwPDmc2n7eSoeIv/ZCewYCB/DkCZuEA2TioBR3sVpuM0f
2/Ey3g6MP2GZVUgMWgtJuCiTL8y+AOUnhewM4NE5RDHcvAZnfAkNjw6QKoxBMRCeplzpdvyglR4C
PO8IR3HuNuHjUCCblWkNAEjIv/Lm2qhgXgCd00EXKJunBn/UcgbktX+iZOox7Yh9fJMcdEh1u+yr
QWLHeqFVOs7IWCfNOWo2yKiIfMBv/yLpJBvaBrVxw9nPVEuxm30Z5uYyA8OwkCex97D7SFJFNLOR
PkgYJrkKsqN00ySUq7HNCKHiggoqIBRSicOA9vJQgm0HFl1B/9TCcD43kVx3KefoesBig5nXXQNo
IQ4nuCWz6+qcoOR6CsacuaMhreoyutVtk3j8D2WCMXQW7bZVI6AL2O6dln8anb3dCKKbWSV2Anaa
3UcK8DrqenY8AhJBl1cTgQpIJBkRBXjIgUkkWB5OtYv7tVPCEl8G7C6kk1v8vrY9+MEoF2lMgMLG
tPRY3/YN6gAh6SQDakAzQyFcDwEsIIgAjw5CrQaFZPPluB0cSzudXNiiIfQBukHlh9dJ4WULigwM
UCeC6FjZqyC43KeNtbqde2dvOyT7tO+crHDqMhwboPJ3Ty6r2SWSqBHocyJp9SA5A7do8FxLyItt
7xjtVzccPQdgZv100jg5e67xQfvNT4l2zXmNXjtyjSvviloBz/sBGA7Hkm1Ivao8GeyG071F5eEV
EziOESBdUL9KQt/p/nIsiTrPncrF08hQjQOaBEV3AOo8xKhEiFD0DqNdZu3jYnjKLCQsHLpxDUuK
hWDXnUV8uCSpRqWDrqU1uYUAjYqPU7gtTrNP8osQhANnGwGr2ylZ1z9Gm3hKOYp0oQRFyMgkIBAy
DkLONKii+TwNOK/s56QVsfc45yGikMMc3QuKmiw3K3B/kHIBcVKHfDH1BfjC7lP5D0jOrgnjrnL3
AUMNCC7iF8oZKTXih/4/lATohLtYhvm/fKns8kYcSPRbk9bgQIli1ldAuPRu6EJVwn9wtwsjKsLz
1dxzDMMbCIBBYXV9eweAAQHoOWPWqSLOJhqh/pr5+mDLPY6KocpZyi/zMnouOm3zgVakypi8Obzo
ich+z7HIvmivQUxvdnueDYEvhH5B9wwuqwMuH8BCM0ScAcKvys+rZV3nh1kTq4M9q2TvnoBCvvi8
1LmM7uCDym+ag9r8SCVt2uNtQMHBcZmYLciWFdNqUSf6AGltmwXlLhUGH3lNRBixg4tkYzCAVW90
zyrcXUzR7YQ7JZRQvEhpzOjAeNINfYQOnVGoSlr+CRi2w5t/WNV+ETuBzwj7aVmNHtjfg9hzURIU
bXvL7sl/Aiit6oMmxzCMv5BsFD0D+r+jLZfQ4kPTkVWxRwHHJ0B/PSPhypi8A8lrix7w8CTtwf73
sx6gJr+DozEAoVTue+BDgiH6wqYINfPPJk1HcISiHThKWslSNXbwqdAzNwjYmK3aVx40HzxPD2NN
T+SPoPUsXJ9efN3L9xIgIU0ApqiGIWoOS/T32wV1Qdo/6ic3B7o4OewfJeAIQ/oB9thLOn2CPOK6
joUstz6oGWb990JOizCTguVGH1znMqO5/GgZpEMJIhKxsNS1Bjtco3qqFZzVw8NDln0SWhndVYM9
5gM8QI20ElS/2rZy4gX4CQgOYCwFoqB1bHz8AVb2e5sJFQRmAihECEsUHcUonSNN0d4dXETEEFug
1Yk64DWSJwLZk4QDPsG4AAIBJZTeUk+DweekRdcMzQ6GvNeewnAJUybiAFL+0CurGs31eKawBXwm
q2MCo1R+6g9It0dsp5xYkJRk7k37MNMhk1r3OfWLyHYEaRm+aoDUPlRx/5nVKdQHndMv+33D7C3G
IkXRpnqDdaJIZKHUYcEaJ5MXJyJIhJKvLTA2Z02Yhehq+UoIY14z6BFCrB0J7Kc/vJh5GgegNxA8
YjJ+ylOpvyJ3xh8roUon3A8Wt+DxUDpibnQYQlZrnxtLAM8Udkl0QF0+JCVwWCcie0BTmoKrKG9R
Nk2J+/gLldFKUjmOIy5uw0Jhu2TT1KbrpAtd+M49cBSKdpFuhn09YvO9woRXWWutWSOKnyClz4k2
etAqKiFZjxw5k30MY0PzY9QhpCEzRf13r+W3Ny02G6J0t+F3SMwf6Bo5KFAGcMm7gZJZ4LEFucAJ
vaSBRCuLDvPDXC1ccaTA0YweavSxVeMiDX5hLurouihLBKbAF+z/DrS+VP1LBuoW5P1OLLFt0+n8
4hmJwdysMseb4tS0TpsONdsF+ThWNCgXNkfciLdxNsINjf4zNR8zitmFTo7nuDm7De9x/8IXDqJ/
FS+d34MTUgf8VwM57eMRZacxBSRYt9VkiI+PHEZbH9OFfRNDhaXVwsXqC+MA7KJSgSoY/FZJguMq
hhHGePuHB3C4Q1L8+L7IL6b8rV2sO4iJevLKZhsvTGjxh9f4VEqruKOClqXtlzxUai4wKbBlOYh1
H6h6HmHQjRExdcmyx+3WqfH6mhrk0gv6m86O9rt3TYDPiW3gtYvwmVwTVJvIqy5jUBN+Pbq45agi
QujBRUyVAvGmdftF/c8k2nRIHT/1BWCXKLhHRCXZ5swSLoM3SdptYDBVCH4a8D6NiHTbCxagKtjj
03Fn888OvIMxmFptdrCYa+KD/2AzrgAt4QsnU2hKqBr2aw6s0qVY84J3ewvvHXx5G7FcfJ9IvxBX
p1NKVgFxQiM2RuhX5Yv++MZARw2oBCVpzcovGGce3H4R2IbNHk7n7m1nq/IK52FbQOVyWqOypEaW
/uU8+4tmeJ2mfTrHPW0E3YXZxIa4+p1jt3IcAwfTYfUEFASppiESnaaGqnVL6tIHuiWGodrtuMup
orATR2EOXtBaQcU6QuXhPIE88mFt0nHvpDZ96omIKhoknD/PaRuvojHJaJMOBH8g+t6Wqq002SJP
bJm/wltuVKkKG02pZ+FEUNNX6PnSXqje64DJS0oF/8mliBRgXyqz8Ziz1PyCkQzRPF+IE849we4t
FqL2AG28nKg8WR16j9l4fAVpc0mzsOJ6x6oAb3iVHqlJ8PF7UPal5i5XVDcUE8FSG0lWtxX6AwK8
5+2x0f8Uhhr940wlFf9KtNYdh6DggDqCBoezMYYPFLqemInEO7zHGSka+QcnpInH4b5/pTsVNrUP
i8GCVLWe6DeqznM+uLxt8eMb9zv7k33SdopDTXylP8m6Ofw0DYalIczsw/FS1j7hUO3WQpoOuxhC
0WrX43n93XJ65iG157fd7y61G2yaZbBaYrjc+RjapW4V6DNqwsbSZmYiIxsMOVjKDeAoGtbsnStE
5LxOTxT3+L3Do2FyQDgSUNPMZnwBm6q/zf0vkdrpt8Due2qQK8zfKhoOsDbiGHANwL0T29vqgvGf
C95dYaPFLLctOwtwoQtldgTc78W7T3oxOEfV+TV8DykjGLblFpbsenzvt8KhhkHA4rRucjHrQ3c7
bcnyu4bz1Pr+ZyDkZrazrVD82AaoQ+p5t7bJ6UExYvl96TbDCpIseAGAvipxcHWMRTHnASp2L4tS
itFIOpKvvxxcjS2aoUVoD6JM+x/wP5xa8LuT1oauXXZrc6GpGpgyRtaEtgigQQYAOOnYR8fm7ZQe
xu5lzwXgd/4Mm8PrH92wqc+/2GfUeCr0BHv96axZBU1IB+9r+uxvQTErq8P6Mq/MSDleJAui2xmj
sh5kizsB4YsZrMTmLAmHyhyKYQ1nn17decQn94rkhROZ1AMFZ8/4gics91Zt76Q9oiOEOyVGmgPS
jiZJV6XuSSNA4XFIxEmzHbiSd4838XLc2vAsZdJeUKiwZj+qYgfamvkc3Xt5qJ/LCVphRWBx4cgr
0wOLqD4HBNlOpJ/4pxBLJYuggKINTYiJ8K9Eng2nRvalyqfl2CALA4QT5TBuU4p0nTd/U4Lpui3k
4PgnLWF1sfSv7nNA26RZij5GebhiJZEhmXebNQNSYegMxUVKhLS4OVUJMVPHYLWp7q80SaAQMrBT
IH/hwebgXOZGL2kTlmBCRNa+nVwgeOrzTzEP1ApxDtQhiA6pW+LNBrQkIP//F6aJzBKjcZxdIviP
NaqRpbuewYegfoNGJmARnaJ4mihIOEBC8amZJCTk47GaiCoBQx3EDknhgLYkkkJKbsbjMfk2q8IP
OiTdfA4qA4Ws+qYoQ4IVcpAC0kf4MqUYPLZxPIYrUuCz4zAiXCSR5+LR/lCHnhAxepBB6Mj5PPHJ
RNEw2tIpfMRQTCljRWmIQ5CnMC9JlF6jHPnQ3/xnxAXzauEDbFtWOiyjJAnWmyBJIC2SnBlA6gzx
w5zMNiqi4oKRrCkQ1q2LnUW7xRPbUfykR/ChuoPm4IbXzXYYPFbSB8P9oFxhXCmealM+JdbDUCmW
6mDbPIYKPLL+tSQjZNzFEhEXsumeVtJSbj3Vta3XVxcXVxc/xYuDCwTuiihKr/bs9Id0oosHNVt6
q3f/bvUokYNJu4Vr7ckpRhQSN0ofhBalC7TMWyKHQqEM7Auoc/+IrvINeoNiQiRAMWAdpK79lKoD
I/qRYkoGg9mJXAjrcw0MYAgPDvLuF5ETlyxQSAnQuScyEx02wmeWD5ov0pR13UYaiioaSRG0n9BA
PWz9nDAPyahJcPSjos1PkXQ/L3MDLyeBZYr6aA92xm1AE/J2ekd+JYvv6Hf6G31HFKDHMfOWRWmC
1HBhXAz6oOpMLKOSitxCCKk6ufqTuVexmIskFFB2ug6SbvhyYAbuINkkzW7CpaDnkDJHQlb2UirD
BX9pEW2RkHDw8KAgHVtUVwh3r7Lg4bFhspGBkC42u0d/AO8v3StfzIEK+fC/IUGAZnEPFI8uXaN3
x1w5lCQFOrLHCAGSaYrwSoO1Cn6kcRZN1uoz4cnPrM0GxuFDRPKNitNC7/FPrC6ZlT5QBYAqA271
9cRaLDf9nEYeRfdMkiSR/mBF/S/Wt/6uLzYNXs+tM+wN4gZuAmSmGVDfqQv6j6Yz20pd26LoF9Ga
IuVrSAgBQl2/2AClUhREt+DX397DPdd79nZbQLKy1izHGNOd+D71z7dxjjyUd/K9/LOQQPFcU71t
T5FC+Gpwfdx7r8cp4oxnTyUzElvP2mrk6gZXqKOYyhLWYD+GH0f1d01xIhBiy9334ik6KO0M7XwB
SV0gt1rfn32P1ixY6SZGibpi0+8QbAXTeYZuz8h1hw6A8AA8LbPDD0wUQ1FlDkAWQMx3JAQ9+9Xe
vD0vN68MYcjXUenhP4Y8hm8jgM4It1vbvXAJwPM7yLgzA/3f8pShbOHvEVWC+PYNlY7xb3/wsfaZ
8ClQ6L8IOC31ZX7/N5xXgg+4uI4mOCfLh/YSWK3zxJ+DJgD3rxqXibft5WJ7BWJXn9GAaVfTua/b
RByNafWow/KyjlenbhpFn4kipwLGowiVJMIExLoqQbPDD9wAbw+bTX5+2Rl/RAwzcab6DY0LvzPO
KONPdD47jLtZx20mtKPghrQ3I3uor6KjlGHFCeGkv4JEt/jt04zmaLWieuTA8mYEnRKWcfRUW875
xFo0irH1tr9TjSvBelquxQy86XTGw+EQXf8DWi8bLos55zsuo79BQrpRo3X/E9bmSx4EQq3y/lkr
aP3c63wag1p85QKjCGVcus4170k523MizD97NGr3THvYORN/wdqg5AGis3Bg5b8ClpP1Z2xErsk6
NFnFazTP1+ftIAZoGMeB98/8dhToG+NmZ+kz2PcqYN15aJ3lO2PkWEHGug2ZcsrVL8tN+AQ2Aubz
Ng6+N0WTpxkNmREzHNaaLAvX06mNmyx1tNmQCakWxQp8RMP+BrUpJIqZ0+rwDOZDIrfL0m8aDR9w
s9YcOmsGeWlEFpn6VCsiOc9Hn19fohCEk+712tMOInSIFNA4+IiowWVY/SGkgtoWLlXP2bMhMok8
TpSah8Pxctn0AbnxbQzJfVAzII8uMZqWiNt6rSf0KG7BS//lpxb2Qxc6mjv+Vow9wxtCAdt+TP8Y
qHFut6frfyw2J5YYA7vaGNlqTe3EWhWiUYV1px8IMa67qEPMYoB3Pq6gFAJVFmiI6BqVNICh8H8o
ha1Zmna79VEywkOfpvzdpZhPKUZRDbhQwQxNIkRBwhnN/7Q+GlDJw8Q3XgmOIqyJFlJfYtojyKaL
w99lHmkAJbyHKRXdgiUfYMYAtYrZ0kuBtU2SOI4xXCUBH/x/Kt1c5D6fDoIBZORXjJOdDh3ON/ES
/Z8mwKVcOmX/VMI4fkc3psZ2iKelAJaNw3Fv6JJ5qm+ZrXgbuR2LnlM0YBhZiGlajkuta3oQYi9g
fTlmfwKoYErABmoNz4OH0GlHMUaUpCuOo3ZU63AO9mFj2BwvO7Xa0LEJzKkW8Z4ZHZ6PlSepOAZq
tIBeB4M1+FF+FjZYv9HgFbnO6SDGMONeMbLcSLuDgdkMBT30eW3sZjtuxwNul+OBNtdwCCOfjIrB
hmOktphggrVR98tdJbXmhNT1ukfg1OXBJYMg5hQOmAbbucgAzaDKX9H/3whWCXcM+Gs+Z+gkh8iy
f3s6n2KJXTgJAHwTIxV1jgkjImdS8JcUM2BO3+kRmVD1H7pZUXNY27BajcawxmTipabjwEtrq9vI
zf3TzE+V+JqjuHlfpE4Eno+RkCVkOsdMsBk3ZTagl17L5hdzlyfaUlyiN8mFss5YUyQ68w3m9aIy
wkBIwJ8DfOJX44e8Onl6jP6mz+QL1JY/WsF9M+LdZbLg/4MEwGy2j9hmESuK+ya0Y+H1Wgi9HTqH
zp2lcvU3mmbP6I4Rz8lnL6ePhHk/dCtz/X1Poy8Vp5A95L8BbBe/oCXUfXGn7EnOA20lQxkfMaVk
WnZr/DsBiBwzfTbRKkEwR3fdg4VgWPhWy/CO2zFBKDjrCgh6oxbAbmPLrZ+0eYhayS7sqn0RDQwA
MBF536AUGz4rTAFE7HcAkKH+uOMUCg6pNHcvZ8SGID7AAW8YlQmh8qrcoXeL/S8w6uhB1TNCCy0m
8wVDhHVv2usR7/CugK7iAceTFWVtCctfgYudIqfhFukO2Iu0SOHe77GoTFbNlumnngGIC4SSAyI+
lsbIGntAoO9NV2u9gVdEe6rGMYccDyTsxIqQ6PH++/hVLOu6J8otT/MUlAmm5ET3mmCphj5V05DK
sPSBEKgIW8/4VVAZWVKe2MoIil+kY0DoR1GVVI3V6q7EfV5AuMiiopziwyJ3qHYGAIatlW+b2que
t5tjzWHjqcKAiTN0huDJh7QKEhLoWB/hCuWERbrvLOpALTGHkgx90PQyQKzziKBRapY1ix8i4I81
wiwj62Inx88ZHwu1rRCrUm8nvWMxIp7HfrwdG/wJEnC5jM0Msq03mwNS/065ZGDH/IYrcQ7XOb7/
TDouHo9YFEYmvU8BhrZNfMRCwCxjg0gBHkduAu+QC2JX9HoGEE6egMHGh4PmGCPx4Gh0RtHyHWMe
+uR3fB7mYsoZN3iVl+Vr65G+QPx5ae5Yw193mqElT3J9f/WPwXau43NcO/MPcISHwPFJ/vtw1SJk
csKq7TKYJnSABa16rDK14AFREgAHJtwxQCH74i3AioyRPuTLTD93Kp4a/05Bf2bAiYPs8y0M1dZZ
OahQvkwqtQmxwTPu/n3MjyBO9AMAD1m9X6ZJUX5hyEBa/A2efonaPmKmxjDiI/MLykxmzp44gTlK
MLLeKUo7J2OPy6+GFdB8z7WXU/gUAFF7pr5D/RWGNxBgxFVon9/iF8ZZWCTvw/UW64ZSblQBP8gL
oezo2C7GTmZvMz7XEVFi6Y0UjBFOTHyR3LXLHgvvuGCqRfQv/mieqW67HM5NQJQexMM1hbRfZ5IL
D9GqN6M0mBaRx5A3mHThPQC664lSZDbm+ICHocefCx8YMsJN8U/doKGisSu6MKwV+ppDK8v/EUMP
wX72HvHYbq2bOwR73hxuHDqBzHUlQg8hQKuYCudqy4QJKGNeYT5YOl1QYVLDJ6GMPDSe+yl2zgXL
asSWeQS+dfIR8ebDJo1UguYzhLMjoJ77h3qjzlx2+gCh7hdZRvuhO8UOo9MoY1KHpozktBN1xsuh
I5QUyHb6R5HpPDLonIXlNEYQSWwqZgjwvW2dd+SGMh4mQwjwVHcJqCuRP3OHaDvuP1BcnXeIOrQM
4HE9OI+84QMiTk9EhvlsF0LKQ83U1+am5dNmmQADZtgqDJj5YbzwZcpUyAHDOGlTVDpOHdiG7+km
z5o64ERZ7dMCYVMeB6CVbCznhTqmG6bKQPl3pl1cGmemChBiPPZeyj13YQVK+6c9H3GojK1jQzUu
IJlD1LyZS8dwBJ4w25evcL6ZueKHt+9xy5aDQaAME6AEaG6yGJoojTcbJL/Zhb9BhWk6dJMC8Jk8
ZcrHP8xdFcSdgVg5WUgbMGXWb/PsGbTEIKPkAeVudwLjU9jrnDkuklkyHmdumV/xnJgkAYyK3Hjs
x22dsihA10zde5glYh3mfP9ySFwRjicXnL0Nt+Om5RZio3J1ySR2ZlM1fDE2fO2lyFF/r91tAWfP
TcovxZs+uN2XF76OMFyfgcCOu1GX4WVyiCdcYZ9H2BjmEFNn0tHwg18qZ8vn+2VHo5aZnx0jk9xQ
jkXlPRm19cbx4Fec1TLMnj0nuxmNO+RdUS2qjWvkMqRAhID8AinMiTPU3GDiSLi4FmwG9+qUnwYh
JOV0rp5zOtzwYt8M5UKwCuvsamkf+KKm4m4iHOzBl4AT1C/dUgMLyfPbuLxU1YPz3DXB8jV26RHW
Gp1BB7p46ao/sfvDZjSHbExDkpIduhJ2NDHufIBtsdP7BZMhM/P09wlVcG53F7fHKUOPIMLn96jy
/DVGOEMzhAP9UNRm7HUTzAOaEcQdD15fBxSXu1Io7ZICCMVr6kZf10ZTON91r/ev1tPHEBpYHLTe
N+hRE/2pcwJNzZLRCK0tRuSFaZUGDzhFXPwCYUAzHGax0s4SQy2W+VYrB6lYYdQAv8MUp90lD6nX
F+otpCCfMsASb2Z3OYvWWrI70NRDPA8GI6EY17YnSrL3y2URqwtaEJwDtZFFEsoOxXJ4L79xgdyg
FVA5H3t6P9ukh84VEJseAeQcLfpOG0syYDUsTBnPkIhtrUHt8enq58qLn67Xqg2UUS0iOPLdqahS
fbb86fKLzzXOyKpbpTDmm5ZazbYGemgu00o2K2dgZErm1ar7mdkvJJBmWE2rOk7HvXfTUd6QVG51
Xfg+tSuCPQMVXgqZMpuXWfHVezPWtRbH1XM5kAzvQbA7BpoBP2590komQRuvQV717Mvkk1eYh/eo
iPpij8pCjTay0vQ3Os5ZKn/3ACTuh4HMaiy8Er43Hlg/d6r9zt4goP8jyCDdwA2YOhim/Nb36B4c
kA9It0kZ2SqnA39tqqmyy67sfzGrL6ZCAWGNQWy2HIqIXnE4u0yFEPwq2tElBKrz8PvRn6UC8gDy
85fU4MQjpIShAWXyDIeb63yAoVaFF/rZriAePV1P5yoMF81RfaMSF456vUUkSlVmTPoOMyhksElH
VUmokE3d4MRT05t+YyZMP2n/fKJTwl/3ibJl9IXdzv6N/uWnOkYAHCTuoCs8+SYOYQAFVpm2sMIp
2TBUvqAe43l6xhDjQ4hMaH7jCjTMeJxas8duHbC93GPSgI+kTSb0pCzsnfteMuYnfl+rCm2KpKRW
Od6PJP1r0cYR5T4klQBJfvBUg5i8tswXzuEjslCWyMspwEMKXJRhe9YRH4YF+pL/MhUInoQHIZhO
UXII51EHI4oGEbM5SUbz9WZnTB0MU20UZ/S22WhwcdPHtba2OcbuOv2MT0lsr1S0lv7CR+2FOVQ8
LGdu7aKvOM/QRuc3YBi1rBR7xu/Q2cdPlHcwsH1jlaxYpNP/xrTiPtNj/Vg/dwuMWXb+VmH6Tvx5
xLDrZPSXW14Q48+/yXJ9WxqvBH/Yc2S38W6OcdW7u7W9EGcCoUI6CZHe1h/vqH3NT2TBX4hrs9cr
WYmB6l+ts+RGxrWxepLHcDgeGgcfmllV0GrELsq3GL8RD5ubr7ihJoHFwvcAkcqRaJOnFg1SSm/i
NxEag2ueVd5py5iaYJ3RWFLYDILCnp4PRSD21HdIKWgFA47i0ugn1sxozDTGpmGkb3QUrDst6mnY
yups+KtWmNaRA98H+dcfYPMCemwgUvGHpwVdB29SAjkG8k2VtArKdF8rOgWo5CHaYtNAm4BgAhmE
OSYf/yg6Z/uikFA4/WBaeL+vQC4rpw/mwbrgOPxHjt9yzokTocvBYcgJc61ryw75P9hWlM1A/SEM
C6MuZ99fbA9Z4b1ZlvX/SPy03QMqa3vgNLgxbgVlvXAkogfIFfgND4Qer4seB3ESRbUFXsVWyAj7
p0E212TZxFkKvk4XuJdPMFdj4EP0P8XqSVvzR1FjTp0docbtoluSGQYylEfwC1jySgrpxx7N5EEy
Kk5XvKXMEietS140kRWFgSTIgjdZqMtbhXeni7Pmh0Kw+CaBFsB9+G8FJWIh3zGPbGhpc4tOQD1u
vNJfvRSLllIu9wGPqQXRd84wH56zibw9C4jK8cIbkaoGj200MoP2mZpa4vu5OV0eKWB3J06MTBhY
UwyFH9GgLcFAk94QvG0WcmxnWbekL7EppIiVz8LWITnlnE4Sy/zOS6pAZwPWLNyfAIds93E02tVu
nVVCEJKMEEin5pFBIohX7I0lVF5IyY1VZIfqVHukrZbMbxQq+NRSEZaf9ldt7T7TE/gniv7Cp7eJ
MA2cB3kA2WwhDBKKqQfGTSlf+BV+RtmywOiBqMkgVqdLfRNyfMDr0T77OWOIwupQ6hPS7hjkMgPi
L9FH2xncO3jjap6CVe5r2XNDGVS+8szx3BBRglJ6QRn+F71EASwtaokohlAmxxyYp6AIQjDHFEVq
15rEZ6JXP/oV3sqg8eXFB4jlf7k0JzMiHYGzSvwBeKDtmPX3rW/cgzgPK907ty/wvbfGEVwPP85G
RE8xVAhKyimoJnbdM1AaSYcPaRmwXwE0rgNDto1/beA+nUKzsPlFNaEVthphK6WbDMMSclAbyA40
pwckPkrN8/I7Q+6eedFdDYXl7YDNeQROJH/oG0WrrzYsRmSwr4CNilCVbmjJCst66/wDoS7Xa9/Z
DmSi3jg110SItQS4fFbqRrX8O9x3yuAjLiB13dl5iCI3iKwKbIkAkhjmGQJDh4LdE28BZHGtUhz1
HlqkWbuyf8hpCNi9YH2MtFboVEy2jTykr1krxSsfAyLOGTbDHrrrZ8CTG7D7Becyf3qgzVSmSuvZ
e50ic2pbjZNz79VfAAMCKTBWwkSjxeihx/QQw2l16yt1EbooW/+/c4p94Ac4ah49zgTqdBhoX8Br
3kcrLoNa4F0L5TlR/sITKonsjI3Shnkl1pbWvbjdYXCHCTnTy/NEOdSrKYNKuPiOpuy1LS4QD0xz
Jj8rDNf2LAn8msWGt8r1Rdp7SESZMJzKJLvsBq54nSyHeIXkzAYCBJcV0Hx/o+yvFkh21kR7nwE+
vSZR7ECGOby2Q637CTSmqpQdU/tS+nkC5zbXIYRqfVf+WN8VcG2UVumSFOjEl6OHOTVAkMSaGB8l
jw7EV9U04BJpukGiDga9cq0dRwSPNi7tLRrZqL9UjK6Dyj+mcAG9oF42+gIFI7X8frs0Xxb1EYLj
yjB1kJTvRMRszvUhkseKTOfHJIrihJ/HnvloccBqniSjVwwSkC6FWKqDLIon7AdXsgfkPcqAIGQW
o1W2BzLIBr/sSvNaPjS++QcLTpnJJ1hu7/M60nPO4ptVs57NL2IzZSy5ZD/sO8TkM/aDjs8MWhqj
uFIuw3OtwimE3kuNVVmk2awKfAgdIavUimuKsnmjfCiQQbkg9Z9MEfx3TJd1Ts+UMHgZtUE7iMKF
SOVXiHeSnx7SYpaeDI1orEUgANhkX9R/xnfw5RJnfqvDBsK6JmoM73kjDDZF2yLI4Ig3eEAw20jM
p2KEaUxn4ecJ3s6ZJ1TmNyh1KlZDC/+b4QqkHXAbRu8kt6FPql5i2Xf1QTtod3ihqBMwTt6kZb3+
IrgAR+BRgO7McbGdlkKUlphW6MtqdO2eYLfC2kUDf5fsl/rdLzzGGkycfhvb0WYjMDgJd1zFW2ed
OBwZQ5sAVmlC5dSg4Y6C9mNbUvl3Jr6d+Xac2gprIkZ6P5B0vsuoDRIvsYowNU+J2EnJi6DnoN5+
JWkrtCfHgA68NXqgfEB+w0Dq4KuAOr0uXeFI6DaNu5DmIkEZWjGYdZiTBDyr7soCeLqYXci1sI05
2H0q7peBsknudJvSV0jZdHys5P7vBwqrWjl322QKRThqiRnSQg0sIdWDHXLRUZfMfLI//zMhYgAh
iPPRcKeLlWV0z7tr5E8PSDlGq5UBWbZ4gFkg6mTf6a2DQZ3FpU/JS8tFvf+KxisB3iQbXat3BKsv
yihTxuQr9zYkXo2wFiUEKKhafrQRmeRQIWXyY99QZYD5j/hZwxtg0RJNfZK2SVlGhncXmjj379k7
A6UpmtfvYRCrS+kg5uSTppH7TuGy09GmCQ3Lh97XR0C3MtvNAxLdVxEtcOQlC2n2SPVfWR2Ea6Ju
yqrseovV6pGX9J1naT1JzLQMo+RQEe+o3kvIzlnNHixRRjqb/auH9XoyiJFJ4z1M8N1wrk7yCpim
ezcerszdWiGpAzgMQ0pwu8gjjukSLPT0crLYtuGpV+TZG/3rPu+hyJsHgmg0hli1fGs9Zl4Y3B/b
DXxjpCp8nsFwOtY79XzbuHQWbE1jHznaho+tcEYmseAeDe2cT2L2QYcEG8czRLGKp2rI/NnfR10K
MZZy2iXG67Lijo3wYbirXSUCa8wiYCy8bXexIDbi+YRpi1yXMnl4iN6OUW7X3MLKfqTF+wFR6T08
lTrlxTvQFUow71EByxFUYMCteRL38oToucMQcSK8p1Em0jwL7HKc57xSs6AiVFsXo9xE265zoalR
rb1PyReAYaF2YJtGaA8FMqkUZlX6eqtILDvGneyH5a/M77WZH6SkoQ8AbeNHFKY0oRKkpSQZwDka
6kS31MQIwcot7QjoUhKX++MiyKDv51H5xyLogx+JDsSNE//oNcQk8232jYeTMJlL8Sb0qRrzByQF
QsnKz2iNA+zs2FrjCPED1rhKcEHgrIA00wvIbjmmGI+E3VqvwyVZxwXaxzg4+33XGrudyLodbBH1
m4JatAdo8mqzen4LaTIbRdDfpaLL/3SuBNglcI2+AkUCCMS1rep4TUAv/SdKMruJtlmXkOcw5JOe
PSwrDyAqfRDBax1r6JZAGB4DYtuyop7Ec70Qvq9ek8/xnTACyrPKfUHFrCsxVI4AXGf3adQBsg4t
bX838wen6LkhXg8+DsugJJVgO9u3YDQJ4oDvYWmQ3yIoc36OwdQ9vTXt8SvuHFfc9NA9raG7fwYV
m4Y0XcgkARHLoXabsYt1Fz4v97/WzPxUh4EbCJhjwZ/Il1Qm1wS+NxrW25bTdaq8gsxEQF0l7S2m
iBHQtqPnAIOYPg1rlqWfFrqPfdUFWSFe574gbdq094dmx56f2o7aD0ySqwSCmwR+TQnz8OwUSyiP
bLIq+IaqEfwR8wimm6JabOOKRgEDQW+0yg7UQR6yOkmJuR8fEaWV9Xv0Hfu1T8Zj0kcxrrzG5/pH
ZL+I0RU1+iz0RSza2B1R/pLo61xnZEbWc/ikwgItxJBMMNcDU9xs+fyGQq7mNOhjUB+/qDvOl4zI
9k4qxBJwCIA4LLn7L9AkbkRLASpWSvN9S3KL+9dsZ/7CfQSsIHzQ073uuZunROZPqRC8vFJU1EOt
cd3q80IXlUo+WLGsXviPrbZnPzGFEh3LJ5jkd/RKgXe+v3eZKX8XcMfscvula4Ri83P75afoPPtd
/wNykJ2QZaVBbatCyyrDsRBKCaZCOISel4XGH8IgmDbc4ZTJhfeOE/dKObLCvjUSFLbrRpPG7+bR
sudrOFTSOYPOf2zbgT94d82SE4Cpsp9hcfWA5mB9AFT3dLn6D3clhaIIRaJHGFyWF6wfzFqtFx43
82ipVW3Dxok6FhN0ZvUFm5DCB+UdtnS33pqQEE1eJr+1NESa6BByOkdJPZxNXsqUH22x6BRe+o1m
7Q40nLZhJk/0FVTDKG0N+/3GLQiZkMxlNEddkmSqRdDccSVdSjPdNG1VG5M0TQQW1QR6owaYAgJv
ITjPaU9OrXzPuvVz/YHAklLi+gcKz/g8u4AaXVczK/CI2RVSYcXJmuMeJu8FJd0TLfV8cqLzXkpM
Q3jKiKEByvYL2CEAnb6rwE6aA0d69TS/+YK2XkMLClPx3rUKN24VNhD7cjexwOlgdyj/QE3a0sG1
k3LN/1Fv9iE/Ul/e1hApYMCLf+ch38RLIExfwXuD+jBqpQMm4zAlhqN+SebMpevMI0BUU2wokTdV
gVMgavIrqNIbdoJjgVFYGaTGBC8DIbqXtADuUo33PzA9DIVsFOoIe7Yhafb97jWjqvh9/8XRYN67
6q7WdjOlWPYeKGb8wyhd4e8NkvgrrceaUJsI4NeCd4ZWctU25ARc3eP4KafOogs1PSb78eWsuGlp
k05yAelcvgIsi3/Ci9iRNlSTKjQtirj2sN6FVm6G95Zq2DfG+EcLckb1xzbQL9UTxdSfgpdaLaLG
A5bTnbqnwwU2cDxePmBC+CPP4KJLNyvY0v20TSYyYdP/ab1shnaAeQCcMu0K6fFzQAvcjuozUdk3
7YmP9LPO2B5MRo+jN4YU2To5V6EE1BzwNsikP5qRjnOI/lRixL1aAqgk/AwcA+TZ2DPEBVWOZwu6
sJ00Dyg12AalgO6KoDekppOB9FA9wf+YgCEPiF8FXHnOoKjb0XZUZYCI9kzp5DeO+qYc7wbYTKBX
ZE6DAqp5n0lh7aaokY3iO0xbbjXKtPUknloMe2ryuMNi+pQW34Ly4m0f3LpbIrg0l+5HSOb9C0ro
2iDAMShvrsu/6Jd4CJ74d+MJ1/1yw2DwRH/D/GdwWpbZq8tS9zB5QnR3B0v3mFTT3OJrgzLEd1Tt
75YXoPL5n6AwfOz8zv8Gf/G1+fcV/GPPLvbEBcPS8AZBbVTub0e/e+6jqMps85TeKLyrOysK9aGt
a/mGQVhm3hjDDNkadMSLybn1DkCkQ/EO2gcNM6Q9DgCJi81/k+LmrffJ7Ee6M0wELfD4iqg8PAKk
eGh80Bs/RGdGIRdpLj9H6DxN6dG3ztNDCr2xewJW+VphuzcPaaFTbW++oyMpb6WN3N6KisXhAYnF
YlmdPdjO8Tu72sv7Gn+/vtOAGR+a/87BvxQEXP348vnCpcxpMxGKScd4757HiFWhE/HRem54Lv9Q
0nhj5csxehS/iJVUT7USwfcNLGVp/lgNDnmmeTsxm/+/IUT5Gx9OYY4hI0+dPJNpIE7sIEMtlFSg
7o+EAgENrCumCkDNb9/20O5KNMr2xO77Tm64S3JDZsGVgjxesvVvyNiP/mfzwnwcygb1IgTxPeqm
3/AC6AoVTrBJoLDP2G2MKz6OduQnIe22I4DfU+0T01YabUEq6/9QGaAQwaCXXOM2+KpD8upejuHv
5gQ3OjmMvjkYnRM4LiwvgcPocfZEQjQ6jOCgrp/R9SARzTNAcz84MXsCIiwUkFOjSJBYGjHojO7Z
IfisyN6GmFTt/A0u4X5UYs1w+fm5UqP516/e8wYdgOVh/dR+G8wgYrf/RqQa2xoCvj/j37TSvAwO
8zdIfZA9k2u9GD7Nz41qo5K+U6d9Qj/JpH+Ces3FyQqn8Jly/mNAV3SQDbX4qa/ZGV1A/+Cp/lo0
GsiJOM22MIwt7+noHm/XMZKRMOL+VE1km3DYfmbFFKtJNc1xf1TPgE+hy8l3s/TaOstjk+NUKzWW
ldlnkktLw79b7cqplWOCACfqleXa7pMol7oyudFvsJ2+z5gIuLgisUIrg6EAZ66FCiBPo7zOb06j
9xdVmf7Qj4UoP37uKYHwauWKRAATgSYnilS/HRQ1UQ1fwxeHh4LeL+EwCiatSvsGKnzwsUKOABdK
xonAQqF7IAQ/BbklIjrnGacZitrjuvoT7JLH7rlRGmR04n0XmBXucXWeFn+DI5EIwJXJjvpA/8sK
+WfrKSkNiuEDow2+Q2YDoT1SAyjO2D6A0q2WsojqKRfpbKKS9ha8VKJLg9MfHlutFuWk9iKhbyMT
xYZMvTubOOBY3Euxl0FNgIW3JrirBcn2qxU9ZP7IqIvonLUmxCbVkNGAyhQes5PGYpT6t1orDEF/
cAF8awdf8bsakINTQKTKhLm+UW02hb/y52zGuEURG0bGINLPQEvAk/wS+Ei15VTNvugJqGCGeBpA
he/6pJLm+yqp6dAKyPcpV2aL10T6DcG4yYnf+FdXTu0SHWr7rniU/hmZtLegvwXO/V0/8ekT3m/C
DIoZCBJxasDd6sTrROxQg3dI1Nk51UEWUvvD4o+UqoMsnVQ65URsEBeurDj8Aczri5d8G/hQdvG5
sYtLnWKSa+9gjkNKBmpn60GeeDcH5Ow3cHKzGDhxK74VwFI+rPEj6sJYHTWrxai+946Qc63rW8Ry
+Aaqhc1T76yubniYqx5w6PnnDmkpmLssSnX4vPhob5eH5Dn9aBe777jL7oEjaw1LDTZaXCsfPWOL
Mt1umEbW2MWcW+CjBl3LU7Wwp2YjyQqZp47SCrEx7ngfcbRnk8/ou35mnR058k3pb5fQTql9tpCq
ZFW8xxOKvXgKsIOTBuQQdkbaHa3oARICIuziKz21jgs1l2E8Ugj/4LYvZHpqGFNbI0D/GlnUl0ku
CYoWCTE7QUzamuTaig+eG+qdl0el6NIy5VKesMLX38FWuZefOTWwsAh81Mz8VrwUKRalDGz5MQ5l
j/RcGYW8Q8JEUSzYA12VK7IltvuOE5XxiujZmC3I9L7C8y3z2SXaLpX782y5QZ7EeZU5cmWtQkJ5
1LOH7h5n87f5xgUDQLcnx1KOHlI05egH0cFoFUhb3xr/kDtgNk/y3FRzhRlHZqIeGDf2V4jj/qLT
5U6/UZPPx5UFKsTJre+uM80kAKJGdlv+IRpG5zP8XH6gPsh0FjRetoPtwBGmB75yZbafm+gawtBN
ct0KjGYvFJps89Y8o0Lofz9NzxJq2ogb7Ke3+Kf5GR3az2PkBKDZf6Lx6A1b8b3FnpCH+NY/c1Vf
IWbmkRmpnrHHbstPf+AgI+rVf59dAd+gE3nt5WA03/p/3cICU8ZLPi8pHC9uvFklUlfyB0WCCti9
n5W580+DmHbzBfBvwz5Cs6AD+ySsIhG5a1eZfWbJmVkxRLcCSznR1e4Hd1aKC/Efc1i/MoWCUvMD
WSRbYFoen/tj/Vxi4muFBp3igwxqbp/wp/kjKobHTiaWuA8OowoyKm3V++BSI/3wGCov90dP7C4O
6DG5jw6yXfi1I7eEjV8/vFDh48xwTKiYUtYrKKF75VzxjhvHznAI2A07ipPqCzagJgwoqID8AmvF
3sYOvhEM2KKA09zKp6UIAy4mj4m3gmP5/GULnA5IRB18KWlA7TrOUzva13fRA2nnLtoCyRM6WOkA
OCA3CF9A+B1qx9ZjL9OfDHP4kLeVuhflHgi3nzqmiNOiMTzEBImNSlToIPbZOHIBz0uUH6IrkhLa
3lwdfCKG+V7p/aVD/i9TOwBPkzzEj92H+DQ7rXOtPTIDJ/aKvfLvcNtRXCGPssJ1/VPEVpw4Pb4c
MrA9jaaH1jbIQyu/2neFLLxHpdYj8/Lib/z6Z7glyhVKdAzJcCiThCXUy56iYRN4Jj7Ebu9bSMWE
YorZkV8RhWJKhDHYBc9l0Hy5kcgeTENthzroE5jQXXrfd5fGYw9Rqs4XQjYdhE1ZjXKblWapbRj/
EDbzwXlzlcospoab9vaRZg+6TBjFK5GcTs6DqpvLzdDtw3ZW6VPsab6GCyQwY1sRdiqK/PyNBrAD
jUDbXaJSOpmAquQt8Eu40Bk9bkKtQPddAgv9lMGUdomC6ZD140ObTdKspJph0rv7ezNSE3t2al82
TE5iA7rdM8kobBvl4Qsl9WQUJ6CmghgQY/IIlOOTgIZCM8W2lbW2xYJOGXVjnLnMKzyhpaxKpxri
u34b9123C7jI/5rp1REAcX7GpXVtKIZNX/oTFqc1s+nDISBKpapN+xc69V8msXuvBQDQp3YN4h4e
Bx0RpmzxQ1QJM8ANDgpF6Tu+qjx4dIbgnkoU/TYkvMkl9mf8kyVFpjFBNf98/UN+/2/6N72udkOm
O/LzPSpCz3WbYAzVhP1ZAZ358Ks6D9wCxv7moEUQ3zwzFgwMIuLeUpCR+W58TU1AHagklb5MIk8R
w/IvP8fLxlRjHxhMB0aQsgecD7ts5q8IhEsv5jjbVJXShbOle4ZMj4LUpK6XuP6TjR409UUtCNzR
Hq2zA3oeyB5iOY7RA7PEEXtmYJyeWEwS0uA22+OBN5Dpg+MiXK8RI+a6C7sktGydVO0+SM31c0yR
1B8ghxOcRpaorFvp5nnKeF+JZvaMsxI8IYHJ9X8NJ6FLFOeZUGWNn/94J77Hs3GHrEBBiWxAV0Kw
gI/YxpqGVQOKW9WwakltUzgGzI+HGpPiHhpYwltQaFZi1PGOHUVkSk06hadETbITdtruCk2Mn5jh
z9G/3qn+gFYaYijRx/xwAMLwx5Au1WJ+F1aDrcd5Zef0zA2ymvd45kpJwRxvuKsfU/YJVQQK9wih
Z415nqLVanvORjXe3ZWVscactU6IMlbcwkzoECtrcMYV2QYim6MpZjjBUeK/7Mygs0kHLeu7uMRC
QMo8OUBHFhJMIhgTnBUefZRnYmlu0hXTOaCeO/qYq6NUoAG3pff5x+BRF/AhsoHu2/9DYrjAEDbP
M24jUfFgbX0ooPk3CKKpoMj2vxqQ3+y0UHnDoQA7ssObiMOiH0YPyBuhz8qNorLP7D2RE1vkB2I6
9PT1qZlFtSVssDhbFrg3JmfVGjAjdAaQdBOUhfBMynWtHDfrm9FJQyMVvVoXw7NLvYa+ysADI30H
FnZPx8b/3pPjhHznZ5Mbfk5+NqX+dXbESGBGtRVlFmSxWH3YXKciCqnUUi4MaatzjA4KmU91QbV4
/Uk9TzjuuremOeUxQLAw3fYPzPhGH43bzrZsVm4FXUXLCIoX1mH/FqNQv3hcHYbktWcEBGBXbfuj
OutyJCFJu6lQKk6iEa8R+BP5rqfJgu2xpUQ1utjk6B0V2R+TEtrLDoV/eWnUQDPCZOxrLF9CMC9/
5jhHjfdfz7C4GJaUzg7301x9FxdxQNZ5f9iWdeJ/crOWJV0B7mDJiFlnMxt2mHrYCkmBN/yc5l7I
BIuJ+YR2dggcstI6w5ltF8fPrWHYCCetA+7hgEwLAyiIaD8nbxBegxZT3FuX1i8JzIlDUv8Kdq+H
9D1LYDY3PKTwQFsMeYYjXZLipFSngkrRE3JfYVaOT5NPcnAGiOWROIU8PafGtAuGmz45mzMZdVV4
tj/OPyK4mwrP1dwTjZYisBsG8CFuneritE0FVvXGkVitFDkBiRT9xj99pvoM/hBBQxuFsRLIrHzD
134O0VXDPGJ/0P5641mjrQYM5BPBi2M2Uw9y21vco/NFew1CaQOlGJZUP3RIy8kPFA8ZQ/t66S88
EghM37qHPiCe9C0Xnut/43GHXd8hZhA+av8Ebi1YRkHtVE72r/imCjkkKnRv6fuzkzoqPXAThWKt
YoknV2NuT2G+jx87ZVS4gsqo9IKy3epxcAEQgzRhZXSy4H5FbnXw0LtANMJ5d54G1QuVAduL9uy2
8T8EuahLOQpXJ3OkVILhosC6cBgM5SmqNCABxzi5KV++K1nIHbjj/62GlYJ/Gyucu4484a/NrlPt
d5pNKrv46woE7F3/7QShg35UK5eQme2gxV9q2yEUss/abQUFZXhb5Qg6+YGPMf9ofaS5udpfkLfr
RJXpQ3BdbGfH+ltYaIy3WV3aZlM1/Vm/B+0IMLdlbSuwhaxZIOfuj9Lr+pUmxGslRGYjzAgBd1fC
1FIa8fhe2QrqJZyixz46wjv+YQuWcSN1izY6VjBYa+HVkPmirxaBAG3KDoJQWhfNv50dHYG9nER1
DpU6Tq3XtRbMoGHdw2bcmE5/xfdk1whMaj4Ppq967t53RMX0M8mae4Xgd24ntIoLH4BBwNZRBqZJ
GLvFoNDTPWA8Gh3B6b1FILipgHCy1F+B6vNrjZUA39QS1W3p+ZhQkrZ9cc16kDJ+ATAzWtl2Gm0Q
JtJGEnKgtXGm2XAJokeQ6AjMCQbp6wRhJ+pB5qDM3EPXdgD74glUKIqHNlQ4DYN/ATSNdJEm9UGy
XrMUr5B7aaJCUpE4gscRg2tsaskGKN4ihRtP7Ye2tas3Eh6LraM8INYBa45zI+m/gLLVK4leuENr
8fxgoRbMX4CnYvXIEgH1xLj6bPVPd0IwqQ0dMQOVh0Nzlf6W7TcGTzAdmjdQxlW3qAdcocm3wEMJ
qVh08W5c++uAP4mZMOFGHN3VSggiI0ubhBw65TPXsDJYgdwCxuH/aVvIDHRjmowgwngXORPuR7iL
jQKgQt3YoZ7A/Qd3iXEO68kr+4rBMDT7kEzoREvgV/Q1muNr2ozUGnA0t70eVh/INeTb2nRaQW3D
puyRlGRMc9XWDdR3epQMpMOQ+HwfoyWt2YycpzbEdfKT/DEZD3nnUArD94Sh32DhfKRqrziYvvJS
jWyzxa+QVA+EK98US2muD76mcFa5Ssaic4DEIYjVy3zvEaIMpHj0jClzCqixo+a+8rZhYXPDdO/4
DV9YGgq38NojNiA6zXznq8eqB0ueU5JS3ISSTaOMhr790C0uFv48uCIizHJAUY+OIt07238Wbrl4
X5tyaMSnqEVSnP0JnpjqgTs7gg4yzytFZvctWJ9UgMDjDExyM82EdIZ3pOxGMY5qIGNdqfAIBWcf
UDIBS7EAhgMO3XjLi4FmEfm3h7ILuKeF+2nAXdSDQQ5ArWJcGy4RM1iSHuKfGn2mI2Qt1Zd+n3om
lxa0Xn4DcsHNS58LfArysXPTYUFRFjQdhRiCO/OFLe3MflH6uyIUMXmIycfkknh1xrlUvCf2fd2O
omkrTQI1kFurI/gcSp2+SjmrhKb1OnE++zIJ4njaEzbydqc9jdCUJ+D3ZdzTO2AL1oV2tS673OSN
BheRwDNAJJZjL4oB4kcbJQHNjD1NVKao5iEV2Kzz/Q8Oi4Wz1eKPq3KkAiHIxXpdnTIuF2D5jXJs
l/N0JuSlECEwvJt2CTZgf0Gia/Vp4WUFPMqVIYkcLpy0E7E1Fsn2tFUEo5I/igG/zVxjAh0Sdkgr
S0FNewmkaGwTzlm13Y20OFkU1GLyd6thLjvJKI6GORxBa1xGgBcKUD+Utx4oKlFJDHJtKsC8r+/u
+/vkJOnlg+YznchMOQRhUD7sS+slcuM3wGZPcS8eEGxW2EfEP0GaWe44eOyDDpgC3vB4CIJY829D
GuTo+ap6g2fa0c/154btcIBq7VqNErjbwru3HGyFSRCVMZZkOTFcO0abWOO7dhloQ9WmGIC0uoDH
smL2FW4nuwTZTVJ0oryJJVNH/VAnwZxaBMgAOlAQBCeh/UwS4If2zU3F9rf2m+V/7KEjgg3kFwDK
d7ApPGwKNFpmsrzyzVSQybG1XckexTsErbSeJkE9Xj+3CwwUwxkpnCacCy6L1AEwx+MRZ+ne72St
vkMEqxZuydojIdhPSohPFoENF0xLrjnI/zIxCh5+jm42cCrsSCZo/D+ezmvJUWyJol9EBAgh0Cte
yHvzopBFHmSwX39XVk/c6Ojp6eoqSbhzMnduE12QHUo/iV6eVDXxfRPWIRuAeCqJCy4G66KEgwQw
a734G6wikhYhCLDayyqCHkLYAXCiWNJR5EgzIc2nUL5izoZ4nCOPlI/+b2bBP8KTWlLVwxr6nkiX
ghc83LPxSGGBPxtbB564/6r/9/wxFJnEP3Y3OB3bUM7wHY/Kp1f1XxjHYrE3/01nci6AaVSH3VJa
0X+XQqiZ4lW4l3gsiYj+4SkhjZ74tgvNTIij/37J34QVai7ZnOSbOHUUtOlUrhxnlb//k2nMOrwt
qTp/2SVsj/IvcDfkD/7CXEsipuWXxrmX04GBHA+ttG70WBG1IUS0Pxod5DO5DpTHnrRDMoKiKqBq
5pQOZYQuv2SfprGSS/ma/p2VvzeSppev0dkJdf/v3QElOPXUBfX+PxaW/F1+VIbvHDg9r7wMoYKO
wNpYIsLzujNIkE8mt1cCCiIcMPEZpkiFLycYy7/SVow+BCX5dXGQwFiMGSWmgigjOQTugsnpF55E
XPojA601MifiVK3IXJa7LZ6bA+naQSaEA93NwxjavuWKQSE2dXT3TPd5HxzuJ/+cgpk60v836OUg
P+P5gJBKvNbaQjSkfpr8u5fAZOZwy8YcDxdNpLnfuWAK/+hBMh5mWsF5l/MvV1ku4T86kXwXx82t
RX3+13DKmRIplE68qEBdct7la7J9EdXunXgO5NzIAyjUOo6bVdwX4Pf4AEVjnLRgy+hwreQScNy0
AlPZ7OXnOLO4gsi5oEfhTJ7wcuYJkus3ofLitPtycuRpkmA52TElIoPniK8A9PACXCCHz8AnoquA
p8d/Bdf5U1dw7F9UEnJ0PAgc6b//kztSpBFyHma8OVoB3hqvcrkWnB3OvtifyIWTSkUI6phq/AWP
Y1zO5/k/05NPICdxwjhACNH/vS34Hz8vhb7cI21eT2oMPCK7xFkJEebKF4VC+ofomfwv7pxSGvEb
6ztQPL5HPOU4Zr4gR0098/eC/DMELrlV5LbjZqEa4t95cTmlCX9yG7Ae8cb421mj1p+24O+m5Z/4
EXo0IEJKnAkceg4lX8pVk6rtyZvKgckpBXrYg0Fx3d+BUE+ZulF1yz0iTzGn9d+txNX5O3csg/Bb
hPEsxiBSgkl99golpTn1hOkphmEQ7catqQaBWZSxV/hIf7aJcDVN546XMdtek3SM50rvk0D49+UW
OlE0ZbygnBI5aX8nzzkIBvr1y/EX+ue/bxVnv/iPNIqRKOeWHZSDFRiUs+1c/jieDuIGfltcQDFM
kSPm2Bly1+EEZgwlJV69olwVpQHTeELYR2J1I8Qt6hMzMOGWmHRWla85eqQRHyL54ZJJbgTxTDqj
hE07Y97/EQmZ8MDkl/AiRAErieBmUMBYePISuadFwuERdTBMQGmpMvcLFceHzOPLS74JYPkXjy41
+7oiSsUMhPgZzx471TdwUZOCvkCTK5xJsdXTiGiRePNnR8oqyIRu0tkOtYpuTb5swf56wyITPziR
KVMywGTcDuWF5bAklL3mwCCgjF+LZhsKZeFXKyOwhkpf+Jj/qIlfChbhNUiFPzHQneZU6miagyfp
7WbfAlok70Xi3/5OAFVI3NH71CMku/jKvDEU8Z38jFw9SDtcen1TTmA7dotRe1cPXmJwfFkaSOBN
LuDB5Iq2CA2FfwlbTx3d9rARmnwh7aY3+TeQhifXmiseGFgqC8dzO5NLnBD+8Q9DE29REBDJ+pW1
TzbUm6/h6CpEa3pD0U+xHYKH6n7t3giVgAmyyrztmKAjersGDR+YIW7xgmmLVjPulnAVrgMr6H9Z
wf7UYqwpsooKgf5B/atBm28saqZt7K/8FiqvdHtvlHUynhZ6vOxFQhYXU3i2yhn3JfSdnD1FMAb5
bQ5uPKf/CgjWyb4YrJXdfEksCLvkdSPrtURLZ336UckslMDfOw82dE/OCBlwwlenhRT6I/5AKIpE
myYLFLGvjria8rRwblM4lI1OjdSGFB9CbcQSUviAsBhdfFFfuBq0ndtS1jTFkSlCzmMO9/G1pBO7
dgxuJqAb+imVH4DezYWV9+Lnr5Bf4E+xlpoDQkzZImVBkkJrIhcq9eRt5Fp/uSUvg8KvAzjrAsGI
o17J49ikm5OCV+5ayTER0m7M52as4WJhKN5noDPcKvSELMB8Jf7j48jd8esabLsN7hLaOtYsVnw8
UzHthfsuGdmMNf52lCebHoEqnFQB6tiF/gqxL9dbClgYC3Qhm3vElsTx04JItcGCKHR81RNx47C9
lCWSMLOFHjL4l0zNXnP+IpDkr9iLtut6CVmdhIPaVvYiOhQH1xZ72pviq+WICIB9UnYychfxYZZd
FsbKm7pTzhvrK0fyRlT/Zo3PGTSJjVRLlrQOghJJ3+OWZF1ruerwFaooFMTMoc3VkiomJ3vI9PAq
wyWhOQOpIe/DxCC5ju3G6Bfb8nVZRvOuUBYBAwmtII2CnxGufGPEJQEaMzx1OHrhC1KRUmlMGsAH
XKllzososB1j7i5SnLH5TcZ3vNev6EhMYkgkRIWAGxTQs/YS40KZLxt+zmgUbIRNBcVL8abcfIYp
4R6/zmtk4A7/63wnRu9rd0iRk2EbKDd6ix+45cgYaHCAUQ0DmN+GloBJPBeAquwgJJdA520w1KcD
md8UR2O7SYCoHSYrF1chqWmAGKJXj79fL8WNSdDPUnMuFJwYrifRdkbq9qwOD8sM5t/TeU1L3KfF
iFYPcDqT3aPX8r1D3Ac8ANXPWdlH2eEJKUM9m4n3AE129Empei88+GGeuekie7Dotg3b+oTJSgms
kIyxBgYEva9fuPPLePvn8YIzDIZKsBy/aF3i0da+hZdxe7T1iCp4BOXcgulLJgAQm4Fv6RwT8T/M
G4PNGCtymOPB50RG2FTCr4qwGeIWNYGKy0S6MTlKlIA2qpZbZusvfNkx+sEpqL3mzZGz9OclAES2
TOcqp6TT2D/mjacdNVfsZ84r+O5vnsU7G6NbhIMVmGovHVfdT5DPxcXmBAaLrYzut8Co9++fXXSf
Xf54nEiTKPgz9YvuBTopPkH34WuTwzQe9u54IJSLUpfcsYaK+17pXeJxWQ8bq5Z9GbQOCbv+7BsH
SZvedTtokvK0nRq1Yn/o7AjPbB4fcAmTi10ro2xreSqsUSTAcD1xiiWhDe+B5i+yDpd681I7mnh5
lK/zjy87dWXrFR76zcNXiX4SQybBZu9xwHctnzpO4D/dbmtjBY7GDpgCVSK81cq5v/uQM2/38PXr
lbCmYkrHzouqOxm+e/b74vIayqVlq5/wV7gfgOBPp2UFWjVUYQYwqmJSbhxuFKGG90ZZ3qvrfrv/
pIUzgHWbWKvhebb4GH5ykU+LI4I+prKA4lCPNOhvsa92tX462A4bjLQLV6nChrYkV7kTW46Q79S3
3zKdeOtdH7Z+gLJPm5MwEsYoEpZMMr4w15bTFPLziB4q5/c4p2cDOfqhnFzlWbBM75n0UnSGT7tR
OEW2JlCLJkxcqx/W7GX5GWF02DJiWtkvCue3JCY7VYUS+y4cUG1WLkCfIDm9OGtY042JLEnmJCR1
74V4gKKLgLB8VrDsD8rJyJrF5HDcBpOL26pWqFhyi8JodJBNpjTtQ4LINLPLsTZgnamwrIMlTbRb
A921BpaFUVdhf2jnaCw5IKlY9528dmPKM9Vuv4Nm3mH68ek+KD7YPK6UpZxk9YBHi2PUdsqRwJhd
3sdQTD/L13VYjfD91byb6jjxWtt9GkGJKQBlxgh7UacdSR4evppzXjW+BTUmLsr8S+8Wz1uQLlgI
w1OLcdbsUXkXMsTT6Zci2QWpgYgKyZagKi9qL7A5U8P7Z9wc1pMcpqMasFYYHosTw728i384Y1K2
ZA1DU1OPkuOOSJXadFOusxRe6lDvt9tIZL+956j59C3FzcjTGj4cN3uFrcHRMm0Hn6pi6TwSZ1ws
s33VjY3OI3p9R9o8UXuG4f5OWbOTkEhg2VX4adoVJNaS/Bz3E5Sot5pU04zUvAYgyfDBsKT/KDvT
yg7Tjd7wtSpq5P7nHmSFH8fu/YWaYZ7AK4yK3vfjKuMdtPCGnQ6cF8WB5dTWdBu7T/hSlMNsdRjs
UgC0bKvheonhJdthdeu1sQXInAZbKbyXzyr1Cqw0lvn+wjgZu0OMQdVp3EGPvLsesp4ZPDOH20Vd
q8c4c0jSGxUw91aXCZYgkVzpl6tymU6i60Yk4RdIkFNuGtBtlcaN5gwDNuivdBbbo8Xs+T6Da+w/
om3q3ZklYiDzG++KIaMy8KQf6qYtiy+rhz3wbD6+Drl6+Iiay6urFPYdbVbTrtFQ7tMMr72SUwaS
f3587dtnQe9Qb/Ln9KfPbpBsIm334j7svqB/RO/RZ1e2unFn1vA2792tgdx71h60SVt6LTE3uoUl
go0v89temkivkDEoIvCy4TZW99ZBrfzLIJOo0wGrzfuG4R65OyxLrUP669VacC+75vvwfferTyfZ
9luN3qvVtYZNcw/dPP9N1IP29OIn4d26Y5Fp0x6oOV3AL2q+hrwra97XOLS20fcLeNieNtrDPBm9
2OIbNj9Im6KNjeCijIxx8+G8e7LEPIPPOb0tDSDL53tc/Yis1QIjPbxMN4bVjgzloLYlN2WDcgay
66vi5OW29jUZufqF5t6Ydep1X0MVpI2tN7Kpyto9CMJx9PFP51m+zr/NQ91eGs/Ub05fKFrb/Zu6
1uFxpof0K6quuHlov64uTQgu5a+ZCuJXjO4cIOPnudr5QqLdOmrmVbQfD8ZUNOHXcQKJoVNPrBlS
IfCzAV0kzBrCdvfwrpcmlCjiyEbN0ZeBMOajBLZIR39iwaLSkh6zRJMpUQmCsogC/7PWXQnQM0KK
HODPTmcCAI61MF6JETuo0L2mwMLTORwxNnndY3ASNFBBRLi8MczBWPHfgHuKYiV6eGICF6GhQYEf
ygxTMtLYbhaM7cS+VlQeojlCJkjfankuEqzpGONdnJFTHIPY1G2MxQeMF2LfxZ2MYcla2GYytpue
Q2D0RXfMEL9iCA1pyhPWr3jwwPqfiomg6HXwNZKJhf/DxFKSTeQDcgyi3hHS2lamifJ2IuNormhy
e22kS7LLSzf6zP/rXNl89ag+81Dh6sNXP4sbQ19AUe8yUWmWLbZdu7X6copfXgkS8bAlaErl2Vs8
wkE+yI6/SQpStciQtlydJzbvi1oL27BSbr4Bv4nkorZfFyFFyo2G4u5SMVT2bZw65duOYem3nHQe
A8Nzh1Ii0qZxBWN2YtswHJWS8xZ8NWyhWA2bXAsgLF50X4F09DWe+SUFDP4bvR8Pz9tJc/tmeE+m
hHBeMVAcpr0HQYj8G3kzfeNiJxXv6X4OWxxf+Lm0bcf0OOjWkUF/bPPuZ2rAVwhuQmSJGufWQULR
CrLz8Jbb7qsdGCvMhtAUtXo6RglY7nA8PIHL9wvFebeCGdE1hPYbez+iKldXhjCQbx52ZjklhKMz
CTfb30S799rG5DLCwKaGRvyx75MPC+ObzFrgpH5t2noTpV2+J0KpUjyoTVafhPTRhd52fV8as+2c
ssatNu0rPfJ18ubKrLC3YZG0j0rvZwZqd/6btHzM1KkyKxpwjG/89sygKwBj1xzzGrwz4Ohwq3nd
W/9ORszRmCVhQldw7XCOmpCjngxRzohx7Df3U48F4bdBrRpPL/1XGbQqN6HWDDE1U6ED5EJqsRhY
3JHlGDj1wCDBoKz35dgxv4tA4J3nrnUPm0EDWgVSn2KvrR+rK/MYVrVDeYDqcfkFekZE1uUbtgwb
SQVeBPTOBuDxnHkFHFBAsV/0Q0w1a/ceTduq/kiFrPsWLqAoE9rDFg8I/CD7Oi1bDuWyQimp29p6
65XsRURoITQ0HS4J0vfmOR0Vk2yOfwojewZz76f720b16j7YIqZ19rr/YZfy9fDbBOijkA6UVYW/
wosFcJGCOvhNr2yGRurWXXt4P2EKfMxNW4FG2rR9YohhdQrHh3JAH5UgWdxN8LJ0noGBoBQ0XkwM
j485m1ex3+phpdqOeQucWNgVNk599A8QRbwztNLJJTCvbpnaBcPRk9m53Fyz6bYm9c3TlU5perd+
u2OOjl8qL/yQyDxCUiW014w1DJ7P/hY7v77B5LVbkl53cjKisWhqlmG1f749tQvRFwW1/6TiBj0M
4M7C4Cu8fPni0/jMSghEhCx2JRM79SjYWgBdEnravLvfPiOen+3n+z21oJa4L1gdziel4/S1cqjM
WxQMSG0bdhM51ZNVJOcKxO6bQuPrFqiPHstHI3geP7WnnY2KMEz2WWKBh9rWa2z7dYIIGLHxkChk
hKbfA+LTY6vXLj18Yyypx+PRG0iLyIvLgJ20DiqNtbiRBTco/+DZh3TRfLvQLFrdFv7mToYRBySR
t9NouPgNWk58zL+QgaPKfg4vnn63obzg7qlx3ng4Klb5DNg3aC5fCNLnLG0l0JDNRYohGt9QYoYm
1GZJ/qtneW8L7dDXpoq/ZRCUuM2n3azcGyTfcZM7X54POODKUPNzYlB6Hwg2SGpusypKyUjUSN6q
eZIGW9rHCbx8csO/QbnXZkbDrnGgOFibAhXOpdeat2HW/MR3twUNuWlz7ZrLKuxy43fNn7tF4d0v
dVF8cvo9FuFu1LL8iLbQAp31nyRfjS3Gz0y0oZSpm0+bIf3lB/LSWpQS7dozdSeZFDC372/8UvP5
NB8XnWav2W3m1EFYM2PMCNQMX9W0h2WIDSmYa4pMkZBci70tYXx/MNk3yM5AaWhos2yVIlga35UA
2P36tk8NAA3sw8G+1RIMoFHaWWmr3EZMG6ag/yihXmHv3rnOBC0pxH+SFOnoN2/2dg9yL7Z4ZFTU
+k77xU2pAV7p0TZz1sq4+oT6WIPNjm7NsXQJZtE+TsEc9ju6ozfGdQlGR5AvtaWheSnbHUoHgudH
b0RiBbnBUXsHTTjz2ZToCCgMTFGXuJ+jutgG39r+dC7r8iiee+rw1rJTdkuu16HENxMl1i9olX57
Y9RoOP/qLiDXAHxZj1SomwE3L4Esn5rMe6fEy1oNb2oniBgbAxE/pq1VMw7SwQtRC6Qdbr5HeGVT
znpGiw1+UDaCB4KI77jQ3bJfTC+UbjxbbedVe+nAONVoISf5jswzfN544k6tN8VDuXEcke71VARm
nA0yuqfbiZ7a7dF7qqGdwUxCuYe3SeKaYDgv+5I4jJRUHCD59mSIo7hLbX4dsuSfsuNtklJPfCoq
hy+4b+f+DSl+8f9g3Yuavdvm19fnVA30G7dBwwyrbXR5BWDcpmTO8pAbIJSGp2EsnvbZ4LkxhSY/
b+5Z8UABrsiAMV6j1bnQhXNDI267RDq1JcmJcINcbX2Zc3TTYp/jfKbYj/lzePwSIR8WIKBorBB0
/dz3Ip6UsxqZUWPyChovKidtfXWbSz7jIE5t7h/R1noQd24YpBZ2I2YLodPuc6zTRHXrrx3t1p9d
7TRWF0bACgMA/BAGg6Z/i+HsZDB5cIekEwHbIG/Spbv42PyTldgDo9ilO5VJ/r2XZPiWWluKDm4T
X/nc7a0wwAEtcGnisrAWfTvz4vh0qUyv+Dlflyj0f/62D41wzPFv4nvU3MQf/w0tz38DVt54hoIs
cWusHzRPg1VivxHIJnAqECxAMrBDdpMnW6kZ/Szv1vDHOGFyiCL3v5VoNraTIzbFN0cFJJBtlPPN
CbQBtQCxTjD5fMp0vjC9+sX+xQzRVpjP9Js1q0BLcaMG8BJhFScpQt/DiptzboDMTafq8k4xxzJ5
Vtywe4TqAb1sLzwSAezhi61MeLvycW4e6gzzNM9Yk09ZZwuZmxUD1gOqRvtXApc14ZyWFLhvvAtu
G95kgiBOTg3Tgi4v8yfPk/o3poyHqumbJy5d2o998nlE24UMJkDIK6yS7rurHCFiPu0xQFtmt5PN
z3BqDEy3dIxcwjd9dl0F5/Zo8Q3xcZlfOpSD4ILEbt5R54P1YN3x9ll81tzEyhO/rBI0vDEUzp5e
AwRXa+Kt6EdGtV00JbCSGSuJVC/geObWs2GOd9REvGx+X0jK0AYvfdp0cb9IzzLE+UB/3eiVc7Ec
drk8atm0nuvt8LWj6GTHOjdc7lUFAb1z5e47aBZa+59J/zyoRJWuz+oF3DKrK42Cug+L7lms16mw
W4PnEmv8m/Mq/cK5EoSKFxd1bg0+SpioAqL9mlG1asBakPMLskyRqfMedrxcUJKj0aJHcp6Je1SO
4xtVq/My2IGo4sfT67Bk1ZcnAL97Fp37EBNWH+hFvNYtrjE8k+F52tpj9H3rE5hLcvvdRb6dOo3l
HcKusIint9MD/1GF7RRGFQQV5DAP1Aj2J3dQuu07gFv3sVgxqZBr7N9s0zy/RsgUIHzwvc3AkMxJ
YTDnLpxx/oMgOUHaf3zXdoORqq22JTpZiFMFjGIk5b0v7Vavq7eEZnO+4PIhqm9ebYrqEW0vTga7
tp3O+rx9myRRMZkTZr4V3GYaEomVpjubytvXP+rUDp8W3lSiBWnvB78jHdAFrMqVe//Yi0sQ3k6w
olSbihu3lyvfKGraYjDM+vqSQot6wkUmpsHrRr5mdDJ0qY3+glaGgoCrsGjnmPu4sJvm0zcl3hlr
f+Z/c9XCDv7qfpBzFT9nfvNukWQWyGM5peaKmt1peImml4yWNGwrrKzotKBEERSDQ1APoI8b8bf4
e/hyL12gLV/XZ+AeyqKwq/hgz5320EBuVP89BsrQRJrl/Si5pLdUgsH3+AbCqZ8uA0+hVqGcjqBQ
Egn4hVbAqJqQelX4Cv6sEgUAQ7wfPG/RRKZimtCZxAH9/kWMv+MTLiTqA97aH23tdP25PC3KoKXA
FyFQDsIlnYDs96PGrFh/xROpyhy6t87lw4ylSPuw/SXr67COytItfhgVXyYf0kwkaOtOyE7s4Pwe
OCH+OJ73WQzwBIkAzSXHquEOeNgO2oBKiZGNvTbO11lvC6usbzBzuM+eYJJfHkRANlw/ZgRCgDm9
GZrTp1MwoownpEDgf1ZPL889w+xVXSiGteWl0JjcErT09HqQJlFvlEgx3TY0X2+XdcRdmTbVZZ1j
wZOnh8aZvfjhlIxQccZyLRTJBXTFhMfV9pqrshGt2WN3H4zuMXc5Wk4SatEyJsCmTaGlbKgv/r43
ARAU4nHDvVMjnYssetTe+rrGmSThZNSLaNfi1sCtXkR8OaOmskdAwJ7HFWxhDpAbsKV0PzDerdUa
FAxvnYetHko2ewqAHm0jdc3TzTq0tIdIhiHTFtuMp1GXDegnP8imFLvbsHxLKPYUx3+iwBWxt6u3
rfVUb1OceVbuA52HAr2frDomPD6gU5JAzik0rhGNaGp5l6hu+D+rB56QQdZmMXMScq6vq/lOOasN
+z3SxcRkWu0/py2Et1AZKSNRUxNOq3mGhJDxEAIRX4PGIAnbRDjP6BMlY2G8HdA/l8F8zYwWUIn9
ihhg7zaEL9NhwgQ1AewTrSSkX82IgKmSmxc8we/dX+pBR5sMZ4wcGVMyWftcWCxo7VMzaCHdIOEd
9xweYqgSTQjoT7zMZAR8A35wrvgIODhzHD7nFpl1UllRrRBV38AHCoMH+1d7F5AseCaXoOgwVcOM
JpsNRNQYcgqCoz7afpCBnKe7KyWiDqBFWRj97nZz/4a77wAmsyQEdxiJL0J8u5RR00KiFwwCUagr
46ub04F5Gc0ABU7RDrzvaM4tIXUUbYsOv5LlSLyFMhsd32thjAOq3epg0Fq3qWIaK7La+GFK/L5s
Pj+SpS7R9+q/XbUDNyYHgOPgB50RFMm1HukWaKWbzH75ZM1ToDdo4RLkB5Y7yEbTRpiPf87gEhpn
cYaP8SPhmiKcP8NAqFyKUwq3zvmySYaEMfDcDmJIDgvuQRqA5NNXwDVt87e3WPEDTHngr4BD5Pb6
rfTFFz61XBwP8sn0NZ42v6ykAEvBrcWrFhLWMjwX3A/HY3cbD/XMWyDsbM+OleUne0PO9I3pdFPE
+4v6uKooLIQAyw05kucQJOPaReyTQfyUO7hFa/PqYAJAvq83tpwWSlS7FFhAhLlTAO87fT6RChJ3
B3mEnFKvoU5+MYLVig1vZTyjHIMyh3aASj0d13P97kUNhaXnYj+n52zfmmy9+7IcAXcZ3dxXo+ei
jZlGwaJIH1muy2AnuOVvQdFi3mHClLgx2Fc8qFA6vvbMaxOZssvtmZ3YX0ElYqdgw8fCQ8iRaFrs
orBpetHJEWb7g0VxjZ70ULNtp8i5sDmsb3Fpu8OJTGKUOdY5e3mbpLb7t5Xu1vjN9lBA92L8MRue
L0TLBCanUL+NxGMWQ4YnygGKs9kH1QITMbeJsMdwgle4LFa9B3vp+DJgJbPsCyoAf9AEV3i7gQFH
Rcy24Gv6Qi65reFazr7BDNKVPJp2SwkUIoOFegWFgDwLSmoThngRwGCuCpxMWkVUyvwY+42n3dHY
sWY/QZTfccRQjUTRgzpq9XBMJTIQ8Hd4c/1iLqS+65gZ9uw1Jd+rtp8bSgMcP+xXDh+3WKRZtIH0
2Zm9+2zq/q8HFpi72AFQUry8oiYWXb/w9+yKtFyI2hZA1Op9FmLzfbAZVgPkBnxiQLAW5MIoAZrg
gujucPOGrC+4VRf3g72+TKeP6QMEMZ3yKQi1EHZlrUAfQzg8ZbO9d9qADKPC0yu/bX/wPcM6G8eB
B+prgaUQFE4or7IxGAQi4Iabft02g8GWvTGkVGp3/SR29ngkU4lwjC4glj3sIG0CFLL7f2GGQicW
l1TuT5HzqXOuAGRBi+UQyoBTzLmbcHfi06DZZFrCy/75UgvxA57paVJ2J3u5vzSb75yJrpVD+bsV
H64/YVp4gkaI9vWPEQSu5aRD7rXNk2xlbc9USQLKMZUPnuOUjIEWMnldhRuUE2NrvyBM/fgzP4oW
FP8YJoVOgvEAesniGW3P1JJXDxMbDFNCtcZZn1unusH5sArH7/gl09yHn3L1h9+TmjhFaTflvAo9
KWQY3U/3wuUTpibWN922zYXdMEt6TFnxJnJnPtycuwPYNj/WaGpVHECcH7JKhAQiLdBnhvvB/EDc
GtTountcvIvhUW1tLmuV1fkDt8naMVz5ToApcz79tnSTicIgKA+2mM/8vKHO83U7KECSqgsQCT8S
ri41JQ0I6MWDr1NkOyncCfsHBgRwx6fZy30D9cJ939jIEkbqUEdhhNK0lBMSVVgidIDThnM1nFOz
01xDIxpKDElx2t8O+2QjvG1y3AuHETXGOjgXQ54TilxU4jWYnxpL9sH+nMnB4C9KdfRcgcSYXpn5
fAiFxzeXCbYMiRP67u5tP4lP7U+XWtHcOtCyAVTF0z4jDYAhAlsflx6vVMgbtHdOg8GBSAX5cucd
7fE2jcN7bHOS3ELxNsrq0wGGTttBmzqjSXwV72abeOyi30B0Fe0bUGTm2RiXkrViD99Rg7XFo7UZ
JVyZQLj2G9ayHZ0DjchmNnxuhEum8vj/qYZjIeRi4qWgGAKuFsX2N+FOK8FSp8xTaVVMrDE4Fs42
vF73efpiT3pvozeaQKcZXWNPncKhPCLLpQqHnwib6+P24tFv4VW9m91e4GOgJM52f304OrRHN/GL
K9hbA9YUt/TY8tXefYRznZ0uGK/3e/ZuykbSFvCRFhg1IWJNmunx4HnUHsQ/WuH0iydny2nt7260
tRhn3Vf0/4CRFK6vICfdi6373gr+8peu/n3IwDQGM3DAhZDyBXQG7n01N6n4mgzC9HNFGgUFJqXD
V5IiSsUbYIAxaFNXZx2L+jbFkA2r6uilevn4O2yGGToUpwmLEgDqfKzXAPVo15TO884eTPyGN6/7
kVk716+LfXosLn0aPAKdAweEqDq7iizp3WdgxKs2CmmdQe/LpkNmw6/8eBSPrIPElEGnrCiozCcu
kuZY3CNzhpB95sSrl8IpE9899tuCKtxdpt8JSw5pghQzmtNaVbXPMK3qROE7HIe/AIyYRtrDOcP9
R3epz09Uk+BCGpxcDyIKRY3+ZIJITZ/ImFDmcQBltXOZ4DcGygN7BQWACEnMKF5vD0kHcEj0hXfo
ZE1h1fEe1gApVrcaxTevSZYEH1CDfaQF1xH1N/cl5dA95ULEq6mKPOREvpkMy8T/5M5DtdSZZ6D9
xU0FPwH7jt1Nw/mmFLkdJdQ6xsw4ai9n8Y0ARmiwz9dd7q58rTckbf6KlGjT//TSHsPnszHFR7S1
GmiL3c8x5tNPQMspldEbcKSxSZFevTpsVFgGoNwZd8fTJ0PVG5nAVJxdxm4+zcXO3Iku7it13Nuf
UrRHCRNguw07kSk88npn/mK8asZDxogME5N11D5rIPRXmwJw7h6Lys1Mm0ytfbKkfaZ2d9thBT7W
GL87g9vOG5AfljDxJqRPImPw0KRV+FtaSKinXIGBhEsmRGuUaaDOzdFjfyNdJvdGxejr95RNr0rg
PrjryxdtJnwYpulLbmtGuUq0IxY36Q3WaJm5mmCouy9dxjc0LG59BgmkK5OoAGY1SCdbqHJhQZlZ
sRIYXgarDCs2G+ZKnjpM5cm3B26wM7KVCPEUQvWzsCXoCqmjJGxJQ9zva7hrMKKZICyMMTfUwFzg
iUPyYwWZXZ/27O5NAuW2QhQMjTrq9UQ+eqUGZuj7xbsfCpxY/+qm24NcenUyBUVsAdq09rzoD1k7
x6l7fkRa/+foix+Eaz/KN/dVpIE2ufnYmz8mGTQRmoyjvnjq5FRyUBJWe3u4FU0einW95dRwa/DO
2j/dj0jnHjQ40RoeAguZzuGiS11z27TB5u6+ID1gNlwkaksZU5y1m/foh3QnTxiUKk81uWTc03bB
rN2/R1RYY1b3IZse7J5OCVwS7zI88r3XrPI20BkJ9YPcd2q1neprV8gr7HviVcjykiDvfGZ559vy
FduvBqgF7mM9hHiOknopJCSAff80YrfGuf1qQhZmfddnDytUDlc8DBfq21E++E48qmmhdpqF28Aj
Cz2c9fEfH7ehRTilMLfwMpYLBItpQdXfpXcQQ7IcGIYKf2XiktUOywBU+fwNj3HqgcUBsgaYASwQ
CNarDw9ZxRA6WhksGTalcd7kzzIODIqpHCipGYmTX+Vs0AhyFkbcwWXYaQ9msnk/GGT7MKkpBXer
PkK3dtgf4nDhGb1h/zXj3GEPhHv049ykgU0fwi5VHR1Buek3nhj1W733bV/jCWJnmf06ax9bGa+j
L4pUzRmgWX6ShZbNRTbJ5uTZO1FGVjaPKpGBerT+eDDJEE9MJpTNExxh3Q9j1xO1PMT/O7SNnj0Y
R09XooeFK46rw3rUOGbcmkQJkd1Hvz2eOgM49D3x+y1Dqg9EyE/kOYIWxR72Ew/kE4zJ92VHD305
Gs9TxqjxPg+3HC+Zu8BU3rxdFkdhF2OOZyOIQdlGn8OPKavrBL3uN3W4U/oK26X/5ll0ryZLhNMY
PPcm6UgOAsUnZv75kQLYNlffhaCJH+o0kXFtVIje2P59qPaEgFxMhooNkk+pTIeDuHhGIZoAUcM1
Y7ljlj/jW6QWbq9uxz44ozsOn26Iu9mCIvnRdG4jlRJjvxc5lNa938VxHNyUSDrChjXAQifneQ5N
tfe2a+4ISgu2exxPLk8ftsNmQ8vdHxpdiY3KR/snss1rd1jMqUa7Pwo+vTc0V3EtEr8Xzgo5jATf
HGrIDLUP2Tqy6puEknH79ExbGZYfCPjbitutcvB+7YLhW+5u2yXXvQiPrYGKmjyJSGFVcKhTB9Yj
aDzcgh2Jn8jh/lo8KEXLhvPwmOn41IDFzazIyiZ6RSkMEuWrjgn4E3Rb8+OYzG3Z2kNgzG6/lBNt
oqTCo+wN8Xv4QkYHMVtkAfs7yz5+w9jUi32hMc0ujjHMvCb2aRfK87Ocis+sGuyBWjDl6Awf0zuG
xvlo2CBsepAtssXmwSXNj5zXE1RmsY6z4ezZADaw2u5jqdgwvnLbWyQ9T+A/QXt82q3ZluzDKwak
ROwiDUjyThO+8wPBhy4e6VkRqCMwIdbt8O1sMwjLcR/qIFvN8BlaL8/8hptPj1o+6BIA9z+azmpJ
kSyKol9EBC6v6UoKzgsBFO4uXz9r0zFR0z3dXYXdvHnukS1e0AQzs5EBWsfzslqHcPHxaGChmeDh
vhaUy0abgeZy1PY6GbzQBv0YLIuu1m9+sjNQXdNOfP7h50iH+gLPsYaayhe20C64PK0kxkmhljTd
8QUNQJkJUXtt3ooRVmOwG1PYTrAmYDxBZuvg5GNW2dHc2MiHAMSyrrWENWQx1IEWj3A9JNIw9Q+/
UBF/JhAQToz7xBmjBgSExiIg8Uk3xrERN8i8tpR5uGrzglV6gsaBWSIKqb+CcNe0xhXKTh6DpQ8D
Zn01HP5CRHv/zWbs2F84AzPLzTa0JDaDFj6yMFyPczJ7ICNQMj7xjOeLnFniA573HcSQ436ZrcCX
ZQ3ZTBYaBjAfLe2fpIJMnnzZamFXTCpqr1l+UCXB/cZ1C2SQDXuuZaaUby7WP2JiLY4DsUuZUfHJ
WGfoIrwzBDVoL4i2wP7aUVVBAenoUTygxaNApFK3MsRGtcBJJgF3trx7KP543VlzOtNziRSI4Buc
ltJMe+y31sg7v2KUQWkoXEAQ0T3RRbl86I0QYqChOl1KaX4WToATP0wrtqCtnJGAErsPRqu5gAog
noBoXU+kI+zPsBCDwEz3oR8XA4jxw7cTsytuLHqiZWYMi7IRQ7j1XKpB7wikEo198YC5pT+MGcbb
7pWojiyLzh5K0PGYM4UYQ5FMkkJXyS4HMb4aCX0cph0fE850gr4kQnco0VJfQcUZx/tuTNThqanJ
GCrB3BHfeJ/qzw1+DQ8Qt2XPNYxRj8DqAuFxGauNE2Spvqx6oa20KPfF+oR2l+scUnvgRnXNinK2
QcWL09y9BzmdHJEkdZnYs57fxauBgT1CEx87Th6uFETZV6flP9GA38uyKuj3GpyUwKxctctancfy
GE321p2ZHydE00RxCEjZF+T0xjj1Wab5Oi05GyBc/wQxPqY1RMzUwrkMhJd8xRqdNVJ3wH/2Ps8i
XccKw863U2Da2Hk6Kyg2Tv+PPKBf6YAJi8+RyO6scsxbJOcmPjfHa/8B4NkodbbRZW0WvHeyWTJC
qhgfBsuYiwFWRDcS6j1NAIpWffZQn75pNf9oQ19nP593RilQVTexxNEqM9YjUDJcCU+B2DFQXowE
zFoOao4Q+BxcCl614E2e9h7jo1mryJ49orajpPQawQ9BgGxtXWf32Tp5Dy69y/jZLdAEG93/GgAI
z3ROGiE3wR3js5J3i2GRwFm+sF2L8dfnNAuLELVEwMKrdjYZbQnacF/f4QtE24xYMzhkh+xKVOF0
hQOmXYLo5BzvzRnmMdgcdi5xFyhWjl1aOh4jQ4lWj8HnupjxDvWB/pB7JUcIEYyfih8GCZ92ywgl
hvh1kh/ei7bHOnkFxFf0iGltQOHeM566ObX2meKrRrYtP8VSeEN0HKOPEEdaIKb5pdeFhoWCzEL9
j8rKOHtaVOp5cPd442yCI4UXZiAMhOGCPdxWPiHVgQZE5l3sCKdbWn4DWJn0xzyEqKMDxlncvCV3
O7tQpC8LWTGkX0L9mH9ZOPo3iIVTlNGRwFOn2H6ZZwzY6jD7StZkdAhWYWn2nZ16LTq2hI+GvZ59
/q6zFxScGqPo8/KbffN3cIPxBC8quTJjRBgJqUuUPGZlJld0NB+jDzPuiHHaQPFwf+mA9G61y0QT
OsE98N2YqFqV7Bmspyufv9T94su4LXiDFwToKQThR6HDZKK6jw74x3zN73urXLHO4Ab+Koi2AUSd
HRblhl0s+AgJ2F8QeiOWCk7R9uRvPu5qjLT2CT4wAiXz+rDB7QGDCkDpaDcEJPGdVueIdDeyFm8C
2jIBrMfIKW8Fd75ziFYAVJer7i16Lp9Mz4b7/hlw6i69L1c0BINNl6mdXf974wsLyuKBmye3CMOz
N4X7245qrs3o72yYF79AU+ON5PzbrqJTjvOFmKJSRXrBK51HjPD3szSNiij+t9t1B6i1WTaYi72x
ht+Pn4tL52A1BwwU8So3b9iVkeJOz1iN4icIwh3lq6JDNQuEnooXFDohhW+Si1PMS0uegb2QwGv7
HHfImeUXtwZt3LulVFuSmgLCxpSzSZj6oOf7wk6KaNlm4I5aHL1bTh/AoGxIJHGR6RMAGh2eqnn1
lUtVaHsrUhDx5Vep8xijMhBydpUTOSHWP62mK6QDIOQ7cnsve2yRZh48DhxyWc402lfAqzm/SBFK
nKwXlzkCWcSBf5mhI6znnUmWZ9Pm1EHv+WKXkrsjlVmJYMgz947WJ60F2IhooXO6SBbhTDFXNNcp
KSPuUY++tPwmvBMEVCvDM8cP7RvUVsHBu5KMhuHgFUIpnNaMT6BcdkiHjtOS9iBZJP5qO7reUhzS
Z+DwYboICkDtkP4e/wKpbNwAPugDq0DCVQYSaCItd7rwUAq1Jv/SFeIH/fgrvr/8iUcAhgCh908N
WWNr3icPerXRwdQJTzlP5qMj1vYRvI459v4ddDR6qS6A/XDYJL/EH59QWsDmrn1o6+ml0afDFsQg
MocyGFXq+NElyd7Wpr3typVRaAXAbpy+0kvTzwNvNn9CMyTXSKSYfUmLfJ1h7IUt6y/UtYyJnMMY
VPmHwjSz0M4BiSPnc+mYUo9IvyZEuVoNQlpcntnBK+RhYIu+slp0UkBs/4DnNBFpyy3BZp1m9NhQ
NxlyLbmCtLEfKPiCNgRPANQnZCbGlJrvh39eB3dKpOk65jJD3q7jdQLGghjXkNWeXQZllKzWi3aO
5ZlTE5t0r8PUzlzSYXrINNl58Dr/VFPDh/n3TdcudfMt+KuDQpHS8Il/rvExNoM+n+zBVC0E+iHh
FYZxDNekMoyk3t79Ow0Os5fR8CspfwPzVECdFUVchMNdqjNxvJYskdZgHcuf4IVyFlYrH04Knl/a
Cku6lyzIlWWARmhUvSuWGq0+/TGwRtIRoivoSc/mDyGVLTKv/HDBR32LwZJRzSR//jAk/QeC2Su7
oIreTlkmXLDFvhb56RitHeBM2+hvmVUM55b/u1Xp3Ed856cZ0ggTsujGUHl0mYyMnlVfqB1tnJ/l
GP5y2sRVec+hBcxFUGLhJ9QOvB7AUnmFjuMtze0YgCI5dG64LlQXhnddKa6AiUxhmTN1YmhitVCe
vLG1pdBBACHRSIaWFZ5m2dlEEQloKMqHNKyGodfptREVZNC87FxN4t7bHgUmY1WjY4+i9G5Eho3m
n4KBLhMJvmS8UDXKKdfJ/+K4O4splXlfCTJg3Zsx6c+ILeQoqmZIjJEIeS0Q22AGpEwvTZFPXajY
/jKpkL5acAxoMvogsx7WhWA5mo5KABMv0dt+22AfgGyMmvSo7chluKNJE9XOwV3MB/T6Jh5PouTy
wncWewPEyIo4H+V+HkUMn33IF4EdpVAFUQus/lZoRqrf/unvrDyJrCfPX3YcV3xSu7vznlNgl4MH
Ny4x9W8IVi1mL/15dPDPZicwvb8+zKLfxfv0D7/sWKHiOTz1NUwrcMmSmSKs4gqs+oB2Fe/upDET
xHfpcXQZeIYzpcsHprISEZEhCkkYpQHHM86/HcZ4L+jyT2Y6cNCVH5NUV4jZFGCERU33Ncfmlgtb
IyYADsEB3ee1gRxlxrwdSAhAIokr895/33uELzqsANY1Lziae6guDeTSt4BPpMXV7w89j36HLHGA
BxZQm5SauhwqdUcgmg+cuALFEbSJpChRIO92yWUGKtBlAg2wnBqcPE3SJQXzOFstAJUf3PqIDxBO
fFq6B2ZVoh+XNLCWyasqR4K1RpkJlCr+rQCT+qxshhmz9+bTC5ZBKeii9hm8DS1MgQjZy5nyTUig
ZZnIxCZAIBHFWp6Bml7OyV/v32xVQ7ENRR41CYur76wp2yiV5RWm05DKynnz9mRDI9M6qa1JlkR/
knBX00qLPiDdgcbVEP9HTWvVayLggRYkF1NTNGl/1CnNy3bJerTvf9wBvjG1GapN0AJQsgg1jIxM
2qaSuyBhHWOzpX/6p+9Qs5sRRFJG2XkXuKVh2IEbUcvx2BZqkVVqqau3QTHuC/kcW4tyyu/Y5LXg
tBf0KMeZOY7hgoqy3Xm6YKM/YWW17B8VHvnJFWoG9PHIgv+3s9v9e/ioYDeQkGnRqd5SgNOJ0xdl
BXN8PuRPJQIDUT4qjcKWmTfam7hyoGShJ4mkANII/FAj38Sr3tpBfjlUeb1C4E9YO3Dq/AIjNE6q
poOl7NzGNWigBqUklgFLuVVllVgmobp8HbA12q28RdUsATu8t2ZSF8olm7MxuhzNBw5MOfQ4Xa2R
7fJKG1TVfw7q8gpa2bkKga+n0knF+rZz6LFD2Q1StFhL4yeUQg87ImZLveAGyRaQEFoidFO/U8By
f1LHa9DNdQRIAQlNrrK1qGof+Pr6ODYQBDFHplpVKkRHZEZGMqTPvCWxqf2yMc5zDQX0paxGqdiN
Z5NssOIVPR2mifaZPgGEIruGmIZOAMgb5BxvR8KpP8wOUnoYV0jai7yJgmhYScrZs8XhMqF4Gur0
7HPzKrkgafoJyIZ0Yf6lGeC3eJ4yCdDbWbUf1CNKWeLwzyK9wgF1yJ7hkFHqwYr6bsoBYp/G1Jdo
xuWo1W8t7BtkHl20kZETpKCrTra0H5RxSbFsbcbyM31jRFAnu+FmBssC8Bk9OMEgH7pi6sfS42KV
8Ch7mMMxDmhd+kFVy41cNwd60ezfU+0YUOgOSeGQ1DFTVjRMHE4vWmZqISAZhUAUIcLOuw59C3Jd
HTq0Wep0g9ZsFTWydMosUFSUzuYgZR8pKuzG686ObbR38t/3aRJKo1JXWiInv0g8Jg8nvtKoMG9u
JZRstsQwVXIS7NGy5u5mR/B0AfFiJBkpHk0UkXMncYT8mi24kPSIgoKCjWSWqNAIQUT4sQSndCRL
EHxWJdpxbCuud/+BIxTJpMUkza9/vhiSCdMWo2mnpFQAk6v1Qf5dlxtVZHZhUbNwkgxdkS7XitRY
Oim8iPpSLIl61Ue9b/WwpCcHw5rPqMRbutAU4nyPmotfPFI6oMwraArQh3nkSqqFvMAEgSyMgOSU
WAZ1IdUMbOGnMJa7wr77sKG0vewrL4PrBNeNiy8V+YlZz082Ke1JgvBAbOTnzQXThAJ9SSWhxYCW
DJ1JdbX0rOOZNoLfzUnGORtavM2ZjHm7Xd8GQxQZBjgZzKHoDmp1tCu5b395POeurgi66RafhttS
nTORTHPJIHKRTB//Jq7UP9/t+sb8EA4NGgpQ8mAKTOsHq8Z8m/Eyo4NStzCknbtN35Hu+OvDqE3o
ytanx/Rjf+HQRNWsnu27Ndrw/q7Pvl8tK/7n6N1HFEHf6P7kc+0ncOJQNXnPgAGdXAAb8LAYmATP
wSpqjF9YfZ8W2zmjgOTVLlGRY9Nm1Rd35mBAmJ+gMe1V3bxCLT9yNmFn1C/0C6i0Dph7V0A+06pq
MYskcjdpCYxoFwN7OYBkAKd4co6DNWai32XRbyJRSj8f1vnW9EuM0ejNhg+8tlDwaXCp7YZ3WawT
p4HGzJ2wjgYCXauis0Gz7+yc+am39VlO4s/BvfRbYZdIi7NT0egW7P3gyjTCzDk0/kCfJYcGjalT
DIKLVkjVGmms+EkZtBfMN02mEsf+ebTytnB8mYN2DmNYa/xTwaIFtambd3U5Sg3cqo+V5Hk1V7i9
xNs+g97SwWoFNUFSjvBp0TOmE/904fnDQ0ck4mYZ5buJixqQm0YP8L2xKaOkEm2/5oSSq2yV7HZr
sQHcifT214UyUSZd6uxpKC8AV4JSbaHAk2wsJt3bEI7JLZo3eucj8ifRxT9nBwfI6hlU67dmvrCr
KLzYOd37DlOUUwjjd7zr1AcPhEjO08by3jAZwZrV4d1GvgoXsPTI1vT3OO7KcXGVjh4+Azu0Eg5P
F2AjolEtH+Y/UANzP52cu5fhrhTB109HL1ChyRnkGUPLqv1sWG88BhJQGXcTLREwM+a+d1/UQAkz
Bjz4h5bLz9TQiyik5z4oT9jsW8An9wCyEk+MXMb3uGjgndVq7/tIIG+MwsSuM2E6Y4ljlYLHJb5/
JcixIwkoL0tfv/xN64DZIWdt1lC8S6PLh430BUDINS+5zaO0CC7R5Jw9kY3adybX4WML0BcCbrt2
DC/bqEQRXTF3D/cFZ4Gp7jZa0yU60vxJTpxmd6Q6m+b61H4zfjL2yJIcR68bIafUbQIcqNVCLNRK
1PJ7ND54/P1qRNXk4+CM65bcN82p4Tu445f+cN7BHohrK64nrfhuowiCkJrUP+82uRe/AyQBVyJZ
6CvQknrSTGTkyHgNM8cvGLngAFP4vKxltWzSkfNuyb1+aEnphTYolxXim0Uh8XKkeMbs0ywD/E0q
2Tt4IQymZ8TYj/3aiL8BjSz/Ndz4V/YAyLy4gn/Zeho1GnurXuqXb0ERvEntOisUIHkgbV1omOcP
ZP+DeWHOQ7Zi7Q/Lh7Whq5KUC8536wFv7oOc5z1udtbq1dlO7AMRchPtr7PWbVqcjK/EWrCTTBZO
YNj5YqaLqXP1k26L2bHsfdsHwl3JKU+8l8CaIDY/WG2VTCH1sFy8wOTD/VBVSR3/brRN2oALKkBP
RQzsHKdIxSyRTaO/6F7mp7rHCLryArZ0d053d9sa3C7D+RkkTCmCNVivzPfHdAXe7f34a676+0oR
U+Pj1Ti04j0KF+vemSDmV7jOJQvFl9rXn3S4DPdjeBt+Hz2ef1IkGb2G/qo3ceooVuEJsIqQNyRb
pdOOK8PNa7ysSVIHobmUtEM5a8DZ2k5P78HjCq/V3XMjNKxDMW2c/urVnL34Ptj3VqdK9ITNVWz4
z6vTgoYtObrzqd1sGTABL/P6OdvSOdgvB1/3XQvL2zfYBTkSPHG5mVdcqc/AZzAGAKjHb0DzWXll
N+KrDaNhp1vJbPeWSPBTUFFT2/YkuUUIhV/X5gb3x5vFvfowgX1IaS4VgAAeT0SDAYLUrn9FJpZl
olW09YdPpV7jrqTKSLw2nPxfRBbQ9xuXk70UvdzHnEVFEM6TeNfGHNzogiJecAHI057Sy5S/NJvR
QYJigkgFtwR3TR3UWaEndZZK/ID3iM6V3eitogutCBi5QNyhmGzM0seH5UUs31jk6hy+cBRW0UB7
b+gu2G3890pT0I3db1b6GfwOcA0ATRnPwcjXQA3Wu75LOSQ9u/MySosdGfRV2vtZ8w+yo1rS5Onh
beF/aTtTQHBzeeWT854hNInGy6VqVcjbOBSA+1tI69DnbrWl6djkfGQA7ZZJH0ar3k9p1Ia1ghho
r0zr4WV8kc57wHx1q2eDATJaFEg4Miof8Hd8r/fmvRa2LiGG2sRTrhxUnYJ79vDI/iQNhFxtkD5P
PgbTMPM6m6dGeogmSdNogHuvBfzfvQOb+STbpvkalmhCjw9DfJC9bR82EabCsKX5KpnURXJgOSCw
NngHUpNDUcdVOJLS5URICr/ZASkdwdBhJkFYpvXTdKv8iavNTdCAsHbDKrHqlOwypTxmDh4gP+dq
3kHwMYtuBDdkI1rZpnuGwTmtEOLE2jzhpFjuFHpVq9qpds7LQo8m+2X+SSocu1BK263pigEYAgIj
1YEwX8/gFC7Zy70m74KF7m0GNjy4d4rxJtyEmFCi/jQtH22H1H8HVpmhPh2gl71v+fea/WLeNoZQ
dbiBH8B/jNKeLQt4tWEJXsUxxXJcTGBYn6YHJeBoPZFRX934H5t1Qs1lvroH5+SUUeV6JNfsG6+G
zfAYfHvnDNzTogxoK6uHt851XFs8OqXFO+6dHP1cPby78DqNKQ0j90lC5u/gRD2carKJUFQsoVaJ
H/uw2llFRb8wlbZn7g6aHMwIelmbVKobu+7H+Ti14IQJatN5u03n5Z/Se14IHt3rDXCk/lqOpp9o
HZajh1+GPYPEe3cd1r29fXDuwCQLmC461fD5Vophi7rSpHtWRHj8bu7f9vWbNdIy6s8hrpk1/FvB
9tPhPm88+N13BgyjEdDCaLKCr0xzU6QkWKCtrbHHFQ0gTw3tswyGOoWdisQl+RKqmlPoDcF+fI23
WXFw7aGmgD+su892yaGzHhclVSArjGsMnST5hOXwADx017kuNlD/aOh44L04lJE+M2EvSEeFo6Fb
W0DKKXsrBLAGZY9vZuUQKSYIDBp1HJwKE5Qen8qbvu124L2MTE2pjtfr0UbM6LiC34afsvcOo4Zo
t28GN9xnN3iTRWcC9VSfUA1rVFdo1KVFenUNuGIF00DNSfqcZ0MEl59Ls0ZA+qcpeVvW8mlCYT72
98oetEWsBobIOH1YVeZxhFuk0rmLxXMD3MeawhyjRW2a0cClE0L7o/308gVNmA9Osuvpvk8W8DEQ
sRs8SRfeyHiCP2YqhHV8yYRzss9BytneFBEh6xw0ncPo0f3aYqax22QTz7tkHiV5mVGbodHLoqWp
wPtPe1x6qVe75BKZVz4SQL81qBpoTn5d3oTLoAkhtB9BtWkMyEEIxu4dqZJR0N5hBRE1O4MomJg3
78Eim1PDHqW0iGQ/1TJphrTvvFsQWUClSWE4QnkxUqG7TT1DYCCUR02mXxMDG/gBAiji2dHtnRJJ
QGYCRgUaCDzS6QnkJXQth8rcHY3aPS7YPykcdWe5UmGPI4UP+ZOjfwdI8wD2pDOqNu3gbA8ibqgR
fdyvTZR1ocJ4MJE1kPgYdGMLP2IYEjlss7MJtFD7G/f0F23JvavGYh3XMfqW7tm9xuvg2NsvCuly
6zbbFdgZXgv7NvUl8bkz/26ByGqXwd6Fb4d1IER0LAQHk/aLlv6Ndj6a/t43fady7ik4tFEg/Air
v42acTULa0Y9RgUORGo/+6bcozPa48OCt5qu2uXg0ldjGy0W9N5rBkL4k/YDMJjaGpm64VcnPMLd
aui9+wwQJiZmOzgmL5ji1HyeKYO9TRM1QyaIPjtEGLfNLy5TwPI0HXYlS9DJQBnemFtA7ubDcIMP
/nmOog4BDPw1aI2EE4aWh82ajxsQLFyPb6y4hzcOsw14T1vqoaPr4eBiPDhNm04hvQJMIVbo3qZY
QYHo3XvGwHUzSh3unhO7eAVI9pkBwT2bfxrXYKVp3sLCEcE7Y9L+hK/Zi1dYZ4ekjASjvE+v5jF4
tj++jPnqHooOwGpA7t7dE5YMVxMf8ekZEhtU6yXXCE+9CaGL9xJTqWEoA7Pv6DYZhXFsbaCQb2AL
JtRxaAohYHLslQdyHEcTwVaMObsUeRdbjNir2wzfbSibzimBz06IW4F3Z9SFZsqH2nh0ZrdMqELJ
q4l6W/uWHBwwq4q+1HmMzdJmvtGOGzcQGUH18ZDcCiZrdITSvEUqdVCrWtL9ACI9KzBrap3hoP+t
ewjbQNHauzWymPThIU6Dk3Zv1zkzjB1VORtm+wX4+rXNq+2SZ3zNgPo/aEVDl/6rgI/fx62Cu39x
8Uh0Z3t6TQXjik7qilV4oeRDhwQ0Kkoqyy0ac1yFUlrzuRKgZfyNMNMF5zmSA0PpxTwLfQFkCw6s
3qQtxxjIaex2ac1MvsZ9dHWq4zMKVHrHdbqf7rZqrWbPF89Vwvv9YofrXuMPJZpe08Z/MW5xI61R
cerB9o3lBglFHySDT/eOrg3bmPHgytEu2vLttQtyWgNhnUNIDPxlzbxxNgrdSop/JZTV8CNhiokN
Tj0FdggR9JuW8VWs59U8mx4Nm0PFzQQ/fFvMPvuaWMAMvN2N5cZhwVbOedGbBkuUWVbJiiOmB5IZ
AcAiCHHQdtzggAFUqnMl0QdgLRi220uuh3PufTz+hsxWWFqcrBq8Q8WoCG2wtjJx6WjV56vu4BCV
5wpvFbeg+pBQf0M7csSki4B9N+/uzgmwbJElddOo4Zlub72mw43F+AdUZT/sK3JhSMGEhBv3561u
XhhrwEdghpC/DZrjBYYDNBppdJH0uYrReCHU2uBG6v4CfXOkojC4z3fma1Rp12n9X735AEMqZlz5
Yu2ogw4u9teXp+suqirWLXWUWl81k0T4wNOhlE8MoEqTKq/sF3za/b82KX0GWo8ib3U/vZlgObPZ
Ra06jAwC+rMMq+kDO682yAIHfSem0uMaSIN6UKXJww8UOq8PTLub/aEDe6LP9cVJWIa5tSQGG4Uq
BwbgCD4wAm+RpMrD4uvPEnUxT4HEmXfj3+gvQ8KXbhZly2kxYQjUTA/mPActTicXeA4y9gtENGmU
UMlUYmU8uNcsOK5S2/Q8/GM8y0ReSfExy6yOybZg2MVN/1cZwZ8Hg+yFFcPjONgSYBVLLbrLN5sZ
KhICYcjkj9MWsAjyCnb0cpByQQadY03DHa0yLVoHbyCulIZrjoNfccZlxR7L/EDoVkCug+uqMdz0
fVi/b4MmFyOHDKA6uK1afqbt6zIV+iujEy88dh3U/jE05pV45U+ch0O2SW8B03dpBgCwS4y5dN4b
vTsIH0IedBPKP5dhahOsL234XMZE2hHysirDzcEhbE1fzK0ycUIGL0A5gOOkaHSmbF6O76hBCTlR
0hEQ7M5mu+OZbFPOihHj6MyzKRQZlTAJ9wKDEoYSl+yo4qO2Bo4VTIZgbCgDcbEvAOMZgjOG19Sb
eD/8BjrJUcVFxpEsGREBH40wY4B7Fp29udovhisfAwYzb6cZr32qXfxrhNOwYjXwH7Y8SfXZZ2xO
Br5n70YZeIfCA+JbPTozMitwZJnmuL4YmmvTcAxkDXgd4rI1Is9A64BsJM9BwRkzhuRvK3FejN/B
ErpwI0w7QFB+BMkBWzwsmpxekdixZnANmR9xzmUH3T4ms9YPr9A5LujdpS8OtF8TUfnwkuSRE6tz
sJZLTrmYSaaNcI6z5ZCPCxaHW0cnVtnDaz6KEOvWdGmfrOjUM59iEm8XLftn2rVH6HflcIAu+yzm
X7YkeyZf+6EZWha4hXjbg9JOWpAAw2rXgNRyrBBLV4lnBkh4k8WNpmawczpXNq2LXYbx5OaidDEk
vWSkRoCmhEOFRi6GkAe74WXU839wi6YNxPALPlF9gz3zbF7Yu5t688gAlXV+Wj3bRn3NGBBBGKTA
F4TCCQU4zucNfBsITHMXOK2JNDgTPpRPWmqhr4EO8WPd/MI4RbhXOKruNjkEhzEzbDNP76btdjVI
Ydraa/q13LDJtps/XQJv2cFLa+0QCLV7RCvjMqHdlBWy/fTYvyAVBavQHsBWSMmoQSK7FMeEhLfJ
9t5w66qdUTKpjGuo59e55lPQVSVzqhINA6jlxloqdfwj0+SNyClEERJ0t5aNqUOJryKjDKZLTLoW
DRNi+4IPzxioMtMayGyLYr2Kx9WdVskVOfUKxTk7L3oilED15bagWVCs5Nd+I0CMYjTVaQZ1i9F7
tnU5yQhAO4e3orbyB1bJzqLaYNcbRmB37m/DXA2lrQOYIOMODFB61bs/cbZc3Q6dWzlZqtaXEKbm
NV2NRMYzkBzh2kSVBMPEnQ1NttOCOs8AJf81VIhbMYHD6WrSxXHD19dXVC6bjV9R3n1bFXY/2Fai
/7E7uYI+AXv1xJBo0/5iOIyUDMgszRer7sVueUfC39V8FM1PtkaxIqYPJf8ikLDv4RbRZrBgTRdj
a6T/wbIgG7aqAQfVnjgjkYOoHGNC2aN0HwiDxcfOmdHrjuHWATTLQvo6Rwc/lu6GMdol/s6gu8LA
CHLXpp3RWe8Ms/ey2Pz0PNxRj1gMdy+jcANWR+1r2Hji7jL8ebuaz5XB032dPAXWaGhKiD48Y74n
E0oNLjGfY/TodEsDYAFgOyE+L4iFPA+J5tXsrCyTVJw+3Y8fUwYBCHzwEbW5Y+VuHARkDSkxk2UN
xHkHRIIisxEgNkI7mUhODBaD7EgAp2nI9JNFAv5xZGTK6InMND74qcGElQET4z7wpnCmoDvBLh8n
Z+4jIiLIHXtwMH3agvKc+SnL30NF/DnNaTsaLBZ8YrPO6SnF/ZVNAysdkeTaNkttSjg1boIWSxxN
9zH4UFKQYIkYfYav4bkvu6y5C7H3YB1tZVmAP7RX2b7GFHANnoQK57/SGkUi89N9+Qcn6NWdc4Dq
MB/VTg0VusYUaTkcuCHX0RUxPaBIfyGnVhiYyCqduVmUM+k6jQZIq1Hb152mw4NGa6M+u5omZ0gZ
MKVhZZyGLWMWU6CU0fJyB25X8d7mB542HtWOc5mWHDBwGlP6DPsjPfLfL7p2vNy+ffABV+5Syu+S
vfba007QUVPEgsRI8Z+6WPsVXNxBW5YiIM5+cxsjR9nEXRz+vmcbnN1O0NsiFNZ2wbGvzQTEgA8K
XajzsU941yT8azkHoIlJXJDbspXkiyjCDlV1PvWw/ld2ClnZ4WMoaYzUvXmg23qJYCHafJ6m8bGi
7RTRFiwna8T3YnT6e7e3Hq10lLcQjCGEHCl9t3GGwOKgkbb+OCTyW9gYyX+8ldaleUUSLzmUNn6e
Ko2I57SVUdDgmFtS0NF4kbSfxMM4qfgNSBfnHzERgvjs5uk7khKlLPZOoeVtdSyhPoKGZC0F2iNq
4C8FBxnE1ucYRJnoGC9/QjZbl6MT6g9+flnIqy11f1zCjLI4BIPH6aasAX1Oo5qw21x/E9cFqLG4
eAxdfZJe/pRzuPyCLsgPdumup9gBK51BOre/eB0kzPOUBROklwiA4lurW6JPsR+seht79ulLsgBa
Q5dnIFCCVmnieJIDJxCcGwCyBwDF5DuAiOTqUQTeQrrs+msrBx+ebBOwY8gRMI4HeAtCSGcDsWgC
NQ/Th7BFyl1PWzhSNa1cEAEA9hOmyeTf6WILw80EwhKYHV2DCBlC40qqrwR87Rx6vH3wQPgqACjZ
s5NAjDszRAPak0DODoAcEAyKnkDyz/6jf8ifkcCsFaCcPoKR/jo9YIUtSFqDgXRz6Wy8Fcm5MDQ6
u4RuBUR4A2/G8Ab+R5nJ9Mfe/kEv8i9tParKBD5JdmHD2fBr9l1zhuw7oH/5vcuDwbT4HHaYaHC8
jH/zeKbxLpWGzysmfhrRZNt7dVpXCMo8zNHK5ARGTspOCwwouLBEP/tIsiYnecA65mAgCu/dvbvL
R0hSCuW2P1DHTq3GwH7aEgifcJde+3UjvTksbfMHWEp3nOJvwOeDOQ12PHUesE9HARBErAyMOVh3
4mrVQW6GIcbR7dj2oG4NiDI99JPVIKGaBE1FTy1HxlenHsclTApS8OinnGxQaQltt3WO0A+IkS4u
iWYpxFDjiNiEoBCrDEgeUA1UFNAwI67qMgIeMmYIgtG07uJG/XMp+tkAHfvKCqB/Z9Qpu9+KqfwR
VuEfNkNY4z4CdbREZIQ53PvFgPO33c0X5/DuoUqZk9X/nb1ih6Yf7XBPVvE7SOzKVkz+Adl+Qjua
tOp/CivmAo65eilLzxnhzfV/5cB5vshx7z4ao4FB+UfqAmMk4ObiBlDFuWIxwDEBh2Oeb3AwxdCs
eEeAfBbzY1ggQ8NLGd9wGnw5qewbVKbttpki2OaIJqZKZb6qpHCemX3cv2WvTLAhpUY+4EqDXZo+
4CrNdjDCAimS7LYnNBYGZgFXIU2ZiA2i9GynCF8mkRsZalTmnKQ4VQV4iThUObxpsbDIWoDgiUH1
ArD+u3UZiDDB+qKgN0m0D4jzcvewRy5gV3auznTmyRy0/4DvNE+oN4jP4xa4Vll80uvY0h8MSXyX
e5ojiNN1SOID8M2cEG+L4wcUlfOh6f4CjM68rS34jvhiVIVImBAXHKIKOB2AWYg6j8dVxmypjDqZ
jDIkkQkrExSu2T8WuCBmGLps4lb7BJ2Ed1JI4L8A2+2SFnOACw70NkB9GD54MqCIvBxRK6cgyvMv
bLhmxmeY/ZZAhRIWrxENeNNmYijz81EbwqFtRywYyvtsfmHpAmK0SVnHTqEConBGy9lJG+Y7V6LN
jI979Wy4eKMtMLOtBOyqCH4ugWpBDbwHOUhoZMeTUJAg/MaERWf0BkU75Vy2U4zzDlwnpH4AGi60
s3ZjYGE49RlzSGu8LblSkU0TuNV2+FV4dnt6cabtkbrMo8gMApNzCCE1/G8MOoMf+BKBqMWjaD7n
qD3iU0zjwE18Lqwzu+DoJzAX6zQea8YhdDVGxc4YBNkHCBbwJIdGlqUjnQOVtpCRXbytCzp5CMdG
HNTxl03/M2MfA1wjryI+JFjHcqapSVm2eh3IH5Ci2Q/xEHcdzntAajW+XsEwftjH6AMl7AlGmuMm
8VXV/K4Io187iqR4F+m+IvEaxuxIKG2/A64kcG586dND8cwbOQuskZ74w+h7EWKUv3oU5XeLDBlE
Ng6ogPwA3YtpAUQ3C0NyVTBy9DFUr3JKc3UZinmBIPcEF+3zOopD+nS0dQDxxdblB1Qeq1Y4C03o
AbU2nRkBnfYOpy/HgooKap00r1oLP/cdkMMnmo4xiOynR9IMHFHnJIjuF6y7/Lf4CWDLF+0+akiZ
mnLH4IitUrDwA9QxJDQWLhuF/Ilcus2qELsQklHFhb8WwhIWUULFaTa0ECmCDseFVB+dYheUPZh/
4Mbk4B7XIP5a/Hh2dj1l3EBv6PbRtyk6ZtvzeAfgHkULGcZZ6C2XSwgQ9Nw9GGKetdQT7IeyFL7C
3vugTXiOYLEQB4pAItlDNqBDch14C0C5YT0KRjfGoJfsIS+gVBMPLfr4e77Cfvgxt122At8GMIzy
AOBi/gRjj3PDVJ5F50Xo6exPV0M0yRK+u2BBoxnpQn4niq9ckMtMaxlhHTDAgnbMC/mx5NjCiX1i
O2zdE3xsJMaExlQdBjOTN6I7u9KmEgAQKIxaDZowI38ql8X8YqU4dul551G06VIVcDbkull0cPwS
HFSyvUWecHSNf+ydEJy6h46rsjSojhlvnWWw+g971f6wWBpQtFh1Ptrd6qOrmP39FUifYXgwL2Bf
IkoAnxZMI3asgKRXvSvRsZuUTXxVuWMIVd2Ue0Fnhbo3XSURFDfxQooXueHaI1VJaGKQftxoC2Ui
02cWl5JH94VGd5ZZwfn7tUeyPwYlLGqcdN/Ac2cyEiMgIIwE8WFYs7ieEBlkeMphKMu8OfstZ9Nq
a4NGS+nqQhyIbECsoFhLcCQsq6O6LkQEkyNQjsNgjOJXqLkPS4I5scfWm81I+S/mIUjILXf/sXRm
W4piSxh+ItcCFcVb5hnE2RuXms4Tgor69P2F1afOOV2dVZkqbPaO+KfAA+WQ4i8yUNnoZSdCNk01
yIfNdYv9apeIyl9OfhmKXjj3vqgv2fv6P2kGtAtPIIPLvNbknKI5p8plIB5IowwfEzMAviXKLky4
qC+nTXslcVpDHlr8xIf+12OmCVpcGYQlmY03v+c2+oTjOHSpTLlwJPmTKThMMZxdfMXhASQi13rT
RowApd/2OaGI+9oJuJNwMEj8gQvpqxhfzukuGiikCCj0uGm/gh8KxRiY0McLI1pni4gWF9ypNAbj
Hg8WMQ82Xg9GJ3TIvwZ9tMJYgAJxqYgvYLSge+anzl4BD5Lod9+OFc+H7BSuaK7WnAz+kM40+W0g
aAYFdWWflJqpRVisZt3CMTrkymXUOjeVE8ng6BKMUdwsNBHOEE0VOMyPbkw4Eu3AiHgYKE1JYMlm
NisXq1Jy85e0JdvtIEhmPB08KBNSTBJbzqYsN4ZA3RjROXDlcUlrWw/oyHloEZrSHXBAdHkaeZd8
lS/KSSY9hagu3n3QyHWLuYrvfhvFvrCyMgmSG8E5zGLkjU8oeb7mMYcDjdrTr4Th1xZyH3JZAJJm
iKYorF7Ujx/iFj8Q3wxtfFFQ9mKeEjBbLsLLgVuRbRG6L6ZzzGmLgANcINbjmIZ6Zieopfk0acxR
iN8G8JOrQiQaS+LpuBnqfqC4DZw3yUuUPrA7pB92wcWu8QfqfltAbxT99+ijG9/RdV707+kjnrlc
IUA9SwvJw1ANoEbxDpGZPkD2ij2Rp1oej5YnCbcr6Z24VVDTFQ6dmZzyXFFyWy3NBvsmqpCrL9NG
xUPBKMVE6gtBY9BSIx1nXq1xDgG0TRl2+eJySOgsynOokzWa7eQwFf8O7Pc1LJEzSaUMmIROQ7RD
SGahSjaw3UV+9AixRYknf6MQcNLnVJWTjtV9MglQjLojJlHx1iiUT0PgIXNNhHXhK9seW3fTrWR2
9z6SOeNY3s5w0H2aWJBs7Cg4tVAPo1cHypaNfryzuhzKP7BcCOEb2C5HSowLDhuNeNk0Drz56oM/
Sg6heNzlG/pygFpEClsCrEnqzLjkvK5NxVXg0uQRQq8Au2VJMYKajC/opM1wtOHIsb6QAi886ZWN
5Z5vfmK7f1O0loxQ5LwY6iKKWvxdOJCZFx2ewJZw9GOgnr4s6oEGmx4CEzJRpmifU2ducaTz6MoP
7cyVuZiYqHCkmhAZPcUvjVTF+m9iWdbR8quUOPOY2GWHQBpmgktiH7klnLWqL1UBxijhf5o2ftOg
g+cUco6DS2YIS3mwoIBmwbDXU12J+JtzVRyVD/yBGuc/0Zwpo9NJVLf/OAl/keknpmUBIMmNeDgV
kSHiyK9FQI66CmrnTRvLIR4+rCmHg9Q8cImOeOn4LNMpJwShtAwTR0RCr2uFcK6klUznU3YtguSG
NzIPOIZJLICVECPkDV5C9VZY2cRd/kOlaL8nSswG0rMfBrSPQff0zwkqw17MHgMRNw8h7+BxGK7E
AEljshwtbXnW11mHDbEJipYwk17ODx5f2S8mXVBEWILRDIQxoWGCZqIaZvBsy5VuSaYLNb3EbhBx
NinYrKn8o4zhyphv2LPZS9h43n3lb91jkLbUFUNqO0aaDt4TZkkaUuTeYt6QsFDMX6JqZzdA6PII
dZDhvYWRno+MJp6iWmObkeKQ7biccLjT+txNLh0r5WNPAR/cCxmWEu1X2PTiO7dyNiI1gk4InsaX
u8bvzJ6YIvkdI+Rv43Nse6YF/jYO8ZwECuU4lU6APkdxiYsInwGJ455c3/mYVaOAZpT+e2HUHRac
gJXQDT7lKhECe1YPvfv+h73IHkjpmk4xit4mZxOXWtxBwiFuVYim+MFQAEDge0mCJ1l9D2pY0nQD
KKXPoB0Rot2MmhG5kom6PIJ5SQ8LVxBSCbJ6f1X3GaZHCg8W6YUtbgW0xO4/7HBB7+6QRSXsPNUS
SfggzrQB66eT/Y41VrbUyE+T5FZ+GuNt26b4gv2JFmds1MOVjBrF9tLgh3e55iQD4M6V6yiGYNXp
EDcuUT6yDDXq9OGQiaYwF8zAxg73e+ZLR6pMqTaumZMCQHVtV4K3pRwfHuZ0lJR/kpr9/nXNFEQc
ZfIIs4dhPhZzNwHompP6oM//Kppeng81Kp6jlcsLQdjwDbI4+LGPgezRDM/gnKZFlD6TMmszZHEs
XGCn3QW0CbCFvJ3cXQtlAzf9G+WN+nNQOXeYdZnECI+NORvrU0B6xwk1zYvd7NdAQAGfDUNFrV2g
xVZdRk/wIosBcBDTG8+7qLKni/5l2QzI08eH3jKU5F9pz+NNhiM8SHwX3AYb6cS4R9Fmg51U/Hfk
bP46HTEOcjLSnk7cDU8Bn8TPMiTSXCXmsapfQ0GRjYg1mKDmFoGYNGrC8ejGmRpLAeIWgVcToFkE
XvvwHV+s9gpUtTb2VDiisQLVqn1RfDUpwZaDy6CgMgEI4Wiya8ugJpWHX8pIkCewpVeIdBeoTtCX
uAyxa1B1PLBDkOghSAC+JgpNyft6hF3ZO4EdaTzEQiQ1qMzffng6uCqRkxYWExpvpt+ohpLKFGK0
J2BoOli0gjLn/NNZjJiAyMkHYgcyUFvIUhFzT4RdlExGzk4ZGYyFuCLPc/1PcSd7hvRvxCmBfwBc
caB757A5QM36QRCsuszySp/Tp0New8W+WzVye1EV1w4+g4rHAbWpaNsaI5n+irDYbP4x+hiNa2V1
GZ/CFilXj0mXbs1a+brdnwZD7L334SdCUukRRqfaL7Q+IxEFCuuqAyZapdkaEZnJ/LaEW4QjAmEz
RY4oGwUCyZiXSTIGaTpio9RoQU1iK5hnwy1/ILzuuj1yIu5DuTioziCUEEK6txQ6dAfCxEQI8zKC
NjTXkZ0okYJm8AOGTwbEG3cAmRNboqfBL4i+ozet/afPhVwAcomHswT619fUfLr4jxPErJTtxIxT
70m1/mCiGg9Fi9IfmX/JgyQuPNx4/WYgBN0CHk2sVAXygaBeln5LitByCPYLJ1QnTcDhy8G8dYxq
ef4rhr0pWJQcfvp4VZndyZ2pVXf2jx4/6wkY8AkUIew6/QvPFWdul7/M9uFoE6GlFlQJv5NjbwkU
q1OpS30mPYx0UrLfoihUTA04XZpXyl/uWBVJazXZsKuJh5frxMihWESS8LBCJSmEGEJX/06dUcPu
ALyL1zZt4XQzBfwmcwHjGI9Dn6eXXy9Px7LSYIs5mc8HL/Xb8oToeKFxMSp2Vt5ZpmFzRmWUIXhD
WRfIfN/2zuC/Uj6JLX8fPZwXfsk24WiANQwSYQWHLwYj60HpHxmRrBJyQRYs14q0KFhhIH7fIEea
KoiAiksC2ttymJ+MtGBzYfiyGgnSXtngDkj+ftP6muGV5SIqOskBBMAg0MOseB/Ui2FzfvOkjWkn
DaxA34xzj3dV0wntX2z0MKjBh9vSccmvQFTTLKkmTuM2heW4028MZG+U0VIvPsKDeqyM2jjiZMdv
RUVWZpJmJZfsS8YiiFGHCyWkBBH66EReiGdqR3bQyvFBLSrprOSVfkWXRFTIaa9T+LEQYomokC6H
4xOfKSvP/eB/XxUzCb0TrE2OpXbQWB8zFWL8gMRn5+m8+0uuoOdO4JP1bcshxbpe3pOdt4Ji/Vol
IUGUm9BnFF6sIXuoTZ5u7dYxcTohqVfzynzmxM1gihdnY42kvaAb65g9Z1XNhTU+E40FY5xi+mWU
+5dUwsayCEGrOPlT7EGRhsMVF7FsTqyYHuX9BH8/eu0zgYbADy5NmGbThwlEX46FRpTRY8V4gvvK
vvlEtlvkQzo3/u1jkd5iH8NFeLbv2YPA2xoiD80/m+XyBdj/NvUBWpcDW6rKD1fd3pxOQ3GatHSy
L6CjyHbmM8KOQwhM5QM50ODszZevRVeQdxY3b3I/ETSniaCAhuTrLjxxhsiA9zYSHBH/t3jTL6QO
r0C2StoVnjW0zx6IyIXO5BzdiUMSdc41arut9WFZm1/akYpBZXdbH40Z/mcXtBPSNGrGE2mCTx4z
IAaPjv3cvmg8qJ1pRjpU0Y2BpAfW6LqYCVL/wPOD95JQ0o5ZZDuWMm//5dfLg6daXHKWkUSbC810
8hS+2gJwdMBvSjNAsSpSQJGc9KyaTI528vxVQuOQpI+eV3Jog6Sa77WAbR9aKawB2EJZ8hotf4sM
/c5I0jkIvvURb9FBPXmeWz5A6NndpRIiQqWnI6CcEcff3DF4xSLwIKSTDcMOP4AsTlqC178O5NcH
UCTi+r7Q5stCnw/vqFP0GbUQSBNqG9SSmVCstfecIHAFFvER3KJOYf4qMuHXUWozumj6NUYOwqZL
IyiRMY0UI7It2wglsRRiDBCg/RJeWoi4Dr2UTIVTm1xHRHBCB0FOmP+alyLqkRf2no1DedrEMEsv
DVgsOrHPjDM3WW/IMxVIZDh/RdXyASXYpWYsn2ZjwO4hW7qQhVIsq84DMIKkEA0n3hmk6kEE3C3h
1FAgMDSK8tJpsPWAigoYqkCKAHbK7e5S0KuEm0U1o8ODU9LFpEteGd3k82Mg/ijRf/1A0VvyXF6S
DkHvilmN2SvYCEggopwEq8L7O+zBLB4IUeazC7gqU4ekMxKj+8L9uf3hNxFBeFUwZiubH0j0T9lf
39YveM2WMACRIw5VWDdKVTmsgQR29hvvqhyP9GFoWP9tV1zMXxdLCPdvEZEtyGDHEiyZ+hywlLkH
bBe3+BTrTDpwVnPaPAyqZIbR/pIP8CYEaraeuOzs+9nOI5LTekePYZHBj9KNMmnQuo9aE+DGt4qc
S10x8wlOGSVfl9LmIBCCSWGkJTjzurZUFw3eLOAkBm74HFRKEwKk0b0ge3LuIwgk59SHnBPtXtsC
kCAeQ07WWNJPCP7qWsc2+owj9i3mJOoLp332djHDeNEl7UI8Nff8mt3zG78av3ag63Qd8V+rAIRU
DnjROT/lMJDgip85Xa4m1btAMvTu8k6k+UaFIyGMnPOClkougsjVrgNtcuvXIxzGF9L396SIDi59
IvY6v6aFdDrg+pTMyXmF2acttvNjdsmPmUak44keX3b/oGS85lB1Tok2PQ/Pw4XLYbW9s3AXbne6
w0I0/jBojzTe/JSfs4cv/Pf7ReXCn3GmsEocdvJbrvDzKW7cPYJnmf5LMj1xZ3Kh5rc+5nMqlTPQ
e8G7e9BSHcJy8BwBPq2kWaH00fkyoILfdZQxsamiKBZLfJfCgWKoyHTCqOSdNAmVLIC0yKT5MeTP
5LNsmufK0rcfuwWdOayXx+x5EbCl32Eb/bCaVRplZkDI3dtbPoEaN/ozdzfE0QkXh3FOP1PbNTSW
WAv2XFQNsK1QsZdRNyGqlyda9xd/18lx4ubZkdxrIpeNda7htzqK2CZT/HVX0tdehdmJlL+2dQJN
zYqwlSyGGJ+xBtkPJl+woemzLgAUemKsaxIMKOoFInWp1jy47P2ARnkAYbPB+U0eCuZyXlli4F4q
uXeXeEGbcaS4YhYfM0hYBiySu30GEKrMB5Xyk0YR2FMT9DN6kekl17AJ+bWYg1d5nCwp8Vv2oWPs
8hIcXfrmRZ/bbrYQtXLcg/HlnDmSRYMCxNLYs77WIoDIIiX/4mr56gQjiniAjovSPjrYCrTTCXT4
Q92yp/D4bOertZTZWZcetoxe1urGgF6gzTsU2iRbUUG5DBhCGSqsNs0TiF+etqbEozYQFj4dPVKT
hrnS6FJloCvENsKarP3H1/HsPuynI5iGaJiJXGW/AcCRLfiKtMAEPs9O8cnNsqyyyPsuNIMx6rw1
kMWMKhdna0wTjPHRdhE40Wx1fCBfGj0mMQ4TErxTYcBA2DvpizjvZCSDBWEZK586lt6CPDoU6I14
JugDo5kYx4jO5ugC/wx2lM/oXKgu1oC3D5BAWUyZ9Je0aKOAcTp0OCCTjAZjAABZSGIFx7ABCY8C
UmRQdx+4+WNMWhcbNbEoJWvKIEKVow+duw71HNxHbK9+kxAbNWcd6iC1FX9vfcKfDm4LWsTSVUZA
3uG6Za5PhKzqrKhigsK8wThfBVTyr/PXs/crLMMdfyIVDCqN9YYtOJcYmLu1LnFT31FfW800uwLb
YtPcNBKucwZCXFvZmj2KflCapNvwzlCWyStgSChKqiVNGBledr9AXUYoVzvkcu7po2iVZMZicwr2
rQZ78vnxdSNfrteABmyJvOznTv/a7DCP6dlwLzgFWnw83iSS6euE9sVlTsxpxPOEzuLAm+GTVtLd
8ISe4nusTT6js1OxcEm9ZcOpf7u4kPUnkyjWg8ljKV5vLAdDZvqN286bBDxH2zKj/pCJp0DtYuM9
4/Y+VSxwylLJnMcQ2p6qP/PX0/oG76A9eAWVpfbB+ugQaWGREIkmjRGb1JTCbKA1xZSLy5ppuUDi
0SF6Ohjd9wlCM9INuygtvr+KUXM1almF6b4MPLuSTHjIKppRUuJOvxqfYIWstjt9ACKOyTidQ3yB
ykmRKGpgZN9gZ2eRzDr4AC2MYaosUkd1ZwR0qwHq8EH/78c2T8/Rbjl+gs/unBPa6CDQNkwJ88A6
l4pzTrg3v443gsy/I3bTmGVI+h+r3vw4aANgBxIbqj+4O4qVmKiWR0vYosRkrsLhD8xiuDD2IVPu
8GpQoyfYOJqGKI4igNKEH9AYvYInnQn1zPoduLNIC4CWrgZ6wWhywKepG4fhLhMTBz60N9bixeAN
LsIGS7q43baK3/+YWzWxmeJa8fC6Gfr/NRtExEB3jfI92NtMPBmNntmbN2cjO3UNDiLn8QeWbfsb
n0UrgUgN++VtUPIUxKULFSG5kNxxFvePmyqW+1yUpHjhaBCm+voxRgI4LOmKYYQM1E2icL5xp445
LyOqqF7wXqKNBPMlFpzO5ENjZZBzACpzGDJ9FEchD/QB816ybOFGZJvg2YlI3b8upSeHUpJ+hJgN
2NqOY/Y18srb8DwMOLb7CyQSbMt9CnSPpwnOugPmDIPN58UIjZsCIt67cAWdgl0AC13DwkF1GJxH
GOwcEiJw53i1ap50tFzqHVUuZF/FHatorp7RzX/owIFITO6+aKK/JpETsl1OSqqnhVNnXH6u2HpS
WxFY+NESIHzNxomwi1+IzgjKnwIw90y0mqAuEJ4JN3fSiomJbzqZkTuO6kyFVJz/YvQcQY2FoOgZ
e5LwhIb955qn1CQLiT+i4Nlssh5ylcb4RaZiaR6oumXf+bod5l6TnL+unMLWgC54uni195Z78pu7
NlqER6+3wQMLnNHe4xlFoS13SJPhvxV7KUWG/bVlmEdj+7Ee+OBahI7aSSLZo9wtwUlYYoz0lMAF
2kjMJwJ24XPteoIy9oC2QcC+6GeLXNu03C5EIhlQnQ2VDwUKEIRUe1L9/YvOAq7vGSTpX5koJ//8
Skj7ke6SBh4qxCkt6RCFolr0O+4CfapCFhPClETD36PY17+vRZMSKBeL0Qvov9A1xFAnjT2l+HOJ
84t+nLBf+OonGdxYYdbYAYRAN/zNmv4UV7/pOoZFXS7dkDBRqCjYQXQClGnBMMbIj4Q4gHwDDeCs
hpvkX38tBWNX6Qym1fZLfwGHX5vhd41KQ6FvrcDS0wcbkkzIpHexWm/aWgG9H9bZbzBki9eEjLM8
24RYeJrtOUlS8Y96L8nXRyw1dyCnnpBSlLpQl4ZkCNPw/RTRzhDm2EmncUyxvwdg2KdVzIZIgQ+E
gNxtDVUKIg1fZnFJECfgESEYi5QDot8HXtMI4KE8+G5ecQqGJS6nTT4EYKHKAEBb1MT4AMU4r5UY
HthXrvhqsCvZmGVZUKp4mNCJbGXyDGKqiBfc2eqKN0DauEO20Qtqa867E7ASjJfeQ3DXYco1/CHl
SHP4BARg7egqpMq8TvJc+iVeFywR2eCI6tS/MYhrZzx3CEhSR98I73fJ4513SSqwC8mJXupuY/C0
41563lvd9BN0uN4saXsRqwypdBhe7tRbiap/YOuaTyHBF/NDIsuLpvtDtqF0pfM7AfWMLqKgZlHy
HSBCyy9JXRVNJFEvfnGgW5XykRkOjKtYd2mdD8lp2U0PSaffTXdJEWE2wE0my7ftygJu95VA3kAR
1dsGkqgxKZxwjrRvkkJ+WIot6WXth4w9UKetlllv9X4ZlXhirDHSFWa2cKJ9ByJvVALB0d7OFbq1
jEQhmApZTbaf70pa3NOyfbn5LY9KySoYtjBXxjfktEKLPrErOcjxWEFc8zkfkKENMwS7X+vLMDpG
l3QCGpo/oQ1TlWhr2v9c2tI2A6vuASuxCa84hl0VOhVFGXl3eMao5yhGYPpFJMj0l7QcdFe1DEh1
aD8VCwOAaNMQS+QcluZyQFlgFpSGW2RGpmgAZDkzfsW9je7uECWFoDVY7Yz7bzYdd0qFr8Po4FD1
/wBXWdIX43AWnx8oLm/EN9YIBGV1zI9/CwALLrsL1hfcdLPdR9rV8C4SVk68C9rVmsTdrwpFuoJb
8nDJoN7+YUr6/EssiPtaSyGx96ugtJjmg5SrZhS9mF2aHEXQCgrROi+iO1GmiCWP6FlQG/mekgEJ
u6U0EKcDAwV7qwOty4ONzi4m1JdQaoQ/AnEe5o2csPu391XN/Vra2UMXzIDpDAKKdrklj+EieCZC
th3yz3YBQFPb1+xB18vjBawA54pWGHM7u6xZJucchP9rogv+WORk4C2JslwEHvCfPL90bz7UVpNJ
AzLRdeZG2c0sJ7rViS5Hq/d/GyXtvMAGmjyTBEVuiAEU3Sq0mgRPvrhcKI7jnliqKkP06aKkQXzZ
4feblCgMMogniNCtgnSPuKCLoYztjhjSFglesJaiQo71N4WtZm9qDRVnb8nY4wS8CGEzPNBQhfeZ
bHI4WWFlhVkB7wQ+dDNltnNFik4qigf0AECys1tYaxx4HKHH2OL7YGIipJA/beTHAb8RMpkfxWRe
EiAPdKYw1SIx2bjZgXJJgd4R94JcFMYSUXfK7d0NOTpvUXMaPbZSun4c6l2OyBk89mJnNdd0L0Sb
AYHQsnL+IyNGH2hIeqvBkUIxvyCAGzsJ7lo7Y94CYe6kDeZkwX6pqCSgMn/jO0NDwukD/wCkzGnK
Lom2Rc5slKrkIdwte8RUrD5VDIYImVdmBlQod4auuHoq0U9CmX8kwObB9zKZDt4ivqCglhv5o8ZR
zRA0w8N34VPDlVGcYtIwS3ckZznxsmh6IDeecKC8X3/n8p58uk8PjR4nDRSxB0ggkX6t8E6jxQxZ
+L1WQkCbHP8MuEKjVHitfAcRKdg1W3vNcQdhLlUMN0PJ6NDe3B1uLuRJl5IBo5td+6DSCXbkM8b+
ncMnWbMcLV5WEgSHsp3hxA+SritKn4FJvBBlK9uIy8XpxcKnERGDHcTGHNqdZ7AeTMFgf8siexCI
1RBV18Z3qfyNibyxBxCJI74hQvR7Ns3cgTz7Lvr+D6j3FZg6Idg+JaED8meTUQpuB4sEQhTa8xyU
bFiIIkkHIq/B5MZSy4ky7ZhQ0L63WLNU6zzGxQGF2L3C0T1nbeARkZuIOowih4vZYzm6bWq3b/Kg
Y6Jfxtg5IkXFYXDzy97n9wzXkQG8/yUoeL98UmmVttanqJx0MEj0SBPDee/IUKHG5us+dmQSSezp
xJh0DOjJZo+/353T4j/Z3alT7tZ+LEEfDJF7BegrbzvaYgAIRpoeUR+Rhd8mTfjmIC6iFArbA8o5
6rk9IRsHLN1zgX6Ed5dXfZ9hHq5H72690Ds4SvoOVA0GgddpDlox9WfeypU/HnbnFC34WwGhPIwl
6NpPwluSN+e70ZqLU/hDecrVv02vH+v2duipPVYF2X57Y0FoCqjxt4A82BEO1M/uFhTwR2W1sUDf
/dcHc61S87720oI3yERQHEBL6ARCdq5BEzfu0ejWhExZvWP/PKGqeK0L8lZYsQrdUHxW6J+h40pv
0bI6w0V0nbR98E8dvLoIwSh03wCyNliHPslh9ZXgwY5/2LRnzUwejQvReC2WPDAXBubJdaLlvYRt
gITYzQ5/HD8p2wUM/bkOKhckkgRHytUdkrah4UDaqwESN4OdrF0buDJ6XVkhaZdMw28IxPu2qDYd
dgdnCBYNFxmTDWtLorCLKF5uHcovFKmzw6j4reuU4FkZ2Ji7X9dgTy5BAmJMrV3gJrGo2ZRm+C9x
r7CEhcAUdzqmhDlmH19GobN5o8rgZ7B75cw3T7GATS1z+wkvAw+/+DTmDAa3ThEloNpFpBLrGWS/
nwOeXJAL6cM2x0K25v5VTmfw5PZy71pzIqXQsoUNjhfxTn5ioc54aTQBpUL+GJHJXIO2hlygzUBB
LskuXgybf40llHrI/Wr1rKKw9wjq0eu62X5hctHLo6nluxHyAs1U+HYZfsQt/VNmrZ3B0AjJMO7Z
GmPO2Mv4dxHitelaWu5jCyvV1xksfXc0hE+SPMxfaBJQeQEe2g+wRgFR0SGyvHYkWwmZ9cK7U1u3
IZRa9LE668OQ3oZstTG0nG4S2QhvvKWLbYP8ooUh187vBY27+QGfO+ct8y7m8ktW6oTndAMm2Z/N
fVKVFs+q0jL5jRq01+QKMXvh3FfIBdEdbaSR90XkiELW06s/AsDYMavwQ/HJWxDIrWU/8guZ9GTX
0zGgRpWMXio6gJAxgtZzX8JljmRfkJ8VYjmle5aUIrIi/e9SjWsGup8kZopUE5RwjHKwe3Rx9mv+
QHWg3UHmCCzfkedBg3ACsDI7CH9CZm4Z5ituhjTwePMeSANpbsxvGo77fT3Bpw1//JGR1yHqhlkP
7NN7LStm8u3Mu4M3oATTa3I5VPuDoFGnUqn9+8F+JMrCIH8q6XEUd0uuaG3VEZMsrja5XzF5Lg5x
KIgSyiA48cHOG1QT1rWvrx5UJEgnkJt6x2Af9NpW9cVj2JqBFLcMlaeX2Jr9nKPzYR690rjjUah9
Js7P20RbEWOJAWtJIsamBJdr2QvJZeEUYG9nCs4nVACQmWIBNPnama/5bv0iutRobYr5oBkylVxA
hUvKlRS9RfFm/DVqU1P3TjN12dryg++pwJ93or9e3LWkxfBCr6AJMjQipei+hWrtTAuAtmNCedGc
Xh72Me9uT9mTYbBDTmuO7LvfPBhlUl2cT6R9TSWqudvgSssZoEvO6QIhYiiQG8QVfy09eAzhgfj2
JaLw9Sl/R7QJh1yYia3m6OPznwidqjGWaafMDt4jaqSdPj0pkkp6KUDohtEFpTFOoSgmqPDZreyZ
2QOFLrE7oVd+gV5/+RsQ+tMz559zhIalgCXagIDo6QoNotSRsKkMAwbXvo11VABfpj2hJ3d/4ghE
f1Jr0IhLqyhcG7KRlkPPINUG47fZOtiOoOideW3vs7uRiidSjn/QIYBG1LkclDtCErmL4Ke0CSBu
jyX6IN7R2NanbbIGiSjn+TPJDAI+IVyUwpgOy+r1sdmT4gfeK3Yn6/i3ajGrpG0WfyKh8FeOM2fT
k36LHmpe2TouGAmQNug0XOBfgy27DcCA3BP5pQxHvkZHSKOG8Rn9VIb03EeGIxLozYNJt0LjVtJj
lv6twmT1tk55z8G9SBW1FFnpxW4jH2XgFqn5tHRs49idXmBvGJ6+7hpmfqaHpfsY3QW8AazCkxKI
HMV3U34+UgPNO/WrmBkoXjEgh5d2Hg51K322WH5XSBr+tdyyAa9FI39dton428nCHxUIonhu244u
AFABfI240Dp7V/s7V3n0RrwWTQ+QpOtybpLT1gcXA/skM8yrBwIy8lQzl68Z6XghZ9jM7S+JfuHd
YXxnY3vNW2PALyTNTQsMymhwMOULFpkruWf7Ely1uFpKpHWMjgQzcmdrnOp4j1FCNdzKP/ztPVSl
IIIzXomtC1pg7+2oZSHPD9Z91gl5Nluoz+LrnA2KIfajc39BiEBKgMFgBO4G/42zTzRs5+CWHhgT
j0S1Jg4R/mw1+p6sor9VvG98tvk2JSxjJdTpsPim+JJ+JkTMpSXQyeTZcUmKa06umJGZ0uAcg4rw
KN1RDOL73sjPmXt7S4+8xjFQR80u5f7meg2ef7CfhbEnjBAiWrHKrLcgDRVFZfOCAKa90Tvm7U0i
JFweQvXJsUmKpvGs7c/oNu9NarcH+McvTBTyCCFP7KteK+TviBdS80ir4JQj7+ohw7GQszO+zbzH
2EGD64AR57Eo3Wmy+xr1/MUePmMKeipt4ha8WyAx3PRQ/TvSpVb4BjKl5aMrVz16F+wbpFc9zGe/
Qv186wu8oE0qc4GmsmLKFpvO9jH8sKMoUJZtk08D9bnYynPVAULJkXNtO8GehGURFLR5qqYhsTZj
Z4p5jb9xh6n+N1iR0QL+/oi66dGxya5+5jX7EUoxnn/ZlwgFZZK4JNlXxgohFByqHc9Vi6Hbw5Ni
H8JdePHeDxhoRl9e7Fvw5UDxHinym6dska+Mb6qlNf9axbBY8AMFWYM4ou/Y5A8Q9U0G83YwFR51
UD+GF2KsaUwYZehSi5FDICAbrkkhJak7IZFwL2RA7REhLjefBRlQ0HuKwUGIwPkeja79fcAJyn1y
9vFlAilC32O6Np1AK6E6NemBOjwT4JeodxNU1PbyQ24KLJoO1g3zZt1hAXRj1PP3xkj7kPZEKDrK
QdIKEPS88CCz+40gNAS7HI/fqW4DgxMYxal0uf4EfcHSRp7nRmuRfJOJAo5CG4SBRHJvOe2lQNw+
OfoGhLx1kn49ea6AcvM869qbNw5wNnyGd7w9GALeimZWfCR0/cSAMARiQ45vLBUhiJ1LHexeQwo/
+LPPw31TfOk7OhnYxw1d/XoSuQmOwd0AyF6IgzZ5Qdb6uT5gNhFjnIQl0mod2xzd6B695c8S+iMh
hHwULqhidbHHs4GUksXQnlxHXjCCJoSEITEC+bAoqi9mueAUkX7iznmBPJNJ95CpEKts7xj1mqzW
zlJ0wuhq8gvQAV2i14kKSZjldn8nPIzMFJeVgLTkmDW3R9YwUhj0NzIUinF7kGR5e/vCGJLvKfgW
6AdwcDqNtdqEbT7lVyzSdSnRSDFSEWps5l0mvqS+s9Oi6r/61gXY6IlFt5UuOGleTkEvwa943jSv
fzxfPPegz/XWwWmb3hhsdSWUBnhiTj58fMGPC3oVv6JFoC9fPjKB+bdByNVd8ToB6Zq9J0dw02ys
+dIY9yn/kflPWD4NaH8bXadweu9cSdcU4Cxmtc9dEpEjbYHoE9BQswxgM4MRHfUPXWTYnWDsDdBx
UV5+5t1QRm+1Zyh/zc0uVmZfniVOdxxPGI9esuVJrxDzf+I/b3nPOpehiylkABn5SL6mAN8OWxmn
VUpBi3GPgG//b+sNpHCVEIrlMiATlFS82ju7gwFL5JSyWiWXJmR+sH+A5MNrigjIEd2PiADl4RUh
vsrgUAGexYr9c34CUiAcApBnLvFPJ09oznxe52DWMSYltEbcHmLAqKZ+loEzerLp14pVjDqMuANc
SeeC9481CguLg0D4RhyffXGNWON/Us2Y6NjfBd8FN5OyhQuKBQjT2Ewakma6FtSGxnNN63kAllj8
NWsDcYVZ8En8w6grPemmlWdqzjbD4CFAUlJrHByPkdhx2ED7f/1Bw/ryngjNZGh17emJwrf9LJgK
kn6r6Y6xhxyJ1Zs8uTYh7008IYq5ahASj15OINSdd36BAJ+z51JiwHKDIxjzk0Wx5ffI6ae8IU+S
8F1G3B4ZfSCmiGbu3bxvehjXgOf0sDzsKPGmMRusCCXb7NK9XwoDWye7h1j1eZCYcV5MDm5dMzY+
lDCmndtK9D9KSrC/X6oEdnSurSXO2ZE3QI2nYEZyjy6guQjt3lbTboUOB4hmsU5o00X8Ax6A7vyc
LgSUlH0bHxNKu262+DEvc9BkmmuWleWdN9CGf38wgztaib19GZwGsox+saOhNw5lStcCn6wMqKJ2
o5BiTqpoeIzVvjaaG5xCZNv4rj2hSKNr16LCSan0+ODol3Aie62IoRIMhBJJziptLutcIW+MTEqu
Ck6O8RdWhAleTBfCysOJXrnAuqypm9sAtkz4P/6BoA9aBWPse3XbMIpwAFZwQAA1kJkHKuBtGbby
HucUkwtdYBlCiaEJCvY8qD+FiOdqfYh2XJZAJRyDAtjp4CxYV+vGyeC/BNLtjS9xvfI9asExVFKC
+myTD5c/KdAgy59c96zRb8fS5qfovG2mal98gCjlL237SSeLqnz0bhMGNthX0VkLHwEvyfc/Agr0
Dx/BIIN9Zz0L4SeVIb33ISLwnH/uADUC9WVVtOIdq5odiWBDRP9CWK8PjuPWHnjSdVaMyojfq13Q
qY38jGYI1YJMBloMdR+VTIa4bAXCYFZqSL5JJwMCeANqzdSu4QOwIy7aBQyBGDEX0LjtzEMgOjxh
upuEBMWd4QPciLrHbWZfMHt0dnm2ydq8kxPnEl/PcTPYjN3FORuju4P/+IMWJBGoieBU7h+4iWpg
r5JoFWYm0RydmEUrKpcScRMDwWzWNmcffnqHlQ5GSczSaH/iOL2ZVBIDrMcz+cs88AAWdt7x7zWg
tX3iIREwCfTE5HF51ibpim1fyW4aCNuFtbF9mfuv3GiC8PhSe3gN9ytKCncRlZ7CFee6vnOizjn1
HhLn/tUM9YPCgnkNyKtTNXgznMAQrRfevgKID2ixf4LYvXFncULSrqDeQ+x1cLt2D307Ul7aPual
m8dJqzI6wwN/hKIrZ64Sod9kkCZ8vpggb++MypmNyJfkElaw+USgb3ZXiODm3AKPNY44H/1syGzV
+DtBXdjvAYPSxFLAsnWExQz5i1whIOG3ARAnfi8iLEVrc0M0RQA+poj+n/jnmE5idi1i6chINYN2
hGBZ3XaDRQqI2UmRmziH6J3vJ5uDy2wQjvQGnjHpa42IikLgOJ44ykARbstD+rVogI9Z4b9wGL2h
3mXk2WooFdCVrUQGgOkItHS4dmpJnqHaeW1PPonE8mrvPngj7Pgvf3OHxaxpfNa9+Z1+ZtubF9sm
SmJuCpqLvflGTAYjZbRwy40WXm90ZwaCu2iaDEQgD1CbX3hMDJ6YNcDfDj9xzItlJ/ni509nOg7L
iuIm/6T36cJ798sCbQjjVd1vwj/d5uAM+DT9pBqsDm4kUDV0FuTS7yKxsjb/gGHYLprDT/rbKl4f
Hg2B9A5uGR5XyBu6BpNXvknhvaAVk4pQLRTCtLA3PjtAq+D+PEMFNtZruNm5H2Q6koAzRIT1BEew
NZS7BNJbdCXOw/iPpvNaUhxdgvATKQIk7K28BAjhzQ3ROOGN8Dz9+ZLZEx07M9vD0IB+lcnKzFqx
4cwjCWaDy5wFtA1zcoPs2zWRIXxkZG9OAFL3gdU1U+C/inuYOTzBu2rX+hpwoElUqmTx2mi2rLgF
C2iPNTHOk9fk4TxqddkBcwDOrbjnl7OZl/pvZAZOofdPjrttUtlAkNhgTgnraeafwuP4FKaw6k8h
V1EoIRb+fR04K3xyY++K/IHWC7mIf0HS1qr7Z15Pv/L34qwkpeE7uqTv/hXGRnJZ1k33lF6Wm0kB
LvEllQ0f1gA2YpniH6gPVBn7EVX8c/rq3/pYEEWP/j2x/mr+LnwntU1wfQWX+J2c4ntnVgl2scUy
+ieG77ORNcBFAvn7uV2QiHZg2mf6zXtg2nc63dZFPQcOJlfgqyL+67P5Kd417uiHy7S7wF32H3Qs
w6XzEPSHSfgW18iX3RvgLCEa+MehktnbS5z9ENQ78hlcm+DFgg3lkHbHIDsHIHBud69a7FDgXxnp
j7a4k1H4Q6ALGX216CuClKkk5BE2g+ALhyycBncslsgJ7BXeHnTQmPkDuKrJWncniyo9FFeC+KtO
scM8ic4nfMGuu3OmKtBnjrjNgOcS4a7w/CAxMsdqi5o+Z4T3fxD3QrthRjXIy3UkIw92h0CUIpkw
cQApd6VEU07VGjQ1BsyIvmz1fDXCv2MUP1HDDQ5eL8PpXaTFWULztCbM10PWkskj7ziSjFmOcpjz
xQnziyeWchgJEPuiwCo4F/YW4fZKQWdGNDNSK45Gq6hf5HVifzGHs6O5HiAfi4R5STWs+SVv+2k4
bDq+pz2S38PHT0Wlg1sU1v9K3NYa3gHMUowV2hj9/wRwkOm6OReVS+yFH7Z9DugCGdqMrjRZGlXi
sA5kHGzoP4FyJA2DUfaUuzy8Td4EjI0LFx+738H6FRopvZ+u81/JZxxz/Jm6lPGlb5IESf5iosL1
nchKEygKRx22ZdDV3SF4wWGbQf5kWkWA7Oy6t2Y+PEaytwK3AojzLwkmdvhjlR3hIqC0W2xZ8C3X
yz7Rw55liYxhh8QUUj4TamFWI8koQqFWWSn2j6QTUvhrOaPsJ2mue38MSP94N4Co5aGmgGYYfkbQ
uWTaFqo2hqk1pvS1ojrKCmmxpWwoIK6l7MNvuYTUa+QxciThlrvKzvs6V4QlHMmd2Sd1BK5RTL2D
L63NHtoSUAPCsk1q0PpJu7tIIfQS7OEBzn6jWF03TEXNiJOgEIrrEDqyFhYPzEETzhxOAWgk93ia
3GmoV1p38XDzIe9EADmoeSjXvxqXm5aMoa4+9/0gWAQw6yz2RTPGS+D8Ta1pSSNiWLvBpnuDKQVH
TkPqZ86kDsPcE2Stfb/gC2e/dwUxv+XVwFMwN47ZGAcvW+N4ZoagyzEmfcm+L3oq4s6JfrwV1Hpm
exuVWyX3vLh4xqDCma52Je6E58ExX1Rg2h6465hke08WxDF9tU4I6N8NSq5344rZguFcB1+qtyJW
J9TO6KLpTZVKS8DVFoiVVF9i9qCydDJIIBu057pj9CjBtS9s4FmGlBKa1A/PgXwsLgZJFh0PY2mm
SUxqMUdRf7E4AxUH7O/5OiPxDhlrpgxMsrSyyNLdyTPpoGEAM7IVHVlB9IP9cQf1G1IYA30MYp8A
Y+QLcZciVWHQowGV7ywgQvpo4Fgh+DiQPDInGBbZjAIV+gE0++MN+NTCkq9zi3CHgCGh9RCZG+c8
9MB70vJmODoMIcs6wPpA1q4R4DAP8AM4Kb8M2VzU430qG2J4wRzy3gaP8xfdnF7dGU0Qv3c5zdjY
aHPvEBMnmrEhwM8YqpjieTHC90gqN/pnbKQVzl68GahejHWcAXJQN1wa7PjF7xlhtVgvkNdcPHGW
HXiiEqMqL1iptXw1ro3rnNKSH1ejv2uzJxUjRYhQTmnE3Aib+lLDDJ/s5ZKvxJrVXgFcJQyajQjM
dJC3ELfKME/LMd5/55RfCQGzUcFGlwpowBOxMikow/qEJkodRungT3iw5dhy+d712jegPQ7FCtQX
F1nWPXdEnD4hb+2BHcUYOgKYORgksdE8JpL0sMxr2gPYnC7RCVMutwZDzQIm9/56l0HMXgegXT6Q
dafexzDNaXKTwTMgAn7C3j0gRR6Z8edOODzBVMoD99DJB731EmUmoVZR8gPidQT31QlZH+KeEXFc
Zg3mWwOtDtn3YJeCBGBuSRyyolvIr6nZLUe7oAJXKSpO6M/LKLPqE6yR6fej6oX9tjX6EHRiGWEO
NseIUQETGZT9Md36e2wt9sN6T+62FVwkWJjz8vL+ZiJk9BtJ+crcxrYWstG4UArfwqUF0BJg7N25
w2W6uA+JTkllhF6tEdCO6DuzOA7FH1uii3A7S37CBDNb4i8QntBIHFLT8Q8TKEdLBhXRnbJXkDD7
iMgKxIBCdB2rqqLYK6UFKn9SbwX9OZalEg1ofwKU6RuWO1YMlxvnojuD1M2flPMlus+ygMGFKoQb
qP6CFrZRslenUSXao50Q3Sijo7+PtgMq9myVj0Rsz+coGualKMeXEeo6pRoRyCt3a9EJH1qP7n+0
691WOdtAaCJwgBmdr2R8OSFqYKUw87PN1bs5+MX5dSBK4oM1qduYSB9eV7iHUiQ8AhNzDlnFhNeW
FBh6NXoO+nkEhGQDJCbQWYlIvzWMfRBoOK6XttUgCvEULKb3qZzJaS1pbH7mJbIWUw0iX2DoDCAZ
shBaoC2IojnWU/arBbBA00NIBAzDgIqN7KeIv0gXzdFilTf6aPEENNx+4XIG24Udo5QzOBwI21pN
OOd3KOnXqJky0O9DhBKReCvDxCeqfWxb6Ski5vtFuwVKSfgM+vy15JwrWiuHfz3zI0h8W5aQOTRZ
uS1TSsY/gz+IFAcb66QVOAFZg3JpvbGTSe7hYtr0FgtegOHIuRFWE752lDz2hJIdELEfwapi5E+R
tGmDEHpsXKySj7lwsmEYCUu/Mm6mvLaa14LzmbJe8WjBNrgGtNCAIFd8YQ5NELnuNzoQLVMaAtq+
64bvm7jB7KJSUF7gGofS+GLaGzR7zBQhAGStowPmiNB7iT/gl7yqDXraigAWPkohuNFhcjW2YR9j
BUDVOc07WqwchV+pc8eY5hWXggeMzFZxfGk+1uYaIBV4B1Yj3CHoWnLyQxkrRnKOVqDzHlfge36x
VOjfhndeS3oCKAbNhYtIZkN19bvEMP/44C9+1tmKTSeWzGdSp2rgmp0HUCqgMNDXkFEyMvWPLwYf
j7lE2bOmgOjoTqB6OelikUWn9ZfSQzYDT/7S6pAJoYXF9U6JyTL6O+Z0s/BxcujYs4jVOVqB9pPN
YCggq3q2BrRAX1h4xjZuHJtmvRfQJ8oU8Okp4PD63VFZeaQgpCboaKvgYTjC78kcq7uNJskjGsH+
jDftOrmOYSN+wlvoZ6y5Yrjyxa1lJGvREWjwOZhPAcy5GbMYLh/t2PKTMmIfPoDjgCvvzWeUM5wp
+s+mtHLEgjM4CZ+b4D94szd7/HKYxHLc0660gNpqzbiBAqsLwODzLzoHzCgeAaApaK9vNbjIeLuH
2uC97cyg7FxkaVmbCAZa/ZZwz9/2ZSTV4z4GWgdxILIAC91O4hWdF6VehdVaN98Y0rqjxemZPT6I
oBo8h8+/EzPQ7fKBUQaICxXB5S9bFtcv4LKKvV2W4xIeRFhG1FjMse0X1zUKNZafUTcW42rnS8H3
iPCDMDWcZMNXcmvGvRf2kSVWuz+izCkxQFVqFOBR+8Xn/M+guqEA3vaTMo0Gl4//1/qpGQkUqwrX
9HcNbjzd2ADVRdTrF0SXxwJ3mX/p46yQz+x2oTU3veqc0BHjZOSxbfzY2rXbtdVpMt9CwyRWqXJB
VyTVH6QdANp3iL84bp7MvdINKjOxDVUtV+DO0CjUHR7godoTqgAbeEGFmaUysqCxiHZJbXElH/x9
pxOGK+KpXykbiUFBqV3qjSZ/B4+ioDWgOvo79l+u0SnHlvNom02Va0BqPmPf33InXjkyXSIyyhGf
KeQcAQVDFxkLwLzGfZipPrH47FQbALIXtLncxkzkt/gQQNPmWM6fkCUMRgPTk9/OMScuENQfAx8C
KwNMzCogOcto84ZRKmGW97eqevDQp6imryFDA0TPLYb3Dv6Y5GxGARtHZpCGOxg41XhgRLAGnSVS
rWCMWUVgsFq+RnI+sYsPHvkxoZqVQFiFcu/MXsALJUUHeiX6SjwZ72TA53zFZhtvNumSEtUi7jsb
8u/G530CXvuaexxH4alF/UcdwK3FuhWq7zNzLJmtnOHrb5JRmkbtltZVsLvbntOlo5/ksGO2QuOT
1D2z6K8oUFmUmreL0YWpQPKkowgvK1YYubPujDWElIBs3/EejbVBXRGbjdeIqgW/MBZd1bqdKhYW
7CawUsOnQVt2zt45t1v9erKH0OBPl3vKpjobcszkPMp3VCLyMt0E2/nyxe4Jd0Mhdw2LPcSP8CkQ
s/EI6nJvWIjrWttrBlrsrQauEQ7gBf2F4cUNCW0aHz6aVHjD0wK9rr02UhHdcXzcBAYacaA+2kcW
uXWeY5kf4cTRLrNfACSLAOOGgzV7+mwQEixZKOs+4TCnHXjRkFq/R1/SaSN8dkJEQP6SuSodoDnA
6sN2DywcwO7xQWnlAGCwWa8Zd7yExbg03p0aZbdMDVx3gLp0D1jOa8+jd9QnduEYVXcfnILplg3a
BhQXmMFbu9XAc6Bx6uvpG3C8TISB8Qnlfj0CZ24Z2jzSnJ7jH4u70amEtAB3nyPIGpiX02BMzAxD
yo5tcqAcKfAplikotZPP7OBU4B0TlCRItONdu1q1V7gYcVPDQndZFtnIz25hIk8HcloTQPKMENcJ
GLci6BINrgIaXg3YJYp3oZyVV/TOfzykZqeSarQ2vt1cqOGhBHIrw3uEFLo+fkfFPt4tDgT4/gkN
uIXZG5hqk/CDCPevEl9JA8D+vkzOFN1Rk3TQcl1Vprrh37Xv0Pg0GtMvRGo/X86vU/TALyJlr+Jg
64AI5wnpHNMO/u2wE9cJv1cI1rUw75jhvbXvrd3hWJJenvrg3DAz3KPf2wBNQr2g/3PuztF9rvKg
BElOy9tOLB8su0WMJK5rMz5FRlj8APWfh7PWa/1uVuJ/Yy3Tm0L3Z2RUn0g6uOPFV9B3iNzAW8GR
SvwEWJmtJ3YF+vCzEPpVDVI81GsjBuqE3HJNtZYu81k50dY6GsYyzQFzBz5lq9M8fduPrT0iF/vJ
FbOepwfRuN6CQKIZffhCBc7nZB7ZWOPya4lBgUWvigC/9X7Z2TWoLx+caXaz7v0XZhKl5IP+LXSt
NvdFpFmmZV8b63LEzmeG7bH6jgqrcTipN2/T57zQgdfQuNgQmJh8uBkGN5SbbxepFRYcGNAysbbP
jWI0fNmNTbPRibWm+k7ZQmHu5g1vk0DZOwWDj1vgfgbggGSXSof5aDZLi3JQWcjq85LwPukT2uBT
a2Ez+N90MZ8nJDQs+dJZaRl9CWSDl32bV6MlOhZkb8TmXTpcA3NxYtR7yvGi1LWWBCYrKqZWRATo
XFih93TLPQYN49NiE22i4sJow4cTu416jN6Myx3Vw0Kn8UVN8LBfZJppDott04fNyaLq/hgsYi5H
nDrLFxk0s5bszWVn7vlB11NjRkb6OHY/Xgk9/riB+gLGxb+NB+ql6xyod/vqFYKnD8aqpbdUleBQ
BxCILU0rvTc+HcmrwZ63sMQyOtrwfRuQl/Ja7Ci5uQi1AAKmuc7at/lpQDyqebyCQky0OHsouIad
GteHlWFLWEnxiTl4i6FeAFfML2AqxKo5fhAbx9j9veV6sEsUSADsgbDH6eg8gOMuQQMHElJW9wby
Ofv7BBfkLHKQZDE2YYSK2zpg2lFvI4NSIn269TbcQd60xY/O3DpbkKFjnIIbTXrrBQxasjvG5BVW
J2SRG3SkT1ObHd0lOB/sNJRFs7K8zud9Oh9hZqlqCv4fX1yqFTtyMYfYTIowGD+euTbZwcpMqplj
xMaMphZvuwZkugIX6YN/SV3PiR9CKT5Eu+iJBEvuKec1QyUpKT8fbkT5PdJ6IWwB3Z/nG9tqHKes
+XEpEmmltvYUqAmjgLxJQ957+x/nxsS7gqVDCcsQ2aK0adrY4clDW/wEXhbVgihJFLvhNShTRIL6
UX2VvcJE+wMoiGlCsJQYsUzevtPg5g1ZGzHLoGTVXFI1B03iFagRY34LTEYWVxIC9aNzq88reiMj
U+9wj9obelDmuW2IWfKzhhYwxcz7PWbHjf4VTie8ci4UNiO9RqnzBkfF6UlnTko35vg4lhEOZXBb
ZGqNP9SmP8axM7e3H4xrbvEjIw4sSRzZ6LusDG5cuMw+CoHKT85zUg/3DBGcjsHysgrUS3e73jAr
i2ZT7hmBE5BMhh/SG+4rGLSYAZEZ0qzz5NBTWjDIZNnjLNns2VeIZXq7MGdRa5id7DXn8oRAV86w
295+o0DHtjtAFci4QD9Ogaq4AGx2QDoithS8X5/7RMvswG16MRtYyPyZu5Qty66JjWOcrY8l/zR+
tyuYXkVywZGpFa+82hdt+QI2QuWmMa7qhlqLu5NP7of5r5cGERkEJjg0WVZ9vHJYc+xrsnAb1i4N
QAn/3asNNzvbpWPpl/0HTKDGVUSf4Tci+kfy+3icHfxGgAN2iydTp/Dd2zGM2LswP83Vp7VbbMYY
gQhN6O0AuupgpyEVWvQMc5IFTFS5U79aNJgczn8WzXLsp6YvP+1pJdYgRGNSziQzcRwnkFup5AXf
AERxKTLfzddfHZOrKu3xgZsZZ9Bh7beHkzvWDxs/79WP02p8+iCazADIjnlcxeeTTVrX9iYmaxYg
fB/IE+sW4l6oieI1fMPXYBvnMOvYmAz4BHeWnHz29nicMSvHpaZqX4enrb3/25NVXpzNPMrxSrn0
JRo899mRA5v00AD3iWrLLY3eMahFx+Ayr0VXPuUW83OkZpS+3T3cMm6jAR9PZYKMSw+tdp90bb82
ll3Z+wFea+m96JwpTgBrPLagMKRmX5+wDRmEXPmg2of2T/6D7sBqbHpsFJzyXPgOUhUz8mTl3aMF
B5einw9O7YECDsYvjIEhz1L9b6cPelVIgIgbYS1RGHDD1UlGG/oAQUfqySFL/FZdy6mvySavtvZ5
Ga1thF4mKPXUwo/0hxFTrmornYVW6wR74xRuIauZUbF7CU9hCQoSxZEkPjybv6h6ae4tWFEO05uH
VDXoClfGXyZqOq1XISpFu/lrsgOs5m8YQmlgBmhWTO6c7CZzja6VfPEcfvjFjmZNMv1iqNTkOVA7
yCtkMeuf4S+XndIyC9Ji57TW0LaAu1cWsMGEFMxCCEyLw1XFzVpQEaBkCDCqO6lo3OxipJEwnKrm
u1y1CqOUAHQvCDS6LUSnxkxPlrwzSE7potA7NU7hZo4I0Mrs0sV+vfA4zsNLuA3k4MEuQvEd7uE+
ADNiwqBToHZR3pf7oIZ/J2wDv0ZzVEvhXYil4XEUmFCE4IQpY0Mu+6+j4jyob9rGaDz8N1W3TH5P
kJPomuDXMLQAAKR4pT8SYC/qn3pn2AIIfDBYFM0Ttw9WUuCNwASasM4qHQNuCL0Whua3nzzZ4Kx1
2ca0Zl0w+jANaESzLgG6bJ0AYDplZ4YfNOlke2sxkuXDdoeaKDyGL3o8MSug/EChwxpD/13BzTS/
5OKUvUOjzKMFtAq/qeOXs4AnkjdMnICrOPbK9G+PaShRA3yD3kJnW197LHKUgkTqU9MNDAM2BkGD
H8QHoLpfC6kZuUIlYjbkLgptTXx0VDmKOB1cIOuzvpvrgJafw/phx4ugV9rHsgNWABawSnVOEEqB
2XHRmNTSZiBG5L4A1YT3AtTaEBIr+yaQWNBUFqYxYBPW+3u5vLH8t0Um+4EKAh1WOpcXFtfr5WMu
z9NAvBip09AYdyWm/D8bXdEWaNP5N9yDvwSMbUtCxJhFLDHkTWtxn/jO8J6ZPMlmCly7LxeBGiSm
UpMGo//54kP5+JvFt8x/AtQ9uPPf/naEzI2oCJPThGd4Dl9Q6y3/4keHRublrEd9efu4DPBwxa8M
OYg9W5U6xTGg8MW5vmF6v0Ch97yTbVPEUgjZWAoW3YscyrTkFYAyenWACegjsvC+fGMeOjLoJtvy
zIOcMSki7x9VXs51tQ+f6ERgLd8gC6HzQ7iKSVOpp88u04aS9ruHEODt1fPgPoc9UqLHJAthheXt
MN3htv/YFdOewOOigcuVcb5UIhNGtJyAmnseUM2kKEn4IJHvtWrtHJbygpIm7O4WmgBUuzVCI5QN
RhywLHrV+XtZcXiD5RGk9ge9HVUbjKg5NzP2L9jhMO6+uV4N/eJH5BEiQxX87wwr65nDkSqP9nW3
9HZ3NzfbOthrJfU7aQ3uJtEVJIPTXyA7mhOzn3HjdyEFGNDfng5D53vFznGN8VD+ufsUFWm6+KJu
DJl3O5duiSYarUy5A3QZGN36xgdux9+HuxK0Du9nx8yYJzGkftrfr8xMxzfX3jdvhPIxb+6bYJJY
nB5mDWLUE2+x7QWuMAbZHq6+/dzLgny07RiJ+QPeQE09dp49kxMxmD/X2se6DZ/uCx/k5NNTowz9
nj0uymtyYd7L2h0k7jVw84tXhHGK0rBuH04NNI5ZLUAZuS2ltVlY5iZ13kXvQtNjwMnt4YPOtzAf
nVlQ1akfDLbsJiYg7RRpHsp15gIwDq+DbuZdJlOgao7JEKyEMTE2RryQOrkFS13WBDztDBVriPFX
hwE476O2PPGJL6vOhyKDWWsPDCA8zJ+Al121dYoUJjlBdo/krRbIM1Gj5H67fKoQNvaEF+hVIb/s
uWXlR47CR0xY9szZUImxofrpo8Xq1ebTUXMvXg6vZMXowOAcF078Uk6ok2GSOClBgDDQ1DIMc1IB
tNYIiGKacTqRhTAuPQMKesaZxF+mFvLCVMLlJfomEXwFTg/Uu4LlsyVCke8I7JCUZFDsG4mSSZWz
jpsOWRRH/saJWt1QI0u2fMb7ZvZ7KtYOIn5RKBRcz9/DiRWaROTRqJ+fIovhA1Q0fiN1A7Ep8XSh
/215F3UnSL0ms98C8A4AZxmvTnkSXcjvCp0lQmeO/7FCJ9XML/PpBUJphZK7MDF45iO6w0c0J7wB
qgyFbD6clTh2mum722gbFWM0ycDJlBtvFvBqDxWXi4K0b0YYNZSTU+PAF6KiLOKrCXEQDcOzSm7L
WjkLu3TdmP6ki5SXRFEVXgrwF8ixKW8Yt7VJRmF7o+OBIUjHYzUq+KTlQK4HZmlnB/yR3S6aeSmv
gLQ74p88EB98A26HV/ruFpMnlKNJOVkpb7M0OaLahdoVGQlXvJ78togQ13kK+O24bOEmLTDfSJ4N
JW+xKjHkJpG/Q/IHmYXRpL7PbEn/IbBzGaxMEc5OmUrANYVxCLkf0y8tQ4NzgN6TtMHl0dPoV8i1
ykFKnvo2U71OkW6Mroxaj80D4U9Ng8UhIUBHWsXeSvUncSM0KBdUP6ho0GlU4Wgy39NiYOjWjO7P
XrZ+xFcAYO1IuFEMs3th+m0a9jGU3o2fhEU27RznRalO7MLFFT8llQAamMpwqMQXNRN3Rpkzmw1U
aOUj8gkbdDEjpsylPBKP/Jf/lXY19PznfT6LkZeh5pfPopYZWAwslRE3PIp6o05BoRxNWIB8Oacb
1fvhbRJJlGGVeBmK/PsP+W2NpIL1Hf/UcH5KYO4+CMzSFctrHzxZ9YIUtr/VFGhb/yAFBQt+kAh8
mm6Zqbpk/Xw+7B/GziANrwqNWaHZU4ELFUToQof97+PUd/5ziKRtblBwAhxxcSjb9KlvnLlWWmjh
oNZTSF5AC8IXLEme5ccZoy/CWiITs4Xkx1Y50TRVK1+AObHQ415p0004wUp/MZLVUQ6PDB0za8zP
L95PnTuVXItCRPV9yT00PhiuK6AsxJQ6cRNV3FqfKs3LMO00U27SsAyniIXDcCqrCRyc7myJdJsi
RybpMGmYoOOIntDb8J3LvBKVJjx9VEkJ0GQAim14kRPY3h43cFXsEqLvZmi1zuMvNf2W71SdBa+C
vxAJBaVL6zFWbEGMPX7Gh7W+JxZehTkSm5UqsGJlMlANjuibXy47CmF7Y1Fl+kyWoDJgdgajTAdP
JLpfWKN6n0HVLrQ/7S8xC2bQuOx9O8wjWzcfrXO3C47Bl4pz4kZ/tWIb7b918LwN1T0kiMNInxmn
4N+SxN9jeYPoIcgiKdSCQflobwdySL6MCoZN6BEp+041xPLJEZNRAgJlN+daoM2vQOyKSrz1jvGD
It6APwbci2hsLm79IwBRkVwOiv2We+3KrIuiY0SnwNeF1vzSu/TQ0XEXqqjkiRvYiPqvQA0guAYh
jQ4MH2eEq9wZeoP0Ixxiba3YUmwDePHnCkJiqnzRs/HQaNVOdCl10mXdO6F22FPZYlgJj9FKVM0T
aRGBqIg/jIoJYZsMCD2/98N+Ic9bwWvM/PUNm5iKDUgVUJWdGeyue1Hu1UT2K3EQH5MChgSHeTcP
ZXxYpcSp0nnWoX1voRupbt/Nq7xWEhl/k5P8lKLY//xLbXRxhxENXyH9TGp9CNb0EkD5IOSMBCpk
+lJaSrVkWg0Y5pG8Z8heJcJ2JTX+xSgGgfqTsp8GSj+2Ok5RqdGdRbWXczmzqxQfutSOXlwtI8Ha
H/26sshzdOqZMKRpDeMiVAvo1Wq2ZZha9VFlYdeE21LzPNyyyoBQijta0GZ+4AYjr/l3XnoRm2vy
dl9GqSRYs0+B54yMDpzaJipWRKzsRrC8WIQeiE/ydCniPMinzKdx5DrDw6A5JbZj7s98g9AKJT8h
Tx65HsGl5gM9OAUyrkGUom0i2O0dCnGaV+Lbz5Nh5xep//Vhp/bK754BQGB34lD5jp/x5gPJeObT
OfOuCSgn3GfwM58fBzoNV4sbqwJZRgWZUvRhRPv7e2Y5HDHx5sl2y2MYRQFzUx/SKS+FLPmGlEnA
V6R+BOBW4ITYXp2gLDCMclvYQPiifJTiVtRfBSNIgYjwh2XKEW48W/0oRv8EAijRBepEkgOpnFtl
ikMpyKYHeZ9VYTt48OYQPMeOlJVAZe4NqqKGNS12HojAV9lAjBgGvP9obtTGBE0EDuheELNTJ8n4
g8KFR3UqE6kA7IAdMH/sV0hmzfOpmQUFhup0sgnEb9QD73tiom8ZMJDqnWmZSza/Wg0TJ1HEpDVQ
xKdfYa0K5hi0svALVFzweYYgCkDTfezoQnPyyEJqFOvmPNNtTLgpe0UCIx0umA1CgnNrlsU0oQ1e
5rDcPA5eO3p5kNTNJa5MKAlAHb6gQUqcamuKozoDYbpTZPjwInHKCWvgTyo5aGHtAxybbdw3PbaX
yYdHFBfKGYy6Blb4QDWp4XgN1PNlb18e72eP5fA+hNjfzMcl9qJUF7wbWd5QsLuVp+dP2RT5cXx5
34wyisXA7ka73jUA/CWxxe0V1SjnAJcKyjCEuu6OT5sAJcyc3IfTAKbZf0c+r99oGpl7kXsX9w3x
VfKwxOinB++JIodqvI/OazSaXP5YYsZHuSpyOXOM6BjAwY6RI91y8ISzLQ/3cmuh/j+RORzwPCZ6
fHMy2cOjfvyiN8GlVVtyZagI51N8zfzmiOGgygGYoTNyvAodHL0yaNqMvTlaVLbNBTRoAUxVTwoS
4rT+s9xHQmSmt2+8ATXe4eXmIAvgZuQIi5MkYCVnKinlBT61tBB18jni3RaMtLgQSVCEMKjxLDg1
1q5DWEDXsBuBnry4nWX6U+krBirJkobZ902elsMKlSCRDld+BMFPahFYWUAUtVTFpaqUm8N483ci
CL+qwE1ihzHAoyfYw85+cCPvORxYOMuvHI2dSiLZQdVwHRANn413lBNKFaKyqz/Ye+VQUJTAz9mS
oo7XdUJNcccNS36c5+Dgq2w7uBDButqjpOAG0YcpoolxkTZw6CfDpKc0MIYytKFF4eQJ17yDmM24
NeoUIEJIjURFsNGtTMisuC8P3g3RYp5cPZZJk1zpPHQYBY9Qbnnay2Qh7kdpjCXQx2d5GVzJzDUA
67We+0xwfXvv4YVJlbzRciigKI75Be8OsZmLWAfhp8mEDht8f907tt+trZ/1Mv/QYvk3M4EZm9tm
AIBVe9OC6w1rgr0oMjl4AY7hOkTAOVX5I/4Du67lfOhh8w/E66bRYSrGNC4kmN4WZg/NC4fy5mIf
+iPnVAMxbY5C0qj3QFHDzbo8rQ5o9FAp6dKyJ8NOIeRip52eMXetofhyIsrd2+ANxguHqEKxjC2E
16qAHM213f5NeFsR32gYgyurGWakaMxfyBkIccaVprQ3Fv61StEc2Kq3OA9WTz2AHgid1ZHEjiAo
6++Gn/Ejx/0D+OaCWwgObuP90jRaVWNUP0La9+LezHFC/nQATLyhfqCAIfjBsyRlFIOX//54uHRr
w3o9YJwNqrNpVPGHDg9x6RLvVh9oM7ltxEW8QTBtNWIjKDHJYzH7fmwa/RN35xwYgtnKCS/R6+B6
7J7fdCKzWhNAFAiHZse79x5QzOBiAfE0sCzQpIubl0S9D9l88htftA+9U/vGNMiyAZr4Q+Xv1ini
lBYd2fVdHmOGNzu6WXcWnCC1+xoObQ74Md6Zz0GVq9bt68l7mZ0TPDoRWoHUfU2zYOr4LAiP73dW
GTLLYCdtv+/LCo+tsutDszq+bLwZq7zZDwmQ1SzjKDu8xlkH58psRc+vnlvVL+GNSRncPiaJogNx
Y16B7sU5eDmVDoNiF0+rmNA9qi5LMF4mTyaog5ytFa36cgYWBuMQ6gFD/v1wm7Dy4P5wqu1Nn8li
Bfb+1zEv0DE4v94VUMTiXdmHd8yehffBsUjxmpltIp7BGTPSXhZ9VtZfWFEnfLG44KIkb2zCCa19
4vNIrCNsHuioWa/MsLvHQoio2mQkVW1qsVaBeE+8/PFQtxxjVdworyou/Es4hUSx/+BwilztZirh
sL+hC5KGQUxFvXNdhEqgLSw36mf2yEcVNGGCiNXwUhEoiUC+BBCqLJFbLokrDfqPiltMNvNit5xY
Cf/7T4xpMhoMSeC0NpDqFLcQZQKwKMbRZDWKjCUwVwLUR/Slr1okEIN/UUJGI2ZoOQEBYREWDU7C
cI0SrVWbVODoMe9JKhHjhKgwAQkTYsDi+8kb43Uh8PyUdOM+5xiF9jQ7ow6lDQYZYprKwIaVjlvv
00Ljj25e9b2Gs6qeKHIABFho2gEm35Os4REy8k0ECKhC+4LLJrMJ1RANgVZ34y5Be0+xzz3N616R
aXmV/5B2zeQw+KevLtKhyu4LOqlWpWk4DFNoqNVgwgJAJptG76djhrgicbo0KTLyVNsqY1uUDVQc
ONkRVX5uybgQLk41moA3Fc9K1vgC8IHFyHzoetSLypJHNQuMO3WriAncIt2dNr3AQeTwC9JhMIXs
UADbQqGILyIpz8kDcXXV5iqlEy0hx5uEdFUPrLgY433l7wFv2aY6RwJCNH8hoqhRvZZJwCTafiG9
cRWXVvKhXchaGHPhNf8zVKsmSFrp1rgwjd3e6XN5SHJqI7AE7qiDYVbAuQFcwDJSDMMKf4cFwFlL
hNlgG7GPEs4ZPJYAYgbELH1Ec0Ui5AMEga//5VPkppkDR/kKVnPulio3iIb8Ajno4laABM6NBlTn
kk7l1/JTrv1EM1WiqJzkBUVcHWANtVG1f4AU7EEOnspa9hNyioDgcRspIVoRxKJjyTAJDiJrBgiI
TOUZMH3ZgqsTT0sejUhf/BiI7jFzFeie7/gBHPdYyIlPn6XQxH8/UYikEMcZpZHKUfpGMEA7xXqP
JKzutojdyYepugmLRLJ0bbLqQrFublgOpPxf4sYFTqFDYmKEupSIJxBSOCcYJ0dH0mqBGqk2igh2
KcKRhhYoopoiijbYVIkL6NWmdhew9fcqtftL/YKKGBlGak3j07tghU3/0tviXN8WdKK3eARpUBWm
wTX4FfWGqisBVBSg3IsqoVBBQReXodaZJW45PiLoA/j90TvFOVUGVqZUEaZb9B7RNbo2adBKi9nD
3lwdxLUvlIRFcryEUccWty2wB2sK1sjZUcWOD+tCu9A2+6X+LLwtWH4H7RzFHXdAieV7GdN31t70
Ku0HShwW+U3UCiIvYLLTwNNvAZSSXA1e/jegswZFx8C8yaNwZyEeupxyQFK0rNuW+pREVfU/FVSh
V2iDnaOxfxXdo+Ucb57RkvrtgZl7FZrwntrMmO5x03xA1PIKi0PVNWdxvWVMESwVFlZnBgiI8BEn
7/PefzzCGzQ0UgOv8E+YH/+LMaIFLnBv1ZrH8eW2zi/By0IjWUCCyZYL+77r3MBLiLOeUfDAVyF8
45pXzh2+fX45wNLYSPTfpDwynsvvLyNa5WRYhp0OVRBVBMTQzrdFtXCAuDVzKujulqhesLfIXDic
rPOESZQHMALeaJa9SnjrFVumi3nbo//F+L3Mpe1jFskKkXqwT3fMD3MoqBWcIr+xNb0tqgOGWbT7
GS8c5rJBiMHLM7jhjMRB1r/6etgzhe86bLFPdFxU4QQ/W7deaa4ffGSh/Q1VDqSv6T9GwpEigxVX
ehXX9Dh5Jgfv6Ffmx94dj7bS/I7iqTJ6bDCD4tuhiYbHcB+jxzyDrHoLzWQT3P4vFoQIseu/fwtj
l4UGLjhbTOdM3mKtMcDsE8u65v1vu9xxv402OMEHo8KivL7/UXhZrQwgoAp3wvS2iVpVbasqs97y
w0QPs6OPY7Kv7BObAT5iKjoMlqSN2feVE+xJAEoDln9ICWXT9lSeIxiGUnL1I4xc6b4jrftIuQHR
KiFZclLQDs1MjCFI3DNeMGGPxMOUZ6VG2dQ6TLn28e1qHzvl+SM4dgyEvBvbeLKBTPVFtVEa4NWM
Z3vQB2nAwgm3GSac3rT9hL3ig6n2yURsGYdBLp1Kt93H64K7A/liuw0lcA65Au82UFegmT4Lv0HL
XKQj/0bpypVbr+3D7PrCImNa4NO/QE4p9o9hFe0oPKwfLxvLdoxwICid7Syp92DuRG+/BYjBi/h4
Y197/7CrwRkOiEhGNgWCuR79wYxBDmuwMLDUgrzYkvmyOHYNM5gNIADxgMYJIYcoYxkcUShrsWjA
4lbpMweAXx6T8QlDcExxMHbD1a2FxbUeU3Narchf+T4WN3Ubmi0PCLr2NOKV9g1tNpeuh7IA72Eh
WNKOwGgPb6yp15qcNjpjsgFQwm8kAOLANr5pFenLk2rtY/xC/zEoTTI6TmDEHGaTRg/fkNEnsFJ8
bJWt9gc406Ua2q5mS5TtmESYO2+7+g0EZ8cuM0ksMcrvZi4ifYnabAJ7xj3N9xByVSkIxJx/GW1n
oKrodzAFHG7IgCaUFaDw93zfATzzmiBk7xa2ptrAGzNAqwGkQkLsSzdKrRgJBmYiOzf+dqNSSvWj
vnQ7KODiT8pAOFU/ax+PSaShXd34+EFten3kWOF2xTsrEVVR/hFeNEEwSqjWaa2goK2/6H8Kcwqv
7fQCWJaYTBz+R9OZLaeOLUH0i4hgFrxqFggQQpjhhUCyjJjn8et7JSc6fPv0bR8bhLR37aqszKy2
VcXJ1SWUvjCmOf6ItyRCH/BGJbvTMUeYWJ0cq5Qta4jpv5rkIbJq97d79Q9HFyMIyPnD3tXhsSWD
OPBMz4yAL+LjAyw+jpUCfokkHJgUdPQoNDkKNBRa3aoTnPPClUosgJGVbzGb8IxW3EhhcFEfmpeL
GTxONfdKwlBC4L8DD0AsVuPg//g7u7VkFC1MgifjSXBGnA41RuCHixM1D3bYqt/qGZAgD55xLNnN
lVXuQSmCrG95PGDAM0krdIGMn4RVAz2cA7WjtsO21wxqezMnP/fKTzOvR3mOnY4s1zF8fYFZEz9p
oyfXXZklxryNH4ZEkZMsIpLp9eB+cLBJodI+gu/en/6r5XM/Ngmkhg7stpKmr+3v+fZqvqFZ/YFc
G3evYoSfzSv4tOCqYphiX+8RBDvDftAkK9Br/t0MMuBtMf78La7IO41KTxSq+pMZqoe/9++OzjI4
2iYIWwN0KsNb57wxz9malGNjrl54/8Tnjc065oM25KWNUZQwZfqQpCxspVXnMpEAr0UeAyhCGSzJ
Na0kOp8uqXWqbaccTS4k4ueUnAMLLsol8cGCnFtDtpxXcQ+ekC890taG7C4/mB0T3gt0eroCK3LO
b9cJZSomtdDnpNKaVu4ExBtqEM5D6qaXj8KJ96KUwo4mOI1w+IWDQi+CHbwCL4Qdg1eB3k7NDXk/
422hfjhIK/URaw58LKZxQfBRwNNAylZHof8SguTKpRGpdyRRNqa9Yglt0ACQamPRtY1mgt+Ux6vJ
gz0C83ZOf6e/5qg8aqBc2ZC1lIbv8LJstEAEdnFzWvzAXWhlp+UOWwI6O4i6sB0pMRmCLoLFXczQ
5p18yBM04hnE7U2o0FRIsHhIk2m5Ji0SNrxXnmRcQh2Uou8tTKwoMFedWPXp3vkEH2Z1Hcfi43y6
4P42r9mvDcUrkzoc8AOMbF6RqYmhDBTnJCzXKfo4VehrAzViK0AbgX+8xvBhZRoQ9gCUC9bezjBx
pba9nOljA7k7yJ3mCh2JLJCBZahGuUFI3rMMnHfzdyZP3U/lMK7hx2pfaWBz6JF+6z/B/YT4jbN1
ENH9oCYiyV6N4TQgUVPA5lPzAZXWH2AKqobmKmPk/uvxI6V9ocKYQI9Ckx2qQkYoHvJLyuwBzSUe
bIMK5RYwRAE43SWR98IjyV/T/EJhHJ1irQ9ctBRXZh2ZGeNhrMHgxeR6TMoj0yUy6wGVhpGLcHCB
X/lzbZJE4RHAvnGRNyPuk1f519QY0InSr7+nQwMYL6sJZk/+lNB3vkLhlKLwiKVVZvM0HKgRtEM6
437bqxDqTz+ylRBMhRQENI8ASZjvZAFkOhoR6EJmW8/LJhMsHF4tNGzU3h70nE9ouOCgewIla0WN
8m+U1MP/TD6mUTafOfAu3WWQawvXK/YJFB80q+jyaOKULcoR6g/OSKbifelYvJwB0sHs1nnx+2Qe
ZWMQYGIE0m4tKFfiAEEfLywQGBoouJQqbaa/4JUnlHXff4EA0EvXJw54eCLdngn+SiLwMiZREcdM
o6ezCQJYsaZX4pvQCM5i/GhihFIUgVfYCVl10B7jfbTwJ0YP34W3XfgV59K5mI+4QKv/QrP/Dg2Q
NAf7i0lT1hW+1VmONeQJNQODWEPC07/J06S4Nxl7oEnBCNIBzRceHJ8cAh6CLspgyxk7s23QYuLM
2en+MQKt23Q/TJZQlV29U5njlgi1Dt7mhPnMOPDKE+hGzdYpj6igdx4FgonGbiie5cePswr+l3GN
KecmVk242uwmJzKg31OXs+VOiktwnGm5s+hTwjR73f7A/ZjUg+jGStiHFJP2VTOKqgHzy74ORcYu
v71lzQJzaBXiQkQ95a/DAwCdIHVqCaYfoqiAZQPWs2ZxRt9G9SrguoV9KmohYCZ+L/yPp2FzGR5e
FGifIbenbj+j04U7ki3CCmIRepn59Yk5mZVlVF3iULmg/AvCRhtfmR0FoNP+BDTaoJPB1bLXdwvN
0hpTI2qwzV+tR0FYmasL8I4Wa6dO8xG9GjX2t/9OvToBcXrBT3QXCRPgAm5Nq8QmwlXoDgLGF4ao
B2xB6Hk+Z1D6YSHT9QzOL/pgYlku1jQMVt6HHulJ9VQryTjXPsPSHEyXJApkhMECuDpBRJga80oH
zJqvvf3q1+mwo4Hhh5gZAKp+G3Y+TuHfGc+rjvyHTfh0w5nT4QDAr92S34wcVio8CYZ9TsIZsnr4
FCp7Rv7fTyNAZjgqPZHlsc9GZV+/JjNPnJOCP+wTRx3egIELFs805NhkVsUS79t87146y5K3vzkl
r8F63ifb3yMld31a40EH1/AaMvXqwDKXqyYaOSlKmKZ2waGh6S7L9j4iNh1MFnwJHWut42Bv/fJo
tYZeSBM5FF316spSVWPKWLWgUzSMaWywUjL5q1VoE0IUyY7TktokNHdGTLCZLdG6kCt6WHRMUKzg
ZGke8cC60Xdo28bs2l1YFaKhj6dCb4NgC+WKpXmDz3SELYTqUv1T6V0HO2f8D2N42+GMN6wOKh5v
aPT19OBX6zLhe/kNFu57tkm5xGICFtBkKVWTKwnL5mf3oyszxhXGLLZGzHdgPttmqamYFPT6Zg16
N1PtOAuBxZcPQ8bK02JtNfE8eNoQCzUfr0IFrN/Uo9ToipM5PqJkkLD1YBnUvLlmyKCucT8DNKIV
ABzzMC2CC+O2S64+63nSQreG7I/PXLDnJZcgK0MWy9A6/C9YFVWbMvc1rk82w1susQS2Rhhm+NUU
o2P8yvGX4HZeu1fcQR6zTyRQrcGcmy0WxcRl6iSkclQMHOpfLsS216bnQOZZUCxAcv66BB9c3IH3
zitouBqZS6GqIWU3jh7qsa/q8A2or+ezTuU5gcvFDN2UVUquOJIAZPT1xJCcDU8vq+xTqNMzKvsa
sIFVPZ+GNL+ni3/hYITB/cb7ZRGzsHSnMII3GUq36R9ZnhtmTur8yiDp+F7I7LwZPqFra1lxWD9j
gAksVuruJca5GBfot3+xsL3ojd+jHbUDPki9UrDJdRuxNOk+wAoKLJXK2l0njHKOKKnZMx7EQ8x9
Naez3S9hgPmyKeG7aEm6XYQhoDR2j9FtB5giKTQknxH0gwOIA523Wyo4PYEa9+4fZth8A+OhNqKF
svdvERxZ7MIwJ+W/dVbJKh2JUaCJw1UsOuegxf+PNGwECM6+3YOnDrwPCaRLv97AA2J0zxEF1XgY
giEP7pXTF2YoteTG3mIRvZ830h31zWouLH01LjHOAmfJmB0garAeL13ChNOQuRIMT+EuEmEqzrLS
QxuJ9bUsV25gc6PRUM9Sz0+L74Lw5kgDsNTB30yLWkefCIjtMY9k5RWTrUW9Ij4j5Q3A9adrEEua
1r13YIjwcX4b3EZ7VtAlQDACfgAOxzAkWqIUADI34LIuPuiU4scLj0qPNjQBBQdK5ktc3azNOaMf
05cKOnh+epOPz9PYOzW7zJMyMpHB1j8H/OkpHZ02jvUviNdMukJSvOrr+3Rw3tx8uqxl7nqbOg0H
WFAAjmAY2XVrjpJFSrvTka1yfJsMtn939PVpg+YT4TurPgRx3oN9RM13QxUnK1QaSG6Fmi7GLLxX
9m5uEd7NkrvBF+YCQKRxUUZYjUvuq8a32fjaMyX3wnurS3QJ6K5Rh0uOcnCh/DI8GJeSXsFD0xlV
6XOT1YIocQ94ehz42DYxCpbzVDx8fXubFwOq0tG6873prJC9X0VXx4Un7Qz13ZDx3QP5yhijIih7
Ze/JzXp3wFPn9fn3U8Kku9l89EN4QZuNjeifPjPJCreJNQoi84OVPfa9NbPLN8Qx1LvAhv9tuAwY
wJPAOdF5W/k1EJwGZX0VBxPtG/VGNLK6xMWgng3mg2SD+cjgFkjXSx4teX7Vwe+jYmMX1X0DWNEY
w0tXN+HfbYBYEyeq14QJ9bo/AEIdPVf9OopbxTNaKugAV7AB519UiVb7EMi+dx3vWmTyxclGp0Bj
YrbOAVOoEY8Vikg2hMaMEP8AOQxcJED/U7pZpYCGFe5sDrKV4mpR3LzwhoPbBLLwqFH8kAyt6hAK
3vfgPbvO4B+8QchrzW9ag6iCbrK9RwUHxZm4CiqS8AZSq6y4R2dzfTY3DfmHwZIqH8X9BemvWLWb
CdbQhBeErawKhvJf20zJJbOmqQ60UHfaOjQBZBt5pac4vz8Z0vPpVygKnNqHq0Ba1H8ufLzyDp1H
owMlDMQduS1jv2NSOREE9uBGa/6BjAGdhjnLEXyjNzkvQixRRFGoTR6wa/z1tg+xZYUjKTvQepeC
Pfp7krwTnORTV2ke1ZG3wtGUviH9EnF6j9Jv4R3HifPzpruL4QmUBBufDfKvNvfvMjH6WLHxPaAQ
/S6p1kwFaA6nhuSS1e5Rtnlm2O8v78EsNMEhYZZXrZTgkeeNmFzzy+6uwuxEIJXymYATRKYFNbEi
/TUfm94KjD36iOJFAPZAkYg2GOaL5UH8JBRrFiAD1o90luiSnGZY77Oq/5EAFcTFqhVVGPp3B/Nf
/YpWeBvyoTYXswU9fIqhKTHXHQRTZGnNFxf3UJWIVq94McI4xGyv9dYkJ0/cVr78TW4S7SDyYXRf
FA+wgFdBlMmvU6GQH6XFQxKLuGJN11YVtXish0k1qr1tVilVLncq200WoeHoPfYCHwgb6ivFqtOp
fgKTA40KmVfP9IKZyDDcd+4NzY19jpzjPNbno9jdmonWIekOKJdQSrGooQMHrZkeaZMq7ZFSEmOV
BHIwJgrzc2qtqj9Kz9Q9wpcDy4FOCdMaCJBXoePHl24GeGEsh2weoeoyfLg11Vdotqb+0XcbwAKC
VKqv9sbKUQCUASAvqajw0CxpFkNaA0j09aV22YqTeo99fPwS5UmdKAraW7dOP5mH3lUnWrU/64Nc
Ht4dai7uUQ4Km1LoQzHH5YRPKCUh8gLhRDSFCRF2LI6z/0rbV8Sw5pvSGWoOe4VXe0N2XVMl4IJ6
6Hox0Ri/WVp4LMNuBl5RZ9ho087NvGTpf1CARSzEMTPOY0F6OfxYzGjym58Hec4WsHMgvnoUEGJO
5BH8hX6cyCDYr61tEsGSowWIzfoN1yW+K491Xgz5nRnzEIhqXwoePQGQmitgIOfJgViaqjUqQiuo
NDuIP2k7oIfWwlYfU48BJoFq+LUDqs1/xvqXQH02hJb7d+gpHgBg6h5HrCPLb1evsJmdQbbKeD20
p6Ia/KNkY5EZ4r9SxsVJUny1RRghyXs3v8rpgt0FtPJdLZsBc6lWZhRzoqlfmdEv/de5lNun1HKg
f1DxqKgpPl6wjKSkm4GQUCepcKXqFqYRaUkjJKTORyXKPeXOgB5wx9bweDry+ie2+Ar9AQidIMbH
5B8wrNRJF/NPMqbPDSQEARSpCJkGq5RDAghox5Vyb2lEqkFSMQM46FmqA+2SfEgzKu6rIAehT00s
UIgCVeF1RM7g17gBK//NfTr21/4lmNPeoNWiN0t5MJAw9p0PwCPYEoytBxQtUNwvuZ8r0NKhY94V
VQs8pCu6fqona7gnjrwGB/EmmtPR+YTnmDliyW5wGG1BL9WbFsNM20Ao3j8J+T+pADvQIQ3km+xB
ze/U3v0Xojz0IDuyMUhv8BXhIMVsFql7qJtWeFpqEUfEXPVcix8RonCZZGFmhoNWBnUJ9X5GEo3m
Cp7BaZImtMqJGPSnkOMRq9Nyk6DxmJQ4czlgf1f5eiwyfMXgIIAzgI0p27dBJ4Stzi42tNSNk3Pb
DC4M2prtcDbcdvlG8GThd8urzrbqrrnGl7XDvtMv/zSZ/wvbzitSQLONYzBsCl95UtT0CqdnSFvm
RtLvv8eJjgo1PM4wfOa3wrrsHRrAIAucrbVhlZGxje6RIE/ZsDeZR7b2jhX3iFjhFyD2egib5W4b
g8ij/SyJros75gX+O4cpdip1RlfekHtJE947z+85QJVX5ed0oKiL8knvvc/ZKZgczpm7mZAqPGfv
GYoocoU2ri7WrsZ94UGUgjJwDjyPlivmC9rYEC/dv6dqzgAPkSMCAJh4JMNS6dzYTBOCJcTqm8kR
DvgTNdFsFRMawyBENIK/sttqBEJEtIRYIy8hsLuKGTvNKXrC4ZN04rbpNKDB488M8IOUj3RnM0HK
EzPCDSnDwwfAB9FHjtot00IHjLgxngCGl01yIw3PZQIvHmO1buMog/DmbNfwDtfuOjdaLjT/BcGc
1KdSkTorKkYi96DWqXJcEITQlWRX+z2lj34MRYsHWe7VkDPXTY+9TVKdUxZQeo+2GEd9OR53+ICG
15q+afmenhi+5K9RZPjb5eHmDeoGPrfEktu45WedMSwKuxk+9mZWwfBavCdo8BypUiIsZiQ8WxIs
yjgW/ifdD2ERWw/GmQWl6Zt+OIrMM2Yi3XOPyaOQga7DfYf/D7UR/JxnBg2YB0hPHmSd4+o7DJm+
D9ClT2tMNJgPincJVZUd6DimmwBmjQw5zxCX5Q/STpIXUjNuodzL+g+6HHQ0+IMHBfeDoa4JU5cY
M/sa3T3MykfigrG+vrcx536vc3Bu9vWtoOX2YviRuRsZkyRmT0tLz93DMLzA8S3E2C+CUIpvOH7h
dusX7A8ZG00Oj36A/hXlE0XmjHW0Btk2Aw5HzhKNkaaNTHlw+WICGE/NaW+8AuVIjPLa4ItXI/R/
412KGAO6lZKdNU3Z0QK18WtYHVzBQpCwQfMtME0v9rZg75/LX2uwwM7srwB/eTAG6g/uPhBgcL7Y
FyYXgKEVFKuAKh6zmrwS8eZfgUScHGw7GG2RfdBFABikH9Q5/KHMDg/0IQfXKXse3JHtVvoRZN6I
Wd8RgHP9Fwtx9vrBXwWlMaIbb8JN4kyx6AQemIhwdwkG97N9zqAZksqtQkmmS8v7DMWWCVOX4bw8
j34Vd7CT1YITIA4Cc4RWuBDvEC90A+NId4onSjTfue1uc3mP5UFGjf/5MhU5isgI2FZkuF2CyWNS
nyk+bhY20hpSHFYYT3iwYcQEq7m7HZ4GaFaWe540D+Vqvcfipx3JdZuwtWzN4MA/oVs72vpNxrWS
6V1z0ALOHaYI5RcQnmE5f4919IvRhKdfAVSh2u6EU/9zjMSYjNfZoXIvOCc5oyaVVL1QfTEYLXkE
JZr2C2/BkJwn8wbwm6TQYwzuP3U6WRRni5pKpR/g7H9TSp/2nf4HPuNBxdr0LyIZOevkjWlJgOrl
GB6YwwhdYiRunBLjIjWsVVBNLvCESRSqMBirN74j18mrxeuLDt5eonFEICOSkuxGySXgYeFuQDa7
7hjQNIoAlfiwgZOWq6odr5NK8MbEjInRFzxX3DtWqlioYhjyGrzjnwec+wtzY9Z/TxR9re9UCArj
9mC7xPACMkEVVA7CXlhvMdC7yQzwMgJtDxNX6kwmT5e6taTaL4XNfjk2gifOU6PO3ga0OnyYRngO
Gp0nVOorsx4fP3gzf5FXEKqTd7vbeMQOTuOnfxiXbGx1sKWlLbvpHIanYcu/kkKB1rTKOO9b/lHb
4DIuHDC2MY5AvRXjbIu8MbtOCkyMcKGt9i/gyBKgA0nH7ejpw63ZIpjBDIwR0vLtFXpaoj+dAst5
28GhaeEDDOyPoxQm8XilO42IuTvHSavRedABSLfpudu8WLUE2LILY/beKfcZuw3z5QkSB7f775a9
cecHDgfpeEUwZJ9V+S/FtaTO73GYIpY8TTGjqQ4/vMnogAU4njWDdgWqbLVTJEVSRRsFAaRTHW7x
iOMwwXqGkehHc71EAHF92nUmj8zvtM16NSDI+frndsJOt9V74sRX7sMXaDnNuNnfeLgebZwVrGx3
NwfOGmzxwuLOmjLra8arm/lbw4L8R3454As9ekopg49+MU7BPU4OzQvr7wZQbd3NdkjjFTvfDbZz
jYRlNAHNSTY9gDv50J2gNIibOJ3Tco4vKfQMGlEAcoRgt9fzW46B/DsGO232f3FWPXROHmi3/YcJ
n8EpAWlu16lOYDyIk7yIZUbF2CH/O/fog+EUQHDamJ0nD3RfcYM2PTCrV265aypv4isv1Q6vfh0p
xhiHglpwB03moguvzhHea/OZxwdgZUbO0TMftQOssIFbmyyeMnCxnKTXI5hUDdS+BG8qOM7Gu33v
4quD4AqT4TYTeM1LDcDrCM6HYVC/TOE7fs0YPmTITME6vq1mzUMFS+cWiKdqv3/2/XvFwyWG53TH
HQux0rN7L4VbBsxxdRdn/3fkQeCeZTX8OoYpm78dEDrzRxGy/tBMQuSzajkr6PkL+woxEXACBSXk
4/7zGBajFSMRN6P9XIXcmn4ZxOEW0153KYfaGzzgwUaz6uXu4ldp1HekHowQis0mEHXemsEyRAxQ
87fdV7Cgt+yTTZnH4dVKdHDBNEA8ct0431m+D7+GvxCxMN+MGPK+0lB7EtUN+7DqHEZrqAMpgFcR
yTQSsRh7D3qQBu9tu7eR4UNlm+F5Q6lGwT1IoXlyVnjkYMEgpb7QCBRsbKyWfkcl2Movg9ub9sLb
JPWfe3yMDZSLZ28wTwGiD3YDRPPoUa5R7D3Bn/fffF+HzH647XBZ+/EtVdlM7bgISTLABaAscQCs
zSc9V6AKPgyoh5xvVCgECSzURzhoNq1kS62/nV9GZIo0Aem3gfwIDSNJA37WcCnx2kT1Z9+4A8Bn
5tAxTIy8YFDz3z1oGxCymVdJNZlWrZaXVvhdppUBH6178Fu4NdogEhAx4Oz5siCwtSsWj3Pw+jCC
S21vtCp2M0LI/QVvpIJPuJuYVUd3mES33zXVA8GcuZpEVrRyXaP7jN99aNmyE7OY1/YIX9/ilWqH
KZ9LZSWqi8HhgAYly5ZairSGqu5fzdvmoewCaRPmYJeIQjhe+SLBaQI8kt7x1ePtmEX/lfbcIeJw
MwQoGYSjr9dU2u5Sq4CGqgZ8AU5+3Aee3ioZS+aDPEnIEcXbG8Aa5aPMpR7Bxy5mjOmKVkCrMEem
b0celHUGEtQRJejfIsVBq8taHhQEDABoVtAhx+ESmr+ovdSFYZ1DmLvNscdZ1G9np0C88weOpHXS
vuT485WlDeS3KX5dHf8uKAXOjdD17FwhsL/ouD/s9XL/08Tq+OVKfbjDGGUXQMXuKCqDszOlCy5X
a4ht1rLeqUw/zLlrcPp98H8sImHj7+/9OEE5EvcdRJiPE1X4a8FmZQrmF1y9W1jmRki9LTXkkzXG
0tkP5fagnokyjZQbL+Jyy2uBvMkLC1sMElDBCWJriLoDtWd+G8HaIaeym0tq22ZnOgDwEHWoMlEA
TrZd3XnWoFIY5bAylK1xabqlWD51T2go9H1lt5B3lnpgL1tv2XYNXw0ctpm/hwnI3oPrwEsrwal/
mfkCz1JSYBYbSLlLkY8g8iAfrzTtkQcjeZMpAQxp/TofaM+hc+W9MQkAnFEVDmQENKbj59tum6cg
cph2u0SJO88UcOEBghsE6ZVJNSxeIB9mHPZ0geKmazTsll1/78m/AOuqBt0HBKM2H4FbqB8/jhP9
Bl0lkRT+kcmV/DEPHDM+moOCQ7VJQZ1jmNXU+KHHVfxDTbmXToKxOQvl5272uIvgExgrMdYNIC/H
vNxlkTfgkgroi3fEOak0LikoFtxKrl+YqvAZhhmyNVzaacJrEMyC1H3NH1R7WDkxgQD3haikBEf+
ISAVFoP8zv7JtcUaUZ6vkibH/QPnJJJFicOkwqLSIO+UmF42QRKDJIwGBBugBSU5rOwjBDoXKsHg
MjUTSEPUq9RbyFqUs+ZRiYv/97u8B8CQCgLVZugGIwHiQNbFQDUcLZpvbQO4pHdTOQd7l/EoYfac
MRAz7I/+MCbt0sOHtCRp7axJd1hMe0raDECd6gjZOPU20CIkDbmvMJ0ctQCgCpQVmxpHag8BYvw6
ZqoO+QGWUziNQKUej/uoSKvMjrnapbmaz4zHYEgIqija0qiqzBmtcZxS4Pc08Op6dWB8Zkc0c2on
NbltpM2UYhPIDBISw8hEayBYrj5CzDYRGaviSYlZQWCsnn51UBtuA2N4+oHA4uJFPZXHyxadpJSP
EcbG3DmgIuDrvTmZ9TV51B/PmKPFICrnOhNZJNYa0daVvVMehCY8+haOWv0Kl1l22xjOH2gxwjIQ
AyvmxoqXdoIlCaQDZRBsD04kcYLu0ttZEA/3fenHJJjiWBsUNttS8JL0J5yAOnmA5QDbJLGmISKV
k27k7Imis0HJrS4GhSPLhXGDAMrA5K1vBa9ARMzAV8TDNm8SA5ty6exkbciGE4ne3jTNGDK3lNQx
Zby2jJzDOP29xYyrYTFjgq11GXmL0ay/cfoQNbCZ0QLe0/x7eg0J/6Cg2HRN6PS/8FZ9OOOG6iN+
hqG1lwm2cTBnsQLDRaHHtkO2xMKk1BVkwCvxfS8Djqbi4q5C3yUd4O5iu8Dj3QbUTxzfqvQglLpx
JsMyxnHMqJfQwnLoQcPTTDggiXhNISn9iDZtHE5ow3sH36FrPNZ8JCSqGVMJfVzq6JngI/BVtsDl
JDyk80MCd5oeL5Q99S+4GxXz6QlsBEJak2esOYRjbDJwpQLRQKIBNlAZegC8T6gBK6tm9UewB2As
TjK2gJrYP8cs00ywGIAzIPolUfzCoO9pzROY8+R2IPM6khWVYfQh/E3K8Cl59xichujo8wjYqN4M
ZkzNmrF9GAfETRPzQdaAjjXWrGcImcvlyYT0wpBAnRs8ZjQ7eMnzQGPla/j8D3Cdo9GEMQhQhukO
ToFLjwaoOiCZiIH1BZLOAJ54J8lZGxYG3wpfpDu0MzgzfjHGId5/XSVu3fzWiWJ5r2BfZKLLoNvO
maUPg7wxFhR+DOBvFt021DRUuDBdmqwIBZs2wEqt1+ixlEGT+M5YT4xwHEUvK8IOgLv7RR6JJNgL
ocqzWyTFmYNchdetdMQTZHKLJn9Vw2UYNYDbFA4ydsEG/JlpbnNQ73lZWv/4ZlZxFKfnQWcJnagZ
gsMLE55gUd/kKstuyMafnMMZkK05q3Qo54MQgG8zSKdSRXDYCfxaIenLo4PZX1ZNJsssGTvB7118
gnKClMFJgoxBI/TFZDWw7Yny/oE2zEeW0km9W5nmsZ8g+rBScWbi0j6MHYtiHXFdkk9WmzpWfAZe
FLqaqEc78AYiVRKGMWtQBkGEKjB43SEOYPYYvdMiZS+whS5WiTeLDf6DeHBL2zGwvOJRM2TJ+2+O
CNk+QDlj34Hcc2l5HmHcseMmKeC4IpIGxAZ8PeBmrThAoTxyuco9Phzr3Ax5vRZ8kEnIHW1gr6w1
MwudSJck2yTonX35KEHng1nFAUdXJOD6OcKL6RUmMpMXREYkyDcBrxFyo62e6ffB9qGtBrh6mOMm
A6AeX4psTf1VsQkU70UFJlSHgAA3nIT7i6lDJOdgyp7Q8fah0ZOu+uM1oeRmHCqaZ6C/4dW1zBQE
8fpCWyjB12kMNavoViFIon5mfAQIO1Gv5sdfg0KPdH6MQZcnmvgTfscr5ta04OEsW67OtxBrggxm
MM3zKd2cPf1bbjfoY8Xj/eDtO1hgAQ8vfMGQbVdjGnesBtYbPFviGoPpxKtmMozFEc3J/Iw2hol3
Di4fs7hEQBIMGTHb7YVxpqzAgIzkMMVHOcF2Vd4j8SI4tzkBlBltIG81XYICsLANaQhWF6+mwYt5
LiWfcFblVXGAfMcMv2OieEITz0vimHATx7CZrTih0AlIeiA+BHGDw5phRRzlNhF+j40Za4ONtOpx
cGZ8AIzTOJtnk0nMWO7w6+xF3bVwW6HH0SKhp8h12gi8RfCttnLZ/Cudq1P4qqeVwgr3sESMecxy
C7o40kAW/VXSHtY6TM7DhY+IRXCl68NxSANTOkXdIsIZ+erVBGSOvXjizOQXxGeKskuXn9dp3ITM
olpx4P5oS8vGBTNnN4CrXb2bPFTtZbwiHXraIMfKnRCwJuxVRnkFGl9tmJq4yQAcHEzYmEqKHOaw
8rKwvMz+zWFG9cTjsSrKEKpukGUrBNKq24KoyCoznyaBWqMiDNIGOHe8wh4s+WSyzDlHZGzEep0p
AXq6Ne+FsQHk8B5E0tAr12x4Bk0gw/JAhHJE+yPMAmk9SgQpf4GrnWFagXMq/V1sdiremaxyzaIp
/uo2ODCZA6M2wYBloQlpflgNshvcfukycxo3iloiOehklqPSAQ8Tuk38IkYcqOjUk7iRfOh7+ER4
zaQe8EsGsxqwVe2vMLaQEx3viakMWj9WLTtu+9109zF1Dynsscf2Zh4L0Y81UY7KEoejI+GE+tqI
FqlcMSDpqkCh+4BySw1jcRyqSO31jOkncjaSF+vsQRwd3ybrfH1XQ/LrmsZvqVm+9YhzfJ4t0x+r
TxKOOMcSrY8Bo1XKHxcSXkVB7/0bs+GVzsBCm6hwV3hVd4L6gNlLQr7BG2jzxJ7Th8XbKfBQv5ik
fAQdpbTsFgKarClqdhJHzB8g2xBEtbUt/BFIluGZCRXgCCBqhcvRn98PYQdr0gGNi2UGzUQFgDgW
isNsKW6rFOogZJQBRI8PraTZDMdKLXulSprI2+5XYcJTZhBuiRKsDnn5VbFeopOIIIsno8qAOqCn
xLOmlqWYALuJJpFqSJW5hssGQO+e+QkyCsCCzfeAkc5fZ5C4EP+KEITqHi0kjfDgsv/1e9RjFXnk
FQQx25jLgLxCC1ZHSjbhY2jnqWRjY3FMKTtn+WFv5PSt8QhiLN7YM/QdpNVAj0HM5COHJGrEtLvR
yKq6LwdyegMrMIi7OSdkYel9TMjmHntVsTyl9nu4klWXkSsEMZkTGevJj2YPdlZ/SWxfu+R+mMnz
zMSfxK5/ucQxBKkFTpnYJ8orhTSJTAMquBY/TWi+vukykATS946gEDkZfagepV2jTDa9PsKHPkvg
wcE5bZmhAiU160C8CKaO8jdOHytplJ0r+2+0tauSslwJiN949MD0gU9AKCPiO05/5Ps/w2GfqBHx
PWJgrLtFJfOkgdAK5a5XKTNOCGoSv0SbKNGFyv8WB4uQJi89huQdQSt35dN86tL/VD+dVWJlRHdo
8zdnUh8xcHeuHS13NNwdaYH/y8P1p2zilIkKv+AjepGnI9aCNu1lpDldlZKcM6zjfz1/lbc8cqy4
6CCuGUSNxp0Gv6iKIO4MHPvmoRxPeU5u6Yi9OXaWm73NyuAA5BhGpv3lYlJewzwQjPGGBEj+TiLO
mvEm2hQKOIqMYuyfyJdMuBMYbc6YUFOG30bruYd840NNxrHdp38FsLL3KJWwJV29vS32Ifl2a19z
NH24JV3H7bSYCgasItVodQqyibyYcJkIinJkIU3oNqNaYb5+zzGUlLkuCvJaQiMek8Sqp17Lya4T
tmyqD4vTZF7io1JEyBn2hPJTR8XdbNCGODKNg5EWoBS8BASTwfGvjA7XwLQbQ1wNfln3nxh/LDwR
A0mseKiPjpKVTKbL+MuS0KiLJrhRJ37NvkVBHLWHChSq9Z+z0ph0Wl55WNPoIEaxUM32dIU6jQ6a
bXgpb+bd2fUp/i7g8sxuRGXpnIOqu7KW410Hm2s1tfZwVHYxFgr4DGLKjWPRImQRwULSsQmQidgF
qvXwAG+MWfJQEgorQXrDZSmf0A6E/cdnEEpDXziPqvS71mQ0TUgSE1q8cEz4gDv+xPGJoaPCIchn
TA/EQO57rJFviqYZdOBNIoEIWaFEpCosOYlLTwxf/8KD5es2Y278FK4hTFTW0koqRRIOHx+waXNQ
o0oYzfakteKfA3QzYtKsT8/hpGlS3sHYZ/K5lFei8miPnG0yd6yWxEKh/mDvwvD+/f3dWL84ptBM
4ShCAVNlFmp1jTpihtLEhZ5QT0gTuoJs4iib9Zedv2G934L+3lm+2DxQHqqmsbPRXfTUQlYhS/Lq
PVeE5XqkdAxGHEVPmKmFXb5Rbu0EOt184gBKHyU6DxMaEP6LMvgGoMcWiaHE0KofgHaFRdAR9sug
ZG5IazhP0biusE0D6jzyHblTCNQc4ICr0wBCGmkmr32DqrxZ3u0sSIFwo0G88uISJxDuu2+z0L2Z
IPZYWeQ4BggO9YDLdv2m7Kp4+6SXDYZ6bizfmj1t5veFlvXnOBgCKhuZIIJRDqcDknRZ6hFs0+ar
8cI+jys2lQYpniACLvWIjJkpJNMrmGADEJux7iwirL9CvAmCDGCNfoF1INvnGQ5qDUqibagRP+RN
YzpSv8wXhV9vbvpCC3jXTsNRlJTNejI/LudBZLYGSnk4aDSxbduvD1uU9tpS0v5oiJymE3PYR57M
J7GGcvNYkZCc1EAMGKRtwZGxl+kNTmRnGd9LXRRaHp++raLUCwF/PLShFrETNEt5EKyVtDx73jiv
VXG1fqH68WBBD5zFb5tQxaFKEDjRkwYLYqRCLE0GaUjMK0gboz/rZnvZXmocwQJ7OhmxU0lU8Oke
qBiV86JAT4JjCuWKFbHF1ULwpoF75N65oYdoT4W2KmmldhnUOtfQo3Fz1TF2tw2OhzjozRlz6DB6
VVtOZvzyIfmgG7AmHNCJLE6fy1ZHmH+dg4s8p98yGdkISf5b9GS03JCGIceHPKfqStx7L05zQD7h
TMnDNOcpIjEnYiSATTOHJj/c5RGo73FJw+i6fOIJo+RfJoNJEoewJhaIk5gKTXrMnU2qAkINjuZB
T8k7AFsdy08pLw0o/jVvldQ82EAoF+e1rIzPYZuHt4q38SNMV50UsJh+6UjoOEWtGWMhPvrOt/0x
QJ2/QCFnP/WajFPEcwDl558B+k6KmsuEEZ+geUkw4IUg4cKC4bHplYh/EGtrnEAEAYYd8rlps1jx
II0DHBFgHhNT5DDIaGM20B3/yxK7RNzRF0DxALmtl8a5IFjgRiwqB8elC/uXgKe+f9mhKLqZPGFV
IYNe72n9lFuIMtSJoYVFvD114wFCdPb52+IIFm6nupEnK0MZRvnBKnmJkg6HH1CE24y/DIRjGrwG
KyaJJiQkcGDcRLEhUm6Md2eUi6+o8iILtjyBkKhHLat0nApJXJRLF7H3w/e8CDkV7r8AIQ01G2iT
qHe06Em+0zBXPwpBaXy2pUtSSI+hR7O1IIy/bPx3YlamDThw5anIvlj0cczt6DXStDrZNosqCaLA
MLvDrp6I8DXBmYCC31YC3C6nbeJrMUhpiu39lBvVYF7U3ODR1C1ZaulYPnGYdRv2yJ5idsVsq01w
75R8w5w/XO7aPHn4ObJYFfpAZJ06b+Mt0XOj76DLAJMR7boFAvJyp2nKVbaAVIoUIR8bK5zM8DDK
sBHHlQJwT5Ee4usDHBLlCnEie1jFj2Zp8Bi3Tr4mHpuBDAsDHsLU5mPwbKnCW1CAyJnZ55xF49s3
inI4gK8rA+JJvnEwxHYjywG4cOXh49GVQKcLjEfBG3BHKq4rhSAlT0zOQBPInU81YYfd8GBwEbej
irwbaJFlgnAcvGfQa3rqiGKkEUeCzMCBiMv61sLjLLnSplNye7W4JxqzuwJY5QPEazOI4iDxIpWj
kegGQ0uLuM7CC/sOajzgUApBqqsHeyx0rM4CfMIiP98SJOqmMUc2eXehA+I9xOHXxU2Rc4z2KZgd
xyrp5XjLqQEbVjbf1HVbsruYeAouj5h7vtq5xtsqWsqB2ubGsE9s/N4R5zLSqzeL7dXBHapTRllG
jsG8uIRik34F6eyOGK3MqfLHQ7/YZwytJOHHq0qEL9zj2bDVAKZZ2zLQoIEXg0EufJ2RV/s5FURG
oW03RxJ184yAuw1OnmOwdJR5DEpjZqQysFxy0v10g1TX2u+s4u/C3HCUgAWfFqiH+SU82ou1nz7v
5gXh8dN7xasQZd+hezPfGHcViFuLNwlHDR90eisuTsd9XYcc5M5TmivlAYLYyrDGqVGefqzSsO2d
gGSa/7F0XlvKaksUfiLHEEHFWzIIBszeOMwKKsGA+PT7q/736bNzt63AWqtq1gz8xjaABge3OGle
6F9qVDNC+NDHXWhQz4HIAGTUj3fXIuuYL8UEY4S81YvPMw2bHliCqlGhPqO8ZPeTTkkUIBUlHSwv
+IJTJuMbhhZ028h6CECgpkHHmlmPBZrZzRTyvxapFwf8pSU+aex4A1StxgZ4atYb9KDV/pj68usa
NVl/H+ShyOwpdRbc8MG/qI7I+DSpMWk3RNQOhYXfgrjAbVGaHVqj245Xjru0U16OG0gD+BcQoPmJ
0tkVJjoMNqhkZ+rUIAf2dVTOEU0Pr3aVxx9KHlL75NjczM/9XW1/rTPnRTGAocy5/EGrc2Xd5G/z
qpsXHhKUYciRNtF93qrttu4+CMsz10N4bEgpOAP+FxohT8AJ3PFEPTnOPAq00zob7Ip4SBECmODk
E+A2ecZZOt0ZMewvmjp45JKCwIIRR65jD4T2z9gNiW3YxoNhRM9HSw7tHzQlf+DNUNsRwb5LNsW7
xIDKxMnwl50I7Z9z1CBY0ugfmY+MOlXQ6HG2v/c/ZKI94hH+iJFrlQP4Ths/BTpn8xeHuyYBenHn
sNemixZcwfvw/TaOoJALf6r2KU451e5LuBkj+pEFV73JkZ03zPexQyMPIMnJTqFZGcUZZbKZjQsG
1vjmmmnlpUyb/4z0abfo5fpql++/TP7+dZXan90RGqBOASsprjIaqQHArs701jKn95zjgI7xY2nS
JN69df2wa2aBEjPROT4SLGWsXyj8RDxlcHLpIg7rn5EndmETwWIazzOvtKDzLO/smH5TZYbnwA7o
N7wl2j9m3zgIrS1oizd7/pHwVNkAGYfHsuU1RwQbsd86EY6OyPcY1E8F3cVCcOPDQH071H/53AD9
fD5MtzMESzQcxHIw3X2mQSxTbQgRac5EM8iNH5OCKbjB4q6CozfZaI3uiZoKf81RO0IqbmYZIBmP
Qj1cvFC+UvDCQtwsB41xFi5w42Z4g58qKJwV1nv4jtuFjYpYF0Nm31epHY1jTEoHQ0JVrH4vlnqX
YsVWFlOdTWDXxqsB6sWU7f6h+hgf+wpsPmBbag3/MfFh1Dfk+OOQLRjOY+GMsIwQ6FvOAQXFHtAv
o7zkjl6NO9vxVGgOtAiTbOznOQ43rNT4btbDEQJk/EAXuFs8VzIkFuc1ACntL2saoduxJxvg6Ngd
cEWlMjNJI2HUxBFKrz/kRQQDB9qBgEwjhokBcipD3amcbW0MkEHV/bMeUocJqjD8+lQd9Q06AbDy
vyHmvUHJ4whC87mjyyKLhtq95DwxkHDFbHxdvLHalop3alQc/83kLvTwbIegAYKIlCtUP7IVsCVs
alNtOK+njaoSUeT4kliHCK8MDJGtpaoQcSdpdwMIEsmQuo4bLmMgruNjMu1w/MKiEaaGsk/8ltsa
K6p1nuMJlc1h77ODn2AJ8pApQ52GOazdOeGZrhdFazwjjfsR8F4cFa7gu/i45qbvNC/mcj3lkx6P
z7aZ7DCc1SacZr8TgT13e8GRSOXWnR03D2dUH8oLhQRjQMwr4ej2FBvY/Go0/3FTUhqB3d0rJzwX
V8zIMRa+rZrzFrP7uILQxhV4wmYRopwWNOFhYmYfXK5rVllhwSqlisHOdFS5w6gJ4/AAa+9WGFgj
zd/IN5fFfEloo5QijSH8K2CQRmb5Kqx1rgwt1nuOP0nKdIs5izXCH8AYdJyBwfpjHwPy4wqoDZMQ
dcN6hNGu5/AgHN+rherSprL9scvbMEbKSS1VPoWU7GzD9Z96tjVe0ghh/EXiKY8wGxAwm0SvIATg
KOHBE2UJpgp9+fYIW+9DsTjwlgXz9/0auMzgUeEXMnymymdUkkVx3ADfohpkWzbZH+8eUlbgEICw
+TDt7zqB7pJwTEnOl3j3JH6/exHuZVsbkUkEltTMzaTH7TfW2s0YUq4BffDMt9jtO6+oUYVSGMHp
XoRY5TBXyLnzjShUuxhlLvSXCEIwzWlOwFGOsvfupOojEnVHnLmVjFAbU2lXp99ejokdl5YiO/dK
Lm7TyXyqL7SUtM87igs35oDFNOo1WkfneKlHz9rs86Q6kLK4Zz8HdzWu0Z2KTBYOAp2UzQYDP1pf
nkMIUo7gmpzFMeb3pKx66MOO6DogPkNhM2EichdJNAdeVlj+lBcrxitdT8NvrV/UZmndQmAkyvEh
sVxT6nirGkfk+02hwWzwlRIws6Y5WDAkKDF3BIycspP1fhbzzussPq+nDGN56AgwpWXtGaykuTpK
jXkXgz9L6nyKbvSlR78q2NSo7cz9Hz9lzztGBAHKhJ9R4w4ZFtc8mWgi/2b/zBUTCb3TMauYMcRg
TYMZAUmz6hCHYMY65Dymelur2GeZw5y26UPLceGRxPs3OWRX83IArZYtZH4DsjnBZyyNPiup4WTe
BkUmAZk3v895dWidseL1VTz0l8s7CuFyuu4JLCSfNlGo63kQkXdB+QzI8sVKroGdFy+2zIiaPRB2
CE+rTX6vs1SdyFe8+Pbw9YTK7AuML6axnKA5kqyHTwh4ac2rO7JvzsXb3VxGDe+FgUOM0py57RB2
oBu9NJMepYRxrr6sQ7/miYYAWNsKab2TeWY345qlnpiPZXI15qTKClV9jrAORovIgc7Ealu/B50F
Oz0E11tfeJT+8MeyYvzXNqHqqGMlcN3OSiT/1EBAUNwYzmgU5R/0ib6zS1bRujzD21cdmHIwWP25
Ru/Eo/LkoKUQ6Teo0o+/QbZUahM+LihWk0YhWciCQMCwZtsAEiv5UzEXV4n1zkfNI5wGkTrRgPZ2
73+1hZBIyE/hzIEN+rffkGbaCiIHw+E9/JG9tMUXJjL0EEcQEDkyIKRlPzua/yaV2efiyUV9d9kr
+/fB+vG01m2PGQVdDAcy+8XQGdJj9XMcNWpkhx67IzxuWnCp7pT+PlmA/uKP1XC3JimhZ8u7YL+1
wGeg8KEY0DQY1XUAnPlcshVNd6rFq+OgQBM+Fbvff1DX2vq83M+Sm9jCFpHt0XAhBvN58R8NoRHd
rMUohpQXJVNSGrqzAsmPgYvY37c6ywf2kKazk9GjyMObyEqwgXlT6rTBcpgo0/O3Ga3hUtf3Wdow
gPnND2s4/RJARsrGezUS0dfepRkBN8O3f9Q8ME4XOxM4XQra1dtqiBlD/BcMiZ3M21q49eiI0/+s
NLHDONx3J4KlyS8MbHGnGgxKE+536iQGRJCeW9G5CZqB1IlfgZ4l8BA6eLPnMNCXubF6FJhi8qaV
MROezjSmok5tSrpOaIeKSS5aQHCqLXKFSeYEtr4ksFUcUM7WbfZ8mqdJk38c4N+hzv9MPr62Ww8J
5QCAWIX5yR5we7CNh4je11Ki4LGMDcaVx3K43UzLuzqPWcHLeLf1y33N4G9DondrY/YZk4ugme2H
qxfTGy6j7RIWUM2jtZJuTXh81MUMiDbOiG76YQTmxZ6MMfEePzAoOQWFM6ig2GQAHL4Oyoov052u
FqtVhgg3Rke6Ij4ky2dYtwxVTEMg3ZHsuT+vRTA2EzMk+T21aOQZmj0t294YlWbarzn9637Rtv34
wgYHM4qHC3M5MvbIe1rA+qDqupp2a1lcOIRaRIGPuor/3VLA9sgWtM5Ydv+gf1wEvr4v7dCczVJn
1jLyuOdq9SL7Lbpu89tffU6w/tpMLMBQ2NRByKqlwGWorlzwgnJe+HYw03Yg0VuIBxJCjlH9Qjcu
8d/UrGtlzoDnStnQgwMzw8ICFm4ZpilPjO7N7OJjrC6FiTuLHRBYUgxtnolFcQbrtdUTAM2FUtd9
gJSypFwOqCt2gbAdtjAAvaDkcTvTEu1VJXhD0cZY0iw10jKLryOu0jIuhXbgw7v36WPx5uU57uKH
apsZ483rCOZWgErL9XAqCbgBQR60vLNkD3ytCxgxRg1mb3ybv5cAIe2bVd8gPkBarL0QraBWWE19
CEHh9Rh9oENCPTzbrQ4mV+odNWf4oe/E8r42FNg9CaHwfrPFLEofqOtiXw8fV7+LCnrYJtX4S6AF
CMP7bDUL70VsKDSRl9lEgVoGaeH/mgH/7860jv1IgufXUTHbZeQIzfps0QCmkPqeo7ThostEdnbr
K1/7O67xA4K/fbP5DTnwmGJhiqxhLPF03g43qoEdLk/isl4yJ71PL94vqvvKmHfbm7Fg2+s3FqqA
/vPNMOePL98LtQVf0OlTNZ9L2Ed8wmJf4NRvFND/LdWuwgbLqHRzAgmQB3U4/CARgHxiXhQ1F7c3
YYRDZXwGhfphFf3FdRAaBQ/2bfA5icly6j/m7UBchUVPdB01XB4RNhZ+N3yNgXCKZJbW7DdhJjUx
pmt6l6CJHKpHhn3b1+PrEEMg7+mdLQo37IA63sd9ufjYzq6Tystx62l69G4OjlRRan2gCuC28veV
2DPeKwMEJk9ivQ0FidE0dM7wEid4JUnqKqNZ6qJQcZNt2838HtbDkmCR/zMGGnVHt5l+JqT6RpXI
3mY0aO0QmE5yjvQZew5R0hIWjQB+3HGbwSbSxuyMIQXQzaTvlEE4CuHZI8Ia330PX+7Nxpx48nDP
Q/oMk5h1Aut7mA+JkmpjbrmOEhmrSmaX09yfpxgiS4IfCKnMKIHEQLRZzI7OhBGPbFhHJQMwJt6w
jw4qfG7gLv5oW7q9sR+RmCrdgszBF/nwhBzeMRIMrz4Ydel7tTZKev5lWwyxEVKqGsEyT7i6X3sh
fSmwOTRDBfE2Eu4Ih8k1T1lAnCJ70ERyT5oKFANGRazSN/Zdpb34EpOIzfP4uQdKKxGX+UijKSu+
XENG3pDgXEDFGcDXhgTH3+C9KkHsPyxCOF6mnAK1YS4ox4VXSY0wBMoV10ahcctmKLGLZzBOnCPV
KDkhBeSBz9sU1itOn3me9ZuEfSEXfN3o/T/z3pjpLA5OBJDY6bSz3NzgAYUYb+Pc1TZokKn68x1l
OMe4AHOto+IZcdPHtM0lDDXYbm/e9WEOnlO04uFgu/2McZ1ATtdLB5imoL5CNdbHvft2osqh9m1i
uW28xeLKeRxrjwBzTiRuUBLMisIafDo85XAH7GLAIIo52ooqiAHMZaK+/ur8o8pZiWOLC7zarqk/
WASQacQsg++4MgJktl7yqkaFgqXasigRTqP2h76f2buCsdInVJz22wR4XHZmB2WURxe7gueBH27i
IsiiT2wAkRV47U0kLh7b12dhdpedQIox9NnBNxRHUixVapGNBKLIEFWLBio6rhnTKCg628vGMAPE
WKroXm2lB0qjdc0M2QXKkkiZIPULqrEWFaTBf53rqbPmF+J9FHRDUZK8HGV4YZfh0TXmhzkmSHyJ
fVjFetIYURJS9DdMFfcrzJCsJpLABlXbXEokMSyTL8FXJfdKCk2ZyqbbVpBu5Z9K67snKFe8ISkJ
UQbSgwLEUqNTvMsCkR9tgeUGjJVdmXRTiDtJ2BoXpxpBZ20+QvmwnTHHddwFaDn8/A7wZcfM6UPQ
58T56BfeDtj2kFXGNJXS9UY7lmDMs/67eMyLeg4NIAZcQKn0DyKmhz4n5CeRNYlM4QjSx7FEUSuu
DFTtNMSM3smrWbgOfhxyX0VZVEU3a7rDX1R0KW9Xvq5wgfgDbff/P8jQsPSTaTItQ67IPN0qyxfi
kYspQ94XACsmbUiYGEB8J2dGRA6v9496tVkhIb/POFrJ7+bb0vj8sOjddywJWF40gy0NbAc7az4m
ViwQLESCVAwuq0+YI0rKnQb4phHaBkUL1SXzAzHzoYESFw6hG/RYwMLJvV1g0TB3IO0px28Mt5Tj
9+PWsdw9YbOQE4PLTpvGDwas8zlc+b2gkIGERQtecEZh6FA2CCzL6NJN7XIoxbfM5Su4HcLsWP8A
EsFFxFP854gWizYUJxIkZrhniUWb9Jm87hyyEBsk3nhiIp06HD2kDqhQCeSsILmX/bUJqIycExXm
ZoA8Fqvpnl97HEl8yeaai28d5fEFM7kGq75asLezs3dI+RQz8sIG97I0txVcB+lWY9HJbBsNAp0h
BHjMaeBT0J+TNIq5TDbLZsSNrJIJkOI/bxGkToWNaG2h2eiDgipuh2Lccu2/ufw8mCAFLF3qDrM3
zObV6bxtTzQ3NV57FcVyX57zZSRW6tMf9Lz8aaL6HkieZM9+0dXt2Jo/fzkBKm4H7Na/+EzYALhT
21RKM2N2gF7q7eHyIFs55JY2O3GtMtWRJIFN2CItF8iEfyMamW87gIRMW0LgVPUws66dYFK0IDE9
Q7+iTYvERsEIM/7qvl8WJfHV/eK9BPNTn5K5V/AMv0ZwWHKE0AuMeSxq2nfFcNnix+BbQ/Eu+7cd
UTDsRw/zyZCJucmmjxtB+yz/b1Y48uA8wV+VBx9YZeaGWm7wos79y5jvgRHaoJ1C+vuCJbDxxCoX
AINlsBggW2F9k9eIi/NroTWwt9rQwTFGgGJPkuwDfPJu90CecCjTXW5oYyKqOuSW4sPtwqtL5nSI
iKC04MFykid52ujy5CrM1BWL0OazB7FSkCG6bSyRqYSEIoBlEeISkBAUCLWTTpMBQ4hQKO4aqVYY
NDHKZznBXXRHfjqLj5BR96BQschFIenuR9jDSjwXwoTWZD8aHcsdDAoXExVRMVFJy6Ash30L/eyP
Cwc9xfeJvhnIypqqIaNJ8GUALJ6moL8EqLeWTjQFNvjjoJmoN5jLkhWQwTtUBk3fpTXYDJvLFQg7
JjybIX0TPRCtYW+mRohKmGBhoPRd8Jwz9CpmVxsceVdOSoK8RXQDbR7+Ey04GgvoGZQmtkoyn7Jr
L95rYV3ANGNXWAsGTKmE4VzEom7K+PmfwsIXNj3/81He+Ww+nJ8E80BcTmGxiKMNUKu9fpqAxHOk
x+wTAiimwshwpnjxa8iCvmwX0XonojShz4lQ4XeigIA+sCA5bwY55ykmwI69WDB6wENIFHEq0B1W
4CQd3L9G1baAMvAeZOfDdw+uL2nFDDC5gRsoXtAT0FnPZJsC2OD6OgozjctUAcRr2rLF/9MhwqHB
LPoorFxGaWZGLU2n9oSYLQ7XYSgflO8VLMon7hDf1AXptAv3Q+kNfnMcCS8yWmvBh48N9C0g8xRs
AQhSUH2aakJJeb1qBB0WOZbO+FSKdTswJ2+vIp/NFK9ZOwwB/vYxMhWYylYM8sqGC+7aYWYG3bKC
oRzaTUuIWSMIK62KAo1xF5RsiONX/yGzWl5EgUjb4VTQDZyTzRUyIjGUmsasb3nw0OkO4aBH3K0Y
pjibNUZSzMyhdaLY8UeKi+JHuKfwgwXxEUmlFChd5/dClgmbYgieo3JyMB3ycS+R6/12RrB1uWrc
PXAu/jzYYjNAi4hVTAl+0LQ2LIJwIYwoGbfIoQs99E/25RUyfdIt1ojhGn9mZRBw5EmD3TvQLVDv
+FmhJLARXyHPgvEBZ5x+2xzrpm6PJ54I7Rajxny1Teikq6nY/HaGzyuzKg1qjtDYGTZCUctPQm3C
+zaCnKwAIPB2n1ARV1DTt6pIeGiYetpfx9K1DqexF2BMb6j2Z0DPXaPJqiy7w2hc3GRzowK6yvzf
STVnCR4Gp8nYO3ieNzFv3mzDDwY33CVK05vwRruWvBoxXaYNe7jBIa0MuGAg0yfVhVyx2hALvAjR
Zf3iaoVgZr+AYAvL/8Od7I7PIGE4QfI4uqw1FdrDIkHmSGFjHoWrwJODA8lWFCd/wkKRa53NG6Db
nD5QHjdOWScwwWpwN/a8DRTvkxk0Ndr0xmnQEgPj4Lrc/iA2hLx9yX7pLG7ji1ENz+bq2TLK0U4/
6inJZA+rHnynygZexvTp1viwGY+SdN/djslBX4OhRXoBfliA0RMyOlAkxFi/y1Monnw9B2rTMuW2
zNe4fXaochukfBuSGpLZJU4Mg/vi8IZncV/oNha0/fkSFmTxl9IG65SiMqWAPXUgCfETVKc40HAQ
fxypZilE3gNInG6GlIYdM4GyxG9FjdimXBItd+lfY2YMLs6xLFTeljQjQiMW+ty+9M5YKNly6FGx
szUBVNo+bGE/FyLL2e1h4CMUCUBX4ScTDCFURk4xUX4ITiLlPBvgbohBJ7aXf+o/1vQ/qriIP9mu
Taodm31FBq9UAkZI7WMbI1GlMNYlWuoFk5nFAEw5dXYRo3eR5CLp4X+bCZIc2xWRKHI2urZ8kcCh
wZdwRwZFS/iVooARPqk8HxjseSD9ut+pCA74LDJcLnlSnEtBVZxM+HJuDbNAaE0LPSR9sWW3F/VR
ijymg9pM9N8tZM4d89pXLMYCMcaAHragTjUvfcSdbjoQpQnSc6ngA21cB5v1g4YLh5DEh1KgR7c3
Tq3MFtlG8CZ6OR27Y58gVDvYqqA1cJIAq2FoUtwgZi94ZkH3ghpIfwj5Gjo2tSzLlmaZKGbn0rVq
6NdrFriluhAmH6dfAA9kUbDAhZqpEltZ7f+17/DtEMa++UbheXW5urCMsJKDbcOJQlEGyUKOwz3s
Wk7RC/v/gygrzoEAcUoAKpUDuuk80RhSC1GMGxAz7hmx6QpLBBJ5fD6iKuDuSH3LszKk4P2bf/pi
fi/SUxvWAWouXk9OSA4GphWibkqB7WHcLWIep6fTmCUnUqh9tqX5ZVA5G3gwbXsBWysUTi8//S+e
4s/yO2OuLoBFaWfscicuDWRXlTb73JLALknvPPv7ERNlbcQOwXzkDq1Zmm0WIuMckxJmtBiBeMCf
iffs4ahyALMYY3NLtjCGZmcz+LP261BYCDXdzamp6ZIXPL9UTg6dktDOOMF9/yjsOJEnaywOaNUO
Bwh1gQzopv4DOSrNfZ8nf4VgIBDsegLYObMvsRBRuxA1ZPvCvV5Ob8Hv+bLZ1oSkxxtlf+PAAIuO
iuiDG4stbqBC3hLmajrH2KWP4dXSYTzt8GZiyPyo00RP3eXsRS0VZ9CpzOPiS8TF6AiFxz1DXkFs
KzV9c+tI6G/Nfn7Go2zTly2fY0Ty0EAnnS0MLzlQVhwZgmtdTgvON8Faxe8QIsPTagNbDGxzfDoc
PHPA+YIyImTX5DQO97z9f3oHaM2wvo7a9DfIwYuAkGUFay+5pjirUTUS8QoiA8NYjjMKEp5L0cNQ
FFGULMmws9pjgDyhlvFMoKYDzxZV6AjfGY8s+JUiSY6+ShTNCOUKqILPMWEpu78NSYwopFHrP22B
q5iUOgwSjwaj1t945IokhCp4hKxPVovNHgUYX/IU2Kwi8xs/Vd5La4JUgcSnSTJvDeXN7Ud0Cjhs
Epxrk0rnq9hFk8MKuxa6SG6zdNjyMDZTo4ULqL5wzTHBqisbHZkLME2xmNr9uW7O+9byPIgcxxB1
IefbTjxIZJnoh+OPB0izxNEeBn1ob72JB4aMdy8o2ZUiCJ4Nl5K7wc2GAk4xbPD4/NN1idr+a18d
nIIo5Uao/Awq57cPZnmdMmMO4fWy2YquTMInnMuubbOvwwLjJVxRZQKhme+2SQ3SHugHvROmbrnb
WO0NuoyXly9oow6vvgo59OUhgMUxtUUD96dRn95ofEUsJK+YLHqogbkW53Aki6hF2ED4xabsjgmA
mOXB0t4/mBbIxVPc5hAPRD4Udea+HZVtpF3EmpNA06fFelllr69fbRBm8iFbHjyVKyafo33Xpnt8
oWWFY4d2IbzSl1WhuBdguMOHHAEJkkKvIqFxz1Bw3vdYPGsbJv/x8R7kC+hpjWLS0CL6uhsUG8Lo
riP1TbP5IZRq2dZXcPUL7IKS1lZ9eLfbkuFKSQpWsf7ozu8zLx+EFol8vI4fisko3Dsb2KyhHI10
xbnAyWDfxEdpxBw+cHzlsoqnG9Qqx/IWYah3oUuBfwPm0HZ1DQdClBUAaMnorpzNjmbVSn/DfPQ1
uJ+lpy1eFuOgvd4OR/hEhowjVrT7Nw/Qr/ezP2iHZAyhLR9omYEgqyWl3vkw00IMvHLv2fEFyc2A
f80EdJl8uye0oy6+stjhY+d1Hb50m/3qtc6/pt6YYjv09WsYjcbk+mJ95MzOZ01IWbQqmOjf4bRO
auN7BK/OjxOF9sT4IqT4OOchbMAnjl8Vnci13+o6rwbWUOrbSzPrDO4bPjNrPOcfn2ZlPH+83IZ9
JT63nOuxYbba5pthP37gmtvYXvIJ2rY6QT6HeuX+8bhRmTZ4ZCKFM/UPHodc3jZsxVxIhJuGOAxd
SHrVoPvBvXhzwEExpKBI2FxqouicZE7BMR0Ck4hNzA8TmY4LwAhwMuz1ezsC7PIEK/SLCefeegKY
v+zLxeUgZnxeXcxlOlijYYDqhqc04VI9nik9fL69EZkllKb3MNkuUnae9efeb0dylG3vVl26CcFx
KdJRwHgssKysaYyrpnGqek7pqjARLswpuCUX40SyBhZZjEhNCD5PlgjjuwSNGqbyLPFVzsLJ5+e3
eWtR8HgwC1+M6OPOlKHZzeo2wlfF/m3/mhFHXQdNQirnPWzVxnwP+Vm/9sXGGcTlstDBpT6ThM8K
u4PYXC+lZWGIiGYThMnWoB2YYUdh3y+eXroxBgmpaTHDWJlgNJgrbMwW4EZ/IvUzi8XZLFfJIITE
cqmslCRh88MvPECb4jbgPAr1ovuk2in7TTJq2VSoZEs6BIZTxQ04mgEVkmp2UYehY0rHO9wDQrTH
jSjnGqJGc7Vr3G76pYT+uK95FTbDM885hxYH3nd8PHa7BiFfIgi6bNF5lxZVEbM4RLClF+OltbFq
fVDzrslOS3XzXdtvmOM2DENYxs/9lWQafnR6n5dP+02tzoQuauNSB6z7HXxoq9+n7HTlFbHNgtXh
s4cc2qNiYx7Ujt1V7VTkYl3/viFGRIu7B4lm06i/C4sgB0q2Pzf6axuABrs2oF41fA6iO17yv1eg
iBlPdwJ7DGT9kAJN4SGX9R/3ISSjBg1K4t03Ntpn7GFLrzL/AjyK3H0A09uNaXF13p4eN6YMe8LC
e55hs6mTshedv0OokrUZJX53uPyWVhe3TGW6ew7qOc81fRFfYB4/CZGYPWc/7EVFtqP2vDbZjVKE
qDC+w6cgJXyENaR8wKk1DAdiGd9RVzeq2ftmP0RHVg/OTGPoeZqnVkB47j+rQvM+B4/b2N3Jz2Ei
0COH8ambLLtb2Bm/Tz3WFlIhHCK6/SQfKnAju1b6NCD+cdM1uzrp0TyBV9Xn14roQ0ySvk2uX/cc
duklgLATp27RZtyG6dmvdPst9MEGykvu02+fpXM2Wxw6z6IeTCbnyi5mZ54wzPIDxiMd1nORh4iZ
cwvXsh/1a+UrQGBsSmj1MYeFiPw8fpEdauKkyo8mkxve/rMMz6OysBVqKY5VEh2g7s6UncDvdCBg
Pu0hfwXobjnYujJfuXBKZHqYWG/6yYWCEFUf/4SdWFUeIYfNuJh1f5aaec+KSKm84rtnvJPEeRez
EtYVbw2Dkh30RujPTZwIbcVjm6vTwUabNGG48FvJR2XDuY//rFp733nOAuRznO1XYZc9p05HiuZh
qnnuhXUVlZn/eiwrZg9tUta+uUenWyPxwiCTRBOdScD7bH7Zmt5YWRU4+Hm8H/AmplnvqCM+Om3G
VgCYKVDHjLHL2YSc3UrtVwtUdNDUbYZQ/DaUmz/N42M/5d40MaFCIQXV0M7aVra+jt84CNXuD6/e
DnaBuvHVx/hV0e/lAeZ3CaONHEq4lVK4i29ER3w8Ujx6scfjhMnsJ7UCtCscf5oOIPucsRQH2wnE
XE49JZ894Y70P7CkcmeD6dfGmiho2Rh8WVUG1cMt39Z1ktCLo0to2ZdxzhnBvkWW7bOffkalbj8u
gPIZDxzAOwxh2JG1y9+r2uA8STDhfjNGrh7GeU/kPW+lJiXopY9uzNTfTACeGkaLV50p8beAh9IT
JfHmPPr+3II4RcKRGta9YaXWA0BjnNgcze90daabfJkpOTPsF8REBDVzVo7y3/E1qziFLd6n2Uvc
LxeT+z5ImZOfzdLNWJV5QEoPgia8EvstLmhqDNrmIPs5xZRZvqXOOWw7NtjIVn/5Kqy2h5UzBTFz
XhFP35bZBWFe3NatzGMWfyd2TZwbIRss7sQrs/O4b3b9h98bia0nNvVsmMZz9Giab/9+tTTklc/R
7OVqXsmxrCKjrz2OtodpzgYDPA4WAhSPZD0xxyIj8bpmqPuxfWf9e7vIaD7T4Z3F0Tl7OEykNBJC
dGTqegMshWoPeoi06dpvkrU8kgCHOCY04rjx212DRFNkCkAezINGtI2Vs2A8Kxq7rIx+p+8JEPF0
6ZAaz0uGCQfmlozhnBy1cNEqbRVxU9v94JAhjlD1h1TkcXD7AfW1zV9EufQCYSrdXtvMP/74Oqz6
SmFulhdY1D1zphv5For0z82psMs+/XNXyPhMA16KjRskkIukfjHFFh0pgtPX1YmZVrlK/AZCr1io
DLddCJC3iexifZkI4A0JmVc2ZjYe1oSCtxEWAAKeS9Poa3bBgM9L43t8o4OEWgkN9fywOV6Il2C2
x2jBW1fbOwJAWAXOhcmLbmVxm8E0g3pbLWma1CJSSu9bD663ydJq4OWHgK2NToqhYGPUoXEegAGg
OptCBxQZJKqVwm/wgH8sepRYMGuc9uMhr1oSgfMh+cRjQPgbNO9oXNtO6oEc0aZSppv73vplf0uD
qkYwiwfJQbTs8ZmQ9X8+ETx9uEzS+wGnIZT0v7sY8jA6HR1CF39Tsmu/rOMFt0chF96TPmxgUaeM
WtzJP2IAaHDj7itZkLraSj+k5ocKh6EO3WwJQ8GGsq81wB4RoWKwxH+DX9gvIC3xTDY5JSj12N0A
au6ppS5ukP7h7h8rPSRYEO99Yzj9UcdyTVyYmJkTJxSoNDqYsT00/zIsd5yGbAZIAH8Q034WWEze
H0EpYpWZgQC6UO8w0jCKNcg7+SUbHhQe3nhTsce9qA7RNc5ezKwcbbvTO6TQmZu2tYEKqRrMOlpH
ejnFA6GIKTOmygXUy3QKHJbNz/BLJQzax2RZwVEUxIn9c0LzwzlG2yFz/vJt9zYoB2qS1KDIkqLI
Jx6Lk+jbbRbMbJ4EaM3QGsmEz9+t1723iYslte+cEmC5rF2S0tKP0xudsIk9WO/gbpB9hI2fCMu7
C64QP8puz8ed8BtJ71xxRUDzCYoZ/RgdHHU/45fuKpGbMt13kXS5yx/h5MbyClMZ0T7/adjFoxN5
ZX8XJSN5pArUhJV5EifuNm/RmNDaTN4YgBotNp7wy35jfC5evUgA9JxrB9NhgOvbcUwTHyeYDVyt
rA9X87roHW4ueyjet+NXpAERsklcIMYbF7uzo/DC1Za9JOojwkYKQD0DLeKNXx6Efa/L7KQMunpQ
s3kZnJvY+HxtjTGF8aacH79GDfgCA6wvXYnZIuv85hIRni7f2Ei8IqyA4W94fR3GwQ3q7zVer6Gb
VNzKHk4x/eJppIp/fzm7ZwtxxocYItXqYkBDk067bZY5esfNrtWKisEdg7gBa/t1B6xS0vC9vRcH
rbu8jCr71oXb9LSfgPRQdu2Nbq57+0fP/Tz9NxI02EsA66P842YvJyMcsmWciZaADpjErRTr+c07
/jAx7+dDkFNTCZ9batVXqLJI/gxiiXd69h+RmCQUJ+TYHp3xMiWwT0ymLeXnvO5OY9lrYeVv3uP8
51yuVslN+jnaSafSu5op8o9feI97QNcUmcmhc6rnOkErSC0PKWwIONfsWreDuryN+IYOptQggQMt
yIgZxwq66V8x0xl98PMEQxf4VZwp12L9qQcZzgx6sGkF1Tz3sWSF7ozhOuN7LkfH7e21mqHkxqUO
ZyQPkIuDKH7igwy26T4BToD0cN++oDagO4UUxbuZK0873fKoXkx9nJAT6TSgkJW+Ns5ONWWpYnz2
RWlsZrBI++PThGYAiNXKEYfHPHdxo+mANDDX45kYcy6Z4w2aJuogIKs3GXfi9Mxz52KsMsmsYMKy
5pinB5BixTvju7Z6mCeCF3WHi4E6avbe8S/o58SdyA68QU1kHyZ2DGlgP2EctS4UA35hBhmm6Zve
eAxvxzikInD5WsmKa6q7LUp99KtjnlL8lP2xN5k97Bkxj8EErlbLWQUD/FcIXDBO/XHUF742o3/V
wm3PA6aE4G7MUUO8vU7chd12GMtHgVVD2AQeojhU86RnqHa7Ygx6gB1PabUWhlvmYWHNdaoIlbwO
L8HLtGUCBRmXtde2zous34q1wWE8MTOnGiqR7uS8kxn42Njq96O1w8FywZD4e0A8yUknmhXk1dZS
nykTwjNnYjILe5uRjBVZvCj35cafuP5QgsZQK/oeTAZQgTU/VbNaLfj7y76XmJ5nTmYm3NGXOdm8
DEoXEwsCsHgBz9Owve6tP1B80GbKPFImksGEaed8vOTl7fNciEJ6lBCXQlr8ZAllROLnr9vr4AqZ
4sGGAl2P6ta4kSeB2Xm/srmODU81YGYYy4pxNLpAm3eXIR+QILT7tiYY0Bv/R9OZLi2KNVv4iowA
HNC/zIMDgvMfQn0VBXEAFfXqz5PV34nqjqquqnYA9t6ZK9cAP4THkQBOJkeDp29ZAy8MobkmjCTj
+RNCIyB5OJc98hiGFuUAzloFZgKazIpT1inUcRui2CMuPRSTt0Cd9RiDiBAsZwX0cdYn48x54W+5
kaET1Y0FJ6ERT2gVi+DbuA17S+48aW6k2tdHoDm2H9pLSyjrfHJZZQgnegFNEOFVA7bQ5theaUhp
8ojoAZHd3wJxzZRPkwYDGsF/XxmMu5zPYJ+z0SX4TYk9yMNAOTotphRANFycB+Jtc5bx927WtihJ
BPGfMcSmxpgJ2xoNyE6Ci2Ny3jWNER2cpDMV5Yn4JaQeKBw3mFmjMnQcZhediEM/xrdaZnlwCUEL
ICdqqPJAGAf2mUkT6WEyx8JukpBRuqpeF8cSTvu/t1CPxHJEQHyB9gtbXqM8/DO1QuQqQOtvqrqD
eYV7Cz7yPDkAuTJdA7yxgL7E9umGyQdme70Il82OS3ED34WYEmAvGqAeNjWm+Ia418q9on/tk6xB
rdJeihnOAXElFQRoD7GB5aj9r+d6NDblS4rT/MmjexwwYYe4C9tqT0Q4jtVmZzFA/cXosBmJ6mVy
YXa/5VYQd7vvHD9WuW0l3+AJaZji1enoMuWq7XTTFfk9K0qWv/DSRFrBLZdQIDgee44PXLQYr+Fu
waNzh8i14WbhAwBPjEwZ/71aKRz1GiclwJ2PccLVP295lJiIz7ihQrnS8d9ngnlEMPPDq5mxsE+3
6+SR6N55ymQ9iK3DDsJCZkS3W3hHLN330AVyBDkqRxXuGYDr7PVPhnlCDzjHr5LoqOffBRHg6IzP
jb3r2IzoMf0pRvB04Lq46+LEQIqMLTEK3mSoh+ANSNWL0gUPQAba0SdF/lDLHAgkkIGRlzHtfu8y
br0YaUFGZgjcX+AyDV34FlagapAxKODvVPQYt/PYXZ3TanbjslDqUf3Taeb00pKhgcJl0t8KH+G2
me1OOVXmlXub2VWIWF8Gqw8fhbWzdnW8i6DuPxe6y59gxTDfzeDUxQcwQRGg4KaE9A8c4l+ThYAr
blEi0DKU858BbCCzGh26DWFaMJdiWDPrzJaMbdVQDs87KvNq8qXkp6oAKuKiY24NqWdGEF6ceuCd
+te8g+CeoPiPY6Q54oMOy0Rmu4E6GptfQe0051U643OENBbXEqatxgWn+LYJM76sVg+r+Th3XkcN
AP+Ryy4kh666BQNhgtVr9DkvS8nnZ1boXk9toFwtYeHogJGyGAfq9seecHZKRvkgjP8YIDC6XNaL
9vbPzFTBo4k+KeeY9TAjLuZN7iIc6TVmi06smaa0YU8REZ6AdCD9tbcsLRTRpzVUyiK86AEQxQ/v
DSqrnY47nIAvddeq3ScNASvXfoyaxm8vb0AE/z8KINAR2EYs6Uuxu89R0LFfKeDtntIxJhS1V/zr
+AXLbccruGWfLeMChkXh7G36cLMMerLLK9AomjZ5Y9wo2vGcn5TXYJfp5q63/X6s3uLji1F5M38D
RFQuYBSEFvIVRumMDGl2E4K0WAQsbhwbXUK6fR7arxndIb+ijvv0HZpTSI+pTirBx2u+RPpcrwZe
+OoOK7g8VO/BG1dQGgqR4pE3hT6+lg+jO/n6c7b4ZEwreTwDhbSZH6Ss59tBLs6XFgaFrOTXdvMS
VlTctMQBiX8+/JBWQEw0gSApnjNz9/nbPaY/D+ImUz0Mkz7TpyERyAxsm5f5PJIc/XX0k9mbMOGo
VPeGCGVBoGv83KpH5RmsFeaI9Yos1xjSHxw7aKE6Y2j2mb+9Ah9/Knj89Wc2mXvrwjdRsXmuVyod
NyKGZUaFF8iEilBq7zmlqSUx8UQxbSWXDMjlYhJ0od+cpPqYkBedSqGLKyhl9RDO0X2iaJIsg0iH
b4NBFdw1fEVTI7sbsOnDFLDHGD+3D83qG/nFqztM9s6c0VRs6oGiagfL0A+zJVqKj4MSD6GH1eyS
X+EqBp/kMXlOb9g0Z5SBF/t1t5IrgwBEA7mlhB2P3moUbIEo0tYoNSpqAyNbt80W9PYPBsDK29i+
8QBiFLtAKHYxFPbX6b1lrzs3Y/sdVsY3KS0yN67TpMVMhgwW8zRCCQU1rmJYA0nl79ShfzGVuDfv
MT1w+/Zp/iLVzrrtwlAaPzJbGUUbnz0pG9Cqz/g/oBSkqKFHJB/kpdoqyxP+ODE75v3QWeJO9WG2
VFMfklZKmVI9nPoVgostH3pAsZVwiUuuT5KUAhtlk2l1czyvsyto4LgOvYfdWT5HN9VA2VE4g/UJ
AR4Mn+6hgIG5YsINd9bAGDbVjeNlk8w79PnchzCpzONpmjl0h8nxMj87oHzHYvJFrWck95EWJixX
CCZ0yEbrEvygLRxh6+cPp9ifmH7czZLMNwsUFRA5yBIl/FAqk9fqpatm+LVQnszPk3xeh60hagli
jSqzyu32n0bmD+gUOXBt6xs308/LfnxB531+t6nMfLioGfl+44cwl5yKHJ7evLYfCxJ+3No7bQZr
dqwxkdLJZfP1TlOCuNneuTgbLuB9c3M+o0dSauY1OGNBMr0RH3YJSzhGzLLpWDOTK1pcnfeVJlkb
6iRgrXFWaRvXgTwiZ4jVLrsp8TyQUIJt9sem55dWmfxQmXF/gnrS806V8ToZbU6OQ+MjOgnm7UVu
PPo04TS02u4LY1kSnVtEvvOGCNwIvjYHi7b9Zd67bT3MrfHuOawL3q/4q8bfoc6juTifLTC4TukM
gkFQR32GDts7EB7EzdQ9MSCgUv27Xq3Bw9Ss14yVl8rPvZNdvvlb9plXf5gdzXrz69q64dHyd6cC
IRD2ajWzV1SuBxARfg6LoozUHry2L+QL+Q8UcNeYZ+YExDfWr6TP0yhpQ3X7ALq/G2XbajN3iL7D
wbGeschOYQlqab7AdlGtdcKmxVsbPc0uybG3m0kLtGjOI6puM1DIxWdgNrOL13dSsUhW7Tu8UI44
o8iN37bnvM7WhTwxq4+xCzNV70piOMPa5Oz0GVyzTaG2e5pEfOVsO7gDAvQymk0QUCzrXTdqZA71
WhaTARS+xvg0ItMH9L4MhvdpWkyyts0K6WDkhYPLljt9fnoKYqQtG9b1R2loP1pbDcteo3k/jKb2
tL7f7q20tpl2ELZk+BxW08u4TwdnPLEBRJI3+Hf7vrDqONIrPP8/RxzBp+x5rWmDT96Rl+4+zN7J
gm8SDxbjHw0kpA/g1f/E6lsVywHjvWlDyLLqxuVxo4w09AW3BUZKDOnBOYXb8q8BIF2fvOZvDp0P
xYsSci2mT+7T1Wrh+S/7J/uNQ1SV3yc3/Bt2OTWwjWPT9+900wi2/iov6kF2hkTVRrHAVLNe7ckt
5gejvBEpBC+jprc/dtB/AauIAPHdWJpqZSe7+/NOPeP3mwxa0eB2KFmFWsA++ro46xRXxix+OfZ9
0UWcUjnDugkHsNgwCLK1gjQEpWK4gJqxN2nYTImr/o2uunU+WQxK+QN3meEZ0mJOXLTN4bdjX4tg
MCJbcChypGf4DGPKEgwEyHn+xGgCWwtWKVZK5FYy4BPeIx3HS+hdcBsOt9US0W+GmOkF7/XaDZ9G
9bUAzxl9Hv7L2sFEAeoIXRNEK9i6w/PfuA2EYGh4P3PEQb6AqnWzoONngN5AxMe25mHrTE2eAQpC
1973hsu228elhCPmb90O1hi37eGUlA30vCiDkZZ6XHZhs/UTNRAeqTaBwAEXWxPb/Nbd7q0pKL/w
TSBPEU+Jf/r7MzzkOxD9u5unpnxJIDwhI4eYin0MIHPK7PSPj0GSHIDqS5wVzqOIkc8efTgSu7Tv
flfcRmWFG9UEc0gPHqM9GwBR6LVP5cexTGvYXc4YLtEpiuMlH/nR81yIdii6tK8Dv1ymBL+jfeN5
Feq8Dr+d/pLhZz/ort6VddUsUa5LdkofWTy+RfPsBZaRNdZHNRbWiG4SqAXLA2iZPavGnqAkKCUL
b+OKJHTUQq2H3/z8Vo9juvKYRz8rr6h2F25opfv81k+fZx3B+KcIjOjlgRApeadXlV1iinGR/OHT
aiWPBjroPXPbAppeeZGHqaQ2R6LbKMAd7z2uNzRUX/uhuh1XbZvwUTibH7+RnNWtyz8IDEwfyCzR
pg2xFT4+KP6oW9sa6zGpMUgCwQfl6SNMnWkkVo1PPuvqZD6OnRJ0ogUyzAjdVr8ErzkgZLApUuRN
xRXUIv8rx+1WgO2uCpDwplDHrEyhTugzbG+tPjMBEZCA8eGZqJfGCjCPpi4WUuHPCV8nc/RYsF92
7S8/fk579TpiYUAWCPP8L8KUzhEYsKqmm97xoXh9EtustLQ3iuKnz+EtTapz3MKQ/hX3i2UGvQ9N
TI1K3lSg4BVeF08YI62Gj5O5ICJuMDzvsr4z4LllVM0I2Dq97SseDeZDR/1m/aKuZta5N3iaIYYF
m/fQ2emhEGtPyXt3p1pmF4aHWsBGixCMkM/aGRweDTWKqAt7s8F5+hxgQlaurriG0sCpx3tqV6nQ
ZWzt4/xyr8Nhmvv3x/7+82vStOg3ynx4Xby+zuW7GVz/2CBKbcgGcsp9FZmznS8AnNr95HMNH9zq
ysvrzH5/xT/th/Ec/zMphGwpBQXbD2VlE35UZFI/mXtcW8w3i6D79d51fNaOp6+tocTNg0eT5OAm
KcTCgSjxP12mpC6UDnV6q4N37jXdndq82GfmRZOcW5sWAuY+nmPclIv9S4F62uatV0BWy1rO6YNC
lld4Ewpfmecsvj18vRr2S4jmqnE6lt1dX5/8yj+lbVXKrHhNK8XtkUxaRh/N/8JkuGx/H/vyxvmm
P1JK0HqVQuHhlS339vKVpFP/kzGXEAEUjB2eo25HMytt8iOrrNdDZU1NGHVrsPR8d38jFRYwfKxh
mNLy3Z/mK0Sd1uvbIL62VvuWMk+Hp477hWh4DZ4dOjbZZOvxbUCXTGVGIYVtR/+0UFluV6QQjxIv
pvO+KHZVe5J/9soHGdPbUzubNy7tL+dTjBAYPW/BpzPKRn0kWKd99xvf3rMqx+FFplb1x1WfjMpO
k/Pg+CaSMC/9SzHqWQ3wkvk4u917krX8NqRycwB+ve9ulszNwLRAoQGcojyufcqdeZei+GsGDICP
haM9oRh5ZP/clt3GaLe8L6Sul3VkEvI0e4xMTpgPXCCHbqjsXoWZfDSnJq7Vqg4/+oCPGeT2MZXO
gjHwZz7vo7SQIEKmnUZq43czVb4mOdt14fW+pI7y0CX3L1Jx75QPe5B7fGXaQVAYQFRpzCu1dJFP
U3gpCkN9rYuPn/O4BYpu/ESO2ftaBUgVQcH2p+VrwCoX6uXrUJ9JWaw6NZvZmly/vc5vXRpjOh2s
p1afPa0GO1XGKJJjIhW5QRC4kHX+nQ50MK7A7TwfmYKlgtNN/z4t/oTpu9mnP4fnFLejtq+Me3bX
fxmNatfem9QFuCFmGjMq4tVJM3RZzhGjmnkF9WR3wmACXNqdto1FZ9qYdcAeEaZjofuSnSI2xdhZ
eNOBP9Wty4hD8WN6ZF4mOTQKgCucp8vp8y7XmgoOORDsDZGOd5Z3s1tYfc1+TYLkycjRQlwxvzlb
5IIXggVcOBRCZaDp4q3UwzG5uNM/RnC1veroVqkz5MfW8uxNABHqwwQYt7zZKl445oAwN2Bbff+0
BioDAzPjrCfX8cTkafCNmrNfGB+cdRrauZP9b8ZgDf7yNzrDOlh8QWMIZ4PqhS5uTKznn4JuEcy6
NvM87HLqki2ZcnDri5dO69qBcuF3Bhb+FgUsEn3Y42h7U561IWnyzI0yiBYqoE6Y0LmwgyKJT5oQ
Pw18vq02jsr5mJZxmd3tkGdUvxvT1zI5JgiivXdjylMNz1VavYGfkt1YUCKpiNyfjYmWRVsqXKSz
o3PlTZhYF6Yox5J34gNTPNMDvejvO07QzLZ9MWsL2rZJrX1Uc16PnhTYvOO0zaA7MHObbpj5ShOy
LMyuuaUoLv2WOwdmh1lCO8suxoiCLMzrqKR/vEr8LqGltL51AI4vktFzDOh58pmBMNMk/ey16dhn
lBrn+Dz+Bh9nU49bDl0fXvkl7WrXJIAlkghaXDxwSBg/nPmxFdGs0h7eLtaiho3K1aF0qc1z8ryx
4N1gXESULN9h7r3HMO3CRNlx5eTRzUd0v/mBh7EMQ/SaG/SdxqzGtKdjTzarqz9qT1bcqZMZUm3A
2rQ2MLvO8KLeHnHokY6SGGE9A//Znayhmb4H5aUMYF0unhaWUvfhdYYF2NOyNGb7nJjMtFpr8Qtl
Rh+nfzyAsz1MwuxPW2W+4ue7LtZ0FwCJrZ0w8sGn427/TSGtnOyW/3ga4rzALkUPCmnFLnyxyBsQ
gGctIREHwcU+gnvg8cJq47h2YauXVLz/ssHwHt2Drv+obXWiHbYJM1brtTsdLqMjoIP5ccfBUJAe
0USxAK1A8Jevof2sVsNj2CP3nBqTkxcqCuo0YeOTnnqPJsoIcyvMMDqIeBRXnDBaozd4/qZAo9DL
3G2gzL5GXcjQ6uL+9WR/sXtcjN11JPgRj9XdS5Qlf3rwgFj4hexinwkrMOnu8c9to9xR4PBSl8kI
XedJvDnFSp7Xki55ne5Fuomp7dtsxGHvYxQQBOf1icy9HgiiCdIrod3/mCaS5OHKQ0QvghYt9p2O
7dM+MNb45zr9G04wBqC+Bsez3XLYwRkG+J0aGg0L43cqLxD/4ebs5fj0NYDoULxA9ACf+sYAlMc4
dMfR82vJ+IOHTEpqLMdiDQ3JGtIuQxLAd6ohmLkpmU9ipbLsTn8yKjNmBgMRAvQOOUAxba1DlT8Z
IP1CD4rB5z/I9AdKTauKaqCfrEGOx5nZ/AW4emQzQGcx+v4g39CcbZCt5rZOQxxVBA2FNwatPCIZ
mNADX6G9IcLSjaCq/Qfe6W0ZHDVz5iGUb2ck1wMPBkRp8+2I4hQcM476w46lJcCCXO3OwIBrRGu0
RKKZmXPpQE/I3ZAL2NE7IPjp5taHeABYRIhKjBvLhw0ANJkGFcENFnS2GkLwWwLsu90QlhBpVOLo
jIk7nHvkcUIGwq2a6cnXOvUCbT3AqwUHmxE9IwKPjtUnDgJs+piJ01PjAD4bXMb+BILSQuOxR8zb
cW6zGrWlGKdTmgQ5JjTCsxdRC/a7sPGNJR76ybA/+QV7hD/k0HDs7EXPy1z3h3z3sRqMGqc/MC7b
t72MuGt/9NAw+SNCEGnHrmFBQweMt9dhVZXz3jp3RG8B1Bz6KEvc1qgzicQjLmJdOVkUzE/TVnQ3
66g739p4cfwTTTxWZxxn4OcgEZEYAQkMUz20aAy9aUxLaA4YaSPzEiVBn9aLEQVW9zptadeOvvv9
QZ4XMdvXzeE6iwYYn5ACslxKuARuNl0CXrmgLQY6+UTdQTix4sMeQnAbWOAXp0MUTLMJuhqUq0hD
o30kOU9nOyYpB+mAOLoX5jeKuu7nKD4uKGRQgod1qM/gjiDCDMZEwcjLCZacI+FnWp3KTAYje9Eh
rVGzoMfBoerp0bKCdQO+c6UqVs6kA8YbH74IWfD3zSKckHCWgZkJVpeZJQ4u2EEZeIIoww+IZot0
BKCfW9TjQa4o2Awv0awfYBvunnMZ7yKj4Zm8BK9JAp0oaPxmUifVCMSOU56HcN6KQO2Ay4ImvLs3
587Rq3ifOUCnkzmn4OreaRaN66FIcjQwN2s8ZoslsahLdXkXSckaiy6v5WOPY8+3WE692bjFzhPt
LltgHxtUSWU4Exvejr5kJYAL4AXmlD6AEqtWF/f77XXchWJhd901CJI5L6x8czKCcc6wHEzmwpMF
KjB2Y1nt7OaG/gNqUk3M+vacf+qIL0lHwT5LyTux7XnfM+uhGK/QCNv2ZYs4LF/cj5T0PNVXL1ou
efQnbxtypd3lXrFw5VtYDw5NeDmzZoYF0kguYMW7KQ5fi6gO+SpbwCdIlfBAYNpzk9EgIzVhlIzM
ZaYy7KwZNzJLFMcHline9cjZbdJC3T32tX47oFUznvACLouvUw+5GpxhmpNOnkS/SewXHVUbq34V
Ea54QIAMsaTBvIA82zbr+PVPM42iuRPeQfmOX+OPM8Ts4Qf0MkKYGYwqLOpQriEfnkex2sqV+Jc0
EkkCToT7GLF3UbQcmsFzEzAahvkVLGmxL9gonYg/nN3wrS195AGcD/BGZUpX/30t8A5JzqNfxV0I
nTWSuzP5jy88gZDiG5BfeVMhUn2N7fzLXMak6UQuwnV7b88se3S/75FAcqSxAQIYFRZB2rJ8irzh
QlYo9bVPFkAwZ3LTw32qt+sxVhylCcz+l5nuzwP/cgvZtPJl2SxbF+ud2q6GtRVhRMXbvuXEXukD
nsBiiPpPFFGFSGkehztZBzbzzFSijg7sHhHITk3sKeyGTx1zBvawZjqjRcdUVWYN12mPj9txWMxb
gt8ktlT5OjoWMU53WtcBTSLAysBqCB9LzXZqZo333LX+0S3TvwcaU9YLrIBCZF/34xfM6XQJFMxC
X+BHgyJY95Ml0gt2TOiPDU7CbSXoYNklhMc38mxaYnVzzm3Z+ce3j3sFBWNfHWxdESvKZ4USDvbJ
pvKzuSXrG/+Wft9QmIe2iCS/4VdIahsU2g6xT34xnc069igH5F+VNVy1SeH5jI9zwglv5ntZwhbD
KlQd7+uVzS0F02QSBXxLawHqj//ZLH26uQZc96Txj9Q4QlD5GM264U7b6k66aHu77GsBp5kF9nGh
5JKryA0/8YeQuJ79DNx8sVy/UZkPSgavxoWOe3Z/8P3i6zUc8qj0JtetzTkOdSe5mo2hrhcEtw8+
0Y85ACcLM5p5ffPTO3R5hLOwpRnmoN+1isYZuA+UluUcHn/yYd2E5w2kDvVGqvH7GaZYabB3Yyx7
hlGCMTIB0ixNAulKaJQi1gHB6y0gfr0WPzKlz4u6ci7a8F3bbwuSLMKLFeSfFjqrf06j+kofCCqF
WGIQlIp7wgCGeSkOhllyrEaJ+U3mfSoKYmQqxf64CW0Cs7Hwl0BEJflYr7yXXSj+C0dARNx9RL9P
jcoaz9zb8Yq3Z60bl5vTG5/mg4amAWA7tzEbnHPd2iaIUcPDQANoJpk1pdEUXthnv7pqRh8Gs9Ep
/FTxqRVL0LJy/BOJaO435qJybjb1BHItp16qun1qL7sWANYiPcCzmnT1+efphjB5jBPnypGe2vlS
NcCEotXtmwN8ZEEOu2Kv+ln9+r6eD98WeF9eEUZdL/BjhqgDr1My2zdd2F5gFYcULwEYbHTKdO5d
0I/U/Edlo7Vo4/pmMdX0gvZHll1L2GtM8yaZ07Km5W7xXK809rngpHt9tO1Y4IGrSorSZveezGZn
fIptYkD+kVVrs0KkIo5FkApAC780/1+ciFV/MPzrjwcz3hcf1gZTGn3Smmj3SOTa2LLSlmguGOrX
BAZUTDqVx3FB79sZARU8gNLXePkX9k8Nz93RaVRRcnUD3fpSfIR3XDiBqXzq1tpuE4dR29fM7b5U
ZGv07Xx0yScvtqcZajJ4TW+rHAt9ELyziD9D6CztIawPNMnELYWXCbqTza3xH4jGyV8rTZ/CM4Nv
z7M6auLbHrr1sPCqs1XHpL+wf7wDshfx0Kc2BX86T68PL0doRPeHrYRK5YobgdjAKLC0BrC6ekEb
0mP6L61cgs07Jo8+f1fEMQ60hdGHuYsK115HvCSkkhon/hlTeGACJAwOYKRbWQyfhy+DAS/OJhAX
/6ZNmMGEBfKonH/sLZ46/FPwm+nYN0TGUt0kr/kbdvSovRQDqd+OsDokGtBijB7TCAgbgFl84cxm
5i9s1gd+w2xLITrYFI/BJ8SUAxV1TGaO4oupCMMBzlth0nCvbP/wwRDk5SCOxyZ0QAgcK8XnkJLA
5nSSJr8v5xyzBo6UzZ0+fvzuUyboGkddbSmkfjIcKP1iBvBA73D+G/D3zfG2heEdUC8HXCaF0nbL
pCh6Udn5BPqhoUuT5ZOq8MOlEllPbvFd44HpLjlXkaF33XawjJZxBnZtfEHl9quXzYp8Dy0dVBsz
3WO++RqZMw15FEXoRFF4RmSmwP44mXAqiAZ/Tk4kQaE65MZX/rvv/YYtUpR65o46g70H86nKx5SA
uQJwpj8T+1u2AVfbgJujB5es3MLuwK2CaYV5LaEiXO8Nh/iagdsSCgidCHIobghHBXmE0ltFkY47
PUdYigj/QXs92IiUuFyJ4QP7D3sSA5jrpMYfrD2MSdLeckJwujPNBbkKYZpSQaWUYGvCslKzxkjR
m2+x8yh8jdZiDBXaeQwZC+JFw0JkLoGzCn0uIxBjJhU+P3jGZbJE5ByO48ytrddcuoq2d+ELNW7H
vM7yCEEJlguNqQ9vmK4Jp1bDTgnkL9dwXuvuL37PvfgyXcjIZONqDdV9sbj4/HHNJj5MeR3NrpJa
fMnZ4RH1zlLeTbVuAUdb0NpfIglfubJI2qEmNJ/cgRLElVq3Sbk+FwZp6/VBXHZakk2Ahd3qmkI7
ZJA2lASgf4/IIGahYnfAtY8gZnkHQuwkEiQjfFPdiHCbgnC9RhGOya+4sTFI4ePIdvyyP/9beQ8b
t48QPAbktHIG3slV74b1b88+I6WAs+TpgGcQzI06uFuPsBer677Jzu/17NS8ou1XhvP5dSoanS+d
QmN4f3D1WNuQ8gaO2B4JjQ5mIKEKt8V9KFHALY7I3vq+6zIYg6uom7HYiuDGIf7tMBNxCR+M+4AL
GFchvcVDMWiPC2K21GUb0tdsB6eO1LwSG7EqEaLTb8dNtE78vVY8K4KPEeMMItCKau0mPw8mJmPN
/QsHmJ+7z0AOuBwZbybni+QTk2m9U3eoESV4YIBDhPQIcNuxf5vp6CWE1unIkY27kcr/K7sEJFHM
W9k5KKVQxIjBHIIUYh5GDGxGEijENH+UkZ0Gwc17JvhBPexr0vZ00lkOFW53fdx4OGYgWh9kw4Q/
SILXv8zbnSywcnMO/MP+x8X5l/8218eknAd8HijnJnIH1FEQ9Q7aX3zrwMwx42oXlyN/1vX0cMJ8
E8jj4bL4cwN/Nv+gQQ2iQe1HODsRMk7/OBwEESWdWGoTiODtXnHNVyEq80JOpXj5otWX/wZQpeKE
MDryO23jfIiJgNobdpIADrM4+7tiNR93j3SlYBlfMdU31i13vcQVmjGc2IcwZPQvz9SIgDdweiVc
4J6N2iXFZ5/sGnaOYbPCEsRoBzCufpgzw60oNOuJ8aXsKsUMcsAlLmc0N8CO4slazgBDrZ+NF3Kk
0DMw7DfHAVyaoIo/49K6TrE6pofGFX0h2OxpesG7NO8gsTNATVszE876b4Fy723ShfYnwgE3AFFc
g5zRLWIC72bdJtLDqrnVjWrvsetTg1uXzTt+JHc3udpIzeaapyyvzJ7j3rgdlcvW2RWPR/S5+FX2
4lqY1fjCwEpDpoy2D3X6y3stzxPFq0Zf72kiEqNhwE2BrUN09fjUtgMcQ3CctfKzyXkBMql5mvGa
PKDDfDbEvLjF6un2PRpv58FBbeCKmmjL+9xrJvPXMsc3uA5p134mXSWyFKtt4h8r5hvPMbQinGc1
Y9txoPmu7DHiOApgi2Y0AGa+0FQVK83DGIp9A9sLWCUm204EDISFNmZNqrk3Yp6K24HATOJZP548
i7udOAHV4x57Kk8TPluZe8D+AKHmgQIZIipeiCDA4mN2Y0GjWKpxUexFEliATCQ3LjtcggxCzNI/
Ag0x5fvLRrlQ98R558Nze1cIgAGq+uB/4bfGqGk90CtWNpl1xglAjeRQmmYR20u5wLl0mdwTlus9
2okhmgzI/6XUUjTgsCWAoWSSZbi5Ida12BMibj0haxNpksHAtFkUNY7iXCDjzH72toH/AWjG9OsU
prQxAFk4meGRg//KF5AfK148UW0blBCmntW2FYc+lfaYGhYoMQW/yTnEUPlEyfe//4AV4PXDeUCW
wUyZv1BNwSvHpC9/O5VkV6X0ut5nhybPbP+j/v6X7su0DqIJLfmSeNwSZZy4qON2MO9MTlswOT5i
z2HgerE1uuDHrJ7hr71eXhb4aoELvNni8CuUpGbxGckOWtSSTRZSJbmEglQPhwcYHEyeZXbfULCj
Lc+SP33Gz/o6RCAxokYfSdqIlAanvy4dJN7tM+7DB63ahd2EKhCvnju/vm1UuD+z16JzLGL0fa2L
uLpm8duqF+UWReckG+cQbch9U0DwOCrEA1VG9U/eRGw/h29HphvyXh/pmtCFa5zXOxrRf+f3ydgR
27N7gZ5LnPJvJqomsd58BD1q1Y0MP0Sd8xlueoGU+//O5s11dp+1EAGhBAvSAMBWD3HsZM6uoeBR
FlzAte7suiEIXh1TzQszrhOcRdBALcUJQMNLCmzsumfB+NEkclIIzaST4xJTLYG/bQYMF7OT4ANx
9VJHzCSxd+EIZxQn1sXgRrCUAO08oh1hswJzwiyQQQ6uHmtGy5RiH45QFAyaFHz3ynqTvaDgdzIW
k1kxle3NF9jNKUcu6m3LaFSOeMrDyQ6HBucVv9xm1IzkzoCl/djCzCukCfN+C7CuPC2JQFMwnemI
NBb09mrMqyBQ7TEed10bJITvah2aBm4szM9Z5r6J4miPe+uKFdJBfssh0elYCv+g12j5sL3AV19O
L7cfkEVbLotYpgAl+nA5qqlDrMMdrWqsx2+w6gccbn03ibHWkPEA+tKJj9VftYT4TZfE7gITmzpQ
og+yYKYrKDOXh3aHiG7tr9ezJfQBEBW/CcHUnqX1GmLcabwZZD0FXeMSmhDK7HI/h/IH9a5dUhM6
xc8Z95CewapTOMCCI8PqOxpPJie4rjM1TMePn8Wd0+XAuJqP5GLXkTefj9e2gDDMJGJ+FhXOaXsa
g2R9bHi5oGTFilI2SObs5rVPxy4a5bNXgb2dJZmz3eBwIcHop22+AJkSTA4baqYsHax+8D1XdSjB
48AG2Wyw5BPp6d1Tki5g6BkU7WXRjJSkqTEwwO6HfaoL5Lr+5jhqVN5lqcHNehrLZemTmQxTlf0G
9HVyhuaqhTKSnMsu9jPdIfi1FvXB7mChYYWBs8W+t+JfflX8T170ndSrDvywzgTQE/nRlNFExwIH
whLlcO6xpw7iR9iNBr4gLLdduZRUitzP6WB/+/sQhv2EiKIM6pCuMnn60UirDmkh3QnmjsTbME1f
VDDUTCbuqwUbDvwfh8hEPLWQ8tMi27udVMHoIoqFeCUrHK/NFFUX7GyL2XpuTuka01HfrYjaMtPp
f8KNPsI6PB8cXrDnYlqLAmgCN9zZof0gc+pCkc9fluBlzLae0Tms0SUbj+DuPK+jzROFKzzQECvG
fvSOHp2kJU1NiYTB9ZGeuAozy9z67US6oIolBNMczLkglCNxwsW3YJQfj5raaUoA29t4Q1EzQ0k7
Uykm5ciDh4btJk3ynQNR49QEZFrK1k8+Hn2yjHA+y5d4MRBKQ/wHrH665p75jm4xRegTXQQnV5+8
sPTFEsC/tEXDyzjFKKBsMdn8+dyxJVPJXBIocFof3u3Ivau2BCYMx5RVW85m2bUKjNr3csQ+w8zG
5WIy+pwNusos7q6kcS48Klljli6gzpGsc+UgR9glrsrVetM/duGh7zc7Gsolw7h40g/elND7zegZ
SbvxgCTyJmW77bSHO58oCMjyXCkMgaFbIxJA+LCEN9cNZ+VI6mqp44kBoXr+hcKl14H8GIZd8KEp
/J5xLs3rArl8hP0nHnD0xKwvo0pUI4dzz93gbmFwTaVeWRM6BI4YRGiiJblErT2/4e18EUBzeFI0
WOwwT0ksOTkH+DP/4lhm3aEQAVGl0OvjpBTjFCfOVrZxwFlwL7s+81qgDRPZ34PJre2/oDLMZ+dC
Xo5JyGHyYk/LApg+1nvyZK5qFowS2MwgHEjzwMdGI81nNxhAne3H6MVkakohsuHbaIdvx/jBjkXX
azM/ROJ+4nnAa+AMtU/TkjOclMp8SEAbogurNZ6pFE5SbDEQwljqHdZdRiZIhBICUuWJgxvlzZh2
IoLwv5x3bPN/sC6ZCbJ8QbSB4MctO4roFs3x/5F0ZsuqYksU/SIjaEThlb4TUbF9MdStgD0oCn59
jXUqblTcc6p2owgrM2fOpmrMxKkXDZS60wu9ui1yOjN3dBmYoyfiO8EiEA+pG3hHMqSGmwNdBF/i
fgKXI32ah9exxDE1pQ/j7FWoXSvZYMBkzSuOhmdjfVbUstYl49z4WBdcDqhiq3yquk3SJDygQ5wn
HWRAqbhEP1ZU4opfwnziZo8QguZUWvNWUtoW7O6n8JokqBE1Io7bMP4yBfdMBstjuxQfo9j6YdCM
Ns8/8t7lwu2V2YsF6sd8LiU8nfvB8w5KpH+wAZCXpEAZpCyYrM7+l4xkmXKO0LTwWSpIBgOJaap3
9wcpqV4s/kgzxeu6jdgjqzIFvOmZ9Rav52M7xbdVZTUCkZmkFpjPwzN30gPnIcRe4tBvDn0TXm4i
O+/pfM2NfUnF0sJwQolN0Y9KQrE4PWnjdzUpnxAH9JdFEoxVAOvA10YFQGnGHquXPiDwH5JHWk+T
O9Xk33qF7nT5LizvNz30BQ8WAi/dUZZPQJM+BBEzCzI5Nnd32ldmvDsuWQUUafNoCmOmHnlbqMUu
4dXVEVaY6p6t5Q3wrGNnxaaWluZSB4xy151YjhkXn2WB/cM7+e7UL3O31sj67vMBWjrrRMHrglRd
J7smNoYYh623qxwnkCprYmY8Upg9rkzs1OSt7G5MLYw9Db4yjH7yaUtueo2tr9AJb3/YrM4GS/8E
/XwYRLVKBYDKUltz9uop/GA2evgrDFWPc86JuZSKq4Z06cWCepoePW4CMQW/o+OjR392JIYReVBU
eUCjGbcFD77whq6FDDQnT/rMCY9Xznt5G7ENsFVfP6ETL/1fdsN/nlMYqFkMF2cXGzUS4sSN05o0
SR5X+fDz3mefdgty4eXsICIbYIQWitfyjzICRu21Oz5svWezBYtpDGl/sktrYkxElbfxfMUMKAi2
6/66wfXS5DDAYZ1KxbMluFaceVtzc0skq1BjNLRfu2mm32oh/8Ps1NLcXN40OwCE6gqrKTMCbr9/
yXkgwK+IMXikcwStuLvjaTDt1hyB7b/qk+0pfxzem3H7N27jn8iDK83v0B505mhcTT9jfQHMZb24
3y7+dwFHlq0IJ+0lGkb6gof/onjVVfwLCM3VpEv0h0VlfMj+ULg13IBKGPeAnGPulI/D8wAAgDQq
xzqgCiDx9TDbZA4GxHruQE5ra9aDL8UQG5ZpEhqVOXfWa7jgadu4U661RqgGZNdlb7MUpGxcjXvw
2BKcPr3DYRoQZTtDU0nF2XM4DOnL07Q3xw+Duo5j92tEOf0y2cKCPJOGYvKjwPDTl33x2bPhooSJ
jdvSUMBh3lLTsXj+B/KfY438QgLCDxIqeuC1Cpow/U5vjMXUkxn5KYT+m2EJsiqo06sv6BikGxH1
AP9Y7IKqu1fd7CvcIHFFeyv1E8LNATVDMHp63exRZ/WFMoiNxc8tpy9AD0S0CdI0FhvImK+pYfZP
ILzihUow6FiqzDqs3+O3LfPSnqIzqtDGKeSTO6gIuZFCjOoUPDEOOafr6tPLEetbfda9V7vtnP43
6t3YM8Yyb6QLWHDB9KfJvgUHDVjYVMZLIoRQypg7o4kTcpzyJ08tW2bCnVqOu6S8gdRsC1pZDoEt
2hpUO1Nk/SsiSH0CUd+RdyB96/NM19oN9EE01QfWUZw8gHtQe71zZ/5Q2aPiSMDOE2MimmTOKyAl
4xYxcOF/h3IWsJ1DyBROwDy43tblz6f1K+Y4XCNRNAeqVSSeQ6bqVGTMUkCYOMQKgnFv61UDYv3M
QCwhQaB4U+YUANYhMxasnGI9CfZ5RPvJJy681Ys1HG86CbNLxnwGezYtxFuJaZd+RTKp/yBvou3p
C9+xOxIUrhYdCQ5jGk2ZKcTuFQctHxooxcDMHycenAG9IMj79rPrffm/2wukP+uMRLlH21/Q9hno
ygQYmR/L5FHaYxExDxlYUPzI+Oi7xgyXOR5AWD9mdwJ/fHT/hkDCugcW+CeLDw03/vv+8PQPGoD7
6A6XNSbgmb1uQyICexGS2+kfvj3iUjHYWB/o9LcwJ1lAidxqPgxocZgACsffn570Nuub4b13LWsR
eTevCXljmZHQZnolu52xSEgT+FwRUbtCoc+CVHgy4n4NscCwfb+2xF44duYhFlNHuBx3Z7dj6wyc
n/HwWvVpO+ZnIxZzBqu1c8SfyAmEFFTKOZ1fwJq0Xxs8r5UJGltWZ68oGggvg8p0h7477U2n9+X2
76igTUE/X8z4XFVfZI7c6WBNkKGpUHq8fQDQXLaPHHutj2kaQRaWRoPuDUr7Y53BBNefhWQ//jqM
keGnOzoJUlY9sCDSNj04fqyNZWumUOC6jBd8rlI26HaDo2iyLvvcwDw5xRTzQPsc7di1/qyhl9Sn
4UQipBBvRWKnYEog8CYCS2bwgnd4ONCQcIdml6jxpo8jumBrbLi9MaEnLpMAqXuqPVpBh3z4+HkM
0y66zv+iHg0V7RkBThwfany3M6YKoFvRdd5nnL1jlL2tjVxii+2w9Ylz38A7B689aw+ojiymE8Vr
GtwmuHiXPjgHUQJI9QXuDXV1gkT+34BFAgmk0jHeBTjgFfiMRKJ/5TW2f0Qswilkt2ui5GZggDy1
pjE6gu0T13kT5oz0vMW/iAG7XQIC0qky5V/t7/E1grtHhXOpQ2hprVLs0qmtl/ABYLfF13Xt0IeT
6ISC6YW+xnUQzAgjYr6ON/BE4sf/sHFjjcR8JNb0tNqXaLM5p2IntGp7rnoYmjnuUFzzg4ZNGOMj
ljjIX1lVDytfZJygKxWLHVboD1ZL1gArLBamn6BY/0sLUq0vBuDmxmDbzBguHHCYavUJsFKL3B7n
62laCYeoqXT2JNykcnMA5MwurOJ1blOIDiR+XDA754Nl4GMmykepztgD4fPhcq/a2tC8wwEacw+M
Xco84yMrN+btnKWAtrw559U2t360gioG1YAoffL8+lALWdE+Wl/W/O6YlRt2r1w+XAYhyuKivXmM
+BHlkRcEDw6uJLZ0TAMkkP58YJUcBz/syhk5sZDtmCfpA9jK7ZmHVJ6YjIWeTOksXAXGMREWQSHh
QGgZhsVMwmXnKEEeAGvKaWKwUtj7pOIl5Tnp1neIvZwswgoAFBbXq4ILBYeEZ24pi3lXTLxQQ0nE
hn3AK+0lU69vExsC98c4/etpHYP1TnZe3BfLZgUlBcmaU9PU/pvrUQpiCEOGaAGWbOF9+XO/FMQx
casEIxvmSvE+hxWrZGAxkVJR0IF0LRDejwOZCXbPdeHWD1iaTKflZhowSw0gumgy+DLmFxKXHl09
+GwFXVlfdKU1vh5wseXBkvcPRk56iwrXhg8dmaUKJ/LpFEQMGGWJtTjtpz67ki/CH7hUGH5ZvR2u
hcxNP5/RF/SZX7M/75l2gQSX8FentICylYoFEmBA1DH/y5HYVvadfcf5hbKOMwIchtlPbGasV8//
noECfom3NCaDMSEHLBNYxWDqijhxKgI3XxiEwFLkM58OMBMXzgcOKPW6I1RObF/iZmW0zvIXErJI
pQbwJJLL7E1IIqtfbsh4Yt046si3c0LEq33civxna8OKpM1+Oct1zUoi+K7eJwUfeRIDr0OW2+Lm
b5c32mzq4z/rMqKVC1bcQ0hVpNlZjtya87UMl0dGKaKeLG0x/yfEFjz6QQSg/m/Li5X8QcDohFHM
wuTGHx42DNk77L4h06LFxuPy9te8jfuJHDe6N9HcLBUDtd2TQeR+M1kSO95Ftm8DP6070mloJWvB
F3vYIjukYhlPG2L85geCEicx30olcnqt2AXAzzovAVB+CexPdiGSq8IBXDv4zEMlPbKiw8rO0gRb
WJ6U3+jy9rR7qrxCCMRvGF7Vyxn0XOU5ud6OsnehAx/4eYepR6MjmrVKXiaM8atd8DT+RuDFvcXr
ayl4vJNLx53+avzpcSu2Kx8yQoBTgVlA8Av4A4QtMq8bnIUCvxm6uMcbDmv77kQfLo0w6QhMutnl
B6kpJh7psIoOFz5eZSWfvnZ9d6zEKGGH6raqA1gyTTFsnQYJQog3NoriQrMG6qPdl0cqxvfACUxL
VxcXRW5QExCituije/QYGPnj+y5bserp7JCO+fzfzEKykuC3nXkX8NrZRDJuip0vRxRTQD6Ct1Yb
tgr64B+AqKVg+bHi4ST+0fqan6uddhzuOIVfl+SvlnZaBrWjNISbIM6CzsUXva9sw2EqCz5oGsMz
aOkl1HMgrWCFAXU9TIeO9b5Yf7mZocMa3NmD2ZLj6wBYDTBAZb5CH6XJTAXtl0Er4M8xu0e6Uylm
g3ILmi3zZdy00b8v61KPaIGzmOVIlzUWO15JtobKx3v6LTkAgvNeZ2yPQWR9fl5rVli+pJ+nxX02
nCz5TmgoEndq+j2ADRPoiCocYYVsIf8HNh8py9I9a/ZzhGbARHms8ORRAq9MSzZy4OWTd4tI1Bys
fpVgcRn05H/0vPgvDE8FvbSnwLLH07Y0GdXRm0Lg/phrFZkd+W101EK6YHxt8GQabQwcRvrsUtj1
TfRvO8W24MjBD45m2N6hQe8gIONgcPya3cPub60TS0er21vz5g9ycZPqijlv0nyFXad1nvTs2/hk
0Cubsw/G3Xgf4AGGHx7sAW32tOnaP5DBXuEIBttYbHyAhxgXzRcYOlGEX8nCx0AoFr5MW24b8N/k
oLAELPQI9y2leTPE1sVcaWMdepjQhrMjKjiIgQ3JrVTXfyoL+oCQ3mJCu3blSL2mhdNHnoXDutce
z44UnfDYgCjWx9EhrCe7d7IlLaG0cjG/DIQIXeWmQNMxhZtZWT/dWre77cHo4PDQBANyIC380bzq
7mz2dz6ezuF3iThruL4E+HoingZryik10FqCHyykR3Jew5/bMg5qYoDHs7oG/dpxbgjd6UgWwCri
hLuTv5jaf/brx2Dn1YGWe63dK2xhoDzAvGj6mgKbE8xNV/G4OI8cvw1hmUKdBl+kwIKJyvSKg4Gl
7oVjPhkrF4vy/sD3nRaM1leQl28xw9L68ifMWg1vXSTclQA6bNCRsEzCucOigpshwZigNh9ZbEw+
NdE/UmWr8MKpIESrgV2NprxmGYq1gyCIa8NDCFqpWccavRrwHGXVUqk8glAQ8GHisUQaEYgmKCWv
rCaNxUXuwT5IEEEu2GaBjnoE6H5NmmH6Orq49p8cmoq93w9QPNEI0+qxYi50jD6c78ehV84yInOa
6fBj7YfuZ/aLgtYPjrQqxyOZZybOUcdMmQ/3gsHxy0QwwuHleg4Qb2LN+1EIg9lx0mdtHpLnNYzB
xrt0Skc0vWxKRPZ2IZv7Hjw7oCKmhYywJ5YWCwzSThG+Jf/y6YYMGjRun+zmZ5VHXHc2ZiRb6SO+
sjdWwVDFLG7QU7mXMHvM8UE6i+ru4pj6zATTuxyAIwzHYt35iTebdzoOmEQFPwtuRvBNU2dbMZgU
dyehbjfYPdnrr8uRYIyY2FlNt/+SN+4vE1U5sauEerL2NVNSSO/2yP0UDnUBCypnelQlK62dtdqx
82XZJEToiopgKt1mHIIk3gBl07HA+zu5EPUde4gjHFqdzi2yIYCG1ngMXRoeOcEKkfhCWB2qAutg
99Kxcb2AcDAza6vNO3DrdL8lygsNB/aOa0bhBOcpPhLzDiGMxSsUTAKLTcKMMRZ7cst+ao+x4g3L
k6ZKtPlYrrImfITiA6XgYIQHOifuFAlEw/o8ELvgw8bsQI+aSZ8Mccc2uvNQ/zF56fibMmK8UX7C
20Enq03lfE2n1e7zsCSSnIEfiOA2b+lYiMtgHckDk69ZPzYlcyIE6udl9MVk46gJ3wcQvVSWcXEy
/g7Y+EIIL6IDR7vo+ETlognBbUHE3n0v7q+kGRS0ZHOA1YrjdY0ziAc23RFC7YHIBOQ34pjmHoS3
X1+1DQUyiqIC01+XHr33pozvfbe0+iWFrv8HPf3DlmkQD9mfWvWQKO5uTTlppxeLHwphIFGGi99w
/YZ2bVjg47i8+eXXqhjxG9UweSqxYREub8b0oriB8jVBAN5R9/FBg8FD6dYxC2N6YQvPOuFJ6WVw
AfnFocfCaP/wqa1UzzDDtFhgHrznnvY/I+m5nd6GDpzkL9twFi309LnuCC7mCJ1W4SJWT394YfTm
lKEJcPj6LOquJ3o2uq8fSTNqQosjTqyXB2MGRIbDDDKi+ZPpdHm/NzNFR7a+ZDF6jvR4XyKAWgJx
oH/hrhX8RE3iu/8dfyiPLmxu7Cmc1mKGXdgF2JeVVwtpjsOd3vj8dGhO5Cn96NbffgTV/0cGzd0+
GJZ2nuBb/HCP4IVeW7v/9wlmTUIS9KkrttP8FDqA9MbvFUVo88uMZfWExedddYE3ZuwUmHl7yVvo
tD7nrM90y7Ad0PvwHoO38PA6qirJhP0eu5h/+wfogMG01EWqJpPzg4PwrvrH/GF5Tev1BzFcxntI
vG5JiWEZT3JsREM/Rd51ZGHfmpqwgG7ZXT+5dXpYVQJAoIYRdwlyAj4nchP87db1hkMLQI0PwfnC
dmtnDQnADbyWhxjlaIvkNT4iHYTZfiOILsYJh+omvgV4VS+W+LU46+TyB/5ndVlCLx8XCyJCOmvZ
wA9hwrRq2k4B65M6SIsqag0Pc0A9Wbcnsn/w20q3IlZieptPTe/w6IHfOUOoSALhVTjKMHx5opDt
uzh5OYBFyl7Y2F7JD0G3OVQi9M7/fM5P9yPKW8SnkMQrc2LBTDOJlTg4ZogCoOY/flnZmXIKuPu1
tqBSvsCd7pPPSD0iSU8TI0wqDXjUeU7h88ijApH0zOf7fJ0AAbcClfzCBCg2T374C0nRM8TcqEAw
7qM+SNZVN2OGUdwq44nLBXSV49FkPsZA/uDmu88MVIUtrdOjh7UKa5P7wMCkTNs/6hvW20RnTArE
88zrTLIziHYU6iOFlaH2L/UCkkQwHI27BIqyRuYCTwI+gc54CwMrgtSUT8SG731HurAV95iQlcL9
5jHIGcrFCgh+I4Ix3qT5ypkF8BZ8C/IUuSaMFdkYrmnD0MeemawFPNwycsoYx+FowJdaBqCH6RaI
tI54FpwydWj5EmhNgDaCpE8jv8xJCsHdRSj9kiaWOLsSLXw+EwVE/ga3BIUhhKw9bByGcgRNB1Yj
jOQWjo3M6itgblo9jUrYTNk9468rr1Yq0eQIJx5ImA3zMYW0rGJhdNC/TobHIlZ3mPfpXDGSnyXT
HUP3wV98xUnF+ho56b8yerVmyJsmld+Yn3U7XkSjZ+OJuNMCSMKkMPMnohEBDzaG2SmeQFifmjMC
HYg3CoGN7FjoKhUuzjvNuuMYvBbaNfR+TRQ7dpZIX20cf7Eo5992mvtzYfyCre+AzwosWQLooTyY
sjnWT2Rbw5TTsI2k/EOasjY3HRjQ7DUhURMss8fn0tu/FSuHukCwzAXiK32OAtoyBZzhVMzuWIbZ
MjRDn211OaGDKOGz3t3viPJKttLX7UjVBn4WyAYnZ8amoP0DR3I9tuokUf5PZShv5n7cYQVMEBOa
3nr2HH9Z1WZj9hCYb8N+EiHDnFLUQMFGz64HyLvxvfAwcbRRtL7Mm/oPkxQEhY/99Qx03cgAPhC8
4R5dsU2CgD/ANRs3Cis7V3gvD5eivzv3uH9fo2kxPmILqLGCL+zPkpIL0OLktPdt1s2rIznV77GE
3gsi29dq4YUNnFaeU92yD9E77kMWAGpzeD+9EnOsTPW2Y21zfiX9MZovthXqSPpEz6+YkiCPYwOB
VYR8Ug1WO018efmCr8/Bvs3JRB3MwGY0ytPZzwMNrrqEDvSxEkJYeuCCNHMKFaXq56k8y+LkZMr8
2jil9Dbdd8Z4yMripc9f+OeTjPO4uoXmllC2rCeOnAjr9KBUbOMXdC4m6zBXe+FuXUzRrtOEevQb
qXCT0mdIsuxkp/s+u82TnkwYKBgfPc6aWvZVK8l5/g5ibY9WvhbTZBsu+RYgCThHjCy7fowJxExY
R+SutqaJ71wrmb9HobaDB8KQHpFihoCNh5Ymg47JOUKOhKXlTQcBdpeeUIVx8CKfAvN/m6ccy4G/
135igEOOMaRjXPUM3e3wgOPMyR3a9nICKHGGaoz2mOUpe1GIDNySD9wjnzC/BNppQ75wasWBuxwc
KwLJLUEZYOkJThuOtb5FBwhTjVWhLBZeSCgYdfEPBMMTtBKzgTTnVlOK7V5BLLEQ7L6CS4mVAVXA
v24D/RbiNcshA9za0AzQRG7JCwwgd+9fGykPBiJZg9VRyESu7rkpCQxRZeumx67QbpcTAadNXpvX
HH6qCltHK93ewxeAy9nDcZIA5e/F0Xs+BZpAZ+EFChWND/MsOjsKZXaD268G3Hovuw/wgQ5lBPqp
FAcYNp7W937EtMM3Au0n0cGwaYmeEZ2LRBjhWtIsQNUuHQiBCWTlHZB4eJ9t0YjYWiLdCZ6ZSX+s
3tl6sWmRp3x4Ve9PEBH6aLTEw62900ZNnlvxsHCbDlRH3wa4eUnjEtNnzi30LZAs2VpNsLUc3pxO
tgkvgoB9dy5G8JaC93Cld7MfEAE5nz/3ik5ifL86smZ/Nu0Gix1tjvPfuh83DHrZx7DOKLd1TB1f
6SujPea8NxWc/tHeQUBCBCsR3AECQKhJBxxA7YS1zPP4gtRwc9+jAbqUyVxRLDh2gE/PDXSN4wRy
uXCa40vGZz/RqVJcQ+7J88N7A2W44BN3J/wOvKdBEAaP1wwjPLgG70DhXjg0LKdhNb9lnyfu+PH6
UX3Buq3VHcBpJlS9x8TUAOI7HyEJ/eDtqTbxz3n8VenckHwL9rX2iC7l1HlUH6Q7NeRpxHsmv/F2
OPu7nOYE8ekNtxgLjtWgnuQGH4v1G3LW5Hj90Qal8jmEBebWHSr3Flq00HmIDHnDMQ+V7cW/05oO
Z10jVJSyykVQliXDEMSzSNbLDwaf/xzGKptgQozrRecGNXpNFfe2fsoy7j7eIg4T2I5uAOyEzLGX
v92Vg8IUgOo5WS5R3kChW/DVoEPU4OtOC8/+y/ARdq3gp+nm7KXwvgZLaCWquasHHE4tHCBIS1CL
SekUoVY0zaSMMxFyQm9EnBzupJWnIkGUHg4d4wP3FlwMvQjC3QiXEcD1u9tDBeLXOL9ZKs0qZeFW
pxTv71xd1vqEdJ7u+GPxKKGD6eZA+fDqsB1AhUNj9DHZcGnjHEW1aRDEbhuSW/lYZeVbe9JxbgEi
/vOJ0eAkU1l7C+i3IimESkeBdUYR29ANwFK0kiHVnjO26629kUh84Ytw/Ga4tuUDG3nh9Nw74FrF
RpeKf2YyLVHv/Sa/gacBnZAlROK3BbCSPfijVSB6OTIUz/ccWH2LZQDdwDV748HKpM0vp3OlC9Yx
iW+mkOJy3vpeGo03utgKs4laCDLV3i1wyjy92H/C9xUNCwbRxj8OxdN9PAGE7f3N4fJ0YuShrLA9
vvhEMkAb5ATNxaSckb5UYoaNS4jwyxhPcwGm/MN8AI9mGquhFuoGWjzMuA1u8IefabqLXIRtNfhF
nxYUhELmLxpfdp81o7oHv1G8ZASo/FZmcejW/hldnttt3rPbFaokx690ggTGoRy7V/pcVI9Wo4Z0
sAtdcBKeWQ27PHskzwDpUibXRNAF8EfIiVBDmYY2JqeCZ+cJ95SEsKZKcz0qq6iZSvDB3oHUc55r
aVEY3jXTNOf7sz5/9xRyS3+O57i+aDlcEILo9p17o3LaoBA8jfblyb1/aVIiOwWPX96U9rKeDCKP
AC1S/EnvClbQEY7DF5Rb0PietgvziwmX57IEf3zNMhWzf3uoEdV7RU7lV5sKQ3UjGXY2qYzXywTz
7D23ARUMl3QQB1n1+yrdn/WbdAddidlT/cCLqwCI/xdecu+Hx6GYp2Q+xZtd1r50kEPc/Mv4tQbH
kGYGRLi7neNv5ustA12BqPZPH8bKx9cDY0hEyCeoSS0gFakV26gzhQsS5pYwGYGFnNuYqsEqFeG4
UqaDz4T5+L6U0f6hxY50zA1wsQAaIXFnBGL8WG1Lh5GRARfg/Cso4YNY1SJamd1LMcu+9ds9CChR
ltgzYZlLK8aIm9NLlHuDF9ONOthMqBRzMxySWhRijXoza48RKdCjy5jZ7Darw0H8jPQYA2mxVn7j
RJ70Z98Uuipi+e6vPs9a0N3C3f7hT9ZTfMIu3z8sEv1n7d3mMPwQ55vlrkL2LzldK/iQbPsubNZt
npsHK5l5NQFe60Vkaw5ZeU8DT8b3pIx4+gAMf/4WO8+MXcvys9zrZ7u7Tz8f7IDDm/dbNrgj/Lw7
dsL1vFc5DBE8JFg2CPIlsXTIkAEYVZeouYclZ4OdRjcvnbqbI69eOz1s/2B0En+jroZXS96GhcLz
/5j2Q64qsFBINaU9zjedUC/UhaN3AaC0kWm4uTJ3JwRc9QGiMJpgWIe/auqHFjEl4dDuLe5BU0Xh
BDbdC67kORRZO1Y6G4fjQSLjbfZwB7l5Jdmswuh3+QPeBZbcqOmZlL51XeL5+1008EBxPcFNDBY7
SL0e3b0t2KXe9/wqCov5ld4i60URl5w1vuFuPSJYNNZHN9EX8VzIFaPlz7+gLLNIjCK3TWoA6TCc
31x0x80nPCL3T9LH4d8EikU2zaGx/Trdw7kK1zo6y+/8Ah2Ab3/6ASxpSbP7F5sf2mObzQWvwqKJ
5IHXSQDyNEugwCySwyHH1MdVcp9f8fTBWnnZ8GI5fXls8wkoDlMpu8yN2FnzjDO3kHHJJWDdg2E2
ZxausbMyA5SB2NKbIiEQB/B1zUOk2OUUD+WR3EYNvr4nI6qI/0VH14cjIt9DOqY+xk2S+fweH4Xf
Z3iaAJp/qzkMVIUOEDOezXNGb1vrLN0n6j0Yy/Sfe27djzlmAcbL2+bh+COZ4xsMIy4fEyMUVhTs
yjllq48VvEvSnwo+Rbib3T6CbpA28/Y1Ey9TW26bceG+a4/7HUv8n8/O1wPe/w6suvbc+mIha6p4
HFCMQTyfcHGGPate91a3RGssRbdllrnBHem3+JYqhL3ZYonhnAEE+HxTvCiZZCoWyZdI+Yz7vMBQ
8MJ29cuudpIyYSRsYMizoFCtOnhANdbt/g4LZw7EJjK4Toh7l+rPJnevmt8ohIDvZ/I5jlSiTbFi
38DPA9EAhQJnsAz3mgF3jK/RUE/wvpAv4Xe7e62k3GbdTA6XYp93Az5jBoMOV5MnUTWQo1TzPXDb
n/MlA+flX7Ieewe0cuilxoMZYrnuILoYdH+NhQ9Rdp1WhcNeS9ZcfcX5VTotPicI8OO35r4+ZvPX
/ctrYrdG7023hAzpayvxYIkjMjhhoOD65ZWa8wxpJ1+q3XfPZELWdrvAYDn9Rp35mTwfnr7KBdw+
5BOI2ar1RuC4jyBBC7h/jF9/W1joI4aJP4TKTCVkfg29+3Q44BF/L95Ic4xZS/Ai+11sIVBzXBqc
f/gtaISHNPNbF2Hm6AFr8B2WOQ6zErsP1nLs3ji6l7DmXRRgPrc3DMovh3rIYHEDoqdNqLx2D2aL
GGZ+gThKrPfleF0WexFkR5t7XhTL5gsqSPz5JY+uTh+0w6/D/O8c9daQmnnEwKbR3u3/Zt8lM1+P
Zvp3okdfUn4fDi7Z8QP9FUJeDDbT28XZc/tDlAD87Q7sxi4cgkYikeym/b+hBMg2bCbvW+1D5ERk
WAbdGOLLB3uDHYqcsaA4w8w9PRetM9yxX1aHdo8VLiMCrSTveQg7Bv5SHUl/rGS6l8MuM/GsASQ8
v+ZkSq90A/gH48RVQo8UUCDOFjz4gz8WuxL2U2V2nhb+Oekd65PyQ9TabpOzPFLcJ/3UgOnjQhbj
D0V+HwYBDEjM4nGKcd6rJ+rv01whMcc8FRimACXZhCCyLl1c/vKf213d+hwo/SkBcbo37JwnxkNb
qvyi3nEIsqDtj6vb2BiBgEKtBA0g5wNwjVBx0PTNFhicHEv72tmtblUf80V4suLdFe9dWfMSIYN3
S7cQ+kg721q/v+2m93I2MN3t7tT3HtiXW+pKET4db5Jbk69Jja4Y+PFLrJ5WLzbS56j1Ln93R1wi
DAhZFHGhRjlTIaJ7OhZpzJ3ciOiAw+DlNwVLHyJA8b/AyyDB6d1kmcyimff5yEoUEKyFwVbvOELi
gIo6RKJnxgvTO21rjzvnOjHWLbA/Wtu+OdPWP3C3fpjzMK/eh8GcfkFaKpItHXRmpybtU5Ae4h67
uf80UDNhK9YHAYJdx2Im/R3lUd/lCctjFYuuz5N9hJtv3I/f/fVnCL2sm1jb0uhAs1k2s9b7mvlS
Xddu1eHR8ddgP2B1k+fV+k4GSS/t41QobQNleaYnkt2cXAuc/xi+v1ADbI3l7qi/Py0gzq0o2fJY
5eHQbEDA7FPCxEV9WNlv8Afru0TH+2y9hr0WK9GvOZhuj8O/3tD59PwC9yIYX6hZYbr8DtfCf0En
LMIPjE+sBN7L5hmUq2aMFXvvDh/B7wg3h4RhjITH91/vVJ452S3vkmFZtOc/uwizfvos5++5+9gr
0IS2voF+H9sqG4/yIU75CDg+YbUl7SOG2HDmbBP+4pp3w0zhYb7f8Ruo9yOoJd24B+632ab99XCu
nqr0jB3vgpG1TwcotgWcjBAqSGLmqH05Q8bPEpLIEvaK0OCz5kVRbOHkgeXS22vQ42AJHAfgtWFA
r52HwmYOK8IkLqEwvdnYGc6aV46PmD7uj7WQ8VLOqUpc7RPmm0Q4TFSGPGTabR/kXA4JRRWhiY+Y
KtD3dYrkqMqUqyt7v6Qemt/13Ye7scqzYlrhkW7Or34bts4L95AN/gUwgWyaIynBz1mCjeWWSxJZ
bcXXCaASIQvYPn4mF94M1tdmCa6+gldhlgfNKoEDudsUfMbaKf0uOwOfhfZlxAnXsk9na47IFniH
yNOTMlOysozYugPVvGuemG4sey9QPdhmJL/j7qFaazIauFzf4Hd6W72vWTj1pouMtJd9ywwHfZGp
5HwvE9YV91F/eUfFLS+MRXnQ908sge2XGFcoj44Ey4JAA8VjxH8O7Ty4s5oDJxtvs8Et5o3kzFd9
avCowi3MusxpoehkiCbdA+I/EAVQWjiGnn4xVpcsR6EJEDZan1QuHR3pMERxDk/EJIogwpV60jzM
mk4Q6uw+d/bMP1uO4MOtsQhZIK1BqA8XCrfxFfLUdX7bt6kCNTf8ToyMMAAia0F4bpKrFA7GTyVX
Zfe2WNZ8id9ABzKDOvZIG3xQFvwk4Cybx+E5YY9COVUn3xgUKX3jB282MzyzdKr+Gn74A3vC16o5
OHHy1G3s3PyQQ7t0J2dvMpuEUE9212mCUAak/2v2AmhnzuS3jngg8esB9xcJ4iAHe8BU/HZns9lJ
XHnv9MEmL/io5iSaPee2v1iMojNOydjwIHPWrb+qjSdoQKXoOsH2rhiy+OGNnEoyIM/hfC47O9hg
CEB3TcY7a+hQuJSQFNd3qAShsZiHnMsTcXrglj76I4yOv54nysMvwKN0P9x1tuMtVThf37fnQZ56
73atN8PsryKdIgmb2TwULgDx0KN2x+khhdkDQ9K0nNt6x7IOjd9iKVuCnxeJbHAO9wYTAiLwotFt
h+yqGVorGxX0asVkYknTv4k+xF5Q2sPxeL2sycXl0IYfM6O5BnHu/EmkWws4sHBkUWrvFxF+dp0/
y11sinHkNXy6rhiuZrQ4dXvgO2h4/LNl2LagzITAxjCF+ExoKrwc8Owhah+2hdxm61honnZPUzD1
jM0APF0Xag1xMQpHXNU7CzspIoXBsmxs6IjHe8bAONHCnr0vvMaQhwlwdDlvE/h/863w0kmeuwTU
e8c9oOIsKEwgE0dv+OG4FpALASuFTKgEcptdjCa4lJCLiA9FcOZ4wE3Zl8Ap4cE9kzW1O77Bhahq
P3asHXES65hsXedtha+7ab2H1nzGB2pPNPysIhvfsNn8/TPn/+8E6d7NH82CqaGzVUoz7MhEZDvV
eEsYAYIqJnz6vnGiLXCkhXQjsFDQdQo4A5P5EiGA5SOEnsyZ+7P/I+m8lhxXciD6RYqQN68seiea
JinqpUMtivLe6+vnQHNnd2PnzrREU4UCMhMJxsNwnFFCTCV2zpq6j5qjuL2RlfZc3I4TFsrL4rvl
6WFixghH8RN8r+iQcUv6Hk7Q5GXJA19iucfXzRgKFM4OBk1zdFL9GswOZJkgx39jD8sG9ys7RcrP
2+nPqUW43l7fQwDHQfDJu5zVFxdhWuZmGzyiDRw36EMDKbZhRrlSxQ/CnF81hs7OWAtvu+biUaQE
HCvaK8hgDnh215Zi7dvLoVarXwbvZOfKVnrHiekCsJW3UXp65jm+tXVauw1XNuzd4c5S2gjsm5Xi
XeiHBst9aGdb0560QEmxR4OLNMoXelKFE4a2ZWBlZ5Y9WNX7k64ARIWz3zsh5pJNZmnyjpR9LWx3
O1f1Gdm1IfEAidoz9mIXNzSkQN8JlMxQhScmv7hrNl8tu1ZP47pqMn02rm3VgTBWPMswro+YMqew
xDzM/sHBOLnmN/Q9PkxqfnU+W+2Dvbx68u+WmFjKlCCMnVOdPcgfF1WNg/BFHRCqgUW5vM+YXIWo
8yZRJXI6IdGQVJMpIbJlThrelIa65dwWe4s4SbyxWQNI60Br4uOJ7zhY+a1BLhQfCJPDP/dYhg2k
j0WxHVoFEcrN3Hht2jgT26pqOWyNw+Jrk1zlQBYNu3kIJx8TrhOatB+vfvBgb1s0jX2bjfpWo2H+
F1zzx1djNH5DC2Gng7dSRLtKPjaFaExuf7iAQDAHU6/5VpNguVb44vXGgc6Apsl0nwSTxzwXSzY+
FlMz7cGnDsZfchheVdyBabZCb/SxAWYPFs0vk+kRFJ2vQlrVdI+QX8Toi3nS+xlWAR3oGFyxzwgV
ZKoCU5EOzOE8Ht2UPQYUquNi1LYBjvQOzIxYXIP1PYxRtAmeR97NL3wualm1OxL/r8ompW5oa73q
cUzIasg4zLO9Sbf+kwYd7XNiZ7ymLEbxC4eOZK1IXq68flgpezYAQVcum3lH7FCzN6T5RfWxrHRJ
ck70zrC5b/C5uISm/T83rut4iZgP6UHqPiy1LIkl2iuULfROl3Nqg3F6YaMPXOLqI3zQZoiHtazS
Oj7aup2h/QRUYiyRbpxCRUMvW389cVu0A2hqMJut7AHLW1gfET73iJgvcBiSum7PYSm09fDsYBHj
4mPKJXHsHQzICUGqzmfd/Z1QG4QysQQPAnjCchvBV/pIzYkAbNN0QMEPX/kcLxW2yb5GSjcn7BlK
oeDgFXxfAn2cf5uuNxxO8U7eQvlorb7mks6uNEbU40IBPJbP8GpY9o0WxsxcFL2jZCkf1K3MVUSe
JISQeC4g2BRHFkZNHGgYQArb1rAED7ODm/X32CSUJc4GGur08nU1CZtHK/ydo0Yw1lc7NPZHmmXp
yWX0A6KJgMH27Z8bFHR6MVpvJYQveTXHwnFpFX3NWu2xODboWy1938K3EzLm8Na/WmEjJHDYu2w5
xjkChJlAkOKwHt6MEmgCCfaviQIDBt+Ef3jh0zj+g6FsKYfZnPRHIJ+EsVLpyrC9V4Mfl18nS2Wo
dEu/MTWQwnOjioXAdDCOMprcXLqS1GyT8JytAkbJSWig+aFLCLKJXBrOx2+5/pwvtpjQqNiPi0W0
8zgZcsPyV38wycYjD1eeS/GM4CXr5SHMilviPo6vrEG8M9yS1BhmaYMLG0NwWdtlrjddDOaroSHp
hkdACKYdfxxMdA/nvhr/G2XjvSSGDZ5HzkNUQlBe23ti1MAqMFeOog4yrg8DeAymiiLB3IUsD1vv
BnyEyzPLTyQ4qW33qW6l9VP0ld5A8+5Lvk+/k+rYtutiq+pSP+RvC6e22FZK1hsLESWqYoemsX2n
HvRQtHNw1U9P/zW8dpjbtKBproEdlUwnQrUKQMN/n2Nyj5tFUI57TiUbHT3ORqtPys47VRy/bexE
bFYwB+X7r4pXlhdQjjOAV6+eWoodGicBYTuf/MYf0xyYZuDtJpXO7ZMJcjNHz04NciFeC/tMiXvF
0OD0wwuQahQLTo4xCeE6RkxGzyU8p+txXR2LStI5aQSc6NUmi7n/7VudJszZPfzoE/1oVx2ymtRV
yhdXYBqJ8yJkrgA7WGcmRY8sUCcZPGqBN1hpVSfCYnGZ4qln419OhNj/vOqigGaMGAu7WZlRwWFC
jhzH3ieq5JZ6On17ZIf1Ly8ED1E7c1l0pLqDaYEt8lB7oI9gAXPlIedYylyK8DUj9X9ylqd1NSDJ
QbNl6xdTD5gy7Abe28q92sOcM++QcH8PEi7wzcriT1A/XFh1YlIF1ZsRVkcdTRbD0mRNMv6Ng4xB
X+SatrcjQexoPZ2lZtc2ZLN7LpcIsx5GVLxiC9eqsG/OaPCAmbYVEHiLfMylT0iViqZ6noAxsiQz
INU2gMKGmEvzJq9FpUgwlMcwAzvltdusM5135uViWhDQOI3XBHMqXJQKZKhkp+z29iR09avtnfDn
YY/cjclgqU/yPX1mkjAQgY0Be5l4GN7C2Qu38rBPe4KKvbubwwMy3wRJPB84svMUQp5vgF4R9yhS
UeyD6AlUWgTDxAbB10sSpeW4zq/QDnwdUP50oud3mw2LEI17IcSxlsSoweIrqcTYg/BAHff4Q9bt
HrLaHeQuWn/FjEbyHygK9FIr8qsuu+htIoJ+xRFFTqjWc9fwexbpcatpRX3fWrCJtyryLYN0XsZv
SZhn0cXerbTpLmoj2XJKVlJ9yJa4UrZDHsHb5iGwH8ISVKqkDKcZfkrDKUMzjUYOYj5iUSOcxI59
iYt+9CwJZgkqLAW/m2iLvk64INWJB45N778lYyzC7sQ3LIxQcBeBpnbRVpsJwQ5BieNYWOuQIYXh
zCUgxOuCjXJISHJ9y0pgg6NIY9eUbB6bfR9TiWaPGZJ+l8XE8GHbi7lqxQDOkpSJKkyOsbWsA1m2
In8WoRoELgUWyTT3tqQKAgswsruzpJxjUxxLMKZHQpOrOUINpe2mw0JGq8iAm5HOygaN860DoIX7
oYs5SZy/cQfcOgG6Fa3XO+CoEAn0o6CRClW0uPbRwy7nK8qCHdvOc0tCvTFf1ZbmczKy1mXSSewB
k3lMvFAunTkx7i8uDnEXi7cT8dAfot69aYY1pFYjMvW4PX6QFCTPxZ/He9Px/zKfKn/cZTHrumyz
T0OzY3fLYB5tPSQ060diiaKYLSnEVN0oba/dJBkCRmNkY9d3oWt1BKIYOkzx7uY8U8SJLL0E2C0t
WG/NllExNpxzJMCOSJs2lckGug6ItHfAd6CbOzxufHIZJYn4ow1QowOVgjnqaHIB+oHmiIWcJEC0
eHkrpv6ikscbneatNeJj+nuhzW4AJ5pD8yKaR1RxQpZfaeszNU0rv7slY9xmqLYREoi1CjWL9gMN
hZ3284imp+hpmclZjwwfPhdQgp5z9qITWcWpxi+bLAPlKEITl/VBlPI8LH+3YFIETonnbA1rV/t+
0wwN28U8MHV5ZZx67DTucRVT75xoSmYcCjUGcVn88Unsrb4/T272t4Nhz9UuKT3HV/XTKmSp86cM
scOPkXpldnLhOU7fIS56TfogJwLNPAjSWzUSAYeMfybbk4ZjhroDcklnTvMvvZF67myXR0DV7jLs
kyIv41hgeqrG9ZYq3N4N/gIO67xxGp8z0FewAS8Q42UePHn4QDustXPt5e/k2syOv6ra49mnt45U
prB3GOmuTUqZ+t3if7fj05QyjNZqnWYhg1Wg6PnPelFcDfzcE3RBCjEG1VQ71ogtPWgCghyM7BH0
MjHjG1i+P3jozGzxiVVZuh2zcaVnlGKf3zAapeqctAobe9KCjTaD0JmdieY0omnHIqbjh3Ju1mem
NcUjfKtG6sqyb0vithw3/9a6e4jBlYTNIVDhz9GL/U1IY/dNfmeA2Gs2Ja5X/S5IPYAuas53PU73
ad/+fJDywALN8HesGemoPheUNIxSg3BrmEgRwXPEDf+Sl2ABTL/CqYx+3Qg71UfMaoHpt0CRGzqr
pP/H/F/1iG9X7Yy/mjSit8mST9NUxkMMLJLLt9jt/6bY7YsLWcOSYPWszix3k8yACVWDhvVGJoOE
jcSRGjzGU/IPNdaWVC3rzW7JEtU7T/hhcXYT2+qq8VPhektP4t0YqvUfIzOqawGqdtQpM0jklhx1
JUuDTl2icSgfyk4GGDD8YQp0kvJK41ZJFvi8UBF1Ig5wZ6ST7sQnHXCpcccIA3fynChRf+9mrfcT
mbfEZm/CmY6vb/8u1jH9PxIrZFHEDc6LTz0kvTnVtGn7hD+zpFmOrtSUlKReckZzChNEgr/NZKUC
VD4BCSiCWMqpfviKGmviV3tvUw7Gffha1e5aW0ZLYVTOksOkiOQB3LkGpH4xr7fT1dyP7JETQU3/
XbI07DiFXeBGko01IBkbGKxSMqSRXqftvyfOz30LkGppVkNawNXd21lvqnlOBcY80BoCBoYI3gjv
EbiRdT2DPTFu+QzDwjttBSwcIjVQZIPqnZzyMn2EawrAM8oJ/RMQAgUgYIXxcTeoJPVIKDrOKefg
cdyCmVZozmW2K1uCmal8y44qsenx74a2+NFtK7INSEU2+untuBsoGnylFHr7FYMYRUJ3e3Elvzf7
3InAUwkMb/3iHpiFN+BD+ULmsWIfyHTA8BXA1cqgY0bXzliWtFBl7ZG9pJ/nYqjr3twI1jvrGAKb
NlwINsR4NYgvjCMI8S80B1O1RKr21pmJu0beByGGQwElP31va6ov6rJzTvHW4PRobKlarxc67lR7
8lEtKr+B/lLQHHdGDGq/tGe29M5KrWYvdTevkw0CJgBL6NVVvdrjZ3gt511nfmTyJ3rj1p7Fj4sV
Yxxo2PqN6JPFJwag34HkBv+l5QMecnnUrO4YDnQZMfZqY+P4utJicnWAv02m6BDI6qN5FMysx8ok
XA+C8ztCzS0dP0taXgjiPUmURY8Idow/DA0HAEyCjtP+THo5+EHNye7XcobN0fs0ZcjatR5oWHdj
oacd6XrcIpHmLzxpeCrvjMS7UgOutEZJcLhNdy6p+vNEJP3ODiezH8cMnP41ejhcBdsP8wnU/ahv
X37eIs4qGJfNgnphBOhJAyc6YVzy7jq9DoDPW7o3UxZj2vZnLZBtGR3+vKEW/NxMQLQHxoG8/+tD
Igyv+mC2glvYbWu86jbT7v1rFyL1vbIgbDFGNMOvaJOpD0xiHjJrAN9oHjZSKHc3opg9jojkrZ19
4+9ZHLmzYWN27MJGeQOXYcEIPG7O7ExtjyJmyEWwBGAv6MOEMwX+sDcAO/S2G029DZ0D4mPuGzBD
xotuiLb1xIJRvq3pzwBu2UcdNZy4NxIcIGbOxhkrCMMainBFurb/OXbVqeW01OVgDAhDMbapl517
dBofW8wbqQxwkLxvktFQfciH6QZvWyccx4Lmyxtg8uI+sEx43plFzasmfwScR6twmV3FBgdznD7d
AiyU49ZHk9CgkGpFy+5NDa+2+uRlHwunO/PJxqd9egoBjWYsHb76w3PCR7att4iL0bNXkVyeosbG
aYzCFS1dZbvL4c+1crK3jHZaXMjjPvzce0w/KOIZpNI3i6xzKUxgl/JwtHYGTFBqsWA+AX1N2m+6
3JLhSw+gth+hbf/FNiDq0dOxosFAss5fRmjx+89RH3QD+jb1zfildf4S+s0WA4hDaH/gBn6S3nkB
Ouh99YcHBoZUQ/39RGaO9iXoI15CDeaNem7DIPNGH3NUC/bj4Ov0PSJLI/0x110toUFKW74kmcdI
dU1a30y/iSM1BYW7ZhR8uCDN1sUoXpjopN8v5RKQF+GxIRJVcVt8Mt9Lvew+NCHTkFgiMJNsTg4S
NicKM2XRj7bobNQCHRmDr37pcNuQnh9h0mg1GJJcQ4xCkhkvbY1LyoKcMeGyEZyqXceWzneAKLJJ
2obh10QfS5fOGOLVx7YDG/cz8m8RuM1Xf8fJ8qbTbnnD2VdS0zsd7FiQSWPqR0NkTeeD1s/p3tXJ
o46YjzEmDX1pzoyBbx+HuHmfKYlM3B9eULLS90Z6eg6cBIGu75chFcxbc7OQrO0CrGKdkRpb7RJF
v7Qh8p7BKi1c0ByZxragn4enV/pUaPQCWlQUkOP0MyqkkEQeLN/ohqRp71AsKKWwZcVUGQnteM9Y
Z6eTWIm0/vzsDVaI+LTzvvh1GXIzCTaPi+SDfQnCIKDjh4lcFIhYHomTiFZ+oAqySx23iSQyZTig
oyUfjHeYXJFYdwhBL6J5jswb/4tjxiJZ9E/cMqrjDe94kOz+cJUtIspAIpVoEJ9FnbqGshYyq+67
kJbBAsUH943VAZuXulkaJk42FQEjsPDd5RQmhqZxayOztpi/pfm49tGdpZN9tdTDXmi+VbLeFKnM
Ep5YJY2RvuBRIIamfIIFgUAZKnChL8a11GusEwhaGMdijh+Q1bj46PLG51GSDJ88GJmLncAvR7wh
0MIvlUju4ypgno1VKxhZme1pw2MzhwBAG826KKAbHpgymQccmYb5HXNa8hcjNIdTitOK+Yv4K+mx
CpmZ9TRBs1bEddsb6DapZEYJLwU4IJyML4lje3aOwhbtUkAdBCNBEMgp1BJyj+IXMhBEwYFMQSOF
wRcJIVzCQN/+AbB10vxRxljwZRzEv+PSnYHo1LSopLZUNw8mZjGElsXml+ApF9IFN70W4OjswgKn
nbwd4Br9VJ6nA4QbjBhkpBaIpoKwwRjqx8Mtsa22OLrKZMOamhIVEHMpYwT/HK3SmE5Vm1I+gEyB
7P2OQGlUphiHxog8wHVh0ipvSPMJ5+SoqmLSUoMpaiC8pYXuRVIv4Y7B4km3U7C6N7NIc+gWKAWv
SxeeqVP088ptoC9BNkkgSVZt71rA3H4wLrBt3hvJrl0BW90N6HxMGAXxdB8xDN3Ovq/12bYqfzuC
f9DiAENWj0o5raM0BU9vIN3DA0N3b9gWfjDdoN17lqGxefODJxJxDthO38SOY0TZjPnZ8wasxnwz
WsDm9GRatKjeyGk6VrFaAzQcEriC8FXfDPKUOW1LfRETA+TNI+kpkiX/AOMs0KkZIP1uWJAyTSJA
BvzbkxfbizFWhz+SoYzNyI5SVI4NP+aKlQIaEPTeYrEqwKiRDv9bsxJjnlVsG4aotQokcGqWQiAJ
thgD/YZ4CYQu0LehMStgsYUC0iINYDlLAehS21VhIxY6AJeIWLlu+IBQ2Gh6KrN+V5bOV/dQpTDM
RZ8zKx4Mm1qUxcQyYQwtxzcDWdo4Qn1LfnSpOh3ue8w/VUGHIWIWRtbvmQYa0UlJ/KCNeRDit+NI
oEUT35e25oiIp/iHd3f/E8zLFnp/ZhRCmV608iYQk2vvFin5AvFICMLqTEeK9k6o8WzlQsX685PX
rcSAtwB3AEVkXcTAfIJYp8dxCl5qV/s/RhLhs4/czC/wj4aj0/NlEcO4har83SmDUp/Pd8nmbpZr
hBhWIga2EgEX8Fgh2HJMUYJDUhvk56CMRxOwaLHPaCDGGFXD3kWFzGWtkRRTOE2olcpSxuUxYglk
MWIC4NpqkNgSomOHjqTFzoPKKNoTw4oYXR1xYL4KTjb6BbyGEgt+MigNOG2+dnwtYahXohlaic6x
FbhMdAY4gGvFZXoSRTAgtMby2AvycRgR/9S0sFAcbYIrEvFP0lAvTlc6km+FNIkhacUL4wcuiSdJ
qOAIcZzo4GmJADQtme9xt36wIcU/hTmQdJaRnPlyKdJ/wlnKqVXwjjX/TAzdvQ1WAQJ77LAB+AwQ
bwlXe4/S7s5sJirlgIlaTjvOL2ZOAHU5787i9Ee8kPdbnYmRtQqxJaRVGRGFW+t1T5eXY1gWXQHW
pgDnlBbAHRbv6N3FvHUQbAk5u5U61MXmypAATP9DoPvvss+a9gFIJ16Obfh2I6JFL7EEuORkAb5d
+gaZFk/qYtPFXtyxhAUpRH+BbnHoz0dG3ylKYtkGEIkVhcEZNYm4yXTohc84yvs/3/NTC547IGg0
2w4nN7w7Q9Ec544nxo4DeYE97oi2Q51kDEwWlOmiZbZNxm9nAuvw7zDm4ybJtMRaz/xZYFxmWMbZ
wasWXuWmGILMbNmK4Ejr69aEUzVyeVq0VoeCC3Wa5JS0L+LByRyXKAJCIzLaIsiJ3dQwqH3AidkX
+L2CXhgkw5AFWOq8CPmdHKp/E9gMnSBK3HVuWTZGL3oDGKz4BI7bCfIiDifmK6AUyZg9z95g0gJg
uID5pRXRoO/gzPGr0/bvAGCWsxCm4BakqFXYsWhn3vqM6OFDr3Fma8kQ0I+5SjYuIWtJNRHpeie7
OE/oRhujHeA/pPVEGuP7QubgydbWEaUK2A87UHHmnOZbbYnPqmp1WF4cP6rUDjQuH3mDb/h74A/e
G6EdZgIhHEUeq3Nz0WC9oHby10lDAABSgtuZOonhzaaH4hRF0ooIezZp04f5AsLiSG6UYCONHxAl
01AY8iN091noBucyZSPrnA4igCzYEJb1Bgb21CNUn+kC1aPOdM7AS0g+6+I9NIduM6rgGbsJqH7m
/hpAkiHvgtXBUe/GgG/8SuEoacjyus5/vF8pWjtsG6GaTWAxjDkC12TRI6qDTQIwkGSgsiIhyHiJ
cMkFwuSCU1oG7zE3e5z+j5JARDLaw0o+YXQeaRFCY8qVkDQF+YwSipRlxYl9U3K6KvwFeAsuNJhw
iK+xhzkfq5DaGBEuedG2gOCn6+uk0SmjmuFIv/+lbVT7HMLMyCIUwvT4bCyfslBSC3hCAyAV/9CG
yXuS3Mu1qYOBbxgmB7PlnY1P5MFtoSOx1RfVEnMmRKeDEJ+qg+KS6dOFJiU3Ahz8imQ4dLmPNWa1
DDthPoRi8sFiRHb64Ivf1HuynB6u5NchR9YRbXITmPeJ+uVinU3OdswUfL+AhrLE7CPBbgUNLl3h
IP20+/MSCNxFgTAdn8wUB02xgQLiZKHLWsAog4SYcO6e6b7+SZjDFeGJC2GPtI14EkC0tO1lSwN/
ITv7HVutnlZw7q+ZWUFm7Q7+lnTx2OKRvcHEC3E4V8Kpg/V611la0daxCpaO88cELRgJdriFupEw
ufyhnFqR5mFCk1DpIsjBWM3STKej45g+p/N6jqSdtcVSgAwhjXMFsdrT8ByGgttKsTZPmgCt2k+H
y6BuKJKRYa1WKpKDxgYn1OW1IaQmkggxLNqkpVkfGMVuq7ffU1kPgSmoFZS/+NO9AIiQ3bH0MfQU
BaeJBDxaW0OdQsLB7GaVmhyAD7Ec+zlOxVhv6CS4K4/XSwosevgn0z9a9QH0x3+ooKOAsEf/4LT1
3wxsDg5OLKHQE8qIYR+CD+mS9ooMDVybIUNobFhp36XWTbUSNUK4N+v4WtQoATKCpaz831Qmy6LI
TaLFMOpQY/Pa9XNATyWVa99h5FPPoBK3SrjBr3/2bIvlcTYsYK9GEY9Rz+4/EBQ5gcm4rmSmKjU9
SVBLK0DrWeBsY1zr8JajGJAzMSOvoDvUiJYOnD/lutwFMxw+A1Y5Dcdy6FDX0Ayo42irYWiXoB9W
0cO1/EOOtxAn5sgqyC+pmVRte8eN8mx9VmInJsgDLG+aChK+YuZD23pNelqw8nGXHsxHGHRpgxT+
6Fb29GcbWTXpJSdjRsS33mWEDUiHWeis6f5k77M3n8y7JlB6G2c9VDT8W8Lt7ibAukplQrOQi/bZ
pej5kCTM3F0YhogNPbLRlmJuHGVQQUiHE5pjm2MV0ERCo4ymoviQFEGR9Mdx7wfxnhkjD/ICaHXk
S2ibXmaQHw27+sofu3zzkFWw9zjQHtCMUAcVxQmDal7zHuzHac7EPch9SG0o9pWWV6MK7A0cDiYH
CgVShaNE0pM57jb9U9BmmhSIntW5mD6Prrzqh9ovSg5buBBbgV8LI8+x+xQ8MEaGhEYJFJgPXZsp
WjpZaCcQ/EfgZuWdh0VSuZZRRLh0tSdHh/JR4cBOfwRn5TLytcJ6y9j6MvrEBU+achSpQdr9Iw6J
kuMJQE0UhXIhoXWV9WL5Xkj767jy8gtKrMnQoo22B46+iiawgew+Dmfi7YXqBiILHb7LY/WflAhk
T0Mz4xYQkMYfDjk1KA8kHiiY4AqaJlqBFufp2ZlDB2nFUCTfBEDYOU1wEzx6ki+1yxrbiCVjS7nq
OJY7wc9ZcO1bgGAV5eVPVR8C0UB4+uRZf6W6IsyyUylvahs2HHibmAHXgXTrzYXs1BAFXtxy3gkO
c8hSpiiCpeYc+M3p2bhAQMZoKfAcwCaU196n7gZ7vaK8k/k6kkie9F8lmjjIizX0/+Cg5WSZTB5h
1A7tmwBZvz8UGEIWSgvwF/ZgEo62nJ3rx9LIG8zlG08aphfXEA/VEl35xugm+RF0XX8Jl8yAvYt3
a1hUDNXTSw8vrT4sYhd56NLsPIBatRpx7JAxLk/wHfU6S93+1X2pFDi4/ZcS7FeQWcC04Q7zdQRP
5yEiiOWv9oL+a3ZJtAYiYmIW45WDuhRvHFhC7fwXwx98/z/nMEo5oIILGD4P4WIOOZWJxMQ+kBPG
uKyd7xFPOcbJnzf4qw/zQMeBPBkqO6LeVRdkkTYe3QcLViwxFEPvk/LWMv0VkQKNzu/8aQT8QHoi
Z1zqKLOTifdiiR3RyeJWhEN9M0Rho2Uu4a2bAm9R1XB2wI6fYWrcAsp3CORbugbCGhFfBMOY5jX0
8LweJvni1kEggAxml2mkVCQrjJ6dPtVtsnJy5MQxdCZBBZqQ+5Q/4CsxlGCtI2rQ1jKZYoPOpr7o
GwcU5qbnw8y7GiyF+UnHs2/lI2oBFRj4eiwKH4BcD4krAjgktF10zuTGzCMArWDOwZPJYlcdhp5D
QfqXwhP4COAK+s9Y9CXIPdBKaPpb3eY3nVEbN6TaOUprbVT9ojNUo+gJ9zr81SlEQREoke9Dmgqa
HHVT6KNdfAmQjbp9rz3Umm0Kys10rdcSSmIvvyMAb5lTnCk+3jWR/jzaB8eXsuVLr/yFKG6JNfJ2
FozoxKRRfjBn6BRHPJM9KUMulO6PBpGBEQ5dP4OMJGXgUUOaok15AXEs56euBxEEXpMP19pMRqq3
aYJom2dTpZuYviqOI1Yp4BZFyFIf3fSB0xowKJRcfWlutrq9TDtH88Ay5PYYLQkllpKbgsUD7+9Z
SDt2Oq1ufOUZq00aNd3NzmgMjVt2TB9PY0Vabr4WF7U+0/Op49TQ1Fv0hGEl8rbcHlSCiTT7dfbP
qXuvpFYTVOg7JsKksgVXaovSILMrLAbuMjrwgcWDsUI/c9fLbmpJXkhr7kZUTjOcLhny1uWH8CvH
/6m9Ri6ckQnACwkP/WLDaMAxiASSNj5OWLiFc+BWg2ZD9bJETF8jn4M3FqnUHr2iIqpfiGD3aHX2
sntH3xzBj15hF0T1qmWgQGcpHRGsLRbAvj9gtlimUZgCxIHlWd30iyquErwqVPa0q57TAQGTw/am
jANqME4F0ifaCkioPgbvFh4GxzMN7Al1PP7EoymHhK/IIZ/VRRTQ/S9OglwC25MFqQrMILBRE9Wg
qKMzQtMq2OJgpuvgnhyQPBhivThkid3nHRipG1bVnYqHXXER3vqIuvRCu1tO+L/oGGmSvdwVlsU0
40BAU1bx6+owy9EHnBxwuotgEAOe/Q+nwmrED7/97GWdYuq8+g63Rf/fmUAAKedwYNabl0JhcDkq
+NuTxfawN+5tsVnRkrCni5VjRFJI7cTFp3SO4GHkwQKH3fCEDvYE/gSyxaODzNV6RyO6m2zggYVv
ATfHBXh0rqBXnb9R5Rg3a3/3KDr0DoTh8mldbw5uKazZPtUNZ9F+LHqHJmhQh5ZDKrpTV+u2KFN6
zAtEzQsYiKoWrnTwgmllVc8OCe/kNFL3mzELV4Qjvc10LThhbXk3tlBHNCMe9Kb+268odttU9Z8+
IG2S3k96hmKk2A303ZBhSad8A4aDHJIIROmUMdDhZhAzteLKoAw76oXgi2HSo7657aUoJHPCAZXq
FxtooDnKpvoIMFZz0rvhW0f+gNr3crLILUl7KaCA7uTRtZa0T4AID/KWtLTxZVLcnUWgI9kI2ypl
SI0eexS7Usm6HPltJs5t6dh0m4jvqMdmlCcYo6gPozB8oyeMVSNYM8n2hC5Tk0wUd7vE2Yx/AOFJ
6CnikwQj+AJA+IxW55Zr/uJNGKe9VdidvdHAGkm7d2nLplwt2OSSg9BTUz8y4HOuO0gBMlxCy0f1
LKs5HsjiHj4Bu3ggAngKvg+i1ldkcjLBgHoecASo9WoSN8iUivm7osQQ/2Fm0EU9yft7TG8b2i9m
2rTvCsyA4u5gL6S0kroDtK1AUyxEXRafgvQThHKi4eFpPtRt72EI9NAYKauGpfPz+bsv1jRQv6c/
FEgMo+mIUyCo3OJqzuWjeR3QeRgYtp0VeBvdeQLU4ScPJITAEsPRAAt5d9GF4IatItcfKer2JtV5
HyXSxbCAXEOADimx2Ba0NdQpqAm6OCKKT6H4Pphz2MCi7cydROgdJrJpr4P299EOQ84QGkNVg2gs
tk9aciqEmrIRJhEjIF+wmYgG04hkj+PFGfIqGH/INaPcACKhbOwB1sWDjWQXFHo+yPWcnMRQwAqo
Kci0ycJo+qH9QytZfve5H5Zh2xdVKM6DrksHRX0uaDxF/uHiRUcuIJigIIGI9MIrwgMEZ2Q7GNVa
FiFzaQhPd/HkVpyW7XBRuD76JKOsIyC7dA0rkc0+eahZkePIbMnWz/iHytZC5Y58MMsQZpDYT7mo
Op54F50CCl5rGOQ6dDLKebO8MXwWkJ7bsGGGvPzpTmisAE9Ew2L8jtFf2YcAySt1R4fyEr8cc4qj
iswhllyS8kBMb0hV2qFdiVon4wcxN6fgBSyJ+0t20c0iJ/OaoSefqoDCDYMremt6DFpC5rhI7atH
u1uw+WEkiJp4V5dUpfrFagtg5s0hSOrI6ApERiIT+E1qzmjIqv0Pr4LcH28kcqC3m3sj2zt71dUl
BUZUs0/a6kvkXRBpk4pT1Lc/3kVxqOO7mHnxkWlfWDbvWjpWQEh9LQQ5DfomHDSzk0Ak79OrTKH4
rxgjo9rIHV/do/0qKaGcChXNOm3+IfrxYK52M4HLgQ+maUwfr45CbtRmoFQbokSOj47L5kHcbrGN
DDkYE/HHsxwMRhG/u2uGEryAdAFbcMRFHzpcsYzgDS65CrPMbji23Q3h3olTfAuqVe8wgWwzzxxY
1z8eqev6UdHDUkMdbOp1eovs+CUH22qxUzmqayAJ9gz8zpa/TarV+JE1Kza4jM74Y06ETgPbEA4T
R84/ktwWa4LPPrr1nmPuwyt4Fge15Zx4ZA9rwOl5jEb1C5ehxI92ohnjHl3OO1X9GvryqEstKtsW
7WozBQQylJSkd7cdkORB0yGCki3Tt2d3B2Tcj+hiLSxl0L4HQ0BhRqm6Ze3Fqm8zywvUmhqA1Uya
kA/W5D1Dw+MARwAk2up16V5m/Xlptcfk9SWJDUwrqqmN+kQjHxW9LJuVPdsAjOENTnd1vXIRlkTy
MHYBki9pu+QKIYbyZqKTcCN5rMvsOob+89Hf+xbcDvIVXjzNThTfjA9nxW5DREpmoD/j6ibP+4KP
HjJ/sHoEjZxrzC5EsEFHVFVt8MSllO3pFdWHSBgEgAXZH/3C6cgrVtCZhCsEtjQ7UQXuu9ZdQw13
p76yAKAN1v2M9luAzoynTPG/YbzeAOFv28JzEKduplSa0J91fbGo9kGtWqqC6dmibD+PaZkgSUQY
wsvjPVGi8oqXwKbSEQBMA0xGWwIu4YCV8ZWeZs5BWKd+wd6gUauFLI70OAXWSWGB07Rv8mP8YiOi
DKpoOvhi6vYtdr37QGP5LOkd5hcjprltQaGr0U+84kNoQGd3c8YuFTVz6T8xpgK719DkqTQ+FjmS
WvRetCjqdByVHsd3zdndxESNL2TbiV3ALZBGI/LsNkfCm+oixaAF2hAnT9TBPhMQfIoxKGVUpKy5
XLpEaex28pFPO3xIah/9twuCDLPBQIznWLDPi4Xm06qXQ2koSpdjAhKHJY0uDhU54WOYyFC3tX5Z
1DUCpRS52tH8LCisNgvydikEHyF1iE/pR3ehzWKPL2aXxW/HhyBN8V+gXZhkJX3KgXKYScJ2o1uD
yUjOadHkvtL1U4ov/EJKZOxGL4EhVaRWYNV0ubB2tOhCFDLuZZcukhfx2rXhEuy44j7Xe4u7rHIE
jHce8lNzFXGlbR4dnrGYRF7FQ087osQlUf3K6eWb8YzjuX1qiHYSV6HlQKU5yIq1w5Pgg+gICGg7
4yJQX0oDI0VJGzN61+0XImiA+C44gOSQxlYPQp0F0F2ZtLRwD/EXrknrK2mu6B/136tWCUHKUC5F
hGe5004JstEDxQnyy0F1ZNYidSZGRdrR2BbVCmE+CAP3OSK45O1pj1h9Z/Gyzsy3VlGBAr73jSPk
PC0wwnyS3RNHhBsfEOzZHTl1Rv7duAc6MTjaQJaQSO6sBqcEhOXKhbekJBUmFeqWt0i66WbyFAk8
KToJOdT516RjTDj4ytn4M97jLIR4lp46emoEaHhzA/mdrXtn78hIwIp/WAN5YAZ/KGbG5hj/V47k
iYcmt0YmQLOzwd+JY/Z1XKFe1lPXFZHztxON++SQ9kC6pjD9R04pdNEkvIrcFT6K+0RAjxAevICS
kL8ZTCb8NUZrYewqXxPwu2ng6Qj/URPU/0g6ry5FtW4N/yLHUBDRWxZZMWEovWEYQcwoGH59P9Pe
fXaf/XVXWYS15prhDTwHg0bRCAc1e8vVyYPY7rmQKRZv4NemCd1taBwwDyyBOAlJYTyW1socTutK
TaesFlB4MyYgsvzUiNYGzQFux7f3pNk8LDAroBP2APDDkz8lNQC/JeZr/Or3p6x9yeXky5jQTPss
+JVUrAzHeJa0Sih5BEHIRU1jSobpiiKb4M4l9Dy6wnR/yUKZMzJL33geUZ/XQXW15UnMOH0YeBGu
OSu32ytcXaL7iFJgv2ep+TaJk9ejf8i2YzzFvmH0zQwT9eIj+KDm094NoZ8h3x0xrSUht1nM2y2r
gH9JULbCU9rmhGc2HAGXJcCyBpVNWH749EFwvOIruQ68rngokos0XNrM9OK28nKpM0Y0gUBsRPzl
x+lYrVCyDoZG/Y86rC70p6WtKe0tmSFtZydCsxBeeFO0p63ZXsIoB+KFojblQf1nc15huRVcW2E/
pVvnCohFPoWVt9X6KCCy6/YH2rQSl7ml2fZLWwg2qiOrYWvvRyGfymvj4rddFqyBvkDlIq0+Kh2B
zguPhHcsazNmG7PeQZ9wFyTxgoJnGWcezWY6sNxXx0I02haeDItW3Ae77NAup2a0dF1R0YdqC9GN
NyZL5wV+E1KRbJL/b4+FpiiKR3GXp0/oY6XImhFcAkner3qAgMafx9TAinAqsYDXzVMlkkRLTA8i
m3uCrwwWZiXwGvlEvkzASOwIF4/i5WAZRTDa/P50JXdOwhjJNcu/0cC0bP5he5M+0LH1ZQPKa/yr
e/zGf3T/uFgjSNTDzzxQQTYdefbTiDPR7rLX3TX2ZHcenDwNeXw8BVhkJeEh8+6+EbShZfXbTptv
lW+WzSt7X040WW7wrWVH80j5T9IhCSiPkEOMZSDJKrdqwOgCCM/o5oPfagGKmxEPL4KuDetzNjNo
OcvSZM8Tw3hcfMGF3TCbydIU0gehBpjSl06ZHPQsJ0Iiq0N+yYfKmSvtaSoKRnbsF8GJAxUBObqS
aE5KJFCrmOOJJSXfBVIBb3amLdJooiCVw2wV8t90HYnVLzYMDXfWEMBkiE7bGquai+MWYhYRj28L
wwTISyxfAmKBSMMoOYzltkYjJEFZztwxMUaeEwgoSRTBdjGpAdgJ+Aigv0Njnd1+7+belusC6ubA
+ZDYLE+MSAvHgMctP+7CM+NHy5ORy+Pc4ErkOZyUsODlgOEHy6O/d9vqOgd8aT98PpfcgOslj/j9
AV162wiy6NFt9xOnw4YCVM/z/Nmzm6yR32Nl+fHDdWTvnAYq75nXGLacM4dWM7o6dzRKhbL3UQ/n
FJROY/N2IW6xMY572v+/iCCRQU6zBMNNExr6i42ZUJGJEaeGhNotyIZFL59Utvxtw2X3idSoOLb8
tmKdTVYe/UtQoOl+7F8mH0eCz8u5BMe+/tcqJF59VB60ozvaNA9HEl2Tf5/2pZcFdHvZosjTq60Q
W2U/xnvuiJyNMYemMGqVNT7745/CLp3SedpaWBtooSx/Oc7Zn/JLrljbtz25TmZvZVj37g7yLDyA
etj06mH3TeBpjiBzcXTVFdOdpbSe5a4uGr9BtPcwMmOrDtAQx5CdIQc3667h78Nw4zO5UQd51jLj
cbLWl25TuYQieQLyV/Jcn8TXAtIqYwRnxkHJX3+RX+WG/1+lPGlt9HsvseSPLSKqxNQskDj7dEsl
mSp717DTtWF3ehnLKovkgcjc5UmuspWBBUtwy8bH7+f3OklGiMViMvkgiWEReoljEgs1Rt2OMSwt
jeSkm4DRNAChBp3gFMm2TN0LqyglW0E72JbjrAvDOmTpgsKwt3IQ8HaYwBCv2OlsVhYv//JDGNEZ
gSxQfdjsZx4/xZZQrfUlJ9YRUmcJFjwGykBu8eFI3L87p94nfPAG6yFEasBrs+p3FCQjLbwEGkKS
l6BCFxbl6w1qbrOPwyvSsVfU1HqJ0uuarIPXN2t5X7c9EoDwW7fbNO6ZZoPxqjFL7zhHT3DagK4Y
dYPFXQ94/KJ6K4ZKCN2u15wUvyZHSj9Eujl8zZI1bbs24YAwwJHFUAOOA2o5/OeUkCEBBwkXOlgc
Fz77jSePsPlS8yJ0dpeR3lSv7/Rz734wiKN/9e64+OPlMV6QorQI/nXw7cqc+e3XBBIrmuNtxt7e
LnGHuyd4C5nYgz+jZcaoA3dIGY4f8KEW53QB0KahuKClTs7vOs6RR8fwtd3NRfF2mKkbKGHf5AB6
IbG/Lj20/Zjn8/CWA54MGOYlghLamTVe9Hj2qu1xiKB+aaMpa2bs6obolhUlu+f47J0Cjk+kkKyC
V0QN/9esO0gdv+qwz5F2SO2qih5+B5YZGBKygw0vGu0XvpWY1skdAiHpMwuZqE71HfsUyAf7JMEV
DAjTnIZqH1wW2SiZS4Ys1KvbTpZWjM5DncXHV4M9s0Y3KclZeKcpiRLcOELnhbrXJePPOVL2xnD2
1UUwG8qJ28QYB/YQzSPWbru/bZGCbBHphSM/m6FUYtpgtPY3Lw7F5kLCMxNb03423O0bLgv2OPaX
J2glY7mAM0Wu5qDjL9Lvt17dZzZ3HORIv8A2pKxGP0SSfAJzHiVOG6so50JsEAWM+vLpngsJTw3M
a1me7lXmaNFnX1dPgDUEzvPXWr6wHki9qBbzoG1ZSwi1SvMvmX4HqJExRae5tL02g8c6L20ksSib
RknCtelVxIjQjv9Plva55nJ1o+sJPJPetLVEZdO2U6C5bNWQCh76MTXnd3j1K3Db/VzdGV4mFxsE
FheLoZSM/AqCn/c9uiYO3FYtPgXViaoj06yUTY6VR5DO3hxvf9Ui816m9eYcS8gg6EKYo6R0T6p4
jUysQmGSdF+4n3sI9Y4JOniZMUuOPsmQYwVZ2F6n9Frhb/TGkpMcrUWBxML8w8JbmPpEOSNuIhn1
m5pepKWWtPgNSNQQNtevEUN0uw5a8/TtHrHMhkgJUhUMmcpxsHi5whtHKakBC5C/vKmKh9cacAYj
2cSY5ACW1KkZqqoczvErl5x//hIcHKzaY2Fk3Zn5RH/27zzD97ph/eWTP6SdK/WiZYhLytMvJiSi
KAb384k4pj5IQNQ541uu/MprIOPBy7IVeAu7RP0aLqb9gn5ZuvlhuG12bDHkoD/2p8mcvcnkj5Y8
TjIgDOUN60N2VounevFHzQYr69WAEInUHuNwOg2l+/tIQdS1ic3uvopoR3kyWX9oHOldlProK9Jd
s/LHIEn+jJbTirBmvY1qhZMj8JistEJtU0BfH1Ryu8U75Ax4zbKU5h5ZG7nEg6k5u1CUlXCK1Z8D
so900TEdaXYdHVlsDCuxkdvvzzX4UC6TKP6GLcsosWIY7NNi4stJxkRq7M5nkUSC7WDLso4lfaqX
bF5ghdQel9yuo39vb9Hv5au+NknfpQHE7oJVngeaVqQRmUtCYkTKQkgGL9n8pE/0EvkyA8cGnNDQ
+3Vy9RnDPu7idbOcvaRGe07JTv+fWIcrys7MjoHdrFtPAgDIOuanIYgDaQmzmWq2hoKic9hcRuzx
qqXeBDVXyK534PxmiEI0fy6Bai9C/XSeORvj19qP/c5irwM5cGO+q2bTqrrISkvdX9zihmoBaTEi
RV1jcWjQxPlk7tXnPWh0I6zXCUSHyrVeE0Kaanqf3CfdMDrWd/MgiWtF7wal3nUOXdxgmK1eXOVb
YBAjJmjTukz3qhGURibVB3WdQOKANKkwptZMn8FLxuTjlTLyaGnqKQZQADcRWJ3/GFCLt+E6C4wF
XgPGlAOA1C7dMIpleivxAQIa87suVVl5CVGg9rdEjRfJpY7F74w111aP9RlrLob1pvNYw5P9YPzN
o+k0ugwludjOcI9Qx4zthI4qJ6BdfeeYxxScOkign2EOrBCKvKvGMzB65ShTn2mJyHyPky24t+2I
wx1BPyCjoJUw7rLsJy8Yw+IP/ZpQKufmmDZaynrQAJhkuZ1DH+t1dGJxJbsRSTjpQRJPSVmAUOTk
RZ9c7RGspKWEYiBBrNZD9a4AehCVEJAn7nJ9ASqrzydrJIwvkxqCqE57tn59w+wPX6kAt6A7mIkE
I3XphNRDzJA1FYmU//r6s24swcZa7RE5qyR4MvLABY20GiPq60oSzbMo77+Dhr2M0nHHinQwCcsE
t8OvoI6ucKlIMaztc3G2DnsQEUdKGkLKO8ylpnJBKU+pCvUtPb8Regcd+yjOEd80LH3jyVHWYktQ
QRQv2Xf07i4pwmcEwVxYQ6xgDnIY2Uj38auaEkdZopy4d509q/aiUPDqmkG+Q8NiR5+QUIBgg21C
tFb6ln75m7CXXy3Wp2j5Yy1dfixjU/ROk/tKU4gpr8v+sZthQMezQn+TodLBxtPsYt+XHZnpDY74
GozWesUZaS0BZ3TXn7daPyGS6VBRoViRhYjKL41fEqCDgzxsXGdiPDIwnS+eqoj5onzAiO4D0iC4
R5NBOWa2sFq+Hrj5NFD2xnePI6XTdJpnp+WVhgvYDXpp9HIoLZbFcBnVNgAuPqSqjdZUuhNoPsih
xFPLfUQwUFzlNERwNajvMazS1EDvsUKhJyA5HJ6g2725C3LPe6RxzFhBrd8W80tStVHuNvwGJo8s
JOgXGfkEvD4GNRgLvbtwGFIMq8hAR2SgRxNjpPMSOWF8iKyGFei9A6wEBkaCP5vRtG9TQkTVH56K
RS/t11ge7pNliMl3VxYub4WklEL2+Udh53I4MO0vE2vLQT0yuB+aAB/8csm0iAeAwPxOQKB70qVD
j42A3VlkMCxuXnvdXBfTnJOP6IV0OpNYq8gCQ7StADEAswobs8LKRfDjNPoCgvH5mpvSfMLQexo+
wSEIpGRa1NGuc2+MDV7drSHzEKgBJF+5Y6S4SaO/LWVFDYBBsxbCan7ZD7Akq0MApq4HPYTWXGkb
KCXqHjICT0EvQ+hMbRCZGuk836HMYyCk6oaDp4fWT4lHhrrrDhOeFQCBmfCDbtZhIsgsGNV7xL8e
wak+0LFkAa3wol0cPnXv/vLMt4WiJb2562S1em2noBNWUHX7/HdLo8uoYSjBLdNQLMxu4+IA9Tk8
R5qNakYL9lciwnp1TXE2CEppyClzAzveWpNorvrlWS1uaCB3AnSf/yDcLtBEvvbK7/ANflGGCxer
hJWOvscNfgiuCPPpbZQwep9et18meIzFWpSRd/XoNdtgxBHCe9lljYkSrNUh2ir23UWw4WgXEb0X
wVtwxqGBsU9rKpahA3pQ7eYAS90PoR9iOXGPid0snXeflKnoyNFMaoeDc6FSn6r442TDyibvQYsO
4bmTNevAZrg6BtU3uuueofdNPkaVRqSR6XzHbeo+DmK/iVS9A5qx5idBp4+lRsO9rdPdq6qs23HU
tosngIYzZpajFMphPgMBwYRbEGFF3QkdbjIHvZmvatF3tIHlKrZr9UU9ByMOBUY21Zmm2M3mgMRL
jnKZvt3gYRHxKZiYcttH8MlQeNFq5BfUHJ6u1kWC4xjjTsD8mwk4hdXXv0/ru+PbP6aEoavHn8Ob
Sqgj7Ely+3kpsi8fhJ5i0LDe8av/auN8YXMEjbH9etvNsKOrdExrA5GIS7flaWGHjdpBRt9JQoId
WaH1jHV7eT4ot9riW26uA7mDSQFcy/r9XAkLvY+KjitphiTfCDsO07+Yvmllmo1w/dvGGuVZhvKJ
1XAt0a4xn9TaWJPp6wFxqGZhjEu34osUef85bKraH64lnF21RHwFUs5wcZbh0hZNdezexW5vaWL9
Nk5Tq7UvoKW/7eIbL199TYxTTmggbPWzahgOtzLTUneQ+hxUb/vjDPJFllO3tPYdq3FWnHlvavsC
8XxNte98ZD7U9lWlqMgNfKiVcVQPVW3r7W5T4RSxqBH/vNOw2VZtk/L+RSSuxRhO1KPS0XHNdM53
daoPNaZjNDPd1G/PqGFHBMTwC2WcLvrRg6llrDF9gdxK9dpQr10AsfxmnzSlHbvlzcXkaoINwzoH
sAS4DJe3FuIXyEsYAb5PrH0wEnE51fiy3BaGN5SDnxsYrOOicnXdz23RqXvs7hFffnLv3nF5ufEe
rO/6vCOsE+x5fx1kFDBZEC/K8oaVI0gZvMgIMuh0PPnXqAd6yNpbJQerGuddkXY9UBFSXzEPfIJC
iEBExSn54D0fUMmRn+j+XoQZ7FinAZPfvFRhsZxciQfMcCcMfQXRgYEyvunUkpmiIHHrHetOlea2
2MTtYPGorH7t4WJXDkP3GsfNG1gRbY6k1ds/13+UzA+bMneNN1NwIhrCBGiYH/94VpxzSDN04Lf1
330/u4+f3tfghrykC9wcoB8zF/AmDLJETZXhbh8k3bg/RwGYouLEeFI98OneL6o9g0oxuETm/GLP
GyP+7gkx6+mPOfL0uTw/9PnWbZv/zbOmb8MG5gzfadsdZme0ySBi0+bgoadOzWGRchZ//xijDCFt
gocquuzGs7WrlTA4kmAM5bGdezV+BnY2LirX1hlTvVQ48Meopjq03tSN8zvHid3eNTr25rPliAEW
hjyFDgqijRXVezVtgXHsTmseWHsLBUQhywHJBg8w1RmpgoKDg7Zp/S2YojWZ+wMmXDg75D1rbHY3
sALu2OPrCAFWtcIRTL2XgIQ4GEidgFeCXpl+dVzY+c7antlT3S3ufDBK6PxeCmNNxKq5HWBLZz4O
RW2l3YAwUcMKe2NTAHdydnCxAfP4J2BnVsO0dt4Jrzq8dAVpVL17yYsYWIAGASK5ge+2cVJlwLMF
bHf0ELTkZyEw0b/Bl8P0xG8W0aFSHHIpioYKBQl0fqi6oI/N23c7nxkJx+Jl5gjsAnDRKwC/gHRZ
TagLtZEcwhK+2xVHeWp6YTU+8UpPTDxD8+jI5AG8Ln1+6aonZFHqlqr94+AiTy0d9IqK8nulRiI5
lbalQY4qAvOUdvf4jr+cRyteu/hUeJAbmxElHY2CDskPFkuWkTnE2nSENgdyKRWd3IeTRCAS2SkU
1h0OK4qGaNDpDooeyGKqh1rDur6Q1mL2rD44tPV/s6D6GmV3ckzru/wIoINufVzOqVgBWZH9MGi4
Dz7xu3/AZFBwhY/JxwZGyrsZJU1n3ggRu3j0cLbAhB4MFhTo09vONLx97bzuYwo7r0VGDiYHL4ym
hYHCIaibwPxO+3q8udVBQDJjz0hqXCPlcDMui8vJNQQWVTqcBbTuPicL74NEp/VQEihxCasoEEUe
xXpvPjTJCw3HwFCS2fRJ1ks/ENoksDU5G4NU1F1oO9JalPMutS4x4y7C/Xpwiyfitrtrb9ulj5oF
4i0vdw6KDwTlffIib+qcnXmf7Z2eZYcnVvLuSqpC/gRNHghWMphbVWg6Qw9A4H35ReN7qNFuoMep
X+3Exu+w5uD+6x2nBNhTBeGG62GrgzusnPc6tXT/QdcdfKoirqcQexF6ONLJxo7FrUpnfXMvOaUR
zbPkOG+4j9Vpu27PBrcB586OQNFS42a6PXs3ub1hFo+P0a5Jwime18AawQqW4ksIuKHZYI/hW/kW
3m652DQ+7DHdtMCDspXGwpOeTF5Rtc14t9Yb83G9uzbpsUoeriOxzX+QPR0oHVhQDAyajBS0y1Dz
7nvmopzkJ8zbEU6ULqBMHky2AtpK3ssBiSDfe9kuOxu8+pTpVrrzUPclj2M5xrd7h9/AUCst4nzz
Hj1Ne34vxWbzgfS9iEtjDz38koRpQcv+duwDBMdW0CR0w5+Ss+w0SIbjtv168syfPiESXjGsOgpp
Mo07Lx2fR81N7FblB//TKXrf6c3N4+rgTnLOuob1rNknkdibjNs1Yq35wIONZFMU/yly7lOxYrmO
vpxmFoov7PQlRzOgVN7hKWoHu9scIiBkBLJu1btDeXwNPTzHx02TOF7Suj4M08o3OEfbbgscYhl1
sDaAzmgbZ6iAzUX7osYwVjOcwUXy4nrtHad084nqn3SHReX/Exh+O+zc6L7DoZJCi+yRcyB3n/Sh
UFZBLiQdXTqTW+Xu9I8tpL+MUoM7m3zFJpaF11ocmn3eVO5dT+sdyi6V38odgXJGWMlsTubvUN90
CtPSBsMbysyMVSdVOXtfQq+F9J7b0AkwoEAhrqEUYlr14Xh4v7r8aXuIPegHzCFsMjr9HZwD1PX7
19D9w906vkbnvM8DEBkTsw5fMFfYPemu4bTsMne8HF0urAoEViMq8dcA2vB5gnTvzXo1Cav8Av7h
cwTfwUq8SQOM+uT9BDFLdqoaVw6FfJ6IQXZKDgWei5t0xtDQ3/7z6ieLaj1+N9Q1ohrNSWUpSb83
m9Tp1kGio5PYAG7ZjEBbGxTqjYf3ooxEUfoFUUkGGvaE+8ns+pU3chKEK0Z9WyQxY058EmRMxlQn
U0bYencf5B39WkF6UuI3ApKerVfQZ77OAaOy3Muaf6Ih2OTxfK698Y4kfLKbXKcEh8ovjqOn3xmj
MGOzk5sIIWHSTsrJ/TYRKMaUoRCd++MzRP2gmTqtGsZCZtTbwKTUUhuZGap/ADisxw7vyL4ccAm0
gpaIqTwPg8P0he1o5dcr/+zV7vNan2Lbx/3iEOKxxo4M9XlmY6F63BUHNwmKNZmJMsZDHHmQStjz
3MUyZnH8xC+bAJkMksP0rYyRcYOEfNo/aBaisMTP9S8d++Z/FqC0r6Zzm2sXtUv4N+UeOI2cc3RN
Yf3fGYPYyBcblXuCqM16/Vo4aaFyo3RxOqq1iBOs8MQ+VUQp3X/i3AJNl0Az1yno8maQ5LwjvuNN
N8Lik3GJzvCf5VOu3uR49PT5BeUjcVbOWgyEykjcaUsRvyFDEiGbmhFSFh8o0fK2275M20avtjIq
FIGqj7rt54UJqD6X8w/YKC1OGSUaC2bTgHIld8E9AiRqO7eO0dP3SIbIHBaiWJHBbx01nIbzlgKa
jDZHdFF37sM6Om6ypAXg1fTrTMuxM3br3SOoLGKm/+kCRwGoy7jSK+cnjy60YwTY9vj86Hezr12C
1AU9J4Czg32VmQ7Zc6EupjoevBAd5AMI0xyGX9Gv97DCsdrzpKayh5TZJtNq3W65GG4tmg//oSG5
9FWOtiExlJ31VhvGGoCk//9i/9nC+aTssBeL+XADwHsI3RcXYkFlZivR4+DdQzV+WlBcW6RjBEMq
A8r7pyRRFok6v8u30C+VBLl0zeU7PAQPzKr4NL6nBpxdIO0oMADIQ2wsaIx+X7yTc6xNgQtjmVh6
eVo7Wtl2hqundMiIiPyS/38lHrOQG+vcnTSoZ2RmyFfxdW8+ATZzy/7/WUNJLDM+7TAV9ahnl1RZ
8tlggNJRMGEhEcGe/rP77DYXwpTVFmlkMKdkUtlr9bJ5u1L1ICH3hHP7xSsCe+ioCm9cNdg9a77o
wWcFrk1PaoTeQo8VwU0vgFD2QXPB3Yfaj0wdkkRvej1CnmjxKJHnaIQoMnuoNbEP+TX2RKV0gbkL
lFJ5A/IQ+Yr/rwWu8P9vlVf2gWt5mJCQCPG1LV7OlZiA0SwhjymRzDM8Tn6QiJAw5bskBSfTRU3y
ZbOdv1zHXD69j1zOAqUkuVbBoy3AiXED882w4TUAm4HtgVFKC4Pahv9jmYOSh0IKvI2FIS/4/+XJ
j5WFJH9Sulzxgw8WPKnchlz/VyE0QqOLT4NrxU9B1ubnViu/vylBEJQMUQFVEBee4RCaAP/w9QIl
A5r9RO5DdCctbhjwGUy/vTVkcfV4zCI0wBdDBRTwCgUoYxAaQQy0GWm/wboy3AbjeYS5erV15w3Q
HnffPlQroVEP+w4FHgC7q4VqArul4YAyXfR7/HTJY3m+8/nDrrD5bXJeCvefFJEfBWpOcHIwG9Cp
pgKmOEAKgH9+LOQ+uD6RjuiLLTh3Ie/YQu+EHl8nAiBHqOGO4JezDOaQ2DuOtxFVc7B0yI+p8WYD
lUS4EgC6QYuwqlBCQ74wAFI43g3Bjs97lmcFLngwwj2ZBFLOqHMgJss6AsTrMNUH1OUD1PP3aGGO
ABfJHBfM0Wi2BdZokqX9gX8KEfNJAGkxQ6RN2EcPD68lqhY4P3RPp19RnDGIGHRFj4PvVQEsopWF
6PzJYp9L5bjgmT8Fo5QCJhsBSBIlYaZV4AV5D1WTViG+CH4+BcQaj5j9Oc4c/jpNMaCSIiTB68HC
aGHatxwsx4hJGuKX+AtMw8U9WECilvIUBl88pcelmMfFvFTEpTJ2CSQeqhgwInXTSr+ETQTdm/Z2
1BiQm7aAdjK450VAUkz+VjAtZJaVh0csRMF2G/CHZTpe0jGJYtq6tDWXsa/RAGa2Snc3JTeT/492
4xaOPcjKETMXhs+jeNr0P4H5VgW/YqaENpgmZuL4MDCyUkeZyDP/96fXoQ4+HUMmQAD86Le6wScD
GZj5dzMsjnRkJ1wAeDaSlQtLtjo6LSG9ockBqopY2t3zCGkm3xRDYW7cbA3P9JsRwJUVXt1c/cbF
vqWqO/49hsgwxBn92XKO3Ffq03kB3d3VeIEdeAXCRsQpi1G/+8HLlU0izhKNI0bEGPZlTgMVX9Iy
lw7NBXsXgAU/ENazySmY9IGf11hHTQoW9jo9RebHgwdP5wbm7DdiErCkoMwaYH6SZUKrD2CUdwtq
Or0uytgO9SzQANqBf8fZLAH6ogoXRFmV8/AY2sO9pfnm1GBacV7uT1br7W4qNku5GLceg+G4oPCp
0MKl+VQb0ftvKly53xL8nG9hzb9N14wOhGsasfPmgqMDnUjmqbQSW6T2ZBbjwhcxcPTgqb4nQO2O
fy0/5+W0qv70+Me7xzSwYWW6Swup/u01/TatXKman14BewN5mh0zgkI9Evfp1bLwlAUHYC/O5+Wa
N7AeOR24Xf3mF2+SO2as0BT33x1CYZ1uCK1/X58zNAgbDwtTSb9WojIKdQDjS9y5MVah0xnceRRe
/RJlQIeYBLzcdHN48JqQri2OdrP7vVu8nXjLpBg0IybTgBVHvMoSNeWo5ChAnGSR/CGLecYQ1/ua
/XqD8ET7v2WAueeC0xInDiKlLBKfKXt7nNo+pKE9/XKgDIAjwePySDnsTI5opGUpw+o1CU0dgrwc
HW2r7H2evCmP6hg/zmlibr6zJy0Zq0QYSMjEX2eVkweH/Ufl0XihjD4vUvWJRfMXpkAGO1bwgxJo
2muQAfB/65X6ZN02UqEPVq/7VJ1G8G0EBeqJE/Q+b30aL+aX5px+UCUAmN2n/EPz03BYBdLhIraz
D9glv14UqHsZJYIFGbMZAj3gk9A50gfYPwLKpcNqCQJIu6ku8fC+Wg6qIS1opk3STtYrsENA4wRO
1f2D4S5Y72TMwHeB8gqkUfSDkW7YimQcymKLL8S/bKy5KIeyMBeEwwxjcZq1s0wNNOUyANbUwX8H
61dEtjsneSHfHY89U23mHOGOElMpQ3X2DK0hMvQRIKPh2et16p4YAMGcZAevsHw/6lROphofvXEi
5D/vxc5RuxYSnucp4pXUyJm01khRLaOP+AyKLEeNl1aFw9Ord5dT50fK7M1pZ9AUefpvMFx8EL0D
ccsgXhJV62t0Ztv9O/4LPEjeFfsEQgQs6fKEIpZTvYWmlW6/aA9AHoUjgeqJHqFYSgfi0HSwzozJ
PhjuK4NZOXIQ5RdFiGuQ9/PV/IJWBHJC7O5L12OrLcZnVa0Bh5kcgqDQEKlgPNuBb8oLZMEA2sdM
QUhBQrz2vmMvkMyQghc7dVRdRObGG296sHHefYwjgFeO6LTVJpyDB14R33wcQskf4X1Dl2/jjRml
oPsuzuoBlulXdSRUSN/VmsvBRGePjSYt65p4A+3Z+aBBRKy8tFqFAigALpJ2wiCIaO3bMIi6VS0w
7BlAwoNAPWsTQamm6y6PMn4qLknIWFQUAYoxiBFdpmD/BZqK9xE7jrE36HD85DiE4LWQVxDUFiIn
Sw5y7M3Rf+pRls0l4UFJSs5MgYZgkMk5z/ib63QhN2OFByQlpuzoK0ccG/TRlwdNwTKmQtrtaEc/
XuEGgxhL7ob9zzKEXsNRo2Bp9JHiinpgAoE8i2IEuRSMkJXjDOvk8XTyyBeFshH7eACQUEEUADGN
AwuFEk8bKwWAPsv3sF5HdyGBLca5xVxupKUWx2ZMdHBYY+A46taOixB1fObuHljoFNAaSp0POXI6
DOhli2kAZbkR7GryFa/kEzj902xBpgj1AxUNoLQvsqOkKxkh2pZX50N/kdaiUF+oQ4ES1FMR9C54
INsEPNJ8n718QZUwA97jEVrgavbCoakdPgYlhrUrNt+F/nBBXnKlpgNhtYR5iqUdWhS9+YNOj4ih
h9PLkuRgi1LJVugkvNf+e9aHncTJzF9IOgNfgJh8CV9xiA/Ip7JevSdNA++BxvwCD2BUf8kXnMse
V5+mxSQKRORtXVFNei+UcHgsAubBl2LqzB+uRzwN44PdWaQxz2e7vXdxDJ81x2QZvriHmRCnzXGd
joP16ngJkkn0nuz+dwlwH7AgWyl1P2vecrMa3nBO5XSnV83HIcqee618VFYzgykiSClQJl2oLn7c
gA6L/OdWYBBnYRgUdlaCE9BwCCbm2Fpj1GlYzE1Fzp+DWwMfa9q6Iaif1Gq2JvWlYf8Jzuf5A3u8
OP/NA4lnhwNGhHhGcEI450YxqSE/xtr+5fCLBKEZCea17GccjgBpTm2foZ5/H3escz+KjAFQdJ00
C6SntZWXDVimNlgugZpoUCtB+FoG4z37mlpmvXem2Oa2aD7U1eUOnDsrHRSVyUEtAzDyQVFKT1oq
4UiWKXQfg3hlAFmkFjDAio7PWfeCQe3Jady7zE4+GvV8G7uq/jWQikvEmTbvEUejs7v4GyQFqIb0
Nu59uAOI/PmH/11JgU2h84BCdre/lY1Yz/FDG88BdI90E8DbdtrVHfKCM6NK7wzTi+l2C79qMAdv
Ap0T41Z2ZEkdbTLVmyqipCPvHckLuuJMGEG7VMqkBEOBi242DBwMwL5KMFGstKaok0girUGU7ekj
XCNYZJy6zGxUKYC1OE5JzRFOhGP0H9HlG4jBhjEK9KyVfPoTVIMB/Cc030avY6XjZaQ560mddq+d
qSV4nmYoEwlBpbNaYEvkCqbPjIEFw1CUHVRXioMZyOf7XTFg3ZROFPGiefTDaFk3UR++L+kRlZFB
T9/0tRVj3g9LDuCkmKz1YexDma6mOceRQQPNg+I/Q4W7jSZbllJWvh0DkEXn6/eOxEsELOdo4r02
PPrOqDenrqLX5o1bvQ0iOdTaDrhdn1QoRnNzFS5QY20jExQeH7SruvgZPyZkJSdTITiSQ2JgGPFl
7KUxAVTnxrDpZoeIfGQVfpdTuDSAZgkskkKi8zQnuVnvCXmK65aq8EKTnmPbdFIm8cF9KhYl4wMU
LN8DASLLyIGWhYoxkRbVgFVvDs+ZV0mJKshJ8TDyWtaG9vl3lFI1y6yubn9i9B4D/lwULtv8UdiY
wuAAZEhb3ohhaHGswD2Fzg1W83hzhFfGWYLhMbwPeJZ3KCDM+HwQ9aQzZPMKxqJNhKA0YiDkcpo2
IKKcK5HkgnXKYf8OC+fD1EmhnYkMeK8+TCYkI6itXT0RGJO2b4fE8WnNr7150/rpIweozvV6sMJo
d/1qF2gwdw7zxWvDZ/bVBYam5eygptGnaQYe8xnD+8nIxiQfqcUZHnMs8uOHxpd8h5OEq4YDSRIM
nP0M9c1/+NvRYXDhCCGyCPI00u0IkL0ED1BGXdB8XQWGZbp6r1jmktI0rT2nFB+MhoBonotCA2+E
TANs4YFDWyOjpA4vbCB1G47prk2SqZxeQb6nh/QBQlWzmTNzJoYKl57M+mEuOT9kG+F3gnpQ5ojn
2WKBQUyXZoeQN/3tZzyTUhLQkFUnlx/l0agNPgKBYzohzsKZb9roiR68BkafjpKr3bOPU2urbEQU
K/Wz8MLrBUxTAJx2lu7JQXKq0d+1IQyHvxhWVXCU3pIIWxR1wDWB0Am1BisOFSPOKX0a+oXQThH2
nNnQu+pOBJivO0N6MkUJt856ZjLOCl5Jqc2O9u2pEigSNyxc6C0eHxi27YU2IjQVIOqIJXD0Ofd4
uj8AmJVC9bCh3ng9VMwPJc0AAoNdhJxCGTe+2xrbz4VEDUReGu+v8WGTUzFrcyrRQU5Th/kmVaqt
zgvyobrreL18T/PNsNgQJpN3JkcLBGQ40FGTXm20IR7Gpbsx0cAgekFRbtNzpb6mBUIrYrpapEPk
/r0veGrowb9anyyKA7VMaZpoXTK9Di29ZMVuhrnTFYc2sLCfOZerI1XJS6aCRolMiIQg1SUpZO11
9cnZahDgJP3I4DnhPbs/xjdCVirfkbqmZG28MtbmCz5feYJUQ/IHkcbGOIvmMFGY9CH50Mpo1KBx
gtuEIs6sVkOFDwY68SqOR/SCyQ78PEWj6+LdmHdzRRT3+NrwrF/UlMbs8ADDO6EcaypEnWI5MeQH
NH04QDRQnTOYK7JroN6/OHLdCkd38Rv3Zv4VUoE1dR6a7ZyHeM0abYX+hhyJ0mDgQLWnFAMfiYP8
BN1mxPyDUhM2fiKYrIyTAnzqM15m3TXpEXgijo3xDI8YuGdG6tmVqbMGdqDlvWIhxkKkbvNaUHld
gcGgDbOgt00Y7XK/HCbEL2hjSX+rB5wrM3GF+3vizABNGZ7Sx3m6V5w0IyySz2CkBTytMahUoL9h
QX8vY6DlfmzUuLaipf6xdGbLqipJGH4iIhAH4JahQMABERxuDNdWUZzF+en7S093d+w+cfZaDlBU
Zf75D+AcR0k65z46xHHLQuz8MWWUBrJhEYuCCg/UpSeqdYpc5lxI7zaviSDt9os1zppINSjnPnsT
X2e73koWborHdYpmA6ieL8cTQP/LJhJRGmJ6kpnCxe+cUf7RwVfwJqRLeTiEFn+z4tVSDNsSM52c
GfYAEr6w5XIYCo1GZTQ+R1AVI8k7sDk31g48sBaoN6wQLJMZ+E4o3Nmhl82iwdmqhxyYNbe/84SH
UcuxsMaSiMmcqqLmJ2oyEIHhWDv1Cl+k1X3nbkO690+X7//2c0ygFxgZkTgz3jErUQRIAY1b0lyT
Sv5L7Xitzt4hAolSZKSE2F1cJyixdLe5Q0VsvsXXg8JfyJPRcfZMcwramqOFLqq6z7fp648HgZvD
fz9p3KpwhNQUVTnJO8pH3o5IGieem7ONOe/y10tUD3NuFWxt3UE6bzDY4PjbhvAFl/2T7n8bOHmR
dSCknBmYN6Asug8BBHw5nkWhCABFY8FeQj+WvzFWAgrDiQw2Em493FNx4GuFlyVFmfEPl5dDxnqE
DHBo9B6J3Ya2+G/7uLmzpFpCNPc6BwWazlkqqOmhoEWHP+l3ptexHS1bxPYKsRRZxpkd5tKkJoAU
Ul8845tAc5k2enBT+t8eDV81BwIx/ArSFBvggExMtmssxk/pFcrrtC1P5ptmibu0/CFHwE1OZD8g
nZAtxuDc5jvVUiQAadKMQIqAduDfHqPXTqLTLEI/Ag3NjcMEh+nk0f/3RlLq3m4KMYXSlpoNyk4F
8XbJdhIvWZrMJQyXJbh43+JoI9gRrE824uWNWnVmM1fibaIL00VuxTbErbKPf5V8UjYNMKGLFJc6
JcVrIholAXXvfQyg4BeJ3xnWzehm28lrjIo9O0PgPOQE/tWTcqB5+oSad+0SLIdTewu+iAzjSBNa
8kU5TWrDx88hfA2WxNuXtSe20MvZDUeIZUeRLGqBJRFVly9gL22BZu1h6RnsReAXrn9ZgqK4kudM
hapAiVFIYoCrTQa/8vVc4IND0cR+iXcft+bHWiNmr0b7bPT4eTjVvblwFcuREBo1ko6dcwGF2xVO
Tqe3WItkbkXnCa+mom85c7C9JqUID8kaPWcwXjlISw8qf5qx73DS8XABNHejGtOIhWA+0DZO8bD6
ayGslxpLjjj8WaHC/Ut8yFziH/tZ4V6W2JCTXlM2XyWJkbSwYAeMnQR7z3HeVntea3hp470EcDeY
NFsM54Aqb7goMZV6CPn41lZvApUm/759EhQwC2BWhA1jglE4B2WQXLb8bTJb4soB43fDYeMzF04S
Led8PWJKHKwlqOTGK8ITP+aj4SJxHLfDipfHXfD5MLNi8RvhcMKZ1OrLyUn8Fl0tJlUceWhkVhyV
MHvRo2M3hx+1x/LiNhr0HlyljBfgiAM8yRZ/bK7eCdWOsMFfGJLxR4cbeQrN7orHZ8MklNoFVcBP
SedpM2j+wP1YUXGSku4ctSYIbDZpq4/+dAxWz9bN04PTUXT8B1msb/KsL5++YE0ys7z+w2bF3SEH
9oKX7eAUjGcPsVvMQiryECOWE3UXn1PrYvTN1wC16Kg83PwUfKUnItIVKyraAdRxKnfBCQZSlbPR
TTEiO5LPjG1UsOHHaLyxHJdNzE8Esc9+Zz2ywUzwR2TUZ4oyOhbeDffHlSwt0VKvwH04XzYRoIxP
4i+rgDC/jWXyS2IIAbi+EdsezmWxx5OrQzHJ968/1KhbrHy8ym108bdVlCdMcRZrEQdMX/58u2oq
bUBIZNG4u7GRPhqRaK1vhLsxrUEG9AkZatwJgd8N9qpFM9KgE+LRuSiSMFp/Bummvvjo2C4XmVvw
ewsq6evFLeRQF2XGYnnGAoM9WNaMHPrZTm2oU4u6dApKqfZQoOpJJtR7GYNjprjZeHJiaEDy/AMW
hVEbmp6hZhDXQUvE0ffnyCUDwxAdjHhNhCYueDRk1MhJI2CeSWyZpIanLBWUB+OV94LAuKbUpohd
gXuugGAuAa5hsi1myez9o4C2A5qnE2cqjwiP7wbL5I4vHrv0z1SZKxZ1lGGLxSTIqaOUHjBLq5yX
PGYZeYXISVmfGyHcGXQw9EMU3xYBdhAEcSBCemsPZc3Ihbkp2FWEtiSoUNxdK2Cnoew5O/MyhB4o
vY302yKuwuxASukXjp2BlpyeKRftiTZMt9Tn4ssbcrhl/D+42HNWNMFbNLVCwbnBCRtmv6tHz6bb
bmCHagTWnBv0xKHRK4Cdyi2I7rg/ozZrR8lEYKtgVidLKBI6ZfcS1gHLjeeSp9F9wX4Lss4fX85j
0dOdpM3h6j2g9+r15mKENjeduWyYuo42f5EbiP68ZVTDcxFjYNF5cas+SOy2e5/912axspE+KNmH
2WI3sx79zz0+lN2sZiR2CV8vGew1cUMkm60OgEROVGZMbRYahSk1j1S+e6+8+XzB4JOhYDhhOu3D
cZRqT1qNbM/Ry7DlFthyWl/VleG1+i6fGgYrfv5L8GhuQ/nRT3e5f/6OMQkrQAdhSkXJLzOfEdc1
rIt/R0vxcRv/pjxVxs094tDGSjXcL3DVd4aCq+RSNVnuympQlIZAkmBzvEwuktzN8Uit52FkKcM7
yEDHIr/orsH8GmyKIqN/9J7i5ASwyUL1QiBM5GKe6TxM79D9CNICrKLU6A2yDz9LwXCP51/V+uMt
3AewxCLGVl2m8Mdusu9WZQ98hLmxWG69vPOY7OWrOrJdU7lvorwJVEBiCiXp9yaWRQkFFsU6UAgu
fG1CgxlmH+KW19IVJvXttgPYQi8Mo+BECHjKaaaT3/uP+HLYOsLDNPuMPRghN4MJXxts/Ov7dBQh
QO6VbwHAK2eGOM/Rg7Lt4RiO/ejP/48RCBmhLigXj5owV3ySKgC3KHUAsGnoMILleaFop8OIwS1F
LhSn9NR4X06s7c9himGKePGAWrPn1vJAtClEVyGeJbAIwGn4jhIjwIP7O75wPpF0JQnJ4Mi/etLo
foKY9oQpDZ6UG6gQXCMgDJBpOzlXUG5pAu90xK+Iaef1iMQJtB+rErp7Km/CBvuw1knv7MaZWL75
wImkBVRHfyi+tQL3biAJ80w4NwjKIisCCoZKYLpfnQa44bLdieS8R+AmdgkwJZl/uzbhPVS0EYbE
kycTUfCViKMAAkC6BXbF4Ono9dnLktsGiCFnZ+QgdQAUOMVfnPXAf0gkzzw3lPY8zQwFxd1X3MTd
mO+wSK9LRGVIsX5GSe8EHHU+vyf4amPZvdnIE8IklaceWyrytPnuJMhC8BzjqbQPzckAORzjsN7T
m9IEA6eQZIjDKLt+rhEbAKVcAj8rP8Rj3fbwlwPL0ZwsjrGO02mZddA9Qj89+nFZIgdfOuZNe0aO
LGAbxPbMJs8qgTW8k7mK3CaAYvFj7DEXSOMSZRj7PZ7MWG2IUFFznuO5dOFsq0ijlccVggpy2Yn3
Cie6GDS1s6PzVt8WN//3ocFtwqxFZ/IOmq7EGi5/3l2nABufnzyNkZ3jHbb4QrA3w0pASELv4pZ9
ccgA03x9mTE+gmNTNZzOkmEj4D8lCq3KY7UlYTjv2OrZA1Osh5/kWcDGYh6LR9i/t4Qf1x5O+jxa
BBbOPokrsbfYvHHK9GdHxFrU+bKAG30obsF3IYF5qD+u7mgt5BoH3r9Lniu0kA4WlC7gn8u6IrmZ
WAuvib3+iTyUG4N2XhyohYT1SSJkHmli2ZtwPlhBLKFh9/FYxqdTLDTSFF9BiOYrC0QIkgE7gx80
qOLdQF4kYtNiky0VDvocUDwmtFh7pikBMT8TBvokGOcut1qAO3T3bKRi4iVcHHbfEDss0PmQ0gE3
zBnjbbA7XGezjL+AICGaO+yH8PXGVZBY6ZgTe9PAe0DRfbvygAbtXgAexuiv3z/waVKGK5x8smMi
P2WYiu4xjotwA1Gkf5JuA0SU9pfRH/sOYS3wheTzwu+50GbIxtdhlgeomoYeN1wo+2xULlv0qU/x
x3jOSxsrHhzxFuKYb2D9vEPoo2hnY2paSl93Zv1b4NxMzc4bMFBjOefoFny96Zpbd1J22Qtg3aU7
svsgLgB5+sG1xCF9PerWwXi0mL2dznD0YyDyLLP26Y2MGKQoYm34ge2OulXW/GMQnWFHJsU0DIaM
9o1x3t0BpX1DdEVyDJwAaQgyzWWEYRifnWrkt98++3xFTiQGex+aFnLs+gecmwUkpuvnKSqwIE2m
PWWqAZcfIxuE6KFLZ+vUXQxcJehL9tMGf+C/yEZDQSc+NFMuGTaWXTG/p0uK8Z3hxMLCw2Qau0/H
A1uxpxyXPYoQz2OT5rGIsitwyYaNnQodFn7Zk6AimgSpFFf7v9Uvw8aFa0ca/OxMM2R47GFSKaMi
xluAyWIvA3X0E6hcGAdL4BQT33WXfC2MgpdmkWVHbDAAX/sIA/ylpfIKXI3dj0PQmsgrncBrcbtk
1XQOzuCWqb+ed1dxuGE1Aq8Ey86WSBTsfXzw6OjVzSS9B+x2Zn6cZYO9kei/4iZUQQaXR0BCMomp
N7Bb61FqQ43pzu+IdYs445DI+4w0+osYa2vuiYfxgvi6VCjSlWngeHL0FdlaHMfDIe2XjLNJKuBO
aIPpjjLx6pNrH+Y65ULoMmojhhbsFss9Tkrc4m6OIFIhiPHRpHak5WI42/kH4xBmNbR2BuncaQMP
BPoMOSX/wOcnnWzCEMn14P7bIOKtG00DZH1Mvd58OjH4oIwP6f3ciB1avLeu0lcUV78x+OXdStIC
3l8UcwD3cax6IkA/pj9467P3r+645VO6vJE8xl6xMvBEYk46o0TOQia9GxKvxdEWrz4txq1/Or2U
AatmqUeHZErKc4qBPpRL+tPaC9oR2ybPPV69XtiLFynkR6yh2JQL/BWYnYJKShNpXhzGJGIRGrdB
eB10M5uNIXnOPlI9cjaTrQVpshwCQ6Bac7KI9gk6GwW/2BE/oDveMQTPOyx4eocs5dWfM07im8MG
Z6bCgxQ68Y3zNiUiJe31WqhRMSDDdkF6YgGQ90SChJjZskDZEiVHXt6KsxuiDKffJ5VaQo9odAOO
1lXIRcC5l1GoAKGn7nR+H8/V1HQKk16XJFte/jssJFIm/uAqUnWn23Htx98MwtVG5NHPNRGRARkf
1Hl8c7FliqcLGbfJTVrpCBwcSouQlkH4lJ8/1KV7MD/AWB94aMSX1kCPYVTSseAU3kbphCUKXUXR
ixGTw/+V7mSBeg26FH9Z/wngd5dtIOapFYiF721CFKAK4QAjVGFpTXMgeZgRqhef0bTz+3MZLYhH
1bXfQ9Oy0pCnb4f6g9sllQMGdeTpMI1Zwv/JYVWAqHIeiLve4NmdUzK43lQ6McHjhZIgnKP8OepD
RYFvGcCpHO99ZzSERDlrUk9id8sEDWAWqxQpc0CIHr7peAWwLbVVli36gFs/Clk9JJrQ17jBgje6
bGWeV9QfF8sqGVfJ4TOjF6ejx1B1E66KEu2bx0xUbqrcdvF/nOIC2B3ghkuRwgQ90UdCXSg+0X3K
TzImX3EwBjQf1Lf5LNDY+FzcY+lpYwbm2FSrFAhAKjvNo1DCBaKAesG1yfs+lR607BuFvkw7pRkz
scwVD8plS7kHf4PWMXKgz8qKk06Zhwt/EXEg24c8h2zreG2yYUkWl6ROM2WQFp2tjTKJkHLAj5Sc
LTwE4t7J8DiGfZ7ZxgyvCaUpqxlAVcBJAa+341ORj8NfINIYFvXN8fhqjWGbckynZXTbw42+ANdZ
lQ13A46Cnz/MW8fCpRwLaLKKhJS+YDoLqPthFPwuhJUhvJh2bwJ8uQ9gPwxvf2i8hkzwWg2KWcoc
TiEAFuHQmnng86QufUTk4W5ACWCPNwVvzza49yi2fP8ifiK7NrpBMd6vF4HuwV7TLI58hh0QDavR
h9BpgGk8ptI3yjbwtSbHNLSQJZuTJ33LNpJ6nkk6Hal6vLIrJDJ7ALUS6sg7oOCSHpF6vjjGlKkH
Ovu2U+IDx7kQN2bsmXgKkedNbs8ruFLgV/kGgxHGDgJ6OXXDPwS1UHdK3IjczR78we3EzF+IW5/A
pnFX3jVkAsLkUSJypOD9ebQwvWLli8rT7bemPLf0GC7FG8gQvv0c+3z09PRPjEiBWYIPl4qI9suo
/eHbTZj30hO96bnKWd8Nhv80OEW2S/rtA/Rx5nMF0xUG1jIRSUEfw4xw8OXLu1/dxWDbn2wpMQOp
UiDXSipKjL/648MedVNE11LwZ0SmoBY9UGpR0iwoCoOhEHzbOXMYT7BXWdCNDzwcP9H/Sbh6OeSi
3zA3Dl/IFWhyqOkxGZmj6j7QI+ijeNoCqMaIDv+4MadtbyWroUn59i14mKSIJLUWWOLWne/7SC5j
cBwM1n0ivZcE13CfMOqpWZIqY5vkcRrQ5NE2dqVA5eEmgwZkllIrGLVH5MT5gT4VMqqk/ArNK91A
CAJrDuk3sIfDe/fFSYT7PTwpYbr0Bs0Y/5A5trOMUdtNT8zvpselFfDTU+zZMWJcPZiDbs4Qllm3
UPmTJru78OpQpvY60t9JatJN0XGYznYsU9jLPyqqt7eI/v+tCh1eGCsCGtAFWskhxUN6A4OL44VO
n3q1RXVzZ1kQvAhDjqkfd1WYZmzJLheavK1h++T9u/nSFWsBp1RGxm7qFYWE8jDBBAuEJ/b2MZaw
mP769AAHAb8+YI8FGJ9ugrElxY/whkR198v9wiD+6u9vTjnRCehgAo3uHroFvVX+ZiQiaSlQFRjE
pL/Y2h8RCUt2rt53yI1xQ78/bGWTyRIIZZN6wPkYPYheEQ3WApbRcYm96vvfSwqQ1shN8RTafgL4
0ac1c/OLmOpj+gKHDPWiwWrNuWskM1ERUE4pgGiOqBMdMOe2mywIXGXnoKTkh3BJ8nYT7tWpybc8
TCUl7If/YP62kZUodWtv/lnafIyTWKHFPaovTit32Wbo61XhfURlRw0Nba048iAAU4zTFa5TeEVz
Nr8dIjci6jNI1FPO5tgDd+cM4R85EtMetoMe/TYljGwNpRe3+nRCnCFYFZydoo6AGDMyozhigBux
mNx/3Yf/xAcjvs94r+55Asp7wE2D6d5buPr2DBdzJhQsdOwRXWr7F6o55U1vitDkxQU/nQMY5oOj
kVbjA9ePtCtaaAKUOSip9lK79QP4GeHzSF/loKBykLHfKyadBUM5D2PwDIYxs3abToDydONGQG3S
HdJRbOoJ6gHc5iD2wSQEnKpUtnk/vCZ6oKtvjeykMsO6sE5+3cOHIjP65uyCObvfio8FvOXvdIFX
vp2AbeJ4xfRpsm1wBnUvJd6vVYJR/6N2rXO0NZQFvFcF1FyLSwDZ/Fjcvsps+4em1x48ouag03sS
MQXvpf+dWr1Wj+a2aLC3SsoCOPauJYa4QEb2MaEYK+9Ms73JP/3F3nWd7iC1ImqfoUZdsE8zF3nz
5zEw8GRCwN4eoTUAF/tGu7vfGRgwSgf1rVsOr6uFAekobGFQdvCauq+Zyhp+d6rehu/JF0LaOSp7
31bQOKGd6z4jBneIIDsnCErRc2IlF2TcRd1F375vQlPQZgd6nH3QMFSzDPcZFiGgs8Y1+DxVlWtV
cGPx7JT57Nbn0H6GFWeooQiRaGjhDiyUiLcEnvT+G2qxMapy3BuODBMN3AJwvWv1Gl1teOudW+GL
7WN+ye3kEb1BM4bHrdKGNd/o0bXU3XSbJxrjZqoPX5Aa3sGx7J5uQTnXsf6u1MNQd8LRXn7zGlgw
CeOarXr5SqCLG25np/a2MqsANQP+fydDPSlPLP+JzunhffdBSYKg4aOpqNZ3rHsN/4yBINBoy2Fu
zQzi2gobr7BZBUwnDFef2PS8PS6I3XEtHTL33nK+F2V+grahPpMHjUpeg0m+fAykmB3OLp+gFXYM
H5PEG/JmPitX3/tix/Z295cQI/2aWPA3clJ+xLXRbyA3EGGHa7Tc+7z1VEARSANAUl+4+GR8Ul7y
ODg/GI3vNa9lYw/m3+YdTDZ0Rihes9vpVThUGkxt8ZtRjYe7YNdO3oNWjc+C20mr8X3nfaf8q4Zn
q/bdqSxsXLZjblWLk64rLnNa2PG1+Kns7Fq0Bx8mAo8JPKWl/69D7uOluH9IzG6OUM0+JywpcCns
rpMtMAQfGheZYmsie9LHkPw7A8twGcNqw+aYJ4/d7NZtQrdzzaL58q8v9cVLl9leSFlmFmjQI7I5
8l3aQtl4UQ/W1OSDyjyF7t0anBCanHIG42fNe7Zh9TgXlge6hqv/0jwslioYjzY3ofx3Ofjftvfd
hnbbw6Cuvfd3AHQ7JASvwWnOfbvt6UReaD0ilJRt95F01IUB5OzWO05krjTBcgGhlbBvLXXVvOrp
dTAGMdwH3wdZIE8DhoMw6djmMWc0udoewwE8JF6Ge8FJFXtXMV70yqvHryyQDd38k+1vD/6O2eUT
FqN3hk5fe+emiCybb+8Eklh626uqquigR4uW24DZ+/C/X5k0fDwC/vxy+cWBbufex4CnO93HTqZV
HEcgCrvRLqyG1bh5UMdaARkaVfjENWYfVRgbN7zWwa8wlcXnNbweu03QtnebvdI5Q6xaHVr0HGLm
QEE7fCL0CDpgotU8zBesFqfxd3bvaIudF4PNQMPUEZ3l/eJb3cPf8YUxi2czoJscYR6wKeB9uvAr
HBzw6alCK9Onh74+vX4V6o4qhBbQeHs63NYWIEFluyUinaurHf3G5oTFjoW/oF+TmGB4NyQhHVXd
1aWjnidfRwBueEcGKBaMhYB/09TDjh3sCb4qp2c7eDARGtyo7b7qhDZw321QeXtnKySY6dH29YNa
ZLdTcEYbWrSg/3jkKX/8crxnKFWrzj/9o8wvG49hhpc2uXPhrg6f367NV25EH7wmPkprqd0jsDRV
muFirxpVSOjh4x5cjsFpN3mxWt/q0lJvHSjONzo+WbNtI9w31P4d7MvIPkdWQ71e4QXbTf84mv8d
P16JtbG7fTn3bHwSRE3sHRqitCZ7Gz+3gSiUcfZ09j3r5ax3ASMZWnVslnuqq/A8qBm8M092pcj+
kg7j+5TPApwxfGIGTM8mvjWgSP7yMeRKpqRmO0PIrGQvEeL7BcK7cOSAFX4jcGIQ+F8VkwLfZG0A
v90Ywn8fNCt/rYBQmQGAEevZMDGDxPn3mA1nEtv99fusXMeGsk4HQMJmLoOzC+PPWz+3iz7ED1i0
yFu2aFT7BMPAsaBCm32JPZxBJKR+fKZtsrg+CR+TB5IuSOthcjaZCNGE3IHWjD+Ig4eF4ts8c46d
r9cElRlD4okx1Rq0Q+yP5OqN1dH/KxF1j9pHZ4RsmPkPDcVARqtMzzN0RWPGQof1ZtP6u0Cb2UCf
tHzMXxG/x/ScZMkcqFmg+hBO2m8HM7Kv3AsMG1x6ab3FPXdzSDMixQXPfTy4EFoO4MrkhE33GE+g
5QcT4p8Zsw6u0ABEe3GlS6Q8XkJ3ifpSjAf1NHiPgvUbcTnShiEOSSBFMOka/Fz/v5xA/v3oM1u/
Ls4/8oulEYc0SvEJrrbD3W2IWaaZ2JhYMujaT3ieFyNR7tGP8deCEQCGe8zlyrvPuheXpF8uLC0Q
Xq8OBA8tbyHCDuBdHFHvdwCGP5hVKzi51kokz6MyLZ2/dsxU0RkjIW2PTjhaeg/YUBe4xpNkC4YC
Y0vaswjqa+RuYglkFsoM4EqyXkMzK3t7dxEiuSV1HZ1KCCrKdxAsPxittVF3PeE3+c9+QOwUpZ8S
nIfqn6526gFc7kOG9AzZPXOWrvQR+AV4BG778SY7D7iYcEb+DdfvEMqL7cM/AW1nvoByEMhESq4M
xWUIsFPEPDZI3kACgQL4N0hOejjTH3KvsFw6ajqojwyJMGEETlzMmDk2HIblxaqevEL65TDnIAH7
uK0tpJ/ubrBZHGnXRLX5e2rEiTxNi20ST98KMOdBjc9MG6ouuRRypF6QJ8QrY98rVos1rfx/uN+W
x0uH+PJ1+34O5RrY+TyxfJqvIxIJyLUwfEUgQpp2E+LqzKXOF6nL6k5kUApMzFSOISvYmsvs6yUb
eQva0obZix0QTga7MLxSdWYS4QN/MCQ0ZdrZh5hTMoQzDtCdqcj5Bj5D5ey5lp7oQuBJxkRc2I1k
cHoWElsIiwWDluHm5w8tCPC09ypww3B28ZzrtOfzwvZ4RKt0FZWlTMMEHDj/IRgihWNEuzfVnN4Y
u8ox/jqqtwJlhJgjyiV823uI6Qaa02BDvAYDzOEo1YU4VXxGfBskvBuuDS7v9OUf56v0qOr2Ckob
rr0LHCUrxx7auE2LA64Yv9MkFhw4YiyDEkDFwGHmkC6OnoUgYiBZVxBKFi1jD5GczZ6yYnxmgaJ6
Sfd/cGM2oPo+/J0EwBK4Rh9wnV2YJCHsS6tmoe50PCVn0/hAhMjF+2bgqiZgmtEr0kd8HkP1Lp/w
RSCp9glWEM5OBgGFNom5JG1dyKzq1u8HorbzHTZy1gvhGEmTkaqotSRLGaqH0HMYc29okIwRxHNH
u4JFbYQKBk21FhD2g1BNUALug/g7Tasu6NDRt479Bzj93St15/jHornSVjlAZe0h9sk7BaFpp1p4
QXsZlSZDK/XJWI80d8EBOyxMHd/YWd4xG2TY6M2ecL4a6ALNgydOSBYOLLMl4+z8jA0cOCIi3zBa
Co4u4ZwTJFBkeUAHiLf+j6jw0LlmmGIzbBXCd7U2ziwRGniZFl0nC9xTGFy3nCO2dWtjxJd6fcLn
Xi2u6qSpwz0wrurcCq5YPiPkNH3zpLbYyixC69i9PcNvGdKwUM/XLUAYa+Eez2HdwXQz0ptda3Rt
hnQgZcYf2juoPsHt1TXPrryfhTF7cGe28wm4QotzZNNuPBVsIByD4b4e+hUEby1pdpsDDZlcB0OJ
8SIph/UTRw47PBfvpJMaMV3ryf+u99n96UtH2OnX3VOBr0/2iKrxfoR4uTksyXKl5N1l9eQYU67p
WLoO7x8A4W3a5Jd2GT7URSulKq/WEFG2Kb0XnekbiUsrfAYmmVfW5Llu/d3RMF5hpLh8bv4HPXc/
WNA6YXP7VFzxZ04RTEHc6J3yawwpagEfYbqzXbMMOiktg7pi5b5DDbMUEoQOmKN7QoPdM3t3mFrK
vOenMKfnWXMhAA1ue3ycEYcpRjlAtDh/OA/AL3YlDLF7YhvMZlPH98pbwVzkwdz9ow9JNyYK+01b
KOgQzzQH1BOKN4DYG7Y8hJitD6pPQboXXfp8+WTnkvAcQAogV448SVhrDjmBgzQ8DiLs4vDnwyqF
PVPB/6NMdqRi76PJw5jZ+3G/cTSJM5cKfg1ZobQcktoyxJJC3arWcKZiU4atKXaAykKKioEDSh/H
mom6FlgfyBMqOuwSKaLWBG6hsCGrlxy1jE1W+00tF3GetmcbpnG+sBuJ/pyt2zVlB/qpwUyOeYaE
IsF1hXkQF9Ap4BOYngFwxVwgvyNtSeuJTCHBMREfAWEyRhPZlcSWGeFmd4LgwgswgV0y8BCej+yt
NFR+8m8PCj5AmFi5AUgpNhcbPhk7G0ECGdIUk4OBt5ZpZJjq/XTFDAu4j6FPFxTRm7LCoMkVW80B
Aiu+A5zBf7pSdk9we64S6dzYXEAiydCizqAd2gGzdeanOROUEMjKvJAeIIMiwSUxOPYQsRKtVQN1
heDDhnMdL/MvzqtsuquiPWbynTdIuySz50CyABsBEZkXVLrUgVQRLB0P6d/3p4PgAXyghzrl4FUG
PM4b9xuu120ks2/JB48LvsAKQAp8lkQ6trfjH0zIKBpeT+4/xEozYotvvG6IhUX6ZRxI8QYYRyWL
L8qEjgWmy747E3gflCyTA50vHaziO5jNJnt03Q0LmhFMCPwVc3KIY1+jBMf9ZS6QPklloNgcrqQT
w2XMFiOAjE767FbSpZUjLdsunMMQv9InDeeqg7ylsHrlZmGqx1YtRuxAcBR4D87eJ49NJE/+aXXB
XmnL8Kj3VC/X6Hgo/qjv2W6p47AK69K2MEp4tSjQEWpUGPYUevc+OeaHdlA9lYFzF0uaRF1aMMzq
krOCk9AASQbPuAX7TqDtkeJwZjagV/zLsxt1GRXkxW88u++GYn+V3LJPiGyOyQDnDIcsrBlcObgR
bnQfRfeeFJeQQpiSgociA1tpD18moFQb1NlC1c0OvAUwnar6E7+C6f7TqwtDepO2veZ4FUOn1aUc
AxxGpSIumyDNG8+EBeR/dOQwYSxcQN4KPxRGNmdgXaRVLGapq+489LCv0t87ifhYikeWw4pBXrmE
0rFYbwkc5Uf5hBZQshSWhs4frGjYHlH0FnaKFA+pzQQFWE/K050nAOj8/u7eUKwg2f/xhG3vhZ7o
Tj1zfwcLsLSZnRAcgHy6AfvP6bSVpeFd/p4u5jskJfQC0xJ0naDU7foR6kBF3hWP9dDumakZ3el1
sddA7gal56hsdL2Ae1QQ2F0ZmGd1sRDDJq7lcnvpiK87/4XE2s4Pkzs+txpoQZdW0gB7eoUPsIG0
zBdENIMOnQdsq0ZczS9AmbZgSrcUhKV8OCfEG4x7xJCahHapaNlH3duIQtGaLqZQj92S1S+z47Tj
r3jokEtPoHoFGWULZH7WC3b6Ssr9owcutQKaRrwUYguluHlslkLe4pK3OR1gaHki6IKdzcxkv8No
E6pexjPEseETS8Lt8mzwhjCnMxwuzzOmQDDFWTI/JZUUudgwL1x9C1GDkq/lQAdC/YesDBI4YwhI
d9DPHmpojB+kSjNz4kHILWYM8tJbxtvxk/J9ymdil//B8b7P0078NE8xZTEFYQIuy5DyO6B4Mp0G
6KdG308ra3DCcZ/MmkrozMHfavvNWu0yYhLjS+8VNf9d2+oOxjay4SyHRoh874RljaXqLuf3+DsF
kUnKu9M2/SdugTF5I1QupFdErw/0en1qRtqwk76SDsyQ6LDchpQBCNxO0RHKRky5kFzxZozrv44p
sScV9QXbA65w7otMj7Duamn9cLUUGDVhU3gG8hMPqN7huQxK3gfDhLTRPS6bg3NxRtIPBjKinGnt
QL6of82svLrPxOoZrEnYQyAlB0Bwc/AIDkDh7iHXYP4irS6qRMv4BPuCbeko5upMsJAgQ+JtUyKK
cYrZ2/Zn5ZCRJiybZ/Q5KDzAjfiQR/vk0T3ld0Dv/hdKasSxtQ1BSnkWDoMOE9dTcQjLKQDYKSxH
2+wCEkhBNaN+6aRWJMCWpZ4gmuE2xf0GiDWHXELDjhb8qvn6ssq3I6qx/eoZGPHmTqgDhO/28AyH
k6/sPoJy1AQp75/6ZsoIbPt1773PFqq5GW3TR3JVlPAAYVpW5bwhnqzh+U3B626ZJuLJEG6nu1Ed
tYcnv4GpNgYmUWP6ybThpThE1kjmA+eqe+V+4UDagq/UUkbc6XfSBb/D7aS+IjVHS8A2x7vkQBX2
gJo8MrqvCcTQJUYxPau4d/GAGbZZMBeytYoqvxBdQuQwtiKEiPVa4ZUSswMge11delbPTmjw7KQ9
+D5cG+PcQ//R3Y076pFQQYbA76yN2ikT8hT7ZWYCCdQuf55DYmsSYkVQVnEOxQxC2PUp4JqDw7g9
OIDDHORDp3Z4iPiVZvcDDTFmheMrO+z0sQCC4YZKOSTgOTRf7qMTsaGYZ/XmfOHjCFzcagUXiOSY
UyUQGjrpF0MZ232QTv/17TJYYKDeOKjKCllLtqIEaFAcc4efXV7w5BLL8Ii0bHFzrsAVp6AJ8Geq
U9ji47GkKgzplnekKAaX5bPC57jTdEqcgCZMAJyDpYxuw+S8ggJgNN1GI9gNgQ4tJbAj9McV7gxQ
uy2PQnc3OESPLnI1M7r29mV3n3dYjwtcywbH6K57jXhfga34GEVWD7UI2+wGO6hLICA841ilfQLW
ddvjaT0YYIwB9lA0HzuUN2fSJLpMF2CHNy7qjlPoy2etUezzFC16wAC1ZLZQI0X1CpziuwWd4f+b
+XnwmiyugX4NUHx1rr5Y9Q3woWFCm9MFhJ/Mjp4pn2FfybzlY6nXhEkFwwDWBfkdDUXHQz/DAOMA
g7V0QSrKJu7hSGT4fdrjnB6LrQqAGrnid324KGqC/UDnSFFVivoQ84qOu6PFHG7TJ4nMd7b9W+8S
6DH6eWr0ckCLndPPKUhcWGmzkSKQk7gbXRR2ImIXnp/s4vRylxzFGALbNalREi9OAVt6hEVhExtS
VixMMAJ+7BNyPFPo8o/7gf1yXn+UuUTEav8dv5f8sIapPEBrE/C0ep3YwIdK/8MofC1tpz5p/bEp
wsDPLvPn+qguaS0aIj3UJxxaHochR+IHuitEpBT/+3XlGzFymD2sijqUEBQmm/5Tvf/hCwHZrlT8
YsRPI7lzq7d36Ys9IvMR94IOSCS5TJzpZawRkiK61/y+hnZ/iI5sDLaoQlG0yn/5ECkXL+ernQJu
2wnu5d9hvkWyx1XhBBb1i1CL6JSMyT7jkBOMRqoOsZC0YUTGDFeJJwl4G17lE5pDUDJ+gKI/4p/k
3aEyXNaimNJjMdTmLdg/7rSHHdzNOxM2nHpAZMLfc02keHzr/d6XF7j0uM84uIGDotDC2uPvhFHN
aa158u85ImMddMD2/sfSmTUrii1R+BcRoTgAr2xmxXl+MbRUcEARRNFff788faOiq7tPWecw7J07
c+VaK5ujZFlGmM4sKlc/1f3SxbUzpgcippLb5bZXEYTkzWBEdZoz/2KQYixKmYS+VxaHYw5qZFVM
WWG0DNp0r70scD7o4YXcOzsXqMC3zdl7JyG34yNv3fOzeZw6er4MrgVtFp+vsxpGt02hUCLx5hjg
5DR6KY+SP2js5c0WPCG67DmyDdYXS4mdV/gp5DN5Ffx+ZMXwX/JX+Q700hDdMLQl3UB1OeZ+vhEe
p77Ue9xWe38FK8IL1bnPhbKYhi/nG7U3VNu4N0FLo6yEpTtsHbGWniFxRkRkrsQtjd54m9okcZj7
02WcWBprffl04uQUQpQv1NSoDYaAzx66fPnkLer20D4FlB83Uk7GdaETbaqUzJo0hA/IirMc7SDs
N/4eXwPCBWV9hoim7DYPik/JJ/o4ry1f4yffnb67zxPDGpQJbYQREUfiowqzmGvUHXP17XfIqPLx
jfXX5kWfc35StUTVRqKPbYgV8oOnN/9+pDJnO0iejAk8QGErZM3VssH2N/8SJwzAYhPycAXsIXTP
sgP3wIOW67rJ/DfkFFC3mOGA4woP0tcHL0IHpOjSqVbiFyseViyWqObLvwVkdnZTEWsjwgNr4zo1
mfMDTLDhtxbWTBRi5v6NoU4yZO8CvZGJKez4lawAURMU6hM+nGq6XRL5NtwGgQiv2oloIx57izvV
Dpf5mSBWjt6D7PAJYRO4qJaVcWCE0J5aaSrMSazmKDo5wOX1/RWgh2rGfB4gve0/IZZJLUrW4979
ElaAYo3z4AhhF/B1MLH2nlDpMOehz9siHU7dV/yak0fytmgtk4jmakvH8Yql64NgTW68ZZ6ZzKIU
taIO3J2TP6PxhuFPwOFVf5fwsyhKEo93su8C7DERnSgTY1Y/TDyQcqdJv3ySTOWG9YSLN1WyFDEI
2TSEHbT3uPfTIxikVNU4DDK/qzXSZtYojyVy816J4PqSKoFf+YbBeQS3TQqjmFdMiPZec7FBOhIQ
8Zzhj8n72oR+ok+T0NqmaL+R/m8nD35qK6wR58qj4xn0GiwgkixuDlAm4FiRNzX8DG88JRoAHjOc
WC9WSECU5cNqg0i0tevdrmGXU+wIQCeZd+Hks1dfjABlvGEamwMGPMnjgjGrwSNHEOKXUyCtgL1J
FCZe9rSRDPplV/AUjNF2wE8AeLRE5zt8LptrMjNbCImVW8zo4IrBVziMgUNkGYhKwWScGnzD/6YF
QXZvA0yLjVClnq6gH7+bB7YCYeY2KxDgw7j1yEBadFtd2uCE+ze/6cPkTMvHUHDJxQQeE+U5XmRx
6nRD0nosbvGoo5qxfJT1ixLF7j/xySVZQuQ/MSEqGoziJryqNzIJUFl5o3MmL47bvTaeThwoTop5
4IEl0FpTjIvex9Ufwstmc/KG6J+IXsAeHd/BaCTGbQG7NNgp3/cnGfgXvUQ4ndTCrOIomLs2X0+9
iT3CbxVUGoYWHNXIHf07wpS80+8bQFHGpBMbR7xTfkwegM+9nac0nuMKIEeYkpxpKB9QmoiLrd8I
cRT7a3whE4YFyEWNp3iEIiRbL2n+4RpBu6OCIy0tSXVYPAKUd9OPgmd3+CO5Tyn9avX7CkqJ5xmN
ID6LN5OapLgA+5M3bquPcBCB/wlKFbBoCRJN+jdNwkWTxijapT4sXO0KjHad9WmEIW4A3Id5jxfM
HPBL2Fjo7pAmKoFOET6WAUgTNSvcR4hUIDPRgtFjQh2OzCVbmj+esbLptVyiN1kNt0UEJ3YfjBCm
NsSfp/Cwi5siErT75zV6F8waaJVZ8RKHL5f6Gzo9jrAWanBPqHToWE5M/b57tDRGgnMVtGVhpWoW
Bl+OUCtpKbLCIUsFndE4fXCd43E+FxCWq8Gmh1z9z35EzkxgQOryPaAZ+r/pYNBfNjeIwwY8clAV
Rds/j+cdbO3WYs15EGSX85MhfgQFlDUMgBrUhuOmk/UA0QlfhShUqECWmAyvf8l0oPaF2SWyhKIH
5jsnTXboj2+Gxxq/evmZPpDVhzwn6EDO93TE5xQlEs7tQkwAeAQ5CAbYx91sfNEZRbImDojs4BaL
GxveifSFzJvDk/Q4jSt76nDuuoPuCuN3SjBaSp8lE+BEFcPC58eAhs6VsJrTxZpFKyEuAOumz4oh
LkYY27v3ymx/BNcE/i1WbTKTVXAlhdOCBGmkupC0EdDGw6aDwSNzyqmdZBw7w8/Pg5Ww+SoFlwzG
ILF/zj+RqmZCCM4cC2o6dPf5VBRPtDAdLkDENr9I1ih41nOtgC17C2jjX9dL1xvoIDv6kc6j9+0P
sozOIKjlK0ZLQ+aAPgboAxuoh39xGDQQTmiB/nWoOKA4Q0m6yQb+XjeVbMxCOPTQONjerWXvNRvx
jYIUK42E51p2s5wk0vFPNIf+lOt+Ue2zMDE0iQdQNviPHyKzOcojnOf+2rhH6VOy9UnUWSRjSPMU
ivxi1m+qrhlT//4eSlzusEWgUQgDPoBFRQsV3VXPYLsrwjB+d9INYFGf3nPWynk4BgmUH18rhIi8
Bi3amamzE25ogzQQezkyYlLJAksWiKj04boB9PaFW0f90RdhAcEAnIkYRXpEp8cjCIqZIwuZHiQP
MBcu5AmNFTIOTlDZ0IIZygpm+fxbu7T9hdQosYzmLXHOtd30S+iT3jt9SlGTBeiuiGZwGICT0UkE
pCyYP3M0kSlArgS3gsqqRDYmvjtMbw9Qoiol3kfk6KiCpD94IsmiIQAAD8zLGEX87Ug4IEUeTtoI
/i9+BDKJDINCaBzYXOl3D+UrLGYaBiWv43t2EKTTWxhBC5yclTQv5XH+/6n+B3i5yhzCnoYBLH3v
u9hxAkii6797oDrszN5cXTGagRbvTwts0Vz8kRWNhq/Iz8QOVYLaGOdKkHqounPXpfhG0TYgUl6d
7p6dQbT0geKDAh6t1iVQE13xrRR7rr45XUJA2NFfoRH/B5nj+0QszvyPSkwiqDHsfcclCHxWSN8J
RbDFZAAx6oWlHYndwlYxAPXuRjsX8olPq//dm0wue7GAp2L27/ZD51gdUJ5FrEjACrricNiZjgFm
slgxeVHkYAcDKYHi+peFW3yxXxdTuIM0TlmNPa6YoE1SzdsVLTmRApd7XxzD6MUsW+hxhFEzvSsS
ABOpg9GvGHHHszbWUq1xWDCdjstw7dyd+MxSglAhhmw2Mkto5mK3NT6x6YG61EAPpM0hFS3LU9Kk
B0UIuR+N3g9RdwF2KtqcMjp0xYOBT8BApi/C0PfVggvuQ/WEThma0GF0SDJrw8chN1Ewfakuojnp
T6V2NwwLdtPoOjzdjtJipyQUJfKtz9Cct42R8oqjC9644yIcFq/1H07kCc7mmDYBJ677Ptx7brEp
j0DsBjm+5Uzpwb0m6eGM8aEIsW1QHfbRrlFJcwCxeHn7XMxuIG7uH+dH86uLD8dirAXtceHUK4Nx
fhFTJ3yEQsw953bRy1gj/cV5aYWKDHx8j0/BzcXNDJHUCs0yajbEjgqGcHD4JHYAdg8lES03nsIn
8RWm1VbvxDj+1pUjs6NuNDCkR8/M4e387Tkb0xflG9Obgw3JMwQCcRKonw4H8oEnLA0mVlDVtOen
E9Yg8hMiM4iuo7nJ8SmKQ4ww4NdiRoUGD/EQQg2ejOF+KM/X2MgTGHN8EdnofDv8kJ+GuKchUcAj
Dx72auXhKicT2jkjUt8ZKxKNlnsJCsRLtG++sK/++PFTohxoBEQCEwVTs4TmzZHOMhiz/SI5UBQe
ucIEqU8kuz7nJy8XGw2KAqYRw6j44rcVkeCjrz+J5P6JShgDHmQL4B1SHQFSc+5+HOzhSSITG0LX
EoXGllOKbKn33CO8gqLQjWETtHhfjsOhNT47BAjmnWUjJKjsO8NQ0MA4Q+O5C7MIa7nRtuH8Ez8p
2Y+7KfXYeGHMesEJ+Ygkn6QfDkkV3ZnVrb94COWmp3+RXMA0J9wx9KAx42gcI+8pRUXWs2jPcpSC
X5gkLxhP02mdTssh+cf5TYfVN2LxRmxDjh5hgoi+/cvYkb6Pmdu6X+IaSBIr61K6l0KLW5Ni7XS4
XRGHAGqywqN3iWBCfNTQD0jVAtNToKviOKUthUMFZTiOUoMbIy9hYD3BWYFybGvzbDq5W49L72i4
2P8tqRXayLVt0RbGXgU/L/XMsGbmoWqHMghm6y0b/55n/jJvhg5EBDqFiJopxH2qATKnfD/55785
AG+D9SWYT2m0SZ4pooDFgjfBu/AwY4ilNyatZ/Ic0iu8ChiOu4LZdMB7lT4ZL7L/g6IB7wvRADcD
FrHFIsRg1JRLKk7pDlojnZSuV+/UnJYRc0d2NKhgdNEEt2wZ7YaTLesH62efnl2fQJOQVIdJBMsq
RPSFcwLaYVIa3PWw/2//g7yoBmK7uIPiP8Vve0pbfS70Q2wgYOC9TaqaB3PcqS6YrcxyOY9EfQfv
QhrKcy6SjECf0KjBFoZ6TWax7dbufdFfXyam3foSgj//+iPtOBKZLqc1QlkWhVRzN5V3oHo4HedF
45rWMjuWd7yDc1MsFBrs3M3d44iRSvakpsbGZxIFdDsE4fdEnNJHQBTNHTziaDUyt06cUK8hAlCS
Nh7ghaNfSEJ9bHaZLrOchVipMSgngJXOl7bQr0QGTdJIEkcmLG38f7giUS/RaBbEhFjG6g6IX2NC
5JTC1MVcGSHxZGSoUdb3OSosF8s1uHgBlkq8Q4iSlDVSHXdS/jLYHDsb4cDXj51YV8OwBS1vchnC
eNxvYpwUIJyhIQzQEwjEUdm/4eLQnRwOku3TIl2OEViSwebhiufUS+fk44t4BaWY3FBk26/xewIY
Ig45U04d5IYxNq1DhyY75+IUUsZ8yoI8jGmnXRFJIsaBSNAek6YarM24u4MDdpu1I7hd4ew2xRsX
qB8dCKpFCg9/fECw3SODfhcObbmLDhq0RfZHkTVuULsgUQYCEDwXo1ZOWjCQAUo7qckbm+18FbcL
fPtINaWUg0JBkSWrC+sZEcYgvpxTAppDDC7+envyGEo5ShQyNWDcU4BuEMJDhN7p6fbGpJAHPPeg
lRASaattV5IaCnfiK0CJqdqlFIBi/HaHq8BH035yWsTXQZ6pDTf9CM6ctiVZlzYuFl1S467dZfOc
+6N/ppPEyFcdTNJH/pJzkJ4laF3DtA22ZMMZGDuaLRBOM4yHhNol1pAdWBHcNwnPn5FbRSpwj2nA
P/CyhPvBhBfcGd7qO2RmDl0uT4TmNAudW0CavG6dBAxw0RmduAvSZGN98wVokaCW2tUIr2myKlLr
GwY9/HZZtEntB2t8pRhcSCUJ5wxzFAqtKRmfPjmM8TQCKRgAvXCjuFDB55nx2J2XqJ9PAXguzps+
9YhsfSy5OuTdHyIu8BBpweDlLoXGhtyMRjvUisl0KpxiWsURkmmxDudmGSvy8jBO46jIlfjr4E2C
vzS6eNgi1Hm9WD+hs3NES5r6nKygkxe/DLQ+/2sFPwr6/g1bfhkCvR1/1ZXTUph4FOuiRAalP2Ht
BUONkNSlhronUKGbeNLOTCh5/fWy6/hHcxSihPehGIsNM5TWZszdkvxCyAh6vRS3f5EbXtSbfA2Z
+tt/T17wBjgv8Xt1KcTxpHg6OCcAqbxtZgBxKJExUVWj300leSDTB1b8wAXlnOGoE+MPFGwYtpge
3oFAurf4clQkT4XPWXl38QKUZK5NvZ8Nv/yODw2dIt9f8yamUzJ6xMEy58a3wU4F0zMiybRIELLZ
WqInCcMCPKb3djgciAGG0yGrINulfhG+LhY+Jf7BkL2k5hFOhhChBUnttW8OZyLVEaVRNsToXWD8
E7fxl13oRDSSH2LWiHhqT25LuEeuy/IlSaKFzg9mfZCNng4neWp/Tjo4txhiZYPOXxsdeBxc20cx
tsL9z5T7Ai1QCJqIHN9EGViCxyl2j3wnaicO5wq3+gO+X2QPzeHiBcmjxdRLnuaJwuY2NoEcWdW0
xOz7Rrw/0w84jvOOMdLEme2vsuhOOXxZ6uSJQSSbgrAUHw5/buhnTBwxDNAE8xCkV+w1sx6VugIn
AqARoTNbdrDsICoEcXUU9gmW+oPPIigycCWs9Xj8JKOOdWIM6zXogV3/Uc3mpP4Xt4szFZWAtJuS
/SFDtt/jU4Sj1YctSWADaRJLrY21ovAb7DeYGax4XOMpwjlhSZA+8TiEw8JhSk4IOfgeIvNZrdhC
UGbE7VVWJKmRNiYLZg1QQQG+sWdpYAjxDAgTewEUxkSSyFC5q8/gq1eYvxDG/DURdNnwOMOnEn2o
zjlKp9EUhAynJkZBDkYj4EI80tBFw3b/NxIzjEwZMsQvU43RKLurkZylcqk9aJh4qBIzWN8R02Bh
ZwcoSaJ/x+7B77g+VRZOIfAwiK68eg34x+G4FWCOHTRq3D3WtuhmOT0kKQYYxkguhqOGzRgbvFf1
4AM/bLPgDCOrXrBqOD2moF0ASooTV5leojrAyGDm3BPLmE19ArSR1LP2yELRX/RZQJD92cYyb0vG
FZDYUspxKdI5AnJzQNF48P54rHn3fwsQvimpDY5BwYIklUIigmTCHPDGjUw/x3MDeWJEVeXuCvYZ
38pHJYXXJ8+RGyaqsHovfzxAHhM1G3YQTr8vbv4lMGRzgodjBY9drSPuYypVOAQxZAnu7j7Y7b5A
Ru4S3HJJiksgcacX8MfdhwYDsANVAEaJi0DcNbAIGA7DX2B7TyT5uAUjQ3Spt1hzlbsBdBiSPmRz
Ugiw7raL6wEmlXEvWXCiX0YNxXFLANHu3NkA6reYBdywMHh2yfyI0zfK/k5IJD4kJ36UTPiumftp
+g4GRpRf+BvlO84+PgqismhAEsQBqo/aDSuSVmrvN54EhYUeC11b95GzyaXFECl4nbxlJbxCMZbA
PBNFeoDOV3V3MBsMRVXasX+hZt8P8UbjG6IMbjaduxwFuzyMS3tfzWfDGM2TvXq6K8q/P8emGAGV
Ze+zYLh5Oxtjyi3SW88UXgoLlOXsyQOX8POeW8ZvQ6IGnRChMuCZx+OaiclMjFYARLgxOSxkDocY
edYW/cEWnhQsGdsBGGCJAfQWfG61aIZ4GQC5PVBzs8/f4oOPJyTjzfctz2tHLzqkz/iTktVdLaYK
MFBcV5tmWzHDALv8GpQgevXNrysD59VlBgH+xFO+2fvPAN/W6IvDrmrwaWv1GCBgbqhz6W3HH4hr
9s+y7xT8dcUHupTXdrUrF+0obfXbBCMgo/ADqek50BXDyhMYGlBX24VX/oJLCxcpt9MNPsp6qVsf
Wyy4bnw/xjNtmdd2hzBqGiA4ucPkFtIgp0qHDwMYNGHCpX1fgbVzbJLuOdqNl9DWo4RjUdojv9Xn
42SGU5/nuX6808M5zy83iOsLHuwl+KoKek7Yah1+n15rmN7Xn3pTFd579Y06mreq3EaUQzAaV9oI
0oCx4vvrkdF05OFowwts6KfRq3780PKJAcjjM/+4lypC3v9xOjBm7K+r3913wtPTcLk9fSmEmDhS
BqQQtB0P6Gdp36h3iL0W0wbOMrV2wyu5j4jLLhUYOeiHn5Z06O8wTMIlqV3pl7DeDmszJAfJHE3v
383wwrfhYTJTV71XzWFrSCNMc/Bt/zL2NocFhq8uQCmImvt6894AJZ5QZurVpQhrj+WTppMVifLK
TPkzUxpelmV3f0HX586sv1v5uboqJ90savZftMkgmYZvi9HKwe8H6w7djJ1vI73Yd+yn1r/SicWR
lDg3fq+qj8Ofn7/DNLyFNzPkf6wp12jM+SxC85J5Bv2G/zr3z0j52hHY0cU972m33r3aPNWwtPqv
tX6JWX0G7YmPHp61Pi1eI+wwLy8h86e+G1eu1Tpi8dFQt5drFI4BWevWhV+CGKzLNrgQir5s7wb2
Y6TDqumxNDuMP8Mh3YUkFG9u4fbLEvZZ27VjlMHj7pr+Gd8Fk6tzjOGbQP4bPB+DJt058sFzirzi
xMARCgbOhs3mObBE2c8YoUrJDKfaO5uK9f5xWkODsb6AUuzLglfaMn3izQ2KL6+ptd08bo5+c4t0
1K40LEWizpkoWtVD3Ad+r7gsB5dP1G2tnvXwI1w7M6PUMODgONLtaWEi9zP8dmecO41P/6elHNsQ
H1FIquc1zmn29bd4O9A1uGkgvxZOLkZYOHl70ngsbon7icysd01Vdom0tKcVkRbQ90BviiTrX6fp
CI63Heus7I97njRUnrrbcbNepufJ4wmP7NntWYlbNseZqVimnYIpahab2gyNzsRiZzK3OaUdjiLM
01kq/3jYcdLFuoX9JKoEsFy5EZqbWCJh5E5V1tvWnJ5cBFn2WRxFDVjf9477zAd5x32ZAVGMgdAT
Xb3QH3mNNPxdkDLWB/65eD/am/ZrRKxCtGqJkofr2m7e/zoiQQaOsWYmIIVOS52UeEpeRWJKKyag
FXP9HEnRSEvuE3OCULX1Ud1WKMWadIF04MQf5wmDpHH8wRfb3zdaPrpggFo7vJt2eH3aDM0tetst
yLY+1bHhY+jzz6ZUbczzdYnUEto5gwLclhnQYN76uvqg8fMvdJOd9mtS0qHfZTsUe393bRPwc4d5
6e1+zpQelIlJ4fQz5D45pFFtadpddqj/QaUQGF1yZus4j8ot6YqzFot140waLqUp7q4UKeMuLcb1
62XaydZxvqlHplbuP/b1z9b0Pb9BxEgoaEQWHH0dizmrOHnvaJVsvRGCbJylsL0xMFRuupPjVQY/
mw8vse/MTHqjiEQeab/hkdizkD9895gKaYIUO921ebGPobVVE9twR319pTM/3l5jdH7HbpJJWUI8
FxOquianara8VwvtjNpBS06DXPfXf2hxm9waa0EsjTCAF6NTqk39xlBMQbSuYb+Vq6dDGpStWi2/
k85I8MThMz8BNqELBckcMyMeWqCosHZV6lYJXG2s0p1uEb4MBxddeoF6jY+J3/Hx54Lft+6TXCUQ
LdZNcuqX26IGsK9a9KCtRgfrzz7fWheMtqtKO02i5zL9zFqkF1QyrfYAxw0GjGXk+5bh6q8BvBY8
AXMfN/rra9DsKMus7eq3Z6qu4abwHhCgrH8v0ukDQ+bmsKhgZ1Jv0MiE/wae2GRgEVOHQ/Ma6xO5
Iptg2Q0X2dYlae3GGglGcwS+APvkKRLN81CYaQXk3jcgLuuA3jF8kall9Fn7wr6h7SXymM4Ro3eZ
Orh7gczxAjB0fVlqVzU8WiNS/EDgArwAzK4/0BTYFT+S/cLb7jiAXNlftdf8enCHsSpC4Gh/kSmh
MFi1IB4Yzo9Sz/2e3k7Mia23mYjgPe+HxfOrPoX6IbJq4QRTtsIb9UN98Q0MDk+XrsqpHJS1zgry
c41OCEn6NAfgS/q3cZHDVboOC//01nvP3OGzUMjNC4yq1ie80kFL0VFwBIewOkTk0uAuhHjFmHqN
kUUQkKb5XHD3Br2eqyrrhQ4lyn3VJPnaJ2i0A5rPULgw+D9pFxdSfwEdQ4yfS8hEtiO2bRzfzv5s
d3pPGtPFFj17CtieOynUHLu+SwrVVo0Fh+rXBkGryTuflOQW3+1J02ZySqOvmKrwko5UeRjQUYH9
qBKtWWtW8UpfHm0sEx+BhDzSYKYMeu1pno9TbdOCAWZbQ44pn46DV9qf2h6Sm9hdAjboGejEmHwI
mZ0ZbsfkX+gu4H6UNnzZvdG7O0Vu7+8jjvSX7rxB24zgTR5XeAagfIMU8LPbdGt7rx/1jmNpqquq
3/xlBfn6Cqr2dYxgmASbor96raRexj5r3ZG5eOU+GQo3h/4N40LpNJ7OUCf3Aa74v+DBNG2z7YSz
GWMiwEoJmoSU44s57MsX9YsYJA6yNUS/Wt0LMegA2G+4r4db4DRsv9gwulsDiA+s0/qi+xyxEdr8
urAtMaSOzqMBcxebTLd+fAChiSHXQwEgUyX+/TNnWycz+nlbUQ39rtQ+Ys4LiMuOBwBH7lIEXwur
FP34IKXExiJXVR6Tmsb6rDUxnS55t+Ka6Y3HcitPPEn2WF7CShi97d9ExjutS91eoxS40IszgzkV
Vl6r07epoAhx7OAIgT4QCAGiHH2L12RQ4OmO2A+XDIIaw93jf78Iogo2Q8TDVhvZJnqoXxfmdz5o
m8H152kEois5lfOAa02+08yYA8WAb+TrUKhstypmWxz7w2syYvQrTV6oLEzqZOYp5GRXg9iohWzo
AnrS6JrDMJ0XxHOTQHC6XQenKZsCXRLQ3gdMgR1o9GuKjktrelOttYadPLPKtdUzqCn7/du5965m
XSZd2B8ST5Z5l9P262L1142vX1U0eno6fKZCxn7m7vYaXyAgTy9+VlLytZLoBDv3N8ElqJijIqrq
xY8y7Onyu5aEbMcclgHaeLh8PwKbMTJGYs8OhvqzG4PCK7xH5udFQJp5w0/G/TDXcVA112mom5Ky
/YwQi7dfeD9v3lZM3mg10db2zeaYpOxsb74/d2OlONLaZZdd1HKYFpDYSWxWLujTG2Aa2s+XySvB
u8f4bznpzox3L0o+lUWzOhxu7rOYdJK8HUa/eaP33N2UrsHW/EmIeGdedhdQ/dq1yZso6IYUMGV0
h8kEfvp1dNQ+hnu+k2x03aqh+BaLYmVR79nZdqo34gaLxc5xOLELqq3tzdHOfXJ0mtn2rxg32Myz
X+I3ukjQNdAbDAwgqUZNy26Qg2+nnDcybQ2K5CKTsuW5dbZIxT8OXtuNkH7sTcdmJjJQ4g3PeKo3
rBiuLLPhrlF9ekO+DkvLb52YPZZBl/+37PhW22ubfvEbQj3pZE5b3DEovKhuvm7haujY2i7s1L5R
HQgv255ZhdhDP52y6XSn7Gwb84WEVAXpYO/8L0JbzPgyDtxaPWmwQZvNwD1fpwZ9Hzg2sMSI03Sp
fY6IS4w883dkNInHpocEXMGppQOZq136E3mO+GaNe80pxbD3M7kxypoGRDfNI5Engdami7RS10v0
0sLq63Spiy5kzBcKnPXid1ed8Mml1/8eZc8I83eIlE5P7At8ZJLE+XMNNGOM/lzowYw7sCqoA2JR
OoIc5jbOASeOL6FCmvQe7qy/kdmGcljo4aMKNHe7vk0vQ3hwjQ+zTqyG2nYxRtf8Y7EksDD09NgI
+52UoXzwMerJv+6hSUURmBAasPxge9hhvafvFzLR1H/nDANkriLXl7vtKiybzPJx9MSpVdl27zTY
3c4vblCldzBISeKLPnuzbB7sEiN8nUM+aZLBO0npMutNP8Jt/AVWdnyUbsmVj5v+67kv795TAzjq
JPbV6HfDL9MEHsHkfKztmzNrLvmyq5XMMf71mkFWq+oTlB0khXadjZ8Kz5hN1WZvqRfJ+cfF+SDk
cIKK2OYEQL5km+/xD70JiQAK58NLH3Y2VRlVXmdzY3ALtS3GiiiUPBNbWv/VUG0Mwywna3rdl3N/
0wWdaA2VEEMRGmC8b3/5cy63RO/Rib+XHs4obXSncZ5Hs0xit5eMs7mBP8P6jOLQYbOP/3xQuOTU
e6rwzNjFjoJKf2GS0RNDqIcqc+8XpHlQxbPtosQcNijWezRneIIQR3uvPeJwlB2tYNbqa8xX7c50
l4GOX3Qh7nVC69Zi88aJBaVwemYeJAOUHesVGXXvkYka5dwRUcVw6+fGv88CjfnLZWzksxluf2jB
1Te28HFSDd27eJ/jdfNUiPKy2n5++fFXMrgpK2BI+s2RFJOHS99Oao/n/BGL00SJHPOFxC3sZvuE
ERdHuWtWE/WLk9SKu7w6v+UjUehMfVRbF4950ZBz6Q7xipZnTu5ZZz87Q4X/Rg+11WRIMJ0Qk0rd
I0hCVKUNnX+dJoUb4WlTbfEAbF3CSosKVF/badIcYQL+ugZCp+Bwfavq38i84zHzhZO6Ja+GoqrB
qXLZAhMMwRmgtuhX7IEP/iTvto9beM4g3HR6e7oJRItiOjPPqqBhJVV+HWrQzX6knY6lk5RtKeo7
5GDZplOqx5PLTa8KCxcDagJea0zD0SZZi0TYPl6aKqf/cA9zfB3o6QU3mrnf2n/LnrsM8ShP7LMW
6Oee9cMuBjF30/tu6cPoazN8lb3O06+wOasg+SlKHcZM7xMcPvTPzHyHdxh1PEc6EZ3YdG4cW1Vo
uFW3n2eh9qFc6QbboGRg0+xbM/qrueiA32W9rz6oG+pJidDFJ7V3R0U0afFCIanHxzffxWEz3vZ1
OUiyidl1s2qsdzvOFSwa+kv6r9lwH0+iAcmThVfM9xWDnKd70zp0sqBlTCt9kJejzmXaTibfJvVi
i/b5DcUv4xn9m8ksrEkLlrTMZjJeAIJG0LSm99+QFuRNrWHkPML2zUMopRfj7QpdAlq4Jwc1WjS3
c0qwtzFpTGc4MXXcdntR4JfU8d4u9g5W4X29gnrrM0UapnQrat6cdkLLAO6CQDQuzR4qNye3evdy
kGl+9gzF6shNu0AZhCLaJ26nMWtimPVJ3G436BrzOwNxnq8mA04HZvNo0g9rOkV2JO3ZumcMSG3N
GqSswwt6BqYnFnfXaFEiZ9f5pzGynv/eCYNJGUV1yZziNn1/wGQBkHUGnn3zGcfaT+G/Y1pDGLPW
2LR2X0/vTC6DN8M8GKDSHN26wIsGy+25zi4Tps+1Z+0yuBg9jjWvZAr4z+VwuhkMAGyElK8cm/Xp
ck8ZdOebbbf9ij7PGUVpg5KpsBmp9IrylOF1Q8I0P77SUWdT91Tq3fa+rTPitPTuE2lNf/vplaX7
bXGm6omb8godOCoyCV2GlWknKKitKB0gAbM6vawI+xY1F8TnO6Mf8Gj4jVoGEdMrkLK9ot93WCMS
teICbObT0y7TF5jSfWg2+2nT7zZxoW10JibUlM/Zu+0GPE9zCOuiLrwzoTQLK0yJ+OnQL+63oDZ6
1N2Pt1zN0F3eJTVgZItBdthS5KqD64FuNRRBvNrQ9gDZ0eUGw40+ut0GOOXUsrUNhSgsbPJl8NWm
Yw6TTCE+xbrW/53W37YLR5sofyDet+HovJyRNq+80vlFL3x/RDVTzS5Bi2bVGXKWRyouNcT3dDcG
l9zXoR63n+KoR/xF6jO+I+ACWWuTI2G2hXqhlG4/hqu0VDSKbLBo/0MdewOrfY+enBt4BN68b6LC
+3pIuLRBUc/866u+UXcDYP8bHWimrc1M+Hd3dBS89OO4h9cwDpoNJV2SkpCNwdDdO9vxBvhYrehj
1usPSUf1cyCuIVcNHljFuzQBydTRqFgjWqCPpTUrLtQUojOAwwUX/dSgByU6n5PWH2t0schQRDtQ
Cy+M6vOjbitmgB0Ag7JvHyLo6Z4wJUbucT5FaZkLGvYFsiCHSbyrZOiHkqp/SpMYAIDSHPqdHsyt
Wk27aDeQ68mUIAhVBkW8epPV0v/BGmZZGnZSKliy8NmR/fTKoKQlSSL/DS4f7Bqw68iVNUqZgCNw
xR6TB2nFoHCnPU2z7/QYXSbbyh/kC4YOwNRWRS9T1I4PUoorpnuE5a4W/B1jGThBak+2zivYYiN3
tFphi0kRT/CvxG1D2sBpIMIptsC+xZ5IRwp3wlnTtNuYbHuTLt35n93qhZNPiz6kP7nO2/xVRfxv
2mH2kNSGuBG9IWj5HItVxelpQc+yzReumWS40aiP+sJNFyOQZ3zUSDM4HlOnyY+5HuFrHs9vV9f4
nnyZy/9vNPxke9B+wvnJ4sS9buolV8MpDq2zHcrME/A7HErG9THqei4D7htDcvIeZC8fhI0LXiLv
GE1GQPuhsIyYEChOZ5Nt7kTo0txpLczyl7r0XlBu37tP4ku/LBsNKAmjQXLoervmPHpMQYFAgzRM
mzEwRLXSc9cyay+b7YRVB5qJKIjxnHDu8IUQGurXM8YP+KG78jBwmXJcZ/A7DOWHD1ayCUwIMkVW
2R7q9JdUytjj9j/Ybcz/VLCAp3Oa5Ovqn2Snt13pnMOnTA/xchQZGYGDaMvDRKICjQnvgi0AwBB+
C9UJKB7o3aCCsvkXVgD0/KLtJZp97AxIQ7CaMx04vMs+9c16efvaS1yvovk0IC2H3MHscCgrU/iV
UnvQFNU2ctRcEcAcs/ihvCy6ORcn5ZfpGFDquk37nqo3hcaYqIpe/oOZt62Du+aKA/LKUzFobmOp
Qsof0IiBoHPfmfaLW8Con7/AYcNKPJohvYcc7YLMP1lqucJDXH2bdicmU68Uw0hoB9OIfe5x51dR
f00k18Y5+ABfxwlM3mO0fkLlz1S9g0D99kUtKvxpZAuYml+2gQbLXpzgCbow9Orv/0g6s2VVuWQL
P5ERKip6y6RHUESxuTFUFvZ9A/j0+0t3/FGnTlXtvZbCbDJHjkZdQZCMoutRQuTXPnZK6NR5uDRe
HWOXdni6fRWJrP0njRAlVQYVK68ONikqPB0I5G+hTM8vPx5KpCYu7FG4p8KyMolDl7OlEubVL+Vl
CXqICKFYC/XB4rRjCUK7B1Rf/gmM/g4wtuNWhT4KfQgOXG3RNQ7R5GEQnIQoZTPc/8Fr4eOzLEVn
AFVzqc7THJtrwnCTh0JvSpoFIkD36n07QVcuG0bgSqyr0/0Zf/h9qhuPPUcoYw6G5dB34LwAALbc
NlGuaiukIDGaQOQVSEzsOWtV0wshspMmOp8PFBh2EnB01IXugIIL9IZXQIMKW2aCZXZ2YV45Jtqd
xLk7fFfj/BCmhAfkcenTH35iwKbTVz37EkFbjWHWEcDLca7jcFwo1DLJySpgRG3Hfabc240CbElS
5jMQOvJ6AGNTzcXKBOOT1cGVX9yE2Q6TtG3siIU3Ggk5CZz9jwktcfaZ8+yFX2ZIxqjYmOyBj7kL
4DPsgf71FCt8ZmOwlMyy4GEUQsWrvCFhJB/Lj4S9MvIxZzGYIWEbDV8B2JCEDhbhZI5lDo70XS4H
xK9wHYC8CeJlAlELz54I/KCIwdJPfo03nCa4wOf+dDeCm4uu2WYsG0Ak5elPVtDJmnCvoDn04AjQ
zqG/ASmVvc7rhqKgcFZI7glaYSe5oPh8YlcCuwyqdIIuRZg0CB8BsmH7XC1umspBxwP/+ZeaGkX3
pgnDeRfgcc9PRzx44Rs0uOnl08MtEkgSBhQB0zgfrI+Mql1UnQfs3HKOg7vt613oBBMXjuYv9qpr
YGEj7j1MKtiFmN5KiKCLlUnV17rqFvkkEYsqk5GbKLUAaz5Y6fDhIPb8DGFE5NjkwKvMYkmGq5qU
QIHgdqgzd6gH5evrjH6sJxxxcw/5Np4/0ijqoVKDvlYDCheeJeZ/kBsSPoDs6tLHjIlV7FFgYd02
54OvMDYlXtiEMUQg8YdogUuMb+2NYyMv1iRqRzVbRuh3i6nwA74F/v2oP4t18mRzspDED11w5RZs
xA7SgxjHnOQAxYWFjK/mIUJXgpLq+nPpwdONC3eCNRUCFfaF1eYkV2x7vtIEdtiqyYCYCQ0G0uKC
QoTcAe07YLfFTDsVbmXzy9ACqJAZXyivMn1CQZpQ+U24WFaQzh/cL9AGLyP+ZUxLpjs497DGhaoF
xY3UK9AWRq4hjBwi5tRtQbhASFQNEDKmLGRAoZIB9myjmuleSb+QgijVsNYdYQlXkXHDYk865Ne5
AP+8EM4G4g9WZ89yXviiDkYjcAk1xVLPuA9ZtI8Qao8rGhXRlDFE2drZW4Vwse01nQllyODuk+LC
+9rauf+IGUPA5a9lrHVmFtc1sYN8BnZrRiI56gCQ+oXmrlsWl6MpXyPNhH8DB0+CjITmS2IXdRs0
EUrgs5I/AkFmm3B4JhoKHJ7EfpDcsU4govOvpKK8KaRCHMy3miFpor7+J2myyBwuHwxvlVSvJYd/
iCcSPHs5ACcShyYnwhmPhyXkuKslkBn5KNRuGZopHiN0r4RsduSeAlbvoAsSvhsp3k7DgcdFxOgl
FHMlrgoo5qMeldCmZTYHOH4PQUun3Kr4Dj7Nwu7gL+Xgru3eAkzIuXu7ogbACAg6H2podixkkNJ+
QEqmUtBOfHg3zR52Z8GzIcYDVUqCp7sMYUHUAtze45/48efT1HNn8qSoGzsw47BHxKuO51mgIy6d
qObU7dWEVQCFDsYeqasdZk0xf+k35DB3HiSecLEP4DBBSSpUil4jEV8HNtcvcBDGuQu1kdUKG+Zp
VAz8yfTiz4YwSFlN8Ilhc6bcPSz43l90GnE0CO5PXmYmXGKZd/cIaslQfex+h/W8uYG1i5RMJF5t
SQp7UzuYGZ7x/F25+yR1QNLnqZ9rfPS4mGJHKoA812n2vMF+d9C8Qe2FxzmKJu2JemNOxzmRcJKn
szObDdoRDOrOQtqAjDshLudXOsxpE/Ylg2xNTEkfZGGHeM/GZFUZgd0wYX93FSTvXUsIiw94F4A4
FuC1XTiDQ1OtezC9DhQeNba1ML7HF3PQXS3gX1YKT01FF74Ou+jQ+OVH8i7YJotq8YTRjUERDyF1
86/0WiSIxHww0fKSAIQukTSbYIZSCir0dm0eE7YpQn7THOzU+mAO+CkWV1RNGomAV5zi50mbtXqu
7MHJZO6M1+tgvdBmIZmcozvJBu0d1ktOBlUNqE/4WQPwI1bkqDO8QiEvd4Y3Btr5Y2Rd/xvTAzzA
Vceis0CAiWiDoeabv4pLqmJYx2tg64FWSjB43YcbwbbkNJvNnqn98Z5goRgXgrqNxzQN91CeSw+A
XmqkIDPRLUnCaTh4qgHm90YvGg/smba5YvgDvWfRs5sToWSi0GQRE0Z62oS2GXAXo8ZEmZKhNnta
teQrQKKkNNlgcGbDHBxsb+t4Rs1gFHdc3QmA4aSFjzYoHHCo0jhc3W7d2mJdc7d5Y32M5tIDzIqO
A3cFaeBnFkI5WjqDtUcPakPZ31qitiy66pzOPgzLnEUPxIFfCm2PBx+Akd/a5KkuWtESSyPcLK3W
Bei/5l02EKa5Bcd0gCnBVx2qImHaXNMbgUA9lywGHoLtt0tWOHL/l3HBu6zbWjSG3V5Qq1HYEIOw
ZA3Z71NYNUCgmFLDMGe9YaTF8wc6dB8HWQONyZFKi1AaC58bbORwlSmmtBcTJr/iIdC0Wg2Fq37e
nHLL8RfXDKt0qzGXrMVBLj4X3bsl//YgPoKzmpzz0mEKPS2+JlneTMgM3vkeJgT7jyRlDlEG9Ieo
06aOKLdEBATPNY6grFdsZuprvElLJkd3JrpoUSc1AAIoJ0zpGSozy+8VY0qbnpkcOwsOeGr955I0
Pgb7VOkTydqgQX/LSGdZGYvG29ENGZgXQvIjhoA10W/MMX2tjeF561J2EGfUGhzadn1WUPhWgaab
cEJa1lV3QemWLQtpzdNDYbRXyHrFvgByKkmQOA3OeoP2QNtwAPTcTKt5UEanjFHkPiyOTB35LkS3
H3CNIByeJ1vhdtU3UX7xLrDv2BKzhOdCs24s5Vw9LFprSn4CUtCc0o6URlJuFWahFHFbW2cgp5ON
xi+XsqbgyTLCVhTXPYY5nagacdfNZsen3QKRgy0VHJl7GVcm5pLeBu1oyXI8jQXCOJtMFe8VU1HG
fKziJgau6gApbItlT+XecA1rU/zXXkoeJcOu3mC5M6u9wWSpk2Af/5yBNb5xgDQ0CrRNo230m5Aj
33Qj5JgLvsUfv0rdUVIkgZP91J86ZEIylTtMnG51mPKdnlM3WfHuhNe4jF7UfwyGryZQ2tvguvwK
KPPGemGQtz+4mb4N6Ni7CWRyiomHqgFjy2MrpcBtiUD55w3IKz3j9KVnVA6n0K0DWqlCXgk0kAeV
08vId2/IwfjrtfY2h3bX0ofPl5GxiJ4SOd7zKpB+dRXb04TEBOIfalxPpz+Khh/5pDbuim6wxILi
7u2ALCuVnmGyfZ8W58pbHv+ZdpfqzGwiGV3LocdLx2nkCB2fRe6x8DaAxR1DDN1SoDx6Sp4y01Jj
n6FPbPX1P1K3SyMvC+9g5XsqN5gaGoKS4H1l6EwpwQq63fr4luFDgdFT46rEqLVNzUogVLvyd4si
SDrlkq9r8QHw5zXpGcO3t9rPJpirwTRkdT4WX7AKegO8fBtH53uk7ufbAmdVIGFZY/6wYYq+FdEU
s94mbK4GRak0TvirYztUs/AsfpOrhoEnVzcFuiOmE6Eb/BuobHKMYTKoQcPjnmvVmZfxauUyf0JM
S0v1sHZoO941A5z+wTx/CN98t0L/klPCRY8RJR8FU3gJoY7EP93vguEdhfVJcxqpFJeFKYn2p3Sq
L+qNfjG7QZNRrL151ANIGHOTyz1JIb5VUOd3EY3409RL68xmSGF/o1/HnLbRobRhvThXeES0ty7/
SjA3osKjdn3+3B3p3rWGwxsa9q9DlNgFcgExRZrkwN0xAYajOH1vRfIEziCgZ0mZAlfoJbrQtvGS
mfpNvDCx//mLEzby1Y78I764WA21+nDhaTZQXbgp5/6b6oHzVKUvmwsYU1RwF9LOijUNmPqinFWt
u9MiM8ar1xV+qggBKoqt5D3k//BL6Z8CxuIpsndRx6L7RTqRSRMxg/ECX9sJsk7EhlnTF4HaJj5/
gI8Oa4b2rugzyS/glzLGPYoZtPRAOwyGLjwmbSLdkuQEJpIqRCsjXteI68lOVae75BvQw7CRRCZN
maVTA56hiOsafRMeLZgzhcQGmK8eq4OO3HzubMm0ovAhIVMTUOTFQ1NtpEIt5/TgP3UvEWTnyr9b
PVoh0qSo9Cldkw+UEK7RwBgxU7urM8kCO1oJ6wiLbY/9qt+Gu7CEfoYtaRQ1rNV+iE6qy+FCP6oj
cxQN+/BBuXu1Dg/j8LA3e5Dju6nFQF43cmBP4LTgOBxPrE4kxZ/Ib+TYalyF9hjjeKIZ5d3jqG0w
tIaXwQnWukpKFOoogwuUk/1IvkmUd184Irmtm/m8GJzpn8VySr7CimyN6EEUtkmbBkuuj4eep19M
rGdw/Gj2GNwCwL7dR4VTSmXjmYAC6KCqOq0GzaNicK/6wtrTKg/STMQ1lH2AhZgCkOrqAFXXkpmJ
RCbjOrV3zH8BHgKw+u2myOr9KzEy/oqDvbNhRMWwsjNH5KL6AAn5WwICLJZQOWgkkHUxHjLhcwF8
NI19YYiJBQ/SaIoLBcpPaThfRmMx3Du1utXjU9H6qLxF2aaPj2evg0dLEkC3M59rYnMq47u4QY07
b5LlC36lvwsICieugbXLEQ1HBSRduiV95e/O/hXpPD6ILvwf/NlgZjCvnU3IH5rNS17HitNKdu+b
TjYnH0h82dgB7ezFOnFdOrCeg4JOkQLKW1UKJf+JpRccoBl3durSfwnoR7sO8JYQy3WCUYNWoOMc
ySOgs99RUum8UARLcodQhtxFxSGbiiQ8QUPRXAXZDaYyRR8FKuJ6Fh3m6hbAKbcbvsaoXoggoPcV
Gyq+MMLdYSdrtUFNa2rTAMGezqMowYDwP3AQRf/FfsRCk3zo1Oe6NPFIcHl2W2o2QKgkP7QMmqpO
XTWEfKGNud9o7iQQDqYRzmZ0cGhaaqA8tTHWCR5m9jgO2wTxza3hHVeC6S46etM560jCPjqzG3oV
57ATaQ2CM5dLgNJk6vK/S14DIBi7XDwNNHQdGFFK84WlL7MSvHzXR2CpGIugmvNG/VLmewYOuAg5
H93YfLEw4s/6eBiTiDFMkYumT/jrpX21kHHWkXmLYw9P9KI0zvc/UiQwjUyJYijn2DqhMEUki1iQ
kgAfczghmDtfVQxydW5w+nw4RAGUGJhphEoAc0tm/BTmBYQ2tlLd27R7JoFIf42IqEJRVKKf4md0
3zZdodTEbQ+I9WV/+FkFv+655WIXaAVXIDnguu55KNA7sDGMVocR4uGEQ0V3IwD+uM3KqZ6cj3HQ
XATinJhluLey0Fgg6LCGoy4DeiJENAdMEqmyCyTAMFn0uhzrGAjGbyJGRE9P44g3C5EaAfbz02vb
9PAdGTT92axbWpXaNTk22wMeDPUz6FvNIY9e5/Nj1CglDGleQq9HQ2uTuWzJmGawHixoHLgF+fFg
BRK3GzF8BgkDlgaAPLGrxfQla+oItsrB8o+PIY6AjNtwUhHeLK7T3B46MjA82cO9nXTXE8mCJicG
bSKUQKwG2sELFd437yIXZ4bSxYh+/zYwwsZe4gojqsBSE8C+Ze7VrqE2Dqmu1B6OL8cfMPnfCajV
mmIQL0ZBaG2B3pKJmjai0Ws6Mk6BA1hqNQFeARDFtiXmu9KhM87nRsLxj1SAIM8TBeRwiyjbW8aU
U70vEra5+LqAHglvXdPoiFNa6o6/uL2tQdnHh7BFow3YLbYZwsJdMpznB0vbSb4gO5j28cj5SJuD
3rFOtYiwv5iCRFiaUGj3gy9U5cQtQF6JwaN4ZOtMtQIkmfoR4OpIqA0gz7t/S1kwnJ50NFxdf7nk
MrxG6tI1V1cg5uQUUuVmgjzj9PmAt6fAYTHfSbOfqDysovCnlwrSTN0BqwOeEjUwWFmsDTPNuGwE
5rl31RV7FZDobxLj9E43lnM3ZSEekk6j4EBgHTRp939mrnw/Vwz80+7EBBjf2mkzmtkttRjf1Z6o
j0HXqViASNIFXcfOgFyMRx+eNAxI1q57+IsBcWY9VF2UVVeYDkrKEha/yxXNT2cL4VsfBlAbeNhf
e1YO2NyI8VoOC/WXcgtQ8eY45d++bH/QlJz/yO2+7Rr0fZy7DkgrvcJ+jhUgNmDqE4MOiU2iOuFt
NtcqBmHaw94dXW6yt+mUOXZAD/6m5Hy7YuWg59G2YLd6H0YD27HDBj72r098ZImHAnuDjKLBPHnQ
5XNY1tVm1IKDoZPw42BIfBEt7cbzDhBi9j/ijIe1CN4BBAaPZcbx4Y7aX/h/jqblDHcJhGTAkdEO
8wnlgEjNJ+9sAggbYACHp16MbQDVLDXSminPwaoflS9yau9qLP2lU9voLL+YGrHoIxQWBgJ3FwIC
PBvMYIY+jdt9m0prtyYJk/1/Y21f1xxl/HCqQHFEIXsH8K6H3bM1Fwl0q4FBA25WlUf9BkSKvSve
lxwKN8rFIUCSrH5kdBdzDNPHO/u3waAUwWGHbrq2xzJqluGTJNfIgC/MxxcHSzZCLn6motWNRcCP
1QVozNFgy8AkZPS5Bhbg0KEPg9NM0ZoF6cKuvmBc/M6YSiapKLo5CXn/WXBjRA5V5Fc27/ohlSGb
FejZevLgr7ENtoQRE6nYM7IQyKyI24RWcDXoUMVo65EHcrcj4dOBAc4j8Ebc9mVsjwxwACd898dt
vnVznWr4gsYZQJrz/bHAcuVOjSTOXdaFS73A1SMNCPNeo1NcIDgMcGzLT2EGxCB53GCXcF2QnbM7
iG8XhTS1/s89IVw0+oPZroawu+VUAuNBScB5y4TdG97VdTFeS/5yWh9RiscYLEHHqTH54ODhq9bV
wv72BQw020bRslOsIDh3wbyFsFuXwz4Tu6Dmmp9MPQ6AyQiFXQIaAKTNA0eULX5XVrfvABvTJM01
BSCauGndOVNAMqRAjIL1C80KWM+dV2RM/B7bhSwVVnCe17KARIccePHH3uCoctCKR21MNvyEY0aO
SoiyPSN8O/B3d1DlGszk1y0xauH24x1j2yC9qNip9TJCQ+XeJpx2UjUNopKhPUglpYOM8I/o76mf
gtuT5W9KzcXIRk5yBhqW7kzfNmMxgu3p1TDy410j7pCZHfcHeP+bJo2heILNLmUf5wepHfxEhnwh
Z1yGIYf4OnWo3pJqSiU+OZ0NnFv884aEEnwUaEx4p4Tqcu1i/wMprhGQUBYSuYR+mergxaKiUbot
wJBlgEafF7jUwXPJ/cH57w3nQnrf1xjMsckcg4BWYOwPA9iyI04KeNLMJ6Jxpq5GbR2k343IooES
Ijo33i44Ie+9QjO3SJti17Gwj65QHNlyaYOykk6Kr4z0IpdVgBSbPEzK+3EA1VnCPFwMm908w35Q
ho2MoQSQt6tocPTHT2PBhjzLeJLHWkxFCf8FPwDf8LLvkGXMINrBhb8Z7te8NYUcO+JhZRnzGgAV
/2XXAfWYFfaYqDHwwzH3qkgqoNfZC7slTzrUmyDrkHMw3P7hjMRsQUTP+Hq6Ee98l/ntLMB77u7j
bjNhcMZBmSRUMTt4fIAcDK/1e1C8nD5Xd9/HOwF/ZkDFJ4nhnDFkNP6ugTBp/AkmkEvDipci/n69
DJjT6NIzKKoqXDWYaOak/ASALlNYSOzpiwHPpi4MKT4hFWTBl2f98V2LoL6+/D3vBAa/xBEyabAi
F7RtNJJY7eIT/wMQyP7FWV3UL/y3ZROqx0UENnCE6jcoJrDszWz3R+7WmXYXXKprTBh5a4r5NVNc
KryTSu835dJjy7rgF7/RIJ1Kn5Cxt8ISJtaH0rYkkJNI3nnRJtGBw3l2TyGz7RabNz+vZecWyJZ5
E9+rLXadzGPkD7wbFgNtmUo+agwgMbxv80e1RHYS1gn4rnofqnrpM3DJ03w+2Uqi/fArsTDwq9N4
fdBI3Engu5UGDsir2yg6cdK/1Px2V3MK+lcshmggUobYZD7ZgrxbVIC4j5nT2qRPyB6UOwYyzGOo
RhKhzeBTJcExgFukHT4MJjxLjYqS937AULRH0GGHAZjleMv+XjkQUsg78fFGpuiU+RzDPBd3OaqT
uyujueC1iWmgLMFqmN7ZVEmYQMiz/daQ+pMc+FmAMPZHbWsfwmCx5lECSAFT5Z5x8RKVgsVIvR9p
uYXtJZPlKYwQuoPpbu1sIAcS0givTCU0JKM4dz/MBBn5UyPJLscX6KfuZw7NJ74qGL6j7hxuypiU
kLF4EazOlK2g0lISPezZlqi1lD6958ENwnuQkb6KjhspZXLcDYn2Kh04l1COLG7liFDGB3Z3AOT1
UcApwzFOfMZEowE2bn9HG3yTn0xHJ5gOlzi+LTIDtBITAyGsfwh0gfnng1BxZCY/T2eHAEVgEjoD
nnfEI/47hjrGpC3bwltlTli6VFCky8u4P+8CLMgNznD2QX2FH+3GWl3fBrY2HNmrk0UKl/wBZghu
1h7jA+FHOOXyCyPOZQF8pswici5jscxSxmH9R/HjyTynnI61wJbJJr5QwJsT3mauAwcZwq2KMT2b
JoqFsMW8dh7JGDbvgdBTROLm4MEIjtxVH+juA+fMohCK+G055zzfzKR2SU+ecEIwZfk+waUmjAx3
HKmwRlhA0tnh5xCJ6c+UUSwWdUbDMdTRDsQFlJsC4ycIVsNhYzQUthjLPEhaLt4Y7B1HZkd+MfCd
oTb6g/HtyasSNIVxBndL8BJAEwuUOAOX4m/T62EQVdHKOn3m5sz6+a+p4pj2gjUNxXIIbpo3Eh/b
CzZ4XA5Yz9hySDJUhiMJ7jbFEIksQbYlDzZRXBhyaeDKAtsx2E8DFMCDsQdnHxkVXLG1HVKRw48c
6jWKmSv9Q8dKkQkySAxNzgpq6HJy8G8Oe4F7hBrAMBEZI5+ntoe+gf6A+SJDM+Z87pI67iR3dwxu
hAEpk/q3+3S/SSo7koclWRUQFiuOVR7ClpLN5GIpFOOyjn8aXwPIV8REjfiDMBZ5lewfs2NRy5hH
m9QhZvjbHGNbwtVIa8OIM3scjEy4mcyrFaQra76SPDAlfkvZ8UrbxtwWW7sfQCMEOHmLeCdzz8tY
mC8KsGQyFeDAqXkgLbAg0wIpERMvJwYGiWlkC4OqAYwH1F0PtzWbhYjCTYx/ahhOU/ncoNtCqcEi
7MEWQ/3yslshw7oZWnI4E44IDfcmUkZhUrUAYjGA4l7C7VV8eQLObyFNoMDg42GWstKSnfejUXEP
z/CooUvwiXrEvC8+rqEq4c0INYx/4JjGvoSs0o7AfBN/J74qtUIsJw/KP/pvfj+5pzL9nQXbvPBP
ochi61PWRYur3h6XxqDBdLgZi8cGaApEp/AnNeUS2RGxzQCEEuxJr1UbUJlLaiIHKoNrzIPUhNRP
yDQlSYK4yK3ZpoL2TFrYSiMk/H0WcUbDCkcQMwpq0er8Z+nUGGiBE06OAmbU4aZNMrgQPDCXJsFX
nG3iOgRpjBkD32qlpbLBON8pEvlqWDgHLVhRbDJm+vJn4UPgMQus6VTDU8DZzPEi2iVhVzLz4NJs
M/PiQt0+VZA2ErH7XWhoRsc2MhGVprqXSGDbpMCWMmnhmka3Txc/k6Er+FtX54cBL0nBVVgtrLgk
2eHMKmZdmlWMc0UTQxx6KOnpLCjpchZi1TsAAqFgwtuZeR5Vap1xPeN+4MUgATPhE8UJnjuTEjo2
olhc/THX4dWjWBm0rLBnAOt0FrPLjlzgCtrBLUzIWIM0SG2s8X6XlDkI/IigQ9XHjQZ017AY9dJV
Ub362OQYc6f0pTiqY+bFb2DiEHAPx0e2A8094qpxyoZgHC0SGlHLCFVZOFpZJlmkQevLUckYEn5S
Yw+rLME5V2ASFN/l1miOxeebsGmO3ZQ7czvErEYsGSkXVMo8K27MP/MYMvg3xbUw4dDOU2guKOzw
3GyOOlY4O4xnjC4I0+Iaq2FCioAPwnieItYFloDrw3xADShReCXp/Tc4zWJdnj3uQ4U3adoXjkSp
0ohCcHCihO3z3SAJZA4CZovezU6wRjemzcSxsMJWMbfI221noBJc/rwyXiaHKNl9N1gYD6+p4FcS
0cIH5FeK6VP6JnjvbEaVPEbblfkExTsnOm5XFBEUxdQeoMjqaz09BEyOjJn6zItYmpyePdhu8X4N
vSjkeXBLVB6Q5lTcDLkfE6x78ZChom4KdpQGKqHzzjnoowimCV02j8MQt5kntC42BEbWXXzYNCsC
kD0YWJRqOITR1Lgu7HI2ryqHdLZC9bq0FU65RtjiUAfMg47B8ddz2TuJqHApZujVHpxBNWyetv4B
HvcGDR7I3NyHYqgIHmCYx1EiYQngtPj1JsC7XDQKZrRxmDpiKcn1CYxhyrHOiQbKfYupDci9oOzD
3Nko1vj21ljLH/PiLYhAN/R1w5ArnmvkjPyo4Q5sGqqMc5gXe0ZwKuiw3r/m4ex+cWT0cwQmmvUo
TvdTRkzAQ5Q2MWBBjFUPKDsz4T1Mpov01LMOBFDID8BHtPaQ1XGs2xxpQqwN0zwqF0Ir/HO/7dy+
HhUchoxfi2r2in3ozS+ln09uIYTbC5v5BkNH2Keg4a4+cKFJfZWvTJcVfFByePtEM1k+Jx0FteHu
QpLYLYL+YF28mWNCsI9BhyvAWnovI6OOuM/2WJ+D6s3pQN9JdBu94Fj/Qg9rtiyAC1fA8i8Apn5N
iIAS2BoSJXGossqYuj0oqqWeyluj6wWOTaoPtlj0ofeibQBloUk6bNmTMMyWJrHAb+mBuDIA+ziC
kR1hzsatnXFPQ5HNbz6vLs4a3P8EZr34QePgSSaM4As8cqb8UuiZOHhS1oaQxOeVfQCdtWBL0/DQ
RF0hiiSc20RotihhdOYSBr2YTwnB/2CtuA+4lesUxEQJAddBXkDM2KtMQglKA1P5v4uLq2lBLa9x
p901tUzuMiNqAXM64Fyc9W2zHn+P9lOmggUVkopI3QLWtluzCK6scEzNrNcPaglCX9cXIhtYFWft
zttGF6832H1tDHyAaWe6+UygPmMqfjb5aAIrvPhXPehMm7J4GZfAdMsY6OwQZYkRSwgFC5Iaivvu
qO5c+oyk92JqB12W1f306zfG3RkDiba5zenM5MhpcgPtQG01p9aRhOVAAFNfWS+5284m/IWQkyG+
WncLSp0r+B7tgtb+eVtyzsM7ZdkON6Oj08HG46hQpyJN4EiAgsfTBQl0cOpiqNdc8PWRj9MJ9ryn
mwGFBbhnRndoaQqoLc66fAi79x4zrFCPFScI81nuV5oXkHHgY2e5Y5iV9cCIGOe2GROardm+Cb8e
awrW0YcvuZVawPUnmKn30dv/HQhbMoa1dCtbCCm/ejggL3ERgOKkzKy10u5OujJz5CKC8eOKZpjU
5DK/myRa3sik4DCGRhm+JLdNcKjt4MWMTLCTkh6bzYSRBaVXF0WB7kcY07spBmWDNHZzH1fQpr1t
AW9aIP37cGhFrHuk9a+dxCoAwHMYUHj0epjtByYVKMS5fu6uKFuaMgjueU2uQToTWMPGtJZSW9MY
+SZnY14YO3Ym7Ok6L8HoVxgCRmgbhF+7SqSpPK+5wDidQCJMMEqqHeqg6IAee1C3GdQhrOeRTQ9N
+8WwiQPSwPfu73J3asrBnFNiFnhkhFvUhrys7RTat1Lc05yl/CxggaffSEITapkJF4KabMRIiEr1
prKGhn99iSDTnuQcKBmDfw4FyNLWB99IIaI70D+fDNk9XhQDDOkt7zTcAHyCU8pVlyMDIUMV311T
0XUBMeTErjMrmJ1XYJ6pix/1ifAJ+auShkJlbzin4OuwaZDuDBhH56uHIYZ3bsAHeKIvwh+PO7eF
U6egs7m5Al0wsDElGcShRp724jYN1MRtQ2y5OVdQlYuD4TGHdRja32AwgAAHRDbDmjbENi5oRTrj
cU6iNHxTYsf3cdQ/rDANzFk0kdP0DIM6jLvzFOY+ERAWMhh0SEveHf0WTwKCS8IlS8PGfSeeTSZ7
yo87UTmE0RB2Qdzq0ZZPzrkGEgXMVkyZ70ddJR3gcV3rg/Wz4aAoA82LDeIfHomQROkAxAaRkOWY
yzMRV8OHZfBCeWDqUKMo6DJYFXMlBtkukwYOP+kLD32aPiZmByf9lYxhKk8KEFNQ67qTMgTBShyJ
9tZCaZV49mLAy+DvIOGaHphT4a9Ja845IkZ0edabJ9K+gIyuADOpffEAMXorhyCBSDgO+YS1W08e
lsCgvGeAifc6xjSHgg+rX6ltmPu3E+aj3myA5hnLEbrC7zCO25gxFRK0IB9tX/ZxGZZaHaq71XB0
aPACVmBZ4izjALiCAot5OSJTZnXYcCBrkP17xwog4EsVPAs4J+CuFpNg9vPOcMRTmftSyqwltFf4
4RATVH/P3xbsIjlNtCFOSd2nZDKgYeSgAtowf0DqbSPQK2AY55NM5nGglXFE8mE7MJL3XxFNJFKZ
jpP2CPcopHanSSQeoSd3CQCVm3Tlq2XXKRdECQF4xMloua11zmwDg4E5/nZ4C1Ieq9rNqC/RPAGc
YZH4wUsVFEY6sCOzrz2xJcMcGKUyxGyUJ8TxaLBsHHxJUUUID1/KStEpPMwif8HUZegln7NY8yph
TbmKMwbLheleU1POWwb9/PfDBKRYjg2rnkxR3FhYdBnu1W0bwR12HY8Uz3jFbXnE6BZwPY/PVEX1
hdDKIEqoc4RRGH/uaSHJ0YU7Cms5ji9/GKomLqANbwwMwWr7zFClhq85kqnDOhXYkWFiTg3fd/p/
NfVaj/aqj59d31cuSepMkwRV3vkxX30JQdKcncZ0vEHKggEN0mE+LPmWG4BgjBS5Cbjl4qNNK9Ix
HpRpHH+Y1pumjvuk4pjBml6AA5h6yHTEVwc4XDPtvYWNlWkbg18hlUnwSppieIPiiWaJoQUjggY+
EjzaJ8h2rS98QFGctALpQC3OnD73LDACk5CXTQg2i2cXBv8/EKQUl0wfN23DdhHqFOkuMQdGBB3s
F4gQAJoBUtCsW3N6hoR+y6sFod20FibdAeOVVpRJ4f9mpMnZKumI2PJK28gj/wjuEjMuYNDUtarR
iyXLP+ODor4y5d1a3UFroC+0304I4jsO1rXk1/l0J2l3CfsZZohx0K1ePxWMR7Fq9muqOA+XU/D6
0sGsWW6iacaDlOn+7Hpmec26iBbocNsmRKNrQEUHtl9jZeLkOu9MKCql5U5g4pqMN94DSilUqczz
AibRVr+9mIMsfOdAZcpC/Xk3p0rh1ifZDYkQVMRg9uJOLVNlbE5e7Snkv7daXCYQgCpqJ3avq1mV
ZAVsYKsAHbf6MkZiy0CNqFOEpo359mUEbExASUBe3ibHOKIo2C9vU64Nt3gqGuNW8tgCeVFkczaz
vKL3OnFfEylZwt0EkzZJ7AKl7QaT1fy0ArnlthV+Ex+TvQPZxuT0H+YCKzQgdNgWV7kEM1EW2YAD
XG/szvtU0uNNbK9B5BLGVRZhQoaUgT2izPhwb0IZ0IQKlA0jccRwY0rrLJ0wSxoFu4GbEoXscr4z
/7SRDh+RZgx8gAMXpaLRmQjLK8thMnOxAiK+iOKhlgcHE0iCdotxoKpG/HTKTyiAKz2foNBoD+9B
Z/QO4AYkXP+a5PsCT9KkSlv8tmRAGaZAdTzI5extNvz+SpLlr2OuIvFtyc4yp81FeCZXFO0iSdDC
xnqvCbKTYJIn3iU9U9JDwpu3/8I4345mkiVD5VqjAeTP5nwQAiuolcxc5ht85A+PjXQw3pN1WbU2
fWhQKqAgNmNfXGRx3c2IPudetXMkDqBWnL6RcQVbZwXxT9bw9lO5HbdRRdotC2GFvcZercAdQ6Cm
WRNvFuB0rmwoA4JTHsQbOWtw7CFhGmTcogyj/rg4G/PreuewA7DSYS2osw32IF+Vvvt3UHPycLoI
4EUfPFtwxEg3wXOhsqdjhDxD10yCtNwkHLBAeDKEI02IApr3LauVTbV4p2yrbpgeV/CljQAMma7e
LTlWAAjCQ58zpjdmLjtC/82X5ah0b/jQIz9kY1ajNvdOgwMgu7sggHJZsj7P/6cH3CgEqDjMnzNB
C9k//q+TQqYo1QbSPbfDKmLGK786E+yCaouD/uDxSQRJ1uZcY5SBaqlzgLZffDmWxU8vmaEmwZYa
hrKEVtIaqIwb7fcKuxYTIJXpY91k4e/NAJI0Ksc96PXOcemwS3jMQlWlbxEN3oc5h0i7Pr3+d9I5
2JJI5WaCVUPqfhqUwjFjFj1GlHt2+Go6g2Hr2uY7PD0L8oo6iJ02z54hlBbV235juEPVnlWwJK/m
ttpUn5RtRSaSjNGJSIRp7DB4PaFvAVwWoRanGRAR/1Hox9J6MjvYyXyzTsmmWSBjrqmNU74OdeuP
SFmHvmx9cTxgZ6QkmynOfVaNjBseDm5CjKUYHJV/k/oYRhG5M/0Wibr8PmMzKo0y8JxOn0ykiYh+
9/TVfwzCOf3FhBTTZTJO5UViU2i5JGJLWtonpejGqwkuiXK6HzW0jJUPFELJQMJQqVs87V3/MoOs
AK/3YwG6zyiAkaywxaTaQwFERbvj0CNWkfdPc87H+TuE1ym1ygDNS5XjW1lYPBbwqTupym0AmtfL
jJkqYnAGlQOYFDoxo8max60MhokI8W5V/glB0QEfUnHyIlBzIAMf1ESiy7AfDs8bKIgLYiHBdiDl
Syt98zexzUIkVFhvi00jxctzChIAAH7jr9QJ363RUDeZB3HmIWVYS7Rstaa2YS3H1wcNPHZnoEOz
E4waiTN6KI7GygWZvZO3adc8jaGotQupamEpPtEUA7jyGIhnBXu6yJwUYlOHP8rif7ovqN+i/kQN
AxUZTsCBc4N1hSCl5pEjEPPqb6X6/F3xvsG4hOzi0+JzVTBccBi0dxO5z172wfvaHcf+mPBmjB6h
M6ppVfzztSVL8+HUYTEK94RPwxfHZyuEWczfeTSNnu6WFB5ns/tan7/WB0USY3c90DB9su93vJqd
x/h8SSC1GkcsfJOvecAC+GKVJuZtWMDzscDT+f5wuIwTwoEScvzj4TzDk1mURsP4ju/M8d9p10EN
VM5wRf62R7um2cT1C2UTWJbu3vpYLhNZrl5P69yI24NWG1Zb5cOc4bHj/4xXoF0qnGWaEEmb3IlH
r7n09a9XkW77Gn0P3l3Gp9bFkvhPETa0a/hDvJo28ctt8wPXXnXcG+WBoX8lJK4NuVFQgZpTO/nb
G9oHjk1N7Ymm3FsX5sTNfySd13KryBaGn4gqsuCWLJSzrRuV5QAISSQRxNPP13tq5szs47FlCZru
tf71B2XNIWVI/nMyY0RMghFaYMs99R9Px+ghNePPG8EdRrAJU1rIwCdoxlb5B+SKlwvx/kAHn+yI
JQfgMmAmYiIii4mdDX2d+2ttGZ7jj4f//sBEmMFK6TY7EeWswFml3HsExO+GrC2xWnhgVT6OuPPC
sDL1e4t94+6P5ydVGh8OBZJL6yey5xEvgDfAu+OF+WfmoSgyGwREJOrMKpKJeDIUflvOuufrGTP+
f3qdnNbl+3LSxcQfcsC4VaWwvEoyu3IXtIb3vh9f3VpnoPm8Nq+zpvoGBHAUy+nO4L1dm3fYyVsT
ZgQeOnbwgnKCB9Upy0P5HRY6UAky5bQKJ1h0rvTf266H+VOHuGioQ5Sjt7zStiV9pFThbYUhkgkV
b1O03g3CMfA8qTOTWMswDilkb8DIpg6xcXyrJIV5HWaHqwQM2Dh0C8gCZsQ4v3yH9QHXEyzb8VqJ
IUgQYrG4Sb8UYIxdcf4/6XgDzXprk68AEBVo66S050d+wtZ3k5JEdkIho+o1GxCWdCuj9+UuUJ8f
bRdUql9iaDxZ9HaQdBTGk2xhXsibzWf9JE70Q3ULXouESUkV66NXjChhR8/Iv9+TiTPpKPsxBssu
4IisIWnYqON8yEMVWwD6lGH6Lj3eQm9MX+wyNa45flJgKTcry6Arg0aP5Pccp9FRDTIKTSvuZc8Y
piwZquMVmwaz6AvuadFzsmZlgSZRzGBTjEzAErgqd+WFDUrEWUnpJolAKwgeN8aw8Y6adGg9/apg
/td6WbeUOLzkBq1VSA21kbQdNztndN4IMJbcxSyS25k5K881jz4bgOrfz8KiBRBMSIbAPqj1vUjD
IybW2DIQ3qygo9TcoUGwI/94TxwS+QwLmb70/lmpmiQFw3g/VJ9Ej2kc1yxs0RFxDQUJpeVTFNOi
X3e/ebf8y/ig7mOlVz7m0va+VEq+WT8VFnsfN9BIplIad+Sfc7mFhaaKtQhKP5mpC5uyy57ev2YJ
CHfJvLGVXEOdic8Ge4vngP/UdOuxXzz64NYcpHKe4k7t57vGDt7t8p9TrJ3Pxvu6sOJ0DMWnkFwY
Nfwsq7A+cA9KXOS8XMJ5CbZTh99aGsdlNX9m0XPw7TIgjftaqgErd2CZoX9LpkAUPEBXnutkirPs
Pyp6CrvUZYEQMm9AQOSWYlU/11V/dx981eJmmLdPYF/4cNTqVAUZcmfCUZFfzDBzkY5DMkV9cfOl
+7q059U4lyN+J1M3C52ZqEaeJhxR6iHGEIikl9qwFy38pRDVfL7iZ3ue+naln+RIwuzL7zW/f4Fi
abnXmuEdmxlN+cgNNFpTlhE+eWXECmY3GkUw4W6CE0N9uKdxPomNfH3XsN8TfqzZ7dOygzGNbFwR
ZU9TWeKH7LXLb59Kj87Mac1Fph8KZVt3K90OLgNOHXtVZnisP2bDh/kMH3j62f4La7v77PncGM3u
dd83tDJpXNOQazNJ9e0L5+bykvtFHj6zzxJoPc+PY+WraXQ5Ps3QblBtTlvLKzO/fXpp7b97v8TV
GARl+LnIH+Y7ZGu7sNVr/bIz5krjmeoiwYEde3w8xIHRJ8u83LYjDmhxx1NJJLLOCS572fO7xjn+
sjHsKEU2yngrW6gl5LT26WsB3uiVa9ghU8vq52XgX/TyKzU08Y19+TqWIg8UxRgwKsIXLX43CHet
ZJPgI9rQQvX4MSLbixmIYJWlOsQYqFifc66PGMO4+Phbj9+nzsDEW1Q1TbJGL6f8qAONLCcYp8NB
tuDYoPPPAvRyGBzz/O6kdepDyEoooH1TyFYos5ss+KHYKeuz3aLR9iY/CKVuCHaFE/mnOgnK9Hto
p3b0wPToLfuodRie2nQ5WPrDmD8h8JGV1Pl+2rPCwuNRCocJqxzXBrexf7Fk7EhSZIDHwYQPk2sK
t6YhwhWSBQdx2YFWbOsR2QLSLHG60atRADeuDckLQV6sbYVH6WfmvkHD/7o66DXXPrMxV0cKBIpq
RN2S7jNmol/yGF978ejXD6/BWh/jLckfZTIVdmwTWLGNX5Onrzzi93xQw9QM1ADvEqw7JEztmJmQ
D4DoCza+Pb0NXlaujNimiLo1+JE7X2U3bxMRype2c9Dzr+eWqdb+RRKNW3Yep+2zPdf2vDFh0Sfv
YynsdU1q1Xfx8dKCQZuJA/qBAQ6lB3kir6nK7nZjH8QWZvlyqxylkzUfe5/D8Ha+lYE4zGVPh+1h
FtMdJ9GF04pzyhbUpRf557gfG7gaBQZem6Ty9hF7npT+1uXXuzm9OOc5yQXNf5mpW1nZ6jPlvkyU
LRR/SRyGC+uyyZI1flrV/fyWvl5mkNPPfdzzqZF8j+zvOAL0fsPFHpyGzfd/5S9bQykKjddCQSQp
mNIPma0jZ98Qm20aNzjUr3BWKzcgO17Bp+b9Fl4DEgoVz4IZA9Wm4yVBh9hDF93GSNzm5fYoa3eZ
6mJR1aLuIBdnQQRt7lZCIAOoCVlCQyCIXZJv3+lo0qhaU0C8Rqf6HM4iG0sbnHqDzHj8NbgpG3hf
Cwqr2zC1TpxuCvsXs13FaVbcrdeCT/hPBMHvNWfdQmZPFf+mfxBHLADg1uA1H57qFVytf6FZw+EO
5KVyenp3ZLcAR5SRJGYF4KBMqUHUq4B6DxlUiBY94F3845lRn+EKtWC/5W8+DCIx/ZrGFHK3DScY
TQ2ze5AopoZ7xb18UDTyYgrWwMhY+cUPz3D7XcsJSiUZUM+RN2LORupBUkXw5qpoOeBNP8QqrFZc
Wtj3BXpC+guOVn6henqGtFNRCglBuOConoUpy4ik9AU51owUljhnPneGVxAjuELlFOB8h01B4nsp
7hkJZGedVAHuGIWUeRJFauqnMTXCY0WB8AxTfNs4zRCLhxa5OiMM2gPKGTEt1f463GR5KCc8fBZJ
ZPMMfrmbCsG0BjFaXGN+R7vjQ6HTY/HAZUaCMCwMcL3ZRCwGmaNvAnzY+Hqoh4JCYVBu45roV9Pk
x2LDxNzizxKPeQoHgiH2sPinpioCsYqCgQL7LqTF+inHI591dWlc9Uo+6fV97U+XLT0/gtPPYm6C
gF5Wd3xCBP2lWFPi4/ggrk274qwoWMkL5cCbki3xRToJ3inVEhEKFDWiYCWaAVIq6XguvcSQYWks
rFOybwmbkNYZzhRC0OgsLE9msB2YzllihYQss0fwBN4azq9QbCyb27+H/QyxAckAZ6rOknuFJeBR
tUpA54ne2r+9fC17L2xIplZgcHt5Tyo38UbbUeMHw7vLPIozauQHbS7uQ94kRFCGXaKvP8jbuzBs
9RT/HomuiMWagE4CHrAhoiRWXUMs/hvg7cLkkZWDf7REW3dMS3Dm2Bh416t6cCctjTcdTlgQgavG
jFgxnHwuJ5tkXTLXG5DMVbqbffb7995wFTA/PWjWxSecADzcnv4D+enolNjFiutNoIP407hAbXGm
BfNYpONZ81m5yqJaqRG/md2CaudfDw0KY20nwF0sOqG9lMJqjhxw33SgaW6mu8ZfB3KoepdZvWGV
qQ53kqvPpJFPhHIUSybly8SxPWOzyhiSrgecv223+blHdGWqw98K0x7NrwgbJJ6chtflGRqWBGQY
X/bxTiCJ8+KEnEroVHi3NsSikjg9bumGzY5K8n26LMlqyBy6hOSnujgPIpeOWuXyd/6DNzzJjCwR
XCTEqmKdcYMCbAVGrgYeARVvoH9Fo9/yXv0uFN/OszPn6JCxjtvzb6giSyvgGqUJMmwuI8+ZDDdG
fII5SyRxofXyPtW5FfAW1bnyVW/tI85VZvCemmkoeywl9z1l2Y7OLZLRvPB94lK43ZJv68Xbv0f9
rlsYcB55a/mnuHRMz6JGvG7Hq/KwJABdEU96IbYaeCQ1TyBf48VHlibfqYn3JL763peI5FKb3TON
8PQbHXb128yKyB7pp3e+pF5o7OW5uPI6nbMHAAyFVywhlWQJVydWFgEjJCcbV9dYwmptrc87+CtY
PvEYdktesN6yylOxzB947s0fn/aTBfjv2nKpzIA7rx2Vr852+fn3xUFwz3OrPty+EW4Z4kp+s6dz
3tNFyYBJr98ybqfqyvyRfmvKayySybMB7bW8pguLR3ArwpvlGSSVNxuV5zHdvHFztilV3e4ePV6R
jCHi3mbXJladgo9UCBSHQB4PV09xeHbufPYkYE3l00JaWW1Ym449ntXa43VljqY2VhmiQeGZyuVq
vMdqMBwJr8/t6WNdOkP/Zd4DBSxIhKu0+Tx5zwwWXKuyh0MRs3P2fZxQk03dfw3lzyNhxtV9NVxi
PoxCdVPhgMu0ossjvfno/j6Th4tj7q2iUd3nbdiSiEUCCRYZsJpatyGiJgyX9+qYwv0yKk67h6/Z
zAp7SJbOE+rMtCDm5o6c13+XnSvnD97Ikc+j5Sf1Bn8U+b1ZeyqN67cqL1VdnBI2gDdm2NgunO8+
h7sYQ8o1jb0vF5GUxI98D+j3U2C1IjmJPhXeRfoS3YRgoIz8/F5MVE007rskgHzA0XDxfkrdQw2i
ohcr3pzle3mrq9NcjYZhCXApIGsFx3slfilelmOnJmFE1b6j7P6nwT5qCBGXQ7CgF/7Lq+MR+6TX
90DL+lh3sEts11aXHYHxWXi7UaIW+V/WLLPCu7x+yWribX0CIOSjN/ncjJIQQvFn3hV8zmdkAOzn
E8G1J1PlUJ1q3gqhOS4bG0PyZxH8wKDFOMStGrcu5klgJODS+Is9mKACQuk8sEh+4Q38CpEk0G4x
Zx4BdI1UAzpLtqO2ZJ8+1QecR3okZ9QxcMQjGlcBubQe/TLapr86jUmq/Ztg7b74YUJZU5+haUVL
jnu8xxwFI8YqfOqebR1tJsnFLOEtQjHYAOSDfkK5+4QNiTrzcWI2Y0OrxEmSuZHTNSsg0qT04Rkx
TGEfWQs92OkJU8XVTNxqnBS7H6QfJW/GbXFvyfgjQ9i/3h1WMkwIIwsTNulixpgBjwdZkJN+Cv9D
DeVYqIuJEwWzTvFqdofmU8gzE+gsOF4I+t2geLPUZGaNBrm6c4OUlXVmmFLTpk0b/6a5+cRDrf1e
T8oFNvh/zzug7AP9tWe9V0bi1/dgAm8J72FIU696CiCVhJIUaFB7aNM4GZzUPtxSEOrMdJoKCdzT
KzVnZcUF+7J7wawdpfjX2JNCgfQCu2GncawcRZ0SjQyqsKMGgh2u7K5xEU6Akksv829eBevO3ZMu
R0GUu/cVj3L7FphbQ7nOeehfyrmCq3tU7prDFrQtO1PlgbpvSDrBwdhNJwupDkvNlxd5GVIyfOnY
vXkJKr1WmKZrnGWBodOcXmQSqR5EnnVCc2jD8/c7sN/72hD2TUTyEeV1tv5wdVC98yXOo2uFczxs
SeLIEXpdTR3nWu+G1yyfSrpCyn/ZAWixY/BRnGshu7fvlY3KtRPw9lfK9CjjPjuB6nbCHWlR4jOF
MhKDH9LSvkma+hev09nEN5BXxjtcETdjtpClc4pl5wG05iRYFKVRDgSBfC+oDvt6Vy3aAy72fGPu
KybOuvs+cdtt6j7w4P96kBWIN6HzXjBy4+FxUyY4F8RrsPJoxVpiSY4yze4H5L2+xDPb65/+Ilci
Yn5SHxOe/cqYV+5eQOW8dkZJH0y5EMH+jVZ9ONEVIE07VSIoq+YMoUr10mSBr3rT+NjhCxpZdQ8G
lg3Dqfvzh6i1YoNbbYxw/oRGSglyQkBAmMGdWe+gHoyb2uhhwGV4mHFz+nkUMYGnPPAQ1epfGBK7
CrkBp/fhvs1+kk/sYYuO8gd2mbvjOWP84dVsBFRwNCKW5N7uMwBKE78Ov+NwxnjE5egVYmyUT9Qg
jKXEaE9YCT12TG8na0RKv+A/dUiDcEAeQWjX4Gf6r2FgpR9Y7wBff9HI4Df+95iq3+/vE2eAQZvt
/LPwhVb6Za1O9gTm6+QAivZ9w/dmjecvVc7xObO/WNFejRRLoUT0DNwi5vXx85S53zZLHM/krI9x
tme8ka0zxjRlWL/W5Q0q1OvCzo3Wf/vQvTeyMSDKCz64/oS7QbkF4PCAj4jW0K86Pw+1KswXXKCD
chrAH5J3aG8trrNb/Watt+c+8jNbowtSiy9mMT1X/4v38zXB/8vni0nv3ynjaQWxJJK2ZFoMkXT5
p6q+w78ILxji++cz8I/5V6PJnoAEwx7EKlc8RBPM0I6tr9iCmyElfpngeE0c421+A2VRCCB6+qBM
2Dn7eREuRik+E7A0cUQUYRdkkEQ+ii90npPOuV7CXot11F5KeO7yA3FyU5AR2X15Ni2HSLwRhFEU
0LjR4UGdOc8gqZ3VOd9WTuoG+2Szmj4isqLu7APF18dzPgZC56sezyt2r8q7NlCxnPfx8pqjt9H9
mjfbkzcE7+f4kVguJlx8BEITqPpEzKUNRu7eP8/dnL3j7RvwgB/uGVtb6IM8bTH1/JSS1jvzlMuY
qTTix1YTho1v6ETZkjkiWXVu648fpjm7bAjdJCeR6AGRwaiGE47LVHzajyF4GwgFjG9SMwS5SPDV
ZLc6PtmvzOOZy6gSwgioBhcIK61hRRz8v9xG6kMcXZyE/MHenWEdGu4GkqfxJ4bGhnaRw+UqzAW8
o3nuqRR8eze7fEGYgw/DniDmoq/vD+37cTQRnLaolLoai87Cqb4Koj6fPxD2cescPJFGUWw7uofA
BEnl/7MIhMI4eWNdXp2vRAx9ZNtzsxVuAgiaSNNke31wa97C/+1M+Cx/7dkfQRS5+czWgiYWjGNt
9Y92IQgbu5/NEbI+N2cnDAEHwbohGpjBNXAxrEZIXcZam6rLoxSV/e7YYw/KsBcVe+IIxqi2ByjP
eKVI5WmhofIFa6jHUuaj/J44t33rf8wMT8iBYW0dma23OF6O3nkGKTI99MypILZA8/cZ+6Nar8XN
OMKi+Ll/THC2nTP44+h25M1LCJ3IJYIpgsUjw/0p3/WngtdD3soCfgG6hB2z85toQ15bGB1PF26x
Bi4ikHKoKCVmyPQcIDVSCOqHodAnPhpfwqfKvPY7AU8wnfWYztKJhOah9vQSMpIcLwJtvhJWELp/
PVsKRxuP1HsxTq84NuUUEK54unBxZ+bdUkMeofMjREm2973qZrar8pnJsjKE5cOb49fP+fY69drL
zkg9LQlrMi58yQYB5eTSUzqCqWRe0/0Ly4HnBWmvW2EQBpigLciBMr800C7vbGSO/FfOj7Uny35r
s/YdeeKA4DJZsZiY127MwDOmUfUg1JoeyXJsWLab4Rs+P73n8HO7jduhXjlDabqayx/y+N7EFppu
cffGkgPcQ8Wga0jXqT4nWaghPYL6sc5PRSSHnK8LG5Nz8QhNnOHbk89dcJ4Ek8pX8tWA19P5+lor
qkNwFISuy2bgwz5cju+eZXjYZ0gBEaH27niVme0CTZFECBK9Gp306ewf5/evEkn0pwxcFVflW37t
Btw5zH8lxulYrz2Dfbd7fo6q04CYcKSn7iUup0bQhDhiPQ40hlElfPSLxX01zNTPV6xjym6tJV/D
HNBVonSHC8N9Td4nmDwdLw/lNYmruIiZaDvA7mh1eOUkyqNnhlOmEdz2tx+dzSknrxWXlA1ZgezO
HNzkXF11fCWubypV57mbgMbG0hIJwXNmInys3HraON26ZAtrnEdoCeGAnwbc7kA58e4DPRw8NsyY
p1yYsty87lqEwwmrX1+8sTtv/BZ0V3PNcRI1B2LtxCbljx7JGmszFvrD5Etr3Y5o6/uHHpIw+ncJ
7ZXEXxiLx+xbEWwrkt17+JQRjc3tt7hKnnnKVil7FOzDG2ifDExB/Vi4f+XC4NkCPXKta+ZN4G+L
mvwf0TCd9rBeyM7jtGmXVvz0bvvX1L7eVmZPllESZqE1tQCUFtWBN71TosZVPPmLPfXcONwftnHy
JKf1XPUtLnbuq+KDON1JX9dXQhf95yyb43FfeSrUPeJp/Rfb/FqGSZlT10JymBsbGJ/TcpYSnnFZ
ZwslcVKvnkk+00meVsnfouu8UC3b28mS3KqTuNz2df/4vQXDTIu69Yuw2eFD+n5xucW110haev7U
n5AiLIeVsxijllQ/t3IlTgTTzfwuqqMxtP1HmFk+s537xbMQoi9e0fNaniYUhHRONDJbpoh+HT3C
dPeKDH/iXryOURew3KKOnjOSbdZcpUPHMkRgEBqLBuHS6HzL0wELEpS3TpbhwO8y5t5YDrUNtXge
lJCFr3fvFoiYj3G/Mv8wAgEgmEKlnSSg3KzhY3Id1oKNvEgJaK6OyXZhBNLFyUo3qBbaDGtdlTqU
AiL1XuLgnb3/uf1gW8nJf6s9Cgs9JqJ2CCTFq/46EsZvNK+o2WIOD9ZPgZCSKm9d+AxTIhTEwjxp
QzPVwoQ83RaCkXcB0yU52BW7O8YNQjGE5irl6BBjxiheujT4Tj712Z0RD8/Y0v+9GEzEPzeGO4Yl
KvQz8uRRV9Zs4/EBjhZt6QbK92bGN3BIbFiKWOoha0yCBk4Sw2sE/M4XldcUcUQMdfCfaM5L48xD
v/kn3gE+OnBdkaDPEFNMEI9ez2eEpZ2npi6huerDz5Z3zM+IVr8sE+9TKB4Ee/5zybwYWEKJLaSy
3KBT56dLLVYhhADGCsTCcj7tUHhvR7z2xweXUOyRvfvxceY5FHa5E4cagBYUB1WkNWg2MLOZ4QR8
nPFFKJswEXmHVMq7V3gAIwoprYX7OK24DKsPCeo/L5jFYraZbWLBW8sDGQkms+Lht+ZawlvlO+Nm
ivEhVFuOPo7yjlREwB5OW/hXLgclr2MI/ZCgVQP3hepCppEWIkxuoRx2gYkQNDZJDh1WeHqv1AV9
9/I4Ow7BDAcb/GtqDFDk0GQ0cYBWxXpr42HtwS/6oVRAYVP5r0DbCeLvsfKPKloyTO0T7rEU2dG4
OlKo8pc4R/GOUTyb9ThbcOFIjkWsJ/RGAA8roaZJPOUTCNRX1lIgzYU1PoM9SJUQHBv+JwhfguTJ
ga+hWXS/IAuUrBXcKhjti8V251PnkMLwHNr8lYy2RV7qM4QkFIrCjRWFbRt4t/v394NzKoIAy6c2
5ReBG8CXEr+wDpSdgYq78N8bmdEhvHQcVacP5s6kfBPkSDyq/4Z2lDQBxxrbQ/7F5KSf4d1YdyJe
XSYdapihHaflf49Rsnlr7uPQv7ZZf1D6HZ5N6qz70IRv0M39wbZcigidnyIocI88PtonPlNw1gr/
R1nDEYOt/grauKq50h9USXBCzU3KrsgZgtvt9PH1r+QDAgFR+KrnIHU7Oe487aPE6VbHYqX0xvUR
ggY7/pPLvNsh4zHINGEyEWrA1qwf+LYb3KOVtRAqYlKGXgKWLZYNRH9ASxUs4luIWpcwTooxnq0b
Nh1/ESv6wqpnK4p8+jhvwO1vyTXnWv9sfgQB2Gads8rhYHl/VFvRbrkULhk8ukNokhYMX5DvefO8
wcxiF0SbLSJjmLsJPTbkfrEsqCnhfR9MwHWLJIi31/kWL/L6K49K/GD/X7yDdIk/rHsyFuaOnBin
DbQQZ0zMIh/zJmD6zx4Lr2g9P7XeY66vGFNhAKnuTO55ALfnW2RApUsdEqUR0v0xbKv5RaBVHbMa
0PPssyALlukIoVVkUCf7y0pkSjEXljbFXvmrv/SPy6qYp1/GIyScLE1SLu/XElicRKn88zaTvS/k
R9ZpZESRB/gqwMS8FPg/SutEOPrg//F7+31H9rSNkp0JZ+yzR8HSR1jQ4MCGQwxa1SuMsiX0Q55N
QbAvEAW6YvhgBdrxq3Z59oHoxRPx2EVEOxSuajn3uMYe0FOA0H2dIoBJZuGlYF06xguMXXIQkx8x
K6ESIM2BCWu3vUXD8vHj++VXlYSfzCSyH8DnfqodezHnUiBRRkyczFGQXegReDrN6vQq5sPNM7jD
n8Ii1kb+MiHAOsyMwF6J2pEeCEYhXIb7J+zDhd26Et1M/T1o89t6ElwA43cyBRka6FXmaHNzBCl2
n1TzutNAwWSmUnsleU+QB6MkssTp9Zxq30hpC7DfsP6eMKG4k+yQTpFiI0t4wrp0sytFM/UPKkos
ftQwWYrd0Fjr2wrjuLVWAqoJlUNLsOQ+PbxQvmCf93OHtEmX8QRuhYgs1LTyxjxcDkka5H/WQT+P
awkzHOgL0KsgcgbEu4w7NsBTdWpn6UGhiVxXoC88AAruy3e+dfe/Fxp7DkAglimMmyGt0pEwlUdB
hFmVNLc9giPuG3VmWHMuL0NnSJ2liLvFJvl9hcSjRQ9rA0UIzxDmsLDVf+y1oQR3TLMwwdij4Ac5
Bs0BK3mT5EvetbeB1xos29RzD9wsRC/gBtfoh1SAOvZb1B3C6hXBlgeNA5MKPPkYDl8ljj5zLa3f
jH7PYjgr/TF9QalwEBnF9eC2O7lDDY7yfMM80HwuLrh4Y83+mjIRfN7D8raQmex1cVN/IoBUfiFL
CQ4YPsFgnT6xIkwv52n0lCPzw2eoenDB75+bQ9ysl8y+MniVcDPTrfkNHTS3QsILC9SdiI6xGHzs
9SC+zJin35b9bU807uO1VI1YQhf8mMrj5wsWkEqrdvNzkDaOpZboRCajb5Jt33DfjVjWw5r/Onpl
DgEoQGdkqV+mNtWRKT/hPgHDT0fdu7MqaYOhe1yqmdX8TmRuA9KQ9+ICBvN+rhs2smpqUzp1h866
WngHj22Yb7u9FjynYoE+/fyrnNcABIpzw5VRC19EOJFywSPDTk1TwiIhHt7apGl8f4cXbBEwC4Vw
XhNd+k2rdqnnWer2cQNUbZ/alOBr1R1JnfoefyZ9XN+8+2SOnTj09BEencEY7VkeGmt/J6ut20jK
TsaD4vIxFotJFZXkGwN1M4Ai7RZ6bib5Per3VYv7986o47GNXjmgbIrdPq35+w1gScvxSj2VUw6M
OpCI1rlY8/r9S6MHYoQLN72StBpevgWdjMqTd7iidcGFGy9iS4nxQziOAUu/g0uzvEjzzkZj+KLR
BiqCIi7rBMOv9QWHcLocPnkyZ7dFrx4mXZT2kUp+K83Wis/2qHyosgYzj06Kcviwf3cgHaONyVF9
9aF8j8rgqjDuHTFGaF3IUS/mUCnwPVTfsLjmZqxNfJ0cFr+vQh67ixptmDvAbyKczuzOuR52N/CP
MtRvG3QR5hbryAimYeYRs1ce0C4PC5gPoXGMOxMxbYhz7+g92qWmsBLOlRVQAzwKbMiiFybvJf4b
9F88otWqahaqPe225gl2NxXd+Cu/GM53v+C0kE1frce0JoP4iQIDcXXEJGT/+iaSB+t1o54m9KiQ
NAwffA2QQS2WBFlXSowVeQFxjC8VY3TXMHKf6ZSrVTNnXKWeJyqyaxKtQcosguGsKSlTdluBLRj2
BSqoO1l1uj8ZgsbgpjuYaKTkwUBINUIery6J/42TLiAA/aLoA0ve1vSuxjIzpjWDOYzBzSV1Im8T
YF6pPeuv/Mk4Q3/eX2951QpevStdFYfoUmh2oIwr8nAKOkAWPHyBX3zuu+AF/ji8Zv0byBxIQKt3
05yOIapX3e6N8NwpRqrIpz4fDBpSxgFQuejc0CvmsbF6XWILQSfoy19iecTiZvdIhiPzDrA7AYQU
M59BOL2bo/PTscd3m7xdv4f5w2Ckx+Y/+XlKDmv/qOXMdSoMGzCGML8bBbQrec1LJqCP48TpaTvh
67VOQSqGtcjaQOwhMO8v8J7FhvzP9QAWz/OcDCYBByQQYuihE424uR3AWBj+JSdll84n7F2KN3yo
r+1bjIoBaUMo8sCbfBCVECbbaWvgSTOsvoJOd+8c+low5eo12qyC/yK5o+QyTklhwF73U+k67q/3
zDsPqpd3TKoZTvasYhc7iiyPn3WkbjiXH7ePhx6oGqNt3Aoe3kTx7h2OpRVdB5UB6pjImj2P5oBb
XCxR8b7igczVw2At74Sj1zjNuQkR1oVPch8xcZLfwpDf6XkwwXyMsRdrELhLopq7gQKsresBDrdR
Bo/xOKRTO/9pW//J5vLntN80u7rmnajR2lflETydFKsBlhCnKet4XPGHW+9pi/vEqVDPSVD8Qskf
HAKA90ksq0E+TMcyMk13z/9BALOn/U6c/HATQgsX+qGq+eNjNpm4XJC4o6YE12+41MQIlUcUBjjU
MZBeoH0xGkToir54lf5b9yav5USgnZrzVHxtdPQd31r1sxoTVnzLAXbHIEtmaPqZp+ug2uVm/hqj
Yq5+L7Xe6yRSNZjZQzbtOKbeO+Hq7Wrl4db7iR7ZuscfBKLcvr/B8lqJk/SUIHEhiUTQ+p1oyOL2
gpN1uW3G0+0V3GnSjvf7VApNUEvkt1ybh0YhC6qQLCZtQOY8m37uarMJZLt8lvKgFttWIBtKMa2Z
mipuZ++liaNAlntGCgKRwmuphhAjpK66MjZz4757Fn/M9kd7p8gLll/7Du5HDI+/SRlk1EPqiDm9
w9/BThFfFB2e7LS5LCq8UcxZVS2ky1pFxGWVe72fqY3/8glgXFZUgO66/7DzWEldA8THFgCIShpr
jnQdSeIklkpomQRUd41bLVLIn3DHn7RULqzdDIvEaX7htNXC91mvHDGssCeEbDh3M7Z5pO1hzp2f
snVMSqS40+p3+th0BK3Wult/PmKF7/T23c9UmxULoB3Ddu7aNL3esTvJL4w9MMg4acQfWsf25vW6
199mE+7bzW96gdiouzmlz1fyU4qWgL2gvvsloDBoKQG2GZ7zbkMBbrmcrItLoE5HFCHPSFYCg5Ez
9yC0cn9fVM4L7PbUFBi1tkgjDsNmbTIEVTaMvUbs6WskAn/aWSlFmGQLsl3t6SomG0kXYciTOsDR
JJlE/HOg8YA10kirVndxb0uARgVpHQ3E+/ZpytuEkMUUSJi6P4gTSDwpQRK9h2JDZLabGQfWAk7G
aHq39mDbbgJdVFtpjROOiA2Pr7+h+2KN4RGBk3wzV7KTcos7DHKoOm4f8HlbUTxH77VJ4b1OIMol
n2nDWZ+tJT0ss4BtPf9FCtHxRP6a4ITabiBKrnfJ0K4RiBQeuJhxVm83t7os6OY0sZzC5rv4rhN+
KgU5Bne7LRu6PgITgCymzyu8MyT6UJaYdpMbW53La3lfKJfZ0woaYnf3pwHjQvDCJSwbvVyZ+Txb
X5jBd5mftWFpLwf6BDfHg5g1hvB6NVnUwPqKp+8bFH8J5EoZDgvolykxfmcqqMe2SlMGSUOLjCJW
uym39jIdZnuRxQ2i/Zx2tHP6orqACdZAObrX0LQRCSIxXlzmxrpHH8Fv1QiiVPcqzGw7fpXfFTVQ
r/4RGmqFYIJcXG6L/mNss8W2WpTwe6GyxYl/2xVU/BPg7At0OPx20Vt0sznBD/q3bE0Nbv4aWvN/
JJ3ZsqLIFoafyAgUEbhlHpxnvSG0VEBQQQbRp+8vd0ed7urTXdsByMy1/vUPfTC83xxJf+V8Ky9t
3V8RNpEblTN5+9sWeCfCe9Ygx5pUfk0LgwZyEeHbaRP0vrbYGccPgGqqvcqWZlkVYHbJ8tX2LBD1
PR89nN4DQRbbockexDYIl6f5USMayTJfMogYeb2E4Ut9/dSGVXpf1SHsJgIpbBydilSeh43ZvW0y
i+F3cFxSchPp8hgwNYbfBpPJ7twAoicEV2SSqMhfuyoI6z2n0n4brt7XaClIpLSSLDsTQsj8+MHS
9mPv2/1EgX+BN0Sr+lRL3GCYZph0Q4znSOsvIsKhKw8Q8Jv5CYfpuqBnN9R9S5u+XK+fK3ah4XxE
OCsKro/p82IV56v1VaclBNsvDTviNmtSj/MBkkuHmdWjHmu5pUO2Ndseka3s2r15toLge6NMZZjm
3TZM3SUscH4HyipVGGMBoY+hOTGU3O8ptqz20M0RwiY9utH+/PccR5KZ92CCTTUcfHuWNrARvgh5
LsLpTHEpNTRV1DHFvlda1INFNHnT5vh6sWBiTLWb9Cb9yh7+cJEb03y0TjYllgasLqegCKwCxB9l
prLG5n5VX7XwO+Zm0m/lU4qGT+583j5bTfmaaYxoYIQOnNIx82uvmi3yK9nPJskfwGfdYSi7b0f3
4pukmjTYoI4YNr9tfZP2nMEIjxHQVBMeOi1R+PXfmjVKrMQz31t8cgiMXKakB4/Z0Jk/pWOOkgLO
3uq5xZap9CPZrvZjxICPr/NGeER3UkCAxoHV5DLjtUvGVThkoAjl4vJE9iMCrbFw7kReFDrQYizM
qr3PDHkmuHMPPYEXyj5JB3hp0FiOiuAxmqCxw2emM1E/MKfk2LUHkLWFcn1TgEBlM4R5zwyWNOxu
Irk39KfD8+t7zfDCh/dk3TvvnvjtBvNdqQCGrLRjiUTm59bFUk289xHj0ZGyUe+3u7xPEDUffmhC
tAe1HOlBDvxIDNsxQ0SLKEM80meqPuXklTRXU/20CyX9NAQmYGeQgvuNSyWYe+P7lgxX+3Gwo9l7
J7KMW9O1cTN8WebonHt2bzHOGpQLw73GFxpAQLZ22uxDvuctxsxVNg339TFKxg2oyJ940eExkvxE
qnpAtz3+YSKG7UU6t+XtUOKU8KBLfGa8g/Ha76A14G+AxpFZIiQjnO4nZ8dnv3IIh5uAJKK/+4Ty
ExemxaNntrEPwzgpnGEVpjNCrHiyVH52MfCIK8GXi+JxbJ5AGfkR3ap27Bzf7/+hTyTh8bRbJnT9
jFkBeA1cvpW3wnxwOsChw0OxgoyNmJXNGytDlK0uVpu8PJj7CtY1mgGzRjIJyUZFdXpVR85v5Og/
9ny/eAYSAxfYRAlQ3w8OVL5TohUXZ6jiLk1cfQnb1Rwt+z5rjWaMscBS2sE/X7BHg2kGxXHDH/iO
7zr7qABTC+x1vufHOU0cadpHWFBj1cISF03JfhRAGNS2v8I6d6tZsX5gWc7++Q8B/ApT0oW+5kP/
MH/8GOF+4rwv+p6hKz85cEMEyiM7fGwn4WDJI89ghesGERvW6y52QpyQx9aEASx28Rzc5G3BXAp4
2+C1w5PAgsZR76BQw/UAOjHi3YBebWL9VkyhB6xgegRj+kiYv+GwdTIZ/GiThN4H6P5jkTgXwx7q
wVdEPoYEZ/z8119piDgBGitQkRDG4V3B6hagSVoMJ8K5fHhnOqbaaC17BkNHFJf0NxNyIjDF/Zj1
x2vOCJszt2bs28vIEzq/2Xw2aChvkAv5WZIsK3PFJhpEZ5yJNWNFxjwG2XOvIFpa929mrGL1l1+x
MwnBLBSzxJ8/zCTWII3lh1yJGqUltgv4Ac4YAwHg8LL+whucE0JdEZQijk0WNOA3Yqgju2N7DcvE
GSw5ow+XF/Z3REgw6gcTAkX8QBzBI+ks5lweUx0cwjC5oxzOTDSKfDluPRY0B3xVA5Pt/pJgQ4WX
BbC7mxw1ZP9GITtoS9TMfkB+Q8MYr24wkpZ4JK2ASFZpiV8YPu2hykO0xErFvagHnDEZykCbXzR2
B4Qu+JKr1a2BlYGjqnCNFvGjz5SP89Wdt3kLkPHgl6F4KsFs1uZAmcDT/eevcUEjtsx5csjgECc0
SlF60q79c1nFeKpwU1A7U/dB7D28PyKqFldb3icgSoyMznzKFWA1yuVpBHsdZqiPMzZEkD8JKDBH
hxkaMgaUp7PMYmn6EB17W3EPMNEE7b7dF43uYBp3STYlc74VDzzvc9OWC+EVIAmPd5zAxQ2klOUl
CF9kKIL3RcwwUNgPA2Lf+E34wuMbCo+KwloYIxQLxmiQ4BDDBJDOyH2xTOSfQtXyIQUAs1YxIQQW
1X0x/FJxhMf3hSjIvyOjp2IhA4eVP8NUK9RHTDQVhPnA8Nl3jOVx7+mo1kNb6/xcchWWj1wi3efC
H9F8Zm6sLwbn10wX6bcJ2PztRQdggykM39iQXkZ8Az4MqsjhGT3I6IxiasIgKt8w6GTI9TaV9Wgw
w/zk3kzAnDRUaUbXkk2zUIcWmenUAWjIMSnm4f5Lr1vdN4sKGBkqBw5+iYMqD8hKMzNpQ8vL3q29
EfMZ6h+/l6E+7pBCgoJGnnvBLzH+58lPre8O9W+9QSA2ZGSbxWPW2EPjsWVICNhjLfpd8PsQnMLQ
C3EXfb/l1XfrQg2K2aeEv8vb2GQKK1JZq9sNVyRAVAJNB4YVMDMTTfK0V/wk7Bse1JZsGeBunq8e
PG1usUIFyAoyYmXTf58izZBgvgeKbn74vAZOlvHswjOPsdrft7nRGPMZZgv5kGC2IKhLAOQrWqWO
b7VSPxhsOj8EiQxrFW9ERzYLGA5/gPs9Yeo39FA5NLYUsSLqhQ61fMX0AyUdjRuOlPRQghGFhToG
GCIx+4MIT0F1AN0+dsjORrvBhEtcP5FuzfVfrsTOx/OK+NTKhTx/0DOLI7mWgi9FfB0c7O/5JpLy
KI43QvSBuyBczaIhgQMoCanDPRiUNqImUDcgC8Z0eC9DvSYLCp7ZK2AOmsL6frPMskmlrisq35GN
48xi+1QwmrPlNY4mKsfqq4bq8eG6eY3i3qrwIvvUpckc37PlF0z/Log+90ku/kwgIIZA7GbCF1Sx
qD7FBm9vpSMyJpmpxIUTXsyKxVBffvLHGPTbGsyS1GGjTWyhzmZz/YYfrERSjOx40DfbVwRhYFu+
8I8h0Gph4T3tBWzo3mZq0l4cEPvYHgNb7xKBbUIaF+/bADD3xuBzvz6ER57j53P8quea/YowQZMl
LPFYd0rrf3YsfTYSITJm8IEPoEKfzoddKMo8tgZio3rHF2XeB94duopfhiD44huQE1v3oQYAaeLN
GXEuuaV+kP109LfDYBbKxATwZYVJAuwwRhRcHwTt3CC6wRrehT/wyJSTCl9GOaf9QvmkgJlAoaVp
kThA8VoT6ucFvrd/FDGgAX7MzU9Pgm2m6eGEoVME6cZkE18oSGRfXFNSEObCbnLikbJIIH32huuJ
qPTJC5KW9KMGozjc2XOgKcw0+6aJoO+m9Ng8eSZZC31o+CIt4O0K1LE635hVUCdxgZ48qTl/LXoW
jQm+vIgrTWFVY1g8GpA5cKtkMFhy/qLGZMkVAx+9XeTLp/x30lHAfpaIgp7t+E5SpLmpzRVTQnOR
b8SeVU8XGfuEp+3Q+AOtQeDQEy9tjE1fdhOFGbEKTZC5h9CCMqHH0Z9Q8+/yjYmzLR3DV5i0i5ro
DK1cSf0Nk0M83XeNsX1jS2sq6AUmf5zAD666A+ydCZmK5sJ2SlNg3fXnYnRmFRGHNUA7/SXNR4sF
b8VFiNkRmI/GnMovxS+Or+zA9gAEWxwxHlDQ3Y+mSV8yY6YecPw16zFH1Dhh8Ap8QNgTBwchpNWq
6hvDFu2QUyJUA6aCHv3YDZHjjJmb9r4MXotgFD6PZQm2r4W8VkvBkc44ZnAC+RK4O0nPqv90zUoS
gs0KOBRt7phdRXdpxXEPIhEQ+SFmhflGWyoHvkqmOex2gynZUVwDEGsIFJKfTfM1Cnl4AWzssdXi
c38hK3la+5orTKGyID1hA7PQFiTdJnAOHzYkF1L/XtvHKV0+ltW0vZQj+KXfFFE6+6Pd+k9oGikS
EwPEhulLyVAdL9x9WRlFbd9rrAbwNyDZmb4Zrj+Y/qc0Ywx8oLhhgLxXh3bWs1NUP7L5fPv3aAJr
k4feqM/KNDmP1tpYggLTOBlHywmwRVs1qK+hhAW/gP8yFI3eVuUSRCFNCwxqNHfPLWad4f3cfwPj
KMjeyfuw7udkp5vfiw4Gi2IJyQ/MEyH/jl3QlecfDpjMcqdAKUo6duy9TtlJppmGKEX1Y42WBSxd
D9+hWXN78JlHcGUrNXzh74e0A3YURfbD5nLlKJnW1W34wzpZnQ1JqJKtYtb32lAnkhPCO2R7nmwI
ftmkudsfvIf5xpsY1fIVRJ6zbZUefWloLYfzfw1cry3ctdmud3xu5UWxVRelNRLwF3p34wfDKIMB
l7r/Xj4eFF5DHZ4vwWltGjMfyuAMNpsVHwEuY1vIBfhqnVFuwHh9nOClOIB5h4KfIZG2vS4JlDZS
BCNIJZ4HzHjk4Ffbz7nsfGiLSCGGXwz/GbY3vJ0LRwunRWSq1rPvwOqVa1bQYErNOFFaWEN/TmMl
xGWSSsdoOeYMNhj9EaRsfWBhkRW017bnCjIzUb83QXpOfChP8Rm3KHEGVRjGQNWiLOf0lYwFZSI1
VY/Nh+OGTBkXn6bcYpQJEPHvOX6WC8HvBpFdA6OY2nZGvjkAyfEYbWlRzGJoPudHp1qsoaOzlif+
XDXdxmlv5GVo+PaR0zj/Xq46klugRi5WZPktWLLDIwvoishjASXhvGbolBrfCdTc1d4S/PXz5EiO
r6ClcSBBOoPJtJ/MWt+Z/CUUhQAJF5GKlB9pzaiQLQrU24Ug6jDbCoKQlgWw8hjJCnHPYPHk2F6/
zhfOSWpj8TfKIHHc4reIi8aKs/k5Yf/vjbWfsaCB/sQGSREckBQQu5B3gldTH/g0dFoXqnzoNeWN
v+GJ5ZEsQR6Hedm+vrhcTfZ9uGcom0hLDy/4O1BlMlHekmEvgsCZNLNROPlnhRgAzAolD4zUJWQM
LnOWIj0a2usEvohkrYWLU7pgduInVkS6PUY8ddgzvyTJcqJazX36N1kAojizvSheN/T4fc8FWf/Q
y+EeCXiLlS6cxtp8PcJtxlTBABEbLct8EtFDhxhKs7nHtz0QGGOmanvkhrbzLITl7neG4QvrseW1
PRM9V05A82lTQeOweuiZ0sdk4sPFPLS4Azh5CCBpLRknsKnkxsj6l7qkQu96Zm+59KN5DM5fTarO
WP94De2OLGTkv73r9/KDKGHfG6c2xpoAP9CYWKqpm0sGzFCNYVpPRJCLrwDliicjXx+PD5uNZbVW
W2fN+CDzSuMIHZrKzMgRfDFmdLm++kz7WBhb8RQAyQFzIvYyt86ei14tj30kQxFcrG/AoJtJK+Ne
603Eg/FZbOULpq4wTyivqWtC5MrVmak0IVmyUHxx5rlrQDhuCmAz30wylp1H1b97TRLmPV3B5+2Y
mbxM9T7r+iY7A7PTyPT9vJn2d+zGkKz5UeYOse3Mnge4iTgWssSx3cO6xkFq4gMrT4996xWs5T78
agA/W1BH0SWg2IKAyu2o2F3EL128IVlo7/nzQvKb5nLjoyMD1onDK8xYnwZ3UTWu8LGZS3MnlSef
Cfa0WHjHMxNGpraQTa1tMvaASvrmVppCo2QDggHNDjA/aqz5c4K9FGN+o1nMeHD3xGr1sG42Jmc1
RJ7GxtPjE0ZgSQaLde1guwnUZDCFje1/PCY9I4fb4dWRuQSp4L1lTxvxW3X9GbOHN5uoe2EjDIP2
y8JN+AfpuCi9Be5YVoUQlCIjtBr7OImC2fqx8NcqmggPxjddiZVb0uacfEgj4fjA1BLhJ1cAXV9r
CUXfupyApU/v4BKNgViyc/GKTPcB7BdRIC7QSF7UC6yg+xUaD+0i1h40g7cLzHsmxGwXVE6UTVSj
z2uCH4qJjZhZs9mbIp/lRgQUFYUCo4yA0NE/+7NnTDSWnNOGFofG1AJUD27NLoURi/2Dg0o7NqfT
unJOerDBUcEhB5B/FTDJinDtxckUSQS9G72kQ/3oXUDnNCGS5dmETStMHRQUZMjq6cooKePMXJlV
n/Lz7iLxLERJfblET+tCRVf2bUi9t56PrLSApPuX+VJZMlpYXLVbW7DmwKxBHqe4jlKpIcgQ1rXU
TBfAFlYW60HkMUtfX07H8IX/BCV3XE+M9EyOoMSKU2YcZNaDkjznGldeSBOwBN6FCYbPJFMXAlCR
l4An9jp3cakAsCpMSOybLhLFIk6lQjCmcKZnPPH3R91X6sCrczJQmTk79INiNCpW1JnN+o/gSg+O
lOgJx5LqFv9eUJZAWWOyOyZ5DJkxr0Xb00BWXSVHSm/0xnW3Xr1mTDbs51S4RPMpbrfyzC7/ITmg
neidiypvtiomC93qk9dA0ptQJXs3EWPxBd3hCIF7+f85er/+UXuBRkQLSovC81EseM3cFaFZzcui
1MdlmbfrzMNhg8uySHgM3oY5rvAIpj2FMLh6zHC7hd5Z5xY0z+/88293uEPMFIYzh5dv7GiOqHYV
819q7ogCINzYv2r+w2X6tARI9f5x9jL7YxO1uTSbAsNOGnAOA9K8RiJlckXyzAOrEmw6eYgnNOC6
aChxGvkBDVCsgyXGTP4wuHuiF8QSA+DoLfyx0NH/eZuc+qfTBiwHP0i8UFFx1xyZhxvDhYENBmDQ
UPN3ND7N7NSsNRAvJIxcdOwU4r2+xTSBIxB8BqssJmtGUiyBOhiiAMOItpZ88VE7h8oIxw0CHizZ
BjVURA+DlwCd+ofP1exGQFvoPkRm3GA34vtAbgN4Ue4WZ/oIXwyKH5Jn+uEHYISvD/U6XQEqfcll
4HKUmTkIu6lEwQAzBCgmWWBYsQFqJ+QiFmBUO2l4iOYDh0EvU8E3tw2SsCEx4fru5MM31JavHVMA
KAD5NJlqM5DyGOemxhtO+yvVx4/oWBGIcl+QC8HlfdEsAwp/fOgE1QWqEubYbOFcktf8MxuE8b42
Oyy0v74aZPNiKbXGa60G7+XXT1sTs63WLGTMzWC497Y6BLlD5ER9w878cn5XsUXS3eif5Dx/ZpbY
0j8m0Fpj5qf6Fs3UBbW9it6f2oJ6mhNkhqZ1tGpvBQgso0YnYaZdUXtAZAO3Y+vGk5+NHFltPf/B
7WAnUQ30PAlCauOJZ0ptFecRx2Lq/uiaODPZokde9vZaKkLiBkZWVTMLc79tSDhDrVsF9jlDTh1I
TYfnjnEs/6Qx5YAiEvv9M4dj+nVVjis8EIBLXkHeNxXsRuY1c7szqlfj67Rmcuu8+qxOX7X1OaBP
gcnLikLtwnaRwHLRUavu259oADGNDh8zDYv4XcF6rbm/7w6aIusc81VhHwT386z0w3hg86SA5X3P
8YwdQsGJAGrvYkScXYVRyhC20xjaB3u9jLMoZMBRoM6VD60fDwaqZqu721BRqC4lTt8zcp4xOrAm
RK8fysyVnWSsj5lUUDt5yQaYD3iP9lc+0LLwKhgJMKX5ORIRAHDZhWVKN20ZCNdLjp5oF6HiYta1
wi6KAuRxpijlMz7/UUjW3+no7rVPnJvc7zOksUwAw2EUdXYf9scT3avZQXWl+eXNS7fr3KZ038p8
wJxfc340SVEY15Ds6x7WF5TIydcpBmNl9UaWjDYNEbiXwe8wmFh+OPYwoC6Z2dq0ZUg1mNyWdLF2
sX8kDgbBL7vle6Dj8CFeMh7Jlh0t7AktK+t4yRze6DtQlIB40e1iIfbmZqAAY/gB/w2xx8P7LFOv
+ZnVNpnL+xKKO53vqbdX+ADrkor0pZtQGyrr3prl6ataLZPExHpgfJoawooWvd44WjC5qf3Ol67S
pM+eIwXvVcd2s89T93nI8WX42f2H+Z5r2++pPFXbMvNk9A+x9Rz3sTdl1t2izGiYs3yRDM56KxX/
Mt2AhfnbZzDWb2/dqP9BqEPhNa3Og5hdoRe2/3qrZI5udQQX5G0hCJ7lTMJvo8XgY8XT0eJxyiPh
K/A6tbLJ5XlMdUREzdBQzjIH7bzF1LWz+GTp08LmYxyhOJv2Vg+RVxEd9RnaPZpjoY9h4MiXEZ3x
e3y/oFG9PJ2HWwGh2nE6Hox8iipKdaAON/KSnTKF8ABDo931Q9X7TtEHc2MeW+AezuKPeYZHYevr
Chw0B2y0261wRobMajceZmiDaRUMFhDrGu7vAKuNoTvCZDo+1wdU1EOrCCNKetA3BHm0W9g6QIQA
HnO7t/Hcxmt5ATnLr8PR4U4n4DTTdjwIHtMB02xbXdWIX5asP2OG4Zj7CioiA/EwAzGtOyehuRjj
jKE0LaskmVdGDxDSagLmbPxcLBZQ08whBXf6Fiq2jJ3XkWlvEZTrDoWhTeAgai623+wPL2Rnw1hR
jHin1QjZJIVG+FTmFSyIKfocOu433QG70DSD+ojE+tq2HjbcnFLw8b7Oa9vt6z0lT3Zmfw+kHfpM
/J5GIIfthiKtnPWxJXIfPqydmlIKvtjb0Y8RzBgVN1UYgs2kIjx19bvFl2zPSTNAXNE491uSOGRk
LeV5KaQ7CkB5aSH4ZRZAWb+GKNdjmM493hc39CEobSFEwbcW9ZFF/y4f4CcHzOweaBczuz7yffNA
Nu9TWUGJhYJz0/NHQwA3vOJerhS7haGD1+H7+zM5K17Y86iMzjEBGPei3Q/rglWHC07foshQ4R2i
cBcstNYu0VdEpaW72fy9GJ3xYP64pyd2Nhhabcb9W4+Hc7BmkM2g9lnMoVzxgLvyAooHhoMdUoGR
eEIzGadBI/468iLy8/CK2eMU6WbHM7vL7M82hVdaaEaz+UzfIEdT2clBS1qrnJbmNfXv0xdRYR/F
5pgc7dWAGQGOVBDbcYWGtdvR6QkD3SeKI53T/lAiHINmkNn6BybupvcivL2thANTSRHJA2vdQ87p
CTNNUNECVtuSi9njtlIzf8ZYclrfsJw9hBMgf63wU3pZPxSC/xhxNKj9O3MorXAEwrWJ5CL8s1QE
75qZAu8jfGKwDM6ae9UAqjV90JXcq7t9+TCIoODAdPD3gyxoSRrEXTPZxmOMzgl1faBr4z7i5GL3
LpfB8hWqlkaBrNlwnKkxsTV6b+4cUAVBrXmQMbkgAabn3ymeVFoNdUCn+Mc+F6Xrq28zJe1rpFa4
n5U+Hy2/UAzd9qoOhTvXunR6B4pe+pvxFxAAcJRnM2I0pGxT5mkDN6ImR+n8MuTcuEODhkSPj9lJ
4phXUfRgEnQqbOinCa1xx9R+OIk1exBfwNSGrNY0lHGOhLXDh2icx6R6LuNNn6ARTtDwPctnbQtK
aMaYvXVuC/X7g2y3Tpw6wHOJPjpylMnDz+aPf0NcLyQc5vt+g2oESJa3tzhvfGjqHtjt17xvVVcP
9G1m4Z95RQPmRcZ9CnUFq8LgIKAaOGTMUhZADTyD9nurMKVgpZS+tm/GIL+034uiMhIs9mqXI8kp
CJcQtUZ0ot2bIDL4+D9kDoO9WF7xbIOh9VFkV6UORzr1AqXsg6AXWuAh2adIMHCk0oN0/aZLu9vY
FEJvWnBFBnMwbehU7STdyxnitm6f7TDkk6/AryeWLMB6ymzruUj/DR3VlfmlBInXwwkO91UK6WrM
zrfsTfWlzEI/R2z8HRuL7qczUn16iw02eYYSFK4E5+RFRtaH3ICcqul/Qws8ANS52EsPHNIHCSqV
TW3s1nY51uHGUk7YTYxZDVACZllzinKGkKwScHsWT/e0YHD0c6+/7WzZrQ4pTEzuhfNhFgkJf8h2
ldo4fuO49oJuq/ssgjcLhf9xF9AS4y8TPiYjf2jJi/vTfXE6MXLne4leUHL7QO0b2leUhiK+Lt5D
5nBGcDccyVrdJy1HhKWFn7UStGY6fuypa+3GF57+fEY86E/d7RfgJW3WiI8h2E0GUAcRtnEDOUOa
gIP0whGOU4o38PCVzP71J0Ms1uplEhsZRmKVI0fTmnTj3qTOgyqa9R7A737SLIev2eA1U792X3HQ
shBTXf9mKQayVEVQe74OPGD9h6u11ZcmcKMy3DRy49fHy9mGyfUYMOe121GYYoAW2T86R9WLmcsz
zx5zGWQ6N2hHTxy+LPGtpLXcGTpNGQP2HZmq1Tldda4a4CjoKsePc9KmjUeBT4YmB89hROs/pVqk
rITc+Teop7r54gZsvT5jaan6DJ+YU7FPjHtscUy6NtV5ZMfbQhAb2CXYo8doiYTSDTMbiXNxiVsx
lymekeqDmrA8FMKIjmqvNSDaxJeHz46HySzdBVK75ylrDR31yfbr4/4H2wG1FIOEgssd9ANaD6hm
kiOlTMios5nPWo91iy50YHG17idp/2a706DBmyrqfJQ6kF4EMbSvGMN/w30x7bZ9IKLEHOcnbM3S
xOrBIwTy/cdho0+InUMAWLFXI9VGVDxOfQhz/P94YKTr0YwL5KcLKFquYhd0UjgP+t/1e8k+Ltvd
pl3SkC1ePp6XQXNOAjyvgg8iw2l9Kv2PU1rZpIN1Qxib0DtBNQKrCvPlE8bR6Tl9sa2ocPN18+H2
vSse4dRcA0u+yfbLyWZfeMDskyCpFEW4KzOOPMjkibzMXz2LvtbrTLVPix4t0TuhUwN+yqoQ8Ki9
u1lkDeHtvkSqLr2r9eYeoIS7z2jGd32k3/eAy1lcIxTFhGRad+YvQziIJGwxn39eNdTqO21ZXHlX
bZmKCpZNFNZHU60irutj3NCbcsBo50KUU5lDn7rmmj3F28HQq84fD/ZYda7O9NydC39EtDJ984Pm
D/QK9t5ZnfdRkqpCOwWaxpSTNoQm4aEa8S1BrEkHjH4LN8AHHCBhlBRKxgFbIQ4La8xUZdV7jhlR
QLlA4ge81NL0QDCLzDJMz/mYNE7sf+lZQQVwd5jIBNbuI7dYP+cjtljhK2DHJ/SEgNAoFvBWudV4
Nz6tel3Me/DsKORhXa2/W2lkVFMA1p/5SCEeztOf3XUhJrrFFPzwoYCS1fDicfHcMkfhJfPcSXKn
TYXrzl0eVz2bd5TfeC14731McfLGMM98KY6TrAHg5njQRO/lr/Sr+6qgB6epUF0osG3uNGxQ/+61
m2jub+Qh5OI1+Hd530roSCImBML0A9ysBzvyrdpctpYOoOrGFVdWdag/6eu0d9ioC+SKcA+6Wpw8
0H+CeMV22ZsLAc6kBE2CNPQwgs8udSB9ksYW9g7vI392MNVTe9AtAeygL4wkc8TTR/iHbtEm8uQ9
hn6gQ5EO5TvhFDhS1hbooyJPRzzRZdGJRrhnFeR80DItKigp1OTs8X82xNHdgWPbtxW3d4r8L4L4
kauECk4UIovl1j1xxJ80FeViMt/B8nhOrBqsDYO9fPIi26DRcPoRiB1xYSP4EY0yAc5TOnxVgi9d
d0NdI4EtUMqPxgRivZxvus739KU17s6gQTHWd5B7lXjzIK0LM30Hcsi78UoygVQa5HX59GngX+fH
0I0L1POoTR8gz0OnbunpUOAMEEd5bR2ExXj0NQd3r5Rcedbu6ccyfDMfQY6/b2r9rC76opbzuoeJ
ssH8uEzLgsfb0Sbq20Pi9HiGKm3V0IlhpsEdgwn0OFclRTblo9tXx5DqAM6kvkiZJmGkh9U1JtWK
V61SDAprlMN4gie0ONeR7LEQ2exhv8sWsrgagaPKa/hq71j9vOR16Mj5DPuayzhYn7XlQjKfY3rl
pzQftSfpFQ4GsSWnxnsubDbwkHsR0WqwLIoNOM93OEWpkjsy5fhycMkmjBi01i7gsFBqMFEMow7E
XcIEpG/OEtSi12qAYbzRec1nEjNtdWcNSSsQq+i7JMohJysdCbetj9//Wc8ZLuL5Y/LGRIemiQnG
n3IxxeA7G9Mcz6yRWzfmHieM3tu+p+O+ij9tFdwVE2Fmxv1OsEFqrNHLo+kDXUDxqt7nxTVeBRCj
HlAdIcdRpdYs2pn88QDPoWbBAhyk8OeDtLCEUjZz3+r80U4fq/I7ft/Rqi3Kelqe4U/0cnqsuwgG
7+GzZqZb+nVVD1phNxjd7pdsOvwgoxuy468fPGJzXb46Ie5WWd+thi2MMBhrgOYQ0OlY9Z7zGYXq
zAkdnKY6R5nxIBTYi9Y8bdRVN2b6eTbWpEn3moWPQSDHJ/CVIcP4wfUhTXjs2iho5C+hG7b6T+dA
cuvvvEl9Ma4iAXXgvalW/yXcfgcICBlbrAG8P/fDu2iVIzAaOug63fYep94PocY07y0V+NiAAiBX
+rIvNHfMB7ryKCwu+9hAjRUUxh0TeEc6s5bv0LAz28TbKLB+6lh+HzmIFP+RT0SXUWDmjPnt0E2G
80+37IPajWC5PZY51JPH+I15GM+OyxiNQ+9uY1MYC0YihDucd3+w4cM6DVrM57Dx8OCdtbn7zIXD
8uu5yJIxFGNJX+TKymvuh3dKdNM4axltvmRkpJjxfVwdO0jJ0iHsX3uMl+w7PWtsgujCV4a7RXlC
fPWCjm2h7RqsYEsbm/VfbqfvIAPl1vfPZaKb2O5Juh+jYfzZcet+3hNNmnbtsmz30fMoJQj0oYbO
+GrJBDb0DCPxj9DO9SftCX9aC9k1FaQSz6CtlZUVCY+BZl6/5xHFT8pZD8l2uIBqLwxzT13/WOVj
nY5PFaRzKCjlQFjVlk9H7+gbzZKluQIPrFaQz+5Ufasn1MTfNVI8PveTeZI6Q50RYey+iDhI8aT9
2aWOExjqBFO/YiKdxLvhrpm/hMtwi9Hiy/+cVwy2uC5NRLSsOpxuVDZNzPbPGqQZF+BdcoCZtu1x
tHth+8ioD+/Zz4QiBdlkg7MJFUsKfxVz5mW5guStkmLf3aBijTKzm5ToSB9ezgAPc9Zk+utDeGKK
sO1J3gej7Qf1m+aiQmwjO3+fZbc/CsFJaE+mMNyjbyit1XwbvwOEtxgQx7rx4phNE2aT2pEhl/6Z
aIpbHH9H5HaeRyDTVxa9f3wo+pO6s4bRLB4t5XylApbJjEKG2eYD/YZq9G3qCMi8YQGbc/l7hUN5
TBNGTYaC6tmz9eMdXujXQRfYkTxnaQ7bLYMgWPGirIGKW9gw2gKtdF/KUUaGhgAKXTvaauxa32Be
ihtb+RG0tlh0BRofQjV5HIrcNsFzBgxC8BmKMVdPLGn8mmOsz2jkPaTFX+UwnpnvHBprR+99gBhM
5/2Gr4ydBo0SXh8jQ8gwsSBSN4SmTnJyhZbYEWWIK4QwqdCprfvLeNyaOxG4ng0slhKVggIeRS4r
xhgmT5LIKcpIW+uMt0tkIfFcMNRiR/r+06Hofbwsdf4gaYKvPp5XnjMmWJDg2sa6xVxp8YVnnJLv
CebxK2QZ6L/gDMPpEqAbOzPBATf+tYfQzXtj9s82n89j3CPgV+PejSuBsNVfwbDGEZBQd0zhejfa
eTzesbMHHvieHvNXZJy4Xz/cSCoKY/sHXmuflI5BniVZ8d0Q9gMnSOUjuxmaAcRUsH+Omg4HFc3Z
lEI5hdNBO43RyQ/8F+kZgkl2UmnilxByLonqlPOCwQVdKNWjQ+jAMTFuMGFT4Y1EdS0MbbAdoANV
abHpPC8UOVwZfDs6tpeeD4ExS8FvdndUO+iqkZQi9lxEV3VtqRi0rVsOiukd53ZuT2Yx2fzki4pA
+HtjRt/xs1hGNR4n5B0TrWV+7yjgefBESBvpZlkwaIZEGlyeOMdIRvnyRhzH0tN797zyZ8H5ZQfC
QlchHEVaJP1rBhZZwwvhP6sLLVvId5dZRTwj+BYgH57Lj/R1U289Pfai/zg6syVFuSUKPxERKohw
ywyiKM7eGKVlASKDIIg8fX90xDl/V3dXlwrsvTNXruGC4yxDlSIsQGW+VGq5Ykp4qxQhU9jBL+LD
Dvgz/py+6volL3IsILCUHKIx2K7FdE7qTAx6nZjRCUUhNnBvXcamjUiZ+uuPqF0asdLz/9RkXrFP
bpyroxzbBneMk+HbuCRBP7bGv7z7lDXZ1V79cEWcdrDXWandhhKqacIGZfYHaKhK/b4y6r+3iucq
4PKMFYu7ICZ2FiINvCzZHS7rXGIzQbMDexhXDkfEFqbWpeaP9cqZ8ySBp/QRx4+yxezLDMSU4V/E
jiTuqq/3apZDYlF9LiSXWle+zBtI21UgbgU6TdBaye1nZsuzLI7Wnwcgmh1mdotEwoh2ds54LLGp
QHlS+QWymmvTri6BIEOaGknbhnyKM1wndztwFCyGXDKItB4iou/Z3LCog/g0lMYz/GqLHaDDOTo/
jAZGEF7A+MzFU5fda2I2sSNO7Q8HhB43c8SHWPXllxNlG6DacyEVVpjCpkkp1C76DSJcdhSe9urw
2BOiVfHTEB3VzFKALT7TX2JkpD07MjxxXMULShFQbzbKW50O27Ga2328oKNLIEIbtV9382Exa633
MsqvfqvmmmtNrcAKw+hBRo/3xbd6TuPo4/gaau38fpeMIWL+Z4NDJ9RuHIiUIGMmmzmyMVndQQaS
4F7S02KLyGlFGQ5/juHW12e5OkyQrUynjCoPHI3CnZCK3X1SWG+kOhTqu9c74LpeVq7wsi/Gvek8
sVkNVJtKtQoJQs5Vveid9qz1LdjyWpRt3NfazRTSqDU2aigyIowTdWIK0g/ySTzZUtGiIMXEYP7g
xggSE5TmnnqUqom37RFO2LjQFpjpJZ4KaAubxVQhLiKfGnLCaYNYNyaOQDCJvFHx08FwM+QPnJtU
MSG5mBfuS7rFofY786V30LQLWdDSHf8aDwf4fg+Th0KRDP5B/Puh0jDeIgvfv0OtbLWpqXZsj0jE
D6vbK7p9ccTCclJrjhBEAeAP3JgFZLF6t72slNXFYMZKqkdp3u3PzA9VU0bNXdZLvDAZgzn9kqZa
1CtzRpmlTVTs7XpMQFDU+DmVLTwjv5BupQn0NCOOzl5lgn2bUg7rqLPv0K3gQmlTZ7vFGyIIJzNT
gO1YJVanvQ9hiEKzuF9WNAZgHust2M02M2t91Ok8yJvuZRZnTJ4Tr6bdedhEY2I6yCVFbDvvoCFw
Y7gI4NpmX5oFeMv8OzN75ZTSlohOI2j3NyYtxpO1DvMU61s+AmDZIQWyvkjmy07gZM2DD79y+WNr
YKnBSlMal5Vamo0Ao0xQWPI6fkEoBTkZySoymkWkms0uK61tUIILn7t4ybB89zqzCreI7Aaz7RKm
MS4mC24dGSL0l6RprBj1vHDj0GqYA7srnpgZ8Di47V5trSA4E5DEAw53MoKIp6eTxbmtXcyqgekh
nJm93/xA+q3c7ntQkW0N9owj0c5p3LFDFA1YzT/nIeaK6dlMtuknXqZAwl1r1CnoKV0WfTh4MvGH
ZjV1if/bXtL9Fror40YeaGFMjAhbJVl41tYdDAfaA9pvEPVTuJVbMwwR10baVjl1EH306YwHVyks
wZQ+fHUZz9V0zfsvDLhi3E2ZSr1bpbnRySbTEcWYEJGj9fgk6w/VnTY2hZdswxkjhJZgYzz8ITXA
jDec/75xR2jecHWN47FhgGtMA4wj9D5+0IwQEDNjPMJun00tmTh4pqkjLtwo54Uw9pjD8nsYI/Jl
tU/K4sQ2nLyLNCjSffRZ9MPRw9kQwTMQlJMytqreYJP+UmHRj0PJvXaHz716Y8HA1HW0m6jIDg1W
PSkY1BqqDZjTvdkzdevr5TELwlBxiiuXCVhm0lwxpqy2I7JoKTnXTcG+y3Nao9pANzsx4tr9jDCN
DWvshFhl5thvfzOGKpTuGdxTvDCcbua9aHkoy9Gf7FqGTawDIfInVIsRqVacMEaUOEoHekHfpPfb
D2obUgjMHqgVvy23Jp0JTHQRHWJ2ij/2GnyMuEzS5RAn4SfnnLQVfMVII2USOUXlvByJ1gO9TW8X
vZ09Of38Jwu3JGiPhLSxVuMhWTp4vsNj/tpWYT+DEUqgh1XvIOZhxYo9NjuYOl3EQXfoHRjO7LQc
PR+ybnLYEARu3Bhgv2O7EL2UWVem43XZ5rjz5qvytxON3n8tp3Nm/S9P5tmgwwAiDQCBplN7PMf+
no11NjElfJ42yVq8TjFmZ4DZqGQrmA+gfNF4482D1xHGhdDpWkEAozlN8kM3MgpIoocpRuhWgfrx
YpVBrZpTGd0yoJZWUzH0zJwne4GRJVkcG7A6vJzD0R2VM/ZQdnIA8JNnRhritZPH9hf2d7SCl121
+oN9fWSwFkdPW+Qc+C5mNR+Ugtt4/0pkAIz0Eccx/SqD8DaIO2useEAaE0AaGfucxbdbiDizTrBf
SgP1epmtxGz9qO0IR8Q2mJFlBOI5UBVyxZuhlgT2MPPTWL6XrQ0uOcvQN6A0sLgjn+Hguaxmy+aE
1vqzikUXAmUfZsdPQmjM73OuAOa96kCtl/ioP4cibKzjsH9ZqRjzOQo9uNkTJTccjw+itQ48ivBY
PwjUzOeG230BcGbKQDzH4gLGx+DhM8NAtVWN0cURl03ExlCxWvOvEXXeC0iEw/jDylROo9xqv2iR
XRXHFbzA0hlhrtAdYszlnxsEu5Jkvr/nFl8XBiLPz8+TdQOWLgDdkorBRkV/N9mr5/E5YY+dlw5T
cwIKIOR+8TNZdV7OqEgyRSahDJh7gu8YcA6+DFPYKABpzFnf9igYnFxHZoelQallC/b25JzZI/Sq
U3zH51QfYmwxhgfCehQO/hQpC4jTGaLnYxU1xv095uCaTOZjEEOfNVG9zEzWt+31mi2wHMkWdsIM
uVl+Pgu842fUUOlyfB2KA15qzX+sYSKQ2he0Adgf48JEa/LQtsP/49IgQQ9zFCVyuDOUkd+C8xK6
k7yFbVXwXGPtsBLsp/MdlPgS6BhLZsjqRBHKkrRhrVWyTqQctL6IotAqFySQEhPm0kwJp/KOCZZw
qqdBxlxkenjGGNlsmCl2hL9im0C6Edxl4ijEDTw5fLo8iHNQ6qodXTRYBRM6ovIy0iSwK7DtCayb
BLaefHz25AJ0X1NRtUljz/76zqhF49XiyW/qB13uDhUzIO7tklaz6TZUyrGunWgWzVl+L0Aie+/C
OCa1IiDHFL951ZC3bWMV4qGBL4QjHnzvK3ZSHSFc/K51kskcNy0twYWL7LypnbXB2E87g/IV3zY/
fmFtXUIZsSi9PoUlwUU7gSMC6oIGfgYRygMnlzmlE9z1DB8n+N+3l3ybRMQHsD8RGDxeESf0xMFO
1lKK2z1QBEz7yHwODyNz4ZG1ROYa6f4XY4jdc/6G/eROGdLh4YDCtzBnA4WhwdaegeJUE+5i2NFB
8rjZ6cOW6MdTt19meMiFsJOgVFH8PCzm2bSqY7Q5sDXhyHiYCMGEvDjdXIVIxKWik8/cCJosqBbb
ThfMnvaEcuQDlhv0wnGEMGgGnRFe6MB4IZobWHUYm1c0Koc0XUJJpyhO7hE+FYXfMIXBWok7/Q5e
hf/ATEvBs8ETu9vrsZx2/gj8TvgaYxHzkZOYO+oUSAwiLfab7a+AzkeYbZWY+RS90AxSltDs30hn
eQbHuffIXHnq1+xVSTUj2Ml912GSB2rixvuCcSP3W6zDb+3ROsgXr5g5z/FpcPlMWjwn6ZrkAMsh
Uok6RZchSrflKqeMy02YjiOfyW6oIq6mT4WDu/pqS24Oni1sZRKqOAPBwBKTnTeFGTgqdBAUTApk
gn100Yp2cMsoGfPAWbBE/WsoAQxIqtscn3/azczG5YUBa8NWgSgG21+4vADuov45fRihwikmVA8q
AkO0b1hei8Ki4xDxQYKMjE4G0ixmhAIsOVNmkPzRX61DeYrkCRsdhQmdyfpur2PwoXFhSLjiUCsj
Mr2P+GN2jK9dsrtg3oXhDbrz/3xIfigna42lN+UouxKFcQ2Fjxw3ZhsM64wiZpQPs4Bu6IEOKRna
SeBbLHokg624xH+rsSJc7ZThzfKAQAxO7+WhiZxsly54Ojcy3Va243lhExoBCcTWc4rTkB1TDo+0
Hnak4H5/sflBn8Ao6k/YfxJ7DOVgpAVcXgNbMDNZCKbGdkwastGz0EqDI1zEPk42ATAuMHahb14M
mqOEgMHYo5cBVYFHXmDI4ogXfQzBnq4VKTVeRGROFhZxK99TW9pvZhrYkPJoY14E4H+gJV6rS9pZ
AYsGYXibXOJkF1sFrkVGcY9M9oALSAESLO29mTkEayiKwTFMhRz/D5lhR55i/Z0TXiHzASgDMtiL
Q4U15gtqlyDfgLBkO66mcuKqPzfYhtPUr4Qw2/G+Wa34+Jid9709/0pH+c1aXM9Z/urTHI210e+L
AwYcBKIhuXVm/AWA1rAlmy6kTb+8/E5N/JOY/fNczlCQg8X37DsWnk+jmgWHjtVhDcCMgEvGf1ME
fiyeI6TdKVALXo1Qr6YW+xIpXvzWfPxgE9Uc4x/haeDe1b5uHRbhP7O1PNhBqfmqZ2T4/pEmNIe5
3UjmlDaPgfW3oxi1hV2m2HD+4ehWsQ5TCab57Mzmhu/lX6JctPdkCyb7vZVjb0Z2EygU3wlTYAc9
WArEwZfqZXysEUvFgt4FVwbfXdUuBl8On/Phh7RWc3IkP2VzeTn8PQXmQVxO3OkZQMYlkmWeLiIb
coVXrBrVZtrPNcHqSIKTyASF+n7gXbNcK2ZlbCGVdgkavwzbc7Ml5Q3HqOC5h1YYjI4ZDDDcl7dw
VbQXbGxm9Gy9Pb4r/PMv7JzGRYG7A41F0D0TiCuHl4NfksbP64yqtj4+rqgu+dVnCfbRpr6q2xbU
p4YQw/SQfxfviiuWSNs+mKxff0JwsUdmvcbUjggoR/qjC3gM80vqHhBrl4FzusS30LnYylpaj6BB
s2U6qj+b7VMKthVUjPImKzipYTvaUzfNv3xI+NprNIqXExO2dMG5vygDBcI04vJV56fLh4t2bC4v
czsNJtSNzJc8gpnz3fQULwAUFpM1Aqf+Br4Ykb50HAcZymwsckdhT1JWb5WP8JWb0hnDCPhirS14
L5592cJ0lS/BQCOLcWJ7ykZ2dFBy75I5440Y9McXnOTbpLKgvspneYcL7aS0kbQ9mxNX5VcOH7t4
3Vxf1wxT2xxLTAZLjFajgIzxOcviVgH5st+ZuMPDu+bmzOxDmILoHJaDqXKp/3yt2soZ0MCvSs7+
GPrygwB383PD8c2VLMGmAPDrW4+2AcP1Td/s2LcjHzeuFyaJcJclK0st/vlkMzOnS5msB0B7SPG5
CfmbEWNNDUDymvVB+c4UDSbHYBjTwM+HeVWuRSyso1NyIkJxXpEBc4dYAXWbufBsmx6wxiGUhO+a
DgOex3nQE9DDzPOXj64BfPbrpxt6rnXjKlQOxxHsaAN9zUIAdRhiHpjJQ/eHESWskk1KtD2TYfwk
7nDTYIww/ekXA6sG93HkSLKV1IbwhCmnpavYaYLyPFze4or8GeA9x44e0iMcpfmDyPqB2CrDEgFl
FjGCGptEEvLi7KnXlu+At7XKPQQrwYw3VAxv/twEHZUgB+mFhQaqZGStBwS/JgVUh7iOx8YKDwy4
cLwQqkouRWnDJsO/07xMzRj/9bc7XuTraketeQAO/+KD4FSR8xBCBTRUmDMzfK4/v9lvRVmAmTfO
pxcbcJupVrMSiCofL+otGYobhBrYnJBVjwOyg99LML5XXgEUd3wvZdV+YesNuUrR33sCAxUHKhGV
ARoJxsIalVhv/kW9MT0VV/BwSPHdM4yqOZ64jWR9viBxiAoGEvsDKXt7En4ZVFyQ8DjMDaYk9yLt
nUDGKxfVuvJIR9GVJc8t6P3DHi/gpi1/h/Ca55r8SAAIAsJwoKyM7ifDs2UJmIeVFu57x8HYiOU4
4Vl/+akLFX+F0LUPEzfZtn8oLfBD/uGZGFkprKGR9QxhI5oPeLoazjarYi5sKwTf9uT6ZEC34XHg
5nwy/YKBqmKoMTDhYkwKLJ4gEFMxwsJcg9y0t1miXuNioiorSAm+hEUgmu1fvKw4B6qfYlWvEjil
iYmbFWm7q5EFs8Gq8OUDykr1JsXuhohZjCY1vM9p5kGQDXhA01+eM53G2q0gRANvaNRmUnDC42ug
FiE/qY2v+7azwy+Jn2hNheWbgI+1xLUi7LxYRniVgjVD2pgZ6roDt7a/iJxePrwcMz7DmIWL24aX
4yx1hgMxdQYAeivumVIt6xX+VrvvYTAgqfGrYYp6jKn7c1guBs3l+C/9nfi8FwM+GhZHn/88DgnL
zM/Ao6ru6D28j59ueWYgt0H5cUEM8n27JzDXKa5wnfTpenKsTEV2IZPRYor2Ug6fNiV+Av8T8lfD
8C3bdLsvHFqItPW1wktXoX5lvK8/BEempsI7ga8xDqAb29F3SYiq2f8OkD9RBzNET6awGRBYEBrH
CmBBNKURjXEUZmI7MAwZN3MUtfuYUhFK8dt5h2qkY2ogQbT6pT4gDxTh0N/nbcYRbCNWvc0Xl2O9
FUFFsNb+ICniSIClP7jWjw5Mu05TY9AkvU75CD8VeJpfR4DlP3YJGEl+pkHsvxyJTeE6utIXlhAy
gF1KgyaQM4VZ1+MOw2wqoJWCqbN+nGU2XqtaEMD8XjDu6p44Jmvq3zusiZ2kOxUVfBaYcb4T1DLV
nRuAhE34uA/VfC/ekibNK2+2b5dv4oZ+i5jwBZO28rXF/BdOIYwwiF+VvoGLeS3t16kzb9E6dzK/
W3f6lBNphz2sXhxVcwiW10tIhzTWHvTKpazXejvP7tS6s1DaViYP2Hb282AOoSeR/SSw0x7yBpgz
KP4HdVRj0JIdSqfzoErBLMaE0WKJlbAPNNVU9ZELpxyb/DDdkUhIT1odKpxwoKhGLu3KqnBri2ab
WIs+fIlzgTIU0dwunafzbgOUxx9QrV9pBYABCsTSmGA2d0KIMGmGzpbOs3NxjoM4UFbVgVo6+egJ
9SNDDyKr1XkBZD626P+Se8szwxwBJ3OtDAAFwTNBGpLz+yDTtrr9vLaxvcSrfzzRLGn/vAmxXYct
9Ffu7JK0qgIPBMhYRIdA+wPKGA0/6jlYXxqf+2vX7Dr3gr1CUHR6gTX3QMhRsQREnkNMLXFGov/+
Vf7ev+Bn1Wnwe73QvNx7BngH4SqWZK9i8WCpByKaQtEaeciXEO/If6BoipfOE6D+BwjdYHDgz+B0
D/i0B6UNwfDCjeE12PWCjh9VO0tIGXxkVS73b7mNwmKZOtWGUh5IGmm5mg1BVKhL8GCYmO31GRTr
z/K9ffOSlIU4X1BokVoLnvtF7vP/RsTH9wZwgAoe4OE1JnOKni3CfAGM6j98C7iCqqXXgawJMCAg
U7bGsNoAoUlDebj97XJ+uhO9htDicevgQ8GDYh7IiMQghCgDkI882oWEkbpTDO68yI5x+dq0q9GP
glaEY4ssBuPp1y/9AtjNFiMi+3m7FVa3yVlx1TBaYzw9J5xOe25HHqpZCJ+shdd8uoXtvOit+IRY
6jiCOmxd9njbb8dUzCZoY+aUq4wCcwQnfsjHSxr/7QubN+pXpqrGc9MwJzqRuaTor30WPrDDJXMJ
NwrgBdbQSwLh0S5e9iOtGVxDru0M0Vevo+F+cK1Jw3wG/Ihu+/xFCWyBsnc6ynPAGOYD8w+RXKy4
ubwvwqeE4Gg8p8MEmlR94JumHKYREiHnG/HwdoSf4oibcGl2bNU70Ef3FfJyEzOdT+evu0ggGcIt
JGXTI7F7sBN+GcrRovRGs8f0hPkuEKLyF4savmnBgEkmFm+lYr9ZzRJtak19hT3o8OAPnNzhjpjy
vdp87tPDy1Njk3TFPfqoWpP/ZlbnZCgvF4X3xR1Zn/oqfYDz38zYIDtq3h2SNdFmww1aFztw0DHS
0HO9mM57t3XTkDFz+iRrMVt3Q//KoxV5jyBjMIF6ymvdGBfeDcyQe3GvF6X1dnFAz7cAYPNmlw9C
luk8mT9bb+x/bMZeCh2paokvj/EA7X654WMXrfGhZXQikznMEI72sDISucjkond0i2W8kvADjHlW
oI+bhBx7Kgx2hcQ4HY3LAoRBPtVM/sMnm9sB4gej5fTL3NPCvHlYc6U1RdnmZ8rxFcLpoRjXozmB
YD9Rjdw+IzkD8famMSUdssBSMLfwjACD5VW66A+13SwJiJyYtU3VqIMy2KS5HcDLaKv+I3hgzcVO
AWpOzC9bTL1kVl8RdSNuvgRbUW0y2NIJcmUzE51LZ6TekJ7qtnMhHDuwlMkZqRcMubapg3ZokP/E
G3wjgEOAwAEe0KMyBwToeB/iDVMCEuHYBDtam9XjpPwhDjK/iM8uqyHuK/KL4wgPp7mKP4VAPtBo
N3Yug79Le+gO4oHJR74pN5KJgYmrBtgpDiltzxVzysX4igk1k9IhH66dP41owIOREIrzWW+AmheL
ZCEui9vj8LxKp3Qx8KvZ2ypi2IolwwWiao4xn7GwBXy7YVNbMjRxAuMggrfznqEV0KoRrwjjjFet
q0KXJDXtkO3GiEd2rTPDRiJZ50YREib82DCQ6+ZjB98HPdqNVqr5sIo1yiyg0N96PWVE83aY+T14
+vejxexQpHYNoPTBDNn50kl2ziS10+eS8BYJiT+uLiGAocKWAwS14XkgjTf8mMKmZ8SYB6k5hYqq
FV7iAYc8LNV6b5sf8VjvAQ251wQc+CPK478ve4CM46DOhIfpn6pLOwyc5SDqXAmoq8I6TSsFaKRl
Yiqdw+MNQgS6Ra4m/GWQCU4q5m5TE6GoO3Uy0YuW083TLd232yy7CldwY0RJt4FJygUe/DijkN4D
C1SHKU1pkbY8CIbhpmgZQcfMbz6M5xWA4CHlXIsbDp3HsYcfdotvqWpGslGdMJjhAmacGR1w5ppt
dMr2ASWQI2TBwdAoOhzweX6qeCOl/7h4Mr7PixjPZRsisXwu/sY33F1+IuflKXs2ccKKEUI+rdH9
u3yvoIOSRGwrC/EG1o/5drZsLRSEEw/iNoJVqOhUL/scO3wktNsSSyQQBNoc7RFMOP49+JcgGRRM
dua97sISJpCLQk/H/cTpts1gzMKGHnHIgunBHoWZSkZzZkemaORu7k5MaAzvjXR/bvr5LCxsYITe
bwkofHIfWZMP6nfQNIbahnCDBD/ZjUxpOLoT1hinlPgmA5vJzrINsDx0W0fgxC7WmHGTXLBmN85X
6U8qz1ViHhq7CDHeNkBzgYDwk7KpI//eq0IHjLVwFI5a970SjYgKDqKOqA8gZm7ckbTrNLeGcB+t
JphGEZxJ7PuysJnPGIkPaE/jJCwaq2ev1dAPWJy+6/oEgccEVHMnHyo3lNcUfzxxl1OlYOp+8Ufp
Vc1cKVllBQxb0Uk+DvjKwPxwkJrAAh1qF+E6O8yujNSidXLmPKCIh0JyI/yYOZRBYuCuvl+GQOiA
I7O8st7D9wa6Qcbml3oqLG32rQGqZ9ZAPUiOZAH8QLN2G4M5AEf/Cld86jtDoUVhd5zsx9pd9O4s
Lgv+yILijh/y3zS82LG4QRhXChFbF1TuDFyQjMBz47lP9XjDXtkdxtSaIAUNJ/SXZ4ozODlTEdXn
5+Zymi3F5WynkBzhI5oKxx4087NiRItbi0WfRnJ3wQ91xvPMLuE9wFg3C5JTtOws/1Embbvhgz1+
v3yiP3WTydbz1CMM660JRIHUxnXdgm9J/FfksuNhTwZKwDXcM1oBigdz5iIV4uDPDWNJBvUkdurJ
9pZPVokJNheMLLK/+WAVY3uqRlatchofUtkYUfvq5VUIOU8YF1rCMlp/GNmuU09eIVinNQheNtQX
9G4zfdB71e57/zYnVPsflHB5SP1O17+bOKpX7VGsUmvRbnImbpPFsHH3mC+vCEtn52S2pZEyTpDl
EMPKjBO9sqrFW8WWONFEbqO+Em1Vl1fDP2TKPx3iRmMrYZIj2jNbvg2GCSLezh8LBDsUzKch39UE
EsWLyZ33ORZH6bcfOmj+Rup1/kr6IQSIFsOlaoQlhNG+LxsCu09qXvZRp7F44OhxqhFQMKSYDq48
DOa8j828vIW5cTFGrsru1lMzFfpN2cTL6BektF4Bw3x8ikMPBg/bHUvhCpXsjYPwdrxjChIlGqff
AxI5Ihva1R3dgtYGpUWff2DouorWU+dxVOf5JsLlbLqMzOtIx7iCcgawDGKQwjuFDGAx6Fu+fkY7
qfWrIA8em/ZAYgXclmoDZ4Yn0H07+OkbxURjIlj7cpD6k20HAoKOmVsIyh9psyXqAop56E2NtFR4
9acxm0s8FANRkliVjLo/896q1V/bA5SSVTfSUTHS/IBMVovIirBNYD6vDd7ZMTMJcZnsqOtRjTrJ
4uLHQJa0ahdfWqlhsSsG4vpQKFI4noZzZinprcThm3CLkQXaEq4d+U9LqoS6zO7JYrQqTRE7kBfl
6y8QjvUzJBcSPMaiUiywFCYfm8yt3c4sSKmDhseCRYGAvw2Vw+I9rDp9RLQ9owe7DD8Q4d4eTn14
rE+c3YcAcevyRrkJKsL/xolLVBbtXwVPHH6DN7YxzpAZ8t3yPeNskha++MW/S+NRWcLLasiiIZA0
87+5VWJFhzY/x//vPHkbyb3YXQwu9LO9K6f/HDUYa0ykOTh4lF/6IiImN7eGoN1s99g8NjQDhmrC
W4Q+4bzs0iIUITIDlLE4hV1syox1HuQsf4kgX6z45T0SEhMzrkW3nqwUt3cYvDKqxcGck1sV9TQU
DQTV8NEEFgpGLCZHFSnbqxaLhfE2vmVreqjUHofiYhLUxucodMS76HGsKwm2MmQJ6QiBmFc9rkTD
GCSrztHsLVJ7Rl0KssmnqDa006JDqTPHyPB3tiRpgS2HhmVkXjLzw3JPdOyjIsaAIZWXviIB8vfl
42SSo6bFf6rTmRnwiAy8PjpSYnGfmHTxvAzb78QVw+ogr+Ljhed/QRNDqiydKmtxCTeoWQP2QzaD
5YrrYUEJo6BTxUmDloYJv7InZeczvM+vzbwu/f8DH1eG0ngxas8VRDT4cZx8yORJ1TDgY+3jn1nY
X9/OjBEK3EvzIP1GCwZ0JuEunD1oi3hOSWHgjGyscs7ECxyCh2yZz6Xg4nxOl9l+RsX54JUZu605
urQPCeY1tWVtU8VqifNBLM90jJvDmyengg6ARv+9YjoFslc+yOVL98UezwzvafDGH9jOTSmSIQsa
zMkXrd57pCoyg+fHDC+Qr1AbMLXV4UBTvtPr8pRwJjJIcOB/qj8D0erKpmc1mEGM/nB5wBuQWKAV
wcTHz546g1uFl4rxvsJr4HpCE9aHxdJ5ncdnRC0JFmPWD2NyorIbmhC6dYod9jhM62I+FnoEjrFM
v7XQFS+Qzya8GyLdtHggb86sK4UUyszYwISNsmN4nCa7qZ/wFdSMARUa9pUbHq8O2HevK8GH3Qt1
iza8/ujEtIarP5z+jOqH+43JHgIojrIEJ385qN12n60qbayjaWbgwGwdnWexBVflBxMQxm2eeWO9
/InwZuRbaEvp3NPB/ZAv+Y4GIPQxF/ctj8Sw9FKv0GVmrhYSZpivoFu8JG04tP8A4uIUNgCsj69Z
U8jrnz3Dbzbpzx6EgovRszio5FyY8jvqvhJg9zx13hv8H8EZtTGNF25eGLAMR8LwesyXOKEht+nR
nWZt+FQDRWVgSWKK5A4fnZOd20p7sYHPwOyWyz+fHsb0mJmd8V2pDtuZj9HzK1ZAY2EO4AR+jieF
rsDmY9xhlryj+MKKfiC2Mj4hrVHIskFDRyXCSyq+rSF3IJZ0tmfiP7afczYYsALZBy0APTqDcrGr
wQrF+xCbERvwPvA1Vb/Dq94iGicHGE6uG9q1tVK09s/2tdU4zB3fVu0Poz+4LiKXX95I2g2SheDA
gxSIsK/ffgE9XDunbysTXLhtzxu2q1DynkhxRWN64EZRhjRB4sHxKw13q4aCLq0GSnJsbV+2i2rd
XvGWzNZEq9H9wBZAMaP56IjvrXYfhwe7Mg/wm6BMa6tG4kOMrw9mQRCAaMUmDKrZqrSq/099purH
2nTMExbeC921mH/MA5fT3w3vFMYMK/XI9itz8M024/8TTLa9yvD9UlmqP3ekASD7NP8s4YFTqC3S
n8WCQpF14wpc/M5jj6jwEIE47/BSBuN/bibbzBMZ8xRVmTu8Id7ki1UCF5Tllg1vctsdACI/5kAF
BPDi4ZBP9wctBoJyvb0OCMV4cgXdW4QXdwXh+6D5LUnNfGpQ9IYvqFGWHhuN9od4+KtVC2+iLRsK
vtpqdygtgLyrBcZ7iM3Qk4OnMzXwKJmRK/28tj/ksRFnUcAH3Dg7JiM1BcLXGy+YScEy0H9gsgyY
+RLt1CMkr+Rg0jjMzMjcCgcRy8x7avOA3w4y0uIj7SG9K4OtUjvc7JtLAQYT0wgxUbN7z+wLe9eS
uLBMW305bAY2px0sJ9CYMXAqQemnTtKvLDXo96yQrUghxAKhnS2l+3RiWh9QcJ1OLZRdGWNO7c7t
7JrlzAGe0Siwzxad3ZXLigGqFn6DFT0JKRcbjC/v9/xwn5m3xmqO/khF7AMhTv1tcr+al0kwxf4a
Q+OPCVWHnFVsSzT8GEUdThXVhPEQbAXXMrhXA7JwOeEA8+JJMRK6ytxoB34ydYoN3wGuzgDC4g8E
GjhwzelFLngmzg5wRqhTe+OMb+fEUDXZwzzEskRWA7lKcn0aNY48spLLfagn9ZBdWQtZhugvdT5S
4sHFgGsYScsKC4rhN3nADYCRAvMpTraiTDYkQc0T57KNFStBU8v2DfdpNITJw/ku9DtVG0hrQ68j
e0Ne0hYccl7H3qg/qiNNvFhJsr4yyYCfwfKA9TEz2+cig0nfupl+Z0mBcEJ9n99TNPZ23Bt31Pm+
fno4vZkuwm1tbyOtI5AtZtxrP16HMMGKDqtO7Dvd4GzBWj4GASzpCYf29ZxvXyGeX/TPg1Enf0xw
/bBwexoX9EoPdqAPhtdU98EZ8fhCNFq2fm1K0TeldAsCcQ77Udu2nIERw/1oTdQPvG5VzxyAfXgy
osMmvr2eq+05HzjionVGjOtPsWk6jxuPLdy/jgmlhsqjBxFIq/Za8o4UfZqERJi4MPIYI04N4QrD
uduqh2Bs0IahGWvxUNevNFEkur3MAGxNU5Gq6GdM07gT5hcwjtBGVT8H0Ho4OsaaBSXWyn9FKJw8
simX7DmftiTx4EvbDGUWo8nhHY4NcN8aT7jFhFISnFc7d8Oeuiy0Oer1TDu+fvDLGgeAz8Ojrw5u
pf8/Xhb2F8AIFeMHnIWCIF/x9/RKHGiSYB4f7mDgWBG7Ysy0EqMnE04D1q0AJHR6OGJYb2JefhYx
nL7lK7f/v5+CVzjnbx7eMrNaF9o/3mcHhjM5nwesm+tJe+4W2pkwwM6gq0ve1hkLsTGWzQbKJeyM
SVmsCUQ/X7HeMrfDjGk7MK+o9O6DbTMVBzl3tN1clkdsd4YgeJLH+5k5jSle7RnsUjyzkxkC8Ip2
0Z/ZSxNl69CBGwwEELC3SB20t96GXi9rPzsecdRlQMxDQAHIorlDkqguFQj4shZhQb6vnhtcmWYf
wgT3MOMGSpXnK4MwzzjAjen000XFUUNp7OWlO6AaPMyQrSsckxIiAvKxKqt4WqBs/0g6ryXVkSyK
fhERAgGC10ylvIQMIOCFwBTegxDw9b3ydvTERM+dulWUlOacfbaBUYQMpx8EJqZB/Cz0WkyG07Nf
N+2af5KkhTbOVQCmZRldYGII/IfStr8y4xQdKqJmzrjAJSxa8t0xCo1Wj77df0QQsuAGwSqXZ1cX
ZQaOZ+JF6JkO+6YdpkukPOrHWx84fXNm+tX1n1OUOkEFq+Ol5g7NwqyftNI7Vr/0MJjwOce0OzEG
Vv7CqK80c75eXv1j+tFjOvla3sp5dCutBBehrg1LQhdhFrcf4D4djw+B730HZNrOdMNfYRKFGtB7
LZHdHMoDkanv+LvuY5n6j3rNsIRSuU6OhtRoavoa3Abb7MFfz6pRU3DeXl0MdfxOCRF+1k1B5bvo
VQx2OMwcqKAYAyU3vz7bUHhusLeGmN7i4wZ73GLoPETa3l5QxXQX7REXBPqX9tHuaXYeYjb3q9vU
mlqFVDsJvMwowETOvndoKSjPnsx6YLgJw1J0ajwcmn9IftMXfo2YTuLfl7fSQ9nGQ4omB6Yetkcb
7FdIRH0XSNnij0ez+2CASuNJfFh78tr0R9C4gMmg5YAWD5kncpjz4LnL9XCkseRoAMzzYGrlNKZt
FFUNlSJ5oPQl+3R13rrfyfHpMSi3myWcO9WUBSGkkBseSd+9jK2ZUWyJdofuSbNXwLM8JK0VAfJY
ptxJE9tG8MXgvJKJ69wnu7JOK+awoMDqoYxJd9CZNcY96u0/8sUD0D+3r4D9O8rMWN0WJjQ4l4Mu
Bdt1c3xMK3QZZ3r0a/rO96jtn7ZFwQetDM00sbKFSfXC/GBg/e1Q3gDRP3HXfI1bq93i/nUOPe2v
03HJlnasPp47LHXWLImmyNc7GTJaPDBRoKx2GO195ZHpcD+bO/+aMKByv5mQJIMlSl9yDaFfupSt
IfTJ54retv9y9v2dZpXCR79CWT3YJmGrlWbTX6metBYsOzTBdWms+1hHhHA4zU/E2punkEpxib49
3O/fvqcaZ4GBPeQBAgd40TjDqTd9TEt9v+6vgX/iHpSOyuAboHSxloe7/ShoAxhWUKf3pZ6e3Yij
FkDmvVamseet1w7aGdwu7b7X8DApeK/Ma9wcdAD2WPaUC4NrwpzVZ744dz/+hTnyzzmPPyuc/3b2
hzYkR/5Ef9mafGfG4ufrDFvmI+/ihvd/3gdpfWVaHTHiArrtQmQN7bEJhnJx8WkgjwDHehB7CG/f
xRbzrzvOdYzLR7sJU5T6Y7/XD1I6/7hoNucFMaXTftRK2vFx3Ap+UW/8ZiQHL1nzUDsJJGDITA6H
Q/kKcdMa/q5kMYcfuvubaO6ch+m1q3jXcS9tpCv8Z47qAtEd5wX4wm7JOzotoeyScYxakHMFH+9e
LbYmElGHTdCLrKS3/nWHeKI0tf/Qv+PwCijytqGJ7zbdXQKCARjavJWQsY2P256+S8qifv7wtg1h
ZmBEVgYRav10gIdx3xmdod7QGPUdeL80rnsGGZxve9GiJY46TM3B3xG2JSa+ZWiF2DRLvrIJd456
6u0wOOdA4DTHrsk7mKpyGUuZfHrKp5vNi29Sn0fHdsAKHjFMw+3skXwpbtcQWTetDbNlXChIyVXk
ticzWIZtOQ9mXyYq9uCHqg+jLbodumB7CfNefwCGHLpKmx1BKYFPDky8vjEtJTqdj8C97VFowjJr
AFnMHymvWFWxrv/xlz1KZVjCzPnJQdj6jE018mvcxfJLXz+lvKKN7x09TuGH33niQX7Dh7SPmsOv
lEVxQAGxU+cq+qp6wTRXDq9/VOGN5W0wvCIfdHdz9aBXLP+Ya6EBoIOhlHzp+7vJxwHN4QdCd3Xr
mVYW6n8ouaPfU8tZzW9sgC388khMP5tpyzGDadkYMbi5T04iWVyd0YczFNNCQiCqZmRYizaei1Ao
59JdNcYr9jJKCGSQfwdba37pzpMu4iTJPn9z4yBYp8PbVWkOW4V5mj94rwfngPL5hHl7m7fKkQt0
16XGGdzzQV8wBNXoMcU6cMm/ufD3b8iI6SoHlJv+EMVlj+6FAsUKzXLZlfFtp9q81M5OzS61uw0v
mK0AijS4F+nqwAcAzcAJPAPHoinW//8DQrrDzJ9065xPMqdpAp1n7gwFTt5gtAZXit/rjUqXAqsa
d/EtY4q7AxWHV6H7GQPP5ghEyGVJhI4e9s5a7vgB/q7W2yKDeILF00ane41vdthhDPyyt2C9LGLq
O37PuLv42Yb8cIznna1L6TbcOexVpH5tcI4z1SXOXHpMSOSWaI+puIewCyp3iH0sC/RmowU5q7O3
hIogfUby9FCW2stObMY4zFNR58AXPF9895Fk046FvKGK94Bndv4IU8Jjz/vwwdQJ00OtxnKWvT24
CY3CYKYz/maz9xBF27K9uKyZ6mCvaYpBo8SMl5wFYNQC6gn49sU/NcLqGn3bQL0uh0gDcyZ2EGNG
wC29Fm96xNCQTLJrutdSN+F/55g+3KXZpmn4Jrqhclv+W6u7UEfTYkOFgJEv8nyF0vgNVsQ0GFHt
li8HVVWtC3wUhi0EFkLLABuD4IO97gUiunzhH/9R9w/Ec481dOj6VQ6s0BesPhoHfEcoymnzfjpn
taUop6nBtW42AM9334G7HVIDgg+xLlCtE/ahsz54NaaNwFW/CHAQDdBibZr84NTmlXMK078GX61x
E1GnJZS/SGniOBguOySn5zwH/FfuzoHWogRJBtrlafIFJZgyUrPAaRe5WwGM0ZvIZzxcfvymblXh
NjA9GdG5BUxMh4jascWYojTn8+lQjDsPkuaWV3x2fUYfT7HsA1h9iuZwa2FT7XXx+zmIQX85aEJP
ghB+cbQR8dPGqsmQt096+jgIlP/eRX1OB9YS/3U9ue5cfaNmyADEiUtz2Ax1r1qPhpcLBxgM8Kbn
CKAO6gIVoAQQrWXrnXawCMd9rfUgkeQmW90YnrZHagVd9sfHbeZoqp4R4VV7PuWNfhSQCUp9TEGE
3XM/uF6HBmVVJ6u1wfacixnlnN0q3gHmMs4Hb2uAYayRtcveDVvWyJK8hda613RnD3/AaaZPFI3W
4Nl9Abukk8OxgQFSfNCGTtB0wBaZ9D+aHDcCfgzyFA0aoavbRw9bJ5pQE07imXObNpnrL6iMwZti
dMXvAucwaO8/m3upLWf9ibFhURyZ7OFf8CDuvvvxT2C+9nHGBcup+9brtwmlSweb6/sB4g+Y4hCw
Wr+of0cxBV413YKqGYqsYMdhsTyxv38LFx7EwUHhIBna02Vak6YzuUST2VNofOyvN/R9Vv6N3m58
o+nRByiWyv/SLEZnNdy2RW7cWBhWcipX1Srlmk79d0n7Tr/CuUmnz7zisRVulAQ9Tyac85Z0uVI4
HTi0/w5ObuacPEyby4/w/bMaADS4d7C3y4KNLcnHxkGMOjI4lT1T3GsNYsD70CgDZ66/jdI//nzH
h6IQ4rrCvXaUc84+WdbK/9NfwbYh5AQTg8bjH7i5tDx+sRx3fwqvnE2GBM1xQTGZR3AkaHpQTUUn
W9Nq+sv2fvTbKFFSxkTG4CVS4BZ2BTkXPsgomc24qgVTAQY61MceqFjuNrNtFJ398ij/NDGODemq
aZTyTH0fGJUUcvBqn0kPExd+G33Vo4IH9wh9VyghAxibd/xsjgWrXkka08SUAdaiYbP0OYJz3z8w
BeC7rfZ+STDaAsWwVO9Zf4xlDNRSWS1PciO9kVL9LNnKBB2X2Pp8+vwfFiT8vC2Eug7JPH3aYKyL
Z8qckyA7O/cfBSQJsefGkUOAfcE5zjqwvCVUGJX/dZK/IeuLo+67QXo/GDaSnPuD5881w19Drcvh
txxy9wHhlqcFYODf355fDwip5RtFqU6JSvkIS9PmV8c7Yef4jA1K6MmmCqZVlER47ouVMCZl5Tyj
9KS/iJtmZw+HdzJJOOK6Q5qY5xTkkVOKNTEc5Cfbz9NIBRttdJn0OSOSZMqy0tuCMyseCr/ll08b
tNqlHoYBAW0h96nq9RVwWeo1xZiuEy3rPz9ffQI6XzdZYDeshJtyCuqabEBqD/g1x5SeLbn3yG26
K4rQs2xPYRmUtUNPPE0+CxpGb7Sd9kTkgxQfEIqMoZlE97PkOwZNpZT7p89qPXNtZqniHfwLB9xo
TFaJ/BrnfwrW7WWRgOlK2zP9cSHPdhI1YvPLud4h6+K16Ylpyw68jY1y6CjWnWknjq74NPSPbDoE
aPbobHv6L9vEBt8j9VOJ59mfQZbU7MnmKPiS2fAYYU4UXjDfMkq8kn5/2DNJIiPgprNu976xqk4y
ylmq2J0mPrWhz2phqSannwBUYRW5n6wU034gRU69rSlDVD9kKrExqWsDpn/8Tx6Y0jsmqQaKBfnC
q1Sp4BIE0wgaQNdkfmTl6RGwKl2xK28iShlA6NiaazaECMCWs6SaHsKXLFrhZltIFvh+OA26HkfL
duhCbNbOJzSDcBB4J7eQ5Qz8RmFS+kCV5UdGUcJib/5F/C5DJu3MjCgUmb5Rux4c8XcJU2bsIDQP
Zc6oKWPOp9Z6JWDYM3+d8lsTjs6RPWDNsr5NV7hDTtp3qmm41R2eUs7dK9Si9qcROxTz1QGDBgEy
HrAsleuyWn2npXzh1hOKUp+9PWWV+M2h4+d7HpF85bxbKBKuGSTKs0lkGY8fk54MM4UHMHMJMR0R
PcwJsWHoUZBIKUY4dKOmIG6xKZVIxXDYlgOwSFb10OUGmNvD905wPuLRkfOh/NcyT3ecUHnJEuWx
Uh5kSdBZqGgeKTGf9JDnpohhmBZI+yjGIaEznvyBrBXboigQNZGd/dCyE3K9PMTYZCnFpkMzMwCO
O9ubLCQhyg7t4monrb1IXpxDptpO8Jd6sTta0cjLeldUKptsPLkM9/R+9s6/OoX3oEoOZ3hfiOfi
mXwFq17/jDXR0PETOmayk/eEYvrMxtqLGR30W8zqnHgvZwlzz6v+SDmKvzI+g5iCOIef9OBWoSwM
0fWC14i49E03J03o8ff+4+MFe/uBKkny2y7071pnGXStnOg8fP3zy4hMTNB2zKsMbSKWjKRn35ee
lwRImBf68WgLZRtr4K28JYuPKzeb8GxhXmWSZm1I7v64w9fME0r2oxOYvKsRy5bM8uSRBR4Ka2Gu
EXFAo7Ylb16HOCHN1PNbnpUsiu/y5M5pndW6fxByM09QjWQbtk35C1jVq1tJfKWTyBe5zA6w/VNk
61PsFb3y4RJqPN0Fm7MTvJMKr933LNg7Xi9B1HCA3ClALjleMtJ0wzjuubNZvYCzPvk5oR0WvXBU
z0WAKZ0XVmISVjgokUkUYzYySowosO2wNSOpzbKtdS08gmZI1KDdPspN2E7ONzUmn20yjyctkpz/
hTh53gktUKCTcYNq4KFPKzhk+plMmiN5HmTe+s7Ln2D/Jb7uGFNavONk8WA2CLq7lcdUWS7VGSTx
AVBBaWURVsTakQ2sf7OQek/oNHTeypTZsziNS6iqaB9jhkZ6stoYA8ImmDKBbfVEiTaHBtuJFI+O
z5RBswZdZ7zmfybfAOWbzPaklnClsGz1SBoHAMaouCuUb7UIZFaLa3lyNw83eCXYOU+ZI743ffzj
ps2vUGye9Z2aUHzSjJQeT6KNuqxw6QXMBznH0WYnJ3FnBb7vDPDr8JzDAJGByxAmrpUhw1b2WSFC
8TzvbEsK+oTTHKlbuC9BrdRXDxc+3rBpz+yOvSZ0KAy/oP0xrX8cVjLjj7KDnIQxaX+z2G5cxNji
4UmUW4tK1b9BY8s3oa+8JjSbCq/u8wJeoDPGJ5tV2VUhEmqddDYxuM8qOd4bLkl8wXdYFBlwDy63
X94UeVAddqzpxBjTjC8r0yelmxe9QaFXPGbFF5tQIhiPmFQh8eCgiRRNJ/m4jYM4ud64knZ41eMR
kJuhE8fzzII7sc76KQG1FVFtXXbzPIMxx3Bjpk0c5XfM9H+nJuM+JHXZAvVjgWabHZnp2BwJfI+l
17fXXQVMrwit8r8gbD89kXgMmWSkW2A5PbhIzIklGABh94TLvXgG44Nc9/2MjnpC2o0Lp2rWEYRg
sXw298244djZJc7ICWChTOrNy8YmxruHGdGIhsf2NGCf/DXsmgSy1rJ5F0HQGf/UtJFN6Sd2kruF
mQMDoqh8A/rmbo+ipW0zfO5WJARTIur8QVck1zSQu4zXrnhiBNTzFccIhMefXvBBECPJnrgFo3MR
NIJXTmzzGnDRG8cAsQ94gmo+Vy/7o6t2EmvYU0bS6UY9dV3WYoeABka5qFCtEMv2+bvz/mhYGPWG
xeHAPHmHC/64v80IUkHqKtFsEZb2tSUwL87DQaCYepTGwHV1VCIYOmq64SUsm64iwQDsB9rDiNki
IeD6//s7hQw22BwUU9PR54+HEKWq7yYjc6SdGTX/THqkAyeCEmr1onJhkaAgZpYtpTduviQZZ0WB
4yj0rtg7kHHrFO2lxILG4Noz7MUVl2t5X6PbY+7EJt3x+bCLrIgWuCxOBIhgWu5fVA+rKlCTezGy
xuDp0d0mJtsUbql2eTIPF2jfbOyF/r8OqjADWBVjXLZOIjb0NkE5kfBvZ54qq94JPa6U+5Sssb8s
Iwpx9h03wWns8ZoTY9Y1xOg5ILF+3CyqwBTZd2l4T07HlU7a5pLE606nyrXKYoSDTYK6UkriJbzM
FO34YVtFExBhBTHNULdaZo2ObNbofhHcbogh7oBAQOfIq2XGUL9j10dZ7AeN9Mx2O2z9DeC8t8GS
mj3xY8zEiYgWd9NIvdFv1C7R3UweYvEIRk9GEsIaBxUIwPQHO0Ud13XU07Z006/dnkx5zGTrXbku
rukcbXhyEKPNzfWCrkN02nt8j8roGJ0Eezshe4+r9Ruiq0123teeTnuDy/ilrPgiBPcTijEq0ydl
n+Tes/APcDJi1WWg0mtvEAWPhLo4p6NIzbiMsIQnGvoSkw2Hy1WgNwnuTgrU42sHnK1fXM2Bv9xD
XKDv1YX6T5ZNehcZqami8g1UUq7+rPxPz7JKjnzKzQOlRNba/f9zWWGdwFUQBHKm2hZtiRp1cYSm
Tjh4L4sKmNWwm/HkeksuQ5k0WMnw/wLqctomqjAGkyU1xOgm+N0ao5Iav7Y1+4l78zNbJPA18Bn1
NlljyH3IkVZzGBreqMWVZWIKTfN4GyeqmXosBVZ4cWf1op61VRJ9+Pz86X5QY9D9q8X6NtoUPbo6
hIdXbpffUSySfYoIVJYlmXbudGrYXGUF0fMjGa1uys+5OZ0Uo8AT7yq48dD2DqcugfFIYQV5eBQ9
nDuRW0/zaNqU3PWwnCQl55pkdYK9M4/nXB7aOuMbl9RIXUKs5+hcmiKnb//QwT7v1LliFakHGY8Z
P4Ip7Im6hsByy87q8CuyCge4khxYniEBKNimU6VgtJ01p2HN3SqPp9g0RVVuNsWRhEbufADOK00s
Z7+OA1r3CQ7ir22wiqxeYoPrOuc0aSxUEJ4dGrJWGiq9igm31AHpEf9QmTy5OCUhDqPkAPtSwHDp
g9ByglVDk5LVbr1l4RXr9V1NcNAMYhKUmdknWAbVIKiTk1/TeAEgLaDGqoCLd90fItTq86dfT791
nAG7cN0WnyQ4DzYZdTrXZ19M6oBr5Qk7FK6VgyNAlPG8g7bTnYzY4YVkgeQJv2UPQXS6HazXALiT
w1kOXsNZz42f3LoPig/qn4o8SOoH/SQeq4bTU5zfqOTJGyq21J1UnaRxdCj9EyC7ZHG2R/qMLL4+
jr8oqSHIKpIPb+6GS5a7gZn+o2mH72nIlmKDoGZmQC1+I/wo6PjWJ7enxiEVCkfe7OMv48MQpkwA
C8PPNgVHrya9w85jOvgcUtGT2rnJeAdjCt0DkbEvvvw0hOfxcq7hWleq2Pos75zfVBQQlFhsV5+R
JyXAdLteGJGkcvn3toK4zf3e4wMSodPk8o1vdoaB7usjPHzb+ymOANLqpLe/xpSl+3al+igW7gt4
SR8tgcEPWW9LKpH4urDEuMcb7oj9krMSOa1t2Im1eMgL69PwHvHRNvRGu8kN8TVbsVGHjI6mIHuD
yEzunLs97il7M8L1ErEy6FVLLH5jGFMF0ZN1yCnXy9szLb3ery+ngACiHITmuAqaEuyQq9beSyub
i1f2Iie0Lt8ft4PM865MTIYZnKkPV5Jz27QGkBKZSkYW9icXD3WCewgZfztb3nXTfziAnKxFXkLW
xRqA3JUWDMO0n37DTvAKvhDu6VSRgXfQZ+PCQ5UMCTHWaWP97IzSmiw6D2VSbBDqkaFFLhuO5Vdh
T/Fba6Tkii8Js1d/Z8hvxAzc5x5QIIw0Fj/wAzycYsT1ESZKHk9K0dg0vLbboTy2ILX42s+gS3LZ
NnmQIYrhxN8pOVGRdFGH886o2nscmJqLpKNAMJakS2IYGJxGp9nu717iEz3DrdpHLMO47BDpXq0u
HxVpmWzh4O00nGdYh9fBO2s7d7hwSAImT7+R4Qk9xjJs8It73u/vMbr9nbHECN5EnvSxRRBI1OUh
OBZcDDdhQBtFE30ZEbhQhXtU1LfgOPmCT7unDFrcIUOAjrO5RTMGwxhq6KxVXhv2q+VUKNCRKVM/
PATA1BbW7C2M7s6+Et1wFxDdNIJ7h0mHuKdA0sUBL30DnkG6YwrnmNBQts4df0AYKdvUyloTbC28
eu5sV4/ZftUjUhK7gx4Kc/wrogb91Jd5B/ijfZ+ztY+gnPYjIIdqZrZtzfK7gchCrQO3aNhUnOnx
yXOufGQLmIRVAyOk31P1gPBBMcbnH8h5TcSdsx1aLmjNeUqOJElcxIAyaMpOwYdKk+8fN7Sy3V5A
hOkVtC7btM1J5p5whV5bCwK9Tj93b9j85zjAsqI9J1CWlmCBm85pL58wmClnaczg+gR4Z6LSnj79
cg5A+s7Bo8ZHCLzd9XnyCVqr97gf1AOYAx23vSpfzFSB0qAbs+au7i/8eO20PXxjY6utuVHrO7Cb
8hPdZSedKzIciynLVN4IWUWuGYEaQBbW2dGPeHHk8qVn5LVftvLxjyh0cnfMgBVmC/JSXpbwc5/O
j/36kJvrsp+OttAgVSNOGIzrg6Cb3CS+Dygb8a6UmNQzraba07FOfk9oeRVlbTP8gBTxei9Zz1lA
HfV60Khh8dOG1sDWPy0akpj9Ydh9w3TkpGoPizg+Co4nejuD3g6BGnFt6aRYjP9tbXN43PQAKznE
OOHVLzYXjU2fQ7xiGOUdvJNXD7SRzptU1W/EcYZ5QpP76Uky8oH01rbzUw2M5RmKMB1ziMAaNfg3
fpG1hRcotE/MWnIafjQWGPqlbHofP0lO8ZrVjkEIc1QoHCdWB8IMJLBGsGY4T9qW2oLr4V93yTDH
cCs0zTvMUn+MsslC4SVw32Rz1Y92fIr3kZC+mrOSMCGyaW+SBCti5bgF7YoluSZPZfFx6O3xV3gE
P9WbHLxmDAG1MW2VbYAtXNHkvKLNMeXozhnYnFrrKmzhwgURmOnzFBeXLt4Fc03l2GELkGxjxFK0
OFEbW9UquJBy+MI0TR1y3DtICtrL8/CI5LYKqJToRH9wLGn9T0lrckieOFlUUQ0ByyK7RLCw4JgZ
7nnzpaj8Ek0GsD6er3p/KEZdSDSbB1wVXDigEUCOQl4FASw/UgnehAtq043uk86Midye9JqB+SAG
6TuBxPAiPItVgT/PAu4iuV+91U7HGrWbNmyHB4SQ+AlsmVMsdld0PhxyHfdwtvd9Yegw2e+gnsJv
x3P4m2rGETlKW/ut7n5T9RxWKRNNhuf2JanWJCu8iFz+LLoTLNoatAaJgRxTNDLaoO4ExyZAUrYC
e3m2s28e1AdpoQqm0PIOAUG6xBTxY/DKeQ4PybwwA67JcJ8+iHBrc+S9pM4ppDmbHLX3K6wiM2th
wgW9fWTm6HyWvxDelXPFhKqbzr2HwuiEIL7a4+B6u9ce69YQi2Zgxl/UEnN/HzepS/ySNaPbA2B9
jig4SC5VDhu763SdHiv+bHO/AzUdIpA0xc330b2BjuqiupFmugvwriwswPkO345KsAFIoutmrLyd
/fgQ4bAE0NDO+z5m+qN+tk2vzF0cPJFEOz+XV9UikbPh8OlCY4no0+0O6F+pfjnJYbrVg82WS4AY
w6fP63+M9xy6Bnrv8XaKPtH5Dn9jEgLZTGQkmtGBT7XQ0rwzC79NGLFlmyC1lEAY3EmTqh5DPgUr
qmA/cm/7JxoGzCzVHaYRFRC5NsAWP+dF9Ui54m65tDFSm11A7/hFN+zmvUMQA3dvsOrCcIRmRUSW
9wBkvpAmdiVG9Mcwbw6mZzqWyLbAOSe8WDpj64VlCYq/ObqQFnZR2phN60unL7kv+tyB/je32NVH
0GksyYg8eCt93D5REVCcePxkvgFhd+LBcSneC9LYXVQQ7jwhq11R9KwwwopgAnqmDnpV4X4ARrdi
xdl7WlScpFxIm6M+T2Wnktr5ZW/F+U3k6RyQFVul2dVmXwHW74dP+++awd6BHKKfz3ZwczlvLbwn
GU6rC1lfWrnW8Xl0xWheNvyeNIfBh01Mv7p52HNkYzMi6O/+EdzabFAbX44MlFVvOh+2uJQelFqN
6Ree3cmC9XnyOFdoqzm+PphQ+Q1t/GN38MdqcmcYQwIclg0e24f5wJdjQ5GF4lpRKyP+S5oRiVbX
8WHYR7QmmunJhZAPZXPTmpjSiMhJODA7ck5uf/gVI9S84BzPVDvNzDEfu0Q/KByouPlEFBC3v1Pw
zjUzdevO1ysIqi53rdvCHdbBygIE52uJmtgRTt0OJsG6fKmJKsawklVfZ08Fp83Wd4mu8r54FHEz
jZsgYzRA3BI4ndkbOwR4Y7wNyQSeiDPGrlE9wMEY4RDQ8VOLQ0i2d1iXuGbikoY7LZ9/W5Cq4Fn2
pAHs90tpSTxM9wJs2RCpzFVXA09O33t6T+5ONoyVNqd6wXCZ++xjfHDWUKX5u+Dhh6OdPUP2AvS2
lAUk3xieEH8FNq2CZ0gMJQu6O+BaXTPEd1dQR0CUPrkxmBdU2vx2fELq3X4ExI7vUze3hgUe+u+g
svn7X5KDu6rD6tAxhkCDDgzEN8m1Omwds7K8g+lmLfZFVWJnhKOoASLE4cMTY4cqNiw6Z36rCrOP
J/D80S5Inxh8+KW/xJezBqggudTth90Keu7/z5yeheeEl4N3wJQNXmVxmdx1mNRxiXdbC1OuEf5r
cpf33VdC0IxbeThMRZ3BnuzerbcvG1sPvIYCc+ugOCWcteJgwptu9YW/nW574hBcCMhBHsYqwb42
47iiJ+PHEpCONw1mAkjQCLLjWnqN+Ul4GHVsyAyw+6psh4Ro/6CiBdNDcOv0fWBBlTFvbzlv9z26
KHQZTJ8CiM6n8ZOxWG5SIu1mnem9pOaS8/DBZO7g/JjpvcK5g2xrZYGX4L+oTmjlfxCD2swF9axl
P7g7gIwn97ps+h2kN0n4DddPZQ2eipBJPMYaLt+RtWoEX6oFCzg1uyiTbcPicGl4R/ieco67iNQ5
+eFpWFnffYjVK8SGiDf1L2beNf0n0qyWauXHAZskIbuU+8TUsB8wTstuhY2D3a8p9N8f8sDEt9gx
ILQPs7vTdhgSk1VXnAbwrHMaFXWH3qx1yezwnUeCle5X5IMAaz5y2A47fP0H3GfLSXbLThYP+Baw
7dbfoMYSii+iOEJ1/ImanMyeXuq/QRV02I/ADicaUvPfl2TNvx+OixfWEkUc7WNTmXraBD4PUfHi
swWNqCK9vrU8ZHcHeTar2CLrFeT3GWF94OyLy4iEBHJeEJGPF/pFswe0VRqy2q8AUlHPxXwDo6zK
9+HZkMihK9cskZ+FKIJ5wvfy3oA31nO7cfbBYlycHZzQeuUtBgrAtAyYRf8L/FzqKRzS+0UGGXN9
57tXeHq0SOua6NhDvMQCmgXEsCbYKO5wqjE4+CRa8opIH8oB36ygsfnN8GvnpNGcNNh53DAQ4Trc
e5cMMPTzd6T0sNI+LkkM9XTdTfMGRjw7O3jm0lWGR440fK241l7ry/qJNa16ZRgpf5KzQ1ypXfMn
WH+BKdEsG575pzOqG1HH1yt3F97ym75B2QK3qLXpiDXOdp4Rdb1L3hl/3FZZhUe6b/ugok7cdOeD
Jr3UD4coahG/KkGCbzfxpFjSNDubVgsUPv5h0veNyAimfncuCaGddmMNWkQmPSFgnFIM2cFsOdYE
X1ogHGelV0su8PCL3LEDVVxfsuTkyppuCLJZaTzpvJH0HFcvt80i2lPAqsuF9BzBwn3ktHI1XumY
PWDbjviV75a2Jq2noujsDT4bI7oBm5odErTEdtn9EmldcSLzwWxgKISP0456Bf1Ri0AAuDVt4ky1
ZdZ97vE/TPGCUgYZFuqHJe92A+Ep+uCjS2KCFjISByFHFtLR9niHkBMmF/pHjIjcsw3/vClH+vJ9
xV8RHoDLGr42VcRCQAPQXbCNLlnD5aJhNyicGL3Ch4EoKr5gzr+Aah0qDqQiZw5E7YDzSe+lOtku
wfMeIGsu31NKdcqqc1pH7O/OA2G0bsva3C9wJ6iQKLWfDmOYzAinD4UMQveSLjd5cYYHsuJEe38x
WMV2429u3znqTIievyF5I8jFtqmpwD9Dnj7NKx+MCrvmmKJfwOEMC8uLzI4OtyIee5hHtd0vfNoP
0wd6Xo1ttMGh2ZcOhr+kP9+Cq6+3IZFc0USXOzVWPU2Ha250WXE7Mk20XAj1YOw3t0sgHAvj5Hd0
TRpeXK5x2Xb7GEc+YlJBlbPGh44+2OQ41Oe53kgvRrF9l5djA5NQPXQ37KvG4Mx19XX7RbMw8r6l
zFo20x5MU9rLEd64AjgQKYfNDYUCVkAZjyhgElIAsWHRFLV5YorZI0VLwc95qqZTjy++EZxSDhDL
QQ9sP3BQ4HgctqlZnkGf2AwovfiJ4SzB9JYKzuCnuo1o18jBm7lOaa/DV6b98loeUWZPtkAKLmOR
uI4/qnvIbjTTzXE9eI9uI9ruueLKbCU76LUTsoZP7hN/1vaWGpCdbfEgy89fC2gpJjeOzX8KdJHN
J7HPA7YQ2I085UcTFShEoDr6JE+CNBR4RTCXdx4ujSTXAEG0f1WxXxH4TLzfYreP92suTWgWuobE
EsK86cTbfrwfntPj9AxPZn7xTvEha3sHCzUNVpkAsIvWBHtd9I8WvEEmy5Pbop/9AJHxGz2uzNEr
YQJ1W+xe+bzAhmCAp3lFTfbO8NYA9EQ+d24h3LiTp9tUJ49vAeVz1hwx8aK/63pdmO+iZpJN3gA0
dLJz9TxumyLHxNsI7tQubNNsaKBtq+5IU6Lz9BZwmZZPb9NFcvTRUl3cHrpOxdao15tneKXq/C7r
8iBbQFb6/P4NXitrYE76q5qPTrPnIkH/OIZ72HoUSi+Etg2qBrvH+rAECbXv0TvrIzHXrdLJ02mq
wNZc5twaHMv2wcVvGnooM7LzHNt70eFSBebjV8HlBf/WrMsbJ2noMyfEURjw1JdbqLphFYKAPUsM
O4mFuhe8/cusSyJUBxmENJYXDLwYeIHech6RBYEwMtm5LerAIaZm70gb4+EpQL8JXHbz9mRzfEQN
so8hI39ItRuwyQYtav+8aXeWHO+iz5dG2LW8PDjw415mYCXiPD1QJipwhNO0sMeCNPUAZyGc4AjM
63scRx6d/idGdCcx4LetvDu9OM/xXfz9ktagtcI8jgrvXiAudYBY/yPpzJYV1bZ1/URGKIXgLXUl
iFiOG8MaFEURBX36+fWccc6Js2LvlZljKPTe2l/yrfF5XMyGWPML093hwmqzpLF4dp1wsj9ZrHJ/
tGC46FEHSDwgzeG4pTJyPbnVO9gnPaFYdPT30SzlZZNZEEl7Yk9xJx+Pw/2Llm5uW/fmE3053POs
mG1QLNQEmx/ek9w/Lw7zn0lfxCgF+fDvIP/38fBmiDZqBq445y2jXHzGW1LNeGKHq01SL15OHfaz
L2fcl6n/GW5i0GeOOm4ndBQWrWQ8eCJZgKXFKFZiwVEnhWV/yaEHhQMikom8xce0JWbW7PkDkzZ7
8GpxFDCZs2qU6RaZmUyP34gp/mqBXU0IZp0SzHn8EdBkfWdKVHJYgf4JuDOHlyqsTcxwgbZ3mA0C
PhliRJr0mmxMsqB9daL5WFed3/i8Jg8T4JOo1VfAZhW+Pc7lMSsrxMRlTo86l1NrfnUmN86scv4Y
f45MoPTzRGBh/nPHI01Nm41OAEIrAxniJKq54BjO71E/LVfDP44/yNrrliPG0gvxJvx42id5ykNK
k6XX/xtkn4ElI2HgoVs0CMMT/hxGudkga1a/EWqXzgX2Oft92lhQZB8qwqpAfgYLlQyLpyVzjHmj
aZMLL9qZhhqwwHfUd9jJ53pUuPVOIdEzrcYQ8rj9kJaTl3L2u+CCvoygffCZFR2a0M2CAb9DrWKB
Iwqq8ju3GTO5IAJgHIn0ARcioBn3dfxwAURVFlRycUUWixw8iSFB0cfnyB6C8Oxe8X3ClyPVJEV9
ovJMnP2tQP4JQh33MrQIP9kUiCQ7M4rD9QtdbA60+uHU4M0FwPF0bjTNquwn0pM3YVQTCO7B1aoy
dtlyriB0oTx3xoHwXH7BBlhoaLOX4zP0aE4vk2z2VP55ca6Wy3LZv0f3ZR3KZMY8sWYRwWiw1piK
/7LUAOsZ5mQxKdRcEJsp0/TkwRPKiOLOewuC5BjgKBEdsxzxFL84ISlz83hXiQEUCxfgG2DTnzYW
RAv5zIgm9SVuP8CQn022rws2bPeRkd9DQ/M64rjfXO5gRrwryR2d4j1Yd8AW9VwKkcOl+fIR4vQO
NGK9GEhEaCrLDSshObF4TlgCmQwLt5if3bM/CJYii+fjPUEazmkPRHvgAgsSnG8ynRDMaqnUxYCy
1Tj4mZrsM7PFhvmZvw8u6b3UZvmxsodjDSHJEjSVkmxHFpXi6uRZic+DjX7Sjz97aaz6RIczxPsK
KAMHNiFrKDZhzXY52RRLro3KpGSdrt/yITY8HVM6j0kILgFO1p/W85sP8EFCI/umU/gEndztwXpz
5BpgND2eV/Ki44IyAfgt/mffpU4S44m0/esEA2zILcnNR84OS1HtfPabeQXiNdeTbWs8PXxu7Dxn
s7HfdD7jKeKWdkED4stC/uv4nrv/cfCQgb3bo2tS2DH+SNM1PzTLmE/vN+EMVqYlIEjfgw+Dz550
ybAXKcig48f4mVCxKhFcwiG628AvpNcmrLIqg1kQmY8Wgz+hzs3fZ4wQp09Nw5HsbQSbRW7dVWdL
SAIGRvKwol8gOVfeX1Nffba8bbyajXedj/AYKZybuNmo7jXQxd/catwklXsV37E5vzk5F0wBKkGH
hWVyitAo/vb6MYtkQoDquBe9dtywIvd1aMuTy5Gx6AtDO9oO3AfTwS+QU8ycHxt179PTqI44gh+8
gEs2vC/8rAy4GVbipOMlhaukYGDSuTTELpsxi6eDg5Sf9Jze5kzKY91Sbc4j1kx2mZGvHQWR9hgL
xA9kjXObpQy35+Qh0ozPjjwpsIUtu48vr/OLO8Qg1JogLYP1EzmmRpn7P9HgOZEKpzxyqINq1Bys
y9e/fm7m1cv8tuTJfDZGtWOGhaTwi6t/gePifQLNvGDeNpUqGHy88khp6g1zt4hFNFi/CJgClLA2
fuV+jD0wLIMq0HJDONCZWcImR/7mF6buY/4UQz8rgN38MdsbqIIFqIDEmFJUCTYp2lgiUQXTkquz
9ohBduTT/c4b1Vh3+Nk7xsQ1Yi+mzLnoPTce8zstvWx9pQ0WQZKEJ6K1QOdPP9SdkCv+b6L89UEM
L6aIKn9673AwUSdEGkQ5/zsYwKk0BVByqeR2CQsHc9UCznoWpPfqC791ts4YnjC7vyZf+KaKf5xO
eWsYMolyYH39GD0ODQ0iu6sM34x/IpybY/VqxU/ih65znYNQB2Ij1ZV5Y8OKxcvNz3idSDS4EgbY
Wu9Z59ZsUzJgFXZ067d+BYorBZtxE6GKA7PAVY3BVsDNZgUDjEdbcu97cuYtlvGsWotVXbWuCypI
+PPvf2H6H8oWRaPUY8FZfMKJxIPNJ/k2DunDFZ+TPHAL/2GLSCbczd+VmJg6G+Dc6800hOsILh0W
RZf2lZ2GeYFYwfDElA++yAMMZjC7eBka3iDVPdV/mOvRH9towODK1Pob907fqDqUi+eBjAwqbDh4
Ji9i1KFjPmOaB/i/8jl4vOkj+GZVck64ATlbsM6r8WOnI6QGVuMX97BCqgRj31aKSCXjZZ+KjGzV
BF6SOJGwhlhNqNqvfZ9CT69PYrjx2JF4MuvSIlKJy/6YJNyPH/bN7WAPX05vjic6UpzOzhAXEulK
QZvBVcrgMm7++YjHoEbGFhTsvb9OfgsQFXi4SEr05DqjAYrnrUzPK1qmgbsxUyur3DuT45LgYkC9
vHt73/AMMUjK5GyTNNvrBGLL4V0C3xRwGc9wxBrrNC4Plo8z6vQh1wqWg799MVgoXNTMCHxLULzq
HCmdFEkRX4bH5LqhfTi41+Zg0cX1mM2g+9vs+xDwoXx6jMznrM8zdWbGO8/aVT59bHVH3Er5UVs/
gBJcVHvxD94br8sAzd77gIUMyTYv/2vXsz4jlniCiadP/3O6RvK43F0xnBAo/EkufNBLQsYjdc7P
yMt5PIM3sVYzIX08imRZe1Sz2GvEdhDEGOdblYgCNaZDavj2u5rgIeGpAzykcUXINp7zxmNeSL6T
hk5izpmdzOmAow59G07VxTsqcdTdAFLEmIA9GmkETw0UDXqe1oOMez/wstjkXwUyVeyIa+BiS6Yw
6GLvZW3FAVLtGH7QrToP7JJZHg5+/OaILmNKe+kSgITMoc2HuONhZmyxXjVxyyNDlgFAhxhkXg55
WDBFID7BKNh2TGiAPQx1yAuM0zNUwR2YZWYoAN+ZKHp6hplYUuQAu3iw7IOgXIAOv4AsP8GioLKo
ndaUfRKO6Tm5R+f4bbL0DSa9Q31HX4Pk58DTGefp48hWds74cgBUEZNy2PUsGtvXxOiZWKFRi3xR
aDJOT3XwjM28ZFRCUwHqRfKpsK8ydJs5yajRxz0RNOG+7RUs8s3oCNPAtRGTaJ9+jsSzTen64EIg
TR1qEgwvYQPxh3PUB4Eef5dQ2tiuBZDNssIagUiKPacHyJGx2PMs9nj+Ydt/Vhk8KaVu4m/2IEPr
eqqdJ7/vFcIIV6EhxmIYaZrFePAuf69ksHhOykBBJA+cGmsWBxSCLtUa+eWRNJjwbN3nmi/7EIoB
aeErQr6x/OUgN0RF+n/8TuiWBfMmfOAFBFIypFr+Bhx45ZC8La7bR0THSxteMzTDKv77++p2qld3
2fxlYBztqjtxmFU+zPZbFsoeivie0XuFhPjKALT/gRc+mDQFA9ImT5+ssIxpxS4OZfxJLwu+iLcA
lXC9q6aswgLfU4k4gLABXGKVRfGLqCW6ENt3NVVLXoFLw7e+eXgY5hqXO8VCU4v26AKHCIUCOcMP
yam0MbXogrHxH+cvD21iDZLB6gUFkWh7KWgD6p/TuyRwg/SOEKyOipFZTEu/7/a80kdbZ5+XYDs7
0D3/d4CYoQjjJ4AZsn3GUK3AZV9iYHlUaKRgOvtyA4iXk8UU9dLbHGV99+5vQNRY2KMhSTF42rHP
vmCe2pxg/gsHY6D62gRs9x+0nvvXxTelLnXyDnsTSBlCcFw4M6MX/WQS5xEe0nKaDObCUK3hvCBe
biyFsGyc/nlQJUh5nwBcV7tawyXC44l4SvVvEOjslRCfhBp4yy69QhcKMuPpXYCd2+R2oI3qxpjg
YfC0mvFjPppUy95MXd9lZ0hhpi+nlV9OW/4cOXkOYWbktEz1qL8WWZtCT7LVUeUNIa2fCfTA9uNe
na3Ooy6yNPk8zngOmFCnYr6CAwXhoTeL7GZ+LH56zcoaWlSgDoOMsyzMx6hp7Z71WrJknR7Rffax
uNL5ZJBZ+GRg/bGnsNQdX0vN0qJrbch+PpZ98jABMZMHyT6GnAH7r38TlUx+gGzES+bIR/Rew25A
fMz4LTnSWDtG3ryKiGWwIXAEAWfnPFcIoj/UyFpMqF4fkdNCELDArd4AGTeOCJbGB2hs1Ju9lvrD
1mNBTfFKo83v0YEGb0UCttng3JvrV7PNYHJerfNlwHnQtWIKOIXXffdesySrKfvH2zyj0HpPR5yY
G6Oj4a2w5bslbeg0BPDGDEHaE42X7q1PqEnCBXJBycnUz097Tj7wxeRaPmuq4Exwdw3o2rhUNjSu
9E/4xMlTTiVUAEQbRrmGFdiQeLUowwj5dEZHjktm+MJWaPi5WXQXWYIENrr5SDHAcEh8eVM8t8UM
/uTvW+SLfPnlsNXgozC4+0RrM649eA6EHIlEn73ivH1OTpZE9LwN4MfLf5IyQ12RbC+J/ZugRmWy
4erPp3WscacoRuFejyNbAN2DxQdDEG+zBe/xItQN8noUXeZoZomaQHLAKsYye/VpB4ACZs2C+vKI
kCT9ufY2gH9kQ3dTJakilCUMpTNhzbqQXrwBDf77HBmLp8pUiV+7cwa0nDwhtwQV+lsNXWrmvYJ5
Qyb7X+BbOlCbsdq4PUxaeIg5XX/rB89jtSVGq7rbz/g++TK1E6y1gg4rZ98tgUBFrLg5aSWtdzHr
vWbdjzdHCRXOpVjz75h34QDGsMmNDAGKPJwwyulHsUYT7dBrySiBRLrtb8nl7x2OoJaOAAqMc+Pf
n26g3f4KrR1hqlnvcNtxX/FkjnzO455P+wuLAo8k8fgbZ8JdByxHdS8gqbZ/2at+zHLF1uPAADHZ
qBOGd7/i3EboMVoXieAyN1xPXFIFH/TXbVZS/IQ5g5YC8gXK0ixpenefWY3+keHEvkcf2A+WOs5e
TpOfdV7VMY4SLgx9Cv43/roHbt1odFBboyabZvLjetHIvlRql+sLkH4IZNOdyNwwn0yhcbcoZpKj
LSTn5m+yohE6qn0T8/zS+6SsRsF7gqQRxTbIuFjmWRj2zBBk+jHt4NX7pI9psXrztll9APUbihFx
8X/JkDPEr4wmG407DWhzBuYEFJLfrbSb6dXJyWXiwUeq2cX8tE1rvMC4YvTj474nZhPxMRDImpIL
TG5XHF+O6vqLICNpnJarFDSNY9YmAzUb2i+PtBLKWcFRnc/A0FFQzdWjxHqEOewLb9YA8j65M6AJ
7E/4CSVqSLjcbhnmCY5M/h0an8DKERC/EuE+uTlC8jRa4w2EuZf5ZW4oNx+ip8pPhX+ojhYF+xXz
9T929rmoAbevSQ+l/2b1jeqg+UO3380rh3SMyi3+LkRsukN/zyrpsUeNzxnEojUYC9iNDcFqswe6
gd6YTkcWNZ13dhjKx64yKwAVFiqkSLI58lKVq1GGI/9Mbw6sRv33OLa7fw0VOtguGbOnoVehs+O8
ZozHJYQiQVsI2ISn3+xlxCo2loYJsEGDXGXdQoLcfO5QGrd8Es34A+9ysb+hvJbXdzdugd0tRkRI
LHY3FEclSk3UzQzPXCA/i+38a6wLkcAh4F5xdgstaXSO1hfbVtBpMNih06CCYk4TKrchx/XdWwtx
5ZOd1b3tUf/PsBxDL4PmJ9qav9dHepaOmDXIWw43C+hjCI8vOHM+5sDI1kOEgXkogUzAxH7mfL0M
3zY6IlNN1BWpcWlrq3uiwPU0Z95P61XDR6LOPRpup8NT31Szh3Wq0yq7Hx9/bYi7E+aMXIOY1oAV
DrblZb6iTNt/IICMODzUWfCycgH3aegOSvu14zhsVv3py36FJfWOBh8ljCRVrmy2nCNQGgAffD/p
hS3T3p8JKK3FbMAD1dmiVEtx+hViggGSJUAr2G8f2XaAbENNnxa88RxGzOnRWAYu9NkVf6RGhlfK
dF0eXg5f8CnKEhNyi5noeMZaUuNJouKicJvTExwYON3v+WWwbtmUdOfDf6cO98p+w5Qghc/sPr4c
L/8aYTmfekiTlJg7l7OkWj40+7b7aNFmE0pThaxZ9Je1cd93a147LEf5ER55NIF6OfM4H3GDIId/
zd4s2/5bnVKUy8BxCSUHOACYj9nVHsjwrSgg0YUJtZFgoIQJk8zgDCwRcIm362/IZVC622fU+vg2
mdR6wBddXKzbBBEYCx5XLysPu5e27GjENXribRYPqNm5nT068eEjxBn4inCXCgJWo5SsxfUB0Id6
FHsQ2/SQiq4Ngos7XzdyAY0B8wTTPr14J6LOfXmGxC5ViPmsjOFJ/+tQ8sOtror1LcnnEsd3LBEj
2OBSsc8c3GwC/T8y1hlywuG0IbKE30WgjQI4rZ3zdrC6TGR4kVvwm/2kSM1I4gTMhP2+mK1GaarT
H6LeQ13WuejYIcja8L27H1Ghf9whMIzL/IF2rpzXrmQxt4MiPQL2njU65vscpB6Mh2sakfYrkji0
Lx57LNSukwdvvKgMyIDIXj6WwBagWoB6s15BNSGvTR9uKGOJh54238HzdN4+a47UK9Vll0hDe4/t
oo9gK5HcJrekkxSo9BVs3Dp624OsWpAV9F0QTJg1zm/y+TptUKk0Cu2+Uwjr6DVjtKCYY/Xafu03
p7YWjSLhfgCcQ1DbIrgJ5cT2ACAOfQuSeYSHVTij2bLYQQYZxx4OJBOBpG2aqReyd95hZkCrlSl2
FQyw+Mj/mTQyWs2XrXGCHTtp69bA/Mmmgl6pDRZ9TXjL0rubZYMjXjiaF3kCmNkNnYXNG62xxkW0
uLJbGal8wHyEMpIiaCfvOfKsIqhetg64w2949zo3jiF2cdH8804h7GVTzrE4HEfmdNq9zOlMsRXI
I4sICG82K2xyLwqi2N1N36IHrw2RN5poFJ66x1Vh1CUsF1J93XjVY0a+aCmnE1fxiaT3sa3h7ZcR
CT+wjBVA+ARFFFYWXNDhmcHjL8N9YwJ5Rf+cdgq8/yIP43WzEJa00ViAlWbwSq6rIMXosXrbFu4r
QzjZaHpEQy4M2lmYjn9JaFkmZjZyBCLAX1SI19lthrcP3A9HnFnjAssk9NVc/J438C0rGy7nefjO
0Q7qXsZUZKVkAowvE9yO1upweG8MM1z0PKzGH+QQEyGiCXvcPJNe56bcAbkkVBTHAR4K4enkyw3D
sWZYq4WHk12i54/PBL6yAInGaB6mZrDdrlveG0QuwPYKfhZUYPPT1/gIN8Z2XgmURDfO6/Oei/Vp
zKE9yNDAMBFvPfHTESbpWiiGQ8/kFLbxM2DEw6fvhVh3G/BVKjbtDwbbjTFXt1sxULcv76M6LVLL
eC5M5ABZ6QFwcS907ieIyRT1B3+8L4TtQ8YXFsfMG+k8tHgRLGAAPPIoQzxufRPJGNa0h7WQXPZv
xNJIhi7mQvimi190AxyDF8d+j4dMcykxupXmfhltsruxJFBEq2wuArNFJ28vUcTzqhM2NXuQDoPM
OMDvddHCGNMRgzLZe3Ph1RdiCh3cAUVNpCdDg+XirLsRMeqr9cPgU2aX9lCfVfwKaemmGawsbaZT
8kNGE/QhHlSVn8c/mDMT9IGfDeTsbdz4YHjx7Iw8MuPEjw3JHOuSALUjqQfwODrJAWTj/O5ts8zz
aPqcnvj9H9sKneehWejkrIm0U3cQGkcthq7sGUvGtdgzPUXCjsmPBXtGNkYLj0osgkid6Hho0FIj
0iYhhVmDYI5yd0F7yP9vYEV0bOPD8pZslphY43scE8yAGi4LYgY87Kij8ZL3ZM3Tv43zqc3ckqVp
f2qlApoy5uItJKuBjT+jcZdOojHfIEkpAeGppsWXnvvM88YCV/kbPAl5qrFYsan4YzItDoe7ifGb
Xks9HXB+AT4Q+/v2R4eSB+U+P2HGfUpocjw8U3jY0c8hwgXNNQY6X88WTUD2+ONcN9sdM3uSESYR
NUiK77g6eUgDD8iOf1WYHF9Lzq5CN7zTM1OurConvizON0Lg2pSHXMtylIl0Hzmr2knDtBnHMQbR
YrZUaDIOfn2E9J0Z4eVFFcjYHMyrDEsAz0NlmXb0IKrAJsshJkFF+GtJ7bwsoljf2/w4NQo8kwGk
IwaMzqGqIoRnSvYOeT5zCl2GluHahMB4seHqkThHbFyi/PBigpUn6cj3TIkXFxzBRj3NGygiy5ZC
rzWZNMaRqggCPP6lTcGV+s+W9BiKrCBbeMrbxLRFRBqMDNmVRCtNjSICsn+OGJmigOBAEmwVXlJs
A3FkkKbTo3GcKhQKwSGOd/dwQxll11pI0SlU9JhwDWITZPvZTob4PJ0aiXskmksRqNTThjO+//J4
0GlaUVMRJ9OXqQWISxTIRBGXwU91yI0Y1c4X0XGM0T2/EUbrD5EkOwKyqalF+5g5sYD4rUbir6Fa
FAD7bKmgzIfR9u3AHjEevgyNPfZwm7U1klRUPJefmcf1CXIn+ZFTscFPQNKBR1cNxQ91CPOEHv5s
ftB/vCPCVLctl7qwMYqbFDOdDebZwyinA3MYFJWyVKSfabdlzz6jF4ybr6GcrYnQtw6mV9FkRS2L
hHgIHhzNP/G6KFzKEyDBm8MPyxr5P/yqlfVE/ngVwuu0IFUMrh83fR7+OAJq8/NLvng/9qTvcQyr
tJBuKVCxVNACet8DLr+MIMcylKfX8QcfYEgJTkOsa4/UzjIUbAczMzSvIIPAEsZXNBHTFjhuvQGx
vBnU1iPxJShYh+wvyRA0f+nQ+mIcnqjEEBGTsKTsc13AvHsf1MjdkiY0J886wqT7Ij+TosyeCUEW
icIUFdL8iNoezUQeF/5tdSf8uLfoo0jmNZMOOV70+LO4T0Ghe0RvoKQpZtxW3x6BtLBEA/JcEMOF
pUMU4ulry7Q2aGCXYNbI+BBR25SGwKGYlk6ZesqmZNKBdnF0Mqco2QCmpV5gPYrVuEFE5F+JbP7Z
k5t5hcYvQyXDoQOFk8C9tD6PFfFjDPrwd+7bWUO6DM0LPgAnLhcoM4havx71yUDksz5CmPB+qHju
HemBQUmq13i4eiCFaDn+5wqii4cNAhI5mr88RpyMnFLnn8xDkJkYs3xUiuxtjOhmPPR0pJFnriOh
6MS1FrZECEQ0ZmUgKQx5jI7zZyjPmBBX36+p/L3NLL7iEOV1BCjhZyU+mL3wn+oWheykgW7mbfIR
tzTMQVG75jvn+REaBbEgCjLkit72DjI1ud3NpcDxX3Cisr/ZEsY4RZ64xzszr4SHqp1cReKLMNHA
oNhlsHUbb8hG+jF76fbqIzoA3vjY3BNjyLu7hyKisCh5q8Gt+fPsNUGsREjaTUBuSOXjc4YT4K/C
EgpBqkBL+8F1Rmes8dvBHqO4EI2imoiDokIo2bN8+W8EL1L4wn0lFm/pa434heC/8XoK9VQ8+U1f
1pLnwFR9oJKDELRifxhr1vVieni9xKwnPk6JahQ1qCYiRqBBS4rsbvO3uMTnGxUqtXGQkwUX4Z++
RFTu3cDU3gYnxSBg815iBbYLwC7iFLA4fF3h99HdHsfplwRa/q4AeyD/cM1ShggEEqayN+Nq8VxI
5g3wZfGjbhqqZ6WbJ9W8wLS0IRZFTDlwQKgpHmPxtPT7ZsMDdnqdXvYBXY69htlERyiCW86YVnGT
Tvr8BPyXLuNTxP2tjW9wKmib49uOT/5hU4uB3wxorUTDBtlo9/BsXtJhjNWsWxWL1h6a7Vx1NIIy
gfdEnvxr8eaZxTplI8wQwi4gNZ6JrQC7hZjhSRJOb0xbL8A62KQDcz9mO+JnECyv9veIGbJQ7dTw
tY1jkiL3YW4kUdIGHm2gzt9ewRfCSqeuS/cWdpgFcKpj0yxR4HFomhzNqCfCAivLdOBeFn3iZhbY
88CBmeYx54m9JOuh97o6YNxkjRC6ifAElTv/gTdopg8AmLDvsLucBmYVCeZSS9mL05qPis5kXfy8
JEN1E4ba3qxjyNhVuRNE2Lm+h2bb9977342/AmSMaTR6oenhpC23Qs9FL5GnxOqaFQu8OdkwDgxQ
oXvcDvNBKvRNEHTLnKcAQ5GlMc30U1pviZUMkttWci+0dSIQPAMbFUsEO7mLZs7PbRIP31jCoTQZ
F5GOuRol7GqKhQJ1E6rYm89t+UY5WKGP4gmHkYZXcD8sN/ZvjYjLVlLFBUJh4KUVjByDvuAhckD1
Ef8AbwmPmxKiO8Sdo6DIdyldI24EXXMzz9E7YNqDp9ZQQ/Q8KXhuG0LBAIrwD6LF8obj0/a+lazf
6XMS8PWdcRFwiQcZ49d7x//DeXGl+REzVsbYPlagic50SPfReELG4VDgBSkT4VzqT3+T4Vz5k+n9
dYdzyS1imZBdn0B52elqq7caKOb9UNZWmdvy6rZtEGEyypQOINMo+42CwaEXlcfKUih9EXCU3Qsu
QRvyRQxZZcMKn3w+o8AnYUv+Ha47eQ3d7bKrCIUAkoHgvP+tMxVlPPvn5BnqU4RVnsLVQVTGxcuF
ZfLGFfzcDU4wQHy0DzRoQukNMYF2Dq1KZaodMHcFbhdh1w6XX9BwTCgpTxmV2v7QYQ0BgXDqqCZe
8xbQ8ELMJy4JeL0jYLlOtpDxmklLmu1AQwVuqHcGe7tT+r2kj51uX/oKDpASqWSoP43FgqswvDEN
jDjVhe/54tzArvoJgpOQrmCmtdYlyJmXxWSIoY1P2V5WRfjIruknux/O4TslM1rl+n9YrfuLqm2N
JH/V7d+s8cSkRkNX+kORjMwajVqyKN1GMVhHi0ybdOvzTvNvSA+FIQeoDy19b6JPBXEg0ebxdm9p
iz9hNwipsiYVrst+s1s8WHWrJlJQZz7d8x938YB20Z5o66WI0e2sBxPitPbP5O1iQ+rDVQzQjNlv
USHQ0EKC9BU8KvwQfUj2sz0inZxmtNEefaNQJI3iF5J+AKQUBPG3L0Bji+ixYilQ/gDUUFr3AUO6
JPcb8mpWnxVLR2v1sQnB5QKVdIfX9M7zPHkN3Kq1kBRJUMjxre8XC6V2KgTjD9oDmzWA7yArZVPC
K8X2M+ovcsVGfi/9cXi9vl739HgV7/LAsB77AavICBxP7atGAwRM4+mSjYKN64esFQ4RTRn33Yzs
tzuqH8whSnh9eNKO4CompjlKxpcN3pQjRCpZLlZDAnm1DSAJEQXEDnDiFtlPMfTdC8ziiK0mVEfm
/fihK8J/eb9k0wEF3HYQrPXH/2oEuFMwzz5hasgUAX42FpjUOdEml6FZpo8xLMuyQfz/wrnI94o6
mHNkfk6Qh3GKvEeWWljgc6CSzx0qKjI8dPuX5NHjYhesWGekBpSD8yvyL3IhDSZ3lBtCZ6yi/Do0
Ll+L/wUb4heCQqgRqWCxzoBAsf3dbZTnSK/RbUDUxRkn2wpHAXUUieZrfm19VvSM82vBGR+GIH0w
Zt+0Xb6Cium6DEr4OdUe8FgECOnp56TCrnZ+jISMHPyTmq0QhExtzsdBQd/TbI6z8LH/Bs+bRbEy
4QrGALAf1J1raX53K0KCYKuEMLchyQCEvuUsQGBGRAR3G684pPO4nl/ZmHlG445LRrDDQv4MOocv
hOSvQOctukNlv7NPPOTUmXWoKJGAHTEUabr1aChecgdbPWSlgZF7ESJKVxpeIz+X/QGFIhONb4vI
jz5tzXJM1O4QcdYPe9kX6PI8Gd1sPcm5l78O8jaq2nRSWkfmYEu3wyP4bfFWofvg0UxkiI/ReIRU
njeZk6tKuP4Vaffgb+aT5LU59Uf+izociBaEWYALVNwiiMb3o1MXsfFo0XK7YJMhhpBWtWb1V/n2
O8ISKK2KCY6Jh2j+8X5YlY+Xo7z+4HqZvAM6buxfYVVYlYNRorhKaQFuK2B+L6PhxoRFRNsF2DMW
7+IOX4jXZhdPBBPwqQupznKE8h+GwpOfsOeQVxjJZSx8WN6GOwVdrPWaIDDcrEoPAsgij62cvsgf
QEiKeGeMnIJ17bq6U9cQ9U4tQoMHl+3TY2j8Tn/rfKzHXKVg6wbv0t0drFGeniVLLG/IusA/qPz0
xdwqLYE64UkBGZDaWZC56GIYZnpRm3Zn681JD8pvExjBkrt+ohwM4KU3Kz5OtTC5HX7iA8WIgMSZ
ZwrC4BUS+rAi1/CkoU0uU6glH9wJcx2ltpuTcBjxLSECiL7BxtWcd/rAUojPt+d0E85Nh5Z0WnoM
QjU6Ksb/eYX4Q77uvuL+oiNn9EPdOm13QF8D1Ng8kzgtoLypb6dEqEPj+LBQbXgiNKUlaF4L0Uty
AieiGAEg0aIfMn0kA0xjVBJd49fLEfaO2kcoXtytQdRlciSBvbAkrt7oK3Ob0OwF7stgaCt37/2F
RFMn5RjyCWVyjxOuSbs5eP0B3zDG298EWJ4yEHycl5DmQY6PqMO2IkDrAVXN1nvXXyohmgaWpR+5
Rz8UD6my4xtzOkcX0aN630MzbwzXyYMfghSd02//27ecyTfxV3O7TkaLKikR2eU0Xrf2+W4Nt7ID
WfVG+0RIaWdRSbFs3U9vfHuaF5ap3KQ15HqzObnx4UgX7xpjwfmYqgPLzDIAs8na9OZgxWJPwztd
ZG9HtQRgrtlNa7bgLw1ziUiSqVB2A+t1oHo+//kJwF3EDzn+qoEKA97zeKa+ylhFBQoR9HQRwAxj
zpiCr5OvFj/XYMug8EPnWkw0gLF2tqG9nHI9QeXKF/v2E6kRlyN8ElJ9Dl5yJrXau0dAY4KYQeiC
v2VzcwAmyqGJJvjGw6vwOevhj5ydzh0iBvohU0YV/J1h7LCHzI2MGZTPOMMZtidMjWxQmKnX7E0v
HLAZMkFbEvog0LvpHE8fkIUXL8tw8Ff4iNCw4PG1WuctCTGEOQYbGuGn960YtdBdTC8ukESN1rdH
Pe+LpsQmrtb3VHDx1WzofGHhdXygJPHBKnqDtE2GJCWg0t6wzgtNYQ9yGNl3Txwasv0LuinZ8ekH
YeOVmZo0SsSy1ZaETzBX9lTQmP6s+fsduz/FK4UL5hLgscPjAZvFRsH/YSnpRSdkrIEQC3bjW/aT
eFOFfnDIMojpgi0KJUPM8k+UslD8iWcY/vEAmf7CinBDv3uetKuPzfiP4UuzMYyQrSMkqZBpmfhH
NlM0sSpqEKRL6Bm4ZJnOIx4yxgzsDnyFgDjvZCSOWmcwJfk/GCETRvC3zsM2wQbjsxWCcddH9mtO
LixxM0UxXwf19IW/Q5tTBuIImvdor+T8lDRj3jqjtJg817KMY1r1S3Nbxvi5C7vK0i+mZNbm54wG
QUSWpQdhB02DOWgxmKPJQ2aJqzJSdr8x3Coe/mZ8dd4cCIIMzm2WFv5ji2KTqBm7jm+Tyt8kRLUg
82aIDphuSW4S4swtPN34M88/Fn+wEVx7f3dJUe/jNnKHPFKUk3PKYs1PEFwJA6u2LdZXlABBHhPW
YPpYyG4QP+QHAT7wmJIFFYwKk4uxRC8OwOldGVHbnRKCHxGojONU1B+JxCV4p4PmX46I3QDkNMKn
KFPjO0IUQFBjn0DI9AokjDbGFBQqUtweKLvsMvV2xiWrQynDEIQs/Wlswotdo018iCCtNUgBe7DV
7inuRtT/XHdzoo/638PG5nign4pxUAxx9fGWkXwh7RBqfdE8Fg6i1ce4Smraq1wAqutfVZny8qvb
z2OH6B5RIGjS7npkAW8xPmD/qLGmKOH3BWOZH8UfR+f0Mt9Y/dDnLXmAow8O7ScAu4AOpPRNe86N
egxTW0pkjv4xNnG8EwXI3gi1iY+2RN+Obmv4cQSmYRSsEvgAjmmfd0/C4alh9n16xK+uBpbm3Y4i
F1aZ4qvWMRh+rCvnYnuSOCQHWMKvi34a9pxqx2M8sG5LERf12BcZRp4dajlspUfSyFbMYBgWGMzg
JM9WIZylMnx4mQo3kMYkYA9/DqYTs2AEg5INlR2SHJ88BHGq7F+QAGDlmhkr3m1P1FQieSSuUuH2
i9mFwGt2CsiDV3JkoergVkUeyN/Jf0n9j6XzWlYV3aLwE1llwnBLzoIooDeWSwXMARX16fubu7q6
6nT36b2C8Ic5xxyBqXWJftY6njXg4Tu0Bvhw8+OE8xzEK7vtRHOj9h7GvtK6JIYiUfl7cVMiDXAp
9AACQh4PdFAhaSrzD+BAM6sTzCIoexjODxeUaSGSlCkNC8RB0RhCitVRZaP5AIECMGqzyymWxcMB
jgHc6AH+7xWTKWrk8Mr0f3s0mBRDXNqD/+7zETccbTE037+XO1re4uEWOh+Eni/jGaLY9/SytCKi
nIZ64n7WgNnMGofc62M/vgM8QmRg6smODd0jvEkUL4wxiJ1j0Q/gmyOxtAA7yUOm/9ZWGHGsEb/b
1109r5ihiotWZ97M7uYbk7KXzdBu0zIiYVS+tXJ+tLJ61odtAwFgU2yxkJst8Yr0cKLjdih1sWPY
hwOX0tZ9Ol0Dxii+GHBeKBJwX0Js2rXj9ooB48qjz3gGVdDy3lgRMu0fFyejS9prh9Vl/Gjk4b+e
zQWbnbIi6MXtTX8G0bCFAhlYFFL8E97eXutSQyNZW3C/kLq2Pfs4GAnhJagsjpaSF1H9yZEML4J3
1M5EP3dIxwF2/TRULey64QSY3dnF7lnIcGZMOjI0+16d/Jay62BN4Qk2xlkSMTfBrnxA1KhI0lCZ
UsiTrD47Z3s4tj3A1IOarUUdfgjwi8CURhKaDVZDD8PDkSfWPUe4aVdzheXUIPtM2DkHOAlYg6Gv
E34PBi9zpusaFJz0w5n0DvtYnWJQBh8iQbvyD/IljB1XDe0Sl+YAGi5Sz+Ecyp59wqnHgguZjNPX
352eDg3JtPwbPbRR2NqOfVihIMe1eZA8W23AESxGwR3gLTTijDcIbL3xq7YzqMxgO3ejxqTpR9XS
aJcNOjZ1b3fR1MPUsU5u76J1mHrje80ZO73S4bEHoaHt/RJhNioaEvRwKuBua8PYqowuLE6aQJMO
XGXE6QD/0RrO13S4AeUGKDJZiuz8LcT4+CTsov1UwjU/eo1LyDtrG0MxMhlP9tP3rO8eOQNmKxYX
JQEsTdTczh1B1SfotjQq+1sMewzuP1YxgFJOn954b5yiMjymZ8CM/aT3UY+bGyYc58kK5FTBQnNs
v1KFCpsjR0+vjHgHXD0w/43vbAypphMw7a79HpKCBkit9hm2au/d1QSYQ4MIR/yHrk4YvBUQDlZI
x/Ru2KgHTJ6D+D6ig4kGWHyDV1KmpWe+I1/yAkkSY/59tk8AS0GrqiXdgls7Q2tPvEXltT0qD3j0
LfviQOzg9jYqvy74BwpWOMV4BZz8izMoWl7C7cRoAINu45+Bc/zkGX3gn+AcEJ8xlAT5hvwBAlT+
sSrU1kAnKRDfk6fFBT6pQMY5razr13jAn0IO4N6nZNB4dcAM76c9/TcG31sebCd6gBeTj2OSksvE
bPL09/bI2q8puD0MNGlrXsaTJL1vRNs3xVhyQtodeaQEYukEGt1tbA78Hu4vwGr62YAtFN6IFFjF
bXc4IZJH/3n4o2Nw0o/fgIO0c/Fl0w/6SzSGEAK6MVAMiMfj5fSI40PndMG965yCg9XTZ7JKMTvB
E6avLF7kfgF2UwtxQTIUREAL7IYfw6dLFLLaUA8dIS6N1DFMboQqgrLySn+EGH2sFSA9/Cy+5woW
fDmFGw8Vk3LB4vvAtLUxt8tLbcSJBEzZ4KsNH55bDy2bmlazETi46f2IVB/lyCp66xuY7QyaLouX
O/UE7IjfJHMy4QlyjBMVxbt4/OBkMtjTn1OoNNYjypn/WVCL7pPeGL3GM31TEm25C37al1E0oQ2K
3tCE9vEZPDODsN7wG89Rxz5SIoCPjvlOwKVEtXYcAK2c3ApoxRRw31nL3UN7IMvLfdZqcsWuOm1m
YI7vswsowPq2ipL6uhbLzENwhTS+ZglghFmaEPpbdOrdjLggTOAgDgxRSVHk0laIMk6nrAcNorWx
x2penuid8z4w5cUEK2HTPqgIsVsj7y0SvG6PE7Eyp5ZtMLpp0o8Jj/61bbkjs1sL+Pp1QbOD4abR
8KFkJvKir7ntquAfIY2fg4uERvm5mirb94LTTcGXA5Rvzwc39W82jpg2CRLCFAq5k0tp2wVLw3EQ
6up30lPIHUEJzhVHBPFLN8/LMj49GeUpWLPK3OhjDS1xdqB5mRYACUtY2xQWqEQ+U8VQsOSr8K7C
ZXzO6HK1OFvk+8yGIA3zKmHAzORUIiZYQFH7iboT1jcOAi1rmEKXtY75E/+JxUdDH8d+oJcgjmWl
942x+Z48eLKshqNBHLb5WBwWR/udDDF6h69+ZEKlAMx/KUxEH7roWVxC/R3VJNFVpFwdyfolElPF
TBxTWROuETYJLGIULREM7DXjP6xqtR6Mco9DzHDu1q5s+JSAdPaaFh4IwV/BAwPhhsMqipE2Mhz2
yRMlO7MYptf+L/z87dGR3dwO3sXpJ4Us9Esv6w3DdzwCRzPF7LttQxHgYvfSD1OaG4ivvMLJLSCt
wKNpzgfYkrTpBq2aoMbb39s7Bhd850JqC5w3Ibj21WylcgnWBuJ/VXwHt1+bH3jgOjxHnGFUYRAZ
X9h9O9kn/Oz68LyhubVwXevoXZCRuwVCCzWccROAWeX2ncZZGf2w1MFpFsRHbBHtOF5jPCLI6Bo+
ATKaowREZIq5DdfW7KCVYeUwOmN6pSrmmLoNXssbyZbUdP3ig9MoihwoSX255fGbFQ1C29j+Jh+6
bkQpejtsWzf/A+OlEP2KAiL5w8EGW5XJOKKBQ4ohOjzGlPYPtNNpRzWl6fbhjaIx+RpwGMiexY1y
ujhyXZjPEEozoRxmx0YlOHvDX66dRr/7e+MZfeGl48eD8IiXX5qPqTzGEWLplY0blNvNZVnujYp4
uGry88YwRAjbxAJILhJUOB2EffURjJugdUwQzMf6CdJmnm2Z7pRM/iEjZIcE0YNzf6PY5UkQ/gZh
/Vp5H2iSxInTKrcovb07mlJRgP+mN2/lDGYrbtd3+Nu18Vql6TYBsnulSe1MUO51xjClAm/RFft1
JChLYNBaPzLfL2OiNw+sBJwqtBsj/8GMqf0dPxY6YCflRgzoxkBUcCecgjx79Hg5W8TrhMzVt1Jm
LShl1VFKKn2fsdDNFuPcGt/JHqfameJ/FMrpxpPlaUub2vdGoejfFcvHO5W0pY8NwKzK58Prb9Kx
6nwz1A7rDpVldiSq8WagTEZcr1i474pACKDeZM4DFR0DDu0e15wOR7G6QUnGj3wBUvbtNhqQgfVN
t+itYYn8wQTfXf+EZtxMXnu1P9s7Bxu53hTXlTZYTe1XHiceUX00kHLGcs2zQkv9g1XnlK4IkFb+
PJjLyDlxNDo3m+vh6tBnR53119mbgg4MbEPhnU4GE94lQOVtd9lhvYEeUr+a0dM+B1XBfNhEcMrZ
zqmJSALyvgavY8EogsYyeRNpNKAWaAc07QDDPwIFW+KkEK2wBsUAF7vlVSDYHKrQd8BXlRMiRalU
arQMTPV/5jUc4d1IgYXttjEmLZYZJTlC2igmkjqt1yUfEEuvteLW22ew7TmAhTjC/szhXtuKsvLr
YKLGBMPIyL/EaAohIyMKCie4OnoNJcC+Mdf9RlgC0ARhdqj+xMXv/K/068d7b8x9/uAeJR0YOBJj
I3bWHu7Ic83fUXFVwRmPfaAzuB2Y0GnIorRfpW04+PjuZDO4yIxTJEA4XYq3BaJPkwYXHQN8aNjI
Nv62E5SUVNDnlNnXyUkfVgvn7tgt87MuljxeG/kCEn2K76Yo7aPXA9Atve+6Y+ImaHIWt2yh0l+c
7TkBV23r5O5IoPh7jTnXeXEWiWJtK/rASlHj7Kgls5P0RdxVDEyB44BF0cX0rctsgtOERCrQEd2N
kVdm7TXG5bSmJQf5GIe7J4INRIkgbBSHgHtb+dUOkCy++Mkcu0DZK1YMqrgEs0QL5SuNckN1Bage
rabVsn2HF3Ip1ex41R5/V7/Bet2FmcggpSItYrg9K5xAiltSgMxeFALgq1pxoVl+2SOmghLnixEe
OCRSEmZJTGl4orRkKEoBUFj4fImjQDviBMOMlbouesw/Aa6pSH3wUeRC+ceuEdMmoZT0Yef77Wg6
NiEL8Or7ePwhpVvTc8MS8eEiocEBltDPOFW3PbmN+GnnDh4DY/GsEMQOUWQPOJ9QB6HNdJEnHAKo
1pwz7stDsUCL+SBvjpOG7bDBNR1TzxjjpqlYU0OL93/ojFLQnZIqqrONa8gWaGugYTgfpvBXmzoE
K7Loh8/U7Occ8YZX/k3SIdQXB4cMd+RR9CeiHsZb2f4aT8DY+E4B+jD5Wq2kCRFwP23c1QXRsTDS
98Cz81VyCik2YvHZedlDtV/cqa5liEKMyTeLFYqL7ppZgiGMpSHENMA2hNf5qCjZGzEGXzFyGYyp
9J7Pw2Fchq/b5GPVST/rek9clBwmO0zW7naDw2lNHJj0iogLmOxhjr5CInOejDKccWw2KoDa02KL
dtIvoOx7esMcUoi+MltW4FN86ApXaPd5z1Y158bGNZFoIUBMNI0nq40pOS9PIG/qSZwIsXCMLuZ+
WWNqLo+MgR32cLinRt1wRLfOTwyemMy04N6O8VW6bJLsyvnC3YPWas6cbLxQEPKWavAKoJlhgMHH
ptcFA0BwkFYXBitpAy3oiM/RHRyKe217zjqzDoZRMYyhf4uHkuq2TbEEd5sMZaXeheKTnqcklsZH
iq7JLVktqHEF2+yol9kwLwsWHshrxAOFwsQzKy7BanoEoTMbd2C9woZJmIX/GkKcRYOob/1Us7uY
9sGG8rq0BULWrnDLfODffJviw6oxPMdbRVP6OEPiCaiv/tjZ94T6gzSc7RtxhmK+rH76npFdxBnI
guSoYmxkvvd6+8K8/Ypd8nEzyu5J9+8MPo84CUBgnHTdq92bnPyDNq/EmBmxPkSZUq30TOR8oo86
M9HjNBY7I8zJPQA3xv1jKjHgVwAggMhhRN+OQSrhajfayAc9IsgzBnG1WuUKpAbQTdqDOfJuk8wk
kOH8t7xPzrCRRPGEmEAPGos3coeNom5RC7wx/wPF5E+vrAFcbPvKaMjgiOWKgWz2BMySc71JRxb2
e1F8nTCap89BOW4o+dM5kg7a09vFZYM6zqyZHyGo0BPYIHg4fCyGubIzMboG7foLrc1ugcOERXvE
kv1jaTmHbV9rVcZpIQUXAH3ah0UV9Uk1a7sjtzt9tkgtwKqHapURHNr8asGFQ1mEcNxBaed0p3UG
wzQ6630K3hVvDlW9jDlb4GYf7kfWOPLobV10kHdyDiNXvDhPQsUrX1oYnRaU+xtDgnREVRoptLSI
9f9JTNEuqe9lTfTAKH8aGOF4FdVSGVXeGEOqve5KMTGWWgSxoh7jJYfF6i+4Waf5UR3yVwzQ3GHF
PdTsYX/sEyO0j7oPxD3yayppZRdAhRZfhYsiyxYedgO7hF+c7IwZd7TJOIugyDYOSG+znI7oUOGV
2VcAskWp092njAdBMXGtZWHw0cQ70/xaJ4cxZ+kdooPTjVuT+if3Aefo6Y2WmDZEqE/aAEvqqJRW
+zvUvLGN2pOp2IzNDHQNTtufwqpkP5WMwi8EjYy1w1P/gjLW1rdt9p3jQb8ejBX6K+3ydx4aYIHF
j+MQKmTDxQH/9eL9uBC7wsMzRn8KNoG/+JvT96q4kjBLF2oxJlRHZxgrMYTCqOX6w2kJf4tRJj4Q
2n7eZ8yAX4n2xCqeNlISOvg2QGdGNQc1nYRDY4GQDAAMNNcRDhc+/U/cYDh8qBrY85CTRUI5q3ER
4+qSA2BvPjXiDExc3LBCaKyb+TWwIg7+ieJR0ncCGW91VQ4/vAcQJt6fKoTE/RLQ9vr3NEH0VEw7
vLvVZxUOk98EygtGQ3QLjdeLKhgRc1E2vvUhagtYRhrGCpRIXRB5VUkgQmNsMeDXqLO29wNXghWo
XbCu5gSibsBsKjlAT/lZh4E+itDRsQ4bu/5rvOfyiSJT2B8EFyEnYZgMc40w8Jq6WqW6ZACILdGe
I+UfUGves5uGw1PPgo8ZAkDd1i2iW+4mZn4IN6TbBhcy91ovxHGYOhgL9xmNnTl/GIcMuDY/+g/7
6Ymk/BfA71ZrqDbU4D9q8jfZZHQEHGA394m5ljEysA4w15jFeNmITvFpHeJzF1uqESO7DyAaczXM
fnGiQVj6jxAKEU7ky0wPLMZarOVvQVVlUD/wi1u4NqJqS4UdsT1icyPQH0YLOj6hUBP2lLqYUhst
KXj/mO8gfCtJUhGjKOJQ9RPQgGysJ8DVG8AU4kxLZrHipsWC4sLfM0cfW8+w8lpuRVXFTQE5G0fK
hwkDrk9h+eIXhXOJOJoZIhXC2BxBsHaoLnhjPM49TxQHVXjuqNR5i+4BFqnx5OBjsjul2GqYYtkH
j58E5wZaBg6Ax4mMoSCdYJXVnn19bN17i8Oy5R/Zs7hZMPvGX9UitlQfbcTHXkoW1g3WBq1JP/T0
vJOf1XTM4n1YLms7NN7x+r0m4xlFRlRwXRUoqkg29QKTNLhlQOKUnl6OEcUGiVClHqdif0wlwXh5
uTpjQVo7Y2ux308R6TBuFl8CxOkSP3nhrT2seYP6Q7zLnmiSEa1CgQKdM/Yw7sWef6z3eiqSuKwX
EOJluAALq6fqFsAMgE/Tto0JGVw4GCMmxQ4TaPGJUf2dMn2ruxXBlsSHFo29JaVSsCZ+eVbiCWsa
xoKqkZUIXlWfBbQgQprr6sAEUuTM1LZOjjJWRGR56hWg9CpMnodGNVnAAYhtjQBfAkXHxoxb26G3
MBcakAOD7YQaaB0iLuHE9Oyn2UIFxRGged5TzxncIYo5uSsPa829Gd+wSIYMFneEPcR4d7GyF+E8
IZaJ8kNj1Ej49/wxT+Yjk09CVUmdi2MfGTMXdxyRq4X4XX6pgzEXLzbkfh8VfBCE8K8o4MkaWuZP
ZxKCG6EiMjCTR/S0H4iLBGOXD8+78iE1GXzEO/kMdhILZ+Goej8zJ75Vj29WQipisSVHc4utDHoW
jJ0TD8kwtzEL1TzvGcPISA060I/5wS9CCwmwN+UaULDtra4mJAxoEjdq0J+6BQd4ug1MON7f9oLv
3+yUDXSyycfGdMUo5BdaU1Ix3POOPBPnA/jBf8OiW4UbH02nd6TY2JY5ezzO+qbhjzUEMteAFMmo
NlHjCNDi+3VHz/wyQjmygXfvZ8OjuomO1m7jWyjBQhFt/RCxdCewyY11za0/IY1lzj/wWniEibs2
DGvgqwQZv0Ea6gkDxs7Reov2TZcWg5E6PgAXhjOvbAt396tediwTyclStASWO0lZ/HMzQTpJSBsS
QjT6zA2NBEUUf2dBDcmZtgVrSyjp4O+7H83vWLymBcMxihLvF8iY8GBiL8IApY/23HotHwTnYQFA
joOW0LZ/0eDBcHUksze2izOrncA53e6pQX6aNUaDVO4xBQbx8EBhmNBUaoLcbMsG/uhLIAqP18yH
ZtLRE2EhzXnsJmR2sAtWBTMMdik5fuvz7Kvfow6ucM1Ep3JrG8sgyCmb1JgMX7e7JyKU6sa19RRw
r+/mOXHcsU2W4MNdgzkwo+HYc+HhddbjlJ1zpMJ221bqiUazp26DIOgbZsdcemJMpPL/JsmFw92u
4uSsJxAipT2+3614GLEEH0FRt9V4pdkFd2nRkB4b7nd9+AArvUqmjFMYihsfj7tLme6G2j6CUCYX
U2f6pLEALEJrQDgDIy627ZcsEK65mIIfo1cJtTtvS3TqTjJeYC5hJa5BV98hGpxhDi7ARrm4GMre
Tkiz44HeXCYFDZQSwKmodDYG/Px68kRucQSjbZLR2IYCBeAb7o9zBAM6OOTLcZvEZcNyHO441mUO
BHvjNTNCBcoMKR8tSnLznves0zoazKwsI4F3jcyTqF4y57Ytkw449oqWLlHInKnHlhoZLB2XZ7dt
oElw8Z08XJTeMHbgZ6BdP+Mf9xrCE609WhXuKEhJ2GYz336reZDiCgU9tLDdDyI6BXz5nxz37nDq
jqhBoDolBXVlHG/bEJSRPgOVYYEdtA288SlHaPJyBRhjFBN6fAXCfOgwE+hsueFQEM5eiLWs7Ziy
ubjM239MS7meFwWrlqz4DdNf/SY97G/HrXCPGI+M0RARMQMYTW3cWh4oCjDInPkAd6pz1abWk+1C
vZAMME+gITZK0eK/W0TQdwLXfj2sQjxWmSPoX8uGPM7jgULwK3x3ju5ypKFU5XqJoSvxaYTCfF4P
1ckrXDZG/jbTl5aWyaitFokej/2txzRXi3UvbXOas0Y1V5ot5cyvR46YztiKrcX7eM+x0ViFxZHL
Rw4LOMl85ARyJNOpigxOL2HUP1b0pMD3USQEsde2POScAdvmxoaIOSjmBFMThhrVSfG1lMlV0uWo
XpJjNNQq8+zeEQo+0tGm4+6Bvw5/BNIb83mSoBRonDlzaIp1ASBhWk1bOuvF+7rIjm2w8OT41Owb
/m1fdU4fymvhDmKbIRPVFySo0/6noUYZkMI4cQOQJJ1KCyGx5MxLNifxlqqXXvIXhwdHG/io6xaV
m8i5ZoRDa6GFxBPZgFiEwZI8Bzykz3t83csPT/90sU5os4317UjzgtXSk6pHZ0Ek9sngDXEQZmrI
7c3lmdaYICGJLuwPDZGXIOOmMwVR7RgJRWkXUDGMsSlBUZ2fAJ1ds2a6wJNSlwfkfwuINJokIuKK
wcWGcwe4JA7bvmez0psJWluUzsljBx/XRr5LfQwTL0TFC0oIs8wLCHRE2Ozpcj/ahW5L+QP6I7OI
pV2wwqAtc31ydW65AqGnPjB45QLY6xrhqOw4HhZFGnNVtqAEiuKDZoPrKnMXgbttE5YQQ1oSxsop
iCtL2ZL97IA+v3eJJIfix9PY8ZbrhfN7QunH8dEgmBtp/Y1vPJh2iyKMSKBl56BxiRIgjBeM6/Jh
cDmHth0RA/rQ3H9Bp6XVjX7ECKgOf9Dgy1Uk1Bpb0utxBTBwWfGe5QKCK/F/2is3KshCtkA/brNX
yMggBJ2ka0WPYwCpHibp1jF6wOplxtq5qduC332uce82kWWgtLfjO+UDodgJ2TQmFdp+hkaZS0CU
ur71e2ib6TPDcXrWY0cdRMlcUEqeIQuAGvHmNWoqFwM4xLPMxpj5yXTYgt0On82tsxfZam+kz6Sa
8IhYRdu0ieFBnDQWNiLv4Yf/2/a6vFTOxoalFnt5vg8pdlk2ccyW5ciNT3PMtuMEo0Jk+hR0mZUN
gJDifQ5iztVI5UT8H+VVwQsnxSiyEaqQcZeP8Mr9e00YVUHeOvToSuUupbydYvwH5Wj2MQdfOWB7
6nuBRwSnA2mHzlB4ongQoDYUsSKP+KJSnuB3RzrSxC0ulp1iVRD0TMZlpqzAooDDhhZm265MFo3A
iDY9IacOExG1v+nzNCl0tOkBogokrMiiJFqTS2tXnHcJ+3clVgMLjQfFaM7l3roTtO0h1jlqZBH1
vXnI0Ukxw4LGdreHIMQp3XLpqNPdyt/IaUv+sYtaQePuxSUiJkWJInDCNVZZjw07xqCHXX81Epxx
odFPHBEVluEQzg3OtrzLc8i7gYSb7zmPKxrNpUtFstcx1EtY4vACofH/Ihzm22Ef070WZwPpQjks
Vs7GoZGiPaPW4RRrZ7atb9n/6BBYv108fw/cM6me39e82gHkna45tJRdW2cqHxpWZHV7zF3NKPMv
tjo9W9M7+Bqlwpt5Df3mcQ6l0Rg/PILcMERta5sqPXljNIAsFMLNNidv9/ibMmCI/inHL/SuBpU4
9boW+nttd8t2u8hXz+x9NjzhrOrUqfmmK33XC2FKGgSb63OAP5ajfZjbaEcNUrgz3whfs3DRNolF
h82IDNwbTgfkFss+/s5AcCc0QUZkcek51sZQsbgJVd+nJ9K4yWg6eJcjm47JUW9n9ZJ9XKY/urNr
rfHUCDnsu8wx1qAI9Wy9MACJpoyVTYpieLxjFnaborG48aY5mrC4VjVjAWnOcqzjvKXtdjS9s8iZ
Hl1yjg2OAc5M/MmxhOgkuD3wHsUwg7N/bPZ2ffozhPUbMpL3Jb/t1OdeonZ4Hq0vxeJL7U634niA
Up6MbBwTaBxXfywFA++6CltgbuL1D8M4dfKeLS+ze0ihmUPSjfk5QLoEiibYbqkrEGFOKTTnHAYX
UoqJpWvjwtNONrwcygCwwLldMLyh1lO3KTsd9VtjLFfu8jg1j54UsJxkHKRmACBmBl4a37NfIjya
IWectGq8K3pY7jLDpdexOfvyoDEmh4O6JDsM0yaO6xffvkW7x9EVwiNhxnKOJLvxt9jiByKqziCV
353NHEAxVHOFygE7ht+RRrbxthQSAfhuENTTJeQLz+vidOsdmEYjA/NHyUAOhdCl6rMV/CIbngB3
CGPx0Cd4HLryoguQhQUHlUmj5U2BccOI9rWkWso4I8OQ0vfBUQtbUheBz5qCibu5z63JwrVBHPRg
uaR2S1PdLsCK6xlXMNNjLAJnNwYlPSkKxaiCikBHZcucT35R/kWnBD6QXU/uOZ4jd3srkfBEKg/y
0JAcoc/kk0NToq7ir6/lwVEDQaAAcbvUCat8zUCMp5DM1y/f5Z6Qn8A7+QpqGIP2gjVD0d5CqWOF
MRsDY/qQy5BkVsNO9it7AI8bbCkpIM5iGkQ1P/CVKfRJvIgPCiMe2nZWJPw9uI5q0u9SBzMuVeB/
wJzwcM/QeBfzlcdHwNyETuTBYok52ajJIPJ7NDEU/4vsnkPLOoOrEf5gnI3JVfWAPvS44ORjSRIp
83mxKhGXBbZeyHsP8pTdpMdDP2ahJFTcsZ3QVn6mvhXStwwIJ6UKE7eew7yw6bS97aimUtA1bHoX
7Fo6R6kzcyxTqcA8zb5yUsqviUiKdtsIwGkDBkCp/a8fhPLsUWtpLqN5HECG8wyJwGFMM7/oh0X8
yuJtZ4EkvSiefbXYokJj4UppetgV9DicWlp4d+hhMi6/dfh15lrxZWdyWhWMElmvlP+64nDzyOd9
qYgxRmS6O9wsSNjipEOQplZDedI1lqxvRJxlU9WEr9NZHrB5t4VQB9lOMMULEZucBy/bhi/62/2K
0GAxyAVujGcVoQkaifenFHKFG5aT2j6R9OPeQg4SHgG6zwJU5IWlZ53FyYHLALddwvwMcdVhP9fq
Uvb6Vf1bHpyW3qCuO8Sd5MXVj8mF+vqjWCUZKrG1LFyw8HigFUY9FHZdLQ/2aRpUMw4HilOi63lL
mFN1qOMUzoPPHHR7Td2P3MEdFqS/qJB3/Ftq3DfqgkMoZG3LjWbyYf79tuIZAwnDoJtNaA+ShGt4
07IMWvzkeTSwNiBzQ1Z6zLiu/dckmACPvuaNKRAkEBJ1utrBLg86t0mrVKfR3ocJoeE7rReJzKn4
H35kSPQkCA8/du4alzUVOH+G7hA6UYSnIRUO75HkPMLKsE8Rm2D4clDqovS3oGWgPZmIV5IBqaY/
chZ9k5adzkPV+XNILVnwS7Ylg0D9iQLeR64MHiZx4gkrsrjSJH0BIzXKd5rpD7Umsy8bGljsoUTf
lvydFicf8n1ueKFB4Tv5CsylN62wAYUQnZJ+NO0QXA1xOCuw0fFR094XqV/wT0m+XgyJ0svfENg+
JmZLXkqyUzye/XuprhcAce+1PB9y6phd2mGcZqnL1T3EhgdnWJ9/vupQRNYgfD9qLOxN1PlAjngR
h0pNpr5u6DvEn5GYKxynOCEmvHACyVDMDlBhoMPBxkZMoHAn49m8vC0lr7IdznoQQQ8nxpEkFqqv
Ir8XrY7fF88jJUG5DCNWq4QXT/WF3Ww0em1lqg0e3KFPxy/GON7cFZYP/CbEn7UiytdUSeier4fs
BQ/DbH1CDvfW5OGMGJk13FAnP4cbwb0OnnVT6dE1nHFihZ5vL1NYjhs85yuI7jaKhPhg2R75VKgf
Sv7jWLY9CUP/0D2bVpVg0kTWID3cypvfakx4ZLXYTfZV3S7ghAX4SdwebBKwomWPp1YZb7Tq6ota
5gt9pBjq2xII+Mu/YbSFhyzn7rGtU1medo9dzULhLkIN5dIqFjHlHA0vL56LGV8pqyBogjoe8iQc
KhidwD/7JKFnltfT/CVU+GFV0xFLeirfmUN7BDm6mrphYg8jmI0fy7W9syf9oswCpGbmsmXyrir/
3Iw4Q3li+BTxhnSW0fIORwuATZ+TJLzQ5AotVlP9Qyn50upR1qtCjuMfQ+cbBF/6MFdu+piPx7y7
aOEOWShXwM8DvqEwgkBLh2hx+DCAenFNRQqXPbYZHO0AyVoQiT4+I8f8aJtA7psgKO1loHC4u0N1
CZeaAoQGUBDjlLsDZC7QAV2VGYB8b5KDzF/ZMygTDBMHJpuD9ut1tu+x+sN+UWNPvHPhZtw2fPwg
aKl/Qa7Xhve12ksPgTAU0PgfwIA/8JdvJLFtPXNiXvRP9vi7z1Gkkx7JXKlxlZ7RR7kd96Ajj60G
6+lD0QtovAjYhRoBxV0m+dI9JI0TPtbAVf4PW0w41VBJis3q4faWVwaORK7mZCrMBjUVGoUIVUtC
Ys4Phm8AqaUPwHmbjgDh9ZPNsBsR28d9njg7KM+xYSs3rnYhUzVf383nDvgs55P60HQ7zJEpxusS
+llH0+bzAgspBg5aGJK2wsHHppcTkSrU4ptxVId3BljrXnrwEKOAlMIDz8mXXE5qiv/S4DnQ4beA
b1Hc88hiT4nY2CUWy9SpBykCKDmTD+61SNh+y6ZrAGaAHP8gPKmLD5fAKcU+F95MtKOtqHSH6AB3
Bnw9ZcBApUPPJCc/F6PmP08UxNyuD23+gv8FrP+ywYRZG6BKYrsFY9PR35QhBOAJgT1+B58fchoj
+1mZxflsHLnvBDrw0spPpWXne9MCJsVth2EaPmVUM0i4AA2oeezHEtKgth7eOfC+H2+9RuCDPe5i
gcCQJwk/itbTXyDqummnJRIQlTjJcK0U3OHlLGvdNAaccnt9uLNoM1+ab70WNB/9k+kTL6hajJ1b
qrp7ih8WyE8X6g/ybdm2msZbUCPAff5TAvbFT3HxdY1iOC6cCOkp6JsN9B9G3Zw/h6VseeoO22tx
sNeusD5Z+VDNzBb6AgrkD8S7+M5tUT/UvOOkMTWnxuvgOXoKFRkFAMm8p+1Y7RbUPsHVSOOKqtrr
L+WOAQAALT8YYOfUjdo6/KVrV8rxkIvLqr4GTXjbDDX+o86evtpUAQHjEEp/vg8adGzUvJTVM8ag
FmExcog2yAU5O4lUuf3AW64s2api3kC6JBygs0fdBSCIiSg8Quoga0uBr9A64VjGT/njDgF7fdG/
IOZEdEOJLMMDkIaOM4qDJR1Dl9mYmj/gQCABwIxFMZZvhhj6GEr+gJ/XlXvnTi6QwsY++VK6XHEp
RPnFFTzQcbtCmbNh2OUvwoONAm+ktnHv32SL1SS8Y6UjAj7mfHMK0gGT3aTk8LWHbAKdo7erEsWH
+thhwQ9dvE/4KGItmA/VIE3p3G2gDf6ll+c8b1bxfFsUfBEaEDykHF54DHoBzOwH+dgWWcPiBdmf
bzl7qJ8xyw0CuX02KVdsnm4wsIIAIQ4aZu3hw80NEg2H6xUFR4LC0E6HsxHjKDuWdBZVY2/iYAI1
cW++tvDbIHSLwEdmMckTWGi9uDoLMBm4YiPmSE++F71Umi6HZrCU3tKzk2eQdBi/46N0pes1CLth
bKlxiIAnUR3FaTuMqeZB6Cwagk8wZx15toIp3s0fqmlZ8HbAxP755OF/D33VN1zcFgvvpmhb9r5g
HaMsQXTu4sbPbxBv06fMXvgYg2lnjpnLS8f/FHrYT7J2sLPSMKTEXY5Tk62OwB2sUW5k6tdjxkBu
hw8DiGLQiaMT5hLhzW7gM1Byb57uBvyUed+auRRI8pka+nrWQkZcH4oaWincpqxY/+GwRP97JXns
rJK5DhZ51flT4E/UxI1n2w+sSI8zTm8uZIYVNLFMUWk+nF9scDW49I/FwYrlLYgL3cq2dq3wA5kP
JrBNjJO/UNx1n+CzwWYh9S4FLnakuANzBvL6obpItga/TrEt/4BuDg5KB1zmNmN12FWXmA3eWBEN
j3FEMgTgNUWXjWJPW+PzznziBZQI2hz2zbBHkCZm1EKJf2ghw2uDmcjUObqT70+dqA5YyWVgHgZm
uL5cDU5ITJelItRCzLJDaLBwffIap08ZYytObHNFJfTtlid+ABAF4QHoTKn+Ku1+VCcQsCcfPRCD
yxhE+uDyIbgtvJKih3PrbkhiNutjpNGdocpY/9YUjlLG0vC6XX5fgzMGDSB4pbiJoviWLf6BinBb
I/04z0KXjksjiJBz+PwGCJJefQuI8EVgzR5PW17KIQuGR1H1SLPGXIDdu6SHuF84hk6d1/TUMrhB
lDyMzl7gUWmYR3tCZwoG8fJiGh8mh3TGVnoaWWUH45eHfodMBIyXH9ecpHSXOr9nRXtBYU7goc9m
AhlmaOFrc9mPMungruKruEApeNecVnIYUaO4cwOxL5cGT5JVjkqSqafTmXCg0wNQnHWgNTMfOs1g
Zv87tYb4FA+l/weexbMBe7r1OF/+fcO9WiH60yb/kXRe3YpiWxT+RY5hAvEVBMk5qC8Ow1ExYABU
/PX97erb3XUrnPIobFaYa645V2vM0vG84C8DqiJdM1ncEQxyHoLbeAZFhym8B9ClUIPzV7L9gyi5
beKVorGvzLOGQdngpp8C1jr3f4gq/53WWji0dg+96tOowqsOyhJSlcCZOaRM4zn5Q8fW6pC1opP+
vLFdbIC960Vz0jiAPTR4VHaMuhkCGS5UghCSAwn1Rgt+dEMLlHFeU9eqfxNoCjwYI5+f08ftzohv
QCsPbn/zXh6r1nRrAZrF4cPkr3O8jyFJdhi47gaOkeUvVRcNSLVKGgDwH3kVA3YVMF1Xd/9wwR3p
l0aUt0znBl6i/RiBOY1BqYt2iwNngfvh31KoAlpWEQeyW6tTx//4L5lF3LG+thrn3oD61ANJYrJD
kalqGsNfxHnEoxLtz2d9pDPrdDEzKqC4LDMYo5sPgJvoEmhfZ7oOLKXxSVWhiOnr2SfhXIDA0Hka
gn16d/EHmluqVauqxR6My7gJGPRNrWSllhiAv3OXFxmt5uiqDBfWPBwjpAjBrK+Gkk6pMIpcH4HG
brbpgDNdFWA6toK6rxlWDFy5+83nciKo/O4JetFOpxNmJEtAmMeWBc/arFXL+gFvEqBQE2b5EvHf
jzokwYjWblzQTDFG3NB52mLiQb732GP7H/OCPU737ND0gqqKid4332BcrmtAL9coWYNN4mIye1jB
l6E+pqaUCU/m7A2AIdZchv2kYVXvDToBdE5icn8sqPROQEBJ42+4b6LjQcUHGSZ39fSfAvun/k8E
Kw9NkOHsZSGzQ2fpLCLmysmMd8OtA9H0jDIWXwMZT5RMyFXz9YDzlD+zGaeA55onHZMd5mC4JxBX
xVxIZ9ZhE/BfGfeI96TrNyGxTIicpNh06gjuMaHAuNJ1xwlqukAymDguM38EElIRQ2HjACOZZiZK
PUGLm8/doqD6h0PQeGcH0h3xXjxOy88MXPYTcGrdAq9txhXU77bIbs/CPKAB9CTUkGcY7VPXM/C2
NwkoWO0cDpSS+rzPm+CtaSYtX5QPyckUSaCJnEjO+p2PyYRSqN+uGKWw/CKcUw2Z/VGOO7wbbVpp
hAUgtUnQzIaceRInF3cxaFXap17yL96JgEcBGFMQodOeTSz65if+EOYJcGIwD2EwXQH4NTI1PM3X
y0A9FkFdEDyNlkl1w1C1aAH+0HEN2RdVVHuTMes09/UEPj47JksyrA0Hgz1mcp7J7OBikSwbXg3E
/8dKoz/eLQnelMICSUo4xrV1nlcsKadiL5HclWEA8nuqtk/LRPvfoQxrsXuw/AJAPcCXwGANf+lC
Ryi4OL6dfRQIPukECITQM7Ri+hUeVElfcokT8wDCpuVdTEqw9SXZZFkvXEJ3UVINDQ1db3QSAJrF
T5phtnMjl4dfSHpn2mWRXO0D4PNi1iNwQBpiSAa6QJdKwvOv/mZmDn36rut8T7px0Oqh2GV/0NCh
OlHv9YycmgbxLjE8b9kOCjIuEJ1bCbGK9+LT4lOIGgnPhj9HavdPK0j6Gw4G4nI5ccpmaMMtE5Wg
yZxkWdRGSEjS3wCtTA3R99woQruQGiSBjEMoPKv+kTHYLCopY6eQT9E/RZLlMDYuLsHEsE4Ek/lE
jEoK98UomB0qaiCNI7k8pu4gKkDkTVAV2YcGQMybz5ub+lcME5xIHho6dD5YBQBnHw73UnQyF5Wy
FodloDtWmrRSVoX4942JN8iww63m5RgREK89nNWvBvkNuwU9P1HiDxnZaTZsOFFqHGZAJhQLg6S/
4KjLyRysTfxlp7+6Tsm7wL+62+eN6PwJ52EjahNT137CdBarmXmT82BJXC5HcPlY7QZtZwoRcddM
Z/GEgRHceWBJsmB/+4g6cMo7phgx8e67qNOIVhxJvP68cbEWs8b0bRSDbyH+udyYg6yzYGzbpOQF
kWhCUTCMapb77g7vepTeDNLQEsTgB2+8tmV0KfDx3P1C3IiZPyPS4TnUECSh4GoE4LjwD8S+u8Bx
GJJsAPp+u+/ilN4P8ry3Y+Y3ZkKH2wdFj/5iaefI1T4ym0N9brpn2IbLxtC0lyQjVoJezLxRSKc1
FoJMmGlibNHarItEEtXyjNjWg40aSisht3pGxoFBNf3o1IoS9B20CpYKz7TdCd4PINDJO885nNn0
z1+uWxX59ONphjJ0TxN+Oq+DEOH26W54iis1+gdK8AKFFM3JgKuVZ4w1K4gtDnVxotzg0HJfqLRG
UbGkVUs0cHruOtxcunnyDkOh64zpNlwUs8/Tdbf8s+PXlmS7qg4ZDuAh/pFXS60h4o4DwQmBLq9R
iHEBbF2Ed9d9ge/wjaABkObQ81ogEs/iD/8TRyzPfwEEngnBScgoXBLiDCma1d0GubP2yhKVxbFC
NxZ8myffmaQRvGF6BMOn1BNXWkmo+jQeNq5KoPOcCWaEuU/OSNTrp7zgwIJXclArlDN2b21O6jdE
Vo5DQelxGedRMqJ3TxEjgBPZwYmb5NwSHVEtVYcCH0UzhDW7EYGdxz7RljdL5QyS0YG+8Xzk+DO+
D7mS0LtRDFuglxSIWpVClAUIWDw+pTl5BWKEwrqdzk8E2CkYQqL0EieFzlfblxBDNfAZkLjvIq/t
nHUkC1aGQSuV2ktgGZuvhNXmrwMEPnSJx88tKUp6ekwydN31VeQkdzwbW523Y6jOaPVmCbFwHcPA
Jd2TzoonA+QQ+et4J77WZXpJ6O+FZAe7MyDERNxgqPOzgSM0jUCzKRIHqzl+CK6MRR06VyrDx+Ut
dXVUk+f/Ui1pHc8+Rizs3dkE+D3cTmhdLKROMxd1HGCGaMjjUplMPxITI+VCTmHjv9SdSA/M/0J+
aFnee+IJPOOCiMbaXxbUmXeeI/GaJtlS1wjXJC+Qrn+vOfoX8Sih5+sVporkuEPCUPhmkR4ZWVJa
1PjZIC4Hpq9lOgLbBSffJ63+UTg+vXQef4/QWIolX5rR8h4AJUihiW7DlxA3pvGJ+N2YIwbWTBkG
c5X76UCJIJKJeRmMgVoX7TgMOSsSvNuFd9t4ZPkcBHg4v0AXPBlE+q3nUZuVBxBAARgDpAIGKnNj
O+A43iQeKWMlLVbcfjZY1dUxXsAKHlM6EMxagpt9XaIrwt9kdyVSbnqHSToUGdH66U5yWh1nFGgo
oDozTwyajZt+VM/Bl+0H3QoqwcF8n2ZsHxLnaL7628N1zkcAFF9MsRzSmB4DPTE9qYVIzn5gCRwF
8YeUEiMOAoNk4cHYBinek2J5ZMz92FfinqNEfa3dBLKWsp7LyhxeFR1y0h7KaqOFZKRVYvCmxRSX
xZApPCvv69a5rLEefoxSIxjqweoFy4noCziVP5mH0v/OkKs3Sj0dw/+Ej3Hb9lynIlqznIVsAuv0
BhGRCjSt/Tpf4PFLBsO0CvdH8ie3kkzjLH7GKnhq24AhqaTeD7U+XvFIonh5Uh1y38vqMIBCXfts
/SDDCMzrZ6w7cWXVy4QiVl4RnK4gpWcL0Kl+UvI64mZP8BzAEKDj15TOVyoVtYE5aE7RGhGv32vm
/dv8Q0KLgOZJaXyeIAjSgWkFAgtS5v9zFQEZZ972yIqOe2QZTdyb7iDhTUlntF6he/A0v/e0Z9bd
TIIBODHOkvbsQaSGZ/iYEjbBFyoj31cINfWh3NdftrNy0tqQ/cmhhCbpmm3TM6PUCXKeY5AdUDZW
CVhs0yAMipphL4v1gKNsX7sFkEJZTNEYha8PXMPFRhMF3NC+3eaIJUEgbXlJjMFa2FIj9Yg8tYYv
WosSzRfInH8+Dz0fpb8r4qs1i0AfvK0gqzHSpAJFQY9RuSax49nXnqKIcBbwd4Mv/Vl31ALJBfDg
6ExpzeX5eyYSAxoOWE6pNZNwlZs4MNpalZhkrB/aF1mJ3ZllTfxOGLwZghHUvoyOf1lXQ9ipZ+ZM
LST1crghyKse/QVSohMu8VqUELMfAzKLtaLbD3crAQ486HY+CM6pSqmtVuMb+0fr3OgVFwcA9AvF
+tA7Mv6oO21dMjxhca5RdDZYmEiDNr3xuTwyZ2c+2c1PzHU6jSaoQ79gQsnv3DY0AAYt1k1709jj
WUpdBggBgEqR9RDk/HbMYmjuoJRJxeM/oAMbcpaz8SVAXsRAEExBVIG3OZ5fF3yvu87nOcY3Ts3m
xiZ63q/mt6uNRQUvQ5/HtguzgHDvTN+0lv+oA8KlJyoDMSzai+cDwFlomRA3qJfLWURWsj/W10e0
xzwoa+3Ahj6LQDSiJ7Y+WZ2McnmqX0dxeTjGn7wJg95WePGse2qQfs9Gek6+7LJrJRtf/PwHe1B7
aunEgd6lBezvHqBDOFv0CkpEJ37qtdG2W6U2XshpqHwA7Tpmkw07HaoqMFCvQY8fkasV9SKTdGmp
IJxAGIYqS/AucDBlBpn3eaZzZSWiIgal06A78fiWPuMNFqPV2VsETOIudWb0G/O0qxBuHbRJc2/R
Hl7HeZ+VVTD8TT0nhq28Y0woYqGMd1RZq0rA+7iYsceuT3Z9OjfxcMFB6/H0Ua2HmMKMoNqhOwv+
OoHeNNDp2GFw0lzrmd8T7YLoKxkZLKCM8lri/XB+W0kdYSTAybyhxqF9xsZiHC2uQ95zJzH+lnFe
EwAVAt+VS3CrdnfYJsLwB4odnTBoOdgLjN7oTlB+zBaTxTmVcas/JgRoXuDqDjGdQrSKkpBN8A8z
UpVd7Z51VwSXfzzruRQod5P0xQXChgLr0foU3JwG2bl0tLv1hMyutOt/ZgyGJwEYmjyhFr8uGs7m
GxEnVkIOh/72fnShSoh1AOYf+D4loBOn1cFmYNsLHx9d7BTg31Ob5Vrb37F7xxRL3fMiis4g8xf0
RjtIeCSSrHw5t4v3oLBeP7Yf5B0kGwHNCklNRhdSj8QMR4e/PQoUHQINXK3Rwgg+vuS+iME2h0qt
szRWsJqWuK4a5xJymI0D8l3rvsB61VK6s6hs9lH1pzcBvwIgZ4AVKa3B0tmB7yAIPuATqyoqWQWl
m1NffT17cbfNH2reTuPdCaO7fsF8+2O26KpijGMLx2pRkqCkOFp+OCcGixOqRAhWC96aRWV+m6HD
34oph7J9yaDAdLbeV1sufRlqmBCISQ6CFAAYlmx0ZFgWOrWrjW0NZDkgX+IrYtXxlWUzpjsCuxEE
C0E7z/cdFpaSCiegMe4wCa4r7gV5XNSO5azyDnSCNoItvuglpzPK2XK7h5XMbPvsACUUAm8Vcxkk
0nnxyZKNX+5V9PUe3mSPU7U9zZCXcdifYihznqO8w+I/6hXMpv+p8SARzS6iQ/2K2nKPb8HSv1Em
Qx9qyfYb4qCYlcV4NUBIqXL7MdORDuYUHwLZE/jhJ4+/FU7Cqdsx/p9EeBh4PVOokE2tM76H7LTa
itjlHIUX4xLeGRP2raP389/sUn22dTEyLh5bbextoEZYWZfoZJ3ApTzhEHzVJZwgKtpwmhsHA048
28oZb95uDDle+zhgJK/dIJgEz1w2H/mYq4N8L92z+/DRiJu/RO973kxXPX+N0tLPn6yEctpkXwY/
DyALjcgJ4muKL0eT/X2LxEG4Tk7xeTUIuy3Cj4yuG6A/d+yf3CuKUB+XpmYdjLyr+fKGZg/N/pYm
CscadAS3E9Q+P9shgwLe/zk7+qUjFYzsvguJgJfwNB8Pcq1+l6QA6aFO9peiWij2d3krTtav6PEp
sBB2R8HHvsT9zTRAQJkIsKmgWgPX8UJCEfqKGoDMTJj16NVk/vgjsvZjrHuYvQY19Md8ED48tFEt
KN/n/LrpZjLLR5gRP/6GoJHH9IHLMgxxxWziy/4cv/D3KfHTQxMBFdcW+VRPSbolzlhfPldU4leM
UIn1w4rzE6KX4SIDkpXhyEa8E1Sc8Wx0Zuts5KLYxqI6MrBw0MZbWW9crqiNw7GNeChrSG6NoN9m
Ahc9wXS9VRV8Zh40Rj+7W9QpPtQW5sfkoGKMn+CQvZQJx2QQIavl+V/zwijU+eLb3VoYXeJi8+DC
sxjG8lYZNhRrP+xa1e9OjkYBe63eHSvzElnoCzJpd3RsWuduyPCkxbC8dYZFY1T055X/NKbu0AZT
6dun9KSXobyQDiyQ48FcDJZkJecGAvv9Y2y+HbGH98d1QtSwXfS88exXVGwKZTUz8Cbu4FfDikGo
xy2d33biV1waGBj50Hkx4pgwp6X2wYpgGtTxWEcOfz4uGg8tpicL9h0pHFcmOXmAIbXp0DmtRiHs
OYScvI9HpRUfSV8f6x6MshcCrEqG5HT01NGxtT5YWtzwWseQmgWmxka4Dv9pBJGdKy7gUsJqKvU9
vzUJOnx5znOoFF/YFIf14bq/7msZQRYK4fPyHv2Ks4ss8+FzFXaPElaJO6p8jLRZiQRAHHEIN69V
M/8MuXZfvb8YYlqDFy2yeHFHpCQsT3BrhxHR7A5yIC+wrmUnNiTkirqITo/gx5qwdSsICux8k92e
zjh4sEWyf1HMoTl+VE8nbcqVBBPZ3dKT3TkPZ2y954xn0IJwX9xYmRUiOCagDssjt9GbTVLE7Hdd
9FsOeupoT1V7yr7ZLX1Cyv6oAxYE/175K5vMR2LU8ot/8QW5IOe5LXdlIGpBmMa9CGMUG6C6c6qI
d0z83svGZcszfgn6cZuMF+PFd7P2z/EbwZLzpvV+20eOLuJqZH2AFZnHouKG9yQisKU1xiYE51Lr
4x29F3oHfeeDyufaFOp9D07G22tT+TRDzaO4F+T3rkCAG5VbvD3XGwRKxnHP+hRYghhM3NDiqSzM
N1HC+C5bm24MWQZHrHmenYmFB7zVOePizCKE7PMcGqeVEnfRO/y6A+SIe3zNP1tYfIBZz6YCHliP
tL/pvCpExBtyUsvJauadWfqKhsyWwxYfC85DIVYkWUJ2vHbYby6eRbX7htDPrE6AdaznvTx8MfwP
wzVRlAxj5Hl4JF22h+1q9UVT9/t3Yoww5Sk6BlxbjsbN+YVf8PVe0OykdJ0N42fAtgP7JKhJw6+3
RjYBesklYB8bZVIJVQG8OaJpgBQ3BOwhFUKfhPFJrxnMq37MDrB3sbrtmcX1Pbjx2RoI8Rcp5A4W
r0VLPBgXqCVkRPNLMFrihD0HB/rm34xJ8/xJVP0jgFK9yN5vJyW4WFDzK9FtQ7XZcyixJHInLsXx
wBtkJZq2zFcNpUQxlzNZGg/nHEOKyUbB1CHE2Oid+Q+3lnm5ZjlcHXPasR+qJ7tPxHMn+ygx/vXM
34KQAkDG9i7qokHrkqAx7enPWH0esWru8X5EdZdjM8vads/FSgrObtJL3xnRNKi8LrkbLQYLfYr6
azjaSoaykgililNDdGaWzu7/aDfZ3Tdk9gdLQnexG1RlQtCWrTOUP0bWI/yip7Z2auY4LEhbLXoP
t3DsntCnwBznacE69FlSAeTZ4rA6l8xb1DFehV1sssoiA7t0CKygLmi20ZFoWUcKeQDatKdsOc00
pVkrHPrI6IyOSioH8chiBWWf2cooQWem4XM79tsteyptMY45RpcE30hoMPbJU2zJEWRyaYbqO5Kn
7CMizvFB8ng45x/455DOTCkc+6wYk6SGLCzw+tNwmkwDYFu7H1Gw9tLJ/rro7fvxpZBGBMOp25oN
ixnsA3id3TMfKdso3gC5mcmyi+FqxpPlE24IWgaba0RdBeuJZvEbKihQzfqbIcoIL5VWkCJ7yvju
NnuxykjzRrI+zfixPbSHXwANosOLYtYDxeBPZJWSpF18iKsXW0JYgTAKUDXYYIv03iAWDnOJQj/9
Br/gFp7zSfaNCV8nlk92p03PmzqS8yiU5TmptueiSZ5I/3/+lOVpC47Z7bBfggbwyyHmjw4TjhCT
fgVKYMqA9TK7YDSJFS7rtl+Phw0bEpyKxfNZBx/6By56HVyWOOny5eXi68GGyR5Fc+jYXuXEzR7O
JRoUg+jttyHCuLgnY6wc8qc+HVryytf6IJwuh/4bPg4ivuN4tHjzIB79o19516i/HTrYyHvTUNoh
C7KZmtdU2ISw0hk/jRs8qs/2GbzzweFExsiEBEymzKTimkh6uXhl8hadqBBmfpUNSIdVMjHvSEIj
RxM1WAXj/rZo+PmJUcMfP2D8kdTbOuhcrsaa76z4U/SojgEdid24fEWPTH0WltfoPAyLU6Y411je
IQF3oaHywJLPGx5DnH/EK1xjKYeDZMoLGUnHHO8KZIeDtkjWgaRz0etUyjk9KBxBGEYPG1wpY0Z5
z3tERv/nfgplWy5QEg7HhyYdwwR0O1xAoOwmdCgZzvW2Utyda3r0f7RUi1aZjYyjeFx76YvszFuW
Eesl80/dsXdMfh6CCm0ib/kKrEnUafwo6uC8uq4Ykl0jKZVSOepnn7F6QZVrtCtRAJrunnHnPQ+3
w4/+FZllxPzxN6NtQM8trOL78uxIf59kyskg7kPBid+ryxLlpP0pXu/WCwS56/S+LBfPEJ2taGTL
wT2chic6ylF4TMb+mcXJT4A/9R79rL9y08Y1BW9SgiLEg4Q+1673UnbZNX+/DOrKFTYLK8zJe7Uu
kOvj8SuTPgJHCueY5MeFND/2FNSoTbq0AXVGWK5JP/7HfAZN1tqvtFpOt/hb5LUnwjzngEdf9Dis
m63aQuIjvxaCaKvoRCAl5rY82YQEW/5QSJz/qsV1Ly0g8i7a/BSdCFLBmdL9TnObAM+00Y9CObrF
5+U5vESd1/plfox7u6tXBywCWTUadM+of7jl18UNXKy130EV9hZy9g26eArIi4B+E8McQBzLAh4e
5vf4tXyFXfaM+6jwTa1+fN6fl2+UWXf1BrJgtexearV4QqPDMuWgMJbIf9i2CpoWVh19caBe+zYq
jyrRXoGZg3X8TYVR/CPZTRhq+ZdkHNebCxWUzZVv+ITv3eehgeuvb6biPxm+mGeAb7rneisBm8VN
WkcPYWT9Uk/2d9XQDDeranVsaUhbERuEmibR3l57Z+u0vFqKg1k8UXx7wbKpP+eG3eN7AD3zqU/u
KhF6+82e9Eok2f0QmjrFHwVVv2hWdD7S8pIM3QpeJUr0/gXL9IgbM1p2CbIpYW2vd0hCm31javeI
SvHY/v31wjHWtGBx1nEnsftd/fGZbxvloBxG7Gy0Jt4u6Eg5zR+SlUsovKKayH6bns1kinhOhD7y
HeqiPjzS+2bttCkr+TBMHxkzfn+M7iK8uAiD9D3KU+yBEIknbmu98+sKJOa1wH3NexaDpPp7RV3x
826HshiCLEOKphRJlK2MDYooHeeo1BPMLWkxQriBYNGmZBSrhqvOa142zDtfLDBWK9qyvE15znop
Qsz+ibQJlhsNHcq2RYuq27joimYhmZNgsni7zGCbqfragQhRPniKMbVkfuqKbHw3qRPO4fGlNUET
ElzGELgP1C7rzXdENWxK/7YPmGq8dtWH2efYuxyGJ43bs56flzfzfDgnb+gzwJV/a2plxmHhpdb6
qxFabI3HQ1ohd/7aIoo7aDCCuC+YYP/YujhIm1vCaszrPCOIHH8zFOJhUODeNPqx1jVDF7WHBATy
sNIMeOY9BomeDRv1fdcwRrgo4pdgCpA6JLQZOZN3raZXVNQOJSVCA7KhT2Pwd++JrQdY5dLfuJ1z
WHhU1/AZ9nwB2YKVjQ/Eev5iqfMj1koIF45k/hx7H4UaARoCy6IIhcD7QCN1iXwbf/yVDemnjeCH
ATjtTnGD6SxLOydt9NPq/R1UnuLlq0KLQK6GjlCSNP59j2fou0iVq/wExt57zijtWlo7ZMYmGuC+
wgh7MEMX84qm2A1DW+11msknjd95QezZyVL0XEJpr0qtHs7kVoW7gYM5VOsn3QCK3U/t9dRkqowW
x0Wcna5w2acqupVwEH5kjevsBB6MPCUlJb9kqL7scXUQBI0nUR/hyu0LHbG/K7sxOPpMsNudSUw9
+tr5MZOoddlTAoxH7ZRHgst21L5swI3Vc/vv5n5VGVdM7i2awbxWg0Gk1vJHxRFCPostrMXwfra/
DICBXzcJksvjnXR4b14bjoSUvyJ0MUf5fSGP1NOW93N8qu+DPkBKYyOLhr3PAAQ1iE7ls7+Z1JLv
gNsOA0Uj0SqtdsZjAQh+f9/RDj4O05NGeQSJ7PZQj8tux3IRHlFshDYeXdN5dY5+fx8U4buFjNV7
D5b8X2s+Vi97uoLk+s31Gqus4Jm8okd28ob+1cMDZ/5JEb5Esoi+zKyTOrzRFZzSo3kPUDwthDDk
2Rv7V1s0VbcEJ2qPTDsKRxYigv7a+LhXf7qSgx+GtSjzJtXmh6PvGP24u1cvxRPSX1Q+5YXzibp5
YyATvZO85+4TDhMsWOeIGeJIMAWkanSsfb2jiz4YToZYCTtVUmeDSGiG3TGCGmHTLAe96JF/5zi4
Z5geMtNXFh9r6OKugtpk7Yuq+w6o8DOP4clcm/e0ivFYMTEZaFCl7y3xd9pmlMb+L1ICTsyw1j8L
bgWVyyMmRXlI4dhf/DynYFpf1NAAQUJw0wwG7GqAFNY9qKL3H4AF27RYfvgvjwtKuPqxuPPIKKL+
ZH+UXsNnXPp0tFBYBDw49sco0t1cyV5eAgqZBb3P8gmkLJw+W9y1sHime+67dchjzr6ETUiDLoTL
bwbKlH8Op+VYP26I7ykChcXNuUHTRLg2PLooVFF11QBhlU3XWNFqvrwmIqxqw+KRdUXpX8we/ic9
p7JFzVuj9xxRGrA+cEZB5pSW/hX/MyUeR8wWLpv6MI6vf0Q7jCB6BnIah5uDWmSA5jibExQW5z8a
YOsc051sB2h/Il4bK8Yreq/O+gltpSqabIYuDmIwDytEL6VwYrVYBImnJh0HoF67d/5M3/kFa2u6
xzuHjoWm+JgelwrnhUPoVpvKbzYPuyV5PLyBXZnj2ceTnK+Df6rZYtx0tMv53a2iKoPW2lpoxdGm
46YQTT3gNKfMONuhHH7jo3f7G4fr5dqQfKimDr9H7zYkonjfqF00+TU/Cwu1K2y6XQNdd3dkihle
/o4O7auj0HHIbvnXedPtNagQqc2Uj/rdtvOHqSwbp1zewiY/pqf4vQGDYqE9O7FqKxizQqTqSy0n
LUtjNH8U6/0ZVunauEet96CiCoW/ZNGwZIsXeS/qkPRaB7ijWE8DE7Gg9dp5E9w8LOLwCxIKPA3a
OmdscU/0o29sl4bBRKfkc2Dg2RX45HolUY+9PMTNMGAo3R7HoNK/uehd+/Y0re17fHFqUuXxH1LZ
me/VO5rgGFEu0bNesUDvXsJnUltXgGslhtjMtMGhVgPfgEIU9OfTxXRxRZHgFjzNYyyDBt9S8ICr
iIZPpkbViv/oXAN5fiJdUzUmE6txu80rvJbzSTHafjCEliwSytsDeK6iZ1JFwy1Qt9NbMNy4M5dT
vCNDwfiVfhB5RbUMkvjVfgknKAdD9RQXwqgxzvtTeNtUKRjdOfwZijnKsX4B6l6cY0XvzyG574RY
ND42Ce4y2S15e3e0tn/OCGf5n/cRj8z8NL/EX1eIifbI8GjBmRcqUeVQOpf4ijEB8fap3w0k4tB6
muZvb2IJvdyecQoFPj+GFvYKAQ+Mq/6m5v+wrf9JqesQkVVQlTwaDEr9lgGPQoyjRfP65p6Nd0Pe
DG1ljkOcO/jjCkAgSq7ZJC3j0rzZF3ZLKNCFPC1XeFfnn3zgfuZ9Z/S3Rn5+vGDXPKEr2nyzU0Tp
xLABAAXoVHub3+2Pg9YCALA/nHEyhNNSQOgD6MDK00VuPkVcFm++0tw/oA+hq4q58BNqInYj4ciF
LhY/8+vyabeZrJUIkJ5XfefrVoHCV8g0WUDb+tdAPI3i6+Vfs2fx5AyD/SeUJG/mFSWmYBN/aLGo
1otaWvgaTcAjD4rQBf8UlWdPY+Yd7s+Gc8otwcoEkSX+30PuTcjOMNQNfqA7ow1NOf34708Y07ab
JlXyF/eyDShhhEgkMRsRDBlXNopydsJO+zWR7D1/wpd7L6a7d6m+huo77VOSry7MjQYuw4i/T3bt
ze4ryXh4ckOfCDxzS65/b/e7b1cdO8zJIF3zWdhw8vrZO8S6BZcaujrgoRXgtfnBhvwYYyFsPkKi
87yz8Qh5qwhRu2v7x+ctseB8p8Osmz+yAX7qZ3EYEjHnR7E1eiXNvgkv8VCbAk9X+2d8XkwKwP17
fEqFhWQP1WykDylI8JmsELp9NbrkdpfZoFijqonE2dvoBVRWowAtckrAEtnTKxLNjVuxZXkJqQyr
CC1f5slt/nAbv4pbwEu4uBpddVz7sBk8SgEkXUtnnH/8Kh1iaEmLhsl7UNk0sCoTV+M277HqfgJK
dVDUDsZRm5d6ZZytEs/5l2tc4tKp40/2tr6uvHxbR5OgdgoGRe0Nc+H2MHAn2CvLXsfU6uveGYo9
cPP5Zq+I480dGx4kFijGc/SY89vyHbU0gzR7BRQSp3S++296WqIg7n39cndcHHeMKPKJgdE1y3PC
Fr2ii3ms+naD7D/Lm2X8YtgsxObHLjJ/TDSIRscdiJ8Ae8H8LZyWw+eK9PHUCB10lzBMlp0//vum
Z0gg/nB+T4gN86sLqYXJA6hnqT7SqyXlUt5jkUrxcRtb0t18Ns9omA1p4EHEks67+VRLdhPBAaBV
qOGpEOT+aMjo6QQmjJsHIH889j+Gsu/4XjuAWOZGq/sWWBI8jt6QNWGjc6i52FNi8nR3gasyirm6
ILl/mNE9Z1c0HuXFVODKHlzJfnxnEvS0+ttncSyQoQ2RBInwJtJQsN3LMQ9mjZ7zCBYnTJM91CEK
9Q+7+oP5cKCS9ahWx4sX4pe95Eia2FMMlekTb7sJi4fyTMapYXneXnN07pxP8bAn6YP3M53BpcKw
jwHtdrQ/0v1taeecx1YOgeSA36GIFuWMzmB2nZ+9THbXHIxcstvi9Nez8DtF3/Xk99lBYNRdFUra
Z+qIqG/IJnPGyH7B7dv2jGmIyeR8YE6DqYCYxaDvuWV8BcZB/YHEp/nievxEGq2KUdxaVChKLMdH
0v3RQhh7CU0g+DggzthqE92AjpaoVhkPIXyOcVzn3OBvD02wutYeQ9cBXSsSlGedT4gAHcMWvjem
ptg+EaPYhaqwjT0ma6LM2KTxPXvt7FxMPCE7iz40U44T6Rr56BiCF7TlXiiFvxDjnQNDlfCZ02GP
dh//7neHYw64LzBCJvAvoIW+2991BWO3eOw+7Nssm8ZfVo4Rhj2sgzel7AMdWGR2M+bSzmt3z5+5
FCr6PZACBuzue8PHpOZynwU1VVgHE6b0xdX9mDjO6uAUk7BnKtrany4FvIpgEBcwkCmwmMt4PeZ+
yJtjFTw0T7kcXoRgylcbQdHmszBvQtP8emiZuhLlmQWdVpTWTmRDr7HX2jXkSQKMeaWl08dzZXKY
orAwxrHkMwPs5ReLV1zvH6QDGNG2nFfhKWz58RHIDAF7u87/ImXd2URTpMUh8Hdxa7Ojy2bBZHYB
bOrNEAmffxd8wmfew82Zy5xOAO/PdoedxNuf5gqzn3tyFS3KDdSTgQ+DZb7FfuTWPmYc8PvarM6u
AfgPAtFkzmHB17ZOS7bvNmvYAV//ub+H4K7hcTF0kETAo7bKGBUHLR5UsKD176yZ/UfSmS2pimxh
+ImIUEDEW5kRkMH5xnAoRRQcUBCfvr/cHafj9N5dVZYCmbnWv/6BJWk/J49AN6ildVdbNiRP3HEu
f8VcG+cx7f0NJhooKwOxxX1kjMg6mpb+F8MFUnEzbceVehyHsthabrRlO9h3YHhL/nOdltELXiDw
6kq1eglTIzBt7CAphP/0FWzSSnxmvLsEmluyVXdek4KDOh2JeKIXAV5yqMItFTN8Efelwe5/CBnQ
HSIOwcZLURRK1MlfB397qqJrhgDE9mOdJmvAcPWWvvyPyyDXfgbC2BkPSu76Gx/p1mMMPpEpULon
nEkS2BdvfOHvvmrAAKLTurlX7P2/AcERiEgv5C/QvDsPh6Gnp1pDt5oSqZRJPCIyRYdIdtwyLByQ
FKA7iv3gq2fKPvUEHuNc3NdUuYy1UwttU3aGAS+Tkc0CZ/lptQtpdU55CLgzxJvZvUhCklnQ9eCA
TCYV4GhNjh+dTTiIJLK72lRatlGxfs+quMfqa53R/vmH59Tm7eG1kWKGH7QcZu3uEzYZ8W0ZeWhr
mUdcS6+c+tqeuERmqf9X2rIPylTF7QIzC/ykhgtcklcFcFrJB7pbuVVmrUH7EFdx5+gWqBaWOHcK
SZGOtp10xA5KbpkO7ToingyWLW4UiU7EoBJrLpyQ35yi2O0Ava4pqKIS9IOXSDfMvpsv3XiBDT7a
fkicj1jVbMKNOXKy9/Sb4Q1PwM0v+FKgVvGQ8WKZlu4ofXk5B87pt/qSIKzHt+l9kccFoWh5cvMv
kcpsaUeRdAukmHkUi+Y6Ka2BC1Wa/L+BufXv8w/rllEnHAJIi5jME5MQVhBzmZUSvEdO9xTWfQoU
5xbrOnrFFO+NSTTQuvBvDtFD65/XWzz9lhH+aNLMGu9FWlruN2YRt7ve/J4U02bJ10OZX897nmzh
6XDAMetgHhbd3SZswkvUeD/vgYy0cc62Yo+oTAUy+A0GB2gP0ZAOWnOfkzJqZkpQgYnnq8/8s3kS
vfc+3tPf7CnamvFwpZ6qI5d2IJsX1OiLFwUZmDJdR21+dh0OzIwfs5ZUpF5IWcx8X5AVeyA7B77y
ObUQJSrqnBGylSWW1cFnX/0xumOy95rXgP/qoVu9AeWAsXdNRIzBkrK2SSqA8CHA/oxWZZgwJC4W
ABBy8Ej7u/4czIG+cQWsMX0IfXHaMAH6MGJ5/L3m7/mZZmpLlu4jzR1iVkBqxG6Y0i9ljYNjeQAj
c1ZqeHGM+8zUgDu3ISUwoRHT5+S+eM/uBDgRLiZg0g3K/yng9G9Vnr5xPq9W78PoqByvAKLAZBiq
sG2P+EYtYTZCZrOkjCH4c2IJLm5h9lvGfZC9VihJtinTOU5kylIAZ1xiQAbfAh/kJwFSv5UhqEGk
WOn2FwMZBFkgZrjlQwrrjTFf4Q8j+KeEURMXhWsNjF/iegqjD1OCEDheHLFywlmMr9c8nxUxoZnq
uNpcD0BlA7r3D/AccyAKLoYfBKWd+xR9RPYC8kOB2+6bDWCqvh9S02/EN23YVKkp5+X0BZqBVT0E
swa8RuYmqrUIpoZ8qRBwsL5DnEN6vSSdhDHnj3ZP9yrZbJ8CyJRLE/UtrE1QZK0zEPLoAHnOCqKB
Lx8+6Ach++hGyVgDNcGaqpApF0Zbze7+D//7JluEGgv4Mue1jL/eGtEsTDpxYD4MUIkciJGKHPAR
N+v9ZVbsWgk63xgAWsON9k+hfFirBH9CBqJIZfr+ip4HmXiWu3lhBCpevkqLCdApf6VUPvAnbfr2
+462ohMEiScGmkcU4kKxKFcvXGr3ffBQt8/TPzn778kwKj15CnZzCS9EY168bo0VcNr3c7czhX4F
KIj1iX+Y3dojum5gLuth9SH0kAsNmV2B+JTPexFCwpWcAFC4BWysQYIMg7wH3t+C/gara9ahja8u
5vsX+so7WRIXW18R5ENmD2S18IdyqmdCKrX19OF0puS9jfOcN1bbHM82tZgNHun2Sd5GfRSRREDh
I09g2tY4t80uhE/A5ZGTUVafYAOs0KnmIC1ctye0LmJGA3IkTRinSS+gQU6pG2ZyKMVSgGFlOvjr
iL0rg7PTrYZsgjpJKvmkM/t7CtCo9boArtK/xu1icgcvx8+MFoxH88ctaeYlphrbOR/MaQ/SPF+U
Hr+UMTTmx4TzKRZzILCC0h74WI887Ys9zLahnigrKiv8GUgZho3fOTUFUkcy1w0fhMbgJcKHj6Hp
kqhKWmdqFPfC8JJOcIOh5GyQ3QLYNrN/Nxogo51+suvhxZ3hnARHIfTBH8ISJAxpWu3u8c29zGoy
HuugOGmz1/7zV4YvuATkRPicV/GFyrlwq4UAfBkOf5OBEGg8k/dEpHQP/YulWjfQlrODMcgdBhxw
nNWut6hhy/kWvmMRjZy+tfU+Dm2A2XmVBetAcLUWBMoT50F4sQmyR5rEc0obk2x9JfgG6qmYVQEw
NdkU/QVcBS61gt82lh8hHxBeG+ooJKdQ5KKvf5+9DXoS7xKTzG4jSuA4JLIueHhkGoCM1S5b6BTG
4uSyeAcikKjiAJFPL2QKDPcQTfXxaCWLJEQnEJw91VUy2BMOY3bnNesBlsiunmj+aKqd2GvTbaJF
cAnTc8xtf+xezFN2v5ALHYsna3a1aauFWxX1FEnUQd+UbHL7+GBXt4iZ8cKhGYHLIjIfmlv8PT5e
n1w9Bo9RDxbSLc7XD34LiVI8ZvfjgyzPz46+2n5GHJsOFDoqrEQ4KHD9GLNxD9esEXg5Iua98Ea6
J3W2NrAHK2rrJYBbVD0NwPHoTXE4Cnq+4N9beLBSfWAbAnXSrPyz08IQuwBqcg5ZOXGyjPtQLA+W
9zmpkscCKlGbqeBAzwTm8o8n9xOrk/6UYFTcy65RPxDH99AEjoh5n5Pn+pEULrA2zAtm+KXNEfhG
emdgmDUnP85liWSPoO82Zr0nGWYOx4L+ESLkZ9+SXzacKna1KhcM/3+BfHoyAZUgWhZBu8e3YZ7p
dpEUszx+XcabyTUqAGeY/z396wRaj/F2tgS3UKWCWFQweSims89RsFxq7nsbfcBUmSNyl0cZg8mK
aYCHU4Kn2Hyij2GT3XkllBXW1O4K4UWM5RubA3sByM2gBvSzL1mX42vXwlJrQBiuu0tqv2YvQoCv
yHuQ+xSlkR85inmd505PaiTY1R+YKVvwd/ddvBYlEwsDDRq55dYAVFGKeYoQvN7I7316ZKfe0gpG
FREy03JHV03eNU74iMRvhEChPaR0exGrVMKZfE7B2SDzFDPR1TReEeuwcKQJkt1Y5RFJiUzd6atX
pEG8hLYWAlpQVG5XjaMjF0QMQxOnBOWGWXgoTkdyQqJhAK3sF5ene1QuYBNAdvj5l9mu/Ed1fjiS
C2BCcocC8ot3i/uggv7Zr+md7FxigLEzBoU2KMsCkhJd4Q4vOwx6PdGSyD5hvJYG++u16PB/SwVb
B3JNwxZLae9DG7d/FFH4yoWkEtEh5p6yugjgNhjBmymJiDy0gb66xmTMktSs0Ot8GJP8jhT6PIzy
Qve5DsY3hExBswhx2cc/1x4e8rjeldHD66HHJEOXPv3DSKumgRlOz0C4wOb0kI8AZhm4EhNqm9aa
0iptAwRN1i1AOhGjqiXlGmYN3GVqRB/EcUfyEvh8ORv5OS8i9Bg8xUC5H9aq6qrod4gcymcDcM2G
NGEOKDamW/hm6dcTxAosoDqlx/RlRjyfU27laUfgNam1pgiT67Ke/Z7obLAKaBfgt1HYFw5seSrC
Mp+YelJP2VgQTSH2uT1WtvCsJ18nLCBDqn6ZccqsBbWkIMKjIqsWmndCs+Pqkz61dQ+5aMFop0oG
hm7WsE2BJUSrCehRJfeZYtF8rvuhAnrNA0TgHbV9+p52GybvgKO/UAGl3U6U+ZaWHJ72H9zRvRbB
FusftsxwT0zdWSgpXqTIr4oYsdCqnBFM5ILizs6gwlsuNxazXgtVd+SSwpZIfEqi5nT3Kjbbkpvd
eTcCvV8Yb5Szz+wSN0wHZfZ94qpdfYlxRPAI2EODc1RG0qFilVfRZf3Y9Q7yAUraK+JsT1ROziG7
SbeDPUiKFPyplKYekB/XLNy3MPjBSw0Fc0tSVOmck37UxzU5VmdlIAjPEF7icooiuJsAJI3rPfGB
fu4hGhCfwai9c9ZatDlQke4uT3MoeR//N+UYoGW9ITp25zx6CFdkn6nB6b67eXe7WZTHEfyoqFlI
m6//3V9nX4uY5UiffIJi92LkpKJYoU/HcH7AmBSurnn9k72fX7P7n9n/uXsOgafUUkQK4h8KVdqH
5WSq9ijhmeI8gn5u4JcEnwXWnt/nUI50W6IAI9QHGBJb83AYk8YTPBHQZIC15KR/JjuyR7H9ODNA
vnqDiCGmofBLmeHaFY8H0Om4oUxAGYCBhMI5PDA+7CCSrVrNBFqB19hbv0FD2YZ9JhFQVQI1uZss
YfZHqhCcTyYoRB1CLlT/Gf1bfhM6UDG1wk7cgLcNw8wkgdgcsRlS1T13NLMOuIXw2DvPakrpWbUb
oYMmMlh1sdm0aM44qeGKT3LrwxaAlC8sMff4esxnWCYiLAg5YZc+DsNA21SrXtKdfmR1fu3Bod0U
Abgi8Uucwsy2QNVr9xfc/5FVLqDYgIo0ZeBPQiZDyBvJ8QMPRMKmb4n01XZPIjRpQ80fjvp+4ZRU
BcUGwASqa8/dpjLg/MAjlw2Ej1oXMjL8zNnoKAU3jwsG8xnY8zylxzOLcGQO4xpOaUevUsxpncSq
hbudh7c59s4hdsJiyMi0ggQOS+MJezF0GYjB/vyOB9owQL45ZKyFvURQmVcqynaJCAh2UT3Z4tTA
KAoSEZ6T01wQCPkLSaBzujAgXlv3+0wHpcKClqsMLXq2lriPx/gNfJ0SVc1T1x56eCbrlEX1tBew
UZ7U1ZOiC5Kpw2bJQ99YOdPlX/Kh0r3Na5vBqdmjyy380oPRu8kTFUrsA4MZElrDx0aMsIaO5Lxx
sSfOfMpyol6o5kMYZeB3WA0wlobGpAIJPhbbFY6JFh3W239NPkiUFKc/0czSG1o3+zN/Erh9M0Ez
4n50dhRYBGXwcy5zWKXLrYeE1MCmzqQpOosG6XsiYoSc4p8nGR0J6oQEen1g2CK7BzUEMNKsWE4K
YPYtzSRHn2iYHlceQfeeyBQEoOSgFUneOYu6PHxmnD8uEdqoI76zrU8xDJnwtxmJjDYW3y2ivDXZ
s2FaQCgzWHEM0cnYA/1okT1CNtdDMLTlwL0mjLKSodsLt740he63x7UxfcbbwxtI7xWKygMP2vTf
Hkl0Ji+OnRZPD/Zsrf09td6D6EHdJfE4A8RKVcCVckHAXZAzzwS4TspZkfIB7I7hwnkKZR4/EnyY
iL+j+l7pEMO/FJCohJxslEjhwBgdVRH/2GcQIHJJmwXhQQ7JoHAf7jOmj7DjyQCBxpxbTG/oeRBo
be7TjB69nNY836ST4bSJPjhUGUzSEJpdKFtbVM6Id5mffh1xdOcTUYAyS913olJLf3Zukd3jM2oI
hK+0wM5AQ9Dgwitgk3uh/7jDdyKejJxw+g5HBmornZ8LBYvR9nWKI0aYmwPIr1wT44L5mGByIFz2
+9NbiHVxMAIne4TksMIfQWMFD65kfoXDHxKG9xyvVVd0MAzrfDJdAbEGk8puLAVKLjzzKsHXNdsu
0VjAywVPk6FuD0icvRg/sFnxeP9LLUxqGD1MfplLxG+iWzVXyxjvZ/c5Ycb+mQUtXrzGZqBnxn3G
PmcS+p5hPr2Z/E5bvB+Bf78xuv1w9WXKRNmT7YHxtXKbAZUrYQCnGAK3Y8qcXJLPXGdOTElB5hGC
sZk2KXkHKJng4PysHu8Rj1PUnyiYGBC32FWSl43hHkHH0R1LhT47oj5hXuljI0i50YFOX9kbczKn
8VqL2PLCm/MlM74fjaLLnFRnl8AAfDHfrurxGvTIk9tUJbNOXrInTsQNkLHHw8+KYNg5VDT+wK6K
/xsU6m4CF+09vxRsdr3lbY6q1+oF1YZqhIpDnVSbYlP9bdOzcQ636zMXgkRP4RK6Gk0f3t2t5gzK
6f2gbC3ff7DFSEaLUDjFkBu7Ux+2LCZM2XCtZFdss7cpWmSGcRNMsX/cRXDmqbonyBcFo+xTzPfj
3h7qMnIW2t7jNvidWP6Mc5gkoawq0za6AQuCXTEueajjh/iNDIGpSK4Tpsy9OTOTJ33V+sqMhX3T
Z2f7+8AFgAoxWo7eNDDklP9BoIZKvXleDfohvFbZ7AbxZfHFFYLdP//y1RbMHxIXEhVlov6RmD1a
auFz94iJg3e3sFB7yxcX8kZ6crd7/mBW62jU6rhAt3HQ9pfs9LIphFE0H2VBv+0YtWvWg9kGXax0
0lhOnf+lfEKcMb/R1DEXR4Q/bXE+YE4N4b1zwEiRic1ltOQTPWzWyoqZzkyCvutTlenQjx7haFqt
tb8mq/+ayYVKqln2KT+aWbF+xA2cMWXfLJXolTWwVN5xmfShqEFfYiufyWxmW8jd6IWQVzyjoav6
79locnWBChzy4sN2LsZqQjZ4yzSa4+tkG+TQrWm/cg88yNsyHO7Nkaa5DOGuaQN8K6V12NvlR5q7
WwmGN+4gXn+Dj89ojDPla7w2gvsoBkrXrP8HUgM34+2946H7DagIJ4CST6FfeTAXroIvxHVRMw0Z
q5UZD1u3FFJdQne3y5aC/seYnL1ZTMEo21AWCnKxBhogkABc7nqojpq5br1ALDjoHA1LTd15jicI
vYh/VSYA9HbN/AYTguQdDFbU6DHqYZvwOzYiKgoGMeqyx1wPYCC60iEjqIze8cC7rLaTJiH+fC5S
N/E7nSteHmuO2dIS1fEIGhqDcR8PyIHb8N/1JZ0A05XKw4lp3uFCj40qW8KHcgfpPrD4M2nnvXDa
s5ichN0cFEAUDJhw+XgTov1DseLn67s/RJ0zmpXC0zL3tkmdMgNbDZ5mLjwJ2m4McRxa0tYHY6bM
+ad9met0KsqhAkpmaxbqo+1cT7fzfnZboZWT0+3mAuV5+/dbS0cWLzC4TLXHN66+sz1DO1gvDyFe
RP8AeVYseyYJTGsVAGmu0ccGjabcu+Kk9g+ZBs0Gk0b3M+ZP37W6uS5Y/L8VWABMPlLUvmDz7BtI
CJs5bD9qAlGc0EZSuNHDJgoxcbiFjFaaMIEwthvU4EtqJNDxF/QAAOrNlynYnKeKJawOkfwZonyB
vfcWlF5m/wq02GC4uKzhAT+Sx9340CCr4ustRpIk0MBqT8tuDETRDiA11xRx+2s2Z8Lg9tgIlh2C
bwjbHSxSUmmww4R2q431ERE7JiDFJ3dkyfjELf3rArqqQm+c5xa81B84cmWwcvW4sAWovEJsPEeH
x/0gQqCZD+bynguF4gRTWt7K+2wwT5Z8KbxN81U9Lzmel/wgnEtmkMWcJhH7svEwfa4guBJMhubq
ORsgZW0dKi+TpBH7D3jFlNfDsFm0aFhERN7duy0kDlFU0Bk0StSFoxhditGRNX73RglF2XZ6W1Tu
BY9J0FKDSMT1IC12bwTeVaS5P6c5j/NFbWo2Lgscto/E0NjBnzHnqjhbySJcPjjaz8zeHjMMSeCy
SYCx7x3fNL1RYyKGjt+wrV6mhgnJkwFZ54vu6A3FWwieFb/agxfbb6Z6dGAQ8kY+wiiYlsWcfYD9
X1TGWX+FwcdoylRqpbHVbxgpXHbsLz+GA4LlAB3TULM7HlFYJRx+p8eCVAB7cCyBatiweP43o0yf
d7gsZBgsyP7Xk7IHxBusU84nPVQNoMSYwfXywciPIb9YSTA4lkOCde2rpz1NDPRu+G6z+z2N5iSv
+DtRefcAfuNo066U5A70K9DOHIV3HTArgMXAxPeHykAOtcY8Ly7pxwHVODGRbsk8EPr3vqmx83wW
N489GEus+4SVtU27JbTrYBg06/PivXoL8c4zuqeXdJQJ9jyiR6cO8lQOGobTN0tQkQZz5JamNs13
l6BdDZMfo4ZP0KN7krjKo2QQqlnjjyAJ08gkStKCclMyGtxwdPpnrMBuVu6fPSmqloOoi3EChoGB
M8XqGVSLh9UjRA8mTajdzOFnjHICWcXIy53aOCcMthiej9Ys38PAvOyrFR7U201vg9wBARI0pim+
OUI/kMe/lU5VjswyRVo0fx+0sEVerc9/aE0gFYAVDGY/8vzoqNcC+Mqtf8AEyMmFsVtplsE36Sfa
dDSHQUFgQ28p8JU8kaCpVct8WUTM9EKKtY0S6ZwkExADSmnEeg+hAhU65XLSnkYZfkFdeoHgySqM
mAAuv/Hz1J1IP2YK4jPLu6T8C+AQLQE6d3RX4C5QAIbYJSB40OeoJ847Nsoyuu+rDdKjy5GjjQpC
+Wtn+hLlAfOpJgWt3TCrahI2IpY5jDBitYXKMge4pC/2R4dvxrS4WEkywpoHKuND0ScAvTriVoJa
JffM1Z3ZONqAN+UA4osZ7x0UFZ3BjBEhRGYi/GrolDIJeogglmyIDBDROrDBIqVAyXUswqNpIHJl
A6fKm3Jl8tr44kT5Ywcd9/FqoMzB+QPtOQY8x+G8HqFCZ3D2PtH5V9jTINMmUB0Z1nbJMavMiRh7
HsmEQ6TdALvej9cj31PH+h4LDao+Xz0SgKqudEhhsXQq0sua6M3cYozzoUdr5sxVsE4RxP6cXOOG
oytDUsCiktljQVZrpP1gl0gPj+3seRyeEMhtzw6ga86MGXSDvBJoTMATpUFjx/+XSCQ/xnM1gqPO
uryvGPnx6YaQiM6WDLpywX+OfVUZfzxA66Dj+UDN8Bv3OK02KLBTef/eEBeDfolpDDGQnB1cSOGQ
RCMhWOm9tKL56KEtxXFBlPZ3GFjyHjiXjZzdneXLsU0frU/uYNiXA00tAuVdeRSfJ2JahFSpTV6H
3/orGPRZvfxC6dum76SOm/D9B0QPnSjmrKiX3C8U2Xs9rSkfeE05YLRNr95llMarbvVjn+WN6iFm
OACdSvY79BnpXaJith2MeYS/0GqRf2Ipw6bHWTdDKcUTQA3c22OYuPxO1bScMXybDVbIXxlMvelB
r/vvNG9E+MqeGfVXNYu5qHDwdGCyLVE04B1P7UxFd6aiez9suD8wn73rjpFk/Eg0Xh516dWAr0cT
9gsZiLzTnMFodhfJdMqca6EsLgeYuirlsrqvmPhUTJLnozUiN9oY5LT/xuRbyBDELr4TElxDfGqY
7xWbC+08VixQsBjDwW8fJL/T8/hIGSDcdhh2bDO4hWsyVIPPSsHsJvp1YzxNYOcxaHsJFUiBGpS+
AuUeKn1qiE2zfy/z/TBVlv1USXrUQKlClbjmacmpaqg8+GfJcfiLzrNrzJ6yUpdbokO2e2ZJZLQM
sbxoUnFNvmKVa3vm5VQnuWYINiJGXYyd7yabDz3Xd9EeNckQGX2MPNCGcnmgrZjscOWePYlHkuIB
gwCKgoFRqeJ+5V/j+3fnQ4EIIK3GLFdlowCfa5DiGBdIOlAooQgs5f64/Cc3RU3Fxx38xqzyBy6W
//4p51L0XjCgllfaYQD/YqPC694GfI+UsGcoa1wOLuhKrxnvuEvBouD65X/vpFUNbdWQdM2xjJoM
b0vsrJbwm6NmOtyX6Xt1C4cLZYHS1x1k10U7ucw0WwnfNLP3PT9xUKYDvO6GoOlM7YxtJk/fJ95C
GwzW/5ScgZzeXR23BNxgli3cOoWDGvrpCIoakXyzIU9ZMb6CVFUbEHZfZcCB/qNlP+SsAXlBgXCQ
kReiEcRxcIaiFi5Tc3rsGloGWENMulHZG9+lxD5Ipok3TJ7wSsC2Hs52N4qxQUHioGc1XQXsXNZ3
ePY6OMGlRIzO+IepymcpYM3kzJDKex865CNqyhUrlzixbBNWWRXLi77X7pVYjvSR0S3lkHMCehZb
RigdiuyBiva6LAnXOXzwpU6oU1G1barpe8qImsqqAydBI3+6L9DinSMFYz3KnWrFUtQjysZv3O2H
wZfKgOqdNr3BDNzro5AiJSeHPk5RjhCdbijDRuzBpsRuumk7A0IKWMh5zNuVNxxgXEuu6Df+ZX3s
l+C3SuHn8GFDxXxrXWEEfayGbMktzfwBFusLn7Rc1D/XBmV2H2bGitE+34vg53hZs5RRy7DtudSJ
VzJ3x3e+T8SYlOS33/5Y5wj1+Qgb6dBLe0u2U9iUEHPXbJca/+GCLdymjoetKfZLkBBG94G00Q6M
ZIDs0Nvnc/iUzGEAWKY6zDU1N194+UOg5EOmNR4F8v5LoOI/SyL8SbIb4h+G6bmh3wwIQiy2/uL+
GL9wwsSnA04G6qrGeu06iKatfY5HfpM2wFz9sUoUlEcQsIP4Bs2dizDVfoz7J7RU4d18emceRpYD
VJMmkgu79ZhNvy1IwiBqHMNLTgENB4keX+5wP9IzTJY5qG1GYanGtYza2n3OdBtjKUuoRl9nQ4GT
RJKv94T0gUqKkgyjw+EUe3nGuje3nRExoYI50CJDmIwxSWKFCAsspikHiekApAtPtPQVwU4YjVrw
0Bw6IWZ/N0ZIt5DJmSMRM6hQBiERIV+UOuUoGKT18jyFe8OjtSP74c7QbGQOTM26QeEU/PlSNbbk
uf4rAOhHeLWhh7tIdGEUBeaJBwFqCCSHzFIg24B7CZo4Q0lbSTrGrZrNOa/bQLMyBHM24uf/PB6c
SauljE+awayfE5bN8SZIvlN20Y8rA81fTUEZfLrsieYn7riotmx3dm/6BTW7m318sdTpm4Ghz54N
fNdzH5rxcRXAKdA1njDYKJy41mveArIOoTm8CK65WTdrBHMAjQxb2+b5wMZoyGXEmtvY9M3FxWaP
ltmBKAoNOGBgfRcRxISFXy8FtWW53fhmJPUIMKmSoByaLBIXs7YZVJkFujBHW/7mAuR922/7dJ0N
YFFAsBvjTepLKwXXCV6sZuI08oVlFcBTN3nB8wBJTr48RbAuzDPqXuK/mCgZsiOQCpwJ/AK+M1IC
3uCLGIT7TITnQOomI6IjebmYDcWXeUowDTS6hba4oTnIzZrp4xvaFGzRmikrIo77rtbGsC6/GHIw
fba03XMsfhYNj0XuEX2uy55oKd4ga5NyMO4LzQZ2YlBmcO7l2/i1DmuAWynb8yPjj4gYNPiENpWx
m53NHxr+Al3FP2jvCfVitbhkZ16AMFtSs7B8Wms42W6Nl4l2oL+CA7oQIZw97C571tUf7t9w1Bf4
+kBhA2QPq7DGNQ8jS4CeAdfkaxKNRnKUNPn/jBIJN39cSGhzaNi2BNaQzQRo8TC/VwuoECqaYNKP
B5bqKRGKw9beXUz8FTPinbPWhupi9egHyTQe+CV271co0hzd1oGSyUaBstwF2DBT1DAFQp9rCH7I
WI1jnfE43iQYRf3RL2EsJJ6EjrFIQ1QCAD/AYw/rEHkpHoDWQBNQTwnkztiGhfz+w9I9VobQJhtL
3fuxZwCkP1jypGXf/I5ZE8Vlw0DjO35RX1L4UFlIArcseAo5ciDNMbUDW2nYMc5MqGTzhvvclQw+
WIHjIwiWexSOEZ2Fn0YpWyic2CO5OyaQwbzJGNPipIJ60bvB0gBF/pFFSjY5DkHhAEf/T4rXhIXm
1rz00CkJ08LReMj1NrlDW4skZAPyEJNvofwCcsbQ5o/yhd+kMit3Oq8kllZEIuchQwWLvQ5+QG6x
+zNAHavWVTOHkwGEmAnM28ZrcXorYe/EZ4GSnO2XU72MHAH0k4YK8ztk3+R5XQCxQcPRfUNJwQ4c
o1beIinYdFnZ4Iyj3vJsAfNbS45aqNEM3JjRag72EEH9Ms54AtnPEEJih/6cx25BNHDWkonAQ3hk
rGbTt3D3JqNYIjOrZv7EEae7rZkv8KjijlPg2IpFMwUFnHMt/agOdoaSSSkGJt8BgXWmaq5Fd0od
YmI25/NI8s8P/4yXJRPiZ+Rxn/wX2Hz9KS4wFuh1ytHUMSm6xx84LOwbPPoDs0HBdPmN4RHmx+r4
SfODhEMjHmRW3z4XBsYOOWGl8y8FLWUjBzu8V0hrfxWND/8+gvkObWjK4of4kR9wqJ7I/j2i2+ws
mAMLKKptclk8TKbFKEhCVPXFZsugHkJXhhZn11vkPLXQKY89mNLgOP8eGIptg71pgkyAx6+0ZONn
3v3V090MGmMzeTsaFonqngz4D1vod4ItwRu1gNcfbzBotTAA9c9AmipcaGb8iRSgqiBLh2kLekCh
irkvn1YPMRZwvicEEB82ZA7E325Ucbu3f1LQQscgcD1VYCbxuMSy/YUXhy1NejdP/7Zpldm2CPxp
FudjDuL8MMvFQDFy9hKMPa0hqWESOwoqgcYc2lsYJr2kCl5BsdadzmqyxpSTNlFTQZxG8rT5EG1D
tfdjPd8wWhLeSK/w8TVYmA8RyNJZ79PXGrB1/zLg1X8rUQxcXiyRWyCCW1usxXcEykEWhKeB46Ny
4uyo8X+52mI36ZlqIPnQ30Yo2M0LuxonzJdVeUQFkHIsbs3ij4MchRVLEBcswh2Bk/B+htCIILJ0
+U2eInYe1ss4Z0p8EexwpwtKgiqditpad8pxAguFMRWyPZxfWslgveq1UTGs0S0ZLlwB+whYjied
Joh9cYDg5WW2Xo1sHRoyyqL3+AWwCQTpA77iVXExqd6MQURrppFmzW4FkgwlBEMR83XSsr4PlDZp
3HMi4S6jmktxo/FyGAISseuBUFmNK1kwovdnS/Ap0VOxgi/Gy9pRVWFaKnw0f44G2ENLw++m+mOW
gaXmMwCSg1+jjndCmv0iwGuukZtJY92af7/J3SkwKhivOd8SGEDE1oKJsg6hU623BHSbzXg510Tn
IYBSLtvyHPaj2oYQmX6t5fjqf5Kncdi67PiE7zwsMUzGpwinhTGwixguH0Bt4bBfIW0QzodfVjtV
jKUEnejuHMBRP/wUvYSpLMtQNx8WxfOI/EQqoa3X7xtli732yy3DZ3i2OGm4fP0QKV7wdm92vRnu
v+OgmMAL51Nq68J+P8Z1UibffVUbryWaLUEDBEdOcE1Y9Ow+zU4DDZwKEmOAtHToZkF3HpRN/9cN
kkfhZj5t6iAyjNgnx1uPkey6WFaT3hTOti82oBEAAG59OQan7ThipB+OQJDuhyuJBOXxiWqQ2wZ3
BTEG9T91KzfS+tiQjU3wp7o26uW7sG5Di6Sz6d1anEbQfqvFAe5jLEzel7sL1nK1MFEUnl7Fnxj5
oT3pjY8PTpjWWpC05sLZR7DN5oqIHYwZ9RA0ZSQP+MQz7+asYzYgMT5AnM2NKDF2V/9f1cFnjJsi
KjAuJvY1OMHTOxMwz6R2hZMkKt/CvE0LO2bw6EffZASgCQ8eXExYa7QOmLw9MsSkx4j1eAj/gbdB
+wl7hApp11C9ChvRkrLwBAa9erlbE2ZE+MiwsbBjVJiA1cb5D6E7kMXzrwx5DGuJh2QIY4JYIez+
WY1HPR5FA2uwAbu2/x7TuzOyfpFGeaXz41CkaNGfBEXMzyYt6GndxqJQ1LC60iMEkYOPBSBFu9WH
+sSmCIZyMck/GQ8dDClNpt3rgQVzkv+tD6Pz+IBYw48lQ/POzs//sjIhNxmVyTQTmxAW2Gsi7SpX
kIHB0AyuJgmZkMcAH3R+JwdznuxU8+KJZ4mpPA2KYl2gIxReQoTPqbKAbQAeO/YNYC36NHhQ1L95
3Bkn3QW4sHmPXUL7PlDY3LIuuLN1YLxONhBUZyO6tAYGZI8hD9OXSB2MLECLJsKQraXwG405uaFw
0CmLehCnPJZjN2W9/yvqRqhWBuYZx7yBzalZxSpK22ZScER9zcWQM76GbsEsD20PoOqNwAeF/m3o
k26V0gmpAar88dvb+kOKFPYweFhoU2r2twW7NZgj7F4LAg/1xPEO8QZxhX6nZgddO9NLKEjqaov0
SA6KU9+8YS1qMHBkLbBDd/zQvj/hYfS3yV6ykHwkslHZOYJbal/L/rpAvcHz9CHSi8mMRLNCegKd
GQRD1NxLdZ9bWlRD6ZC8lWxJmlO6C06463iAkGCPWb1JXWXIfxVGfG00pFI82/9OdGCe8c0WQiNm
TAiRVpwAZ3OBLpfhMtXBh789ErZ3LIOgHWF0DXXx5nGtuWHwz8wVM1CT+CV/a/0y1aEo5LZSbFsY
vzSZtN8iFVPH97+G8hDLkTo8z7V2PCWsAyrP+B6pxsdhol5dDfxcgBg1n8m0j1uv/ePZuxqlQTS1
faEERRoEdQykWyQswrMnRTNnqvsw64XIxPuPpPtaTiQLggD6RUTgzSuNEwiEdy+EEN579/V7ejZi
YmdHsytQc2+ZrMysnMYsnFy/NLQHDS9frvw5QH1FbBuCkbtmzM7bdFP6oT6JlWAhpVRpXXl8x4vh
UZh8aQ6ClcIWgrUvxYga47jxl69tm9Tpq5+0ct1IEcs2v69wxOlMwrJDvberzsKHmyg92L2+uqfS
suhC/6Q8OyyvfK44NyFBH+1eg0gQ794qr8pzvq/YBxBKhThmB0Ip7ZHzNf1UdMNO8pG54q0Xtm2U
AF8paHVOGvxx4y0XD0vwa2hGUHmWjwHv6uJGcsdi86HGK9g+uAr1E5RwynPmR4815Zbu7nkqNQy9
S2FaOhOej3cWI3AT5CsGBVUPr0DF52lktvrKdWZ0wjQToXee0WVlNxbxs2Ttd6+OmDs3HFCUnKq9
QZgRR8ZCFVDyI1NMto1LOnpJ+0DEiV2LW7ZZUKxH/8rc+1joNPSF5S31bc5Ot0dAf2XxOOM+6bUX
CQYiktKxnEoSJK+svDux47hjbZ31wIfQU1ttbh1ZO5efYR9hCSH6vlyL2x+yHJ6H//tIGsOzJh+S
65jEL0tDiwxbhwI62fpUOdK3vfIxNIC5lq6dIPFVvdDZ+u1DOJH8UpNvtuXVs/JRhPTutdN8V08w
oH5KQtCOuQHKG8VRDYW+dAhkNOEvNXv9TJzG+jHoOg+M3bRjdF2VSSaIN9J1kj6EqmxYKwfP3l63
ExjqaFvZbKAKMLuUwsxRLLrMtJ74l8yTW0Dj91SZw6rYQPReI9v5gTx6M6El6aas7gOXpVydUay5
G4ZLNf426jyPA2e9F1YzB8StVU+XXTqqduogOcZessEIB/5pppdAvQXhcqPEtZiE2rHHM2/ksLfb
Yvgu5+jSCpMa3CRvjDM5VFKjCwpGsn1UK0cYPpFg5V/TSNtJDDdCHIsfQnCs89aTRt3ekEchaVUD
ofU0Id2/CquAgdCLwf+ypfhHYgcsTRrGBP53DZ29DYVP6Rr+ffH1JTLse7nGnmSNP/OmcMwn6+Gl
ekTzdtBPb4WHZ9g7FYZhGKd+qiWSrgHFBc3svXyuiqElLooMNQzvVSpZar2w0r0RiGyLO9D7LZ/Z
57ufEu1elRjOmfuZdBmE5bdXce5SmHzcjU8pV9qON9sgKzTzjx3lilPRZREu2xi64o1JwVpgASBS
ynT5MA192Ni0GZHiXj/Pl1Vgyo9evIT3+cwvXI9f7a5gY7sAgKy4bQmPufYYH57dlu/iAznXYp1b
AWNn0jSUuLD9fTkucpBLGZnF2+9yxHia6sUTXRfPQQLIMdrwYRC17d/w0fhQtfETcn07gPPb4hUx
TRLwaK7lVbBtTG2JKKebXPU1zD8A8HCDCZ31M/iMrA4BBnDz4ol6K7DiKJ7r/gvQKYf/aFkUVdCr
9GODxzTOPSipAgjUOT4hWLTqoLErbnq2bH7tFxAOzB+gDa2052QLaPtFNNvN5Sc9tkseiyXLqClu
wFTIb51V1WFRnCvtqzy4f2KVbXkaK+GBjD+lhyW7kcrLUQpRzrewu/29a9lC2hjITgje9+O+ukMQ
3nxfRfoB7DpNecOyeDLeNiatHf0BCBQYQoHJ5hWOSRt3rQk0SQPuSXs7KWBnmLg3qQv7XlN41XE3
Ul2y4/yyOg3PGsQDhRqAaidi6DeVDpUwsmTlOoW4p76gUFKi6mw7nfwyaS3mStmFNYzPX4QFJAWz
69qTdeyF19RT4Wg8lraNx/F9lSzoYHkaEHBWPx2DO61e9AKFYNxiaBfYmFwFtQXbMQu34FHTqoe1
dNe3s0ekw6EeWZH9SJ42Xm9ge08YSzV0liUDYsWcm5fJQBHuFpDrUwIgWZhqUuiubwto+JhgGqqh
rSGa1Zal2oG4+FHo99ZkznYTWwGXbhyL1wWu8w9KVPBm/zK7sNbNh98/ey8kHAQZpfXchhr+hhCE
PfmuqP+5CwUngLHKHjHnVtCwMPW99w4SOb74ssInK+TOg6B/HmNkaLtPBrmvbRzob9OP/J6roUNZ
nxAJLp1EAS0rHgt2Y5PVQaTJhbcyCbyMNMD2j7WSGe1ziqMEV45wGNTHBcny9BysxxfK48HBdwn5
x+NnXrNrlHQ2U4YY+Th29ov0whv7ATL1bppBQzcgLReiJUkDioXi6VD61HaFw1ei8hHuwoAA4fyq
sYB1lGBjRYSUfHZObDdcV5K9U+dcxhcpqDcH5iI+71s5zD2ratYDnWlDSVDW7MDOuKFcNlxBCwvC
akuB5mnb27TDUZQDKX1FV8PeZlrKLKS+P7Vtj2NWmWY8k5+PfFSnPObXScm36yyry9a+/hEb+p8R
z/9gEXZW0hhwR1yPdBnBl62aqcsusGtYyMd60leJ3GyqSA+W1aiazN5ct9xUEU11UzgDZVedXCPe
NGkvxiqHwkUdOcwGcBrvedmAbPRaueZx4BV2ZduK0+mAxQ7sVRvYU3uP3yJtGHeAFokENXx4lhKV
fZEPZeEzso4ztF8y3p17m5PGzEVQEdbJ1zTDaKZMDkpCb2NdzZXwTqrb6ueLFZT2wTw65/PAFqjd
RPmOKqAVnYthLfP/VUfMdqs+Sl9Ig1uGZY1Ydiic67l2trkePwbH6rW+cjz9d+UlEGJrE0Gk+B5F
igY9ZQeUA4Sl5qrYa3GM9u5HOCp+zkV38hpQiA49QrX8Hv5dOJZjKqccn4XxFlgrMWRFR5m0lC6e
BxnXMQyM/mrVYWu2qfm32ADrK8b4xQbydfvwzenB3AvKWAmBtWSQgYpnKiC0knOYClz8e42ANBi6
Hcx5f451yLXkfHVYpI8STxp6Oeq3waHkaecsgom6L6feiTq0v8qV8N5WpcP0GEw/pfXi3wmoef2r
U06fJh9xy4L7F7ZjT/ABjOFVqXodbwqHQv9aW2vJQ3jQ+NKaAe5broMHZ4w5SJ/yB+G0MEVhqKqc
C2fdb91yP+ZnUtQu4FREBUd71lqJGsGzyDrywOdP5FW5L2ll1rFAPkzkIyXwPR76ncZgX4ea3DUJ
boEqnqgiUPTaOeVz3P3YMPqZTvlSfqtgxOaJec2uNH6je4aCsWv5JsiXPfS8yhatjKHMnGpV0x4m
rVR+zGbJbUG3SVb7p7ActfKFBJjnSBVEyE2O6VU+VtnPM9Njb5kO9mUqgUspqqrbVhPTq+Wu5IXH
nyhq6gpk61x82TjTDU0fwukMrA7Z8YRDdSntvm8KlDAuHju5QuhtkyO9Sgnr69rlJ6VuUwcl81HM
mMJUYklqB0t+Nhp59eRE2TheDeNB7XI2y4sZaz3x3+ChJnbcP/LjWD7SKPUf2ii0cg8oWg7bqycK
fyjE7xz+IqZRm7rpzlfW5/2zHkc0VuZYassCICbp24aFzb0YLU7KQxvBQhb927os5ROiLo5KLexM
hhxafVH0EPPsEogVFGAdH1WFr5hdnLgKUXit0jZaQ2PAEBFqYvkDVFA9kgpBkkP+x36Si8GQ9Mjt
m0wMJU/1MIvXLcwDRvok7kQ6h94FujnF3/w3fxh8CrNJ463wb06InhBF3zo5IRYEXbtPsxrdb8jA
phw1Bgon5BmYkbBdSn3vq7tOpBEeaFKsChuxpbrma1nohUhW51nZeLlnOKvOfJlh9WC+XVsyAjma
oGpvWOib+7x6vEnyF5/v7OFj3/5k24owcStpRiir+ZCeNiSEIyv3U4ULddA5UKAewt/7tvOYid3m
7+nTRhrbGc5FVanqs5mq3OfoSq8qz51MF5OhsAC2arf0ISlWbLcC0+fMJF9zyhXH7PyUWLiS3tUp
9JX4JNjSotOHvX5CZwoVtptphef2bvsuGsQCqVv+pJCMB1wM3fntKxjPJu37pHDTvKPQFlPOW4wB
vognPU6PU9iaSMYoIUmH9cJqKR5oVsRziL+38+XNmVerBx5GCjr9RCXDcj7F7GnNYPpY5dGYGkS4
VtST8VJikJqGQa+y+Unw+0iU1JzNc03abn6wrloy/LGzHLotJgSlGBoHDV1tVYayaL3SucLu8ZVp
7hVIPoNrebp2mA6FGML8Ae1z/8/VoYeKC1UVMy3rKjAQTnK3pWQFNVgm28xY2R7WdIkam/POuor5
tu/hIISp2ojk2F5WPMCCyTy4vArfDTdBjRdOpp+v7cgciyEyEPWphcd+F1Lqjmf+Z9C3vb1DSknP
f1e4DXjwyp6wP0khsH/PA7WAQ8GETrHKH3vyubca5l/nqZATGzAT2cIlgANvc1yLqn4o3Ivr6j+n
irCB+YACzholcXZZ3dd9Zbkpjx8ivVIaYdYot5FqryQZpsE/KIHalWjowbsxqSVeega3bOlWeTfT
szsaUSH8ua2Sg1NPKF1H2QRlzr637lEYmshVUm2Fhhkyo6jwLZ2YwXyy+Utn8yNlWtTHefylJGAt
lOfsGZV2zJgK8I/GORi7FOXH8FmMF1keakpeYvs5vy+faruBmrB6VL+/vt7zDCeO6oMTrMRkjhjK
mdeLg45RazePhzPq+oW293kOH+tXTht1OYRdYWx6rO97oG0t/M927OXfMLJPOdtPmT6zGYnFwxlj
VYi+9408Ko85jMtn/yBkUgKU06NVCU0rH23cCmMFBuumdZCBvy9bGzHRmUZBcKkS4GgfMM2QXmhf
9o+skcGynhypRIr3xjkd2k/tLRfZ+I29SYHkosAZ485uVLEdkjPz548U7hM2++dXYa29uQ2Is6S8
OaebqpGvdNdTAfJYG2b1ZRJ4kCCsWLaubmtYD16PIDKV1Yrmb7A1TK3FujdD03DxYtikQxYROSPt
tZRzLMbb4tLX6ycuBZj8/qmkoqagxGy2ydHVkUVsJA02U2qrpDO7qr/bShw5u7oRtSblR2dTyppK
nGp7yWTdYFcHrZSGwEcoGnm2QV5n0g6Rsg/PHJmER5VyvHST+6ofZhEP2t8b/7JnMVY4laDLKqC0
rVzhq0JHMCz99OVIW8LzVFefMKuc56yjmhvTj8UxnX/gfWJky0Sf4GwsyzKRV2/Lqs4Q+UtWr7/n
9rt4RLGe8NPaqw/Jb+59o/EkjRzjIKnwE0QX4cI3aphtJWft4Ku2ZMNiStx6dZipqlmcrM6+GP0N
y9ulwcLXdZQt7JGkB7FuJFW8j12HUJS9myWMwfRVB6TwMkubzeZnR4p3LlyJMV7FuHG6gTUQJ1mK
9C7vYH8IjmJ4NKTcYhG+f1bXxvOUP+q9eS0IuM/gveEy83XkBG77nA9wVUokyx8rsBFyLNGw7fI1
PCoJk+XzrbDZ1hPHYjYeYGulWolVgEi3neSTppq6eseskEGmX9kXGKTt/3Wey88Sz8CHhWoeTKbI
v3sXC9Kv6hbwVj2X9/V04dV+kIxqrorom3cJea+SQfNJlS34sxPvnfxZRoIjTyyLHEOGK4uP/P4L
4s5Cn8Zx11rr+Z8GelRuCLmlk/02VLkGnu/a6mHQ5BU7DS4e/yY0I0pTCzkyzVP5Yog26cr0Jjkb
xn4h45Uw0eLU/K5hR9pXRKVTfYWTiBVLQZwZC/GS7NdLd7Zv7/y6yY4HAwkAjPZOoYr1WE0VD3r0
fT4xTrRCKfmavWK2wiE9FbDBpXFMWdTHZuwrtUgUzy4aQLS77MYWZB+p1tJghO3wtWQl10Q4wFHi
fKZeJWxcVYgmK6/+o7j8CmeSmS+czXhYFUQr22Ga7jTkIu1swFHAmPmbcQIbEsCJ0KbKHLCQsoT6
QhppwJFH3gQPYQsRshto2MNG9fwx3LlimTDOb25ZzLCp4ajTRFVDJ7JYyicKYDnX47L5bZ4txSx9
drOANKZ7iLCHa8njCv3f0bMa79K1lKu/h+umL34IkPvstIreBD8fVNNCSn2fKyJHV7M/u0b257XI
fL6e8W8c0tWn8oJtMxkHpZaTX8lRnGJlkE0aanBWLzimlSX3gT8No9uxDVL1iwNesqWqFRFEz8PD
4IG1Z2/QdGmQMXu04qWQUuP+0lVHC2cjMBviZ940X0b+C2edbMNhvm+/l7eiX/kEDaz9k+/8A3Tx
j+Z9JGuMhV6I0Uzlfq6fd6VnIngdm4m7/SrBMlNZf5ofrk+EC5lM6Yhf9fNCsPrJFjY/t8p9dBig
etb0pbt48NyyMZ4UDtNlTxeRlhOPxmhC5yxdiCAqr0pRdp9TjS+GHB+fM6Z/8UZ7t84FicJcZPp6
N6+lzeL+KkUS5ffoibQ7kNKX84uO8KFUkKCIRHXM1rb20t2VlmhSZQsC018XPTeqCB5JX2Ep4efp
Hec7NRmaCBe3U7q6TLLvKqQjYbZTcQH9zmWk6/ZkcVPpD2VlyvqIN7X5UQm8agC0WtiQKSHMQkeS
f6pt7rubyuu5TXBAAkCS+BTgocd39ZQrJaaegSloJ9tEWomODmDmTupT8PX6AUt5fgRivHu+XylL
qxQk2pHixwzkDdl4fWWmsWw+9W0o9v4UV7N/47br2pY3BYMKaVJYzr39lzR9fuXP/xCAaznWZQ1n
5e5vhosu7yEpQm/+8kgOnU/FiSzGf1IERGieJU4GdhZccZwWuV7KDyIMHLgfpXossUrczL+67iUV
ymO2rCREhSpi6z1FnfHYlZbtd9+GXs6TJySSZD31teqpltXwjFhsF1LVNq6AyhN0GhSVra++3guW
gDKnrFZPsHFFGxqDx7XF4UrEp3oYNdCQGqcv5Ek6LbvvSetpjXHYUbFL4XvFXKt8nN6NYpicMPtY
KuwMaMMeD9Y6ygmYCMIBjg065a1OmDt4TvEn1LidVwmDhCgo4/dPKdW5wHXN8OszNXYa4FaMNw6B
hbyCai8JDwvb2UZuFm2ECBHrfkUKVGf+7jn5v4aPUh0v4bZUrn6BRjQQt3Ylktto9Y1gDVHuggRC
S6dyuEIUNlo8la72lG/L82OQ+r6WP5Rh63KoOMt2b7UlHEbgkrOrsYpTYKHhmYhxXWQpYnlvdGHW
kfyXc9+LZ9Yp2faT1XQ5Pbb9AYK1nIsNnBxOxTMbASGVb18Ky9Tm2WTpaCBicCrRlrJwzibf2dae
Q0Et3kyngMSf2kkHOAOC0nZiqJu99j6E55PCZaBeAZdAZ3R4xjSNK81wrPTuhyXIcR2EdToU4Uhl
B/JE5KmjFgXHhk3bie+4nnegr3qugzeLAHn0XkWpi/1pLEqhJSf/ydLm51I7KZxr2VG8ib1KYocT
s0jn29MXVm93fBmdRlcqlfKrxLYEfPm2NpiL3aR863rM32eTifQ7LwSh7QfIvc9q+EzujUQpjll2
Kbz0v52sMfyhZFk3cvT8bT8ZAnRT+2Fs8oW4DZKoPLEKLc4z/Ke9t5Oy9Ggh1hVy3XAwi7hH54q1
ZBCzrRyrRJPfy99J3TdPqrr2Ggpz9n+2qNadR3jCGsiS+3Umv8tU9YP69CgmdZYM2K8VfZlVnV7v
OYXJhkP9Vz5O7pgMtx6Z0CFbpkanEFg4DONlFW7iWoyAjVA+TyNT782QCJa3lg4HrXDLQiJXu3xZ
1rUwhszEbFWPwlWRkoYpdCTESYZ2LjtFdS6fs3I0ws7cwggW0DbR2+8dTIx0NgVeiFrdQ/nRPkWD
eE3fuCl/hBsSkYhNeAqYDdqnXZDlXbg/2kQ7N48VoYS2RGJJvMsANAQy6IsqJkQ7lvZ1PWt3/40K
TTWWyS9R9UKVpucVVSTr7nPY2ACFEH2zfvkzi1SieujqRbqNYyLcXaaszVhgs2bWofoyGACB3DP5
T6h5QLwtLM27IYSB9UGUfNHq688EuhrpgPtzy0IIpiFQEO44JNv2mkevSYCssYSPvS4FNM/JAuMz
YzQ+KSe+o/ON8vf7ZJQYLT4b0ZDVZar4EZR1aDljr1SouV3aKFdN1y0sBbMmdQ+ZwaQPc7PffAXz
ELdJJBfR3+xvMhckP8Gbn47nr1yhEwFF48uTVPCoxUbR44wY8IarQo+tyWjf2lxbk8ToxAU2Op7E
q7nULOONutE0fDt2c76B/ofxl/d/8zeXr82l4PAdfd1u7lx+pTLjWRzLO4u5WD7HdNbk5vdKbZ2u
p+3cXVtJAYzQwOcKt00BoqSZ37Gh6Z1HD+vbPuHy24RSzZAQSBJuAmS5O039+LkTf56shqDNHfkL
uh1vPxeH5qR/bWAz3k1nzwGNlNdfWog1AfTBxkfxqa6pZyxKd7EP1ZreZXTskwQoPYb+4y3/Sa3Q
1N/HEWZmMeSCv7NtF7hufJAI3t6h+ioLR6eIu+SNpdxbZ9jMFXKAqpweU2bcRjGsvia8xeA4oS0y
yRuKrJNDcO7df83q14uUQNt9J0MZ2+UaoJcd50uEl3We95lHK9u9KZzQfGYx7cT02TouIuSYQ1DE
WgXiltZ92/ji7g9jixPCf4HIgwIic9oIrWc27L60n7t7PjJNePXyvv3eFxgFzhJ/n7/E4PZjoZko
Pb7+KpjOYw+EkvUXT+GbxayNfOwEDDoiQxRxlm9NbXmmJrtYTelZn1vRUe6TP0w3Px5PpHOvbzqb
7qaj0aO88pOZtjWBnWhztwH3498b2wbzXhwlkV7tkqnd27fBGX+3F++9uqHxRrz3rIPL1y3/322a
a/thk/PVTM/N+roX9pOhN/VduUY1Ta9DXG/q3nxxTjw1d91H9zPAiDukfi6dZM9rJaYhEGNOVxem
LtPrCLnuh6sCMLh/b62sYgr5LLdpbLBu84H4fnRSUy9x7SX7ueFhHya7cJDrLJOE9uPjWOgX0M9N
3/WdtVAqIYNH/Pt14/SzGvz/nkBoUBBPYD+/iDOQyuk9kn+PrpH80xxQuQcph6CoMsIhCvQmyaPk
822Lwh0E7bfTTB8L5+vGmOzNssxN+xFrHNOj5/gFiY3+PnBpAOsTnz5+j/0IRQ9s7g3o0KfkfUhB
40gmJKWtaOjZDvcSh/ynG/+9zZ52GqT7l2aS3Q/Ep38bZHppsdqYTo4yIHJ5zSWJw9q62Fwv2Y12
knTXhGWnc5D922g3QoWQ5J645PVTy+5aY6Xc511ksUidIK6wrqsEQl/OP3WXccTHpiqGX2xD/RP+
gPWWCJntCRHtH3wSZ4XV9aFs/m6dOF+A+X58fOVtkXmG5Y6Lk4L9AGymx/Etm0/I7ig+ANhkiKcb
px/nEYD03Fcd0evchoj3ONpL/26Xuu1C8teOJGzKZTFvxheBhHgw1kqQTOHtPOJ5KV5cY5qYNP0J
5YS1/TrwK+b/NW826sWW03CZNR6KFyRP8OKyILeuCdVpioySF7tnHi3DfGKr+dXcPoPDqxTHspcM
rxabwMPPLVU7GdNSh5eP02ll8pG+2wIcCQfwKJyfUMSaEIsWOSO3ga9ayjN//KS+n/PULXwga30y
1905FnrUd5juBisx56Seuk3FkFX/OXw2d9P1HB9i0n1bXlzrqo0qZ4zxfGr66W5ilnC99Lbz+zKI
DFyBd+9lEfPvWy4pLiv2DXbWDuZ0p3VvrqE9EBQP9tm7hDjvfixSQFTJEdUA+i53MT2C+Drw3uG7
N2EM4tzG+1G4w7a3nYM2t5ZS38exR4DpHv6FPiscOMYq79/NzLqcFvl77T7+DAA9C9ZapfXvEQLX
zIXn391fA3jQDUUql+Z3Oehvgoz5tS8ZiXGKJFU4tcJVJ7PY7wekFPL8yMF46Y8NCVQTfL0E6l8O
UgTc8e8npxc7BthhnszuIt/XBSiqvRlemCIiyM3jPdHy3pIzFTozD0ZUVmamF3HpDGXLNm7kNdH5
L0k+jHump98FkCjn7fZz73n2J+CAKKVAUHmauT3ze/Caf5EPMKbvRX+86FT88RN+7u/ReXhJ5TeL
g2a2855FxsmOj9W3uYSfq28Ubb57XJ7690bm+O+4rgLW00dpjg54IXNLimfrz2wR9fhoenylzcy6
UDg2rr+hu+i7u+fdgndL5bEKEjSKnRir0X6GXcSQqO+xoAY8S/CQu9AmWWl1mauV/HqlAnn4sQuU
dJdEICPGiVCFN6UTXuTCdG2VCwWIOwkT64iuwqjNKNF4+1+GT2WK5j3nbP5JpNzdjpaEFIDnT6js
3qwDr06AGKfEG0+Ga146xkiz4yR/pYrSUYO9ZplfNNHLODswG0s3lN5ZgkKk6F1wVKhRv9mWTVbp
LnJDsg/zLyJVBooEBVuKg9+/v1s9AmdmWUlXt7/Kk+OzoEhYYRy/ZfYgxxnZ2O/rvs+T5F/g2+/C
w8eGj3ZUwLMvxcMtHGFd9pRo17Ru8zgaaTSf4oaCd0CvME8QEQ68rGiRJRogsV8VYNUR013rDTBx
Z599cJpl+9ahCPaPn7tqKzVwf0zlH9P12Kz2ON9gOs/XCGrBuqXLu6qSx6tEMTd9dSZmLs/xvbXB
4uo7oIayDsqMXZEWBwtp+8mf4L3a+HOgvFMLsuBW8/nnMheAXBVIOT9ypuburM0m0uYiAIpbOK1N
/8KAn0WZ1tau6bXubeUOX2KmmGAO4pfsjZP+byDthMeNci+BQ55EBjDT0z8cKk5rfEZj+p7Fxsdn
OAOBT7xHwOvl/PMvL3WNK3ZY9s6O0AF6PMEgfWuBRIQxgXCeqMCpssDQHq+qYXD0yqPnNR/n1wSS
oJYB+EGLlGPnQPD2o1wm4VUNVXjFzewwuiGgbll6AQxKw23lxeZ0b78a+Q8Er58DUzSzv2oH2Jo5
zKtzbadqlAB0z7YCdFXB1WMLuSwcUNdsYS2uKyk+SpPW8PMdNf2vpfsPNsO5v1hYBUcX/qFw49pp
JiAkOIdClHVx5cSQui/tltUTw33VSXwvWFDUmYEOmNeFjQYHYncrGyioJUhHJ5opiDRhzbkPMong
kwi/V5rECVDuooxV2ALjcXH6Q7QL+9GwnsQiUxMvko3HaL3IzI6iz+yKdWSKqxzRHP5tnVYGfuvC
jmWob2F+Ec8/eV0i8D20PsVEqnj7iqNTMjT7wJuLN9KSQ+HWjepe4lWmGLtsOWsufqmc+29lO1+m
RNmFOW4qu0jpccMGXzZ3bUusFtlurE12Fxu70IBseOVlQYa8Dy94hveP9C6Y/sVj4QLJFzABWUR3
tCosJ/S8nLgzi+TfEvuqluovc3lfsOCjlSCo55eQVUp0T2Yxv4DPA/3PnVdVc/Jz6t/pIcckN/cu
PfzoAsH89RLwpfHdiskBXB0scaej0huLIqT4y9LbfPVXJPZ2DQao/DvrrgVyZe809+uN3hwhpUKy
FDMk86G886kTdlRoHHNjHLMOVgYqahpDeBgWLizjjL4fw59SugewoFFVIrhCZhwSThYAVvEya6dn
PpE1ec2/WRuuCk/F0ifIcKT5J2V+TuS02yd/Hr3GSXdluEaaDX/PIAVHCp9ejKLqlc+Efv2+tP5b
D4+EW4O4j1sKHL0Ju0BsktUkHw29PF5KmJllMf1zM9WXJZduMM7ykGXTVowMxduvZD6tfmHWEQuo
8Zh46MjW2XzSVBxJAJ1HIWskhIQJnUmF1Fh8Dr2v/gfH8shm+VTOaqUngUYr13232QY0dW2zT5M/
lfXZ6Z+EuXU+N4ttChuvxjbln30TsRAtvdYgah5LCPvoWYa8pkQ5jjgD1h+8Hyff23+G8M/vLSbx
qXoFNF/926Zi4YvdhiYq3dXvihMC3/bm0Q7FTGvblOByTHk5i7z6nkfqlxpr5KdP9Se5ikUpjVsZ
2yBZi1QPLballfT0GK4xftQZrky97HCXL7NMKlY7nGot9N0lw5aPsCo9UF94z4bfqiK9SiYvTaRr
HhR3TnwotJ8fnpb0WSf6ymPz0lqi/5B/ll9NlMA1aMnGBEm9n8nlLzw9/rKG5zKtZIOX7IF8Z8E5
LfP/J1knJQBgshtvxwvR5qp9aN9CCaTlFwOY0m6YmPEFNE8pp8PKT0dQoIlBCPy7DxUaFllZR6QX
2gQ6V/58nL/pOIxR1CrNyXDlwlnQMhlEcS+QhTWl/kl55WzwXGNwsQo3gMf+fdJRMzHTeCRQESWT
t843q+vouifeEvT+1qYnb7xhZ+G6dx2GK5MYb3P5pUZCtACQKV8ngbSRnX2ixcPCxdj8KntTGdOG
gG+L+laftBmc+pTlHGvGoewK1m/rlsw9dKfjHS3XcT5B4YAKsdIYQGzPQzYRrvcbpW8qu2jVfp7N
Ly0Ta0HFDGcCxEH3/RL42bXLH4ylDJwy2LHgRsyJBYqxSPjy70OQnj0NKmcbX1TOaR1igW5uM2ju
arQ35U/jtAqSoJpUfh9CIPkD0hiTtUKuEyMH6EfwKKXgbyWXUOFZPLsftPYu+xINnMyVE3euf2dK
iFFkwY/srQRUEh27G+PtPoMeHiAmgO84D7ynveY762wVvaM3nfg4O30b1k1f86zMqoZHrePuMH1g
Rg3c2FdvPXLBmZINkCGhbC2upiiG44dJR0itVJFtxguTLJeOM+6EPQke1TQ2WneOCPgcpsu7Xqop
eQDWOIAGLyvB1D4cZC1ISX3N2OVNU93J74WImzJfFYECXrdH4E95FIHUzgRAy0PLL/tZhIt7NHg4
U95749Nj/PLO+zzFwuhg700oFM1IHSlVojpCDxouuILK3/7+iT7+MB0Fn8jMuXSzBCfCXUXYNnRt
0sxBbK7OsLTScgtA6ldVSv2fC4MYvci1Dn1NFv7D/FkSTviJZkvZkplZ5WT/5mn8KO+bWw4zt8YH
hXBsbbBE082gGS5Cn4nfs7q5lRKUZKJYPZsMx7HRvxw0rU4wL6mc6BeX+TviX1jZ6PDXY0XOZBT5
1QQtBS6tc3Tm0unebrEgMY33knM92M+2F4N9C8etyewxXY51DLFWtjP5w9dnibhsPhbxjtwU70TK
LtLHNKPmVFh9clhwVrpMJaHNYLXY9T8Cgr4c1i4LmoDszd/4vm+uqli5JOlCwi9/rRDkvYO+9Aqg
vk9vL+oDGLyU1oPrFCGHo8ZQnXjuF+ogDo26OnuzKr4U2QwC6F+XnHsffyedcDyAeHEk2ZIvkmiD
MVA7Oz4PpQc8zWejC2D2BudzyLJOAeBBBh74LM9oLtsgp03txexZbASWlo4ff2DpDulZiye50l+3
yeTXICRcuP5sQYLKvp0jyba8+x5fOsZd1/m+XFKnmaMVt41n3WW/1lPhysTqq7lePLq7blSF8fv5
UzY9mk/AkSrLVl6L6/EZutnfcyM3gFXA+F5/st+Zua3VXT+H5kcdhn4myodwnFInfQnQtnCU3lKi
qAOjwMV7GtWYGdViLQWCPO5H3Ibbal4NXdd25iuv3mlMzfEYpwf+N6QlS0/GFKt8m8VVUKefdDN3
TyMjCSQxkiPjtYUFWlVm5tNV7wPaEy5rt/anDp+P9ew9ahFTuw1T5FM3Gx9oqq3Vh3dOhA+q4cWj
HhktbMvr2IPIP+Twl5hJy+wHvm0bDf3PXKrn9NpNTz/NaCtls+uR3ZRB15aA6DR//e7aTvh29mi/
5o+6oJFQMrTWtXv/2crMcs1UJzXUI9c/X+mW3XhzFzPKwGNZfZuODlgPo5DNcl9ghtq7HW2ZdER0
xupbfBQRQd5Cg7SN3BPwiWZSwV2t/y/7bAeXYbIutIx3y+ATL/Gk2gPH/jlxWdQqjIZmHuuf1DxW
X/7Z2hxWgrH+mq1LzUrfYaR+K147ITP2UEUiT2ACCelZwebY4f5PD69onj1GIGjpVRyJtkG1Gliu
RbUkHzCXANiZbj2+0r/P/vOdB2I70ALgYSyG+WvhSauZ7pFaxcM/wARiPw9lITgfy9sVGzk1UuTF
cEcKN9nztDPh7MBLZkacQMzapsdBapioHHuZQeZvYyvC34er20nJk2jewgU8uSEfQVhvfYfABqyz
QTtby7af1cxw3RcO3TCMtSuGiM5AvDzVd61bb90xF2jFqQSUuNNPJJi07CuDl6du5eWlBMa20LMP
y/qwk0iW1hZawdx2gV8v6DW/+drdHJEHlp1OKLnyKbKZPQecaRCPHiid2u2wKLzEakAWkjDvwYdv
nsKwY2SLqCHqvp8D+7qhmQF+E4D62XuO19VEJVXR78bOZV2hAXgcgw2PbrDvGU43z7IsQfixIIKn
fTw3vM1Amy0+xeo+9qef9d/nzzRYTLnmSiHbP5OXB92Q+DQGr+rwppEGLseQTLzNqmgLVypLWlf9
ZCT/OQRCVBphsBP9h4tCmkA8NtnzvFDo+GTbm7qdDevg8OsuX/eBJQjj1O8kXsgO9Bi7PgTloR/q
n3q3efSbe+3Xm/mmYiVZcaevYd+l0NKxHbrbtu98bZ3bgo5TBFB+nUPJU8R6Irl7ElwdqicYEPEo
LLUcmfU02eaJwzI+jKS+GICMbvx7qEvXhSvOEbqPc2vbNTYWplaTZd9+pGSIc17R3jAhWeZz2n3N
ufZzH2w0UJIA3iZGp1ZIDD0Hn983HBs4IlwRaAw5edYyi0s/Pjw1UotVTbWxaytfYo3kbDdl3155
LbazUHzWi82fHZYU1+57eC1VJxUAwjQ8grGiWjBk9y6DrcIP8fsvm81n5lq51zrQgrBsyp1p77nR
RKGjq8JjkXBzTCzx+3LhQ30tAMweMmqAN/Zqb/z1+Dq0zGEY8qK0bX+vhf5KjuZ8f27elMBekRn1
QPeQ9TBbsbkjkqDk0EBGQ/c+Iz8gbeLrn9f1/4FMpX2chodkTp/3YF675C2LyPwKu6zkurjVUOmb
JNJbY8sWoZ/rXxrh+oz1zDJ3S7kW71n8y+Komte6AeZsSyBN5HCNMfXT4ETQwZCuTPASvYHbfPn3
7MTZgE4TL+VbFN3nUIn0EDMHVytWGX5SMC3g7AytfKIMBHSIcTi5PG9mrF6f6HetomlN/sJdXys+
q/+xdGZNqnLZFv1FRoiA6Kv0SKNi/2LYpKiIoCAIv/4b+1RFRd2ouKfLNGHvteaaa0yFNJdyeyMx
vVrksyGDpk6nAhjsunlvdbgoGHmkObsoxGL3dr9APQ63vysVJ8CRPbiaKeUdpbb/XdYLMWOUyYcg
tpWPR6HcCAiIXZIhQqAkKmWQXIp1tqQ15SfzW1B7UxOPwJjnhELcqDJvf9oOcNe1x26Gzu3FiYgK
OViM//V5H56IfX1VTrx93Aqc+c2cZoJ/Ptm0KBus5GK0YkP7X5eSnw5E1gtxCsAwbyp3Ai9TF1c7
zk9EN1ZtlRMwdEln+REzMWd7wzibMuZjpxGFCAcAtZhIeL7v2uUHnMs53yIMmOVSa4zaZvXxBOaR
H8v8e8l23Vo513y2VErVkb7lsE0uvB6jc1ojkZIWF5XnRAA9PmvpShzvnDLuUBqFSDaEVhol/m2d
uRqxASWBaiLOY8R7u9HQxy4l4UBgd0PsHJ9VdimOojKrhQzBxKW3RwN4z26a/r0AifG7o0BQEz3F
5tB7SZwMrPzVCF+dPO0H3wVpY/P+kU8GrfnNt60J2W3IhwM34D7DAojgpoGFulnvsxI1xjAeE28u
rd8RVw11tv869Xfvc4/NJxLI/QIGfv/cnOk6fObDWxowaQENKfmT9zzH+MtS/7PpbFlnqCMgYJ9r
7dVeG9UanVcbvqLPBp16zE4eNhgPR5VbTEfR1xiSwvOC5NA/45j6617OY0P8L0MEPZnz2Nw2Q26l
oLArj//BO06L+LqKGpoBq++t4GwTdvHzBmwvE6DEmnFik9FhPU7dgt89FhTQx1pCjUYjannIeKob
QLdf6FadB6mXpIE+ya6STiNFsp6HFREeWTJXjNIdRYQ/rMG0RdjikCfGDjYHnLt4IieFMw5yNtZE
5tchII3EJywAv2Nhg/wndIdVIS8DC8AlGAyIly2h9b7IoMz8dJnTMCXA7AlC3ucOLl5QWgC17J5h
6qAEYU0NQ0XEhuKuVPAo5cd0TVVK1YC+B87za9I08mXsYf3FyRoqZpDEY8SPN7BhRtJfdUKF0mDa
A/rH+sCE/QVeGfYOuXE5gDg9XTSnKzicGbONRX/7WLS4olBmuji54prig7LXDB+49XIxK+A9xHJB
t4X9g+fjS+15oTjhqOQqfRODV8ypzROxhIxR847Kvc/OBb39GLCKuscICNkwi7ojsgr3DKcKYiDm
pd+ew56TUwKhwhwdpZ7kXhrgK8PC1YaZcAhOg555IDDc/ISw9gF3ZTDCddJM7sIl96TD+zfaQgoY
uiRLwrBEcdgQozdlLZH9C80+YGZll4Pl8sGGAwC8svH0lA2ft8d0PWB6ET9XolfAxwt0gkEA9S3A
B0AqmQheneG/WUlzQfoo1gO/dTnvIjIKNxReq7Ej0WmQlsPDdNgnIccPfxXnzoeAlcbv+4lebuFs
e781QUtkcD2JhypZYCpAlYwBHzekb5DSfkym1VKLOQn6ew49+lKK3veG7b34tkSXZzgxXLGRyjXN
iTqhpy32A6roKS+t/1nlmx5FqtPMh7DS+U2/XfWvb6L0+fwh1ikbOqYQ6aFxNbjKB8x1h8WDBCxE
XBuGExuaNRF9IzxuLZFzwxCNrwugsgJU7gtpim00Ni9D2eWffzipX2xqTN99Xj5Maxhp+5D6niZc
sv04JK/S6W8eWGHYpnEazKlpRA7OPjFiMlDmj+s9qFkhHy7vwW+REmqDtArv6DnvWSzOO28YhuD3
vcQ58EJWUBH439FgQdtO0SOxyf6a9zcvL4tIWVs/KDaG059dE2AxIOGMV9R8gyKsCQPKnTxq7WQB
puMCWcp9BRjSsaNjLWe7WI4SMB3S+WaWLoYgMi5z8eW62I1dMvAABDUbFv8JfqWZJZ0AKpPVJ78D
l9WcWFxysV4r+rDbSoWEwXaX3ZwEhGnMXOB3Tq1sWbpQS13Yzd578wjI1wPXTl1DEN7Yicd2badk
wg0DsTyt8uqT32K3k3liXJqJ851cBNbsEWiuIKHyLuLMqP2MKCfmtPvOZc2eAPZ7+FpqkUSuFN2b
COl2OCH615algXHMqyv+xHDNzjR6QFz7zGSFb2/dRe1JzJ//Xqv+/jcjwvP8PibOYP/ZsqBc0oqw
YkqvVZvMsSiPZOCInRBNeEd4RH88ndRh5/GWdfMMJivOKCpwlR1PusoNyUsnhDvEK0o1ZnVIgxda
Ua7b4qdzhsDtYd+2Uhko8GAio2Skj6JISzpP9O+n4+phB4s+YCQ6sdcPm44J8q77u2+HU96vJcfG
KPpcHyHs1nLJFq/zOBG0BkRLWnSeQgj9eK/MbhvNY2ZQbtF+gTq0p2SX42k8zOD9RRR8T1WXqIyk
a0LhG7HIwX/7s4FByBAJe6gkGLlo59i3X+ZnomEvd2SgW0iFQDm63cE7cNj75YRuuP40fVZNNh3Z
KQPh2IMqVZkATGejhRpVPvGFbKDhOITwjvczqvQ3kXdkVxkj2FKwK6PUfXBINZBVVg3PmRy+pgzx
2TsjNm1KTFBifa0bWXrMGrnovpZiMWDgkEkjvNWm3RgAiEDBZzFngSW7yUkGniVinNqTuqt3N/6R
J28MlxQ5V70ly6C+MhWrhwRL+Q+nj0M8hYkkrsGPPrLkGacY5whEWksNMNI/1uocYT8QL4cI/Xn4
XcxLg0MKyx2V5PYZFuGBrFD86PY9EmW0/UVtV4DpcmQoi94UZDq98pnmODkNQgpuaJ6ELbjjgMBU
Q5r9n9IODZbAICJ0WCNQ2Zu/TYtQHJvPVboZLASmsCBrS2yWqAaoXUpirrdyiiLJhw1JZYoPj9xa
rKmE9SkewMjFY8kqhYH1iLPhC6sS7iH7vI+AUAGnXFdWuaHunY3CJLwvBna66TucR7YgDDJkNEdn
tkp9QgXXKpk/Nbt96VolMVGNKdWQVODGf7YD4eiSEJZJXSCKdc62HR/G1+fF5AnAWeuBQxDVXrqp
tjlJJH0nIbsd2Txx1Ci71lsqWPXc2IWPrPLajlacF+ROYkWcvxHxkHOvjLN5jxOM/6zfHLnh8UEc
uRh+FES+Gt1P6YkfChpahBzQrLoTvTPVH5UXitftRMHfzvDs/b1X6qaIksVwlaxhmDJ2pLLgX7j9
qbzeyzHtDUkdU7IhKWTPIrKd3AHAOO99tSTnASqH15+28Wuu7d5TLsBZsxHayIKQYIRa+McaSMDk
hMC6RShjO3hFbNWOTJ4TqopVkEYgX3s8M8Ts8YEQoe3f5rWN9sRtNqvOkEDxB+LtZxV5z6eC+DA+
17F2kn3cSFgjKVAwoXHT4jpNjhQIzANPSEoUOKI2oaWwGb7AY0Lopsd4pIaKLxKzPx3b6bZg0lUd
iys88HwLgnrVo1TFDbdGGOp5fEE3QsWQcnODmLuVdElOw0UVEO+zb+Mb8Rhkh4LXbE+DyQ60jV95
AOcaWGOszRBfBpXryHVr2SP3cPk4glSr+IJgrO5wOQGA5+eOKjRhw5Fq8nuS+X9L7Gzks1c3ub2M
vk/+3Dz72Ejy3tAYw4AT8qD5AjtJyOpeRncwByKjS6cJea3vvo8PXU9mkieH6ACd3SJX/1Z10Prt
wDDpy9qnlfsVy0CMnWUzRdfxU4SSQvhN+BNUUwqmTZFYojGxY73MvtsHpzRGEwhyQT8+DPTxnlFs
R0E0tB5sbx8W8o5ykfyHfWJhTM83yPJ3ggHZfMCSJCYN6O7lqRQm2fofRvDJywiwgsHMsYNC+/HF
g/10Bx4DRbOdP3zMqpO3g745DHvTBhwwFpA5ZydT4PiwUubvdXlV0EoI7fAP3scdAkTJpxwtsDT+
fRzsNPQIi/gSk1fOclx5Xfgu3awmETrRRxyTOPAIaowFRQ5UsmSyzER2Dzs3KscjagLneLlDgPeY
FgJnfpg99yvCkVf1uWU4Hv38yk3DCt8Aj90/WoJ3m9VkXQL1WmjL/gJfL+WByq7bw1WuJHpMNayn
CEaM+slrQFIf8CSzG5EuisPkw43vZmYbqgz01PjymqM5EcP1RzYP5wrdVcxVYdBtlnRJfV+6jra9
9yz8LMipRgwQoOuxwxs8V2gUWmEdAO7BdlxB3GdrIk9phCsWLClRtUAs3NYLCbcasDocJux9s1Y1
pDEBDwdG6mCSQ4fqfM4yU5mnYXqkLceB2uhz9FxBBV0d+BxEGYHQH0vx02fplq2VlOMTvoqNENro
2YlVqGjMeiUQGgZaQGxpgQqDgif+AKq78QUzGnfRzZ6uMu++ExywmIEJNZGNbMMfm19GVHY8SDck
GRojILpiESDxWR+/Hl/cNK+jiPeD28IixWEvTkKdtTOHZrw+SgQivDyqint8WDA4oHGpdjnuOtBu
YANa3LaH49QoPeHIMrvZ4Q9LT7KRl63NoWWYFWtZbEeTq8fS+qKC4wxG2b7dWDVcvyhLHqS29Xwi
xniZYENDCOa8vDDbfm2x3c/QV4G7g+NvJ/25YjPT684JHnT9ydoJv0gG3YJrWriFCkjABGo/HIVF
rAE2NTCTkECMN3EHvCnJholjsBsHd1fyeh48U1v9Y7HM+deMcZfTQ90BGTJFfDGXJgBlD/6Jr/m9
qehwjs+EnL8+zSVcRuLds6XsgaaJU5+FKj4uVj1Wz3+RRHxtDwMbE1ktlY45hBfvs6VxpDYOK4Dm
sTRGv3ELVvYAnnbs6ICINDElsTmx7tiWxYwHmSYslr0z1juSmaG1YtniT3mCYQEH7Md/NaM/f/o/
9p/JcW7oMRkX9WIy7FUWJMoj79QX0gZ/mHvrqKlmkkyes/vifghlWE9QZaNsTcVhVX5tVOxWUNCL
nxtcKj7WbkfZjT2diRZOGi9fsMeh+n08cKmZswyirHK9Yg+JL7wfQKpZJNhmia0syDJMHKgaLC/P
5dPXBkZifCg4oz3IAaY1qgtwVheicXjt9ONwgzMNCQ8aBBN83t7dweSVpdShW9OayZv5DocqNLGh
DpiKy6dYISd4A4xFeNc5quDuDBf/hjdJXFH9Iw/8+D7K3Fh/OXrJVJ4pe5GQ9GJ9cSfPmO643KRr
ASX+TsY7NHz+llvwi2Rqh3+6JBkN/wB3jBP8DNpRveXy7HsoanI0Egs+OJ+XMmzB9E+jPivMIfT0
xK4cEF5Mv2z2uwhDuhnjswhTZhOBjxCaF1mwYee3Jp0nir4lG7gQePMluCEs7Zb0Cq8Z9jCJLW+m
5wIGw8Yyban/JLYoP4mV6cPiHglQyIc7Ah45DieN5DQiga4FHhevotNlLs9xmUCHvU0VgsxTMNtY
IwAI0eShOaLCNk526oeHP4UMM2kLHIdRsQ5OySRCz5D9EZ5gH3y4TcQ4u1msGWWAL6BgGBy55JOm
bJ2TVh7+3LcNdRZwlsaw2O58Bh7OOGTDb4WruZkJm5H1WwOndYrNiEsxt+iVOiYMDA7mZIRarCKX
x+9RrBF7L5/PBVMytwD305h1DI2hD6MS960ZbCYPPEZCZdgPPssMnCF7k4QY50feIpoFbwzpOnUG
TJv5GrDH5rYKyLCiSnPKeSuY1Pf5G2rBffqC69JbqAvVZAGVMZjbB0Wfskozff8NZ6Q+ToDyTX56
jr8cLHPw2aRAOjcQzu0DWr+fyHrCKTg7XDQGbNoE6qyb0nv/pnmQr0az8mEgmPw2L749lsFfuCX5
u7P9DSGeAdGJVg3rKTWrPXDppOS9TPzkczHAGYZFmS4aM3alyyfNGRxrRX/usKmwakIys3phXEGW
C5CvYvm71P6e8jGUJqye6ZTUDTGZP/6uYaTELZMOj11PrmeCLZ+n5A/kkCyM5WROMvDGt4EWgd0b
zzeeYAX0GwIYNeDQphTFRVz5nCYCADYIB7YW9/cykXUqVPwHa/FPowSpI1mo/DBJfgb+vf19j6s5
2w+ZZ3/55dv5SzbiIwKgAFsFlQ8Ik/He12R7p+HAUy1DmZN0v9OsxKH2hQ99F1UA5995MK/ggTET
BZ/Cyrj3NDhVmnJy43OsWN1nDGlLCy3ERtJb4K1+xY8YG8mbWRPu/xiQkFhV+6GJspvI5BjEc+XL
/t15LrVzcxzZpXj/ErPAozBlXxcoLKmjM2bScARlqwwBjGLd/Lkcxzx2GEHiAOYGlBuXt7NCDaVS
5YrLjJTXQglg2DESjiqrixAHuqg3lWl7ngEwEOqYdFH+CRLC16zJJOqi+0YIh24WvUxiwmHGcOMZ
hAWuR/MffvkRnwOrgtRUCZyePlzTL7iYF4FvBPaxJDDjdGBwe4CJ0F5ZwJkRVK0Ac0yoDgEgJuHD
/5wpAOQlN6hGS4+sBgUTnh8/KGajKhgMihD0+dqpiVA9NWJcn+f6kwWnGqkQgDs4rB3aehYkAXvE
ti1P7/sb25Q/T5kNZ80MuwTFLMvPjTU0/ljCBZBGSBDJq7c4BUfArkuoOhJh7+kfOzbD3Wj5chjO
DeI34fVfl3wMZj6UHTJJsb9/cv4SZvA0X0ERE7Bv7EzQfedYoumdFUGNZwLzWQ/PBArc9XKGukue
eHd8u5mLKYM9ZM6lMjxA2I3u3o1d8MKs2wkZsAHmtAmzfRi1bXj40qJSMQrHtqP6uQcRRDzpRMgo
FFDPS8vUIxSrVv82q2SWmQlAZu8Z4v3DaOFH15tk/ok/Eccp5SHetskHF2FiTun1Esz+lcU1yME/
gkDHNJkbeJ1yGaKVW2PILeDZrxgd6JIRJSgQBM/2fpS3UC1MdobupjpVLS6FsoMHQqaF9VJNiYv+
zLH4cbNjevydsfgkNqGahrgMsAgyD4QLADvIuTMg33MNsGvI3fBaNZsBZOwdAoio57noXAVt/DY5
KgwYH9N6IcLtnnNG/DRPJboF5tSc+pKEQSyVf3yx6+FbH3S68NZjde4ZyFyi+11ptVX0dA1MzTTZ
y05/1f+7Q1am/78DrzKGZVw15ki13z2dGBAyKxieb/HChwOOYU3vUp3zmK0SaQrh9rs6uCqTnIg6
AuvO2Mlao4rvYOz2vM/jkfW1NefAMGrGzcCRQRDTsR9+DMXGxQvShQ8u8/oBxnGdlMMvoM6380Ys
QOHboTAwrNpziwxotWjz8L6u+Gx0eoZrG0tBKaZOWWng+yxndM+TlAEvHthj18EzJeOydb+4h14m
e+/wr3DiIPa+vLZwcHkqFp4wZKU1kHy+sQhVWphIzW6d7sYwLmbatfCqFcn0c5Wx05KZ0q6EiDXL
XA5mFXcz09sxrSHjRX/2O302cK7RyCqvf6nFon3q0nkzGKS2KMkx4XXxh+Dzt8w/335HTjTfl1s4
tSejqnn8AwjyIrgV0Y8wMwuBP73IXruV5oO4ndUQbfwX/llzZPymGWteXM+YO5geJ25+RlZErENf
RcFjk6idtZfUJ6xOMMfhvUL3wZPHLcAHjTTksJzscpCqWzjLGH0znUXMDTkmYcJiOPEx2/EAOCeb
z8J3KyQ/CTisoWxLV/v7mcqW9JuGbQPeUra5KfHa6WEATpZS3qNqgQmVRg+HKs9APGc3/bN+roWG
B/8cKhR6DD44yWSj9N/iqQAWEtOOEIsjSCjUhMCOZ0S4c9OirGKk3VZW4Qepwy68MWbrcA7ln5J6
1lw7q/ZhC495+TJndPy4d+DO0Fs4pJlrtwwzOK06cqUt6HH2GJvMCSsu4uyrcZh58goyPL15mbFq
Lupfte9kq0N7ZmeKKid+mMyz03NPWITRatvppW9n15f7WpbHjkpfH8zbOeY8soYWtz+cp7ylAfIT
9T4fG9IX38swBA6+ao0P0458xlahzdozGyFcSVpM0KbdxUz97aeJVR2zs0WXqE8rC48HljR6WNbo
KFWBkKCOREzACFSiBkNEMiSW5Jng3iPeWl7WJ4Rdgh3wpbCNyoOyvS1ZudYPYbZBtqRqNNIzCg6Y
gLdfkl5E5Mg76kzO5Tsmu95fMR2+ABR1p5GBNQX3uEZ00GhSrBCMkEjx+JIQ72JqUTB4tGL8z9El
YaFeYTNz2mkBg4B+6249//JTzJyrtRgA+yiaHmOwkSQAIKzA4ajGU7DS/iQ2HZnZeDm+ADRC599X
5zFcxkEA5J1+FxU6A9lk1yFDNDrNDXhm672EVMJ8CE8QlJPcgmoNDLu+6/KRht7sY/q/yuDRgdcz
shLb3yzm0s0zIc/fvA2y3lqscQk1nXEUDHaw6CziUrTGAFP15lTgwuOheK1w+B0U8scV/zXWtcyo
1gPFVOdC6xYff07fSkQz81zA2Oh0Qe96v3BrrYb84tPkuRNp42y2lQjiqoHTZxiS4tLaHxanpPPT
7ws7Hnk78u47hRakTRScgPC6HOLB5h+vQrzuW3hEYW1Cs3BZa7c4xURUHJQ3wOrsRcBY51hTTv8w
Mx6NOXjE9iTcPXA+MRb2SIzqs5b/m6uMossIoXmJuExFT9SMgZ2F7GTkN46JgcW/Ni1FUNcBmELf
6OG4PmGSWTbc5Fb1RygFi+FPGEeA4+j58eHdGVkAZtrwVIQ00AEvMVhzNqExzKE14jAibd3pglag
GX0YzERraUch/gnGEmYtDg8eDZLv/+gjK4DzzNGA1oC4BVG9r3jt8B/RxX+M2kdugOGMh643/c3K
Kdb3AUcFa2d4nf/E6j+i5tjFMedAnYBBCkhoRh6BnjviT9N92wx/yTARlM2e/0GajhqvMwp/0FKY
AR6GzJHPf86Q3AvJkXmfHtbt/AR0cqln/RUy9LJzxwUk875+If8OJvi83AiaOJ5Zhy0cKvEHS2xt
oKV66hUpcFZtOqZjyf4KFtBP3Lgl6c10iC93wE+KZTx4ER9uzoT5HDv7q8eWTFtslu5gPdRxCEQs
pUt7ihLIIG+ohs/JCSLZx7xthY6WfMTdXjM4mb9X74ANY6QQvPXsA6GflTZuTbth8zfq/LF1WD92
SAkUkat8iTJEBcHPskcwl9g8AZFniRwC/H35spiETLSpc6hYgWiRCtDnGeM71gwAnzbrvssRzC4D
ayLz76Fe/X08dFTKXlAOHifPD/8OLuxaaLpB309Lo16jMNOY0Uvc7MKgU3noTFwwHSMrvSN5hYuD
FY0bTsjyxHOY6Ri3AuQXlIJmOsJpXIXyXxkNfBBI+zx6rbRZDAA3wMlojHNdrBGkMWMz3I0YuiVi
c4On9wkoKH6UjSjzJT8OSha6HybyM9puYxgwK1hp1OoFVkn0xdXsAwNHCivBWzc6e9M36pdxgK7D
BIw/P5p2vwmyOZZ9yol490F2e+/esED4ADSvO8pjc7jJ8A8I16fKCzYVEc6jDdcPz2nTQwtl7O7X
bywQpWSTGGwj897hgj2A+5EStWPcPsFEEfeFl1WAKz9AMgbcaAqKDy51/cYYDgt+UJvIT2SmC7vG
e4MCUzpfHifN4gf277wZ6aTPHEK4iowiZ8OQ1Zl1OrkoU2xeRL+FeDZjOOPx2AcoIN5hvkJO42EJ
6hyzLps8OIxjeSecxzQngK891gjMe8RuBedic8rwG/IOzQRjBWxAiwA81pt1jpPnzIiDZokUBMH3
u8/uI/fNHq+JAarSLz+Lx2oyYKZd41Z5b6BP7JITIzAp81t66fGk2Nbbp8umpQOEE6+PIZIKErNz
WF5OJv3wBXm4i4ar1xZzZ27OQWo57w4xVVtmJwQhxmJA/5uC2ot9MqPo0StNJVizXLm/7ZvREewX
5ibFjC19ZvU7iRcAIZwhhPcIqDwjfk9+LRmr4MtgY25X+8hrnJ8mmhRVycgsbJFSdq3mnJS8yil1
z+h03/4ClpjdkpyZ0tLQw+c/r78dReA7HtQ/kplBcuXgi5lgY68it+URHD6kIj3NoXXYftZomDjS
PxybN5H5gmH6fuovNDJd+KKPA8YYRGdNdr+FSBbA1Csmxyyd7BQ2Q1iC7AmTcXa6nx6somtsk05b
1eMXCJy+WQn6TDxG0KB7w1zFFUh0k4T6yyJcBVhBM9orpEfvbdLRkslRAsX7mi8/vz5wfgiTjaDv
yOABe7oM8hhK8PxrfxegS+h9KIyJDlFQ8HBaE8WhXjhhRyGVplOaQN7cL6+STXvlNJw8hOr9vexf
UImwgh5OmxoZL5SXpYiu6y60B94A1DlUQAffLssPsxqOGtlLOBay00cc7QNbjTrrC+KD98IUM6o/
eYbCgvaYoEBePoBjmfpSmQVpiGdXiNPcUN4h5PoUWBIBbBPVKPNRvmOyODiKUlzpwfwWSDOsoEeI
58QilhuPbTkdTybF6y1IRlY2FedGu0HpTGLVhQnn1wdP+jhaBZNPzzRDVsz2M6mxZFrvIw8OW42Z
CsuXrwMAX/YyGdm9j/IZrwJxYhBQeH1VC2UCiF7hf/lJoS1mgl1EtcREHItG6j3iAzseWCWNVzTe
KMok3zfBfcra6o1PQ4CaUxPFyR0jCcgGS7MwZmwRnIKnz+wzNz91ExCWiEQPd7C/bzCPPDBrjWzJ
6Jxqkwc4yWbSbYIoxkci4Ijs3hac4hc4Chj7bBROhF2rmiFZhUgMI0/1JQe/UbJniu13SzCFdMVc
t0D/jOfygYhTMVqQol5cTjTnx4i1W1bg0/mpcRlJBmoPU0GmsZjkvC88AoqB+LcRYEfqWqiFmf3c
lJQpdr7qodct+K0CQAg0zMQMR0AVS32EAjW7MSZ+gZzoRZJxEIoNM1CEVBbodAajzL/pKVg6RjYV
8eIDr6PU9pio/gM+6tm5pmThP3s0a577g/0Nv3ZNFktvS2Uo0lUGxBvqNZM29BqbrjNMSWM4uEKb
GCATlPNmr5jAFllrQh/DkEJtwVjdgj1Oek0uGJM6rwsQIEjcoOVG7sNSBQgtCVjcnJCg4QBIWAxd
jjkASB/ISDKkZS2q/V58mPOlisG9CqLxYdG0zIGl+iLj77d87Z4WdkbmEECWUMDo6wWECkEeghir
t7UQeDVLs0Y8A7nDRcFY3W+p/qGb3udLIlszfY8SNZMdq8YvucnmBWeLQeEx3tbEQ1LODPnbjQcg
MJajCxf95EZ40lJZH4CiDGC/5R7rv/5QsnvRb9v7WaM5TjlyWTj/2cgl/wiD543zoQWk1fB/mYwM
hSlhx56iWbgPN12Lzypz7mxIQQPHf2Kz4ysaI2CcAxJyTGGJJfmgdESsQk8guQilQu68GVQbxBqI
/NfwsMAwA5qIp1jbZosGUVyEOpY2aBL2kF9L9VxekckNtIvbjrssQu5Ngw7keuXyyB54gsax4mUh
K8qcaO8jVRf/0HfNhZEuejwSI8pRljwcBrAmQvnmFrDNKcadGABpA810i90Gl7qYIsL8Z2+oiUE4
Mv7ARCZfDvqLmmmFVxqhhd2p3CpRKcTNwN1iMergzqFebp2XPQwxkuhsstLq0CO6P58vpvJZkO6V
QhWFoug2x2rZvC1piS7Wucigm26qTuuYq03CsdCaH7eA3oGSp0HF4BF6zdoAKaiI6kgwqRk3r38u
rfW2B22enxjiSoytCZfBx8o2vSnqLhrmE2Iq5xe1NJNQp2Bp5asD9UUkRWV3XtKE//jaWfSdnENh
EwIQg6rU5/QJYcCO4R6jtDExE7hT8jbw8gToRorbj78UNJ3YdEcqKZw2ot09gOK9I3FwtKBSb5Q/
hQ0d4izBQ21rozN4JVe8+qr/nI23CmWtf0iQoqGokj3uFn4f3YI2/bdNmQWjcxAqHRXnlgkCeUt2
NebV+PgtxNdsrp7qqbwodzUiTKgwC+A8Mt4CpMjaGv79insbETkz3+7N0Wx1/hV2ZhJib0bB8hi3
xrWn6Qe+/flh+TrdA7DpU762V8USg/4eGt1ICN8q021MJFRxnsKsDn9Kthj+iI9qgcocIPiiqnGV
qr4GY4ELQDKaYIzB5TBPFypn1VVkHDFvtujvn8ymYj7mCkVmpKPX4hvIUUJIkjRoYLlhhyGJWryI
tDaYeTgqZs1RFFHQMOaHQDhQeLPwA0ArlCNS7Y8Hu1lQjesfLE48NtyaFYWONypZsyc6LgcnkJ5G
0Cm8wlDxKR3fT2P0tqgiup+VXhmskRJNp/3Vh3Pm7eiqOXPWMR+8FqdM0UC9uZ/EzteMJOuEeTpD
1PT4XIrvXua+IMhkcUO7UbcAv1MaHrRstyWmmp4CGoQav811ckI4guPvQUf3+WZVq9T03gmeG+9p
etQiLeaUlKNBIMJRxHSsxGc4XN0JRWCZGEvyRiUHGZXrJQbRlDT9az7WoSSxZqjzuwEKZPZQ00dB
5QttkgH8ouB+Tq9clTJfTt8sebKriCGqrS1up8HlZgStfhsLX9gDj9dwmpzL6CZYcc2JSGr8tqzg
7EiFynBvchH1CZp80BT0DHmXGilrFPibjfVwRRLy7MuSCvoQLzsT96m8w9W0wmaGfWSfnrHqHgzm
gY+JGPTLyyvDMfvnYZP5n3kjvJET/Qu+eN/TLbU1lMiChW52IbC5odlsEZe+ruK/ax2ZhPX7NTu0
ZWaVS/wg37Gt0D9cs4htaV7+cfQYGFpCpgqAL/JdBDNtqFo/9vHZ6ud2bhY5pUsHDWM4obKhkWZh
l8kJgw8IFGhCDdDEm38RGS7xJxB1W46h52nmURPTCY3/FAetG3baGwwJEAO+wB7DK5sV0QGfwZxE
aRsBjYUYDbtAcMfDyt6yU6RmFZClDVcIQEn8DEs3/SEBDehWRhM0AYSbdooNysXuSD3D2W3KC8X4
WoKb9/EOG4x8VzzsmAWQZf2x13E8E0TFXoDF/vbN65AY6AjxtvKP5H7fUnxotIznhpGEk/7j8Ijp
+U69yqzzvF1wwW6OUbGNaaqRnTl/VlBFqDe5rUiindQkayYxS1nos28cKzeHVQUCLkERtxQxlkY0
axOjn92R/Ers51iDDczSLxtXjV/zUDWbYkXysWAKO97A6uMMHl8RzI6s+iBhZ0uAgG5zpsUKP57C
utpJ/iNAnbDYfwy/CVsGwY2WlVUXMTPon17/wkR4l4KfnZNUr1hQGMS/RXYaV9GDtd7xumIA3Q0n
GhvvM4gQc1bIRP714YhJtrVrPIc0GUVqwd/fsKkVMNWmYYcl3OcpRcw0iwU71jz39D4eapzHxpJ8
7W85QokQY6ef9Lqem0ZS0PzzMF/uDFABNtLLDogpu9ElJUCdefYxgaCDH2Il1uwPbhFijohiTY8N
6TKktTr8Nh19DHakdqHmEwGYbm6xWsTFbhRIv1gUAlydNqGoenWmJ8Cl0rs2PBSNhWV7CxRj+p39
JPft5r7KRPeALPq21BSZ6uukp++pPHG343sKGHNzBggI6Qi1FRS119DikuHlcgvBG983HtYwK5+L
o7W2aGZxjjBZFKRTERxLwD0k5JuJKRgDiDiGlPkYTYTn/MFfKBOQjl/vhn+r8FK+U/TxygArg9Nf
JMLcOOFb8zlLpj+uAI4de4TA496dry0Biv0wfI6708OgRmPwIm0YwTxJj8ocMpcc9YQMxOcmQTW/
WQ8I7yRE87Vjs/dF2fhztHA0y+3iX+Dvz/js6qhze1vNkZj7u+1aY9RVLopdtbwBHELf3ScO+52c
vOw2F9tsTXybAz/S/l4xlOvdfZ1CtsGuLYQ49kXQ5GsCFF8rBByyF7pLZe0fEVmwRjolvkSwie5w
lx6+fGFVU2TR2ixWRQ9fcu+nwZ5U5fi7VuaK91k+jcMMn8CACdrf827VzmsKUGsw+4iKGiFO3jSr
u8fs/kNsWGoCxFMMNiT0cZiJKfMraqhWaR8/YovgYzFxRVNgl0KvpjeL3otvu2TWPArw1J3ZAQe9
nk4rV6JsoLZ4494RpicGxj/szrc9neCYO+yFfv4vRwTZF1dggQlM/HBzE7u4hdJAR7DgRy5ZDC9e
lflBSWQdmEAnahKLHcYufk/hwhu0iYKee+WWcPFw3L/WD1r6ZpjOWRo9mAyGVXLMZ6AwHB7y5sR1
M3Y/NkZDIvNIFOcVsmUEZkJEpgxn8hHjiTuy0pc5Y59NGzyHWAMYSVg/q71i48OuUfsf/GgBLhR2
PKFoNBO1dhr855s6GDowxt2cgxyEKDo1KyOPm/PL9aFThKz0OYhFI1pn78nkhT8iKB7FXmXv73dl
U4jPk0H+HPnOgvqJcM+lAnT4D50GuYSVzMnTeZk3j5OeKRVyVm49kXQIM2XQOse4RuziwBuhzPA8
jWcc9JyPo87AcEp0QRkVe6SQr/gUBgtU0kCLSLJDdhCeZpKC5oOAGSoXG99T6TSnFwdPg2sJvOkn
NVvxdSfW668L3hETj4rM+p4w3Ev8GmKckuqHKZMbrKmHcIDQ3uPf7RE6Mgg7PoY/enYx9gjvVotl
mqQWpISx8QUNwvwD1Q91r/TmOB/I4pXx9RL5QPrO2+GWZUlX+H9U4mpG5o0MwMGCnFrka/Gas3AM
KQCnnsSf1e/Hx7IXwUTy5Jk8eSyxdR3sE5B7C/8PaAkiQJsWbx210hiYZO03xIHvx9ysTATC/h9s
Rubn9QUVBocE0KVOLxf9py3jaeVh48JcYNP4ZbjRxgcPTfKwvyFS32lg++ufEGyhFq2HlKNMrMTH
qQQpuLTH7ONvS3PAikrxV25GJKCiK/DhZyfgPKQbiFNlgCYVPDluDjaDRmiGbApjZ5jRsA84JCVC
Z4aL4RijX+O89MOmNV5rZCsW2IRRUotkFlb+1VdwzF7710evh5ORxY8dgEOApeo/ks5sWVVsS8NP
ZIQCgtxK39q3N4TdAsUWlO7p85s7L+pEVdbJvddSmHOMvyXCHjEoi6Aonlb4JZD3qIviDwNiXnhE
VvxJzMwf6ko8/lvKpLWFROgLk9qL8FZd+W6f3O9sR2jA2CXQA9IfLii2GxoF4CR7SDUYEidvKFCw
N8cyklYTltpvEN6RZ/DY6KjSb9hOOL5FBa8BbktFkwwXoodvxE8sj6K/jzNmfG6d0f7x15yoJZ9m
oUaC5PqHenWPAqB332Fih6uAklhe5z1GNhHrOeCE22QLTMfmyFGGkM98uIL4wars4jAd2coR403w
cp8nRMJvEnCAjKOSut032xBoXwhyz8bG0wje/7xILuxFhKp2jumDP5wtkz46o96IqnmiGlcJmyd7
xAtXQvWGcylhUsPsfF8mEdsTeppZ+3effmHCHb21ke6SecFDh+DgD2wAYAgG748940uJ7LrFoY0N
vNf3QICH3E0ifY4Qoe6QgroyNq1/TCH6msnHe9cmrHWNQUWgoJCgzGCoXRX2IX2cwrsjgTk9CeRm
9ll3M2j4K5JFttLwfTfz1BqiF2f5R6TK8BiizEMmXEK405xEqcqqmvcc2ZcNC0teFz2hT0h5A6+X
gWbvlvjLeCIGPo8MNtYfNARiuvjN7casQdQ0gtTiUBzasF8ioDdVwYyJMhzmIuNHXi/PCod9AyzA
AyFK5Gs6/dB3jDiD/Wb/sYHztj+vgWDj6kAbLjG9oOoAEH0g0Lh8Jr+vgfEbr3NdWPhGblENe4wa
4YzLhq4YuPUkGFyqVbYfxTcfb7UsyhTZ2Z1099ip5YyZ7d0QnGfpf2JV4JsPbnxyNiKIPfLX2uLs
lFwZgxcTKpnsluJKyG65wGD1EKTjA5VMmQGkNvsnKiV4OMgfcXrLV2IUHHjObQ85t/gtpMpIT8PL
YzfsjEy1ezAOIjerS+0uko5tZ3JHwaH60DMPU+OYvvLaNcJQTn16cYH3w4QH0dFAdTmY9fi+CAva
PCZ93eYfYz5bEpNjptshkWZ2xd4MyLhmHk1LVxs4Lb3vroLyPvMLv+foyD+4Xe4+HPmK9Rd2U1r0
T+wETNIcij4E1IBDFsIfQBxxu59s+xkyYPD2gUH+4Px96W5MpPGJYwJiI07Dn6k7Pb+Y3+cJcVgD
/g3ZRxI51+bJOduQH6NMSMw6NA4JZgy+zfrVi0ppjD7Ea+YfrjraPua91QuYpYWzGTL1mQ0t2dxm
y2zDTEVVkmpKiP3+Drsr4BlrC96aUG5NZSoNjXpoDDVbXXYzbQ9Hz3KzvHOV4ys5DxFHaVF9IkHg
XzRag6fBlh1UIH176HCY4SD+HNnC8iPR5aKFow64HwXTAEs6lVyFp8BOlyOc3n2yvzAhmPeIC+m9
YnD2R9b1mG64OmgXT7GUXkhuMTr+VZ5vvKWF0WdpOcI+/HhlWBd3Ty5PRNRzZU4YOQqTfAHXznhP
wARZSSt0F/cVflviTT5XMoTaRYd2gQv+8tpVcPQ00uDaF5Fv8s1jaXtqpopzvEEyg8xE8CYIpd4w
ai7wPm47hdshKo/MNo/JnfLIB6EzQB1MIXE5sMgt9bHrvNb38PMG8WTVWLwseI9+zCL/cRucfExV
i06Ff6Zj60ZBb2FCVRzzTc+muVG4URLu9RsPlxAv87tqu6uNDdBnKLUeiPShzKF9V6TFpGed8FHj
+RZmX6Q2V1MKSbxYEYRGsMfycW7Wd7dv3mIgpQ5GkzSJG8fTAg/ulTwntt1y0neZKL4iMFNmWws/
wefIDrB72LgXPCAmQP+LdhPuUpeT2jkw60WQ/DlEMz9LVDkfXlccDERCcH5J+NI1q0+SwT1ANtSj
Lro3Lo7V5rYAiXaIzDW0Q71g2NH5SEntNDYwc+ACF+0jEixTawqvereHQ7pVKIU5vOffA5ABf3QP
nQrCj2S+2CRnIPsVohtfJYfxXM4f9I0R77EELQU1Rc7mZEs6PMC7M/NSmjXSE4LosG8owcB6hZzg
qAqH+9amdRZ/SrNWtg/C52qBq+mc6wavF53gTAmL3jrbdLQHjf9t7jzyGRTKKdcdDRNxFhDcwwQI
SSlGw3+R/F9WW87uNmz2omKQfUJefCmhk3AQA1xoiytO4zezHMkWEFVktj0r6zuwa5lrEAPP2ILN
mcvx1fluvsfn8Y2w+OeNIT6dm60wjHO2oTMCFQtHk57z5UBfsxuyEXJRknSRxaCHZLN5ZS3QZQB5
zpZjsh6gtpz+IpFFThg/ZkKeqoUGWUAwQYPIn3D79cPKTMmjGMSpo0GQO33qDrksbgGIzlg109XI
JPDe4dMcV5fGGRgnxUtX0vJ3UiffNQIU+IWfQ5XTpXNIpXTJh2n4xuMaMIIfpN13y8FSI0sVfyl1
OtTjer+oO/5W3zNNDb/GrOMb3H5OWVfFJM/GsVQ95LakG7wqiCKq1lbDQMMMsCG/xpKQaAXER2dw
FiVMYOcyd/sDm7BR87P6RaUjFM41E5f7QGKKaPvZmUTJSYTyHeEtKoS8m8bNFq+IrkRDc3PNeE+E
jpXQscRLZz8e0lWLRM8a8g/wcnjor5P3+EaR20BINoL7BGiZD5p+LkLJ+QAS87rnR6RzngEUmui3
quG2D3RYWwjYZX4Xu5jmLqYbmejyD8rvctV5qKnRbYCcV8ungNOfhK8eWNvqfRfeSIn6Qax9JWuw
aemRHoafeTmXA3TRJarcwuMPZPIkmeVQrnuT4YIS0fnLp+pP5NeimT5RHP1zj2nwOtS1OVzk8JEy
gvBPcNesgZfRdfOYdxAA+G64/iHAYIR6/4L+vqZKmgBWqAWhphhduSpr9tyB+O3CfN73Od/IKYfN
CbCb5POHqwXPxcMZxoNYjpiaNCRfX7RGkxI1UPVX/L22t7/a/p0FnBRePeTAEHTxd1MFjVtHialR
TjCu0M8PcLFFPAZ8/0S0SZ7TzMqtkPsyjPI4jZaDeLivtyBazDbI7knR5i/KjqWMpuzhoYlUaNFS
vMRkizZyg5KI+B4QieK1Z304K4SSUbTL3f40qwXBifvThhJF0HTJo+ukMvVV8adFYHkIJ2liQkE8
2t4EIYu62ONjQQxPG1XvbTEnlwRHTZlw1kyeaFJxXvysJqTqjjdKN0pT2qqTt1XvKiNbCxPQh2QJ
su6NjW7xrGmWhhyNQJV5xj0YiEv2bekzvK6ODtL6OnG/OiMiTslbBSk/FgHFdKCmLwtFeoTVWNAa
NgE1vOskUvEsp2CPL2GyIK0jWeBNZuoDMjR+u8rv/I4jcqE1orNMVa0fpb27UcjtnrBjBL0LkYyK
94U0rY5aLMfDWDMYBAz6pbBAfIO+VwDETkYLZTzvGQjpv5OUTmydZ0C2sYViuAMACAm+p8mpcpWa
1kL6DxTvwfvIWgQznFoIx+H0CeSj76zialAh701lknoSf7OodeaPMRFZ+4V7XU14FMbza8jbN2J+
aUgL+Zg6cNkoRIU/Q/Pt6HNluRHmHiEctZNFR53x5IOkWxdQrLoYUnDTGTVAG3YRmwfzy39voYba
vMChhsqxv+WWbE8JR9bsHYDWrGhMVEzlnIZkOqz7J1xAognnSsf6y+++U94FzhK+PcWsrBO4jXXf
fItAkU11mWPmPGdHGIyM+UszlNR8/w1pT2+s4rXW9zxmTxI2HBqxFLzk6oIxfYpwicxS9LhTNK73
AxFBh+YvAUkEkuAZATxkXZyT5kO+RUN97PQbU9AV4sBj2r471424AnQfaewIFPHnkasak3nbnzAK
Wul+5LW7KsCTMq3c5PxkfFrlvoYLA058LVkAUO7Qkh3GyCwmaiDkqzj/bOnEu+ggQozeljJNLwg1
9ZRjl4bauFyrPoF98PwjszII/fT49HgHu/kAryAqZ+4M3hPFK7Bq40zKV1k2Xj6acbZIvDc+28ey
WkOgGhXHeUlp5Z1yQ5m5JqpaM0/cK8K4reL14p7FAjdeYbJfJbI7eNmkCXUKO4qJdQ/dhrRviasg
COGxKTObQSZFbf50gTrRTcxAhHxSrUoclqNjEw8Pn6n+xIj6WJBAh2rxvkJgy2gBfYtSU2wJOzXW
vSYSPbJMfeWxtyP3QCXPohV9vOwLuodUg+kNJT2Qu/H2GdRcRXxJNT0RiHGxeM6Bq4nLk5ecsM7v
+Myt/I1sHuzgVbAX8Mv4JRJxFQwKMxq/BNQiM9t7jqxGiLh7+779IrSKLEIatx5LFJlCfdVZ1YxY
UfRcvaWOv6udY1sfLLCG380ac8FMXT0ClMsvhJ+1y5z2mIxcUom7SD0S08koS6jUzRlyaXEis+iJ
dLYBW8mTzACYhDb8MB4Dbpgq41FOEsmb7Np80SMu0ozVxXv9wLj48SAZUfVjWGLwdxF7fY7Ad3z0
JKXgiJvUAnwugWT3OOzx805zdAIWSNETqTDwo7DtMEx5lQ7pi4UIMELG0oYwo0Az8WOO39yQXyZ4
9JDWYC1kdnXqDd8ndh2zuXNimrhL3RTkHwj5/9L52rutut1wR4KMK+wJcEDMumbOFuph6QRv4NfO
xtiySpMly0aOSzSbjQ4R/WJAzlR4XcrOPUgJY8lEZIa6ZKVP7AaDo1McM6QS8UsX2vmgx4I07jTC
h65wKU+buLOrgHiYLYcDhznyB1ixV8P7y/zV4+uKgNFkVwRXzaq/Zh/NET/IBC9VOzTTGW9UAZLC
tLXsIUXhajlnVMKxp83TUNtX7CdYcB2VD4ze9DiZaG9Ot5YI6hDfwXM+dBjuXc4W/tow3bHeO5rG
mRbD0G31mTLReIGBpmeVVYmw7f6WrU1z7utyy82S0f919UAwriEIKu8YwOSH5knxQWNPmbL4/kKo
o6i5pJRUH/vBg41LOn6d1rueWX/72w9ro8qH+uJxUSbsGkZDVCR4TmOhoXbI33A6SyL9OSV7JofY
evrwDHEbfmlJNVmEe5G+B2W4EnjPGI4iFwAZpdSEEPLBrLibw1jF6MBHztjWvf0Mtet90m2KY+r0
vRdSGOdV06+O/hVVR4RLYU8PLmMHVX8cPNfoqpiE70GhJWZ3MzjXh9Zr+9sRnPUVU/KxZCxuENG+
F6lfPD2GP+vlP02iGKvC0ckuNAQAj9yAjsWPk98tXXHvskWbzaq+4E75Vz2MbunnCGPZ5F8xhea2
BFyAs/H/zf22mWGHIQCBkCmP+H9Az8SnnE39K87Nsp5rRzEt4zBwcoSXfPIbChDxJgZgl7ADtNk7
FA2Q1NNsvqWBEauljsdKWc69TqR3gjlJE5670eKqWAPMlH1Uy8y1RAgQmMPE4F1x3OJV2PPofYgl
mfNa1DuV+seIIkB4CeEgTGdvGp5SUeemKqa4b8PRGX7jsb1vSCrDoLmE+Y7e69sccTYWaKT8pCH4
g708p00RMIw1C24rM+ikeQuVRTZhVqP2YZwrFt8xT5lRbN4uf3OI1RdxVFh75B3MGctpY6//tMmn
FfZNFOWrJ2Sofu6ToMRUi5XEJAR5xFGzII3cJ5GNaYwnPXqE/S0Q7A+etTPuf1+eubsLljX4mQUu
NShvBtg4nbIYCfaVRg1UwLFauOz4xDmAQp+aQzkF5GWnrbhvOaJZoSniKQHlrwuhatBNqCOH5T03
V/dYnnUssi/YaEjPBH+Ty48qkjTBNgkYG9GZY/X/qcMDKIWbA3n68IhKS8igGP07Mklz7pskXdZH
wOdADGf9EDvQjPP5TuhATcYKYleO5qejL1MQQshCMye4N+XCs5UiNzIZOCNB2U3OE1jCm/24WXUK
bnao7gz5D82wuEmIlt+glhZOCoNtmpZ7OtawvWT7W9R/+WAsJQQHYyvobs8dsUd+EE7Slv7Xug9b
tg4xg8q/WEfmqGuYUZdTEz3z/XsenmsMCa3d/bGhX7HywdWkmH17sAgyJDqYDYYIzc93KjMFE6j7
XRPL+Y4bAtauCEINJNyCukWttKkur0V77B9JHOLnLi73mbicW9GnCEe5p2chQIdlSEI/rh6fPtcm
HoEIPqjEtITIuNuqsxu36s3l2wUMSI1iBnyqrR/gKg9GtP6Jo4XIHmnLs4MClL8B6FlA/0xpLFK2
MnmSOE35afg4kwfgyxEabktbV3PNV0AxMQrwZOTEzf0mJR5L7IHIHrkCbg4yLO1noSGGvwClRyWw
gOlqJuIeA/RAqouEkAnX+lhccnZlo4i+rdKFIkwPiiit/RkV0blSnNqIQ68TbvcA+5ZdULr5LYzv
rPYy1Ks36BxE8qMFQSZ2RbkrScNc0zZeGNEDbF+nQDMwSjek7tCLDSIxQR6Ad8TlXwauiYq5m+pL
tNWVaqgbHCa5ITdiAuGTVW1YDBPShOig8BXWyCaAeSW3wcBwLN1Sw92HllcBkuYLX2cEOfB3bJMI
Mc6H5ZspRTMHxD9oBtQRamXGASIv+HwICYa803a9pbxECJz/ccujSRkA4EtmlQkPjNBKcfLnorAi
oxELiUjndae315gJ2SQVNQoOBkiWLAwDS9J4CBcSXMHjjWgfmkGsrRXeiLcw9r1mcng/386q34RX
xtWE7Ywaj+kHeeon7lhLt7dpPl50xmDNydFZnEEOQvwiKvAAm9rHkIn0DEcudQGbATDyJAjo0zt1
ZKIle32ibRUf/ydOS1TvSHqHGb3QY34XzOYnhYcEaQ5bFXY21CNBhUz5+LEIrkXePPAGmPjxP/U3
+MKizPlYFRl0CbM8hKT7x28f47HhbUVRfK7HDbAfFqIlrCh6Gs4v3jvEKx2KDQmh3mvDMyYkVxkg
OvjkSpBIjGW4Cm3GQ0JhkCR6uCwWKkg7euAlGvsjMgiD6MuonUiL+pSBjhEhe/juwTI3JUxjt79u
sRw8BkSOEi8hMD2PXMBxztK6k7zKiKUgYSb6WnidqEvGEcESFhHsQFRNDnnRYjQsWCZvbEgxvABI
JtYb0CTOy10egb0TyMXTgT7jbbG9xek+2akeVcCMOUtiLP2B38KVEUX4WMb+3f8yn4s4OIHKJoRV
MsB5yHPfDIj8l0OlN47uYQuPFcjnBnKLGwSxFt1r5O2s5CNwi4sWjgXDKzaSN5gx3D22tT30H0Tl
xJgysaNR9sfv9HJyv4x68TVyNIPl5BoJIzJzHmQyBwchiYg3flsRcfYVxfT4/7QNwocIUTqP4Mca
9sd2Tm/jwHiAZImA89uRCRHgrnq610sHDkAULH8d6R/27QI10oIKG4BQiw9IO2IFqzKevI0M7cbD
GNF9VBv4qEFTYZc+OEmx+Ylt8tti07OeBO51Lih9hl5wxgTJOha2DBgbUA3GJQrl/u/qoULsPhhX
0+8SGTJI9xJLznX+nbb74aZnCemhcqqhVDH1++xdrMwlSXib56ZPiPRx5Onz+0Tb9BH+68YNoSiP
eUC5IcHrvozQ5YP7VsmFLvo2kQcWSzJjVrvrL0ALiDzO8ZI3duUXDLMOGCpnTQaQATBwZ+GJyTsg
HYvI2n89ewXbqcreqZGbRnsxYIa0+0T6Uduk+++mYEA3YdkYZNJR+AEJLiYvEAAd6BR+ZMJ0eOmW
mJS07R5dMOElAUjZyKcHFSld4eVB/1LHtOdU4c37WRJncneqkYAgOyVgDvuF0ZwQAaMPLvcd++CG
Rr7GzTFys6XGCC7RSzlCMDk8vmYU7iIWf256rLHgqmACfGawufjPxyXgT+P+LnxWj9l1XwU6cQbu
z9xRlmyWJIha/Wkn1OUJRHszLlcFgTRevX4gDYvz4VjnIKR9g6NZfMS0j+b+Vbibu4CPnYbEGOwc
qpbvZLiRg2Lxm72n5fpJNv4QzbXIM4s1RNeHT2eJzuHRupwNgc2L6ZOC6VfjDjfIK0cAMwM3WX9w
Qz/PcojN9Soc+MIKQFOahRC2ZorkP0EpZwDI4Meb0nlFV5+tOmbm/kWApjtlWpBFWY2RwxJaYAtb
ABHIgKXXPT/tlwzvuyineuO8g7jG8H/kG//iFVp/4renTZ4eOXJI9P1k1wH1inQAcP/Sk/E2CdsG
MwV0GVFJGAkmV+xZnIXE/S5UzQHMQXfHFlT/YARBAwEi3nwHgqzPt6PNe3a7WwRiMpl/jT7ypkhZ
qZyi59ccJbj5IvaWlibubt6o2pSR5dh7LqE+SzrEOQ4YCGx2ch1t9wT06jLgxoG4oDCcxBoaqlLA
fS4MBHoQz8jTz8rhbmcm0FK+f0805vXgNT6TuUSWuSuTLox+DFWK8FmWS0jpdPeb0ku9EEYiik8n
Nw/70WS9720Sioq2uP9SJ0FlEYIJF1ib9sTkVIEWk2kWUDvkfw59S4JP5nBqAG9FtEp2evkvoHyi
snOewRYNISU14DI8dhmWqVAhHw3waqq35gjPG9qvyXDOuwgECfKFd546PZJ3VmXESgKUXRO4P37L
7nLLoG7S4szWtqCaAaNIsUQPbTdHQCU+GRiEWbYG8qJwpQZV+rCFSId2RQ8XRcgMOaQPFT+Hegr9
9PWqST3vCABa8nlDjZz6VtvBdmgWUbS8oHgIBIaaO3AI9yAPST4WeeKP7ROMrjp2m1/ULIRdwCZL
YFYFkCeEvOjHRtw0fZOj1KWLDW+ioQflahAoFCZ+1vRidKch5H40mJCtJZ++aMbLCO7CRP9CoBSP
roVThK7sOwliTD6EXh7wZ1jgPXRmCdXWKB7FUtSfMWTdt0QqmlDhxAJbIEyryul5OGfVpysjLseZ
/bN4XAgcQEkOIM9lzWgkL/O/9O+WWj3mrb/+nCFyCOSvGS3oEIjeneY/iyUYl0zuY5/hyt0Joz9X
EjmCqQ8wDoR9F7I84ctHXWbnCJZd4OjumJO+LM8zu1yBza8IArW/vuYwXBvEm8OInZDA3479XV67
oKuDacd/kj5oCsrotZdNnmi8sGSvPCG2cMP67Uq9tFG94jkAwfuo3Ev+Ff6+f7zOXisdWnTCa52K
s6k5iv8zGw+Poh0gZ0RaUaryQH3IFg3asBC0BSgIfpUvcLCOdYTwGAmRVRbR1fm90ybZbV/rzBPu
GUq9yFOU6Zz8bFTru+0m9UxEubYYvxOLSgtzfXdaiHXNlCKJcSonQ0z+54Tn61oK2XYOpSzNPshX
FqqDlS+SrNoSKkbF+E4awkyPioKP3b3x6PeZWrqZINC4SPXMBpt5wIxsXjPtOz5CqSD25sOhZMRG
K/M5lMRtybZw2kgIrfoGQI5KKoFGNkyaW4BGC8p2HenyQ8IOE4SFpSSdbcyuTVSPXSFXJw+JS0Zd
v8AHJiRFkobfONyMq4b+KHYDo7av3BQogl9ErpuJOwfHx+e4IGfUU/AhemSP2ZdJTTAAj9ehOCdO
+5fHChUuBsi6p5jZ+grBAWjQE15G57dCYB28Xek8nI9EVSBAVBWANzHlhIiTrM8l8a4RjACvfAEn
84CVkHaJV0YU07odlBmPm2DeFoD1cbZWcVw6lKgN/XQpz1Tzf2y8PxUdUAo7tUXkApGoWSyU0Cy1
lFADT6FNYIxzADIEVrFiWvpE36MyBSOz71BF/L6gT0ZyLjULFtaRnZ1GVDixWWDCkMT0bmPWhPNF
riY5Ki0AvMddSMEFQ5ytACfrMRPlUlnI0WiZErXYzKSzhpaePl8ANWzs7gAFs+7T3zxpp3JUT8E6
oKzfVhaX5m0zjGH7NKs0s5hMi3zs4FJ4W7sPJ2nUEPKweeFF3cm769BBnTCk+JzjXzSdfkTmB0cF
saC07bI/Czy8XfTNMkQc9r8qjB41s9ikM2SzNmcv6LFmD+OCe5Kd1z5iI/vrzyi3BG3ntYKnNJja
eDztV3Q3pcPH1zHUAvIS/sS8P4MuCe4DoJ9uRoUYYhVWiDogJtcVLC4AEJiwwxjsjdYc6OTwFCDK
khmfiiPBPHzR2rydMnkLhdTTYpcH9jPhmW9/vy2o4EWoCoF3GO9gY5zE492xh1g4mCI1e0J2xx+t
9jbrLX9Ns8mtIZke6MCwSgLqOg/wccZRpPggFLrNBJXPHv4v4qVqY4zjBWJRMSZIMFj0zm/AjvpT
nrvRUlnSa/tlceoi7RnfRkbyG7+wB3Irrxvq/eIBIKl8N59oJhG1R6MQSx/eTkAxsoRGU/ZZJrco
s19YI5D+eGS9o06aXGNGPq73NJb+PngyaZe00JLhN3h6NcDStnwyAhLOYKnLypdABCHZeD+ef0Cp
ZODzA8Osk9sPsE1cr+zIxHNKZAdLtu7A5Mx+V6c/6e2Z0n8g39wyIstFIu/RIr0l0gW6cLhhcoiB
RxIIqdmdPJB0rKNao39juK4nukr0hiiNa70W9jSSX5zeDZFvxJyspNKIeRxL8LYdFAFH8YZObIZy
CxKZaOVs8zzyP+LbJzvpw3Xqd043x8qx4vwWpsbrXj6KbuAjZ5xyC64RWV+ZycRG/FSxfIfg+W6Z
+S9+UJJdHJygVjZhgkPS2YnB8UM/y6U0Ro4syjWV3FFxEx1z/z75Bg/cSMp0pECVZuaQfz0akmsA
GIty3xj9zPqi66JAlGWdguTqyFf9ufA2RIO4D7XIWGvBO25EFFTlMpwo09ImytplgDKVkJUHaj54
OgfaWMwDklkaACTOr5WORAeHP1qWKdswmhriKKUAXicfUQY5JjFgBTAtMjifPlVMlAei9L8T6agy
APG79oz//4vEj8AKadg/EeQE6UAEYj9QyPF7BmSJAAZaBQGyfGWvs2pvHs7nQj3odMRiKmhGaloN
pqt3E2JSzVfdpowkRhL2XjyWLyp2GypyQAmRk8APijf+Cur1cpGL02YUt/y2eSGEhz9zDOVspYRB
gPRg6HJ0Wpp1QwWTb9AvrbI4e3C+y9HXfykWmBWzqwOlxrTToEGzE1PG5sk1MGSPeoO+0uyxYBHR
TXGzre4mFZpTJvoY0en0bU+QTCBZZh1xHqEyYWiwmoA3V4VVd64eJZieN+Q0ZvgjfmjkATxDJfi/
cEpm04ZIUx8BXayRFPpicxvMb5sf+UPgazzZKWjGGhbAYWNBW7Um/9Z+mL8lrhr50F+SXyCy673H
yHmSWr/Aa+49GF0/UbKrNncZK+uRfGKsrxm0cgkfBcE/hrfEezBhKZJQpiOh2Rf/HimpJlGj8eTg
SkTN5UGB0ZUD12Mg3JCKccwqGzGIQilgEVBdwL/Og03nEcW+uLpDjUIc/mid+KyPYKgD1k3men5T
XqdtXbAjjDVSPR7W82GlBeIwv2Yu30lT3quOeV92R/yAF/5cbkqs01TyCqMz/1BOTL7xdM8//256
LYusqc0xAE6lKcgqB4dRkLTfMw+9/QODFdkrC2SHjDuEntqE0pE+/jBbrD8i6gWZ7kRHJCA7kNne
i1OOHxWV30S3kmm6Glr1lEl/cj98rYSw3btbLg6KgBWmhFFhYjUKlUuiIRVh/nEhm4XgLTd3KD0m
Q/AahhRYbqI17zOuJR8F4Vgln4YPK/pWuAhagRkDjS8SQ0TZNOZg2SIk6nBQK/7gdAtbBwXgUUFo
M7J6X3Smt730L3D+IVkjEUOGSM99rvRpSXtXPRsutEkhjbtt/+86/yf9ZvclyQzEjkZ64Tff9bkj
SB2stiqOgZLzzxfBnMNpEjNgJWRzGw1EHiV6O239PeSVoRK8d+pwKy5HxEDreNf4sOyenwS0u12o
BkVyyKW2oooNIdyH746HC+CfOxViNXXTNiTKoX35JZT1sRuKcH1tR/lYuoAoo+Vg8WC4NeU1GCI6
V90kOnR4Jrd8/wlqiiFek56pneVlC1JsXtc/H2AU57+2JCQhJ0mPIhi/mYwsBHaqcSO7t1sMz71A
sKk7zi1KhplyMJCOV0C05bRCqvwz4anN3pLoNR5Qfhx+fgMJpT4VkkbAXflmii+OmPsRJwunb9AL
rsWYH47TTZ/yT343g9QTtIYjkecAUwwjEGHpEGGfvfAePY5P56ygaGSovVkgvkwTugnFXkMAdKbK
mQiXzcqMpDFh06T45B6RpaCfMwXTkzalRoLoCNn/xlwfLXgWlSSrDC4OM3JTow7uFsJWo2JKeIe4
/XiCED3NRgITnf2OfCV8uj1sPkc+/STuidmqZ+NiBMwkUQp+Bj6md77ib+uI3SLOv0/qeZ+zFHYf
NxDKUTRzgMQI8PgcQM7xYSVWzywXJdTb8bV7eRon0XUBtWk9IB75iPv7wY4PdTnCJqYE8mWVGkjD
bcgT2J0fzBMirxWpQ1MwcmJQxtmmt2LR7Z8eTEh/QvR7d28z6jYYm5i9F7/JQ2j8Kd7kp0/poJEt
zTnpoH+WymhmTLF3r2Q2IQwwxKdwByKBRKwRPblR8El7LyzPucUS/yELi+N2OO8vKp86qPC1FHzL
HWvZl3wAloDvCGelvB7+SWiCIek59rluuJ84yLZoqpA83v76Eygb5ZSHMDkbafd9cfbkqw+2UpUA
rkTAnJ5wKfBy4OSjc5CTR5qjFE+Jjs04BJwrCyUajCtbdnLW45v9tttLfzU6AI0ZiTuM3q6mwbR+
H2Nm6e8GRTNnp4binNz2BVdAMZfCN/0vPVOJkVmTLPJd1za0emXdXfgbHBo1ckuzdXphEvv0Yg2R
igz9oY8uc5ky39QxCX6+yCEnm4P7rKDYFUdi8dfqgosOYcf1PRwyWAuNDIQNE3Wwv9soUcMM1VFr
QVN0LJ0QxAWvEXpdv+aQdr5BF0uEoFa+uuhF+ZJqIaLN0iExReKzoJ2Fzofcu3rXaS96gU4D71ks
Sqvm6ba7LpY1wGggj+fL7OaPbX96jRTOvI107mCIgC/anSruhxT5EBO+6mnWSTWfgci/5HLSODoE
DsMorlsto0R9aVVDQjjocnmTTkvBi8cQNnsSy3Gf3rY/LJhE6nE7kYkCnsBhSNe9wvTMXIhUjAv8
VDHMHxi3tvJsOkJb6428DvTSUNfocQzduI4xGM+Zth+QFI0Dx9vMUEXFZFtAixEneZu+yEfAt2cm
ITfXeClz63jf4ArXTWRf2Mj04ZkAKi0WHWoR7vhm+hR9YLM49U4q+aD8BQSUImmUREw1vhB90RGt
MutORMg3BOx9qJYQV1v5x706xTNFaq2CQOS2VB2BNQlPtMam6KotVn8GANh7yr3sVIQhYx+TCGmW
CByUjeGJgiYEKNcxJew94JzwOdXs90Jo874sIylppoWnBzXhygKKSK3cIZF3iT8PlUbfU2gIDoeS
pze0DoNf6avELRgnrVc0Z+PZPTcds03xEgsuaAdzEVc5m8a9Zzx+Zm8OUg5e6lcBYm8MO0VI3rzE
m0Kyl/0hghuzILfRGTBfFu/Ic5NwZyKlxMe7uK7kODmjKAQyNhBtUFSkjL3eqWKhTffPyk4pYaFH
SBFISg5qXYWNTfD0hI+awAmXsGL+1dGiQQ6LURDcqW/wVCTe79KDm+cwkJZoupDakCgnMB09vlLh
JPanYqOh8itNlH3iJBT5dw5rUzaRyUZOfFoovQ5nZ2YXwdeHz5mm/gvQRLe+PsrhC511BL3x1oxZ
Z26B7g9xMxdG2J6UgdDWGYgsIDjAR4huQVc4b4hoZa1FDEhxhy0H3eYNmcpti3Jb4olB4DDEJtqL
+19TEd28Ms/nit88W4wQLxnVP91djQEWo2AP2M1QecXQuvFyTu8xcgS47rsJVSJNvwN0a2/ALRb+
yoQ6aafFkUYqJutQVECobsM4M3YYxMGc/d+cbGQStYmlRnC8FLVHkOQuBCUOCiSy/C8yWt7GZV7z
Tl//GhKosnsfdYbVp4vk0BRHriEsZ6yGvNDAkbUpLeF4GoBWMbpOGmLYCOtZX+PEeU/x1lyagASH
zWubYxrj3D6O4IqnP34z1sOjSMFt5kmoLOW90CaZfP6XG2Jm93cisSIlNYKl/04XDWJRg0bMKeM7
rA2mh7jHBUHmSSXkyhEZESymvfX3jYLFQCFZb/k6sfI5qUH/zHgH1uI+0EUVFsfGz3SeIGEc3qSK
Qv3azfhpLgl2mlY+CzfY878Ea1Qp9HUG0B7sBzWPLmZTo9z2ZpzJNBr0kD4IW8VhSHMKFBMtHVxw
CSrObgZqhMLH/64xHPG0ma8ZP+PkYY18OSSQN2iWRM2Bf2l3q/2JaAi1sD4nmLs0UnY8Eon5DSRP
OE9Et92PQcre/EYsSHnPfrsfdCgoizIUJrcDsiwZOGTK1tDNTsp5dG53BdcKs9Su3kmL17bcISdH
aKyGUhO/3dEZBNrvy4aOkobsVK5M4fhCCdnn5HkYRz5UmBl6Zh8+3BOngrLg99SMEsv/P6i8CJJQ
RAWE6llF1cz1W1iJiZR9GP92ckT8g5kR66OAjoKQTz4QWNr8/yc7xwzaoWnqHD6i25+YV+sQaQII
80zgDC1BRHzx9Fl0yxd/zshsJ91/JJ3XkrLoFoaviCrAAJySgyKY0D6xjIARlaBe/TzfPzV779oz
0/23DV9Y611v8DYjPv7GhVtagQLVPsZb4SuCXj2YHqHp08H9ABhYNWvIu/Cx6fA82v8GlQQbu29r
fzBR59qLrk2wfHokO6BMMO9ZazFtIbQDVxJKpZ74CCIwQewyLhqZPoPb6zHWMEB5oPHG1d/qg4I5
8qSjMx7RYkFmxi8A8tprCehnjPnFaOPgBgto6muXySCsllpajs5LhCMcqdbPryaMAoRck+kXl3xh
922ZVeBV0QDwhMhMzDLPDi+EidTN08QSGQbQwSa86Bt+25TGPt7QnpYJgBnFdSh7QDV0wXVWuMWK
kYb9ksA1+JKooaTA6T9gbTkKsDmK9mCw/6wg1HOi3zwmW/Rm08/058n7cg6GB5vnMhrysYStorBi
FrgX8MuTqe7VaQUl/0OU7gqaA0kg5VZ72pcTcySV6QK2UDA1qQho7+gxsdDCI2SABhp55e1EyACF
W9KbYWvyBVhAlgIQSpOvQh3pW3kIjtso7qZn0wB3a045mSFmxTiVqxuWF3ETB6G4oMKgM94BVF3A
k8munvItfP6AwJlrxj/oE0eQ8YcJKAtiKXcWBgmV84p+jbsBkcU36oe7Ab7QV0tfKOwvgMnRB0Ek
AudL+BhzqHMLlkfm/u7TlkAK6qhPcFU+3/NavM+OcxHzg0VveoOOxJDmzR30pgX7ozTk+BYAGVf5
3WJDzu5QB/bSlFP+k9EQw5wFNtT1EcS+GmKd7jzwSU4fKTpwmHkNJaFf+jXPhH20NlZvWAYJSeIe
orZ/Tlk3D0K5SaE1uVgwkX0UD1DYyTK3tfDrYncPpn1jJKGfNDLoxEdX4g9LcAhd+daZGmIXhmvw
xwC+/jnf/DALYKJWphJzZjar0zfXP6sxQJFZU7IZAG718KWEmkXpVJg3CzWwuYhbruUq2zPNPw4j
eSQsHrl0OarfwehpoxppHcFJ3RlrtFxbxxiYGpNf2XvvjT+Ypxtqyxb/YVp7NjbW6auGi1qdK5wK
tCfceSDs+gwMwIHDEvcSMe34TV7QzogZhNm8qPnNobRKPfdjre/WAt9mZt+oD292OQdkZ2wl3ErO
S6THvDvlRJKqMP1AVUf6iYvZZ3I7gNvEG6gim1mOdfQTIFu1bxNAYYgYn1BKIdKISBY4LvA+icSs
9o25APSpIN7VJ6YDNJCQuQbW6H8Yb3shaWJw/KL07a3l2gTL5pSUcJECPqJdJKYJRfuD1G9hYXsS
/s4DJlgwmKksObl7uOKJlCcpbU8crJAJoZMsFmBSpDJ4AuO4MExjBZCiLDxI7eTjlIfLgaArpyQn
SXILD3iDR1OcerF8oP729qQokP4y8DB3+Ypguwu+HS9XxrnpHjAl8SqrhUMLPRuaFGMKGg3ERSmM
huTpn0fM24VxGHNaBIhD+l/0SSiliV1AkzORp3Q7s2qB96lg9MOAaZ27P2AqizKa98hQB5kPXYUa
gTFMoOo6zxVzheBlns54sqGAhe8rQ9rGRxhDX2QxTjnHSodzmeA8a1Ygl4UAk/7iB7UCCle3Jpxj
EDCw409FUrpAucl7ACegJQU+R0TRcKgSQyvj3F9y3ffSL2vqMUHGHXz3EvnYIgKrtNFRzrt0KQJU
ZLIQ8VgrMEiQ8IHGtGYtFKsMR0ALeR+Myb0Tr0JkBQEAQEX6RjIEoNLazH8x4yXQqoeN/+kBl9/9
j6UPCQ/EZN6Emyt+KgivHdDB6/a72p6GTj9mGcNWqi7BfduetrC+iaODom4LTQ5zzGbdIOEExfCS
qZNQw7o6GbrQ5HDwuEKGgwiDbrrvnuFnTc9TMousPMNjkaSnxpwhBwxo3ANhFHtLnuuz0+BwAelS
Z+EPHW20zRMcsMNqqoOLXS1miITBIRsegqVIMFJx7ifo4uH4s5/zWhohPx7WAYYHCLraqDWngp4k
pQZZ94w1QiMhTwWl9tcMQ7B9xNeA1vbQ65zouTzP8c8+CwELfzR2Ws4SOAiHATRZRJHBWsgKX9gS
f0yMIV6m08xxk/nHKrxh99iOvtYBvwxGpjggHwZ4fqgWgnR7NkR2KeNvjndA8HYOvA0PqYgnKbgt
9UOM574nZtULnCAAlUGJsMSLBc3uw+aT+B6MFLHI4W6i+OXKem5F3Iew3CTyCYY+BjIBAIVVtMyq
IB+FOJ1Z9CKMvK9zvAdgMXd4mNCXFQkYxxajxJWOaBoyAMxE+aS9bOkqsmw2JKKKtrFhLoiJMoET
SNhqV0n45Rj42EIA7HRMULUVVlCyd9l9fSMhvc8bzJQJuQbxqSYPWMxfvuaSto3rj5kNTBFryezn
hB2ZsqpxNulgi248Y7Ja4WzBD7VW0X3/WQM9dKYVvYVMV31HfrqhTmcHVthvNn5qwVnypT44FpPs
1CBu7+H3FKaPkR3JsW92/6KYWSDIMq8+zgbjG6+NiDZzKIlIzfI+zvFBke2SB89t7/sFFGbKFE5f
zjtTSFMGLPAnQEmg+2wTPMbRw+Mgf/Ye0elNfjCWXgBHeBTxca7hg+f9M7vC004gnj2rBs+6kSc8
hI5MfGnwFlcNH7tC2uHAFxA64bPfLn9LlLVpP4OhSw/1tp8JsFWo4iuRoUCWfQDN80KClp0x/dze
+PH45wgXpibq+8M3e6tEqM+Sir7/tO9sUFw1frNDEUr0fzAR73tIVPJVqDnuyGy/Zg7TisPJPwzx
bPqtf9htQGEVzFcD2yRgf6JvAYp3D1fegLL3PDRqnb1FN2WXaMv0cYOBO/cCfAj2MljwtltC6moT
xFxjY1uB8hB7tG2Dr5iAXeCCIO4HVcAsMf4kEAESPDgxRCcob0006hsVg2GTFYMXMix9b1WJGGcY
R8w3P3gtNCLPy1UPwv6TUryFEvWwcm4VSJkwXOYA79L6NeYFfDiIN859z+wG67TvDJs04gNjWOVU
usxwNh+XEcGvDCCq6yYVPAIE84H3Ph3PAs8wks/HT1eHirfO10g5FsbxTBlP1Ugn50JzLqKXbv8w
qwKqmcssiHuIuoWeFfeBR6JisCkODEwkcsQb7bIbvabNRM8+zApL99U3FR2jBbKrIxRPhy5o/84R
qPgAAq7i3bmthGpFdBiCbxhn8AhxA4Ck12IvJqVXXLVcxO2MtTaTaglR3qpD4XZCV809KQdi2Gyk
krepcZaN+q0nl079h8gJrxuQdZ73pu9d0ZP5KiTVAQxXUPVmR1orbNABUcwsYIDap9tvTWoFeVWR
6dgkGsMR9IwLDCtB5JGifDGo542imy/MPk1JavkW0qxggGW2XIIYMD23nxBw8TL+nAyv775ijNfG
g5QbkkfHG/HgmAPhnX0Cp0m5gK7wghURPphG4fjyzLDj9s6mibwcWQg46AMrFjin/NMH8cKwyp8E
vLfMvZ4uVhEAFumDh3aelvMGr1HMRE5QiaspKRRc52MuZ/G18KCJv4JHfuPmUxDGdOAM4++8GW0m
X+Z1qP247TMOFSA/IVVnxrjAPIyy8HvopYKjMGsgCrKcdKsM6CNhqthwUftc/Ksi7vZoLUjpIGfF
R1Kozm4Dq6VUic7LxtUcyKaqJBwu5ZYITJqE+w6vS2osqDrhL4LJA8kFdCZ7LOCrdkNrUK6Zx26S
25hBPXIUHUE4Ejzmt98xDr0yQlukJw5YiBpqyCsZRQkPWsaZGzsf2B/GjdwvFFaVrR/7tXv7LXo3
6zl9zf/GOqOyt9i8egqSx7H/2L5ZAC7x61Sw6YdaHr9JBnobE3dE0g3MIQFKH9RbcQO1zi0hcZKF
MH+nz7AFOkLpz4XJHZIzrn/ZGo3FCuiPO+SJXSuWYNB03rZCktzdfE16AlWhv/PxNiaMDFstv0Jt
/ZsXOBF5fF8174cYRTtP0x2YK37BEybcmGa1K5HssVpxgkEps/CgqLmcvN6MT03slYs1TqpCHCT7
wrv49fx8+DXeBWwtRlevnvhkpd8BqALjRRjQHp8h7SXaDAaiMGiBzWFP9oCeXrNbSrqULwNBi3Gd
PHuTqsRoDq+JFtyWb/JqAJFx3/qNGq/zcvrAGHFQCESMN+91puwGfgG35aAhTseLDCY7zxBNe+c9
6YtIzHojO4fTGnBN8yeeJ/gcp6+gxkw4PwI2QWM6oE16TZoUCmqvpucyH+kVP2aIJwMfIBMUWA8+
kb4FsegLzO5GkwgbtO8gcoofW53j9EImNqNUIgxsVt4FB6YeTh04GP0VTFFX3fZzGER8Ae/xqLO3
PCLUvPuBn/VM4T/hQD+tILB9aLjAOSXB8wWN7CuuYFg5F4hYMXXrAHEqdVttmh/G3DxNQIWRvK53
4OD8HQ3Z11hWNBYD6+a9/+AlS5nC6c75jsuDw0G21MIrtPQius1/4WYCw2IB42mm4k5QW5vWArN7
1vbj42G7wB8EKdaBjfux/zDEC2ilce69sGJYAWAEZXSbXvzh9o6eDyEb+CzUEcqgq8v7FYp6zM+F
5o6zM6PltiY4Nc8ZrpvDIwZRljr/TV+M9mqrmVXCztCUlmg3mT0nlADJ072Pe9uL+97xxOf88n8i
4+eBGy8jFiZDqoUvM1HKijk9YqdxIcESWYz7Yl4Do0I60uxyfcs+Iytuq2dGIPYac0R89RUrwxrr
OBwR/zq0FKQH/z4o0V7YQkCxgVXO8Kg/UZCkIqH2quVAs6qTGNbg94Sw3Ei29Bt2DUsd3KYR9EQ8
ZBEU00tlW9XfcpGCr28I590EDJwmtT03HH4FpOlCk40DMRcn7uqRNAJYBMWlr10Rq0CovG2sY7S3
/BTaZfhIk3MakuDWi2F/2EIhoNqYtyUps9AiJHjBeczvWy2lz+EbIhcgB2tBqAwfH1AKXekKqDIT
5Ikfdb/kWaEV3txyJlNNv0cjrlneUiKhz89qP0MTsKj+UP1Ae2XRaKlIPWrE3Y6TFUU4d7AuZq8W
M8iHryBoQs9K6mCsEFvxcKToylxTGpH58c/6vl63XPlHTDBDEm3G0mEAIQvsvxNkseHbjGiZC2h9
f9IMLDcSOHMeI995OwgbvM60fdoPlIidg1Fl8xLl5YSqkkgbLKban1nAVSX+9RZqyvgJExDIrvFe
KCfAZbiXflZOYcUoCSxDcr7IFVS7Vy2xt3qMHnhvAv5y1pTwt2QHCPueCUNGYRuIpp+7DZyRyxIr
ojM+VlWsrph4GmNp8V4hosUDqs90MW7DGkfglwPA/KO5hy7Qoeq1FY1Zw+3Ixr5ObukcjGcMjOLB
TdrMXz1/qDmGBoWDXXJLb85cdgzwMsY0zDGT4nBxNKYQeLiPOKPJvvKZALuP8ALZl/IXzSWMAP7F
DFhq3Hm9CHPpw2AEE7aD9/K2j/kf8Csr4Rv/zCorJjcYrlxQJM8HhYuzK/bOH2AijFxguyJ4tHVk
uHDKGKeIocfDSiCFsZVzpwPpZvHABIO4gyAT4t2CCw9+ErQkvJfoRGErWxSLhG/FG+ZU+mHjD2fF
ie8ew+qhtwemI+WQowNUwoh1viFh4mvBCIsHzGuSh/WH0SM/9WiM1cmexuHPmN4c4Ptju7sd7yQb
gkp5ZZqHYhqMCUpyGdOuAGSd3QC6yeWornl/14hzmWGLPmcOQFNlUV4zczzrDIQEckXE/R1NYZ+x
N6AUypYtDm3WfdqB2kO3IalokF4CtOe/03kK2/S2Tgxuqg9KERw6SA3/EjMFHR/yAMPwOi1hWpUM
uN/+izWvnvlT3/988vhJhfNZn2qYM3ASNEqQUIHQVh0hadG6uyisudyd/eWDT5vFxGDd8wZTA8NW
GofJw31QZ18XHBUIazk8F7nbRLPa9PVpb83+u3vrMiAMjdp9rTNnxifgPJ59HGA1iztuYB3JX3F0
KI1UC9ZR5rQ1hNgGWxCwAsKmiOZcoLRFl3kZ3QJzBx7mvv+evJc5J6ModphF2RrHeePh7vIvvfrn
vGcYsk1hYNEGjbgZwJk4okhFo9c+m5TITJUX1ezhJRmhwFi+Xv1m/lkiwYmxl0P0IwUNlewI/ghr
0AbdDSF7IF0nx6JwENvdzBncqAC6RgrpKim5ObayH1MHshYxVgXxHo6ywnxG4WMuPCIJNhrj7mEQ
XgJhNCSSlOf1NUe8cX75JsBuBQxISKDsN4XQ/40hWpw9N9Qf4hEwSwBPVCy8e1rIHQ69kwteUaIG
xKTaPpIzxB8ipElNoH3Bos4m5OsLI93PpA8I0mNeBUQFNwXCi2hawy64JbmtrLFo4Ox77PAj/OEE
dnb03W1/9VUKGZocxJqYAKv0yreZE+dmcrH+QVoX1c4vI+0XUF5/wjwQwJ5kFpUjyhTGWSrAO0XO
zesnl+O9dPPjZYykhYnEWj28KX4lMGienf2u7ZouEyZaN8pA9teIV7ySwFEgfa6Qg+E0ZcSI8J71
NBdQ9+ZydxJDhNDnrz8XplW6ydUEgNlE1kja0gES2WuRBGcO5oKzUUI1e4CCE17mU30wfhvEFeAe
MzvMm1kJngTxTt1zXWLZt974a6NnzoTyB/8kDVae5Bw3xOl9HMIEw8dk6xU2b9FcI2MGTTpzbe/v
s2LGfMaunSAH/z6DWTM8jlpYHO2OrPVoMB0CJXz+IEEZS2AFkbHOCbwTFBEm1M4224qm5W+YrVGE
jam/FNW5fSx5LA+tYFJYnXfzESpRSNr45MMh5NqKzv4dvPLpQsLALsd8Eq62waRaHUke/4qdywkV
QqI3CdeE4gGmlXHAeSVVtDhbqd0By5/ES3AFEYm3fTkzlkJnOtqCJ80YMcTYZKQdGitd39mXjM74
QpG9ICIAR+KuLnzisoWq/APF6z5eZHV8FaalDvDqChGn4ujAfyswO2cwn3EMwL5yiXZh5W4OHyuu
rAWkMNyhNXTYWXgL/qFhUdy4YKovItl3Z9xx/kHjpOkAvGm24Z/H3NwxcOAuJMXCQcpWRXcfKzbO
sPeud6iAY5Ho8GiIhsPe2fnA9qZ5U8I1IX6iaT497X1Fm8V+ZYrLoLJxSbeCTiol53RLFcIIge08
mt2PM8UKYQlnAsKK9YLNGeZ273DG2vo6vsOqN1JioZD1gF4gQfy6b7uh1RMMDsiN/F7Whu/RxpCG
6igTljFg/M6JbQeWKtAJ7GH0+IHU2fDVaSGMJeNFSuVmQ/0i/i55j0RJLAYVe1Y/1dUwaDNce2CJ
H9lBXB/XI28N05GLDdOT58WqjiHEANsXlcuCksAs1hdv3zK2+ZlJY19jKWw9cQYBFSA5uTscmBbF
4ByRkFdxjnNIoDb0OQZ/xxG8T2aa7pQ7ihgR+jSkywLyI+tTcvacfUTSQpW5eERni5lw3O1YhSbw
J6d9z3v+8y1byaLLYXgacc5BBzNDOGRhco8yLOBCiGhc86DfscR09EfnW0cttoqy/Zx/Ew02xICx
4tncot1bMzV3abvpqgv3CCm+NjOVGcOW05QjYvsy9wo/RGaBw5j2L3wAcesfSUjjk/xM7tE9z493
zG4AG8Uwx99wIv+stWX1KxbKwEoGKBXGsIDFENGDpMheZ+wBvGWWk/hiZVjtCG8+hDQ8RxBqc8qX
/SyxDy9BsvvMKvyY8Eji7yvLgVkJkRlM2UyeXFR7xRodb4hTc8yUStS1x16oYtUeY+3sYJnuyfPX
AotKdlsSTI/QwBHw97g2Fc65Lx8QwgJ9RVRBsKZHgDYOsWCXcxCZ8ekxQf5qJro5pdhha6tuzfz7
vf55DnD/G1bXGkUpzKg1DX303fWjFl92LNstTBbaMbUZ9EIV7IvS2upG3dxYFmHni5zoKkfNcVvi
gE1Y17+AQhxOQOFRmfHM2imjZ1PP2gUcv0hHRUTbjQ7BFmRwwz4xaU1wkac7yHBbc8QVVAiNckhI
9f4dapwjLEQXlQpb/lAuL9v30xIZW5BVERaTWgiC/zuBRiK+f2RFGP9i2DjgQtgegq6BlbMyT/cY
iosjTpwnM+rv8i2R4QIrDi6PYoM3obzhU1UgL44O9Hg9klFAIWFAIgFMZqj0L1zBCIzkuxNG8rA0
B0FlEzGCVS+jZBfk4SvcvnGVJMJR9ZSZbg3Jj4J57mgB+3m8cR5Ovc5dKNM/YksmZdLxhvCywfUe
TcO/HFA8DBlH4LHE7EJLoFN6fUTXnDl0aQHmF6Pv/Oz8EGXzifqe/SOK1X8uIWEFb9iJBRdHz5LW
cgRV/q+fvUcDBMvQJQkCxasTM3x6YtxcVBatZHPnwU0+D60lIgrFHuII9qTzL/3hsvTxcg7zJcQw
ZmN7OMwMSQl0uxIrWSw4QRjUXK3Zjyzd+RMHg5p6jMfMR0qv/oeorg0/V864EsaYwFrSrLD+hqEx
IQXIe9n4eY8bXgpcXH8TvWd9zD74qtq1xxsPiAi3RQAO9JFfskzuAYGLvCv6I4uI0g+hHQVMVOz1
97+9MhmOWzTnTBa7Q0vLNXQI3DwJ62RqNh4rDvFJs8yn9f8x26FwCMB3w6Ifc0gP+dLImyktj1lO
m+1zSZTQBSKRUGMShxTLqWZiGOMJWjk5cEsdfioSOFhxsPnITA7Jd4LYdZ+/aKCZT9Rz0ssmBBIQ
K9zN8Vc//vMEuVpLRs78VwR/MNsDmSkOn5E0ASCLehE8JkBrzLRae0mA4RTA1SXYg78o8L0vX3+f
K0BSUxo/yKU8iC3rPxyemMbMapLSygguDe6mzewUldOP2871UHZIZWfsfziJ9HESPvmVf+4dq2mE
sDbiWCfnuwBRnXz7WArYDGrishoNB+4jbqY1ghSACkQdaDz9r8UYCsoe7DjzIGPicPaUQJDH6wSm
Hjoiok6W2Dn4T5B277XSx/cgx6oe6R7+Ij+RQ8tz1rA7rNZ5pC5IYmNYRQBW2jKyk8Nl5y9pJDAQ
x6IMZRdOiEIPvfGYfwB2E+REp57vuLB7BzEHbQ4PnLD3ub1UvQP0egvCkC8MvQYM64CWt9sDAlG7
4yBWuNrvYLoFtOy3w2+81r2hJ+SdDcSXYaqARf5wMF9tTjcR9+Nutpfdmc3S4n9EbSyC24m/Lfxz
RKIhhTBGtS4uq0SmaKSMCjb3Y/qzl4dD5/CiEJLojJExJ0SboWGV3xdpO2QBslNOqvcja8/RVgUE
Ga/c1nv1n7n3hj2heve9Mb9omH3cMhAKcAOZQq7HwbZg/DKTw4vJ8crZlWKBS48BqVrw22DHRZ25
xJgoQMysnwgJcoQqVHOO1HTQJu8jYcTTkSvV93HlZZ6QG6aOK73I8WyWEpwH66CZpIPyhwMI9lka
wjD8hLjD3BYU/4xdmbGKgm5VJKSFWgeytcMdarIRTxkjm9denGAdf8/X4qYwHy7AN2iLchumF6wn
BfKgK3j07mYxAGmeX3ZynJK5V1IeoYBm1AeS6F8U662ZmLIZI2YtTdTtcuYP3yv+NMuBfYgiooQx
wCUbgFGvbilYmfCwmgijs/v4A8MRVCd77sgGR6pOhEl2Y/t6XwaTd9YK9mcz8n91pPHBizjhb/jd
2GdaJMh0hitBEujHZQVzhzUflMOxLJt1Y98pmWjRH4GuOPyc/BE8VCc/u1AQsTaqvyHhBv23MPnZ
/OzXxR6oLqOU20QBmavcHkwLmg0u6paYMpsaX78Q9eTIcwM1puz0qJBQdYEFwMF8tCjtrZZsYMZu
nMXwdzkG9iWKEaTAH/P2h2UpFcoPeRJWmUjTtoLyUVBh4rDjFncWfk+YR7+whjCmooJ+0oLRA0Kw
Hg9xGH6DlMEiEZYkp43brP/RvCG/zLCSsEjJ8iuIGHsYfhAMmdyKvzDS4B2lAvbj5sch6GsCuUpO
Flb09U9HrCyKKkIaePcojuziacKfkeCmU9GZNQV0zzqhqeamYaX97D/GqrMe12yR5hOGLAFxLSZr
jQuASAwYLBj5NQTwNaQDD6da0nA5wJhz7pQ5QkNhkFSTKsAS8wqPjYWSPHYDscwcQp6gKGPOZovT
aYOo+Ae6zK0OEICKirhJOKgH2tmKkfvQ3xjOmT6HFEtG0tRXX+G980NfMD5vfNxgfphj//uPVo8b
ELGA00cr7Xbjn+v1A5FavXxrsxK8cn2v7ddwdGbMQ4AQdJO+rSAJQ5a1JvG4k80zEgka637QE9Em
BcdZH4bnJ3gNnSH5fc4Vuru+3tQ2eBpZLMyeUM8ec5Z5nVbTbtQ7PRMQQ9zbn5MKQ3qAvJz5rzp6
xV/V5hIeYGJz6u9HlNzf+TtQkCoUyCqYyQpBEE+e0fB7JjgkF3yptBBan3DcHHgFfu436gq2wIiZ
CpdmM+PKcijHXPLpTdqpO1c1BHjm+jxkro6+/76ICF28Lak0e9v34UIQER/Me1HT8ZJF7Be9O58T
qNc8UNbcgwr2nZk+bNAW4hOATFdnzL+RQKAyprWs9jCHGKiHzN44/pm46oZ1IG+FBNtM4B5Pl5Ji
d5t831Z5dtVoBFBAEURhTTc1/zm4JPQpW6vwlhT+7U0rI9ufY3vc4pwJLc3LWfjdTIE55ECi+6vs
E56wMKqWmOtQGKI7MNGyn4h7JKHiyw0M7+mJVh0azl8Hd+UudIdIzRBQqbw61en5GnCJvaIg7NLc
lfD7rtMXHlmC0iXoASAz/C+VHq2TvFJdBZpDATaJa6nKRBgMfI1DhtP48vSxM8Q+Fsywj/WZXtnt
ObsYSgSBT7LNrzXmwOvMzQpnDeF3m3Mi8OUimhgFCS53VDc8PO6W8LO/bM8EOJwF5+e1EohffRJg
MQUSNf05Bdxhxk6sZ/JxxS9D2uh9lIo7yxDZ13Z/+f1ZGK1ovHBpVnOLNgC75/llKYfiOtewwrjs
Bkm3uyW9E2lSLkHvdgqgCIO8WmhMFEjueo2x3LzssUcb4y/DizfsGbZSMZ2rfVBDf8b0vL8Sd7Zk
60IuRVcbNQ5Fp3XAbW9ZHtopo1lqX+vj6eQbIjQKDeD03x+TX05/LgkxWGn/lFDaOICj1o2BQYas
hkcdt1ECuMtxirin8FllNEj8fFXz8SrCGW3Dykr2Kn7GRjrVojnZfNN8XU/lUY/7HUgGkIS1CE8F
0y2T5AZ0XBtBnCvRE+Pq6z8D1VY4wZljYQrCuEM2syoa3fYPtwiHFHiaeaXfoS+tADIHohwV7k3b
M5oxgsntF24TjSkqqCIRjlcwblwiRqdwnbE+VDLKZdYpNB0il5BzTHP8+Ihx+rh9/FlocYX6r17Z
vsNvgm/3Q4GIh1QY2lIPwflIMEA2FmEJ0hpRE1GS0yarxjRPGpUfxQAr+0XJezogNmBazhmBDqwX
YKMBCuxi/EQuEDFhgKtKKogDdAz4/t9wkRLYUflXcyUA86DJY860UlfoGtHtnD3M0CPCKYEQ+v/Y
BDwh+Jz05ADFuEg9vx6y5Fbg7wKTFGzEG9u3TzsdUuqEmljcwi+1gan4+nfWo32wn05FeT2Bytqb
UO4gX44PDVRZZsuMAVxiCRkKAA/yPDEn9JvdBUeiSE7py9wlsYpAoIJgA9JN+ym8u6h7nGo0WNFq
FILsvkWKhBJsgj28/52hnHMPguwiQ9vR7BcKNnHJbgX3BWlffB7pCxqMkLbG3lbY73k58XzE1S/I
l3hYX06hdno3e+MW4EqiZzZSYAKosjw0sIY3oy3h3QRQLcjmOHAiasB6iyWUT87E3hchxdaJgXv6
sk9fWzmVcxo/hm84+aNSo/00Ue3myIZ/YHdyBA3GweBNH/cMIY43JjhEHUSvcYBSdQ+Q1VyAepc4
XwBLAojikwIr7IyCHcu54fRN0bUrZ7wofBrJoDr8s0WBLw6J1MYtC3SWmac1xKYn1pm4UhFiAg4I
C+tIPI4mLJdDgg0bQrmJ1HVP0Ln2nFuIrhSE5WDnJUq5B2YsrwdJVc0ywhGPy8wECLSVWd+rAkF6
YxkucO/l/QnpLGVZPruOybymfOccCKoM4rTbd/ujtYpOub/6OVe6+V5nnohCQi+eu7gdUYETTi1u
POTPnrTvIEF/XFEQIyyOcDq3QbybrLfuxxR6I3h0l2kLg5yWytMYNHMCJV8afSSZPeeJ2T0a9Ra7
fvlMJMXrWC8QiwZkyrJNNlN4sBBsBa8dUAs1IyFfpC0vXl6+P6cFVYCpZlfnmSiLTSYNIb5g5hJi
b06cy4QFAH43IJBAJO2VYBR2iWk88MqtEs6969LuuGV1DlM0uKk2x2Qoa3a4Ekc/QEZ6IOsFWrfZ
MwGHfGQ1lV0wJD8i0/xSJqVc89RAX2/I+w7zrKMt0whiKEg84Wqmy/ntuSM8KFYOukGvWkiuOn6S
6IPpUjOBcyZRiEJYSsXlQ0ojqfcA3T2xMXHVzkf5WBBUDh8gRFahgFj4Ip7t1y8nWPWxr+KNIryZ
YMMM7XJB1ISrjAqYq4iJgD4ML/thVZAzESypNDFCRJ4E1yRsdwnMGtVnLAJLHrlj+HLE5Y2pAnHr
0rzZ0YdQnQomAbZwTATBPU3J7JafAGMnKDJ4T8eN0AZqlKE1RiCYpsMCzDkHnu7FRRWKqRMXM7ZJ
oA7Uh0YAp0uF2oGOOAF9JLyMFoIINLYLAXw4Iji9QohBzie0E8MAo5UXZBCDqjVkjn8JL4xfVNcT
GaA//6ibHyDH7GF9ZsdaaEfJwuCEBYslDWJDGoMwgtQBeTAxNGVIUHARJHjnF68Fg66mlOz0Z3sC
RdgTOT6bdAeXFZyHv7tjhN+R7qo+VFfoRtaVkKBPfI2LbUl6ESnCZn7k4AVz16iU3QfHXrcnAEM8
LCYXw1F/1uWM2/jHUKNsw7ktNEelDDzHH6cDfqzTi82NjT3lJcH3s2S0UXHq8to71AKGk42GxPzo
MAsGyz5SoVfMvMqlJcJb+OmiIgvpYsRQkXzHq9efcgPiLJ5SXFKkbhfMAhyDXxNQFb4+iqy94BKI
wJO+j2vBKyriF0ONFTSsQXifipg3kmDwhEhUwEfUvqPn4epUY6bpUAPZk1b4CdcMhhkg+d+5HFF0
qIysyQvEQntKUwocP4QjyxlvcVT0mHPNxRCitTHpQnPt/lCBqFZjDYTAu+OK6Me6c+rg3d6i/vh5
6qcduV1M2BFWAu2sRC4Boc7hi+ByyR9MOmaMrUimrmgW4Q6fgcJJ6QPkVKefpMZQzc4ziXZH1DEI
Z/EDeBKN2G2v7HUmlTJwQHmqXY7EbkRVN4JTvwN0pVIXBzsaR0fCqIUOGL48M30ThyAu8F7yJpuv
XKIyJ5t2jq8XAjVKpEUOYQMBkaPwu206WEyCDUSRMiPKed4AkHR4lFaolz/zhsLGgxWeKPj+F8kF
g3qT6Rj9xKhJOzyv/uhgM9WB4itoMsD7wALgY7d4gI/Pe4EB0X3GzYtZMrjncJFvX4ySnzivqzvD
rhFyEZNbrTi4dkYi767jpy/55TKHYQskCqMFsNSILrD1oVNopv5w8N29a84d4E1x8CR/AykCh3D6
MmVHb420OtuAKM81xi3wokTA33mxmgg5Fe9AX/9MJft77zQc99m8Xx9WOFg8r5ZPwqOG441Fwn3a
y0P86CEKP+QpaABtfl6RFWvmr1Bm8/49Zpy77fF1xMN3cYNQoDjo2W+U+6r7OgqRNWNPEn+2Xx5Y
SrAYlxxcCsiK3pNWCv9tZkvtWsNFAWNYZVzeyRKjfH8HBo+Sl8h9tM2FrUxJ2xvryF5hP0L+KOJ8
/pj3VbN3Uu3P4sYLtdm9A7ofI70DZCPutgUxEieROaRVwP427uhitjk0lYim7nKATQpflHDHjWXw
5IUXbzrcNRNcT5QxIvFJTbg63ujJZWPmawkqJp/jhQ/dEqvdoLfoR+j0+74ufAsshQmoyw98B6/p
a2j3oExg8DYdUErMsQiGnpPgaMtIHSqzFIa3NfC9w+5DKI7IoD1WHkk77QKnFkgzxwHNbXqDHCCd
rtNu0icQfVJPT0XYjoHmp9A/qdIxMVZwPHs5jH5fV4hTnZ2vdYyEG6jbTfjqWTrPlwrVJ1Mh1Dlz
WCUQC/KZNL+PkS68OVjHUPQbJP+4NKedj5bG+ZyKWAQFihkAE2+uNjGthGM8kSYP50OKu8JJcBEw
Y22Pr7QyMttzch6jxUAENfqBMvAZknfSZyR35hc2ZeIjn5HMxYKzq6CiSYFIMLuGcvZlCmaffUzq
IT7gXwSSDApHc/z1MaHgMXOwsTgvuHCUNjfPMP4Xrgllr7bfQ7tdG4cWAIHiPN7gO3K4JR+IYA28
6AIHcbteMC92Xjsh+APKwVJ8TH1NEls5+WbD3cuDWtR6fRykOVRab7j7ZhuGEpIvuRuOADUSmVSw
2bMNjxTnFeycqX1yCyQKFAm7el/21az2ugNWw8TeFW/WOXnAYIqChwJEYouahvHe5BEIl+PygMTA
ZmKXW8cb5zuTTlhXvHgAqDX10OyZ6QzdfW10H2kTcGII52eAfN7ih5gUrlguZkpbTCOtt0+u1vzl
bv4wkPax274frx6dMjarOe5dPI+38M8dIEdvbYDDymYKNGDHbavll+L0AonQ5AHpK+guPJ0GNkXf
VUeqe91+YOuhKYr7+PAIMZKx3kzp1v9Y8gTd3SYt8yiGNmPE8Qudw7cK/mCo3udfMA0xhdLCPKli
CNOReLWDtUA8r0mbDLHZ9gei9Jyw8ySsTRiYA0ULDIH/h6WvMziKiQ3YJ34eLA4DoOIcUbdmn2Od
9l2wCMForEP1wAXOWQK+DeFkvcADSxCXsgEfFyo19P3abE8iHuSx+BgYVnJrszlBox9uvYCpDDfl
mgpyzxt0RsSQ9ZIcPgQHBE+RM4PgLAg7kMW3DcoD9V9StfKnpAMHU9GFUFlj2Mb0c4nKmp37H0dn
tqwoloXhJyJCBARvZR5Fcb4hnA4oToio+PT57YyuqO6uysyjsIe1/vUPBXcRxi22dACwi/SMTqwP
ODwkbA/oBqwbNdvsNh0GLQeb/Vj8yEKuUgmTYBQB2yEjUszbnwt6cVE/4KyHlVTKtX8BolIdWEra
BKb4mNSR/wObh1tnvV2+w2OcRj8XVZAtrQ0KbrZWHr4n9Qzkbql8GdJT1MHRQUWEUDZVLZR8WGv3
GywkNKzMb+hwGGEzgqbmWp5c1FKt9djt3zal9orVjqLGp8PGWHMAVHNd9fGYSi/QLdAo057+722f
Ne0wA3lr4L3mD+9IUgAF1ouh0aG1UpS4fSBz9CR4tkNokmISxlxlXluwUJ3f4hF0BrAM2YsAn8xK
GCTmCO3U8BlIMIC2XCRenZX2luN39B3NSKqZ63Q7AEX28/jfFabxaMxr+8L06+RBrxY272mFSuzq
I6bCOhOrQCanN5slTBvwmOOo5gibJ1imovJVmNZf8ZHvO+IZunrEmCF6WEg4oICx6JjkTYqsGgsz
zPlHdFh8+coVxAmha+MlhMwHn0fOzOGaEv+CMrGzEHLCBqVrnw7jl31O1p2zRVgMGIHmT/iz72hS
bXkxACXAlEmais84cHrl6BkDlL++bNGHW+Jox4Du+EGvVCzpzQtmS8SJq0vqO1Bfff2IuY6g9BBh
ycnOXQIybPYnVzw4dQE1n0fo56sZgKjDk1yLsBdbdgWZohI/7D3nVAFP6FZDYV+8FK+yRhdwdZ7w
EDTGxi/zvCHYPKZx/zKJp4zhE//CHypkfXrzoK5dMHbi/mLiE+DjSO/sqGsdPx34RR1Kuy2MyIpx
Ib+DH8TvRlDbzB9jQ9CHeZ+oGkXOB8bReLQ0s19c0l8hDkNJgXKGw0IEbIaoC2hNv0TX6ojx0Aoi
iOPwJwCcmRZXGQeTENCd0YRA7rL1WNAwhfKg72D8wD8wzxnrkrYbnP6G3P/HxF1M6+kWQjWk+USe
4AbQtxn6/3B2rECPGQcvL3NQV54/LiI+LZxJIkjl9v0jpvKcJ+hBnvNL3C6Zz2LID/XhZ7U7BlR3
D2MbdH8ec+Tp3XnO+5xZBSTFISEWGANyBLa751w+Sv5QGCJRk+e5OYcLFUE7YdaERISJPhqSYw5e
KLw5rCfzLtUyyN07djBEYEgwsZxrXH/HFv8zw1HxVDCsV24Nkxz/BAiNnCRSQiQSyx0etolfIuvP
yJmXUSuRROpy6TA9hc9uiaX7FdSImOfJIhXt54xPUgRfMrzR/56C0sHz4vTFujHFjd7hLQ1CuhgP
M0aejj4D4MVZiKdEaS8EjtA20FDpKe0IOKNwU6/cY4MpIAeQTsNHGnwCTsMLY/8Amd9cYBZnK2Iq
BzRI2pqRvccFhvURplrCrqlGB9bw/IbmdGiznmBma/YbUpk4GwU6JKU9uptjPr3F/enAJo7wSs5F
uwN7Mh/xeXOClDjgeC84NQXd4DJhuKasSRat6LCEryTrbvbhgAY9SZ5BsRfMivMUDblNGczD2xMB
ZZNUtBskbwrvDeP0kKiGHbxGcFkaCubEqGzy7GF3mOmwnDRYdnA+IXNiHDMw+YAvgCqYdP30HWJk
3hy15TV+LsU4qWcZOx0d0YrTSuCfxpTNBdoLSQ38EitDbJaoaWArBzwtr0bH83KbVKhfh2klEcSL
HFznzOA4UWwmRjHWVud5aWOE0ayuALd4RzPFEJRK7G5iEAARaLhvrKahTsNjaC3ybGSaDBe0KkA5
hW0avRUElj3OC1jFPHaqON64nwj8PtK07J5MIkFmzgkR6FzCX1u8IDGG6xxpgnqJyAXQMbhmYk4h
aiLaaF42F9bmckR1fNtxmnI39kYKV3v88QDTmjUWIGOyAZw1XvqxMt2vG6Ktqr5dje099vUfzFWL
CXEmLC2YgAHiRUbKaRl/1/fdi0/jwpe9+q+AKHsykQxPcTGzccUOP7kFLHfgxQqEFlVwO5r0ITFh
wsqmJq+2oucvohxmqeTSbXpwehvwhwcqXeA8FnLuSduTz51kw+qFji74tqjraN65MVnZrFp2pz5i
sKVjp5m+5qANzFw5K3lU1ndy54GDDoYS4AIwfdgECHCjIe+TsC1P3UEtNZHD74exYianPQHPJoaW
AMJPChbA8zyZ42WCWwVPfMQz8whCHn2WXAmA7dDp5zCHjpW1JKSNfNX4FKcJegTv+7Y/yyqzAaUK
kGqVo+y5g6zKuSb55/lgSitJoGi9F+pjQUtEDQBRyYRPdgll5s5ArJKrb0+0atYHZ3Thc8F3vwNx
iCumv+REMWk+D1CZbDmQ3Sd0u2vUrd4cqQPi3HWL2xozJD4uMLzgrj1YrAHE7v+UXqHkrscI2ZaN
L8BLBtcRtaoM4YUbpkMh90A34VLhASzzsfED/eKgZWASCBs9Ep5ZvEfMgAxKZ2TSLrgi3EfQX7f9
m6iM8tQ7c4uzGGNw6eD7wXWn8/XEpY4YkpgEUZrDBDiP9ob13Yk7S2x4gN+C0dPDwwLh7R1Zcs5j
DuPxRDGyxhaEXUfdJsiy62Hws5d871gQ1EkxAXViV1bxe1fMobWaCRkwX/MgWAlM4w91hnknWpE3
/ESG7cwBckd2eeCj9IrxgDnV7DXjzqPqcdRyVz5GB6iv41tMtcl5idJCj2AwiueffmMl1fxz/E1R
b5RziM4MjugDOtT6Mr62VSImwLj4EkLWwvWAGyU7X19j2HXxkZmh4YbFwiRJBy/s5g2yp+EYsdhg
8nXoG5HYtdiKaEuV8R6+TSkzBaYLTUAaCBDyDXOX4fS3vFhPvpyYSJySn9WbD50rL4crb/yB3vDp
0Ay79dkXnAkdWw9tRIz9lxnOY/bkhaaGTjbKaVvRXtjaSpMtHHgtotGnEESgFsWP6DHLg/Pq56hu
gbxcuGOD7VggmvWkmX6YXzyZXgzQgEOOqcHVMTpMeluFMUjbjQxRaH6mKsEJkLGmNSyb3K2e5qqb
AtPYcoSom7eavv3L/rNFjfaa6auCaYLXEjagUgCZ9eSy7whoQGcHo43VdQdMFwoxBN+ZHn42Aq3H
rA9NfSjBasJGjnouBsvkZZm7KpFHxlpKzlYd5Gj+Pkn+J0Qas9/oiPp09Qt08BqyCEdGjKvKD2xt
L3ldQSAeCTqpseTpmgVEqbUWfaZ93uOF7VvRKBvm4e9sV8xn8sTAfq9n4gnuNscdTKkpTmHAr/BI
o0FQJ5f1ZwG4x+++JgM8SMiQITRxgZn9oW+uaK1AqEDB3N6UUs6hBBeQO4iFdTnwyWIKgx/TRMFW
6E/AytPP3/1kfv6uU975y7q86WRLPHuwwxcSIhAm2miZE6zB4pCi44IJxfSnWsNDHWowCmGhGe51
io0MFfBY+hC3IExKr3YI8emyoSSBZgS0dwpLOAbcVi5qFYxTpiK7bJD+lpgF2hVdHDroEWWybnWT
QSwYWG++suJVob5qkwuz2v5GmRXMmQ6PG+U+1xc0inYpKOxnKHnK6EbI6QvO0HANJWEuRmti7d+c
7ksJKRzKBjy3XnD2jTk+oA+QD4g5HOIA4x50lxsukYS727jFsfTCci5B0hUuk/rhD43lduDQdAns
BasOTPj74BqtPWQzjh7ZlXU8IEfgl2rZE35bndGj4hIM92d5ot5oSfc9W71Et5BFw7muxnkynNXC
IlJYCPTMk6cQI6QGt1RwiZYLKcPkie3rIiay3mD6+Jkw9ywy3T/hnJbgPcD/EuYb7uNPc8naI7/6
Hb+OvWWPKYK8N1z2IL+GUJ454EJJiy5cv0/R9iOBUJDCwZO5bohphSpZi7nU2RJJX88zM/SXc8Nj
piEwBmPYZq7CENRGB/4YNG0QqZb6utlBm+RkUizc366BGPDirgqLzhDlAes/ITAKJ7wBQlQYEbAV
6fLareouoFY4HYF7dEsQNv4wJQX8uXAyCHvubiLIFeK64ScvBhOdaAL+xKM0K6zeSIBtUEcFEI5h
MseuliqgHHDE8NW8wzB8Edmhy9YZ+peS4lx6UHyuXFhWyJF+nrHGqwyE+wN5yC9b2ChINtilhBaa
9aL5q2q8o8mBBFUHgNUPQ+gBHG9V8mP8xmc0m79+wM7z8+AzJcaA9L3TBFN3p3XfGIyfwj5RH/iJ
BgSedKTpvVKYfgGOeT7ehe30isgVHgZ7DTkBI3d2oGK2lafq1odxCQLmYVYkmPhfZj+YHOtvhg3/
u3HbDXh6f14HBfRhMiHesz4c4dnPv17INhpdsPj4IbwUs1CxYrCM422xU+1+aaowhXRrcPY46WAS
9TlW+SxFmC/GEBIZKtPc0Of4z32x+2VsIIRCkfDLpczwRExXL1DjErIPtHk2Fl+jdFo2TQKbrfZ+
Y+wSV01A7XEFB0eFzhGwwU9fzCuRH//hjBkMke8wJk36tMVR6Z+QPQF7OJ9AnRiTs2rnMVRUqARv
qJC1fQh1CcjwgbAGe3Wzn8BYZDrxtUGXpAjA0Sn2tJWDZUdj4t7mRsKWAAslVHWupwshEGwXb7x/
gSJZFqzECxUWibRiE8AoYU9I/KdIqu3XOTzcJquyMzWkKNsYEjO25yc4YpLOsDntQ844k4LGHB2k
WJqogCLh7b91MIca9cmm2P+958XqPS83Q+sTHCAUsaBRiZF6BrUSVSpE2Y0oX+7wkMh0Z9O2IKE1
2R2cDqKPxTh7cZ39pzVB/aJmYwqU1PCjODp5lvCaGZS8Ga9gbOyUXq6YupCHaoG6h+4mGmTs9gIp
JgZV2bzta9pCjMYplFsEDu1epdyQGDP54F3I2crpOSmnj+SeanNeqkvglgN0D13BoREHXpEBetCZ
alRTwtf3aq0FXPKlJQTw53G4T+czITo4u1E7wjjPp2Kq/cuMuPljWb+svwEPHq7ghUqr49wo05ug
gTgTeSyhylN3OTMp0uUmQkWKYvT9HUW3sEFm12An1HEZQkBwqcVpkUxl3rOKVHHv+w98IT5UJmBx
1hnHGajrUrRHpFEsX6MlmE/GWcSUAksE4U2irUWjDnBIC2awgZXRHSfFbqM7Ohfy2R+4zxlzCqcY
GyZZHCvD5ajq7G7TJk9YMYFwsTn71wT+88MnfSVA2g+bxWeTwEpyFJh8+JRA9Wsge773xoREPBXD
m++xWPXCMsjk+R/1qzaCXkQNxTddvTCCi9TFcFTRVIif2oe/eTFVktMIDZngFWyhGqQZpdT7YNVU
jf6waIiIW0wM3n0GodIsscLnI7B7gWZVxggwxPNJHhOZkv1WaKSj9/4JtST6reELQ12jX2cOXx+g
tdlLhVndN/5tbwFUnZE+fkTXRR/S92+E5p1CAmcduoCmNG8rLissY342naAYl94SwV0BdveEgAsH
wyZiZOunZ2uMDdZ/4B+SfB4DScB2o6TbNSyMa/haaxB8m4W8+qaSR35NBCcBve0zLCg8W1sIHTYG
oEcqZvZ3hscf50e2YuHUIZSsEWM54mpshBmIEioCgk9jYBeYAPpnRFkteC/dUoMPoMbQrT1CGNfY
j5aQlPWooHV64V8hlpwoRU/hK3pFcHaFrzEOt6PrFptWI/5MJqAQIKEA2TaXGI9T3+tO454FyCpk
8bLVC0r/7v3SAQNa/0kpdk2U1tyB8v4/KDlsAwgXq49GqaWSe8NPgJtBMDavG7ffhMBrIj228yVw
uO8y3kNV/SC9vCXHC5UkaJrwxZdGF6IsGpff41OWTwbAq2dIJGgqsFiAjs46/AQGHhI4gRkxbhQ9
fkaDf0U76uek/10XORPOyx5H3lQhbu61FFFqV7+N7lbEZX1HembKYrxpNVsq/TNfSvLwN7Y3D4j3
vbieaGSyiNT2IwzEO3rUARIqDaNcaUyr4IAMUxfgYWDtS+fBAcWr3qD0SmVvyKj2w1lFrKS14ps4
spAxU+8RUI+mqI07KvrdfbGTYLENwf8vGW6qDwia3BfzInyOfyGoFw943KP85pwm8wBPLIa16KgJ
BENwXLuapyzBsuAmeC98Kgl/CdCX+sYnEDkgBuUMcbUh3ofYXvCRRLAOOsI+cANOqfxjdd7gr6fi
x/OiqxUmcGKia73QinGVt/MqfDA3/nHMNbkpQ7ax+zGM9uljhl6AgkG2HmMZQwGGBd9xHxYvvXZ9
cnTVOqFFxaKQ6sPnMmWcTejrjMzeiJ8MHOqpnMnAjAgbccEQcROKR3/lT41jO+eXQfJAQIrxiWaR
UUXAnE10HU3bZYxpBWNNoSoDvmdIEso48Mk7fmmZVSLI6Jm2OMS++bpVojs5BnvoGpiGu48NdBlz
NVx1i5ZMFrgtjIytwfGEPoQbhQ0EpdFk9i96g9+uhKiiAEHBCiexNON/Xu5+rfIqe/YTCSP2xfVW
lFRUA1BEVGEtK5D/whgtMMedk64mFO7+HuzaJMdXDukjTUJ0t4hjXQNIBS0dtVNww6dEEP7F4yAn
gN3Jf7tGio6e75wvhCb2N9oNM2aYU3Whzknz4/S+Jvxrq7C/EavA4yofYzIR/fqW/rQ0wfqC/BkV
SzlFlUR8bUdq9x9q8nVL8DpyHZrKtyVjVvqDH0rpCbEBMhb8IshFHF6bj0v80o2NOWBpMJIAmI8V
dBUOlp8psvdQu4vnr9Cjc3kisIJsEfc3FMghO4FtQfJhcCHPwoDWoFNbD1HjLDSCCEdqAkOjoaHF
1wZwyeoYViBgcP67NL8gXDytkqIbu8gQa9SrKwrLD2fRaddz2eBwfgbUr+wRalwOaqq4BSZ/cede
ovaPCquc5ZsS9/3CbsFcMkrKr4V3jXeBfjCjfcUEGp9mIGDc8oFkhVj3Rg3bbMk77VF0UjMDu5UY
LHGxONhQjAHPZI59duHysbp3o/Zq65mEQR7v3hskzfI2v5JwynKE3lSZueYKfgpI9O78cD5L6QBg
lJFgbt4dwm2PEJF6PLcNrVYH/aM3YWRDH2JM3rSrF7cFdxPtm71SKB2PBUuZzpJb4IGcgZeEHpy2
gnO8Z64GgTCJJUrgWEqmshSam3Z732KHTOnmUel9QOPe60v8WZ7dmvg/+N0wTPnzQLUln8KKnQoN
r1kOfSHiQMsQlnREomrV2DhDUSGMaUfowdkKmnefPvxyJtISHhpT3CHNCNQCw3lNYLIAyBC2y6vK
GX33iZVBMHDih4JnEIaHuw8klRurVAtvmXCoCfo4cVdbI2bjcEGjmqK/IgHxNrp/fKTOXrv4sjtu
3Aacjszf8Bvljygxr9YwHGcsO2uSDkIIDPvFJS1T1DFAMp15WeUwaEkbHWbaWBYGjFyoUIzyKQ/+
olm8JOZo4u8cRn2bVpQHi76DQbQKPEjRMT0MqY6F1OcbV9kNpYtmsQxEMXJDs6Zz7pBniRs232dZ
FVkzEF7gVotpDwo47ISMwHBRIoFr0XbKGISHVGA8dQ4D7G3dd0zxzv/h6h4y+wOa47V+R22Oc9OI
LSjBVRSkyfNBAwP5axcoRdycAAwTIhN0pPI/KeklDj6FB/Vi5j6IOd4n2CcxcWHORcsElhCSZ3bf
tO4Lp6j/h1ds/N2nV4bsi3og7v0hvpsYBzk3ti/eTCL9d9DxFEZdCcm02d5SZH1IzAT103k29skw
IZWWs+FeaLZ42qWpyCJXF1mHRg70w5SfNoWTILw3nJ+7koKC6bWNTwCy9TobUMxjcA+rYo4Rm0hL
gZbOkJzwEjaGlvanAA2p8mGoc/ZkkQ2ByIq7v158oGp/ljQ11Bkf/KasBZodIRFCfAAE4bH+/hu9
GAHhl0AXrFHov6iwyJy9rL7jwUaP1Ok5fhz7y4boACK3xXJgS2W8jLMton/bpczDP7S72xx0gqiJ
iqkMaHlYzGA4IzAWGnWE4nRIDJugqSBGZN6UTz/eQ+D3TOBrIXbKk94O/skbOdd3pAK42s9AFlPf
SCNfSsiBOQvgzlWQBG/AvK13BeYlL2k+WEo+eF82nGm+YIhuxUzim2AVx2HJbh9pxwrhxliQP4Uc
C8yJLabGPwSBX1/cxWL8DLkhRieHApNq/wtEGpPIZt8dtIZIZ5DhsYMIr8cb/M6K4olNX9knviIH
6NHZQ5+1cxC8CEbBRnPazd1lv/6WX6+IyQ1D6jp7c0DtCuZpwOvJfVGD1REVOJEc7ptYDPaJ5GZL
I1woZ3S8VwQff3mAdzh/Dufed4TImksVo7OWsHVu2cmHnrwXrAiEHA9Hz6ymKjoduXV2/NtzZsAd
+NKZvsKKHHXU2fCuTaqlK4wbhs1ZHwZOpNJE6NEbOOM5ltHJc+ynjQvRvrZfb6eaQLzHIrVPTfrG
exh+DPXpiSY5k8M8ZSBJ0gyjqZBaF7saZuBsI1SgmwL9H9aQSOEU2xiY6jwPhH0mB5K8uyFmEOiu
qJeEeQ567EB33sDBPuNh42M3ldXjC+TObdxMSJviFMsqinz8HGF6UL29reFSRmmMBJufaOZIvjqf
fz2EcTm5bn61LeuBWgYvXB0y57czcB2uJqRNcAHt+Ih8tE9yZr+A5uBbLUIHgDKU/QewgZqWNUcG
W3Q2/BMe81/ntPjt6cIuhMaBt1DkS46cvThjeoBDFNtckByUJNrqzOK9Dm0mheleByF6jquWsAPr
1Nt29F4rncF7BLrLjchlCCbyBjyAUo+7G+O26LTM59c/0eY80/dYC0nCg/U86R2LUHbAW2Cxn3Tx
ySLslP4u3iVBA3dh4vAwy+0NIv6N4R8TQYBOMRE9MUPnPICOBxcNklflD7JnaXbjcvnmZkdfiACD
ypCdNtJai90iWL5UWcgFaZHe4jZ8UL0E+a4a0x3hMKgiEy5FyNApu8IYyEuqFIaORSS7BvMkCHIY
k4AUbCH/4XF79S8JgahhLxvGDIZM6FBwDKhrls2y2/UgZSl2g3CQ3/qKb1SNcyGFaqh0/1QkE2Sj
AcIEw0XtD8lhLRcdjezXBb9pelAAxCy02tW7DoFh/AUhgbSHcOF2fB0RduHFcwfrlRqro6jxSoZ0
gmH0w/xLC14k5pI94ml/n9lXcC8C5lUMrmX43NzqgbwCRETj9Nq8j4trwl4ke54S4iKuOqLl3iPk
zAs20v8r/BPk1CUch44+Ibh3pqMpXJ8nLRL4WIT9Sp7Czhk/8b3CCxVOHLKUWJ2xcunXT+PPDlrt
jnk3DUMDPa/VRz08ffHno5kj2TV4pooQGEO848I7zx938tA/gbLnFAeo+60+4uKRLQSdwReH2YE7
mNAZXxfdf3hQNXfF9sEzhvoyNdyCG5hikXC5pIyEl6Ux0fa/lSgfv+EA+u38u9zk8Yt1T2mNVxFX
BV6+qVFT+aLuiH5jAuSVVZ3gWQ7Lznn7D//zIXmXOmIEBtAjw3fwh35WGO/23ctKGV/JXeGnE/+q
MW8awtYBXwtKknwc5MH46WE3CFhdZ53XUIADg5McTTb9uAFeCjhuUD9Z7NO3T0/0Rdl99iFdjdUP
3/m1BoOMLmRMAVbgKv+JCrBx6GR43XBZwDwCokeI6hI6OwX4KUjGCoGjLKSrLCJ4Yb0dL9Wg8hBI
tkgF6yHWQRL6p9LTcznluNqQeZShft61pOqh7NIAxx89e7n/hUgNSkjo0AL981SghX/CnekVwFrD
5OQ0chVbOQ6P2PMBTSHURzKuzD5BUdOE36EpAHdI69v8y2KdsICQXIH/3OYMih3azhDmM4hyb0++
55Q4YnNNVsuSOSTQFcUKztrK5AXMMgxe08rnd/M5+K007AREOY2Nq/Hm6eiR5stradZAQfo/9Jhw
NjAr5gCKnxPG3IPwNSWgvo8XY/QM2vFztMT9Bw5dc+iyVLDfKEieZl9Iqj+MlDpEj61HBtoERgWO
THCcqJ4wLjR7Ed7UDCDVySPqT8QoiHsVzxZQYYG8XY6MqYB/noGKY9/3OPBgieLWwVOltEE0u6gv
Ahs0qwcqKPmIY6CPRyLI3DkkSd1HvhgDlS3J/AoGuME8hcjC0UCm4A7l4XUMg9LksAaLh+aIbEWa
KX5vMuQBXNwrg1aQdDFtJT2PKTQPEMKGBTb7PvbAnlFfQjix7hBSb5Pb5oXsEOAQ2WSIsHzxFa7w
4URn+glqnSmaBQkmYriHuVEzliH4mDlx2ELwi4KZG9HalK5gGsfCYFvY9iNogTnwBDC+CcN9PGkU
V0gZxdNYCiEyI146eKg0HkRhwZkEaOtMafURGcZi8ZzGdwOqC9yZRKRGqOGNVSUmvT+LSa2HVaNX
Y5UUV4kyZjy0k5zz7Oz3aNVPznsJMBITbIKT1WWDPRdlDtIm5+oVm/doL0j0X1/C6uie3HzQy1Cd
lnOCYcFpIAIRHgD3DossUVaeLHWphlt3z3nh5GGkEpXQYqSPfmMntK6407p/hrkWuOvZ7lh0d5xm
4ZTCrsFymVEUHyyiG6y2uHHi5kdE901IQTTsYebtpEsIqUuIKBbsNl7c8lDaj80NtwYNF4xmC3Dl
nHC3oAmTQFD66MxHF+I+CEwCxy69z+GMNT6hlvz9m5wDaQ03wYXrG4KxcUbSQCxlwqwRDJK5JqfK
7GKap+iLXEweNSt5AqVNXcEBSBCOC9Yi9GhfOnTT514feHfmwYxf6cmjasYMZIIBDasQHtYYQiWb
gFgVH6tTq1vi8pCe499Biijtmx2OaGFvBm8FotjyHIotjr4FAgGL0v1RyZ43Z8CG1gOFiArOgkjO
fgdt1hNOrSP+MhDFzPQ1Xm3gch2fYYGeqKDhn/APUJigZYohYQ91NuDbuk6/TFixzUlfCOy2WKhi
JGsAV3LyLpSst+lPH7hGURri89ThkP5mGFcl6FudO3C9YCH1HC7uycn/mSWqn9Z6o5xyTj6udJjr
wwQS+d2Aq5LHwM6tGSUiq+ookHVP39XMZW57xQ8ZYz8Yy0SnxVBmwMTEGPkvp9N3DVpP10ihhy6I
rAz4bVSa3Ad/p1ALu/kze/uM/oJi+1oN5gx7EcOvuMqxH6BRp2l2xeovtvqeoTy/L8f2khErvGeo
6rBeIxFSIYY4Qk77djS47bxihgVgvKqt75/k9l1Q8J1QFn7g2a/4fI+nvwLE5soudIs5PP1ag7ED
ASmzujYLSgHyUn7+/U9C1D8bBKBfBMnJRK5Q4QdMAsH5pP0vqvk3BhflMBskTLVgqwp2PTZbu01L
6SqhIjkj12bbHDXvN3tFwzEFwx63XiChp88cgRkpY573sV0eegKoI5fUuY8WAnXTYSTQ2BuLC2U2
uqEd0/7c1NfhKWx/OEo+xg9EVTGgeiLsep5pn/CcyuwddcaTD0RluQ+j8bDHOSF7ZBD9NpdInAcg
uyNp16FqweP+8ALhz+dDDxrsgf4PFKoOnxalgnXxi22VnA8580MkPyvh/0RvgcUjTnDpZZfuKS4N
/N1kgm/hQACj4K+Cn6KCBQcjpcMg6SeMKXBYLS2dJYUQhU/IuMShar/HUjLwBU6LBUN6AhaTyLJ5
e5extHusO7b/2R/uezRlkse5mEB3wHd46BjunQYGgPGC9vxA1Bfm0hhQqnRwTKsMUBFer1MFNMFc
YxyZQrwDytKA9uK8gsEvrAJP5J2dKGg2VBP2KXhyRqJNw3sXd0rgZCR7pw2BAL4+ZubLUAgfS89I
IcCMTwQlnOaYcvLie3+qWQU/impYvq48+3zslquhIVYJdLm/vU55uvAXzu5VNiUBIkfv8StTyHSF
k4S5J7CNBdXKYVw/ZVlTcwfleHdhEEGy1OaORPDtbYqkz+f/edURwBHB1YKX/Ki9qy64N/kA9Tdk
lnd6Qwt8pWBrcCUd8NFy5h2UiYRvuG+gxjwYElL28rTkjGOrWMr3BfCIeZ0oTNfbRW0LwymwR9Gd
Xqj3wKiwOq4IYUbBmNXxPSCUVmCLHDc0QoTqvCKBvxjcsyf7nZUmAyc9FCliEiFyRPVaw3H7J2DG
hvAiuMwj1X74gKIYPM8qgUPC8IGG+oZqUHmsMzAF1K/mCZsEuAOo4SjG8Ve9J2+fubjaUSf+H8vh
qEoeKyYobCN8YCw6SlfPqisePbjN/BlxsSi2TLkZURcentsdVWWJgPy7yjHnaZN8AaWFGXa95TNz
SEA+gfVPAoXCc2IlYAdchG9+irba3Lc5FOJA54U0c52jS7ixDsNydZasIRCpjh7FqYHpeQUnWx0y
sh+9DTr1HGgyzSW7EdN3u4W6fQ+p5DvcrMHAmCNe3eKevthoCILhkmNCdbG+Fxx2M6m26B45pnJw
JqIsYYBR9MEGAvQivxkerscVgRxs2scDFz+UcmnMHktSyRoskZwPlSN6gNE3YFbIPBfzM6G1hk8b
lqgNnvZl2+572W96W2I71jygSre0xlDWkSL42KJXcwn7XAa/THxF6SJY2TJmujgAkHeCUoYOi57f
O6XcFWQ3w0NkHCwk8kpCwvKPmE5T29SMAAFBgXL3ConLkFYRFuvBcwFN1MW5l1C3XCMvCbU4nSX0
8tXoFg4OaK5Li9QoiJqFS2Qh3Bz2JGQUTwlBWgiEowbVO6uHzMRGmaotYe5xIhFq2IBGQmpCcd1a
JfHBT1fbAd40I0YTFfZ3zWjABnKJmvZORxLqVy3OlUO8zpWwNz/D0sEVjUP+ui3TIdIoDbfEhkAK
cajps+/6O9YY20AFsX/Ed9AW2nQswhgESyQXOQVcJwpDsAOTtmRP4rJ/3V1WAotSnAX1JgPbWySN
ACUKDxCb0Z/Q8tmn5Jq8ZjT/XG0uAzKofAULq5mfQoYXKNavYT8BUcd7Az5HLkbrgvSCPEWdgvPt
oJnrtkxNV4y+aMk5b+uAaBo0yZziX66Xs8s/tqUVQBOYFLAfSX6b3gQPAVEj7UQXerXBnSABAA7Q
DHVofC5UYepCaIwk0nx0tA3PADCW9HFsNBjQwwTj5sclmk3zMYtdvxMZvqAJJ8IlM/lu9tgEceF8
6aqcHK4Q2IGD4rimSz/hKLeFdvBfKUZFCIr8CVju+hfKIXj3TjqoCYLyp8Qg/r0X5EIjHsypee5M
aj3o3hXoB8UW3T9VDUm1FrAU/CXaiui1uKdCT9d5T/J8GYGjvXlgFIhsHtrqd8qSUSFOOhTi9EdB
eRTQpi9qB+hqCM3pHgFZuH2f9mMFav6u/aoblRj5ucXVptnRdNcAYcttNm7NY6yd5mJpODid/Jqh
mhx9JnXn36hR9MWL0q5MH7Bq9VGB9uC9oDst52j06EIfc9ycUCI8XCAXeLtILgTcAZTsHx6QWOHR
4jHR+PhvQWsVRkHQWCq6P+bujsZZqayUlQG4iGka/al491IqXHgFI/hhviih/ntWAoiKh3GfiXAX
CIBBPwgJ6CAwJYel05mnKayrJ5x5oqWtEvcOW4RElQgzgIvgv2Oal5v9DZZs9kI44mCyRsYOehx6
f/IJOKx/EL10ryAkNG0mcngKDMyFTYURFRfjKzvvVSZlXBLH92h3IaWSEWrGfu3jW1kpBPjV8Mqh
YExVai/DuqX9xZ2Euy54MyRvRze03VudohLJSiuGhYy3Zeu0oLRnLj2BzKBllOstX3o46qiIKeaQ
2Wqj16qjlfBAm/3hYUhlDyDXTYsdCxX9rGb9xhqVlScB6NoKRAoGQ7QYtIMHFupZdgaddb1bBfmE
BE1+oyGkhJcFm4kAKMZeP8Ruyoi/IOr0eb2N+SZD3XAKcDX8yWQHwLvmwpjpGYlvDvVCjHMLHfKQ
cAtd/L2AzDxvst9RBScr4ID2lqes3ekz0L1qhw0YuCFYM+oTPq7A/olzgb4Lvs1HYm+wQxhlQIga
WvyafCg0w8h14Q327xa/HriJqb9sA/ahIRS+PnAoWYD9hLNKmuHpTnd8KF3GC2GxarLnpPyaULAv
WH/xFx7q7GEyfakJkMOoIzHO642eRKVAFXoIMJEBkUKdCfTCRIB/yICb+QDDlcOZkSRFOTPXPYL7
K9FxbMRpjuLiu/j9nReDWX9NOTOk3dDdNnqHQMQkPP4WOOlY2Imkbwtvi9uUNoSqoybbS1nQm0RK
eI/vUC3xgE3gJTidP6pSWnwMSQbohAYT7ntoEFOmJurS2GETMMYVH5XlPSOObFyjWWnGxSEP1YjN
dd5+/DxEHUnZpbmG06PH/f5BX4GTfYt7CWcqRx7vCSNirr45X+26Pq17rMjDHaX+H9bxRPLimoxa
owtPPvmR6O9PY9ig4zKU4k80WOXZJeyv69Vvgkxi0h/31uCy+pRU1LECOE+tR/Ql8VHum6vRiE62
ManIKJMn6Kt80kuxVYRoS1DaO+hn0pwezrosLou+J02kzXBT0TFmZcz0ncA5MCHQkn6sYAIGzxT6
XD7/jSWUgw/wI3zM2eatdw/PgvCmThHFTRn1vI7yETPKA7Nd9X84DNmgJaqVdd+vV+qaQb6vJdWc
7NxZHhUzMuTHrwQDITCsewifdnqeGPuSNO3TkVTiDNMw/0qE8/mvtwbh3jTi7a+roNhoKEjLqf6w
B+svUvKbVwSvkNZ0eUGyotnDGBkqAkHgKT9PuUJrChJY/9teKPuDBEkVwRrMlQe7iog6NYEiFmgr
huh6BNuXQwM8FPfieT/i9ZczOcUROmJ7viDp0dUf2AiIvoyQ77u/Lj473Dqnr3kxHa7UwNjV49uE
2Rl7pDeVoP09J1BlgufxPa1nnxX8HKJ6MR+etQhhexE5OsRffJbNWPlDcLV5uwozHinAIGn5DJS/
bl8c9Q2eS6Gylsf9JbbnM4hSRSoWXz804mpcYi1bbltyccop+Bq+XYhsLgnQdUBNQqy1CNqlhrqm
r+Q2gR6VSTDBBntjP8jIWRxD7FvowT+SzmtZVWwLw09klUtU8Jag5Jz0xjKhmDEA8vT9sbuq+5zu
3msZYDLnGP/4AwYWi6tZwambJST6zoWkxo/lHEyWEIrzzi5pOSv3Fn2xrX2zUB7RDKtjaV467+QD
bvIM3v7IbjLJrXORhVunY+9u9XEjYjzD8ZIvl4Crx2XyYegQErz5oQTkRdYu6yhgemk9vC5BbIM2
Omytc29CgmL0PX8cZiHFGp56HCrZmsdvaNfO2fhxSdolgDgaryczpl4F9MS5A98dFyhREzwqFEb5
90UZIwdmjP71ERaJBtxf5wN1aQXTY27CqfG/c8xSMPTAQGJg8NhpV3emtdt70bt8GEQDsmwYNjuT
CC9UjG+uJnmlmzPuBTiG9YTE8/4Wrk24OHjoPbeQg50Z6Q11Rr/jVj3gsTpmZLEyAQkI/bNGCwZI
QzCzU4gq3ag3I3U5K/Do3CF2pVMhHdrgqphvZr0ouofo1kWdhTP/eghn1u5fPkYgitlPdg7+jIE1
xXGkUbv044iQcBr3vZEgjoOLQ3d2Xw6iSbju6OqppW5eRyQ9p38AsmYNPFqU3Tl+hHQ3ENm9z3zm
0fXggIQ22P6446B0x0U7h/e9Kelk1sqHh+8YsvPjgAM8A2WIQE2mzT81DYToRbrcDWL5i8mMdwdS
//LhqoKBq19vGCJFTzWv83UosVE+A8a61jiCDusJyw9U+yG6PIzPip831n/oyMrk5qM4A/sdocI8
pS936h1jPOqgqkeiRxME3XsdXJNJKmEkcA9HeoDEjLNv6nL6lQU7L4qe5wYexRuG31LEQzV5Z0QI
krjVrXBfCddMMDnPx+EkaHZf47c9HR4WReI9qfPWuJE3/IcTK1CYGI1WyCuCaQFF798RdQomOdan
5+Vt80xewcPiZL4Tkrf2KOvznjTxpVSGjHw6fDmbIbdicoF5pIU6JyBlNPy6VXGJekW5pP9Fa7OL
8CLWG2/iA3pSeAnab042NSW9BYx1WjFco7TAy070EfTZlTs2a5t/Z9Yb3Q8nasZrn+IZYFTgA3qW
buuBB38IMh/oXY7xLVz1UhWj++5vzxwEnXEGH4LiADJlGbMlsGNhle1P3cY+g+TjAAxpnCouaLXn
9hIjjdQxurZH0T2tUcwTwIa/IONzXogom/gSt04/fZ+AQC7/IuaXP2uaP8131KI2YnTAGID7yERg
O7UwvHOoC/GKW1ZbShzulURe2wNx5Tp8WOXmm422nYl6DE8zDpD5+nDSbpFo3wqK9uEWalDwF4p9
WBgU6rxcXvsZgesTgRHZ2okhx3t3iZ/JaHfVxisR6uxkPljiiSfprIkHo8fHfmSd4ebjsseeynih
ySAplekA+4gSzisTquCp6uj/MN2AdYwvL7XfX/RkFVSZwGtj7KBfohMlQ7e8x1jv0rlsIW/MdhVb
9YTSIPlSY8OpKODTavMmfUMhohS9wic4BhLu8Re8pDDBgU+x3vReYCglRI8tBc+bOYF+JnN/W/wH
sjfqc9Ozqs84xb1whYbB4tPuCVHrnRawJAgN+OkYPh8BfvkdWwqO9EcYtyGFZvZpNSZTNUhQvRZ0
wui4BcW5OZPwNB+GYxclHTy/mtiZ9QLyTUxAz5DAS34QbO6N/QbmIb3dl+v0siFirM1hCJWDqa9T
CCR6t8ZF45xjhAwnU6EvIcnojNBwHJz9Yco8zobchmDhiMLw8sJbQFjesoc2YiOEH5lerHVwO80p
Ue8zeRxMsY3zz9GvwFHWezoD4l9Ifw4m1s38s0RvvcJtxx4uTmTjzT/zG2mGDyibpTmxXrbgt2fr
n2EGZg90q+8NvMLenRvyA3O6WwrDBr/yAsyvSoFgy/CN/9qLkqLRb1vR/ywliLn8zeDwjZ03zj8A
tuvknuOJ514yGDitf9kCSOeCVZngQYdbVuFbiX025Q5bzhFZMV/stvl3PkATOMV3o9XRRdGnn7nw
Y428xg1nBVh0/sp5d3YG+5He0nEBLwyvoJ8JrM9G1vojiMo8IEW5+euTYXR+tOpnX5JZUVrgeAxd
pVRL72t2XGI2qg7grwrvsSizjb/TUXCEoDhQYfi8rTI72yUUxxmWBfhAaE65aYoxFLTgWLzybtcv
TYMe7Spfigm4Np3vUxnRmfY25sfNLZ36YHZQrC8ISZqA8PDkmZ3JtR+sjsaHVtMdplLwwtP9mFWL
a0SHt22UdKp1DZhxGYyAd67zMc5jz54XyDgHrZ4xAojCpOlsX9J6CxeLgLHTXMTcW9pMcpH2sAwl
s44vm2/aGUMM7Cf5yzvFVIx2bVcB1H++9Q4ocGBNlgN7nbCtFh1Nv4QErLP/dqOQngy51hIAJWOa
ysNtPYp3yq+IESvGImA7YTgPw1ck7LhWKFKpCUh3skbx2BBd7L+C0i7tw4xYg/dByKqgtTvcfs97
JPsxXxSeuwU3Ex4KiO+eETRik3cheFefNPHoGMBC9oFTMKiAuHfp2Z3QyPiFJrnOH6ue1QlTpUr5
rWnxZsLHgIpHN53AhGBMXqVCKbNgv6DWJczZfnQwkvr0WP4LA/XTSWX2vkbFzs9gOJ8/d5fo5UjO
yPmFgtd6YLrhd9jPKsYrsrmqFCPzJcgNjjfbU9LtIZDvuMmrp/F2js6P/Ig1851SPxJxD10wgSwU
jv3OkIo2Fnf005MIFo49Cy+mEM5cKG+uAJAb37C+wIkNhL/ddttZ+NwC97uwVSwa2d7KhVAyDkS2
W2YfOqHdpAwoF4/hUpMRei1b7CBNOiyQKWVUK4Arqykm1uuEnx+6T5Naw51C/ByG0+QXQJJjxXbR
374qEDp1uzUc7ICvlk1xFMhgNq5jLrNgSwUFDtfmZNPMl2nNoYJya7RC8XNMnyP5nZbFBQbqJb0V
VcGq5GNF6+U7aPtQ0n4H77Ba+nOuK6iOHPQ2Hogxc6CZvV51ubTi0WMYkYzJ0ourwzvo4mrDQ0SJ
eLKf+dv9+JPdH9Qr5moceD7A7DD9GIQpHjc8/CqkIqQWvMgDa2+8EsF1xtuzJRTVvAFKyvj32XLc
y1dTFm0ymWOOtuQpZlo2Z+brgtXBnkFPgjEVwpGrciw6Ek0JZuIy5PAdpuHAhkj4XNQbWCYYSLuT
/ccRiivaJ24GH+ruQXp6xrPsEsAP/3jj5L4f8M1V3PWu3oS0aozQMAWY3OReMOCQWJajEKFRfl/l
nvBBoNWOIdjPVPmiLNKHe17i0J6gozkFkqZgKn2mu70nTxhp3Ims2o2YSDIVZQzqN38KQAPI3LST
b2hNWP7AH8ysjz3XiG8A3AIB4k7tSCsGpAE6Ig4oj6uYP2RhIW4fZhTMVwbR61zkvlCFlBHMF77f
u9+8JjH3Hs6Iww29Qofad2Q9SSXodsu5una/Ecf5a4MLZckBPjZPIznPyynMY/l306BUHUcLXutl
/kgtSodhv2f7VNXcOHgG9wDLw4irMOKMn66mhRAxLm2yv/RJy/m1wQ0Cdu0184fNnRKCQcRfzgJo
LLAFXokLhrlxStjikaX9SiTrS8mxIRwpAEx5bMcibpj35BQjIWg2/7TFs/y6HOQCtQYcH5pCGmhK
YBvtzOa+5/jcs2HMol+IYu2uci+/Tg9P/1EtTKge/7dXgiQC4jsghWsPhDnZv6X5H+IauulGAWDk
T/oFzz8gUTjNTwf8WWFo0AKfD4BH/C4s29OB8u18AB0ClwIR4PNOAVOSJlNwf6OJxqVmVsPExIx9
S6nJve6WJ155L7n4YgY4bh3W28bjaX9CpGX1HXiJiwe53ixemCnJ0wwXm241OdAfTiB/0xfdAXrR
OsqzA/EqJxiXX1k84OlGutabJhICH004g8F8NpUbjGZmhAE+5SPGitAlUcfgyb2vCVoCTF5iAgc6
Bk+faQCINzcFe4yvIvzmCHdK5N7Y9hI0Ah0TnRXKRNxdSmX+gheHyScHGhl3/+Y1iEou0EYoaToF
yuB082J+Qrj59sMqJxUG2yPWNZEXlGiYIB+GFxWJKOMJ+JEEQQkZdQlWlxNJHhAoC5qL5QDnJnPZ
g0gqyVVhajRKmOaODigBwDsZ3uK3thUs9NAsgA1EwWuCDu2DbzCykIeCrHoMjQmfb9hB8DKh5jNk
HEBewBFQxna5mhg1lH0uHlTRqOPPV6XAJeH6lP9IMJPNGTCE2RsMLi4XTXvdT3twNYPythrdaKnH
NpnQP7bZ/nJzC2ZUD2Old7e7KQiKKfRXfxXBktwUED5gP8yNz/hvA9b+9UghDcGZ0NB+QTE57MZw
bMTNZUnfI9E+1MU5FJxhXtngETx+NrSK+UCFvRVD4XHw8EZv+ErXGnp03JmqFDbu8mL9UupAdxDf
5h80DGy8v/4ImOyE3Vh5UkJiV89h8S3IfzlBcT7i0sKU4bMjsIWSCOzLR87pfthcW45kR8jZoJsF
E+F0HH6zKpvpk4gGsxCzQci5XmckzvYmbZI7Aal5pzNbXCL6A1jnUdtBmPNhGjFoyiWMVmG+ofy5
krkxzGemFE6DT37zaOjnQoSdAAw4Kn92havPKWfV+DHAkgBYmhl/OYL3gIlzX8EOHaC0Bf2aeQwv
W6hn9+CS1yA5P/uUfLeoTYAROe+hZgvxYIlgAZI7+/uq3wfabFh87L997ZAn70juSZ9ROzFcnbOK
Ov9pfrN+aGVXcc0xdPG4O+wATcBs428JL50s4PwajZZgeuDyJG1dKGCe0djnVIBIecRhaYAjXcT/
kA6LuRu3cyKzT8123xBwxO5ySv0m6F9q94pHDgUC9/exESKsL2iuJDrvznq41NsdT+umy9luYHu6
fWKssEciLCWX9OyvV9WG+qC/PRJhC5dktKB6CG4HyYeaNjQQ8eTQ2rt8uqKkne2FPQTebIoXFNq/
7Y8q+J0yloZZSfk1r/OH87cbr2Y8YDx4/4zT9CljOtjeGN8SbIQp9S+H5ZpM/EtxcZ/e2eCDTfyj
+wAvEeOTc8Y/9c3rlvDNSx+7mkZFGe3DaiJF6Gq0dh+Rc++jFfBHBKUsPSaaTh/8OA2FSEr+jH6P
zQZ6ldyggvjUqxzrI/ecDnfQapMvFQKLrEWPyOxJU2hRSWbwOJyOTIypbWnxlvVSiKoftJBTKkUM
WfNregqvMAAb+4FVDtrX60JcdRonLH7AK7K/aWK5i8bE+S0Rz+C8O1u2sAbFVU1mCR9hTxQMdMKU
9fHc0QkjXPjsWu/dp6Yn7903B9/0buCXVyzbGjjO2184272LY3bzYNkCqnIizvanA2eGRLb2JRxj
zVRc8HC1WiA39RnjURwgtEY0gWYCNcYxGmdg32gbrqsbjh7jZGYJNluzgWKey/jyiTeu4yf0fjGd
WtMtQsyI2DnjmUCiGfbYSenjBHAA96X5bQAqKKiAGtjqKcIhTKEcVUbeEYwlGlGiv7K/xRAsceT9
BdfwbqL8364znlOkFJAJA+50B6tgwbgPGzguQrfnP50P4h6O2q3oPEG2vuaYrKlmPsGBD3OKIdKW
alsv+NbTELlLdtsK/iUTos+SXy23InzEQLQe5iT6mgPifusVx797tZsUin1wjj6ZyD1ymmSGag2i
RP9McGwhbm9c+popFB8BiUSB2Na7bF7RkCtOMLKFHNa4hTeLMkC0RoepiVCaZMkCS5ftyX4HlwSB
mZi/i3yIAj+9yPPFlhBDhxA3F84TaAI2bxmYgnL3BL1x+uZ6YLM0Kbz6zZHK1ej0Ti9BVoaLtUuV
eowe+jTADAGs4WRAhZ4Tf6t31isaa1/n5lxIbCb6XMeZHHLf1eGQIteySu54gnEM9GNMEQCx3LwL
MX9szn7prXe3uMUc4+hjzYryuUyRRUd/uzJ95pDRPGYafc5F7QA3JqikDfBT/x5U/P1MUL4QB4Wo
dmS+jNrmQULFdLQqdzbvBajM0lVpWZrk8Bhr92fyqOlMsGBmvxwKlYGPN3s48WCOMHSHZH1ABQpC
9950PtYg8zu5wJ0jkWz0cQmwgNtGzgLBhY3H4fpBA9NHsmr/hxUwhMPiCDfj3lcXZ/yeFnk2oZ7q
WJEksIzAC+BMPo3nnDvntNtbcvUaR/K5z4vOO5JyxvVFYIh/xiO6Lh7Qc7iyam1U2OcBimgTlMBH
8+L0yejIPD1QFFzJ79Sm1fzjcMVZgy/mCyP4nHDeDbpGw/rM+3QHcEN48rjRfa0nMMSAc6tfAORx
WmxWm5f99M+71gC6gtQtqjp8Bf0kw9gdOzABWo+9uPM6ohWBUdbhJSO8KhR8qsLvFqdgYQmRuzjb
T+NxKCu5zUhsp/yE8A7jkSNKp/FdzBApgmyg5GcHLj45oDkZmzcTXsY5ehxE92P1cBk0nr7QeeYc
CV/zh2VAcftxEPxQSpcpNSu8wmt8iidQmAW24kc0CZ7p2xixNYNbqJBM4U1quDI6uGqt1quyGMzH
wYDzbhC8qSekFekfAB7xGr7CIwPacl45u8UIhROP+xqjfobH5tspVzdtFsPE56DFxR0ckuklyjYs
x6WoPvXqgeCG1JzpjIPOnYI0vm3HxDxSDyftDo4hrAzidmQm0PYanO8XovoerQAM2cgbhUcKzTid
lQQrFBDGK+Mh9gkSFrSt138gd+jSnR5Dvrb52rbUNJeMLpkXcx+qxBxoxrRvxIhlYk53z/7ZObT+
zIYY2i7xKLdPP7lZdkEXokVQ/pY8v9BS2KQHMVvk354dDcOz8L5bJ7BAxwGCdjDtZgEsKkRg/Duc
jlC/Mwnm56Z3fcIKR+6OQdSJvM4hNpvU82cOSXilyPe6JScTUzEaib5h25XhLaHLfiQN3kJXX8hO
MTAkxy316XYW1zthCfWv3FoPa7Kv4d67b3aN4zyh9wCxFvb9//jd8lJcgSUYwXPHt/fDMMSsP0Ce
Fn/8R/bYYo/r00keM85zMZrtOkg4wODeIETrk708tgvzPJ+jVUcs0EXUBZRwCeWPLYLXHVcloiyY
ZWebu1svpZZPLsR84fRkwNDQX4svkxr+DPAdgdTT6Il6cCmykXsLxDkL5pMPdE6e5+IrM/cpg6cx
6b87FdstqdEjZjOogzAkMGij7eXJjGmph8m0ANNqmU0JXrfjppx6W4g17nhLhi8rWu4OPxUeO74W
JzB1EVF74/SIR80Ee5539k5/TJ4FAp4gx9EEcEaEpF8ARW5oWB9zsXhQyQBW3rG1dGjzToBmZ5t6
hTmAQCgYJ32DByn0lpOJ/7BXLj9pW1QMbY/GxYYfZnMy65ClQd3xU2AukR59pt2rNZvZAOeQSzwI
PkVjjEmevHlksjuYWGwDSmR21vuBM2Swp8+k7fpbRi/A02nI+oGU8zwAo/4tWYT8BUVzvSmL9QFc
BGumz2Id/XYMBJZXvElf6TCDNEGf2kGQ6jkxbD3MHpAQwl4O+4EtIAIm7pVLUSoim5pEo+Bl09HX
+R0zzXFMbimWSMEEyIJnKSUyS4glPkNOkdOf7vlowQKPHsHj8HMgyr36YozwRCTq6Pa5H0AGsKaQ
8nKpEybLpFZxVZttfRjZjEWTZwLQzdNSxwOPidLuCeC8Eb12t+ZE6nYiONcQMyVoyNg0Q97YwrmF
rX9a3SyG0nPB/jFDxEFt54xpAnjgOw92OlqacfLyO3UMNg+hKLrhXA+/MoHNs/tKRGLhHBTDf2EP
/Tq4Zk2sCzxplMYLAQy9Ojw98GZUg2cfNIQRsjNl3PuzCJPd3eNB/kPgP9Zm2dsBjnUmNDdd3GCK
HZ1xcsMoCQkdWKq0GPbbrvUN7/YjG6CFRuThD53h5miNk4kNmIF3yB9Yy3K4WWPoB/jQ9gAtuJV9
c8EwUfxsIA8k4/AZVB6t/yl4rs49tYlq4BbfqFxg4LgnWmrOyaaYYO8igKcJu+NGWA6zMydwb2z3
paT6hQ8CBcbosSvvFfyhwugui8ly3TvFuCO2ecIJgsqsfTGSFmPrAT7K6F8/+9jbUecxDbY+xjut
QpRz5pCGoDOuBHEeI1SZ5ohxC3kyGDiX7su7Goxd/clyaj6CKsDbH2tn6k20sdQfqL5glLdY7zJe
CsaLadFsJna7Q1KQHXf0q8tRzsA+xiB1toRvxs6AewHyCFKqFGjVwb+6HgvqJ53ZdSVhKiZa2w59
O0PODGF4fo8pQLfCchQ0VFRn+478tBjgVFZFBM0iEUFI7mNz4qEKsHGBc9/QnDC1dqBuhyQWOEh6
qQ3ZGdM2rRfX1T1hN2WG6Xa4RJOYyqZb22OL0daq93gTIuZVHjtCCxDbMia8qY8YX3hu+Nui2S1G
hKIPc9Hscb10vOtAbX4hZlfsX3QIO2K0UOPVjSqypxUlZ+2NDMgRZvrYZxOC98W6CE49I2PRm6EC
w1gI6tlrcVMv9psxdW3jp+ZW6chlbG0ylrzEkHS8U4GkcbZqAQjeSCUoPXaQDooyrozj7mv3SRwY
P/GDiMWMb46LMchz+MZCcxhgmKAIaAe/urTiyW/zKSxeDGlgAPRM2n436LUPlUIre/bHC2WP1b/1
53PckesxnlO5H5laU7WB8dLX8rgQfE+DjyUKJJWpt9bvHpmSEAPeK5IjUnBqityoDaiX9WFahqCl
bAU4Hu94UzCjqTELz5RtR5pjkRTSF1g6pASCSWxBrXXiKzdlWHsX6+odHWPmXqOLhc6cEUAbf+JP
XmKCh4/5VX+kiIKv/iih6eWlx7gzIkPEkkzvDn/pLF3DUXlnWBVCPuRAhcGJsjCo0nfSwBZ9Ru9F
dRApDB8hertPDKqNxnsp2HBsyB3gmzE5Xg22hAMtjs4nJopjT1Vmw5wpOPW2lDSgUHBYPpQ9xxCm
/shssrNz9t+rt9tPz1FrutBa3eu+cdp4lNbencncGmyT8taECrCQIkLlYHjUDlWJT2v/LejTmf2/
0jOeQiy3qGS2hNQD5wXwev9qq2x8DIu8PzwUwNceYZVAdme/W3POnxSECVAbkISHk/wSDnaPDXgO
UxVP+gEK1WxR/iki0Ju/yqTO7hmUKC5+r9IAucOV8gN1Rcz+dtViuMSJcN8aQlhnSBAqpAC1hWFJ
cDwMtSqdwR3wes3Bg2QkUF4wXo5rjtaB2jf8PO2if8ynloQEduRQ6q1X5FrG3A8slXIQECZ3FFps
TdbdZiizfJk3HjtoSRspZM6OM0jMZMwQIoRbiAnuWB69AC0G6Xd5wrjps8VjpUfKmi3ECNDEuN3B
HvWBhOPzEuD7V1ywJ+g1oQ2PLRd+RSpt2JN3W/tPbT2wGuYIUCX5B5ArhrnIWMK/WHRhh+PmxPAC
2hNOa56YNekzZmX3Sr9zjKNtH8vL5JbdvvdGApWlP3xjrMQh3QcF53+fRW9dJORDha4SWcN4DRaA
JYbWtNp7nH/N3IEvLxHQAXt8/uMha2Rd0gD4x4JTLxkRwxG+14SqwD68flTBUL/bgvztgQLrChr4
w+5hr95pBe9FNHG4eip5fo1xn7rhvkHpRQ3PTATuL63eH4pwtQVSA5Fs5UgZbsdIw7FmHCgF/RlC
O04elQzIECvgn3Iz3GjgR9FLVpZa1uwyrVHdn+2CBM8JEGrRnpvoiGAh8bTpkOgURa8XZHEGEWl4
Lnjohg1Dd5mUajyppnsm/4dkK7Bk5SovsGCM7op+1hUyavm1j1zsqf0ahgTF/orFNEIYtfrHp76v
AX32ohHBE9fwmzVMM/rJATq5rYW8PEX6pJPsYFgio9UcLEFztn3IPH38wnE+KovUcJB5ObTgdFJy
wJtkBSAocRvHAjpqcEutPA3WLu6hdjpeWW1uNQrWiYLPtSVMm3sGR3YyNShNLcep47mTU7/S0dPZ
FWm53e9xVFhvx9nAV2HX0oKRmHfCCAs8uUSsyFxBw+WErG/it4GSHnIuRhVOlWSbYiuk7xs9oNKm
p8aOUdX5OIye6FxVPSjJ3sB0NAKkJiL7rCBHIwsNaahOZ4xclKu4v1noc7GEo4X6yqgioDfETFlQ
OqnB+RAQe/tjJNV/P8YFbhBEUdJfeAuGEoR1Oy+BMZXzSUU/woOApWoIdvkHVyO3hEjNW/unETjY
w5qOyFxBWY00b/5IjJjoLBB3jYucM+S4yAiZHX5VJFUOmQfmTfRNqFrwE8CSpR6pDf6v6iz/2A4P
Y7peibLACcDwmJH7FMdy5YRRzl37N4jkvBlI1JEM2lr0BIg86DiY8SiUAMQVTc0VIkeTzyljGAvX
Uva4K/Se/UQesfiPj3ZJqTVkUNcyxVg62P+e2re1j5SS3zdGMIwERJAsbF6UEoAEpIyxL36Byv3j
PfDa7nA9rB7mD4qdcj0vytITcEp1WqTmEF6B2CiXBfXVyEPq8QXj3Q8AQN+qDab2c6xOT54E4YQl
AM+FFuOut4jX1vrJEdrFniljg9ONuB+dlQDbC8wZQ9L5aBFIlF2r9Ao801UkKW9rTYp5rVcALwgJ
0UpVkN7bDyMF6w1CMKHIqGiTGCBWvR5uNr+fF5/jfvSXdPTxMGe5AHSHmB09SMt7YRJfG7Oxz+y1
osQaCFl9Z/n8Zsr4ko+YuKx/KJY/YJSg+vQkD8pijaaHr35UjgPaO/xtije6vn/Sh97dGybOsG91
SFkgw1YePtRAelkB/SUcbJmFT88sEtOqjlwx3ncvDQHAS52umAYpdc7zwFBQHaF86lRvYsecNHF1
sUrtx+qR8UcTOhX4jvPqCPyOB9OQmSjuERjsnrzjOkSi89TatfLcDrTmaEr+lIYLfdJrssC8xogN
XI2ujJiCIy4Xyk3huy8hf7A2ZkhiMKQ7HOVb0skGB+CwV6P9Lov3SS9l4297lmTeGggSX7SjFk+b
mLrPwxoMkzXZA5GEvPbUMCw2bk5nTRGOylxofEaVP4ToEKQbOibOO7lm8AGWreG1juxXmZ3mkj+E
qqmf1Fc9D4mGp3tl7GwYBtIrOTSM4dk/4RQnVPSywfCsor0JP+i9SRDr+NE70WkoZZPRWZVUskj4
a+Z2LNspX30RrtUxF2zMyHIOJ9s7q7G4BbrK8PX5Us/W84PxHMqH0zxkKGqFixuhWFwqtGiKxICg
9JGlgMqL2hkXdWak6I5XDYtGnmDCxKSOld2gFbnYQ6MWjDO8O2zwxOUZDfKFi/ABClYH7BaknZBz
eXHjOWqRoTJWVo4qyCnJsIg89AkWlGzJluVcdEd1BjptMK3B/BHEb3kOQDTHTSr+GDjPkMLONtex
EVYW9s5s3uyudb+dsolxrlpOLi08DFDxHYUrJQvbmjKbvRgWD//ASuK2PocqdSs4x+3AFeG2Btte
ZMutfHmxwAV6YyaBAK97qg1eTGR19Bebq44RmTL50+58T6W1IOJTP/U8gX7pHLj7n204IitObta6
qC1CEWyJ24B0lztv9Vf46q0NY9FfSZlRTSsfoOUrrHQj7H7qTJlpDyx4ZX9nT+VMlg0DZgL1GQuB
dby9KCEf0+K+Dv0FwEx2wPfgIMelZnBz1VAIae7j94p/iwGhtzHY43nIu1xRCWDuH87est+/63nO
j/CH4UUL0ZKOlgauiFvu0EWhxuMdWz2U/fdZPoSfDAwGjpt12E20xSIuzTAs8aNjgYQSCID6O7NO
MasJSpMreTtMcbED8oRmssLqJ/mzcNTX7iQPRg9nvBlkdXxCaUq4T2+29RAWNywD8BE/zl9whSbq
38O4E/zK52PtlE4rD3DinLf9lwyp08fcwLiGjBp8Kh1b4KugTuED4dCLF9kWoavl8e8DktlkCEr4
+2KegTfGe4OxN140WPTQoiPjxxWfpgau3EkyJiC/HHfXNx6LPwZXn/D3Z2ItIC2eI/UeM+AezVh+
/Xx8xp31oU9ySDIaZpNfy+xOJ+9vCEMD67oLJiwYGSP+0GLYJejnyfuZcxdqLC2trbiNrywwlX4C
BvWc1dYZsE3OqmEMlFpmdOePe0XfDp0fSTt+14LByUNQYEnldh1leb42xYysj8XdWmQvzaYMawxY
xz/5JBeAMbqeMIvBG5JbsYirxUVjIczm0HUQvrCe1vbFnl7mPlRj3lCAPMp1VnycpEJ4mVZTa5JP
pjtnJ1m1SPzYkLSHqOBRV2lM3kttmKD0vKP/XP02XEkQY7R1PNTTDWiApA617TrtvyABgGxOb3XF
OuShejuniMeNjIpmTLwSGHccjw/jz7wE+rvjP4/XVLq6kTGjvEAI8P8TmRFhV8+b0GO4M0hP6nm/
FVRj3mZoyqE5K/HzQoHHIxgeDmt7d9ou2Co5zpNqwXg+KeXtCn5P3zD2/msiDjgESWLjIB34wJ0N
/EUZAi1m9Rk42Cb8q2uw79gMJ/MHbWrfUiF0R6j6MLm7vDc+DPGfHoPj8jYndjYNNSq7dYVFFCpJ
lth1TwHEU48l2rBSxJ7iROQWPzBstIn1RwG0xb+xneBOKuAo9UCjWfvjnjuBkfV0oP0GkfjR6j1y
JAkNdlcrs5FKLXWFg1ZuBrgzKVWLpoxRuUg3h3sV5DFU2W4lw7dkB5LUsLUMoKxOXVX4QW4rmQpu
DFpBNzJhdMb/dfPc80oKLnn1V8urJ294wzJyWFA206fcNpTTIPPpjS6U7/JRSIFG0M2a5OJ93RMQ
Q6NbwXCR5yffwQwtt9h083xfMQLeP1U1d47WFnzZPXqFauWi7OCSj8nqT0lx9WPDZ9PHsBFLasx/
9nvypALrF1oBxLi7XAQIU/b7pufW3JVij4Otgmb9zTWvdaRZf8qeDm3BSNhKh2CVANA4+3211Yoj
CceYj/VlajXGyWQ057a9vO1TYACq3Bh6Wl+Axo96QoIs0ntcsTqBP39ToVEddxhgj7T30S7V54FW
ZgqZPHWuVLern/tdzCxkV/SuKa6GFcZaLETHq+01Gs8cfteM3We++tjq+qn0nR/oq4zJUN4oDI1T
anUdwLsgVaTlSzEYLU4OuRUIoWALwUAfq8c+T5mgX7gjN+r1JOAjfWWzuB/6Z/uYm3pB+UVveGaq
FoG99Q0f3o6t/C+PZUt+220enQ/FGtIjbqToO3lM0dj3Jjn0WPhiyHVnTi54vcxPK3x98MTjkAyv
Dn2UKembp5s8TZ02BNsu3GxO3A6QIX/PSFHt3+yYcafYZnDqkLXNBG21MtmY8JTWTzUa6r2BMVW+
H3EPozpJsGnBxpnbGeBGIt+wHQKz59Zh4hEUn0PBJU6vOXkGbFr1AmwyYllcMfNQgkBn2PaOoijQ
A2v8li1dd/HzoSMNqMJ8zY3I5QFyK5R9cO8//t3kA2AXLrMVbjBj1h5IZGTNjEYZLzoS5UCPFJN0
GlxJln/KPfwZ0XNRfLO1FmBko/BDgWAEuolB3lNWRjLXC02fjG5knZk6f9zoDGeY1BefJJqpg5jr
JFk33GiGcvVaDOVoJJua6Y5KeUPGmHLSgim5sOuh9pULXvz5r1WbqUGwB36y6CqLK+bqUhuuURn2
rfhRZd1ztbnwK96O43lRjNEsysXNEw5D7jK/DGGHBnUf8HTuLWwue1vMEcWVxhLuXVWSj9N4ZrvZ
nHDqRjKJHQ3juMdTv9+1pWtuYJMNmcBi2AIxdR8UVy6Z3svzUFCxHEAP5NciqQPzPdkP+EVjeVSm
a1n7UzT7pS3NmqtT7ZmtNFwh09Q0zc6mkW0P567CZboeAtpzRYNJQZf/lbPJwp6tJqsFVkUbjMwU
nrbFYDTvv3L1lAEV8CVnKUfCRY308VNjog9sQNxivjTNoCDaM3oqSPmQZ7gwRhMej6EFmQo/6si1
5ascdlvKoau141NIsgKJMEFGvvD/XFtrNQ3fNVtzJVkjtwnSwQwzGVzGZD5JRGLlcR6ZI9kl95HQ
nk5SN3XK17PtzC/xseN8LWxxoZlFEaTtH8XqjMcgUqZ6sqnW8ga53UUdyYlLLp8SMc7oH9lmn/xH
2Lk1KY4sW/qvbNvPgw2SEKBjc+YhQncJgVJIXF4wSErcbwJx0a+fL3Kfh+6eti4r6+qqrEwQUoSH
+/Lla2VXNjCC6g+0F9zFw8HuyeY208e3H16Ys4qbcpYYRTLrGnKmOTgRhazgwUeUsi2SwyjJ69H5
i5WclRuXpcJkwxGrqklrfuRD7G9oB1WgKUlI0U8kIXT23bX1s2boMw3SFF5jaQUlNysMr8hTzeLW
YNJKeXYhIWLrwBOQC8Yw08nsujRv0mkQxkD5IEk+ARcKMoKPBjLlqTGrI7YQoJRNExKowckb7ml+
GvL83Pz6lajNhBB6I98ok2Gpxd2+EYUYLG1PsKeY8/jOmGlDn/t62frGe9lMX174ft1NKCJkeExL
ml/l2cMB9piXND0Q3uKnmc3eEEzAYtRJgGjqwSY0t6M78yi/th8Z3u/2bZwwd3nsMoq1G82uiXrF
Zd7uizdL6iXW/Uo+4SL9J2ScHSPPiXHLZQZWL7jHe5H5LPln/vQOPe9E+GQid+9Y+JweOBNAyrZM
RSPOhNCSzgy4eZHGr+6kRNMMJT0VtNURogYSHbywdK68vaLDTOjcexfmJ9QuQeNVvJ+DkofLoyJW
nee5znYzG26lJRmzshMAMviebBtGNkH0catvHHYBM7MZ/Lc1CBe94EOpYYHOiejdIvyheDxR4+0M
Gcc8NwoSsZzVsVq9IG1nMaFPoD64hWFRuhlJJwy5vPDssB52oyWevi0WBFXwyGF6lNEKNdkfnDnZ
Rzi4hEsEFRmeewz8T1SqD6QgI8a3IUIcJZ8/29hwjUtfB4EXfQb03XTD0AjBRnUzkbgiooSnrHyh
2nPlGKonKTG4NPFvkKW6SVvn+cK4LEONHodU8kr7cvFtPi0WOFjpwkXE1nkdldwwWmQfxblVRCQ2
2YWx/Z/sYc0hh85RwhmmQbXl5JnxzNtVVqYX8hPufdXl3GNi11HXyqHEysoNsnUMNg9DXprvWbFl
00OdlByQbdxLIaHiiKnOBfno2Gu9D7xx38ucQ7cKMxWk+uqJgl2+ebmSmK1ODhSRCcf3sKAURWkZ
0xQ7ffml5LUw4YWOiovYUAWPG+MTtDxfUGkm/bN/WQH0MEFfo7aHOMIUZzrvjD66f786uM+Z5DbW
DGHhpzm6n6bt50bUJI62rslMSd1ltHVgtXaCyyX4uSKYrs+re0Xe6OrofXiL2BI5vM/6TG4vPtwd
9LQ+3+ghPzBr3a01bfU16ggHR7+Q4yMnyHawdhZXEIKuYDF9sqQVLsSuQ0yFD8bZhop6mByeErIR
Zw7HHHsDgPgM6YAWTJ755HXK1IVDqdcKgO7rHthjiSguOOVLTZZd4bDDAngG/g0Mk3hGC9RRoLcx
AyG7rfgZDX0QtudNlFgu48Q4PA7WPA4WIUHoWXMjX9Gad7hFd79UXgyYlIsIQgDohDJoTXXd91OM
cFhffG8PeLwoosGnQEhK3DHyA3FQVaCFMwYfdOkgPtdChF+o5ioBs1i+zzbzkqQccYwWnikmo7u9
oaWkTs8DFZTY6fxFg3/HXN3HvW+xEIyhGhTdyqFdgRQEZ9Mezy/n9j2Jn5WIL4GUoYJ4UVwRaUra
wtLD7lWUJXtZtntijeZwFkpc7GGzNPPlh5J9pOKlE3+/Rt8eEjGP6Jf5BTzQfDneWwoHSvFo/9UX
eXtMZJdsboezzjuWd5trRDw0dkYMi3vdeHIH0yeDquVsgiCq2CfdqR5zMqqTmqYbhxJKCOLtvAzg
fMcKk/BI8rZ1SMTQ1JBXwdmQ6C7xFlds6N/ThANd+vbN94lUSfz5Jog0kmC2IX06hw8vI/qTW3+j
4wxrhL1CyaAiWfHUSAULkGJtjaa/OLJxNpMCiDHqYeZGPqxS0/I8R3Ui4Ozi0raEuauA2kiNHd5q
NHZAACA6jmn2hIlRiRn5BYGd+0sHR82vILJrQ7ZFmFRh9FTzQLxTgO2emD4qH91pY1gYAhGHNZhR
kZ7aApf7QsNp+u78p+4cRKDItMvo4UyPGLkIprY8+4LcE32W8WUSrdsegBXFvRu4LRm4LuAUhJgz
r9EgVQaqP1Q/fVj2KFEAzekwIdBHLfTkPj+QJ6ehAMzuRQ3maBCyoSoeZUHNoe7C4emuodXKJqvs
x5Qpq5CQovTVyenv0XYjs5N9+iajz3POY4chW9LepTYIkfX8BBVJKA1lEZLv5QlMtzgm9UXH1uIR
7fcB1NYdSouX744NAnqxR58hk9oWqwDdoXiC1R7QsfiunOZo72J8e2ejznDCQonjhOjuU1uQdWy4
cao3hOW35ETw14rqxwWSDL+GCI2uMm1AvsbBA/qbV3I5c5D8TDziDdpI/LnnfPUD8hAHmro3oX7X
vLgqbmMYvykRLvGs+eRln6zANGHfsC8+GQeuk53IGi8kktCIyztVVblw9lRJh4OkZEEnnlkND2NR
6Cqz9MqgDAsKAyyHG9hHwvZqV99FR/VV6MJchDvcAcC480G0jSuU0ZD2QzeRQk2JkGMihibQTiDi
BnC4dx6rBbAg8DPEgJcFy+nioI4nO2lUm3yRUhRTm7lhz116O0VKEpO95xSEaFdS1FycqT0HLenk
TTBs4vl+9HJ6rIpp0cOFWwCBTwfgIJSOuhggfzSd3h1wkCreNc5gDiTAEnYGHC+FQVqAw3jBpWGp
QMOLpaWY5oPhwR+O9y5F68COYOmxqI9TvpWOJK/e38rpbUnHZKVYMUPcNr5o/OuwMd5oEahp94+Y
n59cEvxnQH8/5UnQ0A2YaxUFg8i0UKabpHbMd9buY/FnsPzN2B2v2oNVF/Ae5E0NmiFCN2bLIVSm
7olp29SGpU8Hi2Fjsjzlc/GSERJNYqqTMV2iB5pZABNwGmnRril9KG3lkYbJGn19hgMZjn1JDfoS
JtY8wnsIORFOy1x5z6xu2IUx8ZQDW4KL42/hYvnRlel9UrZV/VvWq41NzfJTM2fZOQ21sw2Z6uO/
VuVVZmcnocJ4J7kkKTjLiIkbnitaRgV8eGW5CzWZ8UNlQBf17OLKrUChCm9V0oqsr1KgrJ5YEJrg
zh8xyCo7qzKNoEUrruKUcTFnG/TnUx4bPbeTm4coYiLwIhhbUPsmXV9U8M+dyfFDwD4nyeMulsni
O0nYCIJ6k8bZVqgSwvHZZMUAoTX9LlbtHIBvDNY9ABWXxbrcDKkjn7l5QxFpXpINcRGtKFqfczs1
xXTAOMg1GKIcvkKKCFI4T4dnFE6nF58cz1JF/PYkwkpm6qkvVmF478jwmeZN8UKnY9nMdeEz0HLr
kwGpNK7ElktED0hstC8Z6BzSfO16hLhH7M4hazAStwL/nLcETde1DcvrNZRZZ8VxbcxosO0paY+5
nxm5RJeeks1Du3cRI+/ocZosvpErsxc0pbnDr0nG22Zpy16nRJ41L+GHuXQmvfzb8Z7UpoluQwWh
6j1yqmYUobtgwpnukMgqICnFjt6y15pqNTB1tybN/JWmPKXpYG65j+FwoCJshqHDT8bL6A2c+xPz
mdMdBgBMI7zk5aN+lo9c7ZPM5x0+0PIobQSlZ3y3neuShUT0qwh7254MkQWGZESSdEZmB8lk6lcy
EuV/Q6lvp+fvgoSaL1hrerGgBtCNsKF+fC1nM4/muINDWp9rR1WclKeO1oBiKTErKnjvzndfzBKK
UQLpzRYOBTxvQifYkfskWVYcyuic8xS/sif1MkDcPkfblv6v9BW+EWuh441GlkPrgrdylovIZ3vS
uQehKVAYFscfDcZa2NkWw6xFUtJriQY00IfD4YGO63juaheBS8t8QFQaKMRwA2SYAgFWLl4ryHrz
3fMh4K83hNdnz/VSbQZTcPyfoujnCaq0k343q2j9SQs6vsF8rmBXYE3HEoWWkcS3Zn7WXYW30TKp
dbE8sikUdewTWSMa5hhmwpUAS/OzbGk45GycU9MJgxxORf27d/xy/+sod+SlAgZjxZ2UOvvlBLTJ
fAaxBXoEgYgopUow6j46XuEMDeFM2irWTp/KyQWiTYSM994/9r1tUJ+hBsAjkFsv5TDKec71WBLu
07Vx5WY5JdJPTCeAlGl5yNQZmh9J3Pl2uPOUT6zbmdfJYm/2sT+2c4MOBZ6g0PsoYpLBX7MuyoyF
u7wpHR/P8e58os40jpswbqvBOPvl1pzqvdDJb24Yy1EHRil6jTTQxeJmqxpwsyV7paPwZX3RzY2Z
zov3pQaGwL6YqdJQIAaiOScmTSWX4cbYwTObJ2LAHsAWmQEhQJBPYH9Rj1Ztmd8ysu2yTVrBU8uR
+iEyJbPzMnG4dEo1wBC5mNLjtilKa3eSvH/QAHzkK5HsnqS2pJQcBZBiFW0imndNF5xcDRw27i75
SJMGNGarHIpdmqX29Sk4D1lEkIo4T9H0UNSN3WSNvzrzZL4qJ6Lrd5p+FF5IOYK8MqplrDEgZxhO
A/qCtA8gwbhMbuZDXusaQGdvpsCOlm/FhjpzB/P7sn2y6ROE5ycw+Lx/8GH9oGkhlAouiR9TAhgc
MWfHxJvTxoIgPi4UaYkROzAeOA07jtHFZvC08d9T2oYfj4npJAKyy9SeotMZRV2VILQqpzh9kDdf
mwFKG4NdASB+nPadF6h8PVhfHNBpXEQ7XvcUdIBMV2Yd1DCiGSVZsTd/oIXmi+mXjY2cDYUDR9aV
R8GNZdDzVx9JMc6gtBmp9MDEt0QFZAv1Mj7fY0zshxcLDYy2w1frix743lnYtK13KZKA9ED37mF+
kx3mPkUNGk1f8lonaBWQ/dDPfeMthz2WoC1bJ/PtiOfGCG9P3aBd0lXPSJftogPrj9v45pc9fWAP
8oSxZWQvshXaZ3LLGMalmDLsgpRxY+/Q6vLCtk3ZdbKTXpjMHpgjTvYFj8KrSJ2m6g/bIgajAspa
Im4107qievMTlxNILwc3EBVW0ZCYKlzYaBFcf53Bhwn5+4FCUBYSZPF5cZnOKEuUkam10ND8usoS
5CG7EHmtX3jw3YEogZb3PuXEdckbWQXIkEEU0d1bsKUh5DUgk092hM3meVFgiGR5muVJ03KWW//y
lN2LCJNmwCipCYCM+hlZ7CtTOLKCCtTiZHIBjIAAVGyKKWS+xYecsJY+QIvChMs8W4ZO97uR3i7+
FthdfXEiiniRAV9snNipipnUBci4QhyKjppr6dkciiXFJP/wTJdLZzOesSHfCixCsSpMIIEuIHAu
ph3hoVD2VCM6mxE0rzFnFXAgmxyq1mFBxb9/uM/GWXYxmUcXbdSE+nDy/Zp9j6grqR2Xl1HyUjl4
yCo72KQCWd4rWgx5f9/jicUXxWeIGMLo8BKj3oBqBS1JYosucLxfXnmDa8txkipFpoCJYsFNBpTj
2IOw4SXtpyBqx5MNHCMxIYQY4Uw9jQeQcka851m5AABl6q+hAEztE2KH5IySLId0hTsgc3PpZyqI
RtNL8bQHi3CuXASnA1y/WZ37MfNb5LeSDNicTiEM8Dpd5+arJgeW0eQh6D2ul1S6gLcAYYTIhnqI
+p1wi+oTkPWyNh1D0vwIbRCfKOUsT2l3wYYy3Omcl+R89iXFzo4Y2dblsuMmryGQYwmwn5dUKZwJ
yFRS29Y7B8w8Qq1kve7T/eoMkF3MmBhlgUSI8svjANFOllCeJ0Z5Fctc/+mo/GBPEIFESpuFgAqz
hqvg8qkJ2UmGk4PIfMSNyv01hAAcIak9YHwm4lHXcL7EfiOASvvguveDBE0Ff7zXrHMmxhNqHw6e
SBXgqitSQ2ojUrNZyecGFjERpkVB8ISLp82KyBhXRDfF4UFRg+I+9Xuc1j5tIgJf50ZYKs8HB9Qj
jcwK7lXKvRHhD9YwAzfPQ3IuAmHBpx6SGLB5Q1MmPaQCJId5thtmF7DmtJ6w5JcskCXI4l6wgBw9
YgOn1Ac8Q1MMkOHCtNGxoDwy4CCbcZcOtTPvcb2eqq8Zvd8gqeARN22o3y/mdhRFb93ix5FWw2Zy
qrEPAIie9hweKllBir8ZBDE6nvMDKQm9QaG0by/z8cGfz8kcBvONPxzeUqJqp0Cq3YUAcRmMNTHk
X87kL61WaC2wd2Qmr2CQe0gnmCUJLATzR9y6bn0IPo7ZTG47jPCgybVfS83t4U/r/adquLE/ODW6
Kcv9xFQ/L0lLGfoCRCmauLD2vh9u0fnJ4xfzKIJNl5IZRymnCo8MSUfFv4PpwG9Ujzgeq6kIbDs8
NBXcjeHx+YjJDtQGyMEQbp5Ddwx5gOQOtsRa50NZgvZwv1xh5s4cOY3OhJMYUWXyOItLg3sDpMYk
eh8bKudWMZJ+ocTeea2DkvHY8j5XEhZNzw77MdAew1BobvaAXs7PdHGdKGD5+FTFtpGA2kECBRJ9
CXj4WMbkH8iofRcBXbpYXolgGkpyyicHhurLftzU5lJgh0Pc7UcZvQZm64H2LUwgoEsTqCoilJG3
cdvaqALqMPR9as8pDWpEju4Y10MQwjj19rUy4nFNMTWYD0gGLw51iQelkvb0yFaJKrSK5Wl0RzAf
FJS6rH+30Tu0TwsxAy/9UpEfSmxMFp3TYlFp6YehQzAkMYVHIBYlXeTXUcwtesUnLHbFvA1Jd60F
a2Zn6OwZeMSz31XD4E7BRhVJsAPSyRET2Ir3QIZoDvIhfQqI9ZNTm6NblrTLjuk793eEeir0XrA+
v2iJ0jYjGhIsgHYh8NKreu3UdSr+rWpQyirELiJVcq3kzeSvtF+QJzb4nOVhCDrfBcNVoYfBCkRJ
GQbjIz6X8gZNkicCH2i54OVDWR4lJQmqwpqCL47T9aYtaNWXwOVhM68pWq9MNVBueTfUA2Su5RmH
7hCEex01GYJEDBC6yHXQBm+TSoYgESKk5cAPJlqpEMY3FRU6ZcvXkNrpp+1PwNa4IpmSDG0x7+hR
XV0puLI7DR3neAfE3cyWe0e+JqkkJ0wc8uLbt+pRzpb0SRyaVEhIOIwWOqrbAUWZcom3BkssgS91
O/Szs1faJqvyapO4yL3C4KDJQpUkA6WQSn+6Cfuw6WDFaH/ukiiVdbB3qdfcbV5Lhj9NJgVrr5l1
41LTrUO3daNGpfzsTVrB/fNTMuH9m9sY5g/g4BKEiArKJBICTlFagL8oIvTeK/YQL0CvyhopTrck
gBE3j4AVB8Js/sqWhxFtZ5QSYf9BLSIX1LmTJ/u1Zg/Mz1dpacHhLJMOd9g+zD7jHXK8nCysH5oa
t0wtM3Rz59Th6qRJ+Ct21ZIs8wWlQ8FYp+982RR7sQQkUCBfveK0SRyAwUyNpHgkCFeQYnbKf9B/
LlxlQHwSYhvHVuhv2KCeqmTBMCx/ane9AfjNHGy1cTXi1Q9loobQ0i+H/SXc4tPX8LFuCZeJRUFR
AIG7vzQYPwdbgb6jRTz6RY+PAOjBJbHztn5++iZa3ElWVlnejvOm4ZpCTl0eQOcrZYJ0jnIAN/bo
JHL/Rf7RBzZnAp/+PjvPp3KlPc/Ags2jYYhdc9hVPSRhTaoaZjtLv5IhDWMsPlgkbNiWwoCeA3rB
FNw84o1LIdrtoAPOOveBYmVMywAsXuU050p4scosVR1EGcjtcpyXiyvYDDSoC0WBvPUlyyqntQ65
SyW8Fc+F4pKznH1YyU4E3vlZoS19P9PDvPnhbQhCA+KBb7tU4aNAe8zI7g5y/uAWKD0dkH+RKPdj
EQBbmrADZ10BldP5/IaGZ0vMm61N0U2VUFr8xQYcHO6wfGDyUpFh4XgzlwmQzZjoSSHi01vBCz1G
Q0bBpLVz0dMbB/A01YEEBGSNsTKE2JO2ExIsvn3a+1aznLpcbYl+V8YPHvDHXgmj3CcXHyuJh1us
YdUEI0/SmGE65Cc369x5z718s4csu45KYqDczbpnEXavPvkMjWeFDKX2Kx3YwK6dAl0MdV3jU2hM
yALwifQZVmrc7Wh+hUklzg+O4uNMl3NyBeLvx+s60YejXlIeUBm8sQ1VnZk1otfsOsYbAQJVwUJF
iYz2rRIFeDKk/qvTJ2fPHKc/BDoJn19+Vvr4akeDDu/wA14MkdaiDAVatV3TpVpStKqKI9nWSUYZ
aIx8Fb8R7Tm5zJf02VNq2jfd5g/GK8FRunvJmiI84J6tzgjVfmTQ2JZZnVHyEQg0Wm92a1Zmx5Au
mt+DdQZ9g74t/Bm2X9rFtZJy9/nBlArRedukLkG4e7cqin38Q7AbDN7xnAlhUqCiFRUHXKEBIA4r
DmXkTNSE6U9ifQxV5v3I+UsPtja6U+Vx0P9ClhHSiNhHpM1cavWLkKDb9AoTqiWiiE6nAMF9e83G
OnsMuAE5bYtJDD4AIFB90WUCMqBKtlMy3ujQl1NQZ7nWv1BLH8LktQCb7jDsNg6MaFbisCVW0zer
Y6q6ra2YkinFgSOCtHZrwJxJqsRpI1aqdqey56kpgL0KXIZXQQPiQQfPCrpIbnAE9X8lKN+gPCPa
NwFLUvlY9Ki9Ie8ZNroT444z3yFIjQ4JjiFUtJ8C34wY8jJSQApUQJxrxPABj3uRKuwe7Gponlm+
AW8FCLoPBhBFDQtcrE+x0sbwbfQpWjUrYn+i40cENBg3cnH8YcVAEZQImmHKTiM1PrfcytaCCKQZ
bZQByRwh8sxcFingGy7neXYTn7s7R16JfqpElLX3joDkDy2+ATkdRXM8k9YL+g14wYHZjU9SCFVg
OUBBlJbu1R0CjGgVfGv2XaMYwCrBw6MR5IRgGxAMBgYsSciyBBI8fKneK0A53IUd8IsSx1lVY8s1
XQ2FgNBxKUiT5XDK+NeWTygjOlfPDYDIHa2HEvSUi9vpGC93KzF4u8WWeaX7lXGWwySlY5757zf9
nQUs5IPNHPvBpnGI+xuBjWIH7YUN4UAdwRDUKvvF9MDU5LTs0WX7lCfBRfCYO85n3otWDN61ffUk
SXpXH6ctrW9yMcbZEdsC3GSoxVUPa7W4yZUZA408kNH4OPXdhSQEgrzsNJIUtsUvvZHz/ZjgtkN2
A9QcpYaBu9ox/cEys0Sl24MefGb+WB9ZDDRitnzO0239OQDs0SSBkOZ21ESNmQGeO+8Ry5sKuOGg
8ZWMKUMgAdVTy69BwHQ2rIuY4Ah9RXtdXnnOApIf1CJ+EVmdteVHeITyPNw5eMvPba7sAi/Ne6ih
9a8gznuooK1KcP8ZsijI0XuoJ83ng6HLUmJfTdW4N1VFA07/dV9aYtWVzDQocvjD/xUw2qT6QO58
sSH+c2jwQ8eYm83Yf2oDVCi6HsEqMhj+7QnXJMoy1sOENdGW+wzWhRyceclN5qNlQ4zwXqKl/qzN
mO9qoMJgv8RC99qTAyewalYCELa8jfwEcBBrgqwN8Lf7mm9oo8ynVfywB2x6NUBPzWabgmklBoEY
YUZtKlBD9qQ6V2iENKVJ2BVLo8/A3Ga1jtKyLJ8otNDZYIrtUTjQdp55lgETKE2KKfPtXTDd7lXC
8M4Moa0LiCYDYmDPieCBslr8F6rU25BMiUQTq2tRFCzpO0RAbA8ghzeyDg6MMIxe+6+GSfzJAen2
CcVzTXVJGTFR/BN6P1nfD+FrZ9AaSZgRP7E8Bhr0n9bwt65USLF73/u480yZab8s58NeRF/Z3jPt
qYjWjS62Mx4Hzx0VUe4HbRXuSJHCwUXCtcF8k4VxUIsYmRnY7j+1xsZXP9KH2Is+e7DYBXSkW84R
nWxXD1WWQC3LOkJHMT5alJ4Am5toDqP3p7pDGCLjIEMSll4xYpZf2NU+nN3FO3wpjTEkKE20U1Gc
qF2Dbm+e9DzyHRSrAGXW6z2MThdn2Mhg/123TrVYHk9yq9u8pDoIaetxyxGsYHP16QkupMIuHxRe
N4aDLijeWugLYSNt249dkV5Mz4d/SR8RWAAx8/0J4Hw35fRBL1odTCqTMyHdkhcCSJKUeooueMzb
q7Rc0/ahy8uAxpTtCA2YMwCbGZ18Nrgqagj7YPgcgxkNpjiWLAZPjuv26Ll1aG0aKdEBoZjp5cUB
RLdS3bPWnvOgerLrKZotylwmo93dF0POg2nH688BJgz6S6d7cU9URQ0Pvo0t+or5kvHJx0SUSgTN
EaelC7bQfmcP66+xQmhPsGJ0GTQBYILhD3esAqTxgGEfUzqWaVr0BzSPbn0XskAz0xOW4g3dI6g3
7WhxDm/G8LaI1puduzkOLCx4NwSPHSw6cmXyiFy3IblgKkuvD1dHXYYHugd+h/jv8hFWeM1uFCpK
9wTaW985k19Cgny4EQD6StvZ87lNV/lAFTJJfSgMQN9zgBCkEqaF/hXRMoGNjTOMvJz8u8AdCEoI
i03u/PmbdvtYzZ9X9qdrq3aQguOB8NLaV0mE3DC9LaiJiBh3H4Z3RLI20Jf9h9st9i8KZzKs85gH
sJx2epLXQPH16p2sEeruZlyd5RPvHoQXe3TvoxrCFUpcNZPiTOeRyRlj1aSlwlXhi6we/yHDs+J7
h1OIsAFpG/qvD9xITb3rejUGYV5V20ymQi/gd+D8Y94wQ0BqRxbYU0Ijp9X1YWtE9Q0s7svVLveD
lLhNQvfLshHqwNVXbFZX9O5Eff+i7V20VSi90E8iWIegDFz8iMLo7l+pNmGSUmJGlQuYogJuAdUd
CaYq/mB+h/g8JiVi8WuR00NB3Ynpwd3k5tfUaZDIqFjNrqMfaXUq8aSBhg/oM0XrRpUkMPVaJrSI
9WWiJq5WQAhQjh9DdEgbfLvMEWVUCYGLrPLMxCmiEoPuBJlEvQXY0YmeJKAo5v2sphoNTDPgwn3O
d3Wqrqz1D2wBnxOOH0p2Hbt/gUjPTfDMl+Kg035f986SUebn04HnR0lmBVm6Lo0ORlBRmUL42r4F
5z1dJgWF9OlNqRNDQ14dVAPhfwISdyEkdpIBdPm8hIUUiZ0SUfnsRfyXC5yUFXjJWzLyQC1Nm5kS
ujY9CmJFKYI81/Dwz3DG0u6XYhqhFdlf4UaFqf3e7U/YiZZzW7ggoh/oYb+6e0bZZFn3BbQSsQHF
0P18i1IC07xuA9mJiuysUnNVjURbFYUyrNUvCkdRzxsToTa5swcSj9O0Yh7rq51NQccHmlF4bjLq
m1a8XmeYM5xoX5c8OCgsW85O+xOxcwFSmx+IBp0i3iIzd2zcC/UAbwFIC7/utZAbjjJSPnnKQBeS
9olRR3sbKX7pVbRwEIPseqAjCZtwO6dg5V51bVoDIMbYH3/7y4UB4N11dZhVDQhpX3VWLmvgLmHd
YfHRpXrZ3kkXk0kFIu9AGaMXcaa0nML0HtZ2F75KE2yT2pBo4KBZGPdOWxG/LsOX22653crXwh5Z
/4tJE3jlkOXgsOKNTV/npDDCoEuB3IYy/pbJZkQ79DXuuFC4oebRgDzyXQEc7uMyUXr2SrufPS4m
7ak3uvbEyBg4k4YDExsNjADA6bky4IiPTkRpR6p8yamwP3aztCB9449OOIT8K+ijC30YOwxGU5TT
PF1RpDTzi+srrJpFtaAQU3BD96utsd5wEMVeV/77X//7//6f7/d/bX5dUMf5bC7nf51rpK9258f9
v/+t6f/+1/U/Xw7W//3vfr9nWt2e1bfMtmZpVkfv8u/fy6/deaO++39V+2erezbau9wk29wPWxM6
KNePWMKcw0Eq+d27mb95u96f325fPdvm4dja5YqAs0k+pRoa7w9QyH5SyViZAo5R6nHbSMDdCvQ3
IXCVymb0k95DZZR2x1VSi5DjYDzMimpPm1zyNyt2eMgR3tnNsZMf4hH3ffJ7tP0ZFnSY5/MeIdON
oOdblb2QEVvi6yEq+Nmm180AKJnYcBYZ+gBUL7LrtrG+q0LN6cRdF8yVblFni34KScZ8wfTmVmIc
hT1f21W24d0pHNXDqHEapx5XiZkfKQkwACGqtgkEOJJP2l8Q6ZGiWTDd38KZi57Z/jcPUjfUk/qn
J9n/8609Xe7GpjZu7zEqpl6FUH8bORn95xdtiPGHNFMbKv8l9dWPt0e+VffQIsQS4Rz357fyGNNJ
xcObBrB3jY+o+HXQ7FNfUT9RYeDa8hGo4XWePB/EK3C6rPye7ATHFXpxzIBtsew8uww4uQfnbB9d
Db3Co/uMHvBAe9zinnPHWvkQGN4u0DyEGHwTD6V+8PBRQfSsDbIsG9SuOhgfwiIeN97Zv/IP6r/K
7wcnb8Gb/M+vaBNiYcoP4qLgfRgpQZJv45lOx2YAObg6aKTxIqZzm95dvLe8TdD+htqs/GtQkr+7
p+l9WkNkQFwh6HFNlvfhcar/4Hl9myHGTP/zNdMz+XcsVIgtpvfCX/ESND+jFbqvmFxniNZWUHOC
UpGMu84Hc3WijtOlK4Hg7+yIFYuH5bQDwIdcmRGYAaLQP7/TckCRYevxo080T7Ge8LSZGdx89cVm
1HUeLnyW4OJrgfrhf96NpvY3K6bftnSzr2lGp9O1/rxiNk3/sWm9jT2n+cPu4gyuFBErlAPBzEkw
P1KLdWQOsX5zsQj19i4Fvtx4cPQSiOHQNd5007AM5lhi5OfBtMUWoRU9ZqackSNFHQIalJwxtfjN
lbf/+cp76t//ELW0+vnZaDfzPTbZ5IipeEf35mGTwSHpbVgr59VOeX34JoUz6wv6MsOSv2qOGA1j
9LOHcN4KqjtaJ+pBXcC+1Q1HEp8ns4XcSZnlv3gc6uH+7rZ3VYz760b9w23vdf588VvTeBzO7/Mu
twcDyiqXphyiaT9gjqrgW2KoiSNUzwtzzrjJQoh1ZEoSAkar8Ws26WBu/pRwYlEuydKCBj699LPk
kFWHMlUiDGqau/98z3u/u+y/hO7+5mP1dhrx5cK6rliXmOQSGV7hi1itHArPQQcviY1vYP15905z
tqZ/XXWC68/u79ja3HQqX21u7LiD3a/KxwCCPbvzcCCza7UzQaRNrNdNr81ISBsG3tHBQpGxhZod
pnZHj9+33rtFet4L6mjraQHbgz2khAD/+QObf3dW/fE5/SWgvrebQ229b4ecc4cASNHfVkKgVA1q
1OINSEbXEWoroAvYz3bUdoYXacmF20V+Uv5icN4bTVRq8f0mSMKaasJuZnjA8UyeB6QZOVNydnPl
syDCkpvjf75+628fmKZ3rU6739N73b9skkt9O/WetfYeX6eYy7hP+rVo6sMkP8bHeBsgwPrzu/ps
6P96VCE433wI+qq+3wdPTXTztqc2yHmKvzBxAbFTwvDDr4moG56ZNa+xru3YKn4jhvrrGVU+m+4n
BjceURYDT4OIycHp8Xz51O/yQ7zVwjZRtGIm0vQMfl158gij8F0quu6JhDXCr+qdP94/3xRDba7/
b/OZBkGv1zMMTf/L5jO71md32Z8MIK7G3c+u2H68bBToH4hVgrFXXdqrSvKSCghJ9dKCuhR0i91G
9oCO2k7fcMyufViEFxrPME6AiZ4SXo4B2Dg4MNIQ/PP1/lzPX663Zxl6X9dMs9/u/XyeP0S6/a5/
M5ozke7hYjKLdCtG2NjvPH3smZMeJ6rBXjmphiHmn6qyqBDp+t1WMP5mKf3pKtRW+cNVHOp7czXM
znt8RrTK8C/eLrx7mq/2eeOr6LvjKFaHsTp9G55uQ5eKqUNmtc+e4jq/IFrSgeO0/EQ1p9tv7tLf
bNWe1Wt3NdZ5W+//9Ty43d+Pz2HXe4/7Hk7XQTeE54CX0gIfI5RUcb5Wa1ad65Z3jzWnxzCpur7t
b1bX3z+tP1yHOnH/cJ+O+rvVaIv6nReoN9PNd1aoWViO2v43OLoUcURn6M6geFSxv3l3zfqbFPBP
t0El+394+3urdTLux+57rJI0tZMXA9Q2hx8kmanBY7yBarQVzSG5xOCBzCpOK/sA3TMkFgnlfP+R
Crc/b/P9H0QZ28rhdx8/yPxUQOAb0m7ayvSQXgFUayz/jgEwlc43quChssl2+Am7KW6YGCwHR15b
JZLKmlz97coxseFnFOJ1RWWwHap/6/LIgEF51YD/4erIEaIO8wcyJlf/SQBBssa74TTaDy6c7aaj
wgdahpzljUOSPq3jmg675THc65rhnZ5m290xwRSo6KNfx3DoGKbteVp4QSh8m6iE7hSclGg4wUeF
I0TmXS1szQ3vHb5DFYp2sBDdXdCQN6r8ccGFcEZ9ky3G51ILrQFmabFJHvviB7fJhSEXFeNq1xrU
7gWGszrHuCCa2P+81vt/uxf/sMaMPz/kdrPRP31WfG7QGgQzwgWxG9YFvpH2M96O4PN8sGKnk4Bd
3XW8X0MBShjPwIIHQ3msK4LL1+kLTbuw7SxONmZdOPwO2C9jrKttvYAz74lnWLs3e3QWHYZzjHD7
dQl0tOzidny62xgVuoZMNMr0SmjOslHMB4Q/kOARu9meHjYjbeFhhmA33UlQvf9H2HltJ641W/iJ
NIYiSLeggMjG2Ma+YeCAyEEkiac/3xQn9O5/n+7httsGIS0trVA1a9as7qoR/rkTfu8DDNYg8BzX
c2ssO3bw23q0WLg1v37bOT3fb3rXeDNH6HLX2Nh/MQH+8zK2aTt+zTW5jl/3f+vq0zZz97tsfeod
XHw+SnRML0+gCbk/3G+Pf7FpZU38utD7lm3W677p+45XY3f6be7Wy7tp5Xl+7lJPe/NhL9pb8Cqk
Uo3wNv1L78mu//1Svm3XvZpp1Sw2l3+OoCy7mVZ23js9alP5r9bnwhegMR1YkPWcv9yWbZnqpV8v
B8Twj1Xpty13f8kLvz41ijHMvbbRmvaMluwQGY1aCzw4Ckx6t03sb92vIdQLHyxHsdKjsDubb9uB
hVEidUv9jHiKMiwre1e/Xxn3CMDyGvFiSq3XsD71bq0tO/RMnV6XQn/8/lQln2gN8pO8ennHKdBd
56JIM7Jp6GOFMgDO0lzcIAwK/DrfsUIRVvMTKqR95+kS9eE0a6GU3p0mJu+qtS5mr58g4V/9toYW
mo3s9iE1ELum+IRWxxzSNholeddu87eb89IO55pFFNkXjKo+54EAOViN7fZqXMPnLuf6jOzpWrLu
BwNUZFgzcc1WlLYzBtwit8c2R+15QsZkT7l8UBsf519yPI02Bt6XTfSO2z13dYPrvkd5nf6SFvqc
1KVZXF5/PCx3dYxOTnGTvm5gl3IWrcbV0+AHxbW5R92HvgUVVAd2AQjGJp18oEUEc2q8SbwGTOWr
bHu0zJyrbyjdQT/V+J+b4iwH3RyXmSaA8n4bzZslmrPaI4hdLJraLrQjEBoZFACA/IFwMI2qdhVe
Rpibs9lzneF/zkjtN/rIpfQgDz6lf/Vg9AJIRuWdGAPuDEEpnoRHyJzWLmmWHobPyangqcd16OaE
6TnRo5NpqB4OhU/pb5PNzaWfNXYRtsSO1p6mze8yZ0cbq7PVmi2X1Rg4cCXafcU70C/qopw1WtdT
l3CiMfUtvrNWhorwtZszLLd9DU1OwtGaIGRM0jIbuSg9KQaKek596TMGtpxCt0Z9SQ2lx5caoQM0
TywegBNzB/rTgYyidgVfegrquSWft5ksBN8g5PMShbiGeykYo1beq87Js6FFOuSQoso40TEUWY5I
EsxGeVdzAHkdZXftqkehtu5osTZ97pJpokemUay5qDZpODCEmNOL4WZ8ZihpQD0GhW6rVtJakEGK
1xvMxbxLJa9d1XO6UT1Rde19w91oDujb5hFruATM2wMPjv8XzWCQ9dWHFBlq76lDqUGkKc3nMUpq
oFwm+ARH06k6hY7YUH5WVoxelokiQ6UkC5FA/+P5bziBgDFsJX6rbCY+Yn0ZqJu0VTSKhup2NOjo
1RRc8xLxFCUNrNzgMobXccZvXcACMPLW5fS53UU1tNi+Fm/2MbzZrzsA8HmQx6tXRHGtEXIKJpkk
8XUuu8X+ksEhQApVZ0ApAVKyYfL5FhOE2jA9G3+UX7xkNbtTLOZhlWzmFraKDBt5bvLNpgj7AJfh
reLQ1aO84/VXb9P40JLDjk5WnCXu2A2pxxjZfB9w7fKWDZYqLG7zptflxgMA4tR7JT5gDjTnpvY7
Pj5v6rRngDu+eudVs5aC0enDevWMVrC8/3VyVYmVvnxKSskjjEhFdQC9Ak8CNHD5c/2kignaYIgv
Adp5wHP7tIgQhMb+QzoWy83iFvWqHSO8w88gcbELJWNhAx/cXwHw+WO+TfHW6rhKpJHznhvXYsow
cFyQOEB9/mDfVY/WvmQn+l+yI4+I6d8jvR8Ikmg7XEsW4+NLrqr6vqT37/MgyZWjEXCBdbqaqfcd
Di7a+VxWqD8o8T5kgPIkF30nqX3pCVrJFkORR1RdQT91NbnG+poivlFZsB54IxohNE/NR29hpred
to3J5cbIloWHUREhJD6gVAB+ToVpMhh0uysSsK/Yq1NKQG+79Se9d29bmLl3vh+jQSPkzvdpItxU
2CgRKMbJMr2gRLPor0a6XkmzHmMJU5lu4RFwfaHeBHTx9tBk4KHcX00SVrbptcJ67ec73pdDTQAn
PGLCownH8/fT2piilVzrVCEDNmcOkk20Scgux3s9toDgYshkoYPNbbzYtONCm7yIREfZ77wcr7D8
BdeqYfuUVDX+BoAfIJYOaOTzdNUsWNKp4IgzLmvZF1S4iy9A1CvgQkQZaRjyjq9WmNEVekSXOONb
hvs9Ooxcftv/9wTK0jxCvqK7767ofpOOOTEP1cnYvaq2V4FUVEjg+ndGKl06WiZFa0rRHkHhWVvO
uhwJi8lnMXJUtAjpkyA5wlfYhuen/ZDLzk7dIxcpYxV30ojZphtqcJX0gGavOxamnSX2M8oKzBrN
J80xoWrTWBj4XQ2rEBV8F1ynrBeo4HEsK8plicxBciiJ3q68Otw9trSkxCtkWWNJm+Jm1bmO3C7r
Q1fUuYTMqOlLqjxXZ2/dk+DlFNdB9B5HQIdt3fB7bvg/cqr0rfZ7ybH7+F/3oOic8B+jp9tf0rWa
RurQVZ8YG3i7HDlyaelQ6IbAsHQr6SgC+4QC5tQOgLEIwfDUgtgTpKeOj1oJtzRxPyhvnMiyFNbO
QOotCFUINN8Dhzz+F/J+bFlkuulvYWIKaDiDG/7uqntScRh6pXuhb/Rd4ssC+uVfVFniLB4Sc0Zs
xNQxA288tY4QkBCvpUgwhdd6tzaBnZmu5AGQCrgy4vNXmWRz4f6ApWDMVkpQ4GX5Rsz6HPsvVDan
EY8v6gPEF5JEKHUAhbZqIYDP1+PNFTWc9MAA41qLdJH+D45HoR/KzAgsy0H29CrF2Jg8ap/wULWm
5OHKjKASCmkH1KSGEGpHZkSh6ZYTY+5RiGmRQvqDGpEqpZ+zoP9f2Vqy+ASf6Fh9ygnr/AyAVMzI
iwuMcJknO7ZJIYqrVP0Izvhu8mlJLO+wOIqu3ldQSUdQ16lCGbURVzYwe+gDd4SBLThSwAVi+DSe
0uwkHRpA8BAsmO6QGm7Uj1t95EmtdWPGm7HxIfh4ShhJsaAtsFjQ33ZLdgYNPE2ddUrg9s7k1lp3
ic3nhy8vRNpjOmqk5/MsDaqRfu5skxNRjpzyTvfEYgqbbBarFsyFZBc9FhQ33iPLhIZE5PDKosVU
5zK6mOBdjWb9rEBebb7aBh7LNssl+9GKilVHdimt8SY/17HHE5A9KlvBxriD8KTokR+hMVOdWBOP
VekQbZkaGdmBKF61M/aOx1IuuOFxSXajidOGYPVi9DS5DtE+qAKb3GliRXmyhyD7WCaPwz2NgXAb
UpdhVvQD2Qs0dJkeJ+azEA9WmpCdDFrAmd73EN7gnunDA/t6wU6vNehhZRxej6z2FmcoXjeUltjA
wWJLbJeALsc0H2l1t6reZ8Nj41UIxgzteNGinBcbcPZ+4mF67U2f+U/OUZvi71qKj+Qby9DRWrjm
QdafvKTABGJrTpYId7C8dM3JnqNkAGk7VUxRe4qQGpZrJJDbJzYyi0ep8N8yrQ0KHs6SmnuCdlw4
M7woyCdLZTyBW35dsLjaJA0FT/4A0gDLvwdiuKJtp+6VDWfV113ZmAeb/pH1SqW8DryrO5AxcY/0
261rxxfiF/twx+5YazlRAd6Idm+0H1KYjKGwYFTV6IOqL6otC92e5iYqqWwOx4Zv/dS+ulLBH/rs
9K3XKBsW3sbqx0XrmFL5KdwOdb2dUqVPNOwOuFmnKe+yEE4U6zymvKOBjBXD625M3ZFqy7Z5pGqI
kLQFRoQadEsXrTOZTXo8FreyHQaJwZdHnRK9oy3fjo2kPg/aJ451gZ7Rkg6Zph1qjHRUdDF/0q2q
+XZ4xEITvuaxwbOTYuGY8am7waS4dDUzNEgYs0PNB2YGKJ0FjZzRZLFvcFkesqbRFqStNlimRbve
0/PSfiSLZTVfzc1nScmAy/W2bLf7CpU+8hOMmjkePJU0Vzfq0bvn5NDbYGFoR9GyzBIbU6VeEfEP
61krf9C6C/LUiq0v1uLUG8skobok6l/aCZzvvwYlbIE7/wmRuKbn2K6rYOw/EZlgbeWbvDgXL9BK
CQBKWhWm4xR91C6E2d0YAOMCv5lsOioxQm8YFmHW2oyzEW/gpd1eUUM4ETFs4G6Q0z6C8/d6nC0o
vppuqUZIoALGKkl8VFhBG2pICnlpRKfZiWLQMy8P7bnefA389HKKF5f28dBHtRUdlbmDZouBeY4H
S+nd4Q53zZ2vSd3w0YGnYTc7OQJCMNT8iWs8I6hsb9vTormx0Z11UUyGC4BsNfrTP+umopYG5sFN
Kb79fr9obruLVzSV/Gcr2TVmyBrPpCWw7Z5uz9kmXm2xFw6QxmdRt2h8baBc7O0fvAArNCGZtjMg
yRjlCso6kCeoNAASXb/D/hvsHJiNccRl3o1ptNlh4C+gGxiRTxW4+N48dtHL8ElHvgLKq56E/7U8
R2IebcPpF8vQCZQA6YHpZBU0HYQFbigTIHJ36ZLQhm4B2XjU8mQ1XVOpppgtv+t0K5vBJSXTmMGd
Bu3FvbEeTkm9wTZHT4TC28JF72is6JNldzWy0GjcjXh9O9yM1t+ag6gWUAF2tsP0BFNlmi/JXmZ5
eY+mKCV4TeTvISpTmpFCsf0D2dqNmuRQm1cS9EhbPKALko4WIWR79qySKV2G7WZImHvfgg287VBW
+42SdEacUS7j1Ni3bocEOhuWx3147EAMl+q/8+4NnSFpNFhZ0yggF7kr4Zs/I7jWv5APCK66hOAA
IDXy/znkjenxtKttamV36zen96bTORwig5xRK2/C4yLV9gadMNj/Bfp0/nrd36aaU0x3+WLn3aDJ
KKgJuTt1I0Y4JsEdW0Jck2lcvpPa18rxO4P+urcn8lDgtsia19cZR1dW/RpbiBLfVRhs2y77dpS1
gJyofd2ntBKAgSAaYlB4QDK5hK8LiwNXk010rqKyh4msVuu59iHjh+gLhjjICpDIRCiJEB1hRcB/
VPFoT2mzg6l4mMiyw9bFejLbAOCkgCLyoxewnjABxRchfUimMPYTZhP7/6Jto1FzpdBTnqwxPWx2
d70OS7cio2DxYo2qU3SeyifQX2AiID94cHKcDkT8NvEutjpOy47EXjizLJIWidkqs28dLX+cLTx+
MIJPxM4qN1+G1r36rUbQWDabMAYt4LJiVq+yZHA/YznMMjGWqZyLaWWEVGHkuHiS4VbHk7OfH6Fn
7esytOSDyVxQvr/7pZ1GRoJ8a2rsTiovDYdIrqyutp+IgCTXZMvmjcwFu6KoW9rXHqiB9j45Imbs
zHVMyd9BUrAV26H8vFWbIGvnkNjkDsCZPDf39OMhWfxQWrQyvB8cBXIOsF6hmeAsLCjPdYMOOv7L
DKr/2xSyTMvyXUX3657CF7+E+xbGeucY9uU21j6WMyQepHa5AUT3cGnEz1BcLp/IqtarGh8yx+UB
Po4zWjCMxnmcvU1fglb2+vANTWgv9ofOW4KFTRMPRteG4rHTlFpIWWPN5iowRw5mbSwM6AycI9f+
2lr+BPxlAgNRueGz5P8rr8vxF+xzbdW+NToAgKCF1ZxGkHeWye6TZwtodB+tb0BFgprky9pje1w8
YZGykxcjOfLyG2XECL7Zs77JQpK3aOIbLsEMWAMZ7QF+oyg+cLI6+q2ekr6zoBqrh+oeoXL8w3o6
jW6Eom9VWJo6VwIcqqmCeqYR+rhwf49S/x5PIhJC5MpyA9sKeGL2bw+sfljt6sEip+At00pwqRPf
+tchZLnYYT3hi6m1jvS3JtmGySaHhKA/bLcCiEzrlJ9qVgl9y37Uk5pduOL09WNsr9MjAnvY/LgY
0CnxhfQlQhsvsG0y5QRyXN4PLfMAJHekYgEUu81bjRPrEVUYHC7V/XPPhRXrf3xnbcp5THnCYuJB
h1j3TLjoPFkBEOY7BD7WUc15tec4EYoirpUeDJpJ0Do2zCFAgNZKd1vdnagM545IA5qhCqaKUKLf
5fHIy5FxL1+phuNFgUzO6DWFylElpbnlvGXnJi8Yb5vkWbnZWsWYCR/Zp56gHGE0NrD3ZMTJadfq
yDKKIFNl+C3f9GnxvrwUWtECvEEO9YPNt2AWOEAGlK3GnsGDpxZlhPKe4ABx9Cpnv1W8O6x+Ot2e
s2th3kfiAeqIW/sBS1ARnnVSyNb9XY0VaAH5769jzPoXZhyRRL9Wt81arV6vLM1f1oTD+b46XjKn
7N7ug1tBOljM8z0BCUOX/TlAeL0lf16G7H/hXvzjir8N6myxK8xrYZXdE7o4xIlK5xJe4fYcodDX
G0UQr6zm9pxkFBk4URyavew+Rhu45hSNnTORbHtGZTCkLm7dw3mwKZJgP7vs239u5e8hz2rm/dIt
v4U8XfPsmmVJt5ydJu003NSwoswOs12MnXFw/2Jm2M7/w8X4P5P+txC1OQ02++XCKZjrWnr30Xqu
zRXgh2VVaJCGyqt8D+2egmp0mLZzfWvXXUOPXrBMPVY060sBHK3EHhWuQhKWHQyQNVNuyZcwNgEK
daERbR+auggRZoxSqXZIMM2XabzsVuBhCtTSEKogKmyNqqpMaS0zVDYdfhZU3zZ7taYQHi9GxRhH
Y8tlRO+xWBCqlbyz+6yN9WnRbIH+2Fk1WwUS6lv7rbAPH8a0KBJyzUt+EzxCU3HmBEBDFKJdAhI2
b1rD6tGC+MOdpV6v37HGeA87YT+ZUnV7G9WaDi1SoIwgkiJ0ChUqBFMfrFIxRyp76BwrMgOWkiB7
ivahSoImy5nbBlwRZ+WCoPOg9uQQE1IQ2sXSgSTDzwUMf6gut7YgKEFR8GXaUJ2/luL9UbQa6E3f
2jWp7Dm/LJpUfCM6hKUEblZhiKkz4NcNlWa131LcGngLu024F0aUflFMicY/gn+K5JZzBcyqoHA5
V1xQt6cooQAhjPPkwGrBykIquDRdBdZpBxdIp5YrWqX9XKFZBbLrZCvmXUqHp7e5bkZ0HoXa1Uf6
Dp7dJ9INPyD/EYpOdnThCkRRp1Bj1U63TalMWa5OvBkSxoYVfCT3DIBQFwUopgM0WBecUANWpyVi
SnIfJEKR5pBIoQtlQ1IunBF8/qr19LfsEVkdRqvqL0HO054ikIqZKXqnGB4hcEJzxNN5d6VYcK9s
FyRNYc3ALKKWqjiYDy667s9gIumRXTiv/qY490SMJRK2mGY8UzoLc1ZvVQ2oTkKn9HRenwcP8tnF
2n4iQDftad5VYGkXk1q/0R2KA07uEz0hjSAFBCusrq1gsiLOCijSnYw53cnjp3pVyCsEK1lcFrVh
D9hgYstu59MX2VgavRee+CMqqaCxgoYKy1chxmQ5FwatNUFdzh1zV7pba1DC4NpxSZ8ANMNZ2CpN
K6FW6bKP9qtBjDTGoMbsw10w8Qq0Z4nqHLD46Av4m9fkhIg+oNDlgcegqKmGhcbaEUgdZTk08g4A
vuJbXNOcL4K+0JYVVSBuzQNkhuGlZCNi6OojsSsesfDcJqiejajx26/IX9z3hv5l+DyXberKpR4D
qFr3nkREFSDK7WR9Esw0RHg0jHSPoXbjjpmMbJqUElbjrGd1CNXGW85YWzyas1paBerb+D1Mye50
ZpI4oj4MuKaGgctVZCOIXSrV3fO7NVDPXtr0ByUxrWef0SqwXfi83zNIrko1gPXw5KEJk5++aKip
FStWCocT6HHYSY3urgYfgYQayl868a7r0Hg74X406CigB1bAmHSpJXzl8Wr2WYPq1hik9HQRkI3J
89Td15nxqBO2kY9+jDxi4ax1SJKgDDrQygWlbqbFSssfwD1jgkL2WpNosL6UQfBoiJqy8FtuHt92
Q9Qk9wSduoBMGQlllHUmvbaxOPeWiI70TrhIWTxFpAs8FrsK6RRoXWaEfhmaBEgKkGNe76yXhOih
65AlYEZs71nrPPbi48imiLJTRRmm7Sn0A/h8o3q8phTveXjr70Kzt4u9N6tltRzSQ3ahkkaULCLX
cls0tNWI54r1ietw7bgYvTIqL+9wyNlOZCzKiRMKqPi20OGH4agtpYYVW0WW+QzMS7aXQ8Uu1kal
0Pl2SApbZ938WnrNU2wPTjFyd6QCwf6jMEBokKbZvoTkhSGtvkQTt2GVzdsl+soRrMXmrlMLaztx
AK1qx5Y05vbRZtXeTr42eaOOwKU5XCYl4FOjdm6ONo3UIsMZYdyWES2og7aAIT7aJimV/BL/EpFr
Za2alE+bhvm5Ya4ayepzeQ5Lp+H11wnl75ohYI5Hnmj4k/VGq7dymdyWQ4d0UePn2vihTB7ymsPF
Nb4u4pU5C65feyv2t7Oj9czZ3GG2b5qrJH9bWdHF7nf97srrbHB83GidDp3ECJ7f5DyTEfcOgjY4
T4fJF7g4m2mjBOH9kpTmvdmokzd1ad7nN8Q9kQQsB3XyDgdjC3q/cqvO7eU4qj8FT0D3hHJRKpif
uiiFUiwcImC7f/kOXkncI/8QwO4ZO77hXpt+fBya4ax566JfCE52TDFRb136/BRaCMCA6SEDyFSB
xISRAtsPtXBKC6d3P77m5Np1Np/uuLj34GRaH7bCvO+bN9NpHDrrFdWymhdEhdDYKOIryRSTTYNU
QYRokGdLIBZMh8XbJswiVB2O0bVTQxMPYbb3A7mx68bNoFpYgQYvOrL8Gw1PTjMbXuEXSBWHEi4W
+Yq+09z035EXa1aCys0a1cyuofR/V4k3Rj4jR7cmsEm/NeqDu9nxvnEdtp++2awFoT8iVQPZPAR7
UFEZTim+g04JYlZkphpnOKPIiZHVsUJfKSXpsPt++wqaDCvDjG6rxqgcLjOi0dsuf5AyGt4LkMBd
PYQcEl7yECl15NKPeXgFSn0jxbiXvGFTAcY/LZDNBCLmoWouIApkvi/Cn/Ep8bp36s1tRYGC0guv
Z0ROwy6ksHB87xx/fEqJNMZZ5JCIGnufK5Q2DGrrfbovLhlCyHlQWW6Fyv9b7PRrIXOFIm/Y92F8
GS0QwTifozKym4fxPYRCt4TeZbcpNH5LqGl7bpDO/7R8yqLNISTNvHXqDW4vDhXKeNNvfK4myuW7
DhEGG61I9c+gix0hsDpn9pszu5DXDZq3YQ05t9D8mj471OBobAFey4jk0cmUPEw3Xi3i7BzmAK9Z
WH6ZWXinHMwXiRqnmHyMoknch/pUyftqthi5RecWZuisNajIwGb4SigK0VxSAP3JlPouTYbpFTYJ
xRH2CDTe05Ik627jQp5+eMHrPQOthpdDzzgpD4RYY6/hfoN9A7YqxdSLuEj/Eu5m70HSsJhUBuIB
odkVvAvnoTkk1BhfX0t+3X9bTCPMw1DGfPOyQQryGonrs+82YLTcYv9CLZ28bDhPRTPoGb3a4BRO
W/6iAb8HdkRzgTbNTEj3vU3eLLHI5z3J2NjBhJujY7iabWbRbhahwGnHgMalqji8W0c0JYCbJepp
hvXkSDn1Rh3WBQWC7q8EmWhcAQ4+y95rS7DtM9KutNOMCTVtIE4ch4qOHol1WfwPRhZeXxQoIpsn
rP/sw6JvET8lCkhES8fcQav18enXntoee1LJTgN9K+qoSOWV4/mrQiu3FQSwia4JrAmdkWSz/Mlt
SabPoNC9gdW86y0+lAuBRla6ALADKggvaK0ryOXGhF9DhbOK/oUrrDiDHZ4G8E8iG20uhWmFm+u4
C1iTjqWOKlHOgnaqpTqHjlEMQDFAwAnoPEcIRBXwSNTSQSKEjUlBRQVSlSozjactJcxZeDXyeR4Q
1xlPSvymokO5yVZBALra/H6W0f5jgzC4w954iNdtpVQxweJ7lf3ILklWKxjqmzDpDa9qmyT0xfcu
NiMXwofFkUtUcz2BdT57ImmURLtFPXnsnzA1EtJXhAopaE2IHIwVf+xDSCkrC8sD0TmsgeSGEcsm
Id6TQfhNwXTCNXOLgKkCdIrhKVy7J71CgVGFR9VBdvXwRObw39TJApuhb4Tn5AzZRyC0gNPHl0lk
/wD+JmBaKNzmYwvesyb1yyTFstaCp06NnAOfRGfuTYNGgWyF9B5XUcZh2YEkANYkuoA+lScrKlLY
nFPXMlt2dQa9BlzbNljx4ZFw2o7gXB2gt849PjrYJWStwD1QXifir63dC+Pog6N+9GEdrai4Ts1o
b29jq7eJhKRzk6FLnRAGpwgCmgCKkRoVgUv0mKqH8X7BptH89USaom3oIaRIWFZ35VJt4s7vvMYk
ogYo3woBb7oaaDtCmeoh3anJkCfpH5qMqDG3zqp3AroCcAZkWiRgnIBY9aEQTrFeyB8HCFX+acVd
+W/Ivg7uRUEakleps1DB15IlE3QldEK/KV9V5W7Arrafj6RVvSymlvAsKtft2elyhVGFafAlh0Ip
PkYsVG39Vh1eYWxqQ4lJqmuoHY+fhoxxxCdQrpbdLuqMMBHRZRb4PULzZMHKC95M5PsJ45P7idU7
kX904Kes3CN2v2Iemx41sFq1PlHeDpLy3LYweRGFdH6sakxu90PHU+KH2EeeXHuKjlBIiLRPlQra
0ZXqRLoRt044y2PiaboZ/TMwCBEQbNQNQKZQcQGiJ3AGeVznWFghNWBo+eMG6Vhuv3gXlqgoiTpW
forSTXlovOe/WHwym+s+hU8KqQQdbJWjqpPwTfR/hWMCXCtP+NLSY78xzDUFNB3EENQKJB6fABRZ
yLKK6y8O7JZDtABiN2ZbRB9YgRQzIbJfPXOeNXwhXMKxThmIViXmVaDB0tp0zeppHBlM1JkGPs/j
Hd6i2mkIwWyd2uXo2AkFamrU6AAeFk6jfCV+fgjikrvJ7Ya8rcH46NugK2yW+5KSE+6b0FYvRTXE
zZv00IpB96AD6tb1mxB8xlv0Z2jQrf97gsL/QXVKq/oFM828delkNbsYL8AniJgA/Kwg9YrqnZWN
C5DLpX1qb+klGsWTend7J5AHgSAautMX8ZU0Asvk8CVsWHei8UUPdnVPDwwa0I/nKr6B7hkFFg1e
/MA25bKJNa7eHtzaZbJNak0fRxDYqee/yHtUSA6fcJEqIQughXfoXTnGQFHbaIPPxwEgBBv69IG9
KIWrAj1SAJkH8MIhKQ70FPBDJ4RTLThEVC/+0un0ur6FIuiL9C4y/fkIuAws/jIS4x8H86X28nBl
xUp7ZHMIzhB8IJbYFVfr2hFyKBq7y3RThwrO2M4VkJr28knZxh/WDQizkAaBZqUPJ05olbzaM7CM
0C2hESKBSy9K+MgGyGyHQoTUvgwHCSVyMV7F7PTYFZ1Qe6F2UfQhCGY03GfyU2MtlJrZiwiNdvF+
+w5BBCGmCu4JKVWYRFwDhaHOCl127iMBmy6GosmsqmMvaN5povjR5fPCnsFGw8x7MJIEbgr6fCSP
iXaknVYBjAfzTJwq8ZP4f1JRkJih2lDFGzvCHsJ0IrJVQZ7V9iC2pDi2e+b0Ptn2MvIt98gfKPhM
FVVuza1CLTBB2dureA7bspPkBD+V2CZSs1QNtCpw5vGDm3xiEznCJ/UgGStJziXfvOLliEdbp24R
u72QZG32UFzZ3h/sqCo082VRBZ7wkawZ60m3J1Piii0gs0Kk8pPQ3PTydYVQBb5MDWqWGiJL8Onk
ueeRLf5dK3hZdrNuRsm/prBiYdLTliLvzkeG/oPOuSM6LMR604Gf3rXHYqPLbhIt7wrHTdcU6Usm
mXbEnM3oz6uC8y8RA7KW6q5PsK4eeL/H6rLbrrgXBWl2qot0Te3o3j2Niq5zlRg3lamnMG6PIXZf
joE8m8/r1IxE2GVOxdBFg1o+T1i823iOZtPTn1tWhXX/kyz0vy1zfsvrPp3P020ZHJUAKBFsZBm/
jAkcH7+ttL8CrsERFZUr0rZ41f1pYpCzEccjGDZvaJLNDJHsLuFbnxofCBQn3QjReexxyrhWUfT3
d2oOPn3/udH/nrVYZdOjM1P3f6d7rA6rg2Gu19uX12t8ii4RxSwkMIFQ3Lav9BcfpIjsG9RZduOs
tRm6RCA2wxXV3iIPLcVzCu300FxNqOv+VH9bhaMkoaYohvqYSsBQdGbo5MO4o0YLrH/qhAJr4U6R
0M0x+Uj1XvHVRXCT5wEbBybOHX+Aoyl6JwIczDo8GSkp/U2t4j+GEuExxzMDUhI9r+aZtd9CQWfr
etllmUHFk/17tnk+okJ4ozwUMgbJiSUQ9lPRCfLwfG1aHRMjHuL209p5LTez0yq0YOVc3OfDYAUJ
L6CLqKdR9xrXRW9fvGVZJws+Fpuw9Kj3vhp6AEJLNPG3rU3BhnX8y6SwFCb7dehVd+IzGfyAZ2lV
GhG/7JQ3rwhWp2N26Je71xtOgPFiea3gClIFbnDZx5Au1+fEPPaCTVirtwqbipHX5EZ2PIJSt83f
8tLdf2sPPUrCpOs7vvW7lMbatzP3ktvOeKLkPfzbRhwOUGvNItft/9Te18nFALgAzTk3Gn6YTFtf
UtNoLdp++ZUpax7RMiqitFrIM6LpD1cMjbL937rtd6KG4qO+6XpQnZzAJPPynwbGebc71rP6Kuif
7a63jNbGD5pM4X09uW6fDeRza+veZRU0FsHoz7POEpnpt+f1jwur/355XsssOFvL0vX7xzxeEgGq
t+rTdOnE9ROi++lilW4h0mexg6t/jJb5Xyyr+v8z612nZlk1r+aYWmR/uX5p7faFQXT4BWmyZr1B
ODg8jDff25EPLLwabvtXu1HX2uUg3+fFxmRa5SM6gwMFd27NGLj6I74lEgdtYLK+JehqbKkUs6OO
XZFex/cuqZH1xjqnWA657O9U96VIQsM3UyW+LWB9HA9D8+JIc/WGQCCC347/mY9JPSPo094dBiSo
fVOTblmGg8X75+d1Ggdo2yB6aEZIGs+oV+CROpG1TrPVJTLRVi2jkgnYyLOk2MTEvdDKPO4715CY
xeRj8X2jGkfvxhHHHuLX1LUDOiQuQ9E+uPcsyyS7SRH2NkeCchuhgXWKS4rTDugIKQi7r5clQrhB
/LlspEYEVExhPVK1fVRGKBV2ekJVt9ae9DqIOH+35hRNQ5w7fJFMPTUBTsl5dF+y7vmd5jz/eW6/
1OIZ+BJwFrnc1qJ59pseNSob+flzMSqDxDNYA/PrCMKd0baaNzBMP7wGlLqNWDBzkvhJVzq8kut9
GiKBgW0Wtadlp2+ikr8gnRBQF8Zyc7UDq2rv3xedRWcPQyVGKhom5tN2j4psFree0b4D9S1Dm1zP
huuDo/YpNWZkOMDsRrAW69EwLajzw4Ouv43PVgPQYzwaBc1l07/y49xKRhm64KouGCOoy0xfv6rc
0bYx3SQdO+mR9sko+qzHqCtPw6yB2QanNbbBsDeNO2VUgezfonfEvij/vFwi0BfP2uaOsgM7pPGf
3P40FyUy21HIKRiTXfKEXiGlG+lqtEGR1LyFU+PtchndotWJIradA0oAOdXmgvKtnPb3Rei3D4vE
bpbmAIHSC3vNsneb2c3cGrpzL2NYoji/b4To4u6jDvp71DbpYFt4YFxwconuXxLjkjjTgXkZScb7
diThPHEw8ZrT2r7xUaSfB25uQ8nixpHnmO5ADb3wuHi2yvmlSPEDvoruPd2928tmHWG79+u1yXis
k1bXKmflzCcteJKfwjtYr+L721Y+tGuNK5n/S1L3W7ddaHW3gL4I0g13Q1RtyMEuUrfWKLYIp/nt
1TsETXOGxIAZnfrT+WFMDPDeuHev496HSMsHZhZmCGvwEjw3DVAw2piNn2loNA0sJqM5DUHUp6R/
GU3z3etTVrh8x8quKnHWsRXr+zcg087PES8wXUIv6tYpQRQ5zRtVbhGQvgNPKqvtwGCidg+eCYas
P3F8dKjuEthQGt52TLpfYz8+35v5K1B4isRefzkUam/H1J6N92NKlI3NmNNQ0a21h0gP2GeHy+/r
qwBX2L9KToBUOwPua8LjpUyQ1azPiVMY1HBfdExUEDbYDJSESikTmiKiDzOYOt9NDrFJyDulJ9jz
Xtt6tbtKHsFRIDgUCkR1AIWy7+lkOilejcqE3Q4v4/2YyXGdUZLNsJ+256g+RRk+/8ogJhKGW1+4
hTPBuoPqjmwlR08ZjQ57F8Xy0kMeXkPXHltIefU9ZDJmQPj3vl3r7LDvgZMghUtDW5XPnlSWQeXX
aDJI9+VidgB/r8gfFhu7EZ3GALcO09nMOmSG7MPb89pCGbVIzHPzHiDSGuybFkOYUg4AoR5caCe6
QUs5fxntpRNa5sDatOvZZFPMAgwdb/t8uiY2nbPq2BTu4AbteEqZNh/O9i1UMqfK9iK9irGmvtHP
A0A1VdvNLoxpuNXH5oFHwcNAn4CjfNQnNjw6Mzx9A0ATRyJLgibeX+Z/3j7/Xc7F/9/tqyJb/bJ9
Hc+bo7uRnEtn4TQnH3VJ7aIuGJNWQ/275ByhLMugalL3ofUXBpEV/GtOwC8Xl1Hxy8V97xwEt+m0
GBcXkIJL+0oJElAisSzkq8tvBhjAgyb0/CFvHoKJiwuML3eKVh4PfbpoGl/sNsjwFWXTANJdhPVO
8sl6mNjUXb4wKvNRDmuUncrqqdx28zhNDeq99L0DMQX21qfDqxJjK9JOlY8D5Rav0A0fRB/RdhV1
FaCtnN6Cn1dBz+0dwvdsnSHK7OzpYhCLDiDI45EIpnbDLSVRzOM40Z5zUWckCv1ggiiNXXln8uR1
2hvir+BZutpmrryf1Uy5QYr/yscN8KW3gO7yqYWECbJ+EIzlnJIfwmuiCz/ep5QzlYmY48D8ZKq4
aNZdhi4otIIGggCVVyeeKNpckLME5ZQjCyG+I7rUIHl/HmhATb8ZapVGRoCfAGHdceDu/fNhm/b6
6p/s1RYAhNzy9jUs2xCMiOrLvPEG55ByY33MJR4xkVTyyCeIChxnx1dkrbMR0lQxhlBhN/azXEu1
pPBh8WD7hmV0TYswpyvtptvkXYO95fU22w0377K69n2rywp/Z4lLs3rDWDeXkcGOewy3ZBP7Xazq
K+U5ED4IBkQfe4vJunOj0G3RGRtsROsni0lRh4x2S8qfCwtDssRj239snxwC/HfqG2/8xvaFen5Z
tKa4MSZPZESMkI/1z+LZ6HsUg0Vc/h66KJ0O/dCnxA/Kxt874DDvYy3h6VbxNv5MqQh3bUp3cJ24
777DfxaxoVvToJCzR8P7CEH2rh3rmOTobo6I09/fzmfYbduE6y4GdRLqXD61/lm/bHu8M01r4Tv1
5ox5RrWCodslsDzymM/rcPLtEIMzGRX7cEps69x8uY2B6rFeSon9+p3p239Rdp5NiWxt2/5FVBGa
Br6Ss6Ii6hdqdEZybPKvf4+je+56Zrt3jfUWo6MIdFq91hXOsCP8GaTx4NxjaofM/hvtjV6hwRqD
ZRTGITOqF1Cdqzg2XXrH+1PjStw1DN73b0uEX9+3v+Zvy7fDrysON3Nm5zekfMoQrBDpqOquEyAl
PH4Y14povlLJo6iwwTyhwDq3pA+R7lzoRWC8dEBy7PHKNlfoRuvHOLnDAG07DJqnHtZEGEFRrsI6
ePE5Rgxrg3ZZe9M7pBEYZGCAWqEIVn1cNsa1CbxaHa6z6zKGVcU6rVAcMsrT+oJWMaY2nQOW72MK
REjna8cSdSbVI76dIeAFIjeMNVg48EXjYlcw8oQXpwr+a4BDLOwOAIfQfV6Z5BuuJVn6FXjEoUQ8
q2P3wyEEOMU9Lof07QZ7O4/NAN9YHetWVWyceqc3z++KU16qpqqcu16JrvlupG5zb0ILeWRbYzZK
f6NYW/yaun25MTNfbsxSsNjk11eUxew8WOxM8PPepgBywEHl60HN2hyTFEKkJ1p4jG2KVUIeCxIH
PoOXFVU/SqLMi/QN0NhcA/kBFEi5NA/wRRXE1HMCd7zeUaun6d4DgkJRUOZBlnaobc1jpxT3aYQm
lwATpLo3JqIN8GNq68NvU+tvZqTMl5w1HEeb2ylLlekZI7EzFZsrPnGEEbvK7GHyAI6cUH1BqFZi
tpiUl4/IHf6CosUYL7entaHREIbvr+lqEbImNxApAN4I36lSAmn++8wZlyz+WCYP29U5P97uL6g0
clEGdMoflzNoMkL8MpNqMazOnq1zT1tGP3iSnyuFXXXzeajWH349MFthVILDBDfgu77CaYxCgFGS
rhpTEb9QSCu+FRtRDWMRf32u1PSxhHcFuWzydPy4cEu+LrqH2mu/G5ZfK1h4wUk7VvtYPSCWn8OW
imTiuXNlOh/DXBjf58Ezoj66quY2d4dsGcw09L30tJd6OT4zRXcj5PAxkFg0T9lqYVlPFZrZzyzo
jgVwO1h+0/tCsRX9yBFu3+rnY7dIaN2YRQbt4a4SBa8TqEmTeoG+UAkZJTKRPH3C6ClF93ZaK17L
QLgAgD0XWTHIA0ovJqT77rl2qy5AmSxa5MT3WZxiing+VNmH3L6KgRNL9LRHKvxwWXTDT7RuVOkh
44oq7ymEkXA77OAJVsdeQmtvk9lM9Xqpll6wFlhE5WuR1mhtP4N5Pie1eEd+ASHlkyhCoGWX6rmP
r2A1E1QOmKF5Ubb1Gzm5dkkhuVNQyXW1iLlUcTtojp9Bgiw6p7vj29PDqnJ/Pxod4SevhTFF2fIN
ZMSU2elM/hoBh7khVRY9TX7OXg/9iGtTaoZRNR+Uzz83JIJP9JDRqd3/WrYvuQZrAa5+te7D/YQR
Tr76PClYgqhBf6g0sMZ+eJi57gF7Kf7Y/gwqF2wKRhgOgJeZ388p1g3StVvrXKxmL+VCPdPNcxzn
GgdY07ul9/SrAQ6AKfJYJQRZsKDfHT9uhGcLkWYrYDuxvGZUBZk1CsrLzvLydl7fhYTLgGjAf6D+
2sOEFtXKXAX9c5y4r9VXbObAZqnGGwTZchH+/nkI3oMG/xX8UznCC6hQBVt1o2lI9tiiKvGz0L5A
pPhxwDZO9pMSHiFd8v3babgBygPYfF6/0nIA3HyoLfvFqfCQPL3xcqyDnm8fSJayL0dGcGWTry3S
/Wmxurh2ou0d1GeSzp8FbDDup3gcPu3RBkaYLmpCcASgjnFEDSDNHh8LBlOpsb3gsFGZXofsxoyo
tIgiekhpKNvA1gSCPO1SCFk48m1ohOJ/jM3oIzVqy99YVvJYlauwQNs1DLjD8ujh/uEXxuKV4YS6
xWLVvWSaRQiUBDV1HBwr7U+gVoPBgFvyGb8tVdXTLJTgcfHAETd7qXOLRsXKlWRkkPmg8FM5VbVM
wqGzfgaJSUyGrA/lM+o5LzTBqhgKqd2LuxC+IiBfq0GjWm0OK83HJmTM8lOrzMwI/jDksp/JXIcM
8hUXlE4NaYRqsJxVc1gW2/GdB4H9ANHGK8hEpOE/LiDhbqyt5EGvjUbrblO+az18RFVIrbUrhW2A
RlF1X2M55tGoNUAHftyz4HZrbd7RH5Iu4TwYVV+L5RF3CdcAcA+y6eXPn9/oBOe/1hy/rphfan6L
U+56OW6nqyGRMtPLDSORVXObKa9q136hWfyRJnqgQvUrDfEVpfS+vMlde0OFjDNAXs2BEpVfu6X2
HImAcwuSRmXfz/w4MU38vPRmHzk6LFC+Mr8OuH2+XTtLvMFouTRS1e8q9+E3x5L90mpZ5kvTSfE4
Ww2PhuOA+Uljoof1T7CsnVJ9/AyetbFpM5WNcp18c/24JUprjO9vnfkjzKneqpd6WAzH92NIj1yi
wewpNQjqp362SSwIBbO6xx13UzfAWUHyTzX27VNv/Ub0puOZ6uJ4s00ex/S/t9/kl+jy/XvhhDgY
UJgtZsJCLvwS2WyXu3x0mWVv3RnrQAnyw/7QWgVUm3Af2Zxra+SaCvdjyTyr3ixkairAxdgfoDp3
rzS8D9lWMXVq38YkF4WH5bWDvMyufzvtqgfSc0Boi3Z+W2yd02980hWVcJa53GV3v5qu7/Lz+vj4
kQobx2PQTIUP8H8LCFftKuPlKIVc6wIjjPlbaT1rh4D4dk/R4SE7GRzz10YATj8IO+no4QD4Oexc
p71gBbGASm8Jf6J9Lwu7ek4MltseyqcTBlZrQkaEBY/v4W7eZafmpwqM49S5UC1G7yyBUbp1y1ON
Apg5y6fL6XFnTBOfEgxvnEKnXxeHpWm+sgjz3GhI7MDtTb/P6ZDmX6LraH8hOFr8CILPdOFhNTtX
T/lyuH0KDrv6kWpUQE3rVs7mMhQsxhzndl4t7XK125npmKJUATNvjq9/Bq+HjjDouRLmJOtNyLyF
iVnquuqmCjT1+5P8A2SlWXCubODz2uppRASY43uu3aJUhy09JaFZo6C6R06aQmgeMOEJP87JKL++
j6CYoIFUKO8uFS7GEWdK/iMpukWd8eVxvkB3ZPewnrHYbauXBev65Udq3eBTj+l054iHzzH9GIx3
rcK6dgxTH8zI2f2kwlGw0xxBYdU4TVlhwY4cjg/53fOx9L4+rHA8y2CcQJRS4/03mLy38m5XLRBg
ZD8iuu2QF6aEOtNyppQu36DsndeNS2Fe3RTe9qDEcWk8D2Y77NsA/Je3J44nSFUP8/v1uXa4FcvT
493f0/BM+B81l3/cE1+C3mC1mZTmi8P5STpPKgdMR1RTCmqvmBZptAnaQV6QqYC0DQEUFmMO9dlo
TjoQDZRFFtOea24J70W150Zi95SlyIxUnsqBTxDTR928Cr4PflVEAqGMMh73vO48XNROd2ElWzsO
1mAb4GP1xMubZmwak7ZJRpH+QCKnrmIVogQgyaa1a0d+8hIcnYi6GVixaXvLb3v4l/InhWGmq2LS
Ts9mF8IflF7akK4ojswyi0qHsAgfAhBU/BDo6HsQdPnh8+L8LN2pBSIzE54neYqIvTQVlAIQn+9Q
OvnvLs2XVlYQZcf7aXF7fhJAJcwqoW9J2imit1f6SBMFyzxI86XOl7yCOWdfEwoQxhSn5H3nPikT
P8D9w6WeE5AFuSlOSoES6qQQSrUFEG31zdD6Lz7gP4bWl2XxdF4WrqvxDu6vRCBGjdAWcdBBI/qU
bBPTUsDzSHQRBgMc5k3AWgJukzF4eE3VL6/Klwiisirl96ABJeeetJ6x4SMZSefhkfG0BhOTnIt1
fUdBJiHvyy+OGIWSLFZIiQnvuFJUV3tu87RrhegIMaKApsjpux7LqaEIMoEa8LDncXwqpCOA+R2i
EVhgHCrnZxFQbjLA/JiycQD6TJVmUl6/n18nwENyfKktJ9BpdybE2b3woeoWcREchdRcqkXGk9CJ
ec0RnHol64XIfQRUJdxs8i5ZXUKLkCFBVynOQQ6ooAgxMYfixLyIEfU7iN/MzwxJH8LbVCNfNmKw
YzP/9Pdr/B+IkT+v8FcR8slyORtnliyo02k1/ZwF+D+vROs63bcM8X72m6Zy8V+otSKi8Ol8OoeQ
PcrnX+X9i5vrsbTdL8ZPzy91zHJ7HXJb/ArpKNWfer2Xt4i+DPnTO87vVf7a6dWf6vUefpl3+OW2
6KY1SHMqw9rraNQHMEHZrQZE4lb7QVBI+t6HgVDpVz77w+o3EaJ36p9N6QI7HiCqnEsXs2GA99A/
a52z3G28yEcHomgmxnG2fNlWzxiM7qNyFmXbceXvVyX7rwoOmysVgzAopGOlESeWPwoE1+mtON+d
w013u8dLLM2UcJphrMiyknnZT3KVwpw2JJ3KbOEZGkh6NqvccKo6L4/l7X5fmS3qxwUk6gvOTtPP
fapUnZ++GzdGWl9PSIk+fTGXhrSNzvQ/9/A0Llwn22Lh9IQe8y1TPX4usoNJGg/XbfFHKoOBaX3x
mcK9FF/IRXO6xfcLhNtdafN0IienWxLVkHQ/j7Ab1jgVLdZghuQOhRpathRpjtXbe3AfwOBoTsrH
3gynstd951dqM9qvW1f80c6V06qzhZI9Ieoj5wwy5cq+Fma6xd0LLKmb/n4PAY4qk9r8VqPucZ3U
9rtKcdxorALaZZNKgAFws4jRXqV/pLCKwsxrDuIBjbLhLU9z5wxWiqYSLYXK8VTZQzLeVaMUZHTd
F7+53uncf5euit4cYbr0L9nu4mxfvEyPVz0T5IUuXzTAkK4ni9CJViahtLtYvnVGwFYRc2jbYdZP
PW67m2dyThgkvAQOJ3BItX5jOGg/Uf5F3w5bP7owsvBc/hW6h6yKSLCoSad3tWdV7PX38WAGkjGW
iJWQLCDAz4nJwVamBMtSHILNSwABG3L1nBByA/Z42wUrgNR+UYHl+E3ut1+/Oapwet2GWy3cxYHI
h5DLxORj2rp84BMJ0TamU+5fdp9+pO0jtKCBKcAvXD3D9xQjmkAt/SA5sR61+NJ0e/G8+0QBmZXW
VcuNn3meM+BLrx5Gt/RojY1teBjSnEW2xqhVziEQbU6OEdIcncAjb0lIzJRAieZRE4b1SYtLZqbE
6zOsUJC1vGiJGp4iy3So2FgMUpXf7R94il33OCSNuk8AMGRKCoxlIx5P0iRbdrW9kq8pyzLNqc5S
tseIPOF0u8RmGBfpRv7R3TPQcx/k7Z5jtqhLsWNGIK4o1SwM6lRTwZ45aFk/1FcaKkb0Zig8ihd2
dTq2k1hFs63i0O/bD9irFCfTb+LrWb8+ju05BS7iDZpLtUSLLFWHp0tBFzlJLGYNQFn45ad+QC+l
eQvWHjI0nw6eFkgJiFSx2GLfS83iMEHMqwAkBjkB24OZr62A6YM5RlrwgtsvelAoU+y5P6I2HFmD
W/DnhRitDJT7p0GG+G6CjM4GrEmzgIDFBvAy6vTu72qOvS0AdV5gfAxR9gJc24MWrR8LZtZOr75T
2DS1ee4+S9Ye9voDLD9bWnXcJxZwtkMhGxQ4r+D1EgJE/auJkO3dmG7YSoEjXmE6aw9u2l11yIpe
0n1elKpuwPUnUpdYb9IslarrA3owyjbui58r/UFShLpW4njxeHF3/MPuN6g+D+g9FQPR5U5EEB5k
UyRlfyzUOCHGGu6YgG73af3hiUb2o3aFSehR2DRslvT0iTo8lwQifs8h7enGPEoCFBqLEcqmosPF
vqPBcx/WikRXnNzrg4fkdkS+G9N4GQqtVLfQWowEyhcfvEDpCZfTF+3rQT9qBn13C5OPFKfc/fRk
Y0EKyXnXLDGww5omSspLKj7iQDGzYTtsw2toPJWGGDGZgr9P1c8dQnqIQMqxUKfMCf+FJhvHgqkL
4ok2VtM+HvM4+iK3uEam+UxZd3RD+zb8mXlQneb4Cu/N+C8LcDj17P9ycdM/FdxKI+e0J6oE+8zO
5ZTn+Rl19jnuI/czgdIb5+6DqkSV26tH7IFluYVyWAokuy+jIh7fpeb2xcGs8IqjdTKidsjv3LjA
470dvCv/Z2Qn3N+FYN6CV830F8PGFv3Jgz+poq5ED3A5vrIUrkXDmLDluitIVuehsr6a0CWyYJMd
3cVTk/+Qx4Hlay/o1rnRC0curDOdlo3OJTUrb50IIIPAQsAjjDV1Lk0Xa3jOhsRTmGhyitY0ox2U
+ugkadyqehtiUlSPwGmLLT8TT0suAz4NeomTe3sI4IadX5Xm9QqN655uPveCfXxVLW8vwqF50xtt
1qMLiqbTHnGmREpIcS4lnQKfpaOVkBLyv4HaE5SC8vgO5fp6ecV9Lj45FIOOoFPYmh/KAtPRgkI7
TcWnAy+CR1vqqyqkCJQyUQsY2iDYoUrz+T1SCWQ+xsi4CgI3x1DJmDoI4G/GCDj8AhLkYIP4i7+b
ZoQ/FWrL3kPyhQO77YAz75xgnbJthhYvnuAdOB+tO5PuuhnFMH7fjGtu14+aNBYYliopzmeX6My5
T/kHL8R4TglvR/Y+g72QCNm7HDgLeOvORk4njqjDKzyntowUbuInx5wED/7GfOjqJwHDEWemOm+x
NLpcuVAt4/UkOzgh75tiImPK8r3eg6VmtjcbOXVr+YcEFx3cZLaRWYVM3561wRe7XphkM8WwPe7m
ZEb6jVSAUGTeyPr3ZthjGMSCNfRtwRsTf7yv2X6pORlxp7AaLl88vnhlYuLcs/RcOQKPDz1fxEw2
ZKiu3h5biQeiRkBO9nXwR66NaIMAQkLFVi2MsK1KMFknelYBlQtumm5YmbWLDBKUvjj3E8jaDiRQ
JKnnWUtJbDJDeNzSAPLIwKw78QzBhbo9LDuZPpesE88bjAjTzXxtjWgU4x6h+t2H6A76Nq2EY3Fp
L7q/5ytIwNITpCykW7uP0m0QANpPtxz/e26YfXM6MnM9dByEiF8xgB30jiEHhveRf/cWUIDAASrd
woGfvM7x7Scx2yGIEQuyYP2rHow8F92UfFxiHWe1HhwVnkkZUSzlrOxcdL9o4f5mhjENM7dQLoLM
OWbzTg9uBuE05k926UlixITdkRLBHcNtLt9rBlpDsTzpmz5KvYQVgsR8Y9GVG6KCrugdyROwT6Bw
xDQNzzp3gg8kgrhAnqQdNb9ESJePzcPI8M+CfYTQKEtPK+MOCBAs0EnLBeKIMHiEaqK7kL0P2Wmm
hN7hHQNDpsdTBMXphqbYpM0THW5ZVMQSAwL4Ie92wDPMEED+OLnaEThPTHpepv176McxV/h3/tZX
H45ZinEAQ6e77bSyrc0cSJZ65Y6B6EX7olLvSllBhJCkVcsL9uMz7f0y1g4GANRN9WBiwjdBh//F
E7pGUiD8ydB6UlVaubkxNSPJPwKLlBXe5CrS6ffw6gFF3MXIKORtYWJTbYV2fmsLlFLxCAASINWu
FGC/rDElP0Fa4VqUerlrxWE7aym1juLhm5dlwm8CnBLl4lP7hOCtF0sbKikzUX3+6au8cF509z23
reSg7nqNfcI/b2uHttfUN3ggVFygnvrRXiwpvFxC9E1h0lj4ou7zATiMK3dp+zIZvrMudgLwbG74
YYV3p1giedHlSn8Ed9CaBlMUadn9Szs/8OQsWid6ZXe+vojHISrcqBNkAGJNnjacZ8ShGTXhEVq0
Wh3XD+KJ8qKbG0BbZwOz1vyZAxlk8DCQH5WQijhH7Knjd8WGi5g5uzM4ekFyYZ/caArGu+rXq258
rjiH7JcnRVTaMb7yHC+7sXNnuA7ONBlHBVvxjbvuLCvOTbYTXO6BQsQUoiA0F3FMUHWaS9k9vxgF
KbU949RP2dcSQycDHs4LvX72osu72nWzGEjgBTZILhGTHcGRc5aRkfer91b+TRrTrBu9KJyVXPJk
n5GoBlbxe0NencIAzWrwkfEMx3khgWanFEGU3OWBJTthmEYdjefzg4u0KscARz5QUk8d7fWzt6oD
zZuVFzJHkoJzsdlIDzjgY5qhZ8jgnmUJ6LZMlA6K+I5COZ32xx2ov94ZvK6ToTf4CjTWGpiADi80
6V3igviRrlkHL7Kc4ivCRwm9i6rcDeLvpJH73ZJjHvOM5O5033zZmfHrXnheKGy/RZSnURavpYmI
EN98k/CcJbAmeCYO7oe1hMNMUM1aOe0p3GgK4bqpN6iR82/NPmNuIn8Q5shDlsDTFAirZD4X7iPe
Id7PcNz3IeHXHP/4e2ECIN/XOo9GWChA/q8uYbfxj0rUYX09jZcYcz0VFqAzumdoD3fH5wUm0bNn
+lrIKwMIKCj+k67cOqX65i1cNMFXF5qn93RlMto8p2uYIUHz6axKleUd5pVBWI+4uYIKeAgKPzSN
kGUOhvCELh85rK3W1fEgLFT2T3tw788hy8++e6Tb1l3+Oo8Or7tPdmJxbW4AVZSnCDkElbCIG8Ya
yO9jvr/+EZRznSwuc3joAqZA9KJyoGnFLk8rmVUH6YzS8Aqn5VorjeeVG/WQQy1/q6QxxN7XsMXM
cijA8Q/tc+nH/nl2LofZaql9nDSup0ZAxX3XT++rKB0vz80MLn/v+Vl1MvrmtP9X4yCdzuQDnMkC
lIa/1P9Wm0X2MF8U0ScsUo89PJQw7c73o6C6mg0L436UKRc2nzShZpnvKo+FfxX20Pv8c9NfLvgt
vQ/D2+aMbeZHUnhCLNcMlqXehAXfoNiRhDSiSSkFpqzOi0aLitZl21xAbiwiK84iFR4Nxyh3tA/6
YVFB+aBC09jztHGXYLRTa9Y2tDY00rqQBZ3IZI++KtHJKGyl+oboRF6qQrB69gMCscQ1RAV1gx6t
f1jqCWpugF94Xxx+dBbDLL72LIwoppgazBrICykFOOuVKr8OpAnqkhJCx1Y+JDEs5klCUexOGnPU
ZwxUWOSZ+JiraxJRWYidVV2L1PQXyZsIUZyZ8xe/ZzznBhalF4yPaDbpx67e616mfmf6KxFwLZA/
w9eHsy8Lm3oIpQITvR0ADZT0CMxwg4tV9ZicKLxRrcGFFIgvjbEzt7+iCeKnrf+J6Js05z/N+i4Q
ES9o3yLrBlJPo4y4K0gymm8NStUZFiXbRpoehb0Ke2qKzNsLU+lU0RNFQqgrq5A/qa5owV2bwB/5
Pm0fm+N+6l79AahosMGdzIjmH6C3f9MnyOX+Y9r5xyi0XPrHtHM6TBf77SlQddb43c5J8EahjRkh
ToThfb8dqBli9xnryhmm6gkvztxha8JMyQ2NwRuxmwmd8RrjYzm6vpLyvQdbjNsNl+OgunNeIzpF
KnZowvU4MPpi7d+OPyUjZdFAQvg2r8SR9y/ygl9CI+lpdpQX/h0xEvCOGVGuIZP2FJEFEugNbc9J
+0JOvYnberZMbfHZzFpWn/IjO16Z5s6+3y87sNHgBgZXhdopxSskeKb8eUFycuXWM48HevKQR1Uz
x9f0XvhObKJXbIR41+kPBP2UoSBkMwGxZ2MtTFRrCVJdtInDHnbVUq/UC4hIXIWvdRWoDTZX+GDG
4zYbS0rLrGaU01rTBzn7YUQKMlSJFR+7KWg1f9D7WkspHLDrULLDF6mqei+oU23TMkJ0xg4ttCwh
oiUMq4ofMFeQRPHuWKFRgnpUzFefo2drG0yjHIooh6oVpfzTNAUSMvtGShgns0k+SYXq5wlc0lOs
kPy7f3bkg/bInOzutq6Z1KXSfbzq1VROdHKT7+AvrJjNWX99IvmzLwGIQKGqgLAuciEM86Q/BzEk
adPZtKNu9XvB3vG/Khfuz99XgRip86XHkmMRyBfSsLpz4F3+eROsx/nzfJJaEinXqiiDrm60WvbV
K6cWMtTtKahdytPnQ9hhrQrmbzQvtmgGXR/+vhfhv8CquHvCmwV4kIVVXsx/wRdcMpnUery4rLs7
NBuAP5TuMGz9UXjJsfq+5rvQ+wbpIa1bHitozqu3zZCe1PZ9+84dsx2NX6e72uJXdl49vM+GoVoe
zvTAuvbPNdDae+DV83a2UzyUV3en3mUYdoJRerTn7ljQPipvi7XJtlp6nW4qa6Rdh0xgbWg5ze96
bv+OdP55nDEv9I8pZ34Oztv9FYbciVjhNu2fUVPbr9ABzrDaXt7Swa/ZcXDC2a4U7ur4m242/7+r
fjFDUxS2dSaXyRUIuL5Meqnx9DjfTaeFbn45r4zHiNgsASqcB6mwGh7aYX7XyYK4zCIDtDpeymH+
7e9XOpMu/Vc7+I/FP/NlD9b7U2qeWqQvTwGqpc6jtl3sBdHj+SghHgqKhi/nXZd8ywLJ4m/JCHVW
xTtQB2kUob23QpyXNWou0W3SinJPuBj3a2KlSLsP9GF4+Yy2TazUms/EkrRJcTNXdx1EvrG+Ye5e
d07kLeQEn9YIxs29yoYmJq7ZKEkxuY5bTLPvzqNMl+05CBX4HfD0tTIo1OGhMv2u73ZIg6MKTGKv
anm6l2e2TMcPqD7c7wrUsEwjrONPYX8ad19sr9BhYjmBxwIDCDiEBX6EQgTTVNxAthbygjOUfly1
MlTfqLBT+593KaFTW7M1pBzpop+pH3/kiJ4KfKk0KT5vDNnIhhdtNKRWleXHcWu4jDtattdc1JQ+
IaSiaacsqf0qNWgnzYDSC5hdlLhcdQ6sRyVawCwfyboHWALNUxcD1gk0dXeUxWbP9qzYJVRjLJnd
cNfWMsYy2xHnjRIre6GKThIqS50dEkpFJs8ItSaVmaBqGIkEIwMJ/Rl0NxNEk8L3yi+TkqPlfJZt
i9UhBT3FU+xyJe0vx5RfaqU4tv5nt2VIaFEu+f/8aQPOzoiFcdtvcsYo/KPwY6tv3cpUzyyY2aH1
7UkbAbIeqyzVYYeDNewCK6TatMdPi3y2ATXBdOQ6aqlhUcGieu+q0Fn3xqgv2d2wfZF7WlNeTEan
C2viaAGc3vahH2LrcPJsAd+BTLutu34psdJYp7xySgnl+FCl2Qs/ExGWRDJb4SdPvjtBJhOf/rCP
uHoszmN9kk+kQBqrsiddoLgDdngtcZKzzekC1Oi8Z4tHMI7O9kdiiS0Lfwn+8QadFcXuqQ7HoUtI
2Dtp5Kh+h09W34yXra9k41IEnlTWk44faprEtSMCaipg8QfYGujNAMMEQOQofDObc7PhwaiNhTG4
GXWOdoklxlO7aKHEUgP4Spokap5YRLBqemhaCrUAZqGcGISf9O2kdILEih+2pl6Xeqb48XahdH4i
GkIJhwOwWG95PSmgFnrBU+oHKiu1872NGMtENmMm8bbOcbHI0PyI32JwZy3C+lRcVmIXM7CrLdhZ
E92zP7m+u26uQPPAcmUcdR2a45+pfnjfQi+2v5RwZfBm0nDq6AFgtKY1SkbqNHefzsLRs+G2lq0K
BJ/q+6pN4WBgLV197iQIt4EPMFD3pmN79omUBs6p1OhVBo57OnGfmVcjyMTvg8wdtk6WXe3jUsZm
VNJz7KurZSq2ibuvzkL04airE54oboaEGDdyMqgjbkIr/bd7I5lNLH/mKEz3aUPxvH2ATdwtdNZG
NKw+vbO1wrkgYE7qyaZVFi/DJ1tgXlH+0td2zvO2RSbn+rptzhEfSq7rjBq5pVBtN9CHjaNfLmIO
27sDVqwwr7ohUrOUyRlCKuZwNSyM22gz10rKQJb+lh3HkerqqsBTaqGWaInIbMxCkWUgDUHjAhxX
3eesL2Ya94dy9JGjQpQZyPi0Vm99hs4JlRntVKwqWqOzUrdosaSfKS9Z+FxQx0IIManCmcc5jI8f
ZHwfJYR+sKf7iLFgVJlUT8zW13A0MrUU8azx8oW6kGH0lBqREbFuZoVGvi04fG16RbqVq+nBRxON
WlwWDRfNzJIULLrLotsIB+3FYibbjr/CO61dUFsiNbvgWx8AX8zjwhSgwaTP2PLH6VMrUaGMJyT8
/As1cyL2qBshcOheBmwn2730d3iyGW8r1beBgWr5zQifcirJoPTxUjsAzoY4DXt5GpxbUwyi9Meb
90/8n67u6icUpEwWV/Uzepfue6amQs0Ntcnpg+pUW+CW2l1EVhgp9+UQZbSmPXmKuuuHUnvaDDkP
Oypnsyc5r/rluSd+Zzpq59vrPkK+T3EqWr8BM3eFSfSwgNTRXcRj0W61vyApwzr790AoETf5R+T9
zyLIVwbd4hiF5834dGYVuMbC2fa9zrGVka0mox2wDUQBZpl2QnwWVMIvmyQ0gWk2TbvpE60mk3r/
uOeeJhXPVWhJEUJQvQWYYvRQJATAzBWvIq1UAkKRbA2jhAIEY72ZDhQC0jX1CXRtcno369SC2Ik9
iYGcOWmnOnc31u8ns9I4NyUaeE/mO+9lB651+bhSTtHSonrysPxuYdy7x/+t19o3OdKFRXyPHiUN
ckuiN2zMUNNyTnbutaHh08wK5ZHryoUWi/eFiaRVaccCteYfq9bpM/V2xeqIz4hL3/bBtrRorJTc
2tMfqd4KICWjsm7CNkcN8fbqamweaLmTqsMvhP7I4AhDEIrUDS+y/UhfkfTOOgQhk+v54VgmZNPW
1EXYmTJggnUl/fsgKaX/i4zwZ7D8JTGabC+FUm4z1y0DzAKIhfGvK96p4oxsjxnzWRUjZdIcYJwn
c0JCieeM3Ep3BBMIwKAT0KUIrZ5dQiHXh0tUlhCk5AsZOvoUhNyAhAibRDol+CTgXsbgRlIGj4aY
qKXzPn8qokovUsro6gruyrfjpMBnGsC4G8bwfpSRWeHRcMRnNRcQv+Rm4hh/xkYQbI93y7gniUOn
J+TuVY90WzSK3Zx/decNzjimKI7fMpT8/CTMUl3IkNH/2H9Y8rIja+RksEell8Caf8m+5+/y5TMZ
RHK4nBeiOEXz8vUFlZBF2/A9NyLmg1x4oohofJYAvQoq8VPOFweRhNaYBdbh5iH5XocrYvMVvPi8
X/wwnWC4Mn592EKkw879te048plYYSXZozh8Opid3mG3fjjB231ygk3Ec/3OhMtvkJ1bSxJkei77
T7sGSfVET049rX1T0tXx/qALgxAP2zeGYetPljFtuNjVDah4en/bWrSeBB0cOT0YKFRL/4eWVsgT
whyREm5LvV0j0wFFPYAcyvvU76Vl8kKT6keWI7182hYxxrPJlH60DXl78GePh53i5sMcFKkFVp09
C+kKuj5Ac4/KplNqYO1GwWMXC+1FLeHwP7NE0imxzWRr0YO1xSTkZkPDiiWW532tK7NLrsfsqp9+
tcZ26sAEtefCkTubRMSAt3YWJ6ZVqwaM/yNFB9i2ESb0rL+u4rFV07piNx67LaKQ2Hg9wbNc4k6s
U1PS8JbdbHq44MVeVnd5/kN3cskDqi3YsXP590BtU3lhrWK5motW4fUFC8/ssQ3euJgneOaebnq8
12agGnlSsyNYtgGcNH0nHK1n3fOnU7tOoUmJ2MXO0Wf5OIlRPSMzYuLLhHnWSMl65QEXAdEdc4uI
s8GkPSPF4Tu+Vb8j1jjzBbXCIXrVrZP7dteB5HCZq7lmJc6lB+QWk96bp9SOuFdLGIN74TOW95LT
zIj+LHG1PR0u0Ja5PRJXDfzsOJm0hIauKfE1ezaDENpAN5V9SD27HiXd9eyTFsb0XzkfNhYBTp3L
duvcVY/SxSpDGp5DBvrwlK1BFomXInfOuCpb30N+CNTNxvZVsL0a2qdB4rm9bcDRJhQoAYRD9bi3
bpCgluLChABEluoPcR9hD8hKiAioOD3hIOanJuqWFjHjyFb80eQvTv/gqsdVx3gJmhFPApOxzpft
A2jruvJQFCR0VifX5d043clMtxt/jsErNdcf43eUQeMFAkNu9Nt2nUwLzJwWXcYHPq5GCCxmRuWa
77nE8X8vD3AGK5YYPlNqotDrZwPIRCOwHqFDRPSfHky7Ztq2/6xMCg003I/38ekY1/9Xn4nXTEje
6IO0lAaemzBX9x2LkY3I4IGaqK0C4X28jGXYfZg3cveZe08bFg1g7aL2Cu2Kzq4GSK9QPrw6lyep
qkdgmpIBGLjpzKgcbDolOP+gjIBK/n0BzgffVau+YND3qWN+N04fXYA9+zC3PFNXfnSP/C5qjlMf
p/siev+3JrsMnliFLCVYlnDl8jlbwnobpdtw1amhK5VwYCGBaYZCrGwcrXm1gtZd2HsqtnZmYnKe
xpOBloLDmt96p7jKJD8KrmWseC53RV0YeVXyocbIpE7aRVg9zQkyQSNfmaNalSG/HDd2/X3LZUyT
GqUbVj8sjFjRJ2iMF8NtffvoZ6qbLj7PucEsymkyz94dac3G9XvzHHvUzp3Ld9O7FBA+p12rBYL7
xi13aQPU7xK3IlxhSfHgU3IzCjWbtKkrIYFiacEXMdH+jkFdscz5PPYxs/iBTNBNJMgkCxFIn9gj
4QMTJ0DnKcFrs3i28r3JSifczuzT2SzOLfvMY+wyZ5QGcXU+8k1YM8YTnnuftFp8gxukc2PFwIzV
lTT1HBG/uv/OVpMGTIga83CXrJJ1Hyn5XgJySdK8BRmnc1aCPEzm0H3z/KqUbrLKoT1IMMuMDuNI
QX1l+OX1CGZGpps0jj4x6xvgMCCBdBI50V4HGiO8Fsl/BagYOEy0Ppmuo+5FliVxyGxqVp/hB0pr
TTbctWmHLtFahwHHu+XBHbBD92f4cNXokU8kFYvuFHG/vtMejAlDS8C6UYzD0wrINMWCWZZn3UuA
BIBrmSlVC6es17eP5yzm7e6XNDjBunFvD+xBfGgsSjzttAJCoesEIt1sMTJAn4Jwdt5cvlhQs+Vm
IOYo9WvMOC29mMOgArRkUl7WSg3I/CaVmhZ44EzaHO/x3Xqr05abLPbdhWIN0ATgBnDXdldioEN3
15mNrg9G9O7Obzg3bzrB3GA69H0xuoI0gc+JRd9LTzmSCKe9RAJerITRurrvHrR1kHgjHImzvxkl
lZFvEobwX6SeL0nlFw5R8bj/nVTGOMUG8wsJ35z54RiwwN8sLWXKst+CZ8yiawUqTRvurewj4sPc
uo5TknoDMztyxi8uzpMV/CeWx+6yNqvDZl028BDl4EVtux7MRmLmmQgZqHTKvkuD4pbAv1PlYpCB
sARFKvjSMrjmr4tUqVS4Ssk+nB9vl87kUjtDd2eQ798gFCeU28ri0EuBiPsOsJD579MKRiIdBOmw
BFDln12y1eq0LORuOR1lY/ohk3nYkBGjnZfGbHi6US0Tcb6pydcAVsrKvOnkq67otJcZNJ4hcaGu
3oDkVeF3KDJQXD70VJvg/EQOfmyke4fHTaOcTODFFkDheFYDUbCi/LxoHxu5ahE516aZfZ4cRSvC
iG6vD8XBLBa6sPhx4rD3nW1z9UIAhfUvKK1hknqbiKc/kNswmjZus1BS4DFGz1N9DMNUAyS8LFrF
lwLFJB+pRkDPVf5rGtRKumoBhwpNPESYUMQiOH1kEei59TZYNTiN7R7nb1Jgp42/L9GZf8kII6wA
R+z/Ls4Xwv6pmEqvw2xoH9+m/K4GgvRULyIZloBBBLVb2bfBkW6g2i5cQaaMOFRXZI3XVrQs/kdo
YSbLlJcvTkFOQqkuN/wTbnCg25M43wWnVKPGKJZj/f47n8LLxAg1xgsCIrXuaAC6bR7RzaCAwfL1
ZCCbJUDFAdRVx4rmDOi2PSacakeuRX6G3/0013mL4V4ocyivjmffQt+ccpz8ZbnMzmrJPGmg5Vxp
ZClfAn1bcNN/P+X/GRP9ccK/xETz0ukSLrP5a3c7qU5JLcPyGgDD+mEGaRDAI5IVf98egCTur39N
AP+3xcyXaS2zCce0qdPnJ6NdqQo+jFN1kaXW5brgFV0jfN+jZKF8f9LiEauubaQobNyb8A8/kKXv
HpbMe+itgsBTbYa0BOwlC69JiChH0xCzazCLnHhqs1wAeBxYeBF3GWdciFAydAI3Pa4ReSg6kVZ8
hVzeqDaZfFEXhRw+Z8qUraC1MtEwElW7pmwNcS1C2b85VVlP/l9O1VdpjsUmt9+XzhnvBptRidmm
hRY6BxFwKiodeaotTjlFLA2czuwQWcSJ7wQ6iEewopw07ES7iOUZCd6QQGic0Cn02WTRhVJJz3X6
FFI3AaZFuGmwNSE4iRjpBxSxXvzBur53iePb++QySKohcWE8rmoY4Zr5F7HZawZ1yyBMLEw4CZjD
1NA6X4L7MHk8ffq7U5PPXVjmnXm2D2ikMAtpGJNQ/m2N/f3s/oc4CA38bK5YSvMIC+HXgXg8TbPp
9T697uLYy6nEFwwdo0Xz1rr8BDaDYkN597aqnRvZqIxYr0tvsQrtAj0b5bCuSLYoy56p7KjoG5nh
5oZ6nxXyHDrDCiDt4f0gxVGZVme1OeowxOtbdJZKMWM9uCBzy7SPrSQp3+UuX12N6AB3sgjv3If9
zBmZ8TJ9UYCJfeKbXtiP0uVzR4a36nco380ex/1TCrmiSvAQAjAh6BlauEMpiy6v3Phd4zjMlFvZ
TWX7uLkAp1wMomGmsxqsHzeDzWB6xOJuixPZ9VK5DgN2+PE4jC6VaBj1ot5k8MRLgbNTXKhGVQUA
bSKECJeOH5fPx5fUMHhE2mhPt2b1snpJPa+vldIQ4a0p/2Ufzx+FwfQh1UYRi0oskpM+hpPHxd3i
bj9Md9KdUw9z+f3g8FZcsLpASvl/hJ3XbtvatoafiAB7uWVR75LlckO4iV0kxc6nPx9zbnachWQD
O8iyHZNimXOMf/xl1m/L/UTrqPbSU0rAzMpcZOfwLX2Kn8yTfkpEm496kl6ty+SDJ/wLyP+j5Pr9
kVB+QLTJoDXKqKX5aVQ/q2v66r9mraeVz3h37EX4RHhqX+W9Xu21bZS8ycY2NTbq/TocR/P698dT
+oPSyamoONcoEHrgd1jTqf4PvcQvlEeVK5G5Nu8D7iAkr2Fhoozf2vBhBDAjKpiRTT8fYb3odbQe
k8fs72fwx+IDgm0poqHgOi9TK/3wBaojXQ+VKh03KVZuWK2GC804Yr+iV07uu38/Ftv8j6UOLotK
3IOhQV1CH/7TRd1KNS0300Q8gCVnDmDsPr7gqKO/dyf1Sbz19/3jxf8Gbgif+gMq8LJ08GtL2zme
oErjCJwjkXaI9zY5k9pexF68wBzus5lc5Sa/0I/hGYrWfStsqPwne9bC2qu91wweLqMtyY+pE9zi
xvF7u4qdusY82w4+ajzewJZzV30rb/0h+VDOSmOj14wVx5JsxOwZfmESTGQIrP6bdAZlsR6ehPve
w85vOgZqhG2exylaWBxsPM7z0amunGiIkhz72rexcR74ffYujnUREE1F7AEK9tiNYKEf6KhRzMXk
Fop28ITUZNHnrnDSDwzZjdiRRDt7s55xrFZvkKJT39Y5SOYGo40dHQRqBfL618C1wvrUt813fre2
Ga5IoaPb8HBi8KA3wJl+H73Xm/yEAp/iaWJtmXcPl4AEF6HU4aMJ5+aGsRDGu8iZXybWSuj09M1E
TTaO8Vm0eNtgxh1Zbk0fimlb6lB3KalDHzduApyVVjFBi9Wxvtud5t7bXZC4Ze6YHXfSFkvbLO1q
tH18putTHbpC5VmtnaInxN4odxQTZ3fbj7YYu1KiqNe08eSnhNQD1W6lqXoTMNPLuWYOYCE2gZnm
dJ39Pbziu9qh9n/SNq3uxYXtEzI7xSBz31EyKxRd8Lstm71RA7Oj+rlg1WfeskV+xE0gxWWVexK7
Pir+2g7Kp/aDs7YoHMjS7E+QGKgyYEXcktfHaFsGiYcVboaDw1QYtQjsSDSMUyphf4wZ3YwOhbiQ
rAQ8rR8YGM4t8h9pEl4YYL8gL8IAYdNUnr8fKMeHdKPgpXbBUgB2+wIzkYdhi19h7BhPqBn4OJhJ
3e0SB/HIzcl1wyauxjvIqfFwtNY+loTgGrn7wIOkXRT+dEUKHtQFdrREtiqw8IlIMCZf2iae36OZ
ocBi9EZm3fK6bmdB7+h8HaGm4GCWNUVf+i5/j5JdtFKehxLevDK62ZELXBiY5gqZ8/jS8WXAxO+9
wv0OF74Mh0mNYaQBD3EhSW4lzc3B0X1Pq6aQARFLMyyascEjjHaXle/c8sfoFs/Wkx+4MVCHOnvw
SuGnVrph5vpnrm0UehoDUWAL3ndCZ3HTw28OZQb3MT3TP46DB4XfrzzJdOSAEIOVNdhTbiO6Ku4q
qlAuWoKFFLIiHNdemKzgaSWmjnxpP0ZM0HOXVNmuw789TBz/Yr310Gkpnz5bcanc9MxJXu8YQIBH
ERYqVU5M+mTuivh17+WHm12K0rHemAM0gYva5YGvJX/yIHVELTiwRLhVkM1rza4wBdG5D3aTbPAA
j8hseWO/fKuPOE2kllNjqUa8CxtqhvzAo3kXQieUti0/e5DxvycOeqt+JIWbokLEHvS7j9cFibjr
+7H+xntCO2PoJ9XzDmkDJoLrYM+G8XiKkJTfcbAweWc+JHIosf21PGNTvyD43tTlVt4KX/V24OfH
V/5hxfUruMw2RiJh4+oDKaB2Q1NTs9a4fr8BSQgDh9+d7PPGhpxZfWjCXEGBiu1K5yXEhAp4LJKr
bIfH7tx9YW13VO826/IH33wkdkMQ790ePpRD/jzB3R/ih/nczq1iXeLbsk3fVNY7zek7Vn2PFXkw
gAqm3/ooSbN1+t6ZIlh6DPTywlbe7yiFseHALLJha3Dj3s1bhysWjvYDluQh3XW5rWBDq9nD54jU
Q7Mj8xagAX9TtrxBqHzFzlYv5qdA73yN0Hdf+ivPWuTb42CTlXs1FwPey6KdS3Ye2h15wU/wDIJp
f0SEYXfPIozkfFyWbBE8zDzwhWMRxzo4ZrwILzVrzrRtyIMt3xj3MgIVifHFrm2VkyRSuo/PlHv3
xUbEhQ+/BdmBMgmxl2433kSGm93GL3ZEcMDkk5SH7HMI7XglXLAICOcETK7CY7p9OOJFZxbXuXm1
7Hwbvxeldw2+aTkqzy9ZSpsYj77y1z04FLrtNzYsKSIMuC0elyUeHTQu2qQp5FqaEYaE8rpCTAKV
G/ftXcqPYuH3Ij3xoYfcdY3OvuOXDXVXxWDMLjAh3XPB8UpMbBF6ybCJ5yB16VPx9PcyQvlZs/yq
Igggki1LVjGA+wEfVLkk5aLVxUfsAY74yz4Ait/ZsZQXIkzuzJlsILTo6L8i9jhIx+oVhr946A7K
m77Xz/2cd0LcPOCSSLduo+/llxBKMlB7Z9fCPxrhqZT8397OlDAmlE1JszRRsqjyfq/vxAb+dHk3
GD8Dakbbbe+zdc7jePX3SyL9LGl/HufHJTECPyuqhuPwlscd5rIs69E4z3rKxy0xJZmC557mNsLr
3w8smz8b/enImiaZmqrpoqhpPz5h24+mGRdJd44oJ1K3J6+Byo4q5FZkjp4sGmRv+CFNRr0Df8iu
yiZxo/agCitDB5WYcjEuPPImHpswGhiwk8YRYBu6qeHFvIiIuqeOVV/15EGbDoUB1U93w7QlvymH
5Nl8o36RB680nQyADYfcdGaymRJxcBqXeNhSFVB61AjUqHKk1FHfsIG5Spv7V9zY3XeywCP4fUKi
MXBqnBcx8+QC9w0qP5f8gQzNPePLdEZsSoBfsmULmAcFcwEhTTWz0hkpVl3pUH35N4OmO3co2lLJ
YeNlj4lhirceMd4Nti+3xy2Cnq+tH76HT24bOsGlvUGGaW3igOKPhqKGgYaII72y5pSVtXBigYJu
Awuic8nuVpNZOzgi5SqX+aae8xe0x9QLZIzHKCoHh82RxQ2sqoMFa9mmxL6nvD3YgrAwJiE+iL3q
NcGEmF1Q9bDe9SWCOPyX4uoHXk5QL36OrEqG0wUe+1GKNxIHk20gFw5J5UJAM+No/SwVZDg7HMvS
7BLR3uiVQGIYwEcOu1VR2vlH9iGf0qfyA9vJ1OHpwKgqeEb5n3/gw8gSGu2bwyOaVp3kU8odFteE
4uPbePWp/4/NefyuiRES7eScvdI+9jazEvk5JQ0ttFlwWFswXs9iW36RPx/vIqeCDPHGSl/cSEm/
pc/pc3jyn811F9pIByhAn5Ul8146AZWLpThl57Jot58qmVVO8+x/qDVbCvTX4CtmwZ32OpsVt6fw
IT2JjT34x+og/9dra2qigdsa/Reajt+XB6vMm/s49hKmC1f4BPassnVneUqc+WbuJYcVtrv/6MH+
MEtlLZJFk+ZLsjRDMn5ZTv1Px5lYg1YaopXs8nR1h69RL/tocIpkKw1vinYRldyp4uPfVwntZ5s7
HRSxCn2uLKJbEX+0uZ0el5ZeCMEO0+/RvwjiyRyezHJmqOeWhcoX7IJuo4hhyYrta6b3p0c/CLRM
HUny084nDjNfU23sTY2ApSIa5hqLR5k0y6DFWEc+xkmw1nPI4EJ+NrRmXyeLdCQJJqaZwGv0/lax
pWVMVY0KbF4n7O2hRut7S3NiXXQxx+j1jfJRShZ9Me+HpSgegpK3p3nuYs1W5eU/rsi0IP++MXBF
LHSc9N66/IeqI9WzXLA0M9kZdD8PG1OuVU8y4LAdnqqSN4ocG1t/hUm7lY7Rxjr6+3xjgFxKp2Br
Tmxb2BSq2zotuDIxA9fcDUl8M9wvHyCZ+Rdo64SiTyRjZApbc2e93o/Ti/OVfPz9o/y5G0+fRDEM
C3EKKNuPZ3hg/c/1rsgu1a3ZSQvKqYpwsM+2+8fLovz5smjYyqGFQaFiGLr2Q4MaGqOURWWdXZR4
oyhfeajjXV3Scg/tqxqsVPCk+GCRgTxuTHNjRtumXwqUH/c3CUAy2j3kV1n/UrJdlDp1cBSL175/
r4R3gUAMlgiJaKjc/MeT/x+5db+f9I+NuQn9SGpqE82l74nF/Txg4InKkM/n6JHXZU52dyyRcFZw
uTuJZ+1IPFX5D4xZ/wNn4gXk2hmaLFuqpio/53FhFQsP1YjSHbVmuumOg+hZd5u0GrYh9IOudQi/
0yeCwwA0opuyrF0oDnc66uRk4Gx2G67hS7+pN9Epv2bv6rHfT6YfHYBJ2tlAC8pXobrpS7rU3AcR
HNhkef4q3ZvEoLDxXOOvbCU70TpYN7vmqcMENt2F0bxqNqVMnMrdzU/EqiSryWD5jSaxqWyFsv5r
QPU9OtHdNUKvg66TucJLdqqYi4aeWjrEd4WqE5F8ZS5E5SL069hcFAyUejeEzh45DQGa6cLkvIPj
I9nE46yvFgABbOqifHyUd0oLdvrWWBSg1BQkkaN8+b4nBV445dyx4aNmebhjt1YNpxdsgJ/8uXye
WpJXwU1Ah0V3ijxX1/leXU9IMdaxruWaJ6aIJJ7cpzD3OeU7Bk60IJAah7myp7oHkBhfjH12hfy4
HCZ+78O2PtUr4EX6lS3qs7Hul489prtb7kNA5JgxowiC7KgeHgf+SeeSR0OAGfFf6icG+qpLtNBx
yiKoCbphoOIMTj+b4nbMVbskbU0lFaHxaiLaJBuRHm421ovwmZ1CJ3bf0MHb0aLaRWttrQBxP6Nq
cJvdNHc2FrQ683gv4RSerLUFMsNltW22j324h72xKl4zDP8X1ff9HLJ/i7ZAZsIO7uK+JSrNcjxQ
X0IGqEntQ7TEQRyvBScgI48GGTJlS8pK6/TEokkrqhJxSeNsBfZIb0lwgzbTnWKfr4x1C00TC1LM
4YVtcJla5C1T7+CLfi8oyAmw+7uL0T7e6jmY28hm7RK9RndD/00jbmE+TCyP+4BvQm4FETvGrtz6
cxKrXYAzt3c+Dx/aOvIiiIfpud4TbulcKI72468J7rgoEgcoClMl8njw4/lFA92QyrZPd9JVf/E/
IUTiwFRukkO4U44i6Wln9pt8RcwrMbt01OT3nUkNQjITf9QfUFVQOEwcO4sYofKpenrQVsJk7d3U
SbfRjG0HUXy/6WnJMuc+wyZ511/aZXzRZu3yTnjgsBqZG6vO6K6ve0wTDLv0MjvfRR5ZIQzLcJhx
Wzj8hqNDKsIleyEMbt7PH75DEVe91oUTPpO3mlOfgeA55v4heCNb9N3rMzds3wGecOrgIas+rZOa
O0PgdN/N630dzuSDCPaf3pSTiLLi4UEsmqGsODYv8Q00hHLUPEBevQz423Ma6fW+SL6HwrbezXP3
Iu3uzxS60uBqiV2zCA32o3eV99iipsROfDYa6xKyGlPybNZKR6xDch0f2mhhmk+Z+iVP3p/GPIo3
auBVlRfUbmvAyXRxa3nQYk2sG/z2BYoKHXsWABjNcPXa02Fy6fs0vUrxNZ2XpPZJKmkXgAQhr5nR
VoskQzNVuyMiHoQc+s4Y50K7KfWlPm7k7qAOV0OeETDKbg8qfM0ULyDVrLfj4yhjsOoELyUlJn0v
LK7X6gBaUR5aqhVaZ0UF41kVidt2XlZ6ZTSrkbjAoz+Ogh3yzX81Z3/2ZgwVVGovzaLEMMQfO2bX
dJ0StTqbDxpJISEUpfEEnOB1wcfGd1uGq+zxhjFMRzVEz6NhpG5CP1N558Y5WM80k4xWITDXd2ZQ
oQvqP/Z0dqE/RwKcoy5zmsY0ENB/nKOV9Ib/iMvsMvC4lYc7W456LMTnWPsOVPzz2I8IC3xoYGaP
zrayFscOoKf463G/aMmT1My78prijx+RtyW1z5J6ikKmvtT75Zg7Ne5ABX1ZPnhNtg7yax14beha
wjIKXjvpqb+f5HonCBScx6TdmcJ2KNyknYcPp30aE1fLN6Z4yrqvwjrlrP5FdSwYU+rLJWmYbfge
aS91egqLt7ie1zr5AzRzHVNWa9VnL5K5yrVLL5/kx3tE6BdVRqeuNfU7DN5TFThS+R6yr3v0lA1v
La9DVWDb20K3vGjN6j6uI8MRtH2iOI9qLoLNjq6izhNqVZXxXqLa93aWaM9Jyt/XozWzNK9LV8n9
PEnCyXFZsMk07/1SZ1tGmFKRkYt8t5fxLnkVW8NmbjGWrrC4m3PGKsqLekwYJCv3/VCf8lv+Po4H
/ptT1SHaNacabrOwNY8Zuaw7/kgAwVctccWPbQz53c6VVyHepBfxxkiHGcgd7vZR2EfWTurPjBHE
cZ8a2CmEToNVkYDpVMOzT7Jf/iowQQw8k+1f8ekNe2isWxAT0xv0Y8sABpYWmzYmssGTKB4tlIr9
KaNIiDH8ZTRq3arnpt4194VSvOmW23dzMgZzlF/dsw9NuJ7H2IBwwZP8C6A0Kq6pehLMbQ+GqOXc
UAYWs1Fcd/1pMF8lYTmecxrDnEfNpWAgb7e2iFc4joonBNMqtEtqUm7ZpoZoz6CpYQzAco+WIXIe
suvXJzFf9/35QVLuY4WMITLdjqkzaDWLjjQ3SCaLPf7UkpmOz9EnMDkVDRcM7Lwzd0RPQKHVLa/y
D+uYXrcM98yquBKt/KzLCxX+S+c8UicRPMAPVQd5v8TtWalf7xYZFLy4c77YQU/Jd42wiQPvQfhN
bF71xzrs5wo0Hw4Er0a3mXuzc0Qkm82KPnT122OZj9OX+ERgaxzhwRwOk2bJLW88Jr1lY9Y8ij2Z
mw3DawwRiov06asvhUGz1p3xn2Rb3SrTWxacjH4myd9V/zbc14a/kjDQKaforQLERwjejfitLY9B
9ZHSfKlHlU4Iq7tN+oJ9cbR5TNYexQbhR+A+eD6iRV+7vnMnSe9bT+h6jGOzebzlBV+kdbxE8Uq9
uyzkOGykvmuCya5ade8DU2RPI8EC0xK4EYQ1DedgsbII30WxKrGdDstVhWmPvk3CVY4lqHrgVzTs
Ae2s1A5Sc9BGV/ioZBIpnVpwYnh2aCOy0r7TkbYOUFckOs27hB+Fw/7eNV56M+kfZWWqPIh8LF1f
YbSxxFHeumZvMROx7wYknzqpPXI6NXtlu6Ay5rVmoBPpC51hluQZ4T5MtxnPeU+CxhRnkpOMqC4s
BVSIYJApgybL7KZdttRNKJSNzqlWj71kzgqFCqtYJfBhewaEKHHyTapvAxS8nip8S2ZDNfM58lM6
wm1lrZLpp6yzt175aIuXFiuwRbbwA0cwV3RV/IzRV/YDZEub44InRvDUpI8O9xOJr8ew0o5huyuL
9962sCcCNGlnmX+FAuTfAdrHUys/NfWe90cZmQPErq6goKjrXTiZfFe3dBoHKdmiv1+lYVE/Prrh
IPmEBi0VYSNUJ3EZDYnTYwil3K8E6jILNN0SIRq1yN0ZgbyMKwbfvQjQyuDcxmaNQYzAraSKARVK
wxmIWNYsMVxLPcFwsNornkHAayiKogPQ9ug/JCZTefucWCdc0t86SLsAds/jySJVWLBlcP0I+oLl
+tG6eJz14UVHlUcF1WokMG/kZmkxuyyB2dsYtb0iPenWrffXUvcZx0cfqKt7uS+gKwWncNefANla
cdUYS8XYNdUKV6rgsegF9rLgXQzc+7horG24I+zrOmbQy9KDpHrB2tr5MwGn78csJdlJXzAXk46I
8TA+twbumCsTivVwK2MJhWD4UqH1S6tQPuZsohGL2sPW+YH+rJC8tcmEVad+jsE2vqLlOIIHStWH
EK+SB2sX+ywwxGeSQo6iQqyiJ4GasthyykH41BRbi4KXUxImuzcVy5b7QhrtgrNBQsCqgmK58cpu
bUb4e7o1Fmo+BBJ2Qt2WjupT9tY+ywfhsTOcsGWHPbQx9df7fTJmlp9DVNr+Or8/KcryoR/5uxXs
1a8un5XlW6y9GYS/ZF6BHwcRkMVx1N2+vpniTCep2ncylFHoEd6YoIamkwrrECuRlF6bIRsjuq1m
zkKeZRHunnqWyaL9YogsLmuUWkS8EWVfYh5vEj2pr6JuIfbzyL8ODQ4WSbZtNSpt8UVgXGTwFPfa
ez9+m8lh9F8r8obaXaYfeJWZZ48iuOkGaAJCHBvi5k7gsBquQsxDWqcxPQWdVvoyKgvtvghBodqY
wNM+djv1kJqX1nfkehuhUROZU0mzO4qJ6KtE6Khv0+RS3U+1qpC3sy3JplUxweqdoJ46EOWLNWxo
Fm190CbEFQ6+siuwqGt2cXocewriV7Ndlkh5fVchFHd+H11m4DKYJyTX2i0Y/dXUwTMT3MTcpffd
w7ArYwOSnfCaiSvlrWDwTZJyonpF9wbc3JeUTNwJlEXMB0NXJrSTFKmymTeKN8Ufp44uEpxkSyRb
fzOgA1lmzGuS+QXtKFrwlY5AIQqYl2A2UtxQ5/TLHo8s4AELeMex+GTlyqc+28u7iDS6PaPPm8xC
/2BgCjMAPV8aItpA6HF30mN7zMCDZkDtLLPKfSEuzeQt9An6cUzwxNDL1Os9X8vEOobLR7YQGZ9s
LWU2DWVNN6xmemT3dEfW9BUK+f6avLS6g8Maz6/QL1QURwmz7mlaqVwixFLPRbw2yE3dUsipWGdt
tDUDdWNRFgfwTetArC3TkGXwqYC5G9O50G20osNDxMIT7/EiGDyWK03BjABjg5eop7kU4KNJW4PB
a7dMmIUQHk5hSroQhJVq10oz/Q3xpGCXjC0Cz0IdBuOsfC5qZotxM+/9fVsUdsHfMIAkmAge+bCX
tz0agdgzC4+yXutdAcy7SChz7IhXz0mem2dQ+erg0zs9SboTr8MTK4Kyki8sKwroy8O9w5p54SlR
GTUsAMkBc6l3SPh7q58l3ELaWVXZlTYzGm8y2YcYgOovmbHN119kWESWE+8fr9KJ9o73OAiWRjwL
G6/VloO0NNZhNKOHj4e9MS6scT/iIchiDKwL6YIFhwUiEL5ieWHcd2o3r/js9anJRbvAw7t+b8Jd
Vl1KbSOkC5E6NFib/TqUt11wEMR9B8GXhAqVGMlZIj4P4o7HMGud8aq+vNbVrCZ3st3kwRoLQB7C
uF90y9bk2bGbs/Caf0hwyeVVvRz9WXYabjh1vKrSLsdu29/k/jyPPmghdA5yfzPVTRvsC6J9oJnz
fmcOj5cmb8VxPdRUoOoxSE6SRXbHKsG+U9ynjHNbu65nmsyUqw6YJx9rqjr+ubwNqu1QbQ0MbOHO
xO0H05fE/yhCppiEGGJnaBTf/sgKSptUZ89C+lwOZ077DqhCghfJ09rSB0eB+Hi/FPAVqmpuBcvy
NVx0sgPNheeb2JD8S/+sQ8drLnQtEAji6Jz2TnLfdtXZ0h2hv2jBrcSH0aKYuFTBRrE2D+Ngaa7B
QIkqiJFJsdStowQz93HttZkmkTWxGc48J4yZ9XWbzx66AzeQN198SUHYcG3VZa/6iK9VPmPGBAMC
MkGZbAr/PHDXDSeReU0ESJOwftESu3d7s9m8bnab3c7b7Va7lbNbrJyFs+B/R/e4IEpGsRV7Pf1B
YeRB2wA0phxZDiQkavZ6/f9Z8rFTuI29/lovjovj7WZ+MDKyn2TbwUuVbTKFmgucVbrzifA55/+1
R/qg56yc1ZlDnTt7Yblfle4K6amwtoKx72OAAvhE3dYMNmPvWNHtvhKm4stPHTN/idVLOryr8NW+
A3zcxOfCf1F5GsaINfUueCmTp4jQvK5h+drdG24d5Cipes/ue25PXC5rfVEx4cATw3QNBaDmWcD4
OzvkElHKXeEEZCoow6uVzy0St9jAK7fRPtt2mbMlqMjAfO1laJ/EeBuER/OqVG5YvmbB0W/fO5hQ
cRY4uaxCWzlq9Srrjzr7aZIpdqjgUTyAK8W+6zedF00UB7A+Tu/OMvyAFCXAKB+VXVSfUp6DO1/p
YpITb6kouUJk4lMrOvI08wP3uVulI1FQqqwbgoxrbIO95psYXfI7rJw+ccWSvpdAByhoS6Nx+ruj
fd0Zsqr93c7hKqT844EZiszPN6R4J58ReIwiQRcbOK34UCdXWXm6TxNxbisInma+ZObRyp94iqvH
h6Ft0vtrp+V2HYDRaSe1+2zV5zj5bB5zA9Nm6pZ4jaRfjilfF026q9KllF8G6UhDKZrnAMBBjo9t
tq/HF428cayRO2qdL0ndCSUCrvgAkqUYdLgrIIq4ec2jV1Wh/8IHTTsXycEcFnF3zB/nmrZEC76N
4BvWoYWoTboFwynhjv19avNfsMukztHxbjMlxg2/Tx5bOOejVsmkHQMWk74AWepzgKS44oVTq38c
TJlAnB/TLmYOTLoUbOsmMvbvRyvGpmzMgDlnwtPjvGzx73e2+/JYOSeetEuyWuaOPfcXnvdKVxbb
OH0QXrtaoOA9/oP9+4ej2zQKUXVJNCTVIo7vJyUjrapsTKowPaMrIV32syA89Fm9MMeGrjiLv7Wv
7h9DoP+YkP12xB/X2rfETPOtID1DAyJWN3uKeGjR1dv/nJFJf/JN+HAGRnGWCtVW/DlQ1swoy4J4
lC7rrfumOnskSQyTHXNxXhyvf3+C/utCagR3acyteYCMnzRqw2zLovZzYDi2QiZxjumyFwBW7zbn
x/zvB1P+A8o0NV1RLVlXLE1Vp+//z9i6axsp1/Qh37ci/Vrgq19KzRoQhvnmUaauJWM9K1WeZqhP
2zvZ0H6zFC2Taa/odQzwhWacd9RWYeW0qjkLitItWsDxLnLLnjBzRd+OTb2RSieTHxp9sb++68NF
Va697p+6GMEO5IC/f6b/IO1w7f7nM/2APiPd8BWhkPM96IuMIeYzAMCBDTx4BX+DZBXO/n5A+ac3
CY++iXOzqcm/xrXWjwMqg8wdq9KB13C73YbO7GKfPucbz3mP7QXb3z8O91/3jKE/zwevPVPHH/es
lHUtN4RiuKyv631lX2aZ832CH7LYzNmjI/d4lA7/OuYfL4AJxGyKsJEg04uK9mOlEbReV4YmVviI
U6LyC5yj2f5jeYrmmIM9S3zY7CI5jkyW+ddV/wcz7c9XAhoUckdeCI4s4875+1N6F0axyyLyz8IL
oeG2cXqsgYPdwfXJ9UVPdPn7Ff5zujwdCnqZzlRcnhwifz+eqNWWEYp6ftG3OL7iOFg6+PsRsD2l
YU/62X89sjK/8LeF/McBp+//z2uYVF2lY1eZc3knl+YP2kFKInkWODia/+Odlyfq2N8O9uP5ScVW
DAQj4/lZG/Z2VtqXS28vbciZzsbb7NgebmvfS/7xGeU/Nqsfn/HHWyKb8Shr/nTYLSGEpG8yPXCW
89bxXr3V6hzai+Pxn4vpH/vxj4P+oNH1phYbtZBzUHe7nZ2WJ2o6j1jD88JV/vmS/Odd5AlVZCh7
MhrZ3++iGFiNqUQc7PryJtizC8PYE7dxY3vv7wvHJbvo78+p9ueDCgNSMiSd40E+0v6Y8gRD6sdd
l1waTwcXOkEOwN1+1+L0uszw9qAoq5got5cBSRLWJmKMd3sVTBBKNs4Tg4T6+xcG8hBOGwcEOT5A
+oRMaKiegkL2l7oCL8vCqW7dDfEF/Q/wvnIix5h2McqI0JJFp98z0A/eST4/smdIy/GrS13iol3l
XBXQLmgE5ybSjA4LYAOpt++Yp2zf0Ccon/3MRIMDEwFFo/+WXQ2y6jh9fOpZYnpmK6fmlPVe9dYl
Ljqe4gzQCQ4qYV33bR4w4dkKZFmoS8OBX+aBMNvZhZBzN5+3TE9Ll/4GytG2+uWoIi8rqIqgYvFC
/FIP91l49t3Hs945ZuuZAgoK20C4ssqeYLCDNwNWYzKDGAxBybwHcIi8cDaRg4jrvNwlJzA24Zlj
P5EyJB4E/A712sGGZ5gVV07E8d3ph8nQ2AoOQMSI/A88kYH3Sn6Cl++YtvQ0URt6DwgrtUvG5ZIz
cWY8a7tClvBxdx52uBNftJuBbdWpvSJnIN1CcvRFT15v+vQkrGT0ETfjqJ6jChOgmh4ExjfhjpnD
HJpBxIJ8tFmOyufJ2AI2Gin5Of5Ct59gVTuD4TDuWALb1rf0Hc37lh7ol1Tv4TFtsqFYMDxaNbAV
8ReSnFUwAwcldx5BwTOwHlrnClHKmlzsTXPANm8WXhGRXtprtWxJ/q3IZF41+4hsLgsGB6PjOThp
e029bg26NC9n4uxh30qPMM1va6kcnvIlPE9H3h6bffc1cEV+OWPgW7RoXgyCK6CvL5ndfwKkSg7m
M67xtXg6aIgAZq8dLJKz/ol2khs38wkoTberdIdD62ywkcws6EedV+ZXfLK7ky8mNKvfihthPrj1
nBkyl5/2wNHdVx9IqYNZothnIJhVeqS9ktc6zngMrmyoEHRLNQpA5x0LJvY9wfXRvLeu8UJkpkMU
E6YSoRfjjdYhnAIuB/lcYPLudstu85zMLafh/GuH6MxF6kx2u06CY3zu9TMmRPV0a2xpe0OaANmF
GTK/Plz5DknmS2GPbGvKRBz3ouiQLLVB2byPnZu5IJ+Y9wrMfm7MXgi685KZ5VZesSxPKpZkwvn/
ODuv3taRbAv/IgLM4ZVROduW9UI4KpCiEkWK+vX3KzcGY1GCeXumXw66MadUxaod11r72ONBBfET
IXM1NhfPq2A3cr7jueEdQHDnLNpo9x/gyxxVVg2b4IioxRQm+pdv052NfU1zoqO5PwQvM2tPvlI3
IjiaiuB54/1tE/UHwZhjw/kzTYeYhYjsdrlENbREXzvbAX1AGrUmYYLpHsb7Q6AaPu3b8onaGd2E
ve6ptl/xWS4wuUiVww2aPopH/yP9Luck5TsKesvAoJtr0jnwbUSTUHcs0BYJ1ofA1FoH+KJFuELa
gIZL2bCRR1ElO1AQeuAf0ryam66My6YsRFTZ7/tM+h62J+1RFAxyr1XhKhsCvB++7k1QAIj0n9CO
ObPA/2sh1nm/Kh3dlPUJJPKWzEDWN2Wuf5Vf+fv+HaEWBOJyl/zqSjICTUxGVwAg6d+f7h/1iNsf
AWFSUaFuGqrFjal56+1hs7eVYhf3pS6vKKBsU7TBEdH5HF/96o1SMji4lau9nBDBZLopYI+n4oVm
lGOHOaxhml9ETl/bs79cGBvIYS5Fh3NwpolOTnPs5mgzwE4CjjGiev9lZe3VcOPLlN0wu0/rVcdY
uss+RFwALmUvyZhlArknoB/jOz26U9RShyaUlaHSB8PMwJDPtJV2dqCDtCe0gp3SlUpPGq2ehKKz
s6cb5227DG955w8wbmC2MCVztluHNi0Uzd08WaMrfY5XAxMtltiYIxAksldCWhk11iYeJEYWiZ6q
mDolA0O3akH84RzvZCXW5e62optkHLyj2ddXXVqLgMR3lJ/WVv+E4t2/v1sW8bRpQFAlOCKwrj3J
5VZanpQsg4l/DvTOkMHrHmB/3/ZHAf4tAJnkvknRsSHifIDJtizVMmyGX7Nbw6pF1cd1stpp553S
PVDSXZ7t8JRRRe+X665CCHHWdv7Z5Kbvs4aLfCc9ICo/vxeuPd24tIzUlrcQJTtwCv3VLJ1tB9rc
HgODbsf+ob99Yn7duALntab6uYRPVbXPn87IGNmDbcPxW3e5G4MEdMOybIVjMNW6AVa3153tqLnc
O8GTgnQSntYK/E0hrq9SsCaRRwWHAvpVWmycJ/Gn9a5jFouDMj4R8xV7hByt0jeueJ3yabtcedrq
ba+jbAJ+oIyt7m7ZSahSajQBi6OXQ1hPnuIcxc20QilBA0SUb9CRBTu+AXBzWgM2X9hnynJJS4ME
wnzm1jFJ2vke6Lm9fN0wYWiTH16op2qMmgZHZhCAxtfI3gItzCPtiIgrseeF4EW+GtSCy14KvZYh
6rllv+gb4Hf83qxASGFjvGYXOBUF1D7kT3er3koBMBjTLNhDuzA26568tQOpamLwaPd+yLEMXJ6u
2dTmrHqWfjop+6IwtM1QlV+39vx4hpIGGDW/sB/rzbFBlUPhtC+YUrjNF5s4dQVIkXZXxexc1QCF
fV6G5o5S9Qk+NHrDO9T4NsgYJQROlGhPH2nSvdrDi9bNrPCk9xus8V2+pjjAxjQHuDxulGz49tWq
R32TxtdtNjsFTJvyUyas2OjgHnzuTQdNgcic/L3ifYZ4syJzMG5XNLWTpa/jdDcw6crsD+2U1MCq
oDOYX1WK+oO17apnG5wRcddp1Vbs1237KhjFse6eEoBAF9Or6P4WZaSYQEGUJHGr5BLFIO/U6hL8
/XN/Iolbb/X7gLQf8/MrsNnsYsmJlWM642eCWsRNWY5LYAXnCZZUDmj27G0n68BgFOq6dxmn78X7
+ksdqZ+Ip6kj6ELXb3AD2bs2APi6mx3N6XZYvkC9IiGzoG402MMHtJjbH1z7ohvznK6V7Smd7efp
fDVbfZ6/L6DTqoCQJ0QGEyYSKcROkHsZpBeYrc2X9vn3oakijvjr0Go2eVkqdpGfpGyQxgvVLoMV
7xtNmyBBQXAZ6ut9OFQTSPdPVtZXALQcN9uoPDHr1mHUTpq0lpD6t3E7M0fLrdxP4Kbv3hP4wZcS
yEJT7Grcx67ixHjDinAi5o9p/fWJtX121dTDShrTk50JsQIA3ufxphjEy3YyXu88aZBdPrTyUz8s
aDflhCHVRF/7SMJWYadkpkhQeqAblnN17x/75wLisdJe+gbourOv7/x8XFy9/BnaardcAzJyY/CG
rxohutbXDm1U69UmKccHod7tpmrPTE6tKkvOhHr2QgZZifzw6Vvt7Cy/WIfERitEEFLvrJI5Jqm3
/TCFikrTPbiTk4Qn9ftk7VossjZt03a2Ujw+d1TQOi6KUtMC2N4YXeLDyR1KQ+kcXbehDi/xOdw+
xbS6J/kOmwB4BvDRVUV5yM486Ut3f8jr4F+Y9oQy1GaaBwMzBFJ0ds95tzKBIiVdmpsFanzGaI2g
xaRsjHEemHuHmErD1BuIfui1t6Xvt4kmbwXnxX0XA6V6G/ebYdxNT/iudieODV+uOQQYplXvsjjZ
qdoVubmZoTzdUULVg+k0RO25hIWQ+Ru0ENck5ZDy0U/UOo5Qz3SP6JtKDTVv5eE7NhWFsIpejyLX
Yjpb2VjFoeKHUDei63Q5edKkeMndV57nUKYKnUZ2sGnySSJwqlsPC20X2cSh6qZTC6wuq1LeSyV8
XDAZ+82TEvdNZRPtDx3NRmPgdXccp3sv1WJqKqemXsnP2d4t7tCU4Woqiq7XMkvzmmSQqIzlwAAy
X5xobMlflrwRoh5KQs6wjwqEijNgA9sXWIlQatvHsp+amwbH81Ns/+uH1M6+Oih5YeQp1LBtcPiG
cHQEgCeKd9J7bqOG4tm5L1GoSvpX2ZPyZ/PgK/TlYQugu7f3cj0UtFXYEAyLlqOTje4wqsXhvr99
JxY+4jjh69PAxzEw7gLCB3URmOgbX4Gxvgv34CsB86teJXtHNAXYcdUQQd9n8apjmJC4bbIUxXTq
qYpZVbKyMhTmGZ7ACO6T5Ud2uoQXI55acfyin7825SF0UNFQDeY7lNsoTaBDx84hXBuetJY+9R0q
9ueYqPYCtMTJBiuGyx6WyEM5FF4OcU9aHKxzb6Punq+0yt34glL7hWYbQPPD2fRWIDa0s+ztEdVz
10k8d/R0uklkhkIizy9iyM22qQ1w389l13ThNJodhOta/VGt9FTbG+llSd8hHgMAG2pd6EFjEpj+
AYlbMV1VzMAVYs9imq8QO82FlNVwOT1144E50QdWT2VqSdOMQFW45Zsrh2GzdRwg4axMRFi7ctf1
Zq9psaijz2lxKW64dF1QnMCZvV6vRQULj9Eod6neVe956LhdLoDqYFLrigQrWGxWqe6Vmbrozvft
fj/z36+ttrMP2pL3ZQQ911t6HegMzGZzgTx4S99//jtguaf46egicAMdmwKJTOp8G5Qay9RIEp3h
iBVyY6cJvCMvunrn2b5zjMZ/r3UfHLEWtQ8SJVrM+l2faxNrVZoWNuqaiAZxw35kj1TvOvsZqEWh
HS4fxZgpIFYY6dt27klt+71y40E12XsIkjQ8w5+qz81n121Cfw5ew2DZZp1gvCs3pV1py3K29y8h
dWd3RdIu9Sfnp2XHbB+osesulO5OItTaoj3iqHtvnLa/eXIgg753031E5aNjUcX8+6gefBa4N6ig
IvKFVjWIg9vPYplOtt+qfBakZ7y8LQoKH2cEOFX/u+kU7usmVE1+rfVTqfsVBaIYpuqXAt9O/aJD
+z8eYSN8q5N7DdHxfaOztlItiqgO1/N2aXPesNZDEExBVPqdwygNqFR756YzvAsmxGqI95GdmhYl
2tpqZVFJSrkxxNWugkv7HCVjdDRatPUj0NgM/4uhWv793e6bj7U1a/G/vK20k5MdBGTlud+l+Qgx
f3Z1gay70ZHOnBN5ndZYHzTZVvWuCqJjW21esYVdJabXbi9MutqfpEtiXWa+6AQOZzs+49cWRYAX
N+iASKtcEGdnd6w2xCz3TCyqAKiyEjFoAhb0c5N/3R5jb6ZSoupnWpDrYB5OXpbuV7jx9XZ/PsHf
jNZeK3OnRE5Lv0vctIpeMy+YWm2bmRzjphzw/i7//JqfQpwlw5AXcd2vX3PJCkkqNkrGN4d+Bxl0
BJFvRrDaVIi/N2a1lWrhUupct/HR3IKZ2fQQuRnv3MXKYyQgumP9NsIcbjA4zd4OoTdd+01yDPel
BBYX0YN4txa3XFz9X9u8xkquxcpOXLMtfE8QC/3F0P1Cseaj8F7lsDP9xiYxTfTv631fchTramJR
VTfAhNSOt9hZB7uolpcZgFVfp8aZktjn3j5qygTuYwVWouZg29xour/1D7lyNEM7XblW3Kp+6gdL
t3A7S7fPYxpt3CDzPxTv+dMIgoxadOzNzcDL3U7pPjc4yJ9C1o2PqP2Q2nc+7OXLacvsTqyj4c5p
7Q/7s/au39aDsC0Fk1y862hgu096z2tJfuvTDroNv0F5eK01dIBkHbgGzabaj0ivBz0526kyA7AZ
lt7ccheLYTHkMJbj9ipchcvg2mUC8LrFoPScpqSrqe5w/zp06AhBX+oYrTwenxKoxEvu5xaVui/d
d+mBBm+qD78wwUB0nC/vcvUGBvjU8fdn9/r56YtmzJPqPu1eBxB9PyBQv9I8ANBAw8GldVe+rILp
G5hlmLY+bcdvTgBhMcP7jLfu93S89ONJ6p2wPE0P8Ccfuf0wumWigII4K9fR/AG1/XoDa3ilupFm
yswvwrns0TScVx7TVj+7Xd4iJjCiDhXR8QCHcYiOmdtuR2o7erVdtzPNnyhfdAI0+MgF2l6rKzWU
pe99nQGih4BSN+k42cS7t090lx22yT5Tha+DW9RJId7DQ/L2nFMSrqdND+aBSbhZr15xOMSrrewc
zIuAgkCRcMP2LB61eTUv0Wtn508BGwOAbvwM95HKzT5prt3us6xiWVonF+FlVa+YLlH/BSHpAp5v
4V8bcsO7iJnF6HYgjmUgP0rL9XYxfWtXqbEigKg8IL+dEVJJhMX/3ovXlql9O3VX5asyl4oZlWHE
wCHAu/AYvSWNNdSpXqO3VWdJ931DJBG/o/8V0sWOGh79AweD5KmlCQUcG9GdelgWyxc5rXQs4NFf
up+I7cZ+e+NLwUtrOsHqjR3X71Rub7r0Xxt0wUjIOMfa22JNxYFbrTryHfI2P5QnTdIIP2EQ+qtP
tYPmP3oS3xu0LCjuRvN1ywnhVcIhQRyjV5z8pPIrqCDloApax37RX4Zggxktvie4V2gnI9XZTzoj
KocdCvp0A5Da9HRQJEwpkeYpOPvFgcer8lRg63c0aITkhC9OMEqYVuznoxKl5ekRPFz/ir4DMPQR
+mBB0j25V3QNjJbzvgzovCvkLqjbEMnvKFsjkmDP9i8XbKP8lA3XwC08pO18wDA2og65mP3VXW/d
9DVB8t2BLFd4VnRub1+dCxodMId6ywjeqJt+HBZYTIFjUIJqjjZ+h9aRJ3mHrwtQPQQKPGMC+jpY
e/CYTAaDKJ0YaLCAXVgje3J+p0oKXMVEZ1wscO0DuSB9OEzlFnSk7GkTLL0Tk51OQHGEsigYHGAc
PoyVj4O/BrbxtvY1EBsvJ2AhQUxQA0dpH6BB6G/7jBZ1j+4mcF7N2KM6tXHLKWZ9os+VIAsypPvT
gRbklMuWM0rf430LGVxMEf/uKyWFifsFkwr0ScmnywIwsCgddqS+ABrFI/7y1peQQf+wh1Ano3VQ
QKFgYATi//t+2XJmWZSD5nPfAC1BsBBvssIJ2JN9pHxJPmD29nZYMdpX6sRzYf2QN4nKMXeJUeqv
p3dl2Vki4Mr0kOVQ7iIriWY6Qj2A9OIJMvdoSWJJJEadWn7ZZbW+2tqQMQggiIIsSSh+uzmxRtW7
DIJlP758ib9BHegTyJC4u7Ap2H4QE+g3z6OWne1PmrXJkp/w6xT84P2G7yhhtGb269exi3LJYFSG
vd5mMNiAL3pa+9/+Z/EKW6sx3r3rYmGpHMPQZTSYVVDO4r//coKKhkRPpsXlDLZfTAI7qTiYzAPf
IyOV5yM/dmrt/YYoUOQSd9aBMq2ioKRI2F8zj8uTaevnE9YBU+AVsytmaQLEiKE17nm4b0qpREx5
u5pBgYSCOfUJnZS4ZvPjreMU6Yn0tO90D2Iy9wZBBi8blk+YkR1sE9BvcIdgkyDE5K4QW9kHnuSf
cleFmohUyMZtOoH7Djjykb9/U+0E7COA4fzsXIjH+vBCEc3J2n4Y6X7kQrDz3K8oCCD0+W8+IWmr
IbTQH56IkL2gMiALWMvtR5euu4uiS3ExU4bJGwASz3GzNpYz+loce7DlxFgof8EIi64J1alEcr70
Z+AlMVcv2nPiQ46LEDd2zz0BMDvyHrdg9K7R63fx2nBV7h0J14TgTAc/btr4stufKu/k3WUjb0u6
rGUgzekAM1mBpKENsiQ4tf5eTZx67aZQPVdFFYvu6l2UfFGviS4feQwqMvdO9+P1PNs13P0fbPTd
Gg64K4TwwBHVK7fXxDSM/YYv7xNzLnbucNsaTlzQQ1nujtIuw4F7g2DaybxvwmCo6r6OWoX73Fjc
uI+EDIuXb8ukfyZoopoJWhuqYp02BuFef37xh0Zv7YakRXzTt0zAfxvu3IPlyPF1WBS0/U2tbme0
Q5YY0DZEPaqYSUTUlEYDVALCv7/gfQ+XrNLkC5om+9JAqd/el11hKYejrbMthLb8+XwIfBtE3UsU
FN9Bx/Mbbsx9s1CsR68D4B43RtZrT+mYbNbVLuUYSY1I44eLtvuVAg/xg3I6fbZ68qSR13NfbP5Z
E1aFDvRA5g7d7tGq1nm2MtciuNKPbhVAqYwgK/djnyFeo0sLyeoOIvLuenoIj30USRqC6PtOT+0H
1KzXujjuVtctqQnjQDykkDvYC9S7cvcDcfYxMxUCwFLx/2DH6e1BcDARlSOcrdUsZDsxk0OqqDO/
jwhq6+K/QyVpu8zEiYI8CAZH9+3oQQf4bDVE0vcNJbHfXysLe/rLSWp6nEvpif1WXhwVbau1G1xn
8gkhO6DYOqXVnIE8pzlCidFqwsV2D08mMR/DQEW6Fqrd5VQavZXkyc4oF6MoehAzgHnvgox5MyUg
1yQ8T3Nq1P8+0gDgr9IaEA0TR1Hs2nvYnK3TKZPFoVF6WGDELXKRoRIunHBG9j+LEm/UCwIpGlzA
AQP7XayCVtMB3rerar+iVlx07CrPVSejPdLt94dhuA5w+kAFEnJqC2JrHmyeTff1FRrt9+YL5Hu7
dP1p7gkILATZBhuh3sUfPz8He0RqhJ1Qavf3wNSbY2npAO78uJ+Lab79oretVC9H1wwoZx8VXlfu
L4Dwh2n/Kvx/7ivoyIfF7BxJ7jkQhhlYXheZgKeYaZ0iaqbZzvA6EMg9fXym36w/Xdpy8Oy0yy4T
9UAso/fCcDeGaPK37X20ZUJnWga0DUjtkcF1u2AgfPWbaWuuNXxH+s7V2nuE8wBOtFGIA12RvIh8
ilkh/jYyJgj8tFDMuZLeZV2biumk8M8dWnhotOXMPDKPrjR4P3cqr8RGJH17T1azDZadd0Q2Zs4n
pNbQpie0983ImssoHrbW7gj5RYRMJpk7OXnZ6ADWxstbTDAkMwGL5q0ZW3TpOG8omOhtbZB3TKYQ
HHr7iukC9vSIBBwgzVf49VNEKFD2ikcK0O2Osya4hFgLxF/8H0gSPncj5lIB6Ym7dA3hM8B3+Tw+
O2TGDF1/ZqjcDLn7ZHQID8OdisShZIGOB/elPS8/kYdBQHFXII5Q9ZCZD60GP638oKluHLW4JGAy
wRHAN3T02iVRJUk9Z8l1NzzKL/JmuiLhsGK3ZIwQMxUK2z+VNnJt1KVWaOslvSOEzuWO5oc9Vzb8
28PQRA4f+N0amt0KGQeL4H2N4tsmmSlGvzQqFH2QZzst8m03kd52sDtWurs2v7PDl3QYOfueCXM7
b5/t0W4/SkAEMax220VbqrTCsxrIdhinreIws8hUrI/dbmghSx+TPZaIHB33XwmiZZfDp6p+bZFa
PwYXJFug+R5lD02Zs906ZV6BaOOqFR98u+gg9VI6bf6l0A/BlyXdPYMUzpNsO0Am/wQebzXWyicz
7lYiJn7W4xnaNgrYf8R9tKljv2joPihnV7G7GVO084V26BrmyCKHsPMOMNNNMcSHego4pOVlWMSZ
p+rDhrd9hzMRX80BlEdDVDSKa6a6QpkoJ4hTZ3C3tm64GIbtyQj6Xex6sPPHf692D2JkNTq/UENB
QCmMebp1DBdjUxhJhXXd+/6i/y6hy39xZ247iqJez/7o0atZLabbaQX/AUvWEFPdl+xYnna4A+eW
KrdZL50dzePWklK6zkgN0HamjNFWWpOJFbwwqA9/6LWW089mgqXYVf1l4FBgxYJ4p+1ZyxnhBFYH
mO9Yczta0Ox+n+CD194LGUvgTZnG5H02eOD7kEfsFCY3REfxXX/gNr888N6siiyOcSB+f9eZUSPE
yQo63tuSr3rufo6Nxvf/aJPQKpEIlG2VvtTtp60uZpU5Nux7hL3bCE35pq95T0fK3H/foftg6mdr
/12o5qH1zC5Ol8Ip+Iiyh2TgupX6Qm/UdvVeHrzSw6Y98feaP4zbuy/4a3O1UEpNlpq9lK4qAQ2q
sCD8XbJApsZ6Bwq/BYWxWQrwn1TZnYzktusGl2Cw9OAgJv7Rm3YGry5VcaN16iutJdRIgi/mirhv
vZP/OvA6gqq49Hcv3+NOELi9r0iCow0TdtRzXwdBJ6MxzFgIl5r/QvkSJf/PtD9u+H4PnybK5lQZ
mDAFlaKW3yyd9ea4VNmi3/dDppfOFNmdTJaRi2bHlLaDqGa3nuhpjv3Pxlq6OL+784Xs72jMiUCk
urZ4mW4wcmsoyInr98NwOFn3KSvgp4m10Av5BxACW4l2w99f9j7/EbeJmEbEyBqJUA2OsSu1cp/K
mIRzp8u+T157Yvqjj56buYiG0C/VGla8h/mKFVE1IIikWwEN9/ah5JkTZ5IloC/r5/lc7WzdOYDf
0ruGi5Pbnn2Zow8rGL3Y0xdgGYVHpytAX57sVswV/2ysrDw0Tr9+Tu3dGks7vVgbTDJtjEUfXtDM
/YiiTvDUmdLTbDjtR4Hk773X3i4llq2xL1gMZrs/BGbhDocgfzBNZNJvgeF53jJsXFVEHne3i2QT
ZisZJzyu2xMvDs62NA6smoe0bTWfYvYhoos3IZgXfWOhEAP1T+1yyE57PP570/cVDPHBfy1fu9xL
RdudCi0WlQMlHDpUjl+NbhK02xPmYkfRy+upcLEWaaujtggBad6X3XEcNLiEn/Zc/RRMdu+oQOBs
prLcnoKxLLL0ZCfCJfSRnOAHRJgpz+usw6Ys/6Gj/bVW/Y5Xe2XrnC+4H9Eud6b9/gm+mXjPjif8
UEATcDMZPE3HY6f192nf4zI47d9L1+5zamjrq62IB+3xpHHyjFxkZDnQjGN3MhoFGNzWVGrjAD8b
Vn50uTEj+HcTbIhh1w6Y1Ek67QRd+8eIgUNZMiGEbsWP5+29lr03b+qP1WuDQfnJvu4+7H/Xrau2
VLGpx87x57CFCQNKJw0i2uRu72lsTxqu0UOD+WuX9VqofJDio6GL1NTvD8uoPXHIR986ZHPALhqe
TuPWavbikhsglE0WqyKAgsPZJgTaI3ySV0SN1ukenc/V4W3QhIMgScuzZpn16+lw3WiEMGVASoii
HCR04wMJfgaRLglpXpEeijtbUBjH9+uWOcOl/0SXaUj5hngZUb92ETCUM9QZ26zO0cLrXWFj7bvw
g9wnEdJaI6h6Xf4UljTo/75+PxNB6teAIqkC5k/0a+vXr1gftzQvRSTf1z76q3a38BcLEDmD9zAN
uYuRe51EvSJ4XX6+Mj4mQEtkmnnjcRNO4OHj//VD6vdRLtdVfLb4IX63T04OMqo9mSBaQMSDnsjU
Z+uNblxchNvN062g9y+q3oSfPzb4V7x7NPPd5ZCo3EpSYHcud3ZuqPgUu3T/BQUwG4PjISbyr4/8
dtXa9bSvzoXJoGLVIrTc5QBrs/La7VnEbEQv+uj1Kp+A7kp/PqDbKNAqpdtlmFHTMxE27a/dC8v0
a/dltY9tVK1FvU323mNfd4VAUzMEq+mU9dt11isVOvSS/WrunPLYUNCI2VwU9BSPOHY69RsChp+B
F3/trBZ4r0/l5rC7/LMikeHaFUa1tQUZoBFJE2yPPiQxcfLr5cUbdAKXqb8vAWkkLvR7E6UeZHkL
BQmmNGYN7+3BNb/9+LXM2V5tLEla0xQSnRbGGdDpXjhDLbTClE533Ht9OfQ08KsQcdsa5Zh12PTS
7lFKokdHAwZRdgNUs1n77pJ+vm5WCT/h4p/fTA5ljQSEl0+OXsMNe5BPIoBEUYcklsxLrdO5jwdT
y0vGh3HDzM6ytZk7iad10W1nHEGKdgT6H20CG3yATlk0nyC56f392B6eNzxywVy3acP9/Pdfl1y+
Smf43EgGrXrchPchXGt3sgRU9aPvN40n47XsNvLYHzwt3XCoi4AtUm0Wvr3yu+I/0j3W1KaSSena
lfpa542yT8OF+snJa3f911Jgtm+XWjtKvqzOODt0DbKwrfOu9u4T4+cbyiDKfaBispDFoAH4uxZw
7NuFjrJ0BAGN/JHlvm/8IcNtmCmNmilfj3mFDd/tQfh7u1rtneRHQz4sdbzqMbQXZqSF+rOh+uvW
cWRAbAxPkQSCibHVnf2geMsmOzEyHnyHGu583ChjxVA0ZWbS37fpvg9FmPb7DGo9IXmdXA+IQKOG
MA/fZ5iS9qj3SjCMR2w6gXtgkQgJ8cs2I6QNxi/Vzvu0WyKsl5PdLp+LD6CjC3gHAqPcjnqv8XAg
JXzpJ+973JTTP3oyNwvXjv5SVrmRXfjQlceIXjpPDJTx41eLyXC+iYqL4sWi7eWjoepb+M2EP8fU
6v8+65+4qX6xf++/dtZSJmXJcveT3T+j1RQuZiGJANWNwZvoV/y92j1kltNmeBn9J+ajwa6qOamy
WBWammvoPoKPE0YR3R/Cs3Ujk0M8/fq2fi9U+6zpZZdsr8U/kTCZe7twqdgEQdAREc7/kKffbqv2
LXdoqV0PP2JQhtunUhAKzPOHUEp78jx/vKcr0XCQD++thY1AJ4rmtmyIcOCXxV0f1xm8Kd6I1OqK
7ju94XYahovuddidm1F/3h13x9MEtDX11LmY8OU9J99bUj5qGf3hEPwn07zdqN1eE7VTg9yOZxfc
9lcJn4xEcN+NmGrsmmbrpRe8ahR/p63P7tl77u9pDUutfzRg8xC1Y2bBBePPlue9ASftpcLNv1y9
l928J4fBoIg8d6ARhgxQOVqHaMM2Gs0HeY8g4wEudSALMkCtVkS4Vk55sK987Y3jkvpwjWdk8Ihh
qtMIwbFWq+H477kyCHBRETNFOknrrV6ZP+ztk6GXLAisDh3AH47UZLL2JqR4euSH72G0bwGACDCS
3jdNAwEd9j8bX6+4WLVrfvM7aq/3spPT8iiJa55/MG6EoiuRX+hOstYVsbWXHmq7ge0OnlrTaYOj
ehR1GApyeUyTI+gw61H9WbqujUK0QX1qFn3EfkQDlg2L4tR3k+F4ZKZuVqtd961hl4qTsdrZkyNB
D0MhJ3fdCGFYpL96Ty2/Iap6YEB4WjRXIMHRjqhD7otcvSSbfH+hLoWkOfw3yLZLhgM2vGNxM+8+
IKRzkwKnTAOiFsJcs8MaRclDNcvmhqDHtGGpUGHko73y1Zo29SCL5t7CNhR31gBBX7svuWlunc1x
fZntAiXcr/2KYW1Hf2/Qpd1ePRz+14oRc0fdc8KyX0HqDVdDe5Z2z0v/GqMZeOhdni5JwNBilHHE
aCjmUg+tiLz5BXyG0OBgQCQogSd6oMdO0d9JKF11Y0anRw0HJ37p3cH92kntyedFJi+ThAvBdZiD
b+fSI1cRCEPVdNMfhJmIS6GlIuAaKnUIfsovU5tohY4KMsU5TEsf437Fn4xG4P7hI3rjbmO+/Ghr
v9ereRPUKPdVLl5WQidsMRyuqM3NDt5s8uFyKzp+iVj2FsPecBcfRSSIPsFHpQNIQbYe45aX/7yx
rkggyeco/yZPk8gYjEZQ0kjYXAk0q9v4uO/fGtUBZHSEBC6CUHUqbKZIu5RUSZ09931GToGb1hCR
o/R89V5RS+q9Kl7QMZ5oxWTUKH50R/++TQ+MGb8AFo8NeUIWU6ZvP/Exy3IrSzZX6jNYMgFuBz+Y
iM5nMOhMx2U39Q7dpnt1/51vF9VvFzVtKc2zI4tyrYbvs2trM0RF8gsMiTCjnW1IwFuipn52m2SC
Gvdbu9KnMj0kqSr2O58LeU7hLuUpy3Y6Y6rsgtD5v5wwk9REKoxUdh27o6S7Qltm26u41KGIP+h6
ti4uRxyA1GmVfNqm871PpThfJvVaFj4SyFDNZ5j6Otnl56PM+S5sk1t15Nu2UeMbBUHxDGkHESFV
qDo3bfZBOf925dp1KphqokChzoaJvCBMY2IKU5+d1LugOMnQMkZMmIFqtiXBRU+YCC8/xzmi3fnV
X0NvlvItrP5DA4/hQUHi9kfVvrlRnc4QzqGrKcPViBmi/az7cmir8KMaUUk/UtK31lmsZYPJFbA+
JKlur3aiHVLDlH4oWrTQFkmrb3ZC0wu3X4SbV5HQJfR2gl7H+14PW52nt17+TLtj+v3t+K1miyq2
9tfPqW1dLiXV3JxhR5Ved6FSCgrbMGYQbv6IRG+rc6FgXRE5NsQQD+LS22OoWXIp1rfnfAc+VqRW
78NhOIs+Any7R9Ow1W1Y7ccP/bVLYW9++an1MblkpoaIIEWY+UIBxFF9y9752XHD4wjSDnQRdyEH
mxEZCs29WZsOLkMkhr0iJWyfgLG40FtUGNARDYILaH1vukRL8zv1Wk0YiAeN1tuTqbnvCxC6wnS4
IM/0DhZCRxtsVn92HF7dcIIRpDY8eoGRN9i7HaUvBIPpPa6ensfHsMEw3YfQt7+kFoHt9uY+3src
DbDD8vcQkM0hmpEvEoX1Tj3gQ8LPCxX9VhU1LN1wLevFeKdaVdXRwkCJdo3OqNTWbOW7kzh0e1ZE
vQNm/bs/Pjc21h8UWG72XO8TxWQ3eVKx5xxiEq4+3HkTEmSXKSDTTtO9bHoFTs0Obw7VUZUKVnvG
8r+HbVJPx0POQVSC3SZ4pib+tj9eQd2VJ+b5sFxJHOpZMEP7IYwrSispT2/y0XsBwIHTYfFO3q/c
vfed9ht7jffxIqdroWkCbAE5iXqQbWsXbXuqUoqhDtABw+22QSp6y37hpt2PF55/wMCTzyZv93Df
v1atvajTLl5XksmqYDI/cOq4dCD4TMVmtwOPbm7TG76n99u3+6y9nE21luJ8u9V4OT5073C268N8
+Yxbo+CFTa7cjv/d/Vw1SeI8vk//3elPkemXnTsfebE28ilYcyHCD2hnQiEjgtrJO22UFX9QabnZ
5o9f/bWclmcVc1zYZhXhy66hvwhBHQtNFDhz7mjbo5NImt9qmYOmb9pwk+oEgNwszpr0zwmLLuHW
u1B6ubJXAjVRkzxtvM903mCV7hclO6QYCq1DAPLrCp7ZvlhtdhcekADiLeDOUs2CAoC7fqNNBpa5
Yb37MBitUGBwhAkU8e8aJdre3p7VU6KhGUwLNxJtURfNBJqibdOPensXx8TEIqit+/+H17xnL9E4
AHpC1iNkyrhWt15Tulq2JAFOEfbC7gvFm8wfzpadCXaY9tmgAir3BgKFLKCxg6GLtsGtsbpdvBYg
bFdqscqdlDjcD/vCMgKF+JrMJhS96ctG1J47oBD53/cY1pzlPzcx+h9kAre/oBY0GCunSqR8zS8Q
Qv2MuJ5EH5Ho2rDkZ5ORehAX0hwivTRUsMgkAzUjZSSAIXYVq2EVZa8vIE3A5+2SmFDpzt6ZjVl4
anAlSJyBknCpPB7fBh11TYe2asOxh9/b6q4OLkDQxk7AnTcGW2CK9hUqOGT6P9oev975EqW85dlI
rij6hz4MRjQw+QoUjsvXUeq6Y5Z16BFvSISb3vldAszSFtxF8KCwnJ076G3CRGk50YWsAm/g2GOu
K48Ark+bhV+YbusZfTrlRRBQTT4tRZ+66SfcuQ/xEwDGwK7QwMP+H2fn2pyqtnXrX2QVqNy+DkC8
K2oSky9WEi8oiqAI6K8/z3C9512ReMLZe89dq2atuTIH49ZHv7TeWvmRbkSUI2rHO9Tsw/QGo9us
M5O6N3RTvKS2ZO6o8o5/s1qUhixFSQX0KbcQCuFZ70Di8g4GmtTsSdEjweKJgvsn3VN+Ye1wmJdG
p9a/SGWlqnjt9yUofUkpXLFON+XaPPElznyQiJGYTQJnwuljvdv4wH6Fp/67Z8OiYRJSO1WDasow
jdK1v1El2dFUJ/Gc+OKB/bXpQXI1Hr/1u7TLofIJnfy0YtDfeB05KFRTZDMheYI04NHQNVIDarN7
y9EokxdMdFZ9Hi6H9PimVWHU79XtB8MmByPQ50gxEVDsj4PlQX40mw15mcgwfPCE4NRPOvB5FUL+
ku3lK1mTUb23lWcMZZ8wyHYwKD4vzAWGzHPbdDUIckzo8JFQ5t+1MYTkYvyl//r3C/R8ZVhuOJNJ
6ltKaftv1/opM4z7zae821lNAGj1P/mWqmaz366LXBYDCgwq5Tx1emlZ9G2jdqvR6HeXY8Hg8qh7
nW9ZmSJv2W7/56nEx/EM+db/sGknUkyb+MbMerSZDRok1TqiIVlADi+yXCG8bvbx0m6fv5YJAkN/
L+vvfCKDQyNGByo9DNjUkt9/5njs0msDq+YQ5NGxRZZ2Ql1EolLI7HXhfkqq3P+nK8yA6j8t0iS6
H2fMDUjPdKewwkcxpxpztDfuBCNK/djO2+uqStDvwoScpCToJEGsg/QoGTF1s4DW+XZhPBls/AOC
4Q19G+Ix8FhV3Kuna0pzBi0a9IOSrC1tqFo0UE8n7JDNZ83u/Kv+KSFctBG/IZYxPLx3aYHCUam4
Ib/xa8zx57ClrdTy015TF2TvBoSqLdKUvaMng5qAWqFHdR4TLdM3063MF/jri6j1K9UefjvipY8o
LbWu3tTUlB8BiGxAAROpX5L+Ht4Kg5PGk/5ZxcSfbu/PiZeO09ZKLzUzi8jROgWOPx0NwJhAtbik
D5lvr2J/n72JDwtdMtInjWq8uZfj4YnKFgZ5bUajGb4A7mBfaja5XVIz8PbKTHzV+frtkLLGUvSL
SgdkPaD2Hq9P0AysNFLl+DjCg69Z5BA9Ux0G2XX/5a0IeWR2uj1dx/aU/4PLbr+uN866su7yxCGz
0ODjYjUVeaFL33LIs/ywa/zzLS1StyNZpp55CGO8f7ZfZM8DQ/eWFVZLnqLHl8ug9AGcCjeQwpxS
OmX52drpYXgGfOKQLBuN8EultJNHq8Wecv71npCvGFPe2l9jynCLZm8qqmXnq34JeS5TTTJazZ0b
SRKScxIHwqPodhvuFJ23ioP2xOVhmj+GLE0zMwBs7SOGxPnaQU/HKWvBCNUUb4jBUnr0dffvST45
2nBkIAhBMxueplruI4mD5rlQazi5g14wHpATDgC9yDSsjHWuY+hqim6f430D/UrVPHSmEp1Ho9l1
8veX/IahW3yJpgAXuLNl3f/8x6tY35+aabDRmbvsI96NB/AW0BhExo9E6FnesIPz4m+d3rLyQZYB
Tnmn6SnD9aORBiWGkv1OrAU5Gqrq99qe7lniw2iNRqLzrXQaA4pNLyT9JM4JY3apsuJP9xxMmeRP
qsOPcsee/Zh3aiQH9aKcZJcBEAUinM4k6tHc5w6nlF/Q3q0oOfzO8rLQPwcs3eDaNkujdKPCSuaY
XnQAAFt3R3s4OshzTlaIbNNk8U0CBeTz0P0Mei6g53NvvWlFL+tKW/4br1r6mpJtXWhXYx+hijK7
jSBHS08kyOXa8ynaEJYQfGIwIyrFzrPTH5LrmFrjNrRWUBcNk1bbXi//m0tITxdkCyrUfkjJlb4o
MZUk1GTQFdCpPWgN8I8o/7jkdwR5hxdcwqoDqMklLx1A/E7a5Sh0UhMrOxCmpPJKQhYBn+xjVHc3
Cd1kPS5hdyIIQQzb23ZQhIatp8Y743ZJAsxzO+5fbTq6e7L62h0CKH7Z8+TWxhj/c+U3PjunD99Y
8jau191VzXMUWCVcyWl9tDqtsd4Z4zny8rTb9LBXGf0nBhjyGHQvZOsrMNpSFmRhZMdT/Sbx+Q6P
HkSCWHzLhsqQPFuORFllS+aTENB4GLGUCVmcIZqNTeZIn9nXSGIKvMkb9KTQgVLsaFeW5O5nqbTx
DKiT51IR6EHvkoPx4/IXmdYsattCFtnvHT9oKwROZ0xDnRgqYrq2Ouv2sjnxK2zt79SGnOe/w5ZW
Ngt17NAtJdR1ZNr0hgMFxQapzNCbRHDIb238N3ptFclXmXwhpASVRPWRerrBtPiSjcdtBiL2OHsg
+NmFyy9f9RH9Tok96UgeFVgqY2rsiJxXTPuJF2ExDBI8iFyZv1b7hJiOFeh7he39wMRT8qCZjeM7
HJIptv3Kh+U3QJnU5c8BS+t8OlP3aB6ZoHRUt8hBhijb9W26tSPPcqqg1/dAtXyaQEbBKQDxEpx4
JffBTJL4aF2YX0g25uQMIgi7F91Rh9ouJazE7pDHguyBP5S/CI1k98W9Q8B8NxtitSARgPWnzQ2k
U1eR7JkI+CW0vXxy7Zoj8e4OUdQNRDrgOchF4P3nnj0L9mMGpbdpYzXCXLMShRMhA2M+jpT+xHM/
pZs3bZNi+/tIPHsMHwYsGfvIXJimlIoiFh98UJTiKvgdEg2uTXM7gF/C1Eh2XPa7XRTJHHAn0z2Y
TaPiO54aAgJHnX2784WUDEGQBwc1zgNZIMPJr7utXWvzMcHbHFPIsLuyK5zdyOF5r/RAnoQXLPqP
sUun9La3QCBE1BZiByE1sfiYX9yMA4sfpNt7pzM7eBPlPZO0WD1zNvbe8EXrTnvXLXgMI29tYBcr
v+qZP3jH/UAfhWuq3N+jH6YxauqhomRnmaySQXyH2tlkIgi33DcWxG5jHqrsw6/EPwLLnAaZA0fb
AoqnR3sUHq8BiShOnyx/Rw724dIqAMoO2/ZyWZl2+m2EH0crPTbZJjCyxRavs8d6gxS+TDrwDnTo
IPfEG9hc9yRogeoG/pTeVtOuumpyMo/GguFJrVNOAvqDRXyc7PGkLvTtpcn6DiTcqAXI0Riu2GpP
n8lSLE+shMj6atWz/tsKy4Hhw6WfQG1CQPs4cLOWnvRzcLk7vF9YHL2TtldyX3Hu9t56+bqshBP8
fmgehyzNVV3szZQDpcygJEI4ImjBrulNGHEa0EgudiuyFLV++2/b8iQtdNclN0DR0RqJYsnjRC8b
xUyaGpDB18SVJawWeEExodOp5UFE9ElzW68yoHviwjwOWnLT9DQ8NfYJ14YzLAHlq9pwsoK/iiZe
CN+wH1VUtP9AEEsnSeqv/+88S8/OMTPN4lZwbQ6ChKYloHqjWBhjNa1t6ybd2AIzLk25eST1t9p6
K73vQVw6BlQBoK8Q1h72gjjFAVmNZeTzgoOfDkIH0s71+diWb/PytBOvy3XXjYYL0a07MI/wAl05
oeuI18i59NZTyboNdTLGYb0sIru5EYDmaq0l0hx2r2reT5KarDT5dNAEIBTJ3T9u761Im5ayzUCg
SrQ52B38U9JQBjQlpCRQ263e3Cfn+GHI0vNY3xSn7bmmyAf+6qHmSjlqQmOIbMmXzCgSUPDfnOEf
kyyZxGtyCTbHs4FJ7M0lQnC28VHwlrk28l0v9/5M3sOKQZ/YYZXeDaBqdXIClL4eVxau6iK9IbQk
sSmsK3Z/MyDBRLIYtFFlvCcXrXx8f45WmmKUHWqIgcTKvdR975jsEHTBJNXvU+BmTY2O/6o5FXOU
c/g1qiRIpPFX8s2VfF81rG/Tc8qlocLt5C4QnFnH23qLvoftpdzCmy+orlUNK43rr2E5slC1Y39J
5D0uraHrt1pykqlqxYMsPuqwqZHTgjqkwNFSOm8UAdzPA3qg7UsV5uiOm/9r8PKN0baZkWSsdG8g
87ZYpwJ6Y6peTRt6tBFPbmsWBZhnyTBEHIBKgJtKxBWFt67eHg5pZVG779yuKfg36QohWI/KLMD5
v3fniUtEdPBjmUom7Xy63W6RepQXDcPdcHR7lgzAIPt4y3DqrzbeGGQuPdLDlxfyrRG/fN92ggFE
yXaeimm1p/r0wPz4pNLdhyksqN2yxgUUQt2eDUKa6sPBamQOB8pgNJEFlVXiDCdD345fkGkXS0hw
FjbaA1DH/b0694frr30s3c89WrInYwvvd4qXuHc2bmi/acQLMiL4e6inzxkHFTUZ+F+oz5WHMpKb
pezvnXA8oR9fHekFfsscwIKQjbJKhQ94J137Pbd/ByxZg5NihFYeogCUdy/r5kmoCA8eWurs7EH7
/VFPRKNvroul0YPDVhEXjZRV/1TrpyeRXtvWxzHtZl1VcVXfvIibaQe9k2ciKTwpDG+/hQTXEgGU
eyfDXUg6crqsbV11N5p3ywaGU5VU/Y0ppG7xc/lKvtZ+QZB4ielkeW3RtCloIBMuQFf8WVm+rdgr
eX3/WrqSlxUs8Na3G+0yM72vTMxGQIYl21PDobLZByZlw+/dEMNu5FcNXTnPkjXNC71O4HhPonJN
JYEJJRFP4PT8/+QRnr4YoOUVup+Im8ySEVW3l8M21HLSRNo9Fya5WoKWR1swiTobszWUyIjDV8XZ
/H/M8t9xS/YzI0YLs01BmnDeurof5MdBhwLHrZOap4ey4hluyKP+az/JFTelyAkNGKW71zDPBeAT
nijaCYkLIfEdfEmRAWkDD3bn8t7kBIuxZE5571N6k6XVtbXEH/OXt3HF4Xq65gbNUYjmqMjKlCzy
Ync81s57bA6EYiPomQWsDUdBwNQkLG8PY3veWwh//dqtShH8VhqQdwgYGt6cbI/VS7udN6Obeduy
6rR0ytIE7+UMPRPqT8UOQTAKJTOj15qAne+7yWxoH1vT9Wa0DAYLgnYeUb9X9TzdC36/dubHJ5UO
wiZXa2TwMj4JYZHM4SzQLjJiUyjFzb7iZeTkXIOWfBNg/Ebnx+hSxJjCYb+e0vrpsmgG0I6JOV4B
6MHjkIXxeq8Nz9CirfqQExDzggPu+UXuFRUMis9N7I+vL22lFqrnxla7Sixj40ILLNK983sbLNhG
jbSU6ZGUlFWoeDqRGGhaIigBueZ330UXtU8xqP9Pqz81AA6+rJL8N24vqihcNeoykLhKD/VH8uFm
XHZqnOJon+9sY97oQ6aG2GpRpwfdIDhvgELi+anwz57kBDhr/45bOmv7bU1Hzod2EPQtnVtn42Z2
0tFso/P3bXoCHZBn+t9xSgcoDoLr4ZhLCyZpHZvAhFFNgAYW3SBvMlGHwnu7Z8DgYAf1hGSOf6bv
vMpsP33duc+oJ5k0q1Lkflzm2Iq3SXRLr4CGnYEhWpDfdMT32LvQbO/ZQwf4rrv8e+pPjSh97hBj
YNMIy0tT1+NTvMkLxpwPZhKmQbYl4gJMQUVXze93y5GEDXB8qF3QDw7V0OP8FuZm36xLHkti8dYu
IKwgg0V6m6xDZFfhOJ8GpMDzMFHYaiB6pdFgmIwTrcHMnDlMPpjGiWf2KZ1JPkJflXIUlR3vFOCf
PBLAIw0IUeF+pmj2OMVr3boZ+Z5HH+4nsoAH/kkSmdzZh8GNKbjOAXJQe3uwG43gbFzOty41K5RX
REpbYdCyhv104QyWvbkqRj2FytUH6JXWaOHM2/NNq3cWsura29FpOTu+jJbr3mgyPthu6AHjb13E
3OhQt2wtLZxvFBndSX/D3y0zxwWMwqtB2ibjMFE8vPb56HXZYF14PEapY8AMGAAeT9zgZWnw6ZH9
2uusvlahLW2pBlUKIMAjJNpqh7WDejl3d52r17ThJIW15ubEnbD9xQki7qdfC9yLjmRLgaRLxsx8
TbZwdZUuZMwbCDfJXV7eRxle0LfafsU1Sp2rTaV3rEK9vxGvcyqfq6aHnM9cmzcAeBSY9S8FEaHB
YN5ZgUn8OtszjXj4INpzi4WxWV7nCw6d2cW9wNng+r0PRxE91EnIxtbEoN1e2H2f3FMsCShV/q3e
PYsJdO7OVqTtD7WVAPG8uoqr2/PAVtwNOvO5RzSGmCPD+PPJF5qbnFp0Gdyb5AUaR8BgXwun0VdI
SYLyp41OYBtrYvZm8c+PrfjWPYmUnfVurQa00wFaT45FK4K7bNqB3R9OJJs05JyTvQPV29Eu+I9G
/CXI0xlOb7A2vUTOC6JhR+kU9tgU45vddH25qAs4SwHntd6GdCNhMFjxNxqMz3CxqN7ZGVK5onZ1
EKN+fzJ5Ww0kWH5L1+hFfHjeRyiWR4oJA/8DVYSd8D+Av+EHDwaIdKCFOMqcswu1Nj6q3u19LdxR
61WWR3aePuip0JLmttmtkWECetNuMfcaa7OzTXi12/Pel9eBrZA/a9osNs8XP/sxoxXeG/LJrHSb
823PE+gb5jgt9qa7wvqAGh6NOP17GxxNzUazoDtZbQmkBoTIwnlNKHMuuLijAIbtC8DzRns1CJz5
7IbeDioenDm8oAL6CFnbodBjcPjh8Bh15huS5pmgbFww2tZdOHlrM24dJK/WZDhz/aGtt17c9Xjq
2aucarv4WqE75oj+FyWXd9W58TuUVmdKS/M4iTQBJCDLVo43aQlAZj2/5fTI3rKUgU0Mv2RXl4r7
3nI777B46aLfmQz4+e4ka8eiU2NnmhCJk85xPji6NK8VnW2v4UxiISD9otZ6P9EJB341nuhCHVDl
f+nkHyAAcKtJ1sYCkSCPVofaGELuwNlNM/G564JQEYPED8DlfMxYv/fQyZ26oG8L3SS3T90oF4h4
3tD8eZ92X+HLj8mBFq21jE7Ih9b4vLfPtcn938LpshefedvoDMfQkXtjKO1s7+UGOW9oq/b6e0jW
MehOjh69iZxBWHZk/njIQo8D8db1YXVqDW+Yod1UnTTF1xs9EixW1oNdDC1RLMVkfHFO8HeK4RH+
J/huMQQ1p3/lJBEa2nMpx7NDMPDoLiHwkO/EsN2e+3B3cGuGGkJLOmmHKz+35mx4mqvzl3U+A6FB
4puCWTFQZSpcyzHs91y4Z5o2ahwrpLFsDB4CP/2XV9t+5QIgSncR7z0bWSMok8JXNxeknN5jeNjY
sMFNvLWHk8Q2Jt+SeOTM/p5bULdjaaZnCCFtbbIX6yZTWLcztug7cz9xhROKJs40wWyifYQJ1Bj6
8/U1l02DV/EONYFYvyxba6mXtDbd7vc7LPCrd8yzjrwfN3A4xfK4Lzd7Mp5ZsHN9LphQIt4yl+P4
/XLCZNufkcfTsD6S1OVIMHi/O1xf+K/kuzJFAX3lEgc4gxoc+MN3NLPFmPoVJ+BNEZ1+vNLfAwz1
C63sMlCF7K49vLKA5vB93RAjq/PRo/25425bb8nLbdj33j4neMivhPLDDylRB5O+JZY1MUdDyk66
dLG1FqxjzUl6tJO+0mVF/od0RXu+FZjkpAcpPWwLoXDXEeu3EGK4wqp2rvzG7/rQuJJbEl6Tph6U
sOa99891l1kN+eL++4i9at3sE7jgE8dzuO8uOMQHXtULB1C8r2kPpDOfJ2WGfXOGtCOQGudjSI8L
ttTnc1YBRoh+rAM/+QIB5dCf9N9nn8JdfqIFJmYh4kinF2bsuKSxu5SjBn15mu1em0RLw552Plvy
Z72rWEJ1brNcvqxJKu295332ZoGYo/4lC5TtbuB89tcrBs3a8jlcdWv2O3s6Hdect9ZMZ/E24u0j
cN7o+QucfmSzPdRaQ7sL9iliV/qtyWpKzbefi+W8w/MR0wnLZAPhN+zZGIqRgjx7Uwxoos1ohjg7
DW96EWvJkgiREKm4t4yrMAdEx9Dvdv+9ndufpnsboUycU2Riw0N8Em7aW/uVdgZQ7RLh0Oa6QfDl
LzXhozwmeu/fGwYahvynNa5d7owVl5/9nM1WH618bn+/UbbzotdU9HFUTy0gG5evhK3vkfw/ec3h
ksKoTbDVpYMgFTNNzCQ6d8uB3nDYXNM5ovVGOI1x64G/fju5o7gzsmxKIm9rxjy5JD+lZge0xjB2
gw2RtGMcIZs7Fng8SWKwwTRNanbcDm2l88178Dldvbh+jM/F3XfwodqrKZdj70172xbKcomzGk9f
PxsYxckJpTTMxDzi9H6iveZMF4A+jinkQcvPIe3XJpnNBVJmDfFBcwBvynWCvEJr0m2fbPApY9k0
Km8Z+fL3Du7720ZgJx2OydSFIsOtv4/JDvI0fxrk0rvYnfXQNzk5lvPZ9u3+uOtz3Q1nvpdn2iae
ltaKv5jHTVaMlJa0bP3++rtLdzhr57mLBe2bPNtkGzm6GV7mNzw+44L3auL1p1AWBPhh8ZeLWaK6
yH1jtS82anjdHSyoMWbefpt9fburrv+KuEQmglENy1K0Rd5zTgOT7yHjjD0f+vOA6zLzWpxSV5IF
fh35SA7teyDwGdeu7bVjDNL6U34wH4nRfLd39pz76Fycbh8WA6ct3+RQfGkk1XMs1NIxBOuAy2a/
LqF3+vjgpbPepW4dfyo7sDpSitO5pswy9Wqdk1RR9MSmVZ8s67wTcWUgdm85KCcUfnrxpZB8qzU3
l0tOcnn+MZ/iz+gumPLO61f74+t9lmDD7I+9896EyCixPwrRm9hFG4/CAaom8BRCe5iTUVhThrK9
hnvt7QccLLSUKegh3SogSXMwSKt3RaxQ9PL/Dun0Z6lxSWtgWA06tqimPMYgUb2x2GUXMjRUNOb0
7rQ6O+rZkrTkA8qt7B1o+pwECUnBfcp2d2DFjUasPOcZhGFnp4hxSkXL8G7uJ1lzgFdTv5FzuTj/
Z5tbAJCaWsNrRSj6PGD78d2lXPMlqluNmkmVoT6Yg/r4AurYGEo2fN58LmJVS03leKVsMNWmbZo0
iPpZpwHNwXQjs2t9UD20fWD/KvKVv7s4CX8lsA0dMlAGv3J22RnmfA188UySWjuDqyvZbfGZpzun
MbyXpMPR1IZSBUxNVSblCbLncXCZUPyRwqmF1+IQpQwusU6y/C5JCyn+z2YXoHb8XqS9SYp9p4kW
PoPumvsGLutjimtS2Uz4NJf6cylKR3SnGkEjtvga6rb3rhtKt6FP6Fgbdiy3QPGYQq77LfNcFJW6
Gnp3Lz4JJtVwq8D0cuLlu07nD11gtFVpdNc+Lkw9U7bUksikzjvDvy9i/elfTQuZKvkEARmX1jyv
3zToPyMAduD0R0034gXC4/12+9o9ARnJis2xCmfxLE9t/Ri1tLbnWGlci6imcKydURyLGYnPDiTC
Hg3veEN1cUBbGA4TWTKsMD1PutQ4ZT/GLl3hTT2J82t+y2mnKghuam5j2CDngBSS8/0J2GIYkT7Q
2ebW30v9m1FB3q0fA5d28Xg5XKNahu14lW03yD9MeJ986eOJPlQhRMV3EM9a9t9YW+fv0Z/fbJCb
tIEgb81mP56hQwocOFwsZGlgfuelgmp8JunqQ6Q4QDm67+9gOEght9fVKIhn5p4elP8dvFRnataQ
Gj/u2G9ZmQXQ45CyoSD7BmCKzlASa+f2a+BVGbOnZ/vHqKVcZb5J4ubRAhvsEGlTTQMcTM5fIkgp
AttoqPgIcFWJKN4J+35dVmBpNCYiqq6YpfOV6GctPWjBddYkI1CHpPsfyCa0fgcCJN15uxCTaRIb
gYC2jTfeW77+vdcN+fb/9Qmlvc6No3m5pHyClFbj1ejQKRD2WqgT0CwKNN1laAIQ6QVO23W2wF9X
rb0c4q9PKO04lHImIlgB9Y5am7eLZhypHj4qBO8X/MJvufNOoCPlY6btiqN+V174a+zSvhubACTK
FnRkD/2lYmoh1AyiSUxE3H6jo3A76+stEEfKm18DB7nzXq0K+6bKFOofX1BmpLnVzMutGcIPeBCb
yQY8lUZIke6J6DeOUmHCnz1UdaUBnOt/rHjJmDbz7QI6ei4XzDtk5eruV+REZGcCB/Qa9PAQD5PU
eke+F8l21huTDn2oLPlVbfqTa/7wJaWjfyj0bWrEO4kTNEkpjmqi6YJFJWNPzwEgsaR1IDggEF1W
sg48SWqje0I3hs4vsOKld6xWL1D5Vc7yru+cDkYGp9FlSAktY8BKLJn65IBLoRUVmwYsHy3aR3u6
V4+XEPjv/Zo7M5H1BJuMHzBtVzqBT8BVP4e6S1H+8Iu2h8KMsk3KXRqQoO0cByv6ywDOUc/ChgGn
qdrHZ4vZQIXZ0FXwzVa56/yITlK+W2wkB/7ZJZIYfN3dToLmPoUXsAj/hWyZhaJBHd1FChK0dd/9
lB9zPJ/z+Hq78DwdXeIpWLckl5Le54lAuYZCaNvHw6siLGjKA1m6p/AHqHTS0V3No1gKorSQ0lKc
Siw5Ndl5L+jjdJIIJzxqYjCOJD1BYBznb5NJMJV1IIw2jbm1zpq+Hbp0RySTQCxW2e87UPqvzyod
ZjOSxN5nPmvuZEQZOP08lri9fVj/uzSrVvEYPisucoohk6anHo0oo7QOBa2yjYPG6r9Kch6AA9zf
D87aTCM7QMpYwj6F5BBTUBCaupLZDPQAHCJ/P1xPWpM5BT++ozRxy8qzUzO/n/T5aDBSXmS8I7s3
IfHuvigkVrBecBP9Peyz9xKWHlmDMyCvRGHj8S5nKCdlxh71IgcDiqtQLGEinnzfhuSqmiMSuRLQ
b9OaSyRPFcLZEd1XXgFQPg+nUdek02DIpsY7hy2NBY+foe1PqUKlcOGnxlk0GoUbLiAi3lrewYxF
Wt8KPVQ7weHYrSVdLdtOGsqyvj3ZzWJwaaZe2A5vn8l+i4DjwDBT96Qnw3puCIIqkVr61y7LO7dj
0VooX2qod0IdEO/iamfw1NYGxQ1RShX+2miwuwzj2ySJupZJ+ipPnC2cPgV//zGwc11x4qM5iGt6
L6ll9uZ29o3MC3Fk66241rsYFAj3CrKcZ9G8vTTUqJWfESbZp26uB0u+VDO967XoGGfF26Wk2TNT
GPn8lHsbNbPNK3QV29hpbtr1zVlY0bZr1V4aVtpuLOanYO/WFj1je2rni+/UvIns0j2oR5Efzp1j
KKHHk8Vety/H71vRcPbNdXDUxKkYy0U45Vzny6CuHbun7DPekKhrKMhoZqN4gcDmIbPPB6Bd6adW
1F8LjWN+ONtFUXT2YSCSo9E7fKdxvrZi/vLbTSzONVe7vh+Duq8HqMSfw7eoPg63MLywKqZSd/YI
tKof0TbuNY+Kvbs6iz01FDN3FxdP1TWxyERDHV2DzyRSWsft5LavO4uD32gc3Bo/visuIrlkIrRS
0biR7dfObjOOvGOoDvJ0525OYc/YHzr5yY0vzi7YinrYHEDtDfPlWyO4dMy41t+HhdOM4nZ+atj1
8+CaFeKyKVp/X547Tdi/xur/nlraYFEAo9H9lw7WQT9kWX5a+IfmAfnS7i1/DTVbS1Ih8ks3WTiJ
av89pPQdf40o+2/pgYHyUynhAXB1Nrc8Py/8HPe60V2ELgPu8s/45h1j9++x5NUvjwXqQMIBGne5
+cc7iXR4fD1p+4V/TCdq5Ou7YRRRA91O4tiu1z/DIBd/D/joV/yznNB30c0iAfq0Fj0OmGSKetUW
muXvMptr0dAO4lwbbJsv6WLy90hPpwaame4z8j3NMjU3aIva2bw2LT/PP+rN6dky7UPo7o/DYjew
4KQuwgpP9c6z9msxf4xYmluh5ZqJ/qIlF1PL7CBxNzuUw7j52Zd1HNas/nk/MCexUQWiVh8jon9W
FTAYhwXpKECApXCkWWwPSZ5cLf9wTsXZHFvnmxMAGN+0tcjbXvxb/BncXiwouV+sqh19ZtaRYzWx
6/Qc0B77uKM3ePaUZq5YfrZRHHo8xWXxEu3IHO/m//mG/hyo9IpnSbCLz6SQ/NPFVlN3s3/NTP90
EOFmeCt8zXr9e7iqeZWeq71Jz/UZEmi/2HywlRi25tZNq0Z5ckpBG9FwqkHzQw6hdGbS7KZsrwEX
MNpO6tv1JZqcL23unxWsw8sw3Va4ICVq9/tJIW4HuHwnnkQO/HG3zHShXszdbuFf9LNLE4C4GeSX
64O4oQ2PUT11zhs/2yneadG05e0/K/TgFU3su47xN1v1c11ESmibMRbbyIV+3jvHPdIV8XZ4OvCY
pP72MtQOwMUau26662bX9mJrdJuXy1Dh6UxqlH6xpJpxsfM8Fnu45bFtp82CR/rc1aOdvQvUlhbx
ccPG4tYOL/nUOFI44/JCTeUushZ6NBVm8MleQ60Pf8i9y47mvsdVuVm72u0A6Zu/zT/rhb9RerX0
y4xP/7nxg1SL9pG69MJgMX8cpqYeDrGK0p9vNF5P+iA5j9jpg+VfgypE42Oo+s82g++CoV2SNOp3
U/Uj3iAkUOvNHaYoKep2sL06SjAKzMyNsl3LOO37BVzl4bGrRlcn0akHI5UXNg0b4olWM849pXhJ
9cuk2Bynm8zXUMrL1I2ztVBeP6TOTfUa0at2ed3gtF35a667emuP5HkdwNUG1I71omsuuXbB0bbr
cSKic+QQiLmZ2jsb02sy3R8n9bPKl63+vrTPrhPKBU0YKQHlNu4e+I95G3C0Ha95ercRhuSJPNQm
O4R6Q1GsKh/PZ6eGrm0owRAbbPCEPm7nrbYN0WGSVvfq6si7R5NIHXBr/57SMw+Eufw7TMkQpaeD
CR1IxkNWuDiBeAUHMxHXmC2recpioGwiZ5sHFWf1+bD4PU0eUAMmgJKl0MxbvA3Nk+Wri+4Zd/lU
azV1l8d6jzS9eXSujU6h9yvm+sT3Ib8BuFlDvYocY2lJo2Yj3hr1o+WHu+kWIcZTc9qIBllwmiXm
SdzUwFtYXQ3R91rzRKygekrweaTVgRba2eWst851y17sBhVf9eR51WXjF8RdiI+TgXnc6Cy/nGiM
vVi+niGG4S72gPWaWntRIHahEWMcu5vTws4iSs34vqdtOoybmlfxEfIlKHkXujzVknNS+oall6Je
bAqjfsBaFNnbQj7zegv6VTc9gdNJj46JjeQENhQvPyhCMWt2/dAU6Ip651hEG+IDvYK3pRTO/mNk
NFq2TKg60V0uIy3P/M+kL870D3WMw1l3CiNylcIvTr2mtrFv2QYaRlVkac2uxW24pO0oCvuxboh8
29PTaHw55U6RfC3CuhPEa0ULvHr9Ko7qjmcF1t5D0LTlb/5eyPpjvul/PhuuQfxCWkeREHvczcPC
0i7XojD9LGmHBCLmFZRaNNje0DA73bzv835iYsm0XcOJd4mdnV6Lq5fkoYPR2jaITcMaUgtHplHx
YfIYlXdY+/fD9PIrFB/iZkj6yK9ZXS4dvv/x6O4vNfuaFDZUJ7aqb1oEr+qhbak+T+TJ0KT3rOhe
MyOevHY3u42dFGdRbFECO28qPvDeX/H7A8FFYxSkaGHpCFq1UD0lycn09YN3jNZhYhN/8rDa2n5Q
Q7Pg4CqBuwthgs+zVrTKswqX7J7m/P0BlNW5XlIIpGQK9aCAjIp8IdHDFIcJo3vdtY2alwd10Vh8
EpMf9qB8FVfLwxcC1Eofv5S7+ufwQErbhB8EeQq9bAqu4U6pJ1lo+unh2ArTg6s10Y3d14TBkWlk
sSAD0ODFqxPwarvUkT5OSgiXxiEGYmg0dBBF3Cf3yi3Nk9vLuTm4Ldp/n6QnVhR9KzJdUEjS1V4O
sqJLXlNV82D4Tb13Lexr6GK5F7dhtOkERYVdemKWHsaS3/LjxYUlK46VG2PF0SgxevnRbdZBWCjD
elWs+nRWUDDDCUaE80uVSL9kVFWvkeFvoq6qrXfX12bQ48VtYGvMZPr3EqrP3j9IHv4drjQxY7et
LxKNidWVw+iUgEuu+5mG/kb+ucm/I+sT9Q47J/t0iYan/cWxzm+q1Tpa81ORi6jxupup+ndIzGBc
FyI+vln5h0YA0bTsOvjxOjDY1BKmNY8PqmPJHylyWz/VbfI9vVPiRFpAlqWf3Qon2U9PVts64rPp
nzJXhg9ehJMjeRwlsK19X40p2F+zTCTGW2KdvR05tB1Io5Mp0gizcdvaWtSLrvVRmg2N2LvmeafQ
MnHem+3ivHAuNdWpHTzlRtny8BnXDDtAkinPwvE270QH3T3WvEYzErforbhe3GSrj80ssI34BRZC
kjm63SDO1E92bbMVDUMhs3eytZ3mxueTZ6Wj3XYvsuT/cPZlzZEqWZO/CDMg2OKVJclMZUpCqpRK
esFUqiogIIBgCZZfP456ZlqicoTN19Yv95rsEhnrOX7c/eCPz4Wa7ZpJ4nfHfpx7mRJVU+MWxXuv
3EwF3orqxKajSVokCHQ/t38Q3W7cYldCRCDhaIVnOjYBGrtKI5uirjJeJDaCcIwXBavuTKxdiYU0
80NPbUBnG1+8ekQ+fXF1aw3pPE91Ta3IaU5lG+njvssORfvuGPvvN+3VE/LpQ0tW8OksEnRbG8xB
sSKmn1h1VuaHxHyXUAzMD3zrNH6gxqu7+Ms8LtHxp481djupUnGWj+VeNZUug3pUKoe4BtFSuXHy
zG8M4lZGfVeqfpZZntI0R3u+6erypGqtJ9VbQnNfdocZT5ajENekP5wG1ARmuDVpXSHK11i/K5oX
Ja2Dvsp3RChvzXiREi3p6c+5/DVW4o2qzdnIrCOav7lY3NCpkUMq97Ie/WFEnPGjrLlbKpnbI4DO
0t3//5wvLdIcZNTAP9apY9vnemN2hR2VXWBZj211qnvuNpBNKADStq6la5sXMD4azaEJKbp/rV5g
deocTc7YvE176OzEHfJAN24H5TDriMIYjruysXlXxd6PFw8vLR57Hd7jyBtXuze3E2QgErvXwhq3
8OYzbq3qF2tCzblVAHRZjxnSrW4jg/1IL9bbiyxqJcwtMu+PasKn7ZXECZlIk9JISUFwtP7kWvdj
5lnmxnV3x9vXdgDT22lw/RF/UipvSvmegWPa3lMjD/pYPHC1ueOFk7ox+j1+v+hXMj/kAmAqAfIy
MbzVMlRE8ETvHDvCcwewgAgPgLjON47z1ldWLxBtCgZvcNOOEAki7APcrMhgM4u9OtNLYQgBseMQ
eD98PchQ92Wl2SGoyhnibVQTiFzKDIbfSID57RwSvezcwtLvMifkTcRmuc+bI2N/0ymqkMWXU/6j
yOM/g9hiUl3dfABlNGep0wJgXG0+HttcHQthR7Dk81QzQpXCHeInRp9pcRQaFD7tk2O8Kc7T9wus
XZt7mFEgBYUBlob/+tdJsYYGDoh8tJEkdAeVRF0XKGPqibDhGh4K6nKkVI14VifL05TYS+n9INAC
uYYkhG2AdtcO/eex6KuxFLXdaA7Gkhvt0bT+ZORZz0Fat5aYf3Z1+7i5KT5sN9bHD6g5ajkOjP7/
ScTz1hwnqTBcaz00RJru854cZi1xJ33yjaNACp7m3NN6j2Jf9sCPBive1QT+BFXtybE/88wI+QC0
T2eBZoPXKPbp2HlkzH503eNoQGdC3liW+xpR/SqBHHBQRt+x+B9FaQd3lI3HWX8DXeGRpuadWu/H
xMtFgPigq9++X+4Vfew/lxwaKoAgiGaRMCNZ5YRABk0zTzP83LS8HcbRkxScmmWZ6/dpvOS19ImV
umpQ545Xa5PbZkeH/2rlTU+tXe8op3TKd6lEpGepJ00Ql9V/e3P2Jprs2hg0HLO55XZ9I+P374d+
LSdaekH8n6Ebq6yxlDHnjoGVitWXHkEcApkiESEvnwQUFk5USxE4gu9hX++WUDaPTR84Bt+4Ea+B
ARgG/AfU5Wb8h4Bn6UBQrRIvUzIqoZ4jUTUgNWJvqZ4eSGv/YU3zlird3nawZeTf1GGPglb7cS5d
tUm8sX+IpxRQ8kNRi2exAwh0aHmUxOJk68KFyBTFQrPdGvUS7P2zzT+NenXFJmZsTMRCxKTwO1ua
voG2paNq7pVR8fEMu/Xwk6uemuy1vguLv/OABmklCcBHCqoGskD1nKDZJW6ghusv2nhGt0QfSPj/
ZInR/QbXIOKMf3y7aAJuyWzldjRPt0PzZOO9SbX8po+VY8xH1xQ34GwHZa7tcrQR5JXYoapwMgd1
Y7qu1ZmQe/93IKubqJeyEk6NnKiE/wL5EbMDVrhR0YuTUtee/SlHvQtDSOLKMwFIVdoGUH/9QbBh
gYgCok7+sYemStwCqMeC5cngLXtLnY/Y5GP7oFqzX+qIAGBEw4693m38+JU2/H/fEf/9tLM6aBq4
X5wNCHhlb/uDlRQ+0qaaV6d2qbfrRSDm4icxu6OoM1ivYyoSFDxmJ51d2qu3TMNqzdSfjdFTAdyx
mbiKmFGus92SnlRUQje2zQcA/c/udmDijObLKDysX3aWOpwOwDFwq5FI2Njd3PZImzBXqYF3TTvD
Ge5pzyFZeXfi+sdyd9QKOAuGGMKmUvYkw+lss32V951XzNYjr0lA7YMl/aILyy5kTuiwfd8nz9nI
DuZPGsuA0uPUWDuitTsjqfx6eF4AUwEiAiNPdbfXM+43Awt4+2RV4PEJCGAU+C6ZWtQN44lZrUds
b1TRFM3OnjsMYaq4r9AYtR/lbW7umMb2dd4fnTEgCESU5D2xbYAw/S5JLqgDWuIm1k2vV5BjxO+A
h/1SHh09PycVmomqwSyMR6FKD1HENNCdgYsKWeiD1hsh+rCcMnvelyLeV8PZmN9a0vojXJ6mJ6qW
O25AFNQzxHpQJLMT/LLcogLwk3l6Urh6/Jamd6SVQUZuhTg3lXlXhj2H6Uz+pC5EkldD69w67/DB
PwUKLlgdX5G2W5vsWLP0QuxIQTJUDSQsDLydfLztdd2VmXlfmqYnBbJ5ZT6PtDkwzbyTFAaYVAcv
pnRFlj8ozuS3SgfsUguyXDviRogRp8Q1ckAqPo5nKai3vLhmEai9dkJn6b1NKhjhyd1UXOqShi14
KeOs+wudg56L0nifE3lwEgWFPzRxp9wvq9x1ygPkOZdMGj8Kbty3JTnm8+9UVXek0n2Ln/Om8zT6
sLWnr13YiFQpbgB4g63pGC3ayHDSGlZkQjmBHlGenkW0KgMhuJtW4l5pUIcCBtihFtkrkMtUEISD
NYTOzAcLM4oDjPi2OGwM66P/1+qoLe4NOGkGnKHsD1v7T+lKzBvRaU2Mh0SY7tge7bI5ip4dNB33
85S8O/X0xKZ2xHbRzjp/5nK6mARuNTB3QrO2v9KmodYjekrmg66Qg7hN7PY2yeXBstuTkhU4cxDB
OSoCCyWo+eBXjXXQ0C22hCmO58jiJp+ygKX9jaVlgZLcGMP0MKB6a2N7T8V0mQuUKIQa9pUIOou7
Oqt9M7V+qyiqNoVyTlKoJzv6W+vSPcML08nGZW0fEkQ8Xf88pxLNaXfz+MSKHH22SIVqIid3O0tv
L20yA663XGaxV21GpW06Nq3wqKLv6y7+O+ihqUO4m7w2TRcUaRnOVPfMPkfFQAs7a/D7hl7mxuXQ
angE9gtmbkaG7G9ly39OBuzehXWjsd+yTc8GSX0d7Ip2QpwDT0XlomjQnFfNvcTNurwAJuoyfaLv
WUKCGm9kFr9R5adTZKchkTuLeH3reKJqounRbuNdn9KdniluQbW7Kq1/2lbvI116tOb6bKVh5Tyo
ra/HiE0xKx+DwW8hHVIijZ+WYUwVjAjqfCeA8aJHtYsXqGZOYBmVPxinMUH9E3cEjw9qDJkhfqxe
4x/b+SDGCT2zOr07SaX2Ksi9CvhSlZHTaR7QhmOsAu/jplfH5b6udYTWY6Cl0DQgkFRz5CHINpxn
Ujn3Q21DBDyhI/thaG/RpdpDscJesPAu3hF37FGPH5LAIe0uoX2kVMPtxSwfewP1jZr84JXhNiVE
hnN+a5R5iN4fQUpMt2jI3kA7PtfJR1x8DDd6Zm4hrVdiMOcDP4H3IHje6yOtKEk6y84EwNDarqK5
hn7uZTD2mKOxOKnyWWOPU/oARlKr8rDT04306loCDKAc7bwJ4itQIlZBoJbH9hyDqxSh+FSeuupu
FmelcQ55/pciUM7izHVgQNzhRhHoCCDfylS49nSMZXrkien3aES1cZ8sgdT6OkGlD9W1xYgcFsxf
Uz6utHXXWAwvt4JD0vgValVUHJcCHwLR2Sp9JT/UrSuncLOudyX1hRcP8iAUTWHLuJ6OZpDICQVy
7gwkDOlNyb7WzibbCGqvfgWFDn2pwYEWtOyKTxdmKxo2VCxFgt0fE+zpUT869mveet/P5BXsdZEl
feQkaKG2zuOpQNlUT3Av51g55ThN4WgenT7crAxdSdK/fGhZ0U+/Z0RzShuNC60IiS1K9Etpago7
pMB9mJceyrbf/y7jCsMD7jY6vDpRDUG6tdq0tC7m0iT43pTxUHYaYgWwMEHIlIgXRmXX9r5d+RxX
85HGN5U8t/IMd2V3GF4y8WCDhTpckgR985LDoPwWih44HQWpqj0qNfdHqbiiPdgzSMlMO3Stc8xQ
yUA6L+KwUnei3GXjrivCtPasn7qBqxuUM63iO5L1XlZv3BHLj1kfB8A/hr40G7JRcv46uTK1japR
K+BtR8UOAbox64jG6No5EVsJxrVPocXG0mlDpf8ySGhNJj6Q7iMjzPoHpcS1Q6La+bNEFi2YqBpc
KsxfoIMRxLFF33hqG431W6vUO8VnZOOYXEt4cBItDSV/AtrO+nbMGpoMIuFWNKvloZ24O1LmtuJN
pw9cbx7yBP+mCpPGCTZLe9cIjQ4xCbHh34+CybrAX/dDhfbbswV4N2QyNIoDbV5U9lQqUFDTizBP
FF0EjLs53Uq2rlXfvnx6dZza2GmtWupWZHfPdlb6jO5MEtol6kvWLrEqr7Y115q2wstrp4qY4J9o
2GYoDq1wILuAYGSWoxVRlMYS8J6o1HdKbvokoW4iXlDFIoBVgLaTZthPTu4zB9TyZvBYrW3wK67d
KJ/GsqYD2KOSG7SYrIjPgY4ezXnt9z36JWSXqvrZZ5M3IljauFUWWHN90HAXWw5B8x+VrNvcagj+
iD1i95v2XVZ290oFI6PhiNInL9FgtXMZStzFEAL+ry5ZsxC9D1mafQSMQAa8XkWoLX5PnqZqp5ze
aCo8tOHy12Sj1w8hT3rM6NtYWX4hbS/v9YCY+d6hsCBtf1OV72aW7JGccHkg+g0Z1IAmdCNYv/by
fP6Nq7e1ABVfl0pjRYW4S6tjZ/sokclNKtO1z+DcoDaEAsbSM3V1Z43WZKfL4RmVMcB9E3TOL0uf
dkuc3GdIypCQ2QxIauLxmfhxnLvNdJmEc0jlK0cS+P3SXrvXwF5CfLO0MEZrn6/DaVQzd6w5NiOl
K4JO/QPw1W4eDGDIWo5GEsPT95+7tnnRQpSgOmKAa7DmSfCibKuJ92ZUVbegekO0oVjHQeyLuPVy
EKmq5++/d/XCQKMKOC4QTLn+QXz99P5yjsHwpELagPc3fzTjt6oOO9EBSAhs8dSViIA3Gd9XJxWP
BMhEeDCQlH6d1GksclENpRX1+eOkHzOrCEFLNi2YSKYPeCJo82dJPpK7pDCxtfdWdyRFqC4AQSeO
BESi72fhyqyjLgg7cqCEFIT+1SJneeHMQqIYKTXIOkL1ies3XXuPK9O+7/UN0PxaaIWSIPqQQtdm
m2sVKFHGpLSKxoxiKsMq6TwTzAOS4OoEzrVxMa8cNT7At6Ud3NJ5A7uYrk+TIy2dZQwf0wfDXwpU
vIZPHuKO0ZAvhc0CMbxXVh8wwn46k6fOIExQSOAHWNfNQL5NkOFEV3hV/U5+9tVNhmXSC8+CEKDG
WVNJYIBFUaoRTy/NYEDgcaPHxyl30HMCjLBfI7Cm+lZrL0VxHMxfGven6bGbsKqvE9T13YEDbBhy
8yBFBunOXoC30FSar9vSzw5AnH5ZeKlb5NQxMR+RiCyqGsurk9rDP+xahhw3kXdTtfGIXD0Xi1k1
VPGgqCJE/bpFadWwXEqk06COIgulMvE0QI3gCSLiHqlwmX4T9/ff78OrUcunr35w8D6dRqVGmSDu
SjOyx9udmC76sK8dt58hRIoXTsDfAhjYkk9+/92PcH79fsH6cXm6TQuncnUAUDhqzalQjAin0ZhB
RfdLbQ6aid20lr7TjNnLBCpX4NRVwPUS+Zr3OWoQfg+ZmHYGsa4WTpDLx9Sh+5QB0Yr3ltY+poDS
rfGXNVWeDh4sxRbvwMlr6t3Y2/+TFUO53UTdcdF0rG9qXpUVd3htRg6/r5vzlN+OQEuwAeOFcn+m
hp+25cbFcY3ah57mOMSAsPBoqaubjNp1ZzhYm6iG8A5ytmLY82EIzboJ5jiS5G3og1E+gJIRZJU8
5SYIhgRUJtD4v1/C/8dIlmQcDbEc6BW/btiKgV+ZssSIakPfYw2Z0l9A/Qolg6PefLFYcQN0NVFy
11T6G2FKv3KGs1IByEnSjWzgQwq82k9YAwigQaRbTGP0r4PJJRlLtbBJJJfaJEUNGP6K2b4zUI2e
M19MIlAF7HhIfdRmwLygIsdzfCETCC3Sq8yHBdghlHkqUTyEPQhd8eDyoyFyIFDRgh4ZXIaQKXkM
J2LzWbz6IHwaP/k6/g52M6JtTBJBMwMSd2pD/4jH9w1nnxu4sOxsY/m2PrhavUJXNFYVlERE91j8
RvAQOezGNs6tflsg8sHbv7Fflp/w7xJR4K4Q95J/4qyhz8hkzBrBYX/QTCgUbNgdoq7AHeqilzda
uRy5OArcxb0JoJ2FaTf4G2NYftU/YwBMoyKuWsDf1TRDcqwXNe/A1KC34KVSAvc868cgLlnS7GZD
RaUqGuqfbRGNKGRSsOQaFm6M4cpzDPnXf8ewmvkaZ0apUJqKEuWWWW+jcmOwxJ9x1yNx0rSXOD4I
/blPQlPAbDUPKs3ZacDZrHQ3qRuhwbXM8ctgljzr0/2vSmIPXYyE3WSvtD2AGGVP0Df90gZUzHwZ
/1SqXfFnpH82JmGpwX23EKvYXq9no2t0YFeqGhqg86UHREA4XMs0zPKS9FFdqRurfyVn/PJbl4X5
/FuzYRyEjcVn/aEeXpG30HTjPb0SZ375xOp2rhZ541jVmM4MQC2Hvu5O5kD/4p9Gf4tF3JjFlWD+
I9pCK+XlzkOVdaFgff1JDsBmtCNFlQXi0J/NpPlaqRxY3LmxAo14MxwMsAvA87Ni6SF3EYyAG1pC
hvzaETi5DycHHE8Zw20JJXtNu80G1ILb6Unnvki1QCuhX+meJjkEepYEk2p6Fr01SzSoYCdhgF7e
ukkKX39RPFTNE9xmPGxqnYErYoJ1YzAIGrIDrX4uGToCmYR7yCjH/jkrlFvLgJ9wBipOflJosjdi
eOITGweBeuo0Ba1zZzggyiNFZX8bFXQd/EE9nMzS13Pc1YAiK8RIaXcaS8hFUVCzpLlPDs1UHwkQ
1wEKNYmQmv5Q04d81lzi6E+j8VJDMSa7LlTz1qdN5o8cBp5QhIzjr/rFXoRv/b7UBTzgFBkN0IaX
v6T6QxbU43qLlPpitu9Gtx/G6a+VNh7EcwYv/ALYO9NeyuapqH5l+mVgM+JF81Cp00HGxh3tjSi3
01CxWGSN7wMmNk0Nf2E6Jq1zq04BdkuX5G6Bg5/FLzmCWRB6UnmZoBiSc/VgVOWGiOfaEwDtGVoX
I/mzUKf7unlqFKpQTO6BISg7kpzAF5Q8wP/pE0dXkfry/Wa1rkAWFK7pCBh0B2yttdcemMr2IFLk
YEVzmM0TIaC4QJtjLsIOVK8L8J6pNzbFrmRwCrBsyBkvwD4QCb9UNmwZIT5h5cug176lYNPyk0zK
Q0V2U/Y3Fm3QFt1bCSmIUkQ5HwNOzdDuLmN7KnGHEgl754r5GtChgcJ+Gbf7WGH1IJpPUNefGlT/
2HhyWA5Z477p/QrkVGfIXT013c6G3+4YZs4RhfkQKbPbZZWnNeAZoQA4/Y0rP6e9OzrZxltxBZr4
MmWrW9IR6dCzRKDg0Z6a4mzzG81wqXL4fmWuXVqfF2Z1aXFNtdQ5xsLgVDTJgtoamgBjPQAn3txS
e698z/5zZS1oOISNKvqxrysmiA6SDuxyKxrUF7Ctd0pphrlaYQOgRqyf2vgXU8AjKn83I0jYKNmz
czNHiYWbC0Aeyf3S+h+EQoZNTEiibY38088wbweh5SZwpsy5hbNFkYWNNntq9krEzQd6WW8s67WD
BwIWnIAAXJtk7YE26iTXMoWaYOp+IMUdoCT4e1YPShP7dnNLlC2R4LWn7/MXV0tcjppskAYizYOj
XKdFtb2Lx43r5Npmhd4DNQ4A4DrAhq/XSd8M6CIrAVyNfVj2N7I9mZfB2Ygir/+Q/35k9UMctS8H
q/zP1IGi3hrvIDX//x+Hz79jWb1PYUIMwyEVXB9zwWY0kBfwmTi9R2DYsgcqN87exu9ZVw16gFWM
N5g0KLWgN8jSh03wa5n3daj16fesK2t5L7pZlZiyjN4g2AS62yahgdsXGoDvZw4R9Ma31mmYOrAa
/DdzERmZxuxbZuKLAQByqpx629mlqF/b1RhaUwTlo+8gHkHICWIx8i3HR2AM6sILDqDRJ0FX0Is5
7qYZZsWD5arDsI/T3J+qMJYvsX3P4naXceoVVgDJelkgyBmfpy7+oxRTpNuXEfqQYprDxcUmq8Y7
At+ShYqPAM6LieO1QMnt6pkbf1qg3TUqFq2V+ooKv3d2V7TxvjWEz7OHUX1hWerxUnWXCMAC4ZQt
/NEGSKLcFcNwTLgaWZ0KaBhUOn0SYWk2XjejEj+nLFD6RYX/NvOzRJIOVY8OWwTWgHrzw4rJccpe
ljL1KJodiWtvUeJkUIJayqvlFB4m1K1h0sKzNCjA6lFJjEFDxoGAhWSBNtnuouZe/pQ1F0ytZ/4Y
mWv+tsYAd3l2y9pDX4akD7MGJcSTaM9af0oQvxQ7G5IgBxiPq+ah1ALlj4PIsHHFfKtrt0tAM1Hj
AKYDiE8vNlWOXVcfFLD5OeVhWpiB1s0B4zrMeTiSY+HPzautPhX0V6lBXlH5ND6kYPXoOTkguNHx
YnP13NUvM+3OM38r6wQOO5qfQCycN6WX5wOCUxFa9XtZNYekbVy9Ax8K03nR0NNCBdMzf0/DsYu9
JZSyuufvt+/VgwLMEkI8lDDVtULEZrKzO7UFFM7DongQ6T0OStpc+q02eNcOvQX0G1UHlO/x9H69
YTQ+kmHW8aG0j/AVat8PZEuWsfw31qf+8zdWt5jdSnyZA4dVlR4aJkjOMnSJI3cclDnHLUz0DxDo
EGFEJTa8hk1sWjdLFXnZTSKZHp35RkfQ9P0MX4Mb0Tn4//7yDxD0091KjSTLK4pRac6hToMOgC9L
3u0ekEOQtQEoPxmtg81bdmXp+5+gA/IPFHh00wIEvgqkBphSNNRSjUg6uovi8O2U9ijwIChE+GuQ
sOoJYkCQ8LQaVH1xRJMssKDqQ03oQcn2sX1XQ11HSnJTgpFlaM8GpqmK31OI8zSS7WRZ7HtAfulv
Acoe4Y6nQAaPp4kmqPCrw7F9Nsdw0TfZ8e+NOV3u1PVKo1oEQxUdkjI4u37dTeOgJHAnIkbUEDBx
5kBWdyP/kaQpWorQV4ueZQOYfPYKfYP8cu3B//zhZZt/Wkxp9ZynMT6Mg4yNBHETpKvbL/4y/n9+
H+TWS2MiyOnXuiZmFOmkC9OAW0/n5lPtzfSSkl8mRJDZfHGGV2GAxQ9KZuscsi6D/xaI3jrAVySR
tAQnTnkflJ+T1Ub1RN2W7JLmVRb9/VDMoJJF2nRQW+ouqeA8oJlpZXglNyB6q9/4bEAheVZnWOQz
NAkahjNoin4VC89gLW6jg4HDMyPNi0Hhy1NfBQMum2LcjBT8wQc5RjKG9nPQYHMGsudmLH0NRYG6
GfomEExQ2Vpta0iTJ61lI1LLcnIt/SUB9wxhJHeeSII7zAEjzd7xxAq+33LX7hZoq0FIhgUE+cfh
AL6uaV2UBVaEh0kVUn7RmgfkC+b4AynD99+6BjODFvTfj60uS6ayrBymHPsLmV/SP7AWNGT5PvMp
ahAOJBTnrEgONc4loqcxyT1k9HsjnyLD2CL4f4RjX/ci0uWlZbMDogfC3NVgaMwMOo0JiRQdHmtI
XVG+zHTLR820sn5l9Gmu4axAmluJA6c0xo6hMAGkwBki1CwUeOw8d2BW51AoaZO6c1TjIEpoQAe8
d+OdYaoHEFNAUhGoP03mlj3Gvxk4uk4i+baR4xiGtbZXNMzJxIsATkRu+6gsxW8qQJQUfnDTR33Z
aEMLHXvqjWf1ikQLn6UwSkN5WcO0rUAqMceOPuZSj3BcTbCPLPOlpuiiMe9Elfiol5hgiLZoadRD
Bj081BUen3g/ZABgW3Mj17u6guBhURXtIA3koasV1NMO6EA86FEFjpQOK4m8fEo6MLJyNNJRjHOW
/42J5hbpHDgVzNSZcz+VxeMMYqYynKtpP+d0b4qnlD12UJuRdG9m6GcAC42K36R2HmokYNXD2EOa
BOcXoEy77w/EhxhgvQdNGBt8qHgAp6zue12bRjtOBFaR/1Zq4yHP9038W3GEB45TB8pHZgRZ81bb
9AZWjvsJfhgavelz24VDRjXYocbvc4v4LUitiSUPKG/wfjxq3QN4WjaKG9+P9+rym7oDYz4LBjVk
bZOnWnXf2VmL/Em+TRUIOBDmqfYT3CkyiXaTE7r0GPNRLS7LfLXqnwxcXFbVvgaZsppuqcqv3Cca
7JaW2jsGY+DB/Ppq1WXiNFJlelQ3e5D/UtQbFITrHKZLHUekLqr7ooTOvPkDlYU/gkgGw0qa09M0
zz82pubfiBNjAZF16XOAQus6LAENnZsKYo2oaYwgBem4NxRE6QQl7Pkmnxcful+afQvPSjzgIK+h
WIJ6XmIDuELBZBAwV4NMYWNQ/8YTGBRcPwGJLOyq9R2HwzFm1AaTiJIntQgKcTSAg43Y4V0HbbZy
BjnX1UGB5+OT2m7Q6D6ilX92NyggQIgWX8U1KGkmaT/rZqfD92xAIKXvMtB5efEYW+mtjOdwJua+
GR8B4+8SqNRMCisEGwaVJuwzteOiZQKkyocsqMDXByboU/19sBw3m99QTf45oO2yqd8ZXR+0dPJ6
vs8ACY4o9lXFsU7lyWhmt6zTg0S9vfGKlHpggYfcfIBlrdeaf2QKEgBFEGn+caDH6dX7hh3SzHJH
hIty0GFD4zVIpIZBQif5t4XzFhME8+W4unPorb+aWgVgb+sj2HhHBsEmm2HjMEcScj8QBNuyOLao
Wg7NEX+Vk9pDLuzCaEYVcPOi+r6h8AkFcx9bVanuDHAjAF9t3JJX4nTsAQgsQUdQgRCvr2ySxGmt
2bUeGeJpHNB0g6J72BguZEr5Cpax1Yb1rILAH25svn9DC02Da83HgwHy0/qyIFVdQJqkaAsvQB9R
BFU8Of2FkYubkgFEHAiJkzuwcxz2psnXvrSg5Z/x71g42veLoZ2yMaKrD8ZimgRlM5jnKKd8vS9m
pYb2iBENZcsOjNrOpXBpHSFvFtnOhrGGDudXchYVCQ9aWXpTaxwXXUvvCF+CLIJCdJjSyU/ET9Ns
/J4eqkbzlPnVRFcf8dCVDyjkj2LfpVjITttAZD5y1tVx0pf/wc8YGS0Soa+jJ01fqoasNNACQ6X1
hzmYh58dOWXqWZhHfHNW0OCtDmvr0EJOkO1MnHO7haCyPqvdzujutBS5zzlOsQ+eGPuRT2BP3TrQ
0JYgHQSD8qctgn4+VmA94i+GcgZeAZfd3/rwqDupPzgw28qejeYs9MAa4EOnQfzQlK5lZh5JCHjK
j02+41rugqDmLnJemv2moCJaKsT0R9v05VmTLzrA9+IEak8vj9X410AFCB2ZEr+FvKnqNxZ9mZV/
Zw1dVxbNhPEPu7KVpt3Uk8Saq0BhUKoRAShxs3rGATWxuNhoG/v+30ge5nQgTeM3Qq4KM7ev60S5
Ie25ZRogYc+ml8pUXFlEAhaTDXDI1wSKB7LF7L/2FOpkUUKZkM8vLKCvH9Uh842LMlcXVlwB1pNa
tS6sb/BrSwsWEiUq0uW7BQgUlHK1ObYwjiljNPPrn77/9R8so/V8w7Z3sa8DrwWT8HUgLMkHWjHI
VcVYujGP3SJ7SBQV8lT9SR3fEDdOWnxp0oWYd1clDSR98Gs2Vbg2lbdtVfiyTg55E7L8RoPi9/vR
XalYLIknuN3gtZkwUF0ezM95LpyrZ8uGcDtzHh0NCh81e2Yj6lOoMi67g8CiZr5oEyReMt6NOqS1
UCi3BpSYquNrwvZ0kR4SYIbfD8y4tmlgSoo1REsTUKFXseyMWmFncmhs4bppBLL3Rv2Ewiw8ttLG
Fyjk7VnlWpH2XtzLe/7K7rqbEkeW3Gqq1wu/M13F8i2Xhs3f/JD9QCDuMfThMobdgHaN+6lDfBhc
9t+P+grlQIOxOKhLixULfC9XozZF3TMJwCJq1SNDKOM0f2LlQTNuoMDQBtTxIm5dWJoEZCtvvRY6
f/n06jY0FNYbtcCnEdq0eL+GGXD0PB8A+Htj/lInwL8SfswV/XY0zzEdj8/2+JpBXz7+L87OtKdx
Llvbv8iS5+GrhwwEAgFCAV8soKo8z7N//XuZ1ntOESKi0+rW01I/pbJjb++91r3ugT+RAY76QuSl
gbLKdfwtoGsuYuYIOiWzXItDaO4usczObEX/3vLphN/3xyZFSUjHScRss8bqyrWiTSjfoCjyET01
ytuF93NmVSm4Fy4bkUEEwilGN9XASWYRqYe4vYqt374g3vbFR0ipHB0MhGyZiUsVc/GfL3vm4Mc1
xFjUoghIxFOPzjxsI6uiccUf+MgehIAqrJ6yRXZ5SC/zJvhiT/abLxdbxhj/fNHRWFVa1nIxOMhN
9VRfB/nO0oBw9nTpA/zL6D7Sibut9Ast+KVfebLR5U1WxTFbzaEVbnr9LwcmrOcJhfTCR7vk+3im
u2C0z5hR1GGSf9OHCeNYC/EA4YqKGDZZDUJCcamMN8V4YQM/t0jBoTBVAl39PkGto0GLo57nKcYb
niP84qS4Z5lSL9JdptMF5qV8BshAXkRZutC44L+c4F5yUxOUII/KYfSPSRqtGDxu5Shf1cUBo/pp
IoMA+fDyLnORdRRxgFN4KCMOSMd4Pgy1SFRB5EbZsDKC+Eq5JAY69zwwvuNFQu7+PkkY+9gysCBQ
DxjyR/2rTleyHAvUrYgjB712w0v21J+E2dMlDbKz5D1hi8xg4euSrnwRweXcLlBgaMvRYe6CzVwx
ZmuHu8b0r0Jz/Ful6U6scjuDGpOECD1kCejprSkOiwuDPgTXQTnaYo5bgmDdW038Jkztqh7EVUKb
8fP3fq6uprAiaWI59JFznpyqhaWnSqrXyn8YwJEjxiDyYDKtpO1liuqCGIikakhjr6NjiPij1QBV
qVIqIbqa0Qt0oOmVYaymbslveEuglPj+lWTu6CAdwLvKJUKQu49WSQKfuI6ulMFYjYIxXjiHz1C3
peUlm5ir6ioEx5PtBOKIYvgqPwVCeyDfGDgAx/i+9jsIpFbyxBadXfq2z6wwLrls0AC/qDdODtFh
6jHnz3I2EmNdm+80xgmLbJr2gFL5vG4uzd1PskmWCQrQoYaqj4k05empsk/T01gsfFM6BDAiJ+Ax
hMs53pEpbm3Bc2+1+0UqHkYMROQoQtatuzCRw3ynMXi0kDQb4pWJIUvIC5tWo6o5TVvizSL8hWQu
dK/sydBp0N13uWT76Kaz2XppVMqmwRm1/KauqgtF/rlChHOOtwYUJC6WLV8/mcEchs6HvHzIjGSV
C81Wa5KrKkgOMIJHGGGWVu8CfbgyGCi0LLpBu7SPLR/lyUer437N5AmLVKZSJwunowzKZBVo7NMM
aP4bCoGnR4yrs9SuOx8qXoefPepeUB4dmLGTmH7QoOVgG3QjlbHG4WElRZPdTrD1m+gxN58KrKbw
o29Lf6+CPFw+qs+t9y+3fXKKWaOiVIUOOlD3u6HHxED9u2xxiGhlqIfp8NamNXYph593jHOghI6e
nykefobEUpyseRZlwUPRpUPS3afBxLxZcQCoBJZR8LEIz5NuNZg3DefchSsve9Hpe5I5RBecTtT4
EL6uFFJbcOIHjDp0uFVAX85jWwTQKSmmtXf+KTJ5+89XVzeXCqMzXj4SHzjgg4pduszx+vXiciKD
JRmVdDCHNz16DuX9suvJAqbNSusk/rZN9kNxMzPwK9jnhktjg0+TvNNfj3/eUjHBJaVJ+3oDSZ7W
UaAJ4gETsXrYZ/41BhFtv/bDjTX+Bh23+8YN9fuif1Pzu2by+uneaP8U2VtNlLWya/MbXX3gT4/N
IajuzPFVHmabCbAkuFn6nvDvnkgByuKbIXlS9es52grFFTPMRMR6dzLtMRtspfTAYLAui6drTbvK
4usxexDCDWM2adwMzU2u71p9F2dXgfZbVK8VetleXxUtKJw7+9eatE7Ctepvm/zGUn4hCg2Tv1J7
2za3kfRuTpE9aNsOsUJn3kzdHqiw6P5IOMU3x5ihcM1hM+DmaF3l0dNwSTZ9DiOnC0dJssDAy+r+
+oirOWl8Aez8kOFzjcUaUCv49JqqLQpSMKT3WLqqovvFhohzLhRfW06zca3mH//FSkd7hAkRXTi3
822xqTFY2Mi7Dt+ycgdvo+MoM/qPYG3WyIuPvvWYCU43v/984XOtmY4HMrIxsCqewXLg/VOSi7yB
QI0G8dDG2rWpFuuSxKCwd9T+VUzelS61G4lvr9aQYzReOgi2Vv/i+Rj9k88sThUzV8fPeMbEw+9C
hr5/5oichClzg+Xwt4h/jHP355s+hwwsqCAqdAKzdHJrT266xAtYIcrgUMuja1CbRPGVTFJ0Qvdq
5a9EWJnjvq5rd/JvmugtUke7sl4xxlOLK4py/WJVde6OMMBAjcxUdnHnP0Er/dpSi2CIRDRJux5a
kxZft+VNbm0DcS332ya+7tWV3N5U3WFMrnIq1JYRiFcU26r/feHpfDL+TjYOdgwD5wOGP5xzJzcz
iwkJJjTVBx2ze/SG0X1q/lbC9x6AK7qNwtsoeJEgkw/iOlf+tDWO+VdVcyz7fXmHpTzDK+Z0cXHb
p9f0FkrlFf2L1oeQQ5+1brR7rbWjapfXj8Z8h3UN2rmEScVQKCD4G1NeWcaDGX00Q4/RA+16+xJJ
f0Sm/jFGTw0Io9X/HmYs7aTUnkzy4+c3I7yto8fYv7N0NxxezfCjQcKVTk9Z9BCbH2pJyzbYpcEc
pD5OJTFd1wrcPbzDw2ZfyU/0jnMK4BlgEBTepNmdVT+1VWz36otGfTMYH7X5MNQbQlv6cUMIVjof
hOTD4vTsucUxvpv1faIdE9kDcOhIc8DDK1tP6PjT5H1q78I/PbS1YvxNAoKt6bFrpYazkK10/bXG
zqYeHQGppFUe1WY/Cr9R4gDkIR4cbyT1qu9ux+EF3Sk0/c7Ro9KeQGR/fu1nWlzEptQy4FLM+07R
sq4XZCMImvkgy3yciJnuO/lpTj0cIC6m5Jwr4UzOJPAKXQY7OF3uGRhTVcrZjDv1JoxIq/Hf8MkS
fi2+SUxoabgiC4knM6JL/hNnCnATWJBpOkMXJHAnpZtpMZcyJeY28bCjIoBIIkq/6va+NV1SCBTr
/uenKi9kmpNvCX7HIjU0aLGxYjnZauIpoe0l84adcPRtoXZb+fO/CDtMG4WqCEGaLDCCv2lCHtvI
aS1MkBxynobMGR6Dtz51GiQRmJfP//dXbmK/ynuAo4MW5aQwm1UDb6KqGfn83uZ2Se/Cu2VQ/k76
OroULfD5l508CFyNEJCDXGO6cwpPdZOedLPUDgcD73WMKDfFewZ4siQIYu/mCe+Yxb2Kqa2+toNd
C3b50cv2dGRzxmU9R0+Kn1rBYM+On2PJxrJSF0Bw7fYXo1fhvkNRstB+7RE7YpUixVYLzOPJKrHl
l+7DSO0ksoUjquDxDfKE+cz3w/6iUhnRuj5lv6fCVm7C1BZwm8icGED9jeFV8CziyqWDWdvBi0W5
/pRhD/8av+Z/VOYtvxsRUpkzH6uH8igpdnijE2X4ixmr8ZjcKi/9C38AiXP1INrdu/L489pipvd9
cQFTkKm0TIigJJ5s1E0YYLDuZ8Mhx+meaWRNlJ/rGrfma1XbnKa0I+md8dw/JlfaJrLflY3gVHvr
g2SQp+w+ux/ulZ3/ZD7xkJXn9rG/LY7zY/Mmv/F/xC/T0/T2WtzPjxWdjbT118F9dRieZmyaXqOD
+bvcoagY6XAEPDOwB7Sn58i34QLWTIhShAjukkRIxZi5sDIGN2i9KaSTdMsJcwZbDd2odzJEpz7e
XTb/DJBrRA4kLopx0o5hd2WUCz6UXP4aF+dPfXCYajBCZRmQRgmlVXAkENzWVVTXGK+ixOFp96qN
qwYKFEmwO+IDStzKoYzYuF8ZvxMRD2/n5xdxZuu0VJl5DOmbZ1wKcNHwq1zR+oMOgIWxhu8E9aZ8
83/5zMB/vtRny/L1M5Lh6ssi+xcFjPFZj/1Tb00Ckwy/Z5tmwqtOpELji+nXqcO43BzinVo+WL7g
9kyxa+ZAinIPqO/BvU7IqrWTzF+1uLEVer/C73nG3ruM41VZ4pQpN16gZG5m3bdSBNBF6o3xC02l
UYPKJE/R1P+aMGiMcGUVMWGfXJPSjdQ9s7qajOo+YNp0ac84YxwG04d4DUBt2BbfBBehUZXwtIfp
kFh83+K+j/tbXXrWx71ckfEQ4oI3T9tRfA9K0wnUzIUkddNGo53HWLcP2WOfzFtmGvir4YX385v4
/tJlbkyiXEMbxQ3KXzf2tsKYVkutESXkliqKwUyKm+1RropVLj3P/wUBSqbBoMaWoFSSqnNykPg+
3HepSIZD22P812NDG8yuJvKdc2FT951hEu/yTFzJYrVWxt8wHUkoYvk3FoeJDkPniipXGOdNKq4F
HFXVCImf8MsQ422j1p4lNHdRNLht7t8P+WAvTIVSmS58Kmdml/wMrBJox5fZ5Te1iRAJqWIW48EY
dj3+1vlBYkfwl9onusVlVKJynFEXaOug2ZmeUbxlbPc/v7oziARfDg63bJmcyt+m60bZKKSdsG9W
qDf4XLPmSIlaFls/vx3yjM+34MipnEDZXrjyd2z/y5VPWQliPliREXPlqblWQuJ5TT4wkxQG6kxP
klUoauFWEtdEMa70cXSx4ySqYTcLglfpvpde0rF8lnUn+wmbiAkcT1weJMmTZYzraJNOgzQcBG3G
klZbV/T41QSlCXHf2KN2VrYlnOi6b45d+jzXzbXRVY6m3vMX3oxSso4UdUnjQVzxHEDFTi1UAfL9
hIWeEnd21gau1Ys3DXhAqAQbHDc9P/rt1+qfQomuYr90W/G+seSV6SZC+kDUAJ6pM2kv96Ls4HNC
ZWUvfnx9+DyX+/IqNQLmy5Kn9+PziHeRLlJCwPKTJWUHCekm7LGpbYpdLX7MKBMs7TmfdbdvpI2Y
kKIVbHBhWJnqYrA1bwdYqNbCBPGVV1rRTSjGsL3BRuvqTlIqXE1EN8isXT0bV2XUrjNf3lWicT/M
2QVU8xMqOH0R6hK7JOI6h2vfyYvAJ3aWsfTuDwZHHMzabS1YDlx72jMA8Ud9OKjZfujeDJhT1fxa
6a4ifzSyeEteEl4IL+UgOBkshCAsMDnK7WRuXFGXSN4iqrTUyW+INlVxrdcHacaG2ErlmznQvCKW
n/PUY2CzVUOmuIwmLyx5ZSmpT34ZZAyFAxL3C3Dok5J7ys25jxRUuT62tkLxkmf4Z7PTRLnkxa3g
Vs2HNsrcKG2NHlEOrICj6ggHZ8AbZhG2md7qizd34zZKQD7clPteKwQvrbXxn6YuXUtRsNeqYifG
L53wCDfHh/GWjIaT+qslgkYre7tEOmFl92byt6YKMUywYc2DE7wyh2MaXxvN1WIz3aYvFuPiNEhp
+twQa9es8G0ZV+Klga38lsboGI2ak1uzl4W/Y2NgYl+6siCuzWBCJ/wSh5UrwUGrYj5rw035NDI8
zPt+svvxQ0AWXHU5CprIlVqZsmepOXO3EKuVeavg1j4a6ZoVyjenBtt8/hAi7Qr1UdzPtsapHHXh
ZurwOpVR3hyV/NcgOYW/ayrtIXksBVC3HCsduGl+8TLgk2AKq1F5aQgUrDBvAN01+JuVSd7IE0W2
sa2i1IvM1snLv4reA928j9wp6DZtNnQoQ3D88a6SMBR4ygq8VbvnLBI8OTmWfg3FMrmx8vDCtPWM
K4hMi7AEI0qweDhjv56tsDbynOzL9iAswSNw/LSDphU8UTQuJPMVoIO18Ub7loWt1yUhMJLglPns
9PPsVFG0SjlJOvKPSHnGjIY0dORUbS+tAyrOtJmvW9l3CvFoiU9GNm5V60JlfqY2+HL/J42VJs1S
Ilpxe6iFV8Pc+DX5oJqjhvf4Z6uU5j9/YWesKnlcfF84U+Es/S3KRZ/jVM41qzkYxu2QDE7d1l5o
NCzwyBVJidJTrM9U0qNavOXw2RWrkgKPlMtnWSqQRsxrvStXMxq7OZiPRdVt26JATWf8aYsnP532
htr+HmDMC+96O2+YwDt5anizug/EVSwBXRzadKtpTcfxvbN4S1KeuL58V7GR+5K6TctXYEEU2+GF
XfPMcbqkai/J95BOmQd9XSgD3W2emnVzaJstIwWd/c9vXrJwR6bYhUtZywb8fRtDYyZTNKCgOGm2
ukZNZkXUeyZpH8xXH/rMv1LE6C6yrus+pHTI3VSx7iqhxJmsvBaa+taSKleR4lXH+dRh5jnR8kfX
pn6saW9UKYEnDVsmXhcWZjs0LFWMFmN0a1pJBvEqtuhKQUujgWYdcoPBRbbOhc4NNNwXMtNT1XkV
j1iFT4pjhOFrrpgvldi6alivWyBxn5gvtTYgH0srTKlDcx2Nry1HXhUbroWTYNsPq7xCM9ivYdPK
U7cq8tkr9qUVr2R1urIKLIsD2WXXSPJHXDIYPavOBOmhTOtVMGDnO1dOYpVOHq2n+m8pfph55BjT
qmrYa7yHUUQRqfuuJLZOvF12Hrkgw449Okpfpba8UF0qZ9aDSTnH0FOiLv8Go3YpobxDqQG/F+uM
nkHVVyW68yk8KHJyW+uqY+ZEldfX6ILcjHJYk+2y31Uc88vG3Ai605bZvutA36rjnPuVXQjTQaEJ
ZbO3xLVWPOVqzoFs7vXsrsc733IjP9u2w0vJuvdN/GEZrMjd75+/8c/UtNPVR4Mvg+0T+Mh/vq50
P4/GOpTK7hAUd61VrhOjsluzEaDkmw7hMCtzWqyRYF0yAUmT1aBjReMMmHxMdfpZ87SoR3QlvYYA
zElkTV6ib1Tcj0tf+5M2q7xJ975yPVuK42egzL7o4ufgd1epqlOilU49HvR0cubxcZ6MlVRSCIZ/
ZdkrcMo0LQcuLudc5y4mDg39fFBy+KhGujEKbWVJeKPjwHApG/1zfP39sSgU8RBlv3NlGkkrGMHl
3WGI9JXWibvZnPCpD1dpHKxjpgjZ8K5X+nqUdriJ23oIihQ/YEBrx2rPFvUyB+pnYgvxCpDx7uRu
L4j6pup3eY/5LmbjifggWqtURkeQXSuqvDZFf19BKq+MlUVdwIe2CVry9Obqauhvm/UAWGSEKt10
B3NEofW8Lnu4fY06OSrmOMyuZTvSiDuvMkeYcCxYSYO+1vz5GlcPt8OvuVppmZc0HhobZN+BtNO6
35a1n4J9Jx3Jonda81YQDhVmP4U9iZNrGFu5ek+ncMM5P8eA6ZJTiR8GZS5nQoNLD6T53rwRqUsk
ZHB1BIACBAbqWBa7YvH4arGoCAxzn4dPF5bumX2TPgvfBOZDoKAnw5YMqbFUCUhmw+i9DW+VbC9E
Fy5x5rxd7IRNDV4AhaZyct7OGJsnU220h2Z+tcpnnAuV/tiakFEqD+Dn599zZugnm0xHiPuA/YKR
60knHlXmmCXx0B3QWnthtsJ0p1GiTTJnnv+UdY2DU4atl0dqeCuc1+MASSaIHZ8NJr8UXXVmysyU
hskRvMyFUHVaXAc4mvSBlLaHBO2Lf1B9xSEy0qivRvPe1PaGwFHvK5vlBvpMe62z+5+fxplHb1HX
GwbPHRrZ6ZDZbHvNav2uPQTlUzqBJspCiH/kMZJ+LSfNzxc7hx5w1qv8UjjXDO5Oznt0ZYzQBqU5
4CNsz1Pl6JjDxYPdd/mK9j1oAjfT9kFMvqEPwYLSBOdb2Sq8/CIJ+zuXDcD8n1s5WdajNtQN0Hpz
0NgarGnN571K1XeO6KrEpbKYHb0E35B3Uvfy3zwFCSUgIcGLQ8TJzDVHRlboElP51jhGwl5iO5EZ
DRGDY72P+DibLwJzVmM4FgqhOcbNg4/+4ud7+Jzrnmy8C7Xo/9/DJzT9Dw7pZ3oAs0JqIO6JT6F0
3TeTOwZvC9LEKr1rg+Yaax0dD3Wbdg0N3uAIhuT4HEwwr9X3uFxKQxoenKqqj0p81DLNi4kMVcJ4
ncwfcdbeys280YZfvZbC26hUtxJixigRxUbndZPiNfNjiimEVQVeH86rWVbosoqNXnO+J5UbJARz
jzYZG54MOGy2+dooIyfofwU6gVNMm4bUAT70QaRxvkIfEASpVwbzqhfJg64RBIFEjT1R7O027jGq
CMRbQ+y8Qd2nxWD72EgUlDtKldhiTXwDPsRd59Vhw/47hY5vmd7I/ECdLnxzy9L69uwX+ZmOdRjF
6ElD3VoEwihF1RwknRYn8YxsrYYEZ11aaJ872fcLLZMySDrGt5C+cBDCYUqThmGuuGvD96hpV6mm
387aqxoZvJNrrLuquDiWbDP4hayoWqMpWFW4S2jzx2y8BAmVFYOc2CK8JDkuhdXAGywm46pKPwqg
jsSwbIW3OGoIHoN4z1nqmWBvrAbFXBV/ikTmDRPI9ZDpxLBsJZ+jMQU1kslI6vYhwwRIER+CL/+a
AyZYJgwLmo889wz2nwwISK2zvTRIV/lQYul9X8ZeomCX1umrcHwRzDtmkXbD5tw2g9eOg4tBOZMl
jMSS5LrGKqxHzVpI/IGgGnGirC8UrWdoWewkKnHf4PoKPOqT06tUlC6vlL6h233VasLcHstudDsA
M6xl3aBuPo8O3BcuXfj7LJQLY78JSZD8PWQzX2vK2jDDMJ2M+pC01w2lvlgfRfq/ut+KAZQMi/pt
lByj3/vDgfKjFWjy0g8S3cBqH0TMHyxYp9UlEc+Z7p85KYRFUQeX5EQ5eR5pF+XlpJb1Mon2AePg
hbrYoC02LIR8dZuBUWpg7A3joKKT6H2wmdKwcQmrSnMNrdgztYp+l2pPZ22gIQRJu5XQHC0lHR8t
p+PgZdEvLS6vsh6r6K55/nl31L5/ocuoF7xWhu/G/578BK2RfHyKxfqwVMWtObojXn1+n3gBG5Be
IX9ivIugfBpfx+C3TGhPoN/WWUdGjbYa46M4VA8SzDQpq45J8LutcMqDH5yiVUkgAVPGe5i5pPJx
wWmaHKJE1bimC52DbCQWqSZ4jUbSX2pfhwF+kOyOurIoH+BqMqAYGhzJ9eEhFiUGQPPW1DoHFoMv
r5riD5HcK4pGi/FRzMNM+Db1i6jg8gC+7ixfH9DJESa3imj2qlTjbb2PLNGFAS5pO2tGC0MOtnXJ
vPP7SudyTBwW3jJBp58DgX9OK13t0yHJ6/owTJlXsY6tYksL12VYTeD0kerOxTLxeyu6XNJUZcgG
OJecDuoaqzEmw8zrg9nc4+R0DdHeKerGA8F5yP1LjnNnnyfkThhNzKTkzz7pnx9oBfjnahHhsVny
MI+7jjBwzuR5G7Q37SWW/Jmx3FJugjTBvoVceDrKLyj39DENa+ivQG3Jdcogg8Yk7J8Bp0EdaFf2
3bKZ4s0krtpKArENnDIh3aIhfJpYrJGue/vzN3dGXLDcFX6akEp4iKfbaKp3rWhkRnUwrX3TxZBt
FunuXWHsQTh13KEoEyEnTTvCs8VxNxFK5a8AsGqhtJuW6FPfwF9nH186Rc/dGBsB/Nfl3XCQnqz1
MPPBh6akOqSttQoROBQKhEhso0AVlnGPCn4CqHEN4mBhLBdiajWzLPMrhRJEaWO8teRVyXEwSzux
9IL+0ijzP+SLL58jFTx0agVnb+SM33CTXin7We+jkvIKdYVLx54SApaCFDrZpn6Z8PbHVmpvaW+G
dB8g1MYQp90KtPSYDuK4MKPO9tAWKZCukM+ROqFup84lpZIghhCGS+PmL23vGNhyguBHQAyuHMHW
Jv91BRtKsNxpcOYaKyMyTZ2WkgtkIycLG4cal7zpjA4VpnLkEQ4Skavj9b/y9/yXdUzf6j15OTJI
52NZrZLag/hVI4nV72IBrgIC3Su92NTa3oxvkwKghue9EiImjx4QfPa7a9yZojBcQzoA8AC5iKVN
SZvcribFLaDiDR5/a0gy2ELHAg9yyMCE7w4lpfIyyUF89vNKPtPlIK+jvxExusBx+VRpJ9dZnkl1
Xx3EBkqcoT8g639OMLuoxoOvzncpNhsdGZmxFVw1d4nU0Fim5VWBz40aau6Fuzm/fpeNjP0MNrF2
UiYQuqQNqWyVB7X+qKkzxclgh36FggbNY1HLK94MDS8ZkQ/0moM37M4oyEtSzE06WHY7Z245+HZL
MRPN1UrPbmNYHyPszxzorcTmndFVo+EPOnnpGLpGBYsYkCNqiXkCmNbCaJvl0itR0G4eeQskmlYi
AxnmdZmPnjhw5DY8pPNHGrVLG5iBi+r0CG1wUGIixPxjvg/HV4rHQAROHUOaIvEq1CxPwcjOUnad
ntyqbqH03gSbLy8mGnmG1I6Itj9sOqdnFlpUBA4G62qO3YjJYCTFGOLOdmQUzzrpu/JOL9cN8EZb
4Rz3LvMQliF7S4uqf7RwWuqhWKd86WpU3YR1+WSU7yFV1gLZjzoj0yVUEiINU6ZlAFmJltvq5RWb
ZuY3ttExPoh1T8whxzylcnZMSEwToVX3rTdyqgfWIVRwXAuDJ916T4jvK/mWAF/V24H5x4Ulsbzx
L9sFkRyw2v9nRZz0vpYUdbKVBGy12bosYsfIRWhcLwK4dZwdFBEkbbUMkbS/A87AOQx3v23spLuk
vj5z6sGFAPbjTF9kyCdITGZoYZXGQoldF0UdZCIw8sWVjhaEfV7qcPrtnJIdyVf/qARFGqlvj9Jm
skx3xqVkNgTGyJcoOmcO/oWggUMoBk/IyOSvVXXnh601+365PJzBJAxxeAlN6CGNU11uw8+8CA2s
m9MOkj8Z7l+v1auClKJ8KA/M41O8HngJcbxVm8cRh56fX/rZZ/0/lzLEEwA6UpUAVym9xE/hPqQn
4RStrT1TeQPcO1QvvNozHGRYqPBm1IXyAr/mZIkNUiEbWcGrHcrfMSqlwp9WseKvq7HdMKy+7fRm
I7bSfSjeyFj/zzFWBmUFEW1ymkRx6HhAePHBLY9pT6+iIJ7zurp06wBptyJgHZJ5uVSSsdR6Pz+o
M5DccutQywEJmegrJ/ulpQ5DIUgsgHbInTk4pkSUo553MlnxcEvvqYqWDUfMJ29ZFUUpbS8PBT/5
Aqff6L93cfIA83gQ05TmaGnuoglotPrbDq8SJ0rDqQ6xN8uMdZl+1AUdySUzmjP9D6QSgpk4MTTx
m/bFj8Q0LoquPOAFukzpYwKtFmWdfGkn+obCsTTgXzEjhjQPqfdkB/DxelK0kZ+HvA8q4HtcvYQ5
STnoIQmFF+SbOvrdyp0d5RfKzeXL+vJ4uTD0ZeBGWNPfvdRivRatoRebQzFXXgXlzLDeBfGjS7wQ
1LFP0w3I488L69sXeHLJ5d//U+OTnTaPkTA3RC0SFcJU79GyXgLziMVQ3r/8fC15wZC+/T6gRXhS
PFw4h18vJkAU75RlsloJ1303rlELuiVGJKBvywxFEBnyGF6ZC65OnW3Bt8givD3q1YDiZ0hemcFq
DcwMmCgIU3EPEdyxpR0PjQsoxrftdnkq/9zo8qL+eSqAVpEvCi0DUtXjQHDi5wX85Ai+SMH7DtR8
vdQp5ilFstzqC1ATN9gUdZ7C8Wse4IzxYxeyhJTi0nJhhX/fCE8ueqLiSnV8hCA8NAcz2TYi2Kfn
h1urp5z9GDfh9BHVosMO40S6sNI82ioSOEzxKDW3nLdy6Y3qPim9plr7uGSp/rVyNxoeDe/P6+Xb
B39ylyeHXiTJhVT5HUIx0+FGs1QEoHtuy4s5Omc/ApJrsJiCSI5k+uvrBkJLelUvGzoohta1ch1n
JFFQ6KAUiJhLyt2LKWjrWLbWIpzULNzDxozi2DN8bPmz3eSXaxHyw88/Xzu3CkGrCNVhNiRya19v
S8nqxCqarDn0cv2nJQXZ9GW3jgUsdh4Lyryia1cjrEod3kQYqyvBpx0adkUnbv0YKpf67msJteuh
YWSni62XJZoXQNkq2FmI1Sbq2jb0jyRdz+OrYJgPybQS6veEoHgZFC4iSp6yeJJ/R8G732NKHitO
QVVGXdhpw5swm4exqTz8y+8b40GCkxAXDUO/N5ZuJLcP6eSirrfFkS4s+B3ylZIhsf75IZ17df88
o09blH++1F5WasrrnIkJfWFemsvqXQB5hSSHGQHERaBCXZ766SaGQbxpkHys6+CcX99KHuXJUKVy
fZg85SPaWxvZ829iV8VJwBbBBx1ITjQq2+qvsunuxb/QxPA/eB/+mI7xm6FD80d+bD58wqGghFHP
EkRc2DNhZ7BuI1v+8B8GZoyPcAVT2/i7j9xeWjWlR1rlz0/us9r54Yec0kYTMYyLrOKHpMEy0Eye
ym1wRV55XTEghgHl0njjoDAsoigHMnJkkjbrEoUgQkAh5YJIeYaUsu0/GAfrEDgYVF+Z3oF5fFjh
AY0dGui8HR/hzWt3s+nl6+RhUIlGh/fpRfGFn/O9QmK3QHiHjQxqECxwTg4XWQ94Y11X48zjaMYn
ADJVK2sHZGoDEhB6Aod9+FX6LP5LJ9u5nerfa5+sCT8QST0ZuHaXbvGMt0XeZ2CtIsgsP7+07yzj
r7/y1IytFFKjz+uxPhjZ7QgtodaxSZeytVBfN7WHrW9ZXMtQAMXhgqP/uQ8NyBH9HjMbFVu2r8se
JlGQj/PMsh9vaUIgRoXRbQJSzFONL6WRnL0YSD3jZx3+sHayIc9hLhEPxfP0MeTFdpAfFKNZ9FeU
3hf50+e22QWqgrO9HAGng35ZLtFcR2GDA/c6iQ65cgTjjNR34xKa+F2QyctDNI2rDTDu4hv79RlW
TZgnUmeB4CfbqT4WzPGiRCFOB40PZHUo5KsQE2Fm7/uFqgnZTY/Ne3FB8oPkVujUXVolN2WxurCo
lDNbGopyjj7ZOMN4a0fy7GjMa2YfeLdtB3Vnhpq3DN3jZIMMp+h3YUBY7mop7+GF/nz5s8//n6uf
PBU/nK2uzuEQ5/iXQo7BWz+BI8vb/m8utcgc8DNcnDbxGvn6AjKoWUFugJ+37XoqPMFcKSYGI2xw
F37TJ8X9ZHPlMgoN++Im8e3sriIFM+waw7ZMegmb9CrVMeL3r8ZVs6nMx54Touf0DhvJbks0SOIA
x8ptxgeteV/6DIxGlZyyt7HleF0xZQF85zyfmSXTBsKixQYSdaEcT3+16r6K/YWM9PNr+TRa+9+f
APfF4vaJsWZkpin05suq+edoVWLIZ2Jclzea/KRAdFYVOt2aJEoIhizu9cg5sPJb8fX/MXZey21r
W7p+IlQhh1tEZkoyFW9Qki0j54yn74/efU4vs1VLvS/2SjQBIsw5xj/+IFqPs8wEBAeGELNzqM6p
YQVdijkfw7NOLoNWj7w8/23oEN0LaKszI7bSeC2kSrcFxfDr8VWqD3VDoE3xIIxcDPO3LH7TQ99U
vf/5QcSrMshgeAu75WYJU4dJy5s1We+acg+LC8GgJRyv2tfGUTRPyw7gXiI0ZHwFqwe5fTHWcxW7
eu6b7ZbRr4SttuoJmt/coWkKrQ2OVN8Kpf9E3t5c9T9up4yUACmo/v6+6kVuYgYtzvUxwcY7XsCE
TbcDhxAI4Co2GbqC/DBcxW7rizr151HtzrrabOpicTQY17i+zC2FIrTbHk9lw+8MNxEOseYYDJsZ
szfyoTetZyETjynSEFGGRh7N1JTKZxGWDkYM0NCUjvGK1Trx3ATGHESmSIqqOHpR/yyMYITmso3C
KbjeTKV7mtEvELKZ4tXw74/gzZ5+vWMqTx4AsYixjSXeoh56QQZEHcrinTTvy1d0e3jAqDbOHkQE
jQE87nhnvLbftUd/7z7/fVSkYSQS4ZYJ1PD3LZimmSs0JPpxRAmlr48q7JKV8IkWI6XZ4Xp88yuv
q87ft5xfyf/QLBNg/r+oF42mrEkSDdXlKbwv7yIbJ1m3uqT2d8XDzRD8v38YI3negKuzwp/+/B9v
tKgW5tTIcX2U5INuNZ6VPszdJpNwd9tWD2ESQYXPK6+ZlmORVHcV7+MU4cNdIRboKf3a1cZ83RvI
D81GZsSw6LPloVAeF6xfENbWSHryn8BST2X4HQKKWuWry/SPs795fSNrTmexrPEiLbMnwyxczgPd
A5PAqsbRC9uPLi7cViH3nVVKxABg3fVJeWD2kwNG9f1u/VFN3Q73IruVNXe52ouwzdWHuNN9yThG
mOWUGoXq6sfyh0oGzUyIgu4YnRM7HxAYSDhxrB/WD/KqnNYVg9QZHPHBclsntd/zo3AQSFOxpe20
i7eaPdiGG3qhZ7jdPnU0Wzlja3pnOouzeLKX7GXP8MftuFUd1ZlOdW1Lh+6ENNYVPfGpvQgv0QbX
tB2wotu7+yfD3dfb9YBDNbtD6Subzvk4mwEkBTsM4jvoKD7mxdvMS10WNkcKZgfMyCntg2mX9vMz
rjAbBh2b0i82lv8xXyw0afvupD4ZfrLhr5yG7C3v/VZ2BLs7Se7qzm56R5vjKz6qMvt4/Yhghzs2
THd6knzJZX2xZeftODiuZAt2c5oPxak6QUC1XsIgDPDOe8gvZGkE9JuLRz6fC/PmReFfjKPd86Q/
DU/Vu/FzrewG58oJZ7bHXpicuoicqmLTWS/lBNlA+93larCSLCPF+t1oJC/pgDkDMj8hyz8EnkYV
Jo5sxXCOw/tgrGhtM7jaeBRWhb6xDFxLabiSayesTE96lT4PjeUldPiZxRw36XwV64lBwGQ1u0gy
5diQD7ONN6KTSDxOEyTnpN10TfIxwjsVqmdlrh+UjOkvWYSylBB9kN2TzXqU89LL1YG1tAl6hf3E
VJ8nwuhQR7n9KO3WOj6Fsqf2OEmqor02T4lM0PU0a9QE1xFztCF6xjWyAjFQ8lyU6lFKc2yGn/D5
8k/pgi8UIjgZAVyb5y9zM1AypY6QtU5l+WpzziI8B6YDkySnZKWEo7bTarJ0aC/zSNrVxUbWCITI
nLCZG5K0ka0kiitmwkGWPiTNNUsIOgJTySV/jNbqm0btj23M7XJn6rDOrzYB+MDfFGFhAfRZ6JZy
gE7jDnPkZayqwqjboUaLrAy+wgssEuGNuQeRfOb8PCPVK6dD3pwqPy4SMh81p20WHgcSj7Tj0Kjf
LMl/xEA350gcHS48+DwBON/mZE1rSRUyCtqxxog9yvJNujSIyBhG09D3Ck2yiho61UDdmf2EMoyb
3D1eM8vxE/Ehxz62eXFUoyeNKs3M2p3JrZnolnImrGroFgY5vrXIHA9tXtk6c0L5r71aVvdY/DHj
y72x/TXIJWx7W5ce2r73V+jWoWh6g5lvWMoDGUuAlYdkbN8ihoZpWm7+fWMy/m5r/+wX8N9xjYQJ
BeR+C66QzmOljLf0o8RNIiDqShqq7VSTXDKabKHAUFbbpflTK5S8QQOuN0HY3TUMxIpo3OrpXlt+
GOklKT1VCiwF43jl0QgDOT2Z9WleD0V56I03wtYrVqPpp6Ufk/5pXnQnMdjl+wPkeEFgfklCOzmN
fdu5xbg18hVaKtFlsMk0ptjMPk5MeO0c+5XiV9s88YZKumvkLwlFa2dtsvI0sbDlEGfV88L2JdwP
fB6NSldfmgrBMtpMqqA5uYswxZiqn1Uo2GkpEQr08u9X9M8Oe/tc0fsB5qEQRyp8A2nGKvnqdZZn
D3JgkCej7K5Fs7ixGOXCPjTetMyR521ROeHrHdgiD0989Tb7beaPOREYmSf0LmPxfz+rGwz6P/eZ
Mv8672TuQAt8U/DEkTHIa60dcU8uyt7VBop0DB66raX4xXoqKPW+DZ2G2vO/N3TcXf/nsDcbej01
faavQnFazaPcNGdI346as5IrO6uXETglexFCB+G/nhSFjjhjTmw+LsSEKdTkpPsMcuHpEPfidrr0
uRZUElnRGuRg7LAS7a0zQkfNWGXzPDCWxRHrxV000Ysq8tDScpvhoCchhK1/R8X6PChVEEHE1Stc
vsoAJT7KNQCuBMf78veoBsWk7opmDKRxfcqZzzSLy+BkG2flNa+1Ky2na+A7Fo2TirHzQpdpkac2
tU+dNbliktwriD/ayJe6RwlGqMr0ujXljRC9d/1VRQJ9bjXdvtuFXeyUmmCX031sojACChjkDHIM
pokwzQxxIycEQKQMTkpfV5NNvXxG/E4ZwX610qU0u0iPCZfRtnHxng066X6Q27Hhw4pPJ8SoSHqv
XlHuFPV2aj4TCM1Nwggz5w0Ixb0UJhmFnrJNBszHKnKSIA02OuLl0LtecrF/C9HvJJ3m6wZubNi1
z4i7xaXaI/dyF+sJkvUuJKdUIDuzHXS2yH7fIhXSYDhfj7QQO1Z0b3PCC9BLjhUdJiLX53o316Qu
5fdAJNc7rhL5ySz9UjOjwAqYWVXQE1SStOpV5noVWvsCrwXGr5LG3Wo367CrZdTYLIUWyXhEuMhK
7MTcb/I/gppVZY65tlRw5TkD45cZpOoLSjL2ETgeK85LynupNX5t3c/Lr6XoXdFJlQZGxJHTEt5i
nON0QgXR1GuvhnBnzBWMH0+E8wdplaYw28rzus2zz5rb1PcVLHoFE7fMtlblNaKLi9bSm/rFmUKA
lVxR7zBccVX5E5VzYHamM+U5uVOGwwvppSUBySrO3O1jr7U/QjxJEAi4OjYxo67uaSWcouBiwVtR
NErxs9EiB9KMtzw271YkY5USbs0seq1IL2nExi5IJ67JL1wwny1Zug35depeioXwigapV5Il7/y8
VMhd7dp9im+SDpNGeW2kBk6n6ckhf4vFH9KkpP2Q4itVdAex2lv62SXCASNKCRJcBgF7wYJS3ibm
tJXISliXtzybcQMtj/ig1tOx1wQ3qlcnKyJbruH+wOlWdHJslNWL6/g4hK4sPw7OopFoQ+je0PML
QgUHHsETBOYehfTHmH4Quf+Z5ZQq+TqN5tc8/3MHGVwrHQXB3opybG4e64i8qHF2NSkPLIlAUm1w
r1c7hu9Sf6M0/no5JRMKYt4fDe3Nchq22B9BrNCPk3iZo7tWPmCAGlm/K9zz2H8EzMZz8xt49oY/
+d9rOEAN5g30ybib/L2Gl+zjqZRhS7gaG2V0lhTTPAYRNC8/0vPyqLs5LqYYF+2rj1TZt9dWT8Se
086+20y+aNNUqgYMA6H+AcPf/PouS9YIY5H+yEwTa4ladsXSoLq9l60SY9/3oZ9JljwM4ndH5su/
2FAQjyDlwXrq6vDy9zVIIjlWumXVjrEZ7aXIzerulOgvw3CQy59R+1STrtVOH2M6bavc9FchxHYS
hz58HHJF/zkDg1jGIWfVW8tXk0hOWBVCTXB7bmsNOHt1MRH5ZQBcVh/0Ee5OXMM+eceLPTGfYrgy
5hg6HekySgylEu1bAXhj1RjLU9QoKoElh4rF3egCIczsxlo2LW+lwA1JIZxVPc0ViS8xFh3w5Ms+
3mdL4pW5BqsId2b9U8TSOdWPZvrLxPktX03WzPNIkp22fuqo82NSRleicQacGh6X/IkN0VFnVj3l
0Qo/Wu0thDalq1hYTbAoGWyrHYtXvrpqobhxVbrd8tlAshr4R6VHvYufKVsWQyoiuhjJS9kbXFh1
+J1qDwMwZT1objXFD9Yw7MR5u16JZkagJxDJX8yr2cJ1KjmuATyj3zClNxmvXRYKrJWf8WgL5Wss
kPQkb9DLm4J1yKKLMtrE+Nglqe6V9JYozFfLvRgN9OI94lptO60xYVq85HVmJ8t8TPSPWAtdK61c
mf29LF8WgdTkPYz1HvLtgoVUZbb+HK5+l6/PSkbaiK75OBg54tBs8g65x7VOHMcfSoz9wdK7sQCt
Z5m3Fn6AJj1gXw5ekUNParCGqql1zaUn+JR0iodx2DaIZZS6Qe6Dljp9IP9lBinMiZHSeMQXdjur
nSHADo42YEpZZJ8ijE+znrdEC3oGJdeVZaYniavlj7V8F9LgLNXBzLONRRwMAdlBXp7CrvD74lep
lG4K51EwYKtWsDPpk6QXAhe7kDUy2+nSbsBbcKge28qV5CWIJ6ZR+GBixMNSHM4iWbWlo8o/zPiX
LJ0NFA6qtG31NzXV/Im6ZYrWuxCXLCss/AyiRU6d3WWqy8MTGVsRs8KUJMuwRH3zxiula+cRuxZi
ZAvsCj9jYjKN3DGerehOHt9JM/YNJOktc1JazbLfN9ZjRwtjYd0JrVOU3obpOJWePj1lkB2q5iRI
qa3W75L6lnet05Eb3OQPonxNWFRcA2qsmeC3Nj/N6ucVlI7jPUaxuuWYKi549TbTxoMkEDKM8Kc6
2VNn2pPwlt0haBbQUipp7y7tsBVrrCFFvxKBswc0tlG9M7LxMqzNK7Obc9olrmBGQZ3uMpSSdm1e
K8lXpXsUzMJRzczum/ihzUgkh/Vg1KdxCQ86M81VM21imx4T+beAd/PcFgwiN8ZAprfGzhvEjeiv
8c8lxX8GVxAMp2IabVN57IwzbNS1fLKw5OxeNFm+5iXbw1XjWYJL2NBy00wImk5yl270u0V9iAlU
TtOJnjn0pYF7TTESJ6+TgIoehjXeDaoVWPN2XF+y4feCUXGKnfpAxM7kQK8dDwsBFjqDZaF8yAS2
jUmj7JCDIn4PhZDkV9aHXHQMtYN8A9alQ7lEclcKsVfKLxkve8XbQaIoqNmznJ5DcIMcw01t7Zy8
7zcCxLR8TDZtZ91jDvIYV4o3JulBw7E6lYftyF7fryEZMzNIyJ9a/SRVT5UQO406AWage4agvE4H
rlNWaL6wqtgqvavF5Fy7ybQWWW6wD9OjD2SDQV0HSyq7Cky9edoQZ+cbYeJCZJ0HyZVF0ZbLxdfC
D41iVc7uSquzoxxLAeRY7By2Nj9I0yGNOZl8pIptPY0QvUXv99r6lipgFC1BuQRMD9Gxn3jatP5x
BrBBlofXq2BnQsOfzh8EE2SreDYEtOsT61ecX/Q2KJRst5aJL4s/UwN6OFh7WEnM+jhwFfp4SbeY
ntjynPta1rrR1RNhyH8g1vMo2S/C8raEZ9H8yDIi8xKh/A2AvU0U6Oy43ozJi868GTrwtmqtfXH9
4lC46xPOEicvtVUvypxvdXUK5mG+6MPoSZQHeh75kdS6CYIBejBL7PfRioFBkcKc79B5EOMUKQGG
RfscMxRpqTeiJOxlnPKqVvcX+UJD6RgrSB/a7xZCTIitYZ3er6tut68GQfZiiy9P/lvLJE8MdWco
YDdfa1UtPxil4hI5Qr6uso+l6mzCPajymTyf66ACYr7u4dljrKew1VAeORodn1Vs5uJlwaMOW0bD
Aq+N76S286/s3GJNyAokCk39OedcgEyCf1BSft71pm6XUcGwarCV9jLrBo5Hu7YPxP20QnYxUfYD
NPF0raGAf0YczC/CVkv3qbmZtV+QYc9q0e2ljOlIJNhmKiNWM5iEC0E45XuNlaRoWVx02QPqHUR/
mUNvjn5H66eANXhz4b1eBg2IYvI14aQoqdMQBD5EbMTm1TVgcLlOd/OVSzm3jrVc4uzU4fNXTTNz
HBW160uIvEoF7ybyau5ZfQewlj/YSAU4ykWDfmwCYYurN9BtFK1sN/glztbeEDY9jHQZLn8biOrm
GqOtBwvo1YyhCyCfUwx8q0O/NIVBd5cGCRQ0gsB77CljMMi3ZGQU7WQ/abzL2VWppGXWK7fZpKtf
CTzzXpv8jHcDBe95/MTVh3WDMI3fypP6nF4MRKQZbZzdHbDYQZobAXzTcLbuCU/H5hcmIbQU5h6i
7Xpn8eGR6eJWmjad+LPBR9DyMmQhLWfbzpln0e6vOELng3Yf0dOrxO+FE6KA5rRq5UbiY9k0+xom
mzFmjekJNrcjN/2x7K1DNVvfgJl/z67/U3UjVjJZj0FPEAr9XXFSdC+VOmv6sYzfZ/FHrhNGd1Ax
CM2+ywn/Ciy5DsmZi6BFIivp7yNlkV4jx4rTwyQFfX9Z5leZmgzTjTzQtSepe/t3TEj+atyicvWo
p/kVGEPeFNNWHctzMWjSvcRCGD+ayXOibplbT2/1YK9YIIHBxL6RugOBJhWagw2oDLYRuFxhMS1K
GyK5rDYImVJTDkXEc3nlhGXMoRz2TYzC9y6XvGtMErJZHTgXH88NZqymeYj1gFljFe+Wxq4YZIZk
WfDAO01OjLyvoxsyNjFMOEBJeWPOSKd9xUJX6APiN5XTfqhn5Y31Nf0h/rZy32K3fE1NBBeOKdls
JZSK3eTIE6/Xdr1IozNgptDhXeF1mWuQrGDClANAcofPNXQFfhJ6SQyQbCoPDX51jibAI5GsS902
O2b8f+jpkdsiniSZRN5RZ1CgXmdRmt9mG4O0PTpN0P0JBdYul32BpDsQ+CUw54M0uP2pLYD77fwZ
L2pWLpaHsrcbruwrJxzj0ofKr7aTnwiHsgukK74azpiyAlvaVOf41fOf4yeGu2ZAg2l2Xm1hX+Wa
vBdKwKyWdYkM87dlxjHfNiWXNxqpkb6PH2TJ7WOHHRdHzmb1heLHRIUybQmc0B6NNOgNHIHAPHa6
simqrTr4YbLRsMqaHBYjHIcSnvXrKbtJ7TW1ozHe6Z2xdTHJvP4j7nhSkPymYI5kkDzHMDy+Uhrs
9tcELsXnJA+UZ4n4CfiX2Tj7MbvusJRtsOZ1//2h/vPM3sKv0G9AOPFnh/9xbSD/MQCV47DUJqMu
DjKWO+WbAB0tl0ZX097G5pPQBIcsyxIAUSzvp5x8go+JJ++bc/hiydA0soZllQxzWOw354CMg8qJ
DImDEj20A1OzIQDOIzWCRx+/+u6N0NByMJwrjCJZeMFg2Ga+WxgnZZEXmpd/P50/K9TNJfnrdG6o
aylBGg26f/EufBIfq8nTCXp8CgOQNDzy7ToKkvclvKuQ1lFPqNh+2bHBLUdKV5pbgs/zyyKcdAhM
Qf3zN1SCDNmEiz1uYtb4+AbtQW6YoFAWnGfLroW30VU9ebokn4aTQKku7hqVFDqqeurqq/MRrxnk
OXlobBExl1BkbklrU8+PJDwZ61ur20QmqYlNeJL6IU5PbfrNDcL3iKfgXy7JrS1SZlKtWEWY3mPB
56iBxWMpkQDhDzsGw3f5aK8vXfVnIFLbV0GYCxF6uc8o9/l4ag+DW6tb81MP8tc+Y5Lmls9S5c07
FgXe1sYieHkjfOTkgQIfiFJgdJu5uZg7Ch5pesk7N5nf8YfUn5rSXcVTWZ+7lHel24iYMe4l+WkW
IO82TvW+dH4d0oXbBllOsEl/Tf1bX23xOEhrklgC846aKlfeZW4M3tRu2LrVItlmeCYFrD6J8XtT
vInK7zg6hnXhR+M9HPwmIsqDrItTnN3H5Z2+XfPj+BEVH2LqZuMRC9jyuR78mRjRM2YXEPDVHxSO
GdsSpSwMGrsRgiLaCJaH+9t0pwUK4v5g6B0J1Ltx2ZCZyDblObeeq9HTmJKGLq1DM5HkkUAVhlWz
0V/jZ8NZ141JBob6IF/y/kEdgT1tMFGN3vmUbCf5NPia+iK8k5wu2BbpaWfQak0MxmxD68aH+frJ
7e4qlzmrAJMuYBS67jJctVlk1AOa/h4Tj5Celmmka0woLx6Y+rCc0XW/XKf4jfdCZgPuSjlm6csR
FblcbaVzRlu/3km+/J7tB89yhcuwuFl6nkRit3/oaA15Tu2rWrE6x1vqH6wSl00KYGvuBPeHrO+W
e96KYXEgyy61a216Huu3rt+P1WFVfMrDRXurUh9DXfyTGNMG1RkRSP6I2TTdc+m4uVP3r2rOFGkD
N5x6lUZHYY21NbvYi8vhaUp3tLp5nIIROGWwBNVznwXXt+knEmvFbwGsmYYIB3Cn4l3xebIJrbVe
KcLQ/Nk4C8Dq1+I9eiJqUOkx9fDmsE7abwNuMG3ntujvinpnxQdArwGk7Zsp7FdAqgbDGrok1Eyw
zZuax5q0do3Mvrqgv3JSN3Sp/TxYxcG30OEXbzzaWJ2tQQY6vA0ckZuyXJfIwCV2COj5qszLUKdQ
xciP/77cfv2T/udItwzEWWIkkqlTdRgzvw0DU3diXGBprvHf6v1McC31m03viyEuBKr//9vMG62H
Ibdd1Mx6xaiVbuWxHJ9gJdbZN/fqC3KdStAIKZ7M9JF737omKuJYGT1J4XeKDU3lZU4ggjTUQviP
YXcz2OoFyWLspzG0jgMVDsko0DsQ6VqvBt3o6ClbST7JDyI15Xc0si8gaSw/LCTqV4ctrKL/3vZF
gU4x0oBv063knisHzYpNO+FQVX7TD3x5fw1IY1f7fAsk/uZqy2SHLLU24f3a76hmR8YWXbKDxEn8
RJ9+TvUOX5ZvDvpFawBxjOaDCf01MOe6n/2jqhli3HKSFmAlahyqCdBo0TyIyQcP8Mr0KP2OsKZ+
eT2JA8exkgguZrh/H1A0tCJWcjM/wFqocdzHyv+BHj1hmWXBpJlboNgzr0Sdy68P0NxHM244nhrt
6OaCUcO+35vDH6igxfmEjtJwTIaYQUSS9Jt5mu5n66zez+eic6RoQ2O4YDtufLPPf32r/vErbhqc
1gqTodCUBF7PA7C7hcda/WipO3Ix4bQXxtsqfPMg/tGG3FYWJvm8KskYVxL47SF5RZKiH5JDmyyn
nCQF8t85dFwwxMIUETQNFuRWzSARYebC1Hbi+YnIsWHIAEBTpcgKknv5vVy0bRP/jpLPcT2puAXn
NE6vzBCY+H22XWcP6vSqNsjArcoVqg7kY3bgKtvRxE4yUeKR7Nzib90orpoyT85wZVQ+y/ZzmT8N
4M1R04P+IS0yWx2ZxBvThno4IzFDWLJD0hVuXxiODiekLXfr+N0A7bqu31wmXZN0GR0kb5Io33TV
8iLrXRol5SU90GXZ28jrkXAsPhNK1/zm5bnRtP5p4a9+OpgIyiLWCObNwQBfSkE28/LCr3bX2P3I
XcFhaEB2od/4yTer8Y3R3/873NW/B+jumt/y97tjkB5AU8HhYLud2238ysRDd1L/E7CGWsjpLuGe
XNDvHvYvLymL3/XA7Ka3a0SP9aYuVxyWFNAdNlQBfJqdEgzuI5fU+2aT+2LLYWmQSfNE5qnAovr7
N0pwooShzOajiI27ulOL5aFKo0NeC3eW2Tp5TgmavOX5fKeqH5BtfYM4+rqR9y3mqudvTuYLdq0O
00bF1Jvdna3p75PB/KAcB42HCTDTh98S9PYz9k2O9c2d/WpVZOYoQdymsdOQevx9IClemng1R/ko
LHeh/iPKnqXiAaB8keA2knQJ4TFqD7p07JhXG8Zjq3SBAtRv/kpNgzfuWABCZmQTzBOcRO86BtOX
+0nZqdhZaNZbRWOoiLswf83hmkTx0zVMLGnlrQJ/w5omdy7gZhD/pIWjH5oQT7Onf7+Wf1682xcT
PjaOYjL5Q7J1c2ONWVOjFAO7owmeYJmfCyH1qgbvMpmcqPzRw39TGIvCunR0/KklsXUGFaGu8jNk
lkavubUmAUeLU5pyqijB5OlkEcfLVQonIoqa78wdgeC46v92ytf//o/NcWkxWAa4V++haHTClYhW
Dk4uMbbEiha89wokw7qawX5xpyk9hUof+z/ZXi/hjgjV1vvPB8TO1yc0lZ4IUw+DVIj5nxOVdek0
hOeCuD7wCfAMPsHIL2ZMTCf1gOdaBrsUQtwJKHcIuuOcbNvzug13E6wz0+kV52l5ABCC2JXti/vm
URNxrd8+4GjEAEFkaaCj7hxB2ZgTRH0biCgzvfwsAfrgzXCJKg/YgKaxTSBkewwA1XJ/XkpX2zPa
JkxHFR4s+qvemQZXNTwscZSWaMRtrOHo5C6Sz3DViuzo6gDvovQb5Ud8XzgMlrbvGBqk4EiQaQH5
yLzBYL/zYn0P0Cn3OPjaq3kRvB54aN7xPe3o81X4Vy/God7T2fFXcQ6m8bKqAUPJtUYjWTr8OU4j
Fe05ehWUc5GedKCttNtX4xFADXuF6Skccb9+AH8b6926HGDcJLUPSlhmzgj7JNuD1eEY1Bs7/o0S
++FwAdeLlwO2ZnXip4lvVTtDOyr6jvNIpm2vH5kTC9Vm1YMRieNnZHk9ae3ghPoZF8leO5sTtJ6j
OQc6+T9ES9JqQB+etnFDYpk9vCpgje1WVO+Mdp+bkLL8RnNXqOVMYV+bNFC3LQys1Es00j626Gsd
bHshKMWEbad3s+ZkH235kKOlbh05xirKmUZ/hR5FPlRtX+kBpBQOgB5es57ADFsLExxvyXBGD2be
cbxuJruTvYkkKtFtIGObThMHWP6KxHqt6ERcYLNCZlTnYZyj8A3rtoW4aQDa0Olee/X4XWp5TuFO
+p14p8aehYN94QPh6dfzLOYTSGRytRB3VfgaYAFQi8O9MPitstVYgWZvXTwyfKdmYyYeaMLY+m33
gK9hdLE0nwEKJG0imWNpm6FHgSqrOzME6hoK79Yg0ecp+QF3FhMbEyLzEAAgQtk38fOuD23pTjFW
Tvz9ftX9afUnBniZ23/mBHQsB7X2WDR0qD+fDHahJmOc1H8aPLrMmDU330GtXfLj0gSEKgIf4tAw
qu46B5Lk02c3H0xMxBKl+0ZVNsv60OT3nCCEWyv+tY4eQICZnAVpj713Y/ozRj0yWbvbsvMy9EI9
9LT7fvYtiBHHtA/glKcK2NfZ0L0JG6HM5+UXzEAnM4jxaWebJkqajbVc/73Ubjt9z4o9v9JuQ25b
1ACYQZh3suXC5M2uKTk+86o8PQ2iE+Y4iewF5bRUux5OyrhBrCPNbiVc0QtF2EjDcUTHwPOwW0Jn
BsigdqhskFx8xw3JNyGmxWdZd3nQwJhLcse0YNL2nLSheBgXwmqw9XKzErsUcvkdUNzr0O0TWDf5
BSCNwYhluJRBjDxh7uj4QSCbYF5k57DagASISvulvxXvrKTXC/chMc05hwxd8AQ0fTW7n4VN1+2B
vOFc4IENhJnPXiU7iuxzgdXF7an3F4K+XTIFstjXRR4JWI8QMx16iX/fu26Us/8pvP65d90UXmNY
wZEosZxv3Xx7rv3U/XmFExr/O4T3CxYSdQD8IxokUQZT+HvHwdrDUNa+mo5NGd0rMU+v1OJNRvYV
sgeVSbA1fWNs81UrQ7eJZ9EV1742+38fstDysApJtjrxfsEDYisQuFOZqyHPhTpQuOu3htVf9IA6
9SRFOgU6ze5NTy0Pi1bOBthMfFF/f2BuGmhB/MBA3hm+qV1v4uz/c+dQdFsKdtB0Trc+hKMeZusq
cig5WH3w5nfMgamYrcImtcYVfe03A0Tmy/ZTeRhQTQ3blNP4tqr9qpD852ncFD84hpm9JHMarSvv
Rpd0uv1PzHm33wUOfNmRXLM3KNWvmIp+A8nHMHgEpr/lBZqDjTeXQ4vtvJIA7v4fAItrVXpbH2Fc
xMMDYUAhDODvR6eLa62b+6a6dJ7wU3rZXxsuuGGOEqy/ywfZ/vXNa/jlVfzH8W6q5FWr4iIdluqC
IMov/djvbRIpMAfIv2vsvjvSzf3qrNIaU62uLiKyJXpIotS4hP8HxuMf962ba3hNbUNUR+lv/K8W
Um/abJZ6BKRMnthbZThQMQ4UkxdasMgrjFMxoWZmcp+SQl30KVTAxEnz48zMciL+cMiRnurbYs6O
qlbssEBy1p7NG25YBjegJBA7ZHigoBvKd2vdOANu0ILZOIBMWV/did2nQuSP1N33KK8kuLhdlj2r
Sov7r+jqaJxyOIsysUJXBGEyeqB3WnhUnNran+ZBPCLfFEYiqfr7BUxn0rAEpB8pYwf2ojOxeYjS
4p345S9oWhZQa719zTTYYtVRy0ZXMQHUrn8QOk06PF5J1mZFaKK00XOmji2Dwv6uKR61SPGNEaMO
uaADBEGQPiX5/spysK7sYFHaGhbiqYQ7xvM3Hvn6MJ5ciTM3VvIGowXPxCNNvJMrHRLQdJtX7wSK
eRa7USFNCJDFg5wRPsTuiqzIjqABWhHjZdJqJsqMFOZILSn+GqZuhMyMdbHM3R7otRnx9y34E8BN
aldtNLCP1BzxIU0p6Tp7Va6GJg2MSXVb1kowivm5JqliTBInTjJfnqtgEu+HXS//F2Fnttyolm3R
LyKCvnmlEeplOy13L4TttOlFD4KvvwNX3FuZSl8rqjlxoiqPEIK9115rzjGRt3DwiQg4Mfitr7w/
37yv8y6GJUefj7RfnMc/zjNtqxpdn4Sn+34hz97ADfon78PwyTpb0CtaKFdWX+XaB17sLSlMl0bo
WI2iVb/olq0bo9tAcO4oC8lOfQPzmF25lifsW/u5dlr/lQagWxwFL3aG99oDs97a6r716W0vr9yM
ubP5z4v3x8242GrVJqisouVm6LvzApGl3S8Dt16iw7WnHVyKazf/my4K8mo40nNzg432YtOzhk6r
M+FU0CtS/eJ1eOUTbeQ51F3+ybtmef1uI/jr4y42glMCc6Ot6FvXi93gjZ5k5w7YJRfzhCu4P99L
9bt7+cd3uzR7WWMOFzuSm53Y6SsRPZqgEyy2jsF4d5GvyKdVZwl+J3EQjO/IMxwrC/W+5XTCL3xa
HeMxK40IGAHbms1sNOxTw3Y6v3cKh0v82p2CWHFO1kpcbQhXmagTDYgw/FRC+JQhpM6oz1RcVOlz
PXEaAlLUi08iRv0Y+ZY+XhPMf7M9/Hlzv9o5f7xI9ISYTOfcXCbSzsn96B3Fke1wcQ2jcO1zLjbY
GB+YEjQSA+JkWWaLqfaC0yYZN7K4E9rlyXxPZNRbG0zJpAunnRO2/onp4OArwSNKDrBAEyeul6L1
gHDGVWG3Dic5Ug/j5Ha4Znz8Twza5SvFnERW6ZXhJriUJxj6MMi1qMq3J2krl874YL4m79IjR1x6
CcUjxymKe+M3IuL+qXxiXlgRH4egxkAzzwjL5Wh7gu5w332kLyE9n5OjzVHctgzPHymrg3CgQgCc
7oVsR0pVw1Qy3ZOEeO4XaD7F2G8aj2GYnjsNIpWMqbAdtbaoupwPEiJ734P2oOnroTxyCD8pq1zw
FXQmTAgjV0qXbJuJ5KM9IBYQyS1XYCZ+hOGy4I97CI2mdL6g8tFATsfPTVu5ZyNBIuZyFnqUQwew
HJ2MPAaRRaI88QF2p80KHCIiY+KLyN5oXUmbjz/ZnLjuIGPJX1uSGyJnsuxKXXByRFzDGb2tHZP2
RIbI208qAnk41rs90w4RPJYXUIsgfDEdfa2SIYE40E6TuRtQml4TLxi9JuqsrZolnnd5vUB0w63m
33Xicogbr2Uq4hT5ZjVlRjZjd4AfGpdAc5H8j6rWtRFHkWUPBMT7YrIz6ThizZIIDkTT+d7jplBd
rfXlaclsSbL8Qd+kdL6Eg0gsk7JVWH8nZyjRemxU3UPxSq0iHwf9GX0VtrlJnyctFh0M9tJjiCX+
Ue5c0iYf2sCm9f5gcES0K8kNDkW2YG8xdttw1aIMKhgABxJtiCWikASdBY9WsczqTclwmJDGHrNa
gDbr9Ggkd1HwdhZGkkJpZsSO3CyU4NCc8Qg128rcpwZOjGzYzUKsyucQnajIgX+XT9ohYIJ1Z34g
fbXGO9apM79mgrQS2+iq6Zdp6o3nWwX1MRLrQFlrtCskX/iV1Us0AiaIfHl9xm7inn9NtU9vaOg5
yOO2c63T2ogWY7KhpzdmNwE5pcgjAAFAn7bqXVPdWDqigWBvJFQklq9qLJrR2SsHy+1FjHk4IFH/
Q5VZnuOjEKzD4ndIFGRHSYKcGYZJdlcreyvxso9xqSJcysIlEBlDZoiGyIuTYX88g3GPdmRRCLFd
o6xoullLH/1S+IWG+1HatMGmFY8hzLd6VebE3OwEdTMsOuRnfPlVNK0kv9OPFS5exRkWqGeLzgci
XXsF9FHZqcVDXaHtJze9vUvbtda9Vo3XPImQbpAWS3Flz+s6NlM4N+vuvJLeMgTWzUaUeEE3mbXo
5pTAQ9OvCgQXxcI8Leg3qyuELPIvJdwpIqrnrah5ad8jFbYNon2d8jU3lwqE5WwB22dY0UHPleVM
4H+UaJnGcAqJGludFb8Fyf5Wa8/5SPbIrRrONEmkr40tKbdneVfJDIVJpu7NbX2MclR46fM5euz5
jQpoiSHPCm6fFN/1ylymLv/PbICJuEIT7jSli+kKM8iwyw9ht4F3h6hryvcmVjeE0fg6ahrFwVPD
74ygZ1A+WKqs84sUOXLwOp32WDAK5UE2V57AhXKOEGRfSpGhu2eftjlguJeWovmNjlpcLqsOa/8q
e6mMtUKYSPXrXB4F5VFP7+V4UcdLcXPyrVWT3CNd+rlW+L4wYX6lydLst7rUFDS1NCXDFEg7pX+a
kKQ+DM27JD7G45qEwFotnUZYt/SrZ9fezx/9XTOAlem/H32xnVryKLZawylcOvRPvYsV3aOZb1cb
DRDGPN6BPHswt8XTI1qYly11uHe1DJxPjv/skX9cw1xK/VE6nBUggEEq97tR49kegNDidojzwIsb
1un+KA0lZp39bOBI44Y+auKAx3ez6RheQ8Z+N5L5635cnHKLszwOicr9GNaJ03h65OAEntzQfn8P
aR7QarQ/wpWZOQTBrv3BHd3MGzbXsjCuPhEXpwSM06kh0PWiMkb08XRa3b/Hq8ZV1mfvWn/tu24X
vTUKFBU+EDji+cTyx+3Hd5EJ0kjLYnDOT4Z9z0RgTWodnZ+fnzXpaxj7zw/NNM/6wuYT0Pb3JzVj
FzPEF+VbfTcS3ov2UXZn0802HO0mmMWsaAPF2x5QLV2T0K7JKWidIvPgd4yzZJi8rsWY+tBmkp4M
Ndt4pC5pZS97puWLbnnEn3eLkJK/U4ZNyImuXoJe44A1jZtSJXd2FieX9zkdxE8MN4yE/jOV0D/p
yarMhWi23jYPcU56DVsqmgGsT179xhgmeC5/8Q8qn87otaHLvKecVBk0PTbnFcQNyjkxdasQN926
+MAZznEe1W/D8+qWeL50R2DTzVn37eCRDi4OD+aQeULYaHgsaZ8nNjLo5lkaHTaJwR1+0yZA9482
M3pgJsalNjscu+WGf0J0lzHR2gzbvEEh7WNuYWIhYu+1bPEgP8W/6OwzxZRNdmtvsHxTngcBinDT
ZAv6HVwaXu+q9av3lEtEyxzikqC9girSVj5C5gzBPCcgIRZ+jC5sMnyJtMFViCqu1uPV98pj1S96
dH3JlRWJwujf5QCNvCkqBBnMWQbzCeCP57FXpKZXa8lkD+f8zQpYnB6UYFdbhTP/HckLezM9o7ky
cefQhUJBGfOSRliZlWlv0e0wkqMq5oco1fx+QglJG9cYe2wfUBYVmuFEY4XMEoZ1iWKR1rz+JR4h
ktSiDRLR34lo/xid5TbNtmnuoIfJZYwDarbQf6ZyTkrmTj6Ze5FK3UJj2YoP4kx70Jgj+cALBOMl
no4QCzTpQWAHbZeSCv+FqkdFfNJZIiTY0kmLyYv1bF+M5SLWcM4VLwVZyTx4Y6R4cYkrA/Me0hY3
lzJU/8yFQxRXUAPi/qXX8ZcY8arCK1A13UrO40MM6c04Y8YyP9WUcWhqvUpDcNtoTMvDD9KNMuVw
Tgh4a7NDXpww2XZMN+m5IH2fAtLp4ttWOQ5jvZSZyuox48+x/IUkgaxhVN11zPYrN+vErJaK4YbQ
GE5MDQsT1xMSlqIWKE9uBYmhJb20Wo+W+fR5zEtzNtwjX8DioCxm2zvicBHNY4F7HgKvgIFeEKpP
c/b7peoy5A+HisjAfnB14CJD/lIF6TZH7zz/CYuh2KnpNwofGRnyUQ09pbEO3RSeUO7LyxFjT6gp
XiJQiCQjObmI6tPbWR1kgjJNANAIQmPrwwf+K6jMg4183BZFZs+Ioecffc7YvbLyfXMU+OuRvpSx
RYqcD/VY7XP6KOlLTG9PPQfbJs4eCV1m3v+Zq4M9yh9VcbpJmCgKmIkD/BpZk6y5RAM+zJVL+u4t
g4MsSxYHU4QlF5uu2c6SE1GC2jK9iPHE+uVICJPPZ0duiVn3oWtYxdmJo/FK10f7d6CjKbB+8Zsz
7wAHf9H16YQTNLSp1m9F/ym9k7aTaesfrLgKnl9ngPfkR0/DrvGlzbml20h6ric+nzaViwkKgRxr
JEQJGaeBZ3jyfbfIt9VKyF3dTrfPx/h9OtY7jMU8Z9j24sAte/BRLH+LlpSaO+U3E8QbkQnzvtnI
1wZH3zgiYFPKoE8xMM1r2MV3s7JMTfr2nGM3k6jxQ/iC85o1NEibk/RRZKM4dcUSoKYr9TC4XmvO
NoaiHfSsRGsM3kN9MWguC0R08Oe02FyBDXJkHRmy9sFBI8CdOD6m0jrvPhsG2xKYNfLXMagwj7Az
EhRMYWmCxjoru2SELKYLftn1m6C2XCBvnixGh1ywsNykTpNzKLHEV50+7EQpHcW8G1LhlxGpAyJr
geikqnGTxoU3stlKk/gknXq3nF7m10ZBdDhGLy3le8ELdTrBIKq4p+KnqTgRvl7CrrDQo1EPz5s6
W62F4bbtaRfwj6sD5oSwxcKY08hnDVJYgeNhFB2CAk6m9boWHyqCjDlNYpdp6NBXD3P7fu63N0LB
UeLVomlsndtDVejrjDVY33cCuh6JVztsl3l0WhFms5B7VMc98scCkFxWbJg2OEmx1aToSl/qmypK
g4GKIIpepg4M8KKQzsZQCaPehLkknihgMRsKUOBJNbmtaISxC/U1jfprauTvGkw8cTP6a+ZbQpu9
+Fwxyqaw681mNzZ3ChYTuQkgezCaYLc6hTeF9qtJu7vB2ETWUlDIaFSKp2RoCNsTVqVyWqnC4Bl9
few7eUVw+ZZKcHEaoMIExa0q4KAJnpLitcEsMCoGLnU/CcAhd8NC1nq/DIs7rRSWk+VXIUAXzbyj
hZF34ocEV9Aw3WyEaUPTiONmVdSYxVWTUshc6MJNCBk3MBbTYx1Vt7ocMTqv7EF/1OEmZBiH+/I1
65v9KYxu0AXbSgKq77RSoF9ZgwoMADReGSxoWamnHknPwDCYnqmoPZ0bYsyN9NbUl2FEWUTQgQC0
87apkQKUd4jpjkqe3Uy9wEYbOJFQ+RP2c7MR3I6+S41ip4wg0pwhViriUzVSYKEtx9elCi+yedr2
/MJZKd02pbySI1zrp0QnQq1dnpXiOcaASruBR9IVw3wpJvFtGD8X9Z2JZqhOs41svgwpxRgFZ8kV
V51x18L0rjAzWPHNVLaHoJhIpijdMuxfmvK0Hqg4DZ6ikeDaMn0pZIwb9yRugCs8QQPo1HkgtTwT
qhVO1PDMqJoKCYU6Ab8atzGJWSEW0N640vL9bh2fAdbgUUjQMayLHaQ7kXkcmyMHM6Tp0o4AyphD
0wnfOP2qK/D+fzXZPOXkWRgSL5dErOrfNWE3ZY1aRYq6qxA/xnTQCFKypl1Mh0LmFswDM/EaC1+f
Dz5/H1cYxluciUSLMCU2w78/NKkjfcirxNhZNZHjzCAHzuBBt5u/Y8+qp3yoYUkiGoV+vK5j+W0+
wjKdSym+hGpeFunNwLuS5VspaN0KCA/+Zhptvori0Bo+hnRNbVud1mJYOxMEDpBNQr9u1chp852C
onigKOp44bIJBkMD7LJBPkR4dPDUqQ81Hdw4e0FaxASL3h4LTlzOWHY1eE6r0YPvwTGocmIqqTq7
6+PC+ZyGe4oJpHv4xXhYYrzEinVNQf/dNsi0HVstWH8F0erFzxUYaq/hOU/v2MIOZJnjBHSkDS3n
AZnsWbdDiATLq1rgf/sILMEMk1QdKQV2wIsHstbUqCzrXtl1ArhQ4THnBeA9t7tzvTGJai9IOCxa
3knRVTW8PCqWCZRd10Nbr13IxYm6SUnlhU6r7iJ1Wxiig+tsMmof1IbXY0iNz79igDQplbEiPJ7O
q1pY6Yw4obx6V6q8b97Rv27JxQ8RqlIfqmchudPp6MvrtlkVe/jM6dnD7XvUFY8TkrJO9kl7Z6Kl
gjSl+aiHfr6Kr5/78kWSVDrhWByoji6lvGWW6+rIG3HXW+v2ncAoYjCdUfT1h8Hn9I4kXfQ4gfeV
ixS0vAHUt6xcRHWzovp+knxZsjMcctUj1EoVpSziq+apGxecddhy7FFfRvvmgCSuqn1gWESLkxcJ
sUqI/assy6+h5E9f5qI1oxThmY4V0/SUfqD2kfMLBq815ku9D6HJLQTNsJUSA7H0Xp9QNSaf9bnY
BrTTQ0zOQgGnUGW6zo6YQmA4IbuZiiclFXlWSWP+6AOqF2AWRHaa0osFMlbmgKQV4UMAYS0I8hnH
txZPJ3vAZXC1ASZ9FSo/fb/LJk15Oml4estdkGdOLaHkLEfPLIxlSmpNNnwO7XshA+IDpZTkfg3k
1zzf5CxP+BUBEYW4kou4dwdJWZXCzkoP+C6E4NQwhBip5p6Y2InmI4IMShUAIGYKyA8/k/Y06TJV
JD2YSVs2AXWCAmcnz7fq2G+1cno4Y8wr03sIxevK+jBCy420FqOHilY6XeRlvxyF6L3tP/PGfK/f
ZhjN2coXU9jslCHekPO6GcRkISHV7NvQG3kGM/pMBNd5DO+ARhrP1jgSi0CgYx9uSyNeCCEYmVuN
d0bwzSxxSlhWgvBxLvd18asfUDMg9w/fZOvY5zx9hoWzVnTOQ+gX/SIEaSE+10m/LCFAV1awI+dn
QvwYdB95fReqYD6wkMAxJqSbCO+VPshw3N8I3fWniYTNBPlzHt7mEVbFBJRh8tAr+4ZTqglxl1ZS
pqR+Yp5etY6Tc1jwn08qas5L1w6LX425f56JP4rbiwVNSmvzJI6NujMayzXlQ9EpzG0mW2OOaTFj
G6fMlqfQPXP/ZVSkVL8d0jGk6ALcd6V1TMhKRYv/VkFz+xrMmCtiCSz4YJFTSmhGWyBgKfhl0ZPR
Qyr5LlfeI2uRxk8IibMyhF2Sw34hFiV4g4EadU+DH2a/pfE9PJfLXHunFrHF5C6/0WoojrSKte6l
AHNa9Tcx60SJulsCE8wAItd3QnZTAmqUHybhCdpsWsPJiJg0HqeMrsFeT+kqJiw6MsSpkDxnwnBK
FVxKj9F+2IZwTjFtZ8TTkPoaktkknz+CFo279hikGVWsdvaM7mBGkotJYwaiWIZXAf3qhReBIvR0
U0q9A+zq53X2a4P752eCFgetje1PNC5e3dOUGmUbGvKOM9ZChiaQylSq0i+gvD7JGAxm70/NnWGy
rCbNMrNwy/KO/XwRX7zhfy+CiQKpJuzDl3FvU5UCZZ9mqfiYL7XsjAKBVRih0ZsorNHHq9Enm6At
F7Jrwl5G8t1wbMn1D9V6SaetrvDbEYmkZv61C5tX5n+uDEUnWSGzNO8SRF9OVSEK58m4jSe7QYAt
28hlIQ01ml3TyK0PLVPACSQScou1hW+gWNK2XU2PAi/j9k0EJeBaMIXWp8CGOaSNDwWq4DfrBqO9
3lCeL+W3GSa2wp0sgti0RdDkdMdON9qB6JrgNtn18BhGwoO3RJYUxkaawWArck6fM+LJIpcVnf3Q
BIF8dnC1qOPa6Jmdks0M2WaXGiuCwLVmO54WMsI7nRbRGr9TQBL97UQrW0Vs7UT8L9UNGjfTRS4/
+WG0LlGrwwuv7ydSUE7MtsiGxbU5IhFYWDVYJTQmu7CFjMvIdU3xlOTuTZt7hXgj/i5ezNUHIvah
c+LfGo083+qPZFYI69qHFgAy5Y4QB7NcKdKuxUKxP+MXt8236IXcuRov8/B4ukVQzhjVwrSNrsyZ
fndLGe7NYgD1vjLsje6HsJxvILMyCQjbbbLVNwg46iXnmDNd6/vaJ4vHoskL7HNvFYuEb/DEnisV
N+M9CLl63XsCypOn/hi63UbHN+EwPlVGp3+IqkXNqX8jN074JqSbzDeR2uxxO3D3l8NmrDwVUunp
StNP/1epQjn6x+N20QtiRNWXddbpt1NxC0aPcwGd93qlJstpYTWYodfVLEhlaJDdSF9ODIwh7Xkb
wAJJNzGrqoaz36FhXfjtW/0W/O4GO/vUTT96NPH/FJAhUuYVTwDdrFX6PH1Mw64bbppgEVcQVLYJ
Q9RNCRrtkHPEHey1JG0y1uZkZiS6oXaQBpZMx7wmZv5G+/T3N78QWllyEAo5aXu3yX2teFgfhYX0
1Ae2deCBJ9oMZcJzL82GoZih2muAlcCJ1zPmB1fLwsiZPXOAYmazHu/Pnlgt+08EltK4jAmyEfz4
ifZTnO4UyqiTvY5d46a5Jt/4Wit/WCy++j1/TCFUswzEIsiMXYbEpc4Fr85E/tOgz4enQzskDHW/
CXrEBmSegOUfZZIOHsRY87r+pZI1z+IwBh7rVPLStdpdGnVuFFtrmQFFbSyKxB/rvQRaonjvxfuO
SUQSMrVJlmc5XLfTnD0OugK9zFjuJXZ2sPj6iLlqDFeT9GJE74r8oDXsoueHhlsX4n4SEAadTeyq
4a7sAOSFKznc9JSlhZKgqLQWYg25ADnsAEmX6KSlXCFJOLYcpo0eu0G0lyJAcaELTI/uHbk499BW
Kz1m0Tp7bXVXCYLTXZWOfXO4V2ls/d+OcVFRF32vkb4OF53DcCZ/kreXYFU2FBHkQraslRrZAJaj
dU+rUdPGZcl4rIVnHgIjPk07DMaQvH/eLLRv94o/ruliK01jvSLprDV3oyCtGVp6I2jxJP+tnJCj
nhWv4TA/Qk8Yn6fgtZE6FlHKxnFvknKunx+ms9szvwEWWA6eEKFviigdNE+iABow4fSwLIty2g8f
xtS6YbxnkhFgJp50ndoXCF7WOKlItFoUcCRrgdweTjQfhmjw1hxlP8Iz5Y6tBu/5+ezL4mOuHi3q
3Vwv7aaiIR42aExoDdXsDs3Nz/fm2q25WNcAe1cGFmsd3Qtd4Gijm4dcjHhm7n7+HOW7/sufz8XF
MqIpw0mMhMHcKeV9l/829NZryJcC5tTRB2YyCfgzk38H00SqKEYt0uEFFGr9eDeGHJM4YWODq5kF
x+XJHcfbquBUVgy+yCE3fa8iddG0vwzt3hg4yqB1MOm1WPxlDefsylf5di/47+OkX3RpFaUNJHIV
6A53r1YSOBlW/hR1Uyd5E7khATNLna1xIr2ww9lVtl6Wq1AM7wTgVBUhTumrGYHoAQ0YPU+jicwI
ehHmpWpZdI91SlACk5sUEA2yz+aaIeb/OfP+3xuqX3RWrKoviqbiDTWAmsTpEypWKDvh6V3lqdf7
2OuhrkvE1ihrEwuhysYScibKHs7G2QZE0O8DgX4WDELeBCzDmq8nhdOI0VI7/U4Z+p+Ep0hE9Cu2
btOtm/JeNnaF/A7D0Q9xXxWsoWM8LX/+Vb7E3f+s8XMWm67pVKuXfQmSM7q8Nk7ZVhR3pbUL1F2O
L2AGBADhRmNy2/dH9PfIRRmjF4Lb6yYN/Wv2/MvHfO5Xga5iDKfDnSAJ8+82o9JplhzWUXEsV8Un
rkO/+AhV23zW74EqHiO8sCQ+Pv/81f/R/Vx8qHUxZNdPpQVPd1DuHzQbZ5WXw7snigsTyWGFpbtx
t4a1j/b06qrFevlpuLc/X4A2f6s/7/3XBSB2ghQPPsy6ZIehgjf6RIryo3hLkeaG+/PitAphMhUP
wgF36N2LuDbwOjukBHip4+VbsNdmjHVHu4t+6fhDieGRn5SHmv/unkNCQE/2/hdqEkfYSjfCb32y
idC00Zjaoav9DpzlsLzuppL+/R6GQmMLgiAaGpOu3t+/HiQA4dRLJG60bg0OJVnApMd1q6/KZe09
89l0DDhcbK+qpr5caH/fwb8/+eK5KStNa+LcjG+K8wELyWi401MtLPrgRX7JpXVg7pnxK3D+Xgtl
XZlg8NE2+LFuPxE4NbF/MEEXFC+y7Dxw2tkw7EnaHU4EanFJvFFiMETtXTUcAREiQ++3MOaYEnbF
Z5QvGCgh0UEB0+ykbBs0C0PdzueQeBnVXp2iGgaluG1eiXa1FT6K4xQ5UPz/ZNZqJ3mWWnZUj3kO
AheneMmP1W483QFShcEXh2tDXgGu0l1hb9UbgymQLdKcceEtgxpWrBsVIP5pD2b/XdbfIPChNxZ0
t2i8U3tnGE5LXG9zM8GvfsuP42+WmyfoVWqwU3+NwavBySZ3jHURu8gox1Wi3gpcnyXsS3lHtyhu
bvPYa19pEAnsCc2cAcx83DcGciWmG4HuV4wUbI1AVl4zks6a3/RCBINWrjdoq1Z4aM3tJC9UEqCh
oEzAtm3hJvMp1hLNlR9pIsH+YxG38Hy2pOYtaYZgk6UW1xSbubGhXOnA/oNyhyDEU4oxDYy8TC7a
xf6DNN+ckt4M7h92i6/HNLEllF7r+zu/ch+ZPm33p7t97v6i5+UOm/k9uQaFkudN4t/n9b/XcLGJ
1ObQKoOpBWjaUBguptUhW6w+KKAdz/b2moNUND3c3v7+eaGRv3tBTZwYuiJprDdfx7Q/CvkQPU/Z
xfJwsN6VX9EzTLIX3QuX47HZz3riOcCKBw05Wu1WyNHIULrJF9az6Ief2arwhqVx//MVfQm/L28E
wYlMbck0EMXLwVlyNtSyHrRky9SOV7Mo/ZDTO4ohlEwa0Lu2PYbGLsrffv5c9VLyMT8ElmGqMnuM
yp24mGeJ2SkOs14wvtZ8FWzJLnvf1SvZO/Ag5H5vf4gr4Qit39nLtmPdLNeerf/a9t66tlk6hZtP
RqYgf+2fr0u5LCi/rot7MZ+WDZMq4+8lNJgEKMvA+w4Qqs/YJPINWz1rF8UrnmyAD8r2THTNwkw2
ffjctzdBt2qE5Vmlr7vt0gUYBaAZ5bRMCqDCy+qAii+LYJpuZuZasdBuoNJpMx15Bxjl54u/PLtc
XvvF2cWqU63WwhAl3slHk4i6ClX7BNehd6QzI5drJcs3vyEzSQk1kSghFv66l388zRGZJwXGIpqQ
MEYTFEQO2UsqFVKwFMYVNW/Su41xZbP+5hXSNIkwRZmkT85dFz9QnKcqVXeSb3laQ3LRQmQX+fFE
wlyvXqmU/+lhckPRQfNwqhIeUPi8fz8MQjt0jdhpA2pUcQ1f0b4XnNCXV7r9Ki6NK7/eP6qNr09D
dk2qLFIozBp/f1ppBGExDnyagtx5le4Mz4cnqK1+fkj+URVffszFkYnICXgsRUoamQ22JisJ/WPX
XYLBBSkJrgvSgLaubqpFAXRh3IhLoK0P7fZhPV0rNr95XrVZZ/6/X3j+3/94foLW6LNSqZsjGTEU
VzV1CcmJBcbv93yHxmetOLhBPPqNzs/34LtC6c9P/loV//jkRu4ioUe7sG2Sx+CsLFAAxzVvLUf5
xfuku8P5V34vSii8Jv6NUnLR5bvmGqbsq/18sfhqmqlAwaLoJwn14qcQ1ag/Kb02/xRYpxwCPN4Y
zXuN1z7nG2YzcIUXHCB92R9zD/vpghTR/BUSiIMZcpu9xVvVrdyck++eriz9N/leuh2f2M9XwSG8
gYNnpwtrdaxWfLldtE58bEnFNbWRPr9y/34NthADLTVrwUXxZ4mWPnaFROhA4AkS4ZkmrOg0Hmzr
vD9bvWuJwmKy8OiQMdwTVERiUrORJrdsCb1L/ED2teBZI1Sg3pFLLTS3EGSYfZzLD0tkzLXpyQ+j
A6QWG/4RivxWzlz1FgXqOmI8mxxA3/TmOps9QagSSEYM/bSn6qqezP5BnHD4dFiwSC3+FcV3QrMi
ewpqwmNI2T4bm0nRVZ9KPC/8ac1akXw1HALiqICyUeOh93QEckjRSIOPbGPVK6b11DoJ/rIqg4Lz
GCOkMclXmNLXgu48d4DLLDCmhfDjh6d6WoTqOjo3C9B9mNkQK/gJgMLYzu+BohjZo1TdkHAhxlgr
Q3GhTotufBybVdVGi1lPEfEr9tYCZZ6TQnKRa1ozhnNmO+qadZi8JMU6UIhSoOC1s/7QpMyHKlyV
vWfQnrCQvhIgzIMMsKuUF4DacxX9abNJ04MM/YZ4PZRVGKp78H6WcPNYIkPnrxW5J0zVQgI1VkwU
siyjg8iaAY8uxjPUM7j5nTJ5QIDdWk+0wXT9UwcjnRwkys2IYUKCBhway/Hnl1f5pnaDesnMBNwZ
UAP1YtmIRULF6a2oYAZyeyM6L81+Ti09vNyHGJDO9oe+JcOFwd2Lvd/uW2dJYA9prbcQTzY8/z9f
jTXvAZcP/x9Xc6kQb0ZdgHOaq/ftwt3Q6XF2C8le3aXOzfj77m6yCVh9szYH4Mjcu/cHzj33u2Sb
24tduinW94u7dpk6lJ3bYuX7d3fp7crwokdx9SjdbidnGyxv7Lv8uLqpIRXfyiXroudVNw5zZvtX
cvspuLeD/WCdFg9V6eOUIUthFfnB65XKlbHdN9+T7dagZFfA1Bvq34t11kyloDZ5c6TnuAd95GQ+
WPMVZzpIjk/NA3HfINkPytP0hOxtMT31W5Z1lzwRhk8POIu3mTu9Caxc4VGY7PA4PkPbgApwr6wG
50UqPfHmtISvbKfur9NjBOGndft16Jurym2XLfF/Ho7OxTGG6gK92uFftnww1qLdLU++fo/skm15
42EicxDb4IVhLIGf+vW8SxfcrWQNiHItb4Zl4A0gRIQldkB2WmFpIOGwMZk/dZDjkjUuj8UctLO5
Rjv5dof/8x5eLJSdLg2VhrloK6E9IcpEtuPzqjIfgtOBXUYcHq5uMd/u9nQ1iBvXRLpLl/W9ldSn
QlRSOhZj5jXGwAwQ7SDhd6duguX92oHUKoS3aMx306TiilwOHRYrPQLVQHqM3D/l0ofQ3ulZd5tl
zV5XlxUzOzlPuftYhIs8ulIHfVVVl28UY1kINOS0zqfEv580Lel7KQ2q09Ekg8Vut9am22GJ7dbR
zXkx7qOD6gQ7kME35irfzkT51Wmp/sKWauzDVf9QrhMPC/YyWepXCt5/xslz6fTnlV3s12ZQtoKi
0B0j8PWDLBaGAa8BwZ2GrW271/zDvC8/IXSkzwYYNwxiiG85S739vOJcvT8X6x96ZdlKtKQ5yr55
m93nd23vsF9Vt8Vt7MW3uX/z/EiMSFXZ0eIxsEWc+nZ5x/QKYXTp9Mf0vX0Rl91SWv18YV8H9x9+
uMulMEnjTqkAahzZn+8ZMqMmeWAtWPWH1CMcYZGu852xoM5ZvIUo7Bu/h3BxLztv2mZafnSLlB7K
9iZyTdf3J15CJ/9d3Gf76C7/TRqUn/jVY3DnivYeKEXjMoxziXHxLHdwBm/wEINTXECQPjkNZYF/
5dzx7WHgjx9fuzyxNvqI25+XV2vWJ0rDk6Z7fe1NpX8evTE59tOhpMH02kJGKa7c2n+a3l9PHuBU
pJ+6ZaFxvXgnQoFLyxTt/qF2XQBFe/Hz5YVu/f9wdma9iSvhuv5FSJ6HW8/GzENIcmMl6cRgDJ7B
+Nefx9nSUYe0FtpbUWetBILtcrnqG94hhwwfzvf2prNCJVwsMishO4FaDa8UOwgrnb3N9Lc12m60
cK0gePCsSv9IAVUYBv//vO5yli4XiPwMQj8CqbJ3VdAM+2p67eeER35hvvdmUHZDYJ3289EZ8cUL
lpmU++SucGD85PW6UJB1WxKb/Pdk/OdaCwod5InB6VHR/jlicB+kulbly4SYDy+DQ4UgqUXJX8Dp
5rRWByzPo6ziX6GAwRKB8zULLi6RPw+Z5FUqXHCh2w5K45a2AGWSWrWHR/s2Dc5b9c9/X+K/MmED
vDOekABR9HsGo37tblVmns/bkdW8S+F++biw+0s3YJh3fx/jbsUzm7Mpdd2l3g7P2Mja6HZum7sq
bMLTSkcmK0S/UtgSFESfvb2DHt5OTi+3NfoHKL1Z1yC1T9YfXBLsyrlSDxdW/z0E8jCk90uOwXiD
/WZpNu5LEF1XGPI+loTNCXE86xkdg9dXcQNx0Hstwul7bVurMPY+docDCDCHsLC1Jy+tZBEWwnm0
14m3NP/8qTzpEe5A/1e8ZJLZQWeV0Mm9r3Liv54bfaP1m0hdd14BfE6224Kgv/aAXMi26BWh8SV7
TeO+YrxH3a+0XwsjQDGEfwDFLDnaeCffL6LWsyYYMZ6IjcDb7J1ysn/DbQN0jbPbvxmm9RLLdnX2
3T25i4VSS1kH4hdohGyWFPQhUhfyAd1GQqZrgEykZn9hUR7hMnCD1+r99y35Z8Tx94XfFWjETk61
am/Km1EQ6ZhoXJzXELsIV+VrsTuG7ixYL5dcr/tI79n4BfYYpqsp4L+NPDGKXffFISluwZfnvbCJ
9phvI15VhimCRtalCnHzOFiGMDU/aGjCL/2S8fxwtCes8/qzNbgCBLTZLCRBUGBBwH5AJoUhmBcQ
YBYiI+htOig8nPwUBM+yi510njpIqfYDfolveI5a+3W6lq7hAU0vbZHD5uAFkpIjCt5cf2LtUW90
aUJebaxQKlQorcOnqfjaFditgzKJtqgKt5FhkdgomoxsufVGp1DUB+egk42tNRqkprvvnTg8QHRp
gEggt0i5v/BVlCQG0Tw8Lj+FS8AnQ5AtAYV8ZgUtK36lpli0Wh1iLt3kEg3GH3LA595GfyTV1l5w
NyEG1wZr9+zi5fYqrPKgQPIxHyPpfxutNEQiCCn6FdB9sY5WmLpcgtHMcDahloxF1C2BCmsvJPRd
gfKFhZdKaqOtekLj7hOt8s2GxoqNH4jBFh+/hAdrlWDWarefuY3pcGIZYULSOJzqaJYQMWAn5sag
E20wCKuDFZqFu2E0bzmJ1K5D5pp0L2BriR1tFHzyt6KLRRTCLZzcwVXp4FFT4QPDTYjBJ3Ei74nT
mSjgZAP+yYLMDCfZHSRnExJ7rlncdUG4AcuGoty6x0hjzT1FGsdGuKIjZhGDHkbXGLj6q/peUQvs
rNTpdsyDT7UeJgz4/s8Qh/nENWmefo4KPofWEbYffEgo50E5ze1NTMGmh6s6CN7GlymGaeiqWiLe
fnY5iFdi7UspCD4Gw+0grZNYJ+RoP6nQNXmQUE5GGqwtBxo3dDsEU/Ye4ZTwPowRZ1v6+XZjgKly
E4ww7UHg1kJc93uqohuZYX1FEUixvM3msts7IcXTNXUOXfUZPSz83E28CDfehWHiHgL0SL8PcJoO
g8/YSLm3Ot58TcSCkbG9RFLKSUbXNKLajCQK0FLpjF6OA7RAvU7QWFOOnlA6C3M6QZz7raANajSu
ut32pYXHLlUJKHUuM234sZ9S7gDdhH+YjO00yNkJOs6ungF2JbhBTNQM8w2Ausn1T+7kawIu10XG
lZplgQdymk7f2hB+9fcxGrtd9J/4xUHyqP8IE/0pGJ/toYE8CveuvTUAtJBv1s6bmHj2zXnR/f1s
tHwZu6OjM07sGTpF9tt2zeqZLvHVrOBr4PhtUdxIvLdzgkW5JTOXgIzvLVRKiuht5F/D23p9Wq+1
YOa+GGuw8c7L23qdG0OdBYTi0fmSegcAIJff+VvDg5YPUKLQPAkQaMYQWjFwJ5JZrtZHgPrFx0Ak
4om21J33Wbi+a1iXN6L5ypplnTMDCwQgwaGJqCQ+TfIxsrtHcS3g4eVfOhuBXoI/5b2wv0xHVdiL
UbXYL/P1wVlL0XmM2SI4FVYlUmSrY2PUMb1HIczaVq98hOrsxwcv8Vo4AhDxmZ0D3s3WyRvR5yXF
gZuLVAuNS4tdJfsU3q+1zS6j5t5hfQvY+/2vUUjsed5eLVzl9ls4tTefDQjSTZCPIv7Ix310JY6s
/dHtR4j4ea31Jeyu1p8e5jGa1La6AG8UUMjh7imrCOJ96citq8cBlY8EZz47EV38X41+Kwtftwqh
3C1ySlIV1UHdTTBBhNlQzellouZE5xT/NyKT0h86i0edb8v6HQDREhcPqNd2/Q5FM/MZMTV1vnGJ
mc1Z/NFDngbQp1Yy/6IKR1HBXgbI9EZ/zOF9mY32YY4OFOJOQVy4vPWLS8p8XZ4lw1mYf3QkfOz+
POHYVBpfrtZ6WYt2sA6yrR7Gq8RhFC6USIZRzuz2erCSdcVJJejCwSlHw4w7yJ37ogrXItQ9qEZt
lgDA/5TQDy6B+BJDvv0yjlOoqALCqUgqCzCr7AsS1rnTQT62sHcs3AoFF4s+1AU1VbubNx8IPvHA
iSDB1nhnZ/utTkc63ylIhaeBcgqy67g9nZynG27szcg/yq8339QplL4Bk210KtSRDNhLHWfaJM7d
XlwD670Q76DWKLotXncPcqJ/FvHNwahk0OmQUTn9GW6Lilmnqdr39HBpuruoptOGWm8WgLnT2dVr
XNkOYtQdH0DOfkmCQhuCPwSzVtAHDuB3RfCv5kGfoT2ad6kSiZQhOm2H2chSy01fB45zaJTgWpwi
A5UEHQK0oFKVPvSNh6BCLS/rkruPqWtTtD6Ov50M3VyldpChd4QCGYYqscRWX45b9ggD04j47KY0
5BX4k8UVK5PJHpfCgpuPSa6b9eW8OWPkLCrNvKM2q9fdPGuLr/ohjPZXn/j+ou8GG7emohcTTZ01
OBkoyc7IyDpY0IhF4xksS/rECFIdhexBHjckkH8H+KD2qa4aCLGoKCCb3wnAX4OtK9d+1CGECgRo
CyOREKMSpw+9m+5Tqbuj3JeczATSY9xj3SSy/DXjpJsSUiXSoq78/46O5V89H0R/aZEMsjOiStf0
uzH+1wVdD6MmvYh0+SRf+DpE6KDZCBu5t9k5vJ5QG7tJeOF5wtlvzaGVcEkQ+HBO7j6zcXa1Zeu2
w7IsvBHMMLWhyXl73HYtyZf5/8mZ13VHA18j4rc6TwzHQMGswa3gNkV/HRuU3lHx2aYF3XraC6yi
LiDubHa1QhD18Wk41a5lpWApBiufIIruCzj5EQi8fwe4zWCSTl/Dp/FyXudEAaNVe7Wgo1Si32c7
czw0fpwj1pAn+jMIZBCvEj6uWPedpt4ZbG4DW+xbPwchNbA5hjUhJszmpZ1J+AY8ITTRsJmmLr3J
3fVsL1S4NmimROp+kqWrJJh773oR5ITrn1DaDCQ8CGuFYmIgz3XaGFcwN2MiuN72jKfjeMAvgygS
XSNUXgRlxkcdcF1UfOjO+zm4ntphkT3m1qSVnDKkeAwFUFqcJr0LnvoCaRVburfGPSw6P/NROQMY
8pKEn9U7tUcrc80F+g7Np6hAB2jf9bD8oyjU2G6RkRDX1AsUP84E/sCApo1EB2jcMbr2fny5hlnm
IyE8AgC/OHMyiX1NvVQnZkJLz0oRvt/Vu2tgyFSt+6/Kcm+ys39FG9/YHdUtG6xsGR7ypPuANjua
BlXnXqbgwEuvmEmKK7sGHR57mW3VxkGAUNnhvKlznKWKUP6qej6zq5DnsG9eAv2PGg5O5hMJXCQ7
RPu9O6NZEZ+dMioc7RgY6P52bJyZ/WSG2dTAEDClDAzHohStetFxN6fr7ZXQaGG0mBVaoCVBvAIq
wrABrrArTY69ozvpdK3nLGOIAkB1n0gonJnu7R0jvOlpLUTN1vw0DpZklfOv0+7mSB4fiYEpnTLk
4eLn9V6xguXJoGRvE12gIyfiVkcEAiMKbzskLeg3Lsyg/oq6ZGystPrBgvRr2xkeYFEAKsjDC4jl
G6z/1wN8NJJMLEt8u6eCO19p9sqSHJdojcDLKZxHgJRfkCHE3w3KVzpa6ZrMcjEUnf46nKaf4bJe
+m5zftZer6ql+ejhHme6J9S0O53Xo3uBxTtlCSC9zbx9gLGzI9rjmeRclsg2/ff6Jf1j/cJEj/UL
NzgdCdFvZNVf5yONalk2O7nbVAcrptfaRQWPOoB9REIoDrECST06VeH1q38GN1PizPuqLQEkemj2
pba+LkJ9cGZxW7dsPD5EyByWwflte9k7F9Seau8sIe5J+QMtT/wx5iD4SILSzvM2HrnPzW0qp511
+viwVMICE16YjpYyhxuH42hIZdYgZVMccj68Ok2MaJgVfrebNUpo0GJKZ7fJSbLaMrw1fqd4muDV
aVQFiyLKP26yDVH+qk3MvWdMFGvWoRANHydEUous8b0v/XOHSBZLhv152p4IWIdaAZIqh2ugvPTR
4vIeL/RBXnK8V/3JHldkC4u4c+kXO4w75dwV0QhfAhX1C5ClgyXCaNyP6efa5UTctgGt8/VUXoyf
DURU44guTTp+XgKojipSAHD+Tvp6QIzxOMNa/vq+fRY6CmyBvX06bwV8UFhRcH0q7CjdqoOgVDmv
tshnoQ0gRc/Z55m1Bz+aWeovtxrV8hz4d1S+D4Ug5/SebgdZqg6J/XI3O1m2jmAKsb0SR89jZXaE
HOVqU7rHpwh3DuyISHxOlvs8Hk1kuDKjL3BSUtSRDysBKrKnJ2HMYqOHR3hp++Xbc/tOtnecG4Yn
PqiFiv94LJmXMqXQoT05QCp+PieXfd0ISTeCJeJlkzTELy+ZFRN9fg7rL8VH/nOjuQJICqSJw8IT
gy5IaUjUPt7uzCaoUF8YLKO09aH5Z2BoSA/ucr/00QRF19E3cLu9uZk3vDv2Bb7jnuMZYRPo36Wt
guKWyU1ULZWfdbcJtMklAInqFt8/dytzq78m4c3LQ9MXPFxUAWVNM/fk4QbiYirzkryodC276ckT
dkc8P69B4Vc+co9+uTai6xo3UE/ZCcEoNMM2QF436F40978f74ejeFfPr6AllOle6DYgcSmmoiei
R8zgOCGNsjDobm0W+hbFEH7nmhPxj/lAyON3vIfJIZhAA/0/MFDGXZelyGk3GESIM7VY0tTCqTsb
LUaPjvI73kOfRgbtqKEIoRny3VFUrdWaArzDLO6nevKqqtRJSItMyjzlI7jCMPF+RrA/j3W3gEv7
9liWettsdUsPRBCmfXTaXt4N57BVnE+Ay7bw8glRy3tTgltgzPbTkXekaSDQ8gIFFOCzZdVBGQn/
W3QbIT2DAOB9cI0bIHU/n5iqFNqT3isZjC538JYko63P40vli8K0TVdQVZKZfHlloz0aD4rE/7jL
RPSKiVsd32mJ/zz0UTskqHsZ+8mhfILWBp+qkZfn/O3BbL7vDnwnLZi+yhrVYFgVd7MZUbXkJhQa
8RAPcDnLe4DGKFV7tXN+MqflJA2+1lfCr9R/JF9/X/3/PjINbMzUQPpq+l2/rspEE+pxrc2QUI1h
UnSrTAW9FJnqLD8+wNH9+1iqYfDUQJS4x8OM+sxQ2luqzUYKBs9WqcK07Va3fqYfWltVHqS/v+A3
3/EP8urk18qgiXh3abe0NfNUI/4BD/kkOr0DX8h6nm7AcIsAKjaWZYGfpvXtvEkeuhlHC0TFOHhw
a4XhMD8fK8Kwv07jbr0fpdVerA/xddNLTi29NE4xaTgjON0QAdohCNHsV+PqgCgzn2PdkeQxXRes
usJnAvytqobHbJbFXkHdnjLpBVkmNB0zN5ZsdfBrPNhVBNkDFOaCeDSlkuynwXVOCropPzCezueo
3e8MxU02vG7TsEaighAcogNJSUDG4pvgETgBaoRjdDLf6tRjNxxNloZ3YbFZFD6lJoyuCOTLKH4b
P1NJQxaO4WwcFv/c/nM5RjrRuIOCSPteEDw/atb86pION1MBZGHqogKaSrxrWQqxrB3q/JLNm+Or
AQ4vD/RLbd0EBKzc5oaO1zo9PD24df+6c38d8xtl8VcEeRzCXCW/pPNbH/SsbJ0tCrMUOimCGopq
X9RBL8VtMuhni0rBTgznkQenMKy595OH7QURfBEvUqbRz/VHT5RbfFA4hXO/MNEZBpt9BV5/fqvE
lwMGXm25oaIrXjcX7cH+9ntJ4vL+OvLdblCWnXSppeHIxfRSboSe+CI6mKsO1saV0c4frLT/iNd/
HvCucJM0ZqElaFbNj/jsJTJjKdbnsOuQrk/eiysaGDiFsUx7Z2O7R/F8rPfptL7mPupm0zoWJUCD
o5V8Up1OgvCfkMmbjUvFCRbKeQq3GpkRyuNSZR8qIzige54kHaKAJHj0O85HPciMLtT9HhbyRcfs
t1Bnkswcaw4+HjB1lXklH9726kSnSitVZZjnm/RE0lw2LwcJIFZ9QuK2yKyyi6GJ0/fUHnlJ/t6P
2B0k9LWG7iF4hrut8Fxe5abVs3SuliETgQ6ZqNHXeORX+nul5jAEN8QcYLz1bzTFXzO/iLOrUGti
N6n3tjCIEVZWtwdEMh1h8nap/T5G9hzVickw+aqPMg5q05Lb1fn8VF0fqZj9Yyb+OJm7mdhJmZrc
bko+0bbIxQCJwwIGGE37dHMFt3euEKJQzqHiJFtwRG3UR1CcRhEHrHaPrQZIXAckmd2zA5RYdqWe
HAwApJFrOJqj2wbmkUPb13QvwSU4TS+BCbD7YtfOzbu4V/Zgxdpd9tjxJpubx/w4gYCFUK94IrUL
ZZK6lQ9skxTE4B+m4n7ixa7h6o7qaFPcpX2VV5P10BPggX2A5fhG89ytED9G5+6xyfeHvOwvGVHJ
fmWo3l4gv56k4rYeedeXc4rOQ0A/VpRxSrCb658idq7xqqDRoE/gPV+17Tm64cuuvB6TwGhfjhTy
nzVtWiXuCX5VMk5BNguhRKmaJAyOJ+0BbWme3xQUKXArhG94fknE8RWpqfP2pm9O2XOP2lvnd9KD
OFD/10TQcT+DS4FeGXIkPxfD8ngqD5VAiVU1addnISAFaax+VLi8H2fKWOKrmGDgOKEBhyrGaZZE
V5/69TifHpfn+WF8CaqgIoPWTxYN40SxmgjgcTJVkO8GmucMwe3F7VyFtIe9Ep8sr/AL/0Zo29iK
12O0hj2lMjGCW7iPqhk/RlTbxv9zww27Tu096U7spn5qOw+2gvurJzBEN3CI0dgKiZ7uYsS606Tj
7VK1W9xcLVa7JKqXfaCv5Knqg+lG5Mel3zyJinE3q9f/fXBJvt+I7o9+t/Ac+0ubNkgObMXn/UIN
FPcyATf7HI/r1ZC86s+jOcoub/vFaVysj0sW03UcaHNQAoHhF8N7o/P6MleBGOvv53m5pU4h7k7L
Yn58pdQpR310nALBV5dHkHQ35w1RFOsTCXInXcie19OfmZ3Gw5N7mg6YhKiJ9vMYKBlg2wBBGrCU
pZNPBh6pvoqty2wfmONuep6WkbY6Tbqxvr0tksnlKeO3KEZxRJB+VhpdQyk6zMvo4IkhbZJJHfRu
MTuGNweWpyVFmStbtQt6j8fasIqA0rO2QEl5ZhA9gq53U9gfuVP4jaeGlBUAcFPuCzVXDMWQQCk0
HW2WTvr53ueD3dqD6ekS189iwN6ld406cvWEAaWaanO4qba6Lc8TbVrbWPXOFH8U0KH2b5Hqiy6z
MBIckm6/cGNPdTu7f7rSuuz5RCmklERDFFcTax9Jjhni4TKkY0Ey11byAoGXGb26qbQ6MSSB6shh
/WCp/gU9vJ8lw77y176htUelGR1Hx4V53ErX2JEOY3HkjGg3IRYghGckc5Gi44cEGH95qh5VBX4B
X+9PYHiI/joBpRFzuVDOLTAwdoVw/5y/Fqa3nzfv/Y7G1muPaF6KqzrYy8tU2KVbBLfcq89LS3Ei
ezoI3us29TT7tNQx6u6ZltJYds7zVrHixcle0f9CXUW0lT1+GuwIoq9ARfLxH472zaATpM5YYXaD
+1dDX7Zxt0gIMztOjqssDrwZtZppslYXZM8vtx38N1t/oTalXi2qKBY9NYcmNlvJU7almy+8nzzZ
Pc0lnEd2Bw9NS2uWQq+sA9Dg89MTVk3e4Pnx+oh59Hu1wU2QOINeljYUT+/W2nMtVslBVosFOjy9
gpPsBUmmctznrnn6ajMa/YAk/3uRuY9tqB3/OORdvjaqS8Ms875Y4AB4TGfZgZjLbx+6Sw0h898b
5vdhRJDmpPOYsn/Xsf+aImjOnS90a/OFnqzy4s85z9HU20KZQRIFqd8MgKjYbU/n1/++ul/ynvfH
vXs28kN5HfXQEBeVSLd+ULE8WgUjKlM3MZ5UqXUreXsrp5gLCkaOacPIvsmPFHr+OcYUrgSKSWyg
wl09o0ji8loUSbZAvJXWWYFGzWe1v5FIPSpp3IeQXC5BKga0uopBK2jgn09iXXSyXCUGG8Z85CFT
QFxG5EYEhi+fjyQvdUd9eqV4+MgGhHjg9x3mwADgFRrgCtK3Pw99LUcXpq5WbaGm4W48yz9bX3bU
oJ2W02SZf9bTloDgsKyg8KpRsS68Y8BKOxbcJNI93UsXgL/HV//sUQrhL8UI8UPCCtNTB1zUdPgN
tuIusgEOJXVQL5ABVxcPLbCJ7p0dxQW7Bn4J/6EBr8eDLVhfuTWt4QjklFAlDygMzzgfMcXGLjyz
8gwV3jNNTkCT2Prh2umnYeyCKRnXQcY70JymsjucR0zTkPPltXh2YaXqg2E7Po676MBfFZPUF/ws
1KZYWtvIITtpCILZpewAjjP2tXESsNuMK4Qjqolin1z0kCfKdAicSiJqMRhKykCz7IMLbIsoa293
Ad0DR/sqQpG9ClJDWEWjmQAyFIhhBAhkigmTu/dVyr0X+7rYIUHgdiAQjUUc6jPqxwRP6OyEjYvi
jdN7tZWATjz6xI8gFuHzexg3DqvmVgvRJZ6dI0gmECqxaMJPMqO6eB1jdESxoYzKYDTBXtfpxlgk
hK1zm5vbG5vuwcHuA8/Yo5M4oHTYpE02WnkseKItRGzDL3hnAczBudCh0gLIHJQvcQBdbRuBBHyK
WJmDEQMAeC6QkYiyY+7cC/rATkhbmObPOPWIIdn2C/8wx9/Tw46BpkdOq8c5vI6g9RAwBEJwc04E
nQQ0PmJCXuca88qld20LuDVVfuye2BFuq72fu8OdMX0at5YPQJ+eNFwCme7oaX5Gbm4hWcrgN+bg
CEq6gusSLHOBVokOc2q0qYO3y+Bv6RVDJmPF7PtdwAAQg9xQPxvR68MExr468eTod5hSkuWAgkQ7
YRh09+wc3CKid2/rK9OFJMOgMqQ0V3TiFoGO6MsJ95zWuSIGomJhNKRXFcfXiIuwdSbEwbRiMvL4
mcnaeAP8ygz2kzLgHjmxRVTGaNPLCuNJ7MmzeFNEUqhOa68JUFuzdbcbY7XnlRP36nS+RqhF4E1/
6RZhdO7aRlD5SoTKSogolJePgfNYlXsMhed2oo/1cUvydmOWsDExpHjcegRKNsb2jJrEXQcoOZyZ
i1mLM/SViOfGhQ+JkmTx9RVrW//sD9RhzY/9zsO55nUIBU6B7hmkbEyjwt8jqId5bZQ7GiU1E7gl
N4NpWbkNsZc4TIH5MpvCMGMu7cex25FqNiHMr+g0P82v0dEDrNWAWGXuHTwUpX2ZOF2hl5JDW4b/
Q3Bnhtrq4Amebvdu4wPImoFmmhmzNiBGiNqIYHL1SAjlG71xtwuaKLCgNmmQ3iMi8HONrM6H7JAd
0emREZgrHGmG15w1LwfyS47XiSMDQZ18aICHh4cKDSkaiQvjY+CwocdMWo0tryuu9Q1dHiLJPZgD
OqWIQCQP8p5/ruYDnWWwPCXtuUfOp+IlT9TknC3K/jVN344Gkk34MJiXJ4+G64GpKmUOiJtYe8IG
zqw+q1HtN60jBY0cNdd3o1pSvjlgjZFID86Nasg/thpdVSAbQnjRURj4OYyxfm2V/KRXW+yUnEs4
JZCz0hDNlhdcDMYs4otiAwXB7Vji4WJNwShHMgvDJcingm2G+ymigyz30PqCvWdaw8w7ss6Bu3T3
LPlgroHlxdNzSOXJvoRzahkLHkM/czUX3EzQ+odp4SrWO5Bcf1ht400yxaFuBYDO0cenMHXEIMVx
S2QZz6cjV/CK6S2ISX1j+IoAIv3OPQMhHbmn6WEpBqPVwe/5+NKLo2ycLYvtYZ7MG5IPvCbG5QT2
Lpsexc7h+Zke10Jw8SvmdM6dr3kOgZKxYoH0paTCLseKgUMAc7/x06nOOg1ZUZmNnI+O1OnkpX77
gOU9TNz7iW1gQC+a0Gl0/b5iqrQKBgxtli06EfRw4Yvn3OlR0NSQyRh9/XdM9wvzMAQ58BXhOVGP
Q3XtLshp91reNULeblVsztpVPm5X2ptAXUGCbGoODfejvatDRULEi3U7WSPeDAoFVXPQ0dMUMdDl
/+WMaLDoKq1lWf3O4/+KboVePVZXQ6m21EP8ZiJOWlDWI/cYAFcCdcktYSmd1pMs6KbNtLBp4lpw
vIOjR0vvQUBPF/RfN+Ovs7nLIvbnWD+ZTVJvD0/VpAjPLze8egVXcQsPwTh8OufqJEFS9Pk0u0wU
97xO51o4hEDXcUeUkC+b9afmHG2iG8jHxfvRr1+v22SMhDZ7xj7AC+xZXl3GxPCNe54pH7AWZpl7
cd+GZCoPrx+NiytGcHUAYgcoCqF/9QYFxR8tjFlsl+5oTWQBm3yeQBU2HehnLlvH+Op1Np63U2XX
Bn8o/iyBfCOhaL/E3ht7KhZD3FnV18PRg9n7jzoLHl6wcFScSegE3vv8HLO9elXLvFnoKYiiTnJO
+JE5Z/lJv93sayW6VaFH2UkYH/CdKc+YZRbjvQ7jtdlWFUS6DhRwmJxoLUmI1+bmFl1Rjx6UdYOr
cQZsgD26U3R0kM6EouUZpQPBuxoIyjZC8N9zUfsdhxuCSvlYlIf+6S/ZlYt6NY3MAHBZusdjoBRg
buzyC8eF0rBpZqCKJyd+fMOINzhjYY2zXYG+Bw7E6XP8hPT7gfuMzMcEqwUCBFtzks9kq7u9DZNo
NEX8WlifntOneL7H3QJBs+JLXwreadFP5dYZ5HQ9UHzaBd6twtuA0ggDCO06v3yOnPxB6UH6nTBj
XCRqqJnRnpKM+xZuKe3zU5OzFBgQNtx+V38KSJcSbIK48KH82m+0rLcaZUfHUScRcRbMUsV+vpDq
Id4QnR80W79r9D8XQgScgKRCNlOVwTzq59Z0ERDh3MdmvdgXoJ46hWqQuNTr1B00yjJJRSP07N7w
oMdSjdZJsTHya2gwCwrxTc5qCxlXr7xU7213G0Czl5gHSnz77ynyDQq7O0lJRFtr8EIZkv+7BaLJ
WlO8MH82keCeXHMlhYgyumsIAOWDJ0u/hzdgnYWG02BMgl+RQOjzczykq66oZV82W4q/pDoNorrz
IsTecHp5z7fnOUhRUj6U0IGnoneMHLBlqCDbYWsDJ4zUKHmNnXMkLnHxsarPxk4W0kf2lITi6kZv
XqCCjH6oIzmiK4416krI69v9EiNQ3LIP6xaFi8IikvMx0XrvX4yTVVPc/OwQVMFmaZG7py/V4bfx
zelRwGusB0M9XN/9UP99/XfzYY81XZVodbNtcKmn5Gil60tE/P1yYak7ei16A+VOfNCE/0V0+x51
CtYsZtAzlfsmfNsknar3HPXSWqMBs2yr+PLMyzce91fpSdy0r+d58qq9qDT3EqtHmALy4Ev9MQhb
sZQNXRgicAAn8QqqQeFLTv91nVyWjS/szppNlQyDMtDz/z1a1Nb/MVwUhxBVYsbg+XYXIKMk2jbl
fh9vIJTa4hr1CDe3OjKrPXbQc339/L46B0yMGQSMaGS7mvMREi7vqIxZR3+xGxSKMAi2w7n3PA+t
T//jY4GEhumuOsoCIRoaiPZYb7MXawUNK8DO48MP38PPc5BZvgtkl5wH0Krlf+ydxc7/3Bws33df
FkC+Qr91Mgvq080Nd4vMsWY+eIb3kbv3FotJ6YFpmHyGm9fYf51vTPtjIpCeo7tnLRJrfnWl8Ss8
LMDAZJM0tWiVfQ5YE3CH9u7srHT3VbU4ZdPNKGOiaUmubeO6TLadQXIxnWwaz4asJRiR5qjhDYEp
ApsIhtPAFEk8Gl/WM0fwvNZ+Sv0cjk3jWrNhdhPxtpiOLZ+nYeq9Psvhcj/+OtvR1UZ6Q3PVcOQJ
q3rQu3D5MfmSrcgYGnrLPBjeUjhL2zpMkF2CM2hPJuv/vun/44h0/4z8fdPvanR1pyQwo2NzI0PQ
h6b7+nqwXp9I25dwFvhCw+VdcEv+O6X0Y70DJQn9l4RKgWZN6FdcLO8dpjt/qg93pCOSmROFUmLw
JwPra7ZbwMqz5p3TsfZD1Ht9Jh7mgaBX2RH+U1mCmpdSB4oXBxeFmNWuGD544kIAHkb/Zo0nH0N4
PXym7n7uqQ34H5O3PYjLPa8m0GaWX2Pb/2TP8TfAbJ2V/7ID221BvlrDShojC7n7/OTPJmCzkTAZ
j/0QDCJnyfEWL2PelNmgjTJ7+bVFfJGiBq6XXkEF4OSR2fKC+UItxnrinv1JnAfrtPyvdRqivkQA
RPVQEYbX/4pgxTy+HlOtqbfx6yGztM4dRbiu4fRzG+cWzI2l5Mrvkst6C3PQ+DMCXYw7/TwJCwGR
fadXLYPF18Nk2wPhvdJfWrBp+YPY5rvR/mumqIaoC2TPBgn0z7NMa7Ew93nBuuZJNvYXoAleu6Da
KUgjQhsdynmomoJYs8SZtmkbeFxOncB08hTZui5uH0jP2RvRwzfabgLhj8FAD8OrhhiDArChJDuh
5LVQX/J8rLdT4zg1kKcfPHpgRNU3pyVBhz72YPTFf+0SOgkN7l3QwUmjfl6XJsanpCk0E8kbDVMj
ZuS1ZkKOcAe3xpQttWfD+3p68Nz9ztmMwf9PlNA/IPK9L0bUbB6Xg4m6VN7PZe0NRfiqGqtNlAlv
9XVcCf6RjPoyO3dLqY4kY9mX2zbHqvDBxf8rZJL0QeuRRqspCtId0iAtxVMFmIyQiegA1TerPsqq
dasPg2VkXEwOUsIUexLPlaPX9f8j7MyW29S6aP1EVNE3t0KiU4cky7J9Q9lJjAAhED16+vORc+r8
O4orvslOqrYtQIu15hxzNIchyQ4US4ZYL3TriK2XG18FYvius3OBQ1DW7obLd3DIVw3CxLGHzy9P
1g2P9GGMu/TrcKNiAtltbTl40Zx2D0Y7o2N55n3xJ5WuMNN+xEuo6esKFJApFYZh6xhs9OAZwkze
f0vP+uqlhdIHBoIlpaU+tp2QYc5tLEjWUwcK8gTVfxniD8qQg/4/xRzw23U6rcPH9w+QH2dWE4GS
bDwUjvU1qisp1yyOZxkx8KQAPp3wSKOJ+/fiVL7oYgzYpxJVIyiU8bgf9fW9aUdRvYVCjU/3Xrov
9XNglu95Se6IQZBcPqvOt3l7Pd6KPQT9Rg+IGinOi8LY6+JBOweiuTPKd80IBeRR/SI7E+i7FPuw
EpGfL/r6U74daha2/vTvS/9iGopn6X8u/aHkFS5pXWU5LQA26kuRBOYrUdwFNR8uRZ3cLRpEQnU8
LsmPyHvY/sOKZ213DW1wcd6ZLRfavim03MPz+Tt3999sz4dvkAkNFCODa0Sj8lCPNndTvilqVYWm
FLQ38VBqMDSFaHOrs5meXJ1GpnMqtVUijk7bEZ1UoKhrFzKhTtK9x5FFCmLEVCnpZini0WwEzDjD
U2R2BhrY3ckJuIjPLekOUfweM2zLjTchF+cWocpRUwTqZVg2CVnYHQyngq21fRLPSlicBa8V1hmq
hvKS2Kkw/FTatXYhZlylJWj1t0Rnxzfb/b+/rK9OFAMmD3vv9FaLv3mk/zn31FuT1deEzSfpZDu6
BKgy/VaydkVp2FENzd3SmTfoKK/2915aE0O6iE11donJ4RaDQb0vquFZ5ClUar6/a2sGuEtZw/l1
ZwzDXBKBC7j7Mi85gYAXSSttgBPqK+MSAtWUxS2Bwm8A8w0NqyKrdxPBMo8vASPCvL0ojO2ZpCv1
iqRb4HahZegAf2Z4FUgSudPMN6jdelbVJWncswXiwAug3pN9b8i4PXw3Lf7izMCPlw2HP6dhpvrn
QdWbRqTc7lWD9PFj8tPm/pT2HYfV1tz9+5v5y1GOHgY4DdKpQT4oh+LDSiXVRNex+rqFg7pXMCFN
3xUjEBja59G+ypCeYyXOUUkqJHQ4Pv7CJjAETbdE2tyO362TLxqTyUEGL2LckLG/ezikSuIqmrYn
oCKXR8c0aUJMHc0tczKQNE0lMp0F01+Tn9I1Ouji5XN6IyLDXLY6J4B5XmZJcqjguenRQtEHYBYR
DF3P9tfqdrTygvz2QDGJWciGg5SmS/OOp0GroW+IXuTkhuKuhwx3/jTKbi6lxJCfd7dqbbI4LwKY
mSXMmWA3w2/bbraPXmGevtBfIvKqMuxAzCjkS9K6zsXKcW7dRk+j44vwLxlGt1FRtPfJd1DIV1v4
fx/Zw2GR1HUVq01ThyWY7Fmu8AIolGXE5VZqZUtqa19l0p4yGtCB7iYF4atm7VDOhncFWK15QsbX
DEj3O2T58dNZS09KLR07dfimrPwKD0GubcE6xgsKDubDfL4fa7PIBaMOK+u9uWrH7NK/5NG41sqL
02K4mUv6QbkLrnZ7vufmYbzevvMDkr44WQmLZXYOOQKG6WNlOybXpIdUX4RZdCjPrnR3cJ7Rxh8w
CxUFtriy5EgvnX+/Y8a0ah9OAwQIBIDLU66BLj1U/Z0a35o6HW9hor106k+LGSbMFnUZD4vxlyHQ
JFX2jXYbV3pl1pazi3XqlVDvXbl7wg6mHXfmq+jrL6h+DLdJfWtye/As5pKXeVw4EUhOtmwIuGMb
/JkiDvej2is5Lj7TD22HJFE7nt9G2gfBy9In3BR2AhMU3D6w2hWAxBz9mBOlyLRGskkqS9N5q/pn
Y0Ewlfg2Xj0596SrjbJTonXUZv9+OuoX5dUEK5I4j6ulQY3152ZXDPciu0T1LSTrRElXGg19PNf6
5RnuytUjUaSaYXLViNhe/LaAkW3dmEtPF0poxMjnEMagwUi2cK7j6oKFSiLN8vJ4YUZFk9Qdy+tC
1/DzsPH7L6MNkd/5GWAZP1uCC7x+2MttDVUUbEqAavTve/uNAD1+8/+7N9xS/7w3E4nmOa5T0tdM
0a6TIEY0GBtwMS63RWsg9VGvh2mIIye7u2HuEcX1w0zUhcUdL5CpgonuAyGaWRdEHP9So9u37Fky
XmOUE2Yn2kpikQSs+nGceMmlWKiV7rVS+dYRSSXlgU6yVJEcC6BpGM5skdOpf8l+jeY4u/fyXB0r
SOR4w1gNtrLj/EwY2pBaXiHfFxcDdEI14HznM5EPlqsaoXME1FLZPWFMfWSPAzbjPVo7o95Cii14
8gLYnsGFCRV0H8G+sJs0SXCOo3lnQcsgB9PCpaNVGEto3Td43ARgPDxsqnO0ZPhC0OI9GjnXzc3S
L9mtCO+QR2vOaGT7cfZRdYMNXU9sRv/f3+5fGQqcnZY6VelYR5vw1R/e64vMjEJS454ZQPKcPA8/
Ihfe5ip6UqAk3D31p+hL7riq8BprbCsIYpB5vJGJucON5JtS/gt64p8X81APa6kaD1JRTHe/kHPy
L2wcmrNsTv2rgmpA8YAScZ/d9LVe2f9+EPpUj/z15P/zIB7wRLOv9axMLj2jMOXHuEi8Dj5RtFPA
NPwRklHpd6uJ1p7b0rxZlksxtCaIx+5wpNRXpKOsKIfBcFBe2qS5uV2gueYT5SE9uqtvYxihGI7O
ayfzq7W8VDf5R8FnXF0JA5XT9ahuZCypMJEzvvmKaba+vDV87k1NRSX3uw35T+XaKCitDFK2jsb2
4l+mrL7kmRp+3f3Are68Mt+MA2aUP5RtdESyEKLNVTeVI7qt7cwbSBp009sxwBvAKSAwo23N3vNn
aYtnsrquVtJccvpnxUnWiKRhK2UbpioMitAwWTaBf2qIaY1v7ZtA2WgbbTGGmpusNNvcXOh+G5i6
yiY9oeV4grN/UCBgpBvrNT5IrvkzdsfwvqMHuKDqh4OxVWG6VDNtXQbiMlkpO3WLfGR5XVrry5KY
Jlx8jR2EHcfcjHtzP8LvqNYT1fffi8X8Yr/nrfnfE31AYfIqjYqqzvqjum5xWcc3g+CwrW5fD3rQ
vYx71RV3ylZddxjzdD+InFlIW8UXnvpFsu6MWYL+ew5QCR3I54T0MURbC8/XZYQZBoN5eXF3M4av
ynIMKzypJBezMRZa9fvfg83AqgW0lX0LWPi+IBJnLm7lbQoILzxB0XmGYX2w3GKbn7LIVp60UP+m
yP3dvj++LSSuYEgN3Z250AMQiz76Sjmb9sfRXVY/tG38fFk5nD/w1MYgn7EsWiiEytLEWfaKYXPs
GpvkiEtG5opbfc6mstHe4rXMvSUkIYj+E3wqHJfjsPKuS5T7nrnKwcXH8LIRjuphwEhqd93RBcps
5fSCYCdPSMr1vQB1m4CbT8mvnOH1Hn7Hmf7LMXXaIX/fpYIdIHych/NPTSK1lSKjOw4vwiH/hMIH
631b/pho9RB8F2qAicIPw0ncUFsg+NthVDZuzS2WE6G0sXak4+7q1XWNIC1QX8SVue+/Y41+VRPi
A6OBCioSY7RHgC5Ry8i81HEdqqI7REc8gqxSsq32c8Dcajqp6BFNHTtrXD/+/Sr8BhwfV8LvnCjY
SlhZ6A8rQVDuUSE0qJKHLaqv4cd5JUCiVNoZdWlY67OGNKRurh+zZ3z0lrjr5zaOnzA3r7AAhZkZ
Khh0rwdw2DfjaIkL4fnuajtG5eUzUZuIzHBOISPOmiW4r4cluUqhTJrNfS2fcDepT/lJfGM1jKlt
ed0Py6tQGn2H00zl25/3iJqLJCxqbtWA5/TQy6JuEgtNEIvwXM1THAGr+aXa0sX3xJxiF6htLXWp
pKRJoTbMfblfd8VcQvIuxu9Wc7HhQhEZvujSxX0MG/O6uKv1zFTX9ceFVufbo+wLJjOXa0F3IZRe
w+7oYcU2d02I2rYuQlNP7aENogZDE+Z5mvZ27u8z+fzeJhtwUuO+NuO3qdSpb/E3ndLfhcyf1/DX
DineI4ls4lDRPu8dlEg1KBn5J+pxSJ+/JY3/Xzjh4Ssia47BvkS5gg7/4StKS6EzLy1nXAv9FkeX
nexaW3zN8GCQ/IFJ3HAaA1h+C8sbg+yku/oOr68AIcemXWJXE8SbYt3MscrhX5dQJ58NMO7m5nuM
3SHgWU/anBVMaJhrLSVHIxBZ/ehP+FUcmpXyYmz1N7iDCyW8h+VcWF0XlyP+EUG8FVYoxhfZFmvY
/cQJjVDmkA3n9sw8ruySUOLganZOD8uxXHNSRG7zom1H2MR3Z/DTbeejhoN7uCLNA0J2c5SXjPTC
MdCgOxteva4XLe6HrrgslsSUYyZzhbpMtqerOVTV03nTPreBtBUXZxtnSWcMGh9fSUjfClQjzCfm
hOYi3Ls66Vrb3pcVu/bVufgmttqWg4Xnh4Ybf7lSXXZ4g+lZujr708UnCzPEAsiP/OwN36iwOGUf
51UfmGsal1XpiHwJH8mi8rKVeSCmaJbsaYRIeySQKV7JB16GlbCtltrm/DS6KkKMrcUv7zwxvOOh
CsNunmG3JOO1QrW1l6aQDQFhBfQAOz2BpDvWBlrCTMPIQnVlKEnijlntOoEVbcChhcP+M/LTFT+h
MIxrgtLhe8dFFP4h9wgT1tZ9ZT4spbnpw3lmGtwElafvUtKrp+cUw3qenoLirn4l7vkDJTwM6Mo3
HD3giznJYXNispSsISZv+k/B6xw453jtpo6fuy0OnFf/9p5vJno4m2Drxgt2xbmwz39V8FEP/KwG
Owpd9+7mW+sclxdjgarR2yc7xaH6XaEpnzitNAEA6GhbIF+TlIs43WAyla+zY4nwJNSxFBEDio5F
6bPPQHTH6t7Fd2TdnKRlcYw8bU91QbpBBMtNcO2NgNYu+qntoyfO3BUcCZiIMEgXv35omMh0C93j
US+Imjs2rmmXfrm+OSBTjrlFSrUj0sfH/hNdeunc1gY0OabiJ2kjuPIKVu1Jd27MgzNYiQa8WsNP
5qxcCAJkYXrNjNk5w1YZchjX5RpHwsXhJuKzifQqWk1McyxPFuKkBVww4ByORJksz0GBqVOcMfAW
GNOjUHLjoHWjVQtf0vDJQNjgPoXvCV4jXNcNCy6sYmA9Gi485uWAum1YXjaEbAf9UnXOvxTnjIkx
7x6WlGBzO2JM5hqcZV75XTYRzFwGsSrcBhJK+IDKN+3P66KA1F+TJAcVeJK4tdgkEfj9ccxsVIq+
tviBexljfrKtMR2alsB1084hVwdXpG4pBPIFfYDkwneF2VcytqdkmAPjupVHygps/2xdoW/VQ8KO
IWFParQOvWzmKZ68lb3zTqJakjwOTOieOeRuOtj55YjrzhBSVsh7edPvTDLv0o3BJcmv9w3spsWG
aHG4rKSKrfvAOMxTwiSBV54n2r++MVbGgdy2dTbPV9ZC9YVn2e9Rr1k7MDU/cyV3IvxjPzhtbO5E
8L8tjclZgJqU6nXSbHZ0QvC/3N45O13QwGK924ZL5zOtX3H6eh1rLQUX1HiZPYmkJkXezbvC5iuX
d9iCtc/igUx+gx+RHQYXUyZossC4vL3JNvXB/FwJergS4iXij6fGbaBRDMgJk3Xul8ccpr6xkt2a
7vR6jPbQpOCpQyl7QVrwpPmqJ7vFs7bVN+Uar2Li1GUYyKjtXHNN6WijgYAZ613XFQyWYoVNri8t
ulPCJdRsJNSlG6TFC3E5KVkt9hGkhBvdY4Gg9cqXk/gkDanKV+hNv4FHlant/etsQ1JOaUeOxV/M
qE4cxii6Sd1ROURr9qr5uZtJ/LV6iTdTv3D/wOfbY5w3/9UihjZ98VVbR4c7j0vGuF93ri7uQK4V
TlSd+puh7BfYlwUs+L+reygAm1i5XYR72x5HO9+QUZQARWGyK8+uT/l+amLYKefNCsM65C2YZHhs
//Bayjuik2gpL4PEpg3A4Rnni3iSfTgsVn5BMByroH665jMMuT6/s0P7Yk4LlCliPwYXVzXkx7Gh
pSn1PRnE7ih46UHbD86wTU5nHJ0ggjOztSjoEGnolPDFCtMNWq75nTgYLCUYmaqe8ZoG7em2lF7/
XU9/Ucr/eV0PGMj1KpRXtTOrEPvIsgvk283te2xqMXOvd03sm9JHnUrzUU8W//7kL4j8f37yAwIy
Znp662OzO963RHejws+ho3OKLqsFCarr80ZfMbVaXGApi5shpOjG7vW725e/QKS4DNiGogjTgJZm
QqL/g1ZElVTQWwLE1Jxmsq3QW0IEfLmsUGgV+GodNNaTGJx9Xly6vbsDqV/a1nhUA9khcFFku/yR
Po3ABNtsU8MbVuZv0VqHInR24/f0qXoiPHahL6Xt7ROxFr9BOJTHYnnQ5upaeALR2BZL3AnpJrfI
hdfCQdgiSDtyvu4vLxNeclnlB8Gpl4jIrZ/jvnuR8PKSDko4fsL5P3RHJjR0hNDozlC3Y2gj1itg
wEr6ILj2pO4Fxxv31kHdJafR7SdZPOBSCSPtx33b+tYu/jnOXs5PSKaXEfED19XAx1YJb1Tj6Bt5
0y6uYfYeL6lMVsU+QqiEcioYJ937SV3Wh9sy3kt8idk70z3EdB3K11fs8vypQhu2HafL5cPAKDR+
L6mitK0YZLCFIFRFu3No7tL1dXUO1R3BPkG3ygAk0m3k3v12be1xlEZ813iYnWzIdqagmdg78UZw
Sh8B+PxKLX0OY65MDnCg4XRFHZ1sum2yLNbjukXhZroRRgDJBmvSJfMkUKSOt6/0mdwDT9FVb/KN
5Ckuoq7ZbODccavTsMPxams4dN0vGY4jEPvGreyXHMx3X9hUp5qyCQEdyEOK6amdwE2+rrTtgAT+
fFAmHf4+WV9W6uQh6FsbxSNganmbtIMnNDX7lPRl+PezrYYKIwvONvNCb6KYvuKXTj4kDxA3/mx3
O95wnttNxm2KR5U8V1/HRb30WptvclGeEE6tc2pvvHYoHVlmGxEBPrYsXh3ky/QpDpLjOVRe9IC0
K6cBOMThwi82cObX11O3ytc3FxL1ZjqD1SdOT95C8yla6WiUNjJKLSCFTeYK76j3Q9XvlqwIrOew
JPWl3Z5Gm2hp7nVTuBRt3h3YRZ1fnsle3Ke/FH5HiFOge1TRovecwObK2hio+XuuGuv9JcJAHMIn
KR0jd+6HZUBNQB80ywMsXSnKS88k2K7Er260dbejSShc1ZbXsp3/MpwIQUzvJjsLx/sceU3P+c3A
zuZg3J39sy9sr6Hy+wHHnrJCJTnp8fcCy0fycrAxTnM/mhbWKt6TQgwZspvPUX7tylXBLUlPKSuu
XOFP6yQ7YY/8mxNl4Ek0LK4BEJH90df2U4HEgJSyXLXVhbA3CD7LXNasV32oPvlAbvVByb4fEEem
sFuLNUR2rzxIiE2xI0f/lpDSSd4f7L2ny7aYvvgopH48XJx0W4CMl8vSu70Ib6Idb3SXWhKkqobM
97zGgwnANMOTwIFEKHnbO4tkWKqvyl6wUZxupOC8HKgRocBD8pRc2eFsAfAS/XGrrdV54it4kxTe
RLckVsCuFqUn+1R9FFd4J07Vhvh2cam4sBhosCyInGJ1ARG8LS+UVGqQbDCRnGvUM8zmlvz8SJiH
EQz26xEe9JPhUnWGVOW1gxsUcR67cpbwYsdvdy87kgOx/IGU42Bs+vC6QUEx72Ehqv6dSk92DH/C
2KQDxN5V41yIgrRC0cPKYDPxQGnO0BL9xDh4j3L/dMOgJEx3Nwpg4LAtTwyAuFhHvOiTg2ZGwJBO
sYvqMDRcakcf29ktZS3dA3DyAbn3K4G+G2OrusaqcvOwd9KNuAQElF6haxdOh1vpjSUeH82f1edU
HKfP8tPo54czuYU5Uh5SC2aAICj1aR2Sg/Wa/sqc1SRZMQklM2b5L8wt2E3EMFuhqppZbybQXRbq
LypNR0q8VblkLe2atf7SoACNtgL9inmUfDjg4JCJo86VdUF8Zr8alzozkviUYLervGo/5U36i5Kf
In5Y0A95rU+Sj4cxxer2g9SVZ6Snyy5AuBc/GeviSfzBV0kxJG6J3DwMAdvbE0yP5InIn031Luwu
GNmginnn+f9UGrzWtfC2GF6s1VQJzxZQsnn4lteubgk6TOaiKHX0Ld1WgwWKPPk9z4pVe6K8xTtX
cdMTqZIU6clh8k6R9/dQ99BRsga7Z4uK/CQyqsABd2Vusq1A5t0kamOyQaxgMVfc63M7rYc9W8xO
CN9BGvzocFvpPMLx5bIxgst785ziZlGudX5RSivWrQunetYW+s/CZ+F16xsS15urrYX1ZKHBvMRh
0rIFM96My+vuGiRbnizPLd1dj+VSDfVQ25uHnL5ufAHtXulOIISZw9jUVX5mJ+lnTZd03ylvUuAS
1HDCmoodQX4agsJX+TYyVG4xMCz7BfpUcZ5sWUv1PF6zqboDbpqXgBNpPlU5EYJP0gZ2mNXbBbeu
2cnq8kxzvIhYxjeOtesGb38jTIMhEA9suD+6wFhfN0mI5cTyvOt5jZOpQ0nmEpOA0o62yRNNra29
ciZgv6ku2w/tNfFhp2+uH8nqeixOkQdM8tavRNbuSXuNvHErPJefGtMl7ppdLV6nGxJ86FGGoHMv
O4u2qTyma36dV64TNonuxDr+uCy7devI7BXRvt4WB50BzLjlCAzlpe5l2/FD4G/MHX6poajM7ntr
Ha3qrXgSXlOQ+Kn92wwLnF9DJQRm116B3eVNjFB8n31q29uH8PSd5PXLNkeBxjMFQ07O+BMK+5/C
T+57VdIT2hxxF6M1WuH5OqkUObY1J6PN09kECVbf7H8krjmPJ4XkCuRj2yKWQ0J0skL0Eb72ZIX1
CaTo39XxF7NJylLmg4x9TMBV/WFQeh/1upbkrAiT66K2TMyVCq8+Q50fDF+MFzCLlLsaaEyJJ78G
VbKIwvjGvkX9y2WPKCIuQpUIMyQ0AOOGPx9RXsct/imgnI3Dq+9wwvEqlz4n3OY2u66wUXfnZGYy
gsM6wJwbi6kIooJba5vctQgBJjiL4SlkU/wRAsOp8TJQd4BZB9J41ndfAbYRXXUtvplH8o7MXXTU
UZ6SjrE50ySdbeWgrqUDCNMqX9SYGVA67QrKqpuXbQYsHHhD0eAnAUUB40421mpp7c5OxlKzAHaS
UHeqDXLvCS6hdCo95D4IcFhs7HzdCjAQt2lbxzA5c9Pn8pmdIZg6WLJQ6BpzLwpMLjtfTDkNvRu/
ZcF12+AUxO7ABnTZWMHN1x2C/lZMAx0Ld4FhUbh4j2/Or/l+WDVP8m+MbNjFqygEBcVAxgxHPlcM
e3C0GJsFZR7vdF/YyU7rZ77q3OYmCttoP+WAqjM1nOT6etiuCfX5AMiTUPQ3S2Mj7Ug/8nKEOpyx
SE0qT35Vdv1Km6JgkPSyI6LmWMlb8QUWQti+xGy+mZ9jF4S+B8Vx5ptet053WghivMcdH8CrX6ar
Abp84AH4bNKgtJMnmV4+PoAmr9RNwtzNOCTPbPsBs9pxd6froEXYNy/NiznhVsfVhpoKCyZ13k36
/XWyMtzb/O62q3jOyBeBc2XLGwFESN4xj97eT5rTY7Ad2fbzHRlm8ZEic5+aMYfMYbteD8soQJnp
k0h5sEKD/VrmbOrcczabdjThqfjgyK3QIA9ed6rAbnFr2mo7niQbJ4ZK/OwZrb+6jhiaNnR2oMJn
YLnKMUGjLB/XJIqNkcdCjg2S5RzpvTLHy4JiIaznCJZR8OKP7EIDnSa9PPQe8yS8BI4GVKiQcTpo
W78EOcIXL/xuHPT38JeX0NAkUWXiIJvaw04g9eVw4dWsQrH+xeykGaeRxje7zRcTJxkeiEYDjEYT
lcWfL3p2v5lGLWlV2JAN0xH9EbfKQjLfWjic97Z2tCR1zmR5aMauIRWpz98UrVtXSWDgkV9pwiua
d3uEWKga37Atf+8xj2gUjBH2aSaj7EQPk527IrfnyBSiJ0KK0dt0vowW8VldIKRx3dWVDn2XAf4w
buJEv7xryeZlKTiK/+8n9MV8CVNcVWLiiIwa37U/HxCuiAOk0Ehb9s1Hch1mGKhb+bKEOC3ffxWX
l39/2hfsEE6k/3zcA8h1j25KnlpRhCn4et08CbO326x8ir1hXm9ue/l5svHOdwOYOTUhODpGNrOM
SlcP9TlhVQGWJPMgsKPz/IjjxwzceZxJa07/VxTDAYuWFmNue5/zn2iy2AGev40MnmCTv742+D0Y
70zGSsYDulNURhE1FXegHHTXKLCQHrzxtUQu5BWUAz///cC+XL//+bSH5yUnQxf3BEIu9ZGQb7xf
1Gx2P29F6lZV/2V1C+U7vvqXB/QkzP5/N/jIux2HuI4H49aEkvk+EpVxM8O7VvtG95zJn5XczkqL
5DtXV/GOwk6wEb+pEH4rO/56wkjCFQs9r6g8amUTMTVyI+PFaBjNzECJAe6ZISab9dpxtgThYTcj
WuSqDvZqcf/MQu2b+gBb8y++ZAbVkjnlhoqw9v58K7LbmXCdkUuY1HF3R7bF90nuxqCMKdJog34B
sNC2J7NujqQ7cjGamjlw+Fm0ymlSrRVHon/JPwLgcMTnyZO5X8QbAGcwN9uaiQvHcWb+7KRTN1tv
CfpPotUYBNineHWZcXuDfQrdme8wtCfnbBMoi8N59rn7NPc7bxG6KqHapCG86x7D0sWlsnX2tw22
JXipzYq5EGC/NDueSZj9Zt/6+9lg0SsjBpNF0F6JqKc/n03SJdnFkq/60ih3d99SPYL9yGHsAfKE
9ZlSpvqGOTk97D/Ww8MHPmxRaR9nRRWNv0kZjbDuzJ2airMp4mgIoBr++4Uz/+JQ82msfkXWiSxA
zvtQPcedokatmAxhTmXGyI7k4nKumgt5sBOyAFUPzwtLsDkSFDxySkIFK7IweqciGuDu9hg+4K+J
c4lA5sY8OXtK4pBRIdVTgGSbLmTNvuDums07eoAn/TYvIVyINrmPjTRTJObOd3FmFs4Fxx7CCsVZ
Xcyil+y1Cq47cEy4i5GNmKbqPUi797PXdhuzc86DZxa+QOtY+Iq50pigMruMvEoilcQe3ka8glBT
9v6tDJR+F7XhTVhWqUtcGcFnJP7++yH+ProfvzJOXBQeOOtJ0Kv/XCNZWnWlcdWxsHgesPKSqGhr
DMXOh8zF69JylJO2L0+IBqsTEOpS9ouj9HEGh9R2QyAFyg5LKWpfa/PrV+YX/gxrKyCOBu+k/CAv
MahM7clZxFjI0UrekwQHgyC8ed/cxddL4X938bAUFPnWyn2SD6GE9yp0oAzLAwQGpEx6LAWJQCay
VcqZpTo1rkyYbQK0fmadrxKP3q7ZGOvC7tWZiBKtmfP/3j+ZxxBkP9Z2Li/kwhM6BHd2hhQBnoux
0MvFUNj4YCS9o+NfWwZtPYXm3BSPZpIfgWcrNXOIuMTsyCf9+O/7/Zuh9Xvp///7NR+KJbQ/bS3o
zXCUpJmYL4TRgTxaGh75aEb5lMtBE7tNZ99x4DIXCcss7WfDfZ8CmKuhnEBHDwa4jTix3J0+mReE
oshOIiyzy04Y3LixzfNc0Jw8WRCmKA0zKObIEdA6fXMf0+r6a/WZxJQpFq54yiNvx8jzNBKKezeN
fkj95WO18HIbN3U+oLrHXqtHujp8Stedha7tSsBlcId43U4jsnO3Po+gddJlhjwBNWjrVdZcvDP1
bOJNrX7Kg4U9/Whr2bgcFf006gSnD9Hi0gM4kwGpXVr/pitObOwq/fzNi/W7O/7XrT0UjWN6v8Z5
JXTHiGNhpS2NJe/YJl2f3/S9jk1XCX6ZMoi9BNKrtq0/LY/0MoDi68FyrgcQQ7c5VGG9++XePYx/
SX7XFuXnfRP/orMIkpW+Pb+fGnt5BLKDzKG51vMtpHX0xBXOYFB+sPP6ZvD5f7fUh5uaDhSkhxLG
Dfoj9S3tEGm1SaQv7zXZPIMWSNpCydB73dK5WvTOTdEWae1eCDIVBw7HVvLaW2LDzutiJt/JLu84
i8dP+GWLXH5Lr11I4PmlG97lhkxK4bqvDXpGWaJkkPtTmSlYAjTRZ3uFyYfkRRxKEv8Qu0mqU129
orkd0lzC/Z7tv8F6rnqP+vG5idBj5EutOp1544crsdFdF15yjmqCw8os8dv8eYQh39/qWckaP58d
9Gw7WexJV/+0DOyS+8QVk8+xAIiJq7k5crKLxKuZ+BV1zqRfGm+fxl0+23FUY69Q4kqGM0Nzebk2
MoqUbHYee3+6f+MG05i/422yvw5nW9cYE1TjPuE/F9Umg9guWPlWsb317y3w50Xv7ahEacAhcR2v
dhqbrnL/BQt/ZgymfWugGS2Mkbzlljg7DcZxfN1mBQhBozudnC1r8T6731Sn1wtcljridEdTcXEU
rSJ4teVlPn1L029MoO5eb46oFnskkbNOvSAuWVxi3rtUmNclZT75dVHrq/m7XJD2arU2xmVFshfJ
ocrbKZCOpZlr9u0qhC1P/Y5NwMBgUM0WrQ7qmwmks+LTat6SQG92t4votJkQ1oQUYPZmd7Wxuo6J
rRXmoU9IAC5JRu5vpOSp206CcTCZGqnvmZouKpNQO3bmKm+dukW5sL9p5aJSEq+5nePZtQVVVsW7
F8ekqY2wwpp1Xfev7SUKGjzltEghqbe2lQr/QiZRWXq6ao0bXaAxFBiPkOOaVWx7CApFMZ8XIn14
DpnaRDoh37JVm5tvVkzQMu5U1/ZNlfofUc48ycqcWBtcxKlu3mj4cteK5Fw0sipy4H+5CIfcgBxA
/F2uz5K0W/U1dr+YW2lIHRJJXZQi8/femMXpdalaPIKhdnXCAZoby+K8kC7f9tlfnJWwKqZcSDxQ
iH16mDZndR0Jd1PqQ0H35St/ei1oTEl6IAca6k18eK7l/U0rKHdQ0anndaMTyEGGujqs8U6WtfmI
5iefJei7qVY0O6fUhnRLhog6u8LsYw7Xhz0OHLF35nxCRMdrjA0aLSsOJPx9JGfl/xB2XsuNW1u3
fiJUIYdbBGYFSqIk6gZFUhJyznj686H97zpu2eWu6urd3m6LILDWwpxjjiAmt1rdpupFjx/lvrAn
5blR39DPVvG6J5KM6UGwDYYX1TgExVPWn1VmLTDfJuIsX8rpMPVbQgeK4cVsHtqSIPB1nm993WvV
lSLtENAZyaZqtsrgyjR+wqPhvzXMSmdHwC/OWueCVzRbbXB1Y+Pz4lQOin+vpbt8JkjaHkgMCZwQ
DzUfHqcLp9wEAIcnQEwMQ3HQxezSKvcSUohyk0SrDMuV0ekDJ4C0X2wbIPzI7cvVZB0rul+BZLR1
VO6aYjMn+5oYMbC+maRS12L40xJ/jaDHDSgbmOQCNSZeAVKF6x4Qn7GTs3dj3FX1OhFdQeDQ8gKw
emOnBBttqRM3ZeqN0iYdvVkjus0mxFnzRObjNGOpGzIeRxuES1+6LRpXkZBfuLJlR4o9YjOrrZX+
TsflAddFYV0om7E4NOYqhRqmuZLlUd1Et05xTdFmV6mtp094MDl65ijYN0WrEBJX94dyTv6lrfv/
7xldQ7JPwqeCT5RIZ6f9BIMCQdendkzro9LInpkigvPZZ+1bHF5yLbGVBt5cOzuIyN1suGqZsR7m
l0jkfk76bapuIab4sdm6eWXZ2XxUx+q5R0yVWid9PiYSWIABd5u/k6E05gdmbed00mkck83wVi/V
Bczd0Dp2NNH+a6XEl16d+ZukRdPgi9VhrDtPG027WtUzFEjqZ0stN/z8pr7vZFy9epM9bU5ebGIf
2zMX7BKEqSTLi+oLypRtGPSsRPgJEMAHqb6vF5XepHzqMUadAZ5vUr8KoHib9eD5CYRWDHP7d73c
80PdnAdthM2TIWUbmfdYTIRIb8IDTDm2glMdTSBhWLTSqGgpPEpZtYfRWPUFRKky3qmAhFaYOSZn
Ej2apQn72Bi3hEDZsUJDhKasJQhaiZttJuteZV1D8WW0JLsw6vU4zE7cnOZO3SlhzOp5bgXehtHD
DMu5cVJBXIdRsxXjQ95W371PZnkCkzVu7hsz3UQWp/18sYyRfg0JpTTdmWwNAa6pVDtBQkclfgr6
c06K+xz0e5T/a6m8nwW88JTV8GZ2xFtG8Gr7epepmDeLN1MjYIjl2bKxea9IZeK2I8bD/bia9fes
0CN7uRmDcCvqxTqDAACdkHPliU3EjmqpG+I+m2z4AzPv455Q77R1KvkxZYRA52z0x77othFAefCu
wMeZ6SHSWGEHodQPDMfozz7v6KSX1yU2u5TXsuZ7OZPHirTqQr9rNbxryg+JfSMGD5r5ZLQEMRY7
i2y4LgViYNSE/t8ZBsPJja3UMZxE7msSf+RzGXykJkcbnFfgzveJ6Wnp03/X4T/05P+335C1oJdi
MwL0/t4FtmVgjXImV8dJ5aXQVxu91Y5CbCw7RkkxkDGTk6TnXp9x5ijaQzElpL5NK6kfVmZnHAML
CJD6yiCQ9L8v7Zcc7x9HgYV9ncwsbLFc/f3SYknM6zmaqqPQdUyr/eytqyg0f+nKY7HaY6tOWqrp
KrHJ2QUKJarbyjpX7CdIem6fFnYZoERliYnitjWP7TIED7aNhJaiw7FXEZ40S95ZVeVodf1lsvnI
9KA2ibyB8mf00WH7wEkPkn+flSIGdYmbd1AmilcB6xLBWMkFdlToQuVmtgtIdOnI7BlDnMaYt+bY
P1r4Q0ylG4iyV8UfSnfvWxwKzRISLns1wF1CNWfmKhVdaA/a5KrlukkwMw6IgODpS5lyN+UDb4Sb
IJpXzfT6FC/BGIFoL/8B0/sBKv7fUvjb/f4BGiVBNkjZIFbHIOY93k9OWUIoIKuoGhiv8ZljzvKY
RxwwAidOoSUPoaclt/9+7P+6InGT0SlSwLAAon9/7JXe6I0h1dXRYNMuPrtZ6Fly7RLnvTYqOgAO
aXXq1wkOr8bX0L3jJGnrakomc2NLA0Sv6RZow+oPl/U7yvvX3ZElcRmE4PKCYf3vl8XD6tvWz1iN
kJpCCl8zd33whbZqnFxMHTGWX2bihNsSk5Wa7KWg38YlI/eWnFVuXpyjkeDpR8mEM0HbOP99fb/3
0/+7PEVdxK2WJf+iWv5toGyVBCYqCpen63t1PgrDwxScRukPfeAPS6Z/fsyPEnKopjxpKz4m7NaG
uRFFfDM5sMYBqvqrpE9u3WOEHdz75kqPrKW8qSt0YvGtqf4AAko/1Fh/XQv4s4b9BKG6xq9r/dtX
1ku/o0MceCIA7SRftHZLjguJaFB9GttifH4NMEKGFoW3AgmvHRxOgXkaPHiml4Rbm6uSOjVeW5Gb
C6uYTC1Yr5nj885kvEcsLwHJkBMQMSCC6nbxvCoaXAEd3Cdx+JCz9Si5CorIFAzFzRpbLxzpjVN6
il0RM1TJM0ov0R2qkQqVQb8JZzcyvRlkqcTjxiNWvL2q/bZ8kwU7FvYzcs5whWlJSeoGlI7+jj9j
i9IWLqzYLncWAy8QtdghnLsXiZJ2FInJ82jLMOLi1/ip2ZKjVycu1VngGjgNlN6EAyTBtJldYOyp
smmWgrTHiFl1mUzA6lD4bC4ZSjjAGW9I2H+U7LObIa/vXbrfoNsEdF8wsekIOXheMmvdEyOCZCJc
FMoFmlNeV8wcQkfCxj9a+5ELIk6BlWQObzLTtA3mywzzZroNW5Xd+thIOPysR8MLcdbH+SB3ymJF
CzYO3Jw/vEh+ioL/WimYt2GYYhC/iKfD73s3bbNiTiRWitGue/IXYLapjkVqiuiEGCWQDq7abM0C
v5rIZflEtQM4wL+S+FeYzmtuqK/HfqVy6zC4JttGcDQCyUV37p1IvusKr6BgTu/5gQNe9lRQxDKj
Cg1dhhGzQmtLEJwN5pBxdgETBk7F8mpt6gkdqBrn29hJaCkASSFWlu44rJR2P8grebADHtBrKt0l
RKQX+6j1aFrgZJj7StvOiUvW2+DbObuOL1Dt6nErINhCaBp5eou/qmO8+skhl9eV5smhN86YRjoK
EzlnPHF0hadcYPsyzXCj0lv+fA5olm0Ff0voXopdEiOzMNDMq4D1/eQqs6eMLr5iBVE/uMr2bvJc
M8F+oTUBLLQC3Ag8P6Mr+sOG/yU+/VkPYIeGGFkngPAfGZpsdyGs5aI6mpMzmlsF8dCiz6qFnYtt
U6l6+FAIll0/ZiRjJKpbGcvuKbGYQDvL6FbaZ8l9Qms54qS6MRF5EalGMkXpoLhN041sbQtY+5TC
CD8CN1h8D2z5BRPzQ+sRN5ZIQE0uv/rBUau1Ja0CdduO6xYdE2/yh2Wpv6nTZ6DfGS//fbpLy7n6
j++OtR9+cBhvANf/voLbaTRC3a+qY2ldcYWzzf5cGYyp4npVFYc6RlckbqJxotFrvYnX0H9//jIw
/efHL3J6yUJIoP889kM/1WotrY656o0EC4YKiX8Psvismuf//qQfDaCJp9nibQbnZ8kCQOb7Y69K
fSP7ajtEhzB+Ko2PiYUYw3jufCfXmKANu1neqRTwqQGygn1uFNmj/Kxjp/LfF/JzxPmPC/kxWTAE
zUqEJvTvx9pLYUoqd1l7UPHNTXpwcwwS5H0Se4K65ffB/07HgzyOdgNnUbwTUAgFrhRt6/ZegWQE
QVwadqqg/OG5/F6U/O9mgZ6rOuIOjIt/XxaWUjapYmVMZch4b6sXA9mcvJeN11I+1/lO+NP7nyHb
v6wEfWFmIYRfwOAfjycvlaLJ5KQ8ptl5lr/SMHXr8dlAl1bc1fBV/cNgPfftrtNXqXrq5atpPPYw
NCl7s+1jNxxb6WrByUu3gs+EtWw3OWnNxdlXV6YEySoh4CEXbZVJXvxdwzDXXYWSrjxo6qZI8Sbt
H+d6bXSPxbhTxEspXxjVSTh2Q44cXHoo9meUbwKTYc7O11yt2kEjCZJ9jNSAVIyGud5KJTpZ3Y7D
NyGczH9mw04bxxdAwBxZWbWKl6B9A9Giai9WHaRybV3AuZDocd0MQytUt19pAcjr8soHFQ6g+n6Q
4tjTErkV2EriGjgUERmiYqy8U5M17QbvkkZZlcS0LdbO1gAude6Z01Tl6IQZbc18FeRNMlDgOvwO
4hUOOLCspNKlnMlmWzHtAVZWyBdyY/p7383CXRhzCnIv6Sgcg5cIsykSFmJXBtUx7KR9iBKvKVdc
mg8bkr+vr2fmmI0DejcMzsS8INwAzSc6MJFDecMNqsG/HD4qhfZr4vfugpMmGwOn6flZw+vi0wxW
Ou4gpsdRasZ2/2bwiqfOwg3dv9eVc0QxDgIdrEag23ajBPsO2iLdWrIVOLDlQy25+EhMuENco8tf
b8aUhDnT8TXb6JYfpECr8e30UzkMgI1kpVIBcQRPW6ne1ajfkdpGnrFhEdGc6qaroXXONqGxNqmw
1G1er4dpDZZtVCBqtm+6crGerY0PnSik698F7I52m1huUjplZ4e8zEw7012RylFkXOh0udu/aCtM
eLi5rLGWVyChUZKjZVyZWyGNQnVHTTl5+LWYaJChO2hAixulfBxCV2NOoWHqtzUI55y3QbPNScYz
N0K+VulXYaHrdKxunK5lfrd4ZRPec7B0Jua2Ajehf8y6+wiesI6X0MqS9sK4U8HseJakyrYrUzjF
3Y0WUiLxJXBn6I3tpoZyq5IVoL+D86U6SwZ0yMFTBJd6Xvu6svxjSjBGtZQAWugUt0Zj5mAnFCVH
Glhy4+p9Z7yyAClJ/GeKjjhYtSDrH93z/FVqLmSsSl8GheI1VikTnDDx+N1S3J7QjeGgYOnog8M4
keCKiQPAGIAZvwYZ3BjHgKGIwdnk4HRgaHZBdAcxREQYDHbe8jZzZIh25YYUObX0hNjLNXcwdyZY
DXFDXkguiOQKRN7VK8DIABKcBca7kwVSy2wFqmfnKqNTGGsfRbNva+JDMT9b4Z0q7MZmVRCuBK9d
5z/cG/yu2D12DZrbJAzYXbHbSxEzk4NUrviB0t2s7KV0X/R7tbdDgy26l8aNsWQebwdjRxoplTOX
GwLBzuvc8mpGOdLeYoTDZIIQSmC2obYbyNBEsVLp4scFpCkFjvUlQggf7Tyxc8Cw0VYPKMXfe5xf
LDYhpbYTX+CU6cvUCjzS6Q4THkFUkYU9X4Td0B5nTPQ/uDoWED+F0KfR9BLByT9Sar/BAZyYqnU7
2MV1VjC4AVwrEKbQjMZoshaJVfFtnvxjdMWHxzpP14IH1XrdC5NfE8tr5C4vJlFJvWTH0R1PSbQ2
ibmj4ITn37laQRPhiCv9PYC4iH4D0ma3izoOr/u6Pg3KxagEu0ge/Pngx6nXwOWfn2QCaJNjWqp2
18OmM++jBn8dV+u8M1U/5pYg5G6HH4+G6QROz7o7aRs5OwYUk9LUcwLQa8ZuJbc2lqWh8CX2n7X4
pyHJv77f8Fnn9cZsWvuV+/q3pjJMOrEd87w8IhJ7JwsEVTCSaFSQnY2/Puv1izspdquaMLc/QAzK
v1VZ+Oz977N/zvbFbFIHKcnKY39jJCI6ybSedCwBHYl8rgX8c7OX4mFZghm9qcP/1SQQRlYZBo/Z
Nhn2GTE/jQtXgzuVr+kMjNyhti9jt86fBH9rhm+GsRaEdZs8dn8yZvnlDPKzSNRxprUgI9Jt/RQz
zljgirMwlMflNTwZbo7wHbKi5YCA8CUmzYW4CGdGaTDVH5t7ZvZU6Wm1TsiPFJ36Wy4gLTD5sQ3e
Zd1Dx3RnNSfrQl0X4ppBJjOKWPwDoiEvuM2Pq+Zy8TrF8QT482dpG8HxnFKopscSagijKlcZGJFg
ba0A/wmABnNdOfUS7T0t88Vb29aeVaVO5yc2cVBO5Md4Sa5Kkz3MkFdtiOxtAWu9otD+wCz4twWy
cP4kQhMx4EM3+nu5l/tZbeaWzOJEBSfeleJj4N9PoxtZ3pTeq+FW11dNAJLt1PO9mTzLEo0MNrFO
M5CR7eo5QwWvY4zT7SpwW7PFecwJOaGgOofrDhJd9ATlKTmAV+N8h1uL8Yev8Mub5OftJsQTu2ST
L0LJ+vtXqMuUkcXMGq+VTxF7dOOo9LzaxyVrwl/l4QFd7iEW11M4Y5nDIfyOZ9h/V/a/Huk/rkEF
MZLIE9UwFv/9GpIK22jZEsvjMHpMiYua4bk93ZUvVBzUICHxqiShAuaTJNUcMmlXZOvK95rJw6Ut
mpYCyaSgkNeYhnbyenkATDXpKqedSNMorUzFTeQ3MT9U0t7k+A2/CH5NRoeKTDjhErh4k+IGfFDA
XyQGQ2/do0ioww1QR93WlwkTdn8rW7emeQnQXgZOy6Hb/ulRYJT5L2ufA2dxz1FoqH96/Yj5JFgC
zIpj853oAGSO+Fp/xufm1cDhlyTh8A5yUf2Sn9Oz+RqWNvCXzrR4yULCNaZ9xxM/fMEiZE8BDvmh
3mapG78v9dar/AUYJ36Vz+1z+8LY/b7HkBfYWLKbj3ZRqNkgILFpryiUJ7w0TXv8DGN7uLSf4Vm4
RRceCR8nXtJz/5l28Lbs/CF/G6/lS/oifkuH4ZR+ju96Dfk0eBXX0BFGfAObRxFDk/bQ97b5Kryx
9Km8kxJGhFPcd7NDQWqCnWg26UMwQ4PGFpb5hc2crN9W36GMnb1dkgvBvGgm+Um/Mz/6W33LsPOm
CEZbzIQQT3Uszkk4BPh/S+8WUW/0Gjy12/GloXwsbAx4Kezjs4TDYPtQPjQnZR999Ve8IQtaxMRO
b81Td+zfilP8bn6LhDVCUYN0h0ShLexup37kB+D/8SH4pk6ub5w14lPxNt7iYK1/c7eJyZkR6st2
eZ4uMoOC0FXMbYWPIPbrN8my28gWK0ecHZ1AAL4oqAZRw99cmXCTbslrRmXxHbXIGkqcit6Nr+wW
xXARmCIuIF1KDA8+nWgpv5JbvI/ObEfewbyCQXyHF+XkXzNq38CJkHl+tcfic5CXZT3J9px7ymt7
7E9ibgfk2Dw0n/xMnUbnLL4ML9ln/xQCIxESyaajfA/20GI5hGZui2YP5GSOdl94xqV5Bomsv9TD
gCak+5ZusHi7yTbO+rU9xV/RlbJB/ei+q0t4ptHSv6CODU9lb0cXiCzAeMIbazW9ieRSRhhx2ghg
CgwW/rqfeFWFipPftDNPFXQnPirAKnzgR5fb2UN8nM/VW/zV7UYW4zIh6hgSubPMRIxaECjOrjbl
EXwtOi+v29cW/TJg0mW5P9yE1M4oGynTqgVvAyDNzuNdugk/cIknWuYWE9hMq8s3qhhmL5By8RTf
5C/Sd9/1O147oebNt+6t/9Lf9Gv6RTQYHuLAHbZ/Ct40nDvDJbvusV1T9CHoH1d4/2yL1XjK75Rt
euguNeqW6EQbiWrpiSUCQJ3szUveoeV05BNjnidiYz3/kXSr5kPg8S2vX4eDoHxZUpg+lWt5DU7t
2wSl67O9aqIttTZUNuIloNC9w5Mu7tOlR5teWbvQwsJ38mNZ+s/6h3GTWM7oyuXFIIOv03w31QLE
Y80lvdB2q5WtIL09UxtwHKTn9HE4zb+2x0xwKaaqiR2AvRMh2thcvPGskJ0xPvjoZlBmdc64ODC9
EQB/yz9rVtG3EnjVZPPx3F7t07ynNK+u9SF74hO5u8u2Iivajt/Frw4TeXv4qKGPEYYFdsD8HMS3
tE2eyFa+KO/BBT+3OxkZ0bWGh3blEq1rvHgY9Qzj1knodrf4rbxqb9kBy6fKrsnSYh+NNjjMAycf
9xRPNOT7T8M93zaBU4D72RkwEj9haAwf1fv4NKiu/lkptnhOH5S98GR+9pvUhZa4w05wJ32LN7Lk
1E/5s+T6WSB8txV9HS2cT6/p27RwS49nuA24rrYyiKu6X5oG06G3EhUnCT2YyeVTfQyfxm9ATuVD
+CoGOyRmDwocCnmygTPbBPD+YrCAKeWJP6fX5Ku+SvfdraQjoQ0B7Yps+T3o7YTVx9P5ZByhfcCM
Lu0ZQzuDS7BhwBUU7LDESLUzD/xPuQ8hnVVvoeJiTMWwjEOsw6kJ0oLkkECiKszFXJLguA0qTGiu
pXF6WsfZ9c/jVSi9kkzX+jkkBHjwYGwTD4Ytf9Idxv5+2civwWtzEVkqp2q04RiNz8OrdNMnm03K
Iu0+Kl4Ip2iffzKy58zkEKgp4FUHB2JeAstM2bKlg3Edsce95rkdh3Zd7nhFsRDZN/UvkETn9EFc
RcYNUcedm0uOT4NFcjCjAcCfxBkqWyIqnYZ3dMY3/wyID0rAL1YOhD79FxCTkWcLd2Hk7UCr7kAo
BDrhCaRYT2l2d15GmDSFPKLJsSaHpzyl9MmwHbj/0BKWZ93x/F9opv3r9MwI20CteEbsPT0lnLva
EsUClUeKbczgyYUqJjtYEhVg9PGoHRB8GkQO1KSztUtJxufSktNl9q/1U3wRO5uFWA6MuuwaXTZ3
8LPDlKP8YDhdf0GIHk/DdXF1qx7qe+VEzualYW+zySF7okxP4LTYMYd1/RSd2wqA3hEmuBSsNFfA
ox0O3BmGEnhFcMuPwTukPrF1hO9a+cjmlVq7nQCMd8dbVc8hOIqHMWObTGfN4LCiGKKZHkWbhVdZ
dtU5FFFZxrTGoZVW8n6XPMKn0mjCR0hJbhOv6El9TEQsEI0V767ecvL72XLm11J3Iw7L3FUuUPdQ
m0mX/mm+lBd+pPVBm8fGYXsxBjBRjnzQc+u03b6nBcvd67/oPQc+8wKs0/j428MbhaKz3ABuUvYs
3psYP/W8Y5aj6DJdUPTfYYzOymP9qRdOGYsa5FKfqXrmfPnF+QC0JVzDzrberL3/jWKpAdlczqz6
ps82uAgIyzzYTO9mpkFgNd/REzmUb82HwqfgQHeJMIc0Dvpd+NVdMY54tQILkvGs2yR7zbZA5dPY
ISJDznq8KAmZRsxra1/LK+uVS0Liziav3idU6OYKvm1h4rO/VQjq/BgBqhaBQ/c8vZULfMF/1D3y
4m9POFO+CxeWrfYxxTZFvHxGKfoGV2yFtP5NPxt3wBoWWZDF8kt8F07hQ/NlHqyjCmtzFTAO7Hme
CxwysTzZN4mHttKkhDxlr6y2csMHQZSbyeHEsq6yRdFO1WWZG4cIRLUkQNJe3txXwCYGI9JXfcRb
6yQcgH3e+nW8Q65rF5v0KN3xQJULHD/CETqy304wfMhoefnv7uKHtPvXsBGrestkSKNgkf7L8+dv
CEISC6lfJlV5FD+ijM3upRzDnNFED2Diz+FyGws7fYzw8Tz1zF9RTRChJsOusLU3msn8On3OWP7D
eAjdlLHr6HLEs6WovyikMoZc3IW3+PTf14006F+6AQbpItMXsiysn90AGSdyHElScUwlVydiy2fv
Or3siqBY99pexGzUd0ZrZfm2cIi/wP0MrOdmzOy3VnLwxc0AuNpxxuI773DwlOpSJzcS+gvX1JYY
ZDPaxKRK+x6VeGJBhFlX6bYEX4Zf0sIs9FjKBOuxfRU88Irt1MPotIfco2jxB09MPX5Xyo2K+3Cz
Fkh/12gZPc1/qIJj2jskuqbAWAS+zysw6jI7DdDuJ+JYFa/HRMTayq86bVu2K5Td3GwrjHSWGalL
e1BjbwF4TqwJVMrKC/1VjM0ZQ2sB031HZypPtDnCiiX51AU5jaALBISVuJK204rdyN/BpgBNd3jv
928aXtop+2GoyZqXkPyW33HwPr7KeAKhEoYAra040nOKG4y1v+oS63uvY4DewB4Aw3Vx/Z+Dncjg
AVRVANY8GjB/Zgu+J4S0vSjsuuSARXhFKGHrCdiQxAd1xqaBYK51bjq85lE1Ac43OSMhmi0uxQ2a
jUB0Acxy6H8nU3YVNBEQ6FF2IgFHH2V6JiMIk1GMl5AGVLocGWO04AOzskoQweMB3rsN0ADHAx3Z
F6yC5s2EBGC4XYbGglLBkQ1XzjxDBmzggxy2LfQnkwELA3Re8ufBcmfxD9jZv5GXDLp5MpFMRoek
tbG4/7brcmMY9DwUiuNsnkyw+4g5fKPRqpYnTTrr5qYzTjGBibHmLdxyjTv23/vnh2z2r32PgFnS
RKgoovRre/3tCuJpEDWhNDEwFQlZVrwSlnqmvKi7Ii+cjro8Nlyr4PU6Pc1xcuih/2ed6E7s6aoP
13I2O5Z1RXC8Nthx0/hRQCAB/ChCyqWGfHdOuUGX7xXkpelMj7evwlcRNuqCRi1sy6Qle0IIVhPn
xogsOaGsYDFJ2r7AUjiQkidiscDOScjuMCgvcZkPzBfo9aDnx6YybK1DqgsjUS7UQ8r5JIFwZxoe
R7L8wXKQFwZnoG8LktHalI7e+qPxhPUj6vKfp+ePqaufRH4lp5yeVclm2Em4bKcrEzYJudEzSwi7
nfKu79zJsBMyNYy1YtkmAXXIORQeOggNzcQMghfhoe9YmxGDPexQKTQtt0sJbtj6FlMEj7l9/4v4
MDDV11waqFvfOfGjcqh2dNbCc4KvJDRxdjkFDvfkiSN8hy8ZNdZQMjpz9cGdMF7CEQgyMdoAb8aQ
M9mk8IrJAoRK0pLmvItbz7r5FOq+PRJb9D2XdsNo8HNOHVRbBQ0cVQq2KzC2SRMedwlDQ3zMx/VA
jkdyl9LRwa6nnB8oldeatQVJjapVqa/pnEiigmSVwSNOt1LkmpXN/G8mKatk6OVBw5HUddY5ocSY
+g5qfals1OZhwkalXlmGg6wxnuHVuaG59AR0Nww1WpsSF2yGXojkZhAGOrGaCVXg1pCs34FlGATq
XxLnDqctgU2IP6q1iqsTg6RmoRNRopg02zgv0Fs8wSHsGDgCQXNFNTRYu9kRFaI9pyBer+1WKFBK
Q+k4MRLuRi/Zh61DLQ6pipCLRUGF7Ya0GfyDWV0MPM5QDgjO8qAhLdFUZK5CV167BAiN6SoC8Jw8
WN6URdZ7xyuX93yFBNSellxb+SjdmtfmnjChN/pVJrK8r8R5Gy8Owijo6toteKS7cN0ws6JEHDyO
4mCiFzVXsrIRmKu8CeTIW44FR99aycxg41XS7asEX2y3LlYtBCbIQZ0ba7/qDEz9VDtBSsL2Im+9
cnLOe9le3v6XgRoTNOLlo0G+A/RYO0Bn5mNRLUwhsqizbyxcG1K17BqJgWCXkjtMTFM9MCsNkELn
DGYVeVaxkmXHCFZzuc/xD4+JoF5L+JpFro/DBPy1YatiyWEeJjNiDnxO+/R5ovKswrNvNowF1JWV
tGuxZrHWmjMyIR5gJyc13V3NXFYF2zBefEjrUndOpoes2o8hSas0TGZj7qw825RxtYoW8S2DCQGh
z1SyhLK1JA9O+m7ShkWzOyL0GfiKUnwQw7fWp/+nJzGs9xzh7nIq+4nC+JqmrFV4bdBmEXeTmz6z
5auAKSAsCuGtNi5acYmD77KrPCOmzxMSbzmpxPi5AeOQglMi78VJdxtkGD6Tsq5DsYNZ0IQZMiEQ
o8SgMCWeBrpvQpxjHB9MJmiKIaHc/1ZBWPr6eejvRGVmUhitokGFFpx6w0hf2VPbAbvpD6WJKEp6
TSsTLhcJVVYe+LRACKy5kR3ULs1Clc7+i2NEGamXT1ufWBudR9gp79Y8QoZ3wv5qwIW3AOOM+djQ
LUbY/EanCvKvemDqYwTjZ9e2riSDlZI3ikZF3DW5Wz7WD1n22lSnsMKaOINlDq7VmBqT/a3kH3tt
o1J7cS+Ym9eYklQU/iR+rHkSUjkQUwMwjRIakmMYP2OA8ZCWzIUh+1mja83VQ9Vsmn5cq6IEoBlw
5JTxoyi2H5pM+R33jmn0TuWnL03cbrLqXi8wiMzk9SBgw9NgjItrUf5Gapc36ex/5T7xW+j+oTtN
WAI3EA0OKX2pWuCzrIHhGn34FOdYpLVeilcq5yF1DINIw42aTUK798KejkOPUjCixuChsy15DXbe
dF8X9FPlVU99XpGETQIeNZm0zbvAmV+EdPCkKdp1xj6hbdTmG2ySXrdoS+CsW7MnmMeoajdzQwC6
Tn6ZRpOh0x2rjOMzNPsb/gD56WGG2rfk001qtOmml5ah0Az3Ih6filZwI5FKPkZ2M2RQL2BHaszA
CwslQ117eZY/GXBaFp1GXwobPX/OJBg7AG1q/hJVFrRJIJ3gZUg8Jh/6dN/BQJsUJo5SQomL+was
cKQWYQGYmNOysF9btOFVdtTVaDWAP3G+WsZF1+g20o+06NyMl1AzX3rqaqOHqojxdVK6SYNtnkRp
id5BTM1rrsAvYbicT9M+6LuNQPmWwhIIQGNCKiiFc6ryZy+I1VWPMAbxTx0bBwqpRSoSgo3MMiUh
eyJSZniV2W7hhQvBcSzCD0nluJwhA/JUl0pDQFkydcjyQ9VjrF6AiM3B5DSk//BD5DhmG6f3Sduv
KibcSBnrbtgR/hRB9cojHA2x5IoY4tdIhWu8wOssWU+4jKScQ05gCk4Q7ItkIrmIloOjbPYNV+je
jAH/ZhZ6gDYrmGS3YrOnZ0hGAC2h1w75XgMzbitk0MCD5Yu42Heo90YybrrcXIXTsUxv7FQlZ6Iz
8dIBBDL0bQubtYNAGQFXaABMKXKYRPSIOoKZo+OQqYHp+Ia8JstBggdey/UKhxlb8cKNGLriu/g4
lDalObgDvXB2y87ys/iZUJRAH4WUwizxxRdRmC/wWgkD5h0uCqykaJeuRu2uCJ6gc4qHGHc701Uz
CJ8UHnYK0/c8ByvFdH2Z3tjVjmRGEUrSeyzNLln14jrF8pc082k/WNvYcupk46e8FjCpK+ATjJxn
dlC6FEYdoAb2VdIC1SQSLQPhe0h3KDcNt2eJ1rRGpEm5GtZgWFFfwKnQZsW5Fy/8Ek8OmFkzQ/Wg
XWCBDIPBFFYhQCXdgek0UHA5s2AZLLh/fT9fiogRpT1hJn42ZXjCKKaoMOwTAITJETSuaD/QZkwz
xQuUarvP0A/ROLlYcShEVQ/uTNmlIWddMYn1VU+UXTi5QJrAKvoFYLm7C2E6MDYQbP0zv0/eq0N+
bSl9MhswU/oI2UwwOiCE7kYNS9TVwpzaFaJXk4csk1nqMWjpNY8eN+bJdesRn/Dw/xF2Xk2Ns2ka
/i97vKpSDgd7omA5YWxjDOZERVSOlmVJv34v9czWfO3uhWK+HpoGLEtveN47PZiMH4eOULJmwIig
O+E06djYWc949rDHEACgYBiZiMg900xs1lV40ycQFgER+l7UMNy/PLDBa+Lnqwn/4Wi6k7wY4ULH
gP+WnowvXQaEJX/wFdhwK402j7O8TjqAJprwXv35eqAvMqvKv3A5gVAGJIjE9CD3Te2OioLHauGe
sXsCUUCVZDftfC4PbyBDhW8AQaHNSORfc9g/O3sZEBCgu/lKaOR0djfAaPkBDKUovIrj3nt4V+DL
Rg5Lkr+FjRGu/iGjsKSI0+fDs3wPet0ORBX5jLBcBeBAkuLWpn9BADf5xSjvkNz7l0dauLzhcGKQ
K4jjwTWfzCNCKEplDHqIjEQnbllS7bJxIxgtqJfQjw9q6/fs3xHlKwSs1yBEyRx0oB30rOJoy+t9
DeaOVIt67DOF+6Z0xX3MoxZBkT1Bp3yDqnOu0YsBHnuxqeZIV8rAkz71eUAsI712ppYyrrHkG8E/
x4fiAGwMfkOV0OK4o/ZF2Aa5RNNyjvJXt8wnxfdwdQON/cDlTNdFHhgJtRpfmcoaPC3goplrll78
Vny2j/UHeE4t2QMVXTKNAFOYMC0yPLWrU5YIZKg+HbqxsDzpj63CamMPotNnTs72qM3OgEyR2yJu
0m2orr71+N/01y9GLMcPIiIUBW7ag+9swDah+yEZLrBkA5NkcNr3nNjoDx1vFJMe7TlLDDPlTXyB
DSXgnO05flUOAMhAweUDq6eh2jJiuXfjyMIFVFW+94kzctJkLCbOFUZwgDv2GPPMceZwQn90atvO
mdT/9LtsHKEG9QdFxz3o8gSAJ/nOOLAruiEJXjvlT9ij4cI+sAwKwLdYqSkXHsKPOvaSHtcEVYmD
0DykDSxNy9kTmb6kxyrOdFDCDkgDjScKHfFF9A2kse/ynfKB+ol7CHHWndhKxM34kL4aKKtgsdtp
SivmfOAoyREdLPPihUdh3nOM7jG12PUXh4gSfBLf10f0AjDKTGDpRqGVg51PXWUdKMAr/TiGBegI
mA0zGKRRJ0kGfhMOH9Tu0L02ODB5BGDKL0xF6Q7A3eCoK/lYnKBOEVeb6jwLF5cnzomgQJgzLvFM
fBOf8IOijatlFkAXT4fynnzwhILejrChnGKAXo07TFOzGDMHOlSL0nVWxXNZWwCpWife8Kw8pits
9xTi6rF5ED9RqmLUbil6JKh9CPeB9BPag9D6ZN9/0P+nFp3kefi0sbR8QsMXH2huO/uc2dQiiO2j
j/NrDWtBJ1bNTo/xq3Y4P0WDL5HlrPnkpbS077h4xPphgaJn0vWrxLzLGsrqSRyy4ZqMYRC58Pm6
SSq7ou0jcISFWgUv3SwV0Q+ix3CymMeZIZFzGO1YXQsEbHT55blA93D8JyUORijlpP4yniz6a6LL
+xwoEyuMak4fei053FCHVxcWcpoT2YwCITZdjrjM5tKL1pxTJ2g5dOYGgp434yH44hc3Hwbxubi7
kdYyhR/TJ1LXOMgXHasomVLCc7qy3rJ3DcEMJ1vMiIAAmOqPHOvF18t5ksVCgJXtrDqhdCCKmdqE
rYG38NEd6j3UI9gadChnOeRFD9k9kygSHBgoJAkZlo4XWf8lTYZMJ2j5RXhCXsINzxzecMdmwonA
dK5sPJVzHpzp4M3CQFuCPdfLgaX9CI680HGYBADO1WvW4aZa0t4wdNgbkhASyhFLt0XzYuL/cWm+
SAUDoYGpHN0lWlORIU1fPNzl0yKYUakhLwJFJKOcPrmpG5oT9cRDuchLJNzoRsBPGGMBpSS7CF5K
cmQHmyZxi3jWvLDDw+nTXOd+Wljo6kbE6CvxEjUtKYAtWY6pHSIXs1WjsZFQDbmgxSQz8JVhxPpk
c6Lo5Wl3UB3iK9BqvERUvzI0OkpDG3VIZhen4Jjjh/D4Xh4dSrSWUu/iC5CibJCvsriQ6w9yD5hA
CbB64GsRtJCrCXdoelSOGBWYm33xmk/xED/onM8ij2FJ2trn5bU88vjhlM88tB4EHEzejt4HtN6m
h2eMIUukNPTzC8BB32IaQR5s15obkmpLeQG08Ouwz7WZi8pi6Z42uRFOJnUDdOC5U4GwX3D4KK/m
PEL9yIOn/oN6gcpDHFi+ts/npTipNuPWQYHPGoP7B8WWYHpBzQnMJ5ElsGbtY/YyPtLAk52kgy8h
uuqpeD+/NpxhkWXTUNRkMjJMHPyrvG7J7X4OXpg1kHnUtjkrUGQj02IrkzxoHP3dgwm8O7VH9b58
xt6l4he32znxep/DRj61X8roQLoVSKKSaSOrP8wVGbVftGl5oErMP1i5Kf8SiLJspmRLgdjwHCzm
FANTA1ZH3qB612GG7rgpwa5sE3jOa57wsF8g/c8zSsmsnaXWvBU9VX4n4MBAGQl2TnQWO7BAEpiv
CrNs9DhBdyRuKLOhIaVjntO9hqj6aEZgjQkUFdCmbD6K83J8srJFF++G8xPXRBlDlcbBs4ILtdDM
IgGbfFNlc+gH6rJtUnzqCNjF+YCRTFwoxqrNlwiky3pO/cqaPyI1cvOPovLO9MhkdOsUvz65D/WV
M8FM5n1bmwDeGc9S7aTxvh/uAzbSihj5hUYPK3aUdtGSI0rYqLGI2BPOd7W6juZsmdTi7VTSzrnJ
XD+3aXxhh5WYNmdAX38o5yx/UDMJua2YUw3OVHSunQB5GpNYj1Gz64fVRcTYQC4MNvhFH/nt+AA1
0h4yIqEshzExkTGWlwTLVJ2hy28UmzXRgnakiKOxMfQk5cPV7kafYBUQLxP2Dtq9ITZiEjx3IIr0
CJCWxTBDKkPtA3eZybNJyMsIDvD6OSNasBDkDALUHV+n0UstuS+84AE6WEKdfQYH9SPFDwPojFUh
LQhgoZDWlihqOE/TmSPcNeliMrhpLgvXlf7v8iyHg0U7Mwd/4NTCkQbxerTgAAHwgvJcltYcUIDY
wSgUlYXFJXFDTp2+Z5lz0/QkWOuL7gfhOiq9ybx9ZTv3Y2Vem7OEi07Awnz2ZR37VzgnsEOgWKWC
3l4I7x3v4ZpNc67mpOy5XQ04sMjSn/SqNz1D/o2QT+2wJ3Wygkr5v35jOtTIilXD6lAvNtNWUhEY
BVhSOPoFJInFpVO/UNNh7JCGtVXNG5o9Rcszsuzr3Vgvh/zYafhpZlXtJwHhQ+7wGVzd6Zw/+L21
i0HYJ3HCHMNLW85TCntG9biWr/csGUnsC/W9mm0DZdUF/iV7GtN1q+MbdGXprqw+I+GeLs8lHHv3
ronr6gRGYtAVolqY2iYWjjEy1fqRpTJJ73sSkTnchqtAxlp1DOI78TU3Ydef43pl6b5VzrXLhhiz
Dj0kHRno/42qpofic877dtuSZgwsSuy95KmKR29tGRtE5hYNKAsD854zgyXPS/BRD52xmGyu55e8
XxR0fxtdZBkBaW+0pYo84FwsHDm+VIx/46ZLFkBFHB+DJ117KS/bVHksLvdm4w/kpxN/kv86ppLW
YlI1usLgXc3FeJ4BUQTk+euLKlshJFPf5NKjN7d+xrS56gY/UOcJld+UF7uQAz/Xjo18x2tT9HY0
PIB0VeGm5vLUxHDXXu+JqMjPThU+1BXEwj3Gix5W1HypNZqFb4KWiA4CC2cUjQV9T6VFqz+wIyfZ
lhWx0zZddmRNCrI1eat0FUr0mX5epO8lINB0YqLQ7BCdsFThX//EmRBQFtBqz1imsteHi+uFNrR4
hfW3jBBRGt/C0lc6L1jA3u6bAiz5ATdgkfjN4DfyqmweNFq3psdGeyiNpZX8YHWTfve6/R+/Zoiy
rOsKFN+N163I4FQ7Qyx3RErZ7OXGsNHb9ZnDlT68XGmRod6P5oPRvwrFZ61cfOCAhnYG6bYtXofh
4xqevif81F+C9lsdsWlB9UkmOYrkVPw+E9Oua3O9z8tdkj5avbgXC3TUmkHBw74FCxKaqwysf0gR
8sX06dVoR9CNdwWKWYPAosyXSLEBo9XxOBIesmw5y8rCcCfApgbicNfAg0w/oJvPajcsa/hmfHmQ
PIwiA8giRfE1SKurhkQJLEa70BbxSsfinr4e3aoa39E5wwNASMmqf6G0ioBKFeMry17N7F3gYG+1
KENhCXBh1+JjpRxjkCpLpPfKsTSfhyukSQ7nH25Ui+6a0iqrSrKIONEZ8qZtQreF18+Gk1w+F9Wj
AG53vQPcz9S3Ett7SEs8CycTbTh7CyvHVZkRLON0102qkYNdUrYCIFjiYxdmnnm1L7niSPKjmrRg
PQbQGMpg4lciM/BEocOR/djCDwTlhzrtm8SxxasM7bjatcdU4bbCCBHGABbR7c8lNvYUpVCJ4w08
RdIXSX3KQ34opbLJAQDS97hUXRn+9DyB3eIzBRgXTnBChIfIUA466oP0auEsZEMS5xcL7drFWih6
Ni8ULOsaqjHweKk3TzIrcIaMIFCvGPVQFkfjoYXOCc233KR8P59yjsfBpPO4bCpO0JcaF1lCzQw9
bV7TuxHHw5BGd0KAuRXuOIihBASw0z7iJKynAXAw4EDdAlb6AjBIXQLHAbuqeNIKIjq0tN2myQXt
VkokB8qMIFhi7vSlrHA5m10Q02Ozb8hTqixlHbTXhZEsLOBirdma0SllN7fiYdkgptbK57OZu6cQ
Qqwl+EWmau9zT7lEtsZRr4nuJdKshmI/1OPCSIvZOMmYotQd201RUm6Jm6sk3eUG6xWwq5anLqBU
A1FwQYWgV/VWYWFGc5SdPVF9S4lJIjWJYCcYwkMNjTRKxPG2wqIpAaHPdN/I0c0NkJUN4XJkr9mV
KHNKHr+grRH6lr25FA2KYKnj9ELoLO20My8frC8ZQ/skXokHRCY6GLToNhycE4OKgCAeoc3J1Mob
wIanGLH2ZQE7gnzAKk+ldjDBjs/AcrsSqiMh8AcmRWcWKAEH2k0HDE+mjlfBaRSgoxZdQvUvi0yB
1hI87qgwbqKAA4dBkv/1TacwpeKK5XqepDhvDM7n1xIAtAXCgCCcKPtyKoakuVZ9qQgLO2RsBehA
tLBiYQlGPqHopZJB+GLlx2reCJjg2D/jyk6oyNSGnh7vmVp6wnV8yjltt+NrKLJlICoJ0MBPVIv0
NIkIpnsSSWv53NtmcJjoszPgCo6HptwWwQcGPpFJ0gYiY5qbTVutemQjA9Ppd1kEVK5yY/QGQD4Z
UHIk+AXxyKEGVxTXkmr3Uj/KdbcYsnqZ50ShhqNLtl5ebbLkfFDHei5peLcFsnpcEQgKgF2IiGqF
FcqHp4SxIvNVPaxnPYM5oI92pB4iOsSE+9p6Y6IUUDPAZBp5XiwESkSvPab69DuSsALCBlBh0uRT
nkSBwhqNYI5+QKshA/EDq+AxMeNDkB3u1qtZLeMGMIjR/f32IP11e0DgIOGWpjsxYcW/bw9dL7fn
zsRKdk3mV2kXIdKlBUvabGS6VBiwXItWWUjmKfgwAfeEecvxTHO7dqG3s6J9uuSbKrs3rXWW3yth
6HBbx/Yh1p/6Ek/pvOznE7eXOohjO3KNCZCSPSO/I1sE8KDTcP4s8ytCSQeFD2E+BSLMp3Fwh2yf
EGVdzMR6kuBeYFjBYrE3ROQee2IHiwMp4KUPRKXUw1zMV4awSDA20jkTeUC/ZLuPZ8ngk4cLoySA
CW6vl2XDwFNWhfHUag8FuVrCvOkPQ3CBljiJzB6DrlZoq6tTer4raAqjLyXCaAnXKuaxOSvSlSqD
tkRLvfK/fw7KX2RtJplyJDnp6pRzdWOawgzWx1LflDs8HZzYh824CsoZERwAFCztk2ykZahASzo0
5qocULuX7Ghyzn3CW6fTxofOpwSusJAAUCmzrCfncK9ft62yklWy9sjUpUkgOAqnnO+vXZsqiJsK
g2vHSkdxQe6/eqNqGoaBRDKz5Np9fYksVMDD4YzjSiNP9uwTR8XeqpmLhP6ekFaMbPYcfZbELvwe
SnSdvKo54dNz9T6YSTWcrAO/hIK20CArbBzL4JCoWZkT1IwJjksOfh0eNrctPZnTJtmnygyYUoi+
8JnGT807IrTohyckTRPhu3d5kymgV03aj5QWu7jdy9VnjRWdVn3jPgyXUfGVSItL50Sr8z1MKHEj
Oa0O0x/ajtKS5q/XgHZM1SZvmnXjS+shp/VMpZYD48cUUE7acMpuFNS1Ux9HVjXRGU9UWgRAt/gC
yNQZ8KlPaBsK3WLdfBAMcDbY5IGEH7OzC1sdAsiDQ5huQl14dZFpn3OblinkZlYgTC5+1wKDEuHf
EqJtsnlmlABDu74WhFQuO5fC5xp4EWk1tL02nB5pzbTbowKcTBW0LlyOd9aWlo2dzYvjV0JHAqKG
uEwJ7oCo+IUj+qUry+ykPY3fruQp2w22B92TpzHvyq8yqKavhH5DL3HWiYuPycXir6DzwArQXDHY
gQt1gKFJgZGrof5JMXJMOPJiupj8y7hHy4kRX+vI5kAZNQUbkbQmPhgvF3TDFKcbhYMbnt873E+c
/QbCEA4hwYWtB+4pPw4vwfEM7W86YroEv0e3DqLQIeICrAVshjxFq1uupHcwTxQzYIDZO9cWYG2X
3TabCQTHcsQX5+zGBvnXmteDDSKDJ2CTwZtPFhMkpEb1zMkYrfX1Dh4VghmyXwMumxtvKFmAV+Gz
OUhL0F8b/XAFRwCxAltHGpHZcbvkkIigXUaO8NV/NccY8w5/BdTGQpbN+J7zOj1wOhy5PRl92Nya
ev6+OOKjQGdOW65nK3gKzMcweUSJCTsmMQ3J8NY4xyMudwjotZCos9a8iZWN4ukknmocBLBCxYKi
zkQ/jMgEaBz2BXUDOig86hMn4VZY5Bf9Wl32HHQcBKuXF97SNUEEM6coxXuQ0ggQuxfwLgprmtKm
zvCpgkDiXUENld8pO+Wrzp0M8vaIPrV+x8IhfVWvcLQ1pwbSArAqAL4jq5V9UDjEgJBA4D+FgxNB
pVk1XZgiSh8yfJ3M8q4K+yxaCACDbUxfxZrDgodaH215AdLQH4RyJtEpTfKYCeFJjEiIcs8fPb3J
5OcUdxTZUSBRpLaeZ2TamPhTsdTBXCIsJvW3XbPHY5rk+A4M2eEkZehhLixnBPNzvtfWBDb0T8OH
fj8e4+3wnhzhly4MaxjRlKgg7vavAFYC5cyldSXu3CE8qySw9WrLMvrARfXZ1DZfC85OCiVLzgVF
suaEAgCXfR2hEjx0XiOI7a8fzRGt6ZOWd6NfHFhGkq05KCF5wCWwrUyXTV4aHUhhspja0bMIbDcn
LIHLD5o5oQwh5AdM8ZFFGK6I1+ZVje33O8rf0CNTRJWOTJaUOBrb/F6USFSdRZ9H5W74yvc4rEwY
ZxYy/FDEjut4xueKNWuA18lz4LQ1iUbyZlFT1pXVc9LfBY3PGR+sYFDnYJr9dQ5cgC8heP3hQv+6
IP/jQm82heiidlYpBnhF6D9WifZI6G1XPcfXEitOQttaI9lJZYPIgMVthIfJrNeYSYGGMCjuNXUp
yrWbQOwanKTlQELjwjxtS/pJDsSkW+EsQuiiNgRFku4pg34L5Ll+/yakadf4Y2ezdPpUKKJJctUN
QtBFphUlFrtKRZA4zUksTnxoINlKdxdkbsglSdiHHbSlH9T82l+svaZEDzeNFhkSHR5uqh5Zo+Gz
JKTsqZyVRzuqF1C5YuHm/R0LADCYKa9w5IP3wsZNuqLOr66+nm3b9sEwXir5LZaejfSAAK4iYBxe
J7rTBfLLd3U+E6h57lB9mqoPsxCnJC77TbwkhEwwVo256jOvrub6sC6JPTa9KKap7L1M4k6yKoT5
D/f49+rh3xlIUy6WrEu/shN+H9GybGTXoT7H6wvbkMm6VoSvsrxr9a/6ekectdFj91tmtMlC4sBf
xnpAUfBSUU18fyXy75XmH1ci3dxz1Wy0VA3Cai0YfrQg3Ir06XxVmigBpZY1EnDyql2wu9K8kjTI
2krRxEAHkGslZTslnNVUnWc0nSWCQc7FnOqCfMVshU8pVxE/ntByL8Oulnx+f+k3A/XPS78ZqEUi
hijLouhe59ShQQOHz9PprrzApue4GyasJdtEVACdLsDyb8XypU5/sM7I6nSHbueLRLIbEWcWbYW0
m0nfqMoYVZJQ7NA2eoqdbkiwd8K5MY8cQiNs1SOm1xVkD2UeUY9vlGZ++iKtCCVeFbis65d0p6wO
XO+h3GPRcyl2N83EOgv3LV11k63uo+ByDJvzoo2o1X7DaEf3n2ZLymOzpTkMKFD8krlwf74yN+B2
1U/aztPlT1pJc8gd9+xQlND9lgQGMvbjFVnjmJWW+d6kBzAW2hGjIb7EDJs6Htlt+SrenY/YffbV
Ql9O4i5k5VP0H/hd82bt0asYHIHWPHn8cpWt2x5MryO7xhHJsa04j+Iak8DCpEEfYrTV9TCsk/1l
bfmIHJbszI1n7CR/mNHodG7OSKPbZB7BRHZ711I0ZV5G70+YRDgs+3Lf+QUd8HLXnEuPKEJHus7L
dNOMlukD/UFxNM71eT3jzxknCltzUMl6hEDxOaJsWqHGz5BL9uYxsbF22NnU1chrd9ojgTqvKdYl
NubeludzPPT+MGdHpP1X6FqL8D57xPVjX+ZoTz0LTADbSHh/tUN6Olrb7IcTxa+j9R/jSCXFwbB0
c2re9vuaMDatrtPXodyhNIeJx2zN+l4VMxVqUnRFnmMI4mQbWP6WlHTAeFQQIQXFg3ZX7CVSPQCv
CCsBTNOcwfhhW1D+ujj/4/JuKBw8FVKoWVwe7CpK9ZauiLTRQhODg5RiCDqC4Ot8ZlmzIPGlgQOq
WxMyl3hcorTEZxir07ra9p6iLEOqjCkp2B0OaEPQpyA1/351+JuljezB/9zOm8PRoHRdHA9JuetQ
iZzXTX2IzgvMDxLNMCFjdTIIaZWD95cEyFlukIgK/eWQMkIlDJtaEUp+9oh/Ag2SRAfQBrWtcEHB
60zddQhbUkgst7HJtFcvbamYfgjH/VstIauGqipAS9O2+PtwoBNcLqjZudg1sK0QH4tywPWN5HiY
wyFP8MT3N0z7fU/6xVWYsmZMjRPh6Ejk/f0FtWtHM8WyLHaI7ZFH9xY2B7Ba9s80vjNkRF0VPFKX
b5OI+IVKjd3smnvy5dRNwhiD4xTZKzEyO7zVCiBNel4r6KXpP5E0HPPgCSQVwZN6sMRhfyZcLxk4
EJEJIZ1XU2501tJXAG1LjT5BGsj7p2YCIRDPbyHLVP45XmfoNAoK5px0kSk8HvW8wHQYyicCPwNR
2A9ACFp3L1fziP++vz9/fR4oIWWFLEnLMm6eRzEG3SCQsrQrCXzIPtMp55y8VfmxCkeviRYi1Ov3
r/j71vzvB6KDpViiKJokg//+QGiqUZmZlBQ7hdgZ4zmomGk9DKSB4mfx/UvdJFj+ei1LIcUSE5oC
6qfezu5srMtLXRW781J7b4TX3tgTTSdQI09tuLHcgDztK+3EoYPLqH/qzfc3OMXSdN3UCLiRaNkz
Dc73131chOf/+S/pvy3FHPO8bvOdFGkYc4ii1AxnlKEm4ieYqv66saJTLTe7M4KIQf4YtdmYU8nR
YbP6oQz9my3P0uDsSA3lwEFXh9+v5ZwM4ZieuRZBipA+sKcUu2vq5+knhq3Kl1B/9/Oak3QlaOT/
/bDQSn957BYtILHlkUlFH8ibeaifh1FHip7vrtXHoB2yySZvoXXJIAezFpNtEXHYaWYEfm1GUXvO
8k3fZn4JLN5cXPnsGtb58P3wUP5S41gMEp2WKlhtGSa/35IsC6Jey8N8x9DIruLjBdqHmWfm4Stt
AbAyuL1s+q153xnvDfR2NetD0hjk5yppUW9DBTFqlVD1FLFaF2h1y0rGDpCCyVauJqMsbZOtIAHi
v9JiYgnV8/0bkKdndrO50gBKERnZBoNMuylz8Q70I4laGYcacWnu+jO1qoOOEvPbmZboBPE81HfC
JjjEa+uOxqhf6DBqwAH8p6Aylh9Rb3x/SX99zroJKww7DNJ7WzeakVZpQStTRCsfDPGOGP0KXUYa
baLwY0AXIF3NO+WC4J0kjWz0WQ042hrvIa2fAcjJAP/+gsy/7PDWNP24Ignk9hc38I85qPSSOlh9
n01JXU0IdPGQaR4wmyGjkaEzHQigE6LnTBENc4SdC5WvIcgQIPonN54wuWyAStBJIp9xQrxkNGor
ADbWWjmXwa5JOjQcaXQryqrz/JrNKvEuAv5TUXIuTCQOFrKJ2SVcoRwasD5rrk6DLoL9tEUNFMN3
tnO5m5EpEedTmoL0tanfVASyb8Mu/aJf9ntWzVDEAR0KLRYutmhBcUXUIbQ2DjxY4YhUbDSfRIML
P2yf8rT+/z7CCNqn5wMfpmLo2s3+EGWjJNdjzOO8RDM9aV2dY50UGrPJM3YdF124kaydZmBeMQ9W
t7m2e42guFg8yARidE05L6OjHgRbU0u5r58chucN7pMrrOv3D1qSpul6e62SwlkFSYKo/JEtPqYK
vqp2SHfqmQOLvoq69iUi20sEf7sQWBtm+b74kIzkLqPZFQdxyY7wVtYMT6EUnYsOBwtLHg8ouUmZ
i4VNC01aXCbJNt8ed05O+qgBudnE9IlAYjD9ihDfixRtkufZVZjnwjykmyTQkl69UESU2FFyVfY+
pRwisb0jlas3cdHykizWqAsPvRzhIZFmY4QUMMHw0mvyy2BFc7XQZpfE7/HldBLWLjnYBvGL/i6E
kXOBLZkWyw5nnpm+XobmMTZ6uLhwFRG5FXcP1ZKqLkL1OeI7HuAXeShRam7VEY5PJUtLodiuRKyQ
4X0RY7QddvQTQERKxK1JWSsPtGi3aK46IM2Tm0XChQtogMNwg8ERjhVfzogIB81k09x1geyVkTwf
cAjLNOLEvX6mByTMLiTSEOVb3bxuvn/cf6mEUXsoPOYpSV6W9Ju9lV4UZ6jOLt319/GcRsjEmOE4
t3mrTNkLHdM/MjKStj3AGskab7lPauxzt682CQkj5+103BLfzk8JsNRH+Qa92nwaU/sfp/mJO/rr
wJSpdkVFtwi5U28mkdhrWdRmTbYr9VWtrDJI1ZgAhwFVYmkseuU57qf2Z0/XEqAaVfr3d0r+cwWU
RHLaaQ1Mza2BRP2+zVlWFQ0SrZDRVa7PfbciHiAG+6xIjeLAPDk8BSIPBhFGS19Y8iG7vtGb9qrQ
dbLhSAFlesYM2i5KxMCZ/sOB4C81ElnqBkdDxEQya8zNzWnaXBGoHIAQp3wOojbNfBHqq3MGHqZC
nOHFp/aWrdol3duY0sQYyMkHvpKqevv+Tkl/FgRcC3EhVKe0FaGDx+936tpfDEsK5GRXE+NOX41J
gzNaM7UhCwfvmoj4tFuZwQ9Cwl+HnpuFS2V9JQfE4qzyBzY5nmnXm0XnZEeFGGHTZb/fkj1lKYuQ
7imDk4p3YdSvGzI5YPOVnMa2w7bnyCm1WyNB85dqNCFMMRTJ8+QyOIr1aJC1JcsVQHJ1iPLLkf58
fvrLUGfgty8w3Ua0NxQR0kU/xS/8pQSQNLg7TZNpFyRrt8C2kWeqGad9QveahzhEJlre6wjcYyKP
iUdv4dxQS9GEJ5hOmvl4pw6rs9yhgD7JJCAYYHE/PNbpsd3cX41IRVURebyyKN4sFXEy5lGhBtGO
NNRI3FB9TJuTqo/bolxo1qE1virul3XeT21iqtry435TcDCVIvxm0vGiVj88cvMv+ypZp5KhyYo5
yUdvRr1kDGezMAza8KJRsvzQhMFfQbulBVpPu3i3yjsaN08y6lW1g+doSRPeItnF138hsBkkR3Lh
msPLfqi2UItEdY8WjcDs4VgFPpFGy95t7i0kItBpy/qZ3hdrlvA5ib5LFcQscvUH+dDMhT35wnRB
e2wxxBm+jJbJq3bv0f17v5tMY1CgzeJs+tlrDstHqC1W2MIPc6RGk4cIX/s1WnGOz8gY691sjw39
p6f35xGVu0SkvkKkCLdMvjnEBU2RmfjVNR4WEs52XSsHOAJP0hrKKZzqBHKE+YLeC9WFXhhKiIWL
rBooRcGT9f21pc2wPvtRBKnf1N6WqJgm0keWC0SHwN03B5psOEfshmyTgV/DJ0ygaGy/vUk2/lbg
zMK9fzvbh9H+/KRtk/MZ8gnqT/vTcp5E+3GzeV1+oVMH/sztXQFKGLuR/ZDOIiiI9SmwHwvnCHvn
8b2D/fXxw4z4NeT/MSVur/725KCpVlppaq/6zwsqHjv1Dj0XfrbfEndvLjr7U3D22y3whf2539NW
2lkXtl86vc2b4I/Pzz35Zc42cvdIl1zB+aS7N//Q269cLu5w+7j7eAjdL8vd8flH4gcOeCP/fXx8
ECrlrC726uPYuPz/9IUjTfac0N197fhpe/cY2YO9u/ywEd6us3+86Wmj/MdRoEEyZVz7K2/asGk8
xvNCs+bU9gtY8fSJQ3SBI9l7lgKfBD97KbveK9ytzfVMQC7v5PvnoN6sTH9c0VTS/uOKEnVUirrm
MSBEs19cLuSe/EabPHb7bRpF70+Fve250NjeVt7n9unUTBfz9fj4eLGPhn1f2s/cYP4auj9c223V
8se13cw7VWzicWy5tmxNm/qLfa8R1rcw8LeuPojfEH/oW//j690siZ1+LsrL9HTO5HAig3fMLcGO
pBG/mznRfDAtP8tdbjb8P97jDSiinKt8KBtec7r/b9NtJqCVjz1eiV/DPZmRxcYQwejkdq5hmz4e
NRsGg4mLosK/ehdv+gpuC370TbM/NPuud1+mnyBIzGWkGXbPHm4xtFD4eM+iIzr88wuJVHZqPwMa
sAKIjmGrS3yffABPOm/3EON2Ya9ZYt31mg6bazKL/XxxGp0TOhF7bdrvrf10KmxIfP47PZHpZZ+I
gYS54B+ZrgyVxnntPb64kRzJOW34fcWv7xZn7AIQC6SVMN2Wsfv1dbEf6J2wmWYrags+pqv7frRb
04j5btG52YdHsxMEuWBErabb84Z5mAVz+vSZ1rNOPt2M3D6iprY/ps+4d0fUIr8mHkKQX3dZYmE9
CF43vZM1MwMPK4sOlntbflhvC/vpqXa3TJrM9t9x0dnYq5wNc0a0l42zZJL8eswjz2paeJk5qfuV
OR/H3cPX92/2/5nauiKrNIHjDH2z2GSqgAbSYGjhMbbJmrMxUXmH+7dPlsrRtrcHkrH4am9vt4RR
eK84CZ3GfoBRmH198VAi+yN0M+eo2Mfjx8fuJyBevzkV/Hvo/+f6bpYeLY+bPk15GEfRQXlhvx1q
J3cOe3IUbHYubvPEyk13KveKxQsKbufX+r894TLkvr4SmeDgxqYFER+Zw3LNYv6F2Y49jMRL9+uB
97R5/HEZp2b76zj6z6XfrExSawXiGHBrJ/Yw3E8TizQzJhleWfuZwTRNOqok/jZNrNkLARN8J5NO
m9GVmn94nn52+phmbu8SDTTDw+k+j7N+xiI8fS/z1HseXYqxBUo3vjRN2unXTAMx3k+DF9MGN2u6
TXu2yhMAIXeDaffrj+44eqcNk+9k+cjeHSYlpvTF9JXAPtkb3X5iTtIox37iVjb2iT83p97rvV+/
BfMeg5lZj2WLT6dfszy9yjPBf9wUzvdjVfn7xPzPDb1Zei9JUw/hVA1g8EXSpVpeyP5HkBE96jCl
9k6DjYJ3i4pOgwbOKWIqwhR8IKeic7VHywcgoXlHxOXyI7qDQw2Bj7CUZ7SILBL3++u1bsDkP8bu
zbJ9HsRLJ+dcL4EN7su0Y7JK+/9avqcRC6zsJrMDznNmHllUfGH6lulDsg/TmpPau68Plprnt7fM
BZqxjU3Kn/7nZ7ea1pPP/etgE7rqU3z9Gsw4133+c5BDOY+slvk01B+ZrunsEV3dVL7tmLZfpDX+
L2fn2pwo2oXrX0QVZ/QrR0FNNOkknXyxMukEAUEFBPTX72uZd+9JO6lYtcfp7sQYHngO63ive7n3
DyXGXOVdkynj78/s2LFpiWGNaDb1t7kwNreZTTgcmYKuEL3RsjMxHI6enE8Uzj+c3M/n/OeEgPXu
3t8iyG3cOzE95TTf/kOKwf31aaM2GHzH4AU2XKwfVB6MHyHb9PkGrcFmfGi9B/LLSKLPv3P34fWB
M00amsnI/KXi94hQZ/HnzxXb4/sD/u9zXshO+7BNTwPdjSPKp+uRe5pAA7sR1lGgXz9vJev7rf/v
UBdicL0/KbkKxClC+YCrF1UkR1v+Lt0Xx53C8uyfTcStO0cIjN1/1n60mNkuuldO5sZ9gpHj6Unm
TY42E8SEAcj0rk3KtVuVn38xFvVT2ZWZ0lJA5BluE+Sz7KYPBFmh+TDU8Fp7egD/zlTzVf5tvMN8
m1BSwFcUjvvaJNSmub8O8zAN1uAmVj4E7R5FmD4kGS4EUb7mHfHhkGM3KySWwQt85x2kQ17q0WXJ
U+mtV3utp7u6SxCJ6F/q07Tbha4vbvla8akdDlfBNWVFAwSxDf5rO/y/dboMKuzWhl1YBjLfnGv3
1Jh6vVfztz3vvS6sfXIec+32dAumY9YE8jM47YI8hm3QgwjVt3yQoLzTBK3vcN/gVX35LerK+Zeg
p9ckO9+Af0Cu0IVd6Nw3Qfc7vYEqM0pfT29m1IUyHkw7YcvIvy0G0yOghLcpjgwcnedLAkm93/0m
53sL7p539wEXT1bvtEaLqQ3n80yYV//WlzKIviRl89j6Q0gZVnSoXT0yoyGUu5TeQPKjLlzH1D1H
KxoR0FAhgVA+sG7lEx3KCpJS5r734FGO83gTw3LGn4FLD2H6mr3SLDM8BNjwMUPwB47K+4H7b3jv
wC1jbX+AaF8iSGC2Pb86Liqv0++KoRg6ce6PiXUL3Rm/1ATa2yY+MqBcsPnYzVo0QjXbMO3y+zT8
DkfzdQxv66z3ZKJa/xBU/BT+lkAs4UOwepGZo0Xb/HNBPn/m3JIT4XZloiEgZOQDV2TB+T6PbYpK
afRI/4GeqtJw9bJhNuRWT28yOzs88GAds3hMkYykJnZkJpST+zYPSj+V5BTaEeb744mrA69MiKvz
M3vZ+emN3KNMoJ7Us54plbuQiZKngcUwNN5k0oZw/6jxb8enTyEM+1xHRpDxeowkTiOfNxOdDgF2
RD8OrmVH3Ux+cuSkOlzFTEbRKVxRRGAmMnNgy7mrPhD3YhdTi3oz10J5tTOK3UJAAyE4DYaCPS3s
Gcb5nS8Oj/LRY5BOgIf+6mIrzCaK28UiBEAuhzS+OCEDqPIL00k6MULN34SQofsV7+4f58dglIC+
CmhoFqUTIW+Avj2g5xZXOs1OPgXVIKrAQ7u02uZTusf7vsZZamOVUaEEoCEbZf98b0JlIYOlE4F5
5Ysjj3Ly61j+3d60/CvXGyXgxwIqJngekFtw5Yf5oo4Hf2C4+tcqIn8Wp5PBL2+KG3nfCMsbevTF
u9j5zePzieE8P4O/YkYhT/ot66KF+scq+hz0c0oGhpFnruOaW+24Or/3q7ijCwPv2B9Q2hOxIYUX
mx9a2M0G5v8YiCOnegS7mB2qX+TC3UxmiNv8M/poYwMadiZ7swCWGa8Sgwm3Qgr7wv0dncR4fCeE
mZkpqRarRL7Xmbw+Gj3KTzUfu5N3QBYFsAomfMov+NNHmr8L129gQcHRrT35mx4c1B+6CPTgFPeR
MQP1zocsVoMutuE2OSLUIV0OnWnlj5+MKf0wJtslnage9tE+giQhOk1OE/jwfAqw/SaiOOmWym/C
NUvjH9zZQJuQgvAP0SHaL7dLENWB3AsfDo1JExVwmsmFtEmaiM74/CSYel6nKQyggQxCghQDK/dF
kdBNmX+pSA2bqCPTNi9fikQUDsVM/OkjqLvIl/IiFgnwi+F4LoaCRTFooozvoTOGAvOBa/pFcppu
cb35QZIti2QfQaGxpPCC8WXc04Q61kgJwM2HdAVAu8m947pE8mzQf5AK4orGhBti02dcIPer2yJh
vrgE/AGRaMDTNA3k9uUzDMF8AoXiseV+tImozA1LdMBlq5hF5pFiJKCOfFqbwnvkW1OZNhmniWgG
FuxCUIryScaQicwCY5qH2qS+58pcX9SwA2oRCsMYRzDa8HnBUha8x+ef+OxTMz9NZYr5JHeTych8
LY8uDz56LIJhUp7vlTlji5uB3DtmnVyi4VblVuSW5MZ46POcG1PZVXQX5gjvkAFiC6QJkEt+tZxn
y3LeTcY32XztUyzp76b1ZBzQe2NST8ASe9u48TuPNN/8EI7njd9APnIIyVoHdFCcNT6QR+zLIqbh
t6uGvd+HsGlGagiuMdzPCDNgNijgI7PFNtZDecHKhQY8K9xgG5AXR5EDM4r2AS2b0DB5DN2KB6Np
mEdpOPYhRkBBG7eQ8bp6qPKi849PU2XMEEyX8AgiknvyxXw5BYKPhJ8mgJQugIuC64B49NN7ckYB
yZvbTZSjfdcRVwspGADcqQV734gobPDBIQXU6vkZz0XZMdcePK48ocAYs0j1qQeZyLhFuCGaCX4S
bTXCFLK8EVqeoHiIWTKpH2i0zpXoQxpRghoozMaRu2t8PewZhR4OAdUF0LWYvsMoJjNXsJ+Jwfur
QEwUy6dAmTt3/HKqzAxXLAjajHr0mkT31OE64AnBbkIYHvT+wW9deXqVVVFDSCo5l2kgm5uUAvcB
WjRRJ2uQnnJNaBA8rh44MVxMGHS7CBt+Qt+TZB9QYx3k4Qv8P6heGKFYJHmBjuYGyql8r958LpxY
XhChnY0ZgAqh5r0NrEGJs6p5TsQTBnUgX+/jNnAIXJ3ngGdVeX74iPChIJAE/QrcElOMAoDoiFVL
1Rz6Uo/IZmEpYW6xP2TYfYDFG6+j5cbL/JLRGp9ZG+Njqa7C7+ceJH7ESlICWhSQTqCS8eEkizVW
zol6Zqbwojfqbdi/GXdTxHufJHUAZwWUNpCyCU2Mf8C03UUl86v4h6cRB49DGlAHyeNv/wEeyxi9
+5GGzSQHUlsFpOa4GypM2HosKVPNVvIK3/KIPlEVi/lMM2jMZB709Sb1lpSle/1kF+Ws3CgUBLCc
BiUWcPE4OgEWpk/rvOC9CveqiugjzS6HJ3RaReNn2WECxVZm1NqEZVj4UGbwN4hgnqWbt0t6IDN4
z+0pXIM7ZifSlShYTVtP1gEOPpdVP++/zrNnmykFB9FcNDi6hFmVCdnGJ+9G8MdUzXGN7FaBLCoN
e9prKXyf+uT2z7YuFbyc5C7MADxnnFe5mzpaJ2cH4Ga9zELcgYi9Jp9zgahEI3ahnGq5622YgmNm
DFY4lx0Q1JxK+ckmMME+55PzuY7pcY77oXO2x1EX6D5gzBCIK3ai2F6ns1VmIj1WNyvP5vxwKhhT
7hTwJKdSztRZhnD1PKCMxtNDWMFC6LIj0DoTJVZYIxkft4b9CA+nR7+XqOBrurPyLphvX/Y0jekj
Fpqr1HN+QtQUplaeZ+xv+COvFMkAK7VPre4EHvJJQXiVwpZwYB0cVoMEXXIMy5gW9IR5KABml8rL
8PJJC4pb9e2QXrVec0tBFPuZs86V+2ke9U8yczJ/FWEXeovxWeDQPo3X2b/2LaRVQRHCtTLJAyq5
mFt11j0WC7m2IZ/zjcDiNIJUjySULPufOjEkIE7gZMyyE5uKthHyiO/bqcimsWfjIKZzc0H3HKTJ
yOfvBQlErwx1nk0kKmhy7nATwcbLO7ILNg+yhnmQyCXhLeWXyohWQhx7xBwidMuFIQ8jQoOJgaCC
6wpBSbzdG9+lCTyldynkn6KElGgITBEAKJAxB0qO8TiA5yHJPIyOsERYt8FCzgJ3zVAwv/EkNE4L
ihn3DTMBY3dTyNJZxpLFy9h6OzZCiWKC4SKB9Y/p5+dsLViqOVAOW5bFRbQ7/jJHGsPxF2QhuR/m
l1qayZa91fJooGO945POPsiTHTKHvesXiIN6zkotZVdlDJf58r58pTAneQR9EzuT848WYmcgB6GD
QcOtkQisI+tGcWps+6t70weLERQRwGyP1mA8COyauOwi1eFwRRtCZ8DDYeaFm1tAxZFMmRUxBzMn
oFTTL+PMs+MRU688QGeFJJEVQoqwo8wJspcdLmsIyzi7UQ9JoyIHmSjWsrldB+zuUGSqTBpSZkId
AsGBEwsAHx2RIlkUja9Fx7fokpJda9HbB84+78ieP7GHd5HurydKZLHzqZSMD0RAKaWLYO/5ZbLX
qWpgEXr2p+ha+FXDZgbXBcsu0oEKiD+WZ05k9sDjoRtqPCZ8QQIMsFpNRavR3CimOzELDFo9VNhk
DTPInLEXWrSiHlIwyPWQI3xCEh5yyrBU0JZy/o7xA08Mj9BU1k52rkjNIqQNMs8+Zi6QJEg1mavz
fTAaUcGpSnTQREbBEMnaIYMjQyQI5xFJG6F1eCZ5UkhCmDHR07I3afJ0nmszVOY8O3tANOHoDbkS
lLHDsXC8N9glkMGQniUN5pcT7WMnogsIH0fj8IJizd890uWKn4rEbjjUPUYMAooLwH2HWVbEot7E
eOtDaEiZjOb5EDaowjJmmpb7eJwoGEHkgFgkFjiUh6Fo72xSbBdQ06IoaOaD70H+i3p8MSod7NH2
XvOh/cVYAHqF6b/CcBzL6cWYUX+vYPxSuFuZBrkPE4NU488a00Q2DtWqnMOTGGwYIAoGxx5YLQ5I
WAbHOSRGfJ1hOonFi9cTlli5hk/FFgas4jrY3rLABxZv4EpsWwwzuZYcSBGJsgCYiDyFxK/kucG9
+ZjESYV7IPKG7jAsxYC4YKN4Yo3DfksGe2D7dCwdRwVhj6HARuzDjiNVo+nJ4WPf051FfKxkHa78
Imoncjwhr/QcTGe5JvPNXVHH6eEQ4RVwZJFScnhLj4PI51ukWI8Re/K2ZPVGZweLmBxf0R8LNwYn
a9Kh9k3eWeO2w/zBmIYvIT6Rk5j1FNSK/8LccxcUx+BriBNkTE7M3Toc+adJM88R4AaWCdhFmWk2
HXy/MWairyA1kZwRFXquEkn8j+IydpjcvTwLLbhxI8TJxXNkt40ZF0HE/dvsCpHq7DnmHZQzzwn3
d5DGFjvFvLcRNRSnYriKqUTHGkQhmFiOKaW6GKmoNJS87AyMVmYYU5v1Ef9mxVqwgpiPKmswcASx
rzwUHgK45npHjBFRp2eTKhQJDYuO/5wjk03sDyi6o10kOhvZRS0WG14EPrZCy/mit06go+nzSF4K
snY3F/0skpnaKbQl28ZtH2Ek5RARDA1lcwwfhEMDupMgE+lnxlU0/kZLc9pF//JCskmA1EJy5VM4
19h+n2daNric7CP3QwcRAsgS9yJXEom3wGT8pvUyS8G98imIkIPTI9LVlZHAGiOV8glS+VX1nQ+q
cnyLyYKnkoN7xL7FRHvgOEUw4XK8019ZLEsnhw2hwYaFHYDFPuLf4PuxbN3EEVk4gZYxhFuU+MeJ
kAKl+mwWej7g6IpL7LCwY7YqEeMJWywcpIqdVBAutsEph2oh2GEo9AhShB6iU0S5Ea3izjM4BeI1
hyRduK548eLc7+5xi29p1Xd2lDcccJP4tM5xNibyCXGpJQoh7r/oNWxR7kW81R2OM9lGnHHNHxFN
STFPNWJmqgSaPAJSRLIIAeIxwa5OBkP8FvjQOAQr9B0+KZt4L/7a2dMQ20hkuniJ1K2DqFFnOvpF
6N/FQ7AZlzoIeQh8vh1HAFZVsfZEe/gUIbJTKrSzeA00k7ixfX0hvqET0TqN65ToU/F3ZBVEAGf4
HSLZ13fjqEWnSXjdYdtLoH11i73mH2bZAk8W0SXvDgjLfbxyyz9Qv8SG6DIMlCKkPBV7g0KDkPA6
FrJYzqO7cTxepCHWBft+zXPBcHhbcJcte2vL4ZOR+9keBUKMDe1zVhHoPwfR07pvjqffpjM5zSI7
RLLQHNOY6cH4PIMHAhNAqvDaJEhSnYNIIKFZIYI28x1riKPAJ89RrV/wGSGWCGIgrCXA0S1EYBH6
e1SJfhmhGkhYkJ44IsBcCankfsZ7uqwngZhinpJJxEhDCEC5S9gKQRkhCgMlyBBTvZ/fYbQttr9q
no2aO3FOWEkFqwq7HDFaJxonTWZQBArgQX7zM8ExIGwFmATlB2KRIFq4XoDv92guQRCSACgRP504
iIT6JHoL1yxPuZ2P2TtgwjlPombFaz/itfecHDlFnJ5niX/J3BDMJJIsMVZrKucFV5ldKcmGmvM+
ijQix5JYpgxjleivQ2wwdTsOCUG1cL/MmDRylglstw9E7WRycDgJMfAAhLgedJbwxGY58XBIZpw8
DKWwRhzQlzfasmHoXjBJWWY9ZFP75tmA6xEeSEeMCsh/g82dGRoIMfq2IBQJ2iDzt79URAO8HwkO
8S32hUdUiSUUQxdCY+AKo/NBG0WILaatJQRLWwqCswQn0Z6ZTKkEl/iToxfhDWZROcosLJR0aK4W
B1O2ncj0fXxEqKlMpMbCUcKKWYnL5O2m2Zy6iM/wB1dEnKFJ6WbiW3eiS/kO74BooQclQlTFawJX
aAnskBXiQKwGCT86LB5BeuLLukS+sTHOmg17BAFJdIxGFOg1eULBjXCtx/SOpZqJINkR65a434Fw
PEkNNqvJ5qh8nWA+VKVssOFVnGy+Fr3PNmfbs3VUxFMlmwofhEgrQQrZXA6fkZwa23dG5I4YtyQF
CPWDLZCQPwIR4UB+zV3S2tRdxan7C0xgGsQ6Ai3kWwx9ZncvYoy0gmwlkhaenVQkW1a4sjgM7B3Y
QJlx2Yx79KfsCjE1JfT2+WdAlGgJook65E8lIDZNQyiORkIkyWOLnPwJTXYK7IwdJOpHTGdRTJix
fvrbxhUlgIWLy7uz7oY+FHe4k+wrUV2oPn+Iaj6PysScFvWZBx0Caysd6iQqxyJPdSJUojN7/A7s
eDYh3Z/4ZXpEoT5ES4rhuT3rXzDL6PHyXnS4eEpUgsIZjmOiYgMQQsA9Sm9X52BEeitBMskvruef
IbI8cvxmsn+SGZJAwti3FiucqhXGO6z1fC82yKeLirNwI6FFiHwI4BkLCQ3I9/xNWGw/KblKM9Ge
lVCZwd4MDI/IhRgz9FiUX5OPBjCh8pV8v47EyJHYQsu/Io9X5+garZmendi8208l1mbewCIeWXEz
2WChgBLgQeR5NwkxECJO8qJNKfEbsVegQ2yj3bLEpW3uCUhhmZcYCRKUApCOsN8kdQQJjkwpCo3V
wCpi2rCJUAzcDDiNYDu9hsF1vsfJ/Zt9lYT927+FjPV+WLfGniz5FMJAYARZ8AvYhEAPBAVDnZl7
B5TJ/4fUjnsXgT17An8bgkE4A0bf30FmvT6cgTGq+wqk8gxeLN37nffw+v70WkcffwBagNL6+Pgg
xnYV7nrt/i/AugqEn/X6QOq8JgQqIWdJwkrwSpK2CG1SfiRmkQIAgDjNpId+yWnHc5lYMzEsKmzz
w1wMJQircS/xHEKx+Nc3A6cR6niMMXHJxZARL4Mcwa34G+tbkXIDZgYSl0MnR0SCMrCDeUMkX3+e
pCFK5EvZA2KVSiyB+B5+ZkqkKmVhZavmRLjkq58hELZAHH5IrY8v0DTV/tTtG6sjz8raQi19fgmY
qnQ/gZGfcCoAEnsXmPD724JwqkCDO/dNwrlPG3dx17l3bwI6TO4rDwzkGcn3sQSLCDAClEwegKe5
AojQL5DhnzAggwJIfawZFtwqf+/KnXlUrEGHB7olxuVAle+tTgDAg7aeONLMFwpXiLg8FYgXMWP4
SYHhQV2huzTJoK+esoUxmD4rXnPwKM9qCEujvvBwAUBeK3P5Hi7+773qF9CdKivG8Ihwgj5xZ9OC
w/Nb8rsAQQWNjGwGXS1IJIHqgL3Lke5vTPPMfX57WsCJE6RuCT6p9ACeyIRmviCSl4cJh+kPkBPA
R384O1SO80P++XmXfA/P/fIAF5icDAbRbug4QntOQkSTbUivaNLz20nWExpcELN8/3nEq1N2Ac3p
zSpbHQ1GFHys4gKth4BSQpICQv9EMDFPdMHxbzWXlBvgJsFZrj3kzp0SIHNGYJXugWQhZ45u4Scg
tkr/4eGeMFd0f08wzFsu//yh77n7h0n8+fZ151vIypcZu8DrbKq16mQK21MgKpIjOvBnH5xuMVlC
OOB9QVMIakKQBH2g3IqhIHiAFfYzQihoQQGTSL0vlmI0bvGSxOU/YT6K9Szpyy3pXTHlxSwT9/u4
sDELxP8hduutfolhJXFce9aDH6+DNsEYWpIDIdxJ6MK1gnQunyCwyoucipfOJQM4JqBRMB6hiAcJ
XogtXRKgkBijBAEkfwW1JV8T/MDIkjyWBAOwwM/3AUkfzv5nbJFcDHATOosgdg3Uk0RGJZfRoxE3
c6kM2ET9xHoWT1lMLRMTSDwMTM/ZCPRHw5yRdnIl7bI9Z/VWhAcwPPBSxE53yEvWkgFBzG5j8ddo
UUzWSNSi5HLo1UmeAqAInhSjoX8lrQX2JhlIbR3Q3znxTGduELjpAgOSFrFZiH9ypX7KkRr7fz4e
nqkr5ASyqdYizyqB+Z2rFD7GGCBicEgsUowNsRSgC5zQCJixOJ4TeVfMkw1Wg9gQ8OeieA7n737e
dJogNf8jy7/suQsk59pYrTp9xZmBc0/DJqGweX6iV7lH63E7aHEOTv4GzPNwrchRt74FJ34Z+kKN
HOsOYigRED2QH8unHA0mW/Dcfx6P4BI1AHWPj733uPOp95g+FkgriJc9voB92nsEiwkGWYCIqBhw
ivszBE+wjMAVFQ41xxp/k7QBJYsiIdPgV3qWle/r8C7l9wjjsy8Fwem+LWZP7GqSDO6T7bJ/N7yl
eIv3xdu5pmWxeHubLZ74b7F4gn+E15MEZxersJoAx5bXomavWzdj4rFsbS3azhrQ+CTGBPh3BuTy
m3I5oIAUabyhCt/f3sTGeUMhzp7uMfXZIffIFp5XoJKV97Gk1IUiU+CnqBzwhjy15Srh9HFpuPYN
TNnenz+5QKlpcuPKB2v/8TN7Zvkiovg9EVUi8ZsAoP6f5eOffSAf5UePbQhynv8l97W8YkPpsnz/
2VkmxXOUPVFMdwnAs5SyTMf9TpYXCBwO0Keb9iYxvJGPrJAwcENMo8Iklyy7Prf88ezn/U1t75Xb
uLBEC9hBq7TemtGOmxAEm8AFzpA60HufALWj91ucJvHszaTHCRO5Co0pXr+BYyZYnDWwFIlFWMhS
wbCIwSYgjwqZShAVR9AJJboh74jRJ5EEwZd8wkIkwy5RLolXSCJKIDYjX48dpOrnrNBgC1d4YAcR
0EY6DgTJNDwgnEqJ0pH/k7wd0ToilRLGlrAnATbkLhWgk3y6IbJIbBGvSUK3RAmJc1nkwWHtOTuc
GferkQGVLOgx2MTip9DYiMhDOd2BlhB9Mvi0zAAiJ3gCSdvTTB3ZQ9tBIkW4DX5ORYROOLinuMQK
RHYLsqMPQeKcs0U4IsRVJf8D4dFZwsqJEBc7x2kWvFJHdM9gPsGUkb/WznkQ6nRccfiJfRErLcMe
CW2T4QE6io9HWBd5n59jtf1EHJUeySy4QdXbgN6DYMfLkBfAEfEOydQi1UnecQBFuksIQyX2Rb8H
wIDbYIQjJ0++Cp5RXdycJC0FeDAEHMqBLE4eXasZcr7Fnn85BxdGp67ui3I8sAEFPCkG3A6soiAc
jVuJ/QjiEa3ibtA+4rrh6TH74maCDSTuyh/SGlT3AA8SvS0Og8S8MkLxEnmSDJYek7RxrbloNxMX
XyoHOrApZPeISclMEMbBIYfAA22zRT866BlxXh3E7s8n7lyn8u+5Hwl1xhh+FChbRjBPWZrMxxfX
bzB3jdPvzXymOQ9a/tCpoTW8Fwf4x22X+tUdHYpIiKyzK16Jbvw90f8bGJIoIW9SbeOSLbopD/Xu
1BkQlqq0e2ygZblx0pexRtc2la7a5KRgEmzVd6wsv6mSwUnM0Wy3y+J8sKfH6ma1SRzn+FvRoeMo
CB8STdaI0lI+uxkBr6N0lF4G96b5vFlT8NdDlRjuifCdfh2Oz47mmWiFPWXo9Jidt9krLXUymFcJ
QgI0hsxbcwcnUuDYIhejJSrdaYu7fNMlOxOYJPwge3hsGmsTOfRfW0HgjvXs6zYMpdv+2R7Ra5XE
sTm4q86O0mxpH5bZQbnV6KdbNku46Qvp2Dk25fk6GppvNsuTSZ1OR0ftF0WfrdGI9IYBdIyNRvsv
Suc7yjOmxmiiNu/Ncbnql/CEuXBtD+Q/oSTO6DQISpEAMVpxCJVDZCHySrqbRGWLriaEJ4z91PTW
xoNFTnu9bGr6UMNxJnRnufmgHN+HXVKnbktjbkw+Kg2AYyD3iHBZtGd/bO2Rd8xxVG3Dr3fvZZqs
8tlQ3vTrHZT7y/oxte9qI6OfKly+lKPbd5sxVWbjh2GfrNRxsNlvPKP6oJmSBsIpT2B1rd/tCmKA
xxYgkDor8cidRYng2tOKCAgSMew82WTzkk2hH6cGLaYHKrjreqE3seKY7hrG4brWg9OYINDI6+hi
qcHMbQIMpNkN3P1rgHbjCKoNiwcZ6Ew80cHmbCF5C+30xXFIyJcvlkUkd313HKqgoDvzYfTHtLDn
GphrEeU17LYmnIW6umwLFMX+6De0/ByZRUKyiAaOqv5Aqf1Am+jlaoD7/QCLsDpfre6MYcbTr1pa
pfHertOWZUnUDA6Kkf7Rms/9Pp/s8to1zQeNeR9MbaK3MAw11mLcL6+c879DJP89bhf+XZ439io9
tvmMDozF2N9vbkp70TFXq3mqL/rR8tB+/DzktwfchpTfcHTTdC5d4s021VK7KvKZWbhb5Hk/5yHX
9Is+XiMl+tsq/t+zfRnp4tkcY3dsoCUqZCRbep9G+RHPH8xk88I37O8KckaOSF0lCmykQ7+7Is6M
v4Msn7dAA4IRJHGGrkL6+7cYXZ140GG0O/6alm76SNEUdWVUmoW3MTjM6D2LFq0bAEch6ZdgEjwn
CZZjfuUuLpz4/3sXsODCAmaN4ML9+y52J31Q65FS3B5Wi70BNlGDpHCH+OuIdhLVruFQX6FW10Sq
G3pjP/y84hckZP8bH3KokSVEG3BE/T1+2Y4PVQbRzKwhk8ShbQfC++kh1G3KW+X7OjrRjTVVvTVt
irV697g3rt3Ddxt9DBsLjFAGzMv6hUJTVun4VO2LarYqA5oXqWVia1N6kTejB1o3nfYPeOw/P/Z/
NzoFoIYBa6Op2ULC8vdTZ6tUq04mmuxUByUbfUebtkg335HfPw/0d8RBpvfvgS42meGsV/utkeez
1cPhZrTIfg1X2Pm/2caM4KisHXvZ0s5lOl+sAcgb183IUapZ1Rp+M7ofj+h1eqsLB9L+n/WJQu2O
qFT+R8k0V6kenRaaWvNWU3wM98lmhfd8JM3S3JQ0lh/+7EzyV+MHpX5IbVLx2qy36QANVX3bUtSZ
Us3c0PfwlMU/T9Pfrsz/pslxKKNTHVvjVP69Hl1mWdVxXJUztKCzhdMi6oZrIue/552JYpONbdVi
8dULM7Fcm8di3DjFrPxo3zpjdqRN3j5CbZAYJoGz9mmzeJU7+NsH+3fQM7/Nl9VprVQfKmVfzvY7
zxjundWtUS+b3fS4CbakO2m9BrW+or+k+qM5io1NpGTNlQf/7hY0mFZMSE1oanXJddTl20o9pH0+
GymLDTHy8UO5vzKE7OK/LVIdIpd/h5Bb+PKUjbMz7bZlanftb5odKGDwixd6AFvjYNWGP2+VbyQm
g1kG4WWWkQ1zEbftU3NTHhornxmjGFHhtMkOY6vy9HUCUw96fAS9VNon+/qK0Ljgh//cpZrtqFBG
wX9kXarHo5buW+eIxoC8Es92rnpz8u/xL/g53t+Pz+4sCNq7SUI/x2iyfPz/eewvg19ozGqlr44n
TJjZ8fhik4+ntsj53RtzAw8YWGRjudnmJTvE1s79eeRvH9tAtozgEIcQ6vJw7tqdORrKIzJMWZTY
w/ayt6A6rh66DXh3WjuM7Fh1XrOhmNTGAI87dTN0sqB3S6QberBT44OOlTc8aBD+ZZhrmF+b5hgd
Vw78bVxin6jdR2Vfo9m66FvyuV5fb/xCt+am3m4GJTVmpr4sst/jwrxVtiCexsD4y65wxdK2aFaq
v0NpE20UjGL6Huqb+m7dbadqOQCcHB5zGiQOVzv2fSeNRNlheKioflUUx5cjs3PS9rhaN/hS9O4A
1AIxNUFQGqBTajXyKkAz6F+TxgLBz6upfScOvg58ofo2h1U7bga8R9Mqk5NDDLama3TQp5m/Kfch
TebailZGpLOxggcikw7OiFLhf1wlhf/2KMO2BMutAzWlepkuWml9dtQUNZvtxnPashyBO/Pw3MLY
TGoaUqORsf/wenbjsf/zPHynmCnXNo0zA5x5aQGcxlVv743dZjYALQQ6DvklDezsq1xv38/3l4Eu
1E6lDvVpX5bFTAfXozagzDLKJYvUM7P3UZsuBoO+Ls5sXdZ0l6LGpdqHCh6GPSbitH/5+aG/k9OQ
zjHjNr23HOtCTndrTS045dnMXgGsPlBhQUEc0rLgsR3ruTSvGCcXwe/PE0hkxsHKwrizLhc4y9J2
VJYGhdFqVBP675IST/sw0OMUhYjzSlPjzn7O8LvpYQENGTnAa37Ud7aeKWYFNJQmDGgX+mKwzO2q
V3GjLLjrqkApl2o3T5v5mDaCP0/vtyOhl2BBFKq1yzNNwtY4FWpfyJ460koHZz4r/tGb5cCz/TzU
N7EYXTT6/xvr4hjnXWnu1fH2+It49O/djMC1cTv9PXbnt2S54ziOtJu3wxvhqejJCiLvNZlM0tB6
Xk5+vo/z7F2qftOCTtkhKEXTgov0hmltu3Rvch+Pvv8Sg5Ny3x3PDQLP+xAaqSujfbeBzZFtw7du
E4k2LpRgqh0Lxe5lPx1eCdJUgx3a1nOuQl8qbYh2XVymI98pqyDTHAiBE7qMwByfqCMiRQaeVdb7
6/FiGB/uMdwDdQ9uWR9mh03qitOjNq9VT+gH2qz8iv4+05r/Z6K+3LoohC8CX3FS+7DqM4rhtcgY
RzVEpnsTonOTKpNs7bWjbN7TzWIM5eUGWsENgnBzHAUlu7SpaKFdPDYI4M3wkhvPBsG3DZEYOto7
ORnCYVmZIDs2+oSuTbvR1rMLSHiQM6MjvwIX/hCX1YvKwxfAQ+n7klvPdjUfK4NrEScciNprUb25
O6SDa2ipqyh0d1ztPdSyTb2qCnJ5mCs7K4T0iW/UBqQBKToifub2iin5TXSTjf1lni6UtqYeRrAV
6sXsdEgw6QaHSLtC+e0+0EEYlmD3nUXmjEJVff15c31rLnwd+WIr09N0vC+Hjs3VHMl1aVs93BTA
1ivwkc3DlkYXtKI/1MptobzXReOeDnSk1GKCrSmiPadtKN1HdvQbuHJfsql/2jkXpsJQlt1RL/bF
zAJsbL2qNO49fQyg0ahL0sH+jH/bTmJfc5G/U5BfZ+NCwHQbtd5bh2M2M1U6pwfHPNrX810R/fxw
Z7rinx5OTvyXY2G046KEL54SGTbz/HCiFySNqelF559SKu9KicStw2wLTrxL59apirT1a56Bf6yX
bVt5xMmJ/sK1PEjLyIesTzoTeP2aE3SaNwQzuu4BeW83mMn2KNxZ89Y5zfrDkW5IEEyvKRzmBCjr
pW7NN+ldxZE46oT+ys2kN+mkmy82qnR1oPpHOSXK6RD3DdCulF5v+dErzIxALjUp25hmWD9Pzfcn
AbZ84nGaapqXYZFB31R12w/ZrB49rHZHt1IeoOmnG8EjQUCMfbVZmh05h2sK81uzzHJ0y5TOTPZ/
+v3BH6wMSlUUs05ZpvoSSlp9WA7OOz2DsA333d6VGKj0SLWvHn8Rg5f7wUZ1mgasq9zAxWY/DpbR
jMdKPquaYMsoBwr1KLFPPyTwmRP1pSHmgYBNoOTXtMt3ysVmTGc81vj3vB5ftuJxtam7U9MUMwao
MI6IfRKEXIOFsF+yaw/6na2ACsOJha4S6+TCFBuvO31/dHCZsUoQvqdmSQQKXeRWxRWL/9uRCHdY
GmF+rL4LxTN0dTeuGr2aHfVkXzwOh8eyXubYu6Zx5TAbIpv/s3jCMEs0z8K0vngoRetPTlNb5wTR
ER1VFIm2f2kL2n+OC7o/0wJyDyQmXdp04rQNWBboRT1Cw1XaA1Nt4TWS6KirEd1l1gHRGc14Ljo9
lBh/28I3BMKJz+kZvYLWEIohpzf8NimHXX/NdP12I355louN2Kb2zs6MgQg1SRt/b5F7ks2YDh7N
9ZwqGmhLoHi7a/zu5hnc99Mkynp+2Yb6wdBP+uhQzEY1FIS9fVehujsIRQxKzjDUMX2cbg04Q1HJ
qFSY0eSYa2KztB8+LG3lvYHNnPIXchyHl16Hm5jMN8K1KmRzbSa1vdzSmJW+wJPddu8ap/fThtxP
+pSjz3dOPcsYM7eNpFipC7mHMsdcyR/WZdjSG4k2ITfHI1kY7Rgo5ig008e8TkO7fHWAG6uj+Wr7
Cq+6ng6S4MPBKBsqAumuVp9eTOtloHapbBcYYXoHsHMT6blEL+iwWJQRnSrI83ywt3zyAEr1Yqw3
M7v0xWsfDAh3zTnpKLi1/YK6CC6FKw+nf7Q1yfw1pBAtX9885t0m6fPB7dhzdA2bGxvT3TgADDo2
mrpYbxovVV9UEk1qP/KrE2X97NXdER+oTbaAnkt6hnfeESoTw99aVAwZ75YabamJyyVZse3tyLLu
cGbINzWbQOuiI+EDmG7oItC7A/W1Gk8baDyMdbfFFBsd2vBkHeOO4KvZu5ioSgUAzfk/pL3XcuNI
Fq77RIiAN7egp0hRlESVxBuE1CXBe5t4+v2h5pw9KjZDjJh909PRXdMgEmlW/us39l1qYFIieU9K
kruDdDbbP2kvXVYCZ5EJTbaB91rFU0bEMLdDeZOW5JyqGKo/hukI0IZpTwOJu383yEoayfaLrGVO
nHEZQ3yw011tPkSEJynRTA29WSzKWRNURKuYS+FBE7ARM4caEcauXEF8weu4Vc5efQ4zcBzmmq2e
xxjfPm+jdF+MSZYbL0OVzULiEaSs4Lou8KaDyG7RP21klwt7jOVcJlFm+4QxJLsxJwRhHwsCpTxS
8OphE3JmTRc9TYNztW4xEK94OS9Tz43g/0bA2YQTlenJdpCNxtgXpDiO9ydgFAKWsOKQHgKrd2vj
M7OVs++f0ux17Nc+MWfefU/Cp13v7Wpf5V9tuS9jmDvCx1tbfUyjnTCTZZVLYBnGgzlY86Cx532z
GgUOMxHSMu3kYIwtB/a86LZWKpP7+2nRjFZ73U0LlLbhm54/ttFnXp+NBuZqcF+qLyEefHm3jau3
IthXEMLZqpgtXX9WjD33zdJ8rrE9pMFlmNQN4Yokno1OGm5GTgljvRfBuQi+5BbaRokNAMZS/Umi
AtEstBGRMqs80vFkiBnDS2JKe800XIdYFD+lcz6c9YZ8Lv7WSbFFrI690y57c8CvdVVrU3487onq
mQ3SU07C2Aa5NB+jl7E5+9kpwpu5HTA0dMRsGsn0aIi31L+vfDo/tGbf9QRRrooPr0/GwngmPF4k
+zz96jokxaN9F6gIwgp7aXYQ7nquBXp/l2ikdXnMR67BvBZLXYmCWWU/pMQpJycfKo+K4Tn+AfVZ
4KzjN/fTTSSovLvRY7U5BeHYxrLw31tZXmbWXpJOOgtDlom3dYjK0aCWFYsi2uE6TZOKD6ZgOeND
Sh1OdebM2h5KubztU76o8xjahI8GdwGGdcMqz+dDt6+cmTB2anKuuReqFQ4iBa55dk8XnJomrrbd
OM8M3NVUnSTMkojn44Rb9lywYi6Huf2p2hslQ2WmkSuVfeb9Maj3XMPA+Vyzoba0xXqasqRLjvld
qkZ7vc2IhGSl5Hsj7bZ+hwkUKzjk5jAIOADBe2Ah9+0eB+M0oagaA+z49SxPzIWStRt/Gdo12eYY
JYp8JvJPqZyg7yR8CfVTzgmhYD+u5K7qxRu9QV6Rwec0ToOOO7CBDzgpH3yIvtg6WbgD6kscZhcJ
9in2F90isHYNekCdPk/wEtfVjOGrKYFqmYBp+7eTeAtSJFb6OOzsMSF3K5i1HoG1gDhhja95re7l
JpjZBhHhYhbAc9DY9pqh3NCxjGwSaKujnVcPoVo/j/4tJvSfovDfRybhZQqpUgRgXRyZelvXztBy
Q/L4hgZSFwgEFsw89UDsETvFngqkBE5EkQ37DMOXfK+nMQEZn4F5SBJt3nrnFgCB0yqPgjvT20cw
/dWPjv8cAcFAolJA12vlo3hsZrU0t4qTWd2RJfRzyT/VR/96D0pCqD0yDeFLULKNFb3rJ3xOHU5a
uaLAv9mQvNLwpbo2DY1uK4FA9uWtoiKzoHeEne1i/UhQslm8myR1jDVSR0bA5/xom30Wc68hzVE0
bj7e+lwT4vmvtzRtS7cMUDnlUt3QkE2ipHXO4RSQdpAv+BJRvq0MtkjpwUuPya0LzdXCHoSZiC2s
fwGP/q6osrzshTz1uFkwlCaUFhSRsrkJhj0wxs+f8OrLfXvWBUJVNBlwt8iynT31WreNn7jj8Jnn
7+zMMZjO7e751Unz7YkX9b0m5L5WnCLdiSMVYBOQeeQ2hZvB6SETnoTBl6B2qbWsgSAFV7lFM776
wrZB6IuuG2TWXVzgi7jPk9KHMwLoxiFRxovirog3zicXme5mL+rqDWMKmHE0h/SBy8tMEJVOoxfA
9j6bE8JnbutiqyAtr8gNXYhxa6SvhTiM5b33VCG5LBYyugysnMwHf8RpwTGf9MfcumVkf/XKbH77
XReoVeCrsdwqNCUrhC1s5i1IWUUDpW3lWRuhx45P0Xg0gQzSHIKFcQPYv0iU+Q/QbhlEuak2CV+W
efEVykqz5G5gTSk6payprh0lW9SSPE8CbTttbYO2n+rzCRTxPiOuXrbxBQtoX+vRouHfV9We49qI
snXjwS+TNffndXG1FcAOPeW48NkgXfy9CLXClujKM0LQuVgYfWK6VXpy2i9zuvVZR6lB1q3sJ95V
Tbtw5H6XGcatX3ENS7MJ0KVXjQ24fkn6Ic7SDBqVbM5U2fL4PPhSYCBZa9C9sV4W7YdmPDtx/j9s
Ct+fetEDkuNGhIMs/3l3AJUEXk3dnnNQVgfOJhBrSvr5jfG+ti7hNpmWPrGbkNP9Pd7dmKlK20y9
HpWUo61aPEQ19A0UbdoeiqJGsmDmyv7KJDYYkhcqbfw95IPwd7cx3au/hbxtUi1NUmfNi7t0PUpF
VCrVn1E3+5D7KdrqCs2vs+nDo9ZHc8c46PZCEEAb1w7nM+o8bnFIVFvUUzFWDRp2kMaNO/6/SWhT
1LtG3wK0h6Sfi0Wr5kyH1pewJqLU9YmQziTtxmdQp2G+POxsQ+bKqgCkcfD+/RmqqjGURDXiHeaz
yldcfFnNWsHnhBpLjSs3M0+Gca4MbzZka1V/iMAWKUz0HDtvlyOq7LaN81pRplO63Zgh07H3r59G
S8xh29CnwJS/f1rrRH5qJ15yCEdCpihNW3suj1shLwPPJ+LMW1Lu5wSy//zcq0PC0mM8DAhYnBt/
Pzd17LpioOAvwyo1k5qig6t7z5rnQxNKuQ5i/N9odtThlIZmkrC9h5U5YvhUjpTVmBBMV9FjK39O
1EAnIRu3HI43fuW1ncLRqcOgWJuEFF7sqL2c5EL2wvH55XW/Xy43WGoStoFOHi8Yc4qAeUo/LLz4
fn7sNbAOghJxV9oU1mRe7JJwkTtJGMCfnYPJ1rBN1S8wMNPa3/z8V8qGKf5Mcyg2Ge3LWtMutcgf
5JQToz5Ct4Szaw038MBpWV9MMIBrYl6JEgMN/HNofUOyikTTiqakNGicDTzCzFhFSFCK089DdvVF
vj3lYqOzqPSNQuYpnbSHZD36x7G7sVFcm7KgSoDwFDoA8pcVpENQn9yrMH9ezP3r/HxYHnx3tREP
D+64fRPzxfo4Pv38Vle2TAW4y+EL2Tq95ItFMqaVr6c2jDhVPVZ4Af2eAIXi4c3BpcG/sRNc/U7f
nnWxR/Vq5DVy1pMq4+xpuYG0Ux/DY/9/e6OLQ6BSCNMr0yaYqvDC+0NwB47mYWNIM8E/0Xn9+YFX
yv6/hvDiVigkX7Frz08OhIzlPELdi/iuUzdO9U8cvv38rCvr9q9nXewWkiNE4dtduqP2kzruu8NK
oGuQk9NNPP/azOCKyJKFLswOdTGOSih5iqGW0Y62QVMcPAV4gw4JYKeM94V/RzD7z+92rXRTFEKC
ObppCrE3/b1hQxTRbOHAoJDlPYw7FY321JZm17C98wgq8x/VSTUWUzOqS7M5KML/8hvogymGQfXG
+//9G5Sm6AvZi5ODat4hqBjFky+v6uhBHfaVdKeH86ZXyR+cKfRgYymcVbfu5tMDLjczBfYk13OL
5+sXO7OtR5JplGCInlgYNMWLLTuN7Tz//J7XyHZciaf0RaolxzYvJu0YhkNLCyDeQfzux21mVytP
KVxJ1+aQ/TxtYTl3stjq5qbtSkCq54zOIJt3Jn3lSBySuYdrduhW0VxV7qNjqjcg/K9jgBwrfAmq
088/99q0V6G7qJxW3D0ud/hAHWXh+UW+G+13NfsCB2szDJsVqHW3rn7KteXMPmghspkKqcuRGcIo
862SWSj1vyoLGFHeFPYpD/eDvUy0jR28GKCWunVK8S6SFpVybJUHLz/EiIpvNcevv/d/f8vFcu8b
2QlNhTPHjN0Qi7B6xQ2mC/Z0Cn8e4GtwDUyU/z5p2g2+naGpaWc5XZ5kl/nvpQJv6aQatIK7l7RD
nq2tNGSG4TYNnHnaflnZrSa0dqVI5PlcXpiOE7384vmJ0xmSJafJzh4wT1WPOnBohBYGXKMpxnkn
vfnF0aJzZGTA8kiycrjUQz/P7E8hVk2MtVyDmjPC2B4rXP7l/8db8TgBSLl5hhhWilPhTEgmzPAb
5fe0M10u2m+//vLc9uqhFJLFojUs33Vop4j4XQLY+vkjXZ+Z/3eMLreGUhPmKAov3ck2icH1yo7w
LQsmQjfNYz2+ReG8Pvn++7iLgkdIoVN47EeHqDj2GLf2q9j7Up2Pqj38/F7qtT3v+/Bpf0++sRvM
wezqcDeWzxYcWH84OMZjUB4ttGa6WIXVfWCBM4mVMt6lDpyMX3xoG9dr5SEod7qzTsP3LMeZPLVB
3/EaCPHWQCo63rhTXP0CCvcsDU4n7fSLE0pXCiMrrSjbsUSmo8lCbQYVxMhWSJck07qB017fizQK
dIubNajixS7tDLrIAnQdu7rEPcQ5RfS0plu9Qj8hp6/TmL/A51Xr1E1gnHMPZOUyI2gkJoX8ntIi
s9uvnz/W1SGA4mhrtN8VIjD//la+ZFUxJUeyq+otfUrOpzglqq9dQZ810vefH2ZMX/5fC8uSQVEg
74JXX2wLhoAeZDeUp3W6qmjwCv1oYH9od0wGPFGd+dCKuZDVWSRoUBPoXqVLX9bno/VYgjALmo2+
mAcmpjWyc1cW0bbRDzQ29Ux2PSMiV12ioXjwZO56w8lAxiK83xOFvMSineXFZtIbi6pD9ykfc6N/
t8KcyNPOTRztkGILy6Mtk1ZrT6Ncy1xmXD0afziARhRvRfPcV7e2gT9ijh8G5VIfK/t6TNOkCXe2
sgXBp0zJSjrRi54OExyFShxv3uKu0YsV9b8fwr747EWEvtPzAy7TDQNjLQWiPRu2gIUbmsYejb9N
HcprW5kPslh64lPttC9tIv0NyY0C/xqBDg0SIJ48TUBIv39PwUh3EmecdlukrzYC9GLfOvdWfkDK
GtmuVm47BES1t02xhc/XHY1fcJcATgW2mjgbd4ufJ+n1sfn2ey42SjLhG67TiK9ANv0WMbqVznX5
DN27Mvd6eabFTsMaIaxNK3gkBCI93uwHXD/AuQDTa6FmASL/e1DCMXUsOQ7Tg689D+ZKke/L5kPG
WSgZXvgBSok6X7xnwVNy62J8jUAGd0wmmAy5uGH/2cW+1Q6OQ/WIyo2StQc9IXij37MptspXXh25
maidOevpfN+mfU8f+l8L4duDL3YHWbIn5IQmSGqlswEeZWorbkX/G967q/WW65nS1NJ3KrTUtwrF
axsh8K4uq5bGbf1SHt8kXe6HzRjuIudEFz+OURWgnsUiPvFnFvTzn2fZtdP4++Omn/NtkKVISnSn
4zo2tNuoNV2BQzzd7J8fwkF2ZUg1RbeAIcim1i433FpyWi8ymcuJZu3H4UnI46zu/gkRrdhFv/0j
q3bwmVJeCq6fEDa8Md6n/qOgs1+lyWbq4/O33ODi9gsqvi7JK7lQt4ZCs948+450CA1MemkFZP5j
PeD56fOdwnbZ6njPN1sbila7khJnUUcyJGZzbkj1EgJNlM1GvD7LpVYu7GDdhdMaM8sX+NnpsFar
+7pepvI+IodLLJvw8TVRyTLwu7s+WEnBxuv9xVC9yilodDduYh/SDwYMveLq0IcS4TrSk68pM6dG
rd66jp+tzfSe1sayeE0cF/R+xBrQc/tuVdjJnd895f2Lad87Cp6UaNvzMbinmy3Hz61pQ6Qi+BVa
YVFYbu9E9HZ7N2/eJoqDjAq00KGovMjDOEvVgkTtculgEtPCW6jqck7v4F0dWjcU1VIJsapTcYSX
cQzxTmEG5X/wNzGZPsRD5OFWVFsZmyZpGyfLxqqPqWFCH9XnFRSs2GxcRf2tc3AiRJ11oN0mXnTh
/aigANJOnB+aVruaHD1aKfZn4ilRzpX/KhnzrMVSsfuVGFDcOeb14HXwjZmZ3Bt+DpEmRx3/EJou
aYyuCN9a786oXgdnk3RPkf7b89/QcAFGN9VbEHxU3b6EWJLirNS92L3k6gMxHwDuDVmG/nMJUdxq
bLetH7yazriytodnNV71fGoVyN7/bYiMsufL1w8wShKoKyl83d54CqNoRV8QVCd0W1nfTsyygKWf
W1igNNqxTJeavIvkYzGQDuZAX0nCGZxQONfn0pIWfXecFMeCPcSFvVYmpFeKsVxE4iktYN+pxtyn
EAh9G8aIvLNRKAm7fgH9E9LZivuVMT5Cr3R7S4ZxWD/EwXMynTP6u47ZQix2pbxqy2puEtDmL7S3
VL2PadZJ9blVYOMvuZToxr7FDSRaDPjVW1t6D+Y+155DSAIE9lQrK2OKrLLfkjpppJERZOnKt7Dr
vJOcFVqmHO9WZRfw97hihQW/Lzr62Gh51b1XIPOR27sxxAMDJnuJ5jbTxlWVtw+deYZii2B0I8GW
jEYMuPS3CdtBCw23zoTq44x7xTiaCRaIxbbP30HsdMOeNSmHbOlOhgqO00FpOquGORtsbeU3uBra
X7BiDqVCIoknr8Y+BynB/kLeVlV9V0nNsm7owVEtWQXqyYHkBThcae1B1WIcvfJY29G6HUr8JF7i
KXlU+iyhuheIaXs+qg8XL67dXhdnx3niaU2F/eq021cwD3mVNoJf3X/Q4Yu6YAbVpQ5edS1/SGCZ
hMpLB8PJV8Z5nNqrIMWX1S5mXotlSBPNqbPdzDGWWfha1SFgx8yX3MqbFxFny3x4FOlMid0CXo4/
rwvawr9N8RuWD1+xrpZZMCdIkChODHmNxVC/d/1GTLsGNBRdfeD+HDEegFjdXUCvA3akMY6zrlg5
3GcoUb27OPjsavk5LJNf9ATQSnOMwIhsg1kIycWSmoMNvRKeoGlJM0MnON0g3cgRq8js8W4gIchw
/klkqBbetpHWMGAnvUkaiwetzDdRxBZH4nvBx4esUyf9gkJRj49WwESzbRiIGOmrJ7UnzVGin12S
LlgtowrBsnGG+bKssBGZuiISJLNE9icWI80LOjdbs7gbBhZxu+Jf6+FGgIl4C8Xc0F9z6g2rDe5e
6C+75JEpm2bC9cQaWCmMNiFWb+KgnxNCSpxlWW3tgqATeZsVd1CYdB1c827Andh8K9CE/Cru22Cu
hsWa4y/rm2XlbPOK/IdfGLXQ4wKq7JV4q0Edj6Rw9fPhqFy7ptJdMGzmK6aTl7exTE0rz6iNcCd1
sNEabQd9YKaWH333PhGM2Ra6AKoTDpRM11E7e236ksankmH3bra3rpYfKmJGbHKmXvxFEZz7Zt/Q
cYl2kCmbiK9Sbim6phkC/yqTbopcbz3vor4c8zCv6twMd172IppqZjfGUfLf1fwFucoacKANKfZH
ZZGTmWlLd4N/FFY879p8upNAt2Gl/Pw9rlZENM00XVeBMi9Ff3peNLrRcQ2gXuD53ETtZkJ/bvYt
pjLysszU/vugS2Vfa1RpW8CNPOTJvCufYWcDBRdYMo9ruWOB3oBDro00b6SqUBjoylzC4IFhCg16
IYoYoHZk5jVHMnrdPQ3b/6lZQrfJws8B5oZ1eWuosWLJikYL8Q2IcKWzoCQ7uEX30cmC6j3B7D9/
s6t3N1rBMsvIQOp9ia+bQvZl1QnSQzYQ7VJz7sU2OdHoY0nkbKGFZm6lPC7N9oOeocsAuaAbTUEG
iLqFNtiaCMPFcMNc7url6fuvusBZ7GaMfM3wIMSRyKB9mfJqQlmA2JhUdI74CRwosbEL5PNtptzU
YrucXrRXwLfR3ljmJag06n0d9Y2SHGLIp31K1VomyJSBLGqxQ/5exM9euzEFlvjDsA9KPo8cLG8O
wrXlhBCLS/Uk27ac6Wd+u2Dkfh7BwAdq6cicwDgfVQQE0/4QmOsbc2C6D//rhb896QJFM+u+pV0L
qq1hq96szKCfYVppZJuRPKRoLTvvzPYRq+v/QQyD/BsXGmgGTJ3LDTwywqISSh4d4mhrOQc4epFx
nioHIwhu3KTUaxep78+aVvm34Ww9pY7HHLqcgUex7/+KG3Ntxi+CLF7x5VCpZRTYMlp0V5SoHPoH
U3mT4ScAOKV7inotCxd2VLtD/dmW9OdPP3+Ea197gtnZN6e/mBdcxZbrqhQUSb5L8t4NxyMMcouW
L1GMkCN+ftS17fP7oy5Oqsp2yirs7GQXmySssa5YVFkSzzRRLmArwhgfvObGM68R1ZTvD73AZNqu
MbrWcmiUens27NCAaVJp8w7KF2KDzDpL7VcSKK6XvvXauDRYeir2ZhPjP8lHV+mwTrX3ivJLl4NV
PDz+PCRXgV0c9WArKApbvHPx8yRRFFIhm9FBKrRZauMaaD4qxT4MjgGcSg/pj2Qfmuh5CA+WjQgX
i4gBHYrsWauw45LYuFl4A9i9ujV//00XJ3yNQ5TZaBKcR1OeVeF7qYpFUyOLzTjwEoIyfaJoaLpK
RrZGzFDXeBav+VEebrugsFFDmq6JBfpY3Dg0rk4g+gPQY6AcUvL8vZRQzIyZGSHVxTsqit6D9tiY
e9yikGagLeBK+PPHuXb+Tm3G//9xF9/Gs4cqLEVe7MYeH1D7QelfjBptYgD4u79pUXZ1IUJbwSwI
CpD9x4D/2z7ROYbVwav9jzGWfG8ZJK9JUAnub0rNrr/Xf590MYyy3oxyrXArz5Wj5d+jtaRgxOQP
HjYmbz+P4R/063KPN7691sUg2lJeq8Jr8ShoYLjjrbaxo/twPEFSNjnYm4isC5wHYS5Hn71PMqxt
clU419xYvO7GB70K0NJJ120dQqaJCdnfE2ioK6ky4zqZ2jZhAv4KWdqgdxbe33PfS40N1qWt/4Dc
BqPNQL2FV08D+6+x+Pb4C5gyK/pYGnsEn9wUtVcveYLckOinwFQWhbLXYKSVTjvLbuzwVz+3Plm/
4AqChdHFU6U+56LvRfmuVciXn6k0SIqsdLGDGo2tEYc3qtari/S/j7t0oNLrQBs7g2o8arZQ/uFh
UThZA5egFd0I75blx/XHwbSH9IWb26WIFggiHovIh41FTN44Ye2cYOwJNENRqdzuf1wfzf8+72I+
Y7DVZLZQkZxyUkCvRFBOD+SPbYKv7tsC11YMr5hYZVOv8b5qHKJaQDVDIH+8ZSb5aHpzXgM2X5ta
UHQm/i3V+x+l7LfdQ8IASdUKplasdtsyApCTt4YEChbKOPtUC68E/ySdROtnaWRvVQ8/koAGezu6
TAthiDld5XkWyrMiQXrKxp8KhE3yJ7e1wWju1LBZl8Ui4XobSZ96WR782AQctRAAEZ4MOouKTx1J
Yur1pY05xEgZFwGXUN59JNQzXu4vM9vEtyCSIU1wsAhpEYMU6ihB0845JNVRRegYZAipzDN2OevE
WjYmWil0gZJvw9LO5gKbTTt9CvEQmgwDVb84JoPY8bJNwb8FsvOQj+jWrECd5Am3xAF00hYi3ufP
WIa0oG2ledoB0s82GrtloKCmO0ftsTK0bZdTbuEXGvTlXir3jWrOcjfGCWNizloIsSBdVLq2AMGy
qIwHDjy7R4Pqw4wA3x2ZB6r9NXb6Rqrwl6cVm9I69C2iW0hLmLRb/si7eMBGkyBv2LcSYxgRQJxI
d1IScYi+SdF7ngG3yJjzG49dlc6gTd4l9DI0OdgUotEWNnBYHEt3U8Fq6RttqN1M38uID73IzUHj
kRWqY7wWcjK3NKJ+2uzcRelLWQyH7GAF2SZUirWSSDNaM5NzQWDW9xPS58ntPhHpwuyzl2xSpGHV
I7X5s4Rgif3YYXbUNY6v6qOlZxvFXlfiTq9PPTDSYJzSBr13N8wKgfGrWPcCFUKCbotPWJA/Sr9L
DJiGYEyIwN/rHssccJoQWudko8Ib9ed7HXCe9oIuYz8501JtKTACRD3TaOS4WezV8n7AzQTMVUYq
6ZPIqH76wyaIMPWB1ufvpSBZR+PMqH+n/CeBG4akm2P5M8oom8HOhPU+xF9GMs7zQVvnUjTvs/d0
H9M/aZ0RYawEkEQWHGd+3r3/oQonzQwb4V5JNr1yztH+Oszh5G0MHkfg/JQSMUJHqMqos3FuzcVn
OPVk5KOSQY0ChxRxtg6yfVCVaAjFoxY5u4n5nQN5t9oRywndSH+ZpHlk+6TZ+l5+SgzEizLKGWyp
xvemYS0TS907eJgd7a2TytuwxOvOo+OZn6QWEZ9n3cUZGuXwZVq8bH5AtBAEZz4OmgE2V8Nnz1Qd
ly39v0aXlhm3aR6ejOSduH3rWtZTcjDG+bSlcTGfj6q6onfH04WMKyYrawJlS0GOU73t9Ql4RCPN
+zG0Nj2FVM3u1ML74mKM0BX18bhpmhMeIvMkfC3y8A/qnCfZGr3bJK0vEuK5sL8Bo0l6dJ2066d/
5McsZPOJ7qIbMKxg0ZPGz1BwPun2Dpi7TwORpv7KA+lz/IOpfwimnqSnz+mwMqr+Ho9i0Pg5elkQ
a2C4MrV+qWgH6xa6RM7E1sk7lZI3sGvOJUsG2x878OD0XSn8pZ7vffaZoQ5nvVTeR9axFMk8dioX
EXhUxAsvPrFiWg0tMut7evPWqXZShU6YEa3iTdhuBzvaZgDvQgpmUfMo1B1bAjCKJD31kFEqhQxP
/kQsPZtI3RPkqhPBaVg1zjDnO7PDoHhv0FjzDZl4nGqTKoVjE09gFY07kyT+VTXzsnyqHQv969tg
2K6J+gZDLUrFMKbHUi1aqZgr+bCMWwKqoupsCpv/fLmuaUTTEJl+e9SQKYj0XoIwwrGVIeLB6kak
Zz2S15IBkq1hUg73r7LZ/aT0IeiZ+jppOWn16FWccPp5kpPEfbHA9W7WGa2bOsg5c3InewGlgjwQ
Zq+J8FgmkiddIOgdzGST6njJiHPFoRH2SMbKhTTQvxKrGum9J7adF62xsioqYlQ7g+bV58j919H6
XS2/JE6zpMw5cPQq9hlDS78lHsFUF1aENTL6eGarWRzDmvTnaJ2iNspCzO1oXJEcSOnTx9o84J94
Ov4eSEsd+l5QwSYJUDSeMu8/Pi10BadhH0YYZ4N9qEaPypVWWXoKI2uhetlM8VW0+c8ms8Nu90Z7
6m3STQcD3e8sHp84+S3oapLvhlUxC9pT2KzQ/ODLXWIEOPl+azr2bPF2THPXl4MHapdcIlI4iJaS
hAFgjui2I1gsr9ZjvnGUU18Rb866Q7O5NTWmRGjdeRg1ZQbRKs2wMm3aIiapS9pvLf09Ss7aVo1f
drk10c/3KcJiJ9tLmbN2aFs4QbC3hbX2ku4wcMyVrARR9dw0iXSNgw+/XUW0QqvmXZZcMHutWHfD
A8LVAlW/4r0X8SkvzLmfEQz+Jv+T18e62STqJhgX6GD1NyavIUeuMrX39O20uGWDnrh4znM8GEMT
/0F5ZiS0DtNo7iXirASEJmooZTW8NQvvIFrrSZbydTrCdizv+7KZkZ1EJ24/Gm9y+TY2dDSBlFtQ
C0zW3TY+edVbhjN4g0OCHmGqUhq4uRO2nQ67rBrWTlzDELHdaWtNkrduvFfyt4yMt7GxZ7rKJNQV
V9TwzGLaXi+YiNDi+ShZFbK3Sq2DxPnRJrQ1xO+MvS+zSA2RxqVAfO4YuPrE5IM+JCY+Tml45zkj
ZCOiBLHAUsdiVauhC+PRhdiIySCNDbvgVAhw9IhXxSSOGxU3d6Qd3No+aOdTtxhkDrrzZEmCDVGD
ui+at4W9KPyeTgvACfW7WcdbGDC0T36N3vGjzjswlVblMpEspJrwu/4+VMdl1ZVbbew3tYrnQ2TM
aoWomoCgVUG6Kw7qQ+7NRPEUNPyOBvcE2mxN2rlx2z8MKklkiKwJ2aBVM85iJF25oMk6KkuJleMX
5HEbR1RHC8ltxcnSkqUpwjvNwuPaupPKZ09dWd2DGJxdHiDVJBbTIZgrpKHtfMZD8JALbanwpxUz
m3m6z965ttkK81Jdyt4wLxniyDAW4QAkVhorO2eNWA9Biuk9QSPohbWcFEfM3RVfehxD+pfgolVG
W7h9NZLk1coxSrJj7JmCly6SVqIKl7KZb7oxX1s1vTMlWQuiw6oBG7LKXBjlsQ8wHArkdaPg0JZX
GwvTyiwC75gc9r1fXbXV6/uwDtZBBBpAPdhV+RaV+HMSfzgDliC9tnAm7O5RMj6y5CDKZV7I+1pb
NXaziDyaYE9gT71+X2M6pEFCDUISybS33vilBAdVfhrg+PopPvYGkGBgmVNWANeK2MQLrSQfN6fO
VZhzNuki3cobfcyrQugI8qGzvcWQ0SvmnoF7yeT7aBHoIYiGRfZom6+BgzOGcc8Ft2fUdZjrek3M
Yx2c4oG4Hk9aDD3OAocBkTZjt2lojvrZUmqfub14mTK36nBbSfoMTbsTvVOs0bUlQI3CXr5Dj7mb
1lcEU6NuTna8UuwAThhJZuZO539S8bvvf9vdayNWCf4dpfosKQevWWkt8WeOx5/N1rL80SmvRru2
WrxBaEhmzYMyrHpmtsSlo1KwKe2XnEU9QUBP9TZ2sUPoZ+Gv4UF5yj+qT+c9+hoeU8y6nuUn9Ul+
kk4YUByHo/6UcWyFrkKyk+cO79W79sUW9zyezF/NsXsfv/oHcWB+W1/Ki/VSPTov3XE4tQ+snO69
efT/6Z/yt/65f06R1P0e3nU8hxMXrxOcqfgTykKFf/Tuv/VP3kf4On7qH/avnBGgmju1T8Zn+9A/
i2flFL5qp/INmof9gTPgqfkM39izT8Vn9ll9Sm8BhoCfzWP/HL417+2z8VI/eb+ic/bJzBwjt/zg
L9Wr8hR89h8qPaGv4Tk/w/6jjAxc61f1Wn/oj0CFzu/yA7tClG0fMEFsvLl/O7+dwtXelLf+qPwT
/GZpnvSTemqP8tcUZ8+PHT5r+Isf0eeIt8w//deASUOIoYIr/SO+xNeY8zfDP95r99690yJSvhgo
XhQWya/h0/7FEWQ9h7+Kf8Tj/+HsvHYbx7Z1/UQEmMMtqSwr2ZbTDeFy2cw58+n3R++Dc1xqwQIO
0Be9elU3RXJyzjHGn+rX/MV7qtl1MhjkNv/uB+wFzPwyzDX+6H+M1+Y9/evxIt/Es/hpPbcH4Y/M
78n/mrxG9KIpDyRKuQ/hr5zY/ZF3fIi+iq+SV8RPC9mDSwre6ddZHyMOIIEdvdPBaNP/UL+6Ly4G
1B7/NfgXKPbYnT+id2wrhBf3S2KjkLHfJSbLjh9X5VJeOfVnjnEUFll/eFqc0Mlz8UVVbHyER3fZ
vPMn+at6FwI7fHW/4moW/w1fA8qip2H6P3Ek4YT/k78ZT55lBx/j2eWh6M9GaLtn5aOeCVufQBp/
CWL9Ur5ocH5KUJYuoNzDakoz9wJgYgqvtDC0h0o507WCxQ9yS43z1jVPqk54ThIepxa/QM5qNByr
bNJivTVdEtKSeTRx3ntORYQZHh9vWmUbKzDnqnHCjNHSNHyI67MyuA5YMhQGsLSI9KSInhmwOnk2
aUawgxnFU5e8uhAzJhl3W3951NHQS/PJ2CicT1U1Dups2cVH1xGixOGW6kS+BbtcOuWYrRSUUtQP
QgT1ggeZdaQa0otQsCdZs5p617J581pjZsUbzGGmwYifFzMX5ZRUVHOBirLEn0etdlSOeMbDcivm
aUu4Js4m1OYwQin2gk2Mxh2VuViYO4H2LEWd6ZanqfnuitMIx0cn8oWMEPoHbhC5tagQ/xrmMzUG
yfMpj0qkWqc0408WT9THZYI3zNjNJlZdkB41T5mPhDMDVEj5Ukew3kcboHXZ3MTxX11qOatCRzGN
uZs3k2dNl5O05HKAk5Lo97OEra5q31IcibC/GHmTRvcZJPfAuVhhZQZpKc3OLMT7qCk/hgUUOVSo
ih48xgobWzgfcR6gvKQ/FF31wdOpSr3TRC3U47eyF9HfFAseOViKh1HLtO8jpmvMv5KZbDLIRElQ
zLXsq6MpU+ikRTtV0lXKSD/ASzBmPpFyjlfxznPdWTmcY4VvSsWhhd7RTEj9phsvrB30BQXoxOcQ
M7NkVxb6k+g/y+Fa6h+Y/vh2rnKEUX6JRONAahWUz0ljPjVe/bCE4efCxjW1xeS6MdkN88Y4bXEd
HmySZGIe9eRpKSrlDfznGlVD+zEXuwAzTZMMAbUsmXUPc6y2kP8DKU4Tpd/H3FeH9z8uc4FkSoMi
iH4jhQdxeKOLq5ujPx64ZVOa/36h/xXA/GeI/ONS0x3/mPRpgy92oWLgYf3REJUIEGzQhiELkk6C
u+D4L+QTW+rQ25G3hgk9DSHgGCwrlnVQfaSPVf6UIIJOPBg/70gV9XOqLNLqvVNX8hQ65wsLmVhr
hk/xW619CpSsffRKhA5jmxoDWdlx631F6RH66SqzniU5dRS9pVQiby8llyrn89xNeuocjpsoyLPK
izYWLpYtWQi0AoGHB7t8bn1sCFaa0C2M8KT5iPu0fq31TB69O7N9gsDmmGW1aKSNpWQzTSa8nLFA
ab15dMzuYGwYnvQaJiOhzFAmmtWTi1G3GbDjnEheg0IAu62K8Tqlr8gxwc3IeevZoAXibfjzQnfO
QzwA/OhFgsE4TYUmm0lGjI5AHS4o6nFsKRiZTkyatymkh90DoLLIVYr1e88HGSucgpK4Y47Xheqb
WXaPbFhs2lHuvkzJTF74AcN2bQj+rgiUFzmjhWpOXtDPTb7WQDFWdU/5xdCyphzqO9hP3mxKZiBH
uzaXvy+eWx/DtIp/Lh0BdVLUIYQ3dciwG1SUIyjoLafz65DPjxV6gbKYglnRuuE8DIkiKp4KY3KV
wgpyScCw6eLahDCQj51NC1NRKdmwXajNO+FeKZzJ3+/4Kjrw46dcYB9ul3heIWJTYoWVEwbzbnzE
Natr5j27KvNBPbqBd32rAn/5PC8VYDL+1KkZ69Edh4laRbOGlDG/mHrFfW89Cl1li0whxoZzq3FE
/zVXvyLYalP0DfN1yd+EpbSoqKj7NucX/yXPhbncu4B8bWFkynb6w5UWTZYmtfUFkJQTR2fnwgGe
JPwd8ijIEhaxnpGN5TS6miY0dVBtZSIhDUIAi2w6HAIIstP6T4LjNJZ2zWoxjfcy5opC+cTAsIf2
O2VzIRvqoo1be4tR5QUW2JZxwiha9VQs6LsZ6eRONTaL31/bVZAFDf+EvYLAihcLVceo3+DbgCmQ
znPyW5svv9r/L4AklOb/z97942IXyzUz6iHxdT2ejIfZL7G7ZYIakLrLjf5+W99kiv8sDqBHGVnG
pF69AI+8bBQScnXw+CyetICuDS9Kq6OCY7YkZgLtdwvtObvPxXrT7Nh1lY6W0zCIqKb95M77qFkj
VrWbmg0j2E//eAz+oAQYW3YwmrBOTJnmCH+DKl7yzMYSs/1j4toW4Wb+Cmb9fQQTVzs1M9WiDF90
2SIbX0RErO5Xr79x51qVOczFRkLSUEzg2l1GpO/m6atfwIZv46XWMseV1kZaPITauP79EV1lYJFK
hXsDPCwDHtS/e5Re5XmrFCpENPjAWKjgt7QEIJ72+m8K1jQHVtNJ+BpkPLTixhZ5VXuuS6RkgLEZ
aDou+DABlCqpCykYBhHjvHfMnwGKuTQYcRtBV6l3Ob6ioGd4CQIdW7Czf38C0w1erhFdgoPHEE+D
iXdxvoct8r9MpJSIxmYK5cMCTw7fGHnF7Y296pqJFMbDGB+bLEmIZxdVS6ukCZ+fgOGztVGp9yDO
isZRoyPC+hzL2WkoyuGlM6RF8/v7bV77xH9e++I2Sy8J9SQtQaXFDbwABoacDrBJhmbT5TeudfNG
LxZV2zZeOSaIWYhEwjhShFaDalJDxDFRyp8C91AAcFSMeaAk/H6fVwX2P2/0Ynvp/UYWu2ZygMIW
XDEPWTpuWkQYWlKsA0XdmiIuuO9CiB2isKS68NuJr415JPNXz5T55Ky5xqfvlzm4LNPY8uBlxJoH
6GgkJrDQlnomQbktVbd++/V3ZEyGINBtGOX8+y16suBLZW2EdxauQa2DI4ggSEesFadZOHD8jV3/
Kq9aB8In8wcWr6JerIkuqobA8Cyw/Ezbu6fQPaCn8stnT14ItP+mi6ZgGZXEbDfZDMoIIQFdfNI0
4cYm9P2R/+cbxHhCxMUSd5xLJmaqyqWhlwyRo/E8eGuL9n2Aktmv4tmLW79HwQplSBXsfWkD3Fop
n558148NY/S5QAkXK/vfF9G1MkbHBkbBgAOW8/eD+1G4AQpUwThiHIVhSk7LRIltClMTyQ4tBSep
v7EzXL8eJCSsG1EcfzPEflyvrjBibPUiuIvNJdA5OTm8e8jHdNSkgt50GJGvMV91nD7+z/UuN926
6+QM9Wh2VwrGIaaBqfz3KJyXeY5sxpqpsIbq6BC1hy4d7bhN1nnLloEIw6t4B5Iz4XiIzdQQtgDw
a+0JS8+Ds8VO5qf3v78LtuFrOzRbNCeEpE7pbv9+FrWeFnXndcG9e/YfH2EkQxBeM29qA34PGebG
sGCupKZL0VFP/HO9mwXvyTteyK0/QzFzfGlf2pl0R9YsSol62Eb7RpjvkFPJk19aZmsPyX5EAvbK
iFuCa2ePtrFX0LLZ4nt9lzdLfbNIugSdi+R4tHJ9WcxoUxYVVTVqCqk8lEx5chDIXNy2+XkYPjzp
z1gdCm2bVidrqvKid03H8NMOlIXxp4o/FOHVMjZFfFQ5AayTkr7kgiMVczWaBf3OkudacgLkovBs
9lm3os9jQDzsgtJ5FO5BdhfKipFLvy4cMDO5J9vPDqCzhsd+5bavXfVmqjMAMcmduXg3j1slwKQB
AP3tkX6t+UReszCR0EBumGe9M9qmxNx/HftoulYpFiuUzKTzajOiYyfahuykZCXvEHMm5+osofZ9
VpAfl5FTqShrVCLk41n8OuzKh4D+cdW9FnfyGskUQPAsl50IS/ivQXiilaw+u51E9vus/aM8MxPh
FTrgRD5J2J/lg/IMT6LU1mUxj4nZ3eNeVtzR53ekgSeb6K16Iz92Y+3R4SEF0mbjulqCmeqv0Ajm
C3fZLfmtMV3xpliye2v0yZ+4nWWnaVLr2TysFATmmXP+GUjLYO/vXnm4xA/j3Oyv6I4OhI3bS/Gh
nceLaJtsp6UjbRuVVZFsSrQyw8YY7xE8B5/khfiEV0k8LiZh9+GDvFYPn6ypR+UO2BZZFgot8qeb
/biNUL/9aVflc6xvGjwZCb0Q1vFX62hvzARzjM/KRT6CA8x6YY4o71EiGOauPTHZBPx0AmHG2XQi
5JuVNsts5YMcmZ5+G1LUzHvY+KuH7rkP8ed0/JN5jyKwc8g7nHeAgrZ8TyzyUToyF3fv/5KLTUSx
78z89V8L0pAd7qrjSlojtN+a99SzeTTLN9mjaQssmAfzXl6GS3HpHYzHePeVgU4SJ67a7kuxCIlG
cTgdo4Vqf36QavUsbksspyOn/GweUpBXlHN/4pNak0e8Jpl39Fb+juQHOyXzw/EXXTMDpbVf/B1T
c7OG1GELK8V2ejLh5wpg9ZuvYHhup5vzg7WS/zS4Ucxyauz3YBHrZH2XjrSzMqclQnZZvhcL3458
OzsMz6Z4VwOgwQOX1pq5bb0FbBivmRsjUMq8RTMD9MisNL5jHevSMXPtCGmrtbToy1z7vfqrNxvP
Xzbt0vJ3xG2qsJV7u6pm5RO84eQxPomP4S7cBI/dWl4Za3GlbTBDr88xT/ZM4qitnPKtsHwnIXpm
bq0lcVx3m5yUcnCYO/47AzDbR1jZZ3+nrsrA4ZzHx/M8LN7b8zn7O34yc8xsMC8/pe5YABfCcdGF
c18/ZYu63ONPrqCkK/bZuLWEefaXjEsoaOUIjOV01S6+t6R1QL0yMzbtFy/powBteEPWyT44I+7j
sToybE26RbmsDpqycLfgeZE4G1ZSO/cOWreGiZPaLpTsc5HaX52t3ru93dniNlsgm7TbL+8o240A
68bxPiDWRA/ZQ3wqneGRtWlaC2x4wUggcg2bwp2l0bRu6p3Af+hOaVeCcZeevXyTn4GyjFO4G4+S
YgsLqV0hCSQJJHBnM9f5albNyrohPVGvnoE/TpWL4kfRM2HUvQwHe2Ppqou8WtHWEUlQoNaVE2Z9
jsgHzmTPq8zTQHtuVtlaZ3OPQMffqyS0NQFj7k1DsKqCP1A9z7ul4d2xlbEhxDXYhMOpWUArt5r8
qJev5FpP9hYCg/q4J/CiGmaimy90GVDfkDdG7y1LuC6yf4MhenVApP+41YtynGK1FNLaS++kzp+1
/t5FjItqumYwn0acHt0ytixgTViDtFfUxAoeF9jFq8CKqmey9yg3xqpXm64fv+iiSDfiuDYl0SP8
AbBnilKbmqBv/3m2tFszou++6j/lJfUcskB8t0jSvSggvLHNMyRXd0OjzPumqxyhlecmR5vQeYfC
y2dJFJHKpwOVqAwX3xKqzI5tYVJmlNIcvbqAojJy1TluADO8Xpk4w8uAERn22n3BVDEOjRt96bdR
939/NXF9GrZs5HIq//5qVy88A4uLb1frUutWUy3WWhLopux+SMjGRIUESXLc3Y2HHV1PWj3+M9jw
W4AMVimS8jU6BhMLs0XvUcm2xNS6nfyKMz5QqVxO6g+zNtZV5t9qAK8WtFSXJAIqOmK6ixVntnUk
SwYFbTHMI6CqIts35DWUTu/OMrIeJ5Qj6peVtfENCBqfskQqYrTUjVMsAriETx3Fze915PWmFNc1
jBAxxqTV+Pd5VqKc57pLkDJcQojgJZTVMlU29WF8EktpB5kV+6IcjQenjenduPr1B4L+ScGrg/jA
i5epFokWZyV56HXjdJyL0AFRubVs4V34Lot3ZerdYL9fbSZNGYsMhKpMdi5u1wszSUQvG07iyUyY
ax7clC3er3gOEDT++7O9di1juhS+eRTp/3GaJa/GKmIMJlEDT4qDfonCYSjghTu9d2vGfG3vYFDF
BIUvGnem6VH/aJbUzJfioBHTyR8xUfOJJAwAyXZ1U5CiXntrBuYfSF2JjMLy5t9L4QFBZHtMeFkp
vBvMDcX8iUcZJwsrfTNkbNq6oxDCG174xgsctV5xSRHpHE3YlvTP496FyKEEs6j+nv1n8wlJSZpD
oj4wEtQgfcMSzqFesh9r9wHKQ1cw571YwZIBk/TedWJ1CDmo3Bk5ZaO8lTwgRJML9a9lMdoqHEWv
Biu8IfC9OpTDY1zG9V1UTPxr/r3vnMPRasIhu5NG+bOsmpVa00egFPW6+qikp++Rlb8XcASQuqpE
tlg9IkgCP/99XV39Zn/+kItFbA3RWBSu9x0gq+rAX9B4Ldy1GF8xOjVjrBrrpwlAdgn2YAn8fvlr
r9/EFpZUAcIULPNipem1kUqRhvULY/FqOOvjyfs2BDjm8EKYmhX6jTmAORUdl3u+qSoYnU0bPkll
/z54IZb1KKvK8A4a8aiD/JvpLgL7Ax37LAGuMrrQQPcWcodxVr1BJDWZQPUGpT2zw4l5r1MBYiRR
pNraas59dZ80O7jFStsv8po4GWjKbiLsS2vpCZhkpOMcNSaIuMT8madqtMmqVbALdqVPt5BspbIA
NdW7TqXrVqEfuq73J6ZYBR2IBoPsJUJDYHtCBAZv1OEfkkwjVZ9R+zBxTcX0RJzQTCAA04WQQFyl
IyVkFNU00/GGf2vS57sFZ5DmLRLXxPLgkCQWlpbxTBtPEyd0tGjMXNiBqWZMZ/R54tGmFrBgT/EV
OQk4IUZluMTsyiGf13K++n0VfO+Uv7wU8+JriN0ir8UBXbhVLbNkOykpqRMrA5JR+xWna2PPAy6z
EzMbXbtLCHXpqrUFxhvRmKMXgIzgfxnNjY/06uJkYI1cHctMPtR/l0ohFn2pFwTMsTin3N3qjYEu
YDuTY5ZmYNxamtdW5o/LXXyJSgZSIA7EHAt0b8TltG9ZN+27UnUGvvr9iV/9Cn5cS/731hSsKOFR
Mw7E8bRqX71sUZLWKNU3zmT12rHFp/Z/H+HFoSwKvhgnfUyyhnjCEaeN5qKpzKdQFL2jiWqKWdJS
u5jRM7D2oUIhTq7ySjIedFy2ilPt6wsTO6MgW/ZNsIj6AteYT1kpcaUToWPKC58PhfNwMIZJ2Q2k
kVfKHa9pKM7agG6kpqB7JWdnZYzqQwbntqaMbIJ8rkT0hl0H+K8tGx1nJcjp0vt4K8zk1oO+YGsY
bVeIXu5Hd5JxRiiCH/m0j+J38Pv7/B4kX3xB2KMZ2MbJGnbh4sULleW8NcVBxjivkGmuLKcyt0WT
rw0gJVeoKWnrcGWxm7dFtQyj7synlJYD7jLQrxDQzIVJZ9F+AfVBNqpRDnizQrUrqHm4wsYzf1x5
3QBtwMAWpJkFONAUWXuOh42CZKIPzlPOq98KBy/9AsLCTPzkmfW60ZRZKSZzmPxhBv8eWjF7nuPd
Su+41oDJiqGrMt5eiihdTjC1WK5KSabdcTNskdJ0rYgfbLti9uSpG4W5KspAKoa5BQYXr5JCxN/i
K0SXwoBblLwbG9q1UxUUiuE2+gusx789YX9UUN0oa67iCpRrH0pJBtSqrmYwXisYzn/jr1Da5RVd
+61VcNVq1kT2Dr4BWQw96L+fdRUkOrIaHCyD4okCqtczR4O0sYcgE4/PobeNxB7KfQ35t3II3Qs4
BPpRJa8vg3M3zPP2HKwr1adYUhtbkqUtrP+8iLdClG+EdUE8nkSqiIyiZore+n0NXzXbMxH7oR23
ZFO99DAYk2I047IK7wyFsg3N01KFoEXWICqpRIPv9FkPGwbiNy47beMXnw7W3P/vstMe9uNdybGe
aF0D/chk8JJtvdBpcUaC7Y1dBYNppm+3fNyvbgo/rnhRg7RpkxruZKCQN5btKSHOidgPnadB/+/3
Jk+f/X/ubQqmoL6mVbx0Otf9WO8FH1dXDSskAQ8iAitwu2NGVwcrPBrCljpCpBNHPFyv0r7eEMsW
NKc8KucTP9An5R4qY+m7i6b/1PL3yG9vzU6mM+C333jx/Ht84Vo3nfBpfVZbSxGKM5528jZ8Zpai
qnclUwTtnL8Nt9C5a+e7BebBY0FmK172b1If1Omge8nBiBbTDl3PLWne6XdN/YJ4olFubQrTjVzc
KDkyGrJ3wlImcOjfhSbVsp9KOREImv1CyPyaGfjH3evGcU6nG6XElQYOnEtU6KiA/BCG/3ulUuZ0
T0NsSCJsC2Wnjg9h/6FDwbmJ42lTVfKfm/pxqYsGLi4TnYBWXOUxHpElGeXZ3xQCt8pyopGbIqnb
AYa46K0nvWxE0KFnDbMmoa/xc0dQ5/wpL8JF0dub2QKObmOsKsUxrUOmfLbucfp7+QsuPX/TFI9d
8Ri6D6j+UDvWBWqx5AHur4S7rasjhWQAnUHo796qHh9DhbhHfybF2iYWjvzJwaWCfPz9E7uyiHjU
xEjKFgyY/4QyZRYHjux70cHPD2bErUDmCHB7NOxBX7KGSvSfv1/xyu4hi6SqkL6Elz8I6r8vN1bl
WIyMgLGqf8/Eaj4SOpP6p6y4MWK6uoh+XOfizXqkjQqJMISHGpVSgBGj/uhHuzFRiQG/gQZfw8n/
uaeLTyMjCDOSOq6V+DtL/ZvCQIwNzM8qhrfpNhVqRnI05RVah8ZdBtFdmGB9iYNHaUFE625MrnEn
urKqp6QEXIN00HLxovTvZF8t8FwO7jojO4khMbsBpI7iLtX0eRE9uMHaNzDRnJypVaaU75M2fGIe
61ltJ9hLuQoM/v6J5kyK9pKPm/Khb9T7xlsIRMoZ3d9IfInz5/CZuCTFOstgMclCz7Z98qaozBwZ
OiwsedYg1xI/lW5lYHon4u7+ocKjcAV1Zej3CCknf1ZodOn43CHeimWklytPsqvemgU5Kao+5pKQ
nxoOgNzzZnmpbodW24aiMRPqR0mrVl403it1anu+ZuftqhasTUm+rkglPpqZI6rpyozjI2xHY2Kl
u/lSIttTyLexJd4JJpmanBCRScou/vbtvZGi/jWRwiarQDackjRYmFcpZFAGK0sTrQcTcSYzEq6n
OqGaAV8/Q+nJ+HAitk/EfGkYV1NYubgZlXwj8XJNRcJq6CkO9E0ZrmrxdZplpuwm7KX3Q7kyMlxI
C9FRsklRG3XIMd0H661vz4OpHNR+fLLA24hCWhSqO8fKgSetMfwBZYeta7XbvMVgEykACbVFPGko
b+38V0oM+edyumjtBMkdfE3zs6mTLLula4ogp5+jggDEO8k5IJyAqaoh3+gKrlVU/1x3WuY/ShtD
raxCTZmukdWGHFPppjyVOaU/aZGYYMK3T7E/SG7tHFfLX8JcVHZGSaGcu9iiNM+qkxjG/50Apipv
9JHs0LmHs61hhyir2o3u2ph/3bjda+frz6tebFglYfDGEDThXY7i0p3ykhAb4AIjjMubBKxr275E
pIsGi4hYl8v5Hf2WWjdKAuBDWo22xq+3688hzq90Ifjgvt1Mgrr+TH9c8WINKV3YyfTD8Te9TNwV
zaIWPqjh+/hUW9uytRxuNaiWN2e00tXVSyCOhd2pRGNx0cSXzH7CoJ8CNJS/2kHBhIJpCBNoMcxX
Se2Mn/RQvx9xNy950Tb7fo0+Rum/PdmnPEahIW193vN8KZWj+O1/eVK/X1S5VspIP+5T+/drsfRU
qsssgcCHeDyuhVkmYcmar9IMebySsm9psyB4QAMwzzDotJKT2qmkrqdrAWGIERIMmaHa1mUH+6ZE
Y4/ixxoW+25eYStNXT2HzHpMcpy8mfPVgQjwF5WPZnsTibm6PHldoqiavLfL0ZUmJa2ojiMGktRi
go4gXNslJQZg40fVEYbtROlTW2/bZxfhjOEYwynO3wt33ziZeOr9h9+f7DVPMGo/C386vCYh3k0/
98c+pAv10HtVm96Rigv9ql4zXpjXur/IQGpT6SzJUAYkc5EN7nGUhG2oaOi3csb8nxouvf1HmAXf
3M0bv2t6o5fF64/f9c1u/vG7wrLVwlEjfKcLN1kcrFzpJJXln9hvJmc1kDQmSXEaPTVluDfGYeVV
q2iaTXan33/ItVLr5++4+LZNHKXQg7Nf4o/AiJiWF1Ndsdxw3P5+oauF1s8rXZwItccYuDXJkUyp
GxQeOzhdpclONhnsYIaG0wkWzmQdRUmzaQMEIj1h5SdPHOzGzNe//5prlSxIHd5nKuRk+NH/LotA
c7FxklVI8dKGL1xlpNC25xYU9vfrXH287NSyKqsGhlEXH3bhCXoWFbA+uQhTGLjPCEXQMt1Mubu+
SROqS8SWMnlNXr7IHrNNmfH5XS2hZHiDsrcGQWDq56vDrIZEhtMLI904TOY3E2yvHX84bUrfyRGK
ol3U0L6K3F4bySqgKiSRkJwjcLspQk0Kvm4i/tce6c+LXXzRluArVitRWWjQgcBugg2gGW4iN21c
ryFl6AqwNyObVyYm5eLloS9Q0rokgw5KYEtviLd3CRKlkjD/AdjaGsY8L/ZqtpKhF0OugPlwY/lc
I7LwE0zFkAw2L0m/OAC7SitySWFEUI3WIRJax0+ybaaR3mNAY1alDPUl2EwDk86X55gUOZ6szMMx
xheAk6Ec25no/W1EhL0t6BIB6K6EnXaWLRLCWuh5+zB5drtmXZvjHCDCsVxzMaihDcF9VhfSwqtm
Y5zvZZRctqy0Z1dHwKqYRyOPV4179Lzh4OJPXFFnC0aEGvDWvnH1df8YL1/0Q4pfVgIpDcGUkcK6
poJsMCeTjjfrqqud189B9sUXJJte5ZHFTLg6Hpq+/w6PB6/1HiZTs/JKwX5MeaK4mMxJflv6kCwT
XIOUrph7oTBP82AOXq032Dvini4HxrNbCLO+0O0wR/QqTt6rGXCWdVQH+izMRiz+dfQCGdbWCd5d
TRZgHt4uPNgytUWMs84cY4RbKPZfnRhAd7/FW/hmalweQj9nxRdbsln7qu93bXFnlXO5usdAoBye
03JnmDBFHbmbC8ab2hx078Gy8PkBryGLBkv1CbI8EwWk+itdnaVfbrvULGh6n8Tdjt29FuyQg1Ud
iQgvgftaiH8C69FEPd3Z0S2c59pG/vMWLj6QqHNzmMpaeHAVgPqPuv3kTdhyeGNU+J3B/dujujgw
3EKPcquCcVgbrl1q6HPdM64MDSRlErRybSlKC13AomgrQBCTHVVq6fPwZZiBPOU+nXDCoTdLS8sO
0SLLwUkN4J7TDyE00u9C15bUcj4V8009yyrvZPkt7cpMqvF0imaqvm+SD9o0bdXliwxtH8VUjaFS
4lTkMeTbxvrqYDDCZNdLZJufjQlZrxFI1sD9KHsq8Paky+1yKMUlKdFYCaFc6xA6mTKEDglLDA3B
tb9ptBtP7moFpoqKNTHuscP+ZoD/qHQiv8EO2yM/W+ez4gYxXSKQoaDe8d89cQmRluA7cpQn3afr
oWhOCE3sbWa/gn+6+ZVfO6pwjSTRZ4rVBrL69+DXPTUz8wxHxcn2FClUtPR6yF8MCqD43UBxrzbB
04wXc3tKDe0yhnhEyJzwApAa5CdvmPpvX9+RCui4rdMioo2XWLhPBc7vRcd3jX25WH9e9+KILKS+
ziIOrrtJB44ZkNA/JNVCIQU5sSE6dJ8aXiv+XnU3oABjuFb0LQHq7bs6Yr5mE4Lw+++5CpFRAGko
oyYNhHrxkSbp2NSjnH3H7KTIibuM3W1rVS+cpdiM+TyByjyXejcRBxKMD9M2WzKTMVGHycaNp3N9
QSrotEzEMXC2Ln6NZgxhPRTYO3bYNJhL0hV0bSFojHccQ9wZZ1c7hpB8/iinBihoXCpTVt6yS1e/
P5VvasF/3tKP33GxpchjmOqCUgPyJ5h6MZGxgnAqirshWsmtsB2J9EHmFAAV0s25hB+ltGt+rTqh
/D4qWKLYQkIewEwwl4Z6zj5jT7oru3GL9lCVd8TPBpyY2QIfphXYCiI7TiE5ruY8ZB0xuDaeY/6j
9J5OMXyqEEiCpJlH1VJOhcUECkG+N85B7Ay4GQxYb+FihGOM+OSlWFGSkobBANeR8LZulB228zMx
8BdlYrwOJVYH5pMePivjMcSysYzBzfNTqY/Y+R3nKw09bsOU0Qj3FbVJYrxpiMUCiEgC5Nk0e//9
UWvatSoC6o1sTGiLaHyb2f7YhDQPW+qiiVFru9hKOuMLlWOfOKbpiHPc3LBVzPjrHpVqspcSBypW
i2k/pHCFvBhYvQfMSDKMbmil740HfR8ciugQwgwZMI9y9L28k09NtK4f62P5aB0TkB3MG9/E2vbP
ij6X7y3NURRGhOQ2bC3lOEW8hrhROsnoDE8Qefb5ESUFyS6oJCRn2BlwKZfRJ9Zpf9RjvJDsaOv9
kf5CnZY6Qo/s6jl4cPferKYeGp5aeYHtmoipnQPXUHuw/qRUgfpSulPPzRnnySiaEwaURNs4flTk
efTm3WMV9GWZtptN8pIqOsJjkFbVvR8gIYA9OdPPwkwX56T09SmsowVu6f7jeHTvzRNU7leiiKSt
Us8GyemFFceauu9OL0aDfYyT7Yd+uhc9XLrHXj0EzSw9JCZGeve4Mrl4Ih70o/9gTitmn+xSfeM/
aPsYcdIreWOUk3nkCHvlniUpPOHBdw6zVe2/qq+1CgvbFixHU9Yuj/C1w8L71N6bDyrAoroUsIK/
r/9gSOL+He+TY/JYNdhzOe2+lBeKcWc9uuMfYWdNp++y6TfYnvjP4gHbOF8DHVrm7+k9Xikaag8S
MkGsI38jqIcwWMDX6I7JWdsW5/Yo6qjKFwVWZ3vv0A1r4RC/KuGiOY+Vk1sLNdyHz7q7qFhImJoF
M+844om8ke6LmnIcjb7TeJvgFJsnaz9MUgL3gLxBsY+MKOWDiGfCDlm9ePAeNcNRTsIpXOWb+IT4
wVj3R1VdBg8RUqi76k/vEIuTLI2l/GHsLObhlGZoPp7z53EbPmAx4+E04XgMImelMMOyK9noeJ9p
ezNf5N2i76BhSJivbjG1EfG1UffiK9TGx3bg23TK4nkIbYUQyPs422AqhsQaQ5rqaFArcrvIbnQ4
/fvqLNxnZ40n0MyiblU/9wGgreO+avfjvXhgA1Nj1ib6/W34ZA0HHgBGfu5d2i6Mvfw3fy5FbB8f
8n1xzE9tv2kmnye3toHOOgdSxRP6s+SuOA4P2ZT5kxxN9Byq0+9LuG/rSLKTAz7/H6wE2JXBLP6j
hc5w7AcHFrWy0x/LZxQ+KcHGjwi05+1jdUoPYeSAMqfPIc415twIDq7sDKiiLIQ4cIiNdVwuYqZw
BAXVMzqBOJuV/CJmM7WNn6CVoW3xrDneF0Snyecc0goFxSzBcmOOCQfn+zwQVl1LdMvKJTmxJwRr
6b+0+Ga0zDuIt3JqCz8d3JNgyuGLRu7qojYXuTRvm8WoYH9sazqubFjh2nFixy8CxmTO/3B2XsuV
I8cW/SJEwJtXuOMdPfmCoIX3Hl9/1+lRSC3O3GaE9CDFjLrJYwpVlZl7rz2+SZpjHtlfSNWq3Aqb
zrxuRKf2oWVFABEa9JxOApQOntBbsGP9l7fxSTwZW0EhxtSXbq3b5bZ+M7ATJU/sSar+gpgN54+h
Y0vE0+GDjevAzol+3R0typrE4dMRvXhxFzT1DFifUMtrcPyiizyPBxQ3m6ziIOFMycI1f0+8NMhK
L+Apqtm3mnWn2ID4unuUU+1tccO3h9VngjYCBUG4aUuX+gMTxiLYHCB/3vp/7ex/O2Ut+OR0YdDn
fB9Iz3JXisKs5RC7X66wTCJ9Eg3T17C6nqZDMLp1h/i3FW3YSSXPAC7YmnNKZ1X88FKU683iT6/l
ekr9dgplrZr18thiW8J3ew1umEDCRqHgBiaH4JQ5UoF5KmLbyB706dIJ5V6lPKjrx4YI8SSRHV3A
B0mBaPBRmoyWjIQTIzmPS+H3FSKSmPA7JGVV/K5ril0yqpxiutc9XO0a1AS0BNIVd10AV7P6GiLN
6eIJe6S+rdQBUws60Njats0xMafbmgVZRmDpxmo9qvi7if4crqgpImNaMXGvuNxS2lQIjMDey0Bc
VjE7tlJ9dCCeg1H2lgp/OOeV0E3AKCeb+EILIUByoyY0TCKD95/aEvNDDf8jNw5lzpzrPecaUE0b
2UFbTSyru/AcdKx3nY2kS2OvKGFK0GkSX3vBcoX8Kw5l90rrjbLRt1KL6hT/HGV1o65CaG/Rcyh7
I4ABbjyh0qxipAG1LPiqfh+2B5nbp9he0p5jIvXkNPOMeoIyl8H/6QA7KTy7Kubgi0Lent5BfEjh
ZlHDzQp6JEEE0/VwdWXkBrsCUGx4BmJBL2b6vCYYIvl1/7yM/ukqwzTE0q+6Zf7n2/VVyS2za3IU
q13kXZFE4RZhKKqRH/EN+rX8/75cUYzAjSBDnPDKb2WEmaTiCLxLPhMMGB/NLWp35L5ssdpj+5mB
xjRxTSqEc6UXLPOdMDlFBoZ7LQs3n5UXOsprehpthYf6uUmP1gdbHjfGJ9PWXkMC47aoe/zasx7K
s7gLXWUD7XxSdgJiPle+GLe1j1lpE7wOvTPj91Q3unbA768/AhoCjBf/hIP6p9Lwt7f7azL029Op
hMlsSD0fLNFX9PoMvmKt3HLeFOmMFfj+f/gamd9Jiqhpmvq9NtTnbrym0Mf7uTjW0oFvkl7tFRwO
Ne3Pv+kfy1D9Kva/XnyvsV7/ve3MiIlLccAMSXSoKa+ucS3zCPqOiz+tLpucCqzfNRN10Mn/06+m
0mIDtmREkv/9q7vGUqwFoNSVByPDm6TRD24uuD4uwRdP3fXBSXuY8j9NZP9x3AAq4t+/+dtjklk5
zXCT5CVALNIn9HZl/kwvQ/GUkIXXF2h3G5mVLNtU4ToX8Z68DJHNFvjlnz+D66f7/SnSZWItZR2N
jqh8+wj6cUjnWGAEcFUgVUZnX3nu3HGYgghXbzdX+v+py/H77/z25vO+Nk39asEzwhtYp2B/+I3B
TPcxo175obqSf3qH3wpZSWcpqwsdnqEbCRM7Aor3Bf2kFjd5eqQ7Zpa9nWb4osI7XonWHaP0Juv9
rADo3J4tdW0Va1U8Z83nFIBIXFYYhOPpy4jW5DX5URgBtP0JMvdPbByMd//5Wr41gswavn2T8hH1
A/3WcRWKL9S0EaGtwaakqlMPE9bFBUo4vcyq+eHpN6/N5N9WBelEmioRMkgfHcmsan17JrWsyowx
H0pifmXqX9ExsZHZwhJ5YaY6xoQhP1/3wh46PfnaH43SeHXS0ay5GUEg5KMnGw9137ijqF7U5oV5
CMC5o5jqrgTebfLLaZOoo1uI1aEIfc5aV5Ba6jlGb+JGNh+G8h1d+02Xg6WiMgyKN8XAVK64M0xd
Kbgdwz3cMb4fjM31WqwuRTu5enocxr0Vg4I7V03mW/roy1MGEExyOrX1+nHeB3K9EzjSo+I86bs2
H12tUJ0gebXyxzC+XjieKvj6k7k3C3kVhY2bhKWXpBZ83WnTch1BGmza9WNNakKiFT/sSL+kvP//
B0+Ey3/vSFNtymKlZOnNcrv4Pa0Aij8jXImwe0kX9fvyxqqpWrUeqBp05TZcc+3XkyMXfsm4nBYd
4IwnUAyCRY7EQ5RvCeEKKncaveEg6C7ZbvOWohi2E3cyYad1GCIPSfpAFW2qO6lzFarg6jX44Xb5
7fT6a0HpDFhNDQIhTtj/fl/NIktl1YfFUc+PV+OtSS9AaYNT2aarK31Lwd30543t+8jx+6/87p0Z
wjJo545MCx5tr9sgPrCpDux8U2/I6/3h2vO9qfnXbzM0kUbiL57Ttz3NCJc8lfMuP8JQy9oVMcN1
+pCFTITgbMXerJWr3kRnAI/yGsFUB7sQ0REp5QjKibv+LEYaLj3WfeMnw/N3JerfXtq3DTAsc7nH
mqyBj9xMZD6LKmEYxHePGwVuh8h1GuaNdImU/dLvgI8ytgNLOBbPpSD7M/BpYwb6KdXEvAKca4tn
U4OErxk70YyozLFNG3sRc6+wvCb9PQEKevhC5dcwVmh7sqcNY1dP0UaIP/Ep7AoJn0nrqeOuJJVE
P3BlM7ZzX2/HMjilOWD2Qdnk5U/pcN9nlX/7FL7tqKHZj2qoj/ol2ls9/kWojB7c8vzIJEMNLxVs
lh3sSsfyxNtMAqdws+gIAyHBu8kRra1t+vCfy71TwKh9rTfCihwGYi8uWJsT3ZGmLQVi2Nniizxv
8h3lrPCD+vJXI/pvm8Nva+ybeizmaj0UmakfOqXYWCWhcDmY1y8Luat0Z/GiEgLDuRcG3IKvu0Mt
Pmp0XxZPN7ZadEH77OrzXuer1z5GV5o3Os3PRNtryVMY7iTDS0jtYsOOdlL6URBBA9NXuWjS7SA+
NcbGpGCoMjKfn8ZuUxk/7BC/lGF/f3emSraTSdCu/O3dzVovl5rOKIiIWcrggVyJrpI3lrU4h4jg
Ah2ce97rG7mX/Mqlnt7UHT1malVJpoCzCn+Yi8emF275EysC1hnnBceSpHTFOASauFbQEwYa6Twx
jTt58rJEowY1HpECbnSzdGWlWoUDWjHmD215yfUEAWRqZxSySgtFJMopLAlDp+GdfY3RQ4FFtk1f
JGly2qtcM4kugvwMM64ATpxo+baYT0YG6sL8mEpl1U4ItfWHjGzXjAJeDdw+Qd3dwtAlAnkCOwoK
nkneD/sguqZ/OsyN/3yw3+r6LtNVQa0l5RDR3bHWQnEKDHWXdbCCQQF7Bq7zgd6QFZ91NKnDFZ8Z
Gf4AdT3QTUjODbj/ZxMQaqQSPEMo0Sh5RvGkKoETyW9qE9mx8NBaZElFwXu0TO6ySFBtbuLmuKSj
J2oF3qbPyoDQFCNsOjTGS0jCZSRtGlknwUAgG4RaFeBQCQJeqvmx1eyO7QAgtSSS4mVJadOChxXv
1AwUT3KJH3ucXGpwHKzOUckZaeAzgUEZXmNajIqle1O1kYDpQB2pOTtbvHQjRXwf3izYjrTjNBKF
hOC4qlQvNZ/G7KGABVvmPL4G2Rf3cfyQgQ6X2s6bQ2UTzZPb6C9S+9oIjzFAoMUUCX+A20T3sUm4
satHFRpYoh1kenkGAOihA74TVBu9GdYjSoU8nhAPrwuI80Ml2gZ9gFa4UXiDioKujhCefWhe0voc
DHdN/zCN+8x6SfLCNhqdDAndzggPzbNH6V3qk+PYBl4LhGpYnuTiKcTOZCqgeScCreTRnWhfCoiV
Jxl5HUyiFCDrHCmuwGhcC/y62mhj41ZW70vRl4blLcATO6KTns8WXOErbzymNxESTbi4FtryUXi/
vq9S6fYLOaWxaJ1ysbcHUSjsuGJ6rEynKKMnzKaT0ByS30FZE2V6VyEkWHID5s28G/uvIZgYtoSH
tDwi2SQR8JU5tNExycGcNi6xHwSpX0/VuQAzTXwIEWBdtVEsvyJLuucU8STdS8FYYcUe3EyEnuco
uReqTql53YMONcla0VgtZkdqHJ1WCxEkgyMUq6jzA4Tp3Yr4CBaXRPRAjAMDGw+yE5PH9Al3im2G
GU6+rZY99cMhwSnfKl5Ylp+LXrpmka1NuMcFqssQxqYQcGq9W4Bl5BAUvUSSlayuaFGrrWTXDOxS
Jh4JIKll6VzpGgLPrHBWH6e634+gMQbsu2M0cxutDgnLWoon36p1L6yttQR2ee6KtSK1d9UCuOEB
iHpuy3nPcD92Ik3ymhK0uMh3DWMoNUM3nS+KJqAT04MD+RgHychW8wCbYD1wR5eq5jVVMdmNpb1E
gtsGX4PUuAvPN3Nxxjy1L1UPyTQ5MaexFLNWQMM07Zmhp5ic4/pF6r7Q4QEjQYjeowuYYctDHKVs
x6juBYrCYIBUWfE6qAayk5uju0jZh1CGhOHkx6EcjqNWP1bk3pcoBmIcVUs0PUAXYcYD+0uYNGce
AVESsDHEiGmMU9sfqzA4Vla0M6evNJFRU3FrTAVHn1g8gehGPTcXmFcD+pdZzeHGlyRfkWlflm4U
6fQDx8uSrUpL3xZTe9CkFVqo4zyfgxb7FoYAtRwckqbtyTKdSQofh0W+MXPFxa7g5fPY231+ZxS9
EzClSeLGTUNkEUkwEF02ql5QCpsipHXebnord+uq3Mr0SxqY9qgnHYP/q0UGVgLsCnHxmKjahU1E
Tsx1DYktQeqCI1bRZrQIhY1j8s+elXjiulV7gOwl8PTvOlAtpX9J6QoYarhKM4vA1cGlhLan7t1K
3xtxZ4y1E0rik8mOlcB+l7KXXLqrIWCYWeGEzAiYyNWCgJ3YsCtlOBaq4KgDPaSOXJW89HQ6K5K4
NjLGQi/zcoyN+jAMXFpBz2v9S8J8t5x2Win5Rg7LLe4JvL81rTdjOIXwxZJwD/l+T5DVkHZul8Gu
i28FbnC1vE+DVZtBpTv2DYIRY/AgXTgpM6QGhpdMOC9uu9J8DxUaDzIzk7zzkQE7ElB+vbtY3Jor
euAVs6WZVZN26r6tNikHtJSuOhyXunyviNUPPZHv1fe/7or/OTG/lb/xIkGcjWXtwPGgtKQT5FgB
RbKlLL+tN6KyuCGqPpXv1sAkONGA66r+h3P7F0zkD/ehX57W3xp+uVS0slSH4WWpRhvv5+Qv1YGU
dTQSz9F8Rr/o6itq5IhsRg6ijRFWdnivCytSMZX4tFSPoF3ViZH3Suaiigo7ozR5nV1rWQ9fJC0s
HtwysK/ccp4xHivT8NPn+E0g/9fniMqa/1xRGt+vdEEXdFJjteUdUZSwIty3zobLsw/snzQlxrWG
+duH9dtv+nbHiQM2l3bWlcOiek1u8kjeaMnstVDBlpeZwXbEM1vn887kJOpowJszhEJqePJtGA9z
7VhUkvd4nRByxvThqkOVKwr/p/k6lVlutOFB0zuy+wyyyxy6yWdZGvEFD06cAWFZNmPAZZRZKZN6
gDSgK1U+aJ24p9SpFQkVBK/rpkSbMFvM1qrXvrTsXrUYK5lQnKN9VovHLr1Gt9RutjxxnSEj2hNI
rVLzYj10G6YxYGDvmlBz1DjYV09FpHnYOtaBHJIFmmDZFhF/pdyF+5eWXVCrih/W5Hf7wd++0G9l
fF31ijUDrTlElYxBkUFpBJWTMULrdPodOUxzguHw84dK/lqa/eHL/f4kWKNgxdA5zWOC3y0Blcws
QxOCgzngUhpX0vRhlR91CkCpU1Y6+SHJ+CzC49B/ijX/3qv+1/u3EKfIsgrO6VuVn9exHDTkzmFd
exUgdUVXzwetUgIIiaUcgviU/0qijX+KsdeuC/j7Z4Ag7FobSRbpt9/K12wRcA4VHR057mP5wrCy
XvVh7I4RXrAkchf2c4GVJUv9bSepTi+YmwbvWrqE57C01vHQc86wmv1cvNWTu1G8VWLSTjd5itQK
Fl/EdFTfxrBMW3lwFH5EmjwQVDoy/W/Z4EzXsjjTQYKLhGma0z6pGrRxK8vo6f0R3CNUtiFWZ1OC
aDrHlJkRjweTkQDgJWXHhHqnVTBN0nAY8wWdxBh9iNaPLlDln7YCWaJ5qkLQ1fGf8kn+tm/OBR7D
BWLeQRoBTHNLiNPREcx8VyOaWZLSFSzLk6DfNZPxSX22Gcko6qV6NSE/VA002zyYSn2BmFUWdwOw
I4w+LjJ5ZsWLjRr7zSIiFEOLQsKeAtFtnJpVnz3VerMqMxgOaG2TWP5pL9X+nz7Ov0+lXzad395Y
OwpGTp9TusgXdDl972OisccD+hlKtpAKB7+KG0vOuAUEGDDYWs/6HR86QNImG+3TdcpoN3fBIa9X
wnN4UgQCNc4RtHWwnh1eLY+dbg3ZlVxW9A1uu5LgdKpkZzOadQL3dNbWGhqC1xQX5TZdkQqGRkNw
ljVN3TvppLi1k24V7TBsYK9N5CcVdrrl5UnIY3at7MsPCHCkU/KcrxfzpT+EKd8DKlP+XnVe0Oqs
hr1ceOYqe2fGuWyWjFGxh3JV3wnau1baJTfq9LlOST4CIbvu682irJNbZfKoZZaVPJ+FwCOoS4k2
Q7qOoxsg0ol6ylfMPclnrMhGENZqyWWRZAhlF3vKG+pOPq3S2oMeIBZyP4abjp0Zhbp51q5BEhiX
8vvm3Gp3RnKj6V8mgcSUuO4sbrApLd02V5+TJ/QaxVthq5hT1t3sLsVmQoKQ7iJussqTkHKrpCxb
z1+UCW6EFEh00KGslcf2UB/KbCVQuV1rLSfzpwJiuWumG0nCngS6iA9fV8+Cl5w4eVBDJSMUEhQU
6x4458C9C2S2bc2CWxvFWq9HX7lNBY8xPPDZfjylgCRHXIbZDo1Toaz1icDGeyW9QzUtXnt0wX7I
fXW8jz6Ir8OYgdFW151PQ12n9S4xtuQQS+O5uiVyOBs+9LsadOLjlK1pQAXyw5jedw/H2S/3Ao4K
h4BWhgS0zfknklOU9pjFmxLo7HWih/QDAq1yBFEZz4Zfya9AaCZ7eJxMv1sPO0li036Jw0+jdHmf
fjf4wYauqUY2YrsD4cmiovsuceTthMd0BrxhI2mpfEpwq3ILP5jQuXkGP+ativ34vg5Z+m5vbKTR
FV7IQSC00pOmdwpI5KbTmp9tN2vGw6CHIyx85qUcXKvzOJfLlL66bbKoUQlQd0VwdoUX7cKx7iyX
bjeBq7wqjlDJH3HZo7C253csboTuDfImTVxQxuUByQ/SSeFm4NWnK/NOP3eP3Y5nIqLpsg40R+a/
N8Nbx7DzXrJRkllHKErJzjwHxQ2yJ56RaTfsRLDMgbSTsQBN5RozhSnYAhWr4ECEHOY9nOaqvW0x
zJ6EY4QMJvGXzsb6aFObXhBznXo+pYhRgC9QHKGL/7SAS/r5QRw8Mnd4OkACXcOgfBZcBj5vncKn
PyZUWqSuUn5TbE8XENLJ5M8a/q91/FJBZH+LeKTBIV/vQr5WrksiWnmrqd0eEqwavyZrsWqjn2My
f+a2PPR0FWgDNOmqhtHXAZcoN0LVeJrwrEhsFrvWmYkM1O/ZPngeAOpw8+9u9Xhbxk+NbMseNvBa
3UUhs5ldoq2RvItIQwInpqFj+WRNL9ohNrw8/JAHD4jmLHwsxl3zpmmrhfboqNrhNtcdM/GCc78y
Kv7kJ2SvxUG6d9eQ7i2wmeJnABM5NLeZjmQwdObenTOUQtoJGUeCrYKsVn2iB1vpUKlKuGCoMkmv
lvKnGad38FEmrn4nkVzWrxksDckWVYk++boKa+dxElFHNabfN4d+sNsNwaeDmTtFT9X9wMiPg1VV
Pkb1BkCELRf3jUoFfqyaVdhwHK3rrZZc6qdGuAV96CSwvWV3fpLkU4loutmoCvXdatwbNBVrYtM5
wmD6IJdxGeexS93GsDzTjf6EqDAdbCiCgnnbnsvxOEcrYkQBjRvyXa1+VHNuJ5ZjXFBiB0SLrMbo
RlhpRCCNfsWDp9ttS9iorfqzu5/3hH3RdT3lb/Vjj2Jp3+6svYSu663+hVdm/LrmfEo+Q58d70zq
E5ft6bN08+eJH7knoqi5J9DSRK1hGy5F30hDbkfWXWhDajmRZv4atr55Acd/J4sH5Sm4D784vupk
bSYH3TNgB6lelnpastJUW9go5/hNljdIYxTJN5X7Or2RISJetYjye6dh1r8l7VzR3OjYurXiPOcb
44ugbn7zJkC3XHzwpcjhS/NqmqsUtWR2X8VPM6dDpe4CKFFx4KsS8wMUZM9NdpN8prqHrBYjiZnW
WK4msmxt2bodWVZUICE05rwBtMQnADdVopBey5fW456m+lD1DOsEgU7eR5FnJS9peJi43p4hMGrC
SrGHZ6QuEmhy5SZN1+V8UthzZD7uDh8HOYV1eqnUYyfXSItc8NfEsQUeuUERAwyEkoXfzEcLaZ67
tC9iSfdpNSue9lAIZzINwtsW+S8titztLiWK8mHbHM11TLqWB4E5Qos6nqbKrwkcqlcyW0wj+Nod
gKQmWVmlL1RERPrRVY1uQxTGV0T3bcPw8dA8RcKmle5DOo8unL5kB4kgsLMbhfLFVe4H+PEnevvC
Dq0dXUwsrrvU8nEk2/Sgx90acnP1eX1J2SFRdiiahc24VgyvfOO7N28MpID1bUOWDel2tyB1xRxQ
dOgSKU4pBPS7WJFJ9Vyzem+1547RjYLNpbxPVkPiMrrJmnsmw1xfURNqG4ai1zW6Up4L4p85SaYV
q5dgVhgKsgC7mrZR6opvRFM4vad2fv2Q7MMHlF4+1//hYPIeRZtowpHlnJbbPDqp6CNX/WNYewb9
t2oVfRrmQ/VSHL1kN+iSLQaor9lEnEXxDLdd8/usM/MLNKYeWVEbgpoHu3S70euAA9hTthMfhTXG
Oo3J9UHazPWjau2SQ3ewvvSnyiZJSXeIrLf6DbGTSuknB4v2/qp+5D3wT/mu/QhkF20UmLLpTCs4
XCGC1JWNJfpolxrNTcAxrkPjUkIBk9cDYaLjNrb8FBkbiVMWamplzbeVqpuhfYEQLLhfhiHZ0kPI
xD7xWeDio+hfkShHZHHtfJwchcDjfcFX9GGF/nBA9Bca29YgkJKToT+KdN1ZMuUDrbaCfYWDV/P6
8J5TTXGteaVy7o9OZZwV5faaBcyd/hxd5uCulmzqoIGdU8hvEex80nJm2ZT4D22hYvfRCOfdXed3
pC6JSFSj3WNGT79ABEc4OVeCCheqjQzhTnspHWwDqGKJYgBUcmuGNxZ6XoqUiWD00R2fdTfn3OcE
SnXGJKd8Po8+LdludHmZfDnFBRcrfFR7cGQXbSqMLBSwDhuKq38Ed7T+wy3GDk6sZ+N54g7rhcfp
vVhxsLf12npuhPUU78jAnSxPGQ/hqRLWpeKpb1AC/cBh5iBWa+D42ujAr0/s+zR1iB5UWL375rO4
6Ddl77fi6kt9uleStYbj0kE9W4OH5XM6BdL9ENxE68peVgtNPCgFx+N5sTmnencEyoxu0CaEiaAZ
JDHK4OUIkdcZKwqaoBOJ3lK8hSgvrI3qp3ejL9bryVmBJgr3hBsThZmepS0JqFd+ni0JtvSBInTb
7QkXQaa/Lb+6F2sjih5Mtd5BOyIRP++AKyLMe8WXIFeOegiQLTNGDYVtL7vo95MNaupc4SRgbaY+
5ywEc/D2k9OsOJvJYj+mo01mgugx51xJh0m1SeO4tdzRnnfNdGjbFQ/dPSd6o51N28aZpmxRbC6G
V9wvTjTbMvLfnMumVz6mlDo3NEtNUjZvw9IdXFrdkDbrtTZ6sdsNz0TdbeLzRFtQeK/bXUjnmyFx
1uwIHPBn5k5QpI8LsT/KkSRWwIBQ6rvSq+zAXzjrzlp9ryob1jODFvMtrbZt5RWaI320Bu4Ctgph
WOOA3Qivrd9hkTK4V79SrE33Ur9Gw5RgtnCSVxGs/pvpCcytGuy0dlPTf+KuYPPriJWvuPoQj7hi
klPzgIl2Rbm36up99kKrHZfJzOTaDd94bjiY0vp9UT9MOlPGmo78YC8HHrIkXLfyujH4STZPfyM8
5OVaDJ+zT44PkdVaK6BLANRuWoPm6KqS7WyDutawteZAfpZ+Ee7MIyZEyR/6rf4qpx8Zj2vEIj6H
yS53ruTX2GHSM8luVp6uh7yE+PKrw5phuTTxwoe+3an6HVng8O/1lTZ4sfmc9n4TrqJNQQwLUzES
rZzSDi55umHYV78k7+PkjmSp5k7H5d+xbncw1GXpoBLnCgIlRFZ+E8xu/RY+JzdT5gUi7p6dwF6J
8k1dX4+Cj4HYyORIU2+0l3tN3Wa0WXaZ9siK+sRxtKj2rK2S2mazrpPn6cw6ecVqxK9xrD3/2h78
hz69K0/tmWOP/AmRWVB7WhydZ86LCFilue6yonnytxxX+sraVAQKHTJy2XxpsqXSx+07HKNjFjzO
frXNm9uUcF4cHAfS/bzmCXX1nzttv7pI37tMEiFAuCE1/HC/JOK/tRh0KcpHM5r0Q92Me42s6xmd
sqV58nCjjk6UnIasOZHLKYTHkFuqHvQu48sKab3OeJX+Etu5RP4zT4ZI7GvIeDDhUqhvMWljOSFA
uH4KB4wFiOewKdQ5CRgpruV9omDfnR2DPSW8MdAgFC8ydWgIGiM0mA3AfKity5/fLVCaf2iq8W8V
Dd0j71n9JjnQurCPrVjQDwZdWkuMXC1p3mWACEyK6cYm1gvJpWrBJarzDdqveuAhFZaZQpXKKemd
NunIKGY+mqMXHChhKoN7p+owQBSlD6yunWg5uqKszaL3daXZRbFCJi4qWva6gl5wQ55w2Y3+khqM
et4zGaCwKW51HZtjAxaWi/lbHCLqZkHnzbkpXswW7IdeHeSQAQRqc1kL3ZJMjdI4ip3EjFCavZFA
72J0FVcZQifQTG4MtR/wAwWCH9E46g1CA0U9dfpF7gvimxGPxbDglsATMJKEDEgrlYUfMRqaDLcE
q05iqtKyP6tYxrDwmAX4uAT15JeB64OVvOSyG+A6UqXjNOPOCtJTbOCY7ctTUr2PBIMTw+c3qkZQ
9GIv9bTP8O5UgQBNK/R17tTSUy0c+vxeKHaZOK41Ru4ybcVFvVSaL7dP17GqapB/1jPLoHIc8ddE
k1cxwUiiAKJtIq0NRk4P6aLxRMKbxtalxGy7xTW0eCGqqULqxEckZMtWUy+6TQeDQFY8Mr3evhgL
dWc2X4RplU6Dq5vzaWHI0w40wlRaIeOD1VYnuR/uapN9hzNGyx6yrHHxs3qhmB+ELHYTttzqMIvd
UWTWNvFMDKgrrmomRpt9fuT7NT5GamqQKWO57s3sNVNolJUJf4AYc/ihFQe2yeWkILZ7LBM/iujd
nos6+0Fq+Ist8/dn/T+L/9vIxGg7aRK72DjUMmW6RLUIaTLExoWw85bXWk0RIdzHkjK8byK36RWb
ZzPpRa/oVot2W6u5U1Wow0i4S+drSMm7Ft3N6m2nVSg3nAa3yIQMn58+xmvJeM+WvdlyJOufonVf
x8eF4KtBnvBSIETKCeG2MIK+dFyIy+R1wpGvJbuS9oIZE+J+dXY0+7j/ijE6NugaKPljcbLLMfIi
QHxtlfimpf4k6/tH7cxvO8S3gUcZm3IqBpN6GDSuwXzZ9Ve+vESJYJc9MlAF0Quh9ZMh2DJNHT3d
tYQf8YamlpwMREjk7SjRPmYLQ2NZ5IojoZf78zb23Qjx11Dit9f4bVpZghgwmrAtjm2bbzTU7KKJ
J45V2aJsaMz4MGN2RJ9IW9Ty1Lw99NwZQzz2qbg4gyyuLqRfjskmAAfQdBc4N6qhEA7G8fY2a+SN
pcVaWiAo8Nd6Ff6tkhs3E4UT/ttsUt18emQMQyLWp7KgVmWetdD4qRZxFcc8uYDh2YYMVFRjcxj+
UizHc0AfK3yKC4b5CM/LdKIdd5gLwEzXVHGqzbmZXv5y9FZ+0BHRQ+C49oP3QP/nAwA5qo75+4oE
/e9ZQSTzeHaCnjES11Evmzzm0LcTw08GHSnEbCO3lqfRLcm7r6gV2M/clC8dCdBcc4HTUph75PQs
57xc7Ci8v/6dAc9wI7nlKLtXqSvE7ZgWeo7mAyRZxVifIF2lpGzgnoFa0uAzmJbyoR/TG4HNUVYi
nEfJZrbQntHoj7gKU/QPF/FK9wP/z3GG9eNjqSmoCEotmbuAm5GkQ2KBJYpTPyG53hqmu6s7q0jN
jUDJNpipq12HxwilOyzcf16D0j8NXaRrws2/PsiroPy3i0NaAlBSNMQPU+ON4B8BFtt1Q6yl2l6x
QiLqFaXlI84ySobDQBBcyn11bn8Szv+lkP77tvafV/Jt/KMVS5sWxPEcc4NiYllX8UNHgtuZFVZM
x0z216OGGuoRLWsZc/KCepLMF8J3DKZoAhKesTUpRRCmRwtGR6TCA8IvIkR7MnpaRH2msmUHY5UX
aD5gnUXaV21cqdGRbxnofWsvNUzm3UdJv+nF7SA/XFeBNu7yec/IzxZM5Sz0j7Tl91PWrjGuy2WG
xOvVCBEIWQEtz/zejJQ7TodVNxZ0ePvXgllHlL71eNdN0vpEwN38YE20fNxLsp0aT03COEGX30aD
iuuSBfQQe0erDloreznN7Nn6pZyqvIrme157ndG48lUAgnLBGE1bfEPgsVOXaxeYUIX9nBu7lCdB
L07iuwySlouJL7StHRjFSqcKX9XCRg5RU9kqPZ6OFmUR2dcc2ViKV9mk7eK6eRQm0QlJoM5BHdIk
UsrcNsp9SX0ltJbH09T/H2fnteO4taXhJyKwmclbiRKVS6oqqVS6ISoy58ynn4++GPj0HNjAXNgw
2h3UFMm91h8h3RSE+mYfQyFzh6iI4+Dl82Jto1IR206GhpeOilyvJlledsyUdv7hBVDdmbokLR9h
2dkGquEx6vX9RD8aOQXk4sbFW1i9WNMnTfH8ij5Ud2R2YebH7LHM8xPZqhgEL4pyyYPNWbSvsk8b
FXAz3sMqjpYGkK1n9etSNp8FN0AQErBX3oPsqnLbRihUDawZ8XtdX+myQPCHWYIKNP4OQG64lqrw
WQleMvVTw1mEyWYdC15h1cIBYIHDn6QfGdYnEiik7xIxsoE6YdrmHJ2dl6RSj+GbJZHg2RrZuxDA
GVwlS26+ZEX+lEZmR3ELguyUVs8aVqlOkQhXpeRP3AR67Mz8MJj1VMikdG6iLfAT2GvTHy+hDnQ3
aNA3o3Hqxb00aehhd68xIKIn6I7Cx5tPu13yjjdnbqDmT0jxZdH2kcXphbxZSgR/xsx/YEPj6MVX
c8wVe5UZs1E/WKb9B1YVTGOp8pDy9LPv6r2aj6QEHsPWdnQS8zGSuNuhouWy06tl3Bd8c2/jqCCW
S2oEBDrmdSWi0K4kGS+x6W5XXiN4XLaoZCS/3urdDGlfMRjrgHCYXPQrmaz6ie8lzZ99ILIJ/+dv
pvEEQFJLd5v7oRiBaCsIk34XlTca0cKJ+RckvTbfZ5tT+j2gFPVPpT0QTAgTnDqp5zKRhcUmNsHD
jjYTb3ti60r837R6EzqR4WX32u59vkieJToT6BjWNp28lOrFGBLQ7vOK6NRXH0ax6l7shEpVk0xX
Y+zfcgZSajKLiSqH/EMnB60oo3xRms1WRrLNNpJq1iYFcSu1Cij5echgRssI2uZa60hDVIu4Uu5h
foMhSZbNKO8HcusLez9U+6yiFL4EVJE7R1L5yHj1G0R5RkykhJIANMi4Sb+spnQzIyFW2l7opHQI
HRuqQi9auxiYwEPkbp11IWh6BBuql9581YPLxDTQpJNj8NDSjRDB0saI3LDRk+HGzzSLq5fysQXw
ND31mXGKtFOqbavjyPbqHQcc8y3FKbIUnwWgBdk7W3om2vZmkh+UpvrS8KHY+2BPHxc58Ocae64x
K9uZKXUaXcKSGKWuKdKNKh28Tt1FNRl98rF+CvsG+jGAxAcCGEDCAVlwUCuRa4GJDuNB8VSqAI8c
vEJNqWKMxKko0zlsN+35+wVLZQT+DaSTbeQ3NQPLzUYa6sJ2O39qjfdqgWlNLCKLEhaLqgwL8G3c
JPUHEayfMmRrPAFJTbPHnur1omBNn0gNlNY8hH+97mTC+5kz9k1HeBl6FUpHq6tORgb+Aj3edzVR
zxZfgs2GYx893N4xB4iwifQSAidP8VTMhD93th43T6GdbMyC1nJepCbojokD+F+9NP/teP+7puIP
3Ys/dJaSh0Li9Qm2DWdupYgMUVuKji8kmtj/uOvNHd4oxw/fPXgE05K4MP+mQELF8d9mtr9/lvmz
/n3UiPsqkkabI0G76xlSfjNcKnAeysiSOROPBeEADXfDSe/cNk72ioavFFU/Q7C5KsJopSh8tBbi
MYQ+NkbX1KuDaTTIVNLlYH33jM9jZ7hZpNPo2rqV8q0MOMGZrviiRqiJwTiPfrRBUoM3y0v38fAb
kvOgTpiuQBPtEYYboD8ZtqkBdcI90+hQNdJ9itCd9ju/RQhJ38r8suvGa6auJzTdnOP1JC2C6FZT
tJDL2BJtYHN0ymmFJJL4Pqzh7ypnTWq/1jU4hLIQkAbNRvaDW19/GS1qiXBPq6Yvvw3+x1iyQ1Xt
we6/KhY5XPeCHATlZ7SyS6R1GyL9Fgpy+6lulkZ4G4uDjW1s5EygArzU/XsMIWEpFzwRUV2uO+7j
7CcVH9m3JiZm4etAAWwAhFEP6KGHaC2A17nMOTLwivqYgeYwHigNuV3Y/VqS5XRdgipiJ/cnEb31
+PYMUAmyBCqkCqZ3x3Dv5O3T1H116b3gBaPru9isHUl/CPND5xLrAcerbO5lDc9YDuqLEiLMPkCQ
MpRytYLeKKQ3t7vFFm4LlOd21azq4KbaFzN7CMBtbYTDNiUQZUs5JrxXbP3LqvVV1IB9N8+ROa3T
hJmQHBaZYLz3BEmP6b83crNQvIEq1PLScgTgi1qKvttEJrH62CU0/z5KwWpGONhgdtpw74uPWoZ2
qAjrBftocn0pGV9qd0v55YHN0sMgNanbsPjI80+Pu0tCN1iEgIjVduoY63Y1gm9DvknyRxpR+Igw
2dfHY61SMyy9k4cq9Esyl/nU2cXqrfcSP1kUUl6OtpObzAM9yY9Gf5Ozlli3cJHrj6j8qGBNJBbm
4Rzes/SWd966R55u5Oey/RwThTJnxMagXZlGOnlf7XQF1ns4SilVozg0lYA2RUhkg+zFuTkBgyQV
zsFziJGyU37N9OgTQlIUtylCJRPq69RACtPkb121F/H8/n71o+lUej8WLw8+5dIoN4UNGByzUduT
o5UjyCBV0aAOHbe03yBUf419t+DtItcMmJgVKUtxFKxXHrZMEhEcmtoWQkMf2CJzl6dg3czrk/qN
RB615LGH0hc6xFnJZfAbUmmapV/fZZ7rXG9/EXJX/MZWcJb9Zq/r3bYgTiCd1iYp8Yr1q4uVjZo7
44HuPRIv3DqqNrX5EDoENTceQb4ry8he01dPvXVSi+EFLos+nXpyG6DiHGWpakAJRcsie85UDghL
d7Ux36hVtZZ9whzMb5qYoC6HfZPvU3k4Yvs+Ml69qv4lxZ2UTwB3iv8dtfourF4lXMipEvEPUFEN
DKn3b2ULe4jot4jfghhFjeWjW2GjtHUy7mui7IxmRvvCDyFpD9KodlUmljr7o95se9F81ETO5aG+
Ctp6LYaLlT/3mHtskP9p+Jart8Lm8WnjY0bDp9mt1dZ8ruhnVQrFiaHLEliCJJHWpqrsk6xGJKG9
duG6UIujliuvBvK7lRdQl5ZRuoPRtOVvziW2cs4rQACIjiwC6/KOJS8a+THmxyfBZKfkH/y40mCN
nwiH/R04km18eUEd7aPUX6Rj5HT+MaQdnL9KJsDrqLNtmsER+F00cI+AdXh6k/x3u/uqmAlM9PB+
eRcj+VHKrkdwq5iPyM7cBkwnlJ+75lH3tSN3yfI05tLG8j7HjC0EtVDY+QuyL3jGbj62fJE9/ERs
hoYMPX/dB7zzGL8Mu1nI9a/eYIucxQkFyECKLAFLSzUP6duQ28b0NUfGztKS01FgrIJgjbE8je2e
IAlZflIYVRP5noSQwT7bgfessIxihZIidW214S8vvFmYpDAzBtIyqhBXpd++epCjralQoK2tRfYe
MfhWKJhSySBSIGFRtMkhuUz2i9opy4J6x4kTfSopEm617ZTdWUfNUELHYRCXAdYAQVGOrmHHS88f
nn17gCpS90EeLwsm1tweD2Z/G2eGLexdZtauJ05UStx+JA1IJ5NMVz8G+z2Pz5WiAgmE7ykyHFmU
O7l8iUuqjv0fKo6vkV89B/06jHH9cAdb8DjpbtCHRwSpmMDUDoq4ylXo9l7pag1hEdKigWP0ZBZm
/5ZTxBhVrI25uVDbu0VWGwEDm2TmW2NXxu/TNeHKtOyzlg8uDR4rNcq2PiZX0Q3vjfFkVf25bnzH
bKC3VOPNpKirZsCmiLtkpvBeDImHA+1tFisOQvxE3P3qFja3HlXbVNO1cC+vnfyZAWr2HCWBdxnZ
J5CnwpJMhwnQqIw4rxiojfTu4caaJm9pJK5oz2jWo4TEHy/ZEB8M7TWLbX409avS1kkaOEVqr+3I
eJcWHnKUui8g858ViSAezBSUfTC9B0ez2lTBzQjuZkmkDbDp0Jgu+tjFGDE8+o3rp+eKECxfNK42
yyvz49hyC+CslHVjL4x+par+0Wu/1bjhNs7Psd9RcXjpTH3ddvVTlX3V7U2DcSW34sRv5ah6SR4Q
t3GrgS3qh0rrljwcDmYYDihe5OkuVps301RJ9MipSpx7k/xlyU8Xbbez9WGtx8O3RvRn0MV73eiu
foUDq9IhRaA3ADmU+gB92Egf8hheC+lz6EuoMiJItUVZ2yifwEL6T50QO79vrhFRyMIrN7NjwiRm
rajsVcHB2kuhI2LpSFxia8RPDWNASj5NGanoNZuVlH7YANkJJKOnXRSd31smanRfGYg5g9BVc/Fa
lcM+KKRtaM9pWeFanVms0kefVy9KAIUi0hwVCkEvhWO375qUPLzihcWth3fvKfZpSbs42/457Rr0
jJ5rpxpWrBD1OlYej+0lIx9t8Fd2oiHwoa+DEj/FhuvXV5IMmlidPOvAkeDVFvUh4ZMFGZhjlpav
ow8mhAIcoiesvaWOvTmwX1oEQURMrDtLPcnxtPKQfsuVRRQrBgFU0LVOu2UzB7v071EfnkkhZ4q3
Wf1wteI4KDKBFNir796gHDHtvvuetbfa4loH3sZQ+l8ry9ZjLG99FUSm1K8RwBg1nKsOJ6Lma27n
60fUyhuzlPgxGz7clFjZPTcpJDxsPm2dkQHbL9Bd8qLILfKLJoI1xas9wMFHGu5S5GuaWE5Kdgra
0o3TvwQMRQlecOnQpWSDsYvYu3t0oRJuXTklk8HivYO7Gap96nWn8DR3IHUwov2d18xYmXgXLrZM
N4GOex1d6NwBnhP/1jR3go1hylMeS6bWHoanoXKFYDG7JE/QZGH1E4OzPDmpvvakpCRxju0u6ohp
9CZUqnq5NeIt2/XrENOSivUYIaly7dEtKUt55FVQqtY+mNocm4k4yEOLDTLdyjbpplO7yZXyV6Qw
SJl6aCrzSdeNddYMrwMhmrhjmdC6Y1fCDfu3+mraTOBTe6/oWFaaR9EbH6nsr3KD50M82iRdjSRF
ltVVaWndsc19Iy3RSnsknHXYtvwc6QTxLlgjx145JeRANVDgU9LvjQ5zmW5fOl5iDQ8jFavWr8xz
K6hH8IDgUkE6RnsRGrsXhuHISJw0FPi1xqWGHSSzTnFOF+muDK75a1DsMZWlkuroozMfH5Uxm0R1
a92bI34W8yzIX6m7DgMfy/2EhIaorYLXeV+iZjsK7Yeiy1DE6Ia9jSCIQAiIwzw86mZzm9D6VWPi
WpOEfO5aFdTKG8mzMkASaf70G8cTf2KymLycWDGulEJ0I7B5Km0lLV6HUQNTr2B+lFFtBCWbI6UP
A+8jtf9IE5i3RHdrVIWZnTlG4LsgTI8+Bb7n6/CqDCzkl6jONB1WvTQ6ChbRNkEGMQaO1VDqZRPb
aBVv3cH0yn1Mf3vYyJshyIhu9d9wJVLIad90ODErUefg8tQxuZBtYTl6TgL3nJGhIBpscPC1vz6v
w5YYMEAmZpCMuM5sNlcnqy7ZFl2BI6Fk1I6OzESHLJxepwLdhaI5HoVHingZTmMdoespN0bIwUMW
QC6aFzPJ39ERVdl+aHgob6sDMSwL9/ClLRZf7pu7WPy44fLrfODHwq17WJwPzeItWby9Ld7cw1u9
5t+Hs/t2PpzfDu78r2zhdks0QYeDtkgWK3elLcIt7tfl+fD11/9w+V/d8s09lw4/LS0W7VopCXde
Ki/cax7lTb/iBcbpWTnHrvRsOT/kiTrZwnsSa/lXctvXejstawel7N4nz8Md9sj4cCs0L8Ay9THe
Ucm5wCjj2stwyWdtVqY7rcp147LXL3jdotepn4af1EEuuoj20m6Od0i3bcvRtPTHtfJC6op1+Mq5
H58ZsUIMIV9mx2LijN/ygwALlVztfmF/9Cr/0r7rCKKDaKBF2y84fWnkKqIZAtR4qI2DjmskJ0Fw
QaTkXl/xk8lkWKTIcbJNzSzpkZ0hehClvEUldfcifxvwXXPzqxFpJYjz8NVcyomJu4LJgKEXHLxm
pK0DMFmk3L6E4vecIYLXULoORbzzsoCovnHaa16wxh+21MX3nGM8qMdikp9Mv963kKfCtl/DSV12
YtxrULZy8ia3hKC1ymw/leFc9faa9oIsfZVC2vccmXjfNGurHLYGWlRF7ynHgvfMbUfgnLAgAyzi
gpnynbnhLgKeGCZAcdbsuCGenvcrLQI7Ao0YuQAMsrUCOB4OR9kL10aDTSJTXXWY3lOyCpKpXyZT
62peugvai85jMHrDokQP0PYrNFzITlp4eB8Zcm4My0HCiz0S0jurHCKxAoKuA3QTfCjde2RzkBUP
FYxdiMRVoW6JF4KGTcEaHm3KhWaP7afveeoAwO+6bBsjlxTSKS+UvT9azohauQFvCHrNVQOEWtEc
1vfbWjy6otkZKvrC+GpxPpuiWg8T/uTqq22O85VtU2sZ5alTVfuqJieQCwEOHfJ/ennWfU6LJv9t
pXdCxSX7VHH5Rm/NkIS0MVxmzJukD6NQoaWrFUdKio9IkGcYvCM/p+xNxPOp22fGtg1fGGodr1Ke
rI5tGcdPumigG+qIF2tHQPzgHQIQG6lbCLVbz3N+YARvRI7RkqBfFCnmmqprOeHQHhVXl389cJg5
IyK0Wn6nDSpqXV4D6eQKK58eEmfjHXLspF3db010H0bvr1qDSbqPTi3QoMf7fqDPUI1Pjf+NNLEh
67ZfVuQSsrOX4dtcMTBBX5SzLcR/jSGkNCBShflCQzpaIdDtOHgMx2ueJ5OrxUoWCzdGmOCjWwxw
gEyFeB41c6USkzbDK/M414CMmEjlNX9XI6GJdH6z+c2uBihDt1h5acRiOrslKqmP8zBW4NtnclWt
eKlJvBnrZdWeuuILVIA/x5UgrUogP617nhvZhbGtKj4lfksZAUw/3W3m3JKpHOJfSUhLeRkmZvf6
lBlHHVO0hyYdtUNP1H5O+qh5y/wvDS20/CLFh0E/NsadsIMmO/MfvvylNpVTIe5LrWNEzGqZPmzj
JYhIweo1umlNEh8Yj9u7DmRvM/plylHq4B4naeVJLkA2VhquJ0EPtk6GgoewBW1+5mLYYqo7kymQ
MUIIFOn2J4EeWee04/Ogv2jIdiz/w49h8oQn0wldvwel7NTlfJyo+1imBn1cds3WtB0zeU3BghJU
UlzihE66QnlP4rcRhEV/aSac8yIixgu4D5hKPQSU/gk0EW1+iIzXbOSM5NUgMNpgkPcAUqr8Z8Qu
EtJw6ssGjtbcMfV61fTyJhg+BwnHNWPxlNEwMrH2fObGjUN8PeYoD9h1nQA5PEZQJT2aWNJY0Kpt
bgM/jYjKlb2ZOSokJXflgqmxzT9iVKBsAK8aGbWR6fimO4LzTcrd0tMfE2crSD+q1mQhDx6mM31d
jNMq43uuRoJozBhTvkoQiDsNj6rToOq+pYHILZzUokx5uZPfN30EvDuKgCRDbOsJ3L3qecuctbzD
5SWzEsGZmeHGb0FCm6thvouB915HmiWPKzjiWBIeLZN4MU3LkGv/m9JHVaREVCdPPRxvGMaXSXrv
UJtptw73W+BdbRaKoZcXltGuMmjSGil8C3aHxUDSoRRN5DkcUXM0S56l2/lxkdDaEucxohSdKJUS
7SkFx0qMVYju5a3hv4vxacDMpEjNkqszxC9hyAuUAWsqXkojcHLOQE97mxU9pLCMUb7WQihkggRB
In2AOD3XF90Q7z3l0UY3eGQCHZSlF1iIRXrH58FM0r2Km0gByImwnrQ2LYX3oD3Z0Qc37MBGH9SE
UHBM19Gp8l4QxJG+ahr7gBdOke9DxNdYXPwMA7YAAvxSy1eLNSJtvggHXs9ft5IMzLW/o3e0u4w5
jyzWHm/G+Mg8eVdU096Kq7OKtknX8yvspph+JWZqHzpb2VrCQx12y0Bji9yC0a7gJn9zgnx6Me2m
GhnAZJxGCKB6lurhFa/0Kz/LrWoyodmXpnLe7CCaesbq8aUqnr0QSdTw05LPDL5UgfiiqutmmRpF
7LVGhrlU8BKXE7wMbO/hbB3aRIV9FwzDAYmuZWqzOHWEXVgXTWkcyNyjPys9JOvZyI4Vt9eIGSAo
fqSI/iX7BR3JnmD/RTIYsHCcI9N9FO8N3V7mTGDQ41Wg3oh4DadFtuzI4pyzXSq64r2EaPHQoCRN
XtYWRyrG2ZxhJ/O3U9xA8v9YA8WGqbQam43l723uiqTz0PwxbcZE5JLgZ/Frh2Fbab5TEXRBrZij
dRVuKbDvaMKu1QK1No7iQ23pASfJdDb95Ccfw60gxtnzsl1vErFqjhdhkOLjWSghWrIybf4h6gDl
TRZZSL9zMKoePkMjedhsWZXZ9Iv0KwrvTSKvS6MjHYC/VtXhwUCGaFZbmL9X3X63VQi1bNkwQvWW
cDTSVUzOCAVb63Q3FSZtE48cQL9VvhadSdyWh2/B3/UNd/6ouXoKNghwT8WuApQ9TYSIQtjV4ncW
NOojAGUqwPXPsLYnYt4h3LXvRt8hPlnkWf8kKx5RY6gZWI6ikUwXq+O8N5uTlhWOFKLCUGjN+y6C
B/ZHLaQCPHIHExmBpO6tLjl2BKZPYbLKygzNMtGHBTvnp9wf1Fn31b3xXlkp0LVjiquEiZVvfu1L
9bpGeUpE356I+SmcXEkX7lDfIp6OaWxXqnhkSPJROS7bJFnJbECFPW5K43vUbnqVvRCnlIfh1igB
MUX2HNTBee6lTYNm1g2aJDBiaJEckcW0pr8QFXIopHvVHMwA9Ut1iGbK/5Sz7yTZMePjR/W+Mnky
526QgreSLwW7AB2qPWYbHQS3Z+gMrAaBCh+u8kGvtjOylKtEAevEF028uSVwyTHlzVCCaK7GuFpD
/Y7xo++Y1eqR/EoSte8yBVkE7Cy0+ujl9ZrFHq9jiaPwrW9VJ5ivHOtvTZ6PVz8SKdrA06M6Nwpk
ogFPC7fuDDsI+pQ7tssapFemA6P7aeTi08RVXybK0ddSRy70p0nsijmQGpWXYlUHJkaTkqqeSR1Z
KEKxT6slCt6nEmtKkVI97BgLi3ShFcalyHPV5+HWyx7eREK3q9bET6sMH/wZih2QXFusDInqljB3
ZWBblcFBivdNtk+5GScDBWd0CJLu6DcHA+zVquwntbxGClF+KALWPv3ummOMDm+dLiofRXwmEI0W
xw7aEEtbIcXL1KeEHn1fGZvYafxNnOobmdZG0cVuy0aalwogt2YsfVwqfc8Ki3WBE1Sb+m0/eL9G
i60LS/NQkgIU9Ns6tufMzm2Sm4chS11kRtsJSCZLYxqFeYz08th6+olCPNYQ/gHatOGhIE9l12YO
6nPOeqeuXElWliRuUIXEfh48/PcUVVdmKfCmcfesEwbndfmLQoT2OAbbgK/EkEFh0VdBo6SXxEwf
eYuRrazY2hFh5NFO0712Icp4q4ceiEF9E0N7KI1tkKQ7UWrrjOlvrgPyzavRohHHBdZfB5/zIlbA
cnNXJFe90i8TfQMi6m6DKYiBTDZ9Hm+VhA4IBDWBsq/nAAfOrJjAnYLdzgJWmTn/qTv21XgYQdbE
tG5a75P8pM3c09VFkbkg5hv/G2FjHJ+rYcJ4E0vMZx0Gc/GIsn4pV8Friay+aBo331rRVfGvbAzs
nvg5+h3xpq7OISBx1WK6mrrmUwzZKrfjbRB1Ab81pu8B0sMet81zVu5rbVh5/OmE0FNQZMo3JVnZ
8WoEgh6Ga6381HgJjTLZcQkkhEdkirbHprmgKgp4vmhL/eghzC031ybQ2T7Fm1FF74GP5NOS93oQ
37SMW18KfJjrFq+VQqpJF3kUDYDixKyUmVqftOElrNvdFBZbCTOu2lW1U0i94/Xogdnty/RN7R5a
D75ERsHA7aC/NrhoVD2+mVbxa5cIsUYAu4gKG44xU33S25C1NeyXuWZvdQmbmhVIvqMncrAuCY9A
yAJIXYZYQiMntWf5vsIXFPZkZ1r0Kffjq2+AExj0lSFfbg7yaCyLtrsWTfRs1PqdqfSrDHiZ60p2
jKbgy8+UgAX6UTIOT/g5Wb4nJIPQBLV3ziPFbSRS9IrPYDhWSvuS5PJfo4JkpOBo8X0K4jXK65Nf
qgie0CbH0yEs6nvioz8o7FWKz1Q9DAYuO/uk6vbOpPli9jJNa7aFFWmR+AmC3y5/+EP4BUq6HbHx
FLp40kpxpLIwvwsDLkL4e1golNa/bW4iYW8wFpYry9tD4bhJ+2ohfdRbONwu3PeeDhonMC76GOYm
ezXA/G7SaLqRLhj8IN6edG9h2T1oGWQk5pFmIAUKXcYcRV+4sNIG1mPb81aBecuje5kYRCYipJgW
H/CYvYaXLY55pRPxz2ukmy4996EAftf15DPRp8uMn41K76rmsBoyCglL3yXnw0XCjyKwfIs5DMNy
2vSVdGA3whHhO8YAEsXznbJQzYoVvzsllbfmHiGizRpJpRLei2nnvwnjY57j0ma+0CiBKb1LS8g8
5lGLj66jiYDa0VipRhxyPaN3lRTLJJzORghzSaFJENyKPDoXQ3+V9FOekhKR+MiwBmzv/MHhNCzN
9NDVBWcJVzHdy0hHcvkxEPwQQbxwpi3KvF7JwAd6EfzIY7Mtcd1241s7Msx5A8btkYFMl46z2Fwi
FhglESldt9Q3aBS4ax3K9ZKQErtepbJ0jXFSeCW+2kbLVn7YJBgW36bxFLO0aqhPDN6PkNaIUdZ8
ObW8Uby3cuQvGylrMCtnrLQT3xy5eRR9eNG1rC6+8eFR2iIFjjmwQCg3EQduECu4P8aLrgKqAs6W
8xup8VdypzqDhpEYA3tW288xp32BrzXtC1eo2OZV9rsXL542ilScseJfgqn+9APbiep6ZdTGyrC+
u9FcIPRxOu/U0yE2Ry7FnSDtpFjVxWun1fu82dnmXdZqJ4hrp8e2Rbb63o7HNXskMFXkFNw4mOBy
lb2Qe7AkyaGyOqefVkcgjpB6mXY1JMU6iWx2GetpQNBlY1/JkmCV2vbWZ2ETXL5CNp98q195+EMN
HF++h7znqMpMh0sDy4vVnCMSO3CfRTyp6CExuQ3N1pbuA1Sr+Vnj6TG7u2wgBoXGsPqvkBCeSbtE
ZrHoPTdTsFoxzQMR04vSdPhW7jGPT/VXYbDP6+XFzg1S3H/s5DmMY+oKLpnMKcygU7RIGsA8mU/m
CX7OljPQN+g9cuUIKM4r2DOItTDUDcRmKh56O5uFWODIeBj0dyPDZFQ3roRwRcfxoaDQHbpnwIoU
UXEMcFYmw6HJmZkBivTxYgCEa4xg1WNgCY+TEq8v677FFNyOztCy23QqtP935N/V7AWECN3KkE+H
cXo3VaQpCm3HALwdSCESZd3mjQnsmbXEYuZuCPXhA70MwbAF68mqzRR7OAln38VpljyrhZPGMHDy
sQhAAmjQqFoYM1SZ6woghTFbkofPXMMVm/1br6D4N8ncH4FNwgM9VGaNkV06hfKTpePKKELQ+88R
Awm+XL6UkQE+ku11BsOjjcXaRGYNwtSwM9eE1QpGFzLEEF4qnIL9i5pzH2qIzsJHqB1J9VxK7IAj
o2YS4VumFhP1OOyoEp7S6LdAHtWb3YsclmsJdwylnyRHkh8SYwMFDxjEczwew34+xTD+ICAtACY9
JBH62uzqF60wX3xkOEGfngudzrSVjUARRS/CoCto+AhKWuoT58uuMk95RJ4ICpcRECclkzKJ8hUb
1DLSEMKIcO0DyhK8qJEDF6PAy66aJjuRZ2y7ZJ9pTmMB1EabhDwi6Sfi12ntr6U4lQoCGl9f4rQ8
ZZm/GglmIc5pNWYoXWKxTLKfAtrQW7dMNHb9bLC3zRlr/w93w98lh3/4BNuu483bT+mpNNZxeKS4
iuqAzt4XOtJflu21TwVvvApkcooOmfQvTq2/yjb+tDTQi2ECjZFnRUnDfyoeuwgYW46ogzbSE2IS
QGMAM8j04qk9jdor1Bq5rgeZt4RbmZhMFu1rkm5Q48KnJN4ZCWIvL7OjlBHxtev3w/s/X57/nril
EAlmCE1WtT/bApTe4PmPQ0ErKKPbIn5rvqJDtTV25pPseO8UaLE7APHteP8JUqbflFflm02Rh1Fb
TTsgXyd8gaANWNSd8jP9rRGAWet//pR/1jz+ZZNS/vdT/p9ofUGmp6cNjX40hItKH+Wvh/Mc61v9
oajrRv8pxEEF38ob69kaEbbN6H92GTBUVkGxU7AA/Msn+q+viL99oj9MM9PgZ+SQRYT9c04orrrG
7E2mTwwOg/h3Dh4HgNglV/Nf7ufZEPbn/WRRuKLMRT0mlZf/eT8JfSpN2oKzkwQsUU4PehrnhlPW
n3lXKJbGv6XX/dXh8k9/4nwl/qbZHRs7DSFFokPZYGVBikLPGRu2JEqyHgDQs0tTkbWzNKWzCiNT
RLSsGjelT1Z8Aw2MkzZFQIe7f/kC5gfnnz7WH+/oRtILro5QjkMFPRNcTeWXHcUpSHLTJ9hW9g3S
033yxRppDkB4ibrtP38Ea77W/+cjmLptyYL2WU37w7wXWVDCmhoVx3Yc1+1vEpOMAqQI+Glq1cXO
OdcAUiva7ewcoY9qbFrhwzyYn1KW7wblRwTNpjdImQjYjSmD81EQ/Q9n57XbuJat6yciwBxuFUhJ
VrQt2+UbosrLZs6ZT78/+lwcWxYs7A2s7lVAF5oiOTnnGP/4Q4yid8zM+5A6UE3fFV3F+Wa4Jwhg
wzlil1srxlQKxzA4hVqAeU/0TzIgH6JlgNxV6JUjGuHSqsc/fW+sNdfFqKby/mowtgDSwG6T+K7U
5E3GWMiVXsahfRCC8dmStfewY4txV4WJth3zZ1fFYl8HxkuZig3awU3wARvHLQSSda0PtsW8ro3k
Td4rf4K8fGQSuazcDrI+cvcOLz1pMaguTO3QiXF0thX6ZxlO9NPvr+FqfIP5/1+DdiEE1EKrL0C5
1B0OYDi1wbKimq9ZDkwo4rsWAYWl7yqcN2GPVZYDXsUMhfp3bPnJ6CIQk0WPv/+maxuWxmO3WBmW
yiK4OHXgS0KQVcd47zLB7EYTu+NTRQCfwbaORqnHoMKDyAhTQJBOE2ClActIDSKWjCGicecn97//
IvnKxvHtF11IhpOsz/O4i4xjgUdH+Y8G2I+3Gk7mw0rkG1nXaF/Mk9K9kbhC9qUxpwRRD8i6QV/1
N2Gk7nMAwnGjJRoxdBDbwb1rbmkRr7nOfn2Xl9tbHvhWVhTazhjyZcEuHo2bboQjoGxca5NHb4n5
H2X078/mqizBsizd0CXZVHXl4qqW1Hg6U0x9p09dXLduohfNjxeiXhGCpjqj/u4iU3brGMsKJhA+
PJtloZ4UtZ4N8Dsh7jWCI2cV0pEtPvWFqM+VGs75QNk/nNXk0Lbyojf6tSz/qzkgAxpQfXxQvXOH
/ZSVbhvM4ieRA38UNapr2a6oihX3YQSPat2PrrmV0H7tq+EcVSRJlkRZEdWLr0avErVprNTYSfJW
yroDSpl9in1eUKpzAfEFdZzsgoJr3i4WXmTKFNf48EzGamDizHeXXkNGfUEdPkyBgdINO4trPs7f
ft/FAWsMct+oiaqjjD0nSvlAxDXhSR3zlE5GxMukCqr3PKUmdbV1oKIxunXyTfrwi+392y+4WBWa
0SoDwY/x3lLeCT4u4vsWTAj+Gq6t5sfvS9C4cpwx3NE+o7wMSb9UM9O3lrUXdNWJImz0HC+/GyE3
omco7MInI8G2iuUo07bN0xoKnyMzg1uIsGRDGzRMDeFZsu8tcblTnxK+UfDobln+Sc0VBHud2Yy4
KHIb5pBHP4nD+ofJdFXYWNGqCBYqZAjC8YaFRlsq2xNN8kGAz0MOk7BsrLWPVq+2YTSEJAezB6AS
L+bZf3Cdyh4Z7YJDh8/FU1eDusaszRPuPPkcgOyQSKvdWBjXKlaelGnpsk5woGVcHPyGJee5NfKk
/DWjRLxoV+au27Tb5L4Ex7Pzx/Q/kjrCGQ2rQwbsUV1ry3aDAmf8YGiwDY7lX2sKMcLMijoB6PPG
HqZN6+Jy3ciSbIi6Bsym6hc7rTIYQizqfXXCSZUYKMVjOAvzZenBAmnnnbussRGMbNgaLX+ocCOk
SF12zMUxHMHdg3EFnSW0GLKRkc8uwoN4ZKoruFtiM6t2PZGCrWwZYQcIX8BYNdzniPHDhvIDO2AH
ZymGXGm/NC2bI3q6eGvjFwRaCcP693U7nWOX96rI+uTWq8rELFzca6LpJmColWw7yXEjYiMAA+NX
TShuvPWr17FUU2LDgoasXFwHLl+vKQLXgbIHywlQmmVJcubvdyNNm8rl7XAfEiR7zRT1z2P9S62r
KFYuW0xctyiLucxEuwqjUygcg2DJSMRz/9Qwhn6/qHxFFKeLmmFpOmWkxDHEj/py0aaUUGdpMfnQ
ytxg5yWvu1gg+VHSQ/Y8kU/ovmEv/CFpITHXQYAP3yNcVhS3gwK24MTd1DeC4GDsAaHr91937ZHo
oonzjUKun2lJ02r/8uuMcuxS1fQRQqENrTcZZ3JWYZngaI2tCgdRzhZMsTzxRp8jXakEdEpqXTOw
W9Gsz/Phy3WFoAp7rCmCbV87k847nHLeR/LTTwaeyNDTp9nUzXDHz6P+6wqQeAO6rlLPG4pBS3xx
7HDca2qeEufO7YqFttHHc5N9TJYIdWH805k+aF7jYBrqhGH5jC5aIwwoQG+sWm8WHh7RoC9NKCSJ
hn/fu6r1Swu/tFrlS1V35WQkNE/fMpppv1KcCGfJ0iKEOe6Ov7+26Xv4cRtkchp8gCoMk4u3ZkZB
5HqIGLZ541B6ZtFSt84uYY35jT7s8sOcnhcfv6RqOotXNS4Wb1bpreJXUrCNQAOx9u2sDVjULOre
f7+hn9eReRvUK6KoTVv/xQaQhIIo5gqa8pw+N0yxoXAoDmDB3LAV+bHeqYbYuFWZ/Yw/KfpUFXxZ
d4kKy0jXteyxtuWNYuvzESqs/DIuw9mN3Ua+PPM/L6Wbogi+YSjmZ3/55VKuBQEnEnNvL3EgDaXk
ZHmIwi21E8t902vgjOyjBTBGUFK2xjoSBPJXDLsFKAvOsbaLKrznKMU9TE7qFzMekLxge9KIN/aA
y0Lo8ndO9/Hld7ZyMISmqAZb8AYOKFzCGUCCE2bFBtHm7+/52vPnwZu6xgdIQS5erFy5VmOpQg+/
lcYQSrwdxq9S6xgY4/moL4gDBdFfht6z54W3tpzLFon75I1Tg00fjQoY9v0+u0qO3HrMSLIWHT3H
ABd4o3fPil7Zn0EB4/jQYnQMmOS1yarHmUdSkHLuDWLFqmhYaij4W7xXVc+8cfxd5nuDMMiyRMQe
KKJEXylffmaAwVakucPjeFBmyuHFmL3a0my9RrHuBE47c+347jlYP2//7Ofzh4f/TqGDG8Uy+t+v
BAOLGssAWeGgki5qrzhDJB4AcW8ZHk8fIkc+c/OhoaUJJu/eG2vh8gzgrr9d7uKuW103ArMaSVjX
GJifRteGiBQTYKg8ifK8f5dvdUWX2b7Tc2bflzRLETVMhS5vEAWAlDUYAGx9tnTS7ljm4xLXF5oM
AS3PGfu2hdrhftPDtkpZHm23qBmFK3WG6bCC4fLN8uDaQzBhvaiWxkPXLhs1Re461CT58Pj09DLa
2ezAe7+35s6yW+z34my+urUt/dxqaQdNSVIpszT64Ysd0JdzDT2wF2I4DrdGWUjIOwvpNAnFR5Q8
Pco9xf8LTXhuwaWXidhSnvIEgUZ1zrpT3GBD04qbYXLs7jBnZi69iI07q8+WAyo5ZKk3Po7L+olT
QeRVaJImGrIlX3bvYpmkFuTeeCtVJ4AV8i+t6vX3lfijW/48eQyNEG9TtUTtsgrqvTISzCKKtqNc
zir9NBlfycFpHAYs6sC6TBBwKrAINZoq3Mn+38h71Zkga9qfAYtZLz1z8tY4yEwUn99/28+jfkLv
FVNBAUlLdPm6VJag0JScjNg3FYhYwt3nWzm07o0MS+vnOcCV+CjAnZVpD7j4HMsuNOqkb/Q9+2PV
FashcwbvI6DYn1ySatx98h6B+IDBH5DrZKqktOEykhSS9IxHAFpMafJgEft4EZhApS69NLOCakS2
gcMJvrWTT46A/UhnYE+r19sI0wyZofxI9K9CpRlg8VPV+I2nObSepQBdSYDV3/apbZrD3ApMAvOO
in5vTuRKfD+KIF2FbXgX6M99/ChJ5n5y+cKuzMIlKh/eOcik7sntOgiN2bIvKiKhBgxyGe52xiRO
Fl1a8F1dIWTFfJ+B3XjAVWBZULXpCr05zseMY40W7EYjcz6s4cPDUpWTnDIQJ9h65yvWixyl6xar
9rwkCCvJGBXgvqKPJ1PatBF5BlAFAjxBPPlkGBxyiLAjOmuxlucps9CbfY582edMyxlXMaBJAAdF
1i728Qq3i7RXcn2Pl5Jf7cTSOh5aC51TDscL2kK2b0xYn0tr/NsS5Cf1ZyN6n0s1Pt3opZIgXoPt
d/qNr+wH5jP9LH6OPJ1y/PMjub4Ranwv0mhbsclrKi2rtGtUxwh2ZbeL5Y9G2aVNshCQO4U88SYL
V79/S1e2PonCT6PhUWjhtYsKQM9dvWPlM5yT8bpQF4wWapxg8BX+/TpXqhzuVNUsVYXjTz17cSGh
9F2pUkv2LHK+CvTSjM9S0lw2+DcH8asHMqi/usmNrf3aVvHlqsp01Hwp5Jo8EJRYTuKpvcUAipQL
rHToCm5CZz885T7fJGWyzlzE/HmO1lEnIZtpTWIPFkm6SJKjig2V/DbgxsB0iMvWEHJSmjr2xaDA
WjOUb5Rz127WlPCSUNiwpiL7+82qWMFiX9DFRDDOMVLMC6I5lkGFN9zHjZd5bdV8vdLFy4zbODHD
VpzSqvWNt4I4v4QX5YDZzf/Iq+GuefAWtyLmrl2T5pjDiEOP02/6wr+8ygEZQFY3eriFRKX2O9wJ
e49/btza54L/3kdOT09W9KkZmnq875eRU7UMuHwAi5bghfQ+RgtfV5tMV/8rFPQJHr7ZHd4wUGfH
QbYzmHw+mtqqmCZSu6YKYcun6wQbS0SigrVA/2pgKSdG8K1qfF7xQ/DepvoxyXd6m8P5eo7Nx6x6
xQdwPhIEKqMhpa7iRE1g+UgmXLN2njNmBgRLqU9kSosSagV0C0Lw7AgxrMoodgr4GrF2MbDIgV7q
W8d4kFaxBPcUm6sq2UWqd6NavbbeQCMNC4NCMKTLzcsbuoDIVJ1POj1NY56hnKBTggzmiXqjSZ0W
1I+3YlmUIpRpknb58rHQrVyisqItgEwd7NlAzPzMCHYodnzNxIT/vsCv3Jks0ugD74H1/aj6lTDU
CHYVwqkvAucTwXvAYDIXOQQA2Y1rXVnYMuWc+dliKD/gXa+p3KYuO3+r5SeQi1QmI1UTZkr7UYrK
feI/VMZxjP5imYT6fiEqjovZXI+yOdnUrVNCIzVrycHILoNaGFryqsY8LBzGlaqUZAzJ+zrQUHlC
ZcFZrH4y8SsIj5MSxoWGEvdHVzQxA6DpLqtVrA5rNuQ03oSqaAf6e4ov5ViiUPCdMjDZ2V5VvIZK
5XFAl+ERJF0gY89S8Z4dVVHquwncqYVsVcb3vj4wrTB3mMiC2zdHl9QQqkOjt059I62UfNw0enFv
ZLY2wuomiStKNhYTmBgxd+q2N4q5ayeQLJowGBTJVGTlElFtm9Tvo2aItugrlZYvBGkg00DvXdFO
nrurrMZRsLlKmhtbymepfLF4v134Yl82ar1KzVZNtiLCfRwZ23InNLgOzPtnXm5g2IhPxhzXlhtn
+9VVzKf52dqp3PT3rUxVRXxldD3YwvSTURuP8hlMTKrON0HE6Q4u7xD7F+gHFswjUbw4D6J0tIxK
UD7BavQeKslOD+Zj6+9uom/X7gnhHs2hqVsyMOn3e8JKT9IHRfkESTEEHrgUga9BBYXrFtIvT8DL
j7siCZSyCIRck9Xv12paxJqKD0yNd+2UtD6u2MirAlMMAxmKM/EmWzTteKbjf70MIQSlOH4PTsJJ
WJ0Q8uCGI7D2bzG8rj5tg5JNBX3E+Wh6Rl9OQi3p66hoeQaaZc0xu5wI8mTHNSBFkII7df37BnV1
/VIhwuayRJ795fypigM3k1PEGC5TOH8zhdVTW4RMb03sx/X30jySE4922MOe9sa1pzV6+Q4Ysyiq
Av1nqt+/32sT9EqhpZh/qgidCcbDH7HDjeTEeFLFp7hK7JagGWZdWODMEvl/f8IxKQaI0njahvUJ
nnx50q0iAFniX7KlAmC1BfFkxljw+d6cw1y7z69XuninaSuGSW0yh+HEQeJNJGfAYCzeqPKuQGMh
iX8pASAckWwpRreSQn9QJShe2RdZ5jxnsIVL8oan9nGpFgnhLuoSM3XDgI03unBnaPZhco+Uq76x
aFBOaHiIq3t4oRENr+kxoImlHb4+iq31JbLM/eTh06EXZUxteluBuJw2fiJ4WcmaZVN0N9bHte3g
6w+/eGxiPbqe6IpIkiH6QtXyN6CTnF7mrU1cvdJAfntEF5t4pLpe2ohhsJ2ML5jLnQY8aA3k83C0
HTNauU2w0mufVdreD8u8T/f4suzLLlkEzK0JOeiT3ME7gDnpPBCGuYnPwfBHTfAzRpU1uWu7Urjj
fG30ejH1wDlD7UQ4qxh3GbF/itC4jzr+AelZ0qt9NVr7Sdjk3URer+0udKQU2ABM0/jx+xc3+JI2
Uniw5okHYb+Df81nTq0t9SckPv+H7/vr1S7Abz9qRAIPxJAxpyOfYwMlDftK0K2UAZrtXDBaAv6c
DKlAH03+T3e/X/8HW/Vz5csW0y+ZkxKS4fe7lYIukUuTMzLAgw4rRXrRBsfFfiOEw9zHTbED70wC
NABibrcYmjQyFjhHC2dq6xEKv1D/y8x3BFklRhsGZVvrKzZJakuTgthgdOiTbmaB1OjFLRTw2otS
2ZYUUQeaUvRpS/myOQmVQqCDK4fbnIm6u3X54uj32CNUSPk359FXKnD569UuNuI6yFB6B26yBRgF
1QIH7ydDfnGT8A00+mvuBTe+bf3n+avRSYPVcN5LGifA9xtM2nCwKl2LtpF6gvUZGicUjRoO2zhN
21IG9tfaEuHgnRPxCWXRSnExDTHe1dCFuAJdRjbQnAd3KSd2fgx9hI/qWVBh9wBhg6kZkx4P02Ef
eOzUFPyD7B2HwjJ/1zZjaqJrxQEEv08YTbRuVefojY6YDQZIdxbRbqEskNBFuH60qroPC+P6PHqi
mE1RcfVItILmJAb/Uh9m5N9MQ6uhhgdcr+P0VjyGbP7EzKdnRRtGI0YNpl68HlFGVqJKaUzWswhf
S9sWSn9OgprMWsuOVDLdOuE0PZvgHWx50alkF0nFGkedTYqo1V+ZVbeqBpVYcH2LrLKF+2LIwlrC
UKE3Kyf27vXiKRjPBo+A8RRe5IMsEBHiIusg1MtTcLwuoHCgPjMRpIkfZY1NpS7gHsSHUQN5MDYa
MF2K4lMsIXRGt5JEwn8RHmqyhxm3eezCJ2I5vVmLaiOU/04tZUl6jYp4VwU5ndy9a6m+kxp03B9y
8IYkA9/jYOeP72keoBjM5kahrTv9T4eRe4Une5DeDeQ1tTKqEAwFRoDpbDrB8J2a/vYoPqueYJNM
g+YFfzGMAWvPCbA0T/AaUOA/hJHs5GjEJgx1TMVlbap4+wH/xpuyPsGvxLL11A0HFZlostdVYDoD
N857iaxVQMxkfOuaN9PDUqHdeOmHZFDp060Sd90yVIBwIclnznaqKpPFaKqEgoV/U8qbUYN6VMwD
nB/CCv8IfZWif+KrZrULqbbOw3QZkdhCRMwxblZ6YzlT9EMDTUJgSImxskmuwvToYh6jTn58ohg4
0TgNkHwW3uGAN6t73Mg5oAv4ZAKI38B7blxrLmGw2pjYQTQKskN8w3NLxCLLcyx8rCdZ44RyTOu7
alCAJvEKaLRqjd0gw0EqOdciMTqUiAylENxY0hG71G9CSjKtUODC5anbupCpoIHIFG/faogip0Ri
ZGb4yRBUGrfNUiZ5hhlYDS+hzRWiWEz0ZPoylKNTSR6mn3erADQa/Cc24JtKmBZ8hvb+bTyLJCF9
VSO7yazgxZv00Wa/6bwBQHX8Vw7B6k+XervMxLii152hTlboOhGD4ME6gaxugcINZ8hVgqWsilfd
FPzACHpR02ykZkHJQ1AR4x8JG5qJlkfYR04310qvCk4wOF6udQAc8GMBZ6FWTzZlTqKdh3saW9JG
FTaGvLHkDX/2mo3A1sUOv56sv4emnZeQ/L3+A/4/PrVnS8IgvMZpxF1pjMxz2v5SwoGL6GT/D04N
RX3n9rA0W/z+kxY9HStIMT/U5m8rnDRRWGZGffz9yLyCdEJOkXXCMygY+dfFVlNrXejVQ51NpWqE
vSOORvUsy50pVCRxPwA7LTIATdKP8JCEfZcCKh/F7un3n/HzPNJgaCsT8gSBlUHY98MBx3g37BQv
figDDMlmLl+BjcX0SAihmju/X+sKdMDFIElhLG/ppvZ5Un05aqWyGazA9+MH5a2x5pws9x2ZhBgO
Y6080/fjn9+v94MgJQGRU9aqomYqFukgF0d74/UmtAxlPLVHDQ/6ZYOT0kwH3KPem2l2eiDdWhfe
dNxF4iXW4P0qeRAWzbP/bgVHLC0hUtzohKSf1cb3n3Tx1ruqxRdDj1KyAtkGKxJPgXU4TaY9cMSN
xuTDYG+nEQ0XjepjErPz+RpyobYjjBM5Q0EdBsNd/P6orjSn/K5pCgihRJMh5n1fByT1mM2QBv7D
+BJ89Eht4cXiBxAvcGHbo1pr6ln88vs1ry09XgsDc+LYDBbE90tymiaBh0p5nySkFsxl3RY1GFHL
pDzpkE5vjU4+WRjfe+BpbAIVwmQSSSN6cT3J1UJUB2UPn34OYb1xCh38D5hspnFIo4Qnnsh1wsSu
t5iZxNViV+H1MDj9fy1/BbLzNkhWxnPRP5IjDdOdfaiyvWYey5s6etbKN298JhGtzD4QXskkMWeP
bM3tLElt8tkHc8OZTiBrgrA9/Pf7owRT5WFd3txErNCZ6CoqmPvFw+ytUOxJ5JiyeHBIQeqhkMHO
gTWTSzy3yFJH6+tigmdgHTyZzBpO7/7tsiOswQ5D5QxIPM6JmNT/uck+ILysLYiAtQ1zdBQAW9x3
OzYH18GqYF4ID4Nxp+f/admhJok7FSWiwuZtcM7ILqEosk11g2pF0PGU3fjM9WUfLyNMIpvQkfZd
vTPdj7JhZ2OVRdZ6cOHoIf4eCL71SFDn3x41aDKSQ4f3F+cqlV/IMR0g/JM65FspFEuHYGYFJzkp
/UiTDxw5FxFn2NBmCExpY/VHs8BzVuAkVxxDfQk1xW4D4HUoyGH/yioDaukw05vmsABsIl9fHWwK
LILL5rVusR5laIyKG8vNwg7K5e2u7UplDjeDqaUoq4olX1abmoWoPbUiNH5npVwb5j8R07uCeIkN
BIiwvY8H/DvmcXTjY//Z7WvfLnvZEMSuhgG8HE1wDN0+hREND/OSory14d+60vS/f9nw8Xk3h65g
QVne/VR3ugF6XCbbMB6qBmNRWL+CV+CdjfMJZkwMwhm4ZHJPJA1Jnox1MhTXv38qV+BI7t4SjWk8
NRH2Lnbg1pCl2I+L4fGuXux2djV7dOqZE8+2y/3mYXW6u3HAXt3xNcYRwF7UK/+v5fjyDKJaa10X
P0KGfC+7Yva4vl+rM2e/36y42O/39tnKXe4COhTkqc2DCvcpyftyrVAvcizN2QUU6aOvzC12LQQW
4SNdzX0Vv/z0jsG4320gEjQ4okRO128KYY3rpFs/VtaHRAgT9W6LyZv5kCfY5vPpC+WReRQy4ITZ
WFQj/I0RkKEyBb9F/At7KxPLG0v0Cm+N6Tb7tWLxnhTrU2n95U48Xx6xIqjMPXNuPRYfjMlkdz5p
pfuGtPt5oWK5Cau9XOXjOlZfzOApaA6R9jCETxYDHLSOpI0NC9U/DpE9kPHBMTuQfXyKmn6W072E
QkpgzSnGzYVe8ybCDsH0ypasG9OURARiVy5ZL3z3Q6aHpDWFIpFs1HFCu5mO+J7HWwcc7358nHwq
EZ3ptT2q43IshWUw5PeCgXNi0UP6pehL/dWoLb2M1C2v3fDJDhHIDo1UIm0mvjwVasDfixTklYRi
tLXNERAV0pL5zORGw1/rKcktN8UPhc6CI6HUKHHrEB+tiaYOC9z17ibOVkGCuYB+amj+ySWMUuSB
rBdZd7F0GTe1TKLcYBzCoNnp2p9Fr0hU6NU+tojNA9ox+TEDNeTSVCoILWDJ9LgVpsRejOaw3oeE
gg+NuzBBWFJTOvl++JaP3kLhjGwxwzR0DzjCXGo5SQNYB6YU4thLKpOTH356NE2i2Dwr8OvMTp6L
urhOu+6xtfQ/MoPbIOCwxucvg+MhwAhK4e7AGFOhwXbKZBy1K4t6EWQAqWbojOZk5RSu0u6UW7vp
+VSFAXw47KUke855BiHR0OqQvOCg93cKB8yrtQpKOYT2tNolo8SVAL8xYj+Y0oqFudFIvsR9ZtrL
Itdd65hDRRJIN0+H5nZUDDrLk0cOgsLu12Er6of3g2k6BR0LgIDF+xvDCodNxJAcPuXw7smvIUOC
qU+lLxCkca728rbyk6UZ/1Oxz5aRAWohGa46TBvLMfi/MEv9SbXcVa2ca3NYi3hGwBae4dLoRGfq
b7tOyA3ri83EHOFwruL7mNgbX5EfzclxIczXVfy3T9eZoswHPzvlzKEb66PA1SWkLzeVdD8hCn38
ISXWvMOpNHCbVU7z1L2UpEXJPAMoDdi+TTmHTVCe45pk8AqvW69vnTqwJeaE2rLxg7UHDxPr3YiF
QZuXNFjkBYc+H7caZz1iGLAQHmB3BoyW5nVz76oajoH8Os0eMSIStXViJQ6BshsLfgrz2402JEv6
yDTiP1J5F6nhUkp5MsliI2vrKD21OmhoWfwVOIkQeYdB4gS56fTiiXwwZuAu7cjUfpKZXgZYw3vg
WbSkM8nMHVO7y61DE2NJZihHl/fRRGhukp1L+8ZKsjDRgt1Mnb6KbB3AP47e89R6wH9lUWe4VOSb
XKk2RSraEyjRS9afyP0AZo9l678Gq0tEaSvPVQ6daT0mQ3ZgKDT5ZTQePkRu3x5EBS9Y8NvWj5Zu
WNgxZLVpc5n0DUTDs1+DIJph78R8YjeOlmuNC7RqzhQReg5/+H6UQ6IzghQjjn0gnTr2THUUNl0c
n2qiicBsuvZvHmvnokU/D5anaZ6dhCLJfR/jRI0rcFX0H0EJxSp8Etw/ffFHVzdpbcyrlrIAzWKO
j37g5atS6bfTAsMgbzLjGgFR2uljyfUzU+8QAIv324e3Tulr9fPX27uoVICx0oGYExhOOC9xvC1j
HanqovRm+DpK8bLsVhjc/P5Mrz5SizGRTOE+TXy/P1J2F6u0tCrbMjLnikF1djMcmk4YOOqsj98v
drX5xk0CShOUe4qti/Yn6808Itsx3hLAY02hbYxSXlHgY0DdP8GW/vQ9GG5VgNdK3K9XnZrAL+e4
FGREAai9ez8+GM0s3SZ/3afwgXwWvItVKDzeLQ+WqXy7LIG+XNC4aITQmYu+Z0bGvkv3crIZmfKh
a5/DMe6NxK7C4sFV3r3xvfRkglXLeVLUM7+7pUa4wvul5lM1RUEBpUxcie/37SV+I6gFpB5VPsnd
Pd7AU77tRHFCnFUK2NoQJaa/giSKJpio91ion9nfALibBNiLwAW2XycEbfx9HVwFRQwVmoyKrBvh
zcUbCUFxdTOyIpwhX93wuRQOmXSodadr14o4i4aFzrwdxH7odurjOJ7SzG4Y03VH/Ihq40Vx56Ti
IT8n1N5aUGr8/vOuVk2wxxEXQ1GDqXTx/vy0wdmoVMmvqPEZwjgoqwAeSSZdodxpeIYKc1BMwG9c
dup5LpcN0j0DCQc0LOVSRpu3RZ1kpefiabMKTaehTLNWE7BMqhUdaUMS1h0JYW5ipzGmSph83vpS
JjDqxy8wZFVHDclIRb3Ygfo4kAQxZ0xT4y5DfkNqvMZRzWkMsKntckj0VQ88jrregOLmJ9ha3tRN
XNuRGNArE71XZo+4AMwkM5B6fMegRPgw93flcfSOYx1vYPSiYmZiD0SdDAQsjq80qRXi03wzlsu4
n0vF+f/wRlDvIQ4DloI/fvFb/Cg2vC5po/3EEwwZeZC2sIrkbJkG4VyC3ZcTtRU8Gb647aLuKWmG
baphCE8BHBinGz/mh5nJBCVaMmpLBQ4SE6KLr0YfME7T6kDf51HwJLTBcydFFCEMKOtzj6f4lPfY
E/5ZdB8KpOxc2Rsm/vcdoVatY9bVsSQ/i91iRebRn8pVnmu/PU11KwaW27wWZx+NOKz9QVromoZZ
cmRbTHfolaezUBY/+rpYyWWz4rELOo5SKpfMmbMVVMHK0zR1sMwF53BMGk4sWJsU+zzP14hjaOct
4RVpTKZlcmobMgOpUtSz6OdQtPGQavp2VY2n0b9Xa0byazmHoAFpHY/ZKD9JHYbqHM9tUx5rTTzr
DMszxdh42sIV0vdSGYFZ8rkX17a4zk0iDIlAKDMTY3/LzspyMxTlZu71SL8Ly31QLax3kDaL2TIb
sISbHCzKltg3/h0p8ZIycAC+mmYTFBbP01qbhvgkmFBZzPFNdQNtzyxuQQDJodNTu8X/vqMRSfCw
9cjvnijmXeXeBUO/otBaubOK+nCmEeJ7Y0lc+14nPBFKj6yhlZx2lC8n21irJllCIOf+Y7vlxc+N
+0hfhU9zIjqJqcLdr57/fslrX6fFJsUWheAASe33K2Li2TWhF8RbWmBqSUawFMZa6sBTNWl5f7+Y
BG3mYkeid5Xl6aTQTXpw6Njfr1cbvkDZWnVnwuzvo735Guy1l3JbPAkHaevv8jdQz6P1ODyTmYzi
uH0xtt4TnuzmvX/GZtHfZqvug/77Sbtrg1mxN7YoeUh8+8/7F/H/EdwXr82T8jL5Bf91XylLDFuz
nQN93pN0kO8xIa1QdKCGn1UfygsDCs1uJ32z8WI6w70ya/8YXL5dLIplvDZmc9rTRfcUH0H1g3f+
y3jO7eocHwi/nS+6eW+PR/Uk/eFHLIW37L4+pofm3brHpco/GG/lOnqS78O1bc2y53SnzQZQ+I27
kZ3xUC5Mp/pr2eWdu9FWE2L84m7C/ziyxwNz0FP1YW7GPcZ4L8JDti/25UP2t3rCYntjvibDLCfR
jXU8Ux4oz1/9R0oCxzpoa3XlHdDjP2V3zfN4UDf+MdnRdaLNg2C/Zpr4SIOU3eXrcaW9yadkH52Z
T+3Gt/EFsYW6M7bFvt6OR/G+eDa21c64Ex60o3vOnsR7tFfaY3/wj+2bdXjFAPQ/+V5hrebr/FHY
yiftTecU2doLLnhi2HOXnv1i1tyVTrjCe2hXrVBJH4g+PyDkImEl/C9YZZvmrG7ETXjW9x/FnXbE
60M7CjbB3stkme280/hvtEkNWRJvtxCX0ipd86LugHB37drbYUO5VB1rqy+LpTC7t7nLu/HOIBHE
f9DuiFu03ZO5GT6mJ0LFaBsr3WlWg2MdcX3jb1cz5a7ZifNokz/kB3UJqr2qF8MytoezdmfcHYJX
O9tFJ3QDT7AMWD+77BQ/8P33/4a9bf4pD/0z2BftqJO84qtZnahFSRa0w2PzbhLO8kzpVT5Yz8ad
8hzcaYfSts0z2niINZAQH/xDCMvh3Tv77Sx6ApEAb5qTGzAjpNQWeFKx7drsAyfu68XfSgvlHrO7
beaUy8BRj7B17ZzxQr01j8kSZ7kNVrX7zhk28kl32jsTB1XGxKvwgSxnltzCXysP+Ys3LJVFdBaZ
InszadGdkAq8MwF/I6QIVeGOUXK7kB1v02+IvSNtkrheIPccmf9svOeO3P+aP+lTd+evtBP6KFt9
IRb28TNkh2hD/T/cuv1/tcftx3fE3Sz0e1pf8z6+t076gc4+3VfH5gXGtH30tuoaIzpsq9bmVrkf
bH9Hj6Q+Ck/4/QfkEHx0R/zXrXOI27k8n/Tqz8Od/xw+uw/dH22f3pUr87/iTTjzl8f9+NS8yfG8
CmbxaaDsBH4nDnmmPkinbD3binaxSJ8xFjmJNmlGJKe/qvfGKX3GIEd95LiAGTsTH1CHOURgBlv9
UX3ojgbZnI/dUbr3/8nrmbn4H8LOrElVrdnav4gIEBS4pW/sm7KsG6JcWjSiSN/8+u/xXJ14T8T3
xo61917VqMCcMzNHjhyjXCqecpldeje6pMHjJJtPBykaQ/ATLztJwWLJf23RzxwlACbZvXzJqJCI
NOITBLPj7CKjtWPqduxDrtrykMQLz2JycWclpq9JEvfDTsW5AK8++plPA/zai106/i9uwo1bjMJc
upsJhnarL3gC0WJfyAzy03IylZt6ytbJ7n3P7UVsiE4XVOECa6NVe2nOPPDXWd/rP6qrrnTWrTM3
H/fixNcza7ES1tBUiOy4Y9GQEkM8OH+qPcDBIfIQ+Y+ZK8E3a8+dbXm0XMZzBzln5sc/71DlmDFj
Ba2m1709a4fqOrvU98VS3fMJpzUr4XvcpojFflZd3X+sjcrvKqCaZ9dTNOWnfst1yaohbmcHzB9i
XyUOZLty89yCHmOzpK3l7bgcbDnoz5AMUE33MEPax8eXJ/8oR/Rn6pO0pwvspy8D/5ItQnjpxzHA
nK9rtis/wDIlkq6HNe7iqqE5yV47NiRPxnTlY1UrYKXJxswCsWZ6ucf2bXCVEbQBvnDhnmg9VlNc
v46iNUKiAIF+fMRJymF1WAbpERtFMHicAm58Z+4J76mvUDbl9AAnPi+Wz80UlE5y51gWmUrhYV6E
2/BNHX1/XnEQ61aZPV1egfZP3WGct2GehGdV/c0DVLWvvKnmzTb9EkdiB2DG09c4y2/l/YBPumIB
6Xn9odig4WG2J26/9fQXl9xDLYqOa7dSLsqFm7VjSofj+AR+y2eAWpUbWLXeFMFApubCxQ/GeXHo
rd6a/l672VWw3vfCF9xfYdXsiuV83Xipm68ru3CSk3ArnXj7y3O00ZSg3YxDySq2Uodri7fV2U1P
4/L5tlIrNvfRdrrWJ/nKrKTha9v2xOee+cVJUQw0csJs19gzNGIMnRhwg315MPF2eSvG7Po+5ffH
5jC7YvuCoex+Oo1XT9jGGmCk8Qr0NacOdwULrHA4/UESUpxFWIflWfdqVhdkoYQq2Mh21YlxyUPN
C75Xs+twF1zJVnwITLYaFE5/IP/fvvkUkm1zuV+k1df2zAJ9HEqHVxq2r6N+pPfKpytRbduL/ya3
syVTwIODZqfx+mHf6XNTzqw56wBvsmVp4Yu2Lw+vO5dWX+tlkXD3QQ/diymZp5knrnP7uW3PelCG
goONpz37N9sO1+bafEXh/G+2XJyre7Lv3Mx/WxxULlvTE31xOZ7jfeLqhzzAqQpTvB+l4aXTj15L
ex7PrOf0oO31y4ur5bPoG3FNl253wqz1GB+qe3/uVvn6fT+dhcucrcG6Poxh7c9CeZsvx1Pnt3ym
h0N3qw6y5QKnCaLu5KN5G+ieRAxX1s/z13d3WQQPHBbNNiC0Zf4YyEdxX3vzrRWZ0mW2Kz34mbds
pV6SXX0Vd+pRt/J7H4rL5k8JP3nc9hXg5LcuN/qxWsGNQz+iuXMBLKjkpz2jU9ddtFO0TtzZqjVk
BJeu8lmynuF7S+S71/CxHVZ05aRetyzJJRd2zeb9EQ7Sv24peNHPYx+5XGR8znzdeJ7xvmyO5Zlr
npiPU29zDtHggXn1cfh6HISj5nYOLp07MZy2eKqtGLktjGj1PVvBqMBwtcd+YacGr6/CGr56f9pV
62z9svXjf0md/49Ax39kzv+ZqacFlU86ew1bzGUhU2BgBgUMinEM1E/xBqXqYUGEFfGnpN27MBXM
UgsHWW6hdBO02t18hmgA9qbeIvb6DskmJ6Hx0GNgaxLohtx6fYiUJiwNxHo7cq3LHPXHCctIO1bN
cjDrkR4HSgNInmC1xkQcTBIGkpcC7AN63cVygSNx5oqpi3zwq3Na9OtQCOdkVyz0gl9f442mCG5f
uB0Z818szb8VK9sDhqYk3sxKPQ2lsPC2Fbwpc9UBpmHYd06G+SaBsg2bh4XnRzQuCxWGloMPRJrh
YeIIna1nFkp8YoTdmave0UWoJncxQwHSiiJLyNyFCDnLwkSlVdzo7WatJd3fPULaloKGSeTpIvbR
di/+l4Jn9gFY/jcA858P7T8KuqyGq/yeKs6L2i4Y0Uh38ZuTVTIJEM0ZjXBpjY1fv2X2VD/1/57L
7FfDd+ZplRg5MPt8UC/t9R1jKYjtD35v/21Rfcqt/9/n+w+4eALyaYfZNGxntJGMXq8xTvFR3Csw
c5jRs0MK3ZGRsH84TeYsem9e2m9oHLcR45bUegw8Wjw0rSJz44cdDyZi5U/FwgYl7Ywp2+kqrirO
/K34nzF1DAYfrix7C0ZfNVuchV0T9vwa2nA8p85jHXX4SI8WPOIF1ucNfqluNLgTgAIG5JjNxNYL
gVJIdpacWwhvdNGhrj2MmvCq/hg34aFTfyaOxNyh9YglDWtbZfjyZ8BEF6sZBGHtJ6LkFR0gNFPs
mmm42JdiX3nbFasu3T7mrhhqqfOA+TjAm8MkI2RsR9KWSCvNsZbI3HcCA90aepOuF37qdRFI4zdY
PtYLdS2hxH/VOmfS7JRViDow1jrSJ4CpeM3TOersKgs7KtA6bDq/wwdv/C99bia75P8jHfVZeAjz
qiocNTjo/zMz8b+QhGcqM/QlCcORgp6nsW8s1YKKI4SyIdqFIb2Nxnk/zcbSdmjDDchqGqPkdswG
M1fSw8ixu/fmhXnVv9GcHz6MV4PmhfnaJpfWhkdsPoog/1Zle6TSiCeTPPQvcmMMpTBmtYW3h+tc
XFhhui4MEVQXcrFLFY1cyleNqRWdfn8YD3qD15KhUovDe7I540F0CDIPauBDEYZtjNEkj9SANfc4
4z+FvgcD3JCq0BUEZk/Nxt8UOCqZHIg4xtiU9bOnHaqlJ/2jtv5ekL7EzovOoMwsdLTLgsb0JtrC
X3MExXcYVWpWFCq4agdj8pMsrOrHHGLTEs+NYtDuMx/ObH8rwuSOeRWDlA8zaHH9I0WzstI4hPkK
lEx9G1/cT/WSrxbOYD6XVWk+O7M40rHE5A0B6C8MkmaWzcgwGn9I05mFZqg4fKLjkNi4Q8lb+eLd
WCA4JNDTiBwNVkIIG743Xv+6i7BUqlCRVz0MC2T2jMaCd1CaMQ9VlwxBwwjxgwUs56oXfzUEtd/H
Oh3opZsim0DnB8EJpNGREU3Dzpsz30LYcRW+dMBA8G9Tbo1Jsizvh5JaN2RSugF4gh8vjGI0R3eH
nFaSWd9tUAeb0f3JJCvsP6wJDy/zGU6hTldZmyTy598Fivwm3naT6vHM1g9qouDd4irvDbnZc/fw
RQ5ovZHaV9dUtXLZfKWUwjE2uVS+xFSLdYgN86Z6OtrMzSgkiVAnlVWCwSjD2dGpWXhQSKLfhZ2b
yurdG973kGwnHkG1UY8RXASHnYp8VYPVDdxkM+QCvwRPX2bkDPoFUgKmVde899St4NeTNYZvtzce
lyg13PQ4c7b5+rFNL6T4dAn1LU/27pHYkhPkv2owuGULBGqdkLp/mQErFEQlFkwP8SGPGIaFOp41
V8nfMRg3W9PbuI4h+nDytiRhDBua08xD8NFB3pt9civXQ34aKm5TmDtFALOBib0B3VMHgxSF/rXV
s1ZiK3KQUwxATXDNQLDjFwgKagfVxYr53nMrOVs0PGIrhnrk46SJnS3uR03vxMA72BGx0omyZ8Hc
63aFzMd5bheMUhj5Px9vUkE3XswYo1eMu6pizuwoiMMZfqh7/oWHcezA9el/Z+zdtYMxaCy7iw7y
okEpF7kpR/nqrXvJhSND/hZd3Zs27N449Zt/RHWURPxuOLeRzaLqSCDMWeKIe/mSrNBcEZKQWxe+
FlZ9yE41xd86Ws8vH/wKTITIGX7PggXgFHiufUSuFvdYiRqV4Xr3QdLXePlZtd/esGMubqkGlZHt
I2c6Z1b80zKEek6sxeCKDKbgFpU6meJFkaei1mISo8zoNvhXGSHRyHy4ugoc9AhqzB4AhhRTiUQD
tdlmxrtJ28oZSYQ8sBtsSlxo4Nln/+vWn7wF3Ahzc96sWAt1KHc+gtjSB3arQAF+MMTcJv6IsD0u
MU8b61U8oGcPj7uuQZXRsTXZ9/3+ndoshtqCBNImfhFAbPO1gCpIXgK5Kz1Y5GjWe9RVneNkkIsx
/oDwV+nWq9x6BP2p2GUShHOkDIyPa7s5dwpkUVniZrLVAuWLKxLU2wtLyJsWqOxB8nhD/JUoViJm
KAFdeHm58Yo9IEgoPZ0YdEm0X9tsC3LZUE7YBaR4i1KVAwdWr4aaOQ14t9INq9dN2B4SukOsayCv
p4m+zoxhjaUvPiwyNcxY7IjJA/N5Z7AH0KAFy5yb0bHI7L1hiDgfY7aS4vdkMZmA7w58BnyJv0nv
Ahj2isf52/1Uu8dtkRqYi+YmHux/8InHzbRGgS0RjbufovVqQzljjURbA7zkYaY8AnakO2DVqi2h
GWSImsOFdB73T+KBIkS8wAbHVoR9R+bBqY9r5So+PdxnFubnvvMaZBUfFr17HKT8qjGYcmE/0bLh
DpqF2xVePZg51uWKUW02g2j19S/eFs4HfAayXNYT/nOQMQH3akZkFSzzgkf9Fed+jMXBVoYq9Sc7
1o9YfTVz+318iPa8ZX6XeDhtaFMN39CMfjkohX/1WrKUL3Xuse0x0hL9eh2hRgbdqfZlBvQVRGK2
89F5f3ryj69p2xq7JMAOBIUsmFpfOqOgGhjU81dxtZVq9IH4NskskyGksJg2gvOgChyveOmiCBtH
9gC1Xf0eNRPcnYeO3c/Xu3GRlUeyHXNWc3hcW+o4XyDFOJaj9fqWHZgGNCsK1ZI3+BVXnJAQsi1C
iO69l1DAv4kD49frmHr9T6oaXH5va4PX/9Kj7G71yxp/y2QVPZGPMFQdkFRlssNb/EnVTss9xUSx
QwsWAWFC+qQX6T56eJ0V7TguIoiKsIzMl9/M/3ELXn5UE5F3VfZT2x8S/BP61KaqfG4rY9PSaOHS
di5CDoI1IALuERhITxao3BVooARLwI1R2z8LaxcfUMYuDqOnWv25PQtb3Ls+9sRmEqBbHj4BoCn/
z6nVnaLOAX3oveQ+ka2as5VSU4SmX29Q8q/4LHrvH9i/0cxmVI1XqUNlH9mWcJykcLGnFaWB4Ryg
q1L6kLQJIFh27/We7odJjAORja8W7EuLOjzL8THm+6a2qoPmIm2ET+R7m4wBv4zFtVplwYdlIm8f
1+nSAzhLzg57JU+43XI3x2XazH9ANAhVi9NnGWC4OpqFXXPe1XZWLNvKzXfVqtWMx6a/YiHAiaet
cZziRM+Mm3yjOTjHYIyQOLfVb8GQPhsY+QvkqVYIxC1czX355ComRdf7RPpUHMIsoAQ4NFDznZkB
YscefXt/r59cs6vV0/B6/AMRyTHiQzoub8CDgiV/HOosuqFPxM72NR0S5PV5+EF2nCynTE0y2Ffq
jtCqs6DzeyWsLghxD4csCbsjM2ekrL9z3Wj/6EMnPtxE88M3/cabiVUysmDxdDKjEe6ELRzS9afj
0ONUukD1xXj+KK2lnlPSt/N0JqD2dueJb+P99dnSburPsNatDZcpK77p8nMx9We5xHdo0ZvTWb7O
G3oSrGRuTupRQjOgyTItKmgAlhTONLyWjYWVnFNccZ5WbhjSbgLUYFzIrJc1d/ZPmjz4/48bmOY/
OOnvX2EWUGUpld1h7vPx+4hxWuCQtjTJizsLGXU9FPHIjkMROljj1ao1LWl1ae4qr6xkqxtY6Szm
xqAbyZaIsXBJF5E/k3GfC665A0iKdjyX8Go+N1d8uULuWA7WMTesAvPNeBplp3eZtMou/XqW+JZY
rsUvHC1XbbYmCVFa+yO6pEG+dxab8d9cclPZEgKx5ig0H9t8L1rNrwBA72O2x535HvYdtV1817Zg
rE9MI3/em3xm5pqBOXQNYWAARH801r/FNrEiJgabf734QSdALFrcTqwj3YK3VxKDXXDwBFanmf7s
p2G5v8dBo9Fn6SVnHtFDod9m57/V70dCHBgTdYYGJJVucgxc2pSmsDN62nfHF8MAA1VRqDjCavwX
u8O+RlqRbHQdr4CLZ1BZ7tJEDvtaicy0oEjMMubDGsWO4KCuj4S4FH0wzWYZNXO3pzPTHxfUh3Sn
Bj+5iLbTMddJ93J832hUt3aSYAvHcD7I0mr0+iv+9WS1j7mTmbeQGcUkAAkMxkPnjofojE8fG5Eq
pJOc5jISbw5PUiCTk+E5muwbBc81cG5ztk56U908Z0fadMpucdK9xalk4Pa70Dgx55U11zy5ImHY
/DxtGT8+cNktrYauc6KjYAPvAGZnkwX3ExB1XOo1ZiKefK5gUpLSqbZEwQYO5kEbuLEm63vzYPVH
hbNQzrSSGrpkNA96err3arLgMjwMh6caoMjoTBZ1oktIXZymQ+lh/CVl9mIi5dh0rYuhYmTv0/e6
/WrnTjvbYWLAlsa2+k3Jgvp6ZAvhJBgjJ/JrRcULRh6ZHOh9yL+sjwpeaOJAppxTJ0ANHiOpF5wC
3JcZE0uCFkSWRB5i1+gq+YHul3rccPjPAvErgjasG/1HftJWEkfhVHusnblHb089SxHkdqPbspmH
ZY5A7JG1xxziroNwbO/F7Ti46dw0NFoXrvQbzXhTe7Yst4/OfdYfrP6YOMWdYN/vBOByZS2UZ27U
hFb67FSusre1ABJHzOGnXLEpFIZd8OJrLFH7GvDQvigvU7AHclf9Th9EDOTduNH5UhJZdX+kY90k
lypFsd+92jw1at8wHehudosgA6gwjS1kXNRTF4SE+zkujrM6eDz3ougsGFO0MyJ4H3yQQWsIEIle
Cqf3sO+RHheMGlvOZcVbC35H0yZjaskerlXh0SjZSlD+w+osMOm6sLt6Td9wvldUG5r4c/n6VKDm
9AvU7Svfck4yZD0vSmJUNDjsSnYT+oqCO32lWwm+xTeDArZs7g9YWCzFJRbDcfBJ2wAVpbXcOoMo
0wYSJbRtaLJY02OlRJ4ItlESAi+D8bNMiT3tGnQKnnsnmZJ+xPyrvD+y23tGNfSD+2c9XNi8EhFD
TL0Ge7vPn1fJcO+u30da2Gqh/HTANxjxoh7oaREvdxttwUCbOUTBg9l7afmEZ2JlglPMw+DnNTiN
4FKwP1USIFCRZQ1cPjycnFEihMMoQlCpxEm9BDvyMv8L7l6D3OChF7Y/qPC/4mv2OCWKWaytfDsw
pxofZ79dF7wvCFZQJNRPvMvd55PTcddjDj1gTWI02yIoKRZ2jEgR1aY79UC7wuBXByzWgc/ma6KF
skkDkClSj5M0WdgaC9fmlm1TOZBJJW/87vP+mv/k45LIN1exQKFV57KoaWiRwLvsXOzD0h1AcwFe
vov1JQdG5sjh4uEKtMQSj+CB84N01phef9iwXy2o1uiUKGjiFLAo4sP8zEmdFmja1h/VHgFHXkkj
H1alki3OZh6sT9z6xeew1qyXwGEezcF85g2v8ses9zQHWtO8fAtvIsbDM6Pncic5nI/h+DpkOYZl
eLrVvwV6IIlNCTlxGCjyLi7XDJu9Hid0Kxa3WjgoGslhx7azBnEd61gLnZvoEx9b/WkioIS42GZe
e1GHe7oGtQms9OGjeVYuCuzXaVPM3PJ56EjMv0lK50P4anFT3D1QqSXdQJ1Lk1ZSYjFtvsCNOUoH
o9E8LTo0VDJ9EeYdFb72xBYaudKMKq80ezbFZOeNTelV09+fqCWfH1a/HU2bgaYO6LCInCi4hfRi
HPyIxAAmGYdJP+XRKd3HXtOZkQt6bKab1OmZbKfGxsY59lowlv37G4oVdelsneM059AGIUPXGJnk
Cv3yK6PolSxAvC62Efdp9zzdqrXhnrEeajzBt8KmSSxdN37e0e97dKTcHEdbV/2hD+vKoTBEL1z1
4RmkX20gH2BnPa6yf0CXJkqdQjaKLTitlXuvHQc9+6PMrWj0sKMQy3/PL4XsnMZReVTi7/xGhMd2
G2Pw6NbgEA2Ug3ctmdaJJ/y+EnUe7QrbEWGN7tGWQqD6Sl4OJE8O713ua7tMNhN/8fM0JocAMyyj
L+Favn9bHEoi/CyZojCG2/umwyqIrhraVfhgIo/Qb57z3SPEW+44dzCAfFcbhtHTNXnn0+icHnMc
Jzm2P3PaHRSUiUN4nLxxwJLGmjc2wAE+s+vB0j4+yyfUTc38wNo648D9MjTN4pynZ0+uRkO8VO3B
44BqahNyqJxsRGXLqSr6+P68fvNXKAfPY2Uwhp6sESywm02+xRpVXBGeQ6xUtAtzCRVFrGzcGX89
JYeXlfuNM7cKSgrppgTP/Sx23vpPjyhvDAFjvpSXeABj2ohVmVB57Wvd2sKGJffqQzTqNPCHq0wa
/UlcEV9IblEQUSFZeuvMHpZAS++c7rJNgmjm6knIQZPiHWGbaMb+ECz0jfZvqh3YedXAAhWMeEf8
4mdqSvMEcKhYMHdiF7KZmvmZiDa7IFWkc6JZaUCkIrkAvCnpGLyD6mFiAA7goZw+j0HzyEfRrkh3
nEY/uvu4lZ9p27UQ2S0dr2XKNOdKIEWjWgfzwRvT4qWwaC+mQPYEXMMe4VMO3yR9tbxSKTRelQ2h
cQRdKL1+LX/YXjECdNV9hImiIYc3/k6TM4KKjbk3X9wVzB9gInUcRjyEaYa2CRlywVHNoivX7+y3
gFuGPj2nSKPAun6YnKsz5dgrR36XKSgjCl7buL6VGlQmvhSVZgIJunP0M2DtjfI5LL1IZ+oKlzJj
ZjeS8XLejPTPmINaC3Tm5i6jSSXCCM05KQMRStTcbyLHIbZH1kIgVbA1f2LqBg9mhz5L80qsTlHI
pu+qI8ZHdW4T6CKjYECUQhBTgYX9zk8C2WSafLN4F/VXGn1HLmS611JqUXYwhMxBCJBmCZQbgJRL
capXs8GPvnB3hhjEqHP8FQ+FiS1VJZwK4PUu6xHO2FcadCVw/f53ev5kzA5nYOA8xUxSrfnMyCJX
wvKne4iO1OwSHQZWcZ2UU7L4QJ6nFOZEJpiyEAK1PO+gdDPkkKlqwdc82BHHue2I22b0Y47T3Gwh
LRT+fALeN1ndhhYSOhrVFiPTBOMgNYc4hpzRHunDQbLfn4FdUvfRhd/CuJ8swoFlqB+8scfki1mo
2zMY7xQielVY8w/W40tnGlmQZ0CBHqtWtWGKcAz1dPxRWxi3kquiJXhNZ1+SWwEYDWZDVa5JxuJA
9APPzcCiejtxumzD5m/eJtG0CTujCV5MvUUrTg/EMaTl7Dhunw8noVdoP2DwDMHECQ1HCLz3wwAC
hswB7giR93lntRe9/pBWHnGQaLvnnWS0oJ37w+J4QQaBr5hsMJ7T4puWrRfb+f5TcuLW2gUJUG9i
0det/UW5UxcdDQPj6UeHkv2pM0zAMkPeX3uZNJVHHGD7i27StP/XfaW3at3Fm/9xX7JracnsCX7Y
7hP5LNokH59cuz+Ys8rSJ7emH6zuMBRckX5PjFLPl3nQKx7q5Pjc+6IKfvI8LLx5UPiLjb6SXfGb
Hs5Sa3zmu07m2wxE0IDeV38zA3TezxqnkKAYpgeyP6Wj6PELPz0yu/TdtSdp7sRUX5/xB6bNjfyO
jfZHlXD5tML3jmdpPlILw7nZSm2XExkBrBjJr75KakEwehc+WVp52/Ib+tmbWQrJeui4Mru9s4hW
T8zWUqM+TpHNHaKXe6RsbxWrhUHMSPh8r+OqfuzWM8XT1XMwv8ftLv1ksDEpAaJFuh6yFqSf+h9O
0tN2hn7Zp26xhwJlnFUqfT2QTJBNbYNSx3ad7eUTI6USfX1f3RZX4LYMFbJ4GdOnJS1bzbxhNeEP
QUU4yyn6GKoMi9Su5o4UtM5ZX+GFKQN2BK8nQ6FOetTd+jjAQur2DEtO6U6qtsPkkiH0q/EYaX7j
9hVdeFMIxqWo7quX9YLOHfRHeOQwLGTjJd/UGfmKGZd2YsuDr52bn6fVH/r+u+8CPfurExeq2MLL
AyKrm5lfaJnubi1DacZC8wr13m6ozFAJCFCm2baOblM6iAheG8/kJ6VLo2ZsqmZXZphm17C5rXor
P89Rg/7eSZTWurjBRtAY1otyEz/2/BUrrpduLlBeIBp0dNr9DoUfzuJB/HnenvBK/hCNpMHR2M9b
vmewU/0TdVchAxDc/MlBTt5FRvlLgPnWlhQT5iXZZ7UhYbxS4Fq8Hf7UXQrPA9vcMztQX1PuyZpB
jHueZjglk00g2OoP802yEeA6lSfJyxoT9+rCT5zGQ83mew6/L8Q5MyxcleVsswWRwBp6NuAU1N/z
5iZ8jmaW6ketys9z0mRKpLI/NNT5xQtNhdEo/rWtR90tRSajyF5sH48JfdjE7G1JsV/LFYCBZGEG
TZPmtZzdZs8lgx7KbcqOs6NLQafpmxJ9AM1XJPQx695J2SZyyzlevZ2+pYPByVX3ZBCFUX2kHJAe
1M/M4VryKg/7rZ59T4zCqrrZXsRD7Ip+ClvRU6z68kb45BOR3zbQ1UlypR9gbfvllf8kl8Fjf2T6
kRz60oloU5M7xW5+np7GszfnulWFqVt51HRzfhvApDWxqZcC0UFIySlnHO2jpbvR5umrLmRRb+aA
1xB75b/Pj5T+/O/znbmLVzprX05M8SC5Hx1KN2GOF3X93wc9EBPl/6iyom/dnf91v9o3nQeZN6mX
c3f4gwbAWIH/+cI8qJeq+/SffrkceGmGxp25S17D6ZD/yS7iNuQ7spt9FRyU8PQYdVlF3uRG3syn
D+WSTJLxnCciATw+KK8b9HuP7GtQsS7Aq8xRfIiFlyf8BBIYjh2/diJiRWk9lq1DBe2/4X7GjBxA
+aWZzRtWfx0fReKYVF3dpevlvu08fHvJ9dPYaz/v6r9t4Wf27+njmO5L/BmdAoIqpgVLyI1c0PSX
/1LQQAN1R1IMR+Su1j7SGzRtIc6TtP5Ngfiv+xsdbZMeS7+E/gc/jjtRcBd4kVXqk4v6rYNy76p1
eof/46sstKUUjNzKzwccScm4lZ+/8gBTg91WGPla+x6+FKdbl1vGys12i6Dm3O9cxUtyt9ycBM3i
x17ApAiS9WFcrebFrVZPc9klQkrdb4lpHhyDI6JchvKvebndaFdQRPa1pa8+XMaoWU1rTKfYKUte
JFnH7F2WwTL5FdNTW/H6m+GFVAVEQ7s8ts3bwJdVtOrmAxQVtSs8Ph6ECfmOg0PEM7UinbF+o/H2
+V8WKvBsvRwz1cmczAp3ve9UwSgXJ1p7HJzZBkCz21FAMqkqGK3H3PvDQmZev88Znxa9mIMeCaqf
1yr/CSpXtDhCSB7M4U94eIzs6LVTkWQqmKqZNba5g9+t4m/go0DjNnOIdPQ6W7/vTF4GRIMGCOV9
sUX+Isn9WROou5Hd8DYQgR6b79JvKWRdlX6a7sY34hBHY8rstLJrj4H45Pj9XAdZAY9q3vyCMENj
KJdkAclehmRmg9JAtXJniNPEpCeDdhjIywP0TPDE6GBVjnSI4et2Flpxtr4qC9YMayvz5zC+56uX
N63Hrbp/neECi90h0WChjulyLOFoUAbso5eTCvvF8Q2rtf8WnVz0RAYzXDZwoW9eLKbCTq7pChBJ
a3f5FZkGUCdsO5J9+8D8AmddS+qsWtmSX0GaphJsHfq10h12FW73suKiiUS35iBmoZCZnTfPsLh1
/r1AioH3Hpwcdt1YTZiM++i537/kX2bG294b6U4t1kOJQWKoppvMmadO0pNaobvKBPrqCRcPzmls
+bqDUrUGSeP4PkRQjHLqo8zq9yAZw/FNyNygZwBCHuRObBwZeKILWqxgibcr3NeRA/rk0qgptAz8
LPUu6G7ykikAqhuIdyWdr2RhU07Y5Z46SC439R5q85e8vD6IVACaD+YYxpW8lNiWKE1Jnj4z+C4y
KTHe18k3vUGt/ErUPSVLk+4VHLqYR1/RCkxM5IiKX8nJGQQqNoJ81/VTc+waT0GpzBSZWICTS/Bh
XN4o78De5ORp7+vinptEDOxHV1B8YLX4YVE/DSEt+vKebB4BU1OrGNDVmIBczAmWw4MXoUcSoC0H
LOxNYbGavIQd4BWMX8SMHBTuFA5e4iRERK+8g5xzV7m5RaDygXr3aUOtOrz5Sv2TO7PBJOIR6xhj
ezsyd/ENHL4h0TkyEwHaSbv1A8w/kHDlHQGRCIod/OXUfaxitwqbt50yNvG+kvaEkAIWN/q+F/Wk
HOGU5efKGy9ze3ZD+ZSSI7/CcKzMxwpzn3XkwxqIjSYU1lCnu5Bmcfihemd0iIbPCnu4MY2se/dB
Rbuwgf3GD5MGeI2XSSZ/+3yO6Ja67CrGGMaLyiH/cCMf1jo9a17k86PAYHQBXdVGBJF/xgvVBkn5
wk9d5ts91f78YSF/vj3tKbstzWeqAJVU3r3iM/FqVW2SbHX2BzqlLfU/nwgPR170zUdQKKIqL3cq
/+2XuCL8sSRmQf+VXMA+bPVMI9+rXZJAR/b608t5Wf+PpTPrThSLovAvYi0EBHmVGXEeYvniiiaC
qIiAA/76/o7plU51lTGKl3vPuPc+BksL9NarA4If1ELiK1ctnyb/4oIHF0ndAiFM0eb9pvXkdn3N
u0/ljpw8NB8taD32121Tbx7zB+QVBQ7WMdQ8gxumhwXiatu4Gcv7khwBYqV6zWqwXfiSfTG4/p79
Tsh8Y1ca7dQDjRUIVPaH5tk0xfBkHL2Cp8he+n+jcYm3gDJLRMmWZ3IFfvmP9n9ofTFO6rPaj/AS
k3BH5KR+OtMO+pUGWS8w4oazeKMz+JhQGhuzvV7Qei5eNab0dvFKv5oX/nMp+62ze4Ud9w02Oo3f
fCP8xM87bsrHA5nDLX2w1a+B5lk+ChjH8AWqWvezCbUp3htdUO/v1zRP9YxVQ/2J/C9EHLPzuUQZ
tEYGnjtNeArkxV7cG3kDQ+5GyFJdPMAfMLnKSNn3AmVfRmbcLHQ3xa2Pq/l9eePtc78ObkA3+3It
24hDyqII5oMiZrmFF6Rx1ZQdeBo33tXdOwePkYDcosI/xR0gHZvjRlb27zD1uP2kn7eggGd1obzQ
i8voEaFRyhRGLojhQ7EZFAmkvzvgFNMpfIbFBicGz9NzTPkVnR34DilscOqDOujsuCZPp0J9pbjc
/jLy18PC8nZm1AlLP/+h3SyowkCy4h/V04hd2JS62576eqiHp82FwhFrfWQv3gIYXxgYMTLH+P8t
vax5n2ae7UE9ssiUac7yOnzJx7VItPonsR7Qr/hFfQDEZXfCfpds5gvFtwXmaJat5Sg8JpZfT1Gu
6ZuOfH51yXoPbnDHpJssX+wdOSq8Nj/mEjFfU2rgpnObiZggTUD6khyLLvv5sdD+bBr7WzbF+Sdj
R0f3w3GkxjSmYqy3GZQJ3h6h2CICqZ7o/J7uV4kZANAB/ubrC3pazb7l6edIvo2YtRI+HLLf/edK
9tVzxMfGhbtykmT1moVhuRV3Cd7roeX9ehT/jmyM7J98yMJFPHd48jrcIrn39Pu475dfbMkvlW86
/Js7O6CedkN1KEZCT04hRoRvYyUHnGZzGr75eAZ7AsrdTHdlxbvgZXSfTJ/G6Dshh33wpp9LiwpT
bqrsajE4rHDlPBYpP2Ql5ejzu9u4ngH6X3Q1Tpnu378BPLGr2GbGquLGcKLBm4ACBaXa0fpUMwOT
3Xnlw7UH2nfaZ2HKCHrhQd+XyXufRzkF1GavBuX66lWs5dVzU4rYWVCHJnBTLZD1bDkLcqaxsNR/
j4GY1Cbc+pCIseWQklxjITa965Hub/3SA1K9OX1ifbgYy5pHUiKPJ9DMmcUPLa8G92nxSl2PnOgY
aP8g2uzE1FNc+AfXLRI3YHmGqy0kwSJcukVQ+ktPm6uMhg+pPcVHQn7qtGcH3HMAIJueGnM9zw4a
O0G9Tskw7j468e2+QeI8IHpC6UUPXvGdvCYCtod8zqY8yC/TPZYInrQ0sJFR7Z8SidDSSN9o8653
47W0ueQtb66XyiD5hQ9cWy6sPMC5Lg/Hyj2ShCgbE8Dp4UquAg1dD4z9Nbn2ovraLw9ax1U2XEFL
hB2Uh7//eQwTVq0oe7rdTU1cfyEqGbYQBNXf7WPQ6UyJPV95qNW8rPrviPq6Fuq01O4QbNL7g07N
v/Tknbl9XFTZJuVr9W5/thjHvIXnkEG+6iVYJiP9vZ6p4dBsGlQmXrpkYCDh1BC53mI7TTGHZlC3
/5TmS7kwQ44e4p2ov76sdOhquf9Q3W1vUpnRFo1nNG279rRiX3ZQ2HTQC9ZmzLwFokBgbEaXd2Dv
QJTQHIOskSEjRpucrIAenu3e9ifwMwilZUQ0cS8HdObB3kityR12XqL9nl5elrrqa9hVHBVY0i3J
9tbOMsLaRFR4YJB6P7yXEeSQjzuUNuyBBSBr62pprLd7pgPA/lBhzf5uj4Oq/NJeD0cfdWhLgzN8
9lWEw0H7oPdr+0LfUH7oRBCjdrsBPA5YJYU5zu+DNyPu3zFlge4ORkD+Tip72rVieL10BQqUhFQk
/51XBNbFriNtOycWuwyrgf6amXRPFUHT0WojYm5f8O4e7JRXknXHb9u3r1G+9TsMviFMq5cMmzm7
CMN9vdBCMoMmTVSkM5vB9Uk7fa5/1bSilgWBocv1EZM/GVTmLJoSx9vd6aH8Hi3WaQ+1M4J1cCk2
RNZ8bDNyHhaBY4OgXeejXvh6hZA9r+G2JCFjb75K5rcPjMURINEjaiAiZUNVj98XkK9fSmeCXTnR
6cVWkWlY6a7c7utzZFLULw0m6TnZz6PxMp2L7ylQf4tqyihGu48CGz1p4Q3xX8+imuzBPq09TDVd
RIE+VAlK5CvEW7aBSpQ/vtJU8PR9tujsn44+f1qOJkzamnAC3EEAwjQzvkBv8UDzCHUqzICnztTw
UNBmLoFvfL2XjxFEEqoWF8eKn64dLzvLYnnb0Yc7T5/jXl/bUxt8KpsvrmmuB1/3NdSedqMXtFXU
bb+7LEAPXlzUMctZ6iPCXAS3twti9IdaMOEt0t0IRbjGrLmQk4dXmlxRkUCamqEERwzSb8h5ngFa
Bkc8Ox8VKMat/4KIR7jW9elplr0or9zTdrJitALgV6nRHv0yePwag+MeYFIPfJtbOsZX5Rxdg/Zi
sDyNT36quKd5UgTZ0FwCGkfCY6VEyuQJYCh1zJmFzBu5Kccb7eNBt0h+2iLKf89P9pvTCy//WngE
PhE9MmNJfg7LvpkGSvy97au0bF2wcu10DXlEmA/5j+bcv+mFaE4vyIEZ3wAYZhdQM9cV8Pb3ZXxZ
MZnjeccDg4U/RwC+/Ysg9bHqvd/33NhoYCg2nf5sdw04VjCNd8WAAdV7SLECEPIr6NEkDUQURENJ
1fMvIJVmQZDStjIn4ADG4Eah7s6vDihxukdaXzja5hBUOayTyXHHeDE4TTq67X2909+abvfsgMQ8
LyB6HPF7xY/qdSWNum06jIUryHTCzm5x25iEzbf+Cgfga4g4AW/JF5T8CEn59acHhI+YNqoqF6io
4tKc0UYw6ZbnRbs6DZ5EkeDOoI+51T8yoEhlkKbzcIcG+RQt8wCqwn1W9xF6r8b6Fy0TvBhTSi1P
MeK8EkcS9Dk5B2Oc95x+gIw/XeYzTJDay76heKMwH1MZ743PdHWDxjtT7EuOdchBVaC3Ufa44xFb
71RNn5WbPPfKSgFKBEVn0EFKpq/+LrC0DgijRFnfvtGS4HxRat1yWlxA0Dt1RbOrigCzp+Din1RQ
2Z+NQ6+TGRvO6wM+Aw7ZRwnfufW81FPI7R5hmTGFwN2C0vJFl7d1s8FpTdcjoznldwmzVcfyAOgV
zixIl2kaw4RT6XRTnECziqTz9vBmTVh1PMHiNP3Z9hlDiE2VEN5wBl/vGoK3OMbgyebmd29lILrC
8FbPnhdn3wzQBtQ1l7oCEPktJaxYNid7FWkXhPhg9OucBQq6GqcGUujjN/VDDpYdmXA1wYadvu9g
XRksTnN0U+ne89bPq6ALzo4iAD10sUfHUYEbjaqJuiSsQ3IKREHJQHlMH6jwBWrT0eY6ste9uIkQ
FPA3byhFWzgBVToZ3leKFdIPzWu3jPT1tgXO9oSS4mDvOBokVT/3b2W96SBnXPMPGySv6ijjhyso
TQAA1vze7aubK6314HAfHJjQtdFChp4wzz6fKr2E+p0QapiX9thcH/6lG2uj69d9MFdcfLynDQ5b
6Bfdf9mSxJjr74e0JgsH2BdU3rSZHLGjIGIJVWPcdm9Zoz3kqEiIfQN6vvfXax3WnkmJ5JG01NQd
TLjfSVgn3aUX+kpebg06UE9QdyNCtiObXp6DuM2UalmEwCV4NbcMiFoxHtByvdNczBpM1yw++g+a
1DDUwW+Mj+N0/Bwo/7JX33aVyfz+NUUwnMpQQ/up/16jV1c9HAo6KfElQhQzAh7enEuzt2NrDVWh
Rw9dTmExRsyDX3QAQkQBnjxkDu+V2q5+hInmPF1auNOs9q/EklCvFQ+VIJD5D//m2Dtb+YcJGFRz
aAUkXSEQTyoXXu7nc6gUU5Ju/3ICdEGYAQoDsVQqGk2HXi8ARNBM7nG4XaAzkFypfHpUlMlW4I4k
HwsbQwn6BpUY3ko0g/rqgrEFk3+qny50jvQLtYsNHbRTYHSdXjOW7B4wzgCAhDJ6kAM+wOGfisT8
obPJu9Jy78/eoVS/0HyhJ0Mq0wJc9h7H5N0bXukzd/vV2pozIuDdixRrd1MArLCzzr7KITnOnofT
CuSy/lOkVGBQwVicG3ewqqxlaf+8LUTSnI3y8kGwrqdWvyqnjUIPaP6+udCbr6vHdayvAXZosWXu
cWFmtYeSa66L16B8T3omZgP0ZfPdSB10hKlG4GZ96vaz03gI9ofNYHrPaq8yYYPZTA+Qb6mGPCd1
KAGkUCOBO3MNCr3fK3YUV+5TqhMky0/QzS9miAiKkrKT7V5g+MLRDa2WkYK/pbhw+I5P/9x64GeS
+h7W9ZgYcFwawRh0UR/469OYGPbsaIY9zYnbMS1z4wQe4Ju2hZefh8Zx9IYWAHH/5Kg/+WpiI794
98BJmESeoWBZyADquDuvkgqUt4f4yYlloPpTKaD3Gcvx0pyMVV30vlMm86DbdKT+Qv2RWIZKf8c7
t0E1NAew4QpPX2qGU5UwsJT7UOsOU2oPgzpfa5lkrlzItIB72Jx8mqZ1htCno24ZsjmhkOndSDpU
f4vi1bVO0lM8hoJg7kDUGRfUYHrTTX6bIghFqAZu4qursxfg2BVx5wf8i7i2o3OzwKUPkBh9OZm9
OREIjqE2N/YCjMHwiSxKf5fCaR1mc0Alxiu2Su+0RAD3F0EW4zdYF5CxmuANyjS8z6nqlwB/WCbI
NIZfufAa6UBDrTx02HRUD/aPyzi79oEMdkizAcQxFg76QXIZdFgjXIOVaPkQnvLlCaHuwmThPhQP
XPLKatYNIRxND4pa9JOQXn+usAHfR4ZISmjJ1DlQd076fV0V9FrMwQO99oQuBsgefQzj3aAaQngV
09g5wfzHwfqn3Le+Hyu0CKisAvw9x5xlOmi9athb62+HvsD1geiI27zc009z9k7ujzkwqqAJTjqp
3pcRppfxixbs1QwudMbjgqjz4r8vq57a96b/YIoSRl3Do//is7nNva8FKCvl1LadsuMri/orT2Ol
a/fLInnbP1bSuXwrSXei6ePXcaQB5dO9/O5Q7CDxHIFHU+a9bv+IXTmQom/HxJeWxmyVPgQV7gW2
yr8szQWtrmS7Jxc6dJw7yzPdjifXJL7TiLJw3E4v6xeEoeE2KcIFfWTPHl0DOMc5Lbd3f91JNgOl
HgLLgVhTGdTlg20H8zHLJwODCPD+zfAwlRVcldGLZjSTaEBeuAGZjrKu9vDkJ2hqMPGIYKIE1oIO
KQTvaD5aYRm21ty+oQW1Y1u7RBrqRD0QKPEZdO4bGKOp2XqvROFaw+IfHKrBdfZukDMjavFskIWE
IZ0BcDd6JRfkadQ5adW7Awj67fem2hTB8wACqYtIAkPgIfjBQtw1ID1zX11Ajbk4Z25LFiCC3es3
Uw2fYMdTC0hufAIWEedItYXFPdr+pg+GGJbzemUBf4crrI/fd+fl2nws9Oiq94Bk+T6gI63aLhi+
1M+VcH5WwnzYxY4RxMGwr0iIyKj7JgSJIG36P133HChJO+PvQAeemHVmMzrK4gwW7dSIdoalwIDv
5y8IWQ6tbmghSyRF7kV4yR2dWLcyk+3V60aF/Yz0ScfybMRd/pVIgeHMgifUpKz/2nfw1qgAPd3t
8LRKR53r+C100Dx6cCAoUlDgePkgSuukSCrKpvCCet/wYo/vKKs9g8QTaJfQhW6duDwueVI7QkTq
0KVltfVqw+/2gdcrFKYYPVw4JdfgMjpUi4BUMmno5vEOaNz5rGaWgPJ7ccjtot+0I0xtESD0dNb6
Go3te/isHJU5Bt21MGVbcIUIW4zvnWnDsCWcN90XE6HxCIJ66mqbcq0FReqt9Vs07m20GI7Jd4Om
s3EJwa3Xr3FPD+abR9e57I5fd/iKShd1t3D7W78AcTikCwNoAPNnhRwgO9A++U+UDyAnR7Jr9KeD
9McXSjFKhN4XzNXcxXJgP0iICKWo2aJY2Vf+pf5BRQ4bujxaQaH26NM73BNrWFN4e9/tnJF6sFS3
ELqRX/AUv4v4GAeOTDzsRqZnemzZ81oqlIKxDo7fhIVkGEFurU5E+3pQmvCAPIv24DRD8yq4Hphj
pi2vS1MJDN1tWudr9J5SakJS6MPtpKwIJebpIvEwtElfBDdn9JVZvptReaMfe9uOb9GTuJkEAq2C
6OmeV7VvL+3vq8GUkAThHvqG+FZjAhmxes866MGMABLSQ8l8szuxR8hf9N8AoZnxO1zc0ggZ8l05
uXvbIYrPmDA3xzMbZgDGcNWph4N3dCMDcbqPtZnHymOOo0LkEWXzPBmrAUDWowsNnFV55bDACHWP
u60NWLn/tofQcdad/WkEUZBmj5A9r8sGLzgkLPM7YG7aX9Aj5+2+4KL5gP3rOTieXd4QN4HhQgcc
eC3TQ3AarQdX/4kmzSKtOVTh4+ofOC6HfNjr+fnyPmDk9dVFSb2hqmgM88DW++YIZfPbF7/Qlt5t
YEHjy/w77FyOsz7udWLtwiCq1eYyO/LeipemQ2usobGB+dpyIyBi4/VWlxX77KEDa0UsAMlq87G6
FdFt99oeCHB5n4Ze4owNhv61dx7evraAe93sN1tevzJjRKh+J3R/PDwS+dsOH1HA+xFxnfsg9a+Q
6TEgYFQIs3sIM7rtF1S8OSal+b3xk1/a1k2fwecFgdP0mCbzsuvSWQ7LlwOUjH9QQPBuLIrzHJh3
/9JMiFOuWmgjhFY478mZOB6+FhUWXMppemr3KFsBQOz5Iljl1Lv7QKdkuyseEbfvdlpTGQ63322F
5AFomv4r9bYMe+65uzwbaY7/gnrFw67JyMlTf9glaOcyOxR6TtaAMZ+0jWx49l3AmIwMxI6OWjq5
O/YHG3TN4DKiaMrSFcV90zvuWBTw9WQU5a8KQ5A1QEUIYJvhv1Y6GIwuQA89Lr7TiaBn6qjjcZE+
UOHgOXgOLE5iHebUs7MARfiQV8sCc5YNqSVlor9zDmyYfiw7fz4FqK1EZ2Z59m3UWfiRHQEVhpbI
Y2MbKbPnQPs6+VVQBmfvsURAwNVceBzfqqvyfxsXCwhBsCfgPGNzD1SP5A8YC1CaFyVrQa6gNgKC
heMHkIheJtbcM6MmlCK4tCrlKZCwYmqSvBAybsHbe42EUFj85r9c9p2Pg0nlq/gtuERKlJtneB5m
8ZMwpA0hVIVPxIwAz2/KQN01S7TXY/l3tWRUWWB8geAkTLq46Fj7UFB9bpOG3lLjyMoCfYd9/pGG
6qDoQGaF8k/XEQxLOes66ZMfIo7C18XPYnmK6YMRXJloSb2950/hvYYNoVc9LqdIgAcSLt0oZp35
rav/WDIjnLJOwCC2kZEAjIJG6wJxohnHS9wX6b/qG6AazLnXyo4NPytY2XrCJXwb4Y3LLXlFDsWZ
NUBDh1ZF4R3/SZkLo+lfSb54H8aM+xoYxM3FB+lifsnHL4Nio30VJ2YNOfwds87dlJeA7B7UgzoE
jR/pwMt+ZUkZ6iD/S8ctaWsrRFdCDb/4ba4cO2DggQqkk9ekEMe6BtpX80Kfi381wF1QyvO1gRoa
X6jK8bfeLqcYypS2UfsGF26elrfmRYOFjCF4nqF4woUP72ExNHZlwAtwu5oh8/E+N4mY1Occa9w1
4oooHW9HADZCG9L4DzYr4gRlQYaGTN+KFP9dOOxhc8RYPqhq/8j+OVdZIAeWuekBLjFsZ6anbfRF
5SMO46MHGulR5b8Q1USZAJXJ8BZSWeGH5zVu64zYgRYY1cwESgsJkJNJhEF/3/LesxJaFd0wtMFK
4GDoLawFLVb76hxwGF0VRluClDvSK6N9FaCimdxQyY0IkQ8duk/2WIvLpEyqxKDRlEfKnHfi3aBs
I7BQ+WpALOTfmCAftGiA2CECDEG6a8HqPh10VCO5ZZhKkkCW77qzovsAHOZvb6T4OWtSh7A1/hkA
SdgmJgSl1z/rh/VApSuR+33j5RAtZSQGOmEA0tUR3Lew3DP7QcH+CByQN80SrNu3MmiDW3j8QrhM
78vrXXe3kNjwx/RQMtYZHMirY6++8iRHw7XcQ7vu8LQeihCuBAZv4H4RZrgemCOu4l8n2kITImvk
E0qzbaAvYOFJS7Pxs6g3vByOK9h/RFevPXKqLBdr18aQWdASaeM8yqLthvWaqtSQIKPQrNM2p8P1
cI5g3dPZzBa0QzWhlxvUWGjZxshgbpiQEVJXySddmscMMZp1Emkh6j6pDTqnlxG88oRyw5m7Y4+t
MTR7nYI3944WKEAKvujwbF7A+vSgN1aGnfgERE/1mQHxjl8HUnO4pcP0QZJOXCkPnpJ2j9Qh4ulB
b/6IsXoJ8D/agOoPuPKfCkAFrbQBEI8B+FiRuCPeB205KQfNpb9NeuQw20SQLKAvBuANBh166tKn
J/mOpPFZGA4VOLqr50lKSx69DvqgR9qx2aSK8gmUfBD4Cwr20M57lPhebsenn8xwyuDynS+sMaJu
iyIx6N1LlxS28CKbbKdV5uboSAjkgjIqZIg0LCbS839EtL/cF70Tur3ftOS71F71zzfFxGQ7NWhE
QzvWpuyGiGOjhN1x41vzbqffG+YR7RFrTKWTJ6LV8m3GdL1X1NsntLUjVHxoZJulc1pJgxqayRQi
UpUIQKNLenNGAe76XXCrzEMallETGYdHAg0nySZShyyT3vAZt3HG9Er0P1Cl7stxkmN1TiiKrsBJ
RJ2EWZVP+tKgeWk3F/9kOVVayk2CCsM5giaO0RCfqRfOPYTkD2OVCA5TRfKeRwbnsXtnu7YxJzZW
5nlUA0Lj8pG0iczpdggiN9gyLIYFyHmwM6dxkh4kJMwTFOa0wJq3lHJ5NuvDCAlOfhtfLFeeLl+0
GdnuTza6PecHoJODt5yPEjJ7YGzIG7KkO0ciJzE21lwJO1Fn/PzILq15yt+bIgvERYD+4pF09F5z
IbxeSeO/TLaoCZdgChT+pKYsZ6YX9LhzapyO5APcK2Twco1qOq3H0Jx2x+lIzlsbW2OhRDKUhNFr
/CYnkpJ1sh1iptDwEviHGHW6lCTAvjk8S0ScRcTE73lLqmAOSQKQ6lNCNeDvMeBtATfIETQdBokD
qCnJaoH1pMAwQKzEDK9hW5aRgQX4zv81izPNfWBz6yOHuHAF8LElhOhFJaBBc2H+pHTSLU8ELFF/
CXMiXroi6OECnjkLpIyWhr67cYYEqSSoDQEeAXEAxiYIpw6WQfUqQdSIyX/GxqahhiwWUAxeFhCi
Kr4e9bwaJUfcCZ5UDJkaZJEaXA5agL7xJ/Gh1oehtaLtiFxL4pI7wdR9QI1M/3laeKhbiKo5cbNY
y2uosE6yjhTP7TG+Bv0LCNC4B/GRqKVj4iQmlPLzbYBFFRuPFhbKYxFaTdHRV3DadIuRFv5ELBLd
MJQG9GlGANXi7gnEJ1Cg0n65f+yf0FXxZxyYc/J0UD/l1suGMeN29UiQeFDG2uElhDq2xoGkg/6R
l/8I08m7kLCs7t9AVsBI4LSQvwmuuHQ71BfKj02IUG0097nAMnoSIZ5ndWRTJW4TiZ8M/0JOQ2hE
2Dg5jRsYWgw4YgQOQ3AkdpfwMpBwR3ONTwjYjZUAEtgVZDKVjJdHdBT01gS7kT0l5YoFyA06fGqs
z6NiBIyVmM0kMpEATOIGYmi8DPcukRsmIijyJ+wanOrfT+Tu9oYc67HAaIoEGj8fiq3cG0os3qKm
8ncPEL884Ig41L0lTgdLkOOvlDCLzsmdE9v4xV582D3+2xFye8UCqdxkeZ0Wt15SQ0Jz2+tE3cXj
33FHTYcToUclKhEeC0j4oeB129k9lutkl7BPJCyRWIXIhTDF5hk8yqcS/ykOm51E1CDPqQf0RY+7
F9JiBMsDuqYuq0pzArkBknoCeIAJrPKF9SazCJiiG+QegWk9htJGWExxwe8CFzg/o2pIlod6O8Ad
UFcjhf4mdOPgHdL3S2enlTFljTKKF9ulGG4MH7VQdi4N8+APyYQpFANzR3ejTCiDsboYIh4r2DlZ
BCcIiyrrqLJObdxOMYz2vlpAbaO1Xfk1KYjOHcwQqu5XSl/EwMWgm62EB72lFMRqeBKs+Joip18f
ECQZyS0yAorlvLjowsCC2kPAjh8dwg5lUPmnA6nWmQ7QQfavBBRtjE3PscVZdDqwV9jSGpekj8+J
GDJ50jPWiRT/buTpi3TKHEmelJMtZQEFIHBwcsliBTvzc8LnCSSAypOMoV3USrAdHFXKXUTeE41f
9/hM9o/Kp+f0fWlTNTgeGv8ywGXOK/9OKMjoUYuXuMfdsaxcCRSsBRcl6kNgBz2BMHTcY1gRChxD
NPGYJAFqCbEc9psyYDsh6s32k30vcVaJhk2AL+uwm+QR6u5UjWSTyg4jUPROOzFfNrp4EqP/7SuE
ydl57MYlyrJs9c4+HR1nOl3etJ4ID+UBWBfGpK/SgSMmJi8wPja8Fi7s2RdMpoDzumE57ySqp1qV
jzk/EqYIFE/+vE3FOoM6xP7eAP1Szvbuv8AYf3M4j/iBzcmzvwSYJ5BUqOc6jSOB/PHnVJDCJw/O
py/YSsHuMVA0eJzwZQcBz9nILNHufANGImKooieDLIhnnt+QXyMxO5DVHkumSpCzvYS5Jocj94CN
YETa0OREaG7Hq2ZkdpOu88CkXsn8yLQwUYwiJzbAEuMXKFASjJ9JkKrgMaP/4Zl+4UF9eC1tpFvJ
zK6kosYXCRR2kNSJZEYLLzyqL03/9E/H8GmupHT3RR3do3KqhgWbRvYXZltsAaK+nDjQNzfUHW+H
Uwf3UBJnmFOk+pmE0HPqb4HIZf9S4sBmDDyaJda8J1ETp84IkI3a94aF7sjZ0AJ2bB7p+zOQOByP
FtPklG0mKMKSrdZEJVGfRMAlkFkB5aEGw/IeRxJlSACEBpMg5aTmWXDqGzIa9aDFVUKLWVy7nPPK
f/I5Lpj819DwaamTH0ncrFHHeOMPDFYp9yQ5b3eSwmebNkQBaMS6k1mLI2PCGuqeJJ2Ce6Htis2S
QoRJUXgj9+o+v/9AlRg+RnWEhAaUCHqNWl91y5nBS0jJBJ/gv1enn/Rnu+8GtMvUvQ6NSCJ4C1IQ
LHemf1Mtf6+2ayk9yOWBZiOakHRO4cKRJ+A9j2NuL5X1088lpYzA+N/lxdcwqJLtc1m/kpxjoiPr
BwgNx/w2eOXEDajIWZEcK+4lZHVKYvxL0ldJxW4Qgl//nrar/4hfl4cVv8bCyz0HbTLIO2jqvf5R
LjrugEdwHq8DeTEiAM7t45/4guugy29jIWFfUVaysHXoL9D+o4WJ9onp8duylcQSoRglWbO8GcrN
9eA2oJ2xBHaEZZALug4ucnFD3v1BmRm5T1LPpnAQXJZE0Ur0n/Trc3FHNDEoASLtIm/RXUjeaGyT
7TdRtEeMSL1TCQFZogr2cYLm0NyYGyw44+TZgLKHHuw/cyORtfjJT0ycsb1AUpClQHQnvyCDQ20f
MCzeo0zqAwkhgB92ak3Sp1b9Grfcm0qmwDjeSAJIzAlQTcmwwOVHyOsDv6z/gcRMI3J30ipAjRIr
XteCs37z/AZavd0NtaXlw/0ACYtVeYfkZZSlpKpFGf1T/IGn6N3mf4Ww+1w26ZPXsnieQEGF54B0
C+8Iy00CUai/YbmTcBSFA8oMBJk0eI5gvOUCwZaCXm6H7UhAsw1HqMCTVgnR2Ccl+zP7UiYQlDc/
pfCNw5BIQAIQOcMuwr1riURkPcVB3THT6qdQ9qkHuY3TRQRezhFVLh9UJQGSPHImQn1+siPSClJk
DZeCBCvgd2ZsgMXVYV2gFkl68ucupD7yKRVR7u+yd2STysaTfWB6l53sYqJTtu1twDePIY32iXIZ
yiGxrvKpbEio3NuI2yMZIHySdIlkRxwmcZeYlXPy99XD70rqpvKneGY8GSmURGsUQwi1xV/j77F3
Fabmk/jEx5FJFlyRE0teXEWS4IOa4d0pWnD56GGwcgQpf/hqhjfwGe2BYMdzPM0fcB6hJZDGJTtM
sljMJBmZxHUoTVBTvROslqyvlJrzTYGPUAdUlKmtiWGSECun6ibeAYqr7JqrK3ZLUCuYCyqQUuaS
p1Kx3DGPhwqc9SnoSLFWzrREcqZHnpF+SVahBdX6+smd/jInbv9alk4WSyXmJIJnkYg/ZP3auFr/
BfdsGnD3ArImZCfZeYcXcqVtBBME1kv6IaLcAp34AcAPubsWY7N7wZZ0TFvBZiAhBtmYoaXF5z5/
klkJj98cRJZPrH0lRS05dALwF/+g+8q+4OBKbFdjE1/DHutwH0vVmkMDHVC+3t71R3UNKtbCOsOD
otAPhoSfYMm5tcRMrLzJvgNCxmpSymTR8IqQDIUUiY4ZZWapEgsNFG1yiJAwPHEWtP45qN2D8Bmt
4EmhRYD9wLMIFoRXAJwasy7vc8a/KxHeZkeETJ2QCrIUReVLodgtBW8pgZfBFWq0jBAQL8KFix2A
CEnhPcihwD7CbcRYhlj8xZ8r+/sgGjdfggSp8z7Hj9mV+27/PshtpP58jqX+3BBofw4kh7JxPhVo
PiVb5OLqvFnHI3bAD/5Vp2Gtc83yLyS53cKTde2FclnG542lBi1/tyFxm/45bBeSQAEh8aGo/8rq
y8aT15aIQ1a0Dc+bDxDz41Ap7A75/qXoG9E8omVJiS8fah3uyHZUD6wJmazIbOdBj3/Kz7PhiUIg
Occ/G+wvR4v6In/r0jFoB9SRWd87lWaGRYByIfut+c4RUqMZdtr9tQyvu2yYDe9hb2STuBDpUJLM
h4giM1mg52VMFZJHJfW2E1SIeI6cPnkxOcpE3kO86z9S50DszufrfxvEc7k0eRyvJ05WDJYYJvGT
PFG+2WoKh4e8z3/BHJJAU4gpUlwTgkuJr9lOJRskKflLCTUcFwEy+Y6YM4wX5kcHlyA50YuaxeX3
PdhGwkjpQKAQnovsPanb3SSa5S2E4EThAvsqUa6ExQDVNvJsdDPG8jvivMR91YE8Tzg6zVhqbs1Y
HT4DqBJ8mVDhLmE3rKdCc3oGLcwlg2KWsZJnYs9IEISbJcGf/Fye3xK5wa/heRaECiFjWB9CBigW
+EzUEld/TA4JF+WLgsxMeDzyChZigPgDfOPn9WmaEGfjJqdPOHq4ilAHIio/MlYdVzgbwjSTsvcW
c0LRMLHWj0QeM2OqhIw4Env9F1Rmk4J/ww4bZRMD0gZiNrg+wFdUyD8VNiKAcyLxgKRJVH/xBg0u
TrKzxhe/wBd/YjCwnBlmGYPMtmtDzhi2F20/AnaqAoSZOkdKjo+cu8/54zhphOBiwDHa8hg9FRnP
UVAz4cAQ2Mmhk9+S5FgOj8HzVRyAVCryjTiC8ld6IhfOOg0kmkLyjjdY2HbQbfuxmLjHt0ShyGR6
2BmujcaLHYHC+tvGW86StM3Zn7hSKffL5zandzaYmFJrTD2NrFb+/ucdH59yk8QB8i3FBqkGEAci
3MZLSQD56fzRnv87LUyjpd83pLmHtaNWhNjpx/8MjC8JnyUZeSzF0BxJQvJQWnom8U5DOsIKsWKy
TlJD+JhMalnoiw6xD5wryROhh4ZNdImFvwJpcffHW2PyGMGNEMak2AYmKlK97J/sCB0EMurHyDuS
pKiksZLSChOt81UTdAkjjYTuwwYSPp4Unh5ULUnfSOdMqpd4IUrMAUpWnwRf0ve/3SDZeUMz4q+K
8lddO9Iu6XliXBSddQfjTlxschmkouQyEvVkDkfsNSdP4oAIjRG2HTu5+ZGrRhmE2Jet3KEmDpy4
jO7kWDhKPoAkrxyw5WsnBsAknOQEf07/9D7lvHHm5ORep7CmOCISUiI9I4f+j+sIfxGcNsd+wIAx
XuHyS0DI9x/vD8bqJ0gUUulHD6fMHdCdrrlIg9uzTzQpXlwYpOXu8uEKElnyq4C/G1iKwkN8Q5MT
qyK0NllbVhaIJp/PXqMygzGQ5ZUz28OFS6wkMRNAJaRdGeH3+TbiOxldGz/YlxJ0HFefWopvUhmV
UyktEjEYQpf9i7mFsiqfQAis9Hs1oQ3heZEqiOF8820FdXL+Vjka5bdkghckBETYQf4vzyi+pbdN
G4VOC0ynTt9woS/xEkhG8H2N6uRG8KD6LTr8B13AX09eQN5A/uxBTy/6L+fpKxs6M3SfPyoJyeeF
EKdo4m14c0WdQfm0c4QGJTIPQpLqBm/6NAgz0KEWKu/pP6LOa7lxpteiT6Qq5XArkcrBcpR9o7I1
Y+Wc9fT/Ws35zimXkwJFsrvRwMbGRgOPvcOMpuhVgHjdQBnUojgy1yRu0G7Ak6fAmEumbtdqLmOO
9GeRSi4EMsh2T/mcHX8Zg2xH5H+atJPisuaIK/gT6UW+i/SN8gwqvVRv2Xq0iwPPO8P1Uk41QHVm
3Z22UNmpn9GmjU9tkotd4w3riJ05gifQySkAYJDrpQ+BErcCi/Ty1JfaNOcea193rXmf9Ao+tgHD
DFyr3CsMUjbOI1DTzdXlxMmkOi5FeHCqgzk4/GKghh7/eaGkBL6Kb4cR4emXRsRkOWYStAQleEJl
MrEsxDQGvNi+hiJIV/YdleuwLXDgZIGmWI+o/rqlGjQmiKabt9/3Z6xL8IcF24Wsr20zfoeRlt8Z
qZXEPn4vWo9JkgEMfmkZeTifdMrCPxLoLgwuzFhhblz6d53nfEgvQivyQNRBcCC6IoG4G3q4qeyI
xObKTj+IIpztlf+D+/0s8lKU4O746/pr3GFaRciD+PaL+9j2XUnU6k9cWqLX62+GNWbzP0aNFSP5
gdwFEaPV3QXGNvvKHEFOxflAvV57xwpHoEktgSGAG9Gwn+P+aXxs2JyE0uwO3KEO9CEu0gzSqX6j
PnRDHSliyr4Q/130miibSxE8XQGkGJTsGqe3u1sa29yybjiCo8RQuKl6+x0MYx89Mmlf/E9Pz2P4
q/CaYftCQZ/7ZSySo5GEJyLU7pYMhQVoIEeyXZCRxrQyUZYfR/DtIzs30g8A4IT93nffhZxQT0pK
QjaYqfBEK99ZNQ2bQZKH2zXbbvgSeRF7WbRF1XZDt2w2s7/4t4DdCHygUsUb3Legt/xdQX/YePDO
uC/8AcrxOm64M1G6iqsVEMWeUZGOF5lBVhCUoX5qcqJkRgs5/sXWUX+HZ5RU/WrVDa90Go8Nq2Op
Cv73Zvcwa4/NNBnna4lZppjqZa/IVpnnW0WAOUZGE3P5QV+YF3iAEICzfZCude64y4qgkDjDUyjA
2dGjLbxCvsThNnoRXT7jeMsFcOM/skuTGvqj0wwtooSP/vgkiUDTgRC267ILQXmrE49mzU5v2Fr4
frDr04aJoCyHB2PIdPsek3NZxY+efhGhBDFtlj6I+k2BcoRf5EAk33P8I8iHxLc7eoAZ6cpgAlIF
/Dy9pZszIiB9KHQpgT81HtJkjoNT4/iiIdEXC4QcQNR0CIf0QhIgNvHlPCdyW03FZPW4DIN8fhvl
u4sm4U7tNDwOzIHlOMaseW1lIdNQkPMMWe7P8QkfL3iD4oL09kKv5th6xKU2hByPgL9zehMEPhDU
M/fuoJLONE+08DfbJJQDnbXmQ7TXi85ymYu2ZJUSZiGHV335c31elmrHIU0PmEcUjjOquuB+nwZu
xhQiAeO/ON2Chx2V/+rhi7G6NZvhd7P2v/Ozj5T/Wjm+Dsi527fP48NQbWcYr5hAjr8Q92jREiIS
rQ1V30/68evYunMR3Uw4oRzHzeJ90QiEI3uSbBRsHmLxpQ//MhzyP+fzfphiU9E1KnFtxvpUWWN+
iP4xRX6+uQC9HM9T1ovAi25ZtkHy4EsoHmyZeIk6OhYc0IxVacdvLab2e7pHfzPfsAeRlgChUS1Q
2w2LdBCWCApcZJBdINw24EYHkMmpMNQ9kv3mvgP/6sUp7HQCg8GyOYjGkNogz0WzL8YtdqhVdDMh
/UFV3RsmD7Pn1wFjl2tV4MposBIzuGc9aZw0ia4ZIgP2aRyUib6JZdJn9uo0YISuTLquuJLaSOvW
rK/XkoGyJ3ihg+PP8aTCrHXOAs6FtXBo5H/EucnQdU7OPFZWvly9DqSMCWXL7kLzh8VuyFCgaF0r
vRIdYqd94PgW35KLSCyvpkIbXflzNPn8gZkgwk+gpwP5B6x97QikQaiC23PDqdjhsGQau1gtL0Sr
9DTzUTb4Ml6h3sqRsvBMYx8pCJXDlUvX9xwiy7D4E5GiY2vzLBqxZblt64+eC2odCX5sWS+aDkfF
wMMgym/NBuEaoOrxRWPi6B0acNgdSj09h1g6oMMvfPmIBXhAZSd34jo/DKrgN/0jumwFHNa0DuAc
BxHqEJg7UNhwGJ5qL/on5hyg9/2KJvl9bGls8nUHjFL1eWvbvTOxsvUTllAqorJYvi0Tp9r5gAQ7
amf6OBhLavlm7TS2zdSFNMo5JWkdiZUhzkvQJAhrPOPPMwgw1BKxjRSQvdMLNhcjyfyE7ZB+1wU/
0vkPr1xP3J3+1KVmlJ3f+DksPUyMS0ypg//+On5fwPyMrQXvhI43sLOA6sjOPMjabUXNXbEHgxp2
K5Dnd2HCMokbV7Hos7hznhWyItFH7+k2uunUaPiMfJHExbE6cB1buxXcY9xknWOc/45oN/I0+Mbu
aSrX+JWP5HaaTAEof4NH9SwMrttaoBuB++L677yNK8u7lD/QEdJJdh5mX+TVTVsI9LfGuNYXsBJs
FXdq110GqIBiEv4u4mzpgrlNpwlgcHXxgfDrAHhc83irAJapQWow7x94Z3LNpouR5GRb1UqZfwAO
Ir70pnOXAJFp98LVJzcTcFn3Di/Ku2Ve3KhQ3Qr3/AUZzEXY+bXgbt1qtOiq6XVJ9tPMXaR1+AD9
GXQpxftlO3FEHuZzQxLD3Jl2T3KMIZlSGCDxXIWOgOfprEl/6RCkG/rmerp5rjHdPv7qh+kD7uPD
iGf4e4ONcPeXpyc64Bfom84E74LjEdBbsSXUXxhZirp+ToDE4zodntHuZtVr46A7xvqoR6DVaQNF
Uvrm/BRf9WLQxWit8W/wcD7stH2EXiWPxpBjQ8gheEG68UJUYRihIfaEoTfp9WmbhfkTVxa/u6Wa
U4kPOoZAScvkR6OFcUQByfMgn1NHE4OZ9WkyB9lETRf5uqaqG9PWIT7TQIUUHoJ53VNbMQ6fZlY1
N1yZ1QEeytjU5zycc09lwkfjOkkD7BrZGcgm4boY3b4xJ1CHhfemg+ZeF/ZGVpISVom76EiNUWxx
DZnq0A9nS8GaxqCfKS4eHkmf8Jt9VGYSmXNqYN6E/TIkvulSFSN1yVCgGgN8IITgFw07QpytINKc
nH+S4TA3JrLmf0Ua5ySY24lY70Bm5NJyONcBIzCTKQBewNjb2MSAHLVL9i4jDX+HeDRIgOziwpeP
q14SGNsszHILPhXTG/IvfoywoVMbS8NYmvtzXBM2K2Q0h7hc4bEK2QwzEow3tcG/qeaVvd1A7/S5
GbnRUgaL008ISBIKRMGtzMmd/ZIIoUmULlNpinKlCFkCthNn/ugLe2NdDOKAmYHpGeIughSaJ7Fv
G6R4LFkM5JbCrDOWFBR2YzSsSRnmdHaj4pspszKUNBG2BGszOoRDwOI1bDLLLgUrQRlNfhVeQZVf
OWMCJB8n70pmtHVaRILPpsOSYpjiEVaI69SLM8nl6Ra/gMy4R9qbO5bHy5bwYwDcKUOP9TLIppmS
FUnXyUahETjAnAf1LWFVuGM/Gghu9FR9SUMxVafljLXEak4EHZzPiFBG6bCFJ1CEyU8Xc7KiXM6X
MPjiCw56Cb1Hn6Nokg3eyZJs8rPmqQYtHhf7EnZoiURg/BQQJECmmDy0GKHHXIv8sj5X4GCbc953
DP68KMfEez/9mP9sYzg54Anch/Gba99vI3B/y4CMzAaa2nRsvYXiE8y4L3+e2zqWyXNE9HIZDO/9
+ZigWk8nPqB7D2Oe0egdZqOWEuZkQ86DZGEDaHcKR0U+HC+iwLiegWBJ0+MwTyRpOcZu0f8GEvcL
4Uec1DR0nwOrTQjz2lfpSSfZ+I3e8PHxb8BmMI9khodnBsJNTeu5VvNNJTUxOn1s9sAA4S0+dqSt
AZncII+Elv9iwTrETa7BxJ8X6fw3226rF1dgepgAFvtf75Fwhnds1tLeummM3/gJ8S/0avSldGzk
mgknue8CyM5ELocdxRtqgta3+1ZXbLrxoE8rL7fay7VTYb1sRuIxAY3hzWE6j5zWyVQ2XnX9AxHV
84ySB4SHBZXOw7reqBnNvGgNHNpkzF2ADuwUsWKyvXlOh5U7cci8qmBFYNmF3Q0WXuDlOVOoK3NG
aEk8togwT3/BnPW0s43OLvICk0vWCHGk4BhI2dyxSXqhYWbxbueclw209Q4uYX59+lv+urdvnEgy
wwCRdoFBI+7k1ykCjUW9K3CI3esSrMWfzkgHxA8VxBeb8Yo9UU/V+1vhL4fRE3Gai63xH8FHkmd3
hWxGCW4jvqPVCKYN4N8LcyS94bA8GByfkcB2mPhKqNcOaPJBfoAfg4Mg+fgyYYXwdmiL94b3wsvz
9rooOHVOXxeFLkHk6YM71cKLlN5XbFinm/gcyS2A22zi1yM8JrqMbnIHQj1DUgPTXSv9i35qu0Lr
MK2qr5F97E1CAQDXh7pz8tD4sPw0saxQCYytdxhN8H4zpJ798qzE1dJkiaBLD/4xBsI4eFzqBPpw
vvDVutCjTBIUKKf0vLy+dHv8lSx6F796YP6XY2gznIWD42R0jnCGDAVUascD3w3NPb2ysSWAqFLm
4zsLHhY8Wy0yF+PG8nn1lAluGmHr74n9lxDXjdIvb4BZjCTdZRJs2R831vihegsJoHfAzVcfbqyH
zk3zyAcuFe+J+ZNErTlurT66J6/fq3clzcHYnRxdBz/kze8kbsdX7lBTSOgfEilaqXlz2oHWX78C
KAhQhd38wxcmKUktTkhRss+j7AfLGl8kJCgvAN5FahnOBEp7EHhjML+IZoez7zPItltO9glRShx/
RC+RdgicmGk1i2LaCstW6OfZiVY/6T9qc5ahI5TNlyIwN4V7MW8j7EIqRdwBV4MOINRENrbq/Xk5
+EbhN15S27+WXLIXrSMmXWUTZAcXk6AdSmqUM+eRcFt4Plwpork4VIrJXfv7dvBlKKUI9+afj/Va
GTnEhgfWHRhQ4B4HbNd4y0fCJECUjQHeP3u8xEVLUp/XPr0Vl1T35yYKyKnCJ+BNeNHcUYEmMsa2
uUFrSbLBnWIpq+qI6H+A7ijFZUv1qU3jQE/U+gp+icnJe4ewtmOkHKAC4YIQ2BrcEkmDi7obk+AD
afvg5XyWgbXY5+JvUgQor4QvAGHpIv/Zge2v4QH7YhF6v0tS2+R3YpVNSZJJJ47ddsaxzAE4E4CM
stwSGNIkoFuhLQwXeCrh5HvArPydXAzV6tArPJ1UK8EeNg2Lwc1H6jv4HuvUCKNp/vMhLDGLIUno
8xBeE7rf/h64CwT0iKt4FFBd8VsRXAuMTHniWcsL4I5y66xy8ybQFYe7KiS66AFDclb5H4EBikqv
GFb9M7KCfDy3b2AUz+0FZ6aUytda9+jxPI6EHW/qPGKjac9I/Po5PnZ4c0CFbBIUQ/hmM1wMfw+c
ggSLA8jDv0uJ6V/oqJ4ae/p7DISnPB0vnQt0SEmtM9KHYb6zB+goAzXsnvewTklkN01Ac4KhxNWz
SsFe9ZzAJrlHgh2mphN2qQf1rBwDBESAJsRUHkCafqi8EBlhpHxBZRbxrcedNs0NeHLjWdPd0PCH
ssH9/9bfxPdXSvIBUmfPd+BWuTjZ+up5+keBcnXDZeRUeln02IWJbm1BMGiWKdShd3EamfMxYRdx
RQi0jnV06ks1AbNSQ0A3HRXau/70KQlLUDuhpvvYyvO4z51bpqP5ft0A8npWNGcHwtUb1R/NAPFe
hmWuydcn9M095wVTl6sWRBLxSZF1TGOqUkHPPIdqYQ7TtSQ5eK4ffs03FkjFAc810jTe4MFdvMba
5Qghczjeu/g23I4IDp/BxMjMQu7rCOAbNELvw6XW+VY2nSzeFwFl0yYXyrz77TMeyVcZoxo/zzGB
U2KzAJw0x3/MnmJhCTvzZIMylEyYeXcyG66XAYn87U8WXUDuqbqvEQIzj/Wq3cP1Ygr46XgHw3Lt
VJe65lrXvVhATDfpI5FmXOuAB7zqZx/jUvCcYbe96WQFn4UdRixh0SoNkkImwyF9Fq2DTpaRihme
+zOl7oRn/JcYGFzlQ93yf90MPRMSiO/+rUsKnVPUt0SyRH1eROIC0VGnDzZfb0l4DAUIk5J6kvC0
G26s4MSDTPOBNwAMkves3OmH17tv7iIzHMBo1AXo5mVeko8tEQ2Oe5qxENvxSmISCoiBcBPGvohw
wkHykJQXcAtxDlH8CoYPV5jYgT81md5WHQGC0ck2vgWfikpQa6q4rWji6GIa0eiN69d6tvf2Hmqq
TI7SoMyZGMv6OJEFHFv6gDwbyz4+KXqnRIiUGlQmR5eqgJfd6E71qZFqwgzUDZTMq8snUGJEmwIe
14LNKOgv9ylWk8+76In3pmH/UtTPd3AeuVSO7D01AScH6lxlR8V2enzoUSaTqOe0OAnbfvxZ9bCZ
HdTrUdjkdmnYNfB+HZsnOSYeGE9zyltpKRzon9jfEBRzWKpCKfSMhiiFCIAuOEOqn7j11kAl24cb
w6ydesLM/l39hYoGLko1BGF7j1aW5BahMsP+cip46oXW+lTdmsfimjKtzIsuM3EGDp6RueAcsOkv
ima6q8xTfdpQjeGAJEMSsC6OZL1GuE5ORiI0g8Hi8dYK/jsbmOXBw2KmwksClpy2EfuW2QUuRHws
ximR8oYw+Bj2IHLbMDfIwwubKRO+ZJ0jtU+kZ4pv84N8qC9vPqhaeHSmw21vDZB0QzlJskihY1ao
QGEnYskNlbFJBz3NmywOcy1kZvhePSU+ot5euGy9Wr8s6CtSyldu7Klh/A//SXwUfW3XALUwA0TP
XLmEf3jLiUdLXYyhdhJbWbTkynLWOeUNU4gC2kjttlFJi/DKQxgDM4lEpj6VLrAu6rS5fJY9smzi
DLOqg/tKYJBApnr0+OyHau8cL/ue56ZFXDCiVsDbK7aaOPQm0dHH4d6Xydw7Anq4CfACW6cnJcz/
zr80wKWeA+DJHsEG7lToBULgnsjNRSlpV3vCqmxS6JMU84juGiW5olMBThIGKtN89cN1QOaUCZH8
NFt872R/wPSROGJ3PZXjsNHi+NyblU/Qff8lG/hFggGHgfcVaa2GGaCs+ROUZ8jHcwoGVIYUos26
2+rYowlN/U5HMe4D8MaKuGGOj03Dtnj8nv6WibMlMOCrPe3ASmplv5EMM1OHWC2cvcR/NQfnJ4iZ
cqGjwiBHma3WmrCI2JlbxdjfKbY1bMOOZwmHxj1p5WYFyo0KGe1DlzGA9MvPB/ACdR/QziqUol8I
lO84untQ/XLw0CUPb3vyo+E39v6xE3GqrZrM/ATsE5NuuGC6U1Rz3db9RrKfyW123FBj3qZASLKj
BwhYJ3jnhks5vjH/KQIyFVD4ObyoeO6a2NQPAzPxsiUKym73BFl9L6GCrJc4oUpC3o5eV2g1o9AP
80myhPL7pCdckxKyZMbkUIVP4gUjGzq7grC6yAy5BGOdxcLtpA/aplVJlNbv38ZK6lfP+fwcHJtl
LGTjcWcwODz6paOX7ytohtl+pbkGJxnEqHmbuVUv19H3Y2Da17nhBVMLoLzGJd4wyXDit055k5LU
sv0zf6nu7TOZtMnmCzKB6ykncfpp0jPIJGBBC6BRbsNoBwCqUA8RVppENyXuzSDdqY4z1+pxrDt2
7VD+w8ltud9cNe+A0X2jjFDDD32AXUH/2dJVTHoLI09iEfpu+ovtX7daRQnT+dIq5PwSJwCS6Y6w
0kaejsYEEAbpPmALMGB2WVZIAF/rOxANX4uUEa2HK+8PUqYVOGHFUb6e1F3tnxadTEz9jiz681P2
HzMxcQ1nzeOY3k6mH/VGk2854uaHt60rUjmxJDPFUfgrykMhL0A/y5I6VucjhVDWpRHyrVxk6k8G
jErkw1Cb/aR9EdDQyAYQJABQK6gqsNI/cn8oLk927MC14BZ5k+CV0ESCu6ApgcWSqhoGaU8Mi+Sl
Ene0rbnUUQ8FQ/y1rM/ihEwgzSDwVHrIRnJORgcqO8CdYJ80FLS0AFYqapkGY4ZEBDrVDaogDphM
kCvaHZUWPIvGbsirIug9b6ZUCQ4CHdvQTddHm0lpcqXlae14OzqVnjeXwZ6rJ4GrEPZKxnXzl0nX
0zOA0a3U6KpXaSFJfPxZ8KjX+mcamdn8z1s4d1SloNQRhyBBffU/RNtF5v10PZfEbuNX4B3o6ywa
4z6hWrOEjBUzT9fBJ/zGPZA/Lunbo+qLCDjrCXscvjoSjUTe9RL0FmS4EKbC9/ETZLr424S47wzv
4F3IhRB3y5zx1fqSHiX42eEYxT7uyGs4dzhy5bdUx1UjCDPFIoSmDdgZE6H/fQlsnHAX9AXGT9te
hYKv5vSLBvPkkuhd07zJEu/RXdqHL/wjoVCnAqsCGzRHX1ItkdOOlTpyViaYWsIFSrZG0TNcdUvu
E/BSZzNBGvXcky9TGEmOUSyMTYE90DS08eIqrvyV8EOHHejw3mknpUFwhemhtwt4y0r1djgvEsKv
K1Z0Ua9R5zCZ7Wg8BUIztiK4ae65SArgdLID4rFAG6UVweoPbPk/JqwxeRhViKM8I2KZ4y/jDKE4
S4e9tMNIsreOsykA1TkS84wpE1qjyJMcLSBNQsxShkIjCvullQ/7zZU8scT0Eq4V2oGYWU29r9HI
67oIzciGQY2PV/q8DQt8xNdwdm0nNPE+d81CNN+btTWEb7P2NnmTuwjJ3qczRt6EoI0sNjB8aJLA
RxzgHRqViLsII17YatlucWVMu5rk1bVL8napkSeYGnlzdPvcPCi+BhA0z+er+bYFBKdmcOYtQ0kH
b1hnwJwFc4X15QowZtD3czIgKIGUibMWGBrYlnIytvvEg0yInewXXwR1TCHT5CbWqf021w3siq4y
N8D1Yypqx3TQDAgfWN2keNIMco45t9NEc89rORuvmBb0KUrtDRF03o2oPMXgbfPb5JkFg0QSSWGV
aI7rljSS88vleiZxFJY2y14D4MLfUDPiMk5SSmlKHTu5z2B/mY5aIOC0zqqH2fiQA+dLtU1OTa2M
5ZlSYoiaKJPXMjgFmeodtDnwGo0kHSv3R696G0/ToWjauZ9HTcd1kWGGG8gl4R6rpMt1cEUS9Ewf
8Va2WP8nSsQZBemHG4npCNCbhweAJ/VOTscMlTYF541AU/KT9y/VBKWjrzjqEPCSzDJWUDCAfslS
9HocBTaanzzRO16tPq21YBbUnVoU8HcOnU1gKO8gM+cRxYCfDGbRNL0kR7mE8gxdEcAa8iAOh2aW
FCKPgUvs+ClGYZ4910sPjgG9MHlOJey7+K95Y0OhMwDOsX4f0PgvVc0JjPA5q45CX9lWluSxOO+4
7l902s4GC1mJbZkkTcRv5W0oB4Y+vcT3k9ihCol0BGMJOvxEB0IfDYjzynltAl0/P7HByRR1Xch7
cdXIzterc7ELvEt2GTdSIzqxDFeQNPAd49CpijjGkhipMEuKdNa9eaPSN1Pn9fu1BMaCVw5gEcI5
LjXqJhlzniNPbiZP+oBMqOto3hJQKrcyRHGuWM+npy0zSEliGXF7fL8UOhPJeROnsYskjB7JEhqz
hEd8xVcz3Cnx2gWpB/JK0pbNVB5Gd/wqvHomTwjlmEhGAW4SiYvoZxYGIV3INqWpMMGiqRD4Nee0
DTDFiuRdEkN4e5Fu5RlRmgu6S8GoQBJPUBwnqbBDnkiQnBwTHITFNb6Ny/YY61mXiaP35AHHPdqy
xnrzEiJCENDdBUdYpoJZnTQbg+xPWVSzpvCmMB7kNqBHN3uzi669JNco3KBd0DIAKkC7FLPF7Qjb
k4iI/i5MEk2dxtF9RN0U0/tnrLeWx4StB0y29lR9TfJZE5mAMl7StUBM7RbqbDuwJeEfWTeCh+Gb
EvKyK9EbIUbj0vbtZgwJW9tXUkFLNhsLpsy07AYFQqMsEjboGzHipmuo5iFTe4ckzYgyhb+Nldww
bs1DJwtE6PJKoESn0g5KMjABWR3dc7JZgB3l4c68lvvhMzLubCAadAYB+SQ3GBnfivJ4F9xPk1Sb
0Z2psXQ7NykN5rSD52CgB2HlsGd9ceA39xVJSAab6XfXn7kVqWKWxyqSA9ZJ5EPRGqkaujmRtraG
ZU4YaIgoQSaJ7cjWECkZn20i0zn26vKnz6746evoCkhAeaPvEl3l6PlFbElABSxyCbV0truimwEf
p77ElrIc5JoI/tzdAxMHuSAr7DAb8GgsdJV5+mj9OOfc3N2JPXMCw2FynhJrXZuuP2S9SLa5g5v3
MheGRgX/G7jpsqCLhVaEqbVy49bNQq51nxaykGlD2q5HNCPE5zJA4+R7S/B+YMc0T2goBUtuiow6
OfUkneq+Z4ZWW212xYSnFoHfgb5zU6lMzp+OzKl1eYUCRVmtn1psEJchWwv6EqY4tDBGRQsp/jJt
CqNY/QBtFnhSM+ECNvDXEl4Gq09mI2MrigPdbMVZJflmEAreylTACdHh8OUuXatmHQe+OstQ3VIE
kj7CBtP4b7sP8H1JQ8vWgqLbbhEdz4D6n9kUcgHmPk7OdVpyUvEyAgsPVS/sErSLpf6YcvhQLKNM
EyF62A5OdM1lS9Bt5lE3IaFxpZ1UX6O3OpsRj7JNGHJbTbmGNSjfzLMURHdT++979TFuzkIpjqXO
8hPLsNOE57gyKqK2BMWpQWuwGWwbtPHtoK1ay6FPV2mWotk5Qm6jFOkYlGsgO6jhnSD1FN/2+fqS
URySmz9UOyXl5fLt1ICxOaNBgxeL3vJr9GdVy69G62VN6Eg0bRu7c2t8rE5EznRHziahp66+qJbl
S6sLTq4rr4nf/uoOa4tKLy5txpPV6oIe9y6TMOFY4urB3HI19LMPUZFK1duk2OgUe6V9tBn1Cmjv
IeqY/bn08l39tQR5tTjXHCG/TV2ZDvuxvPpIbL0mpTivg3qRyjItlFBxTQpBvN5z1n5d0XQJdY6I
OhFJK9VpE10LtkykqG7nFHDLzI8UE1KZk1AOq56UkqBTgR/JOZjoQpXIYDnJTapCo2djUAGVCCBY
0514hNchnlnUUXJMdqALVehoESyBiJSNEZZs6VoIQSMhngQsWvM7SRGbAtb4qCRzeFnH22GmeUDv
QEOl85FUaJxeME0y2TF+RgKajDSLzRVy4pP9bBeoMcIJ5UBy9OAL0b6Kq/61fb7Ho+v34mncXgG7
rJ8z9R6tg5D8/pojnkHRyLH2Wt/30Pei18GNWswanV+ONVq2958Lz3//Vkigrxu0rS3F2y929sdg
/JdNlZ4D1UUt/TwdbPJwize1yqLx+KRmv0ujivHwwbH4UvUPxb9iu4QMPCrjfTXHU6sapiPdXr7T
tGYCvreKUKCroZ5IegT0b1UfI28QXaLItjbpGmBiHnGZEU0Wyl+0byCTOMRTSA+3mXaumhdyPMf0
TYWPoRLRvpZBYq38jijb9R3j+OfS+gK9PoyrvfyyiVzz4ild64Vc+hB5Rcpac3+nfZQHv6/xrjt6
1MdDQuk+BaqgYjSPHkz7eLIR3USwr4VqZ9Zd0l4qHZ/v0fux9LI6ROcLasxfdM7bY2lpVIBKATrN
Nx6k/ZCh2fEdGfQhHaB715qp7d553UDLO91YLo9VwKgivdFbKZqqTvLDCm42et6Cnsj3r9cN3kAL
sTi/I0NGbo22QDD90e3OMP+glU1Q8g5ks3JvVBmkaz9pMNoLt42sy6OFevkdEU1obyihIXCmKkS6
84KCcZ0GwFQkF9C3bx0e1Xvr+pqjjL9IoSJCrR3a18c18J7bOZq/XH+uSK5vf+gl8ESKq3oowoTi
ZKaX78ykclKRHHEZgIsrX9tdPPsCRMKslOMzBIPmodfONmugPsXaLwT0/gsavnU6jX2QAKoigHVt
dyD0qPUdoe5+Req42N/R0yu9/dgT3RUjxPk31PJdaylU7xG8y9Qrn+M+WfcQ3h9rq9qw2M9TmfmM
cNrz9GfJzGzke95ONFvo9VDlJpWqp1ytNGBg8HhH6druabyvjd2QuqkqNev01o2p7IzXTZo40J4k
T33M4Wn11GMM6zfatUcFLPeFyax//MV74lKWQtx9dXB4zcaV6uD0mokG+379jkY1fIIIOjLeyuHz
0WpdG+DFNC5C1QUK7I7GvucGVHPFtjEFU2Y6SY1zbflLzTTB5u/xI1fFbiMllqvWqJXqZNfN0qw6
es+k6r0oMzq+o6P4TD+br691E1NYf1TP2xp93j/Kt/a29rzOV7f56oJmH8PFC9jOrL54Gf+ZXO7R
/alSm8Zoi6/f5jRayX0gnh/Nd7XBzyLaDKZVWlj1Krv4gj4QS2AgDQYxuSr41w1aymDZLE3o8vNy
/Rgf+0yrXVSIhGtI55TqqXl0ERYr4Jd90gPnN0Xpah4si8I+DrCodS6fneltkIUkgvBTdIqQ/Eql
uwiaq1+fatJjZ1BG6xWO6rpzit7v7eO9epjGh8l7JV2f9d4Vjad7Xu1K+5r3VQ2QrNIto/e66O5G
SNen+zuE9D6i5qI2w16NO6dctXPcvCMyNq5FtCKLUq85VAcrqGMjuX+KdlGq2WHinZtRuU+zgczT
O+DAPUK4igabh+fcy50lEyEclB5in75K3cXllczKeBN1TnQYz65StewqVpDXMObe7mHUerjSsOn3
i+b8dx+/l4El0Fvu0UjyL+vihbbOlnAtbkjed+cpxMD7v9weW3efm8NFY/3BTUzf4uguY1QbWABA
X/6uuvv4fI0ibRMtjiICDOo86bLQyVXHX4vutBRt+3RaxqsSxdHZFj8xMoV6/6tw7fQ7CUn0N8Xj
aTdGICZqJ6CEvgR5GCMDo1cSYE92YbKmVDwoh0EladJmdf4ev2ezCMC5T5KigWqmWT39CpnG7pJZ
7B30AHEqdEJH03ep1OIO92dpytJYfSmrNTbLK64SWpcnedkKb5x/IDbDkXyRZSkAX9Ux4h/EYuhe
3p/R2hvpomRID4mVGBGJZB8aVhGBJ66jefQieChmvYinIyweMtjXF4XQ7lA5MvH0MwsNY9+Kr1Gp
LU9DCN7SnVQjx89ZU8FH0fsCveVXdAQIFYgZKB/QUJADK9QQ1EG3H5fDAiqKcgh8IURL4Zjijkrw
p1kcmdd1C/7IvLXvKty0fLKoT0YLQpiA6Qnh5/CW//G85ckoGQFs/iKEFHBnihYT5kxIBWKWSfnt
oPv4BR+DcmezBumQQiYCJGbS7ScYUIFPh13aY+I56C/oV1taCsGjeqlRzP5MQ2Yo9RaYW7yvjz0b
+DcQhLSST+j2TzDjKEU1bDpSV5pGedH4xjypQyDQVXpyGKwFM6Ni6E3S2/hE7pqRi7Wtlo9YqJLk
sVTAO1FH4COWsBhbKPMI6jdafoicSdZKZMP128D8JHPhp0lvmrXnG3Kf1NYOEORW18X42IlXeJX/
IEAGUkX0LlzgfBkjj3mF/eDEzANgeJLOXRkOziK6FDyXniSYic5VYAsQppN8KPad3x6xQrBELR54
nQBgrrVJEb3gMxPcSCim2Q+MToRlE3WpxINc9I5kH7w5+f62A0FDvM3i7eSQetyeSsKSFT4Q5RBU
Ev8whhY3V4HYJX0IBAPDd8mnhn5b1iFdb+Nrr0QfXAmUBsIGt/qXxxCcsUWUaZesYxkkXT7ub4ok
OpykQXFedU5FCk5/shRh0uSmbNiolQghPeOSQPjaCQuEtAhaCU/EV/l4UtpNq8J/yAUejgK8XofX
KwJipJeUMEpgx9IBiXBflhT/CMY6YjK0A97CeMkPEijZd/LP+b6YDgpjfpiQNM2sV4w/945aYjqM
ADcKN3jzoNsnBfhiFEJ43rkEf7CiM3ksQSTGXwmHJv91rb17s4MQcFBIJ2dNUaY29AEE5ZET1Nps
izGQpVLaUtP/NN7UVfxFR14ERMzDXHdS866ZlSuBvPXTHq9UgRkNMxF3QXHjUODvqXqv0zR8xUM+
/xLIedLoHuMXW+qVpahM/oL3XqzuvywxGgpMADO2J0J4epLAaJaKaypC7ERMb/bpeFo3rlKWYyXm
7lESMRPxPnaEQxVd1BTv9yQlA/tpZRgdBJdSpT0vb4k//4PsrV9wvuK/q4OSeQl7DkcrkdX3ipIM
kdPAVWTKJxSMyrBxeTqoyViktzFiMKYSZQaWUZ+iuqOv3iUl4Bhrq2wN7JZweQjIZbhZwTAFMxb9
TVoD2yR43EygK7XOEeVC9LylqmLCDaw04N019rLvGuZp+Rsrv2dTyEZ884g8PHED3/xAhANtyPiM
iqNp7tNw1ZTDp5iP55PheV8txcYa4EpjUaxafXojd81eYlIiha4YLSha55FdmoW1EdMgVWGIi0oA
/oHl5HskgVTbMq3seST7z6K/6sMCbO+7hXBe13p5YBWMUhx8IhcoCOzlWjMrXreL+ZtHfWzekuRo
TRkb0a7mW9QleaDgAbew0M7XL32vRlZjlk3RE9/DpvQeoYTGf9OnUmP6RG+rRT8/qdAci32sNJy3
grI8l8SBl11l6JfdZTf15if4mCg07ep4ufpknqxlQt5Yo3OrjyVpXutFamYVYXGXLDXKlWqGKz1H
G2CcsG3SYKuVn/j8AZVWTv3wm1zrFZGUKZD4lI9CRRHwm9qj9ob+B8DhxCFwI000JHzI82e2JdV7
2ij/OWOxAy2qDG1y2q5Y20LGdFtDuhtpG3fCZIT+mwPJ2KbutdvvkYy9A6Ns4XEgSqy7oQaBoqFi
E4EYywQ+vWWbbueXa5zGtyU0YshStfGxhqZrGpx99Z2tEvTUs5VWnLu+ZXLD1a6/odK5QJPSC82F
ttU+qnvDy6pN60+6TAz351ox04XFWqr0Yb0+WgRnRJW3Ott8vKUn0Z/KoyoHVLUXW4Kj9ALH1Vvj
LdvFHzc6soWxcFI/2iciI16UfSlvqlOSIkfwEuvyuPym2ZcEvhL0khp/6tBNVTGlZa/Mh9BhVIDL
kkXXH1kTlpQTxwVlRZ/r0eWzZHExjf7gXg2TMVdy1VJIn992yWm0LvGa2nTmgH6Sc9gTTqZSul51
KnJUJmPuV5HWSiP3m4Koq3t2Y8rqunl8F+TlOxtlu3sKq0/IzBX4j0fD94xli3AuITe2JDnJYByY
Z2HmB9g/w8H1927vhIOsdteGw+zBEkEKe82YbBSQktCgi3nAc0MZJIhE7APHF75yv1yfNR8chQ45
scECHyo2ZcHcJcYjvIflkKl96kJuWyf6rZT4aO+Wyn5hTZDhWXOHvCHeSRqZ87zGSj/UE8uhQM6S
belUXvBw///kaPFEO9CXy6NReLvSEWjaabfLs+6p7GJH22JRrA3pglLqTn8v9RN90U+NabpJL1m1
3tnGUFSfUW852b6D6j2OMenn31ypef/NUwZdK+R+qXBurA+TPWmn69vlEO3f97s/GRpDFbGcI1rn
QeYC7Tms6sQIhcfTtRRdL99FgrJl/3Ju0IaVhi6/9MXY0xuh/fU+WJXp+ZajJfRoQIvn9w3Z0f1w
TDlzdbuhbLGbLkVsQ5lc7USsvBO0YWZPsleApnKhOh2/4H1NH4Mt2MS5UD+Wa4WJbWVn0AV7gEoz
nFMIooNFpTHLdWkqfK+m6KFePU0bhVITeg0NjGmQedl+khUDt9qUuRur3PuySGtU4jM3194leox+
Fngs35tUO0/+POKylqkYccrUgPJ2RMTTvfGsli9Fo062tt6/F0Bj6dxcP7N9A6CdG+yw6evbNN3K
jLInSW8pKnZS8XHTmD+faY22SnNHNvAxShN6cqXi+6ZRpHzl0R9Cp7vWBiSYkbCkkcaVJGi7R1cK
usjla73ehp6n3K7Ufjj4ytPwrU7Lz9K4x1nxklFuVMx+bo91rmxRiDOjK5FAvZepD4ulaJPrcs7H
/Xtpst31149a8Q7AgJfD1rl53e9pRTgf91eF+H3Qm72u+9dyrUI7kmPz9f4Y0EWQpPx+1V7R8U+E
ZDzcPmopUif1FB12KRFgIBTBrrztH7X68BF5f2ewHWladcjVput87U57+vG0x63mIKM7zaBHvDFb
HM3oerh6YaZw70YnwLeIdgD3UFHc/fNK77VcDbzzGuOx0sYyW4qYdGtoSo/aFgCSZ9bR64gbSY9J
MMLs74HB59aebIa4emVMmH+cbenRL2YKcW5EETztBiYchZGuM1T03D2MB6kctrfB1TFKi1MMKr5p
9NL5vG2Q5+hg4/bcOtPnG2ko+rNiu7mMbHZYXrRu08Y1pr1IbjRc98/xo75GlnKTjR4HHFlm9Pjy
jbz1/NmBynXvh4m3/mbTxxzJBpqvtIAp9+/0Aqfz2djlwCekf7kd61X7itDOjFQPSyVzblyIym8v
fPJl/kwvttVr5YD3tf6+ROhCDV/hs6M/Xt1WC5Mec//M2r4x3/FHS4u34rKZLdfmj7jHif4wvsvv
Qa/8aGIIbhEOKTkeZiP391CgRTkMDqiiMwSV8fhwKilrZ3PSfnDR3I/3dG36/Ki7bAt8RPH0PM4O
uXWDLzpG09OcyRAN99UiDTIxB/dVO4e6f7Y6PWMbHrUF4D/t0C+1x+1lPKzc6/QVZ5JmfITdrwrO
UaQr0LF26m6nQ074UV9lo+muz3Bdi50pHeK2UwYOvHb7jaHAapVKTTtDx/t3jkAEw3a9rtEG8wK4
fmw+ViRZVi+PE44R83GH2ulrYfHGeDCqF7pBMkjH90vu/bps3l2D6/FL5Yy6OfM5l3tHtiFzq+3W
TJyXwn54y3X373eMHbfi/JM9PZ/yfy/jAYOx/C5NcNBpAX3AnM2Kk7JnxF27cuZc+O32gs98odtj
uYHtrUwy5IlSMZrTt1l0RqG/mxmBpXO7mRO0XWX6ZtX9nI9fNLQHcpTpJxZygbwMfOZHE9u3pxiv
XX4McjSxtn1NYbLP7mMWFGaQyZuCnZ4ZpWbPudvHugT8n+lN6fhdKkzGl7dVhXZgBPuPr8f1Vt/s
Pqepj3StU9oOrrd1vDgM5/NVM8dAEGtc5/V89l5fHCCY0aNx9n0hOKejMb2Bnxfln9R4wEWXd6RW
00/lRw+MgppIwsxyjfXEetigKThmMmxpe0ZkyzpM9/9H0nktKa7EYPiJXOWA060DQ87DMNy4gFmc
AIMNODz9+cSp3dqdAbuDWq2W1NKvPJpZZRkgbh04pRuYT3x0NRc+nP8X/4EphXf8ds7Ikc4Yqt3l
PkRN3C/n/vc0zm+kvEqiDAtYue+RzdVCLeLatIetWYXR45S0P58o73hac169nsdXdfER5TCm3SPX
Fv5ViHyeJSDhzxyzzwFDEBHXbW8gyJcGpvSuo1iwkr4Xrqb51F9uMgAdupkdHx7qtAM6Rd/oAP5r
7aBRi6B8RSSq6gURBi1qKEHFu8e2dl6hQ65Vaa4MfVvravDo3Ucw7Z0jDBmrUAM1Lk87NrYcizDw
Y6sRO7JBbsUr+VM9fNjl+kBsh8mG4rXZ5s5CwzrJBibH5c0TVHdccSBkG23nLJlIsqElvtKLcb7i
zmbX9SiMwdFabLONgY8ZCUU1abz+BsfYRyNY1CGlMR/baHlFInTD24t76WTD2c/eRgLIe/HqsYU7
EfHwdHHINkhZXJWbx/ay4ciBsjS6buRhigbwIVIr49uKVin1FH/RY7FFlt828Uol0lwKv9RVXz3n
B3dtx0FviTlccYY6PscOz9SBQpHs19YgsI46wgpSPF5xhjFdZndW0dsQ8IYPzfg0oVsbcKnlraRq
gbFLer5+lq6LrbZ7SKld2q4o6lxsi61UnmIYyjxeZRtzx6iuVV/KJfOhzFxZQ5loGUO/astO5ikO
y3jFjOknoTMV7JwzScrJptjKuJQTN2HK6RVSS4qOEIf8y7Cha7ZJV5xvQkCUEfIJqH/A5KBkAn3i
Ve+s80f+zTYyXGdJmSNUgWLLI8zBDvRzukIww8CPLQNj69AzTcicEQtwzDZZVPdZtLxsEmVqvDgp
uHiQKCDG9/BZt0xWi08vG5afcVG+Y0Mj+LRR4igCvaoh4V/v/ApRVR5bWgYsYcl4naW2Y8CGMJEQ
RsgDxdHOhCrX+yzb0Fy2eAf2yZ1zuMsUkg2vcLhtUFcS6RmqPLbunIHEq3cSfngHAiUb67Me0fKz
DBtOJQ5AITtOEuFdmaGyFoJuWXRocG3wTX5aoY5CHFryICSNls+A9YuW9MVKpWyeZJNtqg8fhrJF
ZDSwICEpKDoMjsIutCyz6dWMjXV68cT/g4dupSKZH53hw9HwdrJJO9kt2cad8xMfqtoX0wPeUxhf
zh2ZJvPjd9RCVpYJXAKt4iAQjUPUEXYCY1PFl8Telg1PizC9drrI1ToggcvioMzRbdk7wj4b/mGh
TNrgH7ZjtmFo/B8tWxn0Z7ezfoyIlYIt6NSNRqwrY+fn/zcUI4pXN1gRogiD04SIiscWOQUT8b70
zKDgtPYaQKRoyfKxj3gSRuYt2RlMr9pqojrBb/pI3mG6DZuPgnQQ9oAwPXLAHVGOknTVPEe1OjV7
Oq0fnZrqhuh3bS8og2ObNF7KfnyuZBWqo8b1XAdgIMFlhBvqyyMHYX4L+YvC5HqtNba6oc4Rk98X
lhS3lrt5XSVEgB7vxiRxBhzkl25Gn7mFrm6IqoEOZlC6Of8pSCrm0sUQHuZDFIJSXVzuWdAVc9ce
MIaj0+7ZXEf0/gqN+7qt9F/MAO6smQ8zZKXkVGM6JxeWFDXqar69nAIWIK27X2gBov1Zzp2r3SAv
/lnd4IgP8YyNUADxg7aIpWAPENx0mDdXj+LS7CCzRDU7OFHYU6fvAtAohXwS1D8xgox/wAXAfsnB
pTYw9TYGvS92EUtOy+hAL2XR9dXLmm2hUqvxdGweGwZk6Rs+QUTuoGVRf9/J762DrNwYCPMD43mA
8WUfX6TI3GqXKrjYzVpDcWwX0893rF3KT0eYW6kTOQo4Ezkn3AoDe1CzsRCT8RcHN7PuktB0WJeF
Hk+rEF7LnCGGGJI0ssaXfKKr9J1zbcTJDwfZbX8OIfMHt3a3f5U6faJIqK/Ub1yU1vufbo3FLHGN
xK87vOYyKps1+kVN5xBn5VR9k+vLJt/P30AeXLs9YjyG7k48dZ4rg+ZoBnsG46ynixlovFC5KMD0
MU6x84Q5LHd91SgPnK5S1PyGXsiVKX45WZTQfI7QSokn0Jo1Nm9CxD4qtNGzPO05esLKTTFH2czS
FQTqUOyVUaoOy+RQYvWgFjhD2/nq+grBnvJxqMPoaAmtffcf6hBj1HZyLDlIjlbj4vTIvu/optTC
Y1cVZv8doLmZyQqpcaFvTLZUmyKe0nyAOEbYcOjb80pZmMWvrqBuDZiUKNQ9tlL9HVm7GKJg2UYz
OkN4YQ9z1Ba4zt0vUXiUELmmPEe0cymXbJ9bNEezdoq/mBEI/9JbCXE15/XlNFxj1990yw4s7n+Z
MXmRWgJg3h3bp5uzIlq+dwGoOD+Un/tz17LQyKU7jEjtxTZ8Nj8wqH5Zt2cUUY4GdiLsZ+AMBBw5
8QknUcnnIxnxGuIN51W0Xhj2ikVdBtAvp5AReiTDTMIY3EwYFLD5NiydIfKQzyEzk8D4RUwp5SBL
wlsx10jvwUBKwjvQhnJaw3yYjg/Lw+hMsXqoWyna18ioQtm/1K1kc3HDQvQlCF6muDXQ0N7Bi2kf
zDJgY/TIlLLGTTdTrTEKuoHJiXXsEJNDFLnog8+A3MdqS1eo4PBcpE6Vtu8geqwx96rkKBFsUwdo
khoN9v7oHoFwccEoCG/qorgv8HNkzZiTBHGhUVaTax5nCOWfvEJLpljc+PhxKWH5VKFmrtgeJjcA
kYfDoMDDiD6Xig/lTmwO0VpsT9GZ6zthF1hGX7bHKsAU8wrHvTKCW+c4H97mKq+/IQKmqgIPIKuo
Fe/VykLPR0id15ldxhjQkp/ut8UakdAZf6FjQFkcNUcm0Baztzvv5aP8MoLoijPExEKucjKwZrUo
mxdChy59ji4Meqyrx5aVF8/IjZAZtAc0vjqE+bkaR76zu1R3zXlwZcN2+NPyQYl/hSqgqJG9MHuO
2KM0d4u/OKP5+5jOyTAG2xj6w8HVZQTbo3PesYwI+Ivl61u5pIM5J9sV1AXui/M9/ELTHAscLAwU
LwXuC5RZeO2Bf4adfoVJQ9RM5sYnnAm4DZ45O+DtscKvHkbnGcbCkL5j0ieB8Zga5iquvNQJqq3R
v3rHPhzNAsSdX93OZj22qzChvEkb4kTB7oR5MQnEYZTI7seIZs1oCUajuuzrDIvHxubazdlHme49
MHLVYaSJjQcpi+IfW4W1QWuGMgHmo2ztAI8GH7LZP8ot2x0LidMRdYx9zqp/TpJtIztlgPMuadet
vkQxg0OgXA2k4IQzPqP4BzfKuI949RqiDmTQuJgj3JkUhFZx7Shhwx0yWAsk7d2+MFE5dfFr8TOH
RfEEidq5jTkxu2ZcoTm9PbXztQ5T30PwRUyJPQQPwIcvzq5mnaJSsuqsjiGlYSyeYAFv7jdSrcMT
ltbf+n37vqJ7mCuXfH6kzrMaRPqm27HDIBo2Omcee/nmUs9+ALuxgghQVVvekiAvT6J2PTYIATkz
IDAmetnN8ir/nD4JK0nFe8fXE+BX8r1azBA4yHGW2Owklrn1sb4jZBUEw/oXiZjvHdifkx01h7Zx
AGCJsoZ1PH3iyWEAbxJjH9vyOUKngPEwcRV9gieMXcAJUhxQfCAqHzDptBjDmEiEfNuWfTnC6m9h
J8RH/eS+hFwJY4uXwDT+2c26YRjI1J2h9K+4DollfkxrbH7VnZVoFdHIcmdxMX6J2qWE14MVhWzf
9mycoBSm4/WAnokzuD5zcsnHyprtimqIf+0AxcRXfElCg/9yYFXRw3nG5s9lc8MyvOLoUtbdTi40
kwBnC7ZLzaF14Enj9P/jO+yOnbvWdv93s+adOniJQZkeAmL0cJPI4xwK9RkrxTwZO21HDcCHn28J
Ktrlh+v2elDPXMee4PyrPAzJzjIKh9+3vI5T9EQE1eEKMWXc4XUrU9FOmMD84Q3a2GIKfgaFZD9h
Sm8RiPX5/2/5pERA8ZsM/+FLtwUOIvkDE5niupTmux07jyGeOD3Qu40Tc2Ym2o4T6V4GDZgQ5/qc
HlIOjw8ShdAZnzUHGl0UW6J5iH/qZgycB8wTlIayW+eO5mktjZO5M3fZotrexIbudoUoid0u5nYC
EbGkVQKrWBmZvTQoX9ZnY/eZTTRND1iv2wpfEhLtcGev4yfPeSY/MOJte76yF4UarEC3s8hY20FR
kTiy4EI8+bdH0iB2ecw7stbpZ9oM9cyh92EK5gop63OxlX4/tirHDdANLAx0F5p2O3Rc3IvwR3Fg
R7JdcojC4EiFSwJZtGbHnC6vLxxsJ1y6eC6FjfisYNFNIayxQ8+Q6XY7aG1DRTiLc4l++AuxTu0Z
tZzqlPwIH8tvH/bAHIF2W42Pa5bjCk+kzAY2kRXWdjIQbfe5jv/wO6WbeTXnMSEUxEENaM8wxFXe
4qoZEpgnOZyhNl+3Z5rqaKChF6FuiycDIcCoP9SVr2EQqAoXfdaOacs0ZCwMjv4+RrwMTobMb3A4
2uIZ0iJSDdkzaCJbcRnT/HVbn1FzGFyFMuQzEA5jjo7i/+GhB9kNN4GEERrSP1SjRXgTeDkWI5o+
CCQ7MCe2sMK6oq+jCW+bz94gQBVRQ9nGz8MGvmp0B0pdc8Xy8ayh4UnPH1a9HpASMgtYkvVDCaE3
/GUsl41NbZ/wF8BCCAz5UIjCu59HPssibNFIy+wYaANNhMe4iFnzQc54eFTWSXY9y8QG5ucD39Gr
cAyhGxhOfITuJAvC+ZNvdRHsn51tLTkAK1yEvrs25+6aYWFxMZ76DHPgTsKVfG7ZOXQjNP2InRyn
pseAeULM8Q8RPsyBM4GyTbtoby2hnAwKfpANxhoKtwKTBluXkIYBysLTPK5cfpDtzgPaSbMHwqKs
KZy5o4f/tyKaLi10O/wCxom2cV9+SCwjYgxs8dfZneOO9MVjJdPm6m0l/gzhT5k4a2ScOBAQYMbp
hbhhu5GosGOEzE3GgKxiJ8JqwtasDlme6J5QQhrkMRYBPYjP2PAIHjYeFW9r/BfMi8HgJuMOay3b
BrZCY+BJWmZo1ZnBQdpPc93usz0+9ERvzQ/M+P/9edtgMX6krPQm5cGvKH35IGrnDsd/25BtYQ/S
BKgNuS14FIBAx/dFg73V9f6eSeSn18h7cp1tYBSC4beqKcb5bNZaQqVT7NMHF18GObC9Lng9V3f9
nGSOh8ww0fmAN+BgfY4uzqXvkEDuDJV1a6rcRXB+YoPW+sa0GsIt10aHF1TuHli9PMjwVxcMJYnm
OSG6TU/xcTknTuT1isUdDdnMJnnMReDjRB+Yp9yAPlFk0Ak6lInb+Q4fMt0r/onG+cYkNylFgR6k
v78t7Nuy+UEDxMh/UbWBuCbt64rCqU4LBtz5KJ94tW7NGIPjxd0/e925ntGecMpH7Z7zUCPijLql
3ewF8jkaP9eNj+XzvkEVs4qF9f62gQcQK8lLwNJFqSrTAIUXuYC2BOS+i9cEl4yNx+a5SozEu7R9
xtF8vMlYdOVAlPSMwPVfLWKz4BMnRdemGjOe7Gh6ZKcQHirKy1Zc6YlxxlrtFTN2ARSsrc81H7zZ
kFZdzAq8og9KzCsAHP7eUUuQllhOSBVcOnLtxklQ/D6oyB5Nq7KPLMTwoln9Enlt9IOd5VQr9oI7
uzVrcZijHPNt6R2xYOgiRxt6O99CQsenCj1mknnKcGqIZ4kU6tjJfPgeRVe9b6OYybAP8LC5onyV
YFLd5m3iW0+8EDS2RXkjOZew3TVefgxTjDZukiAtyP298ull6HCY72+s2WKRsa5x9fRs0iMti9Bz
dNctA8Baz7Emn4+AkcX5AHUrySq5RODMV7qFla/NYqNmg6iakE2HbYZZjmPhHk2e2tN3HqVvpN+V
O8u5PChuBBS9fLO3cq6SR3G8RHN+tzVQ7Z5fLJxLIXd7kHCjVvw9LuvanSGmcKO+XO/aEjvQ4YKo
VvGt82+QH3Kp+Tq/b4ljLIcP5q21s8awPA4SNHy9mzpAzZjWEbK/cMtXtadHYRf38GP473bmwJPt
bfwq/uxodMObocMWaT6K0iE8wimD0XTXt5rdek7u+sXtn1K0k46iVvflo5oYduTl1rhj5duc7Its
4Frfke3jDnt08zey68NaazANCeWNQywZNKQ73M2odJsElirFrWAEjXt43u+efj037exNyTD7QMid
ZY1f3LxVqxuXeM8J0cxFN2WVUdyxsfGqp+08rojJt9H0NVS/ZyjqOhsgLO7brLcq2jnO3gtFuq7/
VCmK0Ht7zenaDbvkO2lnRTzV4C00+SIfvZPvZzlUi7+2mpTaP4aexo13QwGDGTFP02+amiqxYHkR
uVflof3iPNUAaHF7/iOKfbvSvBcR0kYUDzKlwfjCUUEcRwWR74TEtjPTGhTdoC3+bhQ5hQduznfb
TTNwEEql81N3bVXkymi/NxcXAxpclfbN4k6yDXj8hBuk1TFCSbj3Tm9yuiFhrt1HTguQ+W2uxoRj
s0MibaPoRHSR1vngGqXmRuCeA5lf1AAgZthFlq+ZpJb31E1C1e0eFd8Nsugo7pwr3IEYV79xgM3S
eiDY2rHjteYl6JSrFxtvL8EWhb6TYzY81mc8Gg23HfXLK0rdVyykbvrTUIbeHHPKYjiKLvLKRwoO
Z91DSFahvEgLJZ4S/vrz9pn2021M+LVO3Y3E8nSibjWiv2+/Zml6ilF52eXtv6zMZymRAbgpuQnA
6/f61smdfH/jLelFC3Tpho2R6f80xfWjpvGNl/cgmquEcfWe6rmt5XdRPe5eAPyqlHtgyZJEkndi
3324/RYYZcZ6Hfaetp9Cs0K0i/mThMMLq3gDUu7GAjOenFadexrEuM8x2Tldya1a5TAWu1SJ05G+
dN3Ob03iXBO9n1+JcKp9I5vV95BT0drX7TzL9jhG7mRVOyYeorFBvsTTBim8umDbnjsGzeEDDoMB
C8fXL3L1bukruLZz3f0xDO70pu8rXkL35yap3I8ptwFE9YRcbQDqSfFlyiMjLy7XLLCVvjpCYtvV
yE6+nWL7Jqkk3abQ2YXlYs64pltkrgihutmbkC/m5GH5XV33ote3Vu4uPWtRsb2VYqPBjS9Yvrv4
FRuvvRHw8bqFylOOIZjvQqASBRNPbNJOp+J6zlnzpHYdgYRskIzRlqgbJXTo9R3SqrhlAsp77UJn
pNpT4/oYrGp9kmtLZHoFVdPDnWI3hM+FOktjzl9pz7csaoc2+zc3zmGPIRLa54I2YZLegsbhzjRm
pmje+0LMSmDMSdR6B0/7G0zeNxdH5zYbvAPOXSXF2bB4ulP2JKlHFd7xS+AS11EDWvo6dKeyt3qX
tYfscq1Bd5L66RSgRtgwo0Rn8En9k3ANYBJ/1C0YpzBHd6I/xiGpaED9er07uHnV6NHblb2TrJ8z
pyE9HVr7Cxcb2Z4jGYlburBP8q26sd++vk1tAhVkccuBdZup4EMQq04qpEaB8taPboWfIlXIxruW
x97d7+7Tog1zKtxd/xXwu12GCTU7k2+OxHV8DZPyNWA2TyQUgux9XyLqa2WS3v6a+cMiMCAdtu2c
VbVxuwXqbXFR+lr18JQUDLs4aK6/irI0mz7nQkMbLNr7+RXh33YXCnihidc5B/fl9Z6HWt7dG8m3
wavWq8M3jjjh/h/N92FTZBx5ZPg3TqD39beqraHyAtMRgK84MNsF6HLISMZRsLHW12jhNlyO/Olq
jzCvQ/140tw0w8dljrV2cbOHxCaR+0O2odOEUKmpzKDE6QG9yNFqY1j4eeXq/MQkOuocto84NN4/
OdmdvZ3z6GesNlRiuFFzI8CLTMLK9Vr9zf/kCbgjx55l9biMA/L56EJr+i+/107V69h1pvZ7bLXD
jAJGcViTiKhmFfc4Jo6so+mOdBUVfKqkmDoUDy+JBXz6jQZG6TAv8XwGvFo5s14L6BiJVDciLjQv
hR/T/d0aXG+LnI8cK3iQFuH+vLJ1Fq8YOiegZqxUdaM/KChmH3qkaDbzLPlO4TP9wUXm5R9Zh1C0
uc7bbGSCi9KEdrG02Gs8TlnKZPJKh3Y6KVo/1weOOlKK6fuOplU+uGwlFkSb6NeMYL++1U7jVg3e
77HiTO/v9c5ilt11/noc7Yry7ww8e/9Eduw3TNFNADy5/KbFqSp+SpanXVQ8b1WHcWwtSdXizJGe
9VNu/7rJ3pI9CgQl3JEp2jBz5nU7jBmgmp/bx5FfbPMdQGd1puvD9Ams83WslqtOR099IuIG8f0n
feHHHiVgJjjznKye61eieJY+VEHRtb9e9f51+adpf89e5DlkIb+jU9EO3o+hMjau+ERVL7kkfbdZ
vKFNuXom37b253DSxBeE8PvlJUmG+nZUlKAlHax8/1gw1APv/ej9Xuumihj7V7qWH/FOAc6EVoal
TXnqd8mVydMrmR8EadR/lvWbPFn0p2cZ+0fSj5P+Ixv1btu4Q8uaRunyoeze9RddQFMLj6MbbxWy
3oxk9lZ6fYWK0yTivTQiO1Kgu+49ok1031ZJUsvwVr08ZaL9XdFXI0k+dW4BjEmhhKjxyLQE0bAh
aMf2kjgseCbpG5SWJX8Xjn/6HBkm59QjeJBHdyGH0xP9hLBUIrNKD4APxOt1xl7T1kDxT6q77w5c
Sr3Gwe3m88TzpM35UImGF9LYO+9N6NzJ3NBPvyaiRvNyQsIRGxhUBBehYZ7ttbqkjwYsWpQsguov
AXNPf6gPSt3pVwjlGeal9irQ4460TcWPHgy+0n6vLk7OEPLRS/f3/r3HAeOnLADHCpMi27mFUbz0
KJohaBGlxwf0+wB4zPbIUpUkFI6KjkxeZfyuaZ/dIlzTeUHDyKOBWvp0bVWeSyLqgrFxWV1ARHOU
HjnEyaSNI6HS2+BGbfL8jY9XsFklX8Kd6LM3edbAgT2A6yNKIERqB0oQH+tleXIBBZPgKPiEv0N1
3yygWPSvtydv9L0jwy8OTdI6jBPRKJBqmhHQIEETBrfJ8SDVSTVcENY1TpbxPPsGdMCZkQZfo6yR
rgf4qbaGYPakN22X6kpbgE5KWKOiBs1CGQPjSXGKHA9DGJ97VsB5kp6ZBV0bG0na4QaUbJf3b2/K
1l9283q0rUbxUZ9mrveexFsWsl1VI7KpyBW5D3tTqMDSQLqY1AWYgjxR7BjiyQhUP+MeKGEDqC2L
ibmBSmbKty/bb/n7DnrgDxbTFmK73r3pk0asJz/IWusWuPbcKMPs4qs2OuwWTmsbquD2dTAwQJAq
iNYPLnH4fgSaESBMeZgjg4TPevmSceRblLtRhlPs5pEXaut+XfrON1hKJ21B1psps37/6itrZZAz
S6opPoCGuM+1tsh/8p/4hznDWRxiOVeZy3QLSyGJlzAJDAIV4TZop+6vtmwxZmynARwqL3CgA2Ox
g79hPsbEhOMiiA6sk7lpV8/fZmFP9H33B0vq+/gMd/F+9+d80zooEtY3Ad8XO4SwmemDGQi7Kmqf
lWWL3sGxzvz4KHtsN76dmBddgPxL2qcIUo/9V55uO5ooBdzrWy99Mmsd6m0PXy7XJeP7ya2/on/q
/v1r/Bmb96/aBsqYAIosC9S9sQFRWZJbYf9u3a6oSPPn/jEqdkrzDJ6Ueicv5vjG3FuhH90mClmf
ttf99thzqkd+ucUM7UnyFtgdc5GrXo7Me/VJN9XYVDPzr0fynml4Kaf5b5mF2m9Ws221X5Aia5QG
gC64/SN36K/40cgDTr4VqGYGJKIvCAkctyiw5KFJ5h+ohcbwOgbm7/pjLqJVtzAWFG5egR42ASKZ
1RWkQUlAB4JYn7arGjy1bhehwoVSQsJcC34AfkWU92aHJ73ZgSM1xSbhVPFK10PD5Ktob657+5RM
Z2fa/aL6N7v3iQviaK8uraU6S4Y4jQdI4WjPGqDQAaqRo5pRuKpeylH88ux1c4q+DfZU+uN8M4Dn
jrgeercn6ENXosScKUQuzkS8Te5otLsCIanN8601Vcn9ZidKDeXm1OLbLXe3XYJyeNIYVr3U97ed
uD32sDmM8MYmuVdhyy1A0M0F/ALE3i/BKYumZT8gs3vZW5prY460v55fl4CLWS5qlvqyXTaL+84E
Kbn31cxzG5cDFos+jb65r1xqc8F4MNb3Exwebw2QtOUnBHt61tYcIPedO3jHROQE1p6fLEmGL0+Q
5bbr7dmFCAc63wNzhgVWeO1SW1/ITT2p+xiadGsyK5ecY8hbYw0DDSUjOSPd4fqVoqZxoILAwEm3
pll1T8/3U3S4yRDKEzyLK6qZP3eQuzg/f8FS+Yj8FPQVOXLeTR+Byn4ULYtvTPYby8LOaqgVOC1k
E95O0IGF43tefv4S5P19R7VbqktBB5bqs4RHw0F30niX3Rp5eDtddv+3mEoLdMS+e57QSWVK7dLY
VK0P5xtDQLCsb6pXYVGFdAAZHgMq6yxARRUgCUcCdzxgG/cVmZgW7E3efncX1imbvsBOMLvur/tL
z0geZRz9q5f5j0h6pHtNQApZY1jhaDgvWrkH7F50Ac5wp5Hj2AVAKZKT2E1D/kU7IDebszuCYSj/
mHuIYCTe7YTAXsfHbh0Z/egfMpF2aAFJhO5hIGrXHBWrZgGrItKYcXxERMX4l0TysTDS1E6duWBP
LZ+/vNErQjMA4GIlrxzLHbIIxJvWDdJj+sNRqa5QTHqr9OgOmgVzZuO7Gw5ZTuL8B/gOkaIcM26A
Ztr8Ivo4ObvFbWpuxohPNBqr9GMVXR/vkRd1nvZbI4ienvl3/WmBaEdsIaSAN+fcjZ+e+0eEEfLF
mmngVQLl9wL7k29txOpP9fhS2l1+RCJNHz+I6wRYiV9BB7V/7T98g9WRTiqNEG8RdDmgFsZaJFXm
AUuAUkzTGVABZCYHGOMrlD93YQYkvQPN2v6YQ94rjhjKBnABhJj80oi9uHxfvpXfbHTbO+SntYF7
iElyLEk7JK3JK0Oy8/i/C0mlI5sIHfv75qOYTkk+9IhCIAlvFPuH1lvjJQmtM1gs3KUHS8lVVIML
9beuv87OAhsXuBC/JmfDBOhKYAOI/icnimQr4GHR90MIGVThzdcHkmn4DtkvvFOScUUMDCgMBoHi
3OD7FWD83JOC7lB+zSS7qaEgRN6P/TSIQjdQya+/hwSD9dvh7A0gXjwkJyr9OlUB+WbvUPMnRO7P
rP63gERc/MRzPHXoMpPHkDBU/+kznLD8chdo+PMkTIEDkezYN4ND5vqUogjuUIBFBJEi8ou16ZeA
leTr8qsme4wU0TECFGyUPADxzdeP9QxdNmzDIKcRnA8hrBC0oJainPPVnmgV2juDuILB6LU73HR9
PfiOQpMzX/e1iVTb1UkOApNGI0WmxSPxDNjrg9LfmkMF+DmQdeU/Qi7JyCVW2e+kAk4g+DuE5o0y
b5AHpbfOPRShSZ9Lk9FzY3AHxVIY/fuG+6ZkwX3SjGAtABvGkVSBEZxrsnKQxX3LdwLbzxgAUqwe
uR5Q1CTX2qHidwNOqr4N6KNFKvBRkNPAkCU9koJg+6d3JcEImbEDjKp/WwAIN2om7yHRWn2imkBw
FrS9Z7AjxD+k3NMXUCGE7gi4OGhkAaDVQZ8olNo3SWzoAiJnA4c/GT/JgawQ47YH6XrArQooKbr/
7leDnbaWnQlmDBTyCT/xCUHyiZwFaWVMdA+/YEUGbShg7z0/C5TwjrMrPdwmU80jnmdEWEtI+rJP
ftXGgSklxW+bBhk+s3RFBDORtiTTR0NcPV7l4wgisWDKNThwp1LXyPkSsgN7RTK2OsJfN9ImoCnA
w4ibH9LVmAs3+UMpcUVuykzAE0G8C5VzzO4A0WwSjwUCofWJZfII4mAXsOW4zkpXV2ghSO4k8M1L
WI+KrXNnlPzGg+ust20Cez4GnGiqrvJjDHzOp64OmSyPA2FCPaodlNzed5PnnNrKvoDIvQGWBLC1
z23fF9Gc42QK447aAfuQFHMuyYBgjmYKmDslrBJ9ERE+BdwKfAFSFAh/74hPAPoGZxNwFD02rryO
vAQNS/kFhQyWII/FN4A4Ap+crc0xTYkWZ6CPjcmNigEd6Jkuf7C5gkfo+Mt6gCgMsNwYVbYoJw2X
lgRYCoQFm/LpWz/3rxr6ZqQHKT+CXmD5lr+XSkUNGbbLi881BwlUDYlT+fz2JbpWDb0Fpj5bF1N8
bJ4ZxGsdWCtjcB0d7+xSksiOmHdUq6TgVWAHfopkUoB+fgY4Myi2BLrSgNyWoduPQ6ADgRHYIoD6
5rhFbfJfU1C9ArDfvA/6PHz7+FIXFliI6ShZS1JsScZx1cfoAbWrQHFkvftkFntcaoC8wK1wYAGI
wKXoyAnSryTggmd4D/CLAoohpQrU0KUyK+W6Zg3J+Y8DkEJwLlG24Q11kLzYN5c0I7p0paDsyO4n
yJbxY9ZuCYLhjrKcPGbXGWj8E26QqOQpUP5Ugwcm3j7JHdzqGZOkkc7yQ7IgutiecxlIpIiUqwUZ
cyoDSTbx4Ulq9vZFIhoqqE1Kn/+Qn+Xmn/tHri0/BdfQoQbRUh1xn7B0LkGzA98h2ldna2rOswlm
fH6ukUJwxhwDcYmP8IWmSgXbCRq4tn6BM4ni1yn9F1ddFH17ObNMTMovzm4NDRZHK67LIAEYIf24
wdHtRGm848wcRVMz7xtznkFxlqJRmTyUiA4KmgGXgr1p9xefQeIQQcZnqIcT4LMuE+LraftTewAA
kJhITg9daPJC4XJs/zbBwXiTtnAVvkYZQZzQRXBC3MGDnUoLpPNNmCpTBgl8XaC7LuUGi+IVqNT4
WifoqNYU9ZwnZR4EqHNbM6RJ8Wq8AM0FlPPrRkSiDIhuXCLZ8AR5mbhi0V55gYoX9QjtUMbFtCHO
iHuA1wgblHQtdYMGhnKGmAdaBB1XXyKvaUGbv0Yt6PfMUAbNUHBcjtBVaYPCheJvArQNcnHnOf30
qAxoRV+CRjpNKY0DFHCLC99z8ecRfM+vL2gL7C9yvx4pA2PemzaYztP4jLlwmTB6uZ8AZPWeMmpr
KlNMJowcgumQgb7pDJhZal0QxEdhR5oBN42VvQE4+miZG77geoQGKt0wGdy+UGQen8XZRP+onVJN
U+b1Gum2LzV90IDR0bFyuOMuvDto13P+Nyi3x8ftKD2zlDJ/TJX2C2WRf6b0gIvGgi4vFjOZ3E8Y
0jZVxhkSQCK1VOxk/IxG4LAFrVjWDuQV8Err0QP3NnsF/7K0hrrdfsmYpDvWQAYoLCIri1o6iM+U
92BurOeApYHGPCiriCLNQxVvMjgMjCWNLIUrZLSUk8WKmGKGwHlkqggf8RDqdZkCgIvrQbZHb/rC
CYa+MBesmN6MdSPNmQWE76J/7Rfrit+M39svHFXuAPr1pv8vnyIVaoZQQdxkrDLjZqniKLTpWxvi
icBlAm/VI1tgc+XmQL5ALk+4y8aq9bmnMVgOaY4dzupiOb1G0ARI6J1ON2wSmpT5oMpjMxvgA67o
/+5TtHAvBiIU4dAWIvxPiGrErMfVSFw7sFkxAOWN98dX4C2LsYyRc0h4TqxqeCsK2dBfglgt/KnN
4YYp9PrwKngyrU/HgneN85zp4j1BojR9ehv/v2S96aWZfXYP5iaMHP3De1PwwmcW+GHwksiTdy6i
2IdCGCE0hPysXnqWZ+lI+L77E9BdGMwdbLu/aoQphf9E3csuF9TtZMJg+JDX1YBBc9vE/dU/WYXo
H5wwxrOpUWFTxsvGUALq3EyoKvX57sVBOnXJc4RFiwFW0Eu4+zWK/l04O4EPwtWCBwcgy3GB26Vw
MbEx0NRZfH7JJibT0WUM9AwemcIQMZ/+Y+m+lhPbkiCAfhERePMKB+9BIKQXQg7vPXz9rN13Ino0
fdUScLatysrKDB+3UJt+hbf00sBu7Ptqdl++yji2JszvWYZ/hx/vR9qolmt55ZqxDN/3wyZnAUfp
mCpIS0BF2O/lWoXWSRbiKfwIGmoV1uJt/sJQpeOm8djER/xO1f1UrAXGNKiP8BDTM/i1BAk17f92
paH5tdSbr99n3Eskgi9Uk9yfz7dvJn4Xq+ggLLAaN5cob4CEqizhhCY+ze/mUZWhScsKsWr+VAIY
hT+g9Y/MG+un3a2sYyg9YJvAsvgt97EaxVrPgSwxP8oHw4j4tzLiddu+/MU+ru+Lv8RH4S3bSXbC
ojCPw/indLwLtUr1Xr30IJwo36lhvp1kC8RSp5noXZv/hpw0Th52SZ+n+s9afD7ez4JYT9wVidC1
5Ta0FhAuByEonA82b/MOwky2fyXNdolQUpCoMvNynP7nWBGTbPrEN4OVdL59wqALmT9cZ2IOVCss
XGdGyMqPUfrz8GNVuEbOz7pJy0I2RVbj3PCCkbYc57ouohjOyXruYwehotwwUCSH29lawwXAKIMh
0kj85IYnQp2Kmx2Irr1OPxH0+eV4nH9xZqynPzNvia7f8AfbYQYmAnQUwkH3+LnNy+pB/uVYfgLY
ryV/dRc52kMdMgMctPT8sfMvP4bWn/0MGPyzXoSi3KvbXCKuTJyAFGMdhaef0w+YgFNv//GDtwc1
VQJIAyaBHFZq8jMcsQo2+1BKUNQ9THwap5wKzumHnkXy85rVVxTQD8edt5iP1axgHE6W3Sbg+jdK
amEA7H6D6Vef8DCBH57JP0j5sa4E6ATNOlwuAgBtQl7i/gBzxz8POMrFf84ruwmwaLacGTLFqDj0
aTrKDL3esQwfP/zs7g3oVbLPOc7F/QmvhcsuwnsmYdWfSZRw+De4KWBuj643d0e5qQASQWh2v4ky
sFPoihtKTXLIb/rC+iPXCkjr9GsqqZpM/7xiohsAsxOkJQ65e/2mUsWjtJllxSSMPFr32P9nR/f+
7ucfVpiov36nX04Kuq5fltJ0NB8vZ3EnCkQ6xYMA3v7uDPGEk/n7o3vv5wulpVxcweUZMC4HDhAI
6HUNhZSsrR0rKqJkb6F0st82VTY813allh3qJDBtp3Pq1+uCNPKePodhX4caFW6lLeUwmdCi66tB
n/4pyFyWlNkMVABjzVTyWfcv5tVjHJEqKBrcw2Lweg5a/2kkp38KtbCmcbq9/HZkrN8vH69heGSQ
CozuWbS6jInfNA/GGGqUHiQHj49Xr1BLDdOslFtIamPri1h2LBRonDmXXUC7PYPnEQBNR8EZLzw7
ACgVcCwIudXig/kY65kR8v9BK+0G99xyOT8XHWMOEl8h+udGkPrwsebvzq/HRwCofp2L8/fDj5fJ
f6bVPaVcE6DTPKDmtw9fCjVb2Sp1QXjfJTgy87b8zsUr5lPlALTrgDIezreC4Ow2iSkNC6r57cic
himj8uyDpWvO7NeutA5gv9BCTSrAdGpAuFGBw+b/X9cy2cYPjoWFslmez+B5n8++ktojEfl1FQVL
6Es01np0F9Lxt/jAAXygO/2vJqIAaDmEy85nfUbKMLFl+Z6NLAGvbvCVXtQPjZ1amF2pllFIRZf8
XzjRzkX3gwKERWQBAxjvhciN5X4A3KmmWDD7Z6Ro4WcKS8WFLCC9adfkVY4nS61cemakp4WS6k5i
aPN7SoeiA0kAvp+ZWk8pKnKxeThj6eFFTYo/dmq4BxUxKQw4RqlrhSLFqbLd1h8EwzZ0XxVlK97B
4vWyngCWO92U7YLY2VYVHOUCS8OxEgIxkYIOVFN/KAL+PDv4O72lhjNUUzYz7nxzd32GmMLPeC8b
4ZmN9rgGvnPtewQD5dRx4VkrBvpTnTmEaMTLFQK1cBnK90Vh4IPHn2GrZWFux2ieaRpkwfvrUVGb
QxCYFvTKfdzjVQFm2Eh2367kkF/vCe9EMM/Ur8Fz1Xh48+bpPJQPdfs4LkoSKoNHXK9r+t0zdo+6
zIkUrmlxKRPojFe9ZAg84pFXhRirwXl6OZWasQPRoP2rcUI//51wcUdtqpxPNxwlJj2pbOns3oSA
1BF9+LGInCYhhlJMiAX83CHm84g3Lx9qjBPj55tGWtVVvHBAZrS4CuFoMk3+7lQM3/nZTEImAAvv
JQG0r+5KJ9G1Fh/wMQGBF9QP0AuXM49rf2dHvngJBQcgtLUaMrnRclZ4E3qZU+vFxjLIvtp5Z3GI
a9mAqjo4vO67BuzcNngoGgHsFCqPSFbhdAs3jJz2UjIYrgt/JAyLlkfyg57TkHk2725AfeDVMdin
OlPMhzXr0y2txwQ6W9n6DWWWZxhug2IjPI6RH9lE1o6JM4//D2xPYSXmti1b188u92HTKA6bL/G3
GbFtnDRO1+ezDms3XBazN7+bnGPkrJJ5+IDHc8/7hz3z7PmAu3Ul3KJKBmDITcll4Rr2F4vH1Lu5
fTrj5KvJNPC2uIG0rS2Jy0c4DR3b8Yr7IkSVh/CfHjI8Vdl2UMsw+J7r2ed96nMaXE9hWzp3tuSd
z//KoiZdVUSBJUbtpCiYdroknVphlSQChv/YVZQtD5M1NbI49bXwNsv8uW0eXYOnkp3jNR0zvh9O
o6vwc8HB0JNa5A7NzDIK829OQNS7ULKwrnw0j2/e/RZijIKrxRLSN6ERR6/lu580qj6PT+EA8Pjk
k3+NhdPluv1Ff3CbZ7J1x4IR9+qWg9dVMvNRFoW23090E5ZqtgMsaFn9W7qwu7AS4lycPsNQYHQQ
w76FMq6B2y4qtoDahncM1RylV6flY1dSxVCoVQU5le3e6aezSc9PytobvizmZ5QgzvbtQI33j6GC
s/w2pH7J+vFu/oSt8HH4Cf97/VouhhjffbMqv6417+ctHGtm5Qi3E/1QU84V3UjG2ob0+dRQyFh7
oVdK7Oyv23xFvUQkr7TxBHeeS1NjW1dQHa2qF7YZKQYaQNTKhlTJ8ishEERd6IdGEv0lM8eQ+3cO
eV7OLMvpX+bXHSnjUti2uFXfDsX4QMIpPBIXjeRg1YMi7WBPRHTxt3xF+/fl97PvRdL95Uw34nuu
nlE6D6LzAVA+QmJXJaLMzvMiARh2lFRle6s6tG33tquTviheRhdFiXWEIgIhOUVuvd6zJldvQGtn
vNh11Kki3INfCX/GRBQMYHaa+7vbcUGXBVkFexz/L0xo1aay61nZ/Fh3OyTolsBWXOw08IQndYlQ
F7WPPEfY8ZewhY2u+8i/W4cuigtyb9iL89n83bFqB/h58U7AIh6O27YpDPAHRoWN7fdtKm9ht4eD
bhGOADeJlw4bx3uIerd1h3WIM/4dR8ldw66ze12Yr978O/BWcuE4cQacXcapf/EgjRsFeGBQPPzc
8xk5aVzh1sHjGlRaN/FmLHYuTlNVcuGxpJbjsHOtdzGCp3DaWNs2rovOzXKLhaPB7kbE8zhqfRlY
z0mDnWhpbp2EqbZAhb2/Ppy7U9yNWxDqhEXlMGQA6eB/y8/2CJVjVGouAr8+pRoh3o7Knnf0UUVE
Hw8yb5qTJA3D14cCX1KylQ2fa/dTyv06VYNDK9rhe3ZgXBO/+2O1QB5FSw5Go0aw5gLmnSJhUbax
noPkZ+EtPMK/4qPgKP0ZKCBsDt3kVxXStMy2lFmGGm3iQwfClKpsyMidEtsXVQqx0Of89pdfdveX
ouR5maQqVDxfOvObZI/5VgL+vo70x+wejdOjUaDEnyjfcq2X6F2Y2XrkqMfVeeFlL0VGieFx3PF7
TRZonrUUyfVEKcl0EF2E6eGnb5z+pjz48sXVs0pVuUfZsJT8iU/2rUI7URol2usoXgzKhKzNi+yZ
ATr7puij4oYvM2xsYi3TfL2oUgZF9EL3VUmWLtG8m2yyka/Fo+B8qaJ3Idb8/E4nSuvo0Di3rvti
K6OqTPpQZtfKfi+7h+qxu2jmGslJqjqVWLU2X4nG9Wc6fJUunV0n1Uh0Mh1ZWf1cP5W0+2RKrzLY
pPtApwYL3wZx3PDxlgzbJNaODymUzvKyymzxMYvDDdXflaBLsVW0T+ACFbOdTeP26dKr3dThzh0l
qcZGRZH9YHRqvVqPVqH7pCQej5SmKzy0mY8s+rko5XSIcUo7jIJNQ2aS9b1klColm8giUtMZDDQT
PT3vu8q00n1iaP7T/ey09FQqyb6nGqtNY9G5tmKNwt85W153BaDV1aD1KudRvJR3iwpN8uBs/1FR
OKB/Ul95K7ZdpUslP1h2N27J9/kwH1zvykGzVwTyHcRqDV4z9uF3FW/UUI9l4gTqIXqPVYm7F0ov
YuGvZ+PxsfnzItPOZQKZY5+3GiSLsd79ndVkT89UIdHM9OJ9ijG6vXfRs5NujOOKse7yvg7lVz1v
pw6PX6fesX37nlc33WtHNZP539vFhTLgGtTXCFhe0WOlC8o6p5yv4waXxJTR9W8/2nVTtTn5PERU
MIqHjBblaXHTiRfzgwzezamirlPTIaE0t6gw0FWcm4hp1RiXDa5OUXAQXHb0ZjW0Vmh0U/4A0NPR
ufyodTzJ+DRWl1JSKN7VsOpbOlnBHip/QOl0BAnKjS/tPFPX90S+vMb9fz9do1Wa6Dyuj9px5YIR
Z+PXT8bUflp+06V6u0yLGSXZcZYz47GbhCTcibOVLiWyYqPERFcuF0wZaV9RxgTUVi8Fp+vnSbYq
fG49O+dQuszg9ES7D9WmbBC7/pTF5nRy3tun9yQ/g1FhkO5tTftfprPux7Ol+Ku4+oj9FBblQtJx
1dxtFRZTi0ASC/fno+fG1S2zLYdooZELCobz5mn4XJZUm3fMA4rxP5R0nsj3wZq/w3Jwq9ySodv/
FXNMqBOP9Xpp0FE3CSoIieqc8Ka2/hOG1jjxxLeRZAbQXXknna68lqMYnr2jGfH91XXL3dMVLR2v
7mNSeFo4J/jRmlwtYvlFtbLQFSC6+OQ14nX97c+pCnEuodOviv29U4xH4s9GU7cQ2Z0EvcmzfPRC
6jAEgHKvZP49fxU+EpSdob3nct3NboQNm3v0djjc/aO2gEQjh5FKAk9H26aUx7EgnDK/DDLH6BlC
Y9WcqrcHqGi++gpkmv5pklq28MSql0v1SLZjeHzVz9/a4MJdPcN0SX9mM81k34UplMqfW1LrkAw/
uhjsQInzqjanEDIVQPSzAn0f4V8c6HFI8/wYGN0GLC2kEmPBOphM+OnzhGhO+/Sjsk5XlBAut6aE
5AXtEgFvyo952eML8QLIeSvFmpJUDHnN28XjtLzSyx+vTqW9gL4sIXGpV2bfR1RP3na1g9PmNNgX
egLNwtsr1dtkazJNUJaxlAxLD0/LKvIe+oRBuozWhd6crVe8vNhXIuCJ7Gu569ycch9ewi8QMt+U
hZz5tlE4r/rnpqvvd7lvQHpcaWvKmEqUbGtzsKdlhbCi6rRQ2r+hHB9GUOF/d99z3b6IzdvT8sGi
X9UzGB6xSK1ZTd8BxTHzztgiOJPyLmzdJvlPUcxxlv0UBiixIV8laweq/9NmfD05zGu8YeKd1d+q
neidKoXu+Yuw3ET8dG5k3rxnWcxCIj9UpTctjC0l00MrMdwJ9IJZQVB9p1b1te7kfoI4/E2MRFVO
r0C0rS3Vhz0uZt49/rbWK6Ph2Y1ftRbiq4agXl9GIVvflSRYuPfLVW0Xq4p/znhLSz4YIcFQML9B
09DZlayQy84BQgtTP61IOwQoz9q0qTvgJgRi0/zzbFBwqx3/UhEFkWxJ82mkuPsqqXvUguCa2jx5
0GPyQ/+nJjKlkZmeDUx3++bOReUTTpnV3HB6dHaUy+smDZBc3p4GmWvwGkqHMc79hsaJxdtpkjs1
sJfEf6GdASH0Xa4hwl/h1Nyr+QGGE7ZV4dc8CrW3iI+7eixXXpFdlRJxf9BjhrjkZfGl3tZDUyyp
w0FyAp0HpBW6Zl9pYid2KYqxpn/LL0OTDJQmAePXTvkB72AbDOhFaerOH/iYVdkmlg7xAFyeMFPT
0r3oPYp/6O9ll8Pv2OwpB22bS+wEFPZiyk0ZPARiES8vPtRnRVF58/b9NDHGjwsHJm1i2xqviSGM
DAhR+PVhYKJ8VC1o6Z2D6VVcUoulctegoqV3t6t6gLJVDSJ4rYNO4y6GJdAL4nWqrkbbd9W8fOn7
9J5oZkuHOhgdMNzN/aRuet/KyWNJU69ko5Po3sgYnuqvd+zrgLKD2FyNuzeWQTGsL2yGZ3v3tuUY
dS/fKGuLapbhmHjOTr1tP0WENVaneSBp+co39o1XOIN9ZFTtrlysFyRfSttOAUfNDVAqdO3zpBsA
BB+6nnRjwNsflVOhYbO7LZKrxt6ZDLwTwvpB77QEDQ2TWg7Ws922G7+35LCnW+0RMmoRAM4Te6yQ
ImUSpXP/TjHghv/BRzmNE1roqr3+WbC3IeE5KLlWmE9npIK5LECeszpOhOCHn/ytUJPmJH7FwU4Y
wJyxxxMOfHJ0bakuRF0Gsu7pblnd+hDuCxyyed7+yij2teX3/v3QDtS1V/lrjhmUqLvKcaw2pato
a7yp270oYGy/a7HunpcO0ssZN0EuWM/98pQTNecHZwUoZL1o31yN5K2Z3rGM31h9RPwISineK1cM
GcSW0f2d71VDmlPbtaNFn9J79LVFLgmx0jo61p4sfTndRIpc529MVDektE3W+Hwv9Bg6xVrpHG+i
8ma0xzMbnBvZfqxy/z53l+uSfbdq3T6UFoBpboJkp9DL2W/fGy/PM7lPVveLxUjz3BJX+EAAeSlZ
dOzdvw3ZZsTSq5XMF+crjiTp7/U0en5fVs38cQjjePw4cISOMp5/FmyFCpXb4PIQ6k0SswRuouTT
zQJ9kAVcZwm1EAqPVAps3Zp0lDh0dYzyIRNOjm8kFTX3sPfhILcufx+LT0QakV9dBsMvKmZz4Em5
1dHjmB0TJMnUtqM3THM0P0sh2ee4Fu2aF9adL5pH6U9KLJ2LXweelXajaal5Lj+Ee+tJcHg5vt+n
oBmBKxbL63dXvx2r2yoRSazCCRuO8n504tFZmDy+qYP1C8Xsrcb2alujv1g7TmE8+b69tS2md6VX
81CXN4r4qCE3sGmirViZxcrbXXSOtnJOFzNU0oqrH+JfSnc62dyTTWrR62aCDrberR/LpZd/lxSg
QH4+6eqUrmQWYs3rRYnC53a4NBwyu590FU+2tJpi0SWdCW6SwGOj+sabJ4xVCGaJTSF46+UI58at
VsCBY63JIEMwgsmmmFLRu5xvwKLKWCslZtVl3n/X8rEsYcM3mpcFa8VwlB+iwP+6/YMZCArmRHxp
wAWy1UObbkm6+LoU049S4u21xZzzSyXtPqVdBaOvyIoSA5JoH9eyJ2LIBsSr5a2ead5a+vLn0Kq3
a4d0fMSasnVq3dvzvk1SzjU3w9v3U4NoQErQn9oHzU+YUmQCPiD65SUe4bz8LTymYfzAMXxxLp0z
KpTJYKGeeS7qOR0dWKkXJnM4pRdcOMlLa/bst7x5PI8yLRKE6VGqlv9KfBcq+lE6CoOd++Dcvo+f
bbp29ce7iPolJ3i64M/VeztwyBwi1TzO6YlTN9Qjmsneqgy8aIVnKkhYcCY4udbWuIjL2JnhQgWZ
uXJ6L3RSnUNtO9k0H6XdWEtXPzhXvBqJUqavz7u4loAsj8X16FUTMGdqDzYGtyj/tQKGIh3V6VpU
dUyfSboSWl8Wr/dRbgm9OPRoYq0pUOZqWkURYZ7PIj1RPeJyR1Ku8/b05Wpt7hYauFVkBRixXFWE
6mBW/Zhmo0QBsUlVwp8AmoezsqRl+3Qt0QMTq9MOkNwExYgDmcaQ78NNaUPVp83UaHopLpSmfLUy
wB9getDh335ZEQ3kfkMZ+TBJfRDF6sQ7+f68s9Ihrjko9pMcx48l8sOSDPpg00XplC6l//TNScYe
YsLiIamKI6MKCqjOYUnDGP6X2akeh+Iw7V2jq8P0VZS/rNNUBIq7F0GUZl5PwVNDWelxKT6DJ6Xm
w039FF0qziTVD03Gd1QxwUQ5+MiHRUWDuEZ3bKqrMlp3wn79jdGSQTzTQjmPpp1VFfKDqNX9503E
4i9rRR3R8eaNRC2OHLphpwZFjLG+m39uqyw5onuZt/wBUur0K77qqZaPQjr43xRRgiAK/c/IQEqi
83dtiLZVyr5LSub9NZU8bfSXBmLdzXISxw5FCuroLl44XkGrXKy1JmDneFIEIJm5rvhZ7HzveCbt
4brQOaYAx0xyqxZWcj1DJ+//UGI4kyoDvFYi4+2vu6Yi7vCq4WmqRTBUJmQUc3EK9fFLVToGBMsp
sIbjfEeloZiVQsfeYgEkXXFuhEaPhH2JnVpZ6Yb+K/ykIXWnvP+xj5du5yg7y87Og3210Ck0g3or
TZjJupkzUya8h7nVPI2StVt1OZk2r71EW8wab4rYEGEaAbcEcK56scmxcXK/+Wik2Yqb4XGQpydz
BtvC+AXm829pqhJSnpPYrXn/eOAj/67/DvrRyOh84tyos2YEm8X4+Pq5GF70+sDu+xnExfBNFDnz
L1ChE8gWDzfPFnrpat5Eck8tuOFrNpTzYIe5bE34sXzScSxrkpVSqfYYZYVB+PsV7BbQPyZ6Bvsn
BeMmxoRx/Y/9d6vIjpCFnyE+htOT0+3ses+yta6tG2UjoJrSq3/4qe5BQOL8PRR/evvx/evYf32n
R5lJmKErL4ySusBOyw1Z3lNF7MTeUCFm+2qjuam7e8uEElC+U8hV48x5AyzrxhKiyVDBujgQ6B1i
p5DGSs+JQoqsILnEFZUvCz0Znezaq8L70fEW2e8V4c1n7RpXzx+ddyT8qeVUt+kKmoMDJPkKR4QI
TkKo33W7aiSPFXAmPBoiC9RUUFKHh/RekHeslV/1a9ok6hJkWMrsO/nkzeX6TpZiobUagZbEDIX6
qWqFdQ7SuvitEa/Bx3BlQmtGYBrlhvw53fIovUNMellhrB5vJv4zVeFjd3y/NumeFJ24peS7JBnA
LlPU7BDch1fMVuaVbAeKuWsz+Rtq2mAsupM0PvGcLe6KK8ZdiFFdvTcP1ZzureuhbGZwoQUseNyd
AErp06qgnrj2to1dZTHJuRhPWGUocH3EE8zxB3vjQk2MH9om+DQhrOm6CLct/iqU/+JQc7q8rdvT
3rFIFrh8cMGEyzBRS9S27WU11YmJdLa1O2Zurum+rnIJ9ktiEpzyxS91lc71C4RVPriWFM1LJ9z1
fYn7XpHBSvBzXLMve6ASn0s3NnzTWmy0bjF04ub29iAZrabnOn+84ykzuv/c1O2a4qdT52PeuDXP
JdkrMJbjIuaYRmFtBAeNn3eseyUz/n9A1NIUL/lcwkzHKMXYNiyVv+C0LXeJ8p+4oj7ItKpXc5Cb
YG1gLR/duCGIWVSwFWZhRNU+B48WD9w3mqV1Wm1FvmvoUAWuqNvGS4yD1SjQOEVZ2pJvD3yp0DeQ
Q7p/FbPj+2Dfz4/XOgz0EFcOOm9/019LJW/hUuvwe1bl+Fs7zrLF3e/hbdN7jpHpuy6h9ee+j2fd
uo83rwrcbLY7Bf3U88y5KUipPUCDQa/bkZFtk1ki5e+IY2Zm0Vf2IMdgQUblIHR2VrO6bTNiVZBS
JaYvIgRYn2RZ/s2ItnxHUFvYy4G4vMAUvZZDQ8a13A9OQNECVHvvH3h0PvG4zSkzwJykb9FLkh+K
MI2L37z5SmeG9ayXxbys3KWa2/Z2hOvObYPstyB7Wwvu8pgnKl0VH1sToFYGmhXsEMI94IzTwAfl
JnHUP88chxA5OBVhRknPuL1fKjQHAwz3ELWuAIFuyYCTh3Voub79dPCTf+gLCL/87x3m2QDFvX5c
RS+1n1h5uY3IJQl5f6bCOwmjGNZJgdfgY1N1pbbl58aXH2ADuhhMnQZbaOPbjmlY4FiD3YBYrjkn
E+DrVNDZ9SsP9U0UL3m2U40UpXZEMI1qytBPQNrckV47HVKWUBdyCyY/ITO1aVtJtKuZLzT+iTZA
cAhxKl46XdFkP40HjHggNae54as3zooyn0W37IHaIvqPWjsuDgZNJvDM/Vcoue3JxGHmmq1n+LzZ
UaRGouaroihhcSFjkc8KKF27n4MpqalVVra1HS8EGTNc4lSV3taTYlY3RvMQBdHxRyvTSs+mbrCn
BmclACAEmSKiQ8SFwKou+ySOs11yDwDP9ovRejtpK/369pmPw79hCOBrPqCAuXXoTwzt4nMQTuWA
9On+gU0fSqiCa3eJQXYXHaOzlPRUD9wQfZpeKkz+MPC20Vu0RsMo/V1nujNyCDASm7x+hBDYKlrG
CW7/uaRc57bBbnR8X34Biwl2/psONL7pYJMO1SxxpTZNQIREdFm6fistacofiqmkC4tf0PsAs2E9
m47MsjkMmJ3+whCr4AhMgIQbhLXkZ3wWm1iiz37oXOua04zfukcm3hQoQwtUlePmXqCxjQgdtf5V
YHlmNPdT7O1Yk3z9rpeeaWOfl8kM02JNdD3G/luwA8i2pt27AI2O5rhOsDyUov3EdQmHJ9C18bn9
fvTMjde5f5kuusgI7L87z8P/Nj9+vWkfulgm6T4Q4/YROhxlY9mi9TXXNavIe/gF8+RIGZrlmJR1
BSfYj2Pd54x03aZ3HpCxNZFWFnXtOq6CC6p+/1ZWK85L+/q0iMrD2SxbkVZ2ZfCd6cgxW6NZUJ43
Mnp+8MdbJ16be17M88ajOe0lmmqKTBPjA0aYtVcNY64aOq+mKiv7W3HfOkcUXYfxEZ5Dd91YdSuZ
lij4ER11gX9uP4+4q7uWQjyRivZVvL3qFUR4e0lx4u34zzWjH1kD1XN7NRQYvd85xx/qArTGejBv
njvJ8bmv1CKcPnVfOqfcmU38bahrOP/nnePX6jfxducim6qlR4fhrbfR0fp7a0moIWVp6NlbvJ34
3tWCI+OypNTRu7zJnaaz9EjGKoU/MJ896AtsxjrH9rGx6M73pVSzUMlNVr+su2aqK8tieqbT7fG2
+5hvSSZE8VluSP8hyBvctE0DRRGz+5SRmmSXdVEctHIFr8x1h79says1XVUSCk/HxkNWrr6PbHsf
Qwnen9jLEJJeQApp6lOrcC+2fuLdlE6gdJTqvF16VHnKqeayvK8uKo/aVvJOM9es8TaqKNAr0W3N
0s6/HWoZXnqClbp1tqnfKhlXzyrKsshLd++8GU2svhr9XiN+BeXnWCVgrMWkL62Kz4KUooMxX3IM
L8/Fxcept6+GkUNGm8RKi8q2nXq/1EOZLc+D/lbntNC+wVkTtDyi7aN0/bxI5Ig36enk1Yus0M3R
Nc11vZmOok3vpraZ+qEuX4Y2tck1wE/vNcw+7mapScj09+p5KqAKGH26sLNALuhNy8tK7PdY/sbE
7lwZ+hJHQxHVrMI2+lrWHgRI19bexQ1J/M7fVeZbLxfbIjr02J/2GGqIFJv1VTStnwULqwBNbN3W
c4Mulys/dXDV953zmH1sX8YQGP/Ev0vJsbmtrt9XwqhO+7+NYkSi+9+6n6k9P+OjmKDnfVWJdUKL
1vlPPOwZFz1nStmy5t+rQt6Lc1Od1xhHALjEn61MpAyG7gTt8YPq00cde+vaq35s55ovBYJYJd9Y
lilitTOV7WDXmvaXHdmgHhLOXvsOgNXdJmElmMGY23UZekhD91r8nXpWbdMWFKuLhwBoDSB7cdvN
ukEo2EdqKEXwZmnfSGlcOwujNITpAs0OZG69NMApeGNn0FP0RB4iXX5wIkUNCEdG7noHY6yqGvN0
jPIUAd9QXFO7WEWQgOqhZ83puhStNfUhD0QbDV1z5U3l3k6I1kLf6maU4TR2bDgtm9v+dl5adFlB
N4OvquZkgiNL/PVUN3iFk/vE9pw8ZcxZvR0g+PcAo9yUauTRY1XXhlu4HEMLBUWU0HxEjcGqfK9y
cWymIFjSnt6xE4oxAjoow7QqCKRYOthq1YxX4UJSh4VStPzWfQsexofX6yhQTb45F5j/pr/O1XP1
1WRe00uOVAjHbKRuvDZQ/PAUXyEgcR1MRDu6Oh8OfTjs6a5/YdrWhFRLN9NGlN80bbjxuZwdXJvB
nDnfXhDU1V/YvI+W/dx3HP6Uh6J/HUWh25Is2XvQLukuWt5p7m3nYDp+Vxog1TLKROR6tCjbU6Yv
N0a32hkm93HsHRyE6i+JqgRYBy0gCXs7dnZiTXWBOm5I4a3wmxxc5C0JcZv2yMzEedk5Vk/v6V7G
UdLcq4+jLQN8C/WCi+llGC7d8+dtXXqOLm/seEvEhGpnrcgc+sqr31Nv9QGO2Q5IH/b0qoLdUnWg
qNzkgWIlA6pmKqnWTbl+85tEUOLVoFyBtxROsDijmfXg8rb7PXdc00gH+kBV5dRBwkoWo6+bzw5V
pVcr/nX4WE2uo/gor6W4gKsthykf++qQn/lqABMdRM2Lvk2imLH3QnPXM5h7N8gCgKjO1dnno9Mb
kGg6EylbDPGxS6LgYMz2CoMwy5lW8is/Y8sGGpI52i9v51KhmS4T3xw826+6quuhcmzAoNoSvwY3
vBoHpPqux+pjEPgTj9Cbpy+4CkQs5VvT1qGZqLlZehd91e3cEGAT7rf8rEBsfCDr2LvfQmfsqQWw
qOUG68/d0GrwGywQmoyUuNcnvw1Fe4V6gbP1BkCHNLIL61HZclTDAwlYlvadzRvHcx/22KFfpxdk
xYKoKgOorrrr0dxdmpM7AtGrCRfH4u9ZO7IiJxkln7wHc/TGummg0+Pnl4p0e/EhzEprx3Nmnt7S
46QccVrd962WLyuUPUEI26zTr/gXsflG/O/KFpz8mKv+Ea2bPKY625njc8USUOCiy3bZCCDZUtd3
IXjBl0O16dR9OFuwPm4VLNmP7DSKfSxYQQddvsna3bn6PrevUXqYKxfKOyibG3FeTLztP3dg1mUn
5WyJW22o3u1dfz7JhZ0xEzg70HNafEKv9K2SGopFo9DzejXSz/KnSK5uva+ic3vu8+TKicG6ukKX
bJI/5Te7lopprI2Vnr1DE8MCli24rmVyRddoGVh8hMu6FRXFpeEH3IgF020ozrvECTQdOi3zVI0E
yCUq6Z0QR2i/G+cbj7dcM/EegGT2bzfo4KKSlXCLYpQU+msNxqGnXdZax0x0qMgfALPoFCUVkLds
4z6igeh+MmPZ8aFHy7yfLk0rcfa5RrW2iO7tpfV6rvXxPdQ00eJaqG4r18+JHM/k2tC2ou8dK6+0
rIbUe/GRhplTSKwdoSIxTn4u+TEBvqYwvjut5zq8K2qn5qO5624bx0Zmqt66H5zeFs/mgyNcx6dj
YmAthqbjfkqYQ2Cg8ov6KzoRTd96CX3YeupO5dvP1olYqOMR4fmoUtZfNbBAJa3J+VZ7NeeNY3tb
e7VSLRYbbRcLo8YpHeyvJ7eGpFYHtCkGOMsiuxanrg4jznB6j5nQICp0gvTZV8h1slLS8n4vMYBl
YOpnylSC5wP2M6Xkh+4MbQsYVaveXEN+vKrTsXerJCrpsZxI0iOGTlQuw3PnZhETn1bqQOc4NzYC
vuu3KrGiU1AHWEbDr1UZ1aF4MqT4XY2QkF877oYyrm55V8XI7Vqm6GREiuQGdadPpHreW1ZZsFSP
jVR0q0MAiyjm0ZnIjfMzblEcgaAuuuqruIcPnAWv/2AdF7GgARygJSnKR8doKUywwNUe98W3gn2F
/oTckA87LTo1V91Hi/zE5FSfN/dV0XSQZMCEKnRupXMFhttkfItY39kPbm9Heg7B3Z3RZf04SzYg
i+XrODSXP0t9e7JCFJSB+93bPxbV+F8IIl+ScCLgOV4Hh9Z5RlG14ZJ0b4QCW4CU8HeG9GAoYWoE
J4GpTKwsSjrLQXFg22FCVcFBUtPo50Ak5FSmVGxJLCrT6FELnK1DZbtrxINBWehgh1i4oOGhnnOx
LGd37FbBEGGOhYcQVGaAcU8Zwom5w3lfzdfn1bQA8BEt6V11Qi964Sd4lUpHfdjDGw8cQqxPlDop
QxRX3kmRyxDK1DKte+j2ed+0yYdor3ZCQQiIHfUFywW2IYqYWxKs7GoF3XB9acHSObwMcBpvIXen
eFpu26ch+/pRh2ZjcFWGL4u0ASDca7Y5vkHCYQoKKlIXpkZ/6Eu5YRivkOEhcZyVopOfMk2IB3cy
ridJ53iFzBN6yaoVmMHStMZFu0/6M42cla0mG1kaC9lq4ofBAysBEvDdOU3QAIKAMfqqAa9XT5d6
YbhpJavQiuUYKnL7KQyBBZCb2HBVT3WBGfSXPJeWoH/yUbecsA9JKlx+qB6fyT62DH4/pdd75C8Y
SOp7nM06yUZQYodTIB/sOgEmB0i4NrUAC4LRsQti+ztYC2CjzngsXobdw/BRy/fm7dgglSi9vq/7
0vZR3KgVQzgP74yOvs+oE5UbTA/45W4gIlIKLuKL9+1oMcTKO44OiL2fuQsd7mLqOz6vP53j7/fR
llzB8TPzff3b8mDvhXeJB77b7fvxfnRvpQL1r0ncYEMQvoi5MZn26T4nz+WJ4/cmMnVBw/3WCXP9
1FKYdI8EPQUHe7IR7Bwe8FHX4pfzSFK3iNSjsn24A8Qs1qVzT4nakr8ZgssE+b8SrCpOSXgWQAxg
luk6LJXAg6ODgN2MGUkjv9Mlhocp5cyiH0Jt5gXsCwgDKoT+xzzRu39mFedx4HlQlK2Gj3poqZCW
4T1VDZ/hP4Oqx2ViA/tbthGfPemy3FWNnTdLteOd8w5HJIlF6PsiYUtveB0v2V8XhqG3TNUIrYNo
fgJWHfqAF055Q0IQBUaQ78dsq2Xxrlu0m+tC3MSgiYTahmdy+3c8yLyjOeznXvIoXZ2fSTkJZ6Bg
S4akEoN26+NuKEsFxfl/0Ntxdpl4apoQB8rk3D86UPLuf6saIa4wPFj6OwtbkAoUNFxgmL2G1FSX
2B8KvC0JxNOG+pO2TElhS9B9xtnNmwxt6EAi9A3bLXSAZ8v/I+nMthRFtjD8RKyFiIK3TDIIzqLe
sJxSERGUQeXp+4vqdfpUd1VlmgpExN7/tAWMhJOCfnHJPAGGfxA4Jlopcanx36H/FBneGmA4yB7P
NQkSmkcnKqYpJSE0TXg9iNtIlLGP9E+w7uSPe1wgciGukUiowNgaQF01SCYBrQXAOliyabVkMF43
wHDDPT+Nq1N9eHsNmSn5uI+4bMmfQiqhJMTzOeUdDgEuIfr25XNKlJbPxROBH2TGFx2GYfJA0Qw6
+R/AYO+6ePc2pOW+UQ3jbfB5ESib4g9jvPhv0CKRBq3fWc9qmBOhUGEK//ncKnZlMoPX0En8IJSB
RPXQXJHECIRG6tHXJgSToO4fp/0I+zLqewz1Tndqtzjjd795i+JNHVN4gf+9PF6GjUYYEG5UwvQp
o1jYbUg5WSKgoqiZ9l5etxxQyvCk3NDN9aakAMNC8WX4zNA3dsuXLbTDXOK7+5vjGYSXKgBw2k5C
siiBpxCd54gWkK0wYtgiTni8fJipVxXBj0pEQog2weSW6U4fIQFHUUxs146UQORrvdlo8sPkcW6e
6PkQk4EX4lGHh0VcYzHeyh5yDpwZGMqxjq5QpwsU4iKR8lfhQ//f7nktbZz/NyalRcKOGHxQfKoU
qxQVzEhEpUo0dxkCC4NSqrmQe/GcIkFVAQ1C0FKSM9aASvjNcNWd0o0gN1gQ7KyNyfSgKW4JHlR2
bEByzqFpX1tjNVxDZKLrAdKj4GxTQibEbB7SN1HsAk6pIjKZKA1YO07g7gRQyFMGQs27EcotEdeA
URCW/0rdDOIvuQpi0m7K5V4jMX1vYTnznj8aHPlBiA/RCACjYqKTxzUIOvjmmhfECrrk4QzJNskZ
GAC5xynnIwdFIQ1MnYmQOX4+VCdAMsFwygiP3oDjDyjrF2LRb1xwYyRFpPV2IKwBea+EzWIHSS74
zMgfJeAA6Se0P3aj5ID+7/MWNkKgZqhFLEsT9Jkf3MtpjGckL+1R4/Hrd9ejESYKEgB5hQ12lh0/
IpKI70exp8rmG9XJrIi1M9+XhSQgzO7rkVAiYpbN+h4PH9MNzNcRmJbMANIeiVnQVskBJnaEmh4+
FWfOgtWjWqriSW8fT5enWThHksNvTmAgwTEQXL0l+wJeDzzJjCz24PXAKtECqHYPGpIO9/q0BFMV
SYxdeh2uC8z8P4PSFryz2zP3MgM69j8bxNZcX7T3YvoyonQqYue5kv+ag3azgCWocLBGTEUm1w0d
3YHWg2/RmYS1QeB5oGsT2yo7hscslXvl8S7o56ibKZIZQj9ia1FpjzN38MBpYiJKgo5hchgnlhiG
1MBWEB4Z4WuZg+dsICXAO96i+aXaZ2vkZBidnsi4EJMySpYyj8frwKiNjqOBvVqmgWLgzBciExaN
JH4wv9wGzBLTbfrTr4MUFy7ttfkx98znAGYCCMdQw8X7q4mmA8Vk4+aEZeoUcDi91RigUWGgloDv
4EkI2UBZwTAKEmFvxCUIZo50bv60VW2F6gHm6JGEHbPM6Mp42Q/+A2LrXZYj2+sXzglk8uewzKjc
KGz4Mr7gekBjzhhvxCGsfSpKNLo8tZj5yKecZxtqQ6KsSBCBhBDng+RqS0nkHQjZd71FFDIhijMh
Sl+sPR3Ftiz05mSpc4st5g2B7XGy0Tqk4g5tSWdcynN2cX42AwsgApI9C+kf/8UkBo6hSU5IgEhv
QIT+AgJgN9nmgm6j0kOnwI9QScaEJGPr2laq089QS5uELbClDEOxeWNDp14bGDBb/Fo+d6QURRyY
SHmHhMyxNxENPoe+gE67bmBcGLYgqsL/o2xItiH8gXd+It2T2BNgScxKFV3SbzBmknPEGDwm5EoT
dBh4qhwR0EE/eqzg3nV75D3WfUBs1EKE+D0QOs4fYyWdXmmG1mvsmsaBmhqJLb1RrCREt2gIQ37A
H0P8Q7QBiAJA22HuGdHKUS2xC7N/EO7GxoQjQDbpcb6GcHSQVBamrZcgdcPZC5qeWA8EQUY2b+BJ
MejQCvddBV9PjPLKfS8FOfoRjAc+baujrathTHurPoCabJerN4MghG7tw2A09a9DisN/06Ny9xg0
Yo+2jOqsMi/XgsGWGiuC52ClUsEzooobzLyvn1kFaJeQi46MAGHkmG6CDIm+wSGlm7Bh4Nuc86J4
QMKRww7KsLU4JCD+0OAB8V4jBiYyeqbs/yktdjt4D9amWD0oaljgIk6DHDmROEfesOAFqAZHjE1j
FdNODbZChS4GsWu0CUyI4uDmOThcI4X9onIVYOdNoTud5NPFkIw/exFFpxFjRvoWDcZrQcYfrEa9
Yoo8rQ6MEnLEqF0hnQRI1cD5yEiwyAOZDYhOvM6HOB2j3M7XAvXtuSxPBzjVbUAZ+H8w3KGXAwtG
YOAnE4TngBwqcXP4VaN8fZdMRhnvbrqRUedDHyJ4GIw1E61mWPwjoa6eFsouifSzNHzSTGR2QkBd
feeJB7Ur5mCOQ65Qwj2SJzJcGI2tgg3DLoYOMjomhnMqwp/a8HpQaL3lfQ725t7YzK8L/LjICzM/
HRcLDc2FGErPhtVNUQWDWjP6YSYhTlABY1DMbCqi1RATwRXExeVmjY7v2dsdAY+V0/u0F7TxNeAp
ova+O89lNpcilSb8uexxIZHjgEuh7DDScRdTjyCT0MHYwbhJefsGTHhFYIbyFCiqF79jnFFe1XBE
GdIioT8HoLoM4sf0G48WIyoXUNIoiSr046SyEg/9derVaPsZv9CKiPeg4K0Ps3HiE/UdQOvYZVDC
KNHgOBBrnuINQfNoJUS/RRvNeNsxGxk2EdBmr7YHoEINiqqU+4akecI1CQrzvUyRdQDAu9VRdgvC
+ADhKDU7kLIq4HW81jtik7A0tx8QNBn1UYhIBjiFzee239Nifl1XIMet2zPLiJvn64yYE2gICZHv
aeq/4zKWQf1inohflC8S3aT/gmH/f8si0HjN5uZxOLyiLrgts4tsvyfgcWMEOIuS+LwnkXgtOJMM
CC9WAu+RQEVgwCOClj3zC0Zg8dGbPRIccgq6Kfoo5LKK3aBTD5nJdkaOhtIb2T6Kjdx4n284LybN
hSGXh8+mmd9nMmmbwEirf0zC+j7VOYC/E24v9hWhL3mNa0RrtxkgB2CJYne4AHuT1/qz1vk7Ivj8
dN/Mud1TfHFLLa5CAXg3l8zN3WbBgLPo6/321V6LGhIiYMoZBmQ0Y3S46cerj9XlHbzhzj7249gP
yqV0vE17i5YU0vgNNYSqqHRvPOTXOMWidPOSjC726XctFRGjO+xjim6yXj1uIMNO85rx+SSmBxdj
OGwAbV8oIATnMZpSaXBQ+qSf4MOiCsgOVKnSihbBZ+Sd+55Jp8+G8uLj0zF3HvB2lCFsYfwia7OE
AyinI0daDOL7EgCszghFpJFddvFXDHE7Xef6uRKzuoFQDAkxFc4inr9zH27t7kDpmdKiCJERRTiB
4ElAnKhasoO80ZksZ0jH5zINR4ury0eeEu/qQHC7j6nuFWv4qDUF7/I+1SIUVVQmDOxaQG1MSpi5
UQCG7PZtEAtOD0itBhGWQozATGZsG0msC/B0YBOuzOcgnsMBT3+pG19corV/qw35dEecJR05NsJk
XkVDelEmc8HnUdnY1YbXIjF6Wo37x3TCVDQHIXl+kWBxYOqYMzJ5LRBWP6f8CVAVCQmH7pjNv0fa
bTl8rJAnbNNgENPLAu0LQpA5Z4GMkf0KnoepRJtdA+1Y4Q4UTBDDFuekq14ST98hZfZz2DBySKM7
EmMkhUjtLXl1D7JZaiKr7LmfwrxeFKd7MXTBQNeHXAXrMpjn4QHEXvg16yJBgzV5LAu4EQTqxKtn
NJ8UuqjoGP/1ZPCviYCDCvIaB30GkCBp3ACbP2aaaNpBkIGbd0Mx7dvIUX4M/O+8YE9C5dTywqN9
tlOQElGkITuiHQddY9qClV/trEVt5zJbSJUu2e0CuC+UpkZeMlzBepYWI9UhaTEMjBx0YAgvbDaf
zXXT9MbMHNLELLk7h1UjzjtIzyOcYtS61/03gIwOhc4t9Uvie3NbYv/vBaN5aT+mLz9h0qWhLntR
OoeNCFuhoCCe7JLsWnr9L5j3SbXYrEoKZHjPnQBo70tllkyGq+d06CXWPS6DevkmnsmoxsmZowEf
pdOROOZwLmPO/mm4ctD5KEAQAAikurMPQeXUOLNhbGitl/3gWxvJimM7GFBekCFOJ9p3mpAH22nY
jQHu07XG5pvsmck2hWOiTJLIe60wfS76C3h3mEEOkk1ms9rc11rLDdx6xoBxT4jM7R+JaEL7psWD
WJIN0Pk9PxzViLrjIU3n31Ue/na9KPmXR5AFafA8/9hsdXEknh6zLII8JY0WUGT+OImTDkl/UOz1
yQvt0N9Bw0t6VMjmYQPhnMOxvqu4XsSUBFKscc8+rBnV1qkKbo7Ydx/4KUbAyiM+fo58ZqGen2gQ
5s/4Pf1cvhwVPYr3gHG1Y95gFZZorEXxD4Ue3KYK+tnjc5Uunktd3J50fp0XkHE/Cj/V7APyDC0V
JwMa1Smn3RLT6wrvqc9swRPC5/uUmUrb2oMUsZ5xBWnI+dJSAKLqoDIaxOzaLAHkeSJyFakiBpHp
cPJDl1sR5duzYBDG13FvnpkPkmtLh1RSttDWw+G37jja6TanrGECYpOdFBUEG07Jex334+ta3ekz
FcUmyasUG0OfDNl/2B1iDwiUoZeNb8sXdWyfWqEO6uNwzEQSJtwY2iL1+9GXaKX9jzgibtEd4aSy
o8zwmHe2G+6fjhYhOMxRSMPTUphmHHnkJ09ucO0gfK6oXeU/KImwnn6XFF9aLNm9oLo0GJmkhYq0
YqeQUYo/Df6pFxVcQptF0MVyWIUDsosLqiWyMH2sGS5/S5H93KmHekr+7k5m08yCwYTVh4UTDWsH
Vd4cIGafq5KE5TTG4T2pgHQKKlvwcKv0sFiCdDBICtLjThHJexOyJNQcgkbg93DQEnUUzZklGiua
d9ZwB71/dZkTAScts4YZkWcolI9EdSA+YMIwtwQKiOzdAWSwhDk/HatGerkvBR3zPQolP7uD/+RW
fcLnkplsQTGn5BtLkFDkGfuqL8i7L6/REMHXWXsheugQ4hbIf2VzvxJUZ4suI2HzEU4VTJi0Fryh
GTb5cUYLIkpmsAz2hcTB4w1L+LG/Ht0fdDJpSjBBFVTS0N7zXARf6NAChzvcBu8cnQRXRYEBwub3
cvkK9DlD787FQIUZMDN+/thxoejC2BQdLoKALm191uMJoBpHdahGVdjGsoc0CkELZxKQ+OVpHUna
nj6WGRO1piRLUHRgcnPRY8HOKGHfSUMOk6vReq+LvGuD14VXDSHnArLoJq8L38eTyARA6v8BKLsK
b16YzaV/HF7KFaXTSHS7Iwjw77HPPsqp1g96wHiizu6OpLW72aJZ5wctFppijhcoLdUcHjJG0Ioj
7elcx8/pa56gWRrOr7QMVaiE3enhYKBRd9uvp8UpIqSa8o7tdic0Q/S3YHuYOA0qgDDHbNaf6RF/
YgqvhhQhgwTyU1B3SxOhbIbRdLlFIYoWtGdcQughLiv50ULjXIVH6mAnW6NldQQ1paIoQNuLV7Ty
wbh4LDmuediwbk442+yCRxcgjN+PbMa7Oqo1WnNyzhlwv6C+5hyg/+ErRK58Dw1KsqLhwPlIHU7a
G40kV3fg7KmmSOHmjI4IlLCTSBCrCFlWWSCH/SPl5o6gG0sogYmICV77Pt4nAsqnr1Be0xIZ2lGc
I5yZT7Gfkm+91rg9DzKiqwjL0XIQfP5IVYKahYYyhshRUY3zap+FoF/6KH3aAJqMqHfocYYmYMaa
PmfomNY5ayEh3J/Z5Tyjovmi7YLCFx0shRqqnGadjfGumDjeRPA1Ui64N8k4wqpjpjVr2GckEZZg
X4BmSJDXmadET5DymY8vk6aTnozts8+j3aBpeAejkHYP1+Wecwz5LBeWm+FSDYsuFFKvYRuGFWG9
3D2ZB5QZBgj2iMwB8UCXML8tEcFED55wKFdHokqEmQUuQiTJSWV1buueEofD5sjTuL/O2YdITqgD
qgMkX/AvCCe/PEEY3MKhKRoLSlvCGIYbiOXNd9URbWCm6FnqWbOoZ/VMTre6PNUY2tNpZO6klsLx
cR+i6d3I1Dx9ddO8Z+VgwyU9ZXMR8hEMD0+K89yEBX+3JmADs2mFNOgMmPjvC6j/E2G00a7j/oBO
xeq1RvNdX0mXaMdPbXFFBqZOevopy+M7NV8+xFWbA0Mwt+jzeBJG+bTbTDYVvNTsPb3MTKuTXKCT
hUlCbL1j2APsN7DkCtIftgaHDGAIENN7pv/BsdBF6z9jyGDvym4ZXWbSmUFwiT/b9CmMWwF4Q7XC
7SGnUVSme5gd8U1Ec7RIooCwcMlOGjh1JEcvAnTEV7Kl6aq1SHmvyz5yF94jJf/2o1uS7pa5+AHP
E8QESCd/QStCF1jACU9qxDko1RYIivMjWn2SxMNfWETqZTAZxemFn6zx2pPH01Q37yWN8w55TDEu
SfkGN1FQrQAgVWZGTDtvNc4+dqVDEfeW3VTd4EobxYNTeyTYHVx/UlYmr0ZJ/8KZR5D814Bu/OAE
4AF6zem0lctnIf+1s/dS+UOvQ417oVJ5rvpMWPog4OaGme3LfuFz/GdgY2lglqXcHKEuYM40Joo9
2lXKZxUlA7k2SMGZtIIzDs4KkBLND5fzLlkKiAB+T9kombEAW0M1SiDISfx71oqtPP2TmQLGAXJQ
Dh+QMGo0CfcnXRdoOWcdWAg+9jPMHRSqcN9t35wssb7r686nsVIFra85yEz6kOGay66sQY6fAOgv
JhNPuiU94Pv8Xb6XDGu5WzrBluQzENFF6mLfVs8fejUKVoQBzDDd9rgLBYOewfWc7EIXUE4/J53y
eJ3xRYuGt5tZ7bTWAd2krQpGNpMOeE+JNmkWHNEkSGUWU/RUl6s4IINGMvPLN2iHvnpn4K6hrOjE
pIIZgoa8Gx3RS28eaHtErZIOTeoaBagmEZ+P7+cy3IgLQ0nB/j2vYypgvk6i70E/GittqPec69cc
kYskC88vD6WOE5u6mVt/6v6SJd1pMy/C/kJb9MfKknOYuyUlZs5ZUdp8F1eEn9IDxFSxyyAhN9/c
gh7TS83XwzxpHPat+cnNRjwgOYM0VO+JF/cbcnNZFjyPqGLUTYYfJEJN0N5IUTBB7ti9MRet6O15
u70AKJuUuT8WFb5gGd3be1ftR6cf+WRGp4Mq27zY4/SipkNxOjKvfL1iD5HFZLZSOOLMHjB4jGYg
MR0ZDdTX4PX7hCSQ8qeLhSNPdXAHPh/5x6Xwqz5159uzk+LQQnSXfk5VhaqKRobkptx7FC6fQ8dX
RRRQqS00+rBhu1Bo7Xut0M/dpHXbg/W+Hr+El0jX3Klxsd1Htf2BBrl1Tg2Gl6PBeZJoV7+ZtJZb
qZ6bKrPZB7fDQ3c/qETQ2qJMKKM3ucLJQSnPWTnLk+VDnmEeqP2cZOnEJ6NH0BNg3nT/rGOchTy5
GBL6K5wa2/sMpJKHz0H9rYK/gP2AfWpus/4gP2QB3kk1cWQSe3hqdzAY4IaP5eC7TNGLfJdFPal1
T9LHr974zauiyMj8Gk/uKBom8VcjI8yCYHiNIh0QSe8BVYkh25nLLG+mBUNTMAu7w1WX23filn4u
c4YV1OQvRqY5GHZwazCtGOie0apEuyPcJpMTX2fPQt0EXcwQRYwYEHA4MmDHBoDesvGKyeb2QNAX
+XG4+EFtjqhKdPM5JkbRJliF1KzOHviV14Xf8B3m04evMqmsto6oRtBXii/cwF5jzCSfACcdZjX/
4XdmaZ5JBjYZdIUvj9SdSeHIyF91UEuhNgSwFy5pYH7Ne67RMu4VECqnZ8to1DKrj78lddgHx5U3
dFzZ1aP3mKSosF0r4P9kQnqNd3e/pIV9mEZESm/ABTHv6GbkaLj4kPA9YJrLzRPssA4/WwU3dJMq
eRtCkk9yLhPVFAad/fxamLsR6DPNAzUw2hdCF+wWOelr+vEUdNqEplCUEIAEBM92xcchGSAUf075
6+J8MWobNgv1F3wwf0YguXXbp45mJdAU6RQRmiskG29+cGuJtBCchTOmb4KkwQQaetxebi75Z6D7
c17AUd1qWfF5CKaBOftOXoRs3HzeDhZ5KmFWeO2Q2ER1Tx8WMcMOgTdRlf7DfTDVpHGbf+pR1M2U
X4Jzu76sB6IjB3Eh4s0KJRPc4teokc5sUdExgY1JLh4H8G1f7/Xg6adkXOXI+aAFb+ff4b1DLF2A
ScL2j79REmNj6Z1eG0wKW5Lp8gBj7wP7M6cHKLxFYJyFYsZUrI7ctnR688+PMZI4Z/1cNF7f/mMU
EqZXxTzCXtl/646rB2DKwCZB7Hy4ooLBYTwhjYwYrSMZm0ZUZsZmsCqg+s9syNYc1du/79rdbcKF
lmLWk5CzZ4ARHbeLuRPIkkvTmhPOwoO8odNwhBaPctOYKwZMBk0XDDJVqMg9ECOOWCP8+AEDme7k
a+Bes/PgHko7pqMFI7ynJMcjt8OkgRpCWn6RzojvpuAyIaaIi6FRtwCPTHHj82mx1AM9VgkbIBnc
fpODa+SejM6fPuLM3uf/Ju2hb/9iPKoucWa27hIsNCXMadthL03sDe4MOuTerhyX68GOXAHIbYNo
vBDmzEMTOB6uWSe2OvmGJekgqChn7/Bhfyb3QMza6myxPDSPjOmIt+f2Zo+1mDxO27WQyNEnXdKT
Zj00CNkfQo8IsB2BI46C5RWVCL6bejWgP5bR7mAmMLqQjRVirTd9b7GFiRl6jDWZaquNjGcYvRqN
TmNrVk2CTAzm+ouHiy+DxGbPU8PEMewDZNpxaXk5aXLzyWGIKUqsJ5/mzZ/1hS+E24Yqgd/18ErU
pGGgF+PzZtNkMRIrk7eDNNrP8Ekp5P+JYRIiHwIKjmX99xWRJA5WYpFm5rwYYCUvGFnnVXGxvM1v
F1aRV28Bz7jbX5AvJPC7JPoFbDWYMD48dhVjr1Jhx6T3yxE/YoCxE5vAObdhTgBTk+y7f7dHMxSt
ouP1v+wwt7GyGHhPLrUcFNNvyIQgZxiUvmShr2XJgzFhI2ZfMsHZmKkkbcWsshHtNp5ghzrF+eJZ
RtHlHIZBviN5KGJYUPjzCoeF4mEmZQ8mCIgz13u5g6V2Gs7b7WjJqQbMJPtYykxpfEa5gUpWKI3Z
LrhjIKEyBnkWpA/QygisRbOp2QA2TcXplfoPutLExlUG1gU6GF7dJpIPafCe3Fcv+hH90p+g50cl
dYcmuocFNmQNAfUzZNSciEThAmJNRmGTLkGCRzNEsa5IERl4qDnF2LIpV8DlKiECagEc2IlsYjZ3
W6Y00K9C7IDU0zSsUwdOk6FR5Orb1VTcuBu+lRG4FykpoXxEPcWoJWn5+aOoLFfI2D2G007I/Y7U
BdO9GXFWj28hh4+wvayfa1JwBuwK/440EjNloz9jcOb6h9ubYDsk8+kC0N8AW+XNkSPERlkY2/ca
htXcUN1gqiUya0ZQ25iNA4Bm9YkQuc97YsQY0YzDIDk2kPSB7N7nbMxstwU+DQw1Iz4fVl5CgX7e
H5l0YzVWCDGsjsyfGJceJkxOl2HEFm2mGyHCrRZNJETbaDhgqpH2oxHm09P7srlHg9UwJFuRzR4M
GDsvWnGHUzroARDYJU8t8bXY0itX5+nh7HeQUq3ob3BbtGEJ9Z5tHqvBCeG5WYb34Bd/x337teQM
hDG+0ukBYrDekEBhpyQDiH0L6Y5XRi8vd9TFyCp9IS5+MSOKbBOjjUqWHklFaLc/huJeT+X+F/Bx
7DTAToEz1UjiOw6uIeIL1UfioY5BTKw3r6KzSxLWRX4sfys2TdngDaGS5rtEGgqfvjZbHPYM8zUb
8g5x61rtnDJ2X0xfDlspXJ06lln1o0myEENMgNucIQNZRtZ1i6CCe/Vyhu6Hu1d5qqu6bMEOs1Ag
fwZIBbUJ8594wkYsSeZ9QADjox4Yf+8IJIoPxzAw3ht+91N6eGD4gv9m8BoeTUegc30Ps2keQ2dC
VOI2OYlpgxn4IyrbSYbrTAgNMVOhLriOaTcR5YBKUfUnM0xMACH9uO9qdmnPMq/v98aD8BFcAUNf
i/e0nQJHwYLWE6yT0MNft7IYDgyQmRrQDVjsqkMy7gOb9gETgfZM8tGip6tOvz7Bfvg4TyOAJNSw
JvoU/3NoQUJAyjB1lTucTjkQw76M6SToOXIIETgq1ej4UMQhE0xKTs9ZxQ7S2v0xfRW+HhS2OA43
ff/nIJ/HcZ/aqxvwhw6Aw6MHLr1arEKymIhfHqfGsYcgomInQWQtLkpNiwIDgMwfBQReqnG1u23A
8Ur3J+hN6iVXdtpD4gx3dA6DBWgTXQc1xmPHW2or0VfrB1IuW6Dcbj6a64gXlxCazhMsSfc6coYJ
59kOt6+J7DXrAmR/LUDf3L/O70A0FesFdmv/A3mBvQMMyvibb1DPymlHHMIVVhvoydQgZxAkQBDk
tgZ4VWzfR3Lqd/AGAAcRYSCkE4EEg7NfAewIurEEcSwLmbiB6se5bQaTKhodH7oB2XWdXCkEovcx
o/nbfNkUj2y2zb49Mkwt29EcNfvrmO8LbwQmTwog3fPwrF6U9YgkrIW2rmN1pSNXPvUTcwCxScjA
Zcgd0Q0hWPg4ki7AjyLCGAJb70trlbCg35p0zQHQ3nfxOAg6DA2Zah5UnPBs6cPUVIZGPzc71cSM
+UhRvFpQmrwZuL1HoOL6wihJvcWy26NXyTvSmhTJRkKvXOBhVK+LUFrwOm/duNE4k6+Brg/ZMccO
2DqaG3AmcLnE6CguGDgAoswtxmQHWpCYvYeln8v4RtnNYIWfw/QCug9QlBvp4a2FWQ7Q6CFbKq49
Bhl2uEcJE6Jfx+FTgV0wD7OxEsy6zJt8mWqfSB2SDPifhkcyZehfiksyQ3SQ4T1Epg+62bMye1g6
33mVWerVlA+0xnycVFiZ3st+mLi3Py18Io5c9xefXYrbAMwCqTLVcSH04l8uKPZXngHAyCUmOjpN
UgJa+uTkD6vJC5UdMDITAHlcz8JvBRgGE4+XElCwNupZRiAgCEmLB8HgytIGw3eu77KRw28iGWwE
xMlalGglN3TmELpaZg4vrzkdNSsS6gNID1xHwUxZmPLA5K8bCE1gIfCRBgBAN8pYBvD4mqAQ4GYj
FNWt6MZvG41YTsVpU+faWCAJbc/mHlXkuP+NyPdXycs37uQgQY7RdPAUgBfF9OtZZ/Ag84O4rATF
8qQR8ndQ14ImQ5EP9cGmdL4aC2+xmk6PnbFCnEFiTx5+DW9xuclWotkqrgMExOQcvY1+Z6qK1RdR
19avx/S08fVmFzljAEi9t+rGAeJpFsQGdGw4cPBwG9rkyt4LKkK6F1R5a2scf6R5Ulko9pux5nwA
Zg4chxJvlLhoQ0UUS1+G04DPn1u0ySQwIJwutwUlEdoTphq+UBUbBY0A2xO6YMKvyRsH8wXrkhjO
YSkjEU2NnpPWGG0xukAU4Xge3k/z1jdxR6F91qxKNYBDSA0ku+f1MjXFuHLjcpGDo0a8qLq40Yel
hoZGL7s5NEU6MmzGPICFA+QckKjjgxxZKkLTj9EcPhfALgR+0qld8TD+kCJhUzwqlxcwNc/Dv1uB
jgeEp7m0CdNXjBF4HLjZ8bN4BtlaWd92bOZPujmez/NoV02ZMMHjueCF+pgLsLRv1fV9N0LE/ldO
IfVYrgJd3JAup1y+IHnQzRdwye5YeDB0gHIoA/4BsPWyW8gHdnAgD8SI6IPJ3QBMRICZ+j1OlXVR
mCOQJyJ8z2DCpbhcRs2+AFbHb//avxHOv5gTJmX0AtnJPD9cZOIbyAogdg+98o4FioCAnQSiW6WN
4i5dqq0+gyRF+Aj2RA4LdUdlvlSDXR6gu+HlyKxE7stsDI5kGz7/mZnI7Yg1B/PlH9S7FRlTKd9n
k9eFXlbi2VPF6r5XWFlMlK9ZTIgFT8kX6UmLLwSWl1XwxkfJ2cLhCDKCc/hqfrDsZXa3wprD/RZn
QQvr3SGaAdKtmGD7xLNksk4K2FosuTMW+51O8h92B7tdmUQ9oBeUCLcAIUft3DqscIGhAhmglYl4
B2BvbDDd9rEDtuVzqRe2Bf1PvRDEAb6WWTjU2cJQA+IR/Ww4QPm4IOz6gY2Kq9GeQV0h0aHf0Sip
GF9Yrihn9uxc+uV5vp04/Vc3bFKEYJO8Lgl8brTuxegrvgueIDal4txHdE17UBA3IG2lbcVDCKxH
DD4Bycywjkt20At3FoQVocv1AoYsf81yp5HaatxP6kkKJZFxzj/6crRBgQjZjDTnUl10SDewEvrt
A/j9Lb5OSnSC10ufo7GOU5YMk6goeCH+ISiv5o9ofgB7UokO3ZZ1OEKoKuoSdZ7gq0k373O+AMjO
L5zJPG1bzl5WBmkBeH0naDx0Qj6efIZ61vbMUST98ch1Pu+6jqvT7fRaC2HJGnQVWii9AHb+VPEw
wYfX53dC3DGM0WstkoUNjlE+nnSErwSZ5eMjqDwA39629UisPPYsvqOHWI9xV/j8z5+bLcN84ANj
5WOAQInNjKmvqX3tF3ABYkUG7yJtudsAqYIrb4inzJwasUfjFJg1uQhJ8C79/o+0udWLTmmlglGR
4ng1SWGVGSjdQ/DkFA+7jNO9fPlc4FlmFAZI7Wa890HwiLk5pOdduqN2W1yPPaHDXdwnDO/2ioO0
LQm22mULic6AFA7ARpg+ZFbJOvGfu/6Jw4Q7gHiTVT5EZGPAJOXM7v5Z+EXF4A3ay5MaDlDC82MW
2BBSzZLB8lSTlSYnRkEwHW5gYb6E5EF2xXbZO/0OHK31sbN/s+8R/dV0eH5O23jg4m2HA/sYpALM
ugmEV7ts9uwnxUVdc3M4L7tFM2fNFxd0dpIiiiCk6bAQYPhA/yR7/guaTP6gqROyfAUfAE3glTN+
bQ4KDoSLxpaANuPQ7HFgHIYMYUQ5CF9IASoeGdb9EIivMFskd5gNKeiOACYr7KD+Y/m76KtbHx9G
1rOpXkZLtjq+5IMMHHV6RlRLdGar/B0GOkNyTHYTBT471CSTNyxw9lYgxwq7Fk1B/W83Y1TM6rFM
veLyQmAF14qOQt/RWG713WDxCNJJ4sqzOtaOOGK3nwM2fLsbcwWbQx798Js9Sf+CYCb75BO1y1HA
M4wFmR7ic6GgVne8RTb214XQOF+fv+dk6ofsG69Fh8tf3sBHcTSgToSwoZnhm79mHg7+ykWzfEa8
h+i+IHvy8HbvWyK9Jq+JFL3j9zFn39k+rgaqlfkgfB4rRrNC4kO+7JS1fPlN6yj3GHDt5DOEt542
vnrKCsnorOCJn7ybP3D577oXfS5Dr5rIM663rjFpyqLA6wOsOtJWiwkyQrk9+TnpnIBDIR+pRE8w
YFq4db1UUa+ZpV4e9vz81PoQLhSlD5wlx3wP96Va+kmZlpG+usf5+DpRV09sqhoYB8s9AalC3i+2
XOcRVxMOxFH0PHYuLCMKAubeoZNPCBAjiUeY2YYm7FZplxGHbqTFFO6VU2H29h77+sBEdnZvOyFr
m/pOAfJ4f43PKfXz/cD+RSgou1iHpor15asHBP7z9PgLjTmu7aEnjQsihH+Av/XluX/PS19F8N4u
nvN78Dqnp3eUDmBb/dvfk5kdS54idq1BSKXsZf7bfc00og7ey/bIG5pJcGvuYNxgH6eCRp348wBS
vK8vEVmHP4mOvoyR6ftA1W4xHhDfc/Uri/QIlE8f60mEoZE7N85fVIvBzcWytKvWlXX1/m2V7Wzk
3AYmi2SE5Oy+wtaPwLkWeBMQGY3Asok4llipw8nNBc51OCUoeluzQMjQXLRYZQKdexuZpd9GZOz7
kNIPSEgU/zbzwVxA9KXs3txF7ZJvb2BHQY+DShBhLPJXKXgHDUoD6kra13FyGOYGjrDtbTlAh8vp
243V4CUqb/ST8ycQKfG/jHDSSKsWMg9K134gez8YQafjC/N9hrSHQuiNsDhmi6H4bDKa26/mtyab
fgAnB7f/Lj0KYvz1Dj9DYtM/9i/yUoKatF8XXsTMZwBAdJ9MmFpp/uvMvpSYMuDRXJs/ndL9eNmE
sQ5aiP6TlzzUN0p33i3A7yFdcxPpNFvkrjXNfRoxrtOHVh8UHs5OXorkgRsBvMRLUGclhfn1EEqR
U7cY2KMja7IwM7xKzrONdCCP/NJOhzvVqQ/JLmH1PY41IV3oHr7INDVCfE7N9nHgpH1o1pde52p/
ekaq2QoJkpQnqN/G+nfM573RizNCLUSMyL/5FS3m7E3IUB4Od9mac+eD1vdyB3A/AA4RUIlu/CGi
sMdoYmYcxj0kWkrEtbY49VE0UTyB5v/WWHmEx0gR3RXBeC4+0i3HkJfgunAHyEfol9CT0vbuB8jN
mUhNXiLmC9lo1khI/lJCoHonFYMFxwoaoZ/9OtRnrEJjWmANlLqek4biUsalmztZmf2A5LGLCpqC
WhAGdtr3yTsOQAzQvaDFsD9TGIubKIdqtxegjSSDIpm1/5F0X8uJLEsUQL+ICOHhFdON9wJJL8Qg
g/eer7+rzo05dkZI0F1dlblzm1ku0qPh5S9ryy+CShtAuppjgLVg5o/xz9+KL0pb11C5NQw542P7
VE1VzPurf6/2P4H1zey/x5co5SoOICbVwPPbPFXd05L8iDLSMqZ14m/6kX6/tAtRIdrWT3/PD71M
rpttTz85M2fMn1P/dj2XKm8Ad49QCdOVR9Nj1w2EhU1nh+4MUVhWFfPLWmKmNMVGigKN5I6xeo6V
etGrnYjPfJiMny/dQm86eotYV9cQKSrZONFZlpNtg4m5hyTxkUVPfDUuA0yM6rWP0dYVB1hnjt4+
99L/ch+7wdMw6ccMg7y1e62/GizdG9WFUeCugpkGOORZDNNPlD83Y/e0+UBzS7bWFvKrk4iXvUQ5
aFXe6uHH7yvJ6r1e+E7GxvVY/ev+tkYd24UlPN85fzdx+ilG7wJMzv1TFIzPE5Db4H1was2+aRSl
yC+rAIDG4uM29LS6YdP6trHEbH6U0xxsyF9aV1hgrnbpuPp2i1d1Udt0krECIdGx9qN7PYOVLQI2
ug+ubYf21+HTIe3UKdutS8uvAHDNwaTOWqRQzEV0D7czjxiC7dQp1C/DTfSfK3F6xtnLEA/XP/A6
Bxip8XdHhke0rt+jI+QMRNHOl8WHMEe71RPlZNmmVd7Wl9Vd947TRVVQKXrC1/GjPwq2/fhkjKat
uvKDzmQe3wlt+5vgwtGavpuYOJ8atroYHbB7jorxAijIETR+q86br+YSmazQBprUcz/ZNneH0Tp+
6x3GmZ/jL7OR0Wxb/Sby+6cHbr4mhxqlRXT7XkBJUafmv6Hn1xPNssQvtbUx7K6frJ4Fi63jfFW/
1HWZa98ZXnJInqDHeZV7dasYG1f3FuNp9K3f5BLCeuGGhXzsH38zGEHMkmv3we0nh+VanK16gYLH
+JQnJ0E5N8587VK/QlLwdB1hZqW189eUrft5thjdgxdJ9fTJ2Hzk7Pl36uLHooF6pZljyIUqEOHL
7mg8KulWMfqgHcNmMOoAp3JdxvjCJtS/Fuqn2rTGBo/XhhMbD20BNQpcUJ5bo9tkJueNLQ7jmBiN
Ndi8YkNnHZxFx/1OFNCi+9Z/WYnmKl7A66P+qKOHGezkEE+VkLjJUMe4WJ1dg2EburJGgvX7ovxb
KB0rh5JHs/xWUc9bdAcjjIlUPAPTXHQPAC8lD0+VytPWdSvvapNUlCr9uxmvS36ofiar3PviB+t2
utk63LaKAoEPt+tqk6RkhYIMoa7aCv42IrJqmdbRNXDuWHC+o73qVUVAbBQMdSYHpOK0GCtwZjMY
u/F1Kd8jiJ43BD8Pe1Nn2RMdGvk536/GLX6w7DkEnD5K+fNsY1XLDS0Ql5OrQ3Bg8NYT/eR436Lu
rkMKGufywcP2yQaZvOtcwedQtV//G3MgghHwpJu/fOyYnMlOreTxDajXovC8XsDmxbJFp+bheFie
NxCBeaFvVQ5h8HVvGWkjO19d6++efJJqoZTwINwsVYyzdq6UaE/r+ziULr1F7TK+KzuTfSBjlO4X
okxrGinq1n2NzyBn9hS45WZvlnnGBC7fn5fTje1IpVq5xdvWsbuv9+DqzWJ8EQP27OQ9rMs+J6ga
7y8AeX5yQd0/M5cjuq2ydm/zyCN88hH8E6G9mhzNq0opDj18DYiizniG38mA6cfHyqW5JUwMDrBp
1nIKy5rtUBOz/WLRMyxOtNE8cHEcpc5bkNe+Aqaaib6ZWvEVdHvbNEHMUHDQwgFVppAsP4bfLhku
wK11qT3deZxLn39T/Q1msBxO3EsAkT1chEZZl9VOoTESFLsKEAHnRKC5Lm0kTNRrqq7vQzfDp3bL
uWgT9HSC40t5ciXIWDOtwg4+K+vaOLgQrj6I6ru32uQap2u/1xFwI3oONSkrJykue5/xXCwsvfpm
cX2fW/nqReWVsJ4n36bWXUUKu5bgwQSLqd8Lqm+gvsRRiWyprlLT72uvG7mScW//7C4/W5d/2q8u
rjQhzi8kuOVOVZeMz4p2+DUDRmDr9uNc31X3n9l/R4tv38g3tSrlae0Z4deW84MvVkitTc2lbBtT
fOw/U61Mq1fUT7xJfnvFhR7GcjvXSysmPEjxGl0pNnBvXz+ynvGsIjPVuncfmK2B/ZmsXar4Ks27
BzTXukfFzglPoRgeO1pUKRrfqWhe39Y5Sw1MsAUVNqcfC3OXUM/ZbPTJswf85t3++rXqUNBXn9Fb
qzN1Qhe+t9bwvi40pZHHNy307gjAo/lFqJ2aQf2+fh6jtBKV+VF6g49cbJ0ahdoCJ7xXcJa3X+/r
72A/PP/7z+Qa1CZehx0jQlF8ie/N6UCMwBpzd5b9CfrHdFW7cQ4mTOX5D1Beks74YButbUybZzCB
RVtMeO+gwbmPkv98nJvq4Vy5dVKtkxLhIMjk9H4NdAdt9G8Q8SupeyDzMNL0K5gfvbux5mlxEvyA
u7qF5MdbOESq1MELW20r2aDTjla8V3luAVAYdfPLMUo8fqzTg7dDGEeEU9tcjLfRqXZA/atfJtNP
iLfyf3T4gWzQ6M7JFU+Ta2XbWv+8/g7j42gxznTP9WePLnMgxO8T9rP9KLTynSPg+TTOtV79TB20
ZWh17CcG+lTPiHWrSMtFa06B60ahdya84DHVnfee3e37Wz3fKMbPn82MZBWRPt/Umy/jrIW7wFVX
BHjk1+R+hc/JsnprFKv3SqEERlXi2edj08lOEbIx3v1LQZeYfdAUobIA8RaGgsFt+th5Em2ixdXB
wNWeXbCxsCkl2nfWNmmFyjE+zGbTerF8RSCfKz7ANPtRsIha1AJX59h9YlO2lZVv/MRqR6SLRGtK
aMxYS7VF3LaqplE1+Cy07rfRNT1JrvtrShf8egas+8pD78MYOXOr7U7DDTjaafTilVGDvVwZhLL3
W0a5S2Wbii5IBzxPM/Vstu1/p/PGnkXIqjuf1+f39hNVlZhHwkh3L9rvNHwMocr+fxfZRyqb0dv4
/I+OqVxsr9VvHllcjcA/3zeC7enRPsfZ6ndDgnppHrrPX/OZs4mTk3fde6WqCdNS0PyXUc6hN3/X
wG56b5yw7/XDKV7/GjcmoAmv2uVV89+pTbRLtk84DVg12eruVU3vqilLsXfUbnO4nVcuf3eolLoZ
lvwHxfZQ7FnnyHn7MMO6YcO9yjdsCQQHlJBT5fSXY+krfVSQL8X3PX7mWrdMe5euz/Ot4qk5PXeT
6fqe4SYCDL9Tg+9VZ/Nsre+1dSpKppC3F6XNeXhLv2u072RXi9ruPDkmxulLc7H/WNL18KJnMygC
URiShEr6/QubpjdSXRDyKMSmPKJ8iwj3I/Xv2j9MgEbH/rrTBoSseq+JCsegyGxcQ4aDFcTh5/FJ
UQbdEMVETyUI8xgXfvJATDfqMQmjtyUz33VD69G8fm3S1R16BpN14li8SYvq3/0VjNVVjrseR7/x
oqdUfn9MsKShecSvbuWyzHsrgH3j2ycYr1Q8olbP/1CO2AeOb8Tq85DnEBTsBYXuOZh9MWik75dw
/X0ZbQfJWh462NZHmrOlxr5X8WM7mHOYLZTzrLGIlVS4i8r5Je8QYzYhxAdXAUtSVsuinUHnORC6
Ec9A7vDkNMHpYIMrmwGDPOms/Dr/vb6nmegUbA/IsBnOBDb5C6dysnkvfhaG8/y/a3RqJG/VRiHa
VWGCw9yp8ZlhdSUy6aLuNwySoBcX3tNqlwWrd2crZntAABbLoMaHPpnIZT8KrLlwCx3UxTCFNENY
jrnvCJjOveOouqmd5eRuuDxc4lm8lW5fweVudG9w7s72dh83KOGTb/Rq9Ggt5KX9ACjgjfuv/YBB
GvtGV2tdK1iy2t5slVeBuM43GYdehSeRTAcrU7YxJJuZO4prKf0tQeb6Z+61/3s5i415UPJIm4yv
buXcIDdIfuIp1U0/mKYE+rRU4VJmsPuwkk4/YSTfPnquVTCDW9cA4+menyt7Lqe0iyDwakGUD2MC
vEvNZDLMdfLsRjbRasHHId0tdjECReqUCdiQMxwZhORvlCiPQGcipRYJWz7/M67Z/EAKqCEIIXKg
V9ov/kAIviaeQxG8Yha/tuYYs2uhtII040FCSxS2TIwNKshoYCConMdhMJNgo78of/ydpEPg6bQU
fax5N6MN6teinWZucKaIaSCRgJMTuDSvEXE3Ye8yYrARUQh0t39Wz3Pg6MNtuzaY5Mh/LaQRXp2w
6Kna0M1wdhyHhiOBSJPGZIIvDJm2T5ZjUYqfDwOZMnrb8AivVK5Otx+7Km+h8aJjvGqw++ZCodI8
hdPl8sphTKF7aYx9V963RNqW3qJEW3dcXvwD+T0rz49stuSvc4irjRa1VePwnv88G1W5z9yljFaL
wdHWvZjnwpUM2XSGyX9MazuHd0Bc8ecZB2PhAyl9HtyzpsI5RYv26tfpfp9AV0oZLdYVUavRP+kp
AiHIGuvuqug9OGQLvpgsWcqpEuLrJPtzbrzVGOeg7d37ZMvUS51EPRBxggEfT6QOg5/3TAc/Y3IC
6KkjUY88Pmt5VQa8lgA4CyGAoFOqa8sn6PGv6ucGKaSgKR33mRWInRZJoT0f7t5Ts027f63B/4jw
MmVIAI/Ujx8bbHXX5yRkddmjB4cPk0Q0sMa09+gnBzvPb5Kd9jpW3iCLBpZQoGJdNJK5XvB+TKNE
MtzG2trVfwpVrftIsmUlSPdOzfSAIMEiOqM/baAKIOro6a7xX+Wwux4oZRTC276HZVmd2V98o2A2
I9k3zsKQ6qvGvebGLoeSyrjeGqj2KSr9+/4V4AdjUIKyYPiJchnk1+cmCQfr5WubPLAe2MyPOs2n
zjnbev4KJAKE8cufZGdmiZUsGUR5ynBjr8Cha0KhoZWuEddUc5rXuRitHaqWMpAlygYykmRtAW01
/8dfBZALvv8t9PA6AFmcq1tHTKGRHasylW8R/D3PjB1lo0TpMtuwyoQDNAIOSL+Z6S1bENChQF87
AVqXhwIDoieTMtyZhlakSuNr9loBvjTp5DRAmUoAo3LW7PjYe+nxHp23FnZMp6DXdi2Lpe2qAuab
c62JqIBUTNJCsKQedX7yzZOb0puySkx050wRllRr9s7mhUh6q87HK+ItImMVJViAbTUs8kuL3UEc
uEZPjHBsBRtEJtb5lxJQnBCvcS9jNePEZWRGhqMWoZYZB/z1v23LGeP8SkcVHvIVZMiSzZ3K9hLC
KDNVWxRAeDlgjatt5IWOGSvZ1L4RjGCgHDY8jn2cRTjc44R5l66qdr4MSNNr3xrk3hf3ZwpwzJS+
nXQ6TI227THDW9NWyu+m6GbK8oOpXCEdajxMmPATAfAgx42TPEdMBz5p6v4IKuX4dUGF7DPTGOAC
1fZapW35c1n2Lp35ITwk6BQ56Si7kaVIal2H6oNIGgFgTFoX8wZEWz21ApF9S1rLvrW8cBiySwmJ
ODmXeBOQAfVcIWYRCIUk+zZdSfdTb7XL9uuV7D3cplz0xnlxIZUvDM3n/fy5drcLR/lkukKgkWP8
2bwm2wUnZNbBlD6OjAxXCVKdOHmNsRhezAZTFV5X63O0E6j4z6Fmi8sjtt9wuh/Nzb479Rg9q/lz
NXN7Zw6F2k3dK/NI7sVTpFJQH2BT+wDtV2/1tflaGKR6riBS7SJFt7wwBtSp5nFy7l5p9+dDFtpK
mjMudlGk33y47d75Ht0n+c/ECHF65fW/h/ft0PY0U/QN8vx906Ni7/B7nXFBCrsKd/ap8f6unPjc
/crp1dsO9yQZ6l8Lat8sthbvxR4fR447iPqndm72pBmr3mfJ9wvaZp8xey892oumKjnkrrP7jJ3d
+S/Tv6kMp+20ZCAJo3XRZy0qzXHq69oEKnkjF7s6T0YpL4NMLctB5NfSllBQP41uKkbt1ONubS7e
Zd9OipUNFu8eHzO4vKBBG0Rt+pvf4/DWOUZ4ZE1noLzywATlB4NiT66CMftWSTUztUM/nBBHJ+KF
EuPAYh5jo7MPf8/W+OP5kYio6D6ZY0pvhNOSWg7OTQYD6KsaEUTVW/vSvrwvWYcFnjFbnbKpTn/X
l/tk/0uCQ/pzjaY8JNqCXXmYkrK+kZFR+0lVK1jg9Cl4ZPCM8DYf7eUw1yzavZkcOeH3YabWyDUT
tFX95/DcDdqXoILxy943tDt+pWpTsypq/BYfn89UVU6WA+7SlsWHKb7ovzUvsZeQ2RzqCRxDlIRo
LbwzSer7tEWERwmb04J68/Av5OHyNBMcJL2FLMYroUsMa4YoPpS1Zpc2E/2KSV3wexV82MqUJbyw
qrlEbCcajw/ETSlQieoUZPYaTPUA/CykDFsnAOhlI1WfLVpvX1j2/ZStH6NCDuidXe9+kBrfx3cS
4W8OQi4Zl53ZsiPVYbjqofPWb5NEh4AN15z9KLZ0cCHYTPIUw29ldgiGk3KX4L0TIy/njVOUzoCs
OvB/OWodGQwoRcGRILLqPIYrdgulXVOfacNfioHCghgmAALLephfwCuJXvTutuL3YG9+6N0HR6OB
Hqta+/Q1CoVY8JHWPWt0Xab6vs/MBQCKNVwqjPh/9FJ96K48J/O/Qv0wu38ulPs/+4Zt7q6XvlOB
n0285r/esuQDzumcieZxceB8qiTL2Xa+E/Htnh2/kpMH5m8jLaN+PSDd7BZw+40B3isCCTs0U6y2
6X+4oB95/++ra3CYcxd34iqJ4Uikc3E+b3DTQ+bKoc7xBsPojKLM0EthkhkkQQP0sL/ksXFQULCH
YWOQtbsQZKCl56CFR3ap0J2wSOlnUvZyjATbpwNap4m2SwNPx7zTG6eAXPP+VqAX5yzb8AkabC0g
DSFR1d8ZZLYgAnA/0U26l4ILfRhClEG3F6f2ousLP4laZhSVzhue+e/pthKg0Nt+ORpM3d/lyn1m
4YZJpugGDDXtZsA81sqnszflttJRH+rnGiZLUF4rSYLN7KL3qAdF+mGWHi7qaTXBvHbjK8DXTm2T
ZM906i05rYdZFdW5KAb7kHCVJ/tfMvtB/vOh6AqUcqqvbwRrJk7uC2CK5cSuuw9zgLtjgjVchLkx
MKhsPz6CFf8Nylb4FMLIwMi01PtaNnNt85cQz+HQntN6cB/tha/bzPCBe4fhDSDUXVQgliCIYDOB
eNkwEcCGpmhwIjPKrBU462yGoXhB2nXamSVzoOlMa0iX1VVv35kP7qx6Li3ssYF1MwBUwcONnRQA
cF7uTbwq/6H+S7dYtF78ujddDmClR8NR7/CWAFQ9zJxubNECm+udd0mlO4OXgWJX1v68gyc/YP49
DPQHnlcq5Uz15Sxa2NjswFjQe5CnESixP7le/clzfdk/UQ89zb8Kn+svfpVxtol7YFvkd10OBvuE
UfF/+jjTjmL0nGyoKV7qX8PE4WL0aN7Vmjm5F/mr+vXS/aKd+6+2STTxggnTyEPC+qXqerQTzWTX
xxUVxHgMee853pMWbAdLbB12fTHDhZHPwapmXk19biqDBUv+x+zQRORiT3ak0LAKODowoYsgLB4D
ruQeESFGlZd8mHN7M7wyGKQY5WZQZO3MSBZTOJx0qpmKIUU70VmL0cXibP2ndJJFwL2x+9ZeVUIs
Eiue93VjAb29sBpegI2x1IeIY8kZ2H94fwTO10Mw8A32LiEJGc22z3l10zr+BaPac1Oayg/qsIiX
0P/tSY5IfxXqi7bzb15azvaWDX0S/YzkcyXiw7tPlFheSVHxzkgYgrXspprvhe5XJ1RdtQ26o3Q9
aJRYaJefEzBFjUeV6kn9bghufmjZscWiM4LEVTfcK7ixA2uc+0Qn9waSFu1jJZhC7JX6dKkR6n2Y
W/13RvjUr9KliVF0MMBZ008w91cvQirLFJtRnqFDgOZwzxg/LD3tDKw6OWNi4ibg/sNsA2+Fr98R
K2rdJ0o2o7kSa4UhsnwgSGnKFHzZypiKhv7t5kPrrQhE562sTI0Ff5JVlLdNhX+HpU7AZeYFakQU
gCoA2MMMKoQZp2Pvsn6u3E2nJrdmfCnTM4YZmx40jD+CXQVTBmM2hrKVDUnPBWXmAha9R/n3pZ3v
k/1SKKSRR061XWnHNtC00IdMlGcaHrW9TFwHsIlXb926RorsGmSkWSz7KJ7LsrKa2wSHqJqBlmSL
aWtpbeUqu9o/M1FOLi8xSq5mjcsLQgEGiQHRsn0r/5omNWgE/aww1532ih3dTh27lb8jZxLP+4bx
S9CvBe1FQt90jd1Jf2JOZCgmeMhGt/ZuNxoEXBNnm93DzQq8eYYqtqngHojqbcc/GLkV+BetKh/2
r4r5EcB0HqbUTW4btiAkWLPMkzVsT8FAS3p0aKj4xJyYX0oC+LAxj094QGTdmtmHj60wkTmi+OHe
GZSgUuQ4iCPl+jsl7HFeObUXDeqqdhO4bOz9cphzbGk4sNq50aJ7dfIa5PNcSVSzfjkpbC8IXAbk
ecc30olpkrYlhOvG4jkMzWAfNlgdnEA57YMTyMvOzFnsfDg+vB8CNDzs3bh/PEJ8lqSDuWGZJdSk
+Y7ylFGrhqlEhV3N+2JyqSbiG+5Vqjsdrltvw3nr1UD2SjemwzerdllPjM91rPojiXC2nGis/kGK
dT6fZ9rm3zxg5V7OfV7tWggEbKH29SyeR6K2vFeLBmpcHUbLw2D76Cemox2cVmlfjFL3an4ZPTfN
66P2fN8VGvvsMPdor1KDIwUt27+uzSb3u3xgxTfw9BEVdK60O/nSPLinV4/0QHJUTfQi0KvfnsKy
NggiQv9QHKO11mpXmWOxmy09KztmNDQ7lHOFdrq1H6AXP76FtPHzuY2QgIdiMr/Z+7fSMyZiHTxt
IHF+cg/Q6hIuc4/X+ehl2Lksb9119SvInnCrELiqSybKRnO430vIHIuOvZHmAetx/ypNcyViFGAk
XLg4Ld2paRTZKdpRpuJAuynoeVnBYt/ylh+kP+5sDTBRO/6R5Q8Ayk8HvvxBhfysnxaz1fb9eWth
cF+O3Qw9WyaYhZxHp7OPWFncGqflNtrwj7s9QmzLA60Vm5BYoFi/vrzlPb+n+cfbZlJknccx6NDZ
YqFm990L/fXrWxXgQDdtgEGFBLUHwSIY2ZanNH2WtmOwjOo/pIDo90qwUbVZyN+48/eHLCgfngyb
743ZYOelV78P3+RKfK3xqRUmWbuS/51J8Z88sELSWugN8p+13ZepG9W8ea+BUTm4qkvUas+Je/ON
XZyW+bpvLDSZIZaU21OFWXG6h+/S4arMqAukUidJBOZ+SJAmnd20NvE7KW9vwTCWvn7omPMtd7L+
goqReRMuxZ2V//Lf4+PRzXaLBLF6VWOAd4WAPkZC1de5v89W1DSzbGdfRyEkzufOaw7wk+xf67kP
3abJ6ZUVKAJEk/asRg3cOzoS1SudTecyvoHqFQPvD0FBeMr1w/gwTtWTghuQW+D3HCh+8VkNb4fT
7pKhGfcJc7V0pTgRLhz9ykoZF/uZj/1o39vW6YMiLqq2b3SBQIqu3oZLNKmd4JX57wXPcWE0Y+vM
jXP9xexuXOqPDWSN7GsYapCvWkFpe44g43Ky38WNxMsmfyHTcTOsGrR8FXE6k/IO/IBOlx4TKoDy
SwCdU6V+qamQ1LrgbParF8GqYVYOcyq/YYVcyIILpZv2Kh8f/NwVZ8XOwbwYWh3fZJooEHvLfrFs
wMXwsZGleLtgRUqabx/fcZbrExcCOVeuvTRgDBCMsHmDl0OgK5RSn6su95/6scL36Pep7J/7uoNc
RZ64eSojZ/dLdM45JsAw7MtOCIgC1wgz9xxduVhJ5Zqk1jhyi+EZw4UDS1QcrYChCp6y6SPx5lEz
uy6hW7kOkCrOaqVxcIpw1cOBEfAaXJrJY1LAgsPX9jW+kXIXKPgOGkAq0G8YvDr1GKWAFkMJWyzv
uv/HyxbRBOO68vkt1nDIppevmrtoNvrkztnz6HXUgL71Ri+yr9CNw27/9RxceotCYFi9rzGr1uVs
/M2bhgbzUMs5eOQ7+MyXRhil4nnUDoMjGosoaicb+se5XuQvUeynGxgOrWTDuyfS1wcVKkVtIylw
KVs1joHF8jCsvPXe6vMWCL3UecXIn3GibFzZ27uML1tt5bdzxhs8f+zGKSyb1SCQYc6yfZCQZqN4
NJq7MpPJO8TbulqWD4PF4NpFQYmKv/c6Ro+bu44yk0u87T2+tjSEnDaGqz5OeH19K+WxlqelK13a
swzSPH8cxqt/CKVr6N23GWQmWdp/0KXZ0BIg6fL5O7Gc5NIsePa15SWrjtX5I2tMWzfv1fRLsY4f
5qK+qjDC+twg8d6fFsdFDmq3v/W8ng1uc1e+AIHCgBipC2+LCnEaJ1u7n2TIjFMGsbKLV+NMoIp0
H6WZXJGYQLI6G+TLrlWQsh46qejhb5Yq/2UBsic+4IZqViott68ycf/Kn9vK5608QQKyUpWWAN5A
qk5T0DzK+3Uln41fgISHo+dOWla4Q1pq6WWETp88xZsV/7Xto3Ykq7XEbz2WP5tCo3CvLjfV1GEw
tfAK7bWx+rKW4a2Dg99OJxyg1bkC0NHefG6CvCwh05uB/TG6CiRal5NIOg995GlZLW66q8Lv61Jf
3YOcMl1728Qv7dS0ft82HD4HkAQ7RucqmwCEo0IzeYvfDiCORZy3xWQSw8IK/ffwtzh+roSbbmAT
mfH0OH4dultMjETvhVO++dodPnMA5WCnu8V2EZDHp9CunOilF/8Ox9H10Fmm+8lLvFYdkadkVOuV
rZRvyAlbXY4QWCXGg6BhDY5AkyKHG4I2qJnAA+lBHgptg9os2hGP5yUB8oStFyWzglAl7RV4ctT4
enX7HICrEAtGGuleArEW/5LTQhIAxdKgcqdiZ6RSDfLzJ/W186/d37TdmGawYd/0qeCBnRTb4Wx8
MzQ4xJs+6kcp0bOWmZ8c4kWpgwSnleR18p/pTPjS2rLS31bghW+l9yoK2cpAyPSE18bZgfqx4Aei
0Aw9Ho+10s8Tg7fR+JkrNcdyYio1HIXyez/rO0IUHMi7cmdVbv4xXAlfYJj2d9IOdDqdH75ijuNs
afzXmlY/xv1L+a9p8DPsj2Wl8czwh8186a/BkdDH3cR9GDzAEOf9v3IgvPjnLOzrzzzQ/igUbOKi
Nf58Iy4dLqIrpee9VPp/k3jS+o8ZU95OOlZ2nPPEfLayPCXm5Zzz/va+M3uM7+ZIfa2xJ4Cq3bhT
hLJfoWjIcbKZVl1TTYuPsohr70GwX2B88HSnMLgZD4R38sOCSttiLBdm2j8h+PNe6icifV6YqP81
n+VxDXFZz1RSDlxLX3ljAn482Upaya9cCbMpvWK2BGeyB5R+6LoUNOP+kwW7WY7/9j2UlXRtW0dB
Ze6djgtljX228selRNXxE44SEEO5W/RDC7727921ddHHm/LPOqjHT5W/n3G3Pb6W3n8OlRGgzUsw
xV3Lf8N0idXt2Btn96EhfJgGaVJ9m/BF+dIohNnDcSTmBoAm63UfZvT+hAtJqWlNeFD90a41TpUa
w2GuFGetQtcmLD4orQvH3cALqWQgAG6maz0WyVX6upbHUvpQfV9sQWTh+YEfX0v1iPte6nbnpRmM
sI3TaZY4CCfaNTK9EHVY5axVmQMymaD812WF7/sRXvWm4f7ohmOE4KY0cCJ6b9eq74XmpJt+lLoM
bziGzmYZbew8/G9AqU2cUwhuocP75mwz0CO+Sh/qOS0Nbf6t9OuVWIFgxHaXBsQen49JxY1kzNKg
sMFSkiQv5mZjnIM06VUG9f/dmWBpxLWlo0JwlD2RTBUmw+Gl3Pn8/hyoT6xCdrrlXy9SPrRu1eql
5OeHC1Is9XqXatLwLRVl+4LnWkx5x2mH6bJe4BUrX95EgoDwQlOBKQWAzLpcvy/O/xmex94f/AXP
JuKM6CtfsdA/xzIxp2soCBDWp8EkIcCIjw6qDHJI5peJ9rp9RqpXD5fObS6u0D+5EqZR3ZEi4lg5
VUlgfCCWOzpaP700mrEJDj2vHtjZrtpydWYjbpT8GpDEoyPUkzLNzw0nWo6xYyiHHm4Uw01YoIGJ
iaHEVv6wISSFw2nj/L7Q0KYrSEs0ArLMyBx8FVbnvC2xTmm5bbNMqAeH5zup8nfq3+rb6aUlSz2Y
1J0ORITIMMGtr4503NPu8JdPeestudW3Hw5lp0CH4cR2uwXhc/H7+Lf/Ex3JKROPlKcMNow5r6tX
l75CL/HflLx/NYyQ0m6anOrnwcnBOyk48xTrICZoX/k5TgzBrnCokP7FeXiU8szp0D3UGaDs4pMN
bufc2fW2HXpq0bpWr+UKBG9wLh1JCI88J8wLAYx8ySrz5rw5bUyBBIseA4HdKF/Sdr+46vBWZi/M
2sI0783gZdvhtNtg07UuzUBFfLRz/ECzgKRz1Ls0p7xv3+pgVexfzGJfgHymWqfCqVyjb1NpDwv6
XTfdf/TnLSS8oDFhIGlDpdwB03xiktpbA6a/GC/rl0awDVVhYzRmMO1OtjtE/HlZF4jErC4HlR9a
m0t5volXQrg3zQIPn3mlkIuW8ie2rWxRyMez43x/DKd/b/8WBootIsRL71TkuJ9u3Ukd/4TZJkqX
euigz4aKldcreng6/mtp5xpSXxPvl+X1rnL6ib5yxiUsPC61DDtBItJbnOBZAWE+lARQLDatFZzS
nPNc51z3euvMD83UpmG+mVm0n5LclQPJdlF92did+qm9oUL+Q7uxrgvBvKRbppsXk32epng9rnki
MHrO65pi0G2HOfYthsqK6W2gNzxsY6DzdkHa9r3KhbEqul6D5tw+t1QPC7X8z6JRDG3gzvhKcCi/
Kh5xzNO2zWnnrbnUJz7EKT1rO+sJa8rcEXtj4gh+X/1O4ZpdNvwxwoKYYJPS93v5ERVkaLxg6lyV
WaYXeoYzEwV9PB349hrpRCvJTTdNaXasyqVtpLspxjir9lJwia77MJpzVeMapKeB32/stodmviaE
xfPLUcJwm1r84wAgtEsDhM6VYwssaP51+1M8yzbELFeeapdelVnBtrHomI9wQYuCNOSsdRA3KTgz
aAoArBr/o+7s3bykfhln4wx6NlQWG/HV2qFW5WtJoF66cRhf96V/a9qfdEfmdTyNVh0ixHqqd7JK
yYvAT+9syt75iRu9FSWcos34/hfWEDy0Qpf3AiHPw/liUJ8TLimYm4/Nz0NuiMyvSnrGovp3ie8M
I8XgjS9/+fd8Nd1+9vg62iS1LX4wYE+IgI3YlkYjZUNrpL1tBtFVHgU+/4OMJ+1N4/7j64ePtI17
N4DuqzpBozJWAJXE33cfPeyDTKJ1DUs2MR0iXo2D1zstgw229jSguPG/tZHbXEAINnPZlZS7bufP
fRZssIf/6NQaK4yKqbZxKW122/bpJTZydqw+q1mCKs0/Uk/waXNFzLbcAez9uZbwIQ022ZyCO10k
tM5CPTnAN3HUbuuavf8Gp+y4HTtOTYMjs3vLXWKBayEl2IQMxpiUsiJYCd6fQHTwyIppZeh/FeUy
QyKxvwfMOyQlOsdVBj+L/ke6NqNRE4yY8v3mA8wZh4gDHmsphJYu7EA8A4Uw2hVBv8Y7LIJCiPtB
wZop984VcHd5TUKL8vIvFVHSX6NbOU2G4XkybDY4oCVxUJuu5duBp5VvZ0bT0RIdhrF76LD4T89O
4JDdv7fKGrKC0PvjbP1O3ctpoO2UfLa6giPm4rCxFavnF4pr3XFzeSOrjRZHrVGstcmlo0KhskjM
nvnO4lq/vZqHeW+5ahcwLATXFwaHVG8frOrOPwVBVXaoY6f4mtyOn3kOrhJigHcEMYnu+TS+uuoF
bN4YgbIwb8tLTVjHyUr2WJn+ew1zmAAJLfiFTHJpvp5unFtsNepZFlpvTPRCqt+Ynx6CyKprpPkZ
HJmEdNfF9lULwjDsDSgoN3aPoC4kwqz5Hpfoaq6jbokER2yrhpktqwiqRzaRKQ+WYBDzA3xLml0g
+PNvWcVcnvegMrlSoWtTKB0NDlrz0bYlP6v77BVx0u7lAocVGeU9hx4K3p2AaC4fe497xPIfyMP3
IDbyNoAvZ7rP6IqCNdi+n+XjbupJGbAIMtvagdKDvSt1iKM23dhsWvlCLZWsQzGvIIX57LidsHd+
nPvt5Tx6ksywV7pEyyJGdxUt9VKo5c7RtlDxHysS5EXlUYyTxfi6qe0yLcjkMRWLkNpdG3mjRrM7
e970/S3fPJyEATbeDh2Ml+m6JpO+kI3yBadZY78dpoy/No1EzkCZxRfuN/QVa3zdWl0bSDGLMxS0
vDr1z4ShvLGF35Ly0dMYXe6aTDQ2fDQsdvwfairSlUlBHSRGyyNwIaOZDrP9/Wjbu+jujEuiZZys
honOo539nSdL18mlZarV4VLJrvzyfmHWUH9r5P4OI93mcDrZxAZu2DAyIGXfZCGliHoTvkCdYNrT
OfdykzvSS06AQLR4f2IkPCpp9nf4RJ0zXXz+I/F9GGUF3tO1G4w8kCRc2GXzp7/6PPwYZLavv/v3
NzSu/RcjJeI3Zd1NRG4ogxXnBoomCmEKIhEctlZEUpyWvgO3LyhijG26ReVN8uPYvH2v4rdagneM
9K5cFUPQgr6Jurrz+tM99bZsw/guxQYi5EesLP5jAkgptn1svL10L805LRcdEMdwVxtsp1Ro6F1y
nBYRoE0nsjZoDxkL5O7RP2Zy9dXILtM6xU90rmVwA6wPr41c+2T8AMWclloSq1p81Y1jr80LGHrv
BMWJxPVm99p46pZhxPVpp1C+GeNOTVyWmBms5bBDGMv9ZFubLreTqcIYN48vli2wffZGPKfNhCu9
HUuENKky6U7r2nYtlhJxMSqS74Zo3MXnI0SfnQfzJhhaHEUYQWVgZGn7l9HT/4g6sy1FtW4JP5Fj
2CO3YIcdqCQiNw6x73tRn/7/AnadszWzdmWlSrPWbCNiti7sl/kbwirLWXOPEZz8Ncto8jMob0y3
18CNSgV/y2zeuwtaGEVYWkWArJro8s6vjiS7Xq1nQeLbm8Z2jH9f1hhl01UPmllN9pvuEx2NBqo8
9SPViDeU6pipY23QxvWvlFMZmFIh10EUoko3CKJy+7qqkIX1qs4W8e1Sf+dvx/T7ewdmS20XG5jC
39UjSqhH0fhi8vS26V3JfE4EGOZIFccZPZ7ERq7nQknXy0PNQyeO2BbpXxINUgMf/NXg3ECGcXym
w/J2XkOK+0TPdIDbB3fbuE2/44Tk/zt89xDsqhNxU9oFazGmQNdiChfMudmomKfoue3Azeh8u1Iu
vVJZ7hTXDIcG2PUJtqOvU1hfh1DanDybuC6UBD1xmzkaXL8EHOumLg7vsZFbMO/EtJFR7BfQJ4Fh
U3IIoZJWbsRISZdQcwAjfTco9E5DrP2g1nnSCfr4d/cT39rPaWEyW8I3ZuvTJH38keJBTTJGuVZ+
UqFkvLcfeFHRPRrGZD/Nd17CoDHwj0imVZqiRPxkEjBJNwTIExx060F5JiyjMa75Q6eOoU5DwQVK
xqKlvIO8Jky9EYxt0DfibSEVhMiAXfFM9+i9AoRy0JQBaUrtn+RBYMUKM25yA2TH8uOqf4KLAM4G
OFSy3nrimW6d/ODBoAx0la3aqICM1LJEI8Ygiw8L4WWUC7EdP8JtRlwzmZImQnX6CIC/X4EwFQNW
Pqiwn3NlEDaIKyAziAkBW5C4SBGAtJswc6oc3bqifxUeVjKuxg9YTsBQtstbYLgIHzBwMqp1iqvv
HOw7y4l5InArSs3kD2yVMSpM9shyAGFcv+AQP2PIFhiDclTjdpz93OIz+cRlKheEbrcIOQNeWVwl
EUsKUB0TuzrldQXo899usvd/Lqh9zgWYAuIR9KYYhYqGFPU2InR6RacnQxhROslZleUh5mVlSkSo
hCJvnXQqi9PoMmQ1NY/efUovsGuM7tzNv3v4Copf1s5xXKR5wh3qaFtGBtfVcEs41hJajR8C921n
w/xjAGLNn4tCVufuFnrwufsgYQLmVLe5f0bIJszPH+o+0sUKUP5hZTsAn7+YT5r0zKaoOQkj3pLo
7QEvHB6HtMVQikT+7Ty9DWjRpT6f9mSJPFNq0pUpKHG30I5/k8MQTMX579xn1vDg7eTnwP86tyZb
DjIxRt1nPDvaoSalzw3TZI5eldSHIQ034EZMW2NmTwKDkWYS0d+FZrWg1Yw7dRClBxKNVIB3Ixkv
Dj8LpE0CY6EpiIyUwrQmJOHPv/2wzE3ugoj30YP6q3SNGGmJyRUmFiXw5nU5Az2Krmif7dcGWopW
7cFFrAfBkm9fsziCbVQcHNwvAwJPbdCyEuFDE2LIVCpmJExQN+he/qoeyxA0AsOphpUeUfWKJKi3
YFN3DtjAB3AMBGWaiDD+Jswcmd5WL7R7uQPujVoAkqrkgTlIZNdlEhgMjtkQO51g19zggr6b7NO3
c2EJo1FFVlbDo+CQTUB+e1rFkKkme/c8NpmXW3ELHpi1HSGbMUKmYHWV9P0BaRnM5XVcGTwnB2h4
RRrlmyEoblQF0WShI1P0va0C7g58ITJiQpTdWnq7D4Rgt5iBYqcMFVRNyfKIHBCgKPOpnWSSSxV4
N/VDveBpWycsi+/I9IstUHjUQRi2voWreSSxYgKyzpnWDoov7o8O3gnyfGFywlHem7XBvmOARKLM
QgkUiGejNqrxUWgH0aRj8Hdv67/mqBJQXgO2frJHKqpRmiO7mLXP3Ws3vwADT5alqSDXhsHPcegO
HQT6g8/2bfWZMA5gCymJPUc1fvXuVHuMAFsCdRtgxlAwTajkb3uHwTeQ0GS5vvmrkTkh2bUfV51P
O1YgtSW3YL4fkuZUe/vFAWChFpyisdl7TAziKqBteO5HAyYTzKIK9azx42tJj1XnAKgHmEXFrw0A
/PzGEJ5gp5SmEHyu/qVjoixC+tl8+9y+9nFZ6poAq4jo+gaYPzSaUEMAzALY1OckGOGEjAbs377a
uSNokZ384touOmAmqI8lA2yYqY/oH1tmbzPKjZ/LWVCikV3gVUVn45c6aBy2YJ2h8MAACvJjUpoi
rVFGOd2bP4hOk1zvk1i3OOe9gD1tnngRk317JzKo0HJmeAtj1ENadnhNQOSLs3PCYQNsApxJaZAM
P+8AFHFe5KaVzsYD3gjs6Tn+wBx+oQHKQD+EZi5AqBhJb++pe51G+b8Xu+ywUY0URDXRCTBBVBJd
9Bqv3XP7TQuDVLj7G5DRMgDpMgeJ6Zwmh/i3NNHx6yKHfOtqZDw5C4xg/7aEgXHK2ffhfYAUIx4X
d5hr3yaz0f0P7sP1bzP+dthV1MfuHnyWQW4ANiVefRz4N7+F6eeWtzbl6ADQa5Os60PgML/7yDnD
y+M7c14ZtIO2CYnQhaFHqHzAWAEuxQQ1c7CnqrOZPKc4np91BaSLgPJjDSiIzXlj3t/RJ8SsDpP2
c7gZM7Y3qTO55FeyQCZcl5fhoVcalr0X0tBlRC0uA/RG4zJg4GTwQxgNXwwR8w8dosk7ZgzUejNg
vCyiqODeNhbA81keUIb1TjiPywAcz6K02I0S5nfiKL1KeO/dXYgWE6Vwa3a91ELENmF0/QAIhoMm
mQ3KXhLTO7YXCwEn9XtZ8ON+DjtqbCyMCbHTBESSd1yW14VeMrp7ZQDlU3wSEp2Tr1eu2OZfPpyN
gRNQViyAM9rXfan9V9zX3aKm2sbrPFFRkiDnxwdMwIb8Wm+UzSiBz82wGMBBowaDCGAO9wihxkHO
zOMSFRZwBxN6p1F5BVcfECxmeRtXOV7PaH06yWLWe4Uv5/Ox8xRg1GxGwGdYQBwCiG8dpeVejeoQ
C78MiKnmFNek+hRD6JdJjyk3RK803BKh9Y7MADnD4iovf10JvRDoRKdVOfwEeZWguzNaP6PEqQw/
hgUQZz9+BzfHWNMiPAYlWtOFYc1NEMJrVLvvPgIJdnGcm7OxkevNtfOFbnHPVJBurtKvvvtIoD3o
iZbHvzMjgOufi0PDtcwUZUCtNzRH+zXR1Fs7xg5/nDJoug3wHZSP6kdIzcjRGDgMCqHVT90EJ3m3
q6fODQLXubEzmtttl0Q5v2kC5WGIaA6VBxI70sNN9wLgPd8+1LpHbFPeLRGO7vpP5JhfvfuzwWBI
Bo1eeB/wRlf7U1nRFyWB5Qagkky4WOgXEIxGfw5UHHJ0TKv4wFq2a1EOACqiFJNPdP57rY8k26hH
5WgQrCEBFpZPaDOjIlFtpOkjsMIpw1AdnwtDrYIXs6G9MyxNRrn1akNj/AlLjBC7M6O0bOeTOsHh
k+orBU/W+30F1f4KamQKHxXbAXK+swW2jdwj8zZn5CJUY4EusbgLNqYdLvL73bxO8IPVcaI5NoUY
pZ45CKczhSPCUOuWwysZR/u52Nv3P97s/qwXwXOh0k9BFw4DMrwwFxtoGW2KNAI/9GW3oPve4yLV
ijmyV9gIydMRiMRXpnJzcs/0RO+LU/NLj4SiDmM/N6iAUzqEFuJdONw1fuM0309P82TyGZwWiZ+P
GOTsm/Qw0I+aV4N3iLAp0TyKq+X5qfNMI0usZDW4ovSzhOollcjX8BG+YEqvdxTHsQn7xvNoQZ3+
hqxYpCfvNEjZ2mWrQAILNvs9QHcLdFuB9cVkXmoHv8ah4DzODcoUn1znfmKkBvTEW/AJv5BfN+4M
KDmLQLJtlwZUGg8B1iYVD/+9uMWv8bG9iR9iIeRCKDwJIqFRxeGO1aI3yrmjfUvMnxfjzBEhIDFh
PuRNgqKgADbwbZ6NTdlCfev5ZkR7fYdIKoBVuKQ5yXJuPoSoQGw2/er4ZFJ2fTHEFuSCxE3PE1Ah
l74xOfp31sEakSiUL0vDU++7sxB3qIWvXm2MWp1/Rx7+qnlHxst7IIlGgLCx70xCAY5DI480GnkA
GhxwOPM2S6gM+hMrhHYAaV3VMkvA7yAIO2wlsGuvg5OnMSNc6LuIoFu3GBCQfZDdfQgoJk1UkhXW
wGV+QIPLxBUl3dLyGc6GNwzOuBJe/i5/RPVml/cvUg0x6addTHtP1FLUC+/ueWpu0Vtofd52/tc4
0r0hAyrWH4W+DycLI8oRcGRP8DQkmaqdUj6e75fb6X75mn+p9eqhhm4zor1AEzLh72p7P51InU3G
C5CZX5gkehvwJz+5auQAHDmqJWskfgi9OHJealqRKrOXwb5sk0lgB6D1sxr4/7PPVOKzr6TpRg1B
ARs0t/SjdqMSIeE34EMHJyY7Vjs1JH+qxLj6Hcq8OypJUAt8Iu4ALSf/B2KFZiRRAr0xPrgikgHz
vZmZCDLGYKT7hoGRO77uOGkd4JVIDXawT/rNMA261QP8MP0+5ELByEiwgJ7CckPjUn8zwyvTnw+j
WQupXmYjiEEIZBtFIToQwNohCDBl/TJgK5PPSRH+7ly4NB9+9umhQZoE3FXurs8oeodLUAWiW+1Q
QqPoS8AOC143IWHc9AEvjnTplf4UC3HTLQMMorSUPumsVMKj/wiorgWz4WxoujW+dvPC4hNu5rMI
pKhbJZLeghgEXELd26AgsaSjf7aBWKy/1rBLngmIYMdggF9T509Nrs4duXMZwBNAYADK+OVLsfbN
im5WzJS/EsXyXPpQ0Zw0hy9CRctRw9oBG5DKfgt5QYvfsFAA5NaTw1KyQyAq0kv1omIjrtq8n0p5
D0ugK9+P9TF8ip/+dTVajUbgdPjnXPpd5UDYFtbIq9Y9E0ASNFfqYKjvAZVWsWnPdzFCOQjfjaNY
xyDogCAS+YEgBDT5pcUF9pjVGwI+pcUQnqwuP+3fLDdGKdt6o8UzGvlCXm8Aheq0RqOW12qN9L80
yWhw4410MfLMD6BN26AEysWDpgQmF91DbjliGjRsiwTpCQPYaeSAgqZ5Jzw4F5kFBr+Zun/dpJMB
0SC9hg+LI9YDF8Ce01jUgxUk1jqxllw3JA0AsxZtBP373SAIWBMcnL/jmrhxHOUbEWuRD9AaDnXp
hT0A6vWxVpyMLqL2gzaidoaAK+7bGkFIdX2dOuVePpir0uUiUd/gr3Rl0tWvrhojiChgsCYkWVYv
9Dh7LRF6yxySFg6WOOGo9XhDzNBR6NSMpu74rq3vtJ1BqKE+y4vy9CUFxMjWlU4ivaI/TpHVrt4R
U0eOvOWbq/WkiaPRTAKQ6AT0SPFtjFrI0xZUG1ycv/Ka8uKcHbL3th5sLVBXWApdXe4ChE/dA1w0
i1IPgUXcaKeV64xqjHUDLnAUiCdEpYADZPJlT2wlWtdYHooXAw06glma3ogMNUOPwuoGezsISB3S
x5tOlW4DuGuwBpo2pD+1xfgXnZn69/zJ3aMDJEwISzGCdFyHFcNrmUbGK15MA83egcpw+tgz8AXs
Gk02BiSB21CezRB1ijRi1pUpmDHunkvMJ7WxKlxqHemXkAQcYs/gSn7qucV/146ze3NUUGuZlNgq
WUCClgF3nUui7aqFooMkeKFpr0Ufs/ujsPsS9owGTxBgPLTGCCA50zAcfi3VvTfN9XLI+CNQDxqn
+qvjxLlm0ZL/grBftENdWC1NEkO0QStcMt4ZS1DoFSBCqpvIJhx5La83OVvTVRy7/otppGdr0mIH
juQVyPX4TIoiHGkUa+Xq4HQ/uHGmRTsVA0CIzykA1fjvYUDCKYKeAlU2hI8/5Dx1ppw+V8qAuOKy
omPdiihiwfBQczqF0LDbuU8YlH5bNWtSW6wGllQIpcRqV6w+9iTWYRS5qlqjQOqojaAbB0PP7vxb
G3KbHClgdZYhksb4US45951LAQQMmBSjhvVLwlbxb2GHEludNhywtOUw0AW/97jYdV7FZYtkan9W
rJugmcCaU+33JgvvbTW9Flev5la5bmxwRn+Y/BJAAFbHkbd41vthznKxuJFuoN5Bm1gWIjWwH2sx
4g2+zR4ti8nEozpBC1+r/+1gsmkUzBwETps+qx6iO2R3LCiSb782Gq+slou1zJB2wL7qQYgzuVl0
jU5WucV1jynOc+g3m7WPldYS0dW+2CtvsWo5PlQJPomj6dda3FYyTvV79ZCVlUUA29M798BNAJ2r
gg7L9l5gWKGshX7rZC2XR5D2eojIr4WmL91zimZ8l+vTUtRelaH6t+ZjXJHjERM1UDcCWo6okzXh
mDQ9XN4AHNdqBQuIB/iwiBumW6YYJ+bE8BX4rYX4rEfLO3FSEPfHO64YBs5nHsCUoHt5G22neSZM
oY+0s4GQvk/2LO+UHg7hPs8v9xULgVH8oeSEbZUp/TCJTVC6kEV+gJFS3y733q7aTAKTlpr5at3m
JaggdDIwlAFbmsuhzZbZO7CT+JLhcslcna78YYmLkW3hqB/73AncCuaQkx+NGE8BUudpLVIH48jP
az+/6+GtEUaMxwa3F7IIzz1FEBycnGAaK+hS6D0AV4FJGI16Ux4jFkS6h6imyGWEiil1WMvhUEEI
0TdfjHujE9jtvptdFg8uL0hNEUfVHfJzkEpRwo28svf6X7sPPHI93gKGZIlPB2PSAnCkNDRw9loP
GfZQ9yYLAWbYN/Y2KyQNAdho2A7ZB/kdrUVCBhmNf4ajCdWFh7wnED/2SbiU2QhxrNxxLpc8lq81
cWSgzY6+067zAyKy6cisn4BZXGyHyRsyQMwGJMjRAw+vEEYfEtNNR7qanLlzCAx0SncB5Zx3801X
arnuCIG5RtUEWCVPIoCrnW9/LZA7/IgD+c/dcBS0RDWd2o2isA+2FrW2b3uthc59mkET4JS73WF3
KGsFnpaXL0vWkqtQsAgLZOOzL05LrgZ4pbUEJ8sHdENtStkY7d/sS4k2TUd+jiA3kn5gd+qN6XzQ
031YHK3FAr0U+Hc5myrrf2toy77Zg2T/MI+a3fOBcLAfM5wCmsa5GesW6Npwd1gdPHw3VNAGQvW/
JSpjyL9iLHTREUrkLWI2gpYDuvFatocGPWt+ga3LAsZPwIuPtStl4fU+qc8P8kygnvXln/WJGlrI
4CDeU+dGyhAoyNpRMN2h9ZxFuYQ6rHyCGrvL/tEaWOYcjIonTC2RUmY6ZRVNXHsUxTH4Awavc3zc
tA2zIHmFFmRmoiRpx5LgzamvpHFQUxaEBJ61fLe33OrhMsDUyyrJLoFG4wzC8F4Pw75BaKygNI0a
AAfTybXcJuuQG8mZa7e6rn6f5a1gGRURSDao3RIfi1xK4VEt0vSEue6lZrmDpkDn2vvQbX7TSrnX
l4xjROcv3UbYCABsfNft4CT+W3NngoluGODR2ZT6rJxFEIXIP7eYm9z9dCkToOT24dM+bdFTRU4F
McRDeY9Y1/L0lDDAD+nGc4J4BSo4HD5tdctgjNlNsS/KtvI5oDozD8QovFZqcMMwyKyEUZdjlJWT
ldT9UJB/BzSnQZ96s8y26P4HgU4ixActtYfYRfK6irSe9UAw9dRqyhvLqEVAfnVZfa4onxm5jPmS
v9P7SwuGQ95h7LnuGnUubyLjR7mA0nWONcryI+ji6iUchv4xXSAhGGpysG6ET6RTw1ucYUToi9YH
LNQ9sC9SGd4B1U322BNgA9AGNlen8zdWwMhR6JcubEtt3ZgICR1J7i1UzBbAMwjXSn8IaAiB2kpU
5Nm03qkmkZlz42Xz2P1y9YBr+aZIXsm/xrgDBBv9KAwfkR/BSG5GhLI4VAXBX3FLSOyh4SNNAMqK
JYqrHWy9DWqle82RnoEKAbiIRiQyUaD/CLmofkO0C6kQ/yXD2t+pW8OgEK7KVYP5AiT0LyjFpaSb
OnNWECP/c9+zxrIbkJ/pRDh84YMpltrn/sbdNddXW5HnmmWg60yAKV+s5aW5bDpFIsfViAg75KuP
GcFO6F7q33DnK4WamKUtF1UXRi5KpyXZIHh6ZcAZ2YNbPtz/zYb95ZLAhFCn+XHZtU92LaEgobFW
W3oIfa1HJTdatZTZSHqouIJXw1NgsFnmMhfwLum2hFeQFaeg4j7DWqQr9PO2yFNplYhjkWAbvhAn
gP+/WxrtibQwUmEHWBlHZLnQHKyzmFEgs+gD4/tKabJ7tBlFwONsm+iVjMfj+ZyJZzy+TQgVW1gc
4I5BHpdA3muB0kj7L3GT+ZfX2dT1yYfmGiumUbj62ts1PKzYBtqyWtCFJgx9/lT8VCHRUxD5q3On
4ixwlq0G+V6u49lg1H2bQnov3paXelXt2QT2dXpHFHYRAZ5sj+CJitkATlYPxi9x/0L3MUaKgqVe
abKypcMtfWc93mOJEemhvBwT2DjZq17vVe/x0l4LTpoC0zSQ0V5Q6J3dX8WRyoF09roKKNXxKKEr
wVAqYLbX+reVa35bfAcBdIR2gxFcUjdZc2g14dYhmOXqG6Y+bprMNIRFgo4UGYbuiS6v6i0EI0CL
oPm3qYCyoPSRMuuKknzSblYkC1JJzAbHhvgdlAITJNOOL6ru/Rw/Q5UFgShvBDb2YBuDHCcU/wtX
sQR0LwVA1fbOQj0pnCGRRlAOhAOrpvRzz/RVvjtlYvAsLBQv3wdH5Km5K0f9sXxq6cgqiC2kOIC9
BFeiwda4wHpYKSgsKyg8UHkR4jRWRE3yw15SPKDIPwrY3YhHMbK2TmNKZj2KRpKvqtVHihhvDeyf
fLZ2inJnrSOWy5UzwGW50AwVKSB5y29k3r27b6WvSWwCWvxrfLMw4UdHr+XCuezjNKagD37ob6x+
elTjIpL0RXxauVUFZ/9lpcVxZg5WUAzbz86mh2lNLUC4R10TUJIycKy4yWfLjjPTzi46ujIz2BoL
Vi22XhaX4ADqY1bUlEX61V2XdrVvWmEQRiLKgSHMwp8Vl1SmHwqNomFd6l2vBc9Gu1+hA46kqdbh
jP61HiL1MJ5YAQcbIy0MkYUqBEvTKi4yYZU8gu7ZaLRR2mtaXDXomfyUwrGFaggprOIelVt1Nhur
JR22WXsB2OyVLnvY7Xg0thyFs1QKQ466ID+nO+YST0kbQrd1tXg0F4WBqc+Lo19P2XkOeqqw/ItF
mTznBTa7zJl5I3nrDk6vAVasjvtcEQyu0gwI6/fAImvhl7hf7AAVIITn/XKIvo7E1zsigea58bfB
RAfV/HRraYnACj1PFFeigkP8qctisrSvaG9U4RBxvG6s+MMc0GFh+ezTK/YgdFABRHltDTKDKuP0
4nd1A6fr8TcAIDyg04e3eX593dbpjzzoUYWGg2agV2CGLnRsSHjsasHOm5VuAegH0Npr2Z4FFIg3
XPYF9N0PYtqU8I9OGQ0K4vT5g4kPAUMQ/Af6TD7djC0F5kfwCgwh8dA+vXpX7zVgdC+t7RP6HdA3
0sfdoQQ80iv1oJYTfog/LwOITEjDDt/uN2JkKI8vQipQG7zHqBwUA+ShqDB/AM0ixXLhQWPXyzP2
AFE65g+joQdejnI/x91hcVMYonxGBUKhDFaimRl40i6bfAwlm9QbqGL0JSLIjA2YUEcRtaHMkgKQ
9orWNhpFKk3y9YCTq6gZGn4/ismVFXpyKwrKenK4w3JnA26tyHRculxpPayec5XNFzvCQBY7JyL0
e1NqoQDm0AbdMy1cWUsN2Q+uL0jNferoP01ap/yWWHIh9kdxlMviVQCBjqQeTlBrLAPtJWMBXpWt
/eJsRbD7gs1M0yBKUpf2krhB4R5CXNhmTooDShpbLy1r6QVLRR8kcTK6iioU+GibwN5JF7K8H7Fl
tcEbZbsdwxkQnyqJPeOCwXjhymXyMGCKDLQLOGKuzYaIIAvHtTsUEFeaXCvSRH0WfgqtoW+goivh
Irua7DMzmMRBBZQxFAuR73ieN/GmlCnS4o82DFEd63XHlFXUpMdkiP095ABVx6mPj3VjaDz2t0Al
s1uk07rAjNGOUZVW9S/CFUgONHLZdvx2mtbJ9jOakBB1z7/tGq/V3QfbUOvgxRTTb/VaSiVSU2Dl
E1LxqZ2LzdxC/m9PPS0rWikc0mdQ+fl3tqiRUhDWWlPqopxU7lyR8MkmsUQQCvtwsCmv4B14WYHv
JIu8t0oymOeUYicvpGui4h0XkuxVH6zYDoKSA1gK6ZbU3TGW0ALmPvAW+DZOsJn+PKvqFOFA7HjB
P1vCNSOLQc+eq0/15cSdAcRSfwx9qFEcsDYFpYUsjL0prabCxXX7gc5SMUAG7J16KRoKGFz5bAqr
XZ0cR+31PE8xDwHLkXh0pQELYn4rj+av3kqO99ST86XDCXUdlplT1nfo82h/pazw/p3hSzsQeIgc
QNyeMY1E7ZBNg0wcnwElP30wY7ZVhc/aYzYEDkOOBAnQ8NUUP8Ng6JSJGMQK9TiAszPeZeZ8wGse
gPQzhdnolMrtktm8J833vnkyGy8o0/YWcX8iFoBsjIml9I8MM/MZUQS6W09m1m2dw7dtmG0A+Afk
6kpiYx9OCJHqWaw2s+fr0uI5g4z5aL4xDT/mB1in0R1TibH0a53qid1wYMrbHijvAeoSZkGhMZJI
7DDmivEQy7aE/2Q+N17u3w3RqlYAfhnuFPT7fnZLaApzm1iELH0Tmyd7sk9j5lPz5o4VrYRhWuWl
AJOiobjT8vfagQy5pSyLHDAob/jZ9hLypx7sHsnBdpg3AP5wS8tBHQ/kQsGnPuyf82YflxvK2WKt
cKgylh8RJYURiyYNivvp5yoi9PG0ZJeoVqZb8md5uucP6MjaEtqDEg8SlZEhTOTXxMi4fXD5RHqy
EyW1bNUlRXSONic+AHWSHwhtRd3KcD50Ez4Oij1tswm7Ee5R50LZCzDZCw2uHxL8ByQ2TEZ7aJbM
h+oWAqOUbVDwVe1G+4HPI+xPLQYXlv+yba2tzWAY78INTILbnL5Hsn5SWVnXhiWEZ9yci57f6DV8
g6A+DY/jB+IT+zFxZnxpiayb2aEqqDO1Fj9QWI/WZHFqHd3r+A4aSue8aePVAYuivzrIuc9elohk
3S1RoLLoBdPBS6kRni0PDoVs4FD8pBLg/0I9jZN0Q7NgLPNooP/JhGWLN23G3oDwPGGnZShFcHrD
+TrAbT31iQsATd4BwAI/B2RVpDoJxhbzQ/RIt3oz2sGiTNApy/ILVaL0CGjpkUYM1XDJbpVuF30k
6OyUVLLYUFXP9bC9bg/buA2t5gqNpi6sd6i/A8q8Wc1Bzkpe+jF/99SALmKmlG+q6HJuZrZQ5kcm
hBazNf81ruQuT40jsXq+omnQo/9tgRAZzdT/s/RhZ6QuTg5LTU7Fa9lx6P9Vy9CV/pFF4MxoWPMT
CtR4rn/mjlCclgPNBr1SJbe0iE3k9y+ulVaFTHhWY9WhEseq/LxqUU28YqSUn2dZ+gRepvsDVKWy
OrYeeSxMOhZ28u938Ifq8+Ws0XQ66RGqyzGoPKKTo5PHaqf2N9ShKBQQh1ut+idcA/laxZubrryP
Hibppoq/q5PtxzRK6K9iOJQTMDMeJ4a3y9IEhajqZvBPLaFHtVU+ba3iGvuUpKojqz1rahGerfkU
VXD+j6muJBfcFOZGnv5q7Ku8pk/CCCsB12SkNMN54L/S2wjY2lxsJQqKRQghNiD2TPfe2w0ykAQb
G4iFHh9A1Vq4QKtT/yt/m90MInXiaw5aQZ9unX5d5kluWE5OksTyOLoJOqW4yCX6kBSJgseCfVnD
zhQkAqTNTmebagOIqqyNo0d317zaQ9QYvhDvFNS/64jzslzyYCWpOBV4W1WcOAJdOMwd/0Q5/lmn
X6MFf1HtN5ZPL3Ax5bUuNmU3nfSJcDMohZh/DTYA0M+eQSUIQGrzEQE0glc0qIU1zqq7XZS6J8IH
FPW8M7J2h7/9vOrvRkBEa1crj9Rk+7muOXsPwne/0q76pcmpl9va9zUTIK4T5rUD6Fmgj2QyFp6Y
AMCpfejsITSmfpCxUqoQUdUnoKWCE/d1Y/SgtHT09wxVwngRbZThqydNk2RUUBOubNsNI2Qb1R1A
jqh9iJI/CRF+/4of6mT2AeUOqunMM/w4AISAYr23cLpv5w5k81G58aT+qaENaKd3bx0URJrAepo/
nz+Z+4XU08+5dfQruwJCHVlpM+Gw5KwUXimgVOiiC8rOHs4aXW6AMrUds4Ao5q7bf+NOh05lkl7y
rL7JLDWAMOodm/U7uByTAhQ8EXTytzB8qgxdeuB2YCYNiu0PVmDwnoxWRwv5jBbZnDa1N5lZg15a
LWGmBBUM+SuFbln/X8sQe6FK+wOcJseIqddWIlVmGBZrTeOn0Jclrs0s93Fc6D76TExCwVxJh2JN
gw3ws2vzYq1+M0Hf9YpBUnDe3ubufUWk84pl/059EozsFpxe43Sa3Ap0ixgVyQV9P4EY1kCQ2NUc
/c1agQa0muf5z991ycjsql28B/QJ0Kn96nlnqir5A28MkIce4cwi7wPUw/vzJOu7oaZIpgLwUZD5
/75DBs6fJWfN9xJ66WSlDBX76XutZleZOUD5FMxd63VuPTct1KwNPDcDt2gRmMyPaVx+jVv6NHId
lJyrcP/pDiZrJuhCypNUObDlA7Mxem8wZn+wyw2wu3uzVXTO4y06SQGVYJQatt4MlnJuXB1eoIod
gvKw4CIlPEBUxvv7U8/pX7KSUNzizPjaWkuVAKl8pxXWouB5b4S21HyQ5ZRFSQi5yglG9ImSBBon
CIvg9CipI7fwtk6oWc8ahYIFklo63fDY7na5Zl/ABTX36xKkOUbiLTaXFphdlh0ikFDqNhby3fdp
eZkMqCvv3c/wNpqNX1NEk+6kfNACmQnTIah4DIiAuW6iezG1TCmNfIHQDwCLqIXTnEGs3BeUQx0H
uUeWHKnBjuVGPtFanWnX55Gc/DUG8+kA1VK93GgSpvneMXjUW2lXRTtIwBzVOPEU7HTFAynciU9S
yCJnlTm0KnII0u068DMt05hqCHAw6jOqtKlvSNVL+HXKmYX6iB0zIo2b9HpA+qv8BPJ4Cr1Rsf1M
AfrcK3Gnqn2U1o9WqFWx/pTsa57xK8yfvMOOYtqA6fVr1TrMsl3HHJTIORHuYwHUXGY/rbGH7NJW
laLkVhNg6dBohKVSrDRLa+zBT6mZqZ2V3VjVqLKmCgDFslM72jUAugdwoxV2EPWDgPe5ovIJvJpq
qHchnQOP97YKLtNAUDfYLr9TiO/noNa8gGtGCrj9Gd+nlV4V5hAU/+jxBxrw7Va2jTdDDwzkoiAY
3n52UrBrd+uzmLXO/q01Yfbj29JUZJYBqVqtZSw21EYrbfAQ63csssaaTYngG8luBGyo1tsx+Ad3
Y+di1h2GRXFkVieW9m2GalSdDcaW6rLIFFXqhoOsAWg5FroavVnX/SM/hhfTdwH99HfKJOHwMH5M
Ht1KuEPOABMAW/E9xhrA0TBIQ1hnne0ErCf1dOqMXWOLTjDjIB1UJshAKTPBRXThX86ZJUfhlavE
CA4i8SoLj/JItaYWygWiBie26cP2fbY3MM23QXHx676QP6gXTljdXUyT4rA6rMo+N4O9fos/DI1z
PzhP0mAKMUqr7z4jUhmloIAnAd+J8UOmgJJRmrzD6Kp1BFHMYahuQiBs6esSUVYwHev0G1anliIl
9R0GL6OdAGUCPfiiOA7vzhdESyCtO1rX1M5C0y0tCowqzWqz2hZZaKHuk4Egxrt3gicH7tB5NbBi
jGTggegxV1etgFjlnKzERLWIR2IvB53BtLGnZrmxihhhLO3fI7iucsv9EItXoUZDHxXINsL94/sf
ZrgUYuwW+ajU/Q4vjAxwD8PfkJxk8phWO8XBKyhHJ9rnP1oZ7ix6tD+QgfdFi3UGhAwg5NHzIXYO
X6jXgGLqlKPqAKHPdhJ/R+Cm8txDD9OU0IhK1sVhabG5Wecp9+60Pi+rPY7GRISPdNhLYFGZi+MM
1U3rGUPpuce7aNd5UXLsA34d1dAurY2N7rdfWbCnn8wkQIEIJUI2qeki3uq9m1WyiZkHGX/AkRXZ
PfRLR4ggdF79DyI3pZjaZJcYBs4OWRFzMG999M4xqN13QOLOxEzkHEITrpqx+KF/gXZri0pDm/wF
ul10pRuxgJYzNFHbpoAdfikdsUVbJq2uXQdYKvUQD6Az+VNJ7v7nFPxFlWEf+8HOqbTu4wrh17sx
QzK70kIavLGdHwfX+X546b3j2pRUc3RBs3fDbe1pYsvVNpCzqDB58QNer/3kwwzISZUBw23cY5sp
AMTI0Gs67wbz5rxas+rvAV83P3YJSdf3pBp+5u+gQlQyA6tzXn39l1tMkeuXztelZt++BoZ9ZGL1
1R6P/waDzrRGtZoSi6SHbnWGKQ4YDzPZAmbyrxM9GIyWUKNiPNq+XkIYdwrU+zmRKgY1kRslU7F0
lRNCL0Du3mj6dFFZrLuO/8CpCGSsLnQWFCJ0FZTnv3bV3S5Ojtk3wpmHlmRQneeGVQa65E1rOgFb
tciSipmzwhjzc+llM8Lw5zJ0zvx7n6zGppdb4d4eiIZR6kGOiFkWEBDAxJesMtk38yQI4ikIIDjG
LO4hZb86ObqeUYG0QtPlf7/6bVWIsxTj9LHQDLyfLUiu39V3ZcavCAV/jM+Jk9rTmUVADMevQFAt
HNDSDVRpGF13692cQ5fchg4c6aaz+1MPRY0IsiNMmJuspIhOiwRqZga6psVPpYX2Fv2rkUoc9G/I
ALpG9x4w1f3WJxtvC8MCdVv+h4cwouoOPMhBxOG8gqp+zZMA1BBBmvS96KsE3QAlbU5O4vFmeJxe
A1O9DEaNw+kJdIVI/dwbc21QAfwdNNF7S022X6vUb8N8/4Cq8dmT12ZuCTS6C/PS4DOB19Wxfwf3
tLiOin33cIJhWuhtp5tzvRg8PaNd6T64hF0zfkS5SW5CvNYl+T+dlP8nDz3P0/vyvrwudxsLMd3H
s8l8NkgbxrvFc1dCCUTfKyfERP97FlEdQnly13gun0soCwmVufRZRW4NGGCxbmwboPkfn/rd52d3
/+6bjN1Kn3nElGt1cHJUzfBB2fcy9DD0kekWU0vF7j6bBWhF6fNEkRbpgaqCWJ5A0AhZb/Pi2lyY
C4ypWhVHAPkCl939IgLhA97n7P1gJsA6GchjnOokZeZdz99W48joNxHUnRu3cwOvTpT7f0+CYfQw
4K/vjm2iaqIJ8GpEkjzxksvbPLfILR7wt+AcAIszRTW+zS88jIX5aJzB0mMjUiABxpPZhZs17BZC
0D3q7NJtzyPI9oTwyuZErxe2K0w7uglC3cJZWh6n9+l+kYsr3Dmo5si1nABMKFbcp+FOmj6nFQKG
FxPhCfYs/Kowxky6GXBLCdWoFDaU0f2jAij1llqWChxqaKkIsmnfiBGz8gAFlIB/S6HQih/SkqK0
L760GjNvSayh1gCSe2Dy4Qtb12gMJo4izLMXAcvL211+oQuKRXAYhSA6OBO8p6pEVzy7OheqRWSg
h1gVlBV9ZIwIGhFtMn/G8apiYjQodNPKpWiiQqGB+I1wM6o8/X8pg+jB6odHlMhUkoziiN9TxUrY
1ChqRpi7TYOdLmAse7qRVmsWhs2zimI1E6wpavCl1uBiR4c1Kzo/6si6CCCG5Bg/ol1BGkUPGfEk
NVVVsyfTxm6RQq3UzYmVuqLW40VFOkpEcDIgK1LykcB4/Ds/JH5WWpuG1q0R7UdPTUkPlSLQJpRc
HoiM3cL9DZ2RIwJVSnqU+tRIfZhK/UWvivEIECdyrmgeM3T3hCRXWMP4wW/AmueJOgzfT+T1Pw35
oyx99RHMg3bKfmL8K9zDokVsdKRjNT+M1Lm7IjoKC6bS4DuRxIMVbWzr3+BB5Q3mSGlH8N1ga7L2
c4viGg3R/LqM4AU7LrcA+o5YTPl/RJ3XlupIs4SfiLXw5hYJBEiAEJ4bFqIB4b19+v+Lqj3njJre
Pd0YqVSVlRkZGblGZAYSKHUjyHGDJN4XxN88GYrnWY4JtSFbhw/aRs9F8pfCd03c90jLtTShPp2e
I4jyEaim6Bdl4tbKMr2mApPFzat5D9YXHvWLvkp5pzQpoRMgdOWJJ0dcuT9R/pld0/eTGhUdd9an
1FsqSzolgSbiuOUm58URwmlugrfNZebXfOO1ehuyniA215Hqc86LO2+t0zFnxTPS6zeLc81P50WB
zKtyolq4etzQRzvT8M49L2R9iJuJBrh2Pe9Mj5xbcGfgWnhrBQp6tyCsOkjWZRWGcGkqHcJtTsJ9
B5inQzSO0F2HwB2/MAnRWNjybPQFcD7pshzokioMS3pNB3fqkJo3lbOGjNm+k2FUJ5Ul7hyGJ8+Y
E4+womGycI9ONb7TAvEMAKV6vCt7HNAPGM/W0cliCAsTIgEula97qoa3ukk3iOxpmknRzs/RiBMy
qIcm2KYJ9C9oovA088XPfAKeaXrNN36kA+aPNpj0HJwUJnJ3J9xGvvgQIiWGZdMpdU+miUW5ne0V
2xXkXrf0PzrWpW+ziVnv9J14trig1EBJ5Y1feDpsW3I51DiDBxu3Um8sLaA6Nn6CIEFG4iUwwXkg
fAPKgDn0K42EMiYvac1g9c8EQ9t8vp5LfqCbg+thOCTYPb2DGjPuyNCMTkJVDgP6y/fp/QUOMjwv
4JxBNHXfsD5WHZJTJMTIe3myHtB4akEI82ULpArzABtw9iD4SMrwR2obVtrouWB20siMHHsSgsSZ
23C7I51j5tthUKLNJLMbj5zB/qRDfmCW8AXgAnVtTlTPTkT/TuKu/+50iiQF/ca4EUowbDuKxKUP
RBq5eTWEnpthTIo78qHO3SLLArWUXjffma+Ca3+T4z9k9DoCPcClSfUhodI7oys+BjwyDkNBaVGD
2kw1dDC+CMarbuvi/kJiU461TRwg1IVYF+Kfu+qw4Cxa1DGTBlMtwhuEmKa4qAg9ODd0J+vqXKiE
kEUtlPlJO4Z38XBzgAgGzUAWw5yzIBED0KGYT5lXtqZqNhx0kpGCVipA30TSXJygCeG/KlfByGHL
lTXEa8CZEv6szVOwRZHhEtiOaAZWeG+2Y0sWUw7AUuPECdUoaBy09So2/3GatuSHWQME+d8Ga6ui
UGyE2pOCUaUj0/90RQR5984oYIjtpJsBFReANsZLLIsJVcsxA7XZsdiZ3TMBP8q9CfBQuikWncAm
ZwTy6ABiUgrd1J+LInYz5CCB1QK8WB7Qq1XFoUpNxIgAhOh9IkAIMTKy7gylEAeQb4M1FCYfeJJK
QYiNILqt1lOZoxJQSBrc4dbRmvDu0wYv4W/6HJvJgjXhyO/6QfoXaA9qBTyuTL5g3QqkHd02HUBv
/4B8ikLExJNnImfDxiNC2fWmLGxilSNvK96CLlp5hRJEtjdEtrKpldBv7aUKCBLeYas8KCJkGCUc
nqdZpqhsSaiFT1KcojSRJASsJU4F6Mym/zcoiTPWRKHKTBfJTGtwdOpixoMpMySinYu0dqcwQcNC
F1ZYHfJUhAb/y+Rz3nhCV1+UD90PJRZgW1VBj8UZ45JxvLhc3V+Tq/mX1wiVKlXClKyN5pHcNN1+
EQLItEsGhFlAilZTV4VuIrmqTFS3lTEE2mJeijtiaCV8vyFrkULUlTXLVTMToLrYi4rxWs0o6zTs
2B9tyQv5XFEF1NBR0YgFpARgvygGAk2uxxpoERO/DCc7H28DjsCWp6EuURsqSzwZMVtUqEX1xaQ9
Y5LC4WoqO8VZQIgE2qSxJSeFk9DLTMSpuau9JcfTOU0uQFxicIoeWKEqBvIix5aGrzuOhfI7F3Lq
a1qbVC9tjM3fvur2ND80TwyzVSToLhkDfwQjXVvDUXUjItVyvwcxcvLk8JRfV6CXqXZjKuPAjnVG
0MpMeg/vdLlcJWCeYlZrTnIdA5uXNxk3Ysl/cTWhNTSJ6op0mZJpRLhty4mmE7u3lHdJdpeEODKC
eohcCs2UJPkT9zefJ9NJyE/iVzrDhlxhcod8Ps4nc6JCs3WdKefKcqJOh0O1ABnoq2DGNlllF8+x
OjiCloj8Iu+WDsvmcx/0sdCniv6mQ3+1722WYjh3b2kT+AphJfWjjgtaqqgs0Cjp7hEz1w5wB3Wo
Q6sW87lHFgTxF5v3Z/H/KcFuS8ZkvytIxPzq3PxYaTW9H+9C7whT8KBz5n5QpjPhGZBLUyqWgYrU
o/5DFIkS2QIRnrS6Ne50B/WVKISmY6gpgn6cEpeS4jR1OgKv4byRTKbGpDtgxvHGLD0T0CBSz7uZ
vCTU2B4xTP/mtPoOtGhKjNdiZkB233lPXlGPKU/TBQ+69YFhp8PQaUwsRyrFNFTc83Yoyi1wjmZh
mfvPPMHIUXEDVg57Aq6g7hjOK3NDDgta21RvIivJao4gsQqH+D8cHgIO0CNQmMhKukommhaiXnY3
zChQM7ovwWvQ6lQcIrITxcVBBY9D9BycCU5aUQqfyfxC2FuTRFwPZbxZr1R2axrTY5bFZqqvWKp8
Md/t0LIXeLpNzAFOKOlGFgxVfl4cJ1kqgfCaiwKDbNIW+i9cpfZKdNIiB/MLD0hqqGRq4fZcseLK
HQhzmrdmB6aJykXEz1cZsgx/GeprBT4bXTdFr/N29C9UumhkdsVixxdv1dQ8Mtyx+BLGjGpmaNqP
kLrgBj/q0N8GEuFEsYcT1pXIuCsDT9LnvgSkLAbJiN6uk/ss/9afyZSeV2Rxvc8ghRJDAHkEMjy5
hMZxuGR9cTsYbNgtnyrldZ0cDgt0Ez7fz43pRke5NI0wA7rRBgAXv+BI18QOctvhhagAkBpZM6KO
YkQRzd+zA3SRyoSADcm2BimSNOVhLAQEMBASb6I45dvP7tDjdHDlf8AEemsgaBpa3isOssAhnS3n
wL23Aa8ocrvSXVrP719RpRxvo+K+wWfiZaNXO8gdZsVf94ONlrupqA33MscZEfeE4BwKAaEWEEcg
mRO8a6JxfnAAf5Pf5DwqLL/rI6CGQo7zIgXqdGjtBriahO8V9KXly+87l3uzmGnnnt5zlDhvpggK
AIqzSIwkFDbrUPRTocG6CJWl7hXljMd05yB0zQ6K492X20gNAFrOG7dnza9NB8uwiJ0nPqCgAO4O
BZzyL9kSKJjcsH3Eus2iC+op2CmogNIA15ap9TEQfkdeXvUJJ15ScSla8n1sBEbsyuYAdwUv1E2P
T3Syo9sRZqA3kWlS2M6bSCVYKf5NTzxESBaw8rSoLZOCIhcYg9sWW+KMwEJpAOPBsosB98IG2LgX
7+bt6xUI9jrwFiYx/2lqnmnpA/qJfdW/mfHZgVrE5XLe+CGWjaoBwAAlzgxroOoAFbnJ/MviWSKr
yvXpbsfmfI2sU8NyI41Gey1sIg4jczjGGA1MnuI/z5HlAQVKxL0Kl9RU+DRpk7FiQQPCFJtcpKwT
w4vRokyUK4e14LIhWZxkudSi1/MNLxPnVAPGuKFYX/+QMWT3HeBiCgBlH5aKAbFXPDg7AxIVpDpZ
deZggOH/yWYhoVB0I1mUq8uO+aiG7L+0EmIztUZH5kc3WodsIoVIropdC3Q2U4HSnfRcxY/zQ/D+
qojHeRjBqKGC3OdwgCybRlUUmhGGGDyRR4D3jWmBnoaq+3/pRBHkIdSpvSG0XlTIKVTs4cr4+A/c
gTtGOhMDYTrrP9qSEB9Sbd1mEuOulJ2Rj3I6PgR7AhvATh2PGMWkbg0mE0jWU1evyYN1xAkX99GD
TOR1hkRKtcAz9tw+61N9xAkViUlfA6AbL6MOrgMHqMSw6yp1FOriD6WdPc67eERiOFv7mIbGrH3U
upxAYzLgWlFdSjG14rQ1qn7OlpfIY9WhF2hSczFMIs07uQLaIZiFbVlWOSDW+2BE5X31/nDKFOCp
HQZb69ehBYrK7Jnzdjt7JNVjz7qVss5aSyEYXCh6vhhTTBkmpq0N1EfzMsB6th86ifKJvM+1OpMb
fq+xptYJbUu+9IM5OROo9f/KFcwp4wHwPnvcPGY/jidOH2/bnbGhMzXlroUr4EBaVskp0sdPf87U
C6MUIQtliIw44u7ciVcVUBLMjiVx2ptB0EBoKGRrrr0j3FIk+/gu6/MAPOySqNIuvuXvmldk5Vqi
ghxhNoDQ/5rzUX4Yf/olxOBvcNwGOjKD4uiD/iT0RvRTQHO3frY2B8Np3v5eSHAKQ7gjXvNTboOS
N6RUoXoYhRkb6MmLF24LIuszCbF8XcI+ZreiDFwGlf0yD2X7Pv3E+dIil1ShIfSjGk87xDwtL/aN
rf+k1xMq9nPvfmLLfgyyI9Hyy6RV9U27HeowKMDoAPfK808WaUrxqYQYqJcd04HJgOPPIolRRXWo
P2XjFonciCCISCp28pMz1uRiepmqbmisviwHTnqTCvtVpDUEr+wlERSZF6RD7tUZ8ZuCDPM5f8yv
Pn1/SJ0ltTRFx99/NFuCghFEdKYSKpvW1eKdZdAUln4asjmdWicIPIBdrdE9Vs6L+MCcy9TRDJEx
jiJmRBT9s4cyEAqoRaxQOCnfxR6TLJlhgh0FGBhOPkjvgVk7xfIAZS4lASO+NN+hVcPR4tD6Ryla
0T3poUFhrJWmvr4onEKAVRMMYvbgbUiTd6e8ipkZ3E7z3qLDKTyQIy+enj0KnQJif4VOqfOg5+aD
cPblwyPrqN51S2NvbSp0B8VVjfNMBuYglN+c+woJQ+BLPdHq2Lf2PBGPn63m3DsZSnlKO6lsAUGc
/CZ6mfb0DJEw7MYD6YEB095rr1anZrcHzOU4E2M8zHvnGhfIf+wHVEC5TFeZoJjmvlAYufOq2jAh
A3SUOl78DAxEd023yLh9fP6gyfVHHW5eaO6MkvYDXGbuXkgFZQXXs4zryY3VQcWTKahj4O7Oo3/r
ouN4kn1k7VLuW6+Mv0PSim20feVaa3TSwwcKrUAPrA8VvpBOI2MOW054hEZLfyiOtErpEbmly/Ge
nCQkNuSIGF7ZBxuU3KtI++UxxQOCEkzXBOkAf8S1KxaOB2yIyk3ETP8Zw0sBB1WhmC5mIfPOiZrM
xEEYKh2pilpSkoQ5OixrSHkAFUiBHvX6637/7P5N7jUZdNWsQF0G0hJvUUIukp7rMjsFKyimIqRl
xyBZwcx31PuoTUEKYgU9YjCfc5EVtYuOszPbhH0vlq6WrG5GFM/UqKneR+QHc5NxTZjME7TRm/JG
hSIe6OiWUJTUTnR1uGwhO8JmtFvp0Pmow5JYLLY6WjkfwSNtwjjdaWK9ValG2kQeR8TyumsJeGMy
NGbFDuRkxN2BuM9y1KSur8Wg8HDj5SmSQEeNfPwbnYxTdQWZGFakMlICdrg8uCxma+GmGe/C/8+/
k+eB3xcFNciBnWFnow6/9eHiVA1IiEeU8A+iwbHGTdLN0XpXEIYIg8ZOtGRcAcZrwOTcyjLbAcWG
gMAZeXgAFirX2ASX3OWgFmT4AKEcHQAAD2i5wtXgZLkRXkMYLsfBBV5rZ3ih7xRPmjICFGIU+UlL
Id9k8tuIrVtG7EC/XfLOcjh0cFM4RxaD/uFDVysZIy1ZOSMs5joMd2BGzg2fe1c3ngrPk8MhMa07
C3Tgefmqp2pyHWYYsXi6cthB3HSCV3wEzAZtgM90ZaQso5H0tXA1snfKxhkKqKraRAUu/Gcy5JNA
7g1lMnTYqh1bjy9CqSY9dDMWsxa7DUFXyzxlj4WaDKyuT/6EylDCMBKmY3ObujErXMmVrlKDg+/o
NJnB8ps14VTX/V9WQBGoXHi4UCelar0SPgyArBqfWakq5jnLNiKbn3+ahRquoux2+DjWHurRbA98
A3L0r6QKzbf3BcXsnnvoNDcgvyZMNqVoT33LIKBvJhr4MroVv4JcJRp5KjXAAPHgNT6mqkTnEV5I
n3gsj2zPP50udJUKjQTq0htShPoZy9OVAJZyhMr4Kvk6aTPviEbmyozKNPhw9+UegMXFx1o3o45s
fM1YvDNan4ll+8YC0HpJA2h+4a/3VZ95w5Jn/mBEJoA0idFlo4Sa6S0jhhpG797oUUFKfq3aRMtj
hJASqVlysWeaVRIKiF8RDTAJ5ksZVbR00SurBZ3pFLn6yAuWwdKjsMgJaWTXmk6p58UOkoXlBmod
KK5LulvCsU1PHUBV5XH1Tl2c0plakAr8UbGWtY92o6YqkQs5YVF0N3VIFUEJaumdyAggsY02oC53
36mwvSsvovfRziPsi8JJuXL3alxStaefqY4XN4TydyxCsU9NegMGDov347E+O1P8WDn3usf/P4dF
jYYu6V6mfA8UNQLdumpoBfU7os4E/waqhzlUFzJQmErxinqYsARQI6TOg8wOpNpMnTSilMco7zLy
VQeDvFPhm8fKc3cJNFUzi12y5NcXLSF0YWpHo/K9bqwgh1gXAzhrKzhFwwVcC+GYyaxddiaUnGTq
dGrWlPkD6ypV29qwuswmHbwWsAVUBrvLlCHo0aZibAsTSUPNTMMR7c0dkQRkDXVc3BkOnvFfcA2Z
cawns0IjRLMo/vWC8YsE/Lc+Rvq+GgQdxCRacPk7nRr+uVDLFBFiit61KO52oQflMACGIYTnzdel
j9Dle3jpvzgu9ZK/y0Ckqfhw43pfWo9la8/o2blG1+gxeFKW+gj3X+7FZXpBpkxCeAWk6Xeh9Bl3
g6JHq2YyQz9ykILZpa9Iq1IjlSDBPPkGqB5j9ZSVNKEZ00PgnOyhHtKPkTU7OqUIJJlYF2uOPdox
bHhfP/g8WsOUYeFzZdApzvnnnspnN0gkbNwM2ae888Zjv7vPDuUvkT78gsoVOJrIXeB5/NqmAhDF
wI4pvacoXzkAesQBoh9MuqIYqeIMhHvC3QCT1zbOFyhpN2a3h6ME1MafqCGRk6sok3LFbNMo8iG8
x0m/qpeaahqND83l0eqUrRnBwYDF0PGES+xNroftmdml/VX6etIxYpJxz0XGwK9RaQk3m3637EuU
csQmqie1IS8NY9aWk5VzKykClR/poX55xE2jAPozeHEoIknD9pGBU6pTVbo2gYAU679KVsLQ1rrR
58IuRvkpAU98owCukZFNU2ZMs5RRhlyihIH+TxNUmqET5q0pbxJVhUkvYjQOhpzDfU1lues1C8Vv
o+RglZWY0Wxl+rsWW1wQER0jKqKMHmvQg96EoT6DbttoeCK5ivUVAqWK04hjTfdUhz5Fvp4MoDmx
oDnOjgKfFOEE286/jTvCL8AwSkFoxbTSuElL2MKs4g5rmghwVT5GPkeXhYlXQnWu8nImApDGJffe
LEXtkOGKjV11mxckBJQgyDbzuFFhEOBIBJrcCvh1LvLfOIyzJIt8dLwIaHT4wCmRY0IdepUZIRWP
APut8xPaoNTAGYxKZ6P51GTqrIJwyi4gbGCAd7Ea09DqxNVoisnx05tH40tVvpbew4y3Xjx+u5Lc
YCIFnjYM6W+iHvB2xwQAWnm8u2xFGNa4gEt12BLoHq7w2mwsqKGDyPlo0VmRV/KWAwFqSm3ZKizp
hbD8KJf80LJNVVnyUw22gMOTX3UnfeBEWqP63CwVqUgYsUTnL5O3ZY9sY0n9CfEp91IzawL+yRM1
elocvq88+NrnDpjrki8JcEWQIHkOoldxGGB2MDt5s1i5U6EgmmZs2zFeJz/ohkjsUbKP+AjaoRSe
GvADX8iSmc3IBCFlw0GnM9zQipOBJ7S4OnwmoyKXyIO8APGUzZehI77i3kBRCiNEUD4kEkSFWmrt
g2jhUY7H9Lb+OCimUaeXcToBNw0k5VJDfBSnVeHyQOXD9tK0LjSyYFVMvRP83rujvFEBkf6txDSu
qLHy3l5TRTlclZYRxUtkSzx52YOoGUqWJdxjOuWNggUbP10+pKqds5h1W05oZ71NKSehlDsVYJjp
ShZ/gx+l+a93YfkwtaeceLhKw5sVzyshji7TNaIs0VZFDyck+X+dD03htg59T528+w5LsIFxRuSR
8M9yiUKM9T3l1eL/sjAKePXgTfqYSH/TM4l/vHA87WSc6ddNuwhPQWllRbXpOEqZRRdCKr1K89Xz
x4Fef+jqDzmfo5GDIAwhEABpW3LwKe1XdpVfZYfJJD/UUQg2gP4AQqz9LS7kt22P3TKXdq8tYlAq
URv7EuOebheCQpAUnL2iVh5ZUhEo3RuNGjlQsiSFBl4KO+K+oQKurX++wD3VbvlAxuER5oe75XuW
GZz+5MCo0uCj8hmtcOE7sU5DaJicmIP7bEsEh27X/xCFk0sHJIiomgv7GvgChsvua2SImhKHhBb2
J0eJzm9suBJGJlJt6DbqfeUVAU0hzY4nD5eBCg9m0hePnDb0CE9UKDMzrrTIsnocqeV4R/lhqtKg
do2WL6PyKE3mbDQv8n8ntkoQawjqwF+5efWa8zJ3t/SqPmFTPkLc9Uiugc7DlPIiTWLDhA9NxnL8
Tueov8u/oFycRq3NI5uK+Xp3wGlfvLnc9mckdi49ZuDeoqhhj42/bbwAe+at10A6Hy+KwKDX5hfF
RX7BD4fpswJX1b3fVbBLhgkUkQuiHjo/SqbvxXeRTEk9wTiHuMt3nge7FmotX/xAf4HkUgVILF98
vQUKGnS5pS8rnd7+3mWGGAYvUNPVn28pZmlu0flPvDxEsYrzCF+H4TzXen5ciqCgcD1H5HgOg4v4
fDvcJKlp092K89/4r+ZPmh33Do0P7rR61W8Z0Q0+rWqZRFAVEf03uKORyY8FSiuAEUEwbwMr16tR
EOw1p+UImCKi1TdyX+YZFKc4FzCN4ETpmymHlad8jcTh2TS+o0IdorvAyVcghuSlKb4c0vuPgEwV
Ta0o/YCUPTpGyqcJznxRK501aseiD9ktU/UyivYkbQPpuXGZ8hyp939HyI1NoNOSLGHk8LesE64T
JMTCEyGTOTCcIJNosDFkfrYfp5AVaJOK+9v66SKTmlFYv8en3o3lQy1UZoCOeuWv0tgtM4Pj6EqL
ujW/TrOFjH7ISjHjz04BHRm8OKhztJ++gG/YINuyALS+pAwAR9wYxgNQ+QXY+781la7VYYNq0Bim
BZ3Zpmg9M1zPzrPDFM8E2VqafO2mKpSZ2ny6pdTs3dR90F1iDmm4xGDTm9jhJfzA8xJzqgzNTGwW
UW91yMPaUSmjjC5dTJSa3VdpYpL2Rr9+Mvx0z7Vt9KI7CN0FkV3AtWq+/U8n62+Zx3sf+wLJZHie
Zsc7Oqcga9xOlufosKqEpDcXn0FlSauPFjriodJLqQ7SwuMLb3BevcIiMvXOljQIGu2NE+bXufZQ
iwge8Z1z8G/xrl+mi1kFGA1Ydh+hw01/x0M33X74xBhf2PTHXrY+R5/i7SXLTCtFz/b+mWqwDWUR
7ybdXvyf91yRWnKP4TuYTyvD1BCGx62zoy/SM0zDAbQJMu1XQp+UXtuNMxCYz/XbrvvcUPYKQHug
opf2c8PCWDtFwS+QfLJer2IKC6gqhSW53927ivny8kMKH2rp4YWwg8Cm/oywSAFtpbCK1vHXLdDw
+8X20y91S4HaOOdJrxZbqRBdGXo518o0piDecr/xLWRL6NKGr/tEyZQ8ZC/X/XjfZqmJsfgNYUYO
3tUHTaBf/XTj2njVC41zj2DL304zTrJ8Nvd02Xn2kv43ePb3TjLJjR+1efyJT/3HGjiijxGOfl4F
CntmfPLT0Knm9ePKiL+MtSMqnP+3mxM1CIFSdlPOgmLWY+3cKvkxu4kOOUxyvWwIT7w58bNRrp9n
5Z5ryGt424huhDVmEunsq59QgOLTJgcpD+xnsXZvoaR0aZdr3GnaR9TL3Q0CIsf+t75Dp+3Spw7j
2Sz6Fe89mIc84x39/KQxp9VH/QhQ5LKxpGm/+2we1Hzq1z7RkGTKvkP7k1mu9RvTfTxIxuVBlp5W
R69QO5Er3TGbKnWaFtLBXYc2W1qEUMCSH34Gyuojwh+QRPGe6x92Ru6+wDBQ9dmZjMBF05LKji1d
SNOL+bq8Vq/oLXsbIBH/DPKjDzmj/EgxUYE23yObMPiyI9hd4TClRvswPaC+a1PxGFamjopHLG9h
Tm1jFnULXq0akmKRArArGxD9KBBquoWFR203fUG/G+2m+VGa1fdBGLiigpjurXvp5hrKKklOdtdN
+vMw1SmHB/jnFnGQ+6yNsthTfJaFhlf0rvAbRema19Rq0fxbE52wyKMAN3KzTvn3FiJUgVi41Ogt
6YEIJ16Cj1wl4NacTmJUejSTv1tTBU6UJJseCZ9AG9KOdm4/FBcHYnffR0pp2lA4VSf0Xbegjq0J
CpUnI0NFTAhpLA2L0aSniI1iAuIZWWF59CO/p1Sm6tTXf3/sf1VXMqPSXqE4h0OcBR7VRycXbg/0
a4TJ3sn3UvVjfOxU2P5X6RWO2fBHrmmDc2iIy/+ygjcKKnWohieWd7D35e7YQwQ/lXRYxCFTR7+r
0L8vcpQEkMDZymoea7fmkVpptj2akQn6lK8v1FPOs/Ixu8mzV6nLT/g0xcva+KdQO592wI9I9+ys
2sbmnrw3sW5tQstCCF+CGZMQ7mLCkZb625Hfntd6z+rOK9ee69fyBI9oXSKb+aNTW9L9tD40Df9E
+R15LHyC9gWefKVfib6YZYoEe3v/1k8vyuFmhvHFMziuNr1jex6iHTY90cC6hDV7kSvNsXu9p5AC
ru1TU22K89T7Si9NsD5KUCDHLBLxvAwkJpQBKI8zUTGINGV0L/FBTVClyQg3aLQj+WBtjhB6IeEf
RBJ2fW2mMAwUTAusQ9+UWxGncDZTFPrLFRXHgDgD3FoWmqSZ8W0Zz18Axqi27QkkWL0SB1qZYOGw
8mRUxKo2G3po3LWJKrNbAv6FtIFrrWeZLvdQwzlRevm0KHKVCtq1tZs+acZYrD9eDnle0rYRnwTf
h9PhRl6M0PiV9C3LICze61eEI9Z7/5xp/rIuu/lpkMCYpigLuQ8SfDmi8DfKzDScAcU/0hJPGMEd
H+jwoIdQvnYuT6jTyNDzuYmjmmF+0z6m6ORKy+TlnV7OjgWada8oPzk0Db5cupTAZ9NIBuUmhz9e
mRwObrYlj/MzLFEhyixDZeAVcO7vEeUnVGPADKqnaGZ4abJAHwHdK+eUQBSNDYS7ypdm4625j4rr
HxH3iwWtihIaBNEsXX1VcvX/0s5It65ZFOpDonoP2QNJpOjP1jORrXlQ4aspTFTOHFHgjT7M7N2q
NDPTuUGptVSI1/BQBfMQrlTjLhmN2WdOk6V5Szgbjb9mv+WPwhOgz/g/uoQIi0UUmrEkZLb9XVBg
3f1R6CUSLhHslr8DxEFhe0JLs9CSANE9xsbyU7+QgiE9VqpMtjjWaWjTM6H9FrBHkZT07x7YODQB
GRDBEvD4WKovV2wt/aTAS/J0dm/UHqmdMkX/0y1VvqfBfki3XOivtqZhBLY0gqYPaxFbKKU3Wg77
F5TY93TXzrfLLTpq9s7rSlj6+/V//cf0ud4F9Mz7evdFBgaa3L3S5IvZlw+SZxvZEFxtOvf2o5XQ
XPxSL3RL/raZbo6ngLW1c5PyeHfqBStEmR5+gVjY5tTBXsYFT6k4sla32rs+DlifiKeFAhIQVagi
AttZbJwFaYHpoyakh2oIvlt1tXx1icCUSfxcGilHeLBeLqhJy1tJe+Aj3e+uy9g2m4AXoBk0EuuI
9XrzN8PLeNPetG3CXHxYkUCQGAuyXf1fhdbpYlzrUCLMcDLr1KiOMw3cGbY9tr74XnB3x0IVVbE7
TGhKv+iX7hZereu3fQWUddE8waYnYB8C/m+hMrCK3ayxVw6H35vchG5iEmqegBSpSCMxyQrwWaAf
AHY7OzQ1wWzRHqCD0IGMRnBrl2HuUKv1hDDFBLpWERjYIviKi0eqclkgfERzWQC78L8UIyIYC5Eh
DtoH+ssNMA8ZPut5YRs4TB6bGahZqFqBovPsvWc/DIMOkBaHhgCgKf9VRVgtnwvKZyqN0hpM/jQ7
7ZrTRP9Mb0N2cVYd/hPG4c7tUX5E8wEkk8/XTQMRJKEono71AbUgsONplqVif5OkiklUkYDBdIpm
nEyTqYoDJIkkjcg3rEc1qxHq+UbDI9/KmQYf+Va2+qnBSaKeAeWPQLADzwuyHmkf/8nO8oEoA3+s
wVrqDugCEs/A/WzpogacugG6Azf3Cy1mEVcmLrmN2r1RQuix4Lx9oiAqR1BbR5fh689rRULYb23n
0EAAjWl8hXRr4w43pJU2EeWa0GSywEiE4GCkwr3fqEtDnKEWBSJRrYKo7wwFmxpWSmcG9Q5YUHgg
RMH6BU5aQhfccu0G7Z+WKuQnECahiAaPCZ9fo0fBDKct4DJTB7R0aCxc/6D4BCWjOki1v/W3e3Uz
HiWHNCP9gdC8WijlOSsKbKDy6DPZplCceGB6mb4o1mLjQeiRT+GuoatRnRIksDGmahkn47z4vnOG
WpQax01r/HQ/TufizP0zGDKvbj0hv+9Yg06ZdiMJCeYXekPjh/Nj0V1Jy79oYvFFkKgMXn7xNvU7
+O7eLVoCMcT/NA8svidF4zLWAKk0QMlLDUyQq1pu2vlmoVN2KwyqyB9KbFtpSa1eejhDrJFhnamP
doY0VPdKAczLxTMBe952KNPpq3y7QLruBxcTHbYXlHk4fmxb8ih27rTINNW70FQRQgOQoVPgJ5Xb
11/UHI0vDEuFC0JEhmfeifykREzZnIvbuUTXqbrUnBdkLhHcqXzLPeLMwz1XjeoQqCj1AC+TYWBY
3M4HU1TG7pMdhnpSxiMEuuEJ+ASYqFP1zYgpzCT/Ja01lQ6cGfcP9QVP9FvgYuLAlFt5JyhXxytS
xe64zGW9eZHcKUBVsu1S/6IkATWwajgMr24RqZvpOse5/DiGKoZFOo4LHtJmbI3e2Vg8PUwwDAV4
mqrXFe3bDvveu8UqWFYJ/afxijGgtMEmCwLdaUdD7f1MphQe+76XaQgRzIxF5lQQLFIgjhbkQqp2
zT0Dkuyf+mLZyfUCBRlnh4gj0sD83ZafC9VGuaK7ozL4fK1wojHgM/qCPL3Jk91CGatCgE6Sy74q
fo5sBzvrCIXUDwqxSoMKOLoMHohO/wiTX2ZjVWM2/Z+ss2C7z0BgE/T7Xgpdiwp8sG3tFR8hOCBk
34at275maU8raj7NU2oSyOdwLyRHTy5ZBegm9BCLRY+S1csI9sVBPzak3xTHXEjBEAAySBy8h0/v
y9VtIT1y1nFXXuiMCcslQkPiuPcwi623d20JC1UqR68GS+cnRRPMu5qNLdC8rGshp6p0XIeH14lR
VIRMRgzQxO1paRe3Jl8GVOCxXnu0KbwYOg+GgQarGihylbGssQYm48Zg9/XKUjq4u2al+9MnuHnv
wlRVBRZNI+EkEfghVnPAEeMl/pVGpB/6DbuxKlK0joDuMRSruygFQPxsXcpsYPt3rjY8faoif0G/
/86BkZKaljx/Tkb5j4Epk+hiHHHZfWVJGDjaDg+6YFlUPOD9EVhzzjmgERgPgqpo3I74C24U1ZBp
ou88fSvAT0ieCs8lIFa6gJCCRkO8xRZxaUnMZdme6JbKunkROIBQc6OJvho/pCBEB77yanqc85wf
GywbEeUW9APEWdM4oJrD+024Ps4AE5vHOVXF/0H1fIIbYWppxGjbh9mGgaAzIpXLVoc5ZfwYFHwH
ftYaoX0oQ5W4XYUiWjwJp5tSSiLlxEQ7/LboTH7CtIOjQzZSFm9PjjrUqCcu43i3ak6zWMkjcfHY
Ftn3dFDphd+rCEVd4R70FN9H4kMwsHzF8jBFm6ggHCnCMfJfdFhQ2oyh+lM3Q1VF2mZk4qUTvPBc
PV8DrH1ak/FBSKq1CGWMF+P+UDUhP0LdCy22SpAgTQJxmRGa44WKt74Lbf6UXLD5cFf16SxTvjNo
SwkcyLfharl0xc6iwWQIGp4LcFp0cugboY5cyuJpc9RGp/zFk9hC6X264QGEgOhK44GyBQqwt9GR
clp1U9TvVfYtzAFZWGon9PfdgA7YL+puaYbNnzfgpfP1mXJ7AiBFQ5EaMOoNSA+upSBtP1NZA+s2
pYGWrYKnsgjZ2kyunnhMCRkpIWRoDxCfplAtIPHEd1xTDuWTWDbo1Tels1/p0IMDk6vKr6Q7D5FL
7oodc23f8yhR/RDfgi1BkG4anRxXKQBunrTpIcRkDLMBcp4r1qngOsNDKDRINB1b+TxT5/rBNOUa
39Wpm0pDcH62b33Jm55hKtwgStqjC+rnb1h03m7ynh2WtIJW6sXkBkRftteZg8OCUyzaqeZpgZHV
oaETo+IZ7RvSFfk0SR0oHyC6VMUgadK0QNqEmYpAiFIbqB8xzjSqZsf4K55MdaumsNxtccbE1dBM
lC+m2ysWB0gS3AGUDgjpdNPVvhNPDa2Q34u6Gkn47qP3aB9RqJ1DaOREj3a1v1Lttu74hu7W6EGh
9fvGH4g0NTRlL02V0tyCC4/S8mj0QM4L+uz+TOF7bvLIVq9rGuchsRS9GmycgE0DVqJlwClzmNQf
46T+GsOXY7eUlNFzZXeVn38gLPJx75E3Am+7o0Aj3pg2UKDIXLyfnTfIUpBKhFsvVV/ydw1zm8rc
rWK5duwde/qdDojq7FBsv/XvlVzBsXehXOrW/bZP+IxkDm93j8KmjZMn4GIdAZN1T3Uos0k1u3Ee
XfYfcmwlshM98okgmuNv0twhxVI9LOmhrNZh74h8IdFPfghz48av7jdHv/0NNpQvMyPenUJwjwQ2
ykpJSV4WBkiTTBQ5F4jocGMGyqpJDR5CDnx0qcZz2EWmjdukl0jZCWrZYHs0g3ZTYBdWvQWzJPaH
7FKdRDzpd5n59kz1HiimDmQCYlK0ynAjybGtsonJTslSkZJWAR8QOX1TIzkBG/DvT73U/QL3wd4t
s49AXxTvkWYDFpZGWlkMALNREDCUpKJ3prsRWZCiR9OG6iJdHen3lGY4y1g0+WfNb12q/RF4dutP
SRQzCgQHSlkrkMfiikhAiwIvwCC4fizKCs9/sx3daUGD2koegBRNMl4BBMZWAlinCnLYXEh9K4ZS
6fK7tqmOXPFf2DjCWAoiMUGYRFNzPGGmCEygBeb9Wh1jM3AMxCMS5qBNfY2QE3P8JxiWHRJbh1mC
44G2JL7rSuY/5+r+aWsh1gaTY6em6oXmNCQtcWufdXzE6jhheLWvKbCheYKczDd/2bJlqh6e3b5D
uo61Ci7wrT9qB04Fd4lgYLG40aYwYwC5u+Ph6jbvtMPJ1SX+yYbI5eydMal7avzwiKcLUjBsiBln
Xv0S5lDzX216Ke9dT3nn5pbo6+IX8HvT9RS+b67xJtD/1r/ubZFEn1oHHIK5sRIHYut4S5CKznDY
x1fvILvIouKgYLdM+JanUY34T50xi3oV3hrZKWLoHozGRWdBO5xhh3Zjknmx6SD1S5kHm/Yhrhjm
vgRtKxFJK9VKUnDWaqq5rGZhVpRkpmoEg3eMWOmU7mWLYavV7zduVQn0it+LMFdYdBlxU1fEvzj1
ePt46fzw60FPELFhxQnAhFkML9WamMI8b+tZkj6ia8gL0ZGEft/1F2bJPbdNmRu1Xqpb9sYvZzwm
d1kj3toG/PSt8+5iXnsrqzwr+ICAHq9YxqwQ28ykiHFvg3DjYxpPVWmtFHuvonloiiALn+YlG6kA
8OaiHDQ6nCr1bMWoblG9w2UXS3v39dq46b9fdGlkOs8d0caXmB/jiQ/GcQaFsuw5MljefibXW7lP
4HS6r+MIo9Ql2gEEBHEbLIGfRuZw+4GrsJRkBo8tlQR825TAwKjVIVpfevhKkYvDrok6ccbjlpgr
2K0xOb9A5kd7k4oDyhsuVZuUCRRwBG1KWdiJsnoPmIgChpUOepONXeT5H21RQptPdVUG2X1SsH8O
4R65NXJlRAZV/ANcMeNkITOoRGgDiYD9lJ/00KHfVF7eHmuAOj0unfI1Ss2T+k8vXo9GenGO0qMM
MEt07+RedBX5BTfk/L7oI55pokXfabqaqr7o2tmcXOS8ttl29oT0gjiROIcExpvGc0HRqWw1mAxd
O8RElPei7Rsx1AgWLaVJdx7XTrGFXo+EGj/UK+EQXTucin5WkPVA1EZoESVrUZfdkxPVRm606tDG
5BmH8A7jBvcLWU1SzHpUAHVIs1P4JB6sfFOZfbWwthKNrwBtHYnlaK9X77Ycd+OCFCWHGmjLgZNr
mVriWr6C7NFNIPnyWfm1KAbqea3z4204biyojk3tzwFBiBmONP+QodeJaJdAiIuodYFYI1g7WafK
EjLIBJUdSqK4dJSOkq1kx7bpxj3dqDxahwEVtIVf51HxaIl5TTeS1OJS8YrEA9nW5uOi7nK+199n
v5zxbqnW5ePfPn7qXjvcm2i/nIvl6hnAHY3Da/vzaD0O9SvR17x7IO3yaL13TfrXn+nfefKScnNy
fbvpQvVzcHIbt/KQ4O6ZnePveqmd8OfcWxvksF6uH/upKbWvsw2MqU81C8KCYwhQnUal9Zaq7nfO
9+Yc2GW+zrzkIC2EGucTzgxm/1fN7UW9ySBXR+VbGlTIJ4FPdHd0y1+d6/zr3HJOQpk5oq9kTbuF
VHODWaWA/t7PBoAX9QwJNvCU2qX9Hm/7p+E6FV7jyiA3uEyyvUx49cudTPiGEz+4jg9eubMh/xz+
j6jz2lJcaZbwE2ktvLmVR0KAEKbhhgVNY4T35un/L6TZ5wzTHoSkqsrKjIyMrC6rS35Xu1oP+vci
EcD/tYkcSXHS7O2969+WbC5+7dZtrM0D/YQI/nD3j1b5LEG2wrSBS/NbTg6rZrIfgH6jfLQqovz0
ml86NCfFRfvMK6tdv4mBGOz8Ne5ggWQAFbWowZI665XmJJivgxlcKhKiSC2crSoeOhVCyTv8PLrl
k/+stLYfL60F65P7AB2iAmePxo9V21m3krMnmEQYiUYUL7OxXJfc89bdPZ060SJCVwRsd7IzVA5Z
lfZrWQC+nZnHhvVE3aBoNy9uiXi0ENa2SD2iqGg/UxIARr/86B0+QeEyfH2CdN1uvFr7Y1TddTfH
uHiM9iWrWm1VLu0a0qDgXJt25Tgus5Ef/M2sdau5s0vveneQyCtfbSq8d3MoKD9niIurB3pSP5Vg
bbQLeBinsNqqpubG2QdUfjtGcHIvbr11Jv479Z8IAJ9o13bzaxEZHhbwroOTYTeDu9cc7NsnGAn3
diPesKTQhSdoqsR3NGYOGIgHJqUZnru34SW6IKGsVuUnnqMjnJxyi9xei7CbUkplsA8kIUBQ8PZE
2EmdnXsZp14p/iIkBOyAa7kNaTbgpHRB3iYz2htQBIwZoTxqVMC/uLsnvxCoaU1BJfrpoPoLUIDi
lJ969YRiAJY/2jfJu7dpXcB50+jKmNvQwp9mMyl3S5ERVjq7xSY6jb+Ty7g6KU8MH6LB4NtL24T4
ziO6we/Y4N28XHyc3oH4pCZhbqv7Tor+c1w9oIhpFvsnKMXLw8/5Y1aB5vbm+2NWQAPYBIpoa5sF
0B/WcvwB4TvZFbq1PtaIfaOz9ewVCAchzZGM39oneqrAkr65CHMTkO6CL/n+W1DeIkVm0/S8/alb
xbsWzYl90730Dj1jQnZ0PX/aaWrXIbdcluvlBnJNw9r3n/1ShDkcfObn3mX+7F7H63j3jPZFC+7i
uctulkn/Ij5Wn5HoZbW/f9ejSvSdfP9eSTO5Dxqdd2o2/PfcQLeAvheWEVS7r3mzVXPLLdpe0gtj
H59tlOTgcATnaD1HBHYXQrH6LyeWoR3BbHKFTIIQ3f3GYqzybtt2oxCnTexntDt2vsXkkcabp3Mu
I0MXp/X2EX+dYnkj3JF9CT7+tgs0TytUjCFaAzMLPEhpfCXy1Xow73okvRx+P1A7TnkkIMWoZJS7
maIYeDpN9UTpVh/FrP5K5ICzt0pWcbYb4CXLOZfESN6g5eKLca9jqvXzhkZzSp3vrcuC3uQhAq4I
D6TIy26IDWiFC22a/pDW27ta3+HBPbgSDti5Z4+uLfTxZsnR6TCUCImeuIH1UgCWFXCMvDBgMCQ/
+aGpeXALd/M13j3M2rj+VwMcXlsf4sedaZCyGGMlgZ1HSNfVme2kM5a1P0xXuU2EOjtbUh8+2/d6
0Ci5papdatiAGCQjMdfkCz7OnUYqZA6Bc6DdUFhEJE+BwaqO4hEUCSgxwy9mdpmerHMFHVHrDqkc
BuzOvKL5+rZKhrUnr7zEXW81QfUfNg4Y1pT+O4W/+mK9Nt9N7162ijU/JXJeXl9Wpei84KVTCUP9
6/jRbQD7Fq1m1WpMWa8vRCFKJhxGWJa1+W1OXuwAmAbC/TaLRCNQIsDUDPOA4R0X0ZemndkngIZ1
6x6RU7mZj+4WiLpsGkmKpjR0xZNdPbbZqJi1RJufoDw5LTbBNdr7xYq5x1Gf4sqQjf+iMzH/0BMP
5YgqAhan7vanQMAxPG3M+tzAWyb/VzEbi8L4/TIrWLT3svGXDi6fbIN9mW+iIlr8wR0/47fZs6bN
PX0CCYx3R/Mafyu6ZydduokdfhrYA+dGlVHqNArWY2ax0/02OTJ5mKx56QX+TgLeTtbvRIpvMYtT
qfFVRs3xbfq6oM+4/ZiXgnm5OIzEJr6F5b1158hILqwRo7beBA6kUqlTZvSK5oyqO9A5YF1KmfBo
mYESKgGyeL2tE2q1ZavMmPcbDB/382rdb/YNGBQNVjJanQKbxLhw87Flzagab4ev3q197lwDg2QQ
fI/xvvsd7CeoWMJ4HJX9a/eLMWofWttWpbfzLkOjSKy0Q5HlFZ27cPt+aLPZOQwPwxKKw4Z3aBnD
BnfLLsdPYr6l0d8OAcGc+9Pdxs9Fc3ru7FpnCNR4meB5P9cuhC4wJf/Tm/0cZmQEb+1tGx3nglWk
9HZADLZpMCNoRXxYWwZriBwpEtcQswbMy2Pb6DYYbYkl4uuOKsSUANLT29u6LtcEu7SUHT4pBi5a
t6L1KphfmjZ452AfvKMtgu3l1tUN7y7VKu03xvEAdJAgBQzhEuLyaOednRtVQkHlt9CdDR6pXXmh
cG4CgrELE5pPt+Pd+AStz3YRBu2/5pXRneQAV1owBzCse4DzbYghkEAohINcMyy0inFhct1HlVv3
OX6wGiFumC90qJBkbxdbRQCPAfN3FglORbX/MU6n+7/tSjLtON4n5Dguf2gRQ+htjI54kWAOYA+4
gU+aGpbFrKmsTdbmPsK1OqB3OcURw7tKB6WYv5+r1hvg+QoF5N3exgi/s8iPVv3AkoFdeO4dpl8p
4p+GdZoEcvTGnBpIFmx8/5j0SdnOzAMqOBvrCoEDFcAi7EV3y9TzDjv7ePYfwwL08XJYvzhp2anX
vEI1xp05Dq4bb11zEb/hSkse7kz7+7L20fGCWWSFN/0jLn46OOLxsSmH5c7DPVOdDm2fLAXKXRTL
04HNq9jnMB2zQRt/TOTefvxdm9XOt/9ZwnXw4fgtykynkKB59rJYd+fuszsLQBBbJai/ZzaLlpGQ
o21dooMPDRG4BM0cw6ldXTgp6/6MkPfN+H9s/Os1qyq6D06dV1CJEGGmUcqeRrLGuBg+x7NlZQKh
rNYrAakzJRfrC6xEz/h7jqFTvZk/7yWW+g4HAqXI+X0Lf7jA/oQUMdh6IqvWudysNCg7qbPu7qPU
O4WIbNrVAT4QtVH7FkmRFt2/eqchbVyAmr7dQ5hGzdYmOAb7eJ0YrUfIjhZAQrPSYYpY5yvcRG93
M6A5/KBsnvwUau2rUw+PCcsfUSEqfmhNW+o0cQReYcW/d87xFx7vBZtquDjupc63C02lbbiQzztX
KP7d/bAMXbMExV48AgV8JY+9M2BPdCru8Pp39Tbh3m+2YLCGBzZjD+5069Axfitc7urYwy1Mqm2Q
4WqblUBOjrpa2Id3t2p/J1yBc/aOURHvg5bJQMunoNwWRkxaiHSQ+AtsTqTSnrwzfidjR9DdYQSD
0xD17/EZggtgKzrs23Y5oFdEywhS/wqZ1OhsKd67kPukjQS8EufAE17te3yOn51L78uam9N9Yh82
es3ON1x7l/ZzPtvYFUDs3y1bXfwN4Bj3qogbMaEml+H2b7cDzX+Gtd46KsIvPjQxjzN31q5zAPTR
WTrFOxsbXUbuvXf7hgZfxUMW0f74mwjVybg0RW86vrr4qz874FZa15BJlk/dxPhSaNylBLK7Dmat
GpKH1fDe3YXnJQyAUbEN17P9tMuD0rQSq91l2mo4L7/RL0PdrnlilJI0ZzrPd4iRfKKvD4WaKvty
vB8VvebwiBrOot6vYpPZHoz+ewxRNN4yGJul+o0RYFd/35RA1CmLflHpQsF0VJkY86rDZtGvTaDk
UmONSAqEWQCL7+ANd8Jn5wWegIL2pOq7hOQsKqnFn9fqwm47YjdbY8ke5mxe7jU6sw67/CM0Bsco
fVvEtIiUMuRNLvMCWFN2j+1K1BxUB6jRtqi5CCkDJQcDbd0t9Aloon18cStu2Sq1S7706GiPHL6p
SHn1EaR1iReDSqfgN9wqE6EZsLDIKZa7lxAVkmAT76NDeGzPokZn262n5nMCg6RXiA5TruwzPMTF
cZkWWnxDN7mILE9w9KFMtkRRb0DqZGsZUrZKngElMQQs/HV0HVNURY0+kMsRYlJjiZ4H8vCA9z3I
wpAvqBSHkwD9leYF+Gt4h8PXgveGdD+qxVuSEoVRg6ohSlNOsYacyTpV/pJTUm877eLRZYj/cF2w
Wf/U43rc6BpQOSvJluquKvNz5la9L3SPN5rd+xDn0t9iNCls7TL/qWM40GjJQO4Lb5KGd766tVeQ
Qa7/ghw4RcrjKnGD2gqowe6Rcjeymm7NubAxMoSN+DCi7R6k9Go3bW1an4yLoprbHRkd8vbgapQO
ADJinVOErwgIAVFpQD2stQxqV0mH1eyq84XYUoH+0eAz5X1W9eQ04HMQMlGPio9BHmV6oq4AmAtA
a92w1WTkKQne2wpCFz7WYXF/WTVnTwOzPfbp499A7Io+5gimWyO+OPSIj16B4VcTI7mMqF+he803
/PSOiwNM1/OgFt1ockGWb2ff/vCVSLSVOxQYOM0OftTl75qwAOlV3Eyt28PGhKeT/aQ0T3/OCZnF
tfmY8qnsc1FHEm7jdFHo1dr3oJAcV59uY1Do3WmX4JU78pfqcZO2E7SsSOQ3EZ19F/sGPdoQZDNL
1HPCJvCbcKJvcypicBU/8R6ZVIIU5McxPCR7uy9SCmfrAOskbV0NzjookVFEEAt7a98/NoT5m3+h
JApgILXvD3ijBAt4U9U6cjqDBipGbE9ApRheL+287DUAGm4Ed3RyO1oH8lRU3T/oMoUKXwZ6sJ1x
kioMKwI4tYrc9gnkGdydq1WNjmg3D64IaTJa03NyhAv/7L3ms7ielK9++YeYUZnHHckj2s3Tggfn
mDw6IRinUTYvP3dMbX8/b1ovtiZ2Zzyy1H4WnS0OOe5qgZKUVvFrV1mCxEV380LkldC2TBm+kPVx
76ZlHLRLdB+fSTWPq2MSYfUxac8uL6iHABTTx3TXpxVt8sqaBUNG9dbj+uQTrzukjOA3817fMalW
1jnvU5p8friDRcoDTq0HpRYN1whoM2qfKElzjp1Np9b9BkX40rjY+M5bUCoYLVM5YJ1Xj5d+gzsd
Aa7dRqvs1bqz9jM4h8y3dsn9uNuI8onOK1rTT2nmPsOTVw3PcJm2rQuN2rfDIxMCqQT62dAajfKC
UN3/oAm1iGOsSnKzC+0nxR8bMu5O1bv83nEZDO9WsT9rvzZ5s1gb5gM2BrIecK+U7cNmPAnvMAFV
79PedCpL7Mbtb7ceb5pTXLIbkBepjV+YodPtCk8MwDy8TE/Tz/S8rJatN6LghNjUaD7MDyuy2jEo
64M+QL8K+OtNSh09UNLn1a6hlAK1DTyE7pYkaVtXWf7y7/UXrMGQA3qpehuCbEC/7n24x6jvFrjj
Lp56+TftPWLuzOr0kWrht/UYvhfvsMEKYM7gTxIpjQ+0d9p6BTR/UWKos88XO5v54+fT2w3FOGc0
2HGYhYe/BlvlbXIP1zFZ0R69dQgJmLrOptWVyEhfNa+DBdoXYUjJQCwsAPo8tQAk66gszzsRThfi
6BV9OmgNRk2bVN0y5lkqQ5D4GkoKoihQf4Ai4lLAA93aFwvVxgzIs5BpERVeShgDconZc6fSpVVx
OOgQPErIngNoo0ohnEw7GlG8Q7GDtEpR+pS4IEwUdDuY/64SjdQp8y8vO45jvbskM7gcETR1RTCf
SaBK0CFeUpw+4mpOqABRhqxaA0liHRADieNkSIIKPVVVyK94ZqYzwitFTVaGMtMHorIeCRWk2DgK
ohLKtYryqZNi6+Kz3hMcgIeaqUpACJUBToL/GR9WuqpNqy+uD39odSMONI04CskyverN+YR3W+LD
B96Ku4abjrYI7NLuglafPxBxaA5BEpi3JdtEoTalH4OMfk0uFBqRbkpTV03meMETWyOkjC8MLDdW
IA9C4q0/zoLXTyNImqJkoIEKD4k73GrXuhOnPVEd+h+l5wJmSLplrSVoo0NKjj9AzLU5rhJo+S1e
gKaRWlAz3KxYnHfOM9aUiQe8e3bL9XdlaEUmyx/5ver3/377f9mgLv56vbx+bIAyQ08V5eg6IoNE
YjbTRH5Eqvd+06pQSUzq9juwrNG5q9CZjlvdpg+iZO3b84RRTCawHhEkJt+nhOIf6dVJJwkS/KG4
YHaani5PXG068gUfEzV8ryeCNRI8Za+9tcY9+MWUv6rOvIRNI7X4HzNzlhVyaDKKcVIOlaDLH1U4
V+oZLtkbiXBJDEJMxpyfJIIRs5F5LSb9IFcFWGgwp4toqubo6oEGd1ZsIAKC/lRpmyMyCBIzxAEg
1IGWGy39JCAfOjMTyf8us3W2M/1AiBppUn9Zcwz331RnsjMtNha9MVmlAvR+mBV6TLOuJ1QIQeak
gdNQgg8SFI4REl2SiueZGjLR7CB7KJddNBlqCGFenQHnj3pwcGZRrlo64HxFg+P/Ip+NXBw/stY1
vXimjIfsACVKHD9k1tHDPdSKZIjR16BsH7EjrYW/f8Oq1HOP7t0XG5iB+acZQHEs5AVRdvuSJPF+
3+TiHzZwHb8CAkJ5QQfRUzXVxI7gGpTSh5Rk9WCSfuyZprYS0SS6uQOv7AFGGcDf5y9fqz3OtCw9
UVPF2UUcQOflOZD71TVTk2c+nyPykiTcMi5nlOtA4sRQV3n26U3oSVO43Gk6ldYbxKF1DXFd+SCt
AqgOy1Y0qayYkGBI1CYRT9W4/ISy3mUIz9chUoLGj3sCraYoFXVKL5UpPjewwmciDSg1u0BqjlcI
6BkbNSwCpok2J/U7JXGlxCMV441VpyxTLajwSDqiMMEjJWTMyaWiteUEt8WNsRITjYZEGmBokwuI
ixgxMCsIEqiiZJZRw8oKRRCl38eE8QTYorhJwDUiU3AYHZkx1rRGbWkBbQqzhcoPlmw6YDphSjWJ
+PHtorc0aCGQKbILYB0znqa3kRRJsyKChd5NhD2Vleioi8WCArTBn4eaA+uVBoYmlorVLtMwedmd
cXvMMpYqiApb+fXVMaYS3hiXg2IA/YBXtcfOPGh3kOH4QwyGYYeM3GFQg2RII7wZ04EumXYArWL+
scGoi07NVRPXjuVM3s7bochjXrCZM8BvcD3eVjMipHbMEt3ZW8/gGcwouK3Y334F5/7m6nPFRg+u
Zu/Hxf7Wu/rX8Ivj16ota8si0QuzA2WwUKQ4uHNOs4/PzTzxcFklvnjwjlu4FmLzbroAihdUWjfU
gn3H2yksZUS490wDGFQu0ScTowQogGiw6qqZI0QexbH0D4s+Eg4wqpSPQuITtPwUn5hBb9qVQRkw
xrTMY+IgVfAnyQMZNBxHqloL9AHLS0KVut+GkNzgXYl7JekCJfTL5OJFfLqQlUbpE79t69MadTAb
nUjiDAjzwM8mx0lOBRC5DkIuw6n2ULk2P9x/+JDg45CJIvb3uEHxnl86mDd/xbdxqDkiLaYWqih9
fOYaVJbei6inh7U+j3deZaJOcyy7SWWin/RZ6+4eSnUSZ+863g63Q0ggfXU5qWC/+LbWw0faDq/j
p8+vdsSG5LgaeFYbdzdUTQ2y1fxUy3jUHMgB56xN8OIFv7qz1p0mHq3dkJ/qFIBnVPIz61q4yh/Y
IKHmkSfg4GaLviGRYM+bUVPBq/sVijHHuz8CB94HC4DkJd9pAvy36zR6tRdHI972az1k28bN/kY+
oIGilNEhgOCUOnofTrrHyeEjpvxuN2wSpRALNbA4KBui3PnGMLYGyNMg3DtuV3Ds2SQ3o2bEKpGp
U/8o7Zr8++MekQPx74vdkJvkH7IqAEn662BSmZZYCjagjxPxl7WwZ7rOqJ8Ghsyo+oe/wx/otZg2
bySRsw0BV06lIyLU517hCQ+HvzjZzuT8/cHykQt3sFqI4CDlYvKGG5B39YTn5nKVugk6tRmf+4aY
2PIeKcHJth/Y1Sd0zk/sA/ieCBzxE+USerPcUWP2UC2RdYrgLPhKcTiW6TSVqyrmygHtUO1WRxcz
JcK2xLmJavgCJ4jgneWV+zGSIzt0unhwOC1nRwJ+eE9mqztd8K1crdZggKUmXESckdcIEligy3aC
OMYBUS+EaD9A/F2+A0ZWLFptk6kLoWowhc6n/5mHllncRbc1o+75tnpWtuaBbnDJ1j5HW5eeEkgx
2RJkAl88W7tunoErjLfdY/S5m0fhyGtX+uPpXxPl4fyhxNzNf5FPNOyV8oQfE6DWO1v60GMH72Hr
bnmZXqAnviiFTq36YH3PcpEpqfXcuVDRsoKKtzp3sIRXT7tBEbU443tQJ8PXR8lbU9EH2kUm2zk5
yxlKRKK576lleFlqzHP8AWimAQg1fwinH8J7yvuotUYJXPZC91h98EcCDMMt9rZjAyimjr56lQ/V
Oyt/KWenPDDc6qDm1Jzd+EPMv2xk6cwN6cwzT5zN3z0KrbJaa8UvdztCihgtMR25SdaTnV0+lnwk
HsndSm5Jag6RKMEJKDqw6koINCWWPM5V/PN0fTKWJoEGXk0dly36iUZEb/xuRf4hK5yU5eqqUhvH
WHuc+Pp64MZlPaBxl6mpMkdK8dLZg71Rwl7yA2skx6Fycnt1KORlxV6X9CgpTUu1WfRiBX/e9iVp
rEotPejkQ+UVtQR8FTUfboRL87Aj4hdNMK2HU/4VaxMfPsjPBRC1DmNoN5cymfrobOdv94yk5Lmd
AV3AMCg0dJGYpFgMosGbq1YjoXIXtszTvTjKPRfoGqQMsqTyVQ2vvlQjpaw1e45WvBp2hklMOtHW
fcX7xAlPNqa1kpTfxpx3kuRscUd131dLKZrHcGm4agK+ZbxK8PbbHSd4mSpiRRNO3mXsr0aErfxC
CuByKqdEPkSsvkRN0VOeyg1fLPiymA6OtM9BVYxIUqEltCjdNNU8aLaWu58AKgq9oK9Mt4J3dffM
yG9iuHv8ARpTATT16dswZnKOG+gAUI/qFyf6fFiwX6Ve6lHExzwik57n6OWTM6TcDz1eVni1Y2aN
hO40XflMnq3BExqa2Nax3JmRFf0e5pTMOQf7aq1RvypaUNGcj302L61j/zlfTyou1KZlg5KD1toq
Mynpb0bbKn2emUag3+h3rB8eaw6SPyT9WPILshJU5Q3n6uFCPse8WtaelAV/pOerXnZy9ULmOu88
4ztsTSIfueDyaT4v2cO7F/A6s+FKYZYsDUtD7/727taRuOLu4cHyGOrTfF50CvakGRTs4T+3qemJ
5zoJ5sPhPtDp6Om5P4WLy5+uHExngkg2MwSptiE5HD2J0rSMN5CxGVhhG11CDU9sMgTS5qSkNsuh
nqOPPcGj29m8nuXKOmY9r7SmMZVnq+SfefV/McBStc4/I0RfCMT3bdAHUkryOPJHOpDEArqSaqAy
KqP4HK/8OG7ayxEzlJeIC/wzEptC7SQ19+GHyhRdnJGfoGEmT1EU3FNLHNwV4AP2BjATL4gMZVCn
6Z7eihmM1icEo584SfBFixZX97KlW8a3D3vS4UJYHMhXRmAIb5v/zHnU/QA6WDlJgpZnh0aXIx1f
zYxoaIOsRBacT6dlV/VC8MCcb7tEWVlGakWGLY9Zc34kegKqPANVYj+iSBiIXZtfrvSg8OGeSMlA
1G/xSHLmuvRzzrRke1JWVYkrcRVM/DAyEn3GkvxUSTdu6a1G5fnVr9z6Bj0Ya4fVblQ4hmugc3yL
U+8MWJaW2tW1U6PvseE21/3TMTys0hINc8HFK/3Zuwsl4LS3R2UkLMQfwBntPiEaQU4hQaj0XanT
oPVX3WZz6hltNTmotrLi8UhWSIwa7Wgvc806NHpMgcVH0v9Xi9uK2PWJPaZhjd49yDiM4KaldRoj
2R8vkaRl+7PDJb1FlzFrgi4LfrxMMWxsGAYiIXxdxnU7jldLfk4YDpFlzhYqiqkVxiuroLdS4J2C
SQTEGAk7bfxlS6F4PGBsLV9rYTgMhkNm+teZa6nPUxOUaofVTA42MQpmtDMpuYn0an9QwI59lGGS
pZSwy+aSzCZmZYnhrbZu/lJB7h6ryhJeHT1N+OWDkDeWQ7B2l00qgNn+aSR0AyQhbcTNoq8QTYd4
RWxQl7zKOEhOrfMi/76cwZaT7WPjQv172bQ5FFM1EMiCpr0P23tvUcPPOWkqDn0umPPf2cTMb4xL
5+gEXE5HsNsKfT+LUDxJAN+yk0fVE8kOVqP2Ri0QdkXtzOFoCQPpwYJassoEPH60STKxWY007hJ6
sRyFmukAadqY/i1GwzVCI7wAy483bJsdw31OGqRXKDNok9gllR2KYBaWWxsPhR6sNMejUBr2Cv9P
C4iB/WoPJ6NVA8BoAX7ewgqnh+zQLXyETbLMfEbsDLGRdLinEHgN/cnAu/rjZvvnofovyeJsyGRf
rUv3imMlU4saNkKE3IdhErBwxdI6QDyshMfgGUkse0gHQuwenIRpyTxj2GRvod8xV+A3uLK2socY
iZr5O+4BjFCo6E0CeP3IGfCsMzZZprFNZLviHq6CREZa1d3xqo2uUSeY47UkmKKyGXMTC0h1r8B1
l8vM98H5YyoaLfkxspqSyhSJi0SO7P/B1sahC9HpcFIUlheyj0vv3ikA1avcAltN7g1UkfqCThuA
BXnLBxLKPZSnsNhBIP2EI97UkM2ogz/QwbFCF35F+lK7h79KMLOrZbvNhEk4OZon0NkkCpc+L22P
J+0O7tiKxSnEcSQA4ecnZq51+JckVbS95Ibik6m3AmDF1sGtxkGYTunxMs0VSvuDAQWmxJ1C6H4e
UjWFNeRwW0LAX1qrLGV0KaQImLoFc3i1sn2NN9HvWYa86gdi3SpmTuKB0ERENDvUieWPAJcQOEwX
qhoE+sUW+JAkGd/V6OfhYKC3HTlcdxsjnbksQChgODiMgwzxkHQ/jCp3wZGoXgR0xV0VOp3DNfeW
vjaBYUBVhLjpgQDADyszcy0ZejoOU5WrcxOmKJwlA2cqOH96jWKPvFOE3iF3TPVkvcWCsyFMUV1w
JhgMujNFBhonimw7C1B+TSE2/LNdmEot6Wo3/WvmsUsfSR2QdicWWQWrXOw1nFK/gcsuw/TwK4St
nT3qSnSjoXMNWzMhDcsD4p0zTKhcAZZ5A0xPVGs/xvmTM4JmIOtA9/2fgx4E87fT9Hg2XjnjM89K
XiZUsfT6qZ1Nj8zTzCfxxgT6SQDvsOBxwLQLqI7RMsg0bKWnx4DvED6V8dGWz6aPdVlpiHVjSHMA
Xo6IXjTWERgGoWPX0B8VA2UmK3P4pdkrEJbR5//gZhHOgXUNRBGd4h4wXRn8KZu4xJ3w/EejZZHN
RtZNU1mTgbnMEeous0LOvt4f1mpGP85eQrsus9ga1RBuYBecnAmD9hbGWKDucK4Fk6DUu+WGYsvh
q2Zc0kpf2lKcP/uUuKUIA6vq7GfJGtdLVvLOsStZiT5Kqe3fFpgF/6nqAVk/UtF/sSHOUbKvtUtO
lDHRY4JvKP/zygOHC2K4SYkjJh/JoWzzYsick3ty797dS4NSeAf/CWEMdvHs4EPrsYU/WmmYh4r/
AsCjEAL6IqlQUxvsauemzp5H6lT84l/Fr/gHm9Q3s4VT5hCKhEX0Odm8D79FDM+6Rjv70JXJxZtm
+jRxjmecZhmXmBOFiI2f3b1GMm98REd0DLb4B3BXx2v7gSH28OYh8Lx8Wm559G2Bny0dsBnTuGGp
89u5Tcwr0e3SB1kURWANT7iWUk0goiARYvpVJmtBT+gWj+XfZgIK/yk8bVnhEqRUW4cLcgHIFFHG
r2YnCFZQRasHbMcMThGWwfb6pAOt4jgVj6g6jroScUV4qBYoLxvCbFAbBO5LvQu121TdqfJOjXDT
tuFDPVHc/mJC5c3cv1SmIeqCQrdKX4vU0kMaGUiyszB6zeXvqdznbesKVYyOCB+zFV45IbtB586S
IseAntBqr4MH3Bje3U//BKdd4vUyOioRlO7vhkIodUYYwDahU3i9C5OaWU1VYFzggVIXTDQAgcK/
XrS7OqQwhV8GJHg6BIdGW49GJ9+A1fAqZeTfUercozS+8nGPSn4+067ePdp1S+xa3VJ4k+dVCI/D
/bCGPzE2Jq8x+pbeOtm6hbAQpvBmYZChR/gI95HR2sJqFlcfTIVnNFlgD4gg6vn3RW9EpUW6HsTL
UNuSeVTWQV6xYu5ZrFYnC1QVBLfvMkBetf0qQaJusC9AW3dCULyOoayL7EVeUa5OgwpMn8QWupvy
SoEurNXajn8EDtERB5OCdZ4C1+cG4tj6+dClJt9zaHyj0ngK4+cUr2oeYuXJAgmNM8ilSDdoZyl1
omyEyvLFbtGkXWRZAMmtY+e1BeXnlRe3S7pA4gv/pHJpZSC4TAGEYgLtHrmhSmHCGf4VhKaA94BD
vFyebcOH4IWGwYcJjx4uyQbBwML2M+1qHZaHYDASpaikqGycT6g1ksSRPEkPZN/7PVg7EnOVXt3Z
eltPtCCpd6wDekBmlcb1heQO6FiBbMuNkj4JnVVg4mhu73v5QlFNhpJ4gscluKJSNRXvqmx/Gyo0
0ij++5DwkZQIAfGoz+OYCH7Ep+GJyo9yKK1YqtV4RpESYJVWF4JjW1ACUqEAXxt+1jjmUINgp7SN
zoN3WZXg+aXskIoqZpicNaR/bYEf4mdU2JtsoFcWVg2BHcF04tMfPcKWTML7R1WzyhlCV2Kv0egU
0NPRV2hjiAdIiyIHT3At8kp+6RLU9xYgXLFsNffWc8Ig4xcx8ujbHLgVeB0oTiN2LbWDRSPQhJQx
yNo0wB6gJI0tCddEPapy2FVdypiIOca54NUMpoqW84HMc3ICv7o/01CJP/x7GAKjbJayNSq3Cxue
wc1Sr7+MOEotjTbfUMpJCk5Wsi7sVwA0g83zhWUD8pJw2sJNK6J8odPVYlRKQbcjXxAKrIHCXCPZ
diT2KjOkxZb34h6Qq9Vc07Fo+8Ii3nRpJbtQjlcdO5gW2aJWGMzFZAv3M1J1Xm1Volg6E3uDSa0c
rswB28Bh/nWLaC/pse4c27X4hv2Tl5TDATUHUiohxhu4ni0E18fdD9fug2qxhz8jrNJD0pIZ0Aku
pKanqH/gHaojIOq+DHbBkgjAG8UXGRtczAw3UBzENILVt1GQqRASQI3vQT2I+eSnyUPRTaAgHDst
PQoMySJzTbIalhuZP82Y/3yZHyDqPoV7WYaRDB5MRmRMSCpmS1S65MLaBfJrdZKS4MEYAcmL0KEx
x9EmCYj3XXYxS5nLw7gj5I8rDGxBjLqM8fMFImWhMTQMRasK9B5yivBL5FJpFsoMNdk+JMWRT2+c
Uw1l0ez+gEbiNjGncJn0dF0j6xgp0hriWHoBM1IZ8cWCk/cHIz+UCaPdXvZ7gMImmSegVSmL5LOH
vjS8W57D17zSgtLs+v/fUAlpodKcZ/cb5MdpC8WDm809J7YpWyBe84KNG4trNLm19U3ZIpX86oLr
lQn/iPgBkBTuCknR2yPC4up8BdRwMSOCEJXj6G5kV8Y6G+ReeikQQJW1zJHTqAKhveWDAuH1EQ0/
0PrT4lbjHMGeFNE3EYygogTrIBUSXcy5Z2RH0HJRcABzVm6phGjyyQK1C79TUrZEGQQh2iMkpLYN
L/0iYYmgIWmb133WuwRBFvQN09GiH80uopIbry67unc4wiR7yZiQIYHioZyHfk31S5c9zplRC6du
BGqiXIH1tW89VoVgFilBAP9cz+GkwF5CvkEemC1WX48nk/9aJQia+S86tepu7JhFcVyAjLIlkNy6
4D0KMzIjK/RH8LwKqcIViAVur/xDBgNPOdEOp/PSxHtZ3Efh1wT01od0ibAjmPm88gEmtMdbVH2o
/EX9TnOXNpw8IJ3zXbIiaB5veR4yDGWOGMYAVcq3POgemx9T4XWecdHngp8nDrD2bo4mPDJYhjY3
xHREIaIc5LNMM01Ho2PDaMmhs3lP0kAzGanG7H5rrTJjlJ7PU2DKcy0WYI1alFpSuXFTrKI4RIFv
RCxDJCyDVZV2g2JOLayvS1ZeC0tzYUrMo8ZSOHF7Ne1B68e7ZF6E8ntUGlkwXdQ1i7GG7ZMl6rKs
nyhn/JdxEM9sgf3XDpA/1FnV88Zfa+xl3Rt41qCbHaE7FR1NM5H4jNmF26NzlwEXD1I+VOYM/bc0
tA3KYRVImZs0CVlIXOmWrWCJxclnb3ImXyRnSGvS1TT/MPq5Zrm0ytUiBs8IuWv0M3DIxexhJ4j0
ucg7aMnKIUKfInt/nZTspS5eTktGgpP+E6eonOG/u4fdZWFqpl+oXqAPTJzfcPHvNLpLQDhNKoPJ
mxzN9lAzSwCYYI4sFNVFNbk9cufyBGsX5BbaRzbY2hj11rLRusB8m8sulZZf6hIMxUR7ntK1JFKF
gzCK+QuUysy6PWLauXboBQMEtDCYusSu9lrdSRAU9HPt6s+FPU+tqdSgSli2rkuwnELmrwtIpyuk
Ok2ejq4PsiqrXd6zqHg3eCO5ByzUWTdPZ8tX2WvssmrXcz+4RrxGEa5g5jcCgrOogpYlObkuUUR0
IwGlqAgEn20jXq4ELyro/YCC511ysKah4IWNI7QQyJzmgRA2AIRZzD5rmyoNdxVv3QQeI/cfePMF
/rRayYHV/kS0mGVG5KBlGxWjpMHaW5usma6Sq7I2si8KjchttjIr5ahLFwXEfc1fjd9HnYsI+Ee8
w1KjnEfpakSTY2wCKzhYsu5uCUSpgZflkcXJbAZ/PHskRrBciq7JkgTCmzAEDctwQfIwWilwN4A0
iBkzZsHI6W5S/2gb7sbbeBgVnkTJpbPceEvdIkwCObGF8pRajMSqTImiiT6btn1ZD36mX+X4KkaW
KAJ98BUInqJC5nOQ7iLiEPzivMNlYNqJjoWLzUSk45o6M8PUA5sURtC5wqehIybvJI/hP9qW5t47
1Ge2Dm11TAcsCw633kg+hY7FtM1OT/YIKybUawrjFBWTsXc0J5Mx3WP0BL1KT1aXO/lz+bkgMsv7
6W9qOi3bSD4QLDBncvbRwYEZweuRDAhZ9UgAprSXhwbxR43uCYYBWkdQBST615dArF6HwyOlZ/E8
iAs4aU6eCQx78+m+LG6vbqHWHyfE6tOiMzISZqlVd7594nv0Td6Q1XiLrM2qTlnyyQrLaJmAYF4Z
KhhlFWhrqVLAIHxTEAfXJIuOskvTBdJlGmLDQmtI4s/0S6BOiOKR3oc1JwlgkKZ/ewhfBY5S0UBe
WDOWAtMkRQ/vvz0v3/fOGWWA9WE3yKOr1FhLmGm1A0bSo9bPURJtao8xWTESCpGxvPmaaZASuXz5
53JrtKvIzzUG+a6qnZjVpUwJyF0GI8HRGncgZ0o39MgCgyTgwTXwyy0yGsr0Z9gLGExHiQlBWUqm
lvFePlnLE3rJsxvkH+AVbblsG1w9ZBmBVSk6EUuOqge8e+RUsMu6TbLmEj/RTZNLSVNyUJQ83CuH
2sgyS+moVatBD3AqoijW4rOznp6GaYNRFclGNB79+f9YRFVuVQidqGf0obCI1hXJT74T04rOqNiG
+a+5qpmazXltXN9sc6llW44ia1WSqKHLDI7UYa5NONdX1pXVQxH9pEsmOWrVoLFfz5EGpBUeDez4
CRkScvqvjBnwJKCQJ/XKstJZwJA5GsK31DcciXiAQkGFGxLgil5V16LmktRPYduVp0RMGm8XHwMI
/SdcZX6RPCxXEY0+gEkY6WwjA9XduZ//EXVeS4orzRZ+IkXIm1sZhHeNv1EADQgJIy/E05+vevYf
J5jdMbunDZKqKjNXrlyLDIyTkdxGnF/iP5EniWZTRM0i8iVCoIcNBOFQW+WMt4mHZnJpyGVSvudI
gLEL2XBiW4gyH1YRLyhKGAY3I+GO/G9HC2s2EcX/8adsNgqc/kAwMpGiY3ZSUOXuw2bkBGLkRmcb
iRJGbMu/VUGlqwbZ3EBRU2wXkYz+ewG1euoy8z8zJn+4kaIWe8ypx66CaNEC+YmMQug1ity5G9a8
lMFzJB9EBf9mRktgbwL7+AcOfgH8RM0llqlIY9iyWyzimakU6xJZTo6BJOYo/CfZeYPNVK/FMoT5
95eofPrR4H5p/m6DuBX/OxEERdakZdwiPVUjjirkK0VnSLBlxX9CrTofCEs78QID7DVexs2wvOKP
MVn3EjhhYooqmn2FGtX5Qdny72u32zOiWAPAF1REuYdMIQ+Y6bow+cfrA4lVKIqWqO4JLTf0RLnV
igIA+h2tTiLy/cPXSU1zSiukPyeM2OFWIj1d5hsQ14cn9+F0Fd5OJecrQ0c87phHyGgrBMvSd8KY
AbYPsyif0Oyb/VfQgkJ/uD60rMgy/73YfQOVUWpz8P/G1W+EAr9/coHCqaqcvKlAhtpJaGP/e7MM
1SAs9yEmtJAjYWoJHyucTvr5Qjh7WEKgKUfpvp3UHywa30xeOuw80rrcQ3P4n9R6xzJ5/xXwAtER
vVLBYKoAa1VaPP9QoIaMxuiBfglISQBLFcqvogcvzh9ePco1EZZS7o3AmN7rO3kaKz720U38c6gW
sewPn2BHiGNNGGA5YL9CCwp2mZg/b7kMwdH8E8mzRsZIZ5pYWFAx0k9X8Mpob9aIAV9Gk5inNo/F
vvm9E85+ZdRyr/FvvBcptbCCLqfvZbHKVoUYK0c+ho8MrNYI79KAp+ZH+YhWNRkC+sMM0V4fsD1B
FGn+ofhPDIvcp+newBvvHiL4r78/GZ2cyOWf9Kt65buaOPjEPqpFkTy5pYOWuUgQYwIm92H5ZqpQ
zBXyP+Kzf38AWyAmVRR/YBIPF1EcbaYzi2cyxghXcBURxkRcKNBXQY0gxgxSdV+0IpBdgJ7w7wUW
Tm5IpSlwNPESgGRV7i1z0zHKz+4x3Qgtk12zq3b3ze343RnnIvbT46f2UhRhc6/5+0sOIc/2/n1s
NE+m7nLc79+fKOlLiqsiktO5juI25+b8vDbn1FUXteHe0E4Rw8sKT7xzNfL0WvyFIfToUkJZZfYL
Vxcm0PcKr/cpP9lTY+6QtEYMjLYjaYAUxyge/mufiO5HQU9WvG6e2VN9vRf98WmUP0oQs2eh6Nca
G9UVnZRiIfokFml+TwuYDuYliIBM5FJXSr6Apl7rKBEnNiSBl+cMypMIuRShIjXoXGFgL1JYoHE6
NJIPEYHPiW4xzVDSgIV4ACISQAwQvK2HRwkAp5eGE8DGBjqUKNtFPXAQ5czTFX2AGwI6FPz/nRbi
zGD2Gm1ewdUT/TkR/kTVJVAFATkj9z0V4IlYr/9xz3fkXAIyEz9ZPNUTuZhIgGVPOOy1yKf+A5UI
ZofR6N0HOTqcYm+W9ahrBaomqkZQPZ8Qx5wyq6MCNbkOp1oA/R/W0h9aJfJsUdGIwuNDEvXP2lyo
rQqgcTdabMTvFtgTWat4gaxz7q1QAEUFUsixCUMgsen/0fIBZ6mBYrTZRFgQcKbIXkQRK4AokhRq
JcQFuWDmP1fiTdohJRbplfg9/1J8gQSb1GIEsCNqoUOB+ohrFV8heg9ifvxfCffvvdkoev21LASu
xRv6q45Fm4a5FRCWF+ALM7BENlHkcSMF6PNPoVSEPfFwmExnbBhBahAKUWSf/gjCZMUChhNP0eIG
iUYw0E0uboKAHwTL6V80EF8jgGzRWvofnUgUfM9p73DgYAVioHoWB206AoEU4ybiGxklQE72X90h
UidQBVKpJSd+uDzfRavA9udnh8GPcD8mo/+GcJ7H4WAJLvGEeEzd8TczINgHTYA7OjO4Shj1/7Jq
FNrFwJowU/gHfgoA+B9woPA2yc5A6dDQZx2JpyBg9dVJkIRJWTjSdW/XgjsVIdeLYv9ALMuTKMyF
/aOAUDX0ikU6B0KxoQRmYF/c939Jq3j4IgtNfCjYdGfOAOKCn/3HcWPtiWAsuodGWAX67EOQp+L5
S5yrIONV94qAjvl2L3JMob4Ljg5zbCtatmJKgaH+AqX4lmEYwToSPJEvdhLyrBGmEjP02j0BwAvN
RQG1M4Ig9CX+NCaETi/WOfeFmEq5DwuU8g8GvZb2wpz+nyR4TZ0i/BixS8QJTIQ0zRfdJ4ahRCDh
siq2gtYXi0Nkp2JISqxzUZmIrBTdUZZDTeolVhfYutioooH+31gc5Sal1YHUE2LGAQiLtc/WpX5j
COXfj6QuATWm8BJbWEAz9SIR0q7GFjq2YrvJz3NocvCyBMbdtKAheM4gFny9hLNxZdSedH5Psbqh
7fIQYn1XglRHNUKIG9ubZPccyusa6TT0Yxk/vxik8T/JT7q4LbSbq867uXGobm58ilZQ66fqGA2Z
wERv52xQBN5hsYfo9Kob9eYZJ4ZUS2gSnCGYOtiuxuG7Ua92WIwNdu3TR6DvWl/xrJmnpfs52wf0
un5RNaACyk/fcihnngiCEHFW+F2tUVIJ5Gm7KIhXREmCrbN7I1B4zTfplMiJg40I3BfrpIgLTb8Y
5vQR+NC+8xu2YnZo455GiCJD3LYnuOM249wXCXZ2S8fCJxBYWOym3oueOpBp3FcZEyayMPGLZgLz
GBN7/UaB2Nlh4vQT/6JsgimOiWLZbarMWpYaYbSLPbn1H6tkXuyR7rx51ulperaGwmd1KhfthWyH
NKwEJYdN+eEuPfYoAdEAIl2F92G7LafZSRnT5UvxmJcxW25+VLxnoCPwNHfVyuL6s7O1QjqqdTvZ
LUvkh3wFZTsmeYgxaDSRIsAa9DRU9jT31XpflK0kNzvLHXokZekWSDqbCC9b53aj7W7H20ZjJCbf
4GalQWHPB0m8bmFDU971mL83YCg+lzfEjprFnWO27lHmLtjazGM7KArnoc6oB+oDkKEqRjT8D1Py
4nvEGElzQlmIoWDdvWGmCvsBl/CThK4MMPLqg/JFgREWpOvJZ2avad8ZXc8ueLTdUT1WM26C8LO6
MSfFE/iV6t7nZENU59G0zES76UWmzJlWW3boJR8q2yr15HV+dH70CZZ7KPsFN2wpEMxN3XvpFSTi
W33xGFuI3zkzFBEit10+4PHu5HV8Frh/tn/0EDSQdoLJH4/B71lUS2TGFxSJV5Ide5GscPOZMkg9
fc1tOOQP9PZoY0I70Ijym1Tcz4EzjsNnF5BEkSVaoxqJJVz5kD9Aq+VSLuopymo1GRbTw4bLliUv
Un5rDGTgN0MDIorZvST1tMQrE1hGnnqJNvyDgtQ4SApLAUb0Wl0jxFZ2ABsGYqxzHY0XeGrapOJp
79AXQHUC+cYySNUhuSxf+8qEb6mC3keHaLf3JCXFG0Hz+O3Z+TbFDkcWA/g33g+NBk6BfYHOABlo
gSB0+nRjHjQpLpYBtddduankcOk1PWqap1/pxfPFR3Ym31Efmdjb6oE4XWjvW97j0eOrkMTJ4qC2
fZum04aNn/Auv17M+QzWZwQMcaMYJsHjvVg/KHpN8kmxsuEUZbsC7J+6FTL5389gflyPgvQZWPeg
hQqncca5qKjdiLjQaPBrb7wyx2fti9zBSC17zUoueDxoWf5oP8gnLkirq0E875AdRU4dWSCOTcpj
TjKC9aY+NHNUyncVbBosCGL4654Jw6xvBhnURfukb4XmDccDJNqtkvgas0nMYzADT8VPLfHwuWrk
2XSOBnZtsfoievrelMPXDtG3bPfsmDr4OG55VX6ke2Cui/NnjzqQ9UJ3rGclgYogE9sarhDqja3X
IFVxep2NWXqida55EFr2nAl3MpBZ9nKfB4U98J5Q4oWvlbR7s+xqkaarsXcj06cY4sAlFYcb0y2S
MQ8GAW+ycDzcmY5bEyxyggzgYxZYZOC/T9gaqZi9Qi+zAfvGdQwHFsktTl/FU99eysTfzVcRzILS
7DWNh1Nhhs5sg1VttKByQdUiI7ekH/9r/H5h0a9eu7To3eIeKqj2gfsSXRGmP7DmKtvtDiiZotf6
gcNEUv10nd/v/mOFIsE2s9D6DO+0dvs2ETTiRBNKovHlta5Pz5O0itd1v1g8Z9GS+R2dhOlq/ajX
dFqzAWr3Vfh3CpjYoyaxMOaIxVIxCc/XfKk1LhKjG4QduknF4BuaComLWES0J7jTkHFE9UWBozKU
cOzIVKgedskcId8frJd1oZaACFTB9EEiPGEd+i2nx/a91hgYrJDVQqh3wX01xD527ajXwt4nkeQr
uXH0LO+eRukEHNh62dvPklkyI0ZU+jqWx1rUc549q5zI1kjSxlSIvAvGJ0iSj+oagaCDtU32lKM9
owpeKMfsa7PnGEGDesTHf2YjC0lbNVScgf0YRsoEv97bEj7jSpona6JEdOTa5Ot3hSL9BYkScp78
8OGGmFSTdl+zB9VnJE6wjEDCuFFFHApRiVzcEOTTXB6C/HQzRmNICVjHQkrMg9eGvhSje9P40kI0
UvbNPh4ou3xazMrp6/fLrM2Z+G1h4aSDQ94XHGbcddUKPsxxUgcgIEJQ9rTpOfoxx86U52Hu80sG
XmJuqPhTw0X2orkHHTN2Cq6i/bfZ4w51n3XNndcWjnmWkBHUh/c7ZEpivmWvazQwOX3A5XbffXqi
hC68+pRWroJ7luFpVCcvcR0vrCrjX/1qaR4bxKqFgnBR+tUdnVEI+shfG0VwPyU0Z+FkUbTJ7udg
k95S3CImzZl0/5MM/XnukF/RclfJkVYJvuRqtbjVyGsU/BILHAPwhFhNes+k4m/2yzFO+MBklH0I
bMchjzojmJzeR5qlnRgntKWSHSoeyq683okcO6KGSjWK2RSnHppLV4jf942xA7ZbEeUrSjFlnP3k
F5xRZLECddisJARbgkj79iwGYGzXqtzuEl2dXfYLdJKXLsbV7Tr9uAmJq+4TfCzKzku0iujrZmNH
H+j2uHoPrHc/XUiR/838juGurCfDLAe/eok5QAkidQZOj5SOhfjjjUBDfhbSCu+9t5hXLp29Mdd+
9Um0wGpkrW1fSBGnwjLNwEDoJ3m5/GHStDnVujjYxN+qk/4bbx8bNIqT44s9uUIJhMTgjZkVVQm9
n9ST/mAZm7IGnUa8lgPOGJWZDXVq7duFg4ILUCoi8w3SvyAlypicC3xO2YrffIrP+VJ3vGiDeZG9
cU7iTV2sd4CgYTuPT4oSxD/yPnydGKJVOv+GF2CLKqRHboY9g4qs1fCJZv2dPMl78nM6YQP32SUQ
Wjh1r8ndLXawZX7vJ+UXDIRM9Fb08isAzmOFkOeuhU2Ah0e91C+kCii6zLiV94W0zLbW8099Z22O
tQXrqoCgQ/1yrI7pXFlkoJQ6uR7MvW0Fopv4vME0TCA5fhAT/w4A9Nb8BFImjY8kEYdvKAPFSD2L
JNNwM9SezjlyOCxNYiJvjXh6/S61Jeca16gnI1ZizfwbhTddF0BXKP2rBq23byz2hrQj5SUriq4c
QWhX1RdtWy/KS3uxUADMVvDVti3Hn8/pZ/sNWc7ofrDYOhJ5sC9/PAnoGApZ0mMyuwU4iCUKxbQd
o6OXRaHN8AAu0gPtN72yfWQomGUvQtp6w79Q0WxyGopcXO6XSBIBVixecVAwLLZ9XlDpLYjKob5q
oGrrcwmBeLTacXVrWWSDGMUc+OFdQLRLIatJvs3Zv7E7YeqJJmp68ypElFKxW2yWtC3irQzGqfpf
GuTN+I0+OdhCSeWKoHkSe7wlYi1xo2TtHRAjLarwvuks3wFaK3s8bTLFF4rZPSde6paPZi9+6trT
e634oAJAiHvRf+qoKxCHPkVYfgJTmnLgFfuvjR5Pn46M3gSsfSBKu6cwoWGumbRXP+GtCx9F2BpI
f3JzffM+bL/rG8AQwcnxbNvHFLFm8O7lo1GcvFChDuJnT/0GOcAK7U10/PrtMa96GuKC2hgbF8pH
3hYTTe0rvFNxf4EBINLafm2NnqikS0HxoJNiZ6RcfW31PiVj+xnKaV+1Pf0oxJyYxuY+K+Jgfx5U
4df99brsUsYTRw9ujHWDQe6jrUHdQGv5mtHIYsoO1dUvEK7lN7ApC6StBrdnIMn+p+43lR9f5JHq
oxnLV968vBdRqL69mhoYXvRfxfbcFr2WQSkyn6F9lHBTt90E85/HoCR1WbcGSmWWlzPFyVf8sG2K
Nxq8Ps+7QOzxNlYNP6fHiklr7mFmj5MKM3tMjvUUCDltPm03Rb6iOCWm4lAqgUId7/XYghRx/KRj
x1iq39ktYYiwXpbRT1uNE2kohsRe+2/70yb9Dsrb/hUaWMelYTt6Iyj6nemdh2GkyZ+FifQTgfFU
bmN+CHMtNPO0frOvAQxbRhC01iNugZ9+6emppPkmNFEIgxvziDjWk67JY5WZEweRM2jRlIOwJX71
cfqjEcSJbb108N7Jc8qqzhpXwBQaObvak1UkI5Os/72Ncyco3gsOREcfi1WQius3ofg7A2mHTiCi
c5y+VJOw44pBiW/v08utnrN7ZnNwcBZRfWyo3rte+RAguUE8ZNEZgSkPnvHE6rbo0pNOaSo6cISi
EwC5U/YpH+xvXyuwSB+8nNOD2x29R1/csx5Dmf4kpf+zZzrTjqIeXIBU5n78VkPk+u1XKM4ifcm6
suoQSoXFnQPmQNC/uzZlEGEs8R7xvaza9yugBsrTfvm+UJrEqt++AhtxB+BbWLvJQAGKKwP7PcIL
oHz6LW0+vrFapu8RT/PW3r0SBVhopu3oa4cizWBLE8TViGjfQwy7hMFBD0z3Y1St2n6EbwJacQm8
1Fvkv+7zjAOIzizp8dn4MV8MF1Z7c6FOwBC4Ycg8k8N1Uwf9vsZV83FXkx0iDI/av2ec0009yt4E
k6r2kBifFG/Sa4QhSaywPVJmEp4ZaMjRJIDAMY+UfvoNm9TD7h7BVrQT6W4noZpO38iNXTqSEMsr
u4l85BliSY9+eDdk+QHpA+DbvCn74ZMwc0m0I3KDbjlp4d9bV3qaTzl/b4KvhQBZLiQPrbN5MM7o
7nklfSSUI97jqhxR+cswsYG4qHuFjTFQSj11dhIbGYAedcAw+hPvayf3A99lVijye0/D685E2Ifv
YEFDHwbCKIgrTUxKJ5vNS1FZt74OHJz2/xYEt3/4hcleDAw7zMkF4O5DIzDPj2JBIXSHJk3R3Rwt
baNAczhqswp66fIBEV7zODKyVfMLi+JkbSn9TeJkIx0jdVGovvoYVt8tB8LLWXNs5q9ASXSSHVIA
pBxAQByHDoE5Ki1Rb3D+W79SEupa/6P0oPlTfKToBVMSdqCk+DyjYCkkBYhe1IJx+Dm/uSyoG0xo
v1is9M3YQfZJK/tSMi6YAjFQ/GbD4NeJuKdPbxGOLWkT1KGP4r5jxrnVjAwXZXBqZCsOZLNHJ6uY
o6dIzEJFsJZnNBg4mfHF5bsURv2YXbW9ezp508SJvAwhhWj4GGNscX8FPPKYCS1GoMM09qKvS/lZ
C14SawQQIZ7TNsQF3hCxjg2Q4Y5KmbdH3rt5IKae2ogOMtXQZoHs+BpckGbV7MGk7s8BlUdJb6pN
BvIzMBTXQP36M1JxwWS2ZpZEPY3u4R8YUWNxjgyH6ZNkKe+cbGWmZz2kpj7ovXlv4v6Bva+hTShJ
o5hIvURf8qP2Yw6116CKvDwJwUyqrSV7GdWjwJi8p+pK1OXcFCpWdvcuvnZ7DXnAEXfn9ZvtY0o1
AH2KtCZAcMVvqf6rsOkCCUjooKkDBVrr6gMFhpCw4JMVCSee6TZREHXzSbRRjzgO0h5E4gjw1ByX
iLxPrK+fnF8D0AoOlBofk5VtjUotxLH4k3roXWench+Rm8GIQ/dmdVu98XymBj/KO9IhBPc4dzjm
z928az3+7XWVf0V2iM1DC3+mrX2FXo02yUpfu7vvdMDSBOZRG79Fl2dvWsQUgE4DiD8AlN6QYhY2
/p8kA7gU02iZOtqGhUa5EpeBQrX6Gf49M9YHD7obfigiEq/oKYkbU6f8vBFNM4flyNYG1EPpqfsE
rGbSsQ/LkYNT4DRDMqIY3yigI1Lx56opAvNPEfOzzWRXW5J1vs/5OEFNdU8JmAZ6NZORRW4CnuPD
7r14lO0mgQX3HlBzkxMlmb/ksr9To/MfcNikgYrOgTZQpvnuheXwVoM0ve0unBy0hdWNwn6AGwK9
o2DdGTNOZn352IFSEGmghnNkJEsSHSpLKQ6+A/kbcEeoxahOCxQIHyyZwfssBQbWnTRw5YX2q5EZ
HwjG0YLUCZ9GyrSPJ8AMHFhYMAlWExZQ5lDhFjtBtSHyAeFQNZiB8qdzA9jyNqa5vBOSVxbcI47b
fPTUR9hIPJStXW50RK/3rxW4HCqyFNtmhq18Px3ZamiMG32skHea8aSiYMfKxqpb17T8mOLpXp2a
rhe/Z2XrS1AJOCsB2XH/+IyrT8g7p3DVT/fHTPu4j0VyATbR8AD61WZAIy8q7XXnMeMErAfXIg5U
YnEcGBSJr1evAlSlPpT8GtoQ3hVkYfP2UCQ90nmBb4eAvxScr6Yn6RNlinwoJcWNpYuiqe4958aR
21IQKVcvtBOAupZ6MgdFVpt+mYwa9L9hQIAF6G6pUZxsqRcqACCWr+MX8Jpw80AOdLtkDcj2WP0s
OCqwyPs4vRu2xS3fARCDeFJhDJHpcTI/Jo15IIdbSR44j0KDlREnHb3kipXV0zvqncBCinUaa0FL
75pCmzm3bPT5iaSp+gWP6oNUZtVAHP0kpUjAOwhUHzHSIUGzewhyj6MDmb0MgWvYLqnUvwNyIsgG
dVggQIX2EtG7/15Lz4n8Xur7tsa/L7iDhOYDiWW9B4hjDd54Qx1PnDKDSpLK57V6NEPZBNHcEldl
DHWEM6Jlnwwn5F9IEhDvRFkzAhXNXOpO6iROlVKZsGCKe/Ch7VP64JnSLHFmJgOW8Hrpmv7EqO1M
BTbQ5EFD4Opx4NMyuWcjMqS4G4HTEmaKz092C5U6lB/DdzStnz8sL8CbunPNA7hiTqZn928Ig2Ki
goLbt0ee52iXb/cjsBcgSAkwqPPMLsjTAfesQOFUHdfZbwHuy+p0GN6LZlLRz6MpK+1ujlK8yTl3
uh5HF1+TvPdZ14u6mXmblB0cOVoGUO6/8wJdamVYdzP1xcz6zRUWK2ixamPeNmkiH8nt1KJHpLIB
5Zp1gvS+Sw2huWp5lBhUgUBDD4KR9deATkcU1HQ6e49VlblxzV0Ikl9AIJFp6VOiK9QK+yCAlrvX
TgXcqgMrusr0i1p+M3bGbzofE5KjZAXOsWVnFG0PPtYPFVCFZQ3iD61L/vApfTWeEOQ1JhIpYsG6
hYUUEdToxTe6e+eE/6dxxewYIUFy37CUAjBUju5DdARRVs58t/n0yX9f47LzUmjWJ2mUEKZwh93J
wG8RDeeMn0hfQNt35Rxc634Fnk63BsD6mgf4hq1C5j8tJ5aGjrevthCzAF4I3HmAgRpZWnSjXSG8
KF7zavB6HJ45BGH3KW1j/aJ2B7KDog6rz8/Dwt4lIOtFp9jSLoUENAPA+kZOh7yaNEM2fVSMu++E
hFRjMoNdiWMGRLydNkzB/aefjSGoGPAySR0fnkoS1HN+ZZGssZDo5dFsKO5iECI90kswzH5LIIIk
POm230N2USfpHz1FtAbqIWl/+oEdkQwEKY3KE0dqTHr9biJcKl+znCkkGI4gIW+6JFgI09cCQu9X
w5jyzLUmr76BXn7vU3o5gejyxRwT0tpER/MOSkeJP5q0NKYky1d9I1WQ48yhzbpd4tzhIPgf6mxB
NvzwCbmJZmlK3x2GlxpqAYSSZc01Tspz/ThSgrb7FJh1iM0Qh8RvgYnL2KSioLm8Mym+vVfEk3HL
ylcIdW4kuerAbrzbivMzXZUMkE31n++UAKnuFWshswRoszFM9kVtrxHDuSQUrT3OrCFBOu7nABzM
BZwKidqCTpOfqGdy/9yrfplyRCOPA/yb9TEPQffU8cpvwLNQaTSIgwjmKVSuO4ahHRgFICWC8FvW
y1ZivIQx0hA/LRigVJfUiqBZGtZP+B7fqFZAJd9/asF67dO34tejUG+ExRvW8SmBps4+fLhgEfnm
NgJj55i90x3nWcoDmkNAeUDfMEe+3vu2wxRLxZvqM2JhFOZSrsYa2kJxwDEeV0Fu0tWIAQapUU60
r4FwFKhtZg8nGw4V9htjuEN9IT+Zj3jsPvgX/ZVa6cCCrBOT63oIQbU+65bGAZlud+X8wpdMClrs
t8Exb/2n3E+REuPMwLGkwqQHPgUbHuZcbIXvLCTNoXLAvyviTkb0+dglT2rT2OcQQ/H0+vmMdHLf
xO5zpeKYhWPTjjTeCdEFiD9e3SGO4sQ3i3GNUhFsEeMSYjpYA2mYxL/05lSf7o/dvy/J9LWzPmzu
a2ibaFNM5TCafP1mHC1i0Lb71nLb60bJkemR+5ww934HWwGwBWMcBOTEb4TKbxbnN24PAIDIMpPq
LvQQowI0oQyX6we6jA4c+u1CsmfAq2XjM4yZ9tmYHFT1VYKMIGE4SB6IoCVh6H7r0XF72H2qFhE4
1AUWeoAiJJZf0rXv7jatr+VtcpeCZ7u2gRtVH8zjO/iqVzIWCiiTDSRBgUmnOdZ6n203lBvL++BU
BfmQIYXXyMw8uxxzMDQ7x4zcBmIwOA1NwtdIhmhxH9/JKnmM7sc88eV252XYDnrPzQ23EBQMXtOa
uYqYw3SRYLQGH9uZkc3FHAVpT7icNdTlckg0os+oTpQfxrEEsVj5zUeZ4ZvJDEs7Svn0ZHvkyQYG
XqYwBEJIhpYI24VSxUsjP9fD7PK4ZIxhi35hoKDjDSgJxWtGXHmdb51rI3HAmZa2vqX4Qv/uakbB
szrdYCWTOt9oFR/JZNt1foC12AQ6J8G8or4XKFZTTaXNg9JlSdaJQL06pzHuLDGsYJDyKQcmrZe9
wVwvuBBoKzjCrKtB1B80ncxRfXV+asvXbQ8jxGjBns+qQMbj8Lar5YEO6Lck/4voZJe9Gwe9jqHE
jKC6E2kTIb8aJpgpN0dJp08uTyrrRE6dJ4O389PSpk/lCUlEMqAD3ezUJ5xR0YHVyzHUwk8xSHBH
Qx3+zdABbN1ncPv2mfJ47gvSq2jLJr0/r136UxfkhGulo7ASu4PPJyqWBpsHuxVrpNcUb8ThDVgs
+emGmQ8EnCoLp6QLEEJVeJvLL+adxO7j8zso7akE3DCpHl5WhVU5jGFh0tbrlyU+CPngWcDACnU+
tgp4vmhhqvdBzO8zfirWWT2UisDJ++l7o8LlAwx5RFh7ZJ/e8xk6VhgVlvcEpimZkabj8LKOLaPL
L9YtU7HVPbxd43itaWdiuhwuyiF5OUnIZ58qHk38Fo46bpSHOh82HKWHuHRbEMbaL3Z0c2kBU3YR
Psvh7YTaD5w5bE2ro0BnhvcjaZCZ+vlVZgjbON9wA9HR1+MplTazhNiMnXfPTU7TXO9RnzkFWaYJ
/e8eJmgQPqIUmufe1oEWAVa8mJFwvgAlipEEWrRS61l7weAGLxOq9aO1UYK896Dd0NMRtBg9ScT6
dziY2Vrbl+gzak3AJugbLRjnMO44gIVX2Uuos2MzeM6wtHcwdVGv0QZkWFo+Za9aYdApZiPT6wPY
KgkUJqJA071C/Wmavhx5769f3ilA3KoN1KzvwA/GEidHdeNMNH8jRAvugzxup/gSbcJzi9Tpe/Sg
f4B5gBuzxqLhSwnfY+fgXEDg/df5O6eivSuB85vhPaT283bMw6AHjprgqrghnIewl3IGY63A6KEY
7xu4AyqhNXBuAfnK/UozndkThgpu/bvikQkqgHA22Lh3lwHHBhrc9IO16QbOtS37RqjBjsR8thyk
9RAslowgnjSOZ954+wBaIe05kEc32zyOJZhqjwLK09ZS7Wvw4QKQcVRPMv9WhM6cNusNEjbwPqdh
178d66tyLsac4skZYVykhdlKdDINyKiM7eO8tEt70emGehI/+BEv4gul1ZxymDtuPkJ1Qoig4QhV
iO6AcCwSW4hDEkNVNgyHrUZdCGh0OzUSc1jxEAPRXylUPHKS13HxOMq42NGMnDvr8sznpLDkzIdA
gZDFg/vkvVirIH6BPMZ7D500Dui31n/rA21eTCwySSW0rHE+aHcWgOP8ya+KMRtwrZUx40LRLtbZ
yfo1gvDhfq/N9bHRKP5CsRxRshQovRf3v6AxEe/iQ9DqVZsCGiCKrZv8N/U/JcyWPuBpznG8uIlh
VIZTGeWfKSbGBsErwFmN1SOvYIghpEELDEvNGmWNblV5489G3zkHu6BxgjiytHSWqcjHyrH6i69Q
tOWtKgw0LpSJA9dxSG8NvEZamEQcaDPa6jY3hp3/VbFL7eU4PphAEAsQJKw72xHcHahmDSfxErNX
E6u/czEVjQkusAnv5zTbN89hNFIgzc90/ECGNLqB+4sQSQ/URtVle6rH2aFYQGKYmeyrPR84TOI2
SGzUcmC0vWq/VYLnCcMpbmygWdg2KUwaXbJyRwJAQBWJN1gWKfef7otItMbY6g4x7DTdGlfdHdZM
eP3Q8UvK/gziebGj3INdoeiBUgyIVwhPjqWdEoERNjR/NvjQUWKUqEjgEXqiywsngrhbBs90+G79
55HSTwV077FynxruGXegSymwDxxtBGtLGdP4i3SEXmhy/FhnVRTiJqNOmLc8hb2VhIjED7YKW8KR
dS6ndB6Qqf+VsbsCk5AFUf+gDsExINvBbUL1mQm5g/44Z7P3kOmFa21RsmFLlF7VyTeaOA98MqnZ
jJ7Wo+eQqdBiyw3sRnbGVZTAAdUhFZAjkSFX+i+fEq2bzjN+vrv8K9xpQA1eoRZNTPIY9CssKj+v
4oErocmyYqR9JSm+1aFxqvAkqtuowgb6W0yc142GKFstw2EERJT6vi42NNvgo6BEGnC1BD44/NZz
XA6T+1SDT/RIfFbeB18oGmeM6yiezBPGcvNxoW/U5j8t0+5+snxtnoO1QvG65sxC+I284VivzBpy
gMcRCjTaKdOGnDWsZ9GJIyIw1hR/QC3LDlZpvUqYK89HECDKuveuUCREQzTivmNn/Ji8k5k8jdbl
8A14Hr7ONvxuIRiiOBPKYscF1OYW4ku9ELZJquNx2mTzB/VC7/MLXJ9OwcXpl8ENISuiZ3oWA7if
8WuvYth6Ss0RQVYDAvbAXuTwa5IRqw9fkn6VX8kcaLNUCbMv6MYK+KDLPB0KEkTImR0FJJBymCG5
h7r2M6CWnNIhhlh1X6rKgYYLVURu+asKcN0J7Y/7vNKGApCvzl14p6D1CnpA4xpUzq04+Zhm9x+L
NwH+fNt2ctDA5ZBDShUql2xF8gtixKVM0yVXQlrDlTkhbL/ZB2CGJssKOvrFWsbXG/kw+wLC8VBZ
pJ4RRCR1TPsvywtpHxZhkGXxAEGy7yWso2/XHJT0+3KrHWMePgQ39Iza3MPgWj5S1cmOGE4xRGVQ
GAG4Wko/1k+6EbZKzyPYT3qMmGLjPKe3/pKY/bRAKFZYKH6DOBvkIEd+MUfYvA4lmHP9ql+2wzrx
C6D0xPsum8STmGkz+i8cYY4pfeD75OtQYWsnGkFbA0OuaBjPGb95zOmiszdm8AbbIzebXwkDtF8z
aj6oir55SK9k3XZww2FKSCORu9O+0EPzUHFOISHzAcIS0FQ9KhWAyg0+Ogw0WhN58j7EEd5dI3Yp
5tcfnOdoS9uhnF9ixC0hghCDaQLIPSfClBb1Bc6wbMCZADRAmbJJHR9WFIxluwto2xoYCvqfQW1O
ISW8GZ/yojn3Jl8YfajMpFWk0ZI8TW4wmwDpA/3pQ2HE+bfEQixdC8lwOBr/x9F5LTeqLWH4iVSF
QKRbkZWzZN9QkmwDIogk0tPPx1RNnbNnz2xbhhW6/9RcbCNAZWFt48iZ6at2dDOkbo2iivhRU1u/
frIfZrwhPN5icoTLR7DDTCBGT8Ok7hmHw2DA0Xs0+wOgAT1rZVvmPXywSTAeq/wRAzuO3Di+6vVS
vgqIyIMxOTzAumrQM5OjLNqacgNtgkVhyL28BWFuDd8W4ArEnx5Go+RjZkRRL+Rv6SB9T0V3oKd1
+FsosBpimcYHgGwiZOQZU0izo2IE34InkznBdWz7drQqcGuhOG6/PyMSRz2TXHwM98c+MP3jDCoW
cT25+qaG7A66zGRUEmwYaIU7KPPiJBRf0qWDrGYHBcMx+FHybanY6c/sJnKOa5svCSTQS2gv6d40
NDwcnFYW2M0mdOMbEp8rpXFkftDumGLFqGXKAex9aP+jE7/lpIb029WsZwZp40h8hu8do6WeCQBn
8tchCeVKIihWhlObq+AfT94kbVGkQ1+5U0rIhb6f3kNMl1eNkwZ/q7YpAisDU7grgo0sJpjrjOru
GC5uRQgcZFAdbeKpmxny25elsw6EH8GrnowRgwG9qxY0lf+VrsfwBV61MQlsFbmhIftGs+UAZOeM
bMUwMcRnORhzaRHt0toSn2lv5xe8D/SE3GuYKk7doXoyB2D6OzCJiXGedgOS1TLf1qyI5RdQ3iNy
Ehtvhue0kg058wrCmo7wIW+mCANF82oH8tWCYyvaeXUEipygnWOkH5NehmaXdkbQoNMKvE/8fLO+
2EourYLGA8J9SfTDqGVUxlMgZzeikbi28Bbkl41o18BXLzOH30r8NZn5e8JyMj3XS7GxItHuYnhK
xWAb58rbaGrGRi4mzHgMvCw9tclSh6h4UbfcODrPpWBykNPRZBqaG5Ct0JOFuf8xhbN/qSIJXcFu
xP3hpHmiohWASoibGKAXkTeu484DpqkSV3qoIwkxPPp1vKCNBtMMZzBY6aW3yGfggrXRx7BQvpvx
G6SuuIhc3ioKoGivcMGEi1lyiVQjlI0ObKNYypE169yMZm7JKFHsIvooX4adniHCAF1lcv0IASIp
ThfxWTEI0mF87fPjIBIdx1SY9are+jtp+VkTLEaNbRW3CZXwNcZ7YdPgwwzJFloUfiRVDYBQ59kJ
2Fc7ZF7P5L3QiDZcV3Ma5sXsjgbSUJ+krjkxrNDUhmBctfytgPEcbyLyPr8JyF3Jjy/fqHWW3f8K
P2akSz1KAUn9L5D2zWE/GfLI49bu1EZ5iqOTMff8NEsubqQfYFoYdw/CGOKWHCnjxu2jLMRzi4Nn
VXrRQjmG5tivnl4Ye+tnV62RE8ThTQH80nCG07h2TEDMhF11pwyDK5jt2xzjHZAsFx16OwmN+Fjv
sLwOYxGZLvF2eB0l7OHDIpo940Vz7Fz1Ef9GBk6BW7mRFiLSCzODXmOOsdH8ZVf61WCt1WtVNzgU
amoOpziqFx+PEFpb6I/LcNZ/Q7e2psKppRCj4epR46mryYWmI0G79wwv0p6HMv3Y8zzzxMk81VZS
bk0yt/f/Cv+gFsda4zR+vvpD8UE2Mhe1zFAyOwjgtEBbrUhzhk3uM++t602V6RGoIccFyQ7chrqd
MLtuKU1hcK6f+Cf5oEY7tSiawEP9cPH5VoCPKjOFaJYvIGrqZ0FJw7Uw8lEj3Sgvx8kj4KZU1eCk
vIRpjS2plxxZA66rbBxqyaLHyMpc2QuvYFhx8QgS1obxAfcWv4AcKaNp6WA34ED0Uf8AdDt5yLdq
zWnihrbmZWABvOjPvHzUdBqmdoqYu8ZyBW2612+gTwrkEQAtg5WKMu0S9WYbuTj/cB6lpgIEO/TL
ZCdvp+QMYOhHwdeSGqJsECPeo011xUK8Qu63Fy4+7Q1yQ7AJIxZtmFuWGJR/J8w/XxHzKwBOzXDD
x/gVLu+1vglYMQkn24a7aZ0wfi915E23oDdE90PYA5t4PAhwDayYQasAIjPY1JSWxaXnUTnVBZkD
59CO51pvy8KKlwoXIcMjwETQiSDokZaM63QA+EtEkSKTnwWU0ISlRM7sMtTW+/OYcQrD9FVzH9dN
ew9/mJUHD9VNFoJ0+gzbBOEGNIF6y1CE9sXlLTCFYkRDXudHg94kjM915KMEflsDCDoz9rA5BMHI
+ji8KSFYj9halRMNu4rrQyeniPfOOqpChSxUqsdyVYqXiuwyFXnyBGcrTln5v9aUtt4X9q/mCipZ
sU4LR3otX8qO1r1aQCQNm1p+itMFnVe9ls+za87gmMooz+W3fI/Fca9w1YlQjPtw5mikPaiGiDrK
AyHAD4/ui4nfjcvhCtVBGONWOLYRYMXEqzctqblo9TbZWj72Ljc7ydFLGZ31RbkVNvcf+S/BX3C8
kNx5avfYt96XNy0muVh7kqd/XgfMvBxJdvPdUzN69GfZqljCiXNYBHfmyH+BdnAK/CUrRGVMzHbL
FZoLTNM7xCSUvyjM2/1sAa8QjUEj4QmdD0eKSxKX0V6B0iFhneSXu0A6AeWwjKzEQcBCj8bdOfAE
hY0O9QXlhpbO5JhaR/fJU99qm/I5AJljQCCUh6r4xgiPx2xdQPxvZt/xI7Bprui9eA0zB4kcoXZW
7/pLnoVX3tIlPOH7jiCZkpCVI6/4UlDtHHWsUirpg4a2Nz1RmvCpdjgliexHUc+2MOJTwfwb5LML
2fV3sRGdGBsDfi9aSLb7USuPiBj1fOpxgVHH79MzmFX9k2+nyGrVB0ud7eTxlLoT9JCXnahHJ6gN
0C/qdnZksg2ZBK+vlznl6yvGm3mzcNcMqGR+anqOQDQqj5KzPs12WmMBsQqy6V9eQAhmDo6mWzom
gnDfZqZG3lrm6AwW1jQD3lhFmmdR4yeVi3hMxpSVI4BtBrxtZOy8rlANuVnFcLrMnOK+fDOeIjHK
6R9OmmLKyij9xQtDEeLn+sMW7R4RDy/NXD1cqWTMRl6Tf7/aRYP/g1NNe13LAGN1chO+u68Iq5YA
0kRMRYPi+GOztN65FQGQ9ge6b2niJeFlbOIklz/KdRitahnrGK91LhXelnhvB1OO0UmDi9oaCH4L
S+sFsCdnNAAqpFMkOwLOL/yQol32C5FKp3h7ItiqDJSCEciUibNllC+zbgTe949fz5MzUGwYUBl4
afZbFJdPcoR8ggWCXOHngzSnjUIgCX6A9g2xsDt7uSLFVyTN3aluqKAODOn7RgnSB5uYILbknNNY
h0uhWVSMV8dhWSFytiokDtN7HTNrHgHFShrR4mcrXtBTpDS9HSl8t1aoDQVuT2Ygp9cF8/4HaXR4
pxCvfKDv0ny5+i4nL4YDmYMH/GXbQXvt5c7oRTKGE9SCpZOgtjKy9RAugimCG0eEhKMsKoAQSAYK
jIE5vISJgq4dhO8XiPkKulqM14m8o2Gf7kTNrtwMe+1oqEIztC7cxAGK6J0MxI3C6hjcGCXwcpMF
dT43G7KMvUpUwAQnGYMHarTTrMKv2VVXafeByPoR05c4TDd//gETBhjq9EeCJU5WUIIvQ9i/3yZZ
CesccyZSGKDnz77OVhJ5qgR0+0sVAyecWYS7aGrNPjvhFZpghipzq5RthBdPt3u3VF9mDpkVMgT5
OaUSn2FaxCCUUzwRnKOfwQlDV0DtjTAENrD0Wn59IGbOM3EesKfgl6O57FsU+/kmXA6Yn046I9W4
beXIVjfTvcj5hmYYS0Jtpez2leABb+5R7rqTv85pgUWAGc8+MkknPuUbshAqMPpq1aKQMlhw1Sq4
QRNC5aPvpGJsrOYc7outdNcE+m1jSieVLqRFB2O98G/VVjylHsCzhK1jsKYJ8mtbhQIs9wpYPnID
2EIydaINhiaKhNcRzg73N5gdde7OmWwgGtNfHaL9+jFndmEr1waP7/ZthgQ0jAXbzA4XUKFYeJfA
nUzrTm1A0M4pxDl/iVFvTrmYPfwDQM6tOIQnjtZ5S52OZ/0h30OUzuM3nm5Ow5LzL1qDNzPsXXT9
o+6gUlgP3zVTpU2ei3CSMit9+rfPCdYACapVMQLrItSWytsaLM1NodflcU99aOxf82Tqac+evA/I
bbxnCOFJY0MOQSGbEK7dbuVLjtjiO2qOam4nCO0TU+V8Yq69DhPdmMq1PdaxSZyLdvgIJs9fo2ld
8qgHjEHlIcydmrkiuTl8zzBhW/lCEecz1ABHnvdrkx0qZBGIvX4ZtwBdP9fW/i9AfP0DMgsL+odA
80QtgegZfgsDBHZDNjs2rF8esgLA3DmTr8x6bYDofzsSy1usswyL7Bwafy6m24gTvxDGUBLeCri0
7ZQonXPzN3GyRXkWxiB0Fkhyn/uuAL4Oi36Jb287MGffE5eYutScgdBNmC3+YZ6jZCK1xU4QL5Ot
fG0P7QU130Y5B8RB5F50QfTIKCHMtBBraWGUHvXy3SdxOtlR7rsAyyAEo3pqRm3GAQXXh8LlPvuj
FOZbcU8Gd2yFbD7mGZGJlY8NyuRZbFJ9mfygihvwaim4I62EMo0FibvLfR+CNWrbtXQI72MUEpdf
wtw6+Es+Mq1XdWh7BkHEgik8PtVom24QYGLqDg7xoeZz6y7fpf6gYzXevN+v8jcFOIst/jIKHSTA
UutpjLP2TSmf6+6wfh/9UfhlKrfmPkhOtaUWqLY+E5oxhE3c9Arerry8AuiCW4/rJ66Md3xC0w8t
0O1Col60g7AZbtiUBDgchGhYIGD0P/fwJK7VHxS22oOzWo09tgyP6Dxs/K2PTCh2P3Asi3LzXwqE
CeKzjGRP/apQCGDbcQqFBOXSjo4V278zMEv0rsrcG9XIv5vAU0cIHL6I1wjts9d/P61dngvZGb5g
GwWOG/7sNHwW/l4k1bdcTCgxDx9jeKKcmH1Lp5aLy4Pb1ef/B4Mj8N6K17a0OJrHzwtkxWxnd7rm
zExQ7sz2U817W+0jvukcKlCcZwi+djujh+FGyUmMHSW41AhWR3MR5PMUp81cuqjdXHnEiNe++xVb
JRBWvQf0zXKuDUFZ96LVyxzMS3m6nHD3TmcbnWG7w42ba7ZJppdMOviKiYAAsuMNF1xqLjcs5Qmp
ODEVA3t+sp6OCGr2WYyuu/5KAtuqPb9zZOhkOBEbIvB2iCz748gHrJvi7/kcQBODZIHiDmTxJR8+
7x0PpmNPc3CSlborV7k5+QmuSW+XTwE4g0r6SFksn0aQGZSS8z00YdmxUGAy6v901UPJOdILuE8+
C2R+xR5kQHgbydcMjllLHK64ZI5vdkZnX2ExQnMxGCC5eX9U0dBFNCgBJWmFHPWECBycYspZipBk
ZmFdCCq7zzcvThRGXiz7Y554nIaga/ExIS6WsqIEWjRxMAGi9pk1crLtkn5Bt7SHvntfwcC4M1D2
fQx4jrByJ/1Ome4BVjLdKZLFi5afGihdNyS9/McZ6xvSG7iPxMBTK7iQK7hB0KtnUomRe6wnR9w0
PfTCGpEIkFBqIHUUOxOIc8R1TwAuKH18ZYnyFrkmmuBgIea2RjLcmBpLCYBvK6bpmmP5pyuCPBL/
8OkMxF7jTx421FT8p9rd753JxKCGLRAwhQvALtWmAMjIoeDGYPQEN/i+uIDuaDidmD8KNVc9m8oM
b5WD3bA8pd292SF3baFQIQkAAuH/Lwn+MO/NWUfWCQs2WQUow1EXX9E64efgRcKekbB8aFbMqtvQ
fGdPdCKgO9pdhesAKH5vumHDNVrm85JG/06B7//0u/qaH2mMgWGQGqeEZ75MBMWj1AIeEF6nMhqC
uTB+7KFh9b/Cboi8m5BIegxwAXCAl3vKuXZbX3IroKznC7GctPxMIgNuuFbcBGjrY7M94+5uA5s5
rOdChWgLcoMmf0b8Li3MBZPCrEMUjIfx3LIXQcBqI14kx5S5jCYjMtHBvrQFjyjfosN6n2khDu3N
31I7vG/qQuEh7FGkwD6UX+jmKjx78zS2alob/To7DyTL5d7Man+50wukgvrd/+qmnAJol9D7kp3M
/oUvzjUHCWV04U2hpKHFzVvMxf7Lg0mL4JGoaHw7+fIFV5IvmBZ4DVjpmnodcPBxodN1cxK+PRbA
Zx3aSrjojmhtIxrYuD76h/qp14tpAQGwrRj+MD2+0dfOq0vDUXFotvEBCtEDUuwhClxQmOourNFB
LVA4HZgfALFmFb//s1jCZ0DqFT9ruAt/0eF50eaN2IG734yX5ZaEPaMZ2zbIMRZGCgY7+paK0bPP
QoKxK59FzSiwCEhMw8zuNNcpyw+EZRPlaCitoD0rC36mGuUoqRcklxNyJB5CfV78lSukAER1IeSe
TQ2O967yAId0hgMATQVrukty4MbzrHzWlfU6BYrNhy/ixXhAon4oGOBLZEBLcTwnrdLqLySQHKsL
tx47nWkR0D+cXZ85hyXo1IOu9Fj/6GMV6LeGvAk3Anl6JDygGXz4zQk/KJY7IDaAcJQ7XrjFTCJo
WJ5YTv5FwPCJl2TJ2sERwCLH5ggzs0EYJU2cD+1gtERuz3GIJVFYd5Jb5wufpTuhCY8vbOS3ZL+O
UmkgiYJe4Yt0b4a7+lQpwg5vcXhRma/gHy00BL/dZpoS/cZznI8wSPfNTUTxSJoQI+KecTsfiBJR
VxrRkg1eVv6t0NnaSjsmDHM7vHtHxIlCq5wVTFbfpfvxlCY3lC0ZGoNduOSsmFi0YN+W7NTS7W/c
LLDzG2rztfQAc4SwnDNKhXICKsXunHxsbUnu5wH5q/5GPzV6QOzKGxsEg619DpFUAR6spUVpdRou
qcnvFKz0bzqSIwM+FQ+/93AV0MBSUvFkmiPblzN+mFffusu6MQDreXf0zgu0sSjeMsasMPfhRoYU
WYUK8xYq2B/MII5w84FujMaqvwecQxvBTX6pdQXm0YRrJjdYkfdmoqqyfINPbFnigHT1Rf+brst7
4qqL7i/fqK353n04SXH30d5oLj9Kyxj0avU2X4MxWfjb6iT91QaFv7hq8iVNlCGS+fUoF9FWP/VL
tTOKn3dqyHsNcBtnUmdpRF0mRuzRiZSYQUlnQkZaueJTndCsoKFp7QmD+MaulpaLlRbh4wpNKvx2
pV6iLz4kxpbAjLUtuqZPZ3cLhfG172tTGrrAkr9VjRcMN7U0alBmzW4KR8nPrf8nEwXKlYyWMrfk
wyB5QgaZLbJeg0VZ4GzGNa2fuuHQhiWatvmULrI3lXb0Asiyg+GtFB6FfuEfphXaG3gI8m1BYkA+
lein6B19tmW04Kd1RaEyVKpL5VtpvqZsuNgceUmCHC0s+CUKIhBaDK5a+gArj/ep2zW8VnjMCXiu
NmCC4N6zRyAnt/3yOzkGqZfFhv+lSl4uO3l6i76n+OlVKpvyKj3EX67El6rOQ9QyItN96ZeV0UCY
ZLd6giMEJ4qdoDSItz0aY/FMBgAG+MGTl4DS3c/kgSf//T5UodsAZuFEDt1Ju1P1/Yd1ZvjsLJ2i
SCnPA72zZkagY7IZojAYiRKmfg3O9FShCi+wl1vQLUDe1D/+/pKtk1tIJfzeAJGQC3ukXpuNls2G
vDFSTEWGeaPZtYpvuIhDuUo5wMsVfckRz8UAVjbY+Q0et4fm/Hx13EXRQkWNweEy4+UY0jdaRGI6
Zz+zbforKzimMWnM5Zo7TrT5dLQOGqyqkYxS9ZzTEzBnlplvFGBWxjYtF+/O49rn34mXMHI+gwMw
1ukuymDC4xDYSDuZpFew4gEz+Ujx6KLFxBkG7OCOIWiHAqV1VKQAGuPq45RKgfoGayTj7cjNgQRH
+YJit9jxUaBOv1Lc3Mf2uxnoA0nIBdjElowJbd1Up4JtTixLC0GYmf4ioJyjNi0FG0oJaYnEJSKa
XU1CkNO8zhN9S8GKwgZ7Lk6wYFORt/wbejA17yvNV96OST76DiBNtqlogNckREAToivtzwJblPJL
VDA5m2RAJ8vWhiNz3ytQeKimC8v2tzuVD9ItVKvis27gwZbJkiZIWYV2k5jSngIWivWJr6210zew
s+6AJu8r0/eQ5/ypBsRYr48ePu48mqdd8MsQevwvXruLSpP5855czlGYbJtLYUsLYceJRW65upvs
V6qTz5mM9bZjs3Hgo7FIrABjMmYPsbzb1btzXppNNMt0tswfkD31w4ejlTQbsbqOsv3durp4puwa
7fRrtmZPX6h1jl44mYr7kNOVE57k3F8im4Z93/YmBvx2jQUISpMFDivZHXWxGNOP8KCGx/6cPHsi
uOrLVF6psGjv/SRCUWkpEOijl2b7ho0s6ARDNKby6UXVR2EYGqDvK1as1V508q+1e/Rd/0DKxqN9
Wn/M9ghYOJUX8bEq4egGxkVP1+yhNxMwsGthKURLjzvnqduTA/fy4HFfovyQn2PKkcpcAPkm4zgn
D/UbaxLzXv5olrN1uRj7Q7okWujjiD1Ui9lBWeOzXdKa7Po/+vrmpyUiS/yND9DqKSiyvEx/4SaX
8VrglkdL8Da7hb7hRoYaGncqzW11YCQ0ZB9OuMOb/7RfD6OIkdrB8ffoEJhCdNnmb7e6NeOxTv/3
R038xY10aT1enfn203XQZQeVkWG3eCVLLND3oZ0dpwrhUSC3WB1FG5sknopYW7UdUWZOcowRF0qA
YrETCqYoX4vu1OAOZFRD1bDpsDsqa5kx3dyLjvToATxdjHoSEQaivupDTww83uUrW/P2A0vSxh3I
QYjCzAe/zOY+cq1w3mKS7b8mvlMe/QvZGXH2fKuEPpGZsyMQLPx4mAe7Hw5CHNI9s5qQrjGsxapg
xMnGpARkqkwj7iSqNDR1We3yv3LlkBpHrZdk3wkyodDhyJkQE0NNTkSngvsVsNId6pPMkdxukgkQ
y+yRfFEBwwSOZxa649Vnry/5eJ2ZcLG+0FbZSXxHjJuRR93cIjaIcolGwQPlLrEPYxgEkbKK3Sr2
bCGqJCBZ2mQDyaFEa9qaN2pKEhuM6qCgq6ktQPrRDUBYBgHedF8pRYMRlLxQKIJMd0PExpX9wqEz
eQhIUaj5BwmGB3lROtunU0/AH2NmMtQrsk9KPUg8iYoFNyNbeCCL4NkknFL4GGciWlHFJoAq8wbl
50XK3nj8IabHJSRsqouMaFEg/kKNkCPlzofV8CE4AVldjh4AvAUMrQB1kFFMl4EdDjaKj96eydoV
+4gwrR1V+ot79hAKe9r9gvVMlITKgVC5STA6PAT/WPZXUeqdBjyU6noiH5Amjpbr7I9oHipVtJuK
eKoJBcaQUpckJLrdB9ndy/sE6zfBuWw/jqCf7P0liF8f9PbZFk8ALXgtwPHInUfurL6tUE/fYAQo
4F7qI0KxXXGhKNnOr1YfgtqDw7iVzy9a30wfzdZRtoyyH8CmiWD7szWiTmS21JjZuovNlQ4EQQSB
eJjCfTmAjuHC35z9rfBgNmy2SFBLI+sgssXJNhzJ6CWYfvciCC27NA5wOmp0UtChL/8mC+3Brsr3
BSVhoVHKSYvC5DdHtMun0SLEAMPwALs4KlSYkPlZ1jagKDUuMsMWPbe+ACqbwN1u20dwE3DW4e9r
+P7xHz/mywr4KvqOqwyGCKp7Iy6Tc3zlj95HvrF8+izDfXd+fVc+xWnyG12Go29F3AseiL7HhI0t
aZC/0cGvTekgO2Bp7byao73Il8mYP0SRTJj6HotYB245XH1X38io4xWTIYE2U94AE4n93GFJ+h/K
gHWo2GNt4VVgkmme4GfUX6zQ5WDiaSvJCKWEwCa0Dpa4d7n3sPviWMFF6CRLmoQanZa6pmz0YCf1
+ezOlVk47SHcKvcCnYuAHOKzTohc9/cPohHqHyQbNAr1T4iOiK5qkxyhsPUtr5aO76I+hxvituhe
f5Hyp25xMMbfslfT3f7P2QNOwXUUmuRX/cWHyZZSJv4rK3caOABuY6wJWnf8Q0z1AHCnci64ylvn
9RMvU0fcpXw0WFCkHzQWzQO1CI0EfDoumWT3cd6GzrRFxigt6P4mL1vZvcweuFwwEfrLq3QPa6h8
NWQ2RmdmNyCJga5C2khWS0ZRgUQDWQJR4xcQFRtRLQwA8mt9BQiDGuUigxehknnj5xtVMBgiAMeC
6Rp77ib3QmwohvyVIMHgvhixXtLLkNigqhszhFA7ULAE92Q3PfFlmh3Zf6aI0u6buDCsXsy6CY/1
Vr9xQooEsI8hrWN/hOhTJDln1PgUf/1fQHRyeilt4NoJ9vLDfwB7UTyydRvan0f2xLeTQX9jiOdt
Q1twn4pnjOIG+jrl4nvKKtoLDENcvVjpKnpAnjJsEW1kzUjQt+03FjVbc0XrY6cF/ItN0ANipdlc
v/Kw8aIhWP8eJ/LBuFkfsmWZXdf+tWBV4LdX/QNk0C4B5TgrVkhRyZt0cEW/GJs4ObQbf69upz90
9lhHKTAkL77gguXSQsrwjRUV3xSPalT8IBoY/19yc7vc8VUWAgN6ubmEwRlO1AdUk0Sh8BLF/ouG
gCQqMpY+NlYkCmfMpEMLzdh6Tbzl3kxHCMnKw6UaOn7iTgdbuJB/0M9OISGrH8H9DFavoDKT7YlA
7E3maMlVELxXf5wlR4pVQb1F6ZEcF7YanhK9QWa8SoM1sFt4InWSHElgPVHwYsF9Y8YWyBC41yIB
N7Y+WfNlJQynxDWltvTCr+MGS2HqJAgEYGdxowIwhmvu9jLf5tN5ST8PpjUsSAzSZps+X4nKTi4s
OhxMfekBjORzAO7EWUYOej+zMRc6pujgEhVfi0wCwcbKJu4zjP8kBgBtMESC+5KakFGymiW2XwFB
5Q3qu3mt0ZQRshXFFrmZK+TyqupFoCqzp4B68XUYikVVnCv98nlt3pQl6TrHrC46dbxSfcL9HCxu
nfyYFDe1PSrcvlisJmvKieRl1+0lbU9lcutl9MD7Hi+BS/wV+jquPg6IZUvhkgP2wJDaFU0cK6VQ
lrOWdsV4H14NBldYSXNCiJO8BrdA0KQzwKs2c/6ZWCcXek+Xvag+I+XOgRl5BwRz5ms4qlJzZlOc
6gckFtltepwetbOkoBU0e9HLNK8XnUiw+toucYYWfLKsXWkfq87JgCIfEDFaNc/iMxnGn/9BcI2t
V0a/IcF20cMIteYw5pzMky/6phiHIFV4Y+n/Ga03B+7MygmNZowLrPzMIyxOiuwK3coYLwLuh1L2
WRWGXrqh7lA7i3eCP4hCnBxAi16P8WeFvNb48iFNz9TDEUHDCZSD32YQ2nmKQqViEiKYuxK7UFQc
2uQLIJskbooKCjjsd1i+jtTmqTtSwwQHqlZC2CMyJNkYVKtVDf875DakJ0enjXAAVSZuVj4Qqjxk
irRaPkMvmC/FmBeDPDNyTBTuHcZpYuIFTg7mOeJidCskkhDfm3pJf1CZ77MPSUyqLGAPmr7b63MK
CNbMUNJECyQef/GphiqM3R7514UCL+8hOUBuB9EaiCmIzbo2CIbmkPA7K7rD6PATon+EWZsKpufn
NruDx0iJ+xmT0eyapBf9IohkCViE6SabmDHFvVe25N9tApFQFy/xyaLCRkA0K7WeQB+njaJAwjKh
AGjqsIfD/GFMxBGJhmvqyMd45qiIpfVDA1wKf37ir1K4tolLm0syMsHXgg5hwLfkbXLUcfERikR8
uXbvnjxKOEf9CVCCVgzsmHBbnNkMqaWqbFX86eNiZcmSBUr8tjYG7OpYjMDhHh28hyMfSmYFWzqz
M9AmkehS3/ub9OffZjNyl+dwzwBG9BDyAjWs0O6B4EE4c3lLFkXiowhfc5e/Q1f1v1gV1JkTyIc7
KtQsZTRKckklWyX+eNgrCMqnREnuqXMVggKKr4Y8a0qLEcqWDxIzJJLREkPOAvUpGn6pslS6J+Y0
VzaFJo8l9rE2GgWRohxxLJV2o2DkpoYi9GxOM0InwqDRU0TX2ufnuEQqBGHUL0qKHP30argiOZ7e
xjLlSKubndKdWl9Hz7uu46/BZ3lJQEUruSEHZ/ki3BxBCzk1w5oDmUgGCaGF/t4qjONomPXYLdH8
h9n/EG+GDzf7aW00/W64Dbf0fUlKjwa0+uZGm71tes3uKCLD0umojPhb/J28XeoIxGeyQZzJNDY+
m4iHDTeWVaRQAbpQ5OrNUvJHGMaJUG9FdnMuEZt/zMKntKLzRRf8ebs1Ugz1RwU8FfbsMeFCN/Ve
c9KOo9mg0Ckhf6dT2+3E6xQ1i8KGPHO5YBPWdGtSQAORVrTQ3ZTUypMmfOmePKYShF8dhGRMaMXo
98eh/yqOpAtKJA8BzMzY5fwxejVMoC2K22Yd/2FQfgm7d3oMaL//wtoMpot64swUE1MEplUUi0CA
twmRpWjuGgfyooLAYdgqJ5OC1nhyVZptggnofX+RtczWSb8S31XJFvCNAL+QbsN0zspr1T+710bL
nVeNRQlZw6XgLBkTl3ASbzkvPojL6Ib2EnUYjudhU0BBoQXxXQIlepStRAzI5Jlj+KLkoxz4addA
BS9S6bZhY7ekpX5c8ls4j+qZh8ZDvPR/GDz1lQr2PTVmIQe6ifiKQXGVi6yHyFXipUS7chUGNdQG
WRr5x0F8h4ZPviIoXuWRV1+7aPQsi78fduymwgpDhBp5M2+DcijEanDs76yBMraptAkewfTL4gt1
u52uOAsVMu4++6j+omAacmeyjmDno+lOBu3y7zJ1w3NaGsABFQNkzlTSaJyUnIKjNl6pifT/RY5S
bOvAfjxPhkpc62MHV6B/VeqqUvGNrAvghHzHtugrUkZMFL+pNjLvvuqQ7ZOBJXxMcbh9OAkxjPv4
VYy8tzqkT3O9SM0IEUzwS8weJ6cCxURpQc0H0BrZfJyAHFVQRt4FAa8o9WJqaArcAWwiWmzR9tLo
T01/YhVoLPhFuneArc6t+u/05WnB+oXStDDgoqb5QoQTpVkiJZ1y7bVCfnhBJzN0+BPQWu+SBzUA
MjknZYK8b6O+ZpfNlJ0i7yBmmiuEBGLw5uTDSw+7ikpXmuvAkjVIwJ1CEYwCrPpj6v4yxgc1vBew
H9wBp4Y46Lj8Bm6ZdaeXZE0eA3A7DhXWtTZ1hR6a6T7LrM/ltaNlztUxR6CSvkSdSYKltCIAAH9b
8XI1crz9hUDfSpyFmXkIeCOBMUamFhn5V/ENZYfErmZb+suUQKvKEadmyNYKzWGywq5RTew0YSku
BuRH4qP4/TRb5ZPNwydRo11tBASeaGOZ8UPQkqBmmONHdOwu0KmWlzeHRSWdUKY2FKNcfqMpB5fy
lpJYYyRbj0ca56xVhIcOl6Jv9LLxS8UgvpyBzFDWhN7Yee6Wxag2WdDiaXtKN5H9hxRcHzWIK404
KHnXDIcUt0HcIJOYC9tENaWpI2CHi9kklg95MOjtvGdqm+QN+MDl1CNE4Kfi8I1WcBpKb3/wpcmZ
o+jz8N7rCyTwdYoneW7dp8TzFMZXFK/S1GjN/EJt6ZxLI9z8HiiXQVqlb1ZxN7Nj/aeZod3YsxFd
1sI8+KB89oQjZ7RJ7JZ/zbl21sJxyiWR0qeeOPcwU1fm6wKNwwQOtIjbfzSd15aqWBCGn4i1VIy3
5KQgItreuIyIGSP69PMVnhmm+3TbBtjUrvjXX9SkZvCBA89vWuq47RfhY8ypGDBraoTsWqY3GUVP
K6qmmk2rTjLgaKIzgVOR4KZwheYzGWXQjm+4W+Ry7+7T7VpwXfXrPIO68X19oEeW0otkHsKyf0/I
CH6Ci9V0upOj1ya6usMFESoHQwXgxSwQOWoWhA8uLSgAvgiuWIeT+/UObnek2k9r7qgzakrAZgMZ
DAaf243uG/D/uqp/zXdAx/wAJ9y8Dmh5DG6DU9TzZL7YbgBRmMNeY6pcuzahWtLLSNj1y72bB3Mr
c7/Qv9RJ9DPRUI6jTxfdq6PlmQc+vUXuH+ROc1Sb4i1comPdzpL56Lzojm5K1JmbOBwd1c4Y+KUO
MIZtmlFgjWmyj3BITs8/qpHP67jJCBB4YjA5ZKILuALOWuvFCOzQsjaMrNYizf4jU2giJQbpU8/c
p1cHTrreByoNDdZz0oqwfmkU6OarV9oCPfcGau48k2eS/2V/5aAc3ENhFjrO9ubDvkd0R9HgtQPH
06C5glzsgqRT0NnWGGJ2CTog5edefR6R5W8yRo4Zd6/k+6HvTDq1bnBB3wHGWq88PL36QHlhIf6E
vdltSxvVbdEjBgWqNAA1+Vjc4tNfM3jEn+SCfqSOpR1CsIIuCPL1LQZ4t7rgM2Jh80AZ9xa3I929
dLUyDVMdHNkprNI5fj/CZ4lthUsEXgZa5/HHD+n9PjvuSfDRWs7WBeHQEr63OoXaCHP2+UhGuAuT
btdoQF91sj8fd67a7yeORkizMYqx4Zy+0GEFx8OgxnBhUl2QDc5pI/aUMtorVtlYg9S/APT6hBhb
sped5/StmOolzI4Q6dz+zrvFlU5IjH+wD+lcqOnNDIjpNSgLoZCkP7hHupAG62xB/upR2p2Astc5
QQ01aJpRnMvm1XLxWZuNyQPoA4wvamOhMnLoGMMDkjlXpx1mILkcaqs48MynsNAkeGJFntwgmljm
0as5qc2NU9veE5iqUOzZe27lTcsVr3VXBY2qKsGjFzVP8EVanRPgcY/iSN41Ty9MV7vfaPjzBjhB
GiZBVDVs2EO+KkYjqQFTLefwdjE0oBHAl0H3AKNwnpAdxPVuX8mN9oz+aXxWhkp0LzjyNOhh7cCs
RrQ0k6w6NoHYrguo+07K6AgmBENeLE4E5N8RzDOdYko9ag5mjPIxLiKduh+vUwD2eeud6wRjjH26
X4N2OexSLvqQ0q8d/Kx09g3ms7UWx1oACckc8qprB+wjWZP8u7rjl55a9mcIYQKAEBR6m4SQ6tTV
xeMBwtQvGAiMY0mKF0pcIvmXCQk4MyfuB5NIHt/7i8f6nr9pdqc2CuM+2Xjybh2n3fYJVnv1qJb3
2136sKjjW8c3SUsiV2nV0PfM9SqceWHR5Nt5T/q4+axOj0nDD/LiNk0Mqqnmf0fq1odQpfvzMTeI
lGFG0U7EQlw2ZePG23mQLc5bxrHj3SjXFOYcX/o9KADatS3ou+t3s6aY32uokOcka46jrq7KKVmU
+RbOe5zb3moHbf8uESLfBekzgqSWRVPvhXaNrtkyGv26m2+hq3M5aZkNW82WogeJGYwYFaNp5DZN
ydY8UasgQPFJwHv0SUXMUWVIL2BfOlalMwK5W9N+BPkLGZR2zYYBJz9A+mgrPe8LVwUQIRKQHnT5
MIooHUrz1h4G5x78boDlYPwyTnQSQCxFUpFxuM5losA/cqNXTnEvTD+jGwBCk8vks9cbTiPAZC6a
Pf85+VpzV5iPyqg94IWtP9Vtm0rwdhS38NsDqODsjw/7A5USWtX85kBd12I1ksEhHzKjkGAEkMIe
IZ5peO3hx2Ngk9CLdfzcvyWgutL74kolECeOAj/ZPfIkvYdW27DWpDipXxxpC4ZzCtfnY8I8y9UT
B0A4Ut5IO0bv0jy2ZBIGzTHj/RvUkV2ryElg3Ckzu+jpiIKsoOUmlhYywsFKlnc9DHmEZg49YZoU
g8m/WphpCf+cLTf/PfAmn3rQ66Tyl9nw5ed9kFmOTJB9EBublPvNg5OAjF0yn8V89vej1qAZdeyG
f1p2onv4cS9hw9EVu+vPBw9bCcRq53anYqgnkT4HgMeAjmXzD5eWCPiMNeW+9IlZAWdSUyO0rrpV
wMzxIvIWnw29JGSBVZ/MJh2ntYMJsocSen1CLoJNdp/VYaWu9aWrm6Zp5zRE1iHpL+EeiYWkLq6l
1+S4fiTHhN56SCo6DQOMHgUwSLkuM7bvChH7hocUyKPilKsHE1CVCenojt/c27ROUuB1d0NkTMtB
cNQ3R3pQmG32sloUhfv16O5R69NVB3xPTEYTvF4PHlSGtVyJj5Cu+oipTBWussmEE2hCe9oVhBzM
Fmcb8BTdZpf0YzO3cSHoy9G8T6GUlp83UH+o/L4ury2J5zPzUfS/XZtcCFRXKCKSmHR6NU4gntid
0LG8YLaBCwwGA3honY57DICEj/fBcVrPTKH4URxoDowj19MzfEisxu0lUN/dDIoqFO6lZ3xqOvr/
yv6EnmpH0aCTdHBpaVoRJPJ5VZ+7856uHF1ayRSGHD+MlmqBfm7jr2iMjOKijTcTQncWGwPK1ybB
C0ENROMueNHXpklLKdMbgNmNL+sPJz3pxY1pIyj7B6vcqtRGiGrJUw3B8H+Z3rT+2K31A6jSHxqI
wjqZqNV5VYIswH5D1dyrCyAZSiDYrIggoa0G0/LX+ftG70k2Ovn8SmQChEN2MLuV0/GUoEO4uOlF
D7vm05/YPw+v3nU4j9tmw4Nmw70GXdn1H0CeCGvdykht7s0uxp3enp113JOnMmG076ha8xFlbo4j
1x2xpkG+zNAuKWQjqxw0O4Qa99U7wGqryYXhnKAPyz+yfj5X1CQ5vwuI0gnsQsXYqhGavkfV8maC
MH/AAz28XpJ6ZtwsNeIy3vghH+NAeKSTdDdvDgPJxsRlBbxfmC2/ZraYLNjVt+IgdyfsSAMUtc2Y
zOjpK0HhNOJOglBe5jpheGYQqe2EaFgQsBRUeiScYBjD95C5orgXb8mQMHpNHQGA7pUWRaET7DeE
BOkn3o0vbhY24xLeSFwOQJXQGpBtDL7Mo456xIzdKOvYNQW6LeeDCtBz2uD4dQdVN6VE/+n0AqTG
ec0etBMzF4c5C47aIWLWCDLIph23Tyt3IxJm2sAMAIPxf0FepdDboyvsBVeSfDrgdpC14jPCd6C3
10BUb2zQQXPaXn9C2ilo4gsPilDMtsD0glCWzhaDPlUQdCURByUdGAbd75BuYDqAj9xuaJ+I/D/G
C48aQkJSfcXDhsKg9teCz0rPN4AwyXV3KbZUh9yQjka4x+C8aYPSKiMxv6tddKA403V7ZqGCUM1o
zoJELdeCbng3WlBb0qoOVEiD20CF+qDuNppQIDTIUv/tbhpQtiO8VcBRiFFu5pylAxdA/8w7fCrs
UYi9sbcGpW065NgTzaAAdnHvUui4mOoJtPWHsgv4IPAfvan6GX9rWJL29sRGghIcFBLtEMblOf0A
CLmnV2bltGim4uX4keTpe7pac3pk+GnaQkvRTQojzME67Wf7g9Ml9ezyTsrXI2tmdf/IBbxwJ+m/
bY/qQxr871jselQngXskn5I79Sv5MmbgMD7giag/SKp1d3+wfDKsqXlWmJEQqwAI/wBW199uiwbn
D5cLwVKt8MrDhUYoTDBji7pno8ZwA1ifevNlniU59aV2jdayHC3bIRrex228wQNg6BbAzsdNcXek
SV+3BBx5A46c+ZsMA4D3aws04zmPKcTu/0A67aOL9E7sGLdkvWVQGay28EGQkVN8aFluEfzufBaQ
2L00W0tbqbQwoa2hzl0rUxLLlEWzhTLqCDwYG4ObynhhOvNIp9LLQnGwTdzjkaQAUlUsikUtlbL/
R6ahod6faXNLpwqVkZtQDtcQVpqWU3A5Dcgeu+776JHCfXwsOPE68G1J6O3zZidGR0DtDLshCMe7
e6bqRdaXyZ4JRL8/65Kf7RPogKMF7F/67FL8O8ALjGR4v42SxsmHB6MifxQeXmamkAunlqPhNNOb
wLwNSjQfGDnnfXpvz/6ToTSQpq5O66d7tC+TLLz4jZhuIufu9Jy2p0KlWgxpubPYF7FKRFbYLcDX
Aosynh2h62rSYMTYQRhToWXf5ilL/NZzwOXDOZx8Q8xUiJrajy+MpV7dpnTmRpDHWvDmxkxrfNDD
oSnrEi6NuJWQO6XJ5jLpwMfUmpThBdLGmtdzackEXqd1x8f4m96jF52ovBtyuvc7QT5R8UnfWouU
FRRIAWNut9y13vQWAdYnWYkJWZMxkbqhvXMvg/eg1ieM+i6zMfkgGq8t7vZptrNIyPXvw9OsF6uD
Lpwe3YDEx5PsH1kwPB9gbLQrxQTT+9FlA04sI2LsUwSA4BsQsUHZZm/VqhFFHSBWpH2WAO6JLM9z
C8w85bIaANKI2UrQeKVoH22KoGtTCt3arKf1wdygfORLZodWo2MhVscOM02AtrBRY9geZosGqpU+
Ajr3ieX/oM9uhPM1CVOYZ6/UljvwcsQyvA3MIeBtfJeO5mak+mGQcOidcjI8MNrzxkyjHjyFOuvg
v8JT/9K/AdoCoGxcFo3hiRLyLpTmY5AHmffZHDygC023SxOfjG6Hmtx+blhc4ddYCVfgqWT+iHO6
2uAaL2ajwbgul0oFvE50fADhNI9MZuohVAiExdzg2WF4DOv+hRkVdYZ6M/7RPoeABVTnFu5H86ju
QL7qXMN21GWq3zG5j480J3RiMhgfSDEBAlBq1jk7KuzFoEWprk6RCL44e/emCOlQe27tgBG8TLBT
u5xegA1cGSOYf+Mjdre0PpDcZ6Q458/RvdsvgS3VnVMb7h3jRdwEoeuUrJhRM1T31n/E7+TintyX
Tn1xoIIkvy7oQ4jpZhsxu3fIMCjoirSTyzwDH3LU9W1w1Wo4q+4thbliBbx8cHIfGpBH+q8NiC0i
qxzSfzIu4a8LSLfptAhA40A3lAkh0ZPhXOBijDuTqvU7dFAYMjo2aDzpmDf/tOeCrG40B7oCheGw
SUt1W2/+PSZYy8ekRfja++u++ved17jPyocPihdmH6Z+gEmTuOQDIBniKpVmEjhTUqp7JXYa4tfe
8rjKGFEJM0kdDnS9tBg3CC0UgFwaVVTC406/vT//3esvfVeWZh3Ef59AlFoYlB1Psnxk0smwi418
1w0SIEAzniAtdZKbWG++92bt8D6DuoYWWyZ+fkGhH//grFtTaiXZT7MSkTmFLtTmNSpm781nDODq
e74CJDbZSNDQaLOb+4pU6+amD6s5oHc16qyBCzpZ+CTw+stCilNUqE/a7BIzfimHSALzr8T1gB4X
suq7wrgWxv7JBDOThiUq4ZIk+UixYjc8nGG8AlEhvZs7+0sBuEY7rwMoAyYBt/53973ibL0fOimh
gsAKd5jxwazHpEGQR7ByYPSSgisbfCMsyoO0t8xIo1WBFPr15TfhmwEyR60e8DiZYcp+TpOQoUv2
oF2S9NYZVwOGAI7GRz9fdZdnu0PrgTDuddbncTEq0AYo4AILPE+LG4hlSJJx5U5mlw15vlxMIsms
8zUpuA6e2Rn8rfEd5dtseZ47XVAoMkQlKHP7XPNrF7MG9p1OiCTbO3dc4ot3A85hqy+HFuzaxWFE
LqMfmn0m+S4LGKhhG+YWXM3vxYCCHVdNdZpgpuiseQfXN0h7Eri7AYk+uoNIkNxs9Rs82vaRcUyQ
AjLtvOUeSvN5tJ98v5hghZ5joKHFyyCrkrcFPLS/ma0yuvADec7CpzWJOWFgqJ4zqEOC85RBA2Qy
8btJlYeAkPrA7ha9cXNEY6sa809/bx2ogBGuobMODFPQAVUTTVIFIHNEJx+QjhbcV7Bp0eKJaiD7
TSLyYCjU1lXmb2qPr/85G2ApZZJW2qHp9caoBaFSV+h5XQAVokGN7A8NOCBtv/gda5jYIEHBKeO9
4TXEizN5LhL2WrdTcl6P0Q7OrC5ESgyewt0jONBq6XuhBsgM11jk/QIiBZAjQIHxNV70BfGyA9By
/BSy05ynh2fyutJcapX7uKAqLhE1MgyTNjTopJj4GDwVmsJpfzvpgIqBOUB2t18/BPhl4UpADA1y
AZISyAaoXIGiV9dr1hPmVcJ7fLTBbvz9IxqD5By7y8Bm4Puju/OJX0wPzmkVyYaMi8D+nJMdDWDQ
/KZMPrkB04dqYplhPNFMdPMQvk2e0tC1m1zcPOkMj4OjtQ87g86ABnYmJFDQsY/G037zHpn38NtG
3SbL/rHqg47ZovMCgD6kJ1QPSVqN0OjW7bCt4ViyQ6oogdvdRUcxyJPd8XavuFYWqQ6QSTj0jDvk
hzsbanYgKfBluAJuFM2w6WkBppX5S68/JQSqPG4kV+cT1sIs1xqJCsk/rHQmhNjTzwAwpncaFuP6
8hzuDZynRA2YXH80QbEhAEA1lCn4BiD2YPm5TTlkGStcRBiWgTQn7fQz6PmN8WuUe8qmvT4u20Hm
FcN6cvtTnYbZHd+3j2j/10x76LVzhLL2UeowGTX05wb57WBMv9oFehNUxf1hIVVF3FvVA5Y6yDqS
FOEPD8afZuTCzwZyw5PXz0W+ONcmWSsB6NTD1z0xT7W/28fXnV3SMY8PCzyYwcAkIhiXSxaPLgOK
NqAYCWRIVjT1q9AP1dKmR7bFBTIMohzEyq3fLFLggrAMPhfK3WHQA5O0oB6qXQcYe/gtszgnh858
MEzenekODmNJyYwwjJOkDAnG/OiQfqASSNG7ZMFbFkSdNILSTrqgp7TehSFCB5/KKAQKo7C2EIye
k8b4sn3gJ82SMDmYyRcu88Im9tVLLYqiVYzPo+XakmyLJvYBIB+/4lBYqpOQt9DIHlLjYlfqG5rh
aAWlDk3a6F4aYHnwziEMxRFi+94Hj4QL5/q4nNbdYTEoCb4Z89fwCCIusOS/DTC+N2KynQHoCroT
ytqvqgmaFm5AoVQ/wVYngH1bd3iXmMRLZp/rEgLtICdtcAiAbxVAtg50W5/wYxXptKOlscE9xrWn
oQrDPjovG247ymavEb0WlzFl3synONAKALIDUQS5NiMkAdW/mtudKerVVsJdJF9ZDEonrVukrr2z
S5BAcOTCa7TTOytA/26DOdY1vs7sd5NBOQysl6H10LgaiIY8vYfPWVqM8DCAFHHQx6PNDoO6xZvy
xj3wsOS83AsT7MlDJvS0hfj6gELlYH6P8Yybeu7AXI4jC2oKKtOazXYmruYuFhzhUu4LKoqDsjiV
q1Ofjhl4zAo9XC55All0mPvkVpKuMtgF+oY2UnOz2RmxbQZ1PfibnLUg0oLNQ4vgONepXOJI0X+h
0R3Fd4IzHqMuoGOQCd939D/Mo8zcGeQMbKSiD1GH0TUOFEZLnaKGNhiNRsPhGgoeKyUfpSN7fO20
LUk1bcQIXHrOaeqhwtjVqMRCNFxWh3zOc/r1miFODIXPq7aYa39yBnJOD2214vw4gJiY7b+D3TVa
sZyTouM6VCsg8guKFjmG27ES7DhW9OjFS6NNkjMSTWXe2kX/ahtZOMXcIPqbyeTrkYf3zhq7IazD
n8nKLdkHsj/YIXDq70d7Iyn0OGGjRBE9Kbz5MQScb5EW4qB5yeTm9adT3397zNrQZ/QUSgziTcMl
MCleQUt+ddghxSaOHrdvGSbSGcVkF0OuDAouvu/o95LrgfmFK4PBSKdaxdoS5VW7T+6z7MKHc9Lt
DaaVTJIFCAvWSqAb+t4Sdk25UaXzck4QloAFoXemkgu6YIY7mZdMLvnrf/3M+/pFv+7Lofonr90y
nuPz6FodpyFetslVGoehfD+ZlBwGSDuNdDVwZOGT2dmwAQ9v4S1sgz43JX9s01EB15LqkBvjZZIn
P5hnY7ei01DnX52edroovsAymjqlC5+2D+NsELuQW5bnNM1GdajG24YL3SF97e3AN+bm9+F2TnCn
deku9QVEG6FjbhDC0cmWM1wRMAYDawgQ9Dc293YHs2PyvQ6BLMRj2PFI9jVtSSSpUN8cgvqVQFI2
FxwpoIIht3Fb/DRN/YPmD7djb7z11/7UJ9CcVlGm7L2Ltv1ow6Gf+tNpTe+n/taXX/wh/20RePus
r6H95ZFpafFm09kMgXJnfd6lP+tTcwgZ3KwtafIgc8lANCNEFjKN3RlNJkHjr1xeNgyoIGGASvuT
25R5uQfjra+ytOCwOHYcdVq766DsgXY7XQ9bhIdzjggNnXpA7DBAa9LFVgbYpGJAN8oxKgaQZHui
X96mLMOX4TEA0bktBzhJoCukUbkBYzV2RrVoA7KoGvJFZdRte1eUIGSPXQN1ulvfF3KAEqepgD46
KltZLDG3HDQNWHKAToRJWJamZ6yP9ltbz3VZT5K3Ji2e/Nti9ddpC07DdM0MKoNOaTYH21XUValt
Vis28E/Nye9SqZEb0GfAWHXn0kJzmeSnUb9hVWyxXaLuqo0OJE5+KtjypRZHk2gyIodvgfIybzZ+
kTYIomiziaX0I180OKMawADzfvywiTeRHU1s1A0NXnAjFLDaavT1E/yQwJq94+wD06Iscs/qWbBK
Is3PIRvEkTv7k3Cgk6jzS0yp+cJnEJIzE4bt60J9x5gJfAnxixFM+iNwVQeYOzKlgyyeD8H1X1C6
CZ0FTOPVaH0PYL1K7+bLYp30NF0Pt5kxJNVsrDvGnAdElKnB8F0mb0ANCbXIxSHoIhcrf3trmfXW
hgdWHU5vVBXFfI6LlkjZ696XNcej5zjpyYnOhAsPSTVKFlAO2tDGsah+uRcwVPgKykg020rS0qLL
ibo0e4OWRHXZKN/NqjDA9qHZ0MIYHmRcFJo8ffIwo0kMewJYnzkqqqSehvaiuSNDTckhhoamFL4U
lNhBJ3BHIWJ2xhuUd8w5J0hKSOZHLoJdFso24vGuEffMeCNq7/f+fPBmFa2CyV8wWdmRHXMVvyu9
ULITo1B36g6Gw8RJRe8dDfGDgKdYy7Yu5oBfbfmOcHlv+0rPIZyruEl0NhkF/y4B2PjQidJ5Sq+L
LspN9h+DRFAY8sSDr2DfAbQyYZdsjGRkIrH0UH5XovLFVIvIyKuYRM4rVZI8jBOKu/L8dQ/hIX2m
MXZLe7kojQByHJ55ib+0sFBFF+Wphw0T80U5RJvb8j0MLTfEHFVL1OFUerRsQDZjocxIncn9/8kA
CAl9VtNnsxkP3wyUmr+UtYxtDCFHXeujErc9gxfOZOWk6S/kk5YzSfyKRZvxJzTcLGFKjR7HvHq5
5HNpj+DCZwr3ibfhF6kSlJw9s2foD+KDwRbzahyW2TJZ8h9js83O9GP2mTMN5NSk/uTeFwDYzUN8
TaCgpvuxRIUBBmNpQMx4XQ++9GnmiHsFjyjU8y8jH7x5llwXBUut5HlMooBWv47KkwOK/0Q8PLg+
eOzndsHcqrcsUYFl8ArkNQSFvMdPq0ke8QPj9mnw2fZnT1xTveZR72O9ZEOK+oLQnqfQ2eCho2az
MNfOBv72MmSSpq5AmUjVkguXL5YOp+SfD4EYs5acKh8oWxKgMQqSF/F0mfkw1wnN9JS15/+lWBBc
SD6ej8NQrbdDfyriwHuAFdJCuRFPWNtZdUU+hnvBB+zwM1006CxNpwdN3q+DOM2m1R2Hyl9Lp77c
Xt4gR/t95ScSRfKRchZVklVuG6KDF/rm/cVlFeno2jNrBmgaQ8aWTBK24El0aeV3sK2TxA3DJW/H
Rc/hbbm6XbvhSZb2RBZXBEhkEY22Xjs9Y7jGfK4xFv603xB3F6m6GdOW5qfGUR/yiilXyzVlJh8U
i263o40dvzT3gusrOw5/7N9Z/3+KtCDJmnNFdQthkYX8fW7K8vFZTw0+D27ZzThpn0o1yjpw1oID
iPkctz8licH6wi1E5Fkz0ZmxvbFFccWYH9EOuNzkLKr9XjdmuPZtIAbIc/gNvojmHc+fAo0nYik1
spKaACxVBAfyRVcU7Ca0ZYcAQ6Hae4iSX4OyAABSODus53A9THFFlsnR4APZg0amTX3yXwbeiIhL
dYvkBl0Qiyci5/MfVhbXFC8EKwlREL+st6xhR/PFNxGTLfs3seNINCaBJ+88mz44k8rnEd8lTljl
TTmsYr8TGljsROVT80cUJNkDtCNSKV6JrL9Sfc3A0yMvsstoAeFBOTEooKq7/eR+Vzf/wbb8v3KY
ps/qDDk9hLi6nH/vGYbVHYODujpKqw4sQXw1uP7w31LmTAyH8obVQvwCrrObxbK1K2EQMWfOh3cy
xkQinqovFvywHc517r3IVF8EzRgSd8jypOliPBgB4vc6GoqxX/2Vd/c/mjcavbUt+46N0J+FyzMG
Y8afhsPRECGCMZltxdhzLvprTZ8mEixkJsiTyLmoiF+VQsLAV0CprWoPJP7UvZs+amij0Xj7wSvi
SuS2IetIrfh87OElOwjVwlbZbke5Idd80vqlMRV1IPeRp3Kj43hj/w0GeJMXsW0YSoJMN8OEK2b8
mEgMET+cLqGbmHUx8fK3E77OHAptraaQ+LPf/d9u/wkUfRbgkBjLZCNPhYngcPYIrdxhOUM+VHZi
bMteSRJOFBWB/i+DlsU+Stiv8knxQY9dnpKQckcvhAlBV6UYuLBQNZahaEsuQsFQhSgvZIsns9JI
CxeJlUqH3MnpstDRUrIccnefZiUdch7Ui9YwVqD3mS0M1zFEGPuoQWRN6x1sTMKlrITzYc53JXwz
pk9U/D6hCZpp0yJcpSGqQlS/tMvaewJ1EVC5Z7LD2rZorN9jsj7iw/4O/C9KJtzil8VNuZEyJjlo
+zzsPyxuJs8KW1oKpwwiIMEGIBd+kkDEwZFbr0mrymt9FdV3M1LZuPJJcPZVHprcLNJXY1Y6iYns
WHJcbyyIuKwoeRGPsNTsKIjOhNdkU4nsRUvkeMS/fI7EqyJJIUsMwp5LqqEDEFo+q/q5oXPTQ7yA
KWeUDlHRw8IsAdKgsjgZqktsaRlyKOsjuxY8KY+KnYGWg01ep/4E1Urlh8MOaMhf5JMq/Ssyw3AZ
UikirN+QZZIfjq7YTGZuHQUEQtQAaSyLJGZVfhK7eyQu+3n8otjAp+HMSn6hcOgl0KHw4gD79q8U
iPxIUHUyl/wk57dc3rlyWYMzqyEHQlUJJOoOX3JubMRnJAkxd/BmryZhB9IMWStuDn+GqYViQfUG
dfH1ljLb8XfZdDfAB5Q78DmgaERSjqhZEuYedfTrS29R9zSPjMHaR1fe1BKVK7YZed6ORp63GCww
PynBZIfHUNocqYRB14DL+S0MolK9hmWUzYZC3kRxbxBfUBC4ZenOftJSLi6+rJLIjEgqyp5ZlJJk
YnNIfkr2jehXJFL0v7yrUU4/kIPJr7/gTcRtbpfGTOgxKtdxhuoTiyXuofifIvTV3UQrcoZn92d3
eFAujT2K3yO+oLx95VEm4nSI9edB/keVzUL5GHT2UM5WHB/u07JhzlAUMy5RFKY8IuIm4oMCOZjW
Eo2AjGP5TKSd95tN4Z4Qf0NeVSkAeSFXyTKuP9oIm/BGTkRF/tZlhuckl8NScKa8Q1K5Sv4az0OC
Jt8Xt0OMJczXWAt9qGrsRnkxU5Wxk7yMpZkakh6QRWwQ4L5lY3BZfE9JWXJLqAF4U0b4YD8xv2JY
ZvhEkhQhmZ8NycP48Ht45GJMBq0RdoRL3GNUtDhJlaEQ1uncIS0gC8Iy1MR6sGdxpPG2vFkZdByY
8O2T15t+e+Qbb2QcMySyZYm4E8ITk8+py8taysZueLLRxOEQ6ZA1FTPNs2NxZU4xgT/HtGtjS2Rr
05VZ5WokZPki6zD35TpJ+fnwjasiXrO4MvIlr5NXE7RY7W0Ff6Xd+L09JsVCmbIHSIofIBq6Bgxa
I3/A7IIpdG6WOD5y0M5nn1JJoUp6EwfI8lO5a5jYp8Sqa4qQbEScF4QGXAenLQFMQxKmshWyyhmR
sE2c3LaOGuTpcRXJ/7yyJTecvSTG64lXLV/E1HCFoYmeppyXQlqOm4REYcdF9YhCF0+wgbKXf32/
ZeCNyrPYQwdtyKmJDGxz46yPhluwg5V0sx39Pj+jLFlNcUcqmeGPsPxp+Aouca+9WtnxSfzVCC0k
yslFF/0curmREwTLz6J35KJxI6f0qXFIWFiXVGSCfsYDb2OJOWtEJNdWE5tIDfEWz0ss2AkyRDmg
fSUR+QE4LDdfohNxmpiqodH/NcDSSKJALldSl7/MAA6HwvNgFzEwUIA/kZwe8qny2eJ9yOVVjs3/
njmSX9lsUTuisFramowErpzcTyYkVo4o3hGbQWJBWRzRQuLuyxKJP0QOApeW0ASf15++oMeABIDz
KZy9Lkk2row1YqOLtf+dAjVnxDtkv8hVTpNotUl45kyUiVKl1ZZLIODiJuCRkJSw0fHo+hP+q3iw
kk2SzCbavFIaU/+tjYaOnJFcmOwTUbaVO4/JZDog6TnJb0Q0bElCnOQtfk64FNdLohlZpZ855HMr
e4u2VPE/5ebdSKA1EJ+vJTs519BbcpfjXxaisstsSbGh8pEi4yFxdhR/cfddgpuE14QdC5sm+YSf
WyB7IZzVRTFIJhEfDOX8WyCRjCqmUv/3bcX/RWRJUQLd08bv6s8o6+UFj118RhvfTXQpRuVloccQ
5aEkNtO3lzbwOP10Dc5TS0XRiYpPZgTvokblV95czDP6drvG1ZnK2Vb3ygfJmSo/K4xZEDdOLB2v
WVZuIIp7tuTOYiDkUbH1vBciyGYkTZqTWK7zs1yVfBp/8smskkfcolk/NN/i/MObEHJlI28w9q66
M4J8X0QRMydBI/677Gy8Zj5XvIch7y7LKan577K6A5UNQdWiqsWm3U1CYaR4uzNx9dcpOlwc3L3B
FksJuJgeuCbJu06HxIzFQBIMSzwOrJIb57byL3PfJKNPvkvusCgi9jGawycbzI7lU/HRcYZt0VRy
VC6JnNY1ubkItZxLtV6qXMUD9ZNiabgENgy6pLqW7ZbIXy4MncUBmQU2DGMueopd1hd1RKAgHuh6
q+BiEiGxbKxIwjCEf8sq7yjiTviG8fgayxleEv4kKybGnKWbIPbkzFA74gRtSj34FUuapPbJbBBj
zticXFEwYT+wBnOjyq+hivkfmyZqgU/ti6yIzi79RCHY/t0SWdtE3DLKKNi32TQ1xKcDxgIlyN5u
DyQ2x+sUNeeS18vYwXGyLA1sZuji7zZZSj6PheS0ZFcXxDwZKpGVxVPmJeQr6VbTqbfsDM60kmDZ
cpaVVK60xPeIACfCok9Juo6kiiRy91OgUt6bkSpha6C0UkRKlmy6ThGmn6aQIFqUmjhR3DrJ/OCT
/LKrIt+zB/kA/FHKjqZk/EndpTXzSrK+kvTfPURYycIQzEr5rAbBKT0gpJUof2BxRan3ZU/JR1PI
5uPEsP/8QT6gcuqQeO47u4xt39VbBizEBt3LlSuthgTM4Vv8bAZZ/lxA8fVk24llJPKp3AM5aXEb
xE1gXi7awUr94VpyLuI3/JxnWWipn62oWLzMSYByBV2BTlQGkq2V8pRkJ1DpBJ9HjJocsn8I+nhQ
ynEIR7WhRNeRRKVEefB4DtU2nsvHLJdLWRuJGETh792ppOG4QT0tFOuRIs4i1dvhWlTPz1BLlaY/
IxEKQRovEgeZNQHDx4+sDMWHPZIF3ImEOQv0ixe455IDkkql+NBXUMut0T7YB/Qk9NlRmA8kyV3+
4iUpFOgME5Gy546Q7N+Z/rzW//2t/28MQYcDhClspD1EKXwtT5c4b02y9mCPaSRnl8F61Ia/AarX
N5eL1OHKZTJE+7tqn+DyAXxSUNChmehslx1nzsI9Y4ivutSwHwHt3B163p7vRaPYQ7m3YCrRAxwX
7/qB5OZMilNSpaeBOGuS+pRkzDP9P+UJHAP7VBr3BXlHXJY5jEYlmE3S1E0dh5xrSw5eAg0OzfmS
6/58NevKeEkqHYMWlQu69uft6Y4ghwaO66ELm2L6ZJTJdfNpWe220b8ykqYOUsyuT99eJ2T8ZCuE
iUSpI8MgyySxdb+abdX+kOdcd2iRU+heoIOYoITwaycoUBoM5yms2fV1e3btl3CgzeARoiPovHpd
GY/+dYsB6LkEoC4J4+cQ2Ao86uhEmPLS5gAYmxBx0AhZcw4d0BoQWr2AoXxD0Dw9xVNaZpfRu0z0
ndFaMGKoWmFejcu21R2/yAAMgeAyZmPfV9cfGtRVjb6KV12DNZ2K/Ee7BoA9vvS2eSRro8JnRp+w
DQBT5h2h3m8xrVGaG8Av17Z0Y396ukzdQYzpeL4ZEFoe/GKQq8JkUT8xcEeZNPCuH+a5MRA0jJv5
7S0AEeAlgCzehT5XJg81pdGpq+/rwKhfi+5loEAQwcXsg+6NVm2v3/gwYUs/N+hUpK/bZFw1CHO9
uPrPbNhmJvfwVAzOJzij2wzd8Vi4NxTJjJRhzsrOYoRM861oEBvX6XfZBzD9xlf32Fqfu8s8huey
0C8DeJ4ZlA2N2VZmdzOjp2ytvw2j+w2v4GVADnxGoF1eDEFpbtUC/nNwVwmxSrZoMin5PelBYNPr
M7OmxlgCOpRBRt+YMcDMLK2LlfagNguY1OPdgiaVx2OSxweOYwTIZ1AP4LcghgIaRG395nW/ADUA
kXdkHDzakS7JUgaMq117d+tT/21Q458qk5sP0UyD/lnwyy+Mzdy70sRTLLjNrSm48R6fTCfiTTA8
BAbgvZtHgy6bDk4wyHyUHmgxciL0fAoWHmg9G/FDC1MKbvrxB65QDV94RYTUzLBxgZ539w6cGPXC
ACvLPbhd+3xEI15fJojxrk8z3q5/97uD+aAjEuYqFhTrDoxFJKkzRophYi0agu29VWxoSvBKh1bo
JZ2CjDzNDhBzCwPJCUgYgCM4Oska7+zHA+IZDfFgkxR7kdgWvX3YErqyjqS5zmTfJQk+tz8pdGkL
qaH8x9R5LbeOBEn0ixhBb17hAXpP6oVBT9Bb0Hz9nkTP3d3BSFeiaIBGd3VVVlaWsu50tuHT3vM4
QD7lRd4GQed8A1GiDHzL7gnAhnrZt1WgBw1FRJRw19KvqvtgEaOZibCWFo74MEq6KLF/IJRRVvGC
tz35lUkRTDL3AIV4enjaEOrodR+P5cDpQCcEKy4gKk8qbFuH4g6hvEYGWglrpa7jALYT6W3QF+rG
3xYM4r9S/Rb9Er8M4QqsFln4Ym6wTbaSetmX3NOcsrDcMtMmFU21wfxwqSMdqElPh7D8zkYEokTR
DxkepmHRf95RKXaZ9MvrRZ3MR5T+vKN9o9hFVedgxeMynT1L7B8aU0RhaGOTxDZUq1cV5nu+hwaC
TPhYlCeK6q3KAO0S+IeUrI4PGfe6NFVF9AOhoXjvCA2oS7XRp8GwsgCPK+cxc2+IiFAXYu/BGlvZ
bhI+2R+hWzyn2Xqc85kT7Oq9EiulmUeLqf9aFP8o9qaK4bO8dYtf+1L/kHYTRwdDWwlvo9sCQaIT
BXB3D37ppZejOx37M4JUiGmqxCMXvDffIUsUUjvTBuIkBRBfi3WOhNeSFATmzmUoMnXsVtHFclEB
AJkDHcidS2HALbp9cZgqL4tBJJwLEhiy/uHu3R9uicU0p1aDxAA5LJUDsZexbR2QdoMQV/Ovyy3U
4nqVcvooQcGY3AWN0vwtxgU/sFsASa9/CvZJHW9j6mZ8nAsit4iCjhq9Nez7+FW1Uacq9V+tdwR1
Mzs9DsoSoztgmMplr9ZH44+k8OYJvb8DjvGOdiU3uylMHhT10GVrUml/lpvfqFixHjuPnouXxW7K
zbk2r3RTGP7uYa6e9ys3B508NWSJCvT4oG7uWcRdec95bwrSB7eUh8fGLz2OJEROjxptbuKzvUez
Q0qFp8Xr7D4f9kGlKO4xZCthilj0isqhecE+5dwzlOhyT1F/AwvtU/+SEBM9nSpVeAvucK3PDJ11
v1lee5uX/2hnfyZWp7wkRtOCdORxff0TksWdtnPteFTpf2g/UETVvOyXli/3xsaRaWOe+dYq0zmF
3inNWv/cuGLlYde1ihT8gfPwP6y8yuQ2p7SY4i2x4pJGng6gt+aeYocDIMYSLOO1/L4giT2mxVU5
/IwL48+47OQRkF7kpw/W/J14pujGCIlvynhhFACfXOgjd4QNxvcwO8xNOH9WTSas9U9B9uNe12gK
7AfI5qO7WVFF0T1xr29ru/huap8OElv5boHUsQ/n8bpkzztRi0ZTzNo9fDRZGTPn93RLLUq8a0F1
fh/nNwdw4YBibqjS/dPL+4JIdTGOGOQb95vGgVMUPHsM++0Pof8dvLSvewREYaBJiMCsXP8QGWuX
r7Rp8ahV+T59iK507KhAZbSQoXlDv5tWO7eSvfUfHjUjx8W5TilJfLF/C6piAA/obvHDd8YBQQVq
xP1ndhXK7q3+aT/qFfpjtXfN/B/7DQ0P0bIp2Hg7VN4Sbj3hUdpYi3ubRY38qfuoZygDvQq+cX8l
1QnVaD06zKtMr5WsKYsvjy+szYpYqsUK7QlPX+AaXQgGNIZq63zn6tkM0S5GoBfqLVwDB028i9Ut
b/JDBONqk1sX6ZghRoOm7Nma/X1b39FxfGx/BtU/fEC81Sm7y/kB/dOpoClolQe0Gjkui9Nv69h5
oqBF3meSLXr5FnI1d4rccW7/4sbg0AMdRLPmhhBu2cEQXzYJjIaTh8YydgB9smtMtyQkEnFPKi7t
DtE3IBe6QzIOJ430Qr/MFkEtJlzXEPcCchTR9fgDE6x5KFkwxgvBHg1ruPtnVzs4SF4hjSAUTRCX
cVeo8tk7hI6EfUpbLsAn/rYByNETGpNQxnPIWeKZwSEQMilskjWVBlJUKZJroJJPdRLOsak8BAEG
MUSX2mTrm4YRgpxN/NFGcdjZizAEPqf0iPBbzkKHolR2xkBxkpILyp+AVykmBO9SJgX0R1l7SCwE
Tyeydj5SaNb07YkZSVS+XicBUa4yQ5AB4RuHMw+mZIo6EGaJxJejLQTicxBRRBr7RxxTBCryiRCr
GprXf8rRaOslTFeAWSe9SDaTH4BDwIT/KNgnrOxCFXeoNAVThyPHnxQ8EozVqzbY9xvNVqF/Stpo
I9cfQRC4Wo2zUoILMA2hkHdPW33qMlsr5haDhpPNG+JZgrOZ4VmIPiI8UfilQS6FXVINC7AoMgtw
vr0gX8hPJoitj7pkRDnpCZDJLkSwlQIcNsT0XrQNOkYGkZxFU7gGeOzBBZQSKIQt5llUV7BMCVkF
ZxClgjJoDhQARkh8gZITrKWpNAPwic4jtFyTRswQ0sV3ibtD8wBlxoKXgNyZs0U/T06LFiUYIepR
BxeS+nKYqK/uHcYBcBKp470bTRvc30ZjSuq2vxFXq39w+kSmR7sUHu0NDyHyz+gLk+IqqexkLHWA
Q0AC6a4I+l/4KYqGDRVMd5NkBphQig+AQYPVZt1FDngC65fSS0Q1QQDJO1hNtnLCXTJ/ZEhG4jN2
z/aG8PrjpdkjslfAUOz+fCAlVP5qpBsMFiyscEPGZVT/+loejWm/z+8b+ApyyJkmAki4+X8keXQ+
SilxKgBrulVC/gVJC1AR4qHz3zfU4VLoMNsXboSV9Y17KLTCBNsG6px0Te4G6LEPp6+FeE8ZISdO
QKsQ4InP4fQYY6AbroVzNosTDLM9WKS3ureGtjZm8P1xr9Pp9UB2a4LdJqNTfVQSKgRMSd5KL4U2
8YiYM5PVzGWgGLaSs6qvuubsNO+hfYovIBIGLwaknKzALBmkrP3vI3vhGmoh9geDwIQCVyThOnO5
sWB2KVgmSIgVR6wUMoAsQe4hF2pWVtUH5+CvwHvcoRUkBjo6PurpG+x8TYC6QE9WHpdHfxKSwFyS
rMxCibIml6Y0lZaihpOngmOLtiPCs/IOxjCKgC4Y6NnQdwGgItRJR0NYkCjM+gDS+ELCAec10JNJ
+w9OBWuZIQDZS3HNNdYJMPQZxM0ejEtOisfF9xVAXybHBGNy9AmLWKhTUOZ7XlCZPuTnPENxAegy
gbmiBxQ5fKWnZCu1CGUxFR4IxVCaWFaHl8qCADFgIHLWQs9aYCUMy2QyWmkGkzMld/xK5x2BmZft
Ku0jDO//plmK6G9Y29hJASW4hCabqivzeHNI+IEATdly5RS4qhjSoFLsujIibi5BRsVYCCHYXwC4
cvMJQSTdBUjwGBuKXjV7IRInmFFVC+h0IfXxenOpFII4NwB85jStQMlLMZNl6VITa1aCTlxTG1hJ
I8MY6QQ0/XXBRxiiLERewNRhOrfbImSDSS60mpSSVkYlwb3E1vMUmQ7ZFgxHrWEMjcyw0DiBjhpM
yC08UQMAVdxqPztcOp8rdI+mmHXa6PKbMiGY8oWmktKUQIgQZLUZ5+0004wN4ELI9K2Y/E2siSw2
p8lmhC9L9kjrSM+HDgKoqjVosnO8jFP9axa8NB+mRcpOrqvRyRkGjn4iqad09H8IoYZbh/YPJY7N
tWtW6SOFM7fT2wjrn8WiodB56/uBnNrk7yszwIuF+XvpVIMnmr6SwX06AA+8uZZnOsYQXLSqBjlQ
RE0OcSZNIkNvovVDWG/12Kx/0GbSezOapKMlM29MvfJSMJcdUh4Frao3SVMRj/SOJEV5m4U+5cO/
+DBN8PtBL4x1huCq/FnnromH6SbFDTTMzjHRRsqeLb4wVg7remI74G6DcM9sdiRQNrdL3pONIbX9
4kDRZUGzUSk18XlCJYu04JwSeSV4SBosOruQrZBtaWITlNcB0v8Ho2sacTONGcu8uJP/zeQRFjI1
ndi6NO2kQdSi4XcmB+Zzr1yPSUUayyYEmToMxkDrG/LjQuckM/TQuFbqKCE7AszbBbi0yqlhjbRk
dUIYQIJgr860w5TjxLJxP7/ebVEibsL37JR7hw2i3jG1gUBGqyqAKEJZzNkRKEa5eX9pQiG4inrO
5Iei+vpH4Sz2ZE5J0XN5x5X4yw1yyw8FlfhYSLmNJMZtFXF2NgRAaILjzlabLzyUJW2aRxkmLBHr
HL/zOn39/RoEfpXl7K/mFca/RoYuO6UJKCUh2iiGL/Yalakym1KdW5+FSBOAFOY3cP/Xx0bxq1pM
qjEyCKk8LCIm1NxL/J2s/NchkkawijN/IQI1qS1yaPahkL6lVpIAEuQr83W23RmqZ+GBT1gUN/QK
BXLbjgp9YpCTVH8/g8voPKCNQjdBI3iVTE89dKhOf5lRtVNwam0S/YJtWosLCF2h9/KS8Y+uGbfe
ZYiU2fg0PDVv62P/1q2Nq1ERRKVd6sWUCdIfbphEd7TzsXSXMSQ6NLEyVqWBxJF/a5Hv9krIw0PU
jj7hrZtpIv/NB4KvWaS7bfpxektY0M24G6OMfaUMAZ2EVqX+gylBXsJ/N7dN1ES9JIqHswHs+6y1
pIKSzudFt9yK5xUvgyb+u0lvvZwvNCxZ5ijAeAawgNA3K41jv9CowtuoUlTxnlPRP/x1Xx41p7AP
arZq1OniE8VN+jUEs5yVrf+iTHMfFYOkWfFPHtXnjTJNpfCh0VRkijbzbWgexc5nnmnRKchP/Ljz
nhx7SbR3a82aX/Yq9q9e25w6v/mOdsbJJtunnbz7auRWt3rS+i4zvYr/HB86196xm7SOf3ea4H6a
+fHZ3jq79dar4VSIH1VuHXlE4QmItQ0uQQ6YLnkFN0+Bfs79cXwdc3zcrHPq6GeqTNPj61X8iv/Z
7OdfiksJr/1St8Bxh7KuWHgbMlzO1b3srcz6uzoHmVFmjkZq/VqvMQHrFAAwdLFPldLgi87C4Dqu
uCgrU55EwojU3cEek1TsLCktoPZp6U8bDTHX4khJphPY4YmUql92yEEu+A/3LAn0IKzfo9UQVcuA
jOt1hrIDUyN1oIIKscBVqSWaY5n7U6ZWKqEiDLHKu9shpZnYQBjbUMUICLb5iqeWhE6w56aXcGZV
fLeFTIcdge3ae2sIXVT2WHspOXR4ojl7RnPgrzPN2VmUWSlau4VoYttXvNCtPcUR3c/Rp6S8LEeR
GSp3FMg19MOYjwL5sQFQGtOPO0XqgJfzD+3yYO4hPYILmz6RZ4x1fhRYUEKRWGVyyge7AHdEdW97
sCRG1VwiQ9fM4GV1OjzXBqzipS9nPPbHse0vX54+svFEtHNctlo/Tm9aJdZYs/PI8ev1OlVOG2rs
wUPPkeqY2EO9skk8zs6zs4aNxseWZ91oNeZzapI53swFbhxxTlrQQSculDOubsldVmm0zRmWHUQ2
Xcbe5Q50VCt4AL1LApV7ZFo7J6mjGpzUE2qiPwF10RH5HpphIibZxxGN0Kbg/189xkQwll7cpRMY
rYVmIc8OfgGkH49mNhQtgzCvL1S/wefgEcz+LML3MH7ZFr/MlNMdbO763V0+qJhTsZ2CPLmn8Cw6
TAaEnqyCnw73g9F6OCcuWYIVzJIlgk2U45Va5hZwJ+g45j7VfLBLwI1iQ3q/VDaJVuIov8xOjvPz
/BLW/MKGAt6JVlLC4OcilJYq3UP4dCUvWoheqIe+G6+wgNxRgQmFZfBeHHf36dLGGXUkKa5e3RfS
Qmc6hJ2DbHit5/m61jFnzdkgPy1OX3vni4pjbzuMh89xeQogRc8QxnL9Wfw4GMfH+rHGshUWhUX1
HRQWigYOf6pyFGOTHJv+eaG+QKWZCu9K2OHdkmI+ROTQF7m2C/Vz++gVnoCz5B6bj2aBskFVpPEy
/5UW6735F5AsQBOC1k/o5CE6gn2ktzOIfom89zaAnRvkuGlpsU37F1zQ05uFFCumlBqmb6s1HM6f
9sU5qTMtLcgArDBSj0FC9/Ic+rFIHXtVL/GRN6CQ6+Qd/2iK63+DLyzaSgccjAl7cUrpO+zc2AM0
9nYuElw2AKudpxdkfUgbqejaRCPIv3m7oEYTnRotn+2ypzeno5KHkLivWrGd+xzeaf+tD3r6F+/M
31Ak8G0eRJh3H9HdmzMs2AXOlJ48zqfJl/8Nj+iu5ub51LgW0dHVBPjyhRngazr9Omjj//e6XZ3a
ZDv33yFJ3VsjF8mU6LiFiAtgXFibor2uNntcN/Q0KCjJeGL/i/6q+pAqh7L9JKeUwKRQTLkYU8Ai
+oB40KLviVCgfL9ywcoEn0HllB0uRvKNV/3hsIVtKBEOU4aLii/n8XERv+ogfmAV0vOS4dO5HbEk
b9qeI6PLbI2JIPwfIGjJpT0gix+Ti33S4jdGWOKIKmvVehRLhI9wp5sV6UeC9z4msNGQjXk4GMjx
Uh+HsBh28xZWImSL49WxhwuDNC+yVHxhLlEp3tU12rt6bb1DOubnksfzP+rCydi/BnyFJOGiB29R
ih60V2InRck4QbI9lJkv2d8wb8VoL9ml0dOuehTYc/tpB8dsYa9k5hg+ikKoq639E7UNSgk1lxC5
4s5r3c7zXmtOs6doysKWyZZNQIIco4J5965Wg+0l9ssDGBNYepVeY9SXksiRLToBe5l6RUWSpuDu
hDX3e9JvS2vsMFr2w9EXxa2oXVAWfAhNyV3nGnSwUgW4MEXr1zUWGTUF9rZP9M84sW0jN3xBLCfm
ZdpoVIetr6L3CsuTLaXZDFPemtHhsPNs3a05+sdfPvXUeFrHzaf7q7AXVy/dH8W3Vm1Ik7gRSRmw
7OfNSZLxFUm72dUud8l1I5dD9ybZBbo++ieSi3T2cZ4den5TJqm05oFC9RtYrEg563XZWVOSTcMG
fHlgSmJDxS2KAIrUyxxalBpQ+qX5Sgqd74r5qZyjlFhxm+ICxapQR8H8xBMhhqTBYvcDkxCYjECn
2FUtvkq2PoStH0C6F+VnFPXDRaXBFfyEuBXTf53ufWn1ahnQyVRaGgpN1s+Smc37ZA95dpmKs4In
3EJFe3znPZRhuY30ngIdDW4s4qX5BHPSN4jzIAkQMI4dWkKR6fzQAT2Iy3SScenxeWih23uZ5zy0
2BS23UankeosVOsimDJ2Mti3LmUhoDgKHlO0dEHcq2eLEUdgh+QgMJrqDATgajwu8xlcftiHICc6
XQMpXD2N9tW7RSLOioC1EOjyfyGjwtq8XY0UAIvTbvCLTF+glEyFgipBDYMO9SQ4EgqmJyn/lkBs
CwqgO6wnAMLonfWxCtfezat3igS06nczCS5DmNGgv4D5kTgzhTqxJlVFN9tbEKarEMvEevrOuy0W
KrESYU3/LngEPGNBz3kfkSAujPfuLs6eCpNUIyG0SCCFmG0/i+b21hmSl05G77dlBbKNy0XC8pzZ
hMmTYnbhs/jy8q5zWaKab+zRz85OaAE0uo4kYIBLpM0f6xSOwQ7XXg9vSh5OD8TrWkfSKFDRq49b
dqcSlllpZZr6aZz6aPo4IpnwgDpWyZfyguy/vqTDnmd9bnE+cy6rEWuMs4jzhYoCREfULHHfL05t
RMsmm79KVAGDerRc/DzsCz/rXVpDufl7y43YcFqyPY3pyyGJkPqieonO4e6O05dkPdzCt4M2hM51
GyYot2OndNrj6bRxtSL8YPxBPk/+rMw1Xi2vlkGBjWMzCHh9NnY/lrMtIhgNdKB+CTesecQMTDR9
/1eKodyGZAuELc4o4RPOyN3jGYKvUv6SIaRvgSNFTDo7yF3RG0339BSJwavDQG2GcWuWpvhr/AUw
jueQQrkpNcRbi2sGoRc2o6rpNQl1CJNakB0QtGUI8gvNzgMmiXKPhUDaf1QGGWbilH+1zO/lw5Gz
9mTWIJOPIzle5kMkU+ryDMdj7aQfzHYeZ+6DMZVXKYt+DqoNWgVw3P53xzB+pPxEtlU+HSFe+khr
q8NZZCKg4tjMagJYZ3dIm7jUEV9tzsR0/VarqiBiPux/gz7EuChSDFK2plQEUds3Fbjb8/lvKgow
MnAcvFL/sOcPhzhfVPhpEV7sz4KsVHAb4lW38bgd6rE93Uj6t8w6oMlNoyshBQ5t7QcCtHtwrVcV
B/NIWv4pRJTmEvQHRnHi0oREh1kgU0WMpU2v0/Ab/tSauq1WS9N7nnOH1YDsu1Nw9/W7RaUeUVc6
87mM8XjcYcSlpcHL8djHxDGaf1VrTm6TyyEfaSM91kS+Nd2lv1Y2QOyaQdtr7cg3p/EGozllcdO4
wDjr2gHpQuHh8fAhyywiczPvkia39e4V/+XsABe0N2umtNtUHpgJQ6U/c0PSjoXgQBG7CtnRWIET
2eHUeD9FhHp7gCO+FG1L/IRT+RLt6eGypzWOaE5qauRjoc4iYRWCX6kaaCU8fD64LtVwc2O2Lv4y
d2AHzZI+Ymnwh6DAQi6VRt6ohswIceRSGAOngRfZWEMnRQVY8HyCqsk0v7GxGEn9nlHExuR8OJw9
uXjrEmrENId0GK9G81auSJWwmFbFODFjOTO8QrGPjvR+IAdmZaL5/NkyIyxfkWZ9xDzyGBE0cj9u
y6VjVuo5p0PEnZJPRWRd9KDuDYzpu3kwddKnyc02rqjewBhIjaj+mtUY832Pu6aI9W4PMZTzBoMJ
Qcomv6OrkLV+E1qZQ06rwrBX6srKnVVMf8MnRHcjfTfdt+m04nNxP0Jz5YfWgAjWE7O+1E2u+K2v
M51i/G0AHLwjCNCL9loROG1kOXSx+tQlnt7S5x00JfSCNVZSq0Y4RWJd+2X14rsOzquc93pYyxxt
cq2HN/MqTRkNHboFJMkHKI99oYmyST3d/Vxe3dsjUsRrTjC5ur9LVBceXNxxpPjRRJp5T908FH/o
XRS6yyTJFEk4pshNvQZbP7+6ok2fDxXs7sYy4RX6T9OUx739dxZm3WxpT5JnSiumOjjl8de6tNHD
BTy49O8IbBAsadtMZ/aMTXQ+l+d8prm0sCcak7HOFS3xau/g0ZR4QJ8QHi+yIrRsdDMebEMv7m1H
k+Xt7Hu6gB/oFFHVEAFj+9rLE+bpTuV5Myyj/R18/Hx6YsIsZAYyIZhNQJHOPNL2CPY2wJhM344m
a7rkmSFaCVoLC3lBSn6dmrO0OmGAnyH/4I2vJbxZf+VgF+HpaZkOHFUPfci66qZjV7uTtjasXE9v
ivVMk/83GxH5Tz3/hlZiZ4boHv/89+Q+c3cvr1Bzqi8QjROYZYKm27ZZxTgWtaC0cjSGmpJZ59JB
957z1iaj74q9dCcfbB9XN99/gBAo9NIa1g6s4Cv2a65wNloxhDoAW4S/EG8DG68x8P6NbtMX/weg
gm4Dz8xCgv7vZQYyE2z28Ipoy6UgBBPLBCDak/SlSaXJlfF/uBvym0rRJVTcVqVluByZmq+hlmXg
AhpUXusOa5+iGLuMiZ7jXcnJUCzzicaEgFesD9d/4Tr1wlv4c3FaQAUbwrGyqwwrTSVfKbUCWSNG
WcV07PbAxUrKaLe+9gUHybdYk3lcc/HphUu1hG0LSIrNyp0N3uTj+JFuG+FuISkl60u/3v/wQiAB
VhZLnihqCfTKN+K45fidwmm1P7r56HzlJ16tY0vz9NjTd+0zsiz/BK6EJ8mwyjIoOqYbULrzvzsV
aEPvacXd+ssY2O7hKYCOw4Ivw1tJv0ufChgx9Qg1lLr7sATRz0ILggln4hCFRHjDnvQqqEhiMfkg
21APJENG0113NsxAAfz6X58e3dQF5FaqERBe8IYnAUXZT8iLFMlkGwaDQiS9mRx/tZ5QdvWDrE9C
8CTlDqU2RR9RvPVO6wqUVVG6jhRShXp2KlmV1iEXrOSfnvr/S9AU0fDUvb2i0oOXQa3jFWIC1M05
6ceLCydAnQZKZG1rjUyDGkTADlBkkuWvoDR91Pc+ehE1sVE9cVIrHf2mD9cLFLqrSFhpRLRw0GCW
MH9TNWVffjApTlMUeKKQNiSDp4oaFZsMFL+0QxMQ1SivlISIVFgIyzgW1HPIATDOgB5JAzYuUYci
0mejnAxhOKPdt6Vlu0/r9w8SpLttBGd2nNCaA830AmaqtkKJ3r/DQibkdckgnRPFrmT69iHCpY+t
NaP5B32X3D3Cjuid07YMOnzB3TXyzQKpqOgH4702QeQ8RvcevcT2/YlEEekxemui3LRDfNtBzzK+
1iGEVxBQxMelZ+vkS9YbmeorhHgGiq459yXi2BXKqSCV/UG2fG1MthS3WHVBzkLusb6wi3iJLDNy
kCTZyKmR/pTagb693RgYMV9EGNSDyrZroNYA+xBGfGGCuN4IL53wTiuWMNEc2Eu/szQKTCJD8VU/
egfSyLoNOUzuzUYCC39LsV2ah7Q4GZGltNyJNJtUjlAuJhstk25QFeTiwJ5IC7ChFfHt1jV33WEP
p7kUWBV+DI4RvpAoWHpn3lF3T1QAJf91ob8GymKavzoUAVdIk+dIKarmVSuPKCW6GqNzJrrQ599S
XEOOB64ZbpKcMVUmKe74F21UoDLn2TG0LFCrHFVRJdE6k3yWAv4qJIGsvTBXS/G0zspkQFX5o/y2
zo+cOPw6lveLBVjqJ6nuFm/RE8wH091/AYvQFQDYREwlyWEUqCQ1nG9NWoEq6kuDtuxAfxWsQvtV
dNvY8KhFJT2NDFMIgExBD7+d/jsy/BxH+35Cf0UyqFX6CAS7YvidvqbHcTLOYZfoolUvlmng5G4f
bqa5gwTnPcmEzBpJ3cjBieqhWMscxkR8HDMOBv3RY2aMsmKCCcvQNUP8Mll3jZhGUKwC3aQbFU3w
HoFlRL8Q0iEJrmSg9xACYlZnNq2uN6/UGN6IFDWHhGeLsMes5tJpZ5Tu3roFEF+JHuVOm0wyueQe
QTEsWNwjgiASp+ndLvaB5iGgFkv25xTGzWORQPgNcFOyi4BOeDaoqdE8ZPZX2rp06sgt77X2905/
AP8Z3ubHVdK5tx/rJIvK1XHxms4QP3/YvwBgHgF2xLrR36sg39aEgU09cAFkXTJ9xNCI/lHklt6d
jEuXGjCN4FNRk9LD3/ncpfxki1a1i5hyHFXYpNPWECR6ay1yoXQAjq0vrMb5BdNDdHHrHGN7uypR
K2KVlKRA3bP1btQi+jMAgX/7tPvuCw4/TD7+h8xl4ueGiX92b+CnwuhfNKIT6lqjP9qxdxokI1ro
jo7zPORdQL1fhwxJi7ZxLDA6w0+ydB+jg2xYsccK1fAOFKOKbEjvzOAA7Q0oH8WTjHP1r/4Zt8s9
9NUG7w4OIvfvbu+jbP3cvJJw1WN6VC+W+ydRPhLvgi2GANqp//Fx/6U3E1eo6ImD7yGJ2vC3yXQ/
BNwKMnKMwse9DPLe13kgmmn8L/AaQqdQzri8IBPSKCqp+F9PLjl50ugFh6KTBPf+q5cvw4MmS++x
Vuh4W6HFKfaFuiLmMwA0XgtsPDwCmpzCMAYhaTNIjMnhZj2JnX0Iu4jsHDq5Hx1uIeuRSfv6k+x1
eL3hTDNBTtT7nKHYu8ic78efXqFZqtAO1XneGzf6gjZ4u/smcWu0ZukiftydkUnENMVbdMv7maeX
Bx4jn9CkV0ib4PHoPPdBxX5CCaW7IYq3bJZIykfldskvwN70n+5uvpu/geEVS+W6dwKEl2f+vRIw
3OSE2ggR40BBoyDRGzfj5nXxrJdOTLnsGyWaKiAZApa4qGWn0KsOlDGo2NWGgg6FJWU8wl9Ua16A
J9ul7geFUSHfDdKaGmrdnV1vT0bA5FFyeMeKMBWy6qjhkMopNXEPjfKelEv4pajm52Ncyhppgop/
4YZX/EJUiE5kA0pR3qv59JhFX1kTSAHKnWjSHPcmFRiO5iC9dLyzT1rpL07/PQ6RRfehaU5369QT
wQ+ZnZDbm7nKwO+GqPc2xRmWXsDOVe7gaw0pwwbhoCcaLm4VUEDB8cvJdPdyHiFz84tyIQKMCr7W
Da6+CdsU3JX7ZcgASZREBfAlk7PdDAluaLGMb8gMZosDTmDj6XQUO+pQrubtzNq1Ls1ocN6zaUz4
HNV8jd2rQZuX+ZvvmveJC+RHB9YawQXY2A+VFNV2stNS20SxA+1x4cTAU0HtDD79rHUjCFpeNvF+
vBPmruqtI5qR0oY0e6fx/wTUywwbt1IGXibYHP+Zcj4slf1zqx3ilyFqr/S+4tOLU3qbEqhUiZfi
9QwxVH5CnsXkg29+TilHVIvlmdFlGX3Md6/iHRBdpGiIzQ014pMUgU6tpFHevOZ7lJ73K9qz0jqv
RIhHzoJUEJh43qk+2CZ3iQ9bhquD3BwdNvsGRYvBm0oqarR8uqcFt+BWL4Qljkeg76pn1HeJdlE3
45Xh+16dDA5tlg4Ohf7To8nHYUzNzK9/p7ta8xXVas0qNVYfbx9mI7UaIn9IDuFFoi7TlvONhDRe
R+LlfbTm/Tvud6H/oDULTi0S7vS8e/i/diW7yd8Wkph7lxHodH40eDhsMrvhnoJQ70IG7OHPKBuu
n2BSXYLKQD61VHNe1ob/VnjXNB75dmGHXYIVOsNECZqsWYwwWKJca5V8bUkzoq3sxXMpNKBZ35cw
8XWCd0fxlw4YcBzf1DOSH4FDBq57UGSTwi1P5lyW1pqam6BSa5wjDGgKn4rgoJ10B53dEE3xrtnF
GSweqwmKwJrMGgZyBK8HUhHsxXYFQYcOHETbis8F2y7wbOQXUUd9cct/yJV7VL81FKYoN4M5W0qJ
RNkaZYjEz9aViKP961+XX78WkEGtQtHe08KPFrOdEkeF4xUUC8Gz6lK0gm0o17w80GeaDJTFmCuf
xjeB9kpTC3xUEC9a8pSNB+ACUHNYsofsUtmUXCFURHwdsMuh9iuFLxVnU3M2cHjcQ3vXPfvfhVK/
5+GWSFO7GR3LMDEgB71KWAsrHGUXWt2+cdjIHeSSuTlldwcbm2KeVsnJeHeyxeUhHaMaL7LEex5X
MFX6r0JcdXuobfuZ/mdCm7//EmNKjRl9WCEb8pDAkFMhaHB0wDbv2E/lhkEjtzhBwMN+Mdz6Jfc1
LTp057DpE8VO4O4h/AD5AmIpBmbrNKhW5m9v4uIbIbhoIqh2wmrB07/xnZsv7JPbCevnn6AqAa5D
owCp1uRHqgbkxPiCjSzdk8f8C0lXhHzKqqBsafmY260aAuj5ZLgV9JEPfDIz6KrBL3dCYYruXzbT
vnuCEQhDccQDXaJYUcZpjBFJXWlPVRXp9kYOmb5T3ZTVS7DvrtmUilgxr/gYUo9w4hU2qSg158FI
lX9q/EyT3awpucUsFexKvAA3lA7L5jeSX2lMpPR4CN5sVDAWA42JRkVBV85JyERxN0A80gHSIOlQ
am0R48wuoLAqNBOYpXCIBcJPB8Vre/JeLLxPWjXSE+WK/bkpNsw6Jt6B7I96Tg+kHiol72IQ4h75
+o8IqiDcAr/4O3FTEZNcawno2ju9xnzs+4RT7DhoaZWntZ40JZRvaMxd9n/8YKi43MxBCNdVpwMK
zTl2UWVZr8MemR+cbk5wsEccpUdG0Q+XMMPg5vQWf8UwivIWtKph1mnNp8q5x9MbHiUwESsLLPbr
ATa50ymTA5CTnz82sLSKKcjM6ynrHnsFF4dqY28sogGQU9EiB8FncZatYf/ayrmgiiQTvOkMmmCx
80roBvm4cSFfsKVeggIt3V8ZhIsqT+R3pwuCh2j9QwDAH3xlvLRRGpCJgUq1bfnkD7SSDM1SMFJ6
A1DpA1u0TkIui4BhId/gm3AJ/nknJV/Xp/SiDvGSjkSTBB4m4Ei1wMGnYnw5SRLAl1SbNWd9DZa6
sTon9k6dyoy6BunlMj/4H/pNurwelNLdIplpaDrew6eTCBsohbtnh343lQBekPznCgVQgb2ZpQ61
toLYyS7oXQWem3oz8rizVtI84DDtozygnng3slMzjCgdTDFHt1QN/87upjWjkhI6tbJKJFUkYViT
xtdyVcSqHLN0T84Uf6VcZRW2vKDt6/vFFcokYuOuqa89P80okqmsSqHgIgmHHB7kgirUzZR7BgyS
QpzgqBP1/XdEMEaUUyBpQ2GIpKnfvGym/VD7W4fq9MtoxxgTnsChVsUM/ywUXwoTUPQtHnbCVkfD
BSJOaBCdM0Ujsj0wlsFB5OJQWgW9QMDIqEvRVJ+athIcbvyg6Z6Yc7hbc/7sMDMXeeyVCVaOTU5n
TNUPo5tS8fpqP85vkA5jr09BTqC8GPHRhid12Sm6PNyNne6qC5i2fbb4v5IJT/RwBLq8+1umInze
bXR5sLt8ziq3B5RJGGaAOdZkgkxA70Fgdx/QIuj29OhyUc2GZ4pkbf6+6xRnrTJNw5MeAtb193w/
VWyNzUmtT2UM3r3gEOihjJXsjoAQHtg7sylrPRISjsX5WMVpzSVzSkfVFowPMmU3B04eqeYSTBnF
088I/T1yg8beyF7p7QzgQ9l3avXQaiZGTzUtTUGAgah0awbAqeLmYZ96eimmtLfzenD5UU60j95A
SUiQCyUkfeqoQ8BDPJ+RaqDQfxK5RxutWJ5MDu0OiYdQFRU+l6A0YM5o+lB306Ufn9PX03SUnHwL
D5i2t/L5boyqd8EF/PrHidpfPr0cbpK49g9X24PE2GCPj4SbHloVJovKHC4BICc8fGFPqqHSIQRU
ovRUtfu8gr8LNBUKJLdZyIi5E/8h4Yx3mmqHVGfG7ZfiYRjsrta7EMq0dCHN9tUFU4kIoRdJBlu6
Y+bQvqGP1hcAqgvWGhz9M9NUIGvNOeMa7om9D3w/kb/5QJF7nC2lcmJcRH1lKI3c0vl722buMCt5
1WM8a3W3ntxIkVhqgLhbvo64oBLd4v+8Iv5/B4lbN29V62lmx3/6yuqd2ldRsqx8sI/08fqkLjp9
DD4nCDPO13rmttS33iazV3c9DBUel/YLeGPENeI30HeL/BVemrwzLa0UGtinBlg5F/llMWxpeWhZ
vqfJ2zQ5KKYXr5RPJx9PsduL9uo01nKH5QBRElK8OHf7gPSYQ+6QivOU7/eFrQbn1p2TZmfHEs9X
2YEpuxAPm/yekgMKedNUSHSAp5UjE6CkqzJ4YmngJlnAI4Aj2YZOgQASzCTFSEj368L1RfYfi73i
/5XQcLmJOSx4+KKqA3S2uepHQ659qIuGAGAIbXD9GeO9Va6LVIDMBQDLmbXAR/BJvCv8SqsPPVfy
uXdfX3f70n6TwCTTxsF02Lm6u0Q1/83eklN2NfsT740QajZCoYAV8EGFRv5Z3KNAGEhSNlNzWbNZ
PtIMYJb2BRQFh4dAtA7S7YoB3i1hhQYNlJXVe+xRDkU+MA0n5evVlllbYKaQPTmFSIVgtnUY3B4z
pYIQ4GpZbKGB5Dt8latgs5UiKFBYv5fAB0tPYhYmptnRNaZIqRO9bsq1VkzyBaueaT9G+qQvCLQ5
FhngucHiiWTx4hMuFjSk4y+vFrqNuKh4Z/iueua5wyNUrZnEDZkGcsZ6HFgfkXPcRUHBhNVcNBQz
rfAFTSx5AyrxKIZLL0xvx5eQcqkvp1JpA9KO/5vKXCxUGKeCINVFsRup5OzakK7o26WdYDrqgoFP
PYpaUe/nR52ETnSB4ZxhKfEW2gvK9ODFqMoWJzvmA3DUIEEITQaIlYPYbpOj0bbLMOotRPRdDAZr
tID/ipE2d4WE/+6d6oDZdEbY3VWdtML2Wv/0kAsBUxcPz1R/GUxALm0SklBXnu/hKylwsXtrEMqw
hplH9gs7z2lqZDgTeZQ6kqDKOSrxr/BBe4boEhg5HDN2wXSbGhSc1LnFCPo9uEe8mIaNnrqxi8Ei
Jy8NQZu03+CN0vYSTENxkqTIIlfpQfOtfdoeRQR0WU5lKi4Qko5pAMum5++pQIJTxLiJ0aFPkfes
E0WwDHWfAAdcP+MR4xanKsmommuXitGog9FH5VP3q70mFTOljQZbPBv95hsoKN/gkXUp1Y6dPgEk
1pBust8AnBQ7zE+pE0bdWH+zOTbPTe1sr6BL+osFoFYJOkbsgDLJMY6e9R3HOBgEmKkp4blEQPrM
Cqs6fQz7qsKwPXunMmuy4Zh0vq0kXQb4gMIcxcgqVkabbqQy5RGMRO1dRjpZmQ05dKoWp1+O1drz
sWQdmTrGrdKPTebHgtiH01RVmjwpOit5ygto30M6IPqb+aiXcjcwDXwVmeXm9TIG2iYpX8YiKpjT
bzoFcPbUWPzL+t2J6TLQqEfdaF7zp8rgKlKnmbC9r5cw+q9QVl47xL1La2zy1HND6pnP4RaPyjGC
kEQYdD0iHmm14k7cmbZ+Lp0rxbsi8IjuFr9QYRWJzTA1dROwUqDEuO5YCSoiD542j7QR6SOe9v8Q
dWbdqXLNFv5FjmGP3gqIICBiF3PjMCZih72i/vrzTHj3+TYxyY6KNGutqpo1axbIgKgRmJEJn8I6
reR/YW2g8fnL0Ndn8lAaGEuwy02mjGI4n0OlgoFccJ30LHuudryjN0ktD6KgV7aUgw/Ju48mHxvx
wCFHFkK4EdlnOeG1SxLt9jxcoqW4t2wniiAJVkxa6XCAawJiiGJXONsh/EBS39i3VievHoJ5JmZI
zm65uHNvAn16NFnC1IC9Y2WDVv/SxfYt613ez+eIsHXqYl1IYnKBj2CjBqMwg17oeZgmWfY8gQyq
IT89N2jrnOcmN02elx65s8/KfZ/jhXGvNVSK7V8EIcavHKcMo0SrPt6hR95gQH6ejKDsHUelO9WA
3S5+1uJLwwEawlT8d9ERWl/yH7hK/NNZKyiTrd67DADDedoXH8PeykuAZPXlZ4i6LpRatFGIS9Ol
dsDQwIrj6yqnr08DHAI3sn3fiey5Lk6V4yHdgvej+77otKGuiCb1cMnm8rs2Haz4qEWaAjhtKVJI
SrtUHcLJFV/wY/L5b8LJk8YR9LozKaTO/OaGxclpnIpgIDKBbt6RyDm/jwVRSqEmINvqAI2RUMAV
4UmcJxUJ4WVwxDMHvUuU8RS8/qO6aSSLi/dvk/el07lyqc8UUYieVe/d8SB2+Eoeo0Ic+3OwhT2E
S8fzBb3xjn9R78npuwcsfls8izWjAKOxg65QY1moIc9bzG4tKML0HgBYcLYBwWrjYpaTVaH/cbH4
lIGs1ZtNhc1U2RcDgf3lYwEXt3PDbbr1UNNGG9AG+Ll2hxphGmmqT0Bun/FHz9OQSmWS7nz4wbz1
5L8SGBQ1rRTTUqbIcDvQHO7VlafeIDR0tfYYoEISh0C6zZb0fKHpqIyrHoZ887xZgHKxhVMkQyk3
p1jRtJZpdVNPFS2DEvbLHRCux8ZVoQc0jFzeXolOmdx/bhKOEss3jnX3jEtX3BkGfMXcQcmrUb5C
k3HWu2aXYXI1lTdT5YOyZxtP7uXZLPd39kikY91c/GrzycJdm14iOaHF7WWEFdytonNcTuYxS4Fy
ERpcZB34QPnhZUhbdKvm+zlu/H/27n9pFtxIpn4biPIh9W3jOT9Ry0mGLxhRnWu4LVYKbkyxBDAQ
FRdbuLGkZTqlSFNaLu0zuGPwlGCZMF/nrFRalGcgVPW5YJzUVC2dUBSRAMq/wlC0iX1TZ7yvNPSh
ToE5t6yIwoqX2Rr8z1GXW07UCtn6PaiDyIjd8wLbVBlZ3WJ2/yOniszEqnGIyxQxNTh9UbE5qn/n
i0Otf5oOujHLCbSoX4YeQwpLj4XkzPQEPxTvk3cyccOJNFjEN3BlZSoaVK1oki+XOk3MA2tWOFrY
IyhT0j6lzm8xEKtdlZwsV7PZnd5LM5LX+YE6WometmjsI9jsWpUwXuzibdW7YuRd3PeWtaFOqZPW
Jw0RXWIysUzddHQY1kGfKBdknOSkOz1JrvXKYo7rMVpzdiJjch+KjUqbHC/SKeRxQwlvRSkGEmZE
D1rURV2osWiXevfuwxP4qmW7HGo6atLjLwCrFEZf00S+vKJqRc/5bAQP12uZqMUyjwHBGelLWV/A
LCiN0YFoIdCJqcn0FNtCsQPKMtPFUA2C9st0up3yzKPTPFq1i/uUXlolsSoYkGYPma/qVcJKQDr4
yHjJOCzy4pECpoyO2AWvVGEMQhlCUSlLHP9BPvkbgynifZ2QW6aAXjUTmvmIGchPBPDlbwG9kBQX
FIQFqXTIu9Huf4TMioSsMGAg0QDeIxBcvWogv+gg2KPaEWYdI1ofnN5wzRqHlstob8GEHOarmSbJ
mzE3WrOWF0H4haXsV87cr/CO4YjIl3E2QlXmd4qbORz1RjuakzAUe8hCI/lyZhyEIeOVV2mFHqKG
xAcU8y+PmxkPGiLV3n0CLzRYhM+MRduwqsODe7XaLeeaS2FSijYqf7+oWyk5h+ewYSULXfQWMpYK
tb6yu59sTQTfuNiGfyc6TToG2e6+Wp32ahBJO9Xg8kZbkm8P4nb3jtDEJVRA+SOuyPjQ/clLQnAY
dVuE6alDlrIa4qA0cSIlR6JNqhhij1R8ZEimJO372o0EQKQ3LmD/h5tXRBoqWpATTcwBsZLcZCeZ
xNzjeBa9TMcwWW2cUtuKZqsjSdjilao1Ee23bf5RdcqfgaTFJr2gl0ChASwrbQVsn3M4OmPwK7FN
d6KEQ9lUnav2RZSQIoVcRC+C2MT+UEI0NT9iHG2BpNm54ghlW9X7FTlkZxYx8MYKOQco2hsCXqb8
J5fOUOwpOyVoEydc7CptlNgo9kxoEkivVle9txRSK6QTKQ5qzVRBvCg7xYOy3v9afGncIrVZtO+R
Xojw0CK8JX3Dy/l4S8I/2FatG2IJk+9icDKqcrThHlxZzc/Dg9eaHbwniwkwBMjo50/+QbUvNGJn
5+/AWpU70FKgpvNH7YzCUHYocESoxAk5ogy9LFM5W5aUPNoXylUZ6Hszh5UlhwHi7BEzODv/zU+V
UQqvVjsuoAUWDzpvfb0IqLehrpdOB+xR/8Qyag1FtEJ1Ny6q1V65fLPiFl2k4uJV/DoVcqKPodXr
H3+LTnHoXxckJu2zTVtmM0O1gRLNO9c4t/d5D4Am+ji6LXlArniYMURBE4NWil5Sc8qRynbnRxHr
OMWGNYK/vHQhlyMjnt7mnGZFvwpclUcqUm0/P1q8kLig7d3PoKLYnwWKQYKDQ8pLfg5fVTAXyQwK
HhRqiZ/jcdXkn6iRGBgo2ImWaTlBO1dIvvJs8sO0MbJ0ucBwhWEU8A6YMSWBou8pZCe1BTK55bXf
Rv4Wna5mDiIAYsxTK6hZJ9tWHL/mjNiYaa5G9HftkVwq8WyxVei9USvnETpt6QoQSENY4092hBkw
hRzKMomZJW8BXomtVaQLS3aE6MR/iKxsk2gc/zYCkwIjLSpEcyjz7QAYX3q/GkxNcrBcMJkkxSAK
Y8umwGOWzE2HlXhIesRkgdWHaelVWE1ThK8LxkGnzLUPSBhoqModkhBYExvIB7FYy9WZUGLxcN8+
mbFwWe7iginzjH8h0QJqnQn8Jstw7qVkopk5BT3+al66Il7DQJEqBc/oGw4c0SsW/q4QVJbaIMBA
oDP/nay2qjIU2ihoaXVgg9H13sPjgOBPzEnk3MVnAFiUw8+BwJyK5PEpgDnjTmD+YYNDZSZ1oXy3
QGC8hIPNG3JEVb5lvX/l+BX1lGCNq7Q6MTdE49TO9PBR45pdoQJAVQBSrPjYG5DWIiIqDlRuUDi3
xXWRV6OQXkBsETAVcduGY8HDsUPsN76MfJriCZ0Dx0bX1wm/fChOUdgm1/VpE6LjAOdXSdeGc6F8
5UNJ1pXdpFEV12jJrhJdc4rf8fH0n4yIrZEfvz5JW72fWufhkb0dYBBwiyykUXt12PM3OPMVk4Jm
v0GMB1BtNbsnnq3Z6Tx3kyn1qwQn60Jphcr+VPuAT+kjO2m+HNVBJFQy6wCqoLjy0eRphpdIT7W6
VS6ufjt7GhfNng4GehOQvcrcFRvI/ZIT1goFGesOvfvtKPuB2JSzDS6znJkQyUWDyIszpkJTuWoa
kNxPcm0JKD+Tw7mR/I8MN2E434CdlcvQoqS1QsuCMNsGb/236e+SWNQrSgisUd2O9L22llmBHN0Y
v6JXJK5CC/6zku4K92Sk9qGwXnHRf4SIVlg5CuOJW6TFpU4bo6ItDlgsCWZxOrfwbu/ukxaPLU/6
XVWRSbVSNnoH64TOmzZ0Sh10W8FWtU9tLDZggVtWLyoGhprJsgbyyuSK6bO1COEbuA69NGL5GUUA
95/j9oN391/mm19w4f4ZSxag/EueqFKfRcgnA1DppqG+y/coiLtamy98zI3HdXQk2VZGjF1wJLjh
H4ColnKZlTpHpkaHOjoIT6gx/Pzk6wn4Moi6yiIkI/2nMIeUvbBRFbDJFlz4zrVzHsERAWZ91k8B
owqA1dO6hFBjcX60BONvUENDnpsvR7oqNEhpmzFZvLzSTKap0t/SE+y//XZAs39yf1mnksPxJ2UW
e4K8FbLq0m5DnJD1A6RazovCYV0P+V9SL3jhoMiMCHvneUSCZILlRZN7G+j1Gc9gZHS5dOMrXAUZ
Xw0ZFSto04v1cdx+8YsE+QL1skTXaU2ExFKe3dW1Rx8VuWyF5aJkaRE3uPjdR9gaJ/1q3KREnl4N
05vZ2Hc+GFb2DaLZoN+C7qisZ2YDuaqTaY7GF4YSW1oeGiSI8yhG1QRcFLKntC3egCcLKUagw1OZ
8g6MmIvLP0HaKmKF04E4qP4nqTVdWip5OHzpfRIP3MznwKC2lfbZGFSZUx759VKDBL66AYwaro8u
ufCFAmGgTZ2glTPzTKUhmJpbT7Nd238BGEGZwrIMr6jI0+sU6cwQoL0pe9Q718x2gn4TlksOksAW
mX0+0+hKCKy4IPKXmA46VNIHanyvw5Pv2ORC66ro9uKMMBB5pYax7q/iO4E92smpQ7O7+4+g/md/
YTXnKY2R+AAiwz2JRSW+LjPZZdDrKZZdCLYMdIat/0I0rvOb5PKtW8yusATsKw6fAm/FkHoU9w9B
On0YTSVo7EH+DC3J4VrNGZmzHEPuSxFzCazmuhZtEnV6/E/oja6PIG811BTsrSVNjTnq8Sb4z2tw
dkRGWltlEYHy1+W+nNazOeqFYR6u02DjYLd6rVXzxplXPYBSE9hjksDueNvJiMKKN0SAMA5HhQ9N
D0mcDAprSTmC13kVONq7Wv/Cm8pAWVdKxwuQDpsmgzsi2UrzHEo5pS0rph41wzBj4jwRQZZdIFXu
tiGWQ1dsoE4TFHsBKlAxcQywh3wdwl2seq1j58Jhq/ir5hlOeyg1kweVa83VdiyYsmBRY4MfVs0T
VC5LL0uJrceey6NQpedcJl1o6Xz2NFVCLVAdbdTQ0/0SHjAsE4DmhZk+fghQJ/ssDSEFFQxgeQH6
NECRgiJc9vVJTYy1vIgrRZ24B3g1lxzpxwuSm5RidlVOmqDII4spe3n1rt7kDGo9UcoXxXh2dMzB
MyB+T+neGrvSVoC3MvfCMeVeXUmsguw7B08RdfG8nlNwcjb5RPs26hWFkDLGF6SOAEVOgx0PUt5d
FG5s4Ty6MGQEKnnRv+z/iQM98SR5W5t0LFo1nmIhAevEwNDkz38b0uSH4afJ7VVNbCGB0+w9yfQW
hysv6xjrqlBdjgyNrnsLP02YsEiZ4nUbIlJpw8NEeQCMBw8W4EYo/mSJx7TGWc795WaouSTPVNki
lWNrQBPKeXkmGXxqiaSWBreGKY7WEoDqjieHu4rbhO4Md70YDMX1T8CJhsKGho9e6bcRDddZ77cn
1xqYghVUi4sCBBWhBVt8AWU4sR80ULitlXWqevkCq3Uun8Z5IzbZAHQUz+63Gspp9cMA0++2T4SC
OB7LTOGpq7+yVkbtSIzBE868NgFLhov+KxwHXCad8yIHLX/hIuzM9dGR1ux02iI+OPVyHKpAKxdw
LncmTUJwotiFnP0ijBLx406aXLLFylf9WyWLBbRAuUUFyY+NZgYCu055rF6QQu7QOxWJ6L2cGY2M
29g9nCLia92QX4raxIgFSULkUfsvNpTg0Qh8BJUv6JLj1wox9O8klTzhe318dLo1H1hjBGZ6Me87
6zG9BO3wFm9GB0JwnLV5FlRm1em5f4oX38cxfQDix/K2rnXP1hElzwZduFteE3yYLF9QBStdApoR
9jq7eRs3DQpF2PRID6+aQTm4ZZ1LfCS6C68oNiBtlpkVxG9ADJLOLS79UQU/KE8boRFX+vdZNqnP
r4N2zADdW4kaqnxQ2a/MKK2ud1bRmIw49lT2Q/7bs0tqtJd+L4LdrzHZQ+zulPCs2oNPf4f6Ufmg
gpwBbWD9hv+aVcocWK1LqUx7+GF1mFyoDNyMG6sngvjGz3F2tF4rGoD2qb8LD/TrQv19uPBK/dP0
/NXotuZpmMGqie4+dkOGTdoSrXVryOcY/e3y003ChhTutCkffskFVmhuDNcDR30N92x4mWa8ddSe
ca33wxoQ83QzOvGmEmX3/ZQa3UV0mXAXToER7h24hPQeo/nrX0RZGx3jnr0YOTuRER0qX18dmvOu
tmYE56pkRm1zVcFdFM8zJqOfmmBJP6RyeL2OSVRMuRYXsDHF11tY9RTj2dlEQbq2FB/aoO2pkrDS
6P1YT/Q45AgLEnoxweQ/UUcqohndm8Y0JgGc/JenLa2ayPoULpVoHAoIii3I3QJ5QcjqY9txS20k
KDgs+UC5irE8e0r10PIElYXjL/8MB2Kpdr+H6MLjFN59bXt+4p5tIhH+0/jEdozO4yZNDlosp4Re
kZ5TL5SrW6MyS8hha50t7zRGYhTTKaXuqV+KdpSl1o1CbuoZ1D1FjmH7axftuMubaB9SsrkPH4hz
7mM9Huh9opH59ZiiO2k3+Nn4Oi2v9FmQzNCVfhGlQRIfxnocU/MwPvCHxXAx3I0XQ9ry0PPm6ta9
27T2RU+AaeVrg+hmOtV3lV4gsele81OsCc0uGjRU32o7tGf/2zBhazU6j/VjfXD3S5okfdGM6E1b
LIYYoCvXcHVb3zKLb+vqbkaHkK+Ex/NrP31+bad7kO/GyGB7fZ3QeaJLymX6WF9BWTqnqd6k5+pn
0xg9Kt4OfBv1ApZU/Ge4Kqfog3bp88sYVYfGaDutDQDYBtUhfUy8JjUPG7/d4xCa32lK/4VGldZL
VVqkVR06jLTR6++c7079YNFyowbaTrsUwzxhYq82K6q6RoHMkuHJGyNUt26Gu5Z/vaj4xU8AZ6Bn
DlKlv8D25e/K732e/CQ/pRpFTZ0McC//quEwJJ0y6yeth7YDoOR7Rp0uzV1OPwZpJ2iaZBgNDmWw
xybGlaxTb3XPyBKelkZtdEYDCChxW/35tOwDdmJrptCvz3Yb2cS6RdeLGg0uqOW4WnSqusHDD8pG
p/5d/aPI97ZsLhmXN94D/AAXLGYeX43O5mzfcDBa5obiLHobAMeezQ/WEtDl+1butJAQHV2/G5Nr
XJ6Vf45E+74x3k4rq4aP2Oo0RXu15Nf9BJ7K8HGniJg1LJlxezZYxv30AgXvNqKqIThG21FOdcft
xT7IHJ0z/OPfnBFGK8VwgmnCyy1qo1kXVcuNMz0ldo3HDiRqdIsJdsd5vqFoACkYDaiMzCxi06RQ
yTn0cBVGoReSY/LxRTed32eXXf0eTSkzrA0Xnsh6210ng6yzHbxJHwixlbUEZsTBw5EFKwMbhn+I
00CFH46FQMiybaw+/c24Hpb650m63i7LYQUFTiqSaNoFhSLrcAWvv4yJzxf9MoSv5YiTrYymmIuY
MGszbPtUggSvQck1rI1zpvEPaQQjOobJqO3yvm2XJeweXpZvn8TwZL+80h3i4L1nzbA0byBgCDfT
po5n2vi9gK99Nfqt7/vX4u8zL81hIG68Rf/WZ12nH8aoRk8jMk6UYy8wJ7XBLWzRrG69GV8m0Mu8
zZgKPLJ585ZojEE2rdD36u20YmrAk0OH3kHlIbdyEVzHqIUM24N6nE6/p4sYmh+uhFTMc0CF/DVk
aASosT7gyUIzKvhIeEo04GGBUGiC0ckDFLlOOD/yCQTNDHcOF1cBlnwgRWSIayv2FuRNoKfSkSIZ
V9P1CkDS5RkRkIvUxz61X0Xjeo+S73KaLuTcFIiDKYhCXeAmu/HTgghLFlwyhAqti+SbwsaMgrPC
jChiVys/fXiBu9/pK7Jw0ECma0XTa3nGF+S1FK1KRHjQK9r5zWGKdiUL/PBM6/naF6vKE2VgDLiD
jv2pc/2t4d1sTGYWY+MWPsiirA1o4szHeJt0KtzFn/pfc/3C7UHYhbrxi/kOdxTPqoXXhxZbnY9b
X9dmjyVGpFIzS4iq1bsNJKaIWG/SJBfPUY3Acgnw29/L5YX7j0mY9oxKaefy1zqScwLef6xvS8Tt
6MtFWS8Zr+HRfwfNKUP4kVl0hIky7/zFkCmvy9P632WymSfr5uTlppP3tLqmpdt5bHRpiIS2GGHO
2aK4YIPwFFUyUGnhTu07x4p5wYzXrASDztjWSlNbVQCHppzgblXzq3SjX4Nb8Er20FzDduTzqwzp
1m/9t8aKiKzaO3iHx/n13jlNSl+XMFaug9PdMsKOET6O7jtkrekV1nOeCaBdgdAkPcYE+D9C0oT3
CNwRkMN7BEzJOaOqSIpp2Hgb0Jvuq/BCNS7T8FuISRoLNdF/nz7ZAC1J4jLmbju1SilJGLEb9WAQ
+e3Brdl/L6+/2Krc6XyCS1egGZrPcmcB0tg9oqXRe+Bx7qw24i0UCLIc1nFxzqjw0Z6ljhzKM6Lo
1jwPkHkeftyi9J2mVLbyb7FSruPBoIYQdSu4hQYORf1K/uI8fixfbmN2XW1G1z4k7Bm++CDgw/Gh
3IToFm4r8gH3zmuU0lIEpilzBRTq1KlA+Nl0HvVOdZL+XXB93p3DHMPx5h0rke9Rrv2lIyJjIflO
/naIN7Rwwa13vVOL0z/K8xtU0g0W61NQ86+bjvGzofQqZiG8TYx+sry3OlvkGEhHj15zJgeq1rsR
hcpxMuQK9BtJp8alNakASoN0UosX3TI9qUib0J88MGyHBT/mHkGZiO8Q+sfb73P/49Stk1PrQ6TA
IW+ESZA4W7uNUUTrhhTn8A67Ysscxf207x6fjVTsvs8ESJDhTF1kaIAItam2E3qk/ZxJB4fKJ6L5
JVQlBZ3UsYi8CcpoJhPxNtJgQ0kxwpkQMFQ8oyi/4YiN9fIKgsaDWkNh/yPKFSm7lSoIiAkxJnVA
enWTd6nAWI9CkO1lvleN4R3FpDclzfWcziF1pIIaReRLeCuyz+/GGY4KUILCpFWEO076TVQQ1d2+
/qtQfljb8YN3i2CRnx4O9uoFXyvzDWrpn/ZiIH5Wc6Xa43L34T+eZFJqXtaVko9EqSSb87aEMGg7
k3dQ0AxCD0IkbEKbAmlIUXArKmZpiOQM1c5KSxQ6s6/1YnDxkS7zpS24dx9ffjtoB0cS5F/SKqw4
NcrU73yWDgUqEJ8hIpxoQfqrio0/6KRu/9type8roIHdQJFq7+vaJW769XEqlG7oLmzdPK8iHtn/
NMMK1RuEqXwqlc17h16fViVU9YcB2eaSs2aaiFRJxAhlnKA8eJKt1O+6Pfp+7l3Z6q4oaHf2oXrz
+uiKIPIZbOJsn6kspFLJfkd1l+Zb5x7l6xxPCTJgkO8BnZ1XXB9/Yik11GJVGqIIghg1xVLk4R2I
9nxJy4wz8vXhBkSean4g4gc9NTtUSvVEHOgwgx7MOUgVSSQfwWU6kv8/DvRc81rGTTfDiwETW58b
nWalo9J2CeKifG7Vo5alei3tUo/uHyrIiI9HqD6lKENr2COsrWGauFWujs5Dta9FjST6ubl6Ucmm
qV/eb1cqJmjpoSXOndQNEAfrMNVs0KXV2wt2k3bQRCoa5vF5hna4fZ6p6jKlfK3E4SiIJOcHjCat
JQ1+neOKGI7jl9KFqYvb5j5Kak4PrqTSsRyHHlv20rYrZNiZ0LwgRInCvPZLxHKsmdrcOJpFSChx
jqF4I3nisECXZig7udURLnDXIIGgbYHwbMOWzqJqflVUtzX/ZqsZEu3/NmgVzrH3jpr+nsN6Iy8s
PtcW5gWnQ3csqdrpIFVqN1OOkiucuioXVFXF1S6kGPUuhK35/83SyNfMkIiD6JGb+GP6IO/KfSj0
FGlE6RcCZ+Y+CY8DFDdRJotyeskRKDcnAWsqWHrvPp5u36DSSNXELZIh7qn3+VWJUBX7aJdDIBmL
+CCHhUV8OwYSRBLQ9Ib59G8TQk1vQVw7/UUAUNM5+8itYu979CeBOC/wXh4gvW0ApEgq53QeeYd0
GKUPwOavFTaAngyLunUKlJo0pes+mbVKuHEA+vBCOkk9xPURSlUAk+fAuUyuMkp50xfBTsQHhZMO
IX20gI6jVN9U1Xi0j0RGEZp4Zb6hT1TLrkQEXYsblVIbJ50pLY40E77kg8KQqvNaVem4/KCC/Jxf
CIMjNnQk1Bvp6IlO8u3mgShBSqJuWRl53FkeOh19z19MMXTG9X5DDKnDT4LwZIHGHR08f+c8Udni
xtZ3EpNEEtqElF6DnY3gSlcIOMNDUltFsZAk9piKq5jbH3OzVZIjObC7d0Cf8ktjRlZIHEfWe+Ye
4mZaQrWQ5tnsnijdAJtw4RDB0xNrEVW8ZTF84Y1LYgLsnRe8/UkhiXcaqdpJJUhCPlVCKZbAv+1B
/1iVmnHO3FJR90tcJI0LbnCgWnWlF3QhH6QbkF4ateDyQAeg4FniAV8/PwVpQjaURaxft96D6ijx
G4FhlgcXFjaD2cKSkFdBFNZXo59ADzjxW6Bolid/JDMmd07aEK88gyasCE/vR75/wfJvKe8iKJqb
oOyLHmwMVaVDlEwyfJB8/o/nHuhvuXIxr1M6OespjZMMivNTCqoEzKm7r/deLcACjRnV6dBf7T/I
Cb9PWcIMjbKi47XqT1qeao3KJP3UoAYUWAcABY2iOwmDIQ1mbmdpn0K+gu2hiSQcW/dBplc57GJy
iSUsbHu0Zv3yliDWIhmAEpJV8PjCx5Ac5EfiUszMT6glU9da32dzWAvhHLnRgi+twZLOpXa/AQSX
fWeukQ0iI2TXietGSLiG5EHEXX1T1hyOdFAHk5CaRgwys+LZAtXzWfSgdimyTzvPhMp7mdcH4iwZ
/oy24rfC2ktQsQKpX80/SCFAE1BqQBkL6vlIDrFxXAXvY6VVPpmoglieGS07KPRvo3B07h/7FIn2
jvT3aGBZDdZtKQRqq7F8ZpS8vb+khVNs+quel5lt4T5oxVRWpmwpJTLymLLFYEYHgWSFyBGoGv87
EMm4SMwFWfe8G4n2ec1tf+JIW0A2WJ+cdU/+he3mP/x6ruZfsVuqKBWVt81VkX2/WEjgkBOTf0Mn
BuJHN+umUZ3a64JdUu1mEPff2PaV5sqF0U8ulitcd2OinDKD6exrOAm6LfL+n44Bjew7g6TqYvZ1
+WWx5S1ok1ir7NcC19XAokU65D0qfzqRdzd1dVpZFyvtlsxjbz+s9I6099mHpdFp2fh6T2+hOAob
QFmS1d22XZ7vHYnryiOOsXrRrOLgm0SCdJmEBGYyt4Qd8R8V+HM/tKHmJCalBpOTRaKFegOpAv9F
/gxa/83yfUgzFJeQv8dQMtykf63iB1JqamGijB7YehMHUK62Enp3m2fmkhQ94oC/qR3QxnrpQ3J1
xCnAvgXwFfP0tRiTSsSLT0DSV7AxC8oPR+riQPKu2Yvn1ChTSWywAjgdBJVF4ldhX5G3UC6W6FGK
CjAWL0imvm3yHANWHcqAbNXeqR2WUCpBxrrmxCwzh5Sgz+GqkFJk8CXl/pORDx0yCi/jZV6wsx2L
qK6zIyxA8DFF3bHe2a1PFYuWQSYKxHo36U/q6/9FLmJQG8EWh0KhCDDPsBHwJyXPZrOIl9Hnjwus
TxTlC2fdxwGazRnYlInmRkJExfUxWCshW6aCVLJDCWO/xsLyb9NhSQ2z+jCbK7wzLv0ErAx0TDc1
MVkUfn/ZOQQsVFPnh1DDSXGKZBCKx97VElJscgkLdabySANRi4Oe2SAO6GxpoeoxKWrIeB6gI4mQ
dCGKqODpb5kvcnMk+fmy2x7hjNvqnkhbysJuu8olL29ULOH/RNLrlc7SZ31yq93mV5u5Ky/pieP1
sCBLvOIqDZboymvSTCCqxfu7tTujXbZ99spZ5/qTIVZ6dNO/OnXkWefUjJJq90EvpYq9QB4ETomk
4ulF4qgJOFtCkShdixH8aXdpU02q4ohSmvqPtPv6TlrJukFZ+U6HF/IZYgXeJuopg/oGAqhIoOK5
zjfdQor1mWumNt1r/9yrstBpjS1NTnSDBmNsdB/VziU1b/SbfveNKgU/RlwlgAwXo9T/OE8PpSQk
F/spUcA8xWfchLV485MBcO6DAxJxt04t+BAJVWJiEjdB6Av9Xa0JJ7+BM5CvcmV0IKDZhWX/xt0j
NQZnB9k90SR7dMuGv0TyYlgawI/ubWAuF91wNkQ3+Zpj33vHnxuKoIjPRXQ6D9OdRd+YHuKzLJTS
m+duo6Fxn+6jt/906v17UO+VrTOjTRvYQ6fJgY2yIB3e8QmGWdA0a1YW1qzrPHMyJ6URDPKro93e
PE20kaKaLKLS2U6Grz4q4UzfIBluBskwGe4Gl6DSv/G4BLcJWbXJYZQOz4Pr4B20+3uEHg+0uj9R
hkl0QosbMlxQdqoe0pbg2hkwrC/twkP30y+FrWjh3n9oetOKtl7m3MJLSH8T796tuZug5F/6mM9x
Pa5ED6+KcqnEqOjqO82m7+l1fB1ve0CxwIJX9zE9LffL2gqFqWFpZAzSaWNQH25cCT2dcVe8dq+U
b+eVftIOnnQW2VTyEYOd3wroDT+qD/fT9qjsAeV0yyBBPhDS6rMyRhLVudk70h0Gk99HOgqpP+/a
vfUePZpWu2S1x9X4E1Wi9piOxaF4Nk1bueCNW3bqgeGXSDK2AhUcVygtaqz2y4N7qQPEtqiZnWdA
uyf/bPayfhVflCCWmkjvDejPh7XwPWk1NtnQHLQ9/9BongY8jS9QQK4prTPARIxRKk8tgQr2gqUE
6PfuvBBDAG1+dRcHsN726DI1rj0a4Z3d7cdG0gZJTfxLCt+njzj7RhrZvmW9+818Hd2L4X+OvaRO
lMmQpx3MdX1AKHCsFuf2/hcJ++9TCVXTzhWCP2VlVYouHm66c5I9sua3SWuP/6JW0AdcJxch1Myw
0o/ZwFEx789O5WEmYRW9zWV7hfVYnkKyLIoNm9aRhGG0sGq4MN0PyL5XnuwGWZB8v3AMCfUvNnP7
DCFj0nSNs12Ky8+ghAA/QskVG5VUIKrZqSXw6pT09olXiptRM2rH7bgUL9z9n5oUIUYW8reQsDZm
jBMNRSWeblKlErN3sDYQLVaJfho8+3vk7trhnZ9qcKW/8DfY+eqApZ8LV0AZOEX8nN0rou7/adm5
09ZJnlXVbbp1toRypJoj81uo06kKpwIHdtNv9hD48F7OoZfR4EYtbs7h299He8pQ9VqKTnlXw2Hh
9hqIGlb4C/8H3/H2z84JBI7/eQbDmCduOEx6Q2sgpb3GsB3UB8Z/j/O70wY5ag7YH/EvcnMihQh6
eSLPpw/Re2U6H3ikJ9QT1fbq4pYcEVuhr9I4CSV+NlX4bQlW5EoXAYDccbnpqlyTZqlIoUn33ZPe
BOUdBAtiPUhPrIyi2BY6W0ZLGSWjtVRcnOMIjWeWPaUcRAxsDndu1QHrZ8IfyNse3U/34GoOSoAD
fJz9F258zb30GzwuvUIKOe23Sea/EdogcLCkrfnx9ZnKQDxy8Q5pm0nNbuEkPeiAdHB5k5uQxLI+
7+09u4vvKu9noXlCYHt2FdErKj2aE2YLjKE3/rYIzSp7ypj/ggQUpEkUQVeCXIiyucoPt5wStD8R
3QWeyM1UBkaUj08u8XolvoOW6xIlOYs4ox2zNG9guonncYG+n1eoT8bSElGELHLZlY5WMtSoZbDE
qEe1EHjyTsAZamWt3P0VWPpoZgR5g+eqss4swxM1ueQ01vqNNoDmKsJ9ldspxFayX4JiFQgz3+WA
v7twPIho5L8nx5y5vcvH6MM18Ndw+M9J53Cy24TNT3NxY+3Ata8Z1nETNPazl/HVWtHViWweyk0l
r+S16ZfpiQBes+mTgytR7p7AcHBXwlJQCl5IRArPvHUTF9E+l6CEwASPDV+FYc6CyyHJ1D2JHjY9
sarT7jlnJolkB7Guq/ZfahCVMSMeDObS8DxNxpoKTy9xFz1tinWuKTr5+oSEBndl9x29ozKPT6i/
LujNJjnGrV9n2PpbtkaAno2nlngvGuMZZvRxUET7OFVwJy/JX4Dz6CsKkPKo4Wh6P8bMGqIzqb3X
IKtdmEOXrjFV67Fm92MbvDrDT3hDt1fnihwpjt8ELMxJDOe1v+mS86NoRyITjOQuyUtK5rc9SM/0
m3yOL3HV3pMuW1DbDX9CW0r6Y+/Rq4OA4tWR96CoSp1JFGXl7WqeAEx3J3H3pOi8j1NDK7QcVUIC
zt2sCMJ0PQ5c+xuBrC9Aoey2/Gvv3mtiyxMCYoBEtOQFMigQK56R2xOtVkQdaogn1xJRSoD0diCt
S3mK2nTDtagoWqwSrtb71d4BoSmJvubLCiT2C4j4zUwwfkQkb+eeueWfDQ2j4aacuyc5zyEqBw3Y
ccSOZDl/ULZiwwr3s/6jX2MWBbsA/Cpohp872U39WvxJLkUCQNjPN5g/kAa2tAHrN8N62PYrtU49
PO4s68QfKlFpfOfqxZWjWY+b8WV2m+0mJTziionu0+QwyWbHyQY6Y8veDkrREUlODkDugByCZoJI
w+VHgOFr46UI/u0wxs5pYX2eSFTVHc4OoO3tnBfTBp2lQX0+Xy9uctP77Jw2NbCgFpMmxpWAlXrl
rb1I+gZ3etn8aj6hViaf7vXo7O/IcQNKNabl8WNcRvxyuUOkdj97wkF7A4V+2lEVjprUVxcVC1ng
17oNjbTsHj72vWRvG3Zr9bSrWaeBAYXelHWeP49snGS9VlRxHha15D1uh5Huu9QnHMJa1Wt9PegP
+BkcwvrGwnneL6ByWBWo98peNBGereDyfShPafo3nIT+dmfXghutJ7D5q/fXLl4MpF9aDIk84wOy
LVFB2aMLToDSCwq835E6IEBjYi0ckJAuIzn+oR5a2WZVYSsxTZUSTMIrLmYhstLk54eGYnDn6U+k
IFU6aHJKC5W3hJQB3UrRWS6ZhHgEk4TGqtRIgEsgNghHKtgUwmiUqXlTmCzio+BAArWJgCIQxpmD
Ap2C07GABf2i1ZQWJXmEfge1HAliAikULKgQkNJcNT5QJXXRP0Xw5MtOzAk1SiCDlMTTwmcHJzdU
ICo5RUH15x4q0OdeBZlKqxyB+4M6fGJN6tKkTqcYDkJr+Iv2MiWSbJRCQ6QmE0BO4T7TMSnj8B4o
bSGFXjWUaI53syY7qcR1V00o5aOA9zfpLfHCBRNOou3JlKcfEFO7DRCy5Q4VCR0C6oHWLoE3T1NJ
D5KKG5AR6RAWP/c0oVBmok30gt/JurFFUJLWJGPDxsrQVwl8okDD6iwnut9tTJDwSh2yYBalaxHC
4tQU2uEhjLZDqAGDMRFKoCxwRGQSbJElq+AvDugvikQZWwq4RY6SAITupAM0sXhc6JLB0iitbRhf
JNZB8dBN5ny2AGO083VaVurwusAgeOcNL5y9F7Gpho2YcuKoaelFgZbhtLcftMR8oFGr2opjHqYa
/HYj7nmhWyMt20reUTNzqn8nOnHqkXqQDmip3oPPRDx7sBp9ijMGt6BogH0DNDl5ed0KhcCqZMmT
LUNCXG6t7oqk8W/4SDLxUDHQDD+qYQbeO96UbAXYUoEvqcZjrAID7UJ0hnxXfNdflK0XmWRDcuBp
XX3FVG/S+UW+XqIEUjaSJ6Hpc/HECHzSQUF72VljsvsqmVHm3iBrL3qJUvvkLlJRjehqB+ADLUV8
j08XAlfX4PdvUe+L+g5VEhiEV8XPh42gw1QdxEVgyUxRDjrfyraDLgklom4g35sOkV++v74H6O3A
dJS7SNmHwCedlqCpPJlDhUVEbskHYZlFpW/l0mSyFj36BoOSrWYAiW2bKl+6tNRiNWClDWyoFB5p
Jjt25t5yYgv10adQbvszdl036VCWA+gTYf9VGOTEBBM5JCay5Z9GvmiOGxRAqdZtWRTwssoQT6Ad
Lg0iRnZAcQp0qxMBAgKdzSG0AqQ1pfcUx5RE/kvEFedRlEUKBeQYPolTL6kYktSFKdxX7ckU2Sun
x3HmEvdbCieFLerWyd99WRwwMB9f8LPhhLoOr++Q73aYsjGoHluZ5JDuIveuS0UXceMs1pIoIRSf
CzuOfR+QbT18d3c4VNH/MXWm26mqzRa+IscQe/8iII19r38ckhhERUXsr/57Ju51xtnuZEVjFOFt
qmo2JSNNxKYSGaX6wBQy9KXGOQ3OhleQ9B1CmU4dC3feTIuVkTfUfS0qsC6+EhBBT8O/IbBTgJEH
hU6Yqrw0+ZTk8XrqBKfSCS+mMyzx3P/VkjfL9rbQ4vzuyR/oDpPLwVLNIxv+hfz+s650YjL3JP21
seBSSbFgJtRkegNiGPRSLKEYlmJAyDRGL9Y+r0SWVYUp9VVlqgaai6qU6EtxmGEVN49JFcJs2Sks
JCeSbhjWINnNl2clRqlcMHPLEIhe4qHjQisqlrgtmgZMjkcHZqBGr0BIVNmK8LqyA9GlU7KioioM
SuTvpZbMwq4eTkmaC4W+JilsrrrMT4Kc86WpqEu5bvNoo92V7xKbJV7YTkht1mDR4DqKELyz+MZS
nZ9RXwN2xHhfMC3DPppyNRUaMbXOSMM8bWqwiax7rp9D5KuZH65uUGu5xmG/L8bPRNQg3XT1MYFn
HefEDrSLP/ycqDynN/bS7lHSXLYpT9PMkMrtvDGuDln92QIQ1Q90PQ7MvkK+/D94eDBXV0U9Ac4M
9Xt9EfktBNGRw5pLdDEQS1Sm7pAGM8KbQwgZS7Uwy8563Xmln3Q6zPVvCV+BKSXcOamtwBNIXF36
hfmqdgsnxCppiqyDPEK3NQSH1nEoUwswDJQd4Cmge43ggn5kH9AR2N7kGQ2ZRtOXHeGzI8Wn0Ao1
p9331J42pmckWDjYiSzal3SRXp69lz6+6rnMSQXG7fnPFno01+RDuxrQ6NE2NxhQOMHMwugM30td
OrGrJq/wEe7GH6yyxqpn6NYgJhekEZO96faNtdUY6yuZWXOevnIVnMQRxOjzqX3XnzgnpPGiUEpT
IoEMiR7qnW8XeXnXKpkB3AD0JD/TCfva1je7ZcAfXRqIMVvWUqKeyHQcRnYNSEVDUTsDvDVECqrD
1YbQlZOZlryv4uHfRsPAk9OGDPco/h9QI8plXLt+AhlB1IRmvkP/fN9Okiau/5CqM8kTB3FsXf6O
vDToeWw+EvvjX/+4U+ao60PDL+b9uqnZy45F6YZOgLsIXGKyHe01MWEdIt4WTE/YBwj+C6eVw/ze
iv4HXpo+CbT22Yt8HSI2Kb6sBHjSbFbl7wKXV8CBQ4EhgmQu7b8+oMAFDMb8MtOwYSghsxrGC4kW
ZvZl18heSl5PAgYEAi6BFCj+K1iE7sZ38Z++3jPwOQrtZEChhzh1U5ZVpRzG/hu2L/4VUC7HFkHT
2MdZh5O4uPy4s4thPN75xbkMmi7TK80QV8LP9UwhluiGc0tOTYErH6bE6UHY7GwHTYg12i61nH/h
YWyuSTCNgEe+HT/zlUHrMCVt9gVFKelUS32KkX/kq35MQY2ekpSzBaPRKEve4p8cRixzGRVHKheA
s0XqmHqZp4pT3Y8GhWFzWOCmllyGLQ+bXt3POxFKDU5iSHWCot+o4RBzX83z4LCMWhQZAF2kavue
QsnG0bFX8vP5Fb1/T7hOugxrWRkGN3OgVTIkvmqxuLF8NhEW1XwFReKqSgwhLqtMRzB/JoL8GiTC
hKT8fKBs/9Ue55GI/d3qtCpq32fn1erGZNF7iZUmUhC2br52Zrp9csmnhq0TLyBZUJCkaD1ZZGsM
vGwIQezgEvKxjGvdVfSm2EyRWd0xYMiW7GwUBS/wYxex0EI2tVS6nDf9kg+5Gkmu+c9cw6iSEeKB
GkUudQOrta8dooBNoS95BLJoTCpq/n3zNbT6xoHfRIp9lA1SdtlKpZRzCMK8uSIjkVOQmDSJ8BXt
K+ZXgfRbJFVATnCNrUnefVQBPZoUqZOB+whGhR+GC0LH2TDAqxDfQbkgnrr04yD9gjWAcD3JoIbI
YvkrHq9axR42QnBPvg7uqgvq87199Kx98kJYBLAD+KSfO0FoXm/jrsw3AHwpCBps6l8o6du4VvUS
JR4FXSmh/N/lVFGWFmuNmK//WyM3a1MZSuD4lzRGpZyV6h8hjczFURdktbbTxVIkrxOocFpgqKIz
cWc1tnSEqhtyrFwbfQL43/BpVN+kNCiaBRYRqEoR4etfuVuLQpSrd/PrKRWYFinYIbyexqje4Ru6
582S8568+//QsEP7Oldapi9yay6c6GB0xyPTVGnLYFYKgld1+ACcrqKbECa1VRG6zZrD+iSzW5B8
TUj8Duxqi9V1M927sGZOjOOpZicqQeDS+RJKCSEx/afy0I9cjWmGkt1GuVyyyx0pf3TA+VbwAACT
kL/yd4UKRTWCKi6NovoVXxl/zWekfDMZpoEIybpcGmKQEUc5YY1RB4+VBB9ogNFmvYCYHoE2FJar
oXJkheJfApjSJeIiRbFa2WAgszmBv/6q0cIM2pXoIdR4tqLvYNjVJpeXfbKM1JvWZ2/mnnEZrUIM
71ct6iiz4GpXNoe/acAPqK+pTaDOYGtRARxDbgrjMzhSXLG99yHi/jhiy4tm/62MS2CWmXi1ash8
b9/5Rvo7VKI7kTcU3ZSbvERjCL0fD+p6v95/Oc0725ZGvayxoM0wmjQX1ivNiZSNWI6eszQg2h6O
W+P/CAFLNTXWeiQuqNglGYVCOHPDV84eVdil3Uc9C7WM5s1Y1aRpin+UtJ9vThI7qGBrfUS6hOXO
MV8F47t1pBcK3VBy7/cj3ytDaSNnDYk4mfqJORxeqXno6Rr4BVfTmZOP3crckAQFElwXM3iRpDip
DXvXljzy+3z9jYa9JpGWZ0XMiifysjlBvFYplXnkj8B4sOsMEWKldmPySUzqD6VBuadJq9JGESfa
vCDOWq3bzjrNR8WWo5P3T60urhKeOYhMxHfi82olQrYTisRV6ABxhfXfGtifTokQAwqSWr8oIIHx
a8zUuYkjKDeZ3E9GfjqKiOjSx0gXDkEYlDIqHUc5ulIgbSLfxF+sCyUK2nx2FEiubl5cE6ESluag
0EuAbHdjQNpVtDoiIS60VAj+ANPGfpaax3EGUnsaH4b3aXV+nz6ntLTq1oNnN/XrwZ3iCO3c+SpT
6ahQS76PvlXlKqo8GftC0ZjJvUIT8dZR1UCGQDoXgmJ+a6NczA3xKx97OaXsxZok/8LvmqR6hRbb
bRsGxpyGw4OBWHiKXr/RPwAbQV+VnIQGyCTJ2jVA9FwguZf6nVLriqCmXua6nKrxEB3TkBVM79s5
SMutevMdrevOzGq0NTUqVMyPVHLFa1SBjSBPo0enXXvBB4tqViHr+NMk2aM7ScdYs8MjhexU/tJN
DWXLflD7K3fqTmNG5SXf6ZVh60JoHdfAO4w06CZUCEiKRGaRmlIBhKode4SJJGQX1rMVrtAUSai7
kyDKoUJxcsAysMhNc3Npswb0LTabEOdwCp2BgdYhRdRhGz3kv0XowThHnLL2dQyh90Zyc8BLQn4S
8pBgSbNJmlkpWB81hjCkOLFJG4TcAG7ykcBITfnsd4dg4WXAfbhOYuP08WeL4XO14M9xjt4Yjef2
CMo8FfvEARbSos1+cJTicAwOZvW0kRYB6++9NQ14kJ0kXBm6Bpa2lU1pk7J3AgcCdKOnYYSU6ZdQ
M1px0XoXSDbowQI9FdIDqSbI8APNH60smvM1nGmgBUqtBHLy5gOvvidWEQgMNR0ltHR7J0XBXrDY
jv4a0wZeI+Fhfk9oFvqhvwTayIViHF+6rNOg6bxr7CMIuGosRwdcSuo7+mMC8qMv8rLNmfj+OQ+4
ltTfGm+6e5i1P6SnBMKDxpA4aSUkcA2ouQOOjGfyDTcWxaqJvJfxXlulfxwoePvhb71qdOuStCsD
elH6+mYTX2PRxfkvnR29J4sCRLnxWOReGfZR/YVK26DJBo98fXi+Vs3xlynYjiwEdjt7LLM/Lb2K
9sHg+H5t4bWLWf0GHqN+M0RKAKMRz4MxrqzweHzw5GtP0SROkLljPvYDZayQ8E4QfVGAoGAn8nTO
vbVRd2a1Ml/eOyQigqWIQuUNwT1t6xthnxgo4JiEZwIuBUrFq63e1JfnPKmWCEPQI9+AjiWF7No9
fDlR5szaZa/ZNlqHwcU8T75vn6c7S5yVDXhGeseTGVG+U+hbyoN29S83/hS6c1SKh5NJMqm+c5Pe
Dkn9z0Bux7wTVpV4GfJeHJq+aBCN1YQ44qCZfuqVcQbOvGQSDxS8pB4onYf9QgfdhQcmNzuNrr3a
Yt1H2EGmgp00hUMOH0qftRvln2DJjln27f/H5Vzm3hdUy2hJTWGCA3nYPcEbnE8+kdoPqjUhT6DW
AaGduJgYeWZ8VqA1BWzAqu6lxBlZkuP0TvDDlo3gbJ1s6UNQfy0eW67h1+OCc0N0FaFNaGIMWHD3
tC4EZ7rFbuPs75/+Ixrdi+aJwPbdrhIuPhkIuk03pET4U1M0mTKMSFjXQERWdrF3yzgLbrLd2x1I
FrVZPWFUi+z+pgsj8k7coygXrMgUc6b1fS4riCLfwaTY3pRICziR6uS0WbM+kU0eh9eSSe0qC9c/
kcX05S31VP2Rhq0oqgfrsyWIkMEf2Tg9stAp2XRfY4OkWTDTh3TgWx9mwVRkq61dq1DsatUtskg9
IC7LjyW1P32V2K5YlBfc4rBGEQolkI+QkyQInRxmWN2J+SQK5RW0wkrS/i/iZrW4OYrNSm29VLmv
xKlMpw8eXXBzGt2nj2IQzhD8es12LY0UN/5OnTqZBhrE7A+1NQZ5D7ovo4ulfWvGShjPKnyJ0qz2
A+p7Q082wyv2Pn1ZX+kX+RuiJNAGeuxknEa4RUausK50jf5pAZ3n3V5vCu6OF3/klAF6nfmYDXof
7+U1nbojjtzB/cr4Y7cyY7vexDR4oQleZ8fGSfuF8to80g5nEkI2UrEzXZ2cQlh171C/kKDmJU51
NVA7rirwiDYD3eo5GYMTaz0W9FirOlT/Ive5uUChR7UpbbsU9xeP3dJXiwCxNMTTQKvJ0epD/9MC
7FnixP+/WDceL+W0BXFG2O24BToRkhPU7DgUY1uMeMBNWA5D2k5/IzsdkcqtkDdwB1FUJnvHu3js
vmJBxSEGRn4F5LO/suPTVVJupG222NoNyoQmNsVSdIlilSv1Uka4GyhEEXFDw0IDQ+mjBpZute7X
OPJr/qPUWSJZPe/LTldiAvEFDSYeAvvBm7tvXiq35FRoVyPHrlOPxdcVJEEAjkJ41birWMve2ZG1
GZ8skPuW6K40I3Ag4uUtk2m+7Kt9cg592QefZ4Mi6W+ebVTE3YsjgsjJqc/plegTK1S2XFjuXJx6
0OT28WRQiSqSWKGPK6lMUuuBOh0nbhycUQt2TiDgPHNHxwP1PJCxpJz4lYWpDCA+jwIlGayqMn7i
GbrdJdQlWERv2WoG12Xqf7waP+mjqGGGqCiKiqj0c5LpniZrpSFFC4IH2lF5CSO0tjktDxD4KrPP
RCYUaqX8HYTUt1VEz1NlQuIyyvves2GlmVmmTgnvr8o/DEUVyJu0IJFF1Qn5JuYlDR9UhZCEN0xN
7Lrw8aVcrd4dJI9lArM8w0LI5TqQjZUoAy99OsRBdSdUg0niItinRkcFFZlSUHyf4AvH9BCyrH93
rMNW1TlEpo43JUy+DAyLJiWdygw654QCvl13stH1l3Cyk4GggZn0LoMTt0prTTtH+/h7nRThMNbS
1uXRTntEI9Ipc48P95w1/AvTPLF4mJF14JSdzV1m9dO4xU8RRVE4ow3/WmlBHR3tYdnxR7W/Gmkz
Mfqs9IGxY63/1n9G0zv91kvW6bc4uz7wdy3OToPr5EaQS5n9wZ+fdu33vUObzNMgOrdh5/EooUw5
aT27MBNKcjcod6KPCXtvD+77acU15w37g6O7t18lq3614nun2fByi5c27aZKR/966ESldjlqP1/T
2qd1/W3SOAfZX9S+fHr1UmefTj4FHxCkVnXWZHdJu2L40bn3rAbvYtsgt/LKgzfxE7XIUYZ9ePa+
+cXS9LY7/RSp212s3dG+vtzn01mX7EfUulxRFTXoDgRx40Cv5WlCxE158GXei9YOpIadGHv91ZWc
8mDXym4dIgec9n27uHMql3YFLlXq1F72Gky+4pwy+3pvnevWBwoPGA5Zf4MrZV6r9pn2qva6Hpw/
5vNsNxjiRxuPncoZ9bjZpB6xo126mQyT1WG7nxd/7iXzM4sHGRX5QptX8I5W8Wal5fnJOLcKRXSJ
ONWE+O9Qey/QfxVaV6lpZ/Aoqdv9RMFlUL/7xn50jruNg7cuug2qiL+Mk9yExOhXU+uQjTjswtU+
r+27/x7GYRGEB98IXB/CZ97gLWfTvKHuRK0G8xvlx9O+fNo1/HOhvQECt2sR2H71hpUGZDNRKbtR
pd5txkScTfvsvNoN5/7brDm7AAaT+5k2aQu6Hh5wLHwfnScEk/F+WAkrNCe7mXejVaNsTrEKc091
H4X72bqoKMlq8gMYcCqZ5w/8EJPBionGg0CgaCWvux0d7UrVys4tmOJZ9wwFabd2ytVm6xOV7Ga9
uVS1s/BDYJ7NELun9AKGTRq3sk8rIXbq4c/gNIOL80H2BFto59Wq1vtl3+dVlpFnqwg92H7u9e+D
FX1vPRHL0X6LEhZWJb0mESfyPDypb+ZpW4SPgXAR+k/dPLaNm9Vc0rR53Ss2Jte9leAuRBzLWcbX
aF4evKqtEyR80n+4j0jIiGd6l24WFtbui+Qf9g+KmO1teus+uuciB2PWeYyjKpufvW0AMRFoomvH
kB8FfMW6nZ0SFLe1leEEWaSD1mmj1t3r4DkvBNGo4FaXJ5J6lN7kUIdWBm8TXQTaA/AFAshSsMfG
m34LXhpWRnH/D1JRv+5AmR7hYlD/wabGvw4+FoY1pB95A+DPorE64E3zYo+KW+cMs4u4x9oliFiV
xaFhvzsiBfrn3/Kshv0owvaJMV3j1oiqeZ4e8Vt6/mHiwqjEliW8buk+7RPrtrMOCiOXxtPjp1Nc
Qk+dvM8AH3U06aV+Y1wcQ0wZfoanHX2jD9N6rzROF2+rwtKSQzvYzf49HV7jFcZedfUa4iX1Co3g
Apt+FSN9j+DgX9FEsw0AsRxJLa41M/ltQC77bOlrtrr490F5eptepq/tY5UsM1T64XqUkfkuT8OI
zsvvyYcGt8CB3d3w3SDc5SkNCqil1mn4rpql4HHpHs/PSelkuM1r6lxXPPqYDrMzNX4I8rfFhcVm
geAfIhlOGXv61e8qbrKPp3Gp0rrRXJwtcRAvrpFzb1IBtZIqVBJcayLKbxfK203vzfYAWNB+hHWI
l4gOwyY4ibo7nyF+7strn3bUp+6ZPA0LmZvZSHAfoOp42ZuV7kumJ7J8eJvrPxbsMkAuwkAcRLFs
BssFWac/fMMqJRYZboU2lJCM/t4Ai6CnPxfpIECosSj6OOu3fnnrkJJfiWzQgdCtApHnH/WUpOok
aQvPChjddbb/Ruv+tIofRBf2q9xqVJy6weu3UsqD3KUUk9mGYdUNGZ+c4ekROpH347QJeVXg47HL
p7g6eHgRV1VJOu+YeqP1i4Hd7uBRTe88fw1KfJ6x8fuGCAXlCW07LX8azrnaLtTtlGmY2uuz9cRu
F6H9meOCkWYeh01vB25075BWPYEpxeg8b49jwy1Q8ARHayeYcoEyT4sQB3+rUIEIzcpm82reMA6m
zYtd9qt+sXNrn+mDGclRABY0Ekj/7Fy6LClVL3IaPRn9wZ3AZlOFQAS07ptEpOyh8YRVCP1wCp/v
uC3Nj8O0f9kyyG7dM8lJd/qYkSMjFyT/AGwqWJfpaXv0bwdrHZZT09jG8JRWZ7gwhL7wVfbm59PK
iAjwWqATBKzOgBItQNzFERkdAzdAB7G84skbaIwtjpK9qHWbJlgz8ntrQETRojBGKq5CPzR3G1th
uoT+cWqY3KJ0Iu7DWJEW8/z5EeJztUXailkx44ZMnx461ISFi68x+UHa6cWQOctgjxF5I5i5J7p0
sf0cNrop93DlISBP4aZcYYxjsId5EXVqNwt27SPQ89294JMDl9q/4FCsom/Vi6kpND0shNy3G8Ej
Zynk38jZdy+jN+RHUNPlDd5cs10YYkABqy7GUOBiT4sWrrWXwHAvkE/LftGh/ZPrioHbxigSgBsr
enaYMCG7iGAQ01oKMx3ApJGi/DM1GbBy6H8FNIQ1p24dvXf7RW/QDz2ICYZl00sUTejFrIKdG6p0
u/doCSER0p1okXI9/SmFu8CJAZ1o6oREvdMEaKN384wBnbeooZ7B3tDDuEW/OS5jBPjg+kv7w7yx
k97FSzYs1AEwUZ+ZsKiOCwHC6si8YzXCpkQHZH4AFqOhPbXmg4PmFC0K7TcGat1YZVYJJ9q3M1Bg
KOOYuaxJutWzniEpGWx3D+arvlpQ0TEELTAz6YrRjkjM9yC/x3YKlZWp94SZG3F5eSPO2M6P+yWc
r7EkcfaBuNZUNhCXvVoEJpSOOvW26kvwAqIW3AxU1JhPcMo/8H/hX9QpM6l8UQTnrfB0OXL2EMmh
+j5hoNlwlktVkA59HmFGZXQAKAz23TeZnSQFd9w1XwwJ6g+X1bW99ytzNVk99AEK/b2fjvWp0Sl0
pHgoQmKffOiZdeIXhBYMYnzVKY4wjstMfpP6o1MGPXeqOHMIKD7mMUANSjnjBBNO6ORtVvn2H6B4
lx5q6tg6HNLOm65tnPSxXguxPonik/1RprN452J19au2aRa2kdR1cauzk1Gz86CGoeRS3bHUAlSJ
6GJPGzM00CiUmrwEn48b08OpUowlSUEQnXJp7rxXeTC+k0o2qHhQBxyzFwTVwa1dHqTzZPyaHqlp
n0xiBMgPdDav/LD2ZcF5XsUh5k4UgvfchsUXA0iSTu8yuTggp4ikkNgsDnbUwwyLxX92tncTPN0G
V4c1X5QT+EJkgBVG+8sDkHIaq31HOgvqos4Lt7xq/zUg1+/CNN6mKK+vXfxQkQgUkVcerCORzpmi
Dxr90BhjlEfN4NHZe3f/gTBthKcLa+0cRvZAzZeScXXG7h0vs/DRe6zSQXN5oKK0iH/XPyzKrN4G
K9+ElfnR/WzqS0w7iT/nVzq0IHL6hVxNSFeJzOaiusAeLu0dZq+x8XObFO06pqCT0h9GOusO0rcU
OyG4WxfrOdpBFflBXTStTLJNObhAgg4by5R1BQHh4PFtDdwcP30UKJA/j4PL4twj7i87x86eOA34
oLpA3lQikS1Njc5DFaBuYXz/q0Azs5/YCDbdRrfQ/3hYZo7vJNU2QeszM0txK4UAOjmTKaAPA0Py
j151UWXTg9E3rnCQm8ICBVXlbdYXcXCJTfLDeLRiZ2Yvf/auaMKoZ0Ut3p6UMB3tfqohQcSpaPI2
F0Bq3ImgoQF1Eir9XgcNQupzCxNKRH0HolimIZAkCdjwAGgyAXOgzzyHcJs0g7M0eJt3d+1X7+br
5zk7j0pfd67m2az+FBbnYdJjg756JI1Ev710Ww/2i6y97pamj/mbJiNB3F0vU7SCVTXc/Xu/TUqW
aci6tR6SBzvptEiX0v51/By9Jpc5q51fnSer3Rj5NdLLYTzErWVN+3libbT1nDSQRSxxK2b9Zj63
sX/nrUixO3U3Nsk9qeCc/3BX4nOQsVzYLodReK+bn/EzOHZwX2t/rCcumAPKdeCQ3Su2ifU+mQhj
4MowcCqr9fTJVaNcU3WorI2L2lT9JnDy57f6W3CjHuX9vCL3wJ+w81ne/dsPSEA/7YGZgUFVWc3f
LjKg2WG27sazuLf/PYN+/OEmNX724iCdfjqVzXXMK87T3rl9HRM20rPdBateQQt2dn3BeE9YEmSm
433/APUXs9beqZNu2A220bAKdlFE2zOnrHkZ0x4G5vNxvGfRXCXAOGvAM9JGnOmS6WceQYiePvpH
By3bnppQ5FdY6NufcH0xH3NGShlfkGk0fLj7/rvHmCfnelawkX1Pi1s0QUGMpRTzhVGGMDTdpij+
EcdR8k+hWz+nEUTVMOI6xyue9frQeTxMG9Ybo4h7u8EyQtA42XWiMYlgirAQpsGyyJqNKFPNuT/j
aF7oII9sHwHLOh98o2FkA2GEBcoyA5zpWDLaNPtbGnsz6p+IkslcKcQOdj5rA3wIf1dyjAKB/Gl6
7uu1DZIqKwuAjsFhR8g7JuvtmuILlRoMVTrGTwP6TFD/TUJjmfxdneOUvyCmxM5FYQhmf06p3egZ
/Uq3NCx01pt4fls2RlfnOQSgQi7JOunvLAxF/SqLe62VDmvkYBdz/5P60Sjt1bbvbcNLGZsHklDS
2iNcWry9wueqwrOn3H2M3xsmVkDlIBuWqfBzvQaFOWa2Y9j74z2xFcOgtjSg8K87exCIMVZkHqRb
bHEZ/yfMCrlinM/gPLwO1n9vlLEQCTpRwPI6OJzsKuD6Dza4Xh2Ha99YEkA4JUh84/J4vaqPAdBA
aH+pDVO+tRByvjm9tmRyjz6eanG3PopfaCFZJQ4vs4z4kaHBaCHnSqbRqjm6uQhFassS/eqwBcIv
D8U/kQSOZ0/WZExwCy2GxjGsPFvoKC8NJy24OLY1yuYbY4s6iYtVZ7DdLKPazqLWHVB9WQMbSO3K
of0iiuHv961rbBdwLaO/Q9M9PnwDsZfkeg+Vyx7HThx3P4jI6hZ1mssinu8VwyTB2Y3GspSJeyqg
R397uGAOaF4RSz6aTJA2R26Ns6KTxcdfNYYPAi8I7WP0f5MivAzj5zRBy5zNUnc9xFDwMLp6z7/Y
/Xg0hv9pDPede5tQ0D/MsCjES/WO0C92zxuBf2g7Zpz9K3nzZXJwkykzswDtEaJeuF6iYp03frH5
0/7CNGqws4e4LU2ZxOLlZEz8fR+EmyW1C2K5zCDnNGBqLKMpKtTRyS09xU2KujziwaHrlZb3Zbx9
zQ+puUMc0Rwdphnz9WCa6BhQDcCFXi8p1TrRqFQ1LcZwTIIez4+ci3V3sfM+/epPZVjpltEylK2+
HoeW4+/HR2gGtLk/z+qYR1879+GtX5a/f9KjGN2nbDx4r14hInD3OZV+WDDLXOvQdr2s0YccSTjr
UVie4y83R4sy0vpFrk4rBHQQsLmDdFjA6Gl6JxziLWcUz+6j05hJtWFrReLlXidUFOsLto5u/Wc9
xT2Thbr+A6qbbSC39KqovvGKHCILQb5+njZ7CdjGw4273OvuHGPO6LvxP2tUDPenAWOiODgiclt7
xz7aiB1l3Cduksnw0MaTj9pXISwHMQV5Zp/q07PX/DJOcKy+jO8s0EzS4QsPgTULNeW59hnCJYDJ
x8FckhptKW1VYJmwAdBao2SBevN/GS9QB1rMgNgE56JfxOw94pOrp7W1GRjhEytj1bWxGT5NKjgY
FxbN8d3nSpBEkv/wUw1L9D321PTtciT61EvCGeuQlJBUZEwKg8tX1yWkJmWzSvD5cZWG55TSIM06
TyOfyZy24+F5euzjf+gzzFYfNPwU/DEGhP8wSEblRfZ3t8selVDwlF9p1qvkDnwj/iY52HX46aJ6
VQn3an6fBPy87jV/h1TKzvPUrg8OFjWyLWK7aRqg4NuRMFO7VC2SjZV1tImiX67BlTZBqY1NcKeG
szvXNXIfnXMPH1gfcp6f9uiyQSnaknQCcn6LtvarZFsDPoEUtmTNaY6i7R19+itAaMNAQEPuZ9S4
7sF+mhEdZ9hGHd0j+lyqbFVk+ecgmUPYnafumadAiPJkotUY1XqUIYCY3Pfo3S4ACj2cJ8bGBc78
6wdHaKy93mjmoxFxMPlsBedDNPdwFJhf8P+FgVBWgaA2ejHFmQHJttCjIuQfejxUYgAXUZfgbkAr
QYNmahNjXiBGQ/MUijOI/Dzr7vqJf+9lxFsKtMtCgCz8JBsDNlqjw9kRiiXoagVJox9K4wFUZJjO
JLfC4Kc+8ApIRh9WRh/EwrD6NInbW87EgcyqjjXipXqwQjyn2E3AX4SirmgHgaIh10lfJqIVvWfi
tOixOIDkQUfO1/LLx+YP+6GTv1AYmx4MJV5thAwG/X/AT5O0XZ4nUyOU9kKCLb7GaPGpR0hdLC5W
yjwnAuMtQZMkcUA01Dv+vth4wCXIk46Dml8HzxFgJuhMXjH6AlIlHXo4hPROMoPopl/f4e2R6v+K
CStY6YiYij2Ud0Dynd902bJZsqEqVUNBfvJk5yr6T6MV3PmWzAEloZNKOA7iy1tAvATXA1kEFRRp
ibPKyeYayD6D9Z/z8spBQinR9XTR1YAJ3CIcVVI4q9mpdzLWe/tsy0FV5BR1vrwRVXwhUVE9dRPz
VgfVoE2K5Ixns2sFFq0LnG5u+k+YgiSjS6sVbK4c0C2n6/S9vuk5FhSiLo0l+cfpgnDpHhc/DNFj
eBNz9DAvoThUUjhVBi/RtH3cPOCSscebpAw5u+0RbJs9MCcelNwDIYfGE2F5qz6nr48huQhCEGRP
jgexn4Gyslb1/N14X6FqYbffVQcgRo2zOoGNrfqrLgfELyW2mXh9z5OyAWIl2oAP46Xv9BMXFY4X
lt2y2wck7O5aDjylj8twwfBBoGiGESnzA1ddwD1s3NmkVdQ/y/gd9+byItmUULN/SKhL+9m1E5FX
R701lMqnZfyUf27WhYo4uACjKKKHwf5qRRvjhxIlfv0/r4XszOPZbfH4Sf5uP48DFDGrXrbLNfuB
VnZQN5wsJEg8URtszC/t3fCybVZMAJKLn/Qr7qdL79wXXAfVSWDZYHTRHvuQTny/9UdhQrUMUc1w
JHZFEPwF9J9ldsADEHsw0oYOKook5YwvQUjo9D81RGpGAdeSpa+j4Q+DOxdQMGJFhIA/prpAjlhy
1XXTw7meSLwGodx6iHCSV9cL7CYySXvm+KswXDG4RCHLUAqpY4b6KMuOQNyKcIK4TDKr70CwDBMx
I0Oi2KVwy4oiz19oZ5ELmqqD0L1QXNx3twr5TIzaeEiRmXkuADnjU8CTGr06a5+kB+AUshrFYv5K
vLkXFHPk3LQbYAPn1XglBhxvfrCv8w9Ocgs6EOK+AltOhyzYWSh5eUfOLWOpE+168rfJKdyUolWV
0xNYXITSHtz97wFQEAZCV8euBgdCcvOlk6PjeMWthKYPRziBUkg0wGe58LIcQf/Sz1a0ECP7QmCJ
RpU9524VIG/QMYKeTO7HXQ8+8/N0P/7MDSSctwGciUBciiNGRYfhabz/+UzuI+Ji/xOi+uzveH0i
vmioFgxn35i8u9JsljaPzonlvhxUpoTuLoHM6j49jc+r0lZaf3Z2i8ijR5L/gr6fzG50HMhmlwmm
4f57lm4uXukvmUFRbGUIzy7OmoT12WMvMQEAMNB29oOst8IXAHPqZkB7ggHhbzshmEUKyyeGdcB3
XUzDghXIqVkZupPfdJJiHxY701cXOIW/OTGQd3ylIF9CN1OWV9D2QjbITedUZ5Ytna+TNQnjQC/5
7uqenivCYU6TZDMr0zuUaoGn8QH7kov3pRkkthq2qRMkrIi+tj04FO8WREoWF3mnUbviLUWJlYwg
1PDMX5ZnqseXGslks1NOD9DkyN8RkQHNdXVU/HHGFk1w5zPkdKi8Yr5IGpQT9Emp7WKLxOk/BJwW
SJiEaFaYuKE216oTBcD4pkiY4uKGic0CDGFAR0GR1worDEbabuZvyyGxQE/6XCHmB0urh/hyi6Mp
ynFJ23UVvm9KRDZlPYTBGU5kgFZ2kNnxl8zJfHpo7f7K7TRadc6/Z/2funJEu8lcLM+rhqGoEahj
tTlM2BzoshHqUvMJ8gncI1HgGTmVyYaqpLokeaH1hDWuvfZa5o40i5cODEpo6mLMaq8S5ZULx4fS
K1XgZyiBinJaFs4jWH3r/OumxSYK1HVKW/2N30j4IBGERo32a45TJ003XSQZo2gdUyNnrWa6gFI7
vm0ti9LcGAhU2H5a0UiMWt0WYuyo7zJbwldeTH3EenmwTcIYp6vLgIysDsklGb7CjBBk8RwVFiUG
M5gB+fwmGaVDKlUUX2fVk0lDG9B08r13l2Vi+BqfQSWVUhENRbSZJPT9wXVdS5NUrMRlrQXWUOjE
oMoqevkeQ4O1VR4zRI05Aehh8XTd9CE1HlgPdQn5xhmgyY3oMlrL9bHFGqVF2arbZzZy5RkvKIwJ
dv8TW2rDzqMehn4+czXSbl7KHV4PvhADmj7ECo0Sl5FcdjXXj9Z9qr/TzGJsgzbAXMupL1owta8c
XIYKMjyRtBlbgXjn+Mwzw+hSx5QxQ2gtzBytxyJzk/oT1bEQY8GOgRj6BHILtnMU8A97x6L3pAJF
NbGyZQklR6XuVCU6whPpOiYMhaaewkE/jgvg3HZ41YU6DihSq2N32mw9KaYUacDy6pzGLxBaSuFb
FtE6MaFqgxEX90ZIcUHm3+jA7mc79F/j+6i4pYiCTXuDFXN6y1rcY5Dxyb9CVdzXuclTkA0H//d8
LXI+HX4QPyj8zjbE3pilow7DQWGLZJlGj03IwKtVGHJF+CVGD+2BujCPuJ/SZfHftvQ9x31WSs14
ThoLQagom6t7HDR8rXhaRfLLpYnJIsTaq1FLYnyDInQIMMSiD49hhlyurl5aa3FekYfr/6JawCFE
9mSkNWAiJwGp1mqtvq7zaXziVbFWsvgkEjXx7GnDGuhT//zAIGohQ1QLV4kQZXwtubcot3KQAq7x
lj3ksBEaOnVym0IuHhfdMf9+G9P3IKMi8fkGQJIP8hOojcwxRAT+rwks6AhUVaE9X8GiGMFvnNAL
UGqlPVFzMgkhc5HkD53sEeOj8myj0JVrpZi/YvBKcJK/ojjFx5GEfXu3AWZTwKNVklV9oVnkJogK
jw4O5dLlgA9AN3ufO0ALb8qHty3Z6RwJmX9qA4GtSrFl4JiHX8kiSVq0tqsFccTlRvhiqpfmVop2
qaR02qQH++H/FF3zC43U11VPEs46zh6b2+Y9qU6vw/2wCf6ShBJC5O3FcobiFUJr1XoNLpbyAt3w
jyZZqFvGBXjna6aL0iuXE1U96bvE/QZ8Aw5C9yIRGFVPHHNlMiU+ohSo0suAiPfVzOxiIWsAi1os
Zno9pCnEmpGDUAkeL32QcXQEF0S/v/eP3BrhjV52wrQJbbP+q/2k3yzEHlcXrIH/LVcdfzFbOtCS
FKE8QN03Jx9vNmpHC+M8sY427rXLtXNtBA23FNx6TysaFJ3CUMZLdyvx7tbBQwfOMhNSaLy6EglK
jf2z1sPIjOabUxvOtITewgYfeCLdctVZDXvSzHn38eVA3iFpHp0hiZNCxQ+axV/bddmSY3Sc26/K
gV8iUY1aNerDjFlR+oaewxw+3fX4/u5sepu3tdbgegHtN3hbDf4NEmF1IqYloT/2x2OQVJdBM2b4
9GDWS5L7tuBy07SQu7DMRcOGaz7lLXi6/nu647/xOOnfSBDoZe4/1CcQBnXc3/kMvhYfE9MW/+M/
8GP6uHAQiBsT6jGH6SWMUZHOoxUJc5jIfDF3PtESrK8M2QautTauIY5wZW2aeezDo0iDcGsBp/sf
UefVpKq2ReFfZJUZfQVEEBTF7IvV2i2Ys4i//n4D96l7aPvs0LsDYa05xxwBkVNew/BeCaMxHp86
xTopF2jsTPKxkGt25ZNroKm9B1dPxrqJD3et9RgceCxkV80wHD6/RHxl8xUpNbHuluH288hnwQX7
LnH6Py0WgjEGtGP421oAyCjMtQhIjlgCxj+t3jyYpuzG7d1PwJM97f/hJKttTD0e7Sjq7iNltNR7
dTIVJLdSYSNxHn4vYd6Tkg4hmaiOf5uMYlABD7+ayu/fyBUlxz4/08TZLs5tysIVHhK8dljL6YUH
RKfi88JhlKRdKnoxbdVPsD3SMMg1a+t+ec+F2VH9CXgEIpfvwe65WuXlF1tw1Dcx4RUJghtGqxh5
REyfuIsa2LpuR/JohdUWYExPJoREk5I27xFOKkpCd7wko3JpfUCi0AK41N0n0a9u0O869mp/Yx2V
UKl7lb4Wxw/YQ6w8NxhWb7+c+ooD0PFilC1THoOX1i0de2v93xbH95zY+JTwrf9FpAJAMZXSs4UD
ynyKjnNHFmQVD1g52vGkc/0PeJQxGrfRQWC7zJifO2M/XLYM79LddTBGOHX3WE0/f7U3SKDwoTtl
vL5r5fcAqFsCp2Nv11fgbx1lWCaDU7coBocNQ3BRnmZTYw4bLh4uMbM//bE2Q/1X3yz+DIYLpjFA
ftp6tffDZHAcYsMwOEMO2YGmQCdBZpf5sKrmBKGyRUHEgzN/9p9T2RIW3RILo/nLomnYWgJ5J5H7
V3XAE42vLV8A0Qrp2VrTEMIgbKk6UqMs/+2DWo9QhEdN669uY/uLEmWKhCTflPRRulr6wck8sIaD
ocy+N2Je6AslJl9E1BgcKu2qW/cZiJsvSr4wHt7Duvvqpd6x/5rsogQC2Ai6au/eT/x0eA1v4y3F
53zJA3Iyj8OtXZ0enaq/DyXZh86pHwg3fMbrcBpaVb/qZ5gKcCfDO80Cgxb86FxRrRRa5bJZLXNr
Xpgxj4wOfJlmucN9+kCJzHZXIUDHu31IF7ICCLNN8LXNkY+fvNC1Hawys3isnnFVYZVJ6t3dJE5b
u0RWgUuPyS5DPJKjcBjGVtkagQCyL7aJ3pCzRsnCJ4PNo25yN7Yk6X/acyQ7qHB+enG7QafDFj1G
liQzrbr/6mqdlv8bC+mY/wi67QWkeFRYq2Cj8mmq5qMDAXSB5OVna9Ww4HvOl3e7HqQXs624CKWQ
VL3nzrzTumBxUbUrTZuJFm8laIusZavyfPl7WV1WOzy+xg2PEpS3hlfmJvx7IDJ8kGyhiYwGbiy9
6tWPLK4quK4AvPRf4Uj1F+0+zS1gJpAtJTJLyxc0UMGswgvdbt5gYc/qky/lYetCWR9SltG3UO5J
GEgzKKUqZSTVIKOy0bcnUkchG/IzbkrJrzoshnQtSVVmjTb9mE1zIcX+wVNPdjSTEaFbNEFIGXYj
5TLKcwnTSVYtWTfdoxWFLKUnX5umV8gweGEKneRfz6SOaFbszLA/d2aLGbhd6I1W9By/aHEGg8ms
e6K9Uqv1dX5aqPrl4/h66tHoZfh8/GHetWiB/AIATPFH2A+qZ4lwQNJmpG5EXQG1Nis6J5bSuT0N
8OSWVUbSe7EScoPUyGx4t7hZepVWrtyat/DCaEPlpNzfj1I+miSPRsgu9HXOOGOfggx9Pu5QjPRU
i09lRpj1Tz7yKrcJCwyrZGaVtZ6KfX0DOljKQ6pknRv9bJyZxYz+bTHS90kfz7sPnRI/whfO+AMW
6/9Rs6zXte7TKYfUzjJA7Bcx6TcsKtf500aD9nV20Nqhepr1gnAU+YvpY2XN3l+6lYWKIeXeaP2X
cbNE9S9mhtxQ+MJePW0oeFWwufTYYjtjXEWoI1q3Qeend/cylmVtCJyjb8Wuql2vns4bH9/Jy13s
XcKi6246w8GvgdjbZZdmoVfZBu0Sco5U+1iJdHpsPNrcx+OjzbIF24aq8192ARKcr8vA9Z97a8FR
QVtwBr9Ao1C6dJDPVcCD8zbQbxR+oGKcdCxfFZe2L4D3rZm4p96OrhFgmlKZVYe1o9YcJlfwe9xQ
YvA8w35zM5v5uY76U3kq9OG9Lp01b98zKl/a46jB6eFHpf2QWc03Blk7z9a+UXdVV2Uff1oT9V1z
UVhA9nzh6AfPdVYalMnGqNpL9z7XosHiUR9p7UjnmDHG48NKfT2SP+pJ6KXt6hxnxLHkx2ircxAb
8Bw/zu9T/7WUQqQ/u1vlMfZogFYCidDWOHoCL8zK5rWtCfeP9w8EdFHVkmUnXWgERfAXrORrTUhp
nFjhgleJBhXIkUrI4+59uJgh/WeZMcwd7NT/YaYldz5Ay5DHiV693AJ1MvKmVYtUGPt6IJnSaPXa
DlQkCd7nn+W4v5pBufVQIVCVtQMcGqbt3bm3br+xQNGd3cJEKQiamduvVU2uz4Wh9sV6Ps12hUSq
4dYshjv/kli1xbXauiBDPVhbkjFL7Ua22R17j2brRgUx/3zwurQfNKax89pap7pz/TjYREKC5j6o
NSye632z3WCRA94hXBwr2KDQ/XTeHaPLhSJ3oWozpw1Q6rPnHIrmsmbR3/9R6A6P+B2ttVCnf6y8
nUNI+OZleKPaZ83LV1XWtmOp/WBu34ISrRBlaa2/61nsNpm+0ox/ARfC6bRgai1mRdOSsGBZu3hS
4jNCG/0fYPuTdRulqVPIo5AiD5YCBonUtX+Rl18/LLPyJY9Si5ZeeBsNeGx6qlK/NTqRaPwlywlv
eA/yY/anPLsyqNO6plyDbz2nOo5JvzpPgAi23v6y5JwQHlHnM05jD1qcSTJErZLvK13A9KA5296F
hj3hPwHsdy64D+v4WpJJuS+DgZojiVUZP8MMTf2uYZVLi/dpYQCsFLhbgXaoF37hvjUd3BCvRNtN
RYrR9sMZySvhM1IVueo/MNv4WjtyqZyq/V0ZtRJuxwf0NS+ijt9k1LvlatO6VsAzriwwNAHR21wr
1Ir1e5mUe2We/v214BV39uMHYh/7fKd56jzeWdAoevtav5o8fbCjff/pv4oUs9zN7M9qDIDTBdWy
nOsK/n4lowxZtXibF79WhwQdASUt52VspbLNswAHc8dTMBRGeQFeVDBhE2RTv9YoZDkoQnVsrqsd
/an+PgYbY/yXn2jdPfpTZDv4TkiCCpn/hFLCjfkUZWw80n9WDmoiiqISwGvhX/NpEIuDQbEScui7
FeSpuzJjS9UGrAmcmjtZQgrWptjgodezm+T5XA2cKmRaCWebF4URW41MamQn+q/1xnj4CCQNcx29
b8wvHsi+DygyaSlOw9rdqYFqtF6TIjEOcveWV7HstFSsFdfp+rm+zorD+/wdy92d4olCafv3WsGd
/KxKKzlHyOffQFhYQdp2Ybjw8LItGOvWf3vQHDUFUZOmiRChAhhA6fVhsPHBrCHuLD3KremxXZ9D
iPHArf23/3G9mAAI9XVfgyHQdy5vXlEJGr0VxkJVixboM4J/gDTJ8JC+gbxr7iuHFB6xthZrOUdo
rC6YQZuvCkh5oummFGgDcFgzOHVTma/XnVLLAHyIjritH0fLsDkwOOKRkmd2vXtAvs9//uf62BMq
jAfNSMfdbNjquEPAKWQt9X2CCd24OdWGn1HJXP0jDdKu+4jNPYUyO2steEHr+fg/TxwQrFPiU7K+
XwG/a2y75d99LVhTYkeRihTWHVb3123eqDv1O4U7fl3CP1sXsK/d0WtfL8GN2cXBTtYIn5o3pqpy
tahhAKNweKljM+5lYfY6ddxcogGAJY9GRx6v7fgGWZgQ0OQ3e7rPItVn3U13N2uLSo8Yj8r4iVSr
Yb2n1Q/EcXhy96INANjTf3uvcHOij1tEk+534RUmYHKcX2dR4X62Cri+mMd764D6xYINYd5g1pil
7GhRHkyuDrTwA1I7aiw0YFfURTGFQbgkcAGiXmWDexo7bwWtUPt4WTUv3BFSL/9UR+8Km0Tp086i
T/e+dKhcsnnh3T2DIGBV/znCGX9a9vUQFOdNCDiLGhbddFNXjKT8a/+OcbRBfmq7Aq2/MTxl6mni
EgZvtVqIhZyx/yk1nD2VdcV8/IYnfP7D3cq42w/I7zLePbYOZDpYqQj0+4N1vjqFsl19ggQZwMv3
l1WqmHGdeveZwN19+5DUOIPn0/BafVvleblsG9X2G83FiRayd91GvHGGTmxkzEaSU9x9F8f7a5kn
885S+3Lqk4dXr4zSw1QF67cdoRj9A8Sd3jb7R9Japv45iVRvEttjP2ve521e4PCZLkiMt3fS9RAi
vFkN5Q34xQfKXtzFj7kbd9OUu7F3ujv11LwWupXbGl3kJeFG4rGhQp9yUq3Tzw7pgJkmcG7JLqmA
dhr2YLBJqRZ1NK/mEJh10PLiUeY9oiL3M3T8eBiH2GO76VS2VU287ZV+9nSXrQdX5L4izZNwrGVP
7w9tY35AiyGQUorvLXVxad9CNZievZRf9hsf5tnbglW5EVd43Lca5aBOgPgOmy+qy/3k+ejcyw5k
V9FXcVNnAsZAtya768MbnUwTducpXsCAMgg8XLF7du50NdX2aVXkHtlj80u4CT51ijK5c5yG34VL
kTT0CSuNOvIRNwMONYW6FpjgWqsRqu68QmCfZ2fk2fWi64zP2Vh264ZbOLbem/v4WZF+7xwcJg8D
FS8wl0pKQlhHYYXJGDxAO2JFvw4bZo3igLlCyawAW78wIAQ8bxM0ybjAgj4Jkx26YFd+xcD41Fg5
7qPmYwpkntrLuQwiX6vHav9nxOZtxbsyP6rLO01tpT7XHrTShqblIWOBQPWBcGpUWe7t7afQ3r8Y
o4D97tqPBHwVG7is96q0thUydFMspL30EbzQRO/g/b1Gt94yeDxe/rmRmaXV514JatNXUgyTZ4m1
KK5X2kfDfjXDl10hdnhZRU5zeTtl2I34/lz+rgrPbibh4WNzX0f40m6tfpz15ekqYfvBpopK4AAw
GqF6zv1v8HL7pie8cJr5KXYEi8vZB3MWIBL1MNK5KF6xwvFLKnlmui6o0H502vcalnzj3sDmCrSu
dqvdouiP7LwAN4EyHNIO8HoHjrL7H1iftAtBDWDfgC5WQ6BABdG9TsuRiEPnnAmEtQ0H5dUkRkGu
klx8BPwoUcoMbmFhib+BVTl2kRaM3tf2vQ5BkNL15KQU52/rGQ8Te4/jDY+3HvB+/4pARrMINZQ8
8Gfo1Uwhk+HzPcRn/tUiXnRThV7Ng+F9UUchjzcCPZ7O1U7JSRD6qAgPHTUioI6e6uwS4bTfGlN1
Jl+FA72Y9YphVWFUWk3g69rEHlNQTl/2BvcaSoQG2jTiekdZgyIqrrWAdN7TBVO+1L41Vm+3uPzZ
P+3rDit398ASwkMI6xBhof3i2cIrbmpQO6P4TIELXXr1fKQp4PdGwHDBwsqXWrhl0H6d2JXakp9E
eqQE9mM4vBqNiFAvNycxOQQ4KJ6s0vTiocjO7qsJTmtyjLi7Yt6w2oDHaXyS+SmxutwS/rLHaKWt
wPQcRFFDACICNnMXbY6qnz+ZTUAMfwsgiYWg5EHQPPsl7tVnR66C4nqBwTzNSzlG1OwhNkH11L5A
Jg15Qj8+OxmPlObaAnpweWI6XnKK/S1CZS5fVbMj2T6ShZBYrzyKQgkPVc/o1b0HlfSLJeHt1/aD
4wgasFVM6UDI8SZd2WqTOdyv2+tKBBeY1lQ+ijSBvKcd5LbAjfPIEIFCCi7/dnxUII8f/xkZF8Ar
AHcxXL2LhqeuVbwGmcuJalG1ZOr19TAWq025JRS17gmAEN8zGXhg1XZj7ZVBFeVEh/HSg/TJJ38n
ShIZTfmr4CpqHnH3A9yX5uPezhgDOsUNpxagiH+NcjoUIakMxeAflSkfnk9mPpQoUfJeDkQlKx1U
zMnLQTuFUZeff+EumJQ+fWrhA0KrxhWD/AQkxCAf8Sc/ObeqcW3z3EyFG6oc/j4QmjHWOiVASeHo
IOx1dINn7x7gy5vhytAqsMY2fzCOLb+dU2adWifGBFRlrINBEl7cIhKlHikJhGpBc6IuRxP2IFdk
cAWnzs1e1bMFwdsCG27kZkQpjyapkGQmzASqV+XawF+8J5KT8nlwBdJL7qSAGLzdE3v7Rxab1WBa
d0f8xf1EHpp3QZJN1ZRY0wpRLSmCTGGp39S1PZOE1L6Dt2pYSx/lUkdkM7lU7j30JmGlzUOeOzgW
ncBgobnTVbwtylX7NDh1hHKoteS5W87BPXPXcob1alPhn+ygRosZqOlMPvdUp6avKAtAiG63Ngcd
WIWHgHGq/4iQWzn8lh9o/gOUl7HCyP+IEXIPc1PF1u2DNQKu3dUM+uAM7FfLS1fzk/mOwcWiDBH7
71DHnPaIvBBo26X5s8bKRFJYjEZtNxrhmAEUFoPDWrc0KA2wK6QklV1lcVgMkeXyhP3x2TDZDQAu
Ph2gizMoY+o0hnKMzvG4L5aEI3WQ20MF/OG0RN73NSAthot4mgNHtTjt2yc7kY7+9EU9i1eduoeL
uYtehKydR9vfO2E6GqBlno7Ev/XO/UN0iJLo8PPaFNfNxX22DUiY9Q9+jYoh+kSN0XKkp/OhDCnm
W5raqbVD2JW3KQfOiABA/bhq3Spk7CiET6iXgqAqpDSR5O0wbbDJ6KsitrsBD+JQQVOnIL8SdSwu
VzU0y0z4+JGSnrw7NYKi8OVAiM+d8f3JZLynjHGkwmxDJtXVE2Z9/laBtw57HUIoavbMDO7OqyPz
fPKsRiSigMxUkUarpiRgipOzB7LXXaKJlK697LakMX617vhh59/V8uA0yGZ9uGmgo0ngYBlywHfA
nF1L5nVe+7n/Xn+XmGJtmpsawYUUQgdGtXpaRB8QBPgFWPWrbb+ATMpoFWA6MPVzE4d28kixRAPY
ouFXmgNHPghkoMKClb+JGUIfKr9ABc+BKhRAX8cXP4lKk3hcicr9Kzkj/ealXWBBB7OIYtIydPne
UUpEEGPpp3niZK0J0Hnc9FZHpo6gnpihesj4pNL+MEnpy7+6PDd6zUiiLskzDsMD1MK0C2UyqJBQ
UrKP0Rlp8GGEnUO4HKBFYQ1ddmU49ezsgkNwwugIT4zehV+VIRNfZuW2VkNVJ4m386qD5rA+iK9W
YbjVu8Iww5QRYSX/sLPspnh2dg9BbNjXzGzweY0w7mmdT/rQuPKAKn3m6qDIUe6Wu2fSpFN6f7no
NdkMj/4tly88pDeAxPWlVmtkod8JyKCpFA3Pi9io4w7yQomTQFLpmLZ5fEstz5PVjPJrM6raRLPR
lOhWxSwtnSWydA0lq7mHcJNdDj2gr0JXr/o3l+ThV5Bp5fEk2v1gyKOR23ZkbVnCjFpulhzcgsAN
5IkBcn0xg5OnnU0FKITrm1lETgkYyDnK88VIAsPgCyno4B2Seff7msereBpP6+PTrDGuLuqLMrGA
b2S7w9tMRzyJfyprY90046i5Lm8qM2wa75PaDKlVZVaZKcfi4G1/npuDV1rry+y89zrrGGENl1Yj
T0A0sMmSSdTWRURAxGUN0YFcpXTQlAQ5nUzflUgiMgbE+LSn6lPNEl7lkFgMD42DR/q3r2tU8O8o
FupcX6Tkg1p43uxw4RJlL4Osp6JZjlC4Mg7l11SmMM7jR+T1qZcYjrK0LHOrkbLnnBWqQ0SiAhOz
tsprFdIKdMOfgA5NOdDq15r99+SVWss2PJW8/lYVvpO2mX8AtZ5iTEmIVSZreZq1ctNrcGDY49Ea
y8D4CY/lENCqUkcIvRByMWuqlpLLJdD214Uqy++9N7p7KdUFm728BXAZ2EoPoLIKy6gngWlYPfcy
/wPv2Pw0zRML3scNTgyrUDRtLlDFb5DBVzsTLmex1zm7Ic+t6UN7MxGKVqM9kCWwU8oEDsXKnjXb
ReeDAQxT43JnDjFputa+KcpCgdr1CK5OI6gZILkI4WLxwA9pisWkcRvuE/T/57EMfxD15eyGL1tV
c0RBet4ZIgKwzrX1fnTeq9gD3Y7LNlI6rD9RIzJaNAZE1tCwcYsfwn2hFQ+WUCNKGRKqL50Bt0/u
da1xZ/olNXYso7xnepvLLkCdWR6JPgSt1Y6uUcCXVSI+G/9h+PFhAsvcv9bjKzdYTRk6bOsWSGwz
2sIHr/cZkfqF1vJXidHyYtWXK+FBxly04sLM4LeoyulfcUVC+RazdEC1GKes45+FMX7/AoEVfpLp
tWJOYfzA67GnAXm6vDEEYWa37/IBsAXpFGCRttRe08GTCQs/BsczJF+u4R55VvbIVmCT/9N2QGjH
L6TefgPhsPqR44ZrZ9NdfdsG9bqkzXLi/3BhzOuzar55NIYMBmrcCZhnXFrK9MZJ0Yr0Vek5BKwK
KFEC3boP2nJdMIo6lgPm5TCUcjfsGvvo3rttbmzy2lNVH7S3wcvSP4q9yuLBWjtsDPlfhfrIvpG2
lRGRSRGqVAZVcnW++JW+i13UfaCVD949MMl8YK5tNKYmwy9k+uRBwqJjms24EqKjvfkuk1DnR3ce
zA61i2thmyIsnNvmX85WEKHEAuBjRCYPkAfFZWz9NJyDKzIUunU21BhenuZnCLYy6WoRyaBG9ORe
Qgfl4FdiMOt/UZHiAAnLJ6N3o0NGISVhS8Ep+IK9OkZwsUt9NcL3DlwBFqEkeGNvKFUN0YwsUHff
8K4P8+knsOh7LAg9HB1kKcnYToQX+Bs8hSp6CDHLIyzP3rPM9q7MYnKJKRXuJAI8ejv/exTwYyl0
bgrJ/DU25a2JjSbVeRLdJoXBdhSP6BAJuMQHqARraZ3OdpMC08B0ls2Ww9Mkm50mhx/FYD+wgb27
jQYTMF/xlyqY9J48TfYnXebUYRoVxsHBf3Rkkr7llf8fw/EmXtJKxFMx1/Agu3JciY9i/n2k5RdE
DvE9uPcOuAJKb6EUS5amXpwfGZ3l17n+ZtN+kG95hsyv4+aJFC+ugIiioouWSSCQBy6PFx0zn6TM
bCfrIDiVKkoqkXeujarnHtJfj7r/iPQSNGApmI9KePbpFhVthR5wwJoy2CPQ50ZykBW/WUrQcMGm
rbYY7QFgfCUVGETkaq5EETv0diMM1KmzjiwH5L3Aj2yMGiMghO/tnG/2N7xmdJPrVlfJNmfET63P
XBvggGdxepcbSNDW7zUmVieg8lrPEh51HpOxDohy+4RNSIhv2t4J6qExKHQbofJPDZANZod5qVxo
/zDpIFmNz0ovVrJ+nhTMavrmeCfkRWnD7PX0GMBiA6qfY+eqVgZzZdxgcY6hZNUBHya/Cb9gvnqW
79CgDxP0/vIL5AYRYMuDT7g7xfSTcZcqFdlQP7CjZirYek11YjhPjOg0OARfkJqOHp1R0YOceYAz
bPse5EUIG0JaAj0NyRWnnQBrFjoRs7eyKdUYxEAferbyxVB7BpSUjk4/hJSFPp6ryr/Orc2pM+UB
rhQmxmHjnV3xrywQbBjtwiTmCqkYA9Th+CIAaU5Lxs06Hz+d8SMWc50Boa0oMw7ul28WiwZtwA0S
+EHVAzHSXKU6Uq+lk6tLDIsI3obC+0S/MKwPjZMWVbn0mNGaRc4rg1/or9Q0fOkPd5pENQj0i9wS
NGFYxmD93GiNx3l+AJTfn7x/5zLrQquHh6F5g/Qrd+DH+bdeXzUJy+XBni6Hyc/uJ3OKMy3RpQ6P
vUJyt3gE69gzztHjXek023yO8YXeiq+qzv3EvDCFBntZnBa7xTZs9uNwGbFCjXfjhKMw+uZCNpG6
qrBRaQP7FtA0P2F49aBhdeRaykrn1jz8nzxKM6Iowb7dgkfiir/7NsxtxefKnKcIRQ7gwTkwTMJo
h1UQ0mXnHCrVVX8K6dJmsEBA6HvbvZL6ODsgleAPtZjDEhxn/ODiiCGvBYgqQLQHQIF9TXuTMNEx
X3+vv3NYhVyl1x3DAe5ACKZ/QHtQhQd1F65UeBngl8O3d+kmnbJ/WrzHn3GFQQVGcmHdH3+6t07m
/cADDRKYvdf+uX+KzqNd9JjcJstwfpkkP+px03VhfFSQqIp5OTBBkRmu2TyFiPB0efhM0V7nOOPV
Zv64uM4uN/MCUClDuKWDph3r/UrPoGVYi1+zjCPcPm4bevhdzhaImTschga2HTUnYSrE4gQyNMvm
hgWMTy11thlhKMr5+KdMcVU/miBqIatgZJ+p3j05NYQQolhI/Rx3kNhr9Ij3Iq9q8qvfKNZGdYda
CCX7HVkHNSnHobL9CliYMbk1KLArocrsJyVzHhnOoJ24Du8xM4ZAVtsDNlfxZBckDHFcbYh1fAgU
MY7hH3U0Niv8XlV6dfBAgkf3mL/hwNdcFzgW6aSA4kEhW1LIYd7L6IkindWCNaKDgQQdDwuBqgDw
4m1b9RklZsKPrcdbhAUoiyKXUhRQZkVgHQ/KARH1SVYlO06PyTXQ3OgD8ziKRuF58EGNw6aZtVRL
5IAlD6TRWo6EFQEq5vb70gdSZmiZU4YdgdptA8WCK/gyrltQFJYeXgf67X585FjOtSpxPEnfoGbx
UdMxsP8TJZfDhdHLNdKhTLXYbeAqLMcheVsSSkN2RLWtTk1H4j2oPdQXYdcFjn+m9ylgrlbncb1O
r9PztDmCJO+d3eXPvVOgK9pjVhamg2cHrzggfTx7aKmbw+OkwGsHK4zyUd606irg0MjXnnZWIxLh
zomNa0pOntH9pMoaMIDvXlW2LoD+FDE9vweTFPlOr2X7XB1WyczE6JSX0oVjQKAHmO+HzN0SL0J3
Od6dElhl7Ikz8W1/Qb9z9EJ6A0rvNqfLFQc6Z3jzPm7Vc3mlcNwLE8Eanr1P7vLvhh372AhQa+wj
XIQQyR5/9j+ZdSFzw2D/0eBcHfvJK3fKOA3tf74mxmIEinhIYlBNKgKNjdUxv/FxVjNaxaeZSTBw
MK0hu5j2sLd9xwAU2+eYNMxkLpaDBOOPsAis8eg/e9fohomtHGnLm+LmAQOKTW0T9wQ+xL1t78gh
TS8mKI6RHzh7QsmguMfSgX/6Zp808O8i7liHtk998VymmpOxv6Qc1cMPlhClOjMWJo1Yy8qLKUg5
ZE3SXnO1i5RvX5JoibDT03SJ2ZDwdhVtvKehUVLoNya5xup14yWWfOYYbalNJCcQwHaIPtjiq25+
esC2fSr24BadIq2I+1GrSFV5DrbeMRC8L5qqSIg3yKWqEbQ5qyNRq8j3nvbrh0lz+to5zbv1MTox
g8is/cFrBDGUXUSHjD+8kqt1wJO7Pi3jYtW57YCFWfX/st8rTxmz6tVuVWd3jOXkE/9t/0Bz99gP
QIlnDOgfx43+EV+RpU2Jd6ckuAL+iysR9VkWEkAzeAPPT1sUGh2spv+OPGxQrbYYFio1NAD9Ij3K
oct7JfRH0vXrfcxCw8ogT4z0j5RVKhRI+C6KSsohUr+Y7Nzh9N1aWpe0L0AC4Kx+4b/0pGUJ09k9
wRebql/Bvmpx4hQsltPltPa2sO4Ml/7BFR58cO+/O1DhnQuTEQED9I0lojG4d9jW3OEpmFmxdz46
ZZ5iANovcN9YpxRXQOCb1wZ8fe9Vw8KiPiQ8d/geFIdpH1wv2k0bI1GFq3P6+zbI4Hw3ZBzcrU0v
FPMYWwdb/4myViX9CbeMY3TBsOMJ9CNNejG194jT70e7MjuUbTRsvKWk/22eSOpxqDnqjfIdNSC+
6Uvei4S2bEs4Kd9rldwnHDy0+WgTYovq7bv1vtHD7cXuw2bS1LcJBAtklpjmNmA+wH7aOrk02NpL
+Z8YqVmoozSoAEY2OJJecwAUXuYL5H1RcbbH2PEyKc4ukyyx4WM21nFfN/Ftsh3V19V1eZ381Ida
uk7+MvgehtX4NXr6loiYCdknuYvEvOF2vW/h3giPU0EqIdqFH0d23nKoruNq9ba30Ta6T7AwoYLd
0LZcNzjR3GhnoKnRhkKBomRbf/4dbKcn3PIniadRbMYmcMOW5vGvdK7Y2ptxHc6xvxwIgcv2pWA2
HSTU7hvPABqmAbYAgz3rzL0H2EozhtP5QhiCrPM/3rVz7aRCGLoV/xDish7ClwzBWIhrfWH6leAX
lkINjcf1uQQqDERgSf6hpWvzxDil9oeactcTTei90dFYb/vKtGhOXtErSkeJm7gQE+G/1p3U22Or
6BY6x74WjBdWGLPHBOHYpDqrrz+bz6a63v1cIXJjSAY1strKAYrpWr3nwa/0Kj0tXJr+NeYF3LS6
JWZVxBS/QUo+WKAgkuLvWM7yQSJcPiwfUBIJJGU5L/nFcwYHbZUUBwBaxnSLs7bHO1w+erFfAYKs
5If6k2NP8T567XuHkWzyhSUeADK5cvVBEghq1FFhoYptPjGdbIDJ6/qIxdRzs/8x1uxC/9pIFV76
XmVer/s8RpOObU+0G/G04I8nX4K3oCMs5468tlEcYeec9M89bJlZkliBcMqv+RgK4fJzkicar+91
OgJu1fvV/sOHJ6pWXKxQxU+rR8UuC+IZlubTGut+Y1SJDqvD9LS0DlO4bV+GG5ZWrJywGOlXoDIK
g6b2eTrrFFmkwgEfJHdsU7gXdpmc7EfnlLO4DfYYTTmgxObSmbj6wL2X4DbI3Cl11mFR2dQPDTMu
8njfaOVvyIowAIj7n/Ki5mW7waMY1tpl8aWBCAf3/glBkvNgg4fsCmWq7D2LTjHYIxi0S6UFOOYe
PLKE+hafomaz6hxKIJaM2Vv9aB2p3TLNyHFCZ9GVQlvQ7yxt2V3f/73YfteXMYcHbOlhw4GfB/91
sddnkKpo5m6Xf8ifeyJg9Psvq21aY0WpoMaA3D5XCuhtQudNSXn2LqbZarXbLYI/L75h/T3MT68v
0VGf4cjVhtzvQUTGJeLlPbmEThfbEmfkRR7fIfwOsx1Qx5gv4DJ4lpjado/bX+zwGBtdrTfuhofC
T4UhTVrA5LpW6TVi3KUAFhfIDxj/IpuQxw1cZ5i2fFbotChx0eH21893vZW+pkU5CNZRoh5NNskH
EhDEe3PYTglIJ2Z5+dsSn238dZiNAncyNY/Hy1EtqvWKbIwXd29dWE9BNIJKNw6KYTEsh/VhZVAN
D5Pa4MTGvG2+WpXjY570zsE5OEJdrg12k8ZQH1Viyqbj7nwOdnMs2vmnrSlIYaIJkvaaT4TTcNDM
O2n10i9rytSyFfS4/+pB82Sf087LMHe7pnl9einCAKPN9r/bcIvC86Oh6Rm9asjIbjdZuoBr1EDp
/EgXhKqI0QTwVCVqnMxKVAc70p9yXyXTJd0kPLWbVerBRSx612KrfG4ZeNYUe6qX6+PP8DR7Zm4Z
M3nEuXgf1fT2IuyQupjJdP4GESLOzOX4kk9EiF6CWAXV7g8TaogT5V6pf4Ov1D+lVh0IEvd0cMad
dYGbk5qwGT94olCZ7zf7TUKPB3LHXr1s3bBkqS9e68bigO6f6o98z/ytyhwcGi6+SBgKJDjiyq98
0CRUFv9RKDDhu8rWjngqZdweN5HU8v8a7mJ8X79VMMma+QyEFIMV55MWhY4IOLu2SkM5/9SGCiop
+OrvvxwSxd4U+gCf6NFkRby30VAUoJY0oqatxp7eW+JaKdfEN0Gmi+WcKEeK/6OSYUlkMLJAkWQt
uyIVXSmjc7SAiYqOB4Om1/zsQk0bFJzPxTz6TZqUB/FS6nUUOAuoTUrx8Nyw3rM3njX6hvW6tjIm
JVDEuCSZ3i7rGy42JiZWR4PHh9lGM6ijG8UjyTAftJHzM3aH59V9WsKyAtJdHArVxc4Xk10kIzer
QwvqIJXggNqXTg/tHb2Jk05jByPeNvwnQI6Ck9NinqzyzATPxB7eYVWdLBfd63CIpK7Tu5PuWO7R
bfHzi8+R4XArpyOIIdNboKbEWH9wgaaPjLa9QngJ8PJpHP4G5SsQMCSeAzOjmFO/G5zD0+CFU37d
r/tIDB+IIjHehrK7BBqWyfCeq0PCnnvHkDbxzpvEK3kaWWKK69ejBAQH1+2TVZs3mAkVvBQYmoPe
EfdxXviPdwTpJO0GqUOy3ZVuUTIWjaWFD6ISzs/IRWQi0G/9rKDiXjO3+GEPZlZaXJzdCWpv72IX
Gc/iccbp4kM4sB07dFMfR2wU13Ww64abea/BqfUa7NKfJUAIjNUeevEC4vTdH7zI5ypb7QZvkJdq
AEGFBp2R03V+hC/slwPFTtchRwDWvDEkPmBsrNep8+ku/U/30z0NMK4G0cncJ6dE/mWaH8fuEgGA
cGUl9FQBjg9e4uW2VPOsfcak/Ax0VepX+vWo0jfgGDJa1KmCcc8oBzBLPbfKsIRpc40xZnVQ76JC
L3cLfrlb7NVGWYTD67Q0r+KnpsPop9PiFLNzxJ67RcL7w+IxXq4ei+2sODImnQqXUUfiFiCsF9pX
rwzchZ81PdbV0VF1EVEymxBg9rmNpyK4o/sZbEh244J9HbsEnJc4Gu2nPLvyJw+LyRMDPo0S6XbB
My95bXMi5FaDWaEJwhM05OS2adfobTHY9vZ+kSBEAUTHThrT8SiPp4LH4LHV5K+PmkAxbFNZLg57
DRRgavBudf8rrSqrdKwJlWzVYmKXltjXycmNjgtpECToPtUuA/hjZsZIIzan9ZOLDR8ujzf5pHLH
Y0JSS83bz3J2Hz1Hr16pOxxWfWGCuxYXe5FxK+LqfAzfm/gwevoNmj8srqh62OamFfwQRrW5+IlM
iaMCMOYW8WwRJo3GK09Pc5RnsAREh5+wHJ6DT+cMKApI2r/0xFwRj+XTbfgwiJ/D5/Azfo+r0xvq
9W1Y6B+6d7/eEzmu5JV+4w1hWKzRrM6gV0zdqlSAeU4AOYggEEeKfd1tHyaznQvsNyylH0EVU85Z
OjnidvikHr9dzKZPasq1UwpUei7byphUt6mDdMvOmeKzEOJ8y4KHXwKXC3M/nnjlrxb9R/4ACOAk
TCPUMlF1JZx+tIecsgGpeWMdWiAExp4wBPh6do25xdiyC91zgBAe1dlIfgWsv6Pz6AqdVTz/C0AP
SRdFZredFA6yWs+rI4/xou8qFi0On+QF6Em5ukJ/BUydW7uDJc5gAYPDe4f1PKjwAQnn7omXutaB
IuuQ/G3BhpvYPDRxgNDOwbVkP/mCuiwDSVeH4WUo2QB6Nacz6R5YaOG1mkNEgUPhx5rEZ1Mt4bK9
kCB5OdUjQ5S3I6Y1ky3WonypJm5rCXvzOTkBrQjlol2m9iI38nLqYryyWokN+D0gB2uCivkX16EE
Jgbpg10zBYVRsypMAKaj7mr+gYAl5WC9cMg//qQtXzvIiYwDbNFYpHT3dhIO9tFOwkVJ0HKj6Q73
4TH8VM1dB0C6zNXMdEha/t9ZghgOZeAXlz525h3PtkgvNQA7wVY6XnZOb8ChSGHJN7s4+B9TZ7Wk
Ottt4SuiCpfTuBAgBGtOKGgadwtw9fsZyfrq3yuLVqAheWXKEKEWpLP33xYK7iLrDyuBEdriSKrx
xutLRayvReRrzWgWsr81uAz8GTZtEG32HTyxkIxSUJMOYRE1JK0m0tXghXAZggQQHLoPOc2b7Tcr
59/MZ7fM9SqznZbZnOCZ27uY8CHRJcovECg569nDjIk94NlDd8HcTkSbBHmYHTeeSTomNEWDIjP3
zOxTi/TIT/bWEG68LeczCno0/bSznlfqR0hrRJsnMurAQ2STkI0sIhLeGJudxqbODaLtv2UXcz3c
iQVcfvAsUiXUsigHAqE8agPOJrQfpPDUnbyDfH1mt6qrWuyBPmUJxb8DPmfwmM/ACKhDR9SDIP2q
0EtZnepQLhdErpwzbwdUiRhz6Hv372pdV6jouOAdqAYYCzCik1GoaCH3cJPNHg4cHmwp/rB89VjK
2VuFqNESrgpii3UhXxlkLwdIJjMGf3osiV8M5Jk30ZPGc83X8C+62sGa6P59f0u/6/lRARX6gehz
bzv7zq39oLbfZIuUlZ3EHwTMIjLmqNwZ3jpJwuIssX9WBKBTrTCxZe0iBX+0shn1cFqYgLqC2wTl
aarR1X5jUBt8k+awQQt3itggkuOKevakuS/KqLOA4ioF/vuoxOtpJRpoup4PS8Geyq+qezTBe6Dg
r+Lnvn/ppR1EY9vX+BQ+6f4VqOKpBVn3Lx75DeksCfGPmHl7l94sPTdcsxJ1WU4e3CFVkLh3y84V
Nwqmj6jUlnuC6x9s3VKHL/BF9kVcnjlCM5DEqNyBysuMWtOdrmeNYp4Mh0m0YULqD6vUXfWLPT29
MA1CB+oo+1V+W0XtqQGOq0D1qNBRj0VdFvVbjtE+IuvmuIRZM8h7wf5sRVqb17XfPXnVO9i39+06
JlCjcvLt6KVuQaOjEk29Qyg+FRmvEDYoijv7+Er/bd1F8B1eSas3s7HMYSnNIQvlaQHCD90NyoVZ
gtFC3JChhW8LaEeJjkqPk5XFYTBiOHYr+E+E7eGHY+WnAP5B7M3lAbL0IPAgcQbdPklp44t+oDVI
I1fLhlDKC2aH2guaVVLjAYfOmh8nqyyZ2ALgBMLJje9RzGD8MM9ZO7SMr2DgZ07jROGE3tr5ZIkp
KBgqowTIGn6a2/oJAzP7vWaBwjncv1AcVZrQ8upDdHb7715lICOQTXQcK8wr9aodHXKmmdEDZq8S
0Gvj56U2UieWEzk4FVlKb86oiRcKSA4m0z3cZVwdXlVUaOfhQAYG8YqEVU8WCi0Ob+sGguaG1Tew
hsGbdZWEAXcI//6UuDtQmBqst8UTPzb0YPzCy0d3Bq2d1catYk/LBlp065Ew4XsDZV5DUPBRak5C
LssyHI2Wy7uHw0a8Y08IQ6yvjOUIu6smja2Xf0IcacX2mKDIebCHrNFDbaKF6MZ8YGPMl0dRkZ4M
lae3TFJsuWPcPD7IysMRSdGF5dvPYs+sRqpimIjRPgySoOldgszt9uWeQZMrrsJexwma+KFogS69
zWS1lTsIwiPL+OY0hzfnv7YwNkEspyXzWnM3a/MzvjPDHOA0tjq+R8SZNozVfOXWNd+QR0glSpfg
ga/oCLQ8/6Wc2bqz452Iamre+4F7ngVTcDBVL19H3phucP0whuIEihgBsWPrkpDT8u61AJzJh1yp
UHbcPY2Nmr9xr1kqcPbOBPw3Fk0p2KrFds2abLpf1txWACbo3yxDJDY79X69X+2Xeq326CHdqht4
xcOOlezGup0yK9RA0jby/7aSK5jBOqkW+FlgqEAG7i18DBySskvySC/SYg/2pe6rTkK4uCQy+Nib
qVtc1ueXH81JsIH855/onwJ66aNwLrk0HU0OsH69tyCfKONruko1I8/DeV6nPoXmw6TezvmIZDyE
HlcbvCxKNZc1ti7wRUZN9LcUTDUzwS65l6axEr2Hw0TbZPb22o/22aq+YVNMJfPGArCgJ7hAT5lv
Z+4JbeUm8pwKW3QI0wvIk4pAuG9YT3xkWVUC7VMfbhvyMzI0yt4nbLAqjhpsep94NNFizRAnEiWg
cQXzRihmcWqbVP6/J+/Laorfz1woNxEHBM+og56QoBqmhmKRGer8Pp13/43+2MYsQ6wF3hpjLQct
Qco/QGdwMD4B7xBWT6Bd2RgD26E/DCT87G+8B401GUVdbLX9wUGX98DKM+AOOBB1wFrRkRxDLm5f
YD8/B8ygRb04Q0I6N7wrqdvqUvQgmN2Akd/ZXLSNoIVN5foyrkFeQFCczTxr0z3oo+kARMLek+8t
hTePkhL7CRZN2T8sTovZ8vpXeDr9y+cXBBgFc7au+y/1MvDaa4nKqKL7DeAoAQy62a8M3p8Dl7Qp
wrEHLSgWxN4u1KLvYof9nnlfBwhxU2MnqjnAkxJSFv48UbEOtVUFR735mR5zdDRGRVPypoyAr3Mf
5fXVJ/VYqrEpaFZR8ZUWccZ4uFykcjqzwmoArQsk+5Dp7oNDhP8EIqJf9SlIhtJyhiTIZk0/HwZF
w4SV0PtFSkV41N24DoWAX/zW7F6vRDl4DwoHWKA6/GTNglk1kZES9lCwphzFw3jpsO0znhSS5S3u
wcYEC0C7X6QsnCzD20Kd/rySLri1OLPqY3rnvw13/MLzxmaEmE90EVq49GMfngBHvFpBfyxFEr3e
nrdStRAL59/aqLevqUFoCKiRYnYHuDjAUvW76bmDYCGGpJeIoj5PIq7EPgsTCn0hPApg6YXsV8yT
4fwZEA3gJdB0kdYSokjkm2/2UbXZfbsVzbwyuc6p0/uFegLmh2vPDGi3EXPrBJ01fTG7euseWDrS
Tcbh5K9zMhHJqhO6NJleZ+Gl8PsSP11kA3U1keQEe4nENk1nCryx4O3Z60Di5sRbRvAsQ2WABQOk
Ren9sWhiEAl3HdNHkOxsSnCT0ekXvPdOD6r278Amh67BlTNDo4biOuGSMHvrQJwRerrgDqiF0zij
af9mb1DGgzwDLmKqOSqNqWmvILJWJ+7RrQHfoLcoqbPqPIf01Rm44L1YnLVLqB6WJaL2M9yiNrXv
FkNSNDIYJZMbG+xnSEyyd1aYdK9iyFkKco5oDlUmsxjPR63jRFQIjEKligkcIBOUMMZWzVPKrPI7
E4oGd+k5zJqwOapzgBgYCDnwHjzjV9IaF8HvN8bpsMbtQTq8aC0Ki8IY9A7/38vXcgetvk3jiM4Q
uru8JfUBYRuEDbpjwCyyaJN1gj4OPZ012koMPmRRqX8D86KVTffiatBa2E51IA47FSxSInNcnQwq
KOoY+2u27F2tcrcWCT5Qid796gACer+YVKbP39PqtGItfAeQPhSeIlSTQZlYiHpYpwB7QeY5OAbl
vxo6543xeSoVhCuN3YPTAMesOhFGjjTajp0MDkh3ax8rZ1JXq9Vv9Ku9GmSh3fjbrw+KP6eFwvmN
U1JmRdIkfXPsxvp1vF4pvLc8RXB4Tmblzyq7cZXyZ50c5M6BX/sQ8bQAI8xyWPZew2vyGp6T4ngT
rxOpVW5E+vAy83HBmth7ATjlQN4WIYH2v7WjUFTJJLsVo0UBtQ6scqJ63IC5IgttFXAofK0E6qja
AMQZ1lfEIMQ51PxBcDm+w7Ce/eyHyk50kLCIBvk6GmWfbo3Y6bVOgzMgJxO1MCW5BU8W2kwjvGK9
sA0fvfLoNSiP7v1H79F7YVx0x5tExy1BzxlI64GMAKulfxOHjmiPZeVIQZumoEIFXlYGqASioBQU
sI8QDSx6LEHqYkshsM75ffdqg8bgOFb0qwMSBjEwlR/vGXJKhsqz68TRDTqiKWSaDeAbWP/+CTco
1QorjD+alVteUs49Sv/Svxu+o9F1Whg/YwXGZQQEzRfrOz0/VI8LnP169AwUb+ygzFOXtlo9Bfx4
pge0tPukvmXEcIw1bLSyUf9gOHMZfEa3wbm/+dGZeQ8ePelwCD+aRuf4klTG2EVxRgTHOjeMG3gZ
UNjr7gcpvh2VWRVsVHN+AWnZou7Ur9ho9QG2JB/BcG8N7rBoAYOBkofqJwE12QoR++dlFoblLsEZ
IMzPL6gCYE0iqNGWgk9WQyoA/NUBzafZ723epLCpIqPC6Gp47lIbiffoZZY9KZHOFkfn0zSOSA5S
HHGrHlUhT6BzSqawNaRMLFSy+sFIJbO/jqiqUCM5xFTnYx6G7hyrt5oFxRnOQvYZoCXIxdqo6VSo
rTS94O1eKMNTL2T0qy7N7W0Ui8YJJ0L8OCDoP1RSbVDopxLFHMuAkxSoZotP0qRajVbgnUIqfVmn
/rsd4KsJJxKhFV7vA2lEnBIz8ouywTPFvzMl03uIISO1rkdEvdL+RjgnEkrS5jmY1Sift0dqqhVg
95sIJ+HCQEC2K5MWuyuKr1qKy4sD6NT3sDl+xK/40f8MqjMDizyEXcrWtUdvpAyqhhYcm0ax/Ub5
EVQU7kuI0R5xZD7EsDXdMkRBWiiUSd/RhZTlk5zsig25kiubsww78x+4mgda3icod8iooo/CAe0u
5Zh1dQhOIkjSLKnFtRjzUbvYbUQ4fcNfhXlJQIXVKORVDYQ9kpf5IZLqGRvSPdEVrsJ+SozVF/Qn
edGB2k2pd/EKT9MbKqKqn0jNizyFFEh1G8ne5sQglSDlgfJi75L4nYpCOmAiwFVTOqukVOmKatU0
IlBW6WyG55K5GdLd4MQrqbpYVRcyszKDuourXjHDw538xq96BP9DG+rZTxgk3axyXI5VjGLbAwbR
u1C/fnbUEyixqsD1f6PCdQH4otggvQLRkx6NwvX/Ntsj3QQOQbaBZh+nuO6AN3licQF1rQJ5TWhI
tDe6qF6waJWym+50R/m5Fv4HbsEkKdtE116FNFs9Hckg5FVKcdqK2JbIpVloxirkMk0Wcb9yOXZJ
wRSDPYyBb1eVDBUAix01LddIbqhGiRAjaAPN/XRQGm2X7/l73jpkJfA35XPxScoeam/RManjV0XS
qhJ0Eds0+bS2uGaqjPGFyKkKHDZZdpsmTE+mapECuBpxqIFEtLvsO81FdD8StSGLokIrTL0AiDgT
eUgNVYj9ry1ZXtFbXyPE72iLbcJN+HZVac0pLq+/G16J2QSmgaIFehPhaR5JYoSVk88qAemnSm1V
WkxRgPj2tmPNuxe+ydRCHvhvq2nN/517XqgvRK0nfvzWBre/0i9hww2/P+qB9IO+FTwxm0ERXYb2
aaCyHGA7tKPg/FMTjXT+M24VYFrQSOoL1fiYwer/wbtEzoIpgoybyKk74PbKKVR31NBW8q70HUVn
FXca6odyUNDy1R9VmqpCbarFhq/1M5WgqNMw3rP8VcVJXQpa1ZSr1aPWOgpCnBu1pdVyRZnjQDNF
oiwz+zpOcQUVm7AAtvZqV2iKn+n27sdnkjBO2hkm4MdteWlQwMwy5zFuAQkJwdnE0lNwXfzORCSl
DqRK8o6SVtnaUPRZA75of0fPo8n/wz+0pKCNugk/JU6zpBw3I8XwkhBNrWf7Yx17HxIW4E1mY0he
IxlFEhp2mwvYyt0YrigxG+GxC7EgQgOaO+6zjE4/1X1F35DAuIDQynzECjkPCu7G03LUcqsscmcq
N6rB1Md4LrMIXUzs+Bi5AKUIfine68SzFYu3uB2fOQvURLzLiR/Ai6XsxcesxsO4y6ojz5BuE92e
gl/w1cu4uCIASOAU5dxrV8dQtXzWOEcggxw2oFLexTr9nn5FulSFMT8O7UZCZOQSp8PwbHklP/9Y
4WqpSUtfCX9fKe6W8V1Wx0Ef1W5RwyWpetVQct9l+oiXbAyssK9dIrb402BoMAiWmrVxuAzDMJrS
kZz9QSWalMAzngEzNn6lOHryKySvIBzJNy7gilpwE8VXFUiYwik1utTM+zLCV4jBqVuFBVMVvMoA
pmfSnM6mKr6f2nged1VxF4tPAhSAv8ih952yuSOEVIEr7wEKyy5Wd1bhgAVFBIC5E76IwN/I/WCj
SJxAeSWpalbQ7unnAtpSmE6EOhdtSZnaEUfSI4Jjoubo6SgZE+SV+EN5x+vY3/efo/P8Cg9GVZcd
H6+rJzFgTKFmtenp2HFgTcdoF0QOz4+fD/Ys8iTCoYjRTxDMzDivXtSPs7yHnoumUZPOhBqQFJNZ
GTXdZraKkKyQ2bJLm0f9MQaM+ppSSqIzaBcGAiQc+AkXmPsVrD2xgB6ltZWxmQU8uCFHEsEUMYQK
5N9l2EShCu6gRyX0XhQ7BNwCYwEkBwvBSoVmlS0payKZOmQp8LQ40NSItxYDKda6oH4YQ2I0Ei5G
zF8BH+hYstAsY8yL0M7typNLyxRl2YqvxUgCtS+r0NUmI6FAbUG4TWCgsVggcQVvbFEElMWLIxfN
smg8ZVSyV84vjL0Q9dqvgKlJ3IPVj902Xwe1oqhDpf1aoy61C5C5y6sUl6R83Vl31JwCDVtBwD4v
c6RWy9WhWoBwxpIk1SFcx5rPdOmEsxOp5sgE0oRErN3cBFvIjtlE0noZ07NnmwMxZkuKtUzAtf0p
sUGiP3pDI50OHVrp+T5UxNJdjU21OVNaxGpC0KbP2rBqEVOejy/k2Tuo0wyHn2xhjtDGZvfUJdY+
emVM8yVbK33ch3kK1PzLXlv2R3TtJFpdsucVYIPCTYB8Qlr1AnDg+hKdY7VlYT1xzJLDaDeqQ0Pd
jWBCSsqTTyCA+b8nrp+gpUsVAet3QFWo20AlzCDSABhxzgYu/eUn/tdGHRvtWO3+WQSAA7iWFur4
KmMzZhiLXa2SVK952/kI3cT6PoPJMJhUNdB7EN9zS29SvutqpQopVTHCmxVS0l8u865KM1ZEo7LZ
16mhfNwkylHzVrUzifZgcEeFCjHjIquMVp+sgqFybV7pXjJK104cJ9TzdbqQlU61YfrPrG0HeZ7X
WLAOhAwh4x+pfu5U1jTh4LFPY0Kb4WOGk3xvVbMFrbfFjgjiiKY3uQ98E2XC2pnBEWH1Jl3cpo2M
TQqwTYEiaCVLgkFCpagnovWSUUv5XgpWdN9Z2xQjSj6aGhq909cBONfMwv10n9q1S/AS831XsL5l
e0Y5nQhBsSQ9SUK8lDkAjooX+TFHBWekyZiWB3Cwf7/WmnNbiYX4WWeS9mUlsh09WInT9RO9Wb0E
tYUofzWfo8PgOtLkmU01zbR9i/khydD7vOlSuEHNyKwGu72L6vsmqPyIBTmeoexfMhvurvNxSNrY
TKkOFykv61uVHKFkFmDuqfYsvL8QDMJC5/Nvzujla4I+RF7mjHHaMj4rj4IU2mEJgaYxV0sMMFpC
4Yl2CjGivsu74+qYQRgwbE3iMq+FYu/JmoWPg8fDku2gCbT2ZV9GqVVw0fmlYt1wzwPCSMrcb0JJ
yQFpYdiQ/szQUJlR4ipYZRxDmIgayfTqdtGai5ut2YRZXG5yOokayF1YbvVKySWHTKQTaYhoXW/4
YFQY1znCQAqrCy4rvB0qqrGi90fGFvpmZlfVDEKBg7hRgmX0z20tU2ZSultiGYW15x9+3r6Eg4sQ
bra0qsUh/jrohXh4KkUWbTIJKmnONCi4qVVOH49u9cfd8ZI1J3aRetZUwFnpEZW/mMNaoAye8IyP
nHa1HgHvSf2ZXeA1XVt015YEg+2ZWQMwh8knwSa9d6H5zU+kGrgycWoovBEBR+g+pS5uWVrC337N
ofUB/BfPG1qnFsp3093gm2LsuTubdLlmHbY5IB/jFfgB4nau5taJl6G3Av7BirLSq+tsjPmhc+g0
3C+RG/dBOJ7MNT4Qts6w5Ns6H17wxn9HT+Mxaqwe8/doDWN8/bPxBKd9ghZjDwh+IHpKEUcUc1ZJ
jaubeV2WH2hSl+xCsPMaVDnuPZZVst2HGTAeGFqg9oOPEa9osLHAf4xlEeY8W4F1dpoOBFV6tcX2
AXx/k6rAc7D/EbD/7qtGgIv9ALI9K+OQAI2LQ5+NfX/t0EqiiPMkbaVudhxdJoJoBjShz8zAOkoj
wFUlSQeSjZ7yfpQGnH9jdPlNgxOGeMcxShE0Yj/w4GqU/+7BxTrwB2iArorsLPzOkY0TEN/e12v+
qFZ+h4TNF/wgXE/XyNw/sgobZW0JYQMKOLNNjxHCXkJlD5s8DnXFE7XYW1IJL93u5Kp6I65mIo7t
ljQolKgUDK3G4pM1YYc9TRpqUaPUBkrpX21QwYSyoDnsOlpf2zHyYeg/0mnyW97F0kjSyki3ncaH
dnNFi1Y5mL6dArU4OnYBUlaskdKsvwP7Ro55FMNSgnKILcFb8g7KZ30Xd17zCL588mVtVNtPWrtC
kFVZXVX5pkpUYg597Ix7Hx/alW7B+yJNQGPSGi1/VljqWOh4sehohmj5XzH8ILM0jQIhkTYA/Zi9
8NgIboju/d67JyIMxOmgQqMQEg63mXrB1gye5iOWCRJcpqpD7eltr3u1YN8jNLrA9z3vTeCgabWb
GkWagqCBAL+UbLLPFiDZsHV2PtQmutaxi+DcsDS9nc3J+mp7t+EXDbr2/hPaPy/UUdHTJlvxXqmN
kiJync9FDe0tD2E7Som/FF5DeebtJoWmUbbTTtRv4j/2guMhIg6jhRGUskS06WK+6AnZG1Ye5POq
nAovl04G8slB+4oyW+pCRxrugymkzRsM/RFaMl/7tOTNDm7divfsG1BIHgCFHsvf79ZqhVFpYz1H
t7Xr7iQwZH+iZaPAtaACwlk0PkFr7ESRZW0Y0OUOmOXvUvUvlcoo2UjkhrIAFWsuGwmNuuKqDSg+
Eyiqjp0v9dJErGlxp/e/7+mziy+ndYspNr7N0pX9vB5ek7MoZYdp6jWiQ6td6z5cUJRD+u/1kr1a
c5lCghICXqqLludZocWKTsi2+Iizve+douUIC/rD0Ht/zUNhWX3TuDMWFav1DWV7NxUkBN6EGjAf
0CCoCGHYqbU3JCLmYoQji/GD2kWfC30e107tO2Ej9Wmw1Z/x46/0tA6Yk5SvbnSa3H6Vrk/rthJ6
NOOgcdG+QLdQscnGiBW7g/66mUsUDa0kKVjCIMW7KAkDRR81xfyhRyBgsRqGoRfE5HPgJSwvXk5o
BSnNWXRF7WNO3A0sZDeUWM+dvTvtRqE1nWQSiA4WfdArBv5A6Lg94pet8GVi+buQlXD4rrs9rIWx
rRtAlc1sXmGbaB0Q1yPnZ3jm3PQa/MBHDorfQIY1upwl9qppauNma0UA+U32LVYWvjka0YRdzPM8
BsVCNZRoWbIMOqR951mzSg38t/AfdcGJwtGNcMbl8U5kdem2OpjKQmKBtvIJRt2xs/aRn2YJQZBn
l0AMGTDQeBk+uT6fBn2+8t2y2YdOykl2nWOnjyYmnKmLX+s/CRcWoKZwMGAXrMo9Fr6O9V7satRo
sLsH4fQ3G9T9Fks//aXvAs4V/QQIOJXhDPH1BssPHc1bOC68GQPFQBHu02gNNnu3UrVWJH1AxE8n
GdachnyGHfh5G+neGNSwHIdbOaYuaP3RejTagwE6svSBryY2lV2+9g2oOf4gMwcgpzX7NGiSO/Wl
z5V1r/dWpwvfgCNCOjwUps3D40G+vtG3fU7j39+gDrHt1K0smM3ONjBmr+GmEIjjwE0QVVLFGOuP
pacAAEhE0yY6YMSlHvDZWSdeMQejobmueMWzBWr98Nfqeaan/x5ZEx8TbsLmEEaHWIVMuGITrCKh
HsmKmanhzWLhrz/By7n1RkT/o3hkEbwv350Ka+GSsa+EGWXimZUu+MJODQ+kT8MKBdEAW2PFDH0r
9MKY8DvwjjPrsberMTwN0RDYuQMbJ94kaVkJnQyKOKW/sjtcBSqMoIMQrBKB/Clfqo+RUINOzMDj
duV5jBeymGUnLbZLyFOfzRkkc5boIiUSltim3idrxdNgvZgwqvHk0fdRte9ZWkMY1uGEhRi2VRhp
aDqDc0ezbsKXPiGbzgeLR9l0mGvkut3pgowGC+QIb+Suz+Z6R6mgRrCOT+O0tniDRiBwH/v+AKTH
1ezfaYRxr0fgozLNmHg47HRlP50+90YmJCJf5ROAET7jPtq+MCPuJnNtAEITHSWIdzPXcQ1cRZHm
0ATZoiXl+zWvzp8Gg2NEfz6O4XJ8fhu+VjoexXw0Bwu2ZEfUKyI97NwI8eSZsMBEYdRlDnanTMZF
NH35+ENqXmqRtBwmrMPJIGHTCWFKopLFXZnp/GDBY0Q84z74RUMSw1Ocu3V5LL/AQZoTyA29z64z
sRxnodnOA7rdGj88s9oh58qi9wJsRO1imAwrpMsoX2eSGjczDhKZuBG9KYBfMh6A2wGsW1LtYBSN
+HLrwFwhBgiC+Q262zxAIMZ0TZNtpMhQIsc3k5sZ6N9a33Y6JqBsGlPeCrs3cpMYdK8HO8gjpk4Y
dwG+K4nMVFIj2ehe2K+QuPAHV3xm/GSP2TuJyXMEvCQIOKaH6Zw5JKZM7DmjUVwj/lYQLi09rd4V
L1DsHML0YWeYAEZTIytzbqMwj8GCKvDhZUjBgqyW/AgGNTIhgM0pN6hIuLZm/Yp4JifzkVUmRqsO
74NJ9fEI0I84U1Fiohp5t0s+Qm/M+ULvEx6og2s2Cr64pGqsfYrJcKQ5eMLkDmILJQ5VrOiJSjXK
2vyVHkAuAaiRS3w8YQkAbmP1RV0EyOCGWnztp9XmQcMHjYm1kexRKjz5fdojSYPdaZesiYIjdFrx
ZS503gvi0gIIjzHAh6A0BjOKevbiPT5GM79q9Bf+H6ZNdDrQ6SYy3YYVvpMQr+DpMgZdpBG5Cq0Z
KOn05BnmLgZyzhGm7/3vO575pRDSNSzgDYFTgFIt+BpUzaBtYCc/vgaP5BqLGZLiVL73iiasLCAX
he4aMLniYNUqQPCwzF5Rc1Bq9Eb80C8ZXZkF20SrvtD2vLODxQc04iL5pTu+G1HCwN5d494pT5nO
58lWC7bo9fj/ItXPdNgH3UGfRZ2f6z+kR4zawd0MIFPSqhYUR9AdaCmZcYRkESQKshaWiLmvrpS+
4vUMBphTZV90nQ1/2GfJ4SkPDnfTTsO0MmBU8nr9rY0VlP4Oonbcl5nv6Eny5+E1Un+ZciHz2D1H
batV8TSJtKzZ/LtUIXu9aiKhWJ3qRs0HPIp77FTVbrosUUu6sYAoQsCohRwHoN3yOTPTY/sMyl1F
Gx1CYCpd02wg4ddRpnJJ1W2OsuzHmqN4iq5uybwg6fSxJHvaclFMliIuKA7pLW/pEWzpClQRV5PH
jDRSpTQmETQ5Xb7delYjvwwZqDRL1TLFBjFao7STVe3F+VB/S1W6i6tGrignbA8iXtFthnNSwc4M
Zhp3V6U9vzu+8VOGP20xdk6oBerNqKQvrL1EwFq889/WL2kQJeR68IH03Vv39511P681q94sx/vC
RFwiOuDcZsE23KD64JfnWxQDHn55VByp+SREmQyYVXSlKWNV2HPTTDhDlbPySjUDlU5FRtRNhJpL
1nHIoY5qFaW0PTL/PtYYFRmpjnrFtujJCr/VkaVOnLUMVlooiKZZIpHdwqeKpFqPeZidACO9jTdX
F29m4D5Cfca8J/KsY4nhYgYUUeeIOKmSOjxbabcUHbzPQCgD2VAVydm5mDyWnpGlvjTKG5kK7ok6
Wa9EG7BCe6iFH4EknNQafDA4VNwQ6kn0jZyqAAaTBukH1se5Izk12If8bm/w6QZqZeNux/n7l2Y8
kpZZkbWO5nA1A8nQLPl3bKayJNACp/6OQLJiQYo4wfMw4OusdGTlXfEyRaRYzyX2mUNnW+1qp87R
6Mn8oPWTipxBE0C445l9Hu/cwqBBkVRlUv1898c9TODrVBxVEZYYFFKbZJVHHPWyrhgaZeibdYYU
R3RVlKtmRFXrMFT5VcVV0qVMXko1lGRYNghorV1YbNdB5nWOP8efM7fGqE4Zo0KLHwoKWIt8qEsy
iiYVQAUwA5Bzzgx2pDiqYMFyH9MTHVVBhurEYz1VetccoofmJ4U+EIqzjW4T3YXS5Dq6c1BenN/n
rUlh8hm9kL8Y3JHPECcPeTnk5lChA9u3jShMEGLnIKcMoEM6r0aQbMMl/qKyKmsETDcWqIXUebTu
HSPBdWilslaDL2L0Y6vFus8iz+MhCoNDogGLEIXAVgjOkLh7pS1gzS3h0SmTkaAH722RsTksxVw7
d0rUgsHTnKpma5KL08iInm4Re8LZBcaHUgyaR5L+yxYWtRzLviBMdQC5AlE2kJm6uwrE3nvzBkIg
kPAURi3Za2rwmj5z6SDokO6RIHCnDDsg+QwecGWweoSRaL5QQ9q5b7rajJFa7z9ST97kle6rcuc7
tQchSdSYzIkOFaM+rUa5zbDGt0JfNTO1GKnJpA6PZr7oA6IR6FDxkkCBbTwf6RI0q9sjuEL0gaTO
XgOqr4ug29Mo/XzCHXPwioQeku/heUGc/AH2N5vWkipMm+289nvtfP23//BLXQQie9h99itMxXqw
DlsOLbR2KTy+zQ/rF0FuyZqNjl6lfQZHbzWcxQC3Ctp5W4Bie/eE7kXBrsKT5FORcOLvnaFNQVaC
1hV+T3gLVck59QYx9Z2BIl2VFl+JzKYRowCY3ZNhlzWbMikn7qRhI0bbJ9MZQmTxrSrU/46PlIcA
m3ydWSyGg/x1ZpFq+8KU57hyrezqlIlUrFylwRTGI4VQD8xkNksjeZJYzNBECZbWK/Y8RrR2Tx37
o0VXbdT6RTEGVtKohuv36rxaz7fzLbDsEtmIAU6+EH4xfGYzRSHl0TIO7U+8a5enp9/t4oLZxqKR
lIMizrXF+b1fa9eaRtr/TO8o1Zw7z2mZczKV5fqFQTnddffTF6wlqvUMuSndud3JLL7a5ze6hDUK
Nrfe4WcDD4vABfngZlQGLDVvYQXTuWTz6sGVlXKUfJnUlNDJoaBH8/PhiFavkyHWlFZadUuU14nA
CUlreIc4PzPrfeHq1UURSU3305gVtl5q0zlpQKdYJ1n71zfD0AtHL6LWzK2QzhTBHBbtGfI24Elr
hFYfsKbQpAZa/dU2yg9dN/VkhPoX9VedWfgN/FEt40JsNXGfLfe/P+Jvw6ABiP+i/BdfbQCWAkXo
5UhoM6f+6EU03QIbuOAegnJr89WSJaCjbgw5+jssCBEL1F/pzkoF1DTWYJW4owjGklTSwKUGB+Ln
y5q2Hm7RTqqBU4gBEoEWjNB4IRACBYF9FtfqOmQZAjQtxLW8QmQtIZ+QaoZ0qLk4HBBsJBgOo5+D
UuVmnvsNP0C03uzWNBMfg891yRAUAJcz1KtIAhlMvMhOs6aZ/HbVUq5DbME8iDJUFgf8Ywd82KV/
wE+jDoe0JF14YNjc1q40r8QQuzsXPkqX/w5ZCcWzb0Bc1/6iX+pC6NjNU+c0Sp2tv+V3uiMLKVq4
7XdfuPVcLvmMOL7cvCTnLqB3BvWm6Fr2kTkKEFp5SDjc2wK+XZPCtvcV846a0Ki02i6vP8/kmkDj
t2qmYgZFDUCHoDWkVhHfTSmPP6AdpDAWUrxS9sizvdB1QfCjjc5OHxmQvlSgbovt32PR6lBI57bp
qvqcwwc2G1DZENnAEQDqHV/d+956Y080xlg6SiNpYCHqjXKP806u5hl145dRtPdk2HRcP1gfUilX
EUQi3XLp0g1wVrbVaSx94R9qUyB9Ieoe6FIDlv/7/S25UosTIQ/PUAfJTHwQBYMQbSHXdt7G/8kw
5Sx2MGdCs2pDpHpJyVxHhWfXkltq6yPKNrl+m/9qA2qSLpV0+GaqHBNHauroduMAG5SFWlSGVI6h
0KMWrmg+Aiw9KBtOtv0KCodmlZF1c29788n2sDe23o4wIajy9Oa3/YxncECtw4NTVoE7f55eEtlr
FhC+oXK/AB5/GdfbJ68WvYNZUuW9ZsPJqUEsgLMctth1i6hGPoymVetoAOIYGIkvoXMh2D3Fm9LH
3iTEB2iQlcaCWWE0B51EH9fxLtkl+1iw+ycJYepWWTw0gZ8dNWjZqxGYKgHifbo6PQ00BBrOGvDx
2y+1v+3P6DO6E9g0JtXVl4aEPvAfASMaAoTup8EWRMm2f2AZEio6I7az/6B9wrXU1bx5f8wZQy+1
INoDl09wFS0SAhKKZZJ1NbLAQ/SLfcA6XQol9nREv1c3CQ5jyoPosHCEJSKOpyvRAmH/KjgQ71kl
/NOPrjAehJYQ6PA16iaTi0c2fSiZTDdBpfCrxYWc3hjo3v/UL3bejfh+h+CadKOxbct0GeC+OUp6
FCufApCkXhNdCxrW/fz4DO69W1+354DWbBWJdFyGqua5aoJTeL6M+8t4EpaSZX8gIkFF6mL0zFQu
oW+F8trPcchC5xynAKYhP4DUjrbT90KuVs2fFupjqLz98wXY4gwgAlALxijG9plMTz2T+qNCmx/4
CuT0kKeDcO/4EZR7Myw4ir1iT/ix3jgnjGiNIIdB7BTyUUyWaUkE4GsX3DcI39vobbdcIcYEi6WV
TbpQJEUi8VGmwyYLPlZI1zRrKqMe0N94ICh5uDrglSClG5RzUopoCtY4Ku5NpBPoMRJskwbkG5Aa
iJBu6+fw9xy3/KakN4CRELApCZGAwXNBLtkXlm9DOKeQjnIWTQTSsqx37sXQHslc/uiOIwug5sne
uSYCuJ275y426jRTdJArODxIKCQVdBROKgURaC0FvgYQENafMO8pNeysLSYKZY6eyd+xPtYd8t/P
3nxHSqLfbupf/TRj4YgzVrN9rE6pIbJLYNpqGdKeOvXwnlM1G+6M39dEoLJJmePLt37f3UaG2//z
KVVTQXHZ2/p7CE4vw5eZ/d8fMlNV2pf8RQSokCY1t7QEtfr9bgnK0XlHv7438B0oUQ9D2ikHcXyQ
QMVs1TBQoBJFin+9D6/9YcDPyYSKVSLQulE1eih/SciZ5+8hVSXqOswAvGbxN4Hp1jLbR4ytxj27
DyOOP5BiSf1CAOyMS952UraoOZhLs/1DoU/UULW1hRNQcp3cDBuL6tx6Fw1AJn1h/fPGR3Cxg/oP
SoJf2rWgjLpNy11fukUyAZNdrbncn53N6kNtdlU5GJ+qWRsdYIocLTQNsQCqT2SxMvt92xX1uq+A
Lb6mARXK/qnzjPiDtlDVfgLLIKjwC3EhxiivJ5bU1X+2r9mglj7dDb26R78U0UjDIEgLQdnzKJvT
TL+ytyN6F1V/aghoVqJvjPxg71kkSbdDRX80fKR9WjRv5NoZqo8fyY58Oj0tqUWTxFEkMz3TinzD
Vz9IvVk+6lFTh+aTDHoF+3pbtHdUV9YumEXyii3FoFSNIyUREfglUjSOBYSspuiu0SYGeQujlF4k
oRVVsi/DRKKqCMC7Lg4/qOL/NUzDNWzD/TWMvmn3aesZxriXX/oX28iWIYDJFohpq+5HLXMOxBgp
NIZGL4B3aP6OZUt9hR8E8U7AQ+xwgofBoPPxYSriz4R+V+dhc9LbbdtsN9yfXtt2zR+XP2i0zQ7f
OG2Hl9ABh1KVCprhL0gigSZUbobBUnMyjLbh/w320YnK3tHsMFhd2jjc0TC6DEtmBJV5zmFPXR1+
5aB9RiJ6pZ3FXYw+kum+C4F/3IN7hyBblXln87ZcnmNNxdC1CR+A0uqcIMnelnKaZlCP6TjwKfvT
U2NS0hiInN8r7L7BncdRbhzAC9S2KOQVHcCyOZVJciYAobBlIndlPgiLgtfXw5qQ2UxyH5CRNLWQ
M0E6S2BXhfrPDAeR84GPIzDP3TyvOqDOSzCREeyVTAgEpjxLVR0lBEqZanxUUiEkxZ3ya35QQ1RS
RexLlkE7SQmDwGM6vs6lDEImFw6pI1MiVu2HLVZ4/btLq4XbwQGYH9yBN6IJKSYe2EUid4ETlWPC
sO28EIu9ZpGa3mgRrIEiqY05VYW7ATabZdP7Ls8hhCDeZovlWVWcK6yzJJcCEZ4YHAiv/uHMhht/
ixAm4GK1KFTPkc4Ud8gORKSM0aZdzXrBs5v5vRhRhZGus33ZWCW0IS7II58AbX3MyeTNBJCUrwKN
GnND0+RpH3nAaCWcXYM/NCo5DSBodRdJN34RSQsNrj7NE1I25ujViD/GGYCiOi46WyUHgv2Tc342
KkA+Q8QpTcyEMoQvFLAm0zFmfvL0V6gv1U7p/3g6r+3UtSWIfhFjkMOrAgIhhBAgwguDZHLOfP2d
tbTPPbJ9vG0MQqFXd3VVNfQPoQo7u3ewM0HSbXX5c4G7LQgh2k1u/bc7mrQ7wMuSXMkQl6qH73Jm
qDOXtWoajcLbAwrV3Ffr0jjaO5Zb0PUYfLrPPRCv+lWcOI8U9TXSvQ+WhrpIA9qlzfiAXuzO+wXw
oXbtk82RXGEYmLHmNL10YdNdyhFnhJwq6giDJlxhhkggokP3wSKGYDPh4qYf3aFhB2zPH9HspnPF
H6txpz4evS1inL4B0OfGyIGzd+Z1wfPcTHW6WSTvcybNEP1o4v6Q97ELdADA1ZHxWzTKtAeKoNwx
2h39Uw2Fmg6W4qKqa55m8nImBFn13XlF3FTVOlQv0W4Co8/7nFc68yuarGLsFOqANaLjipT7cFpU
tp5gX3n0pLCwYvS/zX17l3qG1sCtI33KuSsQilQZU+Qq0teHmeTE5LU2n/S3tYDRYKAG3dT3A+np
zlhg6x6RLl0a5VKogKIlWJuQd2Jdxeb0aRJzisx/oGcx28asVdJkX53hFlfVhbcgMHmxR0YasTZ7
XrSyCKWEOWJTTAO8qYyCD9r6XkxisIpJEGKAtziK8UBBxklKgAg/H8Ew5GGrOpNdeJyK1RJxceV5
LAA1mxRD4uJY/ihEPx5IQSUtNUaSq2goGdOpbhNg+dPAswOXvQiGXsQAoJPl8k+W15cb+r7A6pvm
FzDdogoDEhoByXQYsggwFoFHBQxGGLNTxcXaQV7Fz/l7PRWR1+LBdOF8ssl6wf9zbZthRdZQC0Ho
howbGpPC/IjrFAbZTg8+7ujvy6I1jBfbrYYD4Y1ydVbmvlDvpl9vzpv0fWFr8ObNB2lTvmCFJ+Y3
vOxYOmwqUQrvp4PHadmKDgzLk1piMdQ0UA7+CpG0dmI4LHLyOBbek2k93smckDh6OsHQtVytpBY3
Kkvqx7/wnvpefw64pkJza8WAd3MVrXzbwemP2YMr1pBVdGahIfXrVJ2jHIO4WnTdPFp9DtBqO9At
rUvoBhbM/c7iuwiqzXfyNRNeWVEwaLw5sAaEtUFKNN8lCZz0ZZLAYkqQwDxZIDCy4GujWwtAMGn8
wsQpgcgtYQw4yykEFccsFo7aMvB8beQJ9vLBTXNMuMMe4M2tAzbpTwbFy8cRIrIFJ1iMdwQCdxen
f2JmorWOW1Tx8286KDyJopAaIAIxf9pfQ9VUn0dEXBk4gPcWKcMvZtaH/Nwz+I5KWb9B4qBbTn7Z
0tnL1kYdRCkZVNemOCbhSEqMPM4utzqMTMkrTN1t7JExUfR/pt0h+AtHB25ugQg3KJsaWfCFKj9S
PNMPJQgTGiBAmqAuMFcbXltwP3o90Nyd24MSR1cFzr+kR1qS6COTDAP3ixybbhrXrO4IP6WHoa6F
wadZf4XnnTkYYnrAKMY0ov0aFaE8aiXXmp5iZQp9ghUEE1Y4GYBFPIkETjipiUJCPdQDvabEgUDO
nqbgs3AIbSeeBe/HXKdqMNcrvWw5YImQbdA9BvMhxcDyql7poOzAqvsQIdjAbukylpV3je2KSPvM
pzR4Ov7SjDCq3gVmIzdQV0HosUjb5KD+Oda8VC2zGFDBbZKTsXCBayyW9d5Yoe9wZEpDJ+7y5lzq
nMrHXwW+TLM1x0GJQxZkIFff9YVmah1i5BkXSh6soIBtDo1AmNnXRMYi61jW1+oTqIwHN6Ta33XO
WAec9raaKJgDSMM+kB/Si63mPnAy1nb527+sd7BjmQXEE7j3s8cXZkKqGfpzKcnz9UOYYa5YjU85
Aq5f1ibEGJDxWPh3ZCbPERrfnjxs17Q9iv0bPhxbsL4imbDmEKvwrQFhA6pNe++6YMYbvyy5b4LN
F1NS26suS9xHrANaAyi3/Ae5DhCh0ulnHcNrrQv/SmDDIlcttG2WurVJ0drM97w1736u7z3K5QKQ
SS28NC5Djf947OwXBFv7wqxvbHpujioTVHXl1p2LD8g8LMF0fEDvpJxGS4dRolWCd9Au4cy0aT4Z
svj2zxgSdQ6BdOzrUL6y064MxkgameTG1yt6FdqIRRiUKnA09GDbeCH/3DO6Dw9Dzgh+veYqElyx
qzP61tzEmFrU3NNcja0SNtOkAFg2R7wFDR7Y8Jj9AAsIjCA+w+kYc4txOluNMACZALMNwr4aHiuM
lonTNzfHIqrlMhxr9BU+4vv+tPOFdW8GffCAF1u2DucXUW6pLedw8JHg0lqDmewlghp8hp/hFuPq
LNOeXkzMjKdNrneMLek76X/AmXP5FKSpMWGJiR3KgdeEK4RVBp0SgvhrfkN0+LCap7GCAgyyOU64
MlpETpqGBlj9/Dyl9dN6gmkC73XbA4HoKmZoE4ke1bUaA//ZC6gllRBu+Xg5BTjNpfq6AYpG9ioe
r3zIpQmBd0Qy9KWQkE2RjEhhwnd1x6sowDwY6jDsoE9d8jn1rMhVYaiQqEdCPnJRhaBFkIPEIxU/
jYhYYki0FnxVQDMmucQ9xT9Z/OG3SHqeNsJFpZd8RxFH0WcD9xmD3J8sj5xi25Q41AQKaGJq3ufp
d5J3pX+GDMVSqBI0oKcSTMDK1FrmYXTwfS5SPr1EPIST7fRZXxpKnSiFIhJo+VP0p+4ASJbph0ou
hVYZHeZYw7LuRK3QtHmaVk/iUs/VN4Uj0pBdC1b3XKhyShfwqGbFkeRPoIzy8b5wGcr6ZaHJEgFv
QRUYo0SbXMKQOmWMqBfVS79ZCLUwazNdrXRNYbVlsHOXAezVkCpgWbUTaNc8oAXjgzUbm62D3Upo
dPIwuhWU8uW2emOtljJmntMavXkR8leWaQ2Jpv+rv5cLmLjKKikmbdZhRU/clMiZWScL5O4jSlE4
EIIdRjVyb3cyUfevA99UKPUfyg1yLlgm6pKzQfVPXRc1DS/byuKCksHfSmdwh/3aBiusCz6xEqBx
/b2sK5MMdv1NP490/LaVGcM1+dVlrpuGiNSySQF7T5CQBviNDcadilJyb2ZDSg9eF1ArowwpgzX8
K0WBdYLuLOA/fDo/TTECwYHA8LW8yKtEbjJY4MA+pxs9JUWvgqypI63wTPfIbEcGATygDOIVQzDR
e9dKNs9RYWhBA9WCYqRPNaDUPn/C9FYlkGuo5lVfdePUJkxjIjNoPxfTxofkXbNRCsR54myOq6/5
Zfohs4Sbz3qFxpI6OT+vNvh1v51DS0BsmQB05UI1QxZh4Jh6gExckJrsBLes4KtPt2Knk1u0CjAI
kdz7BvsEdycj+MW6jSyYoUTkoFopVFvIL3AFqMi+QgH4MGySRRdo/0g1+GqBC49xS3GwRmRaOl4I
ROEbv3s0Uo+k1dWJeMrhEIgQ2dJQTlZaihha58t78IidAW+JnhRe/205HxZIVslIdXRfDelIMTqM
MthFKWPlKEO7jQGC8k2+CDVUTar89yyXEcQ9aX8aSQ/4wU8FzqLGu8Qkz7fuC33DG0PYrNZZya1S
e2DVqK3YZJGjqpJpoxJjuVSRO1PQ6vMKfJ/6MDJ5d9djPEL3iNlHaS6zGaYuMH+wQGvXp7aDxKZJ
mjrTxueJcgCKWV8DX4ijoVKOL/3TNQOY0pQmFSeJRHdBsw7hd+9U5vQXuIQLrXs7HcFw0ERj/Jro
dcoyisvQ1H2vNUdiM6/N7uMMnwwRaeA0T/7R3ww3w3z/DKOWCX9KB7QBUQJZHvGMyLRT2tbNXUQU
F5QI2ll4xqc2Y4i4hLWpgSKIFno09TStfe52MyE+jTrLmyM1quKSoBLFQPzQaYlr1UqXat1L+AuJ
MKAlVtHvjDEXyzCkbp0yMkGqR2CGuCm/naLLfWPeo8Sq+pXO7qrqyDyLqWVuxrx5bpgQdXLE7Ctu
HrI9DswO/vbOOaH62jm6Gx+NagG3SXy1GDtdIOBBx8QvS/j1iRLYpJ80/ovIXbAE1XZNPixmlIFn
M08GMYR8PZACvyKl4vqUraGUa6BL/xJy+J5oh+WwQDL+lrU0TOYwy7RT49lXq7i7wXO4G1TG0l/B
R5LJLrgd8fPqZXplJnoR21NNr7ybdH3k6gbow+bRP4JwIXpDxqn2xNa4QMgNAqaUaSVo7u8bkahM
H1LDB/hNNBZ2A9GFpIClQkARe21U7Wz8i3DdhV6tNRLDCMoPtTbO+E9JNAoyBttWwlyhZJI9a0v7
GLu9tZkcGQTO2/4O4dQ26HzwaBUstE5IOC4eomjt4UBf1Q9JuyLSx3+hxUqwescBxlMGo6eR2l9W
RxQ0KAGlOVGv5wzPLAfbDMYZ3i9q4TBL6Kf+Vcn/oCfMI/tCUgwr9sDObXmTensQckhOUmJY3iNm
ItDTBrAGXqfZNnja4qhwhefU+XXybRlRwBiLS9EO+1L59MvEVE6LOn3in6V+tugLLpiSaL1NbQJk
Wyz6hEgUmqesn+rwyg2VNAPnxspYGdbGy41xC21+K1DtqyrX8GqnWJNiS5YgpZ7U66JwiCCoz6q9
4e/UYDLEjXYpwvCRTTCrXCqr7hdfCMSGAQ5So5vBRcWHUCtVG/pAc88qGn6UVmjx6cz5MfSJKuvp
fyjV2yQQegOGKwI3pAqeitJSOZYuDW3YmvO1ZihyJxvOMZeNEiFtQmRBt6SJJYfgQ+JghQGhe8oH
9UB9opRDA4abEjyTr3E0Flb2AfVThim1mFhna1jE2n1VfnSz4ZL9I6wSKU2JpqbulXbxFUhVa7Ui
jD6hf1mKMxo9iOCTHPke4xdI+Z8yjnQADvV+uqTLZF4L/KdfCvR680J9AqAsxnAefZx8t3FGx8Bs
Ry/1c8AfviW+BZgJqKhWGSVrWs3BU9NN1BNJ4FSzagfXDRkspCb5Iq28MCyA5BNW/3RTizJThCet
dykcUhtpFB904rm8RI/RxaHzUiHd/ZM8d6AbBecX9RXRQu7oHklIq1tAX0UtvNZNn5hhBTI+gjPb
0JZnE5N2Mzl5clLf4YqRb6gzeRtcBifc2qv4lsm5TM5XyCXRzOuVH0Dmy15vRsNC0JTSAuYBpFvJ
13zQc7NKR7KGUi4UJ5XO7Nr27VCk0md0o0195t6Uncy/EZrc1emmEAPzF5pLCLM+BLCTVwhulyeA
vdw/vXI6BULxh4JhiRrZ+ED/9cS8X/OUIroiXkngtRbcd+8Ks3LTuoVPoMGwkJSSb/8ZPbpi7MPZ
l/l5b2u2De9bMWmH7pQ5mwQZGP2Ga1ppFiuWDsQHdH18I88Z3ueViOu/hyxNjFRF3n1dHjlZJ8fI
UNE4ZZm18Z8cCvgxLKVVi49pzs5dgmrO5iflOdvwMvkNEM8eF7/Je/lcnseF2XlcgjY8uy5zfJ6X
+3Eh2Y8/zCJ4MoViF/7cexO3KQ4tEKZmt9053hym4QEejyxW5BYqAXg6q5VJrZwByWsorlAcEGcp
udKNVjMrgCwwVEzd2H+RhG+ob9OortIKiT43uSwzDPNW3ERFBVP1KLSpCaQoUeHaQNqPAQliQoLU
H+hoD7ISLO9rM0cvP+WM4y1EtrzM+Fh14SdUHv3ctTn9qb1LWoWqBa69UqhTVbbEbZ+jbGoz/aRi
CkbtCTolvZSI6eBkb1YffWoTKZoxZnB0vzB1d2GmraHF1c4LmZigYS0eohLUPNxt+tXRxy0X7APN
QMDqfYChGOzBnw2Ykn7gzVD6WjlyQ6STy2ffhXuAOoWbzm9w1VG+SB34wdLrxLAU3US3wb53GWwm
72FmXIuAk1lRrV4C4w41+HVepLAbf7CPWE5n2cn6rzi5jJwNTw7TsNLbJ5/RMRFId05Elbs4Zfc4
VGaA9uMvrT3R2TAjEjCF0T75OBtralD+ZbS9uSbu1wwceTj0etTY3a4ZYL2Py8xCz3m3l2G6vzBP
eQU7cs5ZieSmxjCREr4p0zZwS1BkWLetNl+rS08MlG2kk00B2M6Qj+yaRuwzSo74e+lsaSmAsQiw
xLUmFrj6XCIoaVWsQsyutrOsulrFWC3bhDJI219KuepAq6VZ7xCk0jez9ZvCUvRZeR2dZetjuIIq
qvOMQZNLY9mX/wt6LjNPToO9RQSCO1r08Ely5JqlreY/m8wgzPg5uQu4ZWIBN+nqYStMPhGI7xCS
f0Ix04r1il/yN4080UelqPSCKu1l0SXTffxjXaDLv0rn4ei46ljoiORpcJa46C/OiDK61RIjlQaW
CvNRMkqutP3IEFpJS3eNkANhEM9GNZaqDxUSZgcNYhdaJUZ80YJQx+IaAP0RXCWXN7aoMw0cRoyB
8Yn08FztXnFOiiUopIcdA7RW8VDMP7Um8GRCGG/czog1jvVzXTGxh1yhLQJ7T8E1qtgRZCCEGfQd
PFoMvF5ArA0JMCGTu93xrWq/I+ovWoCLTbl+CjeNHMdwOvyt7gyTwGDkeO/dn+H2hNrXe7ema0aq
IVskReFuFd3CZIy88mBAsJqJnYP7W5xjtSAqSUKlI02cOHibwZ4BTIys+sZ5PByPLUy/+oWo1CyC
FZIoROX4Pi/GmXqFgT+yOzxziz/JdbLg8AyyYhaSua0a+fgLY/R6tC4LsrjwC8sZB7L+D2PNJ3py
+bq8GcWBbUp33cFuk4OWbzw736ZkVMiVje4gZemYCGK/sNpINReCm8TWMcmPEn1+fmvv6zfvRUab
bRTvJLwa+qOFNA+PP11oWYoJcZvWq8tEFxbez+DJLBlIXFE+ePexjekXIXF9cYGUKOtnnIvu/iZ4
1ItdAPvgyZ3IZX9rnoJP/cqAy0fzbpeCQoC7QKvSQhoMp/3tSRP1n4sS1NeLlSG1uTsb+D9MDSjY
5zfM6dzDu+OS+HWvt731Q9MMNMqhAQUIGcArN6inK9+g1LoubV2kiRcvxeTYZoWZut03Fh8Mh3yN
c1FufHtbr4t1r9Qr/dp41133Krz0xSrtrD136aDytooIOzDpaG+Hmz4I0ERIoKkHxeZW00PdniK4
oFJDWqoIMXkUH9ITClgDVKYDTMP3HKeJ7IaMSrxypX2iGCujUgOj8q/VLroCd+JoxLPM5/0qz9mf
MwSgrdF1vDylFR7Qk1FnTi/6FSFOYHiv3K6ymMmp967ePXnxHZtzld3PUHmhvlcmJ+sYHRp9f+TI
k+WZtFqFt7YP6l96RoYNFQEWM/55yJ0c8vl1SGmw/DGwyZFHpDbXa/pLahoIkMipS623p2pZL2P+
qVJb9jQGxLBgf3TmB4patTBAHSK1M2RsIqxIT6oXoJXKDU7DVQWyNj3/cwCPD25+L3W8Ucm9A0lW
64vuX3O/kjkX03HdLeToqUPhH/ExjECCmPNOYiGWDqgRZKnBcfV7WM9VrGJCDc9037YqK+423Xa9
jb2rOU5nhntWGjWsQ9U14Vel1g6KRwElRv3BenCa7w/8hKHKfrpNweRfrSL3Nf33XtJw6nI2nnbP
dDVXTw04vdeLGav09PJvO/MIXsmunbySJmqQGoTEbfuAAVSjdATcLzezwDZmo88hYAloiWaJzIU3
4c+W/zrJmGl6FHl7oB0AR3zwjjrIgXV2GQqCg4PpBwHMnOhpfxP5Pt4M+i0cHC6x3AIBETDhEOh9
1HWm/yl3T0iIKKlYrWVjT0FkpE4BLZBGsmNxUPWTFntT1Bpa6FJ6vEopYFZxAv9rCRLwGbVGMtet
aVAC3EEWFcy8aI/yvEqYBJUK5ycpYiW+dhRlibHKjsiYTc6sUCkI9wxpBNvilK5zoMxjZg31nVIs
EkUK/W2Pwp3/K0g+BlLUST0mvfYBDXcqedJz6i+WSxY4ZZOEbBIzTO0kMNitZG04tRlmRtLJ0meq
SDBk44VgaB1EI258OYmKypOGhsxCs0eP4TMRbP5hPItGG6XHRcuuMs1SX768RYhMSjUwNgE0kEFF
HoM9KW3EkxeWrHWoxzFAQcDSnMUEioXNSjR4O7e4//1GnwVt0VJHJopI1IJN/0BT+YQVGWo0Ug/R
NHZR2b8DClLLzJ/o7ZslFhTec9oH1VlSnTai+a0+gkyJpM01GSz5tqB1muSKcDIH0ht5wgn6OOKZ
iOoMpocRDjf9ZcwV1781HTSVsqc1Uw4NuUoEoS/QmdRL9DUhQFYEWrrNfSizCxmwbugOKCG/1R1R
RuW++gX+Q0dxnB/nv52lsSGcHY2z0kCrY/248d47EuRHsX8pOpvDIOe8sPsscgLvU+bNX+5wuFC7
dB6s9TRJyvTPBV5jekOisqpYONBXu7mFCFfCBQQ0MShLcBM82d3k1k63nf8YACTVBelrOocG+91I
DJQuzjZ0hUb7T2uLKg72c1JdXAhUzpq7knTXqp4t75V83Av36NUuAQ95Cqeu3zhZjEZFK1HyH8nb
qWE/BZUqqPi7+Bhd+1nnFGdJAmWcW6Bmelq48e7wZuT6wCD4BTM3cH37z2nYNqYXXear2iH8j54S
e4kalX0RrvkwbVXwUJp55DCqdVXhanoDeQzpjZIyfaLK1I2WZpCDHW9Q3lo10s+LlXVUiQ0G3JPK
4P66y+6SHoouSBX7Gdo7+pdu+VddSEpvxLzYEXvXa2Cx0HbqasvoShNjDIdc1roUI6hhxA4jlVZL
yp/SxXC0GNGi4IOsmXVUHLSzVaVX9HHus4+j7og2NVKn3n5r32fX2dR7J0JdCgh3FONSFAIqFvhD
S1k6RR8jnDbecViB1sGMEvphuty5miIKcUIOb98fSNA7Y1at9JHwcsZhWryj5/dvXSVZvq/xTNLo
4xDBX2y4UQ8YRTDPJfSZCV9t3GHg0YWG/4Hngvd9O79RYVH21NjR3A65m0tV+4FEJcarKhX0nskL
Ih7WNh9oBgqgAk0UdWHuTUR/xM2HnF1iqBTawhEkWF7Q0qchTKelx32HvpPibgD7Xh5CaQ47CHlH
4gyjahAhiZEY3hmtS1NF9xcFSwWPs2y9OCqOyLNo5lN0ctKxVQPpEN4hNPKMiFT22mz2PZLbqRJL
QaQSjtLjJKUkUPlKRQUk/JIMF3sNY0Ex3rUdm/vmAz6xJn7cEOJXoJNqUz9FGJSgbql1aLZA9I6h
T7Fci1IkVnuhqxkUkhnRaxFQIJgAopSKDm1i0Oud50lYq2BGXNEFpwIpMWtvcbwa47H1szJYnKMK
KlmfeMqo3eabThzHNipM9jXrOFInQRxuUc6UhpidokFgllN6aXTW6J1pbeUnbiZUqwLwHjJU5EFv
CsYuR63KwMlyiyGKeMBSLhOtThryQ0nhkCBHYkOjX2TxPLeeO/s+BAGle9pmvmD0hJq/cZ9RCevG
3UBgPCBQ8xzpRFzCYh2OxSuZ0oFbPfBpWeHJeWVQGMR6oPwVvec+vfg2gooVqiBMYqgCMUSn2mpJ
PQ587mSI/IXoOMTAGOD9sSh0cK2+/xEjydOpOZblwdMX8xKEzpMLdjGUUS+9aPZt+QGvlFyOuX/A
JAT3ZpU1N9N/N0pgwiwbcW1Z6/P/tVUkbJNhL287qxIwTLYS5GPNkbwMCKVdZrIO8keriL0vMpmK
tc1atYssHE61pKbGNXYo5/l5SPdg+3O2dxuU+U50ofb+RbllJiBLrwEff6JH/WQMU9ExbpPHIofn
xAiWC/KQpIIHfn0bVr0Hrndwc+n0X/1vu5pkB6/OtbsbVea7XiZ8tNZ+YXhCw3Nlpvi2dcMOZ1eX
j/YPm6rVJXo0q0SY7m5cqyNy8oEhaqEmAbPziwpYw6F/np1ZfIs+L93LLZ7Ji8kSU+8QlajrC4Es
YS98VYq/hSb0bn/pf4aniAWc1zl6OJAcrBFYcaBB9GcacU9cIvbdbfc6KKESKgRP1K9r/Cim5PAY
oCLrOTloYWEz4OE/yhEuiBQn3PLSiMjMbgIgsDhAlxSKFIxarbioWPnxToOz0vkyY0CiLDjNzg0n
3Szz486tN7nR2ik1mUJJ2vKerVs3bktUSMp8C867PfURRmLVfIP3VHQPS3wg6Q8e3c2yiiGSbArf
nprVD/hi4kVnFpc+c4JpbmeZFvtzHsE1rNSVH9VI028MHHp6U5hUPLeHzhoNUoYMuBAzTmayDu5j
yWyKzWkDZUtQQufyg7ijcHWnW/Ye3ZhVV4MhhC0a/FBoVpJD4iszh0CrVqnIpNggEUoW4hc9CB7D
xRkzslh1kYRRmpEDXRiKAnk91RsKYmqxS1Nr0Rw+7LwfLxaiNvKByA/+4ng8mPnjMIDJ6PHc2pgg
3unMc85krkJHXW+oOzBZ1WUX9UsAvejhVC4cqjsvXE10QEtBjZ69UPwrsS8tj3hRka6vsSo0yT9l
75kKQHm67n0l9Sa7PBHjT8VOLdZXFU/pO/5h5aRqSzuWoTEvmu2N8Kq5OB9+QqubXuUdIoCIt9xn
hDzEa8y4mGP94R/b3Ar1qkODr86fSa3hikH0o1UL9axOn5hDXuEp4YWF9B1L4Wb4xhJyaxVHmnn6
mBx7uKU7fzJiJamXfJlM3/njP1ZMlss8iMqAJWk2k5BSuAqICuSju5OjSDzGl8b2Nbwx4OBgM4vl
bZXHr0aFCArjhxRiXkDmYn3mfL9mbhMnbG6Ktj5vmJpPXW1IuSr6XBBmNFfkWR/bU2tYhKey9V2o
XFK7GOGO1DpV2JFV/hCWJCwI1bQiRkwhf2mT7/PaPfQOnQzMlb2XO7a/ew+pefbtVl5hodzJ4lN5
spAzH5w6psT7a52pwXzwfalVyTo7/O1YeYv2GjQTGwHm5GysCizi4IAN/PvQOFS3VOz3j3NgGIPB
FmS9r6IBwY0BB6RiebvbEj4PMFC7SdmFDU9lphxJSZW0yKQ5oq+2kLDghZW0hAFCKP1CPtWsMImX
fw46erIjXA/JxXNOpxRk25DPfKlSdx0c+tj23U39hbBRAkAMlnXmGWAhNWrZRje4p5PZmAJWdmut
849bu2rQTHlXlwF6ciSxKIcMvUqeytpUlGz61e6mX2aOn2ZRqso8BOpbvhkFXZ6o0y69uxhbfKUj
KFOLikN55JbjFOSnQCLT2Dr54bGjLBWPVTIQVXcCb5V/qGQR9F5ysrEg/TOZniQEUmXr+ZWdptsX
/FNHWpt6jPpMWewgKTiRyvKBETPwaYgo3LcFCPdqiqUm4LootKW8uq1bmuMDAPX2PeDoIVD9dI9w
WGBEbem5YeJIXCwmhQCBeTXZI22KSExaGYqzD+297xoY4ee8J2eWPSKnAoPoBQaE0M3/45hj2FJq
MOAJ4t1jLmYH5MdA9B7RCcTIUayQZFxWqVn3GJfRdwEtab1mTfi7NAt1LRQSP3GG1IB/Jl8SQoiJ
Cfaaco0BF8s9vVsh2ER8m/3LfXulaQePi3O28apQzrFmQwiG0haCpgNQobGCl/twpu11yJjR2TqU
RbGAZal4BT5DvV1S6N8ZmAD9qQ2eZs6QKL6k2yo2qPIBsAeYpVJZpLUFv0lLc6bKQwBUn1/dFNWk
dB4YnZMsZZ6rjqxKDvQKiqAEMmIoPAtisukMH126rOBPnz6R+TDm3sPTo5XB80bwFIN+DCZyjUus
+SmlQ7UpgZq1NfOwvpxLkV+03Trf9redTvHWydGVkiJur0B3ZgrnXepiPW1YJlHbcmJF4z26GHZw
anSKFJT/v3E9aRNkJg8JAYPaMU6e9utGq1erE3+KR5r5P99joySmVcoZSTmU+hdLl84/FRhQy/Lg
UdVrvKVWsDZ+i9im90URA3EzcVLkMKXawvm0YuDhR/eHbwz4B52cMDi+kQO307xXu6kDLDuMdI8k
siy0ZDV46mnnhR+qJV10ORMi/JlpbobrqT++QxvTYWUsGgvZjolJOhaqw2WoAbip3vLk1uSLDkOO
W0+Hl+u/D4DVT0cPXTrHLmV1mwAkirvuPRZ3li9Qe0K3ZtplDGooppPQQ1Z6BXvZSK8j9IysAmCZ
i5XUnyuxavT+hXmmN7aIc1B5Oq+eTmMRKUs1uYxPYzpPDxIYEUfXDfVrNNM3a9RR6eDi98/eAKoW
7DdPZj1ZyahDFbR/G6f4dna0YnmTSY4hhdACHtxciuugJyApKoF1MwLIsUlnpagkXBlzMGjhRPQT
Q3vfCd5OHiO3Aeb0WfZyows182Q0UlF5tHKAdagHgjM3g3A8il4UdaKVt6vG7v5Vv8hrkHFrKtFl
UkLOSXY8mW+4NLks1lYMaojyhUKG096I9a0XUWmhLolhwun4QgkshShrOYSepIJDaHToT6IL0Sh4
oVn8+ZqHB8qqMRnn5gk37yNftfSm/DvqNslcNQGSP9QijAASRDbyhuYJrg5wptZpgRScMmMkYXQx
4QwzKPKFGX2YTczPQ2zB5dykSpUisIx1/eJNY7TWze+CXSy7ecQv8buYvP72wWlI9lDcubWjdUWu
s3Gya+cDvAALPQI3xjFTl8LVbt5Z47CKWLF8PyfTt5UlqPZy3DKg8Jd6/9Ehdz92uQ57SuPmukGx
ZusQceKdxi0qGhu1DEcUQSWSykXEwFSbdzhGaYlihR/xbskj2WQjIZYBNkyDAfgCOALC9Lgw5JSA
+aPM6kxA+0Vt4X+gdAzvgKM2QfsGsGpUK8lkHsOLX4nltqIR5gW8TLrFkRRJnmRNcSx1Kg6+tEML
Vhc/GfNEyQgzzOXfX5d4wXXEzAa8s9sJEVYQrHpFyt4M0nMI/r18khhEmH+lKUfSglCLEsbkIskI
DLVLBErNaMwyW98mGuOCp8yMLMQ+BV9fUOKLtoku19SuQuM+9KnHYbFLw/VmaGNqSOrG0K0xUisS
jQ1EX13jb5eLXPhOKympS8lyQ9eJe4ZDBTKLTSz7WOJ9AlzzHYcQh1C9H8jRgMZi70hwwwjCXCQa
ALmT/ssEpJ2g3BoirvRKttsJrEAsSFsg38uyuxTwjAYyIbulp81j/1GVBadqP8CmeSJ4TkDlUJ4k
SFnykDQlu/PiTNVD18lAHJI0Ddo5okYS7VvrWkpDKmCsbPYObaQN98oB/0yZC5h+hxKliEnTXSr9
SakJ4o+UsKLrLZXiaDe0C8s/pTgg/MBnVYjWL2cd6mhi+0ONMwKtv/+96ilwJyQqi0G/glI6OWHC
ECJdajqGHEL+4EVKKqROoabqEX84QC4I28eR8S+P4V8VS9RuxSrlCHQxEFnzw7TDkGcnBAH+t4kq
qN40HbSOGFdIJ0w3TVmtOZKcIRGt1YHgwtMk6btbxjRJ9jkP58cYGP3/jXO4rhhdGKJSv/ABvwRp
QNXRkOGUZlIrQ9GO8KwjMG/e0RvgWxdWizP0BonTC2+aIr5lvas7at3qSbH94NR0p+6ylTztrpr7
Xf48y+4qXKtPIjGXyPGMZ7C/iI7TMCxoVHJ1EQNkTq67QiNu2J9AaTqssW6mgRqNX/FH6iVeFspV
Wci5ZsyHkmLcLuE5An0wZQqiIuOFdWi4orRfunjUGuDtTDl4UD56X2Sa2i+9umAH1bVKQ+QPBHuU
gajQS1dgVzUAwcUDWjVT6lrpABzZ8GRYTDO25D+0sviKwwa9oWjbxiCTolNiJHXd8BKZUxP2PlTQ
6y6Vr2bsMHMVMxu9EP+iCmaNRhpAh40eHzW64e2R1FoMWCdWClIjr5krx4hXUdmJVnHcV3OQBYkP
Le0lzKVFtybCvRrS9GLTIDMOCnNVcXvMO0UmN4sLvIN0wdFvMLjRaqTafXF3ZHNTVkMQxI41gKcU
oKjPiJxRG08tdFR2j+qp7ZsfMAb5azypTdWv2AJZKpBOAzzY7UIbxi4QppbGmluKKyHSGPjcMhjb
YzhUM/NlMyFWNK+5iu0jzVWOz782KFk/bx2TUl8+TMqUchaWyhi8QYv2+OVeI0U5LiZx02P1iCMM
4rX5kX6l5KvokuCKFnjHcVv4kFh7MCP7MT3N/tZnQRLX3+iAyBblNGROFTppqIPy8jZ3bouOMkCQ
XLvRsnLodd4wieE15jpTEA1Z2FhHvFUQIPLvi6beb07I+bT0sQIiSMYDWGrsNEXVG127esMkaU1G
Qp/CMFDjQcMBQ85MgDCUUco8pWBexjDFosHXQh0n9YN3HVARr8pYCTGrgYb19biShAhvIuAVLigz
8YISDM4LGex9ICI2aalmc4LArF0MqrXvzMTzmYzXuEqVf/RxK2OkatHKgNR3KsPS/DypzCvDo/8h
aXH1iCfj8gqNo3/CeFkMhfbTo5gfflfI+XH54ZO5yGQ5aP7O/pP1g7mrFcgMpKtMaUOlET7jWn03
wjF29GLW+GHxnZRXsoD9Dh49Ruk+oneY31IMloIb/cDgbaw5f8EpmpOcxe/wxgMeAG+7gnUYUzZe
Cg6VI4974PwevsPsbDd+f5zT8h7eoEmEl+jGNMFrfI6fs+Jf8a/895xlZ+Wkmvz6j76EPOvGjTrw
1swsin+b5Wb5npWY5LO8sFU4SMvqX/WvwBn8OJlRbfScfRN+P/37MWIjucEBTbBehIxWtN9JZUTi
e0BeEJXw4cHuEJ/D/qH/THYMROGewopULZhT9HN20YHfaNvHh0jbHtDyOdvH9xlPkr3ap36FtWUb
1xbTt5NZnHiqfaynO0PtOs5yo2KXvA0uUiJEBJRurmtfMJdKEe6M9pbLbIXE35KXohcMSa7cIBpK
DxFBDkL3IY+VerlTxCJI/bAHXfQHShDZenAR+iFx4uJGz/rQDQeBFxMMUGiPXYIDPXVPVCPIRkyg
NrJnTbR+WZfGcBiq0RL6Llf2mJcbLtbBVpYZWIATaggSmmu+WJQdBbBYWigMahRc0YcDPpEdMzia
eebpNPWABw4XClzsCCZDAI9bFC0P/0WqPMU/RTdL2p4ggAmW5CYaj0nVgyAA7JoS/NwIUfjLdVFh
f2zCYeD9uhEp8r9mIMnmlz2e+TBaxWqk+0cLUM2TWU68JjFb1ddM+5tKLQZYWA9CPinSZyTleir9
5cXWb2chvaXZAL4abbCB/hamFw+HMuvbro+brtqMyuHFv9KbHX/r9CZ5URpmQIE3e6BeY2PGCFGz
R+lzP7BNBSsckO/PBkACtP99fNY3Fr4oAc0stXzkjDObMUp1xnviJyTQ/syVJcrCYIo8RL5JNEJV
SpgXpWE7q3KU3nV9Hd+DcB2BEYbu2A25HBDnD1ybZ9ABezpq56DPjwLOiIsnC4dY6wsHeTwOXSuI
OLoUltBLyhYeOeOxVhM1WXlqDrQODCjngF4hx84P7RBL8PCvS8s2nDF4i4kxkvzzM3ZetQCvprIg
sPAqgOTGRkJnsxM8VdbxoU20ZoML58Omb3uxBmvbD3s7u8HRtm3X5QBYHEuOO0+UnsKBD8Dqoqq3
MOCduZwtDpNxrOcPxNIjII9nHLcB18NgAEALWZXjzrnhlaHTuVxUYwwIvAEO6Pbgr8uFwMA3l9Pq
9mz2Eod8SrGZXjPd5N07hsGHDzlkDxGbcR3S+Z4xEMfcaFqVn854PNY7gyytwWe84IB7yQ4HUwjX
+usuTD+OHr+YCR7CNH3X+DYLLmbAfPCyX6vX+OsxZ4j9kI8C155OGLfUmiWGa6TmGUZgntN7sezQ
3vCO/LHL77IOnV3eQehyfRXs8SzgnFu0ekO69VgRcBI+7piXBrr+64VjnZoxPTidViHKdw5b4Itm
GHBsVOQq6+B+45Fjz4swj6DiM1edfjUkFkUR4FQUw1tEXMd3EdUhtlagEt5cDBLCmqIanQiK7yH5
D14TC8JXDe+IFSFD/lWEpX8QECALxCetrppSyGI5MMXl0YtXlZB0JkW0a/aq7DBY3hYqFsdaiPcD
noTugBH/8cM086HEV60a0NPwWPoxWrC0xThhCCsBEScT65snIJNjoe4o6VX+DGajDALw5ucwSGoO
4sSbED+r3yd/IBNkn/Vc7L5HoCJIPuvR8EQwI35FCm1RlIa1mk3yF8V0f8+23qp2tzmXlYo+JrRY
4lgRW5kDB94NOFM8J3HVW9CBRWLFHwHbCwdMS20SmZfJuLRSCClSVtG8espkeA1lGbt6H8dMfqm/
MH+lhklcpiMQZchDOHAZjnKcIou/Bv9e8VPqbZ2ZaSMCB9F60+1SNncTTayQbT+MWIkAFHS5Nrlq
XP6QA9on2dVxJfyDQmkP2FIca0OjWRmWkrMPFi+c4A45GAdDn1v/gBcVh2Tyw8EGxa32OcXmhAuS
3MsMQFmifiwvFd4z2TYdazJzZXFX9Hf6iv0w/xL6duQ7YZVcf1fEJ9r2jU4UjccYQ8NwZVkgtI7D
MWvLw903iYgAF2RsQ+8IfmO5nENcQxaseKw/XPliloAZ/aCaBOR7sF7I81KzNwU6n3sd5gS3XMru
EqmWkKBxCGcHAgsef3WRTGARCBse+FpOZtzkDBqr1gkKamLyYGI+4gzdvsSUDTSFgS96IpGNVxhz
Xz+Iz+OaV/JLtH4ENAn3a0aBF3jcwlw+fESINb3hvc7yHwXRHW4M2X6dWgGPN7mznBLuBk4x0eIf
B603C0JQmhkhVDe11rKZbv8gwJBrbBPyAKUGPfjJHKiZTj3rMF8+LB1YdPHKaEoGM8Z/C5skOow5
ZpI5IEYpc5kQlcwi/YGKoUV2qFWOFS4kpve0mJyxVN3BHWZZVDjMuQKNeAzrUtW6NsMxL86jB/7Y
IHDhxyWtAaDj7Ybjks2QMnFZrk3JLjhAbycwq6PeiFnzOXKhEhqWg9DnvfDkkLGJxYP/0XReW6ls
WxT9IlqTJPAKFEUOBSL6QtuIEhREksjX395XnbtRtxIqrDDjmGO+SOioKkZKI/mwrv6hyl64TwaM
qt4GQFH8yNQ4+WTTpdSr2v6uURegobJcRHyXpXoBdfpY+321tdYfue4DBEf7Ot6IkeJnzpOr/ztw
x0CPKk8PA0ROggBhYobw8713WUbtfnd4pTYUXhf3K+nNENI2JeIxlKS6Ten+YR/hOOA9dcjh0D2h
oZsQqjXHeBKR8XP2JXsLP8wiZ90dH6XmwxPgT0LRl5ioP1VYhLgXr0gjM107+rFA/42haqZFuBHx
X0K1eOIEQQwGEPbojFjqKG4iMebkUvhTbyEaGL88BPVSVoGH9tRiM2JKxCGsLQsPWFWM5AuBsg5C
X56Pem3eZ/JeLFVXAu8UXBlKf5mG3GBIqxrIj37wePV97+1HzEkF59tbsJEBquFCH5sQV7bUD2/B
XG0znoBHM7Af0vCtjpBLH3hxMcM4vsMXKq0DD1LBVAXjqjqvl96E1EDMGPXMVpmyVrpQChItTiOc
oeiPzmrG9ENUP7xALoPV8OBqqGPNm0MxA3ckTPVAAP3Q8rGdmJsD99WWpwqYGKHCz/4n4SuSVwRx
KoQJDRkaWHkAXvDQTgNYhj1M4Vs5mOb2DIqorUwXGSVPw1PORecXrnOiVnZ/EQJpKCmEsaadn6hi
TJOGUIQUL8RnHgifE4EiYGRQ0rklHGvikpiQzeUV/yG0aOarUwBBCT3A8gS0y8ASU9/rcBJOhB+z
JZVlzHFGyoaDd6YAZKE0MHjp68Swaguo5CfFRhbPDlzH0KC92O4c4yM/oivN/J6AhWv30HJ0DN15
7xAXUF5S7f1fR4ucy4CNn4+kvg5ncF1xY17QXw1g+RGMak/egX1gK+JJly8jQ9iUZDRhvnMdegTu
nOAtV0pM+NhgBAz/cSYONlr+NEfpIY3thRPMXM68RpKDYRUk+CCxAp+juZHdxNLhYN7ahAEZzs60
UicmSstgG08a4uwsuQgOAS0TEU3GSeTv8iPEUwW+bd8pOq5/qHyx1dhmIyq+yBuSYpRFyMQjFb/4
EAiwP0rHTCPOow6xPAEJ62iMjfohuli6Ed6Pqd008DZ1GXGVlSaMd11OzRdPW01IbJcrgo+C+OqI
Zq2dEOClN09vxPJwVRibwyAYse2NApN5Mc7LOmG4uHpWU2iNbKicYwA+jT/oz8zk87FtTyJW/hhR
00yM0Ai9bT+gT4flg/AjVTkMq/12Qv8qkuM1EqYfYJ9HzgdRbuaCK/uQ0tXRsn2cj3JtsxASVI46
y+myyXABfqxzmtGpKbuekcYpnjYDbbGkJ6PyB4YNoYnEO5VDp8hZ++b+3FC9GT3UgsSjRZcCjRxC
ZzQTs0kvpREgby7k47f5MWqjpz/wX2gYMBqPQDRT5MZgbyP7SI8P1Oyh9HkLzU5sdgRDD00Rx2ea
bzFFbfxr+iXl6vg3KIU+XTbbbf5CL/6L0H9+Uq18xx3BCwt5I9UTbkgKFHzBEe3DodnFxHh56eoZ
P6LF+hHKDY3GNJH3WMfLeW05hQwMrsERQ8e0mUj1Xkp1xn5KrNVtAEUHCQBFCpSI/M1u5zOdHjI/
jWrPZjYWgzWE2TgFbn+P4mv+9PuhPZNh5f4f6jULSxOFYfEmubFPaNdC8l5rzFpaebjgbyc9mIrB
9DA93odRjNmNyd0g+4tegsePOhP+LqBWiQQWaoMFPNNI3MWCxqrhGVOu6xpIj021gtJVUpMmz4DB
xXgna0IQ0MCxgXs2LnfGUCzVXqOQrQdIJgTjY9MI7arw/5lISuWZ0EPMvH1ItEI02ru+KtpTKxWP
gLMDzKLNJu3Bgm5YYA4E0DjvWpBd5ya8chgN8R4mCxokLlAsg4qpHURQ6N654EMnU2P6FJGGM6wK
Ap6skibVHSxZx8XFyuDAT91Gu7zS5OvWldHfzG2lylghJGmfxK2niE4uELseD6JEkpQEWzr8NDPs
8c48uVLrm6U8owOd19Ljimb0beQdirDXefy6yEMvlMGAzkULx5y8O8XXlET3uC6oGicMwGLgiQcg
xZxdVdqMS1hwk8yaIVv/wOiPB7xBZsdAQcN5aFXNjXPQeEEmP+t9kjZfDASK8Ak/ypCYEac9k3dM
SgPZBKodf2SJ9Mk0ihQtfiFgUsrQPJubceXLTApC6w9h98rNkK6RXJNKJ/dzup5NIKTLjpf9hTbf
tdmUBYIQ50oJGeqiIQE6MzYJhgzbaErBAEoSsjZFw+J10aPik8ziiJU0HrOzprN6hzfwwalisk6f
SbcGuqTzwVJizSn61SQmBV/NZG9b5mRsv32BJ5QdqaDlhNpKKvkid+WdqV4/IKGbulnNbYqYtnQl
JfZgaMKwkM2hQABxbo3FoZaDbFnj2peRugF00t/2vLiQy+N8pOqQNfYfV0TP6FulLuvwfFGrL83Q
M5bcxoLJLHFxsx8sQa7iO0IxqBUZZuCC+8kZlKjl9K+F9ioxC2pWzv7LflxRwoUjlSut0Rw+qRFM
Q7QiD2WSQIkRlEjN/7MOjdl9dFQcc8e8C6I7OsWZ56RRnEN5pmuSyCruFDWq2CoyErehA+YVwXOQ
9tcQaEUD21QfBp2h3kiTmowtOoVIHPPE4uTutvQp/W+bCQyR4k6bGxIwVkRoBEqCVtNP6IgrNWUe
cpXqieuL/+AeCCERjimfoP+vaxZdUfE2acUUn+GQyRMqcgRPuLEei6rUiXAk2QZslwQIjJsf0YGf
F5u+uDbhgQyx2/cE2cjGI3tryRH2QTmawj+rPMWSXuiAE3RBqGzadCk2q0urU6ecNdIpOmgYaK77
FN7JntNsZZO5KdSIU4hSF2xB0zKTSXV4ilGimA5kppedNIM/MHmSJKz1dFc9ML2K3QAyzcGxz+H4
0lz94yUNMVY+y+AfzW2QoweGG/xJAoNDrNqQgvjWcPacw0/Ss3bdVfKyoyyX+ESb2G/BpKIWkPVV
JeSNJuMfz2voCjYxw6te4e5ghQmlW6zV8Rh1TSywiQ5EvGElkiWfKlKCWvyla02Rpf0HCjzdwa/B
IHoFNc3UpOa8l894W7CvbYPt5Doy1an5w0LS6GJ7mi3FgGaDejAHBSHvRtC0ZvsQ01hFCE/rFhGI
p2qyqREQI41JhEQXZQgOlyAQMRpCOu9E+5/fcRjhgMc3NPhviC2ZEN36Yp6JQMWQ/L5O3oGdVBOU
QPz2nkxeyT0emwTPnk0N4DclNwo5nTMAMIZ7PBHrhElhya34wwhQPDSqMyGUNEmQvBPiYju4WKkn
lCDel9BmaWxpQJIZ05thhup6kItMmwGxeSaOQWSQnOebYRtwlqynVBLMeIcraqGNTuyMaBnJCIDP
SYamIp/vReJZW78uo2LzcK5+P82nlXOVjGz/unh8+e2VX2h5QdpvVhqZ0UyGsoB6FyGbRppMtNue
7lnlaQGAsioUsGOVoRZ6BuFT/ZLk6+BVO7kAS3RpyoIEpm4DPA6eSzchLJM5mD+KcFfa/aoIFwsb
E6I1NEBP1Epo06lEsKHgRDBLugV+Wed03l0Qu8L9Rp4EQnBXzQz5KIt7hX0QxvtGFDH8DR7GD7vZ
Bwxklp9BRaRi4NxKSadurRIJuFtrDgI928jPrDyzGPUbzP1+eOqbYztTVls7Tw7k1wDXkz4tg2O9
diHH5PLYfgGOcgf1VWocXkrcXp5HZrYjgyWefz+hFxzI1n3L0uZjizzZsZWmt0x3gXanEKUttl6Z
FmRgOPme3FeRsMG1WgC3ASqf4EV/198Obde3SraTzECo7GNcCNrOqspD3T7juJEzWFCtwbcIi8qe
J4zhfl8/ZQZWZoYAWOKWGWIoIRBQ+bgm8v/R3BYc4Cuaf6p5CGwjmp1YaTLnKUDQXuzNoGtl+f7F
x+MYvzW1e6rtmY4JBtlCuQLo5hv7yflkcxAxBh7G5mJbEUYjgPsY2iSSexo+W1rLC0OzYqAMiL6R
aDM2lAl1NVBrAqw9xaWFwQMCkeRUBVAKiS9EN7hVP5v37rVVpqpRpodbjgzhhkGqMEQ3UoJq02sD
QFHtA3Q5dxCoHlFSKL9xqrSX6CrRQVqyUxCr087SCk4wqZj6ODwxi1QFqAvTwe/Evw+uGzeu1d9B
/c4x9es6QXjCuPCKW1Woj/8+fG2EwwcJqm3I0KLhsfYQrKwlijb0hy4RNdszjxMcpYUAbOxBCgyw
PbfjzashWwNQyosdQScaMxD8JfKiAERJmvz3p38ZGDZojNJZLDwj7JWcnxqE8PL7O1EyEO1GuL+J
YfuhNAZMN5S2xIzqUCJdnOKbE/FAcIPUZBoQWhPrsWl3IzKBv2kbPeFKiSZg7A0WgRAaXTnBItOK
VsW/sjroMsY8nvr7CS14BluaevzUfjc1gMgP0ywa63FZeRjuH5N1ZrA/DIrrfz/7+DHBz6Xh/BIj
hTpBZrCj/0LHdjwI2TYIQrT3Xcl/H+K0jtgeI6oLWTXQEOO09Fh/Q514B0RWZMPfwMVo6modwikC
HJNsdEODCpudeeErxeYoY+xoKSj9yt0mqYdGuS65Zn93abjkVWqGL1X7ugHnLvKH7DjMvTm4mPMM
IY2wbdUn/yESuQEWoHmH2vXW2tBz02aFsBAE9sZix7aw5CGcbbs/sRPW2E2QaXbk43OTvJ0awFz8
bRM/wp0OlS6Yms/ojyibs6k/4PpiTXFXuPSuSANg37oyP0AlNGwoXIAw7lZ9NkVFXrgbt3iVtRB9
Q4mX7J6odRrnn/+efkbX8XmcefZReMo9gX88ElGn5p80AVbGtfZ9qF1I5T3UDpv696maz1Wz4ev0
WM0RdfyqItdKBK7guZ1XL4Qcw9cv2dCPzwSiA0rP84209JFyohSJDocz2ylPMGMbY5mmYy81prsP
sTQF2nSwN8OFttx2SzN+52s9yEmAzGHaGOah/zIOuKTTJEiXf1iS0rxehbzqwBMeDNuSTeO9p4z5
mBn6mZM94mbTlFAbHmuVIoFhNZW7RrOSrZs6DUoJjU1j22e+dwyr2+tefRz91ZANOjt6OkaTLXJ2
n4l+0hZJkm516M4VAi0+x9YKcmoXCCSfOSCaRzKtWyC1+e4r6TYJla2XKZDi0oxC8o/vfwfoXYDy
s+xgB2WMcjhDdFTg23W+rbGVJD4lWsPo4bajDfSwCDrRjXh641nh+riCUIjeun88d4b1tTfaI0Ox
eOeUTOAwfuhXtLsvkLe02+Ox60qcG6ocZ7czormz4FFCP8El3zQHvVe3xWABQtJZ8QOKVTygAfJS
CfyqjYSwMgaMDgr7DzsatcJYuaoF86Q1UJQ1kcESUe9jw0A/Ar2CPn4R9uyC/FagO4en0y49q57o
2mBsGZfnAohtiQDt4cuuW9j5/+mwYKKDkHK7cG0YEME/K3HlmiZkejiajoYzqmWT1l95Yd89WpAw
xLinhmS8KiYUBJSJg2yVJm28vUTjaL0fAhKA02tFtv2NzZ8HGqcIdqVsgpUl+Spi94lmByw3FCm1
Rent207yxzQENVoOFwKWWEG4vHtYdtxmYgRBv5xhHLyiKULqw89YaIYNNZtKZIBGVwMytiZw576w
4BOfeM5UU9SmzsEC09S8SXhEZFG9/4T8qKpiQYNnoi/M1Jl+7LSuUA4S9uuvJ0do4I2iG20+tCA+
6HJJwovmMN4pV10NqaCkiOmKtDQmLQDVCHWurQkoovmvRtcR3F4i/iPag1A/RFDlSDVn6v2KKd23
ZEjX6tDTIvLCmnOVGaJ6jBV8wDI7DzrkxKW4a7eqcOS+LgfrgKgymv+RHQLIUjzvCROHICW7Q18W
75adoSExxSbAOewQ6OQ1Y81q+tS5Sg/rJoOasF7EWNKDAUONe9MZcQVKIV0sgcM+UPIYXB7YD2le
4fBARc+tKrw6HYAQpOPa+xr+lWX0wdR6XWAJTL5jvnli3tOXU6DjnX+IooBraFnEMPOZdFFrLAdE
FK6CwsU4DAHHVZ/7If7S6bB69K4HnN+rm+IaorJCN8TEk0hdYzmC9nGJux8JBLeRdKrUaCqpngHx
KQxULu8Tui2PD+BtcF2cB3sLmYf2n2DT0iUbyFUVFCAOvNkgqj04P9VN0a4/IFfP5nZNUZnC8MxC
Igt9xH1z4Tp/Skt6aT2TsSTpBDKMlXvHjX/u6oJ5j25yNBeuhFrQ3bFQDfodIkD1MmYDuRGezabO
/Rqnx23mp7FTk0Q8+Q2nesOetOScQ7hCYTGwlEh7zMvQyUssGcLiIRjh5JlpEsrbmVFvyU2qVtiJ
vndhRQd2hy3SF1pNfJyt7zWaTcRNMb6+5QBE88hAsWKI8hNdVWmrWCYTnNYhrmd3kYUCcoBpHaN7
wgkwuloT3Ek9SqSoBtIrK+qjmYZz7NDiNuJC8EvfEgpScZRcOi4XD+/+RELLKKxF8Q7brSQcVM4g
a93ZHmCib8iwmZZ7RTovGGpJwV1x/Bq2HiXkLqPO67rBemGDucMQjixjRG2F44Sdw9wKe56CU69x
0UyZwYNfXP5VI5jmRkwY1ekyXcgcyVtl4CpsHueRSBfLHTmFYY4vmXYNfv2Je4+0n8jomeyM3iDO
qRwiwMM9q/w4cZg+yJEmCQark2wmeGJ4iGgMw41aIsBKRjzUSaSrz2ysIpVpYGzdGa+DIVz56TpA
zgOKDTGF4S6mBWKzPNw8fb/dOiysz/gbLqrmz4262M3ofKodrw36CpaqWUpbxzZcxbx+/AG5DDKY
QIGrHWv5RL7bcDeRQC54QiqYS2fQeIFV6kIdJryR68LkYXIGrE0cbwIYTF9oP0OXGiYvYWW5NF1f
zaV3EbqcUd/n/FeMl7B2woLmbkB8qyx3AdrNagCtra1zJyWu0NeiJH3UGbM4nVPScHyFsU5lMscz
Tq2XEQ4p+oglFbM3hQiFe8vXvVaH/RvdZH4ZP8Q7cmgJmJJsRBMtlFgCilSNJJ2Hlei9NSHdzZYg
pIq6WeiJuKKVCO8rHZowMhPgLjTvYRxEcIAJAH7ydogI54DQBvckNnOHCb2rvdnYz65r8+UnT5j0
DhgF3g0mky+4jCml3B6rmempUaLg+W5986FZeait4rJc01BxJoX6fa8WRyApkr7qeWEEQI3pnIF4
4jf3m9ZHBes01HYhIUngMpeOqrEisPZwlfF5RUII5PPzQMrjQIIgS5AgS57HlXevL1KIBDhwOLZP
4Jg1CUDTj/XV0h2s+UkPJY6c0obj7jmpQiC0YAyu6sJt65enCh52Af/kQpEdlska6Z3HpSAwTUxo
U5vfozW8BpUG6RkiPZC3ypdmE3OL/PFzqHfDzDdmeEOIuxpZpyyR6VcNFeh6k6ilSKguQ3QiDSer
4F2Vbkd0rWHUNIxsgYtlmxnKxOrbLo3AqD2RPPGK66ZMVtvnEJcoHcTcKxtd6VXELrBmRSGV1jV4
HQX61OCx+WR6IkWgc6AyqHBl7Urj8f0VlafsW2BtLiaLSbapgF4MtG+CpGitcQLsMqvcd7oc1tQB
WLHQsQTDzzD4bJdN+4dWWbxRLwx9q3bjIbZO5MQj5eMUkLdcgm/8c56YMxjjXZZ+W3Ex7+5pO5vv
g04D12u3EgsVLTLIlKgert2ei/z/+vkUfgfgkQS/BSXJdvayOX+Q9aVo+P4w5CwIhXeq31u67u5y
vtgfQwIyvMJGGlQabMprZ/V6+YzmGEIUHYdwvWF1HU+ah9gxhNqNM/brOqBjtCfTEUi9ZSVKDnuJ
GizL+g0p63cY0i1hRlhEe2I7JEiDt1u1mOC4Qu4CBT/tkan0Y5hE/SBkwjBYS2Ei9re+TiRn2E9X
kx9KnmjxDDNL97P1A8ayAl5L5rYf+AgKHGzecETfKhBklRu35/W5kwW/vG0cBmeyvuda5aGafYwr
mdrmr0Ub8uugUGgXIZV+PYJx/+nnqa+n/RCO7XIF7IbiWhojL3d0KN41aSO/6uT+/eDazqEMWXVu
3YdNr8L+7a46p9Uk929XqX0NCXJijHez2WFmtqEkmM2cHFu7pHjix/xeK87y9e01Xg/nf9Wv4Z63
DQDHH3ug3vu7e1SkqfGJbr4r+BWxxP+VJuRbMrTywPjkK+TUVIWlNAtPRdBLWhy27p7aa9zr3k90
G1Ar1sl0HiEGpxMyxOBUi7XcWjYft0pMP64EZZTWZchVsz8FnPw0HyNyYUsABZoOJKRE1btXF4qi
CZKb2h4kC6Laha03ZJ3srfpIqzT7mQJaPHbKGE06C6wYhI1NdFBFFOE8K38yfaUPttcAWebe4BBi
GfFC1rx3Rwk7UjbKAC0Vwoq3jS2yalMhBPsEEZByY0W18Lpa4YLbYB3LrdP1pXCix3ApyW57uXy0
P9K9bA5tZ29Otwh6/gz/vmoFGy88wBRSpKno36XKF1Sx2+Y3ecOvKlQSm9b636mbIWA9KMar5c8y
T3yqDFq90i4soBFb32obKuGgfZM6IAAgGM3Qe17iJQAqEqeSbIRyiSyboVV+Ai/Jv9CWhX4w7IiY
rrdNU+TSxR9k3nmmXjk60Aj1NMhVr3GuWm5me+faTui6lNJyLp/7P8t1Zw6UqlVpZ9qVNkw/lfZv
V47hr+TQB2zc3wwv1+q2AoEYBMAvEe1X4VY68XMH93wxesSkTHKNz6VPy6pRQGEfe+tT9dLN7+r8
tb9HZ3CZ1PvnqnCNXYnXtCW5tnFrqb2n7mmaawCYbOe+eQUu2VP4D+qmXP3wL0vD18JMhqgHOOvL
mIzxDkInjiKC0ZqAFAFd6YGrsI0Q8ELwjmAywAzaCX73AqxzD5wDSPz4s0ExLkx8ByDcUAC8/nX2
vfVrCtvRj9Jb+T208S2oKsi0z/09xLfrzg+sTl/wIgP+A7TRHueqt+kc/uhTq/LxwFjtE8drNywA
JkzKwLrzYN8PEsJeA9OICPuv/o7i94TSYCoTfOK3vkJgo3ZgvjpOPycPDXGr6+QBM6d2i3j3y+Mb
7N2UNtOdt/U4WydnRuqhcQIU+yLVGieEMYv7fJEuTQoqSbytn/iu33v8BqG2lKxrsC4y3bo6jLh8
0IK5/0v5rTdsA/SsIZiU7YK+ASgGnitDh5i6l6u6TdT4KxbyZGMBsUhbGEF+q5XJI02hKKeA4ZYI
EGYG23JZXpF94yDvJSzvDnAgPo9ZTZ5Y3oXmaA3X9KEWruUCvfPHZ8MI2hjPAuuPQJBYHHocQPB1
BJ/z7cc04XW1NwMgR9yCNLncD8/6WvCLP9D3RhkuxHMDZSKHEr8UWBu/eC+Ifa5iDJQn04avLEft
R+B+2FbPnPBYu8Iv9hXxM/7P6yXZPoC/G+5v7xeGRkin5hGHJxJczbdMXe86xUmht5pCHPjSqWff
MuPNFEpELrFsO+Qc6/O19mPmftfIcitfUemH5eG6WVOWQulJdHzfQcpb/2AA971jvOWkNn74bR56
laH8WdvXHaikQvO7Uaw98p3tfUV0cmKXw0rcOELcxSGgP347ALV4O8LEF1/j0xiaEogDy40zNyZP
7z4qQ6RGkYy9IC6DeRW6mCgHfumLy/hqZtrX/rxz7X811x3afoeqB1o3Q4ufa2RimHjhfLYS4tR6
qFPIw4ASGCf3I5DpgWNtIxm/jr1v0FXrz4jJpJ8WuCoGHnLf6BhT/M0kwyXM26398dtSHgfnj28H
7Y85ZzX+je6Xaq5Y3eZp2jT/BLWUVeUTaCR6UmqBWaMZx7NQO0vFBVEEZNY/ppYkFcA6djwjaPsM
dvmGxte99egBGh+YXDyZDTaMaxz5pDUpx57P83vHC0lrR3LhMr+RGFtkhu/zlZTMGJhfY1Sq7wZZ
bOuHeXLe1t7uoyOhXNogJMdmZlqY/AKhxtwv5lql6IsPn6tf18Z373H7thldv5ubQjW7ax2aDy9V
+uMA+//K1ir0BNrWNlvays0bP7NLA89gjzPN3/le3KUA9OlK9TjO9bCw1NLDF8kQpiDcO/5sb+t7
TPUQdsnXiW+qRwUff37XioSEOvtz9UhRFGUZ2EmEHxqQxaY2p++SLCNLLuwzKnZ+exZ76nFYubtr
HwY4lNhkfhNUiHbUh/Lak+/ZBJjFYoGli9LNonQ9b/Aw9X8Xhg211jGC1ckT/C/eG9xL8/ugk4gK
mRjmtR1RSRIU/ArPx5nbMpKd7XwNsA75yyRVBnsXr4SIwqr6+T4numvUNjxCSDO1T3UAz8/HhY5J
JtFiSHn+9D/1ZBKaN5FBBDxPFRjFW/JqIjWpBjqhvWEChZoeTYFlx7py5+yjLAL1/lpulpvzjq1U
Ct0LSx9rtglZP49DOMw2uvb2EFinK5xjsi84WvryuVbucB62vEoDzYCWutH4XCKqnxYaA5luUVZa
QOW++m7YVkD2T/+nIeB4byGDS9HlCQyR7QwlKI8zm/NfegwR7IXGaaKO8OHx+NSB8qt0UasG00qH
IEKbQiXo6wZFTjm5PFfoWHBZPJ6rNHt4h40fa45Oi0D0qdJLu0mk2jWAyxHs/8rUVElaaf1UuYlg
rYOBDNfi/aV1Bv605rk8fnijBIF6B9tWHaovVDuhwfh6EuIPJU+5aUOILSOlvPmdFAMPZLZ3HRVr
11EYbIgWczCUHpNj8ohUXTcvrXXTn7vlunn/d2mt+GQeA2d1gD/0ofsbnqCKIcdUfte3HSf1iBxA
StAeIZUBjjewTq7cqkGL97xm7+yCrrZNfbG91Ta5TivxjSaFRbqI+fjDMKnEmyH7Nz51v/rb/k/3
Bzdis6HY76/h6KuZnSsWUZ0LqucallrY7t5uldn2D6Uau8kN4pA/PvE1LcZ/je2/Ukz3SghLKDGy
ToTitakUlpXeGd6TE1Yn1CW0nYpXrTtNy+YYoftmrvXAIuhcikQT5t1Kbd+xNIKAA+Im/mwdPz5b
tkTLxwc6MWb5mP26LPbczQxJHJr2CNsuKrUDjqKcnebVr/yfRjZ0gmgw//b8khobOW5s3flruSNK
7/b/gLKzgXpiya5Z6Kim+KcM7/7+NagjKPWPI7VX2rZig/SW+P7S/F4UW6cOfR34r7lbnKBJLdVB
DWMRa5joW9gv4wuqXygoJDAoVrMDexbqfJibxZKuTDITCCHp0GQjJL+pXbFAJ62OfPmHuqeo5IUK
mOfupU5X0RuTe8EXtFi0QnCcghjeTCaReOhbidhOvs/o6SqnBfufOIi2f77Uy4N77Q/al1K8mdhA
1G8o4pncPAs3X9tglB2Dre2SPZInSFXIQ3XH7qPAicJdO7R4FKuXfrGds7ULz2lZ8s32PVRL7QOL
h90aSKMRJVzhLxVDdnaZB7vwB0wrZDfFuMTjzgTsGnLpYzd0vnqXzpbvyosPW11hk8WXTh6rrwdt
GSOE+gS0N++vBtyglvQTofjxU5ubBsLEyGEvmZOz+opLYy0CvSCGac2VFYeszzsW+h17F5pa0Fv/
8ljJQHQ1LYON7cVj1wkLwXW/YKyNKbQsc/X/Pgj1AR53C2IrfHzsnzDJINWBfTEXGoI65iYvkdb2
/3RBHiCLYEFSc914/I0rsCOAQXuI4hCKODbffNV65XO7UM2NY4qn324j2VWdtXTmztH6H9vyI9O7
UoALeV5yGWajzxdFil1V8tEzVDvYzbbZgtWZhxaXUnz+fBrvXN7YY7TAqf82bjcSNl+t1fdsM5iD
ryFQ89PKHQgJ3dlyh0vzvjzcQZG6nOcRX07DCFz6uD2GrTYtHLOUGbuFImaKrp6+mjD4NSTloaDL
OlVqUWFEjvq4IlWkPaPE8qEVbQOPhvkRFMp/I4JVf2alcVlccNo3qWEVAIVYX6Lesc1AkNopbFU/
g6TMN37P8eW3mj/UCoVt9f5Zv2RKTgmQvwJwcFAkFUgxylEWisVinJ0L2oVHkJgxGj9TfcRzHczj
0oK8PQExM6yL1zuQZwpWLm3CdYCBLDFZfiwBh9JnFcAM10jFwJKMLebjTwd43rRCfMAYOVF9AvI0
x8R8HGvTKanHmv4aX6rB8fhjPG6SHa6PGaEwkE8v4+WIYgrwN6wudsxLXKjGZYoFv6rxnaJ4Su5Y
slbJE7cFF0R1ErqQhAxm0Ce9AHfdX1qekhetX9e1Xa7+ibCjK2Ut/xuzBagn/Jx07xGqCgYpVj2l
wf/aulzB3WKYx7guAGwuIhc/yO7RWeQXbsDlPMGxYiOU6jLHTZkCJkvPZbQaX+ijSgFHtUemmszf
SGXIJvrXfqIPCTuGr49RSkfXjqh13NTk/0Ap89BQUHaw+qM3eOHW1cJ2CrX/7ve9XLu1fyALPHKW
LeUOuY6W7QYpm3pLJizdl7iAkNvRxO7le2HTEU7J9iVNAoLXdNHtH8KkFb0/XKtZSHVhPan+XXsP
NKT5XWaHyOnX3QH39kzseJkh9v/yt62SE1/Ttq6XXCeZxnIdy4UY+q51PkgQsDK0BGWKRBAwV8yX
AgGwuEF/svurxgfjRjkSC0DwA8/ytxTwmdZqQJ08bU546It2KC/JxdPlFCTVBQodsKJT6klUFD7k
s5kux5ZpUA6JqC/G+bg4kvcLuU5qoBhl+wbmcxPoWwmPHlCT/8dXkAmD5pPI6Cc9NFPRf6qrl29R
tvYPU4pKSgSY09BvM6Fj2QRcDFKZu68s+7Hso61F43CPjbBxM75gdSkfDLrI7ckE1dofladNbdX9
IyYF/zL+ki7o98B9jbs7phwlYMtAr7OXm0zTOIyfMDFa03Jk6E05GXVFU0ZrqqM14sr4uQTIgkjn
FbaZOy3gIpgB0tSl1pzogdicmCpsCvYo0xtmogThX6R7pZQ4eAp2eCaTwLPvJCJahFnNnGwIa62Q
/Tuk2DxpHxgazCxskfi3u6vlG+/sND6cTCbmJ8jXLUCwvJPQDKmUVsg16J6Qeux3jR37Ci9LGqjd
T2LLYmncGPKOn5R0J63/0hjvVLQDnKV6ctVukR0F+dB671M9Tp+VwWEA6ghPAj+FJAYfvdc5L5eP
12GSiWxxCGHDCGgpqEdfsSDwCN7tC316MgSdcI3Euk043f+LRKYY3+DBkNyghmUTPXy2f57Kc3hr
yWs/GVEU+bT10wS+hyhJPZgVaDcgcySrsCKs+P9D42hWfrZgZu3d2p8oDSqcccDq312CO61rdNrA
HbhpSHbzzmCHPihGu/pj0oMk17WWQciAlMbvte4YTwKt3c9HT+MPzb1hNyw75SGVtoL2x5Cjo5Z/
qwdiBviXg33bnltlPPtghhvs7g5tmsR2UU0eI27g3n7WcDw0KbVmiOAQiDCKSpGp3BSLJJH6EJ45
YJaYhWTKhuCWse8lV2CZs7aMT6Uti1iSfa5Zu+BDIc16pbeaKmnMFgqjxtiZAwEgyE9zIRgbVfyF
tH2Au648o184sUXpe+ESYSgOmFD7f5L+Sf6HZfd4IW5fGABbpulwU67QRxDpiB8S1Ua4vyky+qkC
WmngiJ7I2+i8ujhYqJLeWQwH1KPHrz1Q6jkqG3mFfJPZ6vKoRBOB8Ae4AQoU24EUj3KZwFjGZ1Bi
vzX4u0yemlgNkg+9OJCiE3TmoRESKSwROtyn2VdLj+A/5K4Xrx3AtGxTjmJPjx7FNqFohwqZ1x4H
CVskTZiatRMyjNYFTo8MjkjJckKPRromQ/JMvAR7b7B4H8JYrKfO0xYjZQHElRC1+OXviYnB0Ik8
V+tlG2RAqfyaplgaslcE1Ck6eAXeM0vz+QMpGyAn4OTiNv0GgklyyuBDyIxTmXCtW2YmJIdd7GOy
MDVJunlpaAauDzuxVshhiH/4mlBp1HoHBp+Y7XyXMhM+nUJ13yxGqy6kNs9UFfOzRIU8RDhn6E/i
5z+cSDzJv9CXjj/4GnJhz2GdsBIS3E0s6D7PvWO2IsEe64XWuXNukkxY1yvg2Fs3wg2k1URcRAmj
wS8DJ35CIgtJY4TD8g+IHWAAywKivIPxzstkZe4qKuMLhc1hT8s3OzvCxJI+JOLBxODc3haxmtvk
ukPe7O+dT+J29Kyvvv1hf8eHa3tPlWZ0Ok/uvYfx7tzIWKK8itd3qOHIkmSq5xNYol3t/veUnPsF
7IAKe5CcMHMNWuP9fWHqtkUwxP1DUIizkgWpcm6CHKD835JJvrFYEJCh9G4DVINBphhsgTgEXZCu
URaXAtGACsdg8N+RNuRDoXcQbW/u2MiOe3MwC/ie71ry1gVPxftY0vI/tOKuGVSBaqbYE1N9QHMx
rPwgFwWWg9Gd8d72evBZQDxaDW96ZggJUsIwM/MQZ6GSzV+utBncs3K0vccR1ADqKsoX4GAYDo+k
N88hoIN45V+ZOoNMVCCXBJpVUAXhoxXY0Jfr4utOzIqb5gIGiZABNhIqB0TfrVptzesTAB2zBQNm
52POVWixY0htVlFiAp5VIeS6K1FuSPU/upEEf81W3nhAcBEgNYdpjKqaaMkJOR9CwRBkIO516/lZ
7hnoQoQUEI86gKv1YjO1HLUU9eMiQxHsebDNUGn0+1g7l6FeZlaDjW0i2SqAOUSKflfeRBXfuo/7
em5qDn/P8K6iz0r/8Jjsi5vaH7WFp/oph7vxfey9PS4xHCHTKwdKPXNikrgLQPJmzd7KU3BbMCeB
6sxJMSQIOpsJhxsOilomOMu80kO22pAhPItQ3beEMItxnnNdf5GVDBkIXmnHCmMBVRygkYEnw/Lt
8VoS81F61ZNrf9e7YnBRO9Jbte8dCrfaogVuEGCLiKFyTZQXv/CHsnkw0QSYJMwCOoHd6irdkiCA
kj6LpSAzb0qscFuo+tXDgCF7k28WEcsshVAAHecyIFWp3ZsQODYzvUN8ro8vGMisObPhuA3gOnR+
n/UWXp5/asPy+NhDL15jEMOYhvAbDItR/Ey9zmcrH+dIw2Fb+uulvqYIWMOxMCiOdswBXUdklT3T
FJ1jIn3e3s5tzKxTw/hCqfc4Ps9HZ5je1oSkq78r8jTT8mJ+jG7Nwm38+3wBlvRLSmWcrZZvUQYM
9nc1Xg8GtGqPbh2MiGY1A4PoapybEVVqPM5yDbhHPr7pexKSZB/8JPkX5Wa52XH6y9FCV5QT0bJL
63tJLgEmIVk5DpQnH6rbZE7f0Ts9HW3GGtxhovlPvy0SJAQhfeAUE9cJPajxxvzLQJqtukn4EPTv
kIfs/HV2mRrZwc6cfEfvb7EZLKflCChVHnxVChkmaEM0f17DHsCc/qeXpevDX1rIuwGdhiJCGATo
LOIGA8sc6Q9v2ZNai8o2EF6mho3uZpLrc/g/QtTCwsbPdR0gm3HuBJjupmZRVoKmExyE3EfgwFjE
KwkbHhQQ+xwj8DFgeFJYKt3N6++VPu9kj0KBVH1/ftmIasD8pHCK/79oT/f8AwXPM/k4A0v63TbB
3UftscnCJ5izGD/oZ6ATMT1HRpAwp5WeFpYPyVja5KfQMMLXf/qYjsxNQabCqJgeeaKIvIs/CKMZ
jCrYUn0rb/K0rhyNnrpUtND5BdoUgrfNZfsfkgWSo257HGI1GEbPjwzqk8qI8yCS0E2wyMAWJkdN
F6doD/1vk4LYEYWk5OTG+Cxc4Uv0/B6/cTqupPv8THQaIh3MNey4J/zcD7hZ4AnjVBhuy+aYI/X1
z6WDqcQYqTQy4t45P2Qt7bGhC5hrMMvu7Qu8IOhw2iPg/eDEsPgOkHMR0YBYh3I0lSXgm2QY6qxj
LMk4lhCIYcAGfqS/52H6A+scl4nlx1XR0Lf9gfjEGTZlPce8Niz2QinmO++SKSZPN5x5Ff2XdJ/a
I+p7V5jM/f6w2+6+J91/T9vnFShqGhIMKKpbgF0s18ATDl73FChSaP1K21aVm4ZlDFBHYyUYdEom
voT9KJ75FU7r3uuiMcFUstZD7A8CTG2npeMbF/+v/fAVMUaSt4DfsuobAARHeQVd2RzxWUS/XMs6
ICGhgxOTtBB/sDqXADZGRuFgFWAFBW5n+KigJCUagMlReirUy12pA2FbjT57rGtcgFqygv0Lh0L1
g2rmxRJeLwZ9EYP+bfh25z0l6JSY7v4LC5zDvRWLzW3L/mg5+oXicGNfun3dyCbjyrVHuqj/dELn
BMKzpa49D1IgiAAGdjx8I2lRNFuf/lFW1vxQPQNJ/8A+7bTtawh49tvaAUxefmpDq/Qd4j8woQCI
GBGcuYkWezoFVFFozWK0MHKXvlV7g1fVlQW/IOzBNzKezMOvtCNnjF1q0MKBiFvRmwmSFnnIec9h
chNxBtZG4DwqiCKwHcC1feMSf0LdCWtVW0ibyTBbHagENWWxXt9u1Fg5/RlOa2WTjxPqeM13pVPs
7gDe/4zswQJlKKjXFbLk+ryh1UymD1c9ctwZFowvgn+SvFNQKrqfqBzQ8ztVKr9UHKXfwshTOt/Q
VXd6b1iwd6fsUe6UQ6s4k+FdRiB54m23SG9fwH1Swu8x/yozLQi5OFcUSxYbuSitef6/hZam9jR3
Qw2Phhm9LFHaAyQmUjaRl1+UH+4/HSkhKJhNMw0roqZAfVJiCssGnUnr+W4NKVwM5k3XrXVLtI9P
zMCJr1szi2PA8PKHfEV0AOJlAPYFFDKwJNhT4xuAcYwLkfmpq2DLgxS2L+DuoUZj+er3Pyw8GvlJ
MfNQAqh3p/GSRNMWGf8B3mMJsAOpBJEhxovCKSMZWvfKtq3C6JcaH+mbretylfjwdVo0Q7YhzQYL
NFQ1dlg4blwP43v+ahtO7KVRaMr65KuimcRCpRw9tO/Qh9V0xLxqr8dAlsi43qrnZ7wPuueAaQLA
Sup3SKsbanKhBmbbEa18I4r9ZuhFmOUOEJPHuGHSeDQUGp0BcGUyRGZCLwZkw1zZkHkYgti7P1ho
FQzWN2Q8WxnrFgxVOFxyw2JO+GsXAz9sYa9D8ggt3r2JGzBptPaNLPBFGDHwUsEpNvA+iw24JBoD
vpYPfXhrpD6kIqVD1Mk4HeFf9nEuTksW8Ighuhb8nZbup9Dzr1qx9T+izmxJVWYLwk9khCAi3ooy
KYpTa/eN0drdirOI49OfL2H/caI2bntShKpVa8jMJebjUJA9DclMq9q4ACWQuysjrn7VEAto0ydk
Ls0PMnk/GA8M53w4FPAbbO4QpxB70v2ipiyMOeog4Ep+bq2PO38kIvoNfDiFIW6kmni//Ky4c6o4
8JK8qJpqa7phDjzlD0t2JuB5lpVIIZJ3ktIGxEE1qi3DVYWshWleLjEfpgs/gV8Rh1KHVpDC6v/W
kPrKslKKqy03oumuY4lbK1xY4AP6j8+Ga4b4ETPDBwhstVWEUxghh9BCFrRdZihXOBc1v/fwMr5P
VwKUtJTdUKEIRAnb6YGaC24HJZimr9iDSHOk31Ehi2bUGVYcuUc3WfHqOTs6t1/5lN9fdmBCHsHo
8Hl0Zr8jUPlSND5N+R5maiJPWsxL2/0qwKua0EVODri5vCfkFfktTbIRgHY8If8ckBoizC3IoYon
UE8Gd5dU+pRuitJMiRRN4wOFRGpI9Mbu8SdU4RUkK7GIk+WyBbNXETmtyGEld5bDnWZPdrj2rWJp
C4lbGSixIMoELX8Ig9R3cR1UO0pUKFonaAmIKOA2QmlE7qEgG9CBav0rPXH1rlKsVIY4MKwE9eOv
OGEsGwCttmCIwATk3iEuJ3wFetqcHkGjJMFVANWP5UHqew0W39FFodwnmxPQEuwMbbLetxIHWoYM
2x2UsTT2NdRVW+MSHGb0kwlehPD8dw3q9BW9Bgbwg+6VXqP1ol1kxUtn6oRHo2mwlht/Q3dWp6+W
ttpctY1eOt0NPc7gVamxzd4/Uls6+q9ZeWh9FdwiwJhoMJBVEkmJTDRLjJbeGloXhV0sKhBU6MRF
FtuIZVULf/RcOlA22zYK8DynXyyH6StHxgolm4wRhVRl+yLAPshVyUiqx4cWS4Emlb2UxXwXOzvv
pg2tvB6cFq1oO/IYSn0rVQ3/P4p6oUzINbI7ckB4Oz7y/EOa9/seGwj1k4JzK2ZSKfpSZsC+dB7O
npPAa8AmYyKV9xB/RXQwdv0l61lfyM8otgSZe7k1BZqVkrKslN5OVkIYVnomBAaQr61rxqUDVKcC
Qe1G+UzVVsRbgAMmQyhoeLlHid7DxjCgdx4ugrIp/yWdBXjRfFUamk2WwFvC4bgBOBCc5nXEhrJx
lyC8yaNob9YfGjijS35u8Kn4uTwYOU+4TMyxekmBUSeKRWyMF9/PpNmzp+ms8VMVtOw6O81q59YB
QJPVstF7IRtMXT9vUaDEPA7/uj/FHY9/KMTJfr/c+OhDt+y253HM3q38Z9V9d0W2W0Qe6cgvZBKU
0sG9bX+1IeuJrCzAt3xkdVaN56RcIV19xZKJw55bvjUUE1INnLSHUu+rMyPq8ONKcjVlNFCvss6y
1/pJadPpigDXhFuVt7ehzHVpmWvQGN5t3WeZEK1ACeE3+hgmMyRTSKD22/MTwo7VbEWY/nRnmNYr
XUAlWJiSwskJkKhtAMBicSMeIFS7cEN6PYwHuHqed0rTKOtHdQE2Df+UIikd9AupT+3NAucf4pJf
SQqCP9OeLQkZlQZ4iQjYcWlpoFdgc/hdJWHINRaEMMhd5Tvo5QYYa8nvYm9/rYJ+RRLxxDuhPSKk
NA7BP6MlRBMTXMZML4QVlrHHNg9as1AJbtl7yhxiCih1IvYlSGgcC9KDKbgxehVqc1gRWo/kQ/Pp
OKVny8KQ78Qc2rZ/i4sEeAxJcVIFIxzVYiuAjDbAEx/Axi0EcRAUUW7Ng7BDHIWEPWfamB0X3q7Z
e/VR8vgQk9P+UiuLyk/t4a7HgERpfL+JaYwL6qMectAq9AUwOq5jLGX87E5tYtA/shzn9jMR+Pw9
zrwMGoeY+CbCFfdCPeOOIVp/p9/78FkQ7G0yZg7ZqdIvJk//oVzaf17yaWR28jsEe0mNmAVRXJwP
Hcfw1qmt3p6ZtS4fsJ5XR0yd5qyWOMD3ySI2YxsXOz527OUj9Xb1kMTuwFruoy2YRTI6MyCadPDp
8yET2+gA1g6bMNsXbrXv0E0F/OSMgq1afhdVYhU/KRTbCEDKTZJ3VR885+BJaWTTGNcH1nCLK336
M2l8Xh5m0dFODPXbv7bGWmYldeUB3bBsuyKBqHXfWMnJ0aYkRwj/XFZKu+kDlo3CjbKDuvrlNMfy
1SS0U7b9FfrGSNh5KBpfg0YIwrehj7LlFmFBHOLASq8WnjDTdBKB/6yY8aVV3RhzXCao829/IALV
2iiatCuzIzexeyCFVG0/x+uslY+bywq453O76T1Bh4S7L+vUo9ViOXflbKjolhaJPZ5HDwwMjrHs
ooyqDKmea3bLS9lTBNl4ROzABCHYo+lGFQPrRGAk0ZVC94jgm/iRyYvjjjUtA0sm7kRuvvxErCY0
47LgI/UY2R9NATm4qAfRQFABmQIJquOYy/T7jnGy/AqFOhWHyvwAjAyERdW1RvVv6VaomfSdqEY/
v3GT+G6ZgyfcZbfQiX4pdl3iackU8KECYoaB/fTzAHejQVoKY/A7wYdXGhuXeFNo5/A55KxeKWlN
WMaTqx+qKcqErL9YTbxs2e76jV7F2zv30m8awOpMNUSpXo+sSFIHL6ZQSZ42KeZCRg0IuBUzXlt5
siF0pv1qa3n1Se+ivrE0eK5/emt9SHzmAfHbvb3rm0VPHJr9xrqiJq+utaXd4NCvunYk3lU5Zau8
pMLrpVq6bdxbUXzQnicmGoljzKjCKo1TVKOywBlIHkck3/1EijvpSHyxrGw1MV8H0siocdLae5XG
LtLE7SJd3D4NFZRzXcNnV91mdrFDaSiNxfaLFz0zXPRE8T8v6TZKLSbZd9MeGwaQgDR8Rs8oDa2B
TU+H+hAkWAHhO/U2H/vMf9zcDbmQ1nF6ICm8g2uBk5oFd5DFr5Y9bk7XYNYA3mWvTvVutJ6VzrbP
D5/YMlwYIOuX4Mnes3XPUM7oq7DtvFqzO5sks5EhTJRCBVxkNc8pi7ESWFJQCZ2fZTIhYe4kBm6A
xwegiUwnTWkOaNHOGsYQOfq5svSa5JrImtQNrFllUBkcvsWx1205hwv/Rmtz1GwRfrCjBrHZf/mD
OhmGdVDc8CssU01W3TBR+MRuLl0qHLGDWPLy9WRJVBNVl63nvIqwikRzzz2Z5re34E+Ro1BXdYlM
ZLyzzPFtqMc8TIOmSRJDd1ZNJPUXchvUUUndj/QoC7afyNxtSYhgCJkDakhMaoQX1LNzeKOuxOfQ
p1C4IDNw7QtvgLN1aR0nyuNJBphCRjowmv5l2xf1cOe0m3NWjfSnTDcP5dY+aRWiD6rJhRXCnLDq
6FLcW8qInLjKu/7rryTCkv2QxyvPcodhL/14q09arGX29RVu9mHmENreil/R/2rtJRoQDjZ/Lt1b
7QSlQBc2W0xb6fRy3XXqRGkPH4qubgDlE9ZiWbnhoxGegocbnl7+c1YZbcdOJagRuNQl+lJn7izT
qJ5BrseAIEdyQwVJ2TN6KP8YvWeo/VCJonLk4f6n7uXkV2Fn8mSiOVBml7T0aBbI/qM0HOqjsmk3
Lp68wDePsknLUnNTy12mRR6mXFcBWEA/EaMDiwyEwX+B0n9A3cD7L/1s0fxkXZVqkeMH0qqYWfyU
mIQGwDNIGKi4KSaqBJVA7V33iOTobXQT5q9ImnWVsfwC7YRPJlAZL+hiSs/kjMErh+mbvhPLn5Ah
l2HXaFJLl+KBXlBzSNOkmAf8pDBZaNVgtAyobAbi3aROBJZnZ+Liqker3ERhTTSW6gCqmKRQaiqu
WJEkI7jJPMBMEOrGIqmqEd21Uxs0xpfOmxZjJVlV+mDp99PbIx0kkYpHZ42sANpUnImubZmfvBIY
EGxwbk8cQOUnNECKRo+pAP0STOKEh1KeubBjXqbyJaXKpDNVLlJZQ4EhmG+y29rnxEOTIBKSSFF5
7MN9SD/IZis323WQp+QVnz8QizvN5UFCVOJc6u25AuQKnsFhKgdXb1G+EU7vWNH3xZXulE6B9tXt
N+zm6/Q4VvsAnRx7/1CwHD3jxFBnVbWm9DMp/lGf1ke7krhSN1B9UL2iXg3d8C92UNwBZS3vM7Vo
kPPcYPOUN67HBN28q5ekPRV0G+51VUCrgdiWuRahWiMgNjK8FHuoY5yzVs23jh40QWPGx1JZGTAS
SVPOIiVhrLNG3agt0Qq1JG3kfTNvm1gOEoz9cOdf6cFkkDOwGp2sqz1H5F2li0QZTyk/ppwKGaBz
h5pHW2DtrGOOz3BRLTAF+gUxypWFcEKHP12E4BnMT+UtysyO/t+R5dGQ3JL+V8aHHCHJKGVa9F7K
AuJEFKx8ygckPISegM/BByJq4gcFbX3FmVzaC+iEXILaULsPpVFaGygdJVjSGTiOkMpcIy6PxN8T
agc05QQuDKCs0c+pPNthhdMrB9UHPDeilEC7OuHKv3fiZDhL8i9sZ+RPqCFCMOsYDTIqyqc0QVuk
AMxSfzsz+jZFDppYccJFQi3lwqnpUkZ1N6XqKsSQwBiQ7az5YiXontiJNdcGXNXLWq+2QJQ6eadV
FW2QvKtyVSZNl8pPrEScPrLQUJs+RWIViIW+V46O+yPAIKGioMhkfg7uLjbJZnZJCO3i85K7E9xn
as+m/F9511QJfrpQhog69ao6y4I5EQFT8fVVz59RhgHJQC4YoH0xLQRyoGJQTBDBVspbqemt5JWC
UD3TklqqrcZEELfy1nM9uYl0rBMuK+nB4AC2rbJfjwBYDSqq8/PHgYtViw7hDfjZjZ8qwSiG4YHZ
xZMyn6i2TQItAoEtAFc8CoFMJ6FFK6OE6VoH90VSDCU030w7z6/86wS1edBYh3vyBh+Xn+ahfQPd
PapuOovBuZ815sAk+jsn2B3cfR260/X4mb3QrvBNNH4Hh95lEfFse/Qflajyal0SCxGgRauBMQOC
Ex9sUOJZd9HbV1vOw92e0Sl4kAYA3nRMmrjitZ4DD5NKT5TOjd99cAMku0Npt0kU7HTSNezbR3gL
xbl8AdvX5OCzMB/0wb7FlROIWvBjkYPOQ8Hmdu085vDNwArMYghiDTLZs2a7goi38xhwRyl/itx2
jIW9VcH8TL8o+mrQOUb5hEVCNUi4jwMd+6DvF60NoSAz7oFudakmscP9tOjLalVaTiL8u2a5FvC/
EF86AaWml0BYuwiUhJrDqucxmO0iyVkKMqDEhIBI2T9RiVBcXRKr5aICTMTQYtJgjkanOXBO/0bu
OYNuIoBVDrmhpDhUoTxoVL3KcHMtvmj6xl/VO4SCyD4grzw8Zyyeytu9d84o6XzfYbXUyb3swsoX
9Ilox3Ho2bjPT7AzsrQ61hMRKEDYRjksRwrdVKq1bpqck/R9tGLqw+rqAS9u+3HjrQD14njXovK1
BcK4eYZ/mUPCS7lIsqlaRoKLLbymKzd+u6z1a31hGNd+vVND84QkeaNjtw0YeOL567lgRBpNFz4e
XZ1xx83w3FVIYIUWpgysc9bNuhsAnrG+U8c1ISrsU0/F4ehUP/UGDffNG21mCyBeGC0y7Tp0WkLe
KN+j1LJudrmm3/St1k/0tb5z+lWNcEeqTRAEzIhAURgdDvn/Mk5rTI86QZIddyUtoouS0ZCyXgzd
pGdH3YgFXNfdEYRZE162kHgc6MW04GIYAHlhkzDP99CjxF7RePRMT9xssahLpLvTFRlC9AfxOfPp
4gq+vNo1u5uOzTzsHDYANUy+Nrs3lDagg2qV7Dvbgv6UAZMWYfUMQV0DMjIZa2FHhB65zfZTuX0i
uC/INryT+kT+8o2LH5/br9G5nXsnMhel/qI5NIfXjvOlFOyRVDDhuGsjUdDctE7ongZVv0K2qDyy
to0v5bgfP3A2lck4t6t9XoqXe4+PK72wjsVU/mO+bjeQcwisr8U09xz125VrKSWvH2peBdYauKos
hSD45H7JLpB56Oz710k+PHiPn/e0GhwhhwCjvEIwbySP7ukKM6PqeIbVfnS39XYleZ3aNSJ5Gg5v
vDOsxErrGNGT0KtY3uvaKSzevlP/qJF3M4d2k5rFu49Ih5FLozM6UJlJaRa5HdBDqigGjracTmDV
3ca54yRUHE9kQyv9rFtHWKvvsEk/kEuw2ia6veDosZ1rq71IO7bp7ii/7r17JdlCsLpNq2OTsBRR
LAwuk/XaykaLg/uAVWwFmV91Wrtq2zLQjkgHD1Dqm5YxvYSOd+7nUBWhFMM8huS0m+wro2O8QK7g
FziQQ5bEr/282dEfrc2wjqP+nldZ31QNuvdH0ADiBk6OQPJdcQlYKiNgkmxrjofdu4wr/TsM85/8
5tk/N/a8NaDkNZQ36wczxoo8BzlLNQ9gvpGQ6eSntvV5nuEtTK1kPa2Nan2tD5K/TzwEIWmArbwx
KL2bJ0elh6MyGuESyoUjAUPGnvzRxVUpdTQ6IMnDescUn2fVpDrYfjzmr/nm+9Sr1CnNXb0Ue81C
psB/mF6mh6/HNBtfhtW4Tsqz3qMVJwrJm/lmno1Pw/NYj9vVdpV92t/Zz+azMn983xiHEfqV++RK
O85nKJjpJTKn16/m8vX7YDZNw8OwNtt9vZen38Pv7jdf5sv1r/V5XB5nhY06B1l3J2RdtVXpq9QM
hQU7b7XFH06xjXVQYQewYU2oHZZnQnc6tZ3gGV8GNat1GVzGjx39sAbNW3sNhDq2ujrusR1oPH0n
EHr9hf34z57IBGe4pVnnCk2yBsVRvD8T4Yk3rfUgBkAnvyTH0WWyWIE+y/etKwk82oHhV9EQ0xzo
3GSKUz+jzFdbt7Kg3j92j5C9RO1NC0+e4mNkdNG8ArgrXRcLSRZtTFVwv/a8ie7E/buCoEQd3ZP+
o3cLt8EWNvs13PY3fXwIcEPpJPvIPySgsO/v+7fesY8KQ+fwaXkPnDntMmaYMaFsHlk12OQ0fmIJ
R42RlWir3HGKMumSg8ko2645YQ2rnYbvaFMwPs8f5w+90W6yGaXJlmMxMKJ39MyYJA8v/8v/REOT
907GVDY+eM9obFQ0iCVsoGjJUgbSqLzoG9bzNYb5TFoqqSbaovdLm5kuSdaMeZ4fik1J9Q61AVZh
8+IrIUd6i/BJHoDk3ZH6/LMjdY3S4wUt6Fs/7V6iV3we3KbwHcabwSJxEjtp9m18dSspbkBwZ5cW
2VHprfWkOWwOF4MtLSu30Fs3jEq86R96NaCPik/kI2jIO9jarTWeuOlnZtzYt7bOvPH3NoJXje1l
emoD54I7pX6h9CZEa0yLTpUTLsRMiT62wXjrpUNjdp3eiALPY2nE1mkbNX6tXa0fnbaxfM9Ov/dZ
s7hDVkKkoEKxCrxGIGnxM7LggrmrPGyR/BKG9QLP/MA9hhkL1VVpvBNEXXyIrHW8uE3Dx1t5rX3s
0BvXY5T7SLRYrUfFtdHr6O48h5wcFVY8PWu8OAWiAMJeiMyg2r3hrZOka5+/HpRKd8n9l12Sn1bI
tGHvdq0U2Hn7YbiZ07Gu3ezhpkuk8x3X3kUVo1Ul9m8ElVpnQRKBckjdPaJ8E2Smd4HpaQXWos1X
Hw5uw41C78IluWccg7zZPlH3+0JOZV6dX8IjKCRofX6+a3HibwqI0RqdieiOCpx/GJy2nnFB6wLm
InjOwWJpXzrHaB8do/rJNU1Ek9vGdwYIAu8fgogZHCO2cafuHwnkZ8cpn9/K+3UqcVf3/QjMrpW3
+IALyhqTW9d6tU/V1s0KxzkhkFuttRaTLQHP1n2bLHyjW++frORSd+WxJ+uT1/yuDWsbN2u0j6hE
NSvucXDx6zMjyDZ0AoZRUOvWZrXZM/MbV1DRQiJJwpYk2zERiEmJPOAYH9bHc3Id3UaHQ0szm6Zu
4+PYmKVf79llilQT+8l067QIyVlRtA/zmjOSXXp12ollyLXwJga/qsbiIAY+N54g0uy1i1D8gHvX
ZnXUR/U+GWEfnEbWakxP86tXiZ2BlsJicAovhVmtAdPAocWtbQzzwk0ufTDZS4LM74ZfBaBb9Uzs
FjIvFUxXRdPNQmRjA+1dLGpIoaLPWynU+TdDvpcIZqXLgevmrMqYTPEtFCKwqUz+SiebWZ83i21I
ASmJjCa2at+9ADyRhV6TdIlObG7JYtOuWm6+OHVvJyd4kK/asOoEBJEvyQt83CNcYjcLUrcK8mL7
dwzAkntXz8JUzlab1goE8w7cxj26eWgvwUXPO85Agbcg7kT9Tf9MRySQl5E+ALUfGiItoLTqw8AP
hh/r6XpdQkXnmxGyQicSK3go7XpkDW5E46S3eRdAn003ke/vh3BSu1LjXYdr1q2Mbs03CAxhT49m
SBMgkjNnOzcihRQKVZSbePyTJeCCzbd4Fp1dop1vE1R8m8e8fxszwe+/7K78ffswEatPiG32J6E9
CMdUSz1RrMUkdU6FGmneVTaDnaKbFXZEImNyuGX9TMazA4YaFE6ZP1IjYIXMemVxpZVxoAafbAJ2
0QeBTN03VyJvH0IJHHHpvqueZIIQB2C3LdnkjwVwtiZp1pYmrSykskZn9kno/mHa275aaa860KjF
Dqx/xTDlJ1B548kZr6fmpzN5j2rxndgrf0FuVBXDQDyAYIyt+2Pzsf1487M0PPXexFTilB8QfjDA
FEnywPjTVqvQ4dGrQVSnjlnEzELcSvlBGhfocqMlY3l4F96Cz1sjs7HvZ9/Zt66MsOXVtsEBT937
76pIufXCsflQhHd3D7T5vMG3LD0VTZOKvwl010S5fYSvEA2NrlQiatPq5D6URNM7PhC2CLPO+7t9
bhkqJYJcKstHwmSwY3ULLLf4xCBAf3jOnnjksAc0assdAp/wBTikww2KS6SUAjxU6ubZ/85RYa1C
KZbzvFHc8VoE2eIUKoNyCI1IQa7SUPpIZSbPDO3JXe4qxZgiujaGV09xarlraud8MJTju0ELQDCm
cC+aHdT6WM3CjOqcMkiQ2EXgqHRDFLlBhEPxjwhZ3SvIdF1CTNOVVy7DwHJPLoO9IqAjcFvM5JZJ
PUM6GFm06DYpIFTYXJxgj4v3+Hn8nOnhy5d2cI7K4zYwYo13nEUmedCu3cVZHByHx+F+qBldRvCs
R/+2QmSiJ1rjoVeJDXQtFKE3/B6uclyJyZ2hzrraMbOM4oJdeqdQkhnX3pVM2sd2dP/Yj/aj6+Q2
kbjHve94NTIxEio6ee9fMi+oJiEflpFy3I5Ok/3oODol6Glw9+XNItHWuaAxcfK0r5ndLK52z3E6
OCJ3sI0lsFaHib9AIgrJE8YNOacGfGEDsf66CxarSw2720BLTVTznKHkTwZ5kuSP9wogZFfCs18t
gl4x0vdRmSqQ1PXB9fBm7swrzbhnVzvJgfxOTqrAIn+A1k9iT959u/dIFgG6BWkvj57Mhup43bG3
pGdORYpmgYcn2WPwa4OnKDKbMUizZDPejPHwflUKloFXrvNOJVHrdPt2KVdRbsGfUUbEiK49bTba
bqTepBWklXkimYVvv169f61gH7k7091H97jGJOgeI1ihqMU53Sy6kRkjP9ZrRFxnPL4rj+tkNyHn
M9phuyqR4+0Dx7N6b02L4WVwGqQY0EG1u410yavdTbQ7wtvmUhE0EiSSC5jhL6AQ47GKJ1m/EmX9
V+/Izb5M3h+XCRviIe/U/9JPvbatFBt/K4W2klXygFCCGJf0yRoUpKVgwH1NBxrV2farOjNn+RTp
MIgjpW6D9F4MdiBF6uU83eFWXqbv2XO2+FQElS3PSyWWResyCYmfyKrIoz7Pmh284VFtS5o+W5LT
TX/Py9pIEPlycZcZqWb8IhK80CDhO//L/qqr6ur+t+nLWb72ZCY1La2ehGWU/SBaRpzDDN5kbI+w
vMmNRHf//iXFFJKT16TKJsM01ny/+ydU5yTlUQ020SZisnZvHI2wBuCdmct8jvEVy38O7cIaidNv
Jo2Eg+szqCTpgKnK1c98EjatLAI9wIzedtecVuOjjgSaVku5Yg7tM7Nc7JU1siWkL7VRaTfXhvjE
r1EKsNQ50S7lrBp+ZSj9jHsn383stGf9nG7DtOnv3x1CvTN6lJFRpSS1/WnMT+ypteFhHzRWBsob
N7exd69Hn6p0imU0Wvdq+/jw3twlZDzXkROm4BwcKiUFGLMoZKgHhcpDhAnBCyLmZe2quFabqZp/
8aVtfyzAATUaYNz8M8qyB4D8VscsjvvELJ6d+a6g/RK5JeQKRHnbsHIV8inhJ7+pigXX8Uheg/qO
QjvRbbk1USKhspHc8Q6AlvEfzZZSnyLASoR5HBZ7fHcR5aGYAr/itwLpgtiGChHhTQcsCv/SFpa8
+wv3gt3fzAIM4puM86tVe7kG2l7MIkoCf4cN1X5K/ZALLWzDV5OaJ72XJs6YyQYw+IxwALiuxWCe
kmaFWFH3Dh+LYWN8PH06r84VROu1vXu3iC2aXG6qiWdQFw/XgsxhDKq+FVMOjXcgKe1F506W6/Zn
bHv2UE1Y99T3gHEzHsXgt7+qoKl17OcZuTKHmr5QrQIpqVtrDh3w3c4nJUXxHDrABvYT1eIv39e6
VyXMyUf3TXs/WY/2E9pLjJxIpIsFHXbKqr7q+ufeIpY2776HNi9AQboO/as27jmrEiCw8O1IEIY6
VemmV8cbOpIBU/Ccgvdl6iQV15JrhsVVdUDDDMkosP2eVniycortnjXZzG6f5bfy9rl37FlDY/AA
0TkEVzpw4gVDVc4TASw4srv3YGvt1MEyCWglAoZwU8Ap7q3rx4HuaMKE1wlIjHaddlS7f00YnvSy
ug8WH+rRQBm07i2lzCzdAxUiIQFgeZTSIO2B1NthXsUbZ9dcoYdLnQA1b1jJ8kTgjfCoFBM5kjSu
Psg/p7E+ZJmAFsz47qlGvAkz7wVbBxwWtztvgx/z7lzMHV04GrcCwPlyj71btMuA+e6pMi/iY2/d
VyMafShVxNVd5o+V2UxbDeYrZNWDewNgRXMJos356VusjGYL0jYwCgHroH5yxx0K0oKN1LwrwBEw
Th+io6ggXdBjVFYuShJyrBCVIG2h4piy2kdiDelfPEdyksqkP3lOytaEw1BY3oAthKNViftYzIkX
9+byd/nTDDmmAHFNXyAT9cytUS+/A70ubxMTkxu1nwiScBAWA1CFEsxN6AeNdqW3ha/kADC2YpPV
0xyroH0Mr2RdyVdRKvwDxtRcPT7oIvNxvLvv3uEIbuQ80Xh9HJN72GAiNrw7OJWcxl9ZeAdBY9Kn
QovoCe5Ao2z1g2i0zSw3Qb5obKmel9V0zbacttKC54GhLmg6gihmXGEK8TB8VUsvIR6SyhYBaREJ
b1NrHyArHXEPRU7SeIAnvg/eIcQE90jNXDk0FQg1yOZKAJdppEqqMlpC1lMdCVRXaHAHFGKxteFE
qvgzu61ILgDUiDX23Tc1E/j45F35O5VFrJCbhyIThrOjgvKTgI1AUqa0s57an87nfbn4PPw+l2/G
5Vci1sp4CaSvXFUBOgHAfkLb5tyyDvrXCO1RPbH7NQ6h4+vA5YUWLRP2mSeuUTnQHyju9N070kIQ
8Ocr0mRexM/VjvIImI67J+Oke68L+3J1wQmlABVj2tzq8AF7KaeioFakvLlfYjtl1jRK7IfQHw/A
LC8QQ/ukIp0FPd2BNdsmQpkUYNHmQN2eBDgDN4WRAA4/tIfAKAfmUFy3nNUJrmPvVvft+qVtf2Vt
0198lTATE1uXcRqSM1PVIcfWIub/oUVdAyjEF/+tTyFZTwL+CMQkQJ4Ja7rp7VeN4EGuuRyvWAk+
EiEEDVp15coT/m/+Jb3+AnSznj3WLaortZD/m4A3N/66LTKu3CW0sZE9WifEo26V/FbB+KVyc0RA
TPqvV+RdERwuxIZhHSBYKgf71uXGjey+WAsyQ+lfJagjqBwc8KuRYfVLkWNz1OhV++/Be7D+cL7e
q/S7NrfZDNbddXcRYXIWEMmfvcp887P5qazMv+P9X8u616vFv+agSYftgTM8fdTA34wbA1CM+c1N
Ad1wgxdfzlc2z+Z66ffq1Gi/V8feAfgXK28PZCbr0W8c6NkQ4arYYcupU905zGxiA+Tlnslu61ZH
9cmpq1ELhcYSzxGAclxPFn1avMQLvmpMahNnep7bXxWwEegcs5MjRQ+qvd460ZK7nmgcZs/PXXFc
gkvAG23YRWltUWDgzr3Txb1j50DKr4PzZE3MR452Ed1RATfar76Mn4NlFhJJHdQFcXt0sEvAcva9
Svca3ejHBLhKwEvZR9llwfS1MM7MsEtHe2eGSTujIa2NTIZRu1hlXJqmJv8LTGTyQlYk6yM0MCyo
opAssCXtAMCQ6lhjv8vtSFwaFZLhs1FmOMDif6ZednUXJy9f3ilD7IoUhfYoDSEq6xRezQRNQjL+
sGUwRwXyTjDER8f0bdbCc7X42oapU4BrDebHc1BlMlU8IOHtw3K3FAlm6zfx/XWICiNRQGHljDDb
tsobVg+rkDm6h9lu1pg8k8fwhL048RY5VC91t1GlcMPVQ8g8rg7rKPamHzsWG739uNZOMSe0M7Ln
L+J1/whOUVdIaMUsFHmywbp7gJY7RPWgTsvY4iphlc9hc1AHsEXLMNawbLvFdUUigdkRpv20X0xe
29+ahT2SVVIfMsS92bO0yuVaVVDwM6aFhl8MfkARLGreij7X4+10M61MrJGuA1OJUnPfjK3Y5pQB
ijHOtIbM2YCU7tdWpE5fkozQOIY7TkF9jvTTGrLzgloK2OkUJutasJXEnqsEuBBf+IjdczvzFt8n
yqk271Ab2Cwaob4EPjuHdA2no6XROwQHUhSNGV54UUCDnkI2mYlm+4Cbv8VRFU+2xFCqe6agcmKV
vbv3bqWv2aJc6x0HTu48ArNAtsExBAvMwO6K6v02udOmzImOyWl0Tmq9CyTF/+YmyRrSN8DasIcA
E7lDu2DdvdPHkTLahB6j08rs9GUQ8t2Xu1/7M52up/WRaoLsY6QTyYEhBCAgVRkDmD8NV/giKk1J
k56nTQ3SMUWgSHFeO2lRwCe6302pswo4nHebzGpIJLNmgUcS9AAVArgQ/GN5CrQp3KJ2HkhDgj6q
sIxX3X/SQIZqAkBIYUTFOdLzGt/bwhh7Jiak5ujn1IHkKFaObov4lWIhlNDILSBYDflugvGfvqt/
lYGcJbUHF+B6D45RCHPZPUg4IkboqYmUJBN0zzTFiVLnz+Zg168McpTaV7pnUvWQZytzYMB/tkE1
7uH27Rgqi2ngkTo/aMTx6YFCaAgzcQyyNeo9ZigHF8AKEfZnWbzKsQ666xIBUS4VoQUIqcqzFtwa
YfcE6CfRL/AgDzQv7J5oHomiFzZIeHaEgEnFPgMw25StGv00XkxqI2Nk9F8J3n6At89Qmk0iyhrA
QrifpMZJ0ATcPH9LbKuGE5gz5EjEx9Y81MvhdferCROg9yKfClqLbLPGu0juKW+ldH8jUsp+Z/Uq
V88hqdW79g5Ggkw8uZEHSrHKiT3meWeLZOuDUkETgT9lvVa/kxH0GDimYqA8vsUmF1u8ZI0bPTo3
THaj8wTX70PHaXQYlc1jVRfeBfefZ2h+G9yPWm/XrcaP+Ai5GCgj11R3QwC5AtoSbz4qXxoUWV6k
d+0xoJn5bW6N38Nj18Eci6WoMFvHk6SSyJvIqjFfy/j5rEaCUWnIs679Y/5Uvs0f+2c9bYxyKm/5
jNzWjOI49zcFO3fHT6wNL22VDZuxjvsf9d6nHvK/GdewV48b8YmcIML50SWsc2XXIcjCO8n8hyf4
Dsn/rir2WqEK0Q7zKy7oa5X95WRXsr/yM2w+3sPT3Jz4qGx/bpcUYtljKIk1+pc7eRuWNsNk8apP
hGYVjZ3aF3bzy8JdU5J6tHiECmeOGP13YsUPPMcm+zztP4kq3ivnqzp8De9YqIH1ZX3lq3x1+ru8
Wladelir3mydTVrSsVJ6myTHOu1Gp/4+ufTvAKurrcZCrXqmNQpdNjzhbTJHuRypwlu3Av4BrqeG
hG6tkZHoFA5dNiONJ3hP9nQImJEdn14tB9uuWDsDgnJzm71Kr4pUVNKc6NQbk3fyGj2G7/EzqSJN
j9JmiJw/arpNVFjknt2gk27iK3nNxmQ3q03eY9xLOcdn4svicZOB6rUR/2R3BGecGJ+b383ve9s2
6S0xq0yOFZo/tDZksgxg1VvQoTREfflNXPIcxZNt6w6YBLZL8W/xbpkvEqwb//15CZRK1XjWWlXM
mA7txhp7oMrxe2DgHIsHIA9FEb6IBm/cv4K2QUzNEHe0+/EnkuUDcNG243SFPSKt9buJEGcdSqS1
2iXVxWaZDoDWpCjILHmQEk0l1JVA0hpyrPQuRYm1R8yC989m3bmdXQOoD+nw/k+jRtVaHK1no4eS
sP1q54/W9uHyeSzKvkZ3vcxvrcoNRtSJIPtI/OYAAS9j2yscGNQA40tMymuLltLiM5/lM+fzNJVC
EW2GqToiqQ5TQAQk8QpEuFJEIpKw2qGXLyWOgZw0RfG2tDPJUauzR4O0XqPwJ60+M4bD6kPL5SC1
gm8j8FKVGJjoBscj8+QxXdBVhggcVGkDQAaQtKJJfk9skgoSC2KsTpGm+UatBee+kEuWaw8L+ROt
WrxeeRgi0is4VcfpQ/+pLqFhlZADohyUKjlAcoFOkcJTA9WLYn9g/8ZpxB0dfP2ojbE9Ikd57fLw
Jl0UaDYeluTckzpenPK4CDUP0MZE/7/Ag5UixdeuaNEK/i5BOtNs4jl/qpBQvGm+vXDtNexkue8C
aImbprBeg7kH/OsWnfi74vdrYaWXkkzvik+tafga1lgMihPW3+85ohGjbXLq03SbvlVCcaNIhWm9
xrf4EBFb+dDSwv/3hL4X8bXglqJd6Obp1jXhvCpPIQ/x0Llx01U4lM8sMgC8LpTJoFVIXeAFW0Le
n5QqFKOWEWed+XmZiXBd+qy5V7p2TlwflDmenB27gSel3X1NdD86/qRdLE9UMyG/bCc20SaeLBGD
lBhKWQOpdW3RBhEBTdSRBpIZatYmfRUnSoND0PR2gf2hVGnDs2EGlAcpn698Up8vFXzKSSAv1ybH
JHNEco6cmXxluZ52XAd1TzuzYCMLYULGLA/B9Kqk1t6Dl0+s+cJ08DuEP0ov6iyfuCFyJvOemD9i
FaFrwex5coG1M6Y0OVZeTUwkh9/ETPDJIN6RmqxDkxk3xvbQGdLiqH/qK3QqoFN0MDB/kbFg4V2p
qpR1/UVof7IhgMlH8A/3AiEH3txYKSeKaeMlGwNFlYthZSBrJCoUecxErdT/x9N5bSmOLkv4iVgL
J8ytDEZ4b25YBdUlIWRwAqSnP1+I2WdUMN3VWOk3mZERkRr0TYQNTSJMxdOsVHwYwlu+guSn+mKs
DKyK0aBF3OK2e89CoSn0UOuY8nYJD9XqXqHrbVYxk5m6NqsjcyEVZh/X/4vKI/xgfEXfIOOUMrWL
RUWJvk6xrwVvSFFyheq034EoDJAm46rNBtq48OZvhCowhk5+FqEtsA8gt2S+kkXAKkL18fQhWBg0
I5Pm5xtv1UAQ6KsYmai4YZETyhMLYH1kA1sTFBSv0MF4FbC1gLXnkNXnshOS2liPhILsHJeov/cw
Hx38YQSd1DoMMzLUR/d4PGM3OJ8SAf2nmcD1BI9F0HK8q+b4ZiBlRKmPtZHMjaZwpTE3In7mVzhD
7HabLmYW05xQTuZpJ0m4N9hKDQGq+JNoCf9x8iO+Mn06uchLnn52EOA4vDAH30j4Kw30ZISI1YUa
ZYDIbJSNfEE0iuyFiWHiHsHTODcgaTK13iPOPOoT8n2IrKVswkJxcqQ3NyDp9GXTpLiKAmq7RdEu
eVMLGEET+eEefmRTr0PTXIH7N1xXUC54knmIeyg+O3xoigY47fid52COLYzcm9pjCdJBShEB/GtN
P3DHSkhAW5QtWjtd3fNKqYtKkKIgXlZ0KAYt1gHHXJdeh+A5onDg8d1zgKp8dWEk8X/8ScR6M8aR
xSMUhDNf+CAtyHzETrDU+CX1R6TgYhKIDaHyuqToPs+PIGwFKNIJzYvf6tTrt1RvVl6Dnlx6bwZI
7/skCSM0HEWriaw6Wzq5H3Fa8daBxK60M79phMJOU2d44Muublw31En6u27f+7x32at/JKwhhleO
KWfSPWsw8hBUOPouvFtRPpLbQvF3PIw0EPTQBCOo43/fkO/Fk4rRwQNmihrVZUS9D/W90pX+D25f
GEqKFcJQLsamRj4nlpEsf1GGoIYiUqHW5IIjrVQoDegBElXQhWD+rURSo6XBk3gimX1+WQYqw9j6
5CbVv9oPPJVniF8cogkotfGYyJ24I3C5D9hXsLSlWvr+DGAIN0QmgmSZojNVQ7L2HoZP+NM6pU/r
UIKx64e/FBgRCZZsSq8REvdV4DTIaUr0fwh6VQLe1HwQW67fCB2e0GOeJeeqSu9vxakOV2UbA23V
1VXADKkVroiVqGTiUD+oQpwCFoUrenNDucdhSk2bLd9cAeTio0ALTGfard+d1oL3qZCdUhqkVQAq
FB4A+wO5EHxcnDP5b7OhYIY7tCRxrLIQFwfHiWTA7JpnWuhI8EuYEbmJm8xS6pcHO99opHKFu5eR
gV4Wqgdz5UL1R5mI9E+8YouhR8qnaa/LpKaVrwE1lUIX86KIwhJTqHhYWB21yyBfxZpTZNQzteua
Da2/ip6Ucih0tumVPi1QODfz9OX4NFOJhtlv9osSWIQhmn2IHiJyiIg+os0UXQ7U6MkIociotYts
Fje46kF8ZMygAqQxpFSCjCdViLyBb73QVwvip91rJ576O9HcFBELrPF/c7SwKXXSnoeHBp5l0vwp
8Pjmkb6Vo/crsmZSl+LQUL7MIqe2eZ47dUDtMXSxa9SPoevRTGNz2zd790hIeP9qfxEFLVIy35DZ
ie79IXWlITs7eIVN3ajGHxBegjgUSztLoXSROhRxKKLRTbiWFju6bnaS3vZ6I4B/E67RWgwuvGd/
XVPkn774w/2FzlrAeSrHMCRdiWEpzDgyiPdXxhRnBDmWE0+S/pi/jLcfFCL6b4Vd/gI7G8ZftYcj
qE0kqVyheDAdB6Up0FOD0YEGb9Ldrg1CxppJI+4ZToosQbxmIbvl/dfKosKuD1ektmvbLSLswPql
r/kvL3QY11FDFt3R9EXkXpVhqE23C3Wd3+J1N1sv5FGJskLfDkOeoqdckxZiszb9CdT4gH4XeD0s
1DTg77fl8I2IYmzdN1A7VMcCeQTzaJd4u0XJSjmQZM5CcKjOARYj/3WFKFVQaSKXciWhV+Dp9RQX
Nvi7JLdfI54zKBrigqnKSHRwDglB7gtpJNOVkBZJQYW5CNXKWXrRWmrFHkiaV9r4CwpLEwKACMAt
pGxOgyg3HWn9FRijRfXQbzMUmW8+G5LYyVjNMg9fUJ5oaEttT976UuGws2kqYprk221mLDsWSihu
UvZ/D82DRyGiVQG/dErAPLzXXNj4bVwmYUVNz5D/FmYEpglHkzNQ1v0qzL8Qmxx4pAynYjtR+Qf4
nPWNB2tbTkBc9Se8NbhXBUJ63wcPIsKWrwx1OwxAaLuoqpAUuMwHl0yIWVHmbaQ40fH9EPICz4ur
oDN/6JK+xktU0LoWWBmo8vmgSqcIy+h9tVooNwZa2/BsxtGOUzhggyueDDAItPfq4OtvDRpMtMnz
hOXHEv7EbRypS60uuJTwGHx0lHOUeN4TL0Nd7v/loscKEXSTN5PvMoRqqs1oemNtaGA8IPUEjsCt
hSCstWsmLvHAmAvy6T1zu6DHwXTkGcQjcgJkAXEiNXbVDr6kk21i/uLXNEsHM81S1ZK+uKXU6gaj
WF5sui5CMu+2rky8/WIYckzSyK7+Z6OCpltsA5/8R1lmtIZzO2rNoCbMwCOVGAklRSC+1fvAl+Y1
L+QX+u1XEi0wVRdGF+tDdvJGqyw/DU0HLUMCReXkoqTna0xR0bDizEGEJt0wOsk8p+u5llw4yCQ/
Gn7XDmoUHEMUFArTjvHOfphYgRLfXfv7VpdgcLKna+n/RyI88KsbOcpInQdzyVWV0fvofZXq4YRA
qi9F+nexTAvTQ2Y4ixxtcFg+1uW5ehuVBklvTceUBUvEDOtcVrzvwvyNG0MsffliGHZgISJRfLXY
L7R/MNis56Q5iNgwzww4pZ1CbCHHwKkmCpaJpf4qx6mCUs0DroTCmv8F4dESBKpp+RWYipH/gW9B
imhQRa9s21UrxqCRhMc/j7nONGOiNENHWF0hwdK6RlqudOZ1FTBH3BMssVWT2SwV+wmAJVQdE6Ci
8wVzn2oR0P0XVm476C4Ib8HbaVislj8w3VlBwoE39AP4V2qr1159ZrWRCI+7yl6cHTEIoJnTywp7
5dNpjvVTV37sdDP4yuVebmHbq1ATK3dhzqxhXCBNKZW8UPSjqOtRbriNPWgad5acF6xEYE0cDOBW
jH3jD9y27pRogehE8xe5IUX/odd7r6/LqvUavob+bzANpwJ4mJOn5/D54uJ/bFxIy9Zl/B2HAPSM
xvM4Wevy6SNoLdAWrmd9AAkmahqvCa1VhO31uCfLeHdZqkllFf8XEWexBHPlkI2wrCpmhzFYxNr/
1fpxltKaTHMK7hVvt/r1qRzTS6zOOK6fMKRu4TZ5Op2Hp8oMz70mxoQbXIIXr+7CXQ3JKOdFqLtk
TZlgWI8L1MZwpsiHObPOj5oioQvmvKp/BXUOBVlTImDstmTjzmPGzpit7u9vjFX/FI9C6FB8+BOt
WolVS6MaNfnIaVXWDc+poN0AQiLaZRRlnbSgb7/tZlc0M7GFZRdc6j7hkqM3I5RSVJ1b7dkNubKI
ak8o6MbsYYv/CpS8rZ8uw3jdCIY5XX22vFUcmhVjkEcO3it1aJD04fx5XrvQczP0un+NSZyZ8DIT
9IqjG33hevf30K9vseNPauN7aPt/jeGrYYux/KAbgZiAoktIo4o89yQeWJ3fqnHBmXttg1+KmEcw
qgEKu3lrjETWFcVe1N2Gnc94//d5mM/OUMderl5THazaK5EypH2FFe3WAclf7qGnV6CB/EkbrF5/
+nIRB12snK0MgfBX70pvgG7992w90CD3ROnAY7xX7p+mtCqgWwf++T4YE7HUz3tYGV3eHfi/8PJo
jw2nYd4Mzfa64qEQeeN3Oy3FVrVpfpJOE4gURt8wPgWe82jYARjy3bw07VfFpkfn49p9NDvAqt5f
ifMTEVUld2xG2DTrSBlo9OY2FxGQNi0PUWpAwrmY9Vl4cKOK6/3FJ++PtYV/59dxPg2vbAjhMCQe
YBMRVUJQi4rXjRko7JfE8YXNDNOnpUfFDjHDv9kxPbHZ/3d1KuVuMxnFlUX77FTLVlCx2xiGfbZ8
6Hbv8+kkb8pvn23WrTy7tdMNXsU6ynsib1ATpxTMRj857GVFD05or2VZKCXoxVzrd2ttRd8NUEte
wKZEa51fHADX6/XbWmNsN/j7kxqOfRxKZZV07c6fwVzv41unSlmo32KTWyc2jZbrluFtG76NO8Gd
L+vb79TNhjeoV+Ny5zKVaPeNrEGj3R9L4vCVNzSx0JYvqHq3acLtXs5OBvWkXmciL3R00mkgN+N3
TF1phvGu4B5rSxKfeV8RmWIyUieGFNM/mxSr5MusIXj5J1+DIkWC9gq15wpwcMB3XHlSiOhQw/ur
ry4s7RE5d/WqkXVYHpaya1DQh3yK0mqjjxZIJhBYzOFMpXysWJtAA/hHViWyNQbytF3kZiUWs4NN
XAKeAfrl1vulEbzj+cc1ZmnnM/u4mi1NS1zzk77P11JB7Pv7X637sFsLTP4LErrkaWd6Hta6SpC7
GesMJT3yUep6hLU06lMBuKjwfaRDl1gPxitSBFF8i+kXuO/X4gJZ+zJsoQaCkDOpGCapLd3CPvM3
ccYg6hpw11p3LSvlit0cGUQ5KS+V1zu052IFaf80pg94t1ZjmBCiLzCpWMSg/JPpFAtUXZkQLQ3S
B3As/DWmp38n1uLhsN5BqoorMEsGwgCuKqbtuK0DvfXnkzkrNo8XIAb2hYT1SIMLVp7vdvjtldd9
cVW6nNv5lFWId2IYqB0a7rE/Y/L1v7/M7JG8owujPvAkbVXDLJJy2b/jCjDFHQUrd0Sysp5iT2As
fZUKsgFhWMmISgqEch+PLAswT/uDxLYQYUlyaUA78kEb66Z/ohNt5wB5H3bMNqJYZhvgN6qkhdMK
4BkM4Pcq71/m/pRKXItEI/Kswy5hLXLrLef2dlrBIPmYVayU1xGqqt94lw9TDAkvwyZJP9fdhWR3
MMDFEU1Td4DT31g1rHbTfI8uc/D4CZ8jQQTctsu/1f4rMsnjX1enDDeDHPGJStqMOM2je4/U34jM
U4ksCykArLafIO41x5zH+s7Abj6wnmT4lY5IAjyxHDjvYPB8WLhRVF8o6FbIl59Xt32wYuhb2NWe
O9cyPX/Nf7hvmrQ7wbUX6b65wSif5j9au5lvwnNpHWGM6hD8Fo2bee4RexgwEdfXQ/cd29ff6sNs
XdDMxZ1G1j1wprpgdX7VbiHRcu7QR2bvj/UYffLf88zb1zb3p+XjCsA0ugedLOs2D1adzH8ApBEl
w/q0RicR/KsM66ll2eF7++GojVRgdQUxulIJ+WyMXlrrRL2KbK7MEsR+NIsvu72sLHKcoqqpfUNx
gyUMJPYPeHa7E0+avQPnGW3LpQtcw/2VjljICWFjQjOf4D+V4DmCCQ2nyD60hlfqOxezSSvpzH0Q
I9yaVukIBYTO187z0GHwNK2UHKNX5h0Ao9BPMEsh35DX4EM1/rjhpko9mV08giJdP1U7LdNv2TVk
SKRO5U7lp4y8rnM4m+VlxckW55oJ6Far9LNFWp2GDzOOesnvZZf8XkHpcaRkSw1M/sAP7TJeVtqv
Dv93PJbx3CB/Xl7nVVbpeb6+TOPxeRqeUbT58wgN8GUp8VST3UaEeWKWhIo3bhXccHD+aZyq28YJ
5UYGkgKXmv0ltQiA+MngylRmkMJbBULHipOd0q0R2u8TS89MtwZ1z3VtFhRF/vKpeqqfaq6UiIZb
AhQslAd4a6tvhm60umZ6fxsdt5BSpX12GiTQ9TNtTx/959gfvHBqGrz7bXZ/wiRHTUB03FAhvFD+
f+U0F+qsl0lIqJnazwRqYEj+jW1XMNNxmUST1ypZJIviHmkdxBeEDjSeRovKBfNNL9bPAQR2dZi3
5hFZ6oZSs7FDWfo4Po78S3qw02Ntl81Vq27sa3C4xP9CeEsF86tiqdIbPRtQACbuu5MNFN5INLhV
pC9XkIRzLV2MNgStVYq2ROABNmTjEWYslFlwx210mT3JLRaaKy0Iq40ds/S5kYssJKFxayjDEOY3
Dgrlt1ktfhq7+7GGfurYHNeapqTTEF0Rleigl81eLBURmnSo6Q7riHgutQNQvQrDstUnTpr5E+Vc
QOudr3UtZiSIT+T2Ia2aCEXi2kp7WUFclUOXaC1KI1ZcOgFnHcJQAkKxpeNBuX/3TL4l3Lp7wcrx
haUXWSkWVLKZAfEn1SKl0sFqRjrVgPorSxGFB2oid2WMgso+YMpcezB6eJQjNYx2YVK0hWjb2DOh
yhC4KgcqPVu2I2fOM/sofp+2MTNmhwVhOFTWxWHhLQ+LAImsVETSFeLSgodXtz2Sd2JzdBlKil36
wYtllM/KWAI0Fkiary0sl6CN3CM7hw2IUSHT5taX+8BXFVkeoqpBqITDQDdGwFxHvFZjtLLbYmwg
jxJU0F39X4I3Gi8jnP04l+Xblg63DPBuIO3CmYTjunoc/X+Yb1d20UbMz9pS1Cvv6B1fu/MR0woY
nPkuOt6OrTkdTBe0zJ1q9Oko9b99dhHnDJIjqhzYF83+V6rT7suQ+72Ju37LYdS3GAZYFnZ5FQrV
JfXk7KpJ8R2bhdDN4MGg+fG2eA+hv8v6wcAfJLvKT4BQ1aOZNb4sSLh0JJ0GvgzPUcicixblzXWV
bUq79zH8F3DcjlAcNo+Nenl/P26MH+rKW8SreFWaXlchPZtn/iw7tnlOemzuWlxrBOX0ucdsBbgY
5qSxzObnDZxKfuqJ06zZ3oazAZO1DvOkNhUL8bbxV9XzxJgGoxwvkYIZqy6e+k5nux2YKJGUPjSn
3uI8uUyC2aLcqw8S4uBV0Sq6E0p9zn4+yOiDhVov3JePwf7+r3xMbk6gz9jDSVcchvuoOqhiSBG6
z+69G7oo+6CDqMftVxpd7bDYojSk67d8l6zrP3XiLLgFEETuK0gixzMcyriLBS/XB/fafmvejC3u
puG/+F85t6//2tO3jE18Utq8C3uMVFKLB1MKopooVpKLitKhCdWy2UNt8E7+DYEtnDT0SEckephp
AKO+Bmd88WVT0qYaR2XKqWxC7AxkaRDNjI1ftQwpz1GunF3guYMdEyFUrMu7d70QJh+SeXqxjYf1
qiFCmYDLToyAaDqJMXQh3Sa5rfnWAcec0LoanWwb9ft1PnDLN304Th6+MZP74A3V49w59N+Vwd0Y
3ZrD6quXXlPAvkPJzIJulcIOuycZKE2Hh0TEpYO6krN+6vi6ZRSuGsjZ4LnR3HOKe9c4mibTksvG
WHIbnZ9seH7Yfmxjp9W/Fe2RxdC5dttTf5VAIvJXdJvmYqiHE3o4BIn1Do8digbWdtmJ2rDp0r7/
3X6JQguTIeSE2mz8GSOjmMzSdb66XzlovfdgvgCe0HQVo2WMBxjxVAp2ekcdpWW40gQN3RsPpNfl
FaEjtgZsRFgj8N2BYMpmzpA2oEYxrBEcfA+oKjLiN/rwRd5Mi6vYYgaibSKWMkUvOTrw00Zo5y3a
MMJbPLU09Ec44mB/cqGrs6R+KgOgsTETOuhaEaaD3QSBcIIUlqygcNdQRl8aRf0bfMF0eOtf0UPq
wMqEGOErJ0631UWZo7SKoNUl3D4s+qI4PlnwncZSniSCSlRQRNw+5NtyTu51+U/7n+LM8FnQTL7N
G/53byuhMgVg6rlP3EApG0F2QsjBCsCe/K+8wdWiI88zA0sjIgkGRPfBlXmgwjbcj9OimikpoHZd
KZXReYzqv4yihB01sBvLRv/QOZQ7ByCA0w0BKWJSgsIF4WSnhtOa9JhS635Ytl/MaYKGWJ+tRFhZ
Mx8w5opFkvtDRNnTvCyC2YOtZoH2gEWw91zVN/G+vnmtnqM7bX4hSBNYpE/TB7JlcyaEfZrgCzfs
UnmNB/3kbzCJatPboD4uDdvD+jgNrOYyYoDcsJwq7a6r8kYvL52k7KngSJlYkElOfoY1rAM7FSgb
UpQHnVdBZ5cfWLl/6HkgD2516R/9jb8prW8njwrsX/BXXeI4hP7MG+HuOC3JW0hu7jKkl6e78lvq
kvxK548/qWIpD2KqkwmuQ1AXTDDAiVBkklTnvXqvkj0V8b1q0rjHzUpzqVc9VKneP3IKohPuAYH4
Uas/cTpfPerrbXi2pTFhCX4YFe4vnkSUM5nLtMvmY0R3n0J0LOgVui4bcHNE9gi7V+rLQ9/jodEs
mqWQoWoD7LlVAopckU/g06CxuyJdw6BB7muyMVBDdZU+8bcsMDndfx32MPp2FJXpqDGSpEzWIVX/
9yalv7i1VQpcRahcTrAmlLi+5gY4MMrOAaX4kJA6GCO8178+cG/S7x5DIhdO7//YB9FIwgSBnmcu
QZ3q0Llb+rn46wvaOWbPuRuVzPKidrXI+BsTrIl41Wu5V+0kT2JeBvs6GPNb/4gvEa7f+NpMXoMq
iiuoEFRs3D4LPRKAfChPHZDivtRf5GzOkf/OJtew7ynVbuEGEq5pz83RWNRmdU6wTnIVcnF1Yoyu
YGT7HAvS2qg2agxFYZYBkjH24CFz/l2PBn9uaQ5BmU5BtHg8Yvh0rMwzyvgiJcuioUqs3uikUxT7
gzPeXaMydhpuC5OEuxsMgsErtiMATuYGVYj+z30e9Fhl0HiXXIOzL+M3z9L6qIDCn0ndUoNtiG/9
xCv01Rhas5bwc6F6rynnXtC8XLQAnz8dEinjh/CF7bpseosLTMOQxFGTMdiDLLAlP7vURF3i9bI9
xt9EaC7SIrM0I7UCiVCpvGVicMM9ItcCx9pBTgQ6Vn2VhsGp2QNY+9alB3c7X6hmSxmKci68eBVQ
UYI4Uu5cNpSI8SOlcKve60UDckRl3vhpvSqdxwMAZxq2hoRuXg8lD6soO1+x/LXpbF6Z5tMmFMHa
0tt4m9aqtQqGXxmsKoCVvkocUhYeZq9CNxqjHY2Hn4dzGCH3IlGDL4kx/PDhlgbRoDSEk4vOUPGe
7DoUqJf7txOcZz80E8Y5ypB1uC5vvSWxboIHCBEusWuAeQG3nlZzUi/ZcGkPw3mBHVDi8M/+0230
jH+x4sYYpwbRO3UTJl8fCHf84R/Aa8T4KtaP2X2SjSQNaw/E+NMt20s89u4amtIDHZEru/zmoFEn
Ma/RSYfyLpR4bwSp35a1RAWrkwtT+DuVpXh/nx7bC+or/KLOQyzoAKqa5A1p4BCvVPnYgA213q1u
Z2RC4/rVBAa7BYIaEsoWWcdbkuBiQHctOWTPAYn8kNyl13j3LxczJ+kAW07t9N9hl/7LEHB36R3w
uOEw55CpeaOUrtr75iw9m2kZsBTVNLxyIEg8SkhQbpP72WpRI7cbi0kcjmrz68aD+AODdBuCnFEK
bIGQ5bMIIXNIrYdFhnCrVxnhlhHhFxrj45TvK2CueBpBqqGOSsETZaXsn/wQH0PCpn8XXLrZVjLZ
/EKyABAB6oA0Wsbf3cpojHkzrwxt4nDsIRBDVbrBDzFB3MD93C43T2eMwHMrvJGS5xgIZM+uUEO6
H4BBrELkx2/EFKCIWPeRNFFFw4Ro/ejfoAWS876sCpjQzXnu/bZzrYPJu21ETuP0CMl88ykpiM/w
3B5AaH4CHNBg4HhHgArDH3Ohy8BjDGyiJk5UnfSIOR+kdULtHFQnNm/QHDcfiiKpGeHDO+CdICPh
/YDtmtz9NBBLfzW8OSo/whoU/MgcUfZELXMc2eiWWmaGfZa21wTAEXMGcwfoeUX1+7VXoXxBfluu
mbeA5DZQUVy0MWWmILPU++p90lEJS+TdKXmJUl0pdHxbxBnKnqS6Jafap9CBDCKlS3PKklwxu02L
6jh9HDNru/VM5DzE4ioBCoCmxk1EC5lU5X2/L7Lz+a/6ss9/cF2QjzKVM9cb+5F1K0/i36hX//FP
4aLZiRegiFDC95VBQjCpGpzoaYP8SJlz9tF98QbgAWgq2N4BwMVEe9HisgUGDnwJwVOH8n+/cAn5
6qH1rfiGznvn/xmzBsaMw0tXdtWKGXSv/FvwggRPoh9L4KmGV9KACEhQaVX3KtyK7SmggTdYATFA
IwHy8Mg21JK3eVRMU8VMq5OtRJUtHHD+savhrhDy9xqnUaXwK6iiiK/q6asa5LUwin93m6wfMMAR
W0n/jDIFenReiPpvVE+HwgX1cFrKFdpBRTdyLcK7jiPuvVOAi6d7p1pMFcRp5j1WREb8E7wV5kBi
Bs95mKlnQgsqU95v30nc31X7VnJryDL/mFQPbM4695cF8OkNVKN+9ROXXyZoF99We/46skBkcF/Q
H1YgJ73N8wxj6SEmwb5vYZokVbPKeGU0Q173n9bnfPye5uPPLJtUF9mktCqt6osnGrgFaJyxZyQK
aPe6FEteFLmb3GDmrLO7KR3DDT8FWCoPetzgnfljnPJt5XRZP7eimochnaMkaPxM6iMqWl9+cLUb
sn+84dQNc1oJI4ioTCS/oyrV5wYhj4qbQchaTddSrIvurjqUehOKtSI7ggdbyZquCig9n9TLaGxU
/Fl+CjokcaWmhK5YEkOV0XQUar6Cut32wZPNd8P2/p6nGhW0bb5IEFyLYo+Wgw4vaLNvg8quuXyB
mmyavx/i5OP5GA2aqCj9YX1U7r7dMjTqjCXEzqpoWBu55Z9tD6HV0kBSCKA5zEBy/h6XHjW9SmiB
IDcRSxoTKmeEWTz1q+bPXIzy1mpKISpOBrNDAgmpo6WKE/uLNIHf6IsjobDUeazSqVoKunRo2OOQ
BetNNM3l/mU3Zpiszjw6kVS28rbA1eGvPmsg+L/AGaPqD4chbvYavpVSQ8PVA2ZlZj6hp+KqNnz2
/YPJ529P0rfdOvfvJ9pL3qC1xENEMMgYtvDx8A0800PoAsp+xoNC7mgsEFTaVODNKNL8J4fDw6wA
9cD44UN8hdnEZgW5vElfHHF2xNiQkkKkcylGbq4xSGZv9m1pLL4KEnkNfA/MMP7qofn+MTrvnwje
CfQgiTplxfEZRpBb8qHoRpq1KXMag/0JsONEk/GJbkqavPj4IXAKgADsCD7n4DI+VNxXCj0X6V8b
9+qG88RvCynXkOoKLVfSLgSJZ9S5eKYBHWNQWVbhMlz7f1eSXs+po0G4rOu0y87Gqdte6Fad0VSI
LnS+0rLXWxosLAXhSJW6YTys1GxquPVZfQSn/wUXa4aefvtoDJ7JpAolcpu/B/gzTGrPbupG6wf9
gtrm/dTGiHb8GER4vKMFKX6ChhWv2PyEdb2PpIYegerqNlDDAglfr32YVL32oDmgPyv+cvQaKJq8
Mm6QBCD+YCtRvwQ0LVu1EhBd5orvoAFJS4iqdg7tH2KQ1rF/4d7m+raGNNANB/Viz2KFEGKLOzbw
KIA0a/pJz1t+N57lXA0hyPCgeKjzg25vep7JphgVsma1yts6RAbDFAZaCCRUVgRtU9JAIL1l7zxV
CvGExOFyY/GBHgurpLJ5XpQBuzbZBgdJIWrlY7Zp7x7H5Jjv8h1KLHbLp9X0bMpsB9+ScuLBgV3J
sAyXG9Xth06qinOJdNG/xdtwy9qAmofVhJnbgInE3GF5xiWeuQK74WFe8HUJYb/cUNF8g8q0m/1L
iN7Y0KEf38zLP2hmdyUwm0Mnx0sRlI2q6bA8rU4xI58mwPG1QUbRYJ+tstVz8Zjl/Rcbb4Kro5SO
OuTVdoMHQ1iJk2SDKpivXSI4WOl50cDNiNa7HY82clQmvP5kWXfKAP+YC8i6oWVXYEs5+cM+e2wa
LFFXaojQZo3ho9YNrwzxRwVBzKsf79KWDZ2HHrtITKhGdnHnbfAybbT6g3gXnHAagsK8SQCfvA+U
2k4d7PknY/PzzQ8K2gkqTjThqtfxWfzTeUY88LBqrQ5cJ75tVt94+9eDafg6EjyGJEGQjIcXROq9
SrexUF1b5A85MBF1QicH5QEXzyn/N/FeEs9YiXYTZPyLqQkhpyoKEvR1Zso65+V1nf/JmlDHFyUS
lUB+YV8KAcm2TJzSmhUdTOcgXm3WlyVVVh7iPEoEWDPsDwWgZsMs3aw7hgVOMyNr4+GNrUzzY0x3
ddOfV1V7taNf98eiYKyMvcWrf5k78oSkVUCpK9tATATtz/q19n6R0gIb1Lp36vJqiOoNQ9Sph6GS
XwxyewGcXrd2pAjZaxO7I/Kd10Ao5E/bRkuqJ6u+1iQtifpUGyn3PygpSAXrdbNpxm6eTWsjrE1G
7Phn+jep3E/EUJQ1VGeh0OPo5by+QbFD7EjJ0JXef8MifwI9Uj6zb8Ay+Oa5Cb9Tuy/TFn7091ZZ
VBatVTbP5tSbVzGysuQvQUj6+Ev/2JFZPNun0ilz1D1WfD0onDSouqKualHLI3kVtUQbu7ZTH/OB
2iQjosB/KMa4AZbUUGvBDQuiFw4FcixJUQ+K/afbHfeZc0+rPOp5IkHq7XRXQ1QPCF03W7v2/IJo
V2bGEv02pi2p7XsNOhBMyUmIiaZSsIMgUeLSI3jsuElmDLAU6IfXCxYBNbKQrixUiptW0OpcN9cN
E3nZWkpLXMO3uTYOB+EgpWhJWefQY4ZDpW+hStFpJtxFVvf+x3JLUfqyr+AMcwEca0CdIiHCmvwG
F6qxqMwykkr/p3p6/oXrs29n23Cdbd8Ybgc/ZVBuRqzQ0RopgxZZ2W/LvObM7dCp9gXNYck/N+YS
+lenGO8VmTf2/YwLwxHWAncEM0LiTPINuCTuwbOxRx0i2fhpbO8/n3Vr+1knyw+2dLelhN46gt5Z
eHcGyF0l5cbLFOiJD63S4re4qGxGVtvJ0KMjI1bQdwyhvWWLTgcR2bEWu3ofxQ0XBklgoZP8alwQ
Rxmd19CbH1CftfFxkM/CZXxnky//PPvx9LoMuV3mODqw5wxb9CtXi6bzIB+W1++fB0f57zCji9eC
/ZJRo4FDLPiHM4oB3YRCgW/RqIdYxtg+fprb5pYdRD4QNBGC9x6Tx2YIRcnSKNN2mjvjN4X/QL32
79omfbfOkR37OIpZd8RgWI5BMKOHc9tsJVPM3G5rb974a/xJXygu+qF7FNe5QgqsDVVsZ3EcxYWV
WOBOpzn1gNOqGmKYQkdmW+2t0BfSAQlWFWT7v9nfH4AS2A+lJHEOMMZ4997s9nE/unWJRAGyc5wg
AbMf2B4N8koHJSgZ+BgR3q0LBJT/3k/hdUk/AGKBVychAa866ZGX8iaY01+xlFTRL4GhcWqMMt8i
ksOuLDYc4lf3+hiJ43kbw76GYuLhZbutpLATiFtbSA4Psztc1jNt/T5cj1dfSEoTMxBp+ZUvPXIz
HafjUtW8TnF0JzOSfj/qNcFaDHAWFOKFF5IM65RjnSEjY/FaaAV5WVm9cI6Qcj6c9qJMHirfKDVm
a7lqihaJw1u4FUMJJSEk0mZA0W5jUiGli2H5Rw59AjAeA0euLOUmf3NzjZh+usZVxt2Prv03XTJh
lyCibMO5Jh5vF9r2YUwBI6OPmQcTJ5hGhAfxdF8ZpuPa8E0CKLjIQBN7Q49DYORiPcCUA5vAItiu
06ko2oJxdRrDfJyPY0jdeLCFic3Odu2lu3yuh6WdC6WrhpMTeoKZ7AqdGFg7YrIeK85hh2763+Nf
SjDwMctE0sccL1miw8l7H7mlzadsQyUhNf1XXVV5BLgXGCBu+6d0f4+V6e0CymUEAW3Tg/qade44
xa7bbkrIkuBK+7lCie5ES9RN89gJ0au2+mHcfc2RU7kfKITuJ3L8sTEKyqPaxW1knWB+XfNUXoDv
MoW+B1+PX/Kr88EsfwZMNac5u2aTB+pMC4dbZFV27e+Q0tukTcIJmYWlcQtV5hWblSUXvGom43Nu
XvsP5EMwrV8mtn3Qi7lsVJ3u1mXe7IQPO4j24ZKJj5Wfd7ZC32bKRWzEH1pJOE/DyWrL8D7zelym
XetfuAuXJWIcWptl2KfpwBo7hIYP2DovE6gRsGcwaZwLUxyEByoeMpArJtxGDwODNt4IVCrzDRQm
soQX9LIIL/1gjL0tCN/T1eqZbnM3XjdnODDfmRGjMzV64CpgNa5dB2KcPwbpTn5pmbg8LyErcMoB
wy+dUjyuo4UYlRdXSO3an+fs0JN8Vpld7x0KkPEflvlWcyYfZkyGnAqxujF8Ti8D4ARa3TGzGI3v
dYyZIOehFTkvmg/RaR0DRTCSj9nEmmyTv8hOrMxYyI6BAif9zqAaoYLiMQ8YYfEkcs65C0p3WGsI
B4TYJPCzGoGq734qljGv4pCQvndLtd0ibiB6ZG8Jjy8z2FQ5mZv70e9wzcho9sJKLu6D5g/ePoLi
QVeGTUisQk0IssWBJcWk7lCeBgebSsL9+GTFo0gHNQbnVVD1wWP8xh17cF+8ETZ3HzeQgMjvVGj/
Itu9hMj8OqkCyfaSMX8vYSPGKk/eOLphrz4tjx9ujhBDOuz34PxDhP65926gznDLqxMcDppwESvD
Z2yl2fECLE7Zw7Pv7Qnk2MkHsHz5gu//NJu/98ApE0RSoONnWt97TfsWOTluxkEPXi0/l6YZIDXp
5HHHwGki7Z2BAkJQ392Z4gCseqIZSjKtxWP7IoUn08DLnZEHbZKPFfRUAvnQQpRmNG87/GnAe6K2
/MZIERfpZd49t/Gmhj7JsIr4I+ZrdEQkCAQRooQSEfo49bb5gsB88mPnA1sSUmsywJ6aoNm36+gU
IE+kv4/f22/Qu6XmfR/vW9S6fDNZUEOMIRRgRov5y8eEyFTd3I0xVUi72rstGnjhUeWdvOB+lqy8
Dm6J3X2pD3+g2gkhlAXWuTRo0T2HmUOV+kPtMD3ejuyVkOLKVyv5q8GN/qucfKywUyv5kZdLPizW
Tsp4QBh2PkzGV4xufbvm26VtCPyEy8tzeZ/epy2EPvNzrwmEirlShDFB0rIO+yfhZKlqNW6dJiub
33ngY5E4mT+pjpvLZ3GtDtduDeLBgyYwmVvd0DrmY94T5zVLdgTuxg8KRJDxGK4QWxksnZ8KaDFf
E8i3Oa1NKZTmlAHS2WeCuaO+NJ7/nKzXxcnSce67bcJClPi1QRA6r/0975awePv0o0lGAkJZZpf/
EsayPwLmxFhMsYPIiQqcACMqWR1KPwg8tMhRFS4Zw9rqsDL7zywRKQuOaDIFAHH9kW/b5+StcRQA
MCAKAb+mEl9alpbGrsno2vABA7yw1Ci6hhdGm3qLHFPkZtmeHGbe/DwPCJii+XX6XCY46HBKWTSk
o7qNg6k/lYlVQBv5rTCxKj5pMs6QlVjLUTv6BwQRUUSu3YvK1svYkT3u/9F0VsuNc0sUfiJViWxJ
t2Iz440riWNLMonp6c+3M+evzGQyAccW7N29eoEY7idjQT0T9rrJrjhk3+LGORR/vB9zzmXxdnCz
iLAleRCSxCjdL6HPDcPMF77UbC6bl/9ZwJABKE+8G4onPScEh7xcbAdQy1dOqdqinCvJNGjmH6QJ
8+gosBtGrsCnJTApBWS0YCxLU0xjHD6AMrRpAYdWeG9K1I6fvUD4Sve/I/rGOuFfALYOsFQ4OeJq
/C0AegdhthLYOdAQSEiMsGoHMVOYMw6+iVcWHDUA+wUXKlBG6V0I9or26kZ4ywsuGMPxv+rlEQ6o
R3nbqq374ZxLHjON9RNru8eUvhugqNIgt9gWzm3+k1HfG/sBjFtngwN6GqDUbCKDhoTDoTPAiB0C
Gv9VkHIgTJsU1DIh2JaKcIL8eZX68V8BrEzFGEuMr4h84kKTFtESDQ6geBawceGTT+s4SX3xVZk1
FSVtu83Wg2l+FXrae/gvJZMCdX+BfY2hp3G8BEBuPJN+m4JllFzDOTt1PIknJDZThQlYRgA0NXYa
PARAfyiKMmFdkxI8zG6OPwSyiLkwYUu3YHjThzc4vGY/wwWMNhTh1C02ky3jW99Zvom6K4xXcuJK
lW8wunO703D6JkN6ryUrkfbs14QeqcDSzNl9PMu2j8R9t3jvXBBQDkdZG8TaRj0ZjBKmFmzhlnxx
gIOj9RhjuA9Qc1XWPIR+KvKz0q9b+mSEfU1Yf0KFnLd6r5RzFZWTqvgRwWapdVIUL4kX7OVp50it
N+B9RzOv5MzMUMhQRgXZdkkr/7Cfk/bwaFmTNmITxQvvTrn5GGt0GkxVe+FLPOQr1iYhYKpytHvw
AfmOvQJixgXhpLEokHAzk1V3Hyh3tztAzrTDOSxj2R4yOrP8lHSGwkkrNykXr3JuvRGyhypMlGwi
4ZykhYOTusaIKPosyBmP293leWi4WDzKnee17ibWMUuh9KwRUCrboZO8/SbmNugtrFgsDXM/VqiC
4e6dGAy7P+bmyDoOUWkQEQM3WWWWQeUrfoKPNVbrZ8CFWcK+3GbmRN5HJ4s6EOdEia6ejKeSxkNa
aL5C5wqW2HCVcEVyk7E3dV4E0+Mnml5+sZo0rh03ae7jzZzjyP9yciT4867w0xGxw8rAe1thgg2Q
Mq+hInJd44q57UevfSuNK2Um5asYD1BEeATymv67F+it9g3svwLF1vfSd4afTM28TL42yI5NpzWY
zGP6bl8WGjDOm10xwrnpwriHyvVWUd5ZowQbobVW+Bl+oJpdAqaMs8sijtdVu9HKtZH9DD5LS9kS
w8gGfo+89j1hXmkN3QHj7burPV0uDMHynPHvQD6pm0O7+nCvWnhdUhxG2ojrrEPJM6pYy9HfXSY9
FHwpBNK7jHrTj3qXkC9CL2BxhM3n696E/OcR5FzwA4dZaIm2aGf4EnOPz1z7fpKTXTd7VQovlGp3
bPIbZicssFT4EKGa0MLsE34dDwe/bve5j+UY0FbfZLX9Xr8oyg8ZJDL93OpYHXxg1vYsd5UrLwxk
ItyJoA1roBHLq4Gal6/Z8O1kwI8Q6U8YyQEMQZLdDxD4a86nRvi+l3+6n8taPlM1pcOwzFwzDUz0
5AZSBft1omp5r9mba1EUd6dix0Rs36a4+XcTCVq+CSNOfvIcohugzFB17g8XlXU6aZHAyJsYW0fs
Sm56HhKYCRf4B9EYmJSPTKHLRpjeEejRh9ZMX4CGQcmlZGL6VDlPERLAwVJ9LoLsaMCUxKXkeCFF
i18+Tnt7cLsgIphVoSysCdnRJlJAqZZCCYNTxEwAsnrh9asffSP93nVm5n/X0yZXx1rjvr9iupTA
fNLhTHTs4+D26Qxy90n7dX/5areR3mLQDRipum3hq6rdqa5EjYNHDOGe4Iukgt4ZN7HjlsiMcpfe
DdOLnJepwbViCBg5zWtxN7yamRinBFCe2Hrd/aCZI8qOOXnkx1xTgzHXicwsFQRf3WlksqKAYMVM
ar/SXWhSBn2Xp+CFJ78dLp5afDlVSrsTKwEjPoNNiNaV7X3Vb9uE8s9h1yrB6YzxmwH7c6XXsxRu
JU+CIhwDPbZPifieZE7ayMP5QG0qHLQrqbRVGRcZhPYpxBDBvdxo7nCv3518GHx2LUxXynTKeTum
rBqMaGRYPJ9LS3Loxkzd1jBZJixw1cyrmf6LmC1mEaZfmZXUqg9bHbJ8OBp2kgspG6catJz3bPBw
sp0RfrIpDV/a/8bmMqINYNKOKIBJ8JhXSsNczQv0GM1c03c8EvdLAms38aVq8r67yQ/1qAKUiCGp
X8AfqN1vBiZXPqxj90IpnbGFhKhNOoybpLDVA3Q1bDnSADaa+ybTswgfFPalJ0JFBPvIGvpS67ZP
L6ZS9GWiPwjgMQbzGI3K0zPJZAdJSMcqmLbly5YPvxt4FLjJGQ5CQ5tcEn+wT5Vw+Njl8iJnRXci
7SRhtfr2mvbwqgxXgjNcTPMYu0Frltwkyak+m4TgNkp21kLhRyAiwDBPB/TEU0cAnZD6cK0VHH0q
LL4sIjvgNZKHJsgv0lx4VpLE2YbPBpKniYDJhtJIehaAqzq5ZEFbLqxlRrPyTJZx78ITTX51Tg3a
R5RiCNyREFeBgRyv9PK/GQIzhu/eEPKjeEcH/lpRbu26K9D3cvB94VJs/LpZKkgTToMjM+TFBRps
No4G7H34cj2fi85cKuwOqFiYUMESE25l6enRuZw1bCO/hKveN4SJNYYP22zSibBpUGTavcFGWrzm
aJlpPj742xDlsVSv5jIfsXGwD6nckKB3IB6oinL/RXmnuAnTBHD/24DzhhIFT0mVqlW5e+XdqzXG
QK6RuHDCktZB1WFBAbqHlcTUZaroG61d9UOnyzxj6LQPOh/mi67WbuvHpOzGn4dDM/aBLIoq/4+5
em/8d+s0+Bx1QXruW/Ze/6Kgp/Lb1kmwMUp9UnxzPAIppH7TZzA0ZjVyIK6Ty6polwMCE+545mKE
k7p1Hzgw4hTisF7b/OlpsFQA2j1o8REeelFIRnHRBC13veTmeIOQ60LQcebLWNLXi4ii+sm6IJ3K
93f+XFY8T5RoNKf5YxLRFxWT+3MWlQvtsq4+4x6m3XtNGlp5ujivfPLRFi0evq7BjfFkScJ3jvG3
hcVYvawhLHrvK5WXo6N8nX2+B28HJvKmgnHv4ChdOdJEXuEbcOxw9cPMoqfQZ8QNpsglhT+Ez5Tg
5cvVdPhyC24HZKWlj1UfJqHPE0QMDuj1Yzlljfx88NOsdHaR0cDnQnKsMyDuCfyiYg0tXNaJhOIc
FGWBpyNMOOFOI/DaD2QcAjcxwXnQJVzGnYdFt4TSvIZEAAVjalwx/uHSGNo1s3iV9QLgSsHbDaUV
ZfVlYQbaUX6En3dQ7S+PUYSlDxVMOn89x8Cqotaqgpc6HjCqM9ySeEp4Fp9Jky67cs1dq04v/awu
xjUWJlgcjeTXhHvLlMfQH2Al7ZvPXiLibHisf8gW6UCVz7jUSJIrr82dRu7f5EWmCiKQeAkDsGay
30c0wo7cTmF6S1dNGEFyaD7uWwo/WKKUdv/5goLcJ0uY05XiWf1RQhD2+4LJyFTWsI3Eq/LNq1pC
Lba1k4EFGNYO8+zpaots8jzKLJH+B4IIy5wwgX8yoQU5xwjiQ3/AuX3MrWPROw9Qn79ST27Z6UTj
bx0b2tDj4+vNUN0CYCpshqi7kq5tgowOjpTbGqDp/5wH4aMKf4F0KX3b4EM180rNBxBH89Yd1H7B
afroK8zE4VxMKfJT2FA8D+lHIGCsGYOJugfYGve+iNXl4DNuxo7ahpDSH+nYOTKf0CBTYFl42ugy
fwcrXsHnhuU5bLJfCvOOvnBmwok5VsiUh0xjXSt4z6yrco0jB5GgYolZMdeCNmX7GXLvtYwBBord
7bQJk3OmfPqoF3bntw7AbU3YIyjMUnFjAOAPdyMSYGNcJCZneI58Aqu2n/s5Qlf+q7jNDOYApIPY
zUA5aK+c93IguQULwtfzakKMoL7af8boUFOPTV/7frGbl9fhns5af7sAy81OfthD1KlsEZgNHWNG
1Nt0BNRKvBAI8oKzvYjXxZlWb2etmSwwoo+2Q+guA1efVTzOeQBg8MRF83PAc9OJflljdVg3IhKA
FNhvFgUfw/grCNsduMTwpNNwbnEd2xrMVHoXivAOiRtEFTwxY294Tp5cx+Fbc7IHco15bgX6rSxG
gIS1ydRw+A6ACVQQiTnjdxygyHB3nzG/rt5yQWjHt+5cjCNtuGYFM/NGU97TH7/WwI1jU8KDtC5G
DHBMwXZkgwZfYZHoZi1OW4yHLa/l599BH7n3wu/NQO5CE8UY1utsHtrGcOVztMXqxhh4ajopqmm0
rXXvwS2OGn24fmRLnumr2Fe0eaxI+uoFxaYJhvsc2NXECQpOtNt/m9I6YVZ/zljfUdAOD/Ku1Mjk
1pioR/B105W1fLINcO8IoO6+0EYwEhz208eaq1gecOvB/IAlBYH0YCxzHckjxMUZLE0uyWFIfVlM
YXEn62ZTHB4s4iF7kJox+IFhNVzL65o27NSFrP2RYUuMxGtkDrChFeSg3gXuC+DAjwmM//b0SxAX
wZPQHJ3QoknFJveZYs06zAKZbkH1Om75DYqENZFhJBt2sEmhnWzKsUHNT0d8M2bmJsIHMqAdE8Lw
1mcknd9eqo1O9RUFsj6Vq3EBmQ3I8yeKZjFdczwSDUBBQpltvn194NQy5A1qEeB5ZRKlHoVc51jZ
voQXTMcdfxnwvxAn5fP6vRlKiw7+za3+StevJcnqMOhqp9tmyypCdHZvxv2LUSb6neE9QLeKzY8S
dJoTMeNDBgq/nt7fSg7QY6WYwUjsvOhrcxeGLXNYnM1QhyCtddrVhY+NIJ8TQnpBw/bESC6/0d4Y
Z9pAtgbviVhqz1TklpC3jUjUiN1Et8JmeG2TCay2MSNv2HAStq0NWJ4UPnFB1siIYCfiIv/z1JdX
LErE8JDXIoX9Qtt8PMlvxrzHtP5xg143dLkj+80AhtaLRxV5b8oSkGU7GAmDrddBnYuPhLWsuTZh
LbkVMa/XAVITa2tmiPUsN07d5H6TuymN2MX0O5zzbYBGjDDWBG01IRVgHoVSM9pUpt1G4XtWHaLV
5IUayDjJ5w84+UE7oTOKfoVKIZ5Kewj/WxxP0jkG4SIZvMBgz6JEKJKVzE55auOlRr/7HcH1T+3m
GyZ9/aE5FpdltbnjKjC5P5zqm4llTfPZYWMlGHESFDxasOrY2W6F4fODLPVoLawiiJsHujBcBlzT
5w3vgFN8h2DsZVHY4NqDTcBjljFTL6bMrtiXQJ70K3p1pO06ebrY05ASlDDOce+/Io23Qxnee6Ua
cGk1f8McrZ+lsOy/rIZfJf4A5h8vP+1eufUsA3O1oqRicOznhY+OiK5OujUX+8EwV3CWUan5mQ55
c5R8RAjqENIG43Sd9s5JAJGskTTwi+3Fju62wpIFT4WfMWGR23CmnySCs+jt+WI3zff8wAcudGfX
Xx0t5zFlFTk92HyPJgcdC4LYjfEDpukMWggoFpu9XWx5TEin+R7dhyZ50MWjtXXjF9cw6dyiDnp1
Vl3NS1BskvNz1yWsNF1Kc3ZOtPXzeL+xiVHX4XvE/OwVXHBxDj64K33IFaIOJtGPWJvRcP65uKgL
C6IOmUD75Rl5J4Ovep7uTDxXYXyhUlOguHmUryqlMBz/dbpCmz5o3QEdsQk+iszQckDyY0422ldt
Vwfp77AHg7cN6l6Rf4npzFGdQolDU8DxY6X+6s/VJl8hh4dwU5pOvpeZV+5UEU13Gx4ZZKZz1W+4
TiD+CFNHnBXH8znHyNOP0dyYXXCbSMcX+BbI008iRVKEgEPZW1dENJLpFeQ7NBpCK/Ved1Pli7Ul
HnpWMCSeO5qIKQNrbTa5/5TUGpltSo68pXlSYYdD4WZRdzmBxp5m/zn6+LpsU0w3+eE5XPbkXdIT
LPjud+1eDoxmgFAGAX0hAk2cRfHBE+x6u2KWdlLPd1Ya+lkmnoWXRp56g64l87hE38WuDnwHop4z
ZEmp6h39t1onRxrs6Gf4hV0Hewlcy2qeLili5X1nik+ZSAfVgOyO7lbt2VDPFVWVn16pH/PtHWJ+
SL3ymivsn73dnUlZoPTFZC9fiCZZccvrI3fSWIQnQCYIsy8KO/gXogTDUSoDBYGpSokvaKxe2ftP
Mppbl+CFVYtN4PuUiq/dufLxdLylXANQpB9MwWZ0GDFmhhBsqlEJJ59ehXFD5BibbmVcqVspJ56C
RAykOmBZ3qKC2ZHhYTioGRfdQND3VABLnYAoQGw3C1W7GclkYUK/eNhXC2/GZAzGEMDcfwftrjnA
wvBfC/0g4hzZQ8M3RuJkX3sd614T3oligX5nR+n0+fiJ2hVorT4IpFGyQ1wbxPRa6Dj5ZrTSD5s+
LvJwgBRaTBZYlZ2Sc7vr9BAVc4PGLw8459A9noF+SJhBsTd7herBRkMR+v7W63mN2+CZWEkVcYaq
4gL/HKPSoH/rWQewMKkXGXID4+PsleEc1Ya2A11QduX5jlUKOYiqkIv/io+SsUXRAP2Z6SBTmR9a
QZF7LUKxX49Tfa6ei/rpDdPRO3UsnM6EOpKHToMYmTMUQt6EX7nIRPpnmR4fcCJngnTBydLkmOw/
Hu2oK/nCLQgC5V/22L/DdXEEwVoImbipSbS8//myp46wa+AM/GlImRLDNqCbGWMh5Ip807+3cXlm
peB5I8iyTo/UizI7YUSJ3lyYqMe+MMHMgw6v9xjhrTgDQBK8CbW0mEWJtNevvk7wKRC5o1hP+7iG
EXQMLgTkhYBB2MUJT9yRMPoVWgWxZ1zc9dpCrVH+ec4IRuIchefb+8/jaMxyEAkvWBz7L0JIuWuD
cY7s92s8H0d2KOJtrJPEHE08JWTaPMUVlprwdyKPXmNRztCfMQlYvIMbtv7uKuw4+wD+aIBfi9jH
gMLpsAq9XveCLSc4Q8LufBgI/0fhK9gIN+XFN86HqzfOd0Ij4ccwYBAhIN9cJCb2vogjAogGiCO2
xe7PCs/FEly4I/b2SG5zX6NMecw5tihqVhSBnhD2fjawRTms/952Y2GnXzo4UlIuikT7f7JHkTpN
5aQfM24qV+zFIjXTIii3+XMvEDp+sag/Q+EHK3iQ8Dh5jfNuywq8kpYR2nYMe1/YLC3fzeg5LhjS
oef7OBr6Wm2kJWLlR/3OK8Hudp67l52Ov9ACBrgyGu6l0gPZuU/S5IthFAW5jgPgyxkoywttmBVQ
e2vMnTCn4UVZjhbBF2c8YcHCEpz7/X7V2OJPdRBGpZzH/eR8FFykjz373opImwsWfpApHJqqu4AI
hI3dyz4eNfyvYG41djW5u4yonat4SOGWXU7xtxYW1xnedgs6qsnLPp//GNAiomZxFva1Qj5i+Cqc
HojwcDWEdqTiPCH/4C32uArt5wb/SpiN6H68ZCNMLdF5Cm0MVyUbyh8PD/HLBiTKZYJo7iECY5qT
zS2fvRIEY0JPmFzsauD3P6RinBhwl3fHNTbZvv+B3YAYQl81tyEShuj4XmBRA+jLI5iwty5jVnPw
NRnw4JTVU0gnTQ/hnYtMSV2Fjlz1hoaHziSi+YBIM0PYpv9QlRSx22AQGDSxy87YbQY9Inv5mEKd
JoTbRH5J+3stO7fg0jjAY9y2ivcE98w8MFDgO8ZAuvNBw3LWPYCmYSBX+J158coA9qU4jFnzaOPm
A1/Z1qNUgdUSNwvpG5G/yRDnwzwFgesEJyMooIOxtSaoK8G6C348pFENH5APbD4X6dodF59FsoCE
DeBtoJBnVunCnVHu0whyqE/738DM2Luvw8Uz56w7EiAEqPEJHaV11RqCFhSsDJHdTKMjCLgm2DXY
VFfiXuRZUzuTWcefK/O0iq6TJ42Zz5M1fxNJbvfbzfkC2y92yJkjWP8Wc+MFJa+gWJC/spKMkQQ3
hgZu1d24qLszvkMl4nZgeMN+FAtAVUZJ8QrDqPykf7WQJp1XWJ2ZTDNL/uAMF0RHQI0tPkpA7AX6
J3D9tw8jbOhANzM4Him+l88tRlRjy35vhZPlP79VnUgC4eoqOO7Y3Tnl1YRnhG5p077tfJO1Npwi
wNtsF8muUc/LDddh92DFUQ4Q2u8O38aE2eFgctxcywx7GFbzd3VklpyJMSOkYFDYJUNcJXZplnG9
vjNNmDwt3379YuRpTMAoQHsKwAJcKwibqYRAEHLR3RNWTer44iW/1p8aHnJjie4p2/TLKg0gkRQv
b/gQmSskkPvqGPSJRUBKF0oxyvVbQxnsEUpHK9/Cc2DVgPsLrNDSxayBrXQZFM99rSFwwGqW3xNA
YJgbvHuEfU4/B7BVV2M9Wr2Z8XCanbQIMOxuZk/G+o/gCYu4PXQfR9lCxugL7PaipbH4hGBqVYix
CKMSBzEQN+K0PfWNPcydjCkMVJ38yDOJqGbJ4RSwTrEfFKE5Jo8Uo0NGtwvMBEe5r67wkWYz+B5S
/GxAk1NkwYyMnY9EZQ1uab9z902XLYdgj4N4HQOOfMFT6ZodWhdeHcoA7jTzLSg6FizdZ6jiu1c5
r6/HXsIA6gHPkRrl46WUjRwHVgPYHEycUX/dF6hDLxQ1xEvthwys0OBNXhEsU8QvD8DMlHvBSWWv
RO/PHQ0VHBiByAvQyaU2eoMPk/zROc3A7tNV1YVMzxtl/LwzYRjfKWePJNfAdsRYD6pnuyu6Sc6W
/7Ih53wWm2iFZcLgpA0csu84gAXRBg/sDIcpfdY6NcLWHA13l26tY2wycOCMcaSh9hqK+1DHRuHJ
t6Sm9/fvc2zaSkb83QRMkqMjj4c7BU8Ibf5SQOlCcMg/EBY3zD7khHDlNkB3XJXdrAnua3P2BKtJ
r/Fax426YyMaC/kgFDnAdUb4qz5CcobuInisHuj93m67KTd8kRUDpQh3M/O6+psFih374bQMxzQH
ESgBT9DqOMBDxjoOKRbWhF0OAUoJO/py7o91u+FqMJtdPsIBe97K85capL1fv/zBVPaMxpdwBz0D
MdXcO4s7xdZO3r/mDTk5lhMDKTF0h9QNVBmFJSijmGHbWjHJTX/AColjTIAN5cRA1YDufYMjxHcK
PgjhmnYALLK9so7hY0H+HC0Kt5E9WLIaqo9Zi65jlAwc1E2hQlQky5+DaBxj95UKY5tL0LtkLADl
VtlyPLt8mrrySnCq9lzvLLz6qn18p8QVLgsrkAKNNkJD/NHv6e6IWQYJhhvYUOZHLjoNJZ1/tjuV
m2Vz/2Hukm3Yg/gz+M1yT/lNzgMmeOvLot0XNBSy21tedsH+Il01Cwvx0mOk3dCUj4qR6r/Z6p0v
x7qZx1iafbayq06rhYWB28PJP84QlxxYmAoS2sOFk+rcqWC5D0thG9BfETEOyS1EZa8sn/OHk8IC
+CBsxPeicwrU7nCNI2/I5UdVNpe3zMihpgmUJUC//fs+y9/D3m2+8RfzswXFUHXNln9A1iVdVC/f
ypwGm/3V8wHf4ZbsTJS91Eprhh2AMCyEO2oD6hYfEuILWuwGexqka/jMII0mk4cJ7giCIHjmmXf1
/hIy74HFSnLbffsYlUjwEyc55AdoCgoLFRwEDQJDiHsEAv6cc3dnzC5jupaEST+SfrXgPVEZGJAc
xUbf30y/ngE8Dg0QQehhfUOmU8zLmDBeIKFr6Jimz+BBPuBQP6EB2MV+uUrWCn3JCIDGx42DgccV
Y1pG3twQEg+U0hjU3gNYZg03UoU7dmNQLrFvrfBDhtuE2fmspX1O7qdakIOeUEZB4ceXn3Sdj5/P
AG6k/AOlZ9KdFBQc3TI7klyBaS967Z/Lj0S+KUOoyf0XCwxWgBx1TIXahf38ExSrcsnsl6cVofZ5
zjhgTM01y/3RURSu+4sDceyNmVhLYNq8w7BUmvANrzrsX6N77ZnCgCOok7B/MkY5pvk1fk4fg71a
eprDZZkQk4XVdLPQqjOXK5gQkM58/LqqEnuil7GRDRfxxc9XXN2OsionPKcACs7Dq5cDwtdSMfOt
ZixOTHWcfh5Xzk89Md4jfM1n2Q6TQVaaCPcS8g0xBaTKaxnjfsZNIk7xmwEwR5t2mwsCmkYZO9XF
br/Su2/dGB6xODI9jR28Aorpo3aAmC4Tnpxt4GyCPl8bs/LHA6/p58sGGZxfTFP7E3mG4d6v92tF
0a17myjbf5gsTJPHCPQ1XTcL5idA13CEbvLPYNXCIxMItvWZ9FiO9XMoFZ8ytDSc9XJuJi2Q2XlM
GC5+JrZX556Gn9R9kRbDBsELKcEx6ftt+WBStAfK7D2mxXJw+SOkkF2Zj18wXtDsh8MwwqFD0ILi
7T+dWL1vPVA8JLUsAfVXMboci5HAgMRbznogb4kHwfOS/9D2id5S+HHltH2igxU+XCmhXuJvNwFN
YOKG8uIPKjBcDIdE3oPokg3XdIRoowt6CFFDDwmVZ0zFZxlDk9ggvkt0E6JBFj5STwYsuAkLgyAm
ddU3FiWusF4Sv0L0Z7gRjmX7yV+eTCD69ZfwpHJVMRygFRWfF95wwu704xJ4LDRqvfOvQRMGc8I+
ER4b0CNzuqX4jPh/EuJFyqv+9+rBEMfpvN0bYwPvJrZE0f2JBzI5X+LBACfHlXs4Aa8iqVOn0YRu
WHOwQNnBqORNBFMIBEBouk1PWSJtHoFTE1fGWsNL/8uCnXQEeqH0CjQWq2n/8NkN2rtn8kk7/wGV
WeD38vp5wvanvZBD8df0sWUEGElxcC6DCASOhR7WKfN2wBXxHS/cO8NPMxffR/eDveO3jNXzdYCV
Bri4djW5a2s3MneU+si1KZrk+e6FUTEEJyYiOBnT8TG8+DN2upDO7ANTty2oEVBAcP8Rbk9vYVPn
mzBOdspOGHjliAhZ0P1iozGRFT8hXDixncQ6AmyZcQ1tyjbDy6adf9wWS0oKrWnCHObj8gSEizih
Hter8JhnU6bfF+L7+1yEjjBMRxBH6YqHQDsnvTbQrsMdsvmI4wk8AlbQOFEbMHIT+XNM7DFqXWep
h9PfjD4QZTma5olKHPaVkrMIS82Ov/m0iAwRZ4Q8FBCcxLnR4N6u+yuhBCsM+yd7wz72Pt61H3vP
ykQRpHrCs+lfWsYTPd4frEA2UYZCQOSZIYX/0+zVZGTpY5hKPoQYdwbP3UOsXhDYXPszhdAJfSZC
WB43OUjdCeWCs5d8Yleg3kcBuYrhwCVjjICpicgKvB9EMKGYhExEejhGAuc9QLv/PmpMO8iAxJWw
YURGSHfoWsuIrO5rFRY8bsZ7xk0OsYZEU98Ppc8QnKkKBOjlk1BFaXlfJDPrJOK9L3PxWb7/76Nq
gsXgpDk0BwkvNIBBMjWQHDOq4LaCkMk5e6/E3SZAJ7wN3Z2GOU2zMDFVYbVg4akxNhQrieIBW/u6
33vj3fgLwJmiiff/MnOi8IufAwe7O4+TxLAK5Y1v+sJbTZ6Kn+ymWMJ/CZWpAjiuOPFS9eeac/oS
VsanAwbGhrNc8q+7PLG9ibfUPgkPog5tqvit4mMpoCyBlid+OcRZ79R7X9y5O4G7fWFytysd0tEx
L+KlbcYbTFFml28aHxa85zgNovF79t5d5o5BrqeEnsLW5906J7Ze52xWgK7nzy0/CsYEjkLYGtTH
+ojiPUAf/+fi0PvxnBGAC60E0VnP+Lt3v9U9HA6UnajqdJSj8F24akTeD2NcodKeMvZOYu8V9hcq
bDIaSn2qQxNmxxqVJckscEYJa/Q/6w7RlwiwFzF0slfM1b3qlKMOT+drOdJhGbxPhZ0vYaY5i28h
3fsXCmf59Ui7BOU1RYbNmPl9AjsiiOX6rlDJYb9BauMp5kWabrXuo+B51b/iUNgym/t6VPA6eiwU
8u3lJmL0hEoVKvZXMZeITytHAvbRabR1h6ilkRAKdnOgH+jcqldCUxE5k99CeI8fC9at29f5X0YY
BGZn+yC+DcmbSJ2DcvpdnP+5Jwi/NMXexn8/86QE+FP2byNnsdgKRT86fNC/MVo5LFTEmzBRQTQ3
yvgOYt4W28VWOKeA7Lh8avst8hiEr4QIa/r+BsJSPTAskY++IMXGq20QUpQtOLCrf/3DBK1da+s7
cKxDhBhvWS+xL4F7Zo2iapyJusC/YIm9Ni/eh9kMKzmSXsANgueV5HuwwXCmufWABCy+rCCDtTkA
TBH6RIg0dGVjuJZY1iO7LESQMDTr+I0iBarWXrtPhuVPV/68Sr94jXuMVYDDuKz59agVsRmGzoXe
1vKwyu84bDToeFuwuRzpEfkVLKA57CTF/nwhKUOsQZNLKzg4Pq8KqMwkOdEMS/wI9ebTIaodkZSR
jZ4UDjQR3/ADqP/xnkBW8hfS0i7qk8ghvWOyIdrNgLuC1Yu89xUiSu2oymMalhx9hzJujVDn0MSA
o3UADQhyjEwWZG4XNw7ScMVO1Dk4lxxN6QDScI4YEk3VW6m6UGqoPWEXCf4aiy89j3Nf9wS/pEsh
oaBgS0/PATRoO7Lgs4q2942ktsP7DSaDysUJDXIp35iMIBeFuNMFjwMC1xFQv60+nSJyZcABLOeT
zhtgkQmb1za/6WjoiUrLRR53LnePq8pxuGljlWkCIipX/n5i+aT6FYOtKXCAbISnJM+FCAdpS6BT
KFLib2iiqNmevzqi6l39yy4/u28xAKCmQULrJze0UI1/MUYXIkQBmBmy/egyZBsIudGXdbZ2wxI+
+ybBBSp8xB5m10O/cx/bZI+grs9ps2xLsI3fvc3yeygh08NdOci1TxeCOcS3cGW9X7HRG9Wzd362
WHSQ+a8N4la+MbPicad4hJoUXdjnwT8g5Tf2i9qD76qlHvxXTMWFx4MYIjfI+860WQYwBq4WwCtA
CkAzXKmbHoEM4BwNV+dKPPN+L08x+PPEPAU3Xnuw5jsQR3lYO7yZRBSOsaMKFt0NAhb4RT/tTaPs
OOaCR+IyvTV2+rb6sWbluFuifYBwgGQ8v91JOGnggsK+9ZCEpfNBz7zRNX1NH9+PDE5qWKvCpbQ9
M6xOn+MLYA7MG506L/Nx1Pr4aNkA2JuDYniqHhAKXBxikAi0uhPmT7hUX+bMWyhHMZdzbzdJJI/x
JxG5ZKntsfUEdO24KIsUBNMVkStotzHt5D1T4pHd0/h6+qI44haCjPImExwcokh/32BuA3X5CvcM
zqynnCD4kyHDLR/dGXiy+m8KvzEDXil6OEK0tz1osoK6WAcdDKAcVJDovopyNvSbxYMuKcjPFIr/
qj9RG74glzLUeLnQKV9pqLJHV8sOxCWBRjBwk9+SgzIf7Co2kkfIAL9H0YOEdW0E0jhaDwo/ypkD
azif31PqwXSuIM6hn3w4jPeScbKKMe6UEqqD9077MJnwdNkppYBkaeCuqHVwtusZ1rF5Zws8eEHs
XO03GWu/LY0QLAEzhA1gtgcaWgS1p8FcTkHu7DzHMI9GCibJURZMFBSoKE9HFjU3bEf/UXrxMrs2
I/g6mOXBIGWCaC17xOe8OMpskoG5eEe4MUWJ9/7h36HsZQgQ7ETxL198ET5WRjBjuuFrmeUiPANM
wC10opG8TOU6MQ3/AlhDyB0+scjSpq+JIG39/2EeFFxCjwKkx5r+xM5h+BTxVnAMj0Ckjz3ZsrNk
VXOjt2KqVZ6fBFn3vy+M+UY82YsWMnNq8ZeVqS0YV/cgG/dFxm1SCeyjDPrHpBMjIdxtlAdiSP9y
oPiS/ho8mCLJ+IXiFAJOxRkHbJ51bLzPHRSfBJQNBb95hNCkeHXsRICNVykQLnSeeccMP6P5KQDL
OJnbN+uYFShEagx9XH9pA7HSi0Ja3bp1YYEU2zj2OowAS3mRjZh5gcDfcPcDj7r8FNPGPzkelAPd
h2IACUMoHvgCzQ37/OiENSwonh/MN/+j6byWFFeCIPpFRGCEe5UHgfBC8ELA4EEY4fn6e1LsXXZ2
ZxgEUqu7ukxWphXiaqkUhqKkNZnQAcCDVlLTscImjCxO3kWPAtpIuhfH0syk6XqDwl7DyTVxFvM2
NUYMbn64m9BvvZ/PADIyVa9WlQbZGFN76BJ9898QE16Hctvb+zh2/C3j0aliKV9VkaMerGF6CKwa
6258bPPtSEErVUseBK8ZnWOV7wGaL+tIcG/bxNcQ2DdgcEHHS6mkX71VBWKSNZ4KYjmKnWdVwGHP
hHgSfuwfT7bCWh5OJdx7vOHwRj2YXkJrufVyrh4pj1IDjE+/PtxnHMoq7HKORJBNBMK2pkg14WAm
PpWf+mmIBVLOMYJ3mD8P+uzXuGyAT8T7b+w/zZN3bJNZu2ybRaj+mHoAqEERVtoX2mQ3dI5PNu4M
AiEDVniiTPvuHTpU4MVQ/np2edYAmAuLTrBTcv11HNa7tGNA/K8g/ZgF6biEBOKK+zWS+gIfnAwO
7rq4uNBoAnhpoH8PA6rczhb67zvhIfGk88sa6AIvFgmPxSlTQOeGZCVJkNzuiV7SvBdPoZFwwAWg
tzttP+32VYK8i85wCKuWiQfXwU3DScmKj+BV6UU1EEyUVB+iRRQl2WTsvOdGURznzGljJyrehlxD
jubQqmkH7emQnylw8vPUnYqOa7qgsty56VV4hYr5VOCUPKM07/RQZApiGTkgCQyyy0AS83bjyO8F
cQoe9GzGC3mzU50EPGcka8yff7kz24kJ+QXyQnFbpzo9Sx+0/zb7Q10HT+iCSm7dfLb43e9zKbty
UTQsxj5ylkGbn9oLMVSpNJt9TMRLOOMDgrgqev//GKqmqno3L4SOBTKKXql1nBjr3SX4AhZI/9J3
UP2D6gM+kbTq4+C9DJdmPej1HFiAiUOLYY6OWTAtYB+WRl9VfN3tbZOb9R596OvgNP4yFtcfJGAN
LGC5XvaWS+rLTAtvfWyv1xdrve71lr2oFxzMoDlgWhPiB9HL+iIbDj7QoieWYXrHartMCImr5hRJ
tZ+QXpXboFuN1uIQebH+ju9r6JzneDAlyH45+gGeWrOhMelzQ3lehyDKxhB3eGZjMgMWi4I9LRId
LYrMLN6PYJ3QYkGVmt/gjXOQwPD6XN0Q5tuiYqGgzZShEQ1cj466/iM64UbzN6Ei/jB7fFs3O8Qv
aPlF/ycupCFJE3fv1hT1F/5q+ELIcLncuGAbluBwiN/LDHfZ7PXIM8RiVVGtvdhUvR1GU2I2dtJ/
qn83IhZSao2+4AwAB1dENp1DT4w9IsvS14bbARckToYtJskywCvoMGsgBSUg/gb2XMVZkeKehCF+
wmaGOSQYYoQcpKmlfpzNGyYR0BBpKmuS/R4LIkZGk3XSIYTy+h7jqt8vfiNLQ4IjbVqy40R54llT
lKbHFSgweVrehiIRcZ3K/ERUp/NEPdQDf6C5EiyjV/MKB9qjSWuEiC3UmTBdVOn/Lbs1guFnqx6f
w3QoHT4tEfT3yMoUsVrRI1J3LoEwUTSUNxY4+HPN3n/dU90rvweAlvBWj1vncVo9EidZU4IEBrCH
bQ1zWYBrGBbERr6PpDs5u11IJ4FB4057hgwCfOqQze2nbNZ19z11bo2q9hs2TBJZ4I9JkKsVZg+4
uwb6lIItONUX+FakXaMkqg/ebhJxRfAg/vje3n9wImYmRKYk79HXrhQplaAvKKKtF1BZUfqn0CDv
A2obnsbZPHXLJZYkAEe64LVieH/m0pnx+g4A21JFknF68D56t8IS1GKWdZw54Mh4tzx2rPt8CpK6
W+Th0RK1lR607JqiMAYn5Gib+uVslaCURIZWP9sWJMc15zwW/gkwHlkkRgSo7N4Cle3ILEDls17L
tP2vmAZTC5q4RlhzSlyC3m6JFC6ZtS07MHlowsjCyarTukHZkA5/vfXW+4KBLvOR50BHGH2liKtc
96tXarwnv58K3VxLPrnydr804aNZa4M0da5MmzYQwUr79GeElxxUv809rdZw71r1ASnOUue7LOat
Mpj8Cfe12oXzobi36v4hSuaIxiVjMHT0Uzf5xCZjivylTD1wO9AvOOcmab1LQ+0Ystayz/tGmcLp
L09JxYZnxGAJGSFpXropsJzlbm6pNDAAKCwqtuI3SmKZln2AhcYlc9Sj4QO4L0KhGzuOWV5DKOUy
AjJwOdBJ8BCsEKTCGV5BD752Zwsr2PuPNKA3a5NnAhglcI/+zTYhWaaoF1HRfwNdwtLWevlp5rbS
q4JpfnD4k5aQiCwUiBhnT88bzfRf+CNv7VLeXBw76VbBYH1jPlbJFFSCWhThY82Nj3m7EBjop41o
/o7qn4AEBRXySvQGZLxOoUmqNN9oOJIxSprXr3laPu/+nkpxikYcrBBXOHrJWkclV7vrz9xqtdfZ
ikXAmBBG8QXL/eoXUR2o7MC0+ffXGp/W2wjWABvKJpBVX6tmOHVyBh2Y3RrdPzpoTlayou4M2uTQ
rBesGxTuBT83Rm54TMe4++onzoXCHS2hDZW0v1B45MDTGhZcAMP98jE/0zBmg8YsHF0aMpI5bd2z
D0pwzgtnZUaP1bYLyJO/t+gMOVkECYDabt4AWjy6xmArlQrs2xWLwKWVG1RzLgwQ9NsA99xgO8LN
3d0+se/i0UKHmBT3T0tb3ys7CO7IgRCGZB5qveTU9P+sqUyaiBxkjNnpIST+iYBChA13A0gitCn/
yO0gHfn3Z9gob3r1UZHuhBkVJ7IjDvVRWo0PXiG8+1WrTDME+fmcdSqxu41R8ro8YCk9+CAumfTu
B2YK2BRAiUCT6myr/SO6tzD2cMc/zmNd79w+To3uWPManVplsGWw2VVm48K1vSk2AenWOeOCXYpv
tBx9wzwZH7rW91ubTNdtnUSQiJDsSYAFHb6wtdLphQ5E6x7fgBxNc0RAg1r7C8gp33wQa27Ie28L
dgSoA9jEYENAiG+GxE/RApN91XPF6R463bynr/ynjTdD51itbTTJtdU+JqQEkLF8zx2wEPezCZcw
3OcJErrs2dmel3jMigK5UTKjjLkBoYRkl5/dWvNcC5J+3qlA/k/rzX5Iy9s53A+N9awpYhcla0ne
sjZ/Tgn+hOoD/zbNxc+r2Pjam9LGB1lZCp+OtjBJwYqFkzwWPl8Syus4QZz2O4J908wOZr0gCS4I
8X64H76cLwRiqoS8QUWCi2RqYb2HgDjeWy+BZwQnTYSCcPrQuUnuouTM6tYeFlS636rOlyoJDcdL
SvjPs1veO8CsKSSyhX2fTv7i8GSxyn58XQj41SJuzgcf7+p/B7PVr2QFJpMtiwduDak7CTXPoJRb
V9qV9suqtQH3WLTEere1OErg3maXKbExyCaS/2xQWPey43ke31VMh/estIPBI0mnDDl1Zi5axk6g
RZlavWV1sIuk4q2lBe9QE+a7HKl1pdfrA622Y+vmSLmzbEZR2Y5iWRfSn8NsIUGTu4FMDwZQI5Ic
NI1kJIbRgSO3TAI5SxUfnGqgn3+IUXFsi2v793W9AgsI6zSbdy4H60MBgVl06L3QYB8fetUQbY3B
NR5XBklcaUEWAE1WdZSbF5efidFFKWSZf8HTaEzSRTKq7U14uqcv2Hkgb7dJiQPPZMZ+iMtR9TGB
pNPPl5DSVya+W3Kn00tXOWq5mPK5RPmfHnMOeyMuOp3B8Z5CNqsOOOIURh0DZbCLmWfXyrh4S0sc
mzfVGMpdbENsEsSS42LV/D7sZ7/gJJOTU6AIp69682zfSK6g41BEbaDmVgC+UrDL+wU1eesZRaBp
3dIx9/6X4PwwSA9RrZ9rIKqzvE9oaz2vt43qHadoX+5/4OXlxB6owx44xSKp6BubJXVI/JmgtDzz
xswBCKxSx4DgePk9SbHG3w2A6O7ODSOoR1VotMHg34GJQ7h2LDbPUpe4zw/LZ78K6sA1qJG4dzhb
aCUjQkMRiKmUtF+7yaFCdnqWtO/TRyf1SJnweiiiCiN4CQBPXrxyo8q+wKWdSUBiQLZeFRJPakfU
udAqiQ+olpBO66cUR/o72MjdbRFSNZLS5MchqqeXi2apI/xpdxploCgl3c11VmxAIj6AkTxOMEye
KDTZMKFTqzrq/3Sda19IYXxIu5R7VZpAxCXdnU3ei6tByHZrb6Zlo/GCFGPvVmp41EA74MlNIASi
rRKRFmOV1viBvc6ly/E6StoPOJcnX7h7IqOza4FNhZHuFPE5UFe4twd4+RX9NWlER82VhkUK+RTq
aEF6ota1/VjX5Y6IniQy5fqPCwgiXx/RFiK+iPULQVvv0wHRc2aX+VztOwMmeg/UMSkaQ5FhQRGD
CZtZsFRdR7gQdPwBQt6RNHh5gAMhWIDb6hDAroDsxAKl65VLx1KV/vi6k1tU634VH8TL0/7NFIEH
+AYa/e3d2lv49NubUY46MoFvk8sCbA2LI+Ii72YRxH1RtyA5uvVK/D34FVi5IAE9+Nejix50frnZ
cc55hCNLWyuZpO3Twan0SVAWJvurMAYVcgWwm3VpRH/YxW9/V+7kDLLg7ROkrT0aInIWYmS0kjQL
AD0HdA2RNCE9wa5LriaY9d8GOkQWv6yUG+BWaIMpmkX0svJWCZKE6Igr3i6VgxxN9VDF+Le09wHY
SNklZ1+X5KID3q20Oi/hyABKXEI/iRLls5/Drn+d8/AJ++iExmRSkBCSIzmCXBtu7HXxClB3MILP
gGw3zfJ1+uUB+WY5GuWdWIyNa3D1hTi4EkboQTzaJyVIgH91Cp2U9tYKXLPyd2WkCQWsw6LeWi7l
pNN1Tr4QETbyZ00g/tT3fxk04jV/DYCf/I+KoxgMyqUSn6S2uwFI8avASvTlK/q2S1hJ0S5tICHT
Ah+9ib/tFHcDWtoNaF36cFP34wEsJwtE2iCXdTOs/fUS8Ze1Rf6vOaAfZa0M/MBvkmEgDz8YKStI
bxGIjzx5MBAXB5uU0+Djk3LSs6NR4vpk6kk3IFrh8qvBCJVXa1S2moOT5fdIrM3McDQfHR1Omp8G
ymrtBmtCUs6EYrq5pjQsGAc/2cuyTVbjSJQU9MiQsCFhcPHziPzJ1chto/0+SwNMS26eUqx2+Z3f
qYP5Y9Y4+l9Fs1/yospGr+1eES5/cPY9eQ3UQlWWfXgqfS6IfalaZhXKmzVU/D9MSPAoXbUYHu1h
50AQwM/Kki1IZizaJJ0CUhU3EhdwWbCNKmnSQamoszibAerVcXwhRyX/FL+7qSgmczJmTaVPNjjd
w729qthDcifyT6Ztri1tKfSZtoHx6zKnCNa/7STU5YjrOPulxkMRR4kIiLQMV8FJ2jzDYCiPRrqO
k1ByJcbJp7LXIXrn+r+8YT2mcaCAF5QNyPwRvXFnziY8BXQR8I65gGxRjTATZ0EBThAFR4tMUoLr
oYgrJUhLzHZccFOcKlI/0wNFaKUKh0PeU0RedDfoWpUb1AO4qsM1/G7bnYPy1isjY5UHotfLv9AQ
gfvgpDr4F50XgkD6dQWfRi7I20VGJHzauc6XGEB+mTyzV+aXQXzkPRww09/45cjH14O4Eh8GkiOd
MO1ZIfwHeEUCvKyZ7Td6MEjkBREU+ji6ZBuXRIOkIzzFjSxQlieJph6ZtINJJ2qWIePsyD1WCTwA
pxB0BkHVBGeywFMYUujWBQJC4VJ0Anj70M8CKP03Cho1PvFIrlP+KvMGJlmLm6SH7iqeOgOcwjag
YZYzxct/Sa1IcasiVwXAvxyWYnHFtHCiIKzOVs+1fpp6bs2aJT1Kwuv3Ct1GvDnz2Kh3tsM3zizV
WIQgdJNqWYirm8RlkQ/kE/WD7ip9A3CGsdB7lIE0x7UUWAaH5pBmIIEZhidbE11hGMBcDrtGioZx
kZ/2Ya44U+OAnBU5KErdZfZxgd+l78QZF7iYfJNVQWiSfSMhiT0Y5yJMI3PddZgEY1127WJJl0Nv
p0ydvFON0QsAF3oz8kPl0gLN42Uf3mQzp4MpxlbIg81/rF10T/1Sh+/uMQwAuV3r+KC1CWe6hrSU
vihgz9pqduLXu2jDQwml3TrnkxwdYLAHV0dZWnVIbRY5Nz/FtPtqf/61QJO3IRUFLj7rW7sulNsp
T45etWFwJ1HHVB+ZGtvoJJPV6wBusWTcsYP8DUfhZD4JaX12SPJ6kp8HN7ry+t3+yRzXcFUA14Tz
OdQelBIu5nhMTdMEADmfAxgUqk5U8TA3O0iCkdwES6UEB5OHiUM04TAXaCb0WNhZBMA/EX9+k0wO
P/4vk2HKy5Z0EJBguqG9qh464bTYMMimgg10NCcZXIYayukWPhYDrlkasYCUZwmwB9M2HOfkih5m
MKf0FI64QF2nfv+bh8wxTIQMytn5ZWV+81jvoc/+zVpSXg1uaRbc6PN1Hur2C/yPyQYCGFGqpCol
KTflL9UuqbCHjJ3+NYXPuoFLow7UfXfw0aM4ioJfVyCboqivqYroS3dEFZJtj55mMFTUmicnDetP
brIZ/vj1Jy0ps5MaOZqot4fhgHWmw9kAi0A9VXcZLGnuwnD+rkoJKg2t4ioZflq1WFZaEoq/ZO9k
uL42i001lCjv6ThpVPysoUZbv+AZvAWNOQVfrGeFrLVs95QDhV160fEhw66YV6+hxzXUvdL3v2yH
cl2aurRc0FUmkJ+sQYElr4+mCCMLRli+oBiT2bEs2a7z1wbwdLUYdTa/h97t6ugsXc6glG17hOX0
+1IxoGWGd5I9XCy0pemy6TRzn8gs7V3ZPotNdqFMO4Mhi5mE7EmUmCTCxO81RtPpqTFLYcIB/NEq
x/no0cNRXQE8gdoRdZmwoItIyY6YBbzk9Q6hjFlUpNSLLjkJTErRRNK3MZj036QiE7jeuKwMjebH
gt5mIFuCJXEYhGhZbZAuDXq4IPxZPswy20avalMm0AGso7tNdg+DrxmmL1loGRhdggoiMvTkFBhN
QmaeFuaMy18r40AHFZfInoeky/8PbQ+6D7lHdkJaXtRnFOhXWCa9V4/C0APyVIwK+dkfI6sRfieq
ZhIvUdkkcYO5ISlMm6zMzd7bjmp9So0OpdQJRUlsDTXRzm5wagNqlYIw9VLQwxCw6ouuETw11Qer
0VXBx8dG7VECK+NWVzJ3iaSrJ3PVjoXaC6mKhnPALW5mi3gyrLjgb8P5pEU12cESaSGxsMwBUI1W
q7uiobHbcvZhGs06rCmZsNEcQCs+YbbKWq2n1aJu7e3DqjcJ5XkOBr2gh/mCcokxVmb/t+/B6uoB
PREpkPbwNbCQnvY0rSbQKw5ru8dC9MX/qnElyuhx27aNSBUppiPTSmNPA1HmmsATx9GqfuEFsAT4
iweGc6aMqFJ9X5OqQZv7iwOlBUxNUe+C3pE24KKHYZW1jKjUYUmxqy8Ls8sM0YRT5RpXgq919vfo
BT19jObFPzdAJpij+AsDPkKMSn1jnpfXoIL4baWfG+q2ak8Rh67qBTXnOs4kJO2CquDnhaDcyysd
wExYDYn2EyICYgPGsbekMpZQQuDXSog7ZSCqJeSDM+tOvy/IQo5XBUTWkgFXmWPbwv/zmfv+YNA8
0rqqS6NgzozXfJcziKHl8wiAwM9mdQYODQLBszbWyF/by0AQXuXVflccRz0WTi9inF+OXC4unEvl
D//FuFPy6uFtob7LwmSIDqEO1qgL4PgFykj3EqVAFRHxQvC7uRMdnHPKYhRnMVU3J9D9m07J1gw7
east15sFhnVaZKqhG7yZ7ObLDDMTeANupkyekju4bm9bzyrkV/WRw1QDnv6Kj9gqXgowUlYrM1wy
55nDpBmEohz/cvtjunU1uD28y552AoxOdm80QR6WKpVxZk4om2BN2YusXsxx2hTjzOvSRchy8t48
RZ87qT8G0RdnmbZKhH9Ix0mfi2ptB/Jo2V+mLn1MTXKI2fYsN0mmv00sQWF9utBL5W9mwckG9bxO
EAfxFJPPkVoGct2mWdW2T2pWcFDScZI9MdFrsYmN6I7UwBcIsdxpnsvlFnLrCAk015dUsoB3Fzdk
mB7MK4VvG1ez/+ZnK0DTEuVMAsyAy8dUWnbOV2H/YlecaOuxAFhE//65+XzX23u9KFr+5jbjyE5N
XpVFgE+h2pmm/8zRtl+n6PWroKmngXgWs/AyQQ9SEyKG1O3gH43+sle311SBFcXo9H+OC+67viUn
6pYZXjRRj57PzGRZapnLjmgoGZ7h2XpTKhmy7crqyOYo0fpB7FDr4kh4ycTWmjODn2udRTzMIcUF
5Hw7b8WuhG2alYR6WcEdV4CpxXRnsvKcdvvM6vx8sg5w2A01YZWJNWM5EeYHNZo+k7bDXeBv0GOZ
Ms/U2aHL3XPK/yZTzROKE+RFzLaV2jGGT5PAEDa309HCidudBWupM2U71TSqZShTmTuh6OW6Z29F
ACmlNJaILn3f0OX/Sin/MvA5jghiGY9ooTxy3pouqJ3jCrByhowZABMm2f/4DsOjghBvQlY/J5HF
kIrfFZoXwFQQWNyIs6dxfNVWWsVN+oUwukXafrHpnDZF7bffH27tfn/V3VneX7eg5QmMQbHAx5I1
6IPj4CNuQn1wMr9IK441bixNkCpD3khFiQ0mXxpkCYa/4O/tMuTdomlAYdprGWYLJht7j5OHuPPO
4W44iAJxWILy5MYk6dCOuXksEX1CzdNtIrpv9xvCT+g5bjr2Q5/U+PO8FQsNGzTVPeeilRgv+Sr3
a/BU3/h5ThtfjgUO3yo3RocxhaC0MEZn4XeD29nbCaKxGC74BGJyolSe1Gd7EEr0kcwxdQJ6yKvS
vMc6Y880dubq7vf7pLdPNigfwRIYasyNBaKBA7kHhG0Wzc1Aton7BNcmwl+tuiud/lA4cWEMGPQM
Hr5xMjU2DSOCZxbg7wWuHk2SslCxOjTgR4EjpeBqX8iKBqwylhlL8+hpO4CAIttrMADLHpxN9EKw
8lnOKML/61O52O8Oi/O3t8rV0JaPZZlZPaxsPsRhUuJIm43+oiPMDPvyifzwsDA/v88GdMR1D4GS
w3qwIPA9m92/Kt7K6qnlteoPNVhxFNCw3c6OelgxwEMCROAFejNsvWbRNJ7mNNr9bkM1Qt52BxgE
mW+GCywLMf7VbOdYuHmHRbRI/A6oeY0HvqOcESUSoLlpKDt1acnJkdNdYX2oRCk3/bfXzDyWVLYW
tBKUCNCDgGtJsmZ8Zt/B+SDMoyOyred/x2sVcK6IABEJyyvSwvsQX93dnwdb5nK0h1HPz5YMJ8at
ib5xwhKjKs5t7jAQynqoaF7RKtaDnIcwVkgZtCsWUQMXOe3E0zYLWo5xjVAah0wW/pcs0pDpUupm
RyAzvQWdRfwoe7ShGQOgEJO4I1OpX/AxfCcM2mLBN0QDGizlh2QO9B0vZz0xZTvTWpN6DS8VzIyJ
6nZITWRVXMVGJbuIRAGVWBqka9vmuX1BUqpvnFuV7uXTqnXfcCHC+GhvO3kI7Ca17s3dQKlAy3S7
0siFlZZ2zI2T3d2SL2SNalX/tznQ72hV6a3Qg7Qb9Vy48FHBowMDinuqxy1KsvRI63xO3Z3/rDeu
8LLCIlgDczSrWZtajbrs/E03Ok22zznUgZtwD+T0AZCY6bFvnFrpg46W16fzKAy3O1qi7QMozGnJ
rDjwst3YSR+wywOlBuNa4d7ypLTFvTdsEW16tK7V3g4UPOFt64g2Q6FhPME446JWiXUbFI/JfZQ6
NHrX2YhSeMtS/0C7YgfwRoxSx4B2BPAcGwhYPs4NHoM6rZmDcnwLH2t0UGlDAZXgb3qv0W1U617b
tKDQd/iGD7XsExpauTBdXNsFSNlzrVn/HNycQ/O52LMbIrxKojxH58LJzvV5jU+9Yjt4B+SJiJpK
XepVNuDJznFUmJQmj0W9YXjMBGq5D/pdeHPv2dn4yHrNqW5vIpQKhodrUKMXE6Ql0Man+2UfGS1e
dFRSPTCLkwdMHkan2IWvGpKTA5o9NswUX+06Neezzq8BFVznFJrhdaHjITpQEUz6Zx5XHq/wFe7j
4grtwftWggvUE0+QMJPNpqPeMM+Y/rObML9pzl3wrovjoIBgpHVOLbqJIBHekbK4W483vPTmBv5d
9M/t+98m5FUQT6/gA5onCOD8PV52QmMBmo2Ht3kiUUbTAquJHn9kdOAtfYoIu0B7JJwgxG+g+2du
dXRzZ24J5fsaIGloRpj0U0DtLjJp1oy8BxJ937CIzAHMae8eLLWlcYK6JIwbEkgtUGETq0COTNB9
yIYO3xsuP/pqYP4gmQfl3Ei3tMcirlKMdmTQr9YFve0h3IqeAVsEmhRi7mLyr/fEFpXlfvgumpd9
f79B+2t/aNE0UyiLGxd8ABmLzRmbBr84GAePmH2GWu7YCAtnQEzvziU+DStzl4+hCj7NFWgqOTaM
iCncorIJjgYZnxt8TA9va6wLDwuKZfKG1q7/ARAMBoQ6eL57qaMUAA8r/NJ4m2Q9E+9Apa1Z76DC
BUqhZkNhUKQ+1/juzMr66+Y4ft8oTU7W7APpW/R4t5j6eXGowUVxyDln1g2p4W1zf/GZOFCG73wx
xcT073BSl5pZXzymp259cX826yW/UgjScT1voQkL4B0X4hzfAQI6xW4FzqKrdaYv3N9CZd6excWt
k+YbdB+8/go0M7TOMcJ/ZKDqdok+EVLKeytFLgTxwc7NrX9VAIQufdfcuocpRUvY+PFP0osN28qD
MhuyB/C9nejJhxHbroFqh3wBpdNScAgS59xMJ/cOdA3ue3n8y40/tJUZ82v/xPa1s87N821V5ibW
/XeuU48/c/AzlfU1zENAHuxn3iYA6XljgSRHHzKIEwChalADR4nIgRA0n7K787ddpkUJoj4nh3I8
vSofnD6akHIdrPULLAFSUx8BXIw7crV40iSNkesrxwZ4Fuf5ce+wk9R8cDDnfgXkKvIgM5q9qYv/
3djGAC7SnknGB3qOL45AAmrnQoNDuxzfu9cV6ibIzO2wUZfOCUqJskPNtjiCW+TMJKeQnHNAGb0f
3h719ONDAmApcL6MD6din8kHzyH7xX9JO5dJlV1xbkCD3KTUlODZRmkiipSKBxagcwjIM6/PvUeU
a0DS2asPE+AqTE8YXgGEFKD3hn2Fhjb4q+az6bUHL82Ldmhk5YX+ZcTKiD+x7OLv4uQ/AKl+Taq0
32GFliJkWfP+Cerhl214s2+D5DrkmZSPu9c56fYrrCDIGl4mlYJXBtFAu8odWnG0ohPy+6U/Y05T
MqzIOef1QZrIPqWQVQbHtMGPJcN5vewjA33t7el7qvo3GA2PrnGxXjgZJ2kjlaBQO7gVyveksj9m
Pe1dugbaPSwfCBJT+32APnsBvRCQtAouYr/U2s1PJZsrS4cFzNaY237rbSfQBq1pMbtxlMmHXTYU
Rvco5aFbTZQIySD2Y15lHV7pdqudVvDjZ/yDbDy3CKnZP7bDEploWqPhMBJRJCMBby2ii6W/70B9
vxydWPdxfn3p3Pr7vwT1tAE3nfuV8wtMitnkMoadJJ1sqXdDVu1gxVnF9fiBoa1j+UHoog1MjwpO
GCD6qvUg0zNFYIT9wEDliTazp4fq8s6E+f/7ck90q/Rfb3imTZB6uYtt1Jxbm77FWjcBFEtOhIg9
cy9yLOGHfZ3mJQrAx2K+jZeJaWWresCsSnIKeg62c5AINIRA2UVoCTKoW11cLmo63VTcws1/U6Ch
ygnrd5lQ7+WnTSrjIRQgrZL7RcKH3j6vELBEH9YVdr3lt737e0+eOfM+qo0/XBUIL7p+53T0YTQN
koTwYBQ9VFJ2KdwibEGbp19Fv2+Cy8TuVJxIc9MY5l8ACaCQxni9xzDOjAxYvG5e/elBZ/MtAkuy
zjAhAlRtbPxjF7Zx+ifPbxuS9Gri5ugh6dZjeHDqBNotFlMVYPF0ww4DIBBKI5Nf7b7O9evwgrQo
nCQoYpYnijEppHao0VHt3joFvMmaxSTdVYL6zYFO/5XYZ2Yj8IMjHTeyMneyMTgx+xY6X3gzIOAq
t9aDZjDGi4QheB1wF+wcu4x0a86yL8flv3LMoY/1LmTr6JVg/56tSy1UJAeF4Dm4Q00dzcKdC6wX
WfZdeBne6HUbFU82WEVMPzME74nBLfYeLGgAcdMX9Mm7gpVHQns0I/3SSbov9ohoNj56ZXqxJ+cC
MnOzKZO8XBfzEpnuxKL3dDadzQ/ze3fPmYLrYNeHTgu8w0WtgDfaaKiBcPdQCCJehAqgIv6VBPRE
3d4ubpA97nFoNwdi1KTNJNxBA4zsCggMq76ovOHciBGkgIwayDYuDhsx6TVQMSScHmu0hUpQxuDN
1vwkMZVPR8UNL3+VNE+dUlAO6tzrovcGrwk5bfdBAe1t5vvJxdmfIUqhwkQOcYPt/Fjk4Bnj4pzV
t2Gy7s0Ss35Lv+v2j7UCNjKhY21jHieVOR5SWmNZI1F5/KuOk4NzsJ6AwHCcyjDjQossiapX3cJ1
AFdYA+SQuJwDENEDeLKPvanYVRouQHnNlvvFrnWKLvPTHOqedE7H1eAKIU2GknmNSshqpXBhvxwI
zqBaeaZeacyShPuujILs3vAhR6fmmaPz2YTL5AH19ODbuAx2XMPGzpnVq3NDEuHiNm6kZZALbSTt
BlkBJC22HU6gNrmP2a+N5Q0uMjIXCHRevQrYZ1jD0FwqsB4wdTZdnpU9GFc3IfP/MpMHcKVTmc5k
9016peAVDdjwG7uHV6ZJE0cZb5ndIodApbVhLQI1QyD6PEQxehan/XL0GSCcBN2sKKnTsBpVV6+T
+RmmvXf70juuksGGruHEHL3sTWPTurZmQSG6h8+QnrT+oZt0Dfc8nMU0tBWxwFSiEZaM0aJGTTqd
G/Gpfx4WEZaBfht8D1jhmVlf0yVYIbFw4dtZvA0+jWvjFN6Gz/l5+GJFhzX3Dm/AsV+DYZLMYABF
CEIdUDcXXVgjWmmYQn37dW7D9w6UEL2VNKxh3IdQqMzv82N/M/k0Tv180Tz2j30UJSDOnkGGvFny
lqTjmyVaQaMLX6d+rr3nDHegDAFM4GVgBfRLI0ZKNN6H16JpAOcOkcam741O3f4xLHmX+SWE22B9
RwT5GObj3fAYlejygv0MvNPHRtPnz/hLiibkMynSoCySl70nmIQ1nPRMTK8d2BLqPLTpQdZJ3/Pf
nY98lVo15IoK62TIWCZdWob7F8aw9jcDbTqv/D0gRfpw/IuLQBqCbZgP/buRYkUGmZs1pcWBtjPO
8+WiTXaGT3TXS7zUh/YdcoZbEeKHx3AW1AH69LkDaQj1oTUh13IjgQTJf1B3ETjGc0HrYEQUwn5w
6tTDi7+N8n8XzhbZRLcY56aVgn2Mvs1HjLTU9Q9KdcBmD3rOqTdOAMLhewal9ueiSOJFl0AZN3bX
LlKHfGlqv8F6EiHX6RPnuxLSDiiD4CaYG4gQQaK1SuFh9QKDicNMmbRgVeBxWxJZG2WY8PXaaviH
MKq/7/AGm9VmhFHYwMkJDzCZqI0JEJ7F8hwbrKpl5aWn7oqTdqOdd1rwnrwMkqRiZvNKlDL2pJ4Q
594YZhbt8QI8PgrH2a+Q5uZ7MHQv83KjJZS9juXKZ+Scd7Ad8FI+gqMN6KTwGdiZNybHPBf1/gb7
sJp1+W82gSr+CZMEHFicJvQs9ptI7m09IXshoi63n7jbNTE48Q58Xybh7dD+Q+n4BUMsrnD0N2sU
ApKcCiBeo8cIZoPbqjR++3BGssnui84zQAKLToA7nDs5i8CSbvDvWIriu+kM470ASD7LmbyIgBnx
LeCYqNqP96iq85FC+u16FYS/aGZZXWGx3ZpDzrKw4JvCGETTFLmT9m2VrOohb6BmtesI5cDmrPsd
8wTbPC+c2YXxfkAXwmN1Q1PwA4h90y4F/J6u9Gv7NCDy/YUacnJEonjuqQcA2Mi5+Wi/eMWCtole
wb93IJya8p633gUvaVEO7oPXqDq+kTNIcZ4/YYHwmTR8iMcbVeZ5NHckxX3tl4D9I5zC7tr6QjZX
NGtfKzkRAljwSYuBktylew1x9XE0SmxkACxL4o5m8zpPn50HzFF1u4z3RG70Sfi5dWrg6YkUsCpE
jPAlMvPDEjCddwvijjrkqIQviC5AcFd2FMXgaEOtjJdB8mM/Lu9BjngptIxbOy1ZlUyyh+RDoUPl
ln6WNRj7GtgY0PesbnFAEK3ihRjTKwoLoOgfZmEjlogEMtZa+IQVj2wvqPeCQswUVCcMzZTGd96V
/YLOisUTWTVIVlEkMOwnM52lCLPCDHcJVUjrhnuBqC3w3TxiAh7flAwbOnwRO5W7IngSLpGSFN7G
0XpPrmmQ4irEDypLBQO+krcAylaRWh1LME+Ubxob873KTYxxYZWiNRHd6Tv/IPPAtkj/A/dvUhqW
SFAf8fhsPAe8hZSCAX2nZPWi/PzZfY/vC5bWZQBjSQ+15U69D4cmi5edD/o4Fh9LH48Z5FofQfkm
BgKqWVrA9nZKSgOTvnWxKh+SvIGx5JDSjAFyTlwuLGeUo1n7uHY2HTT34FpwizM/z0pGqsg0oJZg
EJcXaEKyjgv0s8bkZ8i1YLSMYdUq9ElMLIrDzwnVEJNsyGkBcBxWMqw+9hxf6rj+9k9jzvE4wEU/
9K7Tc/M+IO1vVdtl+oK/7aK/a5X778VscjXsx9PBcBgsNwYWvgZqlKNrb9a9EMD1ZktWJlaEfzEn
2CstQbvW4Dyhh8VKvPFF+B15d4xLDp+I/shd87mfVC/NXNnbgn6rtViC0L3hB14w6jvIpxb5j/dC
oXVK9PBZvfrf4Sd8yA5cV6Wdy1ngNv5im8P0PK1Es3X9b9ajU26zuOSoE5bs53gGl7iNSSvczRy6
PIv74t6B74aFvsHuxvU/IvQyfTq0n/cfDMINR31RmSSr8woDWOkadtJi50UR/RAcpm/EviqNcnib
XIGPV8bHKQIekCKN6KqDTynX2uKDFBe5btG/ND+NtP+mP/kJZHTrJ8PKH1QLzcrgHNNlH+T6X1LS
Afp//cPoOK61Nu1ad+cdVuki16/3a93toMI+4+M81ua4Zd/haQlR6JIYjZYOhNlzcY6WoVqK5JC5
HZaGCAD6+yI2BJVgtkv3O8mHmyjPbOyyUHfhISS9F76iNy84BLztc2g0n/GJPfTp0ygAFSYW5jgz
aceprOnpx2XGOhRr1pHmqhQ3VIHw6eYTsOSrNlEJ5KIwvs6AsSHIR1dUh84JAR6Vu/9mJmRmuO+0
cYMBa994I1gDe9qF/ptWBZb1wjr9+4+k81pWVInC8BNZBQICt5KTiFlvLHUrKqIoKOjTn6/n1Jww
s2cHA3Sv/qOqW7S/kSR44O5MdNp1ZcAwy5xp04dfxbjLWC645vThlfrZvYpdnuJH0E4SHpMLHXc8
O1bOKeXTJnutzvBKstilcI09ufAsH8CHgI9EX3AFTZuj+Teg0+iTvqbyfmsoHsdfMBZUcwS/ED3q
lf5zc025gAFOw7v/PBKAXGiWPh/E5Qpz0+hy1AkYNUSUokTj7B6M9Lt5/Skkcg6GFAcQKUtHKOuy
Oj+3hCzEKngGprqz/SSrh3Mqsplna0vhGUnQdXg9YkhQdKdj+ljzGG8oncC1WRvQJ9i0R2R31ZbX
fGbNQXX+gbBccY7k7SGQISiP/TU779WWjoT/uoTzklXdE8Bm/IoFxEtiNRlNucOtRxvdOWX3Kp3n
kXGbZPDhNlSd3KcigTzxBRnHDAIhLiREOY+Tbgqkoomhbzms9Q54LcgUoouqGtP5O9qCEpC87AK8
XXyMrhx83wtuo37IhaKGX0SrMPtcmEBeAMwTdtAad8SUqp+onV827N/NnpeRG/iiWyLI+bX+BzsA
b3wCOlPfC6qN61rEB29l7/rxIBU+YJv64fpIDSCfAUTNXNhFDWQGE+6kGIuwDzYfpjq/TLIObXAd
whfaoURz+ZpXcUzh3JZKmUQZ3r/iW/MUBxmhqixQhCwSz0FGQW/WZvpUObxPdKxSqVAvygUmXu+a
vJIbOQPXQE8JV/DoeBl//V7MuXfDN0VQqR/OwTX+rfrJgLYX04fSYLH1ctQsMts1fBF64023almm
3ju25Nus2CmuQPC478bYv64krvXWBPCBaLUnrDr1rrfKJwC50SMTVrqnTeUxyOVLse9j6hkDkEWc
9hdQqHW7Y72LZWBFc7jNmhXhIf0bi6FITTIAT8qoT79zMWl35URf3cfFb7gqGDF2XLDiTdqU2TPp
pnLMNawIXUj199jcEALmHAc5x/o4sS0xwvjI7kKypz/TIlQDYpmnRN0yjXDgfqI1vwyJ7BL/YcEM
ByCj3x3emKjmrQ4ryb65gkLR4Y4Kv6Hd/WLRKXbqz8sJEgEwk3YBvgUk2jvw3HgJBidTjC81DrSD
ucI1SJkz/dwEt4YA8RHI+B/XWSswNS55mDNTuCGFW405ihRjyE8aTD124SmlvhxqECsa/8QotQNJ
A2PXCsLUTtjbEXQDEIiPk+VUvNw3PBPOZz4HQhmG8elE6DnlFGYWrajgFl/2ORapbPy9PFXREN0s
QJGsunjfyWUpjQZzcJJJR3gMbgm+rxDB3P85p3ukLOsznf7xQYK+N374v7EcdOPfuA7r8DeVsic+
i+0IBe3xSQM4Mx3+Cp37TZx4aJTa1aE0eiz7EzM+01T0iM5zMQndwhtuqy8WVvga1HJPeCShkKBT
ERj5QVeH0ARfRsI0kPuEiJIb2DpfNs9qfIm0peLXRzm6ZG0i5lsSyUIKrGdNcCPQvIvv2O5U6iHv
mIa5y9IO4b9CgLacyuk1ljwj4VFlN0hoXnBSBs9xTioW9SC9qA77aA5SXhPn6b/51fr0sKON2Tp3
799q3vqsh2RDyEGNbFvBKY8vXJi2PSwmYFJCkfEThuxl7Zv0KkjEEOWuMtZ5K4R0i8IQFyqNW/Lh
i3b2zhVyUKIXhVvdcDideRkCwoScZuSFb5/0HW5S2L2AWPx/RhUcVy66G0QvOdQxYSI4Pmh25IU9
0+5EVh9qHJHN8YMYF8y0YHZqtJ1MNdaAJ3ZCS4wG+sE7LbQuDe/T23tapXdL4chsTizhNf1Rnn6H
jhLxcUokYxeVo1+EqQgxkgjVr9ZEcm9+fpCHrJNFokz6KEByR9/fU2leZsQzRE3aRZxi0u+R++pn
DNmHzgQwk4MtCDuiv+cDzNX8qQhv7vcoL4V+48qDqOcKFuw6udsNVqgcp6Fwe5DUtO7PP1wAgqfH
cYBhtXLvtrnU4qsLl5LR2RxjfcqwirE0yK6wOoJKO1TLoBURnfJPYFk6X0m54jlQ3Q3Y9Is4/N3T
91GEU2OAdEtsZppfb7BlYTljL8AeSSoo9CBuM5uLbXjButiMm/EZC0i672Z05nR+MhOrhXFi5Jny
ug01X+MAcrqumz+A8gSTNbZp7v7BSVps+gkE9uQTyL4cVfs6wyj+nPCXDHr/46aKrS5u67vd8l/W
rN6esfVJqxWuSac9Mps+syIDyeZsl3L6k/ewFxxYp82SzTbfqAFAcXCLtrHByLFm4OawTDYw58ci
hJIq59SNkyeGy92+zMUhHBkoecYUiLN4doJE5WCKV5YjNuNHThmLJejPVPF5UUjGocIV7yboG1YS
qBdODjNpXSTNsuTNB3fneAwGt85Dulfs0ml8kINLZo4+0c1WCeUYjO8utL5FdH6qLN+JsZZxklau
vuTxUe3bTI3FdyQl7zmX7lSjhnoBfYVgRQ2JgxS2fbYDpgF2FYNFXLFfY/VUzUyXyzQowxv684gz
u8LjaMZ3uu4LZzt+JEXUYbyo+Iwia2Amch9gfKzEmt9uzmt88mQcIw+4cBaEdnDuCPyDcgQazDqv
ks0wBGtlC2jent2xlLyEVFIOz69AG/hIAUieYNUVsgvqE7n1hDdilQOTI0nm8mrI6anqAGCsJTa9
FzdYXVbNoVhoMwBb+Y/gwgt5yLR97n6mmIywY9SnG+L+BmC7pnNW5CnipofP4txXLGiIQztFsuJ2
17WgPjhrruFtcye+kdEY6J3hgunD648a+h+BK2heJsOeMwaBVbwNIkP8ggOV8+zHKSltSy7La8xj
YuYI9RVkD6nzNKVZonSHgiK7PzWmd2gjQiWgn4eXv8fMWDUj9UO845AaMjCwZtQGLyE95hZtZiKC
c+D8wANACbZDPNoVoJkCAOtUq0jLqXcxRvm0R6wUvUtOOe52V95xp0RytOq8cvqaD6JmMtire10d
3jJI+6xYgbcBtpP3p+K0IM3rD0zRYCMZktarH2mXO3OiY10B4MqHnLex4NjKJ9A4cNGL6b/JGa0t
Go5lgFysp8caFuD4ykzAJlZXIjLQHGCv5Qc8/npQGVuBY17+yAd+0RxYgkduh+uvPQCHhWBCnMWU
D0hDaj8VXpr3ICm2cjS0iFubB9MHbGaCnqv77VYc27ujGvFAy0O3KadVdp+TYHXj6IC9GpqYO/zK
VGgpdArOTeDyo0KHU6YiNQAuVYdvrOwcb1GAohPUXC5Iid4hokxKgcGAqZhvS+7b710fQKDn1D2n
+oge1XZ3XSuHy8KYF6eqJhnZlnQLMxbHG8l72YgmkdSRIXd1tm+XAGGmTRQrmKlxJOvrPnGvFyhm
iMF/RB4am+VjQxkIy3edFczX5YR+L45ldPIw3oDIqEArrW0zk//egpDZsuU+llB6DZ8MRLvpSS6X
ohnfVLLmnEflXBT/KzsKbgydDff3cIutbeLPkK1+5dSQzg+bxElcqyrBJUGJfZKD/JJuMPnl/A+a
kG68NW1e/HPh9NBSkbmMpZB34Sf6mzH/d0SkaiSzc/s6HSGQXBHYpbkMKvuCKGDDhUNmSSyNKC0E
WQZXZ5E/2+rPasbQajWbKVQmCmiWJLgTF6yRLugrcdsVXQCcjJYv5Njr7eScW/39D4yAkuahuuS6
pRWqZ1P3bTTLRrf6xlDZFYfnn74zj23w/tuuKl68j/Xh2ILPGuHgn1MtHgJz104C92+ym98SNQcz
+hiut+llBqzuatmTY+G6v7oEwCYA2mZm0M8kur+Il548gpd/IQZp6/dT9XDecRlbreu8rIFbB/TW
AIVW4YjWHlcL8WET/O11p7OIk1O8gS1n54XOY02puT5dxuqqv/qdahaHAz70iSA6uPKbY5cU00fa
eSISiOw+ApYpOAu4WcO17v0c3WscMyF6neilg/eh4KgT+GdvAsI8WA/WpK1M71NdJMuGZkRde/xG
31ONP1MzkpjCgQR2TVCAnFPmSaPmUEqg90waju3zM+jtlei6uq9JDRHSBZrn2h3vFD14nCQvFHID
5R5VVjiCRLjNGXg4J+BUY7M9fOXhd9zsJc6v+4v3yxou67kgA8jlCPLxl9JFcAbCtImo5OC7uWI3
Zb2qUD/D77/cC+ej3Zvo9dMDPy5ZnF/3yfiFHoYZniXJHLb2mkaAse5JsKkUrRiAdNC17ptOyY9F
XuFTHBaE9TnnvUCTzHdEqPWC3ad0lUaB4TOuFvyZx0sIYbXruJ1oZRnm0Dk48tf1uFtUcEeOHvLl
XC7al3OOSwXtxfohBQpf3hyC4jsk9VChK2rgNCPJnX+q0eDs8MO7haQ2FsPZYfwYy1T+NWFfsQpl
0Sw0D4D5xE/lqtIg+MnsxxrSLKTVffHm2AyqE26nEC7y2RLBnuyP6Ag3Uqpkra1Tl/p1FWzz5AB4
tSuHpiVH22Ab0EqQDOImVNMmvJ3kCZks4W+kz6kjt5SEGyDcclVfFz+vXudggFEV5bGy6adv+kSH
0hoKJOcbVKSz0GTQ232ix/wVDf7663tEqCw6nev+Mt+ur7RpCX4xace35Z1fyqg/6yb1+jvWRre9
kuSxhMtGDaiUmNeUhfY20uGb5nEVXeInJIrHI/HJUIrkEV31I2XyioJX1F9XztPuB4TKZL/QSKHo
JJeLm2f04jbSs0/4sfDZcLlv/TF3UqB5efyKqFIParvjUzpLJHDTfkAaqUm6KjIpi7bRpPKaEdD6
uFianDoqqglRm3BTVQmSrJGIKRjOyURkwh/CttrTl8Wf/Ax/uB+1PvIIChxfKMXxkV5Ar6niRve4
k07fRUsWF73KXBn/dByRluan7Y6w0AjordyX+8HkSeh5PjVGSnCO30Sg0/PHmYP8lV37pZdzSK5F
seD/2lTAEHuRkS5l/ZBq5PhLsvpCpxwWv254i7W0n2lTkUPvR7ZhkX5n2tQW4VsWJhk2YnTyGfYA
0/7LhINAC5AYYwhDhMjHMj4r2jqZ/Sal0MRy8389Aprjc5LRvIY4WXffHI5MO/rL/sjAPw6YeP9h
aOy44GkgLXeLcoiSnZfMFYCB8RcPAn+CHoO6+jOR5/77U7l/gs8CFBMdLgz5PzniDqdaiW3BBDVP
Bsu3Lzw3hAACT5HqjQFCouWEQsdeC/Y4HMic2AgUQRhpmWv2GoUZjJQwUbg9bP99c/r+QMz0dtii
UGV3gdkyGL6GJHwcezBHqBcgzhhZWLAwrhMGxqEONourBJoWBEyiP4h+HOtBfxeQVIHOx2aTucLg
Cg66TOVLqDfuVyKCIqJCuwjgh+Fq1Tp4I9kybFKrMQn27WfjGMBqhuj10Kx+fOXQQasFId/kAkG0
gJQ24RN8Qizx51v4qsYSReHqUeqiPtFqK6MJB6v6O2XZ6km+6ZG8fU6gWfvkF4MJOl1Ivwl4wyK7
7WpCwYcmzfYO+5OOyZ2Wxw7IgvqVgtgf/TC40b2NWNDmvy8DAB7NOmSxQ4gq/WMeZaxKbMoeMSGd
vlJCFs8zKkf0YUD0FtnAveuyFdFKg+GBhRLqeUcYqupefQbCO8cv1FRP651713fMs6T2A7yZZg5G
uN0VlssyDtV7nwOO1z7tQJjgYLwrgxVyS5a/fM60neoq+azJZ2e/8+i0IQuql5R/HznIL3aJEu47
fZ1k2ogJUoTAQuMl+X1GLbrBcQVe4WIQZorxMKgJ/H547ybQf85ZsggTpu+9e45vBoF3y6LOBtqR
FpQXPdI/S/No9YLaT4lUIWFIZ7X8AjBoDt3zbxLP2U9lQsr85uewxRDJx9RMvzWpG31Kf2Hs6e34
Makf7j3nAl0nlijyyR90CJxIRrEa1BOl8zXD56Gw7tdVg3+k9erbZIDVH5Ec2WpfsY+w4f+RpHv5
u/zpPYeUXUaS292m3evKmsHyJgKqGWk8kGwN2wxzbZLfQaScQc/6bdhrKBXdUkZ4oaCRi5/xGJKc
mA/6vLb7bmCJYNR62iVhO+1Hz1RFlaDnQWskr3kN8wmXS7YJ6quYQRmdNjoHLlvRPYmgIP9r0xcD
15y987e4fe1yzXNFIPDayckn6c1g0iDyHoyZuIMMQQpwXiRQCJ3N++ZTggZxaSCJvA+Z55DwNX+y
apUP72FaLX012OC33uDmm+qidaAhEJZxyGespsIK8vLLYe5s9WFA8YDDWzSw7I7eh8u0B8g6DJuD
Y4meYgHqh1CuRrCLe64UIWJGxkmQzL1FRaUXjwYCg7pGBFUqXTWNw2foNxFsNdhOwQ8Z7Qtiibcc
ZYYvxgECS79DPvj7Lkv6boqYn9JnyAdIu/nFpA88+/bUfwh3w9ClWCV1CW+abm0NYpAdpKHLwOIh
cUigsJevJunt2rc1hIeAQNXok7NABHcyUkNw31746YUXenz+fU0VJ4Y3OMHmNM8ZTCo6rx7ZqaZn
qkLzJes+0sY3QnrMrORc/kia0PGJOzxwpF2c+77sdEZAhfGLASy/n8q7h8L7NVwhgGvA5AX/4qs/
f3ANqOgrNfche7ezzTGbb4ZCkttdxg4BdDpAdn/uhNhL24YyZQPAXJgpeCENWlDIkHGQkv5exB/Q
HWj/agd5I08CmpTWxR6UrG7fz7aBsvLmIuSrBxHtA4QFQhFDg3SyvdUtIsQQp9G2/AFiZeYiXLP0
Gn2/5SBdU5/0vB+766atITnR8BkchJ4cs7bVoRZJRzTl6iO1Hl+2Ng0tBjPQI2WjanipDm/w28qC
lv5NS0Fi8YoSFrdTnfL48zo1eHE+JVqI2IDjFfO8zltlG3fnYlo1AkeuK2XWsPg8Z9J3IyHqGrx3
dNzJEBfmiAyFOWnKlrz7JGxp0FcMZx8h0Lx7TVafoNA/yO8Iy5OQqMCUwQN1MnLobeHQU0dtKpJS
hMAlTNP5D9CfH9nx9kDacQ9xQf2IF7QpSIB5R4TKQEHTAfXDUwVOwGSioP87Om9MwJFhx2i0QE+X
dmNiHJDSaXGRXQ8SmaXPDXr5Hw2ni/v49ccJlUfEw1TS3l9/aUIm2eXykgpfq5JCIAKjf1amr9DW
0ocwNNMHEq+cUDqi6KBj3NLBK7mv9p+l7F6T6/w6r/f51IwBKefFCMB9fJ0XwLp4aSbX9JPWJ/XE
SyLNB2vI4ApKf1+BivBSCLqccq9L9jjCA7dH3ZWAqKp9voFM0iZMl3rlbONtWqfbiCWxGilhHqNh
6e2kwMy6hRny/4TQo8xMWmhZYpiQ+6+vS8GUEjzI6tcKoqk+0tyJn1Oxe7QBFNb72IcWgw489im1
vzuEjtNizpku9woHgrsVrZ9bUtkA0jZIeJ4HI1V5AaeSe0kMkt3GhB0SfXjefbCdbwb2PUI21Ks8
HDXQ0XkmyDC0MDSRHJGJ3N16AvtHnEvM6sGNJG4ul0tSOCkG64/PNYybiuO2/b+xDqzNOZKpSx4V
wo5HBgHJd4Q0Q3oDyAR6eD6gNL4dwAlloAwqR89kYeHnEJa0s4s23iu8QdD4/Bt9ULCIaubO/0Q0
dDqI5cucFXloFta+N+TaQOBXOjpwI7KS5Co8EcYOke91fQG1Xz1HemlJxyL8Z4btOx2oGmeF4DrL
/ev4mxQbBA2oBKANY2NWLT/ginKkLKXjC3z6QdZnnolkXto7bz1bJ0gfEfMFvaSPxePNdsMG7Xc+
V2gjxReA/poKeigoj6oTWBw6N6SapDkHjQr66yZWWF/ybMsSA/HF/E9BjtNNzb1CNS/ncc2+yVTJ
Uo0RqCT296xm+kq/G2H04FXGJXmxgS35UsLJ0Vn9oTKW/0ll0IvfahsmFbSZVLbBsJu9uW3X3bTH
WYtdOveQSuNlYku71napZDV72h2yD3not7P77xdATNgBzBlUar2ReHeQBAXVEP1hzsXbRtrFeV0m
PT5DQ7PffZdSS+7nrnhEFQpz5rYWjWFPAx0hohLJzIPZpzL2BeL47xPaqrdkkzAfV3uV8yGaV3vK
CTqZ9bKWcBKT1PZGVfkDkPxSbKz1OxSA4JcoM+V+/Pq6P3DyAeMDYJZupo12eOfJFeU7UZucWTFf
ScXyh9qc5Bc4L+BvbCAl2Vrul61WCvqDCAqTdfzehGbh4kFQFGYzCPeP0M8JVLQXVQfiGfDmPRZt
VCOIm7zTliopmSNLvXxyPqpDjfgt6AqUX2AT0pHAin3NRIJYdq251ymwN3TeSTCHCwJ7jtWKw9Dz
hGYeEphhAFVDsWMeW7x3yD244Xh+t6m0U3es7gBiyPY/a34037OH/wuUL4XcYf1nX2RPr3f3GToK
1sHVGycTwgnkTs+JlCAPvixuM5Roy8FMn3yogAXT5ElJEzntC7Gjzw/4fp3moP391ogNSL2Pehi3
lANk5AEzGU8heO/FmYbjyxJpkfbXR1nBX2nTctJbmSucM7CbQoa7yRO0e8o9lFF3aDSdZReWKoQP
HwfBGNIa/WWJdTG3qjWII0CLrlj0kh5QXm03eCt4xeulSHl5hxghkP1uXRkcnr7Hdgxo0JtXiNBe
qXrEUFFWlhKf/8wD2OHC/Hs0EJm/uJzDa3znmKIkMOSxlErTZzvsagvFOyuzRkzGEXNUA6/0+ZNo
iOL4NWEiQ7hOp61x93C5IKdnpGK7RxKFN6QhymMjr99Lcci72s36tSoWaEKU9LID2eevjbk6atal
+w1IfvN7Y+pqYo4SCdWZmZ4qawRevGYcj9H3DxKKXOks4jaIq4CkVNK3zSnfKWEyqdxBvPURrGGw
pfNxAuPwx+q9Zv3Wnh6oRAqfhONOglLt8+1vc07dbHXXhLrp4Ba3dGKfhaB5ytiWaE5vVMXCGCPq
JrmqPoI9w4o2RGPyxfWvjdvle8lhlUuZNvVnSm53IHgxNSQKRfitwDDOWMNe09+SldS7ucS2zPVJ
fuxNUAMmz+S3lOMrvdpXt8Na+c5wsyx0Lgn8XuMi6Qvq1SuSyr8EV5RJRfg8IpvyIIOhXnOWzqGW
XoOfr0O3oeJw3t5gPIgvHrdogPyDTrWb94aXv0y0+D4u2VeLTF4SKhE/IlS4hHn2RlxjObWbbBgQ
Tspei8sdUxLJuHKa0yiiiagPHV+JeGKvuD0xC0TFEfbKXL042zHS3aj79Wg/evRDVBdiQTigJ+DN
y4GvFqzSrB3M08ZEWp5Q/a/1dTHVxjlX3Drfo3zgZI/KZcuhYLKd9BM1I017/AbEaEPW0nMsCN92
mbvqaOC9wCdzlL00iQSPUHT7Eg7rifa4dn+ec5n0/KfTB6DILVK10RpRJsr+GiIWxHBlhM0YXxpP
NXpQhLP1L17lb2fycjBmuLgcB+vHStnwW23zgk0Cq6rAqs5LQp69115HDyeNtwiv1DUK1d7kkUhw
nHS0Rx1Errp4hrJP6h6+4ftMO0gnWGoPU+CJM85V0GB+zQN6eq/xJ90GykTO1Bky3O/6u5bGtx0Q
8Uk6tAdpLQVeN6n87yfgykVVW015VxI6V6e87Hl22ZhLeXnGHPuyzprVsYeQtZu7YLKvMbNqe/ce
YFdsnLyKrb8dAYxIE7tcbDPmi/Z0jQejOjLX2l+xgIkH70ScuWL3XpQnpunnQpsWuzfIfgr9hOTt
ie5Dmldw/CipQz3Kxasd3ROiwEZvvKD1nCEIT1E9h92Ujre/Pum7CId447BNeJKj+WWiIzXP50Kb
mHJalMB8pozq7epBshGrOISbORXZ+q2n+GeScy8QG0YgsqT1+Yc4xNNztWUWRVEA2gNRtMOihIID
/m5Kv8G/iuQvosv2n7aQp4nzU4M55t49W1s2TkYqjl0HYWRWw+eJJROijb1HqErU7H1CMgEf4Wlo
xr8L/YBIbVShG6/23E+B7m0Pl/F999oVM+I8k94Gtfttx+AH0LxSTvqmm0iNnR+N9WfPcNYtH/Cp
Mnrqs/uJOnIUeOPEH1lGq1SJW9xJxppdyrSo4F0aDKXMQo2lFnalOPnAvh0elI2exwoOIomobPuH
MwgJMXmzD2jUvrT5UWOkhLLpqRI1OSP6yp4KVeBWSzR4OT3XwfmVGLpdAX2T1F06N4xEm+pwZzMm
EkQTXBi4mDppuMLYXDitwFODVkFKhYMQDzAv6aknU9xX+ob3nJQb033PmTQvfo7u7Z426XlKqPew
5jUDhYFsphQCMcE5lX3GVBvzL24WxlSMJREo3DmUhriCoRrz6V1kMq3pSbd1mkkb++kAQtHqWcFd
SqHIp34627moEeQARDeLUEvAaOLNv407947/WehV8IkEXK+PCMbDxvIvHjqhiA6h2MguXsEN2YbQ
tHSusmIqJRsLxb/Xd0iDnwna+c3v78x+xDPblZheR99QDrYJ2VknIWGqAnrsvRYfnsxPImEJnQyk
kl9OhFG/jyzifCAEwzGpsLiiZsWmSaoz4zITxRXNzBM7umGJjhEaT8fXmUlmfiQC1oS5vwm2uMS2
HlWG5B8WLGl3+5Warrm/sJ4UydEISkt3GgHb48rnXxvUwwLZ9ExXQ+0tZBGE1kfP5EGg2G/5I5mX
au4IlzTdhc/kkt3Tq/vmSrvZ+0WW2+dhQQ6xaZdTACyv8qjO9cv0G13cXqDuq+RKS5SIusMuSWCB
THSWtPzipnkjjYS7FZmr0nAOnUi8i/OHTwrvfEP5A9M3JwbxLEh2IEGEoBaRAYDwA/kHT4azS0mG
KMSMSA1wuULc4ydqonvEC+evhDxG4j1B2OkT+EtKgEjTOLtQhny2COWfcRDmS8GIvLPdctQyyVHb
Ilss2KV7bHxaxLvxism6Sh6OyTEKwMZGEcvPNLAbm8Q24KHi0eDIdXDOQ7mS28YT4CzFzwKrsmYb
2SWZQpx8njx7EdEnYhOE5oE3n1NQjoT7RZLAPTEmhAIgWGOXXmDMZieyH5MqRQLCaYz7/De7TT/7
ggiOCedbfdLs3x6uBEmYoLr9F8Veu6jeIcJ7plqWMmX2S/sTJsVif4/plV/KCK2XvARUVb7GHPLZ
YAeolfRYjx97aQMEQkNYcULBMNiUUFVYJ7FQoBm4UcctPAnrev44vufoMwrvB2wNosdCt8W4/MiK
qL/A+SvtKGRi9sN/7nPP69Pfulh2mCf1JS6b42WDzFrbM5Aj5BY080aLG24acApc8mSbj2uvGeso
N0ApEOHpOAz/JPAEYg8AAWqkxsKF2XDY4rKLUI9lrLP9kFrHH2e8fPgEyDogouPJfA58iOfBP3yU
BQrcbgY5/WUzj9jzJ/WS/yc9WtK+zN3nQF6rE23aSx9ZmXAiN8bmpgmrJeBBvmFfZsnho5/ocvxF
aHXRc47vvpwZ6Y0q6mb+GDeLjmTOk3oAHjBQ4TRWHwkf180A0lyocQZXr6hwA4M+WmwlOFNuNs/j
e+ymF972DxEO/bBjVRAeIxkK7Do11j/e4ExKgAH7TjVFNsXASHYukPtAmN1ekT66pe2Io4Zb31nH
+sT49xd0tAf32Xtn7nmVOfH+aKG6xnuOOrr73V1Gl101fczP6XXFfb2W+p7I/ttLR8jSIv4U8eW1
YLrAqtHkHnDivXE4r9LJidVcZmrJXQ54b0NYRXJqeC2+Wu9zhB2cPjH7ApKQuxjjXzMUw5IPf8uw
BMl7/ucpQdLAibqv26BPhAwChnLcZq8mRuBD0BUyNQFJOdV1zoXDWQz/lph2B2EJsdC56iV4FqC4
Digb8BkwLuEPFZ1+4ofyELn6mRWxmRLIvs0h8soAqcvyFjAE/2tpUKbSqEgrzwwGB0xySbl77PgK
IkMWgFbbkCLa2X2sLu7TH8x1yXpNxwVSahRqcsphzcHmHP4C9KgTnSXzhh2ddM9QShQIGqdb0mLq
Vqgz6TJDkftbqx4RqEIUwejj52GH8F0FBfkFt5m+Qhe7uI4BGesdqmAFOWOHYnaQ8C4H1YxOU942
lh+M897zxCNh/Pmwz2uIzEgqcZ7ZBXIEy3EP5SGS0AC7Pz2xaJkTaHUs/wZhAnLMmSDDzTUDTsR+
qzoQl2Np/PG15SvV4veIGI704+lU9Rree48AOdbi9qhFALP+O+FCwe4RbTOkGNUYxL23wkREWAKO
jtepgCrCDA0SJVo/u2ywxhFyS42AzAykrNrha8yl8+RCBSIG9sa5/xwN3BKXeQq7TYc85cYd2fMk
r+ala9S+xv3cOPRickQ0u4mpr9U39iLr23nKJQXdS16LelYt2jXX/9YmuwGxm0FUs/VDR4OB99tm
ryrUvnFHjoPO6SMehOQ+B/JIznIh8rWq75DIDgbGPoOC4lz7fnMPtX5g9n25Gav96Q0I7YpPb7sv
1rgTz6i/VA7B+e4r7OniTGjf5x1x+xOOnx1+0ZEEDjhHfADTout0YQqVyB2/+set4Mu21KBaCgpa
QOfcW79gh4lEh5xPavowMeyczjAMQ+OADxL+YSvIvh9tsqg4Zo/G0tQh/0h7ZXbN9PC1KGcP+3dE
qPFBv0hxDcqkf9xljfQPZQ35gKvHCb81ERjQTgKZAV/B+g1CQWUukC93HEpqaTdYvP5Yz/u7gqWE
uxVR+CUq/JZ3c50DBPBcwXwhWEZUMO8gjGmIBEHXZqY8LE5nc3hZ3g+XZbHEGUL82QkA3GBl/Ng5
r/C8ZJ3fExELX1W8rQ+BkxvYtBGVDLx935XhK8fBHm70vWwxUKHU2mPAKijgrKfK/HUE2+jW30yZ
5uLjPCs8F+bfB1Cnh+2qcQmsWWI4xSK7e/EoM/yV532zJQzGuusC1Xgil0ZmEYPBPJhWRTewVX4s
KgHwh3KenHzq4Td4jw0fIjZP1YTvaj99NetFXwqT1KxE3agSIkv7C/B4juC252gvXzbmtGMiAhRC
9xge+YqOMiy/7hU8ifXmu9LrfUssG/di7pmekUJx5qS1wHZx5mjiEs6W84M6ue7UtJeR+ak7r+iC
rAG47c3p8WuLKtXJ9+1s8fgjDvFQdBQ9tzVDjcE5lkfmCzzWuXLaHVFuy8WqkEuj3FafvawlGva1
zVnm1NQ/Ugv6Hva5eniMMhCLubyuDGQZdum/N/XkFz9Zgs7r6x+w5XuUVH9d3Ft9RwQMcC7mVqQh
qBjdAgX/AKHTJ2VVBUmJqe9foTfrJeOmmI/RemfywUy3HhGeyDH/F962WFte6Z02Os0tHFT6dIZT
JR00LhtPaYHS1wjlkPkC33Lz7rF1YRkpHMzcPKsBrL5G0IH1IHc8D74cwg7viTpvvcFu8ByiGO3P
n3yzxnpQg0XLzYVhsN3cc5qlRwDL1ZodYa3wdi+QDfKUaVkYE21EUIj34vD7SQGaoCr+IAcpdUJ0
hVIcatsXwcvcClckletnRj+KOBV70CogS7BkfHqPQyaYGTp+buXG4i7pPZ3v2ecxXjZ5BkVBJsD4
fTyn7PDlBnKAIyT4Fypp8RtpWHAJDSv/vodDqN3e3My2uo9CqAfFzuBO0fKJa6Ul9WZXTdRVLzNc
VJ2VKNjoFf4XNzOyGrBUzSn7thJWA1eNH0yWzt15YLenRI0JuAxr4CdGySJAB6QiCaR11qoBn4gB
gXVctYTgkkaFhEwenxmf/rbRm4F4jfFlpRpDDdy/sOsefCuHrAYBWsU4MZfndDOgYMhRAFY2sjdt
rjj9eADZs/tiKiUE8u+z+7p5oE4ZoXblnxpv96JxE/QRe8RKWwx87nDc9HjU52X6mxvRl4LVz+Y3
r/+e43paea+RAs4TdKNfAhxMYQN5Wk5rg9WHzagXvsJzxMrtd4k5vnolbm6Fj7zCKqs8GPTwORu4
xeGdyvPvrFj3PIpVRxjxYwRgilXH0qrfw60u/Fa9Rc/6/rFcsMu9dsYIXJA1hrwHU9ih2mk5u++C
y3eKhZ+JGWMmYelWQUsZb9ZcwjtHOlfCsW8EocsFhCQHR5KEJJzLbwrS0hkul3WOeHD+C+5/HZMT
GofVbaUwtCB8QjY3Rl43bufMeoyY9VxKCINyz9gJLj55XZMqkrNb9B13k1/WW/wmWoJK7XtgPj1R
YUtRK51S4I49u+8b7scbRO20Gf1H0nltKapFUfSLGEMQRV7JoGIO+MIwkgyIAfDre57q23Wrq6sM
JcI5e6+9QhV0U5M0ZLvZJzQBCAcATZmftIL4qjBpYMjNrHWsTtiyIDzc199L0rNxKr6+nIzDzKk+
hxYCpYQFs+XiKI2aaTzuSLQQ3B82xP4NiXIvCG4wdsXIWdwO9gLZNpwMMZyVEfO0AeFjzGFAwiil
qc6NdNXflDOIFOWOif9VJD1n2zYDTRFchBBSAADI/Wd2ulwF7zm3+cLQXJEMzbCIh0b1xvicbpyO
F4oAUB8iH8Am2AM7rc+0y4Sxkct+iRrj5ZTymGnH0ydi+ivZ/NrU5zlklmYdL0pbYYs7fecNxBvg
Ih6WMT8uzX+MTHnP62oVAwJgCcJA8BwbYAtPr7YoMyoRBT7Rpj/JsIhYRPAH+1Qndpg1mbEeLhQ4
6LPozj7TJHr5velrWB/UTXKsT939bXpbDrz76oZqAroRa8BQzy0VVSe63B0TQGp8Fhe4DMMuSOo2
3vQ51XO4qqRilSz0xgtgHBnQcAVVJls+yklTeOpW/om/nyMptjPYLcf35atZyhYy7WgA6sIkBE8A
2HksM5QYzX/jhdbGq43T0tpQgkDUedsEE+GQ0Jh0DiwYP7MxP5Yc1E7P/VCmANDv3w84h3psu8Is
f9M33BEByv2JMM6/jTabj7NxP05jvrlxNLr5o43L7SBr8JC1k/kjfvo1jxtx76txFI/Bx7FvTGFG
G00gSK3qpLJ5nZZ4TPGkER5IBq/EH/BPbCAgYgoL7VHUN6gD+ErmwUsymqMw6plhZQQrwlxDQlF+
dvA296uBs+AMNRYEptA+OhnBK94lNWYLvu1h7lwAZiwKyHu5sYKYFy5Ub6UYq/03/ItkCYN9GBAI
UJnBKjeC/SokVCDiafgHHwE3FTfZ2zaB6jHPzl8hz08uS9ck6ziEPuGEUWLuw4idhUO9+dp//16Z
K8y/ud2f14QIIoj23FE4gPMAIlxaHGxXWORH0Wq/pxf5ex0XfmsSNGaXBbbqwm1/JvmLy8w7EVvr
fQxcvCHZXS7CvfoCVJMQBSOiLa9mcLm7fCNouQdidgHE/D80wvBTBCEzLrdKyIg2MTIL7gU30fsf
NMAB4244iac86gpk0QwJy2HMwlELzL8DdXNWi5KXtAogwJBN0MHaPAgvHKQF0QJkKPDS8Eky9107
Sj2CsldPH+KZHfCio8jl9DaBDHnVHJGWlO0g6pp7qhuTw93CtxzFhu6GikNMQGNHA4Of1VYYcT4M
DDf8/h083qfVImDDNXkreSVBaaoez8y7xxOLl9LHxJ4NmLAm8rYfPo5VqvdU7LwQl6HiSRdWu/Rn
wKQrW/uX+Tc4I5jfdNz06XZlG9H7PXNesLLZzEGmoCOrfh/1CQ6aW9i8LJ0shl1EjnQ3KLErmMJW
hukAV3wU46Ago5u3E9qVt6hIVfzprkEK1Zm7Is3ohz9Yo93pozdJ4Qd+YGbZmWISul4J/0mvzh2t
trNa7MBVYUFn7hPMDaf+MJj/ABcgAKOLBeuD+YX9DQIUPGFYJ6+N9aGhVwRpsICixJwX2W46/kJC
Q4JhXsPv5W0/Epu6Gm7u0+pPQLv5R7Zj2L+k0qUMOUAIAMF4uGBxAa4VE5pvafvZC4M5eYn2KSi7
lj7s8R7SxjFke5j3DqMSpGbMzMnhGAjlE+4baPRzpyD1ScAhQo50a/47ME5/stkW61/PLaR1xgvF
qp0KhB2aYSuOIx3xGOypjWx/JI+Urr6KRlz4HDRfJ8XHdtjDYWn/CfOIRkfoJ4TqEDF6Nu9DrhIi
HOF2D/qJ+xUqIxA3qjoG9XDUfTDo0iOjLEHHqVjay8eH6j7wnlL4Im1IGPO1eD5elD0sLrhO1yWZ
dl8zXgPlwUTQDj3K2hUlX7MBJmMs9JjdnQK7zpZMs9TRILN6Ep2Hbox+MxqUO97uOLWiFQScXGCT
tEA5B8UdqB9jzVXFkkaQJb6AzBDYwFMkDkED1ghzDK0Sz32EBwVd6r8tVHv5+fGls1IZW2MjwSD0
f7MHqQgKwpsWgMdbS7iPwFvpYo2QW5+n9aPmfAcj7TZ8yU6fD8bCD0vBahckDIaKNsolwbvnbWtk
IknfJG4h7dICPNkaCVsJ50YGCwYQyGZ+SEyEeF9S7e4W8tpXg/7laYmNAyADfkg6H5icNIRPS8xL
gHhuiKDM8nS3eswcS+x6wVFAxRm3QnPCoB/Zk0/xnB+pwxtMWahUwQcdWk5sAmLYYOCtcw6RAyyn
i/m1J2kAdlbWwHfpPxxOlHLxZkLywNAK9kQjLNU0dnoI9UTdnRhaImdCRDBDyuB2YPa0uPQwIqeB
xMGWgpBSjJfIKZF6YHgPZHuFxekKOnt/4ibnp7kjxUh+3I/4vteVeBITVKrF9gQJwJqrhTkoSC4P
xqmNX2VBwhkFMfqVF34rNr/5L7Y4aVD13ZG2yDZDe87oGmHQBisM8zVWz7j1n+lCXsQrUgDu/6AY
+pSfQu4b1QCR49+tNEGLM+74X4wEoIhCt2+wGsAV8K8FvV8EOqkbKgKFM8tB7wxNQ+hlCAHYfccp
EXGNWS+ot6q+YDFrlDQSdisYY4iKvzxfmT3mkzemZ0w3EiAXs6Zywe8OzZIRbz54pqnCP+0dZpEq
maIsCxBd3fsOZRnPVc6UzX3GSqbqGBNYEtYhhdltXWrAt6kx9CxH3+sRqOR9HbI4SoXbhU7dsdKS
iaSpUg2QjROSMUjdQIIiZp+gE0BHXesz0iVRzikDD4HXa6SC6lsscTUhddIGhnEzV77DGkd7WNUs
5QYRl5yTT1O9mfXbSwmXTYYVALx+uFWIs/zBI7pSOV4B7x73CXTpO+cdk4eO/4FDvfwoI7cYpbWl
8KsbmymFM38fY4cMm+nxOMXw+ti3voYk0n4zt2dPpxCKQawkU/y5mfOCv6bntyfZc1AkxgXC2zsx
zgm24v7S8AcM6+FquXOY4kJHa8ne/HwmoJvJB75K3LRYiTsiheWuD/OMXdrfLaFq2vxgSHdhE7Ge
zBizzfWw43cmFGbdWW8MA82Mp7exMu3STpU7CllwlWUXEsQZrTb6A4sNPmDnJhvTAOIjiKQD7Zx9
m2ImEOWN2fmrpEQtcFmYVCKV2bLZ/224cN/5w/YrNv/SZP9diZ+RHyBqLFE0UCAUDuXWRUztTIZF
Vu1Rgly4CfXK7O4KCQXTxGrX56RhzeVtpkO83cy0LwQxYCnSzk5D8+vm8wLhU0o+Ze2Ww3ydIgzp
gfKjEEAzOACGQRfHVAdF43jg4z+OhbgxP57fBsee94ejiR2KfeZNOM+n7nGK+pkJDx2PwV3M+Vw3
zypHlpv9HfZ+SmJEjelGebcUFG0fa06mI2uFpltfFlSo65hIULV1MHhaxjI1zOvlK/okYyfJTOr8
GxGMocpVToL5QVKN6unkVF1d3CZv+vEuFjcGJRIIQVf7GmVLulwyTkQrbzWVrdzchGROldhlPyEN
2W97kx+gbSEEd7c7i4/be4+v6pSbJxj/QBZkT2RNh7hA9OdzocfzdxPIWCUzK3KV6/idWy1PHQ/V
dh5DGMaYL+AS7KFD16CmeldqHXwzU6+HidBHAAJIG+hU3rxm2p5iWK16wC3n1/TLmth332BUhKFO
u+VwgNsUeaXxJP6FdJWAHD20n/nollqdzlRXAoFmJG4vgOoPNEx5wmfdFWUKBASIKij3SEJVXKnn
KI6SWu+73X05Tz836pF0+enmM6KF1peQgmFGC5bQy2vRzCCTuiMWMHIGXLnL7/WmwHCuOD72rGTb
g5V/uUX1IrHQvfCiGxebMSYKCOgwIdW9a+J8+84b/v7DTXA1xB/5Zf0SVD4l0w8QAHk2VZACjWEw
ccXrdm+OkpaylTUfR6JxiZ8www2AfUiPq2Rc/tmasQGwxCP8/m50u++zxUCI4i7NJll1ukaGhRq7
Tte+cu7ynvyNjZRVTE8kw5XUhvLTRWGFSgs6VY0fEbwtLMhuMwltvPeFpP8ye9jX8ztRZ2E4Wprf
U3//3BUzeKKcUhgTL5oTEvsFQyTotqwDAwzX2eopU15j9k7oCg8UOo0riKVoW9iiMI3DemDI1A6N
OOxQBn/S/PVBHtobFnhnkv5LtpQkDaFdfjtwowXzsodZM1DL14WxqB1LpkNLBVZLe/4Q9qav9WwC
5qd+Ivm71lVXiedSMdbqUQaKDIa8aOZUnX0InLJVssXfnXvX/5zLzpwJ1mtRo6x/7JTycL2tfv1z
T+JJV2l7hBeb/1AJbXU+07M2Zv/BYBEv81lzqqYAf11ktFcPY+piLgBMFVNvRo9/RrXdgcgPB3BE
Mv/uuQPN1pANqW7HaWBztn7sXW9+h/cGbh6PCT6rObee+cO2dgwyreG1Qt/QG0sR0tbZYsYI3PJo
NUuWxUw0lbZoPlnyyP5ZeMyKvAXLK52R+E9Ee9JJ8l/HCkaia+T7oksiuU40QHw9CgPaxnAgkp4i
EVrHl/SPfA5phukS6YDtiARkO+IfIRFRMF3t8K9V5kYjeyT649HXHr1tfiTuRDpUpB6196guRixm
vQHLADnIt6MyekT3QF+/dzICNBS4tZNzTbN+KcFVmWkwW6tx924nOjMCs9lp60dsvKlE7vbnE9zn
2toE7ImNvYTBMlglSydDEjYn0EFGDMAsPewWW5SmLvS85WNbYS/FYP5nFFFn+YbpMXquGJl2euaV
cnOHy8G5X1NNWCUjDsIpG1PZa1D94KPjX8uoGGLkpJtYsN5GEEhMaTxYDI4on9TlZwVMK2WO/rAY
4mWrfALWRvxlXxPeUngbMaWCOz+6Qcx7Ob8LWNgDeQPwFuIk+EM72X1tG/NlxQR3YCMj6MZcEkN1
TlChCyrJBQ4eTh0+6e9UaBScrBO4N9ibxcvEjb0mSFYiAJnSliCcZFiEVK0QfctTB94UfvZ98xY8
sBsuTNEYCQkJBMf2Rk3oXYF4fMx7EfWkguuN9Wyrbvr5UFZWTRm8H15Bn/GioDT0u999umnlAjeP
XykiD+bLKcSV67J7bEPqZmUlY42K6m3Mxz3bg3i/wh4TapSusdAT9C9wnzCSv29bJpwft56/5uXp
rbKoGCSNP/uGDDt4rLL9AgYO2AhsHWj/5bFj9SleWDISs4JXyWQM17zaYG8E4H/r1vNuql2S42wd
qlrlcT2Z8ZNFh24P5QVWIgJnA95j9PXK7AZxS8f/YX+27DIo3MoMFqHFQHLBfqlLS24U5B+hywPI
6Qd42H2iK03UGR4YKlL4Iw+rpsLG+F5MSBoYHNSiQh7xZW4Wmw2dDdRZKiRYnAwRK0zamJmlIm6A
qfyDYokqHGrmc6bDNkaqJ2hWtaO5T/820uHjZ9MeAFoGL7LnMuec47LCTRiqQepRLB3HEdz7Smbl
JgLCL3xKiNU0R42D7ZcMFwYD6Z8ns6arASUXhgLPj8DjgONxqKcqBWvQMMVfKFF2JrN72Is68+4U
t8H9ddtf3QU1lzkEsym9QVnkJHe3uAYdTTgG0nVdeUP2UNaRLMUXJ+3iZcnRNu48B+aN8GXxt2kt
+ko0vBzK2c3LI2DpcslR+IzjdbxmmSxVwXpvTpDb8y33+CWcKgjSSTEw0xMmJsuPLZMuMoQzEOYT
/GAousM00rZcjezbLeiDqygur1t/m1jBJXP4lTRxMmix9QRjhmqP9UJiyZl7/dr1oT5U3aHgGWLX
x3DLAfSoqd4KUx4L9wkNv5Yx8GeHO5DETBMw8ABZrh5jiKxdX1c9JLuAK70pSIgy74RsXbRE0Ejp
TTl/rGcoL9ld52TZjg6yR3bOmVERw6mX+5iD3CO/an7hu9jBeKiJXG/Bl7Xv5vcd/ncfgDK86Y+h
1kApuW9vufnSiGU3NLCrjxFp1u4KtBQzaIIssjBXlulZ1thDA5u7ndJGsNpH5iAMv3oLLEhQfpMU
yKhqBQH/loz/HMOHnUH4wW45E/nxrSCzoGlK7qirhEkBm1n8MJ+QZtQV1xrynh995llZlQNoiFbn
awOHKJzzsindfMah0BO/64Ze7gmZmBOtwZTsYVELcVXhDuIP0HXfRnSJr60yuSKK7kSVp83h4bKI
pZZ8YGLIQKzyFSKOGeOh/FDxH70FOTavbzM/kgsTQ4LVGexxE4QbmIM5glfF2Wa9jCU50OZfsJvu
HEQMEwkBhmBGXS1W+qAa4PdiCpcYTEth/v18qEkn2YLRilHjY4Yjn3NdwJIGOMHASN50D/cFFLTg
C/Xx6wlZzySbPd0flK8BMLHsbTvBwIU/Nc/meAkF2nEAU1YkKT/2+gTsodgjO4N9bee+jhU576Xw
ar+SqCAcLfBdW923QAheM8k2zRSDNiZAuHYS9FcJ2usmng8wvhtLkHUe9m0j+73lY5PjF8WwZgPP
GEUNKoRq3BmiMtCjYiJN83OyqDfFQgX7Vzed0vrRatN40yVDKQDK3l0D7z4WpI/f5OHpowGhtzM6
IUaO/FmLqFfr5F1Mb0FxAMhK0UC75ZGfyflG3yRZ9E20U+AGtupg107eRT2UHFw2TGn09PKx5ut+
PNf8fIwMnAmrn66e6MG7PsPmoHI64fDhyb48iVevoHt6keoqtODpuMd2lRM4g1sYqZgDFqTK/FJ3
CysGQ1vqSyLXR+myE7AkWxkuPiqJRXfnvfgu5GWzeO1YTBmeincN8RWdaS6QkxSIgM6UfooDQeA6
qlDE1KEkdnpWbf7RIUXlADoFJsIHvmCHKwvC4oVqqpxozovAmHIJ9XmJN9Q8C994rVu3fX1ptvAj
YTtMeov7KB5bD3swx8xr9Trg+IVd74FxW39+2zQYHUYvuEGhtuzjQPlBWk9eQoVLifDV28un3qmi
olv2lsXhucl3WICg4Dhfz50Dagt6dzCohXLQI+q+D0qz8XOSDnPv6VwhO368dPxbaPQki3SkL7un
FtXfhmsfZx4ZN8DBTpnL1AaJ8QZku5t8xu4H2gTLisScYzXY9bZfXVz++ZKAIOzY+nNIfFu+D+sC
Au3fhPGzhh03xk2vhaOE55WRw+iiRqf4r8+U+jKkSVK4PiptrNCtfB5UGTSM+FXHwWd/naKBOPax
IQQHJd76ooy/0Q/mPLJzWyIbPkbZD51/9Js+PIwHLazWjtfRFte10lRmA8wWexORuQ6wum5nknNd
kZZj5RP2U8g4Awsaciuh9zB4W5Etr+aNMedvCKgKeKKlzyX+COqlwC7mDfm1ICO2+AY8OUzqG5zp
PN53pCbLihSmcy08x2RGQaCVZHmRPe/EJKykURcOYc+rTg/EBCIQDT5iqG9vc2Rx5OXscHulDMS0
iF7DeOoUjoO15slLTtNpjpIIG/H5IIAcAypcA4E76mUQXKc1fsnZEIb8jD4Fem4x/E6rCDk+piVY
DOKIRRQS6xZd9LxZKljx9NftKhvSFHicqeNyGDvSXvhioKhqcSYGTP5aL3SolZ0ghWcn/DilZpxx
crHOgDiOZN/fEAxZ1mKMglgbV7/hw6zuxge9DgpyFvlChFoAf4Ja1uuEuoaiy2tDnYsaOi1vdRb0
8T4cXo8ZD0/ahwFmesyGn1AhViif3v0vacN4PKJqvVnw7l3wERUnjAEn3kJijMr0gbExoDa2EqV5
F9NiC7hMWTx0I6aEXL6iT1SYb+oGOn9oOZE2j08dor3QN8CgGt+YA8beJ+Jn7alzoluqGABQubpf
ZHDwL5FBwJXKzRqrsL5JFECHdQCcCOjz7zNAb//8mDULWIVdkjeEp59IXsYW2gTlsLYMW1jlQU+c
B7sCvmSrcgJVz1VtUpDHYGCrJ4KUZJatHiuo4+So4Q0W3NmhfkbsUyFhGU4972Cs+jdrQmHGwwuy
+IfYD0EmiI0jJkke1YlbNUavL0Trcd/NAAuW8p75MEZZjQ0nY5IsleMPNdis43P0mfcE+uyJSQ9N
xHedzrPp0386L0zqH8ti2lpXkEvs/k88RBIVURL1Lsr2va7pxTqOsIXRZ+ok3zNzWaiT2Kmnz21/
ovg/mtB8WENryL0syhPjdWphz8yVETMbxuVEFUzrUbVmbDvqIjPtOPcw9z58Jw8//Osqwgyw9Uqm
+R4z4NSk5VpW89dShRlFJc887fLdA6PycMUJSf92sK32UoDPgV9CdgsZSj3xJtJnCXhhMv2u+5j/
F0sMBZbSrAxTvi7Xz1GBucAy30P3Al7mTMhG2jj2MGVZ3IfNLBnd6B6W7em2lRqj4/dHnUk2Ki8Z
JbWwJWqCdN91S7uZ1Q7a+/GLz0J3VfiJ319oY+yO6OwEetkd3ysxZXMAguCgSQ4N+WPbY7sYqcQ3
tRMNfmITwO0Y08HhlgDoS6mDvuKijaVx7UAAbMwNk+c+ScxkwKvGBtd+SiHu/xgNJoPJL0CRgWXN
bSSj+lWtzS9MRm8jdiqPng4ESMbyn6ptjm38ilkTpkxfswLKFSySoWQWY4H8zoEQSYH8gxERf9og
sThdsz7SnNG4AZ00B7HL7Wg2IAVls+aQi6WbPQ8GPukChw8MP2by+I3RzRdkR6k2qAxnsrBWEr62
GVZJ1fRJp4bDMARRRkSZB6srFOHfY/hYY93AIW+oY8ZEgXbIKMDAvic3d+Dr4Xs4mNKiAzUL9nuy
mmshWKeGfuTuaTbDCbM3LvzaQStrV/bHeVqtU/isTb7kwipBWNeB6U/g9eTm4OrmVkHjyjYQcerV
nDxYUvjdoIUTR04ENIDML3xp/LLuaxUkujcr/K+Zhj33OaotLYCHNMCvqrGvc8Wh7Z+K7Az8n5Yv
H+6FIeFO0ne6Zg0OnERawPDJeRHUgREINB59/Jv9XPwRcS1kpguAq4eM25CNPF1M9s+f8c/TzRuX
KY1jn5gFolqB69iqemYGIAfoi4KT6u5vveWz8NrXcWXtmIfrBhcNukHyGN1n+Axe4/chQZ0l+4hH
RtfpwCWpD5tSelGHytMZ/JGGhZFOgQIQe+Ppe5SFravYaM8Dom0RiNBUeyStwyfWuP2f42QxJ6Au
VBDJvS4KIN8xHkv4jh4YUZBoCF41+1r1/Dv9+dmQKKAhcVfCQBQ35RILxHh2W0N4GVXCh9FthtD9
Wfq+cIfuaxzVx+kaa6YdmUeQlpSpHsaj8gBDspfiiS3ikuQN5DVAwx97LucgVTcdB2Or1GBepkIY
Y0L9wuqbrp1UGBj1lEglcgcseE75Sra/4cCrXAKg3AHTVtnB8NZmgGMxAUJ980W2SEQ9G7a26Q3L
SYL7fG3jH/qdCNnLfarQ6AcKgUtY9WrUOU5tgp2NiV35Mz+tONj6qDcdzOtNCWVM2XiPRfM0PkB2
XBbsjaWlQ+hCMoLzFSqk6TtKkQ+w9WMUjgM5u/osnj1DhonIq6kZkRjkiEANHRYUvB5haj7DJ3mS
bERFRlVq6Ui+X8Ll7U4LBX+f8qYe4k2nNnCZrZL2/+oO4pHS4LKoAuFroGIOBnklhTdOc9BVMKeA
N4+ah86PWRyUVFQk9EhTzI9Bj/lGohM2gDGlhSr6CoWqHl7JDUPuT11Bfuh3mPa96jvsVKNiEOYQ
I/78z193GyNAEp0Av3pkvkFOhU2WRlte06jnlMMOKgqKvLdHZpwCZRADt5qRyLCY44J+To+8qwPY
vzA/lxIpqdAO7nYhMqLMlu1kYCk/+nA7xUgfNTw8Ln7Eb3x5Kxb8fyboErTlxiI3SqssRAFkBXWE
94jZuzrouZ+YhgDXI1rM/XfrYMf+hUErj7LYfrRmXZmdMNvEqFErps6iJZXA+ahVBva7DZraK3B/
tp6bFpMZ3KCgVGKbJLL60Odll+5JPpbMVC+vPeKP/KRvQa4E9/6My6nejL44pccW8VqA4Y+VBsWa
SBwkG8DaLLWspDXdJFmPCPlnv54JYyulqlDQElWbcgNedI5P2qHmzAQWHlYfAwO7HWzSWuQBpEcu
EqpS0OVm09Y2TbJYMeKRNIb8tCaLiRIfNse6XT/+8i+YzRKdRu2CMgHaO5odgAg82UjQQTuoWY/C
+8hufHPbx7TKR9h9ZLn/KII2tlPVfstQP4y7OJmYq4v+nY8HnRuHA4kdpPOObmH7yWHqd/Bv5TDZ
3bv5axi6C9dF3BKf5Csy4embHVAuPC2AgsAoEDER4Yn4DccyUm0Z9KrYKdq8IQ1CMsIVImhpvCUq
bBbZFPBFaXe6ftO4Fb8DWBr45kv8Sk9quVEHmQNvUz1MHBzIo3yWMFRmJaFp4mgxPBYUnAdEFvEb
9CkdN/mqnKWzX3TdZpsO7PrCsGqa20Y4a6YQfgeIAvBIwUXD0NYDj64aO40BuMXfpJqpR/QjDei5
vCaGOhJmRCclNerJA0jtwNnDK9BOyQV6xAU5P2FZv6PwZkFNL08EMoU4lZIgNRFedC79S32B1P7W
BRcB78y6ND+leUPWgh0ndHnm0plIiufIMPCii7t1iJ6HI4xlJZxi2WgS/GUMkKyUK4HBy9e8stAd
rzXLqQnRgU6Ono3nSk8Q7tnEWEJaA8oJSBkoGKdvR7BzDRxteNYXk1FRf4uH+n4MLn0TzdKdqKva
7OPm6GMT5uYiX89HAVgHCjj0wyZfy8qcbNKb9ix+0fThxPs3TrQyju64uwDv0d78tqhwjd5CGmax
WWzkUwGCFWWbbgRLf9WdCinkc4hsBeNpKA4AoislVA6DjR7ku/7h/eeHCX7xKpiYE0li4trZD3Ms
PvD3gN+JuKs2buykjJ6Qj2100EPC4nD0TOmyhhrAQ324usJYrh/eNtysBpCdsjoBnuQrzsE3IMGO
xN1Yth+x9ekH8Tvsfj354XRl51PiZWplrPXQ335zNbaUzfsz+ejO608jwciS2RN4JePs6+42Yaa3
uu/uM3VYzt7nEmDBU5x29Jh+fAj262Ja+ML4sFoPts/pZzoYvmffcbtJceruwNOfJqgPT/npFd6n
BGcee0dpQaf8Z5zHocWeZ9temB8IdBGO/COEenNkSfohepYmWBBhlN711VCO5GmNf14zea5ThFAX
MPMP3TOuF5/ghbED9BVpcptXWEL8SIE1tEMlaOOIvLrgI4dkzGoe9qfvTbH6CteYx5i+E9Ps31IU
ECT2olnPZkibZ0nQRc6Pj3qQLmKw436ER+8Q0bIa9eZ1VIsWraI4ag4fHFO+fmuXIx2wRA0Q2btd
4LPrVJoUIQ5YfbZ4UP/leyQdX/svOZTv0Q/+fOP3+Dqb5+ieMkhNzADHaBcoOHp2QqWYuG49bSfy
vBPFU+op+UAHD1T5mQ3WA7x6Kuj4f5dfAWfsyM7TXjB4xooRC4NwMHo5Az+jeb6NOv5g2V8Kxmnp
1VN12f0h9HgdIXCUl5TrZcHXFDPtpOXzK0pWsFpX6aW7e2BBAre9N2uPV3CCOakm1NlDmuvsXB1y
XHR0+33oR8m5OJMfS3caNQcpLFYNP8jc9zABYFR9KBusVC6+tVwH3nWoTCDTXsr9iwiCtbK9rtUF
HUdFczrtzZnhVof6a7P5xCruVPj+mhCQGNdcQT1P0jndaJSjL+BbxWHGSEsPUHPbMUnil8uRMTFe
AdSEarJNcdD8IE+C1DSqp+WGWvMh4kzpDAhEUE919NzScypb9i/eJ1IOVhyPK8PVUzaSXRdi2Y2q
Gf0JwBaJiSwyy8c03sCUsPGYCvMQagwUmWdqlXCnYpvP13aisn7BcgZoR9uCOQuSNTYdKgA6z4TM
pmGTOYQdsskS4od7ShmohRjEYYYDv++/Hw5PhcVPF+gXjNoU4l0sdSjvdgeRKs4ybYJnkiAvoumR
6BjOEjP1JRHkRHujwKt8ensTIbhBz4JEuyHW/sv/fRKv43HLtGiCW3b1stGW1prFdYQ0sGjhCZhj
heADMHnwvP8flKZsLDWpnCdio9KltuhNcJDYJfvXfhA81/lJ4AvD9lzv6nk17UDhF8JYwBUNxneA
TVGGQAqx4lcRUTfUhygXdumU6B5IAfBcGF4eflTR2ew9RMTRncPp40pDtcZB4y2n0suFMOfNWn0q
RBzaX+obNxW3ht8F6oDmFkB3qkQ0g5D9ZC/b8S7DEnieq8XzLB3q8H2C5sV85osFkIgXpdZ7rMcf
Zsk4FWxlhji4XfGc4JhRZ8dO8Tvdt+pMDFz2+uJPisAF7NLg3X0IfApm4eShtbuaDjS4cvSfc9TF
z0BC2AP89Qq5JFF3VkuiX5XLK3SIXQkyakd0Q/n2E34n6bZd5dsyoqJV1xIk2a5BocgHR0yod58Y
N1QLZnNdvAqhXIB17ovNa3hfwUqBiP2ZDOBpGDL7iOCDsa1nDPoPFPPfc1NgPih2HugwNGKH2Kao
nlSsynCZhzKItRz156/hY5OeXwfAbGBUvJpx5OwBpoJA4mJ/Tnd1bL0pG60WZgpN6SoPFI9SHka+
2JcOmNlEkjANzc9sW+X5Lv7iDv0DPDh182OIeX4BRi2VUT4MfiuB3uPcDQl28troI21KfdHPzYQS
h7nPwJSW/XlPcGGM6vycEAF06E2vODJjHnJWQyqG1xBevpjAgAWT9MvR5H07UJop82JDCfUK8A7C
PxDXizGlJXge71PvcHUUkKyWSx+P+MQsNGGn9Z5eI+JYGN+xR/AussbycTu3K5VFRZidvemiMb5H
WI9oe3Ch14HAKnJ9MeXi6xHkR3EaULCtWJA4KTjn7ovHmPOuOLNpsJnHIv+cRYo9CLpi+RUUykeQ
HhF4R1yjIJ33BU4lBCCqkUqOPQapjO04b7H1yI/KisuoXCI3xsSZMmcJb1N481+P+vA1FtEAjLJf
u3qsHwZnml80aF3v5+Zhgc40mVfsoZBAyHvqD3sA47E8e/+mWjmunP5cGomeYCVP5YiDqMzbOYQD
n4AWQiRmKKQxMFs9XYZLw2QGNybD0gbLHDsby4Q8JpxzZ3ZQ9kUkPmwOuZmDndp1V6CU3Z2+UpYM
Xlty25gbk2A2hWBo7ho8g0PhqJcEaWnfh9ADZsoiezidHE1WwJJON0FbCxn25z0zT+p5NM+9kfAv
eDPogAJD98f7RL/CzOWvtfjM/ojCNA90JRh4FDtMs4f9yY2NYKqte+vfXl4/6U3xvQKFbcWYPAdp
tEGPCHhkNyPRLZ5Wh2pzzg/ERO0yZDqAPq2Q9mhox7CEHFc2SJm2alqLGgKTu2rYRrWA5VH5mGeg
DyimD3kInMu6xe7zZkKSUipihgl8yzbOltwj3IQCE8OVjv3I7RRGYGv1SFcBLDlQUmBfg/csxfGm
wP4NZ6FQac2SqHBmIHh31ToxeV+cF/sA2SZEX0i9SuHJEzrWfjO60uITEP4ZlqAEpNbgWcce4ukH
ViX14Vytrlf9HObOH5b6S083WJzqcbtNYka9hsKY9ASzQ4cCwXvbF8ZbrI0FpJ4j1x0lKjzWB1NS
ZPT4f3QPUIIhTT0EDIGZ2wO2GnNqhg3Ge5tcGK7jMkHvwsZBECOAM7/57LO8zivsxarZd9ZFiBQS
5brEKdokpGWUrX+L/q486owEcyp8gbubOmYEAJRrhovJngpRWhRrmj4q8O+WHGC+Wt8ZSebLnRK8
1ujIxf7ErJIjF1z9LEyXRYjCHTIGCm7kyjBj6ClpEKge2asBYmA+011f4t17W2550u6knfemtHej
24Z2APEHyj6/2GB0EObjbIIB1vJxyMdXPKlYq6aDEKNOjzh7uzdN3TtqNGXOvItpZY1BNcb6dHCv
jcroBouOxf0seoGxMpR83SMGUZsqGIKJyLk4ZO6DYZU+/eshzDrQFtWo2uKXxAHwtElbIrF/WxzU
L2P6w23TOeS7xOJdp/L/ayWfmLdB02NuQ5nKkQCgQ6MUPbyezxYAYS/dfTaIof6W1VrYy0gRAE9y
xDEZOWJzfi1y8msfC2WDAfOKOF5EWRp2UOmsmr3n37D1tfVnoQ5RyE3VIX72MI25ynSRlDd+bV4b
RWNWC0WjOMinx1COigMdHvtJfVDQL21+q/iAbi36hqmHMC2Jmv1zCfPfKef8Cd4rpn8zFB315rl4
85yfBbsIu9v7TGeiHu6NIRNPt+uI79E8FXhzEG6NVjLb0lElqFep9RvzvuuSBrHDAEmx36vrSpl3
2TkZmDAUYlQCwrOPQyn61f7NarisJtAe6ZbRru9gXWvMUM9SoLB5blGjPRYPkkv2jK9v0T+izmxL
VWQJw0/kWggIeCuziDhreeMqtQrECVQUfPrzhdV9ertrcmBIkszIiH/oiivJC60+n9N6sOSulmqM
2ZDNdJkw2DEPwH5DJIbAp4W668WHIc6CuDNV7Bw32fmNRXvXVX5rB4lf9LqaYQu8PfmNCgEOUoEv
Vou9zQ+7lSCskMG4DpkSDnBLenXXa+asSEhbo8xANhn/6Zoddyj43lz0E5zO4OQpMbW01/wZIbBB
CeBpH0MmQDf1H8EtIri2QgvLr/ucOuYPc8z6NlXmomxQh1Scv27hM8y8GmL0a/QeKsTj4KE+mXWC
bM6PiVH/sRZ4DwBRm90n92EOBIzc7Cwla97EpY+nDbI24LIR3gEVwyGo4WZgDlmSjGC+MGisD+Pb
tJrfplpAqYr0KKbb7HlkLA4ch+YY3+1ZM38mhv0Mk24EXghDINHUqMbK4vWtLFqrbGSuSlQBy0k5
6UYVTSFoUGZdpuBsCrBSxnQkEmWIf7ehFQiyC4wS43wreDMHv9BEpQhQwJ1GN2haPTxrAWZ9VMUI
YUbnMUq0mJ9RDo7IolDcA+08lAWNpL+oWvbRU3OgJq8pJQIk0Zx81Rk8pgW6dNdY2yJdMbdyF/Ps
EumfK7lzjotjpGBP3SIWEgV54WU1L5BsSjCiKRLytOsrdJ/WitgPOBlDN1k5VI1RRe70SBxuxs+T
nbFWhf09N/oaLl/H+BAc+qhroOwFPyabqqOUdRn1Yo0yOIqqGNhw8xCVIK75iXCUHxLS1USLkGHh
eJgYzj/gyy4EYcjD4/RQuAUNheSKA9kDZKvxDOBQ1G9sGYTAYb3I8rkGgE5UK5Bz7mnLB++nWJge
o3PjF4VznwNDyfrEOkQ87MBcmvhuYkzeZ4eIFxIuEKITGSFiQ5W0xqXIZnHe3oLcQ/yPwqwS51+t
1R047f446a6ATaLUodhJl7XMOl4j/6TYlGLiJ2iZWPLja57v9rxE1khJ2Utave16G29jVk2Xtax6
KO8/HbO3uvZWKMI17koWRbFn9mLSfnYcr3hZllXd3gpVOZfX1jG/yQf5aBwjROZWrny6QsZoM357
2Sx+ubxl/dlG7FxCNs9W2AULz54Tn3trZ8XmSSzdBgZUfsqtbIuX3l7syNblodiO4+AEwD68JPFi
HonneeG/38PZNUao/Ye1UwSo8ah62fRQzgErvuJ8SibWf6MNNn/FKioB4/xht2fX9S0Rb1CuM/gb
7h0UJ77vkOcoJErmDACU/puPbjNgiLc9irEgbSiBXfu4BPS6lrDRDvNsh9rNc4kLyZpQVBtmy1uA
vB1lcvDI1by8JER1zR6805meKSX5niURf8s5d1C5p+R1IDUEQZc5AYWYsRXk0WlSuxQ5+53+dXQZ
gvKIqlk2aY1hyUGgZiE3z4Ors1m+plnwxAO981upyPmHXSCeFx+GfgsGHIEZkQAyNQQALlFLvlAT
EJHtccEoUH6oQXiJR0qNAzECIQSMEMiYEy3p4Pq++WJEpEh8GlIMBmOi9Y/U0S5Dna7vrelyr8WL
IRklnAGBU3SfEH3zFFnm0ka0oiYsIY0DjFP9QaOJAqHFFIjaDI5/rgGt9x0W+kTZuGdoZAi8Yw9F
xtSkpr6B3a6BammQDCMf0OlGu/YEJjqWwvNmL7VaEeQl/exZDaMY4lbAMsEJkI1bE6u+xNhDBxzE
nQbSYnZGHxQJrJ8j2jUmpERbH8PsGyKq9oWcMHUfK0zj9/C+0xAZHJJ9YU1hLpV5awv4jbIJyLq7
LMdPjSjDXpRROgE/SWIdmgF5pHZ4O2AR5OaKd7s7MKSuD69sh5CM7sGrtMmCnii9NfYDmS08K1+9
vH8Zmr+b6LBqX22m4vmD2bllF1dEEWyy4YQiBjyyXxIKJqWnann9agZd0lYfT3rSQuqq+G4Gxbun
MXiviUeIlog6UwIZntu1V6yO3zNmD9Yd1U93276tCUp+lAgBwy10iSXLVjiWQBmQ/gRuU7g3Ancs
Zc3RkzoYHkQRQE0cNIesM5mEyZESNllDJEKDApIoyrfRSQ62E0LoTODAfef7WbIl0+niNgZwD8K4
LX5n6PfVjkx5klRhzgkwxuY+NgkwuWp4mpFQ4Usel8HfTxEjaiOK0orMgWXLMhfPEvCN4vuRx8ix
z/E35GE6xkScDlEF5TWUZgFUk/r0uwG2BCsyZEi50Xd6hi8ZIEbwHks2m+Jhbh+W0DoxmNy48JRP
qPelXhOIEQp2GPYFzYf5vH8DfkDk2xOZuMJ++EIfouWhD6MOAOCS7fTm86a3r3rjaL9YRCy82I+O
Rl9F56pcRqzERKutjS83im0+0pG4m1zdxm98DV0xba+FJcFm5oN7CwQrV+FSknoHIE0N5kd54RGd
KUtSED4Z7oaWL3wlOHpH7wH/GZur5JUQz50oeJIh+MKpApEArJx+s7cN1/aaOZqkqHrqrgb/PyzJ
knwWdAWZ5ywi7VH/QDrufpHKKJe3OFu3Rli1EPgFFEDnlEaU7S0m2NtMbuP2/NInW/KGjs+wgcol
wdsU44SxRY779NNhaUvebsSHinm5vc35i82iqzTMBmgEi3Zqd6avm8m9X7eJ+9B6O36T0ub/Zn1c
3FbW/OZsJqWX9RHEGbOmmb+BtSOMzHz+GKjjakEV+iCa1Yt2wiBCngncGkGglpyj47LFpfmVZPEd
BU8U4yaP2Wv9HGWU3Bl2Fp0Ia8ctSYsz4/3dpxKXQvN1Gb0vU1bCCKP9wYDM4IwI3GtiLep9g8V2
vWd110a5kWTnpzxt2LOLU/nV+pEQjaBMW/kajpZa0PywhSrWiIdy7z5HGNBh3dET2OmdOyIBScSK
Xnp/zURsLFC1Zh4xozN7RAHTVQlJEVr2UHalTA/x29neSWmSxHDEcBgZQUf0FSlMIHyjfd4qH3kP
2iQ8eZXvOmqjkEXBHB0FmActNScWI/oixXgmsUhsBk4NPLtteqxZeWQ2JiVMZfggisBukIIiQ/oj
rGeytTSSFKq83+B9+LQz5Z0cVKn4i7iT1+SoiHd4oDXMRL56o2SLGKTTmrL6lBv8MpDazt3lQtYe
6v2YlFaoxspcLqEGUwc6lI2LxLBYU8iTZi8nOpA3yMsyWIgkodxUd/ftSeNgScUeASIEG//+nQaC
ARaJTLFmluMWr84zau/6DzYSglIhHU2A/EzO7rUPyuvaZ/qm8c8BNXKnWptRh4f8LZ8U1cTaWbP0
lwCK0KjjUd6c4QfBl4aeKkH/AJ2U8Dghs3AdIn1nx4r7eSww9EgDsC6IiqYBVo4IGdczYyHXsM25
cGwUwzjnK1WbfHQenhkX5ZTo2fKjdg4T+Q60YtK4mFGv02AtBySHZfD1Qg9LNoUuIcql60e4ll18
8M9bHUE8qNs9HIC9V/yaE6xjdorxPF/hbDIZjQZfcHtwrekRyDrzeY6IEO49p+CEbc1j2LE7NkNf
v1/0XMg+EHZQI+fx7nfGBuIZ5thE5toXFI5oSIg6hMh0AFgJEcJAfKPji15GOgPyyGME7xHd/J+j
X/d+Rrz0pWDTO8QK55txdU6a8jOUNs4FUifyfgBtSPj9f8N/+8YprfezQ4cFKOlkNguTLXMMd1Pa
44QmKEm5CKW2gsViRVofAnbvMKQPCjhUYlEJgeFXQ+IGRhkQ5wpOc3sGBMMdzINVgV9Kqq4dVMIs
F3iSFgEefh6hPSNvvRR9T2lR6mJTPoc5BBEEUcTfbQQDge2vSdSt5V7C+gYVMzCbQF3/HvpC/7wl
s5O7/Cc0sOXAff9ntxyNTr3B6O58LQk81teVaDXLEvDtU5cHYdYRKYR6os9aCzWEMxyqIbLtrolA
KzxI2Lxn1EIx2+A30iYItSLL6xyBpd9R5mZly0KL87sjftDmVpcvzs95xSI++vJZfnmtJe67vFqJ
KhVLNzx4ZDMMG+gOguU5w049+njssQx+RsQSD2puJmhaWa+SGAp/jBAEqRCCwXDxPZTrAlyA8hWo
X75qThgNVTRMZWknP+XNKWTkGpQaITqPzeAHM7+Ou4PEvNztKo/oh8sO0MFeSo+FDxz84s8F2Zfe
yV/T/hwJFIhm3RisnbxNVFiW8iGgenzw7ugwamU/AJFPngD/UTboyfilcZFLFjywn3privAMMn9D
DYkEX8RSk+19vlkUmd+iWnhFsvJ270ve3COHgRNQPaKef/y+7asaWtNtdv6mEgTcGvYlwP37bzVp
Lc9rtAMaQmCM1OHjmBRZSSujo71jLsuJICDVYxnfuN0yRjaV0iwaij9gTcCdQDT87SCghuBWRRax
V+wo0yZUclHeJzUIRFch65/7FeCytktQtgFrns/BebMeAwIuNnDo3qKm3nLQmTl4QPRzlBZsLVyY
A2IV2CMBJq+2PvwrIPzFUnis9ljYCvIJERYJeA5U9YUbDVGFuAuDNdHSlS8JtEhpjhp/gRT+HGh0
KE8dtiyQ7f2LhA8xlTAIiBvdDvbUDyhPjDMITC35BnIJXBVObC2//YUZGs7U9wBKgS+BHfLuUUDi
D1VlvsC6Q9V2j94ZP3DEnVBUfsPIKexpYdMLDs60RRSE4ZhPXQHxElk2lSP0yQysu+QLB0P7MUl3
758KHdsf4uScreWufBfw4MG7UDKRxCMRFstvovBHJP7XxylJP/QAD9PUS/HYBpJi7yWRuXENguBs
DnxeELvlcuOe/K7zm3pAH/oH2gobWs4OTQ0iUpZigWXjcU9i9EIrEM6Sow1aQdXPB+ffLMwJn/OQ
MiHpZdAYkLgYuuiJrPBkAWdTa+xQz2/7R4LgBAMC/Itgk9wypwGs86sMO5RzMFlvRZvG0RI8Bb6u
7239YNVeuFoOxEGbnhfGmBrY5A0BZQ5/QtuT9QbjUCK/iYKMMsmyAC3HzTV8rOfd2k5Xpxp9+6CN
PiL8KUDRFLtgpVF5XHdQ/nx5Dfp8CIES1uwfXXt4fQQIpz79Nq5/T5+yQVl8lQgFNCBo8n46RYax
t6RWDraTgS0xdhnweF0EYgzyRMd+B/NLblI4HKVD8bjNvADGuBSBOL4b3R6qB4hJXXlP18/vnpDV
sMexTvYJ6BrY+ZFYcsOgBPPJqQzx9AK7MW9/v1F+Jadzd+B9thsshCKlGxL2PnCEg7YP37uNWrdl
f6GJqHAKLBgoS9+8LuH+rYdEG7xPIEjgf8uVkpxZvYO2atsWtxh2Yy/vtMY3bftccCYqdNDJ84gY
NRlZ+7zVJyXdmkHEKyExtPBSvAGovKKhjQWANj38Qq8cvBNZlLBsoMtwh5RRFgOdwlSY25vLN4JQ
JhnzCX3N/331ZBXEjSW3lXBzcnogjk54HFpDpExASqd6iBxPjSDNnPRthnORlKsYtxgzFJRq4HZT
hATf2klguW06fpuykWFvqP9SlQO9OK2Sjs6NQjL3OaznU+1HJS+yB+tEUyLjprKCYL1LFYokbSNs
1SOya2OQETcIb0ACpnfgCfCoETjjInxKRxSQDoP7ShurzMZEnmMAAJvd5dvakZdQCBKvPWO3IXik
yk1s/Mu1IElSocKNvBiIB3pRp7fMv/lF3XG1DyzDLVtvOyl4NmoNHUjRjrk+/cJehESghtYUUMIF
vx9S9P22j2Fdu2/sDvv24rpPWc7N3vFrn5lowN2nDAsqSgFOuuOU6fDI9IU5tlNqcJ92F68pcLZJ
FuHdRhZuSrlhy+qooo6Aau1PPQcUVvSbWZU8xmAlcd3UlwDJHmSErF7GHEj6Etu5CHUn7zF8dxyS
+oxhU1iFpt3CaQcc/GVyHJn+y8POcNT1yXlPrkvu0bspUCZW5tzfgAngTxECMr6uN0u4y9cvc3Hc
V+F9lK5e04ZiNxZClE0SSNDTmim3TTkNA2IpXDx+TjHjWqH3XtQbKVWTPPZZmTUzckhv27VWWYB2
Y3zxWV4+/BI1XMZMxNSzPr3QlrH6vGVeAkyF9xglf2O9mae/VKCPW0r/xcPJAJ8ghQvXdA84cIP6
IzjAPfKMzPJM/XBfSYmPUHpIQUSST8qdDpzcT18Ey1XPGTKYPrDjPDus/YgfWSCorubBdKNOBFAI
pPKTfNNtYE4pJ6CQyWHZrAaZ03oWXMdXD75jwAP5jgDy4/jVc+zIDiLxC2VpHgVOtCJxGK9IHDqe
fFt/fspvMX+fe/x0VkzUMblFx1lFkRONJdXo7J2xw+wE4238+T2Svxe8IP/HPBxU0Bx2y/99EJCf
tHmM2XOwZ7fyj+CUt7GhiPsXIEwQxdG1l7BG8ixmWVhL/oLMKLWMUNKiHALHKcdDAvTzi7M69z7P
RRybs1o4jvznEJF13/Od3xcRWVF2x/s/P/nBH3//+DBvlN/l42zeY9NsnuQqu+Ebn5L0K8lXaY9P
O8h++Zz8Qavx06MF5UU+L786shHJ0JIHXq0uIZsgRSuNueCEVpFDPI7PAacsBzV2ogWHGjlVz3Jp
uUXVIwRx9lH0Tdfszu7LKjJHm6E1oXbWv8wB/3mqA77DheEYE9NERAl9FZ+Y96pwXuMDqRkU0akB
APdz2SjIHtCoiF6bjjnK485XNzRrHwnk7qg7Aqshm7zYoJFhzSlinsoNwA2qcD+C2CviDJNpnVuO
9E9uU3fozYseHpKYFbiskQTRwayhR9iYkoEpSBaRgfEv/dIr+kUfWRC3zfKl6LegaZv+ffC2hQnT
gjvzglPwch4spITPgA7C99FTwY8jA+EFRwKXq1fHT/8MSsG/i8qkygDUhFWIkZOnOIwH3KMv5+4A
+MB3wHIeaI8Qe7eGG+pSTxR7fBKklOQaZr6bP0d/LIn2ACKJpzBDhyzLHfmNhlYIZIaVCKVFwhJu
cOwpWg6ETV/r7ZkfOLkn/GYg9q7iWIRSJ8asVr8dv8Jy1AyAvJK1tRvnGiLO6NbuE6FGHGB7tVvh
zqzA0jiDwNN8ffr2R8B9KZPXL2LyBwU15ObsE23U8rOAemnQhFfa4Jg85odPcJf1X0tr2GyVJSYs
48sYIcSB3bWN3o3Do+vnNBL2ScjrIaXJCub7Tgup0X10HnBAM4t4HikfTjV+JcpAW2iL+yiLkH56
gBOHGEXqeyFQPijzpBXwTK64QB27XJZbwfi3/Ms3IcftV13lFI+Iw/CmLgCp7S4ACzHADfUv5N8Q
H5OiFGX9pZBWJNV/nRuhjtyVjpKylTn32e2bpewOzFuoe/iq2gpDms5c8gpaYZpcSF12Ri1JUQ4V
CHk4Tu+6GQhOc0pyxJi3p6DzQFgDFOLtzDYXX6W8jCIWIikEv9AR6I2ibDmySEOenZZfDRQR8b5M
4KPQadqLy/A1SEcFx3FbtCC5VI66M5IGQ+rz4A0eA83gIRUHnOdQ27SSTXJbGEm+KL7LgTk2kk5D
sxuh4GvOfZzq0cI8sBjVp9r6PRasI/JVc0Rl+oc1iySxO9x8WTN1lG8vS/VL+dKAep6iyqshxLBI
RXfSwrAQ1/i5NkkJAk6RaVMJC7ThxkFmzzmCGjzz/I0M0/S0gJaDMF3dZ06/vQPqJOfBZmpN04Fw
t54oLcPs6owPyOKqAyVCuzfQXCW6b7ujEv9eeLKvCNBB3TsxauRgdhQwAU+B7PNfhWi9K38hXmsJ
NlzQk8Vd+uFlg2twBQoLo9hTxu3pOSpJDzMvwUthxRIdue45qmjeZkjwhGBUBmzGvpAQwxZ9Ten/
nFz876ddeQ29GZFeFzpIWE6Pqw6EFGgY3iku5kQMU2bicUaV/YTnBu4k4yczHxiPhAAkyKLn8JUg
DQt2C/obwOvgBYqYgecKFx3gAXM1CR+BxysTnYGSDH58mGIFahPj9A/wm9p+xwcbQvbggv3TAR4X
AE6kvWuE9FtLJaZCJQzF9iQHfTSG1DbdTJFmM6CtmWuizb7pk2t18MEgnYB+VqIk3Lt9XIt/U8aF
RQH0FL925zFpwuOoHNx+ke4jWLsRkiEaERtiP2FMc/z+bK1Prpl00bhNuaoMj1/F8DQhyYTuLEwU
7/3TdtsuUgO2yhKTJPMao91jz9rW89uY+Eabv+PLEAJncYquuGh4/RbJ3vDq3CNz1myb2SNmKUfp
gyCqBSnNsG0THisFDCAYMtS8v98LGJBevbiRCYcIgU3uzPRrbqinlEdX+lqbAUInihOrYH3J4oY1
bgg4JcZHj7XmgdlZH3YH5ZLM9t//ro5DMX5ENiBw8HVUYpOsf2K/xGVU/2LDK2GNXSYUaQg9dVQq
r6DdnLSCzoMiX58KMeAAkyQVifJhayL2lR2322eh6tIHkHpFH+i7XhQTzuQIu0O8WvsKIwR633ua
hWBVg7wPaIsaI1lp9ks+7qdKiP20hTFdQr0inY9HCdx8VJA2PbQ38MDU8f6AFO4+vhE5MUkdpx7L
tjOKa+RcU69m1AP3BqiCVRdOM5gr0uYQqAAUrFu13SDvbGEU3NtAaToh7+0hVayuaFZksOHzHxXB
gHYVp+QuNhx8E1/3CVAoPbNr6HiZe8YBVon5f3xMRMTCsrXde3fAxwKF027vgpALYVAXVI6PbFZ7
xIG97M13CYT7guMwwhLe9RaVmddFyLMmKH1Rk344DBLUYbLeE9KU5aWQRbBF+WD1zUNUoIoKcybt
4WDxutl3xjsViSXw4D12aRmoMXrwyaFoAZXS9xDyFFQ+C1HDQeXncfNVa6AxRFVOR3XPp5HCDXVB
1h6O2sFwstTpoM2+Qd/DbbF6QFWC1P7DUx5eJ/OfuH5f3TZ4w9TDvqxi1r47Cu1LzbCJ1EO8PluR
4qbtpOElWMyLCuuFLL6dBnw33rYYR1/cyyzPaIKz9z6z8G0cKFDWLzUCZP2p77JYYDHcDY8WXk+A
Z1DnhECF3gQYYaYzE6OkI3k062zfXjjcdJH/OC2RG7qXi81jq2kLNvfG0+92HOQUQCioHMq2az0m
WG1h2dzl6l0VaDdRaxMfPibMCrWjRz/vYsHTV0lmWeERx0wyGOq4VIEi9it6BoddzvR3eFXHWjlj
W40RbTbLN1riOtjacva+JvppWj4GFrapcjzG6qiOM2XExq7lwnijmRgb15GizpRydytnF4B5BRxY
jjuNH2Us3s3oRn8fqaYW3abXRZ7pvYkVwg0sdSH4lBTqrQ3ik5MK6YZiYeRLtVhYQMkYNN7MggoJ
Ag1Hje70bc2bs19h3rrIdbvCtx4I0oqjaqgtNrDMsQa1UTyFWfbWXbye0RLV/UvqX27g1HwoVK1p
i4HiLO7OpxbMPdbdMI9aX/kPsg5IKRRyS+TdHuQ9FWY3h4xwV9VD+oAEj7aCRl9QykeA5/s+AXLA
IP0QoXb0acjxsJeu5YM+50/dso9wLkpSh7/QeN4DoDqAdNpiwNadgn4bcSWGGMrl9hnbHnNLCRvr
nRgkGyC3ZgL2r7PC9gnvIoCX+N+ZSTHKvugujxnFjUFnqWJAIzjwDexcThalE2RUGRJfcEvP/dPU
jO5jCpixlpg7vZ8OtWDTB6k1pioMnaOco1z0+gG0IkV3tFCWN6/ABlRi7nRB98KDbgBmZYIm3JwS
0xQmJsPY9ggki8rqOu3j8lv9cCFGDAPzM0WZC9VIfUI91TeDJ8DEGGxiBP0Plh5w484WGQ90JN3W
7ubla7B+Xo4iiE6F7ArovMS219xSeHWQswqgmDj434ygrsbp2oQAMbwzTO84E3o12FWYhphr/YJf
KCeIFum18zTckpTVK0CDrpUjzOtUHYehtAJcMro8/Sz1c3SzkDm0XAOWruaoxE5dW2Ei+762k4wy
P6EZfG2PXtWCPQC0AcQB3mGMgQxwsPNAHS/xcTBqu0RnuXRT4HYARAmONpjNeW1EnwVsez+6asd5
b1FEqIF+YmEAK3mhYev1RK4KMIjH95Pi3FQPUyMUZTlSkn9SOpMKSIsSIvGKyIN5z0RqlhiAkZVH
vwYNpgKAFhAtygY41vuYelK2RHDF9YRK8fkg/eCv0ImSgd7Tn3FOVEcji7CKqGjkwLZOntQZVCk5
nEF7ifXGhaLVG52UCsUmPEMZiKCMNlMdzd3MgZjY3am/GqJTv4KyISglGU/ehhwuUm1U0Q52ueA8
tRUEJ5HH4EX+c4/gCZXt+VX95UbJZghdNrwV+hP/9f7520QXwYER2kpSVKE3Y5TZiAARw0C9QYW0
fJi0qSIehkp/I5pKOkok+ticUkbG5ZqRE28JwmAy0lBLz4TpDjSrrmbXU+MHMp1O7bDEICu7uUpc
kQL9uHqsocrDpGdmN0ZpgWgmBpAuChgk1JkPTuunlCxf/UoKmLa4/RncbMBvQealE0zFV5ymkEpZ
ZEsB1GBwp5ZFF6UGAW4rwVtKDhrpqwU3I6ZbcmUFb2X5LyBWjMb4m4gNX03QW7lKHxBHWLkAD26D
S8iGrwsBbJGkBMj7qTOmtMIagP6nVgbNmoYB77S6ft8XL5f6o5RxDf8CvVvt419JtpD6LSpdpGLg
aoXFIKMkN1w1Nis0wQ2D+Dl+nwR31/ALDcU7EJGxxq9fKeaiFja+UZKDPuVfBodvNIKYwhmgSICf
BpClMSbsl67ANEgVtEOQL1dXAB0a+U5Rr0OlpocSMDXgVSR1ZRIXqyd1WinyUcmhUkpJBzRbZntI
OKFAM0F+ljLTD4WgsOeFoedlduIl8XoNFA0NF0qEcnPgPEfDydbAPfRliaCfJduu+3ewSg4dYgMs
DQgCeY2FHB6qbajvCbaEVEskGiHym4De4jVMPNcjOSJ1lNSjKEABpTf9DYLA4VIQ9rE76ZKk+lek
TQaCeOlOyQZJMoZhiMWn//aA2HmOt10D0DNsL1lznA2XXbU3fk0ezOjXkraRq7miUwO0w9aWtmAU
88jIUEPgD5MDXtHvSZrxm8llEfGpyo1BVLEbAeQ8BmtggOvHDIHQQCA7Sextt1SbdTt+O2vUyMGL
vgebvlSaFTdp9cAmlILiUlAG6AG+o+I6pAOC4KAXykZfbnwJ7wvF5ji6ydvT0EY8tIQ0VUD5Atd3
AzC+o5c8+YuEEVa8hm8gJUAO2Ec3idOiMf76LhFb7+FJs/M+upnUcwUrCOOEiU2epZ9zuyYN9P10
KAgBoKk8LuQ6UEIYC+xHTrqbXEI+XXuNnTJC++hxceNcwjdPYHPUYTtvb2WNVY6iJhto+bQfFQ62
zaEAdmxsDur4LVww6cqHYT6TEUcgTMWgGNRezMX8gy69bO7gDwIybkmnWstRc53k/LKZAIEEGCRH
+faQdcHiCJwqQCjZrkCHLgO2UH6CW5KSq3i1lpv8g8hcSQcVRRofFlp8WOADg8QifkY8T1Ka3sWN
JyALQhPySPCH9TbpRNk96M+/xx9OEyAa9/BFLoAcIp1AEkOoIQAHld887ia5n7xEyHHALD8QUuyM
felkxaBB7wVpe2bRa/V9kKQmRS8qW9ShuGH4ejibGK4IRTApgckdfON5SdbCeuGnJG4liq8YpqQt
GAhAicAMwbxO8lMb7nLsuj/j1B+6RCNdWoNAufZPDjqxwz+MB9xOyoQI+oATEZQKVRyOhCIcC2j4
uAj3iBSZ3KqI1rNFFQQLD5c4Du+Jv1dA7o47cGYlUvjDspCaYf/yXmRTXPTqODJyZZ+iXpfzlK1t
QLYaqKAgn+tKJR6xbL7ID2HKKdauf9AWaUaB/BBM0EoUVHlIW8gZyysskD6vC1tnQ7aFJYIjlidH
PkMP2Un/pJWkpegSGrk7aV05K9DH7AV1ZsAkTAX06OrTstKOcs5/7fviWOUTPEsnubt/LSFt8WBO
ocWBGSlsW+D1TE/8xYxNK9ShGIsKFuY5lZa+y7OAdOQ13jOSlvpr8TfHj/IVwAFCUbA3nAnvJ2AN
1g2bleFKLiPFbh4IcOIAIrYfLdK1fw8KWRxgG/drQR8IhAEgAwqAB3YvzSb3ptwsdClQgPjOsgsS
QVS+2Fz9Dy7ogwjid7m35DmG0E4PlxFMg9jdp/eBo5L+ITHJxxWVoiJvTYdy4akksJcN32V/mCx9
BgYgy3JfyjQqrc/1HkvbGjqVPLgKeI7LGZiOPgSUym90d5cCKCXp2w9EelLJojaOFQApoE8x3pOq
O0BXG2E1LpFsUo5B9icAqb+d3HgFULhrJlx6nqPz0Xo0OOJonJhMzFyCzzM09V+LSZv9wUBExIwq
GBiV8nOqMoH8nfAfXkW6v8GXIL87nvWb7ZmQb97l55bC8ygj2nrFayA+Ukb9F9V7NCaHmW/iUWrR
JR9yBHQ6cC88uoHGAKkT/0G74CcCBPwuN3zNTUpzc2NI55VpGkIHnyba412oyqCvspFO6nKT8QmQ
obRLTrdna3RsoBO0pwwF8pMW5CFDiWhlyLAinZo9OKJSf/3ceDWyO0jV0w5ybNIKZ86T0JmzAPSB
Vij661vCXnn6ycHKWJER6vIWTkgOvuTt9GoOWuTxUSC1D+RaJQf65BWC3Fhek1PkJ5RqOQ2UvZg8
JbP+dmSiFE1KueO5P8DjyW/y/e998hdwr4E01T/voVnksv6BY/9msFYid6Y02dNpJaQiBnLjtBLp
CH9fzKF/fUWGW+Z2XsLuW77TX2TIkEc6tMbSh+RmEL096eWNjRANA9ffjuQ3+tY/75cgU7ZqSKTz
3+NvR//9bcXGmMvCKC0XE9EBjlJ+pxPvZMz+951PWkFGNel8ghmUDocJJ5dCuiYqnf+MGfKTVDvP
gK8MwGLTFWSbCPewLRn3pNP9/eSwiftktJKx8G9P8qrMNn9/SVf7nB6f/TvNvxngc6vx3CYWw3rZ
OiEGkQHxAYbcsjVE33kF0M6HMwZrI5HBRjrvY5CdbDe3UNYIW5vR++xuuvGFFXf329InF+5mZtgu
8nTdmOKEjukYbMm3TeVagdADQEazqWWr2K6apIE8DEaRm9ZXWl/7FQCxERTDN9x+St7Us0F2879z
cs0uNnloe7jqCx1oHbRr5gLmJ0MHyJedlPvX3iIpt3M1gAo7da8QBU9Zcdcoz5PDLSfZ9K67FDQ6
L3AMt4NzDG+FfT2AdCaVSoXZhia+zQAM9hH88G5Ai8gPe1mnb2CgA4Kte3X7XXttOH1/+GPhUk5q
IMz7K+osUvRDKqe36C9aztDVCaK00SF370i3bg1H6zrGxYP4mTvqwVel3E/UBryo6zSjS4CQqgFX
YKOiVbyhVHCbINRGMr1g9jz6Fc7OVVLOwRBArP3TJkttEHkVXj1ZH+TuadF+UL4ykrI7gMGR7dRv
uetYGMLKGOMf7ptb9GovVN47DuY/CmqMLCagjF2HOJ7/orxudv2qdiB0KN/aJtQGED7uPRJ0cO4t
RoFCGFYn1B3bKPemdGLchKgdrrA367NSrnvwg9BX0E1UctwDsoV+zp0/LwZY4o6Ok/fqtnonGYCv
X4Q23tNHy3+D4/vKnyRV9LGFtBYpUuer+N7s7rPz6L63Asxe32I2ATIGw1CL+UWFFm7fFudnz0AT
zyRjJSZzZINfYfvbkuzrA+cVKA87JAEvkwoUgrElD61sKap3vtodGtTphN1ZM0mXzfjxpY0sRlPN
p2WV3YOsB8B7r1q9dtfdjTTprgs8fkc3hJtSUhLsAovciU2qviTBDYs1RW5mbi3f8XkHiSBotpAU
ym3rq9lek+u0+CEQJHxBOZgad0fJsZaZViAqp6kKoJ4nKWphbShVrBqgqXKhZvselQDjvKpmfVAQ
QAcZck7p0jiClmjIWGiYHHxlA9VvTzUMvQ1WmsC4ijp8prZB4ktMNgZdDCnxqYJSP5ALRG7oprrX
enyrF88rgkbRE4IywBxAneQhqCUBiC0muZFckBItJo9OmL9GoH+X6SEw0VCn/omoBMYHLeetOM8i
rN4+Kd/KLwDsvLxOlJUOgOLLVwF30FpAJWzewEbT8dGGL69ZkMm828YroT5Izhz+8O0r+2qGb0qQ
Eh52I0lHvfrFQP3Wf4xRe3yFlyYrtUtIjWoAaw++m5erE1L3bXI8GkY1ziMxiPtfc+UHmU1d9Tpm
/2qOUnNkvELrVIcP8Qr1Ni0UR3wdHRAtQDoj18NjvjsxEAP80qHConWqPEM42Ed9iBfCDZhgPjKx
bOzEVWekPoMqDc4kLzrXvtqOqlYg9kvIbaT7AqFeLXhYoEovTnGKNS3sglwgpm5HOeSpYosdsgWQ
Q0euqJy2YW6bXp2Pj/l24zWnyTOnRHBy1X13M6j7VppjA8z6OsMWiaKCrwKIia6Kr77WwCsNU+SP
tCmy5SU0bISTQhKpGGtkvu4/0CbJ+0iZDxb1gJw8yvfnb1I02QBOxReiN+FJiR4o38AgfXw9OnbL
64yAm5hp/0x7oPoJhgU9zkm5bKGPBvYJFQdCitKneKDgsPaVJi28GVSy4VScUCyagpnhhfbIiC+D
+8Kc6msIMT+Ha4BhSYcKMniXp/t+Adp0gbu0SfzVtvLooSdxj1T/Nrj3u7POF2Wjtu5oH7kr0Akq
nr+6w8ePkKb1BLFgyMcX+6k7Z1YSrcDSwvTgQdFpDTo7/JWoAH5RooArAizoHpKsB0Fu3x4b+4Js
xPVp368inX546JQF7DZFP7JsL8VvkcPiPIgnTFdwPCA1wSqAZyIJSvT1GKsgz96N3dl3KYu/haBs
LtrD16zpANXdVvsbC4yF2HjOuwuZJIqwJI/4Hjcb71TYvMkk6wJ2EXAlJZl+i1QCBLZX0o51CGoC
f7rNU0vo0yTHT4DSTvELwEcZvcavsR7XicLC+uHhSjWrv9oFeIWTEMuVcTd1T3iVI1Slpb65ImVY
QUHr7M1W/5n6NyvQN8P8NmvuuzMWTNjH55Ms3eIpQC4fLRH14wAHAQTKCGA08goglmE+1JqDHALC
crdHCHurQoJFHzcwDjsoABShhUbi/4g6r+XUtSQMPxFVoKxb5UDO9g1FlESShECBp59vec/UHGzX
Pja2scJa3f0n1GPM73qwBneSb2AequdkUtnv2fs3W5RuMWUBMPCo2GbxnQFknzk4/lkP+MId0127
93IfHdlvIDFOCSUFE0VMizsP6VmDZwcE/AxjvCoACXbzn/dXxOXtKAAKC4fVhBhafU346Jz/12DY
YYQDeHO6IiDnDI+v8+xUQ8ov7f7wDtkKvIfQH9JIEQiAELHCmmiy7SRzPqFRhQPkpDVVg0cVAnev
NEMSsQjQIG6VFHSiZYX1aofcDSJ/4jWSk7/dQePIQBvfoOebD4f0jMEXARy+g0TXuIndixosRrl7
EaTBA7w8WwcAkZfA23etxZhd1z/XFamH1B+pKViD5kg6AUjcN9A/GdRqRBhYWuKzi+2OHamK+qUP
3YdKu7TxkKjXALbqw1FVTxNH09pNGk/zXmNjy1/PBBNmIB1qt6Cgapk+HQnLkqiqEh8+YYH74RGr
I68jI0kQFTtkkWvFw+bWw4bLIdrhvZYvfMsX5Lzv4RzrwAMBzOTfE3M1mDVOjcUbVqDslEPIjn2Y
olYfSypA08zhLuEWUTBVtbOtvq4mKhuZqBKs9B6rhAu2AR/zicS0ksElfvQ3kkhsFdnCJCGNsxqW
QzWSbWKC7MK/QzdCjmi3Q7TKdKOQT8MG7l3tQ/kgx2ElEfC0wwdyrL3H79ev9Axg+krv6UAbPqtJ
WfgY3fQGw7tsX0myV5lJEShQ7hVmXIAyQGf4BhgOts1gh9uG6h6hJI0Dv9cAiLLBk3D3QRwpx0UR
EENTnySwJ7Lp0FRvJUoMRMc49x/Sib6pENaqh67z37CkSW5NFl91omujW7ooPvGDqRn3fm/5+C53
KsYRsYLBcL7I3usdgwCuCvPrXTP3WTk9DvogbGnrk7gHAFHNVPjbRtB9hvUnepKokLq5HL3MQ3ED
v9K39W5F2l5RhV/loqHQ1lRvN/BLCFmhcQu+GOP2R1qzUm+/RrNq+9NkN36bq89ukXYb9R11kMAx
APr4zPSVCJyUt+ZSVDj5h4RX7HZuz/B1PZDec0YL8lZqHMjXvIG08ZHpO2YYPBE50sQEPk5tAEIx
aWTO/TFsBUHNMiXL5AHHNuTIlYGpHnvG6vYeXtV5Jc1MPLDhYSV7Sds20vKWx683GSpoAujtmvhj
wgha5W+utlnbkdXhlbgzug8tLs1xguTvOwFE7V1/q1sgDSIz2b9QN5GFo3ofYLvrUDZWZfebkBO3
q1d4kHzA1JTdBqD0u4vueBjg3JrH2XdSJTi3B1c6uHyctou+uajTeUt5a0pDkfrSxm06v9V4pRA/
v3NfRliCulI9EyZhIqSe7KphwXRvF2Eb2UMts4se0vJdbfnz+OpXolqT9bCW1uD7JMkYyBNADvQg
TecauZBYhl9/pcelM8cFiVzFKHme34r74NUIG765AjbbL4/Jt0O0C6j1jkxlrifzppuAMPPa7u2C
XaScpfqhrA45+ufbok32u9sik2b5wK/f0a1e9UnRKAw0q2NefoLXyTO+G6ukXiV/7qBqgglWlBrh
vRyZbKn8KcXsqxw/+TSVoQTz3aq+elbbzy2qK/Ikj1V1KKptVqwf5piXkyNdIKPli1zaXJT1qs1W
2mCZ9EfdYJaq8wcDaiR437AZ/GDL+mJIPoi4E80q4jdy5AbKfNBstBJ7x4r5lGxLHFZzcoWvX4y0
3rD6ju75pP5OObJvaZ2Y47obpzyhWBbPn2u2yqpD+53yepLHhSoKFsNKM8DWeOEsOWqDhzkkDv5X
wrGAuoq1TOH9U8Mo6AT2iZZApjJqvYILvnSuaOt6XqZ6dedx9QsbG7oqPOM158V8+OaxjxUvx7g7
UoFFB7MbhdUJYKKznohBQLThzz9cEkUE/4OTrtsyWj8MvEDJvkEfVNFk7fFSqPwDQjC9ggmYbL+1
g8zPRllVuULiwKDs5m3velAwEHtw+fl9xdtlIf9ou3HJqAoD+7vTtb9PkTaDNzrxtOyrVrbOGCOR
PYFL9TdogGge/iDh9Ygfw0eZSS7r4d8ba+NzyC94v4Kn4b9ePP1QvALekm+QyqdevuSn80fw1qfe
vw75yC0jqXGpUOL2TJrnN4RRXggtzvVF6yI/nBy+D3QBJQtxnvgw8UCNzKjw5TVsYNmm++zVYiYN
lsZ1kXGzF+IV8xKq++UqnWUFm9n0A8OoptLQgHxNzHx6iCQGtgqiWImIOEqrHD/Y5+Csazuub1/F
7nOXQX5Biv9gS9LL0qn5rithR9UAUlNChcD5ee4Q2n6DV7MZwKBuXfg6X9ltzOk1o1Hj3Bx72fBK
rs9guGi7qZRtcpZELXzobB4exAaMYBMaFeHYtxGUHWrwx6liu0lpZr8j4xrBrQFukKclRJWbSBsi
2UIYxF1daHNg5wFTUE9IZYTeiDPN5NSEVU1E4+hp99jzhGwJGvofOQ7JRawUEURyBvVYkr2EJxtj
j3pMGtERtBATVJJAX3O9sJEEUHpymFIsD/3XLIVCNEKyQhuMrkZZV5knSvOXZawo+z/8NKagC6YS
D7CoPfwtbGJlvNhg3K55ovyTIUZmoxRI6dyULCyVvsPeGCztsX8NuW0ySJ0obgj8wRnuLYqZl/36
zSYSZgsT/EB7p/wCJpbgQKBZ+hYjvPsJr1dI/T1RSODyNu10C6qZIJLxevANVdcF7S6Q9a+C4mHW
8GXCizBvR7aXW+yNX0kEz+b7FjO+gfX6aU/6Dwmor/N1ij1mSBQrSNpBXUH/Ny2saVwJ+m8H5gdS
ee4hFx0+Mq+/LHG2C9TzDs5/tlBG+byjmyEUmnJ38VoV63rGAMLYshEzERi/KWyhzJgnfWseswva
c8zieotPoGyMw+3Y/mY/8qrHHPb3vtrNedoyn3Q4/Ag9bzps1tUFmMPjGvHNJb177vLnML3e4wNn
MygJzMN7yZhlUY17ulWOBMC/LvEa1yfNhcwpZjAtK5kwdIW91AffouFMhPzi/FSs61l1ZiShkWui
+Y+Y8QuXB1UceyoiGmR+vcV9+IS7N21XxUheYFL+FQcz23Omrz/KKp2KEU2M7OUa0ZiU/AhuWl4v
BI3T83idIcJncePAr5kIMRDoRuZR8b+4fiwN9xNzC1O3RjtO2Lya5CdG6FfQUaZYKKZwkD28/hR9
6zu+khzfXKTvyodulQQ4bPOn0FTuyMqycKKjvfypKWTIp3P4Gfqfe7Es7r5HfJ0yLqC+CKXZrrPT
H1K09NquiTekTi4ddaGgR+OPGIyyj4XfmIZhBWcuV1HW5Zdy0n/Z3y1rNj5TNEFfEZz31UgjsXJy
gtZcwm/giwW0ERBP/xNQq3fDlL3A4hbAMTiBz7SUNt/fZGJwKA5MNfYdGe69EDddGV6Z1Yues94V
Nng7505ix2lXXW3L57dwHOLSRs23+K7R7c3fmylNxs25R9nRsN5rmoZnVDMzWfZnNGsDnHaFh9k7
FHaOIQftMb7Na/oCnCoiniBvpB6VnzCJL4av4Vaa9dg7/w47zFgSdUbyx5bWKt6JhANj3dxdepPr
0tjQoDdPSO3dMPthdyT0Jr9UYCOrB5r6mRr1lw+xDenHHbr2Iw4ajLsMjLhUG0t22CgLNljIStQj
WfTe6BXTDtZ0dZHBpMksjMrFYk0BezBaYZjPSh4MAGXpiUJlQtgcQxzNvk4+oATzAg5BKQyHFGCT
FX5B/VM1cHCP6pySuA88yJ7O7oJhIltzeoaC3IsNxghocSxlDFIGVvb1ZJhm1AzeqrHWjC6QKaih
gLmEeKGKRVdBdCUymTtQ+M5nEPSntsWPFxrFboTBs4dCyPvNWYhJ0WHOC5kV6ISU7kCafq2tABDZ
9cCQBnwPow+E8o/R4IBX4vZ7TPZAipEyL/wuagIlxjaGEdMhWdxHZtgdXmg43wLdngNjOe1I8bBf
RqVBOivQGTFUkyaCdwAiZKsWaJ3GhqBtoFm7VwjjY8wWreFqMbtZ/OEv5xfPQLfvx7mL6gJVQwaj
ouesOq+bHCtviJQAX8sy0OicGFEs+tF3iAMKx0hAAuVFjPUB2KMm0kb38AZwXI1bwiqAAsPOXqAH
maAucCnjYd5LvhCs4lgxY17oPBC2e0oMqXv0T/dZYgOqzQ03ZYIreBqvsJpdJ7uw8L6hHEPnjVOn
jmWMC5lbb/Gcir8B2ly7DJRI93oHoaO+gdDdfIW/ASGBgUQGNSjOebiUWrD+hEI5HhA0P7+Nzucc
7jamMAFdNQLmAbgfu+ochiBuEd9QgEP/DMBkfp/sQZtqIWtQaiJyZT4bv/ES+I6YKLx9dGPoETuk
pmnITPolrgpglznDajaUkyI0GUhQVigODsnkcZCiAsgJZstQG2G36D1HH/hBtzlNELTU2xz1eEjo
hJ1joYMXl5NOqD/sBP9lJmD+cUO6BiKDHoaVFHYABmf6Xy45OU5Qr5OtcpwrruKqgbzRPc3+/Arf
Ajw0YoxBYJGlE2AheAgcipgcS/A48kUQjwNGMEzwgCpx7FG9ZKaF3Jjz3hjr+hHU6uxcMxkDQ6pj
KaSZxY8N7MHN9qTYu1SBZKSY40Hwd+VBMird3w8iGIhW1CGfKFtjIq8Pc+IV/TJmzsgreznamFk8
udSECqOF65FKlmA+jXcdqO2DnY2kCp/KgLNDfuE0FC8f9ATPDdaLnp2NklHm6/Mi/s6Bx8f3Lejo
SYNYpQeJq02lEP4cLDxsOrgF63gqLdr4HeyG/RMOS5SmVncqYmF2hDddQPID/3phBNBfmCN0PzHK
uwhKPxqKGl1FuUXkgUOT2+K9QtjRAVwNV22oojenJixyFw52vrJueysZGhqbgDC3qsSWWVnXLtY6
zak7xiiwZi/GKoWo9kvn17hMr4sxazI1L6RV+tNe4nb1/ioP8UGmiL2+IzZfOZ9gbW+ocVaczJ6X
gDaUx6KcqWi+NRqOHsYflE0VuYNcgpRTzNG4416j20TEcBd4RXbxswlYeJnnG6QlBKx+QASbbsn/
GaybnHfuMJADmLZ0rBkOMx5dLzlBV5EIoJHsSlhqgOhqjGxjQPNkMZ7MqaBp5o/6toMm91hjV9SJ
9qcbZwowDzdDf9YDiUYL3SHNVRW3zGPiLcgPZnvWMArBV+EJKmAx9pLhOuTuLjZZXKCY4AECT/oe
fE+7cX9Gkcn0+n5uVREAWTJmbe3ezZVvEEQdOOdMlaEpI5Lkd+kkjD8tc6PDCYqFWRqj2SHWtqsW
hTbGzZg2A/2hSYvY+yBrguIF/dVnRCqEg4WOdxt/MPdQvTeYLb4/PwlZUoC+bnpG44CQM6fjdhAW
jzBfc2uE9ljL4YuAcS17x2z29gWOTrS9e0Q4A4seuRcFOZJ40GeBWBPYRqpeNWY8FWM8QHAntRGh
e1OS/AJBCW5gGaZTRr9hMdbQKX0RMrz89owNwk++Z/UjsU0bVWji+0sEpq56ln9u+2KpjJRRNu+v
ME0kZd6E/cg2L3DObKiEKkawOGPXpFTRM2KOScHXbGDpDzAG8WuRtjXHrsyVt2mo/NLGADdQNDFe
fqCsTtC9qbK1Tv0d5Kw6uJ91fPNwxg62JraCNRlkaviiSJs/T+Uvtr3r9Oe6hKRJ9O2CPuNT2Tqg
AYd+9PAeQ3DARNzEIsveekxMwmbMKR5QgU75M2tH5rRjqUUE4V6HI22Pcv8npiv17ifh9IQ5gFOF
wKvRh31DmTGLw90GcGNcwZGZU74p+92lmOL5l4+ueEg2IynMw3uAizCxcLQN5Iv4eBmJ7R0QjRIL
C3eX+vARd+jK++QcgWbcl/ewulCqUE9iU1E4FFHVuh5CJUS4eHxh1ozj4OYalhccRkM5hBS0JRBo
1rm7iNz3KQrfkXbQAjAEQtQM5pif6LZvtxCmDes2n1Rk/WQxE0J6j94Gj7hsVvm9zQdKOnbtkw/c
M8wMGIpFuCsyvn4B6IN4JbCR7VIRubytZDcf/Jwgsl8Ref85ieOjCiYCf/cELtCwGSb2DgoF5I8F
tdyOkGCBFjTAMJqFg9udOrV0geFaKrxfZU7vM1BpNN0nVlo0M5NLINFabBqCMnGjDT/RJzJG0OE4
E9wsgtgEKP7nhcLBJ7Vl85lhV264/Hb5xHFrmeYJrg5Y5/XmzOw+5BEMjmCqtqCBoMOl3QN//+0g
Q66y1Wd/BeDXhaIE/n6XCONssCj5iCsVJwW4ia4O6jhB8LTQNDDUhEyCG5fKkqK11wgX7w+lwQM5
Wjn/zD7nkCX7dgZU213dwYHtg8EJqewQWxTmHcLfl9BomUE9nW7jlbmXI4ptfdMkT5fFBcmAsNF7
wRPo+zInT7aqnc3dkGx2lxfOyjHlOmgSvTQ6HWlPqpe+I+udXBqxzOgklbBDQTDcfw+sY2/onEQ1
spxVk2yBjrs5aIh37AJf6C2leX7uX2SdLYEhk/DwyjRLO6CZSzlIe+RzlINzILDqIq0gIBC6h0vN
WIc8eb5Lbtqn0AknE7Dah22dl8gpWYsI4VwTeP6hL+Zi24K6Z5SlZyrpN007d60uTPwICpJNwazn
0DOKpbf9MqbV2Yec0oB1U1HhGC6I6Q07Jy4ithDd6vXFngivor2AUST2ey95/VAe48LdI/kR5QIR
A3emLdCbPoR/2ObOSXE7AfI+PaXxXQbyHD7+Qo9KBpshqolRXdMjBHzE4vwNA7vpTcV8i7GlJ6It
0qUyy9lr8rWJBaXNNJQkos5/rFEgpa+AZk9r3fuwFzzWuctTMWgb3od87qFaVyg2b1/p75NrsDPj
p2pXGMfWsyvQYj+b7DCIgBID9Rd/SxkCF6NsyVXILcfW3vjgclWtQIkpn3q4GH385wRrK2jrj8hE
PT0X0Y2UbVBxfpRLucbNvzdkJR387OwqGhyfNZyKz83BrtwxfuQDGogAneA7Ipr3sQTfTrd4R6yb
36yj2dkR4/Oy7/jLg9gcCRwDyZrBBU+nyJMGhEUyiPgQmShs2TFnRFeJWzkalT4zJXFRVCPpjFKC
wOckfoN03cP+vllzpdPvNSgtTjnXSMAJYPVhGDiTfCZWkNY06vzBst0gbPtuwCa+zoPP0K025blm
AzvokvNaIj8wnP4XwjAOjvv+LXqsOwYjzAvZPpCmDG+lr61YwsxFHqAQLbbiCV2EG9cuymnhImB1
ERmM9+1uqk0h55AnGNDK4Y1COD1tw9qI3kOZOgHZTU7OWiv84/nzOdnE7K1Z3dWnk4Qf+h/bPNJ0
MHedfBf1MZtLezlzOQ9qkPwipdU9MLctJq/pBEEWKHyKXoNmgLtGHZNlSr+wpMc+IEwbZ6tdyPtS
JzhemyQ+SpqgDRTHRB2bA3OawiaD8EE8UqrlHW+Ku39b4D3hQMVRM6zngzvUIFThw4Qo8e+8DAes
swRwoXUK1Ujlf0p6H5wrMNcv3TSNbnTsvw2mPEy5JEe9tHCZlsp2KEnU9zfFNhK3SfFnF+Yc5XEH
5Mg2QCVGSQW2/HBvPI88NFDYfK29UY065t5E+4PyWrUMLHuoT1YVczgkFMvevqT4eUYd1xW0guWA
Job1Ehs27uWXrRAlhVExmRsQmYlVoTps/SeZrMTJ1e6TYrL2bmfkb/nNTaJ2U8NUhl0LcxHbI3rh
nSMbnpEIZ+MdWmaEvIZVYKfVig2LYGiUSGj/dCX8wDAeXSd98ZOopz9Yx5BESiYKttXcSqVVceAx
S8JAcPXdvA/vTXHQV+3MWGShuR/MjaU8qsGOBKsruXtQblQ6EmapJ0Uib/CFfJUiRwN7fPzImqVA
DmP8KzlMk6F6pf3AeAXXyxX5KD3B/dDhlMm1zGp4qjkKkn1jlcblGEwZERGQ9ET2a+pu+IUDZ8WJ
UN3nOgkVBJWH50EjUJLMSwI43+N23Cz6YFxWXcRguALZ7bm56nb9KeG5EUjsm9qWGwWq/m3Z+45u
GHPkOBrQ9ZSf4Im6Z/P54Vx9mF0Jp1gDCaGo0C3O46Z4WR9aKubEjZN0Xm6Q+u7d4SGkTl+2NWGV
434IvHxf9N8BkCWxV4lzj9u5+oV6ZbMJcJ4zWEKj3lr5hKTx4sp2d47pWJmov1xDGaNqxl8MDMkL
wTOS+tLSf7sJ6AYeQ9fZ6z1Orv71PX3lJJShnqZ74rBRWg90L7k62sf1bzA6mU9+PLgqjzrIrn6x
A5vYd9LCkMYDNfrgDICarLCObB8qTDVoMRDKsFDbnczZB0+txmpnfIICq461H76dTeY6cDkshsTs
EXNV6zbUuDG8dF2CD1jTzzYj5JP/152XW7Dmr9XCfuMY4asiQ5IzcUnXIiXULuFptH6K9gxnQVJw
5t3+5natrcshKXHjV5y+L35hraKL3iAzw97pXI/oUbIfMfKfF8SQ5s6cgQNGbpX3dtVEpFsbJ16i
9JOMMLwV3jgOfbvfJ6IJ9xavGqci7eXKBnAqbd2GQuHxw+h6uMmvT6c/HMNQuHD8cdvlvCXL2/Ia
y2vR4tMrtUjmxJD+tWe+HD9II6EAeJ/xMR2ZQ0g6mHRW2PUzmyvOAqOiktqYJ3mK5lf+KYWzTjYx
hGl9PaPuTrbZtjFIuAZdiOtZgg/HiRcDTSL7MaPH1OyI5YQYd7nioMN+TnmEGSM+8vR2mdWQznmf
u5gff5jPMjrEPmr5vWjHbjt44YKMClT8GdPnRnEUr1kMXK50NOvX/ZviEHsqAlXfq37YTWH8MluH
KIM/MDCzY4Rvrl0Sc4MBbgW38Fi4pCAx98Et3sMxgn2OyKb+1lhIC3V0JfaVWUT8DLotW4iTjJRw
Fya/7aaIyQBe90btjDQnt7fvptzjDqkdw26UjzSIkrWbkT9L4+/yB46TZSLbKoMHCtb5bglDhX/1
f0jj0GFaEpeALZxLRabRTI+41hVIzWHFsJmmyDd+kma2c8T6wWaSiCGqfrXfsTm/q/4LTjhUzasP
dawsVx8s37gKbhTkU8q7Cj+9zeAQCrVn8ZOSt9GSUuLJAQLo+4JdKBps8j9r8s5/bbipXjGVFRR9
MisvzRG2YY59tIz3EjwOrL/GCE6jprEKoWwkcjpumrDWI60JynMqwR8L8F5UN5Vfkw5Ib3L1VPjw
eGBEhXB+x78bK3z2igMV9829Iq6Q3H7L2h3y7/K3Je4htXD1pjDgaZDpVn1e8BjjKWK067C0QaMY
B0GPslHgA+9O+vhDsnotWMvvHwtWg52zTiBcfE8l4enK6F4+IAIPeodyrHuKm81MZtlF0A8bB4eK
4BW8g9wnLAFXEc4RlieqWwT4N5Iu+/F0QIUox6Ah30o/xs+TnFhmVdT5KXsC+UFIKR+/7Dsc6AbF
PZwxEWaj4ufnci4Z6GPaUP6y3SgUECDiCFNQsjrm4RvqB1gCraXt0y2+/ykIBZh0/KJqRV3L/8DD
YTSouMIBlmis0ZODN3tRvDj87tu5PdQHYEdYtszNxBarW/0Ti7GBq9gHApElybawLGdMz3QeqfZC
nRIUwuRAnWJnQkVBFn1cRPoeCtF1Xu/ZRhjhoqb++ka5bQp+94vvZJRMW9WSkTfD5+EXQ+FSssW8
sRSsJ+AowBCW0jM9YbsfnLtQoGSZdZ+/x/U4p4NpLEH14dK2OpxqgnJ6+zG22jCdly/oNBI3Mvp3
XHCG3Pn4VaDoKp3mh434ZT253FzNMn2R2vscC7+azoN4jcFD4r3s3HlgA0gYliN5kCrxlzT9FAaj
34/pr+OGyd/d7sfFSDgRFtgBXkcdY+kYC8CR7jxHsPcmwrNQDAJfUNjKAONDhs0YvQU9T3d6AYl+
0NuAmZ0r4Od3KhyFdvw+2YUwxKLIMHDUMLfgjpg9R70hu3hMjeFUH3hHjWMwlmF65+eMHXaTdMyE
z5dH+ZAt41LhC1QNsXuZK3EX/CFsvWBbH6GgYPjTEU70GCvgaYqfDgtEP2bQ/vTHevj2hIGWcEGa
fzb3VTp7LHCoQTXFfoonB4Xi7HEarPuM6gxhfNTDFjPuYqqF7FSeMAQEUcMoqbUl2qfalhAx0Fxh
/b2U1+UySZxcsVUItGSsM4U87/ghK2JR4C9TZuxvW2zLbOBsXMq6WNlUYW8GGeuzbE0bRChnb6VI
+oTsKoCPH5YJOdQLYcYCPH5f6dNiVR2eK66fF/kmJ8aBd/qjlINPduab65sAa3kv1xNddW6C0e4k
WtjVEchmD48AaIZSzLTjuMMY1qPvszX6hHLax9WXTJDeooAbpywH/fC1pgxi56uGzRYnAtBqNaKC
UKYqlqFjCh8ii9oco5Dz9dI73wYX6e33zpQgCUs+X1bHMqb4AC6ErPylPbHkEt7wPkHQMicqwzEz
aJgcM9ki7IdB0pImUC5nKJ8rprK1rZxLyp63kIcPlre7yxrQ3Zyv6SVpKLq6HlU3RHd8qJ+T9PgI
1EACYH3b2FUr7KLU6vsHKSMAA2R8ASIhDkSEzacZm52vjSXtnz/vk4C0mCTzsgciBVAjuGVUqz6I
1ec6Vt1MtrMlEQX9bRsRjBiKXyTtAbxytLf74sH0PotkAN1u+FipmTdY3qfVml93n5KoBYy+BL/k
rwakBgHH8kKOetsdXgJf9236r+WuxSkVk9ir18CTY7rEyzGY3NpG2P9hPHEneutjSSTSwtuP+CAT
SwV3oKOJpcGEuAKA7j1k2I5AHTsjKHe+vs4Spo594MsGMquKqifgfnq3GJqk8eDrQpW4Bq3PF1i5
mpAPPWblofTfb8BrBXLr+7ePDaKvciCUZHKD35L1XRbqfmMzN+g3YtWk9hUDGAObEk9OvTIJOpKt
oOUysYRxcLeTIUvptedCWYSYiO0Sa2qBCFq2WVBZtvBUgSm7amsGlfi5LOivGfYAA/Y2rNGPFa3+
+ONojgZpemogoZxS2BKlGYtELSnUx+r4BshgzqkGMOZV/Cb/S9XOvbIJU4biWW7jbPLKPIYshjeo
bCys+CGzAhZE7VKzfnAQPd65AnUubW3K+WfcQvIKnpo2WofHaMfaTLUxIRfl0s646J+bFAYek2Su
cVQLzOwASmmNKvIZcZBB8sK8S3RoNGbKEnkBkAqmlbLY83tMcxitSe5rYJOJkfm54vBpjiaZjztI
fUjEcdywKyPcvaMWftsr/F4DtRv1pYX2hMYwLQiI171nF+TZ/PGaZdKwfUaD3K048kEbCc+pzmEv
ea6uZxwXoe4yURFpsasUXyiR63f3WW3t+0zY2wrrfxHSxyJvw6REoSCM4gi5RJyz7xzi4WV2b66y
gU0UdWiyjVDIDHC9HtjZNCdkvu+1ru7L/OJbSLMTcoEq2wdd9Buwxx9E/NPvPEpPj+AunomuLMxs
yDrufUOVF328JHxghFXzeV5+pCykCYwnF6L4aAA2lHr5sUVWQ4C4i7XTsJGtXMWiibBl99FYyce+
YYqI3oNWBuIQ+L5u1xGrDh06EjZKuT+XZa5l++VW9B2Vc5zq9lT7U5t+bZy6z6Y9PTJIcjd1xLcG
fLP8q68eW9XdeaKYEQ8FszNO/Cs4U8VOdTC3bGSCvSHSIDzpxSWBruDM3OJxfpy/RP9QPX5jXr2f
rwC54nL0BdAbxNX58TsIKhzyM1dAy3Jwi/TDEwOJbsVchZku1hEiyxPMfNuGpsdiKLzwhUqPrJE/
XR0EF5RzQrP67yEkb0LoJuzlKyxasrUwFpAA8UCZHH2o8O2oLtlsBcBLZkRvyfAzIIsY3GULGv0d
CjEtU2JrCdAFGi7UgH+qP5RpwhBDfBRfKX3UV+jV1ACHHT4zwGQa2sPfQxxq8U7VjD2hxV1Lf0Xi
va3OIQjwEOdjF3BYfIWvm5yXbMQzfsQZelv+hvGYzaCCEwPBGys29gBhwcbXxPeaNrZF6BwNRx/3
8AKUaE4YEgEhglEcDgI//meqLX4wI/VYfOy5jPusc20dj4qDcsVldsbjS3cHbdyh7nSgk/DTa36L
+F3/fhN7MWBrj48EABegIMLzW5+bYyMUfysrbTh/8HXxq7A5HZ0f9nkXthYW8z9Pa3i3jvRdPOAd
h+f5OBqvooErnEapuBizCxEwhDA+UmQBSAmJZ3cQFspQNcCj7v5JfJp+mJuxb0WG5Q64wf4dlYa6
iMt2nM6ZL2G9iJE0dmIw1xH8FjaLCbcuTCBq8b9Cy86XlFvU5kA7NrA+D+EA/c9X+oGi4u7iL+1A
BHCEyd6DSg/khOeqdhpr8M7TQDwe0z8TM7rNMhRGjxgw4Tdccp/n4SOsiKIhRIXH56j/6r/NsTsK
LPYWfiPs9kbZsI7e3Fu5aVER+9xgoiy4FC4uZ+WRoQl04Gjn9U90gd7Oo4B9o2UfqqNkmA2lycBv
jgOc+Gq7H5YOBQLexJXTHVsb2I3LBZ9F15x1Xl9YI5fDdFzrTgrcPdvhTXgd38eM+0z/3wMDRJ7/
ok1hNEX7Lx49cHnN+Y4BlYk9Y1CgMWV4A0WL+DORjcZy/Xdv737agPc4oa6hkyXu/k8TS5vCxQ4E
7ShcYqUjz16usGbnhLGi5UOxAqq+zuPBiilWTe34WtfuC1u5GuI9rF+0WjwAAZADNI6JqaRy7LOc
Fvu+p/si9/C53i3YVe9ryB+eMcEB2rTM2SOsLw9sN6/jZHofN9hg0biwJIv3zmuR8Yq7qHIGs4/X
eC94CSqL8i2U/TZCM/K33ulMO3R7MAZrD5IREyPsxsDJgsy/bzRHHJpuov/9iaZbHExXnsvz/rSb
DsZAQI54Z7nmd4jTAhHKrmkzUPvNhFFmOu974krR/95N/70X146wBb0txd8pX0wf5I2/V8eJUsaG
rwJMj2o2D/QJXPUcvm/0GHIV/YrwhYbniYPZ/P01XG9e6XxxvxaXjfjIblsRKLULxPvOExeeGJdF
Xz+9CHdA1f3/o7+gqOL/RagAdkYHpgpKKJFHaOPeSGKZidW/4ZwV53h8cJszgQ5vozpmDRjdRtBZ
ILwIqbUwAoIwHLNZsWaKj6V9EGEHSyxYzmd/MyT8obB+9vy3s/Yvi4+sEsTNERfR9yiAOeMNLxIX
Qloedlbqfd71SPIof4biJq9C8imYP/FzOE48VRhc/lsDREV4ea+ZYduYc/MDxb0gvFfFCUDMwVCV
58MCiLi6MCUdRE9WwM7jN5bMN7X42g/TcbEGWSLhyuBKxGp0KNZg5H4+1qYo1lD5ttgsMj8NP564
c7iZbRHUIB7CfPGfBaP4l9jPy2255ZzgyYjbJSeCE8IYiC2U7fPFqEjEKrw3Dz8biX1U7KJ1wCwF
RifLGUyAmA9Q8dk9cUlzhTETM6OAvXQlch6ExF8op+EGgE78b6cS5wJlOosyp+9vGRdLOoZNPPTR
X7PokPOo//A2HP5sIFsNO2+zsTas1byxhIuH2MzEKR0c8jOZ9+6/7U/QaoTIHQCRjXdAipyBOZB4
FyZBGro8DHPceqsuACr5hyc+wfQU+PU5/DL09ZFS3MPBEWuayT1U/GSv0BcXaNs+RMEn4z69+hC6
iTZrsQoyF2InF88QXhzln++PcK3ArEOIzQ3893EQ+RC8YNDKCusAQSnuDYXFAl7qMBlw/oXJJRxI
hHGE+CokZGhtFaBb5eL2SUNM+c3nxXdQQ+FSIqKo8AfkmSoPGko6dMwP+O4BvutlwI1BuQBYagm6
xvp0ApOAyAvJ1El9lUhTM/izc+eLv1ucU36pJZhkWvcJ5yziTM6EowhDH+hfABmMidENT5kK8jnO
sAse+o2z6LshKpEfxNAL0hWs0F8YhIPD7VcGNyVwUWB5jW96ojai0fv3tlNE19ARE9nwTkoyEB9v
0NTp01kFwdslV8BW2JNBe4FphVEoVOKJRqc+eTEuEnOyUTfKSJ4AOi2jb4hoJL7F8vBG0qM8/BCM
dyf2grYS3sIJ+g048PMkHruLeCQYIK5N/vDn8ssaLOy5ANLkbSnawcH2unSuy+uyXAtfqAewqLno
LcprqM2+R/SbN+YpmZArwYz498bVgKaaZFrxrkT8uGcoLp3+3+ONQfhtLS61GvVg6eps7sQmCBw1
RXFJ7PVUGvXH0oj46+V3YayKLaqXiLMPcrD998jW8gR5g/RnAQYyp83kSTr8RFUkPsr/oeq8llRH
uiX8REQAQghuhQwI780NgRVWCGHF058v1Xv+iDNq2Ew3IFdVy+XKHIYTJDyAUbaWFqQHyQy93dky
aZ0pGYdOuV1uP/mik0hWqBki8V5e0ACRIIxLi9VynKdgC9pRH/t7HPf5spMnVWQMlRiq1sEtVesg
dottCeI+0QaLN+d97gAELRE3MCcEcSAaBH2xghAJu995GYc22hgjEJoMbrlQEvoQ0ZRcJ22ZTtq/
gd8HOwLwHn9r+JmGiF4Q4QQAN+vPXTJOfJJa/nt3p4hKsAcwN7X36Au1wuZ7VEBE+jYAauPlqBl6
UY+mSkBsBSfp0Z4EJRTVLzxy6SjJcZZ3fq5DT+mBwPWo5zI+gKwf6GHEb6N+3ADtwU8VgFRP+WU+
CKc0CZ/OlUxCJ6T2KV2rGI2r6iZugAZmkdH2cZcHuIeekCTSvEWT9KbIc4TmHtg7E/FiUUgVgzNr
YUMkLmKDAZwEbxK5W3zidXfR3FZcJiu4EM1y1oFXrdQmv9wWI44GkIbRHdA81x2MajRLPBYYoICo
bfgoFY9o5BOQnZiCgJ85T0MGnzgy/LRKaT0QeRe1Ej+XXZVj/fWwXx2q3mQ9Inpay/aZHBl+dpOW
UWoZ9apHdwHJZLS2GrSjfhtQMLZikn5ttFRHMX+JvOfwj7TvM5bwkCCTtKh7qhNXJXRLEDyPcZFQ
Z2hk33lsSkYsRu+p/m4sAxJcdJ0zBHnEUB+S/ebgIokEZZpQF0d0SlpLyAXYEvoqQHlAS2njM5Da
lNhjIkVhGxFzxMRhgPIoT28UoKGeW1ccJEYdqSoBnaqTXMBcSEQo6spwIDFJFIUGgMshEjWJJeix
QDeXz/NF+jCAFhOT3X53DUdKaDo5nWIVtrYEwaTIKaJ39RhoFzqatE0pmY0LQ4wIMWH/6qoR/7Rh
MYM90ddVqnprOR24Cj93hRfoHHvkgXEO8QXeVOOePPRK7hksGy4JIa9AiyiE1L2/UOEvHIBImNhT
VfPmTWTFzr1H6bsmMm5tBZdEgCHC2hhDUR1JHkdSMXv0iYLVioQBzuCLYCWlVC4vV+6HaK+pDOLC
XQkOTH85VOgg2GKMo1Bs4MplQRmePRsBDKTxNKbi9CHgiZfxJTyPcCQUnCkmwwOnlIdtQcNKEksP
nzYYj+vMBl0FV9rI7laIVyZbdCB8lFOXy9it4LXEY/tC9wAFiihbuoohyfrUKFBIvwmz1Kd1we7S
VJyFhFWXKNB9UvQoQ+yd1P88DQWN8v71eHm/fm6MVoRjogIvHacfkUAJmIC8M223FoDVwGqfW/Ge
6sK/J1RXDE4wbJCG7lLZJs1d5ZXZfgchLOthA3e2jvomD0Il+A0c/ZNul/X75ucDsYB/Pu9V/aJH
sy+3qcgt+wv28ogpSkfcz82PcG9ciRNvWUQoSntUVnuKI6/cotT5MSjwRR2YKAnU5BnJI1KI/Sew
JfKfPz9p05sywJjacmgVcJ7sG0JF45M7vgSoqw3j2nC/3yuMrTpmL3NGND4U+O73BxsNq9hGw2qK
/cXhJgVrD4yOMUAKqwc2lO8FGsFzLoDHmY1Wk5nc52Bc2yPK1D/Ye2wdG2KVQWc+leTaZkOgv1u2
eptWq7OiJdhejcc43XOLd3TmUiHQ3uj8r/khempKX6xh5rHXBeZZtzsKbX+z2zUGo8aIP47kw6/X
+m2vNZ3r1sGtmz1odYeU/mSPqf9z5glQ0ktA5JwdEO8xcNjJcRKDy6H/u5pUkDzyHjXUz9g/O6HT
QFR80MtJFhHWPsDYWrPXKLUhaSc4vJItYrmSV0q2BMebyDhLsygRsaviR4NTWjqDgwcnE+O/eZYa
53ZytaGJBKBGg8HXmX15ojzIMF+vu5BDaiZQHbOVHQkJU0YjbBx0KQ/ArXSMk0agLkQ16C+VMKbZ
o7ZCOC842H3+E9UeAFMnT/fEEnAT8AAsouEItK4zoE2Yfy3YhaKGGInE3ASJ40IntEaA7q7uh5s9
oa41TTUsGxjtAea7rtxjlJGGSYhUMqQrBrIdrNgzCqOiA3ysksbHVTqMlCsr+qmXg7sRgXfW+SfE
bQfAu+tfK48l0AM5S8DmrLaxZ9b1MOosD+OjWwbLT1kKAkOR5sqnkhyViBThguKq3/wvcT9p2Gy5
UDYopBStmEZpiFKWNfrVGPtvn2I6yVEoUpk6yi08szQjAIf/bSbdQaabYAvrUbPUGCiNZQ0qDuD4
LPisuiGREHFRlXwTzdD0+eAXI2kNvRbpxXMWbspNVvATusoswrwncT6MXV/PMmqMGWyUrsyY1s9m
nFNMShPGrwkKiAcJqjonVX/XTVqrYDm7tfkm9Ma95RzqMBpdEPurf8YPKIdfgEWNOt/rXYYg36iX
Qj50BgSn5fUzJvz62hboR5iJ2hCmwXkrKb3vsEiIQLMB/aO+JCg//i2g+YBDlL26uu8eWEIIXdCO
e/Vjz3AwYYPXAEwknI1YOoPt06EgAvsjlH3BrDsa+YMekoGNAeMWVB8GWcZZjFmMJ7KRCgWANjcu
8wL9uXAaHfgSWnka8Ta/invRlvZFhqNQJAZOlcGQTRqlvRQsy/tKcAZsDDAZWrIPCVVmS5ZClVsk
iSpRZcH65ll8Q9zQQ1NVLJEgv2vd7j1YK/NY0JQaNVhTyAySUyLjSAXKxlh0+A0TvdvlXWte8hbO
ZTdfZTG/0xoGtU5nPp+2pq5WeZr6MSKbxCUdvTlmkayymFpytQhz00qkPDXjKwwQks7Me/cvTSGr
VlGphKEKhEDfQD41Mz1Gv9RV9vu1kXGN94g0L5QV2tyd3obkNwmFTFeQ1bpP4vFTZ2ayBSv8h1Pd
mIS11afBYso9sscHezgc7vvDftXpD4fBcBV0OAMW8netN1d+gewnMoY92VHyIrR3aCnl9HPcYbnK
ZJmzx4ubp5uo9c3IBF6I5wly6JShssgip6RwoaPEjvLwy/rPBzmHBQSem2ULieD43dIDl8LDhF0n
rlOqieui4dKMNTsyzyWnl/+NYBO6zHJUoz/Up/9WsBQOPLGLas3ScNCtLQCWlv+tG65IF7pPmNPE
tv+3KcDt4+PIhHElDjaLo8ygtrksKQX0wWGgNIyyO/OAa0n9bkAPXBY9A8EHlI3eIYvNkSCwRHla
hMIlH1QnletGHpJmLZnaRJLKg55bXCk6E8klkCcoQfwAJuckKLtDsOYSxDlpbcZlFmjyi4+j0XLO
TEZMuh3kDdRLkhAFDMNjzbi1vTaLKVcgkLYUizM36C+TD//5IDf4d/eyeQZemk10jOLDg0ooa16m
KYiWZTUuv/RAwBkicBecYLbdGOosKXRwgfTAy4JUeCx6RuXKZM6UI5OvrAGwXhe4A5Buc/3pFmWa
pm60y518uqEReVOKfNlhZcSRIJwj2kvGivtC50Av33198aVgzYDFdKEhyQO1PkAOdEZimvekLnRQ
E7Ddmd0CI5vxgiqAVO5E+ZIQyuLUzj4vswfBFya9aMvC370TNvVlm3TZycOVdqNcmtDZ96V3eITl
Mo+0B8GkOC9p0lMJjYh0fqDApuh0K6XE7V8SRjv8U8NTqFVqF7p3Fx5I+0Z1Rv8qDfOBdk9qWEr9
iBezRM5HXIYRaSJZJ5lUkazmugXvz7BL+rcS3DtHZv7AIPrTKCZwzWJSTblrHTJl2YY/+1AY3QMA
u+4bmnKFIzSHAZPR38DAs7zSHsIaTAe45IyVnYpaKWzhMFSTfsZeRg2FqYicY0UJOtrlmhZyBV8U
gLGqZb/CprWWBh1Ug7UpMJRgM+1yC9yA0Ygh1tuVervdnxOyhos3rS2gRD6vNPEu9Cf+pZo0FReL
LqM2W0pZQa99Eq2e6i/yiKB+IsTIsymLjEoL4c2DrHQZ84p6K4Mu4wTtGms5OxpwhOHZhhW0J/3t
dquslvwZiaGKP1nhALv0RkjuSr13g53OEcXhBqs6JqJtOWwccVahkZP7l3f40/2ku05DBq4BNo0s
8gpaLlgtVqvOitzvFBfXxWflp9fzNz3Tbc07qyGLq4alHiIMJh0Hewa3W4zfRVaJfJBSzdWfldn7
505r9CKYfkTCXeKelHMo5lC/baocRDck74RFiNZXtccqp4feKFx0/QrucOJa1KgBAWIXNhwUP625
XG9NHvp9+W4NdamL7Wl7lsc9HHMKw2FdxoK8zJbVMJsDzDW8Ia2DUkdWkU2ltimniecMsgDCILl0
zK827iXuXQwDUFJ7+jEzLWF3OTqo3p2io0rWE8msKyeD4BhzSYdxhIv1TpOqoWdAGtMHmjGn9oPG
RN07DDyrhzy+v4H4X4X0C7V7KUhaxSDPSln0/0Qon/ThChLU1DzLltX/rbri6hXHLB9kxiiAB0id
68j1wteiOMtQryVMgBIfQQdiwHaESsiHTueDghBMYPCM0HkDFJweGQYIgo1vNYjkkMH477lMupfW
U0D9+NZ01k0+k2REfql1B6sWd6/IEiTD6jQdnwOWdVDX8dBax4Dp15+duY66OF1wrwApAqrdjIdF
rDofuvah4Lv2X22lCJSNACfHyC4GFrkjqI6UGiCvNaJTiR7OV+fV0XwXfSS9A82/7DYJqth59/Q/
cK+xgtw7RfcR4N01C061ziQfST38AFMp7N5Uj1Hf0zxVEkjzNAtgnr2y072Rz6i6XXorjs3KqPtu
FBq/EYAfYjl0GAzbaF2ahbqJEgpp5GUA5AKFN7psubvfRx0QtwCt3o+Ah2Dk4ZBKMz7TS+o9UnGL
4XfUFGetMjuMM7Lvx7W96p/D8RijPA6Cm8N8Gp+dTjCn/jpEkrCvAVzHakMThvNy9YKhrEWg/1j9
Ee49gY3QEq9nWYWwCx1eA0L7NmK5beUH+YYoKDdBgKmKCkJXa4DsDmOYqqpSjFLBfTUvNUIbB2Vd
pR/p/1IaEtQgSUik3xjPmjX6JIwm2JlyXWEk/wd0ztymgIIb6HJB6ndoVzrowxHDZ1H8IcDawJCF
bFxTG/KW7Q+tfh+kj5cDC7lUZATpGgVTPD3TkMJsL/S0FTv5zrf76SvN+vSK/tsDDkujkejUl23E
LcNC7RINzEf3Rxk0DCr3aZIJAcdjhEzG4TAa0yBY7Z1Kti7KsXvOtrgNexjHdCB5mrIOymIrzShr
piWKWH3Yj/3h2dnDDd3fE8XNNFYWjB6x7XcxCXpNEpTfygtn8siCwU/cO7FdOzGYqqgXj069JdIR
Mi0V/75PaeO3hqqRXIgz83uMEj0f/OkJOcISHxHmYPl3B76BXOhqYeDmyHdfywAcpdW98wEnWLUd
Rgh/veLI7VySsNMSLx9fE0DxlIAXQC8wENYmjw5NnsFPHQAQhiYJNHoBehbsVdFkBNZb7l3CZZ5t
q7h9TXkcJR+Ryn5/2CExgST1x25OJvszQe0dAsMTa9uraTashrwMuuvptJaXcKPzP08ZiZJQdtLX
lWj7VW1SfKKCDh9mfUSpg7Ej9O3PvY2K2MHlxtg/Wi+Y1sAX+iWq+OE834oFYo8GSSfvjFmri84q
6eDgn2h+NGt5h4zJX65F/yZkWoi8g9gGA4RfnzqXQUpHp/6i1RzMExgB2OGQjaSJOQvX9fwf6/e1
y/hmpYd6l3Wc7k3KOd2kVp5q0AvvKVdKc4xpks00pLflxGEv98rky6JqIuLhMZPEIqAH2NsGBSu8
Qf3lxu/wD2VkfX2JCl7yuP5UvBHJdv+8uUug6yNvcLWKbX4qNrBRLNXqUNcP10LbmLWDewPitBv7
h39q1jqKj/2omw14KjUrQQfXtzLwH/qf5cbL4ZW1/hvzJIjhqiD/MgGtZR8QKkQnRJ6nCWczbwzk
3CkOubu4CXTr6hRenK6uA+uLShJnjxe6CPIcwWtl79B0wvzZuCvbicnXiltGR0CaHt/xz6nVsRR9
HQ9J/gB5YFsBB30Y2XyUf1lx0T/3VbWTC3Fdq4YHByy7KA/k32rZ+ZLLm/7VEre3u/8ueCTzWDWZ
4v0tQkws9uSXuKG4+yzdFApVPFTEzHyX+mAaSEvQGFlAlgm4zMSBeuYMcyAd4CSN6Yo+0K1NqdTY
3DtmC9knINtb8JqrZLbs31avFU2q73mhcZuoKvakr2ZMlDT6OZcR1KA/+4vo1ZzyEann+GPHG17+
YgTg81NrHs8+K2wqKodk63K2kQOp6JwtaMaomVJ0alWCN+UGEhQhyNDTKGmsL/SQ/ZqQWaD1Ejss
tACbGbXAzVnhNWBDtO7gYCpOK5vbPI9O57V7Hcb9Yosx2yppwnXvLYAwMAMfu5A9cSGA/PmXkTX8
DQ9ttSxrCuc2RHmfcvOSC17wyuU8o1u6e2/JvDV4Dkv++wGoGDsYBUujcS7Vqy8I8uz3zatSwXwT
wh73r/2LXuqrm3v6v9lyjyBJgrGsOCZg1NAzp6D5YySWoCogvq7a702BdNJguXtDvwmujMoKziF9
Lo/69QzWHAo9n9akGtevhAFaRPBKc8IxbyDJeRrctoiogRjFMZtCmppWHfr7i7QZ5+bn4a17qZ8G
dGZ389MvvLvk4k5uJalds97e/NeFUKD77t8bKR0p4IeJB/a0gZWGnxe5iXgCvAEZ5yi4dj/THKh6
WmevzeLdS9CHT10oo4uFGkhruoVTWslJJ1CytZMHPMO1A4KBamS57MvDG+t1gjsLCh5xTO/a+y0K
48jNBYBhTCANMeD4cJt0OgCdW4b76L7bKdBHKE/gMhEH63eD/hGKQ/Vq6zf81FjQmYQf+JsrNrf9
i/EvrOLVg4xpKoZzwNS0GVb3gLRFvkVfxh0+T5veHq5iAviNm09XEBOYPk9SVhSxU/vXfb5E1VAe
85TvhPtkQ6kT0oVkQ5W2S989o8xNggf4JSg6J/Eind6bb947AP39m3+w+6Tx6R1KUeKkfbPilqbs
9bBbDvJruLv4BoqmzKrK+LF6Aj2j8YdRQ8vWMJpTe4T+rUgdirwaYBAWG+5yle4r5wAG7go/hni/
38PLRo7XIkYd4jjJFeyIKGePN6uGZHCbHZh+ljdk4wWSLdFeT52n/gOAdcBo0i4K2d2uur4vohff
ZeLGJb10lUimasF4PGwt6pgP9bSfZvfFa/ca01pIiwSKH6BjLXuJMhicxQPUwL58/7iCdvc25N5C
6OgWIYdqronepsUQQa8Fufk7xRkyCGgv2OszSVuzaTYLuJLAGfNqueVQz6XmjS5edYJEifujVPyw
P4v05tLRzhlHc5jQc7MDLZuj2ypvOZ89TH9U5D8YurbSMXDKENRCczQoRS4dz9RjIQ2ltm/N7mVo
Qs3ZkVCnzZIFM6YZ4XE8JhTyKwu6iyflyXs4Ku9AHJTGz959kNJ4ioAKBpXPrF6DH2LvNEE2c1N2
0Kl27/tsRHxCUXoUOwbId5sfo+K3uQPLq7h00eWiHAy19jFf+x1dr3jEVzp3iF1bpT4N/05SZiVq
xotoDPIzLPgwalZhGzxD8wGhE2m8Orkb1qhH3qYBjZwh6C/6ZMCF0u4OMKRAV0PWfpCr3ZjjFkOu
/l5cAOIDpXjY5634eA/Nr39G8hOCbHA263B2SWpW5IYwMZG53MIiOIB392PUjiU3hSABA3YX6e7p
BxmwDaIQBYIJlO2wcqUjw/36hZW5CgHF7FhmThX3RGNlf7kryO+34RMjaUTjRPvoPPvn2X1uEJvV
X6PHEmJtyB3t5ew9MVLhzun9LWFTjwKYp+wPUt20doHWlc6YzWFl9T8zAHf8RUXIF0S4k0+XhSy4
DctTlgRw+k1kt2HkTghpgCl8odW25sjrrkM6XacczX1aGlyn1uje3MMJ2D5SUw1rhTao6/fiwxyA
V5wm1zwMJPvkZ1tfxyh70OeaBATBkru/KR2cy9dZkm+nE+Xg8Py1nDsMtr9e7rU6F/ePY6sAB94R
vlOYQfJQ+kAMhWLhs2WShb8MX4dBPOEsBKknfO5YKyjHFrfhaXFaQC+NPC59RnQWsWBAGs9xp2tW
DX4q6wdBy4LG5mR3BmvGpZ0mNNVtQVoUuvB5ldtpai+nX5celIG1KlH7v/Oe6vwxtaBQmF4hEj7P
fhMTUjPIVqEGo9URRrq4DctDvMs/7XBIM2O6LkPuAK59WxoAQ1mEzfMvA0B4kgm4LJiGU9KG00vb
3L4LID6Wi9uk0DWHycaw/OICnoA7gR7r3QYYiHWElsD59r5d1mv61Xvh0KAWQqQKXhhzQIp19SMp
/qnlv37u4KW5Oo3MdNS/Kk6JKigThvoM7JT9RxB2OQGasJqRFMJoWH+soMuJQkiHabEyd69h7Fdp
Lhwc1+H+gx9Dh5KWgqRdcL+T6j6laSsoFV1EG7gyP86c1liwR8PHFuUA5iX3A3bpg3+E77fctE71
H+1Jr/rv3DbiaRkBzIReQyo8RYi3MBEgQR72dcYUSQsOsuEvICL2mZQB3Ar75+rWq6zvuVppCZ05
ohq0eyDIapcI3eDCiXVraS1bwh92BlSgecuxm3hGveccFp4TjtDiYfHVbrpshoA2oHiPUKZFjlUK
sLgVp0stOTl5ygpQ60CVjg+N4hFU7GaN2D1HRxSZwtC5Uqs81CDvw2jhibBAJTMUbJeLhFNGXTMk
QYmv9q7aMFIcuKoCQP1uSnsYYBtbj1WJZgI6Zx9BZRHNSiz72ErD5uAO4MDQnnjIbmKFMXm5bZH+
cFTKz21e3PAm8FZ9uq2ewH+5RFCp4PQ+3Bto6vvGKjhwFH+uThliYQjbrs650EB8tfLrvkP/gHeE
NvLQAupMxe9JY7T/jLzkVa9S33r3CY4bcDcyO/rZnqGFr5o1LDdH8zNrLEaM+59hH2nwmN8r3vtJ
7uiLY8nFh1vmY0MYFsLFZF+fcKLYnNhxz2WF5Qmnf2S18ovbnrQ52biXDoQXSKpeSScea7RCPeCY
vvpFyF5pXk5d0f9Dol50wofHOVlkt4DrmS4YwhifjXhrEX9Q97CfrG0AUEBTd80D0mK/IQCuM5cD
3nCcPm474CnqBEQvB6+ZX5gFDNJ5f16nNycF5TG6Na35FXF6cBIHj+P+MWZG73k6sObFBL13ibfy
/K3afCW3tEicAR3oDPwTZzsH0wRrYhFq6AtE+vweK4qdPps2bBjgfQDHfcGO9mm6pLhjrTHHMMSQ
qMKSv8aVipssnc8ut352izR1wRm5KzGqV3QBwTEDIQHFzW5pRUkclBQ56Z3VxaMBUESCjy4p3rWn
eJLaT7qzJ/l2jINxaRwhqmFJnCXUOuokkqCxONSw0xU4dzbwWX0GJJHoBwvpiIIyHW0zclGgRskg
4y17L7Ash16MIgoALQKWYsAJk7JDvK8AiSyUWKwkQLohcTgilqL/LVX0e4O44mYv92fCb0wxX0r9
H6vD4D84MeHmJNlWgejBJHGHqGPZA4fgoRFAzT6/q0w+vwBaEjk6ZuvXuJe9qNSC0eZx2XH9k9UL
wkOE0aDVAx4VO5BrxtRAYfyooCuN+qn7fTLeax84FcmusZSHAevSd1yEqOndSfr39WEc4bEhrPas
oZVQfjZ/u1K3MkM++32DPMa+DhMCWgA4cauAnjjcU+sTsmasAidUMxilzmGMo/mmg4IOJ8byCbiy
AxMJhiOm1kBegKA87zLY6IZ80otj1pY7hiWTowRfyQ0qAKanXFO8yU8/XDPe8OmLTxDbtHkSLq3K
hHmrJ6ghADD0i5eBoKROtXFzbxA65uGASqHxKDrXXiHI9ZcgzjH11c4DssvX6vLmxAcG5QsEjDgG
0ve4aPA/4I4hFAej2cHBDzmcg5JYIt6ktwlVVwQf4mNCVOCAGzcp0v8+eAyvxU+z0gw3RzCitFJR
qidRTrIVLul1PMb6gYyjtHejbIT9vE3Rye0LLxoTKnxF8YIvW9rRnPh7OL/GY0CIHiTUWRj89XK9
iNOEojjrNZ3+ELzG+D/YnhpmpHL0Sp9tclljiUMUIsiQd46j8gxHxvTz3WVLPcrN5AqL5hPsbGQv
WfoDfAADW1yZLsHiEdYt26V+uU/g/Z5z9UkgzoHvzWCyNWohvm11mEBBLZ7o9MGlExkS6wYcyUSH
KZkC1nkY3filRazJLWNZZFQRbTAE0x8a0w42p3py8BwPu6rDwiczP+eduSYMVYxBAA35xhHKkPYN
rq5xMrWgXCg5DWudbPO1MjlCcA1Le8EkzcOVsgqpjV4+MgbIqtDxTWMdVRrYvDr8a/Wod3WpIbIu
HPsh9PbwT+Vj+8ryC9EkfGidaM6kBm2ZVBvUv45Q6gFSA7RK33OlhqBOwvzMdSuT171Whn2OXNnH
wVSwxDKRQ278hWUKnYbBJYLxGm/ZPtOebaCQ4RDLGjRWdXP3Rhy6n9gvPbfRsfko1hMowSqjjwUx
vG1u4dmtLEp9E7An4VhJXbsVC7/TPuYxDoz1Ay/psd/dhvQOQ7Ayfq1hpFw2T9ASgITu4UC/7/hN
5fEb4uB4lNuYM+h6wrgD2TyGAVbwUsmLIBKF+Ay+JLq+C/PSexVVVxUAyMdxXBqEV9e8ds1q8KoC
MG3ytujeyL+dSuTcYheGP+YumQCe01PfzDdfy1oRzEeTwLFYeNq5Ebe0eGlX+Pujpkwv0ji9N4Hy
q2OdmsnZpSD7hp/Q9G+JD5UX7Cxvr4wIDKWFKtILfgGcz8e9nbwCbJbUckt4po5Fs87S/tLRzviH
/BSlRQKxPPwW4fBAKybLCE4LNQoi/IcIAy00uaFVzS0Hz1tryRJHCQiiA+pR1NygvZq+6hcKMjlE
Zuz7HKaM6u7RS4dfnwSj4V4s74hLZWH07OXaDGle5ylpL2HDdovTi5s2mdSVe5CHKyd2X+sLcgGu
1TOwqdAJGp2Q8d4h6o/ok0yBQ0ctwvk7TtU84Y41wyke6XkSz1jHHsG9mZtfgsvPPnSQwWnq3RZt
jptyP5ycO3Gv2D5PkFgHOTuOdiIgTffLwGyW9hVk40K4qM/467RtW5hZVtIR+l3DwpBV4bcNB2US
hm8tmU8oAO7+cm9AR1Cn735VHV1GxLAhvaSb6gSvEKWWZZ9p+qjAhMiaXCVZjUPKoMo3r9PLgs7a
WdVBwMellA+TG6X+JgoxL9b/zZ2gCFYILGYzv7MKtfs4DzRqDo4iadLmMoFxvnCpXSc8WfgVjmwp
vX3MG9jFOQjaPnEA5jG1MnHaveeVPRybxEkhGrFhB+KAikiKI/J6ZRM1MlifaePtPPYwaK1owZ5+
B4UBtGGDF+wpP6yLVjiyALfxd22gTYjmCzBYHNjtk0Ma4jjjM//ysPXUXjmbduPinU4Vskr9N3ir
2L1tjqjO4bSAaMMFwetAThySGhSXTP0StuHL5IMs3/7GjaXteAzHQwnwLEks2AuB145JUjQLi+XQ
Mu2lVceUwGED4Ct2CwX3gT5RTg77HX5ZRuRPS1FkwnhT0/dtILDZS88LhxN39ubQ28Jhw2vNkEr8
AzOniLCJc6M5nzQqRhw7gkGnwQG6DPF4MD/cO0WQb41fQlVBhS80vKN8U48X5DZOD58kxhPwN5KO
Do0PZRJkKwBgrNJJ1F8eA35uxW4EFh/y9tvCeA2/19axPDKjxe88OBlO4Vn/Euh6h6NfXn0pthpO
Al4V4Dg5B4qGHp4cvJA57C04OORZjq6A3Ec3bwTR3ALpZUnDG4W9/JRC+AB9N9IKR6ccHKCvvtKa
QT6S/z/CmlJE9t2+DvAXw+YygOasETZplaiWB1eW6zrvinNjXkJVpvckNQYCcAEC5F5ln4z0eEKP
BtcSv4dpBqpaGDAGhwPcRPvTpWVBIvOWgv0H5oLeEncaooYB6U/oya73Hcx1+GGF89hI+rTmA142
3fMq1y31kfWmuY8SLHS92M0PlOgcDJ/67JHopkXpEjwK7dxDf809XHNWfc5SwDkwP6J2AH8sCOV0
GBIiEXLgrU9MTRXPfNTP9y2pMjzAMOwfetR6cfXvqNfhpRedtFK7GiNIjOMO7zjfiHBD/3qDeF51
TbQkas9c8KuOlS7/MYfOALv6JHBi072xAJ7iLqkcDBy59NvDOyS4l+fp/QHPOSm+v0/wSejS+/G3
GV28N3IlBrRbZ2Abb+pGcIbgt34coiTkYD4Im+R7p4NrUgfEgnCe9BeRZbq6aJ6Ury5/4sUy8d4X
dBY8vXBgHXxwLji55SbP8N6ejP0RdzpzI3imGSGBSo3LRKGfJoPEKcH7Ri2aRQT/jKMB3LEMvsa/
jxyQtMo+C3ccP0RA/OConFFAYofkaUgcp14R/uzUu8cTnhEwQXyFKAhdy0UqOR/IcUncRSCfrk7I
tc9+UFAJy9jq2pv8l4HCBkxQ5BGp3pymUXHyjEe4P6QejqX6cULIpqgNsD9FcKLwi8czAhsJ3hKC
EOSZDsUWIh38QBWJ00REx3MRiBicDjx9N+QsHim0jArQ9Tr5fz95onYW0aTO87LSsV56J/tDMIVn
fllZLBcV2mX4t21CkrFsV9omfTh5LEq+jzFI6FNg4V1ghizyOvvf9oP/BSZCzf2nNty08LakdRi/
aqpsl+oXuGeFVYZWxlWRiwMCmUyxCzaspgrPKmgLyASlDRW49y72YUACbCXAkjrGqPRcQWOCOQpm
QsstZrPJp0btyrR5opArZE5Wu/VmAAAsuwlDzETaoSA4hQvgrHwBashbZnVTgcn+6qrqxiCdCzww
a9FmFlN6/YEAJFedIQeBZwO2WQOgFPaGNw2Azvq06/U2A/Q7BW0SRoOkdk3PgueIT/pHa4a+iPwD
/fRXEKhgEEj/8mVfvkn4fjA9vZ4Q4Ou7jdb7B4Ad7MZAp6oUn3+OtWFZy7lMkNlllAc5llMQSUl5
H7feZMafVKtV/0PqxKK+F3Zwubldf7eefqk2RTjynVQHf/DRUCOE9L3SvkPSE+TqOQiEKYoNGXAF
QCm0UHENoLOkzYdb/96gn4lDQLwOhhTajipNe0S/gBApSqyET1XHl3q+buhMkG6o1k8UnUv+pQEv
MnOberEY3/nKlJ1+NwwzHQxDGYd3L6p4iWLm6O1JvAOkwEU+qV7FS6MKbS7/5AMdM9BAr9R/a39A
kPBYAP+9s5r0Les6U1X6BwJNNXW1Q0W9S69YU4lesPCln7rpRE1MKtfTJamsGIAygmqUHpMWWBkF
0q0StfOUVHhAkqgcPH5IgV1An1wHEc/xKBnhDcNcXQmQuuLxbl07xwEZbvCaYR1bogewRvBvBoz0
uc3Sj/mT9l8O7iv07OjPjDO8mhBr6t5UVf/nQMgO5r9cgxy9XlqpY+jJ5/5q+W94nk8k1E+9aKSN
zAOJ/lvn0rt1DO86aAvz/n37S/A+6K8FecA7SXaYSDKSDes8aEoH/9Q7vWsvipm5WX4izM2bnqVj
/ZolJvY68mh72VaLTkTpc7mv7KlCbMuoUr9WeaiZ85P8RKf+oakw5jJoHxUGOlXRgV7nyWjzz7Nx
K7bLAe7Yu8WBCpUgCKWZoe9M9neZ61yjXh7dbF2dCg9dHV1AXdIIHp2gEog9X9u3BWsavWhhXVu6
EtX9Z3UbUDhQuqToXOh3rOzPsOdHHNUFqs8lBdVkex98Okkv6cX8BplnZjMtdDTPRT0ME8mBLd7A
/rOqYnR0baJepnTBGt4oUxbmEqYoWoY3nzyQbgPw7CD3AmqVutdBjA9Ato1TZPlsxSPmazSqzoyD
U509VqTR+CmgqgYfC8pAHJa2xyq30Vbd5NGTCP3bzyU9xGBTVu1FMBRgwskFoatmUJCdVCyYbFWo
LgMCvFKMvrFVNxqpoJSfLs8ErSWu7E0vcAQ4DJJH/HCgHAsB59/P/dzAKXg9uAe4JFmtp1hLwKH/
PEx8wQM44uUzoFmF/gmBysmlfWkarZUCPAsO4HtAgSBHDWpT3LM7xjR6wIOIBgdiV9JLlP/B/P49
SH54sdEyYeWHRBCqcf4WDv6+JGpUQbuzSAH0IheaRv6VHgZKH6ZHX1zisHoJv0bhDcOHYiSUDbBy
sucrkQbmGQKnil8EGFmm7SGk1Q9I9GFlbgDC7Enyu8V4izu8ASMTVG2SY9kX5Z+t8Oc2290K7k9z
1s3XeP12nBmgniZekANcrvJxPBYALg6JWvDWRq258Kht4RNAedo3N0vWjwhUXQP3nF4+0sg3u3mz
PV7wlZgZXpMbxUs75xs4LfyvdqGdZX9eeD86R4NnAv1yi2in2faIp/FrULT77MvVjuTq4IBE1KdY
u5AkAB74HOBVxXAcYi1oV1gB0CunLjldXEkCnZ+k8GZddJ/YMdexeUBZoq98AjF1ozDDPzKMHe4Q
AkaQ/mAwSLXCLmq/cj1cImTs7hOufXPmkXfAEcLBID1VQ6bu9WxdgCA8g+OK8+Dls8WO6RvG9zqg
xITao2r2/OIxaQJuwq9CIo/s76fgnz9jy/Y4T7y1V759XZFkvk3YO7YAz4vds2/OGwJpvuWOau+t
Y5ZYzM+rqMXBgi+/X4Zx6wSGfvPZM3ro26AlzEPJGX+U+2EOvsiFOXmwK3cSngeXHYNB57OFDXvg
LRxM1Mq+lE+Sf8YX4yPADmuykxbhqFvYUB3lQNndb8YX0RlnKJF9Pde5BCBHuUzoxkU+l06+r6xK
Bz5l9iWfzra6gE3cJhefQJjLcl0ZM2YJpwQ8mt5UCyrxQ6OyoMSA857tgKC+pT8iV54dh45lQec7
l41mWf0F35gr8QzMjbEJO4K3lxJPf8BXBGKCxwrCjDDZIQnDDeNOkfLZc4RUlJCB4DA+1O9pxAfM
SUEC3xYyV2Cl6IJWOS4y54cRV+S151xxgn1rSPlDlj9xwpUQ/GEHN+Llo/mUHSHUyQeM7dNB0l0X
iQQZEUfYZnd40Mu2mhFQc6ACgY/BF0MmrBFEEsrmYCfs+uUSdT+d6+TBbkGPl6/+h9w2Ml70Dbjh
ijd3ed/kRSKOfXM5FoyuGofOOTytOiVvvnDGHo74HRyGZevAz1yDZVv70UmIYajSJokobPqVX0G6
kQLm4cLcuTOTczEQQulC8wRZenTaUJTHTxmS7CQs5/04jjiRTCyyDy5oTgvuqXrJ5yitLsU8srON
xPltdJ2oLTHaAVI99snsfnUZ3XwfU4ccHwl+jhAfms51FaGsLs4PfX8tquj6/+NKWKUnlp52WtK7
jDbTIx0JOh49GVDVpARgtAZjxqVk5F8anAAf5Wq8XHaJTAb6zP55QnhxnEDiytFOLg0+zJiYEVmG
zntT1Mm7B0ISPEDihFKfC04DVI0yHZNswh3rWhQRqbZxRhQ5/BsFVnBi6JrNClb9UMzmaHYVdZHN
MjLpLDG4fBbVeCjpjdm7ihMVNaxuCq0BHdVdlm5jtmx/Z7dJ1BAw8tAroeAesiTTBF5u0iqgEOm8
4pyZmVx0CGsjn/QvUBmEhe+jwv/RdGbLiqpLEH4iI5yBW0YRUUHF4YbQ5QBOiCiCT7+/ss+J3t17
DYoM/1CVlZVZ2zwmRirjQjEZDrwy9nnqdO8jimnwVKT7gIs4k1iRWmLXR45mvxlETzIyAlb5JQkW
V3+LGJ7MGY4BgcMnmcHR8ERV8A3DtKNjWNn6I/GS0cR7ZGyArdRGceygWUWnItOLcTC7jt7sXtyC
GS0wQyJqGbVy09EEscvVhSHLkmpwgiycHqdz2arBaduYJW5MQ7syyY7ZUUYXv4p9zvv65EkxqoQF
B0l8hp4wr2WqAInJr6rVB38EhtCMCfT3ex8cKVavjKtlPzltcflw1S4xMrMShy5T1i6ywjRKXAxC
ZRjIkWOZ9gySxBVCLecHPljZNBpF3DnGldw4TgPiFuj8FV4DuSIHQlmXlQL1PVZbKHtWAdPf//AI
fdYoiqlN6QoS6mCPwRD7HIG7Vw8ZzXyW3CQJ3V/ymHgGD9Y65rs8aYZWdhQ4Xz7bvT4H4PogmVe7
eWYMcWBuyonL5yrLlcx3qCOEOLSg/lHlI3cb5scPchDKhJQ7L8K2U61Y3/IjR2duvOx0y1csWSzi
9LDKMiYfJQ5kzLdcbME66GDWwm7KnggFyOWBIUIsZY8So4bPsA7S86C9oZrcmykzOJHtEatctWrJ
AsBo4TqlrQmGXAAGCQx+tfnoM3VQDXqHScCFfeKoNyMFE2kUchty4vz4707RSUXdkGWCGb9l6xYS
5nPFa4Bdv9R7xbOjydPB2FGK4DO2jRYLGbu63GG51zUrGAeQLYxUXxmkW+4QN+q3H/ALcI8zw4id
Z/QB7+O7N0sEI5uBI7uFNmMuEBowL4Si2Q6wkuJJy9WqG/iRDkahpHYfmk/lycsA1mbgA6xKZGqK
XBY39kcanfXgwK944mf3teKj37J6cXR2n982Va0YGFhwY35rVrBgNwRQMmgEf4DwN0GcAydTn1Vp
xYMpV9nx7HLVbYWFkvl2QjIBlYoB63/514UptdAKSJsU8l82qC/n1HSYMTINmY8fHOnBLLg73I8O
uenxTmnkanJl2GA+/wAxcus3oDHohKJKwwmGq3TlPiBfVPQbOPnTZkOOrUKdYbvJDedozF1GD0AK
TAtllh/xjpVZ+8fPEDFJl/LEOCGJAli3KNe4XR9fCB6j1Fh5ITeMHYRCvpl7ECAgTEDeFGVXKocd
mfqg0NMXPFlUVMmFHV416ActRptpBqdaEu0SMts63YkRew7xDloJxJPbEVp3qechknceEg+h9tda
cTc+sj7GvdVjdNvGPtOedLwzg33liIhKCbGTahx39zxSMHhn1UcLpckYUGYgAxPwYjYshb69rtNh
c/ggOY/rDi9L4D3qrRmXFS+4z88/xFb4nboAI/hOLhHyKbKDnEf/DoCoJJSvkuvS6KgozSsM9K7D
Ak9gxUSHLnx1wYf4OD5K3CMikNeZ/GU/ogUg9gH8OA36ywx5jXwvI4XNB2GP3gx5mg18dgRiXqy4
3GZeJ6JE8k4Zsh96FV9sCeoGI83ZeVRN2n5nX67TJeanAFTMOOE2CumYnGv6XVN/NQpwIaqpPvb1
FGjwdIWc/dz0QRN8SGCa1ffuwxO0ccowmkul52T3pjREwcjhHtMwx8DLIkLysjPK4OLTBnefpl4+
7KAAgR4QpaLVY02RAkkMBKF3Z27ji+kJYOs0D80uP2z6n3EM2Ix0y2tEemtNKpP/qtEGbNw7bb5N
2ITDYrFDlMjiKDQ90xywu0//JWfsV7IWQLJo/aWQuyWWAR7lBlKtoSzADJWm4QKjs8IitC1po5O/
EEuZ7NKOQ0RDV8BRVm5RgZJxTZWHzQ1WNFgMu8cLOUc8nXxWan6VjiHssD3IT06RoDsMis/wtZLH
IstkY6Cwsb1WbQdgmwcjb4dTJTjUROVRiwozI+33MxmbeBkHPBF+Jw+TkGX4e4BMs0vUAArt+wwb
QKt/RxR21ut/j1w+gdVrxsx+s3fK+sxiznoq58tlMPjRyPafhEcc5JiMWM67KM0QDdQB//R9/unI
CP8yRTShAN08ZU6ZrWcWGBleHdVSxxqUdIqNIWSc96DZH6ro+EBV96CaT7WRhuDU5dhxmbKEg8zP
akSRobvVvt6j9BJKbVgS7TrLimIkbGi2TeiUdCYFRWV1D6tHPlC86yzzb32oJBhn0R7bOOmnAPlV
dOwMBVoFOCHPfIiQy9u/mo9Zl6rYAa2WFbovehPe74haEkm/fmd2UbvdVBDmRxqCJJpVdPQWY5z2
fzxFMKBAD60VnPv69jLffo/K8GTAOGWbgfMEaRl5eHTXshElc8q69DY3YAYce76y+QZo2wX1vt5X
7UEPBfZt3xTpkYvzHIjiPtUQPZ7zqZrRgbKDU4PVGHMhMGaBAKpZF1UG6D0GxPbTgEHcQJEfzgDt
1xNqYzeHfxKzgzin6GZSWfui63fgZmK7mPn67gxXhY0P4RwQtlvIGgiNYZE78/ijx4PKyFeNKJ0/
xHCATvFinu2x7/ga+rpzhLVgSlWuM0R+bfJm7r3dJ+BBSLshWMF53DDoXOevcHbpTaZRTJ12M0wO
OztO8ZXaJfDEDrSrD0mHGjHuVZfhefZepJSIUdoDMQ0EOUa3nudqwANmhc6cqxnK5fLAN09ojpP3
1eLhMPfRjb83zHML7nA1UyOygHEPEelpbyDgMd5Ht2F3cbE+8LhpaaWYh61wz1a6GIz17LCas2ZQ
M0CulSz1kAYsEPN4ffHDSj9PrpN8keA6bVPko0gClWZA7XerRtUsrgxKaW2A7vXLxSYJZAtJAqBd
0GxAD0QZvjuewnnHU+t4HwcLHEAmVMuwnvscrxe04FJMOwGA7AK9VUhR0D5wbhnIwwnyAMX+fgS2
NsXWNfwww2gmbw/Z/53WrPcHdisteq0Vbnlog0Ccxq2BxNqI1wDMCGGkQzg+HLu7eKy7IA8XLxOD
A7wo6R4MsDEynTniRygzLM+0puIrPHhNAEYIGTPri4RAajT7OuTxDFfI2gI+h0yB3tObyFmBN8a+
CTc5pqw7FefW2gJY6fRZ9LJBf2yytqlBvm1HbxTBvT7jH10O2JD2Hd6AZPltLO1Z4EW+gQbAPARH
fEvrISpxeljCKmOPQQXopFiitZpMhM39ZkKauIR/yNnXj9RsIWFDT/QXEKUP4QQjJaNHY/OoHeUY
ZFs55YYpLYk/za5627HV4xu6ejEmjMFuwyHQkr6UsGnRhfjqGpqerAUCFjmJ7yh2dqDihd+MOCZ3
ggI2NcYHDn0UO6wGXYZ7ebHgk7JqcCXdIe/gOiCEhMhcjIH47iC2Gf3WlZmDYXJqwKHUQ1t2Q2e7
Abn6Fd3bR8CoF00YDAY8YQ1wTogXOhB7j4+SS6yj2mK80rON4MtIWbWP3aPoVBSqtNZRqA4bUrR/
RxmefFER5WSypd0kLCOI4YgMH9gnPABUx8wLrla0VVsolNdYoQECY4yp75oyNaD9HZW/3h9YGRgJ
2ZNsdXSmrYBqSNSIXgXqlx9TMAC9A1mkseu3KdLNTiIllQOyhV9M8gBE2osp+o+jfG3bKhwiMt0p
lqODfJANlI7FQfAfY8clxyKtYsPV7xr1BY07gn6YMqAz9sYMWFDuRxrcTWEH+Q8LKtYyHQGsDlAE
tLKt6KdxT8W0dc6ttqldsLBhJpEG5bIRnWd9RF484gKFOhF4KeXoYnxCNW5AMDH3J+77TqPECFO+
A90OOeuOyBxfFpolKijlzAefhhs8g7o+0tDaQ8ZPmzADEYw08zG1M2naRQJaLw4QbhDwmJ8WaFWe
dFYADblVRjLmMFzCIMUN3UxsJD5aYU1YioJmY0ynRYppbDqmpmMfmX9S+yR7ELicxghWQ086oJ9U
4nmLixyAd99rv6HOjWKMM3dOQPD0chDKoRwhj0EUKdmuA+xsoZLejPu0cnn7CSefB1WVB0UYxc7H
8CMZ/I8pPf/RJj4ycukCwNiLDioC1wj6Fe/V9I78c15LDzXusayczYhtHsye3RkSOYTXQT+q5tA4
VdX7sImWBgPthG4eN5Mpx3HA+Wne+prn6QfC1rAcoU4B8fXvC4ECnQQRu9Gl+5/VftPC7BxYNTjT
aCLyER17glHK3eztbsMJ94XE7wucBqSomB1GOluK3T0mBlNgDAWt9UaurgLZeIy9ld3L57zya4Ip
dsgd0fCTpwkETXm+o7pU3Km7c05SHKLm/9c3XiMaSZjp9GLkMFWh4DjkgKQOvNQ9zQADNznssYIG
3M0ROIuV1K3+CHwAtbwXcowVrQ3gXJT6CGq56IkyjQ+V3QTeuLp58JiRqC+5tSyM2YEF+PUe3/Ba
YqPcophJq/fi5KA4lh509IyX/RnxBGm2owCkjeN1Su2znCRQxw44arKMuH1MAkNkcUD4ZRFh0LRN
WnAfrlwHDG3KEyy+c3SbYKD5Xyr/W9WhHBVRIRAEnWVk2z7WLDsq/37NkooGlIzLGMOkLag0DGVa
3TurZM5N5HsYHA48SLOc79gGWGrjIcYyZG/EDARGIawGqLMNNAyxIp2Dx1+LQTJ/t1AZFFVU0UvN
Ipn8cxCW4HN8D2MoqXpvfj4wxy7WPlqg2mG+iROPBlkf4SPESPoou/CE/Y03eCtYZJDdrUrWVor7
4o8jkn9Ecijvshxf51KZRle2GjgIlnzC2BHj59a0GV5gVP50VVHFohWPXfg7rxhodxvmDuYEbxRO
T1a9+CyINagJmM/Z92WQgxwIWNiN+HshtGlO+261/DJmVUIZOKKkEtgpEXSIBWXDgx+dBreLx4rw
EplTHmvd9lpetrhdTNaY0+YGGw7yTWz23YYYoL2Wia1iXKeiTIU4fZS59P4ecmikwdFY3+yFMtQY
46YWJFsUmZETXX0Rn9UTMd0SMW70T6PUTaLvUCXKbbqnBcdXp4jsmB+mPmrYiObgsYCT0y4etadn
Uq0jvTRtljCbTogVfXWxXuyh76Np93YvH4zAEoJ6R/GbLi4ZZjxv0+AAM2VekkaE6HAY7Q/Ma1FT
n/aQ7TyIj7zXCBmvcWk5oZ0duEUTgrt7A18lwg84W2mgeERjQwg0bER71L2i7GFgvPTmxVT4kdIn
HLpdLFihryWfWA7CMJm8CVGp929EIuqqDWv/9bRek+uMNjUc2lziM/RlFyUKgWjOwrkSdRC+BPx7
0ThhvGLYMZCyDOVh9QkoXtAKLhBHWOivqR2zKlLqtmGocw6IvWA5yrfnvxoZlQGPjQ/N/Z7XRiDc
6YKSRB10D1QwCMr7fosStZTIezCkxNQc/UHohFApWCK/7GtY98LiMDJcDzGmVaYF/jiJQ7O4oq/o
R0B74t2F3VBlA5xUOtT28CjflUt4lORsJ3xuyWZekBVD+JzERDCHSpKF2FXClBu5lhGJWxM7ZHda
IqdMpM0Z8Oe5U2GqnZfiztUKu26566//0EAfvXZwvpHfPE+4P08wzPYiJUvqLWmwY61+DC4WQa7z
hp7jsqp/5+8gG3ZZmYYtGvGKjebFhDCK8chpMXWzXNKxutKTv4RpXOrPfUK3WNMuKIbyyAYEa2y/
bFUfjdoqSmK91NJui2qerCXkypJ56mEg8xndSHI6LNVjouu6IptLATo/TlqbHJhf3t+Dl0a9HeT/
F3922c8jdis2ufseblo3eo9f03KSb5qLPgmsatIHSQD3SvGZIiK8DFroUo7zO/39kNUqU6IiQnJL
IcbdPVwA2JD48LxOT5Pz+rf3QZM7eWpEKI1ktNnfPqll2HjbsvBBjYNlwMeX7g2C3ddin3uUBtEo
H8k+y7XDn0P8iDZDPOYNKShTduWnRGBdtrXKJOSL2Lzp7TsNqJ1jk6iaOK8+WJhQHaBZiODuE9Vb
jglHgCbDZK1hQIJMwS+OienLa0qfMPssr83GkCNolDi/EOiro5NI//y7qPu0toiRwoe7a9mTGsEe
OQJRIMHhXIijrFxs1YUEq58oDTHtntMVpHNG0ATNeAjZjt+w/ZcjPq4Yw4ugIfIykMuhjZKCgdAE
PxGPWz6TvZ6BTUDOYJirQ/al655ImdWKA5R89KN0mhYBBK0DUy5LAl1oHvptLDLccEKc/pHsCped
BHJGGhKtUsb+SrgBLtQDBXtZD9RJ+ZQKHViJESR6btnAstNydKYqPqotepMMzkQeczLVVi1CaNnY
5dbjDjaClyI/J3QmwEJZTlvteDVFINBUcrra4qN2EqtwUeHuOpUtldu3Y18b3+dyVPoxf/JxT5ga
8kVOpkH3KI8gZ1DtYoe8c0hgjWPVT1ymHF3neLsx+kAZ+BWDb0sSh0S7TWQE9YGS49e+4GpAGQWS
ulNsiXC5SChWxPDdI7sv7apE6+mAgeMRrhwloBlxCJ5DJOck2/6NYJjC+rjx9+/7/vA0gO+CeSxb
ecwvKpPHJIeVB43AI8tQwufD0xEyAz0rsEO+pH+3MUkIvTGIC1CybVg0zFQnbnv7yNiAgNAn1BKe
g5AJ7pcRNPwXwQO9NswnCcs6ttw9lDrI92TcZ2Psbn8MCShD8rj2JBgmKx5HlCf/Y0owJ0WXTG4N
P1e5kuYR7R6eP0SO94Pk6tTyuYyvBJS9Ky+WU/gyAlSyB7UmG2PWkDX/Dvi12eKhZfShrH6Qz/og
JtShzMYXxRbWaBFxN5sDjn1yyHSgUJ6aA9IhLGhrnT3qnYKwJwyx+y+eIpXkCuQDker6KyXlU4EC
mPWG322vc9ilggT2RLySEiE0Fjmx7lBYHsiK/E4Sohyg95hehVbsZ1F8RfyLD7EBiiFUi6xDfpTa
iTLS3AK69/r1MegCp2mDhpsGgFlOiZvfUqYOMqreVhpOznZ/Cr6D4moXprjRxvBo8PcDgCDO2yeM
Zz4WK/nofftxRcXLmCepwOILqKYAGgvUr4kkeB9oXjgB9IrkN8yD1Q1ZA3nwUR4YEguDK43YKqs4
U8RoBwyMHvgjkN+F7H7/g/TZ884j6aYaEBbSCQE3EqbS5LtshFdbI/Go3CIoDlqGvCUiDtZ3hEpy
ZeV+S6cHLPMv3LvJk4lsEyaSIENIITHvMy+IHG4IHME7ALJJg4RSAr211Ai4Q4irtKa3JbISL5tU
c9Dz2LuUZWdHDzoB1uWQtwGmEjt1tJBOFmxeQlKxDqGXhHUCmWROARwEbGt3oabVR6qHaJmEyfQ7
EtxIlsgW81Ci6QupvfJX2dB+d55PKcXGoJp+ItSmm1R0nigvyTA+zx+AUTQFOLLBkuh5NNVRi7Xy
SI0Y/3cuR0KHy9h78TQRCAJTZaTBG4ZRJ6Y/9REVpw1e42TDH6YeD2qGAsikPqL2x0qFi8643M2f
E//l+lAAqHyum6GyRxy8tafeEZ7MSIDVO9NdQG29whHHqrFOPM8RHgx683bYDTNvFbQD6WzvRp+r
xaMDArsYFfsk3HUsKIjbNmebtIz+DCdNhIrJX3E7kp/mC57bnDSXfGkNjGdli13uoJ8Zr2WLhYwx
IP/CDuI+uw19kY2DP24TFxKcdWICMTLMcYm1z2t5WuBHys7ngx3uJdyJzR7GQJhFo3uJhBjfSwgk
P5928RjSxtclzmWYS+AAdtns2lvoA1NSfr2HZKviwN5G96YRoFLukp6bF6c3js3Dv//xUfJVmJ6R
dVb84ueMMeqPEGddcGcLnjgBKbnB8EGzKOZIeHy1lpoNI0IK+bCrSINM4AT6ksEAkG8laFt33YNm
aYA5O/G6X7QoU2b2PTMxTLLk0x6DDFOgxPijjqhf8JsVxat4cqOflljGfS0/sDUoTHzhTBbhhQVP
tqUnpnYoljk1wDs3oPJaS5bUHXp7uYYdJHnxSKMo6xLPP4GaVk2QCEF/9XTYG93J3lVngvp6C0Bc
mhghUyOAxprBPbgYLQgwH10dZaPlaLg+lfoU8VrmeGK30J3NDl3aIcDskYGi1RU5VvuyL4A0az3V
sAS8LRImHZS+DjJLJzS/fuZ7J+Dk9gSBz2FtT9/m34NTJHt19ZKJ1vNE3FeUIkFDHC1gHIw74ydN
aUse7AU2sMihNsCwU/8OROLHLoEqITwzFsdBP2wALwMz82XSc54x0ru3RdxhVmP++RyoezoApjf/
1DNRHyV6JedKg+6COzFlTSIkQwukA5MEGgDc6UAvFjFhQDxk32gN4mnppT7NBdSwRl6LiN5voyFT
zsml0X2vQHIwKDVPixe3n/69hrVWcbp96Y+oNazwOEmuRgMsFwrWYi4YFiE5zS+vL3eaE6fxjWew
mBcBcecWXIC9jWUUOwrsTC8IcWFoc8MSB77gcNmcdZzP340ecqMr8t0wz6x6On0u2ZNmHdShK8lw
zujeUdBgzoEiE6l6LEQeCyvrXwEpz3rMqr5Dmkx2E3QAzgqHtp3P4oHob82/NIrz7g4Rd/OAZg/N
4bVLUZj1zFHOdvsA1N5dUGVj8gdAD+1Fmyj5Q+21iXIe6CRCQbQ+RPSAGehlTOCGYF1A7yAbBEQP
tpHa+RWBIUrqLBeFAabeuLus85dDPGX6MwjRTs4o03EidjJJg7fzZdXMfJDt7tl8eVVt1rhT0nqn
sjxlkMI3O0nLNAo0rAhSc8AMkOUgkTVi33Xrsyk1lftSaRrq/I08xloD+zXTxZ9M/laYE6ksNas9
LTWTKfU2l41Dhf1NhVkdxRqnFfbG7TVtPB522L3xY9Dfc4DOpu3Wa/wFHzChcBy7YX0NHOlCGp4l
45QMvbX5IBTjClhQd7ks6irrDGVUOC5rmtNwXWq6GDGCM+J8x0qT2QkL0/yGLmIV9uct5M0w7DIe
XqjuU18mAnZ0jHRJhT2NkSfOOmSu9x05Kyqwd4JcRjn5F/MFL16ZLT+hXfSlu3tsFOmhMNqkfWuH
RB2J638nixZBYa7pGY8qwneuhEjCbgVV+Jliy74kjMDGNz47t0M5uB3IaNOLeb9Qd8prh9SaGwa0
b3TIjWktBSRNgzu+PjfrO/g39lAsdCRdvE8KnwdO9abwX7MHVggU2dg98YQmQJNSrQgzFkQp4RTj
z6LS23v8bo8fnAXbk4d3M/4YAzStgfXQgHZoLRnXfAbOv1iEYgi8UaAF+G+sFziDB6yxg7IEOXSk
DiPbFOrWQSLIolP4crIkx/z0jn2NnLTIYU+u5h3R1NzBkwJ7Bjl6an0oW9gVI2p5GqJM7fcGt6BH
UCGdDMqyC0KEbYNcM+0O8jMweK6P2prHbClnnwVmeqghNExAA5Xyr0Vg0SocesXvGPlerR461HAW
4ENMzk8xsUlWTFBejC9gA5GckwEs0uDSiEe8C4w6JyvBRtXKeNMV1Lc0HFLgXbH6lMPWc1ieFu+z
T+kGCYs1xZr7uvHCx90+aTDpxpW0FtK9zCHxN2F03AmHu1F3SyL92pdzIMgbKDPvQzCIZLulDW50
pNIlv26QbQlV4kkChDINuR6HovKDGDuloAbrVjlUI17Vl1ScvnjwSA5GYvol2Sld+jCSNW2IEQbP
+9IlN5bU5UnOD99qsHmDxeuvPfnyfU06Wrn19o1lO8KVo8c+pV6BMox78sitTx5u8QMBwzctyrTa
104oObHPQ+eNeD8SBpSDxpxgBUwOxiYfAgjdIl+vAFmQHyTh/h0qlbS9TwB28qQtgVR8BLfN7ZPI
EGeSF6YhSPhYcjThplfEdOqQhAFdevkdwhRjqZxensZ9zR0sm3Z/mzKu0SuHD1+SvzavnCmZeltQ
9BL/YHgKgoKwXdpUjULeTi0SfOCXzfdsyc8liZUMXMj3knTHx3/fCUbwmm9seScVrXkeEhVzK1OS
3C3XSZ2Be4rP77QpqSzLMC2Ugmew53056svlXgJuSHrITeDeyesybgphpkMOjgm6m3K+vwYIbjd1
AcnHoRc5oDc2mf8W2MtQVv9ujOAXciSSY8n4JeOsTLJHwcbAOQQ//kTsCoJLyGvTgSAdqCxV5o6g
mPyPKIqrkYT619RA+ZBYWexySO0pM2yx63lRZbsMEA/9/xWnA0psNof4XRpFDD72hzQI4ot2Em13
yLfenfPJExikceJk+IFRQRkpKJ1K4C0/kZMlJDUEcyDVl1uOA67O2VYmkIXAD5IZk7ISr5yCInqo
mLLyS0mbpXCR7P9lkpXZP8qVIoMlMIlAC/9uhtxMMuyBDCJ5i1QE5cbwETWAPOgEfSftm9nMYRpY
fEsLQoVmgWLShZDH4wS6RocSKs9s/yCKpdsdqRCzVdAAAl/0p5j5ZvCeATXI/Kl5qNypWO9D12am
0rvcs7pUsfimQCTROnGliMIpuV8maD2Mb9ehvBpOFs7H7yFNEx/sqMiBO1HesDKUAr9jKO1Yyzb8
4u6U+AaoxuPkdOLtdS79yhEcNTVozEg+aUqCxQevkWLgd0UsAw8fltKbBoAE+uOFjCT2hVyqkA4r
QmcmKyaEEtYfymwWzVYwFnsTOGSQJuM7LVdNoobaEAKdMJChFlMSwyjLpIWBEgNlI+S1+hVCszdw
/R1p7YD+T26h9occGa1i3l5IvdCwh5qmT+TBS3Gw3yd9+i7zgPrZXCCcIpIHCFjDEDhPu0MaTrwG
HQii8UfayRZOx+AITUfF3NBgMyffZ2wyl2hhpfjKgrj/Ns3X7CcNBko4oDw8Lqd3m61sjwGNnQWk
SA5YdvNwntwW9c/7ARvGK+QNYid4mpxzMMWQ0mvs2DkByWCO3AGv7e6ckEN1nwVKZ3ZKdSxz4G37
P3j2aiK38qJuD8zPrvAN0trIyTk7et4NWqVzXl/3VzQFp0RMzxwcsLG67j/beksbLMuFZtR8LT85
05GU7LWVsmIwJWasmNxEFFV4qFSnIFX+vmAWtJkILIUsXqw789WXBYFGT1NF4mHgQR+Hm0Z/Cu/7
sPRoUjN8TKnRv6ZNf9KFeUMiSCz8AlpmESd4k6AcL92cckH7oR/ceWJLVGycW5IFwvDj5lEdO2EF
yFbKDtrUrC5pqLmDsrNuQl+fiWgzrYLA/0uSeZ9chrvlAew/lsRDpA/LtHagcLxV601RmEAFIqz9
9n+Ft93uEvBTOS8CZbRreg7l2sQsFohlYT8F4QAG0MdBclHSYAI4Az4HrgW/Mk9q0X4N+vCkMX4J
rYLKRTnrHrLgwbn2Lf67pEFB1YDE8QYMwI6oRrKDCgIeD+mpQ7oBDuaoAEwQBys6t3FxwU2CnfIx
7dARJWhsUzBhGr0QdwUoZTkk9Y/ZGngMgkTQUf3jMgBfssTgnUJlFuV2sF1ZzJoRW4ngoUAvI7Sg
gekwEOepAoHKUis/lHWJtR0dXoFPZf1Sh/D6frQDToRFMHZYiaPYebnnPSis9nsbXIN/1XboDzIB
TwNZOOm3AekVYgF9X2gVwXRzO9yjuXzaJxILF5W9hKVblknSag4iyMd7m29pEGPxg48QAfOK7Yss
yT1bHVJelj1MZi8LMDsOASHr/BePF44SPVX2gP5RWX2iBkKRbJyysBcsm7W1EQBUW9EUdzM+DYui
J2P7EtK+xSIJzHqRRZ8iJ9vTl95kWX6LLZo/ctkJvCxOju/+TQLpcxUNoLvVZHf52hyS36WAx187
RkeQhmrohkiFA2Nm2xSUCmCbT5/Qasp/ZHY0pL0jutU4dfrElT/ara903LXN5OlTez5B51sx3/oe
62fc9DvZBJApx0Hoc6TJBxM3Mm4qdLEFHREojmZyOqNqGpQgZB3pXnkSDbVM2PHfP6GKUvoHN4Lh
Tlfm1UD9CrF4R0VDV8EMqD9ujFQkPXRlnviXXcOmLEXsOaJKuZal7z4S/eGnDQeRTYGGPJ6AenhN
GP/pRoptID0lRNEprDSjj2cqnlsVqJo6dy6jKaWrrxNiue7eEDdCEATIFZyb4WFgTEOJMpFMG9lx
uFxNq+RJyZYuW/uO6c0eGwqen6zL+XMKOPZBoMK+qxA6Qb/ZL4hAKTmIcZ7gyhTepOMR4QKJMAfy
/Dv2e8uKpbaHoLeyyX1M6vuPttnNwbVoHhlupPmN+v8bGgMd5TgofRHQvc1ak7OB+ACSFA7d8+AZ
ScPM30j6CP/rvXh2zBsyc9118p1h8RdnXv61iK7YvWmK+0Cc6PVDRknj0RjwSzWG70LzujrQOscv
ew/IdwxmW2kUGmtwHqf+LIpMM87PoOocHmzxGObSqYPWVTu4dTH0RCydxL5GRhJN10vU6+47SZgC
G6WZx55UFDbDSv2kBvJoVeUpYPCXQX0pCWJg4aCbkqAnUTKH4MQxzL5WjCvbg5Jw5rVU94qOE6om
jQpAMilZ6rARUFefMjVLzW1pQOHLi7KqCxsyATyZtnofvPtUKaGgwVXtzN/XoXp7uKW0eNUzrYMZ
+Z9yJcxowzKZvWov4XlVuV09g1N6t9VXeEYvBA0EudVsI6BNrXhScN+6TaZcb9/trzh/YPT6I7B8
co6N/l20twhvGmjsZpM2twLqffGdxK16oOLazQaatvy+PEC93awHOTesbFXo6SWIoGKc1gcFeo2e
8YQPSIpBqQzyB3df3dEz+GpOacSKyRmaBGZPqLPaGK0Hop2OuhBNhpZW62bKZ9xLYIY2dSt+rQDl
9OCqX5b0rfURYb1sHoU6oNMim6g1igPAPDKyY8QotNcQjQem4ImfKgVMhsyr2+vTFf2PWh0Vr9EL
/abeX5J3jEY9rpWK7Kim/gDsBJG0B7uwQ5oP06pVeY1eqECJegbZC2LADT6Nusvfo+t31oybm1vz
FRYRyRi8sTPDjftIhwgNAOhmQhSjrhNvlctI6USx9oF4ubxBx+iz5fL8aK26PKbVeUSr42OqtF+G
8p3GxY5Gm/jrtikCs8LTbxRPvtq2TLZwc1/q4q66GVATAkiPPOADaJGlE/B7pm6URw9amZCqVsxW
TaWhE3Xvx/wVJrR3QyE+vfVee8QhtG9mll+2z2pWqfCb5rQacj/rKrNkiaPV9zKk3SVBfl+7gv4s
P8NvO3rm8z7yWIUUsng4feUhXXkYfWWTLrmG4BOTikoQO6Gj1ONm1xZb05v+QQMIborThIK87CGO
itRPq2UroxgBfSTX6kAd08NgdiYFrE03lx62+59Gav60mxCjv2NKM9X6umiYfc2C2mJUsVlvPlAF
AYNmTdaCS0hdXHsPCSCSv1NrUM2+FCw6hcdKqIWnQ/bxAbBgd+xQv4nXyXVO4CL21GcT1Uj4Dnyd
wchA7+cB9vZGgYcOFKhq+68CRw0hHIfIEQEDTwvxjZwjEg30Vu66q+/D+wCrEhLASGLP+WwVhERP
fp92hqeljto5wqxGznwxkFJlDrT7VkETf8t7o8bcxYzhaaUE2M3nBshHewxbu0cLVh4W50QjzeR4
x53l7oO0nAj6EQTug/p2vNsZ1CO41MGFzKTyi1t0pTLaMN9gtCfgEQQ5idfvsXvr+OVrcKvNvIBK
z9aLLq+6z2/DTaERmgNZJ85r2u2uSfcBExKQ5Df5QAP1L3jpRue0g7fILq5+FFLW2332xaAtJj+z
C1QDEqcLg+MBAv21HmDe19MYVZtGc5zTJcRupWu13Uwq8Qh97u8J+C/x8BsLpYHSGCKHk6smB8uo
sJD/tL8bDfmVDvoptXdquQ1UQDpB2fDvz4BsLLmOVBUUqQsjph18WIWrxQcU4tugM42FCIW+N9z3
N3yyklXtumzy5c1mvSRGbnzH1G0IBvusTHcaHcDZSFthQDFyKbixRN/QqJKsjjyNudbHFbaTmd+n
2bqMMmgWCYSHAtwTrywzZeQiOxlP2CGvDzBGCulof7xWab5/VR6bXf0Y39WdeeWekB7np0DL/YTl
IaF8fobDPczbJ1NjQ4yvM9w5eiw3KeXnrGejJsMyXbWJMVSk05yT2JRkk6/J1kqiT/RP09swPdM2
x4rYYY0qWdLZlFDuuLhnBI2ukPxzmBfEOL3LCEghZ09iITuRmbbYYjtwJdgHe90DHbEkJPcuK6dx
3iMecUGJjfD1JpdHjYVR5d5H5GSSvlJYF+8cdkBgDCfzYmwHxKeDBgMipcya5TZBFFTks9MOEz/6
DEUFn04Oqu67Wry9zvLPPoqiPYommDcMjWMQ7CPqNUhFkEzqlFQuxuHAM8X9TR+NHN0VNRTXcR0d
F0t2Xf4up4p98Sr3Sn2vR0+h916KsVWGE3drknBC8idASPhnKoZZpz5bDEfL6VW3ZkdxSJBNix60
EaorihnBBaLYTdCKMEuwD8DGJEjOkWjZe/vVBvjE8vHLMX0q3aQLTbRYeP9bx0pP0qqNJKyi67Ji
BQErrvT5ilYxy3QPoQuxdKXpLlm3LoelMsdx5Ct7gIHR0fT4ZgO0CAXJqwaqOVrf9fXoJLZ2c8cZ
P3TLct35xD0sR4vxCXfRrY7yX+ZA+5+K1ZBmYCMjEizzDVSfOhJqxYXnxGoEmFmR9pd2dGdZqxHD
++jBGQ4gFCekT34EqA3mYz3dM/CXnc24DwSwA5xb5EtpKDUTnfSfV+7FAOJuBKsNqRBRKVdCzOn2
9b+DeNJJ9wBYAQ1O0ir6c2Y6zuQx+5OKsBVKIG2UQaY7h2moT6iw2e7fnzDM4WzNdWe9HllzSVRH
wIDw8smyxDeqw12mQ2VZLJNDIIZN3WiHxUgYnqj1IjEgCcr+ou8/OFzIn4ex2K4xjdvOAtz0Fgh4
mhhSHOmq4Y+UXzdy4tIuTYMJVg1HPHWHw0DaLj90Je/fgz2le9zgf05Rv4Me91JEb/LMld/JXHld
JIdClo+30SfkrHi4ZC7kJjiJbEJn6oQbSUcm87/DXyjGcJN5OJUv03+3bbpEJmeCtaScDbsnSB2/
or9EP5AU6a47+Z0n72IacACGP40oYrJK+vG72ZlxwD31zu2UeZIZ4WjNLYTCJ39O+nJ5p1rl8L0M
jNDaok1UOn9WZ6i7ielqhjPHUnl4YzGRE4BGTJZFkV73VCs2vO7mASWiZI6jOAM1IkMv6CQGoxvo
VvTghP7GX004ZUSEwqmqY4BsMhAopxrkz4wEyXPF6ilEFIgznOw2Ozv8+/sL57+BM3EQWOME18P/
SDqvLVWxLQw/kWMQFPGWjIK5TDcMLUtARZEg4en7W7t7n96n2lIkrDDDH1r7R2gl3W65DZDZftOc
otF5ai1xh9HmAWrhUiswtl+ZdjdNsXXrC0tw1cJZkwKCoZkLB/VIMtcxjAwQHhtaYHdj/vNwbkw7
0LXGYcZgWJHiQREzDt5tc1v9b5eT4byxut7EUpGbLBcz6zCbeZvbxttBq+HPjKXqJwENGx7CcHe9
zlgYTuKWiTEkjnc6+a0BfJibjhmnw9BMxRNJbSDwbuAGa99nXho2s/h89Nc8Ct+eTm3TFd44/onb
uOAN/LzldjlbxHg5ls/QdxZQpzgqt5iUg27t6XIS6wQMslluzWYHmntiXIpLCrf+er3gIXGJO2u1
8mY7CkT8KgTbylgSQzVk8fQNxzmFzlac8cNc7jXqXUHASTt+INZVjMUcMRfx5TW2i8yf4x5Mv4Yy
tSCSC744377Aa5YHHwnqHih8k4EqsONvYRptRQHqSrRmhevZ2F3CEjEp7IAxWW0vsFrxXjxQRWWg
IbZk3X0wmtbK8qwV7i7MbUbZdov93E94cpy1u/ZPB3F5J66OGyfuB2p9BrYidmJxaq25pGOFlyp/
YiPozcDGYXjru65muOv/Z8JfEByDf/uH74pl1V3zFf7fL/B+45eZwPoaBAFvFiJZS/fIDbHX/x6Z
MZdN2xVf2Ro0FvxPiGgfRsPLym5NSoVj1Dcxq65m67t1kdB2OLSOWCZYFhd/YpY6Gay8r3OA/SjG
irrdHVjkt6BIxfMWuwL30wEfLQaLmKONE/jrxFr/4VK6XPIarxvunBNciznPtmjbR9vmrqJwa3fo
i0EX697G3qcJ+2YBllnuxWwWtV62H6HsITzKwusY3h8+v7IFCvvAAJrdmA/ipMSe523MqRcOjNPB
Wl1nixwQ38BA8CUUy87W9/+4drFQMRJxdOIxiIWKvWkJfASIRyWuRiwy7hwKXmsPVPdxGkkI2rCm
wEt36adNOAu6Du5uEKxmN2twZcthzeXRbj/mX0H6Jk7lhFe077ulJZ4138a8IGcw2CT+4inTxrTN
wPV5dOv1NkS2YMdw/7CvTi//xmFprmLLW81mXGBh7XYrHC7xVRYzfbby+En84nBd3RpjY50cDiD2
hJsnGSY7yL/Vf2pOTc/CS+tATMAnRZmMc3Jd13dOzppA1vxdX5g/D4bC/w9o7TJ1XDHdU8PfBhQb
WdbE5g3Qg+173zPPlsvlH4+QZ2xgVDW33S3XxtHoMnJ99nzzc/NkkxGpWcfCNAPe+d3jwA4AhH/N
1HTXbHfcIZx6keqx18aeL2Xs+5c17xVb4ZZpZ+z/YRS8/d4+4zXhUDexHjTGGTCED2I3b8zw6TOB
eYIgYQR2YekPLclPg0BxVHMzbRg0XgPxUKwFvGFgLlPTPg4dYq4ACDOVdGGUOzbZiGhYV1NAyGOD
1Fpe03U0YwCqM9AoC5AfJyiIsVn/fGmIbijWUuhVCX3QZh8aDI/XpmMVdVVvBM4Ha72RQEXQ3X7Q
M4bzZ8k0gV/YEovhOAIQXWNB/wZ2njCFRl4TPmV4W+aQXeYvP2JD2/spTHKtclDiIcliJsQzBEct
2eiw2quWOv2H2Om31HuPchCz1Xljpw+ARNfrBypi+RVY2bUAOrUGNdvtoqnYvv5xbFLvtRRVfdqT
0+TYBkBFl9I/iPEH2U8CFZX1gbdcwZYGog34urbB8BZ7yjmaZmu4O9doekJaDPjjSQiwKeZFMakt
s6oDpg4or9Ihil9gUN8yRWQHclvqUb5VnftRqILB8dt95l9quxEMZ9FPoR4r7USbjQ0a9dvPWoiO
PdbS7rX8VwZG6StBMzY51udy/loODpMDnxN+zLQm6CcI7TZQdGwZJdpr0k6/6VMQ1BXfjuSFT3eQ
QIW6L1x3+nGFAIkiJltR5/4CuRWYYgq0wPJUDiIA1KjN0SEToN1vAEyYbI6qKO5GMK4AoQp07j9o
NGFBuub1McRlrzyzI3Abl6Khl2/5WChE2hCrUqhnUzb518r8pXVEXVzAh2PvH9L2yw2jxghxbnij
lTR9Aq6mWI0t2fb/Xp9DXZDiu8UpCLUzvqHblWe0S4WvHOmLHyGDJtn1rgBUSKcUjTueM2Xs0SEu
wUNk8y8lgN8cBRhoEp0h3QCswujDje6+rIKTjgmrCJnAYlOZg7Ak0+Id3oSInjalNP1BUhVZwCWF
ZoCFAF/pIwv3GhGTozODhjFRYkhRWxQDLOmWLEHrUkmhw/3gnues7/hrii/+0DqgfEt3Ol0Te/G/
xzoU8RDf+A8iLciKUO7Stehfi73nuU3Xp3oHbNsYHYC5UjIX4SU3giCHZ0u91QwpwFPhP2SggUUq
k675dm4SvyTsosvKz0/jQFGdOA6VBPQVhfgrZn+hgEM7ZJ8tUODnlr8hNYm7wlUD2LSfW4Eg//oE
5gQdHAT9HFIRZACAfeOyWjJ84DS50NBAKouebGOzDg88sj9CvirQ3XpHyb0/UDijcC9ux+ggHAcn
IrNAMdXlnLhB1JW5kzTQd0CyGVwdSupEPLLQwaJ9iYEosotGvM4EI402BzeyY0BrlJ8xeQgo+gNs
JsGmndAyoMFZ37hGDQanUF7MqIIvaLSIfsbnPJxyB/h2Bjm9/OA+sse/4s3g1lDrYRROQXIC7N4q
t3I3+QWuYA2GNqy3clfQWEFDiEMxTxGsXSu0SyicKfT6gMXgeyS0XAVStzcPaLdxEdKNDxVUnOfx
WpriI8ZN3KbzCnlHehqcB0OUeyD+uyUD1810zgfoZfCwxSmKCi6dQHqHDFlEjLb/bhlY7TFfP0C8
IkPch39dHjOPTow0UNSQ9eQDT8i+b4Vu3QHQebnrGLci7YF99oHNvZ38ZnNKVi61CforEUdRfxXx
6RhhRiF3QgSE5sp2sOHnxp49/XfHplObq5cJBpQUvCHvQi5ksVttNpUJxce8HdhtIQYtsrOY4CXx
JrqzhLcIeVgipe6Q05TgtM7iPZK3lgUGzc2czvgXoLOh33LsbskfyMiEouhsRcS+WQHGFck8QHD+
CFvBHbWG3YHYh62dbd+7wpc2dmS3BycUGeY/275/RquncEYIbYUhsfmI3+imSByFk/cFkVbyg81m
Q2GaxY48+CTKGCRC/MOx/w9JLsRKp8PuSrhHbLwIvc3m5pE3CPtzEQ+KuEvkkuLkQOUxKQhMDrx8
6rFHpgcjDizkXEXaI4oLIglYsOqcnAuZ1IIs4HA4EfGKMNUJF6EI/PnndAqFXKiIpDgE1RorPJE3
Lg4kNeGCjJqsooPc2pkUKUQKQNJBPC+SiMMFhBhOvHeQVPT53LDdTMDmABCjKAExSXBNDQiYs5eL
2LuRUqZd3fIwmSIf4Wq2CgxBoE9Q1fD+/dMQWFkPw5ptiCm4X95N2MSKyGz3L0nhvpyEWfVfNYNs
TMmDSyEkdvyLI/Il33dEyixKK4hZc0YC5auvZIerCqk43Xa4gF64dh5Q54JupI70FndxtcM/UYgL
7QgwK5esDg/zp4lJqMWI26wWY8eZTT1iPtqsbLvG7GqRPPBoOS1uw4m4TASz25N4PAeR29GcDRbO
3bksDgfOIryIgITHwK+J791S3GkhB5AZUFN5ymCTmPMYkwoSOM50FtcqsIiOwYooxPtOCwTfuDco
KqI8y5TwboxlhpOAcgDaYqFpLcJxMBLGQXKvEfr0uTWyhjwr4VTdmVdAHUIJGBlPc6VxSNE85qDU
fC2U4yyRGWzqKR8+gcAzDvg5ITEruTKsWBH0iscgri9FuJQhzDLMYQmBWYNZ7XmJZY6PiD4DinjZ
mSu4bBl6eMvP6LxP4xXhnb0eZNwpgcdNrHeIKT3AYWJcoH4ZcHJGFynmOqU4NTTcp/Dlrq2lfQ5A
Ss/jLQuGJQEwzI2fFeWUH1A0xu36NIIXY8w8/tZWSfjaGfOvvUbCg7CalpifG2XwtQVOEj8A829B
VY6GpJA/p2VN+LwMgge25UdSZ5UcUDYHYUAcezwfOwdDKTsIasqeZlA7Hyv4AP6GWmPiKUTp4gUw
OvMJoPd7cfTSEn9aM38K8+6RS0cI+ua+WRKzj/HiWPK/9cBGMMSQ59X0Oy3sl6egSRJtJ2gn6L6O
pIiwvRVIeT8BmBmzzZkTW12P5+I3FHr4y4thWScbgJ7UZekYkkVTHYuWpO2g8UnlhM490M/sr73I
nrxHcsQXSXYKeRJ0KXkIw6Yy1u+QuvLi/QcFIJ1eVA9FkRM1EeQjFAKEExA4cauwBgawI7BQIq+5
iBCGyI/RxvjZCTocqxLKuGMGOIU452ss+8n23XiogM4fU9DvsOlHobx63sah6sZDW0uMlkHAuFxC
8ABnO6yttzp7IXSVTmuAeJHTN3MJZJ7f+9sPuQx8SoM+A5E9lF8rHHtDAayyYhDpsE+8kadieT8B
o5Yv9Sk7nYBgLAByhqhpEJ0KnifSwmAOCYkWkcveQ1J7ofXjfDD1zmCpy6AxhMsOCL1Es0cCfwY0
kaEu+e02GiJvO7RTzbl3ssDVAOl415TzLUVzkNAFJDo8kim8ogsnOsoXSollil18jiQiQHt0dtox
PjGImbSB8vDbZ86PZf00R8PdOHZPsrz8Ds2aNi8OSBUaEg9PGzqDT2NUmqfiQEvjIjGrBmwim2o+
R0uQDG0zesLbaGL0+GHBaeq01sAsLnKek9jFxL88L0RzWBVZd0pDFN74WxS9QP6K0eSzclHZYEr8
qyNSMWGECUzLojf8NVCdEwDgf78S+SLWzEKlm6Ns11/TXW+3oiKydCk1UWcMlnuR5i9J+fIKVwgD
L4XnHQI9SHYWONYA4EQWQKF/eZ4dr2KgCGLKg/eGACXYyA24YtRnoCjzB/Hw/d2ZrCfseNK6yD36
NKBne53Ej5o3Z08uSgEDTLnd72WowT8tH8AAhAplOoX38bDTKVAugWTmTx1mduO+oA1vR7pT/vQ8
/YymRtD634kXQUHiu2G3QCXYtkTLhTnUnDyZlW+AdAcad4n7/RzpFpJyfZUXznHh/Vi9SyJ8ZTwb
IeEAxu1cLZX6ggdcttHMLoYqMKmFiHJiauqW5hNzZOK2CCqxTHZfldd5sdHEliBaNdiCgD6JV0Oa
IaJdpUt+RopGqwlV4scneEY/2bDDLo15AppYMyI63nd8/yIoUJPBdHT4sHbWbid55BJPLJQMZSQB
WRT84CN9K04qmo8bGT06KqVffMOE4MRFUaaXcqcm58ubphjqyeAKLw0DjVFHUwjsTMJnchXdJSAO
fvZZDjrnQn9LIAJ0cgTUdLEd7zaXmGNeRgqEr16kKRfi3ouK1iGioiQAGmaJotmUXAdjT/qMZtXw
j26ReFNHClz6TF4wA8TpF/7vzsEVQAOTimjsm+Lx9bB4N9oE0ftvUsIum4D2ic507C+l5F/AU6JA
nVJui10ANx0UvbI/XYhy8xp5G6QApPffAKBTFpXmJW1SO0nP90GoTn4E/keIUpvwcEfXFkBrDRaE
5LJVZbMqVsgG/hZjqv2ST2+8iN26IQKi8aYArnkvcrqNyhaDIzArLV2/e0AsX+ZXTuQlL/FByofw
akDVDZ8bMAvgi/q+oHtqNXH4eE2w3lmi3UiMzGkg2NvO7hMXjGerexG6Li8rKp1CA6OhIjTudVJr
7rp8N6Hv7qMJWTD+hZzyOxOs1eEgAnzuvQd79X18xS6t9fsYXSNrUFrqCD1DYXE+qcNmbDBWEoLK
U9+Av0DBTLrRmgaj2YM3alb1yEpGpqp7sOJ2BXi6FkA8sHHyHMEcmbGDPGUTjoEQYgZ//XeXLJWQ
SzbVxyolz6Vjv6zueKi4qeLIHoIu+NBIuJV/l13rj/vfZoSRoQVOYXwA8EIii2LXToYnVlikWsAW
E4Agtzoc4zResQuAXevOCoeBagl6WppTkkpDBlTS7TGk1VFVDvJNvSav7RYJqfGLBPpFUcf7JB7F
zid0ONKdPJRPeNWM7DT2JvGx+sI0KE/V9s2WZj+m1aWAebfIN3wHQgcgJfBowyWmtTOs4ZLIYVEr
T3E/Vajor8bfeYWFaG+ybHe3GArXP6no4Q2CzbB0wBcM/1J1BoNpqx4mm4EqFFthiEW7YjNGk622
hsvUvd+izUgge01tgtuF1clO9kUP6TBBUtV4EzFTMrHgFDA1x7Q6oHhYk7M6DB9sdao3TLw3/nTo
PyGdJUM+oNBVus/YIsUao3QKU+TK6jnIbeXYXZUjvd/vtUQmbC5vZXldXTUCGrj6XzyBzOLYsDk9
4EZEGOYqeOIwnwWIFNRPxZMTZTit8cbPla4Hdx13WMFjetMWjf1IcRgFEfWANbdk+MH1jVTVGIHP
OqpMbdiD0GMV+GIvbyz/sBiPhosP7staOEEJjUb5JlqmVDQQbbTy/rlrrw92f8znmrmqk+VFXEh+
QEyK4t5svP/QP249abRq9asCJ/K9kc4vdflMZnwraDSIFDG67fMY1gOITXb3EYr6/AAEAWhY7Ayi
n+FnjksO6+kr/4fV/Pc3+AZF0qEfYKoDX+G5zLwCNiQghaWe7VG/kpePynmw5wL3m5jJxKtY0YFE
4Zz2dbNsP9SMOFk1dYBnDSwL8FiffMbfPWD25887n+kv4gbY8GPkztHiPjSKq+Bzk02rEnQjYxPv
Uhed/w8YCapUH7DEumjuE0aoNfgjwGH0/Pt6mvDFjzSkfCQin4KSH0ULGqHDWz5YsFxaHeYymaOr
W6f6uhOUWwWskiwEIfJ6TX2hrQT9GpLxriCNAJame21+LItduct0yM+ZBn49njUPdi+dbUVPwpEa
dA8/f/zwBo6g2D2u6zHATYS5mL3sacUgZCuDFv/0IrBc23t6xi0ItEAEkKB7TlkW74lLzS45Iuz1
CEBqFN2+VwO59OWMmhUIHN1TyMPUAPCnzPZzvzMA2NkIqTR2L0AJAOjUMc9k4gOwSMg84XGzaJhc
xCtz4vEsiw99RAY1hgr/xNqeGh7YegGsyPK/VEIAsyfMKFZ1LQR36ungtwWE/yXNqd0vXebBF/J8
5iX5AvAquA3tl6jNoEgzBPJbrHgAY/W2UJqftPit2YpZeAesgUhVRxqEISMhEujp54Bh3csLaY3P
YOMXZxbhUUOgaGBW96AMeUPl5/pVCY5AM+OS/WQlBd/5VzEIwnbL3Mtg5AnbYo86C2xvuCXrBlso
QmIIA4uJw2MBXMpjHNFTnPzC/yCygvZG4RJ2J2WmI2GrengKNbqUFRpkCQIrtL7pgP++NnKEVpkF
5fFxVqjsgXbiqYBgeUZWge3nHaofQXMRsFPcSTg0eE5GzQYIZYo64Q9Q6+++oMQmGdHAePyMHbRk
AEtR+0wM8KP3rwOvj4FcHlUUM5j/Mvx2EpzkYbJdA6GSyP3hIaoGGC1go42xL/4+pVnceFTkOdVF
92WzoGopkPn3zZguW0oaMQXWGl1fc2GpQ5DZnj/bd2JnlJB1P06syQ+OlunYbl+emEU0hYEcv7x2
uBjef3H7ahSH/hz+53LJFSrYA9b49nLJhE3gokIU/frxAm5bhFBp5SBj10zs8cSTYhKJZz/TeS1s
r+gN9c3h+Z21ePdIYMOkfR/5LfqLgj70qrxCmT8Rc+lm3XiuAJx9egWXyNx8ail4WGKGcgWxDEkP
MovMa6mD97babygW6k+haq/nJg5Z1n3Dx3pkJSQa2o3koVvFDk1RTZkq2HZk08xTK/sVCwQOOM1J
FPYQqaPpQPOQQibGwSqdqwWfN2/CGlf5B1Irs7JBp8Bs1587BTpT30jxuRs4zXJkw4FOCfka8nT5
7VfDH7H7bQZoAYz3jNEJjDo2mbL/GX3dZl1I+47UpJs/4gXgOpbPCr4bXtOzIYVBauIgAwC+Ctm6
NnOQxRCKQo/XhlWVs67pvE58ViQkU7gjWm/jz8XCwApTz78BpK1ox+ZDZJk43WOmpo46BGibB2nr
65gc6h/BbU0/s/I17ZCFn/ifM9h5qu4EcXf7jiZqbFfAi3pPJeiA8NYZ8ddXpFlPJFRbrTZtL205
qyIzHhKFiXvxHtpRvkpgu+RmJgeDBypfWb1ICCjUzVc7vQHwN0JIDkXLu9X9tSO/E1xFuNvfeda7
nBP12tkHo2P4Pk6xyQtBSYd7QOzQhFlPgRzotbbLl7XqQobLgDOV9T/dnA7thZjiL6IMtS+duzfJ
LZP9m8I0uXSxI295P8I4pKvVd8pWTUW6QrdAP/M6A/HzL3H+oljklkxNSv7clIo9Z8jQohI/mfji
fmO6UlBWl1Xq0khNWpU8tqQXvIQhGB18ZL1vdkqubFDQ/vSZiMlU61l5CCV2iivJRMP0JYpUFNtz
JFoAMSsKXTuKymyFOZvHYC5XqtmCV6/JQmjhSC2EjSQ79Q6PeVwfiMepdDdPj+CXdJs1/HkFn03R
OhgNzq28rNIzbYMiHNB+QZHn7qWJ0zBh94+hIx9HEv50wskLczRKzASOLHeMhDKZji7yliXx0Z8e
rNoKP0WbyaZ+Wlnh3AlpfglQXkdVssZY9YC+RQ4odyYpXjGn75IWBiIIe5hbhxTnhzk+gD2RFZUr
7y0KBeDEs2iDCgfV6mHiSCfW48lvH3Tz+q+gz4mMMvxoSKcTM78VcfgFlLuISgChkKP2FakJUQiK
CdchrCJQ+hhwFgt1Qjs+t8icO5iktDD38md6V36zyUw42LKcw+j5YoMgg2BrEkz0hmn4XBLejOOL
pjkNryczhv1QnQIrjhS3HSwISCqtMt+aw1xGY1eoGg2lU4GTt4aSGMnka3RT1LfN26XxC0bCNP8c
i6GZwMkt8GOmBj0gg+8mVh+UdfCZFyV4MsLH81e7Chc9APS/5bw880NVbN+DDXEElTgRhhCwfqRT
RwBN++zxQ3CQjWddT1j8nt2z06uewr8kluFQ6yhHP4nh0LMqQkQZTOmzqM8TdZf4XhgnMmK2aqVe
V8OblCXuoGndanStviguf7YlX8HDJ+CEIJBvoeINDiqgShq4BDovtw0eOuVFkrxormmHqvRwaVF4
si/39Tz13X4Cw+vZfIwRMNLiQURNjJGwBkYLEuE3ATEwUNgkQxLRicZjqPXpiKpMzW+exbapcVjM
NlJ+fbKOSqgWN/kfJxF1uVWogNkffiz+yx6y6GT3l9N9dvTy5tjpTMPqnU4VdlnaboN2XzY/n6LB
eBqIsTJaxHFr6xAInkTh78dU/8GqjFYhQgIUfhE2Rd8aPTvmHS0tdnMQaNcKGlxnPcegYkkezKYz
n38sltGlRTHtNas7UwYTD0pzp9C/fl6zubyofuVFPR/NtO3rVty+haEFjzMLR/zCojHZgNF/k9OB
EfGVFfbCe209uKq/o4CxO2IxQwffQg2drAvxlfYXyfh5t/zCW7i+/7Jd79dCmAFIXiM0/Z8bkgYV
7CSADVha+/7KJLsNBjTfI19ZyuvBGcYdCivhYAZv4Jz/6gjyg8EtDR7OGxyLbmh0aMF5XDNagpRD
pkL+RrHrn+dmvJZhw08W0an9pUlGxpqrRk4BUHFyLUTOIRtZZYsapVgm2XaY/T0jI2WFWMSXGL4J
zUinpASTCMMbDJUOLyTrYP4eBlcF0v+a94D1ZTWu2ZA+ZInyBRLb4IJaLV1qcFPrL1UqJnTFVg3U
QGRO0J4m7kj3wQY/2LmRYu0svWaSWEUsXHvekq9JHikJPPNPsqnnCPbEqPyY3QkCsjBaa86016Wd
sBoZV6Z2UhdUAGhXonmkU6WV5LATxo+scykJGGH25GPdJyzbTr8Z/bK6vpZR75I8qwmEdW6BUaDG
jqb221ZiE4Xk2MXGTEOHCWmdAXUM6BsWFdpeRvUlPquKmRBW0E47Cn49jGYd2hQcdW06kWnhDK4x
ZfQ7psEqSVCA8uQIC1VRaH7MpNJ5Psh6k0O/NzQWPhQeKA8g8kgHn0IWnrCDZfvAntpSMOfaDU6v
zvotm9kQWtFO2aKf8aH7LLvvsZ+2mweMtyH+p7d3vkhYuEuv6ZwaQaQgD8v9481BLNJNtfOfE/yt
zeTjSjW7Qr0sik2lO3m91FMguSjzykxw9qvs8u1xaDXvzU5nJ0/viDaFWTgazCYMjDaqjZbTfufO
p168M9DsGlgOs+8JKgC5tcfmOYvvf/D0B4rNRROW6DrcM83XKlw4qGMMOkrYbNXISif+va3MRa8n
gtMfo4z0dMeVnRASp9zc/n1g+7qP1+ozQHLvq1PKfL1W6Osp6Ic16wfuzbEaZrL3GM5KupeZJ4KD
eBePVl02hUHN0v1U5tSmP8nhSZ/taxKIoFKgoqOk+Q+WNbNkYWCoXQcagTwqVTD8s6mGmIegI5jR
DUVjIQuioBNE4duDvsgOACofCjpd6X+ceBiSdck8ECFKtX0eKdzUZ3IOdPi8akn+mn9NYi92Y2Ai
JB9Uricmb2IxxJ6vftkktz2FdCR4aNlTjP9XcFcjg9fvwke8EUfj47yJyJiMnDCBH7rz4PDdMssm
Rch4TWPnm5kT+vP4hbOtfMQriuSJvBt/cchloC3g5Svug4COvDixqJM/1hxA/L/s5aVFKvwezKnf
Ul6ix0RplaV2XW3123D3hcfWzsDjwAxmrN+o3xPTcL7sshyDD/FmJKKJbLlapioUQ0JLTOi4/ju7
J0KG/7ZD8jeE+VjCuDV98IEoylYL+AmR7YNGNY5fFhVqVNb96ybPHxkKeWWnjWpUT+LRQZjms6Hk
PYAJHPQbKwHy1E+8dwnpk6vgWA5sCAvsxlT1uCFgE2giFWH3sqE6woiHqca72L45M5AuyMpRMeDU
YQa8UMLD2+7lyuyOKaKbPGZuJfsmN1k1Cd5BFVEDVkE+wKKkLQkvFCGATLCPQUbgr9s8PEF4hwHC
Bk+MjyZa7OJjQkWVC+SKH9QmAEbhvJXYY6wjhRh1rv2i0VZN3AFZirhfAu3Aip1GGw1/NC5ImpMB
yDCJNIcDwHEbjW5AkRidZPkPORRcwRu4FM6MS2HZo5wNd43tvmLK/TYvwv0F6+5YWk6SM4Qx+BlD
yG4w/CjNQkVlGUcmD3m6D7RKgBXUI8AmJrZeCKMzSXblwZTyJvePQAa6NUa9oDDaoHoEBeAanIBL
b4K3BJtsJgotEgsV0rgVAla5qYKf/Hgjn9NGWQewD83jznvZmRCDs0e/qkO3yqMu578t9H1NVDRA
FJR4bwF7QsvkblHz4xXkqJzM+nmZKhWmu0Wz2frs4QnQVGk9NFF5VKG8J3Sl8zoASa8a0RzlbpTn
5GUSlDcJOhmoO1ZuNcgVEQhLN/Axu3KdH+u5CiQnOxPGU6O9b1A2HlHfSpYYXof5gvwd9Riq9q7u
8zyAAX2A5MBn5ctwK6FTThAKt+puTo7d7PtHYecvXjw2+no4T4Jk2+0AqWFZGZ/QQpjRXjETpH6o
AokLpPNTeSX4X0hZPhJz5FBEuIghTeZpmNLpoIOJZo6pL3q7tcG3uBPr5aaLwsTnyok8RP/cCp7L
KtkImVfI+AegCKSoDipFULPIu8hx6PAM5kNWVtgms/SvpKU0uKi6Mca9m6IS/Qum/Gl4Bn3GjNB3
+abaQDCliEYFKFpN8NSop6UH99Qjf8XVALEwl6nriX6eELsSlOuJQ5sJqFQ6RUOMltQIuGM1e7uX
0ib+E6wiHw2d1TvUlx+6ktRnDqT1gwUIG2xEqFX+PPEYzqnmLiggY5N5uIMGfEwnsxjLh3ZP7PX+
KZF4pO/sFkE3HS0e6+/itbkv3j8Ips+LmXSMrhMkl4811XbJELJ9+V529cVw0c8foXA0eC2o1OSR
xZgBPoF8WZCuomO0LLzaec4a57FVV0NLcPxpnKG882UDYqx0uxeVcTjTIYEWYnO93/z09NlDQI/8
Xschgbki9JTcOBhNiZBEqlwepMV3Gi81Z0zKbrA7OBTSZ+lKaDB//ooNLDZnzIOUVy3d/iGSykiQ
AQwAw/nT/BGJR/gFP+33k1XcaE5kyWwMqLEqeGpUVwJBgaKkkr2h5DLY1+vhD6+JfBnF9QUxDvsG
2w1bDwWGVnR0cW4Zb+Ur/K9p9Nf/cu/hN8Hmm2Uu+rq04bH/BNQECj6ea4gbP1EbYQPYducWAUVk
DdAb6mfKkS7RVKZNNndlN51Wy/5l1FTSC+CkH5zqUFeCTudjCfE26RKj+6Cfm3M6V8LkD5Ji9Utu
M0NbYh7tUCvwxvMSabfy53Upjy/S1F+35MSO6Z8v7z/ET7mlohRmpcFzp4bozNnZsr1JCz0gsqJ4
BquPor3y1z6gLArRPzQRsRcpGHaF+2HQ0R9u4cUZPYa33/3wWB6Lwvj86lQJ3pbGhKELS1UrZyOk
uGZqAhuHfh2cigfq0xDyAKmgK2meaLWCmblQJWKdARcAxoaCt4XkDqAhJoBDawlI4wipibf92bc0
PwTlnj0XKWK0fbufep6jygeCVvh7RS4ZMZIi8TxfMgtpDL1XWMWgwPZLyYJ5NiJfhR0D2Ix4RTTb
ES59+YSaQE6EkjkQAIcmD2eFkwGLJKIRwMWFRxCKy2YGTIXyEoglqpoPt/rY2Qlllcbmvz9IfBOo
EkoxKCOH2F3b9ohjI4x0pxWtho+/4UJdjYhhIMMTJ7MoYifTBR+mCs0MQkSCYtYnharmVV0VyHcT
EPrfMPfoYctrSbz+tbV9jCAYXUKyJyqVwmWAcYMiGH9nfuuOp8p2cKYAED/sfOhrXx92Z/q1iW9r
f7hHXv2FzgWETsjR3+V76MfYhUjYuZmfkT+I/ZbFhrZo42Rgmkdu3rkflp3YbBaf8fo98R9YNmkz
qMMF7FPJf+iXlJNpmBvd/ZR/f95jhLZHB3tCX2E8xo7QJxZ+DNxP/Pum9lj16PtVf2+KtaNUJtQB
76k7STkrZLuv5l99Oyjp273OKl7BTNF5hBZlHZan9qKC1hm4uf3YSheE9Gc93U77vnvzPRNzQi3P
p1Y27q2KirHTrjQk5DB49/L59ywdNKud0oZ/ILOUMguNO91Oo2CwjsiISveN+gRFbU/3VdQnHYRH
Af9/fA39kdjXNqOVbL8X9GSRIB/M1TWybQYqz2Flx7YK44d7FqqQfdHdt0UaqpNpI5vuo1KIBVHT
TUGkIOGSfn7iGLO5KWIkn8aTmKycZwReI6bHhygAiBpSrDV6m59uyvsIdlwmI8Lpf49VxsY+WQwW
aFPb1EGNEthbqVGsw64P5IKAN6VsgMlGFLApBVdim32TUbw9NZ+yCft3pxhPC/TkScOQ1nqxj1Wz
cmRJaJGP3KYDlGCja4knD4nm5+ej2z0WSKUQHGW9QKwFDZo6mTajPVXKqPHvcaA/5h2mNKi3Shal
b0ctXFqwCWCA1hyNp0Due15p7Hs94wNS47F20HJXUYEH0QfDBsw3IjCsSSzUoAJ4BSG+3CEh11kv
ulXDVLk7r3EIyfg5sLoRXk3qDH+O8WWMXRjHkRCwDBL9dCcd0imO98OfZ3cbFj/ac64PdpF8+Oqn
PNs+aOx1K+m5fEYr/btolEOnHNgM4piMoV9lcLWlcWNorVlObAlGWhSMngudjQNFLNQk2xAl8ug5
r1W6mHAqgLmp9v1jaawyqO6MXbaKXPN5ER10FBd4A30XBNzuaBxBZo5NMuTkVy2tVPHiO9Z2K5Ks
DGUEhFFO+ZNqOpJu1aL5rL+vbS26o2xFFclRTkI9l5VlJJ/0kVDp/m4fOpIg0WkYyocRenq3eoeY
MWo2qlOw9pixZLBezh+rL1l/ivvH8KbdsmmxSKfEC1PhCpKFtYsC+jShuEEuiyRa5haw8gqvn2M/
YH+92H8HrOuS/5z1bgroDoK2oTjJbIhmIbYQ4dAPZJseoU0j0QULFiI+4cW2dpyAR2OdwvkG7BZs
01n6E/80TmU/gsGJ2oIVLWnuTihp6qhU/aJIqdNNn4hGrwYnQwfnwyQSyvHDeE82W70PTRQ0J2Q4
uXdP5P6OI/yQKofsVoG6RSVwJ0NzrDf5B9xVL3h5B0ItcsyJI6NuGk9fC3X/+QBzMXheSnXV08Pw
tVfw4SjmEotxii5kVa2oftOMGXwPqnC3ezmK7H15ytp/PJ3XcurIFoafSFWgzC0oI4kcbyiiBAIk
lAhPP1971zmzPYzH2zap1b3Wv/5gSzV5P+5bcXN86mEgov6iaZlDcC/6zjvOhvRoVfyaEteEbfoj
zqbCHx7m/pyJaZhNH0vpSNdToPRAZzCGFn2Nnz7WDGOqiXKsrXm/oUrQ+xazL2jsooqugek/MgFM
3WZEUnkGShkUXj9Gp+J0ukHp+3j8QmjjFSZgD9uY9qYVo5CfQyF43ZuQ0NBoI0lAFLF8M/H4rdPw
HpJW+lmTNyQchtpTsWHd0sCL9g/jQ+oWYiPxCGLzpHqOu27KmZkKbfPhsdCmD1wuMVHb5GfYgOkM
pJJ3DFMY77npgOqehGijQqb9J/riFMUKLU6G+VSmnbxkPGWQVTBcpBqwaHmJYMr/OPlh/0dfnBUT
OAIfogvOZj9+9qGCnTnWkP6A3HH6WmehpYNgaTMD45UANhfer4L8idLvfDyyHTp0VLw2icsPw9nF
oRLWAa7WN//D4Q7iTpIjNScPTHOErejVJp+DIlHo8PDV5rMukW2b/WJvCz3V2EXfh8oXGhp04Hk1
mH/6K7TfqzC0NyF8Utft2Tjg2Bw/ohQVNLFhFmSBwq3iMT8LEJ5lKIcUqg0hIhbibFyD/8h0GID3
D2yEPGs8WwfiX1Eki1cgdeaw1IiU0TDlFiRZwZLkpQM7NzAixl2Mroa0EcSnOX/YL+FqCp/vRyTY
m8iqJkLAC/UMKdzHFmxVIEYHJFZI5fj/lq9+bPyG+xyk6FSZiq6VyxtYhA3m0qyNbW+BT8/wA/b5
XD1XFbE8TMf+BqsdWFRvUM6+6A6AKYX9o5iEcpBxeBFVQX5Gl5nw3/Hx4CgQgipArJfLWUJRy1YP
cQciCNu+mg+w6RzyGZuABJcPPiSE2HxwA5GEEcnX+ZyIN6K/aMTwsaCGw8cQUA/vaBJXYPJ3xaTl
qYhpL99Qz+oRtuKTTgQtKGYfbsfqQl3sMktd3I6AoeXmi1coTCEfO02Q3F3iwP/gTxO/MRXHf5eZ
ixa2o3akhdIO8PU3J8Pio5NF1n8/PH4Ed0xoQ/8+Wi1sSioylF5fK10zR+VPdw5uBZxLJw1suBOf
dFvAKsaTAbdIw66yX+/8DjkI+LH1BjgkcMvnyS0qd76ZuxJET5QHLG7ayb9b1cSHxu6oE25pS7Lc
hknyQ9zz8PieH14a6ZBb3DlpaVRgIgy/yEogLfLhcNskDtIz8oH4K1qZfx/sAsrD0X6Ef4DZSZoN
XtXRxWbEuLgLk4QG2rS45eMGK5ZZzWt01y/tPTReG0imfIj4IVwboF3xOxg1i3sWtwBanF9skdxC
m6mZXwOp4WlNKlQ5yDA0SZwPG1rlwPLAfAPmqwaKxOGGH9eVObOwSuNHFMD07xCWCAxJAUo3oWYC
U4gP+e6Zsiul6LgAy/gvH4jTsDn6gQ/87+MOWGN1y8h8AM/THc9a9hDNhsTy/49nhWQSR8ESagVt
IUAc+BC7MrewLQF6/n2AePEJs3H6xt09ABcTn/NEJYyUSmkk2CxYewGeY9wDhQJc+c84jxObTwTe
eOwd//3LkcEH5xS/nzv68/OclnMmTTGJB5R6GI/uGxo9oZ675u6zdcHQfsjJiLFiNxGiGQ7HP+kM
5H+xj6a0MWI3fS+Fl9sXnZ8QGGj0UAafZZ74jn9/Hnb3avqN+vFTHI++lJ1iit7SiREZgtC+wl1D
GSlk1xLEPsBFAfX5/nPWp/KQQgtOCOayvN5yH6AMOGNJ2uYUg9ewXN9GtB9VTFyqIqIZ8CrZqVbX
BG2g6aYOFfoOgURJUMyRF3+oKmDdxx2n4wDJOAG6mSCoB3v0xsezjlM2e4QvuLx/yAhO5Ci+uRWW
82AXykpZQUCiShoje9oyglAitv5j23c5KTi9kDVPXlEWaEPIjGzJiieRH0ZDPcIFEFq66P2ECkZ3
5YCAZXpADpZrwH7OzwtVt2B8iz81zsD1iJQ3zi9ogFDHcVNmrC3z+gpIhWkk+C0zJaHfu59qv8Ff
nuiddeeI9NtdnYVcWtCLhaYYrIrbjN4yszEcDirGHz/C7piSD7a4oiI45Wr6e7+EKFSimGC1eAdh
6ncQ/+BG9afwVcBDjAl+0c9B2RHMOeyfgXDuI/8+eo6KUTnqDcsRzIBA8JXxUFR+Q+YMBCCxv3JB
Ug4VHZwkydXg6FeAy7SwHr1E3/yaYGrJZg16JZ/xJf6kGK/0+eQGXe62vh1va97chy0vqFh0OPzY
ugAm3e1uKj5/b2m7t+o5Pcpn6dA5K3gmd875Au/NRXdFChTvHBS9hlKn98Pw/LHNt9qK5mJbQJXM
J+8oh0Sp4UV9H+UY5iuOkq9VbVZrHrETbP7Q2hgt/RBe5tGzHtBsUI7I3RF8UxjKbxg9aAdKGxYN
fNfMEC2Hlox/NQGE1vUZwDOh9OFVTSfsMozehGcTvoVXq4KEkE7aBiseK/2tQI6JkvxU7lMDtOn9
YQgkLD5s3u9ve/iBgN16fg63Dz2Y7ALvdxvXUAbphgf5hR/9C+hqqD7Rc+Is5BLINYXWCMZiElm8
BPDCjTLqBCKUVBlCH+Icp9ZWRXv22oWvZJVdZ7/u0QSzxa14D+n3tdU80xx/k9GO29+kYo3ns+S3
gHSe9daJtulpy5264UNlJKmn67Jd3+TxthzTzbD0EKs0e/iGt9u+lBbKfdF5rD6/GVt4isvj1apr
oc7F3Rg5VYrXDDuiJO17QGhdOHM0JAZNGKTLx6D5iMGCuYsZPpQqBlNQf6YMRjLdwYQof53ZzrHZ
wxYWbhezAGB2vq5f8t8olUZyGkGqY1CwI0FpCpOc4UH+wuTOxnssE3dCDRsVeK4JwVENyCOsMhDO
B8FCVC3DMjTgfSFaM1A/4dswOgh9+3y0xtHHm7z7w5PAmvCex/pDqN1pSPpYUQrtcyS+d76J+WeP
LUbsYrLwJ0ZBq8Z3Tj/9qXAwuSJOEP91j/g2IKlfhWNXyBJ8xkz0ZwIZ7hYBeWckuamyI6ferVrJ
2bA1Ija8nGy7TySXcQbrvKIrHDxLt61cWsV3uzV/AT7g0DHql8c5/mN2Rk0BAaes/asSlalLRoox
5ax90+BL8Q62ADaMF2ndyXzM9ehG4ONgCJxzWcIXTmuGJi4nOW8t7dMPyuLDB03mKP5Cr6azcSEK
cApCadIqnyxVFlWCthAjUAYi/LbK/cArq9wv7Bk02NhtQlbkYXD84Gnautp3yGOD5wORh6boe42+
ufsthnw98zgTxWTqY3Xw50uZ+D+M2PgMO5S2RLUCpFPKOHh5U82YnVFPEw7PiAqpHS+MD2VOTVFJ
XC365duGNSRGdsinSN28TXVs3OWmn3z3Bqc6eVIVhCM3fRZipV27frE78Kje0uxFc8USVGCR4HUM
rwQtTPaKJRxjO9snJQtBhGjPfzY1QAWB6AuRzyziqjn8pBGLnZO6o2zU3+jGCawE786W+9mxgjv+
DxUABCQAuO/s2oS4h+1eS94JlcqEv2LiyhgJM+bekckTq/hIcYdnuSZFHZpGY61Ak2YaxaPP/4QQ
2um6Ry3CcAirPOqHAsY3FNJHGtVMlP4GY4BmPB/m+4zpboyBeGvZspSg+K6gvuZcPndG1YifIOf6
PKBOx3+Wc8qOHApNuoevokFpxWGR0gaPMwY37XcGq4knb2aBCtybTNULU8Pqks4ZcdEzsyHhKJkx
15LG6oUZFrMtVAjYW36U5Q51UxF3ZJzKeELqt/8pLQKh3ty7tlbW6J3n0AdhJOyF8d+Fh//YG1g8
H7/Iy7vHLH7soZWWslD1odiA1S52I3J8KGU+gnclebUlYwz+ONMbociJiHygsyIMc/I3RpjQMAAD
ARtpVyw5nZs0TDGrbQjBpnp1gdSwoUu1BbZzRTl6Phbioup0PbVDFiVUT/XuZYqr9DyjxdzSI7ji
hX4+OdRPk2GhcNKkXoN11ARIZWD56pXTtuyKiCQ8DPfLJL4j2cpfY0hQwAV1J4baLOhHrRqyC3Zk
9w1pxxgy3dMS2J5SAD2p3C2U3yqb1j0fmpDYLLF6Reb13pu72fO65/XMTGwy5AAO8Ks68h1KHeCY
JpPs5t2yBfU0o2LG9oRrIdGjhiUzhtO21WzeqJuwT7Ofmg21EUHP57v6XKcaLX2rLDOGsHjShoiz
qcaoSrnKoDChOfkGvGutWF6pD5qBYbe0plFAVoAEzeKeoYcz2hUMDgQqvvxvYMb1f5bGPRrGqPJe
q2q2s/VYol4UsltYPBI6po10kk7fKSHVI7gfQN2+cZKnemyMm6GWOcYoPd03r2mPVIh82kxvJwrQ
do0k3DXnnVlz7JyUuJi9F6CekSgb8FUmseXj77CVYEYq2dAEvna6STeEj4FkXIk4yeyE0ocyk/0R
keHmc6B1HEFTSL4IEKg/32eaT3AnaHBwNWnAmqnWDkCRNIATStl1PgWLeW7oCTO6KJHZB1kBbzqc
XUtIlBbtFrsU4i2IC3XIJcbuyHGHIQVV/AOyLDbiXJyQY6HwYCSxu9AOURYUc3PLE8ymZRmJmTfg
C9J7ZtrsT42JnbyOSXk+vK8fFiRL7+uisugOrjOmUgPePLxxzQDFdNCORNgjfZ9iHZmcOo8Aizk8
7uGtCNmOm4aUqai4fwg72hEqr5g3jYxYg6AMgqnYMof6pXaSJS+0zbZLKFW6vi5qhs9/L995N8m3
DwgIwzfpVQJjhmtgKdO3C68X5enX4Zy3jFVvi52131nIPAr6Vq+vn55EhcbqqbO5Lph6qEVfHoPh
VRep139jNwFRgVmZ+iJ0cyTWEuUWQyfIkKgXkgMNJ+7WtxNmH1IgKJ+MzOUxZ4TgUfxsGdNFdvze
AbY/PBHECFAETCykG/LZBMXJL34zOAusfdiCXJVs4ChRGMLTq2nr7x+hoHPhHikz+CoPBsYGJINv
GrUVpGrxVrALQb2H2NV1sibEITW5RpQpxAJj2SB4+PrTZXeGIc098QBknBFfA1gGvKKcJ9+hJrwa
kUK8KueNowNEQGR3MPTIrvzZnd1MqNi4c9gJwop4R1iRDYM0g8XE8oJJIrsQWaGHYa//2COD41rl
ETM+hh8goSUlDAw/CsgADEcFU4x6DLIfwQGGh4cin0MiIAPvq/NIeET8+GuZ7ZF+0SnWU54bvFL9
C/FOWb8vdKDkTxjetXIyIrXyUSPZDwn6zF78Ru4ttWnufsecTrZHgoKVL2VG43hK8vJJNrKyu+nL
/U6/M5V8fUpwom+MHpYy7h3fnu62TulWqHVfXhKTlkJrA/XFyvVhEWJP/QQRAHdKHM0XpHc9gGpm
f0HylGMRvr3Uuy++ND9YDOGAcY/QKESdiR7fgibMVyBTQ2B0N6dRRWHgatARdlGX1f8G6NNd6JrW
b6zGr4MSmLHi94Ib/k4wyr1qyODXyx2IExFx48T/Xp2nXQ0zJFz2AbDG0e3X8DNO9oVrTslDmxHn
7D6Wuo2Oc9BGmp+vBJTYnZHUOMSc3EoD7CVj6BhEICrezZdGBVF8z3B9JyyIk2vCThv1UfoStwVc
BmY1T/T+EvwVejiWJ/BF18+5cUwwi5Pd7jrfZ3sdL+vnnCWicJVzRKILBEK1maaRtY1LB32lw/7H
dsLPYH1pUwZ1vfrQrEt2drf+DUqYnF8yAu0dyDeemRSFnhHUlyRM44aTfd4ZyZYWaFTTS2ZhNolo
/TcXvfcIsRBBr049CvRbfAfkdYUtlppHuGr3E7kMLn08AukHXu8fTx0TpsScaajWVlfEdT3Wvwmz
A6bkaExuNvu4AOQwVAXscssDknFaLN+0krl6SLD/nj1ORZziSHxuV9VZn/xG2lr+IFq/ViM9TEIl
hinYohhZpasuPImNNC1JizqAM3ciRBLwWTlegQGx/ADCHhJ5w5FOyfjB+eY1RhyVYWRNyrjmPGWr
c0HngmW0V2eWthFB3j2a6v6VwS45YccUusBW9wy/sUsnH+ar3wIOW0p23uAF/4X9+PMcdFRXVfwW
5woxch08o13PMiP4sY+hYSWOOYSascUWt548Lp/IBBfAq8Tivj0d35wnpI8iWJORgCfZQhmlETNF
r+cXjHdZa2qkb2/AJ3wh3AHAJE46Z0/3hcK8dSh1bIMQARHQKP6fXz6mbDlqM+5zDCjqAk4uk/3T
p768uTjMBuqkDiF0AjxDBsSeF3CHZBusVcr59dwjMolOInMB5iZ/dldgM47+HmAFjYtCb8pMujtN
FvcDPKfgu35xpI7qZZeJNMS9aDe/T5mp2iR2+c9VaVfOCzeAJJJri7wWBx+u0lbH6ki3DPs5VK1i
KUUw1ebEgzipV8f5nNFPNqH9rwNNh4MAHGziKMAXGHOQGth6xaqgF1biJyQicwN6N2B2nIIPA6bH
uxMAz9spVp0xodmrzlGLjalQfTdO5Yi7zBa3FY8LYtewhMbD/fWvCwis+liJeQJgSvchcyhL9T9T
wtsA8NnicWagimDMQiVJc+lIA2a9sIZvjIcssG1kivlWZtgvYKbqPG/OjCJJHjzgXW1SjzK4GraQ
sva1YDm9IW2e6eLpmRntk07hwjMfy5C4uuS7MHNBd0kfXE3x6Jngh5+8baS8TMQyK0OByFyrHZCt
fNf9nJd6xyxsRNlDKVIBX2ArBS5N0YmoEYpKKQBfOIn3bvwLM5q5zghjZEaFDSD1srfG/ugLhixw
ScJ+4cMjT4BH97Q4bjkAsWptBVQJMZWC/beGqVyz9wb1Ng0kR0IVMkuoEoOrQ3bAjB0I9Yb1W5eY
CUX4V8W4GtFT06oypHp60JfngIkuO+xBCXEW8BRvt/wwDZMZFSYLUidtWI2iIHk4132xVp4AaBC6
XSX8hVQJ4JR7eZnOkymL2RhRaofdLrXRza2C3YKYkQktt0MKHoOO3fhxrnGfzfKBOmaGazA1GSI+
eq60WDFY3NL2W1s9CJLx/QAF/DqQLtXMHH593ckx4ED5dlJ9eBQUjJBcPiukwbwZxcg4EDzC4AK+
B6gNhJzPDE4JlFoh6gADI7kRbnwH8300oP9QbjRSFQ9b38q6xega1cnbTWOgHGG8MRRxd12GdUm8
iz5rsnMuUAI58a/oRMPn+o2p9KCIoOi/PXNQBaUjEcxwksJ0Ubgg+FZvfJc5WEuXjQiKv3bgTj+O
hs0EdS/BMFiP+AxpbQDZBxFlpt8Oe/YuNOx2CGY6zs+7zcu6RvUKuspjIY/r0c+jIr6N9A2TnM+B
Ec7d6obtiehXPwO5X2hx6ek+AZDRi/A74YuKCboFNWWiRM3R4BLrxnqI3wc0CGz+yKHg6mNEMX4f
Dbscsmdw9STR1TXDN+f/uToD9p2x22OVcwUZKwFOdiCv0Z845ageZ959TiGxv01qpyJRBmqArROn
juO5c9CxPaPYBXcV+SvAurh5iLkZQ1AfmtLQmOLL5n3YBiSS26g68O9AugPpRyC28OItk+fCsCxg
dPmBmIhfem11pL6vjzPS2p5jOrI/vnG6Qb3Mq4vcV7COnycmCw4zEYouqjUuoAszFOYZhlOPGXny
/p2ktYOAic4ZS65LOr9hs+nDebhxGXyDMsot8taYntnZVvKgCALVi2nrZw4edsJ58j1umWpixR/0
ttI5iX5YBr4Zkcu24bWz9tQNmQEgZro0e4b5QhzPwATOLd4ijHtELDZ1KDvinouZ6o8TEKQNRjEs
edATYsswv0ZlCXz597pwwZNeQ2F/39zGr/0V5jCHKlOmPYvn5akxVKY1qX2E5yW8ysLxAuSR36ov
8XHlvHJkKAeAtlOaoMuNnpFX5mRQ4hOWS4tZEliF4V4KQCG7NMKUn+pFNDwkR/N/5FBY/ITIdECy
BXnTFNksMGWBPKi4UffyRXjBpE1RwFJ5/o1NKMdBIfhRKnJ4yfxa0jIoT3E/QEXwIgwHsixQLYUR
z5rpfCE6DoQMvTW9GJRCCnn6Xhw4VIg6EMKFu5oM6N06jLJGqotr2JdGSzjRtQrsr5aXrbTWn/A1
Zbjef01fkcqbZlovTGNU1l4+YDzhalPIogtyajlUnqw4DgT7bo1TlLfYlYnJGoMKtgD4JQWm50PI
hAjmUG3DFG+l0a32WDYIq1sQOouHyxJjvZW4mJAc0XOZp9GEsjPTivMONLogwbHWmGPR6OCGT4/g
FLcpLTuAEGEkfLWAmcSih6LN4BE0bqlfsKun5REDuZT0b5fOi4VBdcQehPi4udCMsPU3bPcmgOkh
937od7Tx4yJPlKOxhrFciMvg5+vL65D57W0kxdcte+wQ/nk6f47gO2LKk4WAzl5vq2yLlRG3OVMI
KEMVkhNjmK6bKZBFJ0JJv4NShoae2AKLiQpE+QGXFF14cTIDdlSQB9BB8HSl59IwAkpBRyN6BzMJ
Az2lMLXh/RcoBZ4g4kXBNhANLL1RgaqP9HRGjoJaLkRjPHPRZ/JdsMjZnUw8Q/pw6xE/ifgumM/s
zD/xCnOLOeIf2R0ZObx5Xh+NJJAUJ0jSDAcM9m6MJP+ax4TG/SquMoAUMXVsBrz6AiuDmcHjQ0Qz
TaaIDsUrzgSN9CFGj4AFcA146cWlAYDY+5F0S26MILLzNwIVe4irgRyzBkCAxhLnHprWUlwN+evE
N8CSpw/ligUAQthYp9Y7IIPi78LhlqYUqQDdH/ZCrPwjI4rXEn49VxDxbh2B90A0pxTmkuQ38FCx
+uvyHBVMXkSgUIEbCjNXrF7oW+gZgY16R9KMCK9nLnyhESEJjt8qNMI0Pvx6eoyD6RTRPTKn+aHr
438Q6QvFh2tYEN0GN4A3oxC32vx1MON8mEa98S131EiNvtPefLcl5+6gTtFrDVHU9hJKi96I94O3
VURASqPHRV+IY1OOAJMqbM8YpFjJ3oAIBF8CSGezC0kWOcrzF24cM/mY7j8TyjZz/gkIO4m6FPr+
d1zeCJAgQRSmAiza34GBFqsSZYzCRklqqH6uR93wvcTKnyvyxDJJN+rlGt+Y0My+tJGjel3xpMnq
Ulb5Itl/xsqJv5SY+Qu4x5w8w3pMOuiUysMMf4eHZ0R1INeD9GKG9QqqxAtKBf4f5BGeKSJ+5QbT
0OV7yWJl27yfuFaBGzWbxQCWwJWcblhiLKCmGwH68UYhdpCgVJFcBVcERgcKRnA7zGWnxjgfchWr
091EXZJyFOGICeSYb3+H7kpY7sw6i/oE6sLCYBpDoBLrhVXJwuYrrJF/uwHQ7++2gJiJNQv3BzDI
+1x/nStpXjjOE3S7BOAgEZC/l3Fo7ol8PNACOEdfbCOYJM9lplSxtnmsfpvyyFzrohaD7kgb0+mU
JAHQrO2Ncc9rAh7GblvMNSLQ7idKUMo9llZ3/YykUN3KURLfzu/JLiFF/h3gMNCDPPWawofrrTUP
7tpImz4P94PI6TYhM2dBO1RHr7U+e4RQlRav9dO7IqHuE8ZMKzn8juTRU+tfweZDnYVEk/60GnLg
DbYaQWeRcBUxgbtJuJIoKaCybFEDVKYNZ4XFQlg6lGj2Pg6t/rWAsNnXxdu4wyCNow6tPF9XQdQZ
SeHEwKqiZqBshSHTujJnIIDPD2muYCpce0LGYk4Yy01IAQt1EhCffsplCp6h48ldOqmbrGBqwRHq
xPK0BluH2RU/D2ZIwjeNTR6ic4nuNFmyw38P6Qp1ZAFJn4EG1FMoxR0iXKZEJGeahfavlgRzHIJM
IVlQ3uBY0rfQpYDDpX0AUuiHsMFIeEZuEKjL4nQTfzbQYE48hXIDa4SHj4r7zRk65ghl5M6GvMQj
ydGXMpcNT1CBlY828QTEmiocsqxswfyorGL8mlBMkR0KQx4WCDymIy0HuxXnPcutmPMXglePwoMD
TzAjsGKCPP+X94YWR1mz+bDAwavZXmmfkr0IhCQznT2J7ZyxskLSTheNxBu5xAEiEUNsOJhoMlj+
+lldCH0lRdGerf8xpf+AjNlM2zFTcdSlQ9IEvT8vLgyUeTK7oIuzyoaTAowFMFjjmgTPvQt5VxtS
REDCKU4o2Dhk2eXJPd2D2LHlN/HDqyaPCScl8bd0HqSZXC3ef34JJAl1yZEBWIypFmMCagIOMM44
1gRDIVc6PjGGYpsrnRafnSAFvrmTD3Gnc+vf7Utv9kZIFEpOyRcp63xhOwpIUww6ceveI7iQTEo9
ktvWDA0HMsiEiWCENmGtD+9CDAR6AMIwaS5szrQV4FZHXpe7I5gfXbK/Ya25tQdzOsS+bkB0UMjn
thY/SE+H/h4A0gO2NV9kJi/77iM3wp0DJsr+nw0l85SI9ofCl1N+IiM6ekI9AXIGgWB6DOeBvY6/
ZU8j/DWBCPINPk5n2Q6FbN/bWUfipN1DPjiCN3GN7rwWaougxYkmBJjWTs4wUvuYUt1XLI+gOOw8
fZAEss/j9JRJEqh+QxPyDcvYWBhbkSr+slDnBkfD3YgWJT/yvkMg6ZIDBBME+vhAvSMjyiftoJmA
XFjs6efjQQ4eNrbvBqppAlsVOg0OaxeGIl6NfO5X0Qekt5+Eh9Rhg1zsvK77xb4clxl6S5FB8elf
YZJ/+VsAhLCytOkvpDEDiLl66CAht4D4DlFuCQbgqIdlBplNy8L7rbQgsWnSHcn9wNs1bM19hW+r
tVEQgMSOa7sXfPafCHVUHwGxur57kPnIi78Ppb1RDr4bBAFoBrBMYVNDCJ5ggEfcGCYHW2UFbwbZ
wpv4PRPfokGP9UOmtxHh+oRXgPSyy46FmR2OfpoHba6lt28R8dvNx/6y3htxXBZK/4pDI5arVJ04
K1ewsJBJMYhHar/rq9JfCSou2EbkORZzJmr6EnYFxnVLShvaFa5uVn0x7kFoFGPzElV6oCO/2LYz
6cDG2kzerlJY6vk1IYOzmEEPhFLB9sqJjbAETjVbMMNt9KjQAMkJxJFRENUEP4lzHdvzSlCDqHQh
IewuTHKQiTJt4ImFFbAqqZUBuPMwX8KzCz5H0An7CoZ2g/TT2JKH2zjufxmzl6dvrCBOsa67ITx6
mkUs0jy6lI71mvJqsN+ry3+gBo1jUgsFKXMMSggcmuDPsVfw9Qay2oUqsnckbrlHwA040AamBWzt
2pG8ZKX4hi8CbwsrKKJvYNDgp/bdfQdF+NtoIx44xepXxKeDlvTiamCeM7uakqsFbgY3UwHrwsRo
UNh3PBZvFxiwkxqgixC/AeNFl6oHpQuKEBsg68wkrEVjxptMr3k74lDB8UUgO4DS8IHxnSnclNig
ss5AY85I+Ux1CZGTbnqPvza25UDQN7+7zy0yEofyJHMk5zmQSEvBbBx0fIdCZUKVcgfJ0CcfdomX
fdq5TDeaAXRExv91WIG0bV5LagdY03Gv3/r1HOm/1x12mfEUzmeI6eMhiZJhs8CyB0lEO6SEHzTQ
zXWyGPu32aZyeHgu3XyNY5kjI8B5kVXtwAByEXnDOWMWw6C/15cW6hhm+7ge4su2MK3MRx9VroA+
0LchyN8aq/rUnQseNNayk5IB64ijjmg7j1eF91mj/+8IGo44EU+c7wkBlDQBsBSQHLMT77FJXzOj
ey0R5F/jJL7uCRjpf7GYVmNpSEVNeN2m6xBlcyhhBD39Bh+/6GUj9B7efIB9HJDW12m2JxmOoDLN
gQLuGwA6OjsbtudYorIz2AKtpRBRQpnCVpo+kKSUfVTyfSxC/IKA3FdkDF7uzqk9gubjxmKGDW8O
gQKM4WRr2A90XxRCUNJxo3Q+wSPMw92sXFXWfa+hOUS1N6jmPw8Q1N0ng/0NiVcoue9ZnI3rfRf8
bqCvy+Vz2cPqYnC7vBPrPmw2H04lDBi6sNFxv8C0L89sH8s4IZL6XB0RHfo652fKETwTlJ1VAE09
qcVMYuf6VWZJ8BvhN8G8fdmUJ8gAKLjYgzAf9H6Fh3sBqogdlGIPE5tcYTx8u4uRreDWcOAsNdQc
uOzhIsF2RWMl2I/UJPCXuCjFyQ0JF85qZZVXK8MFjsuUmSnXSTkAP2WH6Fxx/5fRS2A3V0HdpT1H
xikCAsBPJSlQfgIKAnHly/cT5Y0F1Qsfc85D/Nb+vGJgo+Rgsd8he+KzmgDIcOHyQUBngd3igGkn
fSsAbNrzEWjD6ail6MUwiindBniAKut+D5kQUhIzI2anbB4Wk8MW2IQ9BdQwOqkBdy0vmz1NKz1b
tn+GODJ2Jl/syOjTuM83yZYWAgJKvQq6s6itcBVlKyYlrvfnh7gjXJf+gV3tIaIhf09ME1rhbEaP
nOiOeVEcfOKAGEpOnZz2D6myKYae8AcYb4JcmIxnm5BNX2pcfo7tAlyH/aGK63uI0Q4ePNDIOsn6
rwd2drT/PUh2FizfH1JpGmg68Gk5VveCScpZwFiTNpVrEs0EwAZPoxEi64cSQDL7JhMc4CAJQ0Cj
ftSlMeN29ncwIypJ2uiaagQEjOfIKJQf56tEY3JxUnExeac2YwfjdWNb5v4+2Ed0wP92u1hj7VTK
PO9p4ADTvGY7VLHSrQdwKhL4PZBs2XvAW6EKqEsKTumBr7e0JwQ2eY31vLZ2zRT/FfZDUipTbXpT
BvVdjGu5W174B97gmLoA8m972F9wNPvq/bhLPagaV1BCuEU4G6Wv0ZsZQaOJCTPPK5cj7hMgrdV5
kjcAbzpIFPW74pTFCnMFimdi/ej5i++QfvEBOADbR/CJYAQ92bYNZg2s2SI5lAqsSBkJF6V+GQF8
SJXHO08C7E2BUE+qyX1FIixlLa+1yDGU38QIN672ikyU3w1b0wO/QJj4jJxd4+X3qIFgGQ7u6J9G
T/HkfHl1HSHf1vGKcN4ThmXs/JtPz8O0AvM7dK4LMZFwfyEGEzvU68WJGpwGkwk5RSsFZA+IXCR1
T347S+vahZcxSNL6VUnEIcM4621JE9gtfXkmn+6k1ADnIyr4DBjCIDh93e1S941m1p1LgMxcznnu
in4anwLoWzggk1wffW+egmoLT2NY11TS7bEiB5IyzIcbr3SPERkuCIS1yo04QYH4CZWE+QQDAeJW
6QOd4OQn7wsHTUKHWeLVwffVzs4F+pFDhhWK10NJ2XNUM6wiBAwlPqiwRuiJ6BhoPhAf9nwIAdhV
mB0P714mMzgGgfEAMpFBSW8ijJKY/fzsUtrDK/vCV21+IxVjm7K3MEkSwEsNIsBbZC/ClwR1EunA
S9r2Qj0DowKgFYr9BdLFGPRlS2Q7f6wesNOcRYgID/+8n5XhqQFv6twhuQZbwW7frLYdtDyIHAl7
gP+FciFutij6fmSv6F+BGJHbgN0SVx+oFZsYm+CbYdCS4ucbldKgRjwzbT1qDaZ8gu7A24lLHS5f
yKtLm04KkwZYNZCssZ6SrCtNywLOVjHDiI3gY2hjDcZlVHPEo/dJpQFRl62HRzg4ygkIUy5bATAf
KZ68VmyR8p42mnuvT4jocgYCGMoczb1WY8uM0aoibLjYonhCuHawObHfcrEIPGM9kifdGXY2M3xB
X95r/46/2+xtpzgrLuQ3AhZHhsZDsaAilauwIIyeBy7d5wr5tW9SPyORA84Ha3fllew9gb9SzNwc
iAmTnJ326qbVIFmUzI+b0a03xykVgtnjHquf+c/YdmU4cAMcYOmxGH+isKYHb9708ghTO8/BY6Ec
1M/gmwZ0Oj0nQyZYoQaxr6lf3eNH0L6dTwdvitGVliHZ4uPVoqtGusbihat6787wD0Qu9PDuWgip
UocBCo+9d4AiXW17wyZueP+I3MC2HybDc4Cq7lsJ+MWunno/x8CHaPpsChX1xrV0N4+cFGLU1Xjv
NqSgLcZ5Sq4L5mreHUQLRg0MmQP/6nf80iGo/FYU38+d28FJgGeONWemzjtLyk/y0wWfbvdZCEAc
7SRMThp5OQB104sLW3QLb/3acA5youNprjYHtnSDfep19xgZpCZL18LB7cEZxVbGJskZCmCYnhJ1
komUlxT06/kdwvjkcXfVJds5Tlts8c/vqsxCmMUYJ3EtF6ZfakdspuSJuu3h+v9w6omtMOVicLti
GAchZPST+s81gCfnrIwPckzr0Wyx8ZWBejzCJLcqwZWWNjPGPx7330m5BPHgsu+uOmcibzEzFDDx
lRJTC28nsDbKXXr8J13n4nmuoRr10/OHLlxyjNq9I73oJ8s/fAQkEAcBLnTMNuDxcTLjJA5Yg4Pk
bUj7CAE/G7efJSAOWD8zLt2hiueYORDhQDPU7LkotBVb5XeTTA67ANEieamdmF+JpgWayWq3YS99
7YShJRQNTDPf0RcAmP0N6RYzUepn2MXURb3CqmdQWPG57OQhu8gbg+Q0wNlJS0L8hHfv6PXxayrm
alk7k0ffMxcFGZ/kwEirdwRls6u56QgM9rVAqLZIacERrc1axsWa010fgNY7y2ZJj/GeMk1H6dXD
SjnxH0EqLkesjTPWIqsN+TPTdbprett6Akcb/Ubi4ExkSnFTo3U6FQgZ9NzKaTOKIS8+L02lTtgE
WXmFjxFsRD/6EjHoyoRzljqEhcICRJ15D9neOssHPiTQkDjyDDBTGL7aha9rNePq26DFjJaR7Gvy
D0B9dmK2R7oaGXNNKvxLxexbnaYhTYAc4FHDfg7tgguagsWhQoNLvUmBQ0bwhxk/xGyrIEXN9uXy
HXmwolqkQQReN7rLZPnpEmur9F9Om+GnZBu+Mgd9Nda0lCng8qjagFEk22T4scDIwNVdffEM4fqW
a/VuM0HfMw+jO2lPyD1A/JDrw+aGAomy1aCQhkr5r0iCGgDFjhkbRRLA+8p8MwY2gdR1huTp0uzf
V83xO6Y0qJpBD7lhlCx6sTxG8fMfT/e1lFzXbAH4iqgih1PCIkcRlRMK9ZWcM1e/n8lX/y4RUQkr
zDVn9+jRYyQ0nF90pUeb90UVEIm8s3nvHf7dYAq17+PpI/ZoPXGtHo11LGagl+5oYWgWugAv6+Ya
5VN3b6odf6k2KgcStsN7O3/yTjARlFcfiMEwMJrCi1ommH/QBEhjGMlk2rtktEirNF9ZX0zqRyXb
j3mUW0SuUdjeorYYsFjTFrkt80YI8kJTjU3070AE4+ePekcS/ytYBiyW5UTjWEmyHunvPjfUacs0
Mhrp7oyDJraLeSLsK44p09Kag5SvUljgxPIpgv04VPXOxwbw3T4ZhGsl1U+rAwkBMtXlMcjMHlwB
mz70f45BRD4L9x/Vvj1sq2mfh6Q6rairuEnvOkica2O44zzRocAlJO3ok1Np2wqV1Y9J1iVq66VD
LMaDpSCZc3gTVJG2ruVHXOC+nq1joXaIK7G+hKGhz+olZ2Z5PZLZKo/aXLbUF+9otTKd0BCSnC7j
VKajsz6kfKqhnwkZ6lfLQRY5MY+1jNbJaH5RgfA8D11yWCw8vJSJBQc2eU3ILXoKajOBlH4+kreI
jfAFrCM5AYEsYSy+w4Dm3pBIYO8Iba2BkDUdLig8KtMVj0RWO/oTdBl64ADrsZN5rNmdaW/gNebv
5D9O+AEdAVW2IYIMtSkg7SRYjNvoUBAPn4DMq6Pl9WLDyQoDwKBYaQfnPWIPnA8ExEEnlgYyRTIu
7bmfpLlWkJZtnGiVNlzu26VD76dBQ7G7s0Y/BuuQfV4PVd/iz653ie87ti2wNTv+8XrjJ30eRBwU
k1wTkUbHt1fpC89GjtGzZY1kVbcmVKmt77lXBLpnlQuT8bqM0RYvf0X/3NBaHk/E4qvavLfuqX10
/CHxvKs/VOgdZYvzS7KS5ZQQq6juhTKR5vP7GkdppKxXKOgJkdxVlvdcGdM0CwPh9hWPfaho+lT9
NvM2J7j6apDkVIaHHWTui9lJJXbQHFuzKu4HYOZi/tMaKCn/2FUWnU1TlWaQa+k97W2mF4Fzj7uo
BSsfMk/8uQJUY1Pbdh+dfev+deX0c+qwPxvuGuGsK263LtULAtpsvGjkaog2tX0v8/1Uhd+WFpva
eNOZ1XQw/Fz+doLcxqxzqhS6f/syBHwud0h8mqLR0YG16frywyS0Dkl92soVXTX+rd5xdSZsE+91
Z1KtNByJdenZksrJpyGEsY9F4zJ+Dgsh++Ve9vmoThD7A6tJMnKqmAwKCt1U4bozQENT0rWrBqyy
rDz3UIdIvSW4ly2rMD3ZUDnTSdRm42stodYG6wxWUIdacjB7u3d1hmnHR4HqwCLx6o7mpUwr6f+F
btJRe3R270diIMVn8zGaNefdZ51+SaG9/HhEa5LfqC4yoUyxMrl8nVJv8420OPEJKZFDNdppI6i+
GGisae74t3gT2lZ4d1v4MYPLzrKTGZwx6xXqsHb2nff0976Tbm4H9+rCKn4p3uZlIi7rta4DbcqV
pXWaKOnU+rZaVhAuR7HpdVtbX3qJfHRtLiflS6y2pxkzjg2ey+639fh2q19z4/UtQtIvRPCbTBOn
KA4vQesJ4lBt9EP6zyXy+ul/6xyfP02XI9JG9kwAUU2+J4biKNoa2+7sECWKm3Tzee85R/tqenp9
y11DaDCMFyhGJhYVPz17TZNhVs6PzIPBdGnS0Muf7me0bFvPrqUcrd/InQDs/KuQ9VXAwaitSSPB
Hq/+57f8yEIrZNqQJMGtxQWpM8bAGOpAuC/X0PYdk5xmK9qbNgNmna+XnusIC8frp/GtLRoJqGm9
QvNcyAOFU8chZOFe1z6SbSDXhcAW3ncvj4XfQbDLlKhNWZU+2SZPNvn2iWEeDIjxjCPnr0QFYUG3
uLCFtjc6lHY9mJRJ1Jx7rac2Y9iVqmPDdPX6iDAl7S4tfAfLe9g3fcAtSg8ts7JtMV1o3pr3bMmu
E5q3S8eeLTbRmi82ndPIJSJMnylUx7rZBgBbYuXFohSr5KDweNObjWFPrV9uPl0Pz6f6YvPhbU1U
aSUelwpUOfVlAjY/OiAD5BvtycJzUdMz3sF5UF2+8oowxyg45/JVELbZEfY4nXVy5xJm4bJ1Lm3K
G1j3ArN1V8u289DvrYJougGjryFMgjx1mrJNSH3qIPpJfJqFzDf5jbQ/uHrkYpF4x/W7Jsqx10S9
GewASwoFh8FjCsoSRP+tf+E8CzY1IsaXqld8xJEUe+NzQhi1B7s668Clt40Zuipdix/agVKl5WCG
SBJrHLeVBAMCO9QlcrVbfz/z0e59AthdVkw/t13r/iHq8b+HGM2atwuK9fllpXD902O7zxcxAqTe
+gCbiXQdm9R1kny/KSIZ/Od9eZ+pz3/m+UbyUY1NxKOu+vLjUiYJuyPZrNOyFC+0CNps1tXJaL4d
wu2rj82oEHVdE3Q7aa4a/YHQcPmQX34ZwIEiQUF62b6iRpRcccevfGPRnNVmvgUI81tIAZPTWL42
j0eqM8cvr7e8/nddWZytsinC4bRMycXvBgBTDFeFktc7WNoPvYnmAaUrau5UDRVdzJ9qLaHWqS3a
UMzRYUakEcQ6uta88H0PS5vl7BmCCaHDcRjO7f1UvnoNulNLudQHtgAX0LZCcU6Yxfzt3cIc3jHS
Dp150E6xha70fSLU3eeuyzNVKV1ZAqLwvRvIOCtqva8PDSsqghSNyw6gkb7oMCmQmxcLekepUJDB
EgNetKN5X5FYZlINq8i9tb0EtYVZTXOUNOJI3u1cdxyO4qRjXbcE6H3DW/a/mAWyKzKylT5Tg0n9
Hu88GQio3HR0eLjCdboNhDDmm0RVzG8NXl6rz1hoDdJBuBUrhKXeJSomQFz6X/hBWtKlLNzACRPF
ijRcqttfMM29zo42ayZzKGm1bkhLB/YT6i2mzCD3Kd0EUSufk1HTB6axpBUKwCj1FRUZESrG7qk4
DNbprWIr9+AARAPtHitJzk6I6XS4ri0BKLEaiaypJuy/qBMKAG7l8OsYlYWJL2LbhGXutie2cQQW
V6TN/x36EGsBUOvn51vsU/XTXq5CZKWTJocBvXnzBHAbFkUjMfQhr9DO/0V3J5yUfIjGFgMcg9xn
6A9GMWkse7cRrVukq+HlFM0dWtcBhlMiUKSUGGf3d5ERykpMTQU4PsjBOdoLhL5F9NgRsmpc9tXd
pgIAoJpNdN6+kOCOclaz7RsA42vzPunlewVaiKT8qiecY1zgyWixtueW69dWhtkyMBG7N3Y7F3PZ
DiqnZVkwNToOEy3m0dTHMv1VSx0uKnBbRnY2P3NIKqfHKRSbWRWjhrtrVSWVsCEBJQiOlKc9fzMu
2de0e8n6vzN2q0LVlUslgqjm40G6jI9Yxsn9lEdozghlMKaAVG9Q24d5PkBCdiicmYcYwC2arRVa
oTnpQiv5L39vu2rAfc7v+dwurDmOIDbh0IYAOqxlYH3rRlhhBKazRPuwZhtWXbdiXZlyWTW/ciwn
+1elLHJg1TPVpTtJSiZ51VUjmLPdbXC+vsKucU6urQmiyNFF+QCeKKwtu6wxdPfbgvlPNissOLXz
6XBwazO2mCjk67DE1dDwNINiyzT3MFFJdqCNE3etyrYD2L2hBWBkJNouAZeTc2KV40aB6XJoxD5O
nSy40eTJ6Otj9U6bhkacy95hiH2bLbP7KJYd33TuEA3tHtO13RjeQafAqcAeMhrF8eLUWZ8n3734
8739IJuhR99SPpb1kN+EPqsGJ3uH99BTYD7RuiSOpP16LX7nq4WLgYomYuiWuB2DrAQZs6b9ilOh
a4ZK0nndUA1C011p9zBVmBAmjVAKfFZuM+IasU9tQa41c4IXUbpCu+XYSMu+8C68vaYCfRPsD5I4
/aUVL6rzxv1eHPGYUE5r7DHx3hELO8k+Bxmi+56y1VyyIqTtdWK289DI3ddRXPVZwlhASHCtf7HQ
LxFA7TUKeZ63XAFVW0J7UOpLfByb+9BK8eyAZublXuKPrmpvEiU4i9QeMKhSK1cCR75LuQ1m8uBV
F4+aHOALXaS2qgoOo2XdSVtH1zjpUkLimCjH5mycGGYExHSqPw46yJhD/EN+qu80G+5JW2C6f2+/
Ch8y29/DePWeqGHlfq2bRI07z9DkZE2oKEauUT6L6d6lnH27Vk6/SZdvepgfziMR5KWDCH9j9Uig
gNildeAtXQEqTUY2cvHAdl1h/sHux5v363A2+tYEVKOH8Zkd3cu4AZ8ZWrSp6PwroKs/f+Rdhnxr
Nv2+KDgipHcEvwZPeroljiVJ8qZt4318/6BrI+L8nERxVeDBs5kZKP4AT7oanDuztmIoaOc7+Q9S
e3tS/GLFo1p9aYef93ir8NbN9tXM6vwuWjvCufNIP+xg0rhVxZJdY/hrZ6wKxNJat+jtwix1R50R
KkVRFPBHsBDF0pq2ZxeLpV4OH2Z0a7llL8yrmE6PSnIUZm6rVEPtQqnMoizXSLWAc7tOiAbuodhm
6fMgBAtebP/NilsQCbWviunDu9G4J0JQiwMoaXVY4nq4UIt80DvbxcfJEckIoeWxFTOzlpPtVP4d
YxxlxGqszNrjM9m51oRKs6rzPJ4DkKoKP+nQhZEfqc2YIpqJM7FRajkiufjfsSdVC1NXuiVsVn10
BVSuQ/CA8JjnIbYPBjRCj4JnecVIY2hrhQO0FqgAqH/qvh8prMEAdK6GPs+pRDfAEVMOUJYw9U/K
AAz3MoyqsZDFJ7xKdNRnKnrhd1v93xWX1QgIVymU15VU8d2aC83uPL88npWzneP7oxZrxszVvfV4
+3OXA2iBbJyHs74W527wly9ESjcDbKwPG4Iwldc1QZNtglNXFmCBouY667VNlkk8qqqN5Y4fT+TG
xvFjgr0exTEQHYDMQC4/fLV0yD716e5HWnTOteU0OSR12DtEq9ac4cIgr4zSzBI5NrXU+NUsY7Df
EFAbNH+BapDs0Yb42BKhvZf2NeMSqXY4iXQ0VGCDD5tEdtJSY2bNpozYbK4HFsBd6yFCIjdAJjPd
wudhuuQ6bz7cEUI+TW+70jgTsRFp7KXXYOfcx20QrKpKTGkrmUqW9aZLtruOZtrVqAWBFieRKfrY
hPMdP/gf5bFP50EGXQU49wOn36gQdlLaFBA+tMDxlmhye6hNBvufwEjp7Mt5lGOqF5IBZDqZfS9P
5T/dnmX7uxnIs/yo7Sq7Ziy0AqxbJ2Te2baUfJBvI6fdP/+cRul+utdbvlFALVmsEyq2UdYBfwQq
cpR/y/dOn46H/26BgVlUqbrt/SAo0DGEM326yqWl+SuG5fjNsPfLDuEt9+Zvs13EhPRdPsH0qnRv
HN6JK1NjzpJkKWqWG0j+TSmsMACWBEOj/HD379qUotUh99ILJon3j7PC28fp/cyqNfulUYEHicij
C/HbfgnC9RCs6+e6dHhTS059K4R8uTMvnOsPgFzQHdG7dKmE//Pn8JxDUGxWFG/lzrXs1DLlP4dZ
N9+Yl9L7ZnCATasxyWSbLj5/e4aYeXnm8LYNvkLrXlb/xinQie712KUhyQ3xc5g5iAEyO/RLwCKl
IkFGo2rFRbubPqbpS0uA/eKWmn5cfoo512p+1tdJ/GjC5TeDRyUXUVg4Yl+YXrSmFX41k+rA6csi
qT6YUduY7Qi0YHGozbKe6WVCD14g4L44OSGeg8vo3wiFD7CM7DKEdfVZ5diF6Yx2U9OItloU3BmK
jwj5BjM9t6TnrVFXChqor+Xnd6o2GxAfNs6ZAf7bNAg4W7ZWooNlWS3x3wqfzUHNfn1z/uGVRWFq
UQd/tmLtawMJeT4wuDu3eqp6raD10dDeKTGSA7JYDC87hqbS0xWN50fINmfjJVxsW4zyyahwqFwp
h4cCH4BZZhnErkI0Pf9ZNUljD1+AS2hhA+MuVFiRXrDirkvmNzru9vJ6/UnOnTzrXr851ZuBOX35
daxT/EdIQLpXoKbjwXypQIjn8kYGj3WL1uxKrHldFt9J2OqwbF5q+/E7gBt7q3zq5N4uo9vg0eCH
fil+nx1o2kltipPce/9MaIZwtjvTrHZGZdRC0kHFpCBek0nr5sLsFVvky0t9kX26VCUZ3u+qJkYS
Hi06i+/EO25s48FJHLVqAeukib8eorbKKRfFT9k8AYoKWPfQP+DLxbq3TePeug7vqho9Zlz1U1Xc
Vr5/e15FE8vqn3DnaJFedtIihQQwqDyvxSMkkLJO0lyxZ1Nwwc835dQQVx5LCANKUc/a7d2idP1N
T5cwoi86I/jgVxwdBEkqYZiecB6bxXrwDB+SuO0U4Ub3eoplI+G7SHoHywoAo4AWWklAxWSWfd99
TPDSAXblswN/+5hXt5bIbAbJPlW8BS2JdPUxEpN0NRUoK4de6JISwK8SH/QNi3iU7Bu+JUxnVGmR
Hbi1pXjdvLdCRuiiTZUN+HhlNP/EZofRAfRdNFb2xFDt5AdV5VEE3mzoqmaiWBcgMMz2v03orbRw
KIycNpS0SrEHAa3+HG16z38PqxI3mMG/WzS5lBiVp7UpqtwpoL9L8sm2O0zz4o/VuJkKRtsosKLG
RhdDuOFRfmpgzvaENB7/wj9cPc/vw8DDbH1Wz2F6VpfPktaVdu9Q31cTldXbIdp3UFGu7UN9E00+
NB8Oj6P07/5v9U5E7u28poIuu5o6xQqWzk1E9vWh2opTIW0qFNPHRto0LkIu38Uuy0o+1clp4hPg
vq3akx4Fpjs159JsHFj13KF1WEiV1clK4d8rtNE0gZWgdHxIisZIpi4iPR+xQQoZon0JSOmjvajp
egoNxvOeatu+rpbnojyM1l/w+1UtCB9pzJ9VenjiGOzlfY3E/TA5TDQZdjC7tk5IAQ1eSxVRNL1R
hW9k/9CSeJoeuGDXjx90pj6Sw0KbcnXvggHWunWPwt7x5W35D82L8ni2Nvk+odU09v2F4K54wozT
o9Q7uOIGs8/lqfh219y276vwd64NUAtlzu6K7MOxxvGwMcvVHc14dPpK3vAMV6mOyAPncsGIZzhr
n781Lr/vETJ1fZxKz32lkB9u3vk/6k2QvJDNS3f5xy/fYoOXMVHiY5kjR7xrizyW3aVIdtEvPFoE
8j8c7MetnuAicMJdTDRnDSLSROPuH0EeexmtzyHHTRB06Bpg81nLnz3IzwgcqjUvDw1a2PMu2+Dx
1RHTrkD7RvVVNnGginc+YuMOTwTXPlaN27xh8pQuxveRIHTZvVS3b4yyd40MOZhuPtORNgcpQbLT
0lhTeiOB2NH3ov25lGhy3Nw1DgI6OXD6AKZ/iQ6WVdC5aqJ5Xogkp5qeuvIf6rBjtvTZUsibmT7K
Q17/u2a1qWrwUSLJNOc/AYgZ738NkjkNBUtmXpa8/ImroijcidUAX8wEZgrSFhcJ/Ya2a1xVshBB
88CCDH3wfUmIo75kK3aArt9tfKmm32UFMPX5QfZNTDWF94tRr506x2aulpFbf+3ZDeX/e5NMDWge
wMGR/9AJ8zA/goijkLwAehIM54zQFSLHveX2ueu8sPH49JCSNla2Go1DQ5zlRwi7aF5713p+RPBM
5XERGiTWqLU1oDyTIuDbAsv2dwuBCMAbfia6WEvCnJ/OP2dBb1mgMj7+QvczIy84/+J9h50vU8i7
i2NEOf8FFUKNEFm8MKscuiUJ5FTwjqPFOouypwgab4PDpriAkiynpORmYCnc1+Tv+BIbg/bHd9WV
GJP5SHnJ5tvFAuV2Mp7UCkPrMVdKLNLBWBvgfanebI+263eIJfTt2J4cR7IqXCTAvfwDGyZtsYjn
EdoPXcuwIoGMaLarHk/02ftL2NhGOLz/yqvxaMGLtUEfd+L780riGXmqTRHdQ+2BjcxpCMLJ1+az
DrvYfA0bh6IYX7vTCAwBRFRDsEc5OgCHDGBE7OWtTPjeKJn+eiFZTkqcdiKglioJ9ZCAPmgAQ7LB
+Ws8CrzFGpsBnGfowIWay38Iq/pAPlAfNG8dh2iMu1TjNOlcApyukKe6oMGsYcMpsKmpbsWEsNsC
/LKTKVRTpxocQza4Ii+XCkfgVUIgcAL1s1ZpfxSPuUlDlsOgci0ESUQqqkOw6aLDumw10VAZXH4y
kdrkILAgO8q94ZBA8dVFtYigxLQAr3inWo43h1EiNQrPe9ka49dgnHoFMBHpoHpPIKJj3pHQebzx
MHIhk4W0ytybiU/TMy5poi1uhucSCcNhCF2avCIBkMzmE4L2dRRqHsSrBABYf/maDw06P6SGTjXP
zvcvOQRvqz2S4MjG4dQGLOuTnpHzPKuBR1Xmy2jl8dEt/bVTD90MTh1QOBMngyw+Unm5dU6mpVcI
d3mNHVg0d6hF2Q4LjZA4l6fyeG+LtoHu+l+kDbnHqcVD6LyKR6sVMlnDZxoQ7Ja9YHeyw35j3Jyp
KNkq9z8lE/VHKlR+bHyqcJMTcWrSGSTbOpZDRXzJp0ferOhOR6yK0qiAv+qA7CmjLSfv6x4KKpQ2
FWlofKS+HGdHeHaFJ6nLDYzQmIOOUbPxp6slKoTxIF8H/jSSba/XY9ytw+g0VUJKmpM1KkrIT/XZ
XUXqBPYbeGMX4/5EwJ0MPNTanN6+bVehg9dWn3LwDRQbgxHb5kwqW4acGiayP0mekeHEP55dgxfG
TgtLIumC3HdyotlkvA5pvyXa0IVUiyCv4+cKfXysYcCFjQiIrgRMnnOECuBimuMSoWd394/tgPL7
5BiluvYnla/TWlpmUASEhI6cv2X3+A3d2SD0euZ4LN7fnvdmoArN2a+KBjT+kmXaZn/mAPzzrJrv
r9hhrKaT/kyhKgat0lI3ypIOG51G97wfMLLP/aQrp4F8mS1PldjiPRHUJtCh1fwPqaFPvIzayScp
zhH5EUd577hrB6ZZF+vlzuQO6/ik0I19vp7pZogTKZ6fEPavxfZQtwbSenaARJnKfy8pIVwG90sj
vXnDTsnFO+hVgWlKSETjWk+TNi1RRZjXVLUBxgdCRy7958p3+a6HCoEGAokAzAyfi9YXT1SzfQct
28/3k9UFsogSBgL5g4BZQRtHTTd6hIG2Ci29hNYHFAFACZfRuqVNt2cImjVo4QfqK5H07r1JEz/X
OX1d9yWV8Gz3ViAJp7e8eKZkI1vvmoOKgsD9rhxiJn27hAbbu3ZmAOYEFjN50Tx1bH57jGcFYYwj
HNetuetltLgXwXnZwHvlkrNZNU9VSi+JvfFcedD1jS7vh5QKcTORHFhw559WPYy77NRcK495Mivm
5lGDd1iyWSLpiAnOZLMoPbXUu6Qsekfk/9Gyd5kGYpyhuafNqkZp2SY1q2aIondhdLQqr7tV+fk/
leqeIs8wOV3Xs6R3GobR9jfs1Obf/U1ha1/XSWB6xY0PNez3GOZYWy+/oDs+lddm3p6p0J64/OX0
M57vuaaJ2+/5aPaoZr/y5xL63qSnN3bdTYKFtJV+3z8Cn8Mcq13kBUxlv1L9049kyRtEme97LdVh
ktXOd/OF4kN5wJzcitcL7WdnL10H2ncLg3mEgwxsrnLVyj3GmXFijHZTm0SbXCup3eusswVOZYWW
3PVuIG5aQYOlOzoaiyj2/J7ZyexZ5Bwo41+pY0nylntnUiooJWfEIhTOpPZSBjufpjQNpplPOZa1
o0BTWZMoIf7BlegGYjyI+N8PnX/SN6VCgy96U3GnkWksOzvCcTvkrnvp46Pa64FbeF8ZBKyZtt1o
1hd3nkl93aJjjBbF7/qkYsbdSmSW2GpnQ/kVhGVg+aWDKs2q7DelGIHaZyymMpL8l9KDyRAkms8A
LgfIGcepeZ2sciHXvj1fJKeRDBMruwwduX2jt+2r+6/5omoUJfNoEX4HFtNGB9s8CL4HhAd6FpSJ
nhpxMf9G5yHV9qlO3Y392Z1EVtAcI0bNxdCQn8r8UXpG1kicMu10+158KniKn1wrv8COTW2Wh9yc
vGbqJYo1syZqGIQJiSA5FacG8BhKXds+XXDKo3dVTinXNB86WkrLlFocHhZNNOZruXlJlJZv+MxC
3jtNAKtVl8ep40K4VeypMm6AeVzZS2QfdHGFFIX/0hjQxGKihmhsEhklQssd8JptUzK0pqRQbb18
e+iGV+x7869UJMrDOAO+Sy9rqQi6P4tcWaYpQEcmGB4G3cdANQqBVjwbCXAVZlHWKUZ0BDyuTJsl
0FvUwMraM8BiJja8zpoUPxUlxRFqVjCx0COt9n0NGPN58u5PEIq5f4YnhO9UZC19lnAU6NmEHSSt
4o+2Rdo7DaB79nczoMX5XyfNohYqSBpvwHlCN3GFj/3vpXTCRlqdvB+h7DL6hqd8qt2//iCWACMH
gBx/6PJJ2aQSW73b6ER5fH/tnWLwYeD8+Eh4fHgCaogljWHbpSHYDm+rtJ1WZ7tZuE9D/2CJCo87
DrGyvdKbJxNtQQSRU4uxyR67iMpLNhJsamizS7MmMTtGJKKrwFRbDy36gRw32apdODhIKyEscnld
cTQiH3s+V2jt5qsOvc8Ckzjp4pyHYfjM0G5X/p1ioKz2zfOeWU+kEA9sJIM7CoEnVdYF9g2moXK8
uvCx7T4LEMLF03xxIO17gQKLC95ssZI7TrDAdleFVc6CNXkIvcXXsSDE+Cpkm41xdlJBpuYYD+rY
8zkQuXOm2S9wGoqaHSHOOx2OoiuOTFRGuTOGQNiWJtrnli0Vh2p1Vv/TY0WAA3eQZu4c+r1xEQ2s
AGSw9xhDYZKeVwRSAJ9YV0yeOUEct6ZARip60gILIrHF920oB1pPe8KWQB2YXz7PsttbzgICFCss
46U7Ms4pQU/6UpxDSY9pJISkZfRyLhac5H2+dnoQxQ6EruUJXG9kPJfC0Vusn+d8e78lYNvpwY5N
l1K3piFNaDewPfScbgRfAzUQ1x3Lg0/kYT0uQnj33kZVxL1bqMu7SB7Rfw8CvoU+i4T+CBojyde9
B+mcGg4qf/JPFOukuLkWxYOL0pyaihCcG5w6T54gQ7j3eOaaUImmp4a3LMgjRFFJ/8kU3BRyAmr5
cM1UvKsbE/BwCokwCvtfD7zSLfZjsHoumZP/v/dWQjGD8b8HM7QovIrXLfO5SrTtgdXDTdBvP5h+
2jml6MPUb3HzjXnTlBf2R43GffrPYk7CangbHXiO2Xgayn+2O/130FIrmsGMmpczqiSHKdzUmh92
ufCzSH0dY22qkz82Qq7hM+1R8o8iTOHHFsln/tuS+B8thdyPO2ItUbpxmFrL9fcdptKMg1KWw4oP
hqFfIGLrbx7gHNW0DM519FXolyb3Pfvz2ozddDl0nkPu5cC/xFBtp0R9mLF8CladhGOBfxqF95Mz
sx6uh+JZ6Rm1EM8IOxF2wakTwif/jBBHwVCJ/7n774Z+baTTmHZvG8g8xS02f8m/3Oe9UA0H4jD1
doUfJ0w3lAMpwv7vjWYDTqlUkn4OUyOg8OOjgwC1DbVj4SC+PtEr0n/uBPg+Yn+qy3s8+O8m9HRz
RGfxbuwn+acF4TISFq+H8b/CT/zPeEzovHjdck9k7LLzntI+uQm+rsB+0F9OpO8DnQMHN+lImNBD
Q6hGMff/jSY5cuTbLdhAWUAUEtC5Ye1zx4UL0kvVGTHpdS0kE1UP8pw+XIgv1Qsv1K7i3uHyDraQ
3b0jYqDRTJtMlyYCf8/CXQDArw8iFbNbNzZBJCgI2b7Ghf7RnL0Kh9fQcS5kR0sJ0itN8til4aII
WdOl4QKWBYaLWTDwOkk+wMd7HMqdim5QCswZcfXrU9fDtCQ85DNuIbOwlyo3zgle4OuGkPT/t1gh
XP3/zQHyHBcqGVz33i5cLlosKRmzX7ErxM8ds1en3H9PcG94yKmeYbx6ettnbesqyFRt5C7u5Vqn
kQGGMk6yBo3adXor65rFhEIFd5FPuo6Ul6ywtPTWvm4P4rowUHs3L+vIc3Oe3U+2Jl2MNJMRISaJ
Ivnnroz+kewfjj9Agf1CseQNC8M70BymFfWa2dy7+WzZfUhlT6Nw7B+vLzgEJlPiU0PO34XGGeG4
NM7juWWr6aiFTU/rJSeQaEOI9oZX5XLQhNJhdKDtu5oufKd+sCDvzj03MJOw58yT5QTdiK5cEasJ
b55BjI7/wU3IQ0CGPHSO8Olvpkejpzd/X5cSX4daqjdvp3qHj9RXovckU0SrbllK9NCsYq28MKOE
K+KXFPixdKkFRZGTECsVieSrszbQV3FZmfNwrdcT21qQ/fu32kXJL4vVYUnzEcRPfEl9K1HKa3DT
LqLp8vd4oWahq2N++8mkqpl7JZ9o3VeNZP6d06WWpdW9OZ+8TXaUR/NvpzILPAS6strodaJHrDKB
AH1JBFMPJdKNJq0JHkAptS/dNKZjPzw7sUflPtVozNmrfoAURY9qvm28CCgAFrVTx9DO7nozc1E/
9quVdVU+HKv5E0UVvgHtFT3u4e6p80uzZnf9MaME8JePBDXRMc90OTda1459EcAmJaWqxEU9wojG
qQVzz/+svmxX5bquJ1t3l/rgOkp/Lkp3WpnXxhkDJcq2tAkutBxn++BYBnQ5uDn71pyq2BIjhEmr
7dBstZ0+1+3Urow4MikvrnW2lcnfzKpN4IPlGRB6CZssZvaVnfZ7hTNEmWIGYEebFYO/2Im3Tq3c
X2Ewq5DH1OP1/MDUpn+Vep8jthbJA92/lTkey856V4PJA+s30mpNrTtWSodycrj+I4uiHpkSibby
w2UCIC9vLi9mjVMyyuWj/LZ0SOmxLy8T77FNDeMgV0CarmAD6aBcvC/N4P1V/aHmn6vF6L5j5ZNv
+Myjr6kO54q3Xg5aeKlcL2BYFrbZXzy3quL6rDI583Wb8UZNY3CdrjXtmFK7TLwyM3T+4m8LLmb3
iCVx61m9oXOVV+tSZpzqI7MToLuVM/GqwEYzkWik+cwEYlAMsoamWyuEOmTK2FZX+eGUWMufy6dV
5Ub2bX6JlQI5slAcP+QeIOVWoQh4DXWyPTOSS2U47O6Kn8ij/ojs/PrCjilxD9rA0JCjeIJuz1V6
v+Ndt99M3ZonDNl1YbrZ9dbH2g2FbvSbK/PiIcyjQl0+EsiYk+3JjnURNDKKzERQNIth5Te1FhcJ
9bd0xIE7lvWla48637mgd9GPKDvOAp8Hubflo6PkPTMHjbdYethfpz+iamT9QtWaSIZSIGVq7dHF
UyGabJrpRyOx08NbvBV/3UajZ5f6bHFVHP3+/vZ/d+UrFf3uhrjANH5tHYrjcBxSb8efx6O2LmgD
7//2/0RdBMEb01Sp8Sh35sW/mnEYeKinWHkVxWVjVO6T1ThJ43SQuyizAy/lS4uPo1Sxkin/HmpN
2veP/3CeexfRpWRjZtG69AvOKmboGGUIXocX0jHupHqJkp5S1dBsJVVfx+hWHmoJ6Eol0Ut2+IRi
E+28IlvJVlDgq/lK+FpWU1JMn4XhUAuamKniSDr+Fnz2Mj5Rp3uRRCPLq0w9nBYkkVIsGl1K4Tw1
azp8i4xlllRE86F0kOo9zpXYUNSZqR9UzAmH0Pi6U7F6fCYWvfB5E9/42pVL7W/ZXlPzzjJbpKFS
ytVRVDJfp4/c1+l70smSzOgRRdcEGkzJaZvHygWq0p4eflw+1u+32u37VqPmXC+Ul+1lm/FDO9/5
vVBWEttVLqV+ny/O2+/okw3O95j7ADYHy5tsK6U5RNhvLvB7utRXrXfNf9FDb9KqqBUc+F2luf2J
j+PjY7Qvc2euKoNHqWIzuO1ciqPdo3zvhn9xXS2eozDcbjQyJ++Z4udnGE+XyoNq9dXiknGQ5vXZ
KNue119fCor1R2Mu2GAzntfi3EhW8+PJeDG6fmr7EcRUmRB4l/77dFl8e3vrb0t/vn/7E9+/BmQz
U2y70MKllohC110i0kPcM/RpSumT7N1b40DDOlX4SHuz4IfCwgOriKphfFPJ9jd5v8w6aEYt3QL7
VuJnXU/97Ea7EZoAAtGiowGimqJ5s61b5gWVDNhwIGfhevg0B4wRywFfcyxR3+ZWHcy/59qCV7qC
Zj50YFqxrE3/PVDyNJG6KRjnY4FijpPDC9qNSQXOHoFnRMqbzuhy/WUm1B12h0HodlURwH+cqnB6
/BFVQHK3usAB7oyIFhyOuuNxcHdbDcakqP0+L3UT5p9TCTHyO464IanvJktdCkA4Bl4WXuiVwXhz
6NWYZAjbu6IHY05iXf9EDvneKkEShOZy9njHGah+L6BiweKM8juCgFYFJIYrkkwwmKNQ4Htb3lS+
OXFmSzYCFpMoRzahHtyTKBKHDXYIKn4L0Jrd8L2pdCEO2ljCtkc8mcJGugv/sxEn+zP+HpthwtZB
BHxJ4n1pGqsuwjODWvn3d/jzXQnd3jk4/7172EFv2wlDwsT82dwU22FuDl9eencg/nmDYXhbhDJ3
398+xeaMv7tdh5J1SCMGwHGEDacxV6lPm/EdNtJOhNeb8sMTkRfhPp7i9X5HruDLJqeTeb7+wDAK
E+q15TJ/JM2wB97kGwnLPoadCNgvko5NC9/fSeft+2lL2vGSvQ/TrFZ5crThK9nI+S18QdeRZwNj
f4bccxmf+ofQ9pmcPlNlIne5DzpGMuLK3b0ycOncDKchUax30yW7EqAiNp3omPHKeALrwADBKA7v
Fg5SOCvdcP7qdneHEwAF7fXWxU4lVp0WGvEys+VSvEXxo3fuzGuTYiNRudT18JY70y/92t46HBHD
IezdvHR9MyxfJxYfrewI0Fcna+k+jJxzd1Mp8FRIoe8egi+eE7mkWxQMAk9tGtGXtjf778iFk/0v
MKGCHaA8rvTzL13+97Ov/PSQnnxNykjgfIjX3wukhdRg5W8/62Kr1fri7WUTi5jFRRhj8VDHUSyv
B49yolSiY1KVv9bJKZRw50qwxeKhfCovRy9ifUQm7o8/Wj/epahO7DpXmeGzhw9CyqM5ReWMpPQ6
Or1v3zZ9P41SCiD2Cm2AbnXceAgswvCV+gy6X8dW6jMIwF0RNvLVMMqpb7yuBqulsSCUN4OO9mWj
N3yF38PZ39Z5wJQ8oqyF+GS6kprT1Vv7e5Yj8KIjwQs3QBLKvGs0fLkcw1VxMohDA5WZUDcPWuz/
EXVeS6pyWxR+IqvM4ZYsmDC23liGbnNCFPDpzzdw/3U2rbuD4mKxwgxjjmETOASW3HDyGfCDqNrf
H7qLZxuKe2sC9pbj6Ov57Itf8G4eobE+OXt2eap8TfYns9Xe5tSE7D/sQBeDBjNjSP6wtrQYarC8
u/pOqzb8aUyY/WA3hBhp/FhFKq+FxH0/UCtvPQ6DKacXk4Ixfrpgaxv8B4mBxQ8/yCaIn5BYOQII
cNGBRhP2FaZmHnDHGMG5Mn2eR42+RH4x73F1IIDiSB3ZO+zttADthVUVeRJont3EnP4gdMN8Yqz3
x99uPrb14pj9T7aZrJQUU4gicTBzJLUh37HxxlqjKy5hWCeAnO5ArV0e3dlgNpu9LJDUg8Ra9t82
ZOgcZYdt037Dmp5i+De6/waZf7fTsIFYwWzWuRoDWFcY1+QNjBnMhDP9+HH1LEEO/b8hCMWxYSpG
9ob6DBgLCQaYGzIkxgZpnruxWvl7lpr56WpmoxZ+updQo+SXuimcjZhaATikEjlbq0nuYkYW20E/
A6zWFXxbYul5OWwy6dnHPw7Gp1kP9wTDjBRW7EdQr6J/Uu+hW9W/d482FBU23Cw2XgDUhrENtwsz
5QmhIQpBEu4YkouZxIEOCXhhyU9ObpMV6bveaURUj1bnbX/MeYHUz9Ii9279u8pNldbAcW29aOyF
2UoRix2bKIHgcl1gUgeaxoAkA8bzncFZxlnTo2jBxDWomIW/Ipg9zfoJQ1iWqdey0C5wqr2G1cCO
1HOrU4MVc4uRe6dE+adN5udgDgaAajtgENu/v01rOGTB19aqhbNCnF1rZNkU1lVTSnKpsqZlpGeg
827OzVEN4x183jm3+fRZskSrmRW/uwdSQJwhcT74z81OhMvhJ8aBC9I8Q85whYI8C1TTgDaWhwgk
Wehmc9+Y9CYUYtvl2THvAnWF3qUlDfdu/jF7kjH0/yjdC3bWDvPx2zsni3ASaK97r2ICauhpBS9a
NZPCdKtiv8OHU/e+j9g823olrzOhOrPqBjY8ll9AC7kmHQdY/tC1xyo9Y3q+gu8qsLMS48xqoFUA
v4pX7BfwvNHbLUuRAlnfl5ns8CVw+IOD68zoEZaxxofhyBoRmgZ7P/MS72hH8Cqxz9a7iPVYVZI3
e4NCljO8/SOoTEs/Bchv98aZqAXMTCahzHxRzxjCGjDU0JgaOreOHk+Ivoxbh8g93Ies9pxRx9ut
elWwb8u1FjYIFyzQ5nJRvBgklc/p937ZI/DOjdFoi8yrXw9IiBoT9Tc4MxPSSYbbd1PR26lo4NhZ
f4hCMBRYSCeTSW9VMns9fUJYnmWYtf7RWGnT3HtVaD17vXkntjtz/q1WExbdFbefrzmZX3vecjXs
Na1XJXsV93j3yOeU6JJfbWK/NKDgqhnQj5qYnR01jfbtjaM9YcPjqklZMYy0sc2uBtyh/MjiMu9N
Jv7eGP0dnMTLm0orJ+H2b0stgnt0KQon5BP+sC/1+ywoX/MRgyc3xjDLWIu7TRe7qowxwq8lGax9
6s1KqtU/n9suG0HU0calhQR5Cwx/gPTyPyGxYsYAbcXbotDDYDa2GxZOBs7en8/iaXClaAB/95mC
9ZcE127Cj7iC8gWKwyn7ww96EvlG8xP8BME0aJpY6ZkZ/ITe38EKtUU9Ru9J2asTR0mNKh4+Wxkj
CQ+O2jMqYsh+QMCxyNbJujDnMdiNdqMWz2c8qydzq3uc7Cd67Ce7hKAzEsXLE7I79at3qS0oJaSK
96iIWAMF8aoLxfkreAZn9w0vM5XebI/4axBDMUwD2vQ3CneWF+LL4rCFOFZ54ECbV3dBV2Osy1B/
B7Iyd/YvpipwWncITw5WD+akn5clD5B3z/2PPfZOYwhKiQCcLLXf3/P69238ykxyIcaZxLMzInIT
KMTN5/BJKfSahB7JUVit2FOpIzPZb38ilFW1iepmSjpah1J9BXinMdIpjgEpTp3aioWrp/o1zEWi
IsXcoJEbtsSjJffK8lih7ltq06+eUrUpu/QyTIjOKyfwmpYcvZbNme8gP8UQIgGryhwZoLwb2i8H
UlVPbji0pzRQjVTIRYcWXi26axkyT5SvFRuNO1Enkd1D7lLWhk5AETelypzGkTVLUICDJA2N/I5O
Ljlj4w9fOLcs/V/zPrfusZqxzy84X1j7aN3DD/x1PL6fCibJOmJYfwKwq5Z8FQqaSAB/4Ez+CHQV
UQ2mC88Is2JmD+vo+aob0M5tL917W8+QX69KYA8oIPhbuq0NQV5iw8K1feiUD/pl+l/voQhL1pBu
09uisPWn7srJ1pHYi7qfgIaq4x0kcKIosFtySFSpP9VzCWoV8MIw93CANDexdbjY/OtpoxtvsO0l
RACInzADWx5/0lzVfdVHq9o3Nx7xe0mXc43qxv9McZwXYy0/RL73er2mCh05rqeJC7XGFyra/IdL
d8QBBDGOXa9u1H6pu1GguhqblE6WGK88FG362AX566SKTcfmvgP6hdMP1SPQvLPjysvEN8D1O2O+
PhmlYB94/jB8JMAtmk8BA782su61BhCIMS5Ie/b3szWQqICjh6t/gKZzqLs6ObERfd9v0WfGva1Q
nimHTn1PYRcn+FhAYPKp8e1fGbEadAExudA6m4SFtCB1M/PHmgbh0fzbWWH4Nd5lteLU4XmPx3ik
DUPf4nnmzqyut41fOhy4Niim7pliLqiAeIa2Eb6HAp6lJofKd8jY07ca5UgNuOh9wWvGUNLMygjF
azbBSUJVNt8WRcVDtQzpV+ElNe8qoAEKHLqfQAvyYdrib3cMcU0nHZjMBMKxnjVWNaF12bpvxC/o
N3UIvcoopbSNkQqNFutExXmt4MbAlr/D14DOYp4bzhtBL5F7yCi4L9q3IYUDwA1gG6I/G3yvhUjr
CGkLDVYNV1lTtf6TSJIeMZ38XWj0wqovz6HGkExBour3zGVFer4rRMv4+Zo6xM/sI5v3iR2ZTrCu
k4I1YmP+z0qBHSEPqjY6AeswgcvtmYBR0bx3vl6CbF+5FlneuMXXQWOgE2NhjdZBigmBIY1qhrwG
Vmb3x1A8853caPz48Vr+aorvTdzGhYUWS07eJSTkUIdrX58vjZW2cTb82Qyznv1aUCOZfy+s8Zmb
DNiyZPqf2AQg2vo646lRJ+KPuCYuaCt3PxEChaximbv8atTFHA5/C8wqWC3gsdDWoDbcTE5Cqiaf
aKptxtVmffuucATALMbkt60wB4u20aJegSvUvNWMPFsCsus7YGIQY4Ig9+Ak5UF/cOlrrprqnPa4
vSa8QpAHxD/UwloldVBR3/l+9zSxqPuEQWD6dLWMapWmwgxXFB5eBoWiBoodfCNMeVDkv9Ufqi0m
Aj5rHp4iSvSzyO0UghYaBN9QD6vPujkFlMQ5UtYPSguJYEEEQYDlexSpgv2wOnwnNss4zvB/P2s1
aYCfoeiRIxrAkGlrDrIE9m5D+GP5GVBNR0G2d1sLg+akAk5QMzMA8hXxu9joBzUKN1Y2EbWI+dpH
UTNrp2ymmpZhxmCjjUUwlZ9AkaiBdUPuk0Pvz5ezkZxXrc/aAVGv0rLHB4Pb4SRT3stijlmlycP0
4XV6dLmhMiiGVPPhKX4DJIoK6eb3x+us20BBA/YUzqkHL9dYUcAHg9Flxa05ecBIuDHCY1er31c8
jB0FSxDTYUpUNt+YsRDzyNgCG9D5TkdtGOu1xsaDcyoChV/lDsfOeL3mZWw3wQ3PiuF6HjEE7fso
33WH7tNy3SGjiR83LuyxWKzktA2X+/tdfeqs3VLfrfowV2GEotROsCqPdHn9i6H1gFaqCxfsL5p5
a3bAt6OY9NdO5S+L/oK3sUcRj+O+lPNw4plNS2FKMIBD13U7MwzzAUrv2kkUHvzGBNdETMf9774l
wwy+eGKqLYNARb9kYSbrjqsBdJRM1J9Fd1GiFXtnPFa/a8SrX3bGBhNv/EC8V/PiGxQcnx3Cizuj
hS/KjdDd0i0kiPqdqX2tkbBGYbppW+FCdV/WGmbazRhoCsYTzKSPWdyCuh3wmvzuAlZl7n7UjkUA
ahSaK3UI06dPZ6/HZ6vfDZd2KD8uIJAjM2yKMMEPYGriIPxAFQjjcxr8EM3H9kyNweBhDapWw/79
/R1yMRo833ZiFChkqh/yEbXhZQfTJdgxT+053s3VcLFRGZwsmy7djd0KFzvBNB1Qr7uoK4iC3UW0
gN+KQuJ7tOw3f0EE2b/xGpY1t7Rm1eNAo4zVJhmeAmpcWbxYxFimtL7JpHuyrbKgsSRkXQrion7S
heLDifvZiWglDB2/iovpUQMPqJA3CoRAwChXgFSR0lTKYjigYbef4TeqKZuCyJWmArf5Z0rxieau
Dm1m/x2Mdeb0lFcx7KBxZKE+0hSZ0uB6FPyrSTqRc8h80cxXZA4CF0fzXAaATJjvTvl1rniTRqPu
eGKDwNJQaDH2G8pMKc2HEbb44Xtmh7YoZsnPj9ZyzQdGaEMBLwbXkDaplZrEbGOMs++ejGRHfuN0
j7W3KDqzI8wp+xfc90wbhNZ1mVJQUfAMecJcC2IJXwODgc3iCnM94hrhASU0DfkSy/p/Jth38WNg
UTXIPqt5XRZCA0QVO8cwbUMgR0/DB0I57jdeXKK6qQQZR8lLYFMkB+Xm5rkHTBeWEQpJHW6+B+jD
2fk7X8Pj47Hn+uCRaf0c6RAqv2C+J22XX5TWpFav1VuSC+zdYwrfVfqurfV7aJBRfApFRdNq2d9D
A1FDssAQ1dZbG9YrlJC2evVBa1jggM+U4rVPQMXYyS7N7iy7RCNuFLg9KBS8udJopLnBEopKmFz4
+O9RAmhxNOuD6iDldgxbvTcvAQ3EdaRrnDuOT6CjFEitpOKVKeRKunv6lN0TIpbTd02hdyTYd/LV
/RELw8t9UOIF40u3EaD60wiybh0CqH4GNVvlSkqHakVwxjB2IhJ+ASX7YZhDxIIq+3Mh9tc9QAOk
7nQUJ48w67aCi531MupoU8I6RIChlWih4HgKWpSX3+ewdEFJlYA+PnnaXeUByR/TDlxCTka7ccMB
xFy10/EegD6RPXECkvVSege2Aw+TmJZATRrNT94z4uUIeiSUtEaDeEv5GLBM59OmqNpn9/KiectJ
2yfv3WYz7lDv9W5Hg1ev0tEjxeBqVzo1ELANULVl+xDAKc0s4O0ojeYPLvg3n9nwZEHoCUC81tFC
wAKQP2QXfCzKYS0M6HxT/ua7Wiw2FwLobMXQTNXh7ktpwBv6liIo3Br0WWoSzEyMZvUIaT1PZ5Qd
Icv6ezD1aVZ9daL4XAsU2jm5afbhTn53oxLLE2cT3RbHfr6D31N6S8hzcOHqOtg8vRhLvJnlvhoI
LO84p6z02XtCOqh+53PpDzDcPNG06hQUcRsKNK1rMUI0sKLlHagWS32DGrB4fBu+Ob3ow+oE0Ybx
GMunjgGz82BiAtcdtWH/4IIpgG8XVzqnzg1o5NvdeqvA1XDK4B2o92QnwVnJegrAGStLXpv6A6yf
RocVDeBHZgu9Egio4MvJA4lp3/IPTPWnA6r30wFaDjIaQHWZDj/OM+gBrltiGk1cVqA5+EstPh/0
M4cSav/ZbkVCFNlU5y1PdX/oHkShtzkND4K5sIL1AFuLSwv4s1ibigDk72+6AVIqcLbDRw91UOi2
BsmqCSfR168HZs4YB1XP+gUx4DZqEwZIO03SamK3z4AY0l3ZStEIXTPiv1y1rlsP2GToQillql2x
dJ5X0PDy6vxOc08AtTOKIEFs3wfxuIQrPUQrRxh0aAhoct62hFgxMQ/oFQAetEwK6R6Pv/u+V1Br
PxBtnL3C7WhWn040bk6ho5lfMDhAzGK353SBCfC41JLwAjkN2FLeWLTIseGkiKOPJXm/JUYBfBKe
d2oAEnjA4nHzry58bgI/0aqClUe5/LZAmR43CeAL7AJ//IpfHOcMHKKy8Cmjkjrn/Ohwl9pUT1Ic
VK0b6FhWUB4W9hv0NTj6Yo50R+uBNiEnxAeArQCRv2Mh3rmwfrc20LuAfqZNr2mTrMTeb3kfJzM/
oIz7MG/aVUxEBUU03BKXjDaD8G3t2ycIBjHKOi//RXQXVI537IICwd0tEo4Ezw1KjvgeAzdbvTtX
NHJgjiOxQUaAWy5tT/D25hWjlKazcclFraMtBaTUKNkp8CgSHG1MyOComBuvOnCzKUEl3IlLyQBg
2UXMhqWjU1yxFPrn9nHcUmm9iOZuvX17iioBgG9Up0iRolwr3x2nKyalRcU8KsLN8AikourKyS1b
IXYa010n/7Bm1bw7a9TLvJHfoBS+hlONa83nLl0UMcU5Og4LVMrDjW7eXVxiWKaCQjtlabrSxru7
w9YgRwizxrkNLoNFpe43w9R6YNxwJaAnS2wq4ASwTRp2KYjQQL2y8EMbhBUL7/GVJkNhaSInRFgH
2gtUiXE+9uwxD/+OVu9TQr+j2hqEvYXHDD1G2VoO3qOzFQePLvXQbqOH7pS5H7EFd7H8JvUBat/t
ZpvMrx2PbiFiNd2X++zKOrl0Yw/YI9pZeVYzPASA7MUXNfpAiXcfYKz1ytOEQFmhvx/IaUAaMcTR
p+cfHsJ8JB3uJDUTwsda8q+AAq6jktfYMKT6hXY5OJHEIP7GBkZY9MB9YvhAyVTzGrOGdwsxM7sQ
l9IJnwC5Mig+gpTrqGD4r2WPHNiLn90lwmEMSesqzlx3uSAL2SPGgg5P6kH9QS4c6hG2wDc0s0e6
CngJRhRMkyyHlHe7rZ8DRA/oLhg+Oji0R45yDasPiAuBAS1CMpUye7rEHi3a2mXPNOFl7KyjuWU3
dYnGNYxtE8rCOvurJIFSv+hUuDsyGqAiQTJJJscLPR0ML6RCGFfUcTtv1qgGAwRdbkhs0TPyDjYd
5Oy3ZGxVy0j1C7rcgkrJpyhSsfPqytaD24I1sAmpnSpWtBxH7SWMP7X+FRRYgWQZ8xCBOMJHUMcV
NpK5p1rQoT4W863iEeAB9aZQTwPl7AbjktYT2AJQQtgAi505BT4OPSRt1xhrZnlDRjPYTRo9bKz5
zo+RHfR23J+S93LgA3MYcLDPp97TIT3biUwk5/tVTKhxC+Dh3SjOIwCCs+YcpSJwPvuc5bv/JDHa
vvZv/nX07J5HyaQ0Q9t9/UAM7+XCrjV6hIUZ1F+zWtCaARx8GNDBFdavxXKKRlVPFegP/wBWAxo+
5KJPFL2zZ3tEEKbYYNG88jbhpe3fnay3xN8nChg+ROUVwD6Agy5bSrsy8RVmJhsJmw3/yxwCKtuO
B+m4KoIem5tF3ZQ2PDwY5FaW8Bmy0liVzgHTBLUGqLsq7NcpP0c0gd2d17967KuKkiAory1bwVkK
dMbVqQIxitXt4BLh5pMsIPoBVJTtXg4rZeZ5zORrH8my2ef20jcu++yV2FQhV2XTKGYTxDeqGgX3
LVvZlvr+aFti32e/10YYD7Qh5hENgrkKkkAHhONFVRfgTKIst2ETu+E4EDFJDCu4YsyKJIOZ+Ubf
1QjWLJZhPrWkXazEeJMnlcBELXhF/jrOTumXSEF1QbJLnwR6dSil8T0UdIEfzYJUjGmGPfHPDaMS
6d8Oza6mNmK8dGAOxlWEA0i+IBQDBI91NtkF8I4pVBuN9wdiT5RaYJvoVRIT49xYK18gDtEu+hPu
JPMITyuWJlZofhO4hPU38Eqx3Y3ANOclCYP5o4Yft1qTFNSSf6hZotfWnLXmLd2Jzbjz2N8rjJcD
huf3VQtdXQo3vH651g80BntOEVq9AgoBnmW2w5hqsSeD3szrwFKMaPV605crCn9mD3oo8qp8rt4h
o07D4WvsYwJDlrQIf9gksRoBJ3FKNQ6hPLZUtCD5MMW3IZhSD/9zfRW7/8Yx5JDK4FLzdMfLLFu6
HsrielWKE6gdp4++cf0vIq0FP5Si1YqUy83E1PeqDACdncnMuFEHqe36FOVNFPr+xn7Q+KMzMWrH
Le6C7oQeZAm4NKW+itM9lLnqEHWMfqcrKk//3zrsHQw4LvU+Vn8ABAPeoo+CQJkGKJ1W5TK+PYXP
PMaCUYs0qsFeVfxXxY/RADVrZCTP2+sW+4p7TvCEErtc6pqiNeilKHCHmO9hoghcKVtwPCBsTmu5
R8hFU5MDCBLSaWw7CB/OQLlSixLFO2xacMsQ4SSm1KEaECTdqrXZURFRU2GHrA/cD3Jkmcw4LKsG
aJ0B5/sAmWLkHFAnsvlUipRSiq2bFn+69Pg1xhjMCfU/Xk+Zh5Swp7SF01AdQ0Mpl6C47qJKqIhX
jEGGDrKgGCQzGDt3/QN51mQGhb63G1UoRai0I3YEZEL97LeC7VEmxbHDwVJukQIEgBVXvsfcxvW5
AVtfts/s+twOG8BBeMzzXkiD+lckRWvsCgp4HaFQJdhCIA6AJkmBa1eSj/DNY9ul3hCCTyKxNaPg
LMG0rhUHwgDl1u+dgxsh/AMlEPERAV7RsuL+gESHGAgIv7H+0ath6VHw255CJ+uBirW2ggLAtW8s
GNm2Mlvwu5FJaJLpLttjNt8KzjYAT/sIy1vDjLz+WrYb1itGlcYVeofembmhffcG8/0BYn2UPHgP
xZREOWBJZoBtj+ZawZd1wWiaO2yChH2YFX+wFWYYzJP1QDQU48mYXEmFxOYc5wGyGUJhHHgdVuSA
bGZv2dkYU1yyTrM6OTsyMxShO+BIaJZiaQqEU31Pw+S6E9+kQdjWZL6uAPd48A6WSgSXtH+wE2MC
QrlGbFowRIhSuBMXn2gR/+9BQcHrZ26E5qwFSc4TCxGHS/EObE7o9rqaw+hdEPvRyWAYJIvTAnOs
1Rg1A0AqUBx68bjSaQUfWMq2KBxj6mi6Uw7gVbCEsCrogGzx7H4DJjsCNice89v8BrqAOnLkMS+d
Z7vuCGqxMwvAqf2Ke/9L91SOXP+SzWvz+Cn2ITLn1TWX4kELIG2nEUYrBEsK4W6wpJyj4B+2NSLU
bzwn6NAhwzCOqztypz+UVLfCauzesBj3xgfwINAoo9lZOhFBpSZksRiNwdWrW4lDRNOMiG7u2qCz
Op/hcd3sHGf3YOkkMAmiyYZqwDsoQx/4hlKXjBDCr3PMIfPULjoftEqo7B2nBDYI0bUbYdJ+dkou
1fX8reTD6cGtenlH9+DsuwWv1E7GZfhzD2j92dCZP9GzaZplQtzUKF+sQxm6cfNKzB5gyKq62YG/
qaBfRZGlGTXNNw4fHDWx/Xob5gMEzJxyxZ2RdfYwZmAJUnWP+8GKu7PPVMzzHkgX4PDhLpJHpmxx
zk+nBL0MowTzM0Sabn37QCIB+VlYitCZgE8ZOT4ck/UbEdanGQPEBwvXgOu4eXAzONbJ4s0uTGo4
Dc1Z5lAU100r7UpwCl7E5iA96dX7pbCMUUOdxYyOdXeDQlhxsfLO6ww+W4J4qd9oWfeEe8gnlOy4
aKR3u4KcMHsqVApVK0GV5GhFlCodqV+xiwlrpQmnO788HsCrDyiUaSzNHfi0uF9P3TtvhJLKTYjZ
UVJyt+MqfDcG9b/xwYEZIsKaZx15WTcIE8rM5MLDRfCydrMO7CI814Ab7BBPgkXghfKG+74jd+h+
amiBILRDgatkmJ51M6UiqL+nRARUyI3WGbdfznN9QL1t8ecrgD4A50dkCs2XlOuMAuOXsB//KbxE
MJWorOC1+FrU/DEpIWxAnwMuM4KIXg0VMg86wQuuWhM/tn0I4Z8CyO5/1lB08QWN1nGUlIN7A4WU
oHUO03r3SSzyEr5qvR2RxFqvUG2nDf/YQOiz9nZeMM+Crq3Nlq/+p95t3Lys7KRvhzZnaOWwnpNv
4zZQ1YGHcLc+GgvtO8o8h3ixr7UzKFiTdnrplmszKDUSKLISewwpfo2NliTvzjzTF+R6/RpEDYSe
Qf4dnXpT4sao7dA7nzVkYNB5lbmoo5O8LIie+Q1f1abN53K+Qgk9J4kIXgv6PTFbvinC68FvwBTC
+A0OgMI58iBLi0bC2A/pGPSN0NZB1F/xEIvnTA1R7brVpEolFrXI7gHm0l27WLOy3xNp97MN5+Bt
ARckeCTeiyQ50keoKyPNmxil9QuvC54t6tbAtbMi56e5gsdg6UC+9dN57swn9KUnO0vNOvwGv0X+
R+kcB7vEpDOupBdi8xO5kMZxggK2KSJSktgqU+11Mku19ocYWc5xz9/p9lMDwjJKwer41kUL0Wdk
oOOCvogr8yNtQKWId9/2yETan7p7wesEiPSiCJTQkssJYESzqJ5i330415giMGTAICE0dw14sJw9
OoTQ4KCEEJsN5MMIMLytHamBXK65Sba8BoGLKDIelODAWgtXSNO/cSrmbuLcmoMyYt/3do2bmnoR
ZBpIq5yDeOlkeZOK2Fapx8lbwCqpX6CRS6dKnA9kDo5XNH+Cbao4+5OTXbzPwXpA0A1T4sWhq+Mr
/FaWlGxqsjjZq4kyFChss7krV9Ln5XZpSFkeFLo31bexXFQo1GJDBljlIoneuY+SLnyEzDjq1FhH
IOS7VQ2G0I1dBY2yHQxu0Em/wdz2K2LmfIbcKm7xDWbdl4rOCLOrh8GuQsDXsnEBaViyqGNSg3M9
m01QiCDlft5IqcPuQVkW+IGKBCze2xghqE3zl05EVrXA9TwpJhRXG0I6vOaO5AYJlbrVgFLNWcKH
HYlFuPlLNQccdazNaD7+8hnRi9VhV0RzwmgUO8eESrgbea+GUQcvR+CBxRR+AlqVDFGr6J2PRmnc
XL0WO5hmK/YOSOTvfnNpmHwgitw8JwsuSMzyOEAk28h4ZiYvpnFV6plaUC/jY6VbJJRPF4kq8wfe
xUWoyYwWHHPez2jenGEaB2q+oZUofUcNl8tEZYwm3elH+hOIzvBWt1pUcwJzGqbbVoDX5ybD0tO6
Ui9npmNUEQ8NOFHVLTW87dSA9h1eFUZDC3Ng+96WEDks92gIkwgSvcrT4g1oIn4/6Yl/RlRitYTz
5wVDFwQr6lc+7mNki+aKc0LRUoPAjvjftWp8GMWqwniF1Srav53mrl+iW7E4bvYSWCbpbkIy11ED
9avLAGqXymkY19utwqRMvU8zOF4mV4Lwu3G8mzYfnfoBs427vt/3Krjj8RR9u3K5u6yOD7v+stAr
7QZHPKmauasGFalyheXLDGT6+zFPssm1OGruw8Nz0IrDZgYa5rSqP6fl26h0niD/8dqHleNwX5y9
Sv3zq936BI+ot3tl0C4M7qXemfxKY5jQLQdqf3e9AgbO2y8XeqdocOC3r13/3BxWXj+l2vRWG1/f
PzEh+0untutdHn9LLh8V6MKk1ty8bmzfvSs1Uz4u3Ito7mEF43a96F0eYgQnhV6cRnH7dfHLu3DP
hRLLRi2LgsGDH9+9F71AYLYZVN5+Y+mejl2ac43DbqG+vSBjyQIAd8EjeJa8Y8tD6nn5BxUZiq7Z
zd7d3VYWPErestg/EfOqdsonCW1Ty08CClEhVPBqTSoZPUTVaNQpdlJoRGLpo6RnOd5nL2HSzFjx
oWEH6gfsEmZqYtOQ6GCCoLMY25ACRoMz2QDobYgTxkh50ca1ppFoPtwSHsy5A/kNZIa0Zf/2o6eF
3usHwpOPA+kTkSM+dek2CY9heE0pGDeq0A3AAcUC8+ydqiEf+UKy8C2VJiKHXOVrCDUI3HbHbas+
/NCKtyi1cACJr+MhqhZ+8yK+7VdBuC3D1+oQZhBloTlC6PyzTRRFr/+BHXyP0s0eRHqbnR9LZnjB
3WHAzwkiUNZWQcY0/HRq68/BqUHA1ruPy79skgh7sunu2VJY/4xsKwOQtlrNnRVFTos08NF4RCb0
VBEZkFO/9u4VWuEZVfJkwC6asUzuKE6c36CE2r9HlSLhuPSGdHVzevmsYgynKyH8eak5LEaDJ+gm
D3Zoeuf0WR2SIbGQbdI7RL13VbT03ATYSKIfyKI6yy4B3xHYn7DWhsIqrA3S/rMXra+jY6fRAZcP
ASGqQ22Stb/gdygcJHauY439c2CZbaAhuOw/xpl1/4NsZjkW8Wnn2WfkjDEaq5A5v+0Hecvusv+x
C8Nd2ICBFoHKMFnUZrug1qm5ifXsHAgTEsGkdCSA+WlwG7+HcDs4hw7DHmP/zqsSJFbG+3o/QzHL
KUBOjrWRmggQI9b4piC6HY9OASv3uYUUHqvCgOTrfXu8mmTmDkUgAL3s3WHFygjYANlljSlGvwXK
EHdX/xiP0+ho8t3zEcToCSYu0n5PEuxoaHSyNwMphby8zi4awRJTMk/P7Z0ypQP20NK9MvB2rDJL
ytCJueXF+wHDtkmPlAqTUv0PvdhWa71r4oIlwwLjsPHLyKzV7NPFe39Kxunx9yr0HjARFaFmpRDf
IUcGFejxNHz2shSKmOe40mrfkB65jd5pYtRz1XVW1+u2xP2BfYkp865N4xg9ujZM41dmFgrV5S65
RtJHreOKRYbPSPYhLd5lGMKwE/YOsFMxLw8SfGN4Xz4m6un1TOxRpTGT8kPhJV5uyyR6w2cStiDa
WP49LFgwN5/wZiIgPsHmZDBS7raI5peQhi9ukFohW2cXiw5lYp2kEw8vY7vchv6oh5Vwuk/uVbdw
7NZf4Sn1Xw279p4uD5tSCS0noiC1/u1l3avtUrZ5XNbJg+LUdNx4OzEZ3UpQLgeVooFdjgkCyR14
hwCT/uSfGFH1zH0x2ib3USV4gbfFvCAOfWF06aE8voRXvuVn5NGDZ/fZvfZ5RneDb5PJbQEJGVHi
WWP2WGSTaBT3sROx8KJ+I0Ccj8LP/imM2F/7T87zdBtrAgaA/mowwjKCfWy9pHvvY73c+xizfHrx
t/yrvzA2+S+M+nBsh9Ho4tfJi/mtNWTki9eiMANm0y0CHih2vzCafoOZRqDyPCdJSzT7xqfwOUEC
F++ri1QGBGjQ6urjK3y4/ogR+fARmaatAiIUu8Bw+jowWtDAw77A4zwhAGRWJ8uDD6/tE3JbjL8r
FsQGM4GvaP6Jufk8paNXWBq/whTh6eUUWwApiaNxOPrM02SYDD8UkY9jSL8za8ctvhtMNrAInzEG
wBuDIebIiP/AWF1Bs3uAGXN/MeQNTBoK/FXjT+kwoT0k7K5z4RCIqKfjW0RGPtret+WVHoBmoD39
BKxrZRJlDNUbhI2icCunECtIPSMek+yGYGsoLKJwwfcnAIJPp/IMmUeMW74IsxN28wkZ7jxih6TM
lVDG9GoL5ZvCKCQcrpDNKqugulpo2LP5FwZbIXCEd32y/un7lCxR2VeBnZC+QlAr+M+WnUORhAS9
O+usty4Za+UBVakMEohKYyBH4OMgFRDmrQvsSBETnE3Kc8lygbYB4fw2B3lRFb4xUSCVNsGbx/PB
fMPWwLPfMJcwS1PYlsL1dEa+AlVqRJdt1mO+YWOCbfB8a0PFyOzAkea5XVpfKKSmVp2SMOYDxN6L
z3rJx695Pe5h6+bxLCeXBZSTUBNDsRtKCSe4lJ07KRjY26nDAhaJL8kEi/jVlRiF0wKAe3LJhT3I
NAKQB2VJlAFK6d/K+oYRKfGcXpLYye/34+PceSuKpoLx0kU8gy+dbU94xf6+5sL0uIWsKNkEM7E1
Q8Pm7rXWyiJlk5jsEpEMar558XPC0vOcXEJcayZFLWjAGw3GJM8niVsym5xJJ2tuP7uVQFJw+w30
gsxAfMKor/n9nY4Jy1i5biaTxvqxqACeWjD/f/XcmmkuaTYJEEdxCyGIkIri/IGdjGMPCshnplcA
YNEs8zU5kcgCW8ddJ8NNqHyhmuXqYkopJfE56wuAYyQQYBfOTMfvYNPgXmMZh+VRRp0Y9rGxh+nH
utt3+8VCerero4eV9R/WAyGrivsiNZmandRXOVeKmEmWH2+7EBadxFJNZWpnluCZYJ1jkupDldDb
Q4KbAN2AZAJ8UxmjgIxQYlNsAxCyPx4OhypnHlTch0Vw6NRpdJHsSE0YdMBnIx5KxfAGQhInsuuj
4zT52a/Km+Oq+HNe1TfR9L5abqJVvHqvPtO992ofvX1kJu19AEO61/RgS/+te1ccq/DZv1CiR3kk
bU06GXE1KtT0gyre8G1U9Ub1GsGOvIoNDK8OkOiqnLu60D3kvxB2UOBetitGLyUhJjtx3E3hweg3
i8Y9Nd5YjXwBLsdVx8tOzSa0GH6R4rzy+ugf/drrTLBrfwju13pn+Xb2DcSZGtSAFJgJKcKMXkxW
ie+ZRRADk/Xc6zn95ekvzIG6QtPqEPJWgEGh9QUx1r0GGMrXFqKQxPjjX2ZQRkyi2vd7fqc3VyEj
1WdEVQ3hPjvuQIBQaDP5Gsx7/m30ZDbmXxHDh+jGrDl7jj6Tz+RsEzDpPvsjkxUrPFiF9o6Ktd58
fjZm4Oehjpp8utWm8eyX95BuGa3fKkp+O+cvMYKM5AuAS3CQ+l9tFjwyJ+8QXlq1ZrzsX1spmaNG
UoWUrza4ElD4TWM+m/Exm4FC+CDqf/dWXpDl2vPe69KJMMnzr/LbXPISUKYExVteFSUGooqReebm
YohXrFJTXycAAXgHyBy1zOrFXF2o+WyZH5blphU3rWt0IIiaASMrW00sd+KvFf/C+8Ei4QjAychU
k2xWFzNrCfsFtXdE0GEyRz0R8sLIupJdzb95Y8nAaPoy4/yb0hI+E4K0DVR8Xmb694HMLDNeFIlT
kawSUxZZnltuwb1sC+7HLjtFh/icfaMsvkFZfMM99va9R0cHb9Mvbu1X59Fu+A1/+VNhgMOnRSXk
0VMnTlC5shjHUypiNCZCj3vHSOh1ep3OLDY6g5NJrxpzH2fITkZvVxWzJ6c+uzh3k0JeDwaZowE8
5wULCxFZqmi3S7hxjuYjaFhxjW+w3QHrkH8IiCTzmTqo+KBSkirHmS6JwIuzUT01kXmA73sUsnb2
3nmvxRFA1my4t/jaGe5wYPd6FDlTkZp5kcuIZy49CMcEzKxyEP/Gv8yGI+IBRnV2G50s6lPNu6+S
0czwPEhKqkMh+BsUKRp/XOqoNxu4Q3eouqdhwRysJtf81VUvoVD13wWSVqPJGNZ0GzEN48moa/ka
ewW/VOdpdfQqU+RbnfuwZJemDA3r3nvS5er2mg8nd490A+GVHyQ2bu2af1/d2p+/07gQnsZFoEys
Nbu9fd2zPIDZtgpUjqWj6O/1tMlIXDBj0Xj1q9VhekGxyjiQWdpBdcXvlATh71fM8vA83YOFCpEF
bsBwZb3RC2kX7tJ9X75I1hDk2JCC2BQ3+1VhwQtad7M5Ok+P08vLPE7P01pY79fCRnisXoITRFWU
g5Bu2o93mQ3dFkott79kaddG6dl8n02eG1xeNrj8vTenxHpvmtAZNRfRT32xnOxgJLpBETuq/I+n
M9tOVV2i8BM5BgqI3NILomIfbxwxMWBPI4o+/flK1z6DbVZ2ogbhb6pmzTkLvx6ssq1HCP2S/kp4
3MKQHJTHtou/04sk2zcSTqClhNnCeAZ3AcMJZ0DDeGLptQIxgDENsYtlDy18U8dwa8+G8/TIEKjF
gJwftjSgAC7Px9SByY41sVRkjnZKq5OJ1QDhCOZ2PX+D+0Wk9p80SrK1ZJPgZT580Rxwn2ROOwdU
plPZYSE8MChRbsNsYfzCmr3A8lhm8+6kMyHQ/H1NXyNHnaa44WzilK7Zx28dR0PMGn/z2W1G77Ix
lNtECnWExO4IPghu1094b/S8nXw+VCfEL2FVQseEsunBQpGwmQ5tEcxCfLFxi1DCuJucYL9V4TUC
WLSx8Y42w9Y4j8t4vzIxQiOaKzAL+FJKWoY9M+f1ZzKziceU4QWf7ruffr1gu5XsXzd6mpA6+Jfw
RYZktaeLxdVVR934MHgm5ck+g7ylTs7dUw5hhgiBN0K3sbqv8KW6reiPZiAXJ+TF0QCmEpWlp4VX
6an2e6V3Y4Hj+VRP39Z2DVsPz8GEcJZO5IHp+4LiJUu70EQ/UjUF9lCLkJOyCERueEB+5WDaYMFq
8zCgQvX+DbyN5cfTMf0vXLqRYpG/OenYRBTAJuEfqHgdvg/fz9VpIXNi8VxdS0f+ryRGCI+D40D8
Qeg8Swl4vBNRhkCNKmpT8GaXMgkkeYx9KDWWwSa4h/vBPcz+NsHLT/vdaXcq02MzleWUAmExuCwu
TBP5YRd90uA8uDMX+034Ym8kuaPnEyP8rUMVy5TaF56zEDSJx4WBcQXGucwQ/zGZJnKLaX2FlS7N
lRYik1tl4weMULAgrh7LxPejZ19RC8rV2vh33FAF2JKv0gVQ3rSc1d80xSNBlua44+NEhbMrUkHh
Sgg+jrJqNNvJNZArgGYDxxV4eEf/Fux8/C9E2caVZZawtpGWcYVZfOLKubmVU7EQ3d1sIiJ9+T+D
aqfE/58c4OX/LB8ebfx8xTMp4322GOqKGnacA0A6+wsLvtPwMqRqeRk+nRfhXxujAoZjhDv++2Aj
i1vJbdFdSUGWeqpKqEVQH/S8G2f1OacuoZ4c8jGo78tHGZwstkHZCp+enOTS3yF3S1DjQCNA1CZF
s+3eWlOK8RsPKgBuK0RBvONQrFjKQQ7qRENdCBXSYper3f07/B5+e38gEKexkGWEoi3E7X3wGOo0
DdUHQGjj6v24jA9f9DSD+vv4fmL5Srs0zTZX2W8Fc1pUwiU653wgfwoi5uowU1cV/chuAwWXUa3H
F9w4ZbnYd3BL1VfppFrILJE50vlD3+nnAyVUQlHhY4Vl0D4y/W7hEvHdrNIhZlgAqQNjevfEQaxn
b1zZdeulTqnVrwPE+f0qKAIdeZocPAkm6B2SwQ23OnmBPGhVjc1ZsayDFhX5ipaY18jEVow2APBV
nyHNvAewXTGrEcOanv85PrNXJKTPxXVCu+5ZORNa4V2oKrRAxCQEGtUCLkvOb878/jLO3/T+IwVf
EAlQtoxKIQRFmGwQ/lnvhBWXRkB9Fcx3ob8Jx1xI2eehSFxZhiEoiLazgfsh2ieSBfI75tonYpCh
JKkA4TSjV8bwJ3CX4P1KyZ0o6PJtvIMjBReHlq95Da4ObTcLul7bxc9ioBPj32xtcLOffTFnUN+y
zs+gozuULRoTETVt+lcoCkWMYoMJfk2OSGz2iYhrhMNkks6LrlvU4ZKLoysXAqqwyoRPJIS77gKc
BY4MncU8IeV9iliiJZI9D8zD3ZBI0pEcExJjpvYLGiHKIduOmJ+orNv0NHzb3okbHvsB7An5CU0+
fDF5ozDD8z4P+f/N/OaV3tWV33Yw0un6pz4WkRc6OsotheLpZ797cTn/iPCF7n6fCdFfvhMOjcg6
q+QjR2qsCSb70PctQUolo3vnS7i+yJWvkf5ppGQVDGzlvSJ+7o32vjc3+NbNGzsQMxxKoCiVKM8T
6YlKXx7CzDm6I4G6qMHBal2LwuQjJAIPwHPKby9FQtZARxb5GIMBKi+ghfSTFU2Z6HUo6fcp7mFQ
M5Q/INpYI5JSOg1eoId/NC1CDxaJlng4I0ReLQgRbt4CY4ctJXV2pTaccNFEPWLq8GIX9UbYKrQ2
Bfn0EVmNiGEpxwOcELUxHkUBKLqrA+QTKhS8VmQ9EgGI9gqkl7uNzNuXAS2ADbRrjKHELUCEzHen
ZLBT47gNTuwR4obUe2u22WNf3LUu9w7U0cMGKckGnzlMW4B/FolGnzpXX/wrJB2FMA7/KodKUvqS
1cr2LwNctzVP8+7fLV9SgOZb8+bDAyG5HNhdCMYkzoEiTxU3yY+xg+RhcpIf84fDmLbijGz6FXL1
5OeytDxxKUTNKi+QkUhcYbX71DwJd8QwRI4qgMz8cRARNxH8RFzCCLHHkrcXet9xItpzpJuIb3Ur
WkjeB20qiSRnFaxLDNwkhHjvayIGfVn961uh+VZ1C0FROKSQQfv02kGG8598WBAvuaeMNg65R/IQ
pRtV9IwhVCQ6lRGvtRVA5il3HK5YOZIJXjHZ9xC7rzaLjlh12LsdSab0K95NJnDWktNIkBY5VLqT
Pd7ITD567mDFMXY/8JAaiEYLD9U3NCpiOYSJgci8lIZOfEKOpusmA4a1hIEndOkMOjUrIXv+Cbbj
cSIU8pTTkIVPlr4OoJwoMmU9FD57Bbz3AGH6HHzQkXxYUYUjDgMn27v6DcaIzCakSoE4IsoMhBrA
r2DwYxbhVvMra+i82lFVa4FlAWiVPYvXVfMHZEesgMDWaMeOR7/0cmFFjw9T/tD0uvvMO2gp8FQk
0AJwFG2uTOuP3P0DISKP3wPcNKEsqwUxheYIm0oijsZu4bbVZW1BvtQXyT3WkhibTUnVFr9gFh+p
Lsi1FYmBDKNDvGjoi8MjyKw5zQ3ehlJPRyEpfnoSmqTjGtfryWGYL3LCww0hnTYyYqpeRtyWvEPP
7Xr1OWjnOqXINX5NmuQUlSeYg1TIRhjXFvjF0Ip4ltGg7zV5jruzJ8+6I1OmonqQ/zp4Vx1sTAMO
2xPHZqZP9Ek61ye3aB/v43yr0pIWUUSvf5xjnzUV6eFr+9oWu/aWFirJMbmMzjxo58ZAOgPh56JC
mwjT3DgisH8O7+Pewqsm3YW2oOs3x21W0zzMoKGbsP5FuSbaNVpncNBH1hJ2O02W3xQiPO9IrM0h
cjzuxzW+zlmm3odoND86RFl8P5NEttc9aTHpNw8MCxCUXulx2yUeFOeviSyuH1cbCaE/A42PI625
d3CPeEOadL5XTFl0L8wzsQ+U0zq/xQ4ywz5Cc6YUhmh7219q3PeuNRiS4YMozA/uPQadmIfhPHS/
xpq1FC8G2dzFGkoWMAkWeSJDRMzFLlAYza/UAdZ6o0UXX7ySeIP59/zrayneSiSawCESrzZuPYAQ
RXZuhu16sKkCBR+wqJ5tCIWvjrwO4P1pJS1HnMHqQFxfJWAy0Gd8PGcRomIHLBxSiU7yAUwb1ibG
puALYq9VLE9QNB9IOngTe87H+C4Z1Ac6HYHYCG5D+uzfoEeT348r8JrNSLAbYSse6XGWHMg79NJy
ofBlw80oG+5pyBAWg2O/Hep+O8QTv9/24Tz6NF0Tdsu6zXc51MTOzIBlmJJdRRuFdq0vX42F1KhN
lVHbb/v7/uVPG2kjMybfj4+D/aBTW/uBNm3NBfGV4X+K8mCsDtWhMsYYmin7AtolPbEhAgx7ThmM
YSDnW5nqjCf8AkRinsY/YsK479NXmFoquJzX+blAyKwcOdka/7qHR8ZkL9WEL43t38N7uPTNtRnL
IedCaSH+ZCxGnC2INZZD9/sJV9LKg+riKX09eTgDcEqJKlqsgIMiddr0HoK7iC/1JaDSmaPSOWDh
7vJsV5s9xvTtucVyleTaNBMVNaGLqIQV6P7ObWrv8T6enCFGZP3jTIaZYIsyxAT3OX+BGL4Rs6s3
v9nfof39jfGXfEixDpSHDKuWL7e26mfB+ZcHhV/rPFbwb7sN2+i/6EzjqvxLSuS+iPRq6+7fMVer
p1QiWcm89rxMcKV7255deRmdC0BVPwZiMA9chUeDj1/jYq6/ui0aVwH8ezoakaz8AZV4VrfLsB0/
RvcESzZ5Lx6prb5NyMRv7DNfctBsWVqhSroPC+/egFqT4FtcQ2A5OiW9dxfcbMmpuMOEOcFE4r+h
2PaVE3zOvnnFnwBpF6yzwA54RzH4k/cXtzhBze/DjgPz/RugIKh+5fs2Zy+f4onVYjm8cZTDFpUw
urrY19/i9xB0nMdMPksWfF/H53E5BEGtZorT+hPcUi7m5/qkiDTsEmBeoHn52Jr34s3FwVFuy4Ov
5/6xD4Km+7pfoEo0h0/vTErwZPLJ3WLyVZwdt46ZOaSLJZ+sg1lqNU7tb+4US4wkrWLwVzE7H2TE
dAPmPVVKHvAK3q6RiCVdwaDl2eJnGMrtvWI+h8GbXY2unkKHZcoL3slNQR5hzzmXUH6Kffz75J99
XNaQ/23uvmTiw0sRNevP55KLSIsZuxW2Qm4hObo8Q4qCf1N2RQJAO4rwkJ7r9pzF8hLOWRD57SeM
wyl7FUsdIBZljZjBiAhIDhx0P7UBaS3wca2F9eJXbrOqXEJTbHokXewmUmXEGAMIbfH7Z/aTE+BM
Ivvx2VrwGyB709pK4gN0z5YjG4hYJM2ksug4fwEwDluzIogtn1XKmSSprJrEf+EZR/K3w5XA/HJI
MdMYHfr3n/MfXEGagCQ1chuvk0iqW7i8yDah7YvfugSRd08sQp+2GIp9TvjtJvJ5s4WEsWwGv9Q4
+Pp73B6X5Mr280zQ0MJKsjOR1LmFweEhydxnQNc1/4HtJO7ubnfSG/awnqyC81ay49ZMbMElzT7x
rIuQs2Hpw9Gc3/z3x2PCQvzhaOEN3x2afDWhwW/YlFII8decL7l99MQN8pLIWMCekJndDWT4ilWm
zAx5bMg+ZXZ8Zvad+Q3IyUFBbfVcyTKl/DxhZzMCVV+WTDr8qna2yEvr9LT0WI/TgTy6HIrqPMa9
x+o1VPqX4BaWqUUnDBh87/9T+rc34vV5K/naAerMbT0pssndHLbi7DbIDRhBy2qltP9eYCx0kWtB
evR4k66Qwo8kvKz9XMOpeBplElK8R8DHcYIqsxxr/PglexcncNHkSyyL+owoVyrOBNFEJxLbfrwe
EJLyHdH90VUjMV8RL4o24QyBJKMM7esoo6qR0GttVf+w54yN4WSyneHpAmCJytcQvw3iWWuLJph/
aPXAV4qNVBDKKsK+xATCAFBpcI1ouT9Up2BMytLh3FmmFaBHOajVAN5Xg8NQDe/Ie/qymsgNkBJo
zmZyodfdBbCQ7/7aQIafi94ePkh/2DfVCZS8Zb7U6GCNRnFHi8lte1vtYHlT+H7sHqQIOUnGFR5G
ObqNKtqlSwlYqsc0LZR/OkADpAziS2ygNyEjAF+Q3F1QLUnvCxepcUgnmazfCujC6LY8ccoHPXDo
/yG+qebs42f/drR/xysQlJguig8OzcG/wEKdBGgorEM9s2gj499+sj6ZZlj+tDp2eySHOjKm50Wz
Oi/MqRIiLU7w5A0vXNch2h90QD1fUAwwdp9WpW+pPGQg1IJtdIQi7xI8TUSzkheLHcjeFf3qOW7Q
SaSJuKyj9CTyJD6Wo/uA1bbfYehB0NztY7hhuj3HElMPyVwkoJUc7nOQpwlKwUPEYIi9aCyXvxVd
IjpDnII4D2I+9hc4agAHCAyQe5Llva2tp6Q+pE+ijoGlgxM0CTDPkENwG7ElEGqF2M49uHg60l4J
/bKBFkv/h4rj7lXgbGL1fEdV399/Z1QRvrv/x81kArw4JJkTJIi+ku90T+rfYCCMT4brx0JKclzx
SjMBj0ZknRPT/pFU5Of2D+UiECYAfLCN6WSJK3a0Fd/64upLAzP7EphvxErlhaZ9WJpAEz93CzNi
sSwzwh5jXcqJd5dWbRRSKgZzhd4WScvbtucWyrogUWE7KRD4jTqj2jPWtUeQmLsFaZG8r9yNln1N
gP7O30pIq0mqCfkgHfZielkcJ6im0E7Au47hRpyDfNx4zy5tjWmdhsUdnhJ0oHI2C/o4o9PMXINq
JwQubJC5owBjrB9AAn8m2iagTLT/hrMfYveQf9Hnvll28W3Fk8xYqausDk/jJ9EciMrHQNpoO+kL
PIKB7m3i6k9ctgT7PA300Wkg35vTQ3+zpppBUw7ATpoNLM6LbtKaArzS7wGM7ImFOw1XMVdm+xNg
QzALaYDx9IE07NdUtapQGTbjHoKxr5Z3g1/XNwfXKIsr1DvZrg4q+R7w7hAbfXmcYjqJf9Eeg20m
RX8mG0n+3krEq1c2jwty8aPzR1sve66Wq73bauhdiQVBNtXQ/J7sjM4b0pNaWzxo+l2MNnD8vJMW
nm6LK/wlmLA/Gi5xjXXZh3AOytOijbiRwMDdf+nhTfcaYqK9pay4ld3Rl0Q8Nyxz2YOgTVmFB9HW
kUfHKcafUE2sEii9GLQIuc7IrInaCPxIZqZz2VeJBd55uGy210gb9qj2ygYqNV9yc1vniskDOwM2
7YetTx9hLxZtvLyixYJ1oRbVR8z2LaD55xDTcWlcNaYSQklEOwY0lNLB0KvFbfBBhcXyshuKI7kg
mFIgkdrHB2QVJIU1c0S3ZTJqJQvuwKFL1CE1vJqbmNTnozpG2vFBa4RPI0w3eOQCUteQtaQAoHas
am+fJ+fJkeMyy2mSNUsFKBUPdEQuT6vCjZTGHXSpF5xHtGuAwzgdICe4TAtsHSH7FByHUZpcY0jS
oxeWSBgdhWw8+FAIarjnK3wBC/YCCSpZHS28uebEuUSPpR0ayb6vjCE9ijws2Q8M/xS05xt7qHnP
AeWnr653GxYV+QpVJSb6E11zUMftwbkdKK1hj4UXLw9cHOEDx8i1DlDbBZdp00iLrhIlijyTbmDL
miGuvge6EG+uOK3jc0fBPITKQaRXAiI/361gpB1M1j//USDg7pAwrIs/zef/GFZ0Cbl7tMaL1Wm+
onv8qhWceHQLWtHyFoqf/0jxkylE8UKdSlmGBiTM064P6CfGwA87IqqVDPvv+3s4pxpoZ8RoAk1+
Em9QRVfqE1IfERN9WWGff1QbaaE7aABKZWdsWIzlkOJmFWYDGuoo6ycbntoXC1WZoO9Ufi5DlfZf
Dv1jQJGISXk+dczB7QdxRaAg6+Ki5OyVcsjnZr9ddfwOW+OBwqx8Ldz9onApO/L2NN8hG4LcwiEG
5x9oleh3JBboSSCT5QTr6miZWDu/4tfo4N/il860alE7ocLm690vDU6VMK3gVq1qiE01ZTYptd2I
AY3kxtotnstycKpkWghO3iGphJqEn8NHUNNyBmPogBY3FHbU3yuhQYs72PKMbNidvw7IOYRUPWhF
tICWqs+7eoC8mKAC/IL6EK1kCZb/cyYP/p4BFV94E1cCjg7Pws1i9YZxeabQnZy44583brkClJOf
F3/mFPo77h3nhSyyCg4eUhKT2yRHRuVzPzkPWeAOY7GvveKyJIUlCRmkNCxGA7hpQMOmXCu+FDJY
z3SvW9MCxkq7loqG/Jd94nWllkfPNi0sKbKbo/2Q+gZ16PqvR09q6UvdTUzUE7Y5pY42NOgTQ0sr
iudveL3n4zHiM7m7NF6EdnwYv8/owMlJu9P95AjSgJFGybnL/kL1DUT+0JEKOP/RrGa/pYPQs8M1
PJn+Jjk8l2bh91B+Xn47V/cRdUFbVptnn5fJMIWmQ5ncVqGBcCJa/4y5eB7rqOuuY2XyagWIra9H
rKmJYkC6Bk2x21CiLazL7rArtq1fdfzQvBS4hyWUZjs4uI+vdEC7LZswxxOMWnQTln+Hl20mBPMg
MY1bRmVEO+k4Xdc7wp9lBS5rACqjWdLww7bpW9Z1NFbqnEbN53kdXxMd4DmHpouA1OmsaXyJZoZe
3rpzw5XnYL127QfdWKHPQkVxm8pF9oSUMF2ftgbgNO8J+9J0c5oeIqTOo9aLYP+wJLWgG0EL/pvh
pMdBZxO30eQigaMbNrTnpV7Wbs4ppWF3mCMmT38Pmptp7gYDMrywKSYTj+T2/RGVQDPcS24x0Rj1
23WOcp+2baotAih2MenDDWt/ov2Ju4P4gUFgGUoNfV1NxPoBU4OBVB9ffalMinFH7rWWn6rT29ks
UiMoo/oVgYhbAQowo6/yX53apEHlNB+9ILhSWHj/Z+S0bMYZRNuhB0PShUTKROEFAZdIQTRT+Zcc
l6/yl0HNf8hSYARDAlYwvHl81xxSPd74rZ/RG3pBbq6xEIiqXRn3KEF2xjohXYvm5iDC1s9y8GFA
0lWChtO488CdorJBFoZDj/wr0K0xoavKzgS2671/Ir8VxFZsy+QQw1iw+uodNBOikm15NQVM7KxL
Jz68PPY5Kb58rHbpB5b0zuNMAeUUnPNA9VGwTkE6WdhOCY2v3mkvaTRlaJ1CtM5Xll0eRUD3Ko4n
LcNUGt4DHrB5vimnP3zWVNr8UCfFxvxFoL2WvodYZopbvfx5NgAW7o2d7Ta2LOBVUJHoIEjCoafr
KiTzxgAaEYv28U8W70sbeaedr+T7hsD1R4vFMYoWsuF/5S3Z6cgV1zFNjfqQwIXzzIn4muUvB7BZ
7/byBb5KSbPtS435R6MzOV8MKhaFo8dokHmkJJ3WuO2/ElmyuRWXaDOgyd/7RgjaLt6GKng3Rj4E
CPKQYlGuOMhGiY2FkDzHmyhsZ/hI5l6q+hjxDHBh6OJNgWk2vlyWd5sim0VIbBSsdKgXz0KJroSt
3DsOoS0iMGk5uzFhRNdaQpUhlwXZAjjqeahx/QaYsUzqo53O1I37Sh6FcwT57A5gF7aA+EAyRw1t
pkCZ+MmjA8/2TMHSaRq3M77nfoln5ckxKfv41mZ0WqAp348hs90Wp5fdga2C6ChScTFa8zeuvw1Q
HWg1mhi/V9DID+Zw9XPHtRCD0IeFWiJUgWFA7NLfmhWEWCd398jI2wYNW7A5w1NhDyd79KIvLJ3u
yCtHM1/cZY99RBkaSRod0iYFAw82hXNZmNUkTf0DheeNKONfVKhp/khd5lWzS576JwxmkOBf7AOZ
jKuTXVGmP6C3Rr5FJa/pwEA6Gu6TRsq5ZdKHnj6Qar91IP3GylHiOujjxGBP0Otseq+HzzSEktuA
bzf+CTMSp4zqr+5vt/Ow8q3pmnDTgwYuHmMvgl2kUPxBXJ7dxzwB3SVNQyH9FtRO7kv6kW3szsHV
2+6F7eR6dBCl3qNz2u99cYme9/hQuDTRPNNtY4pavHP1ysp+UBWoKZBrFb9wj/wO0DVuM+nvMftP
SqEu2zVan9cebpDgAWl6NEAfwevbpCHZQcTLiFF13d8/grzw74qF6+UDs8U2pfCaunHPyorw1o3v
pncYUR9U7147evYGWge7S3VZ8JPllfJoB8D7GLGf5LhpUhOnHXjQjpLr0RcS/hxtgNmGlnNOMo/S
Fg38Avj5jN4XzpgQ9B9HR3PxdoTOyOugn6N3ws6pwFud52VG/Gxjh4KDB9T/Cz3Yx0BCOtn8MdSo
mjKLehRpaQNefWt2TaVeKF3dfolfgxFfAWX9dEDmnGIq1GK92zxs9L85C/cIQXrrHDODDCYlXRAy
yrd37Dqq5QPNgN+07FcEDnNOKQ2D06xP+JbArk+6h4cIpVFr309/DDiN8b3BI+kib3zeVdWDClkL
zy5Jw/8lyu4RUzGxIdUnR1pRGS5uarM3qeSdSN/fxqUfR12xMRXz5yMzzen2sT+gBncPev17lOG8
IdgY1TjKtrK2gMz7lGBZbSZFFu7XFeK0uNidOvjLjAufAVdc7fYyTeT+Bdf4VvqvZfsaVLCJsdId
H6acNFewhCWE/wHNVGOlmCP41aw2VeMRGn0KkzrbxeMRKB1vm+H+peBg4BW0+mKxSuqcHFvFJUxa
BQpXE2s/Nlx8RFhhiCpYRG7uuS8Q/HPV2DdXFGSAL6yDRCGPHWOAiWEj80cwRepG2aUedRlPpEFT
/lzKKveEbxE+4ezgAGy+QPMomvJhWER7mAXLGkqWxdNyj/q1sT2vSfakil6huafKckXO6Ko9q3ha
xwVtBPE1lUQNWvjfZdEbGdSiLqMbRjYAMRiqHaPrGv0YWzw9Xnf1XGxxtyhPOJWaN2QG0ucHDo5Y
2IJPHsMtshGF5Qpgh8WcrbR2UKX0OKs0NLeMLW4BZ17NRZeP8QH2StH2ijrtxH3LRdKikVtxUha5
I/YjEfhHjADEZBCEkEp6WNhVc1zXkOMTCTUwnFsOZgxXBgyZ6btZPQ5Q0D4np/GD6jkmZqIpEk9C
/Jj7iF4Gl2EH8hOs5YEJK/kyNEIYyJSM6sHTyyb78XGseZfhcVz1e53ouGckb6wb2MzsHNStKbZK
0lYQUjoAGKdJjcLBW2DKddX5gEhtu3HOfEFjssOHrdlKN6nNDAyUDmwKVUrsJvMwxZlt3AE+yS2s
PpTfn92YrmzBKXqMT5irGC4PaEGsAWdcZeBc0CS3h/MFJho3VprtIwuqTkSDw+uA4Wdu7CNaCA3D
YDWosuCYzFhctvk5yUdVQ7aLg1JUjjLKhpgI452A4ZVlbvsJz0LPsyaGM6CjM8ifOjflhM2hXPl2
pFLJvGBvsGZgiS4KvSw3xN+qxM0k2HHRxAf+JPwKPUBvxJi9WHfuoasuc29idPA35Pk4HWHpL+QL
2g/wtlReTCwGNReJYmOVLaYudxuHnRr04IyHo0YMrGAVJK9SI0S0Ctg4L11jEcEGz+vbEX/mRkAV
NdMO8gfyOf2rJN/dPtztJjTZqE56/7irW8ENehth+LLytwdH2z3mG+awT7BaIQG3dcVCiMRnAjDB
DNJbp0zofMpfgJOCGIn1mAA2bHtnMQpesgiC4uP1owb36WWE7YXKwMQwAqfKkuUDyscZvAUbJgdy
G/5r3ICE+IZWkx2WHbgqzMYiZCPFLHjLpxgfQxMfjyOIauZteYv7eNfVLP5OZvcIsLHbcLXGHgHZ
+Bjs4brAnVsWnBes9D7Xjr97Y1Wu1vhW8nl4Aq2rGyJKWCusc5S7fHOpwdDT3DbpVMLHqSD2sGqC
WL762EzdWUKBW2lWgj4TFwCqD5prUmPCUUFsmltLxFw+P9fccooDB7JLmBUj/DLOYtIhCxGUG35f
sh2FeZvygu5hDMIQYZvCkwYD5JwPwJ9fnxw2kuVlysTlTOGC+YJhEuRNr/ZaLeAsvTBHg//2GMo1
5lqTR5Cbudw72hSQsmEegpkpirBj9Jyb1NplDVgduA6Xyl9fphdWIsZfy94xcfhOQcG/5pce5lBH
GFFqIJeX/ZrrgegUVRkrVO1zVSMIULRHCNo4f4jlx/Dwk63wnEAwsWYvD1vcL4OBpbn7EN8SVJ3X
hNGICpZ7YvCnDqxgJrOEtZefdBq+xZUQL0p2L+5AiBxP7/qYE5bhMWAoM/hR+bKhaG7wkpYz6DiB
pX7uYxUDELljsLQ5IdRz3gQFq+Fpu8/T+czPLnR9plY/czDHRhBXpAy/vYtim/UYK2ns3FhAuWmI
yx2liW9Tgfx1xjjUmArfWJj9kGKwc4CMB6UQJt/j5R9pl8cQP4YIuWFxYDkvuw5CaT44z2LYj/YU
YAzw3zW8cR97h6CDpSJzABQN7wAZJjLEVeZ3se7uYH1Fe2odHbtfxQyIsvIxywBYZE1Hswx+wdTB
EhU+4kwkfKlu4fUBpPt18Ho7uTbFmivuGlEb9wrsZGA9eRiEU7+Lj642J3jC6BAmorWFNEk7H1qp
e3zy57DGIgzvrBwLXkYqUtSv18V657Vi4dEOGgoidmd+fcZyxmJOhuz2fbWot0UyH2bYZsyOEWWJ
n+yHW8nkBGsSLjbya+SPzB55ARpePgPzj9oOElzea34fw2jzurQTLTDFlM8vExHEHwIgghyG3pEw
G+tyinlb5o1YZ8KycrmoKTemmfLB2e64EWyizLl6cuIMdeA/OFZMCPmDn+lrepcuZteszj9ssJiI
0YFkxepVY+q7487cf6kQNtMLffWk70n5xQW8MVFzu604lcJOWwN2c89hMI4hlcT8NXJ29NB4o5bI
XRxmND56hn3FikE8THiDJ7VubuAroomA6pdftxuReYCA+H16UGUpIRBqgA6wSrcZNXSKMCnvEDTe
cLsI2jSPYH68YOSkaMnGBxCw27y3uL4STINY95iU/n3MHWw5OI+8/+0uVBgqkABg+ToK3lMwDQYg
HIAHvTb8s97kQdOG2e1eYlKUeseToxu/isZy1hltrtNezxhqZ/ip/P5pdH2DTETr9r7ud0LnC38T
5fI+adVVXzHtNACVQI5N9HbJhg999ioA8R9w8gAvoHg2m9Gxh/zh0DkmGm0nOgx9No4CmXXpbbSz
o58yv62GzY1f7qG2vOC83UNoGvq3ApIKGtp1i3SeUwi/IqxxET6eicyXCzDXE5zGF+6qhTi+GJE4
20TGnTVe3GdiFOCw+mUUMAYRMqcy/V9YYHCvGUgaXmBnt1RZLR+VBd6NufgIiPCm2iyD0AuDVtRl
tGk0ESjnKSRi7F82w0oZlCI1JwkclPhonH90nBn6OizbVuOULzeDQ8Q2qeI10AF+cluI/e7cDNo6
4kwYSV5CP8uWr3+ffLA+PmmaYfvY35w9dU9xrWS3vbHrIlpRsZoqimDz/D1wUW+4OB9Lv1OGpRk1
7cn1SlxN/7en1dPmZlaxztqK0W8Z9mF4LpM9TKNWIyaSja0C+JpBDzkhmpvUhcJoxkUfW7vzFz0F
yS3ti9tbdgKtDTCoROY4C9vgFhHGEV3IyN5hnY5qynIskziXechJ+bZLRltFBm5T2OnYWPkL1Aw+
gLfSqMZyNLxtm+C2Nel68PU4jG/b+/a2JZwz8AjatViVyEnxsaXhDbiWu/na3ACrOmNAAhvJmvq0
1L/HzQUnUDrO/hbg5KZxBzAroiIISnh3zqq7V8ly/Zca3V9h6xFrKdCndW9otfCrNfyR1OqSneax
QYUDF0UYBGw4poB/6kr5614jCNWMQRrkdXAuLelX1wkxkdDSGFz4+9K/9uzToJPkq0ey+TZm7d/m
S1lrCL5XFUTt0C36nABhvW7d/GpjXVvea+N+1cTukrXam9HwsQdtGZm0nFVn5cs+dfxmYf69vpFY
2WirHnsXs74MFwCn3dj5yd1sm92jBSvN0fbe+becFATwXfve8c5YVd2szVDTR4eoU6yev1rtSDLT
kNrs3U49Iic7rvnfCqOuqUrdWPxYcDQmDFkaEOrmWKjx6+Oa0nWTVHYPjkhQwkLBp/sWKrXlg7X0
cGfKkysDJY+fXusZdCFiY24GDm44+g8p98H8LupvepI8wbKtW4fyYhrg5UH8Jq4qtEjpuRpx4cHW
3QzEmzoH1ckHpSnmmUG7Tvozo7MziS8ZUF3v0g6ulBaDu99jRT0uXt2o1nfnZ3Ldh3iKPUiAAVw3
pANdt8ta/7LLAXIYamril0o7QNFKiGbiOqEpGt6f0ogAmFS+IQzC/dTfU7Sn4wpJIC6bmErzEGNR
YbpWkE3x6XQpyGFkDul0SnD46ZCOxzUpSz/7UTMLe+JF/suqDQDA0vATX/oVFuv9OymwOVhjOIqn
jfO29GSzrofsBRUCfBIuLnSX08ANgKADwVxGxpaeh4+hAWsbfA8zRU4HDrjCPrc/+eXUYCN9+yGZ
3jXBjH2tIn3B1RBagtgcY9aLO9AAQ9dmW1LgcdEiFYiKKJFroahGNn8XJLDIu45oB5KLMrx+H7kU
NacI4WSyMYih60AVr1GFNYCq6W8HuiA9ARbYK/d2tV8ePHYtuv0RxEkQS1ZzhKTIR/WId9lT+IHE
Mls6YivkGRKf6lrQXpJuIaa6bBu9v38H6z32cAJgMVViVy/xAKcZNGVHeuz0Ms72jBISPRBA/pyF
Q9xXj6FgPik7f8slsyVGXuLtoGFNSsOVqEQP1gfLoiKpgIoknQMOijGDuDmQSkZdlBxj7WGnqQ15
Jj6NZnumR7Dpn5O+3mEnQRdN2aZHFIQKDv8sqXneqY4A2jFtGQzAT+zGQQOA5YBSGVEn7Rdpn2/z
4yib9vqGW2O2jVgE/b5/ZC3vEJ/is+hxtRkfapChz/MJzRSVEFZCZ4mD4TA7e9PxytIdsQG1NTs9
W5uF1mWrwBo992qJQM6Tww8UJzijjAs8/9ekml94Q7FvFRKhov0fv8jTofZQqaC1UZ+hifdxL5ox
emMcMYqYz8LHrNaFD26oZ54Genf1sGU8jFQuHsnxK2ljz6Q49/YP0TsxDEmAeonvPZq+EfuY+MVL
UkIz0t6YQLRIWDMEOMMsghxOcidJG+oEJHLMlKIsmbDTfbPHYq8SXHM+T50UbwM41HBn3EGIB9kc
v+hAMt4HeHEpi6tpG2a/pYIWYDiHoRxFj2mD9uxgP3GsS0F2vPOMfHQTM9r58L3Uav2YfPvNHbxG
QBa9avx6TDONiiasKvyg4dnkVwtjLzzhnjHgZp6zZVsU86S7CGHIN+tAeQ8xDDtnSa8eIK0yV5d0
genYpQ7ye6TCzThF+NJtML477vLjFyKP1naDsxW281PscjazkmKKNCe6lD4GX17R2OlavRbWafoe
tRFgBBoHMkJcpx7kDQ98HJITrND5/jSEplI9RspzdtejY4szwq5OQnemlvPgMilON8Nb1GmDYgkZ
niAPxxzmPU45DSiWe2gJAgFKswa7N6ISck7FpKnnGedH8yEMT5hKSJ2wmfLzAqNE55xJuyQS10fQ
UP+vpiCiQCA4dvZM+DIJmb15915L7E6OQFGNdRsdavLgugmu57FuxPjznXsR/jM1awXO5SrJp+7W
PSQtbRpftDv8sBiysusrfn7RBpvztCrGYED09NAuroEHFpQQp7s4wIemSrwgQWJdAf86Fe5Gc9iI
ZAZD7yUuO9kdtOV726QBBWvMOMtD08CjrRXU+OkDznYjxsZ+lsNc/B9NZ7bcqLZs0S8iAgQIeKVX
39qy/EJIsk0jQIgevv4Oap8b+xxHRbksS7BYK3PmbKSlhj1JdUeInlxwMCsRBw1WidU5zl6rmCUk
/kFun2P153TNIsaoGrkwl7yzcixLl2J+VEL4Meo+Yp2TT8UIcgX6mQqrjuwCPmcHQPy2BYhCXM4c
Uz+Gh58p8QuGrbA47xK3GGhmE4/rFCV/tTNAjoRVBNaMB/Hq5SiGLfyUWLcOgGEgZoX//Kp+sn1H
pfTX6hiwYzOQb8cU08FtfXjSZnBE1Om+qS0htqofRhEZrsaUcqgSU53x9jYnlWodfKXhAShZrJct
tWZqBcYG3gfMDCQuwrferdLnMpG8tIaG/H6fJ73/4ChAY5SWxLAQ95L40JtltrDMoxxvKOSIT17J
TC2gc4j70QN7tWBSp5kzEtdGySMtHwLc8gHDRv/J1lswjMg+iudZBVkLl92VPef1JV7VAfNDa6jt
RMaxZSi+R4YoFRONgl2PDg8eD+UMgSS/ItROO6S1YGCd2j0UlcYxniZmxPOvbD8OH624g2pdYiFk
LOrRCeg7Wi8WT4loJeWxUJZ5tRcYSjT2DPLIoidXXqWZwMCVTSwHIrPmIlx2scWHJD4V5V7DDDly
ZqrDLGo2s7WZJ22oMXuOhHWHLy6HfbJTEDCdSv0SiRgQ2XFsV6NrvFbia6eggTTMXGX1rwN/gFT2
F6qOVMLFmZ/UyV3KfuFwJuNtayt77WWX2APni1hyS/hQuleDD8Argx+D6027SOb7J0C6YKkfDVgy
0tKacfZ5rt/5VwEDSSQKDYQuhPs+LokqjkWLuvLKffbNJaTiqr55gF/FmsdX6fggK/aiTt1mipk1
NlXgU+WAbqH6+RokyyW2vE2mOnOEMxLu/DAMmmTB4LA8J19AAMR74XaNensr6X6eYcaY+zJUD6uJ
elPU2dSpYxgmPgfvpTJ18hPQ7NYWeAvoOi41w6TXjRE4hk481R1mPslB6UzxytPJHIURhrQKP+QC
b71NVHolfDwcF03d6/5I1vqhCFEOCfwE6DSzrYR9C3Cum6hWVjiGth4YidZmD5rQuCqTAHRkqp0u
Q46wxk4wCJ4MoSlyT7N/3coL2+H4B6+Pdli2H8nTCwubEO9Bc99oYOHZ3UPGCl9zEnkHB0Jh94cF
Pog1PTz7faXxAJrY7r/TZdksW+qoTjbH8TQXtpnscZqXyKznbgvK0eKebb8TyJLvc4jYhunmByqy
6qHOoDL5ou5FrDp8j5avB24cRu/I00lgqnC0vBEe81fBpFC1ZNrfzkrAgRGMdqAcJEEJJyYQVz7j
HHo4J2zsVriBYIPWu3m+k9CjSKxY6xU4YrLJAJ7wz0CzQUnLCchQY27NoLcPvgTnQJbMAZ/ul+LJ
IR6sFUUx/qfP2uoutbRqlA0nK5lhbELLHAKVbNkJ5gCF1RWWcRYB2S/zbUr5d5HRb/jNzPDLhoCl
2eRB8ORgblNAVQXDs8nE9UfXp3bLjTMMx0Ke3velKAvvxf4eRq1DeepzEV94iNciulNxW753bVzZ
Xeq3T1gNVAUiUJLiMwzpdKfFBsNwOQUxBWsxZNbdCm1Zs5XSTQwG93QMHcNfd9aCA3sSvjJ3DMcZ
zLbY+Va7pFoxni3u5Lp7AlpiJhycNrN6cAS4qrNLSxWdNTtJO8zrabo8VNAiAatQWvVwZCkLX3bq
Gb4qrtT8I0Neym8QV6PAvnjs5oeiPZRkeQEwoKPS3VzDpRPxkZ+3/lz2Q8l6s+HF7gxIsV6lxTpu
t2W3mbf7MVwE6KjBmDp3BhcrAHnhDTghGIonYYfc+917mRPvEmGZ7SS9g/mU8LR12OYUUbqt1H5F
sY0myBoZzyD0mXlGZusRhapNt6wwN0j5lNTvmKc682qlMrKa3cQEzo2p/iggOEf1Chu1IjSZuTr7
8yp/hDv13E5b9abf1Srs1de9dgV5yma4pE8X6T9OTJFZImd72/TVgwXRqwydmXh9/8lsWUu4vS8T
xl8Fly6Nbi36YYZSsYV/3xuiKThASm6juu7vk78qvBAdA2x3RCf/WuXCsqYnlTxddRtsmjMuNhU/
t39hJH4cbIJu1fUrlbZd94WMI4MFu9AKrNxcDjDvq03Ws3GRvjc5ZHDdqhF2Ie+rj7Gwz0u/7Fav
fNWWYNxunPg1YDBRIt1KQBUdOPy9GjskYsTPS1B8ajNTH62kstPeDcJFC/T0VLfxN+PNAIhB5ZZy
D3WweLcEZ31/tIMlwGZVnfccRvNCLBY95ITeHd8uQZRuyQyOQChtRUHTi4u02OZQQbYSQRC9nahO
l3s9dRTRWoYVUyGEWJ1D/8aumf+NaLupD5i18FxDzILSDbWydwB9XywW4rlLWjkrmjs8W3ihM7LH
nz57uRpqIaRetPqsDQIAqKfZXmF35NaIHPE9bXa8LPNcnmPy2GBXJ6Wd0MK8bQOqTg1B2laQx1Pa
kJG2FZ+rgKZIwvt1vGmMhDRPDtgMiXPj7fta4Kngl6/vBDdFhEF4dhc+01ZB9ZhcGsx2iXjs3DfR
COCHEI2gFONjS4YcCx/2Xuyqb4+v9Oah1RYOrBKDOHYQYUzBIoJK3ExfNJrfok5HJyS6Ruro8MUJ
EYH+lTlB6bQaxr1OTusL/RwXOsGezQmra0kSwOWbCbWMJxm+n1xF5O5gCR8hOCJ4L71bZ6GRSSDC
WRLnnglIJhlWCs4DtIivCaIFGHmjK9JEj06OpHaAAMI95bgF0TNO6tzJBicI2JcWpepgl1qjpgaY
h3hBjOPccmmoaLNx1I7p/3Gu57COOQJgdbqEChbQj2rw0oVRsw0q6xZ/JE6fgsepHdwe75lsxUot
0QUMuJ47YQ7nzcInQ5Oo2Bg7OKwDkdYAgKhYtijLfqQzAzAacUANsAYam+kdcP8XEx+hBR3hflv4
4I3U298jJ2ldnRLdjRhXzF/rECZm5GM/jQe7Ot+I9S7qd2q0eyczOyH975mNay3RPPWp2ZEMQRdT
68oFk61y3gcZBc4cXOOF1wyNr0z40htn5R12xbj//FQHdO8+IxExXdEVRF9hT0opDV3mM6iK1syN
Cfh4McJheBATiSkytaPXodTBlX9Bn8Mw7ZshbdAd2F3ZmKZFD6KoC74WQpfiu6jZ6BGxwSczgR9G
0oaVr9Mg0lJo0EAlhU8WWMF5cKBUzlF/A/Zk9gccBObdIo/d8rWXNHi3XQkguYyLQyFx4mWLXpxI
SgHdZqN7c1oYYymALgfUZgVMGFIR/PAAMtHArMY48hdry/5HvOF1lHUT+PioSd1h0gY5Vfea54kp
zGurFefWMDPQZPi67GnnlH04AKtlEHSMMaPbRu8rPFaIpKyJTHHF16V8s4awYMFFq4Q2+lXI1vyb
f9Bh/jlAgsYsEWaVw6sIJwkW6ujPNxz5gwnVOmnOqqw7UtV6h2Crl6jQlOdGPCoAe5VV/w6nYZ3f
4GPl3Gsqji516xt+Ugbw0VJYKMfxVDlqaPOLX3OofnweXKcBA8m3yWcorKQBNjHjBDb/xKrDJUjX
AHFqj5knPp9ONdJjb2or3mVkE9AfwCObnA6HGsKygfbEB+i21GtcYq5uKtiLh27ffjEA6DhRKOZH
JyMGh60zdAy40WhcNefJZvPyc6JsILcUyJtWxctVOcN6N2J433gqudfiQisXBfIFNBLMkcDqkVBi
HVFYDL4oAnGel1GbkVBE/8cnmSoGi7bOABd7ccy6EHAHYqNUj7MQWqskWxpGZ4yGcZkHvkqtuHTh
EusMJncv4MjO5lbD+BkBBUjH7LkIxlUvtmN+kJVFTpgDREQhGQPL3LxfyVp/y8BNMGjlVAKG0CFK
1u8VpZxohIo9hBisKfqxpNLSIHBVYkglw17RRfjr1PNlrwROHL2t+YRUMxQam3FvNLTKzXtYV0lj
GykTIkG5KVG8LAVlOddwXM4xB3tWTqd/JvXcbJna1JpG9FSxzorBfechI0UVirKI3aRkpB+5LN6z
+YvTVALHaMivJKyX4ml4yLhvrgWFtEXmTl2HfpY+QmoDeugau28EzOJHHtFSvUCbVqOM+BEJe93f
kN/G8p8qwq17IluViCyV44McpCjglzDhcFkmmCPCXhnwK3X+cb0ml36OP+lMRzK+FkyOOdcD8JNg
wGF+ysfiTfC9cg7pgT/2ayiU5fD74slid2STI24bksEPQ/gstYePOXsVptT2i/ksDf5d0CbEHUeZ
aSoP6+4xTjsMPS2xg8zw/jU5uYVqElM62Il0Rbrd3+eMLCS0XOBX2a73yg4vxb6w9k95PadsY7J1
y9C4HqLRUlUW0brOHYY+BReroSlgsdtP5GOH8nN05o+MGhFm4+ekzeSMgrSyFLAH+tAOLQziGN4X
vbwKqxUmACKmyO0Sp4EpmdHdz6+tvBiXMavSig8kFeamtMo++iOJijOfivrVEp7+AUeR0rlf8Y4j
VGzyJlI2BM706d847BJh37iAMHpq5eM3A7Oavc3PxlN5kz/xQa0Qa2ZWda5+qPBTa1hz7JrJFmGq
HW0VtNU8sfT3L0ZM+REPzXlh44WIu+ebT7yKumM5t1/74jg6aUsCExrqiIoB9tzyWfv6Y+7SvLoV
GMYtfS64APNV+JMGWyZQKOAi64E94oNNujab9SPApo5LuHxrPsu5gj9vXNTJEbHByeC9quSjrDSE
O624WNngppk9hwZkp9tHdq6xASknxbcaAARseiKnFFd4u7UTrmHoZ54RXWQ8Wd44f3ojJjJzinh2
EH/RSdDCJOwtINDYjyf5LRnUbpckT+YG07L535ceJ3CTlqb6zTziJvj/lAJg0jmYI0Yi/Tnp/wjX
2kkgtMAVVXQC3iXdnpSba1+dnskPUUR4LdMg8dThTtTYhAvJAbQmm/yhGhaBlV9YhMz3t7pygsQk
zTfCHeZYMn4Ov4zEGU43PPP4ZLRW8sMhlmLqQeor0HSKlQjWeSBVhlvDH8de1myJhgdS0JyMjAJR
OkRAK4ofC2cRt9AnpECz92bqQqSfoZ3IaE01D2DjeXpRzrBlrbrdXFsGlkKQisOX1Ou7RYCt+oKg
GcKpHHoF/BMCMnq8l3EYYJaG6sK4jiABhjujB+Stm43/Uvzg+HTTTeIkGH8EcA+cGNmasI4aQN7F
+7WcwQMh5xKuCFEp8V6SJ+Fdme1mw6JBE88pqO9q/Ky0xXvYCW/VfCJIEhi70wUuOkhDNcZmjITV
XXhUd21/eW7ZQRk6IzMjSgADEEelMnByeT37ZGoQrmid6i8aSSDnpWHsmszjSKYnpF3kgBdWCZHR
HItvT/zuYFFQTDgRSCpqysjRD7jIfVIbstzjaXA9w/+JmQjwMT0EyCQcrGksQUzQ7Lf/ISklZxo2
kz1GD1NZ00yzfin/yrWNzrSfcgOK2tMkfeFNlaTu5DvvPP6Vq9PbWFPoy6WXIqQrhAbIeGKoka8K
/yiC0tEwZQtdWVlTiOZX4VLsst/Azv3uir0blM1iPeV0xhBWiKghQ/w83ECHwW7k0haxKphR/Vlc
hvAmndqvnJf/k+g4hGUpf7Zuve6/mE5VTK4qhwuApQrTRooQup0prZRROYVfiEH4QoVHQgtKTMv0
UBBayNaWuhPnF16Mao+ti8EQT80vz5F85/07o5zi7+poxhVQJ9lDRDoyCACdbH77O5+Rh1+EJiDX
qEHsknc9U8AyTXikLx2qLa/DkyI5fJ8rQfwRQUzPFXEjs2P1q2mm4SrL7kgBN9McnlQdrJ8YL96s
ru3fb6y6oZ69p6hyzhreYIt9uJMC2CCkQT4IyzRctnMG1qQ1G4zuPnNYccCiHQuB3jjhf3vUSIwi
TIC+hs2fJpZiERNz1ABTYBEckQCw9xMrc+bmxZ3Lw1s4vY4MEowLwBsCneaD365iBxNMusUrtvaR
AffIBY9EdZTZImAXqWri4gV7onaCwclqxFXQchBmISGiu9J8Fuf7JpyQ/Rje7HMau1mUVdW9/E03
AEu6nxzlz9mlfChLHqZGs8G82gVrloul7XgDzZYZFR+OnBT5CThuioKDxElfwpwCcp9897cQ+yuk
axYnKPW6DKTg6Dfcy9FVdpBkqu/nQJgFj89JuzCkEbQl+5M049gn6IR+lS6JyQnn8bBlzsApXeCc
T2Or+JBz8vQ8iy0azzB0q3yJeJN5qeTM0b6zWgD+4NicGVkBVWrExfY/bKH6bUqv+YTgxsV7fQdX
GkGI0B/tmSqTx5ILKGPEyeHmUMTMs+mrcNIAkqiySabkhLxzm0YsIjRGtSCjdFtie8MYD6di5Ufs
ru37AXKK91z3h48tWcKLAIkuHOb+5ylu4Mwo94JkUSbTAJkyAxen2eS03SiEQnQAUORr0XzMBP/R
36MdzwZh4phEM5mjiYbpAr3WZ+nRTLFAhdDNLwg/6P+fT4fyBuzAyKzZLZhMuwBkgXKnsArOXnp6
0gIBu5bkFCgor5gBjeZkQwggTDgoE8HsVs08wmkpjLg2YIw8fARFQH/Q7ffmX+1jOBw2zJAkcoIs
DG2hOE8noqvgx2NRoaJvekoLKOY8z+Dr5rRswUk5axbzPw0EhE1Ph5dHVQywXHhy6z2jyxN25JwE
P0wH+F2HCN/jMzsKsFm0kQg/Jmmc/kY5T1Ik5l8mCdTYGzzXtFjUtggTktADFZW558jiiFVyNSSg
y+dnv0MaVsEihAqnfwor+VF80fHkpNYRfEeYFTTImLm1aKrdlgVXbbPK7XQ+CZUjixmnGA8a+psY
N3zk7mTe/KMZsO64p0VsN3j24LUG0WC0NH49zwjxnsh0DvEtFpwZekK2x6g/oREMvvliFJtagRBs
kTGl1TZIy2DdWVnR2UXxge01MhZmjcTFnyaxAaZ0NJPwlAn6TDz4NDFUc07DCQK2AhQ9+8mT/EKj
hbhP8F5XvMNzSEGD+RDFfZKawrALFxg7S38pFMvDmwIqtxtXEBEAKsaf0H62kOpB05+2BGayYWU9
DXIU3dmNjRR9inzhsiSP+L/FA7WwbV1BQcZhs65QhiAwgXpCwUzi3/ALdDtV5b+wBjrC63FeYDZo
LKLIe936asEeiPEvgbL4nqqoSmXcWW+C5if1FxSv7oNnGLzAkPbv2sVnkak9gNIcl+fQh0mxAhGD
SkEgPOyOyYARDM+LmXmMfmA3ZD2ujK16VNDeIgVj3xS+sAR4aY5x6RQ7f9lvY6lANWtchgsQ1PLl
DL2lnWMwPadzgBM5bmXMVtzkVoEmPqJPFTaoatHxI659ujin5LnfNP6oXQtjqvWZZAvfIwoCOBkz
u4CFFOcXkoGZKW51gfkTIoMFnDq8eck2CemqbEh38FlnX3VHBC5wWctpRWnDdJxwMCANwqWxLmdm
hk8SWaCYOWSQgCUvukvyIvoTWWMrZhKcGhoh8q3Lkcbx48GX1hMb7I3nFcZxeeWkCKZwpllIxLV4
S4dVKyyT6+t7TKwC5RxwVuPq2B6pzCHMTpjAk4ndEDn0SyrKK6+/A8vD7WbjYre0EDz2d4X5LuZ/
63RPkKv/b75LfgoFK+6Uj2JRxM5ktCO7LU5zgktuFvgeHXLooBzoPtJrgKsRjAg0W0fGVNjlFjID
auhPLED4C6rfQrP/x7HYlf77QwM/++D0DjkD5taDzWaqFr6bEa1IuCzu0rCImUAcjCOrFLGKzbQO
XpqJy4RKNcT6CQ9tvIMiYtwh5BPSqXA7ZVO6c8yEYK58nNZKsSTRNx27IOMdjcBtM8Z76mhUPjtX
uR5rIEkiQ2HPTlUMpV7yW7G1wFYgJ93ih7TBhQ2YLpD8wJs0N8xT5kyYUreDut4zU5E6K/gNt09x
JyMMLCbec7k3vqTKC55eOklGxRhDC9wrszWbf+pyTUdYKxDZn8T2US0Ip5YInMRUigtyWLySGydW
t1BbKV+HmTfGx/6rxDTo57mk7sFxGfuxdQslvrXgT0ykLI+3CLAyfMZb4HLagY6ANNKFKHLYdYod
Xp4YpMXwEzaivBRpaqeIWaAQM+gXM5ig+SU8yqi9cwoQS/kjFnC4VTcGNmjC4C+B79KfzBiX7Tlc
9PaIgpqIt6PSHoHHG0uD8EJbB0FKpjmEhnnDQJIFNmkNoCdoRwDJ4aE8gOPOjA7Jj+dii7Bf9vpO
DLx3iwVbTq4cFeiZ8Atu0k/H7MxLb9Var2jmBcyf/tLkIIhkiOGWjZRZswd8fooz0hgGDMNOHjZP
bZKx0Le44TSXm2uMnqGysmibn4IdEkYo4b14DGRY6j/SGhNMuwllMzC8iOWTZbzzQ4VNU3QFuh+R
QqL4QsyuuO+nGwTATkgMP8cZrj0KNoImHiWAfyg6bgp6CIVab6TwwOwBtWVz5aj6ZEKyaRCZZ3Z/
NI7VNb23K/XekixoxTMfMJWjD+dS9ljOJSK4ptIZwjUyDUjQ5w7oCVEPggWY8sMnNxtV/DXagzzm
CxYOv7L4Iel78d5gqJytgCJxHT/0GsQr2Fj0PeLfGx9Jjup2BQAgbNK5WTr6Xl2FpUWY8zewWYf8
k6jPPcA7gsF/dUD3j4q04Te0+3CpHqlMQGqD6xNzODJ4qoPyRzYJZzjNFI4WtLsYl0LewbAUinLi
8r7i22vA54GeJHaBOdB/mC022XLtjAbsGyfOnXnusQqSdK2t6juPOgrOCtMLjeJiNsFD6JtfEM8o
SQjbYlo+AcNsUENnUTUZx/RP8EoHkEpFVZn5xmMCyZ/pKgRP+eI557Kyxm48kdk32z+Ac/Pd/PLM
TVmykSldDOf9UeG4B3klPRzL2nxvHkwa+noLyswRo7dkeyIj87AugF6Hl0rk4PUD+P3Jky5IJIRg
UEs5yTYQQCLsv97bf7eowgCaT/a8EY9IIzVdliNMxuaT1oHnkeh2h8qpSx1DvWmXOP7lKQOqhAaE
2wSsyguwlcLIlB6HQncnbPno+JE6PRbId1F2wHlQ1n9jCiYcKmN6XCZIRfWQRjYM55g8meC80edr
ra/DQ3FSPmkuGe9zl7Hp+yTWY5X4ww/skcGG6JnilWhTjCSwJn4bDKf8sFvUsBhBgRF4yLaC0w8A
PMybhyx6AdR1aJAPLbUBlrbBA9t81sf/o1nvxByuCHFR9jatE6BnzS1K5xPU5pry+JQgUpj+Ca2D
pLspckNatVO8eTy9yWEIFpQ3nflwGFHGNMeKPK5uS6oS/MqcZgNCottthn87K6QfZBU++95vcm2I
I7TYA6eKDQj1glXPmmC5+W/zXe8RtlVbsESqerQvaKwHyZ9/qmvOHo7G8iJeCbFOL1ReBZ1a69As
8oGQUAK1BDCKqJBM8bfih2EMLeJt9RkshQvDdwLMjvWZvzigcdrSOL8YKtA7c7kwlr/WP8RXzj8p
pbfRVfjKfApa8WasGJ8Jd1qY4UZBATXrVp/VNfyxpp6y9NhMNQvmGfSTuF1EJKsgE9DtZNug6otW
odUs5rv57nmut90CIx9rsgWZTOSys/IVnhsC0vUzatP1CM0XLfVn81Pt06WyKvnpBIEqmnHFsmCc
Qv8EpMdcBImCiUxQ92X4UF77K7IWLvIVfyHgHhD/3xxn4N6aXxp2dw9DBo+y3H+f+1t2fp7bG3R0
/QtYk2RyYM/43H6yKim0GG1SD5DBw4dch/vZFJmyLD0ow+22IHRzVW7mWzQB77t2jTEzka01I0Lc
N/e9l50SX9nNYfTwkyADGVGe3Nwt889RdTUYZKhdiAfIrF4HOzPJATZGM4wxOsoW7AvgT3i35Z/w
oeTSDc9kspD4aIDm6FavupRpTK8A8lWzKClW7Qro5/peAtKgX4TCJBx4keGruhoO5qjMbx/SUvBg
BzgqwQ+Lij0AKwqmNczUuN9gPgt5m/uT+rFfGtaUctNak40AfSwy+th6TH+Y/oL8BkBIGS+/yg1Z
ZfjdTXb2zzlCReQro/krsAnyZOpAiLQiPsHmhCZ6yox0KVtBkelTIVUWMHbz+y+/uPjBNdFDwY4a
K/hJ7rPzS1vM8VvWT0FMGtL0+Wah/RbASD3j7bbL+WmQ9xEPRqNa73QiGMLOgTFBcPGSWlVBsRwu
h56xMElFdhLYpKtP2esUooE1SpaKR9SdH1dwAIoWrfskqQb0buoqcLNbvb+lyxMhnEZ3hoKMUwNz
JNQd7Jo4FreLKZFjcn5BZgOBMp4qCCyMCit5DIiZETJGp2BfnOa/yq/4K604mng4sTPqA4t5ynDt
DwxJqkcdQbCiNChv8Q8mANwT9QDizlzWK9CXwodL7fov2eqcBdmTackHTVKh/YvCgdNIcwgEUK5D
A7RY2ipEELTr/ExIJQ407TmEGdniYpfuU5QpnDO9Hf1QKRIki7wIVz6AVlxkOmby+ImeO5jZx4zs
rRW6PdQUW5pvPhcpmpNskU1cpgtGX/4R/9IEZG9IptXmnC3L3RScuBtJRchA8bQLHSI7tji/VK97
nDrvQxKMDHYMU4rTU0jMYadekmLRMoHXrWp6PhflTlAXzegl4rSPTLN5yPUYAXew43Ub3kPhpeoS
IUGN3Q1asm84h2FkT3FBMp6o67icromMLM1l1UCYMYD0NoyCyRESjhKnwS/RfvVOZrIETBRMTF11
4o7O/wrgpIB5jVkiwMKcS3Uzh/L4uR/FI6TmV9PY1FQC2fQvsTPfr3UJns5xK6vfKka1QMTP1Zj1
X+jrVfWGPHr8VZrvaSn1DPvlO1AoEHYEG1A+6dBbg+tC/teFoevqGFQm3okUNH2J1AFjcKoqC2H/
L4P95We7RnRmK7diFywiDDlMzNEByQbnrq4C7z61PQw3odODsU/83ffHkYvtgj/w/PncAg5H7cgV
9FDywOgFn8OyG6t1Wl1Ok9k/Ch8c4NY85ygbJ2nfhl7FMzNrxMbPQWpl0XijQg0wKMDqwEdbEe0y
YofZCMhFOqcIDV8fk0H9EYmjTzvIETjnoIM6gsuS4uVnRL47hWpysvJOXc1vsK7KtlTvjsH3sfvi
hbMt8ZRIIaJTZOGfAsCNWk/H3QLRAi4Ix8gtd9jrWJwG6ykGp/yCnAiYSwG5nm/Co/YQ8DoSTJW3
yCZE9AYyfUssTeSlSFVHcxfhvYU464DufKly3zuHEHhM2PAI9UVY+chScODjQuFzljnxEVG1l/kc
4SDFuERgbo7ScRntU9wCzriC+Ohs2Bm5vrwdpo1ujpEASYlsYOwKB+w6uG6SnZxhXmzJUgR7Ns6D
A7rNX1Nlrlpe4Q6zz64mXJaBGAPhx2gHiYePBDLmHosF+c5gBeeBlyXeQh+q4iTZH5At7zN8CKTF
LDRLhvi4GSE3SYXly+9dYCcVmyHqP69zMN38kh86vIVPYz37jj+pyK/zD/xEHOE8EO4w7oBZlwUb
74RkoJYVHuWP9gWhuEG6Um0rr16jZqX4qH9mH7wbLCH12+uAVSbP/yTyi/YEqxw6w1Ld/IoQmZ12
j3Gl2S8aB4dOPO5Ai3wqI2vkYpMmznS+csY95l0IcyYIFV94Au2uGXTNSe98I2NqxXDUN1YFtoak
giGjbGeA0uceVVPn9lPD6BF2im6ZAgpbE5sejehA3k+N3lMlgmt0haO4ZB+CtgF1eA1sRUEuQQTH
0BPfTu4KguhxBRoNkBYjuM9ZTDmpESQlLSVmYlwLrO2JvZx/Gpfho+LniEiF4LJ4fWA1AhYGKYxC
UZ9ox1GNCheHYgvkkFUP1lK4wGTrwn6dgi0mvla7oLFEbklqKGYZE1HRzihbadifX4VmBrAgC5Pa
9MnIkLHppc1MqeW4MpH9o2NmjFIGbrGAhW6hyWRAPMguLATjklZ+OCNciMVecgwP78CMio0caUCA
j4GtSqCA0LS7cBJWA+3nXmk+O6ayzFY3w8vG9NHDP82B2ipPcyzFjtbqfnYMO/jC1gs0Y0oDYmCa
ebTzECzAEDPgI92KrgreIabyh53xgjaCIVP+BZFP+BF193WfbZWNCmfORazFLIabROViw4z+414+
V/kp/lbXLw8R4QmTBq4/M/WPGSZd2p7BesPmFZ2KU4QZ3k69Y6xmziLK4fhHmw6e4WesDUAHZC/v
9C07zavzJANRolJIh1DP2DTV/LcXjMgLxPAnHJksqi1a1jzydGhrvZhcRxEGXNNt8wav1zRJrF4U
SOKBjtzDj+hjH6YdXiDk4nULhoukkEXUo/BtsUiHm6xYr/fuyaxDt4tlcZDZTo/9rv96wrCF7Aou
yZi5xam+343GhsZrjqNc+5XkHwVTsfC7Y3FPrv1/6iLBqe8I+vSGeQae3/q5tssTToRX5FRzOpPi
FCuLCDhbXFS432LEiXCQxh67smiaggHIBaiBsgj0WNwVdMlFT7G0E/HE5Nwe43BtQLaWaGzfkK8H
VhDyhvfiCofO/Bd+5Tjbf87sk82/joX/v/zT63WbbrfJtrMnR3HJmr41ua1Hx+nrf3/u/uc3TtrY
v+/Jy/KTPhxX+ulfZIvpJ6/r6W+umre+rqdABCg3WzTmnwR2rrsvVJneFJRAt7WbMvKQ8v5LRZos
X6mA7WA3+5rM4YjsZYo/OZq/eZXJYppaOFvMiAekSP5nnV7z7fwzuYVneilntPA14b/J7R4nj9NA
jzl8zXlrWOSBIzwXVXFWBFdSbmoNg1cB+1+WSIbwr6vAGmvZnYckHD/oQ/qsWjXR8p0gVtHxXARz
a5FoSbasgROk8Wf8g1BgiOzo+Dwbna1J3rvyI64fflMywNLMl0Tgi400/5LG77eEL4PIZoT9ZcnU
JIYrr8cQ3xZw54h2QzZL6EH9V/5JZEP6Snyc74KTepC8+U7fxQthM8UhBEC8/0shyNbznbBhO4oY
58Ft8NE1LOL1ZAcGpCybyuIMe5FN6ulhzauaCp4Q8dVA7TuxDNMt6oEDn+a5rogJt5TTZTxUj+bR
PUZ8e19fOncQ4dy6mTx11W8KciwfTUAgelhY8//+e8zB7iGET7Zj5oOWgb0TLbmThFdJP1X6Eg89
DBkeClNpzPkwqFI/DZV0AUIJbcMR97Vf3v/ZEDlmcdGoDyb/oXjSDjgwBYi8w1uZTXxOmENxmV0h
7OIgjlpDv6Lj6Nh5ygbhmKztFYidQ+CRjuo9p4VFid5zVhcOEZTyoVi9Jg/nS3s3juq2ZsBaUQ0R
Io3xFS5jxDWNF/kecyTRP5UsF8XDyczGX5xXws6OTJIAegdeqxgHgnGsBP4k8Ofp+0rOF9TSDlIb
uiWgLG2rbimXMoV/GWDRtlV+JsOMYPHWHP0sH3O696nd1agT2L9rAiFqVyYM6QVGv2oMqwt4KUbT
UGUxUaNTBtqDJp9xTwv/v//EYuLzz37cgnTr2U/IWIGCYsoBm0KwoaLxtWX3xJvPcBSi9UIv9Ib9
g54uX2FghWEfZ6AC54TcwSnrijs4vYJyFn+4glvMwBY9QYzYskMcapfDY4ZuGPkTDz1vmSfpucDg
0pvCeDvsk+Qlz9uuIvywYbjTOuqfQn7BdjuF5UhO4rOJ0iSXJJdMzqOkuk7WsaCD/g1yxglL2eVh
toJy7afO3+njv4yGmT9btZvT3x/2odYyIgBqynLNdh2vM6Ucn/5mfEVsToeOR9yixMGUaAHR/Dvx
SuiwZ6u5m9nNDhzKnN9j1a83SOtIWo2cmkgL0cyXbzJio2W6nEKoEvMAuwdw3wZw4sPiPrZ7q746
KdHlFNv1DG9hM1qVRGKMv6P4kaaOmn/Um8g8PW3eNKEwMrkK2Q6AyCytYPWyeUf//cop/gXSgQ1F
ZYSk52hIRg2YeU5syzjt6+7cB9bzSusDpwFn+1/o1YxXEafPJDsn/Fi20ydcftSW/3EiReEvMU/L
7JE7DvY7VrQKVnzuZXv8+NB9Mjy6heQISJrND14gX27/5cbiHGMub/X3wGfg1fn8/AL8VVZLjJ3f
brPzQQW4AmP/z/IfKjIBHRgEmEyH/4+lM1tOFYvC8BNRpYAMt8yIOM83VgYFRARBBXz6/nZOV7pP
EmPUIOy91r/+wasXvMaauJtgVdmZ022SfW0/+Lomzms8Fu8JWQquSNngbYhE8EDm4SMt8m+v4wGU
ytWFhnks8JjM4cdYSqcuelMrJ+FgEPy9y9yJl2v/C+kILplTY0At70h2Eg/C3y38drO/sIKKt/Py
hgIUw9HhTciwdrzZK/678uaKMwBMmkPW83h3+1dEJ+BtbSce96UY5fbACexgcXVFyMgvrtbiTLtz
OP/SxgCaogF4j827m3kr22k5Zyvc/Fape9nLvNzCGUMG503ifx5PDZTzEw0bXeYBP3COGfG+vF7Y
aPyUSfffqc8xtcZEBBve17S2vuiNwxFBZytQfjCxyuKyEAkLzCVIWhAfaLkd+B14W9cWESBfH1J+
RheJt3DbWWy6msUdOSldttiKBz+IixIvLfbpf3u1yKdMp674BOIl0s5H43xdWVkhRH4MIvzVzzm0
XGZrZBDZMGf5hGKGa3di+rvD3zafh1936gGdmELxYS4m4ps3j1qG2g9WXRDnxBZ9APeasAV7He4M
4l9G/+StNw7Qt6dgkSg+Q9ISqkCxV+OXyPO9PNJQQ5npsLgTKgMPON1iFv7ClXyrYuJh3S+1241P
DEyCPORpcaRuvd1u3jpfX7BwXPXH9KsvIokovHhksAN/ohBOtEunwuVRYxM9QJ2bzPkWbNuZGHRy
L0fgWLo9R3btnILR8QdLzQE5CYgSXBw/fRWI7DRh+cUHbFcHTKECfVoTmdXBX6Nqxco18zQsEq5O
t5AxOBPFDdw7vGpJkd8xBifTqhQD7dJHO5svqHst0fdijgf2R0dsPuLqMTawthAy8Xjd2A7+Uw8M
vgip4g+DOxW1BZij15bfar/4lOzkWPNvPxWGM7jBjAKgwJzmHAFPgC9sRGsPnoN5jsiuwNIGm55h
RIoFSZDcE1+ADxmFHYGExYZZNUasOSEGWemd1bWwckVWwc7JkPfLhJqIP6bJ0ZL867Kafim26WtU
5pyQ0ynWCPaXWNe7KQf2UKKZckVUSDvbsILAQxM+vBcRW3kbj91mlpgsWO70s2EVd9gVrHqhn1He
cB29fjeJHaqOgtI/4PlsSD/Dry7+bGQnZ4CguL14XFbnH8ELPY4gH6b+laWGnApQDdhEjCTmlMPl
4Up4hLil86GAYRkvwgXhme0H69eM9YvvRHSr4ppjzTtZk4P99YLWubqMXeELyjcju6MHgCWzvC7v
y8cvEy7qY8IkSTwhe4cMG1iI/AHM8NeTLw2+59+3ZHNF7CJ40U5y5pSzr5ajpHANIiMlM2eazalb
uVF4YzOj5WpsJvAEqVtFtJz4EOjr05r/iIp1cruILEoI3GzRnPn8EMs4Rzi45tjq8jaxRbFxPzkn
ge4OwsjxaZ3Pzc8PlYLYy9FqOXmsTJ/BD+I4fiwKlsaTQ6oAzQJ0GLLIbnCbREoYmdQntCG/b/Mw
fCP5m8L00Glima/Ws7eQkNAE4R4lIuBuqxuJeleafBi7+NPC9dH9J9EhEE4ZWIjgtAd+agy5hEkk
T9ts8iPeDav8+BQtOGwk4GDxP64BaAuRxyVwA1gHPzhQ0qwXMTxWmHy0jwrGpOBs5MrE8CyAmXgR
mEDRztBUh2jGHxaVYhGTEUj7LrzJwG0B9AUR+jRPjhUVjq8s091gby5xvSUgeOgrCxafrofRMKRu
ocwNG2BDnAxIlOdhMLk5zUQhjmoZd3sj7D5BP/qRcjUo0HwNxw3rAvl89MiAjk1QbW84qCInwrEQ
hiawBLloGEqOe5JxHtpPV0bvQSBi7hkKJI+rQx/6QQfw2Na5Zg0YhV9fyLfXw0HYakulcHopfoKf
UMhRMTGWeO1bI+A3GFG8wqFCnXHt7YxNeeCMxaYntlEE43bGFij2OBx06lWr4K/kakVI2AVY2diB
zmgT2YotsrDRd3ILhCj1Jc+wUWPbt32PqKKbifgiZvGzl625wiZdsRZ6+PSG4bYFcuT7lXqMFCHv
gFjxCGpgRBcQKWgX2CD4tZPDQ4NPSy5mRKor2F/tCHdmxcJFjqc5fZkBGIk78I0FGj7FumC9hb+9
sn4RXrGVPMaDwBNXnrkHJH3ZW30i+3torABfLyvS3L0+qSHr4M6LtfPL3g9nRYT5/fR3K/uoXiHN
IoPjGQv+0Ju94HeEp/J2+0uRjc6Dp7IGFDQPjkYLmIi5AnfnjviU554T8RL464IebJC785fyF/An
Qi7mcaAquL+E3B+Mv2PxBItVyaURYVCjH2p1+xGgjLdPU2K0nEeg/+JkLFmEajgoXSmG0MiRutRy
fNA+Wot0M5qLPA7IU/ZCnTaYRie8gYEUJh6lDAZO2OSfyGoiJ+oa91YfoOGdw1bk7xApVdzHJ5/D
uZ6lQxs0uwuP7BrTV7QQVddpedGdhc59fs2QWECCsXRC0P4882e/nCnzky1yPtIN1hh/pRMZ7pdm
JzmX32Qm0goTam1UiuFCclbJrPJ5YLRN7MDxyU1giPFKqIKwMNtUwmKbJ6h88cpyLxNFUsaXIhvh
76voyimq7kTmK3RFp45F0Uh95F7/jxb5VwmKem9gJXtOcS7rGWe1T+6hdY1PS8nJZ5e7u+lXCjmP
VOrkUMgeFjAssn9Vq7fh/D+5TfQ5PM9pZcsNvEj/WbqQzUoT9aT/IgWbKIboMZjLwP8yPG9XXMY4
+POAVJb5Kr1HnS3i1Rsvs30huj8F//5FE84KK0ZiNND+kDzDU/A3uWGpmXf2j+/vGtpE4p7EYj0I
RUq7cqS78078b9Imnm+IP/Ft6ZHnwrVCKzwutSC9kNk5hdqHxE1u/eyJsSY8PfvZ23m1eOwNQM0b
LbtDPiH8ccQqNBJzDFE/OHLtjdMXXatyIjWUBeMFKodooy3s55fsdVtpEA5e4+vjrDZ4GoFzzMHU
2jWSiPTmDLSjiYfoDqW1uUZwnJ8iQVmHuaLOb0+E6YGKS3g26aFeQDy2Orb4jquthsUZiStV9hMI
YyM7UULt/Zut1KXCG1FiuuXkmCslIUKoB4Owxn7TBuXsxOTOMY5Ex+Thl+YprmH65RvPuUhvIFfb
+FSVcwOGppBvI9k4yOasQIIWPvYiB2jov0wIoKGYU8KBjLNJ5f4AQIx5ryb3YOgXe1SYUGCzbw2j
8Ek/XMEok387em4MWxFiJ8Q0YpADXBtKlExTeVUmLnNYVv8ZLh7klKkVBCWXGWMVQZQfjdE8JYKe
kz/wQ+MvYy4GN8GGzEgKGPFPnwiY0AFt8N9E1v5lu2PuAY8KuFXAw4D++N/BZnhHeSxN38Ebf6A8
zuMn6MaTocBfxpQNd7t+49/7Vmfv3aeHcJDS08xO+IKr78NwaOMum4KgljHO2IHxe/827eVMsr6Z
0eDgd3OWZ6hLouhLQUn+pU8x9NtgArUSXv0YcUSnuTBmZg7EAIMkajZRIsyI2oWbRyQPUJEARcoz
8KLfWVjaiqRocmBi4VctyI0PfDNkt+gW0N8+GT9af6Ih4GwCNz4q4ib2woY/Fpt8Jj98El+K5wZA
53txFMLw3y1kqnLE+CGTY3EvcYw68QK4AToFX8OU4HZQFCzpO+Gz/u82YJ2/o2p1HHbx6/++T5k9
/T0mwxYfSsVJMFMpsR+bez8R6bB+sjDwmLcyAsdK5xn5MEhPIXTkE1MWG8qyMWdo7MK6NzgSiNC/
E0zsIcR6EtUzb9uA8TYhOcyiMSwuztkGdnRiSVPNWVq+aU/mlr/8sfh6mZO/jG9KPAR98sUf900l
bIfrpXjBwiPgQyujzoDbSKcxrVwgiCl8GHAUMLcpReYJpd6+Mf3bNA+hz7bUKl8C0h/fli+S4Cm9
vwAJKPD2XPk6DNUxnAVTcs9j/Ot+X0xdllzl5FLCkrjdHQVZ15z1lMP8y+2ld53yS09f4ilnue5v
DIDd0jWYz07zfc3MiWbaKCju5Wk5Cu7HZpVhJoiZhenVVBn34wDLIJjYnYWBiZIG98W7hQIP/Rio
CqsNvKsg3zBgtatgEEgAnvHLoFwK7pBSSgGts5Xx0eEgx9Lu3uJ8xUpx6+x81uDkARhLmYit3Fh9
uJgQIIJeKefsx2T+ZT3j2xEqhzXlYLmH3fh6C+ulbPwAxuZEDamy88yE3/+1GJdvSvsmJirg3KC9
nmvfAzoyyOq0pCuFEgK3SEu/ih3tpdjgCykgCFtnsNqIEgtQ6XJZLIJgNR2vyHUIViuqLY0L1Tci
UAIfHhqlFCJ5JoTwD93W1WeLDMwHD1lOLKvecHy9PsD+TGKsjKTpfBs5Fag+onNS3IDrdpnpbcC2
aFRAdAAGNg9PtEeeHAB3cdJ99eGTjRXpG8NuxvUM07btrHC+kEo/vbeItLF4g1+v8RM4v7x5r58h
VnZW+3N6hEOUfhck60PEr3QSun2eA1mSzaG79yhHpXd4fms4M4K5fopQ0b3bd5V65tcV6GFigo61
GCU496v9wzx7hHsbluAQDSiDWxeWOFcXLQWj8Q80TBcrc+QxgxvFVD57mgsMaPX5YIQdTBND1MZn
10IyzoSUrAgiEh/jjM+ftYrgHcUQ52W5NE282XjYNWGuSPE/0b8MPS5nNPpc6SkBAkQO3JcpLLX3
+wLNT1NWXNPwuTLZY02i/cYN62QzrYeNsWtQizmnCULT6BlxVarUT5RnHrzeHbYnCbgs6vU6wsf7
hFUTaRSQIQCkDua0Y1OcDpdQAQ3S6Cuf8Rz7BAENBciILlw3c8zU5x/dVpixITnfcEBvZNF9atB0
ZAHgAYNDIglOMOZE3N9YDcJi6Jyw1bp8MCZBV+alF9hS6UWF5sShSdflj5a5eg//d3kbLE6Tu8Tu
C31n/ulm2CxshyPskRxgDV3HvcIGBEqgAkPCxsmACSczoIPhtU97RD6cCPW0PmSS/d7lkNvQxBrR
I50ajcPV3d2dQTqFZoXf0KHAFpU0635V/BbqFnXl6CLqI8nFa4hlqhrEUFBwfBqAmxKbx/D5JqAb
+w2h6HoNNDKbdFIhgERShpWetOE0Y3U07Xs363GiwMv6zna+yPSw7oNyn2NSe6DQMnZsvzXceua4
7BPQP5BB97axGvnKNTBO4+rygEGA7zMtHShzAb/MRpWpuEM7w/343MGJl+0n+wWsK0D7zlLKJRv0
CLthkFyYPCscluTv1mCK1xLRA1VkW3jDHuCuMKySWjZ3RvgUwsWgVvjCERNQIadbwebAe4UsJA+E
ApT7kjD/6g2/Y93qXeMRViiDhw2abbhFyvNLwYyoHy05skr+Iw/xNEqoJObNiTrexJUF6SAviEWA
8pRsXXYcIp5Ft4Yz5lKZPzh3cVTd6WxQX6Nk/X5iLWPxMIztwAr3fDqlX1dkR7JTvK1d1oQF+wLU
FewUyhlzwhZ0AVa7CQXkthtV0561Uv7zCV1vDvkcp5vRBwCPHWAA/mDighkY2lb6jDmG3cY4rYfm
hFWdop3LF+xb85FWs1ZXf0sWfqNsIAYesfi3EzUQs7obzELS4MWBA0tFr5+snuqqKfbS1cd7RmJc
R6H4Ybn1kUeOyknOgQqfxTdvywt7mvd8sEs0P0M5gClxGeI9ynpcISXCzLTXeYc+hstazbsLyvPu
wrvdxdp3DWUEbA5IHxzKG0wYBNf4ZZzZMKrF+4jTyHsK73v7IXjl5fd1mH5x1VDi3/tZhQcvkym0
zzGXLHMWsrmdHH872dJjLnwu/3Y+imH0MveaGSs8i9fVTjGdurKfWBMw8j3AOgVUgA8FN74G5D3D
R9BJYFzyD0DaGcoNOaqg6hXDfF+5LVocP3YowIhHwdqxQN9VwSaAZa/yEE7TCYH4R2Klssi0UGGj
3X4g06IA1zknKLtGEZofBbYGDle4iaKMkyIeiJoQVsGbrVj5Qp9V4kXdHJUrHGdeyClfF8POLUgf
6x/gthjh9W6aUuBJdmLgxeY8gGbITcQUlFYU8S96H/p0KHyCRQN3jLIjrDuvohsZIuJTbtHndPXk
57FTcANKS39E7a7ipagqBhKsOio6NoUOvx6q/48EKT/nPlfvaR5PnO0Pob9GzPVpgvY+WD3fpvPA
FK1+EuLWfY36SdEcB4/jrUzDbMBGxGG5Xg+PxwR+Mf4TL2neqb9DlatAQjenIJzAR0uRBrE6PNTm
xkgWd2lhPI9olnU8EG4dsu2Cxl3jZMnYYaamsi0fW2EOVLI5dEj1dU4q7c1wvfM13KyVFCatpi7K
E7B0iUXZY12dNiO0V1cclXUDOfYww9MH3TWaYOGMogCfk/9Um0hUFi/Vq5MltlgPwA74kRA/G7cE
WVG94gIvXvWF0gjrFIABoroxAiKHcsY/N/Dqa5BfsEn+Tc8En/R2u8DuCWlH2U50y3Q6eces85kR
hbf4TS6kjQ6x/6T/byAjg7ljMXLDyEaYDreQUU6IwjTmNjv6NHlqTk6u+Yo11W8JUQWrJooiUmlC
Cc9W/UHpSChQMAETsrzlCfyUkut8NyBTcqmz54HTYsR6t09LSB7Nd88JpME0OZHbuSE0OsX5EQ1r
SGHTnpxKjmQKG0i+4FlV2FYB3Xl9ZPO5uh8gPpgP+GYgor4fRwzwtRkAmNNneEfjBKCGIzbb5UMJ
KhK+MKJroQ70QYHByrBj6uxlAMo36wFzUbGfZCFuy6XGrAMDwrPR2RCnFZRk+N3q3/Joepvd/9wz
mbUrWKrQDEOAKXxaNLoy/F4pPFeKMG95bQySSAAmMWNVvnNCT7QxXB584wRLn0gURI9s2Y5IBobA
tJdwqf9MkIqSqSLEcZB8bHxlvSwSibmvL9WnR1oMJ48tnGzc8F9f+OGTzKn56Z6sV9jXzKwjElzn
qUeYK4TqhhrdQ/HzDCFfV+/x62NdK6v+JZ0CUhm1XBFoH78CA4+HBgb36PsySuNNgpKI5RV0tPcx
rgEAp0a6rSuWhAj1QHZ8tQcOSEogd4u9TTi4/j4+PjxFpuUmlfwqVdw0cYhpOEDtzvuDAaU9wn40
AQgWkioYiOigb79JZLAEfOlVAEm8gEvcLhvTRoLbQ3UvuKjV7eMW6KafZ3GGv3KJvNnZe/FR8AGL
ju64k6mVB3b627CRLyuoNDAAj0NP2TtEnKF8MOxii6sgaLI2RpeFd8weZdF1Q3br4jfYXqLLJVis
mNIFi4XmRiNrO7JI49zuoyjaH2O+ih9uzL+lFen8JAb3W6wWiRME0Urcp7DAIflvz1eYVDlRYUWR
DG54D9mXKcIoy1lmFYvMtl6IQpz8u7V/Id94HTmXuxbgrmOKszsRo2mO7HwnT1+lw6sTH4B4EmJ0
mKH2LW7honMy4/oJ4IPVFLyrJjCWmWFJ82SFhYFK0C5rtCBfWemmeVo8ngSXXmAp0jDSljWesML3
ylEffiUFo3cgE+kd4DVQgq5D63/sGi7jAnZ4OJqb4WvXfJvz61mr3HYnHK5DyU8ZwJYMlzsQNy7H
Pspm9xid5z3GdX03CK6u6E3aoAWdbL9xK4vEZDUdAyiugAVXKecBScBiFt9H3I2GBPt+oLt2l614
nOrMXJyvNlWccb97nM2SGb46dx+DGcm6nVOkud+m0wT5Nwc03RhTGZ9UX4QOC1BydDAwYQvYjZCW
WJctEq+IggEJMQNfiT9qhJsS9gznGygl/SVi4yjxeGWgihke53g53Hz96mKeYGlwIwp4tdyNZksP
2c2agP3sGr8CjMEJ+tNDEXWsTqW1Mh8emrG8LAN9rbHTcY1Opcln3oyVtU4Ya0NNtntgU0qvIDDm
MV7GiGhmuD7NUvJIZfifwLorQKKxqttqnE6U1WnDgg8SDTj3M0Q1P3v/JNvRiizCmJxySJHycbQq
Lx+4NISOJtMRcVQjIp7vE0S6DyoV0C6fLLnhnkxhWNpIqbZ4D28fMPDC42cigiCLYCTCb866J1y+
h2RqVKvRN3lSxRjvcCZBOxAJ9XD6hW16R/dlDeaD+UPBPNSqGXfP2MGXuN0nqNGRIEHHeWI+5ovR
7GAO1zc2qIWGS/xWdsYESv8QrkyCzLo5QOe3YOec8yc/l8MqEs75I/Ljl1V0WvcEwy21+Q3/j4Bu
SVLCjLqRbWgOXsRcB0hM9jJIyrjEB/WMUPMFNtfu0FE3IvKchsG9zkuMuXF3X5OUMcEHxOicLDKw
HzW2BCsoxBiJNHTW1emJlFX1Uk7vJ6tYPiHkgLBEzzBGgHS5zgsNk+oB4ZDpwRjLqCWg5hT2KHXQ
rGDFTkoqTWxNTCtyDE8FQB7UiKNvE+EcSFzuJxialkhIRyct7M2va3mskp40GYxHs/zP+uqOh90b
VrFMkljGi25oxWaPcs47izHeBS8I1gppfYJv+3DvuFf0Y0oyKZDjK/Ar+IevxewC7gvmSm8pKyng
HJKCLQZK/Aq5Dj7jGqiYn5mYlGA9Qco9I4pACn6vE06vwVSckCKiuh2f+F8kDadkXuJXzFOJR7iG
PDptWfiZPb2nhwsj2b8PiMHiM10F8wpM/h3Cu6Fr+MaRExfzQr+8tOOehOWZvjJi1GFHI77y2C/+
PgxrVqMZAeSFo/IKxurY8O9hPcGPnrBShtZkuuCWbunf7blcQD9kCB2MIvMbY/IYD0ZG0ncRrDce
nDHAG8G+yseND8eTNPseWrMS4DDjwNLm+yuZTLBwCbsSgmqRQF/fEePhawFwefcKjMaxwAqwA8Du
AWoWMS9YUnwiJpISp5oYSxYx+w8r5Uaq3OvqEZfEzZ3CZHydlXE6g+wVfXYnp4s0CQELIe3G/DTP
Y87YZ5DFKYvwVINnlcUvcr9p9LEqYmQ3mspcJHUkhwDEgtJtzCWXywJuGJa/E8Bypq0kGOHrJod/
c9nx6yDoeNTzPyTZM7w1NwK19q3Qd62ptfSsqW3ZO4tbjv5ZdZbzp8U0Wrg6gSMgG+bOxEXyi4JB
8afCGQN6/02CdQYM/JQnFNoc+Q8Qf3kHdwNwOL9ZQLgoUuFadPbugP8QF/CYjBHvZlkqfKMj3OMs
5Olq8FbGGM8xIEb8vJL46ZvH5rZUcUbwm1bwwZzPFAF/zM7/I45JFWwEJY5XE+b2XAVqriLxjXi5
NaQMZIe/wKEMgqHIgcF4PkvERBwj4sRtfXn7/kE28A58wewT9LmcSa+oyiR4itCy4zPMZwYdWDYx
giFtbcrdpuC2nF5A0IvRtwCiUWmg8sVdeIcWASY3/AoKtMQXp8QzUEMezFbDOlKWCB0Z9YHCizuI
yu8UfgIw5UUO5XvGSecKhZ53DEHCv8vFYCNCdap1snxNMTdC61OO1S9pb+LvYBsXCjRSehkeBO9Q
tY8z2YWuHx97fGVU+xvJnsX33+IeoMquRBI7DaPbT2EzazxNxrHyehuWPPT9vTR7bXOqjxRdzre5
N/eNhhCdkOcMlr5GWIFIjP846S9SVYfksjlPBesB6QxJdzyVyKDQxtoFAjuNMO4UsNEZmOM51k0M
VhcCH8xQttHCOyKRPlne1QtV5/q0oMnFPwS4svxS+QF8ohGWswgkOgc6Cjnlwz3GqIgtWC6rOeRt
maC1K1MZAECeFh+SFACNKQPvNuOJXii6cfRsntbrNGXxb2HLpmulxzTr5D1QYjvF12OL3rpDgTaT
iFtqkKporCw/T/GST/HAJkW35FreY109bXv8BlFGdntEFe5wX01wDGWeO2LmPmtYG73TERboTCT+
4ilCmLo4pC9X2ecjL1YZQoN7uCO2bxzlsPR/Ue4ZCx2P2JqBrcgPZ5Yt5t745k26OR0zk1tid/mo
ecJTfKWzu09NdDf++4Cjk/5r/pbfdERmaDJspcTaVMwXMKfQ4j6gbnvtrvGQMgSzGoQJjGfxnwEV
4BZi1FtkZJi83IHjnM9rVtfIQjFb6yrbGAgfkeDd+1csXR9gWqydXDu/8jTD5gDzD4G6OUMc3uCR
cc4zCtumV9ZytFK4GyZTjtlenX6wYPPbbfY1uKi3Md4UODlgGkPI4pA8xvCqb14KzDB9GH58wxix
ZCgjjG8o7jmjQWOSuMqX1Zz07asUj+q47TYneBzIXjOcILF4vNch/lvDdKPCzyERhx26wUFvkswS
8gnk6CUsPH0N4KFnKgrFbwFtEVrC6lLMGE8zCcbuGr/NAKRqsVqRKxSl+tRk7LPBlRt4ovRA3APy
Bd3CU6OC6aDJXAnlN05AXj5/HPIfoDM5IAWB5tvNvMdsNbC07x7SnRy8NypzaDnQIjV4rMbaDmSG
e2F8snv/kY3wSV/dxqK+vTPkf/rvWLDzBFFR5knLlQzNj88eP3Uwp2Zkfcwoju9+ssKcRZSkFIVU
ljf/EYEfs8kXuw/uRUsIFnz0S0FhqOAWPCnwHGOTTjThNuWXeK7A2xrXP7JPqGc8QMoTYqQND4Ld
tcQaH+JpKM5gUWOcgOtheLjCCubrFj5TznRNqJioYhyAaboirgDrHmLvQsGIwwWR79h23yyUFtl0
YB8LZDjy+Bdx1M1WkcSIPRqWibiC82k2/XgtIvbgjTkdqZBrDVJAHxm1sEKoyaOi78qmyRK3rGKK
cRMohgyTM8NajYEmthjzeojpUo+tIuShagWjzPsAQ8zA5fGo+kRXtmcxofxE9KKKsWDDzX9uZSii
HvI53V/L8xNokc5u3rcIacRcRBB2qlVxrGb3GVLqTQWdhpMWJ+7i8fRPDbs+8j0kMFuMX2SI0Gsz
wj2ReBBf3gw2qOORaFaOCCATsh+qhjU1R6xEpHvUvK6Fsls/4mxBEbLDX2JGZBF+ADFZAJjJfCu0
XrsOL44BWgwLBtNpnGe4so0iJhtYffCK83RFfsl9Bah0Pb6dQUQt/11NbkMuXeD+luS9AU6vpHiG
2fZ59SS2w/Woce4Ee3I6mbbM+kpHDfsOP98Qhf1rW9PTs26p/vCX2xwSKCNxDM84RI6Y4IDUrTM2
rR8EtD6sEhesydF/PuXhHiIz0VfpGtk1jYVCK88KBw4xBdIMOfPQ9bRC1bagjkV+9fGGCmXn8Rqi
tbkgmGX1e1NjilOVc5AFj9+IjU1HdyNFI0emiRZsmcaVguGMVRdLEJ7i6QmWzIDGFzc/aDAUsX+1
ZEO/ASCwE6sniBEar9RfyKDZFMDAUrwwNL0uzZ++1rk8HrB3HsGbjGt6Lm7kiQrkHEosBYjarD2G
qzw0QjUPjeSkkzzJq2r8KPGdY8RSHW+olWH2Xhc6qWHmuXnOP1l0fVN6D83LSJtUubqPQPseSuYM
a5xhDPrfYlIxxnrBI9ONt2MoSDRbrFTR/dh60VwZYbJ/obGjLMAbs04GQc2O93mOcQlhi3qj2hK1
vTIpqymWyUSZ06IluIgky3xahxo+JpOTL4S4XE5s0g2yEVhdJTkiJ3P9YcLbYLhWaNGpLf2h9Iyf
jWsmrvYhdOZDYkoF74MqqrSyQVwO/fKZuIOW8fU5A5R+acMZbiqVBNb9GdLZFgkWFLieU2SnV67P
c7u8H0b8vuK0JTRJ7OLq+elCDfHIKVEMHKneVoIHKdcT3Tw+Mwmh3ISSOLRYzTAc1WspW/bK+g54
8znWqbPvW8ySbNqemxQPrRqD49OihvcCues1vaFHBf1T7sde2qmjPQa0+Uu3Eio/2QHEwVWKqzbu
7oen/s15R/oXcQaUJK9xnocSWvHrZHSKDaR/xGhW65IqQZKZwuCYVS/eREg3wejFEfEz5HAqzcJt
BciGofH8syhik5zoGjrOs2A7JGiOzuAdKcwOz3VO9W+iZtc4y308qgjfhcKIqoyIm1ReDjZdqH49
5Xn3W79tjg8w1v0gzL/SCPAQA7cmJfKcoT5zLy1sUDchF/34YL2F5nT4H40QdtkEM+HocS+ZbWIy
HiAIvA9tTIwaKWiUVXv/kv6i2aUeBTFcPyi4pmMNUfGgCEryZgJCB3sDDYXuoGUyrhG/DtlDRw2D
MRLrvtCrEEg3YB7FfIHIeBxliJin0sIl6jR7nV+CjqvuHrRFnYwkNR2hDTwY4YnnrgDOsGCojyak
1IFC9Yp1vgr7qS2gLOVBDsLb76/tr3o6Zydq435/uk/e7eTzie8Fkqk0L1d/XbyRIrrJebv+TF0N
vwIKfjeEmS/pmpiTvg5EwkuUUlmEzgXxf8okkugW9B1zGRR3ncDf0ycPbD11AoaN+QsjaAYcws4E
Liljgwfg5Y5FF290LlWgt/Ib0yZhLMAmKDyqDMyG71yjwkoKc2uUPExvBchZwp4CwLeyvcnCylIG
eg0h5R7whqQq6KMNIaVsedeZC/PgZFK5o5LBvUP+jzaM5G7M18TMD+khdFdnbXlhJOyPBvbgz5AJ
zSfm3o1uKbpbGF6tuyq8NilkLqHW0VXClzzsysmJHHlEnu9w1PknjgYvBg3ATbBPRqdIIrIHVwWE
kYTp9T4BP+rT6YdY2Lt3bERY2PETQSeqOgOiL1Jb+N6iljBc3PcgwSKv7li96FB6eGEP5j/sGdfp
rV7Vg3m2BYwY3C7JFiDgOtY7QIFkBO6ZGj7FQ/VvLx962rh3ERiPgbHpWUyL6cOfoYhImh4GEMax
wMTSi3hUWm63OIoeS3TatNQIj/HwoXUi1dKB+mM/4quzXoezNZ1SBquFBYlrE5sEunTcPvPFbdXE
pI1DWhcspIz5DeHBKeP4z3dyFKTfzO0CID4XdGmK2cdBWqbocuniEJEz7nfKuDwLUjCdOt+Jfr0L
Giju/JBaAsiit2hMQNvR6iur7gu6iI/HQgHVWCTWP4NzF+FWkFjnJT5A1ny+IyAwJO/M+vkRrbBq
zbnKaS5NJHQKlhcC/CL+hg9BvMZUjJYxgeAjWkjtV1v3h9tOruhuGZVteBjRQg/Cxw+curm+zDZo
dc3lO9CXz92b3lifctPhShW/yWP5kG30KWhCEouUcfGeit4UrhaBcxAbxslCFEoIAeCMwb9agVJg
A7hMjskihWiEf4Qgawk8g3sxrJhRYt1m+IVzR5E2NvwmrRpUjdZ2/ID+zDNA7+7QbFKJPc7UL3xB
fzHrMGRoNlh6EoLHmosX6HPSbtttviQJb8mgIQ/6qR7o4InAMvEwCCFQx9cVqv+NiQeUcLETbxjA
X2BMBM2c1B16acHnesXURg+MqvstFm8yEN1ty2RB7deD8pt0CA2iuoiqCm96XM9OCcBjxISzzFZY
djN3eARaF+hImxGpkTZkBg/8JJQ40dYFFpprk42DvTpbDDCIxO0LE9p2P2BwWwQSKXbIlyhwHwFB
wtfhSu7CRPGqCkryPlWMialjnJbJ1yeGdWji6VSlbI1BSVJttOzn9dlfla9U+eras8I+fTo8NpKR
xbWO+tTE/PMtTTr1S5exO8dC4p5whIU1MXWIZBv1yX7A3GyhUnQjnuX+/RRE+QOdOEV8KsPOAnjA
55z0ybYjbhIxEoY9T5IlmsGhfKL6rk4oSVEOJ9PkSgM1NmHLaC8E4A8pxiHDqpbNemBAA8JDzxwj
8Q5O+49bLYv5farYo/EjhMSVHBL0BQOH1dJqJ+bltoQexiaNYoeaQ/zSbVoyyZn3DjMwp4VqVgu6
aDIfeOwf+Gv5Qj/UO/fXBLubXwOlL9qdPYW6l3OdyDOyphZPhHpwbIUuDIEebKXCEco2thb0DrcA
NQWyKExGrD8ZFM+kj3mlQhj0cbFEWwoJ0zWAwuikxHhZNxiooTopDs+pPCHMFgFUS7Kp4lYQVb8G
kfwKzQaZ0/u7/uBIH5YwEdo4Hb9RMXH6IQancxhnayjxTOzIB2l8syWpJlBUS8OSIw0MlFjYESNk
EWZxJNGMEVzrTCivHu7RNVUt/sKUBW1ANg1jTWghHet/Fj31CXMGRkEMyN/oRyT/gRqSIU3JjmB3
hKUzCUb3CPpAmlxnGYxnycqCH8Dg5s0LmAMAwwJHAVw7GDvhryT9EJ1Zy/RvMMOnifMbA2zsrs73
wF4LmiYAp3BGw3ALKBrpV42zGR3Yn12aCbEZeocW0eb3ukOmAZGoexXhAvIn7OZe6OzfptV+F1An
IG6HTaBRrHdDZ3BMaUqwmkWYQ1kKk4QaXXJ5HMra/h5xiuqo998WSBGIEXUiRaS0GmAOpNgMvyt5
8rg894ihMcjXRSNot+jVx4zjAmhqqRVE22PhPlHyN/bsGK3XxpG9FjSvJX3EHuF0maJVLl5WOaSY
8ZrKNfL4do36oVslATum9sJoz01xsa0cCcC+9yUeN7GhC/IYqLOfgJtkBfY+6sHnMf2sNVzn8GCI
YQ1S1spW2c8YvTeuxnAd8tSLUaxD6fwfSfe1nFiyRAH0i4jAm1c4eIEQAiT0QoBAeO/5+lnVE9O3
b6tboMMxVZk7tzl8bwc7NBNcpDL+MgAdErSI9I6b4SIVpd4KzKSJigcpt+w0tereCnWJDnduVK6W
i6cfAFjy0sV+U80ZkJcgX67JEof7FkpKvNE7UW0GeaP0tLruy/7+mWwx3SkQ4BN2q01D4Fz+VV6y
nZGiVh4lq9Q1I8Sx1hqXeVvLvSqK8RtT0iTBR9ubO4TMxbtV56lqxthCBFiylfZc4p++Po96UAvL
arxOvN9GVR8mXtmmGsdDs6B53v6ckZkeuXqSfaTsKEZ3vfNHUnQxOHVeFAgrcGC0aKQZd9/L86Us
PoaQjf1oUFCQ0AuuB7n1e2hRj7WzrNHi9NXZl6OfSh0MPkt55hmmb2uHEXpGKXeOsmM2u4Vn8/Li
3M31ILpvv7jQfFce3FwSFbEcxZ/mj7/IFb/DcIP09S+oMO8GsO+9R83+Nqof3jedp9hd4XEvYxL5
IwyUIzN9VpCXWyP/d35ASBpsgE3ggw0f5M9AXXGc8mS2t7fWZVTi/bRJ16/pTyXHVUYSb+XX2wqA
FOvJJDob54A1aXJuwUbXvblsbyHGDGSTZWfwcas+1v1NJS+08tFIpevnDEdxNZFQ0rRHaJZj5mZX
JBwoVE+9JMp7/nu1rWTvNXVpPMYstqT/d5b1X7dCLQmN2yEZhjdJrCrnZWMhGYdwBtEEefRVntPX
K2jJcFo7bGsDogL2PsfAQBFEunvmags+Y5vakdbOCPOqVyw8qul7NXP43RbGLCczt5/zq5Ounc89
tLez9JTMYRJDcV3widg0kvNqHtBKQbiprfbVvEf04UgOveVa4efhvpRj81ORgmkdpz6LkWc+Szrh
vHTTQueaeETJzV1FzrGk87xqkMRMl5bHnwMrtdBBJJuj2N/lq3ufN06p8ZUHj2mran58pSWT6Z2u
msPQ8Oa0H963fLrOOaqVE/Gy8vpsYd3y4qQVLIXOgUWIlL5Umfjizs3L5YENDJHKV/cIATvuxokV
2Wjp4c0xt5xh09GZu8OqmU5UMFPPdCqFSPDBSFLaXihVsO8z7nwhoJg/Z0r5hDiqUmyGhnmjUrEa
KRXVZ7tKKl4u7MsZ4pu3QzPeQd+8U/sgXhSi+Cx0uWzcOd5Bcxd4T5HmShO0NxQalTQty1VT4EYy
JoHtwytiyfqV56+UNlQ3y5aTGzPhj/hTsv2d7ysFUjxaXzAsgwx9jT1zL8y0ls2UdsmauZgjBgnL
nJVQdwoQe1QQTH6qHIwX5MZcZcsU9/a8VUj2e6ryGTpTVF31e5FCIi827hKcFP246yIaHaN8Qmpc
bbmKMM7/mcxUk9SIoyJoYx8dWKSdxP+0V2lgYJGdWDDJDZELm/czQo9trK3FtO9pt1pHdRzTwfh3
ZjR8Lhqr1/QZyhkYWOCnhPHetlH4On0+W4VKqPG2ffa5uZ812A31Tach+qh/2X8f1WgbEcr166ap
cPNcaA2XuMkQlp05725Xma8aiS3LjdoKEngxY718hpHCwBwTAW9RurdfeFrpKL+v6MdfyWijaQ8R
rt6qxNDVPma6sd03R3i8Buu7KIeK1dlTy9Wu4+tHirnpMnrqS+8Vg/J46/inZMsbQ2cqXGPBEvIo
F78jCcI8KzalW55HaJQTO7KuHV6VXOrN76vfu/LGsAUVJ8lyMMKsUZ2QYTOGwLg5BX5NPP+WjtWO
q3IhO1uuNKlsXGJpRD/I0Abigf+LW5j63e++Elm2AfPle3Jxb8STucH8XOHOf2WUFkdROQ7YNy9i
4/XiglCLNZQybDnObq9ClPPh4ulhjEpwEUYPYY38DHE8WDmj1Mfuzhj0/JsHwRUu36Pcdzz+nln3
89fuLcOh2Gtj5Qcv2XnT6prlgb35WoBSTZ6SFtNENTZqgLp6z5aA5383SeELsqombTw3cNMf2Vjm
JgBoob/jFCEsIQaweFlSdY+25dui7MQt+MyC/+G8b4uf/VAj+yBwHV8+Cj3JRYDOJ57RonSz/kPs
uQU09h9uvVfvMb2Yq3LOeIpkslcnVS+09V2lUHrdyO47x2TjmG1CmPYvtOtobT6NJc+92nTYI7Zg
3x1d7xG4LYyu9LAvQzyp18vuAh4zOlXCPXZSfkTbuBzVXCgfVEb5j9u5vEgO9resTNTGNmWYFNu2
lqlD43GJhSCN1+Pz+PzZ00qgb6Ri4mH2pO7Z2iFXzyNVZCej24sf90c+BhCsjPbNZ/Z7Q8Nl46LS
UvRHUMDcPMqALsn4XE7VXb6qjDk9K9DI87rGP+jczdRi7fj76RncohCqb5PV73ndiO23jL/HV8jl
Abx7qsShmylFyRMN+VGRxzWP9wv5v8BhQlZdR/cUn7ns5Nh8LJucrks7qPIHjbQp8+ecSHNR1Ssa
5HNNe5hfDJ80mL1zMzPNl76x5mI9DNLq/Qsrupn+uAhj1EFU8uVYcSrRoht8nhzb77XxqGC3/MR/
nt35YDtY/z0ASApQyPz3FjAbCatM43bmAJX1OXcCWhJGfusahsRzN12kSvPxellC90TN8IQyKl56
Fgl+PNky9rbVTCI6ukvXtdSp/sqjbb6lcvXMpepsniDG9+ap8J7Pt7OZJjwXIhlnUYjdJBOOgj1H
MlDJHLwnwnA1jT0vlIu1+rmiPJciEuIQpcu9Ksd4TeHBAVFQPLPmwr7GiJ0bywr8i8tn/7u2Yvjq
D1Tf/L6/W75nr8YZPYG259mteTz9nOAi6V03ZynfS57GK7tV+LzlNoIktedXXPl7iWAieXUnE8HU
QD8AqXsnyzLxTNBhK66fedDtK/dYLXuTNWiVeZPtAa0it9hkWnF6NrmPIUExv+pkEmXGuKOlMJfg
FprSFCp2xukppPRshzYyJpa1mRu1Xd7PufLiC1yXEu05C7uDXez0dhFARbnJa+dUkbU0AsPDyKUa
YuDcBH/5VT6ey0mMfZCRt38Ud7iYm+KqacEpjPNMP64iBUpzY9aUWWZ08TjxXtJojI+3ELJ8o7U0
s2CAqWC3SfPvN4S7NRUbnPGVBLGU2oD+YmX7vtVHsSqMLh2rH22Szyh5ra1zZd+4UF69usfCIMas
69J+3ESYlI+J8sK8+BmtecqbmR+j8yYqYEeY0e0irNqEuZIo70zlO54OtNzkQ3SriErxr5XX2qCa
KRmv7Km1ZWN+kx5vSY9Hg+N1mFRkQNd5jipRVJ7KGnqhs1yn0pI8cJbOBC+IuBLuymatdjk3TWAv
iLCGDsKr2TeDyB/VpSX/rIeSLJzt5EFVV5tonHBpcxucbvlS8us6Wc2WnzKDJoUhXi7zEs0OLw7R
iZimLGM+L7P4hMrBP+ZSxVG8NGdnqoPOGR+ARYovmgPGHso6vNvvw/fG21kDziH91LoW+HSK7Thj
sFJGfJzIcYkYKWPe2n1UsgZdfO7oQPOD3u5xxxxz8SizrRkW+oWAUFoHJbAesYzPfM8EFjWOUPZZ
SptaZDWKZWPruYQO+rSXQLLyk38v03rYCdVHXsoGx7sm+vVBTJO8gGR5d2wIjV9itGvb1I/PiIXu
DWPtyN5ZPDrAdzkrjBfd+9BW/zvqH/+Wzfccx1aY0362e9/+JIMF60OqtXHYnd1PSDNRGaXDxeHM
IW5RELUgek+d/E2gbKJdvEzM3OCLV4NEI4aUV5vVr0PA6t3ziZ7sz8qbtZaozK3r9op8maQtwZ9H
xBBc8TFa1E9YAgZnjAoNkME3UElgPi3UKOKHDT48f7CL/Cp0dxPAOCt90gAonqM79jef9rk4htCM
7bT3d6iaCutHksdRqjaCFltyoKhI+y4+J7TgJZhrkyfPS48JZaQhyFcepb2fap4mp6/5T3Y4d4R7
3gdGL4ajemdsmLVOJVTRB+VIIDWt6DTVgJj/SI7N7QeTxiahq9XhYhWZXprq7lBWXyspRL7e6us5
vXc2p6JFxFhjjab7apmWaSvLyU3pmIgybFmNDSnkN6UFyzwfY776e+T1m7/x8SvW3/ADZmzA6Yi/
p/1WSRX2w1CigTjs7DFyFdoeDahbGCJoFGqCJ5znX3yvFTOeNTMoxWcFB+mCWMicxWcY9eglT//m
UlIb2EWYFaSQZKEElZGgyBttVupSM/Z19ef7kpvhQozhrB6i7b4rIs15spIz6lWXBzEPD/MgZ6tb
us08XJr5TB0Vt23tS89HKVeb61piJVzskcAcE142rQXpKEXtc6EQwoC023lNB0s0RT2E7S9xC7lB
25/7LJSHsWgLjDLfGDIC/Tx1bj1O/sl1MU0Lx0/U9HMIQlhZLUSE8nAz8NT3hA+ZI6AJdBJkWeiB
pz/4g505L0zTvfkSsFpcjsTLFe/fvMK+4lMmIS9s0ESp4BFAz6zWOYyCt8DkVMzcfXsjWWJiqZRH
xXn/GoLTiVoe/EK/Xe+Rbkdn8GBbbWruspxwG+7NLe+rxW82Hfd05GpZe3PuSolxyNaSN61MY0nO
l96jfRW6R06Rxim3VvbyvgRuzexn53kjlw6CO1sPZx3K9ruObYUNu2vGHraBxi5R1hAX3HssndfN
87O3mv/EdZRhyp6qHDNceFnutE+PN/tC5iGB6yseLP11qoVCg/c3Mg3pEYI2Ag6jrb09AdEsUU4b
E91L2UQZccWO8UpU8gwz0Y4R1m6VW6yGU72ZNyB/0jYNtw/MYABbe0KY6FmIjIO9w5ELS6pWSMAX
G5bR7bEae4un6rlLtHpUvSXOzp2IdVlB/Ukm8L7KeVarZpL2bDsI31mXX57OTwGcONeu0vAItfJs
qbMUTVmRHU9BO+UUP1mxlHHs/eiGt1moJuasAcpLljLW4GwlSQqLvMXGPVfKTIQZm1QysssJR1PT
3AKMREeeQp3JREeQ1kEeyD+UK6/mROcWusgygSfRvSqEA/qEbntg7AT1jAvtFZtNZhpuepLvJ8fE
V0Rh+crpVMtmWQuzjn3pkgg+rjnbrwdnVXKV7Ivmf692cEhQIuTEcjV4nBbipYOOi4SVosvVX1Ts
i/zzLEUjkhBl1j6M5Xa6/0S+UoCOlI73upEGi6X0vBaKHchNfz+zGj8DNqP1S7s3bZDGgmI0Y6Ww
DdwrxFVbGXWaxFhtw4DO40JpHxNpFpKCdI4HBCF3yrkYd1XVXfmyf2VCStQKn1G8nbO0QNQnVZY0
QZKKwexLubH8nvi07RvWSXCHVXVJxRUKMgysK7IzFPJScvpcisuBYACLBEIFcCuh81wW5aekzX84
0DMfAc6e+ypvbr9XyECykIZyOlZOJKPwe6EaY8VlAryQLV07ywU1qZFbrEEJJUNpDdHMlDVDOi0N
loH/7Vy/ARAfUZaDXTagjq3cteqnhn5Sq7MRXl3Pxdw1VRS3DJuvh0jsaHWD0dSuiPKzUkk8c26W
OQhVpY4sPd6XDHOuJIPlxC/4yCDj/jWyNmvpOe+9Shs46610E2EpBIqsA/o8KgrlLqdU1rrWtJ6w
LNt8v6lhRazbOe1W6NajfaF05tpkjzeEw8BBqwol+oY5zF4SdfNllzXYGGL/ZDEiucNC9++lnEfS
iBsIpOrRfmaEEvGcLKX5BhMZP5G1K0RCwO0Y4RZkEvtV5KcZh0lJN5WnpCmfu7e6v0mJy/DjW7gU
AXWZJIcch9QEKajS3Pw+eA8JHbL62ZevSL8Xm+KnkVqiQ7px/dpi+gAwCDnIBe07vpwk7vg8OOGg
+Z0Q+aGgFyCvx27bxWAKWRwibuCxc0vZMbp8Xn9AH/nxmn7BzeOk2uY9jYnSvJ+xhv7Dy5KAKTWv
3gX0oy47lh/mNForehLMj39/GOFVgx3zRXl0cTGKlNY+HY0w44qtVA6q/GiBE8QjaBu1Lhtkgkjq
+oU9LAI9aiXEm3pFvedJwgvUTzLpsPMt7ecs97dJrjrXBfKD6RfRR+8wXfwufpGo6J/gXazWOSqk
LLpsBOck0XrJy7p07dMnhgQovw4RukJS/ZFJ/u4KDYf7NM3iV+Nm26wH+IVMXXZ6P1Ihf5BBwvDr
5FYb334S/e1vglKBwZ2mQ8quXZoigJiF1cq95su4luBq+S3mKcDYNisb7VY8JVw42jBbmnFCAium
9FACWH/qhVnKd5NhgvQ75/e722qVjNcuP0zL9m5maylZsWA/K8y/CVDC9OmF37jbKPelWOw8dTr4
6nJTg/xcifyKmnYjH/f4jWuTE8u5a2T3zwCnskJ8JAFUlyQYiH2LSKdrSchtKiEWkn16LsprAdDu
lApzjT3EvQ6Q8jeLc5S4BnWIwJAkq3pIR6YCCfHsKZ/8ZTzsBbah0tpGsI1U627BfaLhsFKX0ovx
rRuDaQooEDF1VHq5izzTnOWfKA9hOVGVrRyeF3K9z6/cAWxNf7crIprmij42FyHfZrFt0lMEg1Va
UNuWlOeJbbXd/6UbzzvXS0OQV2pbja23/V2inXhY0z37RHz6ANY0LD2QuZFz/5wdlGESDsiOZ9R6
h3jkSUW88u/3MRKFM+Ifs38vNuABBgj4vd+l0oRf5/Dx7Xr0HR6vze+lsx4ZsV7Pla3lJJ+ob2K9
PCpcKxGT45ab7DAMU5NCQjjN7n3/cW1t3g8mpp5+6oScpoEZxAfVfV9Nd/54qqYJco8/KdU5O4zv
x2eyf/1Q1ElN+bz/PD4TPRb9w1snsK1Qq8jfuBx0L51ET5xt1nppNgRBe+4oItt74EiHsm80uPE7
SLw96iHEVMpl5/aOF9x59RbaZwQwpd8UMnjpHYUXHeRfPZs5Bl3yhhLzSkwVY8D1KLSoQM7NRIeO
xJLEpY7jPcN2BlV+gfVtajgzQIShBeoiuB1mfqoAUjY9Yz67zaETfsil9qAkx4PKR6vzhx8fh49l
w0XxXVejCFgZXz4w57Jk7gSOwU48bt1TVd9skg95yv9RYP65lGBPVbz5T+zdTBFx8vhxkML1HN96
7hCOAk5zoTyanr89++38+6gWGzy6CeZQpo6V1Ht8E2V+12NjTZsE6Y177JoPHaWD2qTVSNVdJ97P
jo8wKkACccOr+GN+F6hcjgrW+ecEc/XugR8PHQ9PPBuy+x5TTuPVPQfb98dn4es62/zqKvPpYmxC
AKr64dh47cbHYmc54F968Vbuy67koqsvLMf275yOdHL+OJzKqbfLNJ8NUORyj65AH7lsagDUTcvG
XGSup233Kf4UXRbRzvTQouqcgZXCUHd4+UpNchWTxvyixcxx83u8TF845Zfdj6fFOfXrtgV0RR4J
HxFqpQoId3u8ZgEpwPT/Tp2toCEsA+Hzi3MjGKylf85/68H5z6YXPzGjLGZ+b9+nqL8uNmk6iy29
TZFKctpsKl2ib+qi5mDAEipTghUsv7A0cz0z2twwTR47SdWPQIjl52tVvbBQSEePTrYLNdg/3+aH
2uZjCw2H/F0q6Y97Lfs1mrxanF4OMxYqxI6zBfOPWcrqghmzKG6+l4OgLgox2ahhxe3f9VkEqeOW
QwrUMel8yS6Z5K7AsXPgPjoCKVCZd+Wc6/YMeoEWm6h5FPscVSWlGC5eeMeB+cwRSXPE4yKkvi3K
ZHb7eNkw4EF0sCNycBbn3Ye1JqMWeS/8PhctS4wTZJHO9x1eBt/pHqWmSYAxyYNUtFTIgsuzPDS6
+WPhPtxPcp3CkNDwrFuSHz17ffocZ841zrNPY5C2KWX726/1ZM5opDvFsR+NX5KCCuwQkESKyb/t
WNBee9HD2K1fLR6n3rV9e098bfs4e6z+vxJfha9lMzmI4ybvW7Eu3udPkE4ZH2ppZmrb1OQxsSUf
FcWayRrYSFN/7fvNrwztQcvuSiW/+L3+xL6sTWzYZXGwfOoy0UeRRELXWo5vnc3vzfGbDP+m+/fu
ZRoWb/utUYg40MGymWuCPFDbQuq8iggJRfGMFoMElGm/uomPFd+ixWQTgIw8MOEr1959ZeVFTYkK
451X+9V+dOP11Vd2mp7GLCG6yTIbpDBCmr2+Vtnq6tObbvl1l+NW5XsfU/xd+ZX70irHJpdOlqR7
NVxNd8PVUPZhRa9uksi4w8ucAB9Yr66NDwBKgAOIT6rSVpbMTG312CBfi3egd9MDjGj4WMAIwI7h
D+nZIR7ljKjOHxZ7f5edKV+6OEi/yf754/hjCOYsa4n9nO0H4wFq8vQ6SqYq80d5uakuC+U5S/Jw
ehHP3efqIXl7OvZ/b1cgC9Q6mReCjdkdxEurexFh6CYaMac2rCR66Esxxg8y5raWyIoFIj9zLKH4
RSs6tzzzl2V0pFOUmFkYUUUf7pwzyvGCoVZpxNuIsZFSkxsbMsmvpcc7P6G3QLhafpa1uEnwzhNR
iPmazTWE+TD3Hw2ubRhEeuYEfy5+431Yg5ODg4QYdkgaiaIoFQFY2K+OLD+z7jk/sue6PppPlC6w
uQYUhtoylakfG+AKXXsWeaPy6sW+fKiwxTnNgtaMI7vWVwunChXVyzHcPuer0msjVT56Lur7RnYc
rkffe1aS/VzNKdQvbTr7HyiHALTMRAXkI5C3Su/onYYO3iHHWxNf2pDHcNoWpGR+cozxcWziDR71
7Hhyb29+dSyL4v3n2FggaiF1F7OAxlBhiytJ9k8He0dJp/IQMhXASLyGza+WF+9K13tVAhymq+/0
ON1PS64Ynj/Cnn3rrIaeo8X34lu/4BS5Stdudowckhw8pqPB6vvYODak2A9BNul805V/1POD/GA3
vHdd4UTP8fky8fbq4YpY9nv5gY7m1HGCbx3ZJ71Tp3IY5sehHEi92UOu3Wv38al1d3g9j+/iN7y1
q37rue7upMP0McW6QG6auVWcy8CdmCbLXlZ/fKpJXKz8wD4kia6++V030/2rR/7SuXWeLfly76dO
5u00vfsci9/L9PEp6Ds/zvssi9/wgv/PwoEpkudC/y4oMuSZrL6did0w3T9MT0MXyzf4tPMngxQn
yB6ckIypccFP4n2rMe+tfr3CUvR27/qD/VDpMxYs0423TsPDMD3WfSQH95/8+NI5dw/DnG6jHT64
cZalMhyyMzPwpitN6edl6k8WrotDzw9On5ySP1Ri78nx/lw8fcbHj7fEGwug6b297x6FTzp94/z4
Odv1nEEgo1M+GvhEz3bqDbvcWR3/u0iZZnYc9whtjUoGaoHO7TM9uE2T48SbQmL0An8Uk+Ps4PzB
nuHQMR3U4UxzVHHhy9M0PvBtJxlc92p87EylB3d1QOdUV1TlfhWqu178L93eEdXdB6+eyeamZ/r0
bJEqDzSVuXdVsWL2/LF5Z77VX/1BWk34MrBGpkiYgj+J9rqVMA+8DjfN+1DDOr0P4yyz05957o+p
j/QnCHD3d5mMeqm2ZDifjej70Lze2T4nO9vFJLeUNVFMVw7NJ1diUFs5yQ38zpCYk07lGfGvjXBi
/IvRf33eeaJ0j13LIhi5HDzqguv/lZV3cM0NjNrw1bUSNOSrwTFaDMzSgpd3CUQsmLL0FVx1L2VS
m6rIPCpYPXIxSFexIthtB/S5TFH778tfqp7o0jgPCUzLvLn9L/vvv0wIhWBZBoj0+vB3UhfEGmhZ
/Yey28qzAL7UgjNfsiNTQvZQpm0cViidvtKd9NAfCdMRqtq2XDOZgC8ZlUCdepevS5NZX3+E48sY
sYwTHxnh4y3zvpJxtZxdvrxi/gFs9WJgD7DZPsxXu4n4XHlfURxtomDTs6kELXKwKH5hRXAwi0IQ
0f9f1wOfOrCpEyalwJfKbRK4f8EGPC+vKLCew98QxDKHHNWx+SNZwZZD8IMCrhGzGbzohCa9Hlpz
51EMr56Xg9Wj81nsKO6dw1mnrQzgDUv60dt8HQT8MKFTuViPIApUtDgKu2IAwP95GIHOH+ZsH/e+
xVsFYbnG47nyjDzPnCNQ8OHfd9ihX5M1djXBRaZ9+FKCeL/cKwIWECno+jGAFASgPJXBKFWcz2Kv
om8O2BjVmkotZ3RQzgt8qbOMri18bulCtBvsLxW0Z9xw6CzS8fIj6HkTtWOLicLk3Np+hLMUTqsY
s2Yq1AmH933j2V8/BDtnmo5AQ6Oq6Z9nCXrzcE3QcGSULZlV4yyEa+MqkEsKj3Zt1o2dP+cwVlDr
Py6fwSr92gcO5b6chKN/9dJyD/yH8z63qBcU/7cdmIi7JiK9iPCS80Rsrh85hjYhPQM3Ln4fn6cA
lOJrcaJBHkOxA/Un0yG5KT17t8X6QypfnGxZtlMJmhV/JPv3n3s39nV7v/5kx3azVnIGEbNl+P0x
hbf/X630nrPMW+yLlNhmgvpth7NzLb5X3yqIbna2+s36fyvbs7369i+PXn78mNoB7BfW4CmLnLgt
fmyFUnVQ8tzNWLhjkCv0zA8SP+a3BBwueHpVzCLk9Db79dsdiVAbtRnimCyG+/Z5LAwUc/xPtV74
Vd4+rDaeql8qwcL3fpz5LvzCiu5/IVMv9q1100mG+gRY9nPH/7583i3Mq9N75jTcP2+NV9JWc7gA
fU/tS+H3zGDscfheJKaLTOBRbl5NxVLuRjU1udhCDRK3zOpofgsli/0+85HDW9H6rmcwV/OdeLpY
j85Vl+eV5vZbZ5WVPnTn5dyoVwDEZxgpldRw2035NX+LHRsqr63QtU11z/ls19of3zymapJ74e0S
+2CVs083E/dOQQjXHYm4mTg2XvOB8gjnc7/0Qm50UZK2cPl50hAkZe+cZ4D4kxpBuYS6jjZ4ykAD
D9IOavNcRRvnziBjhQUpFxM8PdKXwXUXPS+D5GUaT7C/eG5ru6wpd8X2qQx6kdqdo3v3iteZB/wE
ciqcPjYin8GcyukgU7n3fOJntNddPKb3hKzqavJSSQVmJkhqVN9gvdIC9vaHqn0sBatVwCRqhbVp
fW6aeXRcId+wTVUVlBDcFFRE8Uk23VtdWpltZXduqVaW0Q6Rs/vo2dhO59ZpVE9leVXkKjexPtsK
Vivq6un1mU/UgAcBS8oa6niMtROZL6tHwAPFIgclw3OGPBjM2ymoHs3F5DBBi2NEmwwKjl9Uocmj
6bFyFmHzI0YN+bfL5MyZeBQlsi0px84Mztpz09nN3+BDrXlrOQtGZ3efxNoJLvO0GbbyICAX/hEu
uYhVycfA9q3MW+padcGu41f9MYpyi4qMx/gwk6+81BhnuNHMuAxTFogXxrWna5PhpRGkMos8yY9e
F4JobEHH6IvsWHmuCFP9eHn+pD5ZVJUxiWyov2KnYW6OkCaKHjUBeSZVTS3LzoVD4VElrjhgzjwm
Wgh2BsS5hnWnuPnEXn7miiedlrg7PJSuOBnrycfme8MKxkx9S15P8VD1+2IRR7RhJlZ89udPM8yv
eLJ1TjdG9+7rXM3vsDXgO+fp8lB92kO3b2d6H6X+DYezQiyZI7g2jxFD8GrmMmW3HAJElof/Cgtr
1zm3TSVB/PoPJRx42YJg5qlrhJz4xEyb+Ylly/4RkpWxSDDHVI4a+S9DHcjfCs5jLAWr8f1qxmu+
qUSEamDrORB/4xuyIKYCXUVZtEZiSUOlvlIc6qac3+WTnMrorOhmNg/ggYOXdKs6fsTuMCxFYlB3
LtkxhnpVeQ96d796FxVdKJ5lKbh9X0XCxxGMll0qe4tL5WoO0d0MvR4D0SF4GP0sa41nV6k90kpz
ygbknqNQmlIAi3+TqJktH3YVZ8GS5IPmNm/bsp97dmjmwKZ9qhdIb+8eCC3Vi8j4XSS7LgttI6jW
DupDGFyhNWux7cxiXKFEMDXl4mma/Pc5jAq8xFQ8sMv9GC9x56j2ZUcAxegxdhikZtplwxRzPI+u
LnFi+KPnf4yqlgmn0mjaSQ9H9YwWv7q9Pa5ujgA5eCCku/N2+u8edobd9Ni+TMP94WznKnM0bxcY
x5F+pKDdDgisJsN5cFFMZbxvWJFNLgRtuQtmzrPrY+H2KQzDw1WUssoV498VWWhF4NiMU14+dmQh
cotA7t5BamF8dCl1TY0Tb5seUku38Hsde0Xs28/1/36thv9uNod1PLn5S6j8K1mU/66EUjy0Mq5p
gWZ2Wap4Dg3dnKE9Ar87QPOgKjGu9tJk4Nz7aE6kqbwrjuq5O1vHw3e6K51sh777d4hKfR20W5ts
Cp96UT10lGJsiHa93TQ+hotCK+7WWNlqoXi/9MLt3paSPYWsuDBPKtu2dwnPjYkG5Yu9M+mwA2yo
gz12of/uTjZG9/boL1lOjpeoCuFhOUz/9dmgWJ9DQ+RddDe98INY7nZyldXQDeemB81upseui2wd
Tw/cNSgpUF5/NXz+O4vGD12PWXgKILKgyDogksHz9DR1L3kGwz09dUk8oIept9xNd9PVMDQ0Q131
0Ol3cU/TcBlclH+HEz4CF3ld3qjo8T8WWHjKXi4e5Z97Rx/f0+d0+g6HfOm5V+5tn0Tz7Mk6GHpS
XyG7RZupu8Yr/DR30vxVdCWcfR5x+sTBEc5bGeFdlkd/DrF6HVwHl7dpLCJQr2fqsQprpLcNI4cQ
qbCpDmg9zOpAn3/3YnMaUg8yUawHxHe7WxmRHAuVdOmnYLMJVi8qy4qp3zldnMLyJC2MSs1j8f0M
mQvlaKFtSX7wc5mkKpRFk52Tuuo8xzIdeFpkGybS/nldy1Xu1fxAHbrur/tnvnbgi5LFxx59Vu2v
QTrpBrOnOqcIXqmlxDvXFrZKMhSQsVZvOVkTBqDSJWRGlxyzfI0rOxblRUgn1jOwi4eEaUHQJh6T
Q10AQ4QxreIDvVPjGQJULlFeGIP90jsxdyXJX/GuYMctuerqFsaOI+bcujW2EsuK78/SiSBfuxJW
AzYEuisbVeldE1S0KpVmKTPZt+H4GPWDRfSSZsg2lQwJ5zTLp5pGtWJvz08Tbdu6pNJMbd/iIykw
6fihOufxOj3UxO20xoWyzib0VPyA8GFY/sz7L68KnkGJ0lB+XlcxIKXoncql9s6Wp3F5X4tqvf48
+7vhq27hNngxPbm37216xQoK7Ic2ukPPr+M/d0/D7ODYSLxBTtoa6vGhk+7fei8Giw/pssrQsI8l
B4eO/E+Qy2q4M60xVRg83uKt7CA5IO4F6YcniSDHLCb7Z9O8fD+rsSlMvJT9oCsq+F+yYRA3WJX2
tezP8SsWPOtMVv1Og1x/lvYfq0+9iD6lcxYrx/urB1/Cvymiy4leNddrh7sBoezt9rbo6LuOffjR
DBe8nZ/jmEfzvueggTYD9Tx95Z6/m+aidGmuxDAjSUou9q/n/ryR7pwmV3IpYUXwWVHvyQj7o5Ty
Y1ONBM1JbTnExXw9yvt7cfOX/b20Cvwtisu3sxysy/jYI8V7jDGGxFimzAHfnlR/d6tFJdPONO7f
hzLIAIGxiYyjccTMNKbft4yllWR2LTQKbCRX3Y7S3ojdyXRZ0jptm88Yq63Ve/wz/LgyeUW0ad8a
GamT+/dntH2713Zctna1fvItIwv9DBn4SVKpqX2Gm3HuaRWnR8EVpQt5wzpLf16Mrs0qDOrMJSaI
k8tZ6udknjC+8YiovT7in5gn7ssDcsRXqrviz/EWq+Yao9/M3/M7Z9gpNzRJbGNG9nsx7DI9RURF
5hYEY8GyjCGXGzd6tHpOwr4jyWczWE9RlK1yBFTF12A5TJpDNDZtr0785arJ7zSeBIfChMYvyr7F
WqdxYvwaH+z9g9tgeZFpbXzWiC1KcW0b1DcoRFg9Rssq51MWdvvG3VXGA/X7hJeek4vnpXHPd9AA
HvkK/pmpf/IRYirf7Divt2ObKtrzmR/eK0EE6pUNJy/+6dTgU6HhUM5cMtUEfhNdgSxpJhYYLP9a
+gwyUsZoDURTGg399uCjgxxIju3HUKNQQzFr31S4bNNuHsY31oQHSgsO3ngssNZzybQfAm/R3GHc
vL++sNyu+1JqskdHg57/YNDxU9183rOlzARykn42LLIq/Gv/caqSii+Kh084e+rrPtO3WTerjA36
5rOmbec+jo65hw4f7aKVmkxuAs0yTT858EERHgEGynGcpI/jLPXlJx5nc/cFOpz88g0MAT8MMLC6
V84z3ATDVLKgbHBhNgM4HSQp0RFX7pkod6twKftHHwIsPNPF+wzFEBUIdn0HCUCbrKHxQAJ/oC+g
FHlyDYUmASahaU0Gih+i3y4eFb6y18hbhVeuMaVLhUlmsvqnDctNth9e8pObFIQc8HkJcwqDm39w
6q2jSxmZZbx6WvXtTzxAAgLhCWIQtlEGG2CJ609AIH6OHwE4ACdom7QdjOHCLAJ8+/n/sONukOEQ
YA6793TGI9871e/lc/vUmTcP72yk4cjuVjDBujgpfGlFrz+nd++2zJXSMxjqLPwH4w5zgmT/8nn7
PLz31s37z3MGqf/Sv/e3Py/DKxLF6u2NU2uVkPAtZdQLy24JqMZDuak+XCuu7H5hHxhSZXJ1qAQU
AsFkNf9HKkNwvbqpHb8C+PpjFXRmyPCGt6bBYOy3wCM3PwAEpPEwPgu8tDX9hln873+zi/oaVmlZ
u0UFlYD5g7RN95EEc+de+TCP9N684VBarAk/eqJ0IRTmCpUDWSovc9Y88YY69LRoX3DfFnVV5fIY
ynI1vYnLOsepIYDoyi7DBrDJCDpWCEX7sZupxMEauHNqlB2OOdA/KqDc2PGN5k6lvLGAUuo0zY7t
3eGjwx1tPBqhSyoK5aA+m/VoqFKrfuRjFPY3NfXjXxcZQGn9i4iDqUHMbapG1YBUFN+KKFWVss/x
q2h9IiWl1klx59uTYzUmoxrDmGkC7M2l2NIIWvt2FnzXbqm8VHHpsrxYf+Snv8yeNkM/wevDjELN
+R9NZ7akKLdE4ScyQkUBb0VGERFxqhtDy1IRkUFF8enPl/b5w65qi2Gz2WMOK1e2TaRPdCXkdpSj
3o6Az/pwFmkQWbRHXDaQLlHrio14EHCw3CPFT8ZIQaLUUfITx+MZF0Zv12X0FSHVpMpinw9pDn2J
A+jQBOc18mP/4aATiyz5V3oUnzrI5AigpzEJ51DOVAI0RStjSwYOI2pY2Nuh4KDf0nmI3gwqPBTY
RO6KjbJEqwIZAzREzNH9q7rkJnI/Sh1CJ9iH7KtdAlRrfSxc67UyQoe6SOIMl3elgcRVBVP+w0QP
5jJ0IVQZvoieAFjiA6E9rwGVz+fhoKrSo6DcqWNxH1EA7Y2ZhEu2RL7ToCKZ97G8oK9Qd84Cu8wj
mpeqdt+jkmRFqJ+k4EIPJBknY6C0UFCITSE0FdUHuRwFCpQWL3s+jxNyNoCsRxmPoWtAlez7TUBU
MQHj7tvvmU+YYHXyn5jURl0mJ6igWf1mWTl+mfVhQPQsim/PaC+v568JwULtWNsqQVHoJyjZNSFU
DopBOr6WOPIQ3g8E0GPiRDDiTBahCdVXYBD/YItMLyYbmd1p16BhHfuQKBhQ4iGJarQUxk5uY/To
kmbxqIwwKTCCmTh5CxWBSUemaKJv9btF71zSiGGmnMbUiHBb5T7jRZkEDSjGethvxp2aLNrz7s38
1HYGsVePnBcelo2P21qj9mxhymRUv2R5oQFVDztUdQpAAumEKUPNCxUiXpzSaENK32Xu4v1S6GTK
Ju9qjAafB/RyGydr5pWBunyh2zzNU+2jgLPqNlfnkxFIaoK7TK4uw6t9dZBLR5ggM+dce1k0gJGC
sdoyeUU6HkLs05i14MIwBFkF/SU0RUL/yOhgOeiDeTpUD7O7yH/UJWos5patxzh5XBd3fZx1J8wC
vQx14MFxNXDp0cHJZunxeUPULJ2ciW0zD1CdH6B24dZsC5oHjD1tiLX1E2tIg6Qu+uKs2kvGHPx/
xpWk5QTdmlS9tpksdACvTR1V1dKJUL/DZGnSTAOLviiwLaLaos5fY5Y6HXAJRPqAs54fg2nKgkD7
vXYV/oLe7M34ZY3tjkBucROjm4pENGP/bHIz1mD0VOnjj3Urgc3Ju2LrwG72/gBuYoqamnWLgcuy
ABcPh5nX91W8IN8lsUZTB8CExegZEUotNonupIiVEcYCoosj1hfGJoNPMA0A/hGPAoYFRXeXzZJn
pjhQrLMhP5XA5kYZKTkc6q96YsRhVCACQmPEwsTr9316vgCjhcXGoMvvAklLx1Bz00kU1UFMJBYU
YwZgatz2cftjsiLSBjIWj/x6oJYxLRwma+/Y+T6f9gLPlxKLdCO2FNigC7CO3cWk68+yyIMVfJ3X
vfa0PgXM3C3h2wfCaLB4tdbcw3qg+DwcvzPvXxB66Ym9Jccm+4gp6NOanrFKgaY8BZgy2q3gxE0R
XVJg4kNsxTxyNvu+VKuzzgMajrC/mo38A2cyD6rA70aKrDuPmFWA5bi7o3ganZHG6niA7h0gbWLU
McOK16ndLnoWOd7YrD9w2Ou2DnNp5XaX7JAmxgyzdh9uszs5KDWO4Mp4iNuYJ/hTbyyMfSuBJ/W6
wUNL23gQofqwm5qJU0EEXQYJM6gM3v6bow9369VuDv8zR5E53lBii+yx9WjhrUecqjS8nJUyEkc+
jAI5QxwZRXOF83BlzXdJBvHvTOJsvY8v59mc5OlYwFwppQw4wHtX7r9nQfvKeKeku7Ta1uPUm4wV
sqdJyW+fSvSthyuvW/MGQrz57310ojV5JNA0frCF1Jheuryh1PRflaSKGvdK8TpFAThxVP6Xsvp8
p4l2p/HWbtNsQoktbSEFyrd/JWBfkZYsDg+XF+MvKfL7rqp3PkgJGnTX0m7SJQrOhM8Idln5FO6Z
Zd+vyIAgt0i5A67U6Brpsq5Bp3Jc93S6VeXbjYfI321TXptnPWgiGolJ4NIgcjHD6F/N5A3/NbDc
c/q+L1Tmcik83zzgMwK0BW8t2Q/Mfz//jtBTDAB5eRlH8vvKY+EPWMqzeDMqs2WkyXfMMlT2zWDg
+1KarG/dDsRSmXCX8FI6VdDhr1W92pcGlOEhiyIap3saQ8rLfbwGBOt8kbEmbyqjh1dBwn0zwrAb
MJB5F1sKk6u+t8h/7Lr/Rm5N2ykjuauiCm9atOakPFDIgj++RlW+ZVAZOSo9/e95OG0Yd8JrzjAM
dMae7l1DaUEYLgim5k+SPLjAdb7NyUyRWpaBjI+3z4D+Vkbmi9zPtGYHhdGFJ6AnBt/RJ6fkvRng
QgQm1r2SQcIazupKb5JUI6iRmHyW0TavigmSbTr690DGvi+2YaRJWuV2kJErz/43Iv7NTnlfGbH/
3pdRiTQo3ad7Kh/pTtlXvmNwzNOwQnKp9NXWY058ZwJLprwOWq3HO90OzDN5ClYt6NplWOFwowGk
f2RUsZIUqDeXUAal9CqHj9KE+pEuYlPhALOU5Wtr/8gt9JO0iIxEqb+QxmPg5yYpoM0gkt9lVFPT
f+tN25Ti6H24FOkDKgFJjsw5NG6nNcwiSrVpbl7y7bMwMTikGdgfcPTLMgExHIlC7jScrDHSYfI/
kpRMhLF8ZPmSmtc+lOpUDoAQH7pMTvyroyBI5HQj/SwlvOkGGRx01nvUYL3iAFW5hlf6SVbLf9/E
2oXsRpunTBkZ+tKSt4OM5zxosylmEZirQPaX8M1edwvlU8VyIovSqOES4KhyEFOaikT+8bEpB5CG
YUDDzkZtYW8BsFdGOVRiSFNVLDvZhsFLaQ/IxeQc6U4wu5XBnbtAHnu38BKmlJ9FeJQp482aKvej
+gDbCeWmLGqtqzijCgxPRJsfBBYg30gpd0ArxLiMEsUDD4v4x1BRsNKEGJYFRHU+2/QSnQ4aGWc1
OxkDHmmpvWz9VjEKzS2sIccjG0CBaRCtCeGe/Uzxz4a2voUDCwgiJVpw8c5KWIT0I45a7e62d4yQ
7ohpDIseA+B5dVCaCJhiLcO9gDqMORk4MhR3pO4DjcGieoYd8P9QZURh8UUgXC4pHj/PNex843Ta
y1cApo3AKgL8mOaNmS2RstT+MN2BbT3Kys6KXgmrAqgonB2HotzwQq9d+ia63ehbCOEdhNeM63vQ
diJFxPjlkdkQ6Vl82M+593HIWgGme5mPr+XtPlOPXMEgOsDnu2ynvCCLARt+G19hx6UBz6iJS5Fn
wBwSdbBMx4pfRl1tfIe7oYbVPBkTYfZA9ey4jPUfBIN3zNOfux7hv9j6d9hY4bsTl46worEIZAxO
fXcNJa+C7slY+pAm/TzpQduAYA4MB8WYhiiJWAR0fiKFJvQPDwuhBYEKr4p530FdFAnDEITJcfdI
bXnXfwses+6yedQ2E4Uq1k/Zd+kpZCo8CQhdIAVZ9RE+QdRPIUiuCJsabdvCZUElqT6k11SDDQhu
dCRDvGsRZBStM+wJHn+Be2fNQdnj7UVCAri+5nYaN4c5KjHgghKipX/9ivk4jWjhu2qhR7aqCd+F
3QmIz919LXkOLwihEOMVEZV8OQ0DNEEVpOYopgQ2sKY9l7X/3HVa05zKfcg1Bee6+OHwhRAxQX00
3WH0MV/uw8mUP2gCMP10y2uJvkLeIXiE7iMYRKgUOvMW8zsa5o4VCUmN+EH4Wqn4+QBrRwvOoCMN
ReAQoiwaRfMheMOmR7QzxAsj+oDfpS5CKA/vwx6yawhaxz+KCcREKmWZfO2IOEzJ49AOGATcSwzY
B/SWGJelQOrJ8Ge2UDEeKGW2TBYgsnYwYh6nsQTLgDBLXTRe9HLhQUaHsxk/iK8UwxeGDOcZMkw3
qVpLwt26LakyXyyqM2Bw9syfrzDFBseSnEbcJasOzftd7xrWowETpWCRuYZZRH98jw9kLMni92SY
NstrWMhMQ9KLaGf2S5KwgK4c4TJtsOK/viulsGu+3b08DsT6KcqCJze21rKIIfyti/gni+RBqBPs
bbxIs5TVtYgJssEHh8dsyEJuyipMPVrrMuCp1wMthfQPltwFnk5NnztUTL5JuXIvu993rR5IHEyb
4tpU50cqLSs3VlgeyAJxZUYsz7VN/qljEdOAEL2zgqvHiurwoNaaoVlQ0os7iXkgcTVuQO5mRK6l
nBvlybMAZYfX+IF/9vndOs4baj9Y4zxeauskuu+eywF64jWGsGXwe43zXQaX+GCaL28+6Hxz4Ogm
q7PZD2f3lR5sg/cPCUpN+N5Ti4xgdtd+Gmcbj6l9d7TR47dFQhPx8YGAaFn3seJ2SJWercpxy29Z
I1KesERf3RcxypMkSCK83eC6IlJJgCZrjKur2xhbLUJRLIXWVaz1mlgnXIAMD2MPVo+kJHcbclK4
ilimSN78IAnKlS32bucACi0I9cnSgB2dNM3JBNThNHP79sMMYVPAXZ8EgylEPnN9li/lJeGje5lw
5pPZp17LaZVtFjFSzGJOz1TAueng+i6WYiXICghSZCCpHbe7yDyQAV4NBBA4IQZFw8JY5XTGZyvF
ysrDzbjPO1AGki32KpKjEKzvubWDGk9iccl7/YH/NErtu6VNCBwdb12SZePDtgDSjRQ7JH2JBdHo
fQSPO7yjYr6dVI4NO4JLHmzTLSCKh8PatPJJNkltzRyeQM89J5IxJbFxCQKroyFuRwsjOjKNiKZk
wACZ18ejRyEGOk2BiCNSXuINgmSCD+lkq6FCiiChVQXKRTvqJOCw6hEUNXRCi7QkT+vjta3tNHHJ
m+pps9xv1qnfn+lTfWpqM8hEZ9pMaCg/NklOSL/Sc2/8KAFkEbbibXk+dCREmvtyd982MT+Mu2N1
TEriyXvyci9Oy375fe8cpO4qdyH94HThYbuJzuN3AO3xLJ2eZ8m0mCSjnnPDdUY+BnuRW6pTedw/
Po+7/g0Ijt2Dq/IdQHcZnMdl+AiIsAvbfhWV4TN+BAshs7yMK68ie8/wM+lgDR9BUua3/V3Xh0sg
PI+LqApuURF0llm4a3mNX0TX6LR5+Snw/nUeSomNXwVZyF/x7hpl4Qnj8HJLwGwEBykn0vD7E58j
XGV5nIb1Mg2TQxbn8QdwY5jH1ygh7XEaQtS2TkOuKoZ5nIT6unQHusG5CsKqEN9fylNuQbXL4gpu
jYTIo9/B7GNIi192xfK1PsWtn+18dV02RG1dl/51KZ9m3fq5LrHzLkmPecRHeLwuq9do81y/uEid
39eX5Uqdk7PGOi/b09aCxFPDzqzLt37bPi8VyWg/D8/L7lSb/MJhjJMVovlpjYOOpNgnsoOQ2R00
ojbp2OEN0t3+ZOuo8wRM9GcGu/JMm+AN9CBh6c3DpzB59CfN9OEpk8qktWb9SXsOO40yCZupMnmF
naDn/glWmQ99TCYdLOHjdwQyzBngLi343XXVkWaEbRd6db5C9euQGcDQgBC3D6Ce+HQCwScz2ciH
A00Cl/NjylHNxFi/k2sT7uDH/ETgszgvV+m+/C3fLyvN5BqmHTbSlUpVhExXzgww4xjXldwqJ2Ee
DrkU4AdXSxmaWTlcF6vkuIGw2ryuxMOpmUo0MP86ESmKODSQP7mBUGGcUlw7MORADUBnpERhAc6Z
QkFVYySjHoKu/oewlt9493mSHB+Ycue/K+R6KZLfgsG2pbZgEKmPXMVjBHSdMK3/u4Rk6axYcntq
ExFs04yOFN3DMxIVq4rLH7yJrATcyhKAnQ+09g3E+mnBy4ecOXDdGGbnOLVVECQbWThaQLEFlk3Z
JmxnPF5eA0rl77Nb/NXdUDGuK1aJDaxgBfaAI1Kba3soX04LqZRUjVRmkmwIN7sckcK4+EVCISrC
4HDkI0hs+U1B1FGuziCYlkcLioEH4j8B0pDaj5XOCrp15RIKMuE2XAEADKoV/M+wrkVwE5HG25Ez
1YolbE+Wo4UUR7NvGIl7uASlFoKPgP6eZ765eACnNBvAImNjIiO3gMbfjmxu+oZnUrUKymmqRiKr
Wo6P3hyTKwi5ly6iDeS7VDazgWH/u/3/F4O9bkX/ipMiz/z95inyLEG8/1ckN8mJrZsteMZCSiJD
h61vaIoVHQRI/VthjpNNhNvlRjm73dBb3PtfkfW+JS8gePq3YD7PljxOaoh/gIdSZ+5+7OF3l1rJ
zVKr2smpJ3+HMIABqCcdp8FtvGC6kPNUDAw5518ULiWwE3z/J0iOz9aV2rLtbvBwywG5RA4L57h8
o51BcfAFbgvK4PAPicU2AkiXo/IA7iYEUpp2L0Xj9aFOcvJfOdvRlh6Tsv4dFe5yyU4mLN+C8s/+
5FVB+PNbcP24wuXmk/mGRO9f7WiSFU54ueJ74ltPeQoc6DwPeQF398cp+ZbbeI63IbB/C5Zw74OE
II/JacFvBYxt+F6BrYUPnHomntQ2gUtdHinfpfzE+/B6H0dSq5+44t/n9CPVkStInfAtjCu+FZSS
5HOxEi/x5B5Y38GuegABpJY0OfghiUbgOeCuaYwvhTs9kXidPSgW60J+IdrlPf7WHy8vB4GoA/GX
wlISuqX834EKnZAKvkGyc/JIYUmetsSDilLKQ2zhDGcRJHgoVbkgwVEVi6IuNENnT614IrdBG/L9
4SzsQVOeRszqNz4j/ZGnfeCol6KlhgkyF8/mtVO+/3vVE0+Eip6nELTIddKAJw+wAwz2XPLvt3yT
HhK6+7tN4hj+73Ck/OPYvrPqUFleVQ7KhfIjN6L6UIPS/u+ohCnQZpKrVb7K4f+qz/3gn78HiDng
nsRMf6QUJFdiaQziaol0kLgJ+sZMQQ3jhpl8hvyBGs37/nsiIZMQxn8fCQSDNzbBQkixJN8DhcEh
wh2kNCJNAJWAPCbCrz9qADWQUYOkL+n4RMpwqkh1LuTUkYB6ZQ/iI33LJZCmgNWgdSiKAp9/yQJw
6Y0UtAAc7gYxLIBFwIHw/TywYFMp4eeqLfLxNo3XJiet7kuRRFK83Gc6vmD+6rnnwun0yOQBeV/Y
PXvNyQXQ33+M0wGZKvyranchEv94n8rWTy6Json/1NMxvH6fwrkVzkX33kQAPsdJ6VfaRE3tWrWz
GcRB+ccrlfFr8nhZ5ccD8K/VQVr6DbSkQAfsF69kgbcgVIDoQRyfz4F5q/CuxdtreHkFJ2KR+0Or
v4fgkwCON7OTbMi9Ieks+BOWHG1gaUjCLfiwnPbHS6+kezbSelS3R4SQDkqgN3ib/aoNmNnQWoBR
MQ7YJ6BN5BcHI9UeETlyexj9canO+3SAAqJVsO6gUD+kQQCBAuqDAJ96BByhA+ykJbxjHN/i4X1Z
sJZBK0IgSkqRKoGgc/Ir1+RbBHH3/QcsA9BEG87lt6EQflSB6DGvCtTXFi/KvRmMeBeLaPdT5RPK
0AFDc7UJWeFK4jfzq1zzaQFjIK4eoqsu6gxwIRVMAbwUJu11L60+Wc1f0/odXk8jmNIumt0H+0CK
2K31noNOAGvO+wCgx3NfdfDKCqwDkEWhQEsgAA1eieAKweqDXyBgiWDSkuQdI0ImtmILAbIr4RMX
eHCJTb1YlWLyj1uUttxIdQB/gB3BU4ivEbAFoIkphrLuFzgBhJ/nAVMRpEbpp5oBzRYNA74H5E0v
N6r5jRiP9xBMMnAaaMaAuhEGwJJHVJTsGTnEVslfxbYyGHVjFX60d3Q5DmancDBTJnBuDQgC/r1C
IQzsdPMi2Yb2TSVJNBbpJYF5AvAgRyCBTsRNgdpEZIMqjpycAO76tl4MG0hkALsBvLgYqjIqAL5A
QDbvl1Z1cZCYy98Cwg6sWyQnha2GEB5iUXH87U+aCwruA+K9Z11AgYLZwiCtGPkvfJU5OOPXMMfK
8TQSwjN+G1BrYHDBJm+er2EDh30lpMwwKGe5tT1Arv28mK22kV7kGEHepTIsGofngcZrH65H7Yec
NZ3Z61c0AdLBhQPvPn7/wkVwYzUJ0mW9Pru9IF/pEXl9wvu4bT9gYG9M+Mt93cCvPlRQYEr3sxx4
r5hMApLT9zcPMFRgz0TFV2eKC8GL9UFDernNmFx0ZDSDaMtFNiRvWm0tc+flFbhqTg7OYKfGOtga
YXfzJKXBwH6NMNl5OZBHZfay+jNarT1//uZwWLitxXl3CZ4+hlnySAzfxOiBViZ+nsCnAF6hdgBf
Sq5B2MaII75nSE72ClpE4revxhtzKtgXGg/G08+cL0oIhwIZ1+NeACo5HoQfMMeNcT8+ycsDqxeB
4mG+uk5utmRZhmqG4EkqZzxArgjDQJ8YBNgpQPQcejlpbYbPfT/cBoPwNH3ts3lFKi4QxlAosrEg
8+yVsAZ1uqCikH7UoKtWzdts8HoTOosMepCU8Jts38W8SS2Dg5hah/A55WT60l4Gl5HrdTGIiSvR
O+YAcvYOyS6GH9L7kH0anDIJwuCoBmEKpSCAKeL8+oxdMiPDGj7saUNYi9/d8aAHg9ioRWZ31vhJ
ulIJ8lxVNv/VGJRoyn0CVwE7BAv+Hm3be0x6KPPJr7rPIBV1n1NSNY0y1PF0/fl5QFr4oxKZhtTc
o15G6+y84Bj62461ZRXcBXKF0XmYQOwDkA5WPFhQkIv26jg7JIcBlnyQrIDMKuLaoMMeLEBoEkF7
Zp5ArLf6BITQ/pJZEOXwsm8F+YJ9Ol2cFt2wHV5XvUPZGraZFLQd0GbQurLODtOfJ5W5CGseIUag
T8+SgEfCciXmtAY4DfpllREtytyu9h/dqshcCMitYzDT0TsibEhQi1/YEQ0oE/sXNwUSkpEmwUyw
2RLL/oSw2DgTYvtlSu1DkKpBKEn0PZxMRtuCJrTaNUTc7U7hvTs8he/jtcQozJAxyjVBtJt0geAd
bi1tlgHkLQLVQjYCmbvRQk0Yq/Lp9ex8CS1g66BL0mIEkBsSw5X295o2sXbUf9vr1uId9dad3QPw
Dc5BohgY8OjN+EujDkIfsOJp/+/28/jja34aPdmEYAfPjT5WQ8Dygt8ZnhlvsYKRATIn8qN0AWVs
7ge+PYGp4pzkb/AN2MRjmOrPBOSAjYZjhoTyWANMbZK77VF3NDg+/dwvfd26x+/l5/hG+wdcsiR7
D7n8uu4N8xBLtL0lI/PTuM7yQ7J5uk/sMTopHLWw/iO/SFxEjc/xKekR2mMWEOyL/YMyU30teIgw
abendGOJzyjAjELjH9/HJE5idQpJ8O9jdwvEfnFZ5v6VBRfibpAsjZWczbbkhbCoMZ12xrWUEJYy
ajCJ50yMIZDmM/Q/OsFJww9ONoJd2PZaRgOxUOkVbyai0Wbk/fKLXHG4gIimZm6vNS4mOd4yOzyh
uyDXAN97Z2lb7a8d91ZFpK+B/MKUBfZ38DE1LPLLJn4HL7dYtOLW4bJI5u9F2yaraKzbIC5n9ATm
p66fh+9lvWRMMKDdt4fN5+U/XX2V/oI4ChV7O0dgMkj/vj/Nt0GByesSkW3GA/BMys0ZSz2Y3b/6
PawXqVVIMvkXWegvC/gTL3/P1fWPGVvpph50NulKkwV+9QiKI+4l6/zTrD6L2/LOgA1IhofXiiUk
6ISt8RuIgUTtQsVCcN1iGzxV79lzX0yqRUYLkQqNBCT6sEPGzp/H4vQwoJwhG2j9HKl3cqhCpQ4i
efhkawX/NdGDgXsCRowaCXkqIIMa/NGouwX6NWrnID3IYGdmhXe+kDOAy+CXBcM37ADvnj+J0pvf
zGrSHhf2zRb7eazOclIHzbfQFf+mx7MvdEzD7aI1fq3qP+h4WYxBtYCDI7oJ39iyDSVAnI5a4W0C
D+VpnpBdVHXweNiAwoudji1Th/ssRKIh9B7Rbk7cJSaV376NQ2hM39Pb7z9Z5WCh6xpMz90jStfX
WbW4jzUsKZsGMs8LXOfmgFVcNXIdPLOpwnBrXKAdJPRc8M+sK5BEWqebLN9KuAV7R7QJrbJv2KqI
adCRi4Tfn6Rpw5JEVQw+kqSWG4YV/1SribvW3QeiZbdmjcUYiKph4/x7xl9v3BCOsiIlxGdRwi4C
RGGB/dRUiZ040ARM9IzQL3BU4PghiNUh4UARhGFn/lqzeLZ2b4gkVsqkPc0RRUAZ2SkcmqNOAM95
NxxEJ+810aKWecHK9LTaBzUxe4h5sMShTvdgo5xI7qvephgXJpvoUmmZfa+I1LUGyY+PysIcIaEh
+WV15y7LzDMuref8DefbuDtqHVvHhD0UrLIu4+fO4gAhmGQBJP1fUPdHW7OYMLZy5Fc1YLr2WMlX
7RXk3+N2nIOzwmroby5DD4BeMPDe+AaBuQpTIqva7u5vp6wlrYtbfAzNezAwsAgOgJuDIiaYE247
+uQ9TeG96YXErQ53LxzJNNL4Pq3tK7N2nG2Yk0RhwC01JONFj9CIm1lOHzBf0lt0q1eTSW91NeHI
NN8NUxrIKu2DiJdbfdiSSUzlpm4Sn7AsI7izT04eRsvua7LfvD+uOj9hjCQxuX2f6vBAKHaGv9kk
j9nkjlOSYIgl8L3oF+YXt79ERPKYeI+/7T77pX0vUVkPL+xXMfEnj+gWEYM9SqbNvvpT990xO/P1
hwatJl2o+aDvpf1qSnX1xCp+silSgUVYqw0zK+0Nw3nPfu6z1vg66a5eqxzSJzXqkzT0qI7TKatC
NFCGXZgLYCk+OW9S9U4gxmb46W0fgkOwBIWYyQiT0Mzao7n8u/uBbAT4nXOZsYzcfupFgy47LGxv
cx5p5OCzNCiUs0VCCvTLElfzBPovYHsFxF0WpC/Ter+FSOwFhHa45ScjqVFrqJn+wzyj/O07pBuB
wUjscWTF8fKf+wLjFqnFMQcW0w8enidBYRwW08HZCl/kOHTh3MdGkrwJMzFeL6MbAtYnWfFrxTLC
XIQotR2qLvYyLsn+MDhi+LpPQFMTug/E4+3C3/LXWxDnYKEroTTlXtEynoV1m+q7MnrZZND4eWDp
IY+s/VoM9pc1mhKAWTCH7iUmo1SCaz0CNHE+1KPSvBHZQ+zYtFZgztQI8GIE1dhtrkD/Qb93lzh8
AZWdgaqDvY6Bu6tAAKH8B1ObgNPPVNR+k994cJ/BK5IccwMLVEFws56T21wBB4ewBjpS2D17G2zC
BQRgiG8GacbIs40qcnf0wbCFSYKsI5B+3a0OKD0Ugs+y8e8x8zYhKbPfY2x6lx0bdZ16+snkTkYj
wgUN1jN9xb44VyDm7PaX6Ow8okdQWmx4cJzcNx37HOjk+Y7lpo5NiFBrsh0M1cbiydvfoIC4HH+y
fb5br+0EFuX+7A7fGrXCG9IpDG3CzMhggMjxIjSEI8Vt6C5ElUpEGctwKuKxqlk1eS2fXA02LJMZ
tBDQpxBe9F7eCQQ2n3MF/gYmUudPJx2Cka4Bi7C8QY8118cvt2v18dvpPvbdB6OiYSDA9U8cGAy/
I1FDSY+YTRgyo5eleAhVVPBxbE9R7SCv7BLBI9yhhMz/6X+KQ6pMjGOMJH6fVbuYE/4BO9iocJ/H
AhjSx81mMF6BbzEUuwQ/c/wAB2DtGLZ+0liDA3+YhJ+GJzx/u/NsrcwuwQXvlWIUE/zJxKDCeT0p
ftjzS6hjnvhGeq5kdSwJFanmqmKVsz4cX1SOlXXyAbyprbNd/27Cknmuh80RusfBcILnHoAL9BH0
RGH0f3lj9Jdlf30CUEGUMHG33aFCdCbE8Y0oUfrPCc8yMJUOcza3ccfnxwuZsM8hGYGGpxgynHn7
gIdzz1LYC8mAcNGGuKUubj+zn5AVknwdDNrvvRr1rkYGJdDd5NWcPK6P6rSMETPJDqI1ksGgIvnO
KSrJsaa5mu3/0Vo2y97p8AB14LM0uGyuRLROyEFRGU83i7vrj3fyH95HFiKMmopDtMTLrEYoji20
U8BcsMy8NtW+6ttiUvgTukTIS7qQZa2Sn21YOYR7W7T9rudXnvI2SnA8cIuAs8WyUFjvHmzVaKrW
A4MF+XaIH1q9DipA7QW71UBnj2BvvpkkwivnjXsBOuTSYYQsXWC2N7j3jpMhx+gGMS8K2qj6a4/Z
9xqUgzbOz+yXLH8/z31hFKipr9Ud0QslCB1QNRSyVTDA0FU3SCKi/7F4QFfl9efKcHx3GjgCyznb
IBIhH93JD8oSGXVXTSp70Zolbrm+jStcGsE2ZHTYxLpAdI86yCB+snsS0r3szMgUEGV/+L8nKE7k
6HyBaPJAOxn5tJ8z/gas/4tyj6AZ5pkrUtu+q4H1ImLSaIjkgvNGg3EQtg/rCsnnPl9tGc245xGm
D6i1kHwTkAkXN9R+iKIauqvi1GTBIGr3ZiAfwYhYETTHnpWP7ntE1SeM4YBKvy/cjZ7CO2gN4hqq
tHLUhdGFmWj1JpAcsp7GjVeMsJpBVrYfuPme7As3zTyV9hOb/5gtvx9m+1ELbi0CKAozX1WwGWL7
yq3W1oGM+YYlyBqBUfMbj6Lje0byM6KGdYz9Ryg+yQWHLStA3Z8R2jt+OpV1W2eNELqWzbB/GnWm
A/+q+fVD7BmF6GjGwOfF2hF2AVHsiQsGZ6UBRTPem1kulIgbbASdeeNdXH3WHOFoJmqGtD6XCZ1C
mkdoKVyESbgf6espGLWa7Nz56rKgfdM5ynrxozpYOUMEjrPMK/1XXd+GaK26xGWffwpcOHNkLJzu
JmJhjJplpvEGu2z+l+OXw0E8G7D8ZRN0bJRoLGLt8GPDgHUdo7FvoENOoRMizfLwY1+POFzxO2Bd
hpAazYgsl7BGtf7arkIQEFYR7DiEjoEhaKxdB88wJjQd2yjOPg3yKnVNoCf6Oyv9dXwn7DFO/Pqf
EgiAqDDQ9YIyPmGIcytPRc5/7S9w2o7hecR+gmHZ6jlI6Z0lKu32l+DO0wHVeomd4lS4LUjEt1YB
d97iNMfi0vJfX5uM8l0uft6T9hA41vARKIzoZTvONtt1A6wJlNOyhjhk+MQ02RneRGrJrMFfPUmm
iOgkMUaYZWo6cCPXgT4+kUkFJQERSwSbeR8qc4QdZEjJ3bmdykY5JOZTP6gHfJEoyYx1ZOLVfVHN
L2v1T2dSo/0TAUog4F+mjLMfwij18Ap/j992MZh5Pevq5Mhd/mlz75vJIQ+hDJkPcuN4pVloJ0xP
PbdZIVZdF/0DApJ1M2+QiiVx95eVtVpeIgx7Lnr4kEDb8I5lNsz3HRZ4O91VYOtICkXA2P7sldN0
fbO3YIQw11iYXjxB74XAUux2sEUlg3OH/KG99SksRad3ZySbmKXBAFxPY2uU4gTYg6dv8jLQfxiL
CSccjG8HsGkIT2B6w9IAz+qQstXUrXr22ZGwxD3ZjzFyY8epp3ecPpkNFtpX1x2vP/vMQK4QmBti
snliu0Gowo+EmwQwog0ekjAih+y0oIN67oBgpyHcoy66U8fEZiQmIdI5/0Gkb7BhXKOXC4ELy3J/
lFnFrOtgswVr0MMAeDKwq+hOkoy61imEH3akh6cfMkQUAwuBsl6Vdt/pAGIiTsYkRlrF5sxOG77H
bPHpD3s4O/x2Mwhw9st2RtoyPDzkW5sT54l9vZpj09Z3CV6caKuNiM9pI7QR6Ej7gt8k/mpZxQT8
OLhwSsYZy/0wnt5/BnCD/TBixFSNnIlqD//M5rXRgbl1bRij4UGFi1r/YTUM7s5pNEd8tQriO6Dj
+av2xao5dKfXZX0sduSuYym4d0e0ReljMCHx3wsxAEY0jx0VImCIG2BWB4BJbk8k1AMqB5x31bB9
Rmsf9o8a4+cIICYZ8e+zE1tPCi0Fmb7AMgCZPZsVpPPHBlHiPOr+Kt7d1UpJd1d/zLPitchZe8As
Vc/ad+O2uDsDB4zZWIuf2rDeHMb15nSEKNaB6NPKp/WsZffW6m+1xFZXHfXp28R1a6l7UiEde08Y
duyS6YqIwMY0I8ZdxPZBAGnE2elLlDEsq4hbDSG72l4ZacOuLbsLjHDQloEKAC5J7PbbxETXGE8K
XWAWwqSRsPHlVqex69yoF6yWXSxWakSCCbYgBXff9OLl0Ehg/iWDj4K5jVgRVhi2kgAu+sevNqWt
6FzhBn9ALFe5T1P5vWNo8LZ/5GFkE2If0M37irhJ1B5sTnCGBJpPPNYcVOMTvmW35fRjDMDW1Wuc
clXYD3hnUD675CPqBWq0DbLpAKqJ0jxgvrVfzpkpfw2gSzKKFRpSYb6snWKQiX2UYD4fnb07duzC
YOMCnvMiJHGp/LxAA8wLOCrY2OAZwEqwGZirjs2K3IbNn16Mb1HPT0lPBPJ912bWxajO5aiH/YBA
/XOQ+x1P/b2TOXj+dEgvRqTmZoCJbWv0c/8J1XduqHhVxqj7ROvsUpCtoznQrOmDzelHN5BWCpsc
H9g4PkZBauOnUbUkXB8D7GDy8PCIQHZnYvTbzpHsGZct3cDS5ubWZQbRMbatx7Tz9nok+CCo/Wtm
6Yc12jeZlOAt2xxJyN547ykb6DDZkBwOYg/2Y/69SU4n9q1kjvSowREBOq07Fc6+lKyGmHeGl/0D
Nw7e2Ma4HN8ecvl9rYklW50yG+4EFJL2YarYmgEKAlLCOYiQvToqR+3fAUAq4GOYcEhC726DVvze
dEJlc7Iqo569YnqG3ZsV8X8kndeyotoWhp+IKkBBuCUjKOZ0Y6lLQQwIooBPv7/Zu6pP967Tq1eA
Gcb4xx8ub250pLTBdc7M4TrvHwcUeMwX/x1I+6gLPpEWthMJexJhSnL19HW7K+Zc94Eyup/vy1ui
RlyDTegCuUEJnxfA+YIEB0TI/VcmBiWBBnrN2xOFASYW2VyJiql+ZsoKTxEOlDb9Xtjm3xWwac/l
1bj7Jbi5DWN3JnBu1WpxCnsdXzyuZe5FLHqmLNzClD6cDkNtU8U/hzdsAcrTxaMqJL2VFMcDcgRq
osvnclvp7puNVC/36/TETbKkSgTZ+6yIaH5x9OF3hvF3zohTjNxNMfaAd9bgJfkYFUv4TlwoRQr/
Gx9LTmxey5rA1RnMDaao8EHB2hoYOddRN2k5PPVDzwkTYjRpuqFdgiBAXXGFtOMaiJk9ZoKkzbJU
G2trHihLvJ4wMhRXRkKbdneRR5MNRfRVy8rRnO+aa2jgtlOZq3EGDQk+p7C0JCyK65yp+yB4bZ8O
pvWD4eBoRmgodQbqYyFvGhwbKv0zU2R87vpLNMB48CUFg+7MqrknGHMzkM8o4vlmk13PE4bctFlD
BEIBNDoTgXNP/MjQlLL7FENIeswccOCbvLYPOKTWc1WvUOnCilvcYC17qkcim6+XQ1qK378BkAQw
rS0+Uerkbun13J+LiQapsyBijNRgkMDHYtCx6Xvt12G7RsREeoWXDZuvx7zIApRManqmv56L0axr
oJZnEhO/OvaScAQxYZs8582/2ayBsQXLhOsYdGQBx2jkq5bKz9paJZ42N/ul24z6GgUU3jVAsrgk
9pC7oXrB1TOs5518B5fJUkpzrjFvF/MRyJ8IT+Ov+4jB+P56CDHtlKhaHJe29DowSs93A92vU41I
suFAt8ojR1F2fi6HX4EiioPo64kqmS6+ott2mXAxHQML+/3fUUUS7WH48HpLNZBlK8iH1ZD2z756
1M+UVyqlLrYQU237tOspiC9dWbZjhAPyDQi/pp2hlvdVj+5V4MzwSt8LxVU59cDLeZZmY33P3dUT
UBju9Zbh6ZGAEomKY4QFoGhvMedZ77fwNXqaT88u36CGZLC08Kczcv8bEVoHTkfnejuz8vL5qT5C
nSK6sDTcHxNMSpsbToPO46zNnpEqxio02kzkaiQn4tDSN+AMe9xSNiAwPXphoIcSMw+R+DtiDNcL
8HLAS3VpTLJkwAbkeuUtGxxrUJfgG1MHcgESWnON0yp4EJRJDW9aZ/wmAkoZyKtqz+4xVCYE48Bc
KT/IfZdbBij2+vOqsRyXYbVq3aHpDKhWsWBw82ETDEIe4qV2sI4KmuPeVcdclfwrJ3Xkmc7h9hzR
skVPFGMQsKdmhNgSqx8mrvAErCKQZ6SROhxLjzVoJkpc2TNs3iYwV2ZxM4BbfqJLP0aGi0MyzgpH
bqmnXxG5xaMdC98n5nP78WDLH/2B1Wt470+3nlIYUh0wZYPRPKymmYaql8RI+zOXbk66qXc0+hT8
dByf5F+nLzsBsz5CEZkhv0bNmt6Q4Rxu/CGNOplYBFlV5Nov8nM2rHYgsP8y3bOhttXC3x9NMkdZ
ku/EvyDIYM0dRzvCTTmIpxgYYdm7j+vohU/LuCDgSfAbX0GHzQ/mQOPOk/HhBU89n7acSTnXHuhb
4yi2yjz+NzTtwYxSuyrBRaAPhad8DoPRUoao2b3rXxcCBw+7ec8ex1idoTzQffxL5xqmUJAuflQu
KblzjHBNkzGBHO4X2BJxLQjm2jeQt1RVXcLCuiGW9+4Hqls+OPVQf1Xh99C7lOF9hkAJor5Ty+Gv
iO6wsQ2PvIWpNNnPPlHDbU8r9WJXHBvOYzxlTkzhvhbLZzzwGUcuKosBB4NLKbWHPft3EUukjMxF
6tw42NhWVLClR0yvWw1/h+vfx4GFLGj5+2QAXG9VuBFA/oS7sLc0/L2mxpqTgM1dLVVA73hGNd9R
U52l434lbK6QZKXYU7ok2KFL/ydJ6vu1J4+V5BkrnhZz2BczwFcAPRLJ6Xl+4RuODAwK9Ltomd5j
ZGiED9BnzDI0MOpKXz3gi7FhixFmxjF3y/cIscUnGmahrV7j1wGJnXvKPCaa77D0vr5mc+SpHtgZ
PSMA48NP1CHaYBzQssV+qm1Ag9XDAzPrwbqwT0xzvqvWhrYJyWzOvn7dFm1ESkG6Ez0oY5ezoO3N
IXLaW93TPY0OQSFDg5HuGtdA2BqMgE/sG+edMBv1f5fB3kUGMG88ljC1xGQpCXySmqyW3LsF6ozi
7hZgg2brMUSfHj4LUoBf5Jiuh8eRBp8VHh4YC+/pAnm/w9+pJliNPoi12ThCuyr2tA75xs7bKEUB
RH9XHvZTYq/QciDE09Faio/4hU+McbAngZ0ymH/c/hBvUfzV0sMzLg+vuD3Vp/LSmzPPWKHIQseD
ivEabDArIA1TPdwCbMqCr8LTUKx4cjZfrgqhAoHEj5KPzZ/bWcIp+j4fyfWCkdtAlodxPjFtxR+M
4GADjsxx8YGoJFQVo2fUQV3o6BzxA13Wx19Q83Q9ZKqTz4P282rrYSpO7HJkHrm2oXIKWwVeTmlj
j71otvsenAVejfFXQ0Kv3IHwUe0szmrw6+uEa8QByllqUxeKEDraDc0YRC0/t5Z8+hAQQnQmbj+o
7ANO1JhXj5ha+CB1EbyAo7WV44z5SSifaqg/4LwJbZW8gSzlQMn6IvDV/YxpOjnQl3JFf4kIOXkM
SUwUqhekWbeZ7lcevnqNGyHjI5nArpzehPhIG4NFuyQ8oxtjxpE0wz/QeZ/QKe9xIG2kXOFiG3+/
GBiTg7Aj29ySrBl0T7wpsNuBdt8xjSuAAVo7Z4+z133FQRBYYfl1IztBF+p0GlXJMp2rd8XY7+2+
V8b0Ppr3EAfEeLqGjxB3FguM2UVZSHWHPwQmMHR3iNoo6DC6uv7LAy00x8Ru9rjXHGw9hFcP5Wpg
Rpx1sDgThjS16hZLE1lq1J0xd0rd0zueYE8LBlzYGGLRkuMEpdsCaNTm6YoaGIgod6egnYs06A7m
BxX3LSiI3yEhIKadI6HOOj9ik462nPwQLtr1qAJJhfYnunLZ444tN+XmxqDpM7ruzPHj69bR78ib
mzK17c8hfTGrhUHPPmNy9U85ICZmgOQpb8Gnf+OdmxaVh9t5DPjo8y24Kd2GsQtwyiYoHQVcBYWE
K43vCYz/v8FYj01xuj18LKcfI5jSCWfCe9T4Pcp5jfCyFX99wJfiIPJTtJOW6DtcRir3KmKlyT2l
p+aAzhgKCFj3QRrJYo9qPbiznHpOGyJhxxKG3LkUPrzhyKv+P3eQXDC6hOUMD19c4njeYKmBUP5U
g07IwdNkTj/LmAPyS3UGmwY7kjdihwCxpo4ajQ9HnowweSGjEkQwh2dGzLkIsRG/DZZOG5JPwYCa
GQyv/jnn767QnyUId609FDG7sH1iGt/ecN4MryRlZ0yA33NEp0PYJNRLTCZ4mG9qYsagCpELzj0u
XIIEabW+hzJ+GvbWSHBzAfBNYIodBIxIn6xdVEc5S5xvEQ4zNg/W6QKQ8Dk0Up+e5hEjwvk6yrSf
tEM57LZyONihAHWe89uUc9mYEMRhZTNmYUyUhczDZocwbgJ0Q0GlubzYMuRLwa3j7TcfWxsp1hG/
iy8Am9DCfxO4s+VogPn+XlgGPkjQwMZgXMUg5UGPhsTrX+owP93pejDAS75DaurkOhkMGw+fv4yJ
MxqTbbv2fnPJm3aHARuW8WL+pw/fSCJDdadOYbxJMfPgz7+i+Mk6yOI+3iMiOV5aQ93FYCeNsGNo
bW6flievkb1oDY633WnPS5DD6whuOXLMvG9jDEA+IfLkoNpyj6E7lfgdGhMOzm+nmjDm1NF4vrCJ
Ax+zZ+AcDB2BLp0JSPVXNIrgfk+XcqEf/wCXOSDZzbchC0K3MdCHZuVNWP5iQs/1yThADHezpI5g
uK73iUQ8FbLYRbpg6ngCTKKGlXATBoNmQVBU4bg/ozcFHvvHzPhMQMcwcPR3/aGMbwDpGTRfh8a9
jp8h95qXxW9wLDNQiIglNmBUMmajEjD8fmXldEMA+MTWdxczEQ2yvXm7sp3QfQrFLRHuDgxXtxkW
7oaIPYy8+jMlHMQ4PznPUEoeqBrbUB6JnBX/x+rEsdRNE2rZ+1lngDy5JvB0pleO5ytjosn1yK4s
GVHIQyIuTs+NPGP20J89KFGpXxzC7MYIkDn0CQdG1O02+Bbowsud0wgpLzgh384gpCz+sOmZPBgI
OUWHuvezxe1wxykEGk9nMZDkTTWEtgbZhJfaX7H0puQvWB8KakLsJS+PP5SHD7f+F/REElVxqRjc
EPhEItWF4cD8sSLV2sSdFR8ZvDQjDB/iPuTkIVeIcJFo/z67l9eJBc/hUINrwOt4Dx8GkKDTnozl
F+Znzy3ItYM/gfRV9/FfZX6O8S3Jdh0Y4Mewu19YdgRc2SoqMtzoEyXJYqY3Ly6aRevtp73NG8Tl
y53Cjadt5GFxueKlz3e5As3Dimh1XVUYGWQLjqotKzTfUuhAe/ckVL2O5MB6cSGyytNBgmGxTSwb
GhqQJs6eio7f0dHNapZeeb0TUZmkZingFJpnKDgZuAVhJyipqFqeTHKo7Gp6WYYN3D9XWBOkltqP
iwT/OuwuH3BVMq9wtWKkFPSHeBGAzgR7Qc3ljidgPtBdZc6liSkh+hWUFDeXtabnqM6gn8xReR5Y
2vTmwG6CusNIJZ99gdoAhRrBG3rE5TP5XvonlWWcHx9Zbs34TEqQiTSp4twiWoKszU9LeJTq/o6M
ebTXkF7VHKsMKSeDWal4pGgWuUML0WARmvHKX6MH7cPDwmXNkZ3075/6ElDCV5Mt0ezoije3QzmG
9pW0+z/4krTKBdBXvbxi51+69PzDlqK5xx5VT+lE8luf8Wp/LUCPnRzVvirYgDBlmr2v4OjGeOLj
a/Eb0YyBFrfHRO2ue/dxDECz1ILbtI2MbTqCoq0KeoGvbjMmjhPp8Ju+q0AZ/rB1E8xCaKBFwviM
5ukAswmmNO8u7i3fCfScr+HCCLtP8yEF2lhbvSclhS/p4kG/sepj/S/P+hXsPXNGqintGA2UNq6H
X/Sz78w1h1m0xxCMfBh+4FBi5n+3znha4p3PllTW8AnM8fOIHnHBmG2wRA4ZN6fsch1RtojorWKq
RdnmgeNT4+bhe1jFL5pvzBtAkdaEbDVnLPsw5D3kf6qbioCOag6G1ka3JRTbjG7XRzfHK3Nu8WBp
zDP6ESxRh7zeED7YhxeJoBEkVNo1DsR2p4MNocCgo+ocMiSkKX0G0kiMA19rs7LrNQMcGA6ERV9K
POToEQdjNF6AU5EBJhKcQ4i4mI9/h8jAfOr3Td+/EmuI50T/0tuwU+4LthTUrJES5j40KhYPBcj0
QcF3j1XRe3CmjvajT4cYQwDMznvY2Ud+HOoQp1zlC6LEcJj5cQam63SlUMx0vj6Ggw14by40OJiE
CbFUOedAvQxon2oAxO4yuO2mWcyMgpEZOdQP/Ia1RHDgDVyJ8GZZfA06WZHaaG7egr9Bgh0RBEzQ
PrbqV05H11dxCJE6bUP6dkxMo++AC4JomVPhTaa5rSkinC89lFxCoktsXFJhfeA0RClMBxn/4BaL
3jBC7jOoscogRdWnGL2b3t7RkKYia59/S/c+R97Dn4bqKTDdpjikCnNRaY0v58OMftaa0CHTrmY/
F+Xedfqcv3dYl44ew7rxPjvEIKr9txdISMHdsCiYI0RgNMOcwbS9n48hxK9a54ObCV6jJhKrPcJy
GYdpRsUs5PL/zBpXw/Tz/F0zOcs9nYjuowKxKgtAs2477ItbxLHhK+jPr6GxYBssdVaR5Ms4Adrg
M6HkPIeAcAwJKVc1Etfhyw+JVmnnmD9YWvSshmnFt5BvuhFZI+Ri8GNkm+/8i3V1nvDYHtPsRKGu
IDDeisXS0Yn96wOpK5BAYW2TRoOgnHZjCZ7kGIsnqxb+7ZjmgVs3fhtqazhbotqweicqlBR/kJ8t
nTTv41Yb/gfHmO6MChHLBdxU/l6TG6k6gMVUm1/4xVOsuLk8sDCh/4bNhduuecT19PnH02NdE6wF
9esNW9AnH3pQkcw9gVQX87XkVQ8vzYPgmn2ovrlaqBxef+ZmsKF+nBFB5oGVB6/FFxLl271B0Pz4
XzXOKoe7VV++uYZckkqHz+HTjvAcmnTu7fBYNZd7LLZPvoRQEuhLrgSQqvYfQ6HgsNncjgSr4dZt
etcp7wgbbArSrz6qTI+uaHCUYUwzUlgyh0zPhDq7aUxzgWt1ugDwWfVPdC3go9IW9v+IP+5uPctk
Gp119fIfOoycFH7Pc/XABVO0Ko0nTfen54FZLxSDcY8LsRy9P3Qz/CVYR4gBNpxwRtKm5e4teKso
iaaT0vBxHHg1Dl9c2l2NkGHAHJSOvR5Uid+6cNuUDltP4UPdT/gU/dNtAeu5T8gp4Xw4jeKTSBqS
pdd2SwUwz3ls8WAqLZWd3myLQHM02VPvjEHkh98zsRQh9MIRTaS1K5h49PFOce5hSrFHgQTG0jnX
AtNtFyVQ+QmyozbLnF2Oc0oPfc2wcXHYQ1GrzVDkzEDHaZc4wxclwBnzvb0ruM9/6UqKboWDxKW4
hh3iHgZLXLFUNs+IwiSDTZivr3XM47bvjIxyJu4pk9oQZ0PGFJE0S5fGotvejwaj92z8iCsy662n
zDc4QF7fMaGkYMjgXgslBnIliR4f4nXt1DXpUsBesCummRMu7k7jDyICFG+BZBVcHJR7NPRBfWE4
Tk+jrquhvHjP4Z3BsIMBzbkwmPy2N1QkZI4xqN9IpVNWFpd85b1dgVM1Z84r9seN3Tnqg5ZcmRDS
fXDNonriRgFTSXefc8Gm/HFd0fRwEkY4eUpHNGEN4pUXr8XivtIn8ha5/WSwQCpjhrC7werTJMVF
AkheMtyOXGGKA2DfNDFc2NVxGTFIo41RmEXjtEO2AGfD5+YXO/mM6Ob/NiaEtCR9XYlQ+SN226+R
Rt1LAa3Zj+N7CNA07Hj4WJUz9WAzwkvDECbl8MDhgZk/HjswEQW188ZwfYMfKzjXoVxR5A0Hp+ei
Va3iwMWgbJRTsdr716iNs7/BSe5sPbOLQ8EYhFKf1oBVU93tLwuYMSFx8bi6MG4VOg7QYzR6Ils6
YxJW+2ib9lPMTy5mM+fj+zskawRrsp64VuEwYO6y2QdvzwTGKuCqGdQA2PmNVRAz/Lj+KCuLobKm
s7qjWUdFRHSbmJ/dsFTD3mVUe78EPE6tiM4huxYu7g5Ybfq5yMRbwB0ki8Cw+5fr7DoWTYgUVigb
qNo5N2b8liG58J6ojV6jjAzvEYw4uwwF0WCo2e/k5kkSnDe0QzxuYO5bAqNlqoxw9cBseKEJn4a4
FOMkCUDRAcfTiZs7UTt7Xfhzr4tHyOzEfvEdL+WF/rBbFBP7MfVXQoea6PBT5CFQDg/mZZf4v49B
/osIUdarscqX3ci2QtpY31dgvSt0NaHE0YHj/U0E2LdQY5EYXWgxXr34TuuNFgGvHKwmkttK2agX
c8N9MCXAE8koMYdxHd8OEn40GY5C/0yisEczBpEJLAiLEm4IiiO0frZB9Q1EJYvQKUJI/bcJzKXS
vp1IuKSZ5ar7o8TWDxTy/VUNEiOELZ5w0TWfyFT3R2QRgCL5tsOhgrYIvx9WH1lJLWcRbrhcXLD6
DGGYWgF/XeudsGafogOn2BFYfQTeCKIE0Z+5IuXuYPRDx9g4b8YLcLHCZpKO+k97730A14hWcrGl
sVNfG70CA3L2mIQydlOt0vBU8ZF1vrwtky+WyM95t1SXjFopDriZvxRSbjbvHW/cqoT1nPkmEmoU
FOYgAwxWFUBQZnJM0kj6oOrkeLiN8KEn5YKt/2O2gsLs2PMbT4/x4RgrEVltBIBT0KAgrWA5NtZd
EWFtGsgxBCDyYplmMrRlIVLG/4mBPdxR0iPuQuNQMxGAT/A8MMNvafB0q99DQgvw6WRwwUBzgOov
vREc3IxhOTubvUwrOUb+ldn0RFwnyBu+F26rGlnNYJyvrov9hg+7crl1MIJPvYsMUWOcMlRhest3
iUEXPS7tNe1zZrP8+VIQcLQhaEIKTyKju2ZczyQWKKt2a6j/UEkhPDwcg+b8r/W/yyJhX7WjD+dt
5/ejnptHXz/nnjf/BC/gLiR9V68FGvGLiSaMaBgnB5yaXCcO2guJl0uRrDp8XoYp6da81LO+V2BN
SxrQqoTPcCljyEIRDeiigtCPSslRIdrwtLDBuU4+dEzITBmx0cRhturD0LrU7pUpMHbDbiMCHuD0
ZYqvMROepqZPYq+Tn37EgDlULSG0Y1YaINC84+HBoVjhT5XiDwbU97mY85dTN1Y7KbiSX3bHnYW7
VAq4vCoONwpjUVTjOiYltLiQBhfF6k3nuxLJ2zTiG5zagF9kTsZJK8YtwvVREAxM3uQWi3QM+llO
FI7v8SMQRfSIw4+qss6RKPksVBZNxWEyx7sZoiRXUe6cqPl8nvtvqZeueqTxqJYY3q2YMhUTzrfi
7xM/6Z3dNg9LUWD8xkR+cmL1Ph6NELzxD0wequGRhmc5bhG0Wak7eYQM2ylIkMJvzF12IOku7KuU
mza7EOcf8mZgUygLCpx6GDN4fVbeTfIICZzcI7jevIjWfjtKb9SkDv+wpKbZvE95Z7VTSLzIj6E2
fJFV9aBJtNObZssT6HNM1+E8wqsedRsZrXA2ZolTag2m9v76Z2SMUIARjEdkdFfSEpmpuJJzt6U4
hYisbTM8MpZK2OYEM1Bm5iEfTKSTIwcNbRPcW5+L8TYuVwr4xIBsTsI32Ti9S4HF1RlaWTiIsDXf
fsblECAD134ifORd6QLb07eKxE3Uw/h2QQnBOXKveQPYqPh+gi3hX6w42C9u3y7j0RmCagxN8T8T
wj5h9W165T83lPrUn8r+fpcebiuwqAyq2wEHUc7HDRfrBuhtvyyiPvN0h7rut3lWDv+f4N5mcXXi
X9G6LavNHZEnGjIM1fhGzH+zEZiUqBc46QZORz2NE9+ATmvUIO6nL4QR+xKPhYu5QSWaOSBHNCc7
UhdpVD80KxAl1795mxg70i8B7ib5mm6azXTWohdDxBZX4jxuFYdGEHiJrw2uRqF+LN0iQvj1nvAd
nF/052dp/osb7rniKA/7eI19RqLM0pInI/t0yh7A3VE6SZt20cHM4MBEQk+5w/QPLmqPr3YbMTpW
F1S7c3MEE6BxulM3gVUibDAIO2WCRbHLuUyl/5ItYAU8Te6OFn04VDlpwWbA/cfCGhOMjjfJv6uj
9ojdll9ELNR5cfnFGDF4GBRi3bdnKN0eoXyAbdYYH2bC5silyPOhCvkNNnENWUrIzp1nXOCPIZwz
iGnllQsxOZsbcFnmvd43vFPWyhz3nHHmMdCcPyciqKmIcrBvYfqbzgQTNQt3CsYcEPACdWJACyyW
/KMzl5Ob+6bTBLDu3pEMLXrRLG874WuCsRtrWZ+y9kDPexFdJHOS8E6Q031kEnr/Y/3he9D3IxHt
pM2FhyZZ2nztx7qHZOKD3IYo9eTrmaChzHz+mY5QVOE5158rEPQa54Of0G1KsGOir/YXpDuHdFVG
vUk2ekdFQCrd/Ja8/PtygGAYwBZ2reH/NvcJBwIdSLgf3eOf1wXVKBtevQZ8onSp3vm9DD7r1JNC
yAa0z4MkAeqhHSqnn6kwBNw7hZuP7uRz0LoBKOMhB+k/dwagUqS+vjGZsFNu4tytNSEs59cDIJmD
RjSDgQl0iuXmpT6ZMeOeHMznApDNeczh+oqvuJQjETECih7gbFEVcNfR341ZgUMZd/PX5L5NKX14
e+MX48/7I1Yx3GKTi7x3R6K7RM5FoCvfmAI5yOU/OtiuiCRIB1a3LzTjeqwuugSxzz0CKwOb1yDH
tmAOxfK61LcGUamUaz/uAT5JRAUkC5EWcqSQL4vn8KLbsT2GryRldAnsHdH8W9+JWMmopTEopdO4
iqEjlVO3o8qA8cOlvM3EBZak0ZMOv2AdcwHL1ht7pyNbG6MQ9QwOj9zGsCpUJLtbZABIgDlDK9Ft
OhcqFW6ZbMOPigyFeYOOLE8Vf4O7iK45d4MBguwyFyav9ClYYHwPXFPwcOTlrXXNIsgpcM4yl1Jq
f3Qb9sZHE2IkTaEasQkAgkOQYaBFR/hydTQT/uO8xyzibfeJypJYDKTt8NaRmsGS7PzfDDpR17KP
6Lngwn7ibPdOvtENngoIAEgPJAYYLvQLfM0lhP4ZE0JMvJrJYCctn2sRlAReiDQDLT4loR6j8Tky
a6KR5JPoDclQ4jMxZJAs6kUqST5eG6uYEQrN6RGTrx++HNA7yaukw4I20lh8jeuQJvHJYQ4oueVl
cFtO32ceLbP2uyOtqbOp9BTcahhu63ZuWAZTYWraGV+LPw3oBzB9WcB9PW670+/x8iuqoqtnoia5
eij+Wlrs3GH2/gOz5mFCXNxR3DKdkljC1O2CXQcXg9o0N728CHv98K16HXmnVM9iuVoQB8iHItRU
/7o8d8RW3PAcm3Q4iE4gvKEA5j/4ZJC+GxH0xHf5AUrk0GHoDGnAwDFUnK+9IB1hc5AfMzaM7DUT
whAYG66lJD3Q9TFsJ9O6PvZJF0cDxmBy2myeq/0JRu9OhTIPkR85/Q4NQrMGzoTsFRer/hTxC89y
bS6QJfwbSlLCgW5O2yWEQAUTPoKHXD3S18X8kewjjGL891zhed6D26LY8C20qkuoErf0i3Ekyxrc
+R9OLR4zg8WB9Vr3tzktNANOfkIklVziJ2AZyLsmxzhl9ceuf3Zu2p/4hsPzifLodRlMG1WoLL7I
9aN+hJgqx/xRXsPKfyS9FbX1e5vnAD2Pv9/ytWRLU9DqR6rqwZQfn080INZ2CT2WXzopWC0VvC0x
lj0bY440aIVv9o/m0FdSrEHnZmLQiAKb3WELzQPZXDzGuw0iriEUvKB3oxKlavxt+FOK+rPf6DN5
DYXk9Xl+LfOdMZOP9Q5c/8pjYXpH5TjRdvQHd3owmoiLKnk3GE1AWoKCLE2YgzGsCfZRb1usYaQp
YaY4FREvETN5TmXYM1zll4wbBzU3rEYeSWHtNxSEPCSGjzQI/EJG0HaioH5e6B7oJIo/85yeWqDK
m/WePCYdNFGmozNGNiUJKkiNoe9Os3E9kia93AXm2yPUtZkIKluejb7+JJ8FuueJwowzOyInHGNi
w1CSmt942qBHE04wFU7oEeRgeD8RqTjrRfhZhPvt75hOseQBvEQTQn7K718eD73sCyBwj82aulDn
5UlOnkd6dc4B4GB2C7QJDK/o6UQ82PvMqqcSf24bbChWAKjiwhjmE1pZ8wTrNfvDkxlQVV4RkcI1
ooCqAMkecNvuH2idcWEy1+W5XFaRDnDcTPSF+nc/KgOrXg/GMmTsalyE2gWWsLyhl6tpBoBOK4Yk
cmLEDTYqWBkFz4lxAbYRA0SQ3Rl3BHJH7jhMnlkWNO/cbQzTUD7iYY4pOl0mAAnjt/5ZPz+3tCyA
/HBgwCO4xYgHwxW1p0xrdtlqsOyS7KBxC66o8TGuGtMwSbuOjz5pUxmeHq2TgsGAeOCYK9KHKwQd
b2f7P3WLqYmOWiyqm/jV93p3IqIdmvJb5dAafOl+AMzAMk71BdnuHeto4OVYEerYPpk7AGMM5Vca
EO2G93Cp/hllAK3STAx2vd3nZB7eTGGROoHKK7HBFU+bfiyWfY3e/p+Gdi+Eyhg/o5YTRD90tgY3
3IIHub++kl7hSscnjfptVMEevfAT6gndNKcXFwOkjEPBeY9TzK48VazgTcHA6wGzl/k5HQmk+t6Y
uwU/uLk4TFshhuIskcTpfT3LklXxJivMRHmUj3r93F1PLdrt+P0K2dY5DnlTCVCJyf1OPb6W4D7p
5r2AhZZD/NjU55wtz8qD2scrOpbrlgvm73r8TZh/XxkH4CE0AK7ksLbx6YDz+hYFkY58ynqmtnrU
GS/K7DhzDTnoTrgXCrWrCFxmXiZubXLGPO4ILOlS9IsOBXXJfwy/NOPGMKM9j34zdV5sUuERU68G
PPqFeXmN6wP34ohtoG/ZFty4+T/VHPgEMDtoJH54bPyDCNkk9LUv9OHw4r6MJoDX8Xcm+h3tJPEv
iIsQ6oH8cSqACvG3ZLSLzQFiik0++KOE7QznCQjFfUcCjarLeB3AT+RSXup5AOm1MTzp5nUkQbwC
nrVpP2CmMk5Hw8VdCgF+pbiDVXVz3v0QbYX68ls9eF/De5+g5JE+IO3Ze3KDUnaCa+YTeNsGt3hr
fUn4ewUpkXPwT9hnqCghEQyY9toVtk4kVgJ5CScrVL3kHhvTvQ+HB8hKnAa0rqDysHDLyFiCsYN/
9vFt60RH1YLyoGkRumk6+5Y0A37Eqh72GcZ3wrXpq9l38hlR/yIbFWNxcHEkJhW4KROTDjMzC3hP
+tr3jcogXz6UuY1gR3BXKHm2QiBI5lEhHJm03G1g4RWOIN9S+t+h4lOlWfRzD4R/OKBiwfKxmeKX
D6fh9yISD54ZAMmVvCRosz/7jWcDCXofW/xiwxp2jc+LLigtnBmETfC2cI0HSfD2I8aaV6G8/vHr
1DvxyqmrwTt+iTzOuSpP/PjgGDO0DFmizai91AkHyJN9ew26Faox5noGjZonj4ppM9OEqyCeCMt2
jdH0uZpwpknBbfwLCTY659uSatfW+NdK9J7epp8VeTeEtzaYecgkH5IYJwwHHoQgC5qfL5G4oW3M
TbniVOwu+d97lm9Nj6CHLW8BPsS3d9FeSbO8UiHzY7KSeQ5M0vidoxQ1wRREVZvXyMOby0MA4LQG
b3LpxFjBpFGhnG7Ob8bv35BKnCuBln5PIgIRcPBjpTFnby/ySD6c9fhJCkuB1nFoT/T+5kaJ/wUh
cZUz3zM6rpGWrn9LoFY1/yyNQ7UlvDA7MQDdUty/Z0QCXjWEWwIKEplilJVQOZmiR+UUUZoi/kpd
gdTz6boVJz1md7eex8BugFqPj+aELaCrCnjxpboQcanioEYDZr7PtUFcJAOmiMqZxEtKRkzb6AFA
OSHk0ToedNoa+kr8rd/C75b2H67s5kMYFzJBFj1xUGCWDV6ofEaLsl20GlyYfypGhvDjezRKHZx9
S9wcuMQtuR5N5v38bD/PpNHYITNC3zSRd/qyN2dG0N+1G1AQCDRspG5mYM0l9qQBtRiTrd11xui3
RlMIj1tmdsAoDbnl3140IUhfXOzpvvB4maFytH7CBusbIP1/p3peOBR98hy5GJdStoI3tewd30tO
drhnezz1nsjAnJTCmUakoVUUoyYsePEmo1O50spx79EdGNBWa+cpapAeNxLS8MJrq+jb98vC40xS
+Y63GPFxffOTt4jU2Zp0INSJcN47O2scnKgzXGgx0mSsUDrM87g8TfCuFh9FqN+fDaPm0nk93AfT
PAwoQMh0lzjVVLJQLP/dmLaAyl6uPRsQLWNl1r7ClGLXTz5gw9yXXP4wbHDMK0c4m+1LB+XhYAqg
CyoMpssTyC9vhguMkuCj8IDD6/m+xpUQisK/75WLnYOf33+z/vx3oeLDi3wqTPMITHjMsrAj5diY
5UtOo0GMSR850/TVs/sI+cqalODegRBdurR0Z2y1ccvriXIM7KsIniB2U8YsGzHYuJ+pYP/E+XdS
/n4s7EmREP6XqAzcr2TjCsqvsqNU2mmjH8Qa5Awmr9hqTr8KdVePgDWasB0Zo7KFjkBUbtVRY8Fx
U+f24wxfA7oAg+rBkWMGawDR4tC3kY7ELHKh+oPwBTUNuROny30sM7S63CjrnPtsMHzX9vuFYabw
OuqP1SPVaT7qbTNE2jItGjXqgD7gd8Y6fge1edSPXphowSOOHsf+P30r1HAomvoJVsxMG/Y3j8UA
QLd2lVF3zM6DRTPVXhane8USReGX7Ke0wEtpLZ9fc0LQDorYE99Nceml7g3Q25KHZLwyjZl3VHi7
TwC6Cb7i9716dN8hHanIkLMp56j08eqi4OKVIzYvsSrZsTzm+pwK+nPivQKxnq7sBV4sDu18/Pfy
RgR6DxgtsJbMu9+7xfvVY8gGAWTTt8It/RprY3Mp/7EN5NXj8DiAn1QTknhJl8DSCbSPvpgxDoOR
B8Wp/6jEAcLgEokrICLtObcCWnVGq8AVQCoAnlxBo/5SUB9Nwbrky0HQki0CJsz5fqdelJjjjIKC
3AhmG4j8WCVEJx3eM1FZQFrgYAXZ+wqXz8+4f5AxfPuHyOZb/iHVEJSaRcfpTtcHsvODI0xW2L/v
0Fj1V8yj+geRrUL5gheufCC/hUwTwsauAIBPchBuYLpOOsv/KPF/ALHcEjGxBUBlSxLciRkzPcCi
NHr/R9KZLamKbGH4iYgAGcRbZlDEeagbwxFRQRkU8en7y91xduzTXV2lJSSZa/3rH2YU20Pj3Mac
ba4A9GCqkwYJrOqz80LplHwCpt/D5ruCmN4xZcZbdzrAsHAGbQSxkjOYiQULSQaH+BFM/GGGXZCI
m5AnTYQfPDAQ/kP4rn8CWkf4lX1vcxIKSGwh+FuL6cCcAdTJfsicEp047qQH6DFIdgv4ffUwW8O6
sPMhH3DI8Y8lOZT10YKuL8AS2DZDeNkIIoU5M1Z3NpETyAhvyVXgm5CoGrc8zg73VSJZE16VkQNM
eyR5feQ0GZwo4TssbOPPT2d8ZB1xnoaIavm5BWUiRCrqdvszHKAXyPmnzD3rUGKgmE0U27SYYSNO
SN0DhRKEcgY7E1SMMyYThcMI0CM9BKsprP3ZRxgSsKwh7OycQxGSkgs/hxkmvzHOSv5j2J+J3x8Q
BoV776gTxyE6x/6ywVlj2OKSNdKSQWyMGBlum0iPSTHx8N7Wwg+sUDdF9t85RkHLKxqMH0NZHjqG
gOeScaMqZGiFbnHskMw92Pcql85DBs5WYzhkbKGS1QLMcYIlYjeFwI0njCO4DLG0MkJkGVF1QX7C
73ZbXcdbSuogE4UW66oYsXFhKuTgAWYLbQEmAgsE8vDekW1ACcDJLUDA4DOAWMCFn/CLQFdmTmPC
j4RJMeec4rrA8HTuiIAQVzOBohSwVyA0wtgeSvKdy//BMAjrbxTO3gytnd+5CgKRxhrDXuC25sHR
QIq9Z3IqbuQTTNH62GOSyB3aKPvwCdCX2kKRSXVHaLjrWuHV8awJADK3zXSOW/5e0CJxQbrTjiUs
rVB5sGuG1culdeRw3Z3wy/zdIc9jkkc2S9RGEshygxmg8Ydxjw4dML3kl8/GcCECMhZReI4OGA84
3/kQ5Dgc4PCKRsY2fDX5QldjKOdoM+jexcOmV93syG7Kx7spUztbOfyG5LhYhk/GNZfoGVHtR8Y0
35dwoZkzDCv4UghaWfW+MHH8IS9gU9NsJrLkIDJFYyiMfgfP5y/zAuHuMGBKhoWxh02sc6CAd3zN
moD2wbIyI8U67wIeYzAYKJzC6PzAzRr2ndWiWeMj4WJk5H6tBEyXRB/h6s+FfaC2QTOIZ/BMbmNZ
H1d6kLOmANRTr8+NIE8FwUzfPictWoQa83wo4wEPL61qzMZgKxApxYLgftCppn/V4eakU3Jaltdk
FloZ33RHGZTbh74VAzZbO4+AXRpBPc5s8lJkBue3S6vAn9S5Ue3bXTeRTxtL4TjqhRwenWqp+FcO
nHtLAJRf/nzpFfSiFc1La9crYsRZXRPgMauMFosfvws7umTPaB6vh9SX9nc7+R1viwJ/A0aHDrGv
/yYD0lHzudaXZ8DJypaG3g03mwYpAJGjI8zR/IKypmIQ9xrxXkqyi+Hws2xFnADFJuOOBv3DPFvd
9xwCjF8+HhPcx2gwzxgoM+2KsGbEqYbrGezGeuEN7l41KiQSgW4M23IX2YiGbw9RW1Zf8KahSmrT
HmZ9MFL1DZyXwVEEAsKeoXNATArfDkLznbMavhpWpZcfJ9Skvofw7yDXPNj2fiJjiyaCRKgCmziS
6S50VPnXMchiG/N9lCIUtrCKL4R2gfTwE8yRs1mPaF5Ox8KnwebLP6JYr66MSpGQta9DP2aIPDNa
M14HuDMBBAfDApfmMlfrYt13Ia82AeWQWBrIv3x4cTTvQ0bH1yPBdHCP9zQU1faTXDdEoEPfvE8Z
NCu84gC/f3MENCCKAbhmqJ4EaMe/fd2pPG48/JrBcxa0VE9XD1PnFZGkjciaJ2E/iPOH/TOc11C0
BmwulJwuTjjsUfnmemFLpRbGb2uYhoO9KHTpS4gzkU8tVRAU3jc3cYzLHv6buCMhYRJFdI8tdW06
7Cg77/pys6VMQRyzX2cSIr1fQEfG6G1l0kKYvurRH8ElrP+wwRCn1/Qe5fZxvLP8a/LA/AAK1y58
r9r939NaDi6c/hCGPgz+lSDp7GEz6dNNQ9UmRQe3yKM0brGYZCjIUmQfrEgzkcZwmnGCgJWAndc/
QvhKJ6TgjtMe8QNfCtLa79/tZq6sVRKdlHV+hsS+Cw1nkkfMsXjspxhd28ZMwETYnb6t1W2yEsTx
A0WetAWc6NaDLUbxJD5lhGGIExkeL2Yt/Zn4Z+y/okyEKChii0bpdxVdKM49ryHRbXxj5n7XZeyx
20x31LE2Ur4hbFx8xBn3NQecB2yKcGv/so58zcqJESnjnAxIkH9CyDGSEWkVdVzGjEaOOSwmgPXm
SXjJjrQm+hKAQZolPtNpYAPg4V/3Eq5d+eh5HGDusRvx8zZsBp/KEGoJQ3RGfcRYaaBeIcY3Mmkl
88/QPJXMJxbpzTdHWvhFCWRi1yALtg6sNzQx9PbgLXiWsqli0mRn4XOEPDjFffLnG9aMzSrmbiNw
fIn6P40GaBuzJfY7VokhDvaL1GvsWnTGdo4uH0jep+w61Gdg5DnlGX/gJaZ3QQyGdF550I3WXywZ
W1dcOKZW3svjSF3ezwi7iHHgm5hL3ZcfqANK0BKZkGOtkUX9oTAaZdMTvg2phYJocCAxkKqK4QS0
wvhJShZkcmVdc05jxdZCZLyS1SNRAsKpC/HzR0Ml/n8AJ0EmoaFC0/kZcs6qLDkTA1PGZTgB0Zxh
oKfPSPUaQuH0aEL5xgbMaskcg62Nov8x7M1NQo76Fl2mCC3DwcEvHWN7aN0/8J3RbX9mUXP4NCxP
elqsI4JmWBwIghnnMRQcD2oZR+DDm41Kzz1zYzCMdhf0WJSJzVAO+SzMFa92rPNhOc5qD7INtiuI
mICEx+JwoiAWJUrE5OosjRW0/rWDO7YTtjZAvTSjwDJGHdYW6oyjBbPdEdXjl8vG8RADXRCbk8e7
LcrI5R0IE/CTEJEgn/5IZIMP4ycPrk8kdI24WX+s5Mcpz6VEC/GhJoLtXjHBMUGuUu+lOkoVvRmE
U/QOkOiNW1Zu4WmZoMUVozf7L5uppzplT1T2LtmqiI6+OvW1OeNRpI420FKbcQvutQIutu9cq9F1
lK6uC6Q6MO84/VSKBcp/gtBmjB8MhNjjP+iRjUdp8rjB+Ks2kJivHj6cAy0U8AvwD/0K1OyfRzvy
YnzTfMdqeA11x3DTQ+cPQKox9YveF5F8p0+whf+493Wxgb7qASsaM3rxq99OB+TddXyLGeOTG7wp
lioH4UGY7amFrPsMI7Z/lQ6nqWiDDV/r8PNUYXss9dLur3rOuGWujwjKwmDZnUKhQPZvjjFmt/FN
d8V+32F2zOuOGg+XpSTlPah+KkfxKu/rFaOP0/O/PL/FSJtWHpeIQ/7/QnKF2xg9K6okPodtrB74
nbCP0pyDlOCnyiQP4O0xItvP2pubaPpLmFrx+COUTnNHLRFNpeObLznzV7QbTsllcKbCuOARbwTb
uMCqhULRKfj9gYJe1m0JGXZbr28074aLqAsV4PBlu8wIeQskBD6tqvNmo4DpzgeuIsnZFOHdQiAM
fxZG0UaGDUivFHyTlqNPmSvESVol/J+d/Zuo4etYusYfTJKRNrsRfQHloVnKw14g/neF1S5NJFz3
bmfJwVyHpxZXaCaeOEnSIfj5mBf2fpt/q8OYlTgbsClAZu+LTl869fkIPvD1bw4a/WIXdZg04UzU
eViU99a8JhkIwikIVwCLXk84CII1CWcoOj3UfCx7r15LYRHdvff6FZfrxxLziT5TN+vhv4dk2THs
cinusIPuO4JzD6/QAm/DsKlG11e7U14fctUGohRq2S9zXkg1DIqzWAzNYtg3NdlRot0VcmRzy3Np
f+ciEIjHmDPqj+bCQcDJjNkWvTX6EZ7QHkmQA2tYcAMoAQN4qQjPDslvtElZRFoEocTWQ0p9lo4i
tnH+XUI3zQ9lxJtDoMBz+7EE86YFJfAGNQj2Ndb06jqKg3aehUb7ZuNuZE+ZcMGbBgBkKTK9RfD2
HmKgCEW4DQpfm61uU64Fb9Fd6oCFDtj7nUBPsbEfcPujE+HhbHc8PnWAjQXrQx/1bIgZjghQxnI7
+nkoaDVP5rbGnYsV0sOP9ZHYAj8n2vyl2Pcb/AbATXdeFt//1AOwCsBVLRSn1AWY8P5jMGEyzNkM
IJktgTph4TnqDDgrXRaBYa37gAKUbXS65zSSMLqk/rCOj33v1E1U4IVfVLONEuyIwIg09pV2ee9x
NA9/4YfROF4pfwxNwVj4A+HijXUKFJvovkRK3mG+u9veoz5zhrcYrfQPsE3An02cfTBrNS0FOPnA
dyIPXKtDhCJwaHslLgnEBbFLA2/yQIncA5AeMJ56Ki8XkOcAsaGwA7FDAMJiqOVAv0vBYD9gwALx
r2/12yNDUbi0L845bCZRxDITYNPPlln0TwQIDUQaf6z1bcq0g4EAhyZNr9fYPAmH+1bHy8nlZIMY
VftAKJw0tATou1xsjxGkdvRsGgeUw/5b2IcFtyMiNskWUVSHMhZe8rWvU/E+wFgKkW+GnShF57Kf
IFmE7iUySYn9dsrgzj0R3PHdjGcCLso7BH136mHv2PNkggeqM7NsFgHeioyH3kM0U3iisPaUEKa/
L4XzL79a314fl0B5tjrBQW5Ev4b7ATTrkpLxM3l4O1y9mJxsuTURxTIiwBdHEVXu+slCJDCeYyc2
7Ou8tA89H10rJRLsL2TZO79moULtY9Uzt2F0QOVBXJ8L3TT4WUfqAla57JeBSfdIhcLzQAer+Dwp
y3wkUD7TutRMOJN5Hg58zCiGE7zREBPm9DfO12++aOi+Ljmc8zT+Do+f6OXynRHCOg8we6whDVvU
DrM1q0XkwvWiQBBeiZEgDXZ/FbUavx01Fisp5kM/mAlBiiZv6DN5TdTcg0r9HMMjTzu7nRGyTWFO
kwMxdvIicpXdN2awScg5ou3vSN8g9hdGCteTeLhNtj7E/ZClaj8PYuJyIOZOl0yRF7+YDZC9Pt03
o2xc03HiQ5s8543P1fYeq5ad9WWfUBDRCFxPDJB0pArYwNGUol95+GAXrL7KujCw7Xy8f4a4Nngg
uo74Kp4sLcafO4hpb6fisYLotqltf1YQ+3VzwvtUGFwzbMkjNCMLlpkDPxMm3wbWHggeNXwgcQTh
jyrNQWTO9whgs0Gzg6lJMX2dcYYN+ouN4uUzGtvJnUWDKx0YBthF/0DQtMiOFeDF+etTh+UAOucP
uic6d/KhHnPlIDxITKTpxHkJltdz+khy9PgIwS1yTWxoP5Q76lBd68M8AjKdwAvkx3uumNWIsPvm
JNKLf5z/+JOpvFmOcJfRArtzbi9ESOsfedhcc7E19tewk/a8xJ++7gc9twpzlxr4iVRD5nenbqT8
rVnPX+c16oNtXsE175wUQKqwROlTmUNPMUXnYRIHROEQYUDBGBEF4z4jqKJMz/VQZpZH9tO0HD/5
xHc012938xiJChC0f8Qogoi0wTC3VgeB2LRjXCgosL+BGtyOLxBLkcMI1GMJBEwagyBCgiy8PoMq
lJoUgvTaADtPSvI6fiToqykRozeu7Rmtwc7HO46P7iOL8/JAFKKP5ItR3S0xIJMQSRCwzvM/ZcFn
+hOHH8XwGV0g+xVm8JTGnwluEMSlY7MG9MOs34UFQjTUDtb7rO+a89qZqAEjv2U5vXnaFs9RN+e0
FK3JI0SRwdahHIBStrjXcyWwWSBal7YXPwMS1CntH7BBFW+QBO288ltriFQJAQYwQsl6Zo4yrsJ0
SMMfmWQZszMucV3nWPkM1fFg36dwtxIcfDEPGiSgMz6cx/sUHzhJsX9rzv73mdZ7Xs27seoxEJCh
2MbXkLl2gleheAz+PYo9O5G4zCiy7QMIJt0gYB4tuA9YClR3Y0fKhvjRL7M/jPSDR1L6PMGiI9o+
4bf9QfTD3Bk///UTHOt1oLlbIlJz72css2f40wxLnyZVoiLfZi5nBTya8SEL8MUE4vq4sxzRB63C
1ztAMJmtv+759k9HzAFwTcRbkW7GYPhJrwZbEFNAlij5xj/J1td0wrEIRy6IeORsuiZSO0H9Co6j
E/23m0DRYjqgQ+5efRYMFYSPgrxCmwj4QVm0YKfSEJqYEWfc4j3+nh4cfIlxhtYIcY0/LOXujK7k
XxVAKQzfcLclynTI/V4+l4xwOdYqfNS4FhJjRUC7yR13Y56AMay2EgDhAOAMIR/nTaxN9ctzcgN5
WskAy1hYVCvSg95gbZix3OaC4dy4sleMJX8QZWHm6gFnPXLUOZp6fAM/US/JlgSMNU/i58QckBEu
XRqHtbwFAmDsymD09nNUKky4dKDihc3X3xhRPx0mqPeY/E+gdH72xGBzMZhdk+w8GGP37soc0CUF
DR8qPUMQAOCHDMnrZX9YAE0Z2E3/T35EtaxYx/JV4pOFvct7yeGRoPlyZzU6Ebyw7kd9/3UhPY5K
tqU+M7zBuvCquXRAMQG+Up/JJHiNMKirJv0kB6ehl4dFUyATsYUyCrYD7PjCfYOJ/3FjgX3Wu7N2
qWfd+QZ1JuSWdj5sWvqTtTJBIH0ymPiD8Z2azGkYKZ1A5pgdldxvgEj4clxAiLIGshEjI2uNKgoe
BVTa79wkC4bv5uSDSwTAUu/NSbvv9p/kdlQhjWJ3433D28Y8d3+fUz2tp6nB0yutpYPaep9EXr5j
KLcdUw6OU9xi1t2ynjJJa9ld6ql+6K+hBUxfCbgYbYs4VV5+D2Zf419dClK7w5ftESrAYlwWFrca
IIFS2BwooAEaiO/GnNgM7ziVI/GZZ2OmfwlDKP9somaSXAnUqwpaDwMYMLRH8oxYvy1l4wtRtsLz
d58KSv5UDzjOb9PKx+fQ79bdsDukSRG/KTkkqO/vsRroh/c/LnC55AxgNVOPMtwAX5W2xbI4SzBj
OTgATNBTA2gu5Nlv8kayDatOtWFBZrDXwMhnA6hCF56yjFhx9vT5e/w4PRnEXXV42Y7+j6Dcncsz
N1A8YggCKBHgIsPnAnPA7oMnOMpPKoTwWXlS9ykqmW15SjEKPn3ZpPYG9/OCyuq+YNd8TbjlffZN
qhKcfDYi6DUbvibF5LOgXhGDShDXE3/9/6fEZa1wequPZlP/MqOUTUeiKgPjACgElWVsDVoHqYxe
4JZQic5ZhGCmkkjVUA364SpJcRP5Qgey+sSIbLv940Qp9J6+fWUNaJUvy2XObiXuHV8jF35OPnxS
L28Jz2N9hPpTB93hpVmDiSZbsshkSZpYPjziagkxjYuyThN4GEm5z2ZV2O5vzML2nxOX6LZh3XZ/
TGkZukobrjUWWasnY9hjMZE2+hod9bDjXDcijKf9kq27AfqBnZRrcsAmHSi4ZBFR4dywn3fe4RWq
jScOYOwsgfReIcQsjlbdu9GyYnvC8KbGtPrl1dZzqa6x48YZPA9T9BeTh0857b6nYGkvUR/Tj0BM
Zr3pa1qa7lwlPBv1XXjuQErnIQPZ5jeHa8KE2MCgxO1v4PFABx0PjpDVbpNyrWPVJs3TWb7axakh
+GuQu64VchS+D3YQfwO539nBA30MX+fpMnBgRIoAm70WLmxm46TzBOmE6oY7F/sADP6TDj0/hU/P
XVLWmLbBoDtopxzcg9HJqR9jRRdwiDI9smF7ImnUWFWz6oB77KbaY6JHmnuIMosRRu+yu3CWUEhN
07cDU8XEXEETICUMRYzf0rMiKJspUkGMrSB1ESY08PXO5lXeC2N7W6t/g7/HWIkBlASrGnoAbBmh
xOz+nhpP1ncjzY2/jv1r+jv+NvDcpgLyTN3zPfxFJnuD8LAzmKP9Rnjghq/RILnvB4n8j/YFVw0W
MtXkrMehtW0cbKFY1msaqnM5fU5vRzgA8t68FItynwOhsUxZDqWbMW/D0fWfOyxZvzS2j8ttIx0U
SPRUR3SBX6Je8L5x83O+hA+fPuHViNkTwAQ6aioJCJlo3V622bPvkGSgU8Fqh5rsvb0Wq0UGpQMH
cT160Sa3Wio697aW9sjqt5w118sXMhjlM+7d8J/mZqxDp0qaDSFoox3GYUBQbjViPdSAd/ADLLiM
PWmCZw1Y4PNx/vb97uV/xFzCZ2dKOwt2n8lgGFwHvgjrcjFY8E/qBIU+YSRkWrYixeyx1DgwwWCa
c3fH7yZ4gakhNGcggt4C9gOM/Kt1qc4lq5teN2pgtXgalhRJTeWBaFn/CLLHvB3qkxvYXCh3wStb
1reQZ32guUXq1zD9kERi5w2MdnW1iuxcIRHrTAIIHf4w6YIi+MDip0RiwCrjgaih0cFy4CGANJgD
BFLrmeSUWTC1Wnpoum4ANbjocAXpVaAQXR3+GdzKYF1A/+6TcGAD3Exl7AyEyFEZqeheIdowtATy
oYrGi4Z6hIaBw6iDn8cQ6cMcMN/L0gjmIm/ApZJhVwJl6W83p9LBmPnC1weK8+EmVxiCUD3YzAH5
7VWmKqptdG55C5+K/0Nul7ufSvgVva7uDfoj5WbwiiHHx92UN7vv+Y2Z6fEWfWh+2FyDqpaXDqYf
qs1VLy4vzBuZnWPrB5wrX3oXHnPogRUs1UsF3ALZD/+sjKBV7PNKSDBsh4NNRkl0Ylvf4a6O3LQP
RhCEYBolxW3jvJh3w2T9NzflsZYVT+ocKGKDq9e/xyhKOnbMm3PlJKhuXsmc5IGLiP1VRBRHibjU
cOR/C+sDCzSl0WRxE+Bmm4yZK0H6/KC4YRYz6/3JM77Y9i2l78JGhdzS0IYwRt1oQxmYilBQuCDd
THu43JoX5NBThWsA7/i0mIwW/24RnCOOnJgbV4y42uaUJUHdwp/+1aXUmv1G6fAXfue3CS0dM9LM
OqSU3StYik3SsoaMPZOvf4z17ev0GbGBUggZF7ZINuUWZSv5vMfq1GOAxAnD6aabqE8FdxDkCLay
wrQY4wPFVtfFvAh6IRPLwRBOs04c4te+7jw5xS7vGTGd5+f4KuIlKqqr7PShKiINIbVYRf8nkirg
OX4kIdSSDVYR6lMHLU4GQzvj8jEHmis3j+KXV+QA0Whn/rSzdoZZSR33oA0xHLKH37OUOgj6iqNE
7ItYPKKeN6yaUf2Vqdr1iHYtlqFuVUmTXI+wHJH5gILCw+yWeZRBbWWCQWpNSrvZBAJLwlThz4wl
TCJ3YyTJYTOvbxeANkyqILTsLtWiOH0W7bj7g8993WAjJgwfq0Ado8+j2MFIFYGdNFeOPIKQ/rUl
ss2Vtv8uGtyB6ezO1elLvPW4GPcSdcRdgnD9njEgBJNBwGbuzZVEfpAyk1a/GZP9zYf7vHwMSRL9
InYAe4CXDcuGeblqowGvQFYQy801zwDYbnx4oX7pXRHRczi5n4CoFQ9iJQ940iKm5aS5aIDRjW/M
uw0ScemiDXN2Ny9bKsTuKTw4lzeV1a8WHj2aIbQa1MwDWJn0VIvU/8FwZfJ+PWFNgd4NcSEHHEUZ
bLZ/pK9Gg5pj83R+N/cVE5cdhyWvUUb0lx5EzhPfz8OuJr14537O93TKPH6AmQ+GNaUNaMRu+dwz
mjeh2xwVdkbIMXtszniT3gXloMfYb42Z1pZnHrO1sMBj9AG+8RLoPMC0xzNGjtEJbG31fjg9GtQi
eSI4AFKG1KmCsMEYM0yGX5JqN0z9Z1jgsCkhobvgRAfMyAa94AtQgplvYJ+bO/kKxvYuLjFXY1l4
WK5lEFie+y/fwtbLYP3Ibvsm3NQm5Co1RapGx0wdHWV3wXLv6pZiAsXG2E/Yw9kUMYTJHcSfpO0R
fIjhrzzJib4AAeN5hsVOz657FDWtJHLZ+p3HL8IB0LOzMbvb64T97LoZ7c46/oU2wyIYD/3n9l34
xEY8cU5myoUHHKa5M8h3dLZFiiMUXmehxNwXhQilL7/wqsIsyMYhjlsJ9vAJ2bEulLI0zqBxJNPW
OD3KdBlv+wYx5si2DikIKl94h5BE1fXHAQCDldaCiV4IW4IVNnrIHfwNkbaslwHnSw1PCliV5/SI
/BnrPr728UgdYRMDNwVLwplGOJhw7bKLPi82kIygFMfcdsUDDVGOP6J0BEP5UO+1XJju/RLDRaLU
3JyemhjMZUxPSeRIOhK/O+nPv1uWQb2qp9Qu/fXPW6UJPcv17UhDzFOYw5GGEJEssod0T2YGCoHM
8r6OGrAjLJies6YmVJ+dQBhxsEIsuVI35p9BgioxiAPHYG+1iWCec3PqS7aqXc7ZZsQBysfgPL2b
NvZ/fFjSfhEl5ZT945xIQXOUQQNlJkKx9u972dh/23a6w+T0wvKgUOhWj7BHxllvoVMU8NB3MH5G
hUo/NRBMTbLmKwLjBUED59g2VNHuLlsKry2uGGyp4GCP8S+QYzpaWkBGBLKDSQ2SxK+QoHxNC8ko
8kjqOfEdqT1YQwjNB+572S7fS/zdziqwGeiF9wqvA0H5BomDVHeq6NE93WOyfB+Dov8p4FF3ip8G
CxbwgpM8I89EP1UbLBCpdeDeSHPqDooYe8PVB6Htxb3outVhJZ54zIEZW3fV/pyrr2yY+8KZtkyS
Pxb1wRizruD3m3tWHM0dS1F4NWC7PL4HL2D0OcfD+y+b0l0AqKPXJZ/S4/PQuhoo04Ff0ijFqPPn
PA4YGKWxPFcihtbTFtgfxsFAODBz+HBQY/iluVWC5f0YGuEabDnGQWz7QblnHKj+mMk9hyj/Ss3/
nZCUpOsfs5iPkIqguyaJ05WG6Vh5MO9rwVYojK3fSV/0J0TrKvN8z9P5WCDVY/h14Uyjm+H5C3m2
ubzw1sRWw7pp3r4RVaf7rCCQIGj3HJhJcWJQs9OIXo5Q3zYi4Qmg6fAIB6IQBoox3HwNDVolCIfb
g1/LuIaXIepIdGf0hux0BCf9GeeBx/nNC3DTrxi5QcWP5DN2ozRTWFoJmm0mLF/4D/31e8mhzylc
//WWjwQHRhGQcdBQuT+2LOTblp0MOBifDro5IWTCSYyyKEGRICaAuiA22Vy3x90xEZf+UO8KPxuk
/R4yMXrrlKSBzEun/Uf893J+N1dtF3cmX8QpOhlRik66LoOB4ikTCif5L52xW2MgRtvAL+LwyZAl
zXADfkzuwKiIv5nwJXcQ1jW1nbH99wCnPQ+3u5vdO+EuEuiaj9H8CQ4+Pq1ZiKJNc8DBdPfNUQT3
DmegvsPsJgHdDjnuxqZDku2R1Opg4BP1xJih2Ovk2O2CH01hm/lUiNcDQBnto3aiBapombm52IvB
wGJHw9TY6Y5ZRU3p9/si4EJjlGmhBVB83D5Un7Ca66yj4MfFYpqlYTXnXtdkpw2Q6+Xeby+zkZ8+
U+QIo7sv8GqffJn3Havp8srm/6XsioFUfvByKYQ5jNhN67/nks8FSyLuST7gI7uNHuvTatUeyd5F
+aCP39VmQHdyN71BRzIe4gjMJnHrRFiabm7TfmkR0vdYE7jMbxYBD0yeTH1hNCcmZnPUG2bAgBO5
DBSWPdqFDBQEisXXgeP+o4HgI3O7kGD2LF69QR12lKh3TfeDE220Y35O42+RT+jUXJE/0+oam1St
F4hlpPRx5O2vwFyBLvcdXKvFFUePbWV4ysrsOaTOhbueI+zLLeHMr1WOFAGhaODb2PXr0+uFjrzi
07QLA2GffsnD3rxHtlH0WkLd0re/090joZne6dR5KMrhiupjnP3nnBO8ec9C1efsNj+sOahasLQd
AIS6gE0qHbzLx+WPitcLluxVdGUAHhdjzeHEeA0Hy5w6i0H4Yse8BKIaIhA2+5BrZ6C9xYbnI8Dg
YsUSQZBJ/lHfbvrEW9QOQalTqJz1BkTdGFUXxdeO7+PrUiqOMf9S5uxZS6krwclHD9qSVrhQZi98
KzYansJTdjM0kx08jGmK/mT8eS8JWL7csJ6flXWEPABoGyAMCCG8Ennr8h5vT/pZk8/A6U455Bf2
MnBBCC6APqAGzAnZ8NghF1eu4NcrN7xYhQ4OqgwYO+9cu2Q8ap42v3XuhzvvG6mTs5rmrH5hfdS5
/C2TqMm9hsnAHStJS7SVaXVBvMy/80MKhloIUj2uEN+MCIbMJ6+C78D8xHncA76VWQS134joANYZ
92gH4RLRsjvhyX3oIrh90sNfnsP3FvaRKBHWDrMKk14PS6Z3J76BlPd/xstaFXAHVEII+PU1d/sT
7rQmV7iMJSw2F9gEqkA/v6Dac78+EXajpLKzM7s5LsGrGpLsH29R7PnyV/G50y8MZijRcJUk5IAP
wMvRvoFEPezBPSp4jJS4rQO07L06aFyTSom6A7URgsn01DbCC7ai5KbCwQ3m5zXj5keLHMgjPP+7
xv2M0YR3C5Z7Z8wYHVyBKpnjQTZx+f/vz94hJYm6deUWa+N4wwu/9n7MHLUV/634uXfi6w2yQpYN
zwZAL7di0TLlosLL5TGPdpPPeYzJ+P6mUx3SB2ICze5xe3j0/d+en+9xlFC8LMhGlylGZJ5RHvbx
VYlf1JqWwsKhK8kxnWW2w9Z2X7O7cX8qDKpBJ1DCtXBy8Hjz5d4ooyBmz9HcSXolfnllSt5bPd34
DsmTX/GNzaWMPwoRmzP2JrUYEtFG26M14k1v11gXZ/+Um/N6qXTumr7s1TTy6k2ayN2MkjPPwwcE
g0N69W61+0S8XYW73G8w6LpHKXUsXD0Q+Gdyuy13O5fCvUr9BwZWdfCkY+t/59V3LhVbTfMyhjXk
vXbQamXN+9FM4WUCVVxyXpsU/2JPnqmq9fi4JIUpbNKHD4XiTkRb1wirEFQE9wt1bvd1rwO2luT2
3cgY5v/ijtgOlCPGsNK5aM5vlI8ZpVMm0q+/YUQW7uAdMY3/aKOmdjrCe148gU7FyJmmNYW21+z8
GxE0H8tkDDqrESQ0AS+hlWN+PhsyOq7wYUL47ne8nhK+u+WLuD1tBCqa9mJpc7v6n9xrV8+vc02H
d5DPOgAK5J15bCjcavqAvhTlaKIwvH37cfsa4yr7+43rwh+UU9Vr42rNYAnpgAxJlxVfzLna/dR5
82wJm2sacWwrLxkA7R4vlcWbp51RLgbUPWEBn4IvcxuRe8S9YtK7hdk9NHtRA+SxF36n3bhF6rCi
9n//YZ1tOt0YciAfsLSpOj4hSSG0bgQAtPTW8v4vxznT6+0lzqIdbsj8/ox7yi/48g++JDVikp/V
QxqozD7h4WElNTJ99Nn4pJKD/c29x/Z6wgSPVvW66eFbnXsKBEvkeLMss7+aUONySSl9BfyOPh7o
ewWwzG+AMon/iLa6R7NEO/ceUUvsolSJ069j+jvFp7RrcL4bJABpXzA6NOGsbnhKYIPYSUcDTEy5
pC9KyV/46A0B6xvyheCnIuXaaKSuCkvBl+aC73a5+BuDR9XWIavkbi+i48AVEhkem1ftogOWUhfB
JkAcf/fQqWDcX7x9AeTxErd1U7sZrXbqck/oU2SOcHYf06YXFW/QOqCS6JLp7LBo7GFWykv8bBMh
Bs/nClk5r0Q3TZcqs9FioCa5PRpQ2lWMwf610ilW/LSrWBnD8cT1sOSn0QFIgTrvSEPYsz542lq6
LrjHR7DMx4h34+Yjt4Na8wvxKTWKU13PfoMYyLIgBq0YXl8L2IZ159JfN95zrziyaQOPpZcPhy6t
JF0lvEQvX9Eo0zQoPYchj3DMVZkK2/S3wKoYL86+c7qGN3nt8F1OUBVSu3hFX+jrzMZngB/QuugS
+ssXrASAMrfcaHO292I/GUxxmWH/0ZzvYTeqjwXMMfKhABE2HGCc69RbHG07uOjzMuVkzlPXoIrx
flPGA0+GSFQx9rs3TrOhVni/2fP2b/QKvY/CmhEc49q+q8+efTcD8esY8HHKS2ctc97b/IGMUOye
HEIGiVi8T7KTPIO7veevL454O1eb3zEwMK4h1SD3DhTl7fbi9qLF3DjmJAALLBfI8txRjqMpDrp0
o13todjmsZD3KM8/JylpiAl+MtzBpLLwZRvlNUKDClybeXNA16QO4Ezyb2I7FZCzWgWsNnPKEPff
CnSMGAzkWXk50VBCa9Dznn8iDzWfmmDpLUSaUF9Ik1cEv5zug65AZAx0MzrJK8w7ykSZvEtjuSs9
+m7om8dC8uiW+5WbX2RGn7QDvPdRJ7EJHRL2cg4NGZa7WJfW2OSdQFxa67tVF+3bo6uQZ/rLypi2
McRrLVWyTnLpv5bYm/Vd4t6Ml8t0s4NlwjA/DVKT9sWHMfRAZUTn1PO0AyFjwycesd8W56924KBY
uT49utofr4Bz0DOgf9WeQfFFwsV/YMBaDikR2ylZvHYXkMAjhH/YAnTrFwPj6NW6N6bOZGzSLEEm
IiTuLZwDAoasaD0FXeNOP68Fg4/brWUAWKE1A1q1eGvyIMFtFZuGT569D+TPozUFg65hWvGdINz/
bF5aatyTNmYmxDQF9ol8oSgEfU2wZdlK2EJgzN6CEZMCeZ/0EPWFu1UzuXOEUWHfgduYgsKPYigk
7Rxi/tCT3jxIET1mReAJDDmxuBLDvTN/MXE3W9eESIAekLHJ031kTrHF7xs+nBCab1RhoFds+i8k
71Yd4KRBtfgfS+e1pDiWRdEvUoQskl6Rxyc24UWRJBQygJBDEl8/62ZPdE9PVhUFQubec/bZZowd
J/7DqofzkUwOBWwp7KkYRuOrRNQe71+KUEdGjjBb8GBCK4FDOYdy7TAX5WwbjOSZTb3xfLMA4X3w
VAOCFKA1RlA9920ABN1jXoXGqgRkExC0dqZtLE90vJipJeOX5MJhf2U+31vl4my+ARjuUFsdvk7f
+d8Avk/qrAyeK4BKt77TgUMDhvS4vMNyZgiNtwyN8/y1qZbMwYdF+iW8CtUPPLiCImaSw3ulHRNj
zo9Oq5ytUFD5H1KVXFxwZK+SXHvMQWjcReQbbm6negGCihlAgg0btyWDOXJfXE74/Zc8lh/mL7HJ
2s8obNQDfwz4LQUo22Btxsza4ZgKkQVJZKDvCX60HnMNQeNse845tgLlCSsQ4cTn8pEgSyD0D/ah
3G3nFnd+gwE2Mj5IqnSfIEfp28V1LD8lpA89hV8E98ej9On9jdQDKv7z6cTOC7wCh0m07XTJvnmw
IYG6KVMF1cvgeQs8AnYPZOm5+mMKdii80J2JNKbcd2tZYJnyPxsQBtTTf63wrgeahb4qWIntsQVd
hRtKMTSwWJw4TbBOFmAR5pSfblMogh4QZGBbwnYVJHtEQO8wo/IlKAkF06GYPC8fpIJQA1JtInb1
xi/fbgG7eATeVa4xihGgPHh74qqmq/0+ySYpcJrCOycyPr4JjKNts+8ctBbHHIf6Ig6gpCTxDr/E
KLmMhh1TbeFUB778kuamsb69FrYZyh4T6Df7y5MGxy3B9Dz6yOdPC5JCruv6vWffHTff6rRc4f8F
AWnW++yy2LN8UACjNGdbRcLt4IZHNeeykrWHVneIsY0dpklKwHFn39BsaoDNkQONmUf0fZC8SrAv
nzYeKa4UAmuS9fMcYxg5A0jh1oMgtXwgTD3nuVcQVrZPerBQM8yv6Z93AklFWCn0JHIJ4cXjVK+b
GR5Y6rqGxLqQvptNqfoYxxVXnk+W+DyAORooaxjFzyRoFAEgjfY6FdK/Zqv/AEmvSVD56X6SCweA
QJkhYnj7UmbUbPLPC43YgVhsSl8TFvCxWlH5PUcetL1DzdwV66YE3g3MOLfNPBXLRMygPG4RhZGH
6QgOC/TJ15oFQYGCRFrJKe09bsCnWwaN5I5at+mvXY+3EndkvUktj0F/iNGEeuzPqMLwjpgWJ6Vd
3MTyRspqVk6gg4HSsRRqgUkCBDIv0g4C1hMYkxU36Mv5BgEfYo9NL/8wweZBRheamrg6twVxWP1l
6KPKnGPR113l12zoPAZpssv6o4T9eZR58VbCjwA/0yOCoSmLYI1/CaOyFfbOPAz4Vk+aA3yvfAdD
RdBLJi0rNYsB5bXsvs9ga5AXoW4k3xn1OQ7IPsgrc4GE4fM+ntQ205eB0WBUt64R8v21bE0xnT9C
ixEsMHD59VqBg3/YzT8+JI0E4bpQC6oiKWeg6d2+L6fyp2Tw4qrXe+nel/RlA8PmX52zgwbMDkhp
9OXJKGDRZGJ29xEjAD1Tb6Uhl4j1MQ2bHtJW8aXA7EJCBxkaS4A50/qxv0zDbRQEo3EQQQIXGt+l
H3nebHZdI/pxgtS5YvbJmdkJOZ9QzH3+uPj1UTD085DHzxES9vRrS3jaklQrbfYI4VVBGQ1N/tG9
c8QHXPHoQnIU3JEq9bBKlekT6jpU9CVUiaNtYnfw3JRfgqGpjUuCMrd3w7EvH1R1C6mHPgXepB/k
Q7ZTKW2kJzlULJFMwRToC2N2CiaNzdaY8cxmzB3zgfwYU9J3Hw2xkDla98TQd7uXtM7mRlRMoaBD
OL8tXrOclC0RY/jACcnIk+XQIJHFprm7YCMYM/1tH8xV0KNjPhg9Y79cZysVnydqPHZLVivVU2z2
4TlMnIT5LfsdkLo6ZQ94qnDFktyAwsQ91EVEeymYB55u0HPOiTC4k/yYxRQHf+nSp9t+cNF93avp
wZL9uLSQPq0zgo0RHOQM6CtkSE8eio4bkWoQ159x/gZG7f1Xf3MNHFBbbgn/QVn4uN6I/hki/FLK
X3uHFSFbkHD3wm+YfuPyvgtKCH2kCvmU6BiGQAp5xV6RBvzM61Ibx051y+dQAgNQoTrlB+3ulTdy
FVncAGFND0KJrAn1ArAVv4G0H0z2lnkmApJLxuCdMzq20PGQr4OYhtUQIoTAcBDI8mMvi3fnz6nX
TbhO3TiH+Q0NFisF9izGL2hrMq+FMYRIBYY38iRcZEr3M3ArOSXNMOZwL48f7AFLLeejI8Y0hcyv
fod144IYvw5a68PThEhG4kvsYGLZwaZjYo6ETkg+mmf0uEKVgcQ4hYqG3+yS2CECNvQ2vMOY9u7n
nhRVdFNAYbJjPqIeG56zgL35xmzi8BZQQEioch9vD/gbC2fic/J3hBGOgSMGUXZ8vCl+UNEt4XRp
OKR0ADtSTrU8oDgNdN4bIvFBFUOluhfx1Z8QHXMhLEWYIsB25aZCapmfYNImIRULS+1AtQyJiYAf
WG3UFFcWtpHq8+NWNFt0zG939NMt5HmJ/IN4iB3v8Dn8keso17KNcSDXcWcceiQsMtUfIwpG/LmL
iWu9YxWnRtMO9ZxyFPs+mPwwNqlbDh89gqeImvfPypWSj3Kl28nXGoln1fl8NvSHgAJTsFgDMdx4
LstJt27X3QnOQrM0p7ilLIzZaP88MunWcGh4TEgtgyZeLQdcpeqdvHtvxOrRLMsvQWgVPIv3BkuY
efYND6FBlRbv2aTeF3v62sAd526eYwBLVcKGvKoXww8uKF4JMaFdqAQFtvSuj3W5uMNSfKxt7HmJ
tyR3lIkZg6HJc1VtRRLfZ1YjD7wtyBxDeNWxdCLq2+aLbGvh0VzvkSSQrPj075tupxFcUs/pqvzn
Vvf0Vbw1P8wB4tnzAOeFm4aNMp4Nq/b7PfmsNQSfo60YB5CxQJJeg/DydD/fruoR/a51AdWjA76h
jMUMlu3oTED9DrXPocHYsRJRpUcgYuvCf+IL3GH42LEjsY5jpBtj5aqvRlh+PM/6ylhDtRMLieUL
Op3OyPbAnU2IFaZrB3vdQc2B9ckAhWpGEw/unb8lLewFf3OtzaUTqCq7yx+eTkeM7AkV+9jedxvr
PJq2q9tR/+YPgQlvgD9fT+Glk7N+sM/CVMDshmkcCkJybX+HXxuRobUxAuNrtMxn8CuWmLx+3afS
XjnxxDNTZRWJa7f4buBnETAHuAUiBBj3o+wfRxlN8iTfNNe3oG5C3lynS7gyf0wxejj+TajNqb5B
TFFsQX7B2YKlvyMp2DFIHhdJ3x5jwZyFWYf3+tfvUd1c800lYqCN6+P4BpadcGkADKqzuspnmnfb
GMd4PRysA9MZ46eIfWVnTfUZyOyIdgqR5MX41/989sVl2L4XTE62EA1hls/vcKwIsQArZ5fmkTko
x/f6udYZVIBXi7CBz79mwiTgdXgdZAkiLaYpJiFo8mF0vn9Z09ciwce0PiTX4XD/av6o6fJKWQzf
6Uqeldt2lm7TyJyTxhiVW30WT8vjc10t+p/EdmDpRvo3FHfAYbgnPRgNHGfIUFEzt7fqQpo9pv1y
AOayqUvpPmJBliwhmgHoUFeDFv7hKcmeUVYOEZXOdxWLcRuMQ+PPRRYvNUEvYtILaUwXyu0CcjiL
BF1I4cubzxfuVNW/B/7TABimq39zQYmwRSFkC+cEDYYbH5PCGx2nl5Qe4qjCstnfLsW2gaIJVpEY
eOU+ac6ZG6TAVKD1pBOYZMCHYowByg3siX0YpRUcz39sLmorgCB4jyCjvJwf7gP53sBG/LbJwf1C
DmVS0+h+LeIQuO+eUFv+JQNkV4dEdLS32omNipexNerUswxYQdqFQT+DK8BANLaQI0xHejNMGGMq
wRYm7ZN//Jl2stCcMCVRxkH2r4CbRyuCFpDRBXui7vc9Ls4M/GGXid2V3fg1wOscMxTLTNypoo/8
U8lbvc1CnXFzhk36msdC32rqssj9FxQ6HAZarz6y077hVP3oTNYgr15eic8DXBqURC7kzsyYkE56
wdQTNkHJw33hGWO6xDfh5WLNYQJlPl0TtiY7OHQ23FOQh/IKDosyBh8Mdih8CMY1O/uF2ueOPyZP
9w1eOmqau2dqgdjDp/dn2Lf7EQ4IbLQ8XR+SvbSVavFWCNaUS1Yv4oqc0qJfKIu7HFBNgMeLIibx
4/ZLl32DkD0S7UYza5tnnsLUXdcw8vDMU+fCwswCccoTwbYaQRSf2SJrxBMzEEtMQN//FBKOKBbf
HmoM7UR/TC8fY1bxvIexJnhanQ+1Dn+M+jZhUl7T0sIv9++/NKz1OP4SQCt3yzbGsEI5QNglPTor
ZvnypkCtciQ12CXg7FOxnsBJwE4UNOYZIDgXtCKZNPDBa+t1MrO4PpVA2gdGV9sWC9rvGvurBwQs
IJJzhvZoWD8ESFdNPzZDWIIkfA1/+nwkRn+c8aq93vCldhtz+1K8JJ7KUvRmTsWrzVfvZincEGwd
WlABa2/Yrqgea1hoUlSasxdz5XQ7aufF7SLl3wM4XdFPcECRj8+z1s/qPhCBUsAyH8JFuJFulGvE
flk+NUkfT4WABTokNfD9nGGvcbvW2QrX0372TDjF5EHGTpsJu4Wu8JupBg0HO81V2X0VNZlDWcCO
legRL8Rb+8MX+lSM53xsFIBF7GeIWVOuj4tsZRYTSdm9OEttRifpjgT+/DpYHSNLV07P3OQxcpwp
hSED14QZEKzDJQ8S1n2MEhM5GhVLzNIskCNyoNmAZzHW0qnI21kKsiO96sRGht4SgobKuDFPMpG+
CIRjFjK4MPdzVUtQW3YfahdcvfNpTMZNDlsMRj4CGxluON8nF49LEeY3BlNR93q6ha4JCsWAtfSb
4TUkP4S67w3Sq4m+z4nyq4hzmxWYqKnu7bfMcZsL24uYmcP3B/ZYAdek3ggmefvLApb8vOKFPb/q
rByT6mswJzYZ6wwmf/qJtE+vlGFvGs5A1f4ME2miiwlIscBK/gO98gn960VaIFvwFV78JfuYAg7f
uovmNJKZYfkFFoizh/va7dvD0zMD9lXWJU69tkyRHoD7oQ1fkBw3US7o/GXP+Ia9JxKqAJXfkSAv
hRrRi8Pks6F9aSGJwGTaqVScE+ak91By9QWuQuUZOBSpJwmpv2SGR5DqhYwaWKJAWnlVpvR6s2T7
yByY9YAZbJ4Pp5rx4IEhV9CWvzCVw0PXPkNJhX1K+Yot3RsCFqrckgat7ATLmnhVajGeVtXD8HTd
IFUDGMy2H2IwDbRMzfRRkykOvCuvsYAHctPsLfdtAmBOemH+AoZTzi9qVn5lPL6JK6AmuoE04H+o
+kAYZWBaX/AoGS4Q04j4oifeNqylagzm8NRsR3BxjeCdL7EQ/uBQvss+M250JrH/Ol7I32jd4ZoO
kFzypbiprLGphwC3wKNdN7eHWZGwteVLY6p30TDnbV6bbY1yiN59R/pSCEqoHIBLMSFVySpIjxSa
S2YWYcYNT0nPl7ClqWag6T7L+SKfyAlkqnZBhT50Ud3R+H1B83nkU+7l2w23J7iNY45Mqg5U1Xix
kCWArnMrWLB/Xvr5yhhm5W5k70E4wBbhMQ/kfrf8Txlacm2n8gqRwbteDZXHxtPZkyfsgMoiFuDj
UF7N4mrCfgkNo7t5Ojvuv1JswgW+2U8v9wX4HjIw6vvFiMBINkCiOhv/b2hUT0t/9E1IESbPF0ag
0GYobp9TmGNCMtN9N6ymA2bVbNC2tVGwsWM5gPO1V5fVv87vnY8Xm5EZYAHqZNQY9mNhRc0EzoRg
pSDCBr1l/6p8io588Kk7VHj7gyAL8Zoiol2mVGBy9Efy4LlUW0/6sVIM2VDzYbR8sDA6pZA+U6YR
QUCfR2VtEO6r4AzpUVjgXErJwH4q/fDbFZbERNffRGOrIV3+xSO2D0eyr1+Gp8+WytUQO5J5FyOm
horGwxhPuqHTYNro02M+LZ8d7U7YSTfujrSWrADEvdMw3FjN8KbIXOZVkjewXbICSbgSUcqrF0Qx
+NmCQJNyYNE+YLCA/h2unWcBoDzxQgZswKqOYFziSBVaaodT/RIkPZZhYEYVsdw76hCb4QlFK4wZ
p8kiLQxXae+xEGfsnLV/FMUzl1vdUHdQMCtYAOF8KnLqcHNmAky75XObWHH0qsYRZ4h6w4QdjRtJ
GVHDJUhNMG+AeM7gG+tT13g5eVS6XBsKNxVAwozgIai/TNmepbPqZZRGThnPYTYoxQKWT4U5ipC1
RHh6qt/yrwxaC1WRJ3hc4YeNl7bTj6aQpQiuvU+gWsja7P1w368F6LTKBGw0NkZ++ASfbb0Pay4r
H4Dgjw3hjOpBYmgO459rjAJtWlvjdjM6I0ypJfhFQV9sSmoDw+2W9r732qj50SZKB3ODGAFIfqCA
tv/w7dFqhHj2an0YSmE5iR0I4Ie5H97OR1pwBPl3NVF2JWGtzDee+2ZY34t9afK4sJKB8Ph3M8h+
QbX4FevBiyDa57dYkE7GFO04dN5lNeyJk5WvrGiYS8HC1EMd60wNE7BVY33RoeNqaRzYxlgea4sI
GKy3GXAytkFMk3OSRAgrE6RGKMbau6dsdZG5pGOMRF8dB0g4xUjer96I2F/1l4wr1+cvNgYWjzSH
jJ6sinvIjFfTSLV3dcNnJg0BO29mmeoqdx/I3fp5/8Lf7osllI+KHE2MCdRt3Lmahk7CHb2wx4Pm
zFQb75DEgwkRN2sA+FGx2jfE8L72MjlH6hYpzwg23gPJlwfkK8qvf5D3VCq3T1jfy1nMM0S+tOj+
bAKAb8CC1EOU0nGYihIfmu74zW6D+wFzigwDUtgeXvyBHZsbfgeNhjvG8GRphSioVr96IjziuYY4
jVF5VCPzx0TrOX1Ca5FmiC/T5zRjjlbPGhvIihxWhVEH8OzMJqbMiXsPVxuGieoQkgr6ZkI+pRe8
81oTuH7cIIlrwxuj0dYHoqM9Ylw7OKJdPGuRjrLlEsOWRYrhvFnBmiVDyk4Na36HaRhTQQYOobVW
14XMJXSKUF/jxGF5DYWLGYPwccNijhghykrhc4D7MQlFrCNcbPh/ZDF8NsUHPUIYX6lhn8gTsBP7
gU5icBRPcuN1v0HS+AWAZ/rPXzmN+pYujA7GVVA3KROp97MMuIvkxW7SsqkmYyX3bygGyyjd4Flv
w6pVPEMb5+ONsEr6/Caz+xwHHYHpDoRFszzj7JSuGD4zdLVoXcQa6+hsM1OGLa34ti785jvud/iH
8FWR+3nyISU2h30f0TglHSz6YtsBQjrKCNLO2kyDLF3o2RwjZq31esSuZszav4JXRIAYRz20P8Lv
EKIx2oLn1FwmdfgujlI8f1dfKowlqhQbGwMm9HBhFcp9Kq/qHaj3yQMvrpVm4LBdwq8s0p9KtbxE
RaJzg7NChf4IEmtb0lnrh0ZfUsH1QfLGat0zPcTdwIEmFZguhQCAlcH6JzzFDcWztSgDEWsW9S2M
t9bq/wmvuBhy/pYJrKeGs8IuFK9eWqily1q65PZewmtwNKkzShtmdPl7fpvHb0TmubZRtKg0VhqA
KB8Dn/i5FrsDHZ6RLln3W7awpO7dgZRCBeZ7tmhVkqXKQ6Ev3p91U08/3aVBHCCRzdjdQkTrULG1
MLG3mr4cKgIeFp/kmDzmr/NDR+MRaoz2i7ASk3QvooZGAqvz98i7enlABGxJ6RA0b9869gc2J9vy
78PsdosK1RfQ+Ptf/I6o1B8Ms29hM8xydcprsip4S1PKpgxleE7uudjbbnhPdLw1Z967q145sFb5
dRcpCm4B1EICixiCUv5+5AEaS4KAmtrRwFSpqanzKGPxNCg9soQ0iiXD7ekO4C73QNAMRlv388Hg
LlkWIqwbDF+LRV2Z4rWvepU5ufUIQ9nEuYIlodtwk1Rf4gmM910XEphNAUnoLYOu3vbfqpdILnAu
tSAaTiPl5nP5/TIAgAVBQZQlMzd6MQGmnMWwwSiirPMZHuvkoTKCrwK58xAdEHx1BellhpiR54Kf
Mf3URKPAFMWi8K1vZNfgK7FRMObtcQbysCN9GSFKqhdviHsaptKMl3sxdWZSD+R8z0SHajGZ+riU
uCV2Lar3NpZmwSTBxVARQTqHXqC6pZjFpwPJGLQENpYzAjKBQTPth7Txi3KNrSqFIgOb58xbcYFS
En4Qp9ICMNqCmNu7L6TRCTU2RC+X9h3mDnpAtv3OZXse1ZFFwByb7x4JKKQ+mgosZKo8eHdRBii+
6hfPHxDHOmZ9IS7XMQB5LmoytqAWLFExdh02oU5+YE1jd8W6LZvYM+OXvUQ1aDLHI/Z2OAoLuLR3
aDkQzdWIG+W9+RBNYU77sPwGaFCRUcx4yWjL4yrwefaTfXoDrXJoXmBKVeyKSCHRaloYtzUYK1M3
A5wD9iBUhYahQ8kb8wxHMRJlBgOQmEqwUBcyMiUqzxnIRD7B414J/gO0QDiegxejMhkErMGr+YJy
4t0I7mTlIeSud3FBGQafoqbmBUityaFgVIdOu3HQxhAh+oaVQUejOMIRnYS3PVBksqYqH0oXk2iq
N8EbRE+Jt+swzkbj6uOMYIuTKfoaLwxwOvBczgy16647K8e9OXvsTbITWdXi8Wiuz/X1/Q8+VX60
/YgVkmP8hYDVHvGv4Fxp8zHM8BGj9mNBFzkF6zS+DHLEFS9r3PhH/ddvwesRcXMqsV2BqejciIqg
H8NF/Qt+IgkR5FSwaP9pIpT1YzYgzI0FSpjs1a2NwQQ8onO/sZmBwIiDXAukCs9tknKjVZB5HbJ+
cbEYYKxNhnXNwAirLYrSnQB69gNcB+VMYwhBI0FyvPvwfJYcnXMzQJBdeW/9o4wxgLRxKBgJMgYP
BgEI99jFKx7rNeR/pqsuD6yiUMreL4pyL36LoIVGcBecz2I40iPYa3AI7p2OB4eVCoMinlCerM63
q0DqfA2zcQDrZMJ0NvmuLsynqdY0eEUj4ejFsaH0phGC4YOvMIwCypk/yU17GmiZV/eL9C3y3pmW
TJ+hcar+mfR/Aqqj8n6dGTIJC8/OQzde4Dn/cfu331CJErIrrMKLHZTKmhEwyDvqzy88E2h5oyLq
ZmDU4Nsdk2ew26dXbEGgOrTW+GxRHalz9Ar2pP8Hazt7MIRDShqmPcjCV0f1jwqfOQE3M4ZDf3Ay
CDR3LP0z9529E9M/8tsVgSPTq3AkVP0kyVCBwxvkjPeQohEqMGTzXjaIi2eO3BtDZqgRCMVhksG0
MgGuzrgoyKwfx5rQgZy55gr0OFnU/mgLKoMVOdO+dI5OBLi15Ktsu4jZwf1LkXi2MDce3+fElC2M
CQoNyImkzAQmM4vMS1ma8QgEzkGXDxABJLYCtQUYZpT4PEt7kw4FEJki/t+b1vQHYvACsnFx4LDe
pDsqaBNOYkDAnYzpyY8JnYJTR88JKWDDh5fs/5d4mm+RlCyaCbd02uPZ0Kyy1X/cQbR6/EANzWKD
oFP6btfyDrEVKwzgJ9Pu03DMd6LJR8N9E1LDbo+TpYryUVnmZ+2iozH+hfqEnFnaIgi6+fkSWsuL
O60nOZvxNN2LQ7iPckFdeRICP4jpUIIIiLrBc3iR8Qf3btNveAi40cgewO7xMb6g7juj/IPp9yFH
u8ch6b40zvr+LsS56+QXngS48dOhtqhPXM4EUadCB+49YWKu4Ik3LV0ligf2WBHT8zpZt0UCvZcL
frUO6toO4x2vqSt/xOPIDUQgHXgacwor4J0QacsUUEzBDScjq5Z5L4UApwvJJV/SIvSSvwS9ln/f
oF8iDmbYa+gcxjiWjPakbv+kXJq9iZU1iD44mGDBUnRnnOpvAIiztc5Zy88fniNsieH7YNfJg0yx
SbXNM8twhlJ+8dlxHukzepJX0KGlgc5smKg6/O0zunBmA37LPj8tuZc+LqxGGHe8w+jAKIuaEwbh
EmCwghDKBIVtmprn5dJoGtwfEMKgm0okjEOVGj80NB1O3TiIedjm+JyGpfSaVJDCBOOYHgW6VKtO
lCoEiKVsBtVQArXyb9iS2ksMYlhmTcKXyx8kn6Ny/+mngtqEGXvE83aXXf4LmUzeg8lJ0EgR2W0l
NngAZLZXKMN8Dg/1Fs5dgdGfNsaBSLDiUzyzfDy79Qllbzx4z34K+xhQ3YKDo1wKWMmYeZpRp/sl
mmPJ75ugUmb0Is9vJIsRrYE4x8jQmYKTvfpGv0CTCr1tqlFMfDU8FvyKEsMa89sUAMSgxgjhr8a+
X9h4YkAeYbIHyeksMlRxaBKPDGQsnYM+Smf9yhga/0aqf0x4wCM7lsjTsMu+jfMg/KZaskX+TB5z
Bt85Kw7YhseWXbCRDmBcAiDt2iXPJ6mTD/k7lkLKy4fqf+wtnC2AQ1ERUS5S/+swe/wSi46/Bp1i
6uU+WheTrgQeHiJJPPPz4I43zAhYyFE+hHSJHE7AcgBKZmqjhmCuMVEUGGjef1/sh3/+LfA7zyap
lZAoORYc4Wjd/w6W0pODzfOAZDMb8SHVmaA4Pa5UIWxrENSEObU8TOQu4m+3+ZSuP4XekuKsdl/a
H5etqeF4qDtVH0Jn3Xkd41XF2b71sHqJrYKKummmiRFZWD2+iz8CE6SF0bwvIkb/wnOnxbxGDDkY
0gX8PUiq/AwcIbBUgsyXbLXUgtSOL04Af5L6L04recY3fGEcCmHK5PK/Q4AP9nEpJ3kB+5UwPOFP
rT+2GPV7EkKm4XcAMilbFZEI6oJrcNmUs/33eXxOf+D086YQ33hfyK0mpSsCRcnhdPCDnfplJypw
vhxXuxsCUuwp/tkiYZwBPXeh9NcNgDBzLTnf6Ft5P84WHCMQeZoQivbOgoPqAtAmrzCj2rb9PHeV
M+LfLhwSaFoLxlqbN47QXVRQcm+Aa3gXqWNfTSbZK+Rcw8TkAwF0ubqcdF4mUG0GES9fvUXwcOH9
Qo2ibIAxCh4OyRTrBvJjAKq5cjIw88hR/84QmLn0XkEe4aD+eyVnkeks8D1nVPQeVaBhZM02iXKY
8oOKhu6PkbYgtAlGKpeNj4MDrHaE3oivod8iKF9YSiy5yM8lRQJi5Y7RCk8mvI8zb8bfg7SL9xoE
D1G7iC9zHy3VIUhHB/CTK5QQMOxkQt6DsA9cwtHiy5J5pe1gFvM2FTnvrDInSM3VUjt3xib9ohVR
znwvSiPhP2rUh5zYYIqp5yuUOeQz/+HQIcxUG64ubRG4OLmyvAd7JLkIdFi8ebOJ8tHiNezzfk4z
RUWy0dxSm8KDwckHApVPD0PWGOvqbcYygXkivGTtsaXyhH+TYteNUaIKLWfNayjVUm5EwmGpRHFc
xAhoiVEecUrDjpPC/U7XKtyryL/e0A+YITaX3/kE2g6VnMBgFyJ1hfghHb9zoiOoiZ77+lva3/+1
xzzobNYnbGcWrJ4IkUpYpDB5XiwcyNKpINlwRTAEaRLUyBU+ACsbjRYTOArG57K/QH3M4FG5N19f
POfyYVB4xlz4ZJTlBuPuRYJNqL18bYcf3DCA9tCkRqiaQvyxEIiXUCzdMg25nCx+d5J4OK32lMeK
M5WAaUlb2yf9GeMatERMFcZmyGfjQanuCuekG26absASYd9cs19YoVS3WCvdhXtphXlhOZHgsdF4
nvB3wydTm76XKOHtqaGsMUpJKAH7xmkDesj6pIKwwukYgQLNa0wjoMJP5R2HiTE5jp4JA2uXTtP0
y3uAS2eAyqiFiXFHvYvPp+w9huiGpPJEdSsJerdl4cv1XlZxlKWBMoOGn3ompkn+Z4vqCE4Reaj0
ZHDbGC05gzU1bouBCuqSq6di/V6+7LB9z96XRlnACH2mpMMQbbBWksVoCMR9mYtVhmSimtK1HyFB
8bChBX34Z4H+fTO6XgBYHyHbHQlNlPcjPD8hhpB0j4zyH+bWbo3LOVZN8coSFBb/NhXnLOEcTOx4
3u6zC4sRlgaIFH2OsL/Aeq7XGMiYvynmGpP2A7PKhvpcB5/zYwdzHgPO/szQ54OFGTaCgUn0jQ/A
wbAaTbp2UFxQFSzTNi+flQ1tLcxl/B6xAI4eL1/BQLoNsqUNMwxXB7c8sQ7oVwhmxky91nPoCvwd
BVIn+Sojj2mEr0iircih90HA9qujzBv79ZW9CnkN4VDFqcUxwMVVHouZkBv6C0Bza/27Y85HuTeH
3IhZL7c17AlhFAjPsiPuh4Rw/On4IJarWrhg0RvdIp25mNtezQNdG04G+P5heoMiO6EAX+WFl6/V
/SDub1xbGbuGQH5UUhPeYMeCB+otdraQsS+EGBaCM1KKW/Rup58p02PuL5AT6tEzr8c1kVRwQdNm
oaeZ0wsmGFyWHH9F4BNkBj4rguE32urjIp3DGEfCGQVsheOlaFiVlUAH4PCLQEZRJpPYjvVGub4f
0UFVhElxNMHdrSJRzMMGiuSfxka0wTi7Ud2H5VZbCMhg3Bab3ThfjIIPlk70yW63YAeXQ27dPATA
v0PNRnApcBHciCGBGYKGpi+JeHCwLkW3chhFty96XawDPAIZQ54wQfabwCT9hA1a/b9jpoHlinEK
3geWeCTq4Q2Wfg8lkpVf8BNZ6kjKFpebQSVr+CNlrRvmH2FjQFTAFMcDWmvZpb+E8QwOJxI4qWqw
hWUWDJR75o1gRDC34O0Ke8Z7gDFBPV/DF2MW0O0NuB4MAokVYtsx8WacSYcs9++9LxE4s3mwNleO
L4SGWGiP/j2wxUVgSYsJkcKc8M0Ctk/KYuC0xtF7R2IUj5xD3LWGX0VsFJlvYYEjGnySaKBqxHIk
75l1sGakjR/vsxFNm4c5I9+Jtf6YwrY5UD9RTCYoVB3lHMOYtMa6xym0fhLmCGBnOdppB5r+nM3T
PnPHDYR6FjiZQIXjbvnim1oR/ItwC4Ga1ZHfDgWhPp2UjnhO7r5IKYF77/O0MwlO8bhlsswDTBG2
jAh+CB6cR6cfQ9ru+R8mFdFtvBa/wJx1HAGucWifMVbmQbtj+Ddplq8lhapHq+wJYJp5DZbeCWkL
2BeMVxLxVzgNj6GMYYaaOnQo40fEyjY+/Fjj3S4bL45XLG0cSktGraMxBuu/19XDWa1oy/gutKQQ
91jDbN7OdA4QMRxwqYgq3QHbGx9Wh8Wx8g4YF+Y4O+EpsDhJmCzDghm/Z5xVVl0QV7Y3lSffRv4h
e3OJR+R8Tsfr83yKM1mEB7WvBgNWQ5BfES49ptr4gsONg/5sLLk3N/G6cKd5VfBwMSJn2obZJ95w
bhm2IiTCyfDpJ82G8VI8wSXbbyJd8EaLU32KJa/9uX98njFsKXUc3P/1jdc9vWpb4VBMmHWDsg1i
h0f78+BaijWHZ5tHgps7ZRngRi37cTnvz2q2UOKp3k+w6EtGc+AWsP78mhhzhXQXsjJ5B0ezgLpD
8GdFXht/FfT8Y04sUGOPko2FjjIFI9SOpJnPgZ4lweOHEQS1zVY0J0yfp6xEAI7ai4lBmAbvc3mN
j6BEtnejyL0CN/fndNeikL5SdFPX8VA8ly/iAzZFEBWnAtKwyy6u3WZ42mD13nuMF/+qZ4jO8Gz7
zSPMSDY5oN9o53FPbA82YPBn/IpdcqJsaZ2MWXHSdzViOo6X5bIYW4bPxsTWUuNF55jQdZiHOP33
aEfa3kTHS7FlrHILcKqKGcVGwvQIJJBp4hSFE+s3yyRVEIUkOQMMnS/CAR/9IGOdFVYMMfuEzR27
ZzVb9FNAmvvHHa3gvzYFa5kDWflExxmmoYBm0dHgWLNuIpygZzwRhA87CMx8iXzIOqLCdevo5vBt
X2fTFGAgfUBTegxyPtxlmo+dJoeBkgADZMQJPLk8ipNsKS3ouN50d1TROn3VBNKY675nKBen2rRC
gia4/QBujPHDKrxPSWT1tQB7/kmNe+dnYpAkpV9uc3PNt2AtpT3aCHfycU8UeQolGI5t4OWExJfY
sd/gx4dPSuPy6xEyUV3BqYz474KIs2P6lWxo5X2JRZrRQo7fP67MOKfTdS3xzghYT+aPSf5VYhye
hmhCSKa5L4kBoJbDxBtmdj2vNuh7ptK5DTqo0u9I83lMAsHGZt/xIFXhmGdMy+sowitsqrt8A7xS
lAB+R+uLRD1Y/V62B3ijviXnaLTC7cFh6ox5rkWk2SNgfZuLxSclGogryjqDlU+Acn5qkU8vrQHJ
o8Sv+DUxBdFvStIBuYBQqUfRaGUSWM62hlvIbQy5GsvdipflO0jOU/FW79Ai6k+EAnEsoeRxAK4O
vQGiDquW5VokDL5IiLKhScKejWcwrKtQLHa1f9upfEIaaItn+MF2Jo/ySJuMnwdxTI35RWcjOPqY
GEKKRqZ6nxeMl9glHwi2AkQ2dPhMSW2fXky1ZoxLJDwRKOge5+dStK+GS2Qda8PDQ+bJxil8gKa0
ZvRBN5RfrPBUGKzDzOOecwMc3JrxZFI+lJqv2x5tCLMEnmOZEgq8zsS2QiQf9ePfK8QsJ15RnLsw
QdaAYN5nvF2nkw8CQPHPFsvuQKZQ//sBI+hiXlC2sUds0/HWh5TMuBlMF6Mn9u16l7IiQDXlUjZT
0G6mXY8TeAZzOuCC3M1RFCx+8eyDYuRYq/+RdF7bjSpZGH4i1iKHWwUQoGhJlu0bloOajEgCxNPP
V2dWz/RpB0mEomrX/pOM5EEZROuAZgn2T3dAv5o5WsfOT3r+M+GY0PyKNyPhUjtZomZZam918WGj
0XjLDC9RhEF2zgMFAY0dOn00WOmPjfN0eXBgMKQn5gHaEtUZnIzZlueypGqkAmnE5VJ+KCBEi4KF
5AbvYMM8wRa+ZwfMcJRWTSOme1wLw4EIBy7K441ClJ9h4AVX4DITz3GOdGgfK0oB0dJh5wpdzaRH
SSNui8uVVx+eJ3RqQFrUnyWJaoLMqVz6I7WAFTKekKwlv1Q/qDHZryiQ25U1GrZODduHT28A0M1y
ILmuYIGNcATFH5GHysCh/EyxWC9ZkGm4iuHPg7GBQs7TnmKKaLHSTuvs7fVAejuSiLI2x4uNh9Nr
NeX9Nd06+b9urj3FIv4OW53HihZ46ynrfhmUK/UnvswDqZAGwOKu+/rPuXpjH3WfMW/+SPDnkyuE
KPNiaJ70Tr/W3sIhJb0SJxyycz6z91E40DDjPv6mr+rr8WlDJQ/UxeQ9PseVdMVfmqiMG8ye+bXG
X9Rrf8H0mfOh+bm6B/yvsE8MS6jkOHxhWRA8gWZiD8SuN9wYGmDs1+85LEWlODdbHO528uHpakST
okDAP/QgpqKITU25dxb+sV/HR/Oj+gYLGmSf9vuA1A9paUH3xU0HrkOo4o5EF3hY4txSA10j7cRm
Gf9q1/quQKCuEl6ZggJBeSBIOpFrClHyoj3FH91Bu893+ye6Pc44Bh7qoBLEHHfa17gTE6V1Mhlf
58c5CxjIS8mr9/M6SFdQOFbYpS1wz3LVsN6RcRSqYX5Of+Ww2o0hurDFiAvsuwLCfZDD8Uf6Gz5t
dujViR78eGtumSGaw4Wn7unQ+iYbpjNR9pM3v6uLIqDfO4ZhdYERtaEDtAABX/OP4op9+Cb9tLh3
C8nD92gBicsl+epcHjj0HV9RB4k/5oA9k/jHlbb/ol9i0QQu901h9983+b74zjcB5njbXKmh+AJ4
ZRVEi+//fqS74IID8ZCMrYkfiQW05Wemux/IWdh04Da7UmYChClVnYzl8wzFn838oX37Bqn1HYYz
JME9t8RQvebvye4aO97Tq1zCWCbKwZ/4PalzgXNoxtCVF9ZcwPB6ubSCFr4iJV6Oppr/us+wuD4c
NwV4u3UkSQDJT2GC+Vu2vr94EF7iPSwYtxtuv83wY8hCBOT+mC5hpAOGUgHHfHz88dD4QOIfwr5z
8GzcFpAsE2By5UtSk2DAQ8ddtPuZfhcGLJQOEHutQAqk7t8reX/sH98wJ1T0oQ5+YPmGrW25AcRj
arFnjDGf+M/8CvNA0II/icUIL9415m50RJhApn7Tfs4C2GXbKBoQ39RQpERtxzd1OSLB3WOZYv9R
R5lsr4h2+euYE2ZcQBevYo3sVLkUGL+ijb4+pw3dL5hD+cqk0v+icqGLjpEc+3HMLAIEiqCWs8ce
GK4pR6iEE+t4A+UfRsL5paxBEi7kfvMsQDFAvk+8hADxI3st7+jXKbzhKUPNppiYQakUEUNYH6S3
6gdJNKjkQYZG7dqcP9pCbWWP6Sqqya+Wzrind0iq+Yb+5ETRXX3GbwVulQ/8eNiYI5ld/T63w0k6
gdaxPv046LUpIdVg+qiFmfES0BZCll0fS6KbsOZjSxqTz+iZ38SBjsDl9MnfXpsHdzgsfB33SG2L
UZ3OcMYPGfNL20f5PQvTHev3oXqQ00B9SH079KDebyqmYigaF70GkI4BKQ6mWC8PmElBesHn5F+e
+9BUhw9IZ5AIWrwn1nzdu/yq+SUP0C1WmPv23qlEPo8KhU9c8KYFahdCs/J/DuZFfN4KM9B0o37T
ffxCfxezeRs3qrU247+n857u+huGQWypEiIx+zqIF3dRtty5ry760sVl90ErYrP6oB/jOouPj/dT
vELWyBbr3P10NzAUhd3tnQnn0yDt5yZdLA2yw1J9q+MNMNWA88a4KO4pUPe0VBE0cU/Clvgl00Pc
dO/3r3N1mjztXbumDBTmiYEcJLrLuGy/49e8YNo7OYH13Zzjg4OVD/CIr7gP+huXF/maG7Ak+vc3
zYaPhXC5fNM+ohO6dbxOzoifH2+0owAbnLVYza/p7Ok0tgGjIWYRVvtTUJCCirBeqXcjZMuDxnmG
j5G4aN8I+PDjgNY7fx1ycI1IsHWQTdgoEShSCJrjFIVJ2bLE/AdzhIUc35MzvTDXPIoSad5wyR98
KzrCu+JXKb0lBX8x9/+gDXJ0kaQi/uCHgJobqAIBNrs0ChzoR+jsE+w+7yDzMGthF8238oVTO5kv
5GryXTK5WcW5UyIyhVvh4nKJbICaqkMFpGbHHkY7zgJvAxHnMNtxdudNEH3bWQififfwW9wTOCTi
tBAes1e/ttDheHo20j69osggjMKjgbmHYfvoVwVEQbaiGEBc1D9tr8LyE+5xVAv/Vbi6r7wN7K88
+LnyUf7EIhnd8ZtQIvZB9m8IkLd9KR4h9rvIJWWH/vgGt6+9wV3n6lAKrowduxcKcdUX2aaXZhVv
ZV/6RmhkrpQ3QE94cTi7EHJMa3aTY7a3nT0YLM1KJKbkvnFiHsSwaTmdsPihGgdAdaE8xz7NJWFR
P4mDoC26ca4qpt3n16H55R1c6f1led2v8qWeEQppBDFT01/gUk8nZS/7+EYuf1Eglx+yjxSKYul1
HI8AMZYQLhlrWOdrg8WGZNSRHyA+VijwgVQ+aE54bE49KMJYktah6tdrAkM38sE+YwvNlTCIzkC6
wv/EIXMsnWtv5TNM5/UUDEEfIAyTrjqfiQyNd9JOzQfKYkjrPSeTbnGVWsG3MQ9bDxe5JSTp7Mab
mStnya6EzPN0qaKGSrfmOWX5EW+jH4xdvp1wvTMPsM/nQD+ov9leBsgMsH48Y6F3ytHIbTXP8FL/
5WZ7JmS/eKv3UvA4Plb2Rg+NpbxCNckq1fkYOQYEePgs5vXy/C9fnN6x5MGguVnrXuJ3mAuV78PK
QeCq/ParD+TMTIjUMp/gFyAIrL/UNAN1nMw0PCLgPiAGkc5MkM17j40eDrsYOsGbdkiVBDR8zxkJ
y8onelO8QxdmOPTCLAAo9hDIB6KrAybrVVv7lFzQ0gCfqAH8DdIFZG8+/lXLYO949uL4S7t2+avh
b1cvrglFDyYKa+mYutan49tLZ6sQAPxYp++qp5PQYJxJ2fTHpXIwv8QZNGs8Ezzd26Db/i+lId9j
APuBEJyOPFuPA0F0Qc3PkMTxtU6Ow/sKIhRlQuN/M5deP7sV9ipQ09n+L5MwWlyDf3/AjgHWjWuA
5LdoSYraugybNUqbJQ0Dr/tX+O0WLzO38D8oU2AdsCJgMQ0Ta8mpnamx4B5DtGXfQIM3uUzCnew0
f1jKyjgMH8YBsIAwPpQ0mDGxkMkLDGuWZ3IyydYzMD1+hmPI38QopocxHInPs/iuRed5pWFJG5rr
HIftRbSb3OjUb7801wyab5gYC3nFCYyL92L79/cvd/kXYsSt6KGJOZ0ggM24+AuR0C9MDKYZICdo
I8Jnept+Qw0XjnHQQ9fy0gzgl+AMS1/lK8fXTPswPULqudz4TRFDh8HMwn6zjs2tu3VhtK6WbEiW
/8I0dd5l4dEl7SAi0ePewqwM8CN8ucQovid79Vdcbs86ZRDkeJAMdFE9k9DoNls6t19wbHig+jUE
EjQCPDIMOXd0H2RrS4iUU//pRpR2zw/I2zxBHfv6hjFKc6Jdxz50KOYTdvusozRIH158AttjhpMP
isfT1q7HDx5s5iJyLfiKw3gfXew0+zXel1+5L3/gM82Bvn41pjO4NscGue235BlBsR9XHHswQZIg
gZlKEBIRggd2RcU/LOnoQ7yOTJJIOKFkdXQqZyGpQMxXRZhLCbWd6Utr2k+iW2Lsk1sd2lvaqp/Q
hNfYmsLm5VA36p9IIVY/2zDaouULlbeOHFuHtgcTyrrmLMVwFQ1XkUg4739E2jfzOevp5R570Tn3
MfX8HqhRg5H9qHCH8Kd/6CStE1jrcv9tu+ln8zv5/AYL2PJeb+Bd/yJ6xWPjLsKtsx8EKdUNgSXI
nwN4vOzDfgMrjeYDa1RO6lfpTbfoKL3lO8NaIEmggCYnhuWI6EK/4+6A2yyqxffnFFinhlGgBC/X
YGdIQcr/uxWbwNMD+JZJhVvPUMFHYW3C0OxQAAhhR/Vev6sfKttA+9ck/3qluy8Ov9s+t/XeJHly
ye43X6WrMwxHWr/ypb8h+sP12+SDbfGI00Q5NEeUL6RSUh9xnYQJCntoph0JCyR/NAU5aRAWWfmC
iUNzJUqSyafOr/5e34+9uiwu47pyvAZfclRlonGMlC7fQyeq1FUCQkcOzrr7pjSnnKGLvwASBudB
HLO87A678PSPGQd788qTVmd580/EU4VMGRNdRFBBZkgxM2cqcqt1iR+tZx1Y8BcHIdzCiRRnupTA
A3bBDIv6Qo2+j67awlh8fQFSt/ckEAEfMTulaK0dYSru7bXms3kqqXguSDgpYsvFJVsdVu4upNhY
F/fC456uHBw7F0w1cOc8B8ONG1MuXVwURW/2XtDuUFT8N7fTVF/FS2YOzd+UIdHNvdjz75/EnJB1
jGE47i3EznffGPMQVyh69lxKxYUItyh8bJxA6A4XWlM87iyx0H/j7a99Zpu5lM/p9uh8fTWLL4eq
mVXDv939xcp98tpsix/yFyEBvoFggY7Nlnr+JDik7Yr28k5efv2AbxxiVJZpEBOdly4Ou521eHcz
PLBBN0k1vTQLd7dxfEcEk5aLjy9QRxfG7gYHpcXpH9uUUGwImnW++PfvCm0Z6OPz6Qb/336nq/KQ
n/85K5odW3MH4xh/Js5+clE/LF9vELFAJyjwv2Hpkt4k7py4An/g8CuCI99amgZMzMHHsPpauYtj
RYKttTyOBJmTh0F3LvIxg5lYKH6sdRtaNPVFPzXeOUvVN/APpkQDJmRJw83uM/XUP3pr875lbWGo
F6G5HQIKMIITow2lYsYugvrD2KOK8ON7HZKOvq9CmlzMiQRyibcPrbXul0uCOFYQF9bgWf4vn+jx
UHgCGSqXtGI5QqwRGXiYNu89nLWu9U90QXbG0Zqf7Q8aOZxOqpvDe6Erg/r83x+8Uzq2d7WHFHnO
dx3acdIy0Itw/SDv/dhgGrCVl7pwtGg39AXZBVlCra0e7YvWLpk2cxy3GOB7dGk1U5B90X1OibD3
vdWG8S72kp+WrlmFESw0MrSawo2lQ/ejuAkzW+albOsp9N74SaGsubbGXvfFn3ZD9gzOMFW9Hmmx
VZywfLTFxCwbS52QPy6zCHbGusXa86apZ/r9jRjnxf1YLbzfu4ndB7/01oecg9WKcxqHTQariwNm
blxHf+ku+iup2+Or9fb/hrZN01lMn/oxvmMRFtp+GyLRO6ZXB0gGJ0zsP/gg9T8I5AflIZLAPoz+
8h3TKmYkVwuLDmvPG0CCxLYQy40llx9xNza3wsDG4njocwKTiEY876O96UfuHlW3SGfFoZg6kR4M
CzTM5j282TPmQ/SKmWCYpeBn82/7aHIhXTF1kZ7A3kZEtkRs2Nmiii0VmGIE/ica/BKTF214zpaK
72j/8Yn8L91JwDQQQJe/1WLdLq75qvcw2RPPE9T6VeyxZ+EWcEk31U39LOhGiFPgFB1sJEny5kTs
FTcV+SOtENp5/ARND1co+ut00dp/4+rYuNgu2rAP0+sQwrWjuUGji7cU1+RGuzwna1qHYwMWxxaK
jeJN2ktrPtVcgaL4OunSd2sPtADFjaxSHdUK95jdJlIzAAmAik39w51KwBhC3qS9ARrsZlRKkNfv
VgL+gpxS8DjSq/QGILqO7zxqP/Bof/5LJePW7mhqOm/pHTQEwTAA05nXw/hrbzFzD9tVilh80Aa/
ZZRd7SOHVS35IGFWZJLbIERD/BqbSoxCiGMOuRYNnhgv0SJRwjz7baT767GFpS4r4Si9mczB6nc5
fFrpoYSDne+AC6Vp23ISNBB/bCZNmo3DbraTU1GcMjqYyd9LA1CSpfvchdMDdvwUGCbKxndU74X8
M7y26JOqLgGlv47oI1JMmQ0diYxpHEfpH+MEUAnHGiAf8Jp1ukNGo0v3lJBawai82zyA5yEUKNq8
oZ8PczL+Is4PV+03hNfK+gEZgh0/3S4PqY/tvDewLXaAeyLcmTtCvin0n8pnAx59QuOHWWmf4q8h
deNT9NhWbnoiblYH3PSgjryChJ3SXfhuQWVo6Mgz5zPFCcoUou4XVLdmAYsqPUE3AbcBR2G/ZqP8
XswhHEEQUVTWMS61pfD1wpiuM/ZwN0H6yaubwxnMwgpmwWfgMyF46nyiS0j1ClIkoyGGbrlAUyRs
MzfAJfQc2j6kp8DHos5uhF2KmZFlCxOeYNPoPf0aQqiiiKZ6XZwjJ85rAJDVNZ2B7MAdi46GtplC
WKMorIDeY5Lg4gCUist+B39BP0U3DvbwxvbVYU0t1jqfzNEV9aFAVtY0FRg71n5uwNkiXzG+hlt7
S/hIcCDE8Kq0iAml032sqbIaXJr4UvG5QDoFeCMDbDIDOhh8tvzYEs1O0+XBtlZMEHQ16HQg+OJA
eCEmlPECGpNluyVNsxT/v+Ef2LedrbBhqGFTCEmW+QmYy1nCVTR2YOc0XOARC4kXsBSyMZNGJe0t
bcNrOFsVmSB1DrUmYRGKS1/EPMbZcSRXQlhYkCf2JH1zWGsKACjNRJ51Hj0aGDBAroMZUG4/duBQ
TwJu/oBiP9mbs1PPaMBhApW41NYj9PRf+U/9Q8SNrUn12sTCoP6WVN6TNqfFTqWgP91p7SlvcUuq
8t+JHdd0gQbSgcwpG+3W3XlQp/bMJ9mfxrRlVuem34eQ45m2nJOEaIOGEXbefOcNXNW+FI8NkwBA
q8HcxzWnjeVEIf6OPMzcjTHDY3TPxVRsl6kfYs6dm5gcmLeYPvobSbPI70BRIW+yAv8xWbzo4tSM
VGfPe2X2SQdLQg8YQfdGKyaWKGp4bmZ8xxJqP92yx0aVNpFvsvPMGFLG8xhlyJYZFQw6hgZDU3sw
5TPn6MNO3GOKrDt3UVASNuLhVL8ZRIjH8ismeIjO+YqHA8Ud91VFLhhWzz0fDVWOYRZR42/Eq+lV
70g6xl3kjWd2emymOuBXGMbQrBlCvEtzpZxepsR2x0GhXZmSStw9VILgae2BI07wtwi+viM2bIAK
kf7Rblt3cGbwg0aWpoQcgfGTw04VmZlbBffdPPZJz3zZW9yMCrQkdwQzPKgaxAdiR/MTM1N3FX/x
Iri/uFraa0xvYwwDT8gHnzQXzZ3xM9dE0wP48l+YudjH3isrqGl0gg3nJwEvgj1h+SRak+OOGeGJ
FIUe6RWac5qHffoJsskH0LpnToG1bRR4tUGVTpOAn2gbToWTFL5rSCIDuMbgsSSwUPC5eb3lQGhP
nh1CU09MpMLgRpwFbm/Aj58cl6oKW8uIu8+9FgD2Ljljr8lDRg/VEvPXD4xa1k5ItRKGDC9vvCPB
0n0IrJ2wM0XTyFMEW6WBWoIRyhMIM16PGNL94PrkYAVHwRiL0yzZc7NNWEJEpJKcGe7Q3HFGUNYa
7T+IZsz5vrJB7wl9G/Fmvs6sgOkVe0Bqw9SdDE+VPzK6PJzhmXkBvkIScH4gtMyZIOTNBLqVBEYX
MpUp7KS99j9UvLjBCHis7m1o/iU35wG/x/4GamkPNNwJiP3BDvFOW5TheydrSSw9CFbbHxqs8w/j
i8Frf7KSFLTf4aklzD7TLb1jrEEsPBMbwZzMfVx/SOaMyQOEtZ9GxcKS0ZafWCgGYEM47mzATkxY
3OjE+iLHj4ZgfoQHTry5FUzGAXh5Hlxo6/EJBgk3tLxzy7QNUJagmMOnZYl5qmFSfYDHQMx+Tpf5
55Uj9EdJc+ODrSCB0Hym8MGp4UnaO+PG2oCIc5h0qfOTYwU8USwQdJwxhFy029bF7RvLTFgfd9jz
84gbNYQDPhCyCjfyKpNqzE3mFJwT3oDQ+mIfnjo8gBcalYNgiRs3SUEMwzgGDFpBPI6TTYu46ItP
NvP9aOx7YTS1nhB03I2fCT1LvoIiAB+J8Y5KAVNBhpqC5QYGq+WuKE8mmxEsFRwXfL/gnNDjj7m5
QlIEz/+eZJ8JpGFejO0ry+7rFMVn0PbiPOMcyeVCsVS7zzsExtQ6grLjNcf0IF7aG1zvSHUjSgc7
SH5hoJNxj0j0Bw4VnFLMVgSstWNoMLs0TANskPn3f4wOxMUCg9lBT2H1q90eGOZQvOsul1nU6fk+
NvbTD+VJ/CjPqjl8Zt+zOewcTTmQo6EN3f4x3p5t68NEat6VDyJ1rxNwVOs/5kOFll1/UKT6FTEV
s76Weg+n/7nuVlA7MUwgFkpRV9WxblYNSy8e1QxFOLHqXt8pbLO4hyhoftXTgPUksXpk26VrSXH5
ByKchqgeshFwWwEAKzrC4jZ8PVLkHZ/vlXJ8gSqPKwWR6zsO/Y3FIgyAeWCfBaHEhQtA+4KeB1WA
B/2eWuIKjJGxY9DO+mM7jpce7xlJmGT22YG1iTmN71O2SrbLAwkjhZ4mab0uU00MiWi8MH/wePM3
j7+yrFUwSqA3XCqPjvFVaN9RHFQsTw8mdNKYVFxRCkQ3DNRmBMwBaXnE5+crUPCbt/C4LadPtVOR
bDwHBWMk/LNgkhp1RBP74ZQbqevXTxmFV4mVmTLSmZ6Csnqs4yzZJ/Z5rtTNo+3WUTDM546koKea
X14wUXrnNJcw9nKchjt+N1PZFGslXVsdy2Ub35kIO53BxpBIBeWr5fna45uv569QMhpYH+wvlY/k
RainMisA2k/CQDTGenEsyianrZIFxTztow6/ECtdjc2/kWDoltljlulIx+UmGhkgBRTjF5QYZfDG
ccYgVd09uhQJ8TC9TfPIhZ94qF+PwMRarW8sr8UgWLdwR52+H7sO54TRfK1rtXK1IvuoEZsqdOxV
vcNmY1hp9TllPx1rMAn/UppqGH/JaYIL0e2FlvslI/jh4NquWb6i5GwhpKqkq4GD7jit4+S1cSaF
XKRNk0qBRpN50DYlWjvxGtwHGgnKpeA50ZPQ++5dtmg9zvsUo2w721f55UmWUqN8yKoVGGjcNJwX
H802S2KwbVoV07gsYQ9mSe+nsRTEM54q43yVHApYO+3/JNDblgrXxJs0iurN02Ds2zTGKmUrWUir
AcTtuAwkkNgBnliB6ECKfRXt31ORg5YoBbUPntI3/IQOx150PSomHtNwrJ9bNUJliNehgQA872AK
qNfXCA0Im2q1ljaZUQZtC7hrEbDSHkziIh81Lccp+lDbTytvtiU1UC7/qBm97xQ3EVrBTX6y8nJZ
P3fGk2RFpIkk50TfuF5GGQ7Ib10tu3WfrrL5Ouv5d2op+8ygxMyeyVcsVxfl+YQoddaHaSWHDup5
zUtY1xQVj5YpGPVb2tlQaziZFH9ysPESQ3LWPEPHJuR10ju4OdM7dzBWCBZq5GVxtPsnVkr4fVvK
P6mT/NiqeQI5R4Sh0ns3lR+RCd84+tY0nsLYl9gBagYqDZQczFcJS0b6eiN7J36+SZApeHKHmbDE
oaGKk0NIX8+eu4Q/Z04k6+z4rTZsJl0+t8R5mQmEI5PuMxmZQ0VsG4+wheS7nensGLRXFEoUW97n
IkD06UtdvNAkm2dypTRjmNN6nmT24Z7xDFKbwJvewAGgX0LdojfkEDfcsHgyu7V6aLFRsEsXLfrY
n55/A1VDm/5aMAuR4mbAQPWyZJH8l9e/Dm43us6uGGP31qLwYYFFcsmOAU+kOEONAiIeY3CKusxE
u5XUwTwRhRM5j4WjRzAl5vzNUFKyFtVNo4CoQms14uJHlu1fu8lwMU60Wz6y4Dy29owCNJU2bVZ7
TudKibm1sn0yfClFUD23dt8GWfvOhCu2GNKUrKf+orCPGvN9hOk2QQQ1u2cVmDO2IDIRcmfL25nt
NtJObJpk/FiaX22DqsKe8MLYO6i/LrA5HLIf4xXFH0vikxJ4OcYuTvsPRJz/8tssiQBIFMyStc3Q
VDQexqnOKtdFEniCxL7r91Wy4QHtkJtEmC3v+94n6ELS1sCDUEbxfXgtSZyWbeBETHvGpwhU5CuS
jPjboZ+IWTM9qMFrYPUNXtGv++bCYsfrNGURK9oCb5knG0yNMkqt2Zvgd2ZRVVLHVOlZzIyp0pzH
DDcw8Mc8Gc56Ste9m19+KZO4ozBNOgNZBPosYforWyxkRWeFZV0HQ0vffPgaeP7FBBvMOog4rZ+5
MXCkwlqSVf4wRntZC0hoRBlqIyXF84gh38pHHjHmwJyg04wHTbCb0kApeJxwiImJNyZoL6gVTDjW
cr8a9f0rovavVyquXbULfQC5aIqjuFYdGyLxapQlybrbzu2PlX1EgKDM0C1q2Bf2FHQt7X5nPnDR
Y6fRSZtXBpKKtzitSq5E/zzO/0XOrh4WRQXJXTKcNcyhlKsRb1NizBzri6PJKAeubMNGGc9CaCsJ
kTwnzWKskh8n1KDobvYSLTLockODRTXANGLcaOD5rS3X5qlqDWHmAtETKlVWz9sa/8WaflSTQX9h
hDOPtm0czBG5szB7e3v5REChagG0v7KWQ1O0yEiqM5m1tUTzzexDrveTTFwLUpOG9aKkj1sgjDYU
OjVkrirnjtiGSUbgiZMWEhj1wW7f/OF8ehv1fCafanuvN7T1pPykD4jzonSVFOVaz8qbk/zTTDit
E0cBs1na8bva8PgtTeS/j33Brsjs2FjeE5HCBHViZhyRyohQQWN3BN6OblD8sjSUy2e/0/tgtvc0
2dRauJSvLdlAxHzTCq/ET4NZqlTQTUk7XB2bpnWting5rpxFxjCDVx8YZwpS7mo4lvmE9IktDkti
nGIfM7M/wwcF6AGv4saSN7IBGotVgQRXh7WYI1cELylFXYY638YhMyk+nirbmJT6Rdkl2t5K6dW/
9vWYbRSSgexrgXXYjA2NMqHhoJQoJ3ur0Ddk2DdjSyRcd6VGSMbwhRDdwIA2swF9qkuT75zCOml5
Qjdfa114/FEBWp7IXsozyz1zyoNt8lQX5a9qqjvHOeUR9r+8jUXKltakO5VaNHaq49Ocbjaza65Y
YBCMLSzr8Wcf357UghovSG3pqDtSs1IfKNWHwm+iKVTaM9re2kS5beIhFc3jYraV42w5tBhwqB7o
Ro0EJiuwBZSrsI4giLzTcfQx2YA99W0Dh0hV8KN8mbAGVJiBDrYeU0Z2F0qMgvmrAqtTnK9Geisa
jd9LiR/DCe6VbK0OgQ/yrAiheWmJ1PVD1F+sEQCyCgpsiNP6Uka5F9vArN2pg5HWK3bYD9RweYHT
To3TBb2qzpvwOBuwuotZgV/pOrqVLqUhauNio3a7DNY4FcKoIoqNfI399NyzKD8w4HqgfXPUlfz4
m2tG44T/Thwaf40wXMVMJxlPPZYatoGSMw37htFITKFccRf8PE9WY/mXZpvXRD5z6+AclHoNKV+G
7VcMZoPOESpa2Nh0AKHFRSMtAEzvpPm5atoefyKvp8ua2jy++rlobzqj31HOEpABAQGDfo5tDKaY
QyL5Fy5n0fV0pdCZPLJ3FspeXtrauzrfh4R6LQmm5q+Xh7AgbS7uay7wX3Zynpg9gMQrzYcFtD6m
hBPDKrG2afHdq9J6fAaJc+vslm7zaR5FwqnwBcVrXz+xnA4sCkgoqWCznKau8P6HgzRgu5DpuBez
rLYKj71u3NIUt4bSkOlRF147qCznRElOQNev/lKU3adFh2I0mGjVYH4QXa5lG/7rOg93RBLdHA06
mIn03jinSZ4/RiIO1Yr0TKpKVN2dU4fzbHuTGryiyouBe+MHicI2m1atpPiMIZNjWUHTg5JpsikU
UJFOeaAycT7TITD00rfNn8whwQhnnELmzONDlDarV1Etp+nDgS+kqTtzRs1CdOd81XRtOWOb0Tif
lSE6NnTbsu/hn64SQawhMWVrWnLOCaEsCkjVXOGtD6GctTWa36QEpZuQOUm7TvlrK+BD/D/q+CN1
/Bp+CFtFa/zWMKB5+U1B57J9IhWix7G+P2SaxXAeDZGL3YRaO5EnjkZ0yj19nN6NuiXl6S4/Zfdl
4RYopumSLVX/8nKmQTH4iWtU1pUZiFodj4hI0/8ry9v+1DLqXjmF4aj7Cazs1HEoo2nPUq53DMWk
gFCCDZJpe8ANORSCF+APl5USSKdJNbT61k6CV1ZfZtgHd7VCLNq4ZQwdjg+z8NsQ+xFLOG7QRcph
f2eFhvt7Cb+3sX4Mr+kOsXksa3OjleAn5rpH1kwf4DE/11X8M/J09aM3g1DIZrs3yFqS2vRYEV8w
vDWY1LUj9lsOz0BhrGdgCJiPL/oRaQK+Pbwr4686GCsLeVLDs1RPhMTk5OElj9XDpNtINptMcaBE
8lY2DM9UtU3MfY6ea3P6aE3Y4CwXst6RQj/7TYVt82P2XvgTmiUkmPxjmNmN07oQDebmn5rCwMcE
Kq/IRH3c9BRYJuFuvZDDTQcMSs2XaApgfivZm/wJ0SPHN5j0NxsGKOXTIEFnQPkoKlr2sS9RA5sA
CN2umPxRzcK0QUsr1NgvaWUhfncKTqp8VOtCJ1+HjpETpDXyQn4tKR0yi5lnsA5RNKoFGLQ1LZRO
/cpp71Xjac7wkIu7oBp1UsIBYOxFWelXyywggz7XxlzcX84249IZZXzoqadrug9z/B3x5ErDr44j
dGVhNM2s203p8alvOp18JEPDqaHNTzGc26f56zDq0xqKrNxfKntmXtSPahT0ihE8EOk0l9l4uVF5
SPsnmfbsDwoDlsTcYYYECvnays0HFZPMFIzRoTEbX6kyk7BnbUbtVwzGzCLtE/uKKUFLh+ctdlMv
xZctqIw4wD5h8GsxmBdOYXM2hZnO01piVkXRJGkSNzACaqVT1mc51kmrNDPoI9Onf0Fu6RK/SjF/
fJ81iES9on4OdR4YBdimiIurDGS3mLISf2HOQKg0sKomT3C7yLc2tmgpm0pm+peJF3yinsn81Jwf
dgp1Emqy6dKK10m5bBC+vBzUcMVpqtvNpOAow+ZKJ/pX1vcN+iTF/LagzFD9G1rsDnnxXshQkTB6
mSu/m+qTnLh9ZqDBz/whbV0ago1vZN9sN7MW1NW4pLjKalhkb6FoM5rm6aQhjCfyVu3SZTybflGV
G6jndnxo2TxW8vgZ6Sg0NK1wC9FwasDsMNofADfM0a+SJpQNAhvm55c1oyQeMpmIMwcndyPa6Yq0
pi9d/2S5fGvZvTRgBv1KBZccPp1+bwx3+7GVDA6frBGenIQnvpJCEK5y2NXDvwnvQgtjJBEXiXUU
6AtYfk2ZivYKHPjhPkC1yrdyx27Ra3Q8t0GkavLf4wUmCZ9gawNGsfEG2JbBW0Uh6AvcAWA3HGC4
Gcxr3S7CGGxl/4G04KSNvc+Bnpno4dJxA2IGeNbeQA45rJptfMhLwK3wZ3/SX9voKVi6sWYrTNXF
Dh9PX0j/BA6F2M4i9DVCmr1T8NhpO7q3uBcjpYeUiH55A5pTQWWM3iDWgVPHX3hS0vaDcTHf8AAN
MApZYiawnoMjui5QsgWwYXyhgWfRa0XGt6i+IBcvC/AVBKnTj0ObD2hy9cOGtMcq7/hADffg6JKV
RS7Ubw5RAF/xXX1slmCbfBC07K/+Z/ycjIUxruDcLuRLR4IaSyBLCEXuCh3Jy/4p4cdIW/h4keX9
j6QzW1IVXaLwExGhgCC3MoMMzqU3hlgWAiqigODT98fuiHO6+/TZNciQf+bKNZDu0GPzwAOvBSWe
0Weirb/kWTz8kv4QhjIVxZ8cys6CvwtPByhsuB0qjr/GdcfjfD2itWzBDKAE5SQRDlbH47C4WV5v
nNlfojVeJLgtwgwS41tmye43OTosDqVlm5DiQgaGDUmDKo1yDvNxboqBVhloX2eVIoXZhU9PXUuR
xEFXHcxPYKWdEeUiNMERyaCG8l3xjXRZBwLtD4RtnJ8uA4cBgdIK6e2BlSyGsm+9/3n64FH6AD7P
2gSlcixgKcF6I/XuTqcZbO657pfhz/xbk6Pk1HxCASBSkPcKHDsjm94/Ohe47mg9rxHpD/YRUHF2
dHhg2DBCNMpZU4OV3FnYamzMLQIA+P1wC1Ar+yjYAvRqHoE2Ee5IV9+GuKecwWMwxR8So4iw+YMf
g1AIHxM86l8zolCha5ApLR/RwM8raN2AyetaCsYSuqsJK0/a986kcr02bcDqmR2PJ8KkPzJvEPl9
0tDErUJwwG9qVVGd6gM29+p0jq99Zx93WFgZME+lt6ksjoRnjB1IeShymN94mMfueAHvEjDbUkX7
WVudLdIRQXFklbHMDxPKMzrCzIQBhGnzgxNSr4bJAFnVfSe4zMPMJCMBu7rZyyLnA9hzO4IjhwGu
PiIa7Cy49612lrD0hjN79T9zBG3MSVO8mHx+M+Nl/V4P1wu53ezK4ZCIVtqClGT4Pzr5RZCN3OT9
pLCg14UPalwXHzYZuQwfEa+R3Q3NKJqNKdv9BZQZWpDtE3s1o8GDzGhYu9MMzFgYFIgFYbkEMPQY
emlSA2I8IfS7hN6UiWI9LgoI/F70b8GdcBsfd11137tXs58uSn+0q1prjLMLGq2XngLQ7mEKvwb8
BxsaaJM15mjwLh2oQh5Ub106fCR9rG9ewY1zcV9EDC/qOr+MXbR8ehY9SyuN2gCKigU/2ysshrrK
7nlCV9qctluIyXiza+sXWaLQeQxizcPFwDebzib7b6xFasxoGGFGaXkfp5VmowSlVKjNr6KVkSHx
D4oad3bF3b7GGRTfkJBvwEV+R44C/WpPi1kEyrG+ChDreKTjyholE7fmes4XCF+usskaAegkhS9O
erG0Sg3R+JzhlWqKgRdhHgp/L/10Myd5PNUF9+Z9kulG4G2GUnVHxsW/a/QKabnzhvvHx0//ZKzd
QfCK9cR9w3pg/Uhl3eRm5cKhfJh4W19KvoClJXaqLk6ZSqLRq2xG66nssKAQICxif8f9a1iw4QmH
XjYAd1MCDSMb73jQ5sdQDIlycx9zwKgrY87vUzRu+w/KTZ8WYoBdFlRtKnELzTagQ9VFLJ1ROUkQ
D3lsRod0Wf3Vc+pz8sG/+ElgJ1Kf7+lxGq1IVnqqsz66nt7zbJ/+YJNj54t3/J5T66jJRr7ZTEBv
+ewscWnksJj5/wlpt+oCptsxhoo39sSfMsaclC1/9I2J0Jypdv/Tx535XGIaCVci27cBOxBO/lDb
IwtYSilDk/+kZ97hVI30Tp1lkbwTeWSY0ouZN/KRkcmIKAk6jyuIqLuJIcRguvb9jxcfEe62WIh/
KPIDFHExqKvkP7mESFYvtFl+vUL9y9ZWWwIBvBIkLSElV086jO+AUOALO6RRG/22f9jkK0Jsx+cu
hdztNQ6aTHQmN/0bfZxJTcynYrNYOy7y+ZPiD3cGmi8558gy1b/6wNtm/9IYDes30EGRd7Zevw8s
cbG0GOKRZT9b4d/OlSWpZeqM+OnGEyfAWfqGHZm/LLYg495pxsY1lGGQonr6zRiioOroN5NH8IGm
liXgtrRO6bkVuYdZPRcI39bvK9SLvHI2uHYJi8EoDQxXn0vK7ge0kvpKtbF5L5HkDApQki0CIN9Q
DKasDVycQdctvlYxBS26O81WPnV3HK6eK6AXn5wdWMcue5C7U26SfJ272rmZ6lkCe+eOuobTbsPe
I40UKNlwc38ff6/tcykYU50HQf/svzo6Wb2kC1E3ty989N6XrWEBAgdIV0/Y91Fh0LiQWcvrf102
P1eyWHXEwYQ45WFh0DkXJfSTLbiHhngWROqCgfrxZkzDm9OoLqxx5DUal0jCuyOEfJAS84ubhwmi
GiuNzjjasMWVHTyZj5AggsbcPm12hxBoBuM2q6ADAZCfZfSvsKNlDJ3/nSfgQ0WGR1pw9OvN7fJx
PwmfUUxErjTusBZ+7ORiUFVtzLaekMwvNwpEaeQhv19YzkfWBrI7CyIUTolKyKYh683f9O8e1pbq
TjelxU7pXLocRduCEytS7WL/CKaRuP8uSczZnNhO7bslpsv6wKykSMBPZBLlxtkfzEQdfmObF2sx
ciZbzYYF8a96Y1l610WDN4lg9TkKWoCW/b/738Ew/6ucWptN1r2egKe2uMEjEj/Qf6C2eM+8LJI+
Q3J1Q+z8Td/yE8DzeoQjvaPacEkPvJTamqx0S3QHhtbXgBekhv0veZFsvNwnkga9DnLmc8Fodj/f
CPULZO2XxQFrCAvF0WySW4lQMid72HenTe8oZCm7x6V4UCOwRA4CJJlrlIJg+ni1bCmc8G/RON/X
vAcJx5Y6T1ekKH5mNWAY9i4col3sk44+//IW3wLIcAydyi8vPuqGNE5/oBHPbuFG3N9hSdf2Gz9n
bnKoofOAYCi67B7rQxqNzQlADX6Txl1gRp/VtpgMqu3HpaI5kH0e7EAm4Wtsf61qiQhG1UdeNbud
O+PjfWYylhPGRJsdT8WpYV3BuEaBp7yRHzM8piitzVy/zfPDBwJmpUMBGB1u68rk+/5sen/DlYZA
Cf9fQO7SPZHhk+WLghmEGEGEhMLsljA73HY8C1QPbuyEHjZALRvC7RpUtwPG4aTWPWn5wIr+pzJ4
u7gbWhy8qSH9ZsRjWaKJeSryvT9uMRWdeotljuZMIraaG2QQ9mMtGRl/SEDpXvHtvjAuiKAwRBxi
3dEj9qfTNUd3aRzn7P2rgZhGDBkG+C+jmXPurI5s/G1pn0ZkbgfZnM8ubbN4Sml0K+MYpSBusxEO
0k6/+wYZcuTf0qLZyfHIQGfRMf1AzWJyutwZv6kRD4eGmjNIr9B3eOoKEEHK0TrJi+wbjHHD+ZhD
E/gwx7o38TYZzuGz+5ZYiZdFjmk7GO9u5GXvcO10qKIUtnNHjflFxu3hZOuLy/E548NR2Gl7/r5R
vtFgrxkohxHO4HMARUcvTbpIihVtjnhD8jGk5xExJ5nZOrXTXxYrE+/qfzcjkpV6Q3E+KCKu8wr3
1W2BcKQ0OzrY/G/EF8LzCM9MQuRMcUQpcdMMAw4hNMIETzGsykcWmax+Hn5ol7fNuTUfJhf8arJd
41DZcJsL4kP8zNggyw0BvGB11bs3x+mhS/Jdbeb8Dmc0oc+xB5zGBmU13XHwvC6knocl4kPRguHC
cTS4pswKCgD9/PrNho4QRE76Lg/lMJe8NPfZORH8OhbXGCug3K9SGE7bDm0W695vDQAelJLd3OyJ
YmOegZeaBpKN+RaGlL1XwjHU0RKZg6b4tkToJTMZvmeg5gIyQpizXHAc42W9DDmIxjpOnYOfHHJ/
ET82pdi+BxPK/UC78v6fgBmp86M/VteIRKfzYyzBPOUxLs0PqYhMaWc+Cron/ejU5mYsV7wiP7Jy
+AN208GzIRBOoM5mljjE5pVYypReP6adNqVDXhpM/XGnN/uPVRWDyujyzFzxzLd+0zJAWo0XXMax
h/X1g921aI959inKhL8siqg06XJ1SM5Gh1QjD0/S5erQmVcuQlRUoowHj00FnZRE0qBZE0BZH3CR
Md9b7iWNfjoXOT8wSdoeU2KhM3s80ek2O/MblhuAz7bHZXpCwy2HBQEtRv92JhuZbYgOwPvRibwh
iJCvx1dDCG/Wo8Em1Xvuh32rNdH2t93AncPE+u1PWyfFC4zlCo8S019rTi0JfwkPlJWH8B6XGPlh
E2BIJm9vZWRsKsnKHgKM4VT1vxN46ZgXoDuOtaOVrzFPu75IMjJVmQXyw8VJ7biAPWqPra+ftPOM
iSLAse47de9Lfh+coeQtqdrgFzcLX7gTDlMWJiXYCEEXACsDUCCShCmbk93qD9CFnpgF8EoPbuzO
/YIf+Py7vv6ygOOowDIIbOB6Sk0IXr/ltizBAE2spBTjDhiEEBsINRzpL9FQLtcYwGzw71cxO6P9
ZlBnvQ7Hxk7wI4P1gUAHMG5dY0s+cBbzFZDt+yLsiIDgaVYnAAsk5u4gFT/sDw4hRO4B2hBGAv42
gzVPbBXvbQRtsBPNxyQqnGLCQQktxmOPCttbRb6IeHvWrssD+GoCmcjG9eqSHtSQr7qzkx4gl3mx
vu7ewhCAelsOtpg2ISrr10ndvgIM/ymjT1opMNuQjKFTE8Gb6ex6W4MxzwR3vO9i+l+mIaasBfYx
IIlP+321b069gM/2MvGUBlTbw+xnKwaSwac4knihMzWNRD0dLWkUYRIMrwGqzDOc82+4KzbFEsZ/
7kM7Va7cNXkPSJTaxCSNWWT/IvB+UiVocmFVnTdXhoBuxjJCnVfTYdTZVJyRRjF/LlXcisZrleb/
ZvaQIvBaK2Msqadkk/7cop63iKMLGqx/XWbFUsnilgkYBJBP9NUToCdcmMkb7PesUvc4U+6vGFrw
bIFhyeZXHBIwFJiwuOQesMrF9EuzMPAjC549gYAlGV0SDT9EKzZ5F2Zf6/rVMZOJuz/QXhImTp3/
wWtmyE4dnfPlcXVfQ0l7EjI6q5bSDmtu7+lqDmPgd9W+DJaGQoTdYcIuD5EhcVsqahwUT9tiy3Fi
pwy4QoywdqOYoBsWvRSuwzMMe2jcZNFr16QMFQ+D4GLcDBZyYavsxjf03+9lhyTyAtFKHWDAwixP
U7LZjHxFifSOE2Y6dtd6evdhc2AugjniqzEzyvIS90O9sN8dFl20yRrNjHIAA+BpGLyxJ3hnoqcO
4QL88HOQdDfMrXcsWbMF5vdX1etVI619JRQcTZtVTx8Ko4AQ0EsdzN5R/6o/hT+lQ4RmesS58lwR
BPqOrQZnSxaL+ClBpxzsU/E9guZrc9xhykYgBJfInLr4XX2BdaFWqlBaZ3gtw905pg4fHIpwat/+
RmcshZqvje17+p5FvZnvmwN2L4zc6ZDtIs3hVn+qf+4NE9aK4HCjH3KyqQZ4LAdwdEX3Fh33PGzW
xGc8PF9AWcc+df7hvOcsffEOGjX2KBn9wJmReYvoTVfDJEgRkDf9pY36qwPFu0ov47B7uMc1Kgfy
Kx0EKCJomU76o2oOFmTFpcIqM1ZIS4vF1hG209YkWW+YO4sBn52uWSdANYcyj2SqoWME8VgxYEPX
migIWUzg8Aq6wu8jjNu/UkSKgKL4hPkTVHeC5xmz1o1oZHvOoDpc0BE4QhXiog475aDZ4nFGWWii
iSeUdgeTB3c+qpFOn9tXUUtS1rziocECCYfur/E8VxZrenzfTSh9vKNuudqQMfx0PkNGQBWBhbGe
9BQcuSkxmGmxRWWFOBhVDEbrZJZguEPGjtUk9zsSSEhgqN5m7NZO0BniLugKY0MYc/ecIxYd6Vcw
rR79A53qGu6EOeQng3xZmQXgl1rPRQeuLMKBZGrd9MkUgu3gNAm9Cr49L0BS+iwdX3QQJhumbWoV
+88uY4oDNHo+5lXSGluRFh6bI/N+whfAYmxPDc6xOUO1ch4Kzs1/bG+OdJE8rq2DYtkZ93PsKi5j
+6rMnoP0hG7sig08erfHgyy97xLhDMtlnMQoHh3WzZn9hUw69H9ECf88TJIvGEmg5kGyHTNIQoGp
T9r21QUoKy5igAADXzc+NQEqjX9P3nGT2SBPMcAq0D+HE3bNoGTMInzfnxdEImA2F19n2JvAq+2W
yVNQQbS5eim6BZ3k4BODqAqaETNXeWQ5MXA+O6NxU+jEu+eyFczxqYNWh03GdhwM87OTAXlxmjO2
D253sXSi2FVYqewnp+50t4oVXlEUrtqVtrXdkG8JqwIfCRML3HV9wMccf8JZa2Kz08HPNjFoQHrB
hUg/Fl5V5ijBKgZYa6DxSOh+YZUoTGLkqHJQ4uZoPVyKNHuIq8swLv2+UNVh7dmaN5a+a7qeCglg
VmyAksPHyOZM0XjUzMG7SSd47zpk1bE0DG5zBr98c7x05FjcllUk4aLIpr7z8A4KW+Y09HXFChzo
HlDvmwsxtIrg5rzxPnNfIW+v73hycwoWvd9/ALEaVCx4Ur0o9mAEWolvN2VhNp7qrH5VUl8OVxwY
UZt8LHy6tEFLij58iBNBtELIIS4n/Y+G8QiEFU71rYAiKI36Lias4R3VcMPxov5M4Q1ACS1sCd68
eHWkQjMGiyYVPIN/IUFMg9PilJ15IzkW7Lwx2X0RqVeYd7vfY0eKVze+1unNFKFLA6xsaidfTV84
Dou4+GAviAVOyvKHDQ9W17D8utqXcYUvMJ5HY+Hf2LLHsBdHvO0wkOH8DTKNgoUtO1pscSNcTKug
aiO+Lp9Eg3QG1nFAg448wn78TRgdYNmdHiu8DmndKKJZ72F0OFgEgkKDtPHO3Zn/59rTwwKLdSR/
zQ5YNcvyrCkgy2OeSImGFkdNQyjwmZE8D29csjhzmN4XTUilpLAzHkHQfyKJwIA94FhA5kWQpnaN
nmTw/JLrSgzdKcW4cfkdzRl9+P+vsk7nNZ5sxpojJNcIax78anTAPdaq0vzV0jiY17MQJfxhvgQs
6A+8ldnRxT5K4NAP/7d+LU/jOdmLywzoS7HLJWNFmAFNudgGRpBVWGQzpiDth2wcY/q71aAUIZBk
nQefi/ZILz7HOcySDufRc5W7V9w22xPDt9+gJP/4tcXpi4kGRK7W/v4ATIMi8S8Bs7Cj5uxp39Bd
YdOTw6mPgkIMrvK8YTP45Bo/I5XH7HNzHoqJl7H8GUxdx9xAiA9XT+jnLyygEGMgwvl6UhujIWQU
o87h4XxfHPHd/uJOeWjeG+W+a8Vhx8R5wWd/Giq/3BiDNsY3zAJrepPaqFhTsKLD8Sli2NnIXm9P
Q8I1yLnF4599y7Y5vJ+iV9Hn0jH+1WSMxIJG/IMOLwKr0d793tfYxqpHG5q8gIxDhDcxw2L7NiQ1
akkVsJjUpM1TCdCIkGeBORQSTWHiplCoMHxuECerNkzVWzy5L9COfIIyQ6gMdBAoHPvSRkvG3WX8
T69R4YBGdALUFtgETwsix7F/61PIn20s7q9YF2SU7t1kEnRI5ECci0XRROMX66RyibYDIz3+GVno
bRLhAZsFg2N6y/HNYb+4H7eP6Cu7qE7VXT+obRCG4+GJiI7IhkeGQVa2L+/JIOQc/SBhLO3MA46C
c/qGrinf9Ow6NQSJ3FVsYwcJAREUen3DUjB6JQiFGOYRxCNLk/PwxiAVs1s8wti6z85QmLFdSxV9
1+ypdwiLcQZpLJqePpb3eYJ2QAGyJNvpn6MUdYXd4dXAJpX/nItLw8/ERgD74AU5s7xLS6SDZxxz
kbHytvXGd2zStt7z+Fx+1kgozy92Q4NPFbG3iKoSdIrDiYh8o7jwFY9kCJseXMaHH6SF1HILzTeS
LuZsbXnGgxiXAXOcjN8YDeDlipaKtu4qneiAkPcyQVZokVFZTAm1GQxau51msXqEkfpt4inD2bTk
hOjnY77waTKmHWveWv797Wm+wVaHFSDHxnsB1ZagZvotsKh/Zqvv7JdM54QAQNy0UbWxm7hQrz8S
avahvS5CbgeMHpWNP2EfWAIeGpS4QfSCcLOSC2zdXAETIQroB0IEEib6yem+RFhZNhF6O6xQSeJl
rg9FRP1ZoLjHPVMIjQwzID3tZpxgOYGg4TJ1R4NSvcC2CuX5YLwwL3+0YGLSn5MchRKewsNmCkgS
BGjT4L91t6cs0RWXhTJL25g73PloXI0igPp9XKshngI8EeoScfgel2cNRT/2Dv5r6DyHr1LD8bJb
MEHOxzaq7aCPPmdl/h5vlZWgdXoHEFq2Ro6/S73iFGDjje7cTCQSRTfEk0RDWstMJRTErgixezr3
wzOasAQ3HtZU9F+VyUjdBIxgImHeWsIe2fhcvtQPnz9Pye9xbfsEvMaqv/50TDGcc1/siEEfAIYS
3kyGeHLLWEcVMeYjPCVIzPRqEzUw657z7r1LUvO56rt10tKz4AdWxPy4cjH00vxi/LM7ehLvROTN
jF0Lt0ijnuKjJs9sFmGureyfO9xnIH+AFPtvUGOZkDaCkVvSXtF+x5xbaj/HW+ANcmJKO7UJh/Cb
j0s6y5iukvPxE/DXQZg85Jso2e93B7eLzG72t7jRRi/VG3K/IapNdg2hGdwI0mJIOkne5SBySu5c
DDYgydhvyIC0yG+EdSzthovXsbB3ufRS0pP3tIkyUzIeKy4dPs2gz0o0AiHg2bVR/2203RFIgIkT
ESNqVfC669uuhiNfvjo1XYkBwZUfjxpOShSiXD2uMno5MlIyj7JDxA63amomuNtSEaLcGv7DBVeK
mMAnQhQ4/njTTXWHFp4IBwFV6OZBJLfL4NZzDTiTLnwy7iPBKYPOT8KyXkuG7c6rXkkJMSvVITeC
D4LFnv+iKTCjL1woLLh5lPqgPEiwMnx48wQ+TLCu+QTJi/kVRiyngKrYqIjw1oaiOnORfk5nh/6i
ASlOnFQxQEnonp6qXa/K41xTg3R2+NBTK6SyHK4V3w0rTWAkOkvOTgTeVhNEa/5UBA4v6gqDfdlA
1Ryhju3gtU/gRpfKYyv39Sav8dsYE48oVrsjf88aeTlCLnTrfQKQU3LGm8PzWy+Jue9HrJM1aaG4
NGiQRzAuwv7pF9bnG8ETKALBN53xGDk59qVn2sdCw6LThnYP66tevvoorRZPllmsLwHjJV8WCrhr
GMpn7vWx+kxMSBRMUCBwJElAegth6yJH1kzugBLD+JxyMwdffEb2gamDiw6APexY87ai+L9mUZsw
a9u47c6uJEU0myhfQ1fPNQekgtWeQjzvrCHHhBQV/XYCGmZFFgDYtMxGYpS9ERY9Q9UWV/uBSgAa
qYZkqNsbdT+aCzEOYhbOc95rgeseuFfvAzaxnTzR0eiixmHBaQsBiq984PJ32XfhaPfBnK7ekmKp
EfX9JzaQwCEkDXkxvckDdPwF0jFJ97F7p7OHupgGsnERAiyhS/sVQ9fkdBnmyuBNLEosMaOBwJMR
3T5dHBU6zPaokuejIWTrcceGckszzCGfG0jlqXOZr2JQRewZG10AC2blzGGC0C4kG5YuXmDRQFqi
knuTMF2wrUT/mHogYd4ID/A3xC1C0OyBjAV0BXF+5N+F2aVBYoRJHjblb+t6wp4rvCPbzVBYy3HB
6Ejs7csuvWH8n67iqzUk5PS/PRBQab4oGkgmhqYb1AMnVpb4c57hk3IpWBkPYwLvr4Sk9mlpxDCD
XBkdyt0zChUgBH7QJ13VHCOdK4lmFWQVSx26s9esdDBbztfH7WtVInUMCOH5SDhmI7xcSl2stp4E
G8wcxXTVz2mQwg5Oe3ckIVqht8d+APvaO+DNVF1cU6SLAzVX2X7uVjYF75GeaHrpU2Ub9rFxyVRW
JDzcUGJnT8m9Z7GsmK2n9U7RrjBrRH/xw+pl/NzJ+cgt7vU6Tx+u9OxBhhKoUB3g0uOT0b8zVNEX
wIHRRvOx4l3FzStbq6NFLq6V22T7fqfnLodn6CtlpFGKr1nOTtPRSgf1P1OIKCyPkC0RdlOCeZ+y
8zezaCqmdMvg5wowod4myBDrO8beOrxEyFvYVG8xVFoOepg5PPLjm9RvXfmZdGY1WeaJrDqCbHVA
F1YpXbIpxspAJ3b3dbG6PmBg5xZRM79DyUYOHtd/XzP9kVflBi6eJUiz3C/nNAIfJnj7dfrEox+M
YdaTEITyYQru23t5CrTkGwYaw9IeqhuQrkeKJMtSSOa0TXhbYnfL2626YBMUhwlQSghF5clLyNnN
ECMdquBc1XY5H6wx7YZ1JY5wL5p8BIDsvYYA1YNsrnn+gorIV5LcnevPk23Wpu0hm3qZDengl8fd
llb4+6Gvf0+NEa7zrrKs7UcgnWEgUqJ3WAXtZQ/KrtsmxWBHcT3jFiB7ksGXzMha5GqBUTUy9lND
yvAvuSWkRA1RdChjdfo89tgyy4mCUR9/AArsaYKqks9FZMEZ6zvYZR6SyKPBhbQZrFkoGo/Nayl5
w4UpXYyrGcVlmzLFtOcPMUrw3KPbimd5GmNcksgPq0ATB+CnxIVqMszUBI14n4OwyTbF+mjxR3AU
x6V9JiUY/sGkYU9yOlqalXrFGuoXrMcFVEF28Zac6z0+oyKEKNTi9otybNbO+DHYxWY6RnVsPAFj
UyoYZuqoEsjtHlGJB1FzovAdLs1S+cXdQVoIYcQ0Wp1p6iZwUyhKEzrTIbRDxQN3AwKEo6cQyh6K
fNoJPyNgAcnaGUMUlz4Ze7rswPUS9Bc2CjiiYwXDlR9scJgi33YvDe4p+OAzdJc4BxJbvKjZqF0g
/Qn6YHnk06sWS+6uoMsmngKH1y8gdrrF1+29AozR0ZTxi4zXePeXy2nMVDmF0gh0t5N18iVY95eB
gILtb/h9hxtysyTI5/o0fi2/IXXsY8OvukWFn2GZ57QJZ8QSVIZmBMt2S0qyAeYB9FV1XHBh3khE
bSKKNXsCjx0G2wxrWYt4zy/pKSD4eCqsO5WTVwjFk+g9A6x02GmpiWzmMUmS1HaUTOgT6IxbC/oy
dn1YBd58bg5dJzLC65m+jkrJFWr0UcK7DTV89ohvuICb7IsNWrwCaqs5xq7qaiibwlEafOa/YerR
ceRJu75FU/zXxsZ7y0TPa/yCg0qmJrFsw+PI40nnCWPwxOOIP33Sh3juckswDeJb+3UyKDS8zMWa
DeuRiElyCfGSj5FjDc6U8AnwQ6GFsTQ2LTgJTEB4Hsd+gZ9b2wUvuwcp60rmozmB3t33hpc9WHhK
v/y4biRxsRfhIWeEq2FD+wlQ2bV34MMWZgFbpuODp6Ib0UZkYE+Tu7RHinQWum5xrcWN+DAUema3
unxd5km2gcAqbg/dAjX/D8iEjnVwgAtQeiDZi6UGphMUHIyW8a94h+QsgnR3u8H6NWVYnexyY3ge
Xwn2JTgluT0waWv1hT1eCz6WBk8WMrTXZBUPiRL01ZR63FltOMubdMBcb0yXhAHwXhrqxP2EeXw9
ow6VeXi4JyXILM9MbUpnEaMdwZwqNLQGWT1jvhFDyVC6vPwy/Nmsn6VTbrlwJulWi9q3wUqDXQTx
yfT2w9L/ZjVf5K0r0JPJWYWG4F1R9MMzQ7xCABV+8frkdgC9uMFB5udzzad6+TCiN482Ma0sOOuV
OEWYNZN+3h7PWr1Kt1+qTu1OiHYjFQILwdP3pk//Br/xOE+wP4G6xIpdzy/9Kl2BdwtkEGEOMDkT
Akf9vJBhxpM0/IQevjlYKfdgiMRLR+7Elb9RvRLOee2p5/HbvY6skfn2jiFcHtHDt6EfuSygUDRA
mDiW8Rjt+5mz1QUKf2HYw3ddvebct/PYQogn001uR48Vc/TrSmpZCyYcvz8mxzDjDTM/GUy84REC
OgsKMO/SakAWUdNSJjEX/BIGojq3XY/OxSRWA/Mfk/ZhA2uEGnO1SA3i6wCF+fvXGp+x+92oEA8w
3+apUPB7oWKLER4eqomGlcdM1QYLKzXgK9innKZ77YchHU95bFpRVFZDAiBZilUXsENlDTYwHTFJ
sHgmO4zzqjnoxmulPV0wvBy2FMAw7PlGn7xtASgxHPX2oGnxn79DoK07tVO/Rvawhe02PRHbx8Lw
F2QNRrsnd/D3j9sUQRQrdOkMAkT+LIX9FpJUmR4miDV+jleCX0FnWZ5f2T5tyNRkppRAf3Dq9/IE
KAinveNWhL/qd8X6bj4T7cNGCQI6O0xr2gZgKSzqG4t69TfFpT4NyU/Erkr+Ba7AkbANAEkmH0BL
Cwzk+cAqB285piDCxDh9sTcBtqO/ocL41cc5WiUv9DwzxRWFrQpbX+bkI7dn2ZUGRIc6VtgsAk7/
3iLxxP6LEGw7X1Mrh/rGWD7Bi4mNKM9X8lDc97ZC5tHodcSyfjjy+7DYpWimU9g2nJXLOm5Ze0HR
eAEuyuzsmL3969W6C6w/VtMjsQqCKzWOmKyEoBicxV7w5Vg1vcIp4cEDnwyEDIOuNYxZfQRXzaEX
x2RvT0sAYLB9Lzj5nr+8A6W4JUjLhEeRsXDo45YHcod+m7yJr5lxJGv6YyMspOWkcIYfjMrOLKLX
ttywlMfgXAglBZvCIaETtb7VebdTb/SuBFFDxKdWdIHaoYlJWwAw/YUDYwNuC53t+DMeOg+ToEsY
uMJKPR/t2v0AZOiYZnuKqSzpJtuZsqBiGOx6A1KSS4wCeNWgN7ZAzLj2Dy/R0SOHfkTmA0NXKXgA
gNf6XNdzbNLYT3Q6+e/Nhab/xeQaHt3qXxITaFWpn1mUO52XXg36tB4SM2OQzjWK0FIbrTk6w7mb
3Q2snI1pdPxpjJd5pMHnhf4Tf04ja8yCZhQJASttyBcmdIH3ujXjCwybAL+AJcHPHGmnNBwaRpeM
uu8s4qZAaIQbOHufos+2BUFTqUeEdTCcRq95b2IcwqmU4J7Gh85YSpNl8MdycvFE72iP2Dv57S9g
D1Zb8I6BQIB62HI568NrlUf3zXgIMss8ePZ4OgI7EeNq5Dbdu4llGtM5pzjr+vP5Y7y4VSygTIRf
trfaCAFacp3NHFlXuo8bw5L0ZD8n2m+wxA1kLDY4ip8u80P8Mf2fRr9tgIdTc/JTea9oaiu5jtqb
Y0T/sroWVg9W2SrWWNyH1w7cGKUENlNOthnF2imbH4l1mNcOR33EHns+/WlDrEd2rGuOPqtFWScI
J4M89Zc7n1oPvTObbZsQAPYCsCznVaDRK9JVr6HwsyH9d9bsZXO6xf2HIxdc7wOVDSZECrq+fTmQ
uK/W7DLrZqL7xU0eDcvpsXwtNUSV8zIuCCoB+yF+LjyxJ+623FRu6celufKrH1iiT+sQsSd/c10y
9vz5HJPz9WNfokL2kTD67J3HYfv3QDyUmoh8ZlEdo0zAFYPgNxYsqwOpC46KqVfAi3/7VR0J/7f0
AqLMWrhB9SMtWHmtVdsucqP1GHHCekvCSjM/D99yjXGSAFwMo3XKuX9AtgONHEIMVCfdxOXBbryP
R2fN/5QtXL9sBf+Y2TT6sujmmKKf1zbT6O02EWR3U1s0LpDdMZIj7A5+WXMGdIekQBRByyTuMlXn
MUKelQBtEYMpX92Xzs3lrvI+9LMGoJmGCxQW698Oo/WaJMkBChMgXvfRkvUlwhhscLHIWJRX423w
u3RTHSdvdfGG76DNcnylSZXXlx2/wIdGToHmvTs6eIVDR2RBTxZDJO1SGtV8cBYjzwmUMpSkGRbt
aICaXeWgH9j+TQzRllFo0fFCwbGner4pTWQL7RmK4GTVWbxvH0zuLGmVbf37tj4LmTHd5JDP/Q4V
uJ0mDVZv3v008krWL91Pa2WnD7JLHZ8oDmn8vNa0H8eF1a7fiyrAUoZ287h+OI+/T/zybbh3cb2b
YTvbgQ8jjZpOdPCI1k/wLVHg1lLRAlb8Onx2YQ7dcZFtFfzcS8lRDoIlIIEgJ2VgKhFbsnkAOPU6
8oadNLvz9sG4PLCAh545Y+7xksf66zY2VJjaAY9+4uaNmrmdLXFRMf6d2i4CAUyaHC6fA2rEMx8D
cPwySu1QRcUdGFHq1n/FunK9gUD3nAmLuyuvWujuAx8e99xLNvti8fy1yBQEKXoS5TkyYblY3yEk
JF/h5w0ROM56fALwUIcSDQhzXGs4FmP7Js+IKbuDX2MK6FRYaeIbZaInJVJugEjXPYuuFyve1X0l
7KnmvQ9pXv2tcuj0xrg13w5SbCIAzMoRFx+WgtHNhWYGC44aBlEAaaMnEu70hiqww9RbCRr9L4v4
JtIeBhDEUEhBGUeelcFOwHgxzoOrXezeqJyu9uAMTZ/iCO3s9pvDi9iokLneq8wg92nOWD8y29+p
/YZyWFj1QjDK3Wemi9Al/qPpvLYUZdYwfEWuhaiEUzKIirFbT1xmEFFAJV39fqpn/2tmemwDIBRV
X3jD5TGpcVoIiutwAttxK9ObqY33D+DZeAezKear/OhM4a1pwZl2qDd4AIYCTqqtRxZ536q3hY5V
udUcfEZ5gT0UPE2TKdK8Ex1h7bV+j2P3A/oPOpPXBr2ZZOPjgwPAPXqGg1ketldEbK8PH1UJEBiY
xDjY6YQ6Knpj/SwtCltxndm+ZxyB5IPlhQrzgLkze2/AF9XX/ZWchc4dnCsClmwKMRTJuqeGNpWF
MRlYYyqARCXRgy4pGEanOmrxhkSfmNntP30w8iR/Mr2eQFrHL0wMKelyxDkOcqDuN/vcIa5IsZfl
jiaRaS3defK9UcvGYeECMKs/gReW/ihIcFLNM0s0Jmh6zZR1D6nOcTwHdjF+IhABQXxoxC8HaAey
TSzIfTt9Bd/EV+bZa9wN7XZk9G72l58f94OeoJFvwY+3n7B+sIwsyMKJwkdgKBgIWNuOGLtwg54L
lKsRO4VCSc+LdLLCpuJ+QkT7vsG9nDolQHUKvUw4sGulRVlNC1YA1BKmt8e0mNSsFCDBBvD63Xs+
xDrJFTPhGdhlRoXcLM+j8dOi/j8DOkVrgqbEcUZMQKdDlM+FTL1EJe2Ij+9KOvTRTdqUmCHdHbY/
MuouUI8D3KCFYOMaPaaJ21D4BYSJtrZJU43mW4ZTcjqlv4iScDIB6ARaBYwo3wQyFveh+ByZBvLA
xkInYTWYntzKoyxM4xMZXGQvPWQfE9CQJOtHWglFQAl1yvp2jyChUONeSRfwCo8lNWC+LBc0+84W
Wu+i4ocsFHBR0Bblc2wHX44WwYMOXAn6VWdxCOzNWDyQD297PgJoVA8+42xoseDbUHHjwUxm9plo
AGhrU4ookgrKRTlVNxivrVjxUwIpUTqwKNgPT/EBixIwzyB/lwVtSYKFPiU5bC4KEL1JpLoELoG0
rcZoC0MTI/EBYk13KhquwDU9QI/E0MPhdEDnnzQA4170yvq0YJhL2h0oRaTK9hOL0KW9MhBveGrg
+/EaF6oxwMfQVKZQpHQaA1QZyP+BFYw7J9n0QDIhhNQaMxnoq4G4k+rc5jkXwQMdBmMwRGerDtSS
qBQLSm+Aet4LzeLhAJSM1TPDRY+SKeLzSLUXPhnbHJR7eRXByiVBFRCI/t0svn7NbYCjxi+rJ8Rw
slm0A2e4V2ETAmoQi3PqIGwPtNRMmyUAK0l7rlnpYZkz3UdfV6FmXeEcpW3eFMFGzmcZs3cq7yQE
Eg2OsPhtHRPETiSTxZkxrDercxWheFp5xJAY5lATa6lxlohOzfazXgB6XuCK7rYc1qHqgote0Atm
bMrBA60OoCLGWKIFIU3yr73i9IR3H3En4i+fs6YgkedSSdibCMao8Hr05YMYTney4D0pJjSZaY6g
9d/z1MJqZjKL5Y3aLFB243tEmArV1suDLglMSFDfILNxKlBQPTU0WC4DZjjFbo3xXJ62gQYaVMPw
j27auWSa9q4DH9RIcnyPc3jidrUlsiV8W7uI9CJueyebsyijMLTzdAV2W0MeBs3VmRhVnUXnFq92
6yETqkAv+O5ovoFEXYI65s7eJev4ul+qNG+oOOJ/2Zr3K26ndMl+qKc4gCxphyOghzI1nUYDb4Eh
8KpbFJPOtw7VbhCDID5CQIv7JdSBGalGf07JWbES/+XLRg3cjnti3bOgADisHlN9oxmqAHpnc7rJ
a/nSeBGdwMNnTiN5jYWiwEx9TBph1FyMfFK5ilOHt6hd3YlSn7PbXFkhFoD/wGrGOZ8P6KheYwzW
6Zc6NFmBrhxV772ADU7AAdIIkT7FhsRu/2qE6J6GwL/V0C76hPm2srCFgwByu4KP3fSWbUAvChhg
56UksRTtLVq2+ay/uoFRgveULqt1/fOunDO6PMuPlcP/bZm/XZD4CQvoRi4NSE5j7se3CA96K8C8
JNysIMxikkkMx5bmmjur6a+0a+575LmJR8E1z4raJldnh8xgqnA749SPxsxm88J1VlJNHxY4YQBM
Kq8iWkENqBLDRdAdYWtKANGXGY0QTyYQF9LOENNeIXjFF363qGnpC0oLP/FRXSMFcZKYhj4a7iis
DH7mD9yu81w07LaqC6K02ay3spWeAZDbuW6CfXtOS7CaYDTOLPvEXghM24/OeJ0/B7SFdE+PfdLY
Q/d2EA+8dzTI3iKtx7qjW8QOcSaRFy11T9no2CDfZ5o/mLYzjK7guSm/isPxTWfVSr6mh5eGPLOB
o9KiFv6Xr9lnDlE73u3t2G0i/DxgoD4cmpsvSARBVxnPbb3DL3qW4ePJNyfdkWyEUYFxD69A4Q6o
pFh9p/ebA20NVRylY5YLERjOEHtdDDH9lq/qiXs8fvukPo3VhfApfyHT3phPPQV2zFasQGB0ZC4D
tFBg4SHAnCFlSYeuy0egTNSAcugHPTbjfsfJKy9pexZoZvxlSKenEcU9O1sVPb+umTRY0klD+p4u
HTvJaIEZQ+CZCP3o2u+T3dxdF3WvZB0Rl1dHQBDo02frz5ExGb9xHrOgvfAz/9Gi6HNUENVvxELq
LlicXEQhkAzYRy25Osx1BNkxMnARvEC6Ij5SVaAwDXLojqwACFyk/o8DRiNZGnN41Naie5CtETKG
F68xdbnZF6kNcgIDyBjIUqSD7NjE8Zxskia6/0RlIN3R7icNY4OsVmtoNiKh/RypWgxzA00UTIM4
IczXmIfSJKdFXwT6D2MZ3eU172Kt4V23iXKW4D952LL11oJUNC8PX3B6TpKAjUefg/WPbulrhzky
gs3N2EUxZvqtjTu4WNjvWECh5gmLci/Bg9gfgaAyNX1gg1EVmSGnlo+stTQulnnQrtKIeUunti3j
yNORJWEtiMCVTbSAgYbIGAZjau0kiPRXwOzoFjQMkYxvsZ3A1KQ2YmUnE4cBogKq/vLILJR6/h3+
ANzCAHA/ilBUud186nuvNbkPWYBaXfte15z1vYk/87cqJ3d4LlBJUIWCQlEDOqKbMRoTONHl/xLQ
YJkngBL0hi8wGGqonzAYsixQ+r9FH8pspQdqh6J7QtNtKEEBYcxpo5/0fvOTuzDrGo0UvCtL45ab
d3lPR3jcDPd2vyePX1JNetScsm/mSO+hMUqZLEu6jKMX2pMJHZS27m8+4+/3o5qFFi/jfnp8o7Vz
B9TVG0hW8fbK/fOclMiIoML91rmJXvnkpoB4TR5O2SnALcsKd23QTO9T3oOEqXxYb+tkMG8e6jWF
0i/kSQnLHgp+OU06Gqejwk8HGx3NPa0Gvlz3f6hzPfcQ2cs/cLza5fMROdA7vQyfwgPkSR34uZKp
MuRJPJPAhBSVTq1XNHResl3l71mFpcMgra1Z0zXeyJMyqMg6AvBVb7xvERNGdkl+nPYdENaeZJUv
lWNKs4WuqAa0oOfQ6T5tqAl4I2HT/fSqdv2kZyHXa2ffcqIUOY4wyHhB0sUnqfSlnvbbW+R9+NKr
MqNYO+q8YTUi3FQWI73xe88bIhC1utrXy6zAbBRJq2M8TbshaKw9jC4qSYOn5qS3794YAQa5tTgh
0TVV0g7oMpWxJ8Tfrzz7Tno3bpeROsN8IPfahCEtrTVkrmW5xcetGFD4R1sqk+BAKK9n30JueFW8
lVW/VWFC9DvoD3mZOmLjWtI6VakcEtHOkEB0fuuf4plAwk/ceyV5/XOb9o1h0Vz1qpymt334+q7T
bvJAWb1G2OQxek6/T4zMan08al4w0/U3Nn5Jn+FL972BkTaqqCzXoI5U2oaKQ7Uxp0WE3LQiu1CQ
m7APMEQmnzYkiq3ET1CrN/2Qybwf8uunMqszpJLHdkD/a6qiNYXqAyCFzHhKDivAJxoi3kc/i2Uo
Z2kYPjywHUQUK2VTUJTokOIzyoh6d0w+OC5ggdWHZ4yMGdK4BvXcxWvBQqEF30VJnoNwW2YWjdX7
jc88XYY0geggYpLzsaUrFYZewMJPVKvK4QOhCdAsm29wszKnXQ7HDxvJB7iVkGyXI7fnDg71GSIE
kIkp6htICXnQMRoXgPJmAEQIpzF4sjRiz+X0uxpQNqR+eC58dQ6S/HlQqQCctsSxFF6qEyRpu7f9
opEkBW9A4ULNxxJZXexWbBSNSsrJ289enM1RZvbA6iDi+XHajwMo+oWOrQPo0W6s2kYp2m/89+Lm
Nf7jzHwzJe2mNtZeNXfwm0wr+MwDgzLCDx0AUDp96zN772A87UgXaYoQtABMAW0MxH7OsoZvAfg7
AhkySiB1NEWBr5QAKEG4Uk+lLf1Y9jFlIUW7CNFS1MCpcYN0rlkzmu+Unki2RvCbWRFILg4ABPYr
heLIjmmHNTKuIkRziHRTFgAMnnF5QL8GfsFjwrRKnkmWrN08pPt7aLHgNoPREWpGyNbQy6Fv1Yyp
EgAS7C1eAhNvgLkF296wYpAm3lG6Ae0r4Ce4AR6FgDkerCML/X52xPaxnyCYYdmHDgUuFw05RC3R
Mf8B1ntDBJcvtisuCKOzHAUNFAMHVKLAVNOQAf1AHA7VFg27vokhBK54W775m5QIS9kbzTvhu8zx
EwM2QAxGLthCgvUMOUaSHADKlUMezGPODxxP3pmtFz0K79ZNxAv5kUQVs0Eq5kwND9yugVSV0APG
aIo0u2Z628aL6ooNGC0mL0M7vrJICb7CpIB1jnAZ1OZrPvjJAnEQyIfRgEMLm7CamjiuBRyOrq9q
QAJl/4hBhqqvPs3mlW7QOxOWEIRUzeozopoEqHq/5dn3bcnX47j1wUGTxKx9AsMmswVB7k3hQzD4
uWrAjY+qEI0PSPGJcFFzh8YMgodDaLIJywsd6y++CbB665Qi1stDff/ZM9NStWsFWDvB/x9Jrn/k
jMEZ47U+ViusVwxRCXlALWRPCtNIp0z42958OnkSDGAAvbGHxUA19GL5OKz9FgMevtAYMoQ98BKg
p9geLOG6dsQK1G4RX5i/kca08Re4lOQvxElgxWsH2AWYdZo4OeUh2bkrzCyobLIO+QkRUgMb7+4Q
8YN3G9MoU3BFpr/7RHEVtijAEhi4kw78RC2e57CZyCsg7gJoeqeoJ/BtPjWDBmg7nh4AX8HlAw+7
sAkpd/gk3gU4G7AHjpRdgU8Y/MjoDepOjDuh4t647weCBsKRDuner9tJPtNij60ouOBy7OsveQeI
+Uu6U2CnoHAFx7DxOmSElxKIZyRMuO0RjhZDg1DYZJi92rkCAIXCZWqnA6ch1BMI1cG4nEmQoWF2
4OgS+zme6mrEYWsYQUBvJuAB5UuDhYOKfTbIr7cKSour5A5Q0FxC6hDVPauh3YCces/Sf5IYYaYg
n73dqnbo/PN+JA9bcIB4CY1T3SZEahsEln0d3zma+27eg1hDtcTh6cfbhfGgXHS0GTSjV0d3NCEa
u0RpIbfYQv5FNybgACoFc+SQI2fu0mpffHGwdSjYYxTIvIRH+BSDnGFUqoYKR4lOCI6VSHGc9s4H
Fv2j2+jZw5bm6YYGYSY6D6wkCSuQZj2HaHGCxsK7AfVls931OF002ycvCvRDpO2YtFD3xWaCidWE
DvsZ2E0c8pOqW061XHK0y/DS7uibP28gRjf1jr47KB2QKhoFSNafxpYwOQRKdgH9wTcdJNjLYwfj
DmLUZM1HfypuAxANnS3LZH+OAjlsj3acgzEB7JhfKUiwAdbmkFl+X9N+mIzpHs87YL6MHixfS+uz
peBfoBhqe9DxbkvAg6/j6DykYJg4bW6T/yYM93kxy5wSkLWhIhUBI7MH4gZL8v00X39ZOmbdpJxQ
7mx/ajKhI+o/nh7pUTmRx42LfQJMQvYW1ubX23TYxFOyuft1QK0bmi8gRRc5S/xqxJ3AuGQNOiGs
9jSeMIhu485CeB7XIzI06oqnOwBhPENGYT2FNqQUhnJo7WGAZp/dONpceMhrrqgD9cfEhG6fXBUS
/TSZAEmZ4sAxV+kuxc79h57wiBpefyHj8Qf2iPLJHi03EZ8ilybBDmFuRo7eQH+Bewx/MO5F7tEO
eg0mlzdHx+kI1dJAgtD8FRpCkK5S1QSFD8xKY2KUF/fCuiNLlYALNJ9bBZRqaZOlcAQVVwgK75Kg
XprvKNNUEjbadLWd2AFNQTO3wA0w5ruzki4aH3nbSAtQi7NZB5m26DK/TDqvKPHgBWRpAURjIFDM
ODVQiBhZGfxk8VmkxndzQWkId0MlQqkVmmBmkRV6r+jhkZSdh7/xAqp3Eu2XJ3hfk8c0i5BNATfp
DdA4Grk/p/AGZ8NbOZO9yxRM//eDwTXsDpvAnPKdg3p1SQD4p/OQuJzYFGsRimoU9D5BPIXZyH6b
oI8+HCaw1PWgNOSIx46/Tnltz9RpZvoEFoXbubhjY00doE+hH270oLCWPpDNKCf5hIKVgtoH7fOK
zPEBpXkAFxuCuMkbCnaB4i6Kzw5ogpf/4+aHLNJm7A1E6GTv4QW4phYUECQePz94HVrDbfnTewtP
9XQt7veBO5w1c5pb2MwAhnQEFWQx9J+sL2TVQsVRMV4rxbhgZ8JKfEx3MIHQZ1AigFnJGnSkc1tT
o/m5z/aYJwkeZWNTc58IB9/9EjAExwVuF0bw6sfviNf6IVQuAzW2SRb2JifYoSvMtBG3o85KicZH
EoajB9ppwuBCxFDZ4qroDyHc3ZdUFeD5kD71jM7row3H3bpNLjnrCY0n82N0kA2MPYoHIOaPmkuV
KwDkZZMd8X2VCC88atpAcu7m5/g8wmbRbBJmbjt62Ix6Yh06ecduMdp9T1Qry7WyOQ5CuHkr3Wmk
sBTKJdS/4G54r10FQQR2BbHdjpIXMYj6Q6P8g6hd42XULFEzvZ+Q9Kpxd3iYn3NGr+INXyxIUZbc
o75MBGfcIbNev5vX4nMeOWWoL4HKDedAyFS0OaJRqI5ZE+H9p/czOwN1Rg8Fmz6khJ5oDRigq+Gm
c4e2BCKsDUeaR8iHd5i1fS+IsRLWIhXC+UJxh3r4CLmfUKWuJEEfChu8C2iebvs7lCiLgbm9BkZn
uFjC00curTd4wqHdAN4VOvMsNMpYUyqguU4NapG2DnyuxKK3WKElQ6cLwiM1IkRCp2hQEUqhyldt
uwF4TqRUrD4lfvpUTMEff56gFpAg8/VBzIlZd7hA1wa7wOOI+QkYbGfAmRMiTjfG5OR6pbLvtPh9
+/JktMooi6yTymEuHsHYuWC1hLKiQUlkSxfrxdqyA9lAp1OWyKVCiX7hHLz1pZzf3i7cV5kLTleJ
I4KySXcZYtpd0HxRkc6W6XIIBnVklVw70B5LSqDKIgGu4nd09vwHqjwwJrijv5aoEWcC5va4fH/u
6+F7jLz0wG8iNLImn49bo9RD8yN4/Nb4tC1lehDbjPLfdbDEduZu4lu86PmtN9jeuJr0g/kFEV5X
tdBmsD/h4FQ6Abngpo/yzQdtLNIyF3wRJTLz4fa2o63CdAL7x9eB496xvzJx9dje4eZl9qC0kSpG
ZAxdKh0YCqhH1R1SY8SHaplSoPoaMpKaj2CEJOLXRAGX3FkDGWbLABghJZQWf3nwbu32jnWbk4E/
fNp4MQl0TCy69XyOcZp2NsLcvQGcaUsBrNCzb6DnUAl7AwAX4MP+DRdGQ+nZemyTiyIwrhtsg11K
ZpFZimb2sY9YlWGB+hWydY7iVryTU3xowvj8XPFbQ1mDFZTGEZtE3h3XdlQgzWRaHHj8PTzP9UbU
fk4fxFqRuHliF0VvgI4cmhzOM8OgAzyllWMLgRU5rpvnd2fDAeD1PSAncOuJOYrturNJnWm8IQ4d
ouvTspEF7RRSZ5DrNKuBITGXIiY5MIcgNLMlLkOvDdVXkDkj53sFQpXjXodk0y9MU8CcsOZ7WzDY
z0tJnuN8NeMzxyolW9Y/I2u4y0/avHR0ShXWCKAUTLWfEYU8s0WgcWRIVP9Lv0E7a3XTsSEhebIK
DgTbCyIwHQMNt0MLgPrwb3V626DuYJXBVPU4J2TSL9kVh/32MsVB0ybGL71z2Jr8CIgEQ75MQhWK
jHtTb7hC9YZnSnQbqE/jNN6ZvdZpr8QwsQ3Y9D1yJi8cr09iTGjmcMT7vByAamlrDa2JjHZ/OkMO
bV3Dd77okRqpZ2aFxyVdloCNxW3JPYl6yJpM3wEniC4aPQdW0P1V22S7JGgnwLKxZjHfa2JJOGSE
FyBhgTUpa9g/aJ3sN18Qo4sBri9nalrvDWyKoDcezfZzslZ68CMrD0uuFnIkV7qG1F0LRHyVDaWa
fLV3Y7rjY4BwaNQWkxzVF1omEADbHdDyBCAR/XrQy+AHm7A1mxn0bvsZdavUo0MsOmW2+gue1krH
Q/KNOeUZjSHkD4NJ86vZMj87KkM6+Fj6d65i03CbWUcK7RbkVIP11FTmFCVsRL1saIumIqShjN64
NcexsRRAiSPnzknsDOdF8F3Y8D2WvUUPaMCFziYgJkLElKULl2K4ztwQtgoyM0eQ8kA9KR0Z3QrX
JnqQXxsn+DfG6rTzt8qmb70WsL4JpcrZ9yVwxATVGCLRQAesvc0FMoNuw33bHhjrDB0GRnEoDnF0
j5pfGXjGrPFYOhMirhvBGwuIhX08GKa+xf4daDr0q2gCozwKy49eRuU3IRLGlNsZwP6EaNVMd2+X
P2DKVY8YytpPUCZhDugYtkgrAalhsl+CO42pVQNBYzWnrddQFmzO1Qza4bozLg+Qf/qGyj7dFDcX
grlGN0/DmwuQ0tTAlKngzaBS2RrRV2lfkGPysgndj/ynJppZAxG3bhcAE6Lf38D1oOvEhAovAI2k
I7Bb8AOxk8zvBKSA4mBRPYScAH0CsnHw4STJg/F3oh8fDjJr9Llql/Rv5NUTTDRcOhPrzxKhATDI
7zlwWbCl5TaDq9JfVeeEe2nLFDztuEK5gf1OFTWr+q8K2KdPUBDG97kIDMEa5J1MHWoliohPciBR
FMvP1DRvkp2ShG0ZqsoGC7D2oCmENEhSefmK/voTZR+WwpBbzNnUDLsEPBnrSm5p4NRRbdvVu3Se
zBFKErBnikrosHMnoAhvwKZMjN8vhy3GMG2pMIc3UATUj0Ak1XZtqohK7YDfEqM1RCuNwzCOoNzP
Mls2waJgEX/zYlZAzO68h/vyapNeo9dZ47cninC534VDu14TCI4R5KJP/HTBqln1glMdQKKHWXOH
UPMQktXzcuQgQJsfoCAi90ZRMeqhuvg8FKt8AS/Jvy+ob7MSk3D83MLGvq3SVXV9O/3pgB4f0cOF
SsqC7lFLf51q3d4kYKRMRj0rYcYC2kGObWIR0Qju+xvg1FGoFkz+WChkFSTgpNYp6+4M1HFskIJV
y+bcTmndQXgj+dlRXaLkBVgOWyf4IxQNyMpJaiHA1UizUAdgwI/gClpkQXHijhBsSg+zV4FIO5CC
KtzP3yxkH394kJGc3RZT0FZ2z/itjV+Z/ZIaJsGlC6j2iab2nPLEfjMS/ktWgoDXzUWlRD8MJgPM
v9OAdzCtfZ0a8XABpfzgqGYVYXmQxMnrg09YJOfnorObqzajauJITkw+BPNTslCniqSQoXfKCV6p
YfkVgiyDQ+O+iNwWWL+i9YhkFAu6zRQQlsjzmPdxziJ7iNE3AQ6zAHqMF8sMkiR2ZFls8QD/FoLy
UPTpr+9fCg4ITiAHcqJp+2odKEwt2Q4L8uF5TTEg5FVmzfVraJP50OBFHbb29DPE9ge4QmJjllU0
8oxnwPk20OZCPVcSEbM+e4bU7S2KTU48plBtyacc7Ce+Hfnk+wu/rRqRliR+HbXbZGi9aYzlLoBQ
8DKDdAJ+qgUdJXsoEYAmie7EWKD9aO1dlK2+wJM9uuy3nyNlV2Jv6DkQMSAJ3kLgHbgtR0iHaNGJ
Lp5NsmMov0hGtZd9HKj6XAebzvppJEggl+S/KIJqpJSPyCkjSIkThlzt9gn5NFRdZWZ9Ei32AS2D
hITLv2PqpZcDo/q+vIHI3xPNmfcldqti8O26453hZMBXodBDDkNaRCEy25U9eANMb0JUg5LcEZBV
Nk933wvwinfutK37ZnYkuRgd0/noh/dQfaRchFdlDeABdZ4CCnhNi1jwwmn0o0ZB4Q0XBX6mOgxk
XHdstCooBQxzhxW7B0pY4ADYLQ9rZhGWV6haGH4h751ShssJf0BgrOG75HuHfncx56Z5T15zaHgj
oyhNZj1EtVLJPLJWw4bmluuvgGiuqXfxDbqQ5GvNCeKOI+mBVg0dhyJ/esiIBYaBtEnGUDHAGJCL
Wos7SgXN2iH8g8zkIbdaTTLLJB8ZTl/e14sBKn6cjyMeS8fG/Ub9TQZQx8lB+/UcqqsWBVEDLVor
viD+E19QBD8OEMigwBwM7N4Vif9XYiPtOgS/+rRijKUqpK5k2bht8a1o8EgSYBJ9BznE/fqNm++w
N5y9j6ifC9gMWNdfllt6McTK2YL2BhEboa2KqBA7jbrf91Vy9VCNzqQjz2AE3/5hq8DDyf7O+WIo
4A5KbNGWN2IJzo/RfwRqYd7OyHZT1jcy4OWk1X1SOdDNjUUQSah3w+QBng4ghBq6N4H/9bElWmBK
qhB2O+2hAIforkFBJoG4gDDULjnpPtERS3XUCLBti4gqyj6MYU2zUPPkNHaOJniUKGNS0QO900Oc
+GZS7UTUbUhmhj7eVERg9FL/aqJEeNT7GnDM6DXsgA02yHqljtyt4ALtN/ev1xEYQwvq1kRn33IK
IOY+sPgJB5w1lFWPot8el43EpnMbb6kxvaFGx7BYLHpdKbEBwftJyMOBdYkvqO4WP2R9hKXV3Sjg
Re7k+V6YAeo3Czn1z5/vLJ5ayeHpZwckiQjy283wCk4VnEUhsgFKoRCRaCe5iku9hnk4NRdPuAbI
SjP87w4Vav9LmSYW7P8KQF2MugT/v4J6wsJwpIy2KH0Ud2h0pAF3CYbcwEdzYQ2vkItGt4vOCewd
Er8xmSULYIb71cgGcLZ5M01AzlX61ghR1Ct23yQhK4xVBPSvQvj3ZVG4I71A6AgQDKkpXRGxvOmU
CKlzkV8wdKBI5Q6Fbf6+dywo1JRRnSZMXbYXAhcqsTTvKb9KF1UzuJwB9WeUwB9un2onMXqfOhf1
JWIbyn40YvhMs6QfFlHApQI8qqgOE4m208xGaCiPkjF0IskU7mRcERqQ5opqMpeJrC5ZcJWYEaFd
gi8yVRQcxhp0OtQIQVaslCmp03rI3BQba3lc901tAaPX+YTP6D3F14UROBuSzoiHdOCQ/CXBIR+0
uh9qdS79uR2hNKEY0jlBvY6Xd6d3LPg+F1p9+wi8BAwwiAs2sw53IEv/LThRu5rc/Ld1i0Qc+YCG
k82gKEV3biwKdpyxn2zOqe2O78vgpzmS8roIuO9oRzVHaMYEiqVLbxBmMbM1S0M844pIFCD90SKh
eIB/k5Qim2Gd0HRz+vZrtT9Vm7s6zpBkV08xPhYB7GvaFUDOTsnvd5mrpgy0tnO/S0w8wU/QbdvJ
1tu3kyjDJuCem9UuLax31ExfURI9prq7nw1AshrwlTJcvwyQktJ5gBwpXbcVxS/IAxoYF3ijuaiv
0iJMdvCVb5AwL6DKVc2hAalE5bE87p2v4Gozj7iPDS6POhGLve3fPRWSOWJ0otQn+xfquL9wb5Rd
N34BCQRCR/4nLXCmR02rwGxBA2Du0mZFGgW1EZYEgmv6uCxyxI5kgID/oNYxz9dfi/5FsRYzAynD
E7k+c8WczxJXXwpRJ6fsxmV8zOo1tTeYHrP3+u3e5icDKLLDEvDb09F4cWQaUsdPasp0MQkPZFYF
hApo0VCpo3NCI2iQexJCgC5L1puchg5cT7yb7k7GKeIWtNCkIqxnoaRTVgZYEHuFmRgT8oCdNAET
ASQRFbVJtSI3pyhPWi06DYd6TVDZYYkNHA/CQ2rDQJnfxKnt2SVpCM8JQ/PMrd00gNQ3wxcbBZme
4GNAF8RuRged2HCXl5vty1fdxO8WnUs5A8L14vO3/NNQxXQLe0SYSPWaxRzmkUoAEBCfqt4e3HmY
Ahvh4B8oQoKIJp+g9X0/FaCUJT9uheHL5HPkSpN2IWDlnerfmnoQYuIGoU23wIpkGf8o517s5Mf9
maKOM/wdqdbA/QScudyAwdAbIvRzY48qtE2H9hL95UIDB9T/URBfg6c5easmoXR/TAKXIxesjLsJ
4rL2FgLYkvrmAjkD8BcfMgquCMasJj3Sx2zBYTNjiZYfHp+KWcwJxr+74bpZqj9cISDcbBUbtIpA
m94TdXHKCWTXZHLYowRMwuUWj0sArzSy5/GvWKBQKFlUgOnuztetZihFVGd4ovLmRiwIafms/5YR
04ANXVOymPKgUg72WMU6iW7pPbQEoRPSD6XPOD72YYV1/lGA/HkMOAHJZzEahqKYwCgQv2mHv5+b
AftEEBoMmhgx9ZQqGY/E/6pzpMHmpR5cIyiOcCXIEhzxC2a5f++KoWH8fZotVCRUw7/fxWs3yItw
whds2ZxBguSpIW8SL9Hq55HYvHjx3+5iNiw2Kz7Q+3sWDzf+Tz2eFSm4SMr+/nDaETmE23A8Ulvg
tnA4zKPq/Hu9Z8yOzYpvPaO0zE3Ly6IYkXribTTesecVP2Fwbb7iCCqf/aKWfMCPzWl8wKpTQNzj
8lyen9t/L4OFxCCbL5PQABvxYuXfxqn3309eApUUsBGael55hgRL+4UCls95U4C/DjcNO0mpLdwH
LD+4UIJtA/cAiJIapi3ZFFBIYzv6RgMUCUYOnam/nyC12fXN2wcJe/uwE/GPJqN4QxN+AJfQWvXa
AwfmiUeEaajkPs7iuQ8fTDwOl/f+t1H+hyecwGTeX4fmhFIbzux5xMFjyBm8FoRi7aEmiuA8UJn6
wN5Dm50diZ19fDYvntrzJHCufw+L6c3jY/uAH4Rtf5t6RE1YTMsKes3gb//FlFeTpyWOhTiyCbNF
Mf33B4/e6TNCNyC64ScUpgt2/4jKFQ/BJsrug9eKKTWbDppnEz7ArHIsz4jqDarxvPUZsbDug0eE
QfKUg97xrNg9Hwk1nn7xSPyvBcWUGtL9rFNICnXKe4jgc1P3eFQYOwE5p58fiZ+dtZPNmY6agcYK
juwBaGiZkidK2fwbiJnAASK8Ej9bO1vA6OTqia8qXpe4ps8IGe7Nv3d/D5iA8YoomYrXaFX/e+uI
TZW+eFFslEsgti/2Irb870nxuZFDc0a8QzzFAHDF58RbgdR6nK1yVUKU5OrvOd97987VL/12w2gA
8MVDMTQ6UU7994rYjnLdu1xHGN6lXx+U6/3MJ2yxjdIXH7ifxZ7EO6Fb+Y8Iteq/8UWkcnicBU1X
vEs8t3frgxaUvnb992nx3EBmbPz7gBiipc9VEe9mc/8+Kl7lI4zmktfBiDFYxW/3cwOIRrz67/Pi
uQGxO1jGM8Crx1niW2kQGMRxiAEp3jjgFuY8cA+I38Uz7UGMenHTaNeW4xX3gbh1sM+jfi4ugzC8
J2XrQkY0tH1gjtFr8eQfWLWopjscqcC78Jkh6yM6JJJ/LfohkuWrgjd8ViiZLd7T97SmGrm4jfMo
J+jDmZonC1qIfP9VP+TeZzIDH8dH+mEZiffJB7BigOzei+9U3pRRwf9MRWIzTFXJGCAd72Se7YfM
Aqk3Ax3DJEj4hl7BFwo7inrMv1ThxAMxmYlJjYiXP/Sb+Qclako+TPf5u8Cl1049EHw2lVg+v2in
3wU5By/LRMX1oqF7GJvJmB3yC7sATs5WM8GKo+Sdm0/It6i3MGGBG7UR60RaI/NqNqJzGP0VoHmx
S/FHvIsdORQQ6c0tZdaDSHVEf1J1mPe0jbZRmWDF5qi7/T3NZlnJV/8+j9BFvWA3/7YztPebzDsy
z2scCapl/K2RkEDTgj/IyLmQtVmWeA4owC+oDWEXypGrntiA2Id2qN1BqHK8qI74GhL4/57/9z3E
WiJNxMHnHHbGEYtN/nuHeKd4DMxsk/I49cot0zfd6VXjszFOurYRT+vUuxrERzk34jyTVPxbqD6R
OJktCjpDGyUF+zsXWp2Q/LvwKJ4bmjk0Jl4aWNphJi7mi6WG6yTe/O+nzHXco9BhcwkEo3lAKfLv
7IAIBpS5J3+NODfkNH+nPPP6K868GBziyIUVlThQMQ7+nWtGC031vyEi1kJxVeS/N1S+WB/FF1Ch
oYmBJF4ZHv5+p4PPg2QshiFHrjo5J+Lfe8jBWeDE76BsKCb26UbQh+DEi0HXZ5V9bkWHAjuUjdi6
+PfcoqhFSvRvPW5Y3Bruys/5Nkabg+46tzI9InEbjyUW5H/rXsLtKxYk8Sof2BMJcYdVvnRgeIUj
LoN4jX4Dm39syzMlfEZZzuL97zMIz3AVxQE8eE68xuJGv82X2cXfx85iecXP9d8th6LylqLn3wkQ
2x1u5ANeMHQWRMAm3iYzJ+Ng7+eiiSGeFJ8meuA7i5tW5sA+nNU91Pc9s5X4vuIsS//fpDhwcQbE
2dIdcVeLs1QxssS//86OuF3E9eIyWgRHY/WnWo4Y1Bw68UWzpPIO4uhOxXGbbzndBwbAmRuNmKhZ
PU70gDijb7C55xFFJih1N6N+/o+kM2tOVI2i6C+iilHgNSoyizjFvFAmpkUEZBBQfv1d5FbfobuT
KDJ8wzl7r73gwSYOVT0PobRDaH/gu1me7ICwhyxPY4r3rx3llPwHwAAC8I8HvYAL/0flapx1OhlQ
eyWfUeQwTt8343+mOmc8GndPFIYAVQbABzhnD2VFqUQ9rwkzoYXAESK1gVGBSXFAJaTu2QO8lGV1
ak7T4VJnn46bL9NRgT/KTX8eYuMgBtnpGTVRQwXowkL4eZHP2Y/6O2MVCKELq8H5hdFgiEu+rdvQ
LtvKwPvb+O4lUwaFtDNZqvHG2CxZzl944RdHgpn59A6GADiOc/M4S+OOcT3qwoaTiGO02/Ddz4gf
wt0/O+fcWJzs147bHc30pY/eZ3U6dyLT74Vb7tzw0wzve90bYsaD9FPdD1/CsdsIx+fWPLLVWz+w
Qwz7+6bej8fZCe5Ftc6eRrOVi0V7NKN8n24K5BJHflN/jGxiP0DpVhzvSSV1Lp6xE74k8ZsLFitb
AbtzjZ3v7lUSGywh1kIzHtHSgJD8KjbPLeXG8HbWtli3N7A4md0gk23NUHakcAzHzeNTOMjb0gPr
wW0ScIjH4eu5fu85EyAP4nEn75m88h/OBlWTYmmcOeGowLlFuM6snflH+bubuL9Q3QH9oe5lIJFi
fcPCjAu2q3baWtuRWfctXbJIX2cYyte3b3IU0MRFalCcx0gNZzHmaW8AfqZvWX8Tj0Z/lUdkra+n
tfADe887yKLCrbbsrOvQWKEs+2y9/iRdDPjr1Ap25SdJcFC2cADeDuLmFRl7NdZ3j6N0ynwcznHO
xaWq7E3P8XX58hToM/d49MsTqLPNY9Pu6WpC8fq6sjsMZ1s5ytYU133WljsQGOvZSTxxpuRLd3r9
qZHAqcXNN+Elx9umY89tHjX7r1bF/QQegCJDY4uRviHKz1VBhHSfV1TCKvwFISAxZ2v44L6ZgG4e
KKZNcsBjt9KP3bQ3B7vmJBEmUlpPj+C20Vn0qCuysOLC7TYtdrciTKNpKcaCFpRLKAZwG0OJ5/Z4
29f7at1v60257bHA3n6NC2Blvu9H/IH+sDE+u10eE2Fjbm67DHIkrqAEiAw8jMltpKxKG+OQFBs7
eaAaxeYcXfKeTTQlAba8FDWob1N9R5srs+WaahzF5v07wCGZIqYwDn2w9aX0xk5/9mucX1vtKByz
zwc3Ltj3SN1P48aZB7j9Kpg0+y121M+RqxfzQ7TTJaZXfNDN9ALP6P3Fqw1Bv5V27y/jvkCkafCt
03LideEhZWDgmaYuOw0rv/2Wt+EOZcRii82s9Eb/hC+AUscnfyGfGVv4GqMgj00JZYV1Ees7VnyY
FxBjUYGindrPRbb8W81nTWZgDo6noZVXnZ2NM69Pl5o3MyAvTmMEf//3yDDEMuTxNa2cFiv9haGZ
Kfc9ftwfy16ZxKfGL0uUgcfjRtL7B+sJ+gr0Vzkf4tmgn8HBHPh+isGyw2Hxnepe+G43tJkvwrfw
zTnhcNiW0t9HP8FEwD8Q9P9MevwAL8r544AeTyvFLUtFmCGKjf7v88Iq88zswEjNyyY8xoy0F97U
OPP2U4kdDiepfn/FdAY2uvTUsnkLPilv8Tdw8mKcS5XhFUdLMZ15Xoq/5P35fQZ5HfVVMb0S541Z
hh/lq5wD3o6eMgfIAfDNDMvUMxg1OMscBu/GipjQbN6wPEETTb7v9LlvK4O7vcXYhZG6j9PS6rgh
6u5Hy/2qnzdEEklfmuor6UqFOi9a79yhLD/0voxX7Q24vvmV2gXnqlUw3M+QwPgJbYpWvyLMXL4u
IMe4rk+nqP/NeI44eHFmFap7f06+l7vp1V90GRLcqK8FH+iF0TS3pdzXn7aBnDDdMKuwEOFDsObX
Eqfp5zc5mLoT2iknIVM8/nH35i37kefy2vtqHVUcJqtLefo4+WxJqIvVcFEP1OYQzDSjdSfRDpXt
MLBHVQzbUORFcp8R97dk21qzXenxGcQZmmAF6sB7fpdPprGvYAr/Ik6radkJzviD+rfTPzrkYLwO
q2CC+T6erC1hH79Ir7qUeyx8N4qooXJBc3VP6f9BE/DbYsFeBkoHY/nOoJCZ2slfDOFD4Zgsikxm
YRW11d/Q/XaQEL81nV7XGrtIeaQ1aH7fibmMc0uNRo9Hb5IzKvPXhfq+JKNCnKTfUDK55kv5xKTp
S8Wc8lgFAe+1SJ0pq6vyWVSnHzsKf5h5cXcw5PPy94ff7Xmi7o+tKAdlvp+8TQhfgpQMzhyZBgty
WpPebfVcMq7O63jaOCBWpGVFKiaf8dwo80J0EHpxPWf/zHaJaAEBVkGS5t2t+KInuiraysUDh+NS
w8x639AIPFCdReOyEOz8RHsUgfgKiNcTwoYcPvcNyJbxku7rf3d6n1+cfNq39vufEehTYwz+xJS2
a8TiNz0vYz4x02wJTPQbJqi8VH5udjc4CbHQDo1o1KuwDFejTxkHGeL8urtCcSmSdXJdNjxbvwhc
VxUeLp/xQZmnB7lZyGgM2BJQlWaUmycEuqoWDB1yI3FYNrahhhiFHuV38nZvL3v2Osl5pBe7GY++
pvnG8K3wdGap149elwWT2MikUfJx1TaJAYhXhMNwEl6c+A54+iih7SfBRVm9MuKbSWGG/2fULKzS
8aOH7PNk20lTbaypu41WFc3e+5d+6Z4/5XOjGz8gAUUZ8yvqArzh7/1bssvevYPKJ5sicYbKG56o
NvGOzxaPCoEU9N92ktEjQVB8TFRZgZAbKNad4EioLlUwcIdZr+dagDo+pVPiDEDNJzR2LoYVipp0
znEb+oLhkJGW9m7TLGnv8scit83c0hX8nfi/Pygiab501Bk89zIF3S9RdetJRfEImBgwb/X+O3zh
RQBU9aW3OEqp9T/eTkFo+7omsBCVnInjeUG9gAWveeRH8gtskMkspo1WLTn3KZfvAi6RShj6rBJx
XxL23WL2cO7lh916+WeGyTxm3MYnth2hjhN9jgmATFwMkMuez4Mmh4kiQuQIaa/csRNg7GZYqA+3
Y4KAG7jxPgsaSmRQczzdMYIH8QG/lJUtLOzCGOP8oRSPbpeZgr1U4Ur1hF21eUQKe2Ir4VrFe4Pd
BUiG4UpH3o8phOmdhUmnLbAoYdq4snWNhd+Zg7WZpr/cLVQ+n+G9gVnjvdCsd4hLbaKaNhCtEZ3R
b75DlpkDBGCS4nZ6g2NZqKHO6Ww+6LfN/k3WOgUYXsd1nyyxAgamGC0LgS2PzbOHjLLAW11Bfd6w
WmA6bb/e95WoT47CaZQ30ZqemasYghJCgzR/moANW3UfaLOo6cbFFxcpkYNZS5suh6H4yXTHGb8e
7qE4zs2fF8d3uA6wY6aoYUIm2Bf8gMPUUCeN64oRB8wdkQIeWfC8BOhOuw5TXIyw37bvgYqv6sqr
HsU9xn6ku292XCtutewTBeSGPOD4ujEGqo6pU3vJV0NqNEIOOl8VzxT8lxATXLPVgKrQ5glpB9Go
TqabAWUfAdGQKChdUyaJqn+kbpEuh8kAoD32m4OxGrcMn/bktVBUmzmVRMOfB5YjOgg/kHXFD9xk
uKe4fzFE0Nl5gBAIxeG7l7OlPm7rmTXygN6WPGUpJ7cZj2/G4ZohnI0Kd4eqWeKM2/NAVxqYkC56
vbBq6cBTo7G570hA+eFkilgf/hnzt9d85b8aRsc7ZkiWXjcdXkzvpjHdQhKhDgmUHVAK3QkXgcRC
uPtCIiLTBCHIY6L+Abif3x3l/UHIzO91wz6EEUCeTXr4+omWCTAwq9PKQxdMGNXrh4xE++V1PyoM
ubc18yUUOTY81V9oU0j/42uLLHxxSyG59YwIPwxYcAbZXfF9rXVd3WBjHHivL+IfAkjqMI54k+o5
R2WCHRCTv4avZsK2sg3SWGYj2JocW0XwdGmGX1fNt7xNC/BWMPv5NqYgnt+zyE4mX5gZ5ERrmNgF
cKivTEE/D7jHqTVgY7+tH79FxboJcRR9vvOMvi8QBjQEImWhOZ0+VkBjCD4b7ZKh29owW4ksKFhg
obL7GSQ2JeKJBzERyJGQcVYiwaDxQ3MQwhtd/Iq23DfFFh/NJj57ZIdUFGhDJIx33eb2BYuBTZ50
hHjQI+nOPhzgJ+x1XhJyNw6s2AMa+9Tt1zfLvPaLZ+BY8LzRqlPoJKj7bHtfyTsuH2r+N0V1OrmA
AImzRb/OBmHV10u4+mwf1FPiZ9tGc15I9RMwyi8bUVoniJMbS9QKSyo3QwL9xpzq2vhnadAQ+yot
UGWPwMk5zUx+wpIhlJot/mQJXiIwza/SMkefbSutDX7wUc+NfcLcfVtmW8qCI03Rgs5ctn2TtjNx
S1P+ImxO7P83dzunFjBpepmU0VNOkb+MM0v5vepF8MVCkE83ItJXfNEzeD8sZ5DUCSE0l6VpzBN0
3Yc3pHtqy9Di6DLQmaU3//b1UHSwxn+b3+NRPT0+9dX1UyWNWvwhe7g7kczJFue6vCFoRzOaziGh
c6f23kMFdY+qzyJfNi+Iz/nAW4ZM+PzeXU8QCd+f+l5nOc1+Q/DY8yldeCSse8JNHcXFY5vZxEdf
AHOjC/nQAIpxu9GQepPUs+oUbHUmjKNlol+0cjmjpwq6dQ9ZpBdXCc1mxl54ZxRa1EAkcg+RHVo7
hWCmX/nlioK+YDH2mrl4bO9wLBiCQpqr9FA9+tbMHYX0+VB1t06bhfreAWj0CkRBUhnoSIkKdllv
MkIr5mDVS2jNiquy+kw/M2Hz0vAuvnhooLtR5iKKgU4Kcb774q+cSSHX6jY1lOnapaO9pmS1bTc9
JZ/pT9ybzvQnij+suTZt2G9BmFDgHp1m3a/rr5Zfb9qz5ne/FSlx5D8s96cbQOQIb16PJmTc1W72
2W7MaaWBn834zU+1W9g9CaxUflh2e9S/qSQOyDt6yj2U7KnX4xrasVnSfPUAqN9/7TRfPoP7jScN
XRuXVMJ4Ks6zw/Myo5D4QGpNUQlBk3Ho4juFzhc1UHbFVOQI2IjZn909Wq8sxumORM9LF2efzani
g05VOmi3NFnls0h9koLTiY3t8zK9GzzsXRtSSTuJVKbwQ3rqgRJMF7+2r21yoEbXxjVVOzZnfz/D
1/5qd9aTT8IJWHfxtBmfar1dOB349FJsZhvKJgNdA3aC1J8p1SUHBaV56jF1TrIW4/DmU7NfYu5D
4saa/sRLU3imMNjF03ktT8Zh6qWyWmSDm52GkNr4gYULDdgJPr6k3nvlbDTROj/JSHECZp8+Ymvc
7+4cjAJWiE+HmHeqRCGQ2g3h9J5c2oiHnn85WEehO9NcRi4T0wCaVXaU6tQ4T0+MosZhKs5Nh/Pa
UhsP+8t0if+6tdA5UbNGEPD4+jtsonfIGYi7TTMVhXecLsWvuZbZyXDpNILOVifiDmdlsouVp/I0
nYVmx54WqvYJu0escUeI5+nd+GlqYDSE5QmVkPPV6jL1uMRDdppq2TV3UhnRZ2LlYz1oBdXh1Cqa
+ksplfI7cixugh2L4/eZoe25S0/q5BgoL+J5WlZEOEfMz4qY3vqMeI5VLCNme5b/sTkafQFngfA5
nSzocutm+1wr393+5RmneqXZN+RHsI82UHwpU89WTN/rVzQLrgd5I2+uZ32rbc2tsdGowrEukn5y
X5i+jYYC3z5P3DdXpjM4qPe5jTnE8kQHMz29D90Zi+u2dZX148y28VgHPSkeiLkt1c39hiijSePx
tGHg0au4U+FK1yMlJgMHIPKR73alupP4sbVN+0p06mwjute4PoCp97Mo3/EqFNrv3mPD4hW7RL6g
qge2wFhkKJ+gS6oRdsBJgeWj9LQYAOyZg4bPg1jHlABCcj5byiF0N/S7Y5T5RpA6mT+4Y4TFS7Bk
EhDNLX5kyIuZM3NhIvEsyitypD1SIzmy0jfwRASZL64AXRxx226FKHVJcLQnf62xlIitndSRYByx
eq+TWHMenhqU/i0snddispC+fNSP15imOjVn2hhAP8nLDCQQ2RQel5jYVpI725KG6kD5tjWPsx0q
xLkpnrDEK7XUV60vWwVaaWNRAGDTVvgbrdbvrMk7QLwznVvz847EHaceKQ4SEFW2M81RjXqvXhHw
7Ii0b4EM29W2INHp5usxeuNAdE37FUmRss7owPTc8u2q3DJYuwqNjG41Wm9bttGRwbvo0TDQE/Ef
Lv2zPcAD1FP1/nXsITiwX31+wx9GoQFM5HtyNRrO8/vp3p27M/6T16rTIAlX3EeUxUV0O0mHMtaZ
b6D6Ff1H6wMTpEsCShxrJmPkWvH4xX77jX5jaiWa+B3StXSE87Tn7QRW1wU2Vz0kR2aluAp6OCyQ
LshH2jwPV0capqyEjR4gcZr6YliwO7q2U+H1xrNgODg6Iy0GOGOZwZUlxyrlzLcUn2nKbinFwjGH
aMQQOawQYpXbes9ZCepFZz2p1Sq0Ppjulv1anJpZU7v3HtOtXmd+6j/s1Cc00b6Fd36Jm3Hduhtp
8iJFKdJmLAtUgnkQP7GIo7lmwU9qOPCYOQACCxjjoiZt7r6ingUG0ddWBindKDbQNjSOSZkcuFFA
dWdSDtmVp29eeCUbHovR02zYMR5hjXCm6TmtGtQQ00dnWqRqPTmbEXE/jwJIm2DieSKJCvI13YB9
+pm4RUg8AuaqNDI2+lrYZjuMWKNlwqmufGE7/NPYM3xARcJ9NduUq3Kl2vkmhbywrX5n3wBVvM6l
7F+jqrffcFBn7HMB9PqlP3MlJsspZkTeKzxVBhnWwHwucjxC0aLLsBtP5k4Na5t10IJRgqZa6WgL
0xFt1hMQQlNnep4qNATvA6bVPCoINlCsm8stDlb5ztaAjbSVW70txLd9473suzssSRCIao8HHenR
1YXkS08SP/xSwxySBxp7MyM0fYF09cwhWtIxltdFTrVHi4RLfcSFrzgS2s5hiSbS7lxg5bSyaEQC
Bly3wXQrAUQJhbjYE1kXjccUHCIx7RSZ+JYSw9I1KO2nl/jNkUBcD3Qbdy50ekz4g1vC/35Rc/fI
OrrTKZKO1PMt3aaaQgux95RVhdN65Llj7FxVy5db7Eyay5r1wGrEpsRWGDj0zTW675rDfadagtvt
pEMVy2zswsI3/JeNi524NNh/rmTLcz4IJmvoBpvHJDO1ZygnTE/6lli4ZuubS+zIhiGCzgzT6Lrb
K98TnviKmFKnnUSaVHTfk029pTWQM9A8ELNOlTP0k0s2+NEAUidZceWoC3PZr/gHtcVsyS3kNIvc
aZe3UCMdgwU5AmSNO7adluW8KpR+5+mKWxw07ojaLzsYa2Ez+FDlbMNr0cFSUgjAry9vVM0wRqGw
p8kbMbVyWwFSpkcVkvBg9/4kEXkwW4xA06e+e80DVC2hh1oMmU4et762MQNih5UgO2hudRA2T/6t
GShQ6K5oPeHNw50nTRv2Yo/Idk0cB1g7hGx73hckUjhzrsTgAKiBzOFe9wLAfyFkXRwap4qLDRtl
NSCn9/E8zpXlzBJWooWXZKIAKkuRQPTKndndVvhXMIZPoYIrkl8CgXYRiaPhq54DLuKPlXd3Oif5
HFFURbNFs1QXYjTz5UvpabEUi6f0O/Hz78b+S02knj9lGkpsX2Oeb7AEw2pSk9w8E657SaAHo4At
oyRkcKWNxXBLMxthgwaxpnDp6aJ3e/mT346qE7UZiaGE2YLN/G1fBK9jERiR6Izu9fJyf5Avo02b
utomGkMaV4zXBEfjLcZVwnXYDcF9o9CQnUBRd7sLqm3vpVs9bIivTBwhvAV8gkiP0UiGM1d2gTEt
S4ucZKtCZ976qR3OrMzr+O2brKjCH3604CZ/PHzd7ZzUe0SGNTgiEWqgGh1hldkzri8EVW6ae/S2
EksJy2N+VML0GwOWpwWYkELcskzg2V6KxkgMBa/zTCd1H4hzvWJtWLWTrK9RdWDjRbqcDiUby4R/
38k/ZpCGxrb7hI/KfaNu209xizMwnqhsOylG2Dz9Duk3C9wLm6rsqIXsr6l9M9M039X3LDIcECD2
bUVO1q8Wc6kord2DhmvJ/rn8VqPrPj9OX2yOzTehmMc7PhNus2O6NU6UIHns8GR2AX4+Rkdzra6o
oIM7Z4QgQQZeyWI6OGZUP9mmh4pOJium9XXTe09PRbc7I8NSXd93eViGj129I93JAxY4RPrXHTrh
228j1ZOP/b7eGjbLfu/NgLFuo4GznXqib9jDTmU9IHvvoxEzm+31aCJbGWH7ne6FE8Nlvq/2g90H
9ZowxXg8VyGNkJh0uCva7+h6ks71DkLZoQmz8BrRmdQ36nrcvC+lrc8R+sbJhRGTa2VsqwMmroil
D89sHktLgCa2EYqheTF3UmTuBPJwWh1M6PABhnaLKx5t8TaJS3lK2jWhdQNMqb+z3/yXlVn5azIm
QVhElMCf9kTy5fvhOBzL/XVdBfc1DmGoKcAGF+1a9CebzMyCf2Z1kexPD2XJAWR2u8vsJoQwvHiG
/ap0387gQMi1VW05HtpdEb0OeUywWGySoH27CG4eEyG/uTtErh6ftCwwnC/6APSx/dy/7XJvntLN
dX3bTtgW4js2CAO2zZ4l5ubvkPYV1iyQAH2gevf1tPKsfps94EPoBW/vbRcQ1Wc29blA9ETvwSdJ
3XIlegOnqj3qp3xvhEb4L4mTON3f1t2RE/U7eKxFTt339F8tar36qERKRCK8NxScz85VA3NNPtW6
OGhrZa1sxVDfvdZSRJudH8mCPEipPFOuNnfmJftNfxOY4NU+3SfxdXtbC9qcF+aXcFFO0kmNNV4+
C3RHniygrLOXJj573cmCmlX2tAaVw9bVIo1vum05Hhu+OSsCMZye0mnRrnEoOv/Kbnswfyon3eH7
x6RIoVVyBCvztTUbhzAjWsTYlH7mSyT9pIEmfHR2EmPicDr2GSzMVhgMQCZQa8WdmExLUkD1htMf
0zWBsOEEQilo3ReO5NbEwE+83tGFb4JRwirtGytwTAGL1BUXutv647+K7mqku9xyjEm1pTC8E2ex
nDFpKcvCKl1uqmO6eXvdEbUHtHcjrL1xLa3FEA/6HlnEYUDjZU2aEHWlrsDWc/3AULyC0sWjf5U+
MpeOnvHNQ2grB4rdRD88mFbkD5oOzNi056chmExCnywBl+hjQgAKt2RuxikdPL3rqgYGQymf0QEr
ybp3dTxsbrdo/dtuWDyX+rxgUYzunvk43bJzYhNnOLnIdMKEEmYiaNGGEwS2xXtbGFExatJb/bMM
EBB0FEL2GuwwKS8yQziAW+xmCbKbpWu74LQxeTkF8Y9m8PCHhWoNuzZ6AiqPlYPsN7Hsj0tp3hGZ
CQMIBbgIA5+FAyNlT8SMtLqtBqQ29YY6NlqLaQ66BsnuujL8IYIQunptEi6MvC4Y2/SNROzFdfdc
mq7g4kVy9dUMQQYQQauIBvkjjYkeWSOGCKvDLeoP6mfnlyHJrfHrXMY15tMmHJhEKGvtKiQFziz5
eIZMLiwb5MmnalN+iwybq4+ggss9n7ZHGXP6jSmoCZsY+91710V11O7GwwODGMsxbo5IOav2zHsF
jfsMVX/mPTcEtK+loFw+49ois3OZ2ziL3fFQR8Upt4n0ubQ72YeOd27ZMXW72+kZ8ioWx+O2F+n8
AnSI586TAaO3u5YRq1/JfuqV8cCtqNpkDrpQEn3TfewE3rWOEq+NSEKaC+6NAJSOz2q69SVfEqFk
syYJs3jwGcv8bp14UpDzWXm1JSYsT3B0p8MnLXrsleYjD8fb0tzkhwKkr/++Qn7x6euojAUXpqp7
j+qdSIeAk1vG2r96l3zK1CYZK9+LfqrysX2CPIb9ZEV5dYCkw/0UDHilkMNQos89jK9Lct/ZG3Mt
HJMd70iQkEoldth3+4It2OQUydf4MFO2xsxl8Rv7NRfGkS1ILSwcn2HCCc840bJXBbe16pUbYOY2
kGzNpTERTqvLmTc4ql+Fbz/nvKX8qWdfI7KzEW35eF+L3pOzQyqo1wLAWecb9bsPxn3pjsET5clv
Db+r2EhHshNZRUuohED5AyT6Mq+oKab98LQ3puTBylmIG1sJs+/cy72CZQx7YbJpkBN4o3vfQYPa
dSxl0rClfhp1DijiKt0JUpAk0lIFKSLxjI2ksmjCcrjRtzEQMHtirS9TtXfaYraooN4VRokZUWYt
EhJct0zHYVEK6VJ7U2yFqWIw8wuTpuGKAkeMU6TDHz1A5vReLDQ47QqDj6qUbn9FOgVnyVg96+Pz
+rLS8Tfrcot31J+V83oKeGFhVKIIFTTWMlpB34jtz52Kr34H92ay16A/3KNOeKJX6J+KNWDFVBX/
r7L8oUz+FVk/JilRbkhh0gTGUnLuxdvJUL4rEyI755UwZDNHeNCj2AFoe0+c5x26VrrOWxg1yhv6
UXFshUB/JXZ6Va36Sb2bDn/aV957wG2dferZLhchWZVL/MbXV8O6/utlQj+SlgX3Im99u74Xs35w
Zn8pRF23FEV/EBfjRHRE4nfQDaJUo/JNyZxUSfLM5x3leHV75yLoGdmKnD6QkiEUoQcEnnf8wDWh
I4YMH2yY7SyYTYI5kBIKQEaLNXJKNlIS6CZnxjbEL0hSWHcZtEaLVLB7YnzQvaQ6PgXD/zDNwuI5
QJfTGLplBHdEvZNOskSUV20VsJuH1vhoafrtUuoppFoqS/g7uJ/+esS1YekvdiNAV5awgYzGUzjo
u/UApsQeOFvlmtXgDn4Q+0kDSAayzX7ztRIMq8tCsmQp6sjVx8+bAAfksoceTK+2LBLsJV9pFsjU
Yif/8UIHX361aosMEVKXWxsdTAIBlq15uaDLTR19cYUOBShnW6EWiWbhDHTgbV4lwO648B+3yxXT
5ulxeu45mRBcgW4bPf1mUj8CIzk/z0/gMw2SDauAgkM4JCiARfPveSiY0CHmIMUfiflFZ4SsC9na
vLoYZ+XIQ5jQ+4UUSWXo6RaLG7+l3iISSVm+cWRd3Yo0rvHEBi2xyAol7rtFDhNhAZzdDzA173TX
aWzTlL6C88EWu3rGEq0aWF+0wV70bTza8jRHlQUddFTm5G/2xua6SiZrVkaZF/IiTXUIafjhXxfQ
l/LtMtDQRvVW2ZIeZOYXCvwr6+cf4s/BigaQ5U2H20tEatQ0F0GzRhHRxHpQlgZZHsLiSWIgpntp
3l8vAiH3t5ALJcCVov2bttvyLORb+mvJ26rpWrvEmk2TLHU2tGwH87fdcn0iql9WHsE3hKxmXx1D
iweYNAJpU6Kxh1NvzOkZabJrgPyHwtbTT15I0FA8Eys1yK+7l8koboIUy0mvRWkf6IzPUC7QCMwH
mGepK1SWROqqRJlXnyNFqmgSiit4/QobNO7666H7qmYrHpCn1w2TaGOV4l41rOb4xPw1c/NkAb/2
el9UWB/LAPpe4ug3ezaEM3iqqd3jCtnn7ASf3oCrR/vEcQxm1mu+pfC+VwlJfa/+Cjk9yWvdGSEM
/VqqMu1ntngtEAzgRqjBWAiHjPxlgexg0qPQR2MLpabPeErC8YdaInb5yJu1RtG2KOct4R0YBRug
GntD/hX2IsbrXbURodvcF41LaVShNFswQbE7J7JTxSFOjZPt+wSdDK7RsMZb/14V2277ZkeWn+sV
CYGVJcTqbvjE35qhkCE5LsVC9lipWApre7zjsPyhw9fgFEFj9IDxTpP/jUWFmAV34IrZSLGoJzpD
uhhaZ7ZWCu/WH0clSLY18ADOjcGdNM9hPW0gjosw8RaUI4Hk0B4ARd2CJOPcEEbEZf7UsQTSuarW
Am+oYqrnlJj6Bw1jepaaudDLBRtIVUJVyo3C+upGJd90kBAg8zA5JeZ2BMPnJJBSoBjMgjuD9/hC
rAjnDHoJ6gXOVkrQNDqsq402YpADJpK2xGuErBk1Lw83j0mX8wL/t7xnNcyUi94YDHRYvJ/C9eNW
3RnkXosufwO13d8n7u1Oqlnt0uBNb8sGE+Qz1FqsAR3+P6J767udJcyyY5xMJPLlkPy0CfZG8uZp
/LIVu9OpiXODgjYvwfe0M+Y50zWRb6GbEL9eFW6fnH68fL4yvClZ/6UMc9YXQ8B3DtX8hb5F+vjX
fSdn5N36lhi11JGidEKMTsOu6VRz8ji/1B/dfVOrp6C2qulI01veyERPUGpsLMBnV2QlO+xc09hA
t1RHS01NFoEW8MvVDZFI8KaDv1fO8CD4HP9YWR5wf4RMH88tTdj7l0yEumeuqpV2egbUTOAZdpQV
iGb4aRkzyyU3m8SYzeMpLrRkedslj9OwLriq4atZ5r+v3/IXLBjX/r7CxF90Dj7t3h5Xz3+J/g0Y
570VR3+AFIvVCG5H+TpVMHqHDxEm4mxeGX4L/6Nf3rSAjz/qy7w7Ef31gmnBFCyC7Z7fy2iAdOCi
hySg3pN2EmONtngi8oc3/odAn6Ar5e91BmD6o6f6IrkZa1F0gaTdQHMW4c7Rlt7A1SGm7e7OdmVr
XyG1fSbkiACdxna9uW5fA8yLZ/chJssMJ/xPiVhdYf4118DFEFlWY2gSYEonRDnS7R6/aS4vau+t
2AoCkjVT5ogc8vHvgVb4LPFEM6KejceJBZfyhZia2QYxD4P5wEpmAYIWuRJ0N27Cca/imSA4r4ha
du1aVP3U/6iVy9Xlqf4KP0wh93Li1k3hG6zDWKXO/lE+29TKx/jm1GM7Shdw1wR25Klh80hWxT7n
WatH8PRX0OYiWvHXP7kXYd8DR8hdUZMcFkdqm4Q6s2eCTEnNMEgo7GJbyW2U0TNeD8/U8qWaVYFu
rN7aRmjNMEe6mugMT7DRhRubLRIECrniCrSooN4giTdpFjcsvtvxlN7g970OBY/EkyxY7cr0Nw4p
ImPkt7ro5yynBDgsEpXonvPf0MdQi7nC3Zc2+Ty7sezBxz/rReTBxnFa6+kapvLn1/O55/AL5B4y
EWHwJgpKSWrqKfWhBxEn3A8iu2E0LfVyZKX8XprizUo0h8W95DzuqEQN1kX56mYyb7/nnXJOiHNp
DG3RgcpOMOW2G7WYuNbvSTBnyF9FBYf0ui+ynzz7FKrDY5gtJVSiL2IvlL2KjsNgCMvEhdKHEtm0
MwQBb+BjJ07YUwgaLGv5sRLWQ7nNZvE1Ky2hd59CblU5u+AW5dfgaTTbC5FZuayWbwoZr4EGGii5
xzMumsFKSnZYr0/lM7/7xDGM7SobopJiFrk1Biy010/OKPYElMi1H7V09ShpSGjfMmscLT31qUma
WQ0nByLjvbautyuGjmv7r1DFpYbEtmVgvjNtXDVEc0BC2DTjyzQRwqOT4ha+58cssQpFtEeWYJVp
tQ+2jUhuU4LfxFDmCWueG4UJrmQGPSVPSvFAC9/X3NYmiR1ah8fjMKJ6ygCA3DBrNK/Gqjuk4+Qd
i1hmHjMT4rK+GArCc2AtaCZNjWo73k236jgiahL30whIpFfO2VC6Zvb39WJwIMRPt18/a1CFy38v
/h9J57XVupJF0S/SGEollV5xlrHBBgyHFw2SlXMpfn1P3X7o2zccwEgV9l57hX5JcwCoNv6WUM1w
N6VUQzaOydpOWrRFYvArbvmIDTIiiqz8ID829tq2ngShgIS8mGjtCs7XsHhrXPEQCNIZ6f2loD6D
/5azNAIkpNYmK69DR3YPWnUeCK4aCqauMj4trrKxJgbCISxacYzj5cg5onKXnNLtPBarKcUoN8r2
MU1WC+N6jKDGzfggeNfScQmt5B9N82Q0nj9TwlX9cAyBFudLC2uIqA+DD9Jr0BN4iMuOH0x/6Jgc
mMxkWmaXNsoIXJAC+A0ryeLoQ4wGqnuEo2RQZf/m1DmoCSMmTgU+GA+3nDYdG672NXie8czQNnyM
Bpw9FPFB7dHkGiq5pmXyUafvFa3L0sbpOXKMGnE2PMnOxOAbs+Khf1D1o6HwjOCiKijecnS0RbHJ
qOWsjsaEs1jNDAHJtOjRaVk3yS9AH2cujEw+a2veqvnbUad2hlzyXReRn4qd8LCvMMKtsqazzeH2
32XbqdOECFUFYjMFzHj0XTNdwhg01Zz8jEXVdt1KLjKMwsWSvqfOqNV3V33L1DgMpKw8OKp7GkqF
HTQBpWP4Y9khnRb9hAFtRiLOzVKcXR3MpQrSZ5snRQVUpn+9dZdY3LuUDAb6UwaR7V7Bei2Ci3DU
ujMvWbs3oMmWaDJEuLYCRC9HHBDrMKFpRAXE6vMa+aY0X1ZM+8ofXmGDkVBpv8+O9pAv1qQxZiGf
La3MyBpYSFQNV31m39OegxAXORhzfBGmYRlegkOGA45WPwjjAXv/KLfWbPFAmy/ZNK4aLuhKGrC2
8IfDCtDB7TfFJWYB9JkiJt5BW8JOYUzOFR3t4qLvF028T9gOSWNikgs+p3GeZyaLVj9K70nvahb5
d02vGIT089RqInc2Y6LeNJO7p4bUUKlTYqTrpANkH8fHIKqwptTxEh3zZ6fUdiEW0xIF+zjjQdnR
/ws7If4n2LVmug/sxE9xfUrscm3JT8NdLB2iVbBsZYo9J8PPt3EPfRGtZPklqCcGoR/Sstjn2dno
8U/Kn8ZoFzuMsThzIirfpCChLLo3jgv381iZ8kUMPzkFnYxPbYo/FgZNEnJiDFeym/BEDddTF28i
CroGc3e3RymkZ9Qt6jjH5AYHcLsbY1UPpKGJZtOxAjy+PCjNfe3uNSbX7BRLex4guDlYdfMxwvE0
k/5kQydmYW6Xw6ril3RNmIcVdyrxflCP+zxYW1iJxMEzr+5NxR5Rikps29yl/doqjnBXjbe51rEx
o2QAiqoDSmhsYnrzKcMRqwt+Jr1cGxiKC6I8E1vfzhhxo06CXEGFYmKdwNlQfDZlutYnj3d590bo
CDV/iK2NuSSM3AELSjCSKlvHyZeXws3vzrZ4VIDr4501ElYu3dupApyTi8Otux5nlAjkNRrpBMP1
NDfdpoStrN+qjDPXOgvvFmDuMPHrLVTbrKUL8G07wHJv2bwCtEkhiZeQnl76ztpTXS+L0JrxbAkq
aKPZIWq/A41Nwc8db0UOqg4vQS/0gypw+uKUmq0vz/3Uv8LhWwfC4DIwravJYx2JsqOGaX5rWrhW
r3cVAl8AjHDCIpd0hfp3GJqXcHAfyq46zpnHVT7u9eZp8qaLAcoJUJYnx6nzJUw3L363aTYk6SPR
2c38zjlJHp1mnRQMzOQqIe1LeJEhN6MNYvAHCVPLjfUB7ijVbn1PPGPnsZydAXVTDMJR6pjFdD+q
AM4v24P3o7vetzPlGzfXMeWGkKzj8W49T5gcDTD1eyZJENY9gYuywU4Sq3C5R8RpDs+pAMQJLQTD
yBhNNPLOR2QYa605IQfhmTvjmdBlb6Ywr28WDFcbekk5YJtvEam+4/rV4ZBOsHnKr7Z9EoZvBUSm
ZDfMFUPmFg4miBo17SotrzMXQTrgVWSXOz5MyK3PNwWs4WHp3ttY/mQcwv38XUCPdvnEg3UrIQ0r
tZSYiaRyxXoYS2U9+EhHzoTkg6s5w2QrjXxPXC2Tq9p8FIg5QqQ9CaRg6mbNH9tLAnNZFiPlD8Ui
CbRtMvta7YdBurUoDOqO5Gj2X8dyGfZmfB8jDBCsq11X+xz4tUIbz4dvs18zkc/cGrYC0bDscyCw
LkgxXci+ASYBsEAz+YBSBx3FHhkVGSKVntauw8VqbLH+F/IhpmluTln101fGJXeCfYrBeZodTd6v
YBMNVGQdHIG+zTcF05yacgse8aCTKWLgWUbBNU60T+lZM6yHaEIuoa7L3ZtlvhHhOqqfOrCx9AfH
awts1Zn+CQdpi/NpQBDjjwuGSdT1eg27Yv7QCAcLY8df6m9InNWh7q7x/OW4clVq1wwDuYxbTXKJ
gfryW7WF73hn3UOWwoldxNfa4NSQp2zyhew3nbzI8DNlGTaxvxRIEmQqLZu9Xvrh8Bvj3fcReQKM
O/gZjRez/O02c/kpMIR1I6543rtjM4bwhkNqwt8jxI+1RjnMCsorgoyz3ShTuCJfmqF96DSObfbd
cj958T4vrxley5GYDsGwdwyxMWcf6LlELrBcaHn+3eXRSuTkflTryk2eZhLQVAwXTt8SNzQV2Blo
0TGHqF3X7bOkj+FSrqifcrvZZfZL0cM7gx2JI/m4UXO/kxICBYZgg3syKHFToqZsDCm1xLm3/OIj
pVyAEF9O3IzLntJovvAuIJ1oMCRAJ43NnG+UEKj4XDrP59myt3g/9Bio2j59mU6WrCjh17fOU67g
IHEE5RE6gzKkgAyp1dqlvSDkSXsjAY+tGMJVF801iL7KQ1gEqyn6GhCoKAvtnLp2dXaQiryJrKJ2
wxk+op5P3pcacTT9pUibCAEww1sI0BzUsOHDaqMwMfPCJx5RFeyW2na5n10s19ua2wikPUDkMnvj
Ks4g0NG0Fdy3TQub0oW8wYUfcYNSVQSPMUaSkbnvVbSqDEhwekcZPV8n3fptlHeo57Og6tB6LD+L
2BcJNsukOwv7Q5JPdwvZk0uaM4hEAGJl3XQDdR+nhgqb7Rx/y5bIwhC9LXtE15GtuIBbiiwJ68Y1
owVLD/AvNOkhzOZBpe/CJkuai2PIMflBu1AgN1PISBlYifuIxWpCgxWovTfAmZKQ8JAvGQXxRY7x
0GTPXHed+8eRnMXvWUvkaLap82TLiBWwlivRAXOsjyFCqtJ40YNTkviDJDYG51TituIrS1OiI8q+
XO8ccg6ZUDlYcp3TbJZDwnqbMPaJGdswQq0RXjikIn8HAtbSa2Q8tdpryxi4iZB6DMB6zT7KcLRv
t7MIthN2vcsz4kUabXJwccDrOIfKLt/1nC+rFrukMT07CX6VnDFucJAa01T2ZUBbX+POKMaz7qJ2
HH7ChgAApO+B51tkTujhvpDYE7o/MsnWdMemJVYWd1xXtksFUMflEz326DG6EOlhQcxomJePnZTH
UO1auEYD8y+jXg1u/dhaX9TAvYa86xoyYWve81TbSq7NQKCW5iSffMu7Wh3zrvGDxkmxthj5JLJZ
Iz7ahBxxyw07B4w4LJziSQYYT2WMeYZxWZa10v4tr8CF1lm9ON4NR2OjY1Zs+NR2axvsCrRg2QYD
92dOczPqmKiWzfigVR9L4bTU57F76gQGp8z1xYnP2/XOsl86WXLJLusElVB6a8ybNkOcLe9UPqLN
1pKtzBGZ1tSBWr0fBiieFc4zyYcXXczR3vL48kJucnUPETeYjQ/iQpMKa4xqWQKB810tPVnPDN4s
qscaRJI1yaszqmll5bi7FPqDgwIyhoSrmwtEMbERe9xuqUIfJI6hKW5E4q81r0xWKPytGIPk6d/U
IDIrbk0BO43eKp/+Yr6Z4yftbqwpLbxro8NP4Qt6cvYiw19ayM4FaWz/igZ3Vcp403cotgf3j4fe
5hiSF9T5HAdT7s8h+ODwW3n/uG4sUNUWTcngcg72W6MM9qXOxW+81D1U5v4nSfEjhMlFCTLRQKTU
wLP3PGd/Ng+Rlz3oAH7luE4hgzgMD+eOoVP7xoFvo6aLchBAup/RXITm+bonzUO7Lhs7c0lxcQg7
Gn2zdI55Mr6ADW8D5R0pFte5M/tSy7EMBPVb/LWou83L8jiy9M8zsiczx9tXkjiRvDhhvdaIsBHZ
fnQ3Zq5twWPz4hgU55gJXnYiWZNxZLrWiKoKvOQw2gQDYHIdgFcubfHgvCo8wPOS7Qof8L/RJ/BF
Rnh9qEj5Rh+GAlDrDiYAPFWUYfk6GI8xNR/CQasSvFcZZQdODUFkrK3fAHyjMk5D/5INxT5KIC5W
GRA+SbnGqfRghw1zj8EcQ66IefXImXKmv/Q87EvNcGWmr0tnbwH4eeFlgTNYiyyi6ajKmTSFL9Q/
ANeoiRMEqSTAcPqDNhTeRfBg2XTjd9RdJq1eeUBysXgmhFxxxEQ6GgI8b1iSaZ+eHG3nlecQK/Ol
ruE/DC4C/OjHDjCvwDc7qiiSGuZWJOiYzc5V9k4pYysYXE+ig9YcfPYatuY1w8LhyyZQtjBwLRZc
foL2OIOHS9y16jhG+X/LQTk8MHMxpg1n+4CeuAz/mcZbbDLJ5iRqQBfJZPVWLcgzhafB63bvytVJ
62XCatofk4nzJe962VMzjcFycKXonoLkEkBez2z2f6UxeHiwU+Z080XwuBawgy0fyn+hpB9PHsP5
yK3qUXP2MBbmknFfeVaV9xvq15BrN3B8yTc2YMQ31qWpF5UWOIkYuZBhtPApDQtbeU97bxkhaTVS
0/JaMKrkKmucE6Jow8DKlyFNPu2jyWZsvZzkvxOf1MZcXHuT0Hi0GzPv2J6wDICUnO3aPMO4c94n
Mjr1k1dsGtn+yxsuP3pael6LtNKlwTSQG7O9LE/tOy1aAxNWSzesb3oDnft89cCnNVgtpEPbZ6CY
DphIwYgpcImrTvVA64+jSwmklN9ituyYRztjot+Z/2aMj+uhYFTIy2Yn9222E+GvQ5HAYs67bHdN
2oH7Zjexguu4XhfdsDXCV904596lFNVmYFYbuJIeA9bYaFzd9GBYewvxsIU7gspQVNfxa0wd0ZQQ
nxhL66jgyrzbRrU6yolZA27hmjR9nda4s6926j5X886l4eokhowl7RyD2XjCyJL+N/9tq5h0RnwG
FAQ5DV65yA4hWLVM/3+Mxl/8ZjQY7C8I1tXaguRRGfIyagz1GGoVCsGVoW1sDMj1KeD2ZeJKNPk2
86Aag/bYrvkYxoC6OmGCCART87PnihzKzQLiUdqZfJVRHDmWOhp2BZ3Je/OK6aEKmcHo36m267Rx
w/FNWyPLc1F3+9Iw12Rtg8GXCnNOllbWY+7IsnDuS91ca+9hQYcg961xarXsqMbOD2T/4tWxX1UM
kcpoR+QmiyxzCJ82OJfZAC4mT9ydGRdmXGCuCwqSgbwRzwPnxMhxlQjeSuTZPTgHK/VxMHBvhncY
nRt8YWIL4Yp9IVB3lZVniyY6H9A0pletx7J8ap+8CoyNs3zqzPcugV9AdtRcU56wjKR9Z+SW8QLr
+CsqgDwTDI8z/De+Eq5MjZvQ9t4DbkGtUltb/ULYaNvyoJqdPl4qchDsxWI2k2sj4Ktry1f0ZSZP
OGcSM9rnpWpatjNX9nJyhwBN9nh3GQHa2IRb+i6uQTRjMI2xfNMda2NHQF4pDyU8UywMKWMlgsDb
7jPXfpiNrM3iWIAwKvva1gwrQTx67aQZ8Jf0/r1hwT2E1osWsWLZY61dYWaNYLo0eBbML2NRbtNZ
G8hKe/SUs+XWmNhpjUW2oexgw2vlNYmdHxIsKyISpEcqrcsJ0sTr3nuUHeYjQ48YjZ+7HIzNXL5H
YeW7EtUUNgcpMtCWmPAs2dQTDDPctgJ9WiWFs85695x2HAQTolYuZF7oLaFDdJfcDjTHqu+3TfvK
s29cLtrN0ru202VuX+zFrZ99bUAbKkPoPtoWakCnPsoMb00UAtojMw1JyJzxWgq/xyTQw18IunZ1
66pzWaKl5C0EiXlyOQdq4hLm65BjnkZtGH0B0/A2bfbXgs+ZKar/AZ9xXm2YEYoacb9iLzR/C/zD
UizmTWPN3siTjgMf+xHPBS2AZB8iOJ3c7wkvdj3rnzM8GbSgxQRiJqbQYzaCGOLO2KJkohjExL4z
InU2QBcxJZCgxe6ei5wVZb+KTPsRlbl3PX3hVUV58lsgDW/64aFf6mFHeyuYOActlg7Tv7wuj3Fy
1st6o/NyI7ZBnd488NJywOKGU3qGQuZERC3g2mx+sdyr3l9uzgFnc578xljmDgDsEFdaS61S7XeM
XhUItj6scgQmJf0tBWngXQKsdlQJlbHglD2ODD84hcr220URDyHExI2JLnqp6Cg5E8smkYnDFt83
Qj6jekVUjl2+4JJDqxpdKeISDjzKKRNj6r5djWJXOD7H9ACdKoEVpTPQtwClewNSIY84sbHxd2vs
7llCU/zogSq6E/P3FAqi9WKE5ToY7K2NpqLK3RO31MpioO8Wp4ZuU8svjHGU1CCPNJtwXI2aXM8N
IUDYBc1j82SkH2YCpYQmuwnjCx2YorWacqa0EZWcTllVxK/wFpz86mbRYWlhAVKGQd/C7ppbmELZ
c+uQCYEZUNs/ApTm0l6FOik1qCaZv+yW9WcwKZNZiI+P8SygHNbGekjlpTLxSChHTELEPQazBEnU
zDdwULBD0pC7S0ATUYSfDpCxDqjVJMina7LaytUUXjhUW5Lnlmppxpq5LaZ97yFkBss2uPT4fLJm
+5hCw/fkvVHPmTB2UQhfP4RxAnvHIjZeL6DhndOWRso+iqbBuY/CW0GfiDda8Jx5ts8NvClcd+Uy
6Yk7Z7+8imUxYpHRhKQH1MXTUmeZkXeeHZQArwtURZ/P5AdCEKYTzUNsXxZ0lJXne5J51JSVh04W
/+FBmblbyn9q/8Q7Tz/xoSCdruHcmuYPY1oQjU0X4mhm4W3G5CS2Of7cHl8KnM+Gj9FDHuT1K4eR
OT29k5RvjdksFmJo2z0kPUgc+PkOUTE2iS0BvgB7FXzN3PLOrqzJEgG7MQNI+1O3bW24itXSbr+E
f/8Nw+BdNSR7FxpevIh3+Vscpjz73g7fSfOOpUZUbZayxZ2+ExCDfrzBEUrVBGxOzigHmzYvqjQC
9gAJ1gJDKdUhDAdvSE2POAT7M+QuoRPkNF6lmc8773CGU8J6sIabUfe/bh3DQsD7ZgFIGPRm3YEs
+kTsah0GkIbxDEqekBk0lds84NXdiu/BwTB4eNGWGN1wbRPSV6ISie6K7Iw8RS0CR2+ZFtd31d8H
V/xRkY8mMrjwUwpaa/iiuveYqHZrp7+AXynzvaZL/R4Qo6ngShX9x6hhsmODK+IINDOWHHHFsE4N
LX/XW/vRhuRYoZ9U3TZP+tOCXAJVhLzokgPl0dNwVWaQ7CWPnh3tcsIE+OHLygo9ZreCeK/uNfUY
j6TmKoHWqWWCISn+U1wdtSLvMCWx/sqSZ+QhmCFmxsUd04ednUGpJPSnC8YH5o3rq9TowIf78u8S
aqhIe7M6wjddhHCjs1hd0UoImJQfy9ZemtNqvnYSVVGHnaQ3nMI2OqmhxfmBuiCKzF2TGudGqATe
SPgJa3Ul3PhaSPegcPqNGBTBXgzGZg3FYGv9R125t4paY+GoBL9D7rwBR6/qtthLwJ7akMfZ23d0
lvlXLNNVKv5xoZ/6btPnH/Stu2xwDjVlTaa8/Zwz4Fx66YfBuw8mvMBabUWEuCPE50lqGyaUTozV
c/udUlmJAP+d+l22TCcrd6M7Ai4DFCJbkbiSbeb4X29Q1lbkDtfIQygabMg4oDxPstO3BUVbjEGR
hqiZJ9epWwqBFTTctuC21tA8vV0CIlRlcNSE8+1CXwpteQrInx6dVdGTe0y117r2NkBBFKp3jxxT
UhptQLjyj2QrG7ICUEpgNb7hameHJnzhkijYR0KKY5o827LhAmweTMLkRiiUO5vzJ9lXM0/74LgH
GjSVdE+aPjFzRb8VbXoBBQeS6kAJTlNaQYkb8IHAC6i072zEB8PAFUzD4k3FuwAWwcyt5xbtkWIE
banR7N0o+HUTcRnCL0FlmQ7zYZkljDUEuY7rqUnxzjf7oxYrvwN115U4ZBwLEhFW9+pk7lZvLxMw
j1kmmIBxMqvLmHffY/SRx2vZXJo+3FbNKmuQ3Ir8GVYvLwqQvt1rVsb8ajyZur2NZ29ta6QDyWvI
to4Hjazvmzu8TUP7lOkoc81y4/BfaKznjEWedluPmAx38kEpA5Jhc8i13wkxKdqbx3uaBNMnHnGJ
u2aC85KCkVJ564a0K+6KfmCoRrMgRbIHwE7TwG8MvpvbPvanvh1XXqDvKg9FOTHjkw2vgNyhTsEh
6LAii+4e3mx/baAv7VUCSznEvtKZMF+pQhxo1HPeyX0s4tcydTiwnVV+08IASzRjUwcOc7LkmCOz
y4ArhEsdNi1+cRV6MfolrV+CsQK6bmBDPIM1ag+jTvwaL5UUds1gMq/uqmbvsH0jIBeGyjZIGyMf
Gzwzg3ocpZQRNO9AM7qJP4zjM1cYoJ25Fe7cAr/fAin9EPkjHVKIUaPy8FoXZzkTinPMIP8nwXMH
RWJIthYnqN3OgGm4ICSQrsbI2pSJ/ipmQla47TwKsAnIB8qB1k/rkCzXJbknY/buXRTBEm4UYoFo
+CK0NgCXIb/Dgg0PiVzZ/L0LBIHcSqzHSHuFILBpp8dAlfuG+rNsXmzG3RTg0Cu0tQt0VZOVQcvG
/U/iJcRGRv8SeCVSP+Z478RbWzSPDcyrJCELnBIobs+i50BigllU5AEKpPClw+IYxbsYiIDXCVBD
v2C+GdreG32XV+P6Aah9zXy2eCtMb9PBpnfmcevBwhyAepf/xY3AnA8GP6TRhJGAk55arzgaWcwO
UBv15rTpgbq6tL3jSDdg9vZBsLEMa1fY/yC42DyzFt+dcvqrOhsYY3kOBf6kUGib0XhueiacsiYv
Krk0b5bOLHuA95mKw5w3xDmS2uRs7cz4N5PTJgR+KIxVosXA6CFm5CW4ShRkYad8L/sv7r+lmIWN
3sdvKWwSnFpJRSQX0oAeGUpfs8kwc+RRL7XHDg1Co5XQdy7sKumR+amj1oKiZEoDZ6GPhe1ioE3X
uyU/VwvvumjJ62bAA0BV06NWDNmqiOEe6B5HoCr2MyZunSQZoVLvhUlB07uHFrph/RN7d7qTZehG
Getk6inuXrPsPXc/FQNkys8wQv4GHxeQNdb5Qm/dh+ZHmvKgh3x7KHWS93DbhoXgwv9MaVmonB4K
YZ9toO1+X5N7YstzBKTApZZT1y0kjcyCVw6zI87stRz2rutCV0V9L5qV2Cwyq0nfzUy5mho34qXZ
ZKDXNd2BL1loXRNvq+iOlvmcTlgXNDdby8kihbjeLuVgp9ZjCZRqwV4UQp0rHW5jAf5mDYwnqKzE
OhqNL1NPX0XLHorJDPb+aWQzhR2x3wNdqasz6vEijKHG29QD6Vfgip6v6biXlfx6YpV479aSEi0v
CQN1E3lBtiBOMj/oQPi9Qbi8May7stkV87iGCB6n/WkEwla2sYPcMhbxcxJGOM90As7ydahiziRE
Cp61mYvWWQ2INEfEa82Xw94tdOeLkQpsZXaNZ6GMyMerDdFo2BsUsGVurnuz+tdV4wG0oZpsytH6
Nkw4ioAkyMmvHSClWREclkzHQE24ZWK2lW48Ep+s4Yw9oVnSnzovnnfRAvOYiKfSHsi6bHZzhdgk
uidu6k/VdQIP86h/NXhGMe0wRkoAmx5xnqVoMfyEMNW/VqPBjRB/RHQk0iUYsUnPkr7WZPHqoXbU
cb+zwS1GNkuekmuK96wsr3oOKtNbcPD1Y90SUAOl8CBDZ1+xbFey/wAsptju6Cyidrw0qcP2bXsI
zerW1gWcnGS6jn3xqBQooMugK/YApLX24H4v/WxrPMvsfXJgHQfT2lCXOnKIV6a14lbM55ocomTH
kHFvFOVV5sGW8yeasTgoKsqY6KmtEMqN8A0GE01xIf8s+mvJUJw7L4BFLQyGwgXc0EH51sAqLUFd
x2bE9raBaSCUXwOUxrRSjWAswbxyDHwzhnpA2aay8aPkEJ+ZPTgj2J2nbUdjoqnI+WycTzVAhUaM
X4uwbeSUmLOTU6efYzpuIthY9mx/1sg50aXTtzcEvI3FZ46+qXaTt8DQkYwUy1Om/yFhcGEjGx0Q
ImGBmKTaUCndydvH03udZS8QXj2y/8ZLOem+dGB2xaT3VLN2UG707qSAvRXB3xEAywBL3rbPejod
i5AxYwKcOQPLJjHiYxDPSxfoT0ONWV3G+B2XrcjpbuI9lHC2NH2nMWhwODZSDiynWksH1KnSUUWa
qe5z6P8VsttXLmqrvHqReFXphx5kMB6eZvwRaAZ7qzpojHe6aTdgFxz2Hbz0/DOgPpHGh7RbpKfY
l4fqmAUhLB1iTfAYoNVzGut7NCjsIpj0nnydiVnECt3eR0Z8xXEuj+8VkDs3bN58MeY46m2bbG33
ucUx0nTJp6um4SHRnCfDwMhwxuVV/tneLZ40QFBiPVr6pwDMSKwadCI9ieluCDO20N8g8b2ZsbFl
C27M8shMU1ViXfKjOiJHZ4yoYOlLE0s/e+VhghKN224y/w0Gvpqcq6zotSgn+BpQegD24vSuRRrK
EYvJTHdwYMxQ5bsMKgZ4S3ZAlE0c75e+3jE5CPCJHdFEjBcVpxS386ZFUOBwLHA8QJ7mvgYgs3F3
TbXpi2OzltkjQF2WXtpsfGNCv53pX7i2BH4C+NTqzKxRhi4VzjpxIBbyNho4XjOs+EK96J1Dxty0
hbg3VPMmzMN7Uk6rtmZ7tZjrzdNFUmPaQXiIouYYetnrIGyopSWM1u5UUpJFFEdjbW/NJN7G9QTN
wAV/jXyX2ihOTqnIN/a8mBzr0Pj63VQ6iBmijTUUT72LAUY0MbOHtAqL6dCGPtcrf40qv8OaqPIz
JpANFHW6oBFDFRhkDEDYqz0EsOXwZoKU8cD6EAVmeU37F3CkAdw4597PDIRQaEvwsqrxfuQH29yY
MT9HJ4stjyIfBkoN4bep1rjfLZDPAu4ujPhGXBHrjVRDBjdHl26aybpCUO0pJmEzQ1cCd0drJ/Ny
p4cBmSqC2mQ4KvQYhvlVG8egTyh+T3b/yYp/SMZ3SMmDh/ZAfmZEzrvzfNWpHCPsTT2LfpyMvOwk
R7jNWF6V7yFD6JxWXXudnHPdYxMOLbrIziMxMx729/npHtkPaf6LLfFHXc4sGWszQUifp+4/42mu
Fx387kF4E1UtGSmqv/aTc9QLoPQKtlump8c2h97hhQh5gin4pbgCt+YgA2R2Zsuf5/rVQlzinA0L
Y8PkVlroiXY2v09V18+uqTYkNs4w4JLuCO/6sQGC7uUv1qETHJUyrtY1fLpagDFq26Kjz/EIt/NA
u5abOiZcViJRqb+XH8icfqdbm1FORz0Jd13wHXiMWp71ZVCOG0xyL8J6F4cc5CAHnfbSa08aMxVo
PXK4VCTYN+MtLfNNJJm29HB5J/IcYbNEE1rmsjj0DeFRqiKsEYdGiwie2nvWK3dvJda+DdOvEPrZ
pK+0CH9VBh46z7uM6lMr6m2Lr6bMs3VhDI8oc8KSpEDoOnUPBtU2a0aH+3l8s5qvknFwlN69IEAm
Wm/pJNb1QuL1U7AJZq7KNEiZ8q0W/h7ptDF9ZVKaBwgTIWMBF5/FNKfTbVzIxpwIJSmCBoYT2XNd
ii0oeUqDN1DVOlzPBiPyBIn8kAM0DE+qp0RNVwFHfjfAO/SouNSZBZL1Al4ChLOZ6zNu/zJt3tU0
cCEaytlOnyzvQYzvdq7WPDTDMLZZHj8XXr9rbMxDUzAWigojXtyArzaMRiH+BYK2J3qCpgf16VEJ
NBRbvutcv3nSw5Hdb/lzEzSjHBemDLONlrkm1IG4gjX4bTAIst/c/tZxjFUK5gK6gohfe138mKg3
gQ3NgAaZZwQ1MxmOffA2O4doPCcc0bb1kUL21UXy5PKIe107sGST5NygjtGUfJg1bV1AskBSR7Ey
QqjVqTFzfIxs5ALoUMf2UFSTP8NqNafwseLWNyGja4xN+3LydUyCNYg0BQGiNpcLB39ENwZTbfFz
L2Ib//GLXZApbq5nqGDRJekumXcBacyDjOhhqCJ+or3XJDKJEay7f+pc13c5VpXQ3xxPQDB66zIY
ucw5ascFTf/kPgkoPLkStnpFFunOuPQOqRvRW0a3ygnmYnplVPQz0CbjxIe4tUH9EqNdMdGU8+vq
LlU9ShOHh9F7JBgjl9POKRFP6yB+kf2THb1YsIpHTG5HhGpZkF8VNKEqFXtNMozEvxZZgHIB0bY2
rFlkvxDS4RB3JpwkvL/Kn3FB34kflRtmHAvNx4bB07ILYBctAgVkDZ11McR9eaVZ8qhwxa/WKR9S
j4vtsto7Fu+EEKb9S2H+DjTBAcVQJtU+pDUvCwkgfmamoeR7i62V+ZrwrkUdHRYIPOSQNXCHboLt
UiZlMdGW9PiLzgHn7mLvJQQ48lKap4Z+xvxPiaR7+lMHYU2DO1O9B+aLAXFZeOwtWJBdfrMX9GXy
8+YvaPEsTbcRAnND3Dhd9DmAwxS+dw3CsJFepGU8b+CEXjcMsmC28jA159h3CouGd6f8DY1p3/T1
yTLTg7OI41iuIXyyatTW0az7ZXsz4YQsJe1YnoMsJx6UhQWONGO1XNXeOYJD3vKVuffCq30oy2Zj
wocQ9cf/ODqvntaRMAz/Ikvu5TaxY6cXUoAbCzjg3rt//T5eabU6R8tCSMYz8701AVlKgA6aoboX
phGvuMby+jGU4FGTc/WyLCiT7a8xmIHNbq+aiwi99ALrYkaIvGB9lrGolLyJSHk+HwNGt66/lQks
Ry/3knFSSNPquVWBw9UwwWXxT1RwGHMcKrjy2+nIZ8Vt12COx2U3Z4eqgWoYsPnQS18/5d6Ng20C
TzmQnzB9p+T5UFrG9xbyDTcqG7GTPzK7YVzOuOeoZONI8msmJtfMDTD7VQ3XZXQwbOTWa3s5cKzP
KrpBQRR9v47RW8br+UM17qx1ngNKKX8QKIE84eAmw0y+NjLxsAwO8bheTeGtnh51myFBhMmVngvY
N9bZmymrrqEeVWCAqvpqUsvDvcUjCwHBHXndCc0G35vgY2SfhB9hwJ2kHTn50EQdo8WoBZEC5KKy
t0OzGiXmYr+4Kla8biycbtcuL2wOauYbAbMaeH7JTtZrj6hBBqfhHKyDpZWPs7Fl465/lwUX9Yv9
3eb1CxNI6c8CIS0Am5YAEfqSN44oZgAog1l1YuDiXiIvWOgxlO1alvoUqZ4EaKeSqC6OD/zLInC3
ODDrFvMmMB3Z7D4RS2b/n7oopQsMGLC+eQP043S6uLX4PeuGRgyw0gDBeFTS+61d6uGu5Agx+YQV
QziYKCgh0HKQ6Gq4LrcJjZ2k4oZa0QGbQhuiWjUVrkCABVx0+inmYudKHfpLtyAvDmkD0quOMDxI
tk0+4vTKvqvopKMhj9w8Oi87jDp3+1JsV5zjiMEx4RWEtM3mv5SYXiNfihrw3JJob458sMIgMu26
EuLCao5ffg7BPfwo5qmwDMLQOerSW7DYGXMsJDGqYXyRSuLqzBbq9JrqYpcMmc1qnSZ9m0+zXUbI
3uJFn03YUg5c5x8yNpUAn9UYfi6nciz/xAW1Z6Uj8WpF5acgnKAhTIBJKYrY/ps7/466m4+uXCHg
PEDDW8K+yPx0Z2yOY84Ng5WHHLX5FTiwzeg3wREdBJHTRuiwKI1FgDwWzzL/1cnA4AZN1TVnOARe
Fn8XnF5QqL3kMmPHya8BbcLfk+LL57BqKazTEVDDVHFj1K9oOOj4yFnAFSdcAdMxVj2raC3ou8l4
9mihOAJXSAIb0npQTFdEWmXSh1DxTuanUo09IZ8vZlk4mGNxE4ZWvuXzMyfTbXrVa5QOrmehCamE
UQhUMNp1TE3FfJmjh7kcWwjdFlYMWzT/W8AJkKt/PBCzBnjEEvUf6HpoSyQxwU+773DY9f2fKQOu
CdizSHCDtw3k2PNn/Vuaj0ofI//BKGw9dQbTGA66onSpdSbN2i2HZidzzaCa10rUg7l44I1g3YhM
ReAXncCBZW0LQMJlqRkcBHVBm+4r1Nv9hB6pQCycJNytR5gOakq4FuEn4hdD/Zo2OxGpN3Yc3uNm
wo1N2BGu535TqS+/Jfa0GE+Bwzxgp1zlKGbRyIwY3Iyzy5BRtzCBW8WrGV5i8q2hCuNDE5gv4QIq
iNTe4mI+szz7z3GqeByX8GQ048vOIj8l0dxMkEcVW10plzuRrEkWt0kjUoNYPRzRNn8lMeJy09o1
zKHLw55iEGa2GJ/LxWjkWfKRi5aqO/oUHZcw3DVs5/y9SKcW0LwV8qPfXZCnsnXpxqGso4tKkTc5
Lprkf9fVy5ixIhbk8DIrpXy2ZcmdW8bO/3WxSBip6ChS6JJHK6zDW4RccEKgFwR16xSwJ6wqp7BI
yGDzqY7Vr8W7VBNzbmrkRgA368wXkbTXyK7LibHwRxZiju/I+JSKTxWAr9W8payLTw1r/Z631l9w
qwX/BezGkaUaq8V4lTJdC5KjBzu/V/eCCQiXUrnbHjuA03Ycd8JiSJMZ5YV4S9o404mVTIfS0vdc
D2yfJAMAgCxYOKp3kd8HtLCKyHAgfp2gqmXVMRIWyZNVHE7PJVsmBfAflKNEdEfXYQLnutFB99Zd
COPcHoJ+OpfpTbLiPa65N6PndiBVm1yM/or5q8CUJqJDHOZbZdBZRs1IgK1qcALBxl+fvHhE/ko4
KhQwgFnaSpTcliT1+FBJ7jvh58ns5fiJWlto76OGRdmtuewn+7T/CLtjM56N4q7CkXHFnIA1/dFB
aMqGPOkmsBVcH7cs3h65LC9aVu+UHPJjPXIMAEWUL137tPqPklCagMhjUrKTdRPZPBHDefwlT2NW
NsjUwsRWEEIT9fqBnjYiyDDapBgpgwPMwQCFQ+oqN27VTdQtfEOaYTN55aRsz8XXGIJebjNKpLhQ
E1YOIWqC+yLvcEpcChIIC4IXjGZLexULCuI8IK+4onuGbBoVwW0Ls9eQvR3gK2xCj4XtLHfEUFW3
BRceQTWot7iqb4a4Ji6ia0gcsGk3IIqky9YoXdP+gHAV+8NDzzY6AaI9xyiffyb+GToaFOQBAT/V
ZODqix9BowazjVaKOZ907YDep4BLBcQvPuJK2zVCuFVF2o3AzyozhrjhBpEobgJ3L6YJ+ghyW1tb
pwxIg5vh5lZhRl+2H91vPDUmoYYoBaUk+zg++dyN+NaoIpA0Ftzt0DucuYugDhGx2cvamhaEMWaK
q/YpY5RV/LPqmzX9WPSrBQDAlfKeU2ZsgYOpt0VI/w6XidwO6aPM9fu3ZvmyMRe/lvgt6VSMasbK
gBgME2uFTJcxQyC5QKdQq88Zq+hGU23/VExeV0nQrTmFZl6CfFjEXLpwVuxfyzZWLgS1366bnoJD
i6oonMa8AJ3C24p7lkUJAN7rEH5Q5SaqAXuYIycDpiEmRusiEfxmEP7LmRX1F/wCrw5e1VxNbEMr
6TEx0qyGf3TAePhbSKsd9VtLOvHg6OToEqf9lm6nHcYM/0hRV3FPS7zBKRQBmMpAbTgrkfeD/J8h
tzFi7JSY7Rw5YUC/SRVIQLGZM7D7pp3sDPoECYivdFdFZAuZPscqYTPiWRcp0TTfgBdXZbfP65yi
Ve0tqprdMsbLUno6I3u3ZzwcJTpRCn/RnnTH6NSO1IKcJsS8CuHH46K/Cexk6PYxu3DA/koEFi8n
OCyKiAUK8rVDmuG/bV6JSoBVPNNXjTXO31QBFr2w3fjINFnviPSH7M3XNrE5uLWIxC/2bWAoCGr4
/h79FSxOSQwPQrC+at7ZS/LwZ/wYq/crV5Qe9aEGIqUyaVaytOsApRWTZO9p8ah3mwrsrj4thAAz
oUIIKnpWPtkFsC+1whtamUIinnnVP4jsVE02Yuul8Rylpw9gZMKU5vCtf9r4zeRouoVJQJ9BUN9Q
PxLl22iHjcr+FXTgQWpiN6aLUiRonRDTGpVdEU4MO2m2lT4dyZ5oOcFLU1tjjqV47WUq+r5sT7FG
f3QMWvFU6FMJ/fJU0n2Gu4Qo+kUsOdaoK3YtQpLeIOkCUF9mp5Xr5CJo5yZirtWRYmkq+nCw2NlG
mTDx0CjxC+VAxOLDZV7qKpU1mlM3ZNnqo7LXOlQOieWq6k38kSw8bCNdG0Ps5FyoeCA44gMW78Au
JYLbNJyTqI1IXwUB7FIQnkfO+6izUSG3FBEYGExJuJTDxS++C5ojy9cQWNylBxhdEZqWvjXz3iLD
Mx52MmowgbGgpB1X2CXCTiPpn50OOyTXWRSMZNj5bzJ4m9IMTIVfFpFrE3QA8T1N/cGeY4TvEzlZ
HSwaBzvwVYeWMtb9dYGe0uShjhaX7DwTavY2gSoa+m/gMy5gHi7YRcz8rwEA4/2sy3j9maCorGIM
LZyAYtZB72D/PC4AH+B0QHs6MhsKNyL5NTGqKSIBHEhfgzwCMfo1g0so6dwdOEWZNa24g61Ccek/
QpUqnvifMIwrmSyInOaGgFNF1tNbhA87bN1KW7K3oLXEgNoQFW0O6cNo42YdYmUzv3Mf4xZeM7rh
Tltu5/wpzz4Ny1UM1BA861b8pYLxj8DLYXNsdOwwxUuXdpbyZLPfABrinGrI46AYCcB8hmWQxc/0
Lm0CY18nh3FSadWbNgRIWAUXRVM9cexEf9qA+PgXp8RMCah+js1dq7skb7c4vNIfGI1S+wqqTfnW
6244/YX0mgcHU8fJdcpS0gr5Pd4oxyuu4kOjQosQpgeyLmQ5mi28KGcajsRqIJPjUkeCkyR/5+oD
u7yauAb8DQM36zRZ/j/Q33wDglPiPsghfhFxcDnyuKE15ALBrKAUDvC5cV1fc3nJp39A78z7fHuk
5IrGUMRNEokJ5Mgme9TflnHncZssViGjWD6/Fje5EsQHckm+JWFeOGDi7gxkYAk38YEnrKPgk+QM
GbnwBzYIxoV9qzToeHVPtlAX0sS0REivdG5DUfQK0blTjiMgYXajhkuNVxPsLTkxfwB0o28I27Aw
kUYIyCGHDGMLADoT9+vbcfWA6WgTVyuwctrReXrV1S/QsDbcWPpFh8f7OxPfwuYSZ6e+/Sz7bfAW
QmK9iS+GUPmVfsLHki//4G+MY+SmQM/+cVZpXNrKdQY+twTIrAbGe0IIcHfNa8n64i2SnjMvbsF4
lJ4MoqG6JBa3V1k9dBo5mSaXriBDiIt8Tu0BzAxvyJy4dTLpGPPBRDrNS0YFusZM0uDWKBuS+PV6
k/aYAcUFkczNa80n0rjWyuoGrk4E0imE3vwR3dFkp5n4u8wncEzW100wOwsKV5IkULIfT/ERhyf2
g9Kc7FbFj/pVMoTMwxNjm0mE6Iwuzl9KUDrOcj1f9YvRxHhki0ss0B0h8lISun3CPCuDbWGjB3BG
I8F33It6kxFoTOBbuEoo5wpskACXfB4IMCLXQePbBeEPLUQzkRZt5nuVzVoIEaCVJqrazDvltepp
9XAawvyogkLhkLIY3dHsTsn0MQ9YhNl7qrHycpZ5bfwIOs7FiEIHYqmDn8HsXS4bCbQsSvExKjZD
5hZsXIhI1ikIBVvmq+C7RbPvDN2AD35lKtua3qdUYDz6GXFGoT0yl3lH/65wARQgeTVCMYT+caHx
ezzz4hUBXFTmU1729o4JVF9lgK+z6kOz7uQYwJMTtEoosh1/Oigj461lAg3ZbHL9oRv9Rk7IHiQo
zEZVkVvI+zjwW0QNZvFSczL9CsfnzVquVwF8aokzSUouFjd9iaSr2Q+RQekEUcFZ489GuZbCMC07
M/pa5NlkrWk0Xmb6hwyhUlX9b1P0NuGUuFR1tKyo/SdiGzsZh04e3jtYuKTad/22kH8jS34ZGlg8
3j2fkoYafdlQXyR/2/Eojg3HV9wzT81hcjMsqlatz+VWIcnGLzatdg7sfpAJOuK+2h1amZbhwC2b
DXAmxGo8krBoi0g/c8f4Cwn5ZFWNNtQMuDPMIKEn65NQ/ALhGZgNGdrYUrY+WNJSsUhanMndfPV/
F4bDL0+aYkIibkA/KkNEgMUxadk9icDKyI3RHkmkXqKGZ6yJiNif672uze95xwNPiXTfzdiC9ro+
YOlnsB+vKpj0nJH7p/nnLJBgi+e3BWEKqndLIcBU3ZAA2f6Vxj5Q/gSoEaFSDzXuXwxYpef+NJuR
V0c814ZkAAIiJUSEe4UwriT/tDDjGTizhefci8z7n+QZLHAZa8VqNxz2mEZL9aUzAqoPKzqO81mf
NhCDWvXmi8eADOl0n0ACS/41wvSNuQrcJkVO30rUfYTBZxEX1+oRpNlOr9mNCC9cjN1mOb0iPXUz
uPdmOSKi1A259AZc6yApES6si+wc9w/TeHSbgLoDwiiLQ8Q8DAzWIFeN5xW5asyYUDJi9xGwsPyP
QIuvw7MbPsp+30cfU4G1R1uXAtwbfj+jptRNwAQNi4DdJjqklunqWn8GESHw1dL2RXKYelecDDe1
XjFAWV6TsdgTnoacBB9pwTN3zzUMhu9cKCVohzzDtCXj6asOOorcFb2RIfry2bAuelRx4VKOXZqQ
ZD1SClfgafId1Q9rAOvBG1nPFU92XJZbtTCP/XArFRfubZ+qaJvlj+QukAfkU4aZkS1I6ubQ+7th
wPYerXkjibjniIziQzRpJ4HquYHuoy4lN5Pd1xRUoMICMEzddVSpVSbVZrnwJuZOZuUcVQexOvQW
tyXi2eQArw9XufC9WJJAKghGePbcp2K5+JgtV0tuIY/HTMp3eg51RzNu02cKVqgpjxxhZNtea5k0
YBgf4tPVk/VGHxPxCjnKYNK8Gec/CJ6vEEuvhm9mZB8lx7xC5OH/KtvoNcfOSN072mAU5X/+w7ij
EOMfk2PoF70VNlh4JADzR/lZH7Vh1RHBzbTy0X80r+Yl3/RPalMQkYjf8UOhXHWFjFv44Zp+gpd7
4fsgOo5Z9GzybOLmz9ZL6xQ+DmxNq+oT//dQsTbbyTaIMpCTnwYXSIPIKUS+CKMc5hoxXYiZwuKt
QuqETXNlGPdoKFYDYpn4LEOxtxDhLVBT30LyE1woGyeCx4T8zN1SVYaVilE7ZwSMux0WqhgbiHVq
K4AI9TjEXFUF8i+GHzMzbpKMG5GB/FHzJSNN5F4n3GcdmT6CtyysCMQlmEzw2PdRoUW1O/aepG/R
xBE9ZeM7kLUdBidW7Ny6AoU6nOy+DbvGV8eseJOCZ/7r2Y93iIMU6TfKad17V8VrHx/4miTedsaa
Kw2zS0mQBiKjdDe37wzFjTlgfYog9OpjS/mN+m4lv1EAzjP3r4Fk84SVNKT/UpSheVtfI/Q1gnAt
VSxWcAanQJA3eZg6E+L8SCtdawlTIX4xkqHBqtcApKUo2kViVhik5JyXFK23aJC4Ig1Tfqn15lRw
/nZVYxO3hACtiXUv9+k9u0HSFUJJPMd++QFjlx+GXzHd+N15oQeRyVXJfm4YA7m9QeDQ0c1AH7DV
UYtV28uaSdfRC09EgMSesGEb2x2MKiQGnzgZsmD9FjMS2DRVtrT9mvyCjoQ3I4S4XtcfHXgB5B7R
v+GqIYhXRGgXGP6qKrWtEpMUXAn47C4T3iN5vzz2jSbDLmAJBG2pTZWhZmC5ONIjeSN1u9v1lrbu
s58xzT1JQqnXgzMu/j39dgmAPsqid/IG2spiK4kjDSsCAeMdoyttrIs6TOSwF2O0osqmESRoXnqJ
lQcXA3YWoT6Mo8NNPCALpaFlh4BNyITcQv1CBiowTfxp8ugKxTMqyc0l5bLaDNQEP3wCve64Lm2L
zurqgNzNam7mjCCapCWpT2zDv6cBGXz6T6FRZbHohHBPS1/8yIQiVDNDdEHgaCt+WGQ/BR29M0RK
pPVPljzzsHSxa90bzPQzWyfgGXeWdQyiKBv0k/wFTB9JsJcZ89Z+5js18YqD2+WkqRAqlYDCxEmx
rRD8xqnBVrw15N+Qehat9GbpEGRbzVSOGj+F7wxfBX+WjmBKKhPpJ8Jmp8is9UiWbUcmdItMdGTB
VNRvLzKmnpK1OD5MzVYoT7pVLBFFmwRxRMn1wGgjW46yjRLTk668t+3kjp9q3F1aLb1INdRSWHq9
n7rmhJ6xPGCI9AIQFzU7TaDCU/1Y8mfoAxAhUkk5G/GhqgyKkSUcQ8qTcaqalv9SremS0D/c4aqX
+wUr2Gj5JxmViwo5T3jh5W8emV+GAixE0Xs+rAL6QOnH9rIa0cSnRtMcrWgEY2Eb0kKFrDAiVvK3
MQCNMqiqoa7WYoBP1e+Ux8hq1S0BkUX9MAYkH9I64l6Cfq0tdEcV31X0pkqTHalvbaHPBilwQxDA
qbbbcZH0kYuZ9yesFNepAqPI05uBz0GRT0rcHdTKgmYlraypj2qW3KbaOmQ8D6nFXNY5KhZIPB7n
gqSwfKG2su+wSHfRkh2hbMJ+WksmEi32KEuZrtVEYcogu6UUH5VuDy6kPua62RBdKckPREUw261L
xNKqFHglqJOLTt+Uan+po9MsyE4gP8gRkC2IrBWpoNP46T9Tems10dPnq6QiYKhOpjSfQpETDXpz
Mj7Esd0NU7UbaQ+P5PqkSM1bEXoRSvq44Lwq8EEgBxlf3Xi1cPIEQ7NWeziwxEm1wY0mY5My2WdL
1fGmQzCakh/FN8Q8mcK0FI5REhF30kU6cDAnNJ0zFJanDipBbpS5u3LjENKsQhFy8POFmXbPcVnl
ZGXztQiaYSZXWTc4YmwRykIiAk1UyiNEGjYShIla2xb78rDsGzy9ZFvhdvzu6d0y/oEAFvqpQ89l
sG9Y1OqRmJjf5ekDAe9IAccI3iET1zFjfUMHTUTAltBR7QYSJsU7RHmWbaJqRLIPBoBPmi0ZZQ45
FWj08kuTbrAzQeSKFAAgfka+9IH2zcIkiggdJRaZft9onhD9grnFX+Z7m+7YUFskcAZKDZskeHU7
sh4Z/NCLAfuSCYG/kEu14CkUDLIvxC5eK9R8M6o99haaN/oTh0Baes2149EKkcF4YbtX8LMQ5Dsd
sHAiTJQ49aikUjYxmyzP/Ww3Kjr9ox5dBIx72o5hCmGoeI7K6zSe1PAi08nEGVHyqXvquBvkPfLz
JHXZQKLOHlRbkRwJcdUfUWQw8fQAEk3Ze6rhNBJ7M3F+a2W6QTBL2qoAbhYulroJcekbjoJqavAs
zGuUFyV2/8YtO/8AOSFL7FtDJo6OZEZDgzyDAFnKndP18IPHsZoZuGgWRTQj7en7iFBPbtkfAODy
E5Fr8F/ZprkvM7Yrwd8J3kyTH4UJTJjaru5/9fm9xWBlUiApuD5xRzjcuBE6EUwfnibysFleuFvt
/CD9i77IA2M6zKhhTP91hYPRILc+azZpFT3ATrWcwgCJ2oY8+mC9lLr2+0D2BnWXGSeQqX6p8l7B
FW/zBQVGnWsZO8TDCZda0+ZnWHfDJu97M+OqXcuSlwT3RD42yi4BWa+fuMzi4ATNBSLmp1ty1Adw
s7kDrXlTSc4D8JhZZYTiclV/Y5YA94MVkGEmx9krfgqOXnCiE/kS+pt514d7MJCIeGGn5hqi/urc
vEaoa6KvqYGfXcs48jvN5i4mmJGHvsD8vVdBgMwNt3+5dcGRymkVHCTJJTgGbIFxL1gE1Dhe1oOw
waLJ8i77DRJC2DuuoAbxCv3WaPYyHV8TgAwo8Z5mwoS4wxLpOzu2F/1WJDBm63B8Bki1xMjylG+a
xOniZq8lGb+TvLr1GtOeaOoxbZSYZObGXOBDB+dw/v+fxfbQp5vW3OZkeUAlOgOEsMBWgevRhrNM
EekyBED7cKLm+H3IFHIL8UyUbNsgJ1v1lSfjrHlSKA07KnEHPqIMySSvoR2KLHnMbUinAsjMhm2V
lC2c6xsFQtq4RRTVNx6JHPO8Waw+hBWfUB5koBjdrusOIspE3XwP2eWSrRC4Sf+dT/tMQdHiYtmB
GbZeM4jXNdrrdKli+Rs3tLa6rQLTQKYJFyiUMZBy65zaE0CI6WSMVGsDNHE0OlGx5Tddmk79nfBO
4a1yz6iRlfGx2iFQJ8lppY2wlvcfqFSr0IlfdO3SDJTKr0V6EMjFoNPAWLM0VUwnbwoYreW12OsJ
CkiJwMJxvFb4eDGGSYwWRJhS+W3wrX+QwyXX1l8S0MBIAWoYvTogJwyB2LxXUk1c9ZpUJDSALPUB
6ANU7IKfdC4JGFoFvzf1A+Yt/JreJWImu1vQeknPznUwlWfSAoASEuRWutMera14Y/qylPUoQ9xg
a5OvTF8KlQG6XTVHuT5K89mSryTwmiGGcFtjxYi2DCHO1qDacWITWFPzIWoOOsVF2yEfIvje2CGS
gHqKpN2NxG0B8KV207/wrAUKPiVnuLCec42z0u55S9mk6WE2HDj1tXUbcNAD+4CyrM7cfUvGMFIc
cC/P6+6LjUL6RkGU/KYUScZ3Qu+R3P0Smjwpq3rig15+OjQCoY0txCUyScOlTJwnt9sQY9S8k8tX
YYJTyAPBE7sOvxfeBTCv8zQqBITbbKCkPV6Uyc6KDbXeZDHL8p6DAEUUqgnwD2xzEekLzZrtkMdu
it0InJYVdWUeBIpmS6d+JRg9MkCQgYSzjeUw/pB/QcxV/cLZoiDtF4C/ttA60REAi5CFeUu4f0D9
W7HV5U25aOsc/qAjtWa+ZhDF2UOUFmAkuHEEULuWZGc6ssxLjYAh2/yXsRq+5EULsyobt/jkHjb0
DB6bxUpG3Q90N8cFgfU8u9sIxxlLDV+/RIAW3AH82SbEsPwj8hbjj1kFn5bDQeYxZdKzzBPiNbBm
YKWyg3oBzZ0grlLsBx4m92NMeDsXzfEYGMRFtOSnHcuUa7kwoQTE0igTF8N/AqgC5jMoA+8JZg/e
M1G15+g2yv9a/UsbYfl5AEkTMBt5WwzIHZpvzfIJ+wm8GBFlJXX7Vr9n2F9Hej26B8L6GmLnlf50
D7goCJalwFJplz91pInh5bxy5eWXJe2E95lz1iAa4sJTg1CSWQ3kkodsfHEjoHVQ/6duh4t4Ru/5
z3C4qvav6NHuAWAwraMT51bLbosIOpfJtdzgqkUSl79NDz4WlETxP/Gpfln75FO46dvpI32bTnwe
IJxSgDNwjZaH8Zr8RfL1mSQXS/eFGZEvMf9EfYWoZPSXWTNdqLxDhWJFXceUu8D47TjQ2SHHwLUa
h06EnLexW3/G6JWQ4y5whUrKFfZMa8XT0j07atV9+l6ztfAuA5KvNE4L6Rpq/4w3juw7vA92jM/s
s7vKz/SuX8cfBF64AP1rSI0lx4RBpy49iZ55w5ijcnl6RwOKCbJfMa6RJXxGYOCGu8pTjwEzAunk
5roy1xpJ0v/n9nPUE5k1mTYxRfSZsXNAVkW2j4XqRsM3RDh//0fJeQOLxuSC5Znia2xmdoSQXHJr
YUekA1EkORaz7kAUOYkVOZff1onJss02vGMosdQv3rNu5M6xYgyfRA/6AIkghIr6RUMJER9JAJJf
rslfOqvXrFrjtiok1yRalBvrj0F2QbMJuKHWKO9X4CDqlbS3+R12JHpm+5RyQWsn/QHiSH/tTV66
8B7GD++21QApAFV60jtkOWdozasxbMFaNiuuvPld4eLK6a6vyjs4OFFDw3ORJHMG2UQW4nvQODH5
0MEH+xXI7V39Yz8GWu3Y6diGnkoKq7qmWNhERelUoscGOCzrgD9aPxV0NmefsuuMfULetGkb71F4
1OUd8RQJFdJcxmYHiK176tU6vnPSE71h0ldVE7C+GreSDAOD+h7wHp0gKplDFxKmYMcXlhTwK3w5
CFgH9sJS5BX+xXer4+xArsFu7PDNiU7ilyUT0vz/38WJ87m8433P0NpzyWMIhMQCHly+IGc1NzYf
HnDIcutE1kTii75B3INGk1eCpKIgyYq752U8EN9/rh3KFv58e3oUQA6oWWmorp/pcsl0emjk81Lr
wLw6L8eXTrHVtg7hC8m9XSXIJ7n1on368gkGJhVd3/NGs2hQ43QWQmxHfJKp3X3VdwOQn8rE0En/
tQea41kG73nr6bzJAE1UgOCdSkgM3E+wZBHzDEcgcxYoz4bIepQPS2AS6V39mrWo8+EvLME6VOgT
sGEqNVBC01k8YcGqeVDGXXF5cZrRU4Pj+M4nXtBj/Zy+jPfsK5RR+NjCT2pt5/9/D9YHAoXuGf7L
/m+54MVFs8PzzgvJbuJT+EmgeLK1+cdPJXbDXlpj0Y7ya3xh2EU8P500D281AvzmtIggvvit2TVQ
ObuFq916KOvT2DjFvOUbi3MHK8HyeMztFgu8336GgBNkNnoqlWvzjlQH4nHiZJNEnlVs1QAng2su
3U8upxXDEgZOXwaptxUuBYnHY1yluzx0Cf4SCI6j5tCAK9gq6bEIkPDusec3R4Gi85bUWdfqLr12
zBInuHIWIudLSu6Euyok/32jDBsdeyr5IagvikOsbsNiO/XHMj6r+U1kM6zfmuFeJ3d5uBPTwknL
T6pQci3huGgnOrKN9qJ5IIGjSC64MTAGaLwERC7moaerVz+q2GH9EcXnMSA8ZPzo+nPRn63+ounH
bqRTYz19kl1eKEej3bb0MOdkvyCXu4rZzqCd0ri16WGqTkN0bKUTk0sP5Grs6sITSAwlYqPaN61r
Sk9R2LCnIIycCZ4PunvNXJoIt4LLK/Epw5C6Fvbs/Jb1vEs8hTwx03TTH9lglyJj/ry22LGBaBsC
VvBS6rzKYhtm3ykSPS6IBkbdYF+Vqx7LTcljD+dLv7VGIaKyncJNGUG6wg+NKHWakPxPKVhP5S4a
/srykHP5qtMfqx7XneYBEyFl2ITU4szD1k+PRsxi59KOW5AUmmKTjvdeO4ncZ8Ztk6zBL3zm34HW
G0gtOhHJDCYaRdEPQnQpuksm0dpG7tD0nfdHmHGj2JSh1zCnTi4QLg6bkGoQcn2MFuRhg67E+Ipo
eSd0m/YOnSwNtOmI9N0gJQ0JElNYy/FHPH6YwlrYIv23EL82b4N1qAkp2CnFRqychJCs9Bmh+20w
uK2Sn47cltjtJDwpdkjXD1VfVLxAj1ZuHHpStutPTQOZTSDpWSgeyXhoo33UbWZ43+kiimu+kEBJ
9IGVsJ78uwnCo6/Z72sXFaECWUGjKkcie8Rnnzw14bfnZlMbBy4AXPxFbiZUwU/I4tDDUVI22NFf
bRAAckx0kf+cY9RbxklkDOAZSfKa3GQ+j4ZnqbdmxKH3E3QwQ93vU0DqI6DOSWWCGkvCMFlrq1Dc
9dG/AFE4+iRAfgK/x/Fei+9ZgsyNGIVtE35UaKba4WRhg2cwChTXCL9C5RC031X5z4c2zJWnpDyn
9jDR4J4S4ExkMKcyL/85XoFqCJDm7JCIk9tF7Y3t1u9RVa3HwCMGEkmSbqyT8iLKO/JbUiIH73iY
sHs2ZFN/kMrbs5JxFG4Dcas1LB1wFoeTpex2UbUPMbgCW9Z0HlVI07L6FIi4PVFLmA7oizXtUwsj
qicjZQoVpOMEVGxMUrPxq2TXuHYsPAWDw0AY4oeUk9MwHDUyvjtKQigsOFTCqTJf6rRTWWpmctKE
exWh7/3kgVfMqyx4uco3uxvYPJu3SHqvG/RIaLHHXQyLtDA1KqGdKp9q5aNHpcEW/kTej9mxSk6M
8U3ME8/zvTgGwVRCp1H/tf7Lms5t7C1Br8opYnZBNKw4ur/Bi4qjErAJ2sfi1g4iRkFQBjLk1LP3
qaX3RQeA/aGhWYVohLNlENiU7sXUNSxkbhfuuGBd2t4PCZrBULtq30IWAvfo7ikCmDESaSBdO5Nh
/jsnkCNnOiACdsVZUow2nwoyCBgw0l19yDt7DbMWnPUf4XrR8eY/i72krKY3Ib20DPbTokgRG9uU
Tl1xrIwdH9fIAIcWa76k7QD3hbkYb5v5VZPMLGz1I0HascDMefB1yL6R3C7YZS/FwDRhoPJIMEhg
+GpGEzo1mAw6L8zPvnnamzXDto0eoeqhVerA0+UHMppK3erxvSJrjdRJQ9jAzfQ/kMuQ7bEerLtu
Pww0em1jsE2qrIrtzJGj2VlPRuaKJJui39c9RDiSaZiGdfAgBmdi2iYn/D+Szmu3VTSKwk+EBJh6
a5p7r7lBceLQjCmmP/18nJFGoyk5iUPZ/95rrzLKt5fGKScOMVmKhICH28Q8Bcivu19TmPFSvcPj
K3pq7VOaHM1op3XsnY+GeKjx9ZA/pPLsBlZgeEMMHao+9tlf+WQh6xR0C9l3DBW13Wj9KtxHmS0Y
W8acWqXTfSTRXgWiITUzdgUVKxwIJhiqLT5ocUi6lHlcTuis+Jyjz7n4w6fNEgc/z0ZRPNYw0z7g
8V10w2/K7YAmpYQzhdr5gYOXu368CWOWkcC1jKN40AG84Yz6Jgk0hPZDX0EZ8z2VIMD6WA4UFWxx
0UnRxbFxfwcXMCJTwI0vX4rttmDW/JRcfuMalLuocmFLZqMCzRujFgHoFY9DgmBr3CNLzVKqTSsu
YtWZYJ4UEMpwTiRP5+ljU0nIeMIR+znqiQMLJxvVuRk+rKx4aal71PKRk/enmILRz0v4s/KK6zIq
cpk/7ApHASRqw3ZQ4GpM/iL5roZL/eOlzXeUzBDh7Slwcony2/HBmssektznqPKkv9G5u2k6NqZ0
WjmXNbSQp74JsxlAM+jgZj7z+gtGsOYQwFMENVEnc6FbqxGeSNkNkUlWbCPpitUbet9pXPV4wyIM
Ec5BunqFJz13RWFZlEuZXbaJjGGY0CVYmX5SJrMXu0Kjxy53BROddTf77QDd7GTVBDs/cF/JWURt
GS7zhtFh3uurKFuJb0sql7RAtbbrhpWUz4QxZXa/LT4X/3U144NJozKJv4Nw/xJXKswx2rDvUn+G
cEHz1yphnadD4nPU2BFlK9s2hHBDOwLlMHkrHcBVLn5Xo/daCp0HWWA82lAQ4+k43nFAe9LrxtPd
cPmOfZRDGHV6kxPVobqUKGJVJ6pmeAG0jKEq8EIse2n03eR/+mseR/gQizeT/Z0+3Nhjw/GAgSGT
NTdxe32RvVYI86S31/i4FzuEOUHMNFW6Sq45Tq3nCIfiAWd4oIh6E3IFy/LLrMFVWayTsKzsmoon
4dqRUB3NAgzprBZaE34S0+qBsyO7BPJRnz37mQoEdlibqVf3bjo6wUxhJ5qEyEPhb/6QZmG6dRaE
W2Me1eIZRvuB3Khu/qbdeSHac0v6AIM+W4M8b6doZaiw2I0YXjIfYKBSrZkciCzs7ddkFuM60DmT
ya0cDljGss0lAAwaSIDD4oJ3Ldi/H7p5rILbCw8aY6bBbU1/iuEXwVTISRqGTs025o1lDW3BJPrV
GDje5zj4iyg6Lx8fyhfYB3bGAjq43huS6buwuh7aJ9gFEwlsKKRAK9zx4pzOC0aZ9VmqAIAfxFUz
JkG+hZnhEmJPWAbiX17RK1gE4cq4mwgj0wK6J7PhT4JqW3KG57vlWJnyCIBQUpEaQHkgL/+96tla
UElBKmSSfBBFwGSDsYRhM2DlWgdAes0ABkdohsIDpMZGmSfQEO2id5XSwYHVt1S0lWm8AxSSJnM2
LKA1ytuDeyDC3ittmXUM9APWEcKux2ckOVBnPMGwNfkAX6dXzpPkp+JiaagF4hDpw65ES01GTOKl
FbziH5okyg2ZqJAMMYClKOuvWfBaqdUBERbBrXK+QP6iEVTM/lPBkNvRBtpCIkpw10UXhDe/nadr
wqyALQWRrI1VmXq6tiTYpkrm+EQI0Pgg6Sm2LvxJxRevFf8T30bYayDaP7g+C7LHYAFgzrk30qwh
TMPJpi6SyjxeWiz+h84bPdSJ3Q0t4GxuMIGM3BAy12D3xTykOwFCJX6mRyirMhQxW2E3xO4MAaRu
+d9ANNxaTLiBOSLst/g26AQVa8JVxPsIftjtc1U2xayyqxXvgKMvQdfuJXzU8lo/YNKYSIzYM22x
iM6Wn6v+BsN2NUS6mR03jqy7+q/2pc7R4UlvKxtPItaQtkFNnkJ+IrQym8yaZtYb7gsiL78qIwv7
G54cPNlGC8/x9y9kK6mnEIrSey8TkmTBpYql9aC6nFeqQjWcQSzTJLu8xDMUD8g0PuxnSMF+8lPh
3JoVYVIo9Mj/xCVsitcRqi2IE4sBTzvVqesFkqWep1rf8UWYYajQKFWPkN9wdASwdIb5bcjL+sWQ
YsCOgeOhOFgsYIGCPytIRwO7/ULwK2an7OPIgeVFDx0EIjhEQJUGCPWN1ehAkIxr1XEEB7zRbRzo
2MTnI4417IKjv0yOw45JwNBwj7Qj3HhO5Zr48LXE1nJXrRtU3jYCwQ9+zC88P6DbjFeqJJ8Sll5O
uqQlAchrbvpDxCNs3yCxlFmAezSettPh+Omt5E89VZhbTCzzB4oVIFt1SjcviD8AhoAsoaP9AQ3N
eLSTOy/KV7v8OOKmXZgvWNRW8IC5NQG/7qbKFR3LAJ4GGGSrgdt89QaVgChjSJnNmce53MAggRNA
FQidkmu90pbZLj0xHMFbB3Ez8Dsc70Cww4FR+Qm5DPCkzxEWOXA9z3WLo/U0nnFrhpdHKQ1n6iXu
pnCRS+4x0vWJhbbvDKsY1iC/MaUEUkv96IRp++Bnr6rLQAPgpttPNX5qPbarr+Q2rLluPE9Ry9YU
vyZePuYfWAfS89VhtuVUFclHUF2rv6FCS3bsIZuQIkdYke7wkycgpwjLyHOBmsUWEILM7S24w7Z4
2bLitpJHN0NKlg4rFCWYaVV0dxpGRs5AlbXBrBK2Be8RmlV5G0OrZykT2kBewF8gUeBRUmjDvlZa
iE9W8B2N/q50euSaqEdcHeIYtHKstWzslRJYz3phz2NBYYagFNyyI42tzuMeuQxcJgvY0p3wwKqu
TkwUbgWwgZj7oXg5E+zjSAKH2Af6nCMhm2p7TBw+jJpT3iBe2fAMRrSFXh5CWkbOGzvFVd4bBKd8
g3CBIYEZI/AeKgu0triQ5ttOtclMOHFK6jEsYpcKVPdOaXpNsmpu7xvwgHamk4/+8D/fyzQZlDsc
FnAFoQpnYOHjipl/4DMwNMdEs7BhGu9v81VrXrUX4ct8bIkbRP9OGi6AADPJ8b3HQi4BkcaM2cFS
lepJEnCAiOYGl9a8FNvPqd6GC64Uso5yj+EuZIRm06yHUa86bQ7Jb8G0h4SL2wp5YD6QbUoVemJB
GQZzoUXj6cWvTY9o4feDsxRxH2jW2flAjmfVc6O5TVFdKrOEZbQDMS0TSUxxqGFUHilxEihpRN4h
N0K5E7tqjMUkntcBLQ67bphAsUP9NCtQBMLGsU9BtmtHLXIDFjw8bTMNNf2T1wyW8L9ShliWWhV9
xpKERzkPC1BgeWqfSG2R7XRTwrVC0Q4a22DryH4VuRq3mKi6exEBFznRBMt6T+zsjkiyxq74yJgL
kQZLNiZ0GvpVPMl+o2sZexPapqmGjvKvmo+JmCNJEzCb8T77o55jiocYFniVcjgZ9wZ8GI4WVQK7
hEZLVggnTs/E/p2NweDku310O6wtvAfVyhK/cO1mKpDXk8qOrn5pwSCBUBchkpir9d5o2T35gZXh
HUAlInK60WeZfAfGFbFdTmZ99hx/cM3qilmYUQ0LTspnvuYu4yYzyEufqKABDw9Wte4HOAYSUwST
ps+h6YbnyqdKDexKzdTqzEcpHv1kh3ZB27HHA6lt6QgIbQR+4hYw6bBY5HeBKYJIdT9ZMS/z4la/
+e/I+1OdtrON74q7DIyH1wrU5r10YnEZtOfa3/Ca9+wKaNM47DbQfH/ebOEeeOSTydotuW8QOMj4
TrYf9lQhD99KUzewUFCvoWtkg8WmTcWhhwtHu2g4IYAXa5fwyNcPKimZc0x7iXkffzx+dTijIYdZ
jptIbfxIJaOLMitkd6QoBys4Ai3H7NrfYXoQ71TDzTNMpW0NoiV0dZi0YHcKcmk7geSNmwQWmqem
uErNJUz2JQ4lEJQpyHcY4EGNv6GtKl4hMQy7eA6pOO3s4YYEjVPARqZ1QUOBgFtFYrLLwX0Lx7in
+UH/XIt+Py7oTDLPsC8AnXNNckGSXfjay+8Da/XmPS90h9i2DG8+jAVVDDXwLgMZsRI4xnt/VdxE
XgXYSNf4aDB2GeM1js4ZhwlWO5bPfXtktI6s8UReFuw5phrylx8ZvtG04AEDFN+/t4f8GicWl/u1
a9z2m+vXUGh4qRiqhZFXiLWegA/OX3wJL/4KHJ/HCN/cTFmKNGIadFazPOrqV6Xv63wKWgPRXoTd
q5IkBF/1nquz2tilk6WsbA5Ja8HmYSFcksoAPy+D7u6P2KktknCHAiZY+zjkS7PBRNlxzEif+ZKS
EY0ffDJ6IQbDiu6Ss6+r6HCXGogghWyYGZiE1jMZG37iKCHpoauVVpq5i+RFX58LFV+ao4rYuMm/
pPepNNcySIsRMfjNYNKOzP1xDcXOIox21ftMGZIntwYLBagY5K8BgflLTZj/U6pPQEenercyPxbn
Avxg6ZdE3bLYGxc0qqzWIZEbxRr8iciOzO6xJcA6AzVoOC0NlFroXr86hvD08xX7tYUM6bUpja8M
G+xnFP9q2o5Y7CoHJc7gIRBbD/sOdgbD78grehU0fLuWKSG9c5n/EdY9odrIym7QFnVD3LfVkcIj
YMRo5TEkt1kVrFuQcCP5Mjlx3sK18Tew/gpyDkL8GB2/9tgw0hgxX9WeD02uNc4NMVKgH57Qbz/G
o2FPq+Pw9dRxGTA8hpyoYQrAJ2uZCk8VzV7be1I2g/VjJJcXAnh8yklQ1yz/koh0vuiLpkXLxn/b
4KSrfSFMG4CFTOwBcWwzTTeFFJwfXu910s/w81cNbCKuGbZtsIrZQLe0s9nrUXUr0YdsNdNw2X/f
kEM1aFiBIHXjXsuYcYLqs8aXETr0wJpBfugAV5R2nhHcFcxl1iY550sOZ/WIGcCALYGGj2i8FVsA
4RkfXGO5wD+EUFnau4/IfXzAR/IYVbRPCL9bS5ErM73z9IqyO+rgiiPk7mlVXwLDq91UHgg88fjt
4YKksQfRDa7hqOtQpUNCqyq9vyoNokZjD9W1e6/fxloINmWMvd0x6+dSORKFYuzM5DWbJS2+QNMb
/dUhutBFrt6vrVRdI3OZY1pCIla9GkxmCGnfReePdnuPQ0twS8KRH8RiJEX2zvtdo4uTF6/P+q2u
jHBhZjOIDJJBXPsSOxbzsxR7qJYzkeISBpf6FXL4rIxurr02sXAK5QPcgwkRiMJJBEJq78P4+Snb
Y0Rxh9C63ki9raFAaCVQ87lR7/PSjZHd4nIL7EBO8aVT/g1bhLhKntq5CjAvIuBuihM+7SfM1GHG
VsivSVgkc3MkOWJgaKUeid1CP0MshUQW6hn8O4xdVOT173mZgwt+JfDPspkKO4V6rvAAQwVyfcOT
Sdzr4GlsdYIKoJq8+K6uz5LYy1EvcegfNIXn36pKttQ2ituwPDXkFOC3sYSr+flFGM27y8ioYvKd
YfXu1ThkQYHDFxBtqrqGQ0JEUmPOm+iQmx6B7S+SUwnFo7VFhr+IUiePHfJDxGwWPyttl1ZL//mG
o4dpGAtrNvnwCFj839SdiOhHOL0IHoD8Kv/UrB8CVA8pSLvTEuScqut3tArqC6EZRBFi3FniyjY6
30FO7qIX3kq2ry0jFpnZwkSpwYgE/DzYku6+e7i03sT8CuK1li4yiNsfeH2Lt/QLpQgxUl3bHMMJ
RB56fYgxRBRT40hxofJd39iSDozZUFdGwALaac6Oqh4Jr7poS2ikoLFiZoLkMbGHq6wcsf6ECdSR
8AEE64+dGN8LsXhj0ZOxt2I1PBU3ODxKrNJwamQQQTCKvHzaIy5nZ8fUyvA49sXMIgFWAqyYXzAD
oNxgmmJBW8A9kL6N9x1iVEL7h6IQ9HrzUh02Py5tWrcVN7RYBeHxQDUjy8n++GQEWR9iOiEXEdKG
1PmQXqAlItUDqoBrxuNCeJC46f4hz6XKz5ir1QKogN09jST9XAkZ6cYYWSJpowuo3AHeDtbffAn+
/wD3JEsQYjHKRyLUMLgONNYYfcAbk1s0dvqHfhDN3JQBCVJdJ0KGRPpOJgtpmfgsWBndazae3/r/
W4zBZkdCFcxRWo08HD6BreujWIOri86DUk+3y+2DfscBg5MoxFr0FJzp6kPoV1DyYqi0d4qlmtla
w8BmhxQ6yW0D3n/eo7HzQRosN86rcHqU9QrafwCaqfjUJUKrR3plhzzUdCPAC6hXSMSQ8FHnXvvK
dLEWhNXcKzaJmwhxsC8gi4bWY7Q6e9mvFrM4i14FRxaI7V0Br2n6wUIH1jThDkCGI3Mtg+RGf831
oJbvCQEaKcAkRsIoh7J7ifHP5Lo1zAs2iG0xcfTELic4pzrcxQlx6bE9Ti0ahyP6GzaoVktCF2QF
2r4pgRpe/8CIUX4Yj3YLKIIKCEjlE9GdWvLILmO+w59o2jz9JbvWkrnhH9rAGMLg0x6rPQZj6vcL
veOfekCMM2qTgPYBr9m3/NRQSaDiea890Cmd7h1gIO9w5pwKd7px/pOXHZF9yOwj0WkBIZq40Vn/
nEnsbM7noN69HkhNwiMcNbhq5Jo0mOwTmZq4xQ9IG04AULkmhQOrAnNajqnImVxbTHE0DqGtAZEQ
bqMCvIr8wGXrp3MtG5Zc8EdHCiH9DdQQnvR+DV87A1+DrGfTVFPDeKZ4P/OHiNfMncwr7A7GDrCY
zhEkIEP3L3DfeOFzKvHI/pzyqleIKxj1qBUdreRGAf9jaXeXcK7m0cjYMjkFBHcIt/waJEP6FsEb
ZCjh0lzzKWn7ySJDQnFBfkQNfsHZ4EXmsTCxfIOpBj7JiTdVaie/cpk9vspm+obHwHONmALbtHu2
bra8l/BZPoHL31VQ99ICovpAlgNBHvmtqLImnxkzeS17JhR+ED/NNUMnDVy+NoYe9MfGA2MBUAjx
K1+XHnMmmmjiPwFgFF672sZFDdKwxWgunJKHxhYDYIP9JEo+Zq7cwWKOUR+oGHE5MBnkBEy+mKh+
lWPqoc8lQxLTGvydUKRBdWymUGq4GRBhtRz/thFaUSgPLybbkRek82aM9BbQC1ZhKtAf7dNKPsAH
aOjqOTQxiHzjb+a2PdZlDjnPDc40dqM6yFmojSnUHZwwWCa/IYc7RAwpE5ftKYnhPECswSgJ0oP5
zoQ+SZ9aOB/ofJ3FYqtYR2NvRkWF3zj5WH07A3b223GYom5Qd3gdfTIY+T+gfSOdEgSLv6uH3MXA
3Ud3AxGb3kCw+Sk4EiQ4HNQbGZY+fDSShH45EJBoTb6KH56CHgJaD5Bk65oNJZZFQQ3LGtOztwXh
P5f4deZt5jKRVYiwWRH3HqMDIwgnFtMpqyAjwo2eK0+XNtLTu78OC29YYvhgOhO4eBo6dkdviAka
8XikFHFrd/EMfq6ASTseILSpFQnVroJmFLSfGwHYpsKIY8xSNxLI9zw417Gnxbjm0klNZVbKDf45
/9i7OsZhXHkQWhYMC3ErHcyH8UxhKRP9SIzdD+tZ2kd97a8QJSxJ+jgMEPKQkGOGbMEnZIfOJkD8
Lva8/jHdE+FXPDNLjpDPgSm3eeCpxSWXHsRggqj9wz3Ec35PzxFcVtlSQFsDbGxQmFhgsUOAixbu
QjYLb3wCEsAWuhiOknExQZs3jbmDkCQj3syp+B3+1EzSMO4JJTAQqFgjoIIq58yrzwWm1KMbgRwa
8iZQKX57NBzBVLiQTIKpFSWnH68ULgZ8Ac1BSMuB90I37t8HuqN4PJWY3mX47kA4HyjQiHhGNnH4
wDMMd6X4QUMBExgfQkjFFA82HRMAuR9UPwZucuxTJ0xjY72EgwouQVPcHPEgZ4BWAQHxfeCxy8eH
JqdhGelgU/AF3r/MMh2wwRM07EWy4iPz4vLXYSRA31tsXWAEjNsQ6P+jMmY8WbGdPLHKSJsZSzXa
DgF6qYWjjETPwIDyj0trCDQMcFjsbskyattcOQTm1VW+Y8cUW8adqh4/WERJh+6a7ttnsYcvXZzr
NdYbV16gkj6H+nHmm3PF+SkQFybsDcYOH2jhtYyh3QoH3imkkqO1x7Q5vXfJpr/ELkandn347N+Y
flnmDZ7gIT30l/KkXcyHuAbAPbeeci6+tLtw4JfNntmzOiLP9GPiKkACRpyDe8TP5jZx1bn53CD8
GLgG6kN+ovWlIqAAo/Nrzwo2+nRVYyjXOATDN6bz068ALL/0M8q3uuqO3YnVHX+g+w3v/bd8YRcA
U7s7YbMNieYv3xX7eqPeAHWFkNQVS94wL3Oj/hcv+0CB0+opPpTNcFSP3Q2iTbYR/8J7eRK/I5b2
+NC5oBJLIKvXfjIHMOXxpkOEagC2/C39vMf1JrjpDA71rWUDD/nwbvSkAtN6/WOjfgPSDbvs+lok
xxbR7En3mk16r0/6gtebFM2UkfdGNMW8PTZrkeVEuI7Pwv3tsNtUVvFsWOf75qy5/qY540hRwcyB
4EETTU0qpvp9lIqxJvgcfX2qgctDvcdUayWt2m/YpBtgW8/GBWX9Opv35gxjLTkW2+EMEN/si2N1
KPfZMX10d/87/QMRZdEJpvha6bhwUiKB92rI+g42FXiicWS0OFWRA8IGeLDTh3yol4OKbxpIP14t
Lghr8oD5xIKg5VFjFEF0PGWPgWPRT0EpokDEczl16MPNXzBiA944sE43LbbNMwDtrWGgW+LD5OmH
SM7W8w/+UqBhQkrQ7RTxI0+E9s0Z9wOWCHybXNp9cVXnwi5dTrZ4oTIbAB5ACP1FvckUMvLmQR4o
UWzMIARDPIVy/G8pk2MXQLt/le79I9u+v5RrdDTvoDPa5vOQGavPuDU/Qf1BTzB0BJQDO9RZfLsC
HfLbSjkEdJrIcR8Iqi5RnpCHjOeozRFLd8COIYyn25Aic+ck9kcyvAXCie6w4w3nD/LHYcXfS9pG
0KjLcMIuFqEVhUEA3geR5pTkK+OpvPPvyRcNWoqmjdcjPVfXYabOCLf44mJWN2mr/nShwxkuP6WZ
NGvPxbN5RGd1rX4JZ2HDC5cskMkKD/1RH/QltPSDdhm5rN/1RXbAopkhXOjorFiUNZWe7UNzKo/o
QdAqUE+zPZ0YbyJXk/4OvlJ/SK/caK6XSgmkXK7pV2mA1efk2RdO8wTx0R7N14KOtNgqlGZKzhqc
HhiffytKr3nyaNSMgxgV5NPXjecPtgtVB3J688v7/qZp/YJh9S2w751Ywb/96YBDGPCXEzbWuFz7
QxLVIsHJyIyBW8GNmXYBAYAI/KmuODSTywLjw4YQB/UjojNLeVStlMHwkXDyA4FqLiZG4Z8vr7CI
D9nFyxjXjm9mcTP4ELxYtnGq7xH77N/+TuEeHqA8GsFPQKWKjcoF7SDIl4HMkX0/EjCqLr80viko
pEa9p5njrORJPjRYFx22/KOZqKFIVMYXzSIgTWBoREKLRhKICMIeG/ieJ8h6G4AV49kQHvMHj0E3
G+aQ6yHToVOJ1E0yLCCsYTaZdXsR4wC4aBW5T75rCAibXL9YMzfQilR/Ar845y7s+MJiM/jBzM8k
U4prAmvMMv8It+Vg7W9QY4Vz+Gi4qGzOdXxCUFtOmbnAEGkR4DK1DHWokILpqfB4EdEbJ4wsSK5w
I7J43bqKvmAUEQnSuJTl/2LFQzs4YJUYYa0LJxybuGkE8DxO8WwOyMuwAPWA74Em8bC56Dxm46M6
lnd8JInag9sKaEUSCjUYBRPbmxcEFXpXYGmYdezDXYh079rpAERs5mK4esQTIeLAUInsMv4VxJQ/
wZ+uK5dvpmOOls9OHKwqdy6fMunS/2BcJZN1YVCP0dxAHx3Bat5N5ck5lLbZU2vy7VtJFp+nCffm
LXHAShgZ85REoJknNWIH1GN6jtUylD0BYkXxRn2KY0d+K2PkXdVJzGi9ooVmnvX6AKUWXpLEIVdM
IwkEDJtfpnd02nYeWBTDkmaI3dZPSFOoARlOAYdO+r+iyQv2eQjkzuGPNKWQ3+vVaPlDib5V3/0R
kiJBdpQuir10xgGcj6miGeRVYy+KcuKkUspr67tDCgGcFzkQdvgxJlpG7OVGOG4a7QAf0fWum/V7
X+AQBDqVsH13x9Mb5EYbUX7h8mz26eA2cDJxdqxhIxJcxIeyyxyK+vxT41xhKfCpsVqFak3WMgAu
hLhCIY91Q6jx/9sNGs/ppELhZI0RR13D+gtSf4MePkSNOMcS7tNip7SQ4D7XLg00etcg2vgaDg/u
e0C0tmgH99s07NceEYRPrJAXs26C4CIzuVgVhwO4Re0U7yXJPRLsieRUEEiT4OhJbAmyiMUHKza4
DqyCc8HBTLxrVgq/MLwpLksoz6PyLjWkEp2Dj+1AlLU+J+WzxhY0Ejda7VEZ6frNmcpCKv0J6QPh
efmoaUx24xeMvfryOtBZ8zC22jrDxgIONXRhBTZQuw4beyJsBJQHh1hZwo00Pxs0xzrmeN1SPuWV
JXQXXfU6EnBt0+1FNBt2Te1QZvJR8aGSL0RzwTRBlRidKo/4pMW5w4J/MKzuYX7Tbb/iGe/8ZAEB
nrmGCJj3nGQEfcLH3KnzfGLhDXlsHiAoRjCilNNgLmbr9zbi3rCiXw+H9wx2xCq4C998YxkoX5q+
vs1vwXmlSBRWlIsKA+XUMxHN9ivhs240siHWinGWoYkNHvHRgLzw9c09hhc+NgKmDID3ftYx/YbC
TpYJVyUwoBJPyWil3paUFs4Ig755JuCpFtK7X5qOvS/CGox2p7BNhT+c9kBtk+SRTI7obgAFeIoy
nY3wXPDt+m6gtUCAc2VdgjtUh4YPfht9KZoM1p0l0qZx7PFX+BNE3Qxwwk+IELH0DbbO/S3FlLG0
RaKstDkJUK91I0ck1k8Njard4uJx8eXdAME9KCCRBpe3uDCtxNrtHGW6kiznDGrhwbHl75zi9qK0
FvG0Z4X9TTuKCGRnjG1U7wp/CAhaQEh2n5rxRXH68LLaw7d0rp6MPPCSsThPtXkqQ56w9dGfmQWR
x8KuUByQbJ/MAeCvQw05BHV6tAuEGWNmLNP0edJgGwwwsbZGDg/OIXxR8E2MZkpXvLHpy2Dcb7Rs
C4Uq8XEMJ2IFmLeapdU191cjmRUY6CGiBgNpUBzc6JPXqiSymR82e3EGA992W+angHM+wpmdXT9G
s2z59mY/FU3PF6+4NyLs0pYQL2BD2f17NWDWnHqMqzgFhxuMVNjmASf4Ttoe38MXe5B3NNejOYcl
ynbWwZW2COmjJSjfc1GY6iKWnDOGK2YfQsFhR6PJz5nEN5JNeF8gfb2kDZa6Fcro/AB0yMPH+aJt
Y80zXUTUmbIwZfvT8TY68Qmq0C+C7DEqREevny1CcsLgzPPgJMdxvc4kntGevD6ngl9YxyJ8HAFD
z0wOnH6Y4vAXliwT4V5C5QHSHnWfotOZJBqaGCzBet3UObvbqSkP7MxunIHEFCf0ug1LkmyZ++D5
dDniV13+KvmyfImeTwPd5wxxzaYH4X2XDCTxTmZbKlThzPjGjXT50Wp7AvctEVk6Ax3luE6+kXom
OHOYg7EMOJA6aSYT//VBryfXofviU7TyL8E/mL6SoWtCuaovSEkXsXQtioA6o+mwb4pg8w6XPjEP
PSJ8ZqUJ9h6QOWWMj2LYGqo6OJkQzsykeGCX4uM1UleCN/mcuoSDAiuWDiTqNUZl+RQTliuqOcs/
hhXV4QnD1b8euLVhjvcHqjFAPzx3iaYonETf48dQ6nmkJ55iouHjqcLSqNevjY6uNIYy5SerslJv
kb8F6+VVHQK6Abyy494uOnotSdoK6FbScFlke2Egibv+IMws2GXCKXQLv72mn7nfAzireMO9Eg+1
dwdw1unHEih4tGPpqv2AYVCm8I/4R/vLakjtiTjZ+2Z+rck/TcX4rL/0baR0qS2gWW+KYoNvTEtS
tIxkLZL34s7QL9hTSZoGe60i8TyataHhDXG3H3+RKmOe1WA+xRJiOzctACQnlMzi4xp46eC/t446
c5H5p/7DS/aZ2LIP+34m9P6qRVitwZ4M9ftEBmDEY9Jo5j6sknrZfZQV9AKlC44ZPdrQPCZ0poUA
Gyy8Bt1oqravSnGNRGRIPfQTESolGUoP7tTueB1UM3ATOIyJkuGCLHmklbsTYbBHW+JmlKVCnO7R
/Pciq1mJHSPO/GjpCikHdc7CZ1yKTi3WwPKhE4zjZGuOzFMl4DEJ8F8mtSalAL5z1lwDyEcqukjJ
cDszItMxjfcsLn8b0oGzEFKOgHBAF+bEN2w+5WTGr/hOCXCA96oKeC67jY4GUV+RqqhGkJIlMEQN
MfCAiQ550OfXLZWBHHXtWDCw9GjVSO/CtWrYvGoEqlwUAXftt5rTntK34vUlU+hDNG7+pU7Eef46
CxUGolDFdKaEeqLOYpJTkuRcmGQz7SE7wmvGxuklddvSvCeQNAle52PW73ZNlhnLzNxrOgb06rUx
ua+E5ZHFhQgMOvA4IINzs8RIN3k2B1aiR8LeG+8HejO+uOCYfP8Gwamga8kEcUf81lyARxWB72TZ
XP58JyafPSs3fg64rfIx2QJG8TNsyhlUEALsfqSeKtQvjepmINoK/dr+tLrbCEsjSm1EwoohuwGM
ZNZ/45P8Hn6izl/1r9YzUDoYbbLO8nPU8/Kk/QqPu1Z8VtFdC41dme01OBINN7Y7F6MgDqOiIn+o
OXeN3ZyobYTGXAT4Hocy+DBJ0sZLJ7eC2Hb9OOk2WoVHANEf8CTjCacdvJ/YqJwSd5aUSiRObhrW
LKTvTb/CVIZMS/Ob7atqmOW0Ik19G7+Brv2N+/PR/c7MR1FWvtZhuIaUkMy46a8W5hf58wBDAvYx
IQbo/nK0yRoLR2poVlzfBdXkBdro/HxynTyJvpK7Mv7OodJ6LzzY1KTa6SoWC6ipcHOXeR+EaFhE
eGvX0lQN5vG7dHWIcIHx4moecnH0OWJw4z2/mNQjg0U9wbOWhjcIjoBWn47SNtF7xdua2SUBVgxZ
ffr+b2J4+WSyaWDsaiOvls3EvXqTNiCYrFLYsxKoHZD4kCFNGdpz+JGthoWEcYohr+p+fs65CzIn
W2hUrAmMqc4sP4ZriRv4ZCpOIJAnoV1/V7/tQT4Db9IdIrsHrAR16K4+6ggM/H6HDU88GHV86XeE
YNL0c3XuOkMC4/Kveobm9yZNhn3FstB/IlypkdP3u5o5vHunawPJoRjFhGfFjCGT6BAWRBNoxSqD
hdRlC51SkzWG1+O7D/OAHcMLFnzpBaRJDjhrqUI1E8OFYqhzI1y+NRFnRrzus6cALBYi4xFcosOB
2klKfuv4BWIhytoOvBxtLiEDtoFg3yd7is0eB1ZA+i1OsKHXooyGUcavg50wjDq6mwaQwwJbL1TU
FzYGpDra4x8TJn1OYacwWlWHKKs0SXC11HOJ8VXosNEjXouLwL4twb5w/BoFNghdbGQ3eyaxroM/
bMFdwNaD4ZxYPHEVFPPW9/wHrmkmfCpHWUagGKwScATJR71WytFVLIzSY4IkQ2miYiljF6/vBgZk
6sqDy5dpuMryyQK0oJaabt7FhlsCwQb3eTaaEibfgYuN4vBsnrn1CTfR8bOaXIJbyM6F8RorJmYW
/uizrMki4GKOwyKMhTKZE8PNuCOIs/QHhA4cJ0N4CS7NdMwPTSzyB5BFmGy68b9XvQBjTShqSD+x
ydTGIbb6imnxWJYpFqGEcPVs89kaPCn8xJFpD7IpX1PE/dZkcIAqpO/os6c/cXF8Rbalf4egJ6Bm
fHHA4psfOH5j+KKB6Qbp2gxmCiZSjYtolcU7MNyHus9pJ1jRsQyOOdmg6l9ZNZCZWEew7tURAb5x
MFXRCKqTdcyWAy2t2flHFUCqgmXZp/G8KLFS0tI53pFTJbt9mGvfbXhjjJ1+eui/o3F4glMKLaiJ
N98kvOn5svVRO45rJondrP6GJl8NvRv5pLNFzUmU/2itJirggYoXbw5f4SMJ25CmKCc+3IgIWcsU
VvWS5+eoNcNL+NFcWfTPE1rJrgrnE/iYigTVQNdWZhI/zDD9C1uGAQT5XbUxhdQp/Y7cMXUzeafg
GGzxSMsJ0wy6CQug8oOJcafvYqM41fXnnKBreE3Qgb5gpKF709BRG6Ac4/fTDWFDO5HkptND+ozw
OpyYpzZJkW7M3iTQDoa+ldPAAZcx+ehBDANqchyEcUuOrEbFi7T4j6Tz2lIUi8LwE7GWgARvFQEx
53DDMpWCRAEJTz/f6Vk93dNdZSniCfvsP73skrOM3++j/GLXTgtoOTLArERkxU/qUZdAR8jyVZTU
T7Fm+6U+Kweu/LrQ8KnC2JNw0GkxjM4+WJAOzgnccBH5JHFhPzfSUNBF+7LErMPIgXqwc4IURuKZ
pcOtfflPNipTktwe3GuR4WACUw0QeMVx6H3PUUJ2O2t+C+egH0PPkVyT49O77s+JyY5FM1JcfOF8
3wrNc337gXfu0xyV3kgCMdH5HQe0QKP60QENdkHnqu+BlwxgMfyIL05VDdnU29LUpZLQ0gt3GQ8z
cZarAVGrjwT+Uqz0AVASlxeZ+bGVKMhzXWfhNqGazN8IyiTccTX8eKSycKqgT+8V5nZh6piC5Zbx
Mwg6SeFjQC8upWeP1PlBLBENbdLJTOf9pCFp/ihKVyi9Ihs9zqRZiN1JWhz773OWzrhQ3DsTE7I2
kAGN1VcaT2X646lvoq1Yh6xbndYn+kRx3gMFNowEH5tWVIass8mclAYCrLkTCuOwd+DeJgT4GXa1
gNUiv4iWQ63YQI3W6GTW3XpgPF4A+gV9HOGmwz4z+16NP+XU3plNUOrARWjAEtBFNxVTIjDJj0Mv
OESdcI/O6UJ50jJqbi9SAPOFNuvvpRsdhPKhsHgCKgDX3D57IC1qTHKRIEOyh2rVMb3STioW2dY4
Gsdmlt3bv3YOcsz01eH61DtejHMrzy3P6OvB6qFcKex49Tohw2h32Sb/Dc07nbF66Z/wbEs2+aq5
BOWOFqt8UA+NbndA6GULNA3UfjBPLVrJoT/9QfCHyIGF/tBfRozUI5MhDa/6Z19IFxlTkHfytWQE
OiW+UyHWoRrjuYvQ2zeblnZ4RMNWNWizDLodxr5unGMQQGP7h6HWh62FnOZhCJ2xcH7ib80L0+WY
BHC8cThDGUl9TSoOkjmdCadjjzXLhhIgxABXKA57sWP+1pRwkNxeO8YTpUuso34YUFppMG18hLnV
Ss6PGXBNCvXJR0wYSTRMMrHJBLgP9A6hspboYvbNcwsXV/nsqUXf/d1gn9WXvGgY1QN5q2j3lNMX
viacHWOBnnUs0pBVTbqbgzKFi3Fvv8sKzFhOcYN9kzvKTAve2M8HvWMGybWGklNr2w9NzwyB2Hew
MH9nTFs74tsbOiSfgHhM6U+cEqi5UH+TplwXDOZ+89B/lErk2mp0U8EwFA7wxuhHEzamox/XP+cr
f7EmALWTg++u/QRbc1Dc3m2wG/yk2TdkLMrfdu0bfB51+NGcFDfXftF6OjcFc3Ps0jGbpwmc4tsE
KKWExCfAN8nRnrxYQdXXe+8zsclu9+TS2Oj63k+7v4ydWw6QUEn+Wn+nbGWaW+NuR8kGziWbIp/I
Hxtvn30Ie08JCe+gZGkHYZNhJwORcBaJQf7ES8cm8E0Dj6wEqZUxXR/wMRJZ4erfiQmb0/hddMS6
jUBBegBV8aTJKRU5yAX5qdToTPammFuGPWqO+aDcdOouYOC/y2ONlK+UpnGySTQva5Zhs+zgKWmG
jRD2bUMfo532jRD7W6TjRPJeVpeZ7rG5UjsKag+azWdHh/cIrgIFp2Rv7EO4t4jzY5HVx7/QU5Z0
spL8hkFlN1h11MLvUZ1Q0C4CXNwDZ8AE+TROqa9z8Oda+G3DvcgyehIEPtINc19z0dFHEB9PsAZW
EiQ+4FMTGBZwYhXpX5R7H9txyEIod1Df+PjxuonGe13E3Ym8Q8huhsCkxmr0HePvBsfUZDvRRiA8
QP4wlnpn0k2QE4DR8Iz0TFh3l0Q0QPVIem6tjjTvd40WPEuFACqFkLTC7kyfqU5N839dINTvJloy
hYTCsTN+097ATmz4BnrzXXqWGCG+XqSli276i739PW5P0p5uF+L80V6iCMQTZlhM22l5UcfRmHxL
3LGLFe+FraYXb/SCyozms2asFfz/cThUVbfGwLDvlMRba2S1DCl+NJFtn3si/0zdSojGkQx9CEMA
u8APpZmaP2wOh32LkwD8+9+RLM05/GwbKLt/NO6AqtAilM9qkvoHpA/tj1ifpdmxmmYzjRRuc43r
jFktJXOtf7D9cf0Vy7YDqRNKiVpOEUf8tOW32Mrq9avPyTKEIV3V8xj+krYwAnJgx3Xr4fxZCK+I
ukef/17656x5FtmVuORBDUJH2jwnJajRCVYNtDfxCk2MS792M3uANorQiyVvgE7x9jXrA6b+5lCj
gfeR5sIl6iXYJFNTclT0g2l5HAwsWozhsfT0najsOCUMTeSd42+T3UlRwnhVjucKV/Ubx0+o74yA
4odGZvZ69lIbqlAImQPeyjZoPRPqB/ySz4uWdGL54bTtY1pgQ9HBRa5oHcNn2XGj5sDVkPin46tX
I4PSL2Fz0KAiQZd82191r+d7KXUh/oe/BQSX38DWID4XWyybpXgedTOYeZg7aobX7jM0qsat67uZ
dC6bp0whDuwFCSYrjmx3fGLV08coL3Dxj+MghY8Qmitpx27X/RZKfu1xBYB+y3b/Q7kCpTOb0IWJ
AxdgLswmg2QuSSMAMkROcecR9oDoEjraD6PbKTHUSj7rZRt25C6ZV/wcZrkZvh+XJJvgt2vh5vPV
9uV7lkVL/dkHRsfNTsrH1KJUlD1KLlxezfyatud3s0pV27gJYn0jzEoRUiQ0R4Dyij0m27+MMC1x
5p/iwkLwb1ww82Gu94fVe6K8J9/lAFqqMKMKXF5NziYmrHJjiaXSy59FBcYuuzB3e+HTbPCIPvrp
Lc834H1cdn0RECABGHjZ4US3qyInN8igm/0oWSHOaPK9btyguAZACdE4zC2ar6Gd1CvKkDafKs/2
ial0S6qoEO/hTMi9hwMTjGqrRWcPz/BKSWbpO7Id3yPOV+vIr4kBjywOu9lOm7FgjNC7zjWsoYby
Cc7phA1AX2sn7CwJlMZ7C80iyXzVAUIV0qw6ncYLvJ/UO6WB4mXSHBMtDA0n7bXgUB+vlT0zNnyI
gPdhcg7h7KizdDHHWCvfFGsifshVa8c4d1ZWzEbvtZwjgUYRm5U2UrTviSt7wQsXvJURzCA3vLPv
hTDLeDg/tod7VxM8BC0KitHXgajQjF8g2zhRgU8gqdOH/UUKaxcNKGPOo1J/ZV6WjuiNjZpTnFr1
CGc+qJdW3/tM5el7Wa/gAOqTdK65GIdZkfMZSkvCnM8ts4PyNHC4qSy0vKVm1xA5JqgeGad3CJZj
kCAgk9MH7hkeZF87PSCqgZ4I/RlvsytGz8vY5Z5FE8BsKOTTkHUYHQ0tpztHMyQ92P+lw/e5etma
W1BgMaghe5c7+I+INkbJlgrbegERYG0J3gHhmfsG3ZPbpdkMRHmXb8wrzlw4O0obwqgVD4ppe9K8
dldMZEoBIow5MpGJA0w71SfNDX+QbMe64R+4dTlJuGRPoWPbfpeC0pRsYc92nD592DojjvWdfZFn
2QTzwh6HObjvw8DV+14+Zw/G1gx7QIg7/UU7xTc+HRMY+Te4fw7ySistFRPWEY5tlPzlKhiD65MJ
fcV5aw30XmwwdaMZv6LXSa0UzapDs33foYzMQcqZfeLOfa4yxecQtgqfMn2N6asY1iMoOVvNEu3F
4cs24ROZDmb1p3zdWP2xPC2Gxh1ZtoeJm7x74xjoqRaz0+6tB8IoU3Yps+qPNZgahEQweueNiz/P
cOCGK8MN1tW6A4hkwbxyyxhqTux2LpMWawCL3YoRi/vXhJPAy4VRENrthZoDc99d7OV7wj1OkBPe
J+R9wXhwhJI06Y8xpR3Y3ZHT75kaefHd+gfBS3hyPikcmGZWeCqefM2Bc+FBXKQ/suw2/qSedxPM
BUevSeq043DS9zgJazjwj5SVNGawnPp/8QUvmwn6U9tfmbt6LsN/ZswIEd9I46VyYNVpSPR6tCSK
Yl1cGb/aKYLkl3pwIwM3AKrkHZir5hbZbMuMJA5SzkCITwdHrmnK6g5Rf6md9BEGHZO3DYOZuhFj
4+Fvi6PMFPB309+zn/4jG8VjjjfalCdJ67E2fe2xa7myHYkfQdJK0WhD1u+mYK34YsDowy720DjE
MtvNGOnDArm3oLPR4ID4uyiWnOI88vSwfh6y+w2LWbpEeATJB8QaPRQnxc+sczSnGpCjZyMwCOo5
5QLkmdhp4QeKpjZ/har9RmdA6Y98Wd3C6/8g0ahWd6myQS59jKHs6kAfYgwP3hjXUCzhltFk+xKP
INiDMTSY1ktsmOPt84sTTj7G4wSWqYt5CjarqC2aMcY6DZ6uoE2zYlEcWG/lU+y9YAwxAW+RhaeS
xWgWldCwPsN1x5kh9aQFEhjyw4e0elcr4iqu/sF0WBMW/SdEQRYfIlWH6YXUaD6w5I8rk8bGXFtE
SxNNAm3AMcFvwpz4vUSWNCxdefO60Ba+sCawIMLdF0xY7g3DeJxMfiws8qZ00XqM+ZnFvbU7itsC
2ryVC443BOeB3bir7kjSHZcqKkNlMljjgsEOQ4KIHThiEdn2MmBeVEZTiNsuubezwINUdB9s/JVA
II8a2/KSOggLbA3K2RrdqI0i6AJOZF4hjhcH1C8QGN4rMksn0RQJOsNkF0wqCDCCVoo164uEpiGS
V8YfU/Wz+Ix/wsGVEzKpnaD5VGeTxmVAEH+qCXqoOrdjkBq8YF3OBgzk11Nuh4FjnsENBoKaXN7i
S3MDyamHNJ8Hi1c6VB5Mb0RYsOLAhidwKK+vhzLj0CmPs80bU2CcSrxgT3n7Hct/dOEtf9c52aGa
Seit2TuX/Y/dx+uihis+1rDrGMkLoB9O/UHfKo+Qrh00b0OH44T1chAmrgBQhvddvg/wNfC+04KU
puYIGkNvAqVEvP9cCnWIG8Emn7VLdvOh4PhC6YVzzXKaTL9EzexeLHC4j9P29uAY7TEGOaczOlgb
WOTxLLcZyJVjDiWP6KVJyUmPXAEruKxQMtgFEyO6vvaMcFhWS1QMhiMeKC0G18pODjkN7uVrdf0e
cMW3oWlQXs/93duw0lDA8Cyo9+xgzDMXdcspnvVW2ALfi3NyoCnktHZCa4dPXb8ry2CnrVHBUI28
HqoHs0ddFJTPUF+Qetlfl/7YWILIyBLtVBWUL1trWC4G4/dnR4Htz9jgZhoHaug/jH1sGFGrD4af
WfmnlA4bhI2EuSQLZEpzhl1deQCFliPD+cyIIE8Cm/Zkyklj1ifV8juCJAkj1cLR4Aau77wXxoaX
FkW8b5FDuPj9ycSbjH+E0HND62aYzlFJo35mVaPIzYXla2MtdUE1Tp/qBtEkFYrMLPHpkw+xavNd
eEq9yWsOLo65UmOyICeHbzvSd7xP6YokRMP89opSCnp/9tdDnWriQGqV+DysyW/guOt264IzHQor
Wpa0sowLIPSaZl+3kfZsKIiBJrEnqO/MDoZuMn3b5WSwxFVnyVUG088axplQWqGzp9ADDHazG6Xb
hnYUhAdYERYtksuAtpGlzdL5eyTb5r7voXzdv++YZ3o084UPNmZpXzdxISCGGC5ggvCyVCdxEchw
X7nz6Gs42CWq+2Z7RUNwjLbUndeNAhWfg7s0QjVzyCkfdrLD9rXQrcZTVmJHXTKm1vKCE3HgQPwK
8bQAh4MpX9111fo82YPcaMtCiyKsdBkzaIqQDjjN6OcV6KXnCp7rC3g6nIQskNaX1XsEqei69VYy
9e7q6zZeMk2uwew37Y5wVTEvAaUbGofeiVVidX8v2AAnOJDaWJ4yQTby5vfXZ3IzVQTF0waT6tbo
gJAfieX1d4PIszY4mC+kQ4k3dW8LPQ1Sg0lm0hArlPIAWMhBZWIsmKf1vndIsR2lZT1Ub/kePUCf
ZXOhfkdj1sJZdZI39IGjwwtpA3wCSCBEni4Gz/eC/hqkV5jPrOAr9DjYcr5gA/9cE/GfOW4aREg2
hKgQIQi71oEAZ8zayXwiwJCV6DMykLPsWy5qh/4HHaswW0EzaHf77gIFL/IIHLhhGEUThDzqaDrz
bzmXvv164OnZGtJ1Zo7Rc5rj8FI6yZgweVc/QS46QlgYiNGqD/d/kAHGwHn8Chlk1dCw4BmPKJo4
VjmS9doGVm9KeCMfECqCNb7N48AWf7Kxjtrh32P9dz33rD25ariXHVhzhbwMwLG2fcXyh55uv0ZX
7MhG12s7PPzxlDbHmNFfPQysP6hSUJ84PFiPx9Q9J8MjD02GqxXFNBdzeOCBNpq2w714LV6Vr1L5
WJmDCR4/hEXWCCbOcP141MMtRjcORCEegxe6lfAYGE38Fo/gKMoLKUOuc6+7fZeQP+4g03QE/2q0
V/59E5cVHpKNcFUYQufnazFvWvxfg3QBqXgEJMrX/l3CiHYUTwwRxuJswM+JX4LNxYNhXvJQOih2
9rMCrAKufUiubAxjf9rbVf4QwCv3ga8tE6oaxtaxbRquFG2hT6nlrCABlsHTjTjQj+sZxGAL8ia3
UB0xM2xuk/gWe9QIFzB+i2vlBrm8RUdcbQKLTHxFXD9QoQfXkH/9/15Si42RqyWda4yL7SRefXo2
wep/n3gEJBTEdIat8kCS4gELsWzhVx4YXW/XCIWhJdyyUteffi9oEvGZxciCiPEVkib4Z0F2bv7o
WUEffq2kdIqAX/Pg/mLIg5zua0OWw+DjGoGWIQ/3rXqq7nrklg3NxRv0m+IXKSQGU2o3Wsfn+EFL
jDBjTKcaaYxC8g3lrbCI63nPcQPsyAXEW44TKwlEFjJtc0lv/Y21B6wyYR9gFq7mNddkAb6o7UOB
p42yvXEFJul3C7g7IdTKcben+97ufApUQsOv2A9wHwwPAPi3IEg2sIlZOwMMFo/PCpvvfbPD+JvD
KTYcLmtGOkMl9q4oqahOkZ0FDszKS7X97QcsCHhmjFL8385UnOuO0yeuin+Cbs3ICzYYuC9iHGoW
2rNPK2YJfoz9A3EFy2JpYuc8br/z76Ylrewg9Nc2ZKqYhu/LxhVBqvfaH3Q71hftIO6NO3jywWAn
iucKghTt/KLo1Dwdlerxux7sP3tjkbiDtURGq6clYyh3MJPqdBleUUp1dMdXfJhL5YajIGoW9RHS
1R7GN8TKkDYwb5HMMRZXOkrGbbhOcGQhDMNFxfFD+9R6L/8M3dhkKw93zeDg481bwu1fvEw0qK1l
ur0pLB5k7i+8H/Akm7fANh5L4wt7lt/qpV51DIo/iNUtc9GHEY5DIhEDBGuZO7ma/AaHBLk+SUIv
/72u0VIHkOKD7iC4MuY81q4pgEfP8MATOOMDKNYzkbvWo1OEwI9dPDOP3wCJAhFjCfF2VJIdKAWw
/JtaIer2r26rvgjIxibdw/OmRDRIfCT5UhmRxJ4czN4ZETBEF02SdFZIa7Wep71Z2MDts3mTPDiG
iDaYd9Lq2z+/EdT4vLuGVy9w40LoXxnzXJu8jZWP1aAyjZmVz5yjIpTkZp7iw2vMf4FHKpVIwE1O
UkNjaReU01Tdy22SkCKek1D1IA4K4GulEzsZ00osVz3DESHZipXDgcUrJlj0FIb89KMei2CRxZQp
+MyxfqGZ+xJVw7sYQchkqyWVhGIKDw8NjRgeUJh5ILcmKXiA8fDIlElXYfNAWzkOOiizFgRSrDmy
K3xMOLbwxpOI/qrFFlbDwBXubuDwqBhg0Ai1LBSWDC0VdsvyqE90NjklnFFYiCShxOMY1Ke6Zdp/
xmgaKtJVnlo6pmbmCvizpozmIKnSS5x3UH9GL8Q0GivUmEIQ1hVAeizjFkVA04ge+dvEHcLyAwf1
RCsTJC1WArrjTGps2xTQDGgsf0AL+NxCHoPHDTMCRj3IDEIlyaARv0SR/6UkorTjCf5k3i1KbABd
PGGMod5jwR6VSHZe7id1O9H/xiQIYx4b6T74VEYbnCbL3DxRRDQhPZhh2VlZSvIBZhZgfyMfpj0N
F85M6B7QHKvoCUb6azxOoxHq6wTNL99WrQ5aVYvKTXxS3CDa9EZlV+FYgj/zsiADRojT2a5Rzid2
mDsY/sDp5RPsY2ehDlc8GmEzBwXuHmTBO588d0ugnVzG2+Z0hgA6OhpI2xX6XYUAQvCkWeNgqlfr
b/WIIT59p1WDc1rg1HwWyEAC65XaBWZgCYJrJzWoN2EUFc9cmYbxmtZFaHj0z4MPQBgbE54vyP6H
6o2QLsO3Pnvl/L3RwVo29FKIvPl142IZrnFJq47Zk6gm+FY6WNOw2sZLA9c+zPldBakeqKVhgz7a
WeMaOKbDgWFBg6Y5Ug7Gsp2ivveLUbVN5uqElv79f9OxLSdTzcJ2VxDt0U/g0aagauRmQiEuh/7L
08/CZAkY6AzWjnwWP3hWFMpwmKYgz5/9nQVqWB/79r3E9OWPLCHEsJwl+FOd9vYhDijINJdEOEEi
Z3Dz9XSfTQ0HzYaqj6ABwURRbuSjCoZKD8UZbQha0mNzJi049muDNe5I7Z7mOjeyhg7DWRMeizxC
DDKDzUxYDPUuoolnRssMfxiunoMj+/aeieMwgfBFh4AL7DduxuUeu7PJF2l6QK7ggmwqMAFEr00+
5rikT4Si9SbaoaRc1Owa2BEqTmfXf9FJej8Y7Jq29NNDFDoIIrJMwcRKg/FGnlzSw0MjIlclw9AO
n+wXqYtEwYOXsePheElTiq4SXb9ohIXQP1SOKTgcUPgQQYQ08IXiYISbADYpeMfyd+EOwgEmGvVk
ciJs+OA98w8sjxrdBMqGLEqVo6784AbQERsHvyax2abk1pF89+Ffl+cWNk/feaLMBv0rapBAhMtj
hr2pMmAwvJJwmMFqEX6acIVIbvB70hovbLfF1BeBx+9M1CkNU9oToD1muIB/Z3D4yyGqR2woR3gF
cStsZtBV0VaHA1f9GffPhsbHh+2zwK8fhzjakcM+vail+fxOevN8j0Ad0dMLy0Ri77fkINB6nNAj
0HUFOQRF29f70HzhaBfZaHMBm7pojnbdfLmmQUtK9A/CwU7NCW+2gtdTob2msaqNY5KQIsJbidfC
gHSX1mu1v4SQK74bAGONuHJQOuzCIDXQMKJHB/j0+27RXfQx38UOS5tXOIxxFv25CgWchq4SJlV/
Se66bwAUTY0FfeJed5Iz5qjNufuFwYvdcnqX7Yp8Pm3eyeOCW9dtuJMvrGarlVJD4VhyG+He07pL
w0P1OxN8B+lFhtV+ziHYZrgr/eZSdGKi/aI1Y1zq4czI20wrh15L/CSD3gCn6fWPIV4Qb/nWDw9B
fW44SkfIV/CnnvJ2/R83UFiMG6OQ54d7zRJb09UZvM8dgN+nWQOnv4iB2JbmumtnSkoeIgAhc735
AuZj6oWF8sfJW0fi8QPO+w2CEcaviYvOUZNp/3hkiWWvWQ6l1DRncEuiZYjjm7o3fitDuRXGSm/O
TKukZxWosohe5ya+2YpHPWIoOg+He3Y8/eMUwZNJ/hlguGPLWIFSGz2LdbnNPWNKp2MOvHqUjsq+
nVdrnHFn3Y4z/1SbfaYKF7RoMVFlq1vgdj6nuSvsWTIBammzwVRhRZnzLMf0UuyLfbpWmfa/W/qM
L/U+vdRPVpXPOtomS3Zemr0l1Lx1tsy28Vr8ynmUcWyf1DDrGrWLUOvzH2NlS9t5na9B1Op5j9Vo
WZOrbL1A8ObfpXHTkI8Xe5Wgl3QvT1G8bZNtvW/3xUX86u35hemLF24hXm6kTexgHLPXV/2JvNE2
8M4WBKyQxpQtK9wzWDqTpXpUj9X+w7MW+2jZHXneI3/bykf5pt5kvheMOwRB03wt3kG8rvbV83OR
jy+agJC6aQpc5BuNTzrat9czu5VH81zeWN6PxqZd6TO6qTNz9pPhBP0+n1Njm450B0oKd2g4wMy2
gx0mu7ayVtbRZHAvrr1DtSgWxgmB+EEBEkl2Ih+pulbX96OmmtpVh2BD/hZ2vQ/pVF9t5fDb1Yt2
8Vtqs3pRbbKVOqs2v121QT1brurFd1Utfrvw/F3lm3wjHi6V42xV8MhiU4IDvc/IPXoH5cBf/v0Z
nlGbQ/u99iI3eYSo2EliPodn8y981FwhgNcu25HZXFyNU7JDrvt+/ODfgiro5sg4GSeu9uz/mX9o
V3JQioe4Vl4Bf4fN/08inTKewvdiN0G1kG+IYuHyMi5XRcKPPQbtCF7l/TBsXgtc/9q7wpFayTTH
lUNyLjbqLDpXi+Tc7MplvU+26lGDP6WMgX/Wn3U+p3/a3IQg+a56qHZGbI6Mid8xn1d77QjMxkAr
1r/lb/uZ2rlXMvrAcLoPDfrkWChgDNRU/bm2PBlgUyBN2t24D+7lxLDLJbcY+wEgFhKATqXFkbxx
wvFDd+pDtOIbvP3wEa1UyFgPKG3JKt38OOCtorOvwygZdjvDLbe/VclH8F2B65EguyzBD1nSUfWX
+2xdLPXp1qWGW31X7aJYc+S6MbPEPGIcJvzOtimj8ku0AC23ev8FN43Y+aYqLZ9p7ok5kV8ga+WX
9plfBsdyK7b6fT0Xs6xl3gxugxsK12w5uImp9l2KP1nkBreMv7T/Xixnuhg3ZjDKIl5S/EHfjVlM
k57p8OQrzHjNMngucPJ6btwEQ40HMc2eH/ETxk1crfhU+Id6jC8ac0v8ZgH8XETqGJ/cLedioRDS
l8KtQSwj8UU97rRbytfzCwjGBfmbeMZ/i4uQBz3rJy/Fa1dP49/DxA3iGwrqmxsv9e8fzO0PphTG
DaIB5qgUS1wdRc+teH455fFzBrOcnr40Yn1iMn94WZxgAv5XzcUag/ciNRdSwyGeW6w4CIjFW4gv
xk28TeOYbVVWlWov1jf1CDYnLtbg/VXPEArtMLhU3P/eHv76lJL0JvMNbhx3XToWl5oXEbc64q5y
8ZSroCZC1gxR9fJcnbtxs1gAuosrEz9HpYd74jbcRoxXHsd/+ROYKORLUDr4G8pC+fhhaLC0z1Oc
M8ydMlmdvcib3UmiWwV78/y7iYxAlinxS/DoBcrT3MobFh2gQwTaTJKpsiy92WDexwN4VJ84eM7y
neYpp/7dXCYHbY3Mey2tq1k70+2v3r/qSe9Q59N6IdajegGVCITqMy3W+Htl527HI66EuJ6V/fvU
f77vgovw75PinrPY7th7wehTDI35fORjzsIcr7vjRJuW7Az49Qx4rh7jlH1jz7Itfor7yVGTe8/n
sASiJtyAPWUuBn/KT4tfDEWEYLfgUjx55py1ItlCKggYkMYNLbjYB4UvSXr5rOXjYHSkT7atTs06
m4Izbsrjl1/m2eemxfvm+Lt1Nz6E4gnBpzmaK38VrNlyxFUHF8yCGEwv/i/8gaSRyrtI96KL/hnn
eI+AKr3WjIkUNjtsULAuiGhUJKTfKj0WkcA2x2wFBO0Zu/dMJaLuvftcY2HYrs+Dq7b9nl6HbPbe
EYbnr4MNeKrYIYqDv84ggP7hF31/T/rzZAba1aFcG7Z/8eK7S1n6ibXawK7L2EKS3WfxmzUTmv9O
c2rH5I2N3FE9yRaRG3nSJJwPZm/ikjCd7u6fazYpJ7/db8U4Z6vEZ+b/KYsIHVaqdos6ejXNrs6u
ZF5qkzq6S30X9stbWvfyWZ/4HJWGInVPNIXRJIQ9FREkNAGO9LXZ4BN1PMhJeVjJOBkNbDB2jcOb
+/4sU2WKMii+fLSFwtBtvEx1ld8E4FXf+TJm80OMyu6ovrYGhs4DJP3z6FQjRCKrNDsb0APOKm5z
78kr2IKjVoEILOthjZeKuqOCR0KEdsGxO3OV6uLri3dNs92fvUIv7k9ZzzKDlJrRl8Y2OcWAKejo
B7M8WnFiSqHOcCjSt70P1vSzYMhxKKYJDQ3uCBtCs8B1JW3C+2Pkdqw6uEpAPrJi4g+I6AQ38xLz
woqULWEkUeR16cRHNlmvmmhJ0ZY6FHWY1ymY9W6Jx6W31FYWlw0pCVsD1V/zRfgFNQQjMtczL+4c
6sEA++T3FiHp4JgTEDnDxVPOrI/w3GnpHEa4jv9bAXlBHp1HQvK50z/TIPAQIH+lMwwtXUfSzVqN
EpZE4ei34LWDbNMR1S2PBtqyqMdfBcHWMHUUzZI5qyqjXz7GptUg7s2cGZFgbUGSw0KB52pJ3op2
/mf6jpYK5BYJBb5Fhpv2WXbT6itkPW3rlHLfCUnA/jyCdeABEUIuaKgceYpzePNXWKtF7NNM3AH+
wFeuT57S0OEbnMDn2dfhBvMOWFkRhwV2DtkoQOxn4+VprlphaEwIR+aT45vgZ/CO16+kmUTtQyYF
L6jhZiFEVkiJwp7b/D4p6KHAndM3rj1fR6Xl9KYZkPSp2kKui48RaY9scH+/1UQjpxAb0tJPlrkC
MBM+/C5a9kHFwx+HSQisDU+QlWQOFuXcl94sdAXN8/ZWZWc/76CdfSFhBStfMS7Gm143PZ93hLSV
uhJRq9wO3PI7Q0EqdBSDDy54Zzi6NJmkRLLmYe/5mnOsbADXn5hAJ0sFdBHaK7w8VuhFvL9zsuJQ
zkHBwDgTmgiWofM6mxFrMqCdyWcRjziEYI75laZwGph0HDlUYS/m4bUhDz/m+I60LZOmRFgFe2A9
+JI8sKevKk48KGpg5pC4StlBq/tJnr3gqDST0K7mzI/27TJdxFTeg8wrK3pI7Rm0jmgsh1MnjQ9A
yoZcdZ99kCMmm1rvmc91rIvoOArRNMwCGOQEIllzfTDrNWcmENtlznT97mkr8fk5+QiyZEbTTvBv
7tmCGMTOSecO6qdzvLvjaqDivDJshvfa8uiL2VQbKU4n9GTIPwBpVKfQAQOODTFHY/5NR4QBz8hm
yYCiYQoODBojG2T1HglxAecNKLErny0KaxDGJrjnVEIYdgmwFKwcwfPbJlOe0GtBe3uj0DY2+WgX
2SpHLZw/qR85icMdoa/mkK66aOMTSAHaUDpHMSDWAutF2lPFtr3FmpM9ke3hNk8zG1EBfHwZS3BX
bh39aFI4BGe0WMJgZlgYXlctvwpqbnJcaAd3VulkzUj3z13gEeH6Y34pdrRGQvC5Bw+6cQITazFk
AIt4DZcoRXjTzFaYlXDnVAyjx7jjqTfe5GtMDVRoi5d8qliYXyzuArGg/1K8Qf8sSE2EyukOjCCo
hr++20DBYMMzoTtFW7hcHIRb/AdtQne1zNNgK2MKAmamIynG6g/HJpfRumOj4Zw6qpz6iQS8c5sp
zXylHPJ28EeY47n/4+aAbc6x8RnhVRwJik1FVkR/8kLEBV+zdmFTXr7to+5vK0Y5Vx/17jIrxGep
i4ET4tEgnFvwN8qbeWgHED8vdItqu3jGHuuLwmH07WZL+ir4rgwwGiDXEl1b6rACITHKJpVmldnE
qKZE0uvBn8KqgqBNohmCAY5rIon4OJ3g5LGfFD9LJvRnRfF9ZGOBplhdgim9GZrIML+mgkyKim+E
J8yvhLESu7ynj1N2B52pSozMCKIjFNh5dA7WuCQeVJcGx/b7CLzc4/rYvvj0APD7XBQ0FoYeRC7G
ZniiOHdknZCasflEdXzC7+aIQKda61cq01vpwiRi+0ELw3NMf5wR2H84qGBy14x40t+WBR+6tfLM
vh4Du40Putd7VrTSr1geDL+P16a0sSEGO4H1FUOY/RdL2mcBJ3ANq0f2nXzGbhGMpdcs822VvmU0
rswxIhwmMMcXq8eSaROXsEbzXjzpK7wn4q6ycSEqZuaygiGJCGBBILE9wZpj4JheAeOa4AfRo7BK
DEyoS3r0/04qZxk+mWm2/awl83Jh8huwfUjsHA3gKX2W3/YJWxLP2LSZM1xq1rQQcbFFSX+jxQz+
humjTKOAwQqPSL2x4dNvSf8j6cyWFMWiKPpFRCigwCvzIM7zC5GaJoMDCILA1/eiOqIfurKyFPFy
7zn77MFrRavD7PoNdQ+kUztoTCWWeNVOwWwKF1eqGzgixNvFvfVsD5bK5h8HF+el1p0cEPKiIVxx
rzMbkVACYVVlokVKlil/LRoWbir7Jx8f5f/5BX8X6TlSIiavDOZH+oLHhDsF9MsByY/YW9ju71Ye
YkZdD1QzDsDhLXO/greBDxA7CIt18dBWg7ffCVUsA4PUfpXOu0W3y5P7YNY62I/DPuQWDYXH0NVp
9oJ4DIaHJUnQ4kBpo3IeihF0KWz0HCRScGGNMUUVAwJG+Ei1kyj4eJipTzmd2rBeINujzygv11Nm
ZXQqyY3JZpe7uEqdMafCUvbCeIiz3fjo26FxC3klngEgIRZGa9zP8Wooo52Cef7haZehennbM3jL
Kx4aQqv5+P9uEIGLfFG0/fSEdwdw6r3C+pc7SUnAPWLoauL3Wpv5GTIndw5fF5fFwpYV87gwKzjk
hv12FjiCZpuval2yBbuRhJE2ud4QocYGd+MS6xdSat/OJbPpEy1eKF1dUJm2LlUh/LcFciG7yjlQ
B251FXvK2+KryuFyH3B/CbhZ1HmvxSXnnficGSJsq3dxKsQkd0El8t1Vt8SAjw/uyDcn5W7JZP0b
0lIsAI3L0XoCYQd6x4H9lmDkoSjkJ4PWysOpaNhkpcsLEwgYhvz8ySNZ0POkZ5tLx9A0NthjXp+A
b6chemXoIheA9ZMLVdiFD85Owe7LtX/Y8wuyksJsUd36CxhwY3Mgxi3n3PO+f7Ncp8v4THCmgSkq
7H9kBFJ5SO9zKVtE8Q1QGHyssQvMKZLh0qN8zbfRFbNiM3wEk6utmeAy9zjfGiOC1IxDxZBOjxUl
bJ3PYJzCUQJxRXL7C2xuSDHyG3oIcqiO9HjsDGX98lhwM9jqqSr5eCU9uxak/gW0H83cYSFdHtUh
EjGnpK6uNoXsEucZ4QdJMwZEj3cexCRob5CHhpn/2B6mIKh68AhYFxbDBOhJglW6YIpvh8ewv8Qh
zGSL2nQmraRz1QS8Ei10BGYOg5VZDutvlxuq2RjNy0G1RoSsfksNRDKtlbh/6nxfHzbfAIfAE8Ng
ZdkRbs3MxJMYM0IWyeEG6PG8crtDhsbxVNBtIDueSXOYjAdnrf4K8/tK3jYu9F+TkQ4aagWtvMFt
i0O4aS12Szp8hBfPUg9BTritsUah0MPzFILb9v3zOSK/ak7RbkWkllFen/vSZgN0YdZs6WC2H5u6
czEi953zlQXON49Z8FoJtZXE5MNOjfsuu6C6T6oZFr6OM8NTAVk+SR+OhCgFa9xJ+CZe9oa7E/kE
eOVij9CArOvLV4+jja4umZRMtwigYJcuWy4XShilVEmXXUAGhCYim8vYf0Do4RKW93BZ5zZMOMll
h2WrSFBxciS8Lok5jVzGQKNlrVjjtYDBCvQoXnLZBMsXPleUg0xpBNi2tqrD+CuAw1PncanHdhMU
gdi4y8TUYN98dQdC5AEK5cct3chOvSl9enqjoTow11c9xbBgYJEqLf82Ppr5Oay5gfZcNPYroKrF
jKoI4lkPD9iq4AzuljFXviu6mbpkJqpwzw785PF30JhiwfdcC3PFEsKfJTxTmUpn9v59F7oomH8y
fAXsswWPhA9x9Ur1gGTNundp1dGJ3/9yK9hL+u+L5LUzUTrpQT5Xrrrb9/TF+rF76n/76hIIvyTq
xObExLJK2eLg0joQ7plTYtbO+It8rlOnrx5QUiHjRSg3qfERFustc1pmup2JCnf0RKmm979avZKW
8eF+kQFolprJekntIJp3a16ydifeaK7o8HPm0LWOf75gk/NT//u3SE+z3b5mb9KhkmG6unlGJpOt
WfwzMnI9TA/5ZQwVCF7OwPMpGpdxN9NmHWI3ylV/unkdWCUwsf8fLBeHAhtf+ge42KECBdFuNBMT
JtRpgoXxHx2f89yx/UyCwYXfgNLKJO4ghYWeemNj93XFObwuOGmLzC3CasFVZWfk2DLqukw/xnaY
hXnA/6oA97BHWoeg7pH+PHyt2qD2Rnk6+xpALq/Z21oRgESeoauY8V98GNV2mduaGUyx7Pf2tcvt
Yz54eH1X3Ff+Lfb7zPgWL+d9CF7GRNIny8fuvmnOKNAr1EO7PLKRqRP4N1lCa+l0xWNLWMQbLocE
ch9jFphf2lYM/4LIQIq4JUe0Wz2cZK/s2HEs5vfJvLDuzpIDGVUq879TGUAtHl+SBQuZQznkmKX7
qTnJjfo2ppCgFmlo9xw5I6OCIln/HEAKCbxGK+/gepyYDkFlB0ylY0B1jiL2RvYfY03tsOxDzEWy
wQgDRwJ/L+P9lRn77uW1+Yw1RwoMvGacTIHnCT9nEVgwe77Ts/8A8SJ2rTvQj6jzP8njS2a2y+ip
EbwjxplS5D4PtSvR65hfXwiS3MbHmYULhSUXWN5Zzr71J9gpVUvwaayxjB2jFwN5cGCbbkGZxGi2
xnHQVO1uFm9rBgKF/5l3+ts94qKjwIFHbzAEWgr4bkATGiLehIDnA8VaQnk7/xqPLaCLMzLIaHSu
7DmnfD3yP+vncvNySlOYIeJ3KG20bA/hEX7ZK4TUg5uwMTAFSTNd4k8E1jWyvrrZfFcspTIz3+5z
Qb4JrGlSI31o49Gl0yM20/XJQUIE0zDbJQ4cJcmYbtSFEubeZv40u8Pjp2K67D+9cs2OaOSef7p7
bIWULTaDefPEgQmfeLxaJ2vRZvyBKakCm/oGvKoux+u7E/spIc+zdAuh3MKPwDv5ifU0T7lZhLX3
NfHYMOLVWoXqqh7h04mLmTO9nggk2mbrfPn5AQcKIf8PmR6c9CzSHygJACSzP7dO4R42fzeIFmxq
yipeFvoGg23zKqwszGIsK9Hngql4f9ALFyTErtFOeXSOXPSDKhXixwzIwG2cFqJ5vuHZJEr+y/og
b/p5SXSfxtWV2XRvpX4iYGfbKzpnizW1X3N5M9Wd3m+sKxHAdut8XTYrBqh+5d1Pb09GFPKwRsHD
io4zhGrhoRgc70YX2m3IbxKHOiQNB/IrxSl1ElS492Lqvm1Wk5ubhFFsmzl8D4MiBHOWBavXCb8B
XxxDdBgR1AdfuONve9ySEzGEM5LZu4JZdmPRE6cI/2v3dqO1OCe+43nRsBKAXZJkzoO3Y+enBtjL
c7b02lbXClyYRc1/cKac0cg4SuQQLtIFcjSTLAoooZ/whQbTYfVZ0G0g5/rg85Bax9Z9WZTGn9Fa
99qautZUhQ1KNgkb4PAZ6218ov4NMTk0yzNvqhrxonA+NJq6z+GiF6IejJCDhDvBKZgHbxWGzUAk
8BNozDADQyfLQj8/N353+H3dHaJK0ZCzzYePG/jD142s8fLLmyWryk2hXMjmRDYD3J523FkfibWh
OV8OT9T4FsuEaJQYyssq4xU+oUYdtAleNzAeYzg1ENlmhD8Yj3AfWZ2bhECIUGrf7gPijWY2u8Tf
dTqcWA6l1XPB5qJJm5pYD12Eh7JB5zd0BEa1IaL3+Qr5zvtz5vswZSz5cBetwoGdxxJ4Q9FurP1q
P+yxWRi8D81OgSpsl+fSL28wodnLVrG5Ss7tDV5w5/o89cXX/V722mkK7yCzNHP/5UMQUy9s+X8x
N/c1J0dqcxqzOUHBri+ywppcYS5GyXuSthzW1cUUfjlDb6wXY4/RTibrAV6gmF1p5ms3IunJyIpB
EvI20UL4kKkvHBKEfcAhC/EVXffLFi7R/BmEymwVdEhB8TnAdEHHtPV70Exh+ctx/VF5zLmf0Iit
hJdN/OgyMJN4mv5VnpgEWrzuJxzxzDkE0hAVxa25m2xwiW7cN9FhGHaSb2F+eqdpzDkhIXs2XLJd
xYAPygvpiIOXT4c9bA5fCgkgGai6tPfFAC5SWc4+xknaATxhYQplPNEs9vRzEtS4XbM1qAE5B6v7
JjcfPoQ2oh72Eh3T4r5UXdhIIVl0W9wDnDF6VnMEBrN521ChmZjp5T6N0YS5ApKw13kn7Uv/Teen
16JBWKgwHKjCUgzYbEgWN4rOp5zZiAm8ZWDdsLIqXzDbMFlNluQr3V4MbSkcN5onuoNJlzVZ5C4g
zfVxE2Dhe+38vcFLKArgDkWw12PO7OVbszN/xNOhs25pbbFmlL3RpeZEwLqCcFwgxVu6uR/BsaKg
O8gghH6xg4PfHYoQLkiGacO/3YUSDbonjF6mQibDuuGrlGecBj1gpIFuctbuyBugRHlSVpHbOjw/
3UB0TZGp6KPtY84z5lW+7KBz1tNtTLUnDTsBy3nVWxC/SXCHCeRz5DAc8PA5Kuf9HwvHBw41pux3
MG/ZLWePtbKfBjCpfM3v4cvlJmQ4OOwH7vr0OrLx3jTvy8+cwxZlZ2UOZOM5wWwTn33axjlWMlbx
16k32AfeAWb08U61a6jFxAT9FT/VAurd03yEuT2cdJ891QZaalj0UxdO7Bds8az4ROj5pO7ieozI
RlLNaiZfd6OBcE62ssEiVd1izU3BPNBKF8nYVSlMYAzXy/cyW4/DjP6L2tOMkY9yrkjDHooHzUm7
TZ7myyJiZ7yLrhEEyacF5IPFL2w/fNr/PtbXxICWowB6uopE4lfaE5759/YaFiMs5406mBInbq8a
AnLCZt3u+fNrHtnjfbdVj1DAyxXbm8Rg6wcdhuIW+8gduqExW2D5g/06ph92A6F78FSxv8dmj+dJ
Jiwz6HKVW0z1iVMhEvgpmCLgQ1rBS9XRtsPjLwglDkgFHB3Z6u0H3vAkIZmtVcPN+5H2FXx4ByGc
/UEugNYG4uKR4MOBbf424Jq3PlxO2uzXoJ+zycD9tHS6XPrieexAtnPaADIzwm6Ze6MNQTUIaMpS
L3JGxBgQTNlgj0yUjeZPepiUr7l+xeKM1dborf+EaWmJW2QpkOX7OaKmgoPABy83s4den6oZdiW2
thsjVtgPEp7XnBtAwOMUcRnE9adFNqMrmxj6Rl5lws0nLYx14zM6CSnqMB6vTuAbGJkcVaA9jh2s
da4w9pFKwYnC2UKcurXJCVqQm2E99i8Sr/382uNoCiXkQ4c3ugpP4BWW1HiNf+R26jU8AczMZ9DX
jMJNzH71rQ20jugPsTajSya9JvLb1nrOXnvljPjuxPuNNmPcngdNAIY55lAEkAbivQ58HRARe/zW
ZfsdX3EVyVsWxrQ6TVABlQZtLpE+UPS0nXwSY/NxELfZPIZQt0PilNXLgpQYOgr348O6DJmtrZON
dmiDZ+tI6yQz8BK33+TEWk8DD0hdXmgE7zgajT+INRgKQHiDdInnJSThgOaoqPGEHPJnkKQlmGOQ
4Ek584+BHWcBJEaRHiS4Tjm8EU2jOl/i/EHzEDUWaajC+nHBX7sGn2Ews47DmEB2xaobDwpwtGV5
QIak2QZAGckYaDkqasTxmqf6cB/j5jiEoKn4Z1kpMwzmLqf01owt3ma6TBANa3MslK30xg9ahTSb
HaTiq+hxKxRDRdwbkJjE6/RrcTNFGf53z/XvUQGL6H7lhbipB4a0Th/+QTCLpJ5nwaY0umNEOFjZ
qyghS6s6vvbxUosX09nEEfaaYox+uXmcRBc+1pixUffLhaLslH+fM/7ZfYaRDIMF+7ssR04hHzMZ
FcQcQns2CbSPjW4zLl3yw41+/tZ0smHBlzmyMBmKFpGdIACHeBud77XBWsVp40c8VXa8bVdIRulu
tTnZ8dtTj6mj3l5kDzbWb7QEZ4hXKts9hE1qa4iTJ65FWVX2J8D/bxbZjPCW6rKaMiBFUrLHoh9w
JhzxAJRkAQ9LvR6bQyJqb9ReN/4twPsilnGxp31AVAuuBZE26whZURRAEcmp7Gnr9IjJiTx1yBMk
SgDrnnjwe05oEA+lBcJSHp43EYxiTF6EBWwIjfwa8SQ3xtOLZiNCMnZQU1OyEH6/DoAYy9S+QjId
z3nUQRkYVJIGlOuPv3Ylc69cdRa5SI+KPVYj3PVGttkyknVuljv2OMQtn5CPf+Lflk8PgTQUVITx
YCeiB1h6YnHPyCbIY0CjLV5w+BIBAGW0u8zbCos10Z3gqvPP8Yom8hVNbWKCl43R6s4JdJ0u4clP
a4/xKXYqX1K+UbVFQcQ9w6LnoK3hLU/Wd2n+Gf+UxUDznQAVSYOi7zpdvH56tKY5fEtwNtn8zvov
ASEpfQxi2BAFBrLXDcceQjA2rICXZLsFbb07TJd3ZM1kkHImYUdAjJVsQKyibXQCYS3QHn4ZiSFR
5il+O7DGQKu8yeB20rMC4NVyQHnTk7zliqSQF4a7xqefldYklLfk7oA2p6E2b73xYsoMYPa1Pt7D
fN4UQxge/rF7+dJ1M8/FmVF/DvCzZO+bk+i8lskSeHc/suCT8Wm+bCvKZBDQH5/YL+k1/M1UYf7O
Hd8gpR3jEwuKzCRVPKEdZplWJ2GXoUqHlS5PGa1TXDOctVUzXkUu2yXnWmwmYJKKIZXUZzpq/OLu
pY3DcsLVcSQbsmyUPyoUJObgb7YDVpvJ8AFMk7APMPQ2YDINgldix7MDf6sGFtSLEOWJhVfwkEqS
Ox/GEfjOE5nEsH7+vpbgzSeWgPYjrEDk/RRd+qczEb908DIG8yfl3HRYJXBMiRpuQ/RUqIUj+8Nx
jdkrMPb68cNsWFwSoBSicE11xHLkS18Rp2o6mpErYmBCT2cjNBaDW72FPaO8lc6980GRx+4wixYY
UOPdyWGidzbnMKQCTiDCa6tsdt/iMU5IBlLT0WbKEPu9LPdL9u0V5ysuB/etQqF9THeMugntNB4k
m+kl2QIk8TlD9TEdMGiFsTK31EEDR6XQVLSKidWCLjfl7B65cXYRJSudsRvd/0kBGweEhPqmDPE+
yG0AY1j+5RwyCJ49bIU2mi8//liI8zi5p5GfUVtChbc//AkhTCjjNFEPLleErRHAhiTxh/hBeVZC
Vq+NurMV572VqSbUDZkB3vQqOJSQ8VaagzRhGJ+GTCIgLt8ZDYdk7ez4psUlxxu7E5WFeKViKe/D
tyAf+6el4q4fCfYEz0lpjaj5LXgo2uPS/D5Q0UMEsnr4+pIVUS4jzsN5lXvNhTWZ245WU8BPrCCg
zCNGRLWLU4XivvMTbWjzg/cYmmttN/1Fr1QNVXKMFf4N8hkbY3pDAL8dyo9PCKOgsxF6zce3z4rJ
qBGfx/CqidAwoSfZ0kMbVvmMt6Bgbd03Y7oNnNQ5jvPl2m9kaoI3dJ0huY/JdPlvpdJuqJhYsrmR
mSKssXB6HUA8C+4AC0laoHPb5TOBr5e0XwY9Dae/pfX2Z9tQsuMhRX+OPhYmw/OY1iajQKwAmGwT
WDg58HzjcAXlo5iG9Q3iDvN5Rl88SpiRfK0pI/k71hUGl/KGtIMsHde2HXHiDF2BBydVgAFP8W/g
KA1uMPiUcwRc1BMgfu12vxqzXEwOUeSQsAd7HJQiW6vCSi10ZA9jjpDa5pNQNhKq+215WUPcIJPg
lwsCMYczV1x+LtJaysKImmwQTyPHQHVEMfelGJU57HlWJ3cfAseVfyPs8MlMFtenk2AOj4HUg7HM
8HcjSi5+KWdpWf2fsqKaQ89PHc3VD7XfVbxKK/anuzgYO47nSA/4nhGf/lRHwuE1Z1Q7LG1+KB/F
xd1D4WJ8XXCY2i1vXPHHEpxdi+60UAbbidoUwvoUbW+c3avDgW0iH9sRnPZo/za+kt3dmJczEXzk
Xvolx9tkCoLta5J5na2dWarN09POWDSgD8O1rVuSDnCerHHRXEn+9e5xSuLnA9dkA/vmxbbOJpvY
EnuWU2GjBiRrFRvmV5M1ujnMnb6DQivaUlWihPtwieSLB9oP9Dno2Ry4zzaEYP20mBAyJxoKI485
i9kjySJTjS+xP0wZ/jHSHl8+AWMKnP18zaiPyC58Np4E/oRFGGA0OJKwtbJOefdYZt/hqId3AB1J
QN5p44SKAK3Evux+G0w5bPzrseSTvRYCPI/XgiK4iAJO4uRFhBD4SCgRfExZTDSLiJY05vzxmsFG
L0x6M5YOHPTJZdK5Mr0ttQ4G6NgpkzbpquS8PX8Gb0gcprO/8RM9ItEp+gSvrBpuABOoQMhCcQSD
aTj9sbsuCDJzaASQgzoCURMTIjc6XavsiS+hI9G1qT6azMA8H3GKCHXwWBpgc3zz+hVUoglGKF9G
7D0UE+zYLAIY9zlmicjO+4E8876RsXwq9xyQ0002zyuP0VMOmEZi+X5sfyLuL/E8ZokPEx1bO8ej
j2+FoQVjNrY2jgC5nT8O2nxivTG9Ky0Z+wPqE8AUY8Sowo8MwtaBf5Eeaz9P6kA6SQS0EyNGQTPo
TVDBYqdoDeQ563P/Q/Sn7F6AgzuGXe8j2zRdSjR1y32HKTAj55VCJBWZS+gYhTPPw0eb93MUfpRf
5YHC7Qte+csgRnvbKDf7zqTC5tzqcVAcz3pOzjjkUR8RIjDsvpyTTE/xcMHABN0SkR24T3G8Y+jN
t4DwkTvJvdFpXtraZvY7rANQd9bIMMx47Z8eTKsGPwPgkbaFJeSBggGc3KcLspZsoZiV6OxEY/JG
iuNLRnTht/IJFeCmqcDnxuW8WhZrF3PnzUmigNrn22lvI9Aid/VpCH6uuoLfiSYdNb09UvFm7Lyj
xWTCRqW/ODaBskkYUQl+IKUC64iXMNMp49doJfm6cUXO3NefBHQmv5rze5AtYPSHugi2PwJGQUVu
FRFkaj2mDszkFyAiMwYM8dDW0ZrRnsQe3VRPGg6YIQWUgvElGH3E/gvF4G1/fqFfjGY1AVI4pZCM
y8BGpi+deD3NQoeXD2NTWhPmd4LL+B8aCDS8ehi6KsmpOTC7EbPgzYhY9orXkSv5FC7kmBb7vKkj
fl2kXkzIoj0c3PQZiPtujuHYYFYo7NSY2mqIIkuxWbNhDquYfgFUuIx3Sccz0xPx4s6+QGZCmiyO
NBjTgLHA20/JyfjRxrpEsbtTqHWvYFzzJJDt4XTdTtd5aYuYsz+gDo0Ga3WOolX8I7iE+o07yCuD
wx1zfCIYB5VV4ceFDbejvC/GHKNwNZRBg+0r0PGkfk08ADpfVmc5+IioK9AWwog4CBcSdS32kY28
GLXOtPFqzp6C9kGpglEGFCLPx9lCGmNnkBNpa0J/Ulhdb/6KWTeOwglvM5LnmrgTvvu6Z4ikbclU
wJKnmeDvRm1lTzR4x3e6AkxXIQDgGgxu0OGgh0MINaeLx32b2hgtqpjSKb73ZPVUNVxfl+hojKES
sfNGz0v+PcnxH0y4752Ei/eOI3rC+QhlQgVWxKI+wUIpcQfSKXQwiF58wWy59+InanDiW+IT+oKf
wUExmbOUsFuZTRcDFJacvsAisSHSADAbLBYJg47KoVaoZB9WGq6JENbk2EN0Ft338JrEyaF+sN99
wzcFVZTcEtIWa7hHacZBBWcaAlyGSPzS4ADw6svFBypxqs3q6TwGk5KeX7wOZP9ZMSDn4INhM4kx
G/+FJqeQNqw0c1ieGsR89DGiNdbsmopEswlVv2NMqTAjceBg8IVNsIDVsAsaOs0URyCYgFgODAzI
bspMJ9tyVyHifBV46dAIo26VlP6jttQk7GsHmWT/8Rs42RX2eZicOM8qzPF8E5GNeyJviPhxmTV6
WXl97afg7mSHpKb4mPNkjHNXJVWBEQdEBhiZYTUyIn+KvmneQyhvZkiXp2/EnbY0XcdBNMUnb4iT
I68nY6KjS68RoF44iu24uY5x5in0vgoFdr4dAT8TwSAjHPps5OVHAmsG9WQDl6iF0jWEpKsddmw6
PPYp/nSodjGI2aI57jE5WzaqK+5HH7slzw0nNxTmPCEz9En5PlHcqpp96E46q57YpLN0fkXDhg0d
A4JVRuRnUAcPoJp2CGpOVvXEkVCI8hhzWqEp5M4emEVlYdI5k+VE0P+kk7LFFMEZYdcYhUlmjp7e
K2N2pywEGy99fgfiPRNd8SJC0T2DRY89+HMTBjC6vCJ+Dit7SovWVGb43KNuR4rhjfGo8Zi38tqK
V4CKzKXIG7OvI5/nHi4gPGBeh3gX6fFDzzxQPQogOJLRSWt1NHUrJFguhleVcaVabRna3QNkAyoc
r8Sbpv439aG49c4LHjxrkOnPsyAcu/AIW2GfPROgQg401fNa3FdPLBf8fmLVf5mmj+Bf6yAJkZVw
6rkqYzkLD/R43h5JDC9nLNddu4FEh1wRIQM0YCiC9MJ00qhpq4G5TPQW9l00IS6MORr8wfw4VCxt
fdUGk1RKJjA9qvKRlSxfS0gdxTJasTk56bw6Q5X5XICGXRoggIIB/OA0Z9tn7TC/OA7c5vkY62M7
pZjwka8A89VWt8q2qLzupv3cYR91gW4jzUdH/H1JOfqS94sNQ8OMDYAiX6fZL1R+ToS7FJRgo3hI
4qrHjbFhyMDmRuY6++5SN/PKWT972S/Ryn3xp/SQNYs+6FvQ4h2F4MmDJDnN1xnUWLbjjzdksMMu
U+YkEv5C+KYYqXFJBDR5w+bZCudRymgyXjy3sjtyJR873dihbldnaPvxzauR6UounYeQnrL+t0Aj
CUnz3a0wZ30+ggkiEQicmzeHMyRwDNZx2NoppPoQdafH+/xn8CYV30a+f/+pT/OL9WFj4uadN+cS
Q6jPwDi1SeTVcIbVqxDyuJKjKB/IkwjZJ8CRjGEoNQ7NpgpTnNvO4k3+Kbdtoz+2TWlKC5g0G9WR
7HhdovQ+NosHMLgBoE9RTIsxdfqLEsCbzezE+Fp4YlGsK4O26sGG8ote+AZrAmaGuiQ2pD+wPEdi
sGhmCs7oZnGCDnp4nbp0oNo2m9fy6TcX7O2mQzB5uibGgrtJYuyeOPfB9/FM+oZk3xkHGBBwbOS2
uhKMXUpS+3Mlpxn3vckhmo0PJTpzjMvQkHjJ1IFuK6JOSq26ssvlG17HGEO/zwwWXbl8eRdW6JN6
epBeyNjWcmHEi3cOxfjk0meLWLUqQU9sKtHxgAFHmXXlScRhGE12Zqo86Ycez9TJ41gEDSftAGFO
X7Ns6mvf67tx08YlxRoHidE4uHdOnAz8xgmMk012zAhZo09lPoFUloSroFgSIQtOylzxAlqJcBNL
M3XDmX3CHwXpYBPceSrb1dOgnyWcdAZ5KZCcdCWsx2vxqp5eh+YCifd/tQyupdqFpxBq26emgwYz
El82UKvt10esMIaGBAvuyGRLHhiuZ0qM6ySg2vHBSAchaWKyUS3hVLiaalMBdCBpHwj3RrMQy13L
kFy/z9uAZbDtQnJdaM6QcTcgkxA2eVgvI1/1c2fU6jC6Z5fBMlKzPzYpvgFXz2HASaAmLpQGszQp
CXsoOh82UFLqrZ4OufeyDbLZRbKZ6DS4UD/dpHQuR3XNABPsdYAPaGgBJ+RhZKIClnkDgJUMLgTQ
9bF9hOaIEzYAQX+B0P4y+RZdGbc3VuuwbMzRmYOnWLLl9Bdo/ha9jop/asovUpYSZl+doTPbVECI
PxBs7GWPavTaBOsrLiYe0OYS9L0EzdYxv3cn84TBJ9nv9u7lMMQPAANBY79c4MQfM9OQfDIUXGad
7n3LcX/ARWhq/bUcR6Vzh+p5EJZEp3RT/+VkjFU093miYWn+roqDOYyIE7kp/7MfShkEQkKxUuaz
E1s0qR6fMI1N2naU6GdGvRo8l/owpmedy/PJKSueyJys2qWwoyxHT2M8CYjMnDFMssyUCKAStgJF
N2gbObO8n6S7ZNe8MOrblUg6Nt3htXqsGvw3YRqMzC8TZFaOqj8X/dumYuplprbl/dp8t4yIbUKB
/3kFs8yZ2HLc4TnyWY9bs2ocRbA+WFX1mId6tD8K310g4Jq7mDjJWnEqDdtMJruiK3jx3R65aXSC
phIxLfW/OGLfiPQc4/mLhPIiv53Hfc/pPF1/A6bDlIqqrdLow4G6xCMc/0n6MSLFf60mu4m86jkQ
c2Y5eo4FDu1LGiLqwPcrtkkb1bISTNx9/taVKX9ADdxJtJHeJDr9fH5qGKPUJ0kYMcj4mmq7kcQt
BvKjHjmONq9AzlWvF7f3/PS6u+UfldznS1JLss6wOJT21w/zgwfjTLxgmPNdK1ozCL746kDu9bBb
xIiAiduJtE7wIPZaB6PuNaCxbDNkxJVBMtLfkf3gtfcRzwNGxyeBW7CtMEhZ1y9M0fZw/kCiCRe4
+7SQn3XqvfbM3UdW+guGk/y0mAHvZcl4KCbAbL4tdh3hFcx+jTvxqxAzr3CZ2rkIdT6Y+DI+sm+0
nzswU0qE7FyI9tOGbSJMjH5DbLTCdKU6wyghnrawWQ4sIGzPb29cl1aqHS2yP6zIuIEJ/NWXxScQ
3vvHy8I7TLwS+PSeDV4zKw1DTSbpILRDJ5oQf2Smx7J1k4B0KyKby7XC8wV9+nw/aaphvCsTJkQB
uwZlDPykZl+Zk1JXI4KpHAZg/ZzWnI97HJ2i2HqPltKTGkdDOfOeayWo1mNX9ovyM6M7xpi0xZSA
2Uk7WkT4uo4AL8vfCefc4+EVxfyVD7m8LF+Ea4nToWEcUZ5FgzXLT48N2gMrwG4m/eOO4Mf7oiOi
1I7muLpNj1KPMI2863U3WqY8pQTd7T85Gw4+pxRUT/o7/OAJujXbf8nA3SYK7rBXWP94heW/6RGz
I5kxCpqrOcF4vJu065vZS0bJ8gYWdoR82Y4dHqH8+jzCqyVgpBQsOcX+30nEVYci47Eh1xTsiMFf
qpL7e57G61jdJc3PkxKh2KqqF01oLpf5dF09ziCCMX8ErW+DDCX/NCDio9bO6XhTT1HH1Jdvd/jK
+3H7M1Lg7j12j3ghNOvkO4sj3APwRHusy37VJF7dz+Ce5PxU++77ZpkLe0VEs4JA5tHvy+lPVF/F
BJYHytnut69afZ3wud8v8Pv+0j3X8ngjfhF42ThwPZ+Y30TuN13KJC+RaqNYjKc5veFjs8qq2PpA
sSXEA4CBGNaWdsspemQPdp+SsUsslSdVs9HbA2nPpoHSoyY1KrAp0YlVbwrhIwsVeGmGBCqmsDmY
JLII4EMCeUgQuwYfLGUwtmJ+ghsW5AJeFAYATjvMSKXcSgApT19i5YnO6MzkPXwrOGMyXO6uDGtj
YhDhREDPJaCedC9EAXgxM+1/cBAP/lqY9Ty+pkDEmGaNADrHvtJB99ljU0zRBYMCUIuISot3jmGf
IANkVCHN+NJVwM+nydgl66yeC+HUUQy07KDDvATwr9INMBAgD6AbQ7QBOKz+SFUi5YPxjdjaA3jI
nOpr9lNTwhlpbBbPYYhQpTNQKkkmEs+Iemo3vaQeSpkN22RaKIwfgMY6s2z2PZzqzuRTEcPBHWIa
A34rGOgYehGdrcVAihJiZE+nM4LmSmDa3P/UdgTtdRzQBHMPusxhDkuVNYmIh7CziQOjd9SgYrCp
7jMh6GL/nbj46GBQTeHfCTdJ3EXSocUbIjk9tBOwhfrd1iKs3GX/WBXtfqTOOmX5wowFKkAWaOtW
tWWMpCnm5R/AhwSMEa2ZPslNhvlkc5AxkpOlWQ88lB6UE1XPgl6BpvUO59HJidEQrfaAMClB24sG
npp6qA8AvdHlJRzHTsHRuBndmAJSwfCLNFHvoQZ/bHC0wL/qHEKaGQLRU3cQuPYMhnbEQu3ikCCe
KQNsOxI8gMtXAFQYd9vJk+iBiZufM7SBd96I5XAsFgAX9xa5yToPsWwIwDrhcNaEt1gY9KTAotDU
vl6Se6hd304u67eIKSpziKcT87c7JTOWANo0X8ysCYgG0oDcwwV8SjLkaVrnN3YGzChxnKNjEHTg
bbcCBedGgca/LjXBzHAgTv8RdV67jWPNFn4iAszhViJF5WRLDjeE7baZc9bTn2/b/+Cg0Z4eK4vk
3lWrVoATABMhYKa9AdobtjG6aB8bdGBOwBe2uAulsZAxID7QrkLk2gAquLjDPigoLSS5YK4bxddP
xU/BrJzsx2L7EJ7VKk5m5slhz08LFgF66shM3vVCDNVZCMgucSA1Mx48tBosWp3hd7ED3CVxHrSx
hrJoozoXqqD+GwbIuNGwumIsA+EVZQ9keg8S6brDhXDGQj2w3kf5qv4Nad9igE8aRMDUpdXvQZ8B
Jaxy8dEpG5sAJpUGD2bh+sx97uSOFrNXHXUcaJ9tGHP7nVQuFt3mtLnOjETsf7Fw1whvzDE75jaK
/gaLgNF6kzhAC5DbkGBaMk5zBKSMhzD4MazWwzKBGaUkbVuyfduvMd3kx/JYs1OQIFUdzZ+q8+bw
VYNUNRZeCm0upKTaUGItEtgx+MTDQ4RmHL6SeRVpKP3xCVw+2AEZMFl48WKodgr1/YwsQyH0I7Sa
LUWKEr6aEtUDkSr4NCEcvpopIlqAeMHe6gY/hyNisbOOd8A21F5U2ixyDJ8oZrCHwAzqgVyG6hwX
XzBxoMWvhFPKKBdgoH+/BDtrfnqD6RXtTsPsClOyaiNvrac5d8lNot0Hp1TPNaN/Fk1yJ14c1uZf
SgboUfdCY8bqQZ/EK2O4xTR0w9JMZnWj+NMWehbO4bjWb9sv2m52hRS056WEEEMdNJFqigJJ1CPg
f2/x44XNOj3Xz/ztvEJMRpNrgY4QQhzq6AvO1353Z9hlPoXSCnhf/0eX4eobe29u8GneYLK1S5jX
uOD/+P/xD0Q32DEOa3MDPWHefwt5rK8Pb9/B+UFw8a85yy30UQ6hQfPsA9OIY78eaS7hSSxlTk+w
01jd0YpxqS4RI0TuV7nkAjr/xt4wt2ReyYWdv5NrCwWAU5rFADIQp/0SGw6yT4h9EbpesNYSJLXc
ELrDvVBCIkSll8tqD4Ulmn8sohbo1VIiK+hNUaqRo4psuToJ7V66VWi0+Sv+rP/+T1vXKIJ29SHd
on3kYeLn303/3V0TQEHrayQG/D5KPPJ/j6YV5jn/9xB+93eLthavkm41dMyMmbgHw1X+DwH5/x6r
rbU1AlPxgOL3p3j6//83C2vv86LidyBM3Etb/3qu9L54ZvFO/nsomOl2YE7p54gKxU+FpCJG2tY5
xjVWzb4SpLL8SrxA75N58PtX/NRJrBD/rfiD9vRFc8X9eGeuuK98w2uLiED+iAf93bX3ZZy8eh81
uF+tshV4nrjx/5/zvzunW/GKfIbf1yWDgFf7eyWNlrhaDefhXK1yz/p9vYpbxe9zb7yK/+pe7oF1
82aI+NBc8dZs+Cu/zwZfgZWbMdYW9EL3xO26B+ryv4/R+yTJ+5or7iw+iHgy+db7RLXx/9paPLW4
j3jbfz/FfYenv/tra8ar3KflNvGlVNxLPLe4VTxO3O/vA4hH9VfxHOL1xcfj7jkP+nvx/+4onvD3
TfKtkq99Ew8er8NJPL144N8nF7/9e2LxUf6+GcELuNUhO8LfN8KLn8XL8A0nfBWay6iRL1/cKAnc
RTw/SXm/ryA+pLhBpYD5/UfMZ4L6xMMxADlbK9V7PIuH/L5hPsV4zXmIjvKVu2EcR1DE7yP+e5N/
H0L8FE8b87oNVLLfpyThl1+Lp/x7iXgt/jU9c2R5QfFi4lYiCzje4osVn1ThFOLs/u9iEaeb+PP7
/BgfcNrHW7b358qrPOR3/H1cUTSBwMV+yF9T7Otre2NvEHHiGoaMHrFrdBoArvKD+N2wY1D9b9jZ
hJyZyAGTF91lBevG+5RdWpz84hUeKSw8BQgfgW2IpTDZt1ZNjtrenSfyMTIeEvrzWfEpe/3qR5sp
vDfQJEBjixVcNaq6iqA3tnIu0+hfKgHR3rPxPiN9CW89nBxW0m6NNHEtfpqb6jP0Eez7CBLxvv//
P1B3cTiNCWERHy72LU/8wW2VlxL/l3Hr321/v2Hm5eM0D3zF3NxpzzISq8cH3FaK2hrjY5XK5QRt
w6Bs4OakPcr2Txmdq3zDkt/WbgOrFgkJ4LL8zCeWT5TwcBCcG0Fy+ascXXVrA0HIXk3H9rmGTLtk
mJNAvYbk+8S8WNvSIRbrkbEWVDRannrBzoBK++G4iv2CQhRGqbknh+UBQzEH2cov5TE/tF/Y09qa
R/dRwz3Byxph+FNzWBcXWPXPwUn/CgdBLRPMWwLK38EWmpryfjE+1ydJQo9CY7w0P+kiEcr0zCrJ
ZbTBpCn8FYWBPt4dy5jVgnEd1qK8acuFVIq2qbtLxgJqc5C9DSS3s9/TTBewF6kYS4LZ6MmxJwAJ
icgnJxneb9hyMVyh3fiZ3rt7wjYG+ywh3F44a06cLViTYidyCX57X4Bg5h4aViwBzsWYZSznzk8h
KOGJXZ0H+QA1HCmOVvMF+U7njq1Ltx7hEm8tLZhBypa6gLEwwyuMf6ANarDSvg3OyIJoKI8SArPR
HuiKWoM27YLBdvpFtwWoYOUC8eksPrhXA9l3ur1q9+iXl+kW0HMDiZ4QkNhvPpVrD1D0aZInEvzD
j2fXX5lH5OuINEJwaRg6PeIrdZ++8tWiT4NdzhBfzJnJtl3iaoFDBao6G/5QfoMgSD5Fv6+uMuMM
WKjn+cl+bTfOdrpVh+CFpxA1ZH0bEVsEUPhhpm+xiTtAi9vke+c2Y89KFRJjVjavmE6uR5i9WMcA
s4NLwsEkkHtDJ0XkY7CvD5hTrPWtfgmvn/bZfCZtxPArJqbqSjw5OWgrx6sP8z8a1fYNg+4Rbvn7
eA4vynV8hSNYMOsGgRGnjPZDjQQoMFMJR5YqXF/LRP7BFznqjo/0NbT2HUII0lvooSpainWj4QCL
KQ8RxiILY6s+819YD5ipjslxJKUU+jH1DaeGDABZujCiACng5DAaHA44n8oJinVPiKeZ9l5HjMnw
8T3IIyweyJrMwxQEJMRbQKMAQIeeWHc1flNLuhXib3BMeQPgD7/Tb5BizLfpXEJBP2O1hB4JYzLA
wfIaH6bPBtcl5yhd028wexq7JyyaBfBvvkEapfalGWpoH8oVj6bZwFZLuMqZG/omHox2S1ny/BDW
RcbY8Mm8mqPBCzA/+gTPz6mJwalc55o8Ue+KHo0JB9MGrJxGZuO8rfQgsmAg7SGgh59dbVrQjnE8
wOvRfkCO5i8x1CpXcoU9N9SbtSnvjM8ICxHDBe2mkgU3CbmWA5IkmSJCUdOSy1A/xXCNurOm3P7+
MdtEKzw+x2E9Q98EQoGLxIFycOKEcdydCmU9E5xqA/BCK7jOj9c62U3m1tDWgg1jwWOFxbBRjfBI
s2ihM0FkS3NO8AuDH0Y9RBvZzLXfYq75dTyuCXUVIyFYPQwkMCHH9R/lM8Gf6gcMsYhDAEksXLMo
msMm708PfYMPLcyxOv5nk3wA08EeDgGdHCsmLAcOPEfTPE8Xe3odpj37Wf6qZRcmpVSuuihbOfwZ
wzfqZhP06oCKQHCJSPdG0GDu5+RLHkj0wjIhvcEIIz3bkXmyszOAZsbPPXComn5K2qmndw2/+UBk
d21keaXT4A7CgpkRYy75AWtm95bo7wAk7BxfoElO/NKSCn2hPwo3su2j9wBmNU+DsmU3GHG6ZWS+
f+S4cX1yJSjH+TTMSxZSpCekuuTKSutXmXbSHJfzGjWCDM+x4voqhR+cGLfqfmvux2IfW579HCq7
sT/MmDZAM2ffk67aNWueQgwj0O2TpP3GmahPPrbCZnUL9ScWbjPZ4eE30tbpT0nlkqG7mKLEwzwN
YGG09z1UgxECzprxGZ8ft4tAfh3HTRqxh+FiNSLv5TrKGRHV20q/4X8igymhQn4wtyVR9AkjD5Nx
PPsoCnl7L2MxTgedXepvfhBoGgJbIKt3nmcyg4cV9EDipTvFWWKpxmmAqSwbf+Lm+oswTJbd3NyX
SrypddSWeS27OhmdJuCJzrBSTaGaB29cGLNguT331l5nnnaGrcxOxeWILZrSH7P8QApQHf4SLlLp
Bx+MtNMhaoEr4vWLbsA1HBxphNIe/EdG0yYBK7rChsFacBMNZEBuCGsRgJpXgjaKxUBrN6Sn5cEV
ViOkNbbH4bGWnGOJiMpZdPlOuP8bu3k6jiHcxHH2JKu6hLm5TiB0Dx4QVv14JSK1hGLVPCldtO0r
cz2QVqHlpufExcas8if0JpJ+SlCK61xDsiGf+E0yXXmxMERoXbIGa9n7DO6QAJUOGUaVXbzH/BxD
FylqGaSkZA7jrj0l9WVMkq0Rq37/LWnWlRF01AsJGJCdNoYwfNhauco4LUz25wjaRWPXVxOfwE0S
wyUhNQOOQQzljIjI9N4BopUbPbEgTYpQHRs8GzG5GYJUF7xKVjI9qY6AbFvjFpXnVlk5we6B/K/2
65zvuSHEijFtWYVMFcL9RLsL/pUP6Nn9aV5L1CH2sFTacT9OZJzgljBbH2q3DIIvEaPQf5vxnYMh
uTqFwdD4TYHFPwPu2WamQUZV0ZIZTsjHVKOycIZN00e0wOp6wEwAPkCX7PLyyrFoRIJDUG2KOTgR
qW51d7lCaBBuW2HjqIznXn2xApscTeQW7c6ue06GYJ0UjPwzBi2Zw6BmvkDv6mBXq2xgljzAaXqK
ArACaioNihWKpMa4RwRaQEYq4QnY/V2HkdywDkW8AXMT90ACBu9I4f3bTf1kQMvqBgiMmv4xIo/p
cvMS8FHNuSZwNAVx0z6boSEEhEY++9AQTcQIW0cE7YgRki8TP8ei3jpFun0gEE/66dgVdP82phdt
/WOEO5mSaC7aYz6Hz4rkzi35Y+UMMUSZ3qIkeTGG4G5UMiegb/bVrtKTc2bALTPrbJ3DaLPxumqP
XW+dHYlPXgae0bYvIURKeV5qpbyeiFJlPNNA81Ta54dE1RLSjFc/xYDSOaqZVuDjYKv+kK2MdF9P
40rJ9oGcv+YaBdzU7jhMxPsgeQ27noXTuuij9pyDkYPC5bgPGDYrVvQpy4m8e2glOwBcDE3eTp31
aev2TgaCm8Z0Vw/Cj727zymBO13PSAX4rS/9GuMiQ0l3qQ55CkLRrJ97VPVUbYUB+U22XEfJvW4E
w7Z6FiesPgJ505sOjo7OSSZ8wSGQY1ShNYHvow9RR8qB4R5DbtJQmotcXEmx14MTnKNK9g45HmI1
k3yaJJhsdYriKu/WSf6eNdJmjkOGnfiSW87tIRXPug0+SIjBw41bMDIZ8hj9pnSHYi7rSDhN1Ciq
/KRJTPjDYFPVyAruddOtnVL97BPyiHp8IWc/L9HFGYC4WXpKR0gOY0e9xVGPSmeb9pqfqpkbgWbN
P2H0NEhLtZB8fUrJ9cNNpAnd2bA/o9Bt4LJiVA+7s0VrCFnI4RfDqSWS0ejfS/O5R7v6ADaspNZT
w69sivw4m7cmSdA2TKG6P2TBk4HJOaWfmRmb2ooBe4fDIwPCHIb4LBnWPtXKa1O9ZMCHdkgfmxNw
rsDcs7xEH0iIlFH8hBVpWAgbipx08yx5dWLp35hwndndXmrStzycNnNBDytl+E0r8JNLrAGHXpyN
LM9TBuzjKHgQcRk9sGXpQL/T1rP0bZfix1Zoy4lixJ5KYlUJZ6AM7hC5ZBBHG+rQltFhaH32PU6V
1bSlcCBV4FyGr4ZFXCpGWPF0CMz+J2M4Ih8m7JjEGTswkA5ytxox13A0T7LlFdfvE2kycS+vJROU
WIMzaDxWhQFfsN6m7HcljI8yfMJ3E+WS1LanfoJ7bkPogQo3w/odSzRIH0CkmkneVOSse11doVWc
HcrZ5HrSCxZlyIrhxPC+jryMabOBX5aybbqLQpM3GivLijaddEgfF8fCTnvcyS2GKTijW6cc9RKR
OaBjyoxQVRu9WGYyFhJ6a0v3kYVcBU0eJgS4TGRD/J0CPHMeissLWCp2MTFnYfstF6orxTE9JB99
MRjpVwpLNMEOltNiaK3FxLytp7Q1e20rVrnJTvZZygg0N8muRmFwyKz3Qu7vkjlfkVFIpfmRacj4
m4CUDFX29ax4C7e6AfO9hNzxuBlI2AgjpxdjodEqvo1Y95qeAzClcHiHn9TqzyH09oTLScNPoe7f
cc8C5hAfATCpZCUruMS6kXDjDi1hOfONvNux8c5Qzyig5n+kw+AzidLjaj8NuTvU0mqyQq8Y/xmo
nNM0gASMJejYrWA6y5XKaBXeIwZborrQb6ppIDSWYIZe+pIYFPnVTGlNt50M735yy/Q7Ko1FSnsd
NN+I4aLsogUw1McIK4wcsGP4fjTR1o4lP3HkYwvMkUAM0fpwXXPysBn4Dvt7z7cvAy2EFKyPanrV
QwSRNLT6fBgJeq1ibRfqxi5uAfGsL61WVzLNe8fAthxvJgTP/J9mh3utg/TBui+3tWc3N0d45+oZ
vhirPtU8PoOjIhku5mexrJt1sp1wmGUopRMQUVZ7CW5l319r4P8CIeD0M9sk5BFaOpTHNCs/Ha6w
iEUxN7Nz7ezL4TNRIvIiP1sbaydQ7iF7T5v49Gh6qDoK5IMsbD9b9b3t9bUi2+u42hl60+LumlLI
xljZVFTmzaW0zCO8NR1lqAzqMRZHGV7YIm++FTXUVr1i7KyegddM+plGMwDNIH+XjVVsNy1jfmtl
KpcRe90OQpOU+rrs2zYSjlo6PwoGFjYSoC0pAAZJ5G2OdqTrmW9uNZgCaUs7om0rIt4wpAjULWfe
iBFqbEp+iNAsPOJrNHZ7c34fmnXpJTW2iws+9SpHHr/qklWQ3DGoZWOvIepS65CeWHlWBieVntuZ
VjGBxRVdsZ19tRUwYWOhmLfl2osByBuQKupnrhKtP+UBY2EuvpjrIkOgnW3TWeRF4VPb3uXoUhEb
V8oU04yaTUhxnOpa/9EopWdK2kKb11lV3wqLIWSSHGVnr8FPqlAwckIyR5u8wbi3Une3CFiKm3PH
QKros+1jBnFyNoH+rCv12lQPkUxU5EGxo6VO/5s1hFHa5p1qcWWE8s7Rwl3WVZ6dzviJvJqIo9qr
zWdRGcCZGPzFysZCzIAgINM8C8Ct8OPySU0mwtzuMrt8wghQ4T1YDqk0PcdvMPYD3YVSVmsZnwXZ
BEphkGMTR4l3ZP7wkqzcl7bAqASdoHPtx8w37NBw/jgdWYqgWY3ONqWq+8SBi3ZgaQ7gCw0xFCur
8DXj4fVdtmtVSHTMO6mxJJWIKEvxdHjhqoDQCEenTBP/G3VQoJSznOgvakm2iYHXbsv4dorXNs38
UGKKqRTb1MhW48hkKdUPtk2ryBfvaK99gAmmw0JDjIvhBgqEzH43N7g0wP2ZY/NkaSXWBP2VOWs2
YhiWj76lLWfZ2Ug0Jn3341RIT+Hrhz0+EkTybskezDC6KH+ah0T/OrmNNu0TvCvrTDkNsoW2brDQ
1Lclhpew40J7O864cI3Sk5ONb42CJxlJaeV8GJiEPdJWpfweDxE7NFT7TGeSPpHAk69qBZJRP98n
paYccRhlxrazDqUIa++WPb4I6BxqeafQuw7BzdYvmTKgY2FAFW11po/JzBbcUnpbBz3LsVmV7xMK
nghDD/Ysh+E0/s3yKNON29A60cMbxLOivSOMPDDatVTKTFZZ0LMaISZVO0uzOOtlu/T1AlHJpGLm
FCG6bD/E9y8/Hpe5e9LTGpcQKJB29xWkpC5S0XSZtM8MWD8jbXqP9BH6vCO/pjMffr6x0mNsoJ8j
oe6ES1GYP4piew92iAB5jzzBMEgfI2qM4ivps1Vf7QOIcJaNYbR9MxMo/V1BfT5dwurDma11R1mU
yTo01iLVXKdlt526VaRGm0T5ZwMBTtFGnDXho2VVSEtcbQccLIEn5nib6Le2YFhc0KjG2qYvCHtQ
LZwD3ie9Jf8I8B/VnfVCqY71LkFm06dhXZq+8zWGiBIkkofybq6SwrM5tQdEenQfyxRKXKzf+gKa
RN0eZsaRzP2saZ2Q0BDJHjg5FsKxJzenQP1XVV/ZbMKLAUZBARTgpQbGJyX5OcY8c4QUks/YiJen
rjzXsJGVg8Jd8+D2KMF0hmlZ4BoL8SsvHTcg+5tBrTTiMOTMWA27Jla3beTXkU+/F0fyTmUOqvZe
H/uTIACzbsbhuiEyNqCx5kpTZyjv/T50iOwjFzcAl6SBUSq4dddVB2N7dpZ29aPP2r4B5CCGrwjf
bdtzKACZwtftl4PLuMnRTvDomUokgrrq5ygmZOvnARWOhKMMGs0kEpoBE0AL47PNYDyDpgwTMFRa
r/yxIDMPaLamtt6Z3byuh69YK3dOeNVbFBLqe5M1JEAiBMkvBlPhHB9HFjpRVikldO+bhY9OL0P+
aTQoi+/5rcCNV+x7NAdVtKM+Iin+OUxfTKgLUsvJyMUD8dOkScL/EdTrOQNifGQf2FILURXlrjzs
pDTa5fFv8wpzGHuqwLXha47QnaplzN4ej4o3DSrCjw74pLkhHAzm6VwgqU56rymzjRU5wIhUsroP
RMAXhsMvAnBdZjRL2VBw88heGHX9vgzmZcdiZumPZWeDmlvsL/pHXoZ7JXH2TtStwtBcdbXsm/mA
TgcvgpHO9SHT8GujujJQS2bFPW4YQWV3x3ZekjA9JT1CwwCPirDH0sVkeW/g/QeaZwBdFoQ0JBJa
vUe3GCtGJlXq/Bha/tPQxi2U2u9YRUvO5AlWbBwGbk7QzA01SzpD0RM24DFhfoSVAqug2lL4xdyV
UBKy4ZoWDbJdXdkoJf6zNuRBBwiwaPpLjOilYrPQDVgAM4BH+dE5mwEQ1ByvPYS0MP6Rssp7AJ/M
fbZriOKaYoJWEO+TKBlSaK9ATJIJblv0w2TTwoiRVAhPnhmXa1RrfJU6W7eGnCkPJky3xnOuH3Mw
Ws2GOf7AMg/ficC8RwjTxrHc9L1AQMtdZ+DGpsXeOBuwa5GCaPhNgcXVFQsFlTReOsp+xue6s/CI
td6jnNFntap5QUhoerPTG1TVUXJogFiVmUsyTG81dnOsMopK1bQ3DGy2AgD+dl5MsN0qgRGwOQQ/
CpRz1e1GX3t8Y92qd90qc9CnaAirxEmhxt/iAxZduxLhESp075FugdPMFfVzm5Jw19xiOm1RkliQ
5vgqVM3x2HF7OXPHvPYcBaqpCbGHxa8UZAtYlJwgQykt07pwBXJTlia+fsMWxtgo6V6nN0j1n5z2
sSoRG3FmTVCtBxOj+CbciRqe5ItWzzZ2Dg0DWzsTHgKdzkhtW8NfUKGQz6Pb9u8TKR+xNFFTt75s
4kuR9QiB8adkWQI7Qj6Jn858NsjJkB7X8F0s7e0DlgKpErjudO8GEOnQkHJeElswf4u+YbqoRvlS
VhAHnfjMsrbi4ksdaB0UrateIwUAmjgd1vjKvI4yBSuaN1V2GMoxBnDVJvLZbz322EdurSKwmrhI
njhSATy+lKsl6S+tfZZQXhXmwR4z/5lP0hAWX+PQJ6Ey4ntfEIsVZwv5Z7wqnww6HA+fH64V3ps7
XpNkkXXrAmervaXdR2zckI+k1wBUgesNs1UI8RRL5iJDYwdAhHBWRC7AsBRuCcqO21FH4mgC3/6J
VgTZ1KNbS6+6l8IrulMM9nQImNjKxzRfP/QlT3tNztzIyzrzk/M1YTnuhtcImMUFBelh3gpBGQiy
FPoFc6dGx5+I6MUViVbaW3YO5sUI0THv95l0CsNXqV+WBTrjH5JWTAfZXY19AnfSJGml68apYHlJ
lUNjr3N5XTTPNnPUXt7UTKJUuEolSM7IWGtG9k5NHyoHacJA4HF6BKe2Oqfc5bOanwqUG13oq3yh
YfkzZe935StDhLFtgGhvQN/pmnLiAfb+wgi7zl1O+sZcF4jgmhUbyXyRt5J6j81dxGiQeFnkgwFe
HYVHkUsVNPApByYnDyHINYuXrCdddVmLug9a8bIh7ovDgQe9+lE2Z/2blngy/ZrkBgrfBIjdJ9wA
m/TaH0U3LSFLOGW/ZiT1HiMO4iW6f8QLkFnSRk+ycZT7EywhnYEV1KMHSg/KagB/dEBYvhCQQNBn
tMVEXAr8Ah7aCszCAapVka9iNEyeeotY+aLqz/N065UDkWpVW2F9FSyLfltq28aBrlm9cXAq/Wd6
GFQAO8jXCtg8V7Tjz+q2gc/ayutWex6617I6NhyotjpyQYQi6HcXUf1J0y6wXCwK2FbwbvGKLwZX
rRd1aPEe9To8Uvj2ZzzNMMkcoNmu5isyvX85XiemyLEtDjkjDNeEDMl3u4g2LTFE6FmPHIIYYqnL
S8qLHfy0RfItlIIBghNOcnYeXENhL9JIl54CewL+8ozyZfS0hhbFTTY2ifUwjHuwQJGRWxheaLv0
g3qFQy/pYb8jbkz4u+kbvwWcdjCT56fuLJXBZ5VDX40/v+NJp8qFz+digMJyxaj3Ftd7RNoQMR97
UMYVVdJ39K/ZE6KUwfmOF+qV84y3Dfm88Ndjs2yxQTcWFmN7yjEINt+dc5kT2BGvEpkW3/yKAeeF
eUQmYlCZrlrAS/WK8SvAVYWHbAiwClrS4JgHP33JxBCTbJNh5mUUQQqPDVgrTj8VApCOJ3tNPgYL
Sh+KdLLToTSwpI8ntJ3lGs0EbEYI9KyKar2WtANhu4xoMPbCh4umgf2ZkUqgI/c+gusymuqMzYwF
FaFl+J2TFEIAB/U+s0pKuZoURXtc1BcGGbgEoEaD3furS7I/kmE5PQkNYPiuuMNnKCjN3Ut0Qm6G
pJbUiovMRBZtNaz42WW4Fl76AwsthjsM5ZlUxvDYdxyIQ6zCOOXVaPPZGPEgEpycb96s0fjtLauf
QnVFNgo6Oo7nNKzwdcbkcc3E8bFrdJHyyxitxAn0IwaQEt9UtkKI4zO2RV3ZnZMT1xnmIZAEHy+6
OB5UUGA0EASRQ9uQhGG8vcCUEub5+hvpAFgzPzEiRY/2GTAlQELHuWVAaGHrQUp8Qzb1lTxBJjxg
yc5J5REfwGUbIdndDsMRF388/hh7w/pmnkudXK9xD1s0Xma8frzgOeXHzziQcIWliLtYUVGsv+CI
tE7Ct1GQFdQNI7QvMthYixFFQsJ+wQIBM7wrVGjc+pRV8imYQ/1CAmBCIietHsdWdxnORS/Qz5mm
tntFPRD4gmW84ScXNBofhvo6dk9aT2ztopp9WV3Gj33wgnutuIABRHrnws8GvS3cSZ1mG1vYma8c
VSZs5APtDIOXkXH1Cf7DFBxrOuiX/sv+ap+HC/YHzbXLtsNjyXyLFt0PycI4l9nNxvVvuJqdh6oH
zkp9riMsO11p22uuOfg3rN6W4Xe+z59ZlukK19rFPhO4/Tp8oLBqPiA0W9tgZ8kHjAGrelnhqKO6
Vo1AzhV4+CJFDY0y5joBOhsriR14AEliiVoGIHuIdtTtdKeLqO7NFpQzK2CQkO6Omy3IVWEti2KL
fxKoyABO6yElARGPsGck5z5GgwC2Gu6aDw5XTm+2hwZEQhn2kvibzav+DWrCItqW7RI7S3weorsd
nWn0Us7CJ5ydZizrsJLCbA1OOfQGeABXddpSDMDAgUnRfNZfc7AV/kajj0/VGKLP2CbJCU+kWlrA
/GHGh2UBCgf6YP0Vn0qcBcJ+Uxy3U72Ct/ShSS/T+GF/cVRKZkQ4IU5PyhVGScoajL3Cc3wgbIro
u0Vxwt4A8z0WEPzwwvoZYoj2bnNx/ziMdtiB/yn3sPdMIed2zR2iKvaQ4+ODNaWEhUyj+4DSjSsO
RhjVPbLdtHUzAl+GpX2aX81NU2zY2gXjWeb4R+uMjeCxcL6749i4vNy7scXeQ7lYcDCkvQ1pRuYb
MqyjwbiHqQMu4lcGfnN5mHBYYPKP7Qx2Qi8iKB7dI6RrPEuU1dxv1O6tbk+qEAPsTO3YJMsRJWEJ
iZ6Ji4kK3M1RsmnaZtDWHRoS9H/jEgYyfJUEG+9eLMbREz1qO5xysDoAbbreW3YGS6/rc7jrbwT8
smd0p5T5N5F5rQtiR8GAr4BdHu0D0sEzgsNN8jx8hUcZwz5cg4AsOwqYZbo2yk2KfQfhdRSqUJIN
v95CHEBSyrEPsaJAbLVIsuXIIUDkRzqc2+VgnwRJu2is2YGgCbzGCHm1F4IDcUdgy2BqXZFrxHrD
/D4bBcM8q0TkCCU+sUGkv/jZzn4Dc6m/IYf3OLtKmB5DhcaQR5OvLJj1vEXO0PRH1lWKFKf25eHA
qsl6SOIHym3xAtgMkYXJ5G8H6B0yzVhgERm/M0ENbDzbAX7wX3HHo7Kn2W8XPQ5zZCBLy4iIEbCk
EQClxlxrqZPHawzH8dcZb0viCJQGRCz2OWe81EAFYbDI28D96sD6BhVFStg9GGuv1c34Re1fg16R
otOtM+IIH56N+SrurXAOO7FsmauR2WLsKvD2zpzLCLtyda+nK3gExjtGoDGmXxloK5ZMIw6bKpAl
ijLMNYgrw2j1Zk+Mlnzwloz4VXvZKBthqhqcyuxdpazQDjY2JIzZKQKJ0MFarGVQsjQozyHUPNPx
s4xBZzk7fnFJ1nisyfCM0DySzLsDfoeh9V1dR3Wh0VM+pfux2yrdPnx+MadVuR8j2htQGNKeNtAh
kzvjrvIcXZG85c66xtoSFbMF/QEjOooGJFxgMMyjMmOl1+58yo1lszZ8TAuogxxASFSxfohP8Ju+
VvdElaHmoIs4QBBCpZgDPp2MO9ax/X7c0GemK32fvrHsITY1I3dGJNserO/yX4mmhgjI+tg3B560
wUqDFb3f68SdIFmE7AW2Dgjk8nm7n/Frwvd1UVzrfxJ2ss8PyMLkjcDAwo13374CuxpwHvk2Snc6
PiBfUtPUvvrsmK7KFMwGU+LZsp8gxPRrmzungT4F2iwz2+yu/HSoH/tN3RHb7c9kOArrYIbAI9wp
c4G9en2mAgYnCuPZS79hYuE6SvXAKZsR9PqC5ku6tYKxJ4QxGGLw5hll7lkY1Vd4nsPPA6Xg+xfb
Bt/ye3SfkOk0eBhRgQXn4B8WR8lL2Ln1K9+5L3+11L7AM/htANEKtWpaE7jkz69cdxv4EOO1vSDc
r9/bIw2b4urCpA+ZUPvWfGgfWEhb3/W53RdrAcK4xif9gf6m+FDUTKjlr/KmLZa/dmQNEmQPxgeT
nkVyDxGKTIHnvDPSZRscrfXwg10VO1LVQgnAuUj4FEXhyn6dDQ/p9KslecOHbnjTh2LCvI1fte/w
a4AE4nYfzg+CUoQukbmqnxmHRWxlz6O6JLeQPkh7duSV8Zx/4nBd3NjYfzuIRbumJm93TrPq/ORd
xSfgPXytmeicYxZaLu0r3unVgS++WeffqNNu6VXskbPPOgjdLThPO4hsEGxxrMaEuA19tIlk48AZ
Mh0feBKcjjOe3BTeOlZc1qcef6iRl8479vs7bQGCqTXmd5uI9QX+5bY9ZxAct9ZPDozK6U+/cXW+
tbtxn7B3cMM3a6IuCAzv8eGofkNWGnKaO9LW+Qmxs/TT2RgYjYCiby0I57NBbSoeAolhoFP4qLLN
gBTxA7OlAZ3WCqfr/okxn76bIIQx4sOFk8yIb5gSGKBYJGly4McVSPhce8MNU5Lvieaw0DaphULa
I8+MxgN4+jX7J3HkCGxhyMmnZ3rp2x8O2CTB6CQYxdmug5axDgmjezwzY+v/j6TzWm4cSaLoFyEC
3rzSE/SuKekFIUoUvPf4+j01+7CzM90iRQKFqsyb11z8pY3nBuYa8bb8B10qJwobrjQVoo6/9jAz
/w3sjQxWfspgzkHlc3Wwq+GjPMpHuhxOSJ9EaJP6AHag0dLJTuwrjFjkp4TdbfMv89bwIopma7+J
oW627TX5SeHeOH+yslXlcKMF46JVfuPsYfkH9OHejxFvk0loLqHFQeYb+5tcI+C0CDiJ51J7tvUj
DFFfFPOEmPXlIzeYPc9L/Ya9AV1NjLKeb8iRiCchWVLpmwNLS0S1knNKCVUddTgDI4iiMqPr/sI8
iEE+hlbCkbB/29FO4qYEhJvjsr5U0X5FaxCmA5eZhq5Ql+UluyHxMWjO+6WI9jKO0w6blGV7tCE+
17ChZ8YHnXHxWZ04qdGMYJUE1e6mviUsFHf66I68Sl1KL9JroTr46FP3Ei3iKygXBPfBtr6DvJj/
aD6mba9skt/gU+Pu3VR7AZOz+TewJ66SX4LKu3nyi6OW+QfoQEMhf3kHoOxlQ+y3Lm+ZrRT2Rpkl
v8Vv8NGcql/zmztanZIThO9vPIEsCCUAeIjYSY/0fqH2wt47ai1xwb8mgN8eCmt8dXbFBibCH716
goeVvQ54NLgeG57cTyhIQCQgPn+/YDWElQsj79klxtW0g1UDnWDJpBZS8wdJb+FMvuhfJkfm3Dn9
4/OZ8aa9gvARY/wfJVhZQlufG0AA2AqjxcZNHXt8Oh2Eny8Dv3z8eObm2iRowUGBQoP9zObWffoN
tn69EhS82XBOp0VHNwjCAtPf3HjI/qnh2dOkpS+dC/kcGAx30Q5zp4LfiEDBH2ZnEXnqJVIQecGF
TwH9jQ3poJPE8sL3Ov1iVWE29zB2ifQZfHTnIUQh2uNeqFxxv0PxiwcWOuTXcGEIjDnJdIEhcg3X
iCuDJ7pp9ECwoUFnRPP6cOYQmUUqaLFDp+DDleA8Y66+QE0bvlGQDxs6exKlDoILTFYHiJVYtskO
9+cPoqtxQyWpQYLLs3VIMGpBz5gCMShc67AouhspW3uL/AzGoeR3UoWN6+xQ2xewE+XTHK74Thqf
GjKwlQBWtylxY7heLTQsJJIlO5r5BZ0huEsE2iN4YJCVLHRtPRjzgMCXDUQwnbSWLaicWx5xW5re
EgDGV30ib6js1vBOpsP49I4Bu4uFH88/WWWPhQccXho4hqumXtCngxfXGPPgsq2DtH0GHB2y7UA1
EQpk6KbGwfT+slcqLiI0XDwoaes91H04X12BXxGvjA0huhN24/QmvAP2V9GSTQJ3HMGgvmY3DKpl
KhbWkf/FuanhrQb9VlwwmLmReUgaId2NctJBf9I3ZSmFqx4fGTk7qA7jI2Jebs+AMxTsRTYZVMws
SzBapz0r4x6+a7hEWGH0+OMxAURlwQUFA5HJKXuY+hEIAMhAXbEZoPtsKUJu+KfiAyHNyZiDA4oC
kDkJQA02PO96uEtchUZdhvi+dOfxDchNlT7kW+uF2Ze+bWPuwglspZII9OjPanzW8q1t79PxDh+Y
4VlkrsdHBlZOuDPJCMPW8u6T/khN2PyCLSUCFQkl1VZgiAYVeOBOCiZocOvFLiutUnp6AqUJg8a6
Cp7SL1sUw1iR1EJI9BqUR29PQDy8vwJ80x2gp/EFx34zIN1FWL0pfdS/G0GAUbozpAOv+EZY9fbM
c/kVutjLwIOAoQbKmaE3ppAELsbrCsLzQMzyp2ihukWaLMorEPGlGlYUuQd/q8sYDeD+DAXzoSL9
XEFx5kpOz4Eq/yXZs/wSf9nnLTMNBJp8V8IzUVPhsAC8DqnvioEMkQDIU08/WMrC9YLWrJFQPDfY
u5c1yBPtraiuiGCmpvgw/vk/imhi9i0n20Mm20i6po9kh+0vtrIewMHRlFdFgTk4xHJhQKNPd7Xc
9wWcVTaViRFcjHlK7THMwFj2PtQ3UjHjL5E0CCcWZ7xRyMXhQCeEihQrDiToh6LXA1L+1J6i1OHK
4KgqHbHeWcF3rgPmm1h5dIJOPlfvE3cTr8OPTnmJAypeQM6PUq4E/RagL+RC4wVOJu7vDWc8mOUG
K35JLDY/KOGQjEvwm9XJ38nvjCybL0XfcG8DjCaRa9bILLNVgliRKKIFSBB+XNPsfsfmiIaTeyRE
3stkFS7JsRR/9AqX5TxZwCNB7lkiXhVHqUJHRoQBBSjj8UXsip+nmCOLubxaG7/HhwCROrvgHgsA
IajFRLH6nJ73bUvvyIdTlsWLTl65LH+S2VNeQebHRnePY8asmn0Hs0cxL0hhoqFZNIdmni7UBdqG
Y3QlumyGi/Yw19xwuxxo7HB7npdbbX7EapqXNFd//mCOjKUOSiG3PeNrTdrLJ5mSCwJMRYrDXF7I
C9zGZirWJOUpXqib7AB5SqAZ3/UvHjL2iTHGJEM32kk13S2kFpWsVDRmNMc8Y3DiyAl7OBp+Zxed
Zu4xtMdIxueKYfR/IY/Bu6+/6MrrB85YaCms7kwiZSRDcwKJ/oJhnCR3jUEa6dvkq8HW9bfcMi6w
eRiNI/RnYW2J+LbF9rzhSSUKWeCRBTgMTf/WYr/mCEnuVIJt9aAgiXeJvIA7yR/XD3oM/pVkWS/G
uGVN/qyK/OCmSJ/QD4r8g5F+k94TrFeR7BBGNRNZuywtiGH9qWSU4T8z/LiZ0T3U8GYGzFEx/8Qp
d25+R3iTk7jA7CG5xhsFhvg9+xyst+p82PjPzChsBqyCli+TGekhuSl3JlS527+9ApfLuYTQkvqH
FHiuKlQ8ZlVX9CUoxWjZiaFpF1gbRM4qfwCGibOAgamGOEs6GiiieEWDPnxbfiBb/xnobozV8K+6
dmvjHzksoHPywQm3KCY5bk0EHlfjyIYvZ1fQNF27icMDJ3g4hxX5ngxn7YuJB2mvP5EGIJy/Oqbb
d59ldGbgmzPHWmpkfgCj/0ZXggyQSAEdBEd4Q0uafLwoqWvw1mqDX4/RKDIdQKaEktIZfoEZ9WMH
rfqbLzKkH2xfuUjsSIJPMLyKZ1KHd0TJSv1DBu4mDVz2TF/gWsazH+6wN5GcU+9Dty9Qk0T/4PDO
oviEqCSrn5wcjHPjnfzNe/q+S94nm49IGZ11T3xK2MaaV0b+HcAisZ/yh4N2IG6+wHtYT8Ao1Bfs
W372SrQH+bk8ceCSo4sezWTqyejNw3EC3jMRxTY6I8zFMPyPsX/5YXXGPSyseYXi8il2xYq6Ttvi
L4o1wAwdJrznVjtjYsi/eySMU7DwZWY23LbHxE5/FhkA+WKMdgFn40P+LDSUTAvQ7Z/wHWKWPV1R
C6RL+Qw8T0kGU5/o4zlaFT9atlj4N48Wc3lpK4UnNf+GhGmfbdgqu2pntH8W7LFn7G8YbsiUGBDG
cKRVtxhCq+lJGU5KtMmLC8oLbCX02Y+Eg3EM+AOuAIZmr4oX3TUlWlS4avcJyZYNDXXvb7FB6OKH
KH1RSU3MtihS6hsSmpQmZi7R9l/++wzOkjKO1JYkvnjqsQWPRNE7Yj59t+wn1NdWYlYzIy/FFzAf
zAQPv7vlhCC+cHE8EfIcr98SEsuhSqBw+JVfePKrW2g+O2pJRig6bFAkcF9DuSS4lkefP8MeIphr
7B7lN6Cf9dRKcXqYwZ9iueEXVbnafBFmLMfrglI9wGiiZyKkQBDA8jfXdsrLkT5T/IT6c4xnKv7D
oXnDKzNcNsG+QgOtkiu9cPqVSamBoOvifLQkP7Gf+5gGzsS+wl8bW4hGPN/jm3EHXAHWU7mi7K4P
zDRNzj5sxZ95++VPazlwnfGtY0ujLZVp30VQpCBszRmwwfXAE4kBH2lRqjCR4wmChUxBrTKdYFZq
8ivnA9bj/V9U36obk2JqLhDE7oVK0tBFi+cj5YCEXja8pD3yJsC1doDdvZEJYxfZXhbTnuuSY7ki
cilRsKZcyX5J2jY95iBMsH9oM3/Y8yVgmi7bdmwYkVDq0T5gARsQDhSyvrhHBBdnCGyWIM3ozPQQ
wfOW6Rhq2oyT5AW9geh0rLw+YBYhjqBx39kjkstZ1h9pP6kSGOqi+wLsjCmqOk+gtN4/lpjdfqb4
EdAFx8QWszdiH8zrGFNxkPb6kY/Cn6h3uM972L8UzMOLcHRKkOBTljbJjfMlWiGH4wbY8F7F4I35
yJNP6hEGRBamRDDKln2X7GJ0BTwOVc5EC9erHZNKmVKcqunSjD94IqdEZGEGROGs4iqG6Gc4DyQo
Ey4095IjH2uo1hJ4H6V0Hu+6Fxsk78rqZTgYzJMbspsOK2AGxoxthHZxUh/ddKXEq1oOOABrYd/G
1/mUUChGuAKiZRVaOkxgcAatmcrQ1aFBpMqky/rtj56/ijwcAhbTKbvD6UntJ+s5HTYwYhU5WXF3
K8occl0qN8sv7QTNc667xj2GxYy29tG8aNmYDnA+oIq11I1xiL5TY2mf6k/iTF8aTBBOu3n14lp5
PiggwBvEep+WbliaqOzbF6lMGadx7qKBq1gNwtn50mAUQ+BtsIGG3PCl4ZTA8j6NX2iiiIKBFm09
2xA7YhR6uwwQPHUtH9+SUIA+yl16tTwu5pwDZiTUhXGhvmW3Us++taTpFAg8mloAIxhP5qOk+NvY
FwbRwI/30UQMCWd83TJ/ZfYM8OSLIsPCG5F6HVoipIM5noQP0zh5cS9s0hTuPBQgzi3OU1yLzpyG
MCyM6GSiJ6C3i8O30+yy/3oY/CoYVuRMehLYg3NRoxYL+96vDJd5lMvxpMILZIrmrDr8YTF3yj6C
9F4BIjIJxJEpe1EXlSHjRVuwTZy5YBfJTMZsYiJzU16awPuKcYGlh58Sa7Vi5F38VaRN4EiF+Uze
X+L4oRY4Z21s0dyCuSD9M0Lnr5CsOQ9bDd0qIBFVtBM7dYzvEptnPF6Mp57aC0u6DxmTnHjnx2zG
McRGeGulYR7zqrkODj75cnOO0cIn0GZ9J7g2iFOcUlrq7yCDRQHEGMT3RmZZUM6DM/mgJM0Ur6Iu
XEjOUuHLFjwceUGkFF8GCuWirKWFHf5L9OKQDY1bt+FeMMlqj4moZ6/1ft0h+ZlKTm/51NO7CXzM
33f/TBISYboKSXWO9/gksxFhWtV70DmRwNYgO0VMKkzz3WffAz2+YEUx2KpihBHEElAwwae0OKnD
NJwPkFu7flgYhoNpy9nxv3QfpSmj2uSfmUKdiTK4RagNyuCQ2fj38lAWJhNgefMfQ4vbqSxSdY3F
F/ZYlUUnEBHpMm4UXaw+z7uNSYdRpbqtVUbzUrkrWpIuAI+04JV64yKk5RgzTsGlii176kLSCuWl
1kmb2qpWgez9VQ5webefVMYberlyDAHQHlTONx8IborsuW1IRE3RH9MLo+rKcE9w2DPOo//X1WhH
uAC5hbZ3LM7yd65re4XeKgBDMzE4qO/99Ginh5OVx2hi7B9sbfXQHqEEL2OInaZvngqMqfwC/6dW
hfTaPstIO2jRozM012lQa5bqNnWUv4xkbMcEeZaNTQdD2jYit4ulc1s0ZxkHa9tO3ZHLG3TaRVH1
a9LZ1zyWVg6F/MAgqvxwJGb1qBLhf/BehYzA2ZCLpURrmFkPg87Wqm2OoAJhtdg/oR3VA7mM5mn0
YZioN6H1VGG9VfbwnVQV/mbYJKxkuf9zYjSvUJpbYxtmMLdZtFV+8aDltxXAAfQr7BvNz0ytoL78
ldANhsI1va8ATyrn3+i/a+dPV2igKPZYy1UTbVL8xAo0CxECgSYPNmr9cNCfalqMMZtb6+gCywm7
Sjfwku/UwZgHN8F8IsBkwtPenKf2MlJRIYylOwDot94wqwabqFAi2PR6a3pMaaEqYgzvld0hkkLa
bfMoqP9dlBJCIDHPg2cBnjkYTNpxtONRRwXg9BmFOvnGyBH7Lry1BcYjZn6aSB9I9XzdD+WpCkmH
QaWJ+KiSQF8TfnnhtesITsQAUDBkyTL0fIAiTcDnKdPjaOB8WSvOthf9m61gqCbzHRg/BXjQFqA2
RufMUg6mpqX+you50guDE1pmc8Dm3pqnTX/k2crkJ0QkL3+nDAEybUDgrDCVzha6/CUEpnptrDg1
sOiAvDKMzsnJAI1dQV4U16seyceEAQF3H1lDqhkHSRmWDVTNDKP20kN80o8nB40o3Ga/YPjj9qY/
HzQgLBhI4u7nSDIx3VEJXspxuy1XnnLiN5KJApP6NMR8jf7e06N25pevdesx0pYyLOOmirdjQcye
l6FgIFMjWvkN7JIQ1LW+KNpANAWWI9VBwoW07Vm9IXMpaBKKQSTNwWI7tqbexeihlv/1/QYThjY8
j9K/JL0zADGYJvBohDgMWbCD4HAwlfPh2TYmuw8OokZLamyyTsYUrwVUpJjYFgODqExa8bAbWctz
BvmLMATkBG7NfMjhA8D0HIbfoGfgROpmAZLWh39aXABvwylOscFoh0UWqGuNuYMc/SuUZmMQCeAF
7CmEhnGUmr3rlN5CBRpKSybsbDGxcWwZaJkZSYqe/6/miTEVbIe4NY2jPRSoxxE7+thz5lsaBFeY
c1Fz9PVi44Rk3XPvijDaW9OAlgr4JB3p/jleacFSQqti2DTDleXpeCHcPA9VILYvHbaPoOijBQkT
Np6Kh7EOhRw9HCMtiik7Epawaf9h29CftiGWLONCapcszPA7+TSe04mewmKMoWFnDpPvL5eOI2Yt
/Q6+oC1vLBLNOxdBJCnWYpSzzFBkmseSjBXbHYf1aNyoY/CfIP0AX8o22U7Kyxp+Y5RpLepg3+1w
OAjPJnM4tmLC5qJbk/8z8zspWiBpVfMuAAZLH3AUWxdTGPTRNuAoCWVLkXb5uK6SQ9O8Jf2A3WQL
5QFvtwQMPrtQKskWPMJNPBCIcZbhS2o4pQSgZaJHkY6Wt7WoBPpPqz/aBKmGvA7JMv8lmv0GHLAE
lAkiZ1bQ9OSgkwPThgHORwiLX6dDHeLHmICibfjRdDNqklvZv7K6VprtwLS36j7IAlnp1M1ZR7IB
U0WHjTrL2bBVYlgmALFu08UrD9/qBFI7gHKBWYi6NLqbBL433RvQCCMiKPo2qvDc7KvQHE/mMmVG
U7awTkkkgRxsdSYyLnuuUWoksMi9B1/C9J9D6wbTO383urdMHSyZEnMVw00Sm7j+J/aFvPmS42VA
Q8tGKZl4pWOFK/NUAF+32oHmafChufI4qcPFYKCBXhJ+mLq2YqB+Sf/WzbM9+lfxwKmdfamq5GXh
kmKP6r6y9U1LWVAxnLJRQ/kJNRMdgZlsCg4OcQhlnflfcVmZI5UGGisklyjGYBwtfc+6wUeJSiLI
ObrEhw0hK/htcdILCwVydypSoWUIygtY0vQXwUz0LUDrTRn8WbhMqSfHzHClZwFr+A8BahMhBO2d
AKoMs9phqWo6PzUuTYtdgV40nsiB7Y8To9YpuPaSdS+ZMbTYroA6DPAJZ6xbWLDKObmrF+0zvOUQ
QebdPr8MC2kj3TVyqYpFwqCPJ0mQfBl9VT/OmVP7h32Bx4gRBsFHz4BfKMrblgSYGcEiEHTyq/zu
H7Cu+zeYHvMAZvjGVTna2+CkPcc/6lssm0Su9DP8c7BVmEuQXuYFYzD12tDbSTNkYDyo0PRhuOAX
AQvoojTrFuoeNITzCAjkgsA80SWaH6zieB69pZV0y7bWL1gWitJZ/A/Y/tm/7Ee6M87xrcKS2tyo
r/KZscVsioc3v0gL/anN+K/m0G/0J2msIBazgqABvpBPs/oESuK0Rpgzz6A8YQd6j/YLExTZmt3z
2atbkL628r/gOc60HUAbaWTYpgmb+PSY3Q3g1Xt6tWYMMS/jlbH6UvnJ/8VXVG0/xe9AwuY3AUN4
PlY7xoXsk/KCrlKM62YkVTEKbt/ac3rh/6qCLzxGG17zovBmYmtmKmmSsBeeand02+/mBNg4uswX
3HhZf4ff3sX4yf8IPPn18UMs38qGkcyWEccsO/f/0PJJPJniAmc6HwA8nJQ88WGIVdwAOwrbVxev
qjlEiGW3jTdiXNhDUYVLtXkBmtOjO7v8wluvrQ074PwK/bx+Z4v2wHW6WU/j1QLUshONtwCl3q8t
qC4kuOF0GZW3GmIvH8ZYe/0ciJDpHecCDBh2FpJN+jm0HzZS8Es6AIik9+Bk7aZt/oiI3saZ5pM+
AFSi7Bnd4Us9C0E4JUYpOFaCM99Ag+CqfVKwAS3Qq/cPNorhBn3gwBgUXvENp2q2PWK48Uf/Dq/T
vjrXXzzeMeok38PPCnaWhed5ZlNQWRCIWiAjDkchqtJR2FqkDyc7zZkFB4Stc/lv2KOM3WXhTDs5
m/pfskUzAvAB3sock4kkonbegdizlXwEE3qhD+pWLRe9OPdusFYW2Ykt9EVTz15NROnJIc97uhBY
O1ho1OfBs1oCJ4ovP5tczG2KV/fkVsNwg4fHCuQs/dIW2VmpGpSknutHlChTHpPc85SLV0x1laID
zVtS3bl/NGQDgYAQzRusE6SMaGw82mN4zlGkA//Yq2CUFxHgv1p1654Rdxg266o7G7Tk2U5GuxMV
93EyMAsGb4oX4tQXm+Qowc8c9XVBf4vqSWxJbGNCEOxBQq/RQ7F7IDZxZJgHDdv3ocHExj4mD6kD
pYW5uK/lbZyvNfNfR9yFvKgycMJk66XqqTSnXzKGJGKjU5rAo1UdBpmUYXQgjLkj04QbFxKmclL2
pnTuyJvWAe6h6Sf0NYH+LQjNkeZ2TrVtA2bKRC1i8Klj7/3fBXT2jJxS6V9qHmmS8TBSZsy0yjXe
DG+gOOkjW7zQ/BXn5sSqqteAOoBZsAbhKpFT0mOFbc6L5lbYboBLARSBdgc4RoBEaR1RAKbpps1R
Fc4BJMCvALgTuOBwuQqmvgeMzTNyF/yHMWAn6k7BrqnXeXLGhIU0WyxdFdxj4Ez7lGNtcdFk8Lfz
ZBMI1F2McYEVBdsEdQMsdbDSES+1bUtq3cHR99m5gMaESczO2Ainlm+4C8FvnayFmSnESFqSQDxQ
nM32r0OO1rCVmKVW2OVM4TKX1CWcw7Tj/InQLAc/1aSsptbD3afYwNv5TSlefZxrJ/REIN019fVY
ldsSOMibIlLgcFiDjiFLK4RMM0TiPjrIWCZjAeR/DfWlaw8WmSXykmIggo+PkpSOMUdmi5qOkQ5x
bksHnUe1pqYmigwh6dggRRqDLxunIQ0LxAETvuguQ8qx4LPrKkM4JTx7mLJYFkHLA05PEUkRvb/S
JZA6B8MSaAfjaHOc/EaGQjDVvs11QFo3TdGAa/1Ws5EEI4KsYhTd2BRUPckYOtwrFtXUo7Ag7qAA
p5TsV6WSZ8OPqH9GCK29It0BTUmPT4pPIJxsEtBmM5MzSWwIwELytyXmsswICwWRkpgVytADuZmx
9YGjUa24A1FVmqt6+yAni/CjkDjpT0njBgjioSCM3KxlJB1wHKk/6v6Be0jdvmT/ENRLqVma5qo2
V/Z04v3C6NB2J8PGaOQycQPH8CAHB/5uxIp02Oj5FfA3C9fM4gZj0wdvQ/vG14BVHHofVgS5ArWL
h/EfIvcMMhx20uLT8/5V81HLpyl+yO01lje26tqKK1sfkfQtPk/zsmGFVu1HBKgXlSer++B38zuY
tg3FplZO5BLZ+oov3DVL/rxrQUjWhnfXmVe1G0xEp5jwNdRDwhIZtL8fXctwwxAjDHvPTGlKDhXN
gen6IwefUtI3udRcBZFE9p0wzaBaBsaG8mqmGd8q/2dY4qd5S0+65Lgw28sGiVY6fcrp0YYED75m
sw5Phvluq3BWgY0i+8YsANKV3c0ieO6t/FWQ1fE3Sd+K950Fa1+/T9gz1F01riMFv0rufp0xXQH9
8INDLBYAMXUx/ys4OGrR87oKCIevMRsaiTvxvuOeOUMXcGjwP39cdiZEu/9I9SpCSnic8bOuqkUX
il0BzAI8fAQms0ZaAF0GAee09FEWO8+0vhrYgarfPgb6JGYYK2y19Qi/ODfEi49oneFUSC5+W6Xh
UlOl1ZW1RVHFwhlwidzUqmtwQwZ3TD66gtzojSGt4PPxrmGxxBSHH4/TJT8zVKgW3x3hh4N3aeFH
OAAxkX3hxgTjW9uY0j+MVDoPxc9Bk06l7vIvKSPy9oMVwK2S6Myl8e33p7ZKyaE+MQZkJ+Quw2jp
m5OhfwflhpXLJHmyL+Bb0hLFbt+edGsv/skdNPZQtbnJvIhXc+C3TEwuvIDbazl3r2Jz4dx2OUWK
5Cr/t0r//9t5Nf/iTW4W7FidYXe1zRUGEiDs3FVsggD7KkesId41DA88IiqPC0VHe8IGOIftNrm8
+aBvCjRvxoY0in5ww4Ec6BOrkH1N9W+gj8lHj3MO+ov8PWDyZu4L2GaE78AE0ekAv4VDOshvzQzx
XofXSNl0BmDdJm5ds4F4ckrt37E82dq+NPZyywpeOfwqed8rVyd6O1wIb2Xqe4frWOJOObAlseg6
7e47RD4vQxgQsKzF6AUHRbo2iq1qVn9kgnZx70QUO7tYh1WHxE7U0jZ7LL/E4GhxfoPYteSTmV8s
7Ec6t1Auqf0dK5zj2Zs3SLigJQYe9zaXCV4gzk0paUDQ5Xj5MtFozomNCCOx9zkrh0TXuGEPrMkz
mYptyJIa3B7FDqrlfBnmD36haTM/MS6eV/2rSJiMBDlSCIlMe64TnGF4PPwqAZ8AJYFNag+yWXVn
IKFuTYBqmP5hMh+EgnniUqQqET4GZCqiTwmpkwacVFlqmQpFCFbqhNKoRWYQ5B+F8a28cLXJBzZl
/XtgFmtwtAzD24Dw50FDUEFbvZI/hieHdJXdU7yVx8sH+8JSEC/RmZVH/ZulFfBC515p30Z88qsH
FW89ugXvKN48+zDoxTPzW3yDNnyTimduh/yD3MchfEnTW6ersQYNkE8jJOKKl0npzHv1UPQfavVG
6apO94B4lKJycWBUntOwZ2MUmarWhkUqUipgaLQnbjX9Y1s/Um/vRXAU9oZ0T8M/1niufHDWBeGL
PbmNqxm7czk9UnY5ceZZoyOwki5OkMbps5PHcKuw3zUDwVDdTGzonCk80fyCztmoxTXzH/DL4q+h
PzI264Gk8yCEQPTBQxzhyBafW/LYWm2NuCqHBbgD1GVWeIgB5QP8s8iqCEDHZSzSkkerUc5DMh6B
AhVosehjEsj2TqvBGGFbrsNvM6+wXWA7FmUAVUqaYC1mgPvJ4WoyQes5qGNOrMADDMdpweMZ6TX+
PnXWebuvoHJ70AS8DB5McEnZ9WzLW3GGmjH+siP6goHBBZF2+NatIh1S1Mgei2kEiZZB2O6MyCKa
DT9bZ8T6qYK0MG4qFV5tWCqXrsL8c3yW1m7kI+gxXgJ8vEnFe2cIlhZ1hAw3WLy85WMpeDBUvMK2
rKUFyUacFrIW7tTqp6lQJnSwhmuM3nT8JnkYODViKpA8lveBQ5Fhcmc4VyaTyz1wPPMMc6KIWqMO
iTLjl4v/R6Zc5uQ9B1e+I4e1lswjrmqycth7InuTW4hoFVdcso5apIA8Xzd8+2GnQzqJQI3HiLRn
k9k2lnUBX2XoCVzBJCakyqn9YSl75FPgbu0JvbL+zlEdB+MzZ86h7b3mKkdbbFqS6GzQ7Vqusw9P
lh8Ctc11eoqg/fIwRkp+CHSYK81OG4cl/VKarVv0nOl6SFdycpSEP5lrxmc9+RnLfRQRnE5akCVv
xuTc2HBItolDrtW5gX1hHmSM6+UrP2hG6xlQFUScZq9jcIF4jwVmg90gryGzZZ/i61ccx+DDS1Dl
HWGgoDZm5+c9AebpIAD0Y+gUmvgnroEyqjzE4YBCrDx/VRgbXWJmx3XY4mwM7TnTFj5s0obZ8WNQ
jp1Ogt+TzxOlDrkxK96FPxqkeyLdmbyWh8k8VGhL+SHTAwgmC+9sRnvVhCzsOsM18Za6cxCxgCmt
1Vq4m6G/Uxexdxg5MapzUqHVcXtolcEV38wGPTpfyTs4zdVu3dRAsbLn58EHS6aEcIf1d2y9MhSx
FbNTYUxUJ9+EClUx3FwFRBbYxSBWTAoZmUZnrT6TPM5Hk71rpJ189ak6nHH7AJ2PdxqVRY3QM3wY
ycL6MvRFy0y9WnJOjfWmxl3eP2e6y27GNmMyr1ANSiKGuVX2hx0pBpn5BdpWEuLxA+QCoGAs8wGT
WOjCSyc7O+UPMLAXr8A8lUut/MkQGbNNBqIlRXC4UO0zWdAgxuwzGGPZfsqf6oR+fLqC461wnCN1
5NPUn7n/h5MmrFauPTUlMJwMCsI9k/O9rxP5HEF+hQY4hpQl+7bH9WACobSeLDdB2oBzyn8UzmdO
eBnvKn4QJjz0tOmRaS+f48CMfvjLCuODmrmqA7UORkD5NGIFIf2mLvaE5nJL2+hH/L3EG8hYPEh3
FoTffakQowrXqI84PLPcKWgmGpVyTXmXoykcr20s1iaGr7jeIalFFAnDIOTwX+QMgQvAvxw7xAJI
EB529BPwgMjGU+r5QuVTGa+8Bd/VlN4FvNyo/6u8O9Q8uRZDeYW5tP/HG7bc5uAsIRQrjqz1pgUG
37DQg+FsKdch2MuYONSRMHsM42NSPnPtmZdfZXSkUm2ld9edHZzutUU0iQ/MbfD9LdN4Fjp9Aw8s
tIi2ArD98dNjO7oK2ZbYvdZirM30knyAas0b9wGH1ZLVLkEs6F2F5r07t128ScNoLUVCUYbVWMal
4eyFEMZ4BAaHs6gRFTNy6XFRW5vFXsaXx+RWajxeOoQAOKFFzwSJUIVKWamk6gQfTvZV+pTUwUdb
nUvotpLfrLwi2YQ8Nr6908xyGycRPhzmti6Pg2Stm0lC62djgo1MM9pmzTqnvLYW8H5abHv4vJar
KK+OSEZvOVl3uFuAsE3mkj+EevvJNuHkf3G86voEg5N1m+yj5FmU5wqRXRpfpfErqvGgUpiBh/hy
hDBmcV5RkcuaBV1JvWdD6OS7iTNQ7SpEMXLBw/Hpk4tFrBJPTXMe41Xp4L/6w0KSYanUbqN9yf7V
DiABuWyKDsF6EtPp89TvU+Ms/K/SPW8qHu7sagSrgjzA4Vnaby0/hxrRBJgK7tlTSumApJrHbjIJ
GZjz+ZtxHViQ7l9d4pbxlwZg4ui7ySNGD16vgrv/glvJi7i5CO9bc9Ng/opJZyE3bAY/bE4dCiN0
ktSMWPHobkxMcRv8SD7zROdtMw+QCXHDheGM+3dExjGpP95nlULG4lHKwQZTNHYTeq+I0XO6Z39z
uIJcCjYToz2m1CM5z0Ub8uDJy1Q/F8auSLkbcGacd+69e3KA2eqJmO/OoOZ5+DPkP4bs+p63NQD3
bOnepesE+jTiJ2NoHwauqbeAoZoeot4IwbL9YJGrgnDjLMaYftR7RzI0uL8ImK3tb3p4671/enAM
QU/sgx2Zez4inR3eD0CGAbaYKoImL1jxCUvHNYd1DzUpTo+4TZdoCwcnXNiI/Rq/3BrJYcDiiUpT
w8nHUZ21ESlMkjs4TYjmwrtcoswZKIURMdardVEeE12+YMhZj4AUGa6kuLI3IskRPN8OMUdicpC1
PC/kB1dwIBUdwBXIoNXwo0XBG7dCF/VhYwkAoyqpSPGz/snhpz7unP9xdB7LjRtRFP0iVKGRsWXO
pCiSErlBKQ1yTg18vQ+8cLksz0giCTReuPdcceuyHRNfd9gETKhL9zdn2ZVxdAXquXKqT9Xec1bY
Cc14+tfoOtTv+9Dy4Xqvpudx/KcHx1A6a1/bxtEPrzfBiaM2T72L+OUQBVbF3EC+EyQsFdxsHuGu
7dkuqO1Gz08hHvn8bFd7VdehNo4LSy/OGgNKA3FcCxjFZlH03SjPHp1eDgExsrPZdAqk46fC7+tK
MFC3ugeZm7A3aR86zWw1fDvlK/ZQgnv/UqJPBzYhloX+m4lTg4pZTQmZ+y2rr5KihvWBKf968SnU
i+cAqynFOdeffXJhjRNp16x5J1t6IFLPWLfZqWg+3WBv2c/BeVr5gzLcqC4uHYDz3cGEDLZDfCHr
pNT6WUFLIRAuWdyWwLIs6kW9Y6H92wX4OaeL/MusGdgVF5tzPWbbaQINa0zWSgWGhfamFw+fz7fi
DmRS0uWzQf+gn0VNqqZnl1G+PA28yknLKugXtIdw3n0Bh3girasdregbi9mqWAbObShetLaA2RR9
Jau9jJk/7Yb+pvR/Mn3zvUfX//pMvbUhmqfFwRxo8oq5g5wrNSeM6tPJgHQQb3hKGvy1oITE0eo3
rf7BidCnX+hGLf2j8vYYl3trHdEYNjvTYTYxzStFcp5wspJ1IYJvLWXyR3MX+YgSR1IXULAWKORY
YnvZRxrcYHMEqN3L5UCkNJo9DcQgnLDJUzfIJ8z3yXbWztg8s2hVMNxlq4G0DrklMA97EjNxEkOD
Q5heYu0s7XPm/9RWyT1XA1hBI4+pncZzjjWBrUP7IiEKB1z/yRgLRnPXbLNwCc5KZ3SK8q2XM/kL
TycskRGvfIKUwRAe4mwBs4a5U9atFYNksWVGi2EctPagSt7nh+ndhY/THCXaJB+Myadxl8hEkWDC
JR3kZujPqvXuyGOmHnT/oLqQmabMd+bnHEUrxPzsB6B3kXLQGNB7Lrg2BklI6bZQDw1D3mbPLpm3
CrQYkRoJ4DKxxIjFdsaANv/PfalblasQwgkieV7zH4sILksWZAjxWbOG6o5vwHMP8k/zywqpn4Wc
Qi1mQPUuPpQTij3/bcIO3JmGM09GENgxMWfpBXZ+MrZqnxiyuflsYlEv5ZaoEkqrX7lrvtgbKX9l
tAy6la/tsZfIvfkmAB3NmkdLHhtaJBphl8UNskEcHEAi57RKMakCWDhy/s9cJW2px0WMsWSbUcXH
KwD7eC7owcSXvqPLVKmu6v14lcCMMGkOC1W8D/pPmD6ZB8yjmLu+x4A+QC/y+iXCX7utZknE30JY
O1RcNDhrxMCemt8lb+qlP7B34vX04MEqG4X85FwAPwYpPi7osh8WR2oRPX0cURbx7UydAWWXCZme
qMNC6hRFYbAMIatYj1STKUuw4JBb7wieJ1k6ivwAbFCnfoc8dirziFw1hExWK782UoPR8mBMv2XA
fpC5B4+uorGCSXgEsDdywPs6sVTyzx2PqtnDs35j/FIHS/J7bNEua+ceK39RRngOxyu5r8ahM96y
ZCeTnaLkS6NHBhMGF7sAbu2yEqgZmAe7hMW7H77ldORG+Deh/YNP5mCN0qylckm3bGHB+wXYV/qD
8nK1eueRZej+ddiNPYBSVFJKhY+pf6sNrMnYiFMScoIdIpq+ekEzX/SOcgAGYtPAsVso2Brq/OhM
NS86Ey20W4H4Jreyls9OYNZTbSaTi9gBxVQdY+qQEI1ix5xU3ZrmywVM1FOxp19hrC7N4ek6Dsai
9BZE5clA1YLsYNL7YTg3G/hYiHvqHfp1R8HSiFqTpGArHRascYrh4BrIl0Frh//yHpEVLqyqZqrD
eWrwM9UKJ7ZxzEAFMAaeTUqaRgGCGT7iiImCNe4D/AoRj2w3Ft9WAdYv7Z6yIpIgRGIVM16H9zj8
hpg2aybsGNJ4qewAkLCXaP7A3Xo218UZ/U1RLWFe2XA4SKLhuKMVg60Hv4IKlVx6dS5oG6Ntav2v
i6UjQDOAL/AP6ZQjVyCfJSQwhpUDWX/byqRuXqhQ9dMVWcjwusd0Rw4SkYng6VH/oZir5gHpiaQI
cfLxqK3PebtVKcrg+z4I0xABbwUKxhnhzT4+fwg1/EdZbxjGsOTFBgXJJTBfhqmwNUrAPWEFjRAA
ZEekc3n2iqnJWnfLZ7cYsnwXZSwmijdpFWvUYGpS7QKjfosZPMTpVw+zohiPbaY+HR1df8+EE8NH
UP6ze9oC6kPNvqfZS4f2WHIcxzV+rvYNkkpPtZvEeDXRoAQBNmr2i4kOf9lmNMbXi/RfxG/sAKuY
6gG7PqZMVONpSoXgrG/3HszBJsY7iW9+ysmlBMsUFB+F/Odn2hNtSgbf2rXTvTWiGuYymCQsRkY9
JGL8X7DhiUDRCMvkISl6ohuxhr/5DDVNHK+uQFDs4C3maB2n0NTsVYE6YPwGFaqEtj1eufBjQBKi
2qHtZ4TEm/OLmXEaFk4NDeB/dnAai2K83t6cMy7ItpF5xk+Aea9w3yz30PUXZt2S6RZ6x/hMsuk5
ADC6g40rcfAy3zSWUb5QNKSeG5wh+JOoHKWx4nnOQgzFV88HLpYkyOnHw2T7o+Fj425/sKV3Lsl3
8Y2ugXUrfxEVNqJl1PeEJYHmmkTzoPNwls3CG0aTgADfrc4viTAK81q0ppMi2Cb1d7LcNeOhVD/p
LZH+CyTrCPbZV4CGVleNflaJ9tYoKFBtAb0nrlXDiTijpzBRUHDdAnGe69lGCVbYBFAbtPkBOTuS
lQR3AeM23nE6H23JNp54AJoiTjLAPWw1kcADKmpWLUne1lIkR687SkrpfIGyv2Ie4dkHMWUG+cri
lkNGKLldDeC6CwR3ND6o8Uf1KgcW1sUqYGaL/jR2uFl3PNrJzqkyA7jZ1R1Gdms3vd1XGdZV668G
hekBGmhZRcMWIJWiMklRU8kLtnqoLMwKyyumNhQVZsumDuWjirqPggnhffWjeOce+3QTXyf1p98f
Ohw+0JdhuB54WzGxTP8B+pQzGAxeue9CEKVcO4rEcK/JdS2IIGACNrRzWUF6cxiaDv2pS+29aV9T
3d8GPUtmW3143YDUvrq64dKstm4LmGSeEmX0xhFrwKEkC9ffW+qmm9ApM8wbol40IOfh1pDFq/Fj
KTesH8Sso9w3ixZsSYe3ng9uqZGCNxwqZsfALgAJptMIrr+6H4h1SgOaDbuCJeB91FaUOxJ2nXPN
6mMsNg1Uv4FTakYSjIOhS1njNBjrjVNcWmPt80W2NN0WufSIbXvRf02zhvdin/OeqbPmFzUIQM18
XLMxtugS8X7NyunexbW0SLx1qe9rfVXqK6dZhQORZNukuxTQXnSKlJaoEXrTRhvXLmc5Sj4GRpPW
/t5SH3jZF0nWibWuom0BxdrnVhjx32sLc2LTbH2gpsqCx1eRQhdhMuFjyNBIuzbiem154ZuB+X/s
lfVQkio1zD3rLvUjzzRb9x9+DfyW0QfrgBKVb7a0GfLW8XcfQSZCXFXdTJacw2AvGktfUyxwbqlT
InB5HDi2He6NwDmFhrJw7ehg1pgWEbQFJDPA5MCvVohrQ/QAR5lTw6PIEV8ZHE04ijVig7a+9Fcj
dBDlrnWHSH2nvcmCU988CICJvDMzVAzTsX3Kx6dNrWhnNtJbnv/paUiQxb6FwK/UD2jweU6CxbEt
HnW68atNIfK5oK2tAcmz7KmaNxQUIeMfyiXg1/MQnpjoTlRldJOKaX1ExpLkjDa42eFNtl8laYjG
0dbuRETnoApQgKTpIx/eLGDJlu2eId5uK0/fWRai9JwZromTV3H+hiR4Qx5TOFcLxpNrbjS2IlJN
YBZ3lwDKmQXqmR8et+dM+x6gCopLY2OgApmj7ppptciEhclS9g0NjM5MsV4jILFw0XQ/FAORikIo
JwPSxDrKIWYwhTO+HNSscKny/CAKSPiXWO4Q/HLL0EgzBUvyH0scwMYWzqkTa5uFb8xP0U0I88Ey
xJjjaIQftT+RemoFYyzowWvyIEwr4LZHWsQ9zvKFKQsgrqIBi9+9RACCrlbmtk50O881n19mijlT
Eqyd7OY06j357SLDbIInaVRed2glI7b/xYdvY8ZsYDzmfxRuQ3k3akhSw6wXa69++TVL0YFf6V/d
H7WM6pBTsT8X2jX1tG0wYINq3b3THpFsjehGUDom/qumtZ4EoiazjamAitVkG/MKp5G5LaKZ6gEp
Y5KbhguXrtyNuBEQ2bUw0AnnoETsbar9Wi58+TY9QdE7G0CI+uOAnLakK9UZdfMTFcyTEZUKabcI
l5IA9f7/HSUrzTBHvM45FOR4mDGkeQws4wjQlJD3OO+eaqi/myVRH5pcdG5B0hBLFGhDvvyQVNGh
HHhS73qsgy27Sgd0cVaIiybHbaDpQAmJGcsMyHzYnslIlwwN47HZIrKfWx4qfzAWHbQAy2DJhcMH
kLYzRRfeR7ZSRoxZXH6FyHpdtVjUY8Y5CxwJ/YDTZCTxlBDTp+C2uRjbedYTt2WS18u3DYp/in/L
eIb7OE0UaFFOSAhQ+9lpJOew4zHyp0cNM9AS6h4s5Cxf1XxL1YQHyB/pykeIZiz0U6TohEhO0X4G
JXwm8FPj19HR7OrHajjGLo+j+mD5X1nE4itzESfTTrDXQSQ6Xe09Ach/1AaAPwztQKYR/R8d4nhl
XRHWn16HAWaUHBhgkES86nvjKKQHimtZlYih67micx751ALTkxITv8I/ZrAvUWa4Gnu1Nv7KTJeU
xuxSq5yEIzA4Q0Vpwwk+CciM39D6brQ3td74LC2UYzvuiWQztD+6pjRmbn/V68PUPLjeIQ/uNs8I
k6lrCY41KlGP0vgpITJo8hYeXXjT4hXFf2HtOwc4A0sbCioe5TNnvJTmTzueLHfTpZuYPr8iKLgL
lwlKOhKB5Ks2fl31Lc6eA8MJdQDn5XiM5G4Z20WdbU1D4E3F+Zd7R9bvXyD9bXLNUjb2OK4WWvxq
ikcVE+/znqhbJV2E9VZdWf7OM9+7En3CLOEwdNdqi9u6RIXEdy1+GBQPzlfHWAlhPgIT2FRSzurh
ooIwbOxnAFNIPhhzwUZMmgvxZel4AbLFa6urtTXNQr4RsVNCAJDpzH0j1iqfIhxC/G1b1346VEmi
J13EcReRp5w8Hg2NhrjXDRAGRNzzIBV4UBbDjxLd9PIDezi15qiuoxoYIsm0+5pQhejesId0gmuZ
rgoSX2WyoVqqdSzMJqIwmFmOz1JxmA86nlGK28agp3Zxu22V/hEHSN+7erZVWlhrdPMQ5ingOuow
qWMAwLdfDdiFJee+jZkp/W555hMCgZ7hWbGnjPlqGYBuiIJlSaU+erQ8nGTd2UKTTUSL5j5Gqb0i
eFWgXB5O/2nrGgJEZ+dzE8V9wbAEK2juvYXpNwOUUDjnqUUMGcoFGk/Y/kj3Lzt33wItKOp4p0jK
aPdkChy1F4W2sVLXdnQMh5ApcExDs2lvvr4YY+LcWV1LslbrJ7GTJdg7wBOSuGfBGLfa8yzvjGks
Ard9His7y15ryZMpLB+4yxzcdT8cCDmwq4H498uE7bj+KLyTzzURLJVo6QlURSupXAP3UaRXpgBZ
sKmtbe/R6lKKaBcGwaNgF7DkynMpj9KLK8EzH+2Qa2VHCRNWH2yYA0SiDetTTnmuNQT/+drulwOe
d1YnmB+bbc+JEuw15E4YXDcNZUrHxMepu7nCst8i/aGOvhhok6ZKCEjPQu3cNpcwudkAg/LqwwSs
Qmx9RtQH6hiQZdFR2ihSWE7G7XIAyel/a4xrYDkVe4ChvHt1uo0JVoy/kvy9bY4O9k3i7hJs2Yve
3hXJWgMFxk2rLmN4UmcArZ6CpWAv9LVWRny0n+ZwZ06SBvtKXfLHzPrH4+nPsWySlnLSXZS6JCUy
NIlcVBbacWD2yWBPY+X0lbU/g/9dEDxFCmVybqx3oW4TbtYGcUHt98sRnU6Y3D3vqxXoOU9a9OWE
V6W/s+Ib9vXwHnPU2VAXq7d+0kdbQF757G4AZVuDHfduLP7aZpdXN3V8L1hHBAm5lQgGnX1S/dQa
WdOadxyFsaiEs6+LZBc22hY2/MakNbL9d6G//+/D5OQNjl7rPT/S1rmazAMHylNAriLcDzXzkK0P
0nzgaK6t3z7uHyNXqctTNyfuRwl5jzr9YNHnmRP8j/I4KfHrNtHOcEbOEvNW5FP3kKIbRZZqqmgD
6UEYzfBAKWoXr7pbHFq9QniV+GunBG5TGOxkskea5jszrF59XrOnog2giHWh+5Y6jngt3haheHU2
ZpgEXaLXIABKrH0eo++naPtfW+Wtw3BpjB9u+ihxiUT4wEX1bapkmLFVgIUMuyxN/GtqyxVReLdU
C4FD38rQQXoMFsUaT154ENm+qvylMEHNOcJ7l1MYilf1TOXNd2HEf5WXHLtWY9XkbhpPO6aNi9UE
91HKBeuN/xRVIHTjSQwVATPeVi/h1ZJC6nn5oVb0RQna2B7w7U70Naan+sgkMjizptJuI8eFZj+c
/DViOWvQ2WcKq3bLBvMdLNPpcRn2J9mUBzeRh9x045XLE9bwQBtrRrup4xMjHbvC+8xfwcda4Fj7
G2BNJJ+6imOIiEK4GtO+bWDHjpZMlf9SiFpmeGYjBUe1074agDxlLq7s11dVS7GAimsU9xAdqoB4
Ij3atWHhefHcC34a/8hu3MGXYUH8c5gYVAjcEHKhUv5/Q8BWTC82pqWdzdo5Db6PVz14hi4zCX2w
zYWT8pUkgefWpEc7z3Cga1Qimn0d3QJWfzyiliMSUws05lPDLrJfzfCL8o9p7f+4zfacswwIN8hq
Vc3+cBCU1eVdDtXZytzNOAQGuBnlxwHNSXUFJ5O5m9t2P3Jg36CimhJk5eT0LqNrfSmmPPieedR7
6gpmkMzv/LPRvMijIJJHN6b8LH2ehpsh+vNLc6kowVqOCVFv9akEwpsNhFgZW4N5vFbdU1jBGJAH
njk1rdyo5jzVDw3O8Ryh/4IPpOzOYabNqb090oXdgbhSgih3VfueDkhWteTRkcsXliuEZnqrHMbK
mleKc9NEt07U7ju1QU6GgBxSE2BsPnAt13771bMDNCUmvcY1rlqA+ZuuX5Ws7WL+HhnGnsU31c4p
ZXNyiKuTzOmxyVq3cCXk+opjun207dWMrwOifPelA++ENI93ANQ1zF8uacfe5SYgiZ4hTFesPE19
L3oHyFuzcINvr/J4opsgI3edCdumxFZmm8cuY37k/JpgIWTNTJhdZqxAXuHHWrxLq4Q+Mk/AhSUp
gEL/U7intDv6OhZs95A07MEnwtTR41E4lk9mczMnT/cquqKC6UjpUxhwO7m59a37+h4KCmHWNRh4
/LHjIedffqkC2VSPWcXTa8yqD7SvO+FCZy/wsuG74F0+kvTyXvJsjId8P10mOTClaHioxGJG+A1L
5CN122NdV1MWJxDqHYhp0xogZsQcYdtsS6YSQAgC8stmrc1dbYsCShO1bqcT4+KYP/q06u1OoXAP
jo1rKfaDUwUkT0TyXevFbij8V5CjoavFPK26jZAOgkp9mTcaKvpqNSSPAhdrWsXlvGy8U6Fln8T9
YqTuj1b41x5TqSIc7ZnylcMyGKaCz95bfbOxILbEmDk9hzp5bSvWshx5MRIFmPdWoKMx1GqbKNq8
QrMv8TNbWQ4LSRPi7jHbTKD+jjmejbgltzGcbEINWGJ/HsJUmCJQGtxtupxSo8SpGGj6iu+eMByg
hCi85G8S22vH7A5mQETkcFJIlSVhcM64u70LCSZVx8++cir6rh7Jo32tFW1l5+MGbx+73WRV5/Wb
wSrVLtwdaOieLnk0kE6GmDeOXvhrW+fEPIfRrmeq2Ah3H2G5j0gMCuS4ED7sV9AVRdBNgbdnDx/f
yKViTFPrQFmkpbZIK8I167dCtutMjm+qh+pVwdjGsIBUFEDmzJCVxLwLc6kRCdt11keHO753raOs
ik1XYtECK9gzva3IyHKCZCVxXoPi66svI8C3TUJ1GUDjd9WdptX7XMkwh3FnpcXR1h0kCtEAUEhF
490vjep/iYzvsO8pODQKOIMs7Joei0X8DJIbwI8BE3ZSTTBJ6gwMDnSaBlHy9r4X8SbXwlV+7cjM
0QUKCSZrAkVFYf95SUxloq6TPtmJYJ3V2rfKLodJvcEiDOOb7X2paf9uK2xhyN26xGG/65r/N7YM
xxpvn6LzjcWtZVDYWwA+8E24IMA06S/1nuTzfD8aBMRFY7YXrcMlydgIVFhhSqTsDui0Bu0nsl9o
w26Y4s6FB07CIbIpUmEKCNnJU/ObZcMSHjyKq2yz6KlbX87IRlMxq18F0dWIn0hJ+0fecGnD5sl9
AC1JQSUlQuIpFUAsyqUx/zDZf3k9HBgfy8yIdKHod/mALTGteWEAB4moSJwGAAJnd+BtWQPfbBc4
jIOsf2wW14SzzEwhuyVM7ISKb7D0kkMtOyTUr7SuVv70xBNyJE0zmFXio2uQGvWY/+uRgXvD6oTo
MUQwBBwYS11gWcMwnKWkDGVMifL45opk4xvt+5TnGqN0KRz/n5ddAyHY4xt709T2rtrvYvLlJmN7
Gsf/Cu6YqNQ2jfZdSesXmKzl/RoFmmuipgcm7m3b8Rcq7m2x9ZNunwmdCZtmHERwEB2j7RQzJ6Le
tmIvIzXyX3oYkN7Z6sLnWLEYlqxty3Z8b/z6ULbWYQjfaq/b11zVseqdeEa9C3u8+4FLijhk48gg
05q2kjZO14hLUliawHmcpuFGO5API940hyUr92E4eXYojXvmwQourEmlXVg0Xiw4ch1iRxgjXYDP
hXCmgeLBNG0Xw7MGalcj7lR3EaT4hhUOtss4voTuvc3vCmkbTkq+s4qakaBRZRn243sWyvUI+8SU
xgN+ybLPuN/RpWZrIik7zeN9+ai9Zh2nEqElixbjqXGYp022MXgeWejMeMskw6PYoRO9DfpqCD/b
YtyVJlO0lZnAjAzGtYT57OLTar3PmHgwpNjQc9Ze9x3K9jzglQ6995Zg3BGNNiQF1FPs93C0gN5D
Ey9QdFLm8SC7ZfG1X0OonzxG8upXX4N1sbqNLxaAhUhwx91YBCeT0U/D3Ik8nQq3DUNFaol5w9wl
R4+wdH9K8JUMmyDbqEvkc36yrX4RPzD367uNnW1joiSRArfMEInUovucYfQl0gF2COuo/sSxjKhP
lz8EREsM2SOXuMtH2us56I3gkMYjslrMRTZitySm0M5UeBlT0RrR1p/HcnlrzYuVfek61oh1K7dS
XDn/sJiW0b+qZzW5jfkkg0nliHbLkJsEj7mL0rWw97jzBiAwcXCNUvKFLzFqFfp71T64OoBmzZi3
kD8F9lef1REp12Tk8F8tJhCvRyHW6n8V6s8W4GvDGiuy/0T7kXU74suD6DxKfLH62kKcxG2LQIh0
V67ikBVnWq2qupyHwl83WbvxnIhyzP1JTYX9X8l5VW2B7DB9oWNU3WGV+O0nEXO7slPfzaL+y2EY
JKlarGWp/Yrc+VRAuPlSbMTQb6uA2/9gh6jLpwiqGDeYt60MpKwM/RYivrHDkhJ4lE14kFPOKvdH
gSJTVBWQVRazk8476d5U0/zsWUtCioI1Pp5be9+WFyT9kXXuoWqBo7GvEdhucoVJQ22uKXF4zaU3
WLfK2+SidVe0GVWK64yLae5YbCcw8gI72OjhCpaHNZwaVIRopzAn+xsop3jzCmOTliu4Y2ys2LRj
CRyKcx+8NO/suxsHy1WMKL7xPqxLc3EhX5EQ2s55cPoUD3Bp/vzwxFq48EjLWU8DBLk0aTySYy4W
qr9QNUQj+QMhrBXj2V/m2m8Fk71L/oRY1/7VhuPs8WhI92332VvgYiAwlqdUX0ixz5QNCPU+XCuM
RLN9udJ+GDfQ/5X6wS0fNZ2nScCizuK8QYjEqJkG8mus5tWQrzXE1IC2TRpedCNkT4En+yybBc06
dAXtwZtQ/qgXEyw7K0/UgniBLHtLeEhYwO+n/Vhl3twUN9+oV6E9buyKSDTsNrAKFE5kiIj/iF+t
PnJsJ7i2mUyLBTmZUjlQYCKlM/xFcDXA6IUo++bgBm8M64sP8y3/Jd71Otw5DJD7vIafjqXXg1yS
C9rF5Jx+2tkegElJehBkAZjcAQKXefjbJ6tsX68jlnRrsW631mf7bMYjXzbvdGiVPXP8hZ+Rqzxr
GA4ScuDfCeXMvtF+ujtpLsLPjGgUC1E4INZVE2/wgFpi0T8hYAaglGdy2CpiaYOr++jrc18D6tD6
dY1V2Wf9FkHH6gz+v3lEHoNway4ffrDpDbaz8Xo0sROjjwmHN3R++ZHzFqYL5AZkEOAMbbGreS7B
wCvjH2qrgWUY6rignclbdXav4hVfvB/8TQVFMhINnZbnjxVt3T9rLikINUTj5fvwmTA9niG55JJA
4bcK/WVbL+No0tRz1eOKgcYbtQflH8jMygFJhDNI/+VpwDHZz2y4azQM/aJjr9muAO5abFgJWGBW
Cd4BBOKWYTFCHsMDv7kuxK1ntit403+tG3EKPPgxhsxsSFB0R+0Hek1+ORxDwLFDkntlsRwimt1T
YJyL6BPGFDt//G+WtSkwkJiFs7djm90PHg+0961urHSmklmETLn/zlKgy/OihScNvDRtlkGASHS6
5AjtBMKkASqkpmrzuV3/xua9GPItZxPV07sbcyOghSyo/Fu+NOq7pAaX4SBQiqCEauHCi82VAw4O
hXeIbwsQxtKmdklLXAq9TswgtnaNfK/YZdrAAyRFWWc6s5BgNV87xEq2TRy0jcb0xqbFekDJMOl8
na2uQFqlEdV5WLNvRbTBMJX7uK1WifXWVv0iLG5cbl323jks8ZsRx8s1gzZQya06EF90Vkw+JhP+
HQAFBiMgUNx2pwPHHr7y8qBAOkrmJCJlXwzU0nAn0iOCTCvU5lZ1tzkAgpJFMfheomWNyr0kAj40
z9SGcBnhLKJI3yi0fvFwo+SjebVIxSCxvVzGBAJAX8QGZ/Cxq+yY1R80D1p5CZTiXQ5T8DGGiqze
9qOFsB7kpPVQk0cd/iq4kaguk07dg0MdyUxRvoOiRwTFIxpVt8jU28Q5sYzoIejW8tTCLcyti7Bj
MAMo30A0sM6Pp0S7pNVpqrHDSQkISKfjtrQYs7Lut1lu2wQxahZgy+Evy15HWwG7Z1EOE0PKC858
ac+Oun4YiCOJAgBFVPU2O6cG6V09viKMV6YfnKeM4wqxHTO2xbHAwORgZkm7fN4RpBM7pM/BnrHe
FepGCxGda8tdm/ZHuG07PW5Wi5Usna06Ln2kwJZG0ch5XlXuggW2p90CAdMkfSnwtf0iepd68U4C
T6FB3SzdepklynurEWmZJae2uQY42t3o7rQhdnaWTeRxdZz5OEJqvJGiKVYVNCBW2HH/q7XthlcP
VIZwP+eK4Ke0GQ2VjLvNCBGfuKxyL2eMav4OrvnXtSHXkakuVA8Bgm0EnFwqRDWcono4kJ5DoZYj
IBrSP8c4+jwhyuwXCWW992G6WC8qZHi5Q/ddIfKCfxAp1Qb5MgPmdJZg3+n/kJVb3R5p00xFa4P8
66xkzj6IuKDzxtrkiKmimAXJP0mJCQ473fTJOA+x0nkpQyiMtoLb3CQjhQpldsvIQpv0aY4AZQ4R
1p1prLKYkz0xyq9F0+NWpJ4pEYaE0G3g/2k7q5tCmZlL0wlXNWzAsj3YzGG4x1+VHh6LmNALPA5B
XC07+TMOAsWASVgJtYXiLpzKnHeAMArIa7x18HOho5jvY+GfASLb+c7wH104LnUETm30MhqcAhKD
219Zbt3c2ccwAzziOfwG+T2GkgbkwiSDUwN/WdErpH0BnQcjzzDZEzcMb7t+ZLngMXA3ULF1c09+
hi6zFR6oTe8tVdQnQrOR5rChZ8xSJz9ttNfZVifNB/Jr22DDNtNZStpBuaoRf48mg/9uHrIebumk
7Ulq1VQrJkMqZbdglZmR5JbzoOG4Tvcjq2T9ZOjkSsCxeukFozf2/sLE7iSIZNWMpWY8VZd5NaIw
UD2LOMx+umo/EHmHDSuDlNczyjDHn1Qld1c1t2XPAs4nIdffMOdfI6od0mdWXRvEJzEFt8pGmFzz
lYJSmIm5Yv3aerni8tzZ2DT8rMNsz9BmWI5A9clLLcBd80VUbBrzRaERC32Tubb2XKIFnVcIJdCx
3lONsDKoCYDQ5tANkQkP24bdn4KILszlknuI50F2IF22ayTCSqIldzbyQMdC1YkxdYI3u/HcERUP
lS8HfuexscjCYGQdvk0EkYknV9qICDgSB/IoavLI6/uo0gIiWE2wlxIgp1EFNkwgQJXQouiXKas3
jRgXFymYq27FyoINzsOOaKlwQYOgg4C847UhcU1ZCNZ+CFyoJcgXenmF2HVpi24bIB5FBWi399aj
12m3dlYQNs7oUx3X9FWLEL7cpNibdAgeVC2QG/x5OVmjh403GVmFNW9rFpBnFU+3MolBs50kNnuk
pEJom/FwCsAEQnqsgw+2hQkyA/gY64CxLc0XktjLOCLPa8y5yR3P+t5EPDVx3zLEDIZKE2cQDs9+
03EySMBvkZIuORTwJbLQECguRrIIo7Y5qTquU2XrF6su/WxdNkHqi0980jXE4SVWH6dCR2eNGjoj
ZKpFFtxnziamoePb1aidPfUzIaj8SP5IsgBiZauQBAe8DTpAKJi5Uf0vTmmij+6kqkOVgL2vKve4
5FusmMwqvb8UQjH/ohwN6QIZ9gWM4nzEpG78T9Id1+gFHV6Djb9vbqkOw/OARe0rRZbcRBjEEn2j
4c+U3T1iBVbE+QaYTNqydmICTH8PfnwcZh2ll2/f+TT41XtD3fAnrPA+YL9Av0InZATVyjQBRgM1
1CxmeyvRUOJZwzr1XqURb5UA11f4LbI/MdYnxbDnAWoRzeYWjevVQHGa9xWRr69EuZjFpeRmqc1/
rhovlGKtgw6zkGONaM2y7ldaLyUioDdkJJSs3W7cpA20LfInVB7gmjUcJwrhCKTY14p7Qz3ZWNDw
WYzJ/j+Szmu5cSSJol9UEfDmVfRWpETK8AWh7qaAgvfu6/fUbMQ+zM5IFAmWybx5TXQ4rf3IXqB9
Huz0InoPK6Yq5UIgWygpUQA7xI5G2dtMLm8duu9mesfL59BBB8Scp/GZU7UhCbfYiCbsyiTcqJ9U
++hRcvlWhrU8mQT6QG7sGVR5xo1t1zrEuPPCJYa+qBZtF6mtdQmLn4oM1wIGBadB0VuM5PvVDsf7
gbHmZYTIho+pE956zpWQyewAGepUtskBBuTCj8bFPH86HN7KDTISw+KkpNMulnEu5CNVCrTenZMM
k+VvxeBtnmUOMxMqD9QypwRo3/N3BzAIFV6PU/e+5Wg4gVSiaKi+gPT8SD2EbFdSTcHoUb+qLDww
XtMj45hahAkN7nUe8oMf0Ow37hG0lJmD9fLIcafD0NQKPvCJiJPrutTv6FimetdWH1HxK4sY5u1W
GI/cqpcGe13t1ODCxrXkr6nOKL4wBOvKgRcF3XBPw2/8+FCJTbhpqqD36Jfo65ZHUUlnMTP9jdDy
lBnyor8ArqQa30Wwa2x7kWMSTeKQzxU30U/Biw6cdRgHq7JonnKgsbF/jZghaTEOjxamkGUX/zLg
6gAeoMME16ZT8zucPMJhOxXaudGbcxc0eymmQ4Xkoml/JhgWWv+DJMShIef/QMgagZ1ZLJ10jybY
ZWiC/1KPTE1zGGLQw1mu7a8W3b1OtWZA52iKZ4h011NFG7E6mmq92PsJlkRXUNHKFRsEBSDvGuOq
6IK538YtlEX/vK+tj3BML0kKNBB+IW3g2kZBYc//WkKhcMmbOsL8zNMwVLhTRq863OLIxUY3PQ5u
uLfi6g35AzyIGhPg9DMT02aMU/CmfiliRdEft6WJKjvODlECVcQgOTAMP6KWwmMH9fNBcpckZb16
SgBCTIsOOq4obov0JAnFuUDLXicOoQsBLXgmP+MZU6X0T+HUy9E6O1WMlmXYNimyUjDiPtGuzOQ/
3O5alxMeKCacwVXLoddDFpYcHXb1KGtFXmu4f5SUIyKlCYRUUKcScyag5iXp1xw/UguabX2N6eDD
lj36oU//hIlhCwnudCReJKFoP2v/O4p9br9oafawpaW7oQbjYju0Nr5QPrYA1EJ1nuy0ALmGjgPK
xPTNCE9N/uhKc1kydICKRtSIh0S7ar9LSOjOXO9cdDpusvRxo8ncn4QDZ9QNzgXtVjnBu1Ha4ILN
CsMFjA4YsGBnMqJIHabNBOe6TEysn+21+ci5qeKpwcxr5cMj5tIPEnLzquLgMEgN4mrrNuLYyfEY
YU+dx69FDIkdBCAoCAFqKdVrkKH6QZSxZqrCEF+DZ8TdKr474sBgLQfyIyfMjKpHjcowxf0Kp20O
6S+EFCST7GaG2M6N31OXnJL2u4ZmVSnPkcQ4OY27Ghhp6OOzYNamarKGCHXBOMG2/I0H8CshztB+
UxoE0N75QzN4GWtZ3U7iYmoPK0KAWyF+6n5j7mrXyljb+0J+TDkxGcPS6De9CzZiPmCJbkAfEu+S
u/7BHD48AhhsezhF5LJOORoX79dwd9kAGoJpSMMczOzxuQnir7QcHqEfvMP/clUD5pc+Oa6+c5n4
hh06Ng8TxiAyDzzfmj/DKfaR4ZxQhfPVVE3FZB5yJspeZH+YVsqgRK47DENbBzv/Jia2mLBCzjFm
HphzgijZtrPV2Ye9cJb5bF2KxGBW1zDDZSwbJsU5QqjdDksNbKIqSSUyUCHdxvhUIN9PBZ1O8DQ4
Bkq5Cx2KddneFDOfGO+UYbehZgEjU6vpG44lCsoUwWd20izG/uWVGXCP7LOm/izi8Baza4oIKQVe
8t5EEWwx5VuVFXKukV4hC7HpM7n4IZGXv6q/1JXv7HOcI4nyQDuOMTFvWb7kmTfibwx7tEaH5Imc
VugRlU8XMhbBLRoxL/53gLVYQFsjyOuy5XPWGRo4lyTrjrCse/1njKy1U4w7qSrbJ2TyCln9YDWb
unYa9OEOFPu93V8kF6T6/D2zST2+dSGj/f2QoYGe/+l8T77P184cv3WD17Eicyy9dtwbCUSvEIhc
9y8Dk08n/BBueRyxQ+O4XdTOtUalotcUSEG9R5QadCcjdhd4c6idZZExRCG5ckW5zriWa8a/bQ6b
tRCbAnY75wjthvKNRTeYGA8fOqrn0BaNmxapPEUhyHCbtNgKl4cuLaCqfKitgt8g/oaz81q/wj2A
cCJXg5mt9VkwZdvVbnBlOLw2+lNAXI5ZbYYCcaDzEulUmdR1fn0tGFOm2kiR9uHCAg8xrGVHkbiB
aB5QRgKinGY1q7VgYzC9V/sw43AB44Ky7WClHnz5qfsekFzGf5T5Sgd/KMrwGFYlMQzWJoV8kDEP
V95/pFOBuo7UN7rGMDJ3mVTioD20B0NmryO96eTQ2w8QXVYmjKik2DtZtYh9ksoAjiyPkgAGSZG8
RtAumFRCz+PppauK0YdZQCkVNwEW48rqVMXyYEseP1QeWqGgvGfDHfcVa3j15YeRDZCONxGjVkIs
Zm83CYgSYyiPBtyM/tLqLVclYkrhTDDdYfvZchfzchKmcusQz3zF3h0Tg80M5OzEMQYXERIJhiSc
/Dw0vZG4Z6wr/aQ+ct2qc7GOg7sKM6Ekp2gb2Gc8ur06EQcn2vq0n7q4uU51ZNWE2sNLxmUXEn/F
JihwISjQktRMUYL6t2aA7TR3mb87zd+ct2hBzQ4ngjrVKR151VsAo4HqENDkWqdibQKQaslB2X53
6hPQxzspDGq6Mt0vDwHZEpkbYcMiCVkItgbD4ay8c5yyZBoDBjXERXLLm+WoYs7reTU22qrkD3sV
/zzWVyHuEHAWRVOc1MqOLH/Z6Q8Lr6u5sKBE+aeiRhWL4Jk6Qcj+aFpIIupiXNJxYoXQSkhQLE2D
mB1UYxJ8rhXdG0vmv+dk8e/gTseGy0Trw8TpeR6GD43app+pIScH/i7ru2ePe+Ze9PsJY9DhjzkE
B68oT6FxkkAyKeiXO2Zb2dkYUwRHDwXGzsdtMhfx17ybJYq5wtqa9r86wiToYCB5y3K8sCbTOxjF
QOjc69yC2dUuUTS8N29GXhKjnKsYiDoch7q26QYYPB8CcKWKWpYIVjVx11+6RJ5jBiLs9dCiGlVn
gU3YxAhXPeG2VIurbJBn8otD/GzHcRWnrGyUey6DUG6qmSDAUf4ZHLnzcC8jn2kmM72oAaRTWqWs
sfZiqjcaWIRJrktle0iSMdvIcUg25LHC0snDPadlHCQQ6BOmpE/BToJxNAb2nQ+J6mtirIMJ4lr0
1ZZYOj97loIxH7B38C/LfkLf2Jkob1I6YiTUXjRthxZUD9jS1bGzLvY6Dh4jc8Vq7Fa5ZPqgP+30
IYa1SLutpHwpx/kyDTA2swuT44OGsASxadNvNXTmk340vJ0oGDNOO3Vrd/TtTDZdGFqZpuPXCYmY
Tg5XyWYi6lh7tAD7TUo5P2rHgN+TJDhZaAf0mRUenZGky+BYW8VXp5TCLokOGAj6TfMZB2ieSoAz
9bp20R0kqsBehRcF1d4YxkuBR6XVkhGSGn8dthzvuycrQG2APM4+ZXNvxvFiT85rlskDGiLREufO
mVZJ5O+VkklE4Un5EVSY1nJtYCwY7c3wxCfkRK+aRwSvio5DQm8N0r36Wz0SeCY4AfB+nv5ELI9w
9tbq2xU2aIyJIaR5Ardb1BRfLuWxn3w76By94dVDCjLSFvbKRNep3/lBn98ryKVQh4d6HrH2r8bL
vUbPKagGqvBT5xHCEmweGsNpkzOR/TcJ0sdYhGrf/ncDsi0FvR83ShVaLxjASBR7F+qsPLD3pg8C
l87y4k4BVSKpEePr3HAdUiMxk/scfRXTzUqDNQqNI6dDUAd8774L7cRrqDc0aaw0+9GSixv9CFlT
zuP1a27nfKeFBE1sWgxdZxSd8MIJWZBrGEPICYZZWUPBL4xYHXW9QiSvtDC0JhhnMDLAJ2bYTbQg
1tGtoYEzoQbD26n4B/+qSYihePitQ+sdZ0JtOCXJJgEdCLAXoMJYk8+ojUq7GL/C8sASBas/5Qnk
2RdC7/kxogJJsxf2VpDu1yn1f6ftWqYQDegUABQPER7Iue+/GnJm8UWm1mx2JG/2nzhw36iQmvwd
lhRebDp16VdgchMvC2j4cMo+qLXC9MxnGKeDSsdodnb/AqRPPlT/x3lajAP1S9zumhBgmtHPEaph
w1wVxMZc0nDwPx0jDnsrOT7ejJJcTnJviIRY0U0EHJd/kD+bn1SLMe/U3GoDRItvYlDhezrFGm0q
+UfBoMzrteZuQgidNxI5QLaYfvGvbOR7jeMB1g0WRB8DexxM4BNxtKbm2FEgSUjWUYRtsVvyEhyC
lDcUFp6VbzJaDEGGVui0N69vjuM8gu5S1aHkMaPgM2Lyahsx7Mq7U48EezKfb55AfLr5reOXRDLL
PPAUinbp1n/L7L3q0QsHPeZYI/p8qEKQtjMOI9qqDNsqELiS1nU+WkQwV1gyEVbDOrbLK7eH/ZOj
JJ+Z9BGiOMC8tiDotowgzQ6J2geIBhPmZWt7yEVopLgUEDv0NXGkoNYOQ6txgQl+/nfKzF1UVPbL
qcd5tAaa+b9kSjjd3bemHTKZczr89kZ0bdNmnQJUx+0Ink/dPVWfIbiV5/TLYW3rV0vDQcx6wU3S
RqUmce4vuo0c8V8dGbRsIwGcKXFtizdeaWGgNOJZAM/F7I4TtqimXq+d+pbpClUnM2sHrCGQUtcI
e1RUAbYW3kYaMyT+LehEjgxDPSYDYmdAJ6r73yHWtRy9JG64UbqaY4uaoSOnjW6GAwzkoKzGbQBH
c+jyd61iKoBTWot+7ZPvwi1DzFeYYhGNrJhQPhswRl6QbgGZoY7eFVIcY7zl9282zHVv0rZpdwcN
5d2lnjjH7bxVS2Au7HWLg044ypOe1weQlmhIVwlufdgZ1rCcZ4jqhS63bYm3HngrdGWQG9IVyl3k
wuVB3MiSm538OObJe+mW51HHP9ls+v+EYEpvFskZ5f1BABoEYFO864PTRdBLGTHUiHby+plzVabG
FyqHEjMUEaSrscSUx9y6BhVQ9CQioqArbugpCA3a5UmMAgoeUnlMKcUmPGyVsd7eMvU1vnoaQTIx
uNF0yEx4TLC0ew0bqYIhUkimnstUbeak7udxxbOS/Cs97n+8eIBmuoP2DQ4BMk6o3YBjd8GoBpAd
8/xiWhXpXgHvDt8+5CqfdguEXk3s9A4QwTu1lkfCBOxl3Pi1O1+PaT3dHBNvcVQlP+t+OXvdwhiu
HpYN5Gi4OgQNzTy1/q2tZ4qiU6p+9+kMpzkcCfrQ10C4aaI/Yn3HChWgeBpQduagn7fONgySotrH
Ki0XmLziWvKodJUxhejMtYZSFey7jbG6eCqsrUDXlSXPRsXt8dUxQfCY+QN6GfGjnlmkQwYZZ5+1
TD0K+lrc9VmNg35QTnAm/CPE0TMhKCgyBzY+4ExzF92G8cFM1aXVGEPwbL1dUX0MzlZ6PwV7TMOx
suCjhBcPB45ohSy/PELKSNKHxoaIEgaT/T2ItI2Td8uRY0fUd2WcIZJTTaRfwGu4iCS0bN1zRFjj
BoYn0ddAbVD3izLeGaDRnjYqAS8cUCTICe5m5WL+7QNofNlSGxoCA6e9QfGlUHG1hd18pZXVWmN2
TZOL4sEz4WAauIovuBW1iOM1jbZzBH3BR9b5RBsDYK5U5YAY9wwcF9VhhxbZzJCDPFJn3nfpT13L
LXi4nGqEawx8MSZGnCKMb5eJTFr6i2mpw6sp6qsBxkhPX8HScnpjDYLugP+a9m3AT5u7mIbJWc4U
2f2qEfs2Ri1nbBo8Z4KRuWhyjwiFa6twXSBix90vxPe4736mdt5526YHsYbfYoPjiWE4lsPdg0MB
P7HDDMHFo7+S9Vcn6XPL4WwyyJAY0pjUgFmBLe4wn0ybiY0LPt+ANxCC7t4pnuYSkyvpH4PxOhvY
ubMje4jyTCJqeiC8rUGHDczMPGgBBK+azUqns3HYkcWInnAnmC9X5cVC5uv6f2y+wMhR/rTpIRJE
8qjRLapJ37LWauRmeshr7gGxRB7PLiwYs7R7lUBCHrelkQCCxYl+x2+rmc4zl4lRx98+Hzr3ngGT
T49BYkS6TNgzmhPdkTaNU26re8DeoIp5feWEK2kAujTj4sKeGddWc5J7ggwA/2Ms5xlqRuE9Ipkc
2B0zt/o0Q6trx0uUvBt4HAB/T3giGncO87beMCtbsRlkUu0r+YXHp8AwKBLangmXHY24NoM9EsPC
Fazuy9mk9x7KteUx1RMnD7CbiVecgsqA1Gr5geIyAIhRUzWfoyuH2cWXoM8V5IJpVQXgSxHLKD/g
XvAS5vfGuRZgTy4pKLUG+3a+Bt45LC7IrkN6Jf/Y+i7+qMOyat9Cuj+XWByINyJYSTGT6cfW1Qdz
XwQ+3MbyoGaiTVNeahUUgOIccKZhQjlfPXEJku4+xKR54jCcp4jcik3f7khDxtAg/1AHYgJftUPr
FuDdl7CH1ITLROVZ5ZuU4RKtcdmUixZLnQxdKPddKJ8q88gY7+qxNdNdYzSo9L54q5eGsXGJiDF6
FzVACTgY7+MOoXXIUUviT78mm7PO7hH0PfxQqC3gytMoe2GEoRVuUchHwhQfNNJvtMuIKTra65yj
l5MRzT6TPmaID8x53FisQDDmjjRIrJSgDfKqgiE3Jq2mzDdJxJSfBIzZME8YrLGak62fnEYqz4LU
GDuqLlqnbavRXw1uSlQm8zOm7tbYLS2cnwM4V8L/xK7FULLRDIe7Ar0idyizA2OhSxjl0EmVBLzv
n2PIOmcRK3Zf/tAjqpEIcytGQ8WMp9YW8x7qn8nXYX4xjB1H5LJ4KJr3mBWW4OuoTrv+2ZWPCPmz
eLXJyFVnqVmBeeHzAMBpuVDhbj1cNCA9ZSqbV9liiAE5S/HS2PFSMK1ugw1erxI2W0cvn0DrzSbY
zlBJ6ksf/9j1Kfhw36y/0y3ovmrxPtoHLh4JQ9Xlu8gNe2FSBqtzWA/n18CNCcbJzgW8Hsu+NQVO
arsIMLcCedHCp/3frBPC1QAp8aeRey1hGheziWEH0OtV+qWHxDyDJBk8ispLNlNIuFrWGj/FRGf/
HEBH2DOlQdJN/tPiXzYb6AXQVpQnkxU0EEGF/gNhKiL2/64ZuHAgO9RDEi1kMq9Vget26U0X2rVi
0egYoxlcFKNQDp5rKNAVIT7pPpTFjw2RseZXzSSjdROrRKsMnANWof60QjzubSbRpd7/gCVvSogm
DrWt4NiZJ0wKQmtdB0DmPgx9ThNVTuFP0RjmwXNGNDhhsTRohynxINeEEAkFUcA1c+L3kSiHuijX
IdeIbl2qdlsQdzriz5LQSL+34iPBgQTDeAXE7GLv4jqf1rB2KSqjTY2QxtkV7Tui6pE4tR7Tno1b
XjJou8qCYhtH16B8tTXSvo+cxhORTve0usTGSZcnLGiledTkW13/jd2Djpl6RMHh+ai+2QNd+zLC
OMcDEvYBqhGRvSPjnsJzneG1tTEaMqDuJhWs5/7VwkODp0wQnmdxHtw3rf+KEYTrr7rzAsD/YoTQ
cd8AUjjqvsryLS6P84TGY99BrHKfVcYiB5vI7avXjochUxKSbZ0S9zZztvz1tHNO/9FF4WYiIlQv
aAiYyOo5dGyednOD/AS14SurbojtJe9EVt9O/JZV3+gSPRrkUTvBc4OuDLAgvRV6vrm4uMXZ51rS
nGLpV7+B9eEH3ovd/MuLVYadT8ywIOdQtzHkbGNAkg4LANS5Idndw7yzcVRpYdwBJq96BovEAixm
Bm39hGquuCRi08d4H68wB56Q3xuYWrFYISPSCtG1s3gH8rGTnoSN+cEZUcfbSMMi8D3E/xisjZtX
287F08PCPuTdn0SV4ryJKWJwAbMpMArWVsZfBqpJeIjgWUf+wYcYihMpKgR8n/1F50UvE70dHlVA
FqH9VMOeaQt7mzKEOzVH7SMXlXVMeGSa9tnp2FdhbsSOz/YeQvsKLrWrUeKBA1Qtnb9gVFG9tnyR
MxTcwKOMoczpIaVaPGXy8oqvDIpJ+p7V16jYzMl+4Kt9FvycjlvBaSheETHivlc5W8XhTtft/BpW
J/xcSQzwoI/84VO27Z+KZ1RQyDQQpGGJogRhsEghBJN4x/BSfHYwrLU1R2OBORJE5mo5zpCJMNd+
RN0fV3z2yvAL4+joB0cDBIToocQvGKMUe3cIV4X4wVECuSUeQWBZ1GrMbo/hVb/Rzpl/6oN9wnqk
uYT5AlSx8d/c5KmP16a41mH5kSNvniDszPZ3wgEJ9BmRCAoXkyYEfnROI0cw2dpy+YzVORfZh/5J
jCaRbksn4TyjK0q7aWd1JeZar9KnYllYNiSSZtko6iq5dVNP7Ot8LvmwNGSEpgTZsepxgL4QRW+6
a59qz1q0pzbjQxreMWi4V+QuIiyPRUWgE3FjAKHYHTjpG4HnuH+5CVGc/ptXEAkT/hreh8FGqGPk
R5gguGgqSL9u+2fP64cHJgVej1EQV+6qD68psvqyXMusfyntr1KjzzX+SXdrD0RDVwz7VJdOOBmB
TykS+i0qRK5kgz63uqfGvREbbYYCYP51ux/T2uQq0Ka7dHgc43zxmOShJkxT/zaDzwF/jRZgy5vP
GmSjXO6C8mam77Lf8MFgDUIAtnVcT6vDqDcr/9S0G6vaNvFxtr8KR6wNs3np7WaRoYFXEma0//W8
q01/Q7fSa75C76HexhCRjRP3bD4Z+2DkBqk00uBi/DmMdnxm5mJ0SMe2Qkwy53OL5e4i83vK4izk
+MfmoEfWNpYXg5C5yuh4tARY0KHQGiXhI0/YDNh0aM5wqyU0hczArpc+Z7iMPd4Aggzi3DhbEkt4
KXdJl2xiDGba8cabWDfwZrr+6eApZ6T1W+kSyAcAnJbJr5l7cAkzrCKrEWAUJIKbJZomAKxavudG
/tfx9aUOJcqFaGq7jMUHonJbM4ISHBhHmsHXvKSoGp6Bvq9wXctDGIrAPgWLELAV6gCF5y42CUpr
5pU2eCvVkBb4kqu3ho7q2OrWIaB1ovFxClu5IvqQgEbmTSMG77RfVC5BdqWow3S3TWFuUTmD5niU
YHr0n6dhuR7d4ZEwMmIuRbigzgzvBZ3GNhb5NjWyR0OKSOf9JXgVnx0DVThtnebST5DEOJCb49Fk
zsBhJsYfRbOtQTHTTN96hH4Z4No9fiI/Anl/pFiY37mYd/pE0bd0kVglsAsCVFrKMMYI73BqIb5F
qCG4clJzo+neKrds5B0wocwOhKYKuRrS3oCkQxFJzlfoAScyITECnNZGrdsFUv/wkJnmjCw1VkTu
R5TX6Ssy//ewHj/13D3WFfdH6X/lAspPmgZEPQ2bceK2TRwg5RgtIXospj6XZkKRY/9k2eDxUCKX
1Yqjrj4O68F1WvJ0gLWR522G2UXhkGH13JX3UXgvFvqmhx1tgXxirKGERiAgml3gPJURFdyBYMOJ
geXvHEB0M2raci1adM7WMVd9Mv8Hb7WYHnZVcsA64dTBjZBMiZIybZTgb63rmYbFoLsJHQ+6fHg1
xXQDi3oWPTMZo4IHG2ffqnNNTBOPwLF+tEa1rbVJZ/45A2sy+lpmCa0dvSA6koIbIvJ9eioNW1Tb
lAz4UXY4g6qWFFnXzP8E/iMgnyTDm6/22c3y5HB9TVpDPQq6Vwz9VWQ9trEB4nSu7LyCxpJOQNEB
9UQUEjA/46k8TLBXY4m2FcgWaX+J1k6kixntQYw5ByYLz0RqbzFJ74MEwkC9ZlIytnp0rlr+vkG7
4aEhncL0gIfnr53Nezcm/U4fpMVwG3ffAPup3kYaZdePLsXEqPIv4zijgRB+xDyYseeEaCVWQeGW
ZS61iMk7U5Yh0Alvc5OLt42rGV6k6zziPvhjJD+ovFkts/0vAYRrs+lW2fPCmo82lXwFLzh57Ydb
AEuo+DY9hmVScJBaJKIBkGCBMs7Ja0cchIdXQzJRHkG1Ejiy2ybKYvFsIWqV9hpIpClQ8yVBi+1L
j3u7BeamF28jhOH52bkn8lXR2uBOuK/cfYYYpR0hqriPIb2KtGfbSyryitGdvczgUrbgZHHElhby
bMK3dJP+5HuKZMqHy+E89bj32dOuIfSozpcJIrWQvyjR7HhyyUhxa8TY4nE2ERJE6jQghaVjlK/f
MUBNyDHw5GFw/KWYdvjAOX70qn4MEkCFM+kkEaW19M+wQSiJ1IQmI2AGc03K23xjMAXCCtYD9vUY
XQ99uZX9zRsPobfLc+yU9V2sY9NuXCAXXZtYew1Qx7HQLHv4HFTWawy+CnXJLv67qjV8ocN/0FIY
C5V003T04PAmntgDE5gvBzTC8tDM6qQ3tNhWJU+tKX5FhwU06oDK62+dizEfzntuT2yLs0DSAvsF
o1X4OT0fAMRpq8troVsbpYMblkVOZosdX6wQwLlKXPw4cQiC/peAj1gtE9+V9NtVXhtvNhM3NA8j
xcxkrd2wPMw1Js4OmQNIoIfsY7LHw1SjR5ptn6/XuRfZxmxpQTAeuvWK1V945RHEcp0oqwdwXbyy
GqJQqujqTN8dX/LEOFIyhGGK+t9kInDpzAYgmTdT+zeR+xuU6/lXsVsIu9kFzkU1y3C4VjqeQ3NO
PBonLLc+Z6kZJegT7yZJuNqAEJPl0X26ZrSXmEgQA19W+arMb61pHWExbmCPwGrEzpRHT3ghO0SH
Vk+VzYZTeDi9DCnmEK8D+lQzBB/KA3lGKtS/0Kiufawou7b8kxrnFD5f4E3rmV1Q2faq7Z0D+OJU
0fCXpruLEuqaMMaVzl8pcNdPWehIDhWeLOsjinqwo0nvcJ7AuzDelN1ZMFks3kR6jVtB5CSGxNyN
uqOvW6/Z+Z7O50mW6jE4oOVptScEESNgZody3AlrS94XCs3e2/rOh9nqZyziagGUDedLZYYzF6DP
NKKCTh8xR7ovcDFVkcMFxrce5EjRGztI6fYydMQdMxic78lVIfgqZCZoIg2LH2Z4TuCnMvussMIN
c/3DTJ8+MI5WklGA35Lhz7u4JLAOnHp8BBD7gnrcG3131pEe4ve/8sHMGSXgcED7vvSwU4s1gM6Q
BR1LQNZK7jlyb7EEyMtie8HVHjRbs/wNYTL6SVcte6f98DPt2EAKsEAP/RETPiMuoaieIM1p4Ur1
9MWEg181bMK6XyhwYYqmVdf55zo1wLoGBEt0giZ0UFj4MDq1CmbRkIl3XeJZ1nmifeO/SLsl86//
45U4XNiFdrTqG7t5ZQrEfH2AK0scyRO+JX1EszVglo5FXdSWxEJ0W82Tnw4oZaJTnht87aUvNg46
khfHRroG9pOA7Tl4mSSWKEjHG5rFkDKjJGpxLfJso7sQk421xUolMeArTgjXNXugIRxawZYbgk7w
pYQHki8MPDfR5yx1ookTfiv8F9cADBkYJ7CaDZKa4PxbtgDvqRfvvTz6HmZM3zhe3Lm8xIaJGSSD
g+S1RjJslk8/89HiddyC+VgTJwycQpkCrhxoOkMEyBx6/Y/IlZvkYJ5LYx/lSv3RbsMu3Q+WJFHR
FiW7AlhgpOBo3Qx1K7wUy06So2Np+3omRd3DgUumig+UM4RO9dpb6fVHpAJVPc8jLMV2Pwhs7fdD
R4RFOcGnsEFAyt+pQy8Y4NoVTv45TLN1UdFbjy3By6QpOrxJLxvexqTf5b17z6r6knVUCNLGbi9f
zlCjJJNmUaKNPwxMTHuSBMqYRaHZgNNWtM7SjsVbyJvtyh3ZJkthPskGv8Rwp7okxdwMEQ1O0iQl
lBUT/H7vJViZiztn+jZq6PWq/NPL3btp+TffchB2C0J9p+MEAdfRWxyxcGAMHNI92rWN1b4vjHcO
HHwRgnotIRDRfajvp0ZJ1gH1KhtGrMYnlFHGXL/7NjGO3ZdSrZEPUtTGKzQTlQMe8DYUhi1E32NE
bN/BOOMaR8y1j7bPuf+H6MZXWDXbNv1JRLYDmZ0ANsVTYFjkdyeXsTDsGxhMyqLzj7+ssObW3Wrp
uDg4pGxhzGHRLjvNb2qi2IBGp8M1nKnIZUCr8jFA1pPQtQoo7KMigMNjKOt7SKtck7pRwFQfcWZo
tM0HNl7aRlMAL5bPhvfZRwX75DRDbehQD2sM7Ka4u0y0jP99GUytBxtTAsxNkuAPpa/11Yk9duTU
iPc43gdYQlMvb/gYk5gYK7OuGVTbj8BG6Qkm60WLsb6UPrIA1vUijb9oXtzpezC4aWAeUGuIpP1M
MSIPjFetH4+5X+zzsnjz0nKjM8LOeE8tAiPCfBklXUKEhzH0TuixFuiuYjA2vy58AWRQbOps18DH
rMPhMh3SbNz5/vRTrUvKVl2hERyEBmkKCqOn0oNhoe96sg/UKCtbJ3O4svEIDsEzlGAhT7U3C/lQ
NIJcJ9jn0DgPfDcMjHf5wJdVujgk0QpX2AH0+GX+NGh0yomnz2/XJabK5qrVj+o1ApcDM9TeqNNz
XLk6e9kBoeDFnnKmeMmv11obs97n3aactHtHRyp82OEoM3UG5s7S9uq9Em1xMM6wMRnj/3Pabt3X
j/4ZW0wE8NePUDPgbThReQYds5PwVFAz89dXRraoGGoldvA929iU+Ty60aZvMdaldYJRfa8ooyra
AmVVRoJWZJdMK1mXinAOFJ9igdfCmGiwWhAI8h2zX8HKAVWAHspmcHN0Co/GfmY+w7u9zVPJ3PkN
OkVkBOt0NtehYa2lF75myhMACspotEtsYgwG4fXMLXIxiOjIPwuZv/k8K2Xl79i7rse3a7xNTGk1
3q/RAZbhgDpkyc6Uz7BUpu44R/eLOdy4uQ31lf5STw8SJWrfAxrhQHMMlemK9sfCGkHaJaIm4BRq
oaBI3uFPplgI2mZ7UOu/ozIx9BWSVZfCjKkIw1FYcxvKf/Sk/WGaaUoYCGCT28BcRP0Q7xucT33G
X+PEcJ5ZTL4XbDiLIhYBR41wfMIxCSqwgMyM8gsqDXZefX7yOZ+mYx4sm/gwdVh7Y9RcDSdiqnAh
c8b9VKyd7pRhUo3Mq59i72UsUTJHOPzaFSl0TFmY+HSLEq0HdWpLZT9CZ0MKUE7rwN+MFso/zqy/
tX5KhH0OKzRnHJS+7Z6dnMkj7kt4T2aM4nDORbc9J+joAkS0czW9lRkzu+B/LJ3JUiNNmkWfyM1i
HrZolpBAgATJJowkIebJIzymp6/jf/eiqqzbMhMkhdy/4d5zdzEwrIouL3Ul0mpJW2SytMqD8Z/J
mi/2WIsFBqGuzWvEum8sG04xQDw4mpxm4Nm96EPAZ26djyQmL69TD/HK9XN3NflMn2Nkitny2XyF
S/GWg4+uKvO5QbcoesAYUH3S9BxnnKmN2NvjzcQrmIXjWrnMbnmvM2AaOQflbN4zae7GRj6H8TlG
0JofO06+PnomMKIhSrlrSE3l8ap6vNAN1cq0VSzJhvETBgypVct+NLN9x9OjP60q6p4V8y9vadhR
s20AbuzEVCxzMNwWPuuF2O6JMq2YPnVTgl5hXg7N8KJ8CdXV+CEKy1tbgnFIU0ALgrs8wVXzlr3J
jFRYxuNA8NGCnMLuBXwQVEJFfpAZt0izY+BrAVK1p4w9crXrrBhKImmHKU9t2dz7ksMwk/abzIEm
97J5Zor27biABFWoZ6JRvmbii+dLewDPnvmTeQb4OZALwKxYcmy4ecEE9QzQmSMYT3kvoKdQF7ok
rYs4vmdj9drO2XMXEUIAPuio5C5vx5PKo1e6kpPNeKSdxWPWEDfCCrnv+y2dOm56zup605IvLi15
CevsJkDAWpMuQwwb7TTZ1ENPpHuZ/7Jz45fScRNIg+B21Oel59OFjWQxHax5iO17LsvvuU4PJoON
LoB1U58rhnCJXBiQDniHxoMpbdR5cjia84LVj2KlFHjGXO6tfikOTajRUdOGBthO/wYZf7ML7VMu
0ZGMhIPN/rYM++0SnA1+e/KcjDhcS7yu+UAIeDDA2gBfGRPGxPlILTDcRMjWT8qXtl2npDTopr/w
/VOfl0evjp7dbt553ue8ZyCx8/A3ztxeXB9mkp5giyPL/o05Gx0nPYug1Zqy1RSFzKlcZpyMSugr
WuJ+B8IYfBT1ZkawxWhcB6ATLVzdPGHWM00X4b1zjgJpWbaey1/zd5GPUdcDm6UHknXYr5vW/Gjo
3Gq7Y/1cU8gHHS1la/MwWmC31ZC9tT1jtaFmKURALIqZLPEfgxlsjpWMd6+F8upkAHJLxvoWMxgs
7DxUIFkzBKvSeZ2zZmZjmlxHsJHwfnvievJIbItCh2LJiwKhUpiAYTn646F6ttyfOWLJXPI7lMX4
R/RwVUiaM4L2lEfyUQ0lsSCccXPO3V3uLGrenL7PgwGgFvet8MKnjtD6dh6/PdOB05gOh8Utn3qf
Mh0bzNR/ZBmnVbgwyKdwdAfTXvV3WDOrOIA3TOsPJvmSJPCn5sMSGCsyEfE8Iv8hK1RX/1x5wnBe
l1oSRMuqiOWc9AVUgyXhGiPOMuUCqKXAXdT9hHVzRwD0VnuoGuudTTrMg+rMt4QWPf8X+gQwzAsb
pdj9zbHgizDDSe8HDwAH9LmOxSbSTh5Tz+gNzkUvadFt4pqE/hVh6hZRcBICMkw20rC63Xmx+KOZ
rZ4swb+QAeDp0BaoYbmiBgSx11u/jpmfMNMMgN3CV7E0CZjzaVd4/MU5c3/B/JibJOdW75Z2XXOj
PAxOy9LA9869cP5ejKFgINDgEQyM6nmGYVDWbU/pwwW85KfW2Nq1/M1t6hDNZRzVeMsKwCsaz+oh
BGiSZpsNw3nE5qGK4Y8+JBgnYN/DrYyL1mX9G1zdpjmaOWCgFEaH99SicxFwIj1/PvAGriU2gbJ0
tgFBf11fQgx+90fvPi/fNYxT5Yf31n0yK10Xx+Fvogz2J7Jf5fzH6QNyRf09xpddNspziTY9J4xQ
2NGRIGzSAnvqXT8Q+6KBuCvSYzUfRSZOHUOQsgVHPslTqBDq5pJtMUwCKm+3zO4e3oJFdd/D2KwG
J1s7WgieTn9UijEzbckez/mM3gsYQnbVkAw+npzlewqz98hsmRrASzYVm370qtW8RRW5WUx7X8zM
oGZqkqmGv4FMlYub2KaN0ndBzuSBG5rEPe3VWsCcRKwKDFhh4+wfluWm1MYJO+ynz0y03OW4tCRD
59nOdLxLihYmGbqjauTFgO2ERzAtGYH1M4o62BqTjUM/2sugIsvPRUoMjjlE30OeRxVmO+USMPQc
8qfnAIfNcSnuMYDqOWCx2OYx7giuEYv8g354yeLyaXFIYpl69ZByMgMhXA0h3FgMIQZFvPeSjzFH
rhz7jUt/lfeEhbUKFhFCrNB8j0LvFY7uhSAieakq6zRXydNcv3ngJcF4U9BttLJrjvpX2KMOvsbf
gom80e4p2Cjew41OgQKzCpwCbIQUF5FzXYbIEWfqmdYYGVt0QHg07h5Gci0zwP56/SK7h7RHb+E1
yX6oKxBTebLvRlBwrI4MN/I4Y1dT7T5PitcUuBFKoY5XMNtMuPmWMIVgEkFtVNV/F8JSHULfaV5u
IFSAwswGNqGFoLvG/2AW61J0muwYw5LOx+ryhd6jeSuIiVCBXIV2mjFscU7ZFJ4LfNJL0nwVpImJ
mkyYIOTcnAYJchoNSV49TR5fcmuar2mHcapAk4LrD81OfqwYlxyq5DAZ3m/iOogceqb5PX8i77Nh
nSp41SgwVMp3MWvZGWR3t/0S4l2XcEF+ayDKS8c5WjiQ+DbHTMFac+SE+7tkKTnTmswEbaXpX8rv
LA/ea3KdTiFgTOkD6AThqWiR0Z51a0MnfObkrVQWG8OBB7j28++2pcdAWY23Lg+YiRWC3xscm20T
hNh8TAAVR1IDR+NbhurE6gTOB+YHKxgOndcE6yLzzS32vmyjRA/VznqOvPlQGs4uoz1W2atw3jE9
VN1XG6gtBplya8cZspHgMW/mZ9Y0HDBCQ5GQY83ZKQFJitjf+EfJdWupobvEfio1+FP8BEG5i9Gq
tRMlQ9qAdGKeVBGWkcl820XWJ3t43vhi49WHFi9hlW1D2IJ82AVOBOOM09jsUTCNZ63RLQGCWLc2
/a3ALCBZfNSjwSV606FMjQtzBICF9jVVr9sCCZ7XudsQAoRtzA9ebZ19pvCk/HqYruaZOOYBhiHd
29Ud8ue4YG3jgnrASjKU78gB91F9SJhUUiQlx9r9///mlwxqEjyoRNdlqO0RuF3bYzj6rBJB2z9M
pFHYY7fxtTwHqQ2uJVsL7Kg1u69JqhciUZk0cKN6I0R3sACKERJGrAXNkOcBgL+A4EMEnTGpoiU1
KtYGjMkqYzsFLwxhCU0j5aVEB1jGpxE//ruP6FM1ZFdzz7vLrUjPCZCCicV+NqILw3uOX89EEc8c
bMS1OVVrDzqfY7ff6bz1LbQMCCsse63qYcsSc5/04uJ5/a9VC4y2qBQT0FQctMWunomgf3JZ8mt1
N59j55Bl9OKxLWWsM7bnKeGPdxFyOqb1tk42Gfel7VeoHggBgzxhOBCIfP8IG+BjGDqiZf3vFNdw
HX0Lr3ib2osSpPNqhHQ/fM0FuALw5SFQxMm/1xhWHgaLas6uYiZ8uZ7OYCqF+QuzA7tH3j9PbXcy
MI5bpnhS6sNvnzd6K8NZq2KyDU92OHD3VoegSh8To9uMLGPtW40YssnvMbJEDcoyGSBUKkUWkyLZ
xEeZ8hcwAUTP9ZC+he587makUPR2tNnjZfksUwYb9azCddiFO5lhrcctxp5pSP504b4GMfwgpfXb
oHl3F/sPB6dtahreZ/sMZJqAE/e4MCjwevg+Q5mzjw1I/h14RuaFkEChICOqSuvRg3UAM4D1wHVq
TrJhYFVUw89YSlRH2crAqMywDZMV3XXArmxfNvTS6ewCfpoTns1463n1E0moh1FBOEiroWMUye+a
VOuCTzsamF16Eb81fsU/FqOZlWGhXVMQ9HyfuD8TQ381+w+ypDAUxxhFjaEzUGrzOfEh80ytIOfX
J66tfTI791S288VFGj2CEc3tGzuU51S+jWl1ZWB4AWz9toRmvO5BJjI95H713E1lkkHVhFSN7kRo
Uph8pNRSsBz5+JeEmO+AwCNGwaPL9itqgp52xsA1GU+PoVuNx67cZjPH2cX0KHVK++y4O+BYaDED
vjn4uRKUl3wnPObMkXkxlpMaUeDwBUrNgyyxFKC90ls8QTHa2/bWDD2SxUpMg+ZOQLHpouylyeSv
KK0n9nkHcpKwi20aOX50Bdm+fM4erX1dFjsH0WM07Jj67XRsXdps6wRiYEoMhMnifQhXgF83WYCl
J0YpaTPhH59qOts5kn+LnGxP4Z2LiLF6csR10a9SXKkRe9nuW2C9sUA8YOqSWMcMPjmb5qKtyUY1
nfFSgBuZYSNsIA/B7+hQtqUshttwlAdLPPmjY2KH5zqXJjNNIMVOjHgyYL82Mzga0m1PFlGlSfs+
9IR2XgOjgSlG3q1pPgZm/0mGBsoIVE9LhbHHgtvNvAk3OBPEx0JOtxFJQvbY1TkxBe9t5DMggXVc
XlvnxmoVEi79hQ8mQ788XfvqJjBJSRryPh36Xkak0vxgrias7tH2w8eaxO4GgTWzyPFCfuXqazTg
5KJgpYUhYebaM5IuQd/Exr9hLFnC7rJ033a7Iv8p/G1ihx/E7jGc2kw1tnmmvGP+GgXORYAdH6BW
6yu75D7pIUub0bmEG0WpwIKtwmEQ8CPAd1dXxeq1mpk4yq3uj6Frh9mpSPn883sJKtumc7QVoch2
SaUbPTgdCTpXPw4g3dHossUs51UXGn+n9iaS36Obzm86tQDGnDJ+SvzXS2Ss+5ShBxLe5oRIgq8/
ZjJimbOtt9QD89HkwSz5sLvC+uvgf6Vk5NC0SzaEBf0XLnrrQQL/4zGPNwYDBnR+FlqMnxh6Bgq2
koWqFabZZmMKcGeDj1O0StXWicCyDUu7R4yx8Y3KhslpMoNsnwYWdkxMbmMTfgZdsk8ASikYoAI2
Ts+hzK+ewWUAhuvDGvVIXiLuktKML+TK058mpBudfzbP6orwMbUmIPcVZn5sqva4+e+7OKGkjmBT
ZxSGjUuKuXO2wmyv31A5sE62bzmKTY8xHoFqnvej99H4/u2cmX930z0SYiEArwadMGsW09mYPmwU
Ob6MPPgCk1DHQcIpiwX+PEYwyZCbwZ0Lw72+Q5O5f+wJc3bzxIMcmF2HjEVR3y3fXa3IESRbTw7m
Tn98IiRRdNiZjU536y10cQ37K4zq7CRzTuKakq5u0DoPKePvYk0LF47X1NjxjPQ8+CMFgs3pUlnX
YNphkca0k2cXy/mRfncxkYQm4XOMNZcDICPVLzpLQlhYyskUpiUllFqOiLA/ebbG4eoyjfM0r0a+
I8jtiS8sGIsULTvOmBgGC/uYQN7EOnusChZd66YOaCQ2uU5dtLAjFZQK9SpSWCy5qlDVUyjjlmLi
cZPAcV3XfmxCmviyoGTe8fzw87+bDIg2NYwwrxWqy4phcsInoSeWfr4ZKmagVHC8lJJ+B5fbwDqI
Xgu+0ZWvtlE5CCzm1xhuYUE3wgQw6Fap91NxfaZ+tZVdDJmcG6HnLRfdFibaGj9fBqymbtfheLNY
CFMNMUpe2xWnVbsd22xbOKA7oMG3OiuTwB7KA4E5PrfPBteGnu4Zo6sXJmhS6P8ZJLXpCSEUw+Vf
JnDhbF9EOf8RsG0KMbzy8TYJ4w+SEjsb5eLRKLOrXlD6MBIQ/y/z59yjaeVmZvRv2MzP5jO/lUiu
M4sh2xKf01icZ4r1gBiwjlhPRPoUxBKKbhXh22r/m9fjehFkSqqwPVEXkBD5ArCa9mRdFo8+A4Nq
PszsB4DxWsFv55TrYaH+caeP3AgvmZk94vnmNqiem4Jphun5F6Pxn/vuHvQsRjtFDStdazv07ldX
hZ8jnhHfm/eSY34OiofE+OSVLoZ6j/F7l+DnYHnqpTamzKJnMVL731H7lgoYoZ01sk1oQd4ZTseA
erx4ZssEV72XYbkmphY8Ny7lIvuG3hH2QbthSIIM2zLxhajgSMT5sk+ndtsuaY3orsF+PMMW4zP6
A1EG93HC9roDuNew7wTE2o/dIeke0wY4Vr1sRtCa7qqLn5Mmoiy6JrlE4oz5jzs2iea9HpsMMFOS
DQHAJcSIGlz+VHzHWQ7fln/OWaAClh/2XH6IxT11hn+lLpcWEr4ucs69ck/eJNbld+WET9CFAb7/
BuJoB8z7EfT7NIYg3n28ADTmRofeecEV5E7qXVmE3y6t5udHIWso1wZB1LNCpJycyEJfJlKYSirq
pT1Y7sJM0iWRMoBjJjHo3Okxn+cmew4S3FdxcjLN5h3lgWzuoY75lZh8ffr0UDyKBm5r1RAB/CtR
a9sUoXOCmSnl1XM1BAFisVNdnSvCsZgbr6J5m9FV+0S5CMYExbEwEJTxFWhQoHCuBey/0KAjv1IH
VYNxokoiwobTNKmd9wCs3H4qkPgJNX7gwKLE8o6xSfFifi0V6bVk3ejdPzpRk2BNN+DTlD8ehzWa
LLhn1A+y2ZUelgSu0ESeWYBEFUxZ2Nb8Ac46TdXpjB/RMOEwXzquTVQd9M7MUAqCRsoPbr/21QcK
39bXyPGgV7OOhrZLKhnGFVYnV9CE9KWPSIBjA2l1vweLEKKaQ2WBDvPWG+wdUFzOOTRDO1O3zmf4
3oTGWmgBQQYFUutOc8DROZtXvogD8wCVfEpk4rV7F5xDec8+djCvRl8cpQVEmfK34lceXfb2x0En
2O2BSm1sOz0Jt75ISQpiiJkju+V0j1ICn+AeHMbwGoM+qRka6C6RbpCHFJ99TrA2/1xIxl7Un4f5
kHb7yXhq1CdGKlia4GLodEOuW21eKdVHyPUu5fzi8X/66WtBJquYv3p8ukQUvQWRWC1pvNdOvqPC
oK5eOR4t5KExXVE0/9j9HWmGxTHDKGmVtNHaic65+2i4pFhsluSlmnQVEjDySAaeVE4mwky9sz2R
EwQSpL7qT2iRPG4MlYjDSkFOE28wlUz195a45d6NT51qYLKIiuxvYfILR25MUWsBreZ7OhMDeEs0
YOO5W0ISCI4Zn9Gwa+O/WYIZj2gz7nptjEXtwCP/ayNiTV5ixlrcJaHLGmj4JHjLF68DFGd+WM4j
5mB8KCiPQ4w74sd2hs2U3Sv/C0wB6tiASGNWnMgB7d7SMetERxASxK2NNrVZcUXrTtljsswt6HCr
hc8dNd/8VzVHPGcrX+mbwuJEcLcBtqSM60sunAc+7Jgm3NWeuVp8te4GbkVecP1lE4EXkp0e7R21
jXogExthf/Q4IerGYMOeUA9aDi1Azwkdb522NNlzjN/ZAq8F66L+9vQYkNI/IyPVxn+3bGszI99y
+BZ7rfcudXHS2yH0IZ6tbAyOiccDEnkUZ63mO4NyG5Pk1fMGE/ER8ag++EL5XRqjtQ7oOFMRbJpW
Qt/07SMqVEFupgHcJ52WF7tpXvAyJr7322fm2uGCSbs4w3nd//M/25rrZvny5IeR0ZsmRvrUzoxW
WkaunvyyOIfNkeGqmGu8up79FCv5N67t6xh3P9COXx3HZ1FeNbfcpIH/x5QUyT1XknMksujiQ0Ex
0mlP4cXw62yxRvWi33D5cr0Y9AxUH8Rw4175u0LxErrX5r2y902xVvZzEL/og3No4eCSNkwVmsbk
MSMdrcdwXWeYf8q1Zy/rrBo5WhcQr9YtUtxMmcJsmlwCxDkEhifIChf8gcEI78XJHsvgyZWPnv9l
BBMqNxxTKzguRKjO9By8denRsgpt96aKgKlrHcWyN0R/qhN6NPbhj51BVJ5A55tBD1H7nB9Db43x
ZKOFl3nX68yfgn80x+VEpqFVQkJVISzOCjufXbSkhy3QiAKWcuYkjigFOdcgFhN0pb+CeIp2ThZu
AHCWj5kZkopW7UZ04Rx8bExNm0VywzqGXFAm9GbzksoMx4LYD5ncEYu6Eor2najcqiEAPHrVr3N0
lm3MnRWF4tw3GXSj6HEwQ97TBI1jj5Eb32cAM3vjZuG1ieXOUtmZ2PZv0fxNUoJZPB3/uBzKLH7p
vMcpebJmkqCRIRvYYUAyfhQlX1s3hAPOhAEWEXlyqaK9HO+J+srhyc/Z3WbTWgY7Cf2e8DdAp6Aq
AVX785EJFqkX1HYLfcgk1CG18ye4CZslr15d2Eog6utrF7ZXv0M5wHvut+M2cIutShG1mQ4REBEY
DLfJv9SQ0NMzIZoQ0PvRu5v2mzrrgOmF1yQpzqC+lvquvwmMwS9hwSLBeXGYX6goPDF2+MyTad8u
6nphLRfxrxuK1VtHK/2VodKts01oIWkfEfBohX5KZIG0Nx6u0Llj/NPidoB8VMt1Id67INob5rJu
8CKVmfZxQic1UCP19jHm+5+jAqtFD52ZnFjvnoTGVv+/h5IzDvdWD42rWpJdpmwSnc1H3LMrVuWk
STdzT7EfXquueee9wmsg1rQNtL4ki7KEF+NT96dpcBkO8cGdQ6hqnJFGiz3kk0MZ7dEmCoqnpEOw
6sH4dleZcIBT5YZBpVE+sh4DTshxm/hXI7Re/+/FTyX0bX7VLhMHBk+cpHLBFUmJFXzpV20T8Cz/
+55PPkDDeIYRNT7nCui2LThS/nuBPj8irO5OSuk2YrzvjGMI6NLCEtUQL5mBmpHgoV08dRwCfWw+
iC5jgpnDh2VINWZHHyqJxbmbXvQToH9LwdvBnC/sCKRxIzwm/VW/zbGLcWxrBDsnyo8lYHxHB+Ys
9XZEX6p/+FIM2DZwrTjspeN3mtbSicjGwRgTv8xlfmZZgKuZHi2WG7q9uCue8ujXsYdns+pX3gJE
f+ArJy8sMNcJJwd3HH+OnV5FHjlEE3MkKvxXITePiAcOf033PLrx2YjGJ+Ts1rCvPAcTZbxjq0hW
UIjcy+cW9nEXpsZSrDDuEbaDNlnHU9rjsG9GiK7ZoAfeefpkqbXrQ+uya5Q/2sg9N/YZ1dAUXAd1
L5Fd2dPJxpeb0IaNdngY2b+K6hNgK/rV4tSgCzGJFDeYKM/0RRN5Jo3pi//eqay/NFWxjbl5iSOX
5hevsxlInmB38Bd0b2OqG9tPZvg43T6UJfaoqtnznzUbMKnzo52wjynanSGwrIDEy7ZilfAVRxEP
qSzAFlvemFRpwsfe/tXlFHd9IQDFj1pbcRzba2bUt270n8lEBgeoSdmEzU9+synZOs82hcw9dyiq
hE3ASvCDafMI4AVFh1zF0zHM6H8YGtWm9ehTyjKnHxPr3iN3aAP/OWfcqL9JSRBxmLH/RiFYFK+y
Yk/QLEwgmq3N+dAmXzWl9RtoATlxhOEqGlAtUcZW5lUlBl7Hl9n+tZjPOMQ8YvukRulz/rJBZYFe
sr0FGa292o5Q2GXPaJ1QHJ+Pug/dk1MV7D6B9I2sGC1/5/XGMZb9wcvVZQzPsnN2s9FBJBi+TKfc
q/7f1CHCE9Op5Vw0WyT8zS/Y0T2PHtGgBPHBDppxUDl8bhOZaB0plimi7CxfVT4lkPWl0NniteMv
0J/EEbOFbMOuBkUwLmE8FOQktiRimLiqxaU1mF4Pv8vS0J2nBC5MzzoO1PeYZDK0btTyEqtgZxfD
e+rz3YXKLa8GS9MqeWfcwHszTsepuhgVcPT+ZCxf0+CBXMOAS0Fg+fdswfzmWodwuHNESIPcpP6P
0jwh/+pTBc3xMdUHRQZZlL5cYOPi+yT5JbkDN7C3DwUuQf0FLIhpSfvub6iQ7XNw1PGXiYCRF6n/
Z8rJpFluenaAlQvyFMKHFDTAr4BnXaDubhyyaBE6jL8OY+dRynNMBks8owUoIW03BIy7CM51UPzG
0KSnMkc2/QLqYu2HzaFOGJnV3sZzXglDPFRPCJP2qe8iwqFG5n1Ny68Dths61WivxB3DVrikLwZ7
WJthT2Yg91nqQ76wqEORW+LFK54z1KwDI24bjRZo28r/VGTS1+lPd9ZPccgSAKpemy10D3XMg/WF
TG7NF7ULblEgiH2+K2vSKvEdS8POu+gfUw13r8rOY8jJbwBzS6OLy7uS47vlfJL2LYK9sFBfkwwA
M0j6/4K0BITC47Fcu5kxQzbVNVpY6yxS6vjcmN5yn2DOnB8QpOlPH7cwtrSVQA9qUf5dielu6qOa
nxcjIdpqhaXAyPEmM3zmnck6sa133RR8ixoMzwh7i3vW8Qjims/ekr+ESD6Q/obvc0eIzSA+6iL8
mC1z4BJfzYF4bbh+WjVt6xjuL1lADOnS1r2b/oy6m+4Wbpyomovbw5yy6hMRdpS7n4pijqGOriPp
JlfGFuA6B8+8KTH8xtxtBavwiU4xkCZbHYwN3IpBzXatIPxJ/Wvi/KMBrBDHwyaNnxhGlunVRJNs
9N2tcPAMZQ0fT1GKLYt3PjbkLdnylzKW9j+iofXpwRKjOSzZR9KqH8dDRVb41Z/SaL/LukpW0BcO
PrKPDuZYQw8yoYZhvDUpOHap/yMbMgQbHVeaAkShJdIFc4z8tP0OyFvux4nAWlp4yGwjdMHCoric
/dc+k9Cn4o+kEqsHi2p2StTVHWl3w5xQVyTqJ+K8LB+gUpFkJnMPHyFN1DHN21uteUy95xjgaruh
9jvF5EIwQiy4n9M3DdS3M/c9kt136RmMAcVf5t8BQ1aqnQw6owIxhxBXf9uQnQ5+f/RkfWkauR/T
+JDbJ2pO3RvZhretCAAP/81fkX+Cw9mqx7x+D6I7y9vc+tUTiwQjjo7vRXR2Q3EA4CS1t+5w6UME
JXb9TiCsTnFExFqf2jZn2llEVLLJuSO6Y/CPBsF8q4Bsi+SV9W21PFbeTZ+VZtlsau4St0AkAdNI
N3MWqIvfGBIqUKB2esUBpR3Ty95zZ4hcIG4B/Xo3/ZbnIU34TLLy8s8xmHgvtLv+p/5zXM0oJ4Ng
7y3vHL8VDW+WfGLTQSCF7f5u8s8n3IOqbo4tQ1+tzhojhiP2sO4Cvpt9jF/AVaSsZg/Da8kyJB0r
ierPgmdNYLYyV/Kp1mbjBXRd4Kl1gf8zQE/R2gxRKijX6kJKLUcY2pwwPHnxQRoIoMtr5A3chj9l
9RuYb453dtSrBPtsEawhbCjMOKAX92bDa52jgLUiRY79XM0vNruKWt6cmqw9Nb0otTxOARIRz/xy
WAnlpAymwXABtRxfoqx8IdyNiMeeGdGkt80OTj2yBTFORuwHq59OZMcFpd7ooheyoKcsJe8vo5AU
R31pCw25eDAiomeODKqYdYQxqg4wMBbzaohZRWA+htWno4aHYsL4PpybGqyGyaawQA0BhYkMIW7q
DJz3ZnKBBAT2lUl0hrgNj8TS9QdrXgDiuXxi0/sYEQxSowFnbbZJpnztyJvBF64TvwPPb0MMnGnd
kjVYMEY3c6L9Uvy3aFiVP0nKBHLrHM40NYHzmEO2TXrk3G+6dD8gKMoRM9mVfcX0TbCD7RAbPZMk
NzCUYztWeewgeGSMT3aKhNmYGjqcwNx6Wkx+h57DfbzqA19W8Wm26hffpJF1zOApmI/mZH4hU97M
vjrFFDsWom5duvRnapJ+ae+L9XdQpMVkET7q4pz2Eftsa8OyFVchJXqLBrG9a4BNhfBB31Eky81T
ZFPIKpP8nHEzhe6RNOY3Jau/gUNLZVonHx9GF5mreYBAxSaYzGuqDVC1xQstwdGMsl0sQrQCeBUN
9mM069QJsr4ren7nSCXVzy34u+za9MR9GYKkEk4veZEb0dIhCJ/jDRF/He0W4zxDHmPAMMgVZYZi
+7cEuA/kDuCkV/91KcklkMfYTo9BDGe72ksiFVDpk/METbIOxye/L0/WdE3b+yCuacIZ1h0dnjH9
ljd1Qj2Jpq5qScWwVwRPGUn3Hua6txbqGqSs7mtjWzYECi63mdtdCHPthjc2SjjBjFUsIVrS3/sE
ZyzeSe+vp5TCjFfvwQph36Brk5gPWzXRBjJUXInTjPd8drC/Lgw8q2I8pU5xtLIO/7AVsV/h/aiR
9depuBcU4BJ/QIDaUE7kmhWgh1jq770Onq4Vs80avBb3+oScZnEYhzT5YG6akgldT7olMQ8j+G6W
okwXdJxDTF3E3IHoKZ1Q5lwKWpiwWvSGnflRfhFjvg4msJa8gnQ80owycPYG7FDipfTgG8UeyljQ
aoc6REnv8So4YF6mPoNaqwHkBdGBTgehPqmfY1q0h7DSzOiKmcbAfA/Q4MjLtz3xL0/vedO/dQkj
BTAcBAZLVbNMyZn8Yc438jPbNZ5niMScoeNWuWg2YzLCXHxFI/2IR2VQo2ONInXM0M8ne4cnL5B8
HGDIRmDbIwW7rfBYRnuOAk3qIs7GMLlZQhjoFrGLFikfmxCBhY+Vigd/L7DsSb/4iCD2P5iCHUmC
6uoxLXKsZ+6jCn/ZiWxMq9mKoLBWtfNdOsB0GPD8ncsX3LKqZyN5lWG3L98k7vKSBwMkpkcoX6gW
wiS5EWxuk7YnEasu37DL17L41hu11Llhm2w9Qjz4NKFpeOOR0D1wX8eUFCNhLrrNZjxytH/HRw7f
bbotTBfmWf+WLDTJ07v1kUcHL0JWKDiU2GZxzWBxW8UK+yYnB4EDzAH6DWKDJ+xyQHEJRNff10BC
Q7v24qz7K2anNZaNejv1DBrNtRqYexlXy4eDKdyrG/DGthYAF6fDsmtveb9jZEl2HeCBxs3wZ1rg
baQ5Vv/4679PEwEr9VZhMmU5O3RdOiAry8sL3Qjxi87KD5ot2fbMB8v3Vo4F2FV3h9jY3/oXVbWw
EVFyA2oFBHe1M0HR3u30bV0QvBz0JwqG2RE6ZLYdf4vpJeZZo58GlQqEZn6U4oVXplvhngDwvt8F
L1YMiNiotgAZ07CDdRlj4VghLTlO0HXQajxFemU0bAUajRZr2sQgxKsOVkcGSriefLFOp9/B+9Ni
+VCCKhdjbgS2d6QIw6remGe9vIzEeEqQEBnDrxMgUv+se4zgxpnjUj/TunEoaF2HCAC+cwuYUxdX
hx5PtxvxOWo+OxydejQyZMh42WLocD5Bc5mBQjAs849LVrhdv2Ve+BzVX4HCA5VKoPlwizAcLj5B
xqZ/bPRV0xsrL/MJfH6EXIxNAh4MuRrjdzerU0LhTlIHMnOYIxNMzdZNd5guN4X6bauw3TvwrBW2
hG7c+6ZTk71EZTxH6HaaYElWmZ2wWzMwV9pBhCsC0EMMfjV5GgQRjvOuwQrGhux/LJ3XduJYt4Wf
SGMoh1sQIBDCxjYY+0bD5aCcs57+/3af091VXQFjobD3WnPNEK9f7TBTJ9rXBM5VnMEg18D7cwnh
2pCul3L4q1YqqQqyXjw+TQreMRgj6Vxq2AtJ9SYrfm4c9NFB80uwbbDOv4kVf6uh40YpyLHEjBQr
hADDzNc4+WhCe3BDtM5D1b/NfsE8Xtk5AAz0koXpTXX+UAuDdDrK1nivJkwG1hn9oLS+NGp4ckIq
Y9y7MCHJR+0lKbuTOb9BkQ2LOCBuPsb+EGIN7MR184tS4aBx+iTC5aAzpumbRAOAgypel7/wJSmR
rf04ZN8xjL/szQxn31TyM+GYwWoZz9LFlsJ7hdinhGoKpu4WQV4joThBLJdpUrFljaoXCglhGJda
J4UqZCBehh8Z4gKLOGmQPusUY5YwyH8ZhshQlDvCWayjFXGjxp5Rh0e5sw+rpXsRSkIIZwjzeQ4w
ZoM8zdx/XyASlc30zy6o5Udu/oGNE0lY7LzJmBhNAjqRK1fBNiD+M4hL0svqOdGT45wz8QuNcx5l
Z3tVz22bPCOS45bKJhRuI3mUMQZAYcoSQTmJ2RXmCaz0Ec8eGv6U0Dcmm6rs6WR1mcjkWSQ08kRj
OH1yyU6S5fknYttl+oBGaR6yen5prAg1yMjdVn+J8kCCabZIrH6PvIrgubECtVjpYZ6I/Re2wEsc
60eY4fHsMGcCuITcW7VeOVKWQLqJVFiz0dDJR7soPzK6GglMZLVKz1qAWCOcSYsShkqCeABP+CTi
xuGy0lIgRXqTgWLCNvzMoqPJLalVXlzhgN3mWOZ2YDdDeoscGnZ8VcdxdddlvvQGaI+gxE41JWYC
sKDUBSqIZGs064eSvOUZNOT1CzOIZf5V4vqPFEQkcWzi6CMoYwru1Sj/lwsXTqWsv9O5O47twhB7
G7H7t/gjjfqhl4rPVoDhMoXWkFMmkmXMKtNq5iOaEd9BRdnq+opAO05zf3omqi1Hgx3mWyPi4i0d
bFBzuLKowefpRitoqvG9FLYXYDaVEzgQ4ips6Csqr0FmvcmTa9weYjPAnwXX6ZUkUR5nenomMaQ1
bpk1PMY02scYkCoSWsg/lTrAnJNjy6MzJgQ75dkpVuqLCHghX6YGNx0sGwAl9qggX6zW+GZNWRP9
LeTpJZiFZetWUKGuhrzrnT+pnvdGvQTZqD51UPWmm8OsAATbkn5lqzi6JT1ENENChLLLhJQ9bJSw
OJ2noCs+2rIFRCygEHVMqtMFM9hXi1kbERRvao2dbEd0PZJeaVvYQ5C1HW42eewWVkakwwnKWorQ
Bgpp4bQvKbWVlew1/WlU2SDDbdlbxwZkOYlUd6Ot1rlRWfLwMo0xhQbuzDSElT1haDAuEHCuqIIq
/eIQp9Xm8rcif8EuSEHoWix39BmeDuzZJ2nQUXqNXlMgrpM140b0zJc0cEfhA2cxbWNnzJidqurT
0PuQtIbmCo6XOT9JMeyEb5eSvVepdrDwVtlmaXdqbewcWcmY2KXvQHp7QzJ2+mo/xRp6FlF7yj1y
iBHr7bz5N0NHSp8NaomQkEop6q6SQwVao4aBp+v8jAnydsveDzZ26yNPOLQ6CxCzmZxjPQVcmEEz
N6J6HiG3q1JAOwjjDiJfaKBWRGcmSOd5gQ8yMwOCrIRWqr+32ZHExFjzVTOnSLhGFhutikzilt7l
/iAnCL/QomBdrAjZtnNFpSz20FZjmwI0OjSV6c1AilHUnSaTblp0ZlTKsL5Gx4/LfOu8NAhWBaq7
8rTWfG+dqYLU4ECW25eYKrqN8V2Owv0kNVsYbkQmdsk5irsrCj1YBdh0S02/nbBQW+aKbHK8otC0
lgMyfO56KqvIlIIRKF32CPTiCjjbVSZkgVm8xmOaT80Bc6hgzr6z18KECMDg3WV+UODraz9DWFrY
YlMe1BRbLWGuWzA0r1WLupUxl+U47wg8TsZyrlDRkcnG6ovpFFANG6MRrXR2iLTW5QXCNKqtdJOp
SIMdmiwsJBPoANtsBoTBYgy7lA8lk1Gqxa/cyE1cs15Wyo0yTACHmahbUwr+ds7PSDiOLVVECyRl
NaVLcUZH0Qxt0FvgCsweYuYREv2Z3idHUhdyB5CXutAqlW0tFdjJwMmRxmuY+Eoe+Sh5oNjYnhEy
0Zb0nY2TVFke6xJB9dHQjrVm/4UaqjbcgySrPUpmDy91IYKsgStasr7mPQq2xfLyKr/Dfw4KGVWI
kow/db8CfxSqsk0Ng6jg8jUd2QnbK7RWUzPFClt0KAyMIdD6Pzkiy5y3SUpKZXrMj1nDQH47SkBU
DbYbqX43whr5Gt7aDaMBhhr7NuHRlqiF2hopp2b3V+FWXaXjXtxz3DI7m1JQlGvO/N0P83kaGUr8
jdwWWH/SmaKqX+RKcvGbqamUDo7V/hGH9b5imhfCrtAxZUn6laFy/ZGMZGYF0E82eKvNRfHO6XAZ
aKCDiersFXFFUu1SysKUIjuD52NllWtDlJ2H8CoRz/2ZW8AEQOwDM6TcNTkxOS3LQHh4DnaMpVad
17sGpEuUKRLmXQXP6KD8ERGKlnpbzJonAJtU5IU1d2HLa/IAhzUGjsOTDeO2Bj/OJM430ZEVOBYD
ipJuaQaUc24lceZSaYgAU3wB4FTSiTfAMzq3iKs7PWPS5qmeoIypQ3mIxvxkaBpozzUKSatL4eLz
XJsOZm3ReNTVZ9EEVUiTKHjh57VAgjdRUkPtFAuJOAy22OwcxtBgQpyBCpQwzHY6oFXjt41Tf2gs
4gQJlFi/yp6eK5Zf+WhHkTGlavjC2McCwkKegZUxsrYZMjhPtVzsWGUhOEmW7A3kM8TUCU1DHz+5
aZ/7giAN9xRiG641W17KzeYQ8TzVJQMa1GhtvrdX6UvDMcewuoMhsyjRSpYsq8Nw73Mc1OrkWTZt
t1j+regJUp6QksahWn6F0BwubTzThRDVYsEJrrHXELIdiK6mvZdUaIn23zhwttg/MYiPSJSELIz0
Is9UcGNCMmgTxBmyh86T7DeFUQ7z0QlXP6Jhb4U1Po1Vu0064Xsou6KXGeXRdfCLcEycJ+CDC77O
BN0XQ3C6AIwEALAqnTgW68GKbPO5xVO9NBFG8LhDqs+6yh4w3EtaVjVRnpr0X4mc2JA5QeNjqAe3
L05clDV8V9nmagz5nOWVWm5ChVZ9ZkwclHcLnZDolcXtCggSSS3Cz7LYdxVJofSRVYJABK97Vv8t
9xY1OHnwp4W1W1ikNYAAiq69A+P/RsxYav1XjGditUV6QVxyIsM9R9rS/ebwmiPOEPu0ODWOzgaR
4smoWIdRwx+0/DIwHI1g6F48dSb2g+DSMcVTGndLujkVnkhDivrcnKoBOfUabpXoA5fZnYrFjhl+
stEnVnV2JNmNShUr+P6fpoqMYrxLDE5AJAuxBJRdKG51VjOzmKig9K2hCdn8X8iocuWYCp5lcV1m
aCgrEcvcxJBjoQt3Y3mgeaDbN446CmP5aWrkU8jw3XG0g9bAFxZdvUIFtGSYRud/2WRcZpQZE5wD
BfmVZKn/ma+XCqatjvqlWPoeyvoz33aXcxUsTdmVokMdlnOOAEVf47PTSjzjuKrqiwd0tp3i8lqP
8aODhhsnevQsrDgK+TlSpp8Zy5xR8TSGm7bFGG+OyfW9ZGyWyYxdaWOLz6lzImujdU2WJmv+baHy
yGyebaEQ0FizdWHY0l4mLrGBt+U6k7K6gOuzOIubhBJC3KjYPaIDZhAIyQBTNTX5o7E0uTdtRlNJ
6gPDYGqOudBmtryuwUqSwleXP8VNH+IJp2VMjYEPy0MtBaH0Tg7GAccfEsVtVxmqk03+QFRNPBRA
SzL9MPA3sAAsnv+WwT5qoQ8hqddwZJsqt+pR8uSADwOGLcjpcXXLEGM4yugywCxuk4OHVUnRQ7hm
R/5VgumxwW51LlkvEcowEUPUgUIDB1sRbKqg5hMFTI9Fg3jyJ06MaF3YJkaTXzJ8GrtkH+aLl2Fj
Km54GUCqhCiIAqZGwpclWNPb7gppRWLvA+JDuYNXb9N/YSzHY1QDbIRx8hR1N4AIlCtEBJd8K5s2
e26z70mK9xphbRVGWrA52GBhpVY72Fz7XlcuCuvo2EC7BPcbte7VbAdIH6Q5quHNyK65mUDQHnqm
hx1jrB6cExZNsUPNDLOiO+C49bxojNzWI6koT1iaDFCu4Lu+r5oF+/FQAnKKsFSdjV3Jxj3ZGmJK
3U9TIBa0XNOOuXhYDorWnBe9P6jqlf9KFpa6C4Q9evxUkrNRabXHTRdVsPm2ESmPeC95DG6g3rGJ
Dh0JDXF+0bP4ZAMM2J11LI1nIxuOyzzBYcBrUf2L4cWqw7lRmOUD+TgERY1EwNSz/CLS7FVsrjqL
FHfT3DQGIYLktmXRnqOZK4UTJPPZjJ8YIrZBKq+NLZ7am4JhvSH1IBFSqcHG4RwQw9RO47mM4n/I
S/2R5IzZHXHHqDv1R6QilKOzb7Ta7SVO9jjiA8qOy50+jjeCPRgiVVj+yMAObVi+ZvbTuEBmIW1+
YHT+Jyo1VtgY8jMMfSfL92s/u6LWtknqUup6h5pwGxqvBvs2UoTUugoQM62abR8XyFtvcDySFioT
rbFN1DdcIZZp/SGKhxh97lxP95CBHzVB1536nsXWuos+YGrvVvSppbW3QsGw4sYlcrjFhCSBk0rm
KXzYgqGivR3h0CJ7NElXKDWVgvk9b1IgmmLX4VQp6g3xcQa7oKPEXCJBGA0vWcN63mB0GlV4RLLq
CAtHdn1ULuzXjkYHhJUQU2AC68TK8d9boe2rZxJUCnnX1Rg7AF7Ehu1ro3Od7xNNgNs1jIrMcfCE
YYlQHvQUwEZG+7hgDL7LGXYleGhAWhSqmQHzmyFkYsDge/Ys7ncm/pj6YMtEsiCGDgkYZKGQptKz
yYyeQ1Xi4Dxb0iOA83bQYVlvOEPNUGD52vkSuB33mouATixZeMx5yPchBGAErYzOcZzptB8I+xGq
Siu27/HrUIopEJdGftdCJnPaOAYQ1IUNSRw+dFIic4Pib/2yDN+pv2OtdFPVPKoy3HzG4rrcn7l0
lSDN6PKO0h+2MXadZCbCy+Z6j6gfDQOvmnkvLgUPVayrtBTrxQoXLH0a41yOWBdRRw5aIBXXhOW4
y1909j29Y0MBsW9jGtEBcwnWqzbYOtGVwW2I+nL0Z+3J0J4SqMB0mxuzXVxTAd8kBfwJZsHWWIZ9
MZfERqMqEn53LxjL9NVfVpfetLzJDvU65YnY0AWoKhbN1iH61K4f4GugbM1yAnLj59ISv1jA5Lr/
/oifO37TU/EbOD/H1PTDNF6q5jYVrH2tLZ9NpcNUGoooC+tkGEG0sF47k7mfYtJyxCIz+AOfwqiQ
NyKYXMdnDFlYXuE5W3iajAV7rCCbFinSqkwBp2or2OTJOZnsf3n7Wg0FBjB10OEljo0FwMvg61bL
RsvEXEW/JC+QpZKXuPmplWvDBtZDflhRKMONxONInGlZP4kCrQKygnCY2BBPYowql1XeNZZxjroM
W28kEwnRPAtFHPRcpxH2hfcc1/6wq4GblOEZ65xNb+87C5GL1RONah4HVN7GvDBnoYObboiHGABu
Qmd6pRHZTf+xm2KYTx1I3hT0SNWBfPGfHGWAJWc7RegaghiLHQ1MAhHHAisApvo8mAdnFnUQVSG0
kBGh1AyCOrAzFblyLj8FRm9XCxNQXOTUJzPKTvJtWU9R9S/qGNiDljEjb0nCysTmzDM2QdacEXoh
UbJC9EwQ9iv2VVXWMLISCna4UiGi7pxHDflSIlOsQixzLrU1HUoHL1w9v+az8Vrg9jjp1Zs+bTHV
EjVjKDZf5r0VEX+xXRP5cWzMYic7ksdkpNyry0mH7Gl1ySfQqWOE7D/XfjqERYW3zaU3cdS2+GhO
3r6bY/5Ipv5d6YdzmpUvCbZU+ClZ/xUCbVQe57U5DalzbKyYI2xgs6jrPYXlzZQIJnQ5IV9KUcOZ
x1JU/FLXXBQikgdiJERWlYVipBo0DyvqPiX/ro7uglhitvh+x/V7pWD9hSvYqHTaDkZXCjOwn1/m
MfcKvJaHqfJJCz3j0YHoHngPCYX52WOGo/+a8GbLj4jZhNYVbqjIuwFbv76zPKt2/snmbWQGx0MJ
L0Ill/FT3KcSERpEF/HZK+tLtAprSYAXsRCdizXerkT1nYb2gaBAR/owpd9YNp6LXxmnChksudS+
8NgqYF4UP5MIDoZFQuZs+6UspFtar9VkXtTJxpXH5JpmAWadkMG+sDPbW/MZJUb0oxaLawxki10K
wBZ4DbtEZDQh5fgdmZWkDCh1WmzW9ZWZVd8X1Ii0Z3p9lJrhQ0ZJZQTsRNMatgSL9sC4oAtTSlPu
LE8ZCYVpjxmGMQXjzJ2Kg4i1E/N3k0zsgTq2TkpfFC8dEZkshBolWL7F1dNVi+qA0BE2dtsxF/0v
GrvZ4i1+1NtJRFDI/VPYSKjwBuWYF9qf2aBCTk08TbBqxMjNFiYxyoohB0DDcpT76ki2FUzrDDvp
SA0q8kc7QnNyPiGsa7NX7i3ecppZbXMr37ZI1ysoY1HPw2+WnNsoJ5Sd7xdzX3YSbpQFfwi9ulJm
sGZm/WPI5kuoAIsfW0TBvlAqtyIFejcVgUebA4a2iIswCoNkw7BWtRzSHL7n/q9iTWeMf4Gd5DV6
/iQ+b7pE3lT+a6LqWktTUDfWYWmSf1U1v+hF6Q2ALRYFWzW9FfUXvu4JZUe/r6aPpfi3JsAO6fg9
pc+WYzzjvb6ZmBssakcIePrULsJmZsmxJaif8haarTF9FA0tXse16bHbwz4NvV9nBSbTKFZiZnul
fVnlOkix3spLLnQfWy4oC1k2VMMp1G5YelLq2BDI72pDWrchTY+QQbwmoeqSCZch7QJOEnfYZJ2q
yPlRc8WPUg2vKhh4ufyO5cGFu4Zh+LYvun1dgB3qDBti+5iksm+h7enbpzwNGcQsKBtQ8UTxdM6o
OzqGByEYY4dus0rOOaHS+G3dRvMwNxU1jkBIkpcqO3a0DQzjC7V5NZeDQKxmvntn2UI0VnpVsr72
DJLxUXhflpE7A0kzWgB82rSE6YE5ntOJv450v0JFlazM0mvtkII8SawaFDDv4stb4DGzNj3RTNe5
iRqrxC25PgxhdVJL612226sdkv9YsvmhStedU2RDmG8I95puBrs0WE/NRiiDDNnt9KYq2VmwzVfV
I+MM5pe3xLR6QwOXa4JDsPbppsfGwjpS5Gx7C/sKi4bKQcPnQFTo5d8KYF4ElomqNc1X7O8cPCE1
1v/0z7BEEkwl0cL262ORusNSGvtBHnzIGS8p7mibZlaYSvzqmaD8qyNimj8ltn4VQQ7udEbKMQCw
diQYHFnmtUGeL54emZ0fPFG2yab+rZtdN8P8zoiCUbijoIk8R6TttP0C+4ABPxe301WyRNq3SHOU
zSS1V4vbLaKkaUicLmvHDzPzIjfwy/p9RGSrXfRBuw7+VO9srkuGfyunagOa2UcmMg1yvoQWpfCL
mKvN6IcZmmehJkBoj9sNXDZjeKxLf1EbjVDn5COM/pZURJpQ6ffJm66S4FOYLFiSrjOHimDNKrcK
2neujT9SHj53rcby7DzorKDqDW31LHadjhEspTuUobBhzBtCaq+BHR1puOMEDL8hTpl1yCuuGBK0
7JBudC8AwsLG/xXEm8UJXnZNaoTAwAWoOvCJqZyrWUVPgpVEhLgq3WPRs5EoColoc2Y5yJI/sfa2
mABNPOI6FLl82tPcx4KlJSvTrqiriyEkHkpqnlb7xR7gb+IcV+BBYOA7EVe9mCdmr5WcYSCJ9eFL
VBCDdSiSvxpOQF+RSoqXi168CtBJkK44rbus73aZbPhKFwx95sqw/krzGNe4hC1qzpnVrz2U00qh
tbG7niU2RVYVdYZrV9qx12jaR4RPA/EhkZR8F2ruMa9dWGanGH2F5k1UUFo93yE6BUME0FgKDSOh
cMCpkWqeecL+mNzTJ4O/rddIbf6GvD6qobg61iU0TazocHCXexbx/DRP+DTr6efaXUVTB7nTIT+h
WXZth3EUn3Phbg2tjgzYep9bjCNaw0WbDtvzz6LTGtHhaMBGQ5uzX1WMd9owfMYzc6tRHUiZM55C
nr04gtaGqrGqgN36oSSzB4M8jRF7V2EJQsquDe5AR2It5DXwQ0AVQ4oUHz+FnGurmyQZifEEU4Bx
vJbcsY1yLRbFUxZ1v2rk+LWuhZY6YmoIDv6Ie+yqsEClyM/QNSvV3uifbCD3UZd4su6K3HqIAqHO
Lq85sSmhru0F1a/lugrcQ1MTti02fftP2KUrxpURTiCWocaAfruJPh1bCyxypyTS2wW7R24x6ZZd
+yBPXxaNUANfM1Hxc09u1RAxLnfUjeZkBhPtCoCf9OBS/XakFRPH1h0HvaPxHp8rshH1NJglzf8P
TQJms6RRdrWqfa7tnjiI2i+1BFx9MojNOcW46E7WjzeTz1br04dpFLCG/wQukkakLCJmE92tuBmx
0dtOErDSmJFFc23Uj3q9wFYUBU/OPsJ20ID797bqwccLK5xCpPalk/tbBeie984+Esw38sSo/xOm
0ouTfEPhJ/j6KpCnhWh7jZiQcVCCRDgjkTqkyKunxnczgYYGc3BWoULjG/AFBhIeiR89Ob70pF/V
IMlRujJumi/Qk8FwjqPzR+K2Wchfpay+rtwu1QV2rd/0ql/hmJZTV6Rle4rorTvwsZCbUnzKtASw
nCVvn8BlLVEva4lIVJK34XSr1/gYj/aW9aCFiKrTYQAxk/OA72uKBUDnexhZY6F6zN9Wsz6s5Uhc
gZDctCeTWlMyjinKeOHea9TUzUZ+ks3oa2R1BzRrUopUhI8KwxQDM/wBn4h+ic+DTPc4b/DbTAGk
y7w9TgzEuW3ex7X6DEeMjqu2dlWdSRHdWfnbEKPT2gxef/MQ1j77ZV+CvE1Xsiq3UzddZoytbRqf
Bkdljf1SxxFDg4UMrT9Zo5cWb1s1s3cZZ0DlOQB+ZLoNiFJKDVUI9Cr1nhbxkzS13wowp14wNzWr
R94lN5PYkkrtb/qIPtuczmPd/oTRekoGEdaxppdyedVPpm299XP9qiZcs6lZmZDTGneMPax9qtmX
vPrMJ8Gc2Tnp6Gx6kxWEALxjVfXEa9F8yMJFqrwyEn1yWjlYFTK4MaqVOrR/Dcosh4lwb186Gir0
bthEJkg6STFMl27DyK6WnH1LvK5oPaw5PsrV+hLK+BWk86Vw5HOdOF9OQtdyzeS3UD/V88UujvHN
BErYEki6XTav8ebi/kgeNt3b+w8YCv8aG/+6PXnu3c027n6/fzlsjk/7t7dus/8M/If/4//kW0I1
j9Pm5/XP835+7tXufr16y+b0Grlwzrf7ZvMUBA//evd/io0P5LDJNr7rX69MQg++f/e9KyP6jbUJ
Hg/xXR+U65vHg9dWm8/Pp+Pby9vb/ohb2zbevL6eTqetey82V99HNLYhZ3T3cw18eYtzHf8+fHHY
6fGubcSrMLl1AX8ejNE3+PBtfPIxXN9jZrr5e/VO7WbredvHfdhm2vzSpd6QQZ/Txrsb9Hyl/wiW
Le9ibdxu93jwgY3NY9n2rnlwH737CNxis+fPXf7xfF4Y+HyKavNwAz4xPz8CvoCvCNz/js3l7Vz+
3n2IrxW/5jVueeYLeW/OUX4UR89XcsDIPDZ3zgKv54988VKOIODXgTg63pX/xO+glm45EF5C9Lf4
e/chzl4gfsv/eJ3r8vZYnO74RP//3rxAnGbeh6soDpCvCXjbO8ctjpjjCgY+s7gqI0f73zt+/t8n
5ptV/CsOkr+hQz4EoyteIz7P49MPxPf85KeKs87Z4Aj5+fO/N2Pr3vKJ5v1/H4wPXW24dvxGnBsu
H4fpbHjjB2dSnGmOS+M0uL7DZavcLf9c3R/+9e4/d993f67cQOIk+/5j2LoeHygQBy1OzX8nTpy5
QFwCcRDiWPnm7uyConJgn8y5uA4AZOLkikPlh8P1xh7lSAu2DUjY2XyKk8CvoZhs+APxMo6RP+CH
+Dn471UVZ7w88iJ+gRsy1mFzt0v6f4r+M1TSCRLqC7C1qQRmbuJOMW9dYd4vglTrKT43oXYxVMMb
8MCxqOLIQro2OYVlt29EZg5It1xCjc37D4x8AElm2a9xRFvfa+tFld7bknSN+mdad3UZACBv5jO2
1xhg+dGraWkYK9/65lnp+k2I8bJl+lkkbaZjo5vnHAqBScyXrbESUMFIMMIlNl/Z7jy5N/crc0/r
J2karzfMHjS/zGBx9ShPnuQ899IcMt/y7hRxC60UrCg0UF33VJ7afW2lxB1MCT+KkeP/MTDpLzog
q2G8GVNzzJzqN2bgH8PXXIDH2oz8yRAxm7BxFuU6dIyE8PmW1w49HlbsXM1cvIapeZyK5ZCnFOAz
wTDpXAeT4tud7uvzyCmTkUf4q9K7QiS3YjO0wCcbpTfDOI4PKr3kLkQYSOJ3YndfbO1AS6Gj9FJJ
lCiJDatpdXJ/0J2rHSM71GDCRG0otJMEPRW6DvqGh9ew3BpJPgq42Uhw0LY/Ioy1h/gNIymB7wtZ
YiscuGyIOYbzoEERM2qkNZBzbpbzWabGRZlmxi3FaaZrwvm+qPCVFh1uqx710t6b5fpNDI3qLG7Z
48iSsLfluC6LTUyhzhu+4tb6Fr8TPYLY8Zs4I+mboQd2E4yAe/lNbup/aUOq7SRBIOo+unKm2VY8
UCrUBhg0xkEBpayow32VeMt6GDFcKveJ+VajJbMahvuUNCnpEQCCYsBti0lGAvxfTelHne8XrN7i
Z31YEd8xMEi5/tHCSyw26CSNbpUYcVJoMLiCIYvFPozr2f7CNhMlkOArJ6d5vFYZ2x5TejxzwCf4
UhloeqrAIOvOryAbFOrnyMBeFBOSrSFjtDAw7fbdkr9JfXkoTdVLmr8IglhGxNBfngy4HVJhYipX
5DMQKfzKLfkMtkC/M9B2G+8z5dAttyRldFG9gMLX67tlly98K2cAIq4XX/2v4C7QoUfNd9qZzzDC
1/xV0EQHQna6gazmtZQJkdSOuq0/58gD5WLdUTot3JwIv2AwNQaurcO1WT91+dDBW3GE5BRWn2af
c7wvzfWGHZUr92j8+Hgldeq0njK12JfIxhobUp+9fhQo0PTl0MDQjOTqKOCFGgIEXrS7XiExnCKG
lCU6kO4Xfse/Kjm1cNDgb7uFbm07nFzEw6BmTK+i+2xiGT6q1lM6z6d2ihe6r2VTqMapUD3sbrD+
4FEMYS1rV/pI0XBKBp9pVTzBj1mXmhggAaCQzvcWNmOQDdJhSYpdW+NYVa3k34LAD/iNMGMTE7M+
Uf+thByZ+Up3qtS7hdbXwEhxtOFwY0BDEh/+utCoMCaYcs9Jqcmq6pTp2HPlVnHlQgQiW2QGnikj
wCETE4fldSWffvKIMHdIwqIRYtQyGj/JSmH6Ow8nlhiMa1I8ET47lLRYpzka/azskTdOH9OW5asO
uFkMR6muPCKcMWKOvtS5Zm4Xw41FyzHWQdmBEw1PUfbdNSSveCSlxaa/KCZZtCVR3s/RRMlnfJQ9
vGuq3pGHvNIYsA/Po9QfojJ6JgkjTtaXPtVYPlh/KxnWArlXCGKlzNh39FU9gV+16uxsNgY7nXax
uW8WMHpSiJBO2FjBMO/eZ/x/4EFo8T8SPkCUjS5RkDArbSydHAIjt0B5GL451xy0Byerh5wkxFB+
Ovlr14He4mYboUATPgXLcVwUXzjCdkcz156/2tjyGq18YUQlhpyMdvrXXh29gfUvM95jorZGbrwB
KCOprzPfF7p10R5Z6ub8kMSfqEjcCbzUYKi3NtF+LQlTHddjl39O0/Jo0+ZNVc1dotJtGhNpuT2G
2jvHZAAtR65NdKI2If5o6ABJUCgT1D4dbvH0zX0Jcy9PXVt7WYd2302wSOjgOn3GDds89TKmedZO
zTpSb281ywk0kLS9V4uz6ZApVyAx5rIEq8bGZdfXutK5XrileHUKo58Kn9YwGrXXitSpzPE09j9b
qk4xa8jqSD+oZm4L1kEJbtBzR++kDsAYeIY4u3HCddv0HRMqckOUBgNvh/Z+OkD5ey0znKxTDd9z
M3mamFtKVeiDYHkVm3o7oIJH/JqqR4yr9wIAqbLhGU4hOdQrtpbjTWxWKblVcYWlr9ntxbiIrRFY
dyAtIRTjs9lBOM8jhu26anauAgcEZgC3dwTAauE3KLqM8ChC163qlK847bNIq+2CcgkRBRNbB8tN
g7CAELSkF1xrZfGZzJDipfuDoggRx8nCj63CjB1BNOYbWB5nmhEYFYIW0g6xg9thyeiXo7mTOnPb
oWmEpCUoFmaCieDJJGOIxM0tOx1rJLO/yNkXGE/LZuvHC0zY8aJSrJPPUBLFUms4tsNNbSBWMVFw
OpxH+kvm/BQNvYBWE68nsreqo1qEe820LxlLjIH7jhJ9NlgSdPWZVhJ/YHrWvD7bIcQVG26Sijsu
yT7LlGwNsQKK1aCWv5ccSW8BCFwVuAtDqkeXJ3OtEVK5iRoHYfGXyJ8KDpSm7KULwyPN3jp1AJkP
yv1hMbH1nOUDk+YdbOaDzYmUS8D7GkoaHmFKsGada8gqBoPADsOdxGIXtxM2LZplB0tg6MvQBFAz
bExs49m+kpABHdlQ0hIFDWyTscE2AfJBVLJr2YzfIeSxdQluvtSuexlIcrItrLzfB3KyFR5sje/R
ZwrEGWZoTCPTp1ntTxrHo4qsJJgzq45eFpMkNH5s7bgOg/pDH/+nrY6LAeh2JQ9ApN+J7aPSYRSy
b6Tr6HL7Ofjdi0uu2c251EdX2N1FpJ+UFvW1CQFQKJXQbkD9l3ptqyKbNTLYH5SQ+X3Elp9pLVOh
z6UeA0HkETt7XN7Q06aMRwV42bS3UkUE5biyNJAJb+G78vmfFIEbKdebY89phblzJ6wMzpj2SxKT
NMsfDVSGHGOVNdwX4y1UrjOZ3KGOzB0peCd8kGitpwmWkwxVQHFD0axzFhMZBtDyC0sCAR7ByZp8
qLR8axLQRraa1sWuwc0jwrxK+J04pW3UpvKq4qphvIt4tuw+iSRJavyKjlaHxXPeMN5yxo0ukYXM
N4q7YZeFvig5KQz0AYPWudxz1AacwBLWq9nHxHvHT52KIxz1UjThpMU5FhSKFvOf/5F0Xs2tKmkU
/UVUkcOrEsqSLVmW/ULZPjaxydDAr5/FnaeZqXvn2EeC7i/svTY2QloblDppicH3aoMkbDU2ZY5x
UU2D+wvNgKTTHY2dUXjrmBNaoXDHbkR4C2sBHoteO5iUpkX2GnIoGm8pey5bN/wWvQg3pB67mx6G
nTpggoB+WX7VenqYX61ZclOyvsU5bEC4YCwSv9g6cgYFcxG3yX9vNwGXSUgv4jCzmPRbr+q+ZX41
yM6U8LMGxW8wVdDO7SiXZv1TQBPu2WFa5RWMoFp8YmNmj8jJQIgfl+fMtEyS96pnodORkBRor0R0
gsJTWeysmQON+i++HU0j5zaN/TCzjvrFS7E/0XyZTKXShOGxohwDSGABQsaRLStxzXtDnw56/P+D
vCEkhHkf6wDbRLFI3ixvvx2sOTgYsyRs/t8ShPciU6/w8y0LOWJ4U0Noyq1HHMcHXYAfm2fCEXZF
oq4LfcLDwIxd+5uc6CXPwXLGd5k+0MEvGyzqYWRdBuONL9Gl8xE+qIWlgrCqtTtG9r9DKFmDHOvs
ZJEW4RYWz/BsdjTXqhJBGRoRe0y+5RF+khobVR1fx44bsUvFQVba1ZLXVhy18KvRE8iV+Xks5RMR
FUQBe28k2j1xSRuKsDcRIQvwS9HX5mwTTlb6Pq6R2AQne/zSJnPNHb8OdBra8ib1eJPnyrZlP9CR
2BTWxyphdwfNBxOtRPnetd421fGiFzYMG33h6CXGOvzBFrNFVNTArkKcobp4yyjSJ+BCI1lMKbks
LjfoXAvRo+UGvMnRLxJA7KJ9TRWXngYlnwV6NaAcTWCboAjIPLnIkvig8UGi5qVCYXJPgCvWc3wC
kPCYkIdrMf5LqFhH84IReD3Bl1XipU43s4j8nt04oSNB9+lZ/6ohYzQp8XFiC+S66i0uAdXbeMp3
YaBu5wMXwzuVgd97glmgn46kFS9TtX0Ewy6CBCH+S1SZvnPiIeMr/yd9ghymVRt2eLgQAHtY8SZs
wk3z1U4578BNn6gHiH4yAgzb6MzYgNcsUzqx03rWcNGBF+TAq3ry8gKNicK2GmBv/wy77yR+AElm
1+OyI26PSnxMlTm72jg4MasTi3nVXEAVKVGKe5LqoLgeeHOjNkMJiz6HxxHCXEKYQUjx3stbb5zt
hObE7I9GNuwQxLy0abhv+uqKrJbQq6YsSF5QaQdbDLoXB+VPj5jHNkvWbfUpMlDo2VjRRx5RbnGV
Jbax1UgJr6e9qcY+zwdeznDVNPpWsa+gxDlBIwkpRvkY0CTgJWGHFtXYdS6iEkuTO1zGHpVQvQkx
v8xoQgQv5Ky6EUb8GVYH7bJGnGrhT5HVVoHtHEh0h/GLZv30wxntuCmeeaJt09p6x/CAarI8Od1u
sgnqQ+vCeepPMCaiXN3WlKINbEsd1WGAcD0sucnZetjVVTblW02qeQ56tqCEc+RfR/pVFhU7s0xu
KeJABe2m+ISexrhf31N1P4VLeoO1Jiyb9pD5RC/OMveegtct31eCMDeluHN1IODzDDRkTB+99UC6
VM9aCj6/FMlFjujsQb2ztpLLYdDeg5NXdHvXxWNFp8rOM3GIgkjIvv52s1ORixMpypuO+15P54iv
Hn2mttDERS1zXl/9NRy3xqRzEz204afSLjk+qQyCV2uwX+fJT8NiHQm5MFHVJxViNlaaQmrrzjV2
Bcgauz1YI1zlurt0DpaR4a0A2zwV8jI6A8IK3PhD8tGDQygQbGmdb5fjRwwfeDJPbmveYv6cvtE3
xiSXLjUSiI+ltPOzHllrfdhXvBBZQ0vWX8JhG8svck3ZAiDZ6OQnEezrKWEEY2cMoPL26VovJtwo
hwzRuryPwzdxkFXNWctJ2jG6UsQy5pMsbCw5g2GueiX7pq7eTQaDfbSTjFgcfpegfCShvRFE2hQC
HxGx1soA/lOheXspxp+g/zEAbpgoM8jIQZv23+OaK7TBuI1wU8TDKafHiTh2nAatDyV6CvendcC/
5Ck9ScsULo+yTV3IY5mjvCTlC3lXXXFNtgLfDCvJ2MaDp/F5oRLuGWpJa2/be5Csjj6DFxGJWpvW
Qs6HBs4FUqpEeJQduWqma0aoTl3qKxNdtoVUBBszWH+oGP2OQF9Ww4RRJfGt18iNqhtWJLDArAHT
8zZXiTwOPyc+nKpJOJw5/ydvqdZEcoyFuakkWVZj7ptbBCS8n2w0CmQDCtchVv3Oxb5kpwTH4pat
J7/p1FOH3kuVPwOHTwjgOEH78OIVL3EqN5qG3AcPZh2nLyF/MOeCV54D+dNRTfTgeKOvBoQQ8eOJ
Ge3CUVmwll6Ppbc0o5ysCthtFlwEeI9Fz8Y3/GfzXrXad5lzHku09zyghsLhm7ISa6xlye4zcawb
KyVoGpJR5iwDv4yzv8ll0jjXbWiHquwFX/d1qrxzo6ZvmtuBd52+gxgAcKEsh+RqGwi+wmLpZfDr
3tTkxEZxEdL2QPVv5tq6IewazLGG5kKDzuEyLJEsVjL1OWlwIcB7dRn+gMpc27XcEDy25d50FibC
6zZ9mGO4M20aRdqj5DniQ4szBnU9kSoA2MQQr7iDL0lS+aFlXQz7Vc/e0cfzFDqrWie8GWZlFIXr
glXiDOblMUf8ci0dhn2xXyhPANB0C4tc51UYV6n6zyO2up3g1GbfwIaBtF7JQIqM+o2zZwwqNqYt
CYwGCWf2s8TRarsVvj5jldbsxZvkr7D1lWjmffxwxer0FtFVhlZGVhGtmLiNYJITPgaxrcNwNYAo
MWY/Mpewuh6wQ9UCrTHtQUR/7cXswfgMCYRcRFruRzOEFjcmQqZ5EUskZv/LYzsyyvXqva5GRMU4
kCTTd8QVibG1WYaOL319bxk4Wk237TNyziYSZwnKhvWwLDlSGyUH3MmcwQYJCk+qqg6V26zHgU45
0wkioZ0NK3pq1nQ8SGSXlHR3RFfb1UCPw8ABalpCP92Jfw5URS80/CkDmjjBKHL3YcR74XyatI4u
Qhse50vlqjC8PN9t263iOAQgjw/DfKjNl+1OfK7BXm+0Gz6WVYvcB5VM5X6Suwm+r+V6gZ/NP2Fh
1wjST3ZlwUy7X8o7VGj25T1KF2b5um/sjeDsUliQq03fHvo0un7EYdCTbJzygfbpbxfSLoFmiLVu
1zTmPNpZzTEFrBo2KtBp3XZ9Sx5KZ6tEGH3TA79iisqgVH4F7po2c27eNPiB1yw7y7yWjE9Byb1I
KnyWltgXHKc8A9L3mLOlbsufay6Rki7VyHudCCLSEFHnows1EHWDp2+7KGQ6/TKKuxe7VwPtAmv8
EDxW/KAxC/SHOcWUPTRJprWbf8F2EvgJE6hSEc8YHnhCS7ujRHoiuRhLFOJTIF6G6pKjPQ9GBSDY
cHGVfjMrbySjbGweUAgUGhLcT1S/KptxE0FTIFAeBJXY2Qgte4ohpD5p70EOkA9NUY84rJKR0zO6
pWmztxKNce+sQzF3qPMFHthUfIUpHPNeX/WpuzENawfONt3kTbU3evLZyiVZZAucRoQ/XoP43VCm
leEhbERDjGKVpQTf90z/74CPbtoIFwwMo8E5IpivRmc+LPxKlfyntdeE2Jjt0YDBNyfTB01yNJnt
cOoYx5SsbunqbwXMbxbxCyifPwOT6BFLTscWmh55KdlpjtZ4aAdAN51LSgQFDbHdm7Fvt47lHTxN
Aoyi7iFzmNksftMcLELVqGurSPYQc3YZqd99rO0N4+zC88lQEpnTsNaouHPv1Pd3s70J8yJxPjM1
CE5Nuq8p9ygCtY0TXdm3aLhImyORrz24au+vzBR2PJtp2FXQJ+zsWQ6Yc79T8c8tWQHEZ+T58+Hp
ovHJSFNx/iPCQpJmjo3cURfwtVP31W6iS6RfyE3TVmmoMqq1T9OcARMD/PVt1DlVCr8IcY65Urt2
TdjHwrZOqIb4L23ZEzhVHms7RNTacf7A0edArmyc+M15Wot229v4NfArNuB9B6tbB/k9JYOqMAH0
A7pG44piz11VQf3n7SasPCObhjGPdxBiI4aP/GiVjzS6m2hx3XuLgBe4AlOtehcJPG5R/2lR7QDj
M1K/uIXKSKwnkVzMbrMx2MRttAKCgs8UvyWo0DHmwXJfrcT4mYMInZLScR6zWgzn4uzZ2HzjNFzZ
ESkuAyiuTuhYUfSClBtnHqsq8ToxaMknXBH0jmCJF8OXjAOQWtoaOCvJnw6oGGvrpVdldC+5Ms7P
A0oRAsykuaxsh/UAJrViEeHaYoKHjmGpeuyR4pU1PoHel69T+ucxXevlwcjKe8FwTZNEgnBsAERl
EWF2e7w40EnMJV0S1/elDnH9C3RJSN/SpLuprYULdjykDWHkyDBa+5kjgyu0CIkJViB1aG9sCt/r
Dh1T4u6L/u5BVuxV4Qvt2TGWZQgbhwyrs9wXSXrKsuwk0e8roXpMdBA11sboLGpZY4vka8QnORY4
0KgSFFYwg7wk7Dxrd9jqnKGyUn6IAj6FivM6nKPeQ0Nvb5QJXV8df+kkluRcOA2Ff8VgsQIOgR1E
5bBqS6RGGflLODwEgj63GVZ1LW6VG6y1sQMnxnpcw5OIdJvEq3XCQx4q5Sl+BsLCM/nWqi4j0W81
JR6m+XWtGozVEQTJogyviY5WTipXNrrpeJQaV3L2LJpzhU1kctp1rxoqGxp5V/svjwEvoM5ZMS6X
eQEpsM+uzLo2FT2UUdFYp9lLPzEG1CgGkUISG4XakvqfQWcY7BtmOCQoIXR8tWhfm5bi1XikVbOD
8ssXSupDRqkaF8Y9t7ttQFYz4zSCGW33t4NIFXoNlqHobjEJT5iStHZ6nJ52Di+PAeEF7N9HbqaI
w4GDsTe05VofhV+5aLYl02o14qg6Jnl6DCWcDBkgeFWoiDHW9yWJ20ct+jPivyJ9JeAP+HbBlrHC
+MUdMcKcqOp1GuU+7/66rRCCaS2/AIJMP4i25Kkq7g7SARMILUMug9XCsRIfJ/0Kx/5ecyuITt86
Zasq9y1J9C7tQ8Ayt5+eXg4X5l8ztb4j8axhiEzB28lDBxmvwfdGEADpldjUkndQKWZ+DTRln+XK
tTX/iio5ksu8DmPsaqF66Dt0nZDVvHFYk/R1o+3d9Eaw0wzlRVGra1rcIhdrSJISXJ29CkUeI6xz
WUEYEmVAXBa4/piVMS/LPHsRkTtlbTV3U6ObND12bLsh2qhOuc1sFFc8kAbnbgmlPR6+TXct8mM+
pbepInNtVD9TU8MsZ4KqQqTPvjdbRzVf9MiywmHs4wmxVRT1FBfXHMqtZqFLkAe7Y1ARKNjk0V6B
eI40dTnxvrOQyLBVzB2MxFvAkmfsf4CtrCy8rS7JUR0WEvhWnnpp7W3aI/xoXnscGEqBdFiiYHRM
2CLmJ1yMQ5yc4HysdTN61Ul16DJi4NJ237fRdiI1w2sbTlJEApipB3U8tr3zYky/eXCxqn7T8Sq4
j5jwGjAF/sACOc0hwoYT2TogcwcDikd5gOS7sgLjs21p+O3ygYaIAB1B5Fuf4as+aYF2zOLgkSsp
lBANy90F6bCIjwEcCqV4b4NgGVoAoBChOvmuap6M/4Kyg69KPc8unpu+ankwNXKdpu8WVJAe/KrB
XsV2LduBLxGaqKWR2aYsdG1jRojjQp5sowsPbac/Y57kXA05Bgre/4ZbSq+WdpYyAYtWFWl8xN1R
Ey56KkcIkQi2HTmdLHSgOhgTt2KiDMImymeeB05GqsNCvmTq3eEs76gJOcvh4S4U+UMsKjtS95rn
Dp0B34bBniUloWk69NwdTf6jLHPWt/8ZBd5rI7lRLK1UrzhGKOtlHfjMgPG06osm/mjcc5ldXWSG
1kkgSVGBuii9XHKSgi9BkCN38O3Wnsm4zPlCNcKDtYmkTtpOsO9ICHcQjtjsOXR5boc3C9pfS4B2
QT5h3rs7yRVswlrojhoehC4+QMLYtxxVMXgK7CXoQxF81nvsJmSopz+52q4sICleN6zTmggax1ll
DCAl2wgiDVM4/in6WxMeVDPfmcTRAHFbOwD/87J+jJnYGR24JwjLVUjYV37vk3GNtHGWjNYODHcT
9z7ZA34Vp8co3Kr1cByq9mImzSY0vrRBEGh4NuN7Yr4KsIsVoEd9YEgFd4XRYTAnvMszW1v+F//k
OPfKiXkd1Zc4J8plxMVteIsStclSMeyDrdPzFl9t9hgsQCZct9HwPVcGSfZoebSjN3aKonjWzq5j
tM9UWjNfPfd30Ahh+oCrueijnrk5qnY8JN41tp9t96SihTEvIPq89cPRNTSGh6xSCD9y9XBfBBMI
FG42lTgpcrGi72zAfB38OhnkM7L31GynD5yCXryJurPGBWafQpJYex7PimtDIGpJy2vQXCe93wRV
u7ZHIABri1ZJR8KcXGUHDcKApna0kEsJg96NfTxUVSQRLG8Ga21jkOXBPsy8NeVF68pNAGLWyOqN
g+TCDDZj0QD97pYBPYXgpfcil1nHr1szSETcaXFE5s1rWd5KBAYhlmUi6l31ZNUxknQJem5uNHnY
Uv4CLFrrT45yDnRRMDyL+Nl4iXTmI7mFWvPDzQI2ruba81yuVfyS5V0L6dQpKotwRSrloqiuQ/YR
M51zWTvVb9LexQgU3ITcKyNaBOP7wCIbyn2HtaT/qlBYO4A8IcGY7VP3tuog2cqpbIIoRIn/svhb
Goa6kgNHxLQfBgjpyKFrTpOKflbBAD2oxoVUCdAy5JV4kJvfnfQxdr8utWau4sW5BBOSlXGibGCS
OvwIzR9I4mACwYSKO40booFUT9a0obYQGfZFfpdoB/rfsnvvon9t/UHY3yJjBJRz+oiO0N3kETs7
5lJ9h2d9oBcYj5NwVthKwHW9KlAMSnlRSbMD+2/tLJseozGfc06vU23T7tiM/P06Ajo4YNAPFPV5
TLcNHErs3bCFcO6w66+gAxErlX9E/T7OzrHyw6LF66NDyEjYwKosmVcWZbZMULnhEj8MjA0m6GCx
6e0cjbm0/tOPOdQ94i4cILg6KZu2c/VyDMe4SLjLBoeyMMVkQASG6vwSbT5ROw88X9L9V6hXsO1Q
1ZOc9TYvUYyEXbeRMN0RkWmGOfvEeEyZz5jpZ5xGqxrXvIHl1YUJhIYbuyS25JRavWV7kkyousH/
FIcctQLsZpjP7i6Ieb/0k5ufoyxckaK4tQCF1wq1ClEEBVcczgIAcXW1UyUYeH0KV/RfZvYCMSOa
ncKMnHTzKUPmJ/PCn1mQpMWTzrMeYx9kxCrzsk2568Z4M+j/yJmnZgPFeO9552w5+hByGVfEq2j8
DTXuERJBOvjxEq+MB3NCHikvuVTDhZ7Ea5E67EcR7LqH0PvtQxz+erJxYuKr0b4hZgbu3mJDzdz4
bA9MS6zVZJtnvSDUpHaOJVlhqTI7aZFG6MHOMo/5JWC3NnGnAwdoMF4H6IN0/HfdsFf1I86zRWG9
z7I9pW98Il1d8aQAZ4wCIzJnqKJEHbLoh4h+1OxTQwvQrk2wrl7Bs4K3K+z3Thj5pvWPanWgX5AP
V8H45SJPJ/mGzpjWD0gQxjOqYOCXNsMZGDwGy8z5ndVjg9v2L1QQoCDeUKdV1h5ayfCHES+PMk9m
4HHSzkRK9o+ISXJ6Do05eY3GEynELC4hG/g3Rdc0TUfVfAmrNz272uG/ttwJev3BOsy5mq75g61u
Jdz+KErWhQQMVDY6P+S8GN30/G71bwWaIP4cFYm8Z5OyEe9NZFoapVmjPezmJTSOY/ijIW1hBHiU
I7tDV1+XRJt3JlPVfUUAWm32BB9/C/wNjUpkY3OqROD3vfY7Oha6S4fpc/lXGsWtndvFLFoXrNdz
A15/pp8t48/BB6OEGA1YYOcMilsNwVK3FJFHjcBRBqMrH6/zmGcszw756C7VVt2f3eElwArslHhK
EZoKuJuZ+dGKeqN/jxQBdQOGK4/9vqGwZcBi41wpmAsz4wuBioSzzKUOYUjlysbGtt21dLcElRXa
tDFReE3i5FTDc4aFqs7DrTqqqL1Tb0zUazpEJwLo8EzpTCrLNX41Yih2VcxuF20d43E9e1WgPaoz
IcyHHCqH2SPwqYOcGeMrD2aFg5CAFK2lNhn3cblr3exFAdc1N4Nt8aNwavKj1L7ZmuMzK5E42ueG
5ya1UY28mTLztWiYLwJy4R9aWR360L1Qoh5CxThXGXZNZkea1ZLhBQuCACVcfazmTIvT2v4QfbxS
e1TNbLSJj0ME9m8qEZEY1UZzAa3BKS8hnArQYiQa7nnrr3XgkoMwvHkGHrtVHedLvJroAkDHUjUY
Oewc+L4NwWKISxkDJSZEV3aoRM/miraqfTwzUrVPFpuffAMzC78gumVeUO/WzeE6OdjZJAH4XIZr
NUqPPZsopwjQ9xIUh+4wBoPO6MvA/ZMsjcGdoS4bPboXhrPuEWhY4JDZLrnspgI+PTn0azb+PKqC
/IGK1OrE4oTWZLdThbexaDOiNHxqOug14Ez/2UVf3YDTmZJnpC6s7BePHYEHgMjMfwJ3uDY85emM
ItbfPPtGKOBCjMtOJ1M9T4hH5+fmfzrZqrEKQ95ZQExeVNGPBbWwFn+h95fOjmvGIgaEtZp4To81
sZoOL9PAVlUnNA+UYJI/7eZzngOKCby39iPV6uaBfLO5OObvpkQMqFbpCjL3S4S6MlO+s9mwqN14
s5eeXeOdGw8dibZz4RMwwIYv79sK4a7quyyHnTD2umacqVEVi2U3Z7gwPutxo5kxF+RdnXPNBp31
IuBJejKz8wvnlGDvyxmGGV+DdY/4t0OkexrZPDUO7Th9DryVVpxuxvwxmdfIrlYucpEBpqhuAxWi
QupvqoXP/exMz9bp+eXCtclUP+0eVcFpOfrO0KzsLv/v86/IqMiynqnPKuJXDbZex58POwZkr6Ei
mOVKo2uuw2HlMICDfksWhEAyv4wZQIR6sHUzbxMEYuXi47W0Oyd4gUJheiceio3/tFVkuXGQ4ozR
V9IfZYp2i3tkjv8sQa66OIz2zEs1Vi0Ol6LFIx73B3e2RaLxWJiwVyvKoNp9bzpoE4PwFcEY0j5V
yonaOEDBOTZXLS02bR5tSucrNJl89ZS4QPJxlBpcyjUfn2e8l5YCE0bdqsZWMIaMVN/DLstfKwDG
WRavZQa+ZPjtbCDn6Gk8CHj0dLPdFOPT0hlx/JbbMR83KrZbRYgv2XyF/60Mh0XDZDsmyreB8ATY
6E68aI7K0/hgYEE6/IjOgM9o3h2nLHCaoHyfWveExmVHFgMHr9zq/JIDYyQGk5nd79AImHJNLNGt
R4mpW1iJNbpfET6VeOf0wS5S3jOkAwiISia0HSerNiMXDMomfdyJKfQ9wZLrS4OW0PMpoqRbqZNx
N2NxUC0m1f0xzaZ9FbpIcf0qsf65CHekBJBjBJ23zJieLqxWueSMW5WKTWwEylkzFk407fL6i8t6
UBeEyyPhUJBIca9V+aVvgDzgbntjta9Vo5/KR8bhZJElGGXWutcfDZqMOjmXLWJMFV4ay5DSyl+1
CMxhs5Ok+lgq0Tsm5bv2T/YwE5HJqi3j/GIVoHMzIWW1zRG22dI1/xtNwNJhVMeQCUI3O5s0PCXD
c2hd3uCPKfgV+kcyHPSRdB3tk4KBBG+yhNVsXZQPLiHeZApQ5RuNPmEzDUqVp+AdSySuMZ6//EtQ
+OXZX8eZVrpnw7t6Llwaz93w7vhV0C76matBNGXS/eHvl0GxCdAHOS2muC54H7yfJmEXX/6J8TPP
IWYgDkR9pzTnkN2lZ+0gRS9CKiaiosLmk4jsj2mswRHY+Kabw8B0Yh42jEBQ4bOmvqawZ++wIoT5
HtGjzTJ2rg+7ZFjpRDt0JFT+NF3NeoOKpqN+jeckvTSujsFA8woWCse7cq2S2qV1uyALKZHrhmQ/
c5DIuPYtDT2S62r7ieWBiQAzLkEZlrcUXRgUKdyaR73/DfJiVSLQ6AdOb8yAqPXzrTJia32G7ln2
/cqgoEuFsaZ4InViEbHNN/iZUjwCiXXHOGX1T4VAj/02eyZxqs0tXgw+WtS0cDWGFbDopWDepSq0
bgGwjik/Owwq/tvKwTarvH1i9YS0HnXSsqO/3DW3Q5udFa+5KkN7EZ6zTFErNsQMWvU3+OANSeCp
M106lGhaBbeirg9mlK6hrhzGdNzOnNUGa7AjhC9blGHLhsY5VMJL37KeR7QJlFExqLv75lYCwyE5
durafUwAphSUePKgEmyYlL9xJT+cQr+TZCBxyiIrOxAfx3r+LUFRF96jOWF80UiNdiFao+dRdHXp
CbRKNDTxbuwZOyXjNkxRPMqXnHNcOctOXUFm8D0J4YdJcYihMkL4HGNPqKCCScNG1PnCOt3v6IQ6
X9HekA4gnkiaP4v9qebErI1KVvA8FExaChO9kebr5ZVgKfT7ryrMcrZTUUks9ZwB08FtQebMgx9d
HI1HFVsS9ow2RtPbvPS5c2tmIJ7G1FNDk6pn42thjiBBNN9SuGet4M5ICyCuOFXqS8DYEkm+wzqm
C9HisGCY1c2phQN7BLx24vctnA6I7V534WpltXzvC4+yBv1KT85HPl4I16Un6hmHJ5j2DbGfPchw
EQPd2yX3ukvuWVwfskTdjBrTOsqvtJqAFSpnPZzuKYEkk4pYbTrz4vHC5VEPXID1bP2T9JDRaDdm
nEae74vB3Y5Q5EykTrlH3AECEptbqfDhuyjtGVbt9GEb5ylLfT3TV0mysac3UaerlNm1opwKl5RR
92yiXWR+agR/PU4ClwpiGn2WbimnBo0R0aettfaUfR788sISi7FAJVZDdkPqVbbF0ey/uvRZt09L
v3EsB7XF8hH9qfrUbeccix9IdGtZcbhHb2by8OBzeU26nJsSd5xW6KUMKkSnQPuizI04xpgINOY5
7urdrKCymVYkEVIUx9spCAxZke2nAhyQeKMPn1e4yyQdUCAxL0mII2PMaOiUmSCRyf4srUdJ6wu/
fdmIel0ox6zXFvzOvf5rqm+ORYyaTL+QFzCw+y2KP8zzmFy50cpDwxSgyU6NCRhcqL+tpn0jZMg5
rD0JBja9pna4qlBrWNWM83H3zVzp87SoUy83RsmSM15HFd9NqAEwKw69Rwyix50PLGOCSuHm/avB
s16j36uWmWV+W0iqM9s+l0N6Ldrgpsx7fhffsCViwiJibvoWoglRp8SdqsVJo7qUUbEhZflshAxz
+21Q/teTSZYWzDIlWkSuQTOQhMGw34lPgRn8xYrjm/HEAG5M39IGNXGUbXMTv6P1K7p06XBNTT1b
eAZhjkeuAeGpHQnhYiRjAi26eJpKsa6m9pyjvmfKOgJwENYbJKyAuZWWXcfgO4WZ7LAhCzk8kAhM
5aPmAqHgBrTMrNaNvuJkYzWXCIq9xSRAMNWQR8thWIfKNDOHjc36BAcQ872AuXqOzUzzR8WGD0M+
XoPrT83HN8IGopcBszXaAfsWYg2zEnKahreU9QRGeL109+z4TyrPucrWw+XrVFlPCms60fTGVrBJ
mJ6i/QoBSWoWCSi2TcKAzo4Ab3zuMBos9V3q1LE/RVSI0KyNWWpOdcfjupZT8lGr+hdtibaobOJH
UGlvzFp/xTw+z3NZ/9B3uGVE1YoOqGPAauW7KB7P4lF8A9LNzNdhAwF/FStXtZa3pjBOYuDBKxuu
4bI4imS8mABAQQGQ53g3lHfyexXx0Yf/0NV2UNDbbSlYrSe+q3wY7oWHdwQ7ThaN7h5qFRoYQ2gq
Czs8UvdEFVZy9GROm6Dj32veWyleva7iG6AVDvZKcu4Gb5vwJukeL3l2zOgIsFiRdYCrf8JBw1gQ
tBHxz5gRwT6lkEY7j5ofCJj7gwkgN/8M8ZVE2zj41N2XFNI7hgHWXWyZcIiBnZawZpLhfQSOU18H
VCYqyWIzE1DDKOcGqGsdVlOOx6YQKpKhMjBD0RUFxNYx38wMOG/8UrpJ6CcfKBhBd/oMJs5trLDo
HUFcL7rmbEVXEnQr7O82UwkNaJ+7Sczn6O070RzVXuMNmJbxiH4c7hASKNvDilCjpmT5jEfTZezs
oNzPWJyTORvlN4ABN5c3LsSyB0HEN6kDgvRYZluVb8Do3qwhbOch7vymzgUwg6352W5+KmT+wDrh
WvEXisEyCdJdNNK1kOOFU3Nkr6LpoEK8dm3VV1wFzRSwqv3HvCofHhTZA1p7A6m47Obl+Lrp94Lp
llsp7x5Xdh1w4vf4R8bNwKDZbEj+Cd7m5YiVTX7GEiOEmT122iM09B2oqRumNDN8GMNPOBGfQ52b
K0TG4R3rMD8FEiWYMiDtNNJNja3ONbp70CJMYNNXAI6MiJHwHICYySoiXSG/h8L+ZOug405i3nGS
7c8IOHqqYGwwg0PzA2cK+I+7SseaV85cZz3ZnqhrzOIgkf4GX579g0hYvDfVa6U/i/bRU0CItNtU
TQb8nJ44AGUZpSuHoXNrR7ytvFjttZSoZCZMC3+OVcLl9JYxgGznEgq0TliJFEwyoCEaA0YRku8S
ew+4C/BXjPHLtWdRK/ojPXI1vtnJe09wdaETA4BWILvAEPYHLuGYbwhcaEQ8Qv41cDeGzVtJ6sW0
L8XdHNG0MumX41Wa7x2xJHyw7RT7CgRhYk1IRyXrp1AOtSQgN+LnimqTz6r/ZwKPWt1kzMGQzows
YrzuFrevhvlWuEcZg9KMkLBQYMT9nVmRkv417gB2rFvaQHhl8i/iTTaJOQ67tVl8DMpaaO8WEmj1
vWJaXWIaYZBm9K9x1/sCKnBmiFcnsrYGKzqv2wfqFjZFOH4Y2dFCjOU22dbUJTvm9JN/hmre94AP
bWdj0AzMyBjwdsnDjn9r7umG1ajZPXKEWt3RrN9IJ1RZqpXVLQv1hQ1d3K3X9I3La7e5/vj94rVe
E3Sy+HlnEXj9H0lntRw7kq3hJ1KEGG6LVMxk3yi8DWJmPf182XNzJiamj9uukjLX+pEfvTzbC67X
xfUX+nEWz5PZlTSNxZXs61nAf8xWG5hy/qf75kXz5XyYr05n/KULN5u50/z6MUfx8ByWe8qFlvrC
DTf62T6TU8r/y0Bg4YwcvDka280wN2cv8uhm4rfZL2+3cTbbDPwMfui5XLxeH83sd5idXX32dfza
Hufj7HidbcLZ5nz9Pp/Ryc9m8+3cPbuzYzZb3jeb3/18O+PXKGZETHxt/7bjbH25zf+24l9q829x
Dpgql9zGM36o+Bf/crMuESCvQzd2paX4C/mzNy7/53u/nBvzozc7fkWz7UMhsO8VvSBCBlJSoyXB
zgOeov5ZBB88vpZxaOxLlB58S15KnFUhgkNrEPtSzknnrCfVfgiXQjxhjgMVT5HBAW6ZSbg0IpV/
jLI9vH+JKfHivKvspzcdCp3gykoF0A0yMprKHOoKXMcmIJVacN1mBiBlAiMcYbQErDrzSLpF2TFE
36TQQKeRmOUo/KXBG4cxxzbhogSFQMcl2bG2JHhC/W6V/a5SQApUGizlYGQdZm8lm23J0jopyQPf
/C5HHQm5OyLYS2R12w/kC/j+vKL2wiHMPqlsLGAUZugVHjBqL3t9+A6bbWTKC5lLoTW+mSEJGcNA
wdXQHQfC9uQCMqXd+BR0dQGS3MZVc25MmqvsRL4m4I7KIExDDnKKynlJTr+QVy1XkDcxpACZokbu
OwQURCVMyqlqrs3oAaunC3a1vYfXqFSejnxP/rrhs4w+6+iT8rwg1Odt9bbb2X6MPkvnK84+ZDSM
RX1u8EITvs/ucytz2pMuSro2wsuo3GzlFlh38ltU6VsOnnb2sORHaD9N9RX4HyxCfLKR/VGWnwP4
Qnug7S3xPyzlK28/KLCuINWNi4f2ufZ/Y+ge/QcCmTpKJYQrZtT9zcqz77lF8DsEv21/NpuNBOOu
qZA4tU8CE/u395CCS9esJgT16WSIAZIBj1An2yWCto42fc4U+V8CqOPaxP9kyjljYLCmW0JkfobR
MKX8AKhk1JZ0tyGxth71bZgOwEs8ghunXFqf42Patqtqibr7cidNTr1QNawRSppAatwVy02ye9Gi
Zf1QSWUz3Jaa12HOnNreOPVa9K/5CvnTQlkux2Axh4DB7EB06nK3M6s5qkbpRqqqR3IkgpNtV92I
YK/LHwdVnZqxAn/b+Xd+R7ek4ZnfGBlGLTeKl378oQ8/QfDbRWiKCTnYBtEP1UZEYSfRNcfIX12d
gFPvV+3+ivib30UaLtTWOVDJ0Yf3n00HoH5unIp9+tVtUL+FzBP8Rg4ZI9dun3+lXyHE9wmexXPl
bcu6v4F/3jS/YFwvY2M/QN/IsXgoG+sHwJ8RHrx+d7F+gDUbhqMNKm1E2KidaIZlzodfe5ncvF51
yI7GH3kO5s774gXwUkrfZnhZAM8P3YH1A/ly38xx2U+//DfcSJ1oSGSYntXnzlVRGaS3hIqPDb2a
2dKkV3IV/I7KPxXNV/iTfI72Nu3PQNgkZWEn+ZHNT4t8bIQn0yyzT1p6iqcDQyDiQcu7Qh2K7DX7
o8u/8mnh37ryCxElTH1AdpixUMstfpfO5X6ZqieTWo/krj8l5dFTF0NKxfxHKm1HBinCUJAvIo0I
3pF+KdKXbH431bdqfvflveWPZdLzv+KAmEFUS0zcy/gldbu2/eIWhgcwXEm7yluFswJF0W+ofjXR
YnAYNIGV5tQdDuo/SN8KIqMmKOOZOQ/TfE9Y2403EPRQ33vjDnET1uAiAFbkyy2RHUDsSM0WfCjC
9pMLNWHXzaXgqy2/5b+2PBbUAkYvPz9CVCvVm4nWPzWUsqyT9kC4pwk9cBoFAHzNqndibaoHjt9V
Xs8zd3hQprXgxeBY9ym//JM/EVSAYM/QU1QLZVPDMmJ3nxXvHFEexaTNXGUxw/Ep09czD4/+l/Jt
oa/nQvdo69mh2p2cNTv4ZCxTWK9GgBw/SztdlWhhjoTE2uuUfWzDAxETYVYTQrJXmFUJK2nWjFz5
z/RkgzL+cpo5c1f5quVjU8/CmsJRsigI11qQJ/LDxhb/WPmOqONiY9DtUzYI161tbW2ncdta205/
Gaq8ggQoM+x4FTYUTtnYeDecuRJZgCXLiIpyYaeh+gukvSwdiFVnmP1X6eqxt9DHpo8p4Ljm2DdJ
I22RShQMbTn6BZNYi6pnDyxa6ShtA534/i6dIRq4O4MJlnDw22NsM/oTqMF2wlBQV0CeX4nerwpk
dkkIqniXgV4Lah0kDB5FDBPT9gucG6em8YmrSJclyY/wU2hh5UTakIeQIGQMJrdBRtEVzVoeiT33
I0i+rYV5QnUenciGRFdJEm2XweQO/O8EQUJOkzjGUPxjUpYVYMhSnYGY9oywXm8R0qnZT0TqjgtH
e0jtbzncJ8uhKWdEfOvPuAC/LfAPK14XI5RcR2Yudvy0h4gu7o1c3pu+/C2qyP2OpS+sxevaOhEG
UrOrJ9IZC7CBJWf0DhpycbM/S/onE19Ghp/OiGuVgGN48zSwdSMj/exlRRwrznaI7h2V9BUee6Of
wClpcI0JLmN5KOQz5KQWshqWu9wg0i7Hfjwo+Q0X1z9ElkNJmATmIr1Fyk9kMWauFCBQK7fkpyys
iuAy8G6obMRPiwY2JJIRW+HlV6GilH4WmDgKqCcCeFcciMTCVjC1sKp7e8MgRO0DoHjVEJ6sdvq2
og25jOuz5ns3MmuDkEyENIZshEooAt4MJJVjvpacbwNeHzNEgXdEyqiujQm/Vc5W/u7sCfEAO2SU
b4b03uKiIIr3XT46vTmqRbzSC4pqIl+UyCOaJzachBMijzGuBl+FcrT4W22gBMtzKwIsfLxqjedm
XrdJAns9oKKeKqhDrPb6T+7c4CEQFIbNfqA0klqeucfh4VEtZ+i6q0U9FNySDxkKyfSvADX4Gma4
A5rPZGGNK+teWhl5JatxZDJ7QM0T9WASTlGCUeOZYSjkegRMe6igT4KHZT3R5ZTmAcT/T4vRPdT/
0phEfcal1ESgckdizfI0U7DCIvQYPHITvnMOUh2FYEhtpQ3sVIOJdRZnNBW6SBbQWD1Lih6dut2P
lChG40/Sw8LFSr0ncDTXzWfQkjrX0yPUpsdR9Jp20irPERTThxYUayePMIq3Z48LD8xJ2Uw5Xa6p
MPB5n42NzgltmR/9SZ1GpCk4vu1hn+yBpt8ZU3HEqVTlPO3DFtk5SQgNB4x1y4gNUOEJZFi41Lmm
U7SSGHTV9FoMwxLcCY1IAmzBjzGhhTmcEQan6wK8NGj8lYYCI6txsbcaSnZzV5gzbAQLvC3gHV7r
LSVe25wmjeHf0HyHBCCO0T6HfzHJ6LeoY+qWQshhjZ+WmVJp48xtn0yWt4HWJRIjIWaBvPuhwBT4
459uLiK2XNWvEV59mgLsqNLFSGI6oQTewScDUqF89RQVX6FQDCAuke1VYhSI63gfs7s9EsilItCf
XPWndOgNeYryeMNfWTEq6/63UtT50AphPby1s0U4h17bjTATWEhOiXjP+nWXn02lFYDHYvTprhsQ
LtT6rKTrysInVSt7iTc4T/aF/pk2WDXGd2z9K+wRpeQ68IlxGlVKg6mtU9/EeS4UGALCItwRHq3J
ZZJ9/eXAv6vso4dTN8eoONfJl02gSkIJW5Py+tczRek2NXVxPtrPJr6GnCgGKz18TJti+ANUiiUK
aIGO6qSaWxwasY5GFqd0/JxylvCsd4dJbIUA4r9WvGvCJwKnDFOSOpK7AcgYtNsMeadav6Xuu9O2
GsZeBSIE9BLhu00XzNlDUiGjeW+NbVARVRve8fpsuube61wlJspLSyhw8XUnaIxuA1HY6HOXNWQT
YJKpvSKZpACSQMKJ9HEgIT529VHhtG2Dg6PfagFvrdOJTiAqapxnYTlgO0TbKW+08weHlnGgfo1k
j8b56LUdVWeDlW2Rz2wMi/dxZAYFIcLIs9Ms8+yQ/mY541xWQzK2cYrV6KMNcorw/6bdqkK42lHt
NTanEL28abfcguTyNgsZwUstP5iXov0YXBrzr58uiFiXoneGkTZxRNjuRg4KXlGJ95/IccJY6b/V
KXoGsXbcOJHcxDqQVYLC/VSBJM3SHgWAoSMTOdlskrXEidGra8sGF7bgajP1R8p5hvt0YRnI0wF6
jBztBdrCit60rCDJBy/u2D160T5SmFcvO3d5sE8tlKVlO7cc6nBSB+thPctQbIyMNoofPi0LYbLj
BtC6NRl5FeWwRsbN00o4QAuQxsFz28Jx6/4LjecMUUTVzptKfmQhfEPDxm6WS9XxGKXEhd0ubfTT
NY+yh01TWAsU30AnD4K4FRpzj8QrL1plhrEojZvi8A7CmUxesbIRMIzYmc2IMqQ02zT9Ox/qXYWg
byrWhuYhn4HzMUGaLKLNgnwrjviCVlBKwCpIDgxDjn6UOmT/G0fd6uFVq/detp8gXuwrBZkos/YS
rtWZxfetphsEhF2LFO00+vsu3eoDugviSvIvYpqXFlBAg8YsRB0txApcOwS60F+OaBepfe9ADKjh
0myNvYGlRlStaHbHXZm4RaruSGK6jJpEc8jcZrJVq7ckN482rh4DpQMMMbMox6gk8gUzZlD10TbF
MqQVI7bpt45uGPRFLy8JJfpWQS6fDgzgvL2DctAM7dhrEBDqRxsahxo3ItrMRXaoxFNNVGR/wWeA
5R2ZlOOaXfWI7Pwiw055wbEG7aDU0usdNkPBCH2bIeomZxVixXSSDyiKmF+Gustaphtg6BltmjUZ
SOBtxRoHL/g2N1UqbggC7BCnt225sQFGNJnalQaQ2FlUmXnqUADUzMcG5SUGEnZ87PToIlKVZjKZ
QjrPssVCTdWQwy0WpT9ZmB5lP6OABly4icqVSKqeNORxMoXo7TeSlkUdPCJvWcvZJhaPNrpjNVVX
RvD2SftAkaMxIwmYuQu7WRmu0uydmw+GhADXhIlNadPKEna+kwq10tnKroGvHk3EniMBUoSSRWS+
7Edofaqp8BExDjdc1fj2qu4fHbRSqK9rOI+QF89vNjbK1TxGgZp37FX4x0HrwwQVS3o2seCIo1Vz
Coyvh4SQXoNS+WR6OMa2ZhwBAO/IqqjqPei1Kcs72n/5TNvwwflMS807NvgKfFcK1ausixFxXDX6
WxziaO+GiXyzaQuVIN7bgfzdSHYuwvYgo84LOe6Mtt55bXSeLOVPTNxebBOKAZq9DSlGodwXQgEA
NG2leY+aI1IlXBVPBUsdZRZ+ds0ZevUS8GmOBJa8boj/ADSmONpEY2ioQpp4h8OV7QvaMjsTMrJw
SGyzdvQm9/0TqI2yBo7qXwVdimLdVEzVPg+cqF9GpD3z06tmfyr6p8Hj2xHONYpAsRrtZnQXbbVe
r+NzHubsQUl9EjooBV1PBhei8M5YBhz4MSPXzvjgTvK9y8CE3qqM/ibRbui/8ZHhjLSnwi3pQy0a
EvKlmWHjJK6PTnKPqAmHkV/YHT3exmmgSOc/VUyIZtEGXdO3KFkIFmBOtJD4xuRKWsssEU+1mHqS
IaQX6Al4zu5ChtxdKvdxhhtbChaZZxzihD5fciRtptsYkaYdyMuq0Uhv+koURI0339/53RG5TThC
Z9O9nttbZ2TFaq9SfOtb4g6B9PKd0tdbpplJ+eT2jDiKpNL/h8Y+ZWzTRohI/9v3nr75miwE5AnC
TBFKHi7S5AnOX9E8DZ1AfJ4YrOL6AjRNouFNIWNj8leyLkG2k2lF8ZXNvSwtuwTluxKv6gizEtnh
dS/yRmyeKPrFLjVKh0j7x++5bYM/BkCzGxjPiVKCtuxHXJphw/EA3i45W5ISiLzjhag+Y7P6Nbro
t/cm1wJb6hrgRipDrLtq4GML3xql6oLUyRv045xbjkLdkROr2zKQT0GnADwxDUN6Jpb0Sfq/KDGL
ZZHCgbIOyS92C5NMzrohfuTU6QXSOuadxFopjbfX+BTGMnuGcbVFy0aj8CztxqNFPEOGi7jH5GVY
KHPLfSpU7AGzNBFxGYFX2gadAuL4UxLfI2MXxazzUrI0NaoZs+wf3YXLRm+58RGt5VxP1imna1B6
yME/H7UJLkCGVMUcdkJjmZPDFpBQQFIJaxRYGnfJTrSSZiwLNrDA2B+F5SKugX21cK4BTaMRQ6aM
2HZBNWspsehgopU+YdusiWSZI5dWTSmPZUdz+hYnPMjaTPRlUkVPAlX2KPHMpeZv0mF9wbLv9wxX
oiew+apMdWuwBYamuokIDCpgnjifghTBKf6RKCW4tNT3VmcsEX+iHioWsmfuNIVUjfGRs7dKvNBs
Qh9oWpapiJghpo11SmdorVD+xgGTMOt70+yT4VP9Rq+vF5c0/CL+qzwN6beFzoubuUyvXtvjO1pI
7JYU3XeEepQdGrH8PcBq9ZDHfvlidUdYsA+yb0s+ZLzNlnyx6u9w/CuGZUebhGlk6DqwR5vzqFsO
1bpUv6Af/ebLREtTx7hkJ0h2fxl1iYvPJWt9F2FyYZCs0MdzFYGxxVEa4W0txwYLM0IA8/2fcBdW
uE/7vxpAsNU2Qftuoz8n4AUh7PfNN5zUa9Bd3kjQMqgjKiRDqLgIcF6ly3qPolMNvJcWRPThHlgx
LKI+FCO/ljTIaBOlTyiBalosAoe5YJ2JEAw812oOIGl+6sGdKI5iOtMqgAkWIFPBHMcLR2OVI0Fe
TPOChcxXxu8QHAKafl71FR8J0ws9CzG0tozsCcVG3HwJb0qN+FrMgUjJBeUeZzgPgQe6iwypUtj0
iQOeq1LCDJa4ZY3spk/26c7O2KQ9BfjMcz4KhRt/m6H9NRkGqpSLucMXJU2uHMcLA+VV9iOyJNL6
W/bkWcCpLJ+xQBPcwmVM3JKnAlEj3vHDeUHiv8iCo87R7T1rbk7X0rr50/QRWMPO5y1Io3VOgozB
SNMfLNlCNNkw70k2PdsjKUm8wEMLcGpar6lfg+KIEpE5wb5wG6+Y6MPIwnBCtdSLCN5dKgXPXsYJ
axvE1CXpWu5ZVDVdZZDKVyUBM3WF0pAoZRRwEla3mNA8I8l3Vkm1QhmggA2vQfaUvQercux9Wvk5
9Z29Lf/ooCDxtGsMqhri+g4cMdcQbaaEzQWk6js9iS/Q9DgqhZFZkf1tCco2iJV5wkGFnNxrWJWi
Gk0+WkOCSRlTUoLlQdkq600ZrR8+2MALcs2U8jfTOkpzPNJdiFpFwB70u95MSV5c05JKB/o5JS8D
h2POcWs1c4vJBCGhG9UM9ekALVP9K3TTlX1467D6iEjLkRnvi5JRatz104uYnKXPFAhnFvo0icE0
xaL1F4mBKEc0tiW5epwFC4I3Ir4nahyajJibEg2j9q7ZTKUS604PLRkcM2vFgzZvJbKFnPNEU+14
tkXWSUeSUM59ydmMOGZSaOEgNGPw4Kdj8LC8OCaavZsK9dqHU4ElB+UPXVmSFF8qxTlJgvcJplcm
SkRz/qEayXcr21e/eWf+ePJGfSW1yRzt9WLKjV1POJ/d9hultvioNm0CiWMSAJ7Ag2Mw6jVAhPYw
gfUqHh7qUGPpQKH8GVhomNBqNIa97dvpElBvXIfbKEldP4ftJbPvnMA8dpL2CUVIWwi6M/HZqNwk
eQe6HB5TdoocTVluUvvqWHi6/E0yIiXAQhHoC4qxjglhqrOm/kubfoHrzaWlYhNrtxh/KUVQOruU
LD6vyPVHBODpG2jWEIc243QFdlB3GRlQcJ9h7Bqp5dpMVLkKL5rNlNrnOwezfg4JHdbUpvsEtoZD
vCo8qgeSdGfYZLVq2ET1GrWUihY6AEdRPio6pmmLHYa9X70V5ZBJN523O7P7pVT1ewnb8gjAJxLL
SuSkqlruYuXXZEUtLSbX7DhAGvqcEjrmj4balFYtj8ZI6G75nJp/Y3cvKK9Mf/mzg4k86vkUX/Tg
DzAZW7lOOwU9tkV7lpEq98ORqC1a9SAoNIvg0IgoXoy6Eh9ary11ADdP4mMIuS9JgO0miylSxk1N
Azz1gmrqn3XlRjYi+gnVZyZkIErwzFDpeKkg5rruTTWuSthKZZ4Ev6rGGVPdy+FGzuSnjT9N4uyi
lDLRUN8QuxBkZxn80eqejOcxtTZy9mnx3ajGw+CUqkOeYdGBhKGhmAccRJr3qqRbBrMGsi7WIJwx
x+EZOPpPSfptn5Oq6UeJq9HxgTCktox1hOeyVL4QF1m1zciW3AIPNoq09nSL1rCab7Bxs1A2RPE2
3710qIreVWBQ4LaPknybSJ+pCnDMDCO3qq+dcFNpIzLch+TJGyL2TqnHIBSjq4CPNACXYDd7hiQj
+utziZrMiiPPphK23JLI7/IE2mCZgaNsYqKl7C65ePAJmfhWOIg6yMqOTnuTgmztKOn0dhMpOVrY
yzCFRdSHgRfLzDICUq7rTybIfYNxI5z0XUCGqoypuosGuK3+MD5lK6VuKxGfKP+EtxJXjZMSvM4O
49lLayRZB0NbHUjbFjeZidVYRrPi890QqAUKuqmiz6AllpXxFRpgacTEIgiohe9lgkiL/TULT0df
bfPH8A8HoS8Mhdnas959T5gcDGNf2bhkrAUCgUUkS9Airyoc2T5RMoy4A2GfesKMKk7meMp2RTme
4m68qWWwhkxYOdlwyTgckhpJ/DoFVg/sU2BfOl9eQPE3jNt48/GzWdsK4fbMLJ8psefEDGCaLRal
5BydqcL9EHI92DukPhSMUdDiEQRVDDtJkeDrmqWtfYS99EsXPLVk9T1FLdqahJ6gUbc4duL+ofW7
yanmmYdbn+gfT7II2CC0kZdxcCwOFepCObfJR5Q4sKkpI+9JfraKt+h0mdAkRkPAulqqiQ0OZiX6
UszXovvbUXM2NCxz+Z/VD6seOzE29braO7fReIh9XFOfpt3PWgReva0hUX4ngO12+rQ13gaGhbFm
24NIYwczqRIL5OwEt8NagBJ5IST3CAF6cHRkG+2RYbLA8mbTUilcbiFUczWAJvl88xhW/eSVAY0V
Gw+mLgoJDGccp45vo4J3Ce+D09uzuNlQ9dUq1M7eK2NYR2LyPHbIMIvyYDUX8tebjmSaeWgvTX/d
ovs2kVCxgpvRU0eGHfN1UqYgIigTJjMQbPq0iJ7luVHHlRdsElKsir9m/EV3TCVywshhOIVroMYK
y79I/hWqXOIFl4UaoECMll1vcqPyQQxH8OhJrhedra7kRF8N/h0Z9cJp2m1pyfMQkNCMKjDD/qgj
sWfrbr/0/qFve9+mYNm7Y0me+VwJJqv5OGywR0go1wTokyZc0NiwUm6FonY2rER0BoAjw2cJH0/K
uSfUbaF2NTitR4KJ+G8qmwYthSvfmVZlQViFVLoaQ68qERqaL7sh2maWBCTUiCzWc0YknPPsigkE
KnFBmgsGSK4ifMBNcBkhoWWS8qj+VPLmPFSrJP8h7ngesz9wPV/JiiThwNhXgBBFjgkwPUvA5CED
KKjcSiPvqfUOiow8hfQpRAdegVHepP2iuw9Ycbg710SCbFKQsUgfXR2DXKp95w5ht6GbmYcx/Wg0
klbZ+eR6XPI9zkrwvebfJL21OjzLBkn9gB747OrKf09IGEK/WvRuTxpH1G11/2AlMlLcypWxiMT0
IcUxqmb5oJXE0NYe6FkBI1LJ/3QKHqGBLqWRf/FUYpHIW7Qz9psU2pT4knBgS5XLw0jnGOpu0MDs
aqTSOalo0eUrZnqhP1dElKxawphRkB2CUbjLWWyJVVKVU92TEKsj8ASQYrzMQK4JTdwJWzaw+UJj
FMqJogn91aAgfJGollfJ7Ii2znAukGCwIyElRCaJPCuo/0urrDrtUmjRqgz7FYYbZGyIaRPs1/TO
ych9lGMwKcBjH+Ov4CC0FkE9tGHYL7XUPyhxfe2xYU86USt9ACSL5XImRfI1rEMevmkdsvnYWbPo
CaIs8edmrlOTTq0DABq/AyQVLBw2qwWSwrkPbWyhKIKfkLgLAB/RdubsEWb8h4tzZaPtVPCe+yhg
dD5M3RCZyc1Gy/h7EuVe4h6PUfH0ZXhQYYBqwrSLEY2U/U9I0OlB1VjyrN456tYLhbRA0rHxEO+0
4mGRcVqZ3Add3YG1v+PsJ0GVjYxr2SNr+vGoRBBCs7eeUK2hw1XBSGlgsjXoRF+cRbKCwfUxov2S
UvlALekiib1tX/yMgb/30Qj1ZkTY/5+jXSLEJtD/aNevBvOMRNE392RTXiGd5yKEKav6uSCXc0mb
lzGWQKKsKFbzHJJVqxVY4mTiUm2uWUv/0sCNzz2vmJxREGMCvVUiZTXxIXftUwC5FrHVYrbxlIXh
Tua4jjC7VORC6MQT5eSOReRfeUKmAF3aXkFrZSJ7yAvAT0HLMylwlT/H1opdeCKLsNjnbPEVlSTU
aJT9kyQroLTauwRcE1jFLcJAAQU0ugi88NEOCG5UcwsClKjIzPKFHAKakBVY4zSvzZMRmfS04naX
b2E/bRy4pgrEmbjyyQpP7Xgztd8AFY5BjEflNStl60jJJyUV8y5HFQJimv8MKJBz+oC8SGIqZiSV
2MWpZpFHbd4xigbPRERkpNRfMtyP3hKgbcDChMIiMz+qblwq0i8pLgtdHkFPuHSlWzVFbo4RzSHK
O36xMOVSA3Oz4WFBAhq1z5a+ERc7eBgA5bp4gaAzycaIsHPRjxs0ZH62+aqlRFnugHzY8ZNnqyNq
56Gsi2vBTiCikbyRVkT6zVpW3ACNIYMmWi4WjwYZ67EAcxKAXqqmpA7Qpct6VWSXhvu9ZcDEiG55
AOgC++E7bY9cAmPeLFDGiwQRIW/qLCYYXii8ZrZwBMjfXOH8AoRX4TvsRaZCzO+UwG1Sas61infT
75E/mCbZnvEBcsUr9nUeQht1boA3kRwz6VK0APjFUni5qTiaKQyVTbeNGTvw6uceJBboJQ0EfPmG
W3H2+2GxlhQX482CzRxJTME0Us4owna8YgaSyMA9ELxFcBK2PQVPqx9x5Y7hvEUDaucnPILABzri
PW8KVvqAQGs1gV/2MtMoSSeJKiRTL8nUF/aQuYSm8P7zE6ZPX90zKSKakg9Jy9UNysakCzP5bypJ
/dUpu0Link37nIxnm/W89v/klDe8unbtn4zEIFelbciwObCoKwVHoK1uJYwNcbQju3hCvpmjNBXG
vsj5VPwdXecriaW0pG0RuQ+Tl3Anh0iLlZS1I92LqA5PtQDixUCULcEGsHqQ78N2v9AdMDb5z4v6
6wehuXMDgEey0I4jBKwtDCdoET0zgEQdqIHdB1BGGrkViMlivkub36bOP/PxJb5NLTmy4s9FGkKt
tOtB0zZgHzCfJQSLadDzwDEHcyEnT6xYPSkJdv3d0GBC2oZNdDVXA30OlESeHS7+Un55EWnyXPOT
sxRXCVSAmn4C22X8NfxxC7EhNl4xV1Qs306JmiKvl1b2o/kfMkcHn3BNkqd+MZwViae+ieXKR48e
dC4SotgBI0BcFTqfTvZb89yqiuDXnHXNaslJwIvrE0jBUwFlxI8HjseC3cjfFtnL/lVld4Z7t/ma
xOFmMFi02q/Eo4ALjmxExe0mjXjMOdjuJqGKkVeLDQlKcOC4z3jZdFmZ16a9lCEsRyrJkAK0KWi3
QyDK8Gc5SzGsENY1G4gE9lkTSzoynMbVguGsGBdyP3l7QR+mYD9A9kAirHr9u0EWCv+WosVznKOk
SS6Pis9Hq4NL1hgIxdxjN8GStPkXsWDzAapY8opTXce3olR5OD80JhOFSLdcJEEhEq4j7dzZ40Hg
4HIItjSOTwAOXHJoMhR1UWbBDi2sogGzE0XuA64Rs7PvMB8MHADgPp5506jQMjAeluR0Ska9C8nK
VW3mMytPN/G4ylJeZ0jxmazmp1SVH6XaIcCxuERyd+jHDz+hAFVA+aVCbTyhkAFz1Iguq2xkQj1Y
emRefM1PF72XHaUU+ac+rrp6UTtvxY5dE/d5jDyn13HJFgAy5N2id84RDAktJiGzvN6lfnFCetds
UNGQlTO+yIzjSJ9cRNQJaQbqperZvk3yax08C1WKvZJhTmEmmzq63aiiCBXeOwY4PMc4n5JEZJog
AWBwgd0U2CQHWmUj9VGgUIvtaHrbQVY2bU39dFYgXKs2tIOzvqtgjhQJx0m6tXLkkRSnNqLbpoOu
ai9dgK/bgsBr0v+HfYSEffBqZHAXkhedov5dEYM2Kp9Dp67tzl5JhXOvMdNJLxz7JO1w7tj85GFt
SI/WhreSsxed5iYDe2E8BnSXKY1fLMunmoC51lUIE2y9FgTjVwRUcXgCiE9NujJ7+rx60BO9bPZG
ET5IRqw09UtVUMumjEokMsIqx1gnYKqtfwGx/bVFLwwzRkUgRM24ZEUHMsxORgfZHGX44byPvGln
Zfk3Dova4iMAX9Z7fwsgevf6aiWieShwJ87IYDiRBMCu8urR/7YPrVcEvs3jOsjlogx197+AA6k5
BD6WKg276m/P1yGX42aC4rTl6q13V3TxQ+zNDVxPEfm89b6lFVhV4Vyz9igRsFeCKI/pTq3YpfaF
VKxKwmbK/tQxeuDPe7dcDCZKbJsiggx3DzTl2qwIgjPsvaNm/1XICXSBRSDrwB6jj6ljZZReockH
yGoorIzwf3Wp0BH8bUXXgOSFniBu/zBKL5FQUaI6FKk5nYVAE8GSuQh4tlsLoRBVMmSPEHZSQ042
Kdk8LCDQ3XXxp8GgO/80ZkmFtbaq3hHbr98GZKBNZB2Sd2h780h/Sr4EjObPD8YQ4S/lJZE04uRw
VkmvkRZ3MzgUNr5oSqgyZvGgAL7Dj0U/BZpM0JKByZlT+z9FCMHek4wCNkavuwoD+hSxxgY4Rvq9
YnxaqOsH9YGmg6hdfmQHZ0XcrwXLUoXGo4egngZN/HHg1sq21lv4wBFEXZw2BJu16ACkneF9m755
kQfJlQGQ47cq5NX8s0laoUlS3Er60uCvY5uitwDWt8UAlr09+aXrzKgk6hW2scQtmaCqiFIAJhgb
nRc4q4NVIHsfkmy5lazTo0cvL5s0vyoZ0RB2+lpP651W12JBD09RQ+N4mxwdXgoiTEm7/AxROvSo
SeLg3dbMVcWxip2lTvzlRLydzi0wIrlp1T8pXpfmNez5rPB1iNgzWeEKmcjDb5EOlyRHBX1HLZWy
Lpvht2S/9HttDVnbgOgwiA4a5BdIAdTu/zg6r93WkSyKfhEB5vBq5SxZDrJfCNvXZiyGYubX96oG
BpiZnsFttURWnbD32pQCCyN4j7N5VdBGJ6gc+iFcF++VhpqruCLywhyJIEe4YBIc+RLlXK2OleUL
mKczQ2tYeexhG6NdTXnz3YrgMjLrzoT9jDirXiUugc0OH3lQiCvpg2RrT11SnIVtXUoWEo1uLCs+
e4qZLEt7IjeuRhceTaUAdkEu+T39iA5VffTATXy7gLvbFmhKqm0T7G09MhoXw0ltmesh+fRlgxNi
JTwNNj9fjEZKDUshTK+rKkGcVfQmOYZIxnX5DHSZ8Rffa9ycm+pFfSt5RzCExm4o0t09HA4QY5if
XMH96OxKVhAEge08Xb9iWPkarY5u3t66QbAviCL3y3Kd9CT1xeG3ZtUr5BYD+pPAcGBGMFYL65sq
UQLSpNw63GSok9Sq4/8fUQznsSeMMqoOeuRsNkY2faQhKuHi6rXGVpvFyiqsl4Y2UwtZCYAraBF1
uKQGICS9Ce8V6js7t785RNZesolnEuW718SoP/T24QU6eS/OeYijkxliqSzKvdBpr/WI4XC8arFL
GO2Iumx41Rq2LNm5YC9rUhOx/6UfFNS5rwVc1CJy4dKrxnzfZDvvUWlcsBBZ9Py5wPUciAekQchf
s8Q6bc3UV4/SwmvLnzRzYdcgGEVrbeQAHBCyw6gxovKgQXw6EhmiRdUUsBZpnG0T7R1kDh5XSPbW
0d/Sm5AXRp5ACnAo72OKfGNp9ZN6jBGKSEV9iCBiXSuWzQPdMsR27LjFetYG5NyI2BywODCsQ2vh
6tS902uFV6g2CAvq2FQzw3b4drgCsyhciOw1tPBkqt4anbBuA7dkZySn8LkVcDkpyEyGg3WRwuiE
nNQMLMlgYY3Z10Qt5Qb+CkteDEVcc316G8IqUWJEPHbaQPtGP5xh9UK6iYI0BlFSQdKJUe5oPKyW
cYoaTNPhr4wACRWYFE+eDQYQs4Hj4XQeczAjUf/XS7UVei1UsFUx076nK7X4UcMUws0YHf+oALQM
okFIwU24gnAOeXUzTIuS0YOtBdHn1kKDSn3yIEYmBLm22NFnrPt8PrWwIWimdiPEt5JfZs4NMCrj
llE93+XaocOxnYsdok2k0HUIGPC5S459r+2drPywgvKKzHOhFJd21L5E2dVRtEZQHUmyacCxlTEC
eudsjW9m08BCvA/BqyeZ0d+M52YZGC9K/V/52Bpwq7GoW7bI6HUSjQrssy23kOcfGq9DCIBOC1N3
oSA0wljnPbb7FqG6H54owkwhv/XCoISwiXhE0m2VeEmEuYIr9lVi+PYq6yWX9EUUqXnQL7JBo6GD
ZB5Q5YJ2tG8NKXgTaWsoiBq5LSWr2rnbzvLcwhe0C9Ixt0aeocmXB/R2ZGV8mLSdafjWyEuiEoMd
Y4mJPgSiUeTmQWWMOehQNffQZy3dnNgJnGkW6LVUx8NLiiC243Y0+MskOyX82vE1ciFCi/wvYlrR
Jjifhi93eldwN6/e1Rwsc+MvvYDbNdK2MT+o8b9ZJD2JKoBegWY/iPcl4mI37VbpGJ+K4gzWfu9l
6ujmiJd9oj7OtSBYgcDasz4V+27gvWXMw3tEDJG3ah0PKB8mvoDgttSCSkmTn7OcnAYgxzY9kOm/
OH0Gj6ZjhjJeokqyNgKIi8zODm/5bG7ZCVjh1qQs9QAjDHr3URbpOrobnrluMH942VumYOUu+3Yr
v6Q6kTvmlnUnZTCrF4/dt5TWv4BJDdBLP32pm2hrsxSe7flmBxH0oHLTg4QpxIftGodwQPkMpw4o
IzUB8yFtabFDieOOCQn6I/FX9OUlFeK7ydE487hmefNcCG9rKsIdeZK9ucMLuQYtxYLbLW9VBjzU
a09E8y3xw1gJyZsT28GH3SArsAA6dYb9WrUWiIwHgjnYOzjk9GWXiMW7npjrIEHb1Wj+o2P1XM3+
i1cjX7nGcIXc9FeBfw2XjLKmKH+9DrF/0MmLUZGVgiwj0Z1nRSojY4YemkmVtpbxRzuMiIljAjxe
J/O9prvh43jpi6eh92wfnftdIcJiRA0SI0YP7kD2/gfdCNfw0/ShZjCphlijfkTq4k0xPURwd3ib
4fMJw2WtarECLml82M1F/xLzDQlskTWH4BOCJNKQ+pAQTKDjBzJd5Ppk3cn+t7Loev3kJU7v/vwI
mf4b4OKHcQdE7oklKxKjhuwwAwH0jCyFP7soGEiiW4vQsRfGLYgIO8iPdMJk0y47K3yz6aT+3+Qk
LI0IiItximlETmImTTV++xrJQSl36IEB/0BUcd4bA6k2BRjEf/I+3vNka8O6tTkVA+T/MIQ599Wv
d+RkaeSbriijIJsHimQ9RkQhmzeZ43hhZ1fee3ZtoWrp9yFN+MyusBq3wMi06lNGfyE00LbNXnL+
SR2daYEutoEL2SJzjpH2GnmfA8kQOJuWBmwmtgNs/q276yKZ+1F/Mp9Jku+VxA992vrjG0gWsBRn
S///jXBwY2CSkGNzHDr3ZsOOQR1OpByu89gnuRJGR4p2KTMwfD74xZ56qOikO7wmrXyPmDs+CZ2J
IgKmNGSekRTHrL6VqLk8n3uO6kb+ompxfL4AUixnnvbJKF9Ia7g544gqQq9IaeyY2RPq6SUPhzBf
ppcWQSSOz5OAKXPwvhPBtkZOrGkz6gnwoVPyPbNha4WOVhaiPMnWAU2uQ++LW6jM10zvHZc6ePzN
kewJ/xianz60LXYrIj32NalNIBWtDzPf06v65EkX/mKAmHHXOYKq/DmgMYzEWtWMdr1tQMFiQk3k
sKtxrJUdcFp8ypPY18Ebh4rVv+rjwxgIinLh0DWrwGT7a/xGXIcNAB7WjBYS1dKfWX8hC6W9i1uG
i+U6HeXGQ1frM9sSjFtDv9oYo7UzwgQUNN5aikLHf9eJe5AmaR3R8icyHIYSVH0B6w5m8CLKiI2U
t4lwIKez/w18ZvNnsq0DHGDmWU/xV0/sXsrTOL417aMpPs3C3yT1V4RQam5yBAnuvyJiWOdmww3q
58LK+4uIy9PcxoCtLl0WvcgEmbxmRn9zmx4qFUhpJtGL2eN6CIDAmbH9RTrPKZv9DYx9DraJF+eq
kZKkDRTToJ0RM2Bva0kojF1qwxSQG4I8Rgi9QZIvzA57kWi/ah6eJ+vG9sn7PkyT/79drEKgZ2oB
doV+1Tgs4OfcJaItTl5Kb3x3JSLg92n6KOM99jdF/HI/rZBpX+mUx4rBFRrKs8HDZOIoG3TzKaL0
J/ZykRu3rNvTI0r0y5SkJGYCVBff1EWoaO4kH2zJGohpUX27OId8X5V3YxVxkAYnbGQ+xirbhO1H
285LoxVsJgDZMTTSyZNyvI9KuyrNe9bAdWeUPt1rlDFFwAZ/5DeXxdatFAn/Q9SfUCAryXBWENyr
2TvLm3F6fDHHaedNlpQcat9wVJn2Mr4x20vZyQPzcTYpchXZhNnN0743nxM9x7yMXarxHpFgaWYq
VFDBFHq+Z8TJuSTEl4HOHpdlz+SvzdB5TrPyoZB+ffDJLLRIMF7lxoG6/jky3gSKLZ2IFgOfWeY1
F76yAktxpEFp6ZDGCZf/QrUd+xjajE0wX6Bc6j52EZMnY8RCmSlxBgjUSFTLF4/7jr3J9F7inwkB
8+adSiNZzuZr2OtLzxUvagCg8kLHmfHdItwhcJgZlMz8ZWHdW7ZtJopEn61LitrVocDJpQSK4Szq
+mGm+Chuat8L3uCp9djdBGv12QV/v3EAnIekfcCLiTiBy49aAJ8l1ns+6Nah5QUWq/DlS9OwWVPC
qTXoUzN3g6mRuBvlvv6CE77w8++6QD9dnNiIEmeUKvLTLjEkm21nT+W+ZkMV8iIZRYrPjOFeSCSg
6TMoVlUCU6SoZwf95fOo9Mw4oqMzRFhv5Trxg7MxE3KvY1TSlhHjSn/OVwPbjfY34FRU0HlgKSZv
a6DXyMkAsCDGjqjqGm3DRP3k0GBigtww0aYzIkxCe7V6dKJecg+REDVhdxtIwkgHWHoUDkwHsbp0
9zktVLKouk07h3/E5FdlO2bYCDBmdeztI2UecdPTwGRJouWpRAXmpL4Ynec/IYjcmxiBEBE5mIK7
h2YHABjbnAtvkktNKUKGQfxWgvy7trdWfQ3CC8aflbbLKm5vtkWbkTbxFaoM9UBNR8Ugg9Ob/WMP
0Y3JJ6MdAKVYgz0/3+CVKT3wPy0jUJy1sXeLS7xgzbAnUShCLyGxvtj91p25tAQ6ocT8c2y++rab
Xki+ZbShgdSyEBajO3yKeqQGRrOOpwKiWO/QDDHv9xkCLprHQD3UXNVEnwX2iEbNvREsReKXvRjp
GjHKTuhAaQSjcX8J42sF7AHtKrwcezMdpXnpna1dvQ4d67JggwkgilhAqpbK3k0aD0JCXUYQFYWH
3jBS8slQtLYOdzhQWiuVd5FUXGZkDxM+iV2Zmrd7nuxxmbA8yXTt2oWs+ZLkmlSnAS+0NdTHWIzH
pAT5URWgttiXVhzM7o0Hml/TOSXMgyO754YnuRezXzDzFbcmLQkXnjCeW3O89rGCD6UZ9Dg6JSRi
BVWCAVYdXhDMAeyunbga6fzhjdpDRFtjGBgRm8PCbGti0oNT7Abvjv02pZuMqZtIwuUQj3TXdvxP
cM36H2OGLASq8VLaJEky+bfh4pb2/OgnKAmUNPLRMUJ4E6QUVz5PHyvuMbka+JXqEXVx/qO+/4j1
jGe8NlGC6sHadLgysTUUnDRV3Jw6x/0Z2TGYuF6ndK3L/GdICZTwM5zd60gHi2OVzx7RDD2EbjES
gsD6LB8Jr15FDt/fa1fVNwfnLxdUniTngFiJyflpEFTn/fOoR4/eIgaBBTLUJX+fcZtUQOHN5Tbd
VzDNPREurVz+CTgr6Qwm8CWgFtR4E+3fEQ0Sc1DUfCkqIPRuzFsUszMutrpNLYbzuanLC2LwTcSi
hmXrUpTWXTffmwk6jEHAaflnVlvUdx3iHQXV7Fkb+FitzV1HmWEld9Xujpm9RcLvNX/Eyz8BfUnM
fYJW3+iPAHtDyd8N2qH/7UvM7d+RoDhloBz05GmA1R+j/Dbq1tmtzHvozowTkpeiwobYwtpsxT+X
oHPofRhvYnKsITj0xNkIdhTexlDGoBz3ykhKTIi8lunaTXTpNgv6XZozH0SB0Q7uGS/acpzZgXVA
B+lkkwjIJ4YrqurpVGpvrHjjYsfmziw3Q8Rn0X7reCdYMvripQhNsP7lqQ1unpQYe6A+U1dpgBwn
9h9WsSo89x5WUP3CefqQKfISz9rHjjIIk5eB1Pt1kEwCaslyWy59J9o4pkfQ54QK0vtn9MBag3ut
Xxxw27BGlXCtIGDCW7ryn8bQTFGl2Lh4vb1SghWHTzDq5zg+8PciGddedwxHGP0E/ONOunfQUu2n
R1XTe1wf+ruoX62SwBjckCa9AXN409gRJVtSPDcgJv0sRPOE3hktWdN2l55FkTdJjKkfU38xRwif
YCRmBI0HYFtkkstNjB64+ZcTlUBTThgEClqkfHc9o4YhVMMBIwCl+9rGeJ7yc8eSTbk7Tb0HCsgv
OH561DOxklT4FTJ8kgRIU3gSnrfOcQXkgfYVR8UmrZ3XKEQv3/FAoUeMGUu1Xr90ET50dfbRiHgX
sNG1RzKHoKQXtKCIX9rYWnjtNjDSdRpIejzodc2DjFCc8JK1Bxl69Mgx3nNUImQcG7qxnsZ8g3HF
8XhLeSeTj0EDsOvVx7kUV+FU8KsL/Spj82Gn/zIzIv6B314HaFxp0ASrz7z788TB1TDU4kDObTA8
YbAJJO9NfbRRdUcJ8sp5QHqYA3hDWdhSiFF1x+PPgNtU1sFBujnbPGiyzcLnp7S7exCjHxoa6hVM
K8ZnoMEVJSeISNdFxXc86xt9JF9sMpcIQRAgtLucDquf6c4xliEqvND8zgZBuQ2twwPbTjFAMUpY
Efpo9NSK3FNLTu0tTPPdTPvGI84YGvpsuktI9DNBlnS4hmp8p8xF/kV1t+pYBli1QuDhQcWN7obf
NsNDYCn4U7LFAkHRUy+dgwWjr8AFHL7HXfHAbRfSvuNH6xBbszgeVqG2c7DokwmLwPUidPtgaKc6
+2l05GP1MefaSH1jyc8W1Dg5mRE3A8x6phLayDGcHnXd2Nou8kqGob31nWPeTgZWfsRxBeAEz53P
A0NGSgKrtMePm/bxElEiw18PXQu5B9zDzlg/hzX1pGXZ52oSCMnhvG/dguRcy2a3ieQPNgpJNLor
T9CgVmmYUHuN57Hj/xz+jiz9bXU6M54nQ0Ybn1MgvMAR03M81V95QCZiZF9TjJHUC0elYdBnrrgO
SzsiGgDXVBKlIVeOHj+3TGAiK/grPbHsnfWkr8PmUbggdRiQGoyeBSozY3QQL+Eyc5oVnxgQgHd0
FZavOtnhqcAWy6zFZVjAGIHeID4YSLxYzff8RKX7ZhHyEvgUwd5xjvNbWvwduzsLpf7NUw6+fq8s
ukmq7cgvO41+8s9tGH90mbbtQNLWG79Hc9t22wgpzURoQ8Znnafy1NfJsnQAb7HFCOgh8+Kfg5dh
zNtjxTU9Fs4Xfi+JJYnbBQGAevKBeDA3NtHZ6SjNze0EeYvBMq8UWMLiXeUrlBILxgCtLsZeQyfQ
P3qEr/zbjOAnwImbUBJloMNhIWAR4di7p5q9nJmTuz/VvNAkdGm5olavMGBBmzLvZbgXKtsZ34LE
/IHtWiw1Ab9o/iLLwZGYF+1tb3PHgz7y4dvxFrXO5X/oLAYc/6IeWzStQ/6wAEp5NIO2Urb7y3Lk
WKVzci4tggSAtyAq4vhDBH9th8aVrGv5UyTEcb+wNECCeJYk8bmQeEgkmtp4HcAWZRIAOusnoSTu
CCHwTaz9kgACX3GxwhTvIc+fmFSC7JOG22DKSD6rvjL/5spjFTa7pKGHS6ZNlNafjqs9M/lEBuPt
u6jcVFG87nWkxQhAEA0Tl7YowwyTEElDDvVf0xFp/M4UQLlt9DBeGP0f2GxVGyARtr3vTYHHtS8w
BIIf+JZuQd4F7dIaYzLBTPDfiGKU0woswP9G3tmisfbI40wwPZjjADGVmMLst3w1gls/IDVeoAum
TkCBUpf3yl0hmTQaYqFHYunMt47cXfuPDPvBvCj7rsNwb64mFN0cJuUha1lokQUssqXAs9x7klT2
T226NzahvOyayOJsD1qEPxQkxLas/vI0XyYyYq5pb4JwXHWpQTg0CG0m2xnq38rbFt625R+WkOHn
yBrY7+2Y8HnRv9S/aEnzqhti4yTNonePVUdCr3hvk0PAosC1TinnZVuW72Q2DyGJGZy0pnY3aCqV
niDU081szv+PdvH9xtHBVHgN1NAdL1+00S1SUb+w7DfEmTU/jvcTtrh0ja0uY9SLUI2JSvSniKwb
gg3CYAe3GIGJ98NAlPBVsGNYSEpKMglBXTeqL8HTVfGwg1UwzhYfhqulLS75saiVslV9qpnw3vlm
kbtQACHPeJ9snOJ1QtrzWXF2Zbef/Z9k7g+mWn+zLmvAa1g68GE0zT4rHU3DXgfLxUfzZI3Zvhhn
TLzDrhh5P23xZwTNp8s+TC0HZmW6hO4Fzh1NZGzhwAfpDiIH6bWNyrk0d5P7nMq3pIEXTsYMjjT1
TIqsWSLyW6NkWoI0phqkpCzbdTg+fP80xczMGJvHgbW1fNZpLvZYGCH2gJGsYLqLjz/3bh2CdV9g
abXjdI/Yet1wvlpoxbQZZlqb3f0J3sOYsrExWbahaCqPqpHLeR2jgxTyk15l24bmi+9DjPJL4KMp
FJCvsO8+Q9vZRbW91yL7DUcoXJS/Jtj0aBN1NZT9VhylFEREpYPxcMO75R4AjsV6f5iw+M51++Fz
D1YyP3QkCIah9epgR8v+ocxjgh2s6lKn+IzTHxlENwCILAd0MrjHHmddsu2D5Ifp7RsK/r+6M45l
q28HVKNFAFMhLMS6lOOa7M7eZ2zqIB7oo99+xH+URNgRum6dJT+uhW1gKAWqs2VB+FmGxrJuoHoW
q4aBh9putfFpAids83YIrA2BnWxAJFFvo/tKwRe5AYk3XxBBNMQZZfpsdIJiE1gQRBAe7XxZIlBO
seVYyLksBY4MAaVVaL44Vasjp/9Nz4l40I+2+T3ODz2qVo7PDgeNtoa2NyvBspDIIsx+NUH2c0Ee
TP4OxL6nTusEJpKH5Awnb0DG2MDH9ICQxMVvirMiOXt1vZcTCLvyHW6zP9CwO+vCgh5VedZZCntj
SMCVHUIpJmsjuk6wUIva+tf0fG0MidLh1ei1TQ0Lr5ujBc0UZqlFKD57/CdxyLleLYI9z2fKVjqP
u5sOL1VPIdezNJ1YgmevvrTgO7D9GId1XmmMzQESE4U1Ttoib3YIg8CGYK1WYaotS3xqcz17UbDM
Lv9yNUikzMh0cRzRiaB1ANOTBtYq1/HC1xkLAUE+mBpIxIccW5ue9zQ62IGRLTAznnPUOsmfg+zP
hf/nkIUxmt2Traz5NT4G/Ekm4qbqTZTu3iFQp0YX5VKeMhFduB1LfeIacmU0YcLIGJzA+744z5BQ
QOH20DdyEpId1Nc2m39QngsBpyjXP/vp1Sj8ZUUu5z7zWRIhoxNEUCRfY9l+5Pxtoz5FR5tdyhBD
Td496+54yi2SOrq9p5VvUdntnbpal6SOoj7c5eQpzKB/zBgrZ00ND4swh8mH89kC8qij07V+27pj
CCp2MS1k62XwCmd+KwXttnalOjl5lFlcqF+BGJ2C+rIW72X/bdPw7WPuSzrEjEyUal9zrWOdng9z
vwnNTe+uArlJYCEZBFxCXDERm3z0/TlltavRQ3jWq7p0I1gTDi83TFU8bRRO3zIT6yo++sirAfpV
h1B7l+5PCPm3OASIf1Hdw06j19zYe595oQmazEWHPDFwENVfIq4Bk4CC1RCQIXIcG2+JSQFNDlbh
4g2N9MIE3TaxKwLH1pjrkUUsXoI8u7X96+icnOY9rLW30XTXJYNMzWcom68HBh2Cs0nTw+FJZ6Wr
GAnJF/tvLTzpzM5i0R0svz5o+MzpTBIyfYL2PWV+omneUWvDnRyw34c971wPQeQpoLTK2FyOMAPV
nj2pG8TLtIsouGdprURX3UN8bnClvGHFvsIex82IboBsV2ZX+AVgQgkm58wR22nhhGe3xemIbWWI
HWIVM/bv3WLwCnTQVH/GsZUYzpWAOQDr1kfvTuHuyJZdFQ6q465p6GrR9xNK4NI+EPOFtMN+0j4d
AJZIqu6pezdoY7kvks/GAk2KOq439gR3ZgLwwKE3Z2wbRrH2vYT96GtLfLvu3gfdwxhFKAs/dsgT
ZRco6JgnuTg0bLRGJTZkcDiC8RNa6S6BKGMSNvJVd+2nO90tblS9uiXECZrhcHCGfJuUALgJ+GWG
ZzNt32fBH5nnrDaNbUFmhVPiD7fDfRrOT6XHoEAG9jaHTDemtDa1fw0o0bBoUJEYhbvlmSh9/E8B
Tqdag1mFug7coIfkw2L8QxLPmCJGAKuGFskjCrPA0sM11KD047Xb1nFP/7bjwSk8kLhkMKgocsZo
CHQSBt64ZAXb8l7MryEvSxG7+8A5aQPggZtXndvokccG/Yq17mPzybhZVJzMg/e2I5nolSvLqK4x
jwWU67XdeD0dmrtUz46Y0K8Rh26SkoTGrwchLkkgg6uedX9WqwgRGs2XAXOFxFry8Woj3tuIv3pk
ZCgfBshGpSefaad0fz/Wxi4guDThcnDRo9vEPWg0X+tKrVQM+2AHzv/Ke99C8TAfc1aSjrNRyw5A
fF16RqZkiV+D5bk0IBZtzQG+broes4fFSMhj3x4ReTL1u3685Aolhda6/mlqaiBmKvmzkkiY8XNP
5cAwtwz6VdLUJ9GwvSRPosm/UZDSbqpNo9KGZNd2ILTcZvenvDzqGIBoKiF7OfZHy1k1y2JHos9K
Rx8+fJnkz7sQu2LyffStY/4KD89KzC3EC5GGO97mCBk0sYGwlE/ZqNK3cXYV1Ib+a0S9JOliHdzp
pkTMsebsZgRDigFjG5u7xRq8tUB1r8M8KOfhz3ApqiELUeOWOhZiVuAlr3TGMM7ot7OC+RAEWVYL
Uy2M6vY5SHWe45Xw9Y3M6nOqWUgR5LJq9FMGg6iVx6iPCNfJMa+PO/AvT3r0nOnmVuuQRZg9DS0S
GIfJhDcZf7rfXxKPd0iLX8FOh+5rOVw0mnA0KFh6PKCmOqkZ/rOO2NHySaP5Gbl3gsbf+zVeMOus
w6OILRW3DQOf3UEh8uuotevAiG49LYARD+pgctjHVJfKro6emx9MTrAk1I6N567dRp4Fi0Vr+nQ4
XQ20Z1EHkLnEkGi2VrcwvIEHaaLtmTnMmw43XH0PpMTy6M47DzH/ABtlNNqtj2iHgFb/NiTpl8i0
6SlmpVhaPrq/GMaRTd9uZumb5/rI47H3Z9WKFoLxp6d9ES37pnXdZpLs3DkkLADA5tFgPki0vaFX
Jyntl5hr0ojOIvFY06LLkMmLCe4haNyVRRq3i8cmH0E7/8YF0lbc7Xr4m1vtHhHesWcmoqFwVebu
hGLZrrPrEE/f6gUpBlpA6EtF8EVwh2DhOu1YFZ9S7qIaia4fEG9YaIedXn4P1q1up+Uw0OWOm0S0
m9F9k+itsx6edUkWJ8KWRu5cPTh6zM1iWlFLKQZzcWvIATRYf9CpBuXDz94EonjLviRQaHX0AfiY
19K2MKBJpLu8b50YnyecgxtSddDfJzw+lnVPSm9R9SGOdnyc3m/jMtSauBqQ2nbldXD8TZtOK9K7
Evb4rX0cGKz0OF6HUm7cEuYA0LpqAH5BNnaBpE95QxtKIddhStbfa7p+EUBbuU4df8xUM9//DmAH
NOnVKh7S/OZGus2+9Tp2fy2X1Gi86vNjTCscAfqKjZgTmxs3s3bjcB0RNwQm40TiMNm67rCLMZZe
Sb0DEAc6zTKZEGI+EgwAa4IQubR0VWoUNGIsnht+pOoZQMKiCpRbC/cjPPu45QOyveetjurgVAE7
SpK/EEUYHNGFxx6K3K6Gm51NaGwj6F5Vdr4oMG4L2MbNTDc74kRECIITSiOgStg+VlU6qqM3/9bs
iyetXke4Kh0T3euvJl7wzz35yduvm0ZLZP4rNME8yQ6HAVtzXv5rzaZRBu918qMB9IjvqlR1cYgA
hPc0ay1gEE/+EVx2VTLeBFSbU/wr8yq+WJLS+pSBX/MSAdlwQA6hMk/9mVe/uxsdCxVTcN3XjEUx
1NTzhjy6bdwATeq5Poojc8DpHYMYDl/81CYkujhYltkIlOlFSX9S7+a6+rZsynNvk3LOZrcJbGSV
jEJqSiRJhRP86c67o43Ltrhpbr7VPexA5lZHYz5h3R4jb+lxF4wWlILhI3aTc12wCTC9clMT9SRx
yqnfOI0n2ExnxqdsmoOELPFpXKEeXPToEON7R9YjM1UbblzLitZESo3WcagQRGDTQEGWxjG6pXkd
+P3Gq9znrvE3TYIYMf6wGRalfBc2RHLBa4+wVM2X5lYukSQStPLmsi0T/wffHNVKSKKgClmA5/2b
zp1gA9/TI4RQCF/ykI/NGFUN/Trc+RlbJBMFSpbvqrcaGbmJ63lMaby0777CI4Xg3MenYHeHOper
xCFVmfWzzJ9r8jFpGS6+y//cKaN2sLIojSpcCAm7ilqgspbzU/jtER8xAc/sHqzMJndVtdWLHNzt
HMu1n5Cwjb5qMiKyOCDXwp4UKHwI1qU8LNc6SqOwpen1jqF/FwZM1XtJW49jccKhyckKuM2gvB2p
PDL9d8iOIc811lrmuypM1Hkl8+eVcLOp/0uiV616Ky2CuyG9cR2a/D5FWa4QTK0FCJzImHcUF+rF
XDGhYifpHv3h0HIYnKiF/Mj8J5Lj0DNAYXhkxPLisa8sYsYCJBygI35qFjqAvLbizB7mrUtEdeGh
acLQT3rTss0eSQRxIH5RPsYhfbagyeYvSBvQa6VfEpVX7SNIx0k7sSLrCfB1EM/DvGloV5EU4Bxg
SEo3XlDu+1AyEtNXgV5m+ZrqP011G7F4o6JaWIO7yyRzTf6zWRvvSswbUs/04QBqLV3BAPSxm/nT
uxNv8+KrbN6D0V9nCgjOgRlfwvRhMTzIk7/aitkhsNZAVqAxhZ4b+GTNLTfyF7bi3HX9oa+rXyOa
dkPecFjp8qi3I7sY5xBaRBJ4LD090mFs/TcaVEYgBv6Je+HMv0hQmBAgh+XHhGBrsGg7I1aeefXm
zO06bql9021Rn4fCp69+FIGOhumHsQQi5k5BRisP/Jnh3hXzNpnY+Z1No2UP2F/LSu4rqz95nrt1
Pu2o3KvdVln5u0IAFYkUmvmiaVvG4RCIcVZik8f5YiA+sBn8pyBCpIZatDZXJeXSJLcpRZHDlACJ
0A/t19JSwPGeyVYuVYzQ/1+6FgH/TtMPUji3GOS3Y4gF03C5ImwGHWz5SYmhqBhNwpRxURx5QSFm
SEo+CHEF/BQENVXQb+rZu9YuQb6ohECRFzNzHlOenZF2Sqjewqlq+kXU2g2wNaduV7oWnWuT97lq
OhA7yNsaUj70aQQ40V48mvI5MMmFyp/xuqUw2Iyc8flLDPKyEXsYn1sIWJcutP4lon6kmthUId/T
uKtvHZJNXYe62oO8DZ9tfyLwISBPwWRTbZvYpf3cj4j+lbfQknsVggG7ilxZwqvnW4H0PeudxZy+
KNKJpREVxnQtyZ1PvSUbwcdr6eD7IWsnJ3XVH4KH+usF46M8+PPz/KALj5UgyTSI7gONBCoI8wGy
8G6nVP4eGG+dNimh6n7qrPUkfrThLdS2GuiVIOP7w45GUaEN50kpeo3wokv3L8noEoz8va/sjQiy
Q2dh8a/VmhM2W8IUpctXXpBtNWctPxEn1cGmA8lolbDWimOf3lCwGqxsKTvQmCAEQY/hCtgv9bRs
nHccQ2lZ7GZnXKsyJzNBUGvFT19H23b85GrW2eEUNWvZ3rzKHBx/Xe4lZiIPgqfPSWUcI5yL+rQL
QDVoENp7dMK1uc0JTDVXNMhPTfDGksNDV6nN/Fmtd2qwTsx+gFwdFwqObpEYZIkIeMgpQtR2M0gs
mPrJjk92ci/z/mTSFw7DqYrPth8+/8fRefW2bqxR9BcRIDmsr1ahui0XubwQto/M3slh+fVZEyBA
LhJcx0ciZ76y99o8f5pUER6bsr7nsI3jnkQiiz/6G06XkE2O371MFI5G+N6A95qS+CpmouaZ6ls5
4wHPfurzO1MsChnjdcnmC9ifwQbX4+LUIzuMyk2E9wpCrfued1kwQTcjA5F4IRxnuJsaPbiN+tUh
C7gln7QDdMeSFHyzgbvDrtqNEzsrVOv4ltJHzJkP2L7b99w2D33Jfnw5jTyRGDV3rg76EpBq3n1I
yr0KBp3kppoBZAo72Y2JCIo43IbsgG2ymHryn+LJQV+DzgPXucBI1QBYsC+Vg8gOHUo9keFQHWN0
DIJJlUDjQ2VbE7xF6bPkMbc/FcUMzSO5pfyEPOZYBovXBZ3S/S7MTRNE8xww7LyiEeu6ex7gQNkL
ogMKJ9N4UpsEaf9h6tVn9ymrWU9r5lEd9bG8cM9ltr8mx2+BD+747W5KOEdQ3LuMXlOGGHiNk/RF
oMXsnwwNNZeNnEU3ASM9xdmfwPXHA8WEhu/N+IKst+3wHRe4EFWX2PFeOT1Gw9HdN7G/JQN+51Jo
QDKEN2Whoq1qi0EPI5oC74UVP+ddsa8tLSj98Un1bfwgyOXw8oY9UkwyCb5KWl5FAhxOzCExyGw8
Say6uPso33D0rPGWkT4DI0ndbpDn2sx7QpOqBNIbaFqBD3U7xAU3+OE1HYmaYe8+Llv+8sR9xvKb
pAVVLW2DIIa43A3wh33SVCA6KZznk1n/VHXGIWUeNXIfHWy1ZfKKQItPdlhqRheEVjXdY49R2UZH
1H+kvnPK7QH4QLjXODLY23dcN0xwvcYkokPuEgLCIyIO/pjyxctv0b5lXPIRqnxhwEF8bcbfUhFv
ZsHgrFp187jx+10JNSLEK5x/9yI9crsoHTy3RiYO7DqtxsM/jOS8O7QYTRsv3MaSB6AgwGe78OgM
TnjKKiJCK1m+sDfKu/GzHRAlG/6Ru5IVqrKqw1Zla5uHiJlIUcvoXllxRv3XlJOfM/nHOGKun8iD
n8nHBV1E1r2BZERVwyARok5tJbDGkHJOGDC8a1/1x8Go9maHUW/sSYjzDnNvsK6bGKn/Ovp5Wi6t
/OBJvHRVdc7o01GVztPjkn1PhLK44fIqLPRsTnyV766hlNz2e1sTtOaha2cSGSFGeWgpgM2mJdQd
0RPbetbmSCco+gbW+F9ARxjBFKZ4ymHZSn4tD+Ph8A/27JwSDPQuvrOlwaeYrljgNP1T37xxM+f/
B0ZeFv1Die3TGWzl1YD70lU6GmkufAdP1S1JH1nLh4tyWWvfbP/x//3/yKZ3ZEu7RFt23midDSO+
4E5aL4gf9BnLUIAlimqaX4R6QWh76zJsYook8KwpIuT8nLcRIaY/VZ+8RTajn6Q8R1nyN1Q0ZGoC
GDmMWsgvIlxkoDd0Ko9Z8CXyqIoahy787GBBz/qvpD05PpdrdB/tYgcSYQeZpyc4iQabbauOpMZl
7BhzTjCmUb/uS110ALMJSp6JBE4vCS0Eop8SLaaPNkjVxcvA4G++zzNZGOm3qz/6DQJg55vJh3LC
I3rZWuN9ZFXpshmseAss3ggTfp5DsI5DOnhleqcSN6fhxGeWOI2H7OSuwZrvTHaYCaMn1Y6BPGhA
lFtEYSNTyGLUxAYAH5+Z73Ia0E97zDs15DBJDTLTvYTFK4ueBC9701Cake5O49HyEU0TG0+VK15i
+mNpjtuWbIiaU+wjROJZRwakGLAO3HN1vK0J6UUfZYTTMSnZ8Ywf9IQ9srdcnIWWBDCk+x5GS9Rs
LZsXxrRPpl2+ukLnBkUTbByMeF/TerQ5y1iyCi662rExl6z43caKqUBNGi7zVh9rS5KrjDXC0XrU
T3b/1BKZYczZ2kuHFVvcrVqWChnu3KjZ5wkToW4OlgGq2LBLZ2ZKJa0d4llUxiXnpw+QxMbbMW2y
/i3R/F3LB9gS29kCieVrdIt7Sp1bi720H8ESP+RFhPO9RgMFfRunLeFXDr9hMn8vkRJ7dZzHhiuC
pLVXbdl91BSNSz+cwjzHLEymLnsex/8Q0l1nyMcaq9gU8d+UUvmYUHAdMOnRK/AeOGHrkDIk7F+V
R0OXr07xWNH5V12z9kC3ZxG0A2vnpQzPc7kbGBqZUJ0dhrJUlnBJXJj3b6CDkpo4UvzdMDL9FU54
6ikwd/SNPMkCNgWRAg/2yJzLYzPcsn2wDxG4nYRGol7YoFfEHqDZRwpr8WUqpLgxIMQ0UlYdE6q9
P+BjdlkQcIZ4Jsm1o2/3NP0nt0HS4vH4S+R8uR2/IyJSFYmk45kHKNt9hGmgfXUmyapFPyDeZZz9
1bftLvxshvacI2VPyF3VjYlZ87A1pbUNK+N9mMXKX94knfHid8c+do5LNgQEOX5bOe87vjKF5edB
ZWSz0Ziss3ub8l271OfcYHkWxHSMUzuDZYiA6iHSSsAy4GVLgX7bCTmKyLoBAOkboetXq79iCqsf
BpZSqIRlh3DTbJBi3dzwMWUARNmp3ufuguYK5ybjhhfhdoHu1JdhVEAZohul2NHr49OBZeS4/w/R
Ojuoy5+qpSQTBKrPKmo41IF7+yfL5RjCLle+etMpXL4zm/WL9dSSxpGzzOzxMkiDU0qZEj25H+0E
rNW8J1MuFfYDeHtUtIwMwBMhIhnyuxl/Tl7+yA+b4re6pwLAjAVjmmXxC4tAdOCs97m6tAGNlJa+
az3ietltnTJ7SVONF+a7oUsyDJRxTw4cHwuJYEsqFchRdjithyrubZpI2vjnlrfCZEWMF9pjDq0M
LZQhg73zDA7Csl6zUtkOE6PYYS+t6YFlTtphoiLqUMdUMPDz2uokjA8b557SGVGVYD2NqVc6v1/b
4M9Hqspp5qGV5GlMvz1QNL3ojzqwRYsQ9xz467iw4lMB0gnnwdaLxjUhKLwFEkWFJjEs9ptq9DaV
z4fc0+eO4UltthLUJh4ooJGkFDyKHPG6hp2B9Kc33TfAPfRgZcVnSGDFaN3qHCiV3j1ykpeUrFgw
V3oZntLKDpKoP0TWHJiromiY9jv+3hWEAFTDKxTybehWe30pnicuzZqleYohQX0HDiPOth42OW9O
1T4XbOzyQtWmwEXylDCUEfPVNQ3GhQMmd46aObD/hV6V/VkU42lkcgqT/Ps/el7VF0d/2i/DY9Lh
PIo2A496JN4sgqHaMGb9m/9/b4z1PnKxFNkkLHE9Qp8woM0uM1skZlaOi5yfQdpMiPGy1E9IRTC1
vvI0dOOTkGAVysGkXzAuqcmLjFXXjuQzzBeKWQM7S0s83ZsNaaC2xZsX/4sR7hhgMCkYq/SfDF+h
H6G4nplSAOlzoD2C40dARtPJJE3tNdwpDfrhazTh0R0NSWs755t6rgLkpfj1nKupX6Cwz8P7DP1v
MiOOAK7QMPCKjwyEhOBjS4iTSvCS27AtoQPlNfx61I7K5GftSbvwSOGpOy6uO2rDmf2rbjO8Jz3P
lYTbEpYmxCbpMeX2+TWvm9c6fUqkyyjm5oJMbNjjlkz7J46Mefhz/J9Rg5CN7LhJ0nerfyF0Qt2n
nECQtTa1IgDaxb1amn0qWJdTpaTM/VrtgzYFWRN+7iZlQaGjz5Jbh0Y2wh8GOfSiNS8ZD8hUAhbX
EfVyrpRW+VhUJH7apxkncxIH8IsqM7mA3DxEv8aAjoiFWMO+BThaY3LDcK03JMrPWn9M6/hpaNnZ
ko6yT2cWWK6+9aYPlkQyFPC3xIMet9zGkHGbAnfHqRXOoQMv4zx7w2/bov0jm7ykbq8QtuiQloif
yrOtsPYSg6Fs62DhiKyTfu9AqPAt85F1RKWSnOqJk5jpO/RqJRyK/3WexxmI7KjiZSTySmMGQ3PD
7tedAeHjznIKeHHeU0Fbk/J11u1nbpfHjibX6eQxWYjFw27BuxUkJbhycHohKrilWPmDHRA3xTy7
2mpxFNTeuRcLxFeab4TBbV9DK3lGi75hD0o31BTkHkeXnEvZnHPKc4QD9ipGyVUS7j330zUHz4b4
3IYQkMN1mZxnl4dtgQZZIyhjawDFYUKxREca8QfEvB0qiQGJ9wilByh+vaPYqkhKmWMN1a4Ib4J3
MGaY2prO1bWy1cRsqcqIS2TbrlYF5hdN/lrJOFpeH7SFMEkYKTJ4JtN1q3b+vvae9VgcAdB6POCd
Mhyw5Fcv9Bh171hjs5YnjPO3Dy+m9xPV+DhmxieYJynrgFBxQmNR62wAcnpNkzb/f86ZGADqnK62
O7A4pmFCpYZa1eaIbJeevu9k5AOxissuXk74HzcDXBBwznAbcE5oNnVEzVXZ42Sd9p0heSaURYkF
VqPvdcm4xUX5+GdAL2ZNLMNkB+95E8mPpHyu7WsT8skZVyv+UnzhEq1A96b2Mu7wQsnduNukRXfj
c1TFa71+Y1dGij0jMRIE7OFlZKzqu786lmTGeG73ozBmiJUgtlOWvtn6c48rzIegwwonr7uVpYKG
fO7I1Nx6wMw7hgdzBbalPBQt/iMXPbMfADpySepY4L6OqKdz7deq6+0g2excRlNsaqo10p1Y9rMC
rv8A4GxjwhaJRcKnCqoF82uM3pKf4O+a5KOyXtiJC7KVLFRvmulCJY0f3IMoF9ZrzFqXdOdi+eTl
9FgAY7thfnOOIdks5rMTfxUUNMJ3z2Zbbm33OVZjTdI0YX+RIlZHMIQ+pqzG64d/UH7DSIi6m+Dn
Ohill/A8yq/RYHrJA6ADktDioBqBW3gChQAauuEjnLQH1773qNZZqJzVmrBhchsiZ8Am/auMoVP9
sfBwauxEoRYxMcQhROlcD+l6wK07NFz2bG0K4+osQeLae3XK0DJQOI486hiByJJQsxE1FTfqU4FI
nh7RbuNnS3VsKE7z9jKyAfDjGOOIvy3jfDemiLAIxgzHf1n6iLsH8wP1SUxIiYQSx7Fg3sdZQ/tG
pzAiF6gRl0x6YPvmcSmLC2R/zLAvopxXGk/lqLNapllqXegN9S1heztlxXVCs5Axu/KQ607uvSW5
MJzYzhLMjdSzqp5S761GkGQZB2zmSXzOyj7ouK1Gal7uyP/rXXzGDyiF3eZYIptpSGqtp9PcM4kT
X4xpMu6zEB+BsCD3UcbW4/LGoNAQp5YndnLuYX0b26dh+nK4NnJU7Rr2PhOxoyBJL5/I+3pxIiTU
+evCSqftLznhjGalk2BF5EB7oeRPGFMPcKfa+icirKGufnpx8ceaXHiYxfKb188oWQowN5t2xR46
wdxoRNu/z8UH+NBOkMsezMyI8r55TMQCaZAKcJcBTeuM59B9qTi0VedLaRYWH32Jw8GLA9/4GnXv
tIxkT8VbZ8FYq3/kmbOKJcGpxAuGZygBkfWPHBnCMD56Zi8NE4nB6wKfjaCBYMuwocLOHVk7U9A4
W5tdEqBOaZyN7uKwGJljUn+o43wSn2bMOvlWDV9ao0fD6AC3YRpbtFvjyOHL4anYiAURJz4NI7NZ
hZAqwf5SVpXMxN0yetQ98yRUblgaX7gR3K3d7Gz5v15pCrH112RIOmbC6pZBnL3T+GCKEHSAxmsL
lG1CD6CEApqXcJI89vaJlZABl84+dVjU2EYM4PE5vPlrZtrsqzBh7nqWp7DAiqcJn2SLumlGF2VP
Pcup30npu0HR9u7Ro0ZYU+Fh1FCixNTgCSN3NiKTyNZGQhh3CDfsZngWDQ3LpO0pBVOXsQqDAvzY
sphPBc7S2jbfk57Jif2VmdQrxJo1SfTT5uEu0n7CHsAmyqTO4BSp4Pg3JyfygpqatLgjbBI06vNk
BEAkV5Ie0s6OsbuXHBFEpCyMf+DxcD/hmCEt0ge915bHRJtAkfNt5n8JO71RGCcJum3E55hBGc66
byAOILbxo4SfbfKDv3pVDPnaocDCu/0g6T5983EY8dExf2hGfOPvFeOIjmVTjmtPp6MPyZ6sGM8n
zZo/tI3Rui4wTuAc8gL+g0n+EclqpxOPiBIQty0HHsJgtNCbhOHviEEgtL9MgzEmHPM41B/T/NYh
a6T/XKfY0jNklkkRs6juHvT2lTWrlQNDAleSGx+Ung1KyrYxrhpYdiQsq7zPbnBBn42ZiGJA1fhQ
aAsHZD/Gc+rg8uRzMiT8nQXLM1d9wWsTdzyUHG0e3wESWSd/jR02heItJMTIyHoEKgsbMf80h93W
Ip2bmt7XdywY1pZVrWM4fG2/WTx+Ok9hSxPhL8A3UDdIb1iPuIHIUaDZUSJJe5UzJqrlvfsYPAkB
ijSPrNhA3lklggR0dDlBqWyWdARw1dCFxzFYw2jYItzn9DE2luiJYlzOCvchJQ5gEJL4lXtg6r7f
YQVSrNcXf6IxexVVyPcBUGYSm8H09+qrrWEUoMjfOty1cnqKOdzDaR9LD67N1UccBzeBeLGh+l4s
d9daj3AKU21ZFwtT75M5Git8M4xLiAJkg53nr+rCzhnPJOae0cqDzvgM8DpqOIZu5bejdF1ReEjs
BHs4TWoKCCnJHkkQRI1EkGNxNOg5e3fvIlT1WTTP8xuOuI7rs9eUyGDvEEXdgG+PtIbjUlF9YdtP
CO6Uzh9lQjcfdJJ0GiAvNtb58quF6d2ytR60jQv+ZUGz1PIkdODfpkQ+jzMnDDFZWsS5Dqirw9bW
O6BhS4JYaM5JcVFLScc5Ycth9dhadwMfI7Ydi3keY+yoOi44kNnmandewxF1C4ublbm0J4VJyckz
6CZ0gr00DyUKT10VwHOOT4UHx2/wxFZU2WClyBCZ5DqCISLn+kEDdJ5oDC3099bDiN2EQJDQ/yt1
rdITsqiTlyKq9sRxi2J5UPzMmeM4HxAAYR8WyWFYcC7aw9ErXkVjH/ECIoMfNk1CLzwzHEb/KAYk
H2A2Uys7yCl+L+VEdRyuK4qhuCHkbH6psFf5Caxl2n6YM3cMUg9jcTPQmEc6uy/yrpQLIy3wycLo
HTwqDeLDOY3HLxNY1+R3/5PZ2hKf3cS4sIHFAEWuRrqNqlWBwvy3jhhIA2NRrekMsOlgwXhVLNBk
E+juDb4STw/GOCDZHatHAdEXVyurlm8LqCoomNzhG2W5qpk5aOT+sGCVmFhsdbxndUyocXmT4IZ1
XLucXdupcQJADATRHhsjQ7o9kQhMboxONYUZEdVFSXieMGhchuc2A1IACoC1MZvyGNTzR41cMIVM
7EpqrpSS3OiWU2y/FFjDJOpSaHfgz976cfjz6uSpdt41dng21AmbMKElF1sOrNrCNAYxktckZctc
Zf6B/83r/cJ+iS77I43Kg6AaFf231M+Fj1sYRxC4TMY5UO/BPKZaDVrmnEUMW9+Uu+/DnW7z0AQD
h3kyf8TDvY0xaHs3a1DlenrukVQmMOxjjEZWraF4eUvx4xNOsvew5qfKIMV6uWEOmZz483NWEZAL
xnpmTANyLvHQItJwEYE+M7uO4lszNkerNYM4yW75IBjxIOHg2IPNDo93m/I+LCPfV+7SbvAJouKC
4roVFcIE/nmmVy9CZltj8J861328pB6vlVHcqhFqS7bVOBIQXGWEtLYtiR5VtLLKLcepb6BZxO7Y
NV9xkpMDdi3TndXtUUw4gG2da/yYQ4dStQ+KIhWU3Yl+ZeCPhcD+UOrJdhpqbuabwenVz8k+7r+I
D57b+VIVA3pElrsLYIaO7WOR7YG4OqUf9OatYrxf4utTGdTSUgQJOsLBWptPJQr7WfvKRbseDPNS
ptCiuYYVfBvcwr/RaA6N81UmT57O4Jaahe2Xa2ETBc+Lssg95kjBB/s7VP8FkFCgm1Yh6IvCz28u
SzZVkWn2zTX+1aAUKjsk/FoqjRztKNCUjncJeDCfzMkpY5KtjXVnYH5CvB5r/l+daztyNDbu6ziM
hzL2zgNcPWmwvJ//p+2AjVuB1l/pvRNAHjJ8a1942bux4PombqPmi0286hzpI1tiF/Q478TYrE0h
LhNeN7NOdgYilzo9aSXjnGgzm7SblLuGqLbkVk04LWJSODTkBUnNQNA2gnS6FhbFkXMuGD5Bv+TB
z9g8tzRysFMRfKXo4iYePm1IPh27PrtLss+tHjuR9+DqrHzKIJZXo4SWaO0jODC8Qi7xwSGzftOA
ySYew8ZY9YAOXMlkOrpFMfREp1lnLQoI/G4j+xANf622ONR5uDRhFDV8/ejR6ZanldR63rY3dBt+
F8Bn+/TT7HXIP+KCJruZyYkgC3Qj5sOIOYUZZ21iGhgursx3GgCtpL2mMFNMKwt6B9phwg6W2SOl
+LsZXcbevyxtG+jNZ5+1D2ZcfOrRxVHF8HI1KVBrV2wWhiXQsui8S0aCShsB6mW8N5V8tPBwOBBc
p+GoFdSGERuI4pNYh8y91G50MkHaAOgpmpOrv8z0g5aGAwF1FBEfg60FPlDxYRRIoqhQQPaVaVBU
H5mDN1mSUvjlLM2z7T6a6Xu5oK+iDjWo19Jmxy1Lo2qcPcqaOEkOhMwymMD8OcOwAJZQFqw+OKMN
hJGDdhoSGmWUmRKEDMDUWckNvHrtWPmW9LiHssb8zW3JHeChkEIYCcsGzyuApbr8jSbmsM8z5HY+
gHD600PzMEC58kfrGDXeppPGNsHRxXYjMIxbHiMh9/NnkPAzEZaiWc6dTuaDBCtJ+Nycetj4t7NX
XiJif82JDYf3Nrj5Z8qiTMfON8fda2f1R2L8HgDObUccsgkQK0WabPXHRL87AG8syADgrqlKgKWg
pKJAWeR1gG6bV+m3Dj6g89AO5disGPdTm6su3lusoGSlwFprPdrnIbQRLXbHxSXCb+h/F9F8erjV
y4UAnXarYWBeeCxF6O5BGyQ+FoKJo5HjNbllDBcLRvdNn6qVL2h/qm1QmlQvOr9ox7ARUQNvAGQy
nJYE47EqRa7LrjQdz56Jg5Riy+JzRMGw9eI68Or62SsufYFWwX7Mo39Ohgkudl6Po+wuk1CDQWJB
8YVh29w3FKEj/m2uOAhTW4Gop7SyPXt3aIB24Bhk2se3iFGFOeEfMj9nEhUAPnETE0nZjFAkg+Gf
NVFoIbtcVE4vSKABsAJNCSNtXbkrDDj5xFj9DGqfhfe9cnGQ5MyBBOtgBkAw7GgnGdC70uXB4oTM
9xmnszbXVNifero8FRxcofPdMlTZVmb52jH+RFFpLM6zU3zL7i9lDtmZd8KC8wHSd4q+tttW2nxJ
vFvM5sDunpUdREyYc9FQ9DK8pBGwKdNacUZ3T041Mp1HBM3pE9f02uOmxFlE4MIqK1gul4U8pMW3
A9Hag5wjUDVE5Wfe9OQrQL+RjM/PKaQQ5ma1cXQicQzb7ISBgZ4IgQ6bNLsBurLztG7vwCtP9p2/
9dsZtRAvLeO40YTwOKIrXWyDfELrsDQyyBcm7wZMe2g96GFXFcF6+e/ApRQjbO9TapF/5vRjpxcf
+wHt66NdRXBI6YOpbrLoqouaD5YzkGV5V++WYsvcHIKteZCEUtX2cy+DjgIfzTlDqeyBeTtusdG0
DjHQRsA+QYI+TA3ONIpjJLIudM9yncBilBMaNcFLul94E8VIRAhenRGx+oLq1DLhaoGvWXA/YOxd
KMsE7ZmzSPRgTWBU12b6NTHiCtwxbvLdcakaUIZIkHSxTEfhxlr2rGqo2nHXZeBO2/NANolX/SHX
M9Fgo2Erh52vD7tkHvYtQ+axDMBIm+DolfkwPML5CQ0RzCHspBGzRZwfcuZjSDQXzghQC2VO/8Ow
ioWX0gI35jVNcGJySqAUhE6C0tr5yZePKnuJUSa78uzJvxIEWiZgmdsIpIw7iI+UNzzRgYPoh5Qy
RcOboRvfWfRhYwkt5aGJ/ia44l63/OgWbA425F4/bhU2ysdmfpjm+sU2fxrgU60fpAJ5BaN4RGTR
s5qA++G5Fk8x/Qy+FJ/WK12yFf6cJwPARG/ci4JvlFlkml1YlZXJdymJk+BL75yP2PnhHFkx0rRR
BnZMA//FVgsGTvEQ/Ondn+WnXpwzZoiADFrVB3fPEYNv5mRrEzyA2tK0IXN+ubEiVI88+K5xQipK
6bmTZEQUjvXuYesq+A+6ChqdYw0qaU2I4EUCysltwA1A/cq6zqI6MZgz8SVEfEuxmibzUiY5dm3K
Qcd5ZZqFJmcwDzZLDWOVcrUL4XxaHQBLH0tBFTCiSw37MyQgi0eDzRD/uIK/2OlngZDftESgDyws
dRSbb166bMLhlf9bycmezeTgfsCxANiG3aIAzZA/CNeGWxol9LzJvUEfMWBZj7xxa4v75P6Rc0nl
wwvXt99sEgsk0hadrqj802QA5k9ZGRvjiwW34WE8ePp1np5PZkUlDkpubRmsdndpxh/MDm9Dumxj
75sM7Qerx04/Y9hqVMTFZnHsdY7Fy5mhYM3OaRqsx7lCdczemtD5ibBecH8IPJjIo4wJD6WubxrD
CHp9+GLN/6SzY5zKewItNQKrW8ZovaviRdbNxgjliXSx1nty6SgsyS9vSm6QeafjFEY1oGgKzcqz
ks3YOkFjqlX2gMLPD2qCc2zqNKPG4+uJQHNGsB83tiCbaXDIYbJ2SvUuxW8/MS+AsBOy9TWov3K+
2lJwRwEagfefzgh5HLnHH/kgNSyY0y9cN6D6+W9t1cxcWdMzfu2pghj0hBkBPI7OdF339wYwfWb7
jF3GfYT4WXGMR3fc2RX7hJcRiocb40hm3efDe3Wj+KLiPSLq8bQRgWDk1BWMZubHpp+wyo7uS0NZ
69vppqsWXobbCIdPivCtqyQJXcx1+Ls9fLXNn8cryluIMscZdlAgfMDxkX4pyNOz4Lh16I6zfEK0
yPgP/XHGosZiEdjp5C8afFE6UJeqCdoYUZA4SY4FSsnUXdBWwmXtgGPPHVqFfIN3dUUi5b5ghZcM
hEzaYX70UiaVDkKvEQfqc9L4h0pHw1skyHr08UEjAYKBgm5iQqiDHu1VP7EBgRbjYt5JDS+wynbT
M0dhUp3G0WaZzplD9BKnnEnIBveEiwvNGemfsJiDgp5aEYzQygqtXptD9qlF/gc3F91WrVouNgbH
zHapgrTyeh1K0wFtbQddiTQg5ZQwlaG2JQVeIQtydgF+b74p9lzkW5tYx5Nil2fGAOC8qYCtjd6f
Q+3GjnQLses4ZW6ANtJLNl384tIDyiXc2XH8F5Xm2aTxjO2gGQcSENA6RADxQhPxOhFGtkpRjLQ9
TP1QNE89EmkEMcwN53DV+2sfPn02pKvMT7EQ/lYdi9LU20au4gcBjmP6Iwir73xw6djzviOUTKxv
BHxafxQBQrpAGqivmf62uuICL8cuBPUHsY6eO/fksY2u2EwZCvr1X9yrdTDJsumrbeibJHTfBG64
RtTXik2c8EkJS4pNtZymOf1e/teKL2jPyNTAg9Fp0fdsL5+dR9SPGvaK75QIRHW6urE8TwY3mrf1
kO60/yPwwoDz4t3K3S/xOlb5TdO6RweKynous4OXuWfNqf60ePwhkvTcMWXu271LzqFZJuu+BzHe
OuuiFqdeM9EJRjvNzdgKZusesGENIDZzCnxAS+XuBg4AGxak5vbPJgUci3LHNiHNNxF5H9N9TDuw
yx4y538y/tDALUz5gOyrPpQOlxrHipXxd7CGwkgPeF378ln5tx022T0oKJ4axXEaw2iXZ5CTWEsX
7CTa7sRoQOvAvYarcgZNwak5HAqqIrW2FPJN0QJMhCKIux7sc8TrojQcEYxJQfwKKzABucij5FHn
VEOE9DyUh0WY76IFooddhLwarOO3jPd2ySrm8Ri89aQOMC8zGiLqVZnuWhRzZReMuXv2/fJgMxDw
28c+411j9GhCC7VRQfrazk1vVZisO5ZHSac2dWtbMOIY9hAOyGxLXhMLailqzMJCbh0h5mxXLdNh
t/+VMf88FMlTOgH5pBtmjy452aryy7D9jReh2mSz3/jJWUztsbB2TcOzrDbXLHuWkEeVENC5xl3T
rjOWifOiv8/9spPZzdX1IPXYxomHqQkvVvYomXfb0jnPY3O2xneV1JCz8Iun5SeM0veEsyolhNQC
qpIfUiskQRohqDVcOOhof3tzV3pHv5C4fckjsdwrmU1qA3fUSgZxVvZNE/4gG7KoF6qaWleDvvg4
1y6CtPbHEuUxrkZGbv0u6aejWbz1jndUWEEt5NRbzP0Y0Wn7yEiYJE5Ff/DwEUQNUME5gLhNLhsF
64CP5EHCk0t+c9Pg5E7L44AnR3RggcdPWqpzGcuNtMsXpkzbAW9muxQvU7nc02sKPC0c+I50LNGj
5zxaPVVIadvPRlRTP/vGhsjgr9TVPsL5Q9ccYGUdDm0vOyTwu32cImVCz1BtDdc+lvVvzuXloRg6
59k9RVpVjAw4pl3GrNTixuekwW/xyNZ6Du/JyaR3WjDSTcanofX/0mwmu483t6b2xH2TRe5RVP3J
lOa3XBJmbA2zkpbgC80FyuQXbMRcXlUy1AtmNGyrkWsZXvSauMMTTQsMT0PeMrO4OhWvCPNEGuDy
mNrzrr8UqQx8PLMVGVwGUcshiNKBsaQbOauuPesj+8sMIIxKDJ33hiA1yqbVofhg6yg0JH/prijj
XT+dy5ZyP2PsNwaizNaDzWQ5yUmylmvRZeupNLbSYxtA+8DOe9XEzsWSzg+khVeYLVYKLFv3pbjA
sdmM5GrHDEDxIaAhmtp4pRVX22nuOa77SttrY/bZOzVqXMwNhnuIGj7IieQH13yPF9jC6bxzE4td
m/+pcDlatvzLgdylAGnNmqa3Ig4sEJm39el6pVYdHZqWBTCp04efNfABrjE0qNluHmF4DwwC2dg5
PZY1Pn9NMhAcfwrTXxcCjEyGjVUSmpKWZ9e5V9lG6/5Yrr6SkLqOa16G9IIaE1qUocl9xae8hESo
KtgsJqKuPPhF80+DYjXJ5JpPgIHanYVCrJ+Ye+WAFIrprcKVhLILc86hxicZO96BUSYRki9N5tL/
bDSLosfDSfuSIOsHWXYMHQSWtQVUDSmzwmxYSEbZjafIRovyJW2gsDtchF9kvaEQp+OsaV31RyPz
Nu20nH0kAnZ9t5j4wPT3LUBqbnxWSqES5F+Yi2vrLd85Oq+kmOfAS+sX/sXXxHPxJRGxENuzTpK3
Wpv2MN02k7O8m0m+rk2UWWl7YSqfloGbXRVIKO1JpMMNwALOQYUj+gFf4qWK80B29d3k0WL98+iM
/lr2KSMJinDTG07qOcs7Gk689LXJqxEN42+BI8qVZBEv0X8knddy42YShZ8IVcjhFoFgjqI04g1K
gUIGkdPT7wdv2bu2NTMSSfyh+/QJoN+MicLoLVO6Z5nkfh4i224yL6OpXBhwL5DubgDmokc2X+VN
ac1dNwmAmkzKylpg5DGfOvc1F2/AJdtRKPHxNg0ELPEuyNJrZ6oeoRRiDC6bKVdfK29qTaOjMXyj
2ehLbKZCiyLh2lH9GYH+HGosLdRyYynRhQnhDixZINwqVy9iD79x0/Ub/O5igckxbKbnElGhrGH/
oV4X1fGjCOM3c+kQRnydxUX2zOB6shQsJkzKDqcla2zLu/8JsPnBZVT01VCUtwjzsVb1xSFEdZdj
AIAw902BMNgjy8Uz2dFiz0RAbXE9KgVc7SZy2oqVSyRGliZrCdb2EpPRQ6OOg2hHBsIdpYmzGHRK
Al7rdbLoBu2Y1nhJbB8+eybOCeOn3IRO177OUyCgXq43BIHBU+hgLBKeUu+QMdzC17QX52OqqryW
nnF2ZJSOSEie00LVHPFHqTkuWKiKABAh1+smqyD56NhhK8FZTkgaz7LuA63LKjVBm5M3wSPIjAnt
cYhHSELEc6d3vfEV9pMI5SdWs09jSL1RRXUlnoyQLczsOEi0TQMzvO9kqE6vXYtNpzSYu1dh3WV0
K4n2GF7iFg1itvhkAckLM4wZdp4WytRCzH9FcY+3X+goEZpfWdj1WrarO/2QMMXVI3gslr4K5I4x
AX75efsvJooLL6AemH8anz0+G9EJNmwm9e6m7hAo+REwqlQ8tVTBWb/Y1Ep71hN5Y5J4ChPMlnWk
JyqGPgXY9yHtuAqXt25Uo6eXl9QXnHYR1TWcWJRFIVN74lZ0aW2lf0aDDDmvYPEpHB1LHBVkZUJz
rOYop4Y3DkwEVQQn5ScMp5PV6QQUsVBS7EIZQjWxcOLCwA6SOSjIe1L+9QYWO1dJYgxUQpEnDaXv
mKnMjTdN0reFp4yBDAAhrcTvr/B0AYhI6PQkEZaj00BUURAO2z1+iELXfvd0NR3ZkTHgV4r3jID9
bYZhjsF51+uOXqODV/giqodNVgF746WYTuMvYCA1eNzYfaszodDK48Rsul/mydhVTHXpVGaBhe/s
S4NFgq7RO5FYXdsoMr0eVgdjV/yi6AvUM35ceT94BhB2BI+CdSJW2nWwcJ7B6kWIHLNDRj6PEBZQ
GkQ6N/t9VFBNITsR45YhMWCL0F1lxl29+G2Ai03ITjt20Gy9kU0wU1qVR8uoPhQGb+4rgSWgmDhE
sKMhaGf1V2oIi6WUhepADdYFVxJhh9UjI+JWVXIagnyHjh3RPzg8TKs5EVccNfswA/Cyrng/6kxJ
KmrDZRvHbX4bZpUhjLht0Km0YwPGwedJ9xggC1bxem+Gl6+OROPJ8DhappMF7y1VDCeJ612FnkcR
t0JBbHYGI06sGLtpbxL+j1FxT/vS6XLTaUsnwrggwIWa8aErUchj3I+p3GJ1LTDLsjtcM9Cez/pJ
0IR/Raqu+iRZNx1+Tf0DEowbaOZPCgFKFUR/yWTKSuMiNYVvxoekpsSJevw80QRwWSTqvSZXt6QK
y0mHUnTOXNxhvXK4J7PyH0+reQnkZKGu7YlmYnA/mh2KH+kN44anVEoXU9WORGG4QpL+dTM0nfpL
NgAfMo3R6LhRcijmpe5CN3T6+mEmBdkhYFU1BLfXs1FHPswXjnU+bkH2spebeaRVTEgxxb5XSbyE
3AEiaQdPDIdr1Y9r+JBVkt1kGKJSK3nZ4m8tDRuFUTIKf04grBAonqVBtTOOU7mXNqVGeBuwUC+s
0KMPTiDkmBIkIzGDdEf0pBUPQ4+R5wIiWR1Ur9c8brU/vfNf9VtUF7cIQorO80wJvBwkYpvqioPi
XmcYtPLmTVqUIAEpF/2R2R50gK90vIavYGNq3HzAgOs8f8HCOr6m5/LK0uRTr5MzXDUM0+jKmR2I
J4TGeK8RA0/2XMTUzSJdLpbVFW7YLrEOrj7AXNAxjUBn/XQ6i/fsCxARAcNt7cV5P/ueJl3g064n
6CWYlYINupgvrDgmy50JWWoO+SQskqGmT+ZAfszzf0Haf+WUyUCJVS3epea9mZET8MDMCv9Tq/L7
abzl+LkzHZ3smLZO4DxWKSfb5Alvxh5gWQSTuM2AwKOROkdbNUlpE/4ZMYbgcE26+1KlIxF3cuqU
Vh08mTycUcbgA1pLIvq5/BjL7Tg8QlHZvrLwQPlEvQLGqRMYEMK9PLQ8zTbv4HGhx4POY8QwNrmW
uGtb6Tj3GA9C9Ap07JKhOWCLW9eHmH3eyTW9z6Md/IwjZ1pwFn156ZjownFHVRa4OsOvnBxHcbgI
X53BQc5wpmu2oEubmqKL+yAT9onVQU+HAnRvKYf4NAtM4UkfiCpSksL3SsNFpeF0ZEomi/5reuvK
K8WBwkU3exVCJBK+Y8jsbSvycRg7Dfu8Okn+UWzhudFu2vwwQnlnYFXOfhGOHnFlXat6qO307hpe
8pSVwsBL5gyVPzX10LdPETA9/W7x2K9jSEZ8Y5V4KGnHGh2rO3ZRACuxk3FFl+GXoDzDfFsUj0n5
NP7JasMQAf3liJ+30Wo2lKit1FHuYHSJObNh/ECMHKuTSR0i9xslpHtbtulQPxJx9Ja7sJH0I2nC
6zAd7225xcj/hxn+u4CzqLjMLJquee9a6V7JMtxLY5NAydeHZi9oOLbesrz/kRkrp3G8ViQKMs65
gabL6n6j6YrdXqtusmYx/u/2qqQRxQ63nzo4N39yTIHlOAQFABCCPfFBrwSvpCvWKb8RfyNOZ3Gm
EGUT0a378wsbCfBaxGvpNhHPMShfZM6fA+LWgbF1ERXv+kzXz+VP8d0ms1tEQeVpVnvuyNPpkKsX
lqkDexGfiJ+5mkA4idlOYwvEMYSbJrqm3UUSACS1mkg2QYCgq+7qCpVlMu86OvJiccWjYuzbg0KH
9qpVnJHT7SRgUOFJr/oG2kRHrdEmQR6ooYhwOL8yUnygkFTmfMpYPf0WHZo1nRaRyXIcRPyaDECG
CVtFwPuo82ZEviSV/rKU2va+CFAoIdOztmS/ZoonNZeku03LOKGE2BOeAEucmh6f9n8TLpdpPfxU
WXaCSfaWBstEOYfswk2OU4JVPw1tOkgiTDQAFwTdYiPswbZXEmm7HAwTMrapH23DInrESBDGjU49
qkvkwAVNMVkX4Dk1wd5ceXpY4sFB8hp9ZR52eyE9ckCsSqtcB4E7vrAozfGjT7L0IxeXIhoBJv5O
UfZRibh3dCiruhnSZ4uWHrkFDHntborHQXm5fFuGxcl2yIp7B86J1fz427f5Btsekg9kkiFFRWSj
5NCL0J8Zvxnyp+Uo0+tP2jKM3ynN6JG5tvrEQ6jMnBr+viltgga34qcaHrIYoWQ2e30q3LTXSePD
6BLIrcKBY1kWdUK7Cc+Fv97zbSutoPcNHeyIsdR9TJHki+BZifa2nI2t+rkAbEL24gdDrIu9ObxE
1nnmvJLptvBSkjO6ygbZUEfLFP8l5TMack8smxVNnVOVChZvi+USMxM5/cCJz81Hni+sqmlnpY2+
ZEqRmotpnTH6c3RHAApDAvMy/FqGVN5U5pPkwMbhgaOfIlixRxpc3nsj9xb2hkwrEZ5bCxmOEeEi
juGpksIzJ0JQMJ+Toq2scKtnjyC/VDNtFo50IhRgadN3AUIW3riFEjrJvfoZYnE8cODg4Btrm46e
eE7ILsCfRiz9JIEEq28ilRaXUwxZWhbuWoIBcVmsQpxu0fZhbR48CzThEVXsgms1vD48GrZzJO+s
EECov782yutJ9zJA1DF+l3tqUWX3Z3UJEzIIAhueGR+I8VLBKyHccX9XxqYuuXT4nKmGrLPGLdwW
2xSwpjyMeP+Ps5N2A9REpCkluGV6MRJuWVQ0uLKWXwL343LBqTFeQ9kEFT+7sHYEZA5GPD/QlaMo
DTwh+iOWDSeoejvof8r8Q7KJ2CGDwzs5DOP1mF2C+LF8iAk1Kv0T/TTAP4YJTXYG9AUZme+wfEYq
XpaxLCorRfwdVHT5lIGVqDHAKZGT7vDe3GJhdiJ2B805WUJeLB/UgmtyPOhsv1eDGK1+3QKxPvZF
QcIceMidjhonZhOtJ/m9HaQoqFMFRj1NPLGYv+bgbeovQZFtJUUBsuWkzjEHgpAsH/TuMil0mUxY
CjCjuVmsrQWcTpjnAqZjsbUgQPQVmNdF8UWo70bKaoh9IdvKLHt8IrTihyejNZid0bU0FwMuPT+A
M7MMvpviJsF2X0r2UD5MMBxC6ylbqp8MsDKGRxPeXuHGmO/5fCz6zknQ3bIUemvy5pibNzjDqfQK
S0fPvdUTyQuybRjB0ZdPUzVASOh4btCuRpNlaj6gaxE4FQQjrUjucaKcOtC1Dj72C3v17hKUB5l7
YM7mbTtVp9SS16PJPpDyLYOLjfCqHwjwL5JkvL2I7bXh3BxCTTtGNAnRtVLMK0m70FPktdhsuqqj
h7306bk3MXpcZ+InvlHGNT9Q4TBcPqi/+w8mT/t4Azk93sf7Baf3Y7/8jtAI2KlveMmHbznjRV1+
2QG9v+a+4IWPl09e/TeJuj7xNwfMlItT7CXuuGPuItp8Zwwc7XZbAqk8fUbld25KR9/QAdsK/93b
V9v+3HrxGb6C09v2vrY9j6/uiYG2vdY++9YWqT6ME7vaaFvDdAjT/UeWhLLt9hFX8V7ZTv+GFbwh
Xhe01SMkVVdcYc9hl97Pj3rKbDjkNraM29kx7fbdtM3T6BCM5FuejxkHr/X5s/zSvt8KjuCh0EOV
bX9+7j0+AVJm3Gj1fNYeNrS2vPn5vN85gNeRfUyd55lcXntf7WkYHAyVHN7xSXCxKndu2+Cf4Vs+
BIn23fBF93PYw3xHj7YZ9tg6Fsduz6mjbQtSEe3sOG55tZ+zd/yq9uxye/ZpVG2cFvig4j1zQnDK
yw9jH77Ch/cxrzHfw0EPfN32r+E2cXFt+M1YiEyv8OdDvKw5b2+zfXj07uFR2afraPt70zb82dve
mO3bW+/r6CT29s5H7vvnvY0djHM8Juu76B7zM8Nhu7bvX6ILbdghaYdx8xfsejc4Id63Z0/y7nfc
1HysSZ9Y1ezuN6jQNikfbulw9G8hILqlvy599ZvMIj/4yFf4ZuerEQTZSzxcCValX97DVbiK7igg
Pgw3XCXAjq7xOXzEq8h73dIVtgl838wLdhDBHHPNUfxFlq7Tnejb7WQH9JvYty16I37o9k4aME3d
L8obm/AZB/K6L3/8TfblL3PMq4aZjV04g21tEE+uu+9mFx3gozXrbs0Q1gk/8Ax08GrwAy+5//0V
zmW326H+sLHxsat1xSTTjg7mEURk2BGJsYJ0WPrT+hLeiE1adR/QOB0Shpz3Q3uikbNbFyTQVnes
mO30HW3Z1qD9bEpH/Ja/GS45xXbaZOsUNvp2IkrL3kLgWSXr6jfa9ZYzbKa9sBW2Qcz0xI528h50
gLn36qu/QrxcdW/RWl1V5+qcfuqrvLQVh0C1VfmgmhZ41Cw4KArXiYdYHgO7ecuuy0Kle93LduuU
bK7el9ezN2xEF7B8HTrbO+iaO5y+vkgcPYsuFvtnwNBVfQ2oemd7Mq6UuEiUuHQxLaEL5j/jT+xR
Md6asQJPOP9b0nxNZT0BuyzFR2hSB+nrpNgEQC25UPjLfTIzQliQIyWiYnph7HiiOmbobhH0B+ZB
BCyjbZHtkBSuZmWk8WH4/DqMqXzI4eou/bGRfeOPcphMkEEpIdx44d1Vjty0fNA7FQ8B07qIwuBr
ESOeW3YHj91kvuWG7voSsXRC5/hFfq6Ho/wWtal9u6Wn5VcDr7MRZNvu+uZ8+vtPx7vd3MS//d0a
/BTO9cWE7UKyuo07wYHkIBdXj2k37LJD4OBWav/u/m7rxGZR7tam9zvYEaRZiOnGFzd/8mDl+9B0
xZ24wwdp2EVwQR3pwKoGHDn315KcPXIvX/bHnmPS927ri+ms8UvBHJZoJkAVu1oB6bGnW9u2b2vX
cP/u2+2LQwESEgTCN+1dQF/J70HAbFzj2IMMxuZI1t0GlA/vOZiay7ppN9Oi23Tm9/k9sRwmEfw9
v4/vo1cco7Xked2v5AHYsRLQvkjv4afFXvxqvzDTMP/xx0xX+apw3XPliFqcO3T5W7WYPNswgLBN
Uj/Ge+FtQyLnG2K6WcfLEhQItfmKfxfUJit3UbmbgyN8m9D40bhRC2MXT1gS2a83kgMhaL9F19Le
fn3dummFIRZjZAYMASq0kHsGyYAz+/1WhNK4KXbFR+ynvurCZrED98rvuOdOv+7t1TP2n5BZlh7Q
W+4hDtM1GUk28i2OWg54c3gzskO1ia0VVdGea8QWV59fCJ9/FE/m/Da2vEd5jzRnNXv1FwmCbrf/
omf3llMVIo9NGfeWHLUt9xOhT77+b+Z+6Pb4sjnSdvlh5ubjo2MY+cFZv/8wDsDbtnHt7Z/lqhr+
wSt1UdS4ePsex2v0AQnFf17hZNlc9M5wkPhn4vrkgK+4jNJVZHNE3rei632OTudq/mfvfX6ObP7l
f5J3BN3cCFsQcOfOC11OSiwyOdXqvWV/i953cQbh3cwuJNZVuflHCe0ZHF5Es/nJ5v29Yz2rh3r1
8uoV7kqH0i3dS+GgmuPG6/1l22Trr2T9xad0vyUeR9jyMxLP++zc4zZfDmqbJcSdnG/25DTwL4rf
uK2nn5oFaie/wBEerYc75jtccAfJtE2jedO8H32veSSkHcNDhGXS2dwjLABB9yCFCRQSSEIdHhof
n/eDDwwf3+jM3PSQNvb//3+drxj+152ESfsLFrL9OuPGyOG4hNM1G74IO2mNyNzN3duFyQrbN/IX
FM/u+dycXyZg3r93XEdcyFV+5ZXufKJ9d6Etc3HAEXAjRHYbDjk3uA524WdcCMP3cs0M65ijRPyO
HvGJk39XbBOvfywHLxU0s37MSa01aSzHpVwJbpC8j60XnhGpbLoNT4poB7t2lqt0+V5oIUif2qEq
tgUeHwTh1Xv8ETjbL5XclP3sqSscXTn9l49bXbd+6+crcU3XDv3+v1e4XHyZg+m/A/HmnPkdRCx0
Ow6BkHeL0y26B47w1uxeH5a7Xm5yPnKKneVyLQ9QY/zsGRyNc2fDst1EvuaaDm3qDu2wY+2XV4SX
Dk3ccm6CGjq8zvXyVWEVfKX2L9YUNk7zq2/uMu/5Q3q0fSZph+ct3lpKQ/mNvsfJdsWOUcrexJKX
IIiDdtWO7c465g6V2Cn00HtfECS6xjr3iPs4gqJc6/PiYrn6Dd1hdyDuxIYHcKpd6VS6/Yqm0sbp
zaN7djV72iosfESz3rCGqiTxC8Ueptd/z47b318qgN2/6G1ewaNhI/x7N9zd+o8aIvJQ/rnxKXRh
S/AY+DTdP/a8977spH9or21hzz6xqBY6Gx7ELtrjQOcO29rldUi8otpttgvqbVv75ecYm2YNy9VJ
T38DT2LL6/G2x/t6zTN2Ucx8fVF+1ZxA0Xr7VTu3S8fPIJhyY6y0VfuGjc9qeq830kpjLSLh5XMn
BtTBoGrTea2rXnhl7YpXAPBlh1+tC5K6GVfGjSvIEXhiJjubQd2+ddE6X4JL9IbDkaedlt0/r7BB
+Kf7up++t6vKGy7TRbqlMEQ31Q4AVfRxqH509u+FBcJuP/SfzRbtGXi63XyIwx8IQeURc8j6pZ7S
3B1eVWwSgb9YlX6ypbGFteXQNK7RHnjxDdvclXEOWE7RXroRS3joPobv7Fl9a60bHK1zfIrYoqy+
s+VG23ylY/mow8/aU12tWcfUbuYVCr0GIA0+5Ay7ifJLXDM9VbGvklf90/zWS5e8pF3Y2bVf++Xz
8me5JguCwQ86w198vPx2JfrD5eXp3nSdT9qt2SlSynfhTAwrFK7DppninVqq32ZFGMgAjc0frjH0
dGqhMeEl3kFZKWJk5ALpivQS/r1DkClvSkz2FgIbylG4IhRi7Qrm6wufzfOUcB+Vt64+N7hnGb0t
e8M2PPKw0b2+oX5syO14azP8vGC/ySRpXfNXzo66mQbDKR4Bu9ml2OVpHh7Rcu9hL8xfGCo4OLe5
yJ2cn3OxVlTaNqw3W0+wYQvxF0GHDlFg7LP0EHzGh9hHC8XPX/q79BndXvfwTupP+aGeQ07u3Ffc
74ZLaKPavo25sTPSMOK25y4t2JW+ChDSIaTChba3/4ZxzKvgH8SethLojM/sM0BASZngQSy56o76
NW7yNb4m1XViq4685/kTSpinHwLP2mhnwr/teL3hKnfOvmqfe1t363XoG3cuSydwO8TbdnWV9guq
B0bBqBFvjtjWSFEhU1vwII7DQ1qMR7WPIpVxRsESAbNTxGhTEyCrymEdA4F/jdWlBOkgu3YXVx/l
cDD6F9O44mOpaDXddJu+IqFR/Yj05IJ9kt+U+srCcyiox72Q7AJiX4zEG6C5MCH+Vsp6J8COjBD5
oym1DRI0XgCtlSfoLVwV0e/o214wRlTWRQbqkzR/tYGrOV07/2V29W1B+bJ2K8p3PdnisI1Y4FAN
h7R6l+NLWuDEweiJUv/wCiR3oHEf7hmJpC0GKURvazHYOFFcATUnHAKyMcoENA/Sk57B/YnwOFh8
9x0R5yhnquf1q/R0ETUDRrjvwcBxn6OnxchN4X3DqpS1dmXkFVV3u3oBTGnZQwF0a+ItNB4ychY/
o8f8+sQSxw6kCrwRaB8W2HhUo/3MN57kZ0C83eDCWxLJnBarecM8G70qWveH+tLWCz7N++8YzQOT
lUIKjA+enj/q99Eq3zTev1Xp+9TcVq+LOkhcZABjFbRxFfSsgy0rK+WHEKm7Ho3bXFlup8gnJX6a
Mgzy7xJ3P3kZroiUkdICaI/tPZdxkwuTi878LmBm30KFnZNNOjxV+dIbTKOyS6w9gCQ18Q/W1mqZ
9U7DT5d2zGMfsomsoDpY8UGLRzst7/OobHTSWuRIOL9k7GQezE6jhYUFl6vPcr+SEmRQD8MEiF03
oklsA15ZQuIKrf7+wjmvRMIfQ5jLIJs2qJimJFvz+pUKVVUr7id8SUcUb+rni4cfM5TNOgIuFqiU
T5Ih1DLnyo0W/15cYbhFrHMSQqexzq0zZJjDA8Pxhxd0GrwMcHhKPtvDUDKd8ofqR8dvdVgnDSyG
GdUDoEl1f9GcvWoSlwKq1nm+NlpKwBXXg3QO5BHibLqt8WjHFVy9FxJhSMCbbdGd6gaQiuA7tJ4+
j4uPjUcdaQ/QyKlPoej0my7yu4IhNQE6lioCv6m+QPNnLNtQitdFA58LGyitK70XaQzjLLiQv5zR
Gojoy3e46q/hnb83ODKS+bDZlNJdIGkbNVaCsljEIkwRDEq9MBRdpQRI756FjIzFeqKhsDscZF7x
o8gv2O9AYoU+UAkfLekVy+7szLPav45DhGQTVLzNMq9Sxh8Jk//ZIIOF8lV+9KPx1sXiGosJu5Hf
66Ylwox+M5twb6+x4akAj8dTnkxoxC5u0iOkWiBH/bPM33tDPGfJRsZgIIo3C6aMWwWg/bZB+NLk
93jAmjR6MC8EVRQWMbWYYywvvZncISmzcKG03k08EjHh/ooZgoAghyCIRf0cC7i98XxbBlwqpF7N
hAOWoZE9sCCsLPSYxv4H91Yj55wiQuAufKWehf+ISIMqkHxBx2Nyr5tyumngGkNJTaqZxnWS10t3
PlVs0AlLqS43nAh392UYBfmgIeaB4Vc7Y6FHGaTBaoCMtMTrLjDwco7qEYag+jXMH1OYubzaZcYL
7caKX+TOlY5KgxbXS1Ic5k7cYPA5AgMomuT5FnOH0RBPufAZx8o2UZhXDQZwTs5lDMsXs67N0GDB
04rvRX1hHixW73V4E4iFBtXUG4joW6O75PllxhSG0kOhkFsSvvlnC80rAX4Iv9i0y8yXyAPGe7tm
wuS32PYxs5km3IsSod5bocYIW5+QqLaJ04yCJ6vPV/ch3cteYqg21l7Y3YwRAykYIjXaD86UUr/r
aIMDBfkEvQO4CeQZWzTa86ijYZRCj/cHz2vgfeiuAGHA0rYmKzUlbLMqJNvq1VOAjYWsm3/RwNSt
ymyDYUgsc41lVBR1NN4DvEmhwsjT7BtnqcYHXzUcEed5YXhb7oJXM7NeKdcBGOMIsjL6qLSPHA27
hJFxtcH5lbwEL88CkONHLD6MKsJHJkDFwFFlJc7QNW8g9hp4I0QlDHIOkvI5p7PHESTpjEYYzFXk
B2KlkDIlT0Q44y3Lt2pWCSMgIINAPzGRkuKSnj7ZTobi9ulvFn6IWDVYMLpUCZMhedy3iyWJxUyx
+VPriWPowlwJN083BwJgYxSi4jVIt5WGY2dkV6Q70zCQ7F64HqYIzxbxJ4hfh5jrUIEBOuI+LSNh
HNJpvUw78hojc4wcCwMSDDSANIUjS5DdB6mEp7pjyfTp6Elp5i0s2LYj0SSEkWT6rZReuOW5uyun
j6N/WYKcMn5flvpMHFI0U3ER/B3Nazl5qMyidKbmrfoIjTtDrP9PLu8I3JyMRJ9ZYdGh7Iu3M1OV
WSE+h6N7mXKNcgodHkkQXm56bK7q6bLMZCswkOmVol2NnKUaCdp7EZIz8FVGz6F7F9Rj6PIseEYh
/I7u0PP7NvGwGRIvKzhyIaL/tlHhjBhT9tEfVgIV+LNEOgPwpYRvxmfWPPRjWTb7SokPopitLVj6
jjIe8EBsXjgCcOUGIx0BpoPJvW2wp+gOVVz+R6FbDtYB+3AIfAtppA+ok9L7cvUobYtjNINkSLed
8IkhCpXJwn+ByiKWmTfhHiEUpJLEV4lVRXwbWzZY2DtRyox34cv4grKXKGsUZqx4TvGMCKuDZ9A9
WGtOSfjxVKDKntu/pn0fiU9BZ2j/Rx2Zk1Mt3VOqrjSkOoJpCU9BVjOfESyCRMyDiQ/PefqYEZpw
+mIN+ASGWwbtrEnhijTD7r8tX2yXY2x5P7JEaaT/1IykUoZWQQ3KmTFe55ZfoEoYI8d44pH25TE3
mDO2lwISFUzuEQjd+FlqvDg5xJShoujUAzg4nAERN1FYRAGYT4Ah+kxJ3Er+UnlInT+25CDoi16a
P8qqHjGofIntM9YIz9aaE9r1rL2NlxC5cJhhh6y/3nNV+yTdwC+kO9NAlllHjI0k31+M+ClfTOm5
rFuh/g7wmoMEYrCoTQo/ieifgKMrwpxJvrbQUSoUZtYxASyvETnAT61p/alWhhSeBNVYJMI5bf+K
aUYbq696FsIYfYcGxXlwK/DdKhSaF6IjYqk5vmYOuWr7GqHuM+esKFBF1v4o575kxP+gJHRJ6Sry
jzxZXk8tl8ODyiGzzdSrrcrp1ICEIwUUtBPm7nt9QnURY/uS9HetIphEjjYt507G4S2oLVMIrt5Y
ly8xZib6s5mYxHF/1D1ljmbtszH8Nw1MPph8zaqr8yf1CUmaychQ6/dtl22QXwuGcNbr+U793GAF
J3Oo9Li/yMlZH+VF1IkNF4zHw7KIXsNlSf5Myaj6j4liuVgQkjb0f54k5UMmnCs5cnSYFxUy20k/
JgYkDFTFwzx4JQd0h8Uj1g0cH9xROwNOXDhAIeKoLlWY4Y8y1Agdu7CYuw5+IirTsvMhv9MjqAY1
Huc3uZXNdCnbtdUtgVHoA8JDLwMLxOP2hVQhEikfJ6wrYcCrmoGCFxH31dALiAX4rSSivzBJ5mT+
YVxZ6aM7QZQwMwCAcKHEDmu56VPKf2imJVhYm0HIvHQ1Q0Ar6m/6IEA+TP2lQKWkJxbhttDRwoxT
cvkmWPT1Aj5rt4ijwaIzaoPCX1qhhbwQ46M06jSpMB2myGc8W3UEKqUg8ROZuFDykU4FCUjeJonI
2NmK+rkbKHKpdjOhcFVzE8THNFm+UsgcSip4yI4kXHtKFxUhBphm81QggIToJEmXoYSHjiWoh3yS
z/i/iED+ITuhrPylS2uwanwpqVdG/jwXH4VRwow9LR8ex3fZYynKAQthYOENdpy3swQ3jTFHO33G
tTewvwuiNHrhTRxovVAxDg9lxkRG3kXzE9MgBF0HDjKzvC+0ZlQabojgXakFyMictxRBuIF6/Kba
+MnHASKE4NLdHKwmZWDGclRyAJyKO66hPOXqhfea6M820cm3zH0qJWyLycSblQ1pxZ9CIB8UGZpy
qkE5LojbQO9UTSCHTdrgHCYpp8QCH4k6AyOkdS+U55ppzUIhjExWYZD+LC4jlG1n8nsgVcuIIe5z
A68hJqyHAnK8dLJAjIaKjPZzYcyBqdgRF2+KQxXBKhU9CAyWqBNJtH7KaMAnMuRH4TKkWwvOe4sv
TRHhF0XabYnMNupXw6S7at5duxkkrCtuaO/gIEM7h9+eENBcopTj4thp4nyVMRUXmTIIRbmO61/R
6NzlMNdFdddiPpOFj2QW72r/aDErRWO+MgudboqJsDKt6qqhp+ff6b3FjJ7OUv9JGpoxS1uxvayM
tXZ4TT7GlQbC934gmqXu/Dln4jLM86GS821Tc9HMl8YCTV1EWIQmBlibZIVmI4Ndme0+qcEuukvF
6QxrgbQGvZYwJLlPGoNdUGYxuyMeI0rBfTXrhOcTqk+5XjZ9DZM1xgKN66zD1fu+8K5mqb5BOjMM
gjrayzgpKzlCVRZjvZJn2V7rGAJoyk6HP6J3yxSqKvxESikdIsa2zfm/lqP3B5YRzi/q69QsUizm
dk0L4hCJPu2VFW3UmISMTCYAF9BeviTZI05xFIVQBm1jppS1SiILIOLwr6wr6qAe2ZSyUom+VjiE
m1z86srozZLPJkrPqnqG2bRZuvO5o+JriGhIZfket+1eU6HfBn5ixRASDWxoLxLUgJ7EQH2JeJCx
O/lm6UzAFDMD62GlI9PVMSr6W3qShQjYvQjryf3JRPT29rL+ZeQcU9m4mPngXMVBqlEywKl5SfYr
WIomroThTODCBDanwhJFvsSz+x9L57HcOnKF4SdCVSMDWzEnURJFBW5QChRyzv30/vqON/bYM6NL
kWD3OX/MRsmXHvCSKgLbS1fhSW6rDvMBXqo2jfCQudG5zfCKUUCgliOlwzWDcOEUyZMbrGoyVxpb
PqiLdYjznV50j06EVG9wzn6U/3VZt1IfurJt6AUnHIckdTK+ly1cytJKDIblRo2cXpZvcR0ktkpv
hCF2AuD2rN76MvhW93iPbj6sr/Wko0xK3I09/qr6uajc0RaxKehhofedkCTrrJn5rjXE1lIzO7aJ
OHzP4/9UQx3JfCgKSZtYmbJYus1EKvvSdfKdzIhu5b+VZEnrSTpXvUJoolmqJRKewSSRAkEFGe4c
31hvIX518remkWHKusfZRr0B6r1RAu0ip7F6LNdeRXIbVG8dFs+RS4ETUmNHp9yL6mYCZ8ETGI2Z
tiHh1ehl9uPRc9Md98QTSR9Bf+xRFZPVRkzWu6eLV857zkcU+nJbYBH2PPOUctnokMoNgSe8xQaj
NFB0xB3QNhs1UFvsQqpuos6vcjipARfMZzLurk5gG0KrAHBBqkYKcPpxb3iQ2dqtYVUvwr1a8GMm
VW6WnMV5HEgeYi43SdUL8XsmuBOj5ksf+p3LlOHj8JExNnuy5Vm+sFsufyW4DZUcmunza/L2lh2V
xg7xTcyeOU+6+83noCR5OOT2ZcgQVHOehG/qS6kuRcbvhrwF6XFTdsW7klfpek/d8kvhzbhEeGAa
pHiILflikbHOz/WFde4dNGGlvdTYE3WMQzgBFxY6BUd7kY6xm/mwe9W2HeTIMOyEnZiJr+aJ41yK
+YLVfHgSnKwpKJ1jHLwG6VcMIzBeqli+2dSVGCMXAPkhzJyg5s9ReEoN/j0yGY382ADThrfJUldr
sk6GN0aa0aRDVZRo4I/I0pX4M0Xq1ehI8luHRm1KAeKT2nzwhVvyUaGY+nSNXx26C6dsWHbYXNWI
ohZvfgAKwin8C8OrQsYE57dCH5XnzKL1pazPSbL3se0DNvABepgqhE+49loBQ9kehFVtuFFw1Mil
kL79ASCjzRyYBp+GG48nGyFnPD6NfXlBp6A+LqRnM+cE/yuDB1fDjuC4ynn81K7bFdlhCmlWeleA
hCie4TMgKQz0EBmba1KlKzBHpdC0U+tlbPUtI5szcV0OGG7xPdBQhLh9GJ/setU0fOCngckv7nFL
8Cxq/9BZ1I6TdkpIvx+meaG59aM7T1tKkUgcQFNBrJtu37PgZuQR1L/1nk+ApWF0Bsp6UeuizPdq
zVSGVBqdH9Qrte1PowdBFo8gvAPjBccmabB3BQEaHIN+QcKNNajSRHnK0z9bsKT3SGW65oBxfane
EkbUU1oyeBUUXHHThkn9aNB3StQF0IiKNqmp3ra08pp3x8qYlo1SjET5nkZIxjxtac4PfFnN4eaL
ceVgHy+Mc8hi7pCgK9U5ZIaYEJF5uUtD+ywmtiYFSnl0aurPPqGxPA8slCyID2PLsO4s/7307lYF
CR90elDgHStSDHlUcKWoQzi18ZHKo9ECd2ncsCha0MqfgJY6k86VKDrrw8biU6avAVfkaQ7/OvR9
TUJWfEJsE24OZROQ031k6W2oeOYfcmlSGcRvdYlm8GF+g4DceHWtJwU5tGLRet/MoeqEVPuBwg8y
/BtzA8sU0CFh5hvR3exvC8M0b+hK7/sNBZsctvcRfaECJdQuHpv9fmyG4+Qay3/GZss4MT407Lg+
/0iKi8j2SmgbVOENdZAWWiT115kevptYjStwaR+EJC6stbQE0VMD0SXxQW3wPKQFI8hER3gHtu3J
Zw7NjoukZ5uXWJAbIEc1NfjyVO6chNKJBDgvW2nMxlPzjoNCuZZES6HHXuGtyl3kwboI42ME9BuO
nvWcsDPb6MicHcxHF686cbHTc+riSvCQcFkAJe6j0V6D+s9IsY0TbFHsY0ZX9S+qrkD49AainP9n
4BR3A5fAyz2X/dShfAj/MPz+u4/t9m8sxFvelx8xnkInHb9bksMkS4I6Zj21wIn2h2w3BYtGzLDK
F+zjlGbDGCfo3fJZC5EnleBHvAc2uv5izJ4M3Vvlol6icbkqvbTv9eu8//PDEHKBBzQVu2oWZGZ6
V3ge8OBNY4NsoiVmMOjC95oQfp2CosYeDgqyL8H0xoDjs0u6Fxpht5KWJ2j/sTlFTc9FQQa9g7aW
q16VP5V7S9zkxPawiHk4Mx0tyQRJJRHcoE/VPZZzsVAzUNL2SwPTmcLefO79vKIOJFUb6WtE4l9t
id8SSfMwFzuj18m4YGySBF1Pd6DeqaPCEJ4J8wRnSudd1aJCefxaLVqxkW3V7RhyRhBvQrhlHyJi
DreGwFRTQ/DovKRqb4IcJAPXAyAkiCqxaYRKmhj8GVL5vkCnYDoALZXMFbiFtrWDD4O/TuAGtJYI
er6q3MfqAncIAekr4gnrJw6oscpOcxJv1QuY+JoreE1dOOrEBfGFXKuIeHEJEPaqA9HSIEyY24KE
4ZHA4hxZeMoE6x/RqhNwek9imDj34FCUNg4ZCZ/cwpX54UVftX0U6FhgdoSFwyFpn4YY0h1LMkkh
+8Kz3/S+eB3p+uhh1JMA8/4Yr0Pm9BOWsRUETMt4rGuOmiuUjD2AZxNoiNuYTx30mMd95rN3mdcd
bsTBjAmO3tiwS0MdQyr7SyWEUVdf8N+BrUYml6+VQdmimvQHEzTetR8UBpWWKZGDFQ3EvB8WdKnA
df0quKhtvxQPXcWTUCQ5Gic0fz6pmx64T0vMQWsuw1ZRqOwnHtFIFJ0OtHhIp9wmfrFCHCK/U/lT
IWQDMQzSYmn26H8rsgFRmtGM2QPkOnR8xrXHi6n+3ejq74XGsiTTvXXnpzinFRNwbgw2weDtbEfA
zm1tYogFw3YBsQt72LTOCeMVzr++3yfOWo0uExpEfjlNmEeUzwTwTBgqmLgy1m4Tv4ldmWgrShyG
5INYPcmD/CFRhUnwLyqNS0y4AUXmyBU5/CU2LocK+pJapgFtoEu/ZZDO67zgFuAtMvqAfQccayLK
xaNhoWpB4gm5x62o5fXV8vBa4UjGadu9hxr6rWIb4HvHuoLHIj7PWJcmw3udsupT57aYqTFAH9wT
p+ratP2yaSVnhXkOBtxAwGJqCCoP7+BGav7LBEyknZ/8oFz1XbrlHJ/SeSFClIDtaQK6a8KZ4mn1
3UlA6fIjHpIH9QJiGzHSdLWyY5Vz/177eJ3PxUc4Bc8G4qMclXagn0RdbqUGKzsdImv6KSa+0+nd
C0xyHnDiZ1Rl69ZRvYF29Txjd2zVuQsYbGTsP74Hsa82U0TxhEeCrOJYgYb2LyM2yXkAsCWIox6a
38z+nDWkpjUdolt+t7n78OSjWpxqSkmUUUiYGMAQz+vGpUH0XGQ/UdnzhGKC4+YcDSYck9OCQSVG
JvmjPMhMSHw1DHoeocryEg0bU6Jp/2GSkMQpD83JBnObenylzq9vQHo49EryorjsQYOd+ClqUQLc
GsbCwLhZrCsGBdITUkNOy7BPLhqXlzR+II9pn/ZX7B+f1IS8sLnVYBuBgBA6i3Lap0H8lZcs6k01
LfkWKAoefg+LxrxQc1UcECL0WfNtAilX67dlPBnwDX03HvClLQN2NZ+rA9ejctaqpVZZE9WgAeGi
S2L9aMkpqAegvoSGtDGnGKK88UvA4i/zgIuRDFwk4v6UnNXPLyqXpLoBKgSrdsLw2lSXYQao40gh
2EZd00646b3feuZwRDfFYTtRzMaQLFTAd7PpjBMZX8jQecbG6M1G4uqQB9qayVaVGPU6hbrDyacs
BqQucQlBqTivLZ9gTsTG0b60SZCT9xovrhe9wwiN86mpPPaOG4SbHkjaW75yYDQFGygEJUFEXuVQ
hXxCtR+SQbhR5yKozkJZwm9Th5SaSPKOLDwuWYy7NWfloH1Ozk35C8t9O1JmNPzz10igaq9aUxa5
UbZRrv6Im8Boz0VwUAylsiwrPH8uJmiyf5+VcuFAlYeIAyNgdq/fSx5L9WY2yPGjvRjO1KSoaiHk
OhNRb6BRkCwWJJvkwM79Q4jshYSTh8YBQE/vPiKJCNcxmwWB9P3ZqW+zfmmbj4ZszsilHYcwroIn
za4xlzL8CxM+ccD7wpUQdPVSsxCyhDc/+kupQuNt0eMzYJsWUFx/4VYuqn3ZnsWTZm6a9DIQwghG
UD+WnFBqeEtLAZX52PFZjmSlaQDEVx4aXPPwTTBncfJjme+ZdebHtvGPpjObPHf9vaUNwujOMTxg
23sPfu6DuNwL+cOb4GfPvfUOq1Bkz1r2EfQndzrSj9ZOqkfypSD0ScuyUwQUkzXGodJiGmzq32nI
F3b2rTs86uNRqJJtSb1V91Ax6PpwtNrApAXWo9xLftRR25NvWAChVR7lXL5rxLkonUAWUNUqk0eB
Z4dokXxdj4hvi+EnI2Yjb3C3Yb132nWVROeKkB0rvtstMxH1IE1cHdwu+9LESax50tOKFGpCvoSX
H4JkJHVY7ix72hfTNffh7ii1t1AdI7AoTkntrnwtWvN4mO5H4cZLNeHbJM3F5YvOeazZO03+tc5r
P1mAm9dgOllmtewb/dmiDCflviih+QlBF/AgE3lIMayyC96giPSckpZcoPBQ9Vf5TFWAohMiyhki
jPbewabRgc1bL8q9+v73zNYmMXjDLOH6gIIs7zA1QKiORVtg8+D/ZGZ9KGOGvMD+NMkOmkMk1LSL
PBRUFb4WQUfmbND+5lh7zcY/BPbMNTqjsCkY3tdgR2hYEgeRrMuzDftcavuSA0ci0oztFUCkIcmK
CbRFrWOcYMLDDOW0PczrRHeUr3AN8QdaRhzAsK5tqDmRY0ZmsRUeIAYETyZBmDESKntqQjQGqWw7
ywGDY+pOLhkJrUh+0XFlDksZWGIRvoqj4nHUlG5mzQuCobncjmZzSFdqVE+r5xEHcjy/u+N4bOJg
5ekj4WPxs77X43wz5TS4tvlZj5BOs/9BHGySznpWTnHFL0zhc1zXOFts7XFmLDUrfYPihqIaB3Q4
CcJnblgQCD9xOKlVizS3D4SMIgMDftaQmXDRK6kiWornFJEd62CbzXxaFmW2F7IqvVUFWOzbFgmR
nPFIOSyeTbUPqBE6A1RgPciYLNVg4HnTSavBmDX6zCn/kJH1xfCY0xdmOjuHzLYwPCgxEK1YikeG
Zx2htktDXwriEVxuxMpFZBfQ4lIsCx9ZXPTpTnhjXDZ65DG5nFPuJvDHWD+XeJonqgRHJpPRPrnc
Qc141/kkFStnwtUZGBqJNyffIECd73J6Ubq+DKN7NmFzc+8KL2fo9aaNshQLWs8a4zMfcQnQWD4B
ANXE8hPZFWonkeBN8D+SmpRXAnIxWCt0UR20vbksbRt+w3+qSIvp+b2C8DEA44soFUu5IBwHazpj
XmxPm6Sov7L504E5BxZg6qTmPb33pvlR6847aUYGob69sv2P3sZGSaPYK2fEK6fcjvk+gvlVrHTK
hGmNsD/lm/pw3FS+1sy8cb2LivdmwsatwB4uFN/MKGZBusJLldDPVKDsGBM76WybYlp1ONa5GdUT
RbKFlg9k5aUra5I7g2lISG9rDi+o2hDBRNAmCFYEeHdvou6ukr3rR9uhMDdhoG9SdcGBaCJco7ML
o3DXuLugN5gcc1awSpK91AxPXTxeQP9XNXZ0yjsR/ef/Ts26OzT2ux8YO4HShdRMAkKIlDN+Bt5U
UhIQsRgoiDrHXo/s6jNDiop2QaGnvvCetNY6Wo4Gqv25JlG0Nal5RKrWEYehZFyYYlwijGP32nSE
pyVp91SV87XVOWiiGz9cLSpKKpfPzdEtH+uBQo91TpyNupXM8GQyaCmELxgNrN7NugAuXXht8W6l
5d4z6fk+lPN0YulT2jqrODXSo3bH6w7DyqYZ8p/5mXoH4BgFhfNOylWIDUR78tg6arXoKV6b9MKW
XgrOwVozHhxnZYze0tHuBXh2K4tTGnsnaeS7TeH7v0AkK5aMifHfGbdWQGQo6SgnpR/ghmL6Bpx2
E0pPmRH9+wz+knOaK16GSLN8hPlJPzqfHA/gaTP6NCu5TMGDCcN8MOnWBv74b0zh2uYv9D9FNErt
lbKkBjnY5D0PA8qiDVdsD+neKnyKsQNAxCbbJSo+hqmC8bXWwnDZKKedpfO1q/cpcXXK0u3GHdF1
jBIksbk1LcsjvcJ+f09TlqrQXxXTbYamcV18AvVj+Cu1/i6pD8x5lF3sPDGwqixn1ITic7R+ArN4
roggN0lM9ut4qzCqnGK4zsyWc4RDGAVg7NtsXk73luQB+GLiX7L+myroVYwZOCKXwSMgYSpRDksq
typ07THgFu9fwWU+5s4hg/oDJwnGdUm+YHD0SUgs6+BJTMXJ2bbthowX/pO/L0xC2hvfU65+AEsE
sF75O3d8e7ERtU1JlxD/tWmTV/xEqg+KLYT/3cQkNl8Jaa4ZrzXut0kD0q64l6AYV0Wloot8nsVp
qtY81d2oPznhwa6Mv9lNDl1nvfe/Jfc2vyjVTB4DR3eaME6B94vhr2YEmPErkSu/iAUuPUzw1NrQ
IAxv61JhNfsZwLJbvHYiXZmgoZKWoNazX9XCrfNO1pQ9a+jqWnG32ACLkKz60rlD3TZshgXZIBR/
I4IhHRo0N8MHb6qQterqOnzgb2jNEu2OGCFB1uYnDHRTTD4M9FqJCBZLf1z81Z180CyMOn1NWmG4
duq1Co/3ZUHb2LROUSp0DgNS6KHjkitHYxVgDxlb91Sy4ebcTaa/UO8nOl/kbi7pjkX24CBWjf1X
B5iXc1a99RCtMvIIpuKGxNPFcMOL0lDhjJWPPvSHX0MRMgiBlKKk3SsdSV7vw+DTsm89MgoF+3jW
F10wIgYl55/NiNMNhrVfTajZGBO4+fllibnewLSSwjASOsFm6Nw4UDn/p3mjfjTnKDgPPtZspaAx
6J4mKlc+BY+a9hfINWAaEO0XRekr4KCEnu70gviXltlRYsDzFatOS6p9kujqeLX8NgjyHtSPbqgp
5o+z0CtUNo3UxQnOwUn7J1EmK5m8kaP3b5ei762/8aYE9X6ecXxwmkPbPzA9ej/EgK5NJGsuyDi6
yqXw801UIlzVtma1RtT9YAv2OhRfzk792SnRQvzzCwgM9Z6QHAte4sPJejkEJV4mrSrKbRUrMEvY
F8NwnHVb5zhp29C5UKHabzr3Iw86Wshg/F1wfo0GKDvdDTxzpGMwO9LGtTeBz+tMgXsG9/ukJViq
c3xRTb4NfPNWkTcb8BxZhAs5QDqOhfHAa9d+dxwbj7ww8qGhiZX4e1ihVQ9I4+quMzUQzEyD908C
v3BH4gqFt2ZbkwzNie3efMlYh5BQGlgDcI02xAa6pfYoo/nMGbXz1K5kV7+InTHTw4+EM0BWRFRt
1Nf/wk2EMJeaN1xkwCZgIy+OyChJ252I0o/HEmdipoYtgFyqKWxChWyxjPk8AQ6UmLby7twIhhlR
cDEc+hiQ1K7eE9gzSn6Xct/IZk1f5MLxpqXPazJm75h43bdsGxUl/5CPjC6A+DTXkMxH0DrxymP5
wNj4/0uKvCpKivcTPV7WABOYMvNCSFjEIhTvJr4DVHu8tN8geWrCR2kjDqV1FhEiB962mF9q4x7C
w8fOiz6OVE+t6w74x//KI2xiB/WeE6jgILjnzS9curG37B6E3fERDo/0JW8tzdoMlfsGRsRKasNl
Yp8zMV3oCBG+mLowhupPRfHR3h3rgjQmhnkE75REHzZnAZNU0ROHiGRRaQYK94ex4tecyFiub6GN
rY4jRAh7443ZmdvS4VklHkn3bhrBGpBn68EvgT3FTxSh7wZfShpK7gJz2RiPLQpv+4yO07Obx2Ki
TZsw+206gXMZ/qpEK53C1YOC/NPuRdu6ebI7AuS8rSdPA48g2nOrXpTES9kbiJ0WzoAAwEXRd7iN
Qeh5sjpUGDmpSwHb5cCO3Ik74pv4OoGbccPm7U0tcAUEFyA3BN/CIlgmMaCADfRNC3TjMi6w6RPT
dlIUjzD1BzFX4GL4TtpuZaUwCtQ15ejkBgJKwi9hEvi/Dl9SRkVWbug7hCRKj1o4sDDh3spu6uFA
QG9J4NV8E2CG+sysE8JXHU9Oab7qlMvkKLgaRDiE7xK0RUsaiXLZrcvyXTeWK0UUuMxOKianhIlP
uuTYhdVppL4g8SJqBO1lXGeobkNM5ZExLgffZSfiwIbzUeL5PDe2F1fH6xwZNC/WT15oL3OU/3QO
mjMldgb5PHhu/O7PD55b2tfYeOCivabLkQ47vOft3vOnCzVpX2mBiLFxNL5YqbFCsvlSF+XOYBhq
fLDHwUC2eFJruMOIa9IhlOjVeix7zEJ7xc7F6bPD31VlD3VibAOrvbTmvFMSe79I2emsJ89Q22hq
cvXFW82zPmK2ENibA5Wen2rc5MFV8uRS95d1QVFZkZFPYwW7eRQvXm8CuFfvApB8coNhoVuvSbjO
evdqoB7hbOjlZcj4Rle53E82PCbcN9PTWUmD25Rkz2jliHGHwo04FQWSY9yByCqQ9s4D0AEfD5G6
abdOa2vdW8lTm04dvnlCo8bgVDrKzWwav1qUv4QNOPXI+BixlKgLO0cSn+Ezmtk2SGiKdkXzJysa
KGbN9NjzqyujKyA8354Z/FtiMaoTsffHdFvlGInZnBLiCORLSuteGZEeiqIqjEd0ELyp3kRzbH1p
DcI7+IpJRJKNNddb041o5KtXVnuiSGiipQrhJkVlrkkzTKKlBw6yyjZr1hgIYBuNc/Dm1+CuMfb9
OPM+BvriTZkfBxa/pJrPJeD2AkY8Srwl94ZJzmyRYZakcFRg6pAgmmqSIHp0bRFeVhojsmWAHcS9
Ram99GCjOSORy+ISdRgy2Y5hHE1dPxqnQiklfOKpuz/ebCb9Ye2VcFUlkaoTDfJm9lbp8x5tQlPI
o2NRpMQbm0BhlaMSkjMVeIlLik24jUrMhAcc314aAV7e/fY2ZK46IGAdCHJjFmo5NJgV6pnlPjFI
19wnaA6SJrkIL3nF3lu466yJUbMqRBxdAyRxlXiEU8uTnkVYX+Su63xEFOT7KakDHVSaka+wwwd0
l/sGAWBt9aTCbNjAmeX67pTi6XVeRnRpedK+S7PaexFG89BuN9kgSYgkJOwYmorfMje+CnSiwSP1
wkvgXJMBZiR8s7iZRRq5DzAt5xEh1t803xoXvQ4Xy3uO/T/WS8Tfkgastn80NPqCABScjMJJkuzJ
JiC4KRTlR+ifk/lsd0W67vR9QOmI6b7W/fTrhJQg0D6XM4xNGL66Otha/pvtrfsZbXOAoYNBKUAi
Go46AaGbhl4Dk3TalHEwnLAkmxn4gIynhWN7Bw1zP1E1BdShknnPecL+h2qu+BsdAhpnpa97zAcd
phhCi+dcaep9uB+iKLcpRTpDd0xt/ciYL8GhNA+MHzoO+ogBlWG/gSbhifH5rqm04zinfjoMH1ov
QyZW1Bb2TrpbyggsU6lxq0vgMwRPDTpPTCEZs0ZnoMsl6BZjAf/vwG7a3FvbZQQ+1n34GHKYegga
e/+oW1dXcMDBaLns4bYBQkyPxakRHqr7dk/OmyK4iT4DE6GGjAXQMkb+7fKFyYISg1VJ/5jF5zLC
WDQq5f09GeT3mJC/05PaA0CZcOJ4QfNddQHVMf69HfPfMejIbj4q/IDgvm3P0d777Zeut5+97vyY
FWmSepED5KKPMojL71K5DI+OgwhKepsG06ZBzTuPzsSG2LwWfaSExQp3Z1BeRP0ziLFyMDLzkHS0
UMnD+axTTZAflPyPvMKuGN+G2L5y283BBUkqwmjeLf2UVu6xJ5MCfNwP+jcLnLTwX8soPueN/E8m
UYnt4Jr7urH3CA2XGi8UYOhVd80XXE1ptykiY8MOZ0hsog5IIvGFnr1qnkgi7fmqByntDKW7Stt2
AVpAwGWH0yewTtVcrYz+r9+ygkv4Xr2d3/xSUueerdR3trHyvcV6nMEpm7QsOxUHsJIvYOccVACk
c3as+NBhAnamZ64Moq2xQGHEivy9X1qPa0XVIFymIZlvnCB0sGFAtqJtoHk7Uou/CxBIJbFzrmDr
CbIKGoDIrMMOwcRBlvquAQGdPX+p59vYZSvq3XPHpi2hPXLQblxczljQKcPUASmTdPtw5vPX9yqI
peQkG9iWqMt8klend59GMS6cKf/t0Cd03bXNT5V/cqkWHtrdTM1OJCBB3AXJ06tKo4KSb2aYnmBd
lSa+QvXV1MNJNoZYTj61HgTByOJzhpoPzDtGwWa+ahAn1TnFt5DkKGRxUbno9jBmmfYvJugZwl2k
dL1Q/hMmWM8GYP/BdFUD28FG7ODaBrU89g/ZiM/K+IR9T8Zr/oqKZQyeqJssmthsWW/CdkeEGh1t
3k/iPvPxM2DnzTNHLmKtkeq79r1j8hnT4Uj4MeuXn5ZoGYxlXIxPXvDWkNBG8trIJhzUr0VcPQun
PgjPPPgjx3JYWDca/3ZuitQ+6FaNEWQLJ48+nSLeGSKmeHBgulP3NiYxECQUIMaIUiC1+bj1CRzD
hf5DdloQMyA+gLax3X5Pe0F0SgF9k9hUwdisOfbD2RV8UrwZAdHh6Q7uGybS64ons3aJQprF1US2
UUiSBQBhQn6oG9AERMFaG6ArHifgDHMvxrRHnZp+GSm3Cg10EKFuh2V45eQURcmTNt4ynkfNfZ7E
lYWGdD/8WRw/DKZGMqvDhcIkNtHmrrUI7222AFYpnAizPoSw/Mj9kbr00NDR5BzZknNjY6q9ycnw
ldPtKhGuD19Dkr3AVa9MbF2wLg/EAa6Sdj5KhMcDrA6IL4wXFgbO83w+j1zwtolkAf4aqANIMeAo
V9i8VZQgYCtofwpYiV0CA2C51iOyZeLzYF5yploqdAUDrVnuA8wxGo2wqJGsMj72HfEHOI6syPhu
7e5vcvK9m1IhaXvJwISxoMUZUX8rlQrVOQnoxpRojsxeJ9zBtWmQe1t3R+qnTvZfhgta91g0JmqD
/WsF+ZhhRA3+nYA3yReUvthla4fHJEswW3+0QfLqJNCRSOeC4sbv+JSzJHYV1zsi4sB7rkg1miUh
Txmbd5wq0maRUXQAPkRcD1YGG0fUkF2sySQlnfhvJUmetxLpSjoxxNlcjghH9imkZ135N9neS3zE
wj6NSPZszjpHczaK2tazZufAogw4WYayPIpF6kyfbfdFvuYy6f2lMJKL7EjPJ4W6QcfVY0ypEoJe
CZd/FIIs1ZI4IZ94KzKv0vCSKm0qqENbz0o9VWno0gEDJj7cvxAjTEkFXYI8LdwDpQhUrYa8lM6b
zgPc6nAdowtMQ3xUZtClFk8XDvScUGs1jtnIs8BJlC9xRCmsBDpN9jJmH3G89mZSE4tqZQrnEcxg
xp1Kdi7qbRs9bVPwxbfvKZ4idVOjSVhUcbBELKtAntAMt31WrGhmguj2rrY3HHEvPuAbPaf82HEi
wNfmfguwqyAFSRq0gzOtFCcJnZW01nKsn215DaN/MA+X5YNED5UXt5CCc/4Apay37TcRw+rcFPCk
I+/ngwewVU0UEwqckPtzmKlHguobT0HxFqJ8Ug9FldPcQ5ZOme/QHKOBqrGLC+KglfYTcJSogKY3
CbiCGwTzKW1gLMQho84KhVGR52enJySKNOV+ZibsCRrIqLsssVBWbITVuPWJOxzGxxlBw9atC7DC
CRXKKQ/gMtxuyerqk+eH4tQzjnF9TCJCnAi0hGv7VtbM4S0Q96i4JeyDJmxJoS360SM7NKz2o0n5
k0qRX4iK1Ci6VXQ8CzirEuevxnLQLJkUZrotsr3bkBuSMJ3KGXfSQkt+TWYGMTU/dcfxjY93ssvX
goboGcWZu0xoXUtmBNXBJYzoeZgBGZIBEX7/KGCXWuMzJilKfQ/l3Hbo/m86SXJDtjCihM3WevMI
i+ahP7dz/dv73TJxLwlRpKkYD10R7pR8ma6Dlc6r1mCJNfRyvO+ZTkjY+Kw5V/p0UCN91pmpb92Z
qQtnBqNAN3EZzw3XA9kXBTcCcADywnXxxPsZOV9pa6/riPCMgcCzdPrAkAwsra+Ep639GsFQtM+A
Rcfplbxfou1R9vCQ0QmNzBiYz58fRQWM4I+fUQDuQB2mFicLOuRWZVVvi4FLfLC/idmnQZkGe8yT
Nso0Nn8Or90EboBEwwFzGVxsPnwp67B9Cl2mrWilIB6bIlLQmzwD7ibVllyGPPyu+GIgiqUMYpjJ
2t6UMQb1igx95Eyes8u9bpV2e3WvVVa11xE901uC92UrGPxp2+307KU1/oGYajvSO446RPboLZub
Ail1E10HY6D1iaHdG+9++IJB1Wsv3uhzCJ8YZGo0rxrzbcv3hS8BOxB7QjE+j3J451STPHBIOile
+nNyzrjb7JLVQUMOpwbwrgOakRtXMfAqGT9d+1NvEI6KyH8YEu1QE/ZgkQ8zeWcFQis1Oa8ipfsz
QLE1mH9zgMRhfnHxJVNd30VvnW0+Kyx1sr+panqVjVg4+rWgzpOXZYLou/0pkF8xB3xNhF/pEadD
8arBJqOufXUODhkYuItOUA1jFfEtk/drF80hyqwPMYrlOFwL7cq3REsxy4V79aFx2uXWieEUQXfA
H29F4QHSyHUZrTvLWFGrSXKEmz3mQkXed9C1uQP4zBvHv9HLZqNe6b9XUpGMk7xCwWTDzqJRnMcc
kqDQ/DVPuedbUPzTkaK1tNyq/wPfSUwSlhzZ9oItASAMaRQvvilHqrZzhuEk9O67SY5Du9KNI1G8
C7HXI3fdJAFfOb7XfbRKhofwUUuHdSwXWe7tmvKzs8LPdLhSDFYj8ta0dZXB3bu/rk1yfrJLpnd1
45WPIem603yY9XZVySep/1XtKo67TxPFJ4qhBX/nFbSaK+Qzp86QVCAORKulFrFkkTU31qZChaV8
lysvQ5W0Npt9nbznyMltn5bs3t5G5MS4YwX/1J7m/YiXLi2fHO/SSewNol1NESK3znqR5OuG6bYj
BqrMTo7R7imyuAXQlwZ3lZixItnz2kE1JQyklepB0XaTgQfssS4p4fR3VXCJG+OCrj/lWKY7bIQF
HZgSMK3Ive8fm4Dkt8A+GGi6J4UNp7u4rLaOTUylRkQgT7Unh3Xr9ntt5s9nvwSQ1gT5x/gh6Ant
9T/H/RY1qcsFQl7uuZiu0mlSWozggeQEJlFsElCdPieEQEI195CBmyENr5BhNftiba9clnv+9hyk
xwLdig3d3JivLtNCj6RMkwa80Fb94fVA8tZ06xCGFD3GXJLN/Qh8+DcKFq2LtZGWb8JQeI0kfUCI
mg5FlCBglvdX+ye8KrV+cZOCZC8g4LQcNk4sll5v/Ggx1nH9L0DqSfvjQ+rfSxpJ/nr/r4uJQKUv
lDSTuaMWaDM1ZP1QPwkfZ568ZpvRSBJ6f+onqa0rADYArwXk08s3t8UE1G/s7m3GRIRCiIspX5rN
/0g6j+XGsSSKfhEi4M2WBAF6ipRIidogJJUE7z2+fs7rWcx0R3VViQSeyczrKndq1yqFD+xjIUMh
+YkcvL3FTaSOwd5oOn/o080CFJIWvWum+AglDctx1wh/hZcMtS6DVUFw09Da1/IjgR1fi3FGaG20
PNzJ6oJdSudJOzo94mhcbENeQjBaPdcOI1PkrPw2KohQ8bOq7GEtzXt7oupoi6dAy+K4Zkk+0z7Y
dihocqO7mlEtMMPjhMY5GjWkjrhNCT0czIsglb7Fbi/M8k1X29dmppLEbg2XCEHXN1GdFx3u5NDB
IwKCq4UByxLAHqTC++oSC5g9prZHagxTGVkqKq2g/Q7zCM+HPwWCL486I3wKvXCGXnyHhlxYCogG
FCg/h39R6P/NRpqIXIreY7wmRmotXiLM3rUdJze3QCjZjNaveURizvI5v9XmQ/Djmym4r6UyfJnB
fFR5g13Co+jo7bpuH7Ra785zeCxC3R0SJjU6lmW8bcoiJoiVim80sBmR6e4sVdfaIO6wxJyDoVf0
MxHeh06LIpRDYFJfpSaH8YWxIsZQY1r+tI78UnU8IgvyEKr0XtF2WealQ/kMde09L4BUbUxZuLjC
dmOpWA6aWE/3eMNSWMOfb4K70psUCRRSy7Ib0uLa9PlW7bObrGs7ooABrP6Is7rFU//O0NrVYssj
wBVCqb5uMAsvAOL1qtu0MNV15dtcXCqnsFT8WnO2XYSeYKGghc5k09tD2/wvrBkvLYyeCnIn7iWg
WpctUMT8vt1J6r6jebLTewMLo6ACGGTaCvhRvL+O2WIoYBxMd+RH+TM5zlYKznOBlIMVx1Ll9TtQ
nHSG/+mUeJqfQ6Vv2xpexWebph8OWt4C4aRjfUimCouL677U6+dEIq1kUJzphRbBvxsODBcv5mS8
zWSI/4tRHgk6No4MK6g2dwTi+8nBLCVH8T88rxoUN646+o7EuTfgn07sNdzz8l8gGYeq9FKNkGDl
buBrbOMWP43xriiIbSgfbY5hWluts2GDHLTO84+67d/hDQzqI9IWCn/Q2OqNCbdqLa/j1O7sXGF+
Bb5S5qcubKFQ4HgIWYnr3NZlqG0LxMTOG5OPYUwvC9m+kqwcddqfBvFrymu34f9jYaYurjW+Fr9F
+DVInCAn3kBx5l9bPO0BU0dfNPU62CFUEflvRNHD0BfBexzg3Zbh/8vsSJ5tFHwWo/v+zAahX/Nl
pkedQE3JRx7ZLxJhs7J1mXOisv0uxALSICBYirgyDxU9b6pLd825IPnuHBpqpssrdYLNqdqfRQBY
lZ9Fg73gcjx6ffqXNr03zeTjyihk/KhDXeRkJ0OMvSt/VC3otVfLnIh52bWWdepbWDU3RsaaAW5D
v5zaAeG378RwcLMq28Q+aMK3FQLWAMVUqxI3guOLfxVktXzbOyj3bGOnwCtTyyOc4LjqMb/4RoAO
wBevMfRSGTZEw2fdG/cxdsWogNJHhi2mwsAEnin7+U1RMk8jxj2SyNkGTJApoGsFUQL0FyZs2eJO
3Z/JT6A8tbpHAbW0hkvUdNmtHzoank0FQ4UFk5aXIaxeplB+NbGLB9KQQOgX+wXtfDePbtpOSL6L
rS6DgCS6/RrbySZmt7fxZ0BZo5fqJshxKleLbb+YsB24xnGSr/kOCIi5CsICYykbdrL8wbbpu/qk
Mb0rEW4Zsq8YmNSggUAFtixuGRLtx/UWBkLSWksUSxpgIWEnNdBpZfuSHZwkfoGAZ1tlFoShxR7Q
tMFoYPRHhlnVRh9OQIWoe7FY/hsjUBr7zxZOLcsH0zDAtJoRXk4Xm2S/LfSsOaGkp8Qifc2iE+1O
KAlD5kpMZ3mWBevbuDZDzFKZN619L3/M8sSwhirlRZvrzTHB60vFaLk1rQ/kGpbjbKShRlVxtYmg
dmISJl9aQ4U5i9uF9t9/03HmAX8eyCASX37AdVOOD2JUy2nUbOX8i59Z9SVWkdhMKP2/Nvsi86AY
7xKBcgH+qVzUcgC4Ko9+FNrnTpuu8QLMKyeuTg0u+urJ2GfabswBIr4l3Xih3koY9f0nL1akmyQv
a1m2vLYBDJdDuASJp2PnEUq+aXHGFmnmVfnfyPWets95Gm+Mch5lAWpPuhwEvwS27cCeI35lDF/K
EcdUWueaQizcx2F5ZfxmJoe8UfYUH30b3iLT+DZU1B01wqCKZdXkBvM8o7YQkCZHy6iAxEtAEmnD
nvzUyoxcOhEtekMDK2YHEgMB5ikDmcYpsqeUwoOMLZqRb62u+HLObspnT/jFOdZB+P/MaUWxVcK7
BfdgG4l/WqCF8IlOPbyCzDhr05tNJhFEpNEimfpuLt9W72zw9yl5QGpcbeqy+IgxMHCSx5BrP4Jb
Y8ZPWE8AOl3+Y8/qdTr1gGk6u03osmar5PqKQrfHulnALzVnHgfa7LOQOfrq4nuI6p1qcHC37/GC
ORt/WRxfNAmGh1wSqWD98kstwx7+wR9KquEmMAQozee2uTNuhU2lnOOao1RYzlTTzYTwRB060lLN
2SE3BjT86U62cm1j6+dmwvWxlI5lanhL/SpChuSFF8Nwbiy+mAGowDXVCMwzXQaLpAZk1xrQ1IQ1
e4I4vtXBJv6K/o8ismnHtUo4OjfvTpxkg1x4MrcrTGNEPNlyk6Qa9jz0BTa9hnFgX4F4NeVZhaAa
a9E+mM2vXkqOEluuLHAYwo2VmZZUFK7Zk00Hi9BUoE4N9V7DSic1Gl+BAxDFJYQc2IlQiyrNVwsC
yZMZsfDfaOX/XdhM1UQTKuLPxpiVQ39og4/lAkyQiHIB2tThV8lqvZ+icGeMVDhFNXyZDLcsDtGY
OlGqZDflmmrjJ1VqiJGkaNM5f0c4fjoO0eQH638g3HTlcJUEqiZGkGNXM4ymW20YVJGMUE7Ia+G7
Uk3PMWnDd+c3AI1RRoyFpittPKxjwsiIUufgqFEp/YpDv+rhb9hVjxZhAm1Qjrk17BwzYhwY4inM
SK1coF4Vzd0uFAQ/SdQiFLZWKcIHHREEEA1YUdkNm7xaPEFkY2DjMFTnB4JoCIr7ZP1Oan0frRd1
THEAYIK0Y5KGdhISVR/qJ+5G8XhLExyYhDqjYUfOzPCjwnUy3Q2rrYYfC+NxufwUQjkmbzRQgEdC
O2yvguCKYdh/RN+2u3KsG4W1Ffl2U3ix4nrvaNqmi/d8hTLPfL1CVkXji5EMHk+Sy/y4hWtM+7rW
kdYHJai+FSyoy+RhM2JgYZE/bljxTp97L+Zu5vGHyhPgdYOEBHuu4W4biCXN5EMVfvvgPgwgK3Vc
jyjIHLLfzQB+hoJeVcV9YnrOfXBIc3mThtgJMWjXYG1QSNNlsZn+Pw4y7uaA/UHdieJ0vLfM5Lpx
3pthT2Qt/Lo3rkyxfol5y8NPoUBctOgtjfVLqJ6nhjaJ8Re+L0GluXJJXll5akM42FaIkYme7Rh/
IZ8Joy9nGM4mHxu7yxh/KazrYnTSDMwmVA5RDLkwZMgYi29uXZ3c3PYMrmcF7OC/0RLR3r0R+ezM
gk1Q5YyZ+DKkyAJfUipb+k7K/yb8cYp5Yw+GvDHUvvVu4DF7rPHg9SZo6LXBG2hlUa8ZG8OQX/C9
i8L+LWlDeHcZ1ny/LbaWTvkZqYJrJSQBTDmkycSTKDqJ31Yi1RKH3yLln2Z+S/uTuktn6US/4HD4
2f1wZFRGUkIOWWrwqE3aIeKevMeT5VL8tJBlafrz8KCEvacxhZoWmJg4onCJ+sSl33FxgkWRIO9T
LVJKEcJFfxnjWqsjZA/NhbNYmNV8tguiz8wHl6Lmf3cwvJKG4NDwH0eTcKgRuwl41ZZDkh5j1azE
6Y2gC7naDFKzsFwl9MpqCfl3+Bggdmdj/C6bTK76HnOS0frOg8YLA0gXLEsNQYspGmgTvyhyqhpa
wZGzSiY0Z8mGW5JZLhjJfiycU6Acqh7Vo3N04Ey2vN9cxhsA/xOmRbYrcazWqvQX8j7jVvvGM2Dl
6Mumq9PXRRfE6ZrQPetkBgUi++ZAFBVj7/AocpMkH+bsqie5YFh+2wwXev7CZabaYoH6vZR+li3T
SKkLrsuS3Z1A26S1eeYUKaCYOXbl2pUK4YDrmTo6rv6SWQz9fwv7V+WASfJGh8CGX0gx3WYWZYum
viDASUcUKlV7eSbUaK8r2HGYGgL3+ATziwQjONpWFrlO+05NBTmKHYxjvdL9clJjeQcRvoGjyFCa
LeJDcUzHWtRyEL4h3q6zrNhxB1qSerGJgNTRmEDyY5oLmzlv7jlWB5PKjcJnyCN8RTOoAKoXiB61
w2INnrFDjjF1YD8PnhJ8LMHB0fcpgOpoGZxr51H9JZM4w8Q+0Kni1ki2WnpqG9HIHL2IKXURNaA/
ul8wWbP0GBrlWWVwLO5cM2ddw6WuChxrFDHEmSBqK+WmdSJqLZwc72JMhF2EayvRQaebLyV0pmCR
UxFubUBfzXqqrf1PVKCUfQtTy6g5LnGymycV3vhdhhBr0jVpga8jQ2A6U+rqN4WsA9Y0VcyfNGWj
oqPu4sgVj9PhYybMVzvgsFZTUYvDORl7KF8w7JkiSMWmBUCdFXpn4QpkmA9hlypsAidOO8r2qnvV
hOuJsAG13MYOPf5ViIW0BN2PIEa57V/WfvA+0wWr75IWUFGG92n+ybKrYaqH/yq6oDlRQgqAMCHQ
i3Icb6FdEO3HaqQQejKEEh834n9l+KuYewnCUJAxBKyYpN5ZApwOsvHSTdYpDBwcKPb88jDdtFgB
6wy2cS4aMQrNOZHBgcGBrHs+kRZTOp5p3sfOF+CS+Nx9RORsyxtDtb2ELgcugmnELqiE4P8gVBly
TINJuJQQZs3ao4D9FRbQU9oaSV2D9HHKTj1ITohJurp3Cvld7QLm4c2mxJBKUQiNaQwmec56AeVh
VQnRQAYvfSEHMOMGaCd+m4mJN1yh2G68MVNXVXURVoMpPoV8EdO1yvdcEfY9OeTMHVoGx6BVkW4U
zQce5Nxvyl++4mxNBIkoBC3TNQEImW22lxfw2swfpUOmmOSZT/sAPESM18SYLabs0eZy1xYfHXk1
XN3iqhe0B4Li16JSsREiYXs9NLBcMOgaZNSyGD8xMKEU7mEaUXbhW8fMeRZklvQXCnrcX80F2h1+
4riGTCauW5nhYsLn1jiB5Gl91Zphi0JQYxtP5XLUK+WEbm0rXoUo87VMuxuhdcPgATJCfYR7hP9X
cZdlBa0I+675neE7CfFY88vPNFLcuMi4n36xFxR3bhVdZ5pAUdfPM+Q/5p7hHTo7T4LqDeb3hJFp
Da9VfOhxGL8gjgtTmXGQjpQbIq5v0PCn1rxIUpA0fAqBG2wJMUW0hAfdwhkwTlthyiH9IVjXy3Jf
QvtPhJqYGfJU+mFxNwuIqpxUyW+t60/hpFD2f6gFACTQwicPgFD45hRhLOIcY3XmDPySKS5VcIRy
s+SaH9his96HnkYpglUenXPus4wTsSlD3J7sdT/hlJk8XIismDDeIbWoxd/caMcQ98yv2jA8WQIW
SpkOt/spg/QAIUzHwn+ZSW9v2peCFqjlrKJ8EBqDaUzPqXERdHtOvdLYIc0ohwfvQBB5NQmOYHWZ
RBFVqMpR4cTSYIotYF0UEmNJr0xJTIWHqS53Z4RP/398nhxxqolVj1ktx7gpVoOEzpDZb0+3v+Av
axhMd/RdZ17FcVowJ8AAr3ht7AT9n7FXeB6RoNYZ8rNR679RVf2yDN76Chh90Ta6gvxQlGLRtc2I
sHDAn7Cb4pNxUZU5Qx8DlwWGS83oF1a0nusW32jT67VTUwDIlL9gS4VuXZL0ZrWMdcNHI70FPBoF
wm/MGHjGJDd+oPGBbIGgQS/hgAYbk62E2G9FD43zBlcP7IWAmh8sjlfT+7q1jRXpWuUvEyBsRtE9
zeZJMZzv0GGRnzIodisYs+sMu+GOsE3LcLu8AyQjFziVuZXHa9FR37ntPK4NUGawPNO6Zh3UrsgQ
Rq+WP/d+G1YkE95YpOQXscKRoYd4CYemb1TGl4TYpHbqM4GtUglLLVqHERCfWJKJSBlHUcKTalqU
tXG264SqrOFzlU7j/sEEdsXnxSfmV8KWh1uyZkDbxcF30wu7F7vdZL3DcJc1CaWJG3aI+90sBgnR
M+povJuYLB3i7ZcfRYwz5URAEqAXahL+q5TuPKUEuZRfGUh5vHCNY0NTN3fKQ7GuqmcP+NNBFjE4
RnE7k7BnZKxDev3J0j9sp1sH8QPKuh3Xb1NfuxOeHYGBE0zNmFKU/+01nK6SVe4mSGlYIMAIMwip
01mxEVy8U6Qy+nHKmXiHLNij8/B627pEYf1eac1uVifENdiopJ6lqeuBubE06mjj/RGdn5O/qIxg
YQNAtqMp5aHF9OhB6zIlovLKmPSBF/QbKW4+pFm96ZbymqaQu1UdI1AdrHyQJsjKtWuqjLjZri0A
HTqon7FRNl0WvDWGg5WTs66w1uD+fnQYuxAOGNa+kyL0yAwsCAemvFvSNmiPQbKg37T7XIVVTo2h
5tXOEaSZL+gOKGTJ/Rqkjf03JLfRHFYl4IqhIO4JoPKBg2zKOOCa8eL6EaonC4OlJZT3TXdQQ26a
S8WFnwMcjTxuHVbZXwRy24Xk1cJy6eybesqaK4whfsPcQoWBgRhU3XtNnreza1TfmZa9DMlRVsRc
k/OFlMV2PCV09rh+eMY07pN23JIGesw5BzL8szt6A7kzjwOnc77E347ETuinBh41KS9p+Z1KOAMk
GoFY4fjRydNpHuINF0KBVIz6cEvTSjegoXMcUdbk4XHuQgbt7aGuz+aCbUD+o9bLRkX5KTX2hzgI
rM+e0YBhKPg3cgNPBK+zULc2KQIc7hb55QHgr5NjzVM9ImEZO38N2S7tIXnLZ/u/Wh9pGvY7I5Pa
edMZHI1i3D1WiY8FiVAu9GHmLf0H1kpi9QQFikdnxVBMIyY2s2yviucXyTipkXTQeusU4LExtFsl
ysjqqsvXUD0EuuGX46Fp+fMVdykDFXwEe4tgT2QegobbNegRZ7TtiTP7Y9Qf+la7Mm4VY8gyukj4
2NPpUOuA8OKZj1YO1DW839WcMFcUbqOKdK33mxaTdUnZm9pwprRE2mt+286xvzkjueYG0FDUIn7G
lDJElncZ2LiC7ppAYamh+3aZ7GXhWZ4zACL7kqO24IcrtYPsQfWnjGaO8XT0c/uQZRVzARTA0T6u
ELVPR6Hn7xJ5P/fVnzMQ/ty2H6WEvFjQqigE9TbC6hdnQFFrDv40mt7ctUfNHsiq2MX0vMJWQaTI
guF/tvm07mb1EKqgm/rs4uH4bLHwsCCqlPavve1BAQc0yE2xR+1osHwFx69KNa9XH9YEw7q5hZn2
6lj5TkiGSlZLI1HcMoWZnLe8hSPG9BFLroOg1IkCeumDa6z8GhoD3whFqPSrQGTs/gKYBwWcBVt9
Nzs66sKRX3UrPXTmvsJmzTpL/cPsEeNvutKdrvUxBP3ETHNtbIpLyMzmILf73jcxK1slRwe6IyTq
h7aNeeP9NcG12nor0g9rM5IDP2xTMtNJKxpcjP56RjwYqIJuuECqNP0dVKV2pbs0rGXqaah7WpeM
j+KFSGtUpbgZ68Nrq7zOT2sT7+z4ZmR7YLKZyACmci4mROBBqBQcPDP20I31CvcKVuAq2An1M5yT
Fnr5zlGvCirDHay0g/0n/9WYHPZ+r+ySwF/eUt++SD77WNvrbov5pbwKT0ZzEBiQtLXDfQT1wHVI
amUkjoEi5sPRo/iLznjawLOHCrncmvYW72i3gMCq7dy5qE1LlgDRVmTylEggNtF5iK7Y5YYEfBLM
Q0uGO4c7vxTWvrHRbK/q+lDjm668Vcyw4HT0K2xRWki3oBmBX2kv0GhksiUNl9fAXPHSIs6DfC1v
7W6/qE84BUSWMnLRmRusK2fT3ONLOnrKLwCs6UXhhShOaUKEhNTMlPxwQDnzxAcNN10+K9ae8PE+
G+WsP0gBQpqC123B8PBCfLCWvmExQaApSpH8OhJQvErP4ZmJFTFVhad/FtoaTnS6hTnBZyurI9+b
t404PJX2C8/V3uFUoqUAhFSeK/B3bTVsNea2CwP8q4S+SPeEISlnPJpTpAMWoX2wsSL8ncm0pshz
IScVZyhOUGJoruqdlr2TnZljjkM2HevKqt71N712U2Otu9E3vkYkwLHonBt8lGQ6Bt2zqH0sQET4
kdCqUH967Ug95jM1MmPIMgyC8K+kNt+aw9WBpTDQlrnsOaXaRKC024ppCpA5xVjo1h/aIXv2PrZ0
owRxfDXCb3fTa/euo/XcQqlAVEmD6kV08YyzWOafzS55Us1TBGXgIgcEZ+qzw9H70v/AEsC48VP/
l/rhXn6Cv6AqQ6xAoRqrHk8P8IcfPzKPxeDFze1t25wcCRoOZArPDNbl99SvlKeGtySg/UgttWF8
KqvbglPrm8tjEDE246vqVexkVih5UfyUYPRL+2Hu2PxdsYUcINESDm8QRAYb4Rj4yJsEgxS1A9p9
XiSIDP1yRJpj/5PkroJxoKfc8n24nRpX9O/e8sanhQvUMnL6chTxi/DPDsEuwSCfsoTIRm7QPW2c
thWUgXyNN96b2C+wVHTxW3iYrHY4s8UTRSoLsMba4YsHLVF9aDs+g0amgGCLeAvOIXxXPy49Q9ng
p9Fol6DwgnhjbCr7tfgDhCnSraHsseuCLWOStcVl6TIXWsyVtmfHBv+KiwN8ytPLvWCv8nTmJ/72
41MzIGyv5/GqgGAekgBjRo99E/dP1rdActWDdij+DQxXlL2NXoxRPeUP9pSmS7K6H16TFnHRISdx
OYbciW7ptT7qwV6fBx+LplScN6bxEqbnqYTDh/2xF4fbZDgXsWd9M7ICLDhoMfUEPrQfc/QYqtdc
u+ECZYFJBMRrZe25hgQ5vcAuLGbX+FSsc4PgoGQo+xLOL5SUrSdP5wWYmDxZprB8M1ZbBmPbpafW
YaGAd2+wKAUuzDa25TN51Eu65RsDducE8yHUN418zeeXbLoE0lURDTO+YNotHN9H7SZZr/Lwyv9X
pPXgqdPfR/tCPwjhID6W1j0Y3qvykShvzCtRSxL/CPiFQwkks/7Oh0AiPLr9gl8Ltz2Kg3sq0Tzi
od0PZHw8CHXDMYeDarG499bobrhK2OczW34z6i+p+prmtwXUSXM19PXm1WaFzRscM8hvDnDYTygB
9xPVLKHSS7If/rQ9l1p75B6xNvkpvw3UNqEf+HXqOv0jLhn/ftTTR2Q9YV9UPA7e7yvcKcDPQvdt
cxOq7yonsuzxxDLpyF00bOxX9qbRHugYAaLFbk5UBJEr7VBGe7v0GFFbyh37oRgYZf6OfUvdETuB
9lZNxO+mFAt2bExMGP5pXivjVekK1dUhPi1+zWGou5ZnfOz8nANQ8Vd0OBQm2NkEwaX5AvfX9q3X
fLOx+ZtSLDYiLBB9GQcELlz6E2xdL7+16jXlrmONB65arC1931V+nPjToQXtOCmOBzKowtiWiF1x
42tO/Ac5xjvYbviZhum3msouh+lMfmtNRYSLd3gxtM+s/y0lccqG9qNTvvx22rcJp/4y/sONKF18
PLWQF3KnqL+F4w1bfib7ucXVz8ejG6yXuS8nrlPto3d6w/KDEq/Z4nHQ0dYjT35fgMRJpugR0q6q
TcUJWK7MN1vacfRrxdYsvPCEu+Ts/hgYo9756eNL/tE3u+GP2HtiLyJsfdCYBFsbRjEZXCtjC4vy
QcuPU95bTphydaLuYMRYEGqA895W2Y/WliJD8QdcGLCgW9wqXaNu/8Zkp7gobyMuOQhrsVTywi1l
R7w1DpxdJtPP7dAdqgEs3ptROilYgu/j4it4i9Jr8Y4IkA+EDZ+EM9RZuWXvEsyvgBEnHKFtjbk3
5IIHKz3sn7Fv6J9DsS2dv8iE3r7qyv1C9Bbyt3r1pl1r7JGiXzr/oV3juB/GK/UfXF/73wyzHwbm
Nnrnu7E1U8V1Tgxu0cHi2aV4obQDZ+DBzlseJd468gdyE+5cDJCg7ZyMDZJUhIhYYt7bAv+ntdxv
+mytv8HyXoXqikl6ZnsAtL14i+gdTxprUsORREE8DcVrfeEEAe1ywJhIKCIEAi9nQO5NtzfkfUoU
tnRE8wEOBKWSIQEVXSlZjKLpa44TGgxxS3L54SMFLSUz/KncToc6+ZmIjVfW9rCFhoYbkaNsOI/T
5EEqgfECXTswsLLZYsKbeCNgO9uQQuTK+ZH9cZEljhd+5njO2avkSTFzCna27uKkHLvJB6Tp4mld
RqS9bx2N32ohwgxaMncZY9NxS3VYgIZNxgWsm59qv9jSVmbPzPuEkSagw3fxr9lZl2Zio3pE7nTG
mdjptXrudkW/kdF4QVjEiE/gCHF6yHS0dCAErhGsSZ8AdcfJvrCvcPpniPq9y61oK4ceN6fVAERV
bvN5T22KOSulaf/SbbmXcpyyU5c1MTFfR8DhFd+B/RjwnfyeNOQojHBgCZOFhKWWC42OVjbhEb/b
ZJZT9+0GH/drRBgQ/24AB/p/ZW713fX4ha84Qqze4/I2pmOMMcim4ljR3fJkVLSpvBGzuBGEJxPF
Urnc+5lJ5Jwbef2IC+iai/8fJTCdHpV5vKoY9X/Jz9ajyJtJTFRc+x/nX9tfwDyCPVFb0pYdZZRb
nW+3Hnaxz0dgflLjWuaz2IE4+KPWnnwvJkSlr7ZXlZGvfKYYbL6e0bn4XlY1utyt1bzhHOJ2bHME
pRBYwGHrFUO/nFnqk+DWhpER8411oOL8zXb0YcMTLje/bZO9uQG8s7DoBgsidG3Nte1c8tDnzhiN
TY7eJDpFLWRE9NovVEAHWT5J7CM6vMbeYm2gdPvadtU1xjz1E24NrXf1ylMrV0REiHcEYXJLhwDR
aGTUzcZ3h2N4nutX45+YD9OyQRdUj8q/Mr7oWBH/ZU+wXcz/WUZns7wvh96P9yHjpVXxzmP086/W
cu2/4klK0L/pxhfLj5wAy57mhxPzu/8C7bJpScnYxGLXt3SPUzzx1cmnvg231oX75aA/ZZv2xtAu
EfpSApVaPGC2JWlH2D8wUzpE2lb7VJ/hvsIMfI8Hisy0fQsfiQ4AoA5DLnWT25sueGN1VUhEqWkG
Atae5fzR2w/+hZj5lDSe8q7A5Ucr112U9MNQviw64x55A+pQDerlviJh/ANiqYMLmYX4dV+8m5f4
n7LHzzfRfaoqbpHA3Ei/lMr6dpFBtLZQKeRNkfsViwRkthRXND0AZ14N4ercF/deQY1GoB8uJdTY
kC45brHltbyRhYInIwF2X8N41D6D8A4GhrIiKrEIeszFvdhKEb/jQG9TfM/M4qDXB9RJHG5qfyJ4
cMa45qDNvOBTlV6Df238GOMHnA53Kfc8aD39ztSvJXxGFeLOs6N8NdZ1UL+4AOfkAK8gaQ/84qi9
d+EzoJG/pTgEEVyHZHfHzRgd2K9IZXOGGIRko7Wipgmil2a6DbwxwjLgbb/ZyrtQi5sw2eiYgJe2
uI1E3Reu2BqChU30lT3ozaporTXHqvvSq5OUbRrmyoFHMEnWovbd2MEFqQ36+upttHZ5QyTmSntg
TTEdB4mglFUA7cvYD1Tw5X3wOh4AOhLMhRqIXCnuvJXWfwSSpcB06rxROXTLD4Yqgsppwmssq8+p
O4OY9WiMyQuyYDJLL0yECgB0MZ22d3DSBbDLH4IkjlgS10sGtBGKLAmH+PjUMk+V5DcBkWCtmE8E
37436b6c0ahULMpP2GhrZi30pMhHmrVAwVIUNQ5WzjmTeKxJASFnNhD/BrKA3qWnExdSufhcopYt
Hil6JkQ7wvNgsJP9SIUvEFTQQwRCAoyQGAKIf9x1bOhCCOpC+B47zhqMF98/xEHYlcKuI2/WFkmw
wrQWs9OZCYAOY1I4X4HKWnjg6/RrQ7pt+vgGYidEaHCI+W6M6fhZuJposgXjBexiIA0423P9Fj08
CiFCmP3e4Krlp08+QKOQrzKNMNCTkFoFHSZP13rgDijihKoT8AprFejAbxVaHczpbfVzSZ7UcoRB
yw+AZL5Sg+I5fkj9WYmfOdP1gnvBgTrGp5Xllx/Lfh+CNx6zk//W2Y27DJo45EdEkmI+ljA5htTM
gG3BgBXYzOZv7WkAhL7RweqP2bhVvfYZfbjskf6I+qwbLVeBk62qV15BY16TlPg+MNNSrfw2JYuJ
QViBbqMm1UAepmxdO8TVUPok1V+RnWd9N5Twqm3lBFvN7zuDytZaaQhmeKAa6NiEmEQm3g4qFs5C
yaeeQxmPSTO6O/3fBLBsDA7MJjL7EE0qweE2clQKw5twqYj0dXYRDTmsM5XNI7fOPUt0JCk0kU3s
Y5JmCvs49IpDfsnKENsJDkSAqkq5Y5LAifWf/F7JT+QuMy0LWyxmJ/wx7T8hR+ZucaDDYEFpj/jh
3aWQOCRqExYHysURecovg1LgQgBH5F+6xFCcKV7I6EPaDOOnaagvKRfAnKkbgfzKGeAgzS59oU6c
YeFo/339snHuC7E7inP+7z/Zu4KXaxE0qOUub1EntSgx9nnn2niJjwq0wGCdwULSajRbkGsoxwRR
PL6ybmoKXfUifJfN/mrT2slfSE0t6l/LukasPtaoIA4i9g96ZHpovsLsMQNaLdAc440anOCmwFzj
DUiIhObEeDTEEy5WDvzG7pnMHd/7P2gODItnIVgEKB0GHjXLq6/bLYoHdGS8DVcIiUk8rKUR7j6k
umitIscb/vB6EcRWUs7WVT2eBW2vJfCUP4Us3xfJmgKREpR26OFkWU3woPPyEAqSNDxqjI9QHTIh
khuuHGdfj/ougjnROX9DcYvQ2JfNqzNNP2O03EIIUZU6UI0pQDLmPjdDT4GdIVGpdqV+LUhsMSeh
L6KCsYtTaHRulMQekHLC0HaCDAbwcB6s/rXCFkbwQBXIRfUi/6QMeItQxVUfHk1k9q9CF6urICXQ
GaE28yAA4cS3EwmmFnVf9Svyfm3s6GHorSo5PgqGoIDDS9y6hTuHhZheSv00u1tT/mGR0lURDxdC
erN7gotlE8J5HLtFrq57PvAExImgd0nxxa4S/KxIW/9YmuRrTEBsQrsnowBoeaYVQnxAd5sTDJvd
za5+aePmHcXuextphxAC0ijlBz23PsLoyAusA6wLMdhk6C0dJAkLXZGwNTXrjFwDs4P3g/FPwXoC
IxQ0gqbRfGGJFFMHB78l1pSpWuIgDP2XnaYJgBfAzLZlXzMUz7HQnUvUAqSDdvZOEOiwQRpnPDI4
1lVcjIxPC9aSiBsW9AcbD3ID/w384T8rgtoIonFR4mz/R9N57Tauben6iQgwh1srZ8m27LJuCK8q
mTlnPn1/w2cfoNHo3ttlS+ScI/4hzLvrDFO6mIDa6D5S0rchmM/6XMLbqzMQa8m+ToZvG9m5iUUO
XQUrHTtXd+ZvAhohgSdgc1PGjHhSXJyOZJDVMPUaRjO9f/NCwJ/F0wV7F8fRLRe/MVfWsYPvQPNO
OAjgGsC5eEVw0YFSpKTZPHiorFEn2DQhsOnedtcSbkTeRe2ocNRbXOQXPV8LSgh4kcDlY+pdIJJk
W5vLLAoCGpM4lG+y1sE/qFrmd93/SmyBz+GlLPlYHA0KvOFSrz4ThSLsYORtlCimooSwTtBl8dlQ
+0h7c+MDWrXEQlJTSKx4Kzf3iGwz4O26qsfsTdhHvwKrarmA9Q5+o8NKhqU4elZtdkotdSsgicCZ
dqJnpFRHl5+YeTC8HAqhWWNQyycv1PxXd6qN8m04wIYHPBKZwz56y4tv+KEQnVhVy4kXHoGusNGO
RhYNaIHAqREue1v7/yol+K/m/89o7mwTpm/ybnC4WvZOXGSkdBL7x1HLL52hYTGsRkwwBE/Wa9rO
4jHUNo4oLsPgpljmVfAcgKvUAMTkZGWQVlJiQOU1G8x6yqjbGM1bmf8x47+1cjChjJf9jwscRQHt
Cg4VX2AV8gdJP6TCkXMDuPES9RTdyElrVcUUxNiI8kgV/YhCgPJhycadHxQ9dRgDOgALw6lhQeoQ
4409l5c+4xaXDkshdkVWv1bZh4vKB+nPxejgF7Xm3iwRagJnhoaAZV56UG3yM8bobYCfjhmwLtRm
gb/Au5L3x/kpIfEburEGKZlj/hyM7SEcT54XfwuumPn6dI8AgpAkvR1gnRYrDRFR6KvnwGTB5Iq5
BQfBqxk6bD3bP5oITuhVxPYbac3xpnpA8/zdAFAVQj7/TCITWAsJcnyKwr6LiJDOapC4T71H6UOx
phjaw9BvkN6XgZWzQcYd7eaPuegRWO3arZ21QJBEmXMAeCSKQ5bBbprYDlMWmHUAC1cRVWaAHNfO
2lhItesQnqvO2SVer79AzUfOqIAXhXBsBQ524npZY8J/CPxojos7NpEzHJHs2pn/aca0sqxrNRC/
jM+BeVUZCXPoI2WP4jEOV9Jp3aTKduy/Q9t9j+Z+M/ewMDP8wZoWmEmWwT7C5SuxF70TUCf7rBOG
k9lnqKN5L2Y3nVBUA8IFZG0KlkOyRjwCOXQIPOzDQC1Q+6gRFoAiKsR2NMBnR/H9b4Mtaa0qGHlF
qBeq2dWb1Bv0EZbNWNZoIFjhExQxvifZPWQpGUkgD7EP+Yym4ZDxAEavWKfph8UBzrofM9McaJbG
gp2diYY8S+assx4V8vHUrw1cQWG1YHzk12gEDupRjNrd1HahXdbrjCgTQcsfe2SGZzTz8Xq25qM1
8sX6fdy2i5q6tOLMId22tHPmoYzfgiwAAWeuwj9tDG+dlh0leMuvjnV3SAH0U1K7anNkn8yCgZub
YABht9lbi9Y9ILX6Vda8JmKOTspAeX6OJKYeNJczBJCUyqtUK0aUbG3Ss16+jgoDlByhxhw3Tsho
1i5xMXMHahakLCTYEI+AnMo2+acw5p5r1D1g/qK2si2t4egg95I66nVE4G5mKFYiyiyqLrk1Us/4
yyD424/xG9clYHcDuhlrF1qGp9bcewM63tzt8HtgZ64NaCkozQrwHFEVSdJY9VZahbDpJP7IQA6n
iGwT69fSqc80HexE/Xmv+++mRhqCsrLJWP6mRfGcs1JoiS92MZA6m2ZlNXd1fpYgL21zfGQoOjNg
7a6iHWVNxVvLuC2ej4AfYckjAKlDI0A4QiiQttOiPeI0d2rdnL1CzT5Qnpul5w+9z/8VoXuY8GrM
ddqjZIei3k0LWWIm43uF6prboB+LmLtIMiO1FDjgnnhuMc8MKo4Wa4wPEXZzsKEBrxdT3bZJd6Gx
k54rZWsQ0HeB6llI/xNX6Sl473llpXZTq+mIKo64bsJTWJATeKiMzsGtjjMtnSy7lEOuf5X07nMZ
rYX8puFA2CUKlgHVJk6oxpkyRPMZfdZV8O5r8SmwjX2tMV3MMIxA1TSyh78iVtyp3+PQHtV4ZkQ9
h+iaokPYjuhTaCwwrMpjRQ0rL/hTDzDnzfpNrBKd+l88fWdxHvDzsPfmCo55DIIFjuswKJ8C25RQ
RiSP/kWBff1FEpKmTEc9VkSFWtQ+BvU1GtiCNXX6dCfn5Gb9a9bYB7PtshckIyL1WDbKwTK6y2Ai
PZEG2tbwmMS66lbtAyw7KI68catF9kkcxRSNKr0F0RSM/2Vl89rpyaFs3WuYy4RmWnUYrugjQc9o
/HOG3GOiJ+x3WnTaKiQUPuoo+lugbz16Ea5S1YeekatIw02CuHmCKH6Ta99lg+7SrKcX0Fm4OLnl
WW0ODuStQZ2h1bn30l0FTQjOhWKCGq3BjwJbjOASpirkTdW/hOFwpDLbWYSPNhBdyvRsT/+8Fk6S
nu5yZq5hU567LgGmNNyNcbr4swLsjww0Kp9ZuxvM7iySEEJQ0YbsTxItew1xRRZ0UWSfIdIdwfDv
jX4Eb2++LAYehAURHZzFuJDHKbjNjPirQCV082UFZMdAAUEv9VXyr2FISZZK4wmNEgQXEyD3kwn/
HtAEPJ4KpxGRp1V6bUuTh5imqSIspZeQftpbpFuMnx7zYH3bLTVcGlySrsdMS9lQwA0WHFrKhdRY
q5W+zYz8jxq3nC4a8bLFk4ghzuQd+s4/h7C7RKynRDwjo7DGjWtG4seO4vWMQGxvIhBjKqgS1BDd
vJ9Opv/6ve58BsIID9sjdpvxv/6Y1POHUj6byj9ombdwI8qiwj+oKFErTbKXpjllxdHG1tL2lW0A
V2qOzF8lm1h9S/EYsggMUpI3OHj0VXBwhPNBM9dTheHbuqfN65bZOK6LCvkhY3zyP/04LLRGPU0j
uxw6CF1IF/hRGDzYQIPZ6JkHG2+LuIQoZKsfbaZux4SpXjnjTIRPrMeKqGBRTawvIuFev1ZGenF0
DX3S6uxiFjO2UEYN5K2G7E2NoxXG15AvSvW9mr6CGMhXyoIE3ZoW7quulus6+Kh0XKM5EE6GxdCA
p6fN+cyAWU33cqRvMexHZsY7o0dsuexJHfPF8q2/asuSRz+MWxcwlR82X1Zt/0vjctVyMZTCg2Rr
vcr4ygZvBPaxFUVLM/3NQihHePYHtVWP0WgJPBKF74JTLv/02QXGX4ZajpPzxmB0Vjwwes1yng8a
q/66AXdgPzr9XM3dKqZsaRkl6go6hiHa3dqrks+oA4+veYSNoEI9XgTNzQ6mz9qgUy3dkhmhvp6c
fj1U7acz4YqnNzWbJLYY5jYCW60aDphXxCqw7fE2iYfRriVunrWxtT1IiTm6Hx36OawOOtYqivDM
pQp1gGQm3OMWaopgsqE3hUX2EBsTTGyVq9owXhdtjqIY7gICV/RpxSjLQUxR15GAzJch8b2ILXhV
D0Czo3pLMPIM8YfkZ3ZSTEqetahdBWElnhHy69LeuoUIpCVgrvEQRsY8SdD9eRZQ5EQ8HeDdgq7G
C7y3plPQYkWb1dGvPkMpnKN/xwqq+jZijL2qM+FtxJuUZRXbQIz+xlPy2aVYwoH7CR0DKfLmV8u3
LxjT0yNIwNLneeO22bUO0Q3qVk5qAM3YtdX4MVKrzAU608NzQsp00mDRJAgbmK1/LdrukbjDVhmZ
5kW32qixYirDc0LCKY1gyeI75YbVqBXZ7qth+se+6l5t1IiLjF5h1g5eUx4ziOtWOb9nivPUnG45
FNEujhDkxGdFdHFjipsS2aGYWVOmU0znzWubmmcv/1T68tYjbgS1nCFmgb+O7brHLI2ZZycAujJG
NeXECgdLbg/T3gbWEuKQAUTl8iq6wVkZ7SK3OsSpvwprMbuGMI5pG/DUlukHrGLf0I5DML01MQ1b
P+7V8LvAbMmZTw2E3Bc9F92IZt8XH61My/piObSgZLr/LNa8qZ3/zSzvpXDMlY1Oj9etm4bVc1e+
qr72K+832vWucHBkUKJLSxOXA8HQffMeBu1i4jlq+U/XADjPYEcLULkBoO+86KxJIQofTFX/VAB1
i7RUoefLGqRJG69ik/UG5k0YZKKf295kXEbdGsqsERjsZJKqQGiZDKEdCIwNOyjMtATyqplPxucd
NN9O3WdaeZxzxky+tkj1nxC9YWy7a1V6HXRrk0vjLlAFOXm5uy0G5pvp+D123rquCmDYI5oU6aeW
RjsEG8GlwGpLXcqUOELPsTVaYHHcNAWByiD9Ru3YM/LV4FGDm2j3FQ+jT/doi72EKG/JJxsYpqEo
v1J0eYD1dZjbIxySjeXW/2AEbAiLWC3Ytn0uy256AX9404v0zyBjGuj6eUNFz9y3ofQM5uTd05Rw
OaKn2uM9FOLv5eJ3byRXn8FLWGC/PGmnSPOXRfPPwi1G2MZux/g/Pky58eZHMl/EHMPoMBipD6Xu
faE8QAvEoLbFv7QJNkN0TUPrxxlQPtJYvTIfyBy04pu3rA6RdktOkQNkGbxryC4iwldFK9udOnXf
QJnXCLm+ea6JzOqw9QcqJOww5F3MfXHB3uiqzApKbvua8TOVr8cLTjuAP3Vy6dhNAsCtwS75+yGg
8pnvtPWRjhgpUnZ13fwJZW8JDTowQXkSdyzff3GmzzbFY6lPX2cmfKyQ1H8iNV536PKVwVVaOToo
oULApdgnA/QMh5vJOEA6vJxkrtO6+tDwPL0/pnP4id3gOrV+tPp9RjcotczTaMUne4r/m30EnBnz
2Rb3XbU3YqAr+qe2/WYH5Sfyvh/yy3Om9AIYzgePCFKv0yiggCqF6QpCj71BgwUK+FF+JAVR6aC7
Cr0uIcnJA9BXCglD8dTjNDp7ABCh0v21vPQ7rOxDErf/DYTniCX3HHwUCK/CA16KG9aEZo1X4rQK
R2DwDxkjPEnYSYLYGPRpcMZ0KFqGZogBxd9cj6X/aSEcCIT7wuF+Y8vs6/YpLVzAbUvNyXcpLrSz
h+TsmFubvi0uesfPpPsKg+cquiVIrxBe3KB6j0pln0bqomJmHlKS9hiujt1e7lwJrKYJ/XWwF5MY
pnoBYroNJtpWuqIVrHv/IoK6PizqkHKxJfUzqmXsY3xGcGKzjwhoNMGAxij03keTPRg/GtEbxTR6
Sbor0uADobC3KNSeUmYEfQvA4+pjiRl7PnJR9haSAkhS4U8D4kN62oIJJvhjYgbyKwyNKg3LAMYU
w6mhKlHgpMFxZQxymLP6zA6JeaYBih4CZSNE64GxVAMTHM2Z/KTGH+w61fRgIs3egmXj1DLLx3nx
IvDhCLC5xeCV2yIUcUYimEaA7YeQBgeC+b7Z3CU+yefyivALMiboz6akAwYYUqG8YMKMQftzlh3P
Rw9+rJjdPTIsdmCvKwZDbfTdBuyHOKTGCMiesDX6+tbUlYc6Th/ERqmh4nE6whziPLCtqL5AqS+E
SM7+rWUDzQMG1c+yRFNL0bjHREKIfm6vHd3G2nbRs9CQXsrKAMpadMiLL3vMLqbindQ8fHUxTwqn
NZGR897Da+g2M4o/evVPz8wtDKc6XbduwB81twbqh2FTLTsH7fYhvg3tD5x28c0e4/9MMgprWkRz
0J7DknSTD+1jhGhZkShF62V6jL6JSVt+ZokAoQQLErhUELHIE3gkMMT7fZY56y8dpWnQPSc2EYv5
vyrfN7W4CpLYJ8BcE6MhZFeA7vuDpN2XX/oi8Poh+Zj9L2aKsm6VKaDDCqcgipBwl96Mhi2lRURh
jtTKHiFbCbHdiM4aG0rGt3WhvstR4mDo9DdIGyytDGPuqj+21pOhR4/es9x+OLWxjh47LzHM8RJ2
D+GEKDJSpJOOQC8DIIlnwlWssUNuYlZFmXIMp3MzX/IG+IGNdRi1ywvSPVMynHPnG59f6Bb6OB5j
iiNZoIhVTZ9sRjC5MtKyYQ/wbdHt2PamCaCfSCD2sHzDDr1gBPGG/s4SMSl/enbLQujguXLUBBbP
0yTb8t8iMCqLVDk9Axu3kd0wn3bAC9t59La5isyzrJBCG7WZ8AwV6zZ2GIv9sfKMjfDm97kHMOSI
m/xa5HxXpn4SJdewu7Us8gu4HQYTA2iAkOwjHLHgx6S4JUcE8c641Z1Y/aEPZiMmhXMBbxWVLIkI
cBaiXkxBZUEcuOGaUYtQwkaUJYrmwUtt0VUSpqEBsIvQj+4XC+uKzW6PtaB5LctPfXg3mSQw+nNG
MQCjHGZ7lvnpVwFRsMUMQQy+KGps7Tl7BTXBPzup9/wkagOhBazLI2BpMzNHg3EUvhVls2VJivXd
u2Az5ZzJZr2GzhgwPLKgbLTDTwJSv91zkKEcyvfUmhvPSrJXDc1eRYeQES1KplYUbaRRrtpveUVx
/F2DvpaxdDy35yDzTmxsraleryxjg9IHd1nHhVgmMU79EYFclF0DvwvFrP9PXjFDY8crYBO3b9kW
dcWPD2FJAmaLVPjyI3Le1R8+08DQU28fYioyFcYGYrfULkIvirPgwrOWrUncFJAyfqfyg/J3xMYl
C4sb6NWoArXp/ahBsWnce4pfj/Gk3+KlxEp5ng8okzjJz1Dd7GpZjlSETAHd+EwghpukoHbA86nT
15bpMrv6sbTZ6RlLSeJBECkLGezLtvX3SvPYGIPxDvkbpWNSLp1k8G6Y9lnEqe3EPclq1IwEpiJb
MtEDPLRaieWpcKvBn6ozXKvhxu8Y0Y8H+sniFhSCEzMFEM+um+2yBjD+wBEi6shynkdYKRaGJNbv
tW2qZ4Uen0hekWfQNyFd8RVsOHHTsko+qGjZ8CNH5tNczHfJEyKtqij3uBgQ0yYPsocQuANoAhHW
D1GZE6HTxiYbD4iOp28uGPYQoUGwZSzkqB5k7SEHQqHjFctrGJT0d8Ha8/SLEHA8Pn4DMD6Jyj2u
uTh1eqiwa68xGyfZpTBCoE7S6Fj6BS+LnQATPwAl3CnU4w7uUB+GJpZGWCwLGAqsTZB+/XDV+p/f
am4ej0g+1QF1J7SgGrk99L0C0Q7id7GP51kBN2FFaZKTXJrPZLUY0lsw7L32GJDlXtQMhwUexoy6
yrDp+99TpbM49HxaTmj7/H5vuMP77Ysfbm9QfrvM1Cy8HjUgCNsWZQ+WQRtxquMD8AeL7Id3I0Ge
NX2MXmX0odCiDkzxDIQVZ1XGwKF+iwKCeiZ6P9yr/dSDL2atajOhjvsH21jviV5rlh6/RZBe5I35
1IX9D1XjEeoc51JGYH3MqC0clq19q6nFsfqQUILGo/JgvobgEhUSox8TJxs0r9guVCcBEBSoWDSY
aAjZEY74jEmRgx3EhQPMDkmeF4BiH85PoCT4eROOEQIALgJta6MjyoFCLQT0YiXfkkjNM+KSsLxq
Mm1n5xspgcOzD+oPUjGncDBORPIeKUrzQxPuuLJURGOH3t+9IcQxKJT0cMH2wPOoC0p2G4xKpr28
g6cWfAHwaUEBGqow/MEjaIDj+CkruVnmt1X3F4xWqUY3M4jPvlNPGtv2gKtqCbAG+LJkBAo0Jt38
mTzcUD+6gBBml1cBc7JZgWrRULfTBv4snAkG9iaNb08IVhShP1966lSpRytwI3bzkwPpK9/07Cy5
YHIg++9VBnYUmxltFSMfBn2EGgozvhT32Brkfyfmjf/DHRHxhVZDTun9O9++benZ0aFAEjJbjfk3
FRZX2KRYkIVvwqiN/4RcPqPaMMLc578UMVzxqMNYmD8r4KXGvsnIELVrHrmq8qHzPWJuVHwVG1UN
k0yNoRkfS4ZOZx2imwaHEvmLHMlQ1G+3KXMB1tFgnmJkFxx1XI3AAhCPWkXU9fI9+wDmVam9iufA
zBTGA3KKWDsHp74AKglBpMi/QM9SxkU0U2iocDyFcs8NEjgWcmR8IKkr+UFZywbujp8Xs0+ugAf0
Jcm+h5p5zJDvg4DpNPZFeY8aeLw38RmuNVYcLbhnnh/drzdy53iBNg1v9if3JGiWzGT7wMegiS2e
vwQxxUsQHJsIOqCmhk6HwopaqvnMnbgYcpMY/6CLKvE858RRgVewXdvoLAGUIBw8WswHkSOfgzPl
NgR6/njMCy1zJr4ALdAFjdjm8ry5OuwBZNs5QWIJ9CuIOG5klTxMMiBwOI3ilcRTFNOSWgSEHbZY
eoNz2rejbfTq3YVhLVpYk3q1LFDOh5yDi+gGUiOIz/Gl+AK6eyqrhHrmOw0EE8bpdfITSaKxrjrY
sRSMRADqwI3bjYnaFXJ38n0jkG+DG+0gpC8gmfI1XbJUK5PGcinTWTeB+/VJKuNulSiLhsDuOKh0
AvtxO+P3MT3Rf2IDALaldfEcXUWUFihuKPN3B2pH3rZ8RAd7nDEjUvAFKWg8Ho8FmwqwWMDPEw/p
fESGRIpZdawPE7iN2H52Y4e/1JHgKZWaFHq4e2k9AJL+Tf69A902QCtHIB9TCqUJk44g+mnwlZGG
AmulBtlLKST6YPzrKPGWryivnVzfAi0gmnzGRIYCci61Crgkwr2NoTBZGfMtXJcleZsxfGJOOEeT
MEbYQiYVR0g+VTg/WwMjMxTMZHzaPibr1tCmuMmhV7oXn5tPGyCfMM66LRVg2Pzmf2Lz/yIqheIy
ZbUokZsbYyBjCFEScwf3B/EJj7ODJWr6I/UsUQ5kIjmWP4mevNjXEF8lyEgVA8AQCh6VIvauaF0T
2004HFD69OaOZTn5j6hOi6XQ9nbag9op7m7S+PJyCQxkRvTLobcDuWJI53hLeUSE3+aG2LiHjoHL
vg2CH3eWaOOUohuBqpwW9HeDubq8id83AteSOpj364noVt1+Js6nND3S51GJUFNKpqBooYpvKR3o
YKjvZdKmwrIytOCI6A3PANQAab+IKqFp2plyc7x2XeB6Mgh4CdkMYeAODcwRSh4L7ecQfKUQ7LUs
2yEE9KtSZgzTAv49tuN72UOXe0NnlWx/1EhvMB5IWMyhBmqbN3+4sz+f6r9IWXHuasRk9dSnU1u3
FUll+lPqF4c/2lzacKcWH/l8Zj4Z0FwWgHm5TXwhtDSSiEKTPT4nUWGkwOvXq/Fi/ZJIiC4AKWuo
biH+ll7aHjzvXa8dDOjrjfojhVGN1N4Y6Gg3F5sSxL8yIkaKvqtUdJUm4hsyscCw3Rc3dhjweAIs
bFoNmXNO/U26RDmoFhEwh0YBykyr34RSX8RSazrDUyC4GXVYEijvhVWfefucyaB9OH95z2iuI7IK
nzrHLwKJtxry5nsZove36lhRcj8AYhC5KK2owGgZOIpS5rNDDh7sZamsGJOMIVACMEeGxQq4+9GD
pf2GDdmOAGIz1Sc6EDKVHlcIfB0elAlkRIYYBEUEqGvnRNpzdDClG36M6iln6C3BilSqpfNFUpK8
ONKkYWQbCO/Syc345knpITmu29Pb8m/5hRT6CLEvMgFEoidiuvmGz8vNsBjUTBo+0TbeDNVacAGt
LWbDFDuRb6+pbAQP+2vFkejbmJaD6ymm6TyENoC9BbENUyIbzwr0sAml07vl7AmAWrOz7NdmeHXW
ExpMhAs0WgQhiMIdsLAX2X9YxoiuwI2uQHRUOnVaUtjRWxDdLO/e4VMmX7pyACSepYpWQTLkXG/L
fhLWRQWFPwTaiuct3azlf0kEtxi4krMVOzpRURAoBpxGKJyZGtXTz1zpVz70ePPcz6qG8JO88N5m
wPRggCQHGXuIEaQ+9Ff4jhI6tGqTDMxCh6X45aK31E0cBfR0+CiVhvwIFxoMcFhf7C7GuQc/1xMQ
EcIRyeh38G6MQB9IoAHtNPVf5z8Z1TBIVyjbYL2olPDYKOtBh6LsTZp8gmqVpVtORCqgSVIlGsyI
gr7oaMgSLvgxHVFV+VExeZiRZwXqwxAXRBlPImEpKkk81r9buIRoTVPoSQNLGUtK8rtTkdh3vl7C
DN7Q7wjX8gx9/oWDp6wc30LbMneSJjmLf7HOdCHpT4pIq2awjk1hOS7pmbjvdsmq25HmX3+ZgMm0
H1KD+QG6Cjm+BTS/G8o7MHIC+5NdgaDJWWGX5k+Gi0abrZm/OUzm8C5aOF56juhkSumbIH6rNwfw
slSr0iXw6Qnd/JoxotdukV+TWQKHr9YJAIihkTYBE0qzRV1kKVeOPsIbZMqakr4jrZmbMdkD7eU4
cDDo10hBQCgkH+cCcWh0pE9ETWhsNyL6WTGzxU3R+goRNgOQmdrZhtKC/qVV/4tYgTrNbw3Vmswc
LcbhgL0DmWOLt5x6oqsSgNUY3HrQVwNwPrDB7SBwlROvGM8B9KBQwX6Q8LwSZlr9R8Rofs/OiPhi
wXoohgwYgoZnmMUB5/ui7PCSgkmiHyCjM6yZARkYAbUvm+vww2TewiMiM1Pv2pbwGSQ499y3AWUF
6ZClq0QsqdhzFnTnriRIwXQnysGCDFUM28J8ozqz/Z3cB1QvEopw8LkESal80UkGUPi3YistaZBB
NEmNj9GFjCz1E+/1fzWNdHkazQWnjYgM6YT5hmGdjObEOFCeK9899L8kpO4KQ5CuNwZBJF8DsZb0
itUQS9OJqaNGfzbgi4VIUmiwgKrurUcORV2ybAWMxUEmDnPn+fM5+hm/rQaY7OahQ8bn6c840XgW
mNj5VzYewE6IAQIOKwjFoPmSPBwk0P2IbSw7SGn9Ct4f50fhwVnoZTNj0vZhONJpcvDAzgtSm49r
2EwIh2xh5LfKY9pEl8RXE04CNQHTO8tCkZ3yvHTaQ47NVAvn0HnSFNvGzVcYETC3N20DOT19Z6MP
2IEBZGJHRUI0BacrNQJHJaJrrm5N5C2osGXHwE8wA+RAU9KQQcgd0kQA05dupDRP6D+CNaQE4gIw
PJHQIJ1ovKotxKPv4jRHwMThycHSnR0ANV8qDQLnRh3v/F4ZAtHUupzoWd8ImHFgMNhUMKUowRTC
2tRcamvL/Z8Gd0l5xF0S8F7bjUs4FdSIED948lLwF+xhQO5gMMt36Vjs8QxE/kZin7wqeBfkq9p+
NctriB7LxIzJf5h8MI1FZWbCGHXvCsysLn7K8eUxsShAFx33EJvQQGv3v7JqyrazASH5LiGFSbR5
cvBtJ/fqN9o3qXjRwqNaJHwykuCRIB3NyefiGDTOyAIQUXK0mnhm9FvyMInWktaTewmFuWAgkYQC
AQ7LJ5LFvHns+Kr8NYTFAoyIy09KwctVOhBE/BYvnP0BCAL+vAxnlp39OcGOzs0dTn0yJiJ1UgbQ
YfG2+OssDGFVwQeDHtvnO3fc98qhcY8lUvLZSXcpv4MHhb0nS/0Knz54QnXwR2+Ze+LbHvvI5k3W
WvOCfdKUG9xurLZg1fU1I1sDMAnayyqDZB6msGFbOG73zLk6doRx7ClQ6bUdd+HX1PLkPCxF+ALg
MoOqXqgRWrHmtq27ZRlp/7VIZSEWhoFFUyxKm/Us5xrUeLMJWHLAMHFA24iLthV9aeprjGWFDnKH
hDjqznsZfc4c5bpFFt5a9wFSoTAIIzpuKzRPeeOuHGevkJgGjSvV3PA/puqutFvN1MGYnwoqykkS
ggcu5MAKfSgZkdeC3c4uacAgPIsmAOunsmOmXwMaJmh6unaYRA/U6JeOdwf34CJJN6LGVKNr1t1K
8U8ZwMJSy/qQBqNOA3P6/wo4BcxeEJIFyyNavRr7WQekRrzu7mIm6tjPbPBWo81EjApsKKx1ickB
wzZT4EmBKmVj2zo3C1qHp5to3TxCwqKBnvCvcSN8Lw5WySyra/h1oPwG8FJJEF1ohysQTXr8CLOd
E9K7p49gyl9a0V2UzI1jsIVSYcZX1++TB8XXYMOEJoFx9vPjDJAw6M1nKSNWEP3YsKYlrF2oJ8Be
XnzG+QkIuJCAYmDVMQT9k3uoivItfZQBIWVGho91Js0B83zypDxgF6LtkGHbaKIY0Tyi3HpVcC8Q
TYXOeqr4zIsJe9CjlguW3U/QANc3nfnXDpaN5J+5P3TTW5dPGK922yZXEOuI8eS9MYvVmx6SA1QE
5FxASD9GUGIJSGaQnpuSIaRMUVLQdAmmhwEUDkV9zdLora3HZdBm25DJQ6qZW2doz6mLtIRVvnMO
WH8yKN/QzGmFS9970jQAkGoHxms31O5+DrkKKvhh+jxAnZXHl68WTQomihjE9CBzMChkJjxTyfdR
dnKQs8xd5l+lCYxXRWmHahUzaoWY6rKDcqEImW+wf/AVcfE6YdZZYyDnCMHebt6DAtn56jpU/XqC
qSBLEm98qKX7xyWKe8kPXh8oIcMZ5QUmCnxp5PoL3QRr85O0zKzSlWZgetbdVJVJEa4aPgGh0Zp3
sdRGhH+Tgej2AFSBFAfEw3DMYoQKYNds3n99pbIJ+RAHbSg6bifcqu4D/PgL8UKQ3rOF8gCRLbRY
E+NftouZXjiAY3N6gvQh+MokhdBPlqzJgEBEohEXxvgo4NQQ3ynzq4txQM7wP4vYN3YMjEg4I8YQ
Q+NeYmdAH8VflPhv2sJ2wGUd0sElRcI3qEQz7AZC2wndVQp6sKf9bCvgrMlNFoAdkHedns22vJXO
yESk19H8BVwJHhwgHxL0gd0eYqHU8e4UGQ3h7GkFYPfVZ5fWG0Xzvzye97gvrfq/TEu2Blm7QtvC
BsIF3mObUnvGzQ83itqIt++hsd+gYBtSidcXxTPPptO9xWsNWl6XoZZQpubbSBircLaERiafs7KA
51NxFYwYOVZEnBYHI4/MkzenlsiJTQGhsIicg8k9Y6CUJO9J/VlMTyPH8Hi+1Y3xrlXUjjpE3v4x
SUNda1+uz8wPKCdanokHecBdK/qXPs1bzfiKGEg1KgLQ/N2B3lbZtOlw5skNbPwlJkUQeZAt3vUU
PRrS1QU1WGsCKGyDhT0Wx/kHqziAodGmMQuEaJAQE+Mbg24iDhhzx4jwAFzyv+b0RxY26cMYTzq7
2HTSF854qTN4qxDVSJ9zY76Gsjmj5aRSTYP8YDE5zXDcLep+R8m6mblxBIRx0Ne26ayNOF3xG+fe
AlUAqIQ3nJmAp2r2gmCOR2Ndz/2+IywUuOgFxGc6AKfyXioDDSc4cC79g697QKz5zboxrATWNAKY
CrJ5hVT0VaAD6w7FEodLZKBD6mEXSmBI0PNNk3RThJSZdbyX+g0hQakzS9QXWAMvDJjYQOA3LeUH
rUXYx18e46qICO/XWCno/hpTjKXfH7wwBbtR7aka8oYuswrf6ZqJpP16xuyhZ/gexYBeELwZhy+I
nAEMBRsV20y5UPJXXn/tsI2JEbPpLeupYxjK4AtroKVEnSTGpVh3zqCz0NV6kK0APhWbCEUXjesQ
Ag1vpMD3d/iyb2oFz6EGUpb9woFWEaGBkZPoOI/gsoqcgvJe+qh4uCrv41YG5UoCJyvCHDR3Dhxc
KW1iNuiY+SsvOQOTxgjZXsN1HJuFwpAxDKeFdFrlU7CISrqndXTpvkriEQvGFS1Fb8Qr1W6WhDFc
Qbe5+t8M8gnJ95cZ6Ddi5Cukzkm9N8pDwQhHrA7xLFWb+Satmo+sy37CV8QjZAgUoKhYSaYXGjjJ
dRytBNW5GQhyDhLSqvgIrs9a2jzBbwLlwulnNr6LKOSjmoEr/QzZAMeU32Q9KbscYL7b+yKFbNYg
obKlCpe+6T/F0MVStE3AcLhysr3NSFhspqsqw66Ybo4A2AARCxm3DLJ3UgmwUS5CM6oan/RWX6uA
6dAEgVNP52M564KtoEb5NOEswCag9rNNqEHP7ti2wbGA7uUTcG309VIGRA11g2zVCR7YS4mleAH4
QDiAwEf7jnnqSfDkCR/ZTv8o2puORZHRRu9mj1T8f9pn4Oq7bKbiB6gt8J+QTKFj6fuL+ur9NWk9
sRD14ipZg7IVOHKSIOOD+GmnY4hp2PuJoYd+wST4PZvVVXO0ZnNZwgx28QDPOVYFEzgkDL8j3/qc
hRJSUIn5bCuoVVBOFCv6gTWeHTiHTEcfbj6T2QBUIlpGnRbYPDaGKDmumSrTwpTJjbSUZfw7Gm3Z
gyjoseI1XVlMimiYRlAr3Pml3qbnOc7Zvo2oxKPLyxhHAZ9RNv5HhFBshE+Bw0xZTgyrd5MIRmmq
lt7aYPBlefG2AGxAqZGGydIqpB+3Unja5aZiq1CDZh+rW1dtGqxc7DD58GP8yXQ+2hQx0mVpCWq5
0PxjJooyXI0Zv+5mTndBXe2y/yPpvLZUxYIw/ESsRVZuCeac9YalthJVEIlPP98+M87ptrsVkJ1q
V/2BcxaI/RDnWV027jpc6v1r9pv92PzrrP1V3B/k1BkJl5pWAy2BEwaAAyLTiq2nBmnDlPL915SB
0IJAbSo3ZagUWbALMLeUqVGTLMpMFXX1eDi4EVp4xv0dQ/DG1pbYv99FowoqescA8TVsGvWHTiH3
I1FUAMxcaf441KjstUtN+owF6iJisk0MhC9ApQcBMoQNofklkp9mie4AHbxHCBlAE14HjBxr1etO
AoT8MmGSfYwhIGSESCCFEPqTLhCOp2ImYqADKa3d6O/ny+NCZ0niD9DrMmOQEkX6JoWIYJ9rj/p1
/pD1AcM0F9MHaZpPiu0uqU+mQzkvptob0BN7dG57fs37LcZbjMRwLYP6t7BmjYitWa2bhmRwQ7KD
+1jDIk8IstZfD4dx4in4ekzXoEbeBL7icnU4iWKh9nPYn9hEftCtpmf8QldAn+tBAVDpRbbb6BHP
Io3xWXYNro7Mq33oxWgrsXZwpwTNqBIeHYTU7HZF4wjAnZg32IMmRNq1SgG+sdCnQIAbuVfin2go
ipI+yfz+a9EXH/h9iHWEJQgzufVcNt2HJHKMXpQWsK5LIVpLAy3EZaqPdJf3jbdIIPnWRoSPsYAT
lBctQTyeriTw9GnvWxEp6gMRMfaSh6Y0DqXEDxaD0NUbHbrWp0aRdy/yuzW9BdCZL0ueSszBxEBq
WwL9WxY0d/KUUhq4fh9b3K0DKtD/7jG5Fx+hSB2RJzheJEnrAVku4ZhVk7mtKHPhGeqGyhH709bA
jbAdsJ2sazQIS1tGOEqUFcXsrVkh3c3C1pfCL7Nq5O8CiyQQOWqk0hB9+/1ojA8pD9+rDcj/ZL0/
6wrbJEMZi4+nGcbt1fYGfUD8PrOSj+ESeQzRvgbqbzWXKCOeGurvaSGQSUWsLP0onkZQpV9UCX0L
uPzkE1ZId+iQH7C4p8nZd35RIZSL0lF10LfdXGYvJMXn1F+nBF5Jttd6W/2nub0cMGkPYzkBxfpe
imwQxhwnucj9udwx7xOwtBA9RFAhDKPErP5Cd7BPkEvenH1ZJRKakTFkn6eankDChMbOpFVL+ZGz
RVKNe++7+Xx/Ax0JyE94qKu15KsTQRb3cekqVQrFPSpDMo0NRr2Dd0lY3Mj7SDLvGmm8xLIcUOIz
4rYAP7wEygPMlkr4GTZT0reCgbP9oJGe1YR0j4b1KcNCyGoGfjv6yQcy81FFXssgZwNTGqwIpq1v
lCuhFPsETD7rc1H/qT79cx4SLfIeuDcGuDaE0CtzpORu7lejEqCtf+nAkQhQR/YJKbUkEGSTsZxD
i3mFruj4yZqUmxjYJt5eVObSa8nWU9XQ9WbdYz4iuH9rRMYwpQI2ajqiTJRFmerNmBygPhczgLhW
ZgliLKswB9/XXq1JABA5NVBcBIBIk1A/RabVwEVU9UdWV22/H0pmr5MCTkAMCnLLQJZdxYpmXJbY
cQhqjAgsxfeqYfeBsVo974y3nbu9Bs2jCm8atIGyvSnMWNcm953ckNhwJ6B2UlZrsYkh/rNfAP2K
DCnqknpm9hqhMuB2Fuaqe/aM4Fx0CfgUtbfP13ulXDWacadaJeNJKSqiiFZl5exXloNcB9/Mafx3
O8vjcGm0Z+E51Cr1GNplSRlKUF8tM192sjHvUXOukfFkt5N3hIIGJ8MszoOEPUwZRGEf0/J0hy4x
VVuaSNgDNzkBxw+FYRw4bu8YrSFuLzm+B7tuR7AKCBq1/inxUXO8hO9nQa4gVNMRStI27wvI6Ikx
YHTKKjOjpWptUPxBvqHRJomqe3Ul74sMxECTTLUvYkRQZoSqRQ+IqRRvE2bXVlE97ub7g+IpS0oK
1aZCMCwCv2BGpYjeQB4gnOEK8KtAb7I9d4GbZMu2RrMM13plhEjRobz2n+X1u5NOr022+1yDRW9Z
WXY9AXE9C8fFpJiQpB7jXeT5w2jUn/jD7zgYmQ52E3bujIc8c61Bb5SMEPGfZQCubG0mWn9SzNPl
e/tal/v3Nrmk2w+w0xuPY7WUEueNDsdWOsp76ygd2VruSeHu4xPI6GqVnfsHnnS7Zgc5ZVUvJES5
FjUPn6TnArXFQbVCRhQqk0MEPOxGAYCgjke6zefKNF42o2oaLrlVayq4cyTgPut46a+CCaSpKRS7
Odkt9MaXvSlSLBNwZAPERT1liKTKxB/5A8TEEWtKp++RPFaG0bgYBMNk+KC0Nid1uArgFwFKcD74
Nix6HpZJY8weB8mYsGBmMxhcjhUMv6PfFMFk3tRHksojTeqg9TSN3cC7G0O2SXPe5SJ4fH0fkFRw
JCeYh4OPE9knpi/HGpUOIk2uPmk9baB6BpqE6d/NHQ9SF9vHQTLseR0XTKEpGHfD9xRtKMlmKV71
x9YCyP6NBCj0md/NPze35hhumyOagp99vu+O0SXeKkcWzTV2ozTHMplA18RaYADxfWRNXyMdNxJr
kNCywaj2kBccRSOUoma/GVSoz6I/+ditJ3NVRFfjatyMy0UzFi/XvdfoxSHauTZNJkRR9BXUObjn
lI+W9bycv9aviTHSH+J13bgb9x8yv82WUEKm72XTtymFv9ZIetBd5y90J+zXSJ6LxiInj0oaQu8o
c44IV4aUiyZgZGnFeNkfAw0YdtN8HtHQ9ALYzDZu2FNzTENMwWmMExolommEYMeYhwtNzVGGaFx5
jCTaUBuisTZRJvEiXZB3eS+sST1jWzwrxu9FBNXJThfaRJsgITyR7x0qpK8ZnpkzYvwx7KfIVoaY
Bp4Sy+6GDEYyJqOCg9YDogFIAONgrNHLavZsNrKfiHBhcsqhXmO+Djkx7Zk+I16GDhw/iaNlXFwz
weR6VqI1N/iMP2Nr+BlrEyxNZgbXIn6Tj2VoZBg9ja0Jxsx4eHjdVfNYls/xSBpiCDjA2NBRXdXV
HNJdTjtAB+HfQxsWsG/Hvyd1yvBanxAhsvnE7mtncOgXB9cmWWq3g26CLO+/CxMXXd+jMUwi5HGe
NcciUQhNE4jnhc+VjJkkhVDdJOHz/rsrySyZNdwudEQHSLJ1QyjRF3WLo6bbbAKK/eiRG56yQRBT
2bQrefWd6uM76dnAtuNb37Wcu+Qkww1EnYW+ephj1i5n04yaUX8lOa/haz6+Ffay9U7u4MSuy8YB
lYfEPMWwt19O4pBqGLOTYpyhV2TrjDMEF93QtRboIDkEwOP3FGk2m83RnJ/sZAbJhwElCr429T4H
m9FpfbauFX8sXWzieSnmAnw3GfPkf+03z8RvmHG4BSbfaxdsvouYlfteIE1swyPiASndUSZs/sbs
fQeZfe7b3sRZoIfKjU9WGGU7sW2O6jGFbA6C/7YbrBC8cDQakaruAodeDkMCRdxn1kI0YA+NZw1B
44nHgd22yyt5wPHwJP6JI9EB+Cf/6wJUIjkPtfMFJSaXLYSjcGzgf/N2jByXLd5LOovvAaxltzfG
WcDZw/u0cXV2Irc+JkuObfcHpPyccILEMw9qkDYprlnjFO6dqsfmaNp8rPMVbQYbBIlTTgOXTOQ4
cFN+wg/FpuDG1/11/+JIz9JO7D9OhLMFp0Zzl4OiF+EELvIkjjxtp61tuTVXJN7Lif+9guoVlyuO
A7XFzYaJS4qPoz/Fn8Vt/4wVR3l+r76NziijhHQ890o8X8zeXLExga1miwFzFa3Ifv3f+UHzcQ6S
ALzke40XjfO270eMCHmIq1JHKtfz/1Wo/1TZORssD0fzxAHEPSXWjWxxKsYcNxlNEpqr8VA0cmse
/tJflm7p9pd9+hSLwhqKPGcTzSr6EuDOoc4VkW0Z318nc0bZa3w84vPBJ1GcYuxzWtxSOdeXMxJk
eIhAYzU/2GOWNu3oveQL6O/KaDm4TYGfOes1Wt6j6fwixCxvpPOsAe7Yf4j8oW8/KGz/0D90u9BZ
7sab8fA4e80qj9zCwF9Ka20ipgf01niIzqwPrurselU87mxmz2abboR+uQ1XlTXqc0ldLGmQYqVC
5ornhVMy06OhzXfkR7x4EC/F15SvoGz4Te5ky3QQD95bcYR0wG+XkOFdXORcsUJQpvVIoPIVdzD+
dSPOIF7l5kNxFlDyvE+8C+b4IGStZa1kqgAnxWCxGMXwsR0oHyTovIRRDxHPRanXAy0zFA+iCY9E
1KA5spqiUYq8vMS7EBpgkkCo699P1r9p4schWLCH3N5Rh5p+7rwHWBc79Qammv3mKsTh8n2EArli
//8J+FS8g3mLccTZwkE4qGQ73CI57lobIkEuJtqL+U5fmcw38qo+m0jfe8W5/UP9bsUM6Ls209KD
UGtT4W3ws48UnNbM3gvRg3x6G8AmN17UzDLigTLADPkVelntiiWjb0PR4BHa+5e7GA3fi+vP2e/f
k/3PSb2rmMTEDC5amvFB44Z2bf+lDnsIHoHLqLp+xnSA5f8dYSKG9l9tbydX9K3ol/kMXrj9mZUu
Ez5TpLllbRyvNp29o4xFRWt8wSXHfhjeCnleHmf+P65WKz7Pil+d5cH1azNnmKOQES3mifr/S6j/
TReTr5hU3vYxte+A00eQT+nnL4fd0v5FTMitOQ6H9nj8WOnunXnozp6IwYTxMDOBGPPiJyBqfEYU
H4Y/fmKJA2fn+CPTDg/q0psVrpjXxRi8i3m2sjmOmOtZmRmZL6Y4cVBpLs1ZJhyxJjSONUfEhHTK
v9lZzC6ke3Y/r3FyF2csB5DYJHcLtzdnMXQ+3CVQizy4wMo2x8dF4/G5QdRue4+3Vw2rIZ6W0/+b
SkyE+iyeGk7HXb7qrBrGBP/mf0tsf0sgErF8f1izqFxwgd1ExJbs/rcItMOamonr/Hn1CdY9Wxvu
XuUdZ6k95NOJ94CYpmPIA2solqjor/OuIpRQPBrCGvJFzHkYJfFGMQkkrFz/3x3gyEtSh7p9Lwbm
zPDM0GapJoJDrblBuZfK8IORwQgfLOfuerqW3OdWcteO74Glpml9j2hu/KfOD9Pe8nQ4rPnvQDHe
NueF15zeMzj0SPeii/TUBv0hJQ6eh6vWoy91rsw3n19eJHuOoAV/vGiDpc7UBlXcJgSzgXHZOFgs
g0Xlkp98lp7Y5mh3St/8HTBx4dUOkFD3xwPOAl+1ZXMH7T8RP8kTfy4OITuWLXH4ZhyNbtYgsgv7
BnBgclPsaKLYiBQzdYldETRD+z14Tco9ke+U3/LayBZhv+ij2GeiUv/Q3dXxODuL9VIsNtczIQCN
xbIkJtJsw2Tu+tPzv+4nj++5Sw8BtbMRHV2cipmFO1zR9UPcFMRv6fxDap+rR0RPRCcJ2x0CphfA
HltBLVals1ivKcrt+hRjgV48ryDcO5L3G70c21p8py/nbnj0BjEMCtYXcmJ0a77SZ1/0lMK15qKb
i7HzHqnbH88o9OwkTt3cRJQlVpp4MLiN57DSV4j6smyXU59FH784fvqMDNu8kOjb463uobzmcv/Z
4CCfPuI2ik/xb26ei/AO9AfDGbEqL7lQFeDOm8MAlxLywi71ChcrBf7h4cTDGmWuuS8m0hTLVFcG
EebEQ7KnXt+TZiDQ3c+oW4EFcPoe4icLw+07r2kxsUafEb9z0KOf+4v0X/ggeiTK/jS3iB9vVJB5
iOY2Ror9XfLT/8spgaUxXS4vLZcgjX7ul66Dw5UbzsJZxk/hzJzXTuZS3XHB2Q36a/qeV7n+Gm/y
mTg2i++N2YJmFH2CyHTfmxenFYkTFqWNWG42tukG9mceD6JJzs6mmcJ6nrICVPbmZ9tn6IL2dTFZ
vG1jaBIlNhOdqShymo2+g6WPJjRtvxAdJ2ChtxsXFjEUFTvciTEAZMV7z7IZrkh8Bhgtnpjg+4t0
j9WjXY7yGxPvUARVkRtO2hG+EmdrxV/sw8crJpkLWYlxg5iCaw7F6PiOGXySfesNKI78u28KJirQ
tia56BiuWKsjxpDEO2Qn2CSL/pA9pNNwO8Q/ZYBDgpcysju+c4MW/3+Hs0s3kZ3y39gkgXJlbP4b
tQU3tHWyGfPEvT//nYgd/9bP0WSyPy/2+8B5/iEozbpFHcE2tpotjdASda2RNNJsa6Rs0eBwkkX4
l67IiXJWJMNA0rH7pd6L9fkIazVHmTVjvrr9QzJFF2GnzbpxvWnGuG+O+9fmz3TIttgiIgG0z7pv
TQs+pTYq52LOE78T8YqIg0REA9rv3+9EvCPuSTHPHYX7Ug5vmtsulssdy9fmsWKxAXDBOhGNpUtv
fVz8PLsHUI7gsWcMRCSJPDHhfDsOp9TsPmcRcf4f27/OSCx44pXpRnMA3KzESw3ns5JdEls8Y3Po
ZRsFTq+NJeMA8ugg3kAfcaOV2DiIvYo6qDyZ7YHs1rPmIKIKsYPkcB87WQlF+X/h52sVL5IdPk9L
CiNEtdGu8oj2M3vhvbM/BUj29QW4426tK0+VwU0MNVAf+eccque4uBX9YX8rJpRoFj4RXR+2y2Cs
6xuVDKycOv1teJAuBZP9gcWtPJlLFIxKip89uIvglG2Lnse0AfeRuqBQdbGR1cSynFdj6BNDqSyh
abr8KURd33Tyfe9GfQLNr4N6jw/aunkmO/nUPKtDtDLYPJDTwK2VerRqhygFweOKvLZw80GO+VXq
BIaTnCTd/nDSfSG5CCKVx8xEVQXJXhBKMnmF9J0hzUEZhax7FrxHmWGMG9BuL6vA8QrT+3SYkkPu
dwO4gv1uXcYpUVLQrVoghXH8mqavxa9vHtrPd2eaDQIJJMMzqzc1KD6F6Hg35iKxjIWc5Mj2RPMe
mXNLRqOuxlxEB5BbMlwq7Gy+ZMbJRGugHH4wOmpfm8MRmhWVKOQ+ErD8omLTIq1e/K6QSwTuKJEq
V0LfxU+ScVB1h15GOjIV2tzfHwLhFCa7dJE11EwqUskWiw6pVAF4ER9L85tp0rDW6ZA/XptP9+y9
EGPuXcIY2dL4oMAPM6lp/gB691/lpW+ptBA6rAVuPA0SVt3cDE69OFgk+SGqhIdUCGF+HYH/MQEJ
gPYscnY2Lx3NzCHH7eMs+qV4ANjIhZCNfaSLjfxrpOa3T0VlFjHqlPJMI0pCpOApG+OIalJmkRIT
ZZx575etzO+5rVguSe0KQAJliwwaI1hhUX4SyAgEaQTmYWySdye7LFF0SEJKrO3ma6qeJuPiA/Ni
hDB8qTyLtHWxjQXSbH6zs9/L1ikFPICXQbQGuWjoql2oRFlhKvhsZIdpWMDZ8QHQC1LCatwb9ipl
n0LZReIUZUQIujWM0agPPNfY0G4htds310AxCNZce4whlkPlrWCEo1+UnqrPQDEKNzV9NKZoJAvF
K/GeQmO/nORu9eu7lK/a72uEQhYgOAT/5A+S/GwTPvE4DDAD18gDMLRSoL4tJmlRWNpFMf/os5ey
1fQDEElUi0ApLSVOLQor/+rKFPjSiP6fvZzWRBfNZ+AnqClCZ82+lDZgisSKE3N+0BdQMnvKzcQJ
sgkdUY1Ptf/L5bHwYCoxEdCoKPwifRu+MtTnm1EvI8wGMgE3L4sRTINdsDaNxu37lx/KHALVocAs
7LDVSGOw2Np3IGoghda5XRMPk+Y7qhLF47N3X8CtBXxBHccKpyc+JT7NgH/o5i8KrVRY4IIwOlHk
GwiOhkDvYbSOyNK8tDCcp/D9Jn+fFBhVBx0qiXDlX0LQXsrPjXHIsVoUcIgMgGbwOWimAeCCORb9
F6BvfZh8FAUFzkcDuuaD+XqVEFPmuGcuKBeH4upy7L/I1KkYEBOJsNKe/P6Qss+bGpCAK+V5sSqh
AKg9iNff+btNh/3eRjazkWCec+sLRBbRbnYYIgO1p2KhdVD79LjgonfpEihPaj4EUz+Un01tjMAF
K8EW7BIezZcQVLfxIueLSbdWEMK/qpGfEslmwUb+tDPzFw+o5qHF2wFqQUHQVnt/aj9fJNJDlHlR
/YEEZQGzg1b1pfqfXgX2UlRWFY3tVrTp+rDrMgMgGKRMCCI16pQfF5/FHxLZ2RrFSWy5iLkhcPlV
M9LAE5kYw6lAzZVc/+uV8ULBZ4mL7yTUEChOyRfjU63TlVrUA2VgYjZhsYZQdDPo+z/ulET1jrgw
UYXZ4gEBptrzfzdwvRIoEkXz5+U73oNTtrq1UB0DiTCIasmNWsrfTMygVVeYs6PR/kT8As+lhwoZ
JJbAKc8M4yQKjrBIhTCCoe8LpOREQa0x9kLJGbDVQNTCwmoFC8ehHIfSogsx0VLWkvEdF9RD+qHu
pkCtBRJIa/vTFO/purZ9aLXAQ1ZmRLH7fZdr5Oxjgvlm3gPM9GamptRUwBjIMsBY8EwUYmiDNCFY
QdGXNKhG39hDARNo+TwKRy3ma0WA85AwwgEdYSMr9z6+j/jJdJvwYF3iQ3hNSL1d+/f4qt7DQ/xk
ic1P2VO9Y8t3+j5ziBnb3xMdhN9Vvzec9A6z5S86dwdMlY/1iW7KdvrJTjgyPPWe0HAfu3umV9yE
EF4w778n3fZ9BaSo3tXTFxrPKeXU7b2940H2kM/ZMT0Gj98tO9YrjpUemMjMbX/XkK2y42N2I3sT
8howr/qfdEC2Xj4LCBfDXwaFBrjRVm7xqdhIx3r/uSBOW156x5whmbn5Q+iv2PmloeoV/+WXCKoE
LOthQqkODIxjHYtLs1Wf+rV8RI8XLWz/bsat+lP33a5cFxdOk+8LSgkJ8ZuGthy7FjJxDahap24R
yPLMegS28o0SSDaQsatXAW+Ovt8h7/zifGsOX81YzQYpsqkleP0JKkw4dX2zkZpgec+wGDRAecMJ
9B7epVQwvpCnH0id67cTMaHxP31K9T7pvZlWGbxI18SD0Y2QjSeBXFFUdoveDLM76C4qKHUnPSTV
qLgzqnCPySsAbfQit3/XsNjuqLeihmb3oF/cRRdusS1B6cKBq8ysG9xV4nAy9Yv248rkxz+nEtIR
C+aeL8iZVdx6aQiTDlgNK1VeTbvGzX4Az70esnOyU7MpMalrOpiNJWz4VSAYY+WzMCiZ4a9wZTkM
sLdgRDDAP1OuUA+F4F2y0k8EnAKjLKAE7l4Dtmc3j3xlsKLNNBK6yd/nLzhnjdsdWJaCM26SyiGh
N+Iz3+4COiW/Np7W8/UHRgD/4Ft2KXfKJruZu9elXYZX+aTf+3e6Mx2RCktdOv6d8Ba7ljs5IZBL
8rlelaf6FPy9L+UtfKDD5fn3PALw64ZX807IyEVqz07klxEaxXFcOFoGfyR+ucfR3+fnEUod8r+K
zI205m3+XTsU2/clPWnbzGVXcoO/2iy53+22ejQPa6cd+vdilz2apbKNL69jd9fuwaHD7QrV8P13
0xefg6zCodyVS/9Y7estStnk9Ojkl98lJSnyYmS2d/+uHLKHdm7Xv0fAFbA+cap7xc6TD/tk34Qw
1jq7/p7aob797vnT2AFwfADAjx+/dbvNIKKf+Un64/BSz7POEmZgpLdfdviQ0X58Vkvr+AGkgxec
Wrpw/i6/E++Szt8HwBEgLeaxe7wfMpf8Rh789r70bwm3N/iTl9ylHSF5se52xtH/Azq8RjEb7MKh
3OB/9QZ3unwfO8rswCvt9mzuwisTE8ILd41W5Ra/j7j2wD9s70xU2G/e/D/a6x5e27t6Vm7tqt69
L8R1EHDI410TqhlHsNaXetc/ac/o/LvSa47JEUWx90PF1QKYNXfLvyhzbIR/625vHnvn7qyRh3tg
ykmDNHcyGKfgwK37nZRzu2uu5U69MwHTKwrmvT/OUt56f8ktOfK+gDoQzwD9nI3YTvG/+evfq2e9
TC/xI36UW/2OXSL7EGkvGKjLmImVFlmX23ZH2LkybynrDWwbW73B2cIW5qgeOVIx6gCyHdF7a7fQ
7NILrR9fsgfXlRw7UlxS4NHQzdL6E+d98BGTW4qsulOsOj729/oT3X+H8yqD4LvhfDcJfya60YO3
nHl9Q8YVMd9tcIT91G0Z5J1mN2dt14eZzIA7+KxxjKr8hqxss0qO0a3Q558jHaa8xYkX0414yipD
97gBPilu9VrbNqvPTTtzX7JH9mjF71NuhKg08QoZ0CXvDh/50zzIe/Wq3ZVtWDvpCUZJ8vSvvTNd
kQNiiJE4/q1YvahDvWzt/Kvt7NSSymABUu2Y4bShJ5PKYbdHgbR5MEOFj1IGR2G/bto2jWykGP8K
Ruuzt6NH06+BlEOfsHu7lHvbiqFy7u14X9K30T0QHzg59navo5Vxk5Njs9Qv2h/toJxfooVJWge2
wTj/o88RBWK7cyxXYk7SniYTjX9SmAuie/Z4Q+05I0sH9PkES/XVc82LtkUZPkVmmgWPFEg8/hFr
X/kgoG+MOz+A+EAvkqHLc5qW59K9T8zAT6cacZBbu8mfNEz7DBC24COz5oL7Zg6EEnBqr4AupQ/E
AY99uHWvr8Wzb06/lS1AV4RmNuGYxRNUhjpbPeCq2H/GkSs0SgEckSm7S6fwLl85pnxVjh8EHH4E
pnZ47rHGG1595TDKOX4kR55IOoxeWz5k4RA8o+s/IcpEFJiehQjWxfXzlYYCid67Q+flmjhT/Iez
2b9rRoksYv0Brw2jaqWn7i902yti99wuvpZPzbKDa3B983lBc5Ll5i4EeGdiduUF1+YOAzZ6hkzD
PrpCXiFApoi8IB2MBsEQSQb9YgDb28NqYGV2P4fevXe37ty++Osqd/8SXXkeYlIB1ItTcr1bmr2L
Z/nzXXgdk6V/qe5h4fWonJyUbW9XnemoX1deKOHd8DnQXNUvvj9tkS/qo7MVThA1rZ+qvDFIGCXT
HM9PHxtgaRqQ8FIGJDC+BpYNJGvTdcgZjCPy5dCIGm3cWpu6RqtoVdH4xKiW+x29b8HjffveCOCy
2/umnutzfGSybI5Mieb223PR4npSm2dm0u+sb31K42KmYndO+E87kDppUcRACBdUIcoU+NE4BF1I
qhIHMpnxnqI5sjITyOm4tnSOSgeZ15lLP2UA8dXCYKR0tNLu8T95UYj93FXGIX+Gl4hSHcrJ608P
mJgYYSQr/g2VP4WJ+5ZTIAyBDIsW/Ty17euY34qbelP2/aNkOr/161yu2i0b9O9EwuVxXa2bS67Y
2qOUXLTsS2q8zVkljS+iGpsolFzxy/mBMSbrwd6slJFXFEJYK2ENgf9ExX1+xQAnTDjluu9pBL2K
OjPTuSJknJkbPiirMnmRI/jp7SjIPYndhFCi+72L1Vvic01DeDK/EhEb0cKPQn5kOVi0UN0FUIgB
spKDzWAmqa1r5dZakDbqHmE7IcUv9V4fE/n5zv0Qr79JTCUGTuA4K2P8o87kr066/BO5rfrQ2Ytl
gkPyXQMfBKiPbg5IXnEl976SzUILFgN70agpBrk5tmQmhFfardVu8UWkRMZw5bWKCrzXesMvUQpU
mt976welXQHKkfFQ1dPzD9mkCqxENsRVam+RXvvmmGoz+WmtrVNMxs1hZXypaRjKnbyFhLcePGrk
MRpprKN2RFoFnXx4DyA8oYPK1m8EKi4prxUZaWRmo22bd4NQJpcc99jWonqFLeDYgmDZ9Va/dv6B
idB2qac2KyC97RfAOU0NKFOnoQ20J4ZK3Lnf1zOuvkNBrGoibZ5rv3FO5S1pBFerCebQn2xSD4hR
KW5U7iQCOkEhE9Q1sL4GmyCrHdXvwPthzwpXGE6I0AwJqKRJW9IJyJm6sdyNJED4OsVqBDzwQ6v3
X/iNiGuKGwKJuyOrYCC9+zZmbTVDSJ98xlAhxSGQ+VA8v5LTRsEIBTLvh8izQFiC08aNgg3xXs/A
XKGrGX1/ti/NYN5ajTlQ6Cmvn6E7giCl6UIhESOCea43CPUrf7pSeTmHaVQoWbDIyWWh6BQV838s
vxw9K/075so+LLpNRj75vU4NFDi/wy9rEy4wiMZ7YncpQcroyeyLgVQBhg2F/s4Xl3l2LGg/C42R
91H/bPP8i/ZFPEI9rZInaQhGW+kPfPyrJC0YaNil61K4VLd1dJFyTIkRBTNAfLcU1YDBNw263SwP
qrkklhCIewh1baZQC1IHNYE82YI3Ib5qYHJKesFAkr+MMxJHm1Qi5wZq32wQqhJ5hTa8AcCVtYvI
fAFPxnav6C46dLQQCgip7Em4FDzUYuJ/0Umi0gS/1VDnCTe1UYSyPVmn7ItkhDWkV6JwVHs96Isy
/LESBsZbzSYQW6SvPmqslUGSBpQYLJIU2ZgWLaw2ZY2o6LLpUDhzCc1/tMPG8Ly6uB3L5eP148Uw
0Bd6hm0x9fkueDBCwu/d9OdFtxBygQYZHbJJZVcOqpfsFsfETJDMS0cNUuBST8jPQvEm1xHIRF5f
drfsheRdrRAWtyo6FA94hj+rRfDMn4LxfpMMDvusnOEvu+oaDPnir4f17weN0o6NEfZQZKrZNJJT
EXB4cggags0BHmdm1mwKFfgzVp7pb4PPtWDDBkYxbAt9IvgVfVKeAZKYcrypunMWbvsS5bWiWvhH
S6vQzeyQJwumPgcg3TQMWmNGU+Z0zm+5y1Eb6PX0qZUhTEVSD5PEoHF++DxXEhU3BnkdwvJ9bSNw
/Onn5fma5cCOuta6+8spaynJmZvgVRqcwya5Va989PmO2hasp2lNRHajry1CDaH9kjoahPkQqKoh
eYJx0CbdLIpI7CZ9krvex8StNxmpxVXibZ32gRCubz4q9tTh5FsCtcrSo2AphD+yXWuLtIqUdftv
G+38SnZCJDj67dVs3Dc6EyUZHZzkGHxVdM2Z9VVowW9lIjV/H2Oh9RemevokGA3EE6RAU9o3Qo+k
Zc2Nv+2ibDM3A3on09y6CdtTs2uxcMITebWkY4mxvz0qcdL6V+RY0Mh/YeKUuE6hITUUGbQ3pP+0
oCbi0wff5JUFgzl2Nyg9yMxGCQTpvGR4g3ZtiG4nINYji2z2LziRcVQ/m7j9U9qLYD594wItTmZl
Zr/e0Gfp+Bi/aW0CROn7MyOtkG4nAdm9vY8QRsX/R0yhfb9ZqFCKs2SivIZ6cLeit5MjptvLZFsL
+g6I4080RJ2MnOWrW2XoovWCuV/0HT41e2q8BiJKRL85MhtwAQsfNDhatAhR+FSvDFQ9dD0f6SS1
9cZALdf+hd0yT1BBx77bejEIL0qK1sdVAKeVBi8mCf7s+yr4MSZyk5Hewy1vIn2HTfenlj2Sl6Rz
6o2gqYnOYcBWjYxiVuo1jIZ8g6o/8jDfu0iK9lRqpzkQAzhdDEXoHDA0EG75/t7DAMX4j+Y1vVxY
Z7xUwGhs/kkix/Q0ePgqGPq2EH2BVDv9OxDHe89jVGi+ejM0Ka61LO1MOQnlG7PXm0pf8tj0b+0z
yrIEnSFin8wXjO8P7Mr0R+U6JR13TwsS3SUyVBQnIug+dBIFqscPq/Kyv/mPpDPbaltbougXaQxJ
W+0r7m2MMcEE/KJBElDf9/r6M4vzcnNPQhxb3k3VqtVE7d8opKjLDoaR73FNKLWzUT03DSvvH/6n
x0GvIOfUtD7oKNLBx7J8XWMAqVv6EUsWjAYQTDFfKcFFixLo0soROPLhOYI0bJpQ1AZg4YuJv01x
diFttc7ONBFNoyymusGykYWHVSAc+qw7ljYUJHc/OicEPJq2nz2Ewl81VyhaymjrFS96D4eJIJl2
fCgcF/HRQeT+hTGv+/JmLsabmdkvoj01aRXMEh+814qaOfYOMTOjYBHvvo3vP2UU7yQWILqmFyTN
wEejgu2R/uUqvhnuT0wkC0LrGtKQcTaP/hIqMHjXqPiX0lvKmABrnC6/hsGv2PceopqVn225Tzmi
zXqnos8xnTaYarQWc2jr4IfA7MippiurN55u5W8EuzVOAMzFGLvkiEC5LBCDrswaDwyLC5DgVKBv
TDk44cL0mCB3RhrmV+PBxxDNxPyZXicxjMeg+pcY05ej/WadLc05Wbhq+HIKciyLmYtQMbfs53ts
Hodw2JZptVOEsgwjxnTWP54XlH7wZhBKC/6P9bvWq4s/oKHClSP0SUFv1wOqD5ICRO7vcIFO+T1w
rX8y3BKBsAxURDQup12LXQkZOn0PiwPlgLGg7mizc2fkjPOgqOnfaeAd1QwbjqEVn75kJSfGmw27
aMDzSZRyvLx4emIB5t878Gu87XX8WZ1Tlj6a3aOFmap78qExZIif55ivdZ+ZaweLEMMy1kN10WMq
wJQIFaouhVECloeO3b3ZFuBtPnPH+rZz7KPkEoF2ToOGGgwhLIvIoTAMOblCEbXXyatXUAHMzV55
B72745RekIldYrU8XUnONd0IkcaDth57sok+y5ZMMO8z0l20iU9t8Ktp49dGPD3QpjCMZGKQFtDa
lkAcc237I2PoymXA959xOibTrs3PtAALc1a7uYfkuRVojrhs8rRauzZ2DYy5vKwWaQgnn0sDNC+M
j+853hW4x2+lEWhSBjshjo7Juc89ZAvds6ji3Pp5pLWlvsubL85ZasOiIt/lgwMxZZjU1fRXvfen
t6Dy+lwYMM6MDOkrhiOE2LQ1wT/XciFJpcL85awjoY7RTReLSMjvXsgqR4WXYBJSc4Apg2IQqWgd
a8+tvyAv+d1Hm+RJN5xfrUZMiVGuwyi52ol67ZZ561oj5pntTuTHohSfRmc7FONGLARE0SaDjyF6
tWKip24w6tllom0pDIf2pmDE8zU6dwfFWN3+ii9T+SKSN7zHAE6jmHFrdJXRLOM6ugt+eAGPNe0D
M1Z36B5jMEe8YmRQKvM5fRzwccqqJ5XmO1HClTP2NzY3FCrX1gBJmK5TaeAm5++S/tbRDMaQBrGi
K5lRuGwlFEJSpaNCk2l8nj0ORryNw1PfH3smfXprrNlPrWI0mdvHCvvqGOTA9NR6R1y3ju9nWPeb
Zqn+Rv2nYVhiQ7FaZmRFBOdaTwT35HKqVNQi0JgxBpECRKIEwtTb4BuZD8GTiHqCCFKegfUMMDd6
N4n3ZHnJxYk/YvvLTS54QfGUArd+KjjFihd8LR5S58tmtNGDFWEix5Pm++WUA1rm/xPyNzOw0Dce
YAy8tWKb6K8TAVkhd8C2RliAJYKHMXCOnRlO3By1S47ZIQbtFZXXjSIcl/ageu8xVfWLac07EAWf
Vd8TncgaLoW+3QdBtjW+mZKZ5TXjTh1UdUA4K5NX+Yl6qH75xqUowR36Gcs02NnZTp61hx09SeE+
t0qFhY1FtcCIW5r2kTG1yMcxg8gY6krKZOj9q//J/uNadjBq5fIJqk0b0NVYcJmA0YZ7g/5+TjzR
dNrI4/T406DeAzCxYKwv/GR65BoGw7+JJ0lHtifNHgVGjs+fBkglI8sZs6LM5ndpRShjImykudzx
BB1Crvvl09atf1X5JOs+pFGPXKjEHcHAmEsx4HDnj0W9jnN6ztTBxFZGVxM3zy4t8cZe3lMKXdG8
4dqPPeCnySw12PKiI3ilEdH5tdGjXMFsAenwxUpGrhwq0hjlF31rE0h1eCNVnEcxGN8hdRiH1ZDi
UgPAg+sCduau9eQaxJ56x2SELfiUBxfS4XDs8TwsW5F8xMRCStnQxuAZ3c0jj412WwoYnhCbriDP
JebDNcs5mu7gEEiqDeMrL+v9SNIJjVgEKiH2KjZ9Lbabo+UcVZs8COQh2b64o4jssTE1kW8avrVO
3Q3fCvUUGeAecjlRdhoZOxQD4Ikj3P9O+UpaH6QuZdbs6+Fbq7lIs2EP9sSnPRrNHzNG+jMylErm
jUEZKf4mvP2ADCYtxyYLMEnnBJxHqNlDt+9cDFtK1tYA7xZwVczYPBPvDMxKzZs2Oh1njH8LpUit
5r3EI03OQwW0EFCbeinx4py8yNMDB2f1mVWqofvf5FW57XnLlZjQ0eHbtOagDztlwEhYRDXOkUc1
PijCQiuV4eiITpzUSrPu12wns1VPIQBK6dtbUUubN3CYAOKSzRM34yvD+jW/CNbk3a3cfaJOSDku
eiLQs2VrH0TYz6wXoAqZsDPhhmJ/wL+ZcaPgnxVpd9P9yVqK+03IaQzyrRfXH7uMcNWARfXO3QS+
xXZSKXowh9/F2yWlGUJaXC/TxrOXp4ANCcbFKpNCQJ622EQE85ffn/1aW5eqPPugAyXwAh011gRE
XIntcXVdqItYIvlzpEBMom/OpQE/j3EpZMX2p1oxM22DNWweCuu2gbJEK4njfVxAQy0BenCpQiW+
70DdOPXltaT1hHLHuHBBNh1QtCZkRo3MUGdcmXAkRpFBoWQCgn1l2jMHzKghNt4J02NyvF2Uprva
in6Jh8ZynHV1WRJjWwTwU7Gs6fIZkoG85rfIOilfF3TOvUJgwkHs4dNGDchtncBIItLMM9nT880k
nVn63FbdYs7XMDwKNUMD+qQQQKo+4E6F+SXdsI/9G3eNnNdBA+hCPfqv5Wdzu9rJP1iN3d5tUB2m
7h/JEtS1U5ez3DUM2YrdCAs7LC9zBJcR5GAkY8zmQE3Sb+GdaVGwHhr/UlTWFr/8dWiRF3+DmNJD
aSd+l3QYzAbwdpd96eJ6SvKJ+PPgXK1BV7PH4p1Mp4cYa4Q4NS7Sa6WkX0CvMTDDwIrrh2y2oPPH
YCDvkleX2CHNOETI9H19b9nY1tqrqDwNRbPzYE4w/l1qfxWh1TMTBDptv8UExUcxzaygcp2NbqFa
LPNDCzInvZPnJ2tZ+8bU77pLnwYbKWDDgsu9u6fVsObDRLl7gKAjF8FPqDRFjgG3xnXCYziQ+/5s
YuBTuweWbErrEGO4Jb8jDJXe+yd1j2makIGCTUybO4WAZsS5KrzhQvePbaLtmg6L/Rm8DqqRpyTm
nQ4eNMmR06eAwZLZnDHZWnwFmh47PKyr8YJCMNxQ2cjNTqUliv4qUG9+6cLVKNZTG285CeWCjbAN
qCLYZ8a1SqGZ8CyD6B8Oydva1feQaLpBfBs423r9lnEB80ESKiTVmQcsA6Swo9Xh2Jo77s+8QSxU
X2t1wye2Nr0T7J8lvfYzPNPYW2Wkl4mDHUZ2rgcLJNr/2IzMX3gVZqEnJvFwaJRHuUXYAi2Orpc7
MZ4amozOhc/xDItGUjodwh4SHN7aAeTWBn8XR4dhY9URQC5I61wTwYjvEFYWM7H3UhCWt67qyTVy
yTNhh7rrnmCgIr9Kbcaz7BLcVX9QS2mjhbCDtWN3cXTUek3w2TjWVvpz3tT/VhoDFoZkEnh038aI
O1ZEyvLnAqIs7Ca2FxxAt48e8Qg2cuIVWWVWoJ0GfyYGJ9un6VeYPnVELXM4AIr2k7vVrOSoRclj
Q83YPdKSwqqxu2+z54jq1kUcUJcw5sNyBtATzhPHC7Aru25lDrt2ZqhgNyCXngefXhbDozbwJCCZ
Lj3OZZRiNiFB7PRBvDW5YLXGvfoy2xvDjZ9t6ZV+wAkA7Z/I+voEiagD+TZINHKH/IJrJFgj3m1e
c4VYtxbyGL5j6MlbqzqG+xKUKWNfIrsnH0WsX6TmtvE8YI638EArtnM9H9ngYATAiJKkUevEBxC/
xc1bRtfGl6m1Jxu9gTSGPJyirmkwWOIwChib5hKYtZIuEW/T1OpxlMJ34iQtLjfIkX+6xbyG0xvr
v5hWmB7QYml41XdVMhRYnqCaKVBKYbsVYfsq/j7yfUsPKr4lXXfFspLbQAhy0szQ1ELBC6DCcOCA
YHgsUxZ8CXqRJXj4QenkAK0NnWg9dysfGPAEVpUUpOE3NinitiKG0DGvzjJLNH0bRmsZG3jQbYp2
XdRH1zukNhl/auAWocsS1J2nYcTNLc1+15/sF/p2W8fsg7kY42iGw1p5tweivSqUkZRh+SdBZfJu
W9AuAUDMED/AGqIHnkgLvafk0Yt5j/gGNOoFv3JaBh+eK+57zheVp7z3GIJaPzZ7LJxEpN/4UQ5F
DMtFniFG+U+APxBmTnOAF/Uo5rizlu9ZhzlupYa6Y45BuA25u94zCearEMc6SSHyguERL48Apqjh
txy63FslRtvmygt+l1xLPtBcX5uAIczgCngM9ZlPkgzLHruy0evwb9Dq48CJbip4bdaeXZgL2IYR
lXWoKO3Lv7Uk/oTD4xJXB9dqr+Xk7mjBfgzxjIgZzg4HM0236WG2cqVNgEkWoxdBGPWcOARol1Lh
WjPuHowIxcpE2hyKC2eut3g+pIimU/tx4AE3ICuc7RpGXB5cVk9FrN710lP6s84JrdjiDyNWu2JP
WMfRyicjFiqcExMNW4fi58tHEIs1lnGTmxs56Czrw1THaUGPl98HaTTyYwu8K45d7L890J1G+Dqz
35km3csMXH/1TbCcPb5DKcQaPEcH7Yrj4cSooFTFfiCvsWvQD5JQAB81DBuJOeF7YyUOCarjvPv2
4D2KvwnHV21y5Jv9FbOakzgMxRtHAixGXMzGozhF1Cwggoy24ksmViNxBa7q3KQKqkiFw4YXPJIS
TWy/lg3FYhnFZ+z9Qw4DHyDaCsCUMGOY9bcYJ/VBFYch2ox8eDfVLwRxr+mXMMYIORLzsNsHDi76
pEtN92DxtvLnFmBfYZg7KyUuhw2eRcO2pz9PuFjdlM6kyQArcIdW+wQo9ed05NiZ8JFJ6f77gg87
p1+alp8NlxZUe/DpsYpcxx1PA2i8ahz0/oNVoEQy73me7wS4G6Z59ROvAdZnmeWOTya2dtWAJyc2
R5E97QxGWZxNZBhcpbJYwGHLEgq/zVF0jM2tHEMyzUwZjJjVa9WB8Vb0KCx/m08r5Y0Vf8nOx5l4
k8Ks6kIfrzWc/l8cfpBrVYPDi0UO6S5XYKjJs7e1f6fWxBn1xrXstn5G/RphXYxfG1B8j5GnMDR/
hkwO/YfpbtvgK265UBSRe/Dzy6z487PE7eZogpt1VngUi7wWu9Mg0/ccan8aGn7LhylXMUDYBpAo
Up+4821DDKMDcCv+wGcxPnHqe9auwDeLAXe4zxEIeKC8Y/YovmkGQ8SBsCwTg7aCIMRUcOgF/p9x
buxukwBaYyRrTh2lO4c9Xe8I/RlYH8cnaJ4ReFtumbeCCcGMQeJMpnpJPllZjk+Q6ZO+23Llpsz+
lI+q2X7JeuAM/1IttkD9ljgXd0cf2kjn4J5qc+oo/ImDfFNzFNIDrHv9KAx4byTuZ6J/RrtLTHgx
9sgAsBHTqCzohfAFZ2q7deIvO5XJt2OvbbIk+vpmOjQrhbPWCemt6eTB2OmgW7vdps0hJaEBI76d
3N0FESzcbclvbcK4hZZhLpFHUlyMmXutTfYERSjNdITXiB68lt3rQq6rYXlrA/80u7+1Nf7UBTpg
bEbrs892CykesSUSxMWA7ZwYxR5+AWMPiY9hHwt9PqBRMClnFRgNYmnvgMUeRuguvvwJ8eXsmhqC
QtCPDwqOOi0hmTrSwoUBdhJZfPsZTwNM1d5HadYftfHG0GXvlf4TD5OCdLLoIiJ3F4bupgy8dc3S
HgyeCSPA1CpXM49vwaMdBUWzvPTL+yjSv7lYhznJrDLRhFLNhzXmcgPxmmLX54yvjWeZHPTUN9wB
TvUlzlU1xQHrbhm+y+YbK0GuaGD2THGUd1yQl4LKti2HNfs5Hn3Z1tNImVQ9VShwcps4QG4wOUGD
yT5J05YxtWq8g/I0AhSdg2KnpYgmjYPyD61KdnjnDTonDHzXSXGZqOAh57HbqHViwImoO0lVoZMX
3FEFLnRjFIaaYe47Tg4xEAwdjfEKVArI3rNDfYnEbhxfNQt6M0UPxx4yD3lXcmtEJvMCRmx8RIdK
PmVuJC5UES5SdHmsjCEiTs06jCpfj25xhYikoRDIpxcXJoPwvzsdF6GjfNsNDVORZWePQSmzdblq
wwjLsIPOBLDruZ5wsK+g4vK5YB7DEA+mg+u0qFSyQ04zjYJgi2vYzry3nY0f4xuHHzWSJpNcZkHs
rYjSxursTzvVNyOnkll1z579YTFOzBm6Gnt5dAF3ZY3UhTiyn45nvM/DcpAmU8bkBAQpi4aKYY/E
v0hwohZg54E/pCgX5M8SKz5bmiUZjCTLJwi3NW9X2O9zgHSutQ6BIt1uOfNoFOvJguyJ/WoOHF4z
OvMqFjreMeV50LCiWJhi2LDeATaL86h5YF/TbggRZLJHxMgtIxBulOMSO7mWoOGQHrcPUXcu3grL
rn0aYvOC9bLJYJVlr4jXcLv2QsQ200yw/NQjesZ8cgHpJnV2XbWz9OpX8D6El3i0MV/snntKVzkN
KIT95mtMbhmY5ABXNqLCK1x75eX6zqevruDO8HzCEpcps9lJuq4xzI9cijLh6N50CGxaBagV+neX
nmgA8yqpOS4qjzYtIJgK8qsLtSf71ZftSW7niqFhN4ACjgzYSm4f9SVhNRwtckM7NZpDQgcQivkw
JkQr0YExSkoShYuNswHeeVSLjr6jMo3te+8lawtvPfEWm8BP9dT+E8FUN9G3yEg4Dv61PuY7HFK9
9WE0w29/0JlfDZj64eEnNNPMfbZUfbI7DxkLiL1riK0cLU/RrrI6O5eut0l1bCu0+JpxK4fhbeC8
ddzxj08JPM82RPTyLGAIFQJipnL2V2Ko7AF4q/pBfGu5LUNqgWzABMqH+mGh8rOvwKKNO608KCmg
M6H1NWcoAeNyC0FXg5hH0u8IuCm5fl4FexWF8OwTE06wAwwMvhiZKvTQfYeoYlQMhauxul/QXnSD
NCnzt9599AWnNH3ZkqNKZOgkworGJ/J0keopoj+s0fkZDAaaZCHILcLg7mzYF0hz8UZ8/iTTQGsJ
WDShgvyZ5nzlMckN6Ul8aDbkUyOpZEJHqhL1JG9pKsiB0O8VQ1wJtF3Ut+zRRvcOskCEsWVhvse0
Ihf/f6YsAHFdmF5D/2MaNnYzgSYB6yKb4duUHimX7p0ZndRUIewn/hhDa4giX4BojJ4lQwQdnHDa
mv4eFrfeP/TUEJjpU0dQXU9w5mPeAea3GBtHbz29ldK/eZ1GNIn1D3KcXRXLD3iHU24M1rqOqlK7
w04YYTvNE2+HvRal7c6n9WYMkCNaJAqLj21xANh0WSSFjYR1QAHaSRWh5fAaaRZr8h4RE8mpKzLE
EZ+L4tE1vrRW/2GCuFy4NVeUDG98BpYVB5W4aLqycgBznfpNB2mMrK/BL9cK5sPk0VzSMqjgUo1I
6wXTqd8wWQZiwjOail+qC1AapIqEzgImYq79wOyxvbuje+RaJ1BxGhRt65tuJQC8sPdoRENKrHje
cbNPw21ukTxDddaJB89boAWiOityPX+sljlXuPxjA7MO5zsNcWD/7mH5atF3CGmwwZy+LTDHX77g
gchGwJMcwJJBxIC/XdPY22Q8dF38OFkffvN3iZCv19euAinKvwWZxjVxT7L32sqqXQOjtaAypKlz
aYDBtkVzBqQpsJbxJVBlXZfbaoJywUVfM0cfZSvpLU0tRSYXkuOexpwBEFh+jU98TvaLEC74Nhjm
0HCTMfUAqMtghVcHKcugTYsJdhz+jTGYC1HaAubIFxRwbgHZttizgnOIZs0jJ2LeIxXbAXI3GC9X
A7IY9UvIIJmnzpGDd+7kdVshLyga8ri2EWyt5u6wtP8UB8DwyU6TjYxN8Cbt3rp/k84gHT6jle2Z
hSmx7qSVdRRoIUeazwVFDys0tA6/7H4ig4TGeqoZzPBrOgDha8ELkQhmxjx5nPYx28WnTYafZzkY
7DNwAasT42iocQm0Bl6ujA4p9g0Yi8FdMlxWtbuRICkF/80RpJ3BQYY+jVm3xL8Q0CJ1ujiJOtBC
dxozBYcOPqG9rYLxWe+NYweNaoLhMXfmowzZLYhXAiOyOWKyOoZaplquY73z1CV7hNSNHpNNPdmR
vEGG2zyAf6Eun++VEVPR3Hom6XKB642Oxjnfs1UrMqFlH8ropNH7h4nonAWYaMKpqGv3oaihvfB3
gmoujgoSVz4NzaWci7kS8ErUGe7LGeHRRQYg2LImDAZQXRf9ZdNOOml6pPYcIyzkKi2BccO95PRr
09t7mIFAypZefXyfoa+bCVX0RPnVS6yv9FuCNid3MUtue5xmIXJW0d7R0p0QTKRUElacoGlyyrkH
BS1q/ktETLxQLFnf8tgdxhgTgAPzivLR0s/l4H6jV4XLDmBkx2dN2sD4ZLivc5QfLeB7CNCZNF6w
99gI3kL6XnrLhPLAyMUMqqfRvg0B2xzhc86fypC7RJuhKvUHzP9lHpgXBg+aOe+z9IttLjamkhrF
bE6+cpFFJ9V4FAFrqCF2dP75wBch6BmVnBBClvjN4MPJi0JaLFBhjRjo1TUpPeEm5gQwjW+wW2lB
HZ+TjZ0yQqfhg/8EVcG/duCCI1Js5x9nR3KxFuY4AN8Z8JeAQwlW7pRDlASy7PB23siL6cO5zvI7
Qd7JjPMhLSXa8VVUn8vqDVRQEnKgxxR2dJQZBDjgiNrLcdbS+MrO4QOSuSKJJ203QJ7FPP8ATQtK
SYGOucLxJ0A4WE23bPA/4FWQTpJvckPfRQQmmNW8tgAClDuuZQ5Kw5BhUi/Zizh1g9YDe9CZQZ9D
g0Y6DEbYB787etrvLiC0bn13pn07nfvh4qgTDM0BKsF0zf2TXZwzDyLnPkPKVqBG2xv6mQNam+91
fYavSnSt5ezD5tw6TAG3NmeqEAuPOrFYPaE16aOnGFK8N+pDVafxEZ8zCqoq3UTzLgCL9biH5bLx
YD/NQYa/Nf9/Tk+em5+aXD/ovmLq+2TZBveeepd1nPnIR8z0uUWzb/CBe2VtdVJHEjQxGbd8bKGK
HvIHXx83enYeJ+2lnoe1AvMKIAib/TewgTSMlMBC7TCQS/HgIHt3z+G/hJN/1Fk8EELxeatgTS/h
Y6/mFyX2fgdq4IE5Y9OXJ79IsAwYICMYl76D4Buar25AtLHmoJ8JyV/lBjFmaIRm128zoYF5T9r8
HJbGBjLEJeicl4kOIYmjX+VDYjkYVnT2XnoPwoUCZV/k+pms9NJSN9mJfdDAmhQCfqHo6gkyDq2+
a4wrJjvaT2NJgrDa+SnWhssaa+sdN19XpqfKJ6erljSRAt6ONx8cBoX9KSqwjSTrMGlTuH4Ffq40
dIrS27EuHZSbBu/wnlh4PcMurW/fCnPeTEF8sGHyNTaEgemrTC5V028UwQb/D3e4V+L4kif52aH9
HGE4yyHHyBGkwocNXXYxs1AssaJ5n1tcdGP9KdNI6CZCEEfLPyN/yYNxn4/FTlwTJp9aE5F4FaoD
9Ha52rMSrZGFpQZneWhee9dbxwk9r79bYPND56PNKY6d99w2BGMeOoekEvQRODxLIAwi7xSjvuBt
AMvMu/qg0jNQfeC8SUBF09sn4VoCe2oV+Pr8T6iCCc8ZJFASNwQ6dcKdfN/M/NnyxHytxqL5lDtb
KoxFm88yBuCwiKqHcYpfICgJK20xy9cJko/Y61I+yGRewCpQv5x/ENUze4nhFHQBwa5ksOjHZ6PF
YD781oks7rW9jCf5q0aWPBwd18ake17xLqCUMvNkSaTjJgULmAhH+UllAmRiE9pwa9oW15BWNCPc
1DoMKX0uGWmKaqKYK6F1uPZHChYZR4paiWoQoR29Hrwsx9igfxf5fYQ38HwSXobUjVwwwtLuyuUo
yo4EuTe86Jg1T43DU5b+kOJConTb8qeBlyHbwPY0FCvIOTGZwBWhOFbdFop8YOG3zxYlnIPJivDY
UKQvuEJgRS0UowIitQ0QIFMo5sFDOb/NlJx+s3XbP5xvi/3emek2k5YT9Ncn/8c1/o7kqc40OAEt
7mjuaePkKJSun9O5X+ZN41zRCtvqNkNjARtyfLgEE3TWqw0xH+f9B7X1rTfGekIongEdqRYbykTi
tkLnz6AGsJ/PDgCYFQvym1EEJ0h3jnLFQbXoTf0oo/SE/dDM7dEZq/2UXaHSQgaM9Dsm/n5pPsRu
vqaxED70UZq4ZTkWePWAsTIt1RnRFfG3JBcgdndBg1lStkxSsviaUJlRRZVdtys1RMbcl7B4ep1g
JzjZKGt2ckbl/XeLF0SDNwCzfsL+vBuhotTFlDGxi8c4rNmaceHdJ4Uwf23G3wbRC//3hdJCCnXD
oUxUgJrB/DXgHgJJkwbIAsOdaBWtapVy6PKJ47R/dtzz4Do4Kfibzvrx9pAaS8aDwsOA2tmnAAf+
z2SbdyC3gAYRo66ohFheKSiEhuSA9UwDUeB4UFxFSSNvNt4V4JvCEemhlwRQGxjW1rW/JY51iw+F
3OhQEXXzd4ANeKjvPecdlnOBxh8eQjw8cU4ChxSQH4fZ5WEROZgPHBtvYVMffyaY9nTUxnhf9PZ2
pizOyRjsMUMcr0ZB6OI6oAgRSBTccy2APZsz5z8lVEJsYoqQgCNdMg4rm/Sr6M9i7LUq2E4w6xTX
EUs5O7IxZu4eDhVcDCAzyErh5MucJ1hiOttJ9kqhXgsMZjrOPMujforLHc6rHm6KlD8KFMLlu6fR
yekKM9078d0xfuM1i87Y8wurXai2EmIJ+lSnO3aDrENpWwYYpiM0UlxsHpiL2DV1z6Fwsx2bT4d5
ITFiIQHPY0NzSd+spfNLmhmkevnd38DaNLq9gfm7bsml4PMwr+KfFrd8oTW61QzcQwvJe+AUsBCX
iA5I6hzx5MCXnxrCCSi0lGKwWewZUUUVWXwRtyfzgtGGD/wrj/+FNrAjc57k7CPQcpaXRaH2x45b
coAqnx/tC7Wy8g+hMUviSQD6IljMNrBgWYnMhRtUnel7oPKdJEaRRpKTWppcb/5VK75XhvLaM+dv
hOLf3hmkh7vaB/Vc6H3DVaQXgoPl4MkjryXlGr8JeR84aGY4T+kpc4kS0C70k5NwIVJ6m5Y2X1YZ
p3gGzuyDuMHd1Wxq4yo8stjSmTeMHRkqK5dqLg6xFtN+5S0sjbIGB5SPefT49vhrHuSgAvm/gA0c
ROw6/hdyrkwU5Lviv1yi9EqaP7ffGx1UxOZLWl/WYO0MWOh3cG2IxfPPYzSgKLyWfrCKLfWb3tYd
6wums/QYXJtiT//TDc3eD+FIzNcB0X6oNumIhqqqHocImA60xcxfeZaOfxMIPFQbLf3b15tabTL1
bpGrJP1mgP5EOvwGwggN2o8MzVDHZLn1TFUrUE9kRNF0lotQQVdjFgd/CKBXLkoHqC2xP/hj2UsM
TSxMHXOPO2wsn40lXhUzGk/zJtgMH6TDZDx5gwYvErCSLVbsoVu3O4VDfgFrjR8hJwPuFlez4CIZ
DbRs34A+KHUYiup3ER4MdAPy1ilvRoTynFeq7TcWBlt2u2mopOZJ/RxdPn+/tGDRToAZ+RHm2ZN8
rxySJpeXtPUCHDVzKgleLwHh9SSBpcVrxDgcW7P0JsMKJtp/BXok23RJ1Fbkd/SlXMelQRvOMMzE
NHi6yYRVUo+QZHvFhMhpOseAziUYF6QtjRh52w/PPCyNDyrVVBj8CeaJSJP2lKTXDn0pC5owIZpb
rnxSNASYcZbnhS6Sb7Hq/QtzbN+pTp2JVvR/OmbH2THsJ3UB6sgtdLccfkJBqJErOH56Z2sYbvgY
Jv+qDmUHHgOyy6sJ8je/CjdP9I1lhXqAvw2auUqgfUt55Zvto5VTJbYn3XDv6LU8qPQFJ78wslJw
EIyd2cglCFctdmOHhFcX7iDHpbC2WYDe4n8M45lCpx6KZxrHoONLOHbmsTKPfXdsuyN+iwvu591R
FaffTYJHoHWhPQ6q4gWqx8hl3qQ8exwhcWNBnieUmcEbDvDcCDNkc6HhN4EvoFi2pXEhqTSFKm75
b/n8awbJLZrvhh6YcmSEB7NA6FS4ZM1PlvaX4acHsoSGF6uajVD7IXUxv+n/SlZvcCOmcBhzGeiL
YU98VQvTKzga4LTGbG45kpGUQM+yXo0aj4fp4PyBgwqjNFaPjF6YDiNB/zJqPBWpsMXhJoMaJF9n
Y0MRIqYaFk0Gu8TVMZ/0EJ1CxpkRlLKxPKbkxFERQwe4P6wW4l1AecicAHKmfIR4LbGYARkJex/o
3zxUXGtWiyFpEhNrtMc7xYXEYdcnlxIOOOKDS6uSLUatVGyK7s8INOg4X4JPdNmxYvAjQDr4C0nb
TYw6H0/0+JDPez1YNSHkUMK9H5iHvvF6vXv4bcDE9A84dEHaURs9cR7phcVoSjgBHY5QZQtt0G83
WsOkj4Gi8gkJaiBnWLs2x297xKCU21CRsIJZiRc+txQcQjwbb721bJ02QdT5Ju5NdoLKk/eXVidB
GCj8BU8l9gueb9KFu5UfPOXul1m917QzTfCo8QmdbVQg/V1n9qn36vXkrEkenmTYb5BU/DjOcF0Y
K1CRcNGLlZEwyCiNV6CUQ6WRyrHj1BTgP2FwSxmIdlbGjNPi/6V0LjnNg+CsvcXBvkYlmUY7hgIC
PfbdGT7KQ11tRu6s4TNwlyfKuTRy/wb2wW/VHk4ElI6HkQGbYtY73kCQMpyASYsxKD85U/1s3CYw
1+EuCfYD0WNsqBbHmsf2JaWY/EPkTXNaOs1Lb3wIZXNAirat20Ndr5O7A7/UmR6rjOlK6T1PJXBT
jF/DAIRr7fSeMPv4S/NbTMhc896BXJSsKytXJ0RmL0nkvJNTfp2S+ljLDOA3LeCMiinEgqDKaL59
dAul11J1cqF3qyJFeoPhlgx7A9USLwc5mzqmeGjIqfOnozvsuvAtsR618BPJ456vbfQT6AHfTfZi
oT/qD+N4bpnrOMv7wiwB46Zt3OtbSgMmwZlmXGiUpaHrkDRTjhEBxZnDKbSyfU55Fp3CkGW+j5e+
zC5mXV4AXKfum0O11fuDnZAV8mS/j09m8+RlsP9eMQMjU20vrHVpYpZRP89ExROUDbULECOeti5E
z0g/gnjY6avwGC2qipGm6owUrQfA1+BIbWxwd/x+AL8FoIqxGZHNLq9DGwGS2nLR9IjwY87JjmNT
mpsOayBGXXSzE6J1CDkHM9wnyStzZ27N7uw/mNONXHMoIa8t1VihnsmwY2SyshmALvljm2AxsqTr
Irk0gGpiqcXsHo0Q7ofJuM2sGJz//wnZQg5NrUFISbt9g3AujfJtqz81OMcEuLR2oMsPlkPtfYIW
SDLclQlTE29d514DaYd79g7jOpgsnOC9BuV1ncCxB8sadg7HiU499xBiN+odqMc4pPhP1a48BJ/1
sSrPykM2yCGDGaS5aUzcku42skJWhwjIO+76JZ5WafbEVPZhYnjWHiZSEQfK8AxERJ/gUhOa6WXj
n7wfN+PdmT/q/nFwlm2Hrj2YPnpQ/ah70owB3dCZUAiNZOZ4j12SNn067GmOoKqD17A2aUzA4udk
V7Qn9DlA71d4sV1LBtxHUjLejZ774J2WIqDnFkjQnqtfMvO1GCKyJR5sa2NN1hqzwZBJ+IIX64cG
2tSmv5zOXBUYv1QtbRCUfYJ1oBjm6yH1N4GTPgFQumPx7jFjMb3mKNSawPPXxAn7wYepYYBcxS9U
roI+VmQggYE2zo7rudIfZw/KJJ54vJ+Yhgt4ODOPPLnC//yZrlG1GuGXPWCdecnRoDenCu670XEE
M94q4BdPnrpoQ43BgYgj8ycpxw2Fzw/DQxnPp+O+ANfVuQ47yEc1HEOScjLgYpp8IdlZAHCFPqwN
q9/LGh+b6VC298Bjm4T/8XReS42rW7u+IlUph1NsORswYHriExVNG+WcdfX/M7xX7YNVc1U3DVj6
whhvGlylWYFrF31wT7QwMJAWfgoO4MIatI15jIhWSYt3M6mOFiiTtDn8iNT6SlLzJlBCJ6SHOVPy
KKvFRalGQsxIgRbclH8xbu25Q3ordK971fV54zmM1lqpARbL+XnpvzpsS1XeHBDaNMbJCO1dKXPF
0dCL/Q6MBDGaNWKJQ9RgkVrannNTyHBivZoUxZ3HDgKnIF1xAFBzuNZkxpjFlGYsbKQawKFfQGm5
iiraKlPT4BnTb7eAd2x/a0BAgImFGXx9ijMq2QvSgEjpSSmoD41oI1mIqiAPIB2lhl53Gf9EmBKk
WKkQsU3pH25WHl0rVqPpZkWBXzEtjG+uG8CVr6G2Rhj68Oii3FE9bA/62Qa2F7Qf257mwpYSk4Sv
KKn3skJS/WbjJ7HxAiGsE1mEcnUp+Ipe2f8VL64bqScH2kdYey4nm0RInSpEQfoa486Sn4FaivOz
LkkTt8Z3Ran9KSfm3rMl7qEwQGVAGoULRc8P4SrOdYSWT4rNNUiEgEJmQGYRBp59mOpT3V3a2trr
xSA5FK7FVD8cyY9w0pzZULx7x4v9xsI/pjEHjdJYC8RsRNZAbXWgqbclSU85vbuMXUdSFNN0ysDR
GJe8glRERUjjaT0MIm/exhXsPqMhBf3RSXS2EaJ2Cfb77Czsb8sWqCOeMXZgUhSRyVP/mTq6PxJw
UuI2CCBTmL6cFfWup8EG0YSxQF5TUxpVl8pgxuSJ6svydkt3TD1KepIysS60P2zypzYYJHHTDt5K
peBKQfUBKKzGv0V4W6Y7rODUfyoVMZ3qlXiIvA6YoMbcvMhXDJRHUw/hs/MUdW2afuf8Z5qkv/Jb
p8Ssm8+1lJLWTDuywwAFh/uqJPSy5AbziWzUI+g26OtZkWp5c1Fptc5mlC76ipZnae9ZDcgCKdyS
lTJh3iG+JtwqF2lX4HNsfG06ohG+1rBJAhoTKeUbFedvccvNbxWBnFe+z0WxGogcTTfh/Ie/QVgf
cSo8QFEomkCtSVJIiO65I2Tg/GXkfexdRVkiYFUIaWlyNk4hoBpdJZWoYAYG+iFqQw0h6WN2mRpT
EqVr6i0jvvA11CVPMkS0hIREBUcmhZACBAhTtjLrUSvmF46nJw+ASiQqJXeqgmeLOlLTS3ADmFhy
wdjYsmSmMPy0seKxJc0U1Zr5wbBMJtlf7BKdmfURgu8s7bdGaC5lmjvpGwdEKhC1Il/Q5xsFSNFJ
dK4/hquPb27drnK9ODZwbwEsiHxG+R600vBcJoE+E/KZ2D4hBdK4y5P0nqAvkS91xb+moLBC/RTA
atbKq/xx0LmrQjU24r2g3M3pJduJXsvl8QAUc6EMkbOWokPknaLBFCmAkl8K9y462yzojjmWKRdd
TWh9DdZnxOcOQDv4p8JCoeVAeViXgPk8lHZ2fLyzMSYAAj12IjxPCYgYGbWlEoTOAtYozDx+HG4Z
YyQ4g6MxYCVzi7tEtoR/cue/xECR3N5FKzZb2L5hel7A2mw0hLl2nqDi64mYcrroMO1/VGM75ZAW
GZo3LjfkdTNBy5NzX/qDzW+NlNDnVlSKG8W/s/xx8SfM16jimJr/LLm660gR0bB94eaoihl9yMWu
nvGVCKMGP8qxl4XPInH2mkvOUSSAjK12p9EmCgn0FiYuvfaGs3JYLzmFqOUcMnY25voQDN5AwGQG
nxMp8+W+gLXsj1bo7YZiE0LFWL9YBsXm0VzEoMpg+LZYfG3Yigte+co4XHPzkkcXCPSCQUOx7546
NOTBq45vuTlaA10MlXsjoDGUK3o8aIXsQeObDb35pFGO/c2NLap3VO0YpbsGTwIJFszuQWDgGVtu
spGMH8px1zjmy1cQIGI7j8WPqOyFlZ+BZVBTYr8k+c3cxyW9anEdSN8pAUxPDNVlvFaiPw+cuVT6
jEyoF18m5HYVsw2PbTBvlHzD86xjam2VGUED2K09QfrKN//l8knQvTGtsFaQ2DTvPP0GIXaAGmMh
c7wvfkUUXoLF5DIJsNO2Xjzu28k+1Rq0LQB6zgEd1dNaD7HQlvM6UYxPLYGgSle2+fpmAs2p5fRi
VVDRfOQw2fUu0QvkXQD4tyrXLGPqNAlxjd4q8yxtPC28LAuQLci7rTaSoEQfzF3pDKss+Yiy/9A2
YP5AfxmJVqq50MHgvIkQ0GR5i2dTgCn2bWBy9lydRH1ipyzN7HvouECr2YyIsL5cxPvjQTPzLbJ6
J/3VWTQhKvFLUJ7yAjpRApLhIwAzzHGPsTmk3ShQX1cfAoJxR63Ejq8lKtYE5t7egRukw6dzwAJb
YTzP/kb0RNcyfdXHN35PF02HyYeAVAaL4+vQZhfNH7thUqxBPkhXkmi88XpcMFa6AegzD1G9NoEo
ZlRpOix/ydrVwc8U/VUhPZmByAZCfMY8cyog3ACrrFNcCIblE3Kwi1QG6DDhEJI0Ufi0byqltE3T
XJE7WbLAJvdehMex6jFBqqLOqmj6jXsUYk9BydWdAxgPh2VKlG+Kb63s/lmofzkksDhJjDG10f9/
Gej3Gu+cZwLeqrEQQOGaTQySTvQ6ClJAMZ092egnp3Fl1+tILnrjDJoIgcIr0vo/ZocElivLKzYq
E/PAedPqNwUy0KhU8MsYXDyOJI9waBLxLOLBOIpe8NqK0rDiwmggK5lly6JPBio/ADsqQPRr7OOp
P4jEHndrd0a0Otfu09CwnsqnhuU/okQHLyVNgd9JDkX9HLY4vr3mMGIiFrg/J93WUJjDAZPSaj5F
PGeoS4tftiS34LvKm7cC3YPSWKvAjNAqbQL3HVI7b7YYIHFUMResgZlCTcU6chle63zYhBW6GJx0
yu4KLrdjmMYyroQrmdVLr1OYJD5ydkUtXnsmBk7WXR5Nwhhsxu0s82EmJpJDqFE/BQhGdieeZyHk
eZ8to4lR4/Ja5Q95G4Bh0hH0FPEMZwQNCC3UKS2BulSrF4thz0BThcY0CLSh08roQdmgHMejqeT7
gFHZFRLkVsftB+/Kr5jBdWvxX72PN6IyiIhxss8hydWVI5EUNNZt9saem8Cgeey8syll0JRyRxMi
1qgQ6gWdClzF3ZLI51dcTjJ/mrAD8GgLneyC9r7H5XwNlm+2PKgsEXUHyQsIYK6X0rskLmbzjCgy
EmyQRCJyARMQSErKXJhEfIQtLbCds1n7nly4dIR7JJyRsZlun+4y8YcjYlB5qG3E2M7xH7+d5lzx
Pu/MhKCi8lfaJo4JlhCNxyrN6XyJM2jU9YSTFDhHuHcIvohCTJTfrLaBNYWCfOhx9xJeU21jLibq
/LKp1mX+mxbzHuETHcbKVQh9oAhoJCPgs4dRd5dvPbmYU/QUmMnKAd329LUVHCoFn8VnxeRqqCxg
bgKW478mWq7WRThHiFN+Cgt6gfAazye1LN5ZFB2vEdiAvEiW182EFpQ+NBKt6M9MTzEj4qlIDrcY
CcN24S/zMrkmpbajWU/owF2DobnsrrJjbDd5WBOWSQ5c+0swAJvhsXhvagUXFmrFcvy2qZRGbd66
JA8DwS0mdjwgL07RQnl1OaDsYt+C+bJOGvME3ERbH16kFXZxG/AZQtWvYDZAX+oFfp30DSP4Ciwq
n+Szgky0BfpNsV5ubFxS6N0hjjkRQxFTXM0IjIc/Xrrlb1XmZGqgqOSizsfkXCOJR0CAI5d6ISbO
TUWnzjWRscFDhIC5/KA0z32Oai9+LiouDiqmzrgC6KFdE1HggoBvbJOH1pnksbWg0zHDVJf21OAN
r9URf9cxV9MXW8L7SQypthGEYgQSY5NLb6bt1jVAo9Qb87uhmez82eSYm6UjS/Vd9uMsINb8KgJZ
NypDfdsTq0lej6qNvjg/zbvobotRObGdaGsD0F5R/AI0IwvJ9X1C46gz6o5DmqghPwz7DUYGERYL
HMI2nJx8O5rNs3yRbBtZfiHexDy9/88yFFIUKUzwUFtqc2g0xht3IXOwPIyiUD5M5fBGbifA15np
ICbp2hkRixPppLhDS5K7W0T/Rr3V3OY0ki2AzxjZIiJiSaqgDFnxd2Xm/dHb6jRPNN6M7umZ+u3k
Gy9lGBCVj+VsLXZdHO31PgMjqRGi/OajtZZeFY0N+qFnK0Ilq33HQUe02TZMfSKhlvmfgdUOrZ/T
kAT71Q6gt+e2xJoYydT7fl0RZTrDtIzngXkXmpUxAp7BvzpRiDPTwIr5DbULmV2EdjblH0WnIqDU
AtCCSZUm+dFfUwyBMtOv1SSOgLzlFE06oDsJWruG+ThIIkOP2zpMNx54B/px1T53kSijGVxeVz85
tc4EatmrDDS0pWjv11qvH5Pw0pGlEEIHi6ROYfsa3Vrh3HUwTiOjHKBcnc+IehPhIIM6UHvVzdb8
M1nvsBgWdbOj+aKvz9PXqvAEgX9JkDJjwYLNbbhZYXvo4TUJB0HyqNTxh8R0CDfZdcScL7wNmAyR
h3H1rVM72akuxKIbEyUTo21GOfdRVFziBnBttHG14pUpIEjh8TwQdpq/uiXDTl6L7QIdMVo9TdVw
nCpv4+L8nUi2tr+QYyyGwXmrb0ttJCXHgMHA2z4nZKXmF9MUxxaqe2PbIYMt7WBnWfPOyHXEz7tS
+YsvYzb+CTDjRsR/hbeBsRBFbGwCdrZFJlWByKDJMV4wmGIorYNJ5CCQB6VCmn8nHINqSjJJdqNG
CijW6bcL3WO0W42Km4sCPz5Xh7w51nqGlFX0zynmUW7VOQUcSe/GCIfmbex010MDwRrMpKUF+pNY
KxCNTEzDMi6LiV7SGklpgmmG0Qfx5lxtmnNVnT8LRCRuMvpiIBAaFk9Jg3YE2pMGSnTa0JH4+wDn
pRqYKB+L8AWWB/mnE1RHMHIol4kVnaENCBjJTX0lpx3kOL5qbfjOo+9iwbjE2JktEtD9nCW7gSgA
kQeUpXORVpVPLlu6BqOKeG6YzY51Sopb4jfktgA84nS6Mrtbie7l4B2nvH9SDNQ36Xq0yJmidk9V
SEkASvBtIuhuuLsMsUuwnIRx1FLKjIoOZGpnjEXGWsjzQEa5tMcqKoDCYP8hFBC+477x8MT9Tuni
Wx2dH/0udfio7ANMuPlX0PnoyAvCvOd3eGzWsKO/S6nD445JJQhzx7cNDPrngPp1TifSqa6a8W4T
m0nQUMdJ3SV3haJWV5ajBNpIWiu/cuowOZDM0v6SlczFuQKUhPoeIWmmwttCYgW+/i7nNlSyBfcn
yQDYW5aArInhLLF4nGete40JyZCieIL9TBEvR5wCtP9oR3ICDh20mJLmYgc3mFYTQZicJlP2K0SG
Yp6BfZT+F9CBL3Az9c2B4kbOJVYExwaNp1x2/00sPgXtizBagpDIt5h1cBgh9AFGRTOUoAOHW5dN
7IhlGjwaVAQsSHA0ieGBqRYOvEOngueFqmmyb+IbyWtOhDOql5iIF7QB/JN0MHbSZyXcUp11M8Kz
zlHcD5sBRYht/USKT70hL1sOsJRhQ9lF2UzOp8zvWTCpSZKG/HJQaIO2HUQ3wrfjoYMKhcwkLW4e
jKpmfMGaDSg5zxF0PcapAf4Rrqg/pFzCc3/w0kvd34RwQFonN7JbbDKF3psKgioDGzfid2qDlmqm
QHJDudBhdh5+gb+PDvViAdTmwmvgZ0m753H5ckDuUWE1lLP4dRQwQKqFuCw3gu06WJsnKBdDLDMt
P/DucHlO1mvMTKcCD2FbxxtN11bLRqH35wp9APZiIsy7H1NFyqr9CsDSc8yONCHYUSIiXkTAb31k
LAckyQrRQ2RnbGeMzariHsTYLlxvQ91NOqZJV+uRYe1A5zb8s7Ve6nubgRwhzqDMW2tg8qy6BEa9
joHnsC0XVJ+iv5k9A6s3dkEAXQGhDKKL8JmLwHVChGF618ogqCn4BZy1E88HXBQxYUxlOy6iuGdo
C52e8c5ZgzfhggFXLY2ndGH8+ai+UgNdPTtYO4F+hrjpU3VnUGZk2Fwk2mzEAItAXm2+AN7IkcKb
SLhyVICYhJAz8U9XblTQ27gFR028s20ZAEAol+hzh+EiZWfcf2MZ/l/fCB2RxCq2TW6s4pPGHiCl
+o8epOCAWVxwt2BPl8lfoO+T3ZZec9sgWIvhdxW0VqvtaPcHNycECmZY94VaklwC2axarOPhg9WM
uheHc6pO0nM6gLqmwT9HMHrnrAJIZCmkCufySGVD8TrXBD8BveX0Cl5NC5vCR34LIi/t4hKI1YAR
gXl+l5FjToZq2B6P8nPFd1V188aNTzZ1OCUdiicx9uK/hr5W55tUww28XX9pRlgokEJxYGTVH4fk
RBQ1Jud1DqDajshTaBqWVS6nAeUyxd1IyJQAG/q1ZF/hDEFaIwthBLZkSGh/XnK8OR7Dmzj+yPko
lGSjNd5GbbrD0KENa5VdVtAbI9CxFtSNCOB0ZTgVNKkx+NsEZ54r8UvSe2udcsAzfhzjJ+7yN+Q/
k4qF/mxS7dI/CwFLxATdfRMzkpPrTyXrKDTJFCRdITI34o1BE7vvEnfT9HA0FIeBx0gtUgAUmk25
u5WJNG/jLjiRDOEaVWRX1YdQUEjEV164VUkSUQqO6kQ7LeXe6VDWp8VpyayD5BoJoEcfKdQclX6l
4rVlU0Y0Y231OVnmRiJdsvAtiIq9Vn3dGECgBI+nB12xFHeTyy4tN2KvEeGNxOI+TjU2y/PSvBIk
wNqrp+qdwFUJvBJHP5HfCIEMBdEGRhYEv6KNwx8rokkl/12gIKnb1Swm8B7VDfJOptGY1luMw9jk
CpFqjNbZ8q56Rqo0U+FYJ7hPEvSlS4YGaql2CR5nYajhFtBMHmb7hmzvoZGUgVBTAx1OvzOBySqc
NRWn/eMM5P8P9fxChQCekxNWDEQAqIgcYbGeA9XE9IgDQL3NWrhD0jYlpY9y5nG6uedQpahHxUhT
8VDAUakuJILiWENGTSfng7qJRVIE3B4HEfqx2LFXLribPPAcVttL/RAy3Zt2ZvZChSVhjZ4K60Cg
KUKZmD0zyRAefEu0l4idAUH4rlKIyWIFIeBAko5KTLVSVaB7aSo/QVM3utCcqLtzPlnEb9rLi42+
hvZoVvcz1YlBQJmkD98nSCmDoa7vYfqju9FGLz8p62zqVdo7nkY+beXm4+gFMnH1mwQSkRJDwyDk
PFCVrCaaJcAp+fVA75WEvKLhN7SpebgpODWmHE2hW64RNlB/CavUkLtVWePpUdSxe7kC0aPPDDUU
qXcwq1fZamN3LCvCcBlGSfvYFAfCzviJDM2IoHF5zsDmwqIZNIlckCYXdU/7FiQ9ecPSktT6uEu9
/zAdRPqwEYMeBhYbnhdnJNIYCWPjP95dbgowOXyEQeecAzjXItkaiKAKK8Zmz3zbaTr1AZYAnn3o
TRvhnfk0DcVKBCBoiO6JC6gPkDHBsyEjJvcNPJRDvvt1+SjTn4zcFlpTMEKLuyn9DuDfdTQLYXEy
kJvL10uBQhnuQJlKRW5L9dR/CttkDwXiINTy0mlm7mtUf8+8H/yZYmCW7cbCKOKakBzJH8CFBIKU
/lIfR4h5cxJmlsk5RPFRxdKA04saMzROoMy1xaCdwGqeba3aEVn4aAWsED4mVWhR7o2XnFrCJnMF
KzICCeLRpXbwOuUJGWfixXuyq75CiOyUyTEV1g0i6Sc0KdwnmCx4NCFBu6t4QDin+txIcVBs6JYG
44GDJuW6tbC+k/CDmEKbs/2wII6wrioIiqjGswPYsOGswzLxXaAEuZiFE0ASKKpqkcoiZ3nGX0YO
Q8bAPINunTMS4WIhGkFWX96cAzXz5XjBq7ypizOqrY2HNkj9VqOYZIQfGPIhu4UzfaIB/YPKeeHJ
gENRg3hgxXzi0GVEM1E/MmdPtLAC41uwlJycUlPC2AsUWC+2JOv0BDsk0h3nBw3GXynVrQjuDPtX
//ao/0RrOCJtf6h0NNh6w9hKH8IDVytzHcOayPdvjKtGtmCdoalqolNqPDshTACKoAEeUL9mTreO
CQ1kfdtp8xISAgKneDSWZ22QWzE+B8Nbpb/mERIzwkhmzBZd7vdJ/JLS/0nAA8ZXFyMII0Kb/wxr
PkBzskLxM9eUdBZZBrZ+AQcr1DezmlF8RJuqPgSQfG3dIjg5FE57G8OWeHMy/vIbkj6X4gSOVN5n
SJaHi7ZUlBBWezZZl9zBSmJti5whs1xhFVuN6FO04A02PrfeeeFbFPviM6MQ4MKMTAaveleHRG+h
2B7xiYiB8R/JxR8TD4AHTTjDACVRqW+4KQsHXxsDkuLyrnZvOMuMqdvVGsvSB2gPD/QtKuoedy3c
IfYOLgEW9MKJ/k9M9xJKSvSQtJFkd/qaWfNqmlMeDPsGCxSOBEoBSngOMlJPGUkSWi+1dkHlNhbB
0Q1vVKHSS6JUR6tQN1cPpqFRvwL7VYOQLlvsQU+45Rb6T039jquYBDYVCP/g1pDR0bmnqBqIRiiK
4HG1yF0lhu8R8y2QCfMdxW+nQB7zzR3q3WWhxEyyrTg1eglvDo6llJc2EPdbYd+4SybVZwYF4wDQ
9EMScy93TBVSTWOd4Cm1u5XXXfmFpQmaVPMvyoYc6kVEJ22i7/KMEDIHr/k3nZmo/IEN5HBSW/LX
cDdR7CWMi3CjDwn5ZctlzX1oiMHAhp0cpJyDyGcr6+o/Hj4b2qVYLMJvzbsLmrqwn2E+ZE3MjfUd
lerOouuDTMhxOo6esfoba9UGgtqXpA4hZaUGdEmkSaUlR95Mi8+vBr8IawUwrTqtry4BQj7eZ8yR
NV6RUuSW+cJfZvFnuWj7lDIxLXGZjASUht8DqY11/smOpLXLESzx5eBDc+8HqJjZE3xI2qjKJsyj
PnD8sD7BNOQiIEM4oiqX9ZwgOxu1LSi4BBbKDR5iHMMb5J6bSt+b7RXYu2bcK+eFMHuFi+CtwozA
/RykyjHQiKki1SvJv0u0IDZBAQItt85EogoMTNTTK5jYHX25VNisAgBiIocM5Yd7dCrZG367g4NG
11LTTdUYTx2HrFldQo1RVdIdzz11AXcJN42Anu5jk5vMbJI5yvUzQnupPaWfqrEodBV5C0a/NpkR
mrJW8i6mG/Cb+Sq+f+5RgyJtJOSUMqW17i68LzCIuKJdqtcIToP6akmQjdh7IV5Czn/2DtySMXAI
shaWM4WjaAcSrj9rYnAhFx6Xt3x/pCTZdItUbT9phFAAJbhiZ2LUbJkWXwYZ2kJu1CjzELZx4YlJ
yWS2M5o3CQHlBxFOuVFD/xEcp56V1CTjHUWkrMK5Plc85MeUGsJ6xBuY+9CKDA7hPq25LlBQhxdv
YSAauppBAyAjFuasFu6r4Nkdnow8KXYByWggFVRwUE7UVTrwprpjPaIgk/CHJ2GDRW07S6hzwh/y
d4JiNzZMJ8oaYRj1kLzGCh0K9xcwexUmz1iCA+77weTI/+LcdinCIGEDvABILi481wD0WJsuY/eL
5pRdR3Y5MTs5lQTPTsPjK/6peLBXFUwNkLgvcr22hc2PP6UOF1kTphPJkRNENKMH4SHKllbbi0Hn
qqQa8STMV0JqTZk8DU/pS0mJxAHBTm4wuLjhz/hV2KSQcWYLHYBLZS1ZLALGBPQiskL52CxMVlZG
ToDWGVsLqe+ADE96TnbtxDr0NgIbo2GizhuRWGbDGf5jnRT7sfobmrA8we9E2cvP7TzfA3JrMPAQ
hTtGe8UZmVTzGhMZyqEzMpkwD9f5VrVe6ahXX4ProSXHz19hmiYOictBj77lkFbgzdgHwHSstIUl
FiKWlFnBTGWhKJF1PSgwL2CkZnsW08Nob6mra48s8CcL6hgpIQH26oYxH/m4V4NPGFdANOOJco9J
P7x7ok9PquT5X7zsLcbJquzU0jeq8FXswso4PI1oy4S/86Vkd0Ddd+4Pj5bhPf4kHgtqHpvWvdb6
35RrqR/38WEMYqyKr3Py2jXEyDPJikhtoH5zZaRkTa1RUkwcTbRqGohrTVaw6z1FZegjKJa1bdjM
9gY35CadmvlbtmaZvWF9lm6G4wcCA7HsWZQEOsJdKp+4xnR7lLnc+T/wracZpXTJ+DjcRcEEB7gF
vNBQ9QGHleHa6o3dMJwNEmvEnhaCc7HNBS6W+DAtax5JKR41ZcJAMQXdJBxpOI1rOe84xZXkajrH
1v7QNSwpJImiKqBME8Y7x78Bye+BloVvSMuvDiXHhG6pw2SQ5R9lk1M3i7C0Rpc8zf1eLvMJtE2M
+ynfQXeDc4PCtnSYvEDbrPkinZKxih1zl9aFvqa+Zd57W++C8LltdHJ0oL0YukKXEaLCGMQqVJPB
JZybjfEl+pTaQYm3amqQLkGiCUyB4M+U/KKHiy7sAY4yqeuZ6YXFvwBK+BlfSaEI+nWtb0zmaFTc
spQPCwXDoHNQP9B65sLspeaWWnesAF8AXsR/ETxPmMBpFjneKODQl1cgLmI8AK2QHp1Ltw+nlWhW
JBPMQPjM6RWtHfxbk8qr30ZM66y8xwUi5BkYicDmWv6b2EjnwIFq6kgBA8VKWc7cvwCMthr4fBip
5viP3CTNjEorvQNPu8C6HKs5d24GvqpaZ4fQJfm9dBQyjHDhLuRFmtzL2gCc050rDcJzPyR3WXfS
NzUXOjHa7SjbwjHJzZEjfJKmOg6JFsKAOPuPBGAg6JAZ56a6DoNNHD0186Ga5vOsVMe4Opi8HGHl
Tfe3Y8SLGhNPFCn7sbaIFerIA2i3NjXwrBNFjrARbAHijCqTIWigCm7iF4wDSXRaiPwXwcMIwhvA
61iU0TZ6N0YTFxEwiHIFgZVXlsAkW0hbufYZpSQYcNtVJ7l2PjqkKSiVHpc4wL4L1AokAgjnZcPJ
a+1VRANhsQLLirLW/dUwl9QEn0joQBhStrGMGnQ1tqDoGSMfIgG1ck3foq3cC5VCJK4AuLyAQYfv
oqv8iSbllgBZhWV+NCh+hbXnXpHuVDFI7yStNMeG0CGD768F37IjsWZRmdxAoHqPar0idMRCEiWR
Bzaf+sFh0HBI8JdAp6BnOW2zWCqQd/CkCwjpGndBMm07NEi8QtkSkWsA056SjKiekhiDhYMTOhd8
ISJAjKVJXQBKSSfPYgJVQGQpNxPRCfwpAUo9v7uCtrIixxbOfdVEnX8N1g20oGoQNuK+VkDO4A0I
Umd2jDld5KM21Fhod0QVY7kEhlDNzgiUldtCBSSoZBwTeY3Gi3O2Ht6Jo8J27DD4eK14GZMpmJqA
AByoFWCaXzLh6i3FSI9SjHtNGEX+R2zySmBBNloTL74ABFwmCwo4hyx4Kkkdo4nCrmpIHkWyJMpy
KkdVJRwH2TTtN28EjAUkwePhSVbbBExHeWUCUddDvOEZNMjLBO4AWhMuyGH3A5WepTZLxoNkE2jc
WQMwE5ie1ExjR09VPra+NjNRpiKlj0MchsdK5h1CLoGjBBZoG+YE8MGEOqF0w38J8hNzNEUOCWpV
c5ZPjo7KTSrfQAs3e8oftqfK50tAXslq8Iv6zek+aZdsTlU8Q61ZMTDqc168/4IvgwEdBhvLNmLf
qBkeoRQXGl03fsBeyAD2Dusq7OutdPQpqqfJ8cV15LLFZQlKC14E8YnWyXPHnXAdvE+yp1d2NiPg
Jnih3ElJ+5BFWRepBT3jJcv+E0mwORenBsGYHcoJmSIq0K9iMtHBMBR4SV6egIhMv6gZTZm0IWB8
tenri7RZI46tdoDPhYenfylm5mit487nHwFw6N0H6BkSJvwI4gcJnBcwSpcCSzwzFolM/Va391yh
lOYVt6D2nz3+Y0Fw5qn2nVJZaCmNr4WDq1WMOUjDErU9pTNANB9oUvewwWwCXqTARZB6IfIY9OqA
IhP+IlIsmeJ0lnuBZSRVi0OjHaXRmVxjVztQEsrtzbhd7IU00FajPUvH3JkcNdSu6sjdxewRFIZd
zBtmnTYvKd0Fv6Hw67K1UQ+CxEhGpKSThTjihZOwMwv3xD1Xyo2gxxLz395HVBTiz6gt7fHmZJOo
i3o1muxIKa+SJZHyuDmY6on0aUpgXYew+CI8xnGZgIKWr6FzIRHRpJvrTm6v7fgDSSrq4kOjTysp
UNiWRvQ81PG2j4ikB7+NiO013PrIKaSrE5eRcTDV06g/K7xWp/1XdEcFBsMgbQqpJ3PGi/qj7/ap
+k8Z4ZhjtGzf4/waYHSMqr9O8eJFx5n5wkX6UnsnVhCJrLcqYqS7/mySfJn/q+xfx3vpmxOYZ8Ah
2uWEA7C+coss0Sbfz7V10BgtRMdX9pS9LMkUOTW4zBalMcHPNraU1UjHkpfhC3oEWghSZBkug4d7
O48xXodLQgFMc5mS1Dg9RzPBrGQBPYhU6mU5unsMWKDPCjAbUzuE8lW3j9N2QupJ8OJylptn6tsn
EV2N3mfJXOMq34fOpyx/HqQULmLEdumQMVnDLnP+iv+KzyLZCRQAEXppQIEG/flsX0e+IT8S1Jnz
ReF6wrjGScUPLpARwpAXB43RKtkBFjUgQb7vcKQQtCFIngfRCPYn2W5KDgY9oBFpLnDKPRoOfoST
fDs4ublHBQLlcuvQmyBPkK6WE1X0OMKDyTYnU4BJP/krLRzdmI25BuWPRqCpdy0QcAgslS/nJEXb
ypkvh3SbgfIqrzmS95RDRfFOclsZHtGn811mI8o+1EC2QmA3gTzgmJFPwXKyzOvuW/R6Irg2+29x
1kmcLm9tQTnSgFu1mcpBukXGBpLMBcxZKDyE1t1C6J8l+QS6UdCV0XfSBYrOTx4Kq0NAsYVqkOqD
HCoMNHAjol8UhlBsHHIACkYNfqB8oTF+BItLv6RDm4eYOwaVa9RB7IP4pSVIE8vZ9EhkpHeJKONg
LpQheVfjYi+fKgzAaqC4gDRB8jUpJkuoXAxbrARkYC1uG1H4BdhduHeN+C6riDpGN//2HkGR6rpQ
IPYXkXfoVJfuf6JundBovBkfHVnr1jYDGxuPlcHhq7240cUkgn/EKOuzP4kBqZeDUiKgwgUBfoMc
eIi/yA0aSUdhP0DxhTRGadWvlBkNQsy4yy0/oiKVBAZNdH0aKtRq2QYMLxJlCX4dPkPLVY+4r/Fo
XqetyuQmJd3n4c1EishngTycuncvfeFXHZO76oIhAC2ZpE5nQUmZAocU6y8t7jtIJkk7gmIAGu25
EIJGf5OyjZVGUhFiz/OIzZtzB2M10li+UGigNmeY5WAetIDLTblLUy51sJ2QqltB6ie+KHKF92eP
REp0trljkQDEVJds3RpISV42hqnZ1PxKDTaRtZEnr6FPl2OXqzFMwfj4QiAJYQogljkXHUpgJuNQ
8stGqWCb9OZj8NyVqHs67zcjdZvNAEx9lv4ryoEbgPaTYLuM49MQeJvaJRWMdxFQIYg2Dn6Lj14h
hBRap+DYR6FDpK5cFzMr3iaXIIVe8ZIPsyT3FrVQMBAkSY8GlINOlLZo9PqnkdIlYM6euSYTVM0+
HsMnauTI3JczF6icVeJ2lbBI8ifQS3eW/hS+8Z4rFfYCxf7y9RDKKhfeCuEbZ4uHxkUmWQ4jJKbk
H2Du4f7k/GDxG6ioUl3bB2XCBBH1iUspgOjjCu07lqMgpkTdI7rozg2l00RujZDFZjDveI2kuqvD
b97Pl149RIOGJFxfJ3LYImdOzYd2MKbsN8lDcLEBkFTcXGgwU5EVQrk9Ai1MkHxh6jASYj84gI7L
hhMoxsBfMlwelQozHQR0WmBq4f8iNGgyL0mScgsn2jQsC+LCahaxyy5r3tkC+Xg9T3xieRxi6Rsa
ff/QiMJRsJFh8DlzkgkxPpcy3h1nzRxwh+w09FWt9sqEib1NY0OXqgEO00jJ3oerK5q1S1TCiEyx
6S7oL5ex8U0KLMpKR2em1+cCgtRhF5HijjTQsH1u4cTkZ4cmxhnHxPyPCEEhufRFhIxOcYS1mN7c
ANhOpXlkQ6LH/uxS+mFTI38a/RUlZbzsZoI0UdiY/0Imk6R77TqrfytO5fKXsk4jpwa2iA3hVH9y
rUIOy+DnA+2grHPWPt0CZ66VfzOeitsIZZI7E37K06h/3bJ70mmouKso1mgMdO+8DLn/tXjDznbw
nurUfulHigY6nj5w72sVpx6R/fOXWb3q/V80/eiekB8Bucs2ZA3JmtUkbZ8kIbIa5nd+vGJ/AvqL
BIoHxiQHNs/KRkGqA6SisON6lFUurq9sy20n3onpqDU/E2qJxx5ORJEg3AVrEhOGtJU1BbuFALIn
MedhwuDeUaw93JbMM7Jpv7SleR84mlTTeqrZCyJj+l8bLuYuqe1aN6CLOXH+i2yRAi3CseGm5PP9
qy0im2KGL1JNIbdFRQky4TYAhvo5OhLxwS9Ko9E5DO8FLjaR5nN1hoA40jhKtoKRnIE8NUMSbknL
AQcatTeJtwOHw21QECZMA8dpd6knIhMQ5zD6kcncUKhcslTb6An21IzwE8qfzHGf8NFGtR8OzI9+
6eNn4EiZJysMmq13m6gHZqx2PZabfpsHPzY6TwPP82HWaKQvjK7ROMCDaNUyxTfFzATFT7Ivg+Lj
Y2ahTsu5TSX8URIYHOJuyUpLl9dk+NsnAC76M1IMhjzBuEw4M5Zn7xrjBUH9KrSqxIqPK36GN1m7
SuIXyCHA+ghYV3NRWWuGvrLGKP1DhdtURlZJr/7/Tnvi+p5CoCsqIKnQOJ/HDfc7wP1r27lPDZEZ
sZDSy0Iq+t9knJhk0jwzKxtaBynIwAC+uwPFXgunSotg0MD9H0vntZxImkThJ6qI8uZWeAQIZFA3
NxVqSZT3vp5+v2T2anZnWi2o+k3myWNk/sagXWZqNc4yjzXALpwehKuFUv3Bo2Dk/A+Yw8wcrQ5z
R7w39OG7qV/c+F/Kp8W2YgcnyKcgrXMme/pOh9z93oYEjCwGzj9sfoDXnsZzSmSavIklTP4u6pnK
zSKkECN9kRPUZLyViFRlU4AkUi/lTN96Lnnogyq20pWXPQuts2FTUGNCUjvOU7Obh06EWJqsTUKh
tBJGLh8TN2lBjTBHwt4kg+LN5QWpA0KeTIhb86ZTOwmTPNiUFomWsNUrbLirVakdZb0KTVWJu/PA
/uTCFJoIlzGu0sii6A9+wAi9aVMhp5nbG2VDqpxoL5Xs1U3wlQdVBRpDPtGAcHmM9auCGKOn8J/m
v8ehsoR3HpvbvD+F4xWZEac8WGNk8Su14/TDPGZWkZlTLA3bOOQqRp+9zrqtGq78EO35lVBAo7tz
yrDXzezNsKIn1DcRdpo2at+VOrzhIRNki86BCYbJHNd9OBH5Wy31d2WU0ph40B0bBT5GZOpbOsE8
i3k/GHXF311PK4Q/Q9acTMC/pHr3621GZYA7SfSZEpmF8Jc+rGDMwaXmyPgtOfscT2P2L57+FgEp
j94zT1IMpMigwSJQakti7YXmKZ+GE42tyfXE/+ehPmugoaLh7o8ZzVvew++iApWRfPBhMZOG1cpt
zXIBNw8AO/hfnKNU6fDD+T0CzWGKQcHMISvrObaObQAPBY8mKEEcmQCSCaRb2Prsr5Q5lq10tMwE
Ndtw9xcmpG2s+7RNED21M3LQBcsDoYxKvzszIpOzN7JhLaO6s3cNVpSU3xyUdCdMTGB6CPWMi1O4
n/w2PgXx12vmZAQXAbjTQDPo43xtml13CC4OrgLCIR1w53CEiyOOBBz/ojE2QGe4lHREbCbFlv3E
xcTNDAA2I6MxrZtv3Jx4o3mvUME1aMj5zcfhPC+R32vtEpeZKn7Lkdw7gP1h9lwRTxn1HXPc/NhX
F9K0hLLU+J9lnT855ofMHEG+B7Jxc8xX+N4AWfCPJckN3Fv8vEBsmmRv6FRrlIJQPzMSjSjChYTc
zhmjXDw/N4X/yUaAjFkyrI/0P2p6GrnAVej8yWqAj8AXpC6oq+7Jdv5wJWnfNrpud9eGQHwbvIPS
ZmMi38hWekD9D6d6XwQtWnoUkdBQx16BKncOw0CUGtLw/F9xRps5KBWOWJsE8lu4L7/7huIOBffB
4p1HPpEkCDW6Dd/FAGujNpOiheZfnMpMZEGUmoDFrBY+ojwBqcHXDmtb7lP6grC/Jb2/HiDJUE3I
ORo4wTN4CPT4PIQoCc7GBgmDFicxqknkJRGSbM6XuLRICcOom7EmNQXpDqzgHHBauLcyvcwdd2Gi
PNfQa2AgTIQvL4e6CHuGCMk3wnnmv1hrfeP/LSUiEke0cVQLYeKy5g8dU6EoPWOHQoMlfDC9fdHg
YbQdYdObcH7zBykWOHEEE+a4T6Fge+FBy99lVsp9iaDVxuiSRVoITKCWzVFldhU95EYbn5kd2In0
Pmw6i/qdClSYU3QLjX3pxz0OZar6JTV5wuBM+aF7T+ktfO4qhLiwSaJ7k5+wD6ES4t0yt1H7bxuo
2CY9DXjXzHHeOxhwqwhWOmk/VkgDeYvQZ6FVwInw2bvCocGfTwMVdfiQbHuOBXxVhoABT4hqALwp
vNcl9yn5AnS8ctdSKjHe1CKwzlhfplAyPHPPzL0fbjJBjZj7q9hPM4gXBNOGmPwY/g4JfH6aueja
wQ5VHWKPYOHRWPn2K+JaYUcAegL9gkD4YCxCWJeR2thkG2Hn8XqlamrLfw3Z5xGG7MrnaF4DBGHn
mExk8cLiyUqykYyreJdNcadhgLNGS6HGyjLU/2hMwcXzO5yHpbCcCKcjw6FwDiUtfd1+0lXRx0ib
JR9ymu42Pnm5VeAPBsfkL5XK6DKaZeebjGraSGU4nB/pvEQfrBnjRrC2ws7W1fyNFmHdDgbNXogP
FLgxzj66WPSNHzQafDLAP44Z4d9KKYFksKMqacnOdnlu9OEcBHl0UnqiKnaj/9IG3xDQCusu1bUV
/tGq5weObH2gSoZLAdiBYU5zzgMNaffwVOIcL9+17y+qWh5mZTqXgftU+NmOPMCdoGIlnsiVBftT
gwD4zx67RetuM4gTvbKp7lMN+4vFlhTTSzBbz7G7b8znxAAkh1TiWEcXZnL/WlNxjS52izZZNYek
0eF9bjxV/GEpJ+eNq4XMSHGnHNwnzwl2tJr6J4nQyzyPgDBoSYdrGdNGc3TIG+7b6V8R6xurbc4c
HjYODgNmGNyLuhEcSgTqUGLXNpdV4X36dPkWpp9ogH38ykxLXTias3EoA/80xS8Dv8YqjiUsHPYL
YllxdHHLz0Yz1pg9bEPkoxEdBjT9QuvX6AJzFaot8kCIkx6vnpIfaVRdXEqqBg9XdhfPZSjSB6jW
iHow4ioZC1u8EEaY8C/QqD1JICmndTe+kg66LhQkvrPYh3VFvSR0FnunYmM3xARwbyH1iD8Al+3L
YDZ08Sq2B+q7MJeyxt1bJeMv9mtCo861u6tanAI6B/SG+8HfxW2xnwOXEBC0h9bK0qIztoMrSDFo
CmvCQuZdk7w50t7HQJRMONJqfNHHfyUeEyAWJ4Ovj29rzqiz6PRFi5zwOKX3sOyenAaRT3H1YLbm
erzuuz8TxgptC1ngXE6c5POuorPlwwkqJgVFwstET+aRyUGtjf4dHxhzBYYJTPZkBOIuBevWuyYA
QbZ5S2rG+/58cqszdM+FBWQRdOO6A4mVkX/C0aTpcBX6CyTzuLKfHIccnUJ8wyA8sHhHChBMhwmC
9GgGcnhuxfOc3s0SB1csWV0QtLk8w0GmNvVUHpy3VfWPTNsDP/k4X8N8trR5Lf7ahHAXY/TJKI1j
s0lIhB+oqEyGEmP+yu8AxYw5huln4XfIva67+AxA6ZmPxaMTSyfzGUftLQUZeKjCoJVpMixjeDhS
KDPpod5gFVgZXW9gUYZeQib0wGH0FwyRGb6T8GYRpmN+YCYYo60XzX9Zf9PYw+/FHw9lqrC5C305
63taCeKD51Mh9lUn1SRZCpKjg4oS91ncUSpWq8y5VNw7pCXFPQ0Xrt84/gmo+F1g/0J3NrPpI5b+
UmgsU04Eqyo3HR0n3ypxW4j/t8mhB44gH7lbKi+LXDGegkUIbzj91SA61e1X5QyLIvKF38JmE9A7
Bai02ALiLASRIWlohigOHHCvpsj/5lpK3iFRr3xuDkweF3ZCHyZRT/jMbWwOSofc6kcF5KGrHXfV
cNdxPPUyFRsvokBNOkzCx8qfamrk0qOfxowe2qZL/N24wbhaMLxhVE+2727S2FkD8Yh/7tgflSjG
gHXfkZzTH4RsM6z1feUa0DT1DeqXqcVnJj5kti47GGepcTLWzHK8Aeov916INTShv+VFAAeFWyA9
DC2siSX4us9xKZQ9CYHM4le92fHEeY7cwXIMz4iYim4kriH61Gvag+aPOpIBA/zjAXS6OOFgbU2A
CejqUsmv5uS8VKA1EtQkmbi6xSWJp4CIObIqfzLHbKGOpEg+eOXyV7AUUVvB9IwovOeuh3G7ZjiE
mftT9k56JOQ8AFieguSkpl+TgyFQTpIbLmKE+Encjh4FK634Y5vWpjZvZX6ty+pl1IeDlg3r2bgB
lsi1kWP4OchRgbFhZzorK0qfH1gPPqdwb2J+3FcRqqyHrHmShEIRLMiWYuelWC91rn/2NZgcF+gv
UNpwR5MBMIXPjFcZbDeAiTn5B84B56Czfhl0uNpHzHzSBuIaXWWnxm9lAFztSQKPyvjWMz3aBNgX
xdXBWV/tjAPlkhi3zuMFRnnm+gtJF7FyrkqIBhaXovbh8pkGjpFoVt5LTV83eb+yYqAiguUCvphN
71bPw6sKj2PAqmoA+IVECmTN5uDjVTGyTj+65vjB6+UhFhZ+BY5JGeFSihbNtxtoB+RPT7CO1432
T9Pv7iDui8Fmznxq2g8rgQYzORK2THISNKn9CM4Ve++eaZ1LPPfskYLectcZjaMKsADDOtbNbRWq
1wp7wyH86kCJZ5OLNUTpzcihCKkryhXva5gAekzYaoayfvjbE7ro6neEx2qULZypfRLu29QfS5fw
O+2vBIC6k7Esu2g1452cNBoGo1SyeLg6lU4hd7Pa/KVBlYhRukTDGNSGMdQGS7E3mXvoqaJtqH8a
GKs+6gehreowUDSQvrbFm6ASuUtwSO29X1uAdC/i3A3yI8EAC5xe9SG/TBnM4/koBEj+jfjqDuE/
NbZWEisTMQkfgIENGXU2i0AqD/zGkZku8wzeyMVWfilJh0NbnSH1+DjGQm6sh3sJ6oEzc4BJHHM5
2kSwwpbxLMd7DiGdTgR5JD+shyc5skL4QxNzH86nBncHyY6UFjvSkXKwPLnjTpbzJyTywXrx1X9E
q+8mjmEk0mBU1usUQz8q8Sk1Co7a5EU3+sNrb77EHn4YDiMLNf/XJwYudFT7lJH/fWpkdnOZvrcD
l4Up5t0PE3FOr77YJeyqTDv41BtJEiABRVzGcKXEFtJIgjcMHp4yrCKhiCglkRCcTzDjfGbEcLBc
Pr3LH3A7QLdL72UwW+ot7BaApq6+ySUU1spBtcHCwBKCYAUBwEw4BZirufYyqDvCZPvlkJ29af6Q
vy7to72RFnd37D5T21hO2XflfJIVTTd56XPm4wEVNZBeiauEpUP+Y7xKozJN8m6h/mvqkYtdR25a
gUzpXvGu0quLpdfIT0pcsMZ0LJU7kSBFyTSI6c55HXIIghCk+XfS7wcXfx64/pntLE33+mt3LhEE
2pOCJVivRxuzIj9COeGv30K762n0yvHgnB43KacY2EZFr9E67abDB5YMETodojuSC7ec/CFf7DQZ
D+i4dWP0JefhUG2zbhez0lltMjWvjhQpKGERM4TUryLzGVhckibPslhFNsLJeAP9JlK4BVvSdpy1
h0Oy3jIqJUjnjsUJxgdYuOEX41D3MHkDTMGHSg1gd2u8bHh4int2uVn4D8bEjkQcl+FW7jY3EBh4
z2GCgrL7K87zCom3E6xLianiBUvNJLG4oA+sdUxZliysOUfAagXyAKDW2PZmImGlT/KtVNx019TJ
kxmcw/QlKOGpO198S9qzFqJqZZpb/MVsYEC+tDue/fmZKqvNsDMAmaPUfLgOMAHT71wY5qT88Lrg
M0rchqx9SanEjzsgCfkiOcHAnFQPTnSuudbsis2GtfLCU9celUQDdAmHiewL4d3QEllJtk1U80ku
IsIEijEHTHqZ8F7qw0+/treOMK3Cu4TLWbZ25lCVHctit5k0QxKXZVVwTWn0sh4EGZ6GjKAcnVeX
sXS/Ipt5KdeYQeUFzsKKJVNMvCr54FSbgX7m5pJjSZA2tPUeZB74l3asw8c4Wn6zTfz+2idb8b/H
u8gymWiuGCKvqLLIg7ghz0QrU7b2ZogQqE7llmKwABYajH6lgrVU3bb5+xiug3LwClUkfNSgQYVc
ObgRf4wDHSYy1Nm6iM+oJY4mXC6D6sNLoqXb6LsegT8rQ36r5TUXD7pv4PxI2FMe4Bs00yDatU7Q
+z2Q0xd6sze/KlAsbaEaQaocPIu4x+HAX5IhI67bj7E3d8o4bw0n3VYMWQ0WdxdFPajO2axeQ7X5
xIAC/utRIWywAivCnQQiVe5dKtQBpYlHRT4vjeFue/rawJ4HGfqhHX9K2nv+nKwNDYY+bCtIYJLT
AXplceOLlCBDA4ASdgSSYCnxoQzFWzUD7FiCilO1Orucam762dsx5p8sdxP5rsSaioEIMBwY6YpB
JBtOIKMJJixzuohNzJJB6MOon+K/7M6ws6jlkMH0oUsriTigOJvs6qTM/6qJffVYKrWZfuUoA9u+
Xxbxs0acjw4qmTKHTYH0bKq1STiuFMHyzFUHh9u9nCKsYmGCCc5BPqgsD11O1eoyxVcx+9F7naEO
ppIEcyaEpNrrcqIHp35gw8h6FWkQ1ZA34Was/QhsljxozrfO8BHf3pO4PzyOLVB5bR7Pru49SXKj
RZ/WhFJllltobCq2DyAhBX1Wa5Q7E6fbamw3EoPatuDXybAj2eNOBOp/7sJlRkv1WvktmdPDt0GH
RQkUge/V9REx8WNTc6Bx2VrdB+WECKfwsmXCmS1COsIyRsdeHqUbEft/m9EkK4VEmRLiWHmJmltd
+bswRPfctYum+65tHIT7fh0Unxb6A/F0A6hham1DbFDxrRLHQcm9ts1mr7ykirvy4hgnkZyJpvOC
tksuVn5E0r+nxsGcblr2KB18nnnMM580yG49BEQHkXy+KiDW+LA0hXaQ9DaG9R6QXktxfMzAzGUN
iaZFbOaMrd3iePkeFlsZXghwO+PX19SccfG+oQat4bRCtxNeIkA4d24c0vz7v0WvbQ0ZHg2eOBoB
MfADMoxBDQrBCzARN0WMzQ20orj0z+ND4SGkQvIbDHFDHG+MPyJv4zIbSoOFgbFRTKvLId5ipCM6
ay5WRkaURl8j5zsAOnReXDlCEJu8/aeQFFQp75IcZwOlOpwVgy5igiM6C6eC2Xf3tFjmuDjtLmsb
BpQ5whv+BUNm0MpchAxAUU8AlHAR9WD8otfjhOIGwkiReDjTQaAGbkxyy/iHybJQ1nwOU+dC+cRT
6ZNPtYWz9N6bzYlPC5FWAHuN2UWd+CgfEA0qZyFRC/WIrLNgkxPW8oSP0l//GnAQgjY+yFHQ6pr1
pJ774hm+FM5UM/cLIx5s+vIUoghktOavSBY4o6UXbpEWcdsYDkmwKtZqVxHkGC0T7vgqHALAQKGJ
TGRt4qfPrEPaSI0+JW654cs96bRCSg/id8zmI5CTDv+OKR5e+4YjoYYNeJpwM55pfWZ1Kx4SroOx
LgUZ0Fxt7lsVzJ6Ol1QIcfiTEoGtjG7qyD/yWn8W2EMDBp1y2ISN/lqeRvXFh34hKHgJtb9mlGcn
yj9aEGcOD0P1KyW4CJ86uzg1qzYjZ7KH1ugLXiCJdh8SX1FrYnhQA2eoNSNRwBu5DRrgSKecYacw
BIeMXaIECCLkzMcmeQn7lxT0P3EHkgjKFcDqXoYMrbKV70OXWdfTleH/JkQ14dPVClw65hKkxViN
5F+hBMbRdeRT5JjNzmAjWc7gHbduKnbSN5G3Zv16YAztYwgAO26iv4/Sjnrns9eNU4UWVJx6HtMc
bGElffsRDRjBimU1wxN7qt5t1cP8968N2Tl17B29CmooCXTzqx4jT3uJtyiEW2XVirRiHLHGyReR
8clAgenq0gk1JhnTOWP7F2EBVAnbLCw5atmH3DtgvFV5GFLa3IHyAqc29s/YrGM86ySgbMJ8wKd+
kpLPrHyc6CosnWDxxueoIB5Esxamg+U5HaWiqasRkp88PxFdZi1WodQQXRMvHTjXXGuBi7vMRYHr
MwX+a1Y1l+wxgbnkhrHrtLtHmyIRCjMMmxh3acb0BXwt7eIVB28e1gl0NF8A54m4VC/clBWc7PRQ
R9qB27XG3NtOoWidGayC8Hyzw5zh3dUPY+6cUuyHsDSkdPLAIU2VIOPC2OjttO8cxq+5MDcg3qqr
XmHK8vBmdTF/rMZx7TISa4Ede8tYpkwbvO4ekV4mAtxw2U2fIi6TZSgD6Ym42Nm2Lk4YL11EdMYs
VfRPw+5p+L2N+4dxCW2M4ChStclCZS744AcyMZIuAKgYrDFfi6u0F9zn4o5bxYrxHeogqXYSelwP
ypAPA7GZ1NUw7vUGp1963n7X9QGWjlD4LYSbwbdWQSFSs3UzVm9d1e2gaFlsBwtKhpqRSGnB9Q/X
UbSfeZR+0+VPDwdIMLKufLKtgxdUF2p/El6ZlkRc032HaTIC2NRoTg656nEcPGtYWYChrCecJKQA
R5lnG9c42U3QRxNEnXLQzRqW7dNBotaUNt4p+DYOQMXw2j3yRll6tdW+mATgUUlSHYRAdbR3RWxv
GXR3gIqhswb5osoFDd9LbUyR4Ys3UYmVPOsMZDlXyHfijh25TWMIPSVALJcOl5AjYzbj3OG8yVwv
iT9Ujs259V4qFQ8vY1x0CSPWrLjTXl2mwl5yd8GZ6y1saNRHDnVhZDnELrQ4BbZrHswVugrl1w7g
0hh/keBCAapwm54K9bPOZ+oeeBj6EzQKolBXRoR5KMkXD1iTzd0oePNB4wIGH0eiGYC7w0l/78j1
tVhNOmbHvUK2IRde3x8InTlROaIJWmqjskyieiNGxFlVngLmLSLa9ED1cTLeenBPiXJ9sr5dg3SW
0KUzK7dG2p+NOF4Q1bnGyGIxApvo9s2foT4Bxb8h0VtmVFQFnv3l3olP1oSLrg9vjLCYlvy0H9xO
WWwfiIn0lHRxGUjeO714IvLBgpuDOYbK9wF5FCmrUB0ByFFpOaxVsH2uw7s14SGHnEA4AlLcyKiG
I1fwLMguzkUznM1gxZj7pGtH+L+sqqyBEfgK9XTA18Yq3pL2rexfB/M19aIlL3Om6AFaH7MfJEsb
neJInRiOmjYCbe/R1jqSJ/MbCw9wPoJptajP46sxIwhDbl6aaykmm85f0OmN4eecoxZXabg8ulht
nSg+RjAnNc7wT+ignN9E1JiXGNGVHxNIR9Zan9HIjcpEPNbXY86cuX2KtK+WyALuW4xjoPv6wwFI
bmG0JOkyWWsR4pjopPveWNPYTBTm9D5thfQWNEOwCsfv/yRYJsIOxCZiozmnJF3YMEcYHJvmh9Xf
AhUkrv6tL31cE/pWHFKHSE2cl3UYhhUdfovzxowjfI31jNTpIHGU/RMxoKRe6Ew6gwLqXKHshCgw
YnJC9B8kyeIDSrDciMnkLnMDtkZfwItJGJxQjumXtLR+alyXlWjguxTLjrCjTm1hYE9CMQNRFdWM
0aLZYR0PkoFQ/zVNfUV1nGusNBhTYbKcW5jUTrfMWcZsMPmZllzi4eLSdeAku4hocFDYqMhrdCKJ
kSxgcKlWv7qRLtrQZ7SPt53vAx5fcN/iOPKWiv7DxJNdErKbGjyVXlzG4IUdL8Rv1dQvzAn5rziH
ltHBQsAGUhGj0mFxIy/KVXSSLEG//knck4eoyWRj6jl0huxLCN8VMxQLEx0L57I2j5Y9qksCAig3
W255TnkvfQ5UfdGhbhgHaFbdJjbVFYB9EE87h/FQAehG9AR2/F1QLGHwhu5rHqK0mjbNiConh9rz
kcuAIf7K/WGb9iwdcCA2g9FY63Z+jzk6usJcB9gLQ6CU8h/n7Wp4Fs8HDySnydJtrQTPKht6RMtY
Dc0uYXaVK18wyPGK3wp9izmGVcCSiIItBW0NLSrm5eP1QvxzsQrUZ0Z/sfWKIPJ7BnagSSXFqicV
ufkNR6w0aItDfyAolm3TyZFPceyzpJhg7F0uHsd9mauPmWi3uoEWNe2Zo2/UtFgyp9DhVEYo8KHD
dV/0qy4jxxgWSmd68uLwCHHXpVKS9wCvcG73Ga6pEV63Dh6/LuBL+yUHjaHNS7B2ceEoByjs9b4r
3HUoeeiZtw+zo0vBY0L/yQJq5qByeBLHztlA4sdM1y28B7BQ1B8OwF02x7sQ/kyNzYJg68Lg7quX
klHKkMNO+pUBasl7EVP1DGgww7leerNRhziiwnun5Y2hdmBZnsORKNIAf8zfAa7QWCibZByXJob5
nSoTubFg45QbabgyIP94L6jPSBPiUlVEq17krvqRTS52C1p0V9Ojx+epG3fB/qU4kZfgi/cZ2G0B
wFWh1204lcoIz91pUfsj6qQ9fGTpvisTtyaUWtmI5DC9lAF2pQ7kXMYC1AxKfWmdDS1uhl+tijV+
kIJXXvqWcvoOnoCtZMQZeEirGzLcQwvCEPIo5C+GNRFayJ/xavDGJSedHCMqRBXHmCgI9nWqL8Oa
STlwJhifPsTrmKTSKbtVTrFMbAaufG94Ror+nPXTIacu8LldRKUtteIU1p9+k722YfIsIAb7vOjw
eHZofqVZnopn1yTvfnAuUaiB+XcY5zAu5XKRbDvx/i3T6QRca/KJUyP/4yEQzZ1bb7+PRbJAeM6F
AHzDiie0BMnqfoSxFYVM6psnPE0ajTDDL4VLEdezFANDHWobPVEdvWrYYzXlFcjVlPsszBd2deVk
kYYn4I/YRLwUzEdA1saV9Fiqemx7fifLjv+QIyTA6atEuMYBJHNEOAPAXWzojMY67WCf8DCgezpw
/+oW9mTzoBQJwqNDk7WJg4xeZTdEZGp0WGzYFoYwA37L2Dp7uXXoR6b+YBhetOZIlAnE5PyM04dB
b2EEVBH4P6C4qD2EeqA1LN8urW8JxqXR1O4EkydOQRJDOa7VPjp74e+MxoatZlTCJwuzr5JI2Ae3
jejs6qgQYMC9yvFPSP2hBe5qxdyxvPK9uBY6QVWHt648zt4I2gVWg1EOSQ7gCwVnpQ7i6kG1hBTL
2g6RlM/T+/gBUrcxrZ92IPbF/ArdP5qmPPVs9ITbNXM8DE8tBOiwYzOsS8vsSBMD7thWwRpNldCR
rflSUARqDYFWYK9RiCeeQd5QiPANMDMlWyRDVq/eSvIvhh5G0bGiDNed3w4du3g6jeLdfizcfyE/
wFYzSIy0/GwTWjdBK9wfo+l2etGR1IbXcFetB60husfehkV4FictHoL04UWublXmWIrf4+iXXRIG
LXQ3VkcHpigQI2CvE4HkWtja44ftWOe2hZ3MlMvMni0sCuayhU9l3qoEcxAS2XaBLUmmxQ7fGkoh
KRUNxugDTMyaaCqiTgakgRlSJGMCXLV/SQvGSnoCybxp0/TsUymqCJqkcWDWNVQXhUJcAIQaiWud
t3/Btg2OUP7h1grps4SVDeZ3GZc7Abqbwno3I/xxGV1Xrodn77HsVimxyWp7yxgO1lTDqnudjZ3K
7u/iYSneGYPZrgAuQEJwXRMWj4ugykl+O/vGHu9mRCegb9xQpoZZofx3mwwCqoIAwKb3J+juiPYY
FYvZpgwANLquwfrgdFOcr1ms4Aay06MCw/75EJlwDJrVrLMJMf0CFM/x6OrTYZGmv7ptPuKZCw56
e3Bfpw5mjHdOUYirHrcQkWNSn0DinX0HtQCW1dTHuGewp2yBQTNmH3TRHOIsDBOzWwubXNoxIPFK
r3YO4sFe3XFRNDi/JWebDICC+7ljZGVl6+hWWKcA8IxhNpAiN2/IRi1qdy2XV+wcYwpLYD1w668S
pyPec8xvY+HBX5DVVmKsVHY3F9VV7zYY+cHIoBbKVW2fEBmZJPR9fgP6+pt7eH3YNPj42ssYjU3f
FveWQa7NH6zj+KD7XwE7zT930VfY/gzTvYTjEeq0/GW4cydgC/uHdbzsoZ+JmYWMcwWsraF5O7AN
XMs9SUJ9TTlUte9FKT1Oa74k8XdiEBM1vbigx50bnyak7YwYImoqk4vM+vvYHvCoKgoRCzPLiNwo
aA+EePG3UzRAHEgibT3AtBGh2kTqWa1Q2XFBunDGPZMSBE5Z8mGAvmhzzKQLiR2EayFN1kxJGlXf
4B3EXBRvQat5ZR7DOxsw8UgAdWunewtsrjY+0FzPBy39skgjgOwwqeJE3nq3qPahIcLfKU+SmtXV
/xKHlIHhCeo3c/kwi5nKhkeIxnF8kkXr2GfHdL7amOFPXewH0oQK4iMl9RhTQPXq6XehWg5QZPxy
HYfOVgdLyIx6BVwij8XzDtLjqqyNhDLQLihpGrJ+J1RiNL561nLeYqE77Hs3OMjGV+rfhp60Sl+c
0d56VvcWwdCItPZEyO6ijfFTnzhzAg8ekYbPHwsr15yzNiGm+XBSaCPoLXhwDowgm9CaIka0Dy7j
eL9ULgGBc1p8dhRyP+pnP7oEoYcs4+zaz9mUnmzHWuhcRiOtqHAiuvI7VmPiO5vNXDYv/mxgYQTp
1F4N8aXhS2EZSi8sqAaSP30grMMJaL3mcONM4TMn/lL6RQWYPZ1PFu0rBvAWPnzOwOgTZn3RGCsc
oNZCbuDcsNXpubT1ba+FBz0tn8WaY1axrghxPlSarfwu+e9SwckNzqVKraSinJZKPw7/zUp2nAjm
GBLY9TwMIXTUlr5JnZ+521saGapyML7NM5FjLhLb0mTeCL+mUxYdzK5a8x7bVrYXPkxiHlLBthrD
Q5c868EbPXDtQTsWwBiTpGg9Ry5idghrza1L+ivLwiHn3I+HG9w3BH/ZqncMTBWUFyAPEFWp7okI
F8P8kbZGRXwpqEEGRwaNKIrRzP7AFBo9/apEaIpMENG+T6qmiQvF56hBIGOSpyH44G9QyGs10E1j
sTDO09HJ9IXT9CczyuAdoCynNcessmKcqBo3KsLarxZ/LDuGFAm2A69N1UHAec++12+wTbEbJGRu
uWHY5gCRUCcwTaO4H9ENyL9/5KNU+5yFCE8YMrVFZxTSidQ73XSf29G4MFqRcwDcwcfncGhwkakv
znjW3iwSFlRc60eIPqwuasa8vzJILqdypbQ5dd6rxUkJMC71P0OkZWD/A/PpGQ1gJxCRLleoPhfk
VwwNOGOYqQDKKXOxNLC3JabiyYAB0vrMq6OLi06kqHTAwXkzaN268Thbl+IMZmJlJSbPmY7Qq90L
NYG4gBqkc8L/waOeRyuTlCp0Lhl7SIPE9G8BRiRjM6d5rpP3x1woof7lEVIzBiM6B7w4z3gvcG2Q
BI2wImYWqNNDim+lkNVkZM7KIAcpppRUBKfjjkZd5JLg2ZkXyKsbpaJ5dZlzQNS3icZhkRsfCapS
GRJFPFP6kEUffHUNvhLBF3XfjEsSzUScIeGAkZZWVE18N6VbzAkZPwwZOh0/NigTCNdgSWLFiSVA
6f1pmZqG6FKEw5BjV5uwSMQXVxmPsme4tsTHn2ABh1M8Npg6wFyz1Rth1qL3nQxoSvaH5mMhzZ/G
wOXZpwDsSM4ZviA3UrNxNAvDzuH6LZjduLPHSKN+E8KcxwpJuxh7s+ScE4XuSc/26KX4jNLeh5AK
rpK6nRNxWiOtt5Z+ceVCfCBUHTGjSNHjSXxPD1iASjSzECD4rbOR7mLtWjK6Ett4bjYZJQszRsaA
fV/vC8n+yG8yUxT0dkY+J3yCiEUXcUQ/uMkaPwKOw5TtU94Ccwzb+juhbBRsFNbtlJ/kWKDxtPAk
1Op9M74X4ZYjhjOWuXKCfRchur31wZEjLGywsXFkKFGD1lLsGNmXdJhh8eHF17w2V47JUmZ4QM6W
Cg2Na7EPGAK0+9L58qr8nOMt0MTmU2cnWPHDrKGYoU+gQpZ2n/GUatDLvaR6jzu/qJjF3NrjN4kV
KW2CmhA8OG9E/ACBnOlFxa6jovcDMk2QDSUZGRAetqq5sxQjZRaKOEJbACPz/MfITAQ+GnoxmIvW
XwG7DcWBgZfDEsSlQV33WGU5DCXcjEkCZiFSXdjGHlmoYrRvUYELS3TS/Q00AthH7zIdcDDBkgHD
nHgkX8K5wU5D5R0na+7fZrqATiApFI+sGf5UZvjrEeGImz37CibaPTaKrEq0/YIOCwws1f9wzP1T
zAABFHQz4NAkQ3c5y1kkwiuTf6WLXRWH8aimZykVndk/jLgNIxUeiAIqt2RevgjCCcrBY0iqKwed
5IbEzW4onslfoe9UWVjSEoqLRm16q36wsez6jRnEsAjhy4IEjjZaNes3QB8Q4S04xpgP0F1j9OfA
aw2iu1KwxKipW8vYUctRe9JYxERtG70oynQVcLxl+qxh/j1gMjE9K/oVt5eXgAkssimKc5aX3ChC
+uZ8txmLNO0XjEd4AQpJL2Z+5wSXHrGM+zVntgKBUgiR2HI43VFp9lnUvXB7QzwouesyjJA5t7Cl
cYIb8xHWMRQjid5i0bdMUUMQq66nJ0PjJN8/0fYRk9PWgaYyR8vanMitbYgeRCVUXN2wgBIEG6lz
wakr6U6xtwzId6NQANKQ18GHYpV05R5vMSS6uO+ZN2ZuNfeAvA+cFCkLRAfD5+L/pTNMI2tc2A02
ix5it/CuYKwI9zYGEPGYsIThl1d8+eJRCxEhc769HiI6A5kByemct2dhzRVBufKcFrcEd51jD3IX
mn6dfdD5bSkGxTWG0rWOrQMxfVyHs95twM0dnsQMP4mnM/GZygzBCQtUY1sZ6AX96ZeSREqM3oFN
zrOzNkjgmdI9fFyaI+NpHmmKVrLUvpXpCqd74cJWIVCLo9YOtlZ3Zt2zD+iDrI+AswD2pkBIczfi
esu9295ZWh6yJUhJ4O78Ig94V1ykU+RpuvmeQ7ugGca0Rew0+BGOQ1FHUBcyrN36GScFjoiMsPU3
p4KnPKTknlioPhFmcEHSC+uECHWHiKlGLczJ80z/gH/Tk8kcpU0+hPAVHuFcrv7H0nksN64lafiJ
EAFvtiIJekqiRLkNQiUD7z2evr/U7cVET0xPVLFI4JzM31bGADnxaTaB5HPz5Acmvh+C1vUbAABi
qaGxjoR+IM+oKQyi3MCMOXqItLPoaeBd6X9FclF1rAJCO7DZIltGKJRpKTgMMUCkSfPlMjjBrvGc
LmywOnG5PBp/hUUs6m5CAhO2floPZD8lLYBcIyJXoWTqG5e+iDH5ZAXqMk1hWJQ+MYIL0seGh5Yf
2STGf7HVfWkZzOGwbjeitFCVbOI48jVML43urfgJNV5HoU7gYyzNI+jsEZ25QegmfWvN8FMnxyq4
H5XXEIX18A5CJ9OM0BKy4coEwDop/0J2RETNZfgpB8KILgq1EA+7nOPdUn3+qfJAbmyscNYHoBX3
ITNGyRbBS9pqVLa3G6GH2uYMV/U3GMrN1rA6QdKgvGNDEWn8hJnPTNFowaMPANVQdLLS8DzhUCpj
X1ve5KIkzI0PFSF+RtQpoElCi8xC3mGXPSj8B7UTmXboiBaEvuCMNdwQoqLdqdnFqh7B2wKIzTFf
NWT9Yby1FcptXtBirlzw7mam9UF0M2e01pSiXRL3LbZfiw6umR2YL2FBU5HjWF2m5xz2gl8RPl2u
HSIxgvF50vhNjkq89/41E+mxkmXLAWc9y6+hDwrjqkGoIczLEvqZJH/HGZ/8rr1VDPSG/ERYHTSC
uYk+F6AG4khDhk3Ig2Dk8fhUFN8VkftiliCqpmxCDshBbhJUAUEF0JE9Ip5Fz9eSwrck1A8KzDZL
zZ1FQPLcCRElpXnig9CIYRAtN8CjvLSS/SvQLW5O3vzeZr7siTcyEBvBqvTdRss0HxHKoCZfgsg6
vboXmn5WaeDpHsYeVXP+SWbi1jCGP4QlW7JnA6ESnFFEVnBBuHHsK+GrnMURmaVtfit7e5VyWNYl
phYtoQHgZwlJL/0QhhIcLx4SYgZvWfRsNL+qgXaIn4AvCRGGvFLyX/cTxaF2jxHhJocrx/RmDJV3
UWKIXWQ6lA01XiKOTev3AUMC4pTJIc6hgRkmGzfnXxNsZoP/347sFJRoAEFLEOGcoPOqshAW9H/q
eybYMmTQh8uM9O5jUiLULdyf9vRUoqXRq0OSbrljeNCBvP7O2mlw/H4CYt1XxIrZE5B+fBmN+JyF
xiYT3XkPZsXbP4IDQ58jwkB/J/k/1YfK3Dw0Ma6ras8pb3sOamN+P5vGWrSv5HQsAxtMhWkD2fcV
cJ57xZp2qrXLeJOmBdnZWOF2sBkq2IrtW8WY1fTWKhndOydDX4AZU/69i/2v1DnbnecZ7zu+OwS9
LU/8HFwgBtfmgMa7J69fIp4JNzJRHcHEjYO2gvwTI0fqXu1uJ4tKXT4Gabrvxhh3w6lBlE+zh5cW
7w36wMRgPuB6D4oOz8F4VzYaNCpOYZRTTmm/6Ci+YwcvEjNZd1UsxTeXrzZXYSshL9vfDOBRw0eJ
X6BtCmTw8VrlzQL5d7oPlYzepP/oEvWDwaCbz+k0rK0IfrvcD8MgOaP2Iwh6bp7Lutvocf2wlPqA
xZvBhC+G+dKj36jyeHbnc0BucApk7tIvFi4fHu3S1UNVDhzO4NrGY4Ob2VXvsx4JiYIIjPN5OZTt
xDBxVXATuYG+Imirid6GGu1OPK1VPB/ECHmwinF2mgOQkeXC3L7RYvPR9MxdND0GHTOHESvPivHA
GEJisfceTsVb2B3rqr93A+NQpdtWp/cUL1MY0zVAZEFa4H4j/4wt3ORXKzJj1ak/3MwhbSoeOkmh
teYhvkZoH0Zjl4XZMRtzn2+iacFYEQ1YHX11hEIJhi+TRmgmdE5dmuofGEFqqp85+WbqsvgD3hYg
Rr+3yCCzSdjiehuEUYEI4hKAatw6iPJ7q8AFwVpL+UEKB2e2x5Q+Dnlc4tBaL6QUt/AUpaftx9C4
p+9y6dCB8ONy+G/FjRi3xZs27Gk3OdgU6okok9XRQVwYhm9OQU48K1C99H7XDJcm03KiOgMimR2/
gmlV+deXg3OOQUwbQlxidl+J3DGI7+Co9JS7vjVPMRPoDKe7aAOwPPVTlT2+S5wHB4JfB+YuCb/T
FoVX3ZunyXzKmHo9BF0qxpE6a+5VGAQ3anOonuwesEwvWJlLj+wzm949RAqsALld7ftaPatB9e3N
zoGZ9tj1eGnW1NqRE5etwtOcUHh19JLxLnZRBerBzSV3t8CXqS0ejOLgd6560nX9lRfGjdj2k+Up
74ZL6IbnsESMPw/2pc/wyliMR9rK4E/USTZSycdRw+klHyBE1PWQKF+mpWNO1V6WZnieOFKy/le2
LvHLcrV3qfFr9qrPzx96vwEAjmYqVzsbH6wOWzGv0dK6G+AbgozCh9FcjHVTK34M1MFQ95OTR+Do
n6DFOG6G7trYb9qyo644aH4JuL8TPa/bp1cBL9pAvS/BpKzpF7kzTUbmfV0Mu77L9g6rhgcly4Cj
YkZaLPJ/gNxy5m1b2ZWDyh+yvA39i27xHUNbwdXYkw4iwZOGsyT5FXJ04q6SSaF1aW0xLu0yrMpS
I4Jaal4+Gvu8cHZm9seo/ULSNhMPMx5FLsNJqP4c9PHFkA4tHh1dKQ9R1XECYssicqZ5cpDEah9e
/lfJ3L12/MhKcLQlZApEV7XH28BBYhaw7Bx6I7nAfzjUSPQ2iAIRvSorI8u4Pm3HLPYT/q9cnhN4
qe2iSDoVufLPCuor0kZhDzYpOWFaUu7FKF1GB51HZwKF1utTZn66FXJS47M3/EX7GsyzwlMyAvpF
7zbYH0Ey1hxsxsU7WaTpzuUn4znnaUqiazQlx5DwbSYZIWFqIzvV3jdSdODlkCW1WSGL6j2dNw2v
DDpdGQngvBDfx7xK/9e512B/Bud8OgerMg03hTnzOlAw0/D3zJZFiSLt2wgVsQ7JbKlDIiFLPpQj
wRYQHCoiOCKpSejVrkttrOGNAo+5fGpPWTVdPMCcESeS41Grvo95zb2qJWLTSRjBgBqWFg8ZIW34
Owl/WXM9h9p4CAdt77k/U/JCZ1iJxsUqzJNMmyPlcHH4ytBXOF8RiFyCaytIdaysM7pqlD10B/Dy
9HG19nirRZuuNcF9wX0y8yyLA0tW5DxzmC64WIZH/AsAoi5Bipr5bHBZJWwyDFvQUwFE+DCOtDaH
UpqNPCsiJhlaF5N8ftG6a4aam5Bxm9QWSwS+U+yHj/VwaqZjzi0bWb+0OKikdud0SbCLGfNEbyrH
PC0yyoTUpau3o2LgBuQbgLS2GHy1Y+35UXbEmuehkmXrN3bW9CXK4qwki29f1yi6eo9koE9ueJyo
fIMcrVbLksnKqzi/fLgK83LMxcAEDraImBQiULp0yHdbZeFjPj+ECqIsQ3lQGB+bSL8vcFuI0W8B
TMAyK+7eEWRIjPGLeha8werC+6TuTwaSjp6rnswq6r8mkPyIP6ptsyfVw/BTpaRG/2JPnDz0tGEM
mkLbA5TWr/4Ldl8PLFLIVLifjYes9xnjgKkn5dectL3AxCYfvYR4wDzESMwaij9zKbfkaPFrAXl6
sQhlEqQn485O0GSL02gqUWyAz3Qs+oRr8IsKKSSkF/imSyHGvWhz2z6Bu5WEaDw+WxDkHCQJrxEH
R09St4ivqPpmEJX1OwOo7PiYtjo9i4idY9HUiz0rRsZhFlnZHktYtEynyX4Xxtzu+0MzVjeZw//w
39eiYMxsDHVjo7tlteqhgh2Gd0ZkcDmAfLIdRFpSKN1Z8FUANZ2kMwfdA/YI6hrF2MVLXLOc8BHt
/BOUVh4nBG6kIuYOhBh1OQgYs9jzJxiGBlmQSk9ANWiykRDF4cbza2HaWBL7teA4wDld/sw0Kfmx
qDzWGh0/qEnQI6Ul9zAapfp7cIBQwWcRR0hIUmvcXLzKIDH4exTDpH4ShIk73JISHoFSiNyaYubW
8FF1X6p/AyAVmDu/i1zcI7qiDMxY5KsCkQE2uuTNsKpxh4sBSDJ12P4i7TGiLB4zUhQS3wR0hQGM
0U7gt3aK2F+Y+OqDx45lkK02qT8267GlgMgtj0+Te0LB0ObHBP5UBAXo8ALjKUoSP2cPm5VYEMU/
PMq4Ev3Ohim0LCIP/gqH1DwUnYQbElMeQdh5v0VKExsF1+HZUNBFDe+A/epoQRvy+eJkE1ZP8sxk
HZlI33IxoXqa+SI97ZaRuCSXaPnLB0PLCqQfjX8bvEQOigxHIk7Ci/zYAUWsIELEzMgq8Z/oDhyW
s6b1VWiuOKF9SePM1R9ZehvzFxHLwuk2O2/IbgqKGBDt7XpLgYC8GQApAAhGNR4J5l2ZnISCPltX
1PXp8ujY156BAyqNVyrFM0IdqIJV24QmmS36r4mbqG5lc7VqXKBe5dc8AALCCak5bvEPkV7RgSN1
Jx2NWKiz15aEpAmFw4dBiFuXRA1APet6v6u0f1KqObP01QtQ5nKnSdQeAk+2N4EYwBvEniLSM6VJ
dqCF367yNpeQVnAlirdLUh8Bjt2pd8RbbezE/LMwxexnaJpilFIuwkgHUTHhA5Ao4l9KOvEBncXa
WMuN1BnXElcj04icflp2lpGAKFZ/NMD8mxtOAD0knBXgSKtxExnN2VRwO6Vsr5b4QWUyhynjCHQh
AMXyy0oK6R9CRuGQzaFXgMl6BLzz7DfpziNDURT6Tjru2O1B6cXfxGoFMrSM37H1lVOMN4NcUrXg
tq8mYRgijXGgExZznejfi3EViZQKaoAWENikQCmHa50MnTlpUKC3vCzguTU1E3yXKSI8pnKX0mXb
XWM0yMLXseD7FdeWKIyEJWfN5A9ipQZxKknm1fYdSJhKPXHeF1+T2a1rEqXSjWheif6yuitDaWh8
mtnHaML9swBKg2J2q+CeGmQa9l7P6dSL1539nGPC062BL+ErTRx8cYx8eU0i04G8k/VYJX4dbeaE
+JLFd4YYfSQm9Wa69EaxFzHHQvJN7vAJFSqHQDwj8WhyOLNFrXIZZZQffE4ClMNI/gUWsbjQnsQ5
whpkOi7tXl+SYJSKVQbWx+q0s3mzK+xWBN3VaY0KinjClMjLQ4/ufKnPMzKdpdBx/YOTBcFOxVgh
jknRbxQGlSUU8XJqkEzDN4YT7K0BD1t0QiKx5RjI1ahiIwMcY47AsZlDmMpz3XBVNg9STV4iJhSl
4yVwjFPzHHXKHu5u5Kp2R2sn76Rd3XRukyU3aBLYl/NhvNhkOuXkQqLo6xYHhwCsCD+sBr7x1/uJ
xcKefqb6B01E3BJsAxfFbCR/qtFQYIkZomDeGYfPrH5vKcRGBITExWaw0IlRcyHUyBEFFm4dSeU7
CFcVICLk2VJp+BQnMMNgQqmenQ7rIoE0JjQgyq8OaRa5yJ6VB216dduKh8yBvTvI7IGHaw0NMkXr
1n4WKrN76SAaXfJrTM8ja5wZqiMNyBIzHAliIk5xs7VNMoDIpXiVBJiVrAX5hfmWoknZVoieGDhR
693J3BPjbz0x4851eZoovmo5EnifHKSVc3BjUmthRkZHJc4K3S/RBF7aXpeQoYjjCBYf0argnzao
kd5b1OQcQh7iOaaFE6BW4V9QsuoJCdRve6s/cjhF+Gar6GcsMdt2B493NgXBYRop5+zIY5HgOhIW
zs4+DffT5KWUL45jXHilLmPta90TtK8gjNqo3U36HSlaA8E0tEg3pEEt1pVZGaXfxMcgtjTpz3Vb
vmvRFUlIFAy3dL7PyMwK5+6EBLlMt1YfHI2AF2ud6wVzBWeAx5O9Vzz1wHSR0gXD0ywOMlz26soY
eTA98Rc8xnQKB03nB2P7MjQNuxDlKdVBxeQASWQ68yXpu8NUjEfhhvXbEmQ7fELcLbz8InPEAJ0T
iSOSppC6JCX+SCFeJAx0MYaDntPRNaJTreaf2RpIG6f5OjF8Twmp4iP8gS0+6oKNrfo98qHI0gh1
xblDIoAdUIiaZsxi7WXO1D2KL8h/0ubQ7CKjqwk35h+kd/jAVAxbH8Zsbj3gbinsi6z21BouyjVs
BuAECGpxya3qsvZzl2QWQE1bO+UxwKOxr/DjeCntAyq8BVogD0eG/bEs80r0nhx9Jdw0dIhmls/T
BKgZQpaPNvRjt0KQRgMTTRgK6n3LebSGZsuxYDKIjCoV8e6xj95EERMn+TEKX6bguTSqXSoRksGP
xQUleQ5kWhYdGe+yy0YccNifyik7Ldo9/OfgrjwgUUej0TTkNA1XYpasJzSX40ta/bO1cW2gOdIx
vMi7Yob1ZkEsv1jRNvUCyiKhyHgbcyJDchaYCQrZA0DRK1/JuSR6v7BxKq11EoRjn/MVCHrkRqyt
a3ia5j03o9ZfFjJKMl93gTdc6kfpwMBUDohayhja+wMWHS/rtyk3ITaCTZiMD8JV5+TGSFVDMfU+
b22ZQDijbeteZlLTpKopI1mk1DchP95C0Z604RAzozWoElv8BFC4EBzli8Uq4mXBhh6SYmYJxFHE
9aARlgG8pI3HXlYUK13VEeoN1vXJ1FHZsyw7j4xHjKccNFTVOCDOCTBi+9WTQD/y1YPPN7SdUITG
Ca63KQgPBPTCKVoexWTKJY5J/xxi5kgsxjvDOCjOzpv9P5UGjF5P+DA9eRndE860Ih5nlaYvSVKv
29jYz4vj60QeBjxT8qtlyPzc5kdXNn0Z3MkM1Kfxhj5dkrMIeFUU4s+wF3PqkYpSj88DXQ1cvA6g
pqWeELR95k1wFKNquxS/WkYxNCGxQXgNU+RYWXfkX4riSy/J6FTXApcYzOJh9ekhbnNIPMLtF8qO
5j4qJjQtyUnkGWHcR4cmRPLN0Pq3fjTRhRAXiNI2s5/Hvl0tennRauwQHGaOoW3yt6n+N+XaJiNW
aOicK7OqpFktxeBr4U3cBovzw0rSufT3uR5A+05U7a0N+W61F8lDgrJw2aJROMmIRJDaWo37A2/9
Kk+oQyWPmvRBABs9RizDv0Rj48lokJDvcmZ/qBTrkABlSJqPlf4u400ld7nsv5vBfWi4roj561oF
8JRiq+LJCb2T/GYel8VAHJXkQ1hN/y3mFpMSln6vUDnnXIaEmTM7RM6zduEiSVI0K5yhsJ5BS93O
DXp8wiKNuk305X/ywGY9Ja/2/EbUKQz7rgXcYaSSoZ31taESVk5DjiyddAgYU4f6EgSNmWqfC2M8
1Xr50YTcx+e/+M6wvhakxbYpVmoR+Opl/NglUOicbI22ZfogZZHLHeTnvpteWmDR1KbtAF+0i4Qk
QjIiv5KXjb44y6GtmN0Lvj+5MfCfR5q2gYUmRx5Fc3SyxgMHLnllge8Npq8uyb+pmVAAGuSswNjG
FCHhQy+OZmCtUuO5whBlW/MuY+MeyemXLCgjfOF25/aOiWAj2XCsb7ZE0bOcaehBFSbpXAdvUnc2
ky1CaZM8o98WLaQHghLtEpcqZv1mKMgseOVKftZtFp6L6qWI4CXYnJC8GSQ9SQUyFzCrjqE/OCD8
PGFS8+1O4VXV+yMIJZodmSvYwT+52sF85AURkA4/zMh7BzHYYb/tVfMgL2QUJr5B8FbHlJSgpoIf
zcHYeksjke9HR39dgI67O2op07SjM/ZrGh5sxfdKm7NlJAFmVUS+0j57eu/D9uB2xcw9JDd/BP38
iwJidEDsISkFRIkaSngyk5KU82wvIuqODEWOtsjG383jRObKVhuzY0RQbZPOr2V3nqkjMzmikE5n
POlql+/+8tHAd0pgccnLDiBQOkjWvN/IVawqv9LXI35Yh8QiwVf7gTga6HeCmSUqIiVaKpoeHBYe
qcfAdYPM+yiiEPsnoVOaKilC5apfOd1d0B7BOIhecaIKwAfFXk3G57hquIG7LL6nVwP4zUm3tON8
7FzvGfVE1X1ndN5VLKTsM3HBd2JL4Fjg0UjS7mVv1xGlqUr4rw0Qzvneu0MhfQ1Xy1PF0YOSlyuy
6dcWX8UYex/NAiHTGxvT+I7SHTcIDaaHpH4RB8lIQLCqRnu2qtbGFAzmULfYdKt7MUvKljNA2kJl
d7X2JTZrg+USxYe4QZYU9RHtkt8agjkS5eLEwJjR+xLnJmwlEMAM3zXsYlfZKDiYimUzqTNsNBUf
iFBc4jaOyuzeM0n9ZdgvqfE0ZmeDqDcR2FGQ2HXrVvWY9XSEDAORAVG2Xniqsy4CCdZIVpJ/zYf4
04FVmfXYz9XfQsSCIo4HFVzQZ8wlWlWQC0n9iSZeSkSMSXrl5TIL99xWky+Sbq2tYZb5ybnI52j6
py/u3vZuDRg411lEaD5dZqmmnMJ1lX4Bi1TMnv1m4ULtEI6U+9nKdlblfRZ0gaoH8S8pwb+6/5IV
WiX0uSC3wbjRpmfpx5ks9VZn+MlRXFSM+uTkFcBBcLZ1Nm60abqP9fRgZWDt87c+BveNd+4Lc9eY
/RnPddKuyDUlW9jajk3wjRUkTLSnkPfRc1x8l85zdjLQfGp2fewsjyLJf9T4xrZy1Eeg/wA5Cr54
m+CkDGWFtLJ0cfQ4sMCB8P4FyEVQfz1bGeoyEi8j2bA0sJhinQ7DUSgxZdfBzY+g+YBGg9YjNwbr
GjmL6bCkFaLg/ZpxKTSfWfxtGv0+IshgsTadcu8pP20AfG2xRzK6MhFJkm9ibrqvnC9BISsX3Wpj
I1sFkgzr+7aq30WrNg4o6YeOmx35rPcugg8kXMNoHdEu7SLAyJiJdLzJyxxFxpkMCNWE1Gfyihgs
e8APtBUi2TUAI1RtRdDd8IrTB7zoFjWSFjXhq9S6yncC73NgVxQlQF3Mm86E1qeAnHGIe/SlCp6k
3aHrKFoR+eJNm6Heeuelh8ty4aPBHVNkbNaU3uD5zzGBSwgfqnQk2uGqkysN0NEoxbnzUozk8Zr5
gxtlKYjfYuKwwNNVS9sqlbo263pbZ1ed/Qblo5YXO/LqOkU5krFNflQnckcGKPInREwJlmTnIWUw
5JBuXSaHsDhXdUPHMexG969voIijO4WIzRCbQsgfOMS7lvSsWaeJvZ5eQqN8Eux75L/udO2ggilW
lKY1w76DBiQfNXvGIv7KsOxxgpgcCHIoybbA/iuGSuZuwNQJJVGh6SCVNInIsou9zSpOORIfQBS6
PRK0jGPh7ZRoRvwBhFG9OWVACgQUguThDtekp1hvvHn6m0l2DvVnNoWdbbFvPGvdJ0ScSdLSuCmQ
2WlagdfEPiRMQRymPAPNgrsVLLsixcYZ0nOxhHyVH3XExo8coKm/xmpg5OY1BXJ00VUj9NAie6WW
RMYxbkZgoPChZXxwA9YdndXdlRItcR+H0mDmcflCcdTxApl9hWjfTjxZS/XeNWRrL5vCMu5GK3sQ
Y2CtWD5bDkoFVCpYaxKwqjdZLpp2vKh4raaR1kdCAgxrP7bfcsNy13BfkJzJ0SUqH+b5OSXlcYaq
YCIBNh49RLsRRxeniU4y5qTcGRUG9ZIgfXo1HTv0PWNvx1+9c6rjz+bTDh7z4J/b60Ru1Xfq0BOq
GPkeWmG/yUSRykVqVOchpBCmpjXwO4oKcp4RgLU/DqNpEiUb+WhVdvP4TloD0WDYo0+gNwX2pIeu
45gBPxevWcmHI5FMYJBpsS4WzgkN3wPNnsw8yFAkQoG6JpEsAoQavLnz+AleoNeig+TL51qzOF5F
eQZ/r3YEpTsHTEi1Ql0woUVUnUWfaXLh3qVWLiR+6Kbauj/8MxFiMv7UuxOa9hxJEi9XzIxSN1uN
TzOj25i4+PgYUf/pZYU/KoqfNMOGUTNH2TvMt6p40qqHyDkyftAQKFw++G5YklzF3R9B2nX0kC1j
hfla2aUIB8E1BXMXsHQWpxLRvvkx9Pgigc57Yp/oXggRnPF3iHuKxWDn2k8uBFwPzKqe2+cEZYSr
AfuadClEjzZgfU613cQ/JEVewfvEWFDqCprBb8A7GmPMvthKXMmf2FRZk7lESJTaic3z0XVvffQl
wzp7EGY3VIYk2opbguhCRIdDOt7P43cRaEBir+awCmhuZBEyA4MzGuU/WVAwRwXIM6JCFOhzjFvs
JWsqhOo5LVJIUlVN0gPClGs697jQJOyDyF0aNbk1yRbHYscX1znDnUIke1P+SPj26Lp+RSoHQsGI
TGW0haiRDJtb0IEq4xHfTDnpoFzZ4Bbp7O1ExCH9WSCVTu+sNaK3QE2JIwRLY1qDgpwZRdLwnxsT
mIy7zDwvwoJTHd5amBHaq9jTCBwnlHKJIDF8EaejbxQUGTE4QFFQbQW7N6LirnSro9o9SioEf9Af
OsMmqHCbiSJbmIcI/6P1TALGXsY7vl0pYO3sR8gCgMAZ8VSDogwKmRfXJG6At1jstxzeOlUWWvtT
TLYfYp7GsNYT+OZxhLbNSRIYsu2MTAktHXrwF5TUpIsqqbtPUTGhuA/1Hc8sAn1wJqieYe4vdI6y
DtbeeUamIcAbUX3MWvLsWAkXIFE8ow0BH27gBClzaQHx5Ze1HmOERwNTu3b1CILsLPUiIUnafPy7
HmnH8PB1ZtWvyPVGOlc98fPTZUTCugZf3fICzWQ+09LCK1IyJQZ8Y5JeWBHZZ9sDipD/4oUXLhO6
warPLHhWIA/bOuK8PDfOs25osohILo6l/tMyaFSpPgbRpuuutp/FxJB2lj9QBchb4APZyVkVMKRR
BoI+AOWiQVALLilfVjfLUU9NTkw3z6jdqDgG+3WHmVG4CRfvtrJ8jiywYY6A2QKQQ86PCINPYGvZ
tjN4T7kay1uqIP82yEUqfrM8eiVLQnWcddzOG1ZcCA6GBv23qtC79O0frQLBORGVkkcHPhOl1RFs
mQc4a+a1ZEvoegIz9Nen59nFXeclfmulVBzMCFfwGeQaX7/1ROMbj/KVP0JCNRp3bbIU5nSaMLLL
FCI6ROK4YoujrTizaYd84QwgHSAY3suss4igKR+KMcJhh6gqyohMo7QoGP0MPSWXV40ImCDDDGF3
yHDYiVoyVfypL+6F/I0c7ag4y2UhID4v21W5PCXRtLFmon59Zwr4pMpltqe1eDUXNbjOmESLrnxf
JmgaHKiwqxLjIvk4TjHydSsf8p85z1c89T+poZIHFXxqZffbkBZec/0ObsU4ACVD/gWnBxpje96H
FTMXAWTiXHLj6sEkiLFevL1FDpA9pLe5rXwzGCjVUq+2br0JrmTiCJdwVsQVqIw7pX90h5c6Sx7z
5t4e/gSIjtG/JSRu9TY5sx0h6s5dZg6brqKQpGqPXuwedbQKZnOqwcNR+VEWEqyajrzxKd5GNl2U
5vtgjtyTv2p4qRVglXnDkQS1uW+S39C86fNXGNWPRtHj1KCEHZ569IyNTl4rhyi/YJZDC9XRFmcT
7PPI5pRXUM0ttR89uoeOLHuzpwM2AOzBixmgVqHBkrq3Aw+ZA3teWDtlyvxigeBorR15AS2Cu54F
WtJwi8RbV/20tpkMYu3FMtLXzpqPXMfrtAX9Cc4lP5cOBpJ/jNP80JaQwSTCD3cwE86ytioQ0QDD
CyE23DXJtsGXnL7O+qlcLmj87vLkI52eCO3kpkIbfdLb3dR+s3CBaLCS62ZE2TX/U7/3OixeI1Ks
S2nR1pzry07jgKpak62M7AQqa4HhsHHD/nnHAqYdKn/On8U8in7EW6lEg3W+TarAeunDnbzhspq7
MKOa8T51o+8uMAA2TWfMZoGyafKbhAFo9pY7jRyZaZPq9lOLXDokQLXi0nVxn3o7zmXVvW89ijIB
U5DRuoQs/i7xPRp+BYkPUyeAnwFsuEpbioIIMR0QOhF81Oxncqg0QIcwITmUgyuKkbyo0UcI/Ugu
x9GgXKjT4ztiPRzzUGd+J5MQJlWdH2lHOl2R7LRlT9F4qiCYZ8DQdk5wScMjJ0XAISVvZR1yy628
jrCtlcvXhVOiYI1KuLTFyP3iopQJPL6JfcyMqZVXdGpUksBqD74Kom1Wi6+WuybZ6+z9KNxUtpI6
ID11bSErXMbkVtjWmeH5jqd+rcxoi6tsQ+4L6JayG6enpkQrrfeYA7KnySDacFJj4kjCvZWHpw7T
QdtgXSxQNjRfjTuAatebhgyVCoxSvGQSciDdwDPfa71rSASz/Kp6dwDIVBy4yH2uCrIFVeVW4za0
3I1uo0ryYyrw3GEzcwTRnV6rG3M4o3pg0rhlqnd0R/Mwah86c1cNJDf0pk9CUq+canoMZOY18SYZ
IOQMGGvHKsg3e3AnQqOV9FHBVbZkKtV/3l34SUcNMrqm1I+S85YsLU42xBEUXo37Bp0iyk2UG/dV
trcB3ZbwzTlULfEHA6ZwF2aSdipYmNAbAPIk7UYhNA10C1UIgX3gC2c3fI77a2QyrHQn03yuCVf6
1+Un/uVDedI6jhFll2fYiVE1UDsfvHrxtQfwY8oIItLQ0ltGMZSeky4HyLwC/QvCX5cQHVwKKPlU
v7b5x287HZ4ZyQY0x+ySl2VtLz03zFK8atC94U+QUWRqa+s+eHZzrvxxZ5Dq2/O8WTpt85Di4aYG
C/WWxwzDblkAKzKqFpBBtlJvZjsUh02QWsdl8jaQwxExmJIHnTKuMqLAhqpq/JGbNV1Gn2NMNJlY
unZDhdEOBQCLPznnnnrU2wdib2l5kxYkxLTsiGagHI1OoaKWOTAySWZ7NfAZIRJb1+YqDqGDWCqt
TaKoIjjZeqDhwDYuwa9hhkoWyoKM4Gmk4bEntaYciQEjfUxZhaqJgGoGHyt3qom/dW+654bh3TlV
MQ8iY0t8V7TEgQQvA/lbolEZE+Dwoffz8lP2nLHKCQh5r9Nj1r7qiCJmhCrVE5JOHwY0R/oqYVEl
kJM6aqtKQwPOhp3ifEl4NOKdRe6HyRovzMUUvSfGs94DOKAVkVq4nvCMDKghQKoYY7IWU2qKGjgl
KaryjnqJPoPrkYua7MARw/82fmABZL/EIjHT+JDRML1Di1SV+o4QFDF3F/NrY5ywXkSwPDjUNGub
2qv8NoGpBN1zV50wY3aGj7qO8RDskSSrp3p47Qt1ldMsw0Cu9K+kE+dMA7J4C7qBoR5hZ1E/qHpx
iuN3jtz7qLCveOd4e8nzpdPWpzSDWDMTlszZj+MCy9OstSzbqXRnOWiiZIo2YkT/rbHNBJT2wSQ7
48tziOPx7r1y9unAOKj2B+k7dgvrUfzmdf2yUN5shsmTXX1Z9ZWEMLZJ0O75opnQKZMUXfq2g2hS
feB87eKf3skBVA8te8S4rYMBdRGnZMxfEq8nyz4pjBt/SXPud1slOxPjZcYFRJbQGWdVnJ8uk/Vu
t+s4Wqc0GE5PRgJcixoOxQqP0xz9avwwD9bVvIejQyLbGg9mvzJsBhv49qecPbdGkoik4RyBGPCk
SNKj/K+DwqW0MfrlTiBzc0B6rhI1wprDqjPIL4jN1jwbgwtaaxFs/hISXocFz+JzHDTj3qkXIARM
fMyJzib4ez9/NEiJnBibzHz5sxHyUHhcIvpS+TZHcIN7dapcornA0txNrO1EtJqp5hbhU0spRFnx
0XEEdE8LTn+rPkrcGGlLEyKXWXFYwElYYiULI965wai3g4rZvQnvbWYRe8BnhuNEfl47Z0Yzgy0U
N/GQ1LaDSTSXxfA2ROq42LUTJkM02K99Fx3bHDpfAmC1rH8ItWPu7Vs4IAobLZypEi5jChGHyCiv
lp/Qc4gC3DXNtrG36vJYG4+9pXPMEF3mfPR1t2cFUvmb8AV1C9yQ/RjM7w0hAZ7q4pOFde3XDv5v
xTyzpTtmuuNfrVh8HvOnz3r8RFy5HCaIrRzlQX7rsHzNGU7kLf9TwPINsCrJMi3ifuGpJB/JdSSB
hfy96MOq4fqr/lkolCRzCWzGCFgXgHhnscGN9fBMXJaP6mQ/0g4oLm2tfcxNdW0QMddRl9J4nPW4
3y7ga9kjhjyPWuja4QC465eXGpLbYh4ihzllOAPikt0fIFD8KijcyApvECQMLBzZu/U/js5rqXVs
CcNPpCrlcOscsI0NmHCjMhtQzllPP19P1TmzOWc2IEtLa3X//Qe0wmSKuc95usfgguIvswhYGkCG
Hf4Nkw0IZrFsaXA3EADAXyJzav4ngk5yp2jbuKyUMJqNk7YroIjcBOseXZSw9K8oY5SzjsUOlO+G
GEE4fZC5xu57VGj6mN8F42U0Vy2EIsMQ+RVOlSWKQCP5yph0qkC9FiLWfDtxwEOzF8YEOs22sO6N
+oXcIU0JTUHvRfXLNTHCZm8sxcFfVzER+DW7c9xgd0juQ3Qrm32d/xt0apg1iEc971svwF30RIeb
2Tc3zWhDMMPdulgSwMapgx2R9eX4Oam33r/X9RumhlOxYyIzeeexf09hEDMEZLKNmV5HIeb3Twor
VIJ9SVSqypXGPcC6AmoC7PmagWuN7sPREVFsSAMW7bqaGKf/qVVUAz6DpGMCvdYjcJStisnTHN6Z
27WCfi7aa/Ba++usWQ/G81BYwPr6aqD8YGxudQ+s0qQSSxng07/n5blUnu16Tz82T5CVMJ4oGFW6
Cr6eNTSs9myBdKo4I1F2JD+QMNw4uBrxh9fe9KBeRfiMEOgYwEXHbmI3Er6puCP6J7QfAx6sWznS
JKpFVrhMf+TNduqzPWwaJg7pEXMiB+jRW/kwuKg4GL5U7fBKz7CsY4kVR3hAMK/3jC2T1bcHGT/b
TnOfJoPfJlYv2o1WQP0A3ITiVwzNyq/YTLTbqCXPTjb/Vt4Vhtv1fyl6k+yFERuQbh02ES1sfTDD
pxndbg/aUSSnRP8qCdzk1QWJ1MOT6vWwNU5OjP9RtGOnC73tgIG/gdPOcmJqOEXGJfmYiRNBq7Fu
J+I/MCvYEnBkxfiVHdBtgLoz/oGWgueUhuOM7G+1sRU4WfBN0dYX16glYKw6xsj0QF7ZCcE8Rpq3
mXdQUHGGV+KCFLIF2762abAUl8FdvSUnJp9eY6PZlRU2lTUTWMbiYCsGLEPmYOhTeTcz6r5k430l
r1inxI2Yua1n8Cmd8KlQc0C4STiyz5E14j/kX/RUsoC6dZuBDuXahUNmabvlunVDb9GG4GTeRsN+
r093PiHdBvuTZeEziYo42eZM51TTZwalTPtmwEdOZVaO/xFuYjL5psYQ9n8U+EDvKLvVNelfX6F9
t5N9QAmYwMeoXXVNBrICE4W4kA+3szh94r2NfaUeZLfY/Eva34ajych2UgCWgfLoLPuSA0dmE5TA
4oM30VdY9wZ0RpX0wm3C2MfeV0Wyz09NfGnbiw7Gnwm+XV1abImxlVOM7lgBHA/oAEvwA5nxAAxX
/cLu+53UREnyZ9Bn1ZyacUkzHmMIr9v1Rq/xtKTnoPRzyGjKMPBHGdVxcrbTP5M9kUBzKwd6Kp4A
KPG3iGB/0VYtzcT/VqfmVNbOBkc6O4KA95KRHLxP80cy2djbvwsNaSKK+v+zlGO9dRCYDg835CBu
wIkwOKeXHQp9T3hLi4NHsP3fiLb/0qA7DhZyPuWTsFyIfGJQeFAw0cMtFm7brYL4oSEsH/p65ScV
fvG4ptDsh2Ao7hR/E/NwiajERpwGsTIloRNjIdGXiF1iWVCKytQnxmDeLo8ekuPghQSD9Ml69mNc
piB0QN3EtepVwWDA//Wn78S+uuGTw3lFN4z1Vu1WF6VWSbDVtgcc1p0RLUWrYh6hMultj2IHljJE
VJTyYpGKpOsLOJkN2uTgk5lBkV6TnjQIOAnlV5ldcuvf1Dz1OPMZ2S1pjkbxNFN5Q6fA2YpF+Z39
FQV2YC/Wv8J2FzaIMC3aYlyH6OZ1HEM+4b4k1jpT8Gtc293CIpLFw6djBygYq4yjg9/93Byn/jVl
sCZGaVrzEBFAqRgbJTQBGM4ubMSIledyZqWDBXUcjQUv9tPPKYAnFTDXqi8OH7jzkCNfaTbgPTJI
IK0Y+107umW2uTYzXr54qffWOuCcS5N17sFOrIQqFcKcPmnRe8muwuh47rwNkw74xDy/td7b9ADC
QFKSe9STXncoyGKvo3NogRQ0LFs2K0RqpI7d+O7KPtV9yxN94iun2oXOPuKs/NKE/JMR0Iy1ASbx
i6g98oURK0SUXfQNhpLDppf5oF++atpCh4cINV0S/2z7UAXbsb2ZPjVC660dDmmpdvJk61OVgOOL
17TcQNovBouUNcIGiGxzx6asi4lQ/Pe/l3uCs1wyrGrnhu/OcB1aUpGatYqlAMAJhYqdfSGoWEU+
gjoUzyVoCuC8Ap84Q+XWwmp2+l3xE3RkCQHXB9jmVCipkDfgE9wH9PyKv2uacT3YhCiAZJY9gaMp
qmmZ+GCYbq0H4KBxujjmsQLu2DQRSQbrzh2OodnshpbJarWzlPewRqg3HGjrdoGDcX8wYZOuHvyQ
oGY8vEtr7VrfE3BJLVQsIIGBSaI3rQkfceYtoC7H+TVp92P70849i2SjGP2ymp8U7E3aqMNnuttY
qYfKJj9kCglNRn7EV0fUKhho4pq0k/whcccvdeql9g3u0NYotYuJLQ1oz57ttmlxrOm2Nj0J4962
eRQYci6qJrj49ArhQyByKfyBxtHy5nSjVTLtMaJ+moOj0fTLIdEXjgtp/Wzn5dUYxp1WneKCcxy2
jk/R3iJs/594BebAmv1fS9BvpoRdOjPOiX+Egk17jf3vtsgXIZEtzOYqzD+1tSILoef+fJvURfWI
52734VZPJomd1bPRfkTfRX1J1LubV6si/2LhyIkYyXCT0W5lfxhRgYgiW4PpGHBhYNFA9E7QtfDp
iBU/IpLQE/omkrSGyoNy8j7qWEzB9WmXga9deiujVyspW7/iMtlM8zNCQSij5MV76qcxdUvxJlNR
jXqBDvBN7SJJkW+sR3d+0QHQ4VrhnnjFirSZUOUQksVwhcGMDP0YlJDEWBSPpP2aAhmaNOwN2MSj
Gn9gMLmflXBTAcIq17L5RxQOrT/J3RWGRx56jgzt9zng6vTyRVXRC1zaMqTmDsidaleWRv4GhDZh
agf0h2IJJmWN1rxNlnqIw6vIhLTxrdewY4GhQVUl/DdIaBgqUFlSTlkDvcfZcDM8QESMIKp5ave+
v8DpmvNvl80WQTgmvR0cTeO11xdZ8DFggf6NXMvTYXLdg2Z38xV7WfFi+BZaLvOoa2cG8rQ4RA1T
eQ6MpWBdxap1zPEWiwsK77vaxCxfoUENnKrOyunhkzpscBdD4y74B99NNsCzMQw+34bj300fkUcS
5ORdGBADfuswjGQ2hR0DTOuSERZ4oWjWGOzFPgmbuE8AzZU1JNeBTBNwIrEwq9rmyugyz/ArwuAE
yWXTHETbCvMHEauvb8VATzL3MJawsdzCBUAMYWlD++BPqd8YUYp4K6tidN5EOvAWFSrbD16DAeix
WtYfFr0Anus0tMdMP0T0yR1oTG1p5FTC+rW0J8UzLlDzyBGICW+SsFCDG10X19DHvrr6CZu94tS3
fEJMlE3hDf9Hs4HFC7+cGOXBgiVVrG1mVVjqdVjlEajXN/1GnwiTsPuTwdJD0UHGdRBhwI3lY0Nl
FkBI9Hinq77bG2aMb1m2LPVq9a33N/7eMivJR7Gg0V+t/KgVz8IyBzkULVR2TBhmBg/LqtdhywNy
4B7Y3b+2hsjg4MZTuDjo5IilwIwZjFAa5/Zzg04ppHxSmJcqwS3Cn59WqpX91aAfIp4AQ7CdW7kb
hboSqcilpz5Uae18NntVJwyHBFRcAkyCwMdquMVEZYeFhmWdghMUFk0EvNauvrNMZCNhuomqDTYM
83OEq7jmMMgKrCXnxHJ0e/ylzrVqcXJgy47VXt6sXe+T0vdNLSWRubvno7WbfFKydYRnEewynltG
5kNEp1tWCCgXqfZHhcVmuInaGPs6GHnNb4+Fo6XdPUH0jOM8c3xO5iEtbhA9R/4I0axkFGMY8600
D2S0vuoyoKpIzKZVzDDEEaoGnlIw+ET2RyV0AKcSYhBnOoJbHMgiMC/PCnZa1lySCp44QUgZVKzI
ggcZlEuzumdMeEeaBkWdV1oFgSlmL+LaqMcdJEN8QzMS+QNrQoWRUbTfDCd3RremdwbqXDcU28Av
rXuIDfUe8OaIO/ZUYoVDUyEsC794YIEzjOsMFKH0Drgw0E1g8w6leKhXGD+sCsxU+DuMREVjAYe4
yYp1ZZKzZL5hFe4F3g82TvwNNkmxJUIir0BQR80RSEXboIOVWTr/myluXTSrEfJbMo/LpguwNMaO
GusUwT+HylyrLoQw7Fk9aloVnELG/3H/aIOTlgVvFj6iOY6jrQEi4BFJgf0L4I7wOOboL04xgof2
anERmcwb1GKdY5ZdahiRr1uLc60c11Mdr6iR8uCmVy5J5+WqYJqeRqccY4qeITsS6w68CyQf9fyM
7aTKA5YEQJHBkGASI9obDHfTRvR2XCKjKfHcgwUeQaAexNCSI9d1aX/NkQkv5MjwPTVmqDAMNPGM
k03Xg4/NPBGYQ52JH3sdmS/BAOlR92lYtgNi71TunriUiV819FkOpJoBWNUh1MOiCCJ/Ce79L8CR
SqtIqBmyhRiSIoURgzsWQI4GBn7B2Fwa4yLcFnRBEwGk8Ae6qFub/mcRvXtkz/T1F6GFJHyh7VC/
MD8ysSCAjKVUGelMzEzo2VNEUil1bvsuKJZdwYcImoWBObs0DjbAFlENHbWPwd5hv4g+agqu1rht
eZPZYHPkepSpRvBXBpcogi0R/88hjXlre1rdoG8g66NN64N/FLnSZLIzmc5JzHeQaMcg07TZfn6n
W7o4DRQGPM0bRNMx2iUQ3QgjfuS7rZEx2GGkkRxc5//ZuO82yIyrDXrNgNYOU4HB9VZNjM8lTyAC
KhHWSOa3x84wN6wo8RZSwy1bXdG+AmAoTLQ6M9ipwD0K2JSR8Zx6SXIhVi/gPB+fSiV8iRmBzOhJ
ELuG3l0OLGHfs1/ozdnAjkEpNSySWE0ux48/AL0ReQC0ZsHXD50OdgFZUADLkJHEoYjPkMDJNqkC
2MbE8t5i7B/oMLEwolUh5RTZeIaVnxSeEIs8l2Ky42zFxTCdDo/QrnZQAqY+WDjQaMr+lefe05cN
/BgOLm0mquKcBj0oA/n15bXHmqcD5sfjiazvXLum7LGT8tD0KykCqfoSKrDEYLt2W90/VeEx1PdO
/9fPyKnHReJ0L6FtrLukOWgxTm23/0HlERSGO1FyG7NiIvYNqg8CsWzIMZg80NHPcbeRwCqBO5gy
MIUqMAjJmGnYfHpcTXnjUOMT04aJQWeS8iLURl1DFjxf0uCG9QpeSMwl7ApHScXDzgd+XnxHjJ8F
+TXlyJc91yQjghcOW0IkN+3dE0Zp+/DW8+yxkaxCIK2hGgBGP7msEplh7ECbmdS70PGI8D6oyixO
STUQtUZDqHkfnkmDo5BuYQHaUWr40Fym0cJLO33vaiCf6TW3cD/AHiPqcXYAk0ec/3+kMCB1q7Fl
t8+VG3FaF6JlPECexGIeQXokBQjbT9lOK7GzruxrjQm8My88kSESDpfS8No1LD1GS2n2w8fPZzii
UJHIV1bsQ1RNW+1omfusOxXeWzp/KWQN+p9TaJMrZK/q7t3zhk1EdZs6v6nzVY7PoHJ4Lnbg00ny
Yx3HVebjwnRSMEdNmGZwujXYq1mkmHgmitoQeBWF0t2qP8T5NWGQrA47ogdhJXIQsGGp/UmHPl3X
BT5ceAzb1jNsgJ4ZSRnk6AMGfKoactXfJVKdfxOSShmO2s60b54awll5s5wT8zHKF+T0RHyavx61
EunAq6Fp3ltyVSLieKam2QZYoOdYXVlUNYSov8pb3eX+tvLYZExkflhf+9+KttFx40OVpD9Nqr10
cH404eAKrWuAOU3MAUXIqWzsbeff5Hvh5UFQm/J87fHCe6zRljkEH6+of3kpuKhOjHRDKkn1yuAg
xcq2g1u8BFC9Ft4nrhAzk1mCuADMa4T7EYtamwQ1JPIixz9tBqilDJHtVbuDdohZrCA8yMR90ASS
Duh67GY5mCn+DhT41ZXG25Xu88h2WVufVvtAI8faKqGxhQTCiPkrXN5NoZu8ll/SQ3gTOVKEksZn
upNlq5wyAbJRD6K1D71v2w+e6gbZEA+CT4GlmPAKMuZmbpceIKSAO8BAY8ppU2nIjoyZv1jIEi0I
oUHh7eF7bMoJOFzoTQFqt2ijqqzAJl3oOrTP43HyIB+BboLV63AeiSivKAwVkFG4FyVlrFB763yb
RLgx4RnewIvHdwjaDPSAwbm51WoCOHLtaOU98/u8h21+cyHiiIi91RR9Wzg8YWXIk7Gpk0QzgmBd
DD35o8XA1AWqUqdsR62gANkij0hrZ8VcV5V0o41drgd4aAOgvDLmL7Nev0RMTZu02uBVQv366imI
WzvG+d1dcoQkK8QF/6BzZPDooeLICLURQjx1UQfHWW+dpe/Vt7r7osCQOR/DvzL7k3gUS93Kwtf4
Dt7E7MHuIue+ru+yckSJSsvKahZk1CJ/ec4Z8qdX3UuYLaj1UfplzlP9FtcphRwn1PhW6y+mfY3s
DB3fBsrQtrNLFOQ0Kxkz+hSjTlhrKQF1B4b3QIh0P4ISiwmcINsCq6MNgLZBoQQ6SWxw7b9Dg8iY
ooKqjfqhA9sVAMGAzjNZ+D8p+mmA5YPVZWvgisHMYBghRWgOFBzlpMU6fKB3egDKFhRQuCXLPgHj
JHfKlV6XF+mm49+RNo2+7SInquRuFE9Y1MDWHFhxAUEHfl2AAIX7Ar9gWShotgpksWJLDcO9q7It
ElOxQ6Aq4vnz/zGedcGaFGoV9nTVQFrtrITUEDXgJ4xmODTRdHicvzJuEqS1U2mkWIwF3ng+t4HW
fx1UN+q3LbY/2E1gxTVj6n7lFbTNp6C9Eo4gzTVhxsscJJfHL8qDJMU9A7jvp310r9q9iFYYST3m
h3EPPoOf/pH9eH/zA3a3dnfu0+v02l/nN1SM3/Nv9DG8+O/+u/s+vw0v+j/3tfzWP8EpTsv+/ugu
4xv33/6m41e/6R2icEE63rf/bryVDB9B/8CxSS75ohWAR++ym3+Lb8Vn/+ne4E+9EnLzb/ibX/Lf
8qvFpmblvwf/xjdqxDdmTvFCLlGBP3+lFuM3cSf9lf2tr+oT9qbbYQdadnL2Kf/tdt3O4p/T0fwm
KClY1F/WgwiGjfs9g2uH8h/3uTFWiucwIfyoEoCI6sZthSZxUNbOmr5uHW1JH9m2L90p3WD19jse
4aycnJPyJcU3lmF0VP/8JwiVy2SdreMVAqMlNk47e7+Itt6Nwusp3YOLPI0b82DsilO5oxVfDBuC
6C7Ezp2LJ/3Ffsamc1Nsne30RFzhGY3a0do5m36f3JIzIslztGl2KF+2sFuWxM8fs1NwcG7FU72j
EfpCiLn8bFbPt+enjit4txeEoWCVx1G0bFbxGYPac3rGtmdb7K2DskV+gzx14W2dA6aY2+4pPKqr
aV8v9UXxXG8hxG2qp35tHSA9rKYVtgN79QnO0i16rvbxArdkkvUgnubnaaWvklWx0Wl2d+1SaTYW
Q5iZwjvBvAGBD5CrzlwqTVtaSojDvMmN+q6G36Poc8aVU6nQjvxFJTtPeHR5CcgStbAFMMxsrfuv
vn0yTHAZRVlUtOSTz7N0lwht4PTMHEVVuQYamUnPdaJp108An8xpB0Rtc5SvW4+VSNGA57Or/Haw
JfwI6I/FOHPK43noB59O9A+Qiq85C3G56FRyRzk4vH01/QL9crql7PIh6j9Rmc6QDZWOQa6zFgMK
SiIlwzaYbGJsPvHW+6sM2E3smQuXaVVh5s9j5YSrIkh/iNescmDJNoO9MGpU7tE3SMQixWbIEDqX
bZ9zjZ6YcS9aqoXICQq/vZTOsIcrD/8AGA/I1/cQTsOgHucTCkdgmaPKToFP+7pvVfZRJm3qjzS3
/Ewb7wmUfbDn847BO5Y/sGN0NvQIJQVRRVVEebJO9Q/PHuj7bRn9x4gixu7ga1cqlYUNvcrCQzrV
nxvzWhBjUSPbISOn4bwKyapszC9BXDjrcQVbSdB7dvOocwu80kEBYDr2KvBlnSFfoLIZ0Yu1WwNZ
FYO5rlcYqKOL6TDwsP/f4QyUChy3bGqNixOvhUUX4oTeDF5ZWgc7XbpgcwUU/fnX+jUMwqrSQz29
iawSqNPC/IOnWaXA4qjdu6Ua301eaqK7uEcBEFzQ2O+17r6YWU7a583tIWKQFAZYt1ANiEf11cRj
vC3yS6TqSNDSdYACuXD+NUzjquSsGY8W0Ez1mFaGb35DqmkI0z77Y6osgoVmHF/ZxxHSrhTaFNKa
F0GIlce/pAOLHg4MmDFS/N/uJIU9WsD/pTmyzT/HdQEdXnLC8+zNBFCPQVffvwH24ypmUtUCleaU
lyUmxnKVzalRK3EJf4lBktCE0FEagCcWgIQuxCIqMEJLFCixs4G9OiT2EG/tyVyVxZHl/Tb6HxqV
kkAD0v741t6jtwKjzgn57ZqXItjNGsbxCtmc3h/1owpzOsDJukTGFZn5Ho4UlaaifnOIKa6FDcED
WT0vg7N0WgVkDoOr7tyn463D/FGa4+yaEyzYYvkQBwcRnqCO0HWcWBNg5Tx+4lNwQlYkepUJDJJw
2pFcBQB2cEQT5ty5sXz0QOqA9gthQMis3fyNm+cyUijoYNJRToV8J0bkuYk1IqNc9c8EjsgD5YRL
l8QF9824NIrizNxKK+6iiBXdsEZe87R1ENI07vPM6AqJRGufTK3cdHQhcvgqmoE4mMhpYE6ccElu
UrKrJATS9DhB8gU2olknD0TMxNqCCErcn8dV6QLYLiBmoQlF1Z2A7iijQQRhs/Fq6+A2S4WO2Ghu
oiFz6RMQ7K0dE9+Qa2J++922Blk23xwOSiQy1teYGygV4l2hntsWG7F8W+PYg7uW+DXjijWgHqGd
cLStqcFjSq+8Sip7UQl6MuKiyA0sEqaM3S5Hj21Ja4yRo2uC4QZ/Xk/d25G3jWwqxWPWXluIcko2
8YNWwu3mybjwpv3mPqOKyoJq6bI/mCZlp5sdUDuxXH00U3iDHmFrA1EThCdJLqQGsF9UYC0TI9eh
PbBas3oXKJuGlR7cu/RDUDczBXgpCcKDdDJDlyP3oeRGyV4ic1/4F8z4eKSQomTp2Sxzanj26Fgy
DKinZRKDexJmVmtd2c3TuXRClLKkF2EYrpvKGxpkfJqU/QSdQs+eQ1pFBeobHUrY63tCUp+CEXfu
Ys3dSHF7b0vEnt01yZJrHTAxcDSGmiSmdiYb7L6kLsuh7k24VuzmdPzI/W5ReTMVeJpcRzf/gikA
GIo4UlX/5XV9oa/GGhNtUGVC6SD+FmgIb/cA1ycxRgiV8g5/ppw7/G4hMjLQgi6bOzU5bynrAFX2
Q+v/xlTZ+LxfkGjgpx0aChFdvzp4fqiAQz3+sHNTM6p1ecM8LHjsX2ck6+Fdi0uY+NpyjhGGks1t
ZwiGINW0WnLoTfa6dFyJ9GWkmGzIzxns5xwO0uDmRMlyA8Pm6uV32YJFUFjo47qNqcfwIErAg+hG
ZwRXNmrFjl7SGspjj9y6Z1yGQU0zVktjzL+4lYzcmndUQenwJu8BX3WTA+fvICPTlHDAtn3uNYZR
mtQp5TcTt20Z2rcQVnI5pV8urZ3Y/XYqEA1kRLaXDBwJcldg4brFwFXrIMq5e82oidaCHgTSZfE3
/SnHAXtNexTjQDmQk4xNsc6wgK1J51li/DyNv7SYKE+38q5nFsNaCDrhrG2zoEwgs/F6VmiK0orB
AETHUDzFCzh7qYP9XbPVk3TdC6BPG8bgVAUUmB9cigloIi374BB5xZi/5F0Sm7wCYjjeM8qqTn77
Bp8c2DlJbuICmr4WEcziGOg/l+PLZkRt8hOqoTjHTrpzc2Azdu4hK+Wcm+GwQgbkZ1YouThDsYPe
jO6ngIoQpPF2IAm0WrMxqBucsTE5ONXaQyzKEhi/Q0tZFa/Z/CzvDV8kA9v8TPnhRZgZdSMqS0U5
CrtTV/UnXkT5tLkwJHkhW9SCWvozzlcPGkyJ6iyz2Va4AVX25CePgC0+JuwwtcC73uaBudWEGZ1f
LIbOWugBTN7oPhnKxgbM4mCLcPOL7F85xTna5aZJ5EGpoH9rL4kUJFGzNsD6aRBDVVkbz//XT2l2
sJksj4ivDJ63aLBGurieHVa70u4TXKaiJ+GrNKnpyNBXC8BqwkN8S+phb00Xc25WwTbku8f0X5+s
1OYaee66aSiS0BKJ4bq76qHjKARRY+aaHTw6gbwm4riFSeb4O3mYnHgO1mGiG3OIRiEuuYmOc4yA
xcDCvIBDgWMhU7qWfMR4m/n1H8mCZoT5lMXwEtv6yrZW9dw+pbghSM9NSaWqr1ZMut70ltmIiSOD
PjjdM1jfNK17yujtJlo91d6HBpL2ib3U6H1Ye6CE0SSbfqh2a1ktatKt67Lc0rV5x5I4l5gaMZCs
ZqS6wlhlINLBwOW+OHdvJDKRl01u1sw3yp8JC9lB4hp58Cfv/OQ6p1MXq5H7OAv8d4gYmKkdt61V
0FJwf4qHM3oA4nBXJt5ajIeQL64KykWkPMC+vvUvcHeaER1rmoJhQNkPJqrRFAB3yzqCPogGq4f6
hlSSXOOKqYgfPACtgKJNHSNMP994HEfNOC3lvWUWuZM3aYY2lcGiDWBX5rgNBkb8mir9i2P7T+Jf
lwcPgIC3Soddhm8CkByPS7Ofiul/M511zGalQZ/200sGN5cXOvCg9xfQ4O4hoD4eLQw4V7MKLEhp
JNvP0rVYuliXDG9SqcRIVACnZBUoBN68cVo7ZFiht1CYqvn1vmCswoi64ryX3FHzjT3necQwQHPu
JXNkMpw2ITOMOcXdlFl7boyMHtn1QBe0+gpOkgCNdvOtxAxNRjiK/uQjo+gCMtOq+pIFQt9TrrVF
0Ay48kdqZisFZAtzCpSRZDAC/HNcIOl8YD8nh7piEIq+7wk4zQgVNBnFudar429JZtsQjjKnyabu
iqNTtxdka8423U86uZD6Bcm8p5+heUUBzK10vMCG9bgq+j72VWkOoR3DsFvju4nHVu23pw6j2zTk
cwyUcLRUTtwdmw7Z8Y1svHtG6mfT/ejThUS+In/xRpyE2Ob4JEQb7bJ5p897sfz7PxYXYAiD54re
EhbcgB4AxZsp+R9dtOA3FpSF0AqYSUTV3RaXGYDVsVtPDl2uAU4qRV56U0s+KLb4QIkVrPdJwfR3
yG81XoylO1+C4WPw3v20OcGGSgO6y+BiplvSTwgdR5IPnJChCvbAER9ITeKeYw/GiERdIYESEgSd
Vw6H3gIDrECibGYAGMmJw5pUYBqQmL+EGCOnG/AQk5WQxgL9iRHxO8xTy4BC6AKM+mxS1FjC/1Mx
4Eu46bsBbU4oDmqGtXDkIMPxq+8U3VWeq5vR+POYrvR+Kxcnfa0NzcaoUPB77o43t9Ie/JNfrEO2
d/ED5hlxkpOdTB6Kw3AFnjLmV6Lp5sN3hoOjBUpAflCsplj/IH6hf5uRyGqfI0x8wk5i4rEljDBo
wWeq6KM40mNi//1jOxj3OE8RZkhjqGBQBtzFzYFT4bM2QPPL5pRjSsudUNUH/StTysx7V4xo2yFC
0WAfeXcBpqVtSTjoq3nVRxbBSByTKAA8b9xGwXRFQ7BHo9CEnx1WZXaNLobgMZRvyfwj3zpDczFx
CgEIquG91cHwNME6B011gomQLutYaW91fPRy4yWblG3r/WVEDiSwzw0qfqw3nTg/uuPa0PqNz0Bp
qLW9r0fMYKHwYkrO4BEkVGH3zDYDdmbjk1Z3i/RNN3bcWFgjgOgtgt0GFpA99HApg7UeKE9G1txp
aML4Lj6wflyiYzCo2NUSKtNLXb+pFK9eNJ8LT/2JpgRWO6wy+KhEoB8rxXth2SCE/ZRzNOjJ0YrP
znBlDyyVp5hyLathZn7lLXDPWUNshZX6MiYCXGs+uqk4sR5L6npoM5blM+cj1x7bdFp6c/6ubeR5
GOcbvbEzweCGv2H8VzVYgmKLksdH4yKLu64/1JJs6FZfut57Cnm8SP5kgTRlsG5hT5YjxMH80Wlv
WEBsmplnfbBd/1T/Q0iWmFeD/XMaGfhhB6qFj5gZtdlPMNZxpcwfpe2tAk9ZeERL4p//nKBjBSdK
LG/bNv3WJjihYvOZoYMlDBg0EUH6yibX231j9kdHzc+IRuRnqx1mTx6xvT3Hm4k3BCKC+FEwryjN
P7ePUBsDHkAdxDfL8nXUeRW8vW5TMLQK7fDYej/D/yfDSvwfs8LcahoPWaBkKBFQeFNx22bYnsQe
RJsDng5lcJDzJ/aCfWMRT9Y0R6f8E6s7Namw7hfINoCh4pBQ8TwPLqsJcNFjJtX6kERc4m2ipQvj
qLgx1kov/1ftzBrhiCI5Ejho6dZA2niEq7W3aadLxpTDTJ7cBCaWisAbNaCCjwIKTlWHi0splCLs
ttGPdix/1/bQIkH9D8+99dl70F96HQFPiDShWFNQub7PhnbuIJCrg8qclBawGTdaxsbnzlsTE2ln
3hvFeeAYmQDousi46hFbs97Qa9BcxjP8um7tGbTXTYjJImIAOEGKvnU6xM5YFOA+ZVfIv7phmY+E
LVBrWhUOeomOjlhbxC5AJ2BzkbLfx8ua/C+Zf1LYulIHFiT50AnobxasCkyCU/UtTZNDZNzsAfa8
Cqf0N2tcot2rdWhaz171YsWUKam6IlrJ7V8nR994tD9JmH6kXYfxz72iIVE4TeSSEtjlhY7K/72t
0a+HerYdPOQHeO1p9merV7gOj8jV0BmtEjM8Ruykaoi9ymxeTP9XDKCypFkn0DW8DNgFP7TEWI1z
u5hsZY9DeY+wbwh/Rv5omYE3ZOnmEORhZabURDDIGHeHGnFiIfk0H4H+43Bba4vDrMd7auxoofFt
rClpjWmJ0QWB5AYHnQPjWDpZG64gGEWGiC5ANzaQ84cZC+ML1XHXmv6Km0A8f0fhG0xPiHvFZuqq
fYAEOkPnNJc0esa8C9/7iqR4O9lN+WXqmPxPNriod0qwMeyxv5r7VZZRavvBx1SGsNbj85C/+Zxq
ENxWY36fO8zoajbepAAcEL1OfRPGc+o1JEyWG8bfNlS/zhxXta8dDZfk6D5Zz0P71uRwR5qYGfAf
rh6Fyfy7AThgmeS6tZxxctJj+zy0MhPk06Fy7l+b4N/sW+sohSTTYjfKEsvMDzbWrNIW9Df9Ix6V
ZVJurGA8xyMuIWZ+HfufmYR1RnglkyYiWcQ0XawMaLPSEjaZjsPfhObTinYqdMzJuOX4aJfdwvZ+
jelbIAPcH+QqqlBfYsj5zyyvIXULYEaN7afawODyzvAM50bDt+AL8ySx4ZhggNq0c2MNdzQEe4a3
0rCODJrVecauoIfyrWy7CNUp4w223xoSmXWg6o4MZ4//oNFNl8/Q+XAAQLLoByZMLkZcg47NLSM6
6ls/CVazX7wB8WHBAo9zTcahAsTbJeqR5ravmqMUtCFniGcEG/M5rTleITNJ+yZXn0mNoncoIbQb
JkLkgOTo1Q98trI3zgoPkZmUwc7dG80a+3n7jZp870Dj0rB4TSqqRLtdam6+EQzEi8xL3ttr8ZUU
HDVifuWK3RHu5PARhbPoUSI71L8508dgwP9rK60jjfEqSvJTThtVtT0Ta2bhlb/HfGEkkMN6jhi/
EgbRADY0M6Zt/rhqDecRNBsfZLUF0Cni1ZQ/WTWDSAh9lF3/W5SAaPLI1lQV4E1kuXKni4dsrzMM
LTp8BxDLMQ48UkD9ZUAzJM9zYj5RANYFPF4dC151n1d3ADKT52iFySrJL//xdF7NbaNLGv5FqEIO
t2ImRYqURNniDUq2SeSc8ev3ac6pvTm7M2OLIvCF7jf1+N7EBN0hw1MpxBsIhql2X3WS/eP0M2He
MdJYJuCFYfqvdnPGk4CIGs0rCBAxYlrO/2ZbTqWJbNaWj6kQDw4woyWFQfg2E+Qz6OL4oD2ITh4N
LJMDMgAhD06ckMRsOlQTEdzUtSNTBGAsaxUogQawkIsfPUfmFLeE3GQaXYFr3dCJoF+1dKGxKs2V
RaBlj2fESWIe702q5n9OtwOZrZxtFgNot8QgNe1GAbQ2lGapo/nTAgQwPJrGIxkm7LcWY36AZgUz
abR2h6e30k9++dsjEhDhsw1NaoOHWMQhhnjVCkwZzCZdSGcmdaBOl5hifOFXjKD18x5JH4AIeAk/
FPjUACfSEKeqRwvIInUlu32B2ZzxsO9eC5Mc7UVS7a1Ue9xKxHAFVwfqTPsGIYInttvFSEboywKb
PgkAuSZcWSdVX7G/qAGZlXJQYn6QbUcfESrJytPf9Q4fMVU8MDMW43fp6yFRVo06klmnAoVh+fCh
/Qdn6zo5vtNV1pGekbAZST0BKkUAUa8Kp/pFJibsUbgSp3LiZRtrHtaVDjQPlZG6DGPhCQA5VNCi
TnSU6ReSYNAFoH5sUCnepTonN0hB4FEWoJOcJpn9hpysre+GP7w2qbVBkr6WWthCpJZyHyFc4v5a
NCZtvdv867J4ndbuZibJoB/cjbyPkiPNzDXgNWygVBw+bEdUaav4tXerr8o7uf7ZhxiakBkQ7gYt
syuInin9eWMH6Kncr9wqEKIC1M75Kgv+6lhkEIW4VD00phJS3gUaPqMjGX6RQ6pvv+2tiZA4onxb
4Ek+Mli5kNll+0PKIQ0Khql1uBkY2lQq2rIn78pLCLfuHwOKByrxNmoupucvIyPc49lWFYZm6T4q
0LdUQacGlqrp+iGImB5CsoqmH/Sa8oQQpDkAwUTXwNzHtILUCbc5r2l0LwDzni2RuigU2PkNjkyq
o6zbSK9vgjjZ164jz+/ZAZO1sMoMgqGLkywwUbJVyE0UsHthIOpjXGGqdEYGZBHYQAUz1yret6M+
fZOnXUUu997D9qgU0PjqzPayjOWAy9qnhGkQa9CB+Mym0Y51iDKoEB0ZPxQDZNa3i2ae+Upk7M3J
VlaH0GZwU1pAFZsVyzS5g+SISyDyUXVrN1nkiDMb45pp30hznj1evBeQ6VkqglINOnEHRbweYmMX
zcWv0twmhCRq9ALM5siQQ14bgCwaf9pAqt52/PF/C5pn058+t3EdfaSmsfbd6Wyp1HEqawDSA8Kn
nG94dlFKbvgKXW/g5+YS1HTCXrRFjsvpI/LNW0Agnw5lnDLADn+nxTvtjx4zNXQ8XRrm50R/gFHV
w0NAZ6TECKLU0MXCDEUFWoy2h0Zp+vYIPR7g8/18YGCgt4yQQWbM3Jk+6vYCVgB8vGHOChVXgByr
9T+yIVyNWKKVfvypQFDLIVxLVKSQswKttAU1rVFyVJD8xHsmjWQndZ5BftTZJjezGIq3AATT7cCX
EUvl3N4ORQSzLyCV+MhGUv8jcn4oP7F4otsAg01IMzYixLWmAtLF/IRffouvtD0Kx1kCFCJ1AUWX
uEhwabdSVtwRstZ4nHbI+AB0ahnTa43daHcvwUyoP2J9/ZZO6Wr2g4/SCF+bEt9s8XD5/n6svlbt
vFCm7DxmMAeoI/XyrLuQv3vD8L6lipt09w1h/bHHUcrRvpGjfeTqsChvu/hO1i1Drm82/vS6z9dS
vwChLzqcqTZxrlq91VFBD0B27lBtRudeAtKwztuYiOvS3iJxjpxVEHTk4d6IhuIc4joNwJlsfQFr
so78ny4yX6I4PgvK72WPsrtWGq10ybR469tFA8WIsajaksqKpJHo5YpAT9ymjfXaoh1w9hVae6KZ
UF/PS9R625ZmImwz6MXPJv5LiTfn7roBcdGI9bEQngDwjiUmVynKGykARO1jkTzUMdikqIpjhzWI
Cg27JbkYhTtdKg4kh9PSBfrjErZZfH7C+uFedPpKtKZco1OZna34L1Ce434FMIAoYJUVAp9/fEo+
NAc9uHILSgKqQwb0JUen1HE06Y+KYIVBuZFez5sJvXyHWwU0fyZon/mKzoC4KSOtEg7N5VMrJkSF
Fo4wank/6X7Zrnl2OQuB3GiY+AkjbTSx95NLKuiu1R6CcrETZKqAvBpmHxgnF+9u30zbCi0O3FM5
h5wxRJmRj2C72yArd6Prb2wMKrhFnPwo2DktfUVHm1I2zuOhd+7aAHtYMBmQby9ahZDabuj5Yg+d
jTbE0Azzi2CTfjWv6Hal5pI/00rwIxMZ+G3o15Fiuf9PRjbTlcdAvTMFwZGx9GfKWqlwpY7gRORl
xfPVZiPV7WGKnO+AlQBtK41jz30j1XwPAFMFHdXLbyEU0mJ+AdEi5efpuhj2aX13EW17+qdJemcD
tB0lV24hU28AlpIlNZ4kbxrWV8hwmQH9mHvxQvUYc/foPjcz/JkU91wV0KBeam4dEsvUTwUOq8fw
LQVv/Wek2qCCs7INPCc+TDgdisphxP4FBTIzLjjhl2uA3BM/36aVsvXVDrgEeXD/B7Jcyr4WVuLZ
s38FJRUKNbKU6vJ36V80vcWG6W6EAupY5MxtkGLegK3xkMjcX/vyLNWC9FUEYND+PXM0ff2V0Wt/
A+oXTSdhAQ3WEDf8J+YHcdSMXbSm9qcdAYSXkwy9/hBR8YL79Fw8zwhq42hQ/Cv9HtsBAADpFNXV
cC9gPIxzQaqTWGfXf5dTrbMa/Bf1UsSgsoSoUThGy7tqD0Svv84QZQh8RphUTj0PiZ0WkZ4mjYzQ
euTatR2WM94GX1hIhTghQK++tAb4EsUbVXdk2juDom9KdJ4QRnQ2LqQEaXLAssg2AYcL7ZJwS9AB
UEjGH4boWMFpvjUGgUD347yZByT6yibOGQpLpxRcFS5VqeN1vhL0dIuTZrj2brxEECMyBnKE5XVw
uPCrNHQ3GQVeypBb9qc9lO9+fhqBaSe0/TxAeWh2+ciJ5cnpPjwmfSEFIGfvhpqVjxiJLwrUYp/y
ZYfG22roV5MpWssoquChOtfMOAzpXyGHC7UWSdA83mU5KgUls4n0ELMgwaq8NGSJkMbXDCYvYZEz
j4+JGNJbHS1MY9HAg+E1cDXlcBN+P+C6Y+BDdtEIIOEGLKhh20pmKG+qmKRFJeSaenfZb9rw1RAS
y/ixAfGVp1zLGficTJfVCJLB+CfauwTxRiUXxquUVIBvWXKP2z31Awtphowbj56f/gQ+3SP3C18v
RWfK6UiSLJfWFFN8FXCwjAHHT11mZODIuHjtwAXoMKGtGOn8oLktbFNztXM6xAEBxriGjEhOmASy
fupYKNHPlOMIaG5N5JLHD4gLQCNkshmebC6UKUpe3hXAJJfugt+R72YjkABK+CnBBktePpmAXEoM
A1cvso4FsUFGE8KlGMO9Kd5lk0vGd99i+oJ3lqlS+LPlSFMoPS3XOuuEVjMwUJK8ZTfp/lJSEHOM
ooaa7Dl0weBZFey2IQ6WBcy39xmoN66g4NgE44vHs9E6VDM65JG3IRu2QpPPYdQK0VEumdZhYkWi
iqJomIKYuOL8y1LOnYckzuG8fRPOHJx0qUAczrwYPzgkFMG5e3cS8yU+C4OOmWsGzg6YSkGMXfDl
YdRS+i9mpUJ8MXwRs60UTrhJlLZfBTTwjOmhYWh0JugCGJk+gYubZtjAZ3APGjEBXzxvXCYkiQUg
8vBXPET+UykEnvvmTX9J364eafgutiDIamGoqpxgk18BEt4pmNaiiXIR8+jOl7QYGiOfLdXcjQb7
nfZb8tfJP3WdZGFn6soLktdR35EihNYqIPlx7hFoUqqgi46xwHZhvO7QLLvzwDT7C+e2vE4ISI1e
S7RAIc5/x/lN8h19J7dsQPhoOTvvFoMBB2dBonx8kucyGfqpTFTSZi5ECvO/EsbaDj7TcbQVZm+X
UAB1tM+tB+IGhztaKDq5uHSO5oqF3t1aT3vleOElssNyK9825SSiKN5g2+YLR9pnjN6ob/lTqke3
yzfS2PKg6XTwSaSeYe+lmLFtZjAa8VK1YGvqlmOEyCcoe3CM6K4RbTrFUFNUN0xfLZHdPsLmJDVm
E+zy5hf2qy5D52lepNTnRwalKJpJprjliA2cvW+8st7FxTD03IFMd8d8hbvAkVMnexgRTmZU4d7D
M9OFM/Kq+XAu0HSiBKmatdFcu8A8di3ugg0LqGZuj0Iilj2zZPIfoiPk25lcp6pzlhMlRBWLsstk
d8KSloqBUB+vHilIKNctkhJCTjiSqY3c2SiTaBhEIMIjwZgT1Vy0/HIl19FIiw++nYwZOqVNqSxt
xtsB7qJF23tq/C7bvX80VrQpM2BqxoWgAEcmhdLfpwyczf6kMhxWt0b5txZyVc5ohkAhk3lHUebn
q4FbJYDzR5zPZRYxgBIrb43HsQIwlOsH6Q+6kB56jXJFqi4+haZSRajVc1nzTxy4DNxDkPiFHow6
YSTLUtR4vBZIPko4Pgk9pNQ5QdAy24M4Xe4EIWL9qnuV1oxmOUMyIQIOwV5Gc7cjnafQYRj2T0Gt
wIs2MTEQpeaYbE1iB6ojv5ekK/MF3bDZdyh+eMC9uREokIcrp9ls7Sd0AryzHh1BalJlgJzIbUPd
7Pa7EI42T+Y1T9HcMaVjO0PqC0jYQYKFUf0pzUEzpcvSYHMAQYB5oE2ZTwpsnugJaHFb+9IpEeee
uRT0BssqaWkynzRFW9Vw9Ia8WYrg2eIY129SH7eZtqA5tceMOhBctl3MvpEu2BGEHjDPlyvWAOgj
LtJhmGXBzNoAeBztQk1QfWDqi2Z42Jq+EQgJWcKIU9HxzVWKJF9WvOgy4fYH8irmENGnemuxeE8b
hCw6/kxRxZgYUDJ2C94ZLqsE2pcGiWNcwyUuEB7/r4Ns/BUaOBWXAXu5x0Rezhsmsw3pYwCB7IA7
mq3PBHfC0DNSAKlNZH/nqGhy/QvdoAp22Vx8OhE5OThX44p+W1CdinwNpnRzm1qde+wpyqosJQR3
hcJH1GA62cGzsRBLnyJB7Zg9UBW73CJBfp2RfLTxX549h6cUcoCIXQIpqGMOeZcDBb+QQGSAB/GA
IgWgDLGKc0shdWM5a/j0pHPptn76DLYGQgZQWbh7k8nqQv3KKxAi1DA/oEJzC4exjJvgkGMuvBQm
C4/6QMxkIMbF2QjXCrN25chOwcvBZknAnTkUFJ6QRjUBeCEollyufvqL1yGf67CvO7SmCEdEDda0
l7K+piUaIzSrMVZW+Zud8p0VkkJ6K4jhRUDGj6oJKRDhs+hRFAZb4MElg85F45Ko6rK2EVQAWoR7
8iKbgC8zYKvHX8kt4ljV0oEBHDXv3cx54k6xhoCl/2ICMGC81Ad694rJdBm56omQPS3YJclOCcRz
x1gW4sw4FDNzbfJ8B7tYNF55EGMtsW8bnNNgA/9RAlo+YMe9B8pWI2hTJtHE7N5I2j+4ohRdVZdk
ezppE1k2T0v38GbKmQ5ixD3sGh8TGTKd+0dTfnF10gDb1HAGiQ3FuK7U8RfRDhlImBZtJ4Uj/t/A
iRWy8llxfHtp4YkQpxKXjtn0rg31qJKFR9A2IUySrw4BDLF0LAd4uTFn/ouN1PQP054WYM1PQVYi
6gXzLuB7xlajqh4mQl1IAkCMoWhVxomGUgeaEfNaUK5ZYoiWRahiOdaGNYc4QZZxORylIOWfegQT
Sr/D8IwCGiGOmZN8n2G2W1Bb5gTz5tC5FEIkUxBvKrvebcNdB0OkQw4w1TB7JBR9mDwz2m2AVJE/
cUG8o5nOBbeny8IqqqvZVoth13IxEsA87R3lPrvJc0M1wPMpldREkDyLBK4XGuDFUt5bINqBrFrs
D3i+IvJrUAIp+Pp7TAyirGfdWtwwQ37KR2bBZO82J3ZKec7nPMNAkjvT5ZciqTfov3zmm/yqyLeb
Y/Ip8KfFX/SrHbEucPErPjpojgVlU6EsLR6xaDjlrIN3QZouj1Y+e5jBJJEgzRBew7EgYgpeZUeE
Cf7QVOLCcOpwXZfgTSKAQ9n/QqnDTjRpywS4pxpxz1VMOU0uko15Iv+wPU8Gs3O3IRhLnGOJ5UBt
Ifb41QDhuZKoGumHuEfNaCWy8FgG6yBRdLu/KRufKkcEVWio6O7oBLjuaJ8F6AcRoMkCABF4yYk/
yyzZKLW/kwvfd7f0OtowvvrndqIzD+ofR292BY1W7n0msbVSSAuaO4cBdM5LCYxLX0p9JTVL1vdE
G6rQ9OYWyifkD7R1dI5yZAaE4XayVAf+JGnO7rb2kj8zpDNIACX7PDqMeZtgUxHucsGufWaB9gnE
g0cISqH2NE00PXgXdfTwvpXRQTfr1mM7mNdp6PcBNsxeYdINs3aWM9u4hIZAPtU23a4x6pPQYx3Y
PBSufpUmXx04IEUDx0GRuNTBw+8irphIp76iCx8H0uTmHPo72NaJvXbX+NKOnZ09iEu5y8qRqylQ
h2Ns035VrsH9mOaLMe7/qGq49RJnYwA2sSrJD6O0yemO4VAzaRxtH3ggVKXNqhXMyfoPZwBjTZbg
EHpGSN58tEBgA16UqPXUYib7LSZs+iTqQg9QTFAQA010SsiTqcBsuM1BADvZP1SQm9L5nod0G4R/
qxJFQDVL3yBtMTYc4pxwNPJqOaht1rQU52ppmojYYILTfRLcupG0bszlEXgSWvc3a2h/hiAB0hyZ
F3bljqJV5Q6gtEcfqnTjd0afnbcUlByxcnmOXNBe6zLeBDQKGApZPeuYxcg0OgDvMX1oRXvq0QOy
RpG8/Oag4aJ3OMJidDgVi6OjOBo8bS2PwhWjbWQujX5VUIGYk4shDSqhC9p1G9qXoMKtkJgyV3lt
Wf2nyXAuK+/OBI7sqIkFQmqsFvQSmW6cMsn0bKOdb03qAk55aSx5F1JwgA6aafSL6rtGlsineF68
jLT+X2wFy861CUaIX1qXAWWoJAjv8H0GVNPvc+Gl7yJSznrzFafsgU2H0WOyulM7wInwUwbFOUit
LVCsbfj73Mb40rIaJq7Z7pTkAJywQpAb4HaQX38T7R24HYoaLDrctu2xSIjvQNyv8Vz7q3gJBjwS
eUoUcJ3+7oiWIrQaLTBDi0Z3FebT2fO/XW4Pe/oWRKj3OkBWg5BMZvF1IZA6ykri3Rtm6HxS4cfu
hzZttQPTcbR+U/jGLugUItjUP2MVrzIYMoembxgIX+c/T3tSu7Mifs0ddlN/NJnI5LGMGLFWYLvO
Lk+IAkMdthwwDZVpB6B4prlPqIYcF+1MAOlYb4RsyFgyWcd3UX2kaj9JcBG9HNQM6bT1G+H/Wn0z
OBloWxmPS1CHq2HqJUAtiV+6gdpSzDLFj589EKtzMfCPUpgYlAoZFFkIBTXWh6Dj8ksK2hgEgnH3
LcyZr1QxusIfTWU8l/koGKxRDeskwNfX/tdTFBQy1M0qQ8e4GLsCriM8CNb4PPy400ZtQRUjKAHN
tSCXYFTS7dF/osPr5hSDbUWxxMCz2GecZsCwHCZnAoAI7kvkNmknONqjMXgpnLMcnsI16SXTdnhp
pt9sBuoJQZtsJd7axfDiw72lInavP2ky6goCnOn1NiwGabmVaqHHJrYMbzLFiokwqgE9bHQcb8fn
GWBcRsJnHPoEIDQF8hoxL5hzywHCmyqdW8QjAD8KO7gamG+VVDBXwB8z3vnT2rAT5pWezbA9WdAa
wBtx/JNM2SFKUQ27pNY1x9BB60VLHcNbAo1xIyPR4AoCR6lw1BXDxbT+DuJUrq50Nj3JBy4eg7gM
92wAauYGXh34SIC1Jn0XMkC6bi4tdOmW5aJX2shuSVKXRG7iUmT0D4PJwMmLtefkF4vQE2TIarNp
wYk9XOZGLpL5n040S1z0BaJi7Bz9l4NFB42FNDwtFQalUw5+w0U5DQH/hMs/e6dVUmMAbL1HCsrY
5PiCdeO9B+goOCbLov8j/5c9Lz2twE8m7gMpFhLuzoY7kM0KYVaH106CHMiV4UrKRutdSJEuSbbC
VXH22nG6bEuD6A6eQ2B+USt9eZq/ap09j4zjU52Qc8IJzuZ+0pnVCwIx3YWSlN54ZITBSMKva3UL
Xfspom8ROYcNLiUo5RRHt3bWSyxtYCq8i6gCdsFgi9+f7lMKSTZt2Hpr1gILVwn/UuOH8buUuwUT
kxqP7C71X29iyM/IV2QIJZM48mXAufnEH7wlLV2ATESaA/FVc7vwOxMnBs1OwDTNqAmk43JIycq0
3GQ1mclaQHyHipHCQ1jBXqopkCfDmt6kL+OF0IEsAu0snW9TtEuXKMTB/SqQtQNDLCEhFqJxCCmC
gBsGJjvI39di5oJzrpTFL42h8D0U1ExpNaYeN6rx0qtw6c2w1PEE8nUaQDLrVlZ7X8XZD5y9MPzg
ywTA7UggtZX8qrg6zDHhUDjv+DU1DYCqUHeUP31FGpe6a3qHYC0dNRSZr4xEJxP9Xc5AtM42uIYU
oRO1mp12m2YON7rIyZwvwQGNVMVFABTM+o1oeVRUGtLpBl8TrxPmpwMlG6sjcmy6ziCXOcr+euJ7
R0gfG4i4Hmsn9a5gz6B/1nxV2AYxIgeuXufKjEmv/xbQQWqKNjpZRBsLFe/qN0bALvIJxIRHJUtL
bdy1ILJD89YR9E+DCJMkLCupGRC/nPwu9iSQkx6MoSCuyuf+GUnJ87vpYrTRq6CfAgBT38ZtIT2t
iLKZTCxKOyp3dFRctmj4S1yEUiuwDTNlfhVJjt/ccjgUCVyix8yonTmaAnp3REfaLPdd9I34mx71
ybBTqqTjBnBcahht6N8MUoI8agWVaa9gpzrPNmgeKf+mHnS4sL91WK1l+9OY67xAymhpJ2MtR67I
AFGEdBO+WBoEG5ljRJkn30auEj3ptgk9tYKUQQ+8nTH+s7m4sP4Cn1O+ZTaDTsp/SdxLAS0Im/xO
LTJUgd174qdVZ8+szjeGQlEU+MnWKEAIIoLNk9epbn5PDt15Tw5L6Y6HQb0A508Em/O822z8XbCj
zGFYFdYpYhFbHPeAiamy6Sl3SwtcF/4c8FIsoh1Oj4d0iuxGMU845oW2DsNJNDKnj9XNd+RZnGaE
rIAnXfrW5uSXA6B6cBUCiBlXEX2MzcQNRLoC5Ug8PoSno2T0h4sTnOTJDgjEeT0xaztXriLvjwEe
AXXQGUmfIwucDCJfu1jo0ixw9ZArP+DKf+ZWqf2S6BLBOWRNeRSj/qntBywNBKAzArHSQxQvtfEh
5CZPWMOuy/oQIJAKklnPG9v4Z+MsLlmEcoYwPkcArNah4COfR+ojskOEAe+Zxsyhxt6BogIPNAdm
SAY3B7dmbu1oCNhp6XBH6AzQi7+/J9kfny197qCRhe9EuyfXwIVpTe1JD9JFmUYX7q2G8xUdG4ep
mhTopfW3kkN/ZME6ifci9SPXtKyweopOOX596XigDQQkY1tF/JeUcjAPbtibFiwmac4MqfdVZoeB
U/IrJlROshv4AkLmBqnO/F3nk9K8wmPhu8aLaNFmfDWaPSJGcM8J1WXlKtBuJx2bTUFtHgAwiYjH
IYIZJOX+dCbT7tQenQ3vuPevHJ0N8WGYMFoV9apBzqcZ/8p7AyMhfSL4AgWaz3rKKQRZhFdxghpR
vpuRiq2EJ/BjWuLwnoeM0IKaiO4CMYjHSD6w+3ErVDfw7ZTK+H1oe2uenm742IawgFD51/EfgZ7o
ugUnIEkk7OvjSF40kbG8E5GHCLRr3KVxLfuvwnzEE39S79d04mVgrULaj4w9DaHQe9hdreLdYs0l
5o8vOfiXNjy22zSb13LX5sdxuolXmlTqW0yFwfCwEk3gHBFJwX2Mhdzoih9BENkR0nwj27ZB5cjZ
U64CLUcDY8RwgHj12mEX+N4IJDs727me31lSmBvBh2d71/P9iEiR5aWqzpJex+pRAiWXAYQkTXym
B/r88C9BRQ0kFpk3bFjUaEtLXLRCK9EKU48Qz9YDX/9HTROhajJNpzsJGCO3h4voUoC1QtHOKFlE
10TtLfwjaNJg+C9CXcNiW9XDIVqspJROD0P9xZwI0MkABF5ShQAJ4j85TAlIi5hmac5VJHPIPxj9
QGL1CkylJsuXT/DtqzLf9IjGkLtHKKICfKhGhinW+saNjpyvXL9hBDauSU7dXuodBAcRlw5cXEHH
qOuYwMeXmDMp5jITJrGF0JDuwOLfsTZzbGLwP46dbUAVLG5YHubzxwvOVBobN9zE/4XH0OBBUx1S
sIGKpImOQC/KJNfXl2x3ugOiQ/O0KxeVdsTP0UTJq1HUB38ijnw4JlhvlWzn6LtUDA7NdqLEce9y
jmQgxUzEXfr4gYSm9HD2VOiDWBch6frUQszrZEiPshT1o4GzSmmyneCPWQlaT85oBuTgUbCCN9Yc
eawaLngB3trM3cpNgu/gyS/yTamaxZHA2GwmQfDKYiYiKf6GXB2hwvgm+hh8UO4OVDn2OO8d/pCg
lx7ITPgf/FpxAePhmvJ6Ty+UVuq66fSbasC0cBJMI5lPgCxSoOmqdlI6SSwodegVmsee6GqdwMEi
OHDLrgTrpi7i+Bf9TTs8nPZcJsmmINiJi0aIElkPLr8tI99KP5CDZiQrILpFhGO0fotCOAJyRJQI
2BHv277asLeoOSmYVeSMvYFfNtoxFmknjLk96WvaGoKhxZQMCwKMJngov5rAZiJdnuotkwSQuX0y
cgAnBf61DtFoA+H4vPBwdWdksgCuAjTqbPvmTRA/YLAJmYAYOyHgpBcSXXbMQBAeCjpcmDZzbJZt
aP3qvEuFSsHtDpRL8oBJcgNhpmBLmAOYcFqwiwVcdrAD13n+j9hjBtxvTK43gM5mRO9JucAsLQSF
dH40PKT+soMzWLs55ALmI/lXURecqVQqspEyNqIfbwISQ5ovm48EDqJdx2nbyUhVyWT11WHlRBrR
MJcJ0zk4shfOWxP0gyuxJIBEXlFtqRuVSAyeIS9tMJBGMaBOnqrHTiXNJqWsuH5jyqWzyXqeavKQ
oj7lKDRq81s0KUCyhYX23jXuQtfw8tIHhtqQP8+4AZ6kfYf6libKYD1fIQVEJvOEZPxvPNB8+NUd
u2eKcS3PAlpNqm4ucE8OueZqMT2ROtVCBFv75yT6qsJHBgYCpgmcaAI9U6ZZBfFr0cMl3nGsv8a2
PirUoJ5+E+okGc8CnE+TyWzxr1hjHga4H6NOQlZK95TBMgAdNuAO7+zWd9GaJPPRVYOt2caHCnyG
d87KUmjsyd9Yu+xR8lDG5Ow3yloJ7Fd8egyFZ6TDtZ/Lv5n/cHyqRUgzGDUr38zNfQCPVbzXQhyi
4UMwOARTLb7SpnYZvvntz9ZW+AiNOagxyksiLy3iGuGfZNNr+Ch7wADRLy8zEfECjtdjuH1eCtrD
iU8TVVrS8EKvcl0+Wz1zzz/xkBeBg2IYK5F4U8mSPagIxCoUgWKSHYAc52/bgexaiCIlfcjPbHAl
9CO6MgLmNKEn5XJhNSVUaBvDusgD7S19kXXWliC9C2MLibI8UupMoNZS0Y2xusCJSrog2ZcM4yJO
rMRrx99xWb9VmC18vKGp8RqPz0QLgEfN6lZJSqAl13ZPPIj07xUzlciZ9Si3RgeHwGpiFKxcI1Js
KyUDULyr7FVOAEtoGzN947ZdN/XGUG8F8I7zJfEjavGlT6T0AjBQPaEx17l+Od1r5TO0lB/6vhpC
QIGiNIi4JdH1BYFzjo/INDZKsyq5r3gdeFz1lLRQzlPuW7V5F97BG+otqmRhfFMtWmqKBpH4kcbq
hyiEQNeDq3T6/+XJQGvYb/CiFdKoeG7FuQ8RqZghKiLU8RqCh3YPwOlR5ihgJBTkgsrKrSz/yusC
FhN9kL4J23TZVST8od+xbh2UUNZ/SduWUSim/hsBlIizicjH//sj/Zdov8XmT/3W67BF3LBCyhjU
2zbIv42oNJLbWmgH2e29Ewj3EHhMcp7IoQQQBs0vubvkmCMSxOYcQMoxhljp6OcIat7IVSRUu3A7
8UlTDiXTRJqq+NWXvqSB2EgVLS7wRMVila9rPTuU/V7eH3Ubg8zAdEy4HsGyZnVk2s4FranALOz2
2h3WsYa5HKhFjCDmgO0qwUPJsspQQ3caGKZO/pWD061d9+SRCPs25sHBB3ns4WK6/kfOBekJawT0
TttRrL7QJYb/rIg5xybg+Gvlr3mgUvVxsXTVh+t8pqG6YwAUcZU0dfwNOgG6KsnDqpN5IxWekHOk
gZZU2sges6h8k3dO6pYYKmqembCw/Ey3vvCUpYdWSib3DOG7QviwU3PUcedMKMKTO+UtyzdozXdC
IjFV1GsObd30PgvyYgk/ESBK2ksVEJ+jHx2G5pxRv1kQcE9xkgJCYB+Nsd95ybfH4IuCL4wmRFQT
onSEB1RUTDjNErAoA3WpaDMspp5Q6yQumyUAZCJ/EjTc82d0iQBbLPk0uA08RITTUXeJONy4j+Wq
FgGg3I8pnAC8g82RS2ku9y8oFw5TcsaecgLOUS341ZMO75oaWU0TGZP6EoBOjacz1UdvXkjME6bZ
7V8LLlUbUCwzkfbr7Y9Ao0GDWOFHuGwJ5BUVejm/8lAls4BhC4NR/TJIcJDCmyIZ+pLSsRFMllQA
ToqxJto243F4ZXsnZZsD4S/GLZcMuTz+MvSj7B54PBFDBCxirTQPIJqN/8n5p6TDGQkHKIEW9Fcp
EuizBHUZiMTCcLCWgoJCsLON9fxPUdB3V5D+1o+8eKEEBcHQSKsoil9scR0yoKBYpMuRhpj/ZvvR
75A+SKiZrgB9UY4K3C1cqihlWSnbkJnADQL1rgU34pcmUYfoboPaKQ+qTQ3HVUNQ2pzQNoCEEG0Y
i5ClxishvTD5hQyQi4FsrAoWvA/fRA1oqc47J2JPWSR4D79ZnN64VRHrFZP/Ji2YxtnrPGOsPPi4
PtVXlcHMhGPUzqsZi59YQgQjldwrt63OEClCfEVPc7R28KzxCetVgNX4NxyQWDBbOY0QpnK8PoXA
cbYf62wdIWcd1PZimMR/eQPZHWCO9aaDPKhqQv4vNsvOJUWi99/loQlQkAtdlc5UQv7SB3ZvWqY8
enCdFE4h2QhZNiwxoWH8RrEPeIM6C4GrsjS4COU0oz4TUw+JBVLBGxw9asH1kj9ATOWkGBAMidEb
P9lSASS3ih4Dc4B1coN8MghM2aoIIDhnBT+JnE/qDQLSAEfpOQnBpqutHGLBKX7l1DFyzmj6g5qi
3xy3ul28FnZ2kL3COSu1ufQAadJ8V/Qd3kCOCHbsCCVRFTOFlCs8v3aou5h5uQZFEeBJ0lg4CSKY
FQ5ZQBZUZnxvqn5CCDw1W4kSgyAKpWKNpL//R+Dxly1mGMQAiZCWVMKEMHH0ICAEEBDxkmv2b6PS
Lb3jDB4ph/LTuxfYTG+MD3KIzQBhVDtBxFwewwJsQT8UrAwwRBEggBQH8PV1lqx5DFLskNO+84IC
HQugDvF66hP7VQpl36j5UfTBwUvFAFtPI8JAcXdZa14CINM+/50GryXjAuzyvRq31a1qGB8Ojx9p
6hIsemloKQryi8aFnDcsRpU7uCvVtcBVAoeoY70dCNkv7E+1Cc4RNXc7/pFDSuO0K+M/9XDULQJc
mI3ebCQGKdDRTomnR2wsHH8wmDpaVUj1ihmcahAvjRGw9UrhoFRvNhKvpvxyg2qtbvUKBWS7LzTU
7FtWEvfAhOWUGiVCZEG/ZQdECjXdqlWYAl7PybEQ5xOnSTCYJ9eN6A25eZgauFRZ8HHV/LV0adiq
7NMJ+1NNvO6oByebGU12DVJ1tzCa5ykmtknj3yYSmo5gfU3EQ+9sTQvFgB5epNTkwq7b+iPBWlKR
l2bqLznsJEPNpqvckCZl3mizwLNwXVc76oaRhU5OlX6Bpl/YuvfiAFs7ZXkP9OrAL7BEZsdIsHcX
hO25JIoV3/N53ZnXMkf+S5Mtigp6cobzcD3CXc6I4XKy1aM/dAc8UXcyTwOtrBSkojCvA44WRonH
ef6WOOMy+VYjtHE+GRG7HJq4pEKMm4H+nEJ5/Bu2UDp1sZAeVZaooGdK2zEZL90KacuH+F65k4u6
xYUCc2XyvEQ/l8ExFBwgWgrWo13YEm5NMCFV+oQbhhutcO9Dlx9mrqJo/q11efSi/lMT86Aa54qh
93Vur1TP3YkqXWMKgUBOmirWOZzJz1qYYRnxTepfOYWR/9DZU+lIVAl6I1DcH9yhUUoZwbQmkUc1
FgGgWD94FNwBaEUQvcHJBcGzepXjPWn7TefpKyPC8gQ1kWXKizoRS1WggiqBk7rt4F9pPYTeIPuH
Sd8//Rj9LzeRAMYWoINeJUjqLQUozZ9RUdiEJ16cAEQ+wJzaM+6JQq7ciHBNjYmLK5aNfWyLO64+
hx9QWYS+2WN+JXbkqQkARGVIjySTzEW6KdUOMAmGSxXh95OSMS6OQkpac9GZbaF6yoccT8oE9Fn2
3kdluv1LZMUr0dGgCgqlxQdec0BKaO4JbyB8HRpXr+XxwJ1qjX5DxSYaR+BPsUZY/i2lgiaOnDXX
uz0CIt39Jwfh/7F0Fruxa9safiJLZuimmCGcjpUVMDP76c83so90O1c6Oyupsucc48em8Y4CxghS
xek2grsHOiHwzNQ2FgvS+9kx7bK+cITxVBbUdLUB8RB8ojrKA8Y7EawYsYerhZbuHO8tCpoXfsWE
CIXgdzuapIRb/ZUFHE5swL6Rhzd5o2a82CnaQDaPCDTe5XyXaBpL+w78VZSYTzGgy9jS7KHDKmsL
x0YLiNBl+lDNdA+nKdYvk4+lEhqEoK/4heSEl1j/1TR93WfJU+noq+QVxBkY3PAegS994hVYSeTs
s8i2fvB4rKKsW6XA3WA4BromCZTmQpa3AxkJQ5iNIJEwql1aNRTYvFl2tHHIBUueuH9lYBzY+f60
OZvYCXlIlbsHKhUC53rpdJLoU5MVvQFBqCkS5aEb3HJXEXfJ/ZrZeDzeUrwYOUt9PkoxAU31XDpF
7qw6qXUo4lcox4OmJOe40FA29T7zn3Pthj4Xmy5aXx4JlKUTZFMeHSW1QoRxXHuyrMDP5tg3ZJOQ
0557zAxKgoyMhSiGGcm5FAM/2qvKNuSIk2W5Dm1Kurk0YM78Z1gpajd+aBkWYjKoSZyYnnFfdFa5
5en7o3cCD8nk/Fxj+BQjpwNDJT9IY5ZzLVwM6maYqi3QAQqrOb8X4GTI2XSwYMFYK6LDBX5sHI2B
vCA4xr0JGJaH2aPB92sSCSqaRpL6GffI22fYqhQsVjLXoAGRjav85USvCDMEwBhca8PkBswqxF5i
e1e5uJRrQUCIirORl1WTZ5ZTh0VQEfyzOTNhHo3S2MpoLQOXbNJCOCJCk49R8K3OBGcGDErmHtJJ
2g3aTya1zPIXVLqzzLB2McfO0SEY8Ptoe8v+EcZP4gNndCvyhDvoTokckrkq4vhoBnpNOGGzqdqL
0M2EleywYorRgPFXfn+WHonaBO+TbzZk2ncICPrza3Kg8wzJIiXoNtGrC8gfoqggXS8pMUSz351G
5UeNiV7hcKs77QX1zVo83+6YrAOmXLmOIMFovnxNEpukDsDjEetW7xEyUT1BcwpSJWQzo5goD1ZB
Rwjwr23ab0j6BO/mVwBLIBbKg2QeeuIkpje1GxH6fAixLcym6j+FtIQw60Qg0iLxH0mI8KA/GUio
Jj97FV8lnzaQKI2cwYqNKBREotjobL0oFjhnBGvtOoZ9+zLa1JJYJ5jjxoH4pVsJjpBrJQFAQRUu
kB7qGgXUBn5WhifWZyx6qqGBwfsi73fpAXSyR/ZotcBYKMp99WSz8Xfkh4pzQTF/cSjM1r6D9BX1
FLC+EJKy/uFTQiZKMTHifZuGJRBmH7tST+fdSexs/8nnXXrv4Gl5kzo+UQ9ugRKI3Lpk1qsI+zix
2KxkjoILGRmlh6GW9ZCy2QPkCqul0fg74cc0HKtRX+06PEZ8GZ2GZg6wHKaScvkZyH3mHIFS4c9F
YiChcapevsub0TnmEtsrpwUXa8hfp6BBxfdRWumXZU83TOyCPpvqNy2o5JOgn+GW5nmAw6wDIrP5
yH0L6/ymmfqdwC7ysFdpuKvmZK3qDpGZw0bhmBXbykjBTsjSTo3GNgrSVZJ1W4VX3QCdrU+BmROc
sWpDDfkUb18PW4upc6d0iUx6/6xa/3Cb9FI1tgZWwS6Nd4u/zTiJT5JZkTfARfWkGOO2HgfIQbYr
3khT1Cv2vCEKwdBoA5f9vy0vbo8LnkiuMrZeJztcCrwt332HS9Syy+c4n9fkhB/krKdEW/iExrhJ
qsCk6nuOD5mkWv7qIAnuaKgULO5LBUmDgH1YRETmGGJ+QvJXjQjtVO4AuVZQCQsJ7BMfAxgiNHaM
c9FkUoFk8rkS5XuJfGNloqIH9ZFQVnFFlpNBOCkhp7b2rrGJOiWBJein7RLM136RCQ0HjkxK4m6s
45kaJuWRyxCjhow+jomtDxJB8c5QtBFW5phpt9Q8gq2Npfx3gpl4Prj5DJlSLPz83iCJ7e16OcXX
ur1Bmjij+9Th3FbR4qKifakBMPREf+z5nBuH2K5kS3A2ptEJkgp9JZ0pvX7W/TN6EpEiy9soEtME
cjAjCKfYWnmySrwbrYIPPFiuvWT6b9DW2VxcBhdv3XFt+cWZNi21QxNHAC/ahclpCYZEh25NVINz
VMYUI7Kbo8nfF/Cpo/kYRFC1bPbC8crkTExUhnDkmY8j5iAVQ7ocXpnHrJPpnFLTAOrkroVk8+Bd
pzC+Bq6Lbmjl0G6kOORhN6Z/sDUWD4GouD+N7Gb9y40aMfQ9RyHLUCNjQRvFKFxpKAVvjDwMO8A3
+nPHTxKCqatqMiBOwu+HNQo/xGHJr578U/p23xNKVyvWN8cRnhnULYExEz7N8BU8GF+ej8y3+rMF
K7xWkrea85sKuO4kFHZxGQgh7e4qIhwE5TURQ6gTpAQFnjCjYPGtph9LWAeUXX/0ClOajae6B62Z
Io0tv1nhSYgNfKou/ii8MsA6ch8a9Y8GcVOk+ccEljcALsvC32K+cqA5dVBWImvIjjjE3mNQnoJs
JFbsJBpeueKCWrTRAj4mjIkuq4AHJV5QOR8ir6ELWn8uCjKE4dpRWiNDQfmAfvViSZyqOb6WhrKN
PepYvWpj8w0Z3KdNEq/57RJz2rFr2KFoJYMLd09OBiDVhuCw1gORikQqODhkQEq77IB5QbP4RQkA
y7QN6JWb3Cay5CqPkqUFiI8s7F1KdzXBouyipbWtzQ8HFjnnOq5Tb+/ByWggEWQZUaqM0U7zjxU7
lgxoDT4NXd8NgXma3HbpsG5MkfVa6BM0oANHkRg7kWq46ATo5WWXr5AHNPaNLmZ49HARpAVJ3z/D
RjQJrYHn0VkLu+MO+n3OiE92vizTJbWKAX1I1m66ZXX3QUs60fxx1sOSLxkGwviz1X3CPhrAMnwG
7PC2isOEz4hhQy51iZ9LQb9M0z7Xw5vdfYlGCogbABR1oDjhB+zBKeg1j6LA30YD+uBeoqZ9taPx
JZr2xaJ1m20iaCfHvvTMGs01nnQmIuMcqvfQfwem87izhY6peUSxePKFy7ngQ8jIhVGapB3YfXSq
3OZkuT9qJh5IfFHG+Ew+1TbqcErwoXjNhVmqaMadg2JvnbdcwwB4OoKA3jrazVdGj4sRAAlRbFDG
IDj8Ay3Kgom319qliunij4Eicpn5TfdFICGgkwtxICKAmJzfBPFbAgXNSb00K2vHJiofVDD9jtMT
iK1AZgKylriMDCAIgvlpSN+wFswZ7WK8Ok1lfAieW6v/spgRISI0kVOcVaS0sMrP136sf0XWpxV3
FuYaFKaYD3FwEf7KLPOjAz0nw5ywVTNLTE2Ay9ATrpdv/YosFaIMbV5Ndefp76ayLru3km7ffu1Y
xtpE8CD8moktmoFIwAYjwH5tVruSpZH49DlkuQf0EhxNIPAIFYvM/DmBtGOK5sW60EhZtPa5VzFz
QslUnBpZcO+6CZkU/KJOZ8T001lYzBAW8DSBcPw5Qcg/45wVsl57gc6TUUP+BbnwYjStmJsKUnGQ
fYgtTnBLINM5GCCnS45/YzmDPmHutKuJFQoFKpkdWIBJAdID9Ta5gOHRzUbbjreIuShGAIGa4sHA
Buggap0apB+1WNs0HOXMAbI51XeRV1mQ6kzqsoqzMcF5IPdB0+CAkgYXHVQbj2jc4mT/xX110mx1
4bvktYC6gL3DN7rxk1MkSzGD0jQPCSxxBxCqzOCAFWzPfgoVwpMAqM4KoSL+WMDVjjYChfoM8V3m
ZyZR7BwPsUqXav+vVYRskwRN/iHGFtvBgawuYmI34lrZRxSj+uTSe11/0MrsCHCytnB8RsVzXg8L
gZNEuMEUP5uvlqBKkHQOV4H42tQw2fC3N0F9rAFKJ3NYzFZ4dqunvx/HAp7ZbIfVMialllxtIAs+
NLnNfFsa/34lRan1p6NWffSMMr64A3khZUOQddyXp4cxUc91klBUaWewiA5hS3L83zKd0FlwUbE2
VEO19WHLs+5XtAAyp6NNwv4DcLHKsm+E0nK78fD5EtoNWJFa7p1Ysj3u778hJvap/taXAatxi1+K
McGBYAmQBcRTu+mpv6yUJwP5UqQjLce/S50iJ53N/0iMxwJqAF0slLWl/HkxQ0x9WXaDCRGIYQSj
qkkwkvBi4Xg75muVRLrYTY5+qWO4PnkQs/IcC7LGM8mX6mL68Sx1+59fEttiUX5Fw1Il6xOwCeXO
X9hCTP6AAxEe/0XugmPzV0sMsomejEmcCb4KPcSxzEcxa8V0SJAfe+neHd4aCcbri0MPAafplMAa
f9fhwuf5SNkmso5oTbGSIcSyFYZe9UdrQDGBFRI7XrT5vwhZOWV+PBbCLUi/ZaOoRxl2BIQXwBGV
hY4GXziF2C63yIJvRJqe3UJ7tM3P0WmWNmNlMtOMaHfLbPJvgzJ0kLrZMja7g0k62oRdwQq/q4px
LSCmVpcZCinR3ZZ7rj39VWjg8RMhqt9b7aI2nAPA97M31it4tj2BnFw+fcSgQhQsD4Fe9aRq/Mp7
XONpgeC3iB4onWbrBh9CYDnC88xY4nENiYvO75D7JlwW/mNPs4HMDdU4b6O4OhMRsleucaPtY05T
6gKQ4p0aHgnfzehr0C5O+Ul039Mw+qxaFz2+FFVKfUZrfzs5Q6DIPloawwrV3Hj9ycBqoVxhxvcO
bI6sxiIh1THUyFkjXyiDlkjXQo/ELDYRO3E3vd4+KTTw8NwI4TZQqjDU9mGiVrVkz43m7x4MYlCo
cjfgjmqmp+EGMwULIr8pil6HV4KAXLC1nvkqmiTt69D8438jGBifo/InPu+QXdzkNZ6zfzmJfn+G
zIASJY7zfkq2SPMp8HM2cSexQu7KDN47NdsIE1iP9pfQ2DEOp7S0zjrJpaXtg4Is0yoUg8a6Vysa
EVuCl9KtNaFZwk0x9f3BjblSU3wmvBBO/dbbwY+Q8GmFfo35VxKZS3TRI/W8Qf5YzeW9/YKNVKis
6fqSapX8invgkoSkWeGCZJoHpCQMyQ026nQBs1r7enlndNAb8pX6RT/SoN7i4OQwAMP5f4BPMp+r
iEA7j5JLHnLZMqGiivpX5KASTdApKwf9EF6LQzNGTxP3uwYnP/nJtf3Kem/XFk9/ydrZLE18xIZY
CecmLJtKSnNCRPJjwwc/xsFqxhqDruFPfG5ewmeihaDGulPPyq0Gb5G9DjmG3THclKO2FHCKL49s
4jnOgK6MvQxsnWEvZdfDssSdWa8ldox6O9VmUuDOB7PgwYD181lQY5VEiaF9FhxID06WFb9N5Mj1
LRJfs9i0s30XdYNFVtFMPxjjAz7HmFsCPx9NIqRksgbATCiomjUmntARr4G3tAtIpfeEV8SkFRli
Rh5Jw5hWYiEY8BYzKTj5rrTxrOofCVJKduaNo6XnlMBot0CokDDuv8eVu8qnklY3D6qEu5O5AdZE
JgsWOI1t0mMgHUWpgDkLvANzikXoTOHxh6q0HxBATmoN6VFuSta2/5mr2jYEIakC9Dr0A/FTPKCC
Rn2BYCD8HwkOr1pF0whbSvXPqWno4fKFQWrbTZT8GxnbreKcI+PX0nRbzfkhJ0HFJPofRD8entV5
PDUYQC2y1PxcRUO+01lJMl+AIoE7Z90AwbQPajzfHLgxjJkoJNhbIixFeY//21rIuNI7yrMblduR
KMDRVt98BVDYIB3IMHPe7pDq0BBbnM/I1Ty5b6GC+Wx2XuRHgQxkAd4qMol9eG6CcpC4mNPwpRhD
sw0l9JNbuXWXUIJI8+BuSbngIkPuJx+pD/YpsHGr49oh64K378+9OIBrhbsUGMsuKU5WHs02fHdT
DAPlKRlRd+88tp5YW6lWuLO67Oj67rkJ8iux2kuZhlQNsDkiqtnrfXI5Cd3pMU+QfTz/TBSrNdz+
tjkf1K56nqv8nRy+llTPgalXrIOGH353U/NWVfu6yx4JBctwkmodkHwZ2QsSOPSh5Ch0RdXRY3Cs
7QiLn5F/S7yjhhBd/5vlt8GsHOVGsPnSxHaRaMWjl2PYbbVumaYcHPHeGrS/PoyQo8B1lZMOPMWH
mCBpj2Gm2jDaynzUJw2y7mSZSv2Kt9WxfDlBiHEq3spv4LAd6hnZeKzCIVg4h+4lwb/A0LxzjBxR
OYooY9pLoGQYGsh7r77QUzabGHQYOAFWdXMrf71Upk1jdq0mbPii0JHIAwiSwQ+WATCOlo0Ety0z
Lg4Yh2DyH7h8VsySJEdiGHTxy+TdF8nXsBvAh9P0VeQ5ciX3ARcv/yZxpwvP+XQDbZ3Ef3YjGfQa
1GCR8R6QsAWM7SVULa59h6jOAN9NTWtHcCc0bd2EJ9R6PnGdXFLSveizoElGHyMMYKvv01YPsTa1
ZIxqDWObs7VU0thsNX7r6/I1INAOIOzg2ogH5B3h9Vu77PMitE25IDUeSQUJhU2qTqkjEHkNOtoZ
XJL+Qmev5bdqDu4TcqBCJHcId9yg3xaiIwdkqukE024+P6731fNU3qPQfXQmUiYwOcq5IcdiKcRT
5epf8l8IctCZ4Vbh0oAWDvl8i0h5SbHr030ay4jPIJwOD6arbuX3sSkvCqN3pX4UtbWDp4sDcqJm
rvfw4P4FUpWR9l0w6oSK+0QcyWilf2maQtAPI0Mr82ljpjvNDo54epteWSaYBsXA1xmnyHbWrmaY
ZFQPD5UNA6PwIyIDBnta1Q4zww8ikNdSc07x/J26lBdm5qeqdss6AUS2gdzgSDKm0cA/pfrXEG21
VqXfKlp5I22mZb7olcOo0QvUrJR8l9LOB5Hg04oUkNERbBLNeUzQtjmBua67ZD9nfsnqEvBRhYcG
j0g8/Kh9swWoRvZahtVNMti6/F0XtG82dzaLqlYpa5AjVXPvVUbIJAYlp/yRfh8pGSFJihi/+lnq
MsLBe0zL+WD31joppm2cV2sDGm9S/hppJXRNBbzN4nIpBeMOHLzFl6Rbyo7nLGZ0Ef0soYYLkzIr
3SBZRTUTDODOsg/Er51tDYf8/JCe1cLV1+iUnid27jysrgEaH7/HbuwLxcTmYtwzDUsGGd9Fia7c
eaGia9+W7ctoAfwTfVkF07kqGKVRnOHWqr70hph2uxx/BKzheow5XO2UZGWQLG5HSR+N9VNbkRA6
vKnuuByhUPXoU3zYpvUMCV+Sy9fN6H75cLQ+XahZS5cXQmn8PxxJozp5C4LEF5HD3WIR3dRW7lVX
6XW20gNM4l8QiEOaSlUFF0bFe19KJo2x7jDt2sQzK/gLaiXcxiQi0ixQvShTT74WSgqYrYHZlO6A
XcsTKLeBk9vLVMCc3voINKx1AM2F+cz5ulbYbia1bUmgxhgZ5vrT6Oc/aWjv1OxkTPaLH5bwQrOx
JY1uh3ktaA+YhhfdsHb5VYrkEqrJuTI/c4W+KvsqvT9TTP2voXOQZ1SkzzqZamDHcotEPCNT5x+M
lOXDOlScK6aafwrnIbGfnND9qG1ErSdApJjKy1Ynu+uhL+NNnIIytBNUUDVtB1TGqf0+G5vYfgrr
H3udttwWoFGleQHXHMZ8k5fTznHcQ28Y69EbjuXYfYfNS6/R1D3dMMJMvsZpEwgxpLCFlu4EJJJu
ZRrocudabpsv9zF6Cu/Btwd1xBH8SjNvdWg4HcSH21rml7TZ1bp365zvhgFbTmqdkEA0WvKJ5PlL
Y0LAIWmkCMyvKFVxDh3LXIzOT7eOvm2uJ/SrlrrGhbcc62Ht1VefMAmrO6qO+iJ7N4mypYt2wdsN
WbQrzxoJf+ra1n+bklSxh746Ch7VD0/DHNN7b67b7kxbeRtfiOcy4MTFPyymoZLdZ9Q9siYIpSpe
687eQPaPBe5uySBlCETMAKFpHEFKuaAL61cvL759F8VAUBrXjJImxTbeE74sNHtcpaQUHB39TS+r
MyLsP7kPZ1X5K6K0MeY9IaZQsoYcAwwx5mtwzmZPeRRfacd+bU2SQwqyS3TYRcumrQcKM2kUR0Xa
Y65sLZteQHmmhrrcPPrdlTYV+MIuBFSYlbNqHec42YvhmkwAkh9CRIweoj4el7yen5hIidY+qpGz
71Q+Brw7aA8r3b8MHhdhsSisnBIWbAFjRZqjpW8kwY2lW6Rw+dBRDsmAXY/nZvhJEIihfsMiDs1E
PDmJgbV+GJr8mI08fWgH5YodbkJvw97I8FwnK1Ufj3FO5wUMn8+WYLePJLSsMEzKvyRPOhM4kd8u
YFcD7p03pJV9jGl8QS+6LiP/H59zmWf7wX8i1n8dulhv8QiM2NyaljYQjvHsJtEHo8LLb0fk4o/U
umTbkqgb8ILCYNRvyMbm96XTNhtjyG8kHDhtUqJekAxoUXxJsBb6Y3ebyRkQfdDcFl9q/1g6889c
vMjnGxnJIUnjjeayfwCSlPWpziWgh0+cRYqlV4KBm6kk5IUxgdeEk8VOPaJmwnciNVVsGRIj63nE
ktbZiVqOkZqRGBgyMDyStAkaStsdlwtm2fjDgeCtqYPeuvGwj7ltaDaZ8VJ4zIwods/JyK0zkq/l
r8cwfmubJ/QR4OiDHSwqH3+abb/ZABdy9+uMJ1KtxtAsFFjWrgo6bca2jSCp/5lJvZ/qdmnY3QYD
SCEjF/+4mBSkONL3OGgDwgBN42m0aEqL+ABYGweEFRNiWM8dtkL0cvTH4G/cFoR1rIzRIinQPfP/
zkoB1Xt1chN5NDRexdbC4IOgouW8MJpzD++s6t1ZxRgimRsGqqeso0xyN5PI89S2CIDYDUgZIP4Z
Jwyqnptdv5TjVXIzTCaKlJg3r44+geXZW6Nv3/vO3sqX+rOurpWO8XlaT+Ro8ckGhx6dBoWN+I5N
Cp/m8C4xVn/wEPWbYxKgv/lrIhD7ceeJdHrABcuXxFDL3cxRWVemvB4Fh5mS8jaNNyd5i/PXlvtM
ugAQt5rfGNfIUfhxh+klxr5UuEy/pPu3THyKiqCOVBvtD73FvSEPYZZ/eJRbh1yFEtg5Ws8Sw0dW
J+NlbMNe0TbKqLmuCbVMEVxoyHRxK6GZMsT7A4otpy7DKkb4dWe9jHayL2Heha0oAKF7cOCI1rnZ
PfgVGELzI2bkeZzfIyAodAKNaR6iYWvG14TB2bYJCU+ueaItO997wCnFGHqT7Bqjia5jkDz6Bkgt
Ih83Ytee7lZYr9ym4PkkUQICu+QOEmN3XRF31SDtd65U6IG8EmOQ1weXecwvEwxBCNGLf0RUE0fG
t+SuusHl20ZETZQZohY37RY+Ev4GZlr3VhpBRV2Is2seVhNhIrx9ZoQDHax2xtioDO0yUZLDXJDV
Snqwga+LZ9R2Vn12mig/fHCG5EtlVDaxVRNSPVotFsuB2Wc81ohIJBelQT0MKE3Eg84bTTDEdkg+
TIqR/LB57sGXQh4ciacEDAbU47mNN4Q3SkKEmd0lLxyxgcKgOfrVp01PKFkTEgpIPOKRF6ynQF0v
cggXd4OFzvXx66GFLTRiw/u3KDNOmA72Plt5ECM8o8M7rV5BrJ8drXrWB/Pms1SSrXMZHRyuEe3f
so0m/bOqvVWDRh5dUD7lnXlswh8dTEO1qgdDKXeNQ469SF+rdoW6/1/Ttq8eV8CURpdoxHRgJZyl
OvVYAQLs5IVMTmrwutvY8Nh0I57k5mUIq+3ocTCQSM6mm8X1WlHwHViveZdddfyFtJaWR78lSILq
VTqYjgbBTRSEP+gjUkfeTj5VPsqy2qOOX0KZ1eWW+PYxtQ9jDL6o5ij2K/3GF5I/GBBg0B0WadQV
TKZYCkVcpcb6PiuvghiP3V6j6wIj38DTVWBeE1g9CsxrkPk/AzJAuzWR+IlKSmn52CgemJ69wKLg
AS1lvTGp84Q6IR7EwbCbrLsInUreJo8Nim7JN5ccxcQ3qRLctcO7T1Rr8Cx4UgaWKll8rkUNERXq
KZBVViKBio0HeyJpoSNBFqxTKYtl4DaouxuqInr/UfdKY2Fo88EIqwMO6WezuxRTseNdN8YXzf1w
y2dnHLjQXWwIe+tflJ4z5tGubr5Kquf0eKln1SoZThIjlxKPOzCPKr0G7emF2BKJHjd2BNIwWBnr
3OO7smtv+2ewBkzXLBOoB2IoDZZm5carELI2XOsR5WicXs6ym8cvo6kvmkLvY8Ud4ZnzPhwJYDcd
4NUo2YiuDhIkqN6UKNpZAPmQoegPn33CtUracv0AKZQ1P6GWukxRcRhTXmSr3iOjbvHRsnMsTO21
aK1z14938RNa1je5sYe5nB6bNP/T1CINmpnjSyVbzpO1o6/oX6qQVBGpUFH6rCy6ur16OXNKR+9h
jzqYMAsYRNgUsIBRmz6ZaVeQi7dAxYFrv01AbeUIKE70h9kx+5SAfvMyKKdtIMO7FZCs2Sx4F7b8
2446aSRmNIeMBY3cR6P0OOCw7xN7I+ZUloC1j2JS3IEFgZyzfs3qs4O1DUETcI33U0c4OJPslk3G
Vxew+zD3zD61VKhBIkoDRHvaxP+QSJ/FOGka3l3UNYTmL1y0UA0WgDlFWLdS/XlneuPBgqI1kvZ5
pqXuDxwT+hAW1g/m/EErznKS18Wr+KNcIBe8ciM66Altma8H+3ndGN5lqH75EWuM/iGEApc2EuTJ
zxi33f3MXufo9K86F1djbPUZmQzw7CGDH1WaDV42AnbU9qMhyLmtDJYFazmo1BapX2VJ69N4rsuY
Z5thzGT5jO6+ZGiLCqiIsmNLBkXhJOu8Pv0lbmBIUiwmHTU8DoNxbNmPSHDCX0I0T3dmILpNJNMz
7C0q3HGkKsWSzaJoxwShRhij1UFOkQYa6ZkiUQg2JYPtg2MFxBt6u4r8wjYbaQKbFlbmv066s87H
cIc8p6+NI5Vq/qCBQUBYFp9USc3ag5jtCsQGCEDqvNzROJywmOv2pk+jVR9wWKyL+B5zGIyDS3q9
/qdUqjTJ/lMubqzquCtzAFcbaLu/il1qjFmrGp+43xTzhfvUs28QIjuS0U+sk4Q7dNgB0yik5Vrw
NL46rvUW0Blt2zLzvFvTx0BeyBy0P58Na7qHWxgCmnxxkwg6V63fNHylABM2yaMR45Vo0XTNPwiS
DzMSw2frznduuZtmcJmaYact5Ua6w8qmlNYvur3omf4SX3kmMmQSCOENQGdOeiW5eWigKzrETLLo
UxtbfBTR4YA2WJ4gLjRiT2TKYOyRV8UBL+St6RHhNH9JVGefNI7Yytfk+nlHcedlrX+WTHPNn18C
0Ejh7TLixPC4TzY6N65VZ6AkECxXQjOIpVtDrwiAbqGon8ribOfBPtKw5WRgaexmlqotKsS08or5
JM60Ifa9GDEKvjwNyrPSsdPzIwcopKTmAORpFiPMYKG78dKTh9LBwkniauVDzwjmjDq1JcUjJi4E
tuIXRuEeETktH5gFwibjdNpahzx4k5iBHEk4JJaPtjMWlCMJSHZx8mVByW+s6fccYVdQkZJMyUnb
f9evJqxxpv3knr0trOpg5IDjGphczfmjEmEAcVw45bbkPA5gwmp2ug4BKD2PBGcGuwlvj8KYNmT+
MSBl1ssorufyq7NnF/IpcQ+iHcgAh1hD5exJwA5Ca1xJUVfnbCIgrBZgdOY5zofobsBfKtOjkmbI
aUEHiltC1g7tNU2wGlE6NROI/D2E8ZwooU+lGlVbBuEnkn6jA/HGdeNU+qKzSGvqJvx2ydWm1bw3
KKFbqWH0ENenbjqpLlbk9oQttrf+Fg0e8D/0cqKCvjEXTf0aDQj07I8E91altOu3FACp5zkKGa5b
Oh8hATfK8BtQhcXXoSiXVsX76O3MSL+4IG8jJger5hThB5i2ubWJAkhQq2faXuV5MspgoUzGMik8
TIlkGQ3hYsw+ksDZTgR7NPGmBsnvO1I2MSRxCjtVtK1y4yUn85712YPGJ/9t6TrlXkuGVcNg9mB1
5mqciotlIAjWGW4GyoCcS+mDtnzAJ2tjtm7dF1H1Ec7HnqKa02lsmyVYONUDnEiAm2WH+wXplhks
SzBVROPenB5sHbxUoXJTZtPWWFpKcZ1MZy1fRdsy8RDU1JUn5yPLLwh3Zy1ZG7wXlbKp6RB2sjPp
PfBrVVRSfMMsX/xWKAsqBusaC4qDyGkAddZ6wu9sTFhQEQDkTfYRh8tMf9JqRn+iDJInfkYd3bNt
T70Vb3AyPxezd0lj2mhBG+uf3DVJQ+PBiuhpoA8qZr8q+pQHGxtttZk8f6WVwc7C0WvS+ayiE1HU
DXsb1Mxrxakv9fYRiQ57q8EWsI8RJ1IHNnIQNvV5Jtl+XschvXwz6OKPy8Aj5neeZGeKqP/7soX+
0fCNALAlommAlbLyC39vq/7k0WdFV5UFusDgoyBppp/VhVGV/6r3dxFTKCFqs4atmfDFjZ3ehvEX
Wd/OAf0dmgNexKTDqwttTRtGCckVfMzNrRiqy4QaYgaRcfnCYoh8LpO0FwrY3KnjvNGQLybBS4Mj
uwRaQikjRtFJPRUoC0myEh+Ojh5RRzmH2W+Ynwb7LXKQaCED1ZRvzeiPGenmmFB7csMEsiEDWE5k
EW0GAyXOLPkiEBvZc+vR26MIBTRVjzFy4KC6xoMYQbnl9LjdlsaP6ld0I2LwDXkzw2o6cyOo+rsS
sXwGffekxC1w6gTMrPEeEdfZcodAXcjyrXrVsnNfJJ+6ALkW14ICcsMm1GVUYNs/EjThw38UsHYB
FLI4qcOSuFI2KvRn9lOEHW6MqUqOyz3ZbJ/jfNfLZ2pFe5TsxoODBNQfn4sgWTShdjUI4Bb3hNtz
IdjzV+HdW+OZ3nUR+7qUPlh47LsQihFP7txSleqvexKuutn7p5bxN0UY+yBb8X+ilnPZkatyQAt5
lpcxGB9lOok/q4FPmiwnyVIbVVqNST/3RzSw5AKg60EEAr61qdEaQkRzJi1k4suJpSJKo7UxcrLH
SHiBg3YqQMv8LsYqgxs5Cz7H9DaBHWRkvqPKi5Bl8fZHLccohznft07DcmWQBcqdazvxMlYY09C4
6rC3HOeSR+SxF4DOrVAp1OpVyR3eA0qouDZnCwkxOYREc8q/Tezmp23xDeT2gUqyo9ol/bJn5Y36
cOl0MzspY+I4EJ6hWStiJs4WMq6WDh7LRIc8fwychbVB4udsbqriFjD/+OSzJMjeQvcQKzwUTK5Z
4WK7qrcu2fQ1ytGsqNbFoNz4L9BxOxGhWtE/cpgcsqf08d5Ny5R3sgbwVMjMNjjGRxfqqkXeDSdm
n5r6OQZvrhFFyOsYiHnmY4SLnmgtrTv8l9mKiQrXDeG34rLofsMJ+Xewr7n4AWti3d4pyB3mGRtq
4m2sDqEu8+Tk0Jo7TySRI3t+iIru7JTN2bW8sxcRfIeqTkOk0/H11EJ/Ghf6xtgla/sUhExYFUs9
DEqv/XNia4nkao3JQSfhtpmSjerbq8hWOaawoU5d+hjo4THS4zuKBHx4WX9MO0oDiXrlC0yoiMCm
5bJ+Uluaq8Eize+u/PXJixfsUUBkFvDQNvKb9YQSMKJAG+OCjS0EnT9ECl4Jr3+pO2YZOk39Z53s
ME7uUU6e1VDdcqd9ycwYSM14ygbCgNIc3B8Mv2zuxbtpEhfYxds87L5y2vZ8jffTYaSgY816mIaO
JDWsv3q+H1zvneltykhN6aOX2HIPZj1nBKG7h7BpDnGkrTXD3lEwogPyAgy0D/kYEY5I8B4+zkEp
lh7EjkMwtdek+7n/NcBSG/VNIxxH1XYBI6XzoUwJQouM5p8LFHmdcgGFWDOQMFmUoNKbtfMHFB0o
1+AjulhKARg4iC9HjbYOReFEPA1i2nLAy3JOGSE8XNfuiPCTlPGathEFZ4efP6dkRdfhvvsfSee1
GzmSRNEvIkBvXlWG5aWqkn8hpGmJ3rtMfv2e1AILdM/MtrqKJiPixjVLhA51R8voAtzgCjDZaMNQ
DjoRe30PLh3ra6x/MbEHIiZQTO2qWXUlLacASWUvMebqJbAoiYuZHqqXgMWAmqtVBc45IHniY2g2
dXzwgZb8GWuaxV4Z6LIgr6xy2WPj+KUN6MDcz0B8Jt7V5+02sCbKgnVexPjsXN0mgStoPU9zQwAd
TIgOWbVXJNfa80Kg7KG0VwVB1j4FtxuHF8oZ4KQI9mOcHiibg/kau/nRwKoPEuCS5tu/O80OlJgi
XK1IVtSu2nEZYPQFh4mZG3aUyF4zILQeKDLDTG7CwBYrCFof1RX0APSBff671PyYOtpJ4+5Dw4Gx
sa4tdJ2lCtv+c/xXr4vEyzUjQpaTYOzSl5INVi4GdrEHqxmeHNlvXAeeYX0Y5jDR8juDZMaTgwcu
HIjNxDGW4+0JZ90+O8UWRzNcIIFlvLDBVs6LP4OkOBFGpLm7ZfImFTim0r/UgxnDN+lxwcrofZnB
/eKmd5x1WmkecAK5L7BMiwyAICqCCzHENqzUXnI1eEWFJZ97eKTzaF1lYdgPNu2uXrFRYO6dWerK
sGFwSKIzIlN6AB7Nxd2l+LTgZSmTED5tm77h9++CyqpX3TiU9PAlq+6OCNwNL3PNK1kzUMCKwVrQ
O1rHRG6cTyy4hzyxH+JI9fZEy2fd36Icxr2LG4DhD6/TeCoJ5Fl3A+vTLKdCVlUZlkoMZC7DiOWO
BSMUqx0XJrBNb6Xz+mYJVZuWYXZeFpkFDx1PNAb6ZZ0CbRKrC3Hj1bUwG/YMKjVbSpseRUBNzHEa
mN2PvtaOLuONToJWId5QzqwSDV+xOsKn+lLOX9y+rguB7uIGFisMAqsIEayWaEoEaV/BhNrmkwWj
Yn7WF3X6yxqfmLPe33hf0/ZNgsSVppL4IH1oSsIxX2w3HEK4Cah8fi2wCxPf6ieuqqfH3FU8WMU5
ES+NSwX2f/B+JtAgxv5sSd4wGp70Q9dhWeEu67n5UFnqClt309ckI3BUcODSpd/qpXqCyQ+QR9gd
5Y6lE5+azznTMgRUNSGwOwlohUHCkMFw1avnfGn+YxrfopMAnzdhmXMfYWbWh5Srxgcs0jNsRBub
OXuuHhz7hZkZUwFqwE1Fv+N/ArdhwOKVJueh01+t+TqxQh+X7dzghwWUmrzyGKl9VKSzUVNaDLjY
qG/A2vnFx5SGCxXQsfF0BfXwTO9KmzTRAukek1mJjSdzSpD8tu5VVVDeXh96sRqCTKPfzBh3eday
HobsOfF3okk2/CBy3g8YrqzMnkQqzULLKQ8lXI2KbEG5dCduCQxY3eexWpwX6DCQaOUD9l89Dz4r
fQAw2Z30BArs+MvFdLJ4a9jvA3xEj8mL+mVouAnF7t+j2AafOHqM3CbQuQAQz8ZeoqL9ZgIv9NPM
GR8MyNneOTq6Noan/6HUm27HGrFfLZBZ7Zgg9oLFKkh+8ryAyXOUjsyFZXTN0F+M9GSshYv5RLzu
vqXbyLiiUzPg1OZt1bWIDc49pul+Pi+CwEXEsujSC/hG9HH5QIi9suVFenDoYxtX55XLCFMAHMrv
Zj6C6a3U3QZko68N7HcvEUis9+ql09Ke45dolNG5DAI7da5+QmtVyx8dcWVvb8dC204dDbWB21z8
ovbkcaNt85GImIWNE8LcBqIxX6lmdTdRmiSlKCPe3ckOnRkGuPvajzH7Uq5tGfQho/cAlN/Nuwkz
JV4BV/tRz3MDzEwJZITlS80YivFIzTM8yY2A1RT4VEH7PExf1kTzpnBUWFq8Q1H9xUHva0i80Mfp
xYYsg1iNbUym/I20RPRrGH84esiL5zS3jCmVe8wCBVugAOimzf4JOJ4tvzWYdTJ6RqZgbIVTlu3n
QfwKVqX6e4A2HI5Crl50D5c0lQrTJNfRhV+bnM3S2ZvuBWyUFma39H3oOh9k5hwgtNLpnp3qnJUO
xY0bUihmH4eDtJudCT0N45V11f3YvDW+yo4aIX/NYt3OvxITg1YN9dXw3EGkKZZ0t0DlBIRg09TG
+Mug+qaTChr0HogmA+eTJ4NHIsayKbVXfFH1t5VMP/rCIsAIO0YFhy2GgmA6gfsEABE3oU8vMBC2
qrEd2dFwADF/qpy9FgF60x+RKh5zgBnhId6Hs2YrLS93yNLHDXRs9T5Ar4JpUFoHXzGo4990ytYB
i0b1NRMn2ri0P+rDdLi9QbOCtqXqdy3si+LqlTVxtK67N3T0TPlrRGukXgGG2961NsQH1qRHQSrd
ZFwevuMMPGXmzmmE82TMRJ07GPxzsV50jFaN7BLbL1l6FWhX5v0onvlfBHsSX49NBl2zGk+9hpCY
AlSCzCI9X5eF3MDAUoYIDS0DRDLV2RmRs236JwG6ZDONMt6jhJC8wyLCkj6B50VQ+zBD+Kwxw5l2
WSGOkc8CdbnaTvOlWf9ix9skUPhLRerVf1A5mpjtGBNi2mnGmZW1pNtfsgkaUhx7xjob5esYH92U
E4ZUp06Lbk65vCkERWUatsxUo258Vw1+aItJq2RNZ1ElN4cGwMuJmGpQBFQjiyT35GLh4LjDpUyD
L+SDEpKCmcGELjQkWg7zDkolAV1bk8MuiAsIJnjpZYsW5uiuGiw27Ywgua587bv2HCmYq9LKTwtR
QNHetc78zKAhtZgyW425yxR5QmCtBcuquk7Rs7m4ryUbEbN/6SDzM6OoKFib4I6Ivd5cvjYsAYCC
FTqIV95WoSYeCPGYEeyYIpN6twbW1dpw5j2HPnnVOHrzeJ8wMcp2uEuyuUsczXJXuQNu4MBBtvS3
cG7x6dySPoix20B7JnqPCAoHr+8/waJ62sDAyERl0tfKEL2QaiMU6oYN9wbLXK9CVMPXeVB3p4VP
ZiXWujAxAE+nfW5XxPYln+b71HJ/6hJMDAhh9P8NAJTqTJv7qw4nnIHPrWEzNQTGkLSAzqvyvjhV
MzFdRv1nEdeUQmGmb106HQw8mnME2As8EXP5sTCIy8JBYpRCcf07D9Vzapt/JC16PIbWHKQFN01M
wJnTUXz9tsWtHdMTr+nGgxLIMKHSprJfQiWV0JFwFAAY3ORJI1V8UmYl3BSjXcKUqnDWCqoOwWXJ
HxXkqqCySjtViPORadVY6h0seeHhxzuD0kJ5L2PiqFRefXWx3xtOT0uhCFg0dtAPl2uvQTfX/gXt
fbFwKmfC7laqUoCpPUzsh+BdNZP76qSvbRownCAqGL09B1bH1oT2PG3J9KVml7W7G0l8tgIUWIjo
Fzz52WCUVH4BMYBj2ZzpQH3cmB96M/poNEXm4A0rNmj2iVtPIwY4uewKflBVo7IZj0iOVnrnvY/Y
VIFGGOze2HtblA2iryBiHny9gmnH0IN9e9yU/w3kZZCfo1uk5ubzTrCmTqk/llOQa61tBpgrBHQf
GyJT0uDaSVslk3x03Xnpd03+osYVNZWwEnPholLnsR4TG5/TcRkRomr6XgQt/gPZ3lNDXP3pWtV7
Y5HBRO2L7WkdYeQnszEM6i/U2GHBFsv2+5WDuwI9vG/I7SJrjP2pyD7YI2c9hq8ciEYOG6XeN96T
CpFmz9yM+U6Ld5aisWA8C7mHlRUvsXvW5lxxoNQYH0Dtio0QYrEOc8rgvBrH19K8kjSnKk2hugQG
TxciNCd5PdFRRcVu4D1OYAcgOoT6f6EEqOmUh17iT9zrpGxGT560VkdD3zrGtnXc9za+1ThgFQpk
aEK9YrHI6dRF7w5SeRegwAeQyihXkgV/HrDbA9YW/afT4MPNOJiT+6JTEGP2NCZ8ijI7NFypvxEw
vQgc08b4tjB4OPw2kCetw/iO5V/ymDVwzhqSssCpnGQ46ezbk/FLoHacCApihUJCbB9qTn2sIO2X
AVE0IQCOgKUdp5ggp0dYJXHxag6wlqDyaQg3THP8HcA6Kj617w0PZie2hd8/0WwoFLwh65hTEA+Y
A+fSPUfOwhYCu629YEKt+5ZtO8IDFksm4QDY8yINqanTA+nQsW8dWHusNGTwYFVMJi7vOTnndF4Y
v8r8QvNsCrZe7IOt8gstg6IMPMyIAXEB7NFi5x5V3+GwtxRP/1qSs+v71p51AiRO7BWuIHpVEJ0Z
brWyWPNLhEs9QLzO4kQUBQDlcpxi86mGkwaaPddB2JWcdONVbeU9U95yY+s2Dp5/ESvqcoubWGhB
iACUVe6HNGBEsTWpuGew0iKDaCvnpx4TigE0bL2vPtJabLwygsj60FPrFeY/n3XC5WqAaTUmo60L
oPR1IXYlFF77LVLuLOaQrqr2pwaxKSHK6ewmYxIi1N9betObXbY8bcPFceRGm5r9nK7N7iNYPKyZ
eKuL1IZzLpe96kdIobHlLsLBlmFaVaQEgyK2BHpN05b/wLpnQiy9iJ2Ee8Ma94HTOukdFcvk0kjz
i3ogOoOwa7bR3T/uo2L59QX+QAgfCltumsynG//KymnLUAmOMcMvU113AUe9UKuwyuIpBXMjIb2D
8oHfLirnQnp48nNjz+odVJ+eMYfzIMXyIuIikBFR4MEIvSTZTEwEtTRUF2yz2ZkkF4uBxqLOWc4z
cTLhnYM3bi7wnEkCVfKgiV6hLPHY60JFVFGvUK4Iiz9cBEYOALz6U2++SuYpWjecXfjbsvqgmkKq
viflykanq/5oRG0BjYHuWaXjPuLDJuxYzTG7D7Dv1R9QYIqLq8aDDi2+xUZRDSzUGdXtTbzwID5s
F0z6N//aAQEVqtnh1HxIMt4+EoaKgsS2B3VAqEPHQg6C02fk8RmgsABgLPpX5TNXYYXhB8VWiSlp
UFONB5yh1PfmvybCEL8DTr/WgoURMwXpI8FD3b2wpp+Q1RZVRUxBtq6GZM1NwpsaaxN23+k1aVnK
maHqc5cYWxxelmK+msijazPaGpCkBVRVNQup6tKnB5FoaJDoMcoLAY9wo9l1vzJcKygtMF5mD8WB
zm1qDkuRHxk2DZokNWz+/SOwZYc6qYXb3e8txayl04Jg9TJr6KCBk5Lgu0WDKGsixQYr5EZZyLqG
WZ5UOdPmdk0X69gYvvRKCgWPaXTjO/7Nl4lVtqtXtzFvdjA7Pz3TP8Z+8JrMEE2XxYfi2sAInY7q
1cd4CbGlsaka4j2GdO25aLOsmgIjbDoO91z42HkE7IVNc3rBlO2lLwA92V4AKpRKfOJGxbJigDlW
kv1fuQoQDjecP0ytRDHPJurNGfzCwlUq2JiVsaa1vmDVoyzJMlHurcZGdVZ3GzfJrhEN+SYwAcEl
eNZUYMeflB0NvbjLAPKk7D70/7TRe1Y9oI602ZqGlzTPno3FwlUUYFQOeKbl/EAGvq9R7dA0k45s
0G91k/6W7WPDDtAK+HcLcoPM6ranMqk5eR3jYrXeSxnl+BVHDw3h3rXkGhVP5tz/wIPdoFl7rls8
iNKtyUmU2fMt7qqTkhXl7WsK6hH3L3FgAERlJw8KAOSQbarwKu/b9GAJsPttuTpqCo29ca9cZGjO
RogCBQFWSYWDZnuNL1pnEYnLBqXu1hzoD/TtJIUW8RMEbgjtPPMVHCoeNgY6CKLa7B9Q6QdlmDYE
klB2fXcvppGuLH7ygfgVGLUQR2x5+ZM6yDwCLdwCSn1NUl2ohAhj8OYgKIHQBlvoPNZYCFQ/OjNH
/RbDducRDzAO5aiH0DmSGa0fHGaiCSqLLdkPM744FgcnPF54GwIFvLjOyv4K+4kpiHdL9n8JuDoT
pxJIdchCfOfAkHRFMJG/cCbhFm1oqyNXx9h8PLOL8NnojLa28pRJPj+hRj9BYw+DXoUo+Xwd7mFH
7oJ81apXg7OFnoqk9QfJq7dQLlBCXMsewyHSh6Fe1V4Mscq8ctXheHvG3uBcaWmelYdVBPCIGVA+
JnglzWe1IcGIyWAFTLJCGpr9xdorNGE2TWip5pqznrd1NzOYLhREH1tk5lTGFKzakQ6cI0bgqCfz
SEx3VbbVMov/WscmxfSq4ogaoBULIMEwzQvovt6ee/MSFPERp5414wFqgJUamoV4TknETNkRmK8K
zy8iA3nmL/0HBqwpLYXOdBZp4oFD72cU68w11otz9kBsOk4rx9yQB0IbJGHpVRbsQeypUyKHNRDw
DvVcAyC68EZzWHH8a3ysvyDj+suzbxOoFWqA0X6NSixVPHAD9QATNVHSd/ZyhhVDvsugrYF/A/TD
E1Ga8ycV0+DkTGny2vRml9y8+a3w4HQu3L8OBRW0cWSBffpF6Uo9CFhQMMh0i+8zM/gM9arRd8J6
TqofOyqwXdmE4EmdQU06uOmMgcfjkETrsUlhhuwVLiicg6KKPxZVdG/QYKUW0dDmS5O+DcgqBlbq
nGWNeV9GTn6eXVH8Qfy+jPcodbuB6zFyUv3oc7bVE54uZ8LWrvqKOeJTH2BUDYTslGXm8wK1n759
5rynY0r1T9wzeCsI1VyCajdg2o82DkIiu6mzRxQwPwaRIKDmpBzFPjo60WhiGmUPM9h3Ay3ayA5P
zVCFcTAFgX0K8WJ4Y3KNcYwcfAjitDuKyBZx2LQMLUHw3OYU+PoXLL1r3V1riz8o1OPJ7cSrZyOc
rx8o7qqDUWVLg7SWGxYJRXD5ZlghiMicaOssySlOqEHvDWtJPLJwREoFS9MjPqYs6gCoeaUczXpj
xfKfk+rDto+Pfo+4JOK7NIEJ1uudHCOHf1zt02E39tq+WCrzoWWBaPQv1NmpmveKVhnQ6k8JbS01
V6sfjeiR5duqvmkmCqvkS1YXj04i6rwnLLHPlfU8utGmg6heP6El5HjtDoL0sprNLcc8tva+0kx7
0DYi1wG0NvdAMQMT+JSX5EVgC9Q/AYQ17boZdwXpTFa+baHEy9ndmBhitDQWLNc0Ws2CrrmYXOIb
tWsmPZ4nj456sth4MIkGKW8nk4t9NgrnVOI3AB2SIL8zWxPIUSsPHagZhxVsHG7SxKem83FAv4lm
gI8CcjtB7C1bojDty7Q0TxSjfUyba6HXMRr5OBtNqsBnWPGejfVwdm6d8imW6aEZJVhy92+knkpx
7YRzbePx6EA6IEgJV0AMzDKoUwPRA7UZTmXXrfMW35VOf54YbdE5BVn8m1uECdROSKoCZg4/2L8/
Su3Zz8TBBxzNLaQgubXAqSSHxCFWWKI1GLvHXE8xcnR2eZS8BXN6j6R2alxUtkjnG4ssSrwukKVB
1ngqSSOK6uSxCGayptr71E4EabRbOTD/a3OKh6G/FsU/35n+WVnzNbvVwdGrjyptd6MrDjNXzV7S
16GvX4tAR6BmqrgkdRVRvHu5Cz1bO8e+9k9r8CNiCewipVbL0YKjBEF8RudVk++imo0IoGuJZoZL
FaphhW1HIbG/9ZlnkRUwvDw1VKh7+itN9xGn+GPyaeUmfmgLmcnYV6ChW+Cz86cwI2ISjkoNE3t9
eLamBc1Q74QlMzEduhWdVSWsPmqrUFs5h5lPh3ZlwwjSTt10FfUUZh1jOs5QFr10WRFy9QQNUj28
qn3vx+FSuweNSGCAUJj3N1SBoB0m5EkLXpK2jJtsQM7t+/rBrcS29bT/ltrI14mVbjShc8zWjOXY
Tm7L7rDA8WKtXGBogRKI4gvCZiY8oDwxwiofuZpqboyLR6lDy++SO6Mn29CGYlTGhMnSvmZ5jdlm
vDaCTRE7j3h5vps9Vk2BTbHDagUtNmvnwAx7N4djQ/aC5h24LdKc2MwiXbQGMiFnFh91/rWkhsDM
6nvuCOqoGJb88tOODESyfkZOFLOq86Hbf79UsJJyYs9gNdPDPck5PRijvGHTfF5m56vRYQN2HqsF
7EA8w3vG3wSw4einC4GhddiLO4iZk2HjwQGrfyGXR9r9zE/Ukt8co9ou768ZZKHJcV4yzprK8XA3
ULT5s47yvRtg5os8lDbUY/GBw9gs//m5tdYTtKqt+2xk7onB/idIkKcL54/gJcxqE7O1YOycjBSt
ScXIYTVrW74I/OPTmFkOUmRVTVtT2veltt4jAjiIanksSSxaCTyB/kXtf/Lap0RJOt8RmZWVyTKB
8M4jGtKYcvTQPiD6opQ/9GxJjx1M98DN160f3WBs0NKR464oQ8BlIKnsA8xqb8AJo/dglLOTcq3n
GFbb4IXSxwjDvkhrb1jN58DQWNou4nWVOOzCFbZHvEzNzYKpmYU/6+TmHL1N8xEzIvUIRwyNnWL2
TK4zqDXSalCYApcJ7Kk1z9lD2gQjwUkD77d0BIqwic+mUYdGbrJkqmdnszjcLRz2AKCmDlZq2W1i
2HAls5JRYc3V7fqCb2H4X3E1bZQjmCsg/gOOIKfj7XBHrLTFPwuYp3CjUKqVyxfaOtU0qxxgNrsK
iKBZgj3/ORl4fk9Izg3I6+UvjWJfcu/ttaa99ih8MHyHmwMFyFGqwY3PuRDxrweNIDYoB3QnZN/Y
BD6thAxnhsBavsaZjYU5oFNKVfP0/AkWBgvDU8qZZQsELbwBWLEguIaPk7brgGcDE1kSVy7tnGwN
F6EKiDU1rdEy9DZs0Xn+kXKufOc36q5oDvG/6Pp564EJkLxeLMA+Iwal3qfPzxTLql3EgYX9yvIZ
jZEJZgz2KV1Dq13FgPuS+k+D82T3E8zMAf09B6AR6iinOK5Z4BRqV2zDZMrN6BghNCgx39STLwPP
Ogm0T4ywCqCHlUrJpohl1UVmyZHPdJk67KjMqdz1Vvnq8kVycjBt51a1+o8H03GO4Y7ky7fudLg5
x3cTiiIufrs8J0SOTAoNarER04AHJI7tMx6gmCxWR7cgQ06bFjq3BlclwckM3yZIAuJrijYBVjNa
YoRKt9z5w82f4ern6t7Cwq87tG9rq0ieEDDeiDZGYkDuJDcsa+A9zEzfkMys4Tvgr+ehgpLDtt5A
KpO/xbiCdHZzW2wZdriF0DKqldbA5IU55nqa/vPhxNN+5jFqljBjttWIhpUGSXVcSQXcqN2iKxRX
9x4YCdyEAIHQGNa9s1ducVnKYXJSnXPndVsoxd+2Z5DrCxSA3Mwh74HVYAo5saC7Myqw0+KCkx0t
xi6HiwZnv67xiWJ78AdbMkXxWu9sG5fXNMzRh8zk2ySsAnoBopaxD2fKWZAz2dHBMVoiQ9TIq28L
/csUGeZPJvLEG66PEBPAFLiBBVvheUHQ7zMVYeBeDLt8WN6S6qWUB756ZOO8ThxvWTsn5c+dmExF
G1MfXibztSNYZejmh+59sAJatnhl5/PV8a5GhZq5wfHKLZBS9nwpoKmFrhjq8SGJSqJ6k5PXYs7m
mFm4uM1bWtzMqNvMLtYT+cwGwd0Q+cFDn3vaNq6xCUysu4xe9MhHylyrXZfe8CKxsa9dfyUTF6z8
E0CyDerPfuwxLnABEGdn/q409+SMC1Ou16DxJ7akAoRZwDkARWCO0Qax7auq7bIAvmmD+uHBPuuX
f/aCvBmqaNhP9qZWdtA82phY1wHJJfjIBVF0Ub+KAcCXQcIPqt88qp49PphFlm9QDtcgA/3QuoDy
nomdkQWMlDTL5bdt8sI03Ft4JX2/HuPiNA3+ocHtw6KV1+r/8srcpIqwuAjtYPbp7zJaGD24YT7b
G2vh1TaHTXcUUOCxYH6cLWx7yvTV4ERy2cAESXZ3THfk9HLkznCyBNmd9z2xXB2dBeocvJ28WXOT
nVzC+gWHCiLagxpHJCkvKswyszF2zMDA7ZLBuZo/var+iNKXRDJgIsDFwCSJ/qlFKzUOB9r8Zhc+
CIDzGWksmjE/jaf8YnDPCCtAKQYi8thgB60wt5YCnI9ayHbm2+NkUzB7rgFXkgVYgZY1k7k2UHnx
iCbvHB4Yn9J4mOxEGTDn2Dm32FMTpPheLopG2aWIctH9Ii6M2oJUqkYl7Yii51j+XSL4hpiCFA1G
xdFP54Ot4tiT5NkBrKwCqUUPc1QjiE03BVnI4NkBo3qSFliivMMx7DYcSnP9AB8a02Q8U+qjj6Bp
ErjhI7KoYdYGzrK2YXPXIt6Qyes57K6RXtVO/12hQNU5nAFCmYrsct4oNutozbhUFvvewXTye2m+
GGm1Gi5T770U6fIM/8fkzFjoX61MXGN+b0wz/aTBkvjStcgZ+gemd2H2SATRktNrlzQKNrdSAyRD
naofZDPvC/WBtTAtMBrjQaRS+gr2+Dv7kaAq0bploWzHzQXF9gDYrv8HfrVroAAR8bmbJBVi4oIl
7F3ucftvjCRQAwaGCGr+61k1aGaGHyECZFxdpjoPgxYkMYloEmwI9/rdZyZkPwLPZpjgt1jRFm+a
/y9yh+UqtEutPNO0GdZI38hLrblPSy8/Fs1+QhPOIqQd2HbBdakokCmUU+ZJ0Wx9AmU9R3tu/OoO
SpLp1T1yon253JRVGjIQWlV8iBxkMVUxXWLOQn1in0DsTMaAmprPAWyeoSANw0J5EScvhUjuvY06
K1lbJjNq5kTAerhn4bvHAGbgex2y+lvTSlRcRwH1qcxf8LBcprPMdoter1W+BbBYWtS7vxGYA6J8
4yKvJnbXgC5oWtkU5WDvvGZQvwClNdgBxNAAgWtsShbWV7yi5D5638p5yIZwUSGWRo+xc9XcvRjH
QiBphWfeDxdl1iqZPkvTeRuaaDOXEt4JdjHISGfnYMZLOFD1W2BaFiJqSjNMdqym2CqO6mQ676rs
TSCxci73PiotRl3GWN/7ijLsv4Gcbct4G2t/34woYIX4WaL4asVAU25hrWLW0hOXGgVMaLrGNwEp
ROxuHBOE0M6dVVwn342LzSVXSc0fwfgmMB8rzBHPmP++1HQyIElZ0Ex7xkEpmhaJelE8edqT0+Sb
uIrXriSfioo65V8OKD/m4w9e8VxKjJ3oMbO84XkqT4GfvyXUeqREEMn1dRqBgWF9Uk/dicEAUjzJ
naxiAKE0MJY2MpACxZeRDWF/sf9bjFARykz6YXwQEbvREEggcSBLWsq1Y008TvHR1OdvVu5qfY6x
Xp2+8Q+GhcE+7RsYgxX85N2dXQ6UPtqqrtw4bX4IcveqyvHM62hzOtujjv/DK6G44FPsXT26CaV/
HHPEJewhqLJivAQzSxsRKZq649Deo4p2mBSVfEX288aN4BxP1cmW3tGfgtdBKJ8XrNxVJYsL748A
wxO8iakJOh6ZNdQGF8NTfY9/0d9Oo2vXHj5Pjri5cdiN8bNfdzs0yaseqhKJXxV/JPjxJ+I9MXAy
z7BoBzukOWjM7/GlJjkzaZM1fVC5amBEJrNFF/6TOIpQGGE5O+y9Gg5ZTDfZNx/CxlahYygccOAC
QXygJXuxS8RFsDYTfYLJfzL6+uY3TB7GCErLgZOvnFEPhXfy2X82ac3LorUk4uFGFRFnBWHHnW2A
9XhbC3z/YG89DON0jjxqWdrS239l+rBK5TcL8S4xkCQHoXrKzCkCSNPuQm8xcrNVbvC4VkQBc3HI
mMGmkNbciLO98jyINbhQ7NBdEZFYkQ5sG9+WKFtLBlGHub5OschEp0IJG/May+AZ2tRAtPp8Jwn6
3Etvk2MgFnDMsCyAhv2nyOkxLI/2DtBbbv0qR+7Z7g5gvK6cL8ZMrI68E0LT0UCaiXEGNd6oD64L
56RZ47Nblx/KcaRUTl7MpTqL9IENGR+Tpb9XNzgxwzgGjEeyRGpcfsvG9MlSbMeS0SmaaTXYdjSO
8VnG3kFW05OufbH5w440m0PGTD4z3NcRiiGYe8QmszecXYVQTXf3FdG3gAS+Htpt3MB5F08yzneW
np1GC/LLJB4j6Ac+ZWIp2fZGqXmJTFaqUx+WmIyDWkf/9Eqwzi2XJ6ton1vxmli3MopQkeN2hiwO
K4qT3ztH1vFxgR9cd2/B15OuxC2gDOd+W6FzjjrBtH4rs7tmHkdiNlngwVWGOhHlPkfFr56Y29gn
fEm4m7nvcRfwpxcPxHLA786OLaofB24umLbHCOMrlin05pZrv6XBzcRFpUBvXesoRni8RJcTiNrw
CHu4x8n5WsNyShL5nz25qFHHSfkaq4thW/G/zsArP3a3OFZuJREVAi5zbQ3v8RJs06ZCYFuuK4Y9
dT9yJDlVz2proAVIsHHMU1gwmyoDBqz4AOjuH3uGuUzc6MLNmdBUU2HPDrtMXVdkMnHKmSVG6yvB
K8Ui8jthX2Q0pooooaMamPscTvx8rMlGGC8oeykpHIlehr0xUMkCWy3x2ac1JhGQmv80me1Ga7NT
5gV7xdbIY4xU0l09++do0R5TwEzot0o/iIFUM82XUr/0JiOvKyMyC+1dI+r/2qZ/7nHfMMZT4gSP
GYNYNVR3zXLejcCItxp1QrpTgTsWC1YxlfTcy7CPvfozlvJ9ysU1qGzG6IIBQxu+2yAP8xZu5kDQ
hi8lSUkpQi3RIwwas6baRlMJ+uUx3sctphBOx/Sr03u6Hq48qhlp+Ks9jcWtXIw343ekV8crq462
nVs+Oo1LUdSaE2P7M9x5TUmccvSODBoxLpa98UlP/hMl3pOVNsQ2gE0H/beGoivrslMUB58Qx9P9
YtKtiEw/ycYh5NE/t5ncRBHSRj9Bm9N35n3AUCW0xTEY2F9GLgdwFiAtEV0VnVDdMnGmHY7Y6Fnn
en7S+O7N/KLZRABPbXHpWwMXLB00g8OeVC7gLA9Y1PRPiQUCy4IzI58INfK6F8T9+mBgFFB9yT6j
2PsvGz3wIecCn+7CknXu9pT7zqb7zq1hY0oezG7JDvWAoQnndW8TYc9fJgR28wStpdaP12ufWtrQ
gKXFLtcNiDiraAiwESbwC0ehkfHSNF4rvzmNMOMpZRuMLjde0Dx77FJtgWcL3O3JKA+FTLcuP8HX
20vvR1RZQTthyueBXFxlKjCwL0F9S9TfhBled6iLBeJBmhxrbzLW1UI40SD9ZF1jiOjgXSLf1ZUR
0M4NR+yxB3lqe/2oVcFVfTuy5sPJ+so5zQmdREzBDKTyW/Nk3kRGsM0aQi29kcfhjKrf0byI4xWR
82J8AxEtJM1mdbPNtfZpkLlxHuE/mPSrGooD3U6vhQ3WghVANLHckA49XeUc06XbTMz2MXsn1YAT
q9oFtKfMwDjqhTOeAgz6kh2LvrLQQNaZ9y3meB8lNb1BdOqwnSSe1lxPcfkJVLOW/B/ttPun5QPB
xBrGJoO3Rp990efq2aiDa2KXpOoFWKdYYziIeN3HJTtX2E0mBPG+wuQ4ruP/ZJNhHAppWS/8I86d
XwstbTEo1WQ6fGDFhudXbm4dt2bbakGvbep/MlmUon+6lx1S3pbR2sEJPpjkrtXktWvK8iYlNTVj
/MI04uY2acHKlhLw0lq3IiB3CfujxPE+sOfh3UO3nFurIuH09afhXo/eIxaV9TryB3xhOPN662du
lr2XQDZvO3/aGIrWMxdkMdFYLNKF92yEPtcq8optbZfXxcWV5X8snddu61iWhp+IAHO4lShROdmW
bN8QcmLOmU/f3z7VwGCmp6rrlC2Re6/1xymKEQMBW/gzug+R91Ln5nqow1WbyQlBxj5/B4NXlyIb
VVJUaZN96MJyoDQG9kGbCG6PNgCbGUaNTV1Uf0bfEGiYSG7jfw66AMN0IiCqzs3LeGvExrWXGTuN
ilmyZDouidvNPghixfEfrtI+O9A6+RPNuOCUSgUZLj6i+WLHrJkzSkcHMkxfwjI9ejv9TPxxFSTS
pgLLDlvhepGJXccylH+UU72m/mpjDFGJs1XguPs2gfeThjhZavzQA7+b3fDeD7tKs3ORSHYlWbDH
6M2Glv6WNvE/Nh+WbSHB4guwIPSjpng3+wb/CCJnd+zKV0xXrs51W+kTokNzE5qi7Gp6DlibClrR
QJrjwlxrOqyARq6TQdAwuiYbJ7XcUrZh9+ZulqV9TwPCmP22CJwXpcwWr9XYXyfa3KyKsroyXtUG
eAROIFEfzWpUdZYbFQUn6F1DhDa/+MSwoe41Y4BLOm7svIX+Dbd5AX6MwrF/Kd71mIQUh7zAxF7L
+q3UoAnLyfit4vi1zrS1yEOOBn2tDiUztP1I/GQXlziA6Ax8KRSMuADOTBzIwU9cd9e+zmSWhezV
UZCMl3N7c9pspQyE/sm0LsFoHBDmIsruKzLU2Ge7xtj0oYGimqnfL15N1uCFIzfkPL+ZZndVMWhM
Z82mp1VJwSFRa7dDdvb1BOkZ5kKRljuheEhws3GA0YhCwzXhlAjsQtIYIsJ6OLFiZshQIfXMpycQ
S6FyJLDcBYaU/Rb+Z4lH0+KyHkeOKG6fkwqGc7KDm8pkc3IwkHDhWvZEV6oTLWobbqaci5NfEh6e
Ta7TZPs6ddWC2qAcPrxHz04QjiIdGw70glbmeWRMd3UkBiUi/THY4sXCCRQiwCJhapjUjUXdTAnx
FqsTElpoJnCeAR6gwogWo4Wrmk/xt9BcFqw9Ort8e2zgSce7wQBjaTWtKwfDCTyylXXDK38dELcQ
eWhkECpmzXsDSXX0Z1BFS9AEORkCQ1XIQMtgFIROW1xHtoStiEPywEi+bewDQVtoBYDkzJmgOdRQ
vX5uu4tiGG6VuJpxrn1wG8aqGZkOb8wEu8PXaBfPcDL3Obtb4dADFO5k5SFOalLyV7oC9l6Q9Nsv
6FMlCfUwJiE+bW5C5zhIfxawRc48O3flDZ3cUjaeUfBZMlY1mrMQdxR7T68qi1lRXHb1ErxU5kLW
MPR1/gY91qoY/vxqJ2KfU+GTMwZUObgWhvsYFWivb0qzNbOXSSUq90NS9v1AetPSRyhau+3sxjBJ
CNSsr7p/C5mgbRByyosCCeGGjPtNu5spwhvjleQ1Yha58SLDwXX5h/QkDV+1+i9WxMOADLkYlrmn
orIl0dftKT8t822Gd4AkJ7dpxhWYO7GvC7Ze4XJpVEhQ5UoLDy2hmOCCW5lBJkgu/7VGa7Y+j0EY
nzoihBpkDnm6qpu3mOeEeuAlLju9fkxfskN8WvXSlQ+/pticAb3LOZvDm3jjSdEYor3Kr3rr6C6k
jK23rxmfUVKRBLnRAeqQqNiydphxAjnlSkX3N2EJB7YveZuNlRQa2ENiQpsI4uBpcRRCI3dSToGG
8oCJMbk0wj5YiTs6trcmPqA2Pwz5tht+2CXFNkCAHl6lCFrRK0hyir9Y61Z1fgKXEklh7P86qm7E
ZHwCn0JiI1fefkBQaSe/WkcTVU2XZefh+gnyYpWj4gHdcCZSm5vP0tz5MWAIQGEsiYFCTt8QywbN
Uax04lYQ64TWpq+686yCbxNzgwN8nNCRghZcxEdCYJXDMcHZX4rMhPYo+mQyRMURD0A3yPifr7Jp
YpnjVzChBBm70OMjI8lISqWPIU3RGQ9Hoc3krOzvEz+vCIUvy70sMahxkgNn2arqHlMZzPhAlGX5
UVEQ8JkYe5KXbII4OZYHnuthg9wyNUENEQBuNXhOC2FiRY7u+KNn7yYNwkwdMZQiMCknQuao60pq
dr3NKFwxHzjSwUzdZHhmzGwpMYkQnAQn5P7HvB8Q1ZjzTv/NyjWPVtwvxa8Jj2FvDUyPnKvpm+5D
yWisf52XY3fyg8crXtQaj2bH5t7cW4uCsXRH31rFpoGMj+dmng9EfDVkB3KU9Z8wPUtT11BB3TIo
B31TYR5mtBrOeQ4KxwdvvIw0QzPi2GqzBFCBuwXH59WLld2HiO7pBm7j8ipAfEmFYWlWoLjEp5u5
vVTGs8LtMBFMcsjbJ9bSRYklTl+o5rcum7uK5/Ts89ovLFKW5yDCGIwyXf4xBZLAdzZof4I4RFmN
dr/awIFNhMlH5UtmfDrkH2dg1Eg9qLd4jRXM6Sh1ARUEnZWL3BxtNbXLvNzPGFaldBMCs5nYiDUE
/OAU/bxrpFei/A0q4WI4T4IpPbVDldVF/K/2fWRcVxeJ0BPFb1xaDQbjuqrpZ9eV8yw2DuttIBiu
qp230QqucosUbkJ9Z8pIZHVEPdz6RpZtVa3dI5cL9fA4JeMmjTNC3I13MXtKdQToSfXN0N5SvmyD
39HnibTKP355WZnXQjash3sJz+/wpvNj5CRrTgxSIVo1cSsUNolawzOVaGOwn0I3E2gVvC9zIiJ7
kLcaMVEM5G31ayGGF+80fRZQ7CcVbbPae+IQ4QyKSawls0Yer4b6HPnVNeB/ZZAWswYZ3u5LKdpY
RvrgWE1EJgsWEf4p7iPoKwb6Rfo18cRneMp6jGl7K+Yi0AlXHUDMGN8hxkkqGTf98NsTXJC8hZJ/
rBEklGn15mjFP8dESDhstDKn95p0Id865OkVmp67R48mL037s6hxSO7TgPeo/wjXEgtzGwSElJhk
zwB+gnE1x7LsPH/0lwLr0dSngLYBGYSerhTOGZGVhFBmGAjP/m2qp3AHNRo6lgoDg/2DBumf8RBV
nBAwZnB38NJS5A4ktjXTFaAT4S+vndBdi5KeCKyksYGAeNhhIRKxnDY3k3Ej6bTP3tE2LTdKXjwg
TxYqSd7jimgCPRM9EyrLcjRsE8sgeJbsHf3bV0/TJX7Y5YL/aekeyTguab2zNLSrGu6gjKPrRIx4
z01TCoYDVR+KqvaKl5QVqCRXKNS2A9h0g6S/GWOhjx9KikSreS13RxXHVWvtCuJjfIvnAuVsMn6A
tfJVOvoaFICnq9AIlQKxCat7mME60coFj8mvSxcLkL3uGjzNyvyJzhv8VdHnQ2PffTJW1WA1TKdc
Ha6mla9ym5lPKsi0XUzprY8ek3ZHEoC/x6gdMl/qS2ps6EU1rUttd6sGDlDWV21wZLjBP8uR+N+n
rTtvRNd5qARRgZIjOA4D0usYFlpb8X2GFkb74an4ggDdUPLOhQmH8cjKnypD7XEVnJx4FbahmLDr
S7KvblG1LwmPbLUlR+GQUAwvf1kpno5VimQrOwqHqLg+GztcEZnYlTnpSXvxjDuFs9eZZhJC9+rx
K+hf9VbV6SyCJUUkij5aJnUGT3RUV2tL2ManL1arhKR4scGL0Mb//n2eAQ2vcy4W4aWvznqvLmWE
jWFFcnG4aSiYqaoBIZd/RZBcFaQpmr+F5RBLpmuX0bYtd+ipPcXLnLVb6QurYVtHRP/O+5Iyrom9
ZbSYzOXBK83qmSnKXdXHL+KtFp3cuHV5t+urgDnFlT4UR9I8yRkkJSe6CYOFBvOmxo8i2zfCmy/F
8kXN2zOnkVHdR+Dif2AsbiTmg3B0GHTI5MWYWww1gOX3aDxj2JBQ9A6EE/mW4NxTQWRZ1fzkSflh
BVR/JjCtMn1omIKFUkLnREKrTSrdfiILrzYH/MfrVhlvgV+/Dirr0vSCM75vbdgHUY397kc/wPq2
haqmtoPOrXCqRuQrVnN/hkjdWm2wbsxtjIstSc5F+qpyfTkZawxgNFkoSiS95pz48fzR9p+pBTj/
q4Qbo3pk6ksywBvX5HXlr1irLPphcp4IwcIwVAlMqB2KfUvciu9WYOfjL0BaPlFHxAUjGFgr+OmI
P8TAeY/akBWeojvtYcdIs0PGz8y9ttN74gynGHfXCft+i7+eQzo+GqS7ik9+QgHv2fWtIxmXv2Uc
iAw6FHvTIX2YszU/DROEBD28ZAvn2k1W8TL2m4SfVCNoEoDOwedAa8IxIXo6BYUWC3DH+x8ZBDcQ
ijLe/bTYGz3/ePEQgJK4h0oI/9RUd05tbURAi7Lj9Z4LalsLSt08wYjw19Jx2oppru1RyqG3Ghq8
yFFLTAPKU5LFJ32bJd+YNlRcBbX/2jvNVu8I8cD6x0vM2cIQh4FobbWTqFOm+XersHXZpbQn/99s
PjvbOejsyihzqpJYs7sJXYumM9VWQXZpZ8xP80slSVsurx2wiIAc1lI3b1pEVLKNvWRUH/YQUEOC
yXG6RpA+08Arx62dkKCFx8dGyBRU9ymI746c7aM82WC6R7vTAHUlS4tGx5EWX6VDi4t8Y8Zw64Mj
1g0pSiqqpYLi4pBAKupxGBqF7sq2PmnrceqVHzzJ4oGyaWxd+BiJGiVVe58XpNuh3mN/YPOhQojG
Vl/G4wepih9FMVt83PZyZW4cbF9sh7r+BjEn5PXhk8Lf2twpNAlqp4JrjiRUGq+6Zh84W2Onb0ux
CAGRtW98vAPxSOxCws3ZkI9rawdf2vGnpcMzZpnrMJJB9+Wk83c3w5Y5Irt1EN/w5WwACO4Br1EG
F147+DkhYGIQchqJgBX1Y0g2iWj4HAcyltryJWhIXxEw9MyWVqbHTD/pMGGzUyAJCYB6vJxEF15v
dB+rvr4jENBLluriMVP+p23qpueJ67ivCc5GNCOWzYqaDuQBZtcv4zknJvRLzjiaKVWwo7c6ezGq
wzB/EXIctJ7PLpji0OcwJIkCTxcZjGi5QjFhc/IjYK6lh8GV2inU6gz0NpDZpTbjrrbWlhlcaU9D
Aa95LXp+tlmErmx5qvIQKI4dIVSGWKHoCj9RUvTrTCbKb5i3pkMtebBv082QZh+B/CCOMqZNip+6
IMaOsNuStPdhFga28wQ+XyCDZXRh901uxGt4UM2P2qIUKNI9K9uNdeapTr4NTDoaaLewbqL/gpwy
0hGn1tgay6kO9zpS/iW00LpEsTO4YUDpnE/7CJdx6EyvOV+fEhPhJ8vjWkvJGPYKMh8yZ/z35PbZ
SExp/qLRHEkWoOOlYQ5MT6gHuZRmFByTcAWJtS0STkVH7zdWaOymym2+45Keee5Y4unUepUi3kic
o9G7dMkhG1IpukzO/YpmMDl5KqTjyWBqzMmj4q9NIkDMqr4U3XvLvE2ojFphTTfLQAxJ77GSIQAY
3d6nHaEO1pr2isS1SsFWeSQV0hci5ZL51cmSW0+F+YimfdzdGkTNk+Ha2XydC/lg/TV9h6mHTZG4
/nYFCbYMagMqqHzT7oIJ56njXYfEAbImk7t7D3vWMkVl8iBLtMS3jmFv8ImkLVSyK6EKOcSdf4e4
pt0M4juZtskwXtfxiWRhE6fDUeWvYF0LP/Gfa2V0UGm7G+HEB3YamFQWFlxGXFHMMGODH6KP3Mml
eMXxX8iRDdCvRaanjc2y9KlExEMHSEjYQc8NzQiDBFptTnWsLlVEF11+m+j7FEAE+nAvCkgpXKbd
KUad24zMWIDI/cdM1gCRA8J90Wk4M72SoUrM7JbsrHEbTsAAEXkTOdaZ9oo1bSNUCRGvq+0y7/ZO
tPIdVBR27GwQvOutK0JkS64zkKmoZ5tD4zNJfwILIZxnHdteNx4QG/MHGtAG/coPjVXKns0kQxwI
4vW5I7SeqlAAG/zhTDwamF89o4VgWq6M34SygZh3YIDxjPDJIhWgzQLJnFNpG5scR5z9RKxgQHEH
K1/KbAWJylIrYDI7uwdoFQH1F9lFtj8BVsnlWfl6em0LmRGJTKH5VwAzEBrwKAr6fWIq1WltNYid
eyKmwBHblshOZ3JFXJcaY64kcDhx7iBmCGMGZ5/hNmFnkpH0IpVbWjBBMqCEeKq4O6Cz70HyyefM
qS7BxZSrjNMs7JDjFe0qGLJbZ1mHqeqRDJDShu8oDzc1Hi2ikcX1J3rBxU9aM4VTzrVybKqALKoM
qVKwNvmkE40XHh1O40b3BIYW8GOh2cqBfAK22gJBLo/TgKmXgz9AI5CNlHYqxMn3tLGHCxj4BpWg
2Bp8wAQD1do/2JJdqUB1LOecePWw4shLtDvR7uBPI0oEHbO0La/FBtmAuhA34ErthSR/qv+MxNmQ
SincfMvyWZf7AU5VBueuaaaQMMdRIo+PUNsG2tlvpoMh7hzWDibsHsUrVSbEyx2VFpN+CmjJEN+2
x0E76ryE+Gv5JDRy4jUjWasKjlzlrwUuUsISUpqcI+mTouVWveZ0I4DD8PNwxUZIa7Ay+SwVxtJU
JFf8CXwgagWYvEAHxLKhGH+VvLXIRRHbHEAV3A7T+3gDB6npfqjG3gtDaBVeFci+RdY4iySFrkBu
ZqGcyX5VVlomfQdRaEtnJ+Iz/0BusY03t6lJb+z0ddQRFwic8f/PtFSKZQZpFLFKa6IpY3EIm6+y
uDRqdnfgUhdt860rB3vE6qhLAcS3Ay51hxMh9eGcO1xcODKk2j80eB1R5/8p+Z6YUoJ5DKIZLqay
gLqz1AlpjIdaHVRqPf04REmpvHI8J3X4rjrMzN1GcgZ2dBv3WLDrfGurGtNFbWlXBB0vaEICC4fT
SQPphIUmVb36T0J/Bqp2bhwwr1NgqRtxASDiSFhITdBcFjOJ/K/h2gDZdVHrOtZMSPinuUvGZ+Q8
Sgc3IKxe/RJZtZf56rbPT3HKQ+AU1wk6lu2jC8nsJuW9ROXOjkj+GWoFl7AMdgZUmQqmRvbxEtaO
AP9pwlvPuoMjrrkkVK5gp/Kpiqs3PvQsB1DByzf43gzpQQ0coJH/A6dEsiJXsk8gWrgEm1QJZwi1
cq8wQwN0OBypBGUs2xw+2nlzoodg2VRkmyXMFLwfb0NEtHLLXoBwMfhuCT0GaBdLp9HuGmXjazvC
GxbFsfLvlX2wwuoioFvEYHKAXZbnGpxRw9Xht68JxThWuXYY1YOR/Kh1MO0QlrBMFVXHdlIhNubu
BkahBod+uCH9AuMUhzpf+UqOfiIcnzKERcp4sOq3qMNO9ZYoXRfsboVmwq34YeCZVtIi2PMFLoAb
V/MWGHCLKXOnudqGrH5XWjDpYsuwOVYW/Vl9I79g7Jfr/pVnL8h23VP94wFqiFA6cYdMnnJJj8oP
Utx1cEPMuEm3/pEvxiOE3mvXvhcu50d1xBFxJd51b2yaY+Zh5v+tCQ/kLQKV3Y5b49B8So/qE9qf
sIVFs+2PGDeW8J6v9odxm87mi/rSvSOLjxxeCER/HqUVk36h7iCfqKJEVuNqAHu/YCB6RHoJXjgX
g0hbLqVsHyteM+z96FDMJvkxPhc643N+VocXEeZoBsDTLCFcRBLTqcWWJZuMwfaJjYdr8sMC0JqK
12B44c/z0w98AzRpJaFLNXSa/VbKn1bfdNbKGHZlgSQheyexvHs3L4lXuXA45IQutKt+xlfkohF2
iVV3YQjc5h2FyY+1MrfhGrHECl7XRfKyQBu2ovj2aF/KxyxA+WuFl1kLP4KB3Ml1ERI1s6bTwyhd
wHTY89e4xNm3QLAy90v9nn40p/Kiv/XmSiFmfdoXGfLrTUhBVY5G3AUZM1TEEy4GUVxZg2dQAn4P
/IMyrEnjRlCUI45wi8VXtQzd3MXOviDafkGo2yKglJBllK1rwX8YG7K/3Y5ULj47VGuA92ueFCPi
RvOKGw/Yrr1Up+mevsYX55uyu4AoRHXRPZFxalvzBBcHHZKd1X3vMf2Un/yiyNYtCa8Lmy+qjfhN
/sp35dX4LT/Vr8zlzf4Kr+aJtw4dnQA+yV0j1koIB5GEEVPDO+E6xdYotk6xsYgBpX0qgH9nmlpq
J90NtprXHKACKhJ81kGwL4MratWZ9paMRFmUVNvYXDfZOi+8SMN3wUrlkn7UpIcmOPXlvpfPvnSs
9IPcIAzeKqpX0qybHmzmZ6ZN2sdCL1e2TbuZxMknYHCyYv4YVU3Hm7IlNs21cgTUxkcjMeC0S5L0
ITwBJSvETzOdXovoB00Lq7L+Lh+KwG2vRID/dg/z5GyYn+az/CnfrIP1I5D9s/4VzetwJjIEgTeL
Vg15Bqwa1tsBMQ6Sdo02SCPli1/0++7N+oo+2YcgKN8xQzLQ015FNMwnbUoX9YKF3532DFbDZnJR
Ozdr1IurxqW4EZfOFotoTw4w5zORps9q3FPyvKVIY/U2rR9PhnT3naRIIJQVHmt5bwFQobv1iIiM
FvYCKYu2JJL1xIMp382/+g1Z4M2Unv57tc1vCHsR22D3WGnX6lri623IGjugMrkPx+BeffQs6mtM
jdjfLhaTUbwIN4ln/SFNdDVQn0fnlVuDgphVsWl2ZIb9zcSAM6pqvv5ZnMKj76z0T3+VgG6tGLG6
/g/qe2mvQppVwvhihsgpFEZyXHao1USfnvBg5ZzClKiuQWFS6B0DFrbDbpCMuP3g2HAoLHLOD+Cm
Jgi32HQnbqh0IAxwIZwfA65V5448mIRDATmJW6jqv9OIqYaw9KoKxKRvGUwPE9vnyzBtHePmz54e
QrUZL/n80sTnfnxN6StvSDPzU0aw4TQ1mxpqsFz37YUlm1hWFlUMygKobvYivL24DJz8PAzoGhmp
8r1mfYgNqAGXHv6SRt/5o3NIKPhmHtPiZpu3Nwt7JeCxQHLyJ2ggU2w4EmL6Oskr26puISOJnBcu
9zR5GKoRelOPsPPLjx61+lDVZ4vFGpUM8MAiBEsiDH8t49oTkX2OSWMVxC8Q+6hHBEH/ykLZSlsa
Y6bs7KLWM8OS+HeCD2wPwhyzropsiyFc6hIXFQ9gO//WppKPYkQWKc+Mlx2TbK9RS0HdTgOTzD7W
VA/+e8ydoCZ71rGouwpLO0eFuLhL59khT2wPiJ2di8Xvb1zooiWHh3BYiEbcMYsaeKrjhexICyvj
a4UJuAQH0VyV+qfsRywJVg1bdvHjb0EmiFkxS346KCoM1hJwt0ZJnv/SchERVtFsnSg6ZpcRu66Q
NYYl+E74o0gbeBfgzFXfqLQ3/aUYKMCxFSBz8iuXPRlSWrCcaCnlU4INlTr4LAAKjssR71yQkHzK
F0ZuydQhdEk9m01GrCaoKBnaqonQezS7qe7ystnUNtHRA02ApyHe63ZHrQjvfoqLiyxCwjAZbGVk
XlEl8fQi2SccwEE3BaYzhgw60c1shQ72CC0dihNXohwDKyg0BFJqtZIvdMSpNumU5k5wGi4dTDXc
g2WIeodkS+WE1ZIxfHSCdx1tdaAey/lk4tpIRgqGpTdFVraigAyQm3Zg07XMeK2ibfeLk0qLvb7s
1C1wx9zPfLagtQ8LE3JvOhun/eeYrHC/UwzCrzI0SAuSXwC8oXFJQVkA06nlc27hN8lRi8/VUXxU
gf5ov9jmEAZocKFtCT9DTo1JwI7050PTsBGyYNa0VbwBUzskXCU9VLi5NHsaANiWeThQEbNQUD3I
6dGy/t5athTDhzgj3SlGeMSbwfsBABVj2jfJsstvggIap9vYBBuQ19764xYdVAy6Pf+o/h3zFXYZ
7SDyoq1fyz7yilMBWmHET1V5x+dJ9jWWXDq5JePc8RGb+rUhflN4n6gLmbC1OA7hiCx3zM8UvW9U
q3kJIDOQkE/fAbhtFr87gg1EdbzKtOuAlD14CVDyAtPX94Hrp0w7qrBPpeHZ6fc/O0+Qr3SSubGx
Is0ATQuCGF8ryHT61dCjMYRbfTpH2Y/yqtQI17YaZb3JUQKglifbI76mMS9p95KCcyNYFgFvBsUU
DK3akjQZ1eqgcBfFzeR7IuxhkQB79gWPej9CN+3jgb1TBfql8Y/jKeZtZhvtGYQnZAbZuCUfImXV
Eu+jmKY1Hk3dK9BdGQVkYo1MiTDoqNjVXf1Cq9l+wvBrzdIeBacrfIBZF6/E/6+JcNfPsV5PvAFO
b5xt5Pp18UeiSxrnDE9g2XiR7njDwPS+aH1YhAARFUMqlOFM61e8n/IIRpkEwPyj8R8YivzgXOjE
uVRfg4KTt2yXiiRdUPURgiYjhZsPkwFGhnY2WpEk0lWoCjC0gDuFCQdmSI5CduvxSYx7Xi8Bj2Ls
hy8hiQUxhonEu95FEzyhjHhlvKId58flGKgB93PjM+fhSumFSLZTfOidU0tGdaf9RZC9vkyHu/6V
gEAoUuQRId1365ZVSyMEWidoQyvJGIytda0bS+B+Th2K96CIgxOil5UoF7Ix8hQFhSt8GQJZIHaK
KlA9PLU5CwUU2ZywbJUvTSLzI0s8pyckAdCPxOfm+5FrlRorwKU54WsD+OfVnHkiff6vahJ/EtxY
+WA8zRq2Px0PaDE4PGT2AXEwGaTliTa5fw2K6lOy0QqZ4dbmjx0mVGLkwTSz5s7EEVY1v6sxr1UZ
AKUqF/y4TnCVW7pwt0Mn4SwF/lbKp2pC4PN1RTCw0SaMAPn1t7KT15QfeuhVBDkvztkQ3LzHzc3N
ZLKAAcxP9hM2QwUyV6JrRKNX+BRfICSVDVBlIMykynYiN1gNz63V3Ga+bwamBsV13sxuHt1EphDl
5PZ3MnPxHGP6q6gE7TRLdI/SciztmhjBXTuQz0p33B8tn0lD/nFj742uWDU96+70mZG/76iUtKgr
e+hcO2k8U6M5IPiXkqtNXzW/hVhf83AdNLDahsYXDC7HDS+Acn84BQxqKWKSoc73wjtkzPlmsGEn
FM+AF0zhWwLH4quJ93P0JwIajW/y8QhXZZcEILJCUq9URj+mqLJTCHsIvIpMh6ulGcuBAvRMGSEb
P4b2R5lzUvpQKTtATSCzzF9EZC0a2GuNkUSiEKZWq002S0cS1uOK0DiO6XYHnvJPHtSNO4WKPK4R
fnbFBmfemOP7XJtnU6VLi7eN5pFgETA+Fta4qfF7CRRvsKFey3WTZxREPHXOmhQmmejpka86Mokq
bulCoRIcQwbiu7N0Gso3Isu4X8nx0HYGgj+Vjk6/MJZ5rP+LrysZroUetUwe4t/d8SvEAJdy/1Bn
ilK0pYo9ExWZXCX0q9Dv3NmbsmRLBNcZVFaZIkTc/dLiBiWYTWd2DB30kMmLsbKzwJ073bXQeSU2
Ngg032k8rLUmoa87Wzl5+Bpd2orgX4I4CAYv7bvFJ1qM96ELKRciZA5xEnJAoHwRRSKCtNIEm4Ws
49B4OspaRXVcDTyolGrpExgDelcjUhf8ofyE0WJGGG0hB850SrRCdLzTG//mYzx1GE+efv0LhtEF
5ptk0sZR5KSOBV4ZfMpqCH9AkSN+jmysyfEtd6rCpE5qzBAw+59a+Te1Piv7PhhfdJZgEWld03kr
SWmSzPCE6Muh+dThe+lgT+naIBJ4TZKNDw3TyjIHcbg2/a8q+54ZefTsRRVBWPXvNBK4xa8YcZLm
gCi47LwAcpLKApymTE1TeUl1wKmQj5RE3jfx1FcJQPB0lEZy20pavuLkV5mgZEkt9ScGOz42ShEX
KEYTst5R3jX4UzDrdiVJE2BEClC9WHVB6MJZXwX61ZY/++mP4vm13OYUY7A1kT0nnnGQSKSsGg32
Wpni8r+1pMya0netSG8xq21JGBGmit3MikhfzlD+8NoQ+qiitAo4Ju+6Xa1BabmSHQPsgkT+oVIx
ocObF9eM4jvDOqq5fe25Q4xMvUSMLkp+tENGWfNNFVW8wrGDqypRi62JXJfnjneVBAef2dNw1jIx
DMSfuZLVbKqQJRa1jg0AMVrnATusWf9aQ43djoRVP/+uV9SO4NxH56yZG6T4J8H8VdGtMxLXosZW
LyCmzHQV2QPvGh2YARkJAtpJvDGq6TISsh5CCNq4JR+RwXzc6pXGBoPmXiEk71PkM0HhOI4K8kfa
ERbprtwlTN1oPykH4MJaVl5W3lJss3wAM2h4hQBGiDYYtxQayyW60ZHLBM4tmrWdjJ8rbTtOO38z
0/8U+585TuwRX2EvEsXQTCXYrGWle6khVhX9PcZ7wGdP7xpHz9jD6AbmmYyMjAudXYPEFMTnO6zG
vHsW3yKsLbe6GYN4ggKqmonyTyEcigkhQJaBAIGo8JzEI8Q5osykCK8jkn0mX1+hVVXdNd1waTKJ
nhjK0I1jxlfdQG5kTxMMIUI3FM/DoeUwC30ZMZQDEdJz2DEFotIQ9BW95/jWIzIy+AviRHJ2Kb1u
4leXGwpJ2byfSfK0sV4SYjdoBqQ5NxGvSm+hROg3/FpyeEOhMWvtmh8hCTgqxxHXOIlV8Ret3swu
BBVZmosgzGBeZpMUB5FON948lnz3wQ6ibWn195hTGne9XZieonE4kldrhhtHB1O01yXZ/KacvDds
dHX91YCooNVr6BiZ/yzu575/+nLpNc4TfpWJaQhyvPFfFJRmaA8j63MyfiIpBPdC6jPR5gUoNOYU
TzEB6Ut5GhYRcFnXOW7ZlqQH8tchh60YvPyvJ5O+Qb01QV90nPw4AaVRyE+7jZanG6uaNrk6IupP
vQRFhVWGv6Tf9NbVsj+j7pa0qKB719Cqo7gmeAH56uQK8zm/pYKlwkfliaJsKp+GTPahAdUIdl71
DQnXxVJcVAUvTk7R8zilewmQgQ/REdJYyuThZ+ye4Nh7TE4U0LdTPDCyVXSEFcwW4uDikVT04TJl
nZvFXxHXHeLfWiFhCjFg03wELSeg05zHDPAn3k0N/VLJPYiuQlgqXhM5gDvnPwdQYJxMFs8J31Wn
yxhCjxr4BQNHYkBf+2+UgnsENa3oqkuwNhmNRYQ/S19a79SSDrQ8R+9NeAG7rokRScUMFE/qgYA1
zj7+WuMJHxccljgD8s584eIfUKCdrRoHh1yfTM3wanut1eFJ9aUtPFCNUlto7kVf+3C3Icam6s8H
2WwjEkZqZesjArSg6mN1rcwdLUqs8ohoobhXSvKllid9vIm6RoIQZU33OHHR1t0RSSX1so4mt+yb
tUapsBpzVxrqVkh96JmkAY3aasKG3glqOKloo2TpN6d3vI5uADwiagvdN191wB8o3otOJ02XZm3d
/xvYBtss/ExlwklhDBHHj1m47jncuL5sCCWZfLseexT5YATmwuuNVo93SAViIVagwaDB32NUQ8NI
6dWqt5VzyBEGFF7Cl1kgg9yXPm5KMv3ZDfzSZpZdEe5JNBicjB4eJlaFpEtWJSRFDUlmjBAWYF25
+QVKGWfLkZMxzwjXyW+t+dAfMaedyjAfgPLKCXWhg78tsKTyzH+lkDiNaiwJ2WbH+vcr6wNhDCbr
WhkTDMIUm9CVYOS7EFY01e6aTy4ZJSCiZoW6xT7c5YSphFhg8YLIKrMwthse5rmCEwfTrWV7H2UG
OWFSdA7B830S8RCLq29dYV3Z/DLa27DykUQ+zpwps3F2YoncqPi7T4PHoWjjW5SDDw+j/CGzRI9+
jsALCXyR7M1M3pFPVvKa/btkggDGAGTDDZh8sb5yLsC4acJRQE5w191yEikpSfv3WohXJAQsYYCN
eftDdVcj4PwfSee13LiVRdEvQhVyeCVBAMxKpMILSqGFnDO+3uvKVTNjj7utJoEbztlnB8HSE/WK
YJi28kE0B30eU1/Y+XFq3xAmwEX9UTvMXFs6RLxETqFFkJyCprozaSWLQzRJu7yBOmHuCHXGgqCi
de7OcGpnlYw7DV8VeDSYhdjYLMOHweHa72pm/dJoAmm1AEuxMT4TQnAcCiCoulTZLnr9khnfk8RQ
OW976u10daVlT4nyrrfNOYpIc8drW0sBKyKsUikM1EdRZ/GIxYWhhRLC69fYsvdh82javwWd8EBY
CJPqaUFFpT5k1kdBWcXGQ6xFglBT+zPhCb3+0kBWMKvqgTu2A5Zm9SpOH6BP3wsK7ry+NxmhLyVu
tRnr68qENUXjCtn/RGFvt35lnYEfawSIXAKc9KM+AnXRnknIgXBno+YK514AHPag+sKPlB+7WgPJ
yWSmWAwg8ZMtJh01JrMbk8ByArSr/LEwbxGjIQ1sjjoN26ZTiBFCAt1GHJK1nHgimU/Dcmis5wcj
OYvvhR/FPqv1vT5NQVRUsEEvecS9B7e6gMdFZsVupmw2IyI6GYlEUHmZGJMsLCaPGqhodi/oTihI
OysmfgV4u6V3wAMLVv3UWls0XGAvZAfatBFUdBlkq1KXSDWnp+HQAiSoi2NBydc56ZvBcE5wjmNh
dYe5wcwGt4v0QaYoxYFKye9yGpBqmKDK6QVThD1bF1eJa6J2CGPHDYauHM9ayBQps3KyyYNR+RBM
TiKzMGxg9jczT5TQ3EEvhO+lfETYKkFN3YtnnwqBIWqYxvlMVOBgpd9CqTNYNehLDqh9BkJFovkK
7t3p9THp5e+8GOGO3nVclTkrOQRcdUhI/MB1/S/0k5hEUlKZ8jkTpqwVhNvy0PU2Q4Fx65RXSxXB
7urf8cVhgvvNtizCY93tKzkYrYNuPox1i4XQv6weXfxVQJZNvIC9fGGq1kdBjiOG8JGi0ZO6B/7j
jKE7DeWxBUXivBTk1wjZOw6xGTowVn9Ci2BiHkMjBVK+Ge/iEE6BVbEv6uhpw4YTGF0A4RNywuWm
ccCklK2oMGfoUWb9neHdJiGcQ18xPJsQ+xbOj8hiW6Olrj+b6pGlLjqRFTY+1kZ79Co1ccQjwaHW
chKJE9ASRgZ6jeEqabytC8Wv2xGlYMcZfCk4gqkPhDfOUqEyYKhQYAgekhRDEDr/hkXJ8zuuXxDH
AGccL5o0OFNkbIMzsvhzvmhpMiXBkWS0SL6hYajtR4dB4NxAZxNhLXjrxCDFMWMhv5fINdWdjTne
8xyMjkH3iB3xSWlTnjFJYPBL4NSoye8s05jzuEzRHOnQyYmKkBjLioXKoskEpwXBEqihypgA5qQ4
O0Upy5hEBtDgg0nIipJu/57DJYjDl/yKB8fU3iXzIFQJEHLE7WbYTL/gn1arP1rYtWJLWM93dAAe
pbPACPmozgwbG1sMSA9sQInl96SacO1gIuUr603VcVKEmJASnchAh4u5TBlf2Im74gIEthuOO4KS
KPfClYojfnKKRzys2Jqb1GgxoIL8AdNbU6vHvj1GPuWMTkYXaOLAZG96SzvkWhrp3SToJDy9kCPB
8YcC6jV7VUVeLpRwfVP4aQiDp8S4PvmTpuFDQYQuzoP16guzmNTsycCjHWB3OEnoigapQ97kCG9G
svdAoute8qax3GqYnuUgEn31i6hQPE5GN+fK5CgA8GmprG3Qy3KbZP1RxrJuBYICuOPgEKiKeRgG
PM4XfBVbHQ9kxpXAcHLfXcXtKI7JnBoxn28lZUsK5mpR3PA+VXPd9fNXPf0KDRjMHguwT9hIxYUi
BF6uisR9VfXdDG5G842eYbU/VBxtHCrGcLD9dh33oJP2K+dEEC9fVLm9RFNhwIyBuioMM/Tzan9J
M6q8kgQYI+dE8wANeu1TmD5x2bpWpIqwB6/itEzxhJh/2Ue8t0izTy2oXle3h4wmtuTo6vlCYad5
6D0noAJdPSdUcvETF/iNRd+xmcE8xXcUj0EUcANsWupZAbNkNRwzeCpiW1O9CQZ8bnS7cWmukaJz
gEBPAA9rW69kMVscjzE4A7kgnCtUxEuILTot/Qim3v5TdXYQ7H7EkWCOom8YIi9VwIx45Un1r1ol
XLok7POYGI8V1b8BPdkQ0XVgauBLSIXEtlMxzuQBNu05HlHVwzuYyTk5jiBAmfNKghL0ldXrZ9uX
RnhukvjTHMpQ/mLTva4NY+kQC+35gjjbzVTyB2bnmKHtbdT2klOM2tx8IhKUtolHJE8dMq0vytG4
RMnHQlHkgXn0cgTXEA8tQjFFE++Ker2Jp6c0rs969BWHyRELMJ6+cTIIRv9DV2h9Q+VBtWDHirFa
hxENAXTMUUM+mhF+Ct5PlLwMiezR6wu90QgcRNUy8aC7JlhwqgtF6up7FCIsc1JfsiZMkaKNlLyK
DF2cd/N44iCWcG5Facj1yjBTsOKrPP27yOjTxZcT0tZZWp8LkeMwMIXCfFKj9Z/3K4LpBQaw0k8E
wxSbZUUoXDyLu1l0ZM4nfFNUSM8JeKLKRcBBK/wj6C6RZJ1X8llMBAriQaH0nSBfF1R9UVGSnQsq
OdfPws5KJvLMwsVB9m36GX7oyDnUf9TGp+jzxJ2VGprP5HRl6m/DZirqfxaWE/1goKeeA7k92MJC
JznHCzPBwvac3LwsQkvMYaChWUrpaZDnLoV1q9MJzoTwGsW5n1aIQe6kBsC4ed/sjQZXFBtb456F
1kWnXH1fG8yDIN/NFOxFD3O6wSZf0KuUNACMRExUEsjjbMA3PbOCD0W03/qoOSI1+9YMH+Lji14u
pHCeC/ShtFhTQspppaGGfbIcirhk8pZZ9sXONZDW28eeAh53wGf4FkgP4RSX1UnVpl2VX3r65gm7
U7kQxqJIAfMZL5+uvy15SWuHZwrpXjNiL4yG0vWWqh+lApcdXCavbNSpI5JH6jMIOvFDEgsp1rto
w/+qXf0Juwu/AA4yB21b18Dm8sIVJ7mclIlzF8e/A3gW185GWfhv+YhxNOfAp7Zqe00mArd1taYJ
ZCm5qbl9Nqb8uCwzhzCYinpfltU1IT+ZoOXCYgTXeUaBmVtVtB0Az0ZFwjnMBU3dLszr8dbGsOjU
QpoTUFzaOI9CI8tR2esYV6h3prumpB5Um/6aCtwCKB8nzkRTjNU1JrkDycYd+37ZgNWqxVPIC8RE
RJSxbfiuD9XfJWI1+gvPn9jw+xQ7XP5EDjNroSjjfDTR4Rvl95q+9OVezedr0i87wb60i1uL0EbY
/8ijca9g02SewWg1xbV1os+tuKaIzZhBrNm0QjGBH1XMuS26zdTKTwsC745BrsEyE1dUZ4oqu3DT
7Jd9Wqt4PY4U63e6ClFfcFU1wBuGTmQp4mfDYnJNSCPaRKpAtQovCZWZeAaSJaonshRw4ZMcULKN
3n/No7oj/FZUQwbMgEninrUGP2phoMEZN+BMyB8qThe1Jv3ro/4QxhNoefK1Jlg3M2y15KvYN0PZ
eEzcUhXjGJP0USby4sOJq12QhMWlz2IZoU4Lx32Bwa2Lg4A3A5i9hiqzzknEsuHyBPS6OiQuAn+C
VJrgeorBzGwA6bRfO7xcmsY+AybSvXjkFwtSohDqV76Fud+gIpYmo4pTqDWHnYVEOgpl+jpm/kSR
O4so4jp2A+cY6qqe3x7DGTblwEQeMLNKYiPbM+df+ZT1RDtMptA4PgxwZJz0XPMISwf/+rnao3YV
eiykn3xCawx0jQxYtppgI/SnEpHeGROSowYr1sGfXBgSYAPug9rgmBy+6UKq3clc3TxHJLhp3uMW
+llkA5E9/PvUX1wuk94whfmHz3EOiqtgsJSlqKeAnzpuJuYvtOIDct+1mqhu4YU23xiIXDKc6Wxy
aDXw+Zx2appUEPzwYEfKwwi/QXYgYFp24mlAplLKhcJR7Gx1RYQ9cg/2H1k+H6L+PaYnc+ppK07v
sfkn+OqgVuKuSBoq77xNAjNlU2A7+BxJpMQoXh4CHMaCQZn9Cn1QopU4H5Bucs4gy+MeQoFLSFr8
2/UpIDhHJwJVcbcl0smpzqJEkNqM0fEdpI/iR9S4mhaMKEowetGtQIYxwvKu0w4hDFt1YeLff3Jn
4YMvSdXZMbKnyCbJjDhJQwgdRPXApeCKocBAuWbzhRifhDLpdRkUWwq1WKr2MlR5Ub8UYxewDxn+
cODlkevssujHHIF75PqRZHYdlV4b4TmsEHRK6QlBYipnHNI+qkoB4MMv+KwrqasP74JuLm4BqFZx
HZj4IlV0feJT20CHMd4CHX42Macw64W79imuS9cYMdjCuBVlAYtQIDQOtliKuHr5b0okWJIavD3i
7vrytSg/aKcQMnB1XUzQVDFjn9Z3MY9XOP2G1XH1HlLXREOAJaqswZpwJQ3yVR/CFYb7TRdbQas3
MJ+HbjyE65UrR0QHajNBVCglOpMGcgnR9MaBOiBpwuJAl+a9SrUjxw0c6MpnoA0EbtXrEUfJx74o
ME+Y4JdY4Wslax9d6PxaVl+71VvCMU8lINoig4NyfWsRk6Lsx9Q+iEIJIIanOtmS12agzeOxreiw
INMUT/OxodISrAAHmFvprbvElzXA/hzUaptW0g8ZWlg9nr5WfGdyxuBAmcNW0fCXcr4iheCmsXHn
SH4WSi7x3CExpvHvGBNaSjRqqnSuUlG7gGDECgp81OQY4uVwrOaHkiaK+9DlxHn+my856V/HEKU0
til+9ZTTAEdQUsSpNwyhb2sOBrgWqhj0F+1OoJhVxdCXO038vZDmtTbvHkNKbAf0FODK+Ymfhyl3
Ywt3oO4LOesjD2qN5J342VbCBJdgrQhUUQ3P7A4byLGdsTswz0KHCBAsgwuszRfHHMRHrl8nQwTS
QjWyQFnuU92f/j82ig73j3RAr4O2H/MFA/fs8raykCwYdKKq45pzNAIW5kAMOByqzCnW3RUOCKNN
u9Tdqe9dQ1q9mUgei8GUjANvza9NIbDE+I1XH3QO/IxJ58xR4S7UsWuNZtKme/iYejtA3ByDNTsE
W4iI5bSPDm0VujGcUfHmBTQcYpWtNdhJcVmKQa2t4riE0emoqtskvrToUi2u/oReivn7REhu2+MM
wc0EJeNQqh7+uVCLh4M+2Eg/0qPVPutEZKsMIXM99kXxFfFLA7pnMRMSBhwSnTiMRthHDpaLiwu+
tBmNr6HDxEgeQKRsdc+4TdzqkeYcQSS72DpiqDE1/bYnj1LgcGLGRM9E65UCXUxSckBipGXSDlUu
jfTfguB2F0WkAI+EcaQ9DIdY9UuDc6vrHyd13HUK/bbWH4SlvZj9gQJOE2T2pt4zo5n1/6/1GeKM
pP9yt6hIoQ3sdCJ0eyJwDKFiAbaZTNZmtUPyUTgCOu2oK86baJYH44tj3ex4K1Qg1CRIae7k+jaC
1+TNiC9DJCPJL9F+Uw6BrLvhcLbOr0xn5BW4nR9bWiwZcvO8JYx3E8+9sywC4MBMfiIiS8d40zLN
KKc3lUwXo7nGhYkiCnsCWvjMAARZ8wAgp+HrKGASGhThYp4/zKZy7a8ij7Yl4+fVIoQRELSqbpNm
0mXUyoeFZG6d0cZNlEYscs3TB4WbBN8aTrQJknIyFQc90nd0AUv/ILr7vgD+soMEEoxdW6DqcCia
zovl5MJMymbR0yBO2uTqBCx0Hgwdufq0UyTGuNR3nI9sBsh1ZUl2YDUj7Nz29P14Ym3j0DzSI+xm
+2POhqOioRbFiQAfYszQ4If/GlDtsxgqmYYdRPNlUCjAPYw11RVf0oT32EhsI5r2hfkcB54EUFOt
46bDTYH84U015se4s/cD4CBxRyW5fKVdvEB6LQclmJCEl4z7nI7AJdfoYEaHfgETBvdcNBXEZ7CC
evwmrGo+xgY0l+5mcY+Hy4FdODO6jODD8iIqWTlRXWJbWaU5cCujWcZDArhVkR8wHodT3EimqwFP
qEwJqvSZ+DUMx+e/e4LTcKXBjpCkxiwI2cQ2Y7lk6bKHnuoVFmnIHFecRDXTl86RH/IVQ0UddrwB
NaT3axSDuZdEOTRQWm4YBdhpMLOz2EvYmQIBMX6WgH1a8BdIiePyVAv5q02JxT1vSaprauNpzaHo
GXhbopob4MbaRCdGobEdRsurGd2MaNFmZ7h2jPgSWdrN5H72DJ4sRX0ZlXeBIAx16plMRQZHQSX0
IW4MljnnJWLax7DQXFbRjS03ZK9S/QZa0ZlQf5v6p9MebWoaKSXHy2qpR7g50SlSr0OSEk09MixR
dIhl2nD+867FncZfMMhnInfUMA6LRuQdqNt4JHFUukm2LxcUQCBJbW2w4hRoZ8JzxMC4tqopqUke
MRElmMy+aCpS2NEWd8MKuaHCJjocG19xWrxf+ON7wnXs0rOL5WYzjWWdFuBtDgEQ3L6FTn73p6Vd
U5xHUGvmMi5oXmJ9SxXiGOchgvf6F7rDpxeQpc0Q/m8syrsRZyxLaJiQh6xII5YHyVACJTqFlPCi
DGuzDwfhF/br0+usr0gSoTgPzj6mi6wuE6xy/P5XTEIMcLoOj/0QA9zcqo+9845/QdDVGa17DL7R
rOprJaA5Rb5EOT4DZsn6+wi1wKkvBkh2CuBr95j80ErJEzZJqovvLLZH2UHI/nhxQurLvbmEGBkl
yFC1uziXmH97sQT6Lwpx2ob6lb9r53/ZgI2kgzOy0V9miBaGbKPTGR+l4ceYMUxS4K6IyBp4Uan+
qsEe0csfOd4ZWNpSE5jYB+kkzNe/QJl9Xe0z8K+EyIoKn+Y8/FiZnWQkt1t4IUpIpYXwk6zGc1fv
E8c8VkzPBbySI8YUljvYqe9GhiwsRQnVSE06j4jaDBWalPBdUVRfag6TNnrTtGvHy9yERx2koB2p
OIXfNdzj9FlU3a0Sb/62chb0zg2OhRcz6U8tAQJS43sKhKy/MjfrjkrDMQJOX9BVql1/beP1yuDW
pMChCpHhHheEDDTMyA6SomEgwojGKs81nPRltThnCgC3A8UGU1cxC2JKMuKBkmK2Z2g7YUQnAAko
HBcZegJ2YSvNiFQgVVWjg/DEZd+w8+Eqx1y9kozo2DzA2uKfc/lWUfWsqB03d++DINKN6nybRPsU
oxoObSeDpqZ8DvRCUNxhTVR0c8XfPGiCi94QjsQQm1WsOvNON8lSS3YJPUChLM9FFpEmfYcZMM5k
uiC9Th5T8Ubjo3gbCqBuD7k+HKAGFidR4TL8HKWBTIR7Dz4tllrn0EA/pOLMpbmTq3/RE0x34dhC
RviVnnOOcGAYfYXdMyYnmvpdC/baT/irId1GtWreZlwLAeny/Dat2AGRyt0vXsgFYbPB5KPuqzi9
4qJELTcxoXmEsLgjqHODp1v1a/CxRPkyMYEQ0QUCig7T9bUghZajRlX+RJaNZe+S8hQS3Vxq4z5u
m4OsUBqnXKWOV02zaKkMQFx6cMp4ildRa4uH0ZS4FrR2IH52BPdMqV9FJSxr7U4MPCQqQB+CrrA9
12gB4zjf9Whh56eoRyeMg9PfvW3cMnahiMtpvzgSbUXfCzfsGeiAZ9SmvQf/Hzgt1S4TDNl1NDwB
7s8chcNOor0SRQm/Ewv98GhF1y76ymQwPETfxktbiY+SfukWjjFUXd1ooDrjY603oYUXQyLwb7NX
fCxjQHrEeEiU6ppBgklUQ2v50lHncz0cBUdEXKBZYxyxKxuwMRaL0wTpGPxh9TlOhEGHxnhmYcyX
gtzad6O9G6CEooEe5J/BgUKVhhRHDN6qF24Hhx/KQo+rf6b2jfdVIX+1s74B9hLbQVzDYuzQrWtA
AwsLnXs07CVW7HAUgACrp2R2KA75WTMCRRBruOzwrhFGZ7o8XsKKgRiorAL9PA4/xe6PAKYEeZ3K
bmH6kmiLV8ighBbTqaJ4qxrjJJDgKAvxxpwDJv7DZJ8WeqUN5otGeg2rR4KiqtnEbbbZ58nT2FYn
uKzuStM7GJIvFZzHsCDAWrlImxELHQ6MJUsOWNygNdQ5zcONQ889yNp+RJ0qBhGdQUtQV3TWZGxD
+YkGxk7jFv8/UBee+DrCaY2wzaEwlQG10TG7TKdB/l9CZtUlzi0sztkutpaMCTSk4pQxpMG3VaxB
kA7jKPIxyxFIU8Z1yQdE4STwh3lABVAcdQN6i85EFbhZUa0Hc7WCufLW5k3GWJgRBOKCAle6gkee
QJNxsESQtAnZTw52Cd8EMY0YyDjIs7WZORrJ9ofkzfTIxEBiuBNSn12JbuK5OmV7choe0C2NGw4g
3Gi/pBdGd6SPMfbB/kt6Rjf3Yr85SM8C3XtMt92R0zs/w9C66V/jrTjO1/7dem6cCzW/bG/T99bY
FZ9peF4RZ3vIqxwsALZXMs+JOoqhFMM5wgHHPA7ZAWct8GPtwNRDw2meZKTq2K0BzM01x+6OyxDR
5MZAAsbKQWezWXuC6o7yXUa1Afn/TtJQV12xxJo/8wtFeX9Vlm+eDQSEvA5yyNkBXMfig4EcdYPj
YDAOGoqIlHyTg76DfsA8X4731hcK7pfmPDwqQX9c4e4FavagUEHxLiDw64HNDEh/bupTU36tKh3H
g8YmBZGDnfusUWtX87mM0BJcWLR0HzHGg85WXR/7+MQHmoZrTjF7B+0TGW6bp/Go+SSucWZuIWDg
iUJQVHGGXgxm4PFPimmrUUhzam6b1EcHVeNTkXs0tguhBpuwJhH+IGVuMnsKInPZmzSMSHA42kG4
M9sXa9lVAyH1R+u2GFQNu/orQV+YWnBDUBMqHsycEhNVgt1wy0xdwwXEps2HgWe+N+W+CvQP2q0I
bSUGNji03m056IA/xg15uOc8PBoyxiyXJiSnAU+Ei6dB/GDqk7404+Ra+tXWQW8J/XDJQ61u/fqt
L4eKY6SFJpmwvYyrfoufJfov4buzpVxdoi38pZRY6d38Iyv2c/dKMGSFH5mrExt0IKrnjnlDV+7w
wmHwzYAMPXND1hyTLze/Ahy9pyEcFPyDx/wDd2WsatRPPo7Z7k2F4FIwCnRFA8MOBhbZzPC79Wzg
q42i7avxzEsWf0999gMtiBZ9AaG9g+dUZ3uP5DlD27lpTgoe2dvBZ2gU+dbHgHo1hpZku1G8s73w
laC/yuNCr4L+EeNUNp6wlISaEygHXB60zM+bn/LSgAJ0nmS5yhoUA2/lMynQk/uQUVuGtTCKrWO0
vqrMGmirYn68coEZaag+jk1T+GnaC9NLMhFy0LrXaqTb/65Q4md7SijYGbRswJQKOn0XY5rhxA+d
SGK5hPPRDs80/GTAdgFuLYXDKXpcUEYpPUva+DYjt4VMP0CWHU75U/eDipYIAzQ6uJsgstvKbNaL
QjwDJeW2/Io5xfd1ESzsDzd6o4+l6vK7QHsZjutLcSEB8EfT3fSQ45sPLIyrYkXk5jmRDqm0S7OA
Id/gjw+ZkLioi49mZSg8KmfzrcGMHY5ar77nXLjFNuOw2iiQ7w9Mfno+ANNRnulKf3Iw01v8m/9i
COX8zn56GKC/bJJnAytVBsi70oRYiQUCBgJ7pr1rd8Iuj3BspliX8r4QZOU5ly2cTgmHTHKj/OmF
OppbQQbsq/CC9uSVK/RUKRuKna0jB9P6ilyr8sozo0BSIkC3138zDGPe9X560lx49rWrRPxGDgTq
A+HaYFYwKvGZHYp3m7wJm2yPmkFKUw0A9zPir4tgIUhGcpQjW4Dx7X38iumgTUH9KZ9EQ0gjL4CL
CIkB/gwyiAp/SfAZ1VjBAhJT9H9TeFlKwhpMzPLBtjN+ACOIigFhC94itU+2c5jrCKuyasfcAseK
HepMhJoPEVyqxZb2sFq+MHvxsZWr5VeBHHWDcxYFN+rBOhNMp5lsBdEc6sNyjcgzmKd9k+MqhtWt
nAdSgjVAhAbQQmXeScKKRlTaAksWpQixBHjxoXmnehKmoXX/NEOKy5uHJH2qM90HexNV7GI1j1gx
7LVigt0+Q16htVKATwzAcQ3b6WjsrqTv7sQPEyV6xHUJKqeL1rA8yyb8o3jE7NQvC1wmM19WXtP8
ICZj6hx7opsUhXJfYHaevYnfxj9B7LoDLnSYUhRcAsJKXZaNi8mszZH3MxV+j0oMnllF1zQ2aiCq
sDwpP8S34TXp41e35C94K4Rn06/jXenckPri0p9yB15BgniO/DlhjdHtPX5oqAyBGbkW5QAUqGGx
7l9oK/IR8+5NdiQYOfJqeEQ7h3O23kDGxW8kZz5HFV4/2orLmtbaU9k+rTi/oFzaWAfnhh86AG5P
QqSnHBM/OVO/w0WcheXtdj3YDr/L/ur27T29dHuFGnwihLcdPjX7gvXrYEGN2eUhjftzQfuR4Wf1
bxHSouhmdZ9zfzOjm+6GMMrN00SoKe7U9E70lNy6Z2IF98s34w/jjvdrP8IP2Ut+hh4/O8HQwILO
UGDusGIJH/JmqJbFepktRqSvLRxBcLZjQtQU+OZmPGapb+xAdy4mXX62J3AuwUOQSIBnJjWEzMQB
mzB7Z3xY/nZm0IY7/FJzVu6LsJhZ3YTOOOUJbXFP6YMJ8ww/OZDcKy7d9VBQwAPQqbgwuX3/NKUn
HOxnQjPhaRmeapCS4kcPGo4F+H2BssLkusRBc2LK4iAvJrioNWH4BCHcJd1foQgdsRV50AAafyFo
2fuKaD6axNbjqWIWlZpHNvp0o7AygY9+w6vSenCY+SIoxdTio2mu4PQWds0LRw/qsMfpnQVLQkZG
1CBKC6pkl0MLu/x79g4zjezKaI9uz9yQvJbsmayY07FUCa4nPVf6xIIfOz7GMOoLnq1iuVcB8qFX
WKTgtMRYoKuSvSV9qoaDuno1QWFAIQjxIEYt2zDBAAzGcb911O8s1YMF8zbsNnXevGSjC8OQz7hA
wscKhODz7FQ4j2MerPUd4Q3qh7IH6iYvbRweYxJH5HYPjkn1StvNt4SikKOHhKPs99Hs2SJ3ajGO
6PKtUSJU6TeNW5epB0eeQ/3hYGlDPcDEtkN0bEuoqsQ0n3EePSp9HXa19nKoNY58LgkZw/+QMnh9
VLLeFTwd2ru5LbHhwXODhiOFr2EEhIf/yLQFWAVs53a8CxTbnvDoMm+mwQUy4nlK2ZXdoXdjW3lI
qStNuKFwTHS8ByxzOOLbgI7cmzAzavq3bCp9IZqo+DOEisE28aJJ8I67TFpM8CwhCchnxrA+mcUM
H0E7OlrOMkv3eotJ8oOcwo8Ci+1QrVpgCDY07fhJUAGWuNzC70846RbQnGhS9qn+PJEXCBQD/QCK
EXY8E2YZjMkrgfNR2QD0DjbA0GdBEIQpJBDCozw81ZRxdZu4IWenILiAM0pYO9vpyQEkE26b2Yx1
aqH+gL7dR0Y6nfxPx1NjZZIB1fw2Wf2rvHSPWCmGffkRLgDMqYTWnYFDf3D4AUah7yUr/xQEgRwv
CEEcAsFIlxnjdmnPAH0vFFg0a4KTw483CuVJp31oW3aNUvXnygkPyLxN+ymv0+cMEkQkW2QhcrUU
I9bpQisx47PKDPSpKUp/KuA7q4xd1d7PtcpdowXKm4ozrXUS1HjdSo5kabsFh8qKhCjJaLVk3eNl
56uyz7KMquTaAANDruqm4m4Y1TlSlW+pbIJI7zwLQyYiSANhyx42FWN0uJwJ4ZdYixhRG2h4dwqu
uo4Wg8s1qz5VClcC6eTE8sif/SOdiCno5AhBgMXnV8DvPjTTndPi0ph0GIUCl6QIgEnuZUJcaNZx
ZA0NdE4FTpLu9/lbmTgHrUa9jHBHrsaLJiSb7DgxT5bSBvWiJ8Bc3EsL87eq+5fUqI8Lhz7fpsIW
Q4MuAUEcr4HBYpryE8b+hAygYugDGce0rWOM0BIfR0wwqyL1BDKJrZ4F9HSUXs37DByj+hqkP1IU
n5H2P+BVV906DKo3Ogf3XzVyyJ81EkOJ6dpJr5lB+h6g2m+OqmvaayQNlqJ/OtMB6bXHv0LO3HDt
u+PyrqZQjHacePiRMEL0xPfHE2Mit8AdqMlxnEEiVnsEUOmMZlBiMirmU0z06eq2yXcdQlbfgJj6
vpI57uF8zkx3xLP8iFsRNZfcHUTlhdoL5WAAw12SDknQy66NbQf0VrCsDzTeZN1Hj6TBl/m5yXYL
SfHf+ft8cuorJwKV/9wcdO2Y9uyUQCnOU/6twRbwzPrUl2/MciiPu3k7Py+muMBrbAyh4ZDrsMnV
gK5PRWqUHa0L9UMRBjOvixyH/QTB0Bo/Y4mQPiLjjXly1YLGv6NIqRhWlzu8cBgiXcfmtBbMMh+A
7jem8kzw/TYRLldxvzVb6IS4TNbNW7I+WdjCKoMHQQr+S5Vj9wNDuyuZumLpouJBQTgyyMN2lOJN
7ZwHloVhcQqC8xFgu3cQGj4IjriO0bclvfTYDkqURro4E/Dua4lJm77j5lFBP6cWP1XF0pmfFZoi
oRnxelz0wXBpOd3W8nVMoINsCVrZZXS2vsT09whbXwDeNfyUdkRvMVvJi9swPenb1sHJyow8gAKD
viGQmGlaVxSh7fjGaYinFceXPPvU2XTFFAXrtUXY3u0L+SyAs/4LklKXP5vVA86IIM4F7tklisgY
LYanMovlUvqcDQoxPXtOLjglJUF2gJwsiguq4h1HArkVNrnyuBmam/HB/KTFT3DjuzK5Ly4tmvYn
a2c/KAHfLlqCPVUQT4d16Wj7dfwHaTRK/fgLyuFQndb+1Zge7AqF9U99NV4hFh1LTwusVw6xQHEJ
6w3Uz+yo74bR7Uk2dyiRNyPH7o0M8j28x8MQTId6H/rYJYQPXWCfde5JihM3CmYIG7ErecVXvod5
QMTUydKw29zZZ8Jdiugx7gIz3BFDDeYb72aNEdPGJuwTKBwJCzYJ8WY6aNoWJSWPlm9P6xHg8nvS
Xsg3x7/Zg3FO9tRBdrZtimYCUtk2/TF0inhSoV1C4sFYzjjJcETImO1spx7u1sZ0nonLhBTIA8YC
iBmEcORMb/wSoFBF3t4PwmiXrClKXyW6TNFba33zzTGIk5vPobikMX7Hw1uE4nUzKWebxjPEGMNP
tU3+I9wtZiiAQD/Mf7/i1+Vdgtz9C+DSBuUaTCftTKRR4uymG8FUIVRWrCw3puUPiqc3LlsQ7y/M
zMi0YZDdbAruSqQ+2okQ1Vg/zar4Zpzk/OHtewMkSsFzsHg+5S48R0yENrl04O+iMwB5josHxfYD
jxDoky+9IgM8GukOc/Sy2hoSRrv8SpDgBKbtu+nE/66iudoY/0xEs0EYPeRITf7lbynDGow6DiwA
x/YjFb0uxsc+zYj+maNIIFYL0HKfO3v8TNTcJ78NATM2cMjaUZ3Fu9A3EUFjOyaMl5CDv2czA8t3
0gTVUvDmM/AuNNWU4kGCSmZvHjreLAjej4wnJrbSwEnJFj85rJOPKjUmvCEoqPNtciDn+7G20/Gl
olDZ8qybxV/sXciDdM7h2+hj3IcbCxCVxMgCCtcmZHmB7h3AtDihKHurveoBrjSb8isMgK4Koso2
SAkPGWRyegbstPAJE46RlM42mDj+PHwGNw5FHwNPCUmJgwEWVLSS62FL8PhBlve8pvkEvRLWvc76
Z6hycDw4p9/zr+Vrj0w3EbUCkhTCDCX+afcxrkD+GDC/P+SnvBIvjS5XPgyx10Dufuc9LuVe9pEs
tYHzLQUmk8iz9I1DAnZPWG36/JFhQnzOLjlgB58SiAoYXom7bQYHBbMEEpnIGtnzcAGlDppz5RxK
EHzDt8HsFZBhIw6jX/1AzBkUBilypQCnIAoM/j9LDyymolndsqnQQpAEVp7iH9YD/Xd9Yv4RvwM0
0rHxpfoTC3MgUMlyS7xPEdhuJu2dVQxSD7ql/w60H/Q0Gr2D2zAb36yY3EcUAVT1X0P0VrV3RQWy
ZPOReXqDopk6Po8LAzrNU5g8OdQqGwrVBWIF7WxAmUlQKI0jMeoH7hHbuZTSfzSd15LjyrFFvwgR
8OaVJECCtsm27BcE28F7j6/XqpEUN3SPNGemh6ZQlZW599oneq9VuynuvMSQRvofhQ97zhLhi2RX
gsl46X4MdJW5xxoNqwMvAeOozARoSzu4LA8Cd9Id2ar67siBMpL+SDTsg58rGS4CMnT18j5fkE0c
yvrHXj4bac+qbzofi1MMYBJ1/0PjE6Fb5Kt8txVLiTWPEeXOMzLl3vjomlN2jOyvEswb0p3sGRkJ
S0DyxPPL04Vj/K5JLG5KUjo5V7s6IxAPz2IHi1z1b67e+J3sqPNeB/tWr809XxoqmP4hP1gW6oPV
lfyEiANpsn6mrB0XXUjxE05Um2vA/rSNFKQyIBxHHq9uXxwTlK/5n8UlbLYqPMIn81rV1xHvWOcW
T3wRVXPiPYfRSVX30Uto8CXIMIlPavMDeW34oH9bYEjRwXCsmv7DaP3J+dL7r7RGIujQIqZTu7MW
GC0vWuzZ6kE614hEuTUdbeZTrsZkhu7qJ2DP6I+ShVt0YnG5zVWPmYdToHfc9Z7KMiV64qWI7grN
uK1CUsQaxVSqH5HGfCPMkB5NwNjLRwdz7D3gOcElurUvJXSYPUpldp1TBSm0JPJyx53li64uJdWl
O2Tv5ksL3vpWHIjqoI9NfCKXNiD3JtEbnFeLjwTrezjccrosq3zHBZEBz4mWJ5IOhC96waCOqm2H
w60en0t7WyB9d5PEx6aA6ADVihule7v2kWNjMAtPePkmBNf3Ek05A7/hgYUq0r3wV063ONrJ+2Fd
+6OCBWidF6BlEA8DnLTW2tXBhcbUlyetPhlsY+nR4JnAm93DLdyZ4JbwVzyDLaa80l059aI/Umtw
jvUS8yWPehkpDe07PCvutCfDYV8nG9oF9SndDjOjEi7Ga1QmG7bEB/vm8selk4KmOWh7QZfYsUV2
wSbYdQ/aoEAVtb30prYu3aJYgZi+Mj35jjYGXEZeHyUUa1jsHTpc6yR3+ZjTbYBcc0cOFXt28F1+
hz/SlhFFujzRyeZtTntHbMaodKHa8I8IiJR5aKnxWhcBLu8MgzvBmbwwYpgxGNdrhoZfoXj1Qb9r
EsL/XBZHwjFqEQ23n4h2xVG6Vj7R+lPUl3jM1+qddhD/alY39CWkqywOC+UmanxUOZvoPfZTH7zj
mxpuZ04JcL/fujf8gbnxNVfFBlhsFmr44Rj/1P2etlYlr8N7tde553F4YV9mqBHfjvMHvdb4zo8Z
sneZWRfJVZ85Wvw9I7NqX51qdDoj0yU+jvQYb+2GXu45Z3xEd/UlgKfIdkZZeCLFBFFXmfgE/HKi
cGd3cMd02+4+eObMBW2LEkj+67lcMSr6qr6rPXtJuWNjYf/gT0s/1W+9o2Di35tb0gbYEU4KsP1V
+pUl0HeRHm4U1isVyz5WfA5xm/sMf5ymESswg8W3FiZpEiuXDWUDZF7UUm9atjd3VBvJr4rgPFkn
e6TH9j78MX61V34bQm8ImqiB37M/vvA7kW+6vgEw4I8v+gHIh+lJfrYXqhZGiBzjzpvphT/qS/Oo
MYbiLN29QizxtXt9YdFxfLi0bA4g4Ky1tWVcwKfKuucj02S/Yc63DwBcfcZb0gffeGCHHYu65W+Q
X+QXGoKxP3wyAOcO875wr3zKEEkQXrMN/rQnyafdUZ0cX8HyjYh5x2cFEYzWN6vUHrYuXwiyvuUR
f4TI1rngoHPYzVvjPjyWffSe++GPDi5nPez/bRZmuA/FPXLVml7RnqJ4w5HyG/wkwAK2KS9hiwAC
IKArFc9JdGWaj5dQ2arqsXyhY4APLf5lghMxvF7TVhPtH5odG5EX8Ix8RDI8Z1unR1g3JKw2jKz8
/DiJa8UWOQqznvuwW7bTX+sPW24qvnofiICgLOXprVngqOWCHa7d8ptlK3Squ+qXOYB6iDHmcxWW
oQ2sRcsN2xW3LcpZZa/80fiD+rnMrvLHTj169A9rhyYR2wSPmTodlr8y8/CkjVT94zND4iHdITzC
LAP7kwcYoLhSufq4Uw58OvEvJHvjEO7lewpYnOBaggL3C3stqZgb9pxpF28HpPwCLxzvu50UIERG
PApu6TjAhds1jxQAO8diLx55UxVVb/DNxsF4qi8vULZ0h4RWjCIfHUOv3wE/6q7YT9QVNE+AVa+g
2vAcUxxQuE6b/shnEnw7sU8WfepP0b8GrlT+VQ+U3JrrvBG1aBCIu26o71p/vC/NqkfwNXvsCbFP
w3n5Gx5IlxhGRiTrsnEw5Vj29IEZeAIGIbKI8Te+OdrmOJUmtB1A5nhU2HBAZjOQpHHHTofcZq8G
Gxv7OWphy9WAZ4cupVR+ju6OMApvKZqNZ7K6Gf4wVe8DSG8sZop1tofwq/6yT1QjoAAxdTor4zJz
nroUHTLY5b/47yOlinC7k+6ZO/kw7ggnUJE3uA11HT/TgBa3Alj0onxM9wk9xicXv75hRa5o4g6v
/DV96lMChoyEZUKkNzRc7QL6Aww6kCMmLYXNZH8532xZXGXiR/zGIzWpfxQ206bGgrCHzcC05gaN
5Zvj8cRm16AUo5Ho8TL5C0aeGO6C3KIw0JBJzvUhQ3+/rLJ79CPuPz8mHfmXjPXwx9/isAgoFnZo
vfbG2/TJUBJAFSOPQ833jCPgH5E3/uFkH3mrfxPfCKfOH8k2RsunYPcek6wSxdR+AZlReV16KIBw
1Vxf1403ESSXUy8rpt9D4WY97xhubsYIABfaqLUwK7MEpK38kh6zd+kt9BExOmgyaG6s+peekVB3
GFnVWFIwv4XrsN3YXoPvfauyDUHy/mEZQA/AvIHKeG9t47vxR0Vi/InGJ9jpzbTj+NsR1EXlyn19
b3EVEAL9veMiayF6nO9UGAtXHKfEx9KhesvvU+ovDyjEloQL22dsoOHCqS7xvUGovzcwfON9+H5l
llLn6/NQbDn32+/5nh/tb7CwreE6pCmhCb5r9K/JIcFNQPUQb9vOxUkuSgVc1HgUNpQV/rSfg9ch
9GrlSX4pTsSJRZwWjDzFOnbplZ6nfccc5zysNLTlprpB9zLjYr042hYBAxtn+TqRF+8iaQe+/W+2
wnRnBZ1Ok7i0vZz0dFMdIgJkl82cvcc386oSscnUgtKfAW27RqUvTeIy16HLvdcf/PzW65Pj9pae
9CcTMhUjMJansk3Rv8yia69/641fqdse/zeUbPiELwC8PqlHOjoEL2eUDwnX0QtbVCHvxCkNfoxK
DZiy/ISdNhs8+ll8UMxFGWislxshAlUEnmplnZ0HP6dhV9ooe+dq0eiQXFzKiKAZsH3MLyh1Sx+l
HTp7m4KOe/me4fFI/jxZs+M636Cg5LTuBR/SDboPdv8JFgwmB8aCayrkgaIUaZ0Y3pE+ksZijgSG
zBgJdwSQsNY/2lDUzc66mpHxrwucDXzwzKgZm4r6if3SQtLzp71R4YAZd21cgn7kLr81gIPKxb5j
EvEoCVwpWSANr653g/59QfJujL+yzbyARq2tlxuJEbAyv8pfBmklPZF0JyX9DSrEt7+JdqfeddA3
Sy76gCjXgdFWIEI47y7yfGC+rTBifSoeOZU8ZO8TGu491G6W/oMhl1t6isuH5VyxuB7HY/7Sbuij
ryQ32JCitx692u+9yo3pqaxKDsf8CGo+W8sfxla9pEemiT5GUkSDytfyHrr+6n3gvcJLuvDkR9d4
A9V007niZ55fm9U7ByT/d3u6IyvZBCvaP2ttRVnLP//wxqxMfhscH36x3/UHCW2GxCgvuekerolt
7i1u7UNt3k5u60v7/Allhj8fuUKuttIJCf8l8J6o5Tb5Llw9vZs8+DtokOvZozzZIud2qVqQ8tD8
WH/flbW9Y6vzjtnqqVv9e0nRfvoFQGAfRh5xoc98G+OVg0P5A53S2lw9Xlu/evt+ej8X633gIhLn
P5hcD9y6WULNmnnGJf4of5Bf0KSdHgp3t9H+1o+zr73aX/IXrGRrXPXLbcKYG69QyRZb7Xt08WX8
WR+K17uUWHwD1Ixc5gJk3MerTiKw47+uwVzcSa5c89W93ie2wslV1r3vbKn0tne8qrOHxXZDZMoB
ihBeKMJpkwuo1LW5Rou+eplW39/vyprClhEk3LAtuojd/M6UpaCXdZp3YEnQSKz312LN/rSSVw+O
Hioj5p/neWOvzsfVrYjJPdww9wpdRt7f8xkciks2zGpa31lNJ3vH1dktiNtCZbjCkcf/55hmO2O4
byjM+Yn/Arzmd6BYNGLSVnjiMLDDOe0PpuscFW1jwOTC8LAaafa63N7MZ2XES0qCkce3IXMF2dMm
XM8r8mgAZ8M3cKJjeiDFpWkpIDBSrxmZLWimmFg+jEv1oT07u2qDUm1dPjevlAOkhxHehMA8ekk/
GexAIXRhIh8M33TVk7TDrwtvgnLt13ydb+ZrQ1QEsRcDPIjDtBmOw5Grg8fE1It80hEOkod8BMHe
9g/zSrD6YiTA0YR2kAyDNSGRzyMayvL8F3rWL9ZnBlLln3oLiV6jPDCdM0TdFT8Fjsu4Mu72e3eq
aZIhmqYA5C1/MkxwflJro26JUfien8GQhn8JdeyR9HW26YLyHcGWuvqIcMhSa5yCb5JGxvVPoz7/
DX85o+VntT3AQbwpGMG5wK+KvxltA+kkbFXY9T0jd7lz1xLmxRWA/nT4sH6z1uPyoLc+k2bVI7iP
olVUsXznbjy8cxGtaYXdUttNZdGNoKlQ1NvyF7pn9466nN4ZJOkP6lhj32MXcAX0j8ENgaweYhib
mC4UWHQsV9UKNc66+puxmOsCXqWlu7rZ4P7N/uJjRHXElYHyio576zqnARpty89yGaSTD4AvmMkr
t1vpatvbqDtW0vvQeP3wHBf35EwND9kkZWs40Qx5Mk7dH1sjZ1XMwm3WtCg7pAa0kacX1drYb+Rt
nIS7oRKvRQD9OSJAJr9G7VkWMwOPgBjSdDCam1b2jNDUFWpE651oh/wcHsrtyNbVzof4wljbG7ax
J+KtqVAZQyGA4tSARB26dK95TXRB6ZI4hKHw0e+YBrj8L/5THaDbQEJ8QlRWfRUH02dwj+GI/3Wo
DuaPclbO6ov8U56ks/lk+/LTt7PcYrFHcns6the1WBmvhCw9lWn2zS3P+NTobpcX0QH4CT+qdIMV
kDonDXGxwaBxcTw5V3pAJRIaKBm+4Wx6L7jw/JoQWLZMszhFuQ/k2DDyDUAUJlo3UgIJBaHPZ3rj
dwq4h+YGgjuu4CLug0RPyqcHH5YW0BPcJ+eIf+moVywPIgGNag9DEo4fYnkWXG0kVjir7NHS0UEF
p9EQRkS9wsnuJvh32T0YFa/Ine7pOwCr0ulMbHFOU6qR5Vdoe7j4teOj2EPCFJ3TwuNUdAhq7beq
/Ypyo9RdRq4z/RXInArvYc1QTOuRj7o6uwMbcOrGztV2PrXmbEtf7Q+Hf1JuEWbrzlYHr6/C0X0e
CE51HjYJm/5IX4NhJWCvD2z/tPVwnxqeO5ou+jtyYY4hJS93EuqmVWSuvnnHBlxb4Mr4/DacEzaP
4lvxZu2H23zUzf18oKPLcwNWaSCib8OlDMkvQ2nmFzSNwmv/xGuaX5BIy0Q2b6zuUlWI3mlAAEpv
b1SU9PgYToqibNwIjQuuTKF7PQwJlwxIZ/azSqgNUpq2YDSocAF1NBjAMatudOanOBjJRVU8x0l3
WLMd7EbCLoq/ed9D9hGOHkF46tNsU2EzVgbNK6wPIwpfJYcMCsYMThD6zpQJJcNI5aiSl1qaPfTG
mRRcPLSjQVJawBCWEwdNA1466m5Kuin9J9bXmT5GWLzIBKDcJ0838bSyBQIM26YG+IBEvhuPc39f
zJPCF530RyEMM/N+lTL5BgSAlxqZNkUMIk1bLtYqvfu6pXuob1P0+irKxQrpuMHUGGZKkBFZSsXY
+AJWF/OLWrhgA9rUVeQXuuq9KRKnaOB4INVi1LcOER8ttI82zuk04j3udnmCwYiS22lktx3T17L6
FhibrNaeI4UULqQz0EqiOYIYjAAPx7uW+AIgCnrRVxXt0Cc0AsnKDXxh5ZXoGCULnTsKNkosKdsL
N4M2+QQcGI4w9h4Nh3G7KRKA2+SvpgQVsNw6YT2rD8xkwl5rz9WzFnO2GghBrYOQvxLICHwTAq10
tidShdkMMkC48ysBenP1PqhvC2noOHAi0AoTyE1dOrRsjQFdct55i/HKSL7ApXljxcpGwSKlbz2X
j7H85qOEkSPxzfGH/3FEgS/vhBGz0N9D3Z/QMjh8iWbF8Ic2nD4AlAEwtrA2cVMggRD4QKcjWxU3
T/eEA+8hlBslkZfIq7MI2REDJkYAEspvREDk7jkpWXMTDV3KfZiVXeuqORgWWgbwCeOMYKPEDUFx
AWpZ82khOxLEGctwdkVQb8NB+5F4S4kTbzT8R6km1CxfAwID2tzx+CLgLRMGFgl2vWP1l4YL70w+
Utw2FyUcr+Ayxwl9m7x1IMhRtkNvLBAksdOyNtOvkhlEGumoXEz8Yjfs+Arqb/humC7wCIfGX8Ep
WsqqO9G6kxOCVpr0ODbqxXBKqnmYCHURb6UJCgb95pzQzYetohMN6b04ALGx+M7RTZAJO2AN3B8L
nAxjQ/yaNax07QbzCMKZQNOCU2jjLaaqjrqK161yvKHA4kMHYpG1aIkNXkkIt316CCGLoOwiqyE5
Y9fiAxFMQoFlLpju2NkBMX4jNJYcXxoNJ7ECSulpycGMoopPMaqn2NESjLQ8kQsNxRSRVoa9PUFT
xnOvtq8AUgLWXpZxbEKLENiTzLbf5AEjoHgOWUcN5zSEH4EBAzc9w5hxEJ6kqn0bEgmJAT3qsEIs
jVGNKRCEh1GiC6S8t08tPiVwsOH8VUMjkoJfK/nmjAAROONDkknilDp9jby0HG2kitamN16FuBX4
IUuKWbcr1aeJngBElOw5N47cexPNj2brFNJkSeX1Ym6bWvIkggV5StGXabrlLsPD4hdgEVXUSvgD
x5ARKfzVcVsCkwrzwNVF8aNjBcORQQJy7GyGdq+T1SFHa+yE2IlXfIXCy9IyyMG3bTkppuwrDHDh
lyoK0zOtGk0Ui1r7GrX2qAHyKyhyTOkpYuMry+DIH1OxTHRMocrIBHQT7iROON56Q2YSF12Hqxw3
1zGhBWpCbjXIWCFUNaRkksMVSLQY2P4SsucwpUYAB9cj1LnSq2+82ZStrOteQ2ywMzXeXH8AncMg
ZMKSCZFuEAeJFoAdAQNSB5vKLIA/siyVT2C6JhYRAairEeDiEINLgEKwq+LXqEuA0j7XY3aqiB+f
ln5XFJ/QkAJur/xhil40oWqFJJg2luwACQuR0wRi47AAjfE1EWVFq6y2fEGM6lFwI1YzscqGg71O
e/kVWELF11MOMgv4kfMZVxUrAfYdvAT2hort1WJS3QLaDLH3T1kHrObEu4YvIbTZU4U1nQxSizJd
swCw3WM6/shp82lA2JKsELUIG7Khl7dQ19e5cFfMbPhDs4UmKZz/Fk27XKX2mWNf5UcJqQ6fnY33
pSmvS82FSE0ufXCbGiF60gRQzxIPHiwgvql/wDAFtZPeUgB5iizvu4LhE6JThfRbjZVZ1MhSTAAy
HI4NMngHs/ygWgTbA+Isf2rzVuS0YHBzCQIeDZvZ/iz06kNgqBHV061O8EcHzRUhZydRxFBK6MAb
/ne4yDp9YvqNEFKghzMpohiQZBDjKsJUA9eZU3sh6o/mKDybU4K+JY9uxoQpJiFmGLs+5pmS3RwW
DK5rHTc91ie+CzUB0e6suhHBMwz8CnUGQTZtyU9cmI3SYeEwaMNbMyHTot1TDUI5GW40xn98uC1G
nhAWkYDNiZX775/TtUMUg/8TBFyCuC1npFkKQIzFMa9zHYfxNIvBJxQugVqSs1cAmIIZyT6XVR+k
XblIOjMy/UiYZa5PuEPLFSuHJMEmJVTkTRJ6QivZYf4s4oxDdSu+JCFjFcgn1c68riXBDtK/hI4Y
nayIyuKQb0qg7GJqaF4U8bCmFlkmYuiHEDneKdL8xHFssz1K2MkEs6JAGaYKqAr0FP7YTGtEDTwV
4yWqTjXLH6rCyQgifSPUkzVgYANbXiG9jgETko7W2kzf3CCq22TJgjToZzgnUr92Qv21ZTCgMN/k
GMX6NzRMRYkC2zKB9rKeEOZ+48jaseVCqqgMhwwfbeg/FEbzC64HR6YITGjivVU4jywtsf4RaoFY
gA2CVjcXqJAJZkaUpwrYzKBWE8QFGxe8IIkSIaoLq+C7jEh0qFTfSb5gSmPh9xx4KDW/VdBlJyD1
BbbCZAH8TByZpMjHyIq2+P+6FgLGgQOrWtjkSNMTJWGORDmcWDj9hRtBKZ2YZHIqCMIbZ6kwXIDn
naibVOdhQEsUoCuAg/ZIG/W8oKK2PjPnK0V3OAAnFTpiNglRY0IBOtZN6TP5zPByhfS/a0dD68tV
ITtFUyyWGGcCoSfYM1HkCD0zM1j7SmnmcCwGDhomRt18iN2YH4ewuwLgEwcdpCABwPqn9kyzfU9v
x+YoJh9gsKWDhVAB6sc265bTaHyF6jFB2x0ipBkOFcwqTbtBc2hpigskn1N8JUgwNedNqkA6JY9U
wUp3A8pSAbHCSepwGXprD9IPQWFUn1RaLUEDqEJH0nUppWasKjqjJnax9CnHlpGkhxypnITHIOAr
6USOb8QnrfS4t7p9OXNa929ztbIotxOKrroUY236nWx9Yxggx63+8STEEdA71KVYfo2CRAqH0W3g
D28CJQtms7SIVYzR2mlPOYEVIueiDJZ9hw46lSnIS0o6hocDs166PcM7ny45DiLFop0pB0CNkpKM
TnmpRxK6YJ0tiEfR4lT2rw2wB/YoY7KoewKZL1CXCSmzoKKE65f6GSzPCmBka/wK6qikWy/Z1Phj
1u4S1oCELqYne6yFOIYsftS45LJAp/J11i4lBwoSntSG7IekUbipG3HXQ9nBpKmnw0fcU4ZwQWyd
/B0CdMJckvY2xeBiNt64WSzMc5RchKbBYWQG8bos3zHYQRbUlEZbOef1chGuEpX/vk+qDwDfHa8g
KXwbTd6/ikrAGq3HKPfXmUNMoj4uAYnIWIX5xnTkwlLLFIv43qWzobs5yXWQG56Pr5QNx4qPMWE2
2qjcW70BVy6hz0h9Rz9nlB0zPtj2MtYTPAlQByQqN5iiQvJTPgKsMmXFwKrREVdzu2njXQ78HvpU
Tk3ZpubBiLutiKJQzXE76ZZnibMkngBDKrFfUYxjwQ6xRQuwiyOh4aoJO9U57OMDJQDe6mcVkegw
oBsgCCTQNU7s8DJLOwuzMI5OPW+/xrrf0TbiXGFN8ohnEFnqYvIFgl0bx4OoNStb3ZeRdU+miTe4
zi0QiHjOBRPwvyeA0KuP3JSzUBasDfThCsNDBrE8s7ZvY2dDmppv4E94fD6DXW+J8f7/ucQ4qMby
3wW5N7U3i2kqUdc2Tv1uxgs0YxJNzqEuv4Bvy8j+0tuTidpGTiJSC1seepMH47OIg6OAGGJrf2qy
qISo0Z5rrXPpyhnAVhJ13kPgepIj55RiLzba+Mb+gqLHovARiQhin87YttX6aqnI5Tj0ZFIWJDvc
16PBEwEI2Kn/2og2RUlotkwEjzoRicylc0DK1AzROUkFxvNRTtY25e4vMzAW6KWIBaI3FU00kpwF
ClHgYQqOdXgLApE+DnR6EI6wuwqqydDTrWPOYqJ0UMqdU2oHUf0Ap9RBTihle8mbX6gU7JsihsYG
WT5CeKwj+k3Ud1O9DQbzDFiBFLOCNkl0S0FPi8bEVBKq6YwYg2Ba4rvop32SswdYwcFh/ISBhCHb
dA6yasPnNYjkahVIwkxHCk4BsUdrgHebIU98uT8Mobmxxa4PYbS4TjJGHaaAfUfLubtyHNRj7kE8
wjkWwNsA6LyDmSj4apSWaJnIvuanEf+Dpt1RWTfNb5P8heHrsNA5RXSHaqbE5lhKDH74dC2An1Q8
/BU7l8T3Fnw8nNBdO78uYX8o9RNVA8W5vRpeAqHS5W5cJicr51ylbMzLR9K/qtNZWDYKqlgDpr8A
Kko1Goqq3Yr8ogXCrWBn4qajMuF5wISkWewsEW4/kMTBqSO/POPAj9bihwqSuiLF17a33gJyy9gO
Hdj94skUh9Yc7thq2yL4cFBctBAAF2qgGPlhh+omlmsApzmf7PzERTqZsqtqzVcTyXdLc1Lb6cIz
7RTXpOa+G5jYSgPmqDSI4HHtVH3wVFLhVdoL2hK4DfG0emBQ0bUbnSwqU9qKwAmjrFxKUwGF5szq
aKIJQKENJn8S3Tbcmg3MYTOR7vJE35Lfreq7Rqd9z84k2xKfZj5+NHRrIkk9dQj7nRlNv69qwSXl
pySldlLoAIlFwDCn7iokZJd4Rj1GC2RGSAaME5gxiE4NsXeIipCHf0BqoWIdnKaCE+MvC+Yn+vKA
nFeA0+LuNZ1vkVxxb4K9RG1pXoyWSZu4PVIfFBG9G9oTOEUnqIBVD9fKXWRs8QR/i8hNYKVV82Nh
UBxw8C7/vcmbtAd4d5RrvW76VqqdQBrMCXoWrpxOkyIUx/8NuDNM7F3MRd4p6ouAVOkRrrosv4vh
o66oyEkY+tDA0GseqeQ5EXQ4Ak7CHvoYN2qrDF8qBUA488v5LaZsn81fXrXBwhSdqmx6mTv2beRL
aHhm7ahjgchSuqkglvJriTa7ZtAcQjGyk0OH/DKtl88MW0DQ7kWrUaAXEhjreaxf4iq/jvBWjKr+
RMARON9cprYG6tGA0CA1l28t7krWwYsox0EQTUTnpLwmrKjHfkRplhymRsJZSsD1cHMYCgW9b/K0
lkZ9rmeGPxLtKUuat5OGPWuSLvWg32rk3Y3JOHjYiwd36IJjL0leizJOABY7IL0RsmqvDRiBbZWF
xHZByzJ38QiH3yEDhvlNTC1SY+LGkDjvRTthRnuLwrcqDx1lKQgPDl/R6aHqavpiM+KdWarpnBFR
UAOunJajZFPLUWGKDjYUbSkINqKbRc3CzYP8WtOACU6ZLuP6HlW6U9ZvKpGOpJ6cf/2YXXSJaB7/
K7mGbwHhFswRTgXaR5LrJJhmGHMjS7LPXfkm6p2GLCRlMP0RVesw0vsQjwLRneJgnISQyZxhD7nB
gr3sNJCp7QTFG/uIoLZG8N+CaNMZYPepmbC3sksw2sDhBsLHY3NJYBWHdOFpStvgwpxkPmSofDgZ
BBhjIbxDQueWasmnOJzSBi8QDmZKTTrURCRgiZ0Zgy3DvZYOobDSjsV9MnXsSZ3P4TnRFTEbOMdg
yBmv15y0Wq+wU4hKUyeHW3KjzvBBDrxJNVKiWb8ZXXipU4fu61UAfAIIIczxn7sS8gA29biYSAfR
ngLaFQLswrOslJ+xae3nsX/pajJpKYnFltWOPRMqZnuJEu6rdJdIGSG3LPaW7oMtK+dupOudFvOx
qsnTAEQpeI4cIgWt7x3HBPelwYZDUHNjoZ0svOK0lIknY+aDV/MSWNx/4V/NQecHyBONBk8xHZiK
e8VAzx+sVLF0tHmHt5DEmhIS1JzZ27m5BBGJ8imI6DzgWR57x1MMbgBUjPtixPVFIYaOJiveHSo8
LSeWGEcae5Fjz9CP0Tm0qwrTZsd4BCjeXtJAL9J2V7VbKVc7fBms7dEsjovUnnvtAb61IJuDCGI6
R1HxVsbAA9uXkSaqYIZShg9M4ISfGxBQLsRfxancc2uDgN4l4/bI7yIOUp3ggi53cIw0Ap8rbXyR
uLtm5XbiWGekbJM3xN2EeYdN7S8SghJCfAySrOy3ga6mw83ZQCUCAy/N8Ss3wy1oCyq9X5GNKv4M
ObOQd5xBeTErnuUEORRue8mML3WwyOsMAF0k58wS8Iom6QCBhOYgZaddMutF1dhEiI4ySW9JW1Ou
OUEz7cA9RkflqOk+TV2ihzGIv47d179whXERvlh274TXM4jaHYqUCXd4Ujk5zGrXCLE2T0srwSH/
mglXB+UkK6rbx+qpj/eTAgza+h0rwn6mC/F7Ms3znOQ7+h50uAWBCGBSyVPVGRgLGAOUMqmCZfOk
yvNHqconVS8+dcIPl2jyAaQhWiYG7DtFfGSjvhRMNt3gGthjMCffCFpwPLORBTBMFj7r3ExAIdgf
mSHRpUIuwo26qxWwDozZLRnMXI+X6GNKcx7vf+UYLYA+1E9NYG9MRioLOkU9FeMiFF3OW4cvIsM6
ADMAkhH5n/9QAtC+cjZ3Ipkj52jjWxSQ7m6vtMyw+C7OOmGeFcEzXBAbJhx1/NCsax/QMesM0i6y
HffOQ6KTmJOBNS9oxLMf0W8xeAEB8RWRUnlqYxzhydfTG81viydUKzC3ykT5cRnrq3NLicZSNmAZ
V4zSU+1t6gmsEuRZY7dMLZC1V7N5L+Ob7twihnfKF233O7cVOoQBEcKdA8OcJLykv1aFkD44e05m
HUlhSLCuMVBewaiLWnzcUAR0SjJx40xHNIDgDXpmdBL3cYFWlcfMpxsgXdUcZYDafTC8EY9jy6S0
V9ODIlEP8QVYcImE1zMPcQbGOcL5hpZuU0Fc2zGWUZmbVxV/tYn5UuBpzeeZPn/spojOC5pnAm9W
I5UXX4hm0jzBLg8IRrfbghFwtRYVCQ0p8aAty17qWxLOHKBl5L2z3znbOOmFzfmz5O2aceqGisAy
DNybsqts54dOtJcm9dgH5jaw293InT6ZBq8iUi4C8pKhP6S/21JTOzoPM45OlpnFs9oR0QHZHdCq
hZ+Kz7Ty+LMRiT9wo1qDQRzqmKs1PvAui9Oyt0F1q+spobD6F0/RE00Y7TvaXC2d50WVdwl951Gl
TKHTQidXjs2dRFsRXMxcGmjS8FNEi29JzG4q7MH5El2kBp0D+4ToO3ZdutHQlNY5/IkFF7sY3Bmc
H1yd3ZxueklXcKZ2M7lUZBYG3NJai03GkPMXgRTsJe0xxsMzh8kkn4PqVxyYFZfiobL/Uqq3/iWQ
yw3A1Od/mwKFnfj8TLr0KqW6Vb02hAgwvGKEk+RfDnIUjtfY3lZtsBuSnyRxgPwCVEKIaWcfES9N
UNGiANtjPopbP6cdScR8CmgoE5gIFc61C+kYPIvQ3bT6jSY/kyIeYH7FofSvYFIZ7CaDK5W7ZXhq
y/gEInsd999l3+2oTzzpH3p+rQmG0/zlYGaxASRwrxHtN7HOAz67OLAulp29KJO972swy3i9Oxtf
Ct2ChISmxGb2Hw1PNrqUOLMERJ+uKRY82pA9eBHyFWIKLhjEc1m/VPLvPFuuoJUIoKxK3FUMvJAL
3UGANUcA3ImpuANA1iCwzyLrG2curdEn8brEZzurYEbYzAw19qOYczXker/04HVwMzq3uKyeMowh
YFbC8Vu0dhr7ie1IdEtFZCN36x7gPGY4DmyOxCAMvGjwiOFeLRSuXE1LDeMWDxeRVyKWr1KI8SXY
LcXlsLzJAhFPKaga01bcHAv6MpSLPU7PiJgccUIYBT4Eifty6y4qOrrqMZMCJzPnmjh0Owc5TnyN
TMCmPbhjAswFQ0HQYsC4md2BvCNfEAjqgpkur16Gvcju2eHgWURXmpcdwRKFBtAycWBoA0FFcjp4
VphQWaoJoiBmW67aGoe8HM8qd4FxIWpJifxSkj5NHkzxscty6EJPE758RttfQ0wmS9fvB33eNswM
pEp66xx9FSa9CEfq2+JJxwFGLyFu0Q4IVjE5AupVD9QV2ypFhPhSLHPy2IdJIlsNVvqqi15oJj/F
7V5h0xVFadn8BYMrO8uWb6OK83M2FO4cIJeYSYgx4RcpT+ItzB0KZ25UAj2sANEHttw7jRcygWVq
bkiQ1LlloU9J/13lH+Jb6+Rsm6UNjx5kgIfqXKr50+J2Mkbs+ZJHvTtav1AzqlQjrwZRyi+vPF5C
UqdoyLF+xA7GFuQoVz5UE8tqaDNdaGyfNjwpDK2qX1Q+DEiX4hfpI5D3eAwQCHXmQsGIPTfbASRd
WenvbPkOYwGx3PRwh7c/cri/35gNcIjxPM/MUZGKlCEhcDUHwmvW/NL9YjFVDC1l0uoHEbr+2Uzo
75gwsU+SBNVRjXcqwiY0azqF6EB2QQXqCk3Sf0g6r924sWYLPxEB5nArdU5St6J1Q0iyxZw2M59+
vtIAB/+ZC7vdTe5QtWqF9t8ym/sKIi/mltQhaTet7ahfDZjrQRPYT/0nufAEMYQvrdbcCH/WECJq
kuzAI4qshIHwnB5CBsJO596Ubzxo4LYzDKnJvUiOe81k2s3fa+TyGt85LK49vzVNyeKq30zazdiL
1lbobmqT/F6mg37EEkrIHYn3EVHCcqJMnnmghmSD3bVedmIrgQbFOyso9hm4VKagmjOrpmtvHO3L
tdDo4Q+tVx8RctJmIJTd3pECtlPRTr6OF33GGLhRCDF9tNddDy3HZpX2qLRwDKB9kU2asO4GVJb2
eJCcdD4t427/BlFxBuiK6W+CTTb59+SIIEtbjRaiBs+HesSghagRjWXBTjWCk81Yw0AvS9Q0AqH0
IQ2B1KEJcNlyn9GoTVa9H8qLqzAu0PRjpoyDeD4T57J24jZlaAqlEMwwppgGwVG3xDrOScI1qW8o
TTLAhbaBJdC9ZnhpCZzj0ylAB2X+QkwXNZRsncXwnv2ugSSnaHif7bj9l3TpcziWNw1jHUwA85Hp
HVQTx7znCFyGYpMRIOdZM6cwiaqs9S5SG/nqeJKtYbucFtzYE6StyiZt1SMlAMupJUZYZOLSkXwy
csGbRCrIlNm+EX9LYWFAKJzH5vfbSYVtBcMuWoKVZ6ZyDekoXcydh4kJC94HMjfwdCq0GJC8A4xA
vVNc9fB1gv8US9CjTZ6fceZ9jJe+wo+2cg8+T6C0P2abIxv+Um53GJBX70Cu8XKwGQkIP8k2cuSG
+uOQcSJQSRs+pViinyytPmGYnOGBztePD+IbPM7NAdP3vWMcWCG05YP1OUgq3eP0JD+BSSH7hzr8
zsRqzE4G2paPbHEviV7tHU5AaGol16PfQDjTBphvRFdoGt4XM4e0TdToojfF3cABVUbXyvubuD9y
MhrNuJKSwPfUdg6KrR5iao5Ri8E5Aj+yGRV+jREHyY/LC5kNCnAo6uckeMMnoGIeVZBNw0p3/wnF
KHKIiNTLXZKqNfPKfw3K2YTTA27EQU4R+Vagr9xMmgkJNeTa99uHyTyMeb41dXBjj1840bsmT4ZL
YTri6kPRYTUMKpz3AoJPbn4g1kUGOVuPmBmjyF8YlJ877Tw1NX/Bh+hOIvRziXtpiCXm4P3ryp1O
JEkvuQjFQavgt0LOAOiGCEhZyEzeAcNCsKm57y5In9aojd3xOghnonSt8Fo3dkNwHSFjluGIVh5a
Jc7/xl7zFTPJCye2E74y47t2un9qaLsHjLvGGISeulNNr9wpvE9pNFXSfvkgAkxE84E8HMfciDF3
xyNXNcQcxFldVuPSF+vrqlzg/WCBxrpW71Of3P/xc23tFg5GWjvbxWSC3jJ0w10ND0SIQkp0Askr
AHzbpicbwZEVJXt8aSHQvBjkfS2E1hyiwnq0+AQSd4qZqrX+BWSk9oL8w+TBDd5SNjyIHbYmCKxJ
DJYXb5r435baI+SZMI3/2Fl0NuZ5x5q3MYdavAGNO/vHio6EpNNPktQ27sRe1qIuCCm+K1iWmfkh
G4lUIl1kVagQ05aN3fOIIfTE+OYohacAjQjoFGeXRokQ5cZpgJtot/HeBwFqY6bCAfCWvB2bIyyz
rU0efTQxaqCarGjMLuXNal1zYGKX+JBQDeYNhosdZ0+Utk4wLRdk0j5ovigT//I2dURjEcMw8BXC
ggCU29eeiIES8L2g4gsS4g9T9gkRI+sUj8Um9NdVNL72Gub13rnDnY8+ohkzSmGqTQxqo/jaQ1Th
0k148bXt/S5/1oF0crI4ZpJpyM5cLByqipTu6cCsbmVnM7M0sKnqQase50nM6tGJzsmEz2HN3KGh
9AowtpU09uibthTODzMPtLHmfMk5zjrs2rWlhJnj3HWa/keuIIfxTsCMsXERqWg/ShfLienf0htr
N9h7YLshLn0J8HfFcKjhpixttlIMDq1WLqb+RYOXSkRPIb0huv6ZSVTDRIToLSNq9hw1q1Y+u5Ej
705xdJnQR2LOBqdKDiHANhe+QyzMVzWj08WkFiLPNF9Gwtfp0Ss8kusf0jHy2TkU9s8UQP4gA2x2
XJzHEXTjeS19vgkqL2Bn7wOc1PNBRz9pwPL3gl3eYObqe0ibIfuBXun62h5qabqNCJP75tUikERb
PqSikg66xWOMIUQ3hOsAxEuc/5TtgNV8aIwJlyg6JO05sS5Do51kdCpsOYcs8vBo4kAlbCQ7TXbU
dA3BHRqZD/rZYeyZdg9phDVTu7a94J6foJOnyvz2lkGsT/BEsH9aHCMGccpxCOuUtYHlhnmxwUcE
/ptzzGXQElEsdalUjpBq+eclAFA4O8JyBFnZSJRqQudl+8ta2GoDAw2L5p3A1E0K5xDE0rI6aEE1
+m/qR/foZgcPUyyGjODhj6ly8K1a47wYUY5J0eh9dGm6qeff0ACoPlgtz0wRtz4u/lDlWgah+F0Z
2h7Qer4N1Qta3G46DDQjydbCSSTo9wQa9MtX0j+axX7GKEnbg3r5zgEugOee+KOZOjaw8ROQgVuV
YvhBMhgRLi84xOURIvHHZtiQR0oLaTPCK8h3RiHwmKNy7x5nHZ/8U4Sud75Q6hNc1bbn+RniBg04
+ARlSBu9KIzSZ17FEcDHmXZNKXSrRnEtPwDupuq1lGshfGLmyIcMGGUgiWj2In+ftxHqUxb8vIbM
4DQIwc619iAmFfWfIUd9enA7HDzOXXQynB3/q8YtnSVzvMg+9L5QTkP3YlARrALnwSO4pr8U1Nn2
FvsChwXW0rlab4WNb+CRhiHUNwqGe78p3JPyCAU48gP1fYqik5HnhG1JCsvDIUIv1Dqu4dF76WZM
CS3vHLTt3j55nK8LaHkEj0Nj0pLA1mZCrdWrPmFOoLZJsMmqI7En95E/PsnRoJB6cCUIVMYxG0Lu
8tQtg5oVRg7t2i+pOGnp+qZzwZ1uRpggyRBMIl2d5SrRGJ111VDS9w4EyeTsmq9ZdknY0ibuBTEJ
bpoUcll/stLrmJdQlspz4Bfr6c0iKsHS8aq9qGKU+Z0QRWl1m1G7N7h+mqXYySJPfQ/D4GZfTM/2
8GGVsLVj73Nxk0vLuF2RfGyDIbBjjSreiPO1R8UsgeWzyjZ6Wf6pPQ4MZu6JExy1mD4W5/04yXc5
/8lU7dEW9p6JYUv3lPFxM2lBCZWoX0bbHC/7gjTqYubKqR3sFFMYdtRKEVWz27m7AVYPuiMx24Ye
IlQDB4HQ2NjvWU+IIqdghjRejouM+SLnpRj2q3g3VMyMaZUX/K1sOolWJ5yBz/Etpq8CSFtc+bxp
/qL422EZ1xHEFzDojtNbQtDWBADlwKEc8Q6R2KSowHXWkpyPAevB15yJW6ZBzmKsKllczpnS1ATF
ABLTIYG4yGINOLmZ95ha2mYAomUw+FCbb6RpMnBgEsfwyjQKJD9wsdkEwl3yzW9xbrVRB9scvkJ1
bvMvvlGO6ZicLkGcnwJj2oYojQFdZM0IQWaolH938rz5GPbVxsymv17rH2ojwfV5erECfW3xENre
PUAUgwquuV8Uwbumuy26dq+rm8ezEQZ0xHvRquakhI+eMu8z/2bzIUdWQ+owYAX128B8esSvNCAU
YXJY9ugf/ScHA1VIIpKQbScgEKgTfD6vxf4srw6/H4ezYG735LLo9zLPjpr3QuK6zFsNRxZCLw7t
Br5MYoWXZT+jn24TJjE5hpCvciZXbB7fQM4LMgCZqg1BYZgX2KjVs9p6gAI/Ak0xqbZJhpYoZKO9
BoTBaxH7ZH4FivGI5xk/PUIMl5DCo7+FyDcYpi2ACZhRW1G9jXQcrRDbgHQbrs9ph0Nh7MDMqg/N
rB9C9lrumN8J3BOGAvLyPct9D5z0ySwhG/Ozfnlf/l/5ejRrqn6NgQoURU7QpsR1zbDw7L9wgbXZ
+Ia7GPcdOlvmRWKRncOxFj6VTzyrNXwIzY2kUuVDPGNZVSAqCfe8g+eNzQe1oGFj9oRNHJ0/MRMu
g5rpqpHfPn/llkAyUJ+m8atATeo4mBtV5TEccDBA2Qd/ivwBm1/tsI1AJPSMKpErsmQgU03abyqj
sOld8T6e8puuNZsSIlDqJEdmtsN8g6q5SbnaLaWOYayOCeSCxkN7UdJphJ9AORpUnMUFoaaaJC4E
7WkKc4vLb+GWZmDVjG/W/IWNaFTiqATOJsQ6jynP+OtsZ26qnuTy8U1GpgPkEEPDvkl/9IPs1PI1
y+WmmGtxqcPRT5F8PjhMDAVkcnOmhcDfI2lbLSZJkb2y0qc2ghVMphBQeK0ZPwUDfqesN5AjTjXp
Bn00rtgswpvm5M2z8en3+QcWqkcY0X3wzPC1b0CJEN7ri43HZoWBhvtACNF9DYGDkt2dsGhwlP+i
07M2GKk1zamFv0rgigrmbwls0gzCpjRsMIoGEx1jEc4priPA2AwXT4gvfEwM6Ktn/3UOi50fLXvg
s2+9rZ5NDm0xba1AXqR6d5+jNkTu9aO6l7H3LzAb7rzizULib7UE0i3z3qg9VumLxPt5lDzDnG4i
LIIQ/kELE7IqvZww0eUR2Ry548gQrZre8Y8ULNzQz/QYkjT/5mj9Pxngh5j5+xqjT3jkUgolKKIg
oz84Eu+LlYaZKxgqHhyJra+0fYh4RsFcotKrcFIL64R7Bpc7L9jSNNJ7h3LyVBe5iEwohHKu1hSY
pHb0S/a6AJw4AT5puDEkLv8NmhiZzjpHpsOcZqD8T9jPFZZ/ZqL2msuAdT4HFoSFAdnvfGgMc+eE
PrShb+uX7XBcUE0fhJG1BFyrWeViiB9/FH6wFYLrgPFntzBtyOqfBC63Zl/6Ek3g8E9uP5fFWXc2
GIyx1rF2AFQei+i5ZYdaKVTA4WCO7caANtFPB4nksmi4DGHHJARzaABcIlDRjPceIiwzZN4dpROh
xAmnacun8X9ZOO1aS529Ydn1CZwV0yRjEVkmWc9FEr13xb9mUWuzWfazBfTsmN0LVRadJN7n6OU9
AeC59vQcatZIO8q9RnUmtJqIEj0WrN7r7z08TxbBQm5IUuRF6jwo+5v1mDe48gYgUzIpCjAY5iFz
N4Pi/rO5f3+tKbXitLDaFMCS1+PVBKelT44VIztZoF6unxIf+rtRO9dp9F4bbb5OIdl0+acsaI2I
CfQ/fOpZumqOOmPGOGiod3P0WjdQ1Th9S2Hx33dBux3l+mVtBBaJ8hMCYXyqx+JmeBcZCHQ/KWeX
0FiKFgkxcBDBN97EX/9hKdh/ErPe8UeTeWLwj7eFBb3IhygOCQyw5bf44sJIEhfWd7oKCYVu++9B
fwpfu2Kr0Ac2nBP4BkyFTwYZht6U5hlT15gWSM+QHZP8Ou3LFBEk591Y6aspq9fjsA+fsZKGYxbd
fod44SOHNomzcM+95jJb4qFXHbwgPisPQsHsoSn1jvPY/filkW9GP+RTAm1jGz0DMFJYJn/+Bqxc
B1P/zCOboUPnVrGuM7wd9OTRAXTr/L8Me4Yuf5QnzqB/dsnW4cEbi8+4EWYoVXhAU811W7RkO/Su
u+v8YRU370l/SaG/tFb0YMLCp7638KppiNwYqE5UTOZKxSA3WPfl5+L5rH0fTizQ5pY1f25+cy4Q
72BoGycPxgj9qTzGLj4mvCN40zLPKKha6U2XS4SwwKX/7fV//vTmKnMdtWeJHjN6TFps765EvmkR
t7IzeR3wSq3pp7Krtepw2pivtGMYL+L30+svbOwW0jwET3NRmJ8S1FLlTy2OH2Z7NZ2QqIs3M3/N
hqec/a+oC6RgEq4MUYN/etMkbl3ntT0YIHlGhY2C05+ZxYl+xADkduABeSsjdL64oHSGi4FcVHio
2rGwQCRxlJZScp6C5jDDZvVhRRaUPtTSBheqFmZnOHc1swl0bh7Yk6+uMhzJbXzc5xtHAC2TB6eC
pbAKwuwDbFkC5ayC0HRG+XI8GwXDZZBQ83temqOVmCSmPVVLhccodUCJ+wehTWipu5NnTmeFSFQY
WC2M2uFm8dQnFBthi0E1XCYgTxMUhLlXgImTaGga840CSX7CeCswPKEZ5mBWBKFRogb131oiZ6A+
OQ9ug4Vq/LfxKpQi8EJh4cz/ZC5h05EuYJhZMK3w6T43+gIprFgb5V8SkEHZKbwa9ZWb81XqXyfI
9g0UEa3S4fchRQGErge4VFylIzWm7SZYSrjRH6Iavpfkp06nXxZlNrwmgERqzG5medTxEgJ6SjSQ
jeLTGLAlCMlAasa1vMu4aR6iBal3nXLXeNbAAUz2ZYbX5NQ1eMkgc1zcvV7hVWCZ9d6ZkqfOrx9B
nbmPhLctAU8umITZUbpkEIeNlDpObjMrirdVj6kIHVXnljAOl/tqmohowXmt78ufwaVFDPynACTE
q0dYVf6gTlNPuCQGV2a56Slx8hnXkxCxo/4Q0P+g15AC0jQQ3iQ9Xbl5LMbyWFvJkakfDpJm8Ay5
9JBo2LMu0cYnmk0wNjci7qcLs6tKU8ooOe5HNH8DmrwWn3+lETjuBa8wW64jLni6hhmQ6rsXmQwl
Y3orW+NH9ytoodO3Ngf7LB6IRtaIx3GMI7D3F/bvBECANDXWCMeab1xoENWZX9tIZsgepHItRLPN
ksux0FmmQ19rXMYDNZdzGlyfgp7bB02LTLSTosNfgVayHL7SDmJkV20yL30Q5+vem06xOP+QPu1g
SFACtDvXaAyPcnsvPOqqd0hlCD+FOQOzhM5dOGdxY56jdx3Flk7FQMAXZDwHV/iy/BcPl6DoVzZ6
Spg2em2udGaEY2rsizG/KCCQRsLJk0BoVZXLyGTEzUZOPRTlZnSRaosDpB+IJ2GYxIIYwcIUtYFP
fWYZsB+DNxTy+JYzpDZOv1wrRNnL0l7sSHSn5bHNQDN1JG0RaFTTJriIVJiNkfz2vPjVujZx9qmG
3r4b6Fsb2u1psLbJ3PwtfPOpr/WdV+ClgfodVRNqxWHX2P3GwpGy5UtKWJWRwzgqxkulibkqhIZQ
IIPJRpX57BKEJfsyhuCjdTlr52WCV8wW93olpXpcP/kxLjSciVP92OqcMo2+CjmOiPn13OXQDkd0
qIq8vTJNv3Nb3yOFD+PhOpNEODsGdKjU23ml9TpQF4/mS9mP+wJKsUHX4NDrkmXGdHjACXN2USxj
IwGygKplBpav4Qvr00O96qynMMLri/JjGQEXkP1N12jtaM510OxVg1UtB67EJApNSsq+EQcZA5c3
Toypr/c9lqUSrjigU/Y8KDhGAA+2y25tgluIDAC5yOyIzO/xprAoT3yItIhXCc0dM4yhzTHH1hTn
GLQJVRyfbZghTv00h/YHZz533UBPKrP62l+AH1yMr9wDJTWeqvV1TEFs2i/mQmgWiItJiCwQNQ4l
VotqIJ0xbx0xq2JgioR//ARnda2ANPkMjR8ewoxCSCyp8y3JDDYyc9ENpYyBJHyQXE4pkGJ1MTBf
5L9EyGuHF41TwQB3bCSsJ+a7b6aan3RwMFURCYybvTLK5yWmWFeM9WZ2ddg3V8SsUsSZCfZL2Z1g
Knn6LrylCPlCHVKJVd5vXEs8omarLgGoJoCo5oOy5f1GWB8zd4//UMFYrXFok8DQhspLom4zOtWl
G6Ev/wubg+ABHTYdjveQxyhMjLt8wIZUx/v/tYVAi+/IMJ+2ppeuc/vT4x213YuVIrQOtj6YTwkg
E2BqLgysJlRPZnunaV/EQ8Bqn4c34acuPW66xwnQwVf6Ma9NVGl8hyLUoM8FRyeuXnWElehFQzD5
dtrEYmQFT46n6tLsZT3dZXOasuvEnWkHEHtD3IeFJio0DaZP5UpWy6+YCg2CJNMWvGUdDYrjlxyj
zcZWkKFyd1V4FpAjmNnLYHwoGIUk390v0ICNFromo0nTJbyWwUMzXy3zZUbgOU/Mkbrhk1QKfKb/
Kcx1kuEjDMtdQKPu2C+iWguiBxeeY2NTNTqokoKGjOxCpVQhEZzsPXHuJzpbGQCJLIltwuhV3soC
N84EflOZT14rWlRrgqTSStLB2eGR0ZhTbEeUGpqUN+UVmNBoGPfzKAKfoAAaq4arsDvyFWK9vBv9
FzVfSVD3zPEOBlWRVascrWx7hp6LI+I3IOBKnhz5xgcz/kYPuHIifBX5MKHmtZihethzm8Et9P21
+Y08/jBpsNJAQX+JlG7ybgmnh5/5S+ZHzmtV886K8JRlxwOt8jzgdBnwThDypp/VCMQMvpY6qA5w
JaSemK2X+qxLuYtUGVN8lyt92ulspbpusf0nNILCOQ+2PaC+JswP9VUo71pr6WqAGD+7CyO4dCex
REI4KsOaLlLfMfPmBiuxECAoJMdvOflZRJ9Hc+t062LBWeM5braNtzbojuYBrF/tIjvb4zBhhFLa
8kryeR8j9G+n4W8XmicbZr22JKdaD04hc8XKcHFWO2e8R5cud2r7W47pJpVE3D4lRXHS4ewS+CiF
cNgkXxZ6wZ4hoGiidCbMFgM70e44DKR9G0o1mZBlYHDLMe4Y4RCP4zlorJPp8poLe5VJkOOxHX1A
pfQoEgfN97+6RnGPIjNR0HOKYOc2Lrg5lTxnuKQai78HDTxzJBhsPkCtnqMgWTC8cVCagwVXvqzI
fphuYUE+Y1DvXWgl7LnKWf7Ei7fu6nKX6cPbyF0R11B10wDPSONIj7nmbir1L1mEI2c5e91SXz28
X/VvBqUAVLb2Ggg5Z2iIcoowEvDBtug3PcdsEVK3G9N0aSfQIAcvJza5UKgqwNK9Dbuv1bVdx2R9
0FH5eu5HXfCvx9dxugbI0Iq0PqP4UBHQcv7XT8gYoqTqq25jpSNmMQsp8jxmt1/XA2pbyqAcvKLS
/zYYX5GaEZQYi+bFmcVPQ3f14WjIuTogt/BInUWkL5qETiNqBN83y7IfUg8gaXgW/NXN3WPjEk6J
qdcQpmsz5Y8hlyM9hx3N7xVMTZSI2bAxErJ7YW5VKKJq0ucs8TmCMmUCkLfYWGWwcgeognZ/E7Kp
3PkRjpQEUs7lcD9a4XEqS0R2LhMwWgeAF3mHIWe4TG2HboYgBb6jox0aKNOth6BHC2jse2X9RL5a
zWGy852M3A1FuijYJGMBXAUKJMGVp1ZKqXPPPy9S7hj9VTX9E3pBzBSxsoaVw7E2KZyahyNTeoDI
ttnjL1PaGwOMk4wZpzkKHpiiagdthJPB9FPBf57ggC49o/QMLUS+8aznwgN+qVC3UbXpIzsgwZ5n
wc+huHmR+ehRZEzpE2YWa71snmBdwUngROKKkTJEVnVNBkOVNKthPhtGuXEAgvjnZewltSW25Vh5
rmbtvlHxS419pCN5uORnJHjxR3a7ki/aUyXPtK9COoXLuB/6R1wIiSdC4wJhDcmDUaptn+MRH8K9
m7N0PU9vITY5PDtIpalbfkwmfQtYHdSK+xRmwdLDfvDN06Ci60DpPOrGxhwhdWFsk7NcdHxVfL8z
V6px7keETWndEfzNkB/smj4SMRKuvQSs+BIyBOIyOhikCwpEGM+QnU34imgut7HycELSGe4ToxJW
jzYe0ka8QfMIjIQ5tNlDBh2Hk4lpi5fh/AR/tsxIDfLY+Uob/1TWuElT5pwfcw9dpb8oFALgGih7
oW/2YIHRdBEch7azbOvvwYcWGefaZ+aPe9k1EYyVARvkyu9fAs/cBDGG2/05GdyHGUJlWBK54Wyg
kV5MApT15n2BsUBNQvWh4nSn1dUug60LApJsguSt0PtdBRDdQoVIKEAd+G1JYItLWqvhMcrZx6EN
XcC0iqOOFSm9h94/YsabHjnWxu7dJLEwau5lhQTZ99SvyEY+TdTFRWzuQg11UZI8h0G7g310sHt0
dhiKlx3BAZa5sdCTWR60ipxRVQTfnRElRkmFgzRbxJRayQZLv6HnSPXFhLUrqnOAR5IQnOcIPinb
dvoxoxfMX5S5LVqsMOuKYQnGYjxqaaW4ujs331vwgx0JZ1j+yQqJQSBqTvrK3g+dA/hhQbpxT3lz
8vJvzk+0kfJvCMuB5Z32FyNxdrh6qNCUDptC4XkYHzs4bjX7QUrYhNm1n097KRlDx0FX6ZmnzqzP
0dA85XnHTVaCdeJLaaSrx0W/Nj2hlNXVZhPBhY6Hjyh7zo3p261gpODlrN7AliIYpHpuPRFTxSIb
2vylYQ+WcAIs3GbhRGAgmuFfCXhEv+IW5uOi+rVSxktYoglEtg1BHhGSH9srrVl283iNhFXGweBY
79XiwrvzrjN2sRgmMPsCrjm16a0nbM3A2ABTVkEMh8laFzZBY+4fu3wMiTmdmcTb3nmwWGysmwao
3FpGTPmMVU/mgNkOz3ImF2Civf4FSQ751c/fIGzf6wkhagj4hrEXYzEq9MUcXpCWXPi5NtSgum52
bfpidfF740JdZEJlXicbj/wkOticIAoIV4PRWDnBI5A0ZCeQaLod4Blu26VxPuDQ4b4X98WjbEuB
Wt1u+JPa+FbxZNG1WniX6CD2dFtqGbaZq196cBHD0KEcbnBQs9J6W7hf6ILvaPtiGgfYD0jn0kmH
Cw7wdUDJ8v9h69YsdsAnPGZouCmNQ3r1xF6VGNG0QLEeJgMcuYi7q5soPP0I3lwD0hRjQiInWQ1P
ZunEP9XH7HzC4yc5qrA/5hDH5HKj/tQ54Oom2NThX8vYjjU6JyanuvtS6tfQd/YoHZ71edjSdRdl
xazmHYQ8ALTOAu8BgA8t7tnE3a0N9bclcqlgCWhs3kbfJuzYX0mctq38tVfZx9hhQAIbcjyHqNXv
0uGp92FfOzdoFXord6tcd7Ipkgynjr8ZOSAWYg85Ixk1/d8BpgsEO5whteFPZn8yApEHGaavaiHc
lLaeLDijhH3boRfENjREKuyrZgvDhsoXaw9qy4ktIkMmHbcSWV4C/cOiwi9Hg30Iz8R6g3kEl+A1
pAHQveqZ0luoOEY0kM6xi1Wwr/E4B7OOGHYWzUaKgHqBt0Pz3eC4lOvEZnOdjzoGqgx0E3Jo3RJH
yuo22slqbg3xG6EhcoJmqyK8K31wp7R1sbqxzlL7NqxgD5sRm0/mXxdFSAkXVMpSrIOkWsPhQWi1
fzVv2i1IMuO0WgsjtABIrdtdEJp7Y9GIyKA2CJebY9u7xtPe5CrMYDRJe54TQ6TGY6hA22I8+ZgY
18FqzKd704AanH9RRrLgfzF+42Pp3Z3oWZM+R0YUvebkA4pIk0uPFx5QY4JrV12xcjQmSKzrgnPW
wb5AJUQ2tKe++s5m4Hg5IL1uuu/b4sJJD+0tRpUoxbN8R9LCT4raSc4RhY0mzUzbDrTQGkNA6n5A
MGlwA0hLv4dvgT9IB6aTGTQIUEflCK4c0g14c4iodM5PvYRqAAhqcUc0OrFiOf2Bhofx68R3523j
6fcTDyR38O8mFgREd7onCBDJGZFAkMNbzTm4TNlyeEuBS18WGR+RhbUN/DfZZp6CRDNdNAw4q4ik
SpndNJ+2r18i92Mux6Pcw+XsoW4WsQqD05nwi2JbyzFjkhdRfnS0ppxSKcJOI5nWlIMg1zR4Um60
L5aHVB2QRG6EgSg8VkQDQ1gYKSHiSgHBfSbTh4GKXtFtoMHdMv9yJgaTF+j1AfGtgQcfkyI8y4nm
9nfUOzKr61R3xI0B2ljTjq84kpjzmzk9R2H/ZDvkVnTFo9cFR0zqwrdRjFQAHFILgq3P1lBEqgHV
vMil3GRElRIKiqtkS2fMXO8Z0L2BwSc2ZDLdj/Qj96zsI9R3lZXeKc/btK5D5Mh0z8esNTO8FqF9
58eEwcQYHfAXI8jQGRzgoA1IEoBd6fgnQESuzW6kdxjdG78+5UJz6x8TLqG+EBrhb2WwlIJyGbmi
TsU8HoCqxz0oD0GbPO1ehOk1yjyqoYXSOdy540X6X5QCFUHs2bMJa7rjQ+burWtOeKOPeKpNr2Lp
psBZAgg2ofq2khsZYx6k9RZ+dUHCC750wW0MX8mRW6VsFCFsGqN2LidS86R1ZMoYMjGoyNfLscUI
mGMOtSddzWYBnEmq/N3mN5dmcBFNjsX4WI7+Vq9uhB9yudl72RZRrh/5ijn4eYwYasTTwOSKURVD
I3pAN7w5ORfXjAOIvjUYKd2ZpflkZNGmLyrcCuOLUMF9aGk0hwgPeH/ts9z3RoCGtR43kzucy1ht
S0N7acGVR5KQzBhC3FVWrK4xOkWDNgxEv/PvyqkipXI4TQeTsSxEp6tUOWiBZGVzmW/nbCLd/S2r
yTiXiGsSO8L6pk32U7aQlQgF14f1EM3qRQxzRh+2HX9Td8jKhhCFzjFe8mcHPG50XIzhU9x90fwD
xhoYxNH7R4pJQxvPhPxl11xZJ4Ik9KA7W9bs3/WxvlImeDUqbLjG0hnCQV2Uu1G4msubXzKe5PAh
dYlpleJxhK5DtD+yhLPii/2dtttgmTa4PqGDiZBxt2A6cj/L6Sw0+2TKJfQD0isbDgYoeUmUbAvU
kKw62X6JUNs+sR1FGSgYHtD+vcMUpK5/Bv2jSZ1zbtRU2X8gmAuqoVBqUiDQpYz3Fs1jOn6GULvh
70Y4tHRfVovl2o8r+i8oO6XwAPFFKWCcis1jRrYDaho0CD34vwNaqxI217In1BrkMRmYcHjF8wCa
oqv4YanfTA3uAYpc6YccPX9iX8WGgSiYmpFeRXBPnyeSI9sjjr0YzXVTBmsrelfaUyoqJ4r6PC62
HfEc/lO3vGnpKbVOehJSIlAFMlvC82NVikpoMc4GZhHkC2sorf2K/bzti/Jvr0d4lyxQSy2//p5z
Joqx995jTkjtzrb075qQfdmV40oLicnwYO6MSrt4s8jzsDjCrGrk0kyyR7ihjy1BxKqyuYZNlFg2
oryBqUrMGdZgE0pt0N08f1hHCe4RcH5tBnKN95Qz2jQW1H0cE7APn8fExf5qgT55bsEtW/8RjciK
GgLHi9ts6H9s0plCHK0SzhdZWczt5Q/68HWgrvD/ccXz6U7zFE8jfBw8RjnckO78Rwb6RmPdicWm
F+47wqNDMn25pqKWKSkvZ6D68ylOzUFjZPpqzahaGbVnjHpdXKR4ZxbNiK+Ma0RDHU6yOgBhAvTO
TrqZUJSk/FBtOdo9jHHgyoJDYyYm2SEgt9H38JrXXTK+BnC5ygLj7jfYoKidUvwKGFchknD3bo8b
PVRcEB0htassZfXryZ+87QmCw/cMkP8+5yzzGn2H5cG96M0ZrNzXmvMn5sxOOLvNkuAWf1zDjEdz
l8NXIOCJ/rYyT1ZV7fS6/eum496E8KSYZAblTwEy1fTOKlXxOfatC2gzW7c1X904fpjR6Tl1/MER
sYfCJMdRnOqX5DEZCBdj3jCsO+SGbGjDJo+LUn2OPxvDu8ZRtWvotuB14nle0032mc9lWxEF0b7/
uhcM704Op2Egf6DVSePuXbR471LbSiEf2GurOQ+tcRlpX0r/n8npH7O6mVit0dm4l1+IJJjujYQp
OBwHMD0eqqkUkro74APPeq3BbnO4RihbkIPf4yXVBxqBDdPdWPpM6sN3t3xbKL4sdL0uhrYwxpo8
BNu3AXCNAS6ztglrDrTx2mKSm1Q3BqOUGtGn3jLTsKrm6sQkz6ptOGMpdGRAXwTT3vDJQ+csTmhb
U2QFPaofcrX6bTFvLYcFZOhbc25f/WqwyXRmANEoNgytIlYuiISqatwVAzybBCresrwWSFxF+iVv
WMBy+KSL9qf4j6Tz2o1byaLoFxEopiL5qs45KPcLIckSc878+ll1BxgMrg1Llptk8YS917bj18RF
WI4aX1UvXnCVCOGqvz44I9AGfUE27Ej4ioUPwiYFNmjQ0aV3NWIy7owuYiHf5wn9v5PeB2Ngrc50
TGzVT952/TUjrrSrarJKzOMALmjI55eJUh3JyrszrJt+ulQaplIXkh9O0yDdls304c5yqRvVWjLe
tK3fELxk81aRGG8XF/W85gW+To5QDSqcMWU7XVbriReog+KRh3MI/W1TXbupZ+TibFSN0kbGcYJU
5pNA7LAIql1KSLQZXssHNFNnpvcOqIzj45/UngME1KO360mvJGV9y39qDQHvZFi56DeOOu+QkhzR
Tn/wksnJBM4FwOeSg4Q9IY6CETCjBBQwMdOZsBEnxXvR/zQ6ilcC73nSpyp8DNWf1gx3BKosEhfo
+dGrII2pCGUHjcw3nUgF4eUZdKuwBzUg441PbUkn9C/t5I8f/7m440VbnucQsaRH8ovv/Jkt+MfG
w4toOthFGaaK8CPPCU4eHTKOXm0Yin2YnJV/KOaCRixteiblxsni6Pf4QEdG3z67rbQfN2VWQqO+
lI4GyamdaG4Y5dHfYKyFIXWfs4DlqeNRrHHH5rx0u9k9mEnzZQfDhXHihpO465mUyPiCEokDEhAb
mxd59MAPUVRS+iAUpYav9fwjtHcS2YzliQuo1qMyq2pNjcORQr1rAbo78UfRhmvXY6ZZ/xMTbLzZ
7jkwrOyLpafsGQJUxXQKQ2/fIX3AYyjs8TkqkXnUzrIpp49W+HdYpSQa0RWQKjxeQpYjE/sDH3nx
zHa+nNPTaE7rugw/hMHrP/4b0wbHNXoK3IIfJUC8mI15zJkm8+J4ZKW/L/v0Hkj5E+NZKXTMDL7j
3rupuEyDwkpcwij3F2FlPXe2QfWHMDs1ngtWLE1GGV5yazUEf+TyV9nwEt50DmLYMqnehaS7LrJp
FWbv/pRvlBiIeTZ6xITQ+3qHQwi3Sv0ztfC/iFzQsQ5BoE7s+EWhS0pz2hRQ5gNoK1U83JV7xTYm
oqTRvjE7LQf6rSLbEZXFzaB803VOjC7DgtqhvYSkxF6XSUKKVs4x0a7SdsnMP4jeXlbBVz/+qET2
1Pngf6OU9ylT2IRpL+v+TsFJK+N+6Kg2dR0SKpR6HD2MOCM27hMucRM9OANTAua7VT+7VArEp2oE
kAZyMfbNIXYPZeufShM6HEA2k7WUgEgeQ1Hss/Sv4rNUMLmOTdKALIEG0/+2M/or0FNuMq1EBaUz
I8YwIa49MS6yAfI66O42hxRX0d3Z1MM1WShmkC/0IHjL0+xgWASo0in2RNpDhQ8nMo11uU5EQ2GW
fI+YOVhSEPKsxQLwZBAcrVLbziYxWzrLzCilWdfOxeDRrC/DGUSYIiul46p1rH3d1w+KGIQ84dKJ
jIuZGn8W+RX4FNc1haD6c//x8WS7UxHyTkLBCPKhrdGPkDmFnrvIDXaK6I2osa1OckIYOK2kxUrP
24K0XzSScpVPYWiRW+XlTe/mk1+N63kCakJghcMmj7a7oU4ggym2b8VnldtvzqRvnaZ6UXJNI/N+
Xay5enUVHAl6/wiT9t73ZHYJc81glWdXssEGK0oklhEha+l3gYSPiyN/meJYayZy8NDh1xzhgf+Y
BLYYwemJ9iPyqkOr+yRAdQhw/bQ/LgIxrgNuaiPy9w7PI8tVyQQ9KvNX9SlkWvvoHOsEZ6Bpr4kg
e8duF2mpU/7Z8ignb+2n5odja0+Dnp/RFLMXR9vWOLeWf7FrhLChhkVUTo+qPs0hG8h4OueU3H6P
fsUCjoM4vuzSq+dMWzGNuH6GBdqofThrj9CIdxZMNBToLx4pBk3v03DXmCBS71ldoPmrhpoy96hZ
g8mmWOVNhhMQDw7hgXp/8EX8ooXlP2gQkF/Nm1RqAMG0d/yXux81ORWGFT/8Pn0uq/bYSnnMCKuM
cWQD8KKnJkoPxH3xWbOXA/JydjqiNHT326ibP2vGjeS67wVqY4ron+6YsjoUBIxFo7GJCvnedPge
PUw79Vz9+UZ9r2umcazJGPdFjOFrBF+DJg/ReEhHTu+5Zi8vrCeIgwdJ4WNWDMra+iMuxlvuuNQn
7aav1o5WMfnlb5ek5DLCWU8NuL08Oo7SuVrFngnLsusxxwVzfEjCbhvQKCxj+VkY9d5rad9QDrTW
bCLNB7OEBDgknAMtbQDUS3GGOBA2nkbuijYAi78ZiLP6a50EN3bDTI5j8xB1zbqonE0dxZu2Edcm
zDd14S5NouKGdG+JVmFrNSRz6k71uAJG5mAlQ5ii6aDkFAClgZowBA6NEx8xsOu0I3E1HNc6PBrO
8L82gjQVHw0/eMxKlxQicUscUOESIZqsojMa01hry6epsXZbDJl4igICQ5m9Y7kEr8iOI2kvnsXK
zWUsNKAZ6JONRxWXRRgS7KFBt+d80qlDKsVB7IgM9Bo7WwZ2XINxx8YSohJgugpaJfn1sWVuI0Tj
vdW+s1lcBk31Tf6cL8dj6mfkqk4FVOw0Xen4SzbzoDLq2kPOQqfLWKFO5H+1OnoA0PvpJG5mdfS1
7N55QIE0Fs9TRJRK46D2lOHGCEtyzhX63J7cTWoGmxbvdTKxogqajSjRQZExGFT1OTc+ojj9LBF8
o2y/xBU3mPX/Z83K5TW3CjDK3RnQ7DgvOp8X40jLnYxHVE8I1pMLMBGHcMPIuKoDiCHApQJYb3Ty
ZrDHp2lpN7Z+ccCFmhsv3Tq4pvQt3xZ87xuTZ1yIzbL38C0Ab9fqYhW3gqFdzcRaZwevrWdgGE7E
3ijcTX1ZLVlyM62c2Y60T3WdLKdWHEbcDV7g/llOsklhzQkNCqWLytacwNn61W7GDrkIakq6ErUb
4pizltXkURvwRVJv4VTo52d3WFeAyjPyCBsBIDivy3e3MHa46/uEYB25zOFv6kFzI4HiAAZ/LWpM
tjjScjzBKbplumiWHxvaKI1d+UDXk0fWxqgZxmEZrOfbqBefEeo1CxnNnADJTjcC7oqyQ7neraig
hJj2Mqqbd20q15nNTELEC8viYXvPA51aXg82eZusAx7gopYr3vujPNo91pyB2tXdSm66oGQETRKt
w3s9npbKBqbEVuqALsNbTnYhanib1sZgMq8xBBk7NGuELvqwvus8Pai/uJ1eJ1RaDvcPVjf0XjQU
DMp8m0Ugz0QP1LKzXz3WBRkT87FqrupKsVlS+hwVUYKXD3NRTvPqGs6ulNbBLREre+DgFy5kVGxD
CIb/pDtjVhA73UN8k7UzwHgSVOzgmgT9oicbly+yuVZIjhgajdxqGrIq9dLpvfoQZto9Ji1Rr8QZ
/uQPf2qYrJdwNkkKyG8DExyRwlopT4jLV5Ifq6j1YxxWv1YjtnZX3mrdJOh2OgLkj9isARlRVvLo
rn5fy9LtedKROhj2m8+TM3BPqQ8v7hCOskmN2OZHhordnmhwOZZ4w6renRU2Habx4AahCw5omPnB
JvTrs8N7n/eXqZ1L8CTdLUhCArKSlXofJdW+0m55aJKuFV8q8ZuSz6uKQ1Ps1D886NO93YYnjZeZ
ic4OTRaz9oC+RFVXPWNen8NtEIRTFYh057X6pumYckDxevQYCQqY52mWnuJiNzJUU3T0mpGprRNl
iJBOlSfh1CmIEbKYN53Rn8AoWhU5FQ7tnt1bgMFlcow7rjUZE0epv1kIANBYlkptANYkYwgwcmzZ
i3xGU8iARWmKQ7t9NWgBvBCmMVk1KZuleT6RPnPMexbhNauAifd3QPllkUqpd4w0gA1WSOxxw2jZ
/BOO9bRqLALQon6dt98VD7uY0p/BhGEp7R+mhTuPWLhOvHUFjjxjOkwYgvlw33GjL8u2P8RNereG
4tFgMQ5MfRlXw6ayEAMLU+zVj3lUnm01Qhc8RkZhvzWlsQsQccAYXGeRtk1qGkZcnzHbJ5/3hWTs
F71kLqMtTz8nvcPyyUWD26/ntuFqBl+F9+hxWEmSwTSH2xhikTVSqWbZx1AWFzGwzLB53qbqpcm1
XcYVbMFfioMzgNPstIM+clZEGH5KdjKyZuQEmKrvyqviySJVq/Rzk+b0vwxXYYwQW1rC5VAflCiY
cFgMwat/KRQ8xau2TZKMdMM/kq4E6fmkKAjqhQUGuGqmc6xKqw/PAE2qykjJIvbJL7JP6s1QQ7Na
5plgPKedWuagVauhu2/WbHWfO20fhziuS28z5+W1SosjgvpMA8d5Vvxb2Rt46fRNm7znjrnhoeCd
HVflITPDoxdqiw78wpM46qCWKQWPeYqHsJgfYU0VL7utG25q00yWqgCJk4hPGmx0XOlPZtbsWjtG
rhwpBivn+XxNGByGzO0Mw8VRD+G1qlikUFcCxU7nnQzna/6mBJ69QiDyvG+a/tBZ8briQ8toKVNH
qFMfAMYVH4pPQx3Gp+5fDvNE1W1BoqIrHJjCxN4RPgWCfVeG/g6QQ1266y73lmgvQGUzPyJCeMw/
jbaD5JF+T3W9FW2/TucvdSiqPxkn9nfYihstiNKRS9882OLiR8PnyKvSJhq5KlYarDOgFVtcgOoH
MBEQ6aW+FlTT1Pk/oYk2fWMXG6v+DJ01Hxb/P+SI+6X3KhLnORvmXepklzEMKAcYXaqpdFr85ONl
aot31FO8U8t76OkHE/F6BmKS+8CCb6m3BXFdmMDRbAwF86kxJa5PAcG4VfhzjE1BncBQGhuHWKDq
Jm3nR+vShXqKXTbaekCwCH+bEeUndv6xER31svhtWOMOhvzK8tlZCMd+1iKi0EavPo+R3zwVfDr6
3KpwhosR1r9mTZIGJ9Qwk1foi01kfakdk4ZlxquDfZxGqKpCzs3oOhSk++k6RjHNQvFeMNhyIvuf
XTNA1xj0TSl2Sttm9e9DlpJkjYEatsx90uIpAESlDf5RGNlbEWrbNLafe9bEwppAirDkiylrCqjk
tAxh1ew9IW4DHkLT11a2xW57Kikp0W+KTO6dKka1zbAik/46Hj9DCw5TW70qxkJsYyxr6vIhK2zW
us/ij0F1DQKjcgnNMOGomg3SJPBvUIcjG8ETQ2hvSDdquwryQ/3r0UR5fA052lXwCHxnwlJjX4Wp
hGIs+lknVEXKRBXNm2VvQdYznTBJO9O/+/FGMRw/KaAYvtVlJv/x6bf+zEHR3gSjHny0nYHrDKFS
lfzxdF28LCOAE1nhlpCoihe1nUaMK/kOfdBDZ2yOA/Z4M9Spp5pu51ikgRPoHuh/Zdef2TIsci18
tjLnNOvaKkm8vygnndy5VPzzZz/aFb77YunacW6Y99VojaLmpnsIovnH6Fn+EzmdoqRoRMggrGAD
HIGa6eLsPTAqlShefniJDasRrkdrceH78F39Zla0J7//yycNUghfnZfgqrUESYgD6g8PLVUX9fct
TJ3PNLdQT07MNtImLKlJ6Vhc2ewiEj16HRm1n5moQ7WvUZL2nHhfbjdv3Z4IK32IdyG2GV71icPg
RnxHIhX7LvT+hiGNqYP7Iw/eX+EU4DV9RRcaLaq3qfhqXA7gObmCCP4XyPnQpfNltpxykc71zoqB
iGY1fEApvwqpDwujrEHi/YXwR5BTp6o+xIKS8XUuSwFrAKpeZw9P6FszDI5d2B3QvGTTttD6ZxPX
yXTub4RzJXF8swKHUTcjiuE4GD8iNlZcfSCQLn1u9W5Pb3KCAjtW8ZK7+d0HUC6Hr/zYgHkL+gcg
yv/8PGCQ+NhISX3FRRLxAMF6kRSBVey/6pzfU8NuFpnhWL955MrUxX+pmeEtwMNWFlQVyW+Rik/1
x/gxtcgDgZNRujdX32XGxhI5XbkWHvU22Pg0uG1E0lWPhpOJy0YdQxBCN2HjrCw9X+aVjdc03XCR
9ybm4Zy1UCLgcbpkDrYMJXlZgNGBqT2HfCvk1I5BgCGtlz2k8EGbVQI6O/LFI9fRUTj5uR/oYggB
nyOL6FsLg9pn7Hh7M3pNxM3CbLOsyZZUpn3RMtnXQQ4HV3+u2AASAVIyTfZYjJJ2kdOg5xBfMI4X
s8nanaSYlsk6ny5mTmFo+BlKbOvN3UPHpPXgilB3UxixnFUA04bGJGzgHA+PAGAxWNZA4O/XfozU
3VmwoUxtVZYtvTrcbnbfGN0qqu+CdaTzrwtg4jfpE4zlxtn7qHAJ+1XsfqIH2j/PYc+AqTQ424Rc
I4kjCBiZfnCI6hdm2OweE9ZemI944poiQD+Vb0YoLBPLfMKXCFPp653TsErFiJIisnZDgpJuyhgw
hSeqY8rK99KiR6cvt4eDZzlfKCQ8di+k2XRzf9LDEj4UYd3j8zQLws4OE79A0zw+U+Au4eJyDo4D
Y49+p3l0F5q/yXvMfphDxxR0s49NiRlCnAGnBI9Sh95Oz3mOyWGmlx/YlfnUUu4RXY9wlIn6D08b
jR7qcDdcR2m4M1hQ+sQaLKPCeWk4Bpm9dnm27UWjsq2cgns8pGhgDBPYGXaJZqEeoCFi6jCsYFqD
Z2msd/pzOT5bFd5VEBm8r9CrHPQUAhavJZS6PuZFrta6Nm+5Al5goHADYg44OSao9xKRscv2jHO+
CJuF2XzbIOM0yqhpPxb3FM5R+Ysbiu6LZkYiEyzbrTv0N7vTNjLBMESHZdPNB4LsCxqCV2Z2KN+h
NVTlRy4Ji09KYn3a55mNUi5f8OxBFw6xzwV7Xf8ohmtqJKehn0EuEqAxj0f2Symmk9JqXgM3ONI5
448oV53ZfZqDfIuDaRuOPZ3kwY24Grm3rez5gF6zKFRYFsjUnlOEPFz2fGuV6DI5l5l9CutSkNaJ
Kb+ihFHBaL9rDatOAoGewBvxhgVUXtXBIeA26XymBCaI51LeIN4uik4XgNTdCzs1Rp7OccqjD8Jh
hnD4MvJ0nZqMCtJ5XbWHsaQcTtpT79OU8a2UVSnVqE68WyoZs0gT3XQm1537MvklKr/PIsRp0JR8
g48w+46z5xjFCI3bIgxrEunQvrXJtjaLFyGRdNMOIjdGDDD+ohMLKEzRpTboJzqrw9+P2yg8S7SH
yBXs+jDwhCjUqvaGodHGRM/R0oIMleGT96c3rxFbdUMzmJK2FxpExIfptjH8lSnFqkIakzXmggM9
ZgdTkSIfNdDrCd2wJAE3ySok8sYd0cTkL/Ft8vSVothKtaj/F9rUZkACT6XzPHJLN+RXwG5dxAL9
BhwLmgklC9BFtxJOdI8CC64KInx+zaQ9dey7EvP9J3b3rhAmOQ2L+aj4YQwYoDW1lHjaJuboVm7D
wTpbEXfOUhXsvPLc0YauRsM3H4XurgTrI9dAHWETqDFAbAjgf2vuP5dpQBnKV0xPiAXGYxd07JLp
7YWz5SbKtXPM8qhwVnjVm1g84vJH6u3ZxGxXhic7V3FgHQMuojSS53b8aUI03H7oUBC+jmmxHOro
2NQftfrtFCIbt1jZYbzMdBhjhExsszJmJmJ2B56cX5/nsGJUN4zW0Rjgss3N0a4CRFhgw0OCVEYX
qopxModopfEcjwNyDXguIK0Fmrqk+rDtq8tfG8I9G6Heuby/1Qnlsb8I/QBB4yM99/DAZ1YTBA27
GabXJ+O9qzctyUMqM7Kt8Ed6J9N7L9kEd2WGVUMAcR02tv3Z59PaNECTyd/SAAQeo/4tbtHQ6ssh
YiQLUzPiZnAIyM1YNMeX1hTbYFhL+4JTeqntXU6dvnqrtXatOwSax3db/xA842l/aQd3I3rqP1Zp
NpsCbOAnS+og1xEvpMjV2mXinTKzP2In1vPoU3Lb2jnRf47+nPXOTusVP7G6pwQyt5676/vR5UD3
b/rgAS/u90HJixtBm9lAevA+p6j6diKxg7HHOxwr1vzpkIfD5xINh5qNNGJaNbTAgsDJn8vkBCd0
r+pankVsBeNKD+K11szblqfPZFXGWuuOE5chIwVFNjCh09/Ie1gE43vrlb+8Gp2Z9wEmuxjG+Z8x
WjvT8I5Ox6uua2EpJBcccG822WGaUm9PHz2kUtG/gh01anBg2WtuO89Jy/UcG+p7U0eJHXH8Ixhq
lbNQECFeZqeqlAeBVee/Ipw8eXPYifRUYZhkfvemD83nSH4Xyqg1L/2F3tKhGfzcCdRqi/XHginW
bsy4jYPyUzU7IzHOEcA1r8CsOQxf6rEryuLkcpn7+o0V4r7liRym88RXlanzTK4JpgKVPRdbNzX0
q0GWq7/QctDxq8Dv8cuq36ce43pffcP5L8/MziOs9+EFMKyR3zrCikUhr8SpvbCs0ExtL8T4yIg/
QvPLauRjsnaDjuBrOLD4RxJO9CCkHSbGbLDhUUxcf6RRI+VjTl5uvoXUZLOhxNWu7JQNMZBhsCOr
okUvXuyHEujIUyX3zPRRX60xn5xNdqioX0yeM2yFMsBRstc87g5G3U3LyrZXu0l5i21e/kN/0XKQ
ixQ0sYLgs51/Gnj5ecnBcPbjtHeC/WDiDkDI73wPWEiUJtHlWZu8YZNraNficTVgZfDfodw9mcRv
5XyCHTYaQ4jLgIUMZqnC6DSuxS4xPY62T7teu7cGr3l0791yFwdnwyQnyDvrrFfZVqQ7g1lTnn2O
JlKmRnuTcXdr4IBV03wIbMhGeeIv087cpMI6eNzrhkHYj2qqWCn2frgVlvxyJGneSZw8MwMCiFsO
HHS81WRtgbvuiCtYZzMydFSCccHFrMkigk6kqhOWo0SIKNhbhCDF5tPlVgHQWbFj5XUCjFwVd8vY
KcnkiQ/Mdalaqn1KULOPFZFvg/kuejPcz8k0S7Bf6I0UQYCyyulStOSyZFiF/qotMMcNPUZL2D6l
/uyW3SbkCiucujq2Y0/TENPmoPHTDSOkPnzxKB2fPL4BVk0xMFEiQjmuvQ+/qq5M+vj37AM8kjZl
MTRPptX+1gVXFOfOdiDJu4X2il+QWWl8r8KrRhilPx+4fWMEQBPBAujalD/FovNjg3lxVTVieBsc
RR3lbhwaJ84XVVSHnb+jXXFUHuFoYSlgtt+D65h/VXfSBhFQUjL95NJmnOCFx5SDdpIpiZU+6x/z
u0xJvLCYBDAd5/L0nkaV5ZHDIBDHXcpIOxUOXEySw3IqBI7VhHjdHJEdC8oo+7bcTeVizVCuvv4N
5R9vZk0XbP2wMRa4wsp658kZbKQc9tUYbCOOwbSmAndwfA+uszA59fkR1ZMhqQqKSKKN/o/U1Gpf
cWysx9j8MQfWj+wLAj6PKLWwxWawqh+JhSKhAhIdAhWNrHWS1Gspv9V1MzizogZ9OR7WjWhpXSv+
hnC+VbiElDwvTdbYftSNoqPh1O3wuZgUQJyZhQxQAq5azXrAKJ/ZhlaHJC6e3fluD196VCybCfB/
cTdSBNFTA412r+YLeHmf2ia5RnxPXj4nEaLNyGOuPvet376QAMC3SOkKmP0vYqpmBFawLKAgRg/B
SD+YunXgSUgczdqlKp+TQxsOtD/7PnozQ0DH/KauuTuDQYt6n6oCC5WR6NgIMu7JuZeJoCXUwAJ1
OVUH6RCAaH30CJEzNHOsqjArieEnVK9HmzaCn7QXvxoNahFdtARuT+FePK4ZgywY/OzX3d8x+Df5
OCrsEhh5tWmDZhFrd+AJyFpMXB3vnLE197Mrsx3/UJIGVoBPlpJKLUT6lfX51Q6tne/FH7EKfAH5
3c+fDCF7TBRmobJyEZSK4WW2ajr//stuy53AoNvTLY+f/ZitDPIzCwtDf4NjzEQK+S+IJPwEVpkc
R0FJkJg4AxPaZVwGHYoQx2akFlcAOarUw5XXXJX5SGIxbyqY8EZ7BAJcuhXTRc6YDP2VmlSxP+Nh
tb19FsHXs/v7yH5N2H9eam2LyLzy2L4ID5lRRCJ2HzxLI0AfD57BoORRL0JOkUXbnLFenrpRvLQB
RkrvoK5ROv1M8SnVko2GmKvrjJMrwrtSyyl+k6im5SjKny5IQLfQeKJUcQV4OUbEdfLsudXWHhLC
o1meiDk8RkIglmVwOlvHtHWvXrhPErKsjXmHeYLaPk8OJRgLm8vIzuIYLVMvwNeHNpISwORlvkiG
8N0PXIKDI0ys3VG61qlrtSNuzfVUNphkofT0CApDm26mwmk0r1rd4fBDINf3WDa7Z42znpZqi+kF
t+MCYsdapea0SDpjwq5QNFn+f3SLXZZWt956r7CqzHPEz31y6ZAclntp8hs2KOEAaCqnY3sKge1D
sCM/kRv+G6AOUUh5ueF1MOmkmVG3Eao8KHEp9bsmJ0Ij2S0HVEPL2dt2YiXHJUJLzV70LNY2pcZJ
ZOMac7AEjDWGrQi5hf2U1sHanh96TjweOjBGhO6WKMujzVuDBpBVQ7PKzX0HbhIJTjE8/Xlzcpe0
NZPGTrE9DbLeuIiSrdLZ2QGm/YNTfs05d/w0r0F841zlN1Fb/qBi0+OFMy9N6spgH0jGXbz+oz+n
cdQL+1x2jwxjdpyeNWzOxDygHHpWSAHPSk7RDP0+E4hFsZhY06H3kHJZ4ckLWb6FhNlgV6xxhaNt
YOX4CLlungNMSJIXPeoomVhQV81Hwv0PuvvuBY8+MA9uN3HQN3ufP5oUfyGwGyNHecZiFL9JQCGb
6Mi4mOMRZFtiWhone2n41F/ac1cAPWGmHxvGjmvNq+tCcAvNJeOg0mXWsRsQdSiIhMsbHmGsRaFI
lxOQrc6Og/WpxR4oexTEnEntVYp5l+R0FjS8vGkPAjSXwWqqjwoElt7WNYYdsMql0dIf98eGbSUr
X7ChiFvi6T6XKAYD78vmsCuFtsGVj0OTF3Aa/4HxMHMOVQlDL0YWrj4coTs7qelk0FkrUW8KDVFo
x/u9IMA87tZDTHBstp9rdPqRMtZi0GH3uFjo+ItD17rUOApGHGr5nHLe0KejqOj1+jTh9Q+6+tLb
3IgRGWX5nk4S0TlDcOpJyzqOnrPSGPDN/V1fWX5MicOKLrc2GhInlZ7LzBbkZ8LbHCsInXOWRrdh
xkzNed9FYOFrb+XEwcvg61vPIUg56y/qQbNYkHcV9b0aZB2s94QI66SeL5PrvrYO24UUgjujHpPY
Rcr9BegDZC947jqISfd8ZOjH29ijcTPMbcfLqXL/mUwEMuw4w2ishrlauyhSM+4f0RlMK9jGvfZT
f0jTHOlavJ7Vljzrj6S5MnprYPKKaueFt8wZCdOiM8PQQxvF9PXqIs91mAHOMY7+bgwIMaAH08O7
N8afXfqIQuw3Ge4xHPKsT92AG42hhI2LeJgktMFzEgSIjPPuhXrEf4pRRtRdtA7T98xxyBkF8V3E
Pg7vXAUgJ4h1HOYRMeYHaI+pnW/zqkpWBvI5vQqYo+Ii7ca175M+rDTe2qrw+6Vjf9ius4LztszI
r8mtYJdYDlkzbD3Hv8ojY1bkh2FKOhC5Gj0HvvQEag64S5ETUkKnp9v+Oa2KRW0DVOBY0K5DeTXE
KRDbJDyJFi/9U/bNxNn36PqWRreh3THHBWMAgb8UzSbdGjFcS75ANutWf3YmWg3a8n5FLaFSA2Iq
UL/GmHAP2g+LvzbnovLVCDN58e2n7m5WL+w+Y4wxcOf+OV/ccS2H2/xq6PzSeCRGe+BoPIidlSUn
nw7SpD42Sd5QZPmOKi9v5EpW5PZARGDWpG+i4RgbPhnAR72SKys9NLW/Rlpd6MgoOIH9W+SB5XIU
1BABHSMExmwaa8s+PeRY5fTxxUfvhpkdsBCa3+StS8lfwjaLxrZeC3zBdvgLOt7mieqRl/toaKBZ
iumzCn/t7uyUq1ojsBO36pP/a4LR40ObYMZGZ8RLTJk0dBLDKr7ohf6c1t5B0NlPGoknXv/FqBOz
N3geziRRsL4YtYNhHlAW06XEZBPBZbdsRKEe7n9QVRKq5FWrzLsxir+KNmu4aAwA7Dq6U/impr7u
aR7dip6xIiVA79FWOe281SqwTtEjsqyLHlsrr7GOCScQIqhH2HTEkFhoJvZhScgbydPqP9Jyb7Mm
8q/YLThu+2UKyVrNRSK8tJa/54zdjS4BBmlreIu2iNduSf6YlS4yy9r35jfI1tcsmPtl7yIj6kq4
9qN2tjk8jFj/6zGicQimah4PObi8s7zmS83olw3PkxYRZQkdWyJzCp0rkVESN3FMVNoe0XntJ8cA
6Xio5E1BsnCIfMDcgOknx0+pHfG1kRAe4+vHzaN01vzYlhU+B3ZKVhyMNE23sNbE+mVMvkZQMDFS
IpG2xG9QjVkY0hEiBnCXPEIJmt8wG94CNAXCAh2ShSr1LmYEQTArHlrnJbdNIKkR9CbnVrsY07ti
m2cMUVFul7PGhq77GED6+Cw7EJL9eklzKLmfsvEc5MkWJcx7EPlroy92FfRjMk9fMI3DtJUl8d/N
B3q0nJ8va3luCiK/QdrwS6pdSKrdDvE6ObekoDNhXbQ6UUroAIHidwxUwPZ7zwIB6NS+paQOe4hv
arAgLYL1xax5V1Tq91m26JOeTeYAhkAwESEWROfAdLac2eKbL81cfCaIZ9xiw4Ok9ZvM3NT2vzTI
fhRvmBCTGeRIGDbvaHeSMvosuuFasD6I4givo39tod+iQ0Z6FbDmglKNApV32WTz25zNTTq8OG35
4s7FOgvJe6DfiIdi2w9/jneQndgwtNi6yKxHd22sEvtDRms7+JvQ+OB/YNtGBixJpk1c7P2o3CbK
AoY5pHOKxxTBis/080QAUh1U2xYLRgPFoJln1hD02w2PlU0Hg9kPBML8aXUkhlTjLo0yyJEdCSRI
Zyxu/gBhU3lsbf/IBEt6MURjfzq1rfhveeLExKNB75HTn1/4L4Ix7+j7LzkvXlfci4AfGw8SmVQ6
eGkWwaTbsLiuHuV0MxAxD9OBdm1ludEyiuPlWI9MGRCOR/awU8L1YLYYMVJgFogRPYo+jBCHJAEm
ynShEJ/MGfzRR0Lno1eMMRAMVnUYkdqmiXMsZLzNc31VsTagxL2FVbG+xMjbbOeE6hXz+SojOqzq
AdL10caZptf/cXQeS40kQRh+oo5ob67IS0ggPFw6MEN7b6uffr7ktrsxswipVZX526zV9mXPGxQD
CvCF+dEQNXW9fwh1GJrEehlRo+MS/G1ENUd7oxEQzx/iz6MjPiu+25poVtdBxGZ097GXET2GmWiy
sCleSXqyih/Kf+HA3gYnPxNqRd4ZHH7G6MH1F+gulArxTiT3+vljDhSCVGIdEMPQEm+c9+Ha8VDj
xiM85kRb4fhsIBAbSsZoVxOKsiFMRBFftQ2K9M5U4S5PShNG1rNX9qQBpH467Af9SC1XkuEgUelX
GIdPPq0utYrwvqCQqWJEA8YVhQPnQW+5B7wZ60DFcKtJiPAMwxzjymj8wkczYXBTJ6g/yMN1eIJi
QAGkOfhU84DYMWnchjUjx08qCkHljy0oXvIgxdWa4eEb9MgHQrSSRy9+e424pDDQE1NFoFUDb7uk
zlG3vTfVOkgml33KkriQpumoVRqis2x0ZAjiuPPvM9SMVFXvHZ2AlRIZN22fyJbYc4gc5CefMO/t
A6YhAnYInxhmY0t0M1Ky9tYLw/vUtdg2UdVHNsANhhOWYQZcgIKUEomh46hAxW7Gxakr+t2fxQ9z
qM1NMtvGNqmKR4cryCzCiwFIirGwKTyKU/h1bSN7Qun2l10WTtZuCF+MhG4wMHYAWU5jNfEqsLgz
gZA1wa+HZ30CCq80oiARrddNRkH1QLIOJz+KoYPuPCXzfmIn19WVJLpbf3TuUYhsygGbc0G3bnsh
uf8zynnu7PSQDDWEs7qjcnfnsmuPGUYchGF8pApiIyL2KW4cMjxeBwCVgGwHUuG9fOVp+QshLCsY
WJAJeX0pZxHjfdDzvHDAZ+kpVzb5vtDQkEv5mG/dtNxbvJREo4pCGeecL5TZdadg0K629hrw65GV
XVjZcxKxvZjLXRrw9UFJVeU84lR8hxuTYZGE1luiy9+LGZul0b+VRPvRnVx6GqEXWGRJXBWwGGMW
J90xnZKdE+LWFzMrwbC1hld/NG6aiYUjsilQVN9T82nRgEacIa0i1taRyfSgCojnA/rfFsmibW81
/r7VbGriVhpCMSb3fV7+Kcc+FhEpbA+BDa0RkdHikdWdTAcNt/bgWXtsgkVtITearvit123w0YXG
i4fhqYyzfWeRuP/dBP1LyXI/llAYjvbnqW/mUmoxoADZ0omFkLBYF8YtPtq2Q0pCQjIR8RO+6e64
HP5VsGOD9uhCe8q14qF+8TjzHSKhlE+FyFTfuhT06gXd3vIx8xZWH9YIwa6s57DLLoMP9mpP/DBb
3fUZYLx97zct9+Z3E9v3mflDwCB+WCb5cgeJ4R5nLI5zE5/yhbOUZd/q0RYJ6p6x4sAVRHX3TlDj
TqGN9DykkH5xhJNA+VOaX/ghyQ41CnTI+LWLmVFaxLhkF6Jw2/DmBjA6NYW6Sf9Dq6nGCyNMokuO
WvsIxkP0m4TATIQot88LsLzmvjeNc8PU+9UIKmiN217xLWPZb2yyLe2goRiweorA8voRZ6WXXxd9
2IKL41+30E4FPKJ2XpOX379aw7SvJvcSimvJNbsHxL4t0sJAu/ciDVlQOL0vxgLuF5J7vPDCc+1F
8/LncGLMW+JjU/n3kxY+y2/RAj3pBZqdJ7fa9gxDneP+UoWIQy+3DrXzYkAySgI6P+KbF7uR+KCB
atNR/SaO9a7Ii7ZaSrAhYOsEnxuG4jbybwvNPQROs9USADFcWSZAndO92oymcT/cwRsOIaV09YWw
bwWfiFoY+PWfXl+IUKmjYz69WwiiHHAcB5JJ7LSejRzKd7HAcm5nL0GW7gtIRsG/DDT5Dkusp6Pc
4zPkkkvNPUG8gGnTcJAfg5YvhYqZ/GtMy90fIN4gxt27NRwMX/WzzhL62gyU0dq0Hbw7JkXidA/Y
VKk7wd5lidJKUkgI3wpK76H208d26nAVLquljA8DcqCd1k97WYHmOP5FowbKo6/Zsc9xS18flUR2
Hd1bRnmX66BoTE98CsAU7nRYKtAVi/TOBkZEc4OdSpBhthBH7DiIcQy45CFc/lzFVdKv5pAnJrTU
C2bEjUsWghzsCQe9V6vHbjSOM8g41ZDrqKbMM5uO8uz+AYWQ5yHIlKFTT9Zjig+2zjBuAv2LmKsY
eTQB9EsQnOXKdBmAQIRHw4Uj8am/CVD9XrsAcYinuw84z7baYFCYmc10WsbvIdBW0T15lokqDxvs
wB6g+kKcNYwx300uHZXYfpeG99CcgdBwkCaANXpGrJzXshnm2dugW+AU/VUlGGYTRGRI+6NhpkCD
1fVshp+j7h+HXD0mgfmJmvOfT1mvDqonqFCQUWDZVD8qQDa/UKVFmxqBz7vAp7ep016Bxh5Ho8M9
yJLoBtCBOmfogszRtuyHfikOTVZeI7L/J+bPZDAflYeateGSu7MY1w0WP8BnY/RWFYocD1VWFTa3
EkNSGZzCVMoxYwlvJ3rzlufaYF0M+SMGOrYRxWRioEFF9sMRxRmX4MIl9pCc4yFDroTAS8JiXB54
mv8qEhQu9ZwTuIiCQt+6rX+xqvGysJoII07y/sFPwOEaSP1FwyGHtsjSUEBo90BFa82hhQPjguU8
oSJ0cuM0mjpXs/TOBUJlUEmWIHSFREPoQK2M5+0DE0+jUz24c3eoVH3u6DSebf5UgPaidp8dyzvX
+I+6c6jxh58D17hXRn4wun8hnGzRpJ8WobW40Uf1il6TFC+kYl3lbyVBojCyfdZQrwtXY7w1SfTE
t58aKpH4M11VNNl4dL7TErfMZJS3L9lCmUE83LK0V5GxT6Gu2nhb3lptRRQgbnk9OehJQ1nxq58j
JYe+D24W1v4UgNvJqqcy+4y6564OLxUeKlTQSMkKd2+QpW2SL9Sp/E6fMRe4a28uzv7iPJRoFzxF
GBMmHJTrq8kirq+HqCiMK+KljYU2DK7NIspghKD624mQorak9ggHZWnogwkud1Bis63Tjdq03yC5
a3/0Ty5VghEZyoPBQga1JsI/odBtY0L80q5Dmt9nwsWgEqKel2HClfL/nBpjLeBaPKcHhC5ryyYs
cgR5IALAcsKNrz3AErSQJwTh+W7wFLWv5eLsFm5IlxDcph/Y0dx9QGFSNzQvqI23bsgFhvAYZkAA
20l78U3E/D0aUQ2tLLaF+G5AtO9zT6d8oRPDOcgDlXvsyr2/yzz0bL/xVBLWMqBjRezH7W8hcY+i
Zyxpe6EXNJEJPBYJHFZGpJp0mmsJhki4Qp+7QYb0hl77gftw6t5b9y908UCgNEk058K/Bv3dDENb
FSHt8e0uxW2UEko8HEjPv4kz/d5hji0VAZRm/BEz1y7ZINLeG4geRyEXKdYBDEkFAJexg4XuhA4N
QmSvEwofvrTK3KAXgLZMnJeA6JSBim1Nv+E/tPZbxZYzgbOLJsGeh+ffoqHL0swwBVH4cINE7Dfg
9gUVzPahXuwqn9EiQXWh5cFhrowHAXkrJlvCZzlkcwjZ5OJAxv39AsaqjaqzSAFSvhBdna5RP69h
gwuuH2Ky6YY/uPhT2D1jDWwESR7qAuBl+ap4+aehKwQPxUXX2XR7XHXizU+OJGGJDhDh1joY70hg
543s2xcJWBFFYMWBhzALMx7kLWFS4BoiX2adi6kYc89/KT75QK2iebR9cmWb34Hhya/0sxv157br
bkPAgMUKj0m97KzkZWSNIUZiWynSbtVDn7Pb2wpViLZPx/deT38VooBp3yTlRtcRt5S1t1oQqA54
BCMW28aIAbKWADXzwnd9vgV+1r2zkasn3y8/pJoage+hiwiggaKwzA/Hp9OqAI6dciQS+zQ+wgCs
qpTvbx4clbk8hQASRloAxmHO5Xc1OtSr4Ruph2uP83X0QkReXLLUxXjxanSLo8T3CfFPGvlhSclV
QwwcMZ6aAFRt+qtN7Tnx+uPIUUeYo8GiLjawrIlOZX5xQ22VBN88KGuCIbcTQwiw44pgCRL2mUZh
D/MovenUHfoQ2VpCYFfVkLSK+sf2zvP8Obn1Tq4M33gU9QjfBs5Dn47WcZq2vjy7A0IobzObT/Lq
4zDeag38nbmPFO2BffE6s5LJ10+kRBNVi9xtIUt4rmF7RQOrVA5k2aQ32lwhuI8QXljDR8X0Z8OT
wbSJwlpjybK1tSKwwSbPoDm7c7vvu3BNNCb3BSbCrTJw+0HUzJ17aWbsGhxjnjU8cnGQoWTfRXrx
ZMOO1ONw9+hk2pMIyJwUiwAB0ii6IpQXvtkTpMMkyMW7FQNkYnrsbhNqwfDFYQrJmprbxlj3afgv
0B64vfSp3EEgxpy6XfCtycDI1tmFdwHnYJ1qp4Di7A056tg+zC1ZCSuI7EX+e7rO8fVVXJEDAVle
9530e3vmUMWwLRdyJlnn4KGupt/WfKWT9FhVBjJUfcuXyQB7jxNv3/k/XAA3oudxUMljAGJkDvDp
oHtK7Xd7dLfz3J8k+6M9ybvqV9oPBt1dk6IIT4gfTEpgVJDYnrxeDXHLDZldBz+UIKy9PvykcbAf
Cd50+u6nN8AzCiM5UzK/y4zgMXGpf4FwIIqmIJIaV/Soz9/YQu+xjj7JP88KJ/JiYrlh/HVR+wJZ
4222EXJ2zfjVk8YStfNbadBfQJeazu+ygHjzsnmBz1GJcgI25025H91SkIeTfFV5dhiK4hzMgMF4
lY8xeiyJz9QbcyEAj+Rd9BFYWGLWSLD6pDlUcXP2iUWLGNRtPGIJS5Gdu1+eXN0W1mYsiLQ6DuOy
Xkw8+gURmJimagPTSze8Olp8NjE8ZVhdW9LNWp5ohJ63EgLIzBiDxe4lvH95p1aJ3jkZeVN9L4fa
kMUvOgj5NKKaIuPUHX9Z7B/dxP3OKrWiYnDnlOrJDGgN/+dwGnSSNjRrFHQGyaV28kskC3Q7XyFt
KMicX0cNnZDl3+dFd2kNhyZzGCpSe65NCFax9LcuRl6zb+/j0TmZ5jjSX+6uiDhNq36NWQmulo6L
Unuk1YRc+KlnaAzXKVGVN2M8YtOzRDdLY0lR35d6g6aFWtFyupBsOdjnEpUTVVMrE79fP1SrHm1C
MxCWhptL8oSLgHNk+gJBd2nF6z3njp6IzdJZmxk9eW061362voafhNiNCCSv4DIekgA+S9N3bCFn
L8hPdb2sYl3RwINvgwi0pmsPWWY+5clTT+1J3KxETqBm08brQa5HZo47mzXORPCmMK+kSiPGp9kl
Y3KrowhBRvo95/2qjuKnMJ2ILcJsQ3QAB/Wn1ny2XYCYEV95mFwRQhOk+y/TL4F5dGHOlAcs6qA4
7jq4e1JxSt1eV8QMLI32lVD14rjZJlhpunWOu2KdN8PtMF3j7Knx/1VRDbPcr8uAnYeW89bRybAt
NwNabXQYjvcekOKEfcg7gztpBH1W8f3cfOvdldFBsx0ikbWtXDCQNjtCaTgXwI4T9zRxxmv2p++Q
Ggl2Uai3aaoOvdE8aMY5NGg7rdudHqBdOZnkd9q4WrQl/jEjbz3BiZCKuBcZrDlSdUMUVQpkU+lw
m/4+dEgU4r2fkROh4RKhLMFfW9w6CZRwGFiylGwN9m1FYFhq0RfgF8kliv7SV1FDLSeP3VAEOIX7
bCUjDQyERjVoV2JChCO+32Omr23dPI0olVyiCJHQoJKvmvhV5XgiIGy5yZzK+RRh2dT4N0UbXuLs
zkubnSGHMmsyLraqrveM26R/2bcBWWLDCEgDLyIXHcFYLU8HG986ZqasCvvDIT34Ji1YsQL9XgPN
4RzVtfnURNMtmd4k8V2RNGJ0gJpjrB0Ge282qLgCwABGBANFUwp0V9D6lvaEuTD7lLgv5mV8Dj8E
PEdxGWsBo4eF/N5aOe1rXpIeFiEXH64psgmD1MiFKiwjehjFBlIeAbAVXiWQeGpxVmPN8x2VmDoc
ogmzfcByXubV04JAQSn3UGe3ARKZDu2ip3/5P43KbzvyKE1YrzpRa3n5inA1v3rI2hz4D7E05QkF
gmqHQFXqoA4omiJiKzOvPHmlIiOEW/lvXIAPm0jndh6SQUyaxPfdzTkx2JwIcI8mMfwkl9znqP3s
2Tnz412YjZiNZOisQzkUCGKYeN3MuCtgKtUHGkS2aB73fn5fEqL+WlLtBYR1OazZuyl0i3eDiaqN
KAEz1K/snCnxwNixjwI5dpq7zxmQZKnxanKhZyolcPx3EY0mDroENBKj3YA4q2ef562LDCaR5XEm
b+vc2d7vMvLDykjfVuwnHjN+5yeHDPe+NiE5R5ShjOpzQRk7m9qtYG0Y5BBJo+IyPrSuu+uJRuM1
ob2QUA/IYj0+yjd0LH984NIiKVE/1Uc2AAzrLNjkDCiSO/2jw4Oh1/kmR7xRBtoJxTGpKHRVkv8P
9NfD1sLGCiwhwix/pvcRgDAiWaod7nVi9BMoOS1icBtXKcHr4/U5mkWlZh3lYulxDkKPo7XDt1BO
4zbjgPQ5vMXKYUMOd3OzlWOj5UGWPoAGeZdcaHy2er/OEUrkTDkGpHvkRW9knx177GYh4c0JoSO9
S3PApG6HgLO1huvkC5wszzzMrmbvhF9RBPkhW934VY5ck6NpDOiDtde1vzfyj2jR/97VoCa7EEbG
gL4J4BU1kpAT9ehVDg/gdGDwSep8GyfZZkGiYjq/0MIn2RUE0JG1qLfIXub8rKPhqsYz4VJ7hFtb
18eChjCUqkKXxwUhtqNtJjuH8XZEuiGkmz/UuxHwwHUJSwnL7bgAXaU8dv6xlxm/IssIQspDkVOZ
w75HPLYs86qeB9LV9JVks4TVuKJb7Q70LS61pyJlGtO3AyPxkDMhlYPUt+Eicf12FzfF49KTrOAQ
MJ/Wt0FxOxuPRsM3xmYwR6I/6fmLmIBY38D814jhV3P7UxLQE5vFXU/m4Bxc4sJBSfHiN9h/gX1C
YgsI2uoSzt/6uaH0Tze6faz565k8O/75qwVLHELKkxn9Ck6ihi6rLDsZGQkmuoGOPj3VCxZd97jY
5GLSoeB2FOOSYmtuyXQKdHMjha8Gt4TqGK+5R/4U7CwEoD+r2mHW4acxVrvpt14EbDp47Z2HGWSf
VJ5DWYN9YVCRsLZe40mYM/dxQtZkJfm34fwOrHppoz1qXHxmiglhPreugzGeeiRIh4h48l69Cr8l
GGrutRsB8r2FkALWijkHxoEVIWP+JauAM3MGK94QHaRmxnVl2nAsMJ9V6Wxqy7qZ3XcjjndyzeeV
/hXIOAOOG8BYFuZH7g7PcocWiHDRO27qQt0rD1iwuYkyn61S4lowNGZuuVf1ZUlZ44VGEfa+buNT
Q9N3146PNgYXoRp6le1c1JyJ4udA8XjYlpi4x5SQAQTvI+YtIQysSkcK7JCqQNj8TJysMd4VS/Cp
R1srupdfsx7iQ1MlZ+oH3Tg/CQuTo1pS4Bwlx79MNY5L1KT4zY+tqC7DaWek2rkzuz2CyhvDb5Fe
2WfJpZP447AF2WVbKnCQT/FVy51nK8pv/ep3cuJLnSBdIKpcXmxOAxfntbzWtqTqhhG9TtFLdATq
BVfLsZ5z0oe82H7xYK69GoG/rPooeIzlH5W/f+RYjld8Hr2rnLsCxUVt8SZ5wQqXjitwLpxBin5F
NBGo9GzI9/bUcVSJwEI+CQG1+V5Qc4t4MV4zyZidufPGfh2HbO39jIzANi89wrA6IjgDKYIu9/dV
Q9pjE46JDq8yjrKc5SUzHLnCSutPjJMrzAmR7x7xiMma58wFB8SLNreP3k4eeMKSb+xsOIdQUD53
ZFs2LyOMCkNh3z/LOTQz9nYexVb4OqCOY1IraBXeNHwMOeSUxsuPuB8m/pLCGs0utNapVnPKr8HG
9UeSNGm6aMbz6KvmSFvMS5xjYvCIAgY0avQQeoBIsWgbBPVnazZI8JtLbn5ITW0SI+zXq+0MFROj
XcFh5GMuFEC3ALqRSICAjzoO67fGMXYiSpYzzwbF1Xl4WxC5uLS5+UDjyF+EFB/KYT+WI0RkdxwW
IodbPJDZK5Gur+JzMkpCykqik7J/MgzLXeUw0Cs+VGJq7sq65X/O4sKfqL/lChSZOtyIXus7tvA6
4eb/HrRPy9M2cWGRJiJnj3HXjNq2x+qCnvzkm86rTzVL2J8C319VhfY1ZLiwOEEQBZ8rrpK0TRhJ
X6d+Pi1zDgkLfAQYsRR8WWHaQ15GNv4wx+Qp4WTxenRg3MFKhADvMKvx8pvlzztxFBCnbPN9aAMi
PAwu9dE+n7Ub/Gggg2n+iHsoD3mbE57RYALNexfGPWVAijgMHRPr9BC8gd0cSg8lIGL+Bc3gYDNy
IQCr/eQsQ49nO+u7vphPUWptJEHXGRGl+FRs8mOjjlwy1oKkfSdEBy69P1qUGxHWKtyUrivqib+8
btfbr0P4mlnGEdNKoAVc5flzVqob3bYuPcXm1M+gx1moyJpvpxkXC1sksgqyANTOQYc0x/05kEz1
+KeBZkkxldmcOgWeizvobeHSyZnEW/JcZpCPuXnReZ2m2szY6qt+5BTStpMb3Urp36CmuygEaQbL
7xHBD8NGl3ApalbqmJMDiLRNiq21ADqkn0tdHlDYJqkGTmOfca+fUa7fiP2o7AbAfP8X6+28xGsp
HFOg2oOlrnXlb/zQP0ARHi2seCx3A5REkxVHvBWbxqKmYkES6IvyDClmuC5VDgjsXfhm8Ux/Rg2N
I09lqCMxmx7grUOMOq5yXyBnyHPV6EED7/JKEFpzKytYxVedUgkwXiGlHDb0kclnhJBa+PbKxBMQ
6lUwCTGSUcqbbbIYzyiUTchuaKN0R3S9ZEeZN+Vvklh0rghLYS1EnlU8NTDUC989o9Bg3F8yXHYU
Qg7A0YqIa/QHAxd47CIDifcZS2NuvtXIeaau2Bk4KnAGbET6kLb+T3SynWpDqMGqJuiBzEZ8A2Sn
AVuI8j7mKUri4tGU0DULStvgw+nn+B31x5vRtA8ygw+jecrjeOuy28lNCAnHHs7jSRlY91Qup2ax
kWqBpPH3S+SndzrZcXzrRRImIgX5sDxUCs5DhDZUZrOIA7os6m1MH2Ng2Cj3ja2NQFze+My1OEL+
ltg5Qeik7CNvoMvA3SQwo0V+G3s/pNZtQ6cnxQ0psq+tJkavoqA5iiW7Ho8IJTpMGH3K3jPbB85c
cpeXfS0QWaL28sLki5lHWNYjj048yaNjgFx2tu8zfyz4XVIHXUxKRhm3/l+fPWnmiGAKQqDllwKM
CMZyiw0gWyCWUoqnB/tfMVt7Q19e5ma+FI3aGyCMMu2YEIRCK1vZZ/8jAoICalJP4eCJ5FovzP0V
4q4KoHeouOtmUtlGOVCAhicX03hz1FxKec4F866QxaSA7UWjaKjyyDwztCgqesp189g6xg5nEnuK
QujV4CWVz0VmMpsRSy5+mqHkp90UVUm8DzUWkbkTc/MA8byo6psrsecl66zQMzxcxYOqrUPPOstJ
Dl6dDaR5I70wdC6j8UiI0gZGcDSS06wifMtf3syQUdj7Nrkr2ZEy7YF7WQJMCpRU8BZZgOsguh3h
PZwlv7MboAlHbIy/CWKRcH75O6cb5wH6b2tWLrXkz+Cdmz7H1ZTsTQ96fsEej2RfnGocvgBJxN3A
Ddufw+yhx6WKVkjX/FZw8qRDLEPdhBZN99mW/QuSFrVPyaATxv6nh20EJV+I8Q1F2oxeXggrAZ0V
//ecwS0gpFM92yiMKWRos55E3lXSl4Ry96CA0UpejcDogzM8B4DMpqluA/yirS9SfgyoXE2UauKG
sBiehakoNG3rKPhw7psCeyMkSQ7pzU3fBB86jWUEXR2Av9epQQ/cl/i1Ped1tigFkgAdi49e/luL
fI3bU/dgHUQENGKD5BOy9Lecpgle3i5HvKjI40j6s/L+5U7F4xOsQqiyQtYuUlFIzAFLimBM+fBi
pqXW+6XMB/EwzAUhzV7rbBxmj5jNX2zZsmwG6L5lLRUjq9KMbdsCmbjJ/axobFjC3R9J7fJ4pta7
SbL0womUx85bwkBnt9e4pgwBH8w2dR5jhEWPE2HVCOoJR72LyDUyKlwyPKEBF6YQ0NTVrOLh29ZR
gZsuUw15YeQi9Q0fPg+w2JkstD2k864mZM+ywVUEhQkghdaDE+fFwMrlQyRNpfvQOKgSaEeP8mzn
6SPcy37ASDga9lWg3QBQ8s+uPe0tCgMEbxVlhcUclBCQ2eT2XV6hMCiuPKl4Q7kBDzIVzRWIphj5
qzE7yuAVLx6mG1q2h396dbSAD2WzjtBThnh9Ba9EorGlEXkX9VHPjLTW/PhPCdp245sFESt8ozzt
swuTwjwiaBsDi1N84byjbSA+kDe1sjL9MKGFHlp3W0XNRU9pw2riSxoJpUEuDA78Oma6tp7a6C1m
0Eja8HGkeq5BQbWUHz3wMio5O3w0iHVYeOh7ykbmZTqJXlCOfk/vqR/++tOyRI9ETK7xdiFWHW7+
PgMOmVT5l7ZFPdviGTEgpUJ+V5PWZ8aG5Gf06l/UP+thZr+O65V/W2tvsjrME9VShL3E5njsi4WI
o68xVIi3ul9qGZnJaEnmXrQqUC7kf3K8g6UUfMdkhw9hgGnUO1ucEb7PAA0+5ujzkQqvc9DviR4U
6EmqHmRpGJW/75xsU4C7YqbdyEmOfu+rYMrR2A8RjalBHfuO6aOY/hnLrR/Ee4+Z0e+fCiTOitKW
BCOGIpyH56mbsAi27bVJAZw5Gwb7m4wQ1sfkHz6NP+srnawwVTeOHiJt+iy7C2Y50ZqyzSXexfER
pMKnG5850ro81B4qz+Twtw9UPEz8PUulG5kBXC/FrPes+9FFfpGFnKNi4wDByve3Q9It6sI5J1JF
lcRldiguCZrVhl+GhxaJKB0FJWFKNt9SSyPrYDV5SPa4LsS1VBrmLuC0qdpfWL7N0KOZAUiqYNYg
PUgXpDucjBDg509Zq3uOqpDVq4SAQhqz9f1TpW8Gk+hi2/4bNGQGEnm1gHQxDYQtcgzRScmSJm4+
ATxD3nuLNitDe2L/hLtKTung/0178teFRARcUDQlk4BNFAIjFYus6r7NgHRu1LZxqgCOik1d42vt
4USBgJHbXzLIjTBedoj892E3X2OA6QykVQY1MyYHWm/jZOWD+hR2fO9ivsLNHpjLLva5R8uqfMmn
4V6WUJmZyFB30mGvu+mLKv37hhwIz1qeu2wXitMAF/PiWW8iwrOXZzZWuet8/9DkH7yj22HEcMQ0
Y+fpzns1J9Yzkoqi6H3ov1JUnSL6FEv93wMKZoCkhFT1bZHKm3GVt8lgLiZWB4qq7LYy+WV8Qi78
bh9h3gApETC5MvxjiO7BDOfXP4l7OWCQqfhuEW7bDudioKKWG23xfVoRdbqvUtg991Qx28lnxOW8
lNMjMflf1dh9GmV9iDOgYblydbZui39eFkqFyICHAneQkfpxtPIIkZJLvbffG7jtyLQJF69u6V68
94pj0yEKTNErWKgUFFdLm1SXkvgnuHZdoxZQ/a1e2L4UHWGjDpO2bh+GkSsiJSOH0wpV7cKbMiK/
EvRRrp3YS7ANNY8pUlGLnWTkri/oKdH6BDdSTWaDx/+YoVOIsX3LZkvM3ZQgmpPicdogD5lp/qjR
uvec8jGNq73mhW9jNa1mU9DCd9LIb6d8udYBxiK9sK5+m7GX4pOgDWAi3fGG6ySu6iNJCdsc0RkF
bEdllSeV+ncqjzet+xgkmA9EoEpNIq3akAeJs5PIkDLm147DdV3/m4yFhDocYwyS8ouJpLnMcSq/
Ifm4lZ3aa/+NVGAboEK9+pYvXeTacPj+JWyqa981l8QsN+5Q384lO9HwoJuC3Y88shmxycWR8hFG
1AhLu6AhhLj8qZCT8YUw27WUzya1eScon+S/UEAOelJOGPnta8SxzilWAN+Z0BkqIXOrQoeVIWOk
bg//xm2O6My1y93ip0Qea+hzD1Zd79hbb0KiugKTL2OlQUpOaDQo2mX61XpE0CkyHBiVAYdFhjmP
/ZrwlrTeiBpH6syD7uxzkvjATiW8j8c62tX+t5zBomht4NfAf7GsGYRmkdJSsmkGw7EsF4qc4m2t
EWJAeYBNBg3xCH2/7IziLUe/KD+tpq5P+5B3w9abtapwWpr9IQfrgJHblFThaPcdmtUyiImsaneE
Tr22HDkyDbq8s37wYWfmXvngn17zILqXqaDz1mgvNfnKNSMk2E6U1bsuMHaiEGhaAKGYxlcq5s1s
nQN1yX+SHIguXJg4cYqAEzTZXS3JMUB23syO38XFFW1MX/JZ6GRItFb1EAQviu7Ikgsikdm+djdG
yNFMKfuuB/xuGvenSp29Q5RIZmufFaYw0lpwcHNmtXjPxfXuhMfKCPcKFBlH8JPIUTjyf8K0OdhI
TGcSgvsYQTsHBM0WB+o5tjNhVSVKXHNGSItZZeJC9V/T2tlEtScgqr+xm444RKc8tn61tca7GTZ4
6KYTXjWwxG3dwAKpuchWUzGjhSG1Cbh6TvYWhgl2QqHaRrjiiVOUzO8NuiIyJtH9aCTrI505epxt
kYY1eZj4xOgNLCNap7Vb0S8kEGilmxymsUf7DMk3l/eDRqJhusgUcpCNmVAR4V7NJj9KWJHYQ3xU
LRYXjOPK3cmimLSYQ1R8fCzCHhNMMtEJFJN3TSSOQmrAeEJmDeEo+UXkT02pEXVq35fZd+HU6GPG
Y6aZd0mD2JBSugfTAnpH2ZTCT/goymJSl6CdfD7vWtZZ3+f7bf1gBD8W4UJOyUgP8xDdF4H+08YR
jWn4oKhLePJ6v73JseCHeKUe8hBWFfihT6PjGJAZIhxFgTLX0TEz5lAqyCNWGv/KKEQ0TZJAew50
vne+xfpnGf/c9g9dp7Km2y50ZOYTTyK5XENp8Z3nm0At2Wbx82MZkYUUj2dIUrVM/cqxkkM7B5uB
2yjnSuvUb8kqGs9BQZhotzXrfjVMBp/D+GRHzAGR+0yEzy6d6G8CPEELw0Rov1tciRapJGKlYhYq
wHHTDDza8Y5VS74fX3qG3TUjw1bhVyrIKuGJ932oXKMFkAEIrgZuzDHz2LrKY7QEXCcmSbb1AVrd
iJyPqOveIrz0xG+cY8MDoQRT5/e6xTCi+LYs9vBYZRkZlzx3GQhmxhuabMaG2CPbvJN90xS/3nQw
SwopNfJa4NBFRyKctcuXL1ZE0yApwNCPaYtySwM7XPvcdNWjEhGHqm2khlTuVNJymaSbuA63ZKpR
62lzcJRTBrOBb8uEstaLp8CAJHGC7iGr4udUXa04QwDfHgokHSx3M/iTCVh+QxwBuQ4WslZd2n7G
Q5cMV0MjLB4bqrxOIhl+I9aSIJ7XhhgBWjAYyPkuHe5xURGfh6J6LOGugHud4TRX415A1WWMHmq9
QZGdI2Af98Bju7np8WOpXTzccQGsDXg5DxYP8CyGJ6sr7SblqTZRz3g2lp1kAmOmC4IQNoefODjT
OQvN09S5V4XfsXTqfdGfFrDuliwlYlLJx/dQbxqnsDL380RBevyPYg8efW94SWYIxNlO1y296jcN
7wNG3S4Ftw8OnGO0DRQQ10yRdnrX4XpolvG1Be6T/QyuSMXOvswuEVbv/ySd2bKiyhKGn8gIB1C8
ZRYERESUG0NdOA+ACMjT7696R5yzu3stZajKyvHPP+t86FEOMS7nn1UWu/T8m7qv1zlURp+opmf+
wrDmXg6Qodlty2tldeSpPrfH4fmglR8A6LUmqm47xq68h6EoeLfnR1rcB/OC+qpMguXcVt5NGf3t
RpR2q/u6fhD4wVAAUg7Grjr6dMNQBIOfAdOH2/HFHg/I7dx+Nk2qQpf2bpJuS/3naYCpFUahYZ3A
WoVlzgzdusE2gYdgMJ/SP4g4/vJG8z7KlXIrwvtZtr9E9PWYnCLAqB1B4BjYyN28wlFAArCc1OAi
ABLfJlNBBzbolBC0kXwhmY6KmOR9bsOfjA+cgIxoniBeQUxr44EmVwWjOn9043W0f7xg1i2lvvWk
X7yAfaVlcEW3m8nyBQG6zHJs825CXz4rCAYzV3K7LbroybN9P5Tg6QbqoIsZv6f/AmO8iAWsLXPq
6b/BNe1eXVTnZhVfQUuUo+H8/O171YhMJb3JvcHYp/43UN+EpRN04KRdTaSovd3DoRIyaSGSOePD
etFe3uvXNbuRYe7JcL02p/pnAV92J9/PfHIG82BVCpMzzW+7npATKByo1QdTGrT8neKMoZkDPl04
01VX6FTJueL5Fd4BhoDQIn6ULPqy0a7y2JR+8+F5znqToaXrX8qJ7QEBzb5vp7hvH5RNVP9dq689
kJKLe6fKr531JqxS+FsoNgNh/huIEUNMXwnkfM7kW3pV1eYLoaABaKjeM3LixwxVjAaz3ekJZe5G
aeBKFevRairpT5r4PfKfX7DEsj+qeTV65pfoL/jgKBYzlXYq68qOHh3tvHnfNeaMN5RoQa2RSVwM
D1CrEQYTJBWcXoAquc67MWHxuSNBoFUMpgEzNHSVIvhQqjsxNIQ+JVgYmT4F7UiXQpc5kn3cVed1
X9wHy9E5uN/IAVG1tKawqZPDBfpDxyEV/7FFjr386oJ3t/m3/HSv7aBtJtOVOwLGgNV54Sp0D6av
QTR1t9pfyLxVGngFVSTiCmvroHd6cAYGY6bnMq+xm0tyQJ3vdnWksjKuzYkmaPArI3CfZPx5m2YM
+cjsBTgbHwlayeSH7gRWYgt8NRBZ+vrIkx9ETEH5C/XJAouqNa1pPJd6DZhqDv1Zf3VJc2oEjUbX
2oBJuEeZKfdjyB+A9jCaQX3FY/gXAWe5z7/3loCDwGhIKhirh3ub64Psm0BCwFe+F5KOWpk2FUPI
VVFBtHaH81QFESC9VKQBEADBGHPhd1eTe05zJupSaOcrEC7CB4+duh4xKDkFRwK6dcnsAQtnbvZy
mmTwB3wSI1l/dQg7kKIXfVPpK2M0AK76l8wiJA+MacydKxxoS9IT16v5G9kXChooItAuaq8n/BQG
CYWC4AqeAXdEIj4A/1gvn6Db7xqzsvHi3sY315m6yFw6QT9zVj+HNtsl7y2vByUlOWRWHCIy3kih
bmlMqYhAfMwohZ2+80GNVMyOgdKC8I0TBybrrlG1h57wHDHMLsxjnCITut/w5UHZY16D0tsZkvu1
df9iv7RHLCV89xP0GT8/k+yP/QrxKWZvqicRI3LTfkKW/zxS6Ze5bz+s+okRIrPc+cxHxiNmSlDc
+qxhAfgi/gfWUIeH3uIW77TOyMNH+LYbe9pov8OEnbGH8KIfduBzeWCdjbveNajieIARx2QBuJaf
8RnODRE3ExboFj0znp7R28ylHIglAOGUQL3eZsQ6tSfelj1kf0GmEOVAZkQKBj4dG2rlQFk+IxpE
Pdl5+bdsd6ADVJvqUJ1LCWu9W7ItZcZ5gDmvXsIoVGe8IBqKFj4yzCsIMRByRhEkH+cZvZbKgUfb
Jd3iEU5OlxDO7RmSWxwgIJEOw4QdZ/3zrGRQlQqP6GBxC5HUV/ZzWZ1dUnuMBl3uDpwMJEM8fvaJ
mqB/QMjHvDNPHX2DKgZRaNfWOxi79MK7O+Nt3oOXQz+dQdBrFKb4P+szo6hArJ/lXk9n1/iA5N7N
6QxC8llr/g2Mr0t/pkkadMboS4PCrNNaJSJAlwk+8HTBUQYQmgj6lKA/H6rSvG/Dau5M9YtBoOlA
DxaA2TRIPBhME3NI99qofBOCw0Vr3ZZft6/nzivtmzirHNnCZjKPUVoX/wXbzM34WT8bciX+7Lny
osrIfS6fOilYvZiR9jNrq/beCCRYg8V39vD5vMV5SV/eMJGOhVuYxHYzsD76JRwZv2S33GljI7da
T5rT2mGXnmS/LMm+LEvrHFyDypNcDi/j0QkAY1hTiKxA2S2wKbYSPBxSDGHjvoxzgAu5LIKX9ifr
pcerIDXokGCy+ATcajGhPd+rPfTZIo/pHQ+bREqwH3Bm0CcU5+H0pr6svl3F/UPn5Sn9gK7kPkK+
ov6SYXKP8vQcUfbhJH0XSNp0PXZRcHSm0mhyqPefKLd22s3CBNoj48M71lzuEecW620zkVC7LBnW
GlAQdVjPtEk+7s8qbMYwWxAomN957ufOmW/tAjK5jhTSL7J9eG93Oh+6r1jxe4tn1EMUOC1CPPPs
EraFmntYhhqAvMppv80G22/A6WqSIuD9H9k4ITEvRBVhzGA/4F9vhWSxVqG9Aa1lA4MIFoVCLcoZ
u8yqs88B+GVec+gOk18yTuAmdGG+Dlrr4f1mjKd2L8YFzczMjT4iV9A9wqmVEnlWssuA8Qzkwv0e
mL8e9116WYIyY5H/nU9RgMmY6GlWbAX8ktwcgaHXM+bZBp7i1j7lbk0xe1bnTBGd0rvMB9Fr/guV
A+bUYErcsoc2Z9qZU2CeZHIGaRPR8NPXau8R9m1mBSHsYjty651cE3rIfJqBaBXB/PFfdIsoI637
qrxF2WIy1zgc/YSUDpoaBMgNNl6yoeR09+dau8Rl2mWj7TuC13CNMkDx7RKmzMrqezXIqhh023AJ
LtWtxDAuFUYjnH50ipanN6cIGHm8lTGa7ng53aKm7vDJiA0BlMpQKSYdFhXZBOo4YDzQdRDpqqMt
JGrrImGeTvxeolRwRdCSFU3Q+O7qd8F8Jzl+Rq2lLGtPsVFYefylbnfzntEgwDWRbhryx+i8dHCq
0zqk/Po80Hb81NgUB+kdJnVYZXdsFqBGKPFyPcMLwibD957+ZvIaNdqAs2K8HYfuog4k9ZaSDkJ3
35wWX4Xp4sTLbhHVGVJAup9/PjqOyg1SVEG69gFqbTGmC72eb55LzNk5wX9E4RfmNxhtkWDI5AD3
y/t8j1S2LfZsuqY/GfwnZNnL8QoBHmSv8AeyTZjL0ba1uozueqbV3wDqwFDjD8Hv+5QaoaLr81MO
fdBj+zY0L63vQPduWkjunGdg5TkRW+rVbfbso00uzi4ZHydrzv07GGGVULq/pD/VuSu8ebKk4mSw
hGhxvEUsFwIKOAzjgWQwNamJoJNGnEZxvvxFjz28KZgMQHsYWZYC9zp5RsXfb3XVB9vJ9r55Cilv
9+cjQVo48N7BzWsYb9uqcFRx1TJjliUnAS+AgK7yFLoCeOdg+scvMZYgYqkF4YPAVgL9bMiSfSJa
l7CtWu+ms+jcn6sNcatTFFsVF3+IGRPpWK5vNPDYTsL/3vxzQAHGyN7ugKwxe5sPlyl3UJgxFlYx
sss+vSN+M3FgLv/qD0fxcWQdWlwZADBx+nPmOBqlSnS/nfoTjAlwOKf2CL6JUIL1AwPxNH8uCs6t
LEWjt0JnSrIhz/BZZpd4umAt+wd6xCAYnyEZl0U+fxk3DnYRDKHO55dPtGyZXY+ICYt8S6tMOqDt
8PPG9g2l8o5wM37/FpqP4Ioy7tBR7Gb2Cc6bB/qdPrVQWG+W4EmDd5NcQlJ29j36zUTyVughjLH7
i3KPMd34n+kHNwrN5uUZN4fvm4QqqWchGVh3tpV9wJW4V+orHCY3t6JvV1OWuDV5Wi/LrL0becrH
mwiPRUKj2PgsQkBwYTI803fF/texcsgzRCxPcWqu5tvM0RxD95Kibb3Kx5pn5IMUVo8PydkZX2SL
0qm9EY6qJs2LHm6XSLZEqPFPxJ7x+iw8+FBui4rCP+1po3iw7y1oh5slD1tBo5dcF+32cC7hYyXr
o9nr7xz9opcG+yDuwCOkyTchcYvbcKFtZz5ZwCuxbdNLej5yQiS4xujhfOH74ZF9Io484jHePAPl
0D9U8StjneUtL4xlgd+H/aiX48MnGifNoQ6FhDl4NZmE8/CNLk6ZPexXhrODOuB8dhmSCMo+6Sfd
uva5AAHBd4FyyFOcLhCLy3xJkxseN/9iYrhKBFZzMzgBOdZ8nnfGPa4V4zGdM9GF2bZKMHCu1jQs
lx2cpfiWKIea2zYsIH4izL68zmtfeeeAkUhsavzye9v+/EaY5HUZo4wyyZtEBeTJ6i2sl5WPmsig
CoOrT+vRMEc7JiXvNU+CsHwP0EvhDbf02QPdEweVOASP8xNwyMX+8DFg5hEcfQQ4KGz6TFXIdCYW
HCblia4zX0r6KX1cMWjjhwZfjddfXQMpGdt00ZPJ/K5GC3i+5pWPRejWxfzhV0LCB3Fv1cyavxvl
mKtaJMRgPCMnjLUVZ5j4jq065C0BmrZjBtNUrJ6cYUxgsG1T+a+E1Kmgh1gdnaAllVc1wzqoi2XE
NUAoHxkxW3/F3yqm5VLQJDYl2DIQ/P6KQ0Ig269EBC5v+zZbcecYjdF9rXdz39E5onElhew0+c1/
SQ5WFo3tvcJRerFpMo8b3DrJbOakCAPSf8Qz1Ln03hZInwEtmXGNptu3C9Oz2VqSeQ6qeYP78bIe
Gt3PNrbAJIkUPudPE9LRrMFL6xbfqIw5r3lIp2Ed1g6q+VBqV31snrnCOyCAyJ6BvAV9Yn0PIgol
lYCtrWP8dRxFFrXc9CB6JYqAZ/rQ7fNlFV6D3wF+6BjDjV7AZWBbqphI7pPAdIZTcSR6a+PxgdXn
2KMJRtn3D3vN1nMe0CE/6mcQWdANg4v+BfQOI2BICYk5MDOZ4FkGeyEiHiGiGBhCZ8rQnP0U68NY
DDj5oFoUPb2M7aTOyQIAiq/V+xErSPrnX8FRqBsaIEjxcBUlKSJELx1kMgutJIh8K6KxHQwXYNiE
uUIURPahUHmhdo2k4EzgxbSZNM9DXu6+aT0MpY3Mtf4v6TIuzuufN2VKrFGnaB/eHYIjQq7zBuwE
8NwVhP4xd4Jfh/f+w/drxIoz5iHlp7z1/dhfoXKZq8CokAt3AzQbol6JdqEcoQ+Oafdi/iilc7Jz
1PvJwDDbm6ARTkIGxRKal7RGqZQu+YmicH206QSzCcESrgS9plTZBqqy4Qc3RgjSia/vYDAttR1J
FpgsgIKwSAHTbzrFmAKNyG2gLyNYxz4zyA2fNLLn5F0M9qFLeSbqrjQPU327+zuX/Vph2RiSqKIc
xC3wG8cqc0lJJ103/CvvaOgg9KvgQ1BxwYU1sn6rdl+tFVs63CO+ii0poueqcSX7QUTQRJihAFCj
N1qPD1d2I4Aij/O0S+irHG1vfG4UM4I0YVHZGCW5Bl3KMWch0TNw19AF9PnjC2Ib7scO9XFzmYsx
G2TM4JzLYbdHvx3K5Tt4ZYpL1w0e4IMg+GN/uXbhPmw8Epfkypnkzn3Tx5Ufqij/icfsD/cbfJB3
H2gLPgIOTEZQtu0Jh2qU9TDHbxw79GBSmLUPrhYHFZ1O8OAgYWgiWtHGVBHQiZj+5XU9+cuzR7o7
DDxoYWofbAUuKpJ5IIskdGWiLB+4KWjeuPbrDOyX01+VaRFxLBSAuNDa6feo3BPmHlq/TPmZi2HF
SpGjWpA94+6DmEP3OUhJs8L8xJdwvJzsx+5DyCYxnY0agzddbfGUsCO/qEr78+eWzrVHBpCQqAof
m/OL0SVu77I6/dTiGcWQyL8pjGExQRV35KS3DwAwavOHrsjwWwATC9U78O4s8mQrjjSuQmH8ZsON
EnRGa+F/+t9VY9/i0qclIFbMC5mBtw5GbTFdMao9xBPwLtl0obilh8tNlM+jcrf+/OI2K8akLODK
NAfb0YIDYfbtm3OOhHKrzEmAs3t6xcRUnKs4z0bRxaYfwsciAXu+qJN5DaM5ztS/FM39iMAzpRK9
ICwnLQDH6VpYsXmbspgcgt2BwIAsKKqHUg52V15ft4AC9h3x4HvbBLUPoUpcEV+Pkw8RbL7kVq0v
fl0EQgTpz7fxIaKKjFVvxRWNsYdbRpBR4fRdZw9emJmxKc0ice2hQ56nx4rxoz26dUhEw6G1z5MO
9+0Jb92mS3mAI/m0iPCUZXvqlScOis9kDbsgr0inmnCLCIiLaPD3SxDiPrZGRPT9Qx2/A3yRUFmy
FDUCTbaDHFVEjB+wYHjWQqkhZhws/sK+ssH8nQwXAZ1IHRBzuXgvEdtCejv+zhq3Cfgr9pEDpxyK
qIsRKC6G/Ig1rK3hoUy5KdqX3+Gj8WnUtZIgoBzqTYm7kOYp92KTxakkfigifCoMSZuxmMgcduMl
VBFpjPR7QA2/wuuXHyFdmFUcTLbpgNShjv9/dwhcsW2cN1bj3NCCKc4eygMjN/B4vt5WCDiTSKJ6
ya3AnBFt/TMENDeDdtzRlJdRgMDKgE+U6wAhRol2qB9UHmcXa/FPnsC5DefNqsDwYx+OOKYDT6jy
xqZZC3KrBdzn6ztzUR1kbCTrvMm5NAj4nrn+7AmlwNC6BMPzPFaEgL+LKtookDkekgU6H9GdLvUY
9Cb6cb87fP52Ls8K7Xz6O/B1TCFBNVNKPxFWhkti+ybr85H1rFNxbL6Qs1Nf0SYwtN3hmzKx0ezw
j49teZnWx+nFqkB/g0mpffGAdP/5PO6XJJckNoEsAHuisN/icEMjlXJaBtSdcTURH6gESE7/lSEW
Q0p+M+Q5BV8TkgPFNGO0+Eubm2wbF+3iAc7Gy6GIhCAQOCCAJzIRCAbIuml2pmsL00vgTyafvFQq
x4NsFKPEofhBf4qJUPz0Lk7kbqeLHEarKgq0JPi5bdo/8BMeqp/rhHXl3SKh3bYz5GH0BddCnx46
G58cw8zcT0R+SUSJOSXH/YF8WviLHHJCfhkmtwO+rgIBOODQjz7i5nixgBV4j9Kgaqj8KwxRm2IO
k5hpdzPvlwV7vINwhoLH1Mhbm3/+RnRrmzBkND2dZgc2lkfh6Tm2iCPiP8nwjqAgwbHB9wcpBhyD
Bb3qsBk3T5MWwabWPuQrjm8MNz4IBvvfxp65IABB2LLPQLq0IVFVpY1yE28Bl3fM1iGd6DwoCm/s
gzhJEHrhegBaRtIwmnJ2/Wcx+Qj1F4nSwptiOWALgzAC+cUfkXgUFpO5W6wch4rHRiOgRTH+IuWK
H9bpKHqfxyc7wi6DxsOK/7N7dGADvyeOHrSwcbGBkICL5UbtsmdcmpiJHIwQIaJFSY1YBhCtk/UE
yexIbzMCRZdJfQId0V7YZLhsdN5C3Tvx3NobvjX3fc2aR/PIMaytrYWOZdiG5hi+bTiOFolYfUfU
Enda3KixMzdOzkV1tr617avxPtacmxrHe4c/StUx9ppjG4bv+3tfc/woNLTYMSLViXy+Zc8dbX5R
E8dpVGMfJVqp7ueR6lN5UKOT5TvhPvL9UJuf7NDxncg54YFGtmZE9kkztMi4qKHtKGqkaXyU91E1
QzzM3o55sJNva3a4Dw3HJq+vn3WmkKnkHjXf+KoxdIKqwTW2UQx/nLr9QwxUvhzy1PxX1uLwp9qO
ExrcU9P22gxEimqfokblB3c9eqkO/0MM+PFQ3QPw0kMEUI1c5yf+GfqR7dgn56uLr0S+Ebk8PHdy
nKspntI/2c5Zj+KT40RGHPp+HEWn6KZGMdZG9bVTFDt7sbiW89Kcv9iJSy0G8KvGLDRRqh7xARaR
xzN8hxHMfp9XPzEhQ31o0U98hle8qCd+azuGxiLpDv/R5k6oxereXrOmMUvv2HeTZ/Y1Wzyh4+/U
XPv7e6p/pxsbhV0jv4QdDhFUiViM1K9I8jTRMxhkfRSNhYItQ/Tj//UQAlTmn7bIW0vnF5Kpo3fH
JL1xd4ZAXzYDaLIE18340qKbmcJkSKOA+SDyZ6MMqYhD1TeAdhEY0xDmUjgo+xy1CWXCy2eTv2Wg
bVipD4D2cg0zkQ2KR+3eKbORdvThyG8dev/dY92yitxkUBEUeEwSKs9DWIrgayHl3Zvqz+5jf55v
4zXt3E6YeNTDt2jM6+Bt9UG7LXc/+N/PtLsAw4H0whSdc0UOVV/596Mvvk//Afjs7+friR79qUQj
bvc1v/LVuzQfG9TpLV/18gYM9tMg8njt6OZhhOB4N9Umr+j34x2ujTOlo2NUlzRwXbTeT2YEZE0D
gnUdMZ+ysvJprtWjEHZrP3c768ZBvtvfOadYjX4M5QY4DqkHxoW2vQ9EXzUUZDyVyV6gpmQUrAJN
1tCosOPDMzDqtoqeF0qGY6cYMJn6Zfy+qymAwna3yI7ZdmthITV/u/fjre/4seYn/lDdxooGqTu/
IeTBg2UMKR2gjHHUuonLbF9q5rshXQHm5Emy28AHpFPho072BM1Q5lOLEymbKzEwkvXSgfZ9GD+5
eCx/IPPVdg93H+7fHvA207L5VbMp6SzqmK0qbfoiVzE5fej0ZsD2UH0syTNQbSzpEqUFaWzw2vhx
ciFipVwb07GvAv/g5cZs1wB2QA1LMm11nBYitkbUV+lEhOBAoonzCmTSANwiPUWsePtpWLP+B/Qm
WBOtR8qLuGtFid4nAIPEdD9dP+e1gRvqNEExZyaUU62fJvUJqhXXhWT2GQz3Sz6EyaQjYSTYQZEi
ojkF1jPejrkLtnyiU++hVqfrFmA0bWpXi1nfFhnu33HC6HRAv5A4PGGlo4KgF1MVkiTmiajSduD3
GIjkjzg4f8NVeeqFtFl9Ie6hFQ7ICBkbzic93/hb+N2QEe5EgR3b8BDOGG+AG/AIiX13tVqtW2fy
I1Cmo3D5XgzWxYJHlmowuTTUMm7hDTwVRi1J43sA+GizuNA3xxXhTAbeSV54LVugUJdnp/CeMUOE
9qD/LdLlc9xX47yYLL8EkotL0CYjp8J3WnfWxBguvjEWewYnzeKy7B+ZSgcnPHoDz7yLHzY9otqM
ASXOHXCnOoJ4CAVrV3tioo8ue0O6F7xrwLd7qhxS95z3SQpf1s3s5TPYzKn8/qpa7jYIz4teTRYm
rcLBmpATm9caV73vOm1MDSn+LFoigMIkajbBK5id8dOZ6mCU8W/2WVxXI+e1vK4kHQfM/M1K463n
3siAvZKG1JsvmVDfWeAuLMq/pJiAEpoQe8724HC1sR4/Z/FnNnVGRjMjVHR7S2lGp+8mXyp2mfYc
SpnHfElKZA9VpbS9zsb6zrzGl+ASACjWrtReerPfXFpNKUJREmLm+aZd50tpfmfe9eY6bzbnRQFT
owqZ3A4GVCqPrcVMuXm+LBZks1d0wwWv/W8OpGYxIiB8rnY0XdPDJHxR8H8+hIW8KWHMlQsIWONf
cyBDRP2oXBMBMO+icp53iqO4limjfD3G7wY9A2pw+IQqu3YmRk/bV+rVKuLrbGKJ0Oti0viyvB7P
CxrxDEjcnaFd+5L7m41NHCEuMiSnDujWOs96zovf7HzyA+/VJW693KIErBVziZD2vL3Y3D4+p8pc
5A2UBexhbIPk3ixyb17Ph9p4C3rBkY2vCf5Xf0TjxSeeaIUJJ6Y7shgE4dx8kWsDgRFdSIl/KXYy
6tzjqFLLq2Jil8q7zvN1z3rPx2Z/PvXuW2kxDj7z8/wL/AAjH76SqV85tKt4Y12ZN+bI6aXvuagN
XIypA0GgR5LZKpPchqaKDPzNf+u98GxBIkM9fKiT7dC7dX9TUHXtb6aegqbywTLppd8LecpZ54Om
0/m40TfhusYTA6xg9DxaYyhiZE+LBde+8x6v/55dTWYUITDoTGtsc3yRUarVeIrI5L5gUin5mFoo
nl6rF5LGFF4UajtmqBBYI4vGO8jLNbD+Cu2ZnGZavSnqD4WawsNEO9Ab0bsIdcpnyDYT5jO9i34K
YHOdBiPLpS/ARiLTtm9Wzy3KnUmC6Ag06O1s1mK4nN51av/43MKvfz+iYsnzk8Qzb9CEqJMTN8Dv
1V/ucDN94rurTKTk+6jf9qU//9o9Q0CogJM/OUI+dl1dSBqTXH+rBUxZpynVn5uK0qsV/UObU2mU
kOOg2j86VC1vhqagrhkdRZYpq8FxPU00F7VQcmhcAjX5m+G5nDdYInmtJK/4RpIBncc5krMHRgHY
4GIvVChNajjeZGNEFpAfcjXmTXV7KYHGQ2RpL7Sfafces1Jh8Be1NboBiglJSGinVAUeNfW5IgYk
h/68ig25LB8n2Zk459VgybzbiFhsBMvqZneEyUdeD8iQflbSkao9c29pfKKxTRTn5Gx8IN+A3X/Y
IFlaQxTYq8M0frmd31FmHzjlsvSYKvXHu/M1zE29Huu/ebl8YIF/6h1L+8cy9FekTf+VddDz/flg
XZ+Gc2WjRABf3O+KDxPB2JI53AzWNEqS9U4RNTFYjOTeO4Ct3ic+vYJMcVomiGj5OvexzTIUNpvn
ol3L6yYA6V/65XpAnLkRRcMlhQaGTaT37XM1OlX7HXCTjnCM0xSNj5/FfVNQ6xyd7iI50RyKhYBs
rvkcg39OdMz5A0/jju+gGOk/mLdYDw1LiRpQQDcUB4Ed+iSdd8FjFYkf2WKumieZ5Nhmd2vgvuNW
e9gTp9F/q5d/caslx94hhSJ2jYD6EZbh+ThaPLLKomPgj5wlkIFmPrXenDcwvAE5EKu2boTMb/1H
Jc0lUCsWEsv3XnxdShDr2ipmN/uSvheXlLQPdBmrN6m33qx/ANw5Z4ibMQ3pQAsfPiknk86WqJlX
oBEg2VQl/WwwAUqfLIezjsrCVJuGZCn0H5XR8ayiForZ0SY6BYRVbwb3EEr0PoO7Qu8n91kvjIco
jFbb2X0TJJA59i/hJyADifhQchsYJPuWvxkJnIeNbAznNVYf7vugMIFSAIRhh1H0txNJJ3s6K4kC
v5gWuPZNuukX9foVT8OdXfovAzJZc2czsYmfD3waSUPcHrtbvv/AZ9o962WQhDSKOXcLbvHNnzLW
IyAlhjz4tT0O3gvKqcFzxRN05N8Us9gWM0ZKOJSuGFuyGR5/c44hSfQYiAFYA0BCpD8OvRMrPogv
6cuZhk9WXiHRej+eZVIypDZguD4NIX6gdXWNJXtvx2xYf0jerfbxQAlPVvyBZiO6Rvo/Q430Adlj
XOIOHCLcYbmOyYMZpU8Fhaw7PN0/FaTfldlRU7XHBI6/274n4/zdZ9Jm4u2i9gTVRrFqDXh4ceBo
ef0G12NF4ZatIKvGxHTg7x3kaXq1nKxxN0kMkKuT94OYE0Eq/UuiIGZ5/f6cU3KmjkNikKFRJAb/
ue1gQsgKUXnr4KvDqmA68byZBPtRR9hmE9X6jzxN7bI+RTGCKCoF9No0tDp5Ney1/0owXUwZk6Qr
qZM/KhDUMxBgUWRIbkBQik7nkckUEaDh4aFxyTwUhTFhCG5joxNLgTolQYdiIF/kFavhAXVPQmtE
8zZ5O1DfPU1K8NxImZEVIes3UKsGhm+jBol212ncGtLJCyrvSB0TeQaiB5iVmhjgTr6N67DBkuCt
4r6QnQFPg4Lh81UpkiR5KlJxR5aG8JD8IasjDq6/S4Dc8NOdSNW9o8majFydUi8SyU2fYingmYSE
E+hb9vb/ZBFJEgG4ZW6GoH8wKEeS5CEFTUDYDk28ZiISUArgtUg1AcYiv8a+4MszbQpybsV4Nibh
wQX838S4s0iUcBh1fdXqxgBR2hurRCNlTBqNXAxZQW7cNQa5MIq0ghaIRjmUK0DXgShKMU5LiB+7
BoaCyixrwUq7RAnkf6RDEwxt0mK8CZZnR4pQgeybphnYpJkHKDI8MEqRgAQBjFjwBLj5rOOdvCD5
4xRJE1lAwAIUB8ciJACcyj/J0BMKkaYEkVGm8ol7IQACAwSClVK4qA+SLngGjClcUPcUdRYcaKpc
QFdELlOczhWfB1pywvZVY4Ee6ufGGCl7Mq5MFM/gfOWUoVJeD+opgCvNl//5m2SIDXmusjG6Pdms
f6ha8mpc5UpmDFMKs7LTRD16HCTxb+zwRMAaqIdxehHSnEzjX7V+R7wiZRwkNYBPOZaWpCNo5aCX
XJT5eXXkGEAlmWz2ghQeG8H9AOyM1ljs+5Ff8NBk8lgQbMD0ZvA1XAvK8Rf1tmTULjBJOq9JyjMX
KeWxWSZkk13rUoWqDU4jVRmPZZSSOgU0xPdo/2fBPbZb1OYuLse7t6D8jqq6B31qvEMKM63/hh+S
NDzXFCVSPozUC7AsCAZZAOrweyrqN/yYoO16BAlPfpBdJelKbehwo/jJsyKrvBwdAxxrXg5nbEDl
V6tTDtF3qIlnlXWGvnKZBwbhzYxQvWYsKnJUiDRil3GK5O10TXBH5Z1EP+EeGW0ka4IaSIi+yR2A
8OHXtNuRtM/3z7fNlNw7WErBuaWBoTj3BChrB079BUWmhtb80Lr61SBcQTmy/0THEa7W+IAPReqh
In8pamLchXf+Lsjxi5CPDRI6hFoD0DKS0qTdeWfkkMQRJ5e0KVqL/1KRJtuJMsrhNaYivDsUW2Qf
W0NyF4kRmA04tfTaemUUQibrfM2AXIHdEuAcoHE0ufFfVE9GeMdAPOxBCtyStoRJ9oQLDPVIvRhQ
teKeNwK/iK9ESeJ+REjqcHfgPlQSFVM49oC5LaFjpKT1J3uFP8cII9LKmzFBgKXU8chFyYZjBbPP
mi67jFT7lb4gKBJw8PkcfUgCfy6WBr3G6GKKUpK4gij3I6Qc7BSJZdGaiD8BrOepJBLxcYezR1Ln
E1CSxDQKQxEXixGZCdQFud9vUDroUeR2krFunAMsUBtzRZIwbLTQQamcccq4IUk965MAAcRHZUd0
LuSwsArSJgwGs70UtfeXe8wswLkihs5+EaqTi7F9CAlYsvl9cWN6p0YkaZ83ZJyokQQ4bXl23vRk
vcp4SMVtZnX2m+0StEOV8dbXTX+F/8cC+VOHd8gdoBX4uiODg0Tp7h5xWLgH+ga4DUWOikqZ7Rcr
XE3mU7oyqi4ryckL0SKiHe3Zt1SUlziZb12xx9F9wXJKLkWjmBUUsTFFDJYXsSxWtQU8lJiUSidx
MItB2SqlJnJAvoQECKMiTGntTzPuVWbVUhbwoJuzc/OUHAmLhNsBE8nijp+KmU/Zj1HcifLOVZSK
6EhvRDWC2ON5RD/jg3Bzql9Cwimybtkc1CufPG94B842+0o8FSkJn/v88Zoylx+IEITP8T/MKhZj
kpvXocHws2FOt5aWA78iwwUkbmoyKYSdEa0QCBQwTLA1OfMG6F8XloChLaLC8rY7GtV+FtNvGgZ2
QArLsBVFr3xs/hMeC9QjqSuZPikGyot637Rd0chQ0rxSOjKs5uWignqucKubN7k6TPHuWpsRwpef
jTH7kAo58xO4Oc0vDXlPD8AFdZ465aoI2H1zaYUFovRFDw/NbRSTqDNVU+arQQKhP49Mjx20Ogko
RjGQuqLwQjKRFyK3JysGhvPT17EllYeQU62hKbBNH4aoSNKdwwlgnWSdOYQNrVsP4dURj6Isb1DA
3EzsvwC9/KvCYOsxpFhorDz0zvSkcKNHrX9usGcxuRNeFlG4ojyFv3g3B19mJIjSG/Lfnk2RQmNN
p8I+UuqZMOhA1jF/mBtRoZEtzhnIadSWQhcG/TtDpqkawhj5gGzQmZRlbg9RymFbKeXRMkSrlHAT
hgZpGAXV1xiMZwMvSzcSaAbWAe9gag5aEIdusTOpsKI1bi1ctwaSPr27cmcphLwvsKOWcp+33/nj
odfwfTbmZ2zRGfIiA1Yav5uJJ8C3UErk5kVpi74hpvK1OlnRM9PoFZXVFh0n1JeoRwnQGY/F4vFY
1HEberDRyxTkWoOvNlzvzER1YC86AX931QifBR4G90+WmYpoQZ+Oq82kRIT6eUSs+fGQc7LBICkY
FDoqaVXiAtSYUTK4JVCG/UfSmXUnikVR+BexliLjK/MgzsboiysmFggiODD56/u79qrqdCoahDuc
e4a990FEjFmEQEBPALH4mJ4IfDbPIAbt7Q9GxPgw/xmLJ7j2AQMmvkI7gxJCBQwyEOuQk5uE2tMH
0KuzVz53ggFqhw0VRcpowILMLsHUMNfCiWFvxWzRIwuNWgB18Qn6EB5m9LjjkOZnpRF1TMDELSeu
uuX4mRS+VMBJdoa1caLgd3v7Uhvickvw4YYoNb2GE/WaFADea7doFo2xOSqo2Ydt70Ncfhqeepvq
l1gzHUTYbmkAllVgoOmKoS60Y5yqvkSepayRA3V6ZTYo8/xcPHakHKALm5XXXaCBI5EmKDrSaz5S
QFumd7ekmLvu8nkGCsqqjWkzTKXcr+vpRAoYI7xOKbzCxxj8mrhLW1BAf5YJZ3Smoqw0hwWCH17S
qwOKyna8AHs/ErV4pn4hB7glKafi5iGq/OTYvGMzu7SzqwCW4p/g2E3OvAH4LJDtpXy6nUkkEh5t
OQE5ToW1BHj4CUrQW+f+uArA+MeBdAoePriux4HfJ2YhQMqBqYEvuAKTgPb7wVBgRMAR9AkwRFyR
C87me8utp7/3XQZqFfKU9L/DoX2gP/KpO/Vn4yTl7lhAQjg5/scGPddvCpUY553e4X2ThdxzQsDV
WVwPoKq3MDtGVsXtE2LgSHLhct3trgdF4ECkCdAFdQttjtup8UROnHa8kX9lKEpi7wHf7bJoOHGG
sggKuwB9sKvmAvMXfDgMty3Wn/QouCuKyvMcsqtgu/HoxIacG7zKc17BvBAe4mETLQA942QoxPeA
yfPaIzgg1sOdI2hQxOOLW6BTEdSANbhC7Al3zuUZTMItflnaP0/ipCRs4HkIge8IyoaUkwG+Mdui
ik/wVYvABAUaqfKeF4RnXQGLU8WhC6yYZ4P+vWVpI9SZGVBs2djRe4juk+2o/H4Vv3eNtRw+4QgU
MVfnVIOfkB8ATtGoRANmLlze8bZaX5Mn35yfc+6Pp+S0fmyFRgDGAqedYiLdt4Tb2hK9oVZNwpS4
EmQDbRjwd3D9cGIx5vwa/siLKpwDtJ6r4Kve15QKeS8ritOf0eKw5FhnvbVL4ocTyFocaOwzkwwh
c5wFYw4u1q7sAaA5cQ6COj6BlubUIoARsgLCVWSOQInQSQS3GnAh0TmRAiEvzIC3A+NRll3CuquA
KnPegYfAxWF0X1sOg3bwOcZfcJ5C8hzaAYIj2KSW2Mek2m+l/0b+EwoCGbvBgaaNSjVHuIm0PxN6
xvFGZ6C6eAacx88rDZQQ0TBCNJd/d1QWOaDshnZafyIRSVIAMuwICKIlo3up0P7CIekpAQHUMu/S
ek7eLUuaCY77aARG2jm6IHAb9D6p8bUpe3SR1ZKlGRyikx9NO9RyS+FMorET0nTVm3VHjIx45W30
3egH3aAX+O9Rom1S2FLaMSkOoegG4HPitPQoitmthA8X0+MrzJKGjl6VM2FP5o4s+o/bdE6ujoS6
UZsvGjUphmmf+528NfJN2v5Lsz0msXzGGUq6CObGSoNeHV3VZ9oMlTaFRhD99Nh45g1iApsTccwH
pvgW8r7RJHzoU/QKBmSaWDWNsb9PwnG7LPQlA3K/++/L1/N9MpWFLoXHEiGklQnVZFh1xCbtcqy7
GvVKnCPa3KPygJyfA2r7JsCSKcHQ28I8koth14l2TKwntFceNLiGWNp3SzbUO3dzCmyZ/fwySQ/C
41vQTziSkyNoLdYrkEgUIJTBKeFmYmoZK7SWgPLmLp2buK6Sed0kaKUAuLhMZjCNOCPeovFS/EgD
nRvU+RCfyR7nvjwJ9BwfD6a9/aRxE1ppaEDkcWFu+usJ5vBdTfocypJX0qi8czE6EBE5QDpcDyJB
UkwsLEw1VpuN2W5Z7OaenaORbZRCLU7nsJlWox2n5SO5z5WptIBxR7qYV9ozd89Y/fv4/+wBtiH7
Tmxm9lrQLEZxe8Z9wc/mVL3PeU0mniLcwhSAoa+oMxBiA6db4kOLXgcqJz/qJyIUxw9rL5H5Vc3x
7eDuTfFZXltC5RS9qwfyKC4eDM4XTsCw4ziiBshvEG9yEgFx4gOIqnd8pLgiWSmcZOBNRJfwfLbC
UuTYFrdDdqukNOLkBqplFFmBoNlYdazX5GyeObqIsSiyk740zzLJnT2fSr0E9+XyrX8JErIuPDR+
Wt7o7CBwOtiophYIK+FEUhbXhD0iwOW5AXdyAuLQ+5BwyTuL/Nj/USergh+TcjoIWl6AiJ6wH6Sx
qFEtmQLY0fjDDYI8mB4Xm0qQIdGI0uISQB0op+CBrjTYdxDdRPabH2HDRVBFyZtnwMhTtDwJeOKO
A0scIiTlmBZikjPjDSXSFyyhhF7cc/g8W5n40CIDzSOCPIyaOI+euxzOBwp++yy5+l1Me4BVnvQL
ZQVHPCfgM8QiAvsoIINnTka+5aAi3YgG0ImB5sC/rC9riJqOMbs/7eE0EqjdJYjCoAZJLDC8t3M1
l/Z8tr4o5qwu4MMCMk9GNSZ3neBQmH9yLC24WUJNDjHmaDvs9IjEYABU17/DDxDnMUAwiIUdFSCK
PsucHD1dJUGXNrsc4hZFiQOr47FksXNn5Dm1nXYSqRdypetjTI4skf4oWqz/8RMGnMlhavRFE7CQ
GHhiJyaHb+iqtOR1yDEByAXxwK8zPld0o+CP2B/bpd+Odq/kemAsuxPbl4ZGjDf4/WdQ+9iHfU1h
FFRFDJ1ge9uKXxntuDL0GyyDSuS7MLa3aespybA8/vSsEGyG4nBKZDg1oGc6ixzM0R7F4lEMb4JM
zZwJyQ7jvfo32bPiGXKGZtfs2HgQIvME6dSFscrwt5AOsDKXdoE6IGq2JsFoOX9Cey0d3WkCNkqI
v7Qlh2B3wKdq7t2YjWJjBdk/eMZdcGVurgkNj6IruQYw1knhERcG9BARAF+qEDSZd68s+wtEZJzn
pDnhr95PymwSNi7wTsewAXZaWaJTpMj8Z/yVejr0YIqXgTYjfnGNlcT1OfOxSFEXqAtHp8Yrx5BZ
5+nadFi9bgbrjF6TcCNKhz7bDGTm5vBDRBGHWohNktUtHUCbMVuUZAi/hYgEAGqPOA22B+3iwz8T
bK7pIGEb3xK8vy7gSj4icxBx4YQFlzUCvaGx4vuYa5JCxJBKf9czJvW4YiKwg1hxnCrMCH41Dgwm
RThyjVMgsNV6eD84cnhqEgB5cscgcefH3WTbH8gwLSQBNlt2U2r9s3z1PsjW+gXbV6Us1AuKCiUt
djwbFLIaNfsl5ojack8ZGujWuk1upJDqiLoy1WUI5ICVX4l8Ar8sNBUIM/F7uxPbikWMCWSRXT7u
lyLwBbhcWASIPXhlnA0+Eu4x7xBb6AmvTdDB+MsKwTFhkUDvnCNcRKrG1/e8wBnIAUREgRHAhyGb
AfMH7+2z0YWvyxkTP87YMhIiEGTZuCug7wl3wzW5Ic4oac/45Yf+TB5AOxF4EcrjfWFiAdXywXiJ
CqgAdcG4vxwsC2cwYRT7YcCUw5VlZD5bAneZOcCMPNChIBvaCVeEiWG9xoDdWX4knjkHeLf4m/Cc
eJa4zWz7CQk0MTQ5SSHEeqgBf/xM4eUJ/a0sAuTKoicSAZHOPeRnZEYCHDyki3gMvuHCPDv2As9c
yB7Qwt3Wcx9nFT+XBYC3OhwFAxM9SJVTvXUnuT/gtoOtQETkgAG/nmFM4bZT6OEFXGXun2ekG0Uq
uh6KNDyvcqJxRYw/V+TQUJDtwyOh7kOBAmYJhRl+zlJbYI35F2SO7XHFyl8cZ5Dnt/gYXIpnyg8M
Lcco90nBm+ij2wmvAI4VQGCqJliuHdkOFgafizdL9AjtSdwe64lDBlCJyBQOwlcWGUhoXzjcHFKv
2tMH/0nCg0QwTWPf0RPuh/alPQPEWdGE9YyGdYKQ//kq0L3kWTl+L7CMff0al+p80tA7F/GeWQbN
u/4xCGGMJRK3kjKTpEBV1kd1Tn5h3C+l4z+pSVptYQx/nTavpa+PkL2rPdc93WO75btL3uR2aho7
h3cFRRh6H3uj/o+aBd8YCNoW8YQ2eBBnqDVOcGacN4SJaqq/v6WLyIW7RD1tR94E3GHL4Vr0Xxk9
aGVkVerqlCGr3o7ciFwMi1tNB4H2Lo5LFs4xmwAlj5mqorYUUukAnWjkQLbjGszGJl0kLHqfdAXN
5hwyMU+dUsPC2DHnIs5+InFMxoPP7c5ovlzTkB1EMD8CgvCm9w/y9KNj53VSitzlyy8o/JXABCcN
anxILynoE+e/aH6DJI4uwAYQO6AyJf9oYzZihSooDcDZRiHtKdEOJ1JI5aAvEam2yxEdZVjObqnH
0vxi2A9gLIhCPGg/67cP9qYno6tAVLMyJK8kd/6lIpGE6HgDeIuUcwFZsanQZ9aAZ2vR7TejSwCl
V/bSMajZV6tM4ssl5n9Atp9VYJ4fP5Tl8WmfsxG4FNkuypWuJM/bVDb/3qWbDrMePQxj/orl8d87
tdTXz/sxvSItLWNTVAtNzeEVPTRPgig0JKSYlmzLEVndKzsKTi1bI8siknk1Ta2xltGE6OpKa/np
czRQmOhclnhPcE+UeTKguhY+bQnvvcioQ8fM+wRvjf42jyGSOP77TZMrtOSij1Njkew59r/vtZaT
1r0hqUnWTnaKV2YPF09RAgKn64DEfiiryYC9LEgooz2NasQggiqJYKz4umZn+TLY5s2jQFupPmZI
u5L+JM5TAtxZLd3L+cQ5UmXJovI9JXSXriAy7tHo4gklJC1oHushp1cyF+uVSCbVQ1OlKhgZm/GH
d603VAFzIlwVhxQpvGM+lxaXC2yZdPo2piwQXQYHD4qR1sGUiTh8R6TBYqwerz1kj8MNGUPaYPNV
GLMSBZo6EnkEilljgZtg2ZfsR5t8GWr3UPSxYsYzRk6bJIOihFSbxBWGKTedF7GwXxieMuFUxGCk
qEPwExjPr5hFj40c5G2h+hisgVOUWKFLkMuhnobPbaIiDAwvOWoHbhDLySegNmYoQpvlDZlJ0I8d
bBDXI9d0UecXmsZBgiU04C8a7sYUU0nWnTnFh+EOqMFiVmgKORIccrSeegqUd5eK3AT/A8lOsofo
X5IR6ARFWJTFX2J0LmpIpri6bsjfV+RFifBwMdGOILPNoia/yNPKsVohdxYS5Y+0qFTCB8KIIrNZ
ewzb7ZPpIDlL2MKv9Vvylia9ENHts4eH7nOUH58ZzwI/ffIjSdUGA48mWA71oaD1O2I/eAoywAkc
FlaePEEfCyj062xmzAWpPuDO2huc4JyECIp8AZuYWjJh01udaeW3yAZmf+RiUj3p3kp4o3N8jvyQ
wtFhfgnxAC1RdBzPfp96RTcrmpB+06o0G8n2Aya4tjjqF1thVozjPr9+Pft4KJcvhB7XBUF9I3PG
IWQXXA/Yxuv4GwvfNLNy+GPHsa9wnn1S5graWN3EhRLz3gxm8JLWTYqQlfvKQ2BCRF75JSCg4ozN
AUkOcZ/GaWCQ0adfoaDQySSt+32jhipOCrWHcTL8Tm7RIPhGbHwN+f8p+VU9vIztiiF1VQRLWMXo
SFMsCmSUs+DBgw8hk0BSp5zTSv3D4kC8innCpR5MD2dHpM/2eSeAj3GKvGwmGIzMpERiOFuINH5M
wQRyHl0EHPmEO0KYBtjKf7KAek6k3LsNUebjsRM5GbuHtuvBYVQ6bMD2RTINhaMRiqnbXhtsXNw/
DLiCBoDhsQ2xmExohcbjvV086N8F1ISccFxWYV8saHK6xfk0XuunPqd2TOe4HwAyIzTNBgpmwALw
iiAoEFrivOA6T0Ss02kHqSCmhJh9Vt5/aADQ9ZFOjMsyF8kB1MlIe7/ornqiOtO0hPSu1goSzJGs
NAjGnhoHgTmdQscPqpGX/aNa3fUDG7XTfIPDsnuhxGxjVZQTydB87uCLXrfv54EyI1xyCljtGUk8
fL6YQ7AO2EaEZ3qivjxaZVIeyDOyN0kuOgFgSu7uQ1vg1REqmftsiUeOPWTRulDQSglCDL1pidCo
NIhEJi75OxchAZ0N8dZOuCgkDj6Jvn7bUzmEBwHislpWTlepdEUAS3dL+ms8zs/367zRQn2CmUSw
iEwiXOA0elAQV9nz5YbqW8qJJUmN2yq+lq/GQIqAdlT0shkgQtLkYKpKBOYmd0WxWLZf91j/R3IM
hcF6D76b5MYVNb4Hi6R29W4DJiokA16taqwVqfo5DhZCGWyNyVP4ianQTNQXaUkyfdjfzLHFgkcX
XDhlSXUkyQRa8FwevccZWl1zqEHBXTyVjGbrDPCEDfpXVtL2js8lUPb4vg8SSt4dHagja7zN2eh/
6LQ8yh3Y5sqv+5+jctauXqm6qrw0qY01+ZQWQ+P3AfRlS7PR6vvS7EDjDzec3QAka10G4JregssN
kBpaOTBrHAAF7zC+kEP2DeQQR/m8aRfUwG7SFxqMCrFVBkgJ6BX9cce1heJv8asWsaIltHWrE5IC
TF9jLvP7ND9c6JHVkgNOKPNht2/t/JFyzVMqF9G9+q6pOIsmtpf58SSFuLEs/Rfe6vjyTzlRntTm
LTtuIn1VtUbvD8zl5R8Npeibsi2qhJceoCBoDAinmwJkjaNHfyOR44lECe/AJkZYKo9lSBNkKcg0
RCXxA/0LgNU1Dkhm5KuCh0Wk/TOrYVngboHfLBcRNtpeHwVTSQPeN3LSD/kKdo/gYstW5cEGsqOH
XYJtX1MV9eDwOnB7kd+muR/uBXjDoxUdrf3PzZoJDhGeyCy1t2voSns+vXTGPyXgY3Dtm3bJAoOA
6xAfC5QBzdjQkhIEMYQNIru2YZzA+z3Gkb213ZfrLsyl65r+tLUfLiEAQFc0uqhfUrCDHdZj8ajP
E9e/kOOCo8Ozgzq0uFf8MN+AI158o1uzB4c8cSlWoyRExBofd5E9sSsnUn9G0961AU3CCdO8jDHA
cIBQxPHgKvYPXJBuA/iRyivaDj+QCGye7YeqgvXD3zyYjYjn36555oMpo1qX74g3RO7/l7HBIJYO
405ixt1i6ayfq4v8nDXmaoIdBzPOhhoWincEFYhPuAEWFfOw92teQtuDGxdXBhoKbRMGN38eAC/x
4oW0GH+AlSNEwzC70Q8FyfVnRMHEV/wWS4LPrHiwq7sGrCKG58GwDWGzqFD1IO6CffawIbmtxzBO
ZCuibmojaJGDWUhtfw2yQDzQD1ICVgMpWnZGU95zDUYQwRzoy/ewd+kUZ23htIAOpZsp66MLJ5Bk
JjZLTaw8KHSxPXbFaxN3hp3a2DeUehQPpC0wwxkvuSQQxGfo0djlZ/DjGYYMoGy5BzzhQnHZ4NN/
Z0FtTWuX5gfAvSUsCYFUKAGYucFQf4DxEtMs8KqkzXk2lZmqENcim8wOsrfbNfdu0rXQ39rcEOvQ
Y+VSYuWhrwEgcNUWjx4xo7RP2WQBaAFpWUxfMVoVNtBPm+yUxWLi84hV+Rw6vPoIFpM/eiLxgUPL
bFHgpnD72myHpzMqBbgRXGz9o/H8pTMiQwdDJ1b+2l3lH8LDQbLmJ4TiHcU+cPa7IDKd02bO9xhE
a7MC+cauHZwe/HHFJpQZbLo0u4L5qEK0rK3ZdLdY/C60sLTpEmsZztFJLX6N/3CpnPPU0py7Q88w
C0fbujN2BJ78ZPBAQtt78ePG2b0jMh022Pxl6+o++5lNZkE+sm5s7fX0B/A0SSswzc7Ihi/k0HvL
6p157/SObo1sGvOglDTYjauoFpXmeetRdXaf7oOv8ObtCb8LdhhFRhT4yLCRJiCVB8HL8r9QKUj/
rqvnBm3HRbMYcwN0WYeMETR0jrNEq3ars2lkeQescBM6Kxc8QLcDmrCjay6N7W3ICqMxndVByb3J
91Jnn+ZEAhZywy9rxYhsj+HEuVhhyBHH7VeWJ1kMsmkxARyY/De49N1xkRbn+94RT/h2TGak/zzr
AX6A1U9NfmPiTTwjGtxHSLtlun+Z1n32CCuuCviQ/8RVaQ7nHv3eqcN2emfFeOLHMs/xdh4h1+aN
oABs8hIOt20j4cLc7AyLcRYMuJGz3TLXzPHDGttY6R9y20C2oQhgveEATexsRX9Ifni0QEjwJk4o
Ydg9nQweBDqPN7u9+yN7WVDAGqNxHriESP9nRm9XJ0OHLVW8Z/iQZk3IIbGpAaV3GOpuikTj4pb5
3a456Qvmagd7uQa7BQqbhoPu/e0pjf/+92xsldrjurQXtcXq4dYvjunA9fsHOr+EF0JW9ctcNiiQ
N1b3K4fynsDIzZzFnmfFHr5I0vbn+oDyG8lqGrksxvYv+ZtE4UCyCcMroYmCOLqqOaj7azQ5piSJ
mQA5qAnG1JvQiCmGh2efMucEisXu/AEuSPJctmBOQOBSTjbwLJwhKeLMzmyyafbizFzWHowJ+2mf
oEvaBbPOsrAW2N0fsHmytaVFMpphERwlq7B/6f5rLVprd4PxGmO3ZsinA0ARxGZxmnJocPhy7GHx
ZYY/dyHRcujZP3A7Oa/GNucX5VbOSsmnTGOL6STJ52N43PF2uoOGnNsxzp91cwDgcEvcm/VAMxA5
FvfhvTwq6K7ik8uNyM+wrXhw+1/GTSIcuLwx6Wv4vGLlgBny4cFEWQr6Upwmzpa6tt1Gaej/CuP5
9FprlVqbkmaD1mp+t+YHysmszcM8FQ9Zu9OfLVdr/W3AQT7bQu+1ofHOWnsWkSNxpj9Ynb17tfzG
m8834SEMEw/U9yK7Fdu0VmhICllvnKjJe9WQlcVffHka1t3pICeTUU8VZU3WAwOXWr3led9x6w12
67zItIPt9h4OsE+vsR+fZ/4SP1SxH0+XLLpq/bVOwtvBb3/f3YYBUi05EZaJf1nxN1q2NsA2S1gd
gkKL9zmdSoNWtOkKptMhs+Zd8JjnujX+bVzdarBQ3NrdSpAsD0n42EU4B3ONwcf6UTqzDAgTsvfi
ka1wM/Holzx7fmmRFtEDHqUJb+TK7vCje2PnNWdJzeeHw0bYb4/RPeFqf/701sq/WT8QqoUDIdyB
NaezA0tbHLZDaM+kSPMisa2h4LBQfhDqd1p3zP62TjePxZrq1jAbZp2vseTV6QSEpQVrF7ajmGF7
mHPkzOX126e1/byBp7Yg1zUFr8DL5hbyLiZ3+l6Kf8jrpzf2zW2/HPu4lGRv6MC49MfRfupOLZU7
tfgGvqPL87t7KgAWgqyQN8RouNfZfr+XfOFRzqJnCIQKzvnYva5ms8+5P+MEV1jtvcvF9ETzug3E
Ltw2yR/YJ4DGredUTe6/aGp8A6lgWyvOL+GAktkdhEjN2vU2N2g9f9E0mk8OhvBNhPpm70O1JW2r
ffk7FrttAT636iA7QX+cMcSpuzr/Tt0z8GEUMQJ9Jrnh29qAJ7M2vYX4lC+5tOBM/BVmazp40/50
4dg7+lSPs9ndLyJvI05QlB/BnFibm3M4lSzUoJxpkRGJo675d/Qrq7ISCuZEo9jr95LMB6k7mRO+
tzbxy6tceFFOm9jBeN7Z+ZTUvFBZjmS2cEAYOVWtry/VilELhY4eVe5SnEkJa9A7HA603glGnBiX
YE6bWmuFUbRL22cind3u9w6tx8cToQz7vdj5PnE782s41jkkZx/co3ZB/cc+mfFcD4ZZKFl8O3FO
fUjqzp4fl4rfOt/f8rK0vr+/Dwq+wsr/9aWtUJ/WLHf4nvJ5aqJZ5/Ml/BXTs7g9LJ/5kee72m3t
heIsWnv320aWf7WmvxfmcievKao5l+nU37G7XHQq3N0rWiym/Lo19n3/92JPnyxVbvh39/Tw5MR9
0zTewue+OCAKXSPGH8VlHCdCYDhCzjFayzhzLQXKzFquMZeoPrjrqLYdFAq2duEtsU17F0S9xQIU
MH2sMt78dgJXNl3cpwDYc1iDS2N9/cp+5N/+n/FbQBIyvtM/uIl9uaYEUJU2TDPlu/4afUsJ6mxT
xMO9h0vKfU6JHc8K1IItvKpz/zFacMz4c7HmyTzGdHkI2VvfXjL3QstbTKes3p6gBdfqG6RgOPXP
raXPdNsim4y7ReNMyFhScv2641d8jrlLAwgU0KNHA+8hdZTUNSkXEn4iubdUVUuZp+ExUN0b/2mO
YMbSD9mWXJQ8HBCoeL+0k4sglkWozYbHuPjtidSBGZH1MAScmq8qsCQASx+xD+J4dNrO5hnUrGBA
4DOU3gMn4LIQo2Yu9aW5LABDk9eMwFOAA1j2Y+9FzfIRXwGz6AKP0nA8gaH618FiYvWMYdJYk790
hzAgqHHS0XAkkFioAXk6Q0+dIUz7OWCdV+/RN1JmBHfySl3kiSjgPuPxot1ndFQl3xiMH66OLR4A
Xtl36p/1TiXtweqjJeH9ML79HGnsDfRQ2oOVgzpMaZG8GYrSnH4jJPdy1gjVBBQyoWEBeKAyS7mQ
H6K36xE5JkRNXnRdycQDEYolwCsWwpKhDE3sRCSW1InoQUgxFr2L2qdItxCFWGOmOzrs4ywyF8OJ
WurzpP8h7L16QgwhvgiV5ejfA8EEBNIk73bjAMTBHWBN9jK9fWBivFK8DagYk11KmkVHS+CrGgkk
GqQMcgR1JCu4y+3iVVxYuuJEp2ADiOLdu2R6r1fKn/lf3Yf81TLTGdOeAnhGfaOzJPmXYjhXdHqc
KJwWdL/sbXrmhZXQg72jAPFyOgNlg/JLfq11MAA5vYUq+aT25O1IYGTVKR3+aYjytPM2RXWPEsbb
el63Klm4O2R+w9Eyn5xETm+4F+RTUIUwvv2i9HD3UgmUayjnW9lEljDUkClAVvWIWqXIZFNaJKMO
TJg6SNcQxr7WZMpJgafXBFwf+MFSDUYX0vROdXfuNJDep034ykLQzhmtxs/kOsmTo3MhZZFMtE43
AxdykgI6i6yWXyuGqFJ2IgGZkWonX6BppIGPoBCpXgDuhvF9uJQb+E3DBukdmqLCUG7Ir/pc8QWn
91q6gOuboy/ANh9hhUsFisWejOwLrjFbFL4yqLQPBAP2XFW7ORAGCvXkJeGQkmqd/EsX7Mb6H5rH
8G7rtzAsUIMf/4Zvk3rZF1F9XEETv27LXQXaIF2PLyigvDdjyg1ABpQyqYHP1wiuP7aT6m3lxrQf
4d4T0eUxnZXc2+WPqhDADgDjN3WW0RblHrH8e4lOttMHueXbd6+ACwjZtGlIWeb4RGuOnp604Sb7
r6wp/kjVlEojkN1BpT18bC6AcIiq9U4F6sQDtfctz0SRo65/TLQP+mQN3IWkpsiMU1YGbddBEbLV
RUxh7dHMJZLftculAERRHIZnQM6TYu6JGYbulZPUypF7344ogZu01Ds6ojQN2QtffIjMNigzBVn0
okxkShLqvDHGLrrsxS8FgUeBiV5nxYIE9V1cyBmpCX2I4K9twNEyOhlDXGnYJCWkiwdrifVC5ZkN
RrmgKTbvdE16/TgJJryZKhGLmDSdX5/fbaBKq1u/GdCDAaPGMLcFrmmAl0/wlJAlpkIP0aLdXljH
tzvO9xYFQlS5it+sC+gPw+Upl1KcYdjS+bHYAArK/OuSysDdpFSE/qlPDZ9XC9MDrUIj2U91/5pQ
Ce7A7JJHbBYUmV4IZyiP9fG9UhUnQ0wvDaQ9c8dKQ6OBQMS5rOtuf8d3TLipK0ia0qMDER+JuciI
cEBDUAcEu9P/mflXylp+zY4AAd6TNfhH5ZpQawCkU45OWC1K0nCu+i8ejqdG+b1akdTP/KGnMxPc
o3xh0gKZe1WQNJW3D3RVqFNkvvloXJpMXIuZnO0LE/1nw1XzGG7oJP1L8zlJbsTXWRHM+YiaYk9n
zzQ6EsTvaOsBhEpp/5Hpn6DBQ5zDEEorc+wdAeOQvAMGWtJLkB5FlMJuclwQrCrz+3XJWspcfQGy
SvkRo/lyKPMBno7zcyfFNeXF4NGCLlLoXLGismH2EcOBzRCdlKg/Mpn+SBB9QjL+QK6LDdAH6rDX
pdRB/E7PvXRO5yzaR/5FVQP8lk8VD2BJyRyeuTVADSj8Kz8mj9oigJ+qc9CynBcAXpmvDvW/fYWL
Ziyr23c6XvHo0DqPYrqovR5VYLgrsszU4WDCwhLLlLUe8kl34GST0JysUaqg8E/nvb0JfRIZNU4c
ijY+Ux3lfrOj1jDsxgPQspt/qdGMT7kx0YElZNoasJgUl6VgNHZ5xh77diwSY7ylrTDveff7p/LT
jr6rhkY2oGXCFuvE5mTYQOexCmVUXwIaiGBkieCKmCceX08IZrSgr963lQA/+6gq1e2SNZpNWsEg
blLgRPNPfQNLPNrdEqaGiwHRQbn3DoS1va20GZBuppoqD3VTkLk8ltiF7GJoSO0CPgG4ErgFADoV
c8OqHWjcIcd3hv8iGnKBgFX37XLC5h8hJkvDLqF1TnGMTB8nKOBToUvYUSlF9BVbdRArOV/Kq0be
AnGRxvE4jfo0qrsl2DPcZbqOrjEN3CIDLyDto53CIEA/xAB8SEOMAfhpqAbC7rA5OD7P1EUHVvsN
e+/grdTRGHsMDLxMqOh3VUB9mdEDrsUhLcfU6CnWgwehn1bBGcQkUERm82NlAdRzqNcqpSucIOep
JaJCTQMhCnooTovlZWDoKFpD4wZ8Knh9AmKE4c0rSv9iioCrViPgUa9Y3TfUx9jD0F2n3ARAEbp8
YS9SjXtx0rt7HKEhKJBKLckxECBqwmCxuXBZjjewFM6DEhCem+7igIzuO4DSNOCgPIe1IllBpEud
MockFPEV/EA+RI0SXo/oBxH0AVslaSgFtMYDwU8hl+FojWmdUO1+UGXlRk1wGuG1nl5oZEOGilId
uurER2dAq5AKMmroSEVDyaF3TRey81mTb9zYKnjRyVmPIArQMQOy3kCLQJqwBQCOgI1i7VknYKxu
WcTJA3uaoQPphDUSkCso6+RnALeqDjdGb0cA7PQPABHWiaDPDMXR7cC2llpXUFmBhzPG7OMpbwSZ
TKdqdD7GXlF+szcaqkScZbicFO95lpto/AVkhMbpDhfQDI/xwfGAzA0YAxRHjYY5qKcnJ4hgMtPv
Hqg1tXu0zBx8kQf91O7IfsVDHeEbgX0bk4z9gJBZbhK4FFDMzYxDlZ2SU0oHzsRNKjTFi/lsjpZX
EbdUpKCGkNGQ3W6YUuy8FjHGgecFhyVrB2Z/yOdAHDBHOc12mFQczAquRyg3M5gCTZmMydiT0QDl
YExxycBVARq8Im4CvEdgkBRKvSS/m7moMoPoQRKDr3VE7bE2KIZGzMYt+0eDOFhVABOwURxTjLoB
YpJPrDNKNzS6/9yWOF2YTpYJ2OROrE0L8hYDy+zd6w9NFc18yrxUvXlW03uXqIS6PDobgvolm+X1
Gfw7KChuHiTH+NN6C+B/Rn+5fPCPCPrjpTQztiaDTgstYAxSRwMzCoJEA0g1gwp7IJgA5R2fRwct
myeML2/gYAefhNelUxsVkG6DxOChWgOhZnNXayq0+pnQSu486GRYWWhtw9OHxwZwdgvv+k783UNX
gg5KQUj4lDM8Kr4xOH+4Y0D4FL44VkiKGtb1uYXPCycQQWfolpg8aVGB1iDfDUbwI8vAu6hfFL+d
bDNW5ZyVoZPywJL+6qJRIcMXv5Pn35tsLPy0KCe/IqGZ5uIF0TVBcFwcYJ5XwsJ7aCbDH53GImQl
qExwG8SHOFWg4cHkwoWk9TAZcsz29Jjo0xxXVIBhAPaB+2ZDskIJLnhwTQ0hqnWdN5CZwL3vXLNe
TbSdLBpSOekEV19oeVLcxkgLrgrhbuGrZz6Oue0NHPcAIov2AGnssC75BHAEOIX4tLAY0USgvP0k
r8S9ccQQ5UpxrwDhppeoYGke6Tx4OU+yiGOnUK+08qC2BzkG6Wy+wj801BDe3dDRZJhqzO6iBrAQ
X9r6SjPMz+zR+LR6ULpDOQfiPWnPp9AeQyKBWjE4JCZM1dAfwemFOfxpovFAyo4EEso+dOkV1bdh
QwUdlDmr+HkUreNYi+XDx8hBymP+2GNAMcD3DeBVeEAsWz0lVIPDknKOTLzapAAKTI0P6/54vGLN
JDbqdESatbEQt6ADBk8umOpIBSKRENLzSzSXT1E2FToI+G2cXmByRTjfB9wOYuHyJ+p/U6e7+sXR
g0NQIHRqRPI9YvEj9gDiI19Watjef6o6eMNAqgOIU4JiKXsyqTlWIf7dxOOjqeHXl4ALtJeAD4TN
CVMc6mp6F8x3eOW4WrIeQT03TAwF8h10PIJMq1YUAcYWTEXYWYBqIYdf/u4Pn9VRfKOAANGVAhuK
cLZYr6zrGnCYNYbMyS5gVDXnoTmwhSkZ66lXj0j9NZ9JQrqAN0KIkmErgV2eBCrnDu44iQ7EJX7Z
uHweIYW849w0hyUCspDQSduMRV8afktgv7SEY2xoZsxGoYbsFNx37bkjOk2NSM8CmKhoLwOTwr1B
yVuo0kK6ZmMzgjxr+cusASD98O9fCTAmdgnD9h42Y3gLKHqYU8if+QSjZb+GJdBK1i1eVa/ODMw0
EShjDDcDRi9pGqRFiAw4w+gHd484tpnU/0i6r+U2liQIoF+ECNgB8Er4GViCRuQLgqJ4MTAD779+
T3NjN3Ql2jHd1VlZWVkkI75FNigVdJhcsnPDpemF8m3iBVz/gI3aqz+h+61J0xRcU7a9K35WpkAA
2KhqHXQ2h07yy6vVFQQD+WZW+ZqWnEeDc9QhlV12r0V+TmQadaPH9ahuG/+JMLkxMKbbaB99Ojuc
NXoyQ7Mp8XC7SIYWFHRdj8OaEhN0xOrMVS3evvB7+l3PmkWJHhMnu7OE4onMT9c0OwRNNNp5Pbj9
R6mumZpFJbE2cyvdZsyoLF7aBXSUFPxUmtid53+1ZDHlAHT1En57iHSvwHvport8dAJIlPSDovnQ
zL24Dolzor//P4Fd4GLW1szLDYYjgzjNqJ8sUQGRQOyCh803WEzyekTR1EoMYl4/MDfd2cvm7+yF
oX+r1vtRnGvNO+c/h3trc23e1411rXFVBrw3jnWbu1kg0ik0H2mjv/vvkLWWBKv31krtZpT1lcU0
yfgfIPNnVW1mPkkQ8yfCKCGSM3WNdfj3pX2MBez2oc+eeGKeOq4FcYZW83/yMtLY6tR33r7nb6fv
av8xlgs9OgZTSqucGIqCpnJdGud5gs3cPVq0MLtbs55afKGIdkk5qLSYDlWuzUONnUm7UG138n+q
aaOw7J2qTbQnAiGO2CVAiVWNYujNqNieo5mmlXcS4O5GmaOg4rlua1ZWjJi9Ld3bphm9XYdR+Hv0
tv64PhPLiaiqrWZ3qzRWvvZmCR3/kfYwseGjkO0ChWKtRLUnL5tU2fuzPTVGcjXC9rftj7a022IU
FwvzHrCrt1VJYo6GCGp4AqJ7DGQGTAXHCvPihy31Dn0RZl86pV/wt56QXkYJmEHFvCaIo6rVagR7
GCxtUHIsesojDCR2xG6jjijvB8GLszB6L/chojDBEdBCz3x15BQvDPKOeofRrkv8Z1M7oTLrThO4
uHzTgGrKeGtR+yQD4vNqd+dFM6IC1cQze3dBoKVh3pT4+eYl+7Zei8XnnCPiPmAzV8uZvviy59NR
b91MCbFGQJRtw1sWiKvrt3C4Wuu14Ldj+5UISx/BfYY0FIRz1u8a2icYGBhBOrv9k2VE68nqlEB8
QHbVuBLQVKVy1qAzBO/lL7iyRckpEK9NIpJT7Zr1Zeex5RFeHqFJdpgc+qezYRTOVV3dz5IB0J9Q
Et1wz1tcxUL7RmkY5JyXrEm+m+NnVeEbc0pqu1h64v14bTIdsPDBAkFzuFlOzu/7i7cnehTSNHTu
OfkdatUf4jBhQrAietUbBws7khxDD40YBsXhCIXO+dSoLoeUxvnDLcxmlCTcy19+MkwH6s3K3WD/
SyiJ+naqaJ+/3/67hnHf38tbj7fU9pxEmDG2FoLgb8e/0fLmQTpD7v8tdj2rsmb53jukdRZh7ZQE
2M5GgQJ+8avedgIPlt3b+m17bUNF59qn5eI7GUEIOZuFkZOtay1mXrG1f26QVTjQtiYIWauF79V3
4Ye3AZvx/aF12LctsW30SiW5mgPRjYgz+TzYktsE7KIaB1PmwgHz4UTBfpa+KnVpu/mvXHFNfmly
JbSvolOXyYIQ57vI5kwVvbxV9gzIW3eGkrSczqysfVoMbtl74QHYBc9CvQDHene9gTa6pU2LbaKp
IrXiU3WX0K2WT925hs1Mh2VefvixrrY9MkeQ8z/od7e93LXHjOo671+u4J32B9vNyFxLUa9dpafV
b09valRlruFP+QKE5FSYyBnDR+ttLB/d8hq6kpD4cn/K6DQgAn7F7I9kGPAHGhGjpL/zR5/ufC7M
WG32G+M1WwF1TbHnraaLuDrvSbCc4fbn4hsaNVDd2zWDvUHgeN7Vw+Gx2vWA/z1BcLHSA17C15JQ
5ZoM23mRgFl8IXiLrKOhpSdU+UjmBNm1yySOAZp2+UJsbt3TIUyAgxdhBku22NobHHb72c/79WvX
6Y1/t1JhrHoqJ2gdTSQ2PxWG+SlkVf4YFsnT2VT0RywIsSs6XUZRvZ1/hH3yoO00cFcWjH0o3QOD
BQ9Te6NhqRH9xWfD+c8QzjSfVeuSditYM30sHRAcQA6eJGbHncIgAzdU8R27nmdkxXpJOg+5lKSl
hBnUSS/JKY3DBkULuRMCefXZ0b3418WLObZPwIswhXMY+ucfpbYedmMP1PIw4RQqdFHXjRPrh15t
qVopKeM2b2QcwXXNM/aUEO73+5ud6C+7UuIi5VSSCj/WjwLYZSwuODxdLO45ES/Ebg/EcgPkzsjA
W69AcK77o+1NeisBD6z+gZ6hYUWDib+cg5Byy0UoNA41T2smF5+XdYut2tIIz1KHjpuOkVE/ZJA/
9QC6rYYJDtg3525LYL4eO9b+odTJ/pl+cp/m05Y84fwP0gRi3LHfS5mX+52dZOgaBWUtJiKtGO9r
8divYkEtuAPC5Uza9rqPqOLM5Sl2+FmXMwCoXQRP643Fgq+pp2MKG7k/9qd1rbR4It9yreW5zyJ6
fP2NBalScs9qy207+jvujzYer17989i0KvluObVDm5BcrtjhNcONev/hX4tZz0YuUWvxkRMBOGkb
+F5NaEUEiXWmg8I1NlbEIVkoWeSWPWXT+719rXEKB7YHR6c+61IfpD6rwVNd3+vqiil1nt8qdXKh
q3LjTMAp7y2FkWZiEPzmxpaUaYd/hY3dwvK0Uy4KXz7vOSi73fhql0G7HuRiyr17d00cpVy0x1Iq
sWTBjk4yI0kphOkc+JTCKSWVlUqrkO+youHaCu3kNp1tuXE/x34RRKRW5Yb8oJReQ0GDJ/pWi5rr
aS3q3fra4Rk8dqLl+alS6H09as1y2rkpAjDaq8t7OvVHC6TKxsEa9dguFsPshc2mWXm1kKxBSSYU
66WuS4NNqXPYBKsykJbFN9ud063FR9GRfze8kS3N/rn+42PXUktUlyNIGCu3HtRMbdSv6zL9ZmLu
dOeSx+/vcgswP1Ws1I95aMzpPQE6GWql64CQExV2iTu7/iuY9AtGbMeCfD64vz+BtCzLoedjmeWf
M+f66Fd+DDWbh9OA83wt0ccByAPiSIdy7VPwXbUh5JqIwPndMitXWuytvcqHHqxLY13ohWMh351f
tJA+RTllpCZ58UwXuPztTvRlvamaPLIxOiR9TGw412kzyd0i0PrRpoacnVr82lEOP4631bct6Mrh
PyrVnSEiWjj86uJcr0bwyQwJwal7/ecBV2jn8k2vLjs23aH5F/TAOOx48QeSXwd195kSr61czv5z
rfOAkZrhnD9SEZe5rodn5TxDyFha+b46eEhDv/ej9XwU1hhLeL+5yHa3EaXYurZnZ+8sT20kyfXU
3R+bm0LXzpWuVHkyqZcbG7/tHE5tbW1kVstaUxX2Xu94U+qXIko+DZt6do6PL/sXS9EnsEoHS6kU
W/+AsNe5qzUt1HvaOjwwCL/QWA5Qd8PCQavyNWOrdWueFo0aL+hN61TopTqTz/2IFGmvb/Vf9n3V
h1V7WjB4RhbXb12wwZqJ8s28XmeVPMkVXeq9YRb7vdTUweCfohcGoYzBwvTr/vu6fQIQ4Za4dJ3a
uY2h7g7LTHGmnz+93PXRUDNxwN62eP3Z1V6F6EJKm0/1U7WX9ebOHls0AzFyjsOTK3X2pWZYyNuW
Fe2l23uYkxmRUa4FXYht1hZVvwBxeoggHQMGeDqRYOPw76/rebtU7JRr3SrLzJsGtu7B5q20TqX4
WF3w6Y0F7vp/K6H7RB91WxgPYJZjRxGvvu04F7wFS0TSh0GBr46/Udeu4PllJxdcUU68Gp8oOzba
hCT38ilPSxJqMq/4dfPys657xMTsPV7Hk0k06g/zMNLm+g9OT6nQKOdVQhadS6ljuoMoa03YZB7A
4fpM8BRZdqHzsZmfj9N780Ad7BJxM6YudNLTqziAOXNAyqHRBeZgkOw5XZR4mdUELBKoRRQQ24+o
KcnlgqUX1Y351QylHQOmwTBE872L7gVEwZncwkMvqqMTZZcbu98rcljMF81ZvcMZrJi1K18heBFG
6sVRI1h0PHevlYBE+C/y0xrY2nNzLIMeJ/vgb+bqpUDZbWwQzU40UbYW2ADZ0yKGi4ymw7lBuoFz
S3vByusZ9eS3RAL5oRFljVstPPvTvuFwMXljVjdqwdN1OopFFAo4Cj5wADIHLxvFzj30/39HMqLS
oms98wOrLn63n1d+zniqsqp44ph91DZTXvL8tTzDNaPfeM7VfPDUdaJzjTtGLdtXxLfKi/lpYaOS
0fz/n1bpwkylyhM07RWfD8FztWJnlNrlqtKYHirdCQy3De7BsuWb0hVAxPkPYpRefX2A96XwiDiS
73pux7Xk+W46C8K3QwIcxjaXZgD8rH4tIH4f8s1tLzAZ5vvUnja20LnrqSMAPRKD/x63np97otk3
q+jQkhDmK+ELrD8WICKnn4PDrH6BMhaqhSzkyK+PL2B+9GivopZN7ODbrXvOLt3OHollYfFYYjdi
f4ZP4/D8Yo6RO8zoPDThgZZpqQ3bAjdc0x4DWOyS9g6HrwCrgMd9u8gk6CqVM4r1WOktS8kCbtt1
S8VE26H7go1BtIIMTO+XhM6J40V7PIVa4vFr9dnCGo/28RTwiugie5llbfsw+z48G49hvy4fsTVR
NN3jB+YBFCAx/NA+1t2N9RZNtPDIhPx9vW7hwTDRRL+PjpcYRR2DL6vo6OZ+/il/t1sBDk/ZJMVK
ZVqV2vu23zQpMvfcGZe+3CP9yw0cphucqVKqOHhJ1wDYfVDOc+L+UG8+BnCL/YXOgBPlBXYkQMwm
D96t7/qYTEWHndlZo2NyyP8J9Nutm486evJwgrg3JYL8TWNseAWnibd52fU5cK3a23m/Vv5SCYLG
vQhiraNk37sC73GU6tEY/qBe0I997R4kt4xKZM7KhGTj2Vv2TRrph5ZPWpATxUyZ+U2Jp0rd0kHU
gusqGsjcTVxJfw4MXVSsmE30932w0N2wp63ztWKCFchUPcm1MEaO9wg6lWAdyXif4Lkj/Zqiknpd
ZXiUQUvD+BFX8ByJC5EtIUVSfMeTsqaczYLANDI8vgSORblMkUnqf+Yi8el9yKXsfNIsBsoEEdGg
Wkw8U6FP8JCy4exmy7a3Q6cm1+X+KQNetivbZD4W1RbfhkHKOCuBYLAO0Tb6itH+3pFxnQwUwfzF
uWVvFPaNezuFlH45PzbhuVUP92ggQT1rZSkji3xvNSio9SvEDxCCEuLjPz8k8IfVd1tvYRjojtMC
WdMTcqkdtGIbQ/Y04XTh0nGuU4/PTulAcK3+7CaRpntmoQlr8l6xXenogG/UW7IXtuxRE6YLX2gn
o6KkVk7OWldIUYRCOmtO28RbSjiK1Q5+y9cgNPn155qO+Ls0qWrGvUAbBrT/Ok+GyGTXeBE6ffRJ
pFjUcPewxTWkTcvuwuibe7s00f7bB9gWfzytciIErFjl3wZKXtV7vO4KgtyYDBj9MiAH46lJIICk
PkjoxLRZnZH+ItDibySk1riuScUdWZzXRb9l3lmwfaxTqHuv+uVQKxylIeGBYBDsFj/8VkApJCCH
sVmSah64ZSf0WtRretesl0JpSRarzHV9Omrg2LQLAFK+JT4KpudKgDtR2gc6K7enkiMQc1bHc3Z8
CoCe3d+K5VdFjc3twwOURePGSz+17kwPz1c9tiqD6UGlJ1jdVh3R+F7pRe9a9hXyFKMUPEQQKMnh
WKuZ/ytz9PrXpU71y0bCWIUMf96rpsEQ145hFwl1QIMZ+p/DfGVieWVXhS84R0BDhPsqaHRPJ6iA
FLXsmmBfjUznCqWOc2pXfvKcNZDnGs+/DzGYKHvJbu3SF1oHtLWsrXqC1pQyVFbYFwFESYjGGWFt
0Eg7Gi8dO9rghSFHgvpX6d41fZl5p9C5C+Ilj9TOsyXrpbYTweSWF20eofByC1jp+M84Xces0kCx
4yx2/IfMGFyVWnDIuTRC7K09l2cdq92etDhEz2L8kK1SS+9CtBV2rVdBw0LgusqsRBOlL8Q/Re0g
unu03MglahfkYia3mnzyaDmf/X73U0PBYQXWHVseiD/OOtIXQ5u20uZD097czjuFtHHQKbRu5AZH
WkaVK31FtKnl5iVGbsfOVv6fliUGKfAXabA5Bpc9SGdgijr3piD2WdjUbE/9WtheaSerdx2h0KW9
d2NNrzIBFJMRCxYRz8QmnHk/vXhy+3OrVu/m4pXcowTPnKSiuwBtiv1QdO1uhlEdg9/wkJiPuMii
5hu/2UUpBe8mJvXItCQEUjxfUujBZtXDP8edXOF2F3kV/GJDMsQuALlo7XIsOYUET7bkazySUoWm
oZeawFBsXjnarPEPT5s39TL5/nEcMgsokAn392s06yBK8Wynthsv7DihaOJvGCwFq2dP29fVYEZr
GQTRQAMqUYpmlziMlANVu8+5JrQS+JS73Qgtd7xXSw+ctXhKirFO5lmADR4n5hNm8QZO6wQdsx2p
8iOlRX9UGRbXd9i29pSnucq3BZRF1JJrHWrNffYp00RdbOTNTnhFvPzfR4ojiC0G9XCxTdH2kg5M
Zqnuab43eV3gATSqBa2+Lx2Ax7iWYn8+Xb3NTVp7WnzVsQa9pYDF3Yes5a+AGkUDhwUyTpWA2Ahf
bH+wZqTDeOCtFRERiVg0G8c8ipFi4OdePx+6Hct2MLTO7PBcw8zbT2ttew0NxCCn2bFGPIWTQSv0
yMfUpASSk3IgpYPgEQbB6fLE/Ah840vBKB7JHfPUuPAGjMmhwr8su8ubP5bP2rOF8P5dM+Lb8rn2
nb3QE6+Hy2NbaF630+HWBKPRLT/YmjGU9YUGq233tumuXuvDTtQrGUO02Td2+dG9fzRtJPHDjdI6
rXvn0wT2C9exEfcpoOKo63nnFUUfqqY9ZWIM+r7idAvjPHSm1htcym3w54XxatiatDA42NUv4WD4
cAZquuRXF/vMfHzuu7HhUh5FlE34qgNXt8uZSj2vyKPpsgvcLLu6JgtdUato8EraXA6rk4/fczo3
yE3selGiHvu0+vlQ/n/znWv5onEn1eZiHA5cQoYirrqbsc0dCaOH4N0cXsPqz7ln/WNPwsnCC0zD
8cSazvepGR9vYQuFfSfXtN9lfZFrKbtM8fgT3T2/dspKam2J4nDz7Ee9CInRuVH+c2DldfKwPVcd
0e/LUTbZT5ajQrIPo6PewmX5pZDibigF3OqvS3EEXfa9hmMUw+zkMSH7l6ElJlRRXS0Hy58KeRLf
az0uUTdNoq6jxBgdrNkwfU6HtWl+VHrODYPkbrB7Kzw01HpwE9Z1f/dGaxf7YAeddnVr3tpmiA00
AqUdJQCa+byTXczBvNR8fD4GEAY12nLAP89SaezxEoqygyJHTedT59G7fi25Y7+k48WwPr3mO5nm
LRXWmKNof6uB61qJS70bWelHtI05WS3uQUYcRCuv1Y/ztqs0c4vprWazhIIoeub0NijSrv1Ewz0P
3ykHEYNcB7tXbo881NS/V6M5kv9HsYfAaT3JJ+vJ5dYTQVerdq2rRoKrZlAiZBoF+UosF9/S4DNg
XFXx2JGq/Z7N9Z/gus59Ju+byF3amvUcqG+XiXh37+H8vOUtKjWtNqMR36D18Nqr7/tbeRcedp7o
wMrFs64gOM4j2Ls71ehBuXf/szZJpdYF1CJLavViWWJV3mZymuFyl6xealMJ7TIk/PVxeukVxvPh
o38dXgUhqdikPMiS6pi1YTKf8tQpjY9JOuE64e4N+grviUz+ZuIVjgi9Q2je1y7yXK8MamMqwS5l
xqA6gQ2NU6cGvgfHYKe4CUVhGGEu/CeeT8vPaT9f8+Lmw/LzaamdItctjbZvi6EreJ49e8Sscm61
ftA+r1rVD/GYZprL+ng+BTdHteG5+lQZp3zlZBbudjGigJ5sv279hwN6dL4/XeNzXK43c303iJxW
mn7Jhtnw1t+Ns+55MP/c8WCcbieP/na4g3L3jRrRcXwuKLUpVDbYZU0WXJo4A/+OsioPVtu48m+x
ja+HZL4YsSYKPtXPs7TNxzp7NPPH5HQJrmjkfEZYD84qvoQTpsXxZv5VfpBCpROuv5/5vwR1BIuz
YW2ojHtOuvVxdB4WzqN8NngoGW0GSqiSsbk2P3QeqaWyHqm6UP7Dw8ZSFDFGp8FhEII7Py7yRAf1
dirr3NfCQHObMi4mCoBOGYYCac/k32+FMOfcXoG+q0ZUjDp+y7YWU7KQWI42E1qxqMt2QmjpSujL
ibXLiikKNaboLxPqShDYsBnjWVh4tcwPmGEi4Thkntue6TSr0Wp63fZ8qpgsqh0RW+GROMvcA/EO
a6zaGW+nNZmQtC1W8CG8UeQ5rJNDKWSEwh709zflK6FwXeM8SWbqAvRH7bsMXpicDBzyCseH+8QX
OwVqbhXBIKNU8cNMqC6qRgJ1/jTYQG+NeVczyW4E3rrXqJuNPAnDCl61LgxU20We3x9x710GDjuF
d8PVo+7cNij/LTKllFYqaLEGp+jLE1I6Nvctdx4UaZ/Fv8VQ3zrZ7flQezVtcLKeeO7baZRIoVcj
KgDFewLuXV/nRCkhKspG1ED5agw8w+VOrmMtJrU5ThtiEIPIYCBZFj1ccbJvH0cSCa9DvPXkRIuw
F3O8KMNZRy1DqDcpB9kgpCCzEb4NGgyhW42kPskRfuC22w4RGQE69WT5KFSpCi94Tl4GWJ/NIt6P
VkQD707UC0cd5kh58sru1oZzR2j4kfv7y82t+K58JN9XBAjPourGrL2T+X/shWpNQLJopx9iJ6AG
KsNe8v3NsGZGqPa2R7yETGOPjpa8HIygLxotXL/1fRhcDM5Yq0M/hQtcTWV4sveN6uFg/WqGiYW/
rWjw4hARMqLsozAI8ywX4zDd8fImf2xhrOXiMkil9OMo/36e91U1YZ/3pYWkPyTS0xIl8iVLWrID
HWeyRhclRFZNTxMm8eP9AuBvlpmpVN0Ljq1TG61Mafw6fG1f6m6t2JcYnmCkf3fTG+uGWK5eit8P
4gSAvsaghQtF2ERMyzELufG+rY/v3HDj4R1ue5axKmH4y/dlOKQvw0XrE2IOzT8syJWiq4PB3K7O
Wtrmr4R+997jKxvPal0X5rR+Xg9hlYDZn3dDQBkKXQ6LhWY6nI9X9dd659pPh9F4T8ikPD1hK5WU
hutk8XILLX2rvqsk37MqbCpFJ+v+Mqyx05i5ioA//LpBYXDkOlGn1YRE9rveZoLlCIvr8amKFPCM
p+diwuQSTx8+KUKGAUkBg/CAk+3lVGue+7th9rJ3YPGpO4F72X6Q50ZwTXgMvqd05dv+9jX7WVfj
oh4ikwEntfHcXL9LbNggMlgDYrLom/+bDvECtT+HUgxCI7+G9a6WaYFbRy7TV41e2/fSLabAwkKJ
Q/kkzCFSRlmcvXdbbBcvlwP5OkguTwxIcg1pIXOZ4prmELWMJHjBSKboP7RZwGZgzj2uOIvYY2KJ
KEQ+lxPKAQI0A/Tm/WwqlF1+NrfeJQxi8DB3cX7+JuRm2QuWD8xOpKxnPYectNrr69/c/idXTRQX
tHXmTv1iqY8gXuUGu6Okudqt67wrdOaKkydzO70Rjt6zH62FevFYoOsm3FP/DEuyT/qnYxLad9hu
kSeXmzsTZYbrVwfPbhAOSvEgyD2xBotu9o1jRw3ZlKAJlW7enMVz/3zq3jqeh1SSTNeLrhY7m0IP
LDYXSXHLGeSnUCNhRgg4i1bwL2b195B8rJo+xR2KD2eTrO//GjfyE+EbpsW7IxtuPYU97Xn/zucw
aVcFqnJ/EpXkonvpqBl1HHTb++8c1LgcFXu0YGkEX/BV7e+TuiAHWZv8uYp1T91r3PnjXYgl88F+
UEgWk0Iyn5SGNzvPHL/AfSgP9iToIRXghdx7/KmWGulYbnV8qw2KUE5wxEpgiOg5tBOwnef6yo3a
8KNCr3Y0QZeN+igabcqd1GdAm/AqGHCz6XWkvEhbVy9izVIgFm8oEzJnRc4AHEOFPVjxdCJCVse5
/uXPtRivNdOqH+Xbt37pT3206V//q49uej/HJl/08oOc+pkq1sejf+tvv9KX2iCaRPNBdOqn42PW
3B2a21Wckdqp74zO8eLtMdqnjU2hf2o/VCGSaFDv12So3ZxGj+4jnxy02Jk0YL5fy2Sw55IL2RQS
LvFhMaUD7TGVcfUDjq8oBrxeGCNvesD9bMg0vzrWvrEbbP9WPkof5WGdIK7PV/iFVJXeac4Celj9
yHUtODKH5es+Sfv1bsbsOJOxd7LET/MUAD2mwj6z5UIMpPFJTjTaziGwanet2VRb0PNsUhmBWGk/
GlwPjWq/JMJ39++5vsnfXByLw7LWoHvTf7dstS334nDZL+EFR7lu8ZlleyWMVLr1K+FWcn3v8sSv
HVE3U0vpL1/hKJ0jM/e1NVNxCJxV7KjBWf8PixcTOtjss1q8vs+GG91YqVBhC2GSB6kZuu8sGHev
ppU4eghdOVOHI1DyNgX/tojGM9wZEE9urNWOCyJyeLIPyvvNxPIPIHzbSzWEfQQDZttOe8eIvSmM
gF/jZu1/C0LvMBtJKFHef0XxbyavtbZpWrC2zeiH5JNigrcki9vfNauYa0jaOyWqwcYvdCQ9YfXW
MT3YpUNDf+tAHiFcj8rJ8dhxmJa7xtPPaItvEv68HijsUlI7vped6yH63TqLb1ELzIPN8eHhV40R
rH6O8U3Sk9Uf6I06COcLhsySkIQ7GPZt2OF1vQDwQEfSpOBeTyddTtzjIZ1ywrcd0KLb6TmMypLz
hp6GcK+n40+1sFf+BNWosQ5zhKTsbNFRKFxdEiItP4xw7s4dfDEtlWPV4335b7bQ80GVX+o8qkPE
XCFM90w7/FSxWRe2D5evos7z6u6JBcCjwf9BDxrY/CdFiy9VT9rV5lzsJFQAQPr33EhyvSkONnlj
CReGeT/diTfOLSSfWegKDkpdVcoC2rI/Sq6u9npsyu+Vw0uP1lUv/pldWu94TwK5EyuR1xbP1wWZ
4qg473B+M6M7mplG01qlrRvx6rpNsVLkTeSzL9FtmqaD2n6wHu4eVJe36QJejupfxVOc+kBkiuf8
3Lkd2vXB9ti6zplqDg6FuLRWQGicWT+RAJz7xhuV5pNzYYyK4Tqn2gBpFLJm7XufG+ULY4f86dmb
6mg3C/JyNRFDaHhPS8sGlOXaBCXBJ56smY4hWW8uOe6JeQf/l0QHh3GNP56d0+Qeb5ejEqihOfbv
0hQVDrGYY57KQ8MddTIuyr3J+a/Mkdx3+zf3IVV7zlVbJrtsDdwxI0fQ+Si+38br1+Pf3Wv13/1d
Nr5/1/X6sRptnXW711JvPjL7QmpkxPKw9lwj0JnKANf86F3BmkIkuEWnuqyetQyddHcJG9nAltRx
tJzsXm8sT7PB4tEPDT5YiBEDz1q/rLkytnduTsYylGO7Kv/t4lMI6omBJCGvwVmLXUYgd63y7qo2
2EspbCE2sIevGqf2x0ANGevSCYbtKhhAhURn5icofkJG7ONttf0m5Lv1+LLq3b7OYf7Uva/gex3R
88rMlU1eHaqhdoL82faWSISGxkUnpZPZzPfpZoLMUy9RkAglJ9eajUI6tOgyhv49dJzrAZtvp8FI
04zOShfO4W1uFz9CilQWNgI/FFyLAviteTTpzXwyXuL7UTDul3joExLe9tNHGEta+YE30x7SOXq3
ywe7yR7rs5rm+7bC4Rn3pIM+TJul+qkhbNBNI0Hi8nmIlR54yEUyB4V15WC/gL6UeG8KTU52i1jF
jfruFjKObpqJkLJT7QcbOdy9J+VTVYtlQX7WTcooSIhari7EmHIi6vB3vH8oMgR8RZWDCzGqWavp
rY39wr3sx9m3zburMhj2PcCzuBbQLK7I35Rfak4kf0kKg8DIzCSLwVTey++WkzXUvZHxnQZhOZBM
h7QrJFdGi8c6+92WB+uWZJXrUIMmGqJnqiumnQbzb48/5NVtdO+6+2C3y8AgTCpdd6Nusf8YKBuI
Zdzs7rKCy1BhJPBmEtZ8ne67TKzUk24FLYHC4wmttv1XncMyVxaa7ezD1DHfV3u3gEShWoLgOzPF
bhRxoyojpLSEA4xF4r2hwOU+Nu53enMONU9g0N9UJYwOk89auzyTFdLXwnAkzxodO/KOYv94bpVk
GYandAqljjBssDYYId/vzz/uvbTUOf47xLJOTKiUto3ZpiTJR63IS9p7SeF8WOIIDAKtgdIyI7We
9fyd/vy06NJEn4p/9iOyybC8JLfwdrKb6LiS+RWuA70kjgwlKp15ofg05Zk/XU2zEd2sXJlalDyb
5S7mgR3FillG5iQ2YIX02abH/PqAIYgDetrdRMJHVS1Rtbvli2FWaXi7Hu2rSb5w2ubnJPMXCY5a
PD+3YsYnY9rPzU/573adArO71/3tP0O89tP8+0VvsneubnwerUOiFqpVobCepPdY6/lyIHpuyYZf
L69HZxmRN05woawXvMh7CgiXDtLEBitwXvAKHJ+EnwgCNftBYK9K7fpPIKxLLQe/Bzxa9EsTTDlH
k8DlrZ9z16bsKk2krOQeq2uHim8vp/QqQ88IgUdtPdC0EtYuCZqUZaRecw1hrvy6MeF4JkcveV4e
sqhQjY03kedroB6ErtQBCbNZINteGElhHw6wOXTKLs2yH90enVC2/80Po4BpPIlAm+xei8Am8uqC
LjTtDMHhQg4DcmCT4dPucTZB+crVPcDkwqss6m5Bkl28HQVS3AenrnWpFWDfFt3KO5GYZgN7ERj+
rMZm+JjJdO5G6KnbHjVjKv+lrX29W1TU3b+QRc0qPzTgl3W8/6d8eZr/2YuMuVhNCBtxrPyrPkbl
dXtTae+Kk0ulna34S5VeLuf+o6VNgJtc3xmdqzY3u3F9k5ROz7xpTHHPs0AM5UGyyZamH5xG+mDi
3Sr4gp0iARlWr7bvnf67Vdr3AzaoJe/Oap2CRjAQgFZWe+ZMY2TrMeM40Zgd2hvJ70F8SK7kvUEW
pBUnlPxqnu2O5tqBeNEq0Zr/22j2eTQekvsGjWf27Wfp/YVTUQM3zJnOq4V5kiJOeZweervjn+j2
KS8oF0eP3E2HiR3C32ZxvD1tXqN13eyllwtbCgVf1FQ2qOrfx8zMMLaw8V7bRvCf/m9Xam/AsKK8
vFxhknzqltnYV7Fnu82qvStc2usz3C/9LZY+y9zJ9Vef2RMQvq9f04lO+c/5KIOE6ehLtb46ZvFo
Koxi8XZPctK4auc/hTlJk81rWYskI+eJjQWByB7zoVtta0sqECPI7J6ej2UjU43Mf8QgS7EGFkVY
S2XLSOGOFtsS3joi5kQdgYhLlb0uleGSw9rAxta3fhMITla8E1TiUn53fgZCPmyTezjn/8/Xx6dJ
cETZxdgvdEwYo2S6SLJSdlqqjm2e106D9cRZ4VWIbIFuxIGIfHUk0fjSoaoiGsz3z3IdEX47JoU4
ZLG6yT3BX5zezophUqOcCfSBgx9vKy1tUKpOjyipq4zv3m7FWL1M9WQ53H2dOM2qj/YckAmDHygi
pXoPFfdwfKQJgRLf010n2zgpBI6A+S8dp0lZtDjE82oHu2Du7heAunyWxG9fNs+6Kup5N3MuMwVc
kTFQrqrvJgKLHbUfXxQYin3aU3aFmTb2EG4SOsXHp8127917jtl9O5vRindvbwo48qmFrXob3nvQ
YULVAnzJGohw1pPiO/th+eLGXK/FaHke1bXpYYQa+wSzsLTkmvWX4nN5eCx2peJaJd5JYRX55YsH
I3wUbJ8LvXpfJnvfxrtCUlm2HsoJi5FsVC4YKgEyOhAWFrQAbml8MOHGRtlng41xcpvV8PquX/r2
QICDPyg/VDmmUyyfrKboaw/OqZvGJi2ploaKR4CJAT2G5kb4SKWnQNrRceSHQIzmWj5nY5xbiotw
jLKZEhTv/eBBm0IV1BMil2aMmPwvCNbaVRxGeD3FIFHYDWt/THAjXp8nfgjG8ZgfL58pvJ3QsaHd
sDdYYGkbHhyUhZfBGmpDOSn6AhhW+Hx0ucXKU9LjwTwiYWB4NChVZb9XtlRjW/GUEvUHc5op/G3a
k674exAXwH3CeYjAx5FycqyPiMbbgg31zaLFUwxrRhPxUHH0MKRwDpS9pR7hhqSQtS60eRgsTSgs
6b/CoecSxKYnCIgvJ0odi1SGzxiESOh3TIOMwNuwBGD50J/NH1sn3RC3ANFvTcgK/0UvzBLlkuL+
/aqM0LnKoVIbWZ84nj1Zf3q7aZ3R5+ZTk0o21fYfGNUbJg0ZjsAVK7ulr7MQLFKGDypwh0PwJ/gn
L1WONPxQWY1cfcjdf+t3Uu9lzP8uYd1Q5KAXnm4iOn7qrFVExmoj9zztkCqdnupvYXCs9kwDbM3s
/favylfhp/pD9WUqOmnjz+UT2hYbAAvFF2D9HM5WHWpskJQQuKqoZfF4N4w9THOTOuWSRek1LDrk
wO/CUxg9oQhKoXHwKS8bur8LbCHqBdL7IsDyUXol/tkNTq8npIHPmsEYLhLLRmdO8wfHl/WfaoP5
GwYjwE/l5DeKZlrdHPPSDYXyWOUD+x4OeqapShZGIAPYtf7ulVGTqIxLoIlHu7/m/9oJ6+tg9+NH
GcqRC1+7dqqjl5QZBipGMdKAvnL3GSraIBFmPFlw4+VGC9bXWH0HBns7PcgyfhsZH2DA2hdRKOTC
KxCds5FnRx52s2M0zd0CXNCF3vBWf9Um4MHKVADMiUlnNXFUM5wX9OgEKJfJgMpdBsqBH6xkTUQ8
Vo4KrCago2WwXGOFNkRcrjc/JnvjuJR7WZ44uabZdB51Dq+eiJiw8xgUQVakWu+OnMNr9Hc1uv1k
3pGLnWpQRgE5ol4dRmAmnzBYx8UDfBqzHXl6iBX3oEY/nf/ONPc7A8Cbkg2252PjcSZLUgCcOh/f
MQZuPg21ZYf0ECnlV15CrlnwIpeD1VTdeAXJhTzm8iNfTw6v4X6dpHwzgDRJKpIHcZvY3mUvpHEy
DW3jns0XAG39Gd3ePGixToHF5LG1MspNya4hZaPtWHzbYD+zoW8YeJg+KNkTyg5BtxKw5eqPDDiQ
XcqIcYBqLoViKMBCgPIJZld74lc9ULn8PX6XE6qTCTBGmOIcQHuEiw+5oNOTKPTU8CxwHfwxnfqh
LzYEYseHVYifIjDzY53WptjdPAV7y9JXkNKFaFMasigkhifm4Y7Wr4spBGW1CdlH6kIPldHMbIhE
mAINkG349kDse0eKfjW5R1z+H1H3tZzKsgQB9IuIwJtXZvBOCCHDCyG0Jbz3fP1dzXm45yi0JQTj
uru6KisrSzrHbXSx5KRiqrDeAN7yLvvJ60sILYwoe5AWzUi47LY0HCqeRmDPttLsug4RWMMBz+cq
PFc2FZqWoQOc65WnSkeoCeVWsPKkgdZmYlQxYtifl7cq7J3OPyEgaZ+Qni9OggvOqu/a8BgjRuxG
34oXT8Z1GO1xl8RYJtuFoniU5wb6L9JNYGWFoJXminkpNpr4iAtRU6+Oi/5JZ/lo88XNluZg1RRl
7QMWZxSeO4wQIlB6xKSw/R+sTJglrjTJEp+UDtUzTF7lJaE3SZkMxLGV135O/2RaHkG3rKDIoGK8
N0Oltl4oiYAOcPBXymxyghSulL/2fDuwJOymBYoODCj48ASRaSUMMr/GNgNiuTcyuOvo3Xih1dW+
fRou+la4fmls061u9sn89dOCtxCWmKf9m7yvSWD3Tof+0v7Nz78Y3aUN22rcM/4sqFtmKDtwUf+A
ErKhxPIwNIIb4X66ZX/Fv0AWD5UMB9MPeOtpU/hTW1APDI6+EGk28jLEaKiYKWV/CyWInXXOc13r
5QFWGmQ/iiRr7DupoJcUVtLMVjIkkMAbduPT3oGAwXBG2cT0C26tHTM8lJ7S0NC457e07B6GWbou
tLjCCZKt86MtQuofZGZxdp9UZAypeRP4cC42d6PzYMVGzov2cFnBxm0zWY3ICzmwZz/tkQub6mHU
BH65hVDtqEoyL9K8DK3Bzeh08zQthj2YRjlWj0UQnluvzKpAWib7F5KsInM70J/xGpbPgAZH6MgJ
aicMYZohedso06HWEfox3QbWtT2UfVTaE3HA7bm4tJDhdIv3xCEFoeEWFJ88hECrXV+7oOUiZqM7
xna8X1+w29ibJEZlQLwYWZ1eFcWIAUSFbOKqhrp37O2WxAUsp5AKV/qoHJktg/+AhWw4J8ub7cIn
1OXSMqED9R2yxcWWojU9w00BhFJMghQa+qqW+S69M2Hhl5Aeg6LMkpFUk5Qjv8zKxxy8N7LqpIhP
KszJAGZmmzhAIZe+uJwzv6mm28poAv6HwWTXelFFcHyRGtgLwgq1g9ZP9VSmCh/iIM7Jfl+a2Xnl
1r1RLWl5j8qoN2Lc4/A35garKsN/21TvAcnbQRq3G1vZfu/OBB/WrEURREbAXKZx2BelnXiugfB0
bC7f18Vo+Z1Y6fn+snm74Qm5rG2rlIr3f1nlG53zvJHpra6tTKqcVOzQzHbynUWhcUFdbK4+HyjA
2cm5eSnUHr1rX6pp3piTSE4rhGpeNrJx/+4lKlzxbdMunRu05KQbL4EJcz3/pk69NbqilEpXGuZY
kIePgmCcElRKII3S2/g1EHlSFVqiac2JM43NUNN1GlZadD63g9AKEKM95iYdW4vAsepp3lW4NYld
EQzbkvk6En3sSoSMX72JfB89bGLItMo3ETD9lWTYipfo79zNezu4v09Vroz1OJmiqejoSlGwTiaE
N2OuBq6kKONS1fsLHQFF4NCxkwhjeFEcQM6usICnRTK0Qi/gTpSFwjl8dUxy6pXxUwQg37zX2pSv
d7KjXVG0zrC8ZXebfJ0XgKNdMlzCX2o7Mkk5XVnqBKGW/2fw8M9XyNMbezmzxEpa0ZzV/ccCkqDh
y0Pns8qqs095LA9d7+2exwi4HdyC2erdOlXarjTb+rsMaS0Aei4FXeqZtE0f/0pEzHMBig14WLJC
NoKzXbF+6MM6+T2j/SCnAWhOhp+ZMil7StRxiviFNwBWSF8F60bV0SYV0oTFZWf7sUxV1q3s6yIB
cSifNI1t5QgEJt62LQ2DcxvIXmjymH3NfRW+5Fgz2JznF8MvPyiPqGRCiGBvk6aTDEi8LH4Nf+7L
D0Nl+LzxxfK9tG2LIdxvgOgeuhcR0doPp+wvrCC37Bbt055DAjTK3CWCuOUek+P0m7q9ZQHekh0h
itKo9R4aY7KZz86gM5XwarrZxmK+Q5osZPDlrJ5bjN1Yv7uLtnWS6JHqcNlzQBjGeb84Ice1Gh1+
17xrm4P3hclD6SP5MV71z+TWguFk1BezPz+6x9noOrEZkJsbkPz9ndLXc6JfdJf8xHYN7uJtMHDP
PP1dZVA1IBwz4V5D2boCXlh7wIuvVfyowNjNDPliCCE/9mu1EqT5Q/2fTDSPBu7VPY4btymaNTZ2
Ay1ETeKGWDJ0oq38s/Co2OcIXE6Crh7oRz9XwhoDMZhxgMI9xXhyksc6PslVS/VfKhTHehgHpUJl
LwoQfibKfyI+Ic16cMp1V+Q8RJ+yOyn9yBOts06BE0SoYvt8/+eRpFvCCD5xGIdDB5Bru6bSJsKz
Mv+jEdkSjUDAdO2Cphq3bt/MnUPSBpLju+B84BBQSgxMQoyEdyZLjGg1yNDIQeHSsT9DcPeBQG8p
zgcWELxrJ/RfDygUqZHQz7C1E83MmhnlN4F+tRrx2R9NOgHLs9L/5oEH0rHbKMh4bjglUiDDVKZ1
6+wTbweAE2KbTOt6AEwNwNIWm+hy/5rd64U5XiYXFRuIsASqydMPahbUCYmHu5bMTobsSs6PtClj
V+xerkK/whceaYHGan/FwcRH/KUkF2KHMHd6sAqOAikD7oCsc0DADh3bdJ67MDIvVXUE19yuDfy+
N68htutmFnrZpo+aJxoFwrICDJBdazais1TC5pRMy23bXDERi4FIl6o2pp4A9jLkbNA8UOxZat/v
7fNk3BWU76ZPSbzruq8997LYvAFlOsUPxSvZViZkz9gNz3XbznYTOEqZRrY71uxjRs6kKc6lV0k0
MIccGZ1+dTFc3JuQR6tATRZZP5Mk5ctt6JqgqaDAh6fET2Kbma3lgAO/k+fj2ga/SxwiAg1pMbnk
zag4sVAoPjDhxq91Jj/RCRHJLZC7niGxOsAH6PlS433g5lpFj99Tv/C+HxRbKbXmybf8RKYin+V4
mjzIQsvK6vf+sTrHs+FiaP3uOrmXIMj4ZT9JfFknwJZA3Axsj4M+1IEol3rUALNoTPyhZfcuuiff
wfnq8ZQR0oXbGYDTkjpHXzRDjRUDkPMZZPe5SdmJawaKhnXhZwIWx1oIqI/iGKOCDkZNw2odMjlU
v0NBvqhFZgcIB6dTEavKq1hqlJo5bVc28vcQw/BjVz12KtOcnkJh8rkN9FWhImTPdVKLlnlyWbxk
vqxZ4mSYGyFMHOc7Wy60siwquE0gvnRo8m2YbtubjqfGhY5uOAAhjXw5e6qk3nPoaaSdwjThcXPd
d6FpfO7FRiqjQuUOelGiDKKS5sZrPY+pi4TilfzpTTCU+VW7XNwShWmMlwRS4kWhNXsd99R8zeLD
O+7i9FTZziopBJpUJ/uJOnT5Xv47YJtJfT0pCPP40JW5f4x4ktJ7nP6NjWkLZZy1p9e4oMRCVVu6
kezukdJubbDZptDmfGzF2xedq4FlHi5RSg50EQX33iTSyPoIYOwXJKk5BBdKdPf3QP2kdU4/ipIe
TbjtoVbM1Uxv6oduOujh2thIArI8NTyK4A4LdRHAjHELrmf5AlZx/xp8UJs1YhWMyRYrijHl5WUA
1ou+vZsDwFbWBsCIS02XOfgTqg0+BxXKZzXvqtS+zZW6Uw+eNtgDiBU+Ic02V04h06ndhRpFeCBw
Qq6Xl59EfEW5DAIuymCLTQtEzTIeIxI6j3KdrK5fFAuqgqhfG6Qs1Eu1qD0r7RM5dQLkv60WkDa7
0vxBlzvVOiZa8vEsG9MMSQsof6Ep2MK9FMpMTx/Akwz7r0aSqbBtnTqCbdf0YJD6m87+iRHLSQQW
DbG7sLlDoJqkSgVHdofdkDBmyFQjDeO7CP6SaKJDc1N+ykqh4eLxIVOy4jIiwL+5eXz2gEUOgq1l
y92zoJdpYz3gLZzzz4TXteM0wtOD5zVwBtdhDhDeOriVkXiOL4DLDG3UsxSdK8xvqnBsiUJotF5a
go/2OPnqqnyVrh0cnBCcui7dFik4PTfv+IAP+qDeglN9ZwXsevLKKmsyleuAitaD9WSmCjjMqm5C
oiNfU2aIbyKXpUCzKSUrQUjmtCfTdsBfcI0wFw5icFTwqXKd9Ot13XgwAslyYkNx1Jwif0+o4NOM
Njy2Y6SO/LGVaBSyXeaMccL3mPbS55fEBfTADSViu6UyaL4/ScHZYMRa5iNTa9ok8zWKjCQgk/Tr
yCIptAkxo/DxrlpcctWaFsQvWmqGbA8yK6cQHpvEIZYL3GbsdFObcfMkMZxF3/s6PgVoTUM25bID
xky9Vk8Zj8D/0fTAjqR8otxQ5KMkXVxEKUFoJNk3CzlGmkpWjEa8rP6mDzmST/Q9POPqdXAn2Hdu
Sb4Ka+VZ+R43uzXRxnyN3NFmFQbHrdk2LAZSRnxnxsugqbvDKg9YAbfKfoKGSr5v3TGnrcvclORl
wKawM4zq9Id1xHpqUTxwZJGYNavSMqeU0oPA9AgIegDxwkHvOWlpI80Eo8xyxp54VSBo7J8kfgSN
Ag0DOio1gWCyDSPxuBFSpxs05Os/6z8w+QGPv5Lw6qwEufLICqrVaOfquFfy3EaFu3arsy9IJnsa
KU0VBOZc5teMvjVsj8AgUkV99y6tgNJ66DiKInpoJ+OC9x1UHhvGjqxpiGrqzMRRlcCT8W4orUEP
IUXInX8AB8h3kLPzAWjl5/GqYANI3EFGNHD6VRa4aqeVFt963MsWJBqiD5oQKhG/xzYN5OigDuzE
8zqjgenW51/yDsIyLBJR5saY+KWwqOqWXTaxCWbPUgvBlus33kAAhpT63uJZ3Zqrq7s2Iv9ldELc
IowDJNF64OlzKEDsSn5egWe8uUDj4cOwIK6ewQ6JH2vgoQn6tQNQYmAOiOPKDtwGoCN4XwokyUkq
ZNDD2LZhxQxNcW8y1ixOAJLMdU2JnxQen2OodgxZAFIAEVLtVuI2ODkhJ7XmJzQLNK3g0aortg25
BjHHRj8xrr1MWyAQNFQzpuu8W/dIfSIkM5yIIYS0BtBaFyuF8cyNRxLKWHsetBYFm2DqUCigYxzJ
oz/DuE1dWzUUBz8hwKNiPdizgpOOk3PT0aXhRqAexSQDInF5MA93mV/gsjwxzogcAHiXwCbnJvXU
u7NAwpSD5ywqCT9se9QBqkxnvoUgLFX2a/GkqKZ9SMBkyWuBldAC0KkDqAtEd30DSgEWI2ZEshQ0
DcRnRM34qJcLFwWuzWcA5NkNeYBPhRFm0wP1M3gr/zFb0S2Nb78Q/XMWwzkIPwSgXvRuy8aRIgNc
qvLUWI5Fc5nvYWcE3VyijgRmSOZdukEATSiBXK0Yxc0JC7QWntd5iyjMrnyHlEjyKXRpzuYpCeW6
u186ALaRS07NveYK01+a+PcJ9en7ZIdhGieAlFU1FNpjM47Z70P+ZTECJQSlhIEr80AUmi3wWkim
ND2jg+BbCT50gQOB+0QxYPx+v/6Jg9ewByKCAO2PZymGlq4g7KEt1vWmP0xsyIXCNVHd/d+mz05L
fVswKGfga7qKirkyi5+t6rjr+5lnutDCpVSVTeLbhr4dmbo4RWgoRKeIbdsvXd9gM/9dY0juihJo
Smyr66yZTLs9iAjXrDBVszPWPdFQk3Vv/ieO55RX2urE/yGjCkeKH3AXom2nXyLatB0p5xWLfUMk
eg7drEXSAkHoDRz1PglhQiu4Mx/kGNE41+mJ+NBK5ULoKIx0wo0WNh1JGS97gkj+mMhyu+7zhOhw
nravjISPeN31kzXm0t1gmq76wZUoLw+1LfKMZ6GiaMpec1U58QSeuTOuAgIg35i+/ml5H6z/tMHL
mjE1/DQiwVZf/mVJ3k8Y4rJJ2zodIXlHDiqfmq4vtRoozP8Rvb/pK+NTArJlN0+jlLG6lfmzdAxm
aJ7CXuOMu6MHCVinRDi0xhip9X/8msfbgiojGhfE373PUxUBH0FpuvHM9E0cvy1GEIiNbCwnNESU
++OArdDL3nvJZ3hTaRu81FCUNn5fKoebWa84lQzb/dkGnfW2YU+M6OP2ZqEgXRGELozfeQ3uBl7A
PcsrTyNrT+I0qMaHRDvqRCIiJ2kDnaonuFbJ1h0XVbZzFdoug/6FsSZ68uPhVL+e1DofoHer0Uyy
jtXDBdAq/bEU9+Zzsl1eF26Otbx2r0mtZ4gep6Lz+lMctqQ48NCWoH1eoY0Tg80G4umCc6Qb54UM
WrVQqDww3SvTeTWzbQfH/NI4w/PzI49FYchV96LUTbFMf85uTwmDkkoxetx6tojpQuzqS12b1EqG
bcQS02E9MEfCerlqKFIF6qO9grRVrmG3YrWW1enAWI4r3BLmzi3ZmhcVPiaQPfR2cYt/+da49GYt
stkOrP5MoHVT7x8MnjvnIln1rKT97j4BZ9nDLfSgwzIwHy33u9y0XS8booPhGC8mEXkvbAbU4aCr
vgBBMEkSsQQhUatxIDXUM8wgDllhRWa98eVlN2STWHjLPqD0kBmI1n3CBl86FMIRkVyjWR7iGn+X
cATKdigRN0qXivkhTx/inPlCZxXTqKHORgAA1kxOZI/N+QQKaeyUsBvLxz15ArqIeyiz5bulJH4C
VJ4PNY/dCt5xw89d2q18NU/ZNGQNN+eext2Mi8YNbt7lyETPKPWDoKhQp+74RdFNMxXi1eXHOQ6S
M8EHs4aMw7IKuN/rx444GGXbiFbeSvsGfAQJsv6d7fS7qOjH+5tWdcfmLNji+weZXcmo6adRDkMU
1mHw4eYD2Q4x4jYSdjfZm0UltKbGKdnWSxv1whsK8mhIWU3pg4iv24A+jrJLvrfsVvW2niwuPa8K
MtKTfm4/VEI3G8X6xrdYStLyZsHBNh2oGvwZ+7XtTg/l7vlluok0HU/El13V/ifnSvQpMhF3o23M
bPvItYX0IWWDJptt4+vd8x26R8Ls8aHmhwx/542G6nYA2d10TCzr0YwM9N50PWTMoge38Pc/s2Ut
B5eqexnZRU2t4qbBtvbtkS7ZO5c1i9bAJxoh5DmNAkf59zEkRTeQe5SBV2D0sP9j7m8jW63th7IU
xd44WVc51ZznnwwUZT+9FF4Du7zbD3fa4+hBMZA60BKZhfNqFJRGbrdnRy6ZuJ4RZj4tEq9x+6kJ
h5x3bhhEFwi49N29rNGhj+vKUf4+vF57h/RIdz1VmCdsQFhpvBz3JXvO+Uq4vzpo36Lir8pLO9WQ
bmBVWjm05IkwpkFSL1yHsNeaMBCB8h8JBeJbrhMBdqfh2nVguc5/wDC77mPeP70uQl8uey3jfJ8s
S3rRcelcj4bb+00H2nno0zdRqZCqoIhEMlXNUKtlwBWjv6BTKq8ZV3QoAjRvhvfDQD3O8lS+ZrUi
Tuq2WRHd7T/UWowjrWLsrdeyFHGSPSdWsRqZu+mJNKxnZa7yp//rjVVZCVCHdvvdr/V7xGpR8GND
XLYY7FvHkOsGAD+8txY6bOhDdSFE0+e0GLdrXZLEciBpvsIWHu5Gh/66qiZiiAYND2I/pAhCwlB6
dAgUAXbaxgGg1v6VPfdHzmXM978nf0KCg8N1wu8Fkq1GpswuWLLlQFcxhwrwNtgnauaR6UTeyy/e
loGm0AzvfQpSZuYhfWxlfZDJ2SB0D+QAyLWMf4J6IXIz6RWlX9/Tl0i9YZE+Qze/j0+lLoCWnuqX
/hDlQrSrnOMabYoZQsS9MUi3r4OzZmemvpnSnO9ijgR+9iTQamQgmBX9gPh1B2JbrPA2fqA5fUly
qMi7318PiXpqUbvd+ooDtvq0fhVSnfSjij1aet+NNp3NRYimOCnaJGqnhf28nL6HLi/7JRgYWqoI
wq41Lb3lFidIRHuf+dYGLX/WJVCHlLF2gjIvXAvOXvKhe5dio6lgZ3jfcTTmX+nS2w2XhiNjd3tc
6p4tRe2A7t/+aWpSHe9r3MHiFcGz2ATP5IaLwGKnhEgKlOCEWkiQJ+LjLDq8ChOaxAk+Fy14f2k/
TF7/Hr9ANmtlrZWJyG2bP8gbvDEI4wx9oReK3hCC/QAnnVT1jWpQrjYbPUgPsr+hRDG/r7lktlFX
kEBsSb0/0KZrkmVAwhQPY3Gvlf5JmC1231p3Zamu8uNSEy9vSZULVh5tSY57O/uZ6hZf9JGk31vW
pSE/0WZHdmV26RyyXQm/da4m/5e7NLQpu6eHirk0ajJBxsU+BHxK3jOSk1rf3rHq8kXgfDmT694z
Q5ECy6ULw1FlIcCEy8tZ35Gtb3K/T6PLopEN7BxbzWr/GiQsXXhYG7XHonWgZqLxmgojfFAtnbKN
xfj9/Pgh714ibEXT/Hb9sl+J+agM+YFUaLFtwXFbQZBAhlXu4+rZKlwRC5IEe4AZs/f3hMactlnN
DokNkgETE2oD8Ci87NNIXoNjYZS/VPUSXOt7Waw8LloBLULvs0xJXXDf9h8CoNs13i9g84/2vtTP
8SZsTqnXKX//AX7Ul2/+u0JZNME8pMdKmTJ1iMVtywoXuJchKObSrJc9OyKkSzvKc6vo6QnRpm2A
DSkzoWEpN6BnJ3y65mtS3vrwgf3VBx0Qy7gmwPUNf+v6ZQ0BEGxLDrtVQnip8KDQS7zjdjVrP42q
OzqGUrWW3cCGP1MK+Jhq2/N1dh9iNkqDrL5JS7uHKOR62y9IuqMZbKqZ64TSIMrQ8lpF7iA06o4L
TogcCZT4Df2cKnbvZzMSW+Htl5nijC76nCtPBiAor4fLDwMotrzhGIJSFs7sWPRt0TB98z7QXa0f
iVZEIFgHz8P+5fUK4IESSNB5J7dMkvlXq6jFyGbAxVf2YlorEok2v/7xCTtV6MXGqjMvHF2hFdfN
DmgzDg1nbHh+UNb4K+ISmDHspUudAL5tH/kmcZH4lTYKz9n61ePTY1MJlXz1Rh3FFs00/oATV+TJ
2DA2mknXLYyybUWkEHYqEx1RD3bLxv9yvtyocMS2bujV1VTHE6v02gPdOVpZ2dtgHTKGuVriRYzo
tKshJ44jy9UJNxmQaL3P7gfCog0k2eHODhA0LcohOlIT6E3pD2HbeP7lR/COMGS4iZJ1fV1DvsZ2
CaYyKx4cVqNYefyuq+dkfFW6HtI9ymA7h+aqwsUFJM5/8EJCyqIMxjg2bLGAEpKG2x6dwAA4gsTg
tihB0q2UzEMp0TIALRYzD0es50+wyrWdMMTjs4AICrnQzQem6CI4OKaci7JNKq5pUv5OBN8MeFSI
TqPczTRIsoQfnKyKENj+doLpKhAjV8qIlQvvxEBPOCtBNonCeYUi1T5uckrvb49Q8kHYNjMsfKON
ld7vg9L7qb8JOjG4HvNZuziRG57tXo89iGQpVUUUw6mf5FJVs0STPOWauUVNlXM25i54yuaSIB6J
vmoyccTPFlAfGFFEiMjU66ajkrxECCSyHwAHO/eiQsARGicdVRPriC0UXCPpvNxuVrvVa4TY7oNN
AwalhmtaPk/O+MWaTqSr6nybj99kEJBXfo/hVxm6bZ3gGo/KYQQTDeMp5qHKR6QMUH3lWpcD26F5
qAnpzpmIouGaINq1lnifvDb8V6s2puWGHuavb43XskbG+khr4PxSLrfLGnprW1puNpv1azmaleub
SF/IqB6bGH+hqe7ANl7+6w92kZ/+QkvcWehgXmnWB7rPD+o6nczKUqnD4R1byWAly4MmxMarw4E3
6sTofy+G68bUroQnRHvAi/XBYFltDsJb64P6EFzJfVhU/v7geeFYzcHzY3pE+7tPRIO/oXe7kr97
mYxk8vGzX77hw09F7vfJ9gPvgZwmPU4gagC26P953lzOgENZZA3xYyLXXeoeMRvk95U0xNhsBB+R
+9SErMdCFURF8j+UzJax/gHUO00t1WlD0Q/8tofyQdWWmdQJiSh5LajDA1Tjq/CSZ/qDC7h/heHP
M5XLCCidcCOPW8f9buj7UC4AmT6XCGXN9KNtQ4Kd9QJbWvgptmQBluU/7jLievVLLUbosySdg1Oj
NFS0uhnF+9uv7sdDVuk+WQwTX7pq6SR0b+n9xgr29H/iXAhYhDW/6Y9kUdaeNyhNRG5SbZE8v3W9
/PHIDjXJaZ0D9THczOr+4pOwihCUoEj7M5UqEXUdZhGcehi5opJW+gO4qVqgyRM2+ywTl31UXhI4
3oFkSIhyUc6QfxiDM344K+d6vptoHLhnOaB/Oa3wbTWafl5+nxAuzh3xjh7PJRnyCISsTwE0fQyD
PA7+wF2LlLrITuGYQvlYLmCZjIdiYvlAHq0u1GfbnY1I5JWv+qSuOFbrqGnOdbnYQ70JiHKWqpuK
IM6/kv2Q+FUTml8kzmWQYGKQV5ZW8d1MXROi3nbnhOOPaTIWiRDyKTUP5RXmSV0IS3fNnSrfNH6K
WUdyCuI0o3btoVlDagVDYNRgYWMPMyQfaAyDo6AvOsQ8dGnA+YYsiZU/Tv3M7/QnBzRlIRGpfy4j
odAvTibEFFwbEGqVSizz9EKF7WDFXaU542S8f1sE+53gaUcH0qTnWuk0OiybFGA6RlofPs5ga/65
/rd4zX8e37JvqRBmrKITnmH21gxdyRWoFyoZZTCanGrawuucX4WTx9YuL1OpzV193gNK3G3kTKUn
eg3RsTy/kSj9ctw4WNlkvNbM/QdAfZL8WFeDFJxiysPIAgP76RKlaPXOzS8ngJ46Mqx+Zjfmy7Yh
kwF2uOkSpX2Mlg4SXGLECQ3RsV1X+udWLclF3oLEJ8Vr31lTIqYE9YPIxLOvGnmQWaG7QXu9VQ58
LIU9N5hVTTpNT6nruBEEMse1BTGMSK2lQnQ66Y5B6/8w76y/QnMfxO+nFvv6C281IQLK2sSDMPip
m/rmhWsXpbyHlnTQhF9L02lwp7lmEK1PpoPQu8+EUvZvYioghgMwJzAKBGDzTKwkRBuDZKl2jwt/
tO0SdOT0DODbX1TghC4M1EtU2pGETBQjr+Qzkcp2feky61iTB9VBszq9RDIcd0WeYvUrLciqNbs9
foCn1RocNK66NjjFuu/pFbuMMdcut77knuBL+2wNbXxnZUB+PC/4Kq9BVlsMNr39XnIfdkRwbQ6I
JwqQVlJqBm0EnfohwI3Q1n5xt/FQv2k00rEl7dOA+nRWQYki2lYOceaqvi4FLwULHQvRHrF9gmCn
UUoz39185iua5nK06DuAEZRYdbEMNHJBe4ag5JBJRLSS0RIyiq9uFZItyXH9amEovNs2UAG2skRQ
zu1cw11cx6Hiuty6fLJOeL62ZIhtAfrUKjoP4Q28+nJBe61D436NyYYcGuN2gi5Rxp7ziC7NY7X4
VuQsGXBU1UlqCkOvXrgvYisSivQ2g81pMXC6h3IF0rPqJVFOneL5I3RlLcx0nTzh4NeXmfp127yc
4vs93vOgzlykeH67B/TaKmbZNiEHYAVp7Ax/BVMQYzIY4DVVTsn69UOfq/UzUN6J3YG5z5aG+ljh
CcKsiOlBQRhowIlqPZQmXe24X/uvUz//mqxleGzmM+pk7gOdgtiT/cUOhitL37xUvr4dXokRwfuk
smflvLDA9w9mkquy0oNcHYf9bHgLst9W5WEUGA14dMP5l+WS+k6+CSNtaGpPDBWVVNq4T6F6hjBg
hKCfoVV2aKLkr39Ooyu7PLqL+bQdlL8jrmupzjdvK0lUYnxYTfQUkS5e1v/ITouRLC5LafWaGaZ+
o/GEgbR0M99s6rmnZsDxAg8BLZGaKgx14smuhvX85NEpvYcGKDv53MevcNwnU4CmhmVGtOsfdcUv
93SqhZ1DEbHVijBMCPZ46nvOt+H8kyXYwFA8Wtrg2ert2/q91WzW6+pm8UfA6NpGrEGYOSoJ18Pr
IXxPlUNDe2QJ4cry6/hy2SElgfgELYe+HWr6b/21H9xJKqGK6FP4t+rig0ACiDzQw+WtXoULPVIc
N81FnqZDa6eM3P+9vXzZv+y66fa4dfpevTIiVKbX5dv37ruIziOzVPsm3TtZVrMT8dWhtoYWQLLx
GfcUHRVWh4L0dTVJmghcyYtWSu+HYOJk254dSOGZPHgOR5DfzwCag2ZaaAFpg7dtmZOeWQmtl1Cw
LWMT1JvAS95gGM2LkOLjTei+oe2OojBNIas6FXjwPuRBZPYtH/J3Xq/cZnDjH0FlF07iGtLFspDT
R800B3NJ9hP7hU3k8qqzgnepgHJNhstIEYC+z+hKhbc4kwv35Qp8ObxjQ/4oD9N2t4M6ElIXiQDX
ImHnOK5Iuwrf1Qo7g+t2CSy6SWff+uef9c5GXSZr4A//XaRLUtPnFhzXs/exwi/mV+WWbaH3OKVX
/Mk1+R4IPzIeyIDTqo8jhrlQb96sWzxBJ14VBl7xRSDATussLsuIuDdi0I5gaDKn6vQaflU0634c
2aHYe9fmyOpVveJQvtyn93vR+73ZlqS01DsNviPnDEt1/umg/53vv1E3X42gv/kVnZ48jre6GleZ
f7Sg4G7Ai244XBxlH36z5ihc2+cpfZ8la4+uG3QZjuHwHgLhh3A9DuaNt9hgOIAv10yz7ABuO8WO
8d9UcjZDEsZaDDQLH/dZHzEBvPIfM9clhEf3fJ7hDqZVlQKG7b/p5rO+/rtYc8IQelBuXDuHYigX
8mlHDUv7OZ5OEh4ttm6PPgnc1cN5Xq3T+fm/t7oAX9Nb6G4WHpVEkVaFxPaeqsLGKDzta9U9apdj
7BzdozI0Du0CwvufQ+m7C/vvLN7jKboRvyKcOawv+hY+8t/I+qBLNNbhYfNdGR6Fcn65Z0JPCepe
JC/CCR5BVdcPs1Y6QHbWkDG3mtchreA0ppovx3I/6D8e4n8T8aHwwfCsw4doaLsfd+WsHiX3xYzx
A3KMZ+fgjuDq/UDPkKNCcJBFXq5Dd5z/HgrGkHeSDkCoCQ2Nw1HIguFWPcKQ/nev42uVQJmfXaFz
gzV+PGcP3Io19C5EZ10TA4p7IakdZb69pETaL871osIqXn8Nmb+GSt/1i0ZPpb/jP40kd+Xtl15u
zwk3/VEtcvpOhcjelNzx24Os9zKcariexsvP/ZceJxpngQdq51srK2WxtWdQ6Aq6W0m8TDYFXcrs
b4IrZPy2omiQa8WOtt/2GeS73k0YJ3LQqTDWyTejbRaHwjjB+unVVnN8K/zxydb/tv9AkpJKaluQ
SEPPCxhP0Q4Yep9w1gJdUKx/Gjq6bZjzZipMt53cvU+8PxClYutvfdAaUYlN9Xxq4JkqjM70dQkL
i5Y1O0suMVoWrx2RlBJB9qlsVqpeQEefhvsHbrCap23F6zofOFFuyP1VUr/YVnxC87/iSSOHsDDX
p3rhWJ3SnknoM1ehl/fQGmFWIa+uD9d5VjEahQJNLT2n5IDiHCVmWuw6l2WiUrIxB1AFtxVhtrrT
nOdU4eHmc2o4KmSbKI9vifsH3mz1hh4fuvRsp630s17+qEeXmkJKI9nf+7hHtin9c6yO3/ZcqkNZ
Ezdux6upR0h/fCQ0XNH8R4k3Ij42a+5YPa9FyPVNopvy86zCXc7Lp2qWWvrbnzRkbS4vjeWFIrVG
LVWtWEnFk5o4H+sLxZhucFrT5il706wzHI23e27qmTp9fFzPimCb51Jjo0VCkPOtLHUU25bTmeiw
j9AYboTGZ/Kk8S6H5hnPyFF8IBG0z4PxZDnZfeZVXq3iw1QrFf4tnjBJdyJ/0SVVPvXOtVnOn8sH
Gvfft1Y6nx5u0hkNlbtzYWJ+rZzz8Jkdj0qn4U7Bz30Af2jb+jr57vR968HMtHSOdqkYqazs66KB
At9aP9sLXK+/+TlVlzL0hglMndGgoVzgnJj3CBFZGWxFcA0JUaWVkSEult5mnNlEMkW365h+LZ4X
Sh3+TX+S+fgxVKWV7h7K35kKl7RViAnrgnw+i8Ps6PYJxD7qm1fJzjDGou1f4aSrhGgxzkklpeKk
S/uZ82Rm8XYfbV9RQJKa0Zoa76mcnEJto6BMg9ivBYOU6N2PQrv4agrzvj9mP/duTzZFnx4BNEhK
HwBxs17xFgDILmpMTr1dppKYTO37o5/ivwcRD/tigTmMNguEHVIbJmJ0v5JYrs3YSN4xXou0FkeL
HQfmSEa2NnHiY9svtaYU8d5vcbWTqionUsIuktb6oxDf15UTqKaIp1Aubb6SaylzFYnle3Rd16aF
OJOK8yST/9YabNrS2o9j5fFzPZT3+u/ZDWbhcwTHjt7fHw8PnyXYTyo+lByMwxVEJ2cKs4CB12ig
+BuFR7CC6r9tJu9xaVNVIZZgU6R64PU0KdEvpMdOl8b0EcPukwvOdHTj77/lUDpLMU62IoFjK7cr
Zw/lz6tzu7Rb7vWeqyYTlS3+NHJtXCyiHcVkEsFBZV2IK0UCI5ofl8xo/Y7i/Ka2O8aGxLPg7JYv
vp/X8V78Wow3/0abl+x7aV42kTOfYzPggIVDRaY8v8Xr7+V34Wf37xA2Q3hHLAhLbqs5dSFGBRi4
rYrP0ovaZazRrNxI/YBbQASF/MBkni0np81Tpm68zsDtR7yVM9XqHnIy2dk3ywt9QxXKdK9TNKso
kQJPNQuZRvEaFRXGDYsQu+/zKK9m7IA9Ut78y1QVjOUk4iS5OheWvrdsQpG6MyG8bT0Th68vk3N9
sjlXSuVb+9KehxCkmkWF4Ofrl2wuaOD8Rxqxf6le7261utcY4VIeuc7+o3Xur8MlF7+K0n3Jcnm3
iFK1xffl75oOIf39s8xH+9MPRFeZsQ2ic85qvlbO4fAJtzg8JMaKZf3cdl95zeXA02RIdK4sj1fl
Ld0ULei+p3qk/WX/ilpgvG1fDy//ctViE7x1qmCmvd1i1MZoWr+0V/9okVok6WjmFUoWZXyRcngl
pSy5nn4Pv/ATvDCvz4hbeyerHCUr2KGVSUeFc5RZ+2DWxy4NToUDHAaXYhmIXyEKWrkjIkSFeiYO
BzYRHOsRk+muUHKoogDWE+XzKOs9ae0EntdAVr18/oajVhm+VDXbTLLklWNl0Zi/6/Hmf9HyLPoM
nbHjU5wrH+Lwv04PbcZku65M/zLlQ/UQL6JrpOFolCkTFkTJia6rWM1sHQ/yxXRg1iC5nfnHoZqo
HgXlcTGqJ6eAU3U7USkuNUwVH07UT/HZvxo9S/v5J1P2yyqaThQ7ZonjRf1MGdWxvK9b+uP6XEQF
VKDtmSgXX1Gf/vJjuS8m73WWqN+ztWW255NyI4nIROnNKhKRRJyfMPcSCNJbSKo0+XYI6pFYMoYm
1W3p1sObiVrOBYnENDZQNIbAsyQRYZn4+9q+Pxt28qDSdRSyFv5njf0uftBi8D+YKVMJTSYAmwJU
sfXhXltc6yjpeRFmUYk3YEgnUrXrv/JHI+0ZGBtlWbs4BOrgIzDjRUVbzL9RL84fykLaABGzhsyb
uBpgpBbV9GcQNSqf/iW0HErh8EUnmXzLqna9yrqQv1Vbqo/5jMRTJlreK7MDTC7a/KROUUKzxlR8
LwzO+Xj8neW4jiuFjEGd/t1uUujV/Lq1yKrG666Xg1PcIpKYOEUlEnHz9uKunVNl4/u4sy9o7Nxa
fgNw1msMk1qiqM59OM000/uokLbtg9HFMNHhGN81qfgu8boq6fd0RIo9gsk2UBRMbzkaWmMv4aVx
c/GiXQz4qrKQT67JrpjwpEjql8bmZfay/f4suaMXTbd+sADLhR/dc7u3+NBmBhKD7D26hJbuHk5p
cJgHe3GJCTC/m0P9c+USX+LwE7uq71uZInHEwMS6csW5T/thufCZdDVpUkHfSUcCrlSTEc5J6edR
Xb1d4k4nM7fLTjdxNtp3k/myNZ+EVrWn9WLTzlFblqLjd6n8P6LObDl1ZofCT0QVYCbfutsDxkxh
TG4oAhubwRgMHp/+fCL116k9JCFgjN0tLS1JS2xfVepoxmzBrZwgykIn+ek2fLNbKhUNb1txQn6l
Pm6bL2t5b0bRKHbbAR83Kr8HdvMLERMl/9AfQw7H4Dv5vuEwGMNmWtSOh2UH0ZrKtCd2zd+PGdCT
lz29HpU07SaFSjydsWNsVoY+8HzclLxMXiPvWE/pLkRqUw3IzGBA7K7VtQqEGlWEHJn11nhP2aCy
13n3Uaaobfls2a589bEGWIlKodcwC1uj3pCumFWHAzBWK4GdsC66+keIE/Htbhj6V5843Es96tsd
Ux12GnkaG173O7fI2VuZQ5puBLRwqE2xgW4WPTguGX5eTnrNIiegYBxI38j27EL+G26pkLGmLchi
VhqdFxbRpw5XVNnNcqv+ItfxJSaWkJbjP7lyisy5YvjeXTX4JubP/W0BRdQDOpGzkVO/UafHZzjb
l2kyviJq6585S+ohNk/yt5zKm0yLzkjJ8z3Abhqhq7xprzDnuDRsrc0cM4sp3vzrBpG6FFbi10Os
vObKUjGAUe+oqycmG+mCYccWR4D8BI+K2c6XPKYgWWjJg21myTFdnmenrPzKfvKgeBk2Ch5kH59Z
ci2H/nqAMwHmuvFtHi5LlBPYHbUjax/3pN/BO2A0uP0kTlXmtAJ58GjFgo1Z88m6f3gR3llNUBeP
VewZ+cqMPkOhRyzfv29O03/r10lsDnCsdahY0k2Wbulc1/gARKH0YJzxDWamUJk/GPdTOxqCvwgz
pp2xOJS3hslg8VTiQPyX/djuVokdscT/VinLEMb0EAUvOwO9bvEQOFC3u0gRnbLA1SihY0IbznUP
WJgMfC7JuvdU+Y7L8lhWAh2on9CI1N5AVJiHCrwO1RzcA15/4Hh2g6looHqWLWufJjrrHiTril06
mOMAVXEq9WPIm/MbI9WvpypYfbxdlCtzW4G2EgszkhO7gRJMl4dfzKLyk8l18tYh2YEtb8zMM/Y1
5/K5kGIZ2tyodNjmK6ix5hqXATePhRLzCzbrgC8CIBigTBGz1fHFNOzm9ba1lQsvOvAs4DUgLWDb
Iaj7E3LZ5VI2vNsWJd6fS1A6722+5YPydExgyEd4nprzHq8crOTWmChZcwdo3WZfk7LBBPkJJqVy
DWtEaNNftOf1Ibl6XW5vtDQ4hSdzS5qyWmo4WA4on0VsaM7ZsrgGKNirVmLJGgFkqjTAmE7lzP9s
6d/XxlRWVH626HHjiaxB64oF1YM5cQcXivVis55YTQkgQ8xloT6fkzWDFi73DjWHjAgKEyRrpZjL
6X8+gpXcWEo8yL+/P2KzUkeCqwuLpvklVq+mjFWZEHZgQ/XaFKMMIW5w+QjKG6remBkILKAUDrEP
zhAkz+jpUc1MgYQcln9JnAHhbJaLOETUD9IdGlRl4eOVB/HwKv+y1r/OFGs0vuFI9DVgWejegmJI
3k8n4HrFIAw7wpRPBxYrR4E1A/GharclNyd5RBAIfOsc5tJH/W9Dke/vWVd8JeT4CqlVZqjzmE+C
k+BiCAwrPrfBBKpSzG6hj8jmZGbugevJxXh6N57HtFYeY9Nquc64kPHHbLu71QvHeeNmGFNZMG/N
7uICs6rkQOKxyFRgMLgrUcTLc27FPWi78vjrRNYogMjgeYS2qaw07uAtEKsgZyW4UjzKWwMufjAc
2JTd+M3z2JHh5LrvHthhh57/BJJWHDfV5VTu35+nZJ91uINL0C8L5zxhX3NOrDln4JYYpG6Ht0YC
ADEo9jmRXlORquR/k/4Ky8Tp2NGsj7NvoKEte4FPxlPF5cYTQNeXQOsGZNewhfHte8j38+eG0cbC
rz4OyKdASbd+gYQX/R5RwOxdNtSYemgpWUyDsLo/HYtade4lY/hwLW3ufq2eSBE0iTcVfQE2wRIJ
3SQAOCnTbbgCF1ldQ1nEpe5gvfrbeN30uyzpNzAZ4lyh025Tw8x6EFeXTtI9C28Ix4+XorBZmbzZ
dZgE+CJXvBmDuvQZ10NC1GvhSMlLc3o0DfvobKqWn8hgkk2xJXd246WFRjexYI4GeVPrRTUyC7NU
0f46fJKJOyf7nL3dw3L9hTPs+G0sO1Vu0QcrcHeJGLcFKOndUfflvc0Nais6Jv4MWXQUG1etd4IH
77OBPziJvyqDpp3HRCa0Wx77OeaaaXncA/wcKr4qmwgq5B6AWdYo+qrExy8SvrynzzmRlwsa4CZd
wAZgZ42fdurPTZPwB4Opi6/Y7w+4e5Azmo4Fu2VV/+Kf6xyRQKv2MOEc5qXO3OuI7wnE+Inv1IXT
JSGgH9Mnfv/uMN/Pfzj9jawGOlk0wm46o9vMp0QRdNH4Ahr4LU9+pjVGJT8gVw705G0F4Ahy7RDF
yZsJ2cSN+eIxbo2sOC4MVi754dPwKXjN500Nrwk8Ib47W/JONrXI0L/aREIM5AH2/NeR39ORJDda
3vc1X97lKfJuV+K6iBIELkSkUI/gIYrt6BPiGwEcgkPkGgn8kK8slBFh5wjOiWdITIrr/CaIBIdI
uMnIXb6PlMPHi6ls4ME7lbTDBlamwfPP3t/X6kxvqPUeluJ7r19vth/BK9adVgFMunwnj8jNM7xq
TPOXSjk7gS/yPPGhrJxoWdi3pTwtczv2e8hmr1X/IP5F3Mnf/9UJsobXYeI+XsfEj8iyTIcpL6VF
BUMQzcR3Fus8uMxabZxoY4qqDlbnA2D6VmtbCYcEL8SO4zZkds+9B9cGqOhjWHSeYWc6vtNnOLGF
+8aO+bBGm2h8w2qiGj6XEwLwirP5gHFxLF02M2KPqt90njLdwcMsz40pvbI8SWA3jCj2e5CqBAAt
FptzckbN+Zo4WYJfZnEdQw2kH92pyrmPmfOEfAxd4dmvOQx15u1sE0WNHYcpUaVFSgyrQJtGNco2
yP1Z0YqK6QG/JYn0C/Om6HCgfUHqRG7oAL7eFvMgkHQgq041DweBpeGHwqKOzKOCrCAoP9NsUuBd
gEvEvVDSw9vHUjFLjT+Ie6k+wh0MmWE+CwZaAhL5oHC/hNhUB+G6BgdOfwOkILH+Wj6sfTRKpfZQ
eH1snoD2nUUtFQZzoAdDMjy+oOe7U1v5CBJTE3FzhleHeiCPXkFaUVKXD7Pk04lbkEDjQiAFy8ou
Yg+4f2u5ATNW+MkoGXUpzjL25Mh4IzG0VOdsMaQuzZ/IynKNuHAMYED73+sCRdRn7KAMHiQB7N2/
KKImM2M1XMa+UY3FaG67QXWIgS09a0O11shocVQxyp9xhVT3jEgTG5AFTZRpSA1y4JYNvcPzkB2n
bvK5YD4DtR9t78pQKpzNSjpNpNZASvpCDc9IlSNzgv5VHhefwWranA3w9BmlZhEz/HYKgRqT2R/H
XuawsGTBwSvq+Ldp6jbYjBXXoURPtYZyZwgMYR4+uIfhpP4DMO0bixckDVEIHtBlCgk4fYEbh5mW
p0SoZT3x0n/BnFzncgo6WMKTy23u9DQpUtAXr95R0udmPtl/X/BEh8Iegfn4LNMTsCHr3PTgi6wL
m1jQAmNynzi1epHYptflKUB7DXwAhbwhsrmfgIlX+nlzVh8AmBBDfvswVH1gU25x4ChPU/NjN30B
wYy6A4ERyYSTSvCyYNGmunTtlLdE+K+mlobVQWeFfztily0mt3+s3sPJXInZrGx80+LlzU3sXxyq
gshbW8ZGwrp6FNo3Oj6cxK3aIzTAfmmLG+M++NojGatiN9L8kbgxoozLkYDxsuCRvx/KTSlBJFpq
n/iRFQ7DSgZLXNVGXkkF+oyYkueIK4vHIY0fBArf4s7CuTxfnpNvKnbosL4onHnMdJ6312DEi669
yJF3IxvJCYV2PuJ47KOYU+T/fzudQMSP6JVmhuRNoAseRmLnenSdQxzepxKQ3zTOa8QM2rk4LANH
8JiiX4FPbGwEQxgErD2akohLMe7NM54bmqba11xropaCxCOUB+EW5Sk5F7rZ9LjKejdQ8aTnD1wh
XUBjTBi8wn/QLw5NA3o7CKaQe9VUTDsBuu3mBaZZ4i2BFgBP2dkvocKBcuChC8SVn2uCI7TdUEkf
jONTpTpMjes4ScVKeuHBDy/oy1uAjpZ13UfiA4YCdDNFbmzc2qYcOVyX0x12rtC8VlBocooCscIo
p/G0as7SHbaGic1uwLbLkv4MHRLLLEwJIYLsLKFMHkig8IWlP/7bRG0E5MQw0TIM6NhCpjC1ka1B
T6cLBcNeJFEoJIog9XAtRRzslgxH0Ftx+rLvCtma4k4SQkaJYbA9KxosAwNpbLaTvK+5HExeow+W
580Ndi/R8xlzKJfMmNY8QBLih2HMOCxOgdXDoahz4RNxYPFDctboFi7kOW+nOZFAkIRYZywfgHSW
XDUJEyn+jzmR5vzPyqfs/j/ChxiBa3Nec4rWFaskUtc9EBJ4xG7wTmz/AIE9LMXtc3W7FhQkmJbw
npu62q3aN92ZSzy/+2EAJXs6Y4C1Krfdnf8I4j3RbkZIjHzMpBXpyk4mnSerCxIedNFBqN2akj7o
7qy7gWevXtZlK8w38+DAEvnwsWyvMyHAwxHrUqW5inGRMOqdtfCLd2wBkGMP/w3380El8sDt2CIu
EMhTLuVfZy0IFPqWXCOogNrtfQash0dTfVKe+8ewx9qtbESQcJMMcULbHliSVxAg5QHOu89llchM
qPC1BNoxvhXZVrHTDxZEKv4bFWksJa2A9FKg6VdTpkN7ADVUK/omsPTG92BCwv6CIB5DW/8AQKiL
UagRQyWtiIXCxe9saQF1AQ72TdFiISCh91VLYMi9zlg7AWxfArmB35+QNVSdcWshwSF3YjeGHaFX
lR0KbIcqkn0p+5Ugbi/XBxUjYnyhkIj52K0N9i+kEOO7yDbJk2tHng5+O5lsGQwFl4lZtZQXQoph
D4TbAuZBr6IAir2Go7ZqJ9lzl59QKYXdO5HEyjXXkF9yYzgktx3iV2KNlHJGDlLxztAkRCLQI12n
dqq7a2yF0roxsx2D7QgahMihxH7yWhsGL33Bvzj/sQ/MHCB2lbPlYwz4BvbCD794CbXJy9rZzWEg
eFe/J2/1CCTHJnypYD9xX8jDYqQYUo5JkuPc8DIvBouzzHvuOF7LY+a0f7hOBMmmWO89dBjn91yb
RLZCDnMdYf7KIZYVwMBiNZ2/sANcbVKcO5VAxNDMaTI+EFg4xc8T4AxfQGJKo8nq9Lg6EixJOgma
0C7R6PkhV+CdaWEit82yDT1J/7QCgcnpUpJSYsMphGSIN+gcTjrS7VqVsboBlJ8T9sIX+D+IveJr
QMqT/BtIfRJ7PaJbnUDWiqOUOOVsk2BXfROk1sLBiNe4gt3uU/kV7BjMKI1OIwIVmsFB+Xrw/d6U
lMCiE+LjI/1EGcRNSNMXBFcXcWq7b/L+F803Ovz3APfg+Trf943Qt/F41yDSIs9FHSThU7H65ZLF
BEXxjaCuOyJc3zwJ4MSNs3nPisQBrfNfcsE7wA2dRlSVW+xSbk/blxDgDlPx1iAe4SbE6jLy0LrT
9fBQiOmza0ss5Oy8Qb9/NrCFRBdE3oaA1c9N9A8FbdWGRopcE3jTgU3DPs7FPgt8h6rEfJJCNj6J
rQ9iXlJqdBTWHhMOvSaD4tiVvLm8VL7L+I2wd5Ipa2Au5BlPGyEkDfRCZYNMvjIWXb6VHJz59F5i
6/Eakt3H5xSg20L3HnwiUv/Y2J9Lwuf6OMBtJq4Uv/Oy+4vrqRXqWDJ1I8itlbiGP8dAJRRngacN
CIlyeNGWxD+FHe+hSS4KEVO0CVWlmeFsGSeGrdeq6wMjrM70qal3hvc4K2NeuyaFulSSqifR3oou
FqZxHKrQplOR3DQkSM8yx4zxEM7Erv3WfMe4mPlZNVaACwgUSgZ9Jp7No3V7Gm8h6nX/Z+fJMBSr
ZE/xvLrjvHTOnoNX49nqsqYknteaqss8NQgR1rT1cqBF1HP71PWEJI9lTAwGkcxaLFo4gc2T4uis
dPqcd/vIPHbV5xDN6d1jD1r3TW/YvPxlBSjA+jUoXJ6RUbDMSfs7vmgzVcxvQ3hEtRc3C70bchWU
W/pCoXR9CWxouBwWwb606/1zmNI7f/4WkSTGtRIyUFtNnxf9I7sN7QUPinoJvUbUCaCph1+X2I0i
BusOs7gyWXcoOeyIAGmYTjQCskRw5nexabKdUFVAMwWdUggLd/FwFyfa/shC4gxOF7xHZZ21V/6j
ZIjK2tORomr6bs46dE5XNBykyQfpX4fyByl4RULYWp32TLFAZYVeOlqvAPvW6SSahJTqeolzqqyV
RGULb/4amtI04y84X1PTYL04ZdZRFtGTHKIEvvRDusZxXS8eBCyjI1PDpvd9f/LCQUNdHRDOYymw
bBYo+agmSZ+Hd0BKBBqLZgZNDFVy/bAFOTFVBmG07p9QApASuz7lu1zjmjgtpLKX2JDwqsu8vpR/
TOCSPlfKxqaVhwyRIydcLXYbOobRsxDlfuZwEqEK9UbozE9oWc2pzgGMPfBNN4gLsd/VKVu3/XRI
ghJWCtyLfRQuJF/+x+Zg8OBfhHGSrP5/Of1PHAozI3i7WD2V+StlF8QAYqIggPgFthNj9cTCXz18
nN2fkvrglmMHrHIWb7iccmtkcTA9EMUCbhNqBNWI8ur3T0jMn1o18s2oB7IRM9YVRZB/n2fg1Ddv
j5igEMoUWbg9qzWXn9I1+9atqR0ZUjbItKU9bnImG/ilGS82eQXUlRlscUgzCEFZyRgUC90r3eI7
GiBJH38ZTG6pIoJz2su31Apa8TKlAox4PaUOZZYsuS88jQoofZkkS5jPrp9Q6c3kdNnxQlNSPBjg
eJScWrjk0fVgKj9zkv69Oa6ccBkPafXB6zrtbRJxEvenCmc7ptVw//s+jRqXr9J+0S5Atst+79tO
x6HD1Wlx4sFzWFCcIB14zIOe7A5FW9Nhom2GIPFqql5p5CCBjyjB7Steno81zDIBrJ+vH3gA6zYJ
OzwvXnJKrE/aRfV7TbQgJAAfsXLoW9pT1AW4dl6m1eIOWWhc89l2FPhhEjr6YIIev5ozTmJiwtNS
/ISiwm9P946MEvxm5EgCgZxb/a9+irWiHHCVe3RJwKmPqL+ZXMetnXr8tr/foz6lKbpNfA4vSSs3
S3QVOYNhaD8AAbPkTHCh+swu0agR7HgXGl6HaBMV7Kv29L42/BLGl8u6plgOktcz4CNSWn8SGBmx
U1DvyA/87QIElVhDVE3bFLnDa+ST1xIasfxF+UM2DL+mz0o2HjVS3yEVoqGiw+koyy+ZpTUq5ChB
Q6swGc7KZsl3QmaE48nWbI2fsxcif2+ACdXx5TrsMV+HAk05DSoMWJIXj24ydqRH5SoFi1x51iu1
IqxGSuGdynnbnYM5N12UV7DtA/4kQfPQDcchdYbWY93eytoNl8jgYItZta7QS3EQbBg+o6st7Qgw
8yitOv2V4cpPNHs4tdsLMEA/N6u9iO+0nJzVziOXWlrnINq8CWCsA2XDcwrk1kgA6v6qxMmWjjic
t9VcVC0rO7x3tqR3jDFH9ISIz1FcMOa9Re3ilnCCz4NktD9n4NNr4LIq3kBsdfdI+SnMnngwk6ek
D8Xda8LvP+x6UtJIVZC4xjVxW6no5RD0q2jGdqpqKi7rrEJOX1xRX0zq3aMuRvVwi80hzfPLaipP
eXhn8oqePDPnTan/xHPmfG1xegz6pBOL/YzPpH7S5qWL7jj3JaFxxROp2+gKcYStU70giu3GWs7h
hcPjLIIbL9zsnoxLYH/LaUlmXZwyn7uvsm16euk65e7Jvu/Od4vqIDc3A/sAGjpQjWx1wQTIYMyY
bypGQF7MAFdcAXtECbioubgtwAZEGtrz9Apy819DOBinovqXRyn28JsL+ngsZjh9eA6B2ub0uU7W
PT8ldJGSDmE/kP3h4xs+5djk3SQdY/6cAyoNuCSfRMlQbFGpsjdLiBZq0sZ8oXlGzCcW7hXkGJL7
PsdWwM3rB7YZmm4oaTCKUhoHHAfhB/ia8lSihjchU1NlxAZEN2TAJEqSKIRUGhZdyNWWz0rcUgzN
JrguWbsnmaKV2wPrvGS2S/DCWmKEqNtE6mMZLwd8hoHVOcgO6G0LuEgasWZZcPuCnSTN1GS7vqln
ovZbtjSCLA56aSm1TXRuS7f+5sF5MziHDvfUfYh3xPedCUUZuCcBqU2eWDd04WW/NC/bVN0qJD0U
8s0fsEgM5+XIOsFZVf8kmwI0/6FAZH6lRIMGWS6zeLh0JiUKQpCHRLg0eQyhXfjIQhBXGAX5SgNJ
yNWjWRhkbXItm1IqL26P2UHAIHKwftOjl3eRkW6i4okbaHims0OXWE7U1MJFN9F0B6zwEXckdDga
bMTban1H/0w+CHOGux8Az1r+ZgAb71SjWkRijAJ9nlyMzCGt6xJNo0/Ae47PqAogckFUzVkg+4XE
izwM1e4lo3cmzKewz3yscSmRJNBcstOSYie7cCC52AKTV77k76DgL5+TuI8zRp1zNSTgkEjkNkyD
55oM5hYhJUec6ZOl16KkRWyi/PQaPg18181DmRiz2mb5d5yP52U9MjpNuGcPfpvnmH6Ly4mfG4Zq
Lwa9TQsvteMjbiut0W1QUTGVbDJFoQIQgTyMkf18BfQtpCpOfpcNefc9FCgLLPqCPd0ypzVocvE/
OyZd0zE0pKmZUWgsVQxwG5xQaNkhbEiMyKEpW90GCiy/Q+YUn27E3+qy5zA0SO7FyFCqXVJtrR6n
PmqNdHtiLjDQWwHs3b4yxvKkp862ZYQtMH9IlZ+HYED3gNnAFPcWKKPD7Ls1sTXWAZITK9axiq0c
R+xRODyznW/ERuz1N4bsbdliK7Fo4zj4eOz7mkS8I2lRY04dXIzIh7qfxPB0QizjAxrUzvAN2YFH
PlbcGHdtF5vgUCQK3Bd7+9Sz2YN9zYERNwB/HmMSX3hgbDYYnYOJwe+Oyftb9ZxJZ/yy+f32pLwJ
3KufPC4vzn0mhuJ3qEuf8PiyQetmOOZx6+zuAqygR+ESKWyoXaqhyIBKuL0jrAYPoOz2K+HNbYNM
KZ04G5NQwSpHlwUs8vg1pmoJpjij0hpK+U5TD3sI4YoRVczw0pDBoA7+kHYM7ZKsKOVOEQyxZCJL
olDY4LNtjLq0djchj5ul9ZzTyx976HwF0GLQBrLbnd++J8eVn8E+w6adggC/yCnClRC/hvxOfi95
dUlBgoNnApq5XKMrREXP7zovdrbkYh98B9QhZQrmp8RZang68AofJgQqgt9C7MsB3YsYdPK6aG6R
O0WlgjOgcRxmn7JkQdxnv7bO/m0qlolk7MdmCWPO9eQCwpdLcVriSuKJISUErfYNvzAMx4LKrqpL
1RnacZARBqM9CEX8cN6wgZ34WPktnn0kXbaXTVGo9Jd6zr51SwSLcfeLGfcSrx2z8tAvmkjG/jZi
Ci/fywqgo5mIcheIByZEDgP+K7YtF23QgApPm7yQ7KwOSyhMWSlNQ8neE1/AsrEf+91Btup7f/+i
OxnMDyxrW/016SdNZ1iXe0k8JOGNhDqhovVYJ7PoDYCtdPtMhR+mRn7NcF4bQ4zZnBPX4j3Ba5hm
1AHp7ucZNwZx8yAtnhVIL0cQm4eZpzuV464mIa6mGiKCIciR9vk7gSNiG1gf+Uo7GIK8c1Hr9PgP
STfqW+lRxw1QHDvFDNHDDqwlJ0bTOlOPFHEtUzjVR41PVI91ZOOp5nSq8ph42xf3SZd0LtHtOGXK
97iXO2fn/USUhc7NM56rTdwn3lXC6nRFvg1BBFpt+W2G3QLJGpBHMnBDZBFwFrRo8mp5ezoy2RW0
ZqMws8Ib/Ii/OuM2mW6kH/84IGlSvlMlvcIcr+3V1GeSR8V++kIf7UQG+uPHJMuJu8VdjMQJiyum
kpgWJJWEeGgaTXNrL7lJweAUxVvpmslt65Yg5PsXDt7pn57DzpaeVIVyl9Q6NsaCosTa1h/m5UIn
CK1Ow+cwIqmPx2B07ov+AesViEGmN9y/gK1DoryCsvWpOc/teFhtaRZ9cKDelmq1yYAFxkG0WCk5
POvO2lfbahvmcMNgM+RKZNmx1Khfyfn3gUN2KjPnK8igmIArXDJBR33nWH7iKqhYZc4N+BDwS8KZ
EcQFoJi43CTkcagEwWkfrsOI2bKL7pyfcAu89f+NeAFePF+Ct51+zPTbf2mM7FQAJkiQPRfA/8An
URV8EsOebM/MXAUZo+OyNUvr7d9zZqRw9yKnpKgg0ee+3TSk5jN9uEnnK3n7BKUZKq4dUjNoUROV
4mSpM2XJw/5C8GV8Yz24OybJ79PD3Bh0pBJ9BWiHqN4xgw2g/CaH9iOKs3MMqRWupIS0d3yMYrIm
Oy8cg5Mi574pyfv/nt2cThD0GCE6Y9R2dZ8OGTuaMucQvtJlwC/Se3qgY7c9Q2sEdSvMcW+YwAte
KFLto/dpozCg002jwnRwe75Nu0BMkTLZhp2VkKvmV+5V+bDLzFEmEDHVrqBuEmYZ8g2D32GttpE6
VU0oBGhljKnKyJs/kfdQXZhc2NUx43LEZ1ivJ35AvuXPx1l8qmxwKpTy4iP4qspRiEMSO6rNGHJs
x6nwwbhVhL5fO+dAE9YXhM4nt4+l9mKs3s55akQxdh5tW9BybjUtWSgUyQlJYVKFTMTKGmLKFiF6
AbYh9c4CJPA/daA94tlf3j3yZCptWwt7YyBJghJ+NbqtWdVsKMGODbLm1Qdkk0Uhv56xvWV8jWAj
2BO773a2ghbYWNi+XoIhoIgfmc9yJQApYYI5WU1B2oSzd/eyIukiJibvYRCuIr9z1uiHXqHPIJXg
arAfvhya+n22wdvqu4LQBF2fkRzAhrAzN1jig5hcWg1kLpug1YoWQzExoHFOBNMqOE6bLsI9MoOz
jUWF1tTlqgWgkL5NqCH6HnmFjGwXNAVGYZN9wiPeX6AcEHpO+/vfKZWUGlAUIApEH5sE0uOnWMv/
zIRjov2bGkMKIjwsj83IjdmDcZQ9pwqAklLLEX9zSenI4KPJJD40CZgUjUQqqjwdg3v4+tnhfLrX
AyZcVD/nmNMeSsKgT7m2TQ+o/f43gPHHRtLd/2EXMZnxgnVE93HbQWmcVndaMZEaRdCYogikMxl8
LtQkg9g+KuBXjcRJSm2p4kJgWTl/NKpusPaUh0BFoPbPfyIOg/r2zU6mscbjoKYoJNpqQbs9MQLn
L94HMW9oQlyRkIPcbgZ4ipGWNpDeCJvNrYElIr6Upxni2wYjpDp5SsFh6e1UDdi7WV8WW2ophmvf
bGNFr2d27HVokrDMaM4UtbDpIEVQUN/9tq8kIbmxUHUbxGHW+OfGdUivyPnTlPnuOdSiXLfQVnSM
h9uerDm00dDGZNQGTqmNyg8Vog+9w0qgM0qijruUIY9NManukmU6q/hsw46mEAtbullru169pjSg
UIHB7HgqWa+/5bTLIOLE8AbsV9YBhfIFna2iF4ayRw5b1FPooKOHwABG6BjWMv6I4hBsZWoPcqsF
bb7sOYCHpEOMbPc668aJHlxe0WT3MMcAs0D5AfwFGt109wEPycsObATHEOoV5TySo5F/+RfNUetC
aa5E0RABPSYdXt1y1cCv4nExEVAfhzJaJKTDgPTfKZRPSjOJc2kOux0notuTjhGK0QCagNrt9dhf
0zyboTGWrmKKnELENmhjtGgEok7mJTqhkisFoNgvEic01ouGvtnwIgSjUZujIyaiQ1Fa9M6TM2j8
UFKzc1YDarpI4dJ+XNO0STlIkzxUU1dtxwAbkjZqOmFiD5reo0a2zSOLyPz6jn2mHoWYoovcoTao
zmg4PRA/qhoP+re9HpTAHUVWm2ZP3ltaNygLuLiMfGPeSMSJoimZY6sfzMCjEg2hGbr8rPCNdtxg
3vl3XzQ2Nzw23HvmnntOglZLj7VmV9x/DD28LQwESI9mSgLvUt+QyjVdI6Vx13kiVVCt0tgpmh6z
nhCzXDd2jKxQW6psdvaTfMUDaT0nPzzulB+0FrS+LszFhZSU6fWX/YBzTbdZnxLz5sVHDfSp44io
tr+4sbqvXkJjcNCklqgfPLS5oHOGK5Gl1EFcxpVcbqamjW5Bf1GpN7sMLDTtk8ibGofbsj/wYlYc
ccPhHVD0G+9pR9vN6qnpXWGwfnOc2ZHE2qwzTuiOds6JporgMBh3xtW8u6TZ7KfAO+WkRu4TM+cG
qIgZUUB/Sm9+76w6hvWsPB9pjpH3UH5lLXwPq8TVt/nvg139hUTEPsYJAL1arUC5q9Rf7dVEKXtS
2hPfntRqMpl8TyYAbF6zUGqx4gc18ZU3X89HI32ck+s/8vdYWN5oPtfa00fFf56n59r35h4/KH4k
VTP3vMUJ5mXOg0qPHT1e61Fm6aNWWnmO48TWWNNSl6l1pjRFGCOOPRrYHPSiyDt6vMFo+6PHer2m
rCRT3tU6rkfHNfnII8fhWIg68LZSFDg/mpzF/OjJi/WaA81Hx5GcFmJx3lZzoitP54721nw7ktLk
o57j7uY8Bwk6+WY+glZRo5N30qez9hacZYMvnqdOC1JEpxWXhCuL9caPrmKk9lb89q6OC4/MEzwU
1Y8O4sl2rHnqx72dIvsEQsfo5u7bVZhlROoWCISJC5DXzqXkAR0imu0E28s/qWqcS+ncXOocFwvu
1oL3LSwuuuICrLXHMQsP3gn1On8v/nji0+OmOK6kyzytZrZlCWUy+f62v1vKtr+/S1sBPewgCOym
xuth4CfcWAuvDq5+WBNO2BYsIkhk8m3b1vcr4OU2xHOmre8bzjggudGxNpbruhZafN/fd4u/wI03
T7MzsLaLRodlf7Iiwpm+reClA7u0A9aY2qfWiku+QNbwtBvs45+Q2lW30VHTbpAvb0cGinrdsz3t
7cul8fbuu2G+HPB9eiywBBItg+LeIzKj1x9MrL8L+pMdgBOa+o+arl0wGDCS0R+jZEXuve5bCZ62
B3WxqVpIoS+r8NT6Jev5KwxEKamICjwNwRcjx2A1flo+TCj9N7hP7z5pO7X9Gl4pT9vna2OAKGW8
JAyZ0gMx7YT261AdBNNRDJZYg0W2bc2vAckkCSOaWxr3iXFvTP/IYUoOry1w0GwtjXFzWH1ffpvf
GPpbf04nl0uL+vS8wqw6pJXcGtA8hXHyB4e2c12+DI4ZEc+Guntei565UGet9Y5Ew97wY7JPEUOp
e85gRBTqxbMiMOe1XzmkH8goPQPzWZFgomLfCWfgUyaI3yfl/BwQb00JoZgEcDqvdoto0vWbbebH
eXV/1KRjhDiryJAPszJCiVOMmGyk60htzJ8L0GnEPJ5ZY5+S6gXi4Y4xeRCAiTabtB1f3TvzXyAQ
HvaLSloDYVMaPDXfHDLyUSRtb/K3+9NCb2Tg9AlnKBYjrLqL4kMe6wwjmlitfbut832DtPehv2/4
qB2TSRlQqEkhcKpJo2ZdZEr1oGPXEK6mm0U6RheNv0uTO/giOxK7mdMO7RRGjTQcgOWIBAjyigjq
ZdQm0FwEmYY7p/4E6u0I0rhQTtYShRgACzK/tBdTpUWhELkKIqqcSoFL4nb3wAMEMsBtFVVUlKx3
SG1Hq7SjkekkH2M3Z7XbcpkgdeosG2qcjgbLq3L7q7c1m7kpA6VUOnDOaI9S5hDS0W6ZvxEN8sQN
IDNAGGV5aJhlVlEq4pZ+x+vTZNp226slEUpChiGf7HCqVZcgTpVtuqWHZvPrRbJ3UZObQ3AK1mEc
rvoTyJvRO/G7X6+OzhKnbqmcWExA0g+v6zCQj7Lypi6Pr1Tl08LdlSpGZPK8eKd2h6QmOjZgoCF1
+xcUaaiT05BVHVATYRZhI+i9owZ0iZONeyNj4HYryqBiip6nNRlvkh6mKpdvgvl/0Hk9hgC27Iqr
RdLronfE1y0qjlADZAEwqUP1ybGJMhFavvpOuqFwBPPo26G46zJmKrfTb+sBvEzX7jNNz0SwgUpd
q6KxZN330rcyzlr+p6HZHhAJPad0X/QqVIcJhpi+Nktof5iffQ5/m0L6cy0qsPniOm7P2sfmovy6
bXqcJ8hp0fqCBdt5KTq9po4W5ei5QtghWnQodmw7KZelN+7CZXR1ByW8x/BaMQXJ3SHrCof+b0DW
i4qf8F9+WbY2d4ZI/JZLaePbRsdmrHupBa56cvY3iy035gnxuPed98mOvRIrAvzCTfV1l+osKkIT
60njT3Cnu6igZBCJbatTWI/fy4ZkHcEnhexrIaIpKiTpQhQG1xpR5ivbhELvtvPKkVaxsVctZiUp
mrIgCPqp02s4NUPNQ4J4N6ycLrluKtL85NAzNMncrokABKJ8IDrv+nC6mVMC6mG+yWGS/E6sxrxP
UEsudps5XdowCL7I+xLBTnrL4js6PQ8mZaGncNmYn2c9JqCmK7IPbfhQwiyg680GlV8q4LJCDzrv
T4D/iCtdn1rUbVrF771pd0hyZnZI9Lgvlq9ZMYUTBKjXTmsfEfkQg+AaTHU+2xKbsMlzdDOcNxiR
5dFGfmj4Iifbcx6G/4Tff86SxpiwpV9Z5d291TZKM/XdLa9eVjFz5PjMMJIAwqtXvd2kmhTbMnVe
ZKjpQAewp04bpZPMbaYa9yvwXSTrm7SCVZyyU369aU0Jim2D1CoCJzcN091DhTWkuNu51DpBCB6B
NuBvrsObPSB3gJwWthdhGhAocxE7zpMb03G6tN2GuiddJTWhSG3djo9vSOxrdxJjM8lsDFk174f9
vPyPozNbTpXbovATUUUreKu0Yt9GbyiNRlppFeTp98euOpWz/yQ2wcVac445Gj5Ys27dGqtbwMR2
H/fbV7zvYkB2WgVyjT5e8PFa7GfZ+3ozJqnvhX5/oTCvfbqC7AZvS9Ht5muOIlPLLSm3mvbXEBzx
sxlP+3xW3BQSNg6Nz77OZP+JPUgwjfkMYeQLriHZebvBZSOgDV+o6okXK7m3Q5ueRsY4BAuENW6J
49xU/+M5heKmhj3OPF5CL5wInGtsKriEwGGPTW6dCAZlbgfwSWWLHU9YNqf0Fh7Vlebof+L8tZVm
5b7ZjobMtIVhd0g0D+9dfQ84HZkPV9Me8HgOnWBkQPIefMIwzcXDle4ZM884I9KCwkf9ea9K+Crr
4mlr/bDD67PY5yYqjpgQBbAhmPbUNkSRsUZjb5WdH+2rmpOaGOpV+aMAN7ZzJGwzGcqJMfni24dP
3hxbo+LYT5P9f5SSE036w1iTUMC//mj8QBZYI17byKsx5JAGn54j7wZzog98jWvdWOVeOtIjAtNV
NQZF38YKfr9AhdiEHXHnjIjuxOQeyxT0rPqE0TUhkvPPDIdV4QA2+mulV/HX2AUurICZjGvp7uW+
XPHH2OkXdcWZXLgxjPv9iDCD4ZpbIsYRgflSVzEclnbiGfQWWK8ePrf6kcyKXbp7KVfdeh7qllNF
sPik1AhnGtyHMKv+vwhUU+Ziz2EPQDFoMisUF8nXzlBOQiXAqUjHg3aiwEpg1JVTFHHLYD7qAbPQ
HmPoqnAQaWYKAJO7NNWFM1b5MuQ2GJP4UTI8GvSrxQMriWbTovmYtLVpMOkB2AOcM6ZS4gLw0sRf
6z0WZjqVUTFVDiFNo45vA62+0VjheCrzIX0G59X2/gHj6cwQscJxlNpjnPJkIgVJLbcS3U0ru2d6
l1o9LnRGaY4P0aE8SO9DPBtRjfmfimi0d/UjZJZ0yTSOF9SKjLUtcOAcoFdxhMX7/0RumKiwPS3K
70mWqJHiaaSPEVrq4k/RUkQt2Xq+KWTmr/1JZnxVMifVzdgARvX0xeBo1YF86aZK1rs467BbLhzD
FRzQrdDG9JgmHBEopJTryBLnwRymChY+ZNowOicWFMITk71Pe3/PteDvcywXBZNDSDb7nLkpT47b
IOROuNK07ZhbcWnhUDJG0KZF5oVw75Ex+eKKYZBwGP00BHoF2/4OhRNPoY5KJZzCykdxk8KgCflc
hzzxN05JrUNPrUArkAhxHDjb2JUK/mgmLwwG2Xedn4DXovpAukMpWaLL0UluwjxWnw0l2QPspcKS
n5MUNPo5CcdLIQDB62I4UqpsVtt8BzxWXdzdYAFMe8Z0G6a5nE30tb4WKDan1GOAJ6PnRPeOPm60
ExuZSHaIHgOuixOQYAlLgc6i8ZNF527hAK+YHYbMvB4lDmjubVAo3iDm18tu/j62VnhfLPJJ6n3s
gantwTBhWj0ZjDG+VrZ8eU/ZKbyBiT1QTmPvea2tDNZPasrUTtR1ZE8EmOXVdse8cA8ebvbO9rkI
eU1OV+BmJpam6u1H5gmZJCwRyW3tRwAfbOA5QquHPcjJDwfjuerXjKwstMlrMobdL7q32LkPVAcE
rGbM+mCID0mjMaGrW4Zjf6HqIu73cHRj3ph6f8rkQiXowCBEvDKMNFOPGZKdOTGSA+gODCcfNRNL
BAsIGn4uqS0jp7/wlnh0hGgpcfBrcFkGHkowHi3TrOdAmapDGWJCxoc8Mpr+hPaC+re1mjnUGSuy
iUr1mzk5OA7y7NlfDYKKJh6lG9sSf6e/eOLpUzsYj1qvVRNv3niccqV3FX8jkTNP62Wjhh2Z/Ae2
L83OYKzy6ICE3oArxBuBdkVOxdAzJyF+VrG1ihPp1krOczOuXD2n8fiRmgkyB8ggtN/CmkaAhPEb
YNYtFNJ5ROX/QQQhMlGaJsFDcR5WN/nFYJkB6wPSGRAdDS/IjgUzjRGqTcn9f0SrV1DEV1yRyf7D
uPiC/tiaP61fsHdneU6t0Kqm6cKHqDz7Y/7nVA4FsTsQStDvDBO+AdL2QcPNvwAwnoEmWAEiJFsw
AW5C637gnAG3GOSEMSO92Fpu/kSfzFSWgT+sDyyfJrHjF+wYyjp2+KgWJb03TqYgCcXQp08PAX78
1il0LXTYE0hPqUPHt+Pm/y9MHDSGAyvIwRJ0Cr+JQp6/bhir0U1Opi+Hjpk1xWByJi8/BuBWTH87
dAOTJGTzkc4d+Hs8ADIa+hvyvy6vB1mRZAgQyjYH6rhIVjo5U4uSwC1jlZ5TIDIDwlsR3SfGjs/M
UonH1c7EDK8i2CowYcdOwOKFIOao+2CeLJ6WMD1/7cJnaL1nH3vmJGzhSzkN7o1b3PRt9HiWhBVN
xpxSJnN7iAPMmS1jXd1QOR8oSDjoMBVJYBNAd4YEdngxC+T6MoyFUf+1IKGa9C+u5A+CAc1HHbCL
Nukqf4DJQRJCfp1f6sN7UW6+i26Xb/bhj0SfEKzZTZiMalPAhCHE4/9cwLhVF7jSkBuQjRoY2Tsy
whaYB9DDSgu4GXyZeN/x031zDpeOjgYdljx6U3dMIw1bfx4eJCLahTkZvFt1md1Knwg7n9Ggdhe3
8va7BeF8nsIxIBeb+SFW4TGHAMOtR2IQ5Vo54QD97mQGoGyk/y1JsQyFfqxdqZt0cv7UG7PiNwNW
iANEymIoDymB5dxPynuTevhRJswct4SeuBjUQI6YDLQ29lLOuMcjsm5GcFO0czWrlTX5T5/sN/n+
qRheGy2XDNPNYhZ8WR0M5hMg605DC8S2KGNFNgPFHIPpAeMNc+9wBkNYHaoB4PbBgZniGbLpQEwc
xmcysQ5ZOMHlk/x5R1vnzfJDaXP4nigZuMih/CMZu15M7Dy7vDhBhDDFdmsd1EAlH2LDSZLEukah
W+k/5zfj2JMqTroHc4Pg1j0kuIsXo5/z4ejMs/XBTx+fRJFyEcCDsv73DU4QbWJfgniQuc/QT3o/
FME8TAoLzGEZnGABn6ObVogGtZuMvEk7D50MgBfbdsg8jEZDpxvZ2t8rd97qNK+RsNh4ZGIbCfjB
3BsDSpkWwGJU8IFUxKUeTb6Gm+gM0GuswZmGWtJzQ6OnSw6V6ZurIs/GmfUNFm24VeGhQUzg/obO
+55QszxDs0Ym8ku30ljxFU4jtKTM8F7HGPABPjJEJlwyfuQdx7/sydwBx9qGD0odB8IWSmdddKQB
JCF0zH0y3YO+gdKOAulisIfBhfmjaBrN27Oxl5baIv7TLlHEwDlww2Mp4CA/baAWUE+3eOPh3WcV
YDQohK7JL2djDKjHuIqxOyIdGE+5if2JCKuMYbM21ffaOlJIKJ/2sQV0Ln+BH8wwdsqTgqtH7JCo
88JadQQUODF+qLyp6Wn6gPU6rCE2bPgaIwPJQW71qfZIJxcSivEfRCcAZf0PjjctCjpacvSH1/f1
hXxY2Q0qwGO4NxbRmyAHS+P4ZOKH+RNeg0t5+1y+qJ+ReoISDJKTwWmRMQ0tWoPH4ezVEDc0zTB/
1G1OpR4hhHGsYTUZNvWQrHBimRIUQvSYOsKnIReI2zaLbOQT2Ks/af1AVg/9sVkqaJ3odSWSsku3
X9+wBjlJKuNrXvV/RQCN6Qmm41btI2q3VCbGJfPlrbCHUmgTU7/jLfMexa1+f6NlO2EFIyOqQwc+
Z1zEdv3lkKbtwWav8erU/AbD3rNPkaiYwescgJ4W3YqBFVPDEmcGYaMi4Bb5KFMJ+WJp5+caFjpQ
ZTJ2n9LY0iO0ZeEu6iF/tqcO/9B0HcFLD2XFjbvKD3KgQ+k0Pop7BtbW9TpQdJBk7HpE7QN9GkT6
AMPEBMmA8aNY7Dl8K3brO/w0OIDD9Du329Vne+D7GfPZxOaclKaT+Smarp3P1ImmjoPV4BQqQUOp
sl6v5yfLspZXiKTDrx4+Tu/oTtzA9UpXQm1qr+3o5WHoPX4Eo6NSXyvMO6U57CQayNwi2+WrXbXu
TOKkIyMo0zbJeJ12BLTbMkL8r1uRCU9SAY3trhnPRqVfjGcJMTv3dF7iWJ9anwV+fcwxNdy3QLl6
Bz9grK2HPRnlzoi0jOmoYDhoMiXVMOtILJoZvokVOqlYGtLi5zSCg6O54JbMdhmj46rPL0AEYh5E
3aw8lIcGhgZJF7cVGWifWoEpujNUDBzC0IaQx8AHeTI7BtOxB2roMGf/MCAafhPVGFsxpQdMox0z
nWEUvnuR21QMwahc6dxmt+TVqZ6Y1xuTBodWdoFHRo1ZmuHXJUqI3g5kh3EqWfAEpBsYgPGc9GUQ
SSkMfmNUrBUkIY37Dr/n6y4c3ix7H7YKNja8JHg0uNLhZENl/LbqO9mPkuSN+2HWPGIUHIHR0zx3
126Zndk+afU++HYixuSrZ7ifbThMNKe0zzyIKgNa/NNhN2XUi+3BE6IQhRlDa7SHcJdqLwJswjUm
d/AExsK3gYvOqLs2AcX53/NO48rOzI6cGqZKcVj4I7De2n5Ji+cHP9MJrTk9errUgJ9hTVzf2TSq
FgDbfFfEy2b76unyx+F09FNdQbqzM5qSFLgPBe4Taq7Xi176nvN8ajM7f+lLR34FSa92Cw3EhM9v
dJIOgV2d6vOglQEMMKZhRhoHMFIBUkSIFekfM3AF5S+5j2dc/aaxq6fNmx7PANS5fQA6gKcbN3qQ
xOLwBmLSw3uCBfG+XX0u42O9JnEhYKtcwVtlstFyA1K1DKuFTFFOTDyHiA3NPBq5yXeDtwF2xDhZ
ULARvTYpFs1hRMeyCrY1Oc27FzlizYKcwYbJL6q3RQ3N9n+iWtcNqqz3MKn2sNYGm6fkAKthdylx
V2N8jdH7A0PLZW+V6ys5ocACAw/uexrq9Xylnl4z/Rj6QC0snIFzwSny2hDMAPHtEf2OH51iK4/k
J2RCIVrlPf1ydj/fLkQAcIIewsw1v4MIkXpA5kJzrJatiWnWayvMPsvPRjm+5/mavRdaJLTPO4QE
QAvlyOFN1x2+TOUPGkT+meqYfDRYZU/jcqlyysqTDhoOPPGBXgnPE9SdPp5Vlu8/+IkHfmSzHyge
pJNqMXATadbh0yH66w4dE5IeaG851k1CzTOr9DSyscR1AWsA25X3vCqPrFNeuWJZg2dUDLxo9iue
iDvj7bznKIWYG4Ee0N7WxDWjF8rMcbp74qAZ1FYYLmQOlq+Gie6CH0ba8JuQlLrcb2sXCOv1sp5Y
mjydvj1ouslTSaRDUQzwTp4OUZ1iZarkxPdLVqnYkPk5/MUNsEUGysrmNLx6+N7ytCFD+jdu+U5W
mcJ3JVTA+PuU7yMEwfP4C9p44Hd6KFI/te5+8b1J3PprQ6j7L6podDPCroQOGu1XZmn1HMIfP0yF
NQUNT2o8TUXzX9+JhHwXY5hwWohOIKKVLHElZ1QB3Z+NhiKWMgELAbhoeHiAjcYmbs6yNg1e8083
N15zkR+xK0FXgZ7/dsXWGSsOdS7/KWTuO3BRSg58aGQA8Fvh0CtTiNtVOAX6KmHZlV4XeWJpKpc6
5Scu7BErrfxi8IZju3kZ+1RbiKqZQpzTpsMEEqMx2HRI07EpYmiJcRQeUVCfXWyINSYhjDbh9b8A
GpxI+/iaL3uF+zb7Pl00RwmEnoZvWzGuIqmvmfe8pQIJntrYijZDATOCRRKzRX/qv3f4+26nI6zL
aYC/APx+E/gSrj8UU5geoMxMNhncs124YiQVQptdcXVdRM2D94aA0cdzoRac5ChiOVHBgeFSx1TE
m2bNvEpdPzcKtkvl47lgYowNzbVfDJyn/iAN36DBYmMcz5734gojn+HifPSbUfQM3nAcN2PaYIyB
4DQRpDdnTabLznn+FheCSxh2jV0wAmTOeDp44ULHmQI60emvWqg+8YLMETj/OFY5W4pZqDivLbs4
eC72kX/VjHKsziafhmSpQZeqpk6prnTZr9OdhAwRml21HSEAeU56ibpsFWJfgMuUYQ1huoR8kbYJ
/4dOqnNbekR2LSeE5gXHTvH0dhbATEY1wWAGJCz+xeGI4Os6snk0T9N+bJeM52HzgxhMWCY4PTM8
2Is99i9DMlJO6PT33lGixbYSzti7ROwI+9FSHjkEuqLxLDCwBe1HQTrGWcJnV38CrxBSEjhfwEwc
PtmwUaPjqN244tjTONTYlAxsgOg2yIntL1CWPoZF0izpkTtimpTROlC97nWjmqD0oI7Q1YF7SLvX
jzHKHVIpKuQw/wMxeLUAjia65nTGJgf7C5t9zjReAe96lIocpHwTMWKLTgKslz+BMTE0YFK5HMQo
L0YB/WBDXtMPozZmRIjUbLSvZ73uwKbpgFIgzmJ1ErsVzStjEwALyh7aAeVS2c+TutVB++wvnHK7
L70UumDj6DVRQpMyno4Y9JGphHcyOzQK3XaW5bOsIIqAeSI7pZm/13JAqhwR9HSocGVNjQI94HS9
J5xVdko6VDAbHDNrR6hWVeTzrDyfyJgCxwWshRh2BERC4pSDWKhzylsjuHpM5WZSBSsqxblNLK74
XosnPlmi1KFKQnMDgYjx0B1WAutBLYaVVRhWjhc/+erFjJQsmYVQk4g8AymItWEyLXX74DlExgux
Q+x41Q2h4SzDYhEznMZ8D4C7O/NemGVXC5msVY/Q6Y7he7oMx1bDOlUP2cjhpuCBHOysXNr6LxKw
xefA/3GrsLIq5tTd/+9eqDv5tRTX0dbOqBtguvczRRlidYZ/YwPGPyQwE7tul+R0ABzwlUObr6xI
olPIF4FGyInNMv3wP9ESR8ePOoNrKeYXxJP8QsmZS2hNNB2WFeA9/A+KJiQQCBaAa/hVOmZWHScy
S477mBMxG+Y6KuVVP1mSF8KAj7leIbHTTmPJZfBXZzZrj5sg/zi6YLH2O9i3aIQZ+X39j+5X7zkl
HhPQGue0TOXSmeN+xanGwUkuVF17DHzQEivgm7WXkn+mbSEWaL1LT8w/VANe6w9qXo2KFkuLghVP
no6FkF9eMiH+vt032C6zOn74ZaSNgfwJ+d+bobRucnyF8iaGHY5XJbaAqc2RxcGBFAh+Rc0Jklmf
/89qhJMO3mxGtQnRkHtPcDgNvq3DkcM5BE7PV6FaGrUDS5CZsPKFGe1w33LVucAKc7PPlFsuTpaC
6CuR33DCdXP6NxZ7L0ye9JUocAOWkjXcE7kLg5CuGavx9gb6PuyzuV3IUP8moFBAKUQu8o+6N1ng
OepwxhcrnL1DzYxkK5Vtbm3SaUOGEUgPOYpUU2DayDbI8pcYM09RoZGb+8punE+EO/ObAuQQvP6w
qzcsXrs+yRiX5Ob79L3xslBEQWO/kK/hYPaYcU/SRzsZRkDfWfNobwWJkLnLnTG8cwEYbcKvs42W
svXH5kq8HGI4AwoKweuCD6bLooYfjnlzSy76VD2Bw6GGZUmXbE5D+iXPBXOUuFjQH4gdhU2iNJHq
9e2VLN+II6Faw/TgXoUbf6Ynj0d078NkaoiuhtJcORCCwX2ZYFWke3I4UHt+Z2S6o9AnHM1QPbFm
wbPz4Ie6gEnK1eOtovFQb/RrHC18fRO5W9ifwqbKjkRT4Qw5yRAOIZ2axk09jU7c6gYPf04lbHoQ
Zp16SsoDLSXRokBhNYsHRA0lc2JKh13cWVGFRZfdP4JThLsjf/SP9uBuhQD86qzst4dNOeNei35Y
PVS3bPlVZ7131Mc/lOEdhbQIBfy9o79kJ/9cBA4uLKqAmjnZK5z66Plw6CMVZ9hRxqOBdMt7GnhX
J64u3wBG63AIghFABoFssT55YqOkSzWz9666wNVl36lXPEc1psLb8JUsMB7c7lKmWeOjhvzq//HO
6P9ODfeATBucVLTGwVx6aOWEMr27EAhJ75D9lqUpzj/bBND0HruQbQHs2L1491wBDjYy1kiQVFu7
+C7Kc0GcQODAema6xJb0Hj3A3xQmt2fgIkJoyr3+B/VHmBkuMcBgexJiyenQ7871aAacYWB6w13H
EcekC2YOOxbtFXldlB5DZ6EdSdBh2BhkNq3nBwEEYh3DfN8ZYEJwUKwIu/8r3Aa2QvbBFOJtRrDU
BOyQrpcYJLoSnq48vyMTYHEo5f4DsC9Mpcc+mU0t3n1XEX03nOJ2yKXiXZKjDaILffgsjeznOQVp
hUg8vCSbL/1QPvwd7R2qk/w/KkvqHd710Cfi0rWj58qYXDAFHFlAnAREcTEJyFJoxJFPjE343J9t
w+xUHpL5rkwcfxiec/kgf49sxrL0RfCpU7dZUvDSEnMJ6JZAYKvtAHIi2abtrs0XHToMuWoJT4NB
N6GVdOn0VjBYtCN7P/xxtn2kX/AZMsgfGqNneCdsh/ih8GZwvYDXsU3uNLZ0XrTlKhFCkJB6q7s+
Iwpk2IfFkkMDDQNzZlT+vc915kl5dpI4NRh+awbt2R3hPm8V20MD+YU6zcRTfZdVaoVNrd/xhFjz
qrwtYcahBRke6RmOCnfkX921euNYUP9yBYzarUEqlHOGR1ixCjqfHrx3jDmGBjqbhxnYUIUt44bz
CCATQmzNCmQzGG3f1Z5ZflmsPu+5nv9FMrJ1DaVKgQcsaACL/uVwiA3nXu0aDD6FHR1iIa5I9cT/
IQQvtpYhVV5vfUfbBosNaSFzpCl7YfSfzofQ1quocRj2xFbrf47Qgejb2soUaToowCusOel62AqQ
8OVntVxAj1F/iTMXF2jbOwQms6Qi5tnHSCAM1h20ak4x6AsvXy6xil6Gt3Hp1PDvGQsj0imm+mpM
SVVMZYkr/DS8bIvO2WQLZgavDKgfwQtuhznK26+KLWZU/zVowz67y5RrLU1zIbKSeBWsIIXlHv+q
5hway7EXJftEdan+5a26ST/YZ3fxtWVUiLBLdF6Q08N1aamz7qeAfwaNiEMMdMUB+qVn+VrCTl6S
87YaI6eZJithnjpkMS4/Vnxs582idgn9tSnuUU1i1jS0WsSJ6whete3w79yLD4lNvQBZN3X6BULH
iV9tONPAL8TLpxg7rGj9Mok8g90NTc6gRE9hOJmH/6FfnNB1zRQt3pDtR/cyZioF/ZDQIH3GuVgZ
c1n1tHWsIYnmJBa8Mady9uStUahXhyG+E3/9HTUOW3Nf+KLLwJwfkd4RDkU6IIGGJxcrCpsY7+Mr
yKCe3gvhvG7D4aCSNKxVxP0++u4hz0XdIIGCzCX3O4hWIiZ1KG1rJoJgeJ85DJpF0bnsUewNs5wt
GeYDooClqnZk3oPIQr7SJe85OhbRToNimiIeCTDVfZli4JDRWNN6yzn8DVoYbaWSqBLbgkIWEEA3
E85j9QcR65scILrkvR1Xy7e4qwF/8Asv591DZAysUuMWG7F0xkztRHplNHat4grn+EnZD4tFyoDM
mAcf43KRyRsge4VKWcGRwZQgFoy8z8fXibjDU9CrCQghH/Fp4gPfMcTA/g4JZLmB5x/o1OF2fuzf
ky/TSYZG7e4dTtveM15rRgXfDbDCd2EgRbpJZKgtNukMqf2BGK6L+tdD3GMu0pqasdCgbi2qj5+o
trqB3hCMp/VQJUC/hgVBvsNeB3DqJipkBbzKcqa1o0X9JOeO0COTQgKUVbIVrxd+e1SBDBTIj3iv
37SVOVnSM5kqXZN8SV0GCDioM74Qz5QHwFyJLpl+AykfOiwOjkn10D1KpPGZ6UJmExXEnHlQHjEm
kXor2zPwgZ574iSXnrZ0AHMGReI8WcP4bX/hBMLZgcMjmhIwpji+sJOq3UPwevCLzBtdUux9cCUz
X9DjzuGh9WN6jnrSML70cp/mq6WLQWtGQbDn7GkWGkUYD2dFbUhs2qsYW5JKzxfNYyi3Bdybs3Ua
yN7XlF4WJlZWYwkLSmJ2UDZO2H2pXyK3553LAVvAf4EwnatOAG6hg/U+PslaiHFwUU9PCsldvKiV
gcYOTf28pFLGaDCxl/PpFJUwd2KwHMOXaLH9Hax/BZuy8u0zeBU4dbvVd5v/oaLRf9S/fPtaE1c0
9ZBKWM7WS5iWdCbW1Ysceb18ii9MbJuzdk5qv6OnLvCJVZZGsVOya0s7p58V0YefIgxHtBk6scPo
R1fN722EfEyeUpm98wUz4ZHbj6fKMfjRHWTT4z/qo+drIf1Pk2zwpoxAzSbg3DI0xCVI2gifrGjO
VE/+JYKuRrUDURpvhMSmYCeFdjFyORKjvQCIzCwQweZv+/ZbMO3EYDmvqB8EENZ7D3oKRp9Ip075
3/T171+JZmk49F6GjwCMVdMsw62A88M8x75K9MqA08YCl5T1ARMEjzYUSEgx7ZBqzEaFi+qH4igT
yG5RXTpi2tu3T2LSaClKVrSC12YN/Ejcva3UjbfA03Ag7dB6HfJbv8MClGi91XslmMkJrzc7sJSR
FTs1rcIEivS0Paa/3PVMhudQZznDtslV+y0hqm+yU/NbkvqIzBAB5FxjXjVJrzUlSzt2JHi6Nm4O
kEAqB7Dz/PRsUF3s5j1lJvzBVDd+vjasHBCxyjUi07sov5do1gbrkoEhwvp+q5HM41VXaQZgFuHE
fBxtnujoB4L6Qzw/R3OFIeEeal46OYhjOzkBJ2WM6BEiucqs3dFSQ8H11f14QyGR+Ez9QZmXzU+y
lP8ETEDTG7FY0xxYheEbFnVUqVCXVqruoURujtFelcxyDWI+nom2FE61vyElkPHJZ8FHOQrOGWG4
iMK6icsRgV9aO82KWRzd3y7cDEamNFpPGNbQv3zlrO85ufEZ2avMAiFn0bKgw4TJdhJAOAzy7vH3
zHfaI8oWumExpPoiBlXhzjfX6phey1+oD92k8d9EXJmAtEge6PMt0YakNrh9UTMdxR9hliJQd0Dk
FATc9LAp3he997lSoJb37qoGq/aHqXGJFQSMDU3ELyjC3mvOwKRCI+4LoS1tDUJ1aX8V3DUG9B+G
s4F8nSSXHe217PUzJBQ/QOSUKcxXPpY+aKATrHV7O8R1Yf2dF6D9xrCnTfTLc53P8ejjGPchZ1UU
nitiCeb5D59gj0LUFM8pxALaFvgO8U6nJNnEt/jPMIGfADISFjAeEWE8qRdjHUaEiuUIE/uKP6DC
yerBg+3GoTWEp3KkTfyD0Fna6qk+pZL9tJNVs6HMfFnZCpECRR2uPVvsQJQpTiL3of+npnIaBhKt
nf9iOaab0PNKiJcIbGnOjHOHGOPJA8BOvOigsOlaxpwPov5BKEKMOprzq+5wtQv+utZBuIF0ezya
fQj1aI4wZl9LCAh7dQVqcma4xto0uYQyyShTuKmx/0KUzLJlKxw8fAjY2+M3CGRNOgr60nvYu8z/
wSXAyoG0g8gfB75eOkM8+lpd896eDqqbeNf0gSXF+xGwMvAAhhHdFFkA1OIQZkjwWRi4t2WKg1P0
oFdsYYuawsvLKT3J4mvzrQb8xYyzn4TCuQV+EH+eCB2/8bKP6IHoFHLzhvm9mTtyO2gqhZcps4ng
fd5tDXlZRw5X4HVKAhevRj7PBAJLsaiu6Ws3+tCEOU9xR/UxLZb1WiTETLQi9QD6Ve6Sdl2PPKhO
Lf5ZootJAFaUjD6SC0qUIvYYBUCZeP8M4hnYJkNGH5MCJiMwMfCsGq0k0dFwWoHMjwokhWNmwSZV
4Iojkq9nBgXccw8y9PoDCeoBUdyMRdrW1qv3FGNJqR0GFkR74QAt6UYrWvpcv2EJQzQ6Iu3Fgc+p
twqRVftyI80qX3K+2BAsY7t0GgCRQ7BQfpRV2ZnQ25Jojn8LDEnq6k1KdMXXaURW8iRdPVvrFdn1
YzSFy02BASNe2OpQTxnbif4Hvh5F5UXsSI365C6e22a0pSVcYPDhoZLgpfAigfUTm9mmfIQsdbjq
38JG3dGOprygyEBB8EtjnmxGXnf7PnLmtRqEj+lLPpQISGTJV4HX2z37Iqz2EGu2zStZsT2qdyJV
iZdLzPyiDeFYNSLfj5svvusR5Tpgrz7PYKhDOB/u5ahz9K2keGL1WUaK3QumxqRhpnNSuQEUehvn
cMAuhIHMx1fhbrzsIYw1GHuYxm/KeTkTNu2PPjXW+ph9KFtk8EyAKZ3PLWIo7oiHxDcGL9AJHAgR
ejSLOFqIDyg9LYHkLs9msBu2k8/HlqDCUmxXfE81zLg2n9BE1hrZc3v8vJmpAGPBtEMhvvvAs4cM
X0HBYMPATTPEFqKbfd8LJBlheWLiU3Nvlx6lUgCRjfOXeqCQnDGGXLx7DbrplLfSro3Y0pfhHywz
UnrDFISYcRISLCZ8wyRbT/0WbHT3vYUKsZnr9BAZNnigMbaMbfF4a558A2dOsyeii6N2VcotqIWi
2KnhJ0AbzyUFIZVAR4VL7wzTVzGrF26EgU+DTn9NC5TtvyO0IfCPKKkd9hORuHT0IggMUWDBBpXW
qPCbCyOS8fG9x7YRxMltAdGBE9fUyMUiXWhrJl6qqXROOtP3IQQ7aq1kTeg3NFNaS9kCJyicYCvf
iot4AnqkU/hSKqM1hBQKjAgSXt9A3boL0C3eDtRZLzPDChItUmQDhNOXUThDNtyy0uBhMOPOdzrM
zlWs+N/aQcIyZBiDfwCa+x8nWqWb1wMcLWcmfhnPkfAPBjP6vMF544qx1jDVGJP0a6a6VfEqhSXf
aj/ZgfNDHz/ROnZrEMzG+TrJjRORORNm3auYoCiPY0mYgZ7G3JbwH9BFUWNgvYPODFunCVDp6JTQ
22Lf7w6tSbjYAbQipo/bBTWmAaH3JtjaQJsCCw22ErR4j6qYUjMf8p8n0AD1nouJHJ8X6ADu4ABd
WCHxrBVJRYW5ZtFQRASfDXPy8VRi60frgCz+g5vGgmMcWhSLjvvF0g6sAaB9ysx8PT4y4+bSgrkl
SPIsJVkCyjaY0hsTVZgqMqHYDm6w4Lq6w9j7ux//Af3TdVDoarmT2dRkG/B94uyTzyBgzDB/gfwG
4oSFHVCfBhPIwj0PAIl2RZSQg3oySgAU61gnfSZLqHADMITp72dKsy7OMe6UMW2eUHrAkvhskh3L
mxncaBZvDE6xFSL/cLjeoJ1fFwkSzOAfFjgNx3CsHJsrp3k9B8cD7+PTgBMYX9odE3BY8Caa/Ajv
hHm76X5hrSHkkWR86KOboDstVpkMOCW7no02x5hjYdEdkA1qZw0i8YfKfzOeg6O/Bzo7/spe7Q83
KDwjRMKIuXYp9qFmfdTWDDCAcdgkThKeb269K12U9CC76QE7iVl9I4oDGNlRNadkZTwAn3VOhUME
oUrG6ee3ObCYTAMFE/RdUjWshnnfIREHLwE1smF3YOOL6xM9YrUAKY1+RitmG5AZHMgAOmdZxAMB
zEfQ4YHdzZGtBo7wXzWKXsBJyy1tDN3e9+YK4R1XoorRdntTb8oZr5IOFstAeUqw9+DRgf1Ez76p
d+DPAc8J/oxZBFMpCH/wHxyq1pTjzqF5XaZgGc8512THrhGtdG7oZDU2GwahtApVhe7sY8IZkbDg
KnDK8IRkTSsLeZOL+kQkPfJAa1GGpSj7Ad8iCyQNUlHwY/h8muVOOjA3j2wQ/AjHiNyFdZoWc65L
fBH2H2HLUBd0ZnSjLhotuZcSOKaPJwgPXfVKLh0QeP6mqnW/p29pBRLglT1tCrtEPfm/lFYOhkEs
OlCjCwJetYs37ulLhEtrmq9l4QqzcPG9kZ1arpIVz05BjjCG0/seJha3z3v3Vl0FMe0DLuY0WLha
A128npGkZtV7aGnc5bpX+mgzKN9gI3opphLTbhFfAh+C1kyZGTaTjNH269YuggFqfNq64EbMzp15
AqtyAbR/f02veogVn3J4+/ibQFeBfaucE/M6oldjULpND6z5I+UFgdeTaM2CCR08C02W+pzDbwVt
6iUgNqdueGBLsgeingjrlwVdE38t0ef9sQBs7qwxo7bkAL6JNyQwhJcFDmHrlPPJ/7z1pqPQQB53
0aFEyY4CUryZDfPmI1NCEODcq/6qLRY7G7x17eQsjWGn8Z5YOIQLNOeC9tyWp+kNPzYLPqmCtxdV
oyVzWLqGVUWHRjaTY+i9M/+DlaTiJPpZLk7/SDqz5sSRIAj/IiJ0oOsV0AXiNGDwC4EPJCEJofv4
9fv1bIRjd8ZjC6nVXV2dlZml3FZhdJVfB1ExbjmLn5vbQlQ0aELDDpXuIyo16DFdCskTqjOEPywG
8MYKZ4SUZOqHH/jqvJZkirQhdye/4TfvYwnlj/VrgdF8IIPy3i6kPQJSPH9owM97LC5gS9k3+nyv
IVw0p8k3wSGnmvczeiZ5PaoHLcg32sdjmhxZynhiUanL1hz/kCGyWrFeGtxcsZvYyeIriwCy842e
69WHDJMd+v+fbix75VLoW+4iRrLVwDdcqKgaL09gHRYINkzYCm/HK6RY/QTEere2KY0oXMvHFuyJ
FJQChYtTC4ToV4clowEowUvWPA3QH3j9h0xbc5tju6e+LEXUxnYA6ULilkPUaw/FDaVIRLA+Rqv3
phCgBW50J/b/jlpNtKNc0DXLNvUappmGCEf5yrfKt/AKp1wvCA9UJkzLhxxYFJ587+X1eAath0Md
ZSJUS+YSgrbkhdu02zPebLIUPIqdWPWBhtM+rGokJJ52mBye7GdYl/v4G9N+EK+geFbj+R9025dQ
bwrWNIc/1Xth9uPc2HdJ4+bCacshU45BiAuUd0iYIItu3iuE7OmDY+nrQXA7hW7zFw7rZs1LFIAw
rU6xmgM/Z9OfteI0x2ALgGFyrjrqpTTgUTdvSnmcqgDJ0Byx3+NFfkJsgLwAQQcTwIXMvWE3BP5J
AnllQUbZcrVl7Co/h+ztPCGMzOVD/4k8x9ZJV1kyu/4I0+xSbfR744Z/5fYQnZH6Y3uI97g9wE38
fF6ItzPwtF2+VwWxJ2dPf2Do9GVBYFRccim4m3DTV6XQm1KJoGMZ75kt794vN6y3aYAzWwyUQ/1s
sisKlzrodMXRRHhB3GhjVfPU0V29N9tyQ1fpK5x1EzLWglIGoyzCBknf+6/alifsy78zp3dH3BDo
tbxqvvUBT1rCULOTm0Atf97MBexbaCpHlVNCVupQ4B28J1om46JVi/hFo+JnMKmgIAIqdEHLbn6l
hlXR06f6oIYKrXt5O7Skq17jS05seNTr1SUwgrkq6cBEavpJ4pl8cm+neNHuq2PnNAXuAqo9/aRI
jfnkEl7ZZAJPKTzSHZFvzJXFMJmbq/vzjsv0JrLJy2EA4zl5aFfMNQ5B+ZrTmbrhCL8eaRtHTnlE
W0j5uXF0/w3j/HvARhLF3BZ+2PO95Bx/AyCE1wJbhXL3FG1LhC8MPHJ1qwBWaQtDc0fvRcb2pTI5
0aYyT3tMNmEkRnhkFCTc+FGgjbdbzctJ4zCfmWwSXB7e4tjyxioqm8s/Cjkep07SaM3PIYN6AwBx
IJ0skmK3oAkhcp63LZAIG3u0ArGKwbx+oY6dR1uZfQ0V52zCWeBn6hdw8g3bgtj5Vu4yR5k8gULp
1HjmsCdrWw0DcFCiwWWOP39Hn3B3w0QMRIfufdOd8MtpP0J7QO2ebFl8GGC+nZyq3yk05kM+H7RF
vSs/0l+T0sUXvdt5PO4d9TP8sXhecAFyJWglI9RpjBqgTuNeCbGO5iFSdfpGCzJEfkLZCVM4gtb+
xYl9noK3/bR81K/p6vtG3cdYeoB+Kfticzv3QYdIOAmmiJMe1dNPHk/Khbb+RznDbq4v8EiS6wCc
4/WIxnWKnKpzdX8K2Y8f+DEeFV0rCmfM7UQP3upW6sDnHuBjxgaJkgx3nw1GW1NEI9q3dvU+RfpS
bpzXSj4g1ezQ9JhXU93cmHRonp9O7RcuwmvqO5GxlWFO106MN+lgXd5HdAzpsIpJpc2VeX4fqU1U
f8XBymcquE4xk/xy1ZBMe8B1SFJDCgo2En9OafG+HIJccdJtFj46TuW0mmNHzX0NvsiafzBx0KNP
JwfTzpcZXZRTGi0H2NHHJR8fSc6z9mOk+dWPRH0Bn1ZKqXBcWxe93w/S7qp3GyoaFTUlDqjYwYKd
40b698y9/E/9zgaXN67Jdl+jcsEZgv0Ct479UMxq3DhooEfOCgUOVBCvxCjAOUM5S1SQUcQB9gCV
HpjY5a4lzlMDxisAerLmTGBUXl8lNzTHx2/fHsqvBiTPDj+SLXtZ6bH5TknwWIrTkwwyngL4rVlO
TWIrgnvvdjA7Yqc50UG7+tK+41PlwKSMYlyb5o0ixq5a5/tJDS5D6egN5pEeRsubxusu89Rw1W1S
MPhVfohQaS3rj2bD1Ct/NarcqedQrEx3loIaaYaUUaK0C9G6CR0DqInHoRsQp3ciMsg4iS+vDOuA
U0/U6/z6+93+ggOG8UqLnMkmH9ySFNQMsnRTwz+EK1aSQQISotARg4mHM8uQrRG2JxUh8dD8kETj
AX3TWr5MC1XwMRuZnOpEW2ZMcWjRG6z4OewWlROLiFIvRIzOe/7E4MLs4DQ4BaHHENY6Sg2koxk+
B7zs2NYRDmWcqSCmtI6AWtCW0/GTKpj9bDapvm7+TBJ0Al0PuzXS3Qn0H+qvNIiqVkaze32AJb22
Fjnk1NPNQISMYml9FlyQlkBoWCjBQ2hbAhU2hTADaT8KztRbYfNLTIU9WgQZthWFvshvUBq+JmB+
d2lt7rgq/6r4zcs2KJgALQMXG6DXbo6ckeST/ufYAj9GWjJSSNvJ+iGHgs2J8Ivxyk8dvLpq1dEZ
m9JeNIvMLzbk7MQcXvIsFTWsiGI1MABUxdn4KVHRo9xO19UGq5grYwG01r79GnvTevt8L+pvOd3X
wJ10An2ipfl9sr/rro9HCk9LAH3h5zj1SEnow0FhJ788P4iRReezNUwm82NYBkS9nrhk7hRaphc7
7Mq6c4PO/fgKYn12oxteoLMEMEbAXmGRn6JLv8pONzJb02aTtlYtje8wjSfLZotWgzcG82D4LBUh
g5gTZ1I8BSDXAV+L8L+S8eGhZGPZ1aGE7RI6Zo/57bzEZQLbACJVs5FZmOwZZh40z505RT21Zavg
BIDLTbrn23G0ZONBdgEpDNMHKg8O08csAt5AqGz5oAkU11141nL6oX35LSSxZAFfR/Y09lRaO1E2
8rf1rwYGEAwYdouZXoNnFIg5v0G8sIAgE9lGSF/oajjFl6/wOtnTMcdlm6OgblOvXnf3pJo9r92B
1mwTQuah2MhBeXxftUBb8ZLpdOIbjC6GdMDPv1ZlJ/dXvUxkl7Zv1LSRw+Mem3iT3lHpSDMhy9e2
okVKSbnT6H8rwb5dhcvMtGV+TfJfjWu0xeyhV8nSaK4yez8oF6gpCZhMmkVtET8KZaYirD4rKAqg
Tvwo5JkoAmk2hlOyhpJlblzq4Im3OqWYGABlhtUcLzvjnxkIclqkCu2sOE+pKRFMNNQc3M53R8J1
Ve4lBqCrYT09GSAx9+7ebHjaID/EOG/DiSHjZApMRQcA/fbZKcfWuisgBVny0SxfGAEaH3nPmRx2
HOF53EXWXabQMsxUpJMLWffoedhPvl7xaaIe9HxnZm4H2xE1xjRcV/HLadLlcIcxBeCO+8VPlzrC
kZ0vPnAGgP1yboipAak+XrBom22YrPSOs5aXuVL4V52m5PGW83xdnkScPeslI0KQLiN4RaPde+Y9
zHaKsXtBDRtXJRYzGXN0odzbCCQXguKeTeIZuXHHEXSZUJ4F5KA1JVqfCkuYWQ3zhUIEmRJrAvNs
mNnBkNvtUc6+NP0gdTyvG8OLrpepei5xJmTywZD8ecNIPbD7lUHNVbTDsKScWSwG1D+FY7QfRuHT
W+hm32KST39AJEJn9fhT0XHCwCUbzvOLNsBegXchJzBy6OD9EyL3A2TUYGelC+3mwEWIeLtEtEmQ
IBd57yf0fyAzeYWuFto3ZkmPIij5GiHijQ2u/tqPgQxlWh9C5fgy3fIGokXjCoBa5s2adkCb4mJM
HUpCFEfPBuSh33Kbbq3T+JDPBR4Z9ORLPItMbXAnX43l5uBiCHLpDapQBhqIEQocEY6P758R4/Ps
ilfEuzlmeBkBOjVeN3xrnVteXoOz6gHoUB/pgaUFBUpV48OCE0L6VR+a7hQ2h5QBL/el9qsoywlO
ETekKwtzLZVOLi+H0c+qgI6XKQ8+exonuOTPcQd3I9YcCeVUQodOWjsDpsDDykgBJ2ecbNgctcpl
zmP0uoh1OJakGOwga/P4PJdfHEV7u5eZ0teUSTnse06hJCOcw6RYHHUXXX0uALuf8m4qr6EeveFV
oL+q4Re7xAayyyTzzEeF5nd0CNrQ3U8365KzDi3qrdTYqX/COBbuqPbrvSoIrU+neV5LBCaz6KFs
6zO4Ur9GU6v/VD74OxaDPlr3f35ZesRh22ELl6d+k6xayWEDk3nfnGCQ7ocuJ7b0Nc8wNo1EAtYY
G2VuLgmrONZywM9XrzQglkdQJUQwkCY4ww84/J+fFwJiujiwByaLYx7SYvGzhFp9aIgmdrKP6Bh3
KnVXRW/RnZo/uuOVJh4yBoeKaysyb7KRdB8ubwCGsJVgXYRCY5/TJt4lkXpijCkd5HZTw+mkgUCx
TlAVwD70ca5VFuBdNiKQDh7qIl7X8imL1ynufLJPY03tj/OYmdsYj6ZB7Tx9OirZPXSXZEKWDZxB
+rwEvI0y0hBaB+Jw5Ehw0yE7YntAIXQCoxCCB4jhXvU0j97MnrmzRqgUuCdhyEfKZndgtpT2qRtC
rX8vqDJixAuc+a/Iypx/i50ZMd+MnOv7hhEB7Y5shS6TdaAs5Z+C4JnSVicEq8QZawEDkJYBpts9
aPmJN/YtoHy4mWKHDCTn4BlzxHIL5M9avjbGMvFlt6AqT68i66E+wOsuxtKGlHZO6cZVLiJewnGA
vZBXnsZuOKzQe9SUZhU3zGBtu0nmaNE65uwsu1Ckpsfnll4Qy9c2cc0tUIurLnGJ5irQBtm1R4g0
ZN8BepEXph7TYBqujPcDzjyyGfXlvpsgkrZFchrfuyz9AjuhfoPOMZJ9A7OieH0LV9X40fYLiiIq
rjNPUjvOb5P1VMGE1h5iDtBHBWOiNdCx1i24RS1f0XALxI/TP+ZhiMWw1eML1geeRkD8kBq5vdeZ
zeDQHWEP5oIdOcLG2E5/aOEEAVSZTYhKwH+/QIgo7aSfjEYy3UWn1QFK5Q/iSB7I1O3ArKFOxNfq
N4RlAkeTAIWJX7agXAt2gf4MoQC0U5yO+aCUh0a/d8iI/fRMQ01G4roDdnqjRbLwFhNsVO7T+qIQ
Mr2weiEH1xMbs0Rqebh7zcFNRZGBHivYuIxCnQ9YSRkCnaCFXh/+hsTEhKLpUUBuy/OTiiLnVEB1
rjhspQ9z+74DovEN1Kf93bwkO8NYvCSfpiUD7QwH8BbIC9YDgjLhmWeQ6ciDfxy+dqMDBFZLHpjK
+OZo4Wh0qt7la+M7W7d08HbUR4VUUA0QQUDEfXcnoC6kiiGUynZeQCtR5yEVvGzOh03wPWnFAEAE
7e9QJhLOUTQDB+MMXo/Cpwr0G4vRXSDfax+QUYDO2LbH8xtuBRae8ZwNoYqEm2NazHFQilAPfg7b
8Jge5PVtNZ6ppBAs7py0mAe4qvVPH4GrRb+e0KUfGXiwsdYDaZed3lgsft6uKu580ythnIptYC45
B1Sb7BCubn7EVv9NGBkP7zNaZIyXIOENC9a8ugdt3ybH6BBtmPr3URhdwNmmFgAuCCRPPzNMJZrg
vaQmc2TmvDi3EyJgEj0Ybr54TBQljBWulAwOrgJIIyFeycg6CgK9wOJ4SvBT/oCaBJeuB72NeCUF
s4DZHC2o4N+AHM05XAlAWcf6SmitSzXtUfwK0mYs/AkYOO6mwNiSYhf0UrB2Tv3xQqdOcQOomOu3
uxWuRQsn2ommDiOZUe9n5K/vb5AoZYvA8bXVa8SSgKXi08PKqxuDRlWji2p/A1MBPi1uYs59tB+h
s6RRFEQ/8q7J8kUDMyy6MQGA8eAg03ZFy0PNpyJCFsbh8tNavu+aCxYDka5alHSga2CybqN96xbI
TSl6eSV2LZA/V1DGALZhdT8PJSSKcjmyah7YMDBOtKaby2wKa1yXPNbCyvTrFdZOduwKZw/scdzO
M3Z0J6VAKFyiND/7llbaebx3/5xBK4dnX2YuPA1btA0IZvZ1c72fcNzt8O0NP8q/kTgEjOOupG/6
QS6FlUgDjgY8XB0l9pPyk42geeJ2No8sJ6ORFNUTtPOR19JCqrCLxKa6v6ajiUc7FTeG1KVf0b8E
gpgmCkAHdcdn7cA4qc0h60i/qKrevhEZsyqJL6+DdschZSNs+L1uGR/KXYWk4Fd3G6ofeLncDu83
5J9iCyH/C8bdhCbjQhtsnA36p6jCpJyJMQUT+BcNgEqmdB6gWwbo+Oi0VOGFYl3UNrGXQ9h7Q9jr
9CkFlBmbgIQOVBDEZQ6ysJ36BbZyIN30acngdxHsFLcP90by2bWuonng5j1d7pQZU00JUAAgNxjx
JUbOYFAs85EPWthMGI5EBr2pfuHwW7gg18HU+FaX1H0htCNfUAgRfERLXwg3wl0cEgdAPhQVWryP
W4CUzIGTSS0SauMdl0rEFukhCTdM8/7eSY7Re9jfLDuFFoWZvCFsA0taF3q89LlLujUcG9XOaTlL
Bs/6Is+8L0VNtkVd57MaEUupe9zj35C/suVISyXZR2UxQt2Boyynbt0Gubxhh0L8BJhDtVrvd9w4
j9uSz9dOePNhSELmNx6bQdqkgGMpsHCfemr+oDpdRBh47NNoXScegMIzg74jBPfsibhQ3rDNyeY1
LiocJ+lIt5lgHmgK1QZ6gTek/WzB7nWDEvuDRoOwo4ElALmW2pEyuIY1cDkPY4q3J+NcC68MiB3e
hhSKV4/oQW2/23sV29D/rd7ne0+Ai3rdhaBGUMHhHWX0MUBsQO+5iRsblE9tFe0q1UsyCmpc/1jk
Fh1k6ARW4ui+HMgJLeR8TooMEFmRPtexuCHrAbYFQ64gz+7TdMNfYYHg0gcfUIXkcCqr0xsyFj0J
EyQs8sGanNvXtwUmu9ZR+ZqiIA5BS8P59SRyZxVpQLOqY68DGdSondVpOp9HsWfhQsvBvNZFnXOk
AQ5appH8qU3cprDfX8PkdaGsZMl+kZjz2+zDNcPMm1hBO1xvYSAbPLtEzES20JnrkUOtSsHXKIIx
omnIn0p3aMn8Kup5H3vT+ljj8aGzxAdngjCD5pKT6+270vyo93KGoqOd7nJCA2/js9c3IYWhtPd4
7Bd1kScAcYd6Id2Vye+T7giji8zK4lxY598dRmTQJ/gymkWCsDKFGl+NZKSe+fkShfMEM9XOTrgk
nSepLOEqiMZxWFv4ebTQ6eLeKTh46vJGnyxysKa+WJXZrilkjnbVMp7sC37XYLhHgzJeSruWRdx8
snbhBJfrqNtOmBIoSoFqNPXNjF0V2mmArU//qUgsylWh3yfphp/JyqWOZXA2IMQhZYZelekLDQNG
3kfo89alIZrFby/Xt3A8BdMh3Wn0DYeyMvW6bF+nGGLbkJQnoU/tBd3cBGwUYgoP+DFtN+UXP8co
1IPJxvnPdhN3iCcUBzRT/RqxGpMnoS87h3hG0pIvRmf3LcpvGfSR4qhCTfIzoshl0CaE8AqCsXzT
nRfiHJtbAluZrpccRLodwkezdNFtoqSzmDab+LWO4kcCQ2Mgh4YjoIbUj0uOzqgGCV35ZcA2VXWq
YllIC1gvsbl+02vxM+x3w3B+NV/x0M2R3cnJr9RuksrtwfhMgJcpn6NzUn47mXx46x+J7g/dTmEE
C5AtHirhpWvgnBOABhBGPKMBdJSrohzyF6n/4DEWQ/iF7Mrg0SA+SMlVoU8R2/zPRJKXRg8LEZtd
v1SdGnKJwulspI4BhjNen4ZDdGnGMy7VQiPHtUzNI7KMAPuKiWnWEy1X2ELlOiVPaVlCpBhzczcg
gZOVC88hgU2FiMpeVpAql3TZyAcFTwqRcaHa66iU6ya0wfC5EPLBnKGGtqV5ZZM40mSekwiQqKnv
wyQmdUYHk+5e7TZBeJXRMte1uv48kSgJVKXX9BOnGM8ISdKRnrU6SIjghPXZBooY9VniBOzKVFpy
b5i8on9EtTi63QcbHs81/vGu4p/kh7P3QGkPl2b9gyXMU/NT+M28SRDImd4LRVqI4rsGRYKTOTBg
4UEpqfeQZ9CvtKoDWVHuUazvigoUCajRhjkUGm5OR1h9IasOdjsW68l8L7Qe0jtAF5QQZHw2DBQF
LgSsKOClzpnom2rLD3cT4omgH4lbpHcffwb6T7esQ9F8RUQaPgryFKJpaFPsdbj9IIGhvsBzTjQa
In0OWAARSv/dYKwcIIEonROrdlo4t0/5j6yUi1fSgq8MZrPm3z6tzqbKrkICg2fLooIORMfLwuO1
ctPw1kwKX0BHIbJVsmfQHtbzHAEo/ctgAGSqza+MhEy8gVhSXyNNqkPqQ2sx4r34KrMNlVE+m3uJ
KDZ3W8aTayBI4LcRYEKXG7oN7CwGJJIosLv1l8WZO1zUKfJoToWrV8St8uz87QXexgEfnhgGcv9u
oC6c/qvYvhNqd1GAhLR4HTH6Y7QZKm6/MrZoUnE54IvBn+gfXJ03xMMhOX3T4/6f3FTthXr1pm9N
HT8UcVcTqkL4aZY2IT3+4ZlqIVNFm8k04f1khM0IyIeXx0vgdy11xdQRlx33vF+GhNcpp0K5juCV
LbP+4h+JQQoQ9j6hXtR88AapTcOY7L8YMealCpzP2PJPXIsdbHg6JoqRP3o9fDGzaCkH44B74r95
uYRGl1ziC8lLTa5MNjIoc7gO3T65UJjhHAKgz6VJQSLklTw8unsKMqLdCYQDB14TAZkZzWagGp9M
CiZob9ksG26v4wGt8DN+HcW2AYXqBhXzK7nw0bgmEW1g++cQ8CC8858aKpCO+vCeXHjroh/Oicmi
nvr1MP3u6rn2NxzLwzTgOgamyEwMYVMtquxciRQDIeiAUPOI680V5OuXY5RFWvQLxdvp1zWVYeLh
Nb5g/oTmVXeaLXQr6KJSYKIC4CAlxKrke/LZenRHMhVwlQuSpOxIwxsaoJOa9gvyzvELph83kV1R
cHIAB0LnfD7ZGMYKYBh9LngsogpyY6hpwN+jzck+4AMmkAHZb/FtIrT+0q4+co1H9ssFSHKtM0Qz
UIXf8Ae7LVgzMO2LXXuAqoKMuRTkESHWBcsUBLzBT64w8tEGLpPLcMx/xUAY8+gWoKtD+FtCYQI4
IONKfmBJffVfA+2WXtwduRnuVFhJU4ratAchXw2dvnasP5EZ8vR3qIpE6Be2yLZ05NSHz7nCGVxd
QGS5XbBv12DalnvW+PAxfuGPgKc1T4QPZnKtdrytj+4X+g5/J7Ukr+fsUP3Ctf335qqdDP+yCYod
cpHhI79CxuGgiA0X/ZtO4aXb8s7iS3ngRTBSwvnRXAy+irVycdX+2E7/lCC7DvQeYlUwzW6fYh//
YSWzTrRF/tFscX9ARbWiF5cpoiYRgiHEGjH74WkZmuLl1AeJaCzoF2lMWv5POQubUce/BDky+uhh
0fnNR/LDtcbYI8INEDNmxt/4hRyJ7ZDBZWg4LfDqeLbxq9lWv9jBl6JVjqByZjsOLOOdt9huGsCf
H5JYbpKFzuxvD6a5ZLGRtzTiupweds9Vd2TSIOPluVkOTAFop+OXaGFoiFBi/BHG97B7p+Sr+ymB
nAe7OURZvlFc4Rwhf2b0yq9yaX4is4FK3C508iwGSgSH4hrh//DRfrGv9zQ/mmtg0hsmVsgiQAPT
bng6BvyPAWH48b1rV+zsyLGQ3dcH7rdDtH8Tuz3vjKfmpHRpfiHNkEGytc+SC/kjD9BjQHEqrgwT
v0PSO3wYf0LmfuE3paN0FKeOI765h+eqPvBCWMvqXXQtZ7SZqcQ3sWEu2i+ooNyITuETOhhHucau
wWKZxu1SwrDtKV4DZ0vtFP9wDe4AQ3UmevOLeNs6Y/FGFCGeXJFPAybCLAhkUjXUotUOnZl05PrV
kdZ28b/3Dm+MWsMP4VQJmHjtnSnwy8f+k/B3bFR3Dr9cmW+BiiS6XS55uPbAuop/ul/Wr0ZzQup9
21IS5gP/hyWeSaK5e3dkrQA2i5fPczAvGL0swEmOycJxCukbSoTJQ3GKXXck0jJLG6xLYNghhp9N
dbdCSXNAn85Bnl8prkQv5gZ3W6m2cC6gOEpWMEthuiLSgVYj7JZ87qr5ZdTq+sxIM7BS5d5Az0gG
mSq0yP5iXNrDBG4n9vMJHAgM6GGvLUC6eVAet/kVKnvFt0haCONsHWHisJMTwvniE3k5kbomRrDq
8SxAhy8pIolkGnGj7+davRMRnlwIpzKWDHgC32eecB+MKLPBuLMy1TOutHgqLDJViPoGmFKSw5G5
7g78mXO+HpEdYTPhaHeSUz5swGOILjvmojsSunllhJrBz3fj68NqAnGeBc3Fqh7on3N4vJhALOWs
mvh8TTVbdGDgPrAioiaLeh5zbaYTfp9UqdV9PT1i3JJnDsd4gh6OTRalCPBY6tXIqii3YRJ/u7za
A3/lJ9MN2K8KfzOyYWYjeQD2vl3i62sTXgUiobjlPdyFYAK4/M2e5hUyqRFebgDsEX1OkC7exzMT
lTu5afaoO9wwODLIB6BDjhIfNmhti0YA3QIpGfhwyQ2zmXAmpecXx7J/sBodHwIZ6Q4vP58hwKMj
PPgtOF9u+iFuEdRsMI0BOMh5lRTVDA+RBqxBLPz4NZw0s9QBaXy+QNNSj7hBp0VsoZZs+SQT9R74
e9NK3hOxH1A3jqmZaLKBMT2fIgiM0AbpZ+PDONN3qeVIlzohJE53aY3D2rx29FM5cdWtts3PlkX5
f0q7HbB1Dskv/J/YMCE81aTxhsc/m9H8hs/ePgrybFEtb3OIkyUeQbTYPiY79WGPGIctAHhDYu2D
wXhtyGQIm5SArR12pRbE7z9o5+EHmbTpTKuVmjt4QcdT34DoR8CAXv5eVJj40d0XvBGP28dEQ7xH
crTAIgfItzTnNmA2FFGA1f7B/ykShDVE1pmx7x/twziZu2Idg1UyIjTEmf5o9CRstbsVg91ic4XL
/WSp7aEgFpbAcPPQHt/zAlIaRynq7/hAAs7TZZ2wxw7MeBFQqeF/ohPSNoMeTEZqzq6+e9JrndL/
H+p/TBuo4y7Cf11D4SWg39hEwIHKzChB4vPFG1bqyx9eQfo9QPUDysHKbbrUWaO/Og0mIN3WO0a/
msN8ocjeYA2wzOkABPUiC2D/UDuap0dhH//2R0eiUuyst/7xr5/5R//gBuPMwcyT/tXy7HubePTh
82gav7AA2hfKvMBgHf1ekNvKiDmFvJYGLDoGCPkJQBhmLa/Xh0LBVZqeN7N0hqX3OHfwbbXRGgBr
yrTVztd06ZjvWFKG3RJXxWWBHufPX9UJvTYIPdUZ7NJXHQj/9xZ/ill26IPskB1Kn1TNK/10J/48
2BAVVMjWl2bSHxScxI4Y4O9GfmuyNfcv3gsOKNQIIAMseh8tzOK1apf0hxHFx3SRHKJduIL1UBz0
c6nbPQ29hZ03Nptz/S9bNv28+aONCMRdbEJoyP5EY+SBolj5B2G0INwj1CTN4Tx9JSyVd3D7aCNc
CR/69vXAtPhWLJTQxlwput+2rEtLu+QBjWwQTakoG1I4bVAY16xbpuPUEq7JmDYllJvlRcVMpShT
2eqDMtWbJ98NvxD3biv6AU2hyK2aaxJYa6jrnf9epnvpk24WCCHwT8prH+M0uAmIBojDVNWRdqF4
IRgSHvEysR75kfpLCipLTSSgCEa+Ss0B7tBOx2uRwEcCDK5ILfzBY/H1orks9Q6wQZJ+Cmz0lCZC
Ri5VAwCx6nmgIqdgDg0afSbjgZTLeA0ZDN6P9g5iG7FpkENHC7j6451yEObq/JdUEms02PyEUOkT
z9RXuRuOT9TB7ZyuO214pMsEbQVopxMeyWBV2ScJixblGVnorfJLMjGyNflMvSz+pfgFZE9NTRXr
nYgNas3njHciMcEdZJNtg/8SuvFuUasfquEFdSuqppwFcpcK24QqJL0VWrAvn+fhbv8HjofWzWuP
QlMNQI9slRpiLGwAqGkS3+X7SzsS3qv2AnTMIOt0jQx6Gnmhy6UGD/H4RTlmASLN8HPkINPhKgC/
bF9cqz6QOScNz+vUm3shMmul62Zg0PENn23xzl6hw76I4SyQLz2GGGMwej6plNExQ4dAaUK1kVeM
PxnZfi+MaCpg9Xt/5yjDz1pntmsQYG4XJJ+XRvXuZrmkKZzX+OCCHwa4zxxQ5Mb8YdpgmpOAMrOp
CiTm38sqTNgGuZ3/yjbnIo0099kGPDKfKxd/eo0iF0KMY/3bjk0DMhCNWTk1jZ8Tda9rD3KEKRQB
Ck44fFJMeK8YZ6GNMb03m27xh7THKDaQnCuSAJjkEDyfYOnqXmkuRuVw1kpQ20tb6sGcLgC2KFo+
D8xgOV2Wd/XMph3BCElYDtTHEj+jTg0kTmc3RocESoUw4TTlmgk6mOLsYD3wwV/05kWbfMCM4DYl
eIeanVE6m0Dif4isgNXsAD0Vll/8JmlQSsgzcTudnAYMho4IKlAQFHSdfoGqx7asLsn8+vdDkuAd
bFklog7dfOfIkG7lXm6+s3AlWd8G3g+3TcoTDzPlBxAGI6Yt1SK6jP/WVPoLUZmzSlrRnjvrO5/O
DcnDdF2ls2e9NPuPsg7y1FFpWg5Ziw5c5DGyR9FrQitpNL3SNjaFvdFpRJHEVGNC6Kj1xFXyyVZq
lpAe+GlJs633Jiyut8oroJH2JyFqr/DvXWQVDjaLJ2Jx6Hss+fg3S048S7aLZWpR1McWsrw23jsc
g6lFUpwtxIyEoZ5SNPHxeE1Mj4tjDjG52aiwbyRFFEhcDGGfB9z10azj74yxE0fogSzrQEWX8eYt
Tw0hD9lOS/jAX5G8pzo+VB7ZkSjWtidrXTf3FJUWijALq8/iHJmXDCb0Pxs/rJHCHjhH1MiF16sO
AA+c/4MSR5rAa101uHqbc/gM0PSV/lM0j3/lK6xi6dunQDTEL7kp1mpGFEy8uj+RpEXdnRJ3EboS
uVTi44mrl3gobCvr9HzR75JpTR4qIVUJsh3uSdATEAOOh//VgCxxyaajaoS3jENF8sxBk+VMooX5
H7M34/0RIiiVLrSHNEENglKDaUFFn+yQfLFgIJlBzwPytKLyMjVI3tcRuxPs99+7ge3V9JM3hnr8
m6jGvgURwUBGXStw5ugWRtFioWQOEREyRy/5xM8Qf2heL1Sep5/FB5yq1XCvDCuNpHOyfCOqlmFg
lNBKoFewPRjFmWI0VgFN5VGiMH8o9FFrg9KQVLSunPXdKdoQ6Ok0HuA9hjITS2CxDBHvo5+gPN8s
cescpTUVLa5Ldkkx30g8MYDSbtMV+/e9vWfUhdloeq9cmWKOZ+b3mySfFI3eNuzfTFK0WRNSo34B
x8OCw2J+Z5VfTz6rJHipVyyF9duW7ea1AS5i4jTYMTCIoHwrZdyMVNzST2PE64bBhdZkv41VkpzS
5lvG2aRx4X5gSiVL/hOH0AzpK8N7GzEhMQeHzk2Umx7XNxxCWHv/OB1Mb17f667/80KhJnZnWxVV
efZNc8RGf17eAa3/EU4a1HALEu2I3J/liBs/ePmS3dVA2nL7IO3ma8I4gH7zARXmYRBNyof5AZcV
1wk68x2ZFzB0NvyVx0+O7RkqhihVC8timGT8JlbanX6gNsu3zfiAFyWxZWTXixb6pQggP4Sk3JXg
PRaV31WeoNTRrI5ZxwgmWHsCVQiXCygYnEVMC65ZwE2SjVN95FAi5yvSgeSYnt/n111F5CZ5EDKg
pCiX8Pg6Z8H0R7kQhZQLCTYDhFFLLHg1ZNppukQPh5fwg5wmxxrc/OGTuJzoVQYwFyL+WMINecM5
5iwCHfQeHUqRyaeH9swtEwUYYAgKJOxiRZFnc9SwXB6Wx+RmmNskVV25KBlXE+tzjgA8T6TQ3FFs
Pu05pwNq5bG0xIuj4wwkNTTbG26QL1go2GDQEHH6k9AoxmTBYxb9SO/crdKvmJvUXDkMcvWGnbTB
3HkdkmwMuObOqQtzfzy00A2X4jTF9/ks3hyjOr3ctoh66ZZKLnZ5wj5C+Yj3ejNnpLk8fIvxwbAS
YNB+YKz171d4CUzh4YPOcLxEJh2VXZUGHLjiV8KChOswLExnHp9pRjfSA/o3vsVHDxzXIAtxo3x8
dOBJb1uGI9zpF944bCK+zdvng3i53DCvghHiY3h5/2Y1MYpH1KigcEcEK0ZevYa/RCbzYl6wfmNk
YSCQT0INgNLEblif+WWeEHIQx9hEs3sE0Lw0jpXcJn49/9F0X02JbGsYgH8RVeRwC03OIqLcUIpI
zplff541u07tqdmOInSvXuELb5j60P8ub5HQDyuF5/+EOKO2HRk6oE+/l/10JqQ/PWooIYeKNHTe
k4kX/uwpmT/8Fu36XEAjKM2m4jXflZ6bBIkAh7GIF5KQzubt/H4KkgHIF+TK81N3bT2cvk0Y8R71
IPcN82SwDawBNBJWnSE1EzwUH+/GXbR1EJ6CLmG2aQvykB0r5o4nvzWQ/1jgdjfL1xDd/m6ZSjoX
Hs4SuuvTSC7EKH+vP8mlcHNd87rFrlzoI0LCtgcB9lIh4Mc8Mpe+fDTjn16SnRo9oz7vmW8r0K/v
TN9q8hauMWNf3xTXv2wCTMkPZ3b8ajHZFwzjK9nPT+e/nqj72HyH559t7sXfm6LhBZTymddnRQpi
e5ycahB8VNxkKUoMygirfAnKzVzAo/yUORf6u29vtPzdP6qUud84Fv/LUMwL8kZkv6H/ppvvsGw/
jEvYKJDz1L+UyPunjyzBJAg0xQ1gtFBZyE3K9+nFdJsek61LeFYu+/KR+XPBi84OuGKr9FsE13NV
l7/T3+Yj1893k58uIvFn1TuJs+FWfczuXAlT9o/0Lb/MJ/7ox3rfncSof1TDDW1wWoogmruPfZCx
4TljbWvhO8P8eX7Gxpc/rzDcrm31/fjznmoqm4qxtyZ98/CBSzXpxj8nA4fWIlHNJRoQT/fpyZCU
7rm6VM+Xd+7FYMitlUGppAexMWgoyFb8MYibSJDluZo4xnfSU4GN68j13enp7ym07SyIwMn6aAAv
9s3k2UbhMdjG7IfZfFWl4SaBDJT4eMFiKR3+ktPTB+sd9/J6dm93rQUhIe+37u5DAnnC9ou5iDt7
2dZuhOkR7M1eb07FD2/FIBWWydaBp3it/rsKGESFjViwz0Gyi0+lqWLg5DTRP1qMl2qQZ7MRnFtb
pwu1d8/Od1kHZjUzPu6fpkq266UZU+rePNiDMzB2JZoyJ7QHpa9iPtj7kO3xZfraz3MI+tN6gvtp
cQXS5/VxZiJ44eXPDxcfikCnMOuEMtQgDV1svE6X52HDrXKQLXCu0z1F832WEtVDOfWsI63NuV77
8KX6WUz5ywFeJtTv3eXiYHrMZ/3zPE0t697rPGUuUF4L1Cblw1+C2vKzFPvYjIonNdI7elmE6I94
/SzFB5tJKTP2zpdslPylPDQRXGHVgiKrSc+ju9du+DZSbYl9HKdMrIU4GSADaAvjHXTV4hfSBZwb
wPsDAPP2Z2msG3iOqfaxgE1VXAv0nBPjx7OuTLQv4NYRc+m6V2DDVHWirmQQnt1LAEDiLZgh8ySd
0U7uiY9YIhmdC8lAps9oSRGKGad7pTgEEbn5Di8+BZGshaD/UdHDAeErjLOn2vGkpIgSVH3w2r5H
Bi03zqxqJvXkWM8+KsFmyR9ISRXJfux7aVrcQa+x+tIDD/OeLptx7tLkcMU30gSu1y+etlb5lkbh
3pSC7IqoD3nX9aSxyXzuJuUAl15XUrw8MkXrh9/e/UqItbLN1S9Uuqwo9CkTWNmpdZwuwRowhmE7
z09WFaXjJ8203aniS2+9PpNlraboeTzDHaJFgk8/cqWCzmWHrWQGDM8oKaudKt48odvP3QA/Ut+N
uqPFZws7lTMWbdkCfunoXkE/jQV4UzFU7zJ9umHZ1jqmcVcyLwrJOmD2Yd+45QTwrHn1iovxr+wv
fGEpG60pqtZiMrD3/XQpdOVqXo+NV8KCYXbw6u9UCGtuOtG/Fri2X6BICTPtarQnXR1dz2qBr096
HP/F8D5/mVtk6U0aN0B2jcztsWZcYqlK4ftoprK6AiDuF7532BvAzybeE9igtPgo8ElSh4TuI+/1
qDAvfEi6nuoj2urhrsmU+T53LHfuEvIoy4N9gvANhfzoyXj2UD5kuKma7ffe2kRVurHusjUimxNg
/R53bJ3YQpkDxpb46LKObW5Fn9PlFC5DN/m+JcqoPBlslYnwlFQtrzES21HaXpkos4Q1oHOv6RmU
+O+WGeiit1VkM4PyHYpWr068l2oXxkn6IxYg985dRzlMFwZHQSV0USk01Rn7KJHz9j2IEKV/aVOh
Tx8KTS7w/mT6Lu21DYKyRoOUmQQsQwy9uErV3fEK8HCv/FtNYHVeKy7B31xJl5Qwu3eqStk+fXRl
3CuoGwEygmwE50vWbo5erh7Q/M3bFuB7Sx6fou+V0sie6npA8JvCjze3ftvW71/JZTP/m743UmR/
9EJwD1gd32qTA+DTCBEVF+A4TNLsxmnijB5TnhGAFc94TSr//XR0tidMKqZiYVPdpt4u+lJYtHTm
jpHH8oqrzEQk0YBzL3CWp3CvqWTdZWy9xkxOVzfxYmbZPaIeqMNUXnhm7DkWxg054RFH8+OsXd7x
5/AWlO8KUWyPfF0xoTf8DH8T4A2OPRj/aF5c+u9h79Xr8dJFxdN49gQJLE2uzE/S5OObz0uU/2V8
Qi5rjVsOfpmqu4aC+S/H3NXTq+ouXQfPOv3knlF813piQCTUu8pH/s3wZ6kaUSo5bX6pXNKP46vd
gpP04izhfs8ue96Mnch9xVuo8sR2wG1PFeMshJFrJ9Hh4jQAEIwybxfUX2p1DKSpZiqQUePcRwrr
QXSPBFWMbDCxdQ7Fxfm8oQIH1G19n1kPB/0G4/GixJCq+0ku2Nip2O6aeKtFUuQzFtVpaTdipN45
wcVJbaP+nI888Dl31PnvAxFfMvm1yleuOeh2QVYYLr+331cSuaKrBa7YvH7S+yF2N+qm+fw0NayH
FU6jECIw1E0WE3MCFvF1jNUxSfY5vjeztCbAF65/mqlMurd8NJBUABt4mV2i+K2/jNU2FxxMH0Fz
MnCpcFFOpRuj2STQdiVJtQvXi6SLNiuyJAq9HjzDLY6tusllT2c580TdIn1Ea5fWXPLXtaAk7x0G
K+ZzJVh5v+jt7/tKKl1NPN/uLAQWlQmuMB3TTPD8Xbq5kW97I045BiL9tRk9lN7fzb5Nk+PpbUDf
z6aHXmzbZRT+/LeKiJjdzNa3PBdsN1aIdqMst3gt6nv9QTfSwJd26eqcffzqExVlZOdscRo/XGfJ
VJGZvAm0G9C0GBbejLPfXcWaSzPkTCQt8nAmvVznkCjdUrVsrhxPR2nP1R9Q6K98z+PKZBrPfSWZ
qOS/krE3KoKHW4V/DS2BpS5aDA/lLXOsLhC72N/EmoUEAs6NftKdsE/0GBmZ873tlNiyKpjRmMuY
D49WhuOxwftC+MJKXZArneEfm1RwHtCd/fo9PUBTTe1ru30dmTO3YQwYLQK8un35eSFVzzJmHk1T
HsbNBWlRSk8JsKySnyXCTjSeL2u39+TwPqMaSczwSh1reJ650PmzQTBxp1Rd+CJEunhIjANPagWb
VcvKU1oT1PniNdbLJFvHv7UE7z35jQ7ss1YanjIBOKcy0jraFhBvUJGSKAUC5/ptQmwhmjzLq3ed
mlM3PjsS0Rvf22tSt8VDj0KCYcHChgXJle9D8/tCJTH95fNzP4j7oBnTLbXZr0Nvo2Y9TJz1cdjU
UJx/e84utdQbnbszc+dWFjJ4Ej0mQZzCDqpFZjiOFG0AxlBOs5BMtQR3jO88M1DN2Oar9ajfBqlD
fXx5z8AfEwekmjmwESKKRs8OCvV+SLNvdM9KNEqx0SvSR7KaE3vlmmgbEsKinaeR1NsaIlfHbBvZ
BgjuuZTu2dMzqF+EOlNNeg2cexges9z42Q32nevYZDzgWBafQwpT/duPPdCznieaztVMx7S0/NJf
q3R9fxieMds4RNFMnNdsUM9H+KeJlPjRqPxhAiytE7wGRvd+WXtxfoNrbq6HtCxtCtnGmpqiBbJv
ndPFLdwemOjg+kIDLz9g4CDbIJB6TrUki6l/WxPh+OXU3L/dfwPFe168jPK9IK+YKa2TFTRoz8xt
jI/jVHSTRr8zBguFmMAGPqktyCiW5eXbBTURUI6uNtOqQHTnDBLXgC4qqa4bqZbKPkTS12mQrW8+
rq1rXQ1U6uCgTITyWHceq53pIE1K62Hy3o+lZXN+79C9HgNB1lsuSN8DdgCwl9O3tobYPefc6+QS
5UujMNYxpRZUs9U8YKYw9jxg8VpB66WVrOff8eQrh64rPAyW4zORDktmV7s/quGwsWOyyfq3I9g0
7Ii7R4teKH2R1XW2O5RJZOi1crCymW8TlRjHZLY/X7qyuW3d8j5MWBBGi1SNlqJt8XTpbG6z66OK
6jefMUI3N+0aN0oT7XnDZL+bCkQlweKCGGb5PENyAPD4vrw//kkxJNai7yBaeiC+0IlDFALLFidV
nqL1x++9mv/+5MYM/8UtUTepKlguXboni3S2Gdy4kX/t9S/H++GehkNQFHImQFeCvcBzl9zfEgsi
MYzl+mnLvro/VB6/4YwIWyJHjQoL0kpcDb2R/k3/btuJn8zPc/gcOxbf4h8bEpbL8kJDee3JdtYd
62wOTvNNKPXxc24THUk198ODUm5sEykRSjFz5MzROxZUJ/cNvZ86VEzH3EBA1VZrH7qPUaGybJxp
l//Q++8u235obfIUIUeuv/97vpdSP5fas5fUDISIEB+H/vtbphbvnqfQTOYDu8vOesYIsgo2/h5v
Ic4s+kwHamoTiVsk7l08y5s/nIorXk9D1qtzv5w05EgC8jzE0dfrQOx3yfOpeCVwXGimExLYfXT/
miyrMTAb1FHHbBYysiziXUkJSd4kaw6zQ9rjRqKnkRZmE75YYlfbHavJnmBkwlB+X8vea9dhYXTp
XqFt2ukvPwR+HTpAuIiU0yqXtXsAlha3gvDx4eui9fV2eU+0Mkp7ifZtsA6Q6+Lz41S/1YkPFN5w
jbE/H0VxGRHTTay07G9nFE6a21QDwiDDeEg/1Fp8FUXmo+zHFpCtyyhv3bxogYRcRU64d3YSi101
Nz/yKvI2/8olsf6/wn5O3h1iZS010fRoEbTAVavLuMBvpmnlru+0blxyQtj7o0gX0gFjNEaiBzGA
oD/OSv0SiQS2AmtIvZ9XHPy9aPPf/Oziw6WztJEbPm/t5XB15l1SyfZeVRf0JG1X4re9+IkhjUCK
R+ehalaaipb287WU6CfGAvRd03xOklO/tc/XKAQ00aOW/crV9lUQ2gX1ZBem1RZjFbyc6Tvoh6S+
N51UA3dPSCWnXT4/hTn8+l7w7mHFLMv1eZnMa3YZTepKVrYXpU6iOc/OubRsiM31+m9/8Sjz8aTv
fY5e9udsM9ER21FUvX4JG0ViMtjqsYE3LA9ovv6+oIbwhaPTW7a7miaH18/9+1MdcUMK/NI5Bi4S
bjG5tESws2HCwfzhVsnL7MjcYcg8zmWqK9Hri+D6CcocsjXX374nP7WLz78qrfR5fjKc0YPHElhs
meyfY3fMpuCfC8W8cY41T411L42VOz5VCVGisEGeXWi2Fefd+Gjbm1CKqT/+ed8Rt4vVdeYDxhRm
KK8ZaXJ+Z2vJkXZwOVWP4VFRLghcR8AI6MPtF+zePxHu5L2SmF02VS0yk0iBM9bPKdpKwLoocjmY
Lzum6Z+vzCH/acbgq0+9DxTyv4sG87z2JorjalW0QUquM8srKkZ+p1ygwSIEIunI6oxH0yMggt0o
ePMyFNDnv5NPTkazRG/3eVdD6WrFt9kJI49TIYDoTCnLhiF5EXYGLBzG3zNa5vdW5gM3KTEEUTf8
0Lkrfg6U6DcdddP9Z64txz6ZVULOWq4do9T6fNdmvQ7AIlQsVawOf4LXdV21dlmKCW2Uqg9/SKlW
jwSePUuvAOejMHx4S33v65sm+ewglBOobKxXgDNSf6d9U3kFjOQ9pO/R9tM2wxJTPVYhtnIbpn8O
68rz0vrM9p/P0lzghdnX3HY1Vk8KfXkVIWuDCPfHZchks7X8oL9AjrNQZwKHOrXqE3hNoirh0hU9
w97cHjtWefhalNEcnkh+qEwlpXNjte89TQaIRc8lJtacofuDJrytv8AA0qqJ1V3fQMabJ4IrsRr7
urw84i7cLSHgnOBBZ0Z6vAVlSbTzEl2t/Xautfyj9cdldVN+lLOVY/3evQ0TPfyPyIqq6gOWkiih
TwKS6tjlRfMhIRFDEz9HDR0WQIr/XEZhduONsexma1yrCPHDVVYH9396hKMCpy30jCYkoGcISJmv
sanztBLHANU1m2U92dINdw3hCFhfDHWFFGimrt3sj1XIYApUDmsjIPUr9+Z9dNBl+ExX13Exe/BC
zl6a8Ox2wH66+eig+vARwVAicbv4x/aANeYghYYx0O8YbwfBxgsTYEWOPyjtvmb5yqtNs6EJErX8
mnzCiw7QDrc9ZSeYXmplx/Kxi/P54CZ1qnJoLjy1L2x1wUcRUtQNWTb7ZCl1LM4/GROJCGgxjsRL
H+dfHsjHr2MC7JcfFS/Y42BJher+sxhv+rcc/9jAaPHuTwOxCi5rzwyv4VZ6lBKoIKVYHrM4z+5k
c7Wob7/yNd11oGUcAfKnha/V2OG6HlC69f10a0Ka0t2Og2HCicQnR4DZuXePrq18JVU0pbv5yqLj
gGtoHjVzjDhPn3SJqrcqK9UqmzGdJRi/fnIUD16GxdVsGdFM8U4IgXxrrH9IiuD2RpP1VrnQET32
Lt+XcqJk9dH+aFzaBjU+4gYE5FkmYzTWiUVDLtDxYF9gvjL8ZoFGp2NUCKePY767jJRRflWZ8122
E/CEU1BupgbPIOFsCiR/cnvymnCr9/elQsvMza5cgb14dqLvlft70Yy4tVPDVc14ZNP1KPaFLVvO
ZJu7zqKZbp3GZqYcA/6XKM/nonnpQENkS5vxsZKvxOet6/4TCcZ8XTXnU7PclCTzkg1z4NZOsPPR
thJfvee4bwSCxdC+OlyK9H52w8ICQvzKmRwSXJ+7eS8OFu0/hYfuxLkeFJT1REaJZW3TP43nU1D0
1xA1aq74N7rMjoN5YGhA/sZD7/7Q3w64Rf7nlezTT40MSVLwNCBzVpvqB7/baaxxbhX6dxvmqZP4
0/e7XiBIStmpRt/k80aw9V6JD05l7Vi7oG6OsnfoD1AQQOUO4CyPy273OHYCFEyz6TfXsCHeys7G
2KqxvtfmjUQnNm491D1DAVWG9PzMfpJjZSBz2zYgCxxt/ZguS3ExJh+FQn2mEQyKOEZOGBzre9OD
iH+0/VXnqcYivYn+8iPWjPUUfezKk9aroyBazrMFfNYTH5phie90c1EmN9iC960cu1zfwPx7NBlG
mpBjSeWqSw6/FOsTm9414tGqo3OIVCLnZDkgbOgnRhjnkx6kcnnzoQ2Hx5ChED80K03exdgkSPKO
to01bcbRsrsdnCn1qP+X7iP+MCUeW/gAa0iIRftZ21us+RPP0GRz7dkve9f3dGt+rz4+7Hy8swNO
//6+/YW+Y7T9Z2xzf/AakMaQYA5OMCZNN9lraBNm/u71wkyrpBVGnKhMLV9baSzxwH28GK6VAI3Y
mvlhrn/+zLSz3WV9/h6vOEmx9nVJ+6vvWy6gE5FEIYMhEI6twlgf4lYK3UKDP6+fGC38E4jXegZ9
+HAeLs81HYL7pK3bF0+gu4WC9e1ZWuqetVQSG6kfZZRCWRe6/dAR2VdTzcTojOmqUmg0MyXJMem5
eVnwpdy4qRzHxrq6Gol6NWY+HMyu+CvU0voYbqXs+1Iw9ugTWH5XNOxeygQsSukR7ZzKWXPvUEwF
1EWBdIP5nq0s36+DWDXWRs+scDhgjbHs7b6dgDjHEdHn6mlK+zICcPqeXxoedg+gokORzr6jj0ji
/fNyqdwHfLFGXLaqWjSTeUSejW6lIk8MR5t+JQ6CVuW5fqtmO7bbS/XUic3bj86zlR2IPFtgdXgU
DWCd6PkjjX0H4g/ItYBUWP9TrS/BF5WpykwirFD4kF9nM+ue5qGfrlhwXyLgybtXZ/6ylVWN0tS3
2OwdDLC06tjL/1wrt4bSorSIknWI8z+NAn3Gc+ve0hBfvue1lyY1Ne1CWxtorOD+ehPxDHU8FJQ3
o+WtvG7P+wQZ5yIWhnE/i1tF06tEHChVtGO3c5JQVQAb/717yZXEYlWneTHWyrznS8niPTIFXI2f
UiI49c9oYe08MrsK0hg1zpbvvaNYy8EQ5bqr1mR4iU6UIia8QE+zXbtQg+YqMUOwuAN4/Dx4dE5v
/whnc+HW5yYQ4cLtqgsB9J/ewvCCHIRPRL6wtwNkLDohToOVSdDPPfwhOyVr8/ZqJFojX5Ksz5OV
Q41gS0koUFoYuUkX4DrWhvfvFRqPauZ75wwLc1WDj3E5W57lL4n62qFU6C3t59bKw1LOBqZRvoOl
i8/RwZxftV6DiSNt18BFSRJ4xZUs3evHyoaBFSWUiGA1rXT5eePGXYARcj/WpSzghnl3vMt4IFWW
71nrLdbWCSaa08R8AKvoX/OldecM5oq7vngDXchXhDvh93I9cWAvFjUYrfjhtZ4ZGmEHaXStm1z2
O1wbN7ptEeNq3/n8ndqwvbuDE/6fEYCDiLHFN7mE6FF6/oZrxqfCSW0iiWbUnoa52aODu3OlsSK4
Q32Asc3MK7sGXuazbg63oCJTHwSpId3ZyNXPPi+P+JEZngfXnnzh6/7+H2vmni5BrJ4xQAIM+ZGs
XlKNxB8XpajQyPzBdM5/nYPnJN+MBtkRexF0BSjNPYJq60E39Xjvuq1jUjtc0SGrmR2g0hICyBRf
6PVvW5c/xQhTEYgwlmmaB5m8glXt+FkYXsoZ9P6IMVzl/JXUzyordypkjM/9az/7/WglIDMr5o9U
khG4IJWGc33Dgvz6Li7pxGZzco/qLrtabKZPKWPupSYlxUm545tEO9Snc2942X01NsWtc5sgGPcS
u+C8v6icmirsk0p1NA11LHlvIld51EKh5UyHZNENcHZ0hw4cRHvF5xCTh2YP9lL/QfE8FNSso9R3
4uPcy1eE9VGmNynpVUWPqvy/97A2wsqQI00cW7mG0yJfOaJYbrvzQ/08EHEe2kLb1QyYulhA7QBD
nUfMWH9M73/rs5uflDbPRnZfZ3NxGN9mHB4upsW9Lgnwq0upFpf3eqp+aCd/kiNxEguy9voHv+ne
vnBpZU4CpGlx0PLVvcNlXoiHI/tn0aQhOlHaJwL5eS/Dbq+nTmFsJjyl++8jUUMZwrMCCZ8o7PYs
6Zg3GhWosnc3s1zPEsTgiuZuh461Ij6TOrFkdJilz6L084B/QR3j6PWB5iiQzu1b2TcvWXYvM0d0
kAXQxJ7TJQ3Jn55jG8+bQmRefwVcGz1K+hJr5TsCjea1Z/+Fq3rJ5VOCo1M7RJOx3qSDjWIoWAxs
OMCThRhn864SAT5bqGRHy65EPjvKj9a59hKPkFEeEftwB4/iLVho04WqsGiX8rhEkZrByi1q+3iU
GAYqYfAsdFRABZQO7cNMGWDTWC9aONe7Mc947+JbSWFkdSuRoUTRZtX1j7H+X1aSLu7GS4G3lmdf
lSAp7EHU7wL29ZZfzKJbk+5z6lRvZYOaSp29nbt07CcX1aSPCu9fMsaL4rqblU+OCGi8ful5LF5V
WZPWDQp959C5vj+dmoXG06YQeF0WSdden/4xJdgz+/3LHh0MXytaFiq4Pa7uLZMpvb7CRr9qczEx
me4VEn31xRsw2K4TJut5wIjcqRKea3HFySU8XcdD4Nqb9JKL8JQRoG2nk1Khlu1kO9wEGlh/4WFl
u7e/gu060T61TzM+WavxuhJOrGPl2gIgK/RffzTJMDeswH0LOLBxtcJztxZ+cczpxIPScrrW062d
yM1HUliZ9/ymDQeHyR3H61BttFogLeHOAMZ/HbB0m2ysx997NzObP9xHEqzfWEYHyD3BT5/82r11
ngTlDnIRLAu9fViK0jsjRfYDpf1nZf669xgFcxN6UU43E+1EoWxx4wzgzX1ItT6EfnOpIPOsdU/6
E/ZfFZpdjc0YmL9B2TfP9i7SEZaKJy8IfQ2Wb7ku+FXE0G1sbMPIZXpEseUoiTY3gh7RjdpmbH4m
m25fyI4LxxjRAxZvNj14G8FtFv8Jac44/XOSfGOBfjw652wj1rvM3EIoWMk5WSX6oOSPpXrISi6D
oXtj8llQTB5k7Q6MpK19ZgjsfMqPcUIhN1rVntJIPQ0hmbi5iwN7aVNUzjUMUO7aXQ7mcs8sZf+Q
xN/a2ZFRixf60lhS6bF7Pa1YnrmZ5LFFEDN5ug6EVnXHad4Ezlf4yKQ+YOVVsf7xt5NNQjG2KFWk
6r+lm/yxc5n7JhstxlK2qUYw2zR4TJqGZbU6UI5D7aVOV8ncayazS3ENTDqu+ZBPHm0B/woYIZ2X
2fub0kIllAZ8pvKdoB4rYqleeo5iRPZ6KB9X2HLB9bm+qsUtN2Y7QtYfZB+1hyZ5t9b8NxEUzjjj
PjE+56dGauhgllP8c1FjdoJe5zG9RDRMByHzf5Ek0ZmpDOUr5mIgyh86jtbUn6geFhyQFHY29/ds
pT6sXEcxmTGl86ANuEXsHscXnUsw/QtzYuJ06d9mu7FbTP4YrddQ8pyvLKd354SCpDKbN5GOxG3a
ZzbP0Wns4iixpIbScaRtRGeugEoRpiitfa+YxAKvmhbDa6waqDT5aEuXx9upZx4Iw5/YstiuviRQ
IEzZTrFRhRrXd5+GpeJ8SDANQsr/fbZi0LnKgb1C/1Ke1E4LADo+W9G653bCkRiXvwhpWvJRnAcj
dexlvhVNYGZ0raaHt+2vhJVBiADdDdzf5ypb/4iuUO2sISrn3/WXoqFRtEomzoUb1Tldn5bilR8n
2nOzXbe/fXuUX9SqRKwmG2e+I/rqzkmV663asV6Imh3ScWbkTmdZ92/hA4GbiEIqEHiMTyFEwu1r
Q45YW39Omvtrbfv1kEYXhPGRvwMLX7ZBH00hNMgz2IPdkAmVbqH90jAp3VqnKFXEwekyY0o37cbL
KVq6dkePULkli4zskRTKz+CXsPzFMYFha6wEOOvPXeMgF1V/eXRCRrFu/YuxRFUrQRhnUvEPgcKa
tRhhdjeXXcomNpK4T96xhAkhGleYrtCpzUEy/C9bcK5RvA0aciHQ9l4PXKy+nVSt07/oTuYre6Qq
kZ7BONLIVw5uwrzdPwv9LKF7wGEpjC1bDAg0CoY5vewCv22RqK17/v/4C4jX1vJ3G/jfwJDt53TV
WZvJHx5siDQDcU0ZrWP3bYnY0j2gnR4WXI2VRCmEqrQAmINbcrt2OLo8TlWAXr6TTlVPmxKEEAQl
WC8KmoCpUFuM4zI4iDfbRyfZVGVV3D6Jux2X1PfXFQe/0JziXm3SRPHS2QLkZyz2D8e8KJNqlFhs
1y18WEzfXMMdL1uXxnl6nYI8ctMbKIiAQN6ClQhlsEMuek59eZ9WAT/XFXguYGwYuT9Ad7YbpnZn
P4utSoVO/EsQOm/rkKxnq4EYlGQrW8g+bEKsk0iU0+ilv/EvyI70uyPHICzhSgbLltCxtg0bnRk/
CKlOQWdWXiQ8VCIVZkHHCQjc6MzmZosSGYqjUjMBCzUVFfXp+tNsDvIIqlVtZcTjvWJDtBsq4Muu
2/bLw+xgXnhPw9y3A5NITZROs+zPumt7DZ8XxX8u+pztzVgMkJ5Ex0N0ajsK7a7qjW1U9YkGwy/9
Msvh+LWd4tXTa+mf+gI7e9PZFn0v+9xld32wXrN7NUZHh3+o0tjW1N7cAFkwFl/hg27PPrEZZZmq
OjZk4TiIIDg8AB6sMrL2NW5sjPAAV2Hv2op4fkcl71U99UV9L40kPjj140D9LP2T/FF+P7VFgkbx
iDAXRHqI+5za6xBlN1VyT1LjMGgE+zDzsfx96nOwnKr2pmYkQLJ10iyCIL9zG542VfFynJiXyqQ6
3owiy+BOuroixV5O/ez1T8Flzh90PL821Ream/F8VTmMGaRRziKlNoplpN2C10jYufM/BPtPttXN
RF2Bvo22YerTchjkep6Lb4x3jduY2lLhw7aSbCY97OOA3fxXyFCxcyafGg+Ab9TIQ8DTOr+fe0t+
fBKD2rJ9lCPdGmFPxhSy1+UaKb9GWo/NQzujBbMglFml0NPmuMNoNihJhlWIosiyLdG25R3ak12t
0GNdNinFWiuHeBf5O/5jqZkKvgxn01MIosgQ0oEnKMgg8N2lSuHQ5KTydXojceFm513tCpzOf4oR
824yXpp3TWS2MFLHR/P/QZ3Miioi/ip6CAnTmn7UpX3trkBw1RfU/iv3Ft2ZYaxPraB2/NIhswO6
Dsirpnk3dyJS/Ghzbxenz6e3mTxB9tIyKJ2VFj05jXD9Wb56ZCAOtfymbU359lWd55wsi6iI6ph2
eSiqyJPLNvOjs0ZiP5ftHMYaAUIwIc1taOO1Wf2rYWdHZ3FtrOGSlVoEuHkY7jr68nI6oBUI59ZQ
Ae2lsJoUByWC8plVjbhNzGxk6/xpsAtqXiH+MKsAJxPGatd4KShpX4cErfDh0FDqGUvk1jryXfIn
hvgQ5C0enZDjF/6J1Vkzzuqw/xpSpcpN7VhxYJZS7zaPHlOwKnaNXVfK4QzpuUYvVxg9iTXovhid
sF1ef+/vyneNx7fOQtek3w/AQPv2HbHwj3z00KcISPuQD8voJSXukvixA3ienUALCwfUM+g9xBrb
3hNw5fOyabz+uJCZc/+elr1AyYUEUf/ydukgYyIzYfs4d2yolHv/CEz0Xn8YCrFTxR4doWMP160T
GLMfCT1LNz6086EjYqw40Dq9eQC9HII1cmNxPkj+SDTqIdUoK9mq9KFvtQOhAby9nb6PwLGdjsv3
eQZxEG0K+QTbJCMVxRFH10KX+LPhA4QrYp0CIDw7VVvp64qrCi6+b3+TAcqZYzYc0YVnPT5IvkNP
BHM7wt6UQn+eX/QwkMhDOYBDcM22bh8QO4BTzo7BiNMWe5iJMln3zZ5vuZ5zXGu4GWILfaQgG1EO
dahCByieXXIUMrOrF5yVPLvXP7/W+VctKNR2rUdr0n/+XcvXhrQuZMYHR1FohtRWUo9rqMyFP40v
Iu9Rcqo6Fxuzgt/VjpSEhC0uU+BQ846hiXTvHz4ns0U7LQ3vbbunsRA+oQ+kewYzKVbd9qRZyU/A
1lWJpaPuU6GhA2g7LDSu71QdevvmRXmRMc6hlB9u7g3nYusFqThKUe9Xsi2eR4sZkTnt6dyu5N+x
S+Rvs2igoAbiw7QGpK27a5BSY0RG9xdLxLq5d0Ppzq7uB2SYTm0LtGuXcFpg4s6ImClWiK+sx6S6
uEtD8cGJTU4ff4ucta2o62etsN9OOvN09UjjCIZ25192u9kctaiYZ9c7mwARd3R4FGmEyRHlA0lQ
9xKtWrev9Sir6qhMcZAfndrHQ+PvkOmc193jING+9gR7KYTpBAYkYpc6zcc8pZIijA2SPpd2+ick
Tj+JRUPlbxgWlAKGpv998GjfxpPRqe9mbnTZ2nObz0xEk26qZdDjHKjZ5EfZH6ffqZ8ZXt6WX5dv
mlgdofa19Wwl1OkYxSgF1+Pc74rJ+raFBXpvKTlEmhvu+/K2Gm5m0dampeRyHQgA0j9KGjbptytz
EDqo4uD5QGocTmvJWDvd1GI+9bX/15+57+00JSeLUQh98BTOcIWDzKXsV5K3kmkUaYRqyaKmVpX8
IUqbD88j3VoJq6aH8WnRSP8IQ8LmKfSAZ8pJiYrLn1Qx3UkXIuVchZ3Q8NywMRKNxEIhYxmCHsHP
aXYJvcEMp0yAhV1n922xYmsgc3F/6ClghFpKKLrEehpXnhFs2krZVxgTL9aomsDQOokX5dtdYp8N
So7pH71PZ1O6Oe/unHO6SIfKaSagFBitD7XUs5r8mYcGkZPa8aFfacyEN6oF6n8DDdP9EeM7XNVk
dB5kf9Rp7JBOxF1jMtqaxMTi3mQY18F+IDJCjBjeu3qJHgUTbTef0kQjsqbT/zo0yfhgactXVXxp
CD+i/ReN2QLZiZaDgMx4KEDfvjc17cxewYNM1zKzya0RptY4VJ02fUeXUGY9qbw2HVWph5ALPms7
lRyFI9Rx7wgI5XT1w+aWELJw6F2+d3/fyRObJkkIn7YDZ/6P55nWMDtzd9WOHRr9kHvIpZrhU1S8
Hahcel8a8pPK8jMzdH60AkG5fngj0AAIlO9u7YSgHONzK5Q0lKA5Hyk8CXWiJaPDmXr94NlqFDj9
0ZGa9+4OuQiU5UUxX16CKYbv5ov5L4OJpB2HQXj5XlejWw8UW95MIy6dqz4pvdz3PRXlPo5f1+6u
nahnO5OOeqG8LvVeaCX1ir60hkxNjzfddId62v/O9LjR60vrQVjMTCxiLQZJTT1dO9bAcJp71cJQ
Adqzsae2MY0N43UmL8zKQ3M1tqjTNJ2MzIXFv+pgKHHSQlOxWQGqlUSpcmlBqCV3G1sS10SIcbyT
QoAcRDJCVMihhOCtQXtWKinTv6B17B5Z3FkCSRVfXgaQzm72TeBgiFsKqPewiM/08a6D3SzT24/W
A7vmgAt6Jf4sniqp3k5H5NCGFbGK3LzwP7WqWh1WoZ6OGHJLfDTBdyAAvsDSYh+0k98Onuv74w3L
7xB06kk3XzoELuhTHEu7b2Ct6/SOlsgB8GkxZj+T08tHsjVpPkd5sPI3UkLOHzM+Fa1SVU/2KfuY
N19B/SCoaLALJZJgh84SpE+xgwwn1GRErGhVetIcA6R8RTmUhlcEyJF3pi5qAjf1HPgWeYkmr61B
pL9VsjWup+r+OecpUQcZmcQY5wSISHLEwliriVRbsvLIl1cWPSSozWScm3zAeSiO+/M8RCSE4/ee
MMpTTnwjsgYVjf+xdF/LiWxLEEC/iAi8eYXGCG+FxAsxyOC95+vv2jo3zsScmRGme/c2VZlZWf8N
SEtqWOYAX81Gx+Z6uOonvzbvS3V2nUVfwFr4VSma/Xr9Tr8gt+2YfpkcUwq9wzvosXaVKZz6uX+P
Kp3CX3jEA07dQKC9xMm0Kh2BwJUWvKnSl6XCuzgFpcuhafMuADH8ihIBqvXCCAhRIrhtxX5wnXzM
yR5r045Z6nKnHxB0iCfLmWQ98LwK169vNBo6OlxC0Xysd/l9fu1+z18Uq3z/w6ktrp5/G6U3dJdT
lQCqJpG9QSbYgvkoHePEj+iJRcvh/DxW51a95LTrsGcFrxajiSFrv9CYYNDCL3QUmgCFDWgBXULI
NnJgwVp2tquLZIXwWrv076QNIjxyYahuedpczNxHjQnNu/LZDC0e1vcE2nb1YS8PgPDjExKEouHb
RMglcoxijbVioNJqVKjdS/fyJULvNckxzvX1bNo/tQKUp9t1G5Qp2QrDjzTE3defFY1ZuGSlylkP
8JpFs9ETrXri7Xk383sdimLLEpRpSfGuo0LgLG4Nl1HoBqamQkDZcTytO+lZfuZdNvcJs+v2ehwS
ybdjBv28b+Q6iYE3tB7r6lKPN6WpEpF4rrgayeQPo2Q4A3dIrAeiwCz+yyWgtC2aKYeoA3DidL39
bO8V/3LBTKx1u8QyxRs3uNapehlZBLQwhx9w2LoK0z0dKs/QRTw9Ph8izZk3Pa9wLMdlwz9TnlVJ
9G9kh5KH06YJwl0JWxXnUhxaSJ4U0X39t305yplB+1D7mPQu4bwdObmSM9IR/YjXHTvodaxH+fzS
8Fn3XN0Ba2kBT70vDzM4Mip9P6mUq/usxP1tSnSvucpPoavige5cT1+ZoTgISCt6W9+7/iwtO5Cb
QH+cWD/iI+SX3Tk0UZcGa0YD05lTzzQW+XKWe5cGKmpzNdbVt/Dv1iQxAT4GEMtJ/7RMf5DpabLq
ATtmOZ2wBuuBezTeYI3bD82TC77qa04K5w+x0inDZaC4yYTb8RGnn8AaH9ZRGG63loAwQOnkPn9A
szeHVxurv3t2D7fWKtsGvQgIbM2IJwJKxbvA+Hwx0NWzx7zEVJtH9qa+evDWsw9+GoTLhD/5ORYF
40s4IrkmV8CPHIHQ5NR78taEQBwmjmVZcfDxvEygEIDgsTPg0kv95GdnPJOUlR2h89xXXbNVM5s6
7tTLj1PY9sGmJ7Oc5McCAof5vQPHuQ55renRGyhfPJLoQPYYQkWsuY3qDTF/FlJeT2VoRABQQG6l
e2nRDSsurAwcWWBoXvVpRwTqu4VIoj5BRvIr4Hux/sta1F9XUPinGoA5HnkfgfL+CZY7aAlx2Kou
vvuj0lfd23CBnrqXt+19u9B5fWVb5/o+U7xcIUK1fG/1aOR7f53T0PG5Tqwzba0w94IVp+RxRtsA
V7n3rNUTfhXd/3K55VU9O042CflH10Hu32keKK8BwMtxs1dCdK9Nl5WL2GxVAR4KW/OzBEzMUrR8
dF//CXFoWZuIQ2XTyyLpYc3iHqO/duzTLx71FXyEM98TgqJ6qArK2T69GWhZNvNdPw7UXQ+1JtJ0
OKZn81gkbrL85QD1EPObRzYVL0vPHiP/gEVhe+33TQiwQGcBCgujnh+DokQVexqwUYA5SepS5QNj
bt/C+zXQzUnozLoDaYpOdTGIs/7yKIPWEAiDXUgx7iq2ro0wIZbXxqK37ZhB13nz8uOLgCgWwOI5
BNbZAbYdx+kjg1EySLsH3jwQqvt7Zc4ZmozGWoKO/Njt8FQtw+Y9h8njx2j48TRZlu7DCsxso3Kg
R0S5mrjxuxQulwSVyTEzP1ylIWiqSDtOC67cAWuZ5GcBRqPEE+sYohBUSJeWH0IpcbQESfB46ydG
fKEpBX+ytK0guteELyz9rCJh8tpHGyF9/CYBRbDG06WDfuuLqgRN6IHLYCpJsPwp5r4R3ZmaGpQM
ReUcuLLBhIxpFe8kR+n+G8WTYm12DkRP7DdAy8GMLUjsOMA8l/9CuGpqW0+vYI8lXv13Ek+ArjXy
DG4okAY6Y38ml6CrWMAo8kROdXZIBXwGv41n+XCCqapAbeYX/ZdFsK2ueSaRaGBlxADN9EcSXJcu
N9OrJuNFvEBe4juhBgzKKDEdT55CEUgBYjuMYsP7+NmIUbEzhDuHyJe0rsYtpx+nKZnNz401caoS
UFoIonp4cf9xGEnDwgkqJBdGihkD627XFK0Iw5wMy8q+cz+oyCjNvxhs//dwzVRb4+W/VO2m5Vah
TK7det1aEGBwvDUVK4mI4sHOeo1+H4kdhVyhwcg6qOaW37CA6Fy+hKXLUssFkP+efpKoRW8H00bn
Jmapnf9YkVW/BnkHczjh2cR+Ep93zoNbb919TlvImdAYArPh4Fd5D+/hmiWsI/is72qPnj1vIdWZ
cxHDpiJPW1mg2KkfiKiPQi5afjM/CU1YyLYYSyybB5adk/2Hmu4XE1K6IupMoPeqlx2H8ACKVqd1
PrTmlXhjN8p1jbqjNwDckvcK3gl0IXwd29j/TjXBEADPPMyD5nHfn6SEWHzTL/biaFpkN6dzFp/P
9Vvh14V8np612LsaeQ2mL6HE464ER0FGrPqA7sKuYi08TCBu1MOvKQyCsiAVCgmkOgtHbvE5vgcq
NSn5wxY9ZEZ/7P0kPwIRLmh7hSUE/lfkO5wKZPCMZBcCoFw33c63f38DLKlItSZ3hACE0Os1yNDA
aGP7JypbDD3Z5pLyshOvSppIkLcBseJy0RfSbzMT2vWlEx/pKO/ApKv99Os7A/xNFc8Ol4JOpcWM
It9nRMVJSgwlq+8m2t21wswNoKNE23aC6hFwBPr1nAPtc0tt6WbgoA1KnXxFRf0YRr8C+dfMm1Vj
imVeUjBJn9tUF6HevwgcTOqFHoxjHEvC4FKi+Sxva2yGBMXEO7YFGwexaKpbIJqbu08d0zoc3jzo
MGNuPX3FkIWB7UhtammDbmuUb7Ire1v15xy7Ia2tgL8c2q9/fKGbjAMlryCxGg9Ks7RQVwhATLZx
shY6qry4B3yz2ATxSW6JQRuZzp3YDfsEvzm1oA/Lz1iU2lTOZdIz3OetWhBrYSgaNMCd+LvijVoQ
CE0TVcU1rWwv1bnxKRjp6pla4SgfkSqtMrguoI6KXLSUfYYKjq1ShN8ji5V6HoU1vp9KR2Sd4vxr
OSfKYJcHyenvx7HGWR5aYChUumNiVd9NIy1MFPB5ifmVest9iitft/K3MsKA/t9u5c0opWp9Xnus
qs8xffiaYmTkR4XP3KdKa1ILvJSmIFpH45rOGlFqzliEyCyUnirLNazroD1Y9MLSEvjFVg1wYbK8
MP0NieMB5ixFjvcv6mwfgchqMAPSuPcvpPZOceGReE0h+5tjPf2KRJu+48pGVywrLo65Nj8m/7iX
YvtKmNheGJd0OPedwhAf+9O9NFVpki8vBwsEKRCIqKOb55tR/g91pfkmSnBhExe9WTfiN928y7sk
YchCBLZq7QMej3dYjQ4jm2xn0XrYzahtBBm9pC7UyDIBbEd209XYhmB+QBE2SlPnxoqbkW3F3QaN
Sb4dyKP1pTFt+6HAnPanEQoD9piQW1W8UsoFWvsE2Fx2DDq+I5em1vGgpunqORQlROFby5uWyHrR
Crim1B1Ie6FvH0AMLj/Qno4hKURaJk3Nq3z7bDdVRL4uLSZAvA1f9KanmrmXfu+zgxKzivh9LWEZ
y25/dr35wOOfOztaRksly8QT8clylc2PCYDdxD024jOMWie9/Vi1Ct0N0RFqpgOTJRL1bsOxCOMP
LwoPgolD+ETaokK0Gd3Ppfx6KMsKyjEzukecZqidQ2Ddu84SgcCsQXsG03ZQup4vjawywakEQLrg
MAswWnImuRVjSz1E++M/UNRf/rsVvxN6jXeT5FjWBu9EFx2kdgP4RHg+IqRFIJb2lb3YxCNWe4Fx
EQjJEGRAjx8MS9OGtYzOHR0A8CB+nOR+rBfo5Blgi1An5smapG7ExPS72WweXEZ2QSlGwD9Hiqkk
WVMK5VlgYWx/gewsdFmazgCo27D4iNyrai+eAmvFdFbEIUSuirf+ICQo0uLH1ppmjqEbX6JyPVY3
o71rv4QQ4Gg04KSolFXpZWZAUWXbmZIMUfr4VF0lfV2F179itbnb4F0zWPwkNYZyXTkhY11eSWWG
c7+0beQxbgyS37+359u2B3NPMBLrer3rE3IYQKh7PFHejdB0141eSmLbitZsZqsqJDX8K868Qc6W
547KI0NtmxrmeS15bvie5D5yu6Kb8Hq1oRpHujdaoDYKw1QgNDQl6XUo0axg0qpplNo387s3s9cD
XA5qFknXj3PzWlh78tFD5G2hXMePwyfQPd1ntpswV73LVhN2jL8ndrjX/lJ2m8fuXiPecObLLHYZ
5vrFwxOuAuYZ8BC+JCu2JU9U9mx2ivzZOF8jWcB227MmdhOduxwf/zFa64FhWInK1cgcIAVE2X+Q
tHe4otJ2oG/T4edxaPq0248gurCowQrMsexM+sC+P7TFkvXdDRspbcgKUD23Ur6jZKeSmiMcr9G0
RoGA3iHf2skoVSXtVXqlMTq3f7Eewx/I0+RRStPPK24gdpC4xro4Aqd7W0yMD5n29NKO5n39RZxE
AoRlZdVa0apGm+jSzfeyvRfL6Vv3Wb6XM53buSxvy/YKNbZrLdNr+bI6pYgDIqfQ9FUuI7UMtPid
+F2lSK5zpuIunwL4FBJe4qYz+oFQ4Ad8ssxWEdKydvl5D5JHXF3Jy08Vs2++t4BLipxFs9BlDUDh
QloYNmvLOfYt3igvutpktk8Q4ius8C+IKyWh9YW6oOxRhUluB3Gxp/IsDScWqpve//5VEjc7UZi1
c1FQkS+65zLSxNrI1i/d1a6y2CvZ1ky1UqgVHEM7KkQ9CYui5UtoSiP+I2iQMqVn9Ff6cdAH8kjq
rZqIawRtILjlLWotBkvnderj5MPVV7XnDf5ILTtAiESwGEFDvtJot1BLdNSw9k5KUrDldNmx0P0v
X9JLrYOOworaGNMNX2zbkJze+sovgmbrqs7g1fvK0eahHBppRQbrZqa11m+TB7bMHr9VicXrWwEl
n14nZZt+LVbPvT+I1DyvbWdrIx/dqA8GexQtxpOzfaB/w3sJumIthS01acmmtmpLnIzrtLEqE2NN
kBOJ1n2gkiH70hdSsEMO1NjWrv1cbcOv/YpGmCq0Ift8MEslQBtopyfO/7zeSkGGzpj3d045QzBX
TtKTeg0v8QdV7q6+2FSN910iOtpV0/1N9dBaVWNNh1e+dK5fy1SDoqfDKF/2t9L5fd1fNtBo74FH
1RBU5oJboTPLj+ONVzdvafXPs/v43pj2F9X3UxQ3s+bnYvQsPas5LkJQyat/thu/hWn7qJzf9avS
FrF4bD/L80b+N0MuzMeKxq11+d51LgbZqTh4KbybcPrQsVIhYfvKaJRy7lOz6c1X8mdTWVhuvm4T
Gd4cxOwnRF8+MMNr41rOj0LBhrIh5h37dr4neu7kOnlWXQgTwK/dLxvFJwtWWNfy9CfX2ROpfVy+
ElyQFmiRTCpaz1BwYfJTBLI5K2sc0jz/+vC++oJSJkQQCvxbeLK5hB0k1dIbNVr3k+9LBB5urBQb
CAKN2Sna1s79ef/BOi4wc7jTwqDQ0Ro8ypYLTIDDINHYxVe6OjIpq8w7gegdBCUHEDUUeqZtgeb8
tfxgjuT9KTvuQ0V60ekg4AZTdRU+BjUsdLi1F6lE+G+VGd0r+aTz3WdZK4VK/ufaCmr+5BtvgW7y
UrkN07/AIvhT2T0FeHfaXzr3w1ev7DDP9iUK+47QRXRMWxGFi1VE5nJClml9u93243P3oRtmM43C
iHAYBS9LDS9WZ4jde/RqzomDUzhVDLtWAM11BNv0HipCTEaSgNF8XOjYMZyfoFTh+OkbB11lDPNP
C14PYPUT9F/02aEvNhOCfTvOKlHd2Ne2XdAIgU9hh3JdoQaD4/5ckG03XnTXtRxrDL1QNc7Ucou5
RRQbTHt8TMzTJ4tmFMOSwn64fJWfxIfL0ry/bS+GKQVlMh2CIb1+fzcXDlXB3d8fXtFu6DsyplLD
07jTmlIlXN7i/67ZSoou0PeT1X6f+4u7aZ799UW7ben4UkpaNhy770LwWSxe+8tcZdfNeYc8+Ova
ytU0KK8Wagh1zQIu3zGzRWdskllJsNYHwZgmz+lORVsp9nXjlNHI76sc0RVvtc+ti8y+/tCq4FVJ
dY7leVs/9kdTB8xefKTv3akaTFh6Tx2879V1prhvOw6CZRTHy2ihSugBYcx0kr+xQbpn4dQei8a0
vujG8/Kn/W8eWPNdUBXWm3aXP/xN7moW20kkhR4L3Dd0VKxfaUiEJpWsaDS4Ypx/XtnqZjDvSRZY
Ie06xwmcqRMbp0n0mqbmppvixXqKdk6c/q77oM8ZGnV9xolfC1U/XNErvPunxLV6oenIOIH0WzXh
fSd0SOctQSBvu2sxNrt1OV520qMThVEyWn3GlGiywu4e7UoDFjJKpLV9E8IItpifK9ksndtxNWnd
9PsqXkn+W8jPImbpnjjA41U69mfZ9/u/LaC2ZPRfFbYza4p/DbBwg0ve1pUwJYaL7wO18W/SYxqe
ulvFM4jNMUMUKEpn/vPoY6K/6HtDN5cuibD27m0YFetKqNTmvStchdkLKXHRd8raiIfD9fPr/Kjw
OnW8PL/OH4n2ppFORVcLSPA4m488itEiWV4NcgLBe+kyXvaezgYabXDgyBXk/3lc2fdbd/X1etvW
9fmozMuVdf0B5axuKgU1h53tvbYYFJaVu0aamu71dkebhOBjOMenCRQ+Uzez/NY9TgqS0VXlTkni
45Up/1wGOWCoiiBOlfkmX5/GtZWaLaJXbT+5T4yxWVZ/rquP2tw7RLskG3ubuivM+GpR2H9/6Lie
9M+tm97W4/8WNM5xHbGah+/9vLj5PIf9wzzNZhsrbc6i/Ysit3xs20hzX/t2kp1Cc99PKNcbOlDa
mUZilhq7vBy4Ymmm+qZNZHObHHvsR9Lv196er89cm/thEotS3Raa8Z+p3Ga0zJU4TT0upfvkNtjW
F/wseeRDrCW++NHqk7KKmInhDon9urrBFs3fHoqQpjLk0n60CY1UpDywZE3saBCjxUCRYtdcGuaP
NU6HwanPqSA8+zPta0q1xtluQYXEo54fYFZPDNZ7SrhKOfpCtHy/0Oe3Rsf7lWtReFHLfcVacjqF
rP/WijoUzIEngdK+VlmhAj8XRYhW0+OZzdAx056Xl60na5pT8fjGWLapTbdqy02JzPnxu7yU4edU
YwqH07WUXkPm8icrGDva6lvv13myOr0zuS/dcZl9/U9rrCBJV1KVTWeph/T4BTQDc45j08Z8ch1d
W3u5y/CxaN4n8RELHfMJn47D7u5sQz8PyRChLyeKXW31DrhdDh9o2T8rtvwQXyUzkZFJWbvDVO32
dmuuhtnqvB828UVJe7x28k3zlUFuco7mTU6vJYFsdK3vf7dx22amm/tOaMCLACime7EsJVdt6Y/t
FYylm9IMgAecoyw7U0m9X0ms5SLyiWtCW7WQCB1+CAKeY/ncaf4mRw2QiaSCOhXgsqhLvjejQiTR
gu6AiUnMpW1LmOB4LgOQEuaQq/lUdeOhaX4hwKS3kH6GCIsF+de0lUmX1zzBuTe/JxLRDYvtDfs/
eVGIv33bn9y+j0LcfORHl0Lx2cu25v8ejvP5tnj6Tr+f3oQOTDmYRpNS2j7scNHt69lL9i7I9uGD
6UGhuRhBNFrzvi3p/L7q7tuXbnKU27+lH9y4iitOCYli9qcwfuSL95/nyL546lxAiQPF5jJHtbfj
19jBWXg7fCZHmVArzXttz6BJN3DHiPRLlBbelVer3GViVJ83HEJ9W/adN3TNOZXk4xxO9ApXHDV3
k21vdQwBNTuly7q1OlbzxFjd2+6NC97hVrFchEi1/b6UNRQ3EQ/7W7FhSddZX+kKNgiP0b116061
l+g+ovT7vX99uIHUISqMtz1V1vUpLJ6OGig+WpS2td2i6py+DR2yp+F66bPepvwBFqUdQuJcjj/L
mQL3WK1SojVIPFNZDT8eHGzzTH0jP/KyLU7SEmDJTXbCBP9SzV0lFJ3le65zUr+vVVPx/nt9FnPi
vZV44FRcLaLkolQAXur95NMWkU+7CP+kdxpKLKIzG+NMcaGf1ja6XEtJdm2r5nne+i9VWQvcZIS3
UdxrNhUi/821lH6W9r/p5TjRSW+qZvhWUbOGhL/p3pw/i/qiZVksKwqOBwrDxFzgwPIzxfzW4WDa
ULSfedey/VVRl68EIfe7/05pRRSRjj/fTv35spxLsWn+U5DB9tdN3kubhkIQ96NBzMepnBw+yK9y
w9Sl+0w0sqo5VcsORS1RHjEy4pjIi+hOxV/cEwXc1e1uVfSnYxX1rudm6KUc0pxQ7oc+ol9c/e5k
29vhos8EgL5o018ObU5Mp9fqdzeVwEa0FflnO6d3sqnt95EGTJHEcshkmzBo9056Ivj9j16B/llq
9HOuYQYWOI1i4Ltpnx7NVyMzlpTkmxEsYDfBSWiT/NzxBArlJaEuAhP/53R0mAir4QVUJR3wY+pT
ZGoE84Hv2YyWkB5lbv8OH8kWq8KtdP+Q6AoCju9TrU0HwscLExDthKrzZH39rglfcUJT3MwUqo83
m2D7bCmm39P/pu/HuoGLFe/wlR9V9KE4gmvGz6qzKDFmKOea89kGflO8fRaaCVYCc5zAjZNlezGC
tnisycat92zO4+1CfVVWxlnjBNJeKhff1BRB4df6J3RO6JGx7r7+BT8mHJdSuzu/XkKLenySONY2
qkig3kl1xaDSUs42aXrraJ0pndhInW0ztRXnp6+l3W2yTVSv1kxHPc8wI0HIEC7Y5oSCtXQr3kt7
n4hyku7lTgpKFKnAhcEXo9203kj3fP65HlIpd13et29vi+4+wOuXr9NXelJQfntlzKx3R2mhRLy3
sz+OslKVXBm8bVJ/xxqkphR8JUvQF82f5QLbGSjR13KcbBfUHQNY6vwhq88o3aR8IEUlNrhAfzW/
4q1AWPsd+w7Ck1wZ0s9WVGa4WpQfp6g17VlQsXB8VEInjl9jIrO8i6IznddHvjpvJ3t+fEG+X+/R
/l0+93J0ftzLomj7cfY3/3s8Cz0ZWZ6WixZoK/m2/yhMWCA4VJFZSJM4/mnVX35rATXX0a6p/9aB
8CjdYRnb2n5cct6joU5U6O8aXMHntqmW4PD+aekFv9x+qh8/2EIJtGtMxPjD+anyIX7T2cHuV/+X
XnARWDfX6JWEjkq40+A7sBxShSY7r16wmuPv+/Wf3XV2COlwbfjZXf/UL4QGXeuhlhSLv44jRLLv
m0SNCMhm2pxf6L1YUBkw5Uoaluwa+48VF8JQVqWXUA+KgItnNZTWMJcMF7BC9ow0OTfg7McXXlmu
E+gFRbbzdC2Wbx47Qhf6ZL+HMgzqi7uxAf8wfNFV8lFTP6uE7U5AueS64zr1AxMB0RziMPHFuGM7
1Iutxq7BhD9/VX90soKOYv/otRo8OHjl3nKjza/RyWBrWFDs5OjVncRv3902Az/4qgUv/n6oedR7
MQyVArHLur6CM/254OfQzRahaspqrsWgnCvyRuM19j00iuvHgG0dmnmHiF5EpNkfSTiUGsdi9uP0
fvkttDyBWO/2y/HbQ81I6r6fqI32EpK8Ki1bh4YOfez4ttXkW2ZT3jd1n7jIu+i7XmE/pAqgU3Mp
athosxwIu7I+EX/q3qQ5mKzrC3UOGhNYdPkQdiwVzpcfuCoWJGeF2r0OylSPZSQDymC6aT1nRIS0
84M78cdzmKTj1DdSapMuUZHrR/1o0VcocQ/K3AId470Z20aP8gnPrH5YwY3mNbcgfFzT2hWKx1tR
P4akphUaM+meGwr//ylw6x9cGHQMBPciIjh3VfY0hF0EdOqJ/zQZLtP1IbROewzlkUDGSsaeDhNs
+4AXOXEbpp2UHFanM3zCrrQtZvUAURkhQ9cnNEJTPzRPogqRHo9Jw2zsenffQwv2dWcAZMaR2K7k
GYGPW48dldlRYnAtxXuvToI0jZ6moFR+9Pi89+yBlvr2N06SZJl3SOJthYtEI7NsJNsHRpYfNKc3
AQyTMC4qCm+FCOPYufq6MmIUNGigWHT2P4XM8/L9VLl9ODgwik9ohqo99Y33xhP/+hGn2M1U7Cg2
v82ROLDxMrlssPfGmTOGpGFaZr83bQlXTmGHFGr4e/gEZkqZjzvkqsDl4Nn2jY+vu2w9q0VARl9i
ZmDEstFCOKIDoP4WRBGkUuny5VTLjwqd+T+vOe50RVMSVhFRbB+TeLqyP3wthJl0BtBSeHWB7Lf0
IJ7gcMWZXT1sNl3JXIsNfxOZ3M3PVOnM0l+OQ2u4FYXAYCtQtnQ22nysf18JAVPJr5WPomPORqnd
MMOBgbv8x9IxMXkewEvJlpMISuwDj9tyVuR7mZfPUzZ+5euWk1y8MM72QLlC5/n7MfPhK3en2vr3
sa4kJ2fbHBP/jwI9zDHSMi12KXl6V8vzWTzKNbZv8VNzkYj2yze/xwRv8+ic7Njic0qIHryTizcR
yKKS+r6pTF2VEt+w0OEhRsFXvHERB49k25t0tGZQr+xwfKWbZ25biB4ibv60Wtx+rvho7DQRKd6+
YJOptax6sAOcabPQOUzrmf1w/+uywx1Oy6t0eb+lMS4fvqaF8lF5yzx6HKOEtgBoLY0LHMep8sYl
OxA1PRBMlNOTyyMg6YnBHSNYKG7JNideeCwfPgSf+dHta/menkzjw/izdvvKLSe5Y+SLDh9L4bgh
yZVSCQrseuxYY0cSqxgdU3ZNJiMOMhWfxd2levgSBwgIPJsdm4KJdbEGKn5eUiHUTKSixyeZCYjg
Wnl8LsebmKlee3zejrWtBEl5sStvurT1+DXww2VumPkmeThs+5edcTXUuw/3eM/pWRoV4tFlx+6d
v27xeOpnC1jMSvi8zm1XmfoSP7lWrvHSNiewLG3VIwNk1O6QSLf1vOMCpPv05JbqxvflOfKgnOyn
40KEtwOTf3KNc9EzCb/vy/TQHtv8oHuaP7xl1Zk1oZfdglrbebGxWZlpZOs0b3jE8p7EGrcgwhnn
SMtzlfwyaOheA3vHPlM/IBiRi7AarkOHoq6020UF+Lp1tQ5l1fkT/zz92Um3iDdePkb8SJDrFk4c
jvHX7JfZPyUZm5ry4aO8wTW6zRX30uzQJpPs3z795Qpm3Zf/m1+qc+SYu13J15h2Z8oKg5AqulLv
F9MsuEQBCOAStk51CW1z2usoTEhG2TkBxDLhgtaMfc6GYH8om8rZY+PvdQQO03+h9sSY5a7lxLdH
RfHgAlPfu62uOxN/vHzePpczO2lKVl2Lk7WS7ugdQOzCvx7gfn3z0ULI9WxDQQXfWlRcwzM+cuvJ
7dt8X79oAlh0UcdpiYji8vmdudcTn5ZaKmWDHOL/4/ZqI1d+DZKT14Aqy7+5umSrsAypjsfnW6fJ
TmJXce+bD2WpzbQIZHZMV5Ot+Wx3IUSzckH5TlNHyqKV6sYa4Qa99c0j389Oq2quOf2X+L54nBdY
OetQ5tRcQHSLleWX15rQXlv59jT5tvibDbnvzPf3037iLkB32NXw8MXpPuEIgv0k5VEq9fDlIuQA
1JSXqVqUypSWrAruflmGMGLFC6XrjFY31RWTH7AFM0NmlrsvIxNDOSiRHRN5ut2cnudlvwztdVHx
yEPdxqaHeYzSfQdZN3Fhz7p+9t2/oYmlNBjW+UBJxduKwbZoPlb0mG98VfuZb4eqlYAkiQNEyUpY
zxW+MdDYbWNOkHRKR3dkN/CfvGVXSziI97Q0u5si8Ug2kui6XgK5XHc9pV9Ui+xkE2/9bYks+Klg
OM1viz1ryDB7iv6+GLlpXxEulVP/t3HLxaph1qJcAYZuKTnwk3BtHLH/aHEMvDeJYQqiXZKp8BXx
skE6j6UedBlCCcgMSwgFEYhvvFDsez/z1a6ZB9iqsciSKJdjn6v6nF9Hopv63hI8zHb2pX3d3DPb
jn4Ou8Gne/R+JT7P2h+zQCWGDYEGQZCqWlHYppX53E4jv7TTNpoU1jPXn/jeFyKLItTV+pi+U2JJ
FerJj0m4UhQ8HrYh5Bceq+0T6pXC+PsXFwzr6664Mj6rQd9HryDqP1b5V9Zvn7YCg1L4pmNw79Qt
pNZ4fl3rR9JcCoT4qaEyxMwKj8lkYz8JZMOmbMlR9HceuaP+0VjehsbV8/L2+StKrcopKQTe7SGv
66U1g5Fpug9DZodoLUZKEC+6Ktj6svVHunvPBd60TRT5MNYBL7vKo0FmJABqh1SMwXVqfjOYD33b
6RW6OwDEfEATRH+QowVKvD3knDlnaXSureUK18rxWL0lKp5V0n45r7vEw55sJhICugEftydkp6mv
yMRv1gfhwSvKoCsQDKkBGM5SAnXA/UBuyvTMij89T550gv2LHUm3Bc4Zr9mcBOFRJx5iaO95K17c
hc+/J8onpo2rKPed6gaSPNt2Ec99/XQr+zFbICmjD1n8XFKDzShEzibIHuRbdknEXJfTxACYGrlc
01WbnUm7cZBz/XUPf90UjLuJ/P9nUbT6Oc4se+INV3retK7ZesrynNe9KHyuYpA5iijWJ+ZQbX5Z
tePJf3NtKKyGGydNwPdh/pOaM/SWpHBSOFA5zAeZ0yS+0hfl0rkn/91itdi9l+Pksf+XgzfH7fQX
sBfZ1f7WXe617qyf5jWT2HUnY43LvUZJUZjXH+4KislV5ZAFPUqjcqyuCrfWbfU+XXxuU6NNZpy7
tbZXyDvDzPf1tXscB7nMsqMb6OHWMm3Sx2r8WN1mWjuUc75i7O0f23MjAkspJW3bFm+fie90vGzh
OE0fl9b7q/Psh+NoZtuz1ysztVsvaSJLqe4yr9yeROF7KZiY/qx/z3Uxm0qXQo2u/Zvkkp7S+UFg
017PFPv6/6vrswtDT9DcWs9yTQquWqprZp6wn0wkd28vB7DNz3FrmwPjms63clLDlkGseUgQaeIo
+0jXkD6dk5AQ4emf1K/wTeeT7u8SldjQzmAFmwnEoH3YjFUoXzkfx1a3P1/SkXlnSfiO3Kd/mNMj
BKYnTBL7qcns040ZaZHQvJ/ur25lW6cPPDdicLYANpvfpIT2OkvXqnGtrtuiD9JIFlOMPc1xQert
Pc5UAoLEisBB71EqN5NY4yd0sFHebvt9pIM4yWcSwWWDEMnwkJ/Tb/rK+P073bcQIdp+3x9DGYy3
2laPHqaGpdH1FZm19EKJWM0MfqVt+Nr22m4yISyup1aNxN7TkqkxskC9jCxELy9oI2QnTZRB7bng
JhlUSVMiDyT2/Os0UdOj9qRQISRIePBZNpeFJR8tD6FCs9ELcpF445og/7O9J7rLWeY79+0u8/3Y
0A3pjNHIz1Kh5kLBYkR7DPtTi0PvI5dc1BhuobWzfQ857E+fITx5y4W67tjQutu1ZIfpxktRb/0J
bqj+FzE5NjNdJ4Dndh4b1VT3rsnDLMvuUHQrwpy2E58+xTOyQ6SzdaKsQ6iRdUVBOqB2mFOCnFN1
fVB/OaiCuDiRa6oH1MmrFZRWZDq0JwpeVPEqLkBAKKyFDJYXvc0kO0782GX2VeWQwZ8gWOsk3oOE
mflXVgKIcPwXT0ascdkHKbS79PnV3MHZ0aqtLF3VqOQVHCRrR9IHwTjbbEnR8JSs4xXZ8v3Ov2no
+EGmLRt6qxUZw6JbUNSdVwiVaD3VvaxquUjI7oSt5Gg1g1PmtAUOJKzl85cTQPt/OdmO3TDJqc7x
lxCjnW4J/fIVtcsdwF4ofKePKAQZrWNBuS/Qaf557j74Rpx+btU7qiRIdvIiEQc2aXY32FMKkOrS
k/1fIX/GVZHBBwOx/bGkGwFe+EUChRpalF4UB0Cq+lE9stp0X/YpcJLJK467lrNrOqdMhySDRuRe
XXnF6wuCKMXMveVbxAMA3GjTQDAFCTerRaoIZTS9vP/Sauxujt32qilBTbceXwUKAp1ZNt1tLVPz
ZRBRwGSUq03rsMDVN7Vy90gsskVBuAVleMQ09XtZaaWKPXIWcppH0zZGp/GW6RAW9zYGPEQD1FPC
7cTbqnkHk65rVyKqXuHN2Fil+VZSmg2Q797e8nmc9Ll/r9IgZH/TpcLXis6LZRbxNqWN4gt6fRW7
JDcAh+cdof12p4Kgz/4Mm41j1NYSdh70JoN7vPjouq9bYP6NWPDQivO1a9owEWvdcz05kVjMx4LG
c305lnA8PnkYmgvp/paqPTYMKHqqK2TZ2QwECo7Cbdj5LvsmYnO4nKVlz8XjTHS5JcqODR12j08w
9zgHSQ5rfVr+hQml22Km48zW7Pq8BvyT5TpAGhk0sgHT30fXvwu2dJSg0R8GWTNjk3BM2LG3LGT+
zCMKxnTR2j+jZDs1DD9xIIQNmRXVcjaPDvLHfcO0ps9nyJMtv0tXUkOKMc+QGwKXSpI8m77QgNqN
dFc11iFBop3rLnpKpPhGQtNY1wpp38LMpcesLFrLTS/TFUBsG+uxg8/m/N8Bc871BLGFKPUZtnLn
vahylnXI2LjF8IreX5HD1OWMnA/2arsH3LQQ0YaPw+2XbbSMIPbax9i+jaOjLHutmDZCwjnTWWh2
Av+X79uu1pnWShdnpcdF4lVrlKWxzFDAJnJ4kuAR6fU3reyNSQQioi8PwZB8Ogj2p4Ht2rCex/5/
WL2z++66PBtYPtSV50SJb5RHxyArNaSOPNpZb3RZtlPfkvYoNMayIukBveFTujJKOF//x9J9LSey
ZFEA/SIigMK+4r2TEJJeiEYG76EwXz8rdSeip6e7r6CqsjKP3XufQ9UPeK0Cg6k+xrSaCE46ODcR
MZ9U+NhPyNb+RUt+v2b6oiu3b49yHO7GfigyMgMhm3iO6RXHuX21PTD6LX9Kb98cRd88B4wIyxcM
sYVMAPj81Z9x10IQ53v/aPL5gI4WoapIg6sbQJBqe1jfOzjPFt3CyC1bet7OsrvK3BAqsgfKzOH7
MRNb0+qVcIdV5tPcYDFVW43FeIPF7dVB8vHrjAfh56O4IXL4L2N5TE5/Ug7zl3XIKwQ704pogce/
zsB8E/x5QGW/uKLHAeb1dkNjC+ICuhD/EJaQOzm3HVRBwfTSe8z87Fl31oqTufUyxPtelBhiRGV/
YQJb7y9gsYfUCLn7g+ZJxUsM9VbVABEpESCI4FWQPGEdtuaV4eSF3ekeNLEr9oCq1dj/cf06a97F
h/DAquEmwO5jBszODzmXJS5+C8cI6AZ4d54tD1DQ9AxFw5+fK4KzpYfg8Fy+7pouaqV2QYlzTwwB
aAbhFUM27hYZz2dlmG/aC6mBU/Tf6yUtTLmOSQg+N2ww1yZdfNPoqNm2HJp+3XlizTXLukJxoGET
v6RnqaaCQUCYWUY8ZpFj/ntR341zvaL2Rijqce5LROdEZ9uOP/h6m2IgTg+72OVTiut/TabGI/Tf
okBbpB3ix6XDEL7gC72QzqgNryqrsU9h9a4yGCL/pVY4ESF5UG+rg1ojPLzcAEXgVQayu0S+E+KF
/3LYAdgfSUwVi+yyHsojt2BOHRbdsOIgvFxTiVZ1mXuwjNZ/q4Uu1FKiHsiKhvgmAxtziGWRDQIz
WAOFqs1hlyi655F1duNFN/8dhKCsGQpNonFth1crjN39u05WUNja7ulqECz16fE9NqkwZIXhDhGX
ljUH00+Fq8pI92URHxR2bfGz+tH07ihHL3u7ZqGVMf5pbNrMsZZ0G5L8SlQG/4frBgIPUPMD+Dbr
dRNx/NnBIKSyfEEfn21nLI7NZ1CVlO07YwvPKZmCO8q02Xhbi6igOR+Jj8TH7ochtvTLgOuFocdO
YMZeFlK1+tyYPoWBxGuANzLZ64BgHN2CfbaXNELwqkDsemALmB8ueeriic9f7KzzJGT8OC0dRqf4
IWrjgKz7S5g1cZOALORHAbDv1VpJyR5zjnFS/PCWnqu3kFaGWw1OCoJ2At3gs3H1JBDKNADcQwK8
9dqKq7r0yL+mmpmRVoUDzjygpb74TosRJMh3wUGrrBgvwgXwsX5tmADG6ylZl1U/KpKigW36EZ54
kP9gmsRsdkOo1xifgRDmjO5rIVegTcyyfqzWbXeuhuL0CjwPAfFi7/pRH86QIhRq+4OyVkhVVvvR
Zfq23QxXhQ4TI67PRA2/Q61C1KxfDlkKL6cfS5pG4U20rWH6OQo7VdeVaZXnMkHWsThv4BCADgMr
OXymgKAbpGrZeyvYMgQWJ8mXu/4h/M7W+QGf9m7dLsZCoIz4OSmGBIQzUiziSDI8n7EJagTwcMBs
P3d7kyP7maMPVGwzj+ZTyBV4hsEvHndNpQNnKBk13Jlt7fkTjCcZBXfBL/kAfFLc4LLtBCt3zlLY
PM8scdpnlKBUXKX11qn3a0wm66b+EAXvxAJLinK3tzMOgMbzTuRaOy2ULMhxhP8kKfJYfv/vGXLZ
z2Wmaa0tSaj3iPwYc0UM42mQLJ6V/L6mqLJK17zS2X8ftjjct6qSG/Cl4qlxJBHLl1aPOsfGdWYp
SKzq18k+NnuT4Qi+NPDeuL/NLGdWlL/ihO/LFtaxZ3gX66qriieCFwHwX9VzacUVvCMChgKdQ8Xa
bH58xAc5EA7VP0hovG7LYoMh1lopy5edN4KdWH5bgnv0Yvm9q9S8cVyGe+Rb87yJVfdk/Ct/CHvc
2qTbzhRH51sD08TQvERjV/eu0XG8KM7Lte285OMrWn2dEcoozVBAYuOkqnFNLpkQQ01YEoLq3Vt6
XLCHxPFublX63tRVCkbFyrlNGdgtwXkBea0KVf7ij+PDE/dY7TWNBT6FV//jeHgZCYyEzZhBEjZ4
JYyNATb+EJYuaO8FvULvKTFv0ZgmhZBPBabx5Ta0bN5XofgHVXEQNlxx+DjnfNuZh3RubfDTWEOL
G+xzYWQszq7AAlN46Omi2z9uPfjvDxvE3yz6NGp4i67tPS3GAqXDT5ISyAsIDEuDNLW+9rwGT+2O
+QDuyzEIsd/P5miiURhtpQHrnhPzxubR8h6cO6vLx9M3+b1OQkyusm+h7LHJCvVw7ElCDB5eDZLN
35EJwQ6Fmjh4YAn/4lb1ArCFFjiOPuYSzqBVUpj7s2121n7iadSycHBtGxjEv1jXO9xmGm5SzXBO
ntxrDedGYMvaxV1bTULy4RPMsDv1xEwJHypUCYb8j2nnyf8kteTqo/+COYXEZfgGgYXXFk6w7fHh
8+4yEOgedbfHHf9xI8O7hkIfO+AEGRVNXo8zZZrj7DpT3jpxcPaRNvsh+HZmk38SdAR8+jXTRBfG
JiaZbSFCGEq+9gUpzzoqCLtY36vwnWpLGip/Zov5DZvyJlS6zdzdHhdrhYB2tDGNqitUbxNsxHE+
U2Fi7SzN8jCVjKoY3TS1i8esaN5SKA3PXyTcIdCvZvGV8c+Q5yT1w4BfUguC8LuzdqXkTDkc8wv5
ao2437ajQmIwCfqLh7Gg2clycTco9LfJnSd1nxtgaUnc6gEJhWDfeZubH6GAm3TKL2JHhwCOKtEW
I18nYZ2l8sKDW8nJF8n5F0Gz57Bs/xVg2R0v11388Ujr3ltYSKH2okXOaJeFMwjb2BY7jf3RcCXu
N9cKsTHDhlvGC9j4vvJWDMPp2PUoDtI8fLZ79q2qO4Fli1oremgvXvdvx+r0353u7mp0NwNsNbyE
kZ60IF65hmTx1c71YPYX2quzxADZGNiNUpx9jaWVW4njD+PLOEzXqYIaXJxYCmirN2eZNI9CtQ2l
7h1XEwhSdPVlq2aujX2/FSjGzRCuWd4/3xoxE+Iv+IdFiH33BgTmylYpgFOFZOGI2BlOrH8I5m1d
3eHWWEWJuV/CTrPkHGE9OmFKuurHtBPcrY8Ae1DIcf82uy2f+JaJ7Au1UJ0c5CBMTb2buXN5BrqQ
hb5VV58BOkcT6unAl33eHmeznHwbmQhGdT79yB+Cdwnft6qiYHXtMDbLKwo+8v/tEQb1Jq93ij+4
gcwiBCOGDY2nI3fjeUOggL6yrlPictDsAfLmk+QML5SfhtK9u4KdY2R2CAPkjsFm8RT7zm7+uxbA
mOpE/Ad4jp1z/pW80MkDzdeMNbDkEPokSmGfhe68AFuLQFPPUnKoYVyDXeXV3RSVRAkzPs8DKRgw
0aFcxw8UFTd4Nh6gTyoLv1Vxb/26+Ak0VstbGK1CvBn2iQRKZCgFpwda6PB2dp4Wmsq0cPcvkrFr
Q1byZwMtuMVwBwkHvoYY6T9aYmfLtnuw34HY3RRP+96iyN+tHVQf+DdcIwxOHjNV3T46u/iD97Qm
aksTlwmOZHhYNCCXhV7+5uuEFH65EFvpwAfvEwU65n/GIFCBXdwOTWVewg78qThUix9fq+Rg18x2
mhGWTG6dGND/65NQy9g76233Mr4jKV3aqyFpJQ/jqc6zbL7Dg7Egy6D38AfzYRDDYn+qbF4DHzms
sG/MHsaegkpkQa/LaWKMaMORAAhCR+EIIZjjHGGepuU1SmGC25fdH6tZPDPgnhIDPyW7YQwtfXh4
eZEpbBm5HrNqGKVkIF9yVPVtsJIt3VS7ad073WgxDyVr+5HXdhp7ZCvt/ufHalhGTShIqUIpLlT3
fW7LwQiL9KNpZAm5QT6BP2e/2GkPkYibapgyCtxwt8Pi7MPB8Q522d5mXXebLIkdI1LkxZxxVkno
45hbjmUgaYKVM+V6yZkSiJYIhtMHoyNP5bTY/sG1w0Ur+ocAgEZ8089YnvTscEO5d8G5mZoqaJmZ
+KFrKS8/TqXNFKIqvQnaoj4p8uUi0gEDZtt6VtZXLC3EhLtx6X3Dj3tW9Wiv6+Ie/ii/7JhX/l+e
dss07cfV+k1I5lGd4f+Okt8PdJFDCzIUB2weT+u293uSwu/5uOmxt/3EwIP5b1bakqtjkE6Zv7iR
sMCSMjhu79kUEpcQBeD1MfQV3u8akmYaZnZ4LtcSxXib4fnRff9SWl9hUym2OPAOZRiJRNaJb6tl
zu2FQCcsm4XkJS2kD4v5nAEXpBeeJtfQlJIJY9Rd5I+OhdjYh5x/K+Z18ZSStTZo8H+fOqEGZ8JQ
wHX/OnOTRLwqfxUYWXFQnbAKwXqFypK5oH9W/y/S86FEhTF1YS+JlSKI7zb/s50uDfaqHuhGN2O2
7O8IWwsW4cRIrV9DdI26v6+tXx4Tn3NnmNamWY69I4vvgj7LbdCaGk09uUD1b8FZy7CU7J33Lqvb
qykKfKyo9N9b0de0OLaz5Cq0VCubHy4ju8IPDW/250DD6DAWkfy1V3djgTWRmL5X4JIHbFGbfXz5
oTKWH6C9k3cbUCjw05mRmCu8YJTvw5pglg2/6F4Vrp4j23MVxBKCzw4tS6Pq3DCZ2V1THspO8C8h
7ffm8yHSNW3l0HE2hZwBMUj/9++gBarnH0jbo4u+P3ZjN1QchJSDqNzlT23AsFCBZGC0+1de1Oep
p/yFFrsxt6WiMhAk3KgzQEUiT7sbB3ieHFlia7vWmIdBRL1NhTEft36CmcH5wAFTMo5q18HC4TSI
4NHh8dOkp6ixnMKk13mFVsGL4zic15SlESLCll6hOYb/D2K3+MyS2UGmbU5NEj34Xn9+Psf4yDeH
K2ta6TaQVnA220F1wnJy37AreIp8NE6orqgZZfePUNxGzNbb/cQJf5IBjn9orRUm1DAEobkG7dxQ
rpVcaQfpJBIoFKe6zcXQpc30MKYvCGLsQ+VLSWwaRsadc3ozrs+jeZuzhBoEQ8O1UTFXz5mOCuXk
7D/xhjD5KaNsqbM1fJAMSJGliofJQ0N7J0THuR7/jTpAJykr13GO0Tz/45uDhH8HQZy5r6fqPYRo
15gIM4T/hqDgsC8MzrmPk3vliiWRxeVqlIcve6imNDPbT7jqQwA9NmMyqmCI10qU0j+YNxfLn/mu
Gz1eE8vW8iuz7S4L3VOqSSvqGlDQ+68NpGa+skm35nH5mFCJA1MotNen6iXuSwmjQ614/gTltgBM
3i7RsIuUEp+JkfrB3M5e5z8e9xlPwsKt4D5tSkaMJeexw69zOa0GYUcKgFJlTx+s9YV8PeOlWegc
Kk2YKzlWEG89Gn44uB/7e94Mtu3W5Yr2YXQTP8sSKpkV/stVNe2rcjB2U7rhd2+OJ/2zAsGB/vGT
OZo/D8mU0iMSmMhjf9gfMePqhzdjoR3l3fLvjIZoh7qGih+jRBemULpoGX6wWRfSZaQcpiNBFD3u
cI5E4rTwGmsk4P505BQfwrzJ3ecehN9gEbbsP19nCzmpwdpnGlIVFsN59vvhZzoKPldY4Ce66Vk8
up9KoM26E2uSRKb/3pziy6rN7YXs2w+LuzAXjzXC6GSdzRy7dOWjfyog4s0QDTMV6nC90EKZ8iyb
umMn+pAiidH2xGZW3fNEA1OtraQSzcA6fh7QX4Nf8KPDR7FmsU+fF8N1CxjTLJ6kedFKLRo0BpIe
5M/JyxnZUu+SEXfcgsutT0/1IJhIM2fgtW/WSvpWRCVx7IdMVpIMYZUR45dB7/QWtm2YiOOk2Em8
5r/1uMxm4K1NIyKkzN5PQn9rG4Z/2M+M5ZYUHJ2nxrkAgGssRs0fkjNCKCKV3didxelasF7Tyj1d
M4jUdr0Hncr1rUanX0ioInrC2hDP1GMa28QXCoIP9IkWabvrLTw3kZcU5HvVSDIinHEvPXGRwiym
6eljpP9OdT0vAmTtTYsKQp9RWIZzTsqXPt2+70K0eZfZhn+Nfoy3+iDs34Wuz/Xng/sv7VaUhIMm
Zv/ZQnkoxxDuoPHz7/jfo7kVx7WWH4D4RoHTaf0H7/x2ezmRNyBhHcqhXpWVzjRMVSiUUkG6LgyR
jT9NYWyxdSAAd+L5YcwS4VHglFfiq9GvUd7GTL6tBybaLr9xCOwx0gLVTP8DN6M4hFRHJTe18fR2
eMsOL61T1dTbP6F6E+dNmq0QqOtlSYijU/ySll2++tyyM3WNj/37Ya5VanRXUIm8wMef2eTx/V6i
AV1GOFI+VPOUUni5zhpx2ZndYa8lTJbH37HpINRCy05DjF4RpNK+ptcBeUTBTjj3mC0rkmtTfRYs
uaOcmTw9Y6GUOVRwLP6ETDzrIQhkL4EVvneEv4YXRjluGXzyfX8Seynf4nJ0r2xMqelRBJz5Gkmf
Y6OfAJ0HXRWBeuoWw3QjByOJs4oGhl1GO7Diz8tX+jN7qmaGyeEVZJe0huD7LQCcW2kiF2kM/U0l
fa9u3okqaNO3UpvRHYshzs3waJbm5YBeZqVsAGW1RB5/tgbZGPUypt6YjQAxq1NQUDBB174O5vHP
Pdk+4mqcGqtmblPJPLtFuJ/CLM9bLeq3u1OOHLeoXg6v8aX+2A2yhe6+ei62z1kyJRj/ytTzVnb7
DAWf4+JQkoeIfBNx97RQe8xXkyapk4vT74BASZzRF67wyf3IEfG3C4hF+sWjGHH+OI8KSvYZUOly
vO3vG89TP8pVV4Vj+VFsQ7LfgtU6/67vnRsYUzm36MeZQUIoYnpidZkcRrlmIUV+kIhTcbQxcSKF
vvlyL+hcQth7UDBP0Nh8sq1bDptbzJMbO3shH9PjtpLfyfQ42of5JGDAJZjM6f5eSj4qeZIWZCyG
nr4I4LBOOVyn2rY4Afl90IBaQGBI+DLd9FMusEopGjWP1vg0bTxf8g+24etIqLOb3n0XUg7Wo7Za
MOH5BjIALvodh08wySWTQEkOD24RNvsWfeZps/PMHF/xPkiQAoChyEP333Zv+2sNYni7es9squlN
5XmF0d42DuoEkNH+furfp1EpfcyXsrlxZtW64dVg+KXo7kEc5APAFggaPno+4aRHQOHPZR0e7KxO
5xCN0MN3tO0CahjQYD7zW5wK9Yzst1eJuxHBzpW07RjWmyXQci5Wrnma36t81VBjvFzggvOVrvyb
XX+5VKy9pfQvc8mSViWcgJzbhlyvu5u44Sd0ZwCGzoXaOn7zL8nLIBW/Ah/NyfdeevlrY32tneKX
C4zSvqpZ5/l6ruY6oLix5DkePj/gCgfgrpDq0aubxhq4uM8RhbBDCfIt9e0SxQ5UsptMFEf572JH
d9edA6BnHuEekjuXKx2vv9knvsd3anBdd/Ps6eXGuLxCMeei5sL4z+OLIo/IezdvpOKmurLur6qs
4Dh0OmCIBdKpGrjedqKhuL30FoB/+QBnLIx2qXbomMqcA3pXQXdudlrTn6Go3SWkB4jjpbJkPBXc
xD8COVAPyDk0L+HhPPSIJN2Lsf7cQ5AIk78KvR04yHvcWK5eVZ/8SwoH4Qn9Osg2EW10pb6XqT/g
m5x6kqO3/wi4bde9gYtCRGgeRw1rv6cxMQ84b4SDWwslAOTIGYSSt7DYOPbAQrFaZnV9hVAB/75/
kHFcBXLGQW89HdAci1TtBON5/T/u1BrbFd5+FFDn1b1q7r3u6onoj3MYkBaUbky7CuSB+CNg1KNS
ygQiBADXelRsTIBiQ2YGt0V/r6Zn9yXLJGQuH8Vr+D5X8PX44MVva6odvygle9tZZlEDapxlkzU3
v57475pRlegbtH8+iZft5czeDcuQDyjGZLa1P9C9nHEno3S6cc7UbRWAcE2m10zvAaLkT3hQDZfj
OorTRtRMjiyNfT4diYy87evEl0Gm/Hc7h/m37qFH2ahrjrxHTsd3rtWRLRAo4rGdzL/6f2/ktqhB
TPoKNkgQuJ+JnU67fzZD7lG52GES/pG9/FwacsbUoTbUE6YH50ZOgCcFpShn40e1sHzdxM1z5jNi
XoHV5k9A7JHCzPnecaVwmki04dRoKAXYchW4xNeyIL4TMtje1mqzWW2k/cS6eB87mBiVUiwCp07B
MG64J9gzXAIhH2aEY6Dr/hrR5M/Un3GA/j3V9QH/K1667QG44ke10JR3ZYO2JmDjCWw0G+DDdl1w
x4aQRQ0MgV+Ptt01wwVW1fu9fjtONsgz5xkMRzCvtyigm3NqCQ7lOYAPlPuSm3clp6fwmUIrI0Jq
VCPdXGcAW5VYXYVsHJp+ftGe2y0UfdH95oTQ4IcaT0Dfo0IaDeX12336dhWX5ltiL9GpX8+fjPo+
zWLTXgJponx5O1dEVoZ7bEvfq+q/ZC07VDB5OdV31Uzt2Fw2s8OjASiPthdVHqcRx95C2SJg+jZN
4k3lI/4V+sr7o0Xtx7+cS/fGdUzXtwp3d62yWyU6zBX65/V8aVvdNWU+9y/lon9JnzZWol4svctK
a8m3uHYo+silJsGvsijzVNWqQ19uSus3hgB7hEHM1Jna+66MKbNURlaH2itJh1pHUt3tPwHyIeHX
nhJ4z7RhST/CUrNY11QRjVByquCmDR5D0Ln68nfRXP5DmXtbARFCJ+5bmo+kKh6ldVxGGmMWgMcF
nZtFMwsrqSXQvhiAqL+4qyxsv0ddBzHQed7SvxQwMvl24rjH9uvRNtgcDuGVFuVo4JWI6aNAH8qD
/rSXqZHA965yhOT1KsA7fd3iXiHbJKr+iH8Pt/r8Vxr+6KwOHWQCOdE+3TjETQE74JCQDl++gwzx
lsJ7gsO1rdaT5LmzTlV1UPQiTmcEvnxnmYb/rIBLzZPW4fMBKP2xfRUqDo/ZGq7SCuIhama3fY6m
kG0TA78hlVyzRvC1qDFmo94h8b2K6T8evs7EVNO9bOpFihG97Q+tK7srtFV0U707G74Qx+3UdnTW
BaPRbnjBvkH9lDcp3Dt3SQ4bcKzzcof128p0jiETkUgGsMSVEAL5a9PW5lTfIPvfeYj0s+E1RzCJ
OzJ6Sg67xiFTPVM6TLBr3FNVLoiuYBS1KRCHyTxImjFZp5foTdksG9KQekDkPJqX+8uBook4ih9f
9wpGzqAcmQR5qi2LZoiUl4TemMRfl6WddC5OrCZ+IiLV9Tk6LHu35yyd2tZz9F1D9Ks4e48rh0D5
1T3PPmllDKGQ4nUbn+h6+14/3taTSiEFPQ/E/D7NLMsR9YUjuZ7F+ZPG1bL2zC1qx4dDmJplbmp/
+9n10iS4nIpqiU0dsXqK8mSW5a2uGXEUrRcz+IoyLtrKype7ETPy5X8jAx54YiGde9+RFNiUk+nm
STbsBvfjdK5lcsqTbsS2smjnB/tfGjjJRxNmZRpwVmuZOZxwPxO9FcnSVEPn74mU1Eh9UkuQkE/P
P6gokGK5bfP8ezVk7oHk+nJ51nBLhV0RuZz9o7MpHxKhwf6If9Tj9uf2gQM9PFrS0mtEAGL5eqHT
imb7Bda8fn5tkr/3fCeR62SeQvVPnI7bIVFzpWSmoQiuj5C7/J72/5abLuN5vPZylECy6RqKiiCD
8YwygzQ9p5uINb+ZLZZ88v01uagpaOBhCSmZ5KdkVslw6UdCJ2xw2P8rLgeZfRVWVVdsFZ7rNbo2
jQxX97yl/iVy1WP2M0vLOb0wBW4XGH4UH4IieSEtqdMeeRxbJhYdlq0LuDl/tzYgoxgUYLzTpZCk
FeX/yZFEiEivsN+6KrlsazdnkGsZ82lCFJuLGgsA0cxksdc4zYJHbpEClnXh6CkzSXUVZB+Xdgof
FMIlsetcbbv94mNNTDyZ7WKTne9f62i8ldEDHVwSm+ojy8ElUNIpDi3SlDCnozjbS0DrGM+yHka3
1iFGu/YFUWJhRM83Vkx8f92479N9KEANZWHYoLPZEEkoicp++rHKaDSFQXrN6+lFOWEvnVK2P4Zm
/01fh4mzSOni0E+cpTmJXqZgKVsX2g6XTu5cPZkcDOy67UA5fpnV4JhOz4Y2BEQH3nRydr+0stcP
5GVYStzalRE4iMyp4YlSQzrTWqgbDM8chMk5bPzX/NCLj02GSkfFZMBoTgb+XipM6+dDM9LgFS6y
+Zol3+jDV7hcbSGhXqM4bU1VG2LImBANJG4vaEu+KPA2exD5KKw5c3hIiJO7ZiQyyTollmSSrFh9
mmphg26/7+dWNt+/rRtTwpTfGSqEo9NXTvr1MLCg5PQ9jPlAtJmrT6YuGKiVJHGkyZoRQhWRUbZ2
cfks1d/BdOfqT0Js+cbu5di9k0hO1TL0phSbT97NzYSWZ293wsYQPH9bnfmuuqaQZWnA66ngH2ne
F/9FS9XGzvP4XkwFVITNes18OlOandl/SoYq7VzN9HP6u25ltLmr1+SYSs3im8g18h85Nei8avYd
UVxEeeqsP0/N3fv2n9DNakx/ciy1plj51tv+mx6N3m2mXqPoZ9uYO2dYAsly4fMqACQvKWoSVFej
noOy/ypy0hBjZiK7GnKaxmL1uf04Y/1tqCSUY0N+suXcuHB9E4Af26kP7u+weEkfGpxfMupQtASB
o0U5r+a/zp8hn/i9UXJo39oJ2jvAgqof0h2mzs1nWqlXijvpkbLJfUCTg8YfBk6+eTsMEi+H+n5b
jruCyO3p5d73eEMudCnyfJTdOg2WW+lmsHR9U2yquO/eZAnA0unCK66JoDdefKVz6AV5bft0TwBJ
GHi56sNrZ4yAq2XZlkO+Q9I3pHDrHuTRLRqT7PfXVH+X7mxStQC4gNPa891t9Nc8/v27hVNUfdrV
iUaRARLnsK95lIUHyb2QyOamHbYOn1nWcNb5PvcLGdiqLx4slvY/aZ6fUF8Tzcx6WIgt+a4RxRro
u8acbs/89rO3l2EKNaeERunJzXDgWz1zaeH+6BKp4PbjS3X5tp8dCdUpqRsR+swqQ+pEHOvTsfr5
wzCEc0OAcTHBSZmyw2kmSYCGUeJAwej+We3GdOgkJebV4rOcb15Ea/GYDNKS5y9fVxPKjm50Xn1+
hK7INBoXny3DIu6VHab1TEVbSfT2bRp6tqoj8InK/ZP/93yjeJc9fmX33x41HqnAPzDxbftEdTcs
fhBmIomZoo/RiQ3hoYry7hjN66ltJQycAEe23qOVCQ9mbOI27h0bBO+amRKpJRYlKgIhHkDdr+1v
3tCHbu4tWQca7c6fpRuFJA767TDYBQ3jyjPW5cRk4F2Xv/Nn2VEvbKpx9mszOPVX39mZvO2Uaxyw
QEgx6ccNjtNOThaZlqGBxiVbmmmbRPMwPqHugg+VsgG0+HhZm60FLHIIjCdH/aTik6mohpvJRWN0
XpW6PowhGy6ztUy2lnrnzy+R2pvcqrr6jsiePb+S/+bHIL+X6BhEIsTsOjW5l9zXk1xak5yC5kV5
XbvRbIG4DKOGSr56bUVuCpJyc30tE61O1cBoy5kmFoYBqRXqXCSSofso2ELVPk9Uaoueq43rWihv
zPFu+ESynmuR+TuQ9Vri15yrIRJr7r5DfQyvhMDOuww/ShKTD/3Q3KfsWYS6iSYpufyrJConKSnU
FvW0UmEp9SKbU9A5PmfHqF+896KX9b/NgM4AWYrbIzDk/cFB2b0zY2kBeD09W2RHpPyL6QqLtCjU
lchUE2IM2VvruYXu0Hr+t6ITr7R4kaxn+izHNkfiNP6QkS6AFi7xx40eGnSBUmkyHqSZFElglK8v
wBNE2c6WrqJSnI70WdH8OdLkOW1C/z6mUhXV5WqUjio3rXtTVf5Qdxw52lNmmCartvRPSuURV6/9
UljUguWsFXNyb+oB9SfeZumWMGdQsnUw/uoyvvzeEuVVez6Ix+fOzgCRVub1Od53FCiT54YIML5V
kgY7y6zjf3s21SjMGJ6zfD+Ws1ROvhPj/UBle9EzDbE9PjTSxZD8nZGZeiRppn33Gf2szqwCT5oa
Fh2soV0YgD09/cPst7EVvLSmR4ZmirsmpllNK+Tr3hgO8bZo2DknmCdiQX3808vPtZWrZYamQSIy
QTrp+/w7NnMzHRmxxOnHro/UgPbvhrbkCtp8yYammGz/Mm/Ean7fj9mhka8X92bNppT7Qr8r3xRB
po93Y9xa01tnn6lli63phsrnfAr5ABKQrR6fpWWruP7cjuftY3ezLWsR9Pej3EfWiAnbt5vSq/s8
iR9MgyMBEVU2s0xr+3tJV+Y0DA/9+OuYKz1Zks5G7+39dC7Hg/3beUiGbfO9PJbjxumV2gTEpcpR
VM4JNFGRrjNn+TikU9WI3qPKkzn8XVHVqM3npVAB7j+ahgso4j1MQTCNVQ5M0uM7YTVweBqGfLTi
d4IwuIdNMHhovW5Kc+La3CcMSOzcdu0nmS61CwIvdFp/Hz1Kb+lkN/O77Rqk19oUGiRfs4vK4l2S
Dd/4mo/KK4gtgnY9G+/ymns05o1ij/LfhfPC6L2wp5VDkzjI6yPwzcSpJCm3RihSuIJXMwOyZp1S
m6CwkJwcX48Nams1w8bfDwP1D8ijSeZ9+bUb6/CcArguacd9P7pXzdWRMlHi49iEkk8zlXl+Q9GH
QoD+fXn6viLpphKiEksaZpQcnvtiE/5qS+SGZDGA5OflTZ1MI7eVy7YVGbLN53uispG+Ez1GGgtU
iWWlUKwXv+Wep34BcCDdTU+rqXklVzs2Lu9540E35f2NjaSitig/OjqUXuylk2rkUyVEybhETvJP
F62+MnmyvQjg9wpxz+Wmr+ilKpkO2BeQ2RpJCnXa5bOc+RXDXIfXN2KwW2xWNfTzBEGmLq7Lj9h/
z01H+JNgYL52DbMhCcBeW+dSQT/0zF6RnCtfQMCMYbaLMNixW5W0tbDvxTqlPqfuWCWFSOpFIWt7
qplYO4rxV8lp3oQIQe3EQEDVoHRzVSMiePgU9RTqhfvsTI/qnGpdG4tGpqdEkp1k31Mvx7d0VaG+
fBzTAp42126im2zdCu3Nx/It96GkxYGYPP+P+zu/U9u89h7Qd295MUGNjGrdhgLN4wDgybBChLjy
uel49aq4ZBduhU2R8LM0rW8dTZ6/WCIYo17bChVB0Z7ympSdos6ls23d/kq0KY5Sv291ba2f1evw
/LtBl3vMtMEGc6gBAWtgb+FG0HcLOorg57v3560GTY9G/nKEALh1E72oJpaYj/wW1ebd7BfNHUL5
Vc++e1k0d7XLoXUepQabZlLjuHV+BAkh8snPsa16eS9+ObuLfhI691laVy+zxbWW6N31ykoplmTe
pcYU9GqWw33vOdFN/7n+5j6MkpHU1EWCAmeC5PfBtHvSrbInpwNi97o1k8fbtrttizap+fRd9tgu
glXYe/0L7X7N7qv2JFT1Y7Q592mwLqr5Ck3ZKiUQ3a6apD3bjhvzMaUmylSdTJOAscpW7dlPVgl/
JV/sNoHq8Wg3T8eLgXEqcrn6rp9phYDDoCXjDGzcfE3moSTwZpZCcztcT6LO4dokJ0lMtpd+uw29
qu7yzRtLflJt3XUX8KUliiVhak+g3peyX49SvnPqPO5Y2uWTY9YmxtKR2urCV7M1xs0RWf7bv0z5
06BpXOwttmU1ZfV+Zz3dezTE9hZNLpr8pfau4DEyoGRfpehQUcG5EWLH2AIeapPMLnye6c1rWebl
mO1ba50EZyyxCzZR9HKe2ULV/RuIRPE79ZaZPQM1+AdeuLL/NfqM5uu+i5UYYwltQfVog41ifNEG
xmidKpLOZBmfPZEKAMocorHyUa51wFkrjOEPT80IWLqpd7f6Jl50p2+ol0fxDDqjnMlVSNsSWUm3
TsX6Ijm4rEas8fVKn8tjL/f1YyvVPu/Ki5doXpek2fCUNe+OyPL0sj7OLvEwd/2mWjK/fR/ELpqM
G2DCbO+57xzzw9RFOl8qNpfb9xsVYOiuc0bff2DooCNB6tzYxnyrmH1PboJU3XpZvZ4qRO9Sv+Js
o+wFlflTLVHPiwlmisyAcnxSVGjQKCR7lTpW7p+gJoYete+DzFDfQNCTNVq55mWqjs3Bz2rZDr+o
DBq90JYlyaieql4wTY0NPLp0im0S1tvZ/UtTdP0WpH3eEwOl21e9w8Oqs0o0dRHSq9b039p+XpZd
mUqVtgt8izhS/TE6De2D3ENvs87CUZkupiohMBI7Rem3iyT0cuzG74JNCtnkUTcoTUvVJwrDlXtO
CkGkVHk8tBJMQG3Gs+Snxd8/u8fJY2JmXfIzMXgCg1Sy6YCeSymRPcEL6yjv6xeMGUsyXzW1HJaL
frG/PKrvKiTRDCid4GFet9U0CGC6n47KyphxI7+oHw+d5yvTvetHtTzlXSO8srXcbzFTPY6i2fPr
bO45qFPpcqo86BWn2ttWsbcRGQvYa2Hfj+bN5zjOVZ6Kip+byOzRSk6byhHPDC6DzXcRepVe5KgA
5rioFG0zXN5n4/GVj7rraetw7p0Wteymnp9FZHtfL4sKXUm/y9Jic58LlU2ifzMXGhrp+8bZl58m
PiZ3VXVMMubTFv1l6rU5VdRQlaBVu1+Wz/+M6RBlVhNhiEBRofvr+MaibDLQBSHQIdav3PWbG5ou
knh5vh82tR0Ew/u8ZyQHhcLYolaEap35SHJUMNT3WSaivzWVQBvHoDWTM36ZrxzxTEbmn7+nTg3x
0/HZiEwzm08KY5lMvpIeSjXn/wTwNOk2HZptjy1/tWiSAfWKC11bae7Si0ft8r58E7wk1N9+V6fG
lUTPiw+lGPx1S8LhFwGyIhm0fjJXSaUYk5siYvma7s9/ZZw8VdBrK7xUHkP9elmJn7nueukkPSkd
OntDUMdSZwv947mT66Y/lxPJ3II+C1YyUBiYyCnIvvmZRRTUTnPjNMpxU1P6RAUwU88lq+ErGn/i
AKcvmxOYYF/jyI5hfNtr/mPRXXSn+RrdkW+icwmzVKB6FD+2KrRVFivwf3PL1+ziS0WAcQkScTqc
t2yrGDrHuyvwce2EYhP19GLV1Sc4MgyHPlSik9bWpLlG00mbAVJ+eIc5WNS13NRT5o05DnFHD0+n
S93OxbA9j6nqnRiH1BIKUen6JDX1ZTVt8u2MFAivLyTRQcbkyGvDjPfCneh/JJ3ZsqrYEkW/iAg6
FV+lb+x7Xwh1KyqICCLC19dYpyJu1I2qs49bEXJlzpyNX4XZeIBaFGfGHepl6a+/kJxHxIHaX789
fpe2R2mpCZMRujh2x92sxyIH07LcuX+QzPb+gJXADd8nofNvzD9aN7ZpvrJn+tOmVKMMldepeABx
CHMhtlu8yQe3HBwMLECwvH15TYgz0zKZwtLnC0LjAxx7ZJObnrQ9XRWfFyTiXW7lnjvg7yx6sxtL
s8G/lTUEVmyDvmMxkXzFq8Lp6C94D+gMwuYEz5stH8IppHGPMWBH3Z4h22CQE2Mx98/fiOU0aCwA
DxzglCCq36QWriRIUAWl7d5FX76G+m0bp2SHtYinWs/ZwBW57VBURzydCyMCF3FhnI97LnArbCnA
FnX7dXWHhSZnqF8eMeskrfCzUYK7TxQ1gLlJsL3JRsOS/IFP2qqjCiNnjhvMJ27A55xsT+FmM+5N
26ANOiceP7HfxJI6ek4+iPehODnrK/fGtcRPCb2uW3t9+2MBlG8//HRPHAHRcKlDCdng84gduUmw
Vh/r5QjvDwNeB06qc87xGf7IBcOrZr5W+ZGszXJzhzrFfickHdNvrAc2EvZ7RqbnIGAqHQ0ZPgfm
ltlc8MuLMW/aL1Gu4dm3z0wcMef0RawIMY4J5UmP+4yzgyXFdrCSFyEnAI83h/zk44Pqjgb0yp8d
zF6CW+D8+jA9rcEymSSLLJJdD+yUTyauUBm9+I+0ae31Nhs4sg2PxoH0Yxvt6OOviB4YyTY3I/0X
q3B6MdW98zt0SjiTg32fSIpFHcP7Z0frRpnTzvH8vuiczRXLKp89tnmli6BxWNWyL52TxIFd5Mss
Q18hZAyUwg+bEudiuao7OCrTJa4+h8JtTobNDbRrTBoHiGSq1Yw2gLRE04w+TrpJFvq8jFgGis4v
1C/QK2x4W7YgLc5ubr8aaUuCiUneKPy0GxHqYEkTHGNJTzSTDa6N3R/PM/MOI9eCwYq2VfuD64TH
iiLaKvzrhEMBOFCJtghZBZyD5wg0G+xcnjBGUI5a9+VheuPjTfWAuR6ycr+lrmB6/rADh+x3pxxe
dDyfGo/4ThilAkViLWYlWEKTGYRDT04DYJI8C8Pum8NCApPorvDYxr3ftLQH5ehjX5IRaLj1M0V8
5A4684RNqOISyRukUPE2fQ8RyRrgqXQzjwR0BjCnZ1Yr1crnCEoQd8/6awke2KGI7gtGghlg9r9k
lyRk0pxjyzxVXYwyu1ktjot4HY9fm6eQ2+CKK6aMUbJ5ibUvpNG/1sxJEVDNLmoW70nvhDWn87Wy
CH/K6mYmV+1PRhMGI4dfJAwPAa7LncqDx6XMTCENh7pHwYSC+Tg0QqQHuRL1AdcmO3xc2ConzABJ
FC2QWjl6OoZW0AAfo/HFhRJbDNoP5kuUd6Cr/y7Y11Su6vmB+ozFHx95/ZijASf0ChSc2ocWPKTC
WDxBRAtiWWMR0MFyHuOqccKLXcgZJZAQxqhHBrEHlba8sBhG1ZePMxfsjQnvani8NcGXha8KOGtm
M9mW1wZ2yZvUUz72hw5pAA+Z6MjDK5BgdqO/L8xcpJgkCzA7TuoBqHq3h5A11scIcFSrvT4nijUI
tZOyxYE3Mq6v/ihbVVesWFueqdIfOCSs0GnTQDF8tZNfjNaTxO3R61gdYwxoG4tHYfI69s40IhjR
Sksew/JMTauDeC2xsbQ5jVuXvpAc7q0QHriQJ1xoqjB6WRh5mV/uMr93VoN4Hru/1S/CL8z7nkSo
mub03Tziay3OP3hFwMEcdGNcibxkIk2ziGadmeCbR7w8Z7BwTxHBC8gd0Icgy4BbhwfH+slvZsQI
Y5tchnl8QF51grT9mOfzbM4ATeyqCa3GZlZj9dQ5oMNBzxe2Pew9PWlJjwS8LC1/Z0ZFwVAC0cJI
1+kPrGIFKmVkAX2ZMe8Bli5B2RWy3WIbJ1x5Yqg+ncYr5CJwCIBhL4FL4Qucya5Ir4AAbMJmgxsH
OSAbfNLE40YTHJJHmOoeob7iyYbENX7M71gQoxAlNo75TvK0epo6t4BFK6zhHutTDyq6HH4vvXUL
kc+pT4VbfjnZ+rgFdxwUZMFMeVdbbuy3V9nPTTqhv3JU15i3NuRVm12O/RorHnsjSB73K56o0FW2
357JR+CwR9PRCC0WT/q3tvqhdnw5bGsRAG5Vr6Wx4Mf0hWHzSOHCwTYAyx9K1jg/M93zPSlTtkp9
931sgyejDpVVHfV2vcqWlsOluLKjz7ihoDVzFMskZFogAoVDshjW0PvbH06/s9puzCebCmXKSIRZ
J3dTS1SniNrC312CvSMYZoovu7/dcNraunm3tVC3uTf4U2xIMUxYAll7yn64+kCD5yuSBU0KIWuN
gBaw7GmxgNyQiGiV1848Pp2ctTb0v25685UduNA4nzH5wF82nzBFzRTxnVdNP+uau+JQLG4Lrccx
rhy58qPfXJu//I6c3RE0AVubPQIqP6HNIELSGPY7YCxEq+XQ1/bdnuM+pgKI4y9ZQIUdv7z7plu+
QwR4NFB239amfTKTaP3xMtLnjI44KaOkFb56bD3YTI0fEUP0cInj/iSxnsvcfWPJIqxusdyqPclp
5+DvjL5fS9ppjk6kxRTHFeiaTm1n3O2vASuKOmwpUTcPnGtaBqxCTDqNjeIj4jQBx8bHK26aqAHA
TIGHYfyfgUrHCmasrfdymhWm0lvaA04dIDYWVxtt1zGh8B2EMFj2zInZ/H7uhiYUJ8xKOC8S52Pe
gn9hxUD2JKWt9+zpXbwlRvDVEVSAEeRUSp4H3Di4iUfwm0gLae3Y/S5l0sQ6h2lRQCtL3R2e3yAp
H4ebMIsyn2LhPUNQsb+W2GtMb9boYbMRh5uMedqavrs3+l6x9kdFI59IXViDkQAHW2uhKbpwXtGZ
CD+PYpdu7yQj/GZvIKENqZAMfMLtWy3FkIOp674gR69GpNBuuYAhCRgEONh3p+ZAr7c9i1PNzf/g
Ef4BnsCrdCGD2PRsdH5Az5iK7O/W5OULLxfBHJu82cWF8YGBjxNzqQxHzP76uI/XmDHm8WkwvCdR
7Rt9vyazP9PfnYdXfloEcLGMOrLwbsbK6R3kMx3f++lgdOpCkHPrey4iI/hZT4D214TX9mQXGwnz
NX/shztI7EFulTMIQjnhURo5VEMsRWHsQMMsrAGqFPfuwRvblRGr9NKPr9UGslaY2C38OWBFQIV1
ze682vTBWAmWqVwZ+c1ouMv2fZPcMAySiD78eQTFiBiZn1e5T0/zfiED/T7x0knsvgLdbo+l/3Pw
rr4LyKM/ZrETwo3imS+t56bcPfxKRIkNl9zSMfqmbEySOy5gzyun6ZKVW7qRA8W5e/BxvKGp0bV8
RyJ8un8dEGJTTlnvXz9+ykjHEUdetOrqbr56bvSgOX6tl/116C25BoNt7N7M3uk25a2nl9giQsfZ
4a4sPCDfOML1pooz1ej+7IENadD8gVmNmvXrZz9o8qb59LuMN32RJMhJ7YBr1IvhTt6Uq+5mV5tv
pDnic+zUa5PMSWu6Q+2yMacThjs9FpmuNmXwV3bwQvQr1PaxaivRa96R9ST79+hJxEPryNMizE9Q
COKZcuptdREZdjtXJSFy1fqFTu+geEMnweoFtnWo8sAQJ6G4Hwf6HAbkGJU/QFmESzO2RQzlI4cI
ChDKfI97KkQej4STeflnXAbs4fvAGvLxt/rEbgxw0SGeG4FX0yLUP2wl7b4Be9zWr694Qjcn2Q37
X8Ya4kpqs3ziWU0uCCibXRCWtyHkqHblfigw7fP/ZvrdY93yH0oWiXhOsLp2h1N2qmCi702XOckk
PXJaUws1okx44afFS8Lr+78teR5FggdgTDHTXXIN3PRYRiy6NeVflKscvJ5W3eAY2Dz8Xhy8FLfv
9lhLbPqvmaKB2KE1NGloCIcgl6R24zl8rDNdFI+6cO/fUYEFgMxiZE5MTLnrzmBKTWvnfLpdSXgJ
N+FIOxvzggSFQ2/JhviXAPiNOFRf18xXha3gcKdvvrNqnjBgoYUJ717pN9x7nYNhga+6yJIsgsaw
9xjs8XipsHiDQqjDgmdXh8kze5gC/21BTsbXvaDi45oIfe4MWggVP2b9zegzFL/TiKN2UdLbvDeg
PcoHhhCheyZoBNXtiWCJ01uwgENNtHANo+ZUndx1R8Z1kosrSNj8Im1FcA3+hbIgmTGYv8KWqIAd
ZaqQGCY81ksAFMwrcLUynKZrD9UCUwuEQghaYAy0bHB/OVGxlmYKB8goIBMLUn1Ao6HQKssm8duv
D46gcAof4y9s+xktJCuAP84yRlxSSmGUgx+cQCRcaFCLLzxbYUL7PyMa3Bu8gca58norUIJaIDFY
feA5zAYTSOYHuhJbFpSIfy+v+dA+cVJzRFJqAU6IvarwEP1wwjMzYWfMA/4+0X+CGlTC5gyP43T7
/V9GMBD+A31bmbI6D7kitASQyb97dYGmAg0CaJb4CAjGhxa9ifbHJWIUYUutQyoh+Inug2kRtz0g
GdTn+iS9gpfL7vsR0Gx9sAvHEpQF43elcsn0WQ535EU1bhfgJc/pe9WGIDnAALBUmtE3eglaNZHC
p9pTPZY1inD+G6y4dp89JaZ1MTeDkkU1cJ577Gi4bKV/iwCOsCfYduOMkk8Pf9ACxR4ci8O7Zt1W
Ue3LiEw+l6nG+80GPoNutUJO68Rz7tBp675n0BM1W8D4IUdb9WLmxKJAn7599gytD05Pn0GS4XPx
WFaL9JBJ1m97l/8JRo01ZE1UCBO9MHspU+gnglgxhLey5LK0Cxh6P45JukUTV9B8r+yaQ0He4GGA
Bp9tFBJosARywTS2U+RXFSuFDT4FNVS8Lhwuyu1nS3BMSPw4UT6Edn5+OL0Rs0kAyp70DFK9IMZU
fZ4jkmEDwelnblSsbni8P7Z4htL4sPwRd5g+gZD07sa3VeGU3iAdLQ7kn+rokEKekW7IY9QzoSIz
WCBaGjVWvRMdC9xd5FRsT4Rsnm+oevqf5/ExZG/bjDiQ8ME/9Wb54cFaUR9LZ/It8JtiSqWtTwjW
Tmc5njGwiEj1ZK1HTxtxTzPlMuTD96AJoRbdT6i9YTHwCNCwVLIYhSqUNxtWygY3mfB7rzwDlH+E
AAMefoMaSLNQ9lAk2A8/r8oftQB1AZQb9LyAtN+9IINAqcFNivufnQF3Kjpn4Ydcg04Ab7JCs4hC
pgVrgnauD0wSziCZcIQ1P4u9Ff/r/MGp54gyPjBZp/+agIqAgz6MeV7v3T9gNcwE92THgs3lGVsD
TDkHcOWZjOA4Gc67ceqIVJpsISf221exvSY0aiR7tLXRBxYc8EHnpVjG9ZB5xhgAJ6fn5mmnY7yI
AlGTAEfAeehJX84Pexr3BQBI8Gw6F5ZJEQ8xMWaRLmAtZh15cQu+LxdmjP8g+QsmjXebD/4KdxDI
wlHvA7cNvxzEB3jjqW7lSovX0GJzkpweF2mFN8YMbAH0E8xzcnMtisbzxABV6ULZxAH3PcsBbnjX
DuI6yJ1JiLOlRYMpdSFxUD6jHGHS2oH9sMgDIp0bmQ/DQsJm8UTdVM5yZ8YQ4l5mDeOH3KzMzRjq
uVceds2b87KoUf3OubdmDdfgOyYiM7UN8gucBrWZ1y1qt89+ip08yYPE7KFKQz0dYkcAHTdbs7Ga
NseHbyx+jddGWvCdD5o9JBR0CqijF3nUm9VbVVicAsfCRyIEUYnqC7K2XLbS2qrmn5l0qobwxDk/
ofkGKXBoflF5wpPvWlLFJk+5zcjXkQdOoU3Sh9iRYsUmQGHkWlD7ypBdVtJY9L20I7ALQbryh/vO
5gAyhlnNBFjS0JLOeQPVSSBcRfQ6Ec3MbpLj+EG8axqpc1yD6dT5+3SJ3PE4pU43TvxblPWq1jB3
8pJaAOz1FsYOimn0tZ3AuGXo+IEydPggS9oj5H9AzIV0xZpHzX2VrQL6FMrjW1+LZeBt0qCr/SfX
5qzmcQMP+EFKGAPTEBwIYUPUBy4uyqMGg/7rcGDrJzU1v/3Re4lFqss+iC1+eUY4FnPecViRtxMm
q2rVXbBVYEY7QdhRxogwDQ/tw2+TOqRhLrWg77W4VJ1+HccDDsMwucBpktZigf51+CNQQ9zsHw8i
mkcFdz+gAqAk6J7wSmJSBObY4RmiLsRdwIMIXsFp86AacVuLYxWOIUjQuGcNd9WGz/ZzYLWFXVTs
3rXDyz2nN271KQ9abw86MHyt+/CPEkGbSHAHeKGwmhX3WUGx4HNgyo7wpq1nVW9cPVZP+QTmcXvM
ELWVD0Ik3Rz9BPC7NiFf4IUZwetYMykY+pT6RvKDgnOKML6w0ALf6UWnj3aEEkl38vlnXZ3IhsFe
8AEP2M5tIrDIIMQyUvX08/NpcsBM1Tm15Q9YPLV6bme/V8pyCP2H+4zepxOAD8N6oNmI+9lw0d2u
JL9co8MKpNJnpAhJxeEqXy9QxJHfeQmsEsCfiGIUGAFDUUTS+dQImJvO3+Vr8nuP0bZWkq3e2FdA
8zHZz6cdoLn3YvbEmL81GSC5ekyeej2hcnPFNbRPPt8WtsSYQGHfgi6eglJeCpjqlOAl6xuqJ4R4
TXYo2s0Jfb+qecZ7C18xPvU/vrLO1y+mcCYOSwqS/c0We7cBO9eKdsa8z/IAHU5mIqt7rJulAT2P
B4XVQ7zQHX2HhgpExbpzaNo4YxHzCFE4zA4J0P1tZowfY/yWaj8+Z9DqhMVy1NtnO3DHyc1+81E9
QNJsDg4n5FnAtz2HhBzhHS78v3Ek94nTul8H2Hi37m3fd1khEjGqAO2iwaFbjwc4a/8iibTjj4Pr
if3YJ0eyoDIsSHvbLwdCgH7DvnO72+AhLLuUpeEW0wwBIwAK9Dd2mzRRkSDoO49lf8UXpk4h21kZ
zp6gPT2rKCyZe3lCSCrFq93fMQY5JkHysIrYzGkDT3caR5q2n8ljVSGggzSU22puEZeZxy7FF5D0
cc5ublHvMhIevxwXtpzsynitF0RyT5N40vstB0z66pxh4zbw3koAxb3omcUOHjJUu9bmj6lalEAe
t/v0+Sd7w6hpLOqT0xBJ6fZmPGNrZfpuLIaEMcHE8kbZFZA5Q2jzPXUENzJfwg7/BxNOBPdmqVPs
cDuXzrC3weBQTnB+T29zfBKW0Kw+q3JaYdvqA2I21CvizaYpGoeFBiWcJpLmYNJNtHncgzIwGp5k
GoBx6rGghjhmbHApuDZkdYYKyCDClAsToHgsqMwbQdtltxVliVtfbysI/OveJN/km/5fD1nINPb0
fTbL9sxDiyGERkjbE41HYSvBYdzX+xya7+SD48jd61qE8vOy59/vXv/mv/SgSGZ6n0THdUmJ+xQA
fcZ7kxpWcbPrbPnMbfJYM4BPvIVd48kJtf153/ALA0AJ34F0/kTS9OHfNwrJgiCdpcOqmufzV/rf
X9jpf4m0Leklb1qUStvk141KVmoJ7VXyJd4zQsHeKnvj4SnlLgaZIxDss/vIfRbZ0wrBfpv/xY9l
N1hDv2AzJg35xv2Y8+jzJh3W7ueb8AGULxKyqgUShuTpQiGj0DYUPkTjd9vQXIT3vTLQnzP9s85/
kw2AcSfNpWRNKFZbuM/6TyPAQYLDEub0nK0MsXewMaSdJCG7m2qgWwhv8OJV0zHMYNTt6ecq3Sbt
zybAjiBPNum5IqLNwOiV+NLoU+zyUOWW1F+7aggvYDMkM7CZxnm4gb1CJWIRgiTZmEDAgq6njqh7
zaQ3BTjQg8y5M1sOaLKwwqfqCzNHm+YSkLWF48loQuYnPop0TEC/lHu+VfjWNCc02/SM0HY5IUGD
0aszLdGuYUsIqcOvAKtJu5wZ3o9HGdYIp8oyLxwcqITQNaong20qVid5syqDfux+jrd5KaEgrDvM
A0dPD94cpCARf03HCGi8xhtqsLjjcHyg3fsxB74cZmmIf8OG04I2jc4GMUAV0MlSnTWrhHMI7GzF
7oqB9741mgittIr5GHiXxPbOQukq91fgJ8C1torztNgXeYwCvDbyX3pnaC9NSi/J5YfF2Uzel9IX
/GfoEGJcf3p3ZiyqL1KVp81NCbPmO/CMxtqx4cwkzBZRr8MvEiOKfBV6ivcpjWfgHcApNaYUIQ2i
EfTx1saEDPo0YyZGRFuACySg4I03E9Bhddulmwo8gNJ6hIqCIKNB3clCcI9gAWP9VnYR/6tX9hud
CWJfbwYe2gnVj70kSF82LJVkEBZpVPzCssTF3M4IOyK0ngOaRvWQxZ4o20fo+t8dEDWLYVhn0Mvo
7I0T7RLdd7OtmXGoFksyBcP3NV6D46RHwty2qFYht09rD5NrwWpmi1CeE3xTwM2+W8yFWmEnwFKd
YEV8/NblSfPyGfUIyGK4wmENRxPkv6AYT+goTJAqxMvsO8WW/R9IayEIWT4BPiBIwR677UuLaeip
+8AB7ABb8rrYh4bP0yMS8v18/poyUGG/RTLh7CGsaBFlaPvbAQzjfizAfJkDGPvPWUSIFb+8xnYw
GPpihMEOAOMidSnCVn4u4UhYUzNocOcXReZiwg6YI83eAK+ccQz6TLq6y+1H+0gPFqc7hmmCi1TE
ADCrTfUz+yhhA3+zcJkgQRq4BzEH+rQu77+EffUPAsl5zmAMFNgV2Nk9LAZY8RJl9YsKBIDN233h
1QxbMAlaLChwm9LZvXro7CCdwHHUCMHRLZJLPBxfEYTqwPb3E4WGxrn5/tGhwZSDc4Ky8YVbANas
aEpPLObYqT63PPvGZwZvhp9Gq0QXJkVsJoAhMM3FuuFF3MpEv5IRxN9nuEM4848njz91ywpmK0wX
/xjLWFPHMa4NjlpY7Yr4UbgNfWh/na3ZBksFoaH3PoenZhm7szLB7UEZ4Rvk8fvc5p8sIsPrAgVC
0O2NA0+ocAtoHegWyUIhcjonb9NsDi9chf6+HETMpws05sduq1GYI6YFCRaSTxBauuVk6LO1HGNt
O0PLgxWpROFgY8RIA3oWm5Sx4scDLDZkcI22L8VidzLj0P97rKEE8WrJluSVtXouAzCaDx7t8M87
h+uUTnET4/5OJqWjb0HO96+FuqYxsv7EXD1woQgwe7w9Li8Nrd2fYXYbVILyW3Dk1wg4Oeff2/SU
Hu+b3ooNKy0EZQTBoddcX/M3z2RrknKunF8x0JBHBDOFGYeV6klMlFk8TZmBYC8kJVsNekmCiugO
bluTWjJFHvFscEonu1sooxv7Oc61aXMBp0eTBjixz5b5njwoTEtEhkk9fyw1JD2zYqt59YR4YyDx
V5BOKjc7Dcb8pux8x+Nq0WyKiJUINqBQJluzS50v2j9+lWSXSCz2m/r03EM54ZkYrMCauXWTE/cF
0oYqTI/NnFso6bMO8QCmVTm8B1LHKpsL0FjqggE73RDnx//HB2XX9p2CYrOoF5kxuv/MPgmDy35E
uYwp6l611ven4eQXvEFiosxqj9l+iKGm015S3CHhvUwLGA+tyTEU6VC+H1ZufaP4YCAlHvVO8ibb
xfPqKLjO6FRkMrCzZSXBBUSt0A/oQ55BMRg9gGjOEBaz5Q8F5KgvubITQyi34ODAw4IlSXK9x6r9
/UX4hToaE38GOBQU0e15SH9W23Mkw4NGe8NFkc8Dvze1uyFORr/+KBBeuu/lQLL18wtBl8qpYOF/
3zdAPUrY7vseRFL06ajMWGfhNu4o229qlvtqkg5NscZ+Ws+F8iZldFRvjE0Ncf470tjRVsC6XjGr
f/RttZMXZA5Mv1tOyuHhB6S1TnSr2HzC3GEL9fuE7/X939Ij7nGcMOdaSuMUsY8cU12jq6yp8pce
pkox5yqPQZ369VFCL2V4Ka51EDZ7GzCGbdfHPoQL+J739X11p+oLwm/2ZbtXo/KoF4z2Re0CN3Ee
GuNN+ma0ggQBHQ2yGuW3f8rWgC1J599JLKq7KYcBqbf3I83PI9r1A6G5mEksYdRNegTuh+PIH0ES
zvYF0i4GrzdjnflbDfHDEapC02yAOtzpff7AeefyJI3r9BpnKlOSQy74mBvq/gxbpk89uLNaN6z3
EWL57o7AAweJH5Xfyvub6uNAtlVWh+dlgI4mHTNddOAmg0MnrgjrVtBtfat7CKwxiOtN8TEDvkKC
jVAuuBEJfaDxYoPOxPiaya+wByH7sY/3PaCu12aA0x789NXjPCQhDVI4+5FdbxBwxZDsix0HUAQD
PrPXDYLpnpIB9UBzaK3JbIOL+w4LP/PToLu5uIZCJFo+F1/nvX34itU7QS09kihMUC2a+lU2BhvH
Ciy3igs2gtyYNk3Wqx/SeL1Zus1oIorKLXRgpUVSOe1rg0oHVvNGNQS/hxXtT1AjGQrTf/Yn7YJM
BIgk0Lfg3e5bt7nCjqXEXVk6oAlWDQfKovWYo7f4QnAM4AnissM/XiYjandBCd9kqzvkA8gqwiOL
FIjRa0au5kVyc90ZHB6T7NSeVf54K83LwWiQmn2y8mAqMdx5HC11qE0pHZyYcIvzCAotfJgQHlDA
1ud7phJ7bc/+Kvix4XPEU4i61U47v7erYUBBZmMtgUZXw98dA/WwjxgDGwPzq8K9hbwj4Hqrjiqb
yoDh1utQnutrCj1pxRyMJNXtlMljhrAxcUXZ/bdoym6T90QNgFJ1jkGM2MSXiqHQNBXA+JeMbwFc
aE47+/w9/kiB5tKKvQL07ozRPBrEDsszWk+2ThStD5oWUzk9dhJMeo06IaQm/Sv+CtnuNTTZGxr7
D+MfzXL40eFlr+Xjp9uqV6QAaWey5OphxvrPs1wDrGpN5s/UlqBzQTO59GuvVEx89JaGYVF848ph
dOZiPI0dE/EQwyahm4TyhOnL9Hbo2+BkkIIh9dDUMczsk8Z7L9QBLhcHmknWbpIznAGJDPZw2/IL
cOrNVSL2yrItAfG/4OXj13PRvH5wD7k2MKAo9THm/7JDSdFtDWxXqNfhBchUWMLLkSIQ4Q7Fuh+8
UIKNH38A1uU5ZU+umhr7quixUm2VbIS/uBszKnV/Q2LEDZfJmo4QlDTZihZdE2nCNe3SSh+DWvzO
vRUzVjHHIO827o+TBecOVG6EAK09XPEZHhy3+BXPmgBipfkRiTKMDaz7GbC6JMDdkYyIOwfVmcxP
7EdGTchMcfNiO76i6WFSVMZ563w/4mQBMgA7amM8CsQm7bbGWWCiHuArATVhkjPuaSZITA5VLbNQ
rMFC5Tfx/vsoPDDB+do5QAFbOFaGNoQO/MVWnzksS9mvgsdFRus/NtY0b7xjUOKBlbaikzjhRXuH
xZlcIZLfvv4T6QRY7JnjWj7wcqz8yFX74WWV/CKgqcQYActVIYUmP9y84qgdlaWiC/kYRZm10KaB
5IDTgbA+qgO62xDKcntSxxzyEk/8h6Ft/iBlPQnYWNE3ILHE1I49YUHM+UBsFGEB395HHi61F2Cr
8mUtPeqfYCNRJnBzws0MzJN/vbfsI36j117eGpO701+UAb7msETTSXZhK9CJ78cefumUNhBGYAXk
Dr22OpiTYPt6BDK8hbsLUIdrQYn3PoLZ7W9Gk8ZrwGmmG9S4n2b5FiNe3syoo6D4KYmko8+cRngQ
wYdxyrMitFuQeG+RticdhgZjhmkQhr/Qv7m9oHimZk8kbPGtklL2z0f8Wdv61sBz23tUPrcrRZZx
EbgSrv/Y0B3QpMz5VDYs/EGzLWnAG6L8MDECBSSxeIqf5bhAqubIDmmeeA7ag7GwWcCzQhC0TbZJ
4SnzATEn2h8rSdyB4QPNMlvmYTM/V7hE+UhpUGJsgfp29bwHP8IC8DFgC6BGNJOQtczs43fYAuij
bptD9cTak3N71b5CWUx0iG+YCyZYI2BAuECKJGYmUrD93PBhxka3A/Ndhg3gTh3fhm5NRca/DQOB
j4lO2QIjVcDvelDw4AgnE63vZQQGqgFSD50uEK4EW5hJexhKwfBmg1VxjWW7Xb9yqzq+rnyq24x2
gsMJpgd8nC1Qw28oqhqie04dLvQFQiKWvUioMX31qwtHnQUqx8XvM2PZWOB8/Bv+caCzdaAkLtoN
mqcKCuMBJg8cBun8hakQstolQZBQU+7beMR/4vSldCJtad4mZzTcSQilEw01LJUosfu/g0xNqjqa
FDzFpkrlsZfpcxrGDidsWy5Q8ud+zIzPyvp5LJzHqWW3sRzuuP0YscGNWQPjcfTdGXOxsWvwD+br
x82Rib9lhhN0C/gL987mEoLjw683jBWjn0CAEe/s8YCGRskctYKZj5Ur+3Ls9wT9r9zictrDfLfw
8PPWNQ+8QKs9KpAayEgPsfrEAgnLBZQMDSGT9RpUAe9GIKHv/az2Dsx1vCf2mXob4W+aynw0YQ3/
hbzdD1C5yyx2em4bW5phM9wtcT6tjH/gSmMzYdHg8kPMhQjjWzZdml3CRGGV63J4DoMeBEt6fxVj
aFM66LvXjkMeL2KQh6kIw9VJs/Rl4b8ethK6ZcZ7ihovNYTa5FSqXVEYeuidwNsxGFZJc/g6H2bx
rAuaOqyk+S18TNBNxxSXTiiXGOJ1esjvFP4l1OmKigh4Ax0gevqX32gxcvxpuSoR2K1/W4YLdSl1
fr3K305v0zvkKOlf4eMo/eyXhBGgVZ2ZPefgTg9ogVnqJWZvJVapqB1nFCUynDW0JHwHATcJRDNw
s1ByU/1ciAfEUqHCQ9bws/A2weXV+ZlML1+zmHSLuzDV8mvI7VF5GO4hVkBJmz1o0aLhoQd4D7Vp
HK9+ZmNJV9lpZq3zs/fNEiMT5403gvVxYeu9I1wAwFzMj82yyeckI2WYGDiUiPDw4NakwY1ptGF6
WSDUemkmHzHP7QGQzfQFQqB6CqrwvY7emr6cxBkbdFGfxTNUk55OC+Xq4GfssxbavLut+jOsWrhs
EvcQORgXfFe06IUD6Cg5yMwvOlGFf/FU3cdwZu0W9NrlbOWuBErApuGNEg6TGbEJaNnoTsuNvuwj
DF4OYRkg/7qPv5DJdbcAiIdFdE13LOK4ss9CeNf3+BGJnQZBl23YRh/YTMnxtmlnNbKp74h/6rsv
EhXcT1cQ/cZSWHuydYOQh1gcpg2AyRYlXwWaaVjf2C4miGj9j40FkXFWsBZef7DDgy5WYcW/Ljdv
IU5PwaA2cGtOHJeKo7CiiFoszDkOuF5Rf5X4WeYNLgMsCfrAQYKk8NzyvDQQ7Gafq8zS8ma3cFcB
atm6wILfDi/pH5b8qqVDfMGg+DO/HUCQFfN5YgNqwImjZUTJB0c8qzyUYemV0zeL1DHzBjjPdw3a
GHCuIy9PIativgfocISADIYDzW/bQcsx2dpQhVNaDsZyLPhWnHwsOPJXxC0yaUN5wcCRr1MFGRLU
GgE3cqwddCfGcM7nOZNEBooPyvzGcJduFIMf5+5nE/apDeNcGyqSC2CI9GSP90q3hMcthjvWgZxI
OQxhdPjJRJySd/tmEFYa/EyMoJJVariV4d6ergpZHB9kTMKMVcxWS3I12e1Vo/7seRkefyBfMHh1
kNqJoYQ/NtFfrxNo/ADuMoMNpzw8IRwrzAEAaW8kq6O7305ZKL521awL4imhmkfiva9yVCCFh4pZ
WsoBP4VsOKkSV8fhIpCdTkhxvggVVj8lUCGeRE8ooOd+MX476SzbAKuIZ4SJB28mcHrEsasGIV80
OCSz+szLDd7OcB5Pm5/TZ3kCMN7OOjD1PiQNS6cXh66wzAYjGSxjPvyN+n+p5PKTRkRtekY8J/Sc
MMY4Nk4NhvbITOBEqt5zd0vHDcxwcYDaopRdq48FvQW0oORu2jyu6gpyQcadUPDtRf375IfFF56N
2jLHlkt3q/1AH8sNKfDjvAjS4aaApFBqnvutwnvr6l9PORn5Iqffk3Jc0cmKzcmvHdqSsRp8Jgbx
k7TzLXwks/udlZsjP07vhEgAbBRWLcJc5/VAvjobPnGYwxOIPeK6uDn6ng7rA0vEoYT0vjEwJbpy
V0IxRy4GOfb5sfyPpPtaTuXYwgD8RFSRwy0wM+QsIemGEgoEiZz19P56u86xy94WAmZ6utf60zr3
fgUAuKkqKYXQorZ52U/3RFNgnkq8LHWz0I6TyQevOXiJnS33qN4/88vxolCNS9koV24dhBytV8lq
nwRGkaBe4HcrJ9RFT5Gv5cLj08nlksexcVKsUKmlh+tStSitPzdgYD8VahUmJh9q1fT3G7k1bVZ6
8lA06gNM4bt5i9odjkD2Wmykc1GFkNwtvjRLp07q0UgL7CohqF+yxUaO5vyjfK2VNu3yoZ4917LH
aLWrWjGl4e935SlzN5ehNcPEnFoZWbRJofvD6rFq+oWP2/isaM+0Cv9+P7UVdMuKKYqd4HwkP//I
kTu1c73UG0/A11F/8qguS/XDR/HY+P3e0DR8/O7a50e/tO2Zv7OspUIOcExQ4efA7krhUq1CyUsg
+XJ5WWUCfJvLxxe2ODLFR/WvdfzeTTKtytf5L1oIt2xBw6uc0M/ODWXmvy223A9B/tlWQSgkm+Qz
ZlpUmT+7xVd6pIIcYJUluZjNq3pRWf000NOpR22BmEpmUJQKF3Pi9LljJC+18zaq7IWo3AYp1SPh
5qAwlBg7OD+q4vT2P431+/7R32+TyvDMSPboF00TqHTv32tN+F+z2D8tfY9o/4gep5YIxSxYYWn0
fG+F+vLpPyrD0ndWXw6FetudmpXhVi4i57LBsoA0aMkj8kvUd7/xZRmVCAIKn2VK1lQ39bba1LaN
Za+0iRbZeuGBPk5Wj3aKrIH6wNBQidxqfQkUTF+OpX/1qAINWREg6aFWxEBzDElF2/8r9YLyWTqG
3Ep4D9tztpOG3dmnecEYCVjdsp3K5lXuNw1odt3Qhf3glVedEueIZUGPipyyWCuWRSxxKH9FDNXM
bEh0FUs4EH9yrWAQHPvkpnE/9W3GgBzIjTPJT25Xz0SpknuM6M2Cxdv50VI6nt4aeb+ZEoq10sEw
A8WBiCMdITjpIRtx0GQOHWNmMmvqSdmauVyoVVFfCLxrqr5ViHOgdCrlZMMTdupUHoMyKf4/CbP0
PiW1EKez+vx3/ZxhVFJv/o0q6x41iN5KIO84AMdiHSA//L/ieS6NAmeUrDttY3H02NWLuYYC1UBP
4AYO5PqFJ8nC9w9JugcKKmNtqESBtVH2+e+FeVks1L9R2ObtoJmylP3t/buWgahWbF2hWUxOEQow
PUr3dqWq8BMXFjQTZsa+GGByb91fSUSNs3+YA9Atp5P8m0TCK8heXvqbK/T7VL4Orm+oB1v0fBeb
KjEyh6tV+ESvzPrLFl5z3UHYEuC4woiXh/Ig199+yQom0rpKBvjOV9qyzNbisUeH3+5l39IfaELJ
TVE09JzqWsGfBKRFU3QRe1n5RwDfF3EaheTYos16cCbRMBHhwr6Zhl9NjVPTb7uVye9wOeSyQLiF
fA6diOHCo/JTYVx0jH1v/mrpvdo9Ekl+elaRJekKG49erThMTW4nERZElGS+vXNAd9YtFLJJcwRZ
CPSmKmrJrcGY8kN4TAyhLT21sUJRvqUfBOd/3V9TbQSyXp+IE3YAkyq/qeDYMLd1YWUYE3NnEuqf
f6q8XYPATGeUfrMMTCQVY5F6Rcy5jH8DBZAvpc8t8XOoJ7UHyxstizTQvgQHuBetFDBAL1n6XHOh
+yz7yF1HWGB9raLNvm4eoPJHPpxgM5ScmQxQXWYvoudzPfu2m64ovNREDDzp6bL793IbFkdanEX/
mDw6m36JlnF3TPYtMRCGmoNdmiczfoaFCVL5OBTR6dG6fmQG+j7l2f7JKBtGpJ8+AMJQjPY1Kb1u
YulGH7i4F49R868fxnrPfzv5UaVxyxMa5njMw5CR2Xwf6APDtn+jW0NoUDdrhPqm7hGXgfJoUOZ0
gOEm7nZ+w+T3a4TxXvFoVW9oPC86TY8xedT0wSXYKHzugo0xNzgmptx/+Qt8nMag4bCNQ/ntyihu
u8CiVZ+NBxaTCcE9tKUDH4uD0/TWXu659R5sTxpoDGOmeQhcIfjtlGtQ1pYmlcmqDuxVptNW/8wr
9dJAbHh6COHfv2CGLE3DlMBLpegyl/tMRsvg6scR4/7uG8OkMGqnuY8MGoJKPW2HJR7yfXRViXLy
Ml5QHP2MjlLR7SidRwI1P60b9Nwp73+xhg/z3RQMFZC0Rh5xHxW/2aJR18un9DEQ+7/mFJ5mNbjQ
Inat0r2zqXX/ll+AxOJdf9V3wa63iYZvZHxj42cOxzKQhnSfkgkMBPCuXLoni6srdtYkp2JHYxL4
2jCTvBJsUPQjhyQn1Vr3vvikKaS89h135zb1BEDe57jNjSj3RBY+7Vrr2+QmdvXmA+cT2jw1brn0
ytev2Z/tGsXGejtipgMMXNaTIqLQ+D1qlRTl8T2pyKoSu/nbLa8nfiHkO2cqnCsasISUYmUhKaWC
y1dph6jcJy+f7RNLlDX/tIzXNBtUj0ZiXMkL6pdxZnCblgFNikE3W9dgKWeAgOFK9K5MEecnwG83
U352AZ12GFfUjmc2dew7afzocdFYPlqw09JPtDfV0jf8qd8ms0vbOEsg7PHp1LdWig0n71nj9L45
1xZjO4RbtyYQfCKxJ0ZYJY9R5RPyun/K0Kt9atpfUoDBTdsGKyGlTLvnrfVb+Tcg+P4lQCL9Yxeb
7v2Ie8/kmOeve5Tu5z9CjzgzNC1WreiH76398yVTf6yJhJvmslhcP/17cnzaj9KT0sClA4sxez1v
7nUEJGfi7xtNpXMFlwINu/427BInGSAv9Crerdw4xMqmJWKuXnx5wPN/k33ApqpOcDLoc1O5ZGNv
7oe/ifmLC/ZT42WAu30QkxlTqAS61s46oaQkFhBQ3cuMjYfSdPVgtxc2kvFeQGn1OliGKeowNLSy
tNxTA8FKciL3FUYOBPeU7TUYWrGC6SwrR+Hkn9Ez5CPO/bEgTr59SgNd+/jatUHFuabg/mIXErbZ
th8CV/7FgQGWCeGUjtyGmTpFEKUHseJGLyXd7TgsbGo3bbndGmyg8Vw0swQ1KoHB4z37PRse4xLb
ReWVnk4MW17gcELfUUkRKtLP0Fteklu0eN4PTaXgWZtkk8UjqNrZl32j9yANai3wbi1bCjucIvVQ
v0A0eSWbsBnvCMe1vIWwhuM1PYJG/8mPdl54TfwXX5Lfca7908tHq8ZpqE9s8rJG2XvjXhf2EWya
2USR2Xz8M8A6R13DW4M6s+yY/qAM1BaN0YfzoLIeGyvk/Mu84nyelhJKK5MihoCwlnEsNb0ll4yJ
Bk76rKHki36+mx+unmfK9hepNcHHSsgPwHz56e0iDX/THPgegwBr7JtKTSNCsS93BXXH871fRTtZ
yYj6h9DxfMsBrAhi0o3zEXq9+BoCGmd1VD/EW6rbuXcA1MX7way+SyQggOJtBDwnL9t4y9uxH7PN
N9JY9wL4tw7clHy5siBEsMbUfJmXyynOdHLAqU9ZROXzSGzOTVTGrqequ34cE4+g7Wj5ZabF7Kny
WZyDNU3Atev50PrHvxec0LazjytxupVHeOxGq1YhPnyfvm8pJu8cr+ptfsmbCy8BDsnMyNmodMt9
7Nl9RM42VGbnlZ9C4Magv9QgnyybimUcwjjNvQe+xXMiy4rfP28yBnBsziTwSbzrgY5FzH/KkO7Z
YgvNe9+6WA9uvXJ3NS8m0kvaJhN22cvWWcneYj982EVbKUrHIIf6CHzuXY9QGynnNacfAXzl8zY1
6qzOYiM3Xp4SGUQYBKpIVKF5eJSKBEOHZWw+hOJV6aEeiDg7nbCwW9VjYfEJK6ujSam9/X9PBzRr
3EiJSdvP/2rpRWNPWkeDM3bGF8O0R5746fajUE9f4hDSEKspcmcS4elJzALNnlkKMLgx+bM7gSWW
HsL0Yds0tPXp1igR8k6p+oiIrDlbdEFmjQNC0vjUOM7GImyTLusp4aYbruaKLrnr6tIyjXm+Di2S
ArqFKl2i7BA9s8kCRaN0OxPAF+Pmaia+OLvOtrAU+mZuN9nToZl0R7ghqPgRSBhHxvLLQ5MelYfk
SZ/yze/Q+fkyGztTDPDxBk55tXQ6K46xp2ZZZZ8MtRHpy1EQBFfmG96exWof9oLwquY2ORSsQVXf
slsY+COlv2Gh7sBRV3lqoSmGEgKv6959pSc/tZf53nHdU/OFmWNiQGft3OzLrV0/HdYT9aS5B7if
76KVsroM+Lz26wHPf1lI+FL5uurL5S/TD/zBl9WiBp+l0/PDun86JmrglNGgTSeKzr23muD3e6em
v/iMdUvdFFO54QA9PlzmckaYOIP3r0zKSfr9r51rW3Y/7/KblKUyd+Fxq7piYd3JQsuK1eeww47W
ndvPkHv/iRUpxbnUXfTBbalkNXhMuX/sfX6rOrypK9sIHVmIUip8lgbWZzAfaoyr0iUciYJ5jLWF
mD06l2JXy6B5mJvWTqq5/lKCF4ntmoJ4Kk1hhwmmdYxAIH8N7+Z9v3ff7hk6gMBT1gXpnryK3dR8
gt0Y9Jh7Vcrt3zB7me5uXGyn5/tW9uXa/f1aDTgOWcIb3OWek8lqbDk4VJ1m2bhMxpiv7QC7yU8/
lRCAUVDE+h1Tdr9U5Iex4tTOezcCYnAzmwvG2sxPL+3M+B7nPiiPDBNitZuNDu3s90oVgevQ1mWZ
6RiR0kRKr/cvd/8xzE2QT88z1/RbFBvKB0Qw/E2Nlpd+9jBNzwXMspRbJGNjo37YLKYLDC892td9
0dDnXD7T5apRxVIYgRILBpOwAQh13wiL7BgEUhDuF5PXs/m/nl9mvXUjh3RQ6o2Lb/qh6erVXN8W
8UPl+di7nFyK8zcxMEGQGZTRY7zvhgGPKSNG98mT/JHau/mKNsBi4zoy4ApTwK5SAzjf4s2EGLvO
YWoLM3dPMuylw9pZO3Kk/RHq+I+3zlm6krThmoiDJr/p0MERv36cXvn3mwWAfK34gpuRT7Gt6UtW
/d/W+s0XqrWuWFJ4gurH8cTbrZbTnQ0clFVKgd4L+V1v184OWY365aFKfCB0ob3vyvxvyz3iaJDd
G/+2aPpiWpLkmwosFjgY5gD0j0+lgYF3eXEZlXp5WjSG8pyIFnhfR+vGrIoF1pxbB9jl4aFZ+bo/
jd+vSRimAksXwNI4+kXZnp0LKDwV/VqVSgBbedRzz4tPGWOSYi4Nq37PcX5qOP1DSobWd5wbSzqi
9Y5TjXDg9jGCxWQ9MPJoeKPRoCeq3ynQN73TSW1PdEFHLSHIOjlPSkLOe+uXIjVhTZZSR+Aex+6z
twESDEN+xzpZJvcBoXYn1WHu+xvQ0Jho270NQUJVT8m7fCTdHlHnSzn5vIi10yPcqEeFMAsOsDO7
1kkm3rU9rVBHcht3sMmK3ZpFp4YgtNa9aybpTWywAvvM8yVyfsn30ZHH6U4D2kUHz9zBE+0i3yyr
GUtMb9mcicJ1rWq3ybWXDh7HEp7Bn52/FprDY33b+ROeAKgbpuuGO8QkSU16mWGlufzKIY993zjb
NUdW16lymA1T44XOEZjgSSzxKLEbGZK67h5j8QbOVdFyo0xn04Bd+ug0yt8gIikDmTq1VLXYyr8L
3haCk6vz0bUyDRJ6dDUYOnChUm2C7ES9/fHoZtpIqDaZ87m/q5Xr00t9dBxvpSMmCk5ztaJF+7f+
0xVSsiJyVtJG58Yi2rTUNfsm54CRVHiCgTxPGbhMuMa3OZ+ZSzqAAbxxa9fAcRhvVA4Ra6+lMDUK
I5Ia59urcbg2xHHG9Nh81xNRJ5N+pv3DT7edzBKz1yRTzKbS4CPy/J6wp0TXUy8Z3nOqWvmLWF/E
ORCdn45DSJbAgOCorjRh8PGw3ObmrK2b64HmSoLOQJRx1UiL7ml+jkME19ZaoUdfD16W3Vbm+SrY
2tBC835OLTNhBzQEIlMPbXk+onoXr5vXsVwqAvHufR90Y47piii6hiN5US1FuITo0rQCnlPuLvAD
RpUdejgMrjIuimyn2KOZrhfEfsw+Lu19fZiLcEJtJUhU34Zj3NT49vtfq8WqKW6ilmmx9QVTzNE/
3Aa0htEtXvZeD9P10yq2l0QaWBn56256vqhbWX2hdyLPZdANWeXiEi1tqvk75FU2BNo2JizO7HPH
zSREYqTaRQ/tmWVf8fgcDP4eDlKBGlxUNZh2ky89Y5mtC1Gr7zeR06om+XD79iaZDXQY1czHuZmN
2Fo0ST2WS+ItoRkNGlDr89ws0Ocxvk+JjldfcghdhIsbIpXxffta6Hhd+nWrXyZMGLOuB03kuUN3
uRqln4+dg22gUAnBQqfoxlr2O7n09uNtvI73f5Y5WLa1l65STpgTjAiR1WC8hdyD77/Yz5RJO3pW
cOfwzXzr0RBe05gNru1ZR//PIlJxrl/pWeSEbJJNskB/T4taunL12ngMjtJulfR9lX+8HdiqhMxm
PzFps3opcbTUK6TpAiL2k93Qw7MH9L7QY3bSTfi6AaeEPU2wffpj09m/m7/5dq2tmpnh+rnMLlWD
BGKkm+tvyRW76usf+NGckGqpV6k9PmGAvX0v3S/XF93t7TlXz8UM4Jiw1j6mpPwzGK8m47x1eM/U
d6PbqEAiFVSaRLcP1WKjcqTgrG1GRhWOGcqSVavSrkwpedlUGLdF88II67TO882Qkbb8enljtT0I
8jO+Jl7WV8Os+b9v2/GutaXKK8WFRmG677t2jYsGEeFcslGkm5kkva8aLdz6om1NVcO6Mchmyqog
K+SQzN+IWBftXP2W/MsEyVaLtUIn/byXquLTbuNlHKLsUi+lWNrdKiIUdXsr7d84EczRsDgur7MO
jiNfr3RP8arzGCw6hVF5II21f+uuohSNxNteqsIWXtDoF2unXULLV/5GhP3YnV7vnQdl7Dv5rJCN
TsrELIjeNlJ15kKcsbGg4IzMS0AagnMxXn+WGnTHteNkofhiwH0kD7afSGuom3SkLRO+mGapAxnp
suv0aQH75e9Zi8oVGGU2mwK00A+JGNePs+HXUNVL9Q1FG7sg1RIpnIneqBleskOyVrjIS9m6h6ca
l2SxJqV9SYaUize9TRTuZm/LwVrV8jPjGdyqfXTLaGRCmjSjN+lj0Lvq9dflRuE3hh9kW7kADpXx
Fax/9laaTBH/Lbu+Hfavc4nC46F9lvX1jqNcyN5ekbaIHYjJhCptQvGm8QMeRq3F+AMUXV++rEgO
Tl8pTQIoMa64eI0j3v1plq+v+zuxa7vk3t61xNKFJRpx6DcqUPAp+vJj/7oa+aSF+PZjK6sBTSOB
bA2YUPennelk6ZMKnWCRVwk4wzL1PK1LV3MbIgx+nAUMbZyK9Mrrz5u08117S0hlj2j3bRDjBTar
dxpZavfO1RaxGR6Ftr6mv7PM1iElPaAz5e5vB3qB4udtcMX8MyAHr0J55F8v8lloIv/BCpkH2aul
0ARHJJnBqd2ArP68m25x7zC51OluP7pYAkmEXT1qRvlL/qsKXkesJtle5pN7GEJ9E1PkoABTRj/T
YtfiKYzN74I/rEYnQEk6kqvcxx4AZw61t+dwOn1KKm/6qy+3wJKYLr/Sw2Wysvf739+gJBfAiZv7
eLznvxbtcnKmv5I2g5Grsfu3/ybFO5kIXizO720Zn2EKOZtSQLsH6Z7sNBFMq+H82Ml53Ha1n+j4
mncyxWUbibixt+t4O05IXHty1iNKcXu5jVUDe6/uoQj0SHNO+uskJR6zLKqu7Aw41b3nqDIqq07G
Rhd+yOYZLdrLrDt5eRbe7/d4bUwmYeHDSMzObC1jBHa8798b5U/7LpdJtOyeWjR4I3xyXTsW5Yn1
WWc69pUvR4RJbNP7JaRO9GYTUgWfn1uzIWW8zsBCjxSv/WHjqqDiQR2QpS2cHunub/0wCh4XJ1DO
8J+2Nds8RhTBZMjdw9dyvAKF9me4JRuKbfgvE/3O/8xXlCd/tgmu483TkSvuFuX4q5oYl3H+SaJQ
cg0H28TwYF1tlxq9PjnxNb9t43BQJLuBQza6N0Juuxv844FgXshMrtQf+Zp0t4uJeO30E+F04/bF
61ODiEmr+zx+in+pUgwrEx9xwclUCOWQ/X0gUYLtVtvIlxC34vO1pgpkNfMiosO+E+7gMcwGjaxn
Z73vF799NtCW5LnS+OT6nyLSbnrJnx7JSwE1TaaCHY1KffnopxavgFtkJ7vVDzA5OpKft9AD5owe
/P77oFymY561AlMpWew9PUz5bpRn7JeXWn54/0CBogCFFjroV6smfjXTv74o04NB5Px56P02Sx8+
oXTr3MtvIbpjGuQ4DoGS4rQPpfrquQTPWz0vm2iJJJTOlYGgUvWY4t2Ah2alca0v2iy1GAXhvs0U
J0Xjt2+Fncy7Va+xzpWaBi48aDYljMNo0NePxgb//AZULnZ3rLHbAcHosrkoB3k1+93mPWzeZg2p
BUTph+/FZr2JBPS5HKmPygeJpOvk8xIK/b2cyqYHaMy8VGlROCqpJqKahJOUh+KR4OdG9r1zCOKW
g07a/xw05cDRLLRAMMGt+B7bEs3CuSXMTC0SUFeLhNSoaymkexCoGYEVWHvFAM4h/2vApSZIaIbY
BeS48mURLTU4fChiev6x27JOSlSY/TC+8tD46//1D+QOF2K0MGBRavPS5NxGYQadrKEfrHEI+ysa
z9YFpQBxif+ZAmfQK6p3TFeWOA56mY12IQiekOo4WrePw5++ArV4rprAsulrmuKbgoInpCDrcxHQ
CvC30YWVV50WmGFwaARf4W4OD4//TOz4H/So+w2perCL7bsyRcS3pgbn7r5bahpqf22Ue9hfnKUP
AwweaagMpin3dlP4YIiHIuyHbReC6vReXzVupzjAkzIRbmyX1dtzMVlWdCZnyX80U4jXFtplxB+o
pdS0de5WO3188XXm4R399IqJ65ZurSeA0uapB72onxI7EQhv83adrhqP0ULTfWrcImfNrJp/unTt
YoP1S6FdbC0a9ROrW1bAqBZTuNyj26Yq72deixFfc2ryOetSF0d/n9qB6aqe6m87EgAj8GP67TJn
jrgN8601vJ6Onw57so9DuB8zbNI3uBER4XTejs9jn/j9LqyzWWnffhiLnHmj3Euw1jZ3iIhvKQup
OKfCX8SPecg8DQB4aWC0Vh+qw4P3alU5qMIsYQbHfSQPh7HRQQNsH2Pnb3fWxR/wYbs4gl0+qJVN
SQoJBYcI6kn3e649B1Z5mptgo5GObGwggMwrupX0jUBXkcS427kV69kuKmD6gOVCvw7J0Ls72pgr
Xm4tW868dEqEKGlpCEpD7kkYai2CPMRY5ltHQgPUZ2M195bnj3yC2t4yp5JYS6t04o7gpJLMLU6T
nWcjsTLzsOXkJsY0GhkrYtv3+htXVGz82MWn48cVUze9Sx+whtqHKe/fwteGv4AWQwR5Njx5a0RM
jkSrZgHJKwrRISizCy2fl6+mpU/fNtW5BjUp+Fds0CdmeLJrs9NmR3QQU44A/ArHgX+A9GLoJVgK
tuEmlPr0Klfdn1acOKZ2i780VKoQ7orHslSM/nLVh9+CKUob5hYtTIT7x/R7FCDQPsMrDHO2aVYm
13Qbqvr3Kigdvzp7XyZUEssuQ3a25+0wkLjHggtIiXE0WkpM+O0fkyNsjDwjHT4bf8DvdegKYFfd
P+LEyir5mSPziQv8lLGddoawfKbha0OfBXZua0wA+mRPudAvpodwFbzE5JwRcpQqvmfNQaIbHPXL
xNvkZujedWSgKE7Zu5EubzKR7QFY8scMeu/kCy2l026qpzbbyjMeCIBDInB++URggPg0tplr4lYT
5ESgs5uCWH1L8zjh2G6p9Cie2vb9VWKavdM38ZoZG+d6gkDxaUw32oap5Js2+fo1yhOMNOGeUNDA
IQhOm1pInhCiFKu1MvFahLfvOl9uRz4C5ci/H5FzNBAq4sMUXl218ujRCKYtFK1XSUsm3RHnKuAp
NwCmH9ribJZfpOEylM/5EIgkyKd9shfMess30aQdkXMovFtt19hMy6PS689YGsiuTlNxYkwN0d8B
C6KLnxSaKIb4yV2s+lUsHRatGi8Vh61xBGdXu5/pxmllKH4uGLqAabgloGRQSTfghcXoMCVqIHZY
J2wOSvwnAp3ddNbbPpHttnLoy7v8+VvtkmGCA7Rv5uXeYw4gleH/WaZ9mcngcjpI5/ffUQPMNLlB
eYQsF8aU5F4ph/ztk1AHcgY3xZcyVxvQHeYJIMDdRKvF7TYP3Wvt8PnRXjNxE+kmCHdwy/XdgT+x
/66r2RMeIYrnMCycL/nRBr5hkubcNm5Y6tNweMpYZULbDSgNUJQQ98YDQGnOpee4/9AAqsTb0vOh
3hBslD8EiJRnpOA2+yqcdJBGygjPj4GHT/v6RRbttZ63rxcExGqpIyIW2CCRuiuss9smm/Hyzb5A
p+FPWAXuA5uXS3mYM1aUt43AZrb9Oq/6iRXVmHrpsk+WzLrz94mPKvbCOZlqlNSS1MPxSopsbuBL
BALGBBrIqRjOMEs2xn6vh6nmwgzjuUXxKmCi47HCzTPQ0jn90+2UsXOX1qFdaq7GOcLBQMXVfl98
DvA4oRK1F+WHdBW2UdqpWoBF+dB979BVGbm37YaHbup3WmbiRF3qPhtAaFWo1DwCIsIHcqh2jt8j
NhsdBZ6S14K01NLb60sd9hlTCF5/fPZ9vVC/NCgxZr3UBMgfoLnUZEnXUBj8jWliGswTHKuvpXrG
v4b4rcTJ2MS5JbarcXFK2DsKM+SWLZMq5GGiQWyy+V6BEXIPJy+OfrtmUXoem9RhDSMx10NPqfw+
xHXjML+0A/an8pFtXKtd5ufkJxYpWbdtZgYez5eCgxeRL4nRDOZQwxSahymV71P4uQAdkykBE7MS
i+srwYL37plQyaPvoeu0/+pI6RqZROj9X2B6vAqtAJnT3ren70ct4q3lGKLiXsTPTsnoZfk0FsET
kQzB1NMRZM0Gbsu4v7q8BD2GUV7jE0ERdtiCCDn9l7Z93+bhpCuwbh1ijhAxAeduup5/Kffv0U2O
HV31KVtdj5aO0EQy8bpdagEvGqxOXRBpvoojkFf8Y2tmz3+VDul5CsPfAyujOIpydQStyrMysbgx
DNXfXi7awzsFCHjwqQismNRrGFkhmUBQJ4lt41I2vCbONpZvHimyC/HAM9lpFRuZ1+RQoveWHVVd
UqlDTVffjPVJSeISRpWwz4eYptvG741V8NSN9Xfv1VjMv+m8OASlp9sX8y3y33r5SZYI3Fh8Cl0V
LkysBa3XsrUVhPnTLzd+3/AsZdsCbtfOmZ6v4nx7/UUNFW3qjvInA0qT0/zR+PfNsCj0WNzQhQ8y
n3O19TAFQYxQ4mEIGcb4qE2fObBWhG4b2UCTNnBgoHr3Unzftm/Xtw3EpPqYrt9o79dvRCdLMHAr
L8TZPnya+wzLaNkW2PJ07Lr0crUmIdj616gqqg6TY82mNNkm4GDzuz7xwU4Y0upXz/f+2UA6/M9L
drRp/1L69qWd3lrp71kArG906FWBbvbO+GpmBAmn8Zs6XrWXqFPg9r8AV/7wUifbq3xyEreAQhKD
W+qRFESr3DXS06TtXBNHg1F45YmWm60eirYfTHTN/YutzHxK1WArRcGa6pQ+L2RI+0SZgq1Wozi+
DU9x0K4ymqY0vn6AHeesNDxAhCHJlsQNqydfv9MAXpsCPv6dtCGQFHv7RYG6bJ2J/1evpW9JY+/Z
+dOtY7RIMzVcDf6ezcXpq/oS9tF4LF+z1tq2jl8IOY/Xr7Brz93o1rDNVMfpRIFU7SoMO1g1XNuu
/r2uhSs0xq+CF5j/pO0LlFUmmbXkXqTb7cCQKHjQaQNL+0uNdLcl2IaslsUH2YqTrm51Wd5GoCDR
9jVSPs/Ip6y12uwjH++NwG2TN86IfObbBE2AoVBu0/7UNqhFa86jbvbdrjqt9JwRz/n6dN3LfT8+
+OtQiSEUfTP47RmNNMi+ICo3gyyy4+aDmxLg1Fn71DPr104EQOx8rxssm0KyH55FfTguxcTh6iHe
Rke0hrcG//88Sw5ulrvaVemQEQlvO93ZDKzO3xax3ju8T0pJQ7xePTxe8T6h4qmbDRs7u1ZsLz9j
1/Wn1qq/c786labeqH192iefu+9L9VH9DuN2EBTSHhRYT1QNkS1fb1e/9XPmKHhqnjMft9bnqv59
rAsqC/HO68kzk42vcrSpjkvPzHWt3aCSiPIWy7lmr6idv8LNWg4OvTJ/9ch2SIaK6GhvYvSps2Af
jCSN3+QZv19T8EZFRcv6DTdNG9Z3Ptu43y79q0NkVrv3hSmVo8eczyNiz46ugxymsfPsOHJkFRtF
5xyFVnGk/HqRXTe5Rc+z3vNysjGILnBMu+FMEPeqfRwDYzPz63QJ/pPB1dx5GDlp4c7X2qZ1MFNx
qhW0FUoYXw0lshLDGmxomtpZjlr98Hbrrvu3cnR4+q2b/HgBJggOlZItzgw4fTaG7mckGOJkiDaQ
xGB4hPZbavwgqg94pUmf68M/1RhgtxzUW+lHbff9yfNY+zyawQfmPNOZFsZQgv0LVQovr6kADWq3
7up79uVEseuBN6LVe4hp/si+FfnpRwovkQe6kVcyrPWLEmyHs3uEyVLl3m3+q7gUq69WPEX7Dp2Q
ER65z9JN37ZftFZ1d6NtVtTbciiZQXOv0Mk1rUlVRkA6SVLjArO9wTZ00ak2/HOsASnjvGCrNOH/
VPaFSXaU+gwgj0P5nlGl0x0rPnNNE/nS6Ygp84TmHNnKwQ/237d8Q53YucXn1syApCoj90hQSOOP
mLB1Ht0mpeddk8VsigUv2iAuTC0tI1kws6vYaKfwQCwjjVUNFDUPQffd2/Q2X7/9fsniC16ro3m/
dI3zQ/s2vL8e2jb+s7N3UKyjvzRAvY9r9HT8Yl3UIt+Zss0AMBHLKRcttlE4SjXuFdvO7yQQt38f
wafcL3yI1nwXZqo7S7UFVEyOH0MnsXCongawfqYR1k7jvXKdv/jTcNvu39eydWlvPOK7fnqewjP/
axfqBiNJmGj+ISrIBjuVujifbVPL1GoWzHgZjd7S36T+oXYsqZSMPmjlicQekR7D7tKq2EDU4HIx
E2Faya0mMjaMJw9xXePMOHx7s+NqRzKPbEujHr3thoRuf23jnAYZAbcjSnMkVuMZnuaCOIYwdBhE
kONsUP48A0EBffNMG15AWYgtmSUvVqr1NtWt5vq0ec1LbYwhorEQLGzzDGboCmrgFgUH8W/Hwj89
n5t2j4BohPFJAgBvLfTLtzVxNss3BNSfRnytYtJqi97eaTW8vhy+5R2UHwYr5WsHocmVXO1PXD4J
wr0udf0xE3iIPnj0lrAAp0Y/10x9Vga7VO3czSjna9do9Vp4Pwz0EI1dPdvWng5Og/KLoiKwLtXC
u6C5dxs1JT7LOi1udz+6NYn0uqQV8WMpUDPfODXLDadQ5TOEGwmVBf2+hItQt183dvPcp932ry+c
LmP89TY5aXvG52jW2FafMlGgvNddUpr6SoiMTRgb3Ay3078I6w5y4ZX3l7zmv4HybIpwGNDMgEJO
UTctvOq0MkbHKPTZM0Nml/lZE03xiV2Ttj+IbLLIowWuTCSHVBrbZ6l6eWUTqu97jyb+JNYzy5zH
OdhoSLInme/t873FFXRuZRLW0QJjHXFqmJ20fi++mI1iOfV/3ytBk0tjEn3mk3r805+NBNwBdZXG
kTnko2NNatXCB+6U458PeikpAb+1zXM6sAamSREbx+ryWnhI8y9PrH/NEmGMjxfqMfU8YzD69uVW
fUygkS+CItv4dvlzWxy8jk5CxbJTjNSS7z/PvxM5VEKXzCnwG3yVx/jSHK8ckpn+8Ld17J2twbU2
+i/O0S2o4WN4gOe90Iwofdryop01uv160JZc6z9tPtApMARFeMNa/PVT4x+FSXf2ZLcwb7DycXPr
HlbjsgNTTFE5HDsmZi4wUaTHRCS+oTM4mOv7fvQBCnu03GDTj826jZYTIgdbvg8roM4ixVw399S0
DrDUh4BJfM3g9owCkImX6ax6+ybtuP2WdAcPux7/JCEiaXj7ynG0AwNqXaUXRaPKke5BynctMFCp
j/UrPmd6IOy4f3h4EnGeP8OFBkeNG6YeBPJYykFgkaZ3FyUVf0N21CXGiPVMcYxmFARcI8Nyt9QP
FCoSoMFhYZ9ZmoMcciGNCfmLAzwa3jmf7CfpbwKWxSj34ecoja1jZwMM1H2tanNkItt/kZAsd9UX
xVxnAe079LfJEgQleERyTIVGX3Bf/Vrw6I8LRVET6casp0PywtXoYtrRo3UrBQXqpVUZi0+thZWV
N/5jD2GiAO2UkyOhkQt8iM9Pn+1z52yFnb18ATlSCYA6Lbg02WrAssVTJDo1MhreGv/tFp2bfFFJ
Wh3ivrYuEGHyIofl2WCR0NVVxneqpqAdFBFCnaR4pwb5V35iX7NMbc1VG27h3gsc6gWatkZSk/3O
fLhQnVX7YnC3C4UiuFqP/QCrxmLKDRuRw2sGVdC65LRbZJxLG3gYlmfCUBV/Uhojd3tWSdHVeymb
kferauFaeCe2rZo3Vatg3gsxzrDF3LsfCKJQGhj40A8x8elxuU4DVxg9Poufx7lz/qvQO7Y3T7wW
7Z+hQdQQzojmYZP8dHOy5EQ0PW37UryujMi1P7x/99+sHtdclnE98/Jw+HgMzOEM8zfuZylaNfh5
ZrIdHMXZCqsvt+RU/NAc/Qxv3W0f4VhGgyHCDWoRzDP+a6wS5PJmiG5aSa84dgK9RzLU5/Xo7s/V
RffGQI3TbG0iE8K+/yPpvJpUxdYw/IuoAiR5Sw6COfWNpXaLEQVJ+uvnWXvqzJma6r27WxHW+tYb
oVbIYS+J6oQq8uTeUYnkmlor4mkN4i9O0vjCUE2+i4qqKGd64sjL44jsV7JVNZIzk0+yGhWjVYMD
HOSP+bFCtykOD+DiHuHPiYoaANhipEBXfFuW7wFZEs5lboFDt1t9AtB9/jPY6qm9HQmMTvrlU0Ru
9I2IY10jCdfDZ4Y6YHzdfFaCuYOEKPlohUTjzeziIGHDjWpSmew9ZsxS6FgWg1E9+Yq9UWZUHl1W
DRqsCafD+gjuDiDL+EcE77S++dgV+BJCyT09Fqw9HfcqxXgOm7y1/JJxP5wXmHvo+3qjCCJGFO0A
yj9OnJjU8wOHRdy5A1I8+T0QTWrancePhCavsT4G5ucMOsT2jxsKWRLHP25OVlcMTSGvAg7rkez2
Vi+sHFRQb2riOzbPkMNoCEwCxMb0ZGiRNLlhizB8dWQkZGwA/bAp8LivqRxd8vNIn0z7LQagkDrL
RYEyCt1oMOVQBULFyIvfZsZtrjlXd/FaoOnVNyVUIMHlV1C2jbV6zh4eEmeMCSKVk0okK2XSGaCD
K8VQyr9p8Litz1fv8YzBwkHd0ZTfcT4CRrHxnl7HBisw8py9+kNB7CNC3DZnoMoAzOQfzuYW8SQP
CJXHv1QusKAn5cVzjKtAhldEt00C3bQebqG3YKeZvpACg0cT8Al4qWXvmJka8A/ApZqdY4ACvmFg
e+TgznvnGbUri87akFBV7zpjt4TE9Dlbxg+fBgwCjVWGlDu60ItfHlBrM5VOquWDuAKhlWPoYxq4
IBjVXSx4LmFGTknZHpwOuBP0KhjuUnchaX3qzEbK5jJjS0jIyNwYfEaNvelCydUEpGIykZujXA8A
ZhVgMvQKpPpdbOK08EmUwk5HSDcnzENlABO9gV+KaUUIN4JuagECpj6T0zm2hsthMKbR3p2L5Nph
/PwtsMYBrABQo1W/psbsK059AfUNMoTS4bZ+HihGIZCR/VZ4tgDE0y7WKQsl68ugj4nlg00UpWI/
UlCLDDMjov0guHMozVRk//TMUtKgH3oKI5bIHiLyo0dqT22T6ITimLc1s8ffFascC111GCDDgpsJ
iwN29Tphjkb1ooRN0B8uBOSDgiGNe6av9dkvl21Sh8oMFbPzudpjxEPJhT3DRIxw8dqEvRT9XMoa
2a9ZxHjbuJns+0Q/sHAFhS+2JIsT9HN1j7o4X/XHip2AoZtwyl1cbT8cx/JVsTFSieAHuC/O9Cs1
BvlxG1Fuz/ot4UNHa0pkMLFjzIa9PbTsHXfXD3ne+IauekR/+0HKEO0xQPhG1CzbNUsPZ9LHh/EM
Mx+HNenA0YqgRTQimvd1EYaA6cZsBP2BYsXUmFgEhcIchxo361QDMk0l/AJiWJJv3vvH5HRFxAAQ
2UFiYBiEKo8Rx+H43+r8cMpAOagSAU/OPWE8t+kcCVjvKZRUvNeaaye+oPKsGp19Sy/Lz5asAa9x
5fFukTMlcFOZaE4eqQpWu71DCmANfPrFM0RqNlbgAThn8Fl3TotbaH1u/XzK8eOvX78OfbjbyqZ3
Ey5HkYhCAnoVqpMr6CzAbfgKHyDoY8VwGyxOUzMlL4Ikz4WK4OzjEwTxdj9Hw337xpgDclCEjf+M
ytEgeIU7X51XtEOPJRa80TBY14mS0aj0TyMMdwHCc4/7JfmSE8WrHEAlyv3AGQX4Q2d1YCWqm/9C
Ek0uv4RV2vlWt5zLoobg/4blsY2lH3ChkRToU2mqHk164jDhH28RvyxVKvv58Y35efXydrWjBM8I
6cZRm+P+nhJ2ofI7mFz10fMoH8lZwQWIDCxQZt+gdxr/M1EjXIO+/LLJe1chP7628rDP493IAsol
oEPB/uCb6T2pPG3On+bLK86P5PZzdhUiwez7fjcm3UXU5QS3SI8HQj30tYuMp3pR0bHBVXrqXjky
g3IxsByEBSD9HyLCzA+aNnrCnDPOfJS4Z8cAwkGSQisrrEmJyNnjQxkWIsnhVYT83gotRHyfw3xz
znbXLaeJVI5eCNMZI1/Ewz7SPnn8vMaPoD4M9/L44bThbanxURPxULE9gUcQ+cz1YSQ3wctNNrGT
QuDB2dGQ832cK11d/g6VkUYBxXdTPv1KCxogU+8RDNbcY8Vc1I49l4PafqZmJkc37ms0rvOzD7G3
+QY5/9PG7219IiXRgVVbNIjO4n6lxI1PoGBisgwz6DK3E4+HyFUFQGIZWJJXJJIZsDbeSWaDxjpd
sCCUkeUzKAXgzCCjxjifUJjhcntCLjHW8MoyVFdj1Ng/bcLLdovkNtrN8Xt+p9+4PVWhsSCnLZI3
w7SOLTqFL+HD6xMeRGNECbzzjroNeYUuWn64KWASe2vNW1KL5kSRNHDkSMYx+TbbMg+7FoUUAkpM
RWMJPzbNKl+Xr3R98HRe21s8gFA+gOo6DcPzYNRMaTJNsNwhaiRHjdql6dfWMRQtHwHXjo1wanV4
GkndvwWvdet8Y9SBy90I5ivGwORWS4w7cO9scF5mzMF5bBMHC2AfG01okWZ9cweoOTQbg+rHFTpb
Gu3bmFQNbjHOppfoBhKO1w1nj+kYRmiir932sggdkdFfAaP0wasM+LiHu+TSuPqL/3DKPyC90nCI
XkIfOH/NVe+1OLOUMWBC8opkxEyyI1Yv1jLytPgiYrzICsAY3fvCQIBnTFrofA7nKFfPq96jdcRF
ZUa3tpMD4E/0FH/sZXIlzBQNtLZt1wo6aAn+0dH+KiIlHCFFZnojzLgPP+dQQbDOQ7nmSg4x6BNH
oTpdqtBB0W8VYkw1+4wBFVtPT1g+eSu+nmgMHIznS5WdnFAo2TUPhuEYjWs1LgbSz98LVLX0P38V
JfJUIorGPGL+C3O8Q16879JqrL/dM4j5Uedehq+6u08ajGrnmdv1/M0Ngnxo/H2LFHB5r4wQ4l4e
dgk0wbAZtBNthdDrnd6hsTNjr7754iMsgOz2DxIlpny3TuhSaPomtaCLDy0GOIf/BdfhgXipLh27
6LHMASIVYfYgjJSM5FeZohdDzoZuCkc+OKqyuG457WgekzWSv6/dh/gWQutP89Csc0wpHXJpKanM
xaEWDeozvd1cygxfGFcRipMISUQ9R3/Wx7W1vQSGS+dzyAT+TLF/PhvsDzwK1va5fC5v3LrDGYsl
wkh/WDmjnKe8d0yvBqZ8+tYWZSEf/eXnEcjbOukTybuueYTUiI9cKMM1myDkByM4LRbzz5GYKFDI
Y23SrH4O2yxTYmNcJELp3/gWKsJZvrxhiZtcT+bPADRGmNScD2yNjSRY2Tkz4n1aXJd3UrtDWsXS
C0cMlhsBDMHJjYmeQL9lm1N1bA69Zmst2KIOhY8vnYoQw2V7fmr2kK5yEhIQHgYEGUaKDWudMbRY
tkm4QkrcaMvpIsCXHFMySkH5gIRYKtsml/SbsPMSFEXB2JJHiImEKwpSSCLtAd0y81f+97mKyYO9
X2Vo3pLuxV8ZzoyoCmuS0Et+srZURkLPeLEp7uFWKYfe26RS0devfsM+BVrBDJHDwG+qASWA/+60
mXoCKChdLO1EFJEWRxyfw/dyqDbH5G7k4YWL0oYAK7rCdMNqE57OwW5Pwx8wPq+ZtXABVuviVo51
PAg89KAPIGGR4WirL+rn3eiGu4GXBlvLOQMxvc/dtbw5ZjpcXgLCYtc4gS2xXtyW+XQ34WZip0x2
Lv+hRuyaXe2yS7H1yMfrqjoxKRg3X1rytfrEo2yLASkoXSVefsLMOLaIXfM/LlQV6t4wHf7Ix/60
O15JtCVE7Uk5CNvyE+HOhkDu+4pFfi9DvFxejBYEZ0qdvZvBvQLuC6vNdw5ORf8fVZQ3kRLMBNIl
0m+l/V+gW2Enw0LZe8U9+H6n78r73v6kfKFqjsVHwb+ZsM847Yt958tRhcAGrAG3YmR+sCcQlzeR
59+ZMpURrtFyjLgDUI/UYO7PYTDw8FumHEicKnuxc1HkxibjMcTs3xM9ZhJg2gouC20Mg+23CElR
qZ6ecKOm+3aNMRVJREkkBujkgCHDIqNYXiPUQBEGEHDCRgnKg8AGkzACUV0k08CvoichoI3CJoIc
WXqoQpRGaFPGhHoI2A0Lh/dJqkBNuvXrj44ewRIUHJLga4Xqgix4PGZoFXHOVLHkKhMLJgo7IEfb
6BPexu+1grjgwCGNbFSAaXQyiDIQm+Dl4/xMHGFspB1ykrDg2I8gKoZr4dzDRIMSD1ELAh/ZpkKM
XGSWbe+e5pLQY1kzHckQCZIIhBq3PABz8q4QcUGYvrlRuBQcpmwq4dBjtgZOZW2GIkL6JUoSsawM
A8mJEoUUbC5lFWv0RWBYFpIzW+FwxooG+X8YfGOJA2B0qzzeeTVtJvz/txsABiN5jmTmSMt1NAK2
9so+kN1XTqGkD0x8AXkeuObXuSKpkv2hIfjumsSEXzi/bmc/kYcl1VeENXRQVrZY18DdBiMFORga
1D0fLokQNCySoAZMOXrzOZOS9iXx2n4s6F8a5RrTzxdFP22Up/v+MoGuBAv3h3+4qXk043pazKpZ
GQGxFxlWWDMWS52xyaPnSAl28wJhy/g6uyysTcWQ93OLIJb1oDi1nsRsWnmYHoNv/J3KkfZLehiZ
6JAM2OYQHCDbZYjA1T4dosUOOXMUB2s0IKGKSeKzMZCizMuROv6+nPfQ/hzxxaavxEzNaeUViebe
RjwDeVSScsrdT2ThmRiiLfryOmzhPNc5rJYcfDPEafMSOEg0L3870sP44dXpElkjI1In9+TWJTWR
/rZFsAnbN1smAeHLYRGWf/p6uJbEBA7Js35HTHhwGjgrCfXqXMY09Ayn/3+v2xw5Fn7Ah8khe9/8
D1JtVLmAyNLKcOv1bsK2hqj0+XfR6aKkm5IlTEB9zKc7l7+ccuBS9ID5edLmdsMGmTQczFDwCbER
h1pKaUmtNND+oeRb3pZ1WGPVJ//NaQ/67JYOsYqZ6Tnj/aMuGQ8ybE/G/DKiGIFv0j/uA0aNDaHl
6MJEO3+kJVGirhF9ttiQLFugieB50+9B8u6HS1ocjJGJRWggggVfn7DkGAgSjWwO5HJyW1qjNhys
ryS5YNfH+EdxL4lYKXtTu7Za7/33YOedEc4NVJm8xs3t3zyVfNJPD2zmaMszLDdj38+HbS/5Hl6E
fVJQB5X6g6/FkbJ8CWkPQUv6zBlawrKJjxPGJAWrlvZrRUOGHnY3pJmLARtA8DxeAiR6jrVtiW7V
XI4PjB/KumJ2A34i19V/A3k+SWfDjMSQfPW/gIJuMT6PMW6tLdyWEuWeF49UXg5H0/znG5qEA9gw
zf0vWBeIFvvW9B7R1YetRHEhnIU7p4o0cNNnbALkKPZE+iGR8Y+eJ17altN7e9C49FkddxvEOdlw
38a4rD6cAtlu4IFoPLtmD9QSBNLBAQIeMI1s1TkG08MlaEk0LU4lPkya7NB2sPQi0QbxYDGoySJ3
c4ZyJL48rky0vNd/k2UrDvxFEfUHDglKnYgrbWSDklxh7tFQjK+VpxsBgy9zKHeCxRzLzk1QAmJ7
Gq7tk/JLlKiDwjL4bN4+Ecun+4k7vBSzzRlGqrJNnCi0hEx6xIHsHvlCSod3l7Os/NtNVJhIgjiT
bnIBTetGpUtkHk8OjcBI5sMZfjjWuIDNGJzB2FriLiwQrbh8SGitYh6BnFUEUy2f40H+fW7YxQl6
/QZEM3aX1YW+jDaydiFnK01z+SEMTc1PMSH/GA8acQ2zHdHHE5lUWE7+ospei9V9/asQuyhWfPs1
Vv+YN+WnU1jiitLyCgDDz0EJuebu0iZWF3RXtz/sImYLncRFKWi2RHOqC23BKfh+uB5Uw7sEZ+ET
5IzAVebV6+sK7xOmef8bESE36DKtcBVYAJ4DTrEYYhoxXHHjmJpTMRniwQEwHaTtgq4xBuc2KriV
9wps4RbipceHjfVsPyTiZHR5emJsy5MvJ9eLp9Oz0MQFwc8oJgHNOXKis1NdTCv8I7gVui6+XrOH
xvnyNUaLExbHjw+AtwOapm4aBzS5oNPyBKV2JnSLNFz6R1jdlQVxGngzIMxemLJrD/t4sxqgcCRB
EOkbuzamiGggbAC7qT60H0ayS+GM0UcocDtlKOjH/NhFxA/4hI48GJmanY+K7xai15hUoYKjSN4b
gqECw9poaYVSHH37+jYQSSf6bws9kN2Aq+C3lPHLVf+Z+jhhktxw+BwYsPBvsGMedKS6akZAPa6C
0oGKQJiDEFnWUkTj4MV9ra4bhBow4hZJrP/+gbrlK1honppf1wFhht9urVlz/OOw/EiCyfggTA/8
IBS4OKIA3o+OEsvcDonUz+Od8adMTLAdhEiUITiySkXHKM8Ri9Bg7gEuQXT+XjLCFCMTUJq4Xh7f
DJaUuMBRTejAGXSK9BYVlvWc6CBW912DpSeUp90+r9lFzoTE0jgrcz+RbDDTirlpHplkozx7nDTs
VkA6BHKnsO3mGMoLMqj0oJeGYmQDV+Aoxv0iuECsiHCV/9PzWBuG9uBoTEmYxzxE5BsCF33DuYKu
mQYF2nBebSAzTDxt5z+wYhrFULVesYqUB1TGjbfDP23rvDDRAjbWNzoSVLDMKaIX4fewYCTzrNgw
Y7kE8E0/FJ5x9ARXzBRMqJBqRBkhVBmBfrLa8BGsrnBMQq34da8wmNKcBxbrjvC4FthPv+HfbfR3
xeXRLemTpYwRM+6Uo/kZihUB0Z6j8VpHPg95Y5uJseIskuHSQouBVHnci6W7HyGw4NiBvoNLI8z1
nCpuoM08q5iSHsKmpWzqUbPvvGlFVBU6A9wIAzqr7yhEWDljyelnIJJjLLq+dsL5ovgDenx6Dj5W
fN6amLFhPo4PqFoZ6yqsKMwlgTwkTuKcTsnuxKmihIfXyJp+PMygbvl39yGep2+sgqCl5/EZg3dC
QD3Mn7RzHyl8Mk7UVsej+xRuujCPtMiYFAdqNNCMviNhZlYXoLAgrV1ns0PobwqGm7dHGAkI5GSQ
Nkfwt/RFryk3Me3d7LcPIsvIWAKC/nt1/hWag1GcsnqDECUBMFw4ROAoJ8Odk/wzgEikbfKmbZ+A
X8W8l7O+Sj+SNzxKxwEPTC0qRlhvbo3g21vINYKOPeXuA6yf0TMjweS97q+Irt4+nTIqpKzF3Y5H
N66qqVieSHX+OsNjxWp9poUgrc4uTtF6MCqfCTKfFmUeSVKSJ3oobFFIgd5IvkYsPLhJezO842rm
T4XzVRTF4Ihh5Rp2+I4dhQxME5bVI/+942FyJI2qDE8FQ4MmZH9yeX7qLukeAdYvRXGLwe9biYtu
TXPADwRWixpx03Lkh4t7D+eDHUXP7rUJSJMaKi4ev1xdsIxanP5N5/rJ7kyld3FO3v3BzmHHKhyO
AXYZgbvDBEFyk/qLbkUkvPDexUvcILw5Y9pTPQEW5wH7GnucAc0MS/eILktc4pU2bij5I9OHQEZC
IkkX/hH7mWWrHqYguFjQCZ35BUf2a2nx+59sAyB964fuMs0APNb2nzxXF1Z0Hn9U1h5q/4AGOEZk
hzJ9LrVf3VMCKQ0ClqaY+ZCDIQeJ3pNi8mHLEZnZPDd9tPs6gx1cNs6oS4h6/hdO6CR8zpzdLafb
s6mxIm7EWGEEQ0QacBfTPkGdhuEbrEKwCujaGXrXlFMKx2V5Xry/S5CG9pzgLWTYwsRnIo5d0OvM
f2on9h1pzlW+Iu8gaFMflx4RS1DxXz+fyVi4cSQKJpq/Is1pTSc5Nn2sPtN2GJOgpYbK700Nr0gR
7ovh2IjlVYcAAHILSIk1nieBQBdUBdkn5V2ZG/h6zNMmyBODgfcNdhFYS8VL994pLmtwtM4rkD88
oK7OY/CtR8D6yoJF8YkokDozxG+Nfb0wCMx4u/LqzIn34r0tGkPfex4o/gK2cv5d0XY6o3rsRbLk
CrGUvK9rr9u/2MkF7tIR9ZDakY41+7ms5qSyEdrNlDNFTHIAx9whMkrNUOJZLeEVvLJnl+dbP3ud
1DK8DiAxWb3Ax32xXP3svbNcFIU1UGg5xfZX/EajMsYc3wL924+frnfgjohaa/D9tigSQIwIM/ll
MSinOZYoID+MwhxTtk+n+7MIKUUk4N19whIyZiFM6SYsOvIYLHU74KuFkFsr7oHrh/GVe7t3QPhR
EHA2OBRzFlOAEn84e8QoB+qx+EyICP24N5LJ8UrAHKguPVYMOLxzxAwXVArMRWSVcNTFqjkx6BRn
+bDcaoedjiRguyPMePawRIpddw8/e6pAxJdQkb5dpivzm1S/zb5WXWz65YzMBZI4hOlafIq5xxHI
3qO1DIDd1yooEXpt+GKvwtwAOiUxaDlFlZrHz6kknQgp4aZwvy6IBfZvIe6HD+fUV2IGXP+CIUzP
IF9tWqQ4uZEMUWQZsTnMbgeY2r/HvPsntGz/JPeO9AfKmD+/Tt6egfxQqCSwfIFWGEYMziSiOSdK
pAIkyw7gyhuHSE4El9inVOL32j7AURXKCVHAHm1Xo/wkvyChyRW+B7mFs4OMmzAnjqmY4QWTFjIp
b9jIkOX9XtYE3Y1InFvslkR7krzFFDyToliJQ/0XQtknOmcj80CB9xCT4yroqJdIzQLw0WA3rf1h
+Br1PJx3/yqyEOuBSDWscZMyyBlaIBHIACfJKHUjdxnfDCw46XrRkPBptnrmpjWMmi+vEQLipbAO
IuqXHhr/6wFe9ZyVmPG5rWpGF8owN02IPcKFoK47lEetQtptf2yPmGKiy4nir5TQANLwJaxwLrYq
3DOSzQvQ0I5SQUParWmTfinIGD4kc0H3JWmE70N1FZnBDTfgmtVbx/lHOsE0J3luQ4Hg6B0o6y8B
H1ffWGF//wLB4X9PtH0xfpGtM+DTBzlVgYvdcgWHPNamVeS/HS7m9kIPCqcS5hErZqEwVnRE0j/3
5vYZhuY5uAHos9x9bdD6ZkbN2l7eQ1Hniep9afgrV4Dxd2Zu+quAPSe1V2RmQLwzd+VnxRn1zSoi
NHAiRhY5SXr1VJeErpxTKbE6FAHzeaD68i4eZFH08DglM70HuFkTBg1OQc0fcHp/eGv2XybbyA5L
1wKggC0mNenA8T6fnscTaMPFc6FuSvePpG2fwIkBgP6TExKHN/HKjozRJ467gDnUGDgyQ/iW8YxN
bReJ6MZvAlJjZi/0ntzb3LHzfCqovQs1oUG5fMRvmvvwI7LZ7OjQ+SDqKIIid1DlklYMztggwNi5
JafbCbaVYzH6maGlxJY1Iq0FJrIM8vhJBpSLBxRZtbIlopSrkVH86BdkzkFLgFUD+KCpqxE3Ynqe
sDX7FTFdt1EWvmPUwXMYj5DDR+OY47dHGBSxpCg/0L6TdXQNjKF3RuZ4OyHEcw+4sAIdNcQSOMKK
6K0M2ujpXNKzT556oDq3H+DdwBwPjojhFqL4zhIWCkTGnEiEJLmI2+zm5mhHepJyLhkiX5vbMpbd
06+wSiB69osYScuB1LGgmBKjgaMEhS7foybNuFnUszx3e1juPmh4m6zKo4ES3YdOBRm0swHuULGy
SsUGjLrs38MXaWo+YKAvu2hJxAMGgb6UQWjZGdj8QYmI+1ESa5XbwW3S74fI3LgDQ2X5QtAyfv82
i2aiJeIgFg/273GLnDcF5a6WcPEhrpKZxYlg0rggUXtKYyZ0vSxhnB2yB0b4yoC2/j6HOq0zMMrb
9jI5Z5cRCYSLyy/EZ2ZZ4evplQsTJwbw6RDadibFj8ll+9rz49/2O2pJi54Q8LXIsNNDd5PFkNH1
cX+4pOOCVDYuCWL7KnsA9AeEi3s4AOgiKR0QcplaFCPRRTABnqtJdY9NOYUk/HpDYBBidFY6KGbu
vxevWf8Vyc4D1DtE5KzJsJu2KYGJFPzwdlsCkYBYmGLm+FOKxg11zWW1xbbfEJsDbf2ib9ORzoS2
o5lVR/qf2dv5pongGVqvdOlqcXsnZyk5Ioee6ERi52hSa/99yilm8t7CFI1pn4KVBp8hTlwcZlA/
O3eH+YnDw6ZfEib9eEU9waJ9RKhfDrTMhMxcIznKX6OH/Mas9vZ4zFwi6x2Cv8EweuL8+JvquuOZ
xh0z5lXzS25oLfglhqgg2hGxJjkS1S6y+0CPvldBclbNooRa9J9fn+9iX7H7v5tKjxgxfnfvg6OQ
9/76yY/WYZeUhQgeHP51C2vN670cP9Hn4Zvow0nz1RyDjReUdIYye9RhJnqPP4uaTrNzQMd5aQYD
BzoAw8uHEziQ8fFDVHspuzI0fVTMuILipiPb2Vg/QPr8He0JjIBTbqOJkE7nZIRpfhcNnMfoPdLj
Dv21duwd+jPc5ZU4KLyiDeDpIFXHN5Iapjuf6Za7alt72mYQFEiS7obN+YbX0WwUrF8Q/jCi+91x
KH5Yf7LmZkC4nr+HM2UKXXTHj/9Ubc1+pMd8AbL33rTe1V5mH/9+ukVEYsusJ3trLB+bo/6Ti/C3
prNfYZHswteHtiQN6fXRnIJty3iuRgq8JPIKZzAdpMr0huyVLAUXmngF5Fx87OoEuP6gjRWbtOF2
k+B+GqY0fJAwdgAoZlLjlqJtmVyPwwAGGG5NAikv3WxJ93YgR8Nlg22zDVXd4fDZeuCTeoH1AgkF
MzCdQdkl3YGWwAvjfmbKZV+onaEWfz/ufc2S96CrONQIcuMqogE4Z6hjSPkRLRt8U0e2nn8DvpsR
3saT+HKqj/dAYFk68oIPrDKIf7VlbKM9mhYrkWJUgzyH0pT+i1L3npPByggrJkOb55O1QuIBnplg
BITyraTADNqY2la7Dq4/D5f6rBhFnr2koxl9F/oOmmbBRNj8LEeAMHfR/kxkAf7yan2RWAsEkXef
EoSZXSboOd4o5c90XlU8fJuBM1iqCS5QDJPCykyh3LYhopZ3/Ccn+LRJEEBJt5Tgj7f1Utrel8Uf
9ijBceHKjDEuhGQOsPbG5yVKS4j4CaMV6c7pmSktpyZv6Lbb2r+tSGG8TXmBiFnRZcIelocr6x7R
BMNIpI0Tghpa/oergHcSQyED4YGoyuDmWjNy+KCrPGZNQng5cVLNRIgH813dx8MtMc9SxJOM3xWS
B4tmYJE7kbuZNkZOgIMOjcbPSYLIRpQ173igYY6QgebE3z5haSl54vXWG3oB5sxggRTMf3n2RwB+
iAU+HrkdlNuySCHfWTD6ucUGqpjAmiYmHYPEPXyFwrEnT6+LmvdDWt4S44voQ4Q1XzYQgFKkEcaf
I909GSFbCmnTSZHSX46b95zi3qftHJYLd5qJLnjIZREsIJGvrI3lGvdQiM8/BK+xl7nbTZFAElkA
K7l4etZP+XLA+fqxS/vsCt0ef4DuHegTXTeO9QUkLwaeubD4oxHnAZ0aVGmAM4jIS2hvdM1gQKn8
Yf76Hr9HrAVkJO5+ktPAmeKcAmvTEd1baPPlgK/9ksg6Jo4xE8cDplyDxKVrUPvtBrFuMTqPXhxE
iJemBhQFCNb34Gfg7oIOofhKJzZLZH5/t1C/NhQ6r9dDeYcS+kRC4USZM+ACmoVd0uOyxVmMmQkc
z8v3NJE7J2ZjSl+RcY53P4AgImKl9qfI0zCU8RZikoLINwFyFYPNzaBe/rY/71JqVZAkw9p+HISJ
UjvvOf+Wbk6XH7iyiL7ZFccvU0vlDbgtWGpymuvcRk8qlAVM5eqLUmOXf/L3jFyiy0k2HYpS1Nup
YtIhdWoXStZJ4lQjfOhwsCWjve6A6n4JcUF/RbAXh1lwKlovyPpC4E3JoIXawGF7VQHmAa9gcHrR
hUS/mEndrs4HgmBs0Y04ImBo9bSjGTQjsqkXA3B3YvGx1rMz14EVEl5bwCU9ox0ubhWdrz8MgGXE
xmBCFRb2tggRkWEpZiuKuMA8MK9U6KHIVVjfl7wy/GvkVFMaQbLAkz6XIj17t40sQm5j4Biqhh4j
Ji3/yvQsMbJZGQWTaIjx1HBfC1nwm7BHbpHSS2kGcC3n52IvOAcF5Mhz+usF+PZaULGAtpE1PiBr
OSVeSTOdX9yHgLPwqMDc0952fbDiO2ILI+WUsfkBjQekBDqxf3Kqb5+ItM1wkHRLcrWdd0ZhKnA0
IC0nWWZfYDPu6QcFiuTrB73mEU4vkXpxJb1J1KbhYAbG/1AgtodjF7AYi7okAkiKTbVpPlDdUE42
n3DfJoDIBEnhpBm1yDFESgcyCCmpAX3JasXGy8shpOoR3N8xDTbdNX5/nMsVB3DJexl6PQRSy+kN
4beKUqZ0BzgUn8mZ5xhTeaC7JpjKxSMpM+iBRaP7VQQpAFx4dVZ5WyuElI8//rIJ53uGZmfeuZhX
Sc6l6z6wgpVYzE6muxzwGe2SJjmRl+toSUZhhKdl0AHoB6j3BeDLUfdSfQUSTr7P4YxxG9m6hGWW
NZW8E84fHXnNtKKgw7yLDUhFJ7NFE9f+WGvtMHTPKa/s+4u/jgPyd/vvCIm5+wsW/ciEWYb6bxEM
VoxuCFmX5IzjNEGuoJHWEJYgmyTlsSqRa8Qx7hP3Y/jWADc1jj+JyAUwAQFngnXdsvQ+AfeDdWwy
gJoQopo+OcRYVA+uqjkqNgIaSTpI7gdC/fxHyPmQ1HO0kNI3Ay95r84T7B3gjjcZSW5ABNcAvA14
pooMJdY0H0oIL4NCjRK+hV/iR4RM44IPdXd4zPu/alrO8eChbQOgFaUzuQusGxJ7MuZxSEtORKhc
FxT8JVxfbihp4JGixT0FPsslaPacLWgtBwkmcCDofSJSoteIaKjTeYsoycAnzaIZ4SQTOmwwnEvS
/6orwvsJJyoBsRK2O9wQ4MDsLpwKZZ5L1vxzCmt0OC9xAxCO+4kfK5x1EykqfmgzS8wRYzVkVySk
VexPy8GRsCUsHiz27Ybln0PaOeKQwiWW40dJkQ+MBfuaE5GvvNA3aOA2BoK7MsBNMuHd0McghO4f
Qu1uQY2NAmgfqEQEIhdcd8guJgPW3KvPOJWRI+Yg7VuaMy0yf7RokAvOsTogpMV3dh9jQ3kFPYoQ
FHd1SJUsYWY8kmDpTEV3H5rKlVOdrZeXJpuuhmfpeKXuY7sLnpxZ6PG8/TyLQFaCtkzzV1ZTp4wP
nNWmEdUyPMoiYhfaTAR/aVnH0ghRhSXwMh/yUfcT62cjx7Kc9mWKiXaG/+u+NVk63bOLOAHVMod8
GN45PwFKp5r0o/dqOL4y707x3iGDM4nCPnuc0Ncc8GTOkrJ/nmGVdqxQ+MnBlHwMyPjayJxgrjcJ
N8H3zB0u87A2GPX4LkIKOyRWF3cFe8fzbwEPMTJ6HFicmdiqzfHhneJsoOPIicgDTggAdx8BQWYu
kckj6hj+0NBnD3TxqDrhecKzj2Q+RxXbR98W5DC8TxTSMofBY39D6UhE88eXIO6LhHf+wpHF1gkX
B13AfXp3sCMB28Bw0yXC3tC5OpPwx9H474egAUC7us5t2VN5PqEgmcb684znGWsUdIEOh4A8duf1
G8t02GP1Md+0w0PPVfg4Z5A/WBBOrh8f03mleYoZQUgQq9BV/qNz+eXmnATeIz+uxxOMoYo0Rni8
OkB0obhs1lAZPF/fd4zpPP9yNHa7bzoklJZUSBYd1nsEBgNniAXIZIONDRbJtwffwRA0BP1AABrz
543mk1PR6RRECnYRIvC7HU7E/tVSSu6VIWkWnniZRIB2pFewB5S6zWKxW9ZHLDoUuUE9PFaoYjHy
18AzMJVdMWFEuZ2u+UwZy1NIlR7u1nCxTb1y70YmcDWj2tR0atoBN4M+Gyw6eBKMakMXv5OCoRKA
anSHRjN+6iMIJcdBQgPnmJ5YX284GRqflKMHgRnOeYQQbwauAlb6L9GO9iXkEemdOk2G8se8DU60
RAdYpLfci/Zgc6lIBL+t5UwZY8AG4hWa4/eyRaRYjDpGWJxXQhuGAWTEAD8Mqf5A3zAU0RHM0XeS
0K1g98cGT6VJjgsIhROJFiWm9nzNi6cbrCQHS51SXSpCX8gMkm0SlVCaWVTgXEm/wlvDdRJ8NJ+S
T8pQP1FxUG6AMC+815A4J/hxESa9+xFp7Sq/z6XOqPbF6kZKSDWM5R/Q0MFCh8NjhE+bAxjCli4M
PGdG1jFN89rI/kTwHvGbpYnIeHyehM3uvCQVR1+0l4SmvMuqOFauFhejguC41t8M+FBYixn/eQgZ
Bzzh9Dbt8+LLxLJLCZ8X02mG14DpCqkizjw2fiYafYNej7MFOUM8548Ef1rHAMpoTeQts9DZNzNo
XQ+kFGXoB3cWuZTje/DgJYrSMhCL84Fjm40ximS0l+IrDEGDsVgv/iPpvpYTWbIogH4REXjziqsC
hEcI6YWQxXvP19+VfWNm7syoW5iqysxz9tkm1Xv2DtOKquSeiO7vVz62L87y46brR3v7mrQS/mA/
hRG+QEYuGQOkmmL8m1OFB8vtPN7KrTNnCyTWXRWI7Lf1Om6XHLXCIpgmbBctGPCahIAVydfqK88V
hdBEJwNHy79owLyGixqi1fE/s/tITlNR6VEcCzlZvWWTIkzDA7rZVYNTy7WxKtYvq3beSO+ffdk8
mrGBYdhSNNw4SAi/2/tD9tUzWObZQwK8x1eJw3mQ83iywvma6zFB6N9i1m27VrHj7LXT0p7/f+am
ervavR4M/WzvFYPwkomY4Xqb9SRwkuLBgnmX64bJ6BuUGuyX/PSNDm9aEWSQ/ZJ1K6ndhFW8Qa6j
D03Htsd2sfxZuFfmYoqNHKuZ2pb9ZNAC+G72Jyo14sx4Jl+KRtcj0AS32OGX1HOP0a4ngZOVv7xm
pbVurL7W+rrP/I9Ekggz9oTGCn/10T6I74OnClJBnp0OBToPiaPdKgAAWKKbr1k9/caSiZDRtKMs
SqOOV6Tnl2GRZiOQbbEaw4uKM8PQee9fZ0JDqtd7k+0U07v3h3L+8PZk1seKovYJxmHCiyr+xHAj
t5P6bB2/z/8IVLrZeuZzWk5OhEwfa/tW6TVnrOB/QmxMRytQpg678SjoKD6z8YM4LyLL0z1gFzXy
Lg9nCanwTrWixJA52z6+PyK2wGLbZgH/qHavva2iF474X/+CxvUZep/9K7xjnmEYs/7dt9cf14gN
Drv8Q4sJlzmk7s93rBbj+8ce1J+jHGjvfw8mVMC4S1dJtlxFy3TdSc9UjN1cm9rTHtLUA9FhwS/z
RBPzZvZr++vvILQAMoIZlut2pq9hZ8Xe7s3Gsv9Wq4aBtl5mgkjyaVJfbBtrx8fv9cu9G9yOBc8p
vv6l/JiwDEojiRG09IT2c5E+Nv5SnMUqj7eT5/udHdn+22qOJP51vDeKCdoXxTt2b2K0NVxavREc
toK7glURCmF+rpPTZ9aNUizOR9noZ9sOhmUOpW8TZ60YujDvAMuPM0A7La9oNk72zbUmnqaqPECW
HbeaCDDibxP7fWPfOGw5XgXbIU45p2GmkmsWSzgVQO5Es2g8PylF83S0u/IJyoGfdtCW7k1mu6qy
/cBBF1bnoS2Mlu2/B9FYEnK57d9fsy8IRTVY4QvR1l2L8L0ancc8wOjNlgNCWPf7hPqarwepkPRc
kl80hTJxzboJPzbbSHKQbB+6C5LZ1oW7SrZ1bZ9+UnDs2+j6se8XgcBvYs9Nfnq9a7w7IFtm7EhK
SYOm5OTMHp5J4LKSpav9OtVvk9K8ch7fXk6S50zg1rHh//DuAd2Wi/GxVAGu8dIoSlZj0JDj6GM/
AAW9pYFlbo4dWWEc6EOGN1w8sKPtqaGDZz+p7aPt7tOPx/fGY7zvCUKrjxY1sgaBtvNqrtxPllmI
HfvD4P4nG6HCcBgn+U/bKHaCoUn6U29Xw5PkfJ8oX/wqZwrc0sq8KUmJ44snAbqgxliMr98zPT+F
NLFtOkhTVLSbMTCF6Y66a5aGSdY9Mzv9zfzHZFFltz41SqXy4fPSMW+fqqbNG/3WYJXhdpYJZujp
U93wzNj8uKnMWvveuscZ++PZ+nqwOcgIjttUD4Ho5nMvklqSHSI5aSifmZC/4STk3VQLAz65ClJa
qEIm5j/0sNWzLWtavl5NzbfV5fsZDhi0vs/GsbEcITU8Wf2s0RKMyuvPFx05g7Xas7H7uJIbRRey
1YKj+ssw/ztLvsbYPW94xcOB3UEPxLMBehXei5VQvZyREmaxTszBvzKKXovu2tXC3JLtautLNHB3
9vmvVg/9zk3OxJ5JVGcxcy32vUKsn6xdD4Z9jrdH/1HZj1KTaXvxOe/NAj2q2DSX3L9fjQM4YLxN
yXSqTJAr05HJ3pwyprmIMqCwRuBCJNPN0vf8J/unawt022njrBXak/auh5vowSlSeoJGKFpXc0hh
2+6s6S/1CFzJ84Jed+knTx6bCCLPN09EPTDY5l10LV//exrVb4EZzYA9UKvNCgsDUo20VnKEW8pJ
mejma9pPVwZFSLkC+tN8ZUZWbA+pnwiPdlwhMJcCJy2F7SKprrN3VcDvncTE/dJ1parL4aIp6IKT
lZ8s7QCDA+VJAFTcFw4VhrLhukh/qBfeBIeDIjnq0KbdWcXdlaw8tKeRWXokFVXWzmaAsoDxkazp
E90pKrWPXHxYcataUXtVJ9PaekdskOkxF6OAObQ3XLFuXKKYRxL4dncyeFmkmNg/J//ibo86Zo8m
6s3lUClSiXdKeCNMiotNxiUvwWK4tvzJN1cDkrlQt51/ci+nflsqEk/JAHQoYa5m+9eqEYD9MNEq
DJkpucix/J+4pHRgqV0jfgQtsNDrLlrrLt1FiMhoYKnwbSalqwnQIEGcV/i+OLeYUAYbDs6FJY18
Cs0df+llEadeVj6WCITrT2myirHujCmpnArd9F9ugg91s6r423JsSjalbnTOXevmZ984yiVk2ILD
kayMFYMKLugyEAv/QwterOaZa8Tm4Owf7nCFqyWVbyuSP3C2DLiHEA/mkAHn8NkcPPwLHYvmfYE6
WcMymjbRTTbNYs9SLX9QiNdy9UP0XGGFpwyU+WVXFESN7Gf+1wxbZk/7iiElFGmPLgp92fyi0J/f
ls8q51zs/N/Nb6ITCP+xfXluis7R1FaBifGTHV+76Lu66XjTREb26HAVb+IpR7coE1OPm2GfotMA
hPl2b93aeyYVhFhXq1K4gpOmFi7aXSQ89fqjtq1fXhNvGCy2hk5qUvq+vmzQC+m2cuWvSx+cCIoY
WbxII91ABZ2hzA90ONiXJGhpcRT9m+w3K39apTN4eXyHwb8sOq42M2fz1zlZPhPjLtVrUigWfd94
hjIomeb4lvdCgFqUoa4rRvtY3tI6MPy/vuV757fCYPmVbnj1XqLNl6QCFKZTwPyS39a+gj6CuhiF
oZ3G/mphCYXnLPWyaO5+ufpvAvGm5gruov0QM389nDVX0VGNIgsZhyDb20wwtKKiP3pLbEEAxerb
DLJaPhflJfy6FzWWceQmr7OeQNNpdz2YcftPdheNQmSUdK1dm9NT1Wayf6Os7a6/A5J6azqV2atw
Jvi3Pc2H+Z4hbvcK1x7diYMfuEjmeRhuA84H2Hl5fg2o47a+XSV7qUppOfWTtfWIW5ExpB5nvuEj
UGrtaJKRZ8mayjcOEdb3ujuvf4Nl6ofqqtFDuIqQKSqFgfKsLCVmpD+OCjWbVgOAVjlHz3z5/1gw
WAmdW6TVq+1VnylYQXU6vDcp2WrT3qH9QKAowmtsnJxtAx01sNcu0fz93FsRLCR1tx7q32cckiS/
T9Jyy7PRqkGaUCs2VhHHkMoIjVq7N0OmsG0HLFF0DBGef3FjSHToLvk9yEAdFmK2+PY9R/G9Kn+o
co9v2o/ffBV63Fy2XhgNkJQnOt/TYa9AMdnvldqXegmNncINtKROqe/LLILaya8Zx6h1DTfS0D7Z
fdQ/0XEaFC5/L9Pu8bMwb/ORwr3qTDHheCEKxTWXJ/hQW3mvNUVj+TR5EJWXj2zcJuu/eXC+bp3q
01FOuR5Gvse/2/f+b//nlmb6uYgqr9aZxoOjHf8e04fTZSSrx/5meGxyj6quxyaz09jVGT+b0/gh
fWrRK9QIDA1GT+wk7tF0tGc7+eUYIvw4G0w9qwnT6ndabhICan8qo7CQUI9u5acCG/kSCYutIzLy
pTqTI/KIsmyexdBg5lyqd4Gu59YBmcd2g0ttpyO+WlWvRNGZelbSRal+0zM7bcmP3zI+yMeDTT0V
+kcS+UEix+XeXmVCHMyZ4mvTerL2J2qu56aN6faN4rh0baZo5xAYzzIc8TavlfMtwzPx00FVTHbv
+V8MxlQRaax6WLSXCHR0C2KEuZwV42yhNYMPSg47fS8TXYy83LGttGKulAVsoAYf22Gnyn0zGlNC
je3wyxEwUlEO5rbtI+0WzWBK3YRDYtFYZwf5vi6gnh+g9ffWONjn/qbOTbbPJPb6a7LqFGSzvjRk
Pafr82BHK4MxPhPlOSC+Mz0NJcS+QlyIMJfCkAGyZb6vk/3LcfLP585pb3K3n8z+Mj2s3PIh+ggF
GEUPCy6szz4OlPOkkfo69c8Nn5jVX6dQf+qIjdY4dTnoV+1pw/xO5iLE9U4VYaBX6J1i/ZGa58mG
cfoBBTvPWLxmBwL+JjNVXCvX3X6LZ/u6fJ0vYjOqFJMvDyadvsMqhHGy384UHEYhyRjKQAXB1XlW
KxnFRNdQ5H2BFcREMmTngqr+fktppzLDW5+FVjfJVZD7z9wx0dwdy0vG87RwHr6B7HCD5EfIjzTp
ZgGc6C26aV8Tp6iPC/656803ZeTARE8zpv1nEPSa6K37N3y7dKQyUhFjtv9Dxba8tlg6DUCf+2zN
zQxetyYdnHGAdZV73QPAzalxJpUiVLCzcfj4KC2qR1Wi+XjC6AZkz0TvNSf5J/T+x+YxwngJbMm9
5k+2T8tUQFGiApM683GpLV/wUYUB3CoirCCe/MWCfdXpMzMpqE9uyLhhoHphIoTO6MHhUtzic8f/
ONf9h8uF8QKvtEgDeD4ydWRMVim2hir5S8A54TwQR5P3W7wRXgkdr4vjzt5BRuZFO6Sk/fjo/Iq2
g8BvCZaDNqjowRSxtY2eVBLOGADMdJD+enCqDJIRXIR+6XfTXbe3r+7W3cmGEdDI9YLH56OWr2yH
t1/rqlzQU9YpQsaFIe6XVNVjL99Eol2UJ+basDpIj2oyP0g0ip1DfFAPQmdvlb9sK/t2Cwak1XG/
L0GlnPv6uKBWzs2ap31BOvTkS8SdiJCxTIgfQjQMJS7KOPt+0nioJBfA3NaE4tBmrzCxXdvEWlwO
Jr82sCSynfqwcm/eMel6i4hQrJXsnZvfStPahjnZ6fUssPMZ3T7umaqg4K5K4sLGpX9qr+4VNQGG
eGJy6bDyK/8JBAN+5KGXOIyfAqzVvyYYkysvoRyfnKdzvlQ7IMo7QJIsDdLWZ/saEzwqBArRtrPp
PUZMUCoFwWWJcW5QGKgbisHkK9680gReWypwVGxhV0y8gp+XyYT2X1AmzdKFM5xSudQ9oe09Qo8q
iW2B3X0wJd3E0+b1XLtyLNIZJs1XPg+dfNN6WnXuLxKaO1rTn7RdS85tVKinf8+9TXz4EBLSXI9u
Pq3s7yg99o4PoWGneLWtLXHUsJc4857q/kf29vqcRY9VPDc+2+A1D9KcipBwEH5kL8JrdbZBclUN
zPdK4dDfbKqa6IvILnbZy5er7KRnJbTVxeiUq6e0ZzS9Q5urwUTu1jIPWu7eH8+4dI5SxwnnNjhB
IT4JsmOW+WyI6YL4by2AU80/M8YGQts30Kyqf+qozXbT29bhGeeehi1sZLbdwqn5PE7CVMGebkRx
qfC7hdynl/EWtzEZpVDY7h323m6QxCNrG+eyd8WpSbNs272d+HbfyCszrc0Q5XZhxI6J0jiyYjYf
Ejd67wG+VecVeALApNQ/NE6NZWsH/UL+eMVMGD6idOfe1ewbngMpHSa9Y/MavH8M/mMpufwIxizF
wEpc8N/MfRqqYAa/wK7Jz6oe0mftHuoCfIYANh1a58l9shsfkUrMNUD0WUQOqq/EsDSUdlj9Q2eq
gtvbHoB/TfL6J/+3/DmUKmEI5oF+mQ2CwaxpybLxrCf9CvenSGcrB9RUJw7zKxrdOKAcme69ah5u
Oh2ciIwX40NMnVQP5Xuu3t12N6Qt58l5EoZjkLhSLxAPjh3YWXXW5TYdP4w7Uz0o8//TNbEBmR4t
voyksKcgCFla3LSB2wNoqGomEcnXqrmCnL9mX4Z9gLWilbc1fAs/CzwR6ZC1/XuOg2wxE5ygmqta
qTVrXU6Ge4saWr7i+1CdNjLxkTvF17Er0YhB18/WpV04LqmfWpnYDLiWJ9E7V3OTnbw15Ux7Vh6l
qEPmKBr1nMmXtu88lInpYOAMaqb6T+WR/7Md55vHBoAiFmH/xqHrQ2N3nxxflr1t7+bhnuTHTHuC
8tG8ZdKmBiFAFAfZOzYu3pYFJDPTh6zsHUcY7kIYzU5kk2uY0FgXX4xWn5aVRn3eu30ShTaf31gO
iz9bfoHDd6G+/Cc0JCf73X0xwOORL3vB/OjEquCh03lT17glo3RUEiT0b0zRCzxdD/+zchszQqlI
PkVh/cvKpBIG1N2JljDWLw4uX5c3obr38hYZJN3Jt4MBsNSEQCs+1g+87JxWHGRZj6taKHGameEO
tLoURMWrrpfqTZ2PmcpfsPrcV4nrhIn2wzMUjLcZ4mGNcFINLXrZOYFh5slOVWbDHehEoh4IXNe3
rH4EW99CSGA5bRrXdzxjNAnlUfpjNr6a0hB7emaPYLebL30Yrrp73QPfb3BGrcD0PRDhBUjgPw83
yEttxOWKVDKTqHwfANZO/eQ7OZWSM8XUIlNNtOaNxDDNrbP4uvp79MfZtvlKvrZEnV72n+bDwbx/
XfkDY2JtcEDLVLdYiXX0MHcw25wkI4KBwIERH2bYWHe7wh1Og784Zfv28J8OM1LWvKymsfpHFoh6
78S2M4TuFR175vYY4CEVdx/S7bBjrnWD55dbP883k/dblOxkuO/+5aiKnkodiR5xOJ0DIWEJHDGH
NgG7V9O0LGEWYbHnlS3qikauASoJUSbpwfTXlaul6ucGdHH+ruDGRGWh17BRcvur4O0baMDvba7/
lAzhCxuv1tbRpSycdty6Rkv1w98BPYVBZlXdZYJoNF69hrxm/DEixTHlyyhMJwHaDv+06wPO4XWL
JFH+uFtXgdpvowmks3/e2skY6J+MGeu1mRIZw7n6jeBg65SoX9FFwvURtt64Q9fOxn820T2j+pCi
NsZ8MTF4lU2vEcO1iRQzplGr6trcJxlfhmlxGaYZA3tOcO3lN0JGkTDxLPwb75t/epCvkn9DspZB
OCdEayOY9GMZhkjtBTtKqjR7/EHc05l1OVkklEWnVIGXIYCEYePq49JOlb/wqi/sdj2SEq79USgM
KO2bi7Kimt2yft3mBT1GKkr3Z5/S4gKQJI1B0m5afXiq/d0wEG5xYECfUe5+/tImUVhP7LFRapCj
wqczXwpjKKw162UeySFbNJ7GwrNPB/Is2ViPsn8XW/xLaXLozFpJOx19I2LE/Bug+HNuXAbn7hUg
zKparf2eoXMJDD6WtqDGWYvYQ+wqd6tUvGimWhuoma+iSM8GrbOHzDEhAjRRCU8v3nY5QDZHBraF
1l0Rh2sEbSsN9rWV8anJetDqVZLd7bKCgntt0sqVf1fR9WvRLjZOEWQKcfge6jveCG8HcnV7erz6
zROSFhuB4KsAak977BLWw13/6fyFN4LubzVctGKT4mr9oxDdzcrHLnnWZ1DC7oeszey7z/pzku6b
rgwMXgTEvBrRW5rb32U7JM0tf+1CrdIP/s9JsmC6nRxs3siZJNTYbM6us5mRa12KQx82q0Go9URt
Q/QE/4F8SITK9MRqROr2weM3UV57/OfWf7bPm5e+LNsU01revXbNO6MPYhT6KqrnLonxSwby+XT2
mqB2Q1x7vm84bm5OU5zAwcGwnIxnVawAlr6FnzB3LEbBpZiSm9XwskLrDCe8tMKI1BZD44CWshfQ
FKaqH2jn/VWz9KWrwtCSeeRLlH6Ct1HOd/Ww22acGpBIh4aAlv3Lonrd1Q2xi/gLBfE/01dzWwVf
PUye24FByveyOjHDGu5fb184Z03MVcmLT4FtmuHgFdnMlce7uk74EXOSDacFrugrlspg3gjssTZC
CjGO0keSXa7uy7yEaIxghbpxiPibq6/td2gNzMVGU7VHuAmofbVLNzz4gUoKB3a3mwU7ljvaMWL3
57zgcn/Jqqmt2yvIoYXgZIJR6lZPPfmruFjHCa8nIIymYxWfESdESQuXQNuC108j/WSpJ2clBB5g
EaY/VIg2Rsfgm4ow1zhj62XCBD7lsxaNdBOV56/Zp2QCZJGJ8HRt6pxLsfVQ5T1gXVwbZjp/q789
jfWjTX3cob/iiOE5nq8qQkq5eXz8Y9nyz3cEfudRuAO4a8G1w1/d957lVfSV/nvwBjzaQ33+RF06
xnOYGc6+xvuABO46wrK/6DPKH+4sE6SikYp6zw6huLzTDu57q8BWS/6bBjERR4a912cDF/Al3dyN
yYt69x638m8MsyP9XjraK4KOhsaCj0O5ifTLQsRzhGucQm21qx9/iFPstX/pgcoYggjQiBJxgLyr
Hkh8Jn/pKfDAPp0ILO0eemDY44hVA8dsoblMBedoXadDJMmd64KvZssiwrQaLWxSWbbmTBH/qA0r
v6MMiD73cv5hI7coz2ZlwamF1jpd+ShG8jUnuaFhgswe/0YK6m7GpeFsGwGWFXdeoEN4+RlQEG2p
mpyj4IhthOGq9j4uhd0jpeYW/xdcBRQopRtSq5JfFgGx7h4ga/Hq/xb1zQe06/K77hYbWXMHvnFA
DBSAwfo7yEpDEkkC0oKCWs2/7YY7xrykNDxb6ki52baZRtvFaihp2n76z92/efnqN3F+yUDYJxIu
muwymjVtqOaHj/oSka+TUyDxtYHl1nH+m+dasgsWJAvJNrYt/nG20Hxv1n52Ni/UG7yVbrBj5Els
usnm54Tzyjo8TlMzzWP0KZa7m6Gpf/EtXRWHwXvGWB4kMOOFcTIqn2O6zTrFCHQhD+xYFX7bXTop
+gEIUT0O+UeDTcKSsntymFL9Bzb87c0I+/tnTxLzlzYhoiaQP0bC45XlXeKDy9Kqi4C8ApchFGcp
9+GURpsIorUMKldRG4GJH806Y/uQsz3Rftb0Y0MUfXzYBOhlYRMCfor1ADxyWi01N6NDb+fs39Ec
kajaTCP8ubr+EmUgFJ5hKFx6wQ9uzqh261grBi0URVs0UdVmz9bCiqHUNZQy7luOLjbvsBfT7Vtl
4XFWOuUm88p0bNrRkMxxLHfNBUcbsRSuUtOVKAxng1I3NzTar0zG08FURZ30SaTLJBpIMzhimXJT
raF5urRcOc+e7VwwVbFme7Z9sfNSdySIMmQM9EJ+kRreZi9Hz0z7TWRltRAM8qBYHnM0gh64cxUn
ubmT5ofuHB7ge7MLr6MNRcI4GpNU0IOkGgspCMn+XRlJ3uu75aAb1+rk0Fq2Sz8XuRTPbnYQQqIU
skZjWlFx5K/iRlVD3v0S/007p1jCFF5OQU+neOjpRIqDJL2h3JGRlJhz5+SiAuj5IML9fwWJvqV+
sMUe6gE5nbyJ1UizH8imY+snPzij3sd5ZPUcCeWmfozyVl1bsIkK89U/0vFLorNqb9pQlyqXFq48
3Iarr8HrejU8xM5i+/Ptbdd9tHCal2WeU+TReDbzD9IVvUUA30oySYK/fjgpriJjHjF1byus7j/a
Gx3Lx+XjYSmnmL7o0Dz7F31JmndpqXus9q3Tv4JbvI1+8lbAxzraNtdB34hCuxS97NhDGRA3c41m
XZqPmuzRaj/r2WO6ZVD2AZPRa6NiyR4kta9sKrvf49uBSEP5x3/lXB117awyMt2G9AcDZpJzg6Ta
h7nIIKQxXXXiimCsVNYBgRGgrq5l3ud37IfHaN3ENi+vnD0GjPufnGbf45kcSAQQrxDn/4iR+6Eg
yXkZF7UlweNfY3bqHDrPQIKLEVeAzJiTle1doChjwFUd+yctd65brAQT60KAxdMHRIt/s9lewBDH
HzwDKrsBwu/oqAtKIywE0qWUaCbWu9pfviV1LqZNnMJud73zhzSmWr7NFCEOxuKpaoabQXzt2c3D
ZZzBew9n61sl4FRWANEv3iMdXAkDJ6XfGvd9vvmr9gJPT6VVa58/DiQ//dR4WPp5iE6ZvpbMMY8v
QPHyo5wcZV6DqHD629/3xapj9kOJH+QylAuoFpPbGO51GRueB4r4upl0Nke3VsHNjeeNEEOSH2MI
zDFA7uKl8woLdlZKwJAEj/xftCg86s1Zdfrq2a9fo5DQ9Yg2Bjven+pSr4217VCjbJnkP/hxoMXd
QAMnf0OtQZZvAbFCx2XlboM8xUPHHYeXxiGpEaveJdOBVlvh2m9fx2Fx3qutn7MULgUdRrx5OYBF
93jHpNbDARpKlDP4vfC3gH1g8ZEjKcU6VORJojukNrvz06Snp1LjHbiO0m8/dHq2IGTgyk8otQIp
Cbc4/jOersF2pNS/YnhFJCvzfsJWrb6r3Rr5OHaekQ3riNVHQrqq6S+Qj/ypwP4Ux1ub1sZa8Qil
v6CI3uPkAMNNRDCJpHlEV/6YDvSXXGP5uzWqreXGQeuVjVITsZNwM3ngxbY9zyyjImKQ5lTPj2Qg
f6NvZ1m+8j2CzpsDvpK+XbTbgIVCeWVK4yDPC6D7mtZCAmqBJ6Y2M1/Z80FsOkNenn+5YLkZSdEF
4BZUshJnZMI3mAFufqCjveWH5D6NwA+ma/U6uIqBDHlPLDNIVbN9hN3ND+5t8Nik+kehTUahFAtN
1SK+v3gOPSi22Wv8eDuKhtdeXoDxlWsfa4uR4qEXOFePrk8xr1yhnewpED2qs2gaTE1AEKaB9YxT
NNmyb7bn/6wCT5MdpmOQXP053A/XyukHqTvadFdDlwLScfhKDi5NsU+GBQYKCNHFSB5yejBzBE07
aHqbLvQ/KjJzmL4W0dLkyGhL/57V/Xvydf19kBNlkEJWDdwy1tCJvGNWSYrMNA7gXLyhWmF0iv+R
dhH71pLjQ4jGYpgAP9jvXl7t4wG9eT01ZqKNLmWkasACwzYW2+kJr1+PdbbzXuIPCl2wdofQwPAA
Njc6cddbj/78Hl6flX9kTVl//dcFOLaNnYZ2G2f7aTtdc1N+PfTOp/K0RVqORnH2ert6AgFvbx2M
N+PTX4pSMsvKOzA4d2W3kgWwMgirZJwN6yr3rpKRYyyAbTtKbxwb/zAR/qAyFy3zkH7wMwfRo8RL
4qYrWVfgeqEXg0jFOSquejLktmRexHYPnMWLJ/9NrnfX8q1YYcNwVoIRFOfqGRNxFWBozMKJCoBp
zOKHJEYdQ0dgXFKpbCQAs0GwfGd69cDxURTrJv91bJJp4mPPLrHUj0CJiKdWY2/IL6C5idnUJE8c
WHK4GQX6hJj53KJJbvAsF15Xkf8/xIxoFN9Z3UguCK4iV/a/05/1F5N+TXzj2Qif4GxLSkamY3vT
j1tbq6TPXZcbFFVhItHeIJ0UNBinz9XgC7M/TrxdXnWupcrjw5zy4/ELJujMDuWRKUSFO9TbVFDB
rIaEUj+0OTzH39NA1m6yUagWG09yMMVMaxPDfmS8sG2IsZ5ikpFWsVqqbV5oWkpf2qZXnKwu+6aw
i6WkzJItBXMs0Cnb5/noPCHqeXmCQsOT9/hSPNnXgPIZspotpM6+JLAVd7C34T4w2nRctYDbU6Gx
gOjrjPSQEM6Xo1mc/VRLNOWLfo6ObYO7Iem4ILcioNRkDn5fHGy+HPbvrhTCz2W88G2ZK8GAKKQg
cxAKdM796Gte/7KWtr1DmQGK2EDll0A4/qg/t89zLyOAIpCL8mD3+3tIyNozZHno9FtZEReam3Ak
tTKO4jQXjw2QYP6jS+p+lb4VTfdyNv7Th8AAdDhD5/Xk/hI6bMOF+6qatGdi1F7bM+DoMQK2IVWH
mKSQcxQS1y6tJ1MnoKX/GFEIcC39gFAjzezPz8e6Pq0e33KdUUD00CYMMFiqgJQF5tEpe4gvNX5B
YAf+PE5V6he9LnZZuAUCextZRnP3+semY45dm/pyUwmj51TLFJrUM/zmutsdn1qaVwLGf7Zm8JpM
l9g13x8vX2UaZbH8bzgciYCeU0xXKacbQQOMc/iBTa8bCwwujWQ0a+ar2En4ZCLAxX4GA7kk7Cov
S+HF5+ss65t2txUA3JJZvrluwUXwdeJjd4EnPMXTFfZ+Cv9mWnPChtNifZsyWW7hCCpUZUOq+Kmm
g6122iYd3/6STMatWc/S0nQnuN+LpuqylnHJwl3b4DqJ4Xyltvs8s/s/shrJQNys3P4RRHTw5bl3
ZMkhip3jL4VzILD6avVdSypzZaMHEsxsLvw33r/c1AGnWL5LpjfMGFW5It4avmw0SKND6t+0LnDU
a1mfpwh8Ob88PmW0+hQg6K4NqnX32knY6IiFS6MesvlslyhOZ3ok5nb1Zzzr59/Pb1dOS7OIf3l9
Xs3IjJCjIGl5kHq7/RbiXVOCCgrHcClU4PaRaZ27z4BieG9ttEZ/qkRnD7fshuD3xmoAfKxxKMRE
y79v2gSylROV2inaBJvW13tr8frkShvswmrZBuRSO1Rdf7FAQAFv4RBzw6a57OX8Iu4Pnu4r6/ly
Jt4qnO+nKnu45fv6xJGsUjpWS91i//r97DJpBGvXgvJ51pmNoaWQDlQS2COgYzuaxQnZuff6aWwU
Aw2hR/DI9BmjcDsJLwMDc6QbDutPwv6wHS06x0ZoGM9yXtgEMUI/d3eVaR1HokaQ9n7szod8XH7Z
ynw9496j+stPNs7VuG705wzT5105Au2VfoBLV7UU3GWYy0JeygdQT6X4EvZAVi2tHXBkQr/qmkqm
wTiVzcX5twXsVM2SvH2FnIPAYgyRJNd42T0wuomD99epfAZVZN5unYz32HugLHGT5ZNGTq6jiQLo
XvqXkx5mGAItMLMC4oxY5t590Q22pOKI6ulvonl3xzzWkm1qLHjUofYtPnBD+dvbxBHDjl047EkT
lpIPo3yxbay4at2qOWaxC8Za+er27fIOrcgMSslKqbNQhRnmM6N58h7My0kNIAaCHHXL2+zlzls3
Epzj9b9ywTkbP+9WzSKD4fIORpwNEXxDAkp4EpxvrND2f4hVo/lAztd76TUQqk71bRziWorVbGPW
MJfvf29+FzYoZmi9Qi3XftQDOc2gtfzr0S/rn2prjvZItn5EbBAB5RjoJBX3yiO6itJfos8cz9x/
8XEc8vud5Oq+eLz9WvTXddzjnm84Y754/jrqymx6yDZxoXLl3SUiIljii3q+gDxw1gNA/zIvI/oN
8DZ/g5OdbjkKj4NzmvV78Sern9aCpDAjz03r4ixo6Pj1HIQYmpfHWxPl72WGTBYXe/NhSP8oVFhy
x+kJbXdjNkSuMaVmIb6vJRigk6tQmiXnVUEin8xSXuan4DZzN/b/BBsVv9OBm5atXR+VJA7nz8Yk
jmH5rXzaVlKP6qP3HBwF6ZKCTwXWlvNhNHs+RJvdS8FiutQzxTpwTPLkrySiWb/Ebaf7vNZX8D6h
sx+LWSXDwvxUYat8P9pceysku5fSocnmsSixbU1aIXYrXuZeC/lodutOpUOVxVDduay3c6v3g8z0
j6Oy547InqNkXta5ndolqHzCToRXmlpgxNeTyEDdnIF649K/DS797OtyMtM9cSj/QDqbtZaTzMsm
3lAo0dC00zZHI4vBdFEpjpP8LQYnLRJB97/SK1Hl5Anb/siPE+ly+vWBzkkEiO64qM4Q+0Y7E4cR
99zUiIIzo4ntc9YNnS2mAl6tYu0qPaw8e1T36PsGosGwLr8I0RmJSWHSztRTL8bb5e/fkQ+7rYrC
uDa8/gz4eI5LwBT4x6NaYnGbqfpV74uD22PIdeylRqmXAy6YrWOwft/3SvX0eM/PPEClSrRBsli9
nHmjRNfrZD3/2p+qfvIQOTK6lCapc5xXF3Oj+vQWCpQBkvYp258x/FJT88HwskrKYjXDGccfmVTC
MNjoev3c6I46eo2yY8ZRPxQMJvAY1Pv/XyV9tyefEfdO1eyzlh57yy08N/OlmE282XgUqBIO9/Wj
SIJgiol2kkMAGJA4GEYtqott1QsWWR3xJmNe0Ez9e3ksGO6LqpFG0GOH4roxf7835mSCzBkHLkbn
1NkNkouKBJUKx0fkP59tycTCNkKv6RgqqkoDBLAaQNh7DEBVh3etT4b7fZMHomTb8R0+ocoBiCAx
7d8RrV/bAlxVj1Mjftd5YsZ+GhwGrvz+XcVVrHrZXSpkRxpB/KSfwQf5NMjwkxXwh8NfcQ3Phhu7
snJ/8jEpeYNd+WM1mLVWLffWtE0DkDGsdRUJ9fwh+LE+aasltQHI4HFRkMyimrevnUiKgkutyWQR
GjjDzfJtmThi8JeiVKp3U/wXixVpKq7LwdXglUrJLel0U/nIAKytotrHP0vHux3//vIYTwV05rTC
vUAJsckrG5Y9kvzwf8I8q8AkOcxOHA/pWn3Cc7EyaU+Cnjzb/Eh5yQfDojTzdQQiefIr24ukUq+I
vHTZmt3F659w3WfR5dN38N9Z3yTZ8Yl8zNK89pQDnqjJ80sXg5HiI9P3z8TkkOxenjX3kVP0bTMs
/mXn7Wyitr00lXWKwgPyK0PXn/k1YiOg07KkEo/g/1ZItM+5mrnBnFzqrqj4W+ITXpJxal51n/Rs
xT/6GutnqgdG65ZTusAzrD3nQSDDEDPRlsvZSBvJ6wlWg6AiGADAd9RqBHLu0616+vRqrB+fq5fw
eYRIKROprtWURhCj7ej2z+Gg9M1dt8l1r56SsKf22o88qB33OjHZ8Pb6nvPTLlQPnMBGuQuHjVDo
L3uXZMPTf6edWFQI6Xef9DGcVE8MS6flG/EjCUhIlj03bmM/8euZS8UH24u+G81/NgNXwijk9Kz4
a74iChc30mJ/Pu1iwGw6gZD/Q6ixSMbIYSbtFmP6fc3GUosBINtUfZeHNjZXD5eGHVIqKqF+62ca
k2I/NeHQ/Dm7Vw1gfO9EIS5M2ztE0wu8sDBJdPnqOF854sJWEXAJDy31fUcZsRt/bD6DhwL+MpMH
cbpj/Jh9KTpeIoIRBJxHKsqcm+nglMB7/e8wdtVy34tTfTdOQkJQ3e2I81pmXdetaUoM1ZgjPIRd
tAsU5DKDOi6ZglgNV6hecFI8ctraWeTt1ySPGvBLBEdICMEh4gcBeNlMkMoXzIHXwQWbG7mvMxvI
G/s7Fhu4rApIYveN6+E9DHNFfZ+jbK7MqeJWGq4Ofr27yNX1bf40jUZl9PRAcoyPfLZ27+FNj9Wz
63OrznfdKy3DP3rdehZ5KUp/b4EnN/WCZM2Y8/iN/7F0X8upNEkQgJ+ICOHhFgbvrZBuCAEHhDcC
YZ5+v9a/cdbIIJjpaVOVlZn1ZyhMxp84dvHuvh+NNDcN/lqktDoe6uld9zxilNAITQT0T6u95U/z
4gIe2BTWTFo1Vkn1L+6bteB6hJmEXy5rvUcrS458wNxC5GXVkGj+pvrxxL+3Vy1F8T33We4OdGKg
Mq/aVpHx3nh7tX5BB9ooMwdb1/JawOhlkS+s/MXOboU1XZMzBICjnerFB8HeZ6eGsfYcXDhDElJc
5Ua8ZLmqd/rMVBxb57ErVEghpQucm9XXGd9WeoZeh0bKOmD6j84dbplTA2emVQ0C23PNlh1tuAFj
vFV2ldNo10o5zpidQJ0xUoJi6SW9mVZkuqUOaKx2XOp0SZam+MObiQlH5dqqPwu91CcnmCMANsH0
gcGS2ILbSmhDfVeqYHU3z4y+WzLmc1Xf2B4CzVb31u8B8X3hJFk2CJP1OF8NvsehmESQqhjXD+M6
kRGaRTB3IqLeuZEcgHMiJqko0nfo+cOOSFh/XBqgsOUqeBeOrJS+byoTPgXm+t3s4cpKrw7DlLsK
dzZZd5Sxaq8BypARntF1YbMkVNGkYHLvk4QfR6o7fjBbZwcPR+PZDs58tNTePm4NRchcH/2vOS2y
m5wkZB4CekMjPKoHNhAk/D5G/mtmWp+p8Z1k40VvxQKB0Ebelqv1b2ioAcVwTJiGTgPysdK+pQFC
+1SNla4gLqHOjwoNywH8EbtNg61UDb0taDhU5++FEyRJ2tQ5lWNBz2lbvH85CWxINgJ7qeV6yzQs
jG28ck2VbqS/saYpf9E9OFVOZ2tHVDfchlR5leXRa3nrOlG7JLUTKP6A7dgqTMzPn2m3tUkuOOr4
im9FXChXOkAG1YLVbgEpnOprG7UcjIKCaQggvDCBP7urWXK++srAoD7QxcAGuR7xG0fXkFva7Aqp
9jpSg+GPbetlY68jCwKR1FUSUHZJm3VAsU1QVrrFvf7hOen5aoxHEARgt/dtJw+CSfVNWhglSgc4
Ot9F0DZjan4FAklVlouUslJ8HtCsAUGwdkgHdASyM8f1scBUaLmpvAb79xvC0x/7wvphj8FenieT
6vpPe01Vc28dIYbbPr43bdaqv2F6f+IaAxWEiz3H2/6xXV57QazDEnSkfljeX//oU/BOTDrGE+db
8Et5zy4S/ZAvrxWUUOv0bL0zu+8G/lkb8WYYBKAPPHLYd06F9jSPL6CzoayWr9I3tA44qsnJSrG5
KWr4aSejgIz88hr2+MORVDs7JvmSRyvOQaXnyMagWTa3/1ZymPp8zU+TFLf/nyVh/jzzmdV/7j3z
fxfis3qfLm16a7HHs2e34dnPz1AYc3gQKe2h7mv8H7Su7q9qpxIkNePx3TItbb8CjVY63owB8kG2
luixH1gLuppH8Hh9bzDlHm0+XJVM/6m2FoiPiwPwjmNrkVejmkpwsFupOuP/UiHEFit5OKMNFlNp
vtuF1de0x5SYZy+JXYs8WoIuuVZ15hFbnNm24L7BlUIDAqIxiessfE3QiPgR8INtfUdygNEacBfk
klQJVcUa1CDUV2fFoGCr5me4FomAL0hCqWTknzp261oIl9D2DmKlvfaj8dtYE0nCEsKfgFIWd23z
0iVtNtLJ4u+znD18fN/0BTwV95t3iH5uU4/jlNyjx6n3uyqdWbScq5ufOk8tpCbqASWp13efMc2G
Xcmzl0eEyhbyYORzOZUNBiKZhw5U+gH21gyYTxj42/e4nkfBUSSmI+rs2MiumdRoOUdAXca0imam
SDX0s6+8lSZoub3jUs1zjfMNQ1L3a3uQr3PkrHCyrGfTQ3S5YnukEQor20GGQcj4yG73pJSce999
PhvHGR+16qOzfyfwYY4nnYigj0cYP1pgGUc2x8u4c/339v72fmCmEohkP4PAJYgttngPgQ4UOlIH
JChul7Vlo53y6UW0tDJKCAgfidk9GFcHItOjnKlPUDVRVcmqCA7SyqFbTd1ytVhpRtXYwfxUdnP1
VRRZMfFSmFhOAoNunzN4v8RqXfh3kjAehiAFUIiUnJkWIOZGFpKOB3cKk8i5NPxGH0op+R9bB56r
7T0fFtgGkl/jXPntZMu5ekga2LywbTpnw32Dxi7NdEe1rZ0EMJV39EkPTN5QzBsHq69NBZ9sN/xl
x3RpNlDm1YzXbB3UhhDmhqFZS06Z+VpRC6IBqW7fLfZqiBQKj3+M+JAQsPPMwy2WnGOutq/qfpQa
HbpBG4/Qqn/fNyXPtZat7ntSDhMVBbx06x0+eN907v/29S0E3fa07t/bKaDnUqwPnr72b0tbt1Jv
rpiPj6dc2R6ICRrbdM6X4BuWz9dfmeo9q0tNk3FgalfabuoPes1LZwuWQUCqZ4d5i/WO2pLzeF54
zUIA3uW6gyLOXSdHFc1vFVcgGk58ks35xsEcVAB8spXIKt/YMLseT1hkGyh5Dauzk3iiG0a/JDex
bvrjNru/rwescfm8bd9pT46DpUp2FDrF8buyg343nRXq1XG1fRvOlReBR8Bc6lQTTHGWEJK0Alvg
oNPHqzrbt2f9QC2e4b1LGYNuAPmcW/+6ShMcOUwDoWVVap2Xv2VheFhHECje/RQpgTKaKoleg2+A
GGxqYfFhRBsOanyx0r0n/yGGm0tczCnbzST11JtEUpJzdwwwJEAaTrzTiCKPBVFJPT3PdrJwlumY
8WfFbpQNV7Ft48jiWtGNPamFcqPkIvfTRglhuTJgqwka6VxH91/6qEBJ+a79TsT3312fdBhu+4cF
35vKCyeOR0JfXG8XT+3dakcVSuFFACRfC7ZZaTfE9FD5P9gpZUbO2GzTxybah+KC2JlEHB9wfNfA
7FGOQcUyDIKL9x7DIEUx/Lq5sX9MCJGN409Z+PazLzmqG4x9Sj9dVRSzon3mo5R0EOlopIz9+ZMq
nx+d6ReVyTZOkZO19VKAItyrhQaXHDIsdfc1Lv96tpuc5lQjZ4aYAo9T8fVB4+UUt+IpENiX/H54
iG3bly7zkqQA58eamMsNlyci7OcFevwnXl0iDELld/S75OKW5Sy0fT/d9UhXvzk2ThOB9EU8Novd
SmvVrGB6R/N3ZYK0eNtO7hgew41vbirrWq6TM5m2+PQzpCV+898jjDiUn2Dbfqnsqrfaczhi2dpY
D74fAKyIK8w3j5afyiZb2mSqmwCg1F+vLls3EqLXpSZtkUkJtDIghayeXorK1ITV37mUIiAMJovN
hkPAmMh+bKIWb+M8I4X1HzVw0wXw8Ff4rT7Uy6ZjvS5oHS/rcjxZXR8Do0a5gTl8rJiAfNekEcdx
vLzrXjrn9rTnd+/s4Lf1Y+/JMzLz+epkrchtYbEXmIUGOujPChJ7pQXMTpJhCGtDrqCaGyWr3Hbm
yV4MpTml2bWiIAVD/aKW8QZZ3P8trNPHXaECtK7yYf9NVLR9YB4AygAzUFlJo/Pz29ducf56W8rZ
4vPEHSVxTcCVeKulIC8JKp5NWgUT1RNssIxnq0l8Lr4Dz6U8XN+ZhA10CXVIz4m39qeuZjbScaor
URNe+T6SnyeODnccyXznnC7L8EV9O9Uz26E8TwZvAby6iel70G2BT/fPz4QXXWpHN90+JJqnvC3V
IT+XoeXPNef7jucaRwxdr2UpNOCQjmk44tfjSxQ5GsxT6VEcr8+HfKY+UVYCz64VpuZIm+ji4IQx
KLgP7GnZSS8v3Un0bWiVr+tYj5FC76eeHjw6yy9ta2rhrFpcWxkGDWghIYu8OyyfFROeaRSOVjmw
WW1qpVUGLIc6iPfsMPQdpxKBWlUEmBywHynj3rUCkzA2oBJtn1S9kPZDiXXTfEx40eUH4flOwD7r
9qaGwREEH5OztEUwXDIvaqHqzl8BIhco09idjRRkDko7X1eFjxgolJlFk3h4HajsOwipepgNm7z2
0whtnA8SxjiPrO8edlAg3cbnYdpRiG1G+8YgNfm6F0TozVTPzpNrpzGug7gj11r/1aH+Os2kllCn
1NLOuelyZald59IIpSJFHPU+WcQXBkyFAgtnYBICv2sVNKoQUY6tRw91AVuvQ8s2X+rtu8dasj6g
qruUn70bpBXdFzFQs6yncBfjsHRq9dS363re1p4tS6GqnVvEuR2JdPwjgcxzi9tV8kOk6HiHp28L
oTTCWUUwfSssXoN0bTkNopn97KEg+ZnoxZ0BB8+NmgyTq7Mdp/MFkxeDO9R3CfteE6GHwDLVayGR
9XLFJVJH5CIfLIn34/N4N1z19deRNS/flqGv1Qs54lhF7sem2iKG4o6Iu6/F4IaroVkUCLcaZFVZ
4pf5JZggiV6iziPP6R0EJILikeOndEjgEvw2dYQqZ/RkTaryBap/th3sYEK2J2gM9DhTjU9BK8Qq
P6VAmEurRZse7eShcKtkG/f2qhqQuOV5mejFgucsDym7fawXqE3PaP2eo0kAJasDn8sXrAHlh7X8
0uXTFx+5TDsWYjXh0wIwUrh+ga2wTp7VQ2/3uS7LvveIynocNnQJKkEv+4dhtvwGQw7klZwwZVNL
Tp7jO+EbUQ5nPW3W0HaayJTDGBUwWxHsoDBReCIR+Sq7QJ4BFhDjRACOHMQEQOom1aA1+iNaNZbB
9rf3BVApoje8JslOWnuTnSq4/C8dxrmJSPv9j2ayrr+UteoW1fI/AvU7W1is/oy3VtEYG8pD1aqd
SEdLg6YafjnXs2KL5Gdy4UCgS/R/cGxOapwl7u2V45BQFVEWaBYXtAfr6wR2axDqBmvOn8F9+Pi8
DzelnlJ9CcUNXBEyX4H2mb1ffJBqBVPq0E/NHioUPeEQpb/E4zCjSuB3jntfW1wjaCJ4X1m67+IL
CzXh6OmGQ72cWhyAsmcx9Bv1NBVriBoQ+XE74PJi10k2kExqe/LhoIrCLC/YdMQCdZC5t13GoNiF
C3ma88aj4K5R5nSs5vowLY/t3XC8zCgrLtJyRiwN5oRhrN+IeIFkpc/V110q+Ipmx3/MiFwd+4Ag
kuQDKMQLQ6E29+9QSnGgW7Swcza1MeKUGRHaDOZ6m1pII5TPSA34T6i1xArIi/kG7i/nTAY5v03a
YUJ2YiYc/klM1+83jiTVxJfE82fsFx00gAZ/mH4eA/PKWQwPNOSe/IR601q8em8pHHadLJIKXD/e
lI3/yiWovtGjuan9+QiJjb+lRUgwu2hf/x4E3odFTDsZCsqIfU6H7CCx3PYfA0RYdXJZrXvI9C8g
D0+MiQGmJeS7wZmfRNVhCAl54rdt3zd0PSGzV/6nnmN3jw+1Lme7lgQv9cK+fm3ONLIrjYNAEQWS
uIMGfjGt4HzSjASB2A9z2F8xUpkfsMiWV3zpbJjf6p+EAZneqj/7FKRJqbbtoK9lLWmy7RZBO6Y9
amH7eabxIBT90IouRgmqOmINBPNZ8fKGDjdIKUL8DisMe4TwKkhF/p5NUFWmKrzFBJin2vHL5uQN
gsAsuK7/9LPVK55gsZvs1a5d27DAt016MFCNvFGPTevBwYgKu7Ju4NVWb71zkUhhNgGQQg21wYYI
HaIDjnERbiB0fg8zFwmHEYMMHwERB+swiONfhWTGk7k4SJ+lUNpZu9nAZGLx1FrPNnWCmJbNKGEs
zoVP8IeTfhXMHmLUFd+1t3q+cxzv24otsbmuQKCt3rVoX66QewazNNsVWZRiPUkc3Fiti7JCgbSg
irVub8eJugFMU9zH5rEO/jq4MWw4ZKy1oyy3eSpvezFZzJ75BUy+veuePshljDCDh+CqfZzRYLQe
5V59cESY1YxpnqgEyvJCNI/aghV+JBmV1Y++az9gSev23sg3caJRe4BqfMxsIMKH+sw2ivBH8gn2
2X95/vsIEfXQNC1bmEotET4LfRy0TthTT6EhD3gi6dElFNH2weiCAaYWgQpC/KYSwaAUV+uIQQYf
rexfQTIzBu7bdtMwx8arI6wXxMOxhMWhynAopSc3M4JbDuOPc6ub62TBORwmZDXuX9Mo5UKEcFo3
x1l0bO0/fzLFTBfRpJ8YCM4jpov1WCmreFzJjjLRMMdN7NY3j2wpiBgAowybPr3FmkP16momUIiC
tMDBsGqzxaIDEQWXxbKBfrgNuaRYKD8IKs4EEyuteuXmM6Bv8MkD7uot5bwMaOm0EkJrXcBLu+bs
WFk//mbTWVVzi/kUXm6NV7RXruMCVKfDY3FXtlG9Bf1bYXMufTbO+n0+yMU0rQtP71U9j6A+23rQ
UeOAc5FrxgdILFhd8bDnex5hE5E392gIh3nAFqxlEiZAoLOldtHBBg/uCJ29tqWOmogL58aGHRKt
mtNyoqP+UCTHnJLSWQWafo3Z9jncY52sxp746kQZgj41HxXAwrY3C1yvA6rvqRaUzjm7OwesCsz6
WlPY7u4NhFJzV2kgcqzqLHEsCSI0Uku1OGBdI6RG54feCrkKMpHrEudYma3ZuXVr/ejM+T2ExC+v
NdFlcM/vECEhPCXk2bMd4oaT1JZROdYPADtKWU6JyAujeONuMitvWDusMgIfmSVyaNKVCB0oT4KO
YYiJBH+h1a6ITKeFX740rexAvWhBkQ+D/tJsgt8xXeTzUozzckl9agsB9UvOT1iqqLEtEg5wEL/h
14DNITyTfll/t8MkfEnD+l3qSbZLhnI7/jNCiQ2MuSxItZoSLFgh4CvaN34nP0sbaWeTJzMTYxju
eOWFbLYuLEeX8ZeIMG4rzYzk6s/edJSyeXWZxHX5KcPo0GpF8AIuNg9rarYJb+yp2JA1BZ42MLL1
6qjFKte2zNwwNTlpuWPkfFrRzz17sdl9ib1bNW+gQJXPK7BzLrPKTuxYdjznoYn4twkn+UkmiP0/
xGGdHFJAoKKzZSc4OpYIpgk+DAukG+qCfI+wjhoOiNQ3L70gqC9jay9ZaLZeA8Ic4U2+ScK4FBc+
5q6J6dkSRhI0lUo243tFB+LgD7G3XhCpLDVVUgaC9iUec/VZrDiU69k/6YzHksQUR9H9lzG20fVs
tRIYsPG6xUlsZefmmUiKPfl5eiPHQr58qnWmTLXsFGKhkyCQjYYKDyODMB+/foemePmnhxvlIDYj
O9hv1CnFX7U78Qxj27+MWx3SSrqUUmCl1fjX/Ym1dYJwVjadRYnK2QdqFCHZ0s7P/i6Mccgsd7Xb
OChCQ1w4hfbprT0nD6Dwxlw8Ne0nIm/iCdU6XjbOvUJyAJxvvJD+1nWFoyAdTnR1+dH53OghgpnO
xaN+F++bt8Ju9tvILFIDnaOqqdpphh/FQinhVI0uKsHLqVxgvnkWTgaWKdyqctFYO1dLt6+OKAFj
J4WwbyO9zqYI45V1M92+d5/dUyOQFdU9dchK65FQQnCcD50DTtV13YQb5gJPbWo6ndnMtNN9JdfK
nl9auvXWTfdzi+v76R2/S+DIULqa4BWftA/D2pFbk3heKNztR3Geqf1SndupecDxM/73/Ejpc6/P
91FFsvt4lPKhfXwBH6yZL6W6PyiIu0a89+ilwIGMKxo21saB2Z2uwqNsKf55v3Oni/WRdCWL+mIW
4y7q2ck1EddeAjZ0wlykD+93+dVHV7Qa0qXpIt+PWykNb8mh71I17FKlsHxES2gLeNyOn4rO6dU8
lSdALvcBRgnMuM1sPdIBz6NYcUwDo2Bc1966fNXiPYPOH88YDw7Li22+lYkuMw6xOrBuH3qRl5OJ
0ls6On7XmFwlRvnG/Vw+8DERDGFXoVV8f/C0Sc6VJ1FaAcq9p70v344JnfNoc6KxeY7e2OFY2ZKd
70c7fJktE7okEEw8r0YC9MFual94xsX77kx1qcoBMYMfeJX4qOt5uptAR48w9A7Lt068l6h5t+hR
3Ggtu/xd3ifIh407Up/Wk78Os9OppB88MlFzNQLNP/p3cplZprtBihytE+WLag7d9r6VTNXutyiV
KIva9p/Zn2JKPzNTfldK/Us9kEUzEHLiRno25kX4kK2Ess2jeA+Oa1B9X16Bl8yaeXHkChdSMsZ6
7JJQ1VNVHk6xKHcvnXnZ3cu5X6akwvtHMfb+YJma614upUei+KvxuzWMDrxEBW0HX42cJoHORdxM
Tnx2AVZis+ssh0XbTX2kNuoh2rcxon70V4Vny7PZVjeL0MFjoCxab3GC8+aN1DDb1jrOOOSGmW5X
o7lSfJbvZ9vp0rrpGnWsXu1KP73sloNuK/srAvkWweV0VK6v9gV+oCTBWTJmpLfstUSufXSUnxo7
ksnAlsLFu/4yFemkUzajE0IYrcizkf4lxDj2v5XwX6XLAmts1719Hft6hIrrZqjPtd3HL+7NmckT
/qNCvzhoyYN0B8EHnwMG1vYqvKCYvhZLFLhnsKK9nRy1bfpkoU26lMArmeo+XUFLWvdfl1Z+8kQT
yQd1LE5LZrk6NVCnBDq4MCBjDKPs5PbW+dE0VFBzyzZg5lPqWWajq0kqUc+eh6dLjyNwij37E++t
44epV+eVmTNQfXFHvAxFfofhc1e//tROyMTZKgbP/SZ8vMzT1/pabzwdNgIJ6KSJeyuPjXHgttwk
fcmI7kRByiLov/NdrO503F6bqnrM8GSPh7fuW2KYsO2u7iO/iKVKqDpZsU5utLky6BUzuwtZZSrY
M/2GIuClfE0tNvfvKLOn5vYTr/AfBVlUa72w4pXvWH0z7TCIup/nb8i818Q4DVvOsoOSbgGY5DMe
wTQ9SUy7uCtxdXgr9He0uvYf07r38aKHG0AHE4raWATEZ2ACkfud4Z/q++lSTTIm8Y4gNHgQ9eCD
Q4G4m7tqupPsiIdKjlY7UPFnthvpOK082LkEQzc1fweZ56UhCyFAJfRbChIwm9t45ehH9kopj/+U
vlvJTixYoXGtKGQK835rEjwmksqPGSc/2oj3EWXN6IiKqsbi5TnFyQQM489UKG6Ot0SloUfXhNsG
eHFy1/UQLjEtPnQJVZH5GSPoEBilO485zkump/4g+JsrgK+qv4N0VWH22JpG6XYuOpWe80IwTrtW
Na1rrWw+p1K69xWE7RQfyqelG+6gHS7J2PNnRMz7L2NlKUBsG8cVE8ZzLxkrPluGMvWILJu3be2M
VIBsdyu+ndrJaWdPN4I/Nz9tRgFVXn3JSqil9mSmk1+GCJiRPHxwbXQ7SpDY3KgUQqdgVymMoHUQ
+4XvjM47Q3WSuUfpGQ0iWQ5rSfjw2BNQKQ/VMYGSCOYNqgIdqCq1VNhsf3WG2s5ENsZtiWtnYdP5
/K59XnkvYZD0bJ+yBQmtWpe/1RtN+LD6utLPISUEf/2gnBpOI8xlVVWGtyP9V7VfY2M10E4oAISy
wSjJe20NJYZRrTi0r8CwaVj1tDdtheKAHaL4eB9ymSZvm/brXGGZQuho31jAKjeVrwtiEKi3SgbN
L0YttLnrbQWru1oA4xjjOoIEXe4QazWqdEJRflX6bQxDt2WfojBOUJRrqYCYcUBS8RGbH8RQMsr1
YBsdSqRySAvwoQT58h+ghtOVnVxBQNocESLtx3FEq3Udj+angituSNgK8Qg7jAQwFcUjLocQ1TmH
eowYiBkbS34ECC5BEyyLA+uUx8H5SVwvjTcG4JQr7AiWhA7CW8/7Nzjslp+jDMusaXB/S4T4mr1G
Wpesz5eTR6WXMowq9Vxb59+zaFSpyW85FNsgfiNd1u5a7TzUtrh4J7s5B/i7lsYAzYL7zd8IByG4
pg1/n8YTxYIZAbvDPIrIs/eW4lt9R5lJqBlsaoni7AIJDgwo5XjIdTZ6zR9SNIz0gv2JhZLDH84G
6hdQykP32pVDpw4ysOwgNognmjAIbQM8RH0gVLaKDWrNIhproNHK8sLMlcOoGsm7NuUJ+RQwSgMt
aFKiDszTWjzIaUD+FNvZ0lQoBXivpptst2QK68IDAyTfPm0+189O1vGqwd9PPx5QIk2kMxFqBG+t
gT3CY0+fa1dmlcsbVggvGA1oNtXEfqF4ci7rlv3+rWPlXJuXI8v09ed1qw3Xvzc3gHaAI6xIr3Gh
9rjrmgTqMBeUKwTK2pIQGO0Od9rDltUY7YNv2eJFLS8e5cgMBIHL6bqa2PEm4tDmOZS/OWdK8WXi
lev87TOIxNbtdOc0yVd5NFTDATG7RKGSdlYlr6snz1+Dl8SLhexkjT+0UQhdvXMn0+gQTv9pk8XG
uO6KtmamydB4L7EH0/433trAZJ9IY+W3nLma+tCkKEUmMQx3m6lKm2Z+sE5TCMetmyCn/T32Dhn+
i+XLKnp8ANQ5NN2qr8WTkE+jY4+OuhGs4x0T7X3QmYkXNJ7+nYPgag9u9zpjyV+C9u1UuY60oNTD
eLanhEtUlVv/3nO9h89dM023Nd1X337at9tiTaB3q02TldehvFk3XoM8GWpcbcQUBu8O5MA47Ydi
w3cc0zCkElRRPEE/nDZv/XjH8Oh/o0nIbJ38jJtf4sLyo2t2P0ru48VLQnNT65ILUX07eP3jHMx/
i+WAjjIahJ356fw0rhsCntAb5/wea2ir3b7pBwaLrnyDYeVwp1Ic4UTtoZ+3BQH8axmGFIq7TgB3
R7tCQmeIbJDzwzzRvuAXxTuneYrcNNWXU3e8QLH6WEpZa6g1II2WUcRqqbBNCiLbLC1i8zLHo0Qk
QOIk8RirFp6Xac+1gjKwyGu42z3hL7qm2aPacSQGv93j8lWGX+TpfICnfGXsL8fWiwJDo6RaupQt
JTggIJhVxQON4HqyUSourEdZh/57TI8suwYOv/JF/4xaVX30/vyPf2GLQ3KexVM6p/1f91S6kUeJ
56/UUR8X3qAEUInum2O+FBtnIibhzMDX//gB9nwemcqlgjB/GeQb6jzL9ODPx0uxd9XKDIeO+WCQ
rhthT9B2KgyVDZYBIXUoO1Wv7zm6OYbILUZfZaGlqgFfJaWBW/FvJwXc/glAXnhMEup8A/7GnksC
PA5l7mk9p0IDnVkcecOaPLaP4WV4QNhYM7P+FAcg1JnodaCjfpESbr2i6R23VVn5EuKa0DUCUjje
dXNaNkq5h44ehnvV9AdIPcBzgAA1BbcRCLmAsFBKgXyHFoAJKNDqXfGtpyXGBXzh+edG01b46bG0
Hq9g081ZIPTmi/1Px0ngM65bsXaHll9mOo0S3SmIId8XiVBGPbKFZD81DBZeXKgfvTcTGjgm0TM7
ztHbIFWTLztE/5kdMnrCs0ri35RhdxAbOdy39VibPlIVK/pdrBpUDEkOySoyRnxayxb/sZMverDH
yoNV3K587/9UslUUulGoLhycq/BLJhqenrZq96V2CAoS01qqG4OXSmmQ0lxvTDL7iu6ynT98kY9S
x8E2TtNtBvk+Ympd78I+ZK19iGZqiUx6t/U3rHywNxHfMDE2tRmm/VQ0crtjKK3gq6FDhwotOhfv
NZ6xLjChDaJfva96t38B95S39djVWgjXmWRTDvJxahif20/9tLzNE8Onhg78bUWclR/9asv37nVT
TAyT7TjtT2M3SKjTvCe2FbnddbDT8OjY2jAJSdSuC8IkPFtSHRkUoPdtTHyD9Mit5DLcMdCUErEA
G266W2xcPfJC/vwdiTIPw9dPFRdBspKdnK6lw/Dw4gHgKFv1URdkuonQpPMqRuxkQKNvtfiqAs7/
HibY6xn+OvNX2uzMqrViS7IKtPpcD9M9SzUPDcSkd5Kcl3aSZOdwbon1NYuDRt5eAdACKs+n/5If
Gb2giw9tXXmsox3gxu2/jl/ZznUihPke0gocl0J2WcupCUJPIV2OQ/wYTT9z69qRCp177jxYCQKz
4L2YgUyqelgOolfSdiq3Fuw4Pkcg3m7rqNbJDjqjcoWyXTgyQsu4UnwVXfnT1i4SjTGiohC9rs1w
CCmox2tI88Ko66Uaz44c4/KUaRa/O/e5ErlntCMMqQX2o05wLlD9dL98zF/Xih+5gdAtlHw8z6bD
tR1tsO5nVWL9eVxmcfcA1fYC6gfXMTGKOzoERoeqMQLqS1lfuszIGedI/RtN/rc7O5MPKTxPcxdy
iZX1yrvIlp61DZMb9zIXVHh/B/FqWkrw1sKWGqWPLQFbNlma5ku741CLvIsGdolP8dt2mRwkHkL9
VGv6lR6Ivu58bH+jfDK86fFZ9YW3fK0iZ5qwRFjnAm6banZbdmNY17/XioeRHWTPEadtnSz9xqN3
VZlzOZdquAFwrT9NLtJXhp2ZTycgo9vnoT7NSzO0X4/Ei+ID7b9O87IXb2/l++UvhoEd5vvHZ7S5
6s8Xqiq/HBo3wVv8iM4XRAIIx69j76Rbnd7rBHXfBYixN4ulm3tMBOHNuXxEmMRWe3Qzyco5H8UH
PL/tuVOZf7SF+2iQzZxKs8V6/lLK4RfEmwKs6xrND+x1swem6ymOZwfR7cN5m9eqtfStf1m6nr62
ntZq7sIWtH8AlVR2ky2kZnUrT5Oh/2A6U8rmlnrw1ViPhfCgzaTX2c82PgTIFXs3Uvn4qPrJI/AY
KZ3Ha+MLqqE89oY8ngbUxkJHk4pNtb2IfwTXmUC7BJKXxmehs8KUgv/LuZEUOeE2JmtvffD8URSB
X6YeygfQb559ddF+KMELw78FWCKx6jhY1Qff4G2hMcb3CVeX8WZZCdu0GGNAKosLvDp19mcF1+Yz
ENCPcO+MR1TK1hbIE9wy0B2wMgRF2WFcq7sjCzufOmSFzhiAVSBSZWgeJkoS27th8mqqBRfik2fh
UmiufVwgjidN8BDen1wIr/qGBkOrAqVF4KrFGCc8PkIaAGAPV7cAE3fPwvXsMB2phiZ5BiIhudWj
ET5C538/4Nwd0bwwtaH1Xc5A65xZSvTTGHcyXB8YLtGlhbjHm2Wg41KLFsAkwP2hkV++yXkoU0KV
mwY6XT/YyPKX3RbGt9AYMjyPMJrhE80iQ/qXrRTH+7+CkCHykvCPpMOHxz2TUCgK6Wj4qeOb24pC
ItaeUVDGcnffLEcEcPoQZ0qRTu2NKQugnIfvp/dv45JqZ6NeGDq4ULjXaqod7i1MicCBwQKuxMph
AoWfpoIZWqJv3KE5Ze41+MP2sNK0uPip9u5VYbt/LIjChyOtG1E2Tj7hXF2ES4o1PK8+8wIjdWas
xd4BRWalshr+sicNCFe70DO0sNgUF+HNvkemjiaERvBcGocn+voIf7agVqkiMZJTmOwf33Lb/fv2
3dfdVD/8ITIOh4bwGYGpry994Yoi6R3C32f8UbjRePDKkBn/zVhcc6bJpurYcJocx3ehMH1cjbnx
qbDI13r6fhV7PX0xrbx0rce52li70GNpLLj2LAwjrk56ES7XRx11FeNsZHR7FlmmHXLP8KswZtKq
4r2w7C1QXc2MeM2QBUbCtLi0tgw/6xgFZrMg04ceEFFEY296icIsSHvp4l7taTDUGC+CO3J4gP4N
wq2Eu1NQ+rueSbrQOMPeh5gutUQr1XrTxQEHon5GvkBhPbJGeeur5qs0hWmqD5g+c4F4rqZZidda
wbHfNO0titVivMT+avE1GGmCWFVdjRLvz0K11+OQocRdGHtoy0UUx0v+UmtvNZY9bLaApS1CPvxd
GkFEim39q7/q9UEVGWCFJIYEiNLCXKJYrTZgZJN9QaLtn7nWqxZHX/a76FX6qtY1ZCZP8kZqhXzw
NIO3gi/O2HsRwDFeKOPr91SwKfAf7g0GbMO993JXsQCnJQOdLIyrbfdQao/qg6W/95+lZgu4HbFm
uE7Txvq9RGObpkUX7e0ib5VGw80OPKxqL8g7wgvRTLzU00gbdUu8OAkDkGEQGo1FXeWJOuGqqjrN
3UQ3IQVYGs2I/1VhYUysvx54AVFAcjZeGPEC+CTMw2RhYnWN3zARfsuNCecFfm7BQcazpz7v7AFm
rqrl28YkavHhfrrZEnqX1Aj8EPiMHnkAJ/yflIIuzNWE4sutNHlErUmrFbS3aAvYXIF6NGn8Ro3J
573UCi/ykj+5Lz634ry+nyherc/8+wy7pnK7hm1jsaiOqhFfwmtkPfn4qKW3TqEFT9EIW20ufHiL
UV7HVYUBzErItwVqH9cdSAitlgc1abiSz9bwPxnzZwue0grg6SRXmXx6t1bDoxoseo0XwxPEEk+2
HH22Op3vot/hKkZRuRWNW+VhWeHb6IXPnXx+tlphCLw+gLhactoWj39LYVcc9O584SaC76IV2bDu
J09l7X0BMmSwwqX6kYs0mUgow5fGDOu43GiNW9+FqOe1vwrkjd448shQgsPfRH/XG5zLjwWcoIYL
mGSjqNPplE2KbGHswxY+uTFuRZ+dMl5T2SkVzsqINqcVnmai6MFOvHrSGOPKOYzDnmGh21k3Lds4
iLB41CQO8MQdPPCuYRbDMFtJw5RlnWDVTF+OZuIfij/v+hf3N0zurDtHpr6Wd+BUNvq9e1OiGbDn
azHe/AY2oK3AoVO2//h5OHCg2xhep+DIEz6fD1p7ufYGClY82FYMysLb5aNg9axhQYSv5j3/YozS
pfzWtv8FAQ3dk+J5Oxw+wgwty2PNBS95gh86huDpxsPtbxExmGuvZyKOHH21TdwqLH2Pfho0n1qA
4BNQkKTYmxuYys1WsjjP/tuBj8GEOdhzu09uYOEU0YNEJlTNeXJst5If4ayMh77zfI2DhwllaSU+
AKBF44NHnsA1C4x/mRSGYpwg5e8MFBNdy2EtirdmaU4YO2XqoTvQ8Rg2X12EceFs0Rp7eGGSpCr7
sBc8um/98eJvfO2hV7deXYg1gCMuRqDoqAi3zBfTMHti3q2xgoLHw7MJv0vWDsBZR3ayJtAIjzfd
DS/IfhxGt3fPcmPckxteRutB6DyKV2/7XHUOeqa6+8r3aOV3d8B+2FTvRi40s/HZbe/S0rOSoMb0
aOShRnadHn+ranoQY1PDib3+rASXzaOgUTcuUAQuJLQ4NCcI6wHHSY0j8IiDYzs8GVc21Qs/U+Yx
WlebFVsgcHnWf4OLE042DgWT60Lu0+4WmKOhX/o33Up4afjfcGbBkY2QwEyQx5C1mOEgwSjU9yL+
SKj6FyJQNtJLxijp3mZcUs3nRpYc9V6Ifayj5RvqfWOv6tvYUPWeKnuu4vVN/anUcBrxrD2NntiV
GunUL5Xgs+/cwS7fsGwPc7kneKzBsMxXw8uxL9YE1D30tzlW4ZbhMEJ57YeyjC6ttuHhseEFh43z
54h51Pupcu3DnVWQ+QihZIhnXBlMWjFDX4+nj1zu6p7ZshfODQd7CO4Sn2/tnzpGTZMQHLBbj6lD
GN0yblLw94pWQKFTMzByDNva6xwPwTEfhYlRnzHElwhH0DjZ2S9hb9Ib+7RXnaLXQMBlizvMXXQY
0W3osoxRMjxX4x9pOF9KVK2tyYw5i5VtVWMZ3hxQ4XJjH7psm0aJ6qWiK9X/SDqzJUW1JQw/ERGK
IHDLPIrzdGM4gvOMytP3l9XRZ+/Tu6vaQmGtlfnnP8BbJMOEy5d9gD/vAevxgEmKAtESUPMh1DHi
gx3CI3nhlCb1A2ak+8jKmBdJxDg4P3Aa7z4TFFAZGpSEVRDxOeAtDsG4ORjDSJUjVMF3Wg2EmI9f
Og9hjVHuR4yQY13KE3jGPvT8QI7dI+tLHqA6f/mK//AxYupjdQe8LCQZVY8pPtjwxLmdI17WQ09u
E3tX90c90NP/Fkm4ayQKcd2ypTU4qngKpIuinGXHK1yK6ufKYL0w8TkEd7lw9j/M9RF2MeFmJ9tI
68ER7sjSZxrBFiiFIK20nBDZFANOpJzEYMjzI/WmbJFj9jJ7g58wLwnzj58gHz2B5gmGjFQaJCpQ
vcqztOHjgrQuT9pGKkrZcaQ4k/NBnjLCMdgPMSQMqVcxasNwMbpP5IrNPr678ht52ecKFzehsf45
/Mjr0UltlKE+szZ8dcK38moTdk5jRl01w5ZzS9wy5HIQ74u4UEMHZs2Q7Mnzwo7F9f0dOH8vPuF9
w6cVm13q1qZOhS+NhWRFnCcU8ZmsDBYyegB2LFjcrItQHjIeFWjcR59qjGaT7V/nLGGfxKCTY0D2
LvZ42Ty5hW7BE4g7AZeJM7Qyu0Fk4DxiixNFPlcl3/e/IpceiKc94r94vheYJJt9gx3E7Iu6FrcY
98dNl1848QqVvJHwkAstlMviYeAr3aOJjBMnU/5oj3bg1IOg1mugInnmVfDi1zkXgzxclggEF1fV
s+vsWPG8I8W1ZvLhPRnLEUTC5yfCYoXfy0vzkdo73jbzQcaV+d5lIupzAdu9q4WxNwN88yZEug6v
kr38TEnw84244Zq4jTI3wXrgFmB8RLkZLqmlSQ4hCLnyXt4T8sTTf/p1cHdbgcR6nzoGdlRlx+Lf
rRjsmUpbPlT2XIo32Xsx8uWCMaWEki4upgfkyQWqQtSvjCjZQpNzjgOpJ8EBuIr4XPiexx+pskfR
js7x5FXBB9wlhppPBwGCJRs7bgJMCtn1Qcy4oxtJCFn8fQUlOrUV43ROPFm9CosEz6n3pOQxwKMB
UcOyIOVDSn3MlzOjqwwPzOHuMGdxuCRNoO09/z5TzjF6IM7EAyA84+VzIiZtbAJGeqSTpjbBneDh
HaC7/exqbQxA5MDAhiZ6G3oBzCoZ69ycBviNkNJfM7qJDW06s03Bu9W+ktLTUClSYFoUdzJ0pjS1
bKpuIgDiKV+Td/CUPhS9QoiE26EHPjm9K5gDP0IOsAKGllyWyOz4klRFcjyc+JR3qPvkdvAHsplI
+6EM0ZG+fWsftLqsfm4Qbdnf3FJ+Px4Lmd2h1OCqYA/iDA30RfFhDChWKsZY7ETUQtLaSimn+ElP
t2FIvj1KXEA9OWTkiJEZGTkAHp4aKXLdhDPk6Y2THg/iLEjRlPw3M0BamuGG3NuMk6fHfRpTEgs6
8e0iE0loewUeoGqEfBCoUq7IhiQnqjLUOgkFAmgIkUDMzqFEkkQDDzTLFNuPCjsa9s9OP+oPqd9h
t2YQgWg0ZHMbv3jHNEHSOLOO+Rm8DTYFMCZIxFK0XdIXzYY/n1M3z2lbptMEQGYszaP0Hu3sBV9T
KnzZwtlMd4OffOLOBtiCN0GzRcvKqcn3V6479/PC5mKuhA5EuY+3obgo5Xk0n0+n7JL0UNmN/4CY
B0fi6kQR1EKeOHsFJA9iQQYNqbZNF72Z46+GQ1gfSURGHmRREjzkeYFwjRTNphGjmeJyOcUp+oX5
ADXeJ4UY6iev6EdRZfcJZJzToM2Zc+FIhUakEfMi81U+hErpDRmF+VRaUw3WfwZFy6fdgG3N7cVJ
Arodym4ub5Wv5Bol9YE5yBzPFJovl3NQju8eJxL4wa5XBkzORcFGCRJxPWi/A6pi+i1/zFMh81fx
/5anTapCuTnyK0lcI146g4G7EdiOnoj6WtLIIMGjLlowp7vBhrgyZcnkLvJXuIXyjTRePLF0tDRh
YlwrVaU0q38t6ZwP5YZnBEGNNl2XCKzuds7nJf5SZz4Q6UevNhfIfYP1PH/aETnakTufZn6ez+cN
h0aKr8l65RLgMvPWVfjfCEUdDf8r5Csiu2MYO4TD5umY0vqr11D353vof/LjiKrmhzzkw3jDvH7A
N77b9GgKrAgMyXDm/XtCpW0XZBD7Cg4aUyKSwMVkFtHuCAtBZDx3Es058VmE4gjBcyQ4GFUDB2Gb
78yQ9xvu37+kVZHjTbYFSZzhzJv9x+2kIZM+VuphkB4WwWvNjsDe2SSs8tcXxaQYv9IcDYF95So4
2UHP3mxDePV3xD5EzshFn0hMGo923+B7WMmCiKFPljJCJAooJ9mMeTkS3qQFkh/AxhbLL4GwwE5b
XMc3F7hLsDs50xky9Ski3HODKkNgvxJNf0+uX1ad1L6XQApGYJYe7RlnwGErFyeVkPxgAZKBYSlF
KCf+ele2EfkB0iJRDHWpeGRv/IQ7Smv5wKStpT2lNhJViunweLLTgvcKkC2bsZBB/m/KYL4hNYAk
QaDYkx/X2/R2cmH/fwnAZ3aMv/aK4kR+ikW2wIX3I2cVLZ7ofqU35gxo0BlJ7fW3E/NA/6+/2JkF
r6RS7UtBD1ROpIGhcwPQrlFquZSP1JwYeEQbMB+Drb7IrejOx9WVtBNuCyyh//edn3eeWCmqPfBp
wHHeBzOMX3CbPqhseWOoMlY3tqC0JPv9r/TjQ9Nn/+vGJ0XJBCA1P4zomWk/CspZ/tAgYNbsCwpq
bFBx///YmZr0LtMa4AzkCsWsdOd/Dw/nRvH3kgpWgVjIRAB0YLr45FM8zf7Xp7KNNmfXidSauA3N
ELNTtgmkzUdA2i0HtsX4OZLnWB7CntSf3M8RfXkLHGsibRHVLUgq1R46ZCYZt+m3O0ZnzhvkeRa0
vCJuSrowWTAbokJXC2/3JjrEouHSqHGliJc6ikwwchgHMMlGO9oOasobEIXS/VBDSydDS0wJ5vZ4
HecPM2G0cFxxLFspCU6wJMrDmP6ga+HL8PuLorWgRMjaCVFZCoIcavT3MhiQc1yeTH4FpIWh0N1S
TP6d3dRzdDksr+vf00WCrDOGOMjLEyZnwPiiCqScpjeXIpW7XtjvFcUvj7b710pJCxXfaLgOPf4f
nJQKi1KbVlG+QKUayZl6wE/2/7OrYJ5IvwCCT9kkq633pAUwZp+wwCuIl13wyElZd+jB64eDwTuM
sMfvy1UAquLozMzluZJzerPb0Rvx2WFP4opoS0IdOTd5FWaPJNNQhVEehlpCJAxXI7G3BUEo8pTJ
/iIrVwSeckv4hXeOe5CGgY6cAF5SJ/767sEjo0uXv8kOCJzELeNx9X+rw9H74F2q+uoVWxe/Qv13
TNS9X4EK6cGFkOhP9Lg6ByJYsZL6oT8JmkfPvIYvDboqrtJcYt50IOdbSkq4LXIR/x6NaL3ohMIB
LpjUq09X5wlAAjzbz77LW/9W2+8Bpvpd4uHTh9fOD+PbuOErgRUc0+Vu8Bifltqg2v18JTMCzFI6
TarjlqP0NORqu4bf1H28C2PIyvFvuud8jJoxae0HTN5gkqYkd2uW/dG8BaPd3R37hYE1x2MqKaLF
wCD3rA7KMeV0OKsDLGqVnh4fvJ+9lL8cHQmWdurldWbCCwbWtAIj+LnMH/2Hc88hbYYFjM3AMuCm
VM7Pb/jP6DRWpzW+dL3q7DZxyZkasdK7IOXGCgVCc+e9sC+dFwKBS/jy3shl00/6TpWeUAX9NzKM
ylHJS5dwWj14eS9cbtNnVHQJu4fiqvo/FzV/JP2HmjzgmE8gikMItklwZJqLiuIGIyW+hWb+9G+e
Ntgj2GI9k2x7TmtPs+/Tu0uye2zmh+XH/3of/ymtjf5xT5LC4rZ91b+npOJurm5v0WtaUprSWTXS
x1IqUQrLFF4KLMMIUnKJSeJhCPAsBMoPv5SYviWGVgmbbAJlyoY88F3z7G9uDrVsyzm72LLTyoph
lhT3uDdj24WHGlS/L5wOsHA8UFg7Kc4AHS028DZKYdkwopc1651Cfammh7BMfiQ1ye51gqT6d3IN
dPZx2c2YeQ5KKKrv8DJiIRB0+k52N6BloR0SXMomASrCMhPwEIEZiVFIqmA5CcCNipNST/ZNzjYT
gRCmM+SZT5H7glfxMhayQGHLLzKL9CHsxeMFvitP+2KimMeb/IvYE/GZ2HfH2lyK5g0rFNT111cw
haM2o9jCJJeP4Uwze4MwechOoyIXNdTBI1DGayB1wj8eOxFcjRo/HFvqadExMPTC0TIuh1pwQ6yN
rxxt8CHWkvO4Yqenm6dti68+c3ofQfSA+B5pq312LwmMkGOTTwEI6wrEY8CZaSMeIIxTvMdO/GgM
bACGZJ+iyqFYlk7rgpfLDxgUYWagkkX6gpXHRT0iDWGkya3C45wHssE/qnuclnBHEjWsAjNs+1aA
KaNz5Yv0ykQ4AQb6t94915J7LtRiiMY92Rd3VF8yf6HWkXwddli2efqNkAxj3mMNUnyi/IMsCfZk
emb/v7faBOwUVGuxYhevZw84o7Ay5ANC/dcvyHUSISTiKohu1Kqw5riz42b2RQdOZSsxoxg0Uq2I
9zuRlcPTcIGHAV5jZlDAzyIHqFMTDAHVHc8ycRXiXInPBJme5moI8pCdeoJX8cR1Wt2xDG1hFYL+
vabGAJYJnkhDXBFTCCFizjnGZBMToJjfM57owmjw5Saiho50cm65PjpBjtIj2Do+XKILR0aDvyAr
Ib1yS4BxeTEWBc8x2XAN5iWyeASAOEOdPic/KE749YH8i6td7UvSFeuXxBUUEqR7wfx1P6nQkVWb
rWB6O0Ytr9qeNPs1Ihp59iNAIH45JqGEpCboXXR7OJAMVBDrI5jdD5Gp5tDQYfFfuryGSXIH9gfx
b1IweIetCH0f7BS++RuaEaRoqWMZiDD4+UHMRx/J6P+D2hajH8Db3385YTNVJgS1bhjUCFXvjt0k
s7CcELQb5H3ivaYMMR9DTDixLFlhQQjRA2dvzNQtz0yL6DBOvza0vL7I0tUZXOpTfu3p6R6F+2fc
Xt4GdxQQdhNlEFjuzHRpOPYIiRB8QM5+OTFO910FOzZJyIRy60et5Oyw73ewS+3VoAHMVFyRdUF6
+0ZGRXePVzXEQGFVyb9BNNjHa+fel/srAb7BO8NZB5Om/PEXoAfNKX1gmd+mL31nEwKo7BVBxEVt
H2YvPCB4uWvf3Oni/3HEcxEdOVZJvCnHcri0EXyzlB+2QkrmlZ0IZ1JQoyG2W+ya7EMvt8I3ugE/
EHZ4jvzjNHwAIT1xSmlzjpFiCbzvf1myXO4rkt8Y0xIJohin3Ekev7GNQQiFCH2efuM+bM3BpYsj
xFBfsaupjrJWvRYhH+1o4W+/5G534cHBeuAflRqc6kdSDx4+9Cd2bpzZMHVM9iuhvX5QxUo0fYk3
+pwfLwZ28M6DVypeVUcnmqJQwCcIZYCPeqskYhE3FmZhxBOzT2v9Xyzx0gS6RdgJTfEu8LA4i9q9
7+w4sYaAlKUZnJetdQtD91ekTDMIOvb1C92OT4+GlgQ6FGtQfttvn9xE+omS4pXiFm6kKGHogOim
1qL7PEXN6Uv6JMzQGj3EoyZpIDL3bcP1vKWvVMwLZTQs3wgj2Z1jcIVHL0i5WJkwhWd6fYrGOwjb
thI8u0TDsZ0WXahgPVSCP2A8zszonJsMRyg9yAIqSLnVoNODU3aLAfUmhxIbBTsN2nhwt4pWPqMI
HJ3mH/GhI1/CiM4JjKkeMGf3vtGS49raaVPN75j+BehvgaNh3X2s2fTOY40fqFAP7scQ/U/pfcdJ
/YmsuDk2w4o5AZlhdMYAG6A0S0ZYezqR45KM8+hEr8nCJ0td4pJpsDlc2x2gtTNV6OZGR4bprDCY
IJRhiYKWAuUr+EDIkO3TpPMqY9qeR/D1KCnC5df57kQjYLn6EBiK7U6SAh0v2DsNXyUdUMTeGOwO
Fz1g5btpEy+BxBH7kS9aDbTAVOZtHzNpPuRD9uAjMaYgC85neIW4QNAgzT0JLGxsBy7VYGvUp5DX
GKcBkhJKhmiVcXXCxSnYGJ2JNWxnUMyuIPuOYzAQG+pONbpR2IuLECZ5nKQEK4aNn7T80YOZTCsi
URoiG2RDI//tWLRvPB3IJXEqOKcL5IpYoE7unFNIpcVuAwWnewamRMeI6gD+SAalA3KS8GNOlq3i
vInbvQBlDOOJxsL8yoQP0kY4c2ZBXIMWJJ9IX2nwoG+e5MOSgXDzFi/Zp1KSCVg2KCc6jdE70K5+
tfeR+JW+vmphPvKriBaoV+9v8BztJcYcRbAOD/oxULfPPvm7F6S0seXz437UIX112WITWcqqvAyG
CTMGpryR7ggKDRlsPjiDsHASkYxwyleUOCRJEDQINCO+RfB5k3cmcj7qAsAJHUDaYKrGp4dRO6K+
LpJx4l7QaFBx4FngsTopTN+9d3bPTvkH5dAFEa7K4rVQaH+a3peBKDFsXxxMEMxjOqxibUe0RvTK
F3F2Z1KKowITY3Yf+EvnRO0/1BSXNrMjq8gYchz2FBjigT6Ufp7K9u+t/JFrSHC0W0SJgZ5PVMSw
IaMNxoc4S6AgVNa/JbpIf0GaKzYVqI7ZHJ8BPgFowtoIdfbzkgSJc9aeCTCICNVHuodDKx6OA5xX
XP7yGo/dxvKVwznTQLuIpUF/c+REaEcQE8NZYPX3QRWvLbY8JM6vkOC+Y1Azdijj+xa/l19HIpvO
vbMcblRFiJC6l7xKFl0j/EqcxCc75K3+ExJ34bFH4PWKCP6JrRoVKQ8PuRT7eHtwVy2fAn0sMfOi
dz/vDk7ose+wyZx3wjUoYV2XwzZKGktWCTWnr2CFXHQ2uKChqJFEXzybMKLhgMg1cQA4eop4y8AH
Tj8jAzMTdYc8SoTH4T2rwrpvZG0WbAXav3cOwjt+L2+sAWSzOMPVYXMisTM1Xsb4mWo7fNJM7MGO
FDQtHhJ+Hx/R5VVkUBy3+ZQxJDkjNBlEZnknk+yry+Rr52K+eqTs5lzVfQJrIp8xeYA1SfgNTSAX
yN0StEnQS4ECX2e0yueCNFFo6/sQoXzUnChwrp178MCQE7W54g3FnaYBWf044ifo+eprr3jmsKCW
JgrnViw3gJt3wgBHnR7wfzjZYXA3uXDZFQezWGWdpihyBFNimJRz+LBPav4ADwlzRCQswghOSZtR
yJdNajHnEUUaJO4ZYtO+6D3PbgNjNA/ddy4CDjYyPgoCnPiLNLW8u3NPD1vhfYsqA6CLff0T9yBm
MdQBQUq1rIlnmvBHrcHHGZg+KnW4cuIc8wDKFV+dbQ3Vk91JCywbkwAySmT/6q4rhw7VRcznUh51
FikiOETl6z3bTRANeY7w2aIWurt4+zone6vAp8dz1tniSmhLjPje0ez10em3qRg4dDs84iHbeGY4
CNsf9sffR4v1b3ju1s4xrTtFcM6KLIXINsWReNwM2qg5J2//iC24EsCrf3j17jyk5UZP8ukaHaND
GSf5Jci4lU4DayG85TASUCRtyNdDMDOvyADgSbaMKAcJpkFpfkeMT6XBiDJaFYHIL1fPsWJvm32j
n4NnB8wOYt5vxAOcgGiQ31KzBSuO0Vc/9rd2NWZhTefbtzIwlfkJp4YWmxQE+2fvldZTnoUV/zBJ
aczOwYn5w7XDH1hIFmpM2P7cEkJ1W6cUjasbr/27Um5+TXy8WiHb5Xi1JeNgiE2lJ5bb16CBJc72
Tmwlawq5JNcoCYzwdXl6pGaaVITJFFzMniThVgfbAAi2qAv0ibp991GskIRhtuIm9rHpk27qOf4h
Ft2xQw3xrHOfIRI+hdQki2Mb+BxSPVQGgtZTwHeGOlioMJ37K30gO5KS8OzwwfLPIihnWF1OiAwS
dYRLI+UcM3QNpPX6BlAh2dJMIHCXYBcXgJ+x45IdPbTyVTM88P2kf+DGA48bWqHQLRbBT2pixjMF
j9ZQGs5VfoKlR0EMU++KHIMlxpdyBidzpO13Z56tVgsZrCSQhTwc/s8dskrYVP17cMAb9YzW9sgu
tO0zlxp+7e2WxZ3z+lEf03pKFsiHgtq2GIHIaGpM90mDvAFCx62DnipHm4xmhUaXsl6xV2hR8Rvh
eZenvMtVUqVzRYAq9nCIjAILyiPjnqszHKIIFVUNDgNhk2NdvAbnKyZaCnV80O/3K7srj1+Jr6Wz
Xq9/ucUhaKbd1JYxh+wIFAK168+HEZ7CxsMpUtyaCYlmH8f5nuKZQQufeaBFC/eWNAYVJjwWhzBv
D+nJIyxxZHJuIavklryYIaEjAdwatoeHHQE5mCkQ8C1nhMVk027Nn1h+lP4c9uCO18DpfrLfWoQj
Mg1nSyXMgRvRQaTBiczgCxoBWWwvaDC0eHtce2RMY8HX51CrkVHDMAK9YS/Db8XgA9jb81MkPhOf
vTMFkecDOxy5q4Y3S/tfO1phJIQ/qIonIZUUJRKTK7xecbFCSuacR4pH8uRO75BdxmKUu1AHRVYl
aLbiunOd3rxGhH8DsCYjkY7Rb0dKh6MRcUSsklW9pSzCh9lytH32NMng8feUUxfvQMwYINzCbhWB
eAlythHmUHp0yfRJz3EbklJNCXGRjEJS2fEFeENGBlrEvXJ5HZuHCAE/cR0NIfgnX+g0use5+KiA
NxFFYg5fLTLxc/nh6xPpOD4SL85LcaN22KfelPgLrtL80qH5zeP8S3O2biN0cSpIKewrvNTPr/jG
n//CjE6CJWKWaoNa85obBT/Laa3xXN3hOXO2BueP27h2LtYSqIPcCKT59w96HudYZIvL5l1Hj0f0
q6Niefj5rVv2IWYC7TdemvsUhIlbKcIbJClnMLeXhW4T546Er2CxS/H7uOSXS84XS4MR2N3VGMCU
I0yZqYLb2p82Ndt3sBIWNQEAfUzbcSn6hhHQopjMFnvmHDADTcbPcL4kFD88/ofMpf31mujlvsay
OAc3M8cE/GRlqEsuU3wXdTPTtKSqklZzUhnBE9eQ5z5SKcHIEQMcurjNm218EMF0P223Qa3edg3V
4eA974f3S7hYmhZwjI5RRpVUswulHxAfo6EHJTP6lOCMUxr14yHTnlR+V4+XU/t3EMlJKzqvnnje
4bmidqwKcvqXI4YDquF/YTiJWS/UJl6xCSaiyrymTVuHwxy1N48doNuRdMGm83EJh19elk2vRfCU
/YuYfAcjFeT2En+3xwFyvdElW0zQ2+SP7OyaCWLm+dm0IaZApIDNIYm8IkMUPvIIc28wQ7iqAHpw
5Y83j4Ic9bxwtJ5gZtqKQpjqmqaG2oL7ay68J/Y40NXAC93mTsmaoHCWK9paZh9snhg/YPOFExfT
AS6O3YucrLAi0gszuGAHitRrG6iDlUTSaI+0wO3RGxoRtCK8GDn70+Tr8yxzfMR0SqGWHrwrvpIZ
grP8DOWMGdOqEKrrgA+srzsazasmtmnvSLMkzZXewmL6QpDx6pRBPrljO8mfA0kPH3E1hsVBb0lj
iMRJFXrFvB1/o6OUdFSUIH3EnzR4etzP1QVx5lgT7ht+nfBRujIDmhzVv6GGEA8Xpt15u/vIHDTY
m6KC44lxxSVm4DE9D9FHMSwSbouE3ZZhJcD7S9hzcN++vhneu/B1Zs/JgVk+fS2IW3sEUW4MDzQe
0dWCaDds1T3T+jAvu2DtQZAXEDASM68xuYIol4P74FY4x4Z7mx9dbvvgRbYr8JMRf9/uXVvWuDqS
qof3Y2kbMP6ZOL/ZwJk4vDrn6LB8pospPjq94kMqhm2NL+Mf7OUYOLx/Hr7GGn4nL+/AITlclLXN
oOVZuncIB+SYkKaRHB1zhgdYUAz33VMf5XZoYpCuYvTyCp/uUhDZw+gIenzsPilIxocOQwm9dPjA
mM5Eys1j0mF1kOL+kHzu0ypuZTgFlStlW+6UkZGZKf95mVyStgTVBmXn0K9JAQMCruwronmMHO7M
d91Dn7HGPTphgIdWs3Lqcdm/pws2AOrC7iHETSWsRwuMPaBUAYoS41zMVP82PiwZ/Vw81baCetcA
9iyRtCjR4IbDdZ21lq+eFnKnyx536D0xsLUDxGxni2yjJuJHudgysOfB24FCrosx7a37SWb4L7NY
W4AJ8JTtFsuI38HQgcrzK53R19tA+BQzfcWP5bFwrxHqC2dHQeabAwBYJGjRgHaSazjngB6LR/L9
Bghy/Tds1M+qzH6rcgutj0YVG4UulG4W8Se5ThgjPygxhUssjDMeo5kGkuECLIJTwOFrdy6VxwJi
sE8nUfhH8GHmBXhmcFJ8YoFomJEjwmQHp5Mbvaamh3iSpes+uzRwvU6B8cmA+wfmfOxKiCz3eFIG
DSL+aKKhqbJJI2DrwkgsiR+RzGlA44ISnw12UHTml/wHsYVJLWPb1wzoy6cW+6N+afjf7ZogX0w3
4HQLVFzP6lzxkf+3Mw4cwK/LmAgK7zR+45h4p0CgcuiylZFQfvY1v7VjqeNK0H2nbX+kQqgAxGqH
ZSyWs2Vad9FfMjVCTr2k2Ed68qGNb4PnMOv0rHg/fCx/qf7Hm9N4GBpsQoWPfh7eIGPiHYPiHx3h
UKYd4707ayGDpRCyelzJ+zn9vJ191OBYhrp7d5rjkWAW1ewDZzX6wNtEjtNDzootRQsEiZgWIIqa
9FaOc8RaNwJHSbUh3ubaYFT7DZA7AuOh13HFtpaHmsZrowaABl/ZWYRivuE/yEOKod6DUyJjfayt
1BgKmgZ1VvMKNJstZrzGGGCw6vN+JnUmOTECjjfXCsrBmtK5h9U+9ARGJjlO/0Xb1sXfX4fC9ktf
nXfUGhGglKNDYKbyEI3tTp3ArCwA90qpNrQPuDGOPzfxu+GsCc3w0l8k78Eb1CDfUMRPBYzBly6e
C5EGYSNJAgd8hDAvJ9Sc0a5B3KPEqJU6UyBtDL6dEsf3dIGTNG4dLh7r6ppT9iiWjam5hbUFITaE
yb+NKaAxxkMfLJkw8r5KDt9jQ21mhM/RfStY/eSJ45qOJ4MoY+32pkjrXhEYBNNEOs0JuusuOw2Z
J8i2X0MuB3ccGMiENqc0xfRINYEoJFZ+V7zCZ/btkXMZ4GZFAUwAC5DO7UWBfAxKdwiogCEn7fTo
mLU3EgCMZyM94WFFn3cFJE6wznL1DL+47r5nJeb2FSH9X1KrkX/jYt94jvE5nes44wH+U8riYukQ
pUifBHAgYXUk4Bi44l8ZdffuEMKuowJkMMdmnwRAzLzRIW9Il+SvVcPbECiACFFJAhG0aU5hyDSr
zb1dWmvx/b3OMXKafUjwRhYUYABLaqr452OfBvSkYh1YMkIeMzLVSJV5Z3WCpS4yAAa3fxPPl6CT
FzHZMEEs21uMQMc3zOkpQM7AFzWKNAgXDwgcp78UZItNcY1cnWZ0j03f+jDWgKyMPoz7pMG49iVZ
CzwIi+A0O7GJjd+9x1DQF8O/9s+dIWhMt4hbCIuZDM+w5Gjb71bvNCMUpItOG6i20ImZ4LudL6J6
ojDA4zzqRSy2PKokxqKiusYLiiRUkY60AJ9pzlpY9MrM7+OVM3VXhLfZM9v3jhlmBrHQ7SCXeVgN
HL98nsfk1m2M8X2ir6W6tuDVYSVwMiOV8gr2MHbSiM2uaNXxJGMPLumx8nZojX+sGZHvAYXChWnc
nGKndtgw96tWl6JrzH2hCKfQL4c67IsbRCz4/6h/qY5qxdbRc4wkfAENMvz/TNlQ63zZFhh4wlzl
iaWoQwxBfNSTXNHs+YBSufnRKlHHyYqia/Ah5sMgeY0anAriOwVbF8YrKQ3EJuUPQqqOmIkW4xae
q9JXpBdqcRVtOosO+o67ugdzTrWukPtWIG1d7IFBTvmIoY5gycc0ji2Weh8gajGHlMtECxPq9qjG
gYKn57X6EqsALNCXOYDUmlB7cSSZP2ONYnoCaSilIUaoCTEK2m6rq3DJuLBBMiRYgBbx6EEUFMdw
zjMszWkuC4Qy98mCTpPev+kcIKAlSvdNfPUnUidO0bVimSrcjt5rW995GG/bRwY6r8GF2teuZXiX
7Hjh7CPlBaUSBlQJLG9K4f2ZNoTdnnYGpd/yFVU5wMNAN0jJAQ+99/ZEnd3ETKBFmFw1+/WaSEBK
B3E/y5AF90IbxxF3xbSVRgaXVBhPyIp7H4izUEkeNrzdyqL7Zd6H+xo36Dv9miOe7dLRV68cWhhP
EjV39NxhOy3pJ4+NYIyKQ5MMnECSFW5D39Dqr9++4TW67fSX/7ofvxkv8gmjtz2uRZhkJOBap8mF
hiT4Ttj5ikxXIyT5kR5PcHukwz+QyDvnt/fKOx8SzE0Yn9G+Y1xgV5zlExWQqvNYtYnRmmFqSNl2
Ig2PCepTs8/ZbSJ/hjUJEo2JGjGcxK04eayeMKNXrf5Em+KNsobEs7Y4rLsqXDpIqCGAQ3pYlfcA
VxYmDBU+nQPcnaHYwdbsNoPGpqQ4Xu0DfD3tNy262HaQb4ttSrurdTGaSO7xFcT1NyvZobBE7YFZ
rFmq+T24U0Tj+vHzAHgEg2Ofx2j8G7a7xwAoCF4Fys28adqfvrYUZ5CSyOcHTyceVthDYvEdUmM7
ylSh0CJFLl2MwGM7TWFcoF7uXX+sgYv7G32YVDB/kRa1BQ0CIDkp13X0JQg4/W6IhXhIbMMMP5BA
DglBrlpMcD4s/Ge3fIX3+DXAr1GF8darVicGTJp9m5yakrBM8oJ/BsGQv9p2m8Eed5x2tw17J72u
K3AxLHk7Kl7P9+yVH0Mm3h5xIB0J3SVC/Nm7OvtMjeqOSvD1ul4dtwefmSnpsMAzoTaz+i/Av6qw
LfyRA+4edT1Pa8DtBXRaYc0y38+fX5uRD6BYk+QmIJ8jpyDhcdVQjlqg29kHb/GN7gO+gRD0jQQ8
ow9jO39M+U46diPHUrpzTJiHYr3bA/mAcM1QCtEZO8V+TC/9YJvgF9QXBec7vFpYV9yTEusPaCrY
v17lKMe0PmKahZ3KwV99PCl/8BEnTAznf2GyWPl7V4ypsPAqQWL0WB93wjLmTgHXx3y7RPqBfyLV
NLuvidJRD8BIDB+mKoPYwTNrItyUk+mWm0uIQugJOPdMqtr44p4Gt5wpA/lbDJeN5Aff/bdbxNoI
BD21pgQSZzj89W95U+xfRW73N5kqcx7mPWdqyNrjLGKLwLhsV7t6yFthmhBWaYG7zDE2/o58xHeZ
lMVaz1ofmQi+R/IT9QY+NcVWWq432MKs3d1ni4gPkVMKg2iQcU13HgnvOvwEhPAw2+GWp0/4XReP
67eb7NhB5bUH73XbrpZCOmOAunxDqqv6ZfjzZ80xhm3DN3RuxCO7F4MLAAAwjg2Gs78u65u1nvFQ
6SYJwH/W0uTQY+faOw2q0OiLLdAJV8StGPEK/azG1vuYfVhrx1Expx4CcqTIsd9c+G2lfQh953zl
TrZA94TzXjIwASonThKy9hMjeM1h6dYEPbPlMR6782K4uDEXUQmhv60akY4Wps11Ed+Hq7mL79Ps
El4m1+nP3zvV5AT1AhgXJsavW03EsfcLVO18RqdGSmxH/YjL6ZUtrxUoTNzI/yW2HjQT/ylcNdmD
Z7AvLhvwR8Z4uNN/lk0a2QV1pH/avC2+dAdk3PBFqBcf/nqNYy2beMi/SaTFT+f08vhDwnIJ9tWx
J8EGdYxR6OPlkU78GN47dxN/6k6FdS60J4bNXZ1YXsRSe5nbkoT8vHjk/eIPCv3ivWzt+6Ya33TP
egffR8/6+bAxtGvCeXFi6F1jP+M2F/nvmvDnFVYDj0xvYzRoJGWjY7ydb+n9dsCQ56WV4x3DeY60
TqwDFqhVS+w7zPkbTgDcIbqBhLaLTuO+U6FduUeyIrltPicgooSSufq+A0RZi8nqO2hBt9OTM47A
j5DNy+i3ajp3nnei25rYZBekOnUEgAc47TNUYSGfZsyttvdRtXowBsFRxW6nBmMOx+i05tbo47dJ
dQfcVdmNexp2Mbl+iI2R5VkytRFiyWn8JIWdCSOO/VPcvt4zvsDBdcJAmv3li++Re72lOupq4BB+
WDFnFbUvNBFNpwHZ8evoyFwQO42efMW9tWzC1dsS+udyX8jKbrdiQn11Cj+AKOfdtj+sJRxoaR4e
blPJuBMFz1npKa2UAGjuVPvjviCUgry+YosHg3xoCDSPunNa5O9bl4rKarr6Il6wGll+DKY0T4cU
eSLLNmJWR77AFXoVo7JFbNHqSFiV+vPoFsnlLVFHld7bdKgdqKv4XsL62NEgzZycegpgTjiOvLTK
rsGFkPYEmAtNlrzUswcuq9H1PT2Frg+N7RF/cUbcJE5QhPAs7M8ulwc8j/sQkxy+G19BWvdmQEVD
bBcgbYEBE6+xwL4wx8HuHQP3giNT9nKh1qDGHeQQY/rzqcMWuS747AH1s+hL973Dx5SMp4d33AGx
LaB5NWNSpV6PkMoS6z/VcLBtbaBW0pMLkeqIdCH+j8mbUqFLEeu2n38W2BMCRbpPJlcQXFQHkex9
94v5U34K1wqwQpTckOIXKfKUXvu5I5AKRNawYaHXg0XG+zTkQnA9XFw9zDkGlN9qRt17EzzRO7Q6
JWm6P/csGgj9xXTrfMwoUX9ND8J4U3eerbD1sVsv3G7ta9PR9e75OCzLsMFsm/Jhez8N762RuoLq
XCCfzU5eYwioMWysj1EbXkbpNOMvtLbldViNVVVozMBjljqrxoXugSSUfWCsS98YN8ePzvdpvzq3
+NCztsUMCDdcQKsnrYkBLIrXEHM2BiQ3n8kQFTFI1h5dI//fR43po3KMnmnTu7qn+DCXcS78RayA
DtludBCtgZWOndEFyA6e++hKPgkuFy9e+eox2hW0RRXMweycMDiPf6sbc1/wL2iOR3umTnXHRFFZ
DG5wooDCmxjvKCGcmUh8H4FgUXDDj8ZPC+vQW1gE7Ly8IDQpdWdizHZCD5gbKF/2JB+Bm6M+6d7W
isQ9oNYHIoW0eppSKAOVwXsaWRnEQUQ4oo492oOFHVZUaGxhNCA+66Oxm7KEcZcdaX4zu/vyH5+B
NmmAeqOZG4LBoO7gmUC346I8Q9SKjFnQVFvopAWzouuExik258y7/0gWNWe/CtUM5ICpeO8dN4L9
ePGPpvtaTiTZogD6RUTgzSum8B4hWi+EHN57+Pq7UhN3pqe7R0JQJiszzz7bfPgsKOK9D6CyHVVF
hQqKF+h88Kzsi8MHAC1dtZWXN8Vwjn0s2p4osOGDbsKxMFkMbsTb0cKZMJUZdDKNU/GHwVFj+vmg
YR3nuk6qgNqb7ocn9vscYhHGBOMWGkicSHaI+yU6tE6eG5xKA19lINIMCdKRW4QxcPi1vaoPkbgi
2cWr5Ms5Hc09PsO8EWP5Xnz2+Al6NFjIfSWcaKwrln5RkhKns5TqLkJVK9tj8OptpjXA1qc07+7p
OyQfgt+Xw9w/RentH9MZC7nmiwnEBzcuwXIBbQ1sMhEcKiQk359+SBk3eBjjYi/pazAeChS12bTC
4A6nd0jyowlU/Pm3deLtczlJhGrPBlGMNWfZ2roc+5ft+L2PFte+3PlgGN4YJyxym4DxHsvz0nyI
Vg7Tk/8d1rJByF908cySsML8BHVbRwAzEXc11j02Ms3EaD94je7VI6wLnFx/tRRq8ufUCFHhO3Wt
hvnYowhmnL0gWMdtsTBK4njsajIUX0zuY2FCeDHjaipDdSOEC+G4JKIca+8cQKByPTSmico1UwUB
JNIEzdcvk8dzx+IhX5GcmGzqKBw4arhBu/p6X79hdJ6qt2SUTdfTOqHLCKivxj8tatdkBaJ/XJfm
zFzfpuAZgUb5Rmxdyb6fPpaTI9L08Cg9SJCS3KDfvRVxGk3JLUE6O07NpQSLyW10/UlsqvFRYV4q
jKfNRa1QPbZS1a18gcoLTKzIyBRT1Rvb9yVpRnk6PBt2b3N7x8P4HF3nlecEwplSoEqbOZaeoO2k
3kcalWPRCRD2sSxPYV8XwD0trgbZaL/VwMpA1UY2KIDWBtfywaNzqR7enB6UXBxY6dly95rIKnwg
gBhv1pFi2K1muD7EgvPS0GmVEm+eLrNlP1Gd1rLAMlDrbDe+FygVHpVHNVbV6rTgKQwhfH874uWb
PX5uoJs6SlNEbH8VsrvauhVrg2+3rSRCy8n+R6bCv0zjMCbHriOufE1bl8azu52kOqqy+qUR+wxO
l8qiO/bkV2awq2VVu/+QsZtYcrva8/tYXlbfk9FDcz5VLbQJq6s/gVPtYpcflUYwLQ6uBkEqOx7m
h7fSfJRpxAKnvREQ47FBgvUvvK+d+r21T6VspENzGOgoNd3gN51AgoV96flOWRMEiEwoivN8Ef3B
Eb1NKziWlMdBwDdbNK/GY1W5w4MflBzfoe7f3PRHe9W/VZ/1wq/21G8yHxW03Zvx/v791bv3OU1g
nrqCms1dQH88ehNHDirMf7x6f0zR4IF1xJR4ArpI5EKDNt7RYsPDzwPMd7/URqI54N5wMc0BREsa
RM8hVxSeEuUG8783Nnd0cLJ/6fvJ2isYv9aaew32Ih26VpgtfgFzjSCGDN0uzgKsYMgXk+1XL1jR
SggndKcOzw6Q6ANTyEhZkPJP/f+zn25zLewu35/9fuyj0N99bke5RqGRG68lZToQzhORTFTQSk/O
2uAwoWVbRktmUZKfswNdMkMV0V7Fhi75qKFSWbYVmssmfyULgdAVVHyNzkuk6dNaCYMKygINbCap
iXSFsYVZCvhwG5oJMwl7FHhgptBIoqHJbrTDMqNsx6/u4dMtfxJDnL75QpcQ/0a8XccJrYJgURbs
Ro7DXSOLEpmlxbq45ORQQ0y72s/mLVc+CaeDs8WrP5uwRwnC1Hs//vWYl4ZgSMuEKN1wF1eNZPFR
0mSK6ROGhsONGA6jiomctoyyupWdvEj2yvsI4XFgdtLJSz2pdNgrtFf15WyOla7FFdbMa95PcOXO
lfD5GV2icb7FomT78m0m+ESSlb/2K01LAjbTTDvTDLJg2K5crdJaGoFSGUS0vDqCC1BvM1nOXOG7
jdH3aXKt2Paq/Z7F/edi5FbcyB/Cvybb7FtysH2//AuHPgSb4RZ4Qf7jT9tCP6Mld7d/SGqTEvMC
qvPV5QAyG7o9YLRipnGsn+vb8hErgL+h+ILvQm3eSfdtfd1xEM8POFnEJR7tsfqQ+ronIluWer91
ZSsEeJDaRKqswyg7+2JA6zA66Tq+IZ5G92uSqutaw+jP7dNPGj/ziHSTGWzbHunyIkIiLAx2f97A
DxXslSfK7js+WFls9Q11vYHtCjB+HKu27VRhdH9f0pSm2BWmul4P6Nt1of/wUbt+BNaQg/NqTstI
dY2wt8pWcxh6DwzLYIm+xZNaf2BQwmztaBkSImS9cDG39wCCiUtf1DnE9eh/8f2Vb4Wvdf/4tuK0
/b4SlIIJGcj91wHTUR7J8A7SUMQsJMHxsksk7KEMdgGJrjLxcveNeClHj1v458lK1ZeRuODYD0OT
8g/6wZl91buG3zyKF/uJbsw8eCZqnQ8zvVj98JtTtLVik9WldJViixmE+cDuobN+B+jbl8w7Mghe
FmdSiUmaoogBTqDCW8mFqB5NFq8NNYuRA6O+V+yA8jMJ7n2Rzt2N9K2NxgATxSHoYIZO13e1zUxa
IenqvIPesJAeKDAEfW1Xhy9yJbtNVq0DPRR21WhafZgMiN2pWNmY+eZ3UvLYHGVNQM3j/VIr5t7S
iFRXgF5jXY39pgYsj7kAK40+beX4vKFBS3QhRXHfuOLsx4LKQQSbnsiy2rHKBrGWxHQ2vVW4Kteu
g+lM3NK6xMiV3DHYg3JZOLWkJdbntfRnGiqEPovRGfQDweLqEQiuveMg0cp/3kUrk3DRB8Um81rI
/cu04rT7HAbFmqOc8IIMpujZQbAxjKE6B6aHCoqm/9h82EQf7YYTLLQbKy2kcGD0DtWv+cexmAJt
lfZvQtn9DBsD6ELjUptGDxOkS9Vedx5GH2tcXFqVJSfsTIs9dTCodg34MlenvdjQnXrK5TShUbZX
LsKPPoLRqCRM0ta2JSe6fVAiDlRyr55Ca/11Qwzrxj8yQzNw8sR33cQgz2Q5gJM8WqDWbT/lY479
Vbws9rFxeIu/Wx21Aezvhc1pnq0skQ/TDUk87dlZmdxmEKsq4E70lf1w7CDk/sIJmtlJORxjMD3X
9Eftq4nrFVQQpOMmc2lfrSx4KmDGeFGjwE0FGUGvVAxhE748ezpzQspjjLbX+LB4se5QSIEIIdOa
KUV6InkzKMsajtOQeh3Y8nZVzX3DhquWizLNQF1clfd41/l6IdJYk6W5sitHh++vUa8XFUZ1NFC5
rgmuYccp8Xj3vaqmw5MW6kQBXFQq2Q5pNyXvk3D/FCv2pdSW0QvYt6BvJnqprjbViA98/MMVeOIf
PHhZu2DDAkvTyNLHWPLJjb/ALDgYzgf1Qvojb9YXs7YRz0ubyFrBM8tkF+9G0Crfy9k7/q6eo5Ls
aAmikw++b0I5Kvm2flxmhBSgv/WPYKPQ0DF+2AIwG9EcGrq7CnqRDQwllgNebup0krByapivEK0k
O4xZmY7T7kSA6MbtXeZ2S7eNiwDVX7LFCjn439jXlWgkJ3qfZrB4SYONAd/Zg+48TxNBCDwFZk/d
rgNtcxhRaVGT2X6qe4rO7PPmf+J8KH8iiPaRI87ymZ9NbbmqQHZMokxd367J0hZfmhpzj/Yx3H0H
v7lcK50tPyZ4dig7MxN2ohBmrytS4PeGMfy8mXtPe9TnUoMTTRFIZubdSLQRP4pbLxOlAiqtybup
JJrzigqNgQNx5q9xjJx0biJNsTVbvd2VrNJPKczj75s30G3zwXnqWTu9bdT4eCEzC3y4I7sWSxXV
JOPHerAvD5R5ZhsVJDsYmMdYg8sEQE0d3CuYcdUTUloz73Cywnu45oP0IBBDBGX3HvUzDc1QMtlg
SUBH3kZkRSTWUt0PFw4r2r5RZIgnzESPkXKo+yh384ivOw2tdcf+J/iil07DY/vh6ZRCZc7dpqUr
Z22yNlGssqzu/mJGMKtexa+4LzfOJeEAH4ma9elSS6EPf2lgW7ce31/b/m9yJFaqE+8JA4iPTS2V
dDXu9M2lFbVLJaNLqJWTrPBeTmDd5zq7ZogJOFQensh4yU7iEQXDeOtjY24On0YFT5645zaSKCb1
NMr0c/r+T35Nj4a9e2XdfwE456znkzjDQM6m5V0swtfqi6F8M91L61WDx1+JSla9XGmjSAR1RDsx
2Q9gqKB663e54Dmrxc2hl2LcRrp9UVTj+C8ryZ/F0zJVTmIH65HA9iYP+qQoJxRxlKmkAOE+xFtf
9Ne0F4jpaie9nBeZty1KJT9cdS6NfKjeclBhEF8Dpwtd8M2qCQXpnMvz9gYeWj5+v/qnrZrvNMtV
C7bKhnH/2Z3W4j3fd4Z7r5zbs2KeSI/vn5UznMrb66h1qaXDAe5b2a4aLF7P5Uqx30wl3g0Jdtmh
I6xjXNz/MvZOi1LS4/AdH8qp24zn9fhwOowDQUVidTe4+p01INNVzvRXxJJU9RyxTdKjxfE9pQWs
tXksezdXCGXj2UsPt61CXykoCn4Se5unSrlDCX5Ga49+k9SbNvMInqplxsny8sfWD+VXgpYhsYjw
mUkLWvFuYG5gA0fX73uv8JHtHpNFv+Y/Weh0dHIxbiy/SznqWZyjyyz9vaymgRYK1gw8tnTBncJy
KSyie7ocjwF15bc0D/fxSvSyhet0aKTD7bu38/vP6U37pPJMRilxA3OUFVL7dTXz+Ilt+ldkPate
un7Ntw7Jin3YJQS3raDfhpZ4igYJzr2drGRnEJ9mbvovZB2cq1e0xGQkd2D+qBcwqvTP4UqP4nVe
yp1B1qW79uyj+Az9zdFpeD1EC02zduHrUdfMAFgdS+AUFscmzlauS7unAUce/b3q3T93B3m7hWh0
6OqaqpObyrXohvBtkm5tG9ffx5dR3A9CA6mKZc9t+9RMF3siFmDu+nWb4fbt0kx05u10+RydKun6
rrasX0Fz2rrF99t7rNJ6YBgdextwyD4iMO+x36aeihKV6Tde3x1Dz1Eiqw8vm3LuLfaWHgUrgrwt
tUwrorvSUltlb4e1KxZAnedSZhBa2+uW7qn0BA/kux06Yv15pVgvdHYJU4JsiizJlR73optSWQ93
w43dFg1kJT5Ozmza8o01yvplaMagJxY7e/sqYIXf3k/+zCs+y8v29vfm1oDTXljkMAfbjxBMtdOQ
n5bjMjg0w5/dzNkg9lCfI/l7GrE3zsM/tCR8NNra8k/WavU75xJbsnpBFEXn2U0MuL1ZDJ6At0fD
I9x6TjKmHaOlg/0fITSV5lWc3Xq2O68vZtt7UYSuMhh9ffGE0Nipf2mfJDo5WSqpztpkYcbIZ0oQ
jKuq8u74pQlf0SloDdDFavdAIhJhndHAqOwfpee6mnhPIAVciue/sRRfNFLT8v0qSZD4tXxal86P
0uoeJe+VAy6KXWHfoHvde5uhMRfDXj1EWiznR30pf5LQ6lGP/54YAwrlWDb2L6Vn/XESZmV0sog4
QbK6p3sn+ZBH1DwD2fbHyP+cSP0fcpeLsTzQqRhzl7haMLVT2QyzS8F0xeWjMpfn+Xu5Vwvvp2Rp
//qXmdaXu/HpWtw+Ue2KS6MbA5jdXW/9LE+JnvRas6TXpTh0YV7a7KLnR6p8+9kfSj4qM0XKrSww
8KjMLK7zaG9Onpcui+aRkVLsy3fPLKtOnemylEiWvD52qZygVMIGP1OXemb7dsKEEBtChkVAM5KJ
vML2vjUQ046WFsrPeCV1Lh9+5qLDQihHjE8ZtwR9CRzXG0Or/amX54vBVTEeXQNBhEJurxfSM3OQ
1G0NkKr8w/w45Wg7zzGkGulBbNOysrpWlrmiQ9W63EhPW1bW+nE/+21NjuLrIoCruc+Xfe3w8+T2
rrUI6tA6XhsntYu5FizVO0CBRoVdeaUhAO42+9oG/zthgmZKqWTtsuhu4GjZlsdqLyzzWb/3LAWF
Dw3kOcb2tZicHCgSZplncY2smW6lNtaz2nRRuSWrBz1o0KrOXaGaYdeF47csPbGC2UHbvKUrwWlF
bSQ7zZ0rxruA4WQ9ZuLZ2kxv316SM9mTnEs5BPJ9KZ7GCEkNjHhN36558FAQLlF+fCVYE36FGNH+
wwZBrqbsWDLAh+g8LRYzQeOQKNkasO64F09k59guoEBb2U373tbk/91Tm0FI2r+3Uq56+DyP5j+W
FytovgsuTFUTq8a0lmsfgpKKciQ+THxk54ga4UkepOthZSYB/rJqxf/lOgVeSvUsAuCerZxy9XPx
dfzWb3+Z1NuZDlJP1XKxaSZ7wMtE52VYj5ZVudkfdlZK/Xg362DAryhurA3ztWeymNZn1hHtaYU+
l7AcDPSb/JLKvnfo3CTX9WLVRQ0qNzlvS6vapqPjA2XfNLSdrnqV8bqT8QsAdFerztBYc7ouxbUt
x/fqJD1p8xUfCuw5R/kwDZrHkODq+/r71DsNU+JUakvN/aW5qtDHoa3Efpc5GbQnwU3H8mJ8x9S5
kinq62uHsPYpXwegW25edkdf2XSYiCwgtkuWxrBccRmKcPIv3bQ6BKG9euCK+3PqrrrL/vHjYX37
FfqXeS8cytN1ZdkgGSubI652BcQ8Pch4a+3vsyyMY2qD95N/O3vYKhCldIkXB6+A3GSKpjXDPkU3
kRJqqWx7Di6jo5QZierNKWUjQw11oD6bDFc8pvZyaCOczWGdMVmjAE9Wlk2ak/tYHzg7E5wTxYV8
5ouHaZSDCeLeB8IgR4Hi4lxfyqynWp2X0jFAQYk7RrqZeSBTNHduXqq8nFyH06+M8fmo5NbleL6Y
2Zckeea/uI3iKa6Q3NbDVQNR7fx+RJcKjqyZf69MKXb4YCRnUdlZKerPjQTYbuAm6cZCasfp8RT/
hNDsGwmk9GrsTmE3efD0jQ+VcySNuJQuF9rHlj1YopEevpDLrGjq1VNLbnv1+Hb/0H6/lHUny6fZ
Yex53XQWHW+yYaf0qoqCrccGGHGWisxXHMFOvRSAgnwMzIXkVhhCsKoMO7O5kpbVzX6q0F5rTaM7
InJGCiPd7emyvryXY7nqdVqBBwomLXy/THmd/Sc+ncZtKNrEOzoIJUY1RkR/7p4GGgsvrkQtoSpR
UhsSOzWUj4ly7NTQNJjlgxQ8cnQrIut19Vi9dA//TOd+FW5V3f5cssg8IzOZsqPBP8Fvb2A8rEJC
3TiBwH7mZtbXy75CB05F/bFbOsCOi000t0N4VnAc83ZtpTldrNbjvHJVST/by/fsKeQ8rNLl1T5K
Pvldn+Z8x/R8zuStyI0jnmXPAIyezTtoF/ni5k3Zvfg9ort87drudzkbK+/zIGLGYLlyyoSIu/6s
CEGdHkqa79iFylzicxu1VcWbbNaooZ3toUz4kyR6ttXCOYqVUkKi3J1kND/q5NKyHPe1pccnDGYd
7cCCFLp4L93Y/WhYTZt3wjkKh1Pp9Q+ynKNFV8S8v4YrptWp7/NMPUv3BQE+iyZIR7vv1A9dgTRN
xLEtq29sBaSQfHkFFIcC3kQVR2d2GyhilEq30qFQS7/ENsnlq2Ryg+22tkL8TwqcL0qkQtX7jOOK
rAbzTV1/LtyjR/mh2iPCJp/W5eOWx/Hq82VfJ2Zt01s30dTSb8wRWD0u28v74DQ6bd7Wg5AXbALV
wrc73UbeyifFb4Pzo3xM1DfMdG/Fk5LyVk3RFmD9LKpWWAf3kgd5Lj/T/+aoPmdSMUujFMDyatNa
78q4b/sB4s7hUsvRPCk3zhE5ILbI9ZMa0PqaONdXP5ZyGfHrBUpD5ZHo7SG4rSMbkDQDBc9H3ENH
Frln0j9TNPjEkTlk8eOYBDUQ5A2cmb4yUBf2GW0R+/adzY9WZSuDva0+rqX1DXQKGwTECSY9Baj7
YAO2QxXPzvxsqDOd9LmTAkkVJuHF09mrJcLYk1Pmq6lBzDFLxgTrBXnPyD6bn2MnjrwWPtdjrOgr
hlqVgVH54J1FgsktvUCx7by3rrNLuR2EOGP66c/wZxZvBuM4ABoPV3cUFyMW9/bbwb5zxpLZIEAC
ZgeM0BqC6B1vIkJ4xxrzQhPI9O9gAgtz77ATsMnU5NKiOm5gIg1cGd/JN1IcWgKumPKz4VDDhfLd
8C7zwXm8HJii1Xso/bJKM0EPGz4RshE9SQ5EbhXBLA40nAQeb/hQBxw8CtYDuEP4SyJKznzVzYhX
5s10MFwVqLH/vIuP6KRj+Bql7WA9SEXX8XWccvfC8YUfWw4yk/1nZhKuBjcMOJ776AQPo9OIk0on
r7iPHNPfF00iIshZfShQO8dO+OzW6mfV20vhDvNodf+5CfczHNi2s+3gFXAJ48DRoqb+zDayDH70
62d7ZN8YPNgJp2fh5OmlXQCcfD8SYlKNkhKOPf7IlB6AbY/xohvODqLnVqZn113lQnjhUQseQOGP
cNUN19FDcyR8yLaz9i+s2VdCr4GjxY//eg+US8i4V6MkQ+Y1Ioh7k3+veMCeLt4uvGPy7/PDz4aB
hlvZOH/unVKQtYPsiSQERIZ0kotEy2BO5ULhNDQgOo3jJ5Zn6eOMfRqGsn+DbSxHWph8YrLuYFQF
5zdR5q0Hp60H7ZF9QLgSECHb2zAChKaYD3wG7Mg3Fj3337df5aAmd6H4wGx96knDrHxwOz7DRQuH
m1n4jeObHld8xtClnJrMB4QK4ZTDT1qnOozvQnvAV6ieIudgZHVw+XLBQcCVpjH0bkIYw8L29/TM
ayf0xv9OxG12qoc6MPjAcGA+QESnhPFjIy8K5IpplXK/jihu5u+lgfMhys4HuljSpEcYsw1e5159
qW960+qpXvDchuvkz3HwFY6XHP3ff2kuROz26jnfa+OaWbHvn+GFOGkYgv99sB/jMxzOJsOgyDxg
R8C2K8TBXMfhJv13o5zmcuDJWPybVgtOYVd30xz+LIDc/93FQBdUCsmVz1fDwx7uAWK2uqEenjj3
8ZMHXCNcPp+e8yZ/urDgiuSJY+/DS/o4ZujjwsS6PjZiWaadogkYUAzsNAcah6oTnJVPrWk/529/
R+KCFrxhONP/3lZHZISOPD5wyjpRRTxZeXAefiEQ///hCLc2rhe1/pwbCx/hKqIL2uM9KVQSujlw
Rc8ARbwL94rCp4bbbW5p+V7rUv8IB04nXZEjHMZ1+M61ku+nq3/hG6N0YzkIU+7HR77K9Mle69GK
MUJ2UZzUvDNtB7s/1oiaJOLUKmjUDodzM8JmkYnyh4cAUceIzIXciHGwr+WU0Mi2MwE534idCK0k
xCVnpWE41kGl6w8zfbZaCPSi4JtDFQKbDUFCYUYwFxte+L7tW4SAH4T6IRRHWwidOUznOOOdj4ce
RuBEr5tfH/dx6GmkpS8auVyyjBST44OtdtYX4rpbH37Dd9AMcizhIxyuw6fYxeGKYUQ0J2Ek3D0B
nLBf8oasOfManYd7KH3zI3REUppXX25CyDyacOPwO4O72DB8jLsTZMdt/tCRsQNw06KTFunD2FmP
M/XxxBmw0y6OXLn/jvKKWv7hx0YCwR/Fkf580YUPj/bNZdgaSB8GpvH83z0N39jVkb1zxeiLrCPy
Dzp6kb1DMCTmAMGXejx2ZmGEhVHxxEa2vwuZSE+H5oCDX3rQlBWj4qNYrL7vijwawqeeK377+FJ3
NetgwuLfvObsGNDnqUcn/MAZioc3Lri62cZEjpHPwUQIz7Ivh75fu9n2EtGX7v7EQ+IKMwpqemoC
2SQcS7raboabKYPLgYebeqhPUpN2eIrDQXj131UNYUw+sBx8ncd/H09qU/eBec/vfxfkI4q4LQyq
rX+t9+qg/pX1CKT92Kr30R3MnV61eCtV/04meFpkS7qUXuDmov+FIeGfvek+zIQZZj9MaPx98RMG
lkfSBQiv9NyY06M2OZEpo32eMbsK34/rG6ih15WUNSkhw/2ulFPONT/248ck942IjcSlBYcwwK7r
UhWwHadAuE3y/Q9toSQMkadOtn/MRFRN28+LGuemotS2XA/QcMOPdtef23GyYXKXuDtZNteSECD7
WAOWH9wxE9Tk6HUeLtZs/XS/Pbc5B6sKRL/PzAwtdnckFgeuF4fo8EMGD8szIyrG6AM1gW77Ipqu
h3GGE1zeI1n2T2bYSbYf4xOkzelmJ2Vds1GfPKX9WiE9CE6MD/dDevUdiZD9zzi47LHo7z07gOGg
f/g2F8unZT6qHd5Nfaur8HGJ+vt3hj6HcppTHv2dQZEJ61NYvmJeNh/oUw6/Yt1DfQUBaXFwapzc
jNh36jv0z0KnaNXCjCPX0FQfnpHzbiHvlBq6b1GwY8C2eDt4M5oJWT8fKbXU1j7o1uXRUYzPjuP9
ZznGLSCQQlxB4sbGS4jliCFj2JMaKquRy5Lmi2/DRaQSPjU0QPHQ7NlAV8bWo58tT3/mVZjEs5Rl
P/CZGmRHL8T+/WSO0aOr8BjghkX6IF+se7qLWQpgaj+lPX//R6vbXs0eg7z/6yYNXGhYEapbSuhw
TyvZ71ASo94nouBd2AZ3uumEnxt2E+tKLlHaN3Y2DHYtn4X30PIBqG51gFZDBUMZxIKhqMptpQZw
JE5O73AliLzCJHGPnnOUY/zLbClvTU3ZkcAck28ELZppBJuQod8kAduplPycKlWWoTDJkRHcqpuf
2LMJ76wTH+x+yGzw0MF5eu9m1VfFLvb1irj02KK9IuXSNlEn4LXfirv9bKpmBD9jm8/FjwpG7ZIe
27PYl9NMzx7J8ip8ORF0ByeU3olqOLwj380xT94V4byBNzNWfMlrFAtk9mo0+6Dt527koVEa68/j
hjd8LLxBKgUgNNCNKaBygDNFXW3feWmRU5M7GgTVad8enb/MAGs+EdHuBhHFc0zBcOf1QCCz6d3H
3JY+CxNyCnQJKqr4bIeQQVPBYqMzX8M6iit+XQHE2Z+j1HcwzITFJCZsW+1AXpVtrGKtW/GhIjW0
/7hy58WV9Qk2YIVvOxqbrefYmD97gs5It0ns3WDbUvjOzrad2PdFeAlwil+orhAmT3hilgPgUeHb
PuS/z99EzsFmDBkjFSQu/EomJBmrEe6Ro16c+qf6nbE0hlW8fROopWalltKQn9lhZIvxbNPv93Ut
j+eTLzHEhcY9hs+/7sx+nMqoRkp3HNTNq3NDShmBJJKJqo1S/DJIvmqxZGv7SRV9+rOHOelaIO3I
hfgksb4m5JmXX88oduJ4XjEfHBwu2qaCaZat+vayk8hXMxhc1Owtul0Ih18Z/WqNQi3+fN2j/kqz
MnPl/PDJhi1iCPsM38rAqePtl8VpkqOdmlxAmZNNvcB8ga0CmsosNjSFRAfr9RGV4hLdJsKxMjhZ
U8zARRuPgHQ0TBzxWXC/+AlOtyGkhSndJ1l6ikQVId9eJ9dcDm5RsG9TsITsZ/a9cj7p7Z9WfVmw
NWX4iF9AU1sNBSnIfL0qM0RRKl+s/rlQvWSr61lQp15KWUzB1zf6XJoIlctf3ZQe9jJsdjh5BqH5
uWIy85EoEKtRbEKc1ph+eAh2I8ZML8Y8uSHyjJnWWe/zQJ8SROgVbZWDh9Z6DK9ah6T1oCPfgRJx
ouMIXlTGWO/mSDE6mAatMaZ99Tw78uM65GtxHsr27wz4btHsVBwKmGKXgh+NeDU7RlRlQSUdzrHQ
utbwvaKvrwzoi3aFQTCqnkJyNRoHq0rbU8KIwE+sZZm6ko3UEKciCA5i1C3ClRRFyztxnAy9v/1n
vn+szOKMIK8t3E2vf0SePMKXQ92u2ixMOISdAPkqBX+3TQTzKP+GSm1ZY3dH3/NqPjvbRh5m3wv2
Y7nKOkPzkysFEu2x/BvcGDmctdaNYI62YCnOOpxIbP+GQVRWK1GxoU9p9mu4l32FamBZ+n5pRlwa
MP1aBl6ZqZzgUuV7dVemiKQ5Y6lT/Pb4ROnu41maakFoEWb98KUWry+ryfqplheZ7s3+XAz7x3b8
Wl6QyJE8fV9VskhrE72pVzELwuQS1zt2LqOYcticeImXdZwgWM/P2KIcm2x+VJGnERhLkgJNFmzn
9FNIhlD05bF3/oT9LCtQIfPjdZybzNWWL62qMIuaGqaHTvwcKY8p5E2i6ktDhiv5qhf7TkziM8OO
g2GQttNvMUQAG1/OtelupmY11lccsDFeTDojParvi75wrHKiUDmO4zTnudpmXs26/dB/4z5VMo2c
TmVz4H9fTyZH7HvmLzNplMcMFJTLSFd//4/nBis2Z3hk19uyiQLHyivjp4g+KAiG2DQwaVIrncp+
D8+6bLtTzUo+Ry3Gtvl750IM5Fg6PcMrkSpzXvAsmgxApp4RuCCQ1DOJCHpKzq7rxvFVl7/uBUsd
YnScdZS5VG2m/IXTVDzR2LDJSP08gKp4o149ZSearhQSLQlP5xiDmMFy3XjaCwjY/pibCDj7ZBnV
BAFCmNDKJ/J1rtxGOMP3tc5I+fWz/NqQbqp6oPsmB6yj4xcif7IjD+5n1V7qLQizCcEI1cuAfUjx
GMD6LfPPyqHxaKe/QLUJpCa+Og6KWy1fGU4XHjkdsk/czd4CIi90st6kDH6w0lyNdB6Ih4uNrOVU
05W5OrNuzgvJyu3nSr+IelrZDw4/RGY3jhDnmmrFsle/n2wFo/VAhc/7Lo9DMq0284OTYJ6ABgS3
cy+gMOQVVbGK3NBY0MT4nqWipR0p9rX5M21fquxWL36FHWymOGPgrXKx8W2hXhfDni3WVf/ZxsED
sJNAuWP7zvFPoUfn8WSOLvAmNcrUT4C48U6rq7QeQqUzvaOClULSj+wrk1XEvlJBRm6GdJSlaWFe
gHpwbV/fljSgJNUmcxYlagrTscJdTaauC1btX9rvPAD50MSGEImIMu/MO6RuE/MY3u2MfI+A3Xx6
JMI+jze9UFeiePHVx3SyB13i4rA0L/qW2rb3Yr+Rqlk5UAdviid09eIwW3v6Y1FX3iZLKTvMRy35
L4B98c8cgA86Vs7271xICGrKr1a6QvY7jPt/urdKkoBKn6Cctgec17QZ8JvWjV106XKLHoEZFZ4S
R3UTO5hZeL2I8tfKB9Y+dpP3JvvnKJMfII6pxjbBdV+9n29Lo/ySj9NeVBCuEeLzje1nQk2o+8UY
A7gJcovu0rw5v9iOOsZg/vtSux/Hqx9Yb+1RTn1nhunqD44Q8+yLmuoEdvCgWRoCeHGthPSW9TBk
tcFh0EKXjQ2VFSEiwx3BcDfWFPHG/HM9S34sYsrPnKpVKmLigSlIxzUCHbEKLzYyz+I21r4umCfP
xDe6J2GNi4MRcsVQTG87dzTVfINQnovmJPM979AA0YgmtSy6+/F+bC+17GxnCUb1OdZz84FdXKHb
P4+mTetgztY8COqJf8rcpEviBQzhkK/C+7aKxv/ziGzFUtz7U8Ys5/EZWhkI7xocEs6dfWPrpq93
QVhpM2Sntx3cfzddw2sVJbXOvzbdVO1GkQ8r3Y3MrbxrbA64y+4/99RXD5IU7vn6ZJ9KFNO1b3qJ
SYw0cmhwcnXBhbNlUi/nyvZMOkC4j3iCqjqq7b8dcYoj07ZyCTsMWomEjn/xxaiLUuj2G1RstV37
x7akm5FfFyCJQEALvOIpAzzdLrs7m0N4+dIC8bWKcNGIZjHITJjzDqWWvlMymEdQb25n21N0nMWF
RV5rIUSAV1fDfLqqh4oW2zTR/LC/uVOjNDXHsn0k2lW6op7z6y7XT0duUUxg11z4aF7wvBxwouVV
FgnGfSbRRubneKggOt6bIR3wtSrfv6adBZatEEVZqzQIOlJzxly8mDjR0Q9PBxm88I8xwX9xti0z
xty9hVwJow2Ltr3EQyf8rxYkyoUczJAldy6+LniBy43NEHi6t2RBfmNpwqcjOhKYWDbx+D3AZlcu
xqX+ukvk0hqz3S5OGyGYjRLIzmUeicLJtndi/jb1nAI23vjZvR2Oxelg+/UcMLUlVvBWBEczhAzT
Znls8eik1Ei1JKcYyw60TcqbLTqaf+tsqa8gUxn/XI3hKOPQDk42D9VM6Q355j3mpM7iuhLyspbR
Z4yd+p+3CinFovPZfyTk3hMwYXE/VB5dvGqzh3k6RZxov2zdDw7RapDPZZGrzwuICTIMtODr+AxT
C34u048sTJewoJTsLdT9gG7T5oao4o7EOW2HvPLAHl/XtqFGrZqNBJQgdQc351g38a1NQgpps043
+xmeu/xMjFwqUgQldVv/3KlxE3a1a/n9l9CrrXxkF+tZZQU97zNB6N21KfJcGuCDdWXCcszyFbse
rF5OOcgY5eZB/AXHSqkXip9s4yOJd4liadY5jKAnIIuvrslA68B80WXIjSdr4kfxdBuUHWV4QaMQ
zNLWn9P+rm7jFFoUIN9ZwHQT+kGiHMleyP3Uw/Iz2bNZwqxncxbvnWQUFmNG83itAVDlr15+W4S8
x7FnhUFL8TMerTo5yjL85zS7f7NbKWymmUy3dj9hW34LlcylJZSytlchNljAWKLgpYFzzLBJx8Jx
15ecRMkoc5P1Z7CstiVtBiFGuqE5VIEdJJq76DjI1JbG5qV+LEXB6sEVKBMRa1ydfuIFhg3YoOV7
+9w/9K4dMMN7GGmLLntvF2hlFUtF5/75Dc0suOY+vM1iOH/DUCOOCROk1Rla+BHyPgznw+TeP9mp
QhbwDrq3rxtdPtTG+MCDIgW2jzn8btpPUmJK1kZeERQiQxkuEUGW7zThbniqODvWV3whgnNTBm3e
/LCeGbCh9nSK6H2WeXDYCSxgDadLihuFnqGi/W50KP2kq5jyirdtGQVAOwzgXMqXhhl5AbLaiILy
ZBW38s9Yg8U7kuZazDPM7UNkx30GwwVQ5htK/Hmn2YgXm0m1GbRwXmOWYbTBC5jTqruNu0d9O4Ax
vOqe1UPEU6BZD2ZjGi00c5BN8H2pC5qyUr+adyXKImIpZRzPa8bcaMuGA/ltyyvZRsBW5gsGOu6H
dS05uEwOLW1Wk1XYWRixEVsI0BHWazXw9z0YxS+ATtQ3/5V+4GT6ixmeLRZYoJZMTJN2KyRYXJsM
gTzXlxb40QSng46krCdcmX6YZosCH3rzIMdqUt7OwqfpozFru/6PpPtqTiTLggD8i4jAF7xiCiuE
ExJ6ISTReO/h1+93Z2Nme2d6WpiqW8fkyZPptgQZH/yU879982L3ApcYptGObGvjf2BlWpJbVZn0
NHh5NXNjlJHh/KsQk6IYWP3ubD8T4tKxmieNVHt9RVr0nJMP5AMXPkvUDGn5+AgBGAwV67kPKmpf
QQ4BJ3nXu/5Xd+Ft0SEPwnjnX6+kfFrFK2itkWDrXp0AnYNNIROZCnDScQitO6SRtBYludNPquop
9BibSOO42UeS1x3ZS+/pTz66WnhP7eJtAVkPPfPja6uNodzFxEgNGg7rjotE1iJAskmVPAz0DEv7
KdlbU2YFBIGnzRcnOXvCbkJr0pkumqG6PZiirdTDpsyiX+WmYErF804O3DNL1wXYvefix/njmoxF
kWhQFm1m/inxB0t+S0EW7zkTh1x1kBhJ/F4wQF70tu/bwalXwONTn6AaZXupv9TGAmUllxWghAp7
PbND++oynBOATSXglw9LFyTzhXo7v7YhWmCi82j9qqaKNV8BeSBhkYP+EFEfUEs4BmF3mb/IM+hJ
XIMVzmxXbRVqPhElEJfB0N8cbFJLg2/wbcI6iJ+ibzgpzcfz8b4yC+h0Ngp9qtC0CRP2sA90MzeD
JsQSBV8OnHkS9xmTl6+VLN+SkX9SX5rSohOz7pBuU5QY5I+kAx4ySALpWVoynoXa9Nlc/jyMv2Al
Zf1RJixvVKC3tHlWzhRRpM5LSj383efKxtI4q/GwrvqLMG2UoShpAJ9FE/XdojqVSSTzc+/mQb5+
IGvC19LNuwhiv7AZ6gch4i9Ur3me28HeiaJBN+jSB2t0isvVQaoR/Egfln3IszVclkjtGQGFYPUC
Z+IvkjE25Y80kI6tml1kJMQagQneYzP/GHQ1pEu5EYRIPMWRKX1HKua59Ip0FjTqMlrtah+3L1sZ
7sNMHxISa/UccSQpMQpuGVLhboijUE9W8z8aI3w5goB07ANGwhcDN/pResfmoSZEMSUpbqnu3igC
VW1PgdF8ztkH3UpeJGEJ2N5xzUAQDNCdNNHWTN+Lg0MjXKoH/ZREGYWJPGx53fizPEHzJVnVN5e7
fY/HzQ/df3wn6+76lXxtUuMYJJ/eS0y8sjAfai4hYc/7jootJOsY6yqMDc3N2PlVFo9V9u3i5+od
LOobYlhV+bOTGjCUMFUAe1AnfIfmlK/xtjw0T35Uhijh6/I/hUu5+IeXMkRKMqUnBAWcdGJqs5/y
YeVBnXsmwGeFcEXWP4drLVEaWnCkkbEMupoO7ud7EUOaVsk1KA0m3hJ/Z4S9UDR48if4r7/RwEH3
kJ1HAPJq1B9qULfMgInKVxcjcv3r/u390ZITGzJz/xdao2MNh/ReC120WWeI2/9O1Uyzr2vjTLIy
h3Difaeos/zeo0rH5z6OQ2xEX4ooxEsx286Z5HW4CMZ+JG7+4RQa0Jy/v+W08ryZqgNF31+tbjGw
K/1XQ+jSunf5TZX+pWr/HjJX4IjjcX8e6vlGWMKURjpAHAqbdpSIpFybucZXkNDgxhvKmnBPBC2x
rRFy+zSsNodrYQgGgVyMgzfEtvPORXDL1er3OVuw+9ipMou/eW4iR8lLGu0chufyvzwtxm7iV6J7
6ys5Ws+PR8OR/Th1M23jtZWAjONCDw/XbI6oP+nfVU9uDLvEbEx35lB5vUuPgdcRp+x9heikLSyf
8XX2tXekoFAqmdV7ZNAoOSz6uog1QZjN6PjPLI+c9KIWyrYTVgPdhdTgCnMRa2eUm0vTdaBtuMIh
ExTfp4Pr8CSBEMKA9eg2VV/9zH9vbyVYFArrjDx2cZFrhy4+QKwZupenqJMlZAjMEm3C1MG+VOrJ
yqr+MRLptqW6WrjUSxph3GCiNJz+86NBQkUQMVfwGoEz8mq86gp1Xzfzudl5juj/+8vicev1/l/b
FRpKqP22cjVpU5votdLBDyWs638gUbdz1LLJBOs/igMGVnqzTfdpFJJU7S+xqHAJfERJUf8YT94M
dnSESip+zHgm79K2/mfZ7V0xY7hmg0W98jhqHidBN3o4W/q21Iv+kohl2uHyP7Ve7781Z922lwjD
1OWmHi0qfl2aIomDQkfBSWKqcntfVjOtIOa2iBFwh3LGIWCfGa2Xg4Jzjrkkrq7upcQvdtrXY2zg
Ay52msw3Dq56s4BjgpHwhfIRrg9P8nw/NTDx4ZccOmBLpweR/RnuXXz6nDcti6HcZPQqcBOnSHnB
3Lm6mm4qk2bQhkr4a2ISaJELX4KAXeUwS1iRswOoIK0nfq+9CMdkvyjPPxeXilGwIomZrMXAt3DV
7OYllFNxcXAa0pglyNHaNbT72ar8cFGZwRvBhr4k2BulPyfq9K8j/l3fEM3cX+FtqeZNoxM1Jy/7
ipaqaccEky1am/CRJuRRVwT3dO8zhUbIxxpeyL4X0tk/Z/MfopJU5zOT+o0EYfk4PE9KG56SBz6x
Gbi95X9eOq1VlRxBZT/k37fEZg8EWSqf8bZRxDw3uFQRq7VEknQF4ePUnisHnkGC5slxUJuDV4LW
u7WdrE69ahv3o6s/bVz8hVMYE9dygcXM6sYXYhb1lW/eO+cZBlT/EFvCw1+xg+bBDclgwUh0E1Zn
Kuvmvnl8y9prX/Y2n0eN4L1QIY8F6DYYYeT3KCo/roQGjg3jIz2VXOXy2L+DP7mGRtNx/m9ZufyF
EY//VZT62Zr963axERrZIsmXa2tPLlZCmHdO+9L0itxLI2V4LQ9SmrZosP7hA+G1l3EUZtiFD7Hi
pAsM2tVJFLJqsuVivWloVu3c8Npavx/CJhfJeb62hMkr16+MF8qYruT4Lvg5FRJXquYdhc5FpRBV
XdfS3V9oznuxhVcEXpD3mcctub2AbtcznUgnZ1RDYqdpybDxJJs4nLdPv6/fUB7xHS1QnrMHJQQW
QhVTvaC6LCxi0iRYQmf11+8rXU/ADZcdHxu1SgJz7xxRPUL5+KGyLv23jznvFAeb2rrLldUybOZP
IiZ6QLt83j2VF2/BKjJbI7ibqSQwBeDz9pOCiFP0h9WIqYrlULv3AGqNfOs2usjkKFtTiArV14K2
Bbr/l45hvHUVbvSu9nYNDP1HiF616G8RyrhAJERFyIM4A+sXQLj+vdeTyuDvpKkoPR8izm2MiNuX
9HwEijVSf+KvpY+Snq+W7t/+wh1hPa/DxJQF1UhPqgE117uYZOxBWxjSE5YUrDE4QhkCJJQ1fvK9
6G9EXr7s0oTn06H1fAUJFJ5q5F30MnsL9z+PVfs8uv9kWpOfBJmLhfCTmrDEnFd+Mj2qTepDyDkc
zGP7jGkEfZthbNoGE6t5zYyT4s+FwOSJu4xz37TTSq/EfG5SFT2MZs1hMeHo5dKsJGqWbxmNJr5u
8C+IeOXqrgWE1wjEw+APhFEH/oQSLL2u6wuUhUVmhOnS6zhUOBsd0N8D8mS+fKl0L2o/4K62KRZm
xgyDd6PC+9WShs0yYjJpCNi9VSTJkS4lvyAr1VxI+pPSrRkpnCyDpxm2SnAhVybq59kWoAv90W5b
gxqRS6rcfBc8bnB9HuqBQFs/yGIvqWZZPQ1DB2x+v6VNDWQJ5GKPg81VPrplMCVYXMeCBrnVvDVw
LbFPcev5oqqkJu/z1rFjz3nT1dCk8Tvo2lil7O+G6x91gRVJiu+6x/dNMx8vJ6VkexkvmsV/fm2j
8luLoKypiAoOa+SkP0jc+YIV46nc147aYSVSKBRmoRyTR1HrnGGWyKpxnacH/sq2r1CfG9/pDoKV
7T52xm+d5ftD10lJZnb9r0TYvuFQME4Z5Hu00Y8VKhA/y3rm0zM4yq7xNCzUuz5hfEwFb/cni25b
iTrYvpIYPmuWCi6T+tMMtpPdNZl1RO3l472QbJ6UBwNSdNLAo2/VYbeqzBWVgA5qyegFcta2pZld
PiiOT+LUscEm474YnhKku6Lq5WbzoPpYdTfP2v5z0dxwcUx0SSH11+BM8ZnoC3G/2ktAZYW7Adi3
zAMavsPf4QuPI2a8IFwqZ+AkPn2MafGcJXseMTcEukJEy1UVCaiXBI7dpIvKKOw+S+RS1V6y1jp+
FRU5iT81fXMy0uqosYNCWwQfsprPqRiSGMDjgM9YV6w9/k7xKNvX0pmwhaGBPfLP/aSSGT+6h6/l
j2iSejdX45Fi+DIv3cVWGvYFzDQdHyWBpelj9UwurRAnhtvWwdJ54AWSE1la1ursw5+/7iuZYbR9
36hzffvV93yQWRHvpK4V9v3nzjQxhu3o8reY13vr28hOTHFKAF8yqN3I+b9tmksdo0IKL1G5OUoM
7KB8ed6poEyg/NlvB/RyqVwSwRYhMeax0GS7MrGT7eyIQOlvoa+OV99I1F/jyYe773M2hL/viJ3w
s+dKStJF3WVSO2MhCyMTf6uFfQAvshRwDKMERsunSuFQPs9U9bn31IAwiZM6I8lBgjtdwqZInKqH
w9vk9k2ecJmtPew7mxvYoT7QfHHwylcTqms94bE0jDLd+3LZl4fq7u/CNKC7/tyyf1N8PWwHucDH
+vXil2cULwAffyl7sZ/BCZi7ZfsyLl7YXDqgL2vvv2tCarDrT9d2CVBFFxznv3PYYOMVxVZe3HA2
e/l8nQsxDYLE9PiZG5PCMIqGwT2apM8u8/ol21ndGwdsq2V8etbSdLuJT8FOy48k6bXatjv5tV3T
h02Unq1dddulEnYxbMLnwGklcL6PabG+F6Pyop5/Z7RqmrL8QYIYXj83Nk3p28WTd1XQok5EBhkL
L260KUsC2l87w7mmbLTppFt5CnByjHJM2eGMX43IBwQryAPV3G5SlBQkz9vqzdhAiO87HhLbcrTm
0ctcrlCWr/NE/xbN29sEXbt2OROBM9Ve/6grC71MIwBjs333qbQPbiAfzP7kj9jRyFNVqKUVhzqY
VpDe2PWeppSrdhA0/rujX2lNEPc2lWIzJzxP79PJezqetG5vu49sPzNMDIQsl+dgjnKJXQKHPxBD
EJ1m+9mRhyPwY1lPBx7xzExSpxD4JLS8OhqD4pcNLLUbeXyjX8N6s6XycTyPr61NVaFzaStMr6jY
wfQUSNd8+gY7+24P/8tTP8wMVKYDamxxkpNIFM6sfIW4aMq/E2KT8Q15Q4iO993UR95cVnxM9wh/
tQ/0yjLVB5DaQmd7XmQUYoBmziPSKLI9Bbu2ccVPEnhHOLX24PDQlqyV5VTiyK20caxwmwHpqULj
nMcqRzA0ypF8dsWa2+mTICWIGcREogFmwnxXzd9p23A7NDBQRmy6xT89oQyL/6VnkcVar/amqxg6
Gk0GpenF+CrJkTysCY+oWOSyy4rYvL3rH0sdOh3X882F/48Es6OVdEgHFAgSKPX5VdVi6r79sTba
3A878zE1SWRrjMXR22pacC3SPAvkWMrwK+16thZdAmWLgEc1Eqotb4AAsYaq16gCHv8vXLP6tMFp
VHCXzJGTGCJtirUoqpMZG+pKnEYc/4XuOLhjAjhmKirQlLzyuawkarzFSlmotd05HGkDrje5LEdY
mSq5nXrSX/HrZ8H7IK0cPM+eDNfD2kaBogzHrabKepRvLluYB16kNEfUVujlUc10uPZF8tDSWL9y
KS/6zwqZMNPDTWm0D8hZwJHn6ia9nPbvWrsmqhlQGovVbNmXAzQXTLNkbUTAHM2Y48yPAsJhIfnK
L4KR3GSb59xZTFPyfaiIUBJRrHTc/hs6I/qP5o6tslpsU2wA3ewFBy46qAsNJ1S7BuX6dJMDK6DP
2WkoOLwvFe5LW/1a5lHoXitLYMy8d+xY6IJ/NPP/NgOq75+2Pt0cgQsMcyz/2iIzsiZ+XjsMbp9s
w2if00A+M3Z8tO7IhGEaJF1RSH/A/08sYnPd1b+oQg8r23uFLjNY+SRbevioPJtAgK9N+c9T0nIi
HK7EIDtDDPaOH6mKImr39bZpOyHZ3u2/fw84+Y9bkSZHRNKyQQ0X3t+gHEbf7ti6/p7roedX+UMp
nh18XQuE8vWHmoWck6/iEVKu/TxU9pCD9wv+HvHQpgKXkJCu16BrbiXBWjyheTolnSS9j0G2M/nI
wmWiWhgHmziNTULGxfqxfomDRlb+0s+9QxylEn7sXHOS+svSktN4wPEljFHiTkM5HAmCMXC6G0T5
Wmoa1CUcmtCmgfPTpcuImilg2yMNq/4R3I1ctrF8MQlPiOnlvv5QsYbaM1F5/CQpRNnx1DTTAJyp
fdA0eeyiN7dppb9vhpBQfIprH0+mFzC35T+a73/M+MovZRmg9DzKwLGPb/M+nlMathsQ7s1wqzgP
1HDKnlUEPgd/7ukPW1xW5fiKGFpWD3SL7j75swZuK9L2JGN+mEYDhWkLcpKpTGQgOul+XUGzsz0P
phBRmGHrCmh47i0UypF4MUu1UXTtq/wsf1Zdd1NRzc9NLNnUyYTbj22AiYpa/v6uu7WJgTQ3FcJS
Gb3HvLXtHTLVIvEFlbqVykIlvQyby0cEKFMowZmezaJxLpYXu/JWhX+zSaYh/bh93pKl1G8yS7oD
ynJ9ucZlTdNtHkhlx0TX84sDVji3d1QYQQX3VkHWnKwGN6S4tZ8rbKo5gDqpJAap97bCrRWs9VRI
u3Ju2372L4YzVp7vizhzbeR3TfuiYwV1pkH8lZO8P3kb56bEUkuP2mNE14G24YxzFbun4PmdNwBM
NskGT8pGhW/W3WCcdEIswgbBJWl1+5kaqwYTbYVF55Q1iwo2w08KUc8ypfhcx3VT5WTfsh2bz83/
g6Fh6iOVr0eWZaVJZWvA7iUI6m/BNFRJG0qI5YjRilnmd0Aye6u6akFAl1++jiNF9ONr5F1EMKFc
tizpyzY/q35AYQrlEUoSmoNHqYIvtav53a9VCTB+M1NZMyYKtMhDnAsrnM+ZoDTvo2op1M8jHjy1
qwx+bp7N1KECHXyQe8szITfYWieFxvdLjF+P/EjYV1cFy0GD5Y8j4ovoueCbUzsBd4+6BlXCquLF
3kvR9FrfDvYNllOu7rGV7b+m92bu3QFed7zYs5d7Pz0GhSjYtbAFwlLEhnK634+BTD0vwOfCWmfx
Pbyz7RpghPb5WU78raZ2nGvu5mBloNtE4AtclXwtmCKnUbnty4Rx9/bDjNRn57XDZoxdZs2ANmip
nIkq/Z2q/6JWjgX4gxQjhSqjnVwlXbt9FeX/4Oc9fAMDplKBuvcaaM/eVNk5yHLPhwShpP6oAkJC
wgxzdh4pLgTHpg90rKvio/HuLcmanQjNx5y37e9lDJVeyTIVC+Y7VcNP8Uyby+2W63EGKYwmkHu4
uv7oybAwTXTUcys0TIuLgfa8HRFD17usgUtmiioZz0c2hrLqnrTx0ueztNEOKYSrue37xZxKC3Zk
VWoqWqxkWNN3lsfa1ToaQrAPak1Db83u8Bpn7rV5IT7zCcORCXZFaRV4yOCzokow1zhqAMbLVNlX
sz9e6AihN4vfQx6VhSL9YVBzKSNfH6pAnF6iG1SvzxbCzFDz309qjRPcsp56/txcf95P5ZsXq3qR
xJSobIHAKtAuLg7PzYNqHqhLCzRZv/5qTDc1FMhO4g0dlG7mUkWb6WY7FNQX2swwWj9xSTVIMLx3
rycfGu2GnfGkmoc2qOBWftBWv8bSIzIwObCbea01hQGl4/wkIMErqq+3xnGCeFoCgfga299XFmxo
GhBvErXQyGBhZONlrjWJOot8/RzFrmb+Ms3thqvbQOS5TeoPT0uydLg19vSBkBOkLcPfsd/L3Xov
TuIGbXS3YAj7yrW+zMIbT/92/1b/yDpEU5vrZxiEeLWyFI/pdLvRxbUe38qx4j5Q8SpHUTWVimcb
alhE4M2byw9+8Lcqburh4wJ3aU46ZFrHbrw2DSSwT1ULx0HyUF1kPzO7n0Vi5sV9N4ps3N/u5XS6
nmUbvwQ8lTR8z0W8mofD++Reo4smuZStaPn3ZCAK8QFcS2tlgmfkt1M6CAFnWdv+Wt1fm1Ls2/v7
3zaX1aucYXeFeXU1SY23aTsAvzcKUdvJrZFPtM7yicbENCmqEBI4AUs8bqotXbfpg3g6L1G/95sh
Iqg5HXhSI4YyYexax8svj/zG4335W2xDwSFTUcm1ToMRirCKfMXhmlfP74lsPDaucAuLg/Ttw45h
NZdDmyditI33R/JIs+0TDP2MT8BbaK/wenjG2qz8uilIHiZvN3prJ7ar/zWB6sB8fXvu768fyUeV
PWsqU91n4/XrLVV4FxIyenC0PHIbk49NIhY4bHtl8xXA5yL2EBaM2PbD5bZGSNgGkzW5a67F/JZf
RgeveH23g0O8d/7pBjizbNcY6FDqIEgv8r0FiM7IxuQB1XE6sXK9SYOV7FnalqggLbRABvPY4ti6
f+oas+oUjb7UkC2bOqoLmGDoIVKoqqJYkO6P1XEHnyOUIcdRRp/2lxRPkCDOdFCrPtHm3NSyFhfa
dWOSrxyDTvWOZlYI6q3R/TH9sBHn1QWbYNZq7jlw9fYjxqfmPynBfJDOxrnoYz2CSpqQqsC9D3tf
nejq0twSnyO3kYivu5a3zpPmXXzI8kYW22d1kykXj43UOs4uG/tJ1T8cb9QXkr2kq/qfSS41jn2y
trnUWONmoqDxkRRijsvGOTl8ZgSf1iFRy66+LsnW9f4Hp9gbMJfSl26S6Uj2jauCkfu+4qEPChko
hrWlZHh9vuc3Fe9ODeRkt5e8Tea+LmcvYMEKpOm+bCxS7fymCh+6byoK2LN5EfHJy3Sdrq9Ig+d6
/rW4+E6LFtHouWt63hZR9XiNb8V+JlPJf6Ty9eXsySNnlP++R4SBYmdJWPFzYs2l+Lb7ok59+Mp/
HCemcPfmadIke3EOpkNQN33WOiiS4HyGCpThBw8bsGjo2yGG/kv2bVGDBf/lP1ygryiqmdNk/vS/
gmZ1r1O+jTF/DqLoualsLrtCdUtU7duXfIOjO0gKCKzT7tZc5WK1+MoWLUF27xsFTBEIc8gamN57
K4yiczWP6j3pJ7rZ1gmfLQzQLtQcRNdycfwslVd8WcZ6+clHkNCODs64MKXG+NbtBNqkWz4rgMnq
gahFsyOj8l9WNACL9uHP5AJc5SEjv0Lmd/3zfQkA51G5tqety72g+l1U8FMb7a9QBFnbmU8JntKS
FJWoi+zeAd9pCoIJo9I+4qUWr6jUDva3a6IoSisLbc/K1veTyahz56u2alRH0kkN4bVBrBP5whTl
7hiWV4URnCoxoZYtWzI1nfTzHXiOLA+uiRcwxu/lDE5AFfrasuMjXlbC0s6xRSxTZzb/fKKG2pKt
+alji8oO1eKbxxmA4wrxj3k6RaWkDdNhpis3LFUSn5N/kl9SlNuROwNuVa0LHOs9OdinEKsXHw99
mS8sLqeq5ksFUCvTpldpTm/xWZnLQB0QS+w7TzpRd/97qCxHcNTMULa+jKO27KUYMMHcZbsbc+xD
6bQikzJa7pv3IuGoitSfmkojPk8ijhK1AoZ69fpb6Byi6rVobdHaZ8DwXCdZ0UEW3Z+9DGYJeux1
9BpHQ0n1hRTeuI2LV/Yrsao++3YZL96KU1BfeByx5bpRMs7t4mK98L2vrj+f/dNfphHYTMnmlvPK
2kGxzfK1+1OqPO60axaMSCWTladBqbGImVlHbY9sKFCw7oJiWPMCJUBiucZPeKPlLGqxaKOUMmag
fEttYjpWAXYrB4NFvFl24MuPRK24+9g9atH253qN04tw8S40tFc1/+C9ljO4dP4bqu4G3sZuDEY7
LtdyXY6UEk7xR6qb/PZ4p26tnSLaVori5FiRKs5k65UEPp/7lzZFKBdAibS3bEyv48yxLmIw/HZL
HqvqlnlQIVYtZDubsK8SyqD3w5fveDlWkt+rYHHfKbALQ2okGY8tcXGaicQmagzBCXHTNvTDfYzd
Z8V5dzW2v6sPpY+LcldkdCV6gnrtk1PFDRwn69d7ZgwUPiFxNH7edsRTCT00191U9fHRiyqO1gT9
HjUa1zo1uPs1lJwqsP5SVYVuoWqsg4d/r0jcY+aLIEEiJfrW6JcS18mOC27lhoHaWRv4vQWEml3B
zqPqwxrAuncjdfwxyTQ82/ffO9bSrfpUc3xk7MUfAGjBwDvpWRweSQ9+PMYO0XTHZcAQ2FTKFG9e
GpQHPWzlac92szlVkB1nX0oxQES9MgMqHf64d7IyduWynfknb55q1J1Ut9xxmcYOMXRbsyIB5LyZ
YWd1qxanMxhXPfB6zfmf5a+3L5wus+9eGJUk6uk+T3Uj5n4xKbfsyNZRWYR0FOIt+TgLdaBeIPgQ
JZyW8j72urs/gBlh4PwHfPyPJbNzUztQTgvFdnFICRpZna7UJQ5e0E7/b88n6M16vUl5FLqYdakF
aavTKvaDcOk7RC4B8LyWRndqBz7pvawTCqtH0PY7wQBsUXTJwocL4HhOuc27X0WocFkYe3T3rbsx
nSdmmhuSYdr+mv/1ra/8nTTKUeyQTM5qelFipy3vSKap8bkFEVy9FfpJnKeGQ+QUFuv8p3tZDPuu
QLnguvr2Anl1owbfziGbBtRo2uTBSHgrE0UYJXbPe69u8d5c4Auf/ungfsMqYVJxSbqBKDujnkLH
buKbIb8sMxT70hZShUiGEgwiwTGt0J9nBq93Bdjk36KtbyvWL38czUNRDzWnudGXUfWnlnpL08f7
a1eOxsVxwtzMQc12ElPRNPvmfPminpxoiNrfMfzoXL078+kPBxC8JhJzYJkelPwNlb4/7+GKLixs
TDjWv9AHKtZaMTO7aXgiqk64+XenOF2nPtxnfwuosIzFqup6UVjWyUWulCTQ976TdN0turrFdDMl
E9pR1u9DfV6K7iDKWBHDKFwKEAj13uF5rix/X5eK+tijnaNOeSvvvnSzfH6IrBOU/jXckT84kC5A
sGyci8StE0PV/CvnG5UlFncq16VSbto9UITgYG4bLoSXp4fe8aGT/UVbwfHJAGpfbs6s5VR9vdT4
2ApU2gzToYV1su1nrvvsP96TveyhnI20+kgm+xRB6/s1tmOoA2rsf4vjXIPpD2X4NCnVcnhYPj1+
1n7eV0AXn9bXW/3T+Jx/5wRHkqJKZrj8TS1bZwr/hU5uGhH4+yqcOzfjNMqyQqY+9/O6qxen9p6w
097czlM4vYtbPTPNbhsXPJhld/m7n5T3x5qb6ecElEmVK1QH9NnK4GKN99f4Tc0wKW8IsEBVUmXX
O4WpPs7j98XzdwF0CyxZMjfzJnouJzBL/dN5GLpNF0zJRaw49XYPFCGf88T41SNA+9MNog6P9ut5
VNDwxdaOXLP09VLjHHxDtXbahXxkwOle2HtL7uqLt/2nkBehw89DA6Q5z0/KHipZDgDfnRtJw6vq
k76PVhDe3u4evA+afUFPHlDcFlNyQw/x8bPHaAl6UC6gn08vGqb1SEmb6kJlmb7XjHuLps9qivwH
BfVWISq5rKzfuc00/n/S0TLASctRklsCrR27fyNExva1dxtepjZb0/wjyG08YMDt3IDaTfl7V/lH
Wj6qp3Av2iesghEhKNP75p6i+3ZmFIFOAaT6jz+fqW/r6RHMHhif78HvA1kanrXDbrd5WA+rU9bc
O1/71vJTqUuBpkn24SfIYz3alNHQiogdLTvWkIR8rBmICqEaj2Xbp83idqOk96OuZvo/v5KfArOI
sLm9fNUPlpXwm990eS87FJaRqbg2bXPrGNsk4BLIooZ2UeFHTld+nL7k5eR3og3ibM1/E/HizQzu
j62hOLnlVU/RUSOODRLQk7I6KE98gHqMyzFUbG4XFO00uYj3I5VTxhRbXW+n0+P6GZLBNQxk028Z
YE2xke88xh65Y0u0ES68zrXFBWP3ETUmVEBWVrWjKd4FQKDIGWbSv3wkGMtRqVVnfdtb/RXYd48m
LMiT/cw1i8tatCv3FgE7wwbYAxYuH/5t0j99HP4pPRy8/uTfs0klSmtkoHMPPCheK/oD6P+ZI7yI
pUH4DyqS3XwDjpn/DUFZ+fFfw2EqYt3l0MN6296LgTC/2YKUYp7FGfMz1cqPrhyPODagJZ0G1qNP
3dv0TryNyHv0uW7hPgcxuGsfJs25Z2It+tx5DK6P6vOHJsuucv8XxYexDWl7EHUY+MaovU4fAuMJ
DPgIC9b3t2TVD1PQDAR7KO3t6yj9RA2Vy7cN39JlAA/v3v/l6ih/vOn7HA39sVd6ETC71KG3tO/8
6sKrF2Ym1qj4SBuc2/+91JZhIG1QakiSEl4mu5ApZSc4wOZLhBf4VKXh97Z0/BU2iaECQRn8eM+/
wbjmv3tlTXCFONuu23dSJFstRrPJdiQef0HnhfreR/Ini3SBHpmu2LfH7zH2MrvQXy/nZjy+mR0u
ZM1UIAfm0EgA3z6uRdrCR/ZbRhRPdgHyy24RLNRC0NjM4Nk3ac+F4P0NOulf0KsCutfacV1nBmlk
iCK6mkZfNsUhIVwlDq1UnwI3l43cDQ2T0Sj2p01s1daxh0IDGo5WbXIRl6hu+VbNpQE592UUD3oe
gRtt2ZjhEYVJ520TZ2wwUUGz9DA0ST3Na6QwRA9bklAIY6niuW5VwVc2NkXJNsbw0y+L+vNaYd2E
qTOqn8zflDdfxHoIjODL5mX9+naHDXGy4Wnj/TKhgGCOCsnlUprbvwtDAW0eFI23rRAiMeI78lpA
+H51M+Jy+4Sd1TCKfs7uAKwv6+CpPx8UGPOcwYuM/O+HkekLJuSNePiqvZ6/7Uihrc3rMn/21I8z
qBZ0w7MC/EqddTKK98I35OSptxVIt1VipCyfH5pq/+rtFUeL8na0HiUutWSutMSVdw/hwpnydtXg
aOkDZs/9dap3C3EDD5z6LJYZzuV8wvDC54neJ7vOqn37c1ipoJ7P7cJulNY6HHr7VHONDGi0da0V
i7rEhgE3UN17gIGUo1733jSEmleSm4qE/BZg8GxcSPXQ6WzQecn0qp6JPuA2O4ObZ8MNXTRePNb0
16umlmouihr0Co4vr7Kqv4Coms0/hzID+VuWzAFSFmtJuRwrlEZBbBYqXiUpcfupvzL0sMM8wbhz
k0qp8rkS1VLl3A9Z0XQdTKYnOH+Cfa1d9BKsFEPsRQe0BEIgezEmL+fgTKx8/6dm/1FovHAgbdF9
ucHRX7D4nVfTaD0mvQfuMR6CsCA2b4Vlp+wsjHZXY4fmvKtkGMwgPZQjVGnsXSCaoP/6WnboTwat
HetjVQ6ooc4xxqlZJgoKSIfAplYpcNsu/mYqC7YYFbTiSpFS8ba2iS8qA+wx1LtCKV/OIHGue8WI
aPN5/JDeGwWKIXh1glX30UsPNh54NhX2fsvF/uVQPRRiJgmNy4xdanfdng+z75B4E8MWx5sGOf/M
7/7VTDLdY8gG3kdW/rz3H9OD7MKe+Pvcu/YSREHlf0zTZDW7q1oFqd47ByTRxSA61oraBZi8Ip+2
xavFLvr33l9ZbmNW5UJ08R6oV4Ztw1TlOfolz8+tp3IZFk2WhS/7m/6vmWOEzmuCCLZFhWfV45uR
Bvye0fe6QsF3Yfza3f97ELwaPD+OzWtflat9aL1802Rp+artGAM9yqu/XOtKMz0T33/oDsngQTXf
chJqp7GUifzWMX5pE5JUBZb9Jzf3VSM6B8IO2h45m0Jja8rhA1xJ1FTPlr4XtAl2aeTxyiJXzUHT
Tg08wgQWAIJ2D1ZGxIYkBf2KY3EgpiKFaMGsWL0aYNVAzYEemMaUz6+6dX2aBJfa7hmbzmxpwUOy
S9i1dJFD+ET5APlYEoR6ErL1NqwW/nOgpTZBKexW/O8pxenALP8LvJ2BA50pA0rT29qaoFSqaUp9
yfbnkTnAuQmoEprkI88mKt0CI+BYibRXCXbE7XQYWt2+8AIeUQNSsRyla97XgEsx7icmzzp4FcKn
6cvRnAh88cLbnPy0GNYWvCBRZyZ/Co9svDnVoRMscwWy0YJolv1PA34PbfYrZYp20ViW70CnfOMq
sGMj2oPhlKczu8LFP6NzLUdUXm/rCipkHyoO7ddWYNs2dEB77TApFgOxe1N7okdTNyuHn9FQ9XyQ
IY2sbCQ/K6/xbbxeB3j3lumuc02MxrzMb36urzu1rqeW8YRGhzbWL2RgvYwn4EJwx+ajuKoueHdN
/gEbJO+Hu6FX1FtCCY/xxNZPoiE37q4NGVgM9K3gnpdQs5TNndO75jNdx0hLtEEk6UPNf9zK6OTu
Vr3oDiSYAfMUelCMLanwUoCZc2U9myiapqgEx1TKR1MkToWX5vM320/2mfcpKQOl1d+vTjaqeK7Y
bmEO2XgOydTlJgVZED8yZfRfRzyZHorvgBM9NA8gYxN1Kbhdr2s8mDhWnDEqbE4BVLvAGONEFaY+
l8Um1FZqCv1b6t8lPY0zD2M1fiM1+NTFTjTk8VaZaIFuXAEChPa61y5RLbA19EGEegJJT/MC6FFe
po9xcf6RwGS1+Sh/YAenxqll+5QapZAl8wqnnmqoQoIp09AOu6YQK1hrgm2qq++cd40mIWFR+xL9
7GEH59omqs4vZhkGqBDFU9wjOK2wCnXzCRaio81NYhf6gHEaHNSC7smdTpIwnbYuWFGK+eFzk6LA
govz2Nv5wdWqui9WtFQgUgzEoREdVCbRVpUlptHUq3s8G/N4y8hqGWfRaMCR0DFU/S9lAOZRVAV5
vsYLpNl7gFUz4/2nF3Zg1p9r88iAQqmWArsfRHX8LZxaYNfbqrbN1B2Gw6O5MrqbgnDV/NvPOR45
+Od0VOIF5NuFhouaE6SRMTpeNTP1/mcbkv/hzBvokVZf7W1oaHNCqN8353Cam6f/jRT36VFzX256
QZJx+vihItRU85PYTFR1IqNrTw3K9s1EPWd8EKAAauDUGFnS7St7lhyumEfhkWpLZOrOUIJsa7tD
bxfwynIxoyYKdOS5s/Xshls4TU/aqcX3+UkHKGwN7b50MpkuJ8F5SbufGohKBipe93WsuDUro52p
B2R57iQQ/cyn05/3J+Z+I39svSSLAw2fqplArqXkyWbN0FzslnP+P5LuazmRJQkD8BMRgTe3eO8E
QuiGEDLQeO+e/nw1J3Z2dnZGQtBdXZX5uySofE8PFD6FS81itlmddz/ndHUbr8UHh4/bsXETQR81
vDcsnIfboiHzrs6+bEG5ZRePcN01bVnZI34PEFNV/viAdrR0eH7r+A6bpzL7XDk3l5eaHUCG/7Nx
RAF7EzgXB3Hc1drVF5hZdvVXP5DlWqRF8fa764AxXkJLQvAAdGFZVpCnxCik5IX1DviNXMlLHgrN
pZ30k01BWyslQvkjtrmlhETxb/+Qb9mxXTI7zn5uvBPR7zCRZ3/x+MyvIOJC5hOqgmhgtUDcc8uW
hyxxYV/GZCowbdYrJhAnU7wG7KNMyD4MJyw7hERydjyg4W19q/uSAHIlKIZiU5VgVtduek/OgH9c
CLDII+9Jfwwzy9YuVstcK7EIaVbzSFqsmWwlHQ2iZfUU0xgPw4OpPQ4PQ+kypcnRVzzLHuT/QS5P
hAcE0LzZq/9LfiERLD6P8npZhZ972/FP/ZIQsLN9pYKXMJwlKuPBMuc4sr603jeztI2Y658wnDXW
klVrT1PI8YnLPTPkHZZxPHch9cd9E/6VmqbllU5+QDth6LpDbf2XNBrd1kBpo1Utawp6Z4u2kiYQ
6xQamo1OXiD5eDmgDmgUpv53HgCUokKtci5/+emNzL97vmzue7vOycdBgMT6p07ols4tw0Cqru2l
egSf0BD9GjVJhxZ8k0oa0j60u3yKa+Vn/wY1qGj23gkrtUEBmrCJ8mwXd72bBIbgt5yRYr0dfs/i
2GLV7SRnMJ8jdUKuZlEQ2mYpfM4mmHGeJso9qf9fJ2PDYnpc08AEtU2i31TrNS8ovqqr77UMgtPE
YJxW1liQ+/QFz7N0E5XLXOAQON4SuVUlBwmZbLALCzwzBZCjU53c0oxfevkvXXTBEKRU+9C/9JPv
Wx4sPigxkOzWi5rGcAYeWVZoiTZeBfbbvlTdoN4eOCwsIxbEptqmizpT5qvZwJU3eUtV6crtdWW1
LonnebkyPvi5hVaohjAR/Fk/UJiF4nz5hmLV1jBGh5la5UsdWVM+VAXDVdNlWgseohPDp54S1M/+
11h3dwAgMd8hGtLUQtqlkJcqcQxTff4jv3aCyvT5XAtzXd/LxgtQGLVtY4V2OIL2ZYQUnxYXKrGB
e2bL4AD/dHSlGs7/AKLyYLiU01hLr1ub/e7n24m/CPxjb19buPM7pOi2OAAzsRO1dGrNECWtRETy
a8W7yVTR4NgQLzxXpBdHx9K6s5l/T0/d0qbYaCTqq6ppF9fygqLid/Gbny6pb2kqb0xqpAfv+feQ
DkW4nPl4Kkf/7jifoDP7DCbhUygtJAxpUkUoGrtYqFNtGwcYmpZtV+6mTvnIbPzxZMjoRV+2BXpv
hOe3RJ+aXil6982FQjPUDpvi8Y8T6XsGc9H46X6IfWpaaOVqegBV8P9VbUjR89yEYNFAHqRRQKLA
2Z6vJZRyFrYFBRDcAwa5cqYSp+i5biF3Be9ZP3+ex1IyBHBy4TwaSteBkXR1Ufo+oh65raZhy32U
D+KqwfXiYdOd1pHYcPqs2dRflhx1euchcBbXOuJxjLfwWzERSAKt8DZpSbH0Kdc1PoibtZOTtvca
WVqiwKguhNMa266el7hXnL8MewkCs/2fUzNWzY6TplFGjLQ7kzRkKyrCCG1hRPFn8Sowxg3v7UuO
cXREMTk+19YytXoY2H9xEvP1YDtOr1i742+SDUkbjREkNzHT80B6CBotXnBFPZ2P/NYF38q9mM6X
5eC8zDbZmAlcYL/n8g/B/DPwz/fdTTF/j9yZ/PxliYq5FefhL4AU9ntNUuJZXZlZc63FC2isAFQQ
SK8yw6DB8FSAHNhtHAqzSuzQ0Vb4Mygh8a2MvH3s3wkErP5Dxw4FEf3Of0aMae8g19knnOOfCI1Y
buOZ6mQ/D+Qz2brD7kyy0Vz/y696feiIdCwK72QXGua0+Tjla4VcLYgg7X7nZixVMbv6GTV0PIY0
qUO+NSB6Ip3KkKFGIoFp7RxcaTF5p3GkhLJRVOCiIWYGDzDaa8NOMpVnzcOPDfdfHg+ZCRRcc9Em
QxEpax4DBLQSMn71m+IVPKjVXF/ydUPuhbGW8NagL8gzw0U/qQqJe/tALCjZtL8Z0cYLjw9hbFHl
oeRrXvqv+jzkwLRDdoLXahfK+7opLJPwmvemMsUKIgIQxhJOgNVbbMjWOIGYVbO1xIhSyolAHdM4
foVEsbshGKefnLmB5f3fzcKO2hfo5Uf6kxoiendB9uRpjIEBR9l9P8GI95oGA92YeUMiH2g/kh3P
mr0rnL3D5Od9sHQoZ+jGimuFi4YHpC958lnO/CiHFTlIKa8o5vgL3QC/JNdQMQQgElJJyOQ7t3O8
pqYnbHSLMgXKPR7ATuqaRaKkFoYdE935uaq+DUuR00RwI2e+q7/gRi77pwOZ/I8h6YgEyQeq/h7G
tu1HpH6IA/VX0d+2UE4XWttJnk68f5v6EIkf7qJ/HNXKyKARLRxqHDYQr6Z+bpnSM9XQTOn51Lgq
Suz/+lpd7JuZn/ddmuqy9LyyUyb+UWa+LYJskyAA4IN3PdV/UdfpCHKV/bmFMVHl+4y36SzdDFKu
T6UjdgSmje8JBUJ2qG7BvCChVtSNw/schJ5rk8e4H+nOYsI1FQ/iLvMEKyt2RhuxQngc+9HkqPVV
vhrbJz7Pg87C0PXu1CPEdLickGx4NxCn6N2ap2stKcAWTXB6DOHquufb92Tleay8CFXJ/iydt+Sr
tRNlMFrfioXaF6S0vHhbDgwb92Uhbcmb/PWAmH87iP8RV41US6uReZRDqKbEp/IWP7KT/6HgZ6MF
I/oELpwuwu38x6je687uu416p4+7VR15iPG+ZLPa+NkAvfRyfR9hPdewnLmzzpPzJMWydrVXrX5S
bWGILfL0kIQjADPgfkpkR5+Qg67Map7wM5lGR80zXwmvml/NQLsOH6McUFbhTu2aZ0noCYjW4N7f
DcewJyzLZ6rqd7sYW1HpInaYo+bQBuK924WpyoEXi6+TCFx7+T/yCNxx+7BfQWKuDrU9awac9Np8
DkgMAZYpEvN7S/VPp2iTT8SrmFRkjTrA3G9P8bPYYTWn4VWwf4mlMTwcbE4fv+vBRWSQmf3NF/ms
8lN4NvUP5zbtoDKhEMEXglxCtaxXjS1bCWkH8aoSO9PPa37gbKNHz7XfG/jta+qbzk2y0jBxwdwE
6q5IpOny6h4hilbgK1aMUnUNpjWiNOFKkWpkkSbGzr9cuHOkrzQUi0QFC8kWGu8S+ZwW0FWAfqKP
W/7XkNGaMLxOl+Qysdjg9g/pTbxdsvW0sIu6/u5K9ZMKIABlhyL1cC/eHh+nmN0gyVukt6CHsqsR
MF0rxAz4V+9LZ0pj501kPIBzQpizeZlvhT6DpkFNU1cEXoTeeHw7U8BSSgqgaYKQ5VFZr5o3z7fK
RLeCpPS5cxUqVSyw3Qyj/pManb6FquqMF9T3DbAR5RBGeb6pbAa7GoK0fsRUAV8FCFK/kZyg0VxS
QGqtKd2x6XYRde9wy4LzOqp1RHNjI4RWNMarj82kjyPmarJp6jn/kuV4+VDa1R4dLjYuDDGfqnKJ
QDtxTIa1mV2Tq+YEtM2k8j//gmkjFmMOX39ptkJAGYM0Tg3q9SUIOuSYKHFS1dzH34bDmkLBXy7H
4ot+XENz2skogP8Twrz6ysTs0IgQ52gz9f1hi2pouHq5hs2Mtfk9197OU1Nal5DSE3JJC+yWVPBf
spliAd63GOEuOlawR36cFepyysggAgCox34P66rV7gYWfpaddaoRejK8IAxZq3GorOcJuMFoPbEf
pII6IOy7aOrHNKaKDIbBv5NZ2vFq07vOEWkF17DdwD3IeNWiVyz8BOVR1y5v3VyVzDAXyRsCY5yy
85RtsrkoHRtHyu+VtLAdCL+5ax4WpdujdMh4E+WkkX17Tn2mjf08qLPtIWAux3kY2AFqPlRj5FjI
rMrGGGtR8xqZeuHj+RcmO9w3/Zj195l7tWHth2pSwNERhp7sX7aQ8ksYMpuaFyb3TzXWbVYUwoFu
AvolGe2Sa+eASAKBgCKJjrW9G5EvJuqGBB4/XyGw+dZIMN1AeIn8mdSUYLlyfFeDKNunQpLlX3A9
3Mvqqcyqfcg37rKwZtLXpJpr+JerNpRuHzMtT+moUluYbC2yi2ZRAIvP96u3Trf8y7lyQaI+euBZ
kmHnK3wNTkmpq8EnK4l/nr4v30kQT7h7H77jji1aBlrFrLTjrosTKtShAzUE/rKjsNWYNdBqOpEB
SIEBB4I6houozkBp2/l27tlbTGYkr2A62g5gKsirdYs1dOavf/RzXL0plifqGaU+O5cOn7fBmeCk
ct+FOIHkupTUAMgsscZv6h1cgRqH42NiZG5V7nCaG8LAhtFrtPqmy15NSfV7QPfAWXqzoNgSGLoX
n7AD6cEyU9UGkMBzcK8n50IL0N3Qv9PH6zu7a1EIGF4k+8aQyEo8W3yMZlIDe0YpGEe8fEsZris+
7ucoJSbNqVNNyMU/BQZVW+HJ1Zm2oQSqK7u9fAZGHDYwD+PbbFKHE/i1f3uMC/3HdPe9+2BI64Vo
ocPbVrKiDsgnVIh6R458yWCUjRunxfqL+1MSJaW0FtYRlxAB+X36vq/q13T18m18ul7A8/VDEgCh
TMk5KGK29vPXdDGBZdL1bVv278e+Q+sMuSWoUpWopugyL1M1XexeS92buVk92Naj1qGwCCKhQrK7
UPwEKUCqAYK0pb7eYHgn07YHDh+PobejMNTjJgvlI25JrOI8pZik5opJyoO3FxjRj1VgEju3U4Tw
akctZy9WQQZd0fAK1royJgJUQToPsp9769QhY3/6g0rGh2EIaOU/c0VrS2BTX9VFH6MQZynZwQ3r
YM1Y31kGpqczeE0DiceBCeqrc+pVgpiNWqhi5bJgPUmPTtL9ZgPggCZ2Xc/VM8Ghxh+V5nHRaMWU
IyqyTJj9Pkk/iqPVdPOjjOCNk4TXo1Xh+p4imIAXrEVPY0GIcarY9tB9BnlwIAdjc6mQvwgna8a0
WMJmBQ1jrKl63H/46vwg3xFvQJOjzMsE3iA3WuoZT+zM52GYr+V0YdgWowKFMJquwREPkuYA/83u
q95lon4dr5Div1pnu6FGsVB9iGNBR464Tf8lThjbNhDtgsAmQg1E1kXSB+Puvo9mRkJt0Z0fBLH5
/am0NmsdqrdqrhJ/OHbLTxfvFHp9p7PlYMoRk/xsKGmS3cM/tcqxCiXF1ZC1O97vB9Mkm2u+Iv7D
kx6yoj3IFIYK1xdxx6PKwODrIawASrB5rn12Y3mrrMqgMbTHL8zrXhXzyXo21VMHBPViU6TA7Mvb
8XMzghYUEfHhgrdVxrt5ikEsZS3tWylF0c9zkP2kbYeVHjKl87qjnrdTrWovYsRpNLFqWQC9AtrI
I+AIUy/lIog/l9O1qY6Ld29Ry9tLdo3rbB+DRjvTB/dLERukhFMr6PuyiFblamPVcMwX2tmuauWQ
a+/FcVvyihdntwgBOGSQe8Z5p6CDh/bm4WoW15fSFb5GLhIQ4NN39I5uOQjKu9RsHcnP1u1azxLR
Uw56RIMeDYiaGkEvg/Z4oXKSWCPpBe4WQ+ZXvDU0ESXcj2pPK7K71Qtm5wqcZeYOJMAqEdovX2/3
3fyuy3SHVgyn+cezLJ8s2xGpWXOK2EkoC8IYqtwo1xDGIwxhky7GEq1FrhkFHr+UoTV/lC4iJtc/
13LS1NxU81VhIFXO5Cv3gV0BX9DyvPWpffmRkG66KtEzd/YqNWjLG83zNTxq8WGsFRp3tNT2fccj
QGyC0aSb37bu2bK+iVFIzwPkueaCbqCWVTRVE/s2M9Zshmer8wZEWpi6YjZsW07hdDlz+lwyiBNR
0+Lp3TirftdYIyxeWfANSVtrNwCBrsugtAK59T6EAYWWTeCMYphjJWhYkhm8bnV2rVo2Z6VokEJb
oSrPeJBX2nIWpkrqso6f1qxNkC708q34hp+/meEhDmU/d9IUom723qa69+9iTT4yPC+yZ4BLiuxR
0B22XaPXvlqYcjHnAdtv3pRf67dLZ9WKt6XG1EJZRhaIL9OmK1vj+mqNc7pxWdXgw9PHs/Y4tKN4
+dh7fCbbh+4DVL8tvSrLyrXlfa50WvpJvEt1PUpIZRjmM9ZoKQf0+Vm1coLWG4KsJF6xBPvWi4CD
Pc9zvgLztk66Sueiw6mSGiy75tu/Z2qP5rX8qPBd92bshtpgWUK1nBxp6ExIjoiVs/O9SCRg/3vS
bjhIlJqxRqGfaTisviVcn7mU72M++n5vfpQpmVFlhzy4fyl0yx8tQTUCcq0FbmdL0YI0yBAf7Zxz
FlYlvLjnwBDKvRwoZOnZnk1M+I2cAnppLOToNjIjNUy6ESJAuMjycZ6VUtNjnRvDwZ0oLz8uOwio
RMXmls/ezEmk/Et/K2TzDdcB8ZRlh5DsafzsMTZfoYmTnJCR2nmwMYH4NL/No0Vp+3nurHp5Qutu
3BLs5ttxDND0Bn8ue8pyfNzNXCnqrCF4ZjSA5H7VkF8h5N+Jk6uTcCwd33wHhVLBLM7btSndzqcF
1h3hdV/HL0K5ZaZCVnR1VvXAZ/uezAnNpLbSgCujUlTI29aSo1zzmnO9BW5cmxrx9Zws81+x+9K7
fYO5EASRyB2fSOm5qQa2N4wD0xovotJyFBLb2AxGQeiGkEUljF7t089+USwoZw0GW7C7PIr3h9jo
Xt6pMgQjrkaEEd+6H9Kjm8lXApXYUB9teRSGkfSehL+DAhDLHayuq9m5fKepcxrvuKfRhbM63Aw2
kBgQTDzMPt1dRwDwMDtMD5dEj5ey/T3dAfy/DDx2hwtMxOWIM2Woa/dTYJgbQ+U5e9y4kNCHvAOU
nWt7AZb78cqbeDndH6U7z1v1VH/2wlK2OXeOLx7RhJS8zx3HHgaieJlfVPvZkrzMSOCnKLs4P4Ux
RUIxC4L8vGDz0NuqMNvHYfw99nFND46F0npB2Bb7TiTLD2BO9v6VtqQV5q4nEv3VMJwJa6KvBwQG
mv7+L6T1weJ9LJFuqRfxfPIkeRCV/fIrHMPSuZWRicFi0cnavD/4PgLEELRfL4hkvuZQXjwr2nIl
dhLsma+B1rKnoXHa2qeFj/qoeiLTK0uqSKWvKcn/zkyxPTfFyNyS5Oi67FSwz9QdZflOyhKZjXNt
13uWGdiQ4amE0SYTaeGoLxwn2W3/YYHTO3xCBaO5Jg0+5PfZb7KLj91O3vlNonny07chPTXDu4/n
k8mEH6tV+Fn9ouMITx1IiR9J6ouKOT/TcLBN0IcT+sY9qdiGx+tEdB/t6s7oV7a9vA2cdwTUvs8e
ItoPeEBh7fBfrDveF6oQ2PA8lWZf4Mm9YdB2jZyz07b+yL0jCjcfzn2N9fB9X7fjX6qwSt9ekJDH
pvh2idUCdPWQRwzNJFQhXWmlRkGNOXUUp/oYOYDt/M+Jcy8m7TpqCZF1Durh2VF7mTohYKKb2rJy
Gd7bSZvTRf7UqhIr/6jv2BYAzZ90ReN1ucDMl5WkBsWrjWOfu+IbOPwvPgT9lXgHubKhm3TkFz2P
wOu8tuc50Fc8FK4qfoelr7sQ86Kxo7+gixhCdpVg2fFizu2Qw95fW8uac5Qk5+HWblvaHvYKca+X
Kg2EbUc6QgWU6QTbQgsU0SCglSAHXshT69F3W2l0Ym2q9HtLUuC1fW6DoYoi7Iex9o+p7qV4o7ts
Jtm/x/fyONawEYmXQmdWlX1CN8yNKhsV1L182CAYdVR4pXcHs1El8fdcS8HIeiFDu3vRJ3L9WRhd
qgpXNWZoC9MKofpPOF9+LH8YxqEm3701K5rhQREZmARixbmGwTQHEOayOFix7gos4mBJ1g8CGk2P
aoY5C+nBz6o4CF6R4Nb5unMfLr5CuvvLOFW1+7cplUkcuFhmc7hEWH1cxI3n8VhdGYXM+dE7o1gN
s1M+8eq8rcubyqui+vo0Rkf1I01qW/1jW4yKnXOtQySVFPzuAGIpa2M/pb5j8NaV9N+i9SifQ7tQ
jlfmyzLdaSM1qMl6oSqOfRdCcjVVtDFGmeKbuJqsdrDQfr0dTVOhDdVC0UPzn8brfzB0wiVBX7yJ
9Z99xbwcaYnUVay4tds3K467rSArtJMdWojcmyzqe1l8OOxU1hDyt/IeF6GPFYWTlhoo/PznYjhf
NCHXf9ev1Q9+cfBqzc9YZqRR5ewtro0QCHNdtl14lFY821igQtZDQtl1/dEotO7jVfXlklRIjkMK
LYxtGH7GS1Rx+I9JWvXjuriDP9Sxly8RGNvfILam5h+tu8l/E6aiIRaK8o4iEiuILsUiFSIWgACt
kaXJevmktYC9Vute6wPiWdA9a5jvgsNwAUc+zIfxTUVIoO95KcrwjedmapSaLhgYv27T5Tjw4dZ3
bLTrQB+4FdpWHmRg0WObbFyqUMv6rAlyJl1n4BmjNdX3xM2rDlUqd7EqRWdjnAUW12BhZ/JHvvO5
bTpB+4d261VVO5zKCQmYzUTlVKPULDuNIZb0HA2Z5KJmDZ6TaacRG77TurBoebbX7yS/hqAqfV35
vJjd0DrG/xagdt0IY7dHghdiBcoSGlLG+0uG57gMz5PvkWaA93yXmzWgYUuzjW4qa8VSziZdseNd
xYypevMlcHYn+nxMXqDpNlgh/xmrHlszeaMZH4kion6BgK/NcnlUdV69hwfmXLE2cNnLRlJW3Ey2
3UJ2x+I9+M0voyXH6KYonTpbznWk1YrO5t2ozvN/uv7KaTKbRs0DeXy++S/YiomV3SPVVmdUjx4C
cvZv0heTNl7VT2LaqQlMqJiq1cUJ8iYVzW4Yb26mmDa5I4UqpC4zecKEIFDFyKWP6ss+/1G7kwgo
HiqsbXEbWZ8ub3qQllFe+LhC7tuoYmXHizJBMqpMWM3aaFfWV7EStGbV+3TRedTPndwEo20/yH9+
jhbjmbLiU+ZUbTuPD4E1hlMfkQRZMgo9eSnbTx6K6WmSWm9ypt/iVRzPQPBvmfmptzR7IVeaZYux
TCUbFnlJvM5HYNzzDdrR41fAC7PFz+t7CBjnG/HEftsJwnxUSbndoPahXgk7g/iQ9RdYdp8rp74j
Y1+RFopBjk4nBEdJkK/xx388PhZ8gYYDL6fEkDDVLHd3rGo4hPl8KFqlAXKUipS8Dykj7p7iIZh+
48Mw0GgtGtgxQ7eNyRb6UeYhQz+cm7aYhxQ5Cb6WLldkc+CoCMlSzqTGsaJvEyLp7h1K1GAOAdMh
8ejf8bwvpnwYSr4UOZ0cZGtiWSih80L9zeioiB9LMSiySTK+XLwaXqZupFapNXhOrNa0GQ2pxim4
3Z+GUeDBnC9nvifbYo11sfIj6IWY69xM+u/R07h4TzSSg/h7IWxFZVCGRuE5SPSY5SmAqj+H2q72
fvmQbzi8gnEyyh8lqRlVkELY+IJt8iNMXnhwgedLDtROaqT6+UdBJhEFwrgSzJrMVvbze9cQBUOP
WLNC3oK4VVVRtpL6yTVwKiAeqqFadmyLiiaO4Jo7uP6bpTo4Rq6wVENGNoBW7An3zFhOYVkBZd8L
sUEc6aHGT/QDYQup5QB7TWnwuCahlwxZzJhgl1xbe6gRFtbRd+hrF2EDhfbum7RqVfNzEqRHnVhL
i36obDpX1lyu24kRQAEE9DoH74N5M6hp68d5uquSlZPvU07SgQ7f4jEAuIJ7meznlw+ii05wM2b6
oDhlhBjF35uIkcnrx5gwjnsDPn5ZI5VPDIsTllVM03D5e59sarlRLFhDRUHW8E8SFhIsZJkRtauL
4W0ngsJRl7BUHUbhrNsRUbp2O/oeMScO+OGxZSt/TUGflJNUIPY3IGCQZ1DFDO3hnr1g3u/5sRr5
Y10VzJELoFF7MpMbuXkoL3+jniqsK368epDaFM/hWy7j9FIFQS/XMo1EL2yVqXzK01jt2Ui3Vs1r
PWeAkAMAmSPqi0wSp63iIeRB8YgIiIr6lLx5xALRDFbVQBoX+sbBVLWZfusMlv3jO+ub8+NfXhMB
rFHBi7HpaPmBcJ9NddHsi3P7epidZ4RMzwkqunY/hn03Lv0FR0AYRUTX+7sfUFXVc84mOMXVA/8J
fDK0LjO5jh8t7HPt2dmXfgHHpVypUIqa+5o+R3ZcrhiNX0DE4Wae7ZPQn/famNImyRdQPI9nLvG9
+DiXYmZuGfO0QmBElCV8iaX9cDc6NVY8XYUQQXb9muXKawTNLPilqN/NMbu+KzKkd/R2G/FR+0x1
2dhO4ChOg2PT9NqRNBACZHYYjpRjoQsa0bwecvXj3zbEwBfe5BoTNd7CJmbHcXASpTuxSDaF3Gp6
LlWKd1uNLeVZF1VhW4CsnLhRV8B2c73+dxAjOMKptp+zR3MBwnWVNa39RGk/tZIOpgdmO/Tf4WCE
K00X78t2/JN2t9CG0iS7qlI5o7miaekYIgpOYtpW9Dejee580K+G5zgBvNVQvHrJIc3tm8ZCPbIV
PyoiQB8T2Bc73naiv9Gd5jC9kkRCJACJGJQ3+CfpdqkRFCwWui238QckwhjUD9+ggLqEiKkA1N7J
qesksMdly/BLWapyFdZzfZcC3uMcQhCG/gZb+prCS5NDmzZbbk4apTyPEU4aQ8qWmvkXx6qlOs9z
/ZUJ3ameqpTlbz3PkmXq8uOl3aNKUUu1XTC2mWvc7rCKBcmaX5IOAKlYWzCrJ9825BcEiD0QuUcK
8nqj1tR0eBR/8xXzd2KN/ND2BOQHsJ2q90GOyED0cr5G4/pvXmNNUKxxEafvsn9iNIUeZoh9+N2V
OnksxLIjbh7CGPIslrWrMZINnWQ0z1fyQ+j8ODaqk6sPcwSeOTnaIvtsB0AZfIvY9Pp6zVsML23s
OmGfwCMQ/Ns3otyATfK5k0xY5pUFN6d+bEJZVZ3YHf2jvs/m+OrH6uzsP2GVIMh1eoRniIipknE3
G1oXWii2Zbi33j3o89P3dr57DSZn5mrc4b8VpmF8tmL9WAhTlT+EU/UzUSn57hlp8mN/zzToLroA
PnuRndDlVbZSOWL4MqMLRuQH4x/7mXVnXVh5AD4bxE6WXx/mHM39ndF0i/D+RXIg/L1Pd5O4RR7H
cZKCezTAwJ3zXBOYsJ1nRgnX4jyPt0xUrMpuruoDW6m/S3dWfDXztEzbaqFvKgD80FqXu9VLlu8N
0cqttzjJKPFmZRz1xSb9bpp3dUaoBYC7X/nPwpuUeLMe4vLCA8PFhFBKTNZC+u18h/4++H3WdVVO
b11LT6Pih67FeUcvJVIGBmeWvcGKUCsj5IRpCVo99B6myWVLMJRUNVNnOLCVbRQj8ORuiDky+rWr
khyHAWK7xrZ76KvrquK+DM0g9kxNVm+7HhV6Ra9SexDETxPDczmlnGps2+dqJFmzMEcGPy66n6hl
YFmCvmEZ5jKoYOJ/iCXvB4lilzar2u/SUv/RfRg6eJqw0xBnEeYD6n6/hOAJAAS9ZPqs7ti5ymFM
I4Y8sOTM7YHy9TG3qJ4tqG+mgAXQEeZVrr/bTqK7L2VaBX6asunpJJa0lA/sVhQS9BQxh2/9neJC
0/zqkwNkspDtvO6rGtpidaqtytL7Nq0gKIODAjbE8+VcmI2fvyxuwBPxoZFzX2Z1hFFKGefTenh8
DwJkOoGqLLDiDrz29UWxFH4k8sxJl2tYuWmTUs854dnSDDIlBQnRArGEHkX3RKC1q2eH9kVntRWu
l093GYmA9QbEAgEItU40BIGzQOLsXSTLPdZWtEB8sjRY0IA7/jqVCuQQzYB1bS+mLfJ1gc6QJtun
IWhDanad5aeKd5qaooorW5HBu3GIhc4oJiH79iSihNTPntQ6uRYWUahnbHRMzvRaRDHc9A/LC6Bz
wglunRC9wE7BZCc0WOhuemkapk3zUbuPnu2z6ryYM73WQTi9fea+kqoDByBr16ldeFZjhTChPTRL
6aFxHWFC0fJSMTDwLfVh6TgCy+GYntXM80iW912nKcz9JUT21YYFI4Pri0Ghe1ClFaH89W1n3dTZ
tOLvLwJLEhU/XbMewkYuH2eCERisQbhMnzQTUfH4VyagXLYhZI+wHdsBVVh2cZMbRYZt/7BcNrXk
s8xxZE9H0gvkyES6wqwog76b41zM9GdDIwq6ECSHnljtblpmUCPZVc8FgmnVopw7P9qukivmFy+M
MuyhSU1PEGI2t0Rfu2ALvgqGE74iT2/o1q5c9f560xEk446C6GB28EZrAGmWCYo92iWCtrxHxlc7
AGyypCQxhPOqYhiLsAvxFq3LDUlVkVxZOnR2RmvVc4axMZv5sngVlc0H8EiX7/mRZItY9O5FWHIU
wEmzhvdttaHlkglOArE8NsLVWOg4pm8U6B+KOvvu8HAlTSBMXBHJECr4d6e8KJdrVR4OOcxyKwBh
NvZUJD/VlLNUj2zKHuw6pKa3QXrXOCkIdQH7x3vuflShtOP5W1PNw0nyZkXl4Jyz6986vq7MnjOm
luVHWjzgNV90SseiXRdYuywMExuJ1vG4jnbTyaYeJGOdx/Gi8A/yrd8tOCVfmCRSqvRN9msde0mr
8ICcbpXkTkxf9gHt3OcTtWzahpRKpyqb7b4/KyieTydhs7dNY5YTabF+Rt3H+tFYrwvFzPZRKuTj
x+LtnG6lM/EnJQhRUk4E/y1bvS23zVX8PE7nX5XY5to7mWeJ1J497o3I0nmdf5fJVnSKSqv4qnp+
vTo73U9y9xye71kk9zY2yETj8/l7m03j7LuJ3LoRO++6N3DMOp43aaFQ2dww2fFV5WxqxCmL7vy9
xvJmWljpuUsrC5q/vZje2LUfbsT+wNp6MaVycWPhPGW+C4f1aEk0d16tv5fJC2NhGpRW2A6363Vt
ljkqTDOnwb4Qb19jD91l4pxoeiaDTUlEXaxb2Bpi9eqlUmrSxOI38bz+XRbP1o3pijZyMXtMNslz
Y7VVYa160SxHC3kqtA65LNgq05mlju34/vMQ2zdPEcBDvsfpkMdcMsy0tlcDoDQe0WuwO4c1vZVF
KSb8YRDtLEVOuk1MjivVdDJJgSWo8ezwSMu9fcYH2X0/MvD1gmXb54vx6DrM3rbt6NLOvxxPqciT
XPAgXXYaruW6dIy1shnyjAScjppmub7Rup3Lz+yr/DD8cAs2E5Ob3M0akf0x5xyNpon9quWiJ+/Q
+0wmhFXMbvz5gIL761FazBasFQYNUDHM8sXbTkhXShxqoRxF2871lK2Gn73aGUVzr65iv/u4KvyC
X5lV9zOSngMr5SS/7y/ln3+f72GG+lKYvkxlCqRFBGPYL8aF7Kqevm4621ihEsuQFLyq9yTA7X3G
aQ6dkM+wOU9OCUmcuetnPE7IluK2K6iBjsfifnHv3D3Llw2n6n1cWOc/wjNzlwX0iL5Ox1h9d64X
nrtKFJGEpF7l/MWU2t2mu8k9i5eP5es03MSMwrkvyvszWOcurvkMgIuEkD2evViSLSZ/+36YTrcu
HCTLvI4LIM71hsB+S213aWx0rJQ81m7ZZDWXBvjkzQK/aqWW5fvdOLYrGjB7qK48KWENbG7t9NNG
dZaQnL2VFysTzl7perS5Th+zrG8/37rXVax9ueSxWIV6MhFtavGLaO3cqreUsJVYp+apU4ItJfFo
L2dpMOB5gddILErpjKWz2MzvJ/kYp+ypG+0NyrjGjiqFZX223eDBnXTL7PVeyxd86vTJsIlYoRbd
o1EmFf2etrnS85Ac5C+isrfZaHhZogJP537+hKYwRGC32vbShpYUdvfPXFbYeXJBUL6WiXlrXUJQ
5nE+0xyuzo/yTim6ErmhL05vy3eP7fmABG1ND0la2txvOl1wzabxGx799XbbErylB5l8a72u5g9l
SqDIrOlnY7luJ7Ka5Wc3qVae7ZUWu2bhDCpapb953Rbi2qIeHin/kk/WF2dGae0FlpdqPv2Ty7bW
o3WhvqNI22C20xDMjfkAf4fMd6TAVTzlLh+3SzNvalN+LIBkBcDMfQGUU7PhY/FjUcduHabKtHT9
6OexbMS2zVeqmTMmwmQKi9Gf9s+37IOvT/dzf018gMzaqKnu4THex7t+tE8Vuzdm22rGOGqnARr4
Vcn83bPmR6WDf5NCYr8dHFPj5cKBDta6jbebRpawB+23X9VvyWypAA2RcCHi8RCiNCu5tIFGr7sy
sXYTPPfsnteN43W+xI46RrKVZaqbOn3sVmNbbjLZEdCfTTSf0IxjO5Gs7gQ25Xt36FaBFjxzbDyT
o0yy7UHPFMbP3MdSjBfkJ13JJN4PZ7POXhpclWp8Tphgzzunvq6hnb6Wb6Qgtrf84B5Ns6ZDbavn
PaNfm9Dz0krvm77+eXh79fe56RKKEpdWCmrOfmz3Py66W7bK49M7m8M4LRY7Nxpo8FfN9PrNLb+m
ONfyksa8Sn97rCbTo+emcT59Za/f4fjIXhTMa5R0SHtKq9hPWCLZLCfk0W1yyv8tFtzFLSXO+iCk
VP4s6WPrHvrECCH+aO7W7+lc5ySeAGGlu843CoeflUCppQpH4t+GpMa3aKF2r9ot+XfDhGIO3YSk
LTts0SR1Xip++47lfz1FXvMcVV6LgTUxM88r0UzsW15/eRdA8bYDOV37W3FRq5pCIEoIpkj23Ahr
4LZ4y3lDybfZfaXsdQI3MavH5+frXN+cGleo9OPXKlxf5jsC0mz0u569n7N9SQCJ8e7+m1pOb+fa
ypzkZ+2weF8t29F96vf1nmWhev9Hj9wWaadiL3t9LzCy5VPxcLWSUhwzZQq8/2g6r6XWlSwMP5Gq
pFbsW5xtbGwy3KiADcqxpVZ4+vl0quZiZtec2QdsqcNa//oD9zpLcqHaoJNxTss3HMI3HnhiwHq9
JNOz7s5lfEmzh2TYl/7HXJHWy4+GCPNhqt8GvlM6wPJoaDSxc6X4DeazguQx7b3w3hR03DstN0V9
cO1LGz5yaiYAvvHDUI2LX0kiLwGvmmCf8MQLY9vMXGu5eK67xwZ79obwc3xGsTml/b6N3jVrmRqb
W74Ei1WIbVKfzGFtQOUHKHBYHInYV9GbXx1i7yyzl7T+iO3HvvoR4pYldMZuRvPtmKBE+Y2FirYa
xTm6JHpXW1xb6IPRfOQOdqt96gX85Duvuh+zL8d+DkW3kwIbg7jbtwEbvvCelyKrsGbYKbCTO/+t
6bOfjuPR+pqcQ9l9yvoxb2A1nRy8RRou9w3n3JzukvZN2C9sFg4gADR73rKFOf8YfPPdOACs6mM5
Bf36JrxTCUQIywqGfrPmJDTnHWqH5fG1F4Kjpi/nD7462h6aL5QlXXpxnasYyuVgacutfzLQC2Rf
CfxbachVIQo8iZkaRsT6mO/a3hp8JvHUiXssdBFJc2bkETFYDiFk2As4B+3dQ0womzNdMZd7OO+p
cZz02oI4AkKAqqRkCx/6/KoRqTYRliPDrhps6Oo2c3V2TH9IXns667j+8OYXK/WOk/yNOWNGmHzm
4JyKJjnlbv4yDhHWmBR5qMOWk00Mz1wx5aDXKczF5T+9hcy69M0Psyw+ZZD/y3qyUaZwvq9rE/gN
I+PEOnflwBWZtteytfFtqvNLZETUqPH7GOSc3Blyi177Z4PzN/HKTZnQRcH/9sLpWyRoIjXyfWgC
PiB9Kz9t6jMPTaUYNP4WHqsHIXLooj3u1y3XZBb+uYASY7iu+g4kJyVwr3XfhxxIh9QAOWf0mK6x
qlU5U5r2eP1gd5Blz1PZHE1bf3VNsCtatqmAVQfRvHXJ4jbGO0NiKTb+szKc3mdkJDH2K/q36a9L
1egKytfRYnjEcCr0uMu4Igz6tym4S9xPm3ubFRNZIdoYjVDLetRUyS7fI++HdUUlOWOoELDiewmY
F6AuiwFxASrabiPn5F6O+hIQXdThIzvd+9mvkVIxeXDdmwFdEt1KY28anwuPrs3R/FlvKKvn4Ozz
/BrMu3AG58EoA565B4tmzhhv8PvM0tq5Vv5Rsazt4YoHmu3NfEVMBosCkCVNDEwROqTnCPZQdZN5
2RWvimFxEBQA05dyhiUc/XbdiweqVr/3qKDy6mP5TubJYXrH8KvWzt3AKDTtL2WC9KnivqgIqUj9
ZYMsjyHxfxKA8WGAq6ExH2UvVOBtVvKPwmhjmVioWwjvwvyybBwjGR4C41UiN2mb+BjBIc4cbIYL
fqeBthleo5IUpRGn4lOTP/Ku7/j7CXdaYTYbyx/vhEGlSpQEL0+PgNb1zow4Rv81rsninE+6eW74
1JYCCEhuUqeMxVFnwfbJOflC+xiloH88W6N60310MPyEErq5T5Hi1IuuhGFoj+YIrhM7/iDAkivJ
5M9fXFaIOomrQx61FydmemEqzqmYdKs4O00cP0tpkkwMsTWtZI25ayEvcTbuS30MAcuWnma0uJuz
dO/F86pPFo4SnwaFUtEQzG55VKY8Z7tr4C4btyI3PnUU4peHHwFHrDuOT40Qfzb1op8z74vq9fJ7
GmjFDQemfqkxMxqbdMuR1zXvhXmTYUKCiIL9xaRXGKvYoHnxzG08AXCklQOT3XjTE4XAMNcnLwyO
pV3vMapXVf4YKvHi1kyTZQHwI54yDtplS0UlLGh0YyYPmQu9zWBWeczix4AiogtfRjmCTAjsrG52
BT+0jPZep84TQU2UzNhS4AEX28Qwmfd23wDcAVFbCTZxEv1wgK7R9D+0EYP/zpwEUX1XOflbMYuH
GiZ7yF50TPscJUwOE8GyjgqwkNDGJs81v9vzFH/WAm/gguCU4tFMGIz5TGgq7FV4yHbscSaUMERa
uVVRwKlWr3yxnplneXyQsO88lonzpSV5qJm++C0sBxsL/Y5NRnojuEEXYkOo2nUp/J3Jl+poXGRX
yDukUknVXZDk63qCaQlmKkIPz0mUNunwbFK8uKF+0CqN4DSWWFI5ZBVF6bdMG0hDcbsRxvRqj/RL
tms8SZONO8Q4E+Gqsihc5hfDrfcmW6Akl4OeKIHRWwME5A62SS6YkkQmjZUD+ARcjCZbV9FKIkig
ASBCgN2KOjLDRafFAz8YX+aSYUMmrJMY63PLAa49YtPaefWZx/FDzLcNfpfucQjYx5XalkyQuu69
ZCFxczpztLOi16oKqNKZoaMv01TGmf8unXHbgWiHCyM+fOKTcoygGKD0yLEd7Mq/EZ1m4je7oWYo
G4zHSeUZxjL6ueiRUvFqBfvJmgLqRAVgtYAsvZ/RFyr1r/YmdAQjBCAukx3gZhtG2KtVwYsU9O69
LWh6OiQ4U4FFQvA9y+AQwbvwWtQPwy03QG0KZPQAEGVMYloi/gUCZ+rdMLw6zc7RXJypdY4r+eXb
0HAKk7qV2kHn+EiIk+uCUY/+2xjTtU6YvRN9AIgWDoSOITrQISM5wBYrxKzGsVk7m6HC/2Iwv+nW
JrRITlO+tc2qJzDbw//rEKT2yYrVLeQXD6q4ZZw3ADCPsnAIiMDgbHi3SKMO+dhGioesQZMkuRbJ
TWv4Z8P8k2dw8EroGJCCCvBBb/pOEugRdb/hJOZ7GuxaK2HZtCxfS720AAtU8b1fbAd3PsZjgK0d
Rj4MiJ3Zfk982qj6YsuLMT1k1UNSPYTTpTbPIr3vu6PB6NTdmuIaQhb0UZtxW/ZiPOscM8J62Ice
DLQatutfkMOZ66iaSNTo55/eJzwaQUpcr32fSHSOd67EST1l6AkoVBdsLHE5ZbmOIrR7RCaK4hiq
V4wEx+BQ6JY+YsY3Pthaxs2OjU3fUUbMN4tbiUvASqyjcFHSI3vluuZsssP2ubXDp7QOd0pLqJHp
e9/RZrNIxr5gc5Bo2ykECIeBeMOaXmtOjI1vkC72V6ojvbSryfw4hf0hulnYbcwPCG/yP1AgHJ/2
xngpVbQaci5LJ9lZ9AhpRayVzxYOXTBkcveYCXsUQbLoUW9fY+sVSDKe50PiYvCUkYxFRga6QpL6
6uDWWeGqEeW251mG1rTLgXoSagWRIkCzb70Y7idKf8v9N4VEuhDQ0GWfZvcyO8s5dBqZ26mJaYbO
zz63rU6cR6+yDi5XRq8vVnLLRii+4jSGDE1cOprx07R3NWcHV2konjusW420hFLGReVALeeiMgOx
pR51JgjhFm14c2j5N70jp4Nml7cDzIlrGpK7AKq13NMeGVtFemVzDLGPZoHRiu/fl6baDTF2I8p4
bAV0N+Q1eSOe4o8AqLtrkh0k3vtkXgpKGiGZKfAk7zyxuZfXkKCV8RDgPLZ0ZsvPrLN+7ZLhqNFM
9dgm2Z15xu0ucxjiU6kYfbGvAMwK2yCpobDVVVoQswGYGmoMnfH9RL1TU7a2adCgxlYWRhJ0ACpL
f1IXvvCtC9cjVSzVrJ0So1u2D12HHujVVsNzWjEgViH5DxEqlbZ8Li0TGfIgTjIyNqPTHkHZbSP+
tYL5sfbktuqD10x1x3nUq8nwfgu/e04TQdIHFkqivvm12ju2e4zjBa/rRLmy1IPqZhhleADEM1j/
VDofyOFVJ9uz3Xe/Xf4aiVWhUdPme6NJ7uTUrykaBYkyg3NfSCBV9y1uP83+L++gQlF4D6gHU2jV
y6cUJNnMjnFeYDs1+I8JELvgS5OGFDrTFr1xOHDUsyuXyr4zvJNrtpuAm8TsGWtl52AQd9jRmQ1h
WB1eO/TyEs++fp5w1X6bsre5oGRUv5kPHVxyA0wPXW4etanX+XTyWFCWeQmSZM0fvQdD3fco+o7t
OG7+uxETjWx4FWj4VEJxtP78VzZDJV/eeesQJD/Wq1S466U1awZ8k0b0+PYx68P70eboTnHiGEts
+WN0MW2/byvrB/WWbSBF1CU85vwSMoeBxKEz7kakdlh/aIJM0Tv9B5fwEW2j2doT38pMj8EyzWHk
HDSU1W51XKoMQRlUOvHG0ntqj6XB5pEsp0kbwmpGXxVb4z5FQFsQ0w0E0/ktwMgmxpskHb9jIb7m
ND8U5qeMCJFUwZ5eYBO7+b+lX8n8iHXQHr2lQDIn8712RILVLAhUGB/snhbXA0l2qh+rHY+iYr+A
pkQDiHTEDNzgBmaPbW35nYXOHWCV0aePtUZCm1g7HexC9TghaJxM6wF9G0TQB8dH3gn2KPz6pc7d
+6Xi8TDo660QwEfiP4hELg2nq+U1V+1YtNX2f7e9qb9N/9UgMba19b7S8t4pYNvnkFh5pw0Yf4Dp
Vz8wu3GiR5HAc6Ewm/HvdhRXGW+vcvQu9f8CbjbDbx+yIVxHjw4djFLZ7dv5zT/aIvtUhg9HWfff
tjbeci8bMSIzcG1Im7sGcFVmJaPqOn6eLOSgkTFDBkwmpJyNe+vSodrQKYd3dc1QaMS4lZ2gBgsI
lJMqrT5y5V4qIb+LEdceP4SYYRouMkq3P8Rh2aypaYtooQvckgblYhRsbGWs/A6sKUKeBQmFE7iq
YXcCfM7IneoKuQmXkUPzkjKxnH+E/9JQxtHmroNBnRJPPKYD6nfPwFIHW13HObcNn06F6Id5U+lc
kWc/Ns/KZBwZG6fe+XLHZxbZ8qzcN8PMmYlM70M/7aXZ3lQyf1d1u2o92oQyp9oDXgvICO02bYgC
m+D1CSt49dOkf05W7CaWaklbHPuaTHeiL8N8txyVsXVJ4WIsoFTOvWaV5U56zirP/Jsbq99KOU82
bXiAMEgk4q91mMHPyb5qTLjofbxv2wiu12igFEGGkWWsfJGdVMEIwvbLjTu8FxmEKFfOr0LMP6Wt
Yo5k82QYIrur7BhBOURgK3npSB1Vl0RSwAQtMSrlWzRn2cpIPVgwCWnLLjHRYp0MJH+k+j5jmpOI
+FnF1qG3Krx7IhLckZsY3r/MTNNFJlVOArvjnE9qqmArp2Qn7Px5jocXN6zSbV+kT7bnPYVxdG9V
0yXWCmlVC1W3slKikzAjUO2n56fNus4xUBPggk5SrNUwbN2Y4PDBTT+q5DxrH99ubT41lt2sOr9e
fLHtwt/WmoyicuD8cBWz8BYPqPE6a8w/QFrtRO0jgwwX5oS6B7/P4ubYDLG3asea4Iop2LfFp2UG
9d6DoKMIvBprTKIZxq3sdm6PyOsjUH8rMg5hj5qljk9uFD+ZRn3fRTPEiJgbtMmn7ZTYMAcIOerS
st8yXzi00mt3daKvurSDu0nLmy5JWssV6oEGfYkaS2o3QJxRl6fIms0n6XSfyp1OieweIzsYthRR
D07Z3YepMa+JjY1K41cYxvP8ngaHgBkZf5Td0WI0hkTfeJqyI//E/P9/8z8r+hP+Ud0d8+Cw/A9c
AmSZwo132KVuBB9c4ukrjlbhukfX0uLJD3MA/Lq/VOkyJNW06233MxZ0XmYJVdhIiONMiz7Etba6
N91TljIvjmrKKrt1qZyBP5zae6SKc1YFejtv3kW62s2q8YgRcse7EWWWcL5CAaW3T9+RCCVYteXl
iwEPNgYCDPalRXAtaXbVaK6Hml9VDIeBuaML/aQyoUMGeDskNPbjtA3y/OyGOFpM7jYbpulOu6Gz
amtoaoO89tD3mgKLYY9NUQ5vcZphqRMikYyBkRLKydI0zpEtnocQpwK7Kf842Le+TScvG8heisak
yr5oc/rMezQiealFzi93n4t6eg7GalxbAZKKRmBIkNB3Vr9DC2Roxs4+8OR5UFiH1KFy6FGRiUJZ
5JB+8Akl5GcIIGRa2MKsj/WMG/Ng5ofaDa+TMA9WTT1Uj82lcmaFtW4MFdVbOQm9aMUIcTlIbP1a
54Lxk4P3NO2KysxfnZsbWVBN9hknd01lODUfgzF+5LL5MWzMu2Z8pkvq8krx81X16VXqnDRThdyu
+jd0yaaaMa6QkDYN9M0uN2yacwjNjKdCV6y9ILg6TfGZ59AE1bshrcuc4l44wgyrmcv3dXcvzfI5
djL8ONVaYpxV80V7eK1FcTAEfHkbtzYP/m5SSwZrhA7k/t7JEnftpfVV1frked69MVqrEipHZ22d
RJ0mzRXTpgHejC0TjPhdVOavOX1ONfKOgbmzofdNwsYNR+oPe+uM9Ex8gFU3VMciUBAHjBdZhqfc
ZzAfYtlRIqsqxMG0622vql0b9LdqyEDO9ZNft9kBv2ObVzu21G/uSDjbwDN2md16dfbVzclbYXBH
9TE+YVF9m+3oaViOAZ2oL6fkPjK8+7B+TWcb4DE6h97SogNBsDSqj9L/dsv06gw4KPNUtLS+wxns
fKR+NuVSfPobpfPHWungTpgTs8n8ohLkNgE4u5YPnjFGd0PbP1uMBJNsekw8LDn6c9B6uyI0t45G
mevliFUTi1bHcq4sb78m/HfKcMxLwYDSWzx732ZAbKC189PPtO0o5EqGBmaIEsZujAcD18om7m6s
c7i6cbEDzT6wKhwF+ufYtMVV+qirAmgxIsmTnrhYLBN943vMxNYdhmeDc1m6waYIUA2xGSNL/nh8
69CsXnpZHXTSmCtpAcAnJmZYU3ntBzZ1NH30ufOzPB9upUsB+SBLB+qw5qereoDoAh5tMO+aqL4y
u77PS/x3rPIxnnDxi80d/odA735yM5FQqeK+s8OTJ5tdm+AVV4chIjRifTs6wCgXwBg8gaAu7k2s
ZJUkTzKrbza2kGVRHbOZ+YWvbmnt/IWw0ESGX7nK3VthQvURbmJTVoX3jj09u7i9WuBTENLq0HwO
kjHb1dmnaEM6t9yCaUEgz+TDweiNh8DvD0GWUIS2aNPYtkXLCl/+3bQdDoFtPeD8OLrVe9e03/OA
wEamjBK6eDxlLM1Aanz8gncVyH1bC0gQif2uQuNZZRC5OGPKFKvMIHpowTgys17XsdyEjbxF1fBp
S/nsO/hKRE5wFTPONIbFqZe+ROF8WVay0zIftIy7cPQw++aUyNMFYZMY2o57XXTW3TgGv1lfw1Gp
XRYg57O76YPkwan9S5VHL7FByd9Py8MtYXuW1ceY+995Mx4TXm7Q80Lr4S/wTnaA+D83vU3pFGcD
9mHkxgh36cYCZ+s63zKma3G/jaBCexkjJhPBU+ovhxn4nOF1q4inUbWuWDXZ9CFzWLcFlHLAwUdM
ZZgTLKOi9IM77WhZWPBLel1YShWZ1vM5aeVDH1bYrm0CUd2GDvqfO9Cn1PVTorsXfxQYf2n72EkS
C0jATgyAyrBpxpXWNhghYLyHS4mvPwna0A2Cadzzgz/fxn8H1N6XtP2wTpQFMGI0TEOCljQA074k
3rIAM5J2SyBoocimcu4tSkmdSGz2cvniQL2moN3MJTeBMUP+ZMPlZvPBK9erKslegUs+e9s8tA4s
ecvZCnchD+iHLAJ0isaT4evXYqJQ4AzyRH0PlunCFTNF8hDI7G2KNEwvkt584zx2XHGRo/dxGeH/
Molrxl2VpNZmCiVhBwN+Ja2F9yokeuE4pHRkOMw0n4XbvA1Jc20neD+R0WB+iQUeV1V5V3vlbvCH
bSlDmJHehr4XZyUazTav6Gc2UYYzSgWH2WLPjjEX0vjXcICW8U8j5JPbTF+ysyBtWM9kbUMVtHdF
0CxCWMD/yRgxRSr8N1sCEJZZ8qsn80H0FrmGWBbpTSgU+y2iv+bi5oSGO62n6rlmgBD2AhV9NxH9
Oh4UNLWgxFFOOe4VnqJgxjL32UOGn3SW0cWS0SeYg5k9s12iDBgKPWYWzN8O30OdnJ3GW4/aCCmK
gsdmnJFIZ6tsRNmiSgfcT/7WLQO/GcIJfsUqcL/muIPq6KI2iGhBB15qDJ9qkPHngPVTPeGoWPlM
FRJG76T7BF3/Co5WMh9+yiIGbDISX45y4EQikWvii2BceVcWQuCUv/Htqd9p+H8ZI1I9zdcoglH+
3wc364usGmA6eIWkLqUFwuOJZG3P22vzF97JlDHQNATMjAbxi6USwjyouhL2l26atVFZb60K7mdl
7owCmmbrrK1E7To72xl1Sl6IO+4nT6xqId618p/cuaX5cqkiadui8t02LAijTPTUbO86KQ62fBxi
JvpiHY3Jk5fKWxjCI+34AAN+BjLDxzzHGssRf2X3MWB1wGxnn2IUxYVEQT0c2jj9c+fiIzEdHNzR
rbv/ZsPaFvb0LdvgsRr6H7qAlYWiI4/YRrEHuNQET6PVX6cMhnNY9L8Vr7Aw8p0txb8oZVZSIQGF
pPhTyfE1lrg81uE+T0FxF2nnTOWdJTluKvrYTOY6tzwaVesgm3jT9mCVdD6QrNLv2cQTU93nrX+s
hIf9x/zDVOMlbCgjcgXdz4whX0Ho7lq0GESH0tutRMbwqqiDv7HDBIblRyO9pl281737ITO2RGgj
Pj95gnKnwh6CwnM2qYvpqslRFhsjW9DjsNqPcOX6BUtJn6IQdKVLWDkOCBxtaPcR2Gcd52vhuavC
IzqIzDHuepxGGk7ABOxhptBZuKHBb08PnRK6YTFh7OPLYFQHWYX4xMFEs/QHfB7YNH3AaMs4hrco
5WUHiBJFxZdifl7jxWgvcG606nB2xGVv+YE+MFzPwWjn+AzBze90Q/DFFzymqPzHdGuXdqC6/B9V
hTurKEGIgVKK3yaIVllDFgw+aSlkdIrZ0MKbFhtc45Za89pK1XrmPTEdxK+WHHnoB7bv4CBLVvds
reb23Un3dS92J3YW3gQJInz8DVO0fYCq1pSBnvWboU8PUvxhCm8zh+27F35hNPD3+SqSAzsY8Mq2
ukeqkosXqVNULjdHj7kT/EmqhKmgYH+vTRTx1Y8K3jKrXUFne5ggqxqIKFvm6ClsTMW81Sg+8uBB
jlda97uMf5ESFVzRuYvebOB9A0P7VCyj8nFbFMld1TARufciIEO+vVJ/c8rt+Bu1351EMoBoU3WC
pDVEAKSsW/w17lKv+m1jdJKQDBNKxIY7OQR/Wx67gKMFnrPmuh2A5ZIlL5kftLyVntq8hAtfaXhx
6JYqfn3D5VMj/jTgEM6zcQY6j+bz4L7HAXOXkpECZhA9Ltu16DZBOjDINld2Jg7Lm6FoQM0TO2in
ut+Ij5khQy4Lta4tBQiJyJuWbyrUE4VgmFFkyrZ/iotxPyREcnGxgBgHvb1Jn+1IbrB6BnGQSj3k
7rytFDEdy8pNE+xhYO8wkwhdhhPTXO6TV97MeqwnLAH7EZMKxEfLjm369kks4wq3CHmBHoVoN+CZ
i1ixJx7Kg1BWG0xPdfbW0aJhmFGheyV/qSxtNI6CsHRRlE+FYuqDiZeMXwCED4bj7xr+UuUbz22T
nkeLL9u92kl/jGZM6OrwvS7Nk4uAw3cw/bAn1Jx0Rr4Pv6ruzNc2fsyj/Mhk/RJi+e5JvQuj4bMJ
sr3Bi/WU/B5d/eha/S6dqeOyQm8s9VHi6dTF7cGhY2gr5w9Ic1eUu3CIjtSjUQMWZ5gOOy6z3krh
HnrXfIqWrmyMngKaxAHrjckHiGHzN/G8bTLqt2oE14Q/BfXk1iINIK+Jo3UYgzcrW7hx/ZdY8v4w
73Ss6tUxsuFuOdItRtKdIHqKrHBzN0vnvisFusHZxC8HLXZPoYTLVZ1ex5ZsO1ugXwxRPNjymGfZ
SVQE1PiACLLIf8hjgOrMOT6V50SzqgvE+UuYU/k8lN7j8kNmm+dYUmjjqTPweZYrz6RslzZhbGXP
FAHQhJRZ1OcZnqeTGV+ypjt640yhhjWKYdqrGlsoV+TfYZ/sc7CBqioJHTLloVcwTeIanhNKghZS
qR8myX9fZeKJLZQFx7s2Y33syYCqHRXt9buMGUovT4pq56cp26chRIrNJ5gc1PVl+oH/WuwziQoh
x0R41hUWeuXIfFL+/NTVt2DGx13O+OMojpbMKLaBnk4cteHCNQSc3I+WfnEEJxSvoeqTk9002zqA
LR23BnQcrkejt+7nvHoohLsNsVUsgCgCqdBxtJDQ3WaDGVjld2K34KS1qa8GTyDwFGypgS4vGXYq
5j70HSZ0eJT686XpBl6Ri/8blW3hV5e8yJ9wuRVt+q2aZGMhLwyT9r3D1tvq8Asv7PBiAKnPMTG9
mZ+Zu8pxV1SRbVASWl7TNLpp+zoy0quj3VjNByA0UvTm5gNY5mwpTqFBPFh0LEtJX/rMy1jlcW1+
cOKbxGrYUGjKeb5Trv3WWNVtAkSQ5Uc0kpIUYmue9F9xKK7ViMwrZ6AVBsU9QjGVvUbVKc1Jwk3y
i4gBuZGGgtI+w0F6re1ff+iP9qCtVZxB5QZVzovpUkE1FpwnqgfxioLuueC3hQIda8GaaXr8+mSP
022KcWPn/iZzcc+0CXyrcHe+pvvPJ2v1nsribVC4m1qd/6DjEKXUU9vlHyKOMeS0OF/1S4tudZi6
l77X9EjExC/7YdGmSOyuSPbJ8vrkF+orGfCuMM1nNSBjtMD1AtqgJmo0THm95gXnsn12NZVfXwQY
ktHvOwKPqLi9eimbpJvNclUAH/h4PxqM/1e9HWG8Y2mwOviUdcaLmzTLIB6ac073PSf0MYO7SQDz
PV1/teUyBdJAhFVSvyxGO1DigQmcc8LofZ7d/YD1s+x6BpAz6hzt5d9THl/T2MfeBAI+Z6r5u/Aw
nGNuaHiFEfeMihi50Oe1DgMtkU+vAup857/EoiJkJ8MyEEtSoeWPm0EvVHP9JicO9mY+iJqLo3DF
R5l3KMlnEM3QmPAWoiTA9zLoHkxumiqNGWOiDwCdjKzoWC9c8Q4rutS+yRIhYokdS188mEZ46Ux8
xFAn4SIZc0cXA36ASX4M2+KU69q7C4gPHNtyk/ls7QLyEE1AvgoIcOtNRmFOwkj8XWrmHnOCinws
kTm18M5lPhwypQ+p/U/UM/jwjKzZ1QiHrG4zZAHXUiRAjDx1VnDpA479ZCypJDATzF0atD4IPqoa
shjbiKnQvjUoFKas1mh85V8usenvat6aS1LThD/UiG8t90wWYNfVmfsmkF9SuXsXsiOoIWni8oUZ
LE5Kk31l2f8NTb0kxHA1Jg1uP7aFPs0beQeI0sriIZ+gyUkUhoEkDMp6XGrIsgz2nR1ADBI713Uo
rRw8QEL/0rWQBLOgeDLtwVmmiX9ZBIPAR8JIIZbkCXyp7EVvtQor+PsLLNjuu64m1htI4m6SMNvw
S3WbTwn70mOKOBnRe2XFZ903H9p8TYW2V74n//x5RBUEyyQYN0GMJV0cT0wrnGtr7EIrPLd2g+Ex
FXS9vMzshjgvqtSF1o4VgPVn2COtUtV3Hn72zpJ8ocUrZLrHtvb5ndWSMqY+YtHc0qTcYfxi1/17
bC1qsoBC04L/WppgGh27teSaSyS01gq7Jm6nMQ8eWw8tYWA/R3raEbItO+c8efpvFADXM6Zhy5Fu
6VvLpVzkEQ5h5q6nqh59SXpvBHUNDoHfrxNa99BPX8WE7Y6gHe5jdZI19tCzOkzmZiR/ImYtxWX/
5+SKBDRUFIVzjLinOlTBFT1UNsZnJ7M4TKiyveSfppmZ4cmq3jvEVNN+mz424GsgTsSMWeVaUkum
By3CaxmP+9yZmWXJv45ZVgfj16La9Mwe9QQoR9w0H46RrrMWCNxvKPiL7OwoSIhm01aYyDsPoCrs
DkNhngwGNdfTSrvuW9A5/ybIFpONJaQLcYA7G0nInrv2VkF9sSNstPzgUhhiXU7li5LWYx/MP5Uy
Xjy8RdFgKDv/TML53JSsXyylDbr9LCDttg7Wy7NY/tTGdB9UGuoe6bf+11Dg0cOWLdAI+rn3FGN7
Efrhrzt5OP7n12VcCjvqVWf42BnJ1it/uM02RdytjRIp5U9atcfQxqQelLXsoqdxfo+x9u1HMm5Q
FkU4rzXlcwbR0AsZC9oFbkVq2IxcuTW8SqOLdoDdWKs05CHBHISQW/b5g6ZtnVo8GBJ756Xuu2Up
EK18PWiMMoOwPfmYseipXCVcAJaKviMK15JQceV9COHj7VefsgaTu+w9NTCyifyd5egNM1WGSuPe
8RzSRfFGSWLA2GBfGepUTO1fwd5MgmA9lfb/ODqP5caxLIh+ESLgzZaEofcUJW0QUkmC9x5f3we9
mYmZrq5SkcB712SedDIhOU6JfkUnfFO02Utx8gloxk2qoRHrd0N7W/YiI9SRkBpT5RrRYXOK3aXq
LZaE2Tnnlc7rzEW/CdHIEE6TcdfDlJ4vM/EY4L3O/Q1eR91Sl5Aexj3s811pkh76U7WSXzNB4Z/z
tokiSYP8Bfk0xRn1vGnk96GljutwP0uvpFSeY5ogqZaky9QjnJHPLDe2kqkeDFWZkSCNjqoWx1DY
pQVLf1WV0clyYotcmAienRJRYiQ+k9R/701EqElCvDDIgSQrXVYxq0oRTqyrXUnEmennX9ZYPEaB
EKHZfyCF3vY+RskkfDWZSSpZ+YGQ+WKaGFpwVWGUNFpjryrQZLA1+1256xV2v53WnaueAGofNnff
L4wRdLmFQQYeCiuBrCruphg/fSd1/1oCuyBqNxUjMYl5PrBuHt3fcujuSVK6oY7yMwIPLvp1Z5us
XpKQTCQL8yQd8JBgJ5DnyzjqDtu3ALWjYWsZy0tDPPpDfx/4q7VW58pl8eNniiMyVOVGMmHFR6MM
RgROZMX2uuB2Xt74qlS/Q8QhCUQMUY3uQ6V+axV6Nn9YUkqnkU6xprk0GmZdQhO9DBNWGAXVyGvV
ciUFFJmYKY8FJ6aYNUcJt+U4t2tEY0HuFegG6+iQcpBbVXxTA+uqh+WvVKor2SouC5xubj8DnYJl
mOj6SS9LBNyqVsC0vU8bj2XuSxxHHAnYfRC/k33JW7ATms5CJ27u+R9rq1o82Y31LAvKKrpVP0qY
yCDoCSh+WEz47qQonlmX7lj5XpvKW9kct0UDs5BmT2vb7ZQHKKPzgo23vJqpSmdL3nSC7waSsDNM
Up6VmEudyOk/3xjs2eLl4reVRmCbg87iR6ch6EttO1l381qk96Uq596B2xXL21xVzrUhE+jBUEVR
/wWDhfSp4jRqD6OVHOoJxzTC26z+EzhZZsbzRmeiHxy3BoaaRW9W+JtJ/Po5RkV4U5SJ4qQJ/hq4
cRUGmRanuXDzqW9Zr+JCSpJLOWt/qV/vaoyAjJTZgg/UaiGBrRUGO979USRi0CxJuojboypZl2l4
U4zmVrAwKPBkN9bA1Z/BMIqoN/JxxJrQKd4yme2Nz6g2TzXnrpUqGwmx5hqHXWQY67FSAETGX1OO
/ohDtkejXjQJTF3R8moZek43O4hQnZnRGnIx5qTLdDGVioeRwM03jAtP2gHl82Gu0qVo2I/G6Kkc
XlkIL9uUjuOAwKtuSi6fv4BxAXDl5ZTWUZC3zF79JF+3tPaJQA08UzZQFAjhD56yDikHaQUS5wOc
9rDSbsCbcJ91GfY3ht4JlUZkZVuG1ejqeaIidBTGm1ki0UvJt+gfTay6Krtey9gm6gwa038IsvKl
1hhvhML208ZVIXHpebjO8+BdlJ5KEL+pVvdPCoB1GT+6mkOd0Ofank3/LWgIoZKs3KsUkwaEbUeq
4XvPRYa1zNW2RckApIv3Q8pwJNL3nL3riRbF7Yu5sTX8xV2UQ7wwi11h8jsUOeRRUUSUytiqamcO
KkOmbwxtHPj+zIsSCPtGYr6tmxjvmuGnq2eL5D/xNdXZX6iTIzYL722UMxqfM54zkpCaerQVND2c
SZGAs1L/aoIP8gOjcCEAr0xJf6/IxdZEUFOd1gJZDlH3KOXWCOM3kmz8FiNuqzOaYlhSD+TjJRhL
ilFFOcGiJJqj4yA2d1+NA7uHmGIS5VPi8zOkmblspPNwaCCYDXxGUQsQSOtgARaMkhVfuLPadfQG
/rBB3lhTMz4ax8Vy8KWb0iVIpJUQ9J+zn6zLqF7jk5o6naQF/TpYiK5MbkgB662dV5Yz4QPN++Qh
KMIHV6UzJ0NmI2FhSau31yzRZVytO8Oor0UILi2CKKgrXxKX52ipw8qPziNWlGXf54YJnJrG9DSJ
DXghEpeFDFoIB9b2PfCANAOYWbQwDZSVWuefVeBfLMXAS/1NF8ddFVyWCrFsze+6/yi1Dgw8mTGZ
isxp0dZBIcBdWpA3Bwg6b9ejP7LRJmTon5xAsizQEfQuLwCkSboiyyf+xgrh3kRU40p71iQ30T4n
Gt0GmAQ9/qotvixMKqqFf8UCnIZT4Zt3jin4ZLrqxAKsaNd1wcJWffU4WvmCCutRNSMO5dOkBS4z
E/4lvWidFBhXrr741JoQjhzD9LLfwPEeDNDwPaz+vRRf9PHAgHNlDtxC4jebZ4Ks/Gx2G8TPmbFr
o02Hu3Dg2lLxLKgrnIvqwia6dMomGrkWWHIJ/ybpq4Q6wIKWe128pQnTIjRamPe0Y+STTPIKgw1V
8sSxCyEEiSv9H6eUAYFroMfyPyhtiXISMTLzSo8PPrJhgfFspN8icIZ7m1CurVm3CR8Lctu6Gqgo
zH1zzujqzIPOnaijXf7Ke8eMsCJ+SPmXQTye8YifQrjJkz1z+ZbcFWTpNngk/xPaLmhVDbYsQ/vB
xbUCbIwADBXrCqajxO1ePfQx0Dw8uATchIQMu+W7qHlzSk++EmNGToZjiL+oneTuIi8oNjwLP1LP
n1TcCgYyZg7swtYupXHguxL5y4f+DZgFLVxQe4J+EUZvlNiIALaD6zJ8UANYP0gsZIox0dg12hEu
utZMzC4OylwSYZWtNQDyzJeusgGjea2QKBBjQ1jFj7bFpcXJLzhpuwPPYWBeZ1oYHgoSOAS7f8bD
tsoOdRI4PCElgPmBhva3AwZkvtPDcb4IjwiSPycPYlDtzpHbTSRAnmA4hGnnSlSI3xCUGhGbE94R
lJ6Mqnapdql/jXhvEjBbHUYV+SOe1C+61lS5xx0PPtDyTf0s5E3u88c70IoEUGBuCIgRaglJ1jFo
OlR9UPhLtCq90y4DQZN0lftO4ddDDbQ+oM2a0XXgU0c+/Z3di7P1K+Bre/oZ2iV3+uZBC0x6Qkfu
3lB8QAUlzaBTNxnpNCkT370GiWdyEQfk1+6FUBhhcfLePdTyvFAmyh++zqy+p6bD7nz5zUi87K56
chRLD+oulqe6PhCTAaWfP4cplSxTKLya+RYO52p867qL0p31BH0h6HIBCRx28euovTKZ7UFxqMPd
xLfMykVF8usid2m+MbvFWrWaw99iesNTKso38zuTn0aC4d+JzH+pbusnkp6nK6SqKd/245EHoKt2
2Xn6brujgYVERTdGmUDptaouTGYxoHABBeCvAQP+4AKmbGQoMDUu5+oAVaMh9WAtGRvz2ksBGjIW
XgzrAAKCZvENcicYJj8TWLxIMvw92m386bGxbgT4IWvePGY9YbuDW6P7F6G4wjQfMOhiBzGyW2Di
vTqFxC5EjL3VbZrfeA3mCr8Bb7qonX1OubF8SvpFHn9rltcDlyU1LiYXcZUgjoXcfTRMh+KlY8a7
Lz+RIrKb8Hha0RIyFOnwqXzJkyN+xgPb1j0qES132aDkP/MW1BM5a3gjcrvHBEguElqdWXGgAxH1
oPk3BbPZjmMLe4OU7HHtltHJDhOUEts8ZmMm81G+pOyApE4rnnAvfRsslzo65DfEmuxi8+JBadgU
WjJ3HapbhmGxPQn0j9cR63dMx7Zh7cpHTmIJFyXReTzfbeRV9Mb1EbAESuk49CqWey0ThyV8DMGd
ei27rTV6YsEKwQsHbOyM+K7gcPrEIYcFBP9PtmkvLQ/id9/wLAMczNeVaWNjFe7EtMAApGKxvpa5
8415CEAFhHnpiem/X+7YiXFa8IMlxjErNgWPCNjkikjZf1NNGAQjaMTD2Q96//VQrlOAdlMybyBU
kvoIwEBGMNv+iuGZfw4rx4eYQip764kMyilNZ34u4G9zjX4ObBdvf7Jiht1eNeBZ1ZGc8eI1aB73
U8Tsmu81wufg4ANDibHE2VdLh4NQBDf1dFNRjXRe8UZijnqZLJKebAtbkU6PHFvQ+sryWcRYzF8S
Yold0N4DQrzB5qEnI4yi+JXQAMNy4jYeL3ztJnB4e9jHsHUkx1KhjeznXzB4UbnjIiIkk5EkmZng
/3T1LIT/fA7zEviCLDrsC2Gx8S1ig8SmjGVAQ6qKV31FFOXY27hhyNX0hO2cLMRJCFiQ8CFwoxrR
vfAx+7tY2FXEnFZoN/6a6cZfhY8+4lcpio2Qck7hXP3QY44PrJ+4o4YvmfiLdNeqh7Sl9u+B/JLS
5w63XnPAKy8ES0t6kTuC3bGZKGJ21LPVG98stwUOaCy3NSbIxsXYo70Fw5PxANIDFDDjsMtzLJS4
kMgMs8MtwyRwjgryW4VTgC8zBIdstuh6CDYUn8S58KQYH/c/Arka2EVcLS6HHftAPsTOVYJbqm9Y
fZLaERU7xtFttaLnPanvIgWM/ESb5o3atvyJeGfZm5L3ztbK4INbQSeCgGGGZ5B7RtgS4+PNZ9Dz
2pnBYy/ZiFz45rhiEMGiNJrx5PcdYTAdw5slBYwkbG6cqdzwdsFTN69z6FjgTXyngJTqTPlJxB5n
x7hhtgRi8GszEveWfDMb1BXhbrs42gRYcSmAndm13uPIQUtN5tc/0m6YlrUEj0DjS+zpxRGSWBdC
yef5xIIwcgiBEL90LxgQEnsqVHFtuYmbgL8dw6f7XF91wsNJbNkIP+aamxuimrXlKNY9REgiCtnr
QsqaWLajIkAWzM9PilhLdlu/PGTMVWc2foHHIcqVs8RsGZ+q5DT7ZsM7Tr6c5NUfAnyUfi3vYkr+
cM+nxSuXQbly2mBjHdTU6/Qd8zq4jrmJuo/1Oa8kUNknqu3yyJFdM9e0LbpI4Fwr80aMj8RjAfCQ
WjFCb4S/j6ucnEBQlYAhIdWLO0zbRDYQMYOJxYaZrRzYDaUHpjkyS5wb2gZyoi03C7ZkezkKqtf7
hMX9cOU0yg7Z+c7poCBYEjfLBN9W/rUAK13/T2o3Fd0UIOwEatjWRhyo03kReXQqoRr+RCREMaig
apWdLN0L3zmZ9vKRX8oMPRZfZnfjj6uugqqvWPHw1YTlFYwEzL0CYjWZCMukzm9NajlYzSzlU+xp
En4ELfqeRK9K7j0fufAvEPhjtB0Z5Eyj2Ya0+tMwf2PUech69E8ByTXpUdwHzVmLneClf4bixST8
7C9409Bylfd+YYpD9LzIvDxM+/GRbTPfph4OH4ytUdYA6wDpDKXQ+oHUKZ6MFYxW5lUtJi3ycj0p
dJicMJDxyY23UTchAyjiK+uO4tuS9qr/EWtgstyuhoaL4O88ntojyDtoX5w/6oa+GwmTuh/JxkpP
KjAkMJIH2bq8h3jMZLKzrZ1xJ6iu7tdBsIobPnto3hGMOdajR5/TRripoHYdxcSWgpmKwPATk7gB
sVZ3QMg/g/xkwj7ds2kbXxTa2vaQMGCyhOMkbhNdYw5aIfD6axlCmg3zqmobaO9Cy/JG7hbN6iPV
vltz2KfyD8//QAdQtV+hTBvKbrfBDgP6iDF84k3Ro2pPo/Wmx8TFqKAUNmOPAVpGRYx6lN6n4eTW
PnCayBTX5KdbdviM+yPuHp2YEzDMTPYrSFYit1BJ79qhZHHnz3TTZJ9yaGM6Ffc4jLN/ZG5ciMTA
gugAemPdUHrGh2+48OOKCVTAgZKJHy6zhY7lx9Y319K/bhcv41bc4dsE/PuSt6dd5P1wT9InQgy2
dUtVQ7blxh9vIRt1JfinoYE6/iF+0v2HfzIij2Kd9ok5DroJDvg/ztPSnrAXkvIe/mPQWGDiGLZz
uOUdR6w5wkNQ977kkFTUbeQJCywzIdIVc2pz28dL5FFgCga33atMGNkxxl02KEyOakfcgEJlmCV7
OpO46wiSqMOdsUF/nyu/sfyLcbGEUw1Yb9y1w9Hn2SUWCc1ztcXnaKKF0ryh2Jb0P7TtxS0uDklw
iO5ta3d7fqnJT2L9EkYnHKgUhPxW3KN/vQQZ5iVBfPapR68gCjKn956ADI0LQICN2nh1QPwB9Rv0
GzTsqyD7bS1gT6gdCSbNZSKptEe4S3/L33iHOV26i57G5S2jj7S+C6qrBBDm8JmBO+tsDiijeczu
W9YcIHD2l4wn3QIu2h+LX+1VKS5K99i88pcbvfKlm07/3U9ontbyg3Wl5kjNvriSrrKYJQ6p/wgS
u99jPAlGLykPpoEd4Nti8I+khxUw0SxQqFTPSo+yfM88NpD5fIg4cUnntPbRkeQ3f8syjkKdskNf
V3w0mu6tjMgVqhfG2aa4IQ1CIU1wT8ayAOKz5XW34VhAWR0kt6PwT5wa9iHAGUzFiuMfLMhMGqIc
HJGEXfD4q5SX88ie/AZs73ukzDtIG9boq0CzqdAmpqqG08bXTLoj4U/tiFFnDy7sPSJrhbiTzrZI
+QzKHX0xVL2n4aVvtbavy3u3gKsQG3Pp0p4L41uZhEyfz9J+pDOc6W4rIumHD7W8lX29yrD2tYwL
AgyKUreCGlD/mhVJnb16+Mx79Dh+Zld0XgKc0Z5XEtipSDxNHEBcvFhsN9t4sUZt+/Lc05WPogbL
fmCPgbyYJCWrG3ejcgijnATTbJegNBdmVFcUtUKC8YhGH/4ZhSv1db2toRVK8gEaXAZRkRG7dZen
s4wMHhFIMbCKQHO1LZfbWHBHFYv6AaTMqrWohdhr6imeQeg8EwACUtIt4aBEB13H2I+7uPJR6XsN
/RK9CmUe2pfUrZstlZWGrrliT7y4EeKDZn7xBpjxEsLHGi5MXXBeaQi1nxtl/Je1X2YvY9I7VQFh
54K2mpAomSwiTRMMJSVZxS0LlC+Y4VtBoADxClRgZRln+iuSZRBEjPXKIE1iIEmRTdpKhpbIMnnN
0hfcNWmQ4qf+2VdHboDA770CPpRF3TGI6grNt8qmpbegaU8KQh692ETsUGK0KblAFSG8U+mb8W70
/0HsuPgBEYlWzqgMc85crwPpi6tMpprT1AsFW84QdmBzlbxyRlAspqGBmqBE90nDmIRDLLqQeqeJ
+yRgfYJ9JMlhM58Yc1HwMRtShmirI/SrGa9K+aGicjeZxcz45WNCodcW3sUCe6Uw7Ho2R+I+R7Hy
wiptPZp8s8Tw5V9wdg30CtnFCjf8UhyojGIvpAgCoyFFlZiqTnJi5Lq29KVNzrQ16zV7avreVrnj
f4EpRD5uvQd+y6Q6pQxCqb5mili8RX9tZZvyVi2AA50KIutUm3O80Hcz0TlUrayQd91OVbxI5sgX
/szwI2qXE5KSCDj+cCqf4ZPQE39y4otGHHDwUt+aDOr0vio968E8JOTWHTbifKjMY0LFWpI7t4mU
Zx1se4/xuoDZ7C2/kmZQMTCV3U7EWoomFqutmzEo5+xpD+0/4yM13P6oGYf6ty4RXSD6XDdvvGhD
voNiUPrbkJAX/VHtQxDTCVgrF5cjiMuBLelf8McDPj9r80JQKKVcoxnOzGaEMSJdsXEAtlvdLelY
34Zt8D4vRkqnxzcPgetKTNmALugBPHUp2YFxjCcQ76nyMs0HsKTqJbD5Kw/ICYG5W+GtCI+yeKzq
NyXwMNib8qMxQbW5GqMchmPKHfkPVxMd6cBxMYMCXrEDo4VKKYSTXWo8ieVoOA5MyiPm7BtfAY+A
Q8WLsy9D2HK5zB8CPCsmBgF9qLCf7ybcc2sVTQ4EeP+X9GyFbHdpLdDQEc+B2OYjmv5Z3bFtz9QZ
ClG9DECSN5mBAyl1yweyxLHNGQXxP6oEusMCBUCvXlrjMAhs3Sk15XdmhgwWs2hrocJayvdpv0SN
0SSon4i/m9ewDPwIXL1WbC+UY7NQfYvvAXfVqB/yd2EDlb/dkDjMgJG9A0UIMUiUk3L71YgPKXyD
7lvApAOzC7elc+liSNsJkpdxLtVbjJRBKUEd2hLZaEOEk/8HEpZlOlb9RHxCPi/RoSglxzWPdPmP
qT//BwOREpm2YKfvXK/FV1adRhPs2qcm3RSfjnYT0wn2CinXTXswznl1XQz0AjprFWG+33+2lPsR
r3EjffkR7xUDkmHdiJjNcUU+4Lhr8V6dbgouRS1iPZPhB9YY8GmILmBki2w8mug8GSY9DMq4hGgm
9RJl+ro3Qgcg8eKQKJlNwyuSxAaKH2pfKulBIkQFhVb1ahenPAMbgwA/ed61LCDS5HvZR1BO2iK/
BlYw2ZAyqEB9l4mt3VS9sywzovl2xQgfV8mmZGrf1MYx5xPFz+TJ3Ug6jbEaKi/RjhP75yRAedBn
68Qy1jlfBEEdCDS538Bj3VgJBOoZrTGPTuwy4GTIZUmuCR9p+GlRmy4TpvlWMHgvOGO6OlzXOEcs
DabOBq02nSvC6RFEhXIXug9m//yp8qKtyMd1CppBb9hhruNso28UNHgB0ysuazhEoGFwmW9QNyy7
MhMo95pPVBp5CxDp4OMvQo9WfZK/uugxmbBg1t28EUvWQ+SrNAdejKS8UwEzp9YsbiDhwxJuVK2s
BWj36W7Z1cr0WJzBVT2uUqZ5WYyYl6+THZ38rGQYT1st+9eq8PUPuvFR51/AzhCVrMEzl+ZbLxPh
YQh8LYwVx21dPruCKZpBK+EBpsbdy513Y24EWJPdA1i7EKNXJH4X/egQHYp/aFUQhkiaWHZk6tkw
GoN5lG9+GD5jlBUJxQHjHyAbIvMCWxhzteTMD2j8NAVJIklIi7cepu3MF2nzY+JqYB0Q5FdGSwLf
zIhMdlVP78wEyFCYSm/+GF51YjPDJ/9MY2zqk/PioSIK2zPOSVbbVnDvB2eBkTF4AwjHnAeaLfwe
/oM1w42ukOBX0TjV3bHsr6F6QiZPhC0NHt4arT+2x4oREYfQskBFI8fBCQKC9T3zonUCIUPfyKlT
obK7kn/ArHuSGVUgdpHWYnTW63s/vy/UTGxeR+a5/AUBFcVMOaPQ7ibY/1AQFO1iwWrDwMxjUDau
AT6Jrd0quHOJl9W2BU+hH/T2xLnJnigydkHxXoqIZlzUyz1z7gjQpUtURxIcSaqAuP4XVkeGB9pP
fWznBybpZmIyYE8bqGK/iw8muPG+kkvBMBWfG1dhNm1SeZ8TFaG8q/zdMsyzeFJ6f4ddACNza5DW
4yj9KxLWHKHtsFENckvZDsyzwdvCCp8wU14RoBdKGtjg1UhTszOSBpa3qohcrXyyuMqBX96CyCU7
ViZGdeHtWAZdY+i7jGs14dYqwKnC3FkgelW5C3PNZa1jkgVpdjIvMvWjes/UZ/wpwA/2CZcWdySh
9OuZLr5yR1ZkIGdwryxDo7+ZSSiuTrrUaFsrh/nMqku4pPUno0i93TTqlzLzUKl7/ocfUIiRFmDw
0j+w5JfikzJOws1KYJbMzv82ldeB/XfmqMJzuqO8qdw2QEzNVcDBtuQ7FWR6HJPmJkI/ZauwnX+n
Cgz3TUQXWa3y3zLaI2ac6VePabQzWa4DhyChdnm0m48GkdUVUWorfY7dP1C7h9x4NIEnk0053HRr
VaF8ZijogooVYZqg11opfFTSMUOea/FBvReKk08PulCZ869d4hDMqxI4oH9z8YJYLsteRfVmFOeS
mSm+3FvKRJ8cDbDBzUknOJvHgvdD2PHFTWBlbwjZshdFH4P8hhS2wBHkQzM+md5c0/Ssqrs+ObTx
c7xDdRD7h4mE3SQyJT73xrESd8a0L740CeXAkjgM2QFnaXsIF8eJ/NsRtaI6osDCbOOXcJRuneYG
1lp5r4pLqR7yejsxnyV4NvCsxC07j2IPCwGVAnRdCNRTtufdw7Us2saHSHL0FxpmPDuk0YJTXTVv
/H4EtTLBSeG80EiAbmEDobdQ4xGeAOcBoRpgvyPtk5OvY2LaJLQzd1MChQu2f+HHtea46WD8JfKz
0aK1Euxq4W+q+G3BIsy3juo0YKvrV/OGS5b1U0OlOSonjec+4veJs/roq5LHyzW1FzA4vMcpBDuL
6BmCYwq2xONK5ptKp/dxWPvEeZjoNLpf1jNtv5E47iWVhBbWUREKR1KGF0dWCPVRMBdFBrjg/o+F
tcyyayD9YPjF+PoSmL747ERmpp5BfA6mQ3pU1FeovnLmBXnVOdXSKioKa2XSQP6/Klo/dtqMyTUD
OvZnJvKIwI40oi811DcxygZMlsDDRpQoCLdUynpGsm0kbpuEpieOEFFc84B9bgCTn20z7EOeI5Fh
P803az3lK5gPk/VRlyDYNNsnwFB+qtFZwp9wE/pyHYw/GjEBQ8ZW9JrwBk+M8xhhZ9ZOCwpPKgTG
m/ex+WRPlY8WD86NcnzgRzTK58Cv5z5bFaSXcuCFxbwS06sRE2NP490Og7NhJSgBYmOaBQhSCQoG
19DclRWnqCmYrkEYppLYEa1Ja/ZuhJS6BaEqnvo/MT+PmVdwRihoaA6i8VN+zdRPSMvba0OQSUh7
WnzM7AhJipBs4TNGBO43u4QkkN8ApXn+DnQndCfRnZG9Y6J7g/BUfi07QqxNwVYkTVw7MvUPKckw
5eMpXXUCRStdAj+frK6HltTQ8Y+anQE94KP4QaRT8EcUCKMoQsMrgsaFNy36yZlhce6Vyj4Y3aQH
nHys9X1lF/m519yuOvt4L/1z1bwnFSRflD8iOAm3YaSf5/ck9EKjcebmn8Q32l1o2ZbGeRm5CE7N
4L/lx+UqT1zy84rfJEEeek4vQr3hY2hoMd4Y1ZDYa8rXNnW1qFy32p/Op5FA6W9NtEluOJ4ycYMN
lm0pHroOEA1voMsqRk6OLLaI9GGrNPLVB4jw0hxhwqcUPxUOkrB973K7nd8M8VRhWGDowo/3iSYj
/1EQPerytcptKeEMWk8/LTFkQIpYtufBh5Zn/Ivf4gRRmdOVk18lyF3xBhIZBFJENM4rLDuRASQ4
XCf8/Ysz+j0SQPh4m/dBSfcT21F41UxRffY40l/E89ExIjCijnEBivpe3Awc0hGbNfXSpLPHPdzG
DlHuQ1ytM8o0CgUjOpn09PjiRwaOVAdm6VGIKMhiiefI8y+2ovKIQtlYhQoI6GbA1YgGbboZxTPn
jY+pN9pzeIwsYSX4fyq3eSJ+c34RYbDnpahmOh82IQTfY6xFdEbiHDmCMSJwcyCV7btEH9kXT36y
OTotNbdPV1ch6duguyOyA/oXZT/sEO62q8B/jeqFZvhUCr+SgSA+fpMwPXDCURzTIg/U8Qrv2yDA
gRF58o6Qdtj3KmtTAqpERSlsBgbvJSlQ1EIwHxH+MUyhbGxX8e+kfEU68FqVGiY/sgkxGaSFZJZt
UdwoxY2RqgA9WvVG5UIQDqDDeRf/pnCmaPVRkct2eCGra2A8ZR2ZOQB0H1lfJI4EaCnYJu8Zog10
s3ZRHZt/unZ4YcXVsAnm1x7VEiVHNvwyRwq+tcgu39U/YImzi1pO/6SxNBF1MKwL7A5a9ORKxhty
CR8i4bL/gs51TndwrQ5LxD2IExuSj4KUCCU5ZyOLJu3Bz2t5ZcUOBjn0wupjM2g8h5Tm7NSxQFlQ
fzoDsQoVGzMuPhl+O2KRhh3b9WNFis57zybCOoGxOS6LzVF24+fAk8VYdteyu4WgmW1UShUqC/3Y
nk0kQ6xfjmSKHxJt1Zfbvt1CdBCMjWadF1rOA2tZ/GESUVm507wN/kqO7NNiy9zq1qmp1qRNEbdT
fSjvswsFbwiOrYTM+cRTRMRd1h1Cppy/KjUe7BH11amAnwNggqsxsvvewxLNay2+dZ/RLuDHvdOq
9dikO2LHia1qD/SSqxZU2+wfg+Jkfprkq5O7gipYxzKeM+Nvn5gKaPWF/GH5rEcF36nS9lQwtRqZ
oUYIR+m4/V+uQtZTI1oahnkixw6NOXrU6US0HcM35HIkyyDc5iN8UTfR31Ar+4PNxpjxHKVsShpl
/4+BRx4wVcCJy+xu2L2r1xCPRmh8V8KFVjmtjsB/ZHDa3W+dfXHsUCHsSx76n2VGNa4R1LCsIKCJ
dLN3TEp4WVDL4jQU/Ntb9oePsGLxSKbXp7JVVU8OiQ+LTDtF2VMoqMk+RHyysb8b9Q3eOpRHH1J0
YVJSbNDjtwOwy9VUvSYOAhqrQDsa1Sf+jKyiLxRWZkdxB/hU6o7JEOMyQijhjd0xr5Ev0JFz6TfI
7bCFNCpBCcxUhS3mYD5JwAN9yPXiydYeBytBE+RZ0gFZ+WHZEkzBOmdrgYHBoyeivQkob8T2z3og
6ufQGdHUmW86P7DCbzXgSWJCxPYHp1dy5bzpjYOMiGGjfJESibxPe1ZxSdmy463pt7z1dEYEzrOH
yNf1GmDAhiXnhkIGwL/l9MkpH4/p7wwEgdlih84C1MS2maEenmrgyZltEtgl8HoywTwm6Mu0wLbO
g7yb/hbq1rzRj5JC1pXFHZzis/HR0xCPfB3UaJ35+4n52Sj8WAqNgseZM7zUlxw5iRasiLUUjWtm
PJLOnYq3rP1mYGfm+0jcZLco37XQP4M36lQLg0RxNkEIcAVGnqY6FZqFNRI7RhvAWXRaeSJCEAJ5
gRKtOQv5RzAY4MpLXOpIHdn60kPFjJQ4bCbrugyQ5p0fr/N/vgTsmZGWUe+YiaGj+EuTA1D2Qf1I
u/escQENBeI2ZUTQqDsk6kPVcTevo5EOmOH2AV0Fyl1Y1gE5hL0LBTEbTgFhMTZNmGaLS9J2Nnwb
vl3fNUZjTG0O4U3/QPRgBjv2JzitV+XNcJjHFGs/2MTNa6Sy1KaD5T9EhZE7VRlyN59HwyO+BjIN
C3ySzys6z7nD1grDQwp6N5Z/hitfc/BN/KKWfjCcnZrToDV7bdhl48EYUNrp9YcvgR8+RCbUPUuw
tZywrW1KqxmZrsncQec+QdM2R5fq1WzC+R0RutsoG5NLKOFbxY2MqBc0FVAJX/UI/UO8zf7gVFM/
M1RlZRbKbhV++PqnyTTcX6vYXVFN+3+MjJLIFaG01hex+kDKM7AjZzYl78cPeIli/sPoriH8Axw4
p/spQ4RQnawrvFmfdaaxgatiTZ+hcMdqmCTn4E7ZP0CQsftfGaztoj/YIFqjVEMcrF8JUK/tkTzG
pXyM1jV2t+rqt7c6QSQupHZjgGP1pnk3m0ytpHMvr0P4R8yRkpNB9cSPT/D6hy/a8L4SFX3VhT1u
7CTyPWKTqK6M5NF/nxWUM64iXwwAugVK/z22Wr5Z8zIMDGYgrnslpu+LiuPmavSn1CbLNBQoesC/
e63+sFIPl+lsnvCmZ+umvsjxX5XuB6TWUXErWbjW/gf8DKh+AefdbBfRZnzJRHZ72aHzN1aIQrfm
BUdkth43mBYHUjQAqOPCA22No57feFbPVr1PeNqJPEg8XrpH1O1ZScHU7K6h5imknhGY8K2yAisA
CZH9u1dKzFinNr4tM9mXh++8dPr4gVrrL6Rn+5nQuxAdRVTTQAg4e6Sge7TlfySd127r2rWGn4gA
i9huxSaq9+Ibwpa92Lsoknr6fNwBcoIcJHstWyLnHOOvN3VYh9HyI/2QC16Hvo75BXAoXlc0Aekk
oRqEi/L55BCQuQMeJYYO6GmPkhirpREs+NwM3YMGyxYz9F/kSggQ9EtJudTEBFmGf1SPTPENck1Y
FxJXbBoEDNr8lKXIYcMxYb/8WXEiF9hay+llkLx8L+aEeGOnZG9kvMhdZYnQFM17a8vm4m3YyVF7
ytVm7Ffq2M2DYscxXvB3R4UXmn7Ga1s4yDMxb33XAEDlUVC4h9EbE4OyyH6l3HrhDFL3feUqCTTj
IttFuxyJwFwlHOYvWNDcNPlSYVTtoSUSetz0gad0BK8ccqTaSGVSSzJ/msDv8tjiM+Xtzz5rojZR
fhpEPJKE+PkS1MXsygZwauCBj0PpKv7/4fm8cU3tp2JxnZdeNjKlB/egPJBFoOPVzq6SuX0H+3f2
hxc1hNg7GRwkSnMMIUdjcIpuvqZAA7EO0pJxN4vsAKtn7qBRyD+rIfndQmNm8oHYlqjDfb1qXnte
AjyRxjU5Z/K1b13zKLaPSiLikDzJPe2a9O22x15bAeh3cNBat9ABgZ1dANN3NCjnZW1xOnrPh3mD
PRjld3UdyLTW5uoLXabIryrMLE2zxgcATZuuU2EKxB5TtwEJ7Jf6pXjtsVdVaxOjGus9ARWN1ycr
lRztY8A1Q8LXcVg+U+td+txRpj7nR9eTs8mck9UeU6SYeZ8bY+WbL2oj1T/Q4sV3C1AKYcHa1xyb
a7kG9rxhydC1cylRSMT0AXcLeV+vsadViUvSGogOGwhZH/cesgYkOyLZx/uE9uyg9itkTrA30b2/
RAbdBZxZ81Bfq8AOpaNA9Dliz1a3xipBb5zYYsK1eXtlH5n2PHyBrFMGeHnPPJGH9u2/RvdtfAM+
JIaDahuqhwWwZplrnVCH6t/1284DZAiLdYQNUznyqVvGUsztMLYYXt/883Y5LVKOuRaDFVW9sDuo
LDn+2m4nEnj5YyoeWbvEK70XtDsY2B/mH7s6j83TQK+Ftar0kvcqkW71QKTuGgt+4BerXrl+jsI3
y79IiVW0eJEvvhwE3k7MIHAlTofKvXdMgK98KfG7durcEH20icab5ZxfOaMUmoi/OQ0SNVeublc+
nfLFCoEwDzeKv3R6mjT8RRfC96P4CJOdpzMLrD1J1ozlnbxAN1H0G8gclTF/uiADkU+GhoeZcYvr
k5E5g/tq/dd72SrLpPjSsJ0bCHtqkEPDD8aFCt8lozsm0g2HdgsG+N1TDiR5VCJOHRNWJy0L3SdB
OuVD6mZfGVgNUH+NYLS08UHNi+rYYCzQGaIm0QrfUrQ2vrTiD3hbns4NhLslPhN+p5LeFZgupGUd
PUAlTX4G/dKblu/0Ux0I8pSxoFTnUti7n26FnWqmIqqFEzt9nM93AF9MCDpdt+RCQNphC6Svgr5S
OaHncSFmmyj6B8Su6Wc2VXomSKMbqIcpjiisIGAagYB5q0NiRSq+3Fof1BFxCK4Pugm8Otk1LiOt
N8I9Lp9klun9inEeGVzhEA0tCDTo0X3nE4mW07LjMKaGhtP1Ts2lixUaVj3miaubixRj6nXyCG67
Q1sMty/6dDPG8Z0uubrfoCB3J4chxSNh+9fxIzLzDPDK2I42RNCyQujZpRBP6bskPtKW7kQPzA6D
TeR7pXpm7s4Kp0L2AEr0L6ypC+p+jHr78qNfafaLCZJTFQFw26wROaI6eeuotmE+ykdYgXQuh8Yf
7mW3Lqs9wmtJ+RNGN92mOTPMXj+D+B1KiZJNiL/F7B9/TxQ5ytO49LcA8SWV2JgRVqjZdrHypXlN
5+mKxaegcS5gunI3mjejOmgbwEfF4qFBTpXYDSnqinyjEXFObxGZ9TI7K7aYoT9Dbonmma4CjdEs
thUOF/pTqQ1ku6N0TN/h6O2oNwE5XXy6Dbyo8N/A/3qvDkG5BELKT5+Q9hzSE9x36kP9S+Lm9W3+
0wJPKLxqADohp009TTppbYkcmyE5RA/RrvTe+8DFtaRAtWSV4/QG8AC7Nj2JZ1KU7eErJZUbumcJ
d0fMO+KHApjnaPCWdV6I26xZt8zdNIWgVm5sqtdnvwVzNXfmKJ1qnp+FjtYEpFr3ImXZh6sIFcRs
lX2WGZzSy46I7Xo7w/uQdRtoVKhZNBPjmkisGXo4WTyCmjSWdDEJ7mwP5efWxZjOnNql2pxPTLyL
JF7X0Jw2/so6d+PUDU8aEaUijkv4FNOWdReWtkb2g0Gnclr4pRKFciiZFsdHQvDNCdVbuECmQU/q
mCyo7yuVQ3DgIOBtrgGbdAF2/bPACjmgjYl38vazD7aAMoOxBoSVoOyDeslXgPoj1X5bMojOukGt
zPCt00MfXGKFno7ZGhOKiX2NSQd57dy0pU0Pc0sQh+Bo4p5UksbjTSt/3/W1mcLmG/fhtHymI/xe
dovTiw5eiUAycDs0BkTjWPpytv7uxOcLsw9/7pf2n2+E6BUe93UyeskSmwplm1nqZZeejKMJaJ/0
b1O85AjmS2vEUX9QzMuqqT7e5BFQ8EbWsj5pQCDbcsZ2DutN+M1Z14Fq+0ZkzTz1KRFKsUBw8Xli
vxOP45EADWLBCXa7xZDmj3DHg5NQ3J6vMPmvdQqOH8OD9PND/O/zBKIpmT+mYd963REiui1KeWPL
N4BZF9D4Hz8QJi182B7FLMHhtVbX5mpmkc3Kqwb+k6HWbF3lDjoGmtpX+3A1kB5NECNBBbO1wrT5
TSkZSj8MR/Oe9N45zO6rsZW7vpNOwRdDC3QBkhDmGXFf/L7lOf+COOmv6Oo+VrIv9gaBPkR7nWPc
qxNfGbduGLqkEisxOJaVHyrBerGSgX9TdDqzh1sKz4S+24fBjib+TEXQOf271f8qLFxgZA8DZBgI
lwQ05LHO7D7QKmoxdJXnBLspgslyrm8qhwrGHXEYr4igMGvcJrFNC42VHlMNeGM+OTfnNTCpQRcN
xEbyy8CL3lQjjjm0VLoHuWsufWl9foyH+KCRkj17C87S7ac6s3l4KGiW5s5Oz/G5sqJNtikO0gFR
HxON1/1m2/HZwnECnHwRCsMTiAeZhGdSEtW1QU74DE0SsZtUn5tHOIz2DO/6C0LY/tLJM9e3Pe/E
mngeiA7nc31NpYVqYYn0sT1qnxrgGtsI5MiEHFVoEb9QMPHQIpKA4mexmaJ/51Vm1+Y8X+sjGPM8
/wXZlTYjOY1T1qEl/KNTAw8ZLyr3Bz/ZJF0cxyUaGg3Q8pYUJP/YLScY1HlKo80iHeb5RUHag3ge
zQOaCwaNu0T+AtAw2YJPdoxqR4xDpDkGEdUYiY5piYCfU4CuNVtqCOtz1BMgOx6SiVgjtZmdVadK
F4zdCk3i5yE2UMYQazcnV9O684yRudQfhVs4NVTboPuyidbO5VpAhVppCwMZDX/TN4318oOUbiFZ
jyL8p1vDtGZuH5POYkm1w4dN1mYhQ5zCk1iFxO1LcLRNCYJIbuT0gpYNbOaSRC4+kRPCVYS2b5gB
PGxW17k6KR5uZtWVw1+PoErbMPPozeJjoMVlvffr7hhKfjSuJsGSsAFxIVMWUfn7s80/O6g5ChaG
6MikgshaIrRnDZqpPxgFG1cv9x9CxPnfyHbTugMVk4LTI7Dn49UkjFH+m5EudyUCcbJFzADBPocH
BFoYgOXlqvpKLZw2XOWcFJxmwcQK475DxYV0wewd8eVjOX0zSGBySK2QhlucLRN8gVU3g8Tym2AD
yChwgcleE3mZYoOVVqZnov74nvrdRpeYojkC7bKYHig9nw5NZOWTpAX8GHC7dXS+995OCmc0fEny
YMJilo2Yxns+xzkPuWR1xgOZGn+TTVqJ/Dki6Vnof8p3VHHc1OtK2vG4Zzali/yo/Kk5aFC6T4DC
1gQnMLOJsSMynFg8diJvb7O5kQ3glAE8iduScz33NPaD4YGwO8OxkPrMEpjYUZV/6H2AcS3rG/Ne
zNkE6VdqX/8Q86tfBgEdGXbT3FLwpMzkC6IH7nolP9Y/CfIom8FvMCSk//RaXQB1hNfOpFuc9dbO
inVCM4tyoeSSVIZORYSKEh4XHd55L39fNemi/gq/YYAHtPyJ8HyoBOUKdxknJD4D7swVucVJecG9
QW4hCW6heClV+i+Bc2Mr/cpMtzYcobX6TRvcBcM3tWMc3l+fm0BX6TqgAw7P1yRyPJrCrswXLBsE
8maxA2z/Sb/efHUvqd7qGkrR/BfNGtM5sbvoCkNSg0gC9cOaX+QFeg/u88IIPLBc0TRLDBHdTQ2Z
k2N7hDOQGr/menUN+EBAdcKqI5sSQ9PggLjE3ybCaDw26UnftQl/Sv5nYrDg+YLwh9sTSyIM/kHP
RI1Hhwy7J0dESn7H/B7QN+HUnJIx1tXP/Q1u3oQc0BPOZ1IzIxwpZjozLIvkPpk3tGEJ1AvwJRs6
vUfqvZ2EK5yhhS2wENrZqZ5ttRf+UjKYZ4ALMwy2l4TCB4yTKxljDD6AgNNAsD/dAGh0kll9qY3K
oHcgClfCeCt+kReUGTeL8ghFAI+SwUIiXafa6zUEE9cixaGfBRIpRT32bED87NwgweOVbapdi3vC
cDA08zcZvU8/Hn73bwP+h8ycaMMwgPfpbavmXLpj2t6icCEUcYoTQM9C0q2tk/3/wUJNIeAEzwMQ
yvvKWOjEqAW7rD4rxSNAkAwNwd0s6QLp9Wvo7rjkKG7ZzxwEz22xL3xNRS3IGaz8IxqDg0tGOMyq
TIi+uGfyiGZHhSDebsErbH5X4BQJGohygw9Rf21iXiVBkTY43d9YVmqAXDVewXZRliuVFxQDv1im
hYQiWduUV+QXzj/DWYaQ7wKZVqltbxxYE/Mf8Ea6mFkQG3TVynojWswik72pYVD2ovqM30JQbAUe
sp+rvs6nxgRA+w8XyE7IT1DRzInaZ22o14AbdWZDGgJzZ9wFkJfYojBzz15H9IpSuFhU2j6h8FdD
+4WK9ECn51te6tLZZA6rKbF1B+I6kS0fJw8e0KrSkhR4UBtytZBXjwmK08NsclUMPkFB4TrSPe2P
6JLgkDCcJMWOUu26XGGkErFeyXBOc53xRNyGixap97RlcxfqoAkKgUfxNUv2IgTGtDT8BIpP/XRL
tFoV/TXCVZ+dRlbdS49UHPfS14zONIu0H5/Sh/cChqWB65pUVLtsTUs2qRuYwQv+6F7DBoEgiR4l
M75OqL5INboPjfbuvMxHVoMIsg4PVE1ryD5fNEDLpDweCfsneu5cTOIMshrgehlVESmiVpPUswE9
9aQArdoaPFimVVLx8XnmxV3nLKa/3PQ/PJTIEkr5GOClSVDOsqmQoTcSek4Irj+qC6TNrcpy7BvV
gVi0EVEejcckwnarT/4MNb8aHpibzd42cXS+Tu/0r6z6ySvaK7ZQ/5MQIemFrWboVZx3i9wGo6nb
5Mswo9YC3Rk2c3JJAejKZ0PhabIWRNLyRBTJAv9xKb4PL421ipCQ7/WQ3KiyJMCO4pzcYd+pAHnn
r3TZCa5Eo2W//oT061gUX7x1rjk4KWw86j5HkZ4Iq5qSm3vKS1eGGNL9cnCHdivIfuOUNfGzCBzn
5XoUmBgAFnygg/ZHmm0BIDDaDBgQRuYPXGyYHMb5J128iNP0BZscljo98wXjw5N/smKJCK+k9iWI
3D5DsgNhar9pl/g26WXNeTqppcTzN8OnWKw/yAGxIp00+VzmS4jgYq24geDU6VLBAcAJXzAVbeE1
vlWyBV/1vVKoQvCK9KJhVxT9ioAuLMgSOzRQ/2ATGID3tSBp/wF0IRAtFk80bHFGyBQA9eCQOosH
418FirvOv+UjZccYbQWCs9AWEY+VfH3oxRH/BmWylhJ4podPZNoI7fh4JN4QVfhDr1qLP4Q1oW7q
2lWaoT568z9GlF5E8iZHJzOpaGhcdfoBgBKXU1QQiY3TTMi2eW2QkW9DSmZuLO31Qy//ygi61mSZ
vAKEjsCea/By8beATMpX4/OjcUuiPvvXn3LlOgnfyBgonayCers073WzBcKOPj5P04w4DnUh8CuJ
KMeiH1N23yj8qvfONNdAErwotoEl9R+PHVJV1JBI/Mo5g3o/8FBboN9ty7KJ2whUfo6+r3VK3WcI
wU6DsQ09CuMVFSCffNmhEwGl/EQuJcXRgnwL7HY3NAnv7FnvI1qaZlflWoW7vPWaZv/NlfsmDks8
jO7MnAf36POoA74jQL4L56mDIkJdzl4+UAFPoYQoRea3wuYj2DVnEmSXUYGcOYPJ0XiLsqfRrTR6
v3emzW9RG269IHkIb4aM2xOVjk3MHTo3hNjJgsgrS4BEwAoAt0gAYHt+1xt8L2/iJZYE0pEu0lsy
QIgq/2IqoA6am6p74ApXfydOlTyq/sI1U0+KDsAyTeV7ZjveC5mrdZCz8I5kPBziK5boaysvkfQb
oEPMB06HAvlVFKsU500mQJ3aYsULkv5J/mdPfVmdM+XzytBzQ7vw2G1Ba9HsAOJSPvF1DeqV/j40
CGol8jEAdOZ6dQRt1Dr3H29PKuwR+qnjHusukAevVFefpn+vTkrHFXHUf9HSQtyRJBIol6lsjjiL
WbiuDjwdHOafemGi7EDv3YskRXkf/CUOhFFNyRoHgwCbyJoyKXa2PCpL6hKxFjgz5L6LDJI2d+oe
c8wdtwO6RGDVV0Ltp60+Z/JyqA9xsJXUv1e3VDCk09uUO524zK/1MatIAbZ6mWXYi4xdKGJU/p1O
jncKhhPY+q9cLit48fTHQPSSIiJU3/6MvkdYl/eGcESQedjJwAmknzFcJ7OVkt3IN26RqR3k7EzN
FMw044FPtDaCUYjE8QTVJL/OwE8jb+hMXXz+sDKjFL/pmkvaymtLBqD+94Z0kbXdOE2xJAMH9JyO
l4yLtTgZLIjaL43T3Cp9T9xFueqDb7wOz5r2O0QyqJ534z35FrHM/Ob1st2xMl/l0UUNmy3FaiGh
dSZtd/VBJxetcz0HWVhE47n5Qg0M1ei80CHDM6jZD2EJqCHRIGiG+x441XZK/Dsbn9GBDeaT/mY1
MXNcZdSYOQL2A9nNhoPU2VNSy/kzbEouYOFHgytqXMpaSS8RFyW4NQArc63VLNu1in2VzepUqOiW
LKM+1G5+Iqct0vb5LgFR7yysllDPtKwiWJmHOy7/fmXyK/4xyYDi8V2xhoFKBgbmD6JniVjyqiMy
DFIJknYXkm5HZhBAXpRfA9jkbXLhyn6DuoMEILZukMTAg5AjfGVaddCCdNgGLfNDi/JJDz3uu0Sl
BQ9FVL0LgThZVuWlcFKfaJY69AKeBtSDsmeWIYU96rvwGs42ZrPo6M9YEgBCwxBO3G/dXJqwmO1P
h/k9clDsDvVGICL/I3zlvDoqz0j/rBAMmRzo/KUzW0E5gqLugfJ9aktwRUcJNsrHBStct/1aa9bv
O+74FjntYZKTupIMUPFea+1aYNO+qs/CxgyAKQFnCSNYtGcl4k3gjBKmrRA81QXkocaKQqLPrcX2
nZOHaid8RFATMKdIrbnQ3HDJ1m/Y+XvB88K3O8W30tJk6+SY8PnUOC0HyF1xdg//vdjkaqCTKxIo
NijylbBplnZT+PLMfmWQwJtk5mvySXv7rACVV1DoY+5eAUk7LgZ4+lIVrLxUJ33rlLvNx20YWkAf
yRwizda+gdSQiyB1wTomue28O358lV+b9Ak4j39f0DXCk7E4OOi7YBOTSf1PXiIl4f+UZ7Eft/zG
2Sk55Re4kUkPQoGNlf/FF32Lfnmd/Gjr/ikd6GMcDvzejvavvlZr5Rl88WdR1rIrGCS38rFe1Tfh
3E0ihWiD5+g2YEZxP8Jc93Vf3X8ek/mWeAH+CY5l+j/mgDLBJv2nfU3oB8elpf4y1XNDuRpuk3/G
IVkzV/DxYWoUSwqY/Z4SIihm7p1Feq/sJiLIYYePE7UrlC/zNYintn3BCqVggbAm1XzMNnYNk8pb
wjZRfSHfoSSpdPHSIoSisAzT26SZXfJf4O/Q/XBY58ZSLph44fRkEiLWXUbuWOWK1JeZC2kZR46a
/xovuFLdhzJXko0J056HnNMWRtJ5Ne7IIxhOCa3nndfJNtmdJjSItltd+hXTrZZhxpuQJxImjNGX
N9gIDD4EaQkym08JKES02YQGoCJ/8Rsvgy/6iqlbqHhGQLJ9Gusy1c6GR02s7bdOzioInQ1t35BC
mTkN8B76zs890A7RSIQD7TjVMTYXbeD2tGnEKLQsPkb/fUlv1f3KN1noizvbEnPzAQ17PPNNe7bF
uLYL62Pyi9w8MUJoLST0Huajnn3wfaBYqUzvJN7ghZ+EnVgko7/J1xLNRKd8b19kTHTyD2fPONtJ
/aNfEfrTzXyOyIqjyVc1CvK4vdBP8unLbzfTaOuyMiaGyVFCBJrY/xJFaAQPvsZ85HkOVg3WF42I
MFRwwaOJFIedEawkdqOvplqX+YFf7pDyK1JlxvwStd+4AelfSzVvVP0aLWY/ZVKUHPu3Eb8nwrXS
UXeJcjXYnPPjf2lRNiCU6r+ekLm8y0BIsQdJAy+hi7gBxZ+PioWWybIGjpKH65AitAwZhkmXapbl
gw3EuCtW4XAzT9JN/HZBc4tQZqLvqLgWHniA1PFMEkDO6yOTzvCpSdOCgRHxfONEhmxt8Jdqu5dy
N1O/eh/pFL0RnhOzQW14IaRHiMGsvxHtjERP5yP8pM8Aufw6JVJyXu/ZexbRuniK8MeJzZDBP06e
GDa7cj5a5kLopjimKcpjbv/qjy4mc4JSJb8k9sSWWVlRDtsiJEWsbhSquwiU1z4/uPInGeqeZ/c1
bNEjTfq4a5hSEPyN6g1N0iNlVkyW/CHkpSBb79Hkk5Pbc4pnh8U/5Fpk4wAltjhtgxvWJjhK4a+L
qUV+fLARMYUMf33iplhiPJ5iijDx09Bv0CzNfYLsls+4D+yC97E9iStGFH7xONt1wz/dn3Tdsymp
4dG8vvrxb0gb+0XznOiKn2fmoQrOSFtNiQCX2KEIvaU6mCy46C9woiVLL8uBKvDztxRs99tA2+DE
0o5FvOelzLx8NxuvY7uawQxhzwK356nr/dlPbkMnGJUtr0g7Und45prPUu/J1Fo0psK7v4wOByI9
ImXFYjbDI88tHVwlFPvB0dTBUaaPeVkXPro53j2p/OaHUYj1qp1PQ7Z850XybJm7IjKNkWsqQWFF
+KP8RHRBoH0JW8JDar6hQujKYbpwsY9zTuGiAMqEugnZTmwOYzPeAz7yAhIIJ6/55QtPYin6QxLG
s1r8aeJ5FuwlieBjrn3y3XEnc1AO8VYD0VmMHsmmqCDn2Y5ALCtkzWOalU8BlIbqgU240T67d6uO
gEE07Kc3iJPTXnHcLYItObGOOecKXiintsScBOeA2XAnLS/FZbYlrkHLJ5Na+axI2rBnv3TLAMc8
un6uO4/qe4aTYYFvVFxgcCYfguRAm6ebR7EiBqPco4rFekZ9Jtk169o91fl8qjRzE2RKX/kKb1zv
RMlyBlG54olE6YZCnPgDS/vpjGVHEWi6Sl2GVx4KYEDTr6NVwetRgJ6pO6Ne8rCm6k5Gz5Z4Alcx
9KZO/cuwDWUTgde3UuHOXLdELWUAUX5nerqHyspkmklyu+QSZ4OGyptTGMwnhMRWjKavjKT/Z/3y
+2gCBNlUd7q2Gvl/+tmvwOGZjV80EuR33WLUlSadE36aDVigIbmxRUgssTIfK9T92bM9j7Jl9guZ
u6vxlMjvf0OaLwIyrY6GRr7OsUNyZTR+DEyHtqfa0Hovu6IdgdlRmMShaTUXPlS+nPKhE9Uwj192
Yu6ndFh4Z97l5KRw4ACblB78gr7MIZuq3WBYqfakHBbQxjNHAiosNl3Y2teZZqiPpRHIxWBkCVsq
ABXvUdegIMohZSW9vot9TRSAnrD60egKCsh+6cjJsfo4GOS69Dhc5Xt0i5cMJ+jrSFvp5g2qYSu/
GJBdWLRxyJwRZTFRu4i/auoNWAeHVWKckKG8Mhtm1ZdXIR2kdqwtO+QVXwD7n3+mykqBJRCn+gOV
eeDLD9MS/sQnIgSIENzyBslblqw5CfdEvKUfhFK1ngGDkA4TCf/E3tUhVagUC9yoVklXQB88GbQK
YApmY8bg1qGAPyc/snCs8o0xCcVm8oqwsw0svEbr0lK8J1dx3OfC2+5idCsbhvuRD4FapNYJCP0h
RHKOEXDbSfPuVGyDZxt+C6NPms0Lhayt3IoHWCHXb7ti8x4ah5CnzH2NqxqtfLUyTV/LlvIlw9h9
bM46D0IbnBQDoU3McDVXYYWCffsIdjPXiH6ixTicWEZZ2FHFnZHiiSNlMeXh41Qr+tJLlusAddJn
86LPQGSZk4r9iyc33zSg7cE9Cb9ixkj4vWKXMfJBIzCOIxudNwQIfnceRDIe1RADH+Yap2Kpem21
fXVjUSUlS/7OEBykTnkkRB695e7VMoebK5J/jCs6EoeSBhuemzqLyE++3psOp6Q7heaQ9XAjb3gq
DgHlYZZ5u8jxzQxszcaOk6LJYIcEsVmH/0aays0/EvLZSyIaUQDK8KbyQbhYxDy+zOxQnZJ7MQWM
xSxsCKAxrhtz07QT8cj8H29UA1SBfjaCfLjlTeT8bj8u8PAa1MT4GCb58YjASP10wXuu69/NsGR4
wK9oroYnNWsB1wVWuNIvvT+YJGSdbsCksoLHQ6LyJGnWVNfi4MR8zhq9QswTYe3YtdNN2wQUeOmU
t+xiwl80TpG5IT8+aovEC0QP1wbSo2RZKnaKSDO4x49OtqZUU9pXFWBCgtT1RaL/kSBDY89c/sUQ
QijpRtmA9pDfUsLsTQ0PKBGJBnXfZ+SCokdkie6ox/bI6j9z62Pu9XsVCIcgKaZdzOcb4dooTIQw
CKvmhjuMFmCTrxcXwyNPQLPZoIkpEA7NAEqwETBj8BWB3m3lnYc+fSxxlbL3ItvM/R6fJyLh0kVi
O4kgEMfNwe48xhtlEcRnLXzM+l+kz7BkZKDNDjhBeVpYJqfctBBdvIOhFPsD2/SIwaz9UdvjC46g
dPQtqWyYXEh+lZyiWw0L1en5SFb1OqFa6dj+9duEz25VEVY7Fza8mTnDXuDTI7JOILvRFWfYUVTw
5E2LWmtAEbYm+3VYqreQij3Oqkf/73MiN5mD0OsnK2U2OaCpACHRZ5sCQKLqOv8o2wzAktpgbk80
pozX4zGXvqHN2IHBW4/5F2VPpaSwhDjRKRt++/yYEXgIkyy7IYTXS9s1kvVXLcZfZECS56EV5iol
7HuDygvuG9q79WqHnHJ/mI/6Nf9Spng++SuEMgqYBvFxdP+CvxL2vrg32ARJbTUuhHxUa1JLnpGH
OxFhAC46cAMkBcMG4vqTbTmz4RSkBws6bpwXeft2oREaw5TDjtUi9PgV4h2A0aa8ZC5OipnpTAC7
sale9hQ47yvp/h3hoB52LKk8baZEbphPSaxUrkk0JOmZ9jp5wSyzqXUP+T3O3F3kX/NtN1t2yHut
wc6eemudsScFpGViPHVIPgqAYi4Rr3ohTFIRS+7XCGoIyiILFipQXxArBzdEOQxpnDbMPQ9gcQl+
Ewh5ZRtfkp93u/94FK1OChNpWUuEdiDSdQh2n4K9KgrjYHwczgt6lZ3yxe7NSSfG1lNa7lOQgA6x
CtXXQrwgSaf+IV0IIBnKZNQuSKs5Xecok1O8tata2Ybo2o/ppqic2f5juGnvEEgu8eiYWO+avETD
7StEWNTXQVzIbmOwouxoXgpT96XjVRxmfDFkHXIWEKR37+VniwosMalR5LSnkv1R2qqS2bn+rylY
Vq4pGvy2tSP1IcleAAAj7dPmTBnbJHBKPpckdBUQm2c+usm1Re25ZhhAztsc5PVY3SNcyYYrfLxq
al4h4sk0721sSw6hbLXfXMUp5sh6C2TG88BoIYGeBm+Xapnvb6S1afhTUYVMt01NJOsWybMQU0x9
6BkcuTdI98Q5QL5h7s1ap4o3desTV05edXEYbW32O1OdqNrCi+P7uiR/WJQw1FC20nuvL3ToERLW
KToyuLG2DBVZJ2yIc841EsSHJYr4bo0IUWYMPqkgWQXrKitVvdWYK3kvdBzTaOVfus0dHof28IcX
hejs+ljXSwRbKXJ4eAON+53sBH8AXWFhgC19w+FOomGSHElQbFT3g/4NeYO+qOaoWmL0m5Ym2s0y
crDGapjP+ClhTZBXrXBmvKLFO7z13V5cIYgfDhjYko0srLr8UFd+pt5e4yFOd3lN5DUdUZ8p7PgM
GDqE94hdcqivZLUoCGKfTEgYSVUMTtMMkZ63BDt4SKjlzgfuh9wQYJ5DEvuyLWpqLHgUGmkMGfDi
uLb56k2riAgPT628JaY1PwijxwbK1eFQ1ANn1J4DBWPCH2AkRF3V7IcrGkGmzvObEa0/ZcqZy5To
Nit+L94r8cSAt2RbjjA8vNdIroYNhVXREkX4dyN+hS9/co1PWwNg60d2zQGjth1YAjzCJea4vYVu
TnaYj+kGEJTMghrduA2baXUmuVV2gh6JfR7H2mTwZMaO/sXcd4MrvZ68BieJiaaZ1EqnBOqnUN6E
hGBTATBjw6HwyLTU4gauja7uJKB9z0lC6I9d4EXvnwyFMDCqHJPcSG0Qwt9i24AO60RAeAIKU8GN
hSUZDcno82PwNhQCyVMrUSFdingZ+91eCtnXdYKpduyzb+Ekz5CdM9t/pW5P2Pb5pZGGmvB6MNW5
KhEg9kf3Ptqa0sfWTwuvNdf50ry9yf6zew4+qpwPQbM29UVDp6kNF983VxWVTlr/fUSuunrXtUjT
GWjldYpAq1COibZgkRMT5OYzv/rDUqrVXs7dP6MdkyxUUlb4/Ml8UBPvg6fJpfDVRU/jGRUhaSSJ
YkGM9x2ecSxq/5rYTtI1y2s1rESSabFG17bpp/0eCRkJMq97LS/L9tkBB8qP8E2mTGzzCRodWV8k
rpvzRLwbw3oBioRCmRajfc8lW4WkujGz++SPNUSTpG7x/yhZuqAAanxhirsgn2VcVXcU9Zgpm8+d
fkDLfPA+hye0wmAC6LnIAtEr2kDRNuMdm1xRw1oqyClyC22N3RADG14u9i3NppNhJHhS5nS+F+kR
wyZqr+51fBt+8XEzrn3gEwGZYGsNPznHDBhBamY+HpG4gXcTIHOzRYcmQuWMkavfwONykmUvxmoE
a+NsXuWjGify84MsFF3YaOmGJ00RHPSjHbGm5whiYU7RQL9JBJx/9IVO4u2svL4m3SLHELGWBBST
Y9Ju0dchctkEw11EnMfcIP+84kfeEzM1syTV7494VquXn8UYmiF00u4Hb6icLkTUVnl9LdGvtSq2
uQQO8DtFVxsfM4kAPTDD84d5OFSWiF/oTQarIKcKwXe6gE6qMXsSRlJvAF47+THm/yQwswSAl1Q2
o5WtovZp6aXe6DGb5l8cu0TQnzAB6wW1gGgMmdoNRovkVfB6bNAd9PFNlWwFzqF8UiVh4R1AXd24
fGsleoQnAZhYB/7H0XksJ46GUfSJVKUctqBEzmC8URm3UUJZKPD0czS76Zn2mCDp/8K951Y3U/wR
ZHNRTcoNti2V6k2MJzYgQYmJBncRFwulcR3ACU2pQfgz2ArMCe2umxxO1DgwWUTqrKFFH8PjZ4rg
a7fYyRW6uQiZphEq3j95Ww9e3R2Gu0nSUA8yKzlEZj4flBvwrLYAEFbeiJwquxOeS1wHPKLROWgQ
j+mlDHgsaNQH5GwByjqcYfxqD5BvzwqYQWJmnVirY7JU/zAcpxsCRCxX0oidr5wo+3oLfy92FnQ2
VF93hc0+Fmj+Fz3jVxPJ9U+FwOUS69xxzwE2usQnjiBLvVp95GR8t9boGjQ8vZLbMd+xNI2436jj
IYVQ73zFk3mR+XQGlN5cGBqpeqhO+xd50b5gPoZ03VwT+EvoGhe58kzLqxmiSp3CJ2Ecc1X24cvX
EYGk/IIEr5JRrmWCGQY3MhdDsOx5LOehtSXGaZ7IV/gCaoZQEgmQtyvGjXxlxhFuPvQ2PcoAcd/0
vLfJjQG9kJXTCLM/EhhexDopBivE+tPzIMZWB0qMWZBAGjMMdKoKaArgP7FWk22c/DX4kzk82q3w
r45/ERd5H74xmauiUb/xKoZAr+LX15CvAxFwxiQAlRmakNUQ8dheATrk191YI+PrKpOtybXFz37u
oFRxOufBkX2egb5W5dJBv16lT0AJHwBDQE3/lfpfLu/1aJG9vyOyzf6IbcAFuSeMhHgma8kcyETB
z9XQ2wPqCsrv3iu6A0dzoZxUFDxQ+qu/Kr1iQxVz6Ip8JvduBvobVIDgVW80tju524TV5T0SNvCM
ndhJdEZqCE4HZlAswea47WbEUw7xLr8F/0LBL0A3mWcTJKnT6gcAHQZO+QEePKfv72uF5XCl3qXX
Zrhx56rbGAP5ySDHxKtFu51GAxKcny0maI45DkN1aYRbtAgmZQdYmyQAE4n6w9GjE4qj/HPVSltb
Kdpu8A1tU3zFny1FEXv4D00ViwlncotwjTenNyYL0FvhvKRA0jyKAzlnzI/wQZmlz6agmPwZKQoA
nw2Tqfg4drQ480koT/XRqD6xB6L8yBn/yUbBpY1b4AMuhtZfWihMJrsDSoSk/kHNXNIXI6Hfqv2v
puzN7lszdsVKex/CBxdDltA+QmEENMIx2PZnjiCG/KS20C9dJWGib6MDw7Kr9af2i70ogVEDsYPL
OLmNaN7jS9Cs+2I76nbtRp4Vs+aN1tGq20K4xbHIhhRbP4tBgBYTcYthP5WfchXMebWO9d90HUJD
mqEFuGsRI55LCh5/Hy9wKQokO/kiE71ddM3KQzat7VBZIRD+YbhcyuSHcYg3XLcnmenDDyrLAdTI
kQFA4eQEmMPePtf9IS+OGctDHin0b9FFPir6gjXmgAaX22gvvqH42QKMIrswXDn1+BrjZFOlC5Ak
QJgzyUfAU3DgP1H+40gRoUHcBWVd5u6bLcRMc+iqw/NU2trvfZG5+xBqxbLvVlKOHpLkEXeY9X/F
a/XhbGaD6hiYo7AwQM6Zo88n5iNcNN+7h2rNozshFzmoGnByWHo3hCW8X6f+yTz7Z1z/0MRnJi2m
Q71GfUTQa8/bir71I2X+j3LKv5ixYIHIjpCnP7jOoTsyrP4la4zlMxtCF9FMx/KPbeEr3osjHHR2
uhLxCRd0+zKY7Wwba/YEKM0WwQLwXIkQldGUr2hbGgp0Wn6trwliaJYEneFVoZHFlmL8RiYyhiPy
8+Jqhcc6IkICl3uH6hDx/g1JbjaTrhXLfRijt+CkedWZZ/VS/x/C9jZm7T0XNjCqSNZNEYKe2IcG
TvKN+gm7FsoPhlh/7wMiarTt1TUZTqzIm/bIkEc9sJeu3WcfuMhLwl1s0wbAaEfPX9XoDKgpYFeT
lvj2NMi1aITyY2U2PCvWw7OpzlJ5RflMGyaPbsXhHFbndsTwgCAfed+/GoqCLtADC3gj/WzOzMOj
VNrV+jSozkDH+exEJEfT1yMN3tspf61IW6gyOQ4OgafbgZtLFpcSJmVVdUEcAgHBsQIPjdNEJWsD
gV8V3GN05d0LAAFP/H/dXZKEvU4QXYTT1TjwyOcOt+DFYeGFJsOTVztT6WvJdUwPqEbb7Jjw1Hyr
HrJohQ87yMgooqrWWqy1GEyZfqWbieySJ3uWi6tevnTJti3chH5S+H2hw4fC2CuLJPmdMDMgFlG7
DHDatBi4tCvdFXoLiLMm6pDNW//GUK8O5O3gAvLN754Q6FnjV/0106YZoHRKLkzMU3KUGYFb5+p1
gLunUnYXheBaSAAtaEEdmyp0HeO8LNZPeJwYVxrOGBJNII+w1BqWFYrKMZgb+5bxMMKq/Nii1qNy
HaayotFdSYH6ulMQfxRHDVZj0t0rYTWUPyylUv1bVxdy/oWlrUOd01WXTP+OET6LvPv0F3BW3W/6
+vQGaIQHLo//pXRWnweUqggmWhdSgYH0NPafwSt7eJFIUCQntFXCayR26Z4wcJhMQCptU6ceC52o
w2dUFVPSSKotus9SHdYsldKDscYzsEPxJ9bsiyaJCm/LGpZWsyNATlQWb/Mgd/ucTbyrygs+5fwi
LJABiY+GVBvgwgRq+X0DrAAOB3PgHRwclT1AUE4wCvw+7FTJROMMSP40XngbPXUuQw3XC06ajYwJ
WmDiwl/o+SlwW5HwZOVOYAsiBZVCUvjjZAnje4ujk/0exgtCRWea+PUS4dQwPSt+TEvyRACAOxJG
Ml4vvU/M4PZ1pmulOWajyfZSfryBBDNfkBJ+97gmkk6gvNT0/JoDFLaH8ImsS36TPAK4GqgTjf6j
Ce4d7SgMoNdfpMeLNwuQohbW1Qt8wS1t4GcRPm23LJmLvnOsV3waoNCCTBTFX7P94FRhdvGj6TcR
BebBwukiO9ELijbT9fwLdiE5JritxkP1oaVnfiFZ6w4VnIyGGs1a3dL0NXDbwWALttRjc4IdQTpN
beBjTJ5JyTo+W8lYIr8GVEYy6qRyDL9L6jSG/6wXE2MraOf4c816LxhXQ3yQW0ei2XHicwO7ZGRs
gNAyhKiUP3hxZig7XZY6FnppxlMfqCZGSyj6Pm+vKJPy0ZMAir6dATgJHmgslh3HtweYKWUmTIt/
skYkC9OyeAqcirfhqUjukeEGqmP9JRsSJT7iH97A2sIf45MPgXG3ukEbzr8D1rR8A3MTjWTQ7wBw
sIHPtgUjY5f+pco8IbnW2j5SGWzqWemgvVVvL2taOLaUojyu0aPH3RZ6MgFh+eeQqJI/pq8F6z89
eSFDOjMDi8wvpKHck1x2u21ViOCbGJsa6ProDkIN+G964sCscavju647WxF9nWIRn2uIxGdfNIcS
h/B4DR41m1YJEjQ+hJ1hWy1AI+hlU0MBZgAE4DtZFD+wtZjdHRq/5jIPORpDlspyL3CjzaUequKP
YI5ugFNNnYsK94ixCrQ/pf1VdZBwPxg1AEFW8UpGrL/P4fPMMpaXPmmBVYIs3meipDOUWA4jRksY
/7B5N9prz1coSVBNRkxWjFVg6i5McW8qfwxLRZAsmMutfCllqwSR7lnHvcL0F71bRwwG4yZSe2Zs
QDKWQHOK+ZHPhoBu/oH6aYvmKFtMg7PX8YqWIlyzyzSD/1WRlkMIaUCeC2uCpFYZrxmNtoQmDj6e
A18hk/ehZDcmMXH7xZihBT4xt8AcOCqZihY8OoHsruWHTn8R45wXVaemgUoZECTMc6WemADlWfG8
qT9IvSCNBjIDUFTPGFAztjCbVj5ILM/5ErThQ8u7jmOEVE90ZD3L2hfi5Rsuh8xLWw/ZriEelJrE
VGfIPcQdFi18kK4vSc84mg76Vipf6AGTmkdfhwMBThp7F0TrzH7jA8Id3XqIbAPo89jNdfrbkSlD
kWq+TuIvd/rTEj0ZbRbOxEmW7o2hQ1agM+j2G/O/Miuf4X4i1VlzWaLq+yrCvan5suaXJdRul7wP
BUvViG1FIL+Axwv35In5mBpM49jcUa5Ib6MNAn49An4CvHieQ/OiRbV109d1rmzBuUefbwtYPo5n
vmQLtBUaNsmOh1MAV6Pr1z2Oabec9kCpozF+xdz4spnWPaOtiOPktazOeLS6v3RHE46y5DVsGLt+
8E0yv30VHhcIz2VCUXdMdWvOv3gjkCOv+2GwRM8cgpv67DX9KzB87jU+nsRE2XUwAifbw8sl3UVx
GBi/5GXM33hH4D/tGptGcmogwhKCxtKXeemeMyLGCaYw8QUuOAPmwd8q5WVas8+WDlK4CRrbypDy
YxWOt1r6JZJcwVwoKn2F04vdCqvOyBNmj3HD2KgjUJsUc1ihTXBVHvGIjvMRxweoIuLrqjRetnyF
yRy8QrwlL7VbmCwOFQa3brf+RN6A/PdjHoP2G7jV+PIjPoFu9xHm74uGoWw63JjgHX5DlD1VjNJN
30sckZPz4xaznsRsLdO7i06E6Vn2rXrDZvVKYLTEpTpnYMt6GHWa4srDbDdeCf4hIhdR0oNDhtLW
GG4fV2Uo0IVeIJ9Hp4EKPhe+Au+FzjC5Z36OJEWHBtLRk6I6c1//xIi0Shn0/7qARnEjCVa+59ZZ
DYmQs7MjtfkrmVy8H24nBaAikrhgb0pnLbogOyJH3Jjyh4QIuNRdxDZ/13jsIlG+NZv0j1ai6XaS
uWx4AMGEQQbwBzGD1mlN0gp84mVtzD+58wndevkMXhw3FLbcwDOAM0jh1F/B4JK8xcq2xBL0hokE
3Gdbxruy8PPOjXZkWfQSq/QrAAT1HnSLWnpMOVnUUN+xMefVfqMjksJF6A679l8GlDI+9Q0yVKNg
YBodkFF0F3lFHdfQZZoufeTHFb1RXcAWI8wAtuEqeu1yio5DeFCTlfEJ4A5uMi+7wO7RBw8YxfFm
bOBMBIAeIdidMJiT2YXvYd6NM/OUo45yhKsQBSTRElMifAn6oaLIVZi9MtlrpkTZh5pcjfeWg7pJ
ZsEpyu2Ku053Q4ZUyyiY9+UlrqhE5gBnhmPXzHVUsZQbJ4u+4vM7inN2ZsjHcGiNTyQG5T3FC2uy
id003aFBDwex/PWjvw/KMSMXfEAojMiM5e9UuyIAZRAzanOW/GNHeAnL2wLp9PTimM8F1+rSMxap
OW/MWV0uFX3zgndFpjpjy7kKTxZsE/D+bskInm1x50KSKVmHcJF3wr2Uf40HSSiRtQwdWtkeGm3K
jMoncHY46AvooQfWl8hmfhiYE83gTcbVW0gUzRGYHGDB8GGb2/hEjYHABi+OH3HWM5R3knmzUgAO
EHo1gdIO+CGeZBR87rmIyu+D5uNh9Qt5y+xY1O8shqA3nZv0lFa/rwzmC31G7gK/YMcJKMaWx0U1
skTG7EBWq0JvcDBznyqSxcb7QZLBSfxqbIRtqnhF18HDi4UHTywnCzDrbf+vXhy58oZ7XqNwE11E
3IDJwS12rWe+vJyxJ0NJdhipTmTjTbT2IOFnYYinXfozCAPYAnf6Y+yZqB71FZ/pBxvmNkK8ReJc
z1IOJRM6i73QAjD7Slsn38pfyPjh80t74hLk4t9nvHENvAFPTRz/SNJm1NdgCHEejM/4yPY2/D+V
S/5848yH70n41CKiPSDO1e1BMOJws6Mni2mR6osHzDp0RaD/OPIekdPOWT1Cj5gMEFHiTCN6+HsC
UnESKCSe24zkWOvTzfeATRje1dX3ROcT+1+WMguCckNO16DPvAAaaCX9NCgvQXOe2Wo4MsK/xEyZ
wXnYrNODKq4yYkXh4Pzp+6i7chglVBxl5Sn4eQc4hNPp5KQjWl/4sc3tFRwk/KR2ig6GnUNMf6mQ
Be+QdRPmrTtqQPzb0TFQYjGojC/jiBSJWupeGuzJbPxPL2DTd61mse8OvuUUyiYG+Dn86VSanVuP
2EvcQsBiuBRbu/PBuvzlkAZZ+FO94igKzKeAh9BiI/WrKr8fvK0cSql5kfJ/H+1LR5fRjbtespOP
Lx20Ifc/0L/ZAerCIYUs375hEnD3kOqTkgL8D3m0tpS6f73IUZYvLf2cI9AmOfQunwxxqTMlEj6g
752e3ECO7wDlhRKsPwULiNyNZCxt4vMt2a9ib31Lh5A91DjTx31h7ZT0KeuPkStV3CEd98JzENol
CVxwGeYLLn0AKU94On9E1Bjf4WF6WP3lNpIRGMaQjzARl6z40dyo9NikWJQ8FpY56s/q9GKMprPB
SW4p75iwttzXw+WIdOWGiQwnEJkPC6oUwvjW5oK3HwHPO36yRRZ/yzy8dhJsAEeMPdJgyar3wEFh
NSLaIco3WWoXF8ahdBlzdBBJvBPmFcSYdH4m3KmPlpiN355FlujHM4sH1KiWKLUQq/jSjGbqItyE
KhTUc9m5xXA3pItM320UNFXP/Fao+1fktqg0BlCey/rGQoGUGzdnVxUvCGY210hzcM7nu1ZYm8r0
uVftTggw+871k4Ew9VgIT2yEgx/dsgRs2KC4I6RHSODb7qj7zFD0G+2Yynrx1rXHUjrUqjvqfj5J
BmrxEtbs1GyCnugdmWQnXqreGG4VdsY0/BCDDuUgXjH+pERW5Tl6xin4Fd6O4QjtJkRgrVyYFoEm
LUwP+LLGruakVC7ToFJbgetyB/bqdDYJTuvSe38xyPwRbegwsiPbaADVRwNvy+FKPfWf+esX/7UE
RgxGXeugujFWwpXLSzjQVEL1nwT6lS8fRaJkNNu6Imz7ea+rNTtqzTjxttvUD1GNTzt9HLNnaTjD
qnkzISZ/i/3XLL9yuxKj9WZLB+GPgemivaqmZ8YO26nWYZVp1637OkZbJq+mgebeNTBULvJvFSIi
W6FDfuEILBuChdFV8tgfUXDibSG/AqN+zCkBPcv7KaAE7BD7a+EBZ14kzkeMx/RmzwMS1H508q9O
rWxQKGXkEfic+MZCeCIGIE9NZEqH6JEp0AzNLb1vYbCApa6gbMUD+Vr09bmG0PBFNe0P++GLMBvV
Y73IaJ0EpMrRzjXhZOiY3oAv843yY5X7AmMkjDeXr2wmrKYB9g5IJltzTKpfxkKOXawERseGbhE5
YNM1ig0I4kuSG4xnsw4ZUuV/vL6C9ZrDRq71epz2fJH43Vqbg0UWbQT75HW1h35NI81fGyNaU6zC
45H+ZSlvDJ2N1J08z9ZTvPoFz36fQFyjNXXzC3NDBVmvzYfvvBf1lqwDw3Q0mrj3gvUL9dqTD1Dm
gUQKLWQYMkJmQ+criceoIgRWiIxszlPkVnrJvALN6AfFDSppO3A/Ic9DMLzu8rl1RtKuPxBcCEus
loX61x6J8jxr9nXYs/XUTv2NDLHjJMcH1MJLYwHJ56ygauFZELsvzARvH6iitXzNP7BHGEh2v7pj
WccKDMkOxQmF7nsFTY7hDtDySCISkKy5d7nUCG2Lkr2wmEDL3UZHSV929CtfIVPBN1IwriS0azqC
x/cOPqqcfakTCg+OS7pVueCyDYhOuf+re7xchxrtv0pJND1S2BgZ8GS1nUqOHN9D4VNcUDm/90li
4oqZNKR29d7WKUs1yh5zOlDry5jsLCpY6WERWQJlu54T8M36LQ7XIzgWRgaMVtqhd5iVMcZr1RN/
aZLFz1CipSvAJVcSC/6IdOi02ytaMmXDV9Gl+1c479qJn3WP0n8oeKQPTSAvECVfZbmaRk4gb7cE
ildJx6IBjd7ccuZCvKPVm3kwPCR+5aTstr4LbfGJ/zLsEbzLYgB0zNBRmuNkPuu0fzA0241Wup21
BrGH0wp+FLYlBarjQcYd/TpI/QZULxHbqAAQ1ugKImvyiOc4OsZ2FZrLnisZCGoM0G2HnThzV2Vx
QhPVQhFAF0uaIp971e3xYzbSv4yNOhtUVB9YXqj590bnvA7AvLWlkq/qY3Ko9T2NhjaZSuqNOBu+
Ffb++0RwxPM4oy28gcqoxpnEpVBbzrvbYmZgc8TtMZN3kwaf6VLoRH9aD0V1mY3/+O9M2QysDiPW
uodK+jCHkx20B24nCHtMEhmI13+DF+H7pWAmT6azuy25XUX+HYrXsgarzFXKSHK4swR7n0oEyb+J
hCmZIYDsjeVOayekf4D2xfqHImgYff0XvMYKJLiP1S75I6MKVlnoko9dwuBRkfM7fAPvRUwW0s+r
Jk39AT+FhSDqp3CbNFcOCx6ackX2CTpUGMHRMUoRy4PJu4QEixj3TppNLBVYXyPy4bkDZ47jhmOe
LkDxqtqPhBs1Etb8YlIUUF2kt9DylP6SDz8poV0IBcTRlRH0Y95mlMmwiAdtByLAe22VYvt+4fC3
kRj9MLO4IDlR3Y9T/whU1Aa4z250PsLe0r66iZWUnhqkBwfGBtRXGeXE50DnXwFW2zfvXdbezWTf
Psobp0iloMfVVgj+WuksTsb3byXCOE1NisTBs5xwtqAwYPdZ/cnopzeausAwHr7n9zcwh9kWGwKq
eNbZktfK/huPQOLzugtbXY03tgvW26FtC23N5jniv//V07toB0jsagmODHuHizpfXL+wUBwyplnn
bF8erljXVGMpV0soSuvPMUQoC4ISOydyBtTM0e/rgk5mEzfeyDt7Owoco2D2XmNQKmQEjdmpxDTW
k38ikzAiuOhi2Uiq4J8Av9HKXgzJ6Zh3byJj83lEdhQCWJgp0NGdF8mk8/7cOXF30/I93fo3Giiz
WcKhFw5oCzrrpgxEXR7bK0ebrixw/ybLcEESSHAKPjgLenCmpIwxN8MqobBJu5SA3WPaf8Hbt0uz
WmjN2tigsBO0VYdWhGa9ZqTo4esyBj8N3E+6QkzMiQTWW96m43Fg9+VPgHXBNS+Zcc80r7DcVjsp
/QI9TVPD4b9Pz9jXNXN7fSFw3tvmZUp4N4IFakWNwKbEzYdFYCzR8EsbYeCdOHhxGp8dR4tiHOwV
IxSwPCsrWxbho++WCR484SBd8vm19YIbtUacHv//pFFX9QajSI+wNXNLtgYgv4TaZcMe3H0rDlnV
G7TK084DnFFoI8lsAWCn/hA4seWZK24plmQHmDHNAhsAD8rs7ZDaCDAQ+vpB+CZ1lQ6eCxqA+WYo
gYEdO6Q+v+YvzAASp3TVN/0STKkCk9INoB6xP1y92NrEFAXNjHGxXO9eqluWXl2dUmUrQ+jDdUl9
2jIQNMgsnosiIED3g2nacNvXirGhVbjkjyUDbC1SQm0cMXv/siqZ2mPd4+KLLow6JsPOn4LfU0IN
Te2as08DHq1u1PbP/DxGNmPp6t3wb+bLZo9Er1HsZMmmwfQ/cF9nNMbYMpVFaJxR8mgkkCr7XGJ8
4b5BsYG2jHFikXtMAAOK4/9jqgdWuOy0h3l7FF4+T1AwUPnkpSj6WyQyLpp1jji5IBs0Kx8HCNzn
te8Yv7/Rs8x4who8+eJ/Re5r6jZ5n4ndTUAeAbsaVhlTMFASngRTRrVr+YanC88ML3HK39uxn/gf
OM/5Tlp7TDDy5OoMEAfgWv6CodMYc5HTlNrN1YqDtiOUCEFV6H83xUlnPgu9B+AMEb1i4UNkree6
90YBpBPBOCt4HTgnPoz+XexfNFHMTax+oKUn12mPuR/oDovn6+eXApKQPU07EqqnEc7MQB1szzXd
drxm8gh4CnErddYOeILJt5/il+YHmietecWmM/unpG6CrJvWtcdqXt5Yl74h29zI+emQnE0RThNB
liKYk0g37tP2b8MB+J4gsBiz+gM/MU9w1qWrAqMfTI1LTnCFcKVkMhWuGIoguVx+KDu59zxbVj3S
HmNbbOfqw7jnjI52HQHN4y+OKyH+x12A8qx0deHMAlJk4JjGfA3LzgPQ/PnJ/oFn1Biqy9k6AdfG
JNIDJsXxCMladfXZI39IUx8Iixjgy4wNVn6djG+vx4fZFZEhrweGWmRliLlk1Wf5vingpi9C1kPa
9DUrZ4aUMW6swHIG2gr22rIzbIlEt8ptvU2/QhvJCjT/fJGq5/EJmgjiDjWqMWMLj4o1tIkPmWyE
gE9KTKsKv06+mC4qWcXhEFP9T7kO54SvuWzpBDt+vLwGoKHg89D8irZRgBWQ1zYXgc/9BcRWQ+1u
sRilDrsCSpao94tgpdU7tr+WutcvRn8aKltQj3XBY2OHmFFVDtIXqyMgqqaIXtENrzLsmq3+7P69
Nwm6mW7LjPndunTquHlWxpwhTIYxPLCWLdYen0ODIUHdrD6BHVCh6SkI2AOyG0bWGVoha+C6YJ5W
s9ZJjglzZPGN+nobIufnkCMm4x3YGUDW+NYxgK9DWGnpU2Fu4FTsgQRwV0SK5YQ7oRIc9ylPd0Xl
JmewxweIVEzhOEbQjt/wIQpfGOnq8ctInAQReKz6AC7hDkkrGSaKuicuJuWB1v0Zwq9er1j4K/ue
Lx/AMtVvgf5vb2AhxLRG0nD+Q4ih8SbIkkClYvpDdADsgh0R1bLco18qf+poaTFgoLCkxDcP7XAW
7mJ0b6nT9WXLUgMmiMBWZFotvr5a/LaRvCoxLKfDNXJyz/iUu3w459Yavyu/YVq6fIpjENwDKl0K
VrXbAw0toyXJcvXlg5taZ12FK5VdPTynFyISbdtAEAgpqwb6vBaEjS1DU+wDWJWgwlpqSRkBSSGu
OxZNgbEpDGrv9tJg0QmwwQByzYnwTqCgt9fu5SnQl9pzGRuLEVY+C1h1rUaPevwxc/Q75qq3/Fd+
y7l1QmIMvgRYfOPKatw34ilRP0rDj8xhr5qPIj5+BEf7+Cy6Gib2XLAFdQ46+7x4ysNJgFKERpil
GwQ6eFAmc5jaH3Aepd+N4S9bh4tMK5z+LlJiY+8hkgviT45njVlISs7ghfEJrQULf7Ry2YY2TxO+
8uHIyIFrhDGSGf+a99R0UA6g1/tEu9cLNQfyK2VhHSVufmse0wY7/T4JVhJJ6Jg8bkeseAAcT3xN
1D6Nq5/AZKMIP4O6PCAyJEEsuOvoid+snlfUwUIw7x7FPDizlEg9hEpkC5nksdK+41nAnckD/wca
FMV1Q1Mhn+XaDs+Dg1279bqer2vWIw2cDVzyNkUvq1AWyqpN8sGgLAa0GA/+JQ2u4YsuykfEW8Em
+cnlZSWvjYwYUXHg1D6kBqGA0l9bP0JrJyuYXs4CH2dDSFN/SGSHaRpFK5q9eXIUMdxQUqaulc5g
0qNK59UxktVjHr22vJBPa111+BYF+n+Qkx8y7DbQgdGY6cGKJBg6DK4wCjneIO8Pj21IyMz4+Ec0
MNentebVcRlsMBRZDPIy0hJJXwfjqzsi5j9C0/91JLov1N7VfpDQoi7BAbeM/5niFrAJ8nNZ8SFJ
Qo92sieTipAMitpvNaYqS8hOvNMpzOd/sNVKXtVA2P4JkJdAS4suRpdD4U/6EJ5XG6Yjqa8eZGYr
LKf/1NGlJIq2WmZrwNUWxlJvPH4O6weZEz5NP5JauOJOtkK/g7RhDpu5BoC4gOuQuzJsA6wz/14e
z5jV6+W/zFVMzXWziLskvIFgmq+ho8Se91QleEJMaM4F5l+XOYBxr1SI6EwthuxOiws1DMaM/TmN
NFOzd7b5XOjCn5iA9mzq+RxNrHMQvZtvsXcL3bNQmWXWYbzheZ77YeNB+tgIqtMzIqxT+Krz7NrA
3GF0BEwZxVO0FIwpN7lA+IM8ACOCxoCLRMWsm+PpoDjSH9oE5rBYTVgucSwdU3NzGTKuCe05Cw+y
tZesdoU3e/upsmaUQNddTTXOPKNMLS8vcOnqIrqoGGGIXcHRwuRlpCz1DNXF+ICPkfZsbZIyxURm
LpLVsC63A1XtsQnp+GhyozUHOkOQqS9Pl+LchGbV2xqtHbdCtjXZaFxgy1A8lKAZdaDAv6ShlcQs
vZUlBRDLwYjREDp4YlIy5ATDolFcq7jH5JqFb7d6QIK2FuLR+EIKj7LKDvEe+8rZYCw4P7wpgLbi
gyNALxEfEaRHQnWHO/7MDOoVPs3I1aMbom59mkCZvEIKt4xeZsmKNYK3I9kfijA/aR3+YwqJVHDk
9xrdQH1QBUKEb0U4kx7qBZXXC2FN5waEF7WUzU4u+93bjZKdnF77j9fSEWe29Iup4vNl1r+fYlcN
O4WIpdlAQqQ8j7fAcim3QB1DcVuIVzbvZAH/2PgcQsg0DzwWMP1rWiUfgKNKKBP1xkDPyTlfI9jI
3Q+y/p4tBhaGffZkIUxLyY05HsWSEZjV3MX2gsSZyBq0NMO8JNUY68Cs0gj6cKR6R6vD/0Ip1kQe
lvqeLDu8PXaV+AwAEURSCXPfMoVDKIGlhCOWw9c6wnHZ1ZiGvJzAVo/7Ozgyhhpc32QZRWqm6gQX
ZhMppJ1/r5z0A1s4NyvcseRsgntXZj0ZkkLM+BI1GCJgCmMO52oFX6xf9st6ONUhmPbJ+gOZ/hoj
YoD6T/qDjeJcfy1VoIqMFtzw513cCIVDAJsgvRv+NdQ68g/zSsQicEnM7irRixmH19+UQneQmxUw
Qr5nCAwpd4HerHhXQnwd5Uuk2SXnL7UrSbxGf6DbFICyIg9DOeDzaFMYSfDUDN/Lqlvq6mVEJwMP
vn+fzMYeyf/xSWYsNxLLScds9nxo44rboLmBUZCxobJuxrmYbZhOxeocsS+a2VW0QcO5xj3KPhL5
Idwbg1Bkx7iavi8/9COGnYluwK9uX+TQzPJDualc60//uGguoh99Bul/8ZIW8Agn7yDljIuMds1R
r8zLq3ZQQIbZSHfGNRIwkADks9BKzesN3M0NMx/mKGjQ0GSA9rBIYkTlilzApgkNQ7tm/qN0j1Ql
YI8bCU8tJK8l6kvmp7Ak+SOPmmolal4wf6+alUD7hnBZdTElU2PRF5bu5+9dgVIiun3GPLNt7fSG
VJAg9Q+OzaMAXdTOq59MX3zEb/nt8Ysy3eP/n9D9IChD3FDsKEZxH5kXhno2Sp6YKC3EKvPK6Q8h
+44ZSe/mWrmUEFPXoXHsKAWCaXSUsUlhJIG9U03WTbcCCcA4GiZzIE5BgpXsU/u9Ah9CkXDON9Bl
WDZgnl0CCzZJLPYrzBrfY7FkR6Kd6vKAoLe60QBT67d484VZvim/P5vst+SpK20YdYkkUT6lC9cQ
cKHTk74BrThV5ufjAypgjs7SvdK87KZv4O7EZO+hCIdMxcOalMXPgQ+0TBwyyXoe+tmXsKjaFfMb
zI86iOWazSO0Pse6v9CFeBYNLxMOBqWUz5rAJY/63mZtkqOqbmXqJ7/dluYKFJDN114xHU3osFBL
SB9jpmW4sfaMDyNyMh0rWJck0fCMbrK5usaZLZzhe+KXSVJ8spO+iUYILc00skJR+bHm0ACsuciU
MwaMM2mFa0oByOf09TVZLtGb5RK5zAoXCDBWwc7ac8h6ngQc0Co7poUZpjINCZviaWzAS/kryC78
uQ87BmI1bA9AKJ2+nbRwpwz4RbzUsBo+YUeYHBccKlQFI9mrFPLC0hE8CEKTrwqbK7wkniUb623T
cBVIEMqfHDYJMVFOtJFvCaOindYzkfkqFD4NbRpqIeHhuND3ojxPFVuvDq+IZfEcfV0xDdBWsl/c
M6h3zUbJTsbAT+259ngc9hUkfhTaHJq8WZ56sJ6L1yEnm5ZawLjPGWEMd9HXykuywZUyljaPaap4
i3lJv5VXL/q86vIx/iPpPJYcxbY1/ERE4M1UQiAJeZ+aEGlBGOHt0/dH9eSeGxVVnUaw91q/3Ujd
x6gi0bpRBMGJDDryii/yLn/oa5qD9X7B2CQrW9IyzacFtFq7g/4RYgxkUeem9LCHli6sO7Vz/QNn
32vcFsM+Mvc17nydEmNonmZYQbGjrSZtE6DpoCRfjbISibeRv/7d/X2zQhuGA3BLjgJhOK2O0ofN
B+6QTugi3AwKVbwiaVGI8Htltmb5gtoj2WYO6vYv+WS22+U68RGQMxjrGZYCB+InT/cKBaJbnJB/
I5UCa4QkmsInJpEigZeCMGQE2VeOUfMucT1D0NGYgreBOuFrsFOSTY5WDJWlwZCy5anPi2cHwD7p
OjRKV5504mE+6+0DeQUZWCjD+BJLYkyvKH086cpcoJsMBCxvACwLRhjGV6W5DOg1kCCAcXBLMhBR
m9zsy+LKZRungEKcHQS1s97HrO+T2qTsHaEPcOgjuHr2ClF3+pqfu/nit0LNsg54ggI5oMxzLRLN
gx4FhwIsAopm4Pfc4YtZh35ywfqWV3KL8vRD/oRPjrFX5ABeWAcflD7g3yBVWpUEsuLEAeCYT+mG
M+NGcuQA9WSHnnbkeEuKAx/aMoeNzh0JOQLWaWqOANEA51EWeZLoqfqFWb5/5D3pDi5bdIJD/aHX
Bw7AV3dV2F4dYrmKYWP9sHUXGvVO/BaRxJ3fhC15HPv1ExZxJfxg0GBLB/YlvTEdnmwwOshptabn
BxGHKrojKFzM2A5G0aoncVhlmVdvEM0YwNEZ32J2kSQ7yHc0jUrp08SwaONBMSISJ9lEBqd6zZkY
w9c1Fe4CNtCJgMGbqH8JjD39nS8RY5P7TLRFwCIzpyS5Sb+VfC8iQfxkpgOyxLrAXSV5PrEIFnN3
DeZz7sLzSLhoZLhCc1ZlJg9PRdrJgIM0HHYED98h/TW7WYW2r4ITIjJF60HNuaMXWJ2QVSvjSSPy
IXHNNx2Dp7dfLou8Amf98XmcRDI0jO37DXUDeA2eFkFN8THMEDCEuhuILjIggVBMyn9+RUIIb6/P
8o0sDyd0tFLIJhh2LwO8iUnDtA3uMGIag2cZYf6csQxb72XOdoI9zJgH9RpkfUck5qTpo6NkWGlu
/xc2tPTNotkHWTEzLOBpuBCHHUtr/5dt9O88xB1z6wcvoKUhKSdnCt+HVhL6P9ce78Cti+0ocLCh
tfV5t2cqyJgSbVSJtJdjFLrveqFxyEnIdekL0l5XptEWhYcg/xrGlxV+vtE7LccLiOgYPEExe4DX
ZtfF7mgdm9jDkIZZbCzdFKEcemGF+Y53gsvQIBZhkjadB3OYB/zZtbQ+BhCgaFn/aalbYYq9EhpA
PE0CwCXZtUo3mWvVThztDFBj3VjolDIzsjXUmnTfbva+0nOH8kYOEF1i5qw9wTz2ng+GR3qz0BIs
NEPqkctXQC+iGuDFzfQzea9UFAy+vqnjN4ncHmyQ2SJ0Yw1AhxAv+kmdz6qBgHomnulxg2DCzGiA
9PhLBP0j7ORE+6tTAEU5bMTsUx1cecVXkxj2JBhMEMkVvPN13KEcrLxViDvKqX/yFhnsuul9W8x/
cNnFaFnO1R8TvsqIcXtlXjvN/4g/iLuR9zlnXDxjW0IHSNFfHCzJCMi2L86L95If2Hy5dA3qSEIW
Ou95Ohf1dSs+AuIF3hiKFqHmDUyptfJJQWZJVCIBmcrVh2tWzNNbsIvB5RpmZ96G8oLIa5kmgPyi
+08d6tUXbwNZv535qffOmALkfNckY6QXq/iWmutgui8LTyxxYtWDnnHNwGsOJDrFeII0DNQ+QtW9
VnX9q1u3KnbBJ4dF8yc+zWqWd8dx39pfxl3yqqDfR0w0dx27JLGbyTEN1hXruSJ+VtEucfRsk5zp
DULkjCWl2Un9LWv2k0YngvZTP/jceE7EYJ1dQ0dS+Rg21VHgMgkOeG1Y9ZiJL8OtRo2b0wHVcB9B
6VEhZvLPeC/a+xBehX4qWXmt4LpfgJkCGUB7YyKpI6SgIWUOnxWlxCxKne4o4leruYCrAj1a2gpt
Y0Dqfb2rC0pLdwnqOi38UPtjSZlvNues6u+FYUGQ4cBbJtoqVYkmc1NXDtYv/a4Gf3p8MD9QppcL
5Y5qCcyKZFG8wYi3rpnCmMr5r5MWth/YJJRp4k3XYXJVQi9p8aYlF3RQBfQJ3wvBIO9nWe7zqfaY
3M19HbK9Ik2Oa0ck6rPdZNzqVAf4az+2499fZSnlD7NCVjzDoNhjgM6dCJy8Wir4xw14kKa95ijj
WCYEY2WlH7W5V7Jn/IX0xDDR1s+N8FD2O3GYV9Tq7WSadcp9bfzQJwz0XhTf5H9wW0e0QnpTiHTq
deqjyL8pEsrIhmi/q57ObMCRRCNC/hDsEM7/Vv5pjNYRCunaogHVI1+FqsTyqyRlRj1HpRvHtJFy
idpi8MfZGx8rl84Ew1pqbI/K+sU0jbCH8Q7pCyy5bVxR8/Nk5nyoJVh+MJlEXbM4DCKdXGsJaWP1
RVI+1+gsH3cx9WmEMXwD0qTZrgih2EW3jK6D7Pbihu5JHbzidQhJcZSdMN5rGuFf0Jpbc0XIWzFD
RJKqBzN79uUG6dcf0s0IYCfRHyB7L2H13a9fWA5oyPLpsJmT2oGEJdvU6HOjHQWTBjdauEow3pXr
Gi+ltsO6mdDDiYAmKrZRvXz396jakugQ4g7RZvxJrvd2TlVYuWClHn8wy1I+pXL+gsqwg95LOt+k
oxFPNgY7p+OARGcu+Viswb0B1FOyU7X922UAbhdwcehL8M4ETLkHGZqUg5cVTSPoGzmHTXGvEE9i
K9QMmYt0tHMKgIB/qZYB4TUYxMnceM+7EihtbsEXk30WN9YMMoRD4nUBdim3DJAh+68q4sl0GtOp
mwsTbiBRF13YJulZL3NePl7VRq1+/fZbwU0GqknVGdYpIQW5pbiaLpXITWLPxM33gmOJfqBIYDK2
FbvmJKTBY7j2CQdfNecQITEJkMKygdyq0u30z3oQgq+En1TmOqukXdWsy+AIwo8Dg/AM31/jIKxV
B0j5nRPjMV3F5Nu0NAY0c2NcDeOOPkAQlQftO0LmmRQzjHvlj6rA7qJWF6rxUDMzQ4GAXdF8GNSH
si4SYpnLXmeuNYBTaEOS7cAP8iXcUXpmNwJ+UOJFEmNJIumlfUq4/3uJ2FkuUEpi52+RygPXQPWJ
z9K8+Dit2dURGEMjhccgXzF4yyfMrE08hRzOsWZr2zY7Gc2+gNEaSe9q+BzjdAsXgkVbbf4k9U4/
QHwurKNKWHH+SzlFgnUx0LZ9+/9/D7FDX33QAEOzS/8mlP5kST8B6FuKsVSPjma6bF9uRHnS6hkI
Gy17Qvn1gDCUMzGcF/SA0AwSxpyZCIgmnb0nCKsRlSCjNfMBpsKsPiCRMsB8Eh6Gn9Zc+JzzmnAj
7DfXzk17yJL34k0vkHzKCFD6kLKvGKCsyB+w1eyv5lMmZKEgr4VUGFhunmY53PeQYL7H8DfaDLzo
XLWVQv1WuCL/QuyRnVEBiYao1gsc/F7B3HKnodzwl7jPLI046c/oGT7DwQVL5W9mCskajNkhXt+0
gPJHXsFTl6I15VvPmkPXftfqoat3I6oMssV6EpFI8CVZaMXq3YFFZUQwI0UjFnH8awlajMPni5Sw
GQus14rUYZzi3qmJaQpCWAy6DeWTThJ1bexi8zfUZuxkRrICN8gV9GmurnyN6I8aUBYNlkNH9oZf
ow1W/Bb40GViRbtiQezUdmBvLmUucGaIvv7JpHYRk46oEqp+qFixarIZfirhU/ms3tsps9Q0/jDn
l9Pifu2Wf4Ydq07KJkRAC7WGO0u0OdSNDyO4vqe8tnUNet8/BV41qdBmhviHX8SW0ZlsNGE1Pfwd
JcsObsZY3yp0VWAqwPXSfSXBir93FLndSJNdquGcD6ZZCJYDnxcj8y+P72LL6WXUW39cZdDuBlk3
i1g7Jx01XtamBD8hs3RwwXBRTySbd+N2YLTmSlTWeXoFje5JnCfC7BAbdql9E+hCkVF6pya1t3uE
GyEko0MEBq70lOE4Inejie7R6xSTk2edGZZfkstsHDfXSlonw07HEOQ/DQ3PHwvRguLT1E7JNCiP
6fuv8O+TTW+qNhDMJSdv71nxpiTCjs0jo+ZCOIckf4gaFRDG0g+3/SYDtBm8UANEWIQfr53ir8tK
YlJ3I/FAozzwqYw4m+DHxDbSz/Z9xT8wvpBeHdv8WBI2rezEFPiOWF1wsm5O5SobeLLJuo0oUuig
nszskFIgo5wAo+HIC2UfpPF6MjXAu8U1sQSZSkciNVnAgQQF2DCiEbNfOE+1bUMj0YJxodVP2dvt
dfwQ84IpncMvWOCY36OyKKGSSOKgDB0VIXUM6D2a1tF3hRmjeuHpw46BOrBBJo/7YBO2W1+/6MT5
AFO2R+N1w2X8sv+qkvJNNC0qPYGctkSossLvwOgabcW5jx6WDL0MJROCD9sAemavix5VjWJ33izB
tYlXpOiE4Su8jPKvIt4a9M3QWnj6V9Qixvm3TrxeAOjQOm++UkZu3RRB1jY2Po03uhB0OYAb2yUa
Q1ICfbJvTgRn8/HyIiUegVuH8Ud+Zu+b4AXYVWq0sY1HpYIhItKZAUSkUwgvve6jzQYJL8PPFLlR
s62ZyZqdcAhz5wy0Id+5kXTySc6kpBg+C9Bcm9nSWRDtG0eMWeBpt0nLFpF7ivkjluc6TXhY5+mN
zX+s7jyAf1qsAkT9rIC2M2094iav5yPNbPVOMhbAKsg9IsJYVCwWb5IR1G3424ybggJ4TM6UaPk2
OT0yJrENmJe5G/V5oSy4cImTQC1vp4Tv9idylbEFAe6Pxk4LzoTxxu1tfKH2w8jiAI68vtEZD2eR
1EHRJWqHuiqhWksSW/5DWPLrDLlnRxw8/oJkFqVDRbSP6GCIbohWYqJfsMYiTUZMhGIAsivYv+c+
Xj3ksgm4u4CuFrk7OZlQYcceIQ6TZOrvhnFrXhMYfHlvngbxlAzbt4t7ioSrFTmf8JrqEjxJZ60k
6wiFcY03GHES8yqkpvxNch35vWwJpGTz+8EYEbi8xL2xJOWKsHKWOnK3Wwdro7Cm28XtjzXT97y8
4V47dD/8ohuvQKZABIX2LWgbzkIsL01ri/N41yxGc8Lc6DyFST7Kz35PSmI4dTgRmeUlVxS3KbdD
bKusb6TlmHSqmf/i1DftJ/56Pm1yTs6Ujx4wAwcPDHPqGcKuQo2B13ELH1gnZ1D9dfjyoEh8gnuI
GxCnWi6ANrYxkh5YOalm2I7ouAkT/KaxW98lKKLwiFxM+eK7+rHX0Pk/WibE160ndqt3W82uS1oE
keO0dMxzh6LnZjItgMxpCneYqHk9MwcjUB67ubFQyAKnqh7ZBGHNSj2n7YtUm9V45r2wgmuobzhM
yK5kT0zZsz9KWCrlLKPMfhMjuYwd2NSxtnXF7R1KeKizDZ0eg/Ya0s7yP1+kmZDl6FD9PL0REYVf
bq/+qv6ddq3MKQW+uyOCK6RAxQJVSIFAQzwmMn3oC2zzgJ2ptpJePy8eL0hq9V+ktRmiWyLMAvXI
+81djo9Zo5XnSaXfU7CtJY1+0LzCOOWJALii0A5fS/p0O8JAckf9qq+8ZaCroTbBmz29ADv4yIHk
7bT2omtpb7kq8fTPUyRmk8a5FOd9DUIxN4J1lHjvX4N4HTKIr+QWBg4nYy+ArEH2VzPoCWX++iSP
3rR2CMjoycx7fIVu4S27O8E5D2lNITHBMwTzkXFOogPCjrkXHuQ3vn7qRfge8XrYlumhS4aNSpZ1
4VC63XyVscs7DDRo2PDwVPFw9qD2p+2WpuefyRmBRu6VbLgPyDEVtzr83fqvhfTIZux7ycOfvxXH
XCqG917zVYrSY2BitjqrvMXz3B4Prz0PW7of27u6xXAgYbPAtGIWi/6zoplunP1RsUvV4pRu350J
klzxO4ZcyPIFqHuzlA7ykVgzdVh01HQAN/chMdxuvAfLmHGP/MuIREEFBCzeaYUE/mShQNVsUM3L
hGdnGF5+0y/Vw3YySy+DY60P2ueU8E8lIjBybpNSGCN9X8gVSVHz1/QJuRmK8OQjBQvd8RIQWUCY
YDTb9NufaEEkEZA6dXF0P5CICADbOUG6hwsg6ipYDNmNkQ3CVbBJkRTRkKFnpWCDVlE+OXuy8bOX
XXA6kIlz4VmL/YOMSAxCCYhhUqcv4FIJpuR5ZAmA2SUbuNARQMw5I/T+p9HWpLeByS+r1GMBMFbp
10TmAgtC3NvCB7Ip+vQSN1TX6J+N0qlWlbkNUHIa9FquS/g5cnHQgHekJNG9AV68E1tOcsfEFmQc
4oNk2oIb9rb22SNQ42SCww8d+tx5swSHamM52sMJ6t0vFhBB33FQG8QkHidNJ+thwf1dx4Bcl+S3
JQ7LdNgx+XYtgOrkhVfYIx+IUvYwXSr5IQEO/SSlowJqn02ODqZDlBzSfj0d0qvMIJWYnJpZUq2S
S2ftkHWT+vO2liE7fH6Ifvp6aYy7l7Ku1Z8k8EyOqnI/JcnMJNOBiTMcydNvnPskpFGxyASCSa9z
xns4xQS2m+bvlbrvlfFoaJUDjzWXbURWjI3Mrjaod7brcd0s/d8Q0E+dQ8GM5SIB4kOmqC/UeXAK
G24ffoF/FiYgpMzF1ocQqh1ZXKmf6MD2gnDNmUxzjiisahT44ex2dddGiI8JKblgvuoRKFU7gCdE
G274LRE4yqo1C1tXhGMj7jFevoiAs5Bf7Ij4tYLPt4LrlVKfmY765Q/0JEcOzwDH2QCXCrvMlFG/
dkL6tiXGRRUK3YOsJuLP+OB4gZ7gSfS3BG9PsUAUm3P9PSivxVgN/8qHTBrXQJyuQ6JU9Zm30LMK
NU6hHfd2+lkIG78+JdWCgkkSfVXKmN+8sisJedRpfJHlA5S+KzByq2cx8oqrNWziYiMNW+kEcA65
9oDJifDot7ccBifjTKrIaHaJ25GiLW4/xfxoSDlDAbZPHi+wslmFDoOwPdgVGpIY0Z+t195znNpU
4dHmJkI1z4feBQ69CAbpXbY28tTMuSI7f5sz8y0soh9SgQBYemkqtpMcr1FFsdZZJlWY0BfCImUU
Egrqfvzvb6yho7LMPfYLC9frETW0FH8Qf9WXLpgqqW3bxoGar1EnC7e04MO9KyXf+Uz7EpVz9Rud
0cCl1wzFdb6MrUWrQ3wCBK/fl0Be86TyGRa5Y3a0rV5zDi5laTFojGumLiollnK/MvwLfsQxfpjR
oi7WsXkYVRK+IFVKFxiv1TZB4VTdljBnLAU44F/M3/26qm283CKuGyChUyvsuxtVyDIyPglcjw0t
i9ch3ke/dqZFgMueHj+Vii52zA3uccGJuXjxJiDhan8k5ghpoWRQPt8xYXzJw6RlIzKWATIFivW4
yQPKolmTNHNlbsPGJehcKFl6EHYE9BS78tHyHVk7VsypTMQ7PFRkgVLHi/xuVn5F8VYMDwAsOtqz
g0WU68nwPWSBiUDzbdmkB6lyAa1m5rAu+hVSHbYQkw6NMniS5ndQk7sGO9GTW3gBQgMmj0jGU+6m
ckbq52cb84O3I2RcI79FkVwD136N5Mr/DgL4Op7ujjcRBqNAj8DK8Cmh918LoFDdd/1X6Et6J3PE
kLcGfAtj6qkknL+4sGOhU5uci/1c++V47+f+Hqtrd5XaKwakEMFXSCF4RQwZSN9Aue6sNx2Daryv
tlhQg6sfGkY9U/La2svU85itNMbMZfobS8Ki7lubuTuyh/zZ87y8FsDsooUuBLOxPaD3STagTqpB
wRVyow6aYsx+e2wq8YbjSfMRHOxFhOxECNERnHxq/mPoHyrp2mTDknUFz35YTVacq6wexNeNaD9c
BAMwJIU2LBj6ZiSIMYHPLZs/ob31yKDEr4y4VwrG+dnf8yZlpQLaME5lvVOJPcX5yQOi7czhEVio
gRhjCkrUa0/DXzfNBcGf0RxgiVS8j0SX6n+ZcDaKS4tKw8nTh8L3gmeRFIRF+utDw76X6sekF+vR
tkHe+eRQFVtCHgTjyOeKBECUHhbQv055DOImdVUVVz//pP9MjA+NPo94s/l1PciJC44D+Xq115BL
rt3f5xXPOeDdln+Ux3tJXmTTQBGsCcYY4NWqcqc9MqlH0KWDXKo/A+eq5MbSMctvU8vksvgENsbg
pFqio3F3ScAZALK0olH0PVDsJ25pT8y+i/iuwygNf8FpdAb+E/0zN1cExwXkNocDTkY8JYMHM0SO
Hwm5vJzjg4x0Uu1jGhJEYREXP5ofI4JfxCwRpf5NinASX32EbBasSoIFhXhtBVs8QSjZrWfHGaUN
o3jb819D1rBjfMIEAAjjE7wRMjOSDg+rgVyJS5ZCO9aueuef1PGUBgWtWR8Ckt4pNLf/QSYNsmjF
X3F3e6n7HpKNIAR8JPyVgbNSpMBgI7K2aBxkaEiJ1CaXuGDGzthUExi3kMdEkZnIZAiOeo/akZME
3IRFULr2SC0j701kfPAR0VBI85COF/NDlT8LNt+IGPr1uBbteFWDQlCzZNcnFgXGELpXY4dk+C4i
5Qu9yxodKeqJWeP2q2EuHisOLQJ4CaZvl4gthoXslsOBSYMHhSk//Rw6bG8+y/3IgOuo/GbaAHKN
/+6L6RkyfpfR9vAuKa6dVJ13USg4Zx8gAEJB9fhB16e6MruUziqXxZtgXwxMfn6uFWJ/sbrR7tZ/
R3yWqKwCQgQJK3Ez8VQLfx3S2oysPgQMp+4rf2m0p8yLSa6w1ahI4paGN4R2euDfyEEN3qcpvR93
+YVPuEDJmgS/RkcmSLTTF0lLL+mMaMtBJLRLt9XXRWYgGfbsN/1COYccsoAUumfI82H4YjpFhfdq
f2XrQ4LOJKKp3Pi/U67bUj3p6cH6CaPc1tEyMif0kYGGYzXVefkXveIGw60qFTBDGO6RcBXMeTXK
HJZNA3luZDi0sCNfJm110wS2uQcSwLWeOWBIcC1JTZzjPEJzz7QIWIfjmNBGGJcx/rYiUMluBezm
CeHBzi10FosUgQKDj0hN2AuVUzlVhs9fVC6oc/MRH4J0Hu5GQkfEVc3n7XvwUeIJY8Go7hhm70Bi
ho/8bcn3R7IXSftLfw/J2qwENvZqD6uCOr7RIaJtSie/uYRIXMdVH4bze70obxH+jpNVss3PeR06
jd6vuRJssTpiSefabU8xghh8cM6AJx6hZzpPy+PrwMYEVq+PyaL6AdOlmR7X4Ell5oBSss4psYBL
FZOZwVbgKhd9gTrDNJxhWGbEAPBT5ogL9ui74DiyfFketTkmUR8ShUCcMPlppIVl8n5PoTlEkBW9
V4BsISLIOGKwyaDSO/cQswvzgdqJexoAEW0yD8aYbdEMU89A/cGS76ebKBp0yUS39U9CvrGa+79s
eBazWDJnEFDNDwym2Z0qUgiYxoZNWvoKZxanRhlMBZUz4iOJnXrJtqgvmwdzsx0fItoei7lFnApb
2L6hhoB4FRcFlYt+JQ8AnrJqtoA8pXF5/ear7zGsVeqJGKdEWUlPHPgpB1n4xcXWRbSg2ckXHLtk
3qFfhvKYIXFAtkP0/xvNl/2+V1P+ULzjoCmzfXPith0vZYVd1A08ee5v6v5bfu3IXd+RoAgThdLu
3ku38MJcNAmEH+GKSFg9vxNb4r9/LR5McybrsCVehJ2tcFVMDN3K/AheFHhmWEU+q2abA7ZYGJNq
bs6ZZlAIn0Jfk0Jmk3+kiRvDctpmnlWk2M8xq2W+gxyb+GOgJooLoGjfGxZEwaEpeNc9KyQxHBPq
Flpb0J8iXx0FOOaSeIvDFBGp1dt4wENC2d3+ppmPhpVyyLe8b237ZdT0nuNPoxqZhzJe4h3AvtB2
V75Kc7Kss0VpR72VCW1pSd3kvxgRNlegj47/MiLLE83DTqDj71SNldhh9FsI6Eq+jWTqi2HQw4/R
EXks8XrMBH3bN1g4Lwq+w2r2jZ2BnD7gJiNdMntPjaivjWkQ4mJ5+NK0hUKhB2Y85o6BUftl4A6+
xyoCXUfAc/pXHXj2B5tzd5FDJ83p3hgQhwkbIlrkdXur0zXqKh5YEI6OtB3W9tnrSw/RA84msT/W
E9KqeaaRQbCLSmeWtZD3JfUPg8pkvMfIVI6uEa+qAxgUZhfRJXUg2gHHAYZyYGggV8JyKuUYTjz3
oNuw9gf2ZUAR4hcnfBoDLeEm6DYAvIecx5C/oxNZWsJE/h4pOOza22AcUYHocFdY2EMyPY70hpE0
OJ9CMBn+VLoCkFdbB5LtWY+V8FvLAOgnZDa58m0NaFYYD2xM8uz6r0Wn7C3G8hwLIsDUTUVvraxR
9Prz7l61O+TcfvOThBGR41uyIlEXd14QfbQhKZJeXLpivG9bvIh7PIQjEkGThNPuz+pmSyieOSWb
He3EDD3vbZN8TEgzeDuneQjmgjJpkX30/fZFSzsqu+72JpQaq6XPtEc7AGlCxuplXYCuPTJ/AJJ4
d85T5lDjSPKOQ55HuyEtBUSeGK0FC+uAwrVyi+amoXpAxpvahTAlVQODhCsksgwSE8jUzGtoq/fB
l9fhRaFZwSETJwrWo7wzPrQPMo/rnbzjLCVT5Wj06+yeebxE1I9ChCO9VkkqkObRWrnRdiEv33MI
zkyH7A/3KMLm6Fph5abe9W5rSx8YRmAurB9mmWhLwFO8U4I1vRRVdRblK9YQipNJuIRsQFtfGedC
e4ryyooWAikwILRwRVAUOkqbrz76Ku6geNCYBDr0LlWy+W9J8c51xGT8acDlzrQPH3agW6Jm7ykd
BjOMLkAkd+hILDozmfANG0VgV+7fU7ZDjxbji19scY8JZsHEgYrPCXHXRJEHX9Jj+Gcqog4n2ZIi
Gq7P9HZGc+UDar01cphjwHA6EVl3JUq6WT75UXnaoWOnsQRTRZetVPkrnL4VOwcemVuqBAoF0svv
cWIwIGvYzoAMGif5xSLCK1N5kGTIhfRqOdVZ8RoNa+Y37QPsnS4cwDSfLBQXulIDeCWgVGz/ALkJ
5yzAVM8E2ZbbM0KW5ByOeEPxATjyt1xTF31AJifGc3AnVlAZBCQg8x9F1uQ/ISIBpNfKHYXIeRQQ
E/kADOb7xMq6UuSCEFqiR5kz+PKgUQLnkEsrL4HjYdeCYdmQ4SG74p94CqlX4X7cwbdh1oXm2vgW
nQMLdMcKpLo9/W83Z9Wnb5oYZmqnTfIIDbro5q3LW4KNjs1vnZ4l4NvmoDS02sMgzAkkxOskas+x
vXDPCjTGk2mAchCNUodijQg9W0O307FXtQi+cWqk9/qjtskjnaIo51281DE7MeyWXq4d8uGRBIhT
sAN9vImFKxcqhw/WShvjwO8IYcBFYv2+cRcQooqSlx99N/HrZ2ttuDGl1HTY7CH+y3D5XtPL5EkL
quHr2+sh8qphx7lrwu+bpUjwIgFH4O/wXvGgJ/3FZ4aHPXl3q0C+AvGq+hZ9v1F/MOkjgJ9ODnXF
l9LogAGdRCLAa1W3Syg9yBzS774B0Ru8EKRiDz9Wu0yEVY8QpNgyQ4a4nmjTphjaE+9oumKngUUZ
bjmQYH01h5+YJ3IRIOCPPtT7SFlYgseDdgz8QPpXwqyYjG7AQAyL79XIEJMGw/6Cpkj2TJUHuhuX
vnU0CoQukGdYrn6zYGNqU1osUS3p8IeCgKfRBClUEVtrjZOiVosUNi7aSEXVe6MLTUhFHU0S7WHf
pNefGKuLSvgwqmeXkj1B06vLE0m7aUrWLtzy6i3cVLCwJrmU/eWVL/XMmsn9wSzWfkighg7Du6wQ
RKeKOqdaps1Kp45J6iXMVj8k2/ZX4XsZqY6hJYtUlNIooOVAU3qqko+Q0tIjFu1aiigNZjQKV7lF
SKSX7kX/o7DaVZM/mnNsF2eZeELEvgX+0RjhvVnzJz96yZQz4LK4o5WOVVyIcEsk+3MZCcEaAcJ7
uORI/WMuj/inGHhAsQ/yxImAkXjZ8rCa6YBYob/Ra0+KDgRV2KG1yZK9dXshAifbqN9igA3llfGb
1XehRw6EcmHQrjqShgxKWSKjsp1OEK7oPv5J9c9X8NQsmpTOybR/m2vdy1reseGjxwiJmdKRPQ3d
uILcmW+dh+JVza4iSq4S83YuW6Dk9FQT26c3NaAJYAjZcW8MtZm6kBJPBy2Lw4p1mvIBnyP4gXuR
d0/p6BTm5TOibiNAHU3/xJ8MexXmQfx/Ij97kW1za05QFCqgHQkc54kBNhfj1hK4rodtZm5l/po8
/iX5XCa2tMVXYPS8hvykOYEUMfUBvnIemjuMURhYaBm4t0WoA1VgmeAuWeUnn2KQgFz4BQuGjwVi
JBCKosUuusa0SY6Hdh4cXg88U4qJD4G8OLj29kvqr+EpBQhdETRhuuRARtk6KJ8Ds96nH3hFcFCn
61axp3KuYoduX8O63mL0Tn0ugLWGnFjcdqE7LkgdI+sNRvPJFdZXv03MxcyZVRNkaPKqgm3ILqtO
4uO27nlH+fOhlklNw+09V4gx1k76nlDX8E3OLU77elEBQYnJkwCVjLxZkltlOxCuysAZEV9p16A3
8ILFCmmcKNjKq7R9L2hokftmOXjlxBhQq1f3WyY+Oe1ADkR0J8TY8QFm2TGn9qDHkfrWjiX5cAxg
c01Ag8MJrMt4938kJIEmgTPkcAb4RDEYY5XKiIlwRE5NKpfXfEeItuMdzqZl6GBapkZLN5fmvmDn
IAbF4L1ZB79t99M0HwWBogwyiPWIKbDcFuZ4yVNBjLBs97dJJgsaZGO/VsCZfYoOqvuIFIFUaPs9
T4b1+5lqE/9NIJlmTINU2Ow5tokaGH+/tT9wwhRCeXBUFlnzS35ODtr3Pium9hcUiqQ0CHCvYDXB
tlopn8R7YSiXThZ99DINuJwDwLpYChGoQH1BVHApsBIv5C+kNvJOw4PAuSUexdqYITrBLlJPxgzZ
+hYdnrEIjc05AvQdCF+ehUdiMSZQx5brP+4UDceNzSRnsX7MtR/+uFhEi5fyqd61X4RkyfPllJL3
QkvCqcLuDuJpXDAH8//0v5227JZYUwrrUG8yzUFXQakrp3cdUDMvVzsosrOuEnnEEEdvM3vHCyPR
JJ/AOxVtY+vYBn/QGirjX+RRx4jCYml8clOz22PHwnjIRPUKt7Aqw6JUOHshDayzoa8eKKiwFvEc
1xaANBsepx0FDRGLDCO7gaTWVS8VB5fHunGXfEfbqJ8v+mwQwM84eec972HMLgJCJ5ATozoSsXDA
akSgWwjs8eevVJh3tAmRU2+obHzX4lIMSOgjvUC+E1zwbulA8tL4opb3HI4g2erBJF0c5M9MpJ0S
uIG3i6ymYCl1x/jcdh+v4SYPBMvb6be6KRiDsp9wKZqQA5MwnSYO9YfligDmyOxh+EkmKw+auG/E
3mlpLrL9secbg/fxBtZl4yORl/JDX/qam5ib4sx5HuxJ3PlC5RvZJJ1Q0zA9Pt/8n2xpfmnqGv0H
Y/DMvJbDFLYOiouOgsGbC8GZ5iiIwhnLtLiml+Rhp6Rj9GtEfuwwxo0cLTPjSSV9b6F+wR0QbGX8
SX8mjZCAt/0J93Ox4CjHC76NeR1RKuDEGdbYdFJ+28YF6xPBIcMw7cV/Gql+1VI7o1XmPF7yWKAO
JID1jQ04ICz6zJNK689PJn1zJTca/AuoZbQXvfA/ks5ruVVsW8NPRBU53AokEMrJltcNZVk2OSeJ
p98fveucm9Oney1ZhjnH+GPxEb3moZWfAE9VxMXPUM4XfqYY1iV7nY0Dt95aCNYmbnTMqHvB4UdA
TDM+unHNL+WUwgyOdvRif0iQEq9FEZ4+UzYoheTpKyJwidy3TV7spFvikV89x3bFs71Qh8bFTiHv
W2GbcTrv/iPVeJiZp2qei7k0C1cND5WZu722ecHCEttEY/b9hQPLxSI5hCvjAwc76gZbPI82skJW
m/CD+oJcOYC9sAzoe/4/GC+pC7oi1mLBfdl5SMY0obMRWS5sw7jKDIxN7twSZx4KwnbhdVT4k/cP
Scscdvq0ZRVgM6bKJbnRW+oZAOwgpFCIZnbX95BvL5AextbRZecOK6Ydf0jA4Ih0CHjmlqSch/cM
pHCMv9giiGcZIKHe57rF83sJ5NtAMNfIExR8l+QeMRMT1ydex8E1fue+dgBpmW49PjiI44j0MPwV
sL7kxklv962ON/eYBicRkdE/pPUorOFL2QhMJKX7gQkYbJTbEazQYyFhw0V4FMLQsREbxE+xDO6h
ucy680XYSXR1BHhsJG3/Nn3MjamKmhXso6N/D5XKulA/CQc3nsohj9eE+VLWY15RYeIZmCnW47j4
U45YzsDFSb0raC/ggAYklWjAZXvUugNJw6NHYREBKUa6IrdQJnvu0rRLjnIUv22zuZBzMBxCfUeD
fI5BwtzzjrWE/7LpIUw+S/+tNLG4LVK3JUcz3nOivs+AHzPPi75MODam84ZB3hHOLDfbhgRFmisW
3KeQWOMT27GBSucLPQSoQfqJGIfyk5Uo7RlzhC9etL7wwvKH2r38ActNEAZCoivLi9xsyvz+fqPx
Tq409qr5Ha8bbxl3Ro/eHim4wAq86HovndZEapLKfHmL24Avb1hiRjDAMTEucUHeheZfgJihTU9i
5Vb43l4+Glkg7BMfAVEwyYPU9XIPrZod/xRnpM8SUT5ihztSP4fTFsUnaRfhYnaYZ2eUEODWeNYC
bp/+qKIEAe/LdvxGeU1Jo7LYlwRP1a8ImABfiGrhyOO3iT6094jqUDlMxw9cf9LovuB+v5DcAIGz
9zm3r3FNlD+q43jFKdOS1JMM19nl8HaJVQTFaGfPXfJbzH5nrsNwDQDLHs//8gFBq2OoC7sC2lz/
xQdCytoN8ZOolrUj3YxIPLLbbNeFocGGWQoI5TBvI9JaoMIEyCGkUVpxzLg8tnH7SSDQuNE9nrPM
to7thnLdl86zl/3OoIG00oYTOZXo0EePtRi5ZkvK6Ln/ZKOp0g/CHsdeXnjoljWnReuCO9kAs0tO
bcWGL9K0yIRLWPgqOKHQG/AqHbASLPDEdtkSUb4/sl08kfjx3X01vFKgciHAQNE7/WPeDilxu7Pp
+4CZ1La+PznT53zHFNyAceB32HEEXRQYaHQyYnIl6JVTITAx9ZDa+kQIHfl8br5eMB1MrFT6IJpw
xcgt8x2CTgTsBYjPkjg8r+Ov+xfwLwtPnkEOlAluClIEEpfJqKXhfItIE4s0ozAv/iohwb6iLYwW
Jq5OGAlct0/eOyPylNE3lzekOZye3Lthfi0T7KsMiX4+bZ9CBi3L+sgPheQFbqv3R69m/qTuHpG7
jTlYA33FcYTwdPxC+TIpG2y09etpEe+zTy/ka2rpHkk+Sj5ex2qXrmrwnm/wFqk/WOkGGU9NZpOJ
voB2CM/hCi6BQTjv61WAOa2+QI+h5s1Qhbsq0d83xBhcYpvElSgarm49EvkG50TtCunRHD9G1jSj
/0cJKeNRsGfLR+OjL/GxpeVRI61ix3gUhBIDzNXifQJsbwx0MrxgJtJ+XzA3ZruGyRHWnAp8/vaT
bdQKyOdAlrbhaUxRjfOV8zdmLiiaEP7xHKfSjd7U/MktWbLc7hXDLV6ukdMr5b1d3mKssUjwmjl6
XJYPeHlwccFAznwDB5CiH8HfUJ6TLPvuTjmiSg1ryS//vC92L5xilk1BcDUfU8qXdonDnTV3vbD0
sa2h1F0hSQCZlfivEK1Bp/4gB9iJxqoFmacFF5JpQdA36ABnKfEg5fDM4mf94OOMD03440BjgUWi
B/XLIuiYdzJ9XyfDHxATEUG2EAtvsH4NoGIH2GGNCYMyGePnvUy2Ew32JKySvi9T2cfJiNVBU3zx
2rjT6CLZVpjmX7voRvS2sh4Y5q88qrJ6KIMvk1/XO7hyyqaJr41+C2PAmTNVZ2zahUKc4nhiRBf0
pYLUJWWwta1tq+40dNfkJpe0XQXpiUuGUJgq+n3zYBZ2euE1r0jN+nvN7Fx5ZlnUwd7QuId3RdgT
zDe74NFopj9zNTJZwnh78ocOSMom8KL99Xe+ObGylrsCBYfD52a2QmqDJu+NQWhB5QROpBs/Rw3P
/8X7Cv+K3Bgxl7gxkAIQLgXhQ5miaFNoWvolCXv05BKsP+JjlSaWkTb5mkYPoSNnxaZCINl8psIm
xS1KKScnfpNClIy/WbWdAXdkfBzu6nfB+im8MI1jv1UF8j08NsSvQtplyPPI5AXN5WEPc1c1/s3w
dhFejW+pOrfmqW735SwFGpbKX4bkYQWEK201tKyPodoWN/q7JKCn/iHjlEw/SuIA4FLtlpBMQJPh
u2tvzFBAhuldgg0gUxlf2fxDLUfmJEoOXV7nF6xnS6KRXvqBvNaU2elpNitx7BfaT8iuMr5t2QXn
bmkmoHx5FfCo/PFvUEuGuuukWKRV3FSiJA7JltzZDt0xixhbEk4uQ36aZAVndDckFqkZfiVkxDfs
4shwsp3YXKj2CtTDiAlqJZRbJSWZFMhKpyrwYb2+SMylyVA9cGrxp3RlvtB0JGiGTyZBgJN73KX5
tSL4lLokrUI2QrqEiTJqq6NQwbn9rKGTxNffu7jHpJQS98DX+N4ODUwaoSTMxNFkS6QmmI5o/BEc
RLqCqi4JF4K9wa//blwCa4lmsX3wIRFvJiFKtV8iERuc1lp/JhOpD4tCX7wZmVAP8IPwYkDPUvHE
Q28s0eZ2r3VNInfs1hjuayflKBgd06IJbi9G0Ox75fcJMswByQU6nEZ5HcOQU0hC9byPh50pDCDm
RKB0jjB/oBVtoUau5s8JS98/FaoAa9mif3yfOd2MidEGUeIf7wPbyCrbVdK2rPyQ0rNNxb5V+eX0
M4dpR1+skf16IGnhv/sN00t0KvVd2/C3h5ehYlUhG2YvKZ+seQa29GC+nyghIX6RCjPlEr5+Jxj4
JxkDibonG4TggW70ht8pujBO0UyWNLe5Dznx0QxE9b+Xui+UC9C3hZOXU+tAgkBCDjcWTt3HMJGr
67Hf15VfpMuYSdqbaR2PHR7+qPUkcvIRFZARYm6tj4Cy+9ThG+4thysnEDaF5qi6SzRooRClhKoI
jc5NFx+csZgSWvHKvSBv0A9jEeRcndsQtT0DAcV52Y6rIZidGNwhjNe8sWwMv3PX9sKacAY70hNt
FQE5xH0oNH9IVDvYfXvE0j+sC7Kq0SYuSAEFT4LywEoD6HWPlqeI8oEF+bO2uSzLT66gZJcX9+63
fP+mtV9BNIAco0H/RExAtCO5sfqwgs8ykLBi9Odaw+FAElI/f4u7bPn+zExCA78Uk/ynTYn4yjwN
8qafzoT9bmR13TU3vE3MuAA3qdvdZmU622KLV/gLP0sVwjbPtUSF3TIrmCdSPuRUI+hv/vTqXvyM
L+ImnUCgdK96X4lSKPAO7yL44XB68kenGBOZUGiiekOCsqd3L9e6CuRjsbON3PfDr9h9AqxNiJSi
3/SnRFvNqqp807lGfxvHKraN3znZf8W0z1mqxD8Y6iFi8AWCyjffBH/2PtSeNrn4Cj2+WOxwLtIS
pF8jPiMKaXhutEVpYaZx36ZXI78CA9Jh5v2KX967syvzLiCiWmQY2PwUp9bmbf5nzWiJaphB0D5e
WUer/4IxNY0dvk99eqjpiZ8ioctuzp4jXHA4a8UW8bGJRoy815LSXVwx9ptGyG8uTsMgBNAubtgR
WuAORM4rPeCNWraGy0fEgVr8RDeGpQt2Gbpp+Ij/2FLlymnLtZ5d4VXFI6B0S8Yq6XxWQtyBE2Ex
TFZ/zB/l29N4441Vr2Lh3Qc494iG/0fIGiskHbSYI2BAAGU2cFUAzEXu8bOJwhf/LaJ8rs+qcATT
ToJ9AbpDRBX1UyT9D2dpyZOqUt7n9orXgExk81cHCIxurwlh4fxJ2H5uuTEqLK1A0+pyEA985Wn3
CZMW6TAUV6E24BfmVX9CzOOhx+j6LbnaBs2CeyrEBNd4L6L9nA3O2S1QI7UPEgZXHuUN0f31phr5
jTu14nHavNbarQbHyqgvuek0j2T/WIvrTzAUFhSw2uamjWsc4C5mL0zVnEf5yu7cCTQ9Xg2YNJ34
UiAULCZ3QBRJqizYJkI6IAXi7Cl12EnpL4TeuOkabkHkeMzJ4iGj7yX75gFC/DYLjCFVf7v3jver
k9dQnPwqoF1qhuqg+8y7zyHdiDAx+a7UDswDTTxLTAhfOLxfR53COJgGGI7eAEz8qhS3v0rf40Hl
D0GNtBr2crOrqYxYMm3Ka/0HxcGe5gcEKNj4po/IAuQILr1qt9MG7D9RCAIhB28ZHF54AUkOJmew
v2N/7oVDNGyRcgY/HPRCfQPka3JOPr980b7lZi9WwGjZiF785GVnv6NE65IfepXRAjPvnDvcYTJS
YdIIZm/XAUmIjHbwbDUiFCo9UJumlssSpiVrMbf5uMz0MC8srzlJo2sSSWm+IMmYBAmV6ksP0Zwp
EgBwmhFwwAxWG5bEYveWwJSnJzGe3Vy0kVv/qL0Yn5lxhE9gNgJta/nTFlZ5BjMUeOYienjGHd4L
dgFg6NpGXROdezK4udMjcjqZDjkiKbaB+p11CA5Dm8ipwMULEWq6NbODD0/JK/qnVN88ftzjbFmm
hDrOUdXXInwOy8G0pQnBOzqGHfIpXmr5tWJGNe/llTE1KtyO5Y3+R2oakXxd9B+x9RLgw9gZDOTv
x7r3LMnHdlRDtjMrA4AT0uYk7daQr5M2Z7fk7AmsDMcSevZ9DGEzQ0fsFwSXa9SNONF4M18rskn5
xos5q9QjyY1cskHGJ7lmUH0tm/bRW/7o8NqhHjT5yizbKI+sQROPwb0ARDr1wyKgPJnnxMQtLTnv
12dXbWbpUrYcTtWZdJJAf1QfpESV3a7PV8SwDj3Bxajf54LD7Fv6lzVguIvgWeNpIifxRZgOmSXI
jqZz9fbyhrbJp+GWWwYnbS8CRRqrF+q8hsduKUIIYuGpyRVddvRZZqxMVPnNGX09y5vpxdNqei/L
nxf1ihpsMpeHjQoKN42QI/lysKw5cPeorC0kVvT+UjSFRpmQoeajFPfaHxwNo1eEIu3SWgvrT3kh
gETUw/yGN3GGd5EEl0uA+pc2L/SIAgaJtBEya21pVh0ta0Ic+YW/l5Q8Rg+0qYz1qeESRAR3QapV
Qw8QTugZ4OB5aYEiMaDyMAAKEitjLLFYTpxC4zIxbOuJspN/YGChlrgElyoyBDJKkPJzo7/wv8/+
lIKYjL+hc3EoBVgFOGLmo38T0zzNJZStYLcY/Es+LHQ0wZn3KVmchjniZ9MRKAQDRyY6LrXoQtZa
lzhZvKfgliJcmJRs4D7W7LfoGNqei0fKvnHMI5Dhhh5OESNL5NzCI/Fegst9Kz7GU5sjzcGTMWNh
fCt5uWPgMP7At4C1iBDmUkcv0b2WzDxxZztsCW/Ck5BPLLKblT9SvFrEbb14j+GzZjkL+aPVC72d
N1+PZK9rXhf6fFUDyRKgu2RxOsh7UJgQQ0DdUoTFkNf9801Css0/gDQkjZTGknHhExTW9i4XY0a4
ekx53OpkfKGEU0WvnJYQpfx6RQk10gfUUd1AW5KN4fKbp1GxgMwiQwJq2IWj1oY1azlXU8w9Pbly
81GM+7ixpTuVXfCi3RNNLEn06NkH0UY0DyGsaMtmhIQxHVqicxiaO04QU7+HEyLoA2GeVkJiOgsY
CU/jj0LUr9G6mfDD8xUJXOIjyjngwQkYZ1L2uvTNvGlK32p0qDEbmNeJqAsQZUUGlXqRJyxjVECT
mebc3dN5TjOLfssSyE/7lySECOxM4gYGldMqx9vAuxaG8xBIma9ioOfCw819BOtd1bc/VqT4QlT0
fPMo0t1gB2WRDBP4PJbJRiZiC6ggUxDKDhzs1B+M6jUgSzj7MUT6v/nTxhf3Q3V+Jc+StVEnKbp+
8QoyFb5Pc+05JeYHWprzcFtNPv8dYWHS+9Slx7j24uKUxl9j6U1x7DREYmjBR0Kr1Hsz8s4DBwcO
z3aPT5QpDzGWzNRMltwS8Y2lHy3C1NBV8IRK+qXQaJZA+4YPh+g5c1ulG2xdRvWNvKw23DxBFZNd
85RfSI+u8VC3mNDefip8WTDPUvinAV7pdHn9IyTh9UeuNahRMxwy2JcMrj9CURlqt5Y8gfKFZAaA
YYYTTZpnUicoZjYc0A/AiAWliT4D48SN7ba5TcBg4XPQoSirt+9N4cYHcnhiAgkyP3yGR/w6mHFn
Tr7mHPpERJK5HWFoyxGd84q3lWmkXomzugy6uFon4ZqupG52HcMVQRzk+Khc4m8Ywi/vkSPscyDZ
iLl0BnKafcxZceSHQ4Igk39x1cYDuXue0TuYL4HUSxv7H7g4MRr8Ta9sWaXo7oAWcIybol9Sng02
MbcNpDMbTiXHqgJzqeGSNnQYtwemMCzpt5ac7TlN/RZ5/8m2J/6wnhRx5vFtVbiT4g9/QjxXnRrT
P8rBEd/pcNI2AQXfaIYIiAASbR/tp0o1AQjUlgjq6T+1MW1lCG9smLtjsMF+Ljj1Buid0oyGXAmb
u0FBKo3HgFVv/V6H7Zp+XANNLcM/8JZQkffcOAKZdm6zm75Z6pNNnp9MmKV6lRJk/Job+robDR3J
6RX5PlUy5faNitkGiEPa2+lfY7iVAzKVMXFDPHSxX4OYc6b9lTzftBav2dTKlYBtl9Zku/hgbuV9
/g9Mrx94NNPdqJ/gUf/4eVXrMF6yE7II60xUCwIyOVir0s8Mg62yOW/hm45IAvv0GAP0XFBunuEc
ohObKhsgRDvQYu9gn+U9ELDNsprxPlNGEBKHwy+39ZHsK367ZQ8JmnU1vxM8WmGNRIMyViKTlR5/
YfP2GVGI9qC1zbBfrhLTzVZTm/rTvzfpsZ7ZfulbiTxaJw2fKNuX4YIgzso3AlsOepfa7XjkylPz
Ky9riRjUAyQxTU9S/ebUij80vBHnQ1uiTPml/glfhtW987jW82qtTTjJmc7PYJj9dZho0WBZI1QD
/cvoQWVfA+2pDj5quBQZS2BwjP2XQ/LWvHDkLyVdfRU2p/5J/DaWrF82JizUr2Vi0uGNn9Ll3OTm
3+iOBaup/7RUZrereQSp7ab+q6/GqWpX+RVt7WitwWFXgNvmvhDcWFkbR6yYZoULBQVSqD50TBDr
sl6PxMpQspiDG3NHfyZ8h5rLK8KppD7kDUfUHN2ocznS+d0jLpDNs4y43vyRs1kPtCCJIFAokCsW
X8EPU7b6Ixoe7g6ikNKdcM6BoFpEP3uOX8Q9dvQRQqaGy35EVkpWgYfqBTHjSInFSr2y5GwL3F2W
A3sDFg/2O+pusTOe5CEJETA3hE+8AuUgt2oUcKjP2YkoXmXCaufeHS1c0YQJeh8ITnoPtIMUrSUS
BVnHqTXHwzFLBoZtZf7Enpj7zbOlBtcp0YUp5zhakd6gdvtS+oZJaMYvOQDPhRDDgurMonF2enEh
qigQfUSgJMjmlZOuLuzuycpit0zbL+MjHfy697/EbNUxa9VnUd+VUFsLEC51+hjOFt1UK76laheC
2tjp1TQXLBsReMasO5M9JIHFmwwzO64xuJ8Kvzd97nK190MSR/jwNknOLrkxGZ9b3eiiE5UXVdxW
2boNgOhgwtfdm410waO+yBGPE0pGEh2gNbl8SyG2A0SjqvpgWWovEOBAR5iTeaqJgT1QAJT+gBmk
X8Vevb+bnRETt+ZX+176LJGaTWO2SHCzo0deKtVvMc1ONrpKpWWLuTWLiLC43cyHNCBpGKlVcgw0
Zu8bRm6c9wOaR3VNQDuz6MGkR2+dEUf6HTP1RNKHFW0QU6BG46tY1dfXeOA/4RLV19kuqPx3fpLL
u/X222hbZKgyveafH83CbXU9F1YVTvyHgEQ8N87gUFiwoSMZ3+xCGy+Q4y9ckQf5canVm5pdiWiZ
YwSXKk6kNRUv0ZPHW5AcQFygejG45+q9wPzN2EGbHL/1goGc1F9uaIigdB8fYIDicZ8A7gHacIjr
bKpbkAveDcJU5q5suKIa7YGtrPmT0IYHhJES2lts0LSJZz5xYJ8QIoGzTscCLguzd3LkDgfvs67U
95jn2KGHQgLYLqctTDoyumnH1lipfCIkNvDHuzJ6dBSWxC/HBFfiuHq/P97BCom3KnzruT3sOZBW
lLve5iFD+ENPXxl2on0BzEYGG+Cysft6aTEpEWLN7IaOlLvREj5iliN5yQ+Rjed8+mTAhrZLtE+Y
nMjDShdsEC/amuxO9fGFasxAouBlspvgNmciEPfvkjgXflaQhH5Gp1H4i2xfNtG1AtNY9I/Dhl+w
dWyonuHur4Yvgu6t48XLTn6t09e25UPirNGWHFHpnSoGLT2OBLPgWumJNftFigYejUpnDDe0thNz
XK/FGqyJhlHEdDg3LOTAab7l9ml8+VMufaD1GI6PWHR1Xm0sHFlOHHx1oUdCAmMM/wMaQqXLMQE7
dCTiBErhFJnHEcEPgHzJDJD77ZV0mpJykNGZLJY3v60OSnCpjHtitEvaQZI5j+5TVP+08SaU85wx
l5z+pcHgdJgo0/qk8X5DbGu1Akq678dN/brErNRkVC9lakHTAVxN8afoNIWHnleAfR+ZZ/6TMCNJ
OdJIctUGHwMVP4lEzxn9nkxCxT9+m+QUKDw1YLkESab4vJCoRaUdcsqg+JeOEIKZsdaxsw6jX9dz
GBbpyQ3WTFZFC9YpP+QEQmvG/G0PzbcJ6oVemO8JpOQlfOiVVylUbcQelZwxVx8+IvLyyMRkttHx
Cf4K8+qCkQ/DEzB5/an1O6BI0lFQssgcc43fVGdL33fdhw7BFvdrmdtXsJP80dxK5cEFdY5Vd0IF
qxIPsGaiChAhttaPIe2s8g/Wl0n2o6sJzB6ZPbuMixs1Fmts/0k9XjdssdZaNIlYf5ZK3DtoARZm
8V8ZbRmlCHxhxZ/wNWAgXBT7QTj2uS0RR+WQzQs4SIH5iGEdOUyFY1PeZvEv9AcgYeKJJc1xwkM3
sN4m7C2qLYvz1CuGdCF9xGTADPeCQ1Lv1syQ6EC+pV2ZX1/kvtIfBD+XCUtknTgKUX681jpYaLQJ
ww2qUEZ5DGCaL6qHdDiS30/0evQ6JZBA1nSH7+/sqFy+H2LpYKvAVVHtyJWFjUquCXJHyh/4MMvq
mtY2kskd+V4w30Wyz0vKn1B4kF7Nbe+NqAtei5Y6PuQSqDNP89z5tN5HtDxM/EO9flsO+3dErG/J
72Zlgef4LOaJsQ72sMrBkuZ385o+CJj+EsiuxtJREH0FkKkaNlKGXCYZ+ob7UeM+bADU7zGwGEQC
XLZ+KxJXPRO+cClzlwOXjK64XKYeFtb0Ntcuh1+kiL4teF9jQZkKqag5D++yJ5UagFbx9NHH+DQO
3jjsYu0YEnSQa0el8IuBwLMfmS2lQ6LR0WVKfn0ODYCGjvlnJ09uvJm27csBYdRICV9V3RKv3HQn
7AZlPJDFoQT0/dHdyMbF8CXUl+AazTlxdm0dTHlrCv7E3oaExW+zW/UBhoOtuSFOljbX+DONzi3n
BsYrbz6NXaJYg8+GI5uc3uk6qpB+/Bh7K6Dqy24a51DVpzx3BukYkvswB+XzteftBXcY8J2ffyBd
DCZ/YEEDSequYfQFAVjZTPCcqsDtqBkwkC2EAzGY1utSJTClNmk7srorBE+vodn2RfIxiwG2zyQ4
VITT525GLWexp0Tjxfu4RAFI7qRCIAX2rBPxX8MWSYCBHPs2srhdJhxChIilG+H1wYnKAt1uXuxv
2Nu07DRxkiNaXQwPqXTik7mbrKeybd3xZpmr8TddCsgxiUyDGL3DKomyR1IKASuifSeqF0cBlapU
mITy3WDy2fQ16ReL9hRJRPf28xd2pqdZQXdEoOgb85EttafYq1bRj9C4UkHY82oMT121IBtSWnWP
4lLRZo4AYMWlXy/VkxrzqwSOPZYANlfMbIR7OtMnmHJqHx5NbvfdeaKyjEqmFekY1BnUNkpT/A69
S7A1ugKRJmaCSxeg64FyGr91YjRcNXFN4ScCFew+FXVdq5/pbwiX9k/bEO6L52UpgVwCPV1y/Ls4
rNSb/L6+FRd3mvPmLiNSG0UnsaO3gqYgy63JvlrOyQ6GI4+O3D7ekzfRAzc19+6OXkKJ/82xDKW6
UkUf62fxQ+BZqM04FFMPkxUKXEA/WDttgQiR0EtlpWwJ37uUvzydreJG9/G3HzzUIvzfg8jMuw51
AE7YsjBmu/YMiuSY9jkCWD3zdWJCuPQ7meoZ9i+alNHf1h8iTzbD5PugQnCZ8zmKa9FcdznLwkUR
SfZ+qGCZL3qNkxG9Oj0Qi98YYh6zeLCqgQ2xwgSOqvgytwqxfzRk2IRiNXAP+0Ei1mSlQTzA3ib2
O3hq0ncm4aheonPv0bEpbocIKd000iO6xB0YFMZADl/HvNQrvMLcjuPhh1diR58UntzkQIj15JEj
QRAPTuPZgEnUS8Yr7CKkUwkg2CpXi8+ADlj3VQGg4HsKiAkxaAwYsZpwrKyKDCFIRS3TIvvpgkUX
rBC/axE2uL3W3xNr3Uz7ykI8YpvgPZn7ki+JvbGo0mGzIwQMnfMdB5cx4lajA4FdJznV45MgK9G3
oCqdorvkv3r8o37pawKqcf5mSI7mvi2OwU8L2WO3qs9IdEsECIQ9LA/RhQ3SoFLVCWn7dTsC5R1t
U1yy5PB6xFyz6v5V3MvXYoCrIYRQ3TbroPwd5VOATpamm3ZFDR3pLkTsdlsj8LN1zu9i4O4E2ETT
vJmwIShOOZ6HeKmXboC597mJ97D0tnTrZFZDbcshOGccfUbbWFvjLURGH2zoWlE/8vbaXxvUzGiF
HP2R3Gp6VPj0pXAsibubvsWPhkcjFLmy0vBADnIUbc3IL4kWUTZEP+fhSlDBer9yfqctCZotWZXv
W0EafRVivlhjRsHK4vU12jSKGOcCbKRFTefCeUP6pnsd1ZeM2Ycsq/7/eVTg6gN0+irC4o/1FE0j
alp9+jGzqxqSztHiGVplGbUTn7JjDi6iFLCmSj/ml9hCf4BXCa+q4tMdSrMnrrqZ3KSBKLcTWA4G
vQa+QD20Dv4RoAfjz/qT9FUYuQ1Q8rgeGL+mN6sTmUarFvGvgX29GBCb/2TaVZpcYfTET0AUoEAs
XLV6mEhDRTZEqwGiZj31Z9H7CwSFWj364rCTQ5LRwB1KLGmkuhZfAc86AUrGWYqdkbdZj345Szss
F6wIqF8ojaeZ69yIx0H76Zesxz/aPbuSoOKr/WF0kW9SOEh86ofCEaLSA8YK6Sr3MFmbb0zpTxIK
DLRtcA7zbdKzYHG2t/RYgSTLVJ6MvgF4VJW3WCN9eUNlMhAiybkvJmZmplT7Fa/ICud5tLnUG6YF
0KS5Url2puoEzWuyfWFVIRxdPUSsr1AOeemniw51DOLR0ZsXpGdq7vkU3yaqFf6JboOzE2eXFAd6
Q2Nb91iTdpyklasUK/U8h73R0QIpYLfHVGDMQ6UyYBZYflOKnlONblPWaJeEeNnqsJGvJaBjiVNj
OxquRK38Po2W8LsvX/iQUIGsKQ+jLYmcOrA1XHBAStVB+muqjY65mnmY+kwRBdaL1i860UG8TGNa
cKomDwIkE4FgAOjeIwLQwEE8O3A6yas6vOFBk4NVOh4hokJ691TASkIKe8uNJL4zj8emgtO9MeSX
KBVSnYybFfVk//oKcTtWjkQGoglc7btg42ZfYdjN2VNucnaALBgUWi0dYzzM1LX4pExnQJ7ecYjf
go2hrUwLkfQhflHeCUS+ViSS339Sij0mBFNLLb7wtUE1ob6BaipzHPXZv3BEJYD7fa9ifbJJTSiQ
ZPEvkdTM2pbTWgjnBBRCbGFDoQ/85Wo48SRpp1L8HfaAtGXkGoA94tyCJGuMTHNJLNw/+DF1xgga
0RyAJlg2OwkjrfpRXimHYYy2YF0WYnsC6kDfUKhXSn/jzpvBd6IiP96OFl4jcYkBCHobx1O7wjML
42U6pnAlNy0J/no6yzEZWMkxZfUzv1oIn36+iK8jcy9S5PhDQBvIeFv2c54pLZ2uiX70psKXAJlh
3AZ4LfEqWbpLuWjiw4P1HgSIYP4i8XpH14R4ECIBm39T4LXiQ8KaKpLuGTvho/becDNg87RfkIkH
wRwYV3bj4LWdjuP0VQ0XSfjFLYlQtaEQEtg7PQStp93AojHdsUrjFkbYn8bXNtul3Z4MORmiCVQ1
mo4RjgS3mzYklWVUXFNltWt3gchX9ciVfakdLaji2cB0lJV9G3pi/yUPS8m4BuWqIttYM0EFQE5v
CpIYrmOo3QhtIE0cAk4Eh2QvJKqQmQ7xbmfq1QIG2GR4qsmj6/6m4UlwGd0HD5lJMeTNGQgf6uBJ
0CFt4vD3JdwjYaOSn0fWJxcg+UqU3vILWsVoYsEN1VsToWEA9KLKVW1/6h7bNO291AHHe4Lqm4fV
Y7SHo2Mnt8mWizMiA+xY7/kkVILoJLp0jxcLvVQeBjQByffMgHVeTQ/Ph4zI915LZI+i4zEWyNGl
6AOeTxa/Y50aFeJs9WWxQ2sZa6728mQvfp9BEAzOx74/tgFuxBsIK1oLkjJ8+msIKYzJl2dGAHE3
sQuXq0744dcrMKJHN7JHrf4EWxjEJ7i3SfmMHU+XyBn0NPyuUvojfJGo8zrm+wFtCpN6AJRAhC3h
7m5L1NY/ZSTj4vcd7jh+lw2ZO8GmfCQS+5jmYPdVkDpFyp54F5hZFjueSvaaBCJiJ7vFLKzQ19Kz
eJ2AeHEaWA3n9qOkTUZ1XsEfIABR2QCkcrlv2REY2OE9MaCBg6MnIpIWFzUiH0HAQc6HZEOiKSCy
4eFw7e6D4oVrQWU74XF/U25ji/iaiJaPrqbPDK4CP0MiD56Jf2wGHpw+Osch6iDKK8ZwTXLe+uXp
6ETImHSsXQ8khPqI+/AxnCf2FVt+kjk1LFJcARvdOHTlUTTXuB4Cmn5h+2zxJvu0roBfErLMyZP6
QuBr1o1dDyefxGu5wd/L3smITH3ekr2ZmnACRaCePxvVrbwIJyS8ge4r5VoZjpCIOc8Zy8r7JMUu
aC0/8WirBPRxiHQugkHCfGasmslp1wPij0hynhHapSXuZQTfZkQiInAZoOGYXGnJfmOsUtbRDmWV
BenZsF/VBCfzACHR9RjeJ2WJzSo9YJfEjYc2w7pW/HJxCGWvJf77arElHYSJHZDTHb5Q08GocdiI
nm5hb4c4tu1wXd+D1k3FTfWZ49LgJV8zeLwQR7zX9QaBxWLcTHzD0FUENZCTheRJ5tAM7XLDCBuU
S9lXIoiXMzICnBKv/tCiJ9syhQAcoOt9MJohkWudP1PfmXKx6rk7CdiQ1rCE/OnMgN89E9zEQqDN
56/JQL9pKYE/JsVHFRDWyP5LzE+2KNciXu9w1yUE7i1S4VBvU7613TFE/ojAh2H0yC9HGMl1wsbt
gfuxCzJG89CZfyk7HVzzhvDMZWQim6GZFqNczfSBO2TXcgdaW1zY7SkAKHtW9SF+21JNQA/6yn1J
u1dMzRYVBMQXAcq8kWis3gPjiE9oXSwhmlkncFXWrQ9+yLDppY8afwgBlITQkqC0tMjauf+Po/Pa
cRzLguAXEaA3rxKNvFcZvRBluui959dPcIDFYjGD7a6SyHuPyYysgo2M0t0Vo0NPFvaErIOJuJb9
Boyx4SlOkztfO+kXMRjAunQhlrsoNpWnlFwQpQzdjusNdVJbrRGbUFnutacyM0ZjFDEjOT8qeJdM
snTROMQXi5hshD3oxjnsoH5ezId2TYp1ROBKRADPcCmXQ7V2qu28ozuaOBbAsOUbQPGATNFXuxWu
hHOOl9QFdM9ahirxovPsghRZBo23TkRSZgcG+1+Yn2/ScljcoNaQBFzZBCcoS6yd9R4TN1u0BHMX
jzy+atouzD6yf0ueS0nr5JVv1i5zaQvKms0TcV1MI7dU7kR9m5RGPCQRUcXLqtjE3nH+i7Bq29Wi
1GUORukx6NumuPo8AN9kdm8wN6JfE9mwzotchY8xA/+Tr+RNwiLqfXz11b+4OqVoCkP6tKkCBYRS
foEAJiiMEDPAr5JsHRj3taPkK9G5TeUjRGAlwlTI8buojp4/aomV//dEl1mg1hzzN2tAs29HxXok
ZUhylpsFNSrg23fjREgQpD0+d/NRTo5wpPFF9IR3TesoMvyd2nBJI+zNZjwApeLICN4NoID8o1B6
VOMpJQpnOLTvpI3Msw3L8MisahFnE8xMEgqjJ8NJlFuJAF1iYumoZP+KLOVdTg8jggmAYB5CxbCb
8RENggd+5NxZ26bd4QXm+6oJKQwcniSZY8lk1QpfZhWgjJqEb2Onj+91vldwUkj/wuqH56yHc+9Y
1+SS/RQV5ngTARkPJ1VTOWGEvFsRCI4Thodxlw4vrv6uZUlxq+Heyn9++MzTexG9lJPvcpC33xqU
FqG8G2RurauPVEJiudLEdQs2epU9jVMW3jU2eASxadsYdREX5oVyguMZ6iiDjfbfrGEzu47xXWDN
Mdntd8yIzI9PTXvWcZWL37yOrFdGwL4vadqTVpsmLx/lD3wyYYuF6I50vIw29TPRPEnwsHGV0PXN
r6G+6eP3+IkktFj6QeaaSAENVMZZ7ypcoyvEvRM3HGCQ+UUrRGwnezRVcaYPvI6fFQ1KxnzKprvo
jsy1cNRelXuPsl/fd4y8cniiTnufp7eO+hRjRJ4sKNuKjlzb5vI6dZNrRPwhrrvf9F2iqSZmfq3z
AMLdQMG+06ubIp0i7THhKZ8Z5d3oyHsJRTZl9o6WTsydMH4Sf8vXHzgis8XOtUlt5dfU810Ub2re
ToMnD10EtJZk5QAsiA+6K67WgGLPtFmR+gqFjWX9w5EAzXbx5Ra7VFtyBvvooJp3HDLVtu/WVfM9
1wgMwdkyx7CD9yazrY1BZlO58feqCevbrYybolxR4zEf6ndNgAloHR354hihij/L3n9oTlh4FMQs
xUYBZT165BWw0WXlNNCUMdahDYPnt8gAIAnjoPlrGXj8BOsMchGGOkZcpMkErB0TUrLbmwEnCgFE
v2qZaawSRvDQA6urzFo3uRX1QebaCB3pg2S/dNnn2cLk4cYYKNsqgjGvRk9czsZfZxS06V/DaJXP
kumktS5ekcMDBzY24iOy0UmjGMBCrGywBg7H/l33bxGbbQRLJrMhXPremQk2Ivo1+RHKKmShgBFM
3HI7sJiG33dhJ6Vegim2xUuNG/Cq8QjhHBD+mQFpnY9JdlWSFeqvCi4mqy3uNt2R1I842hrsqsYK
uVlELIEDlSF4jj5mjZbBs9MRMhlxZIsMNYgOFhBF+q5C/2fOw0oRA3dSSCmNWfIR1fNUVaJXvlUq
qRoBlLJxK/ZvJ1PbyzsTxBtwadGOQHoX6IiEZp/sRg5m9hCRrdgVl6h51VnhMxarjZ2iPAVytpAf
eEzp83eh++sZtmcqEQ+8nalNZuiZTGAe+7IjR5rCMJRYJX5q2eQY/lOBNo/Ol1D37AmUWf4rG7QD
QA/rZTlbER3hatRze2w62DA65NSvNvyE2ZvfOw/Au/TILxP7dC5Oplez13npvUTKxEVWe0yWI22l
1cfa2gxEBJWuXD/Te78RmfRr9ig/lYalONCc4aiCv4QHhW+aiTITHI4DZjtP7iWuGgk+6UVi8uw7
CWcLBJbYKViNbwWmuCkbBhaPxDLf4u7PqN5FaT+T+lXwcjUcKR4vdi55yki6FOT558iRFKxDWO14
8ddNedRSL20vFagPQ78GMjWnRVnDH8Do66xGewBtpgQKfgFDIR9dzz8zylmvhe58S60dg1KfwQix
F9pFRpH6K+oUD3yJnxNtkO7UhjuMpwptP5U9EGkK87F9thDPSHe2h+B3ir9R17b3APUIjNJbbHwO
0UluCbwilA/g878SBUOwqd/7lWy91fJXJjBHQg6JKV08mGDuXzDqsL1Fih3wmbMUstxqLROwKfDy
HUiKZMI9kM3OVqUmT45dQV29t9MtxS/OT1iTtE7IwiNwkB9SezRUzmm7nWquZEylUfmXosHRf+cE
lJBuG+LiVk6AJeLXjbHy1Y9QOi2BWKQ63gsFiNcby9eCzDiek75zAulFQovCGr2ztcPksT7TVh+c
MueJOG8U2KzoERxNqzc8SSAfd+U5hNkaP/IXu0q2lIt3tJo/1XLPyDco/oqY9SujkuErEfqd4kpo
a+Q/eX2E+SR/9tz5DcmAQMjGcS/0q0v103UesGgcoJ0L33DL81HdpaV6NRXIIawnkis9EG8/K5mK
PfQ6ZeTgkh8IkTQ3vgPoYL2bRs+RJZ3AVvq97badT2mtU8DLGIw4VleIwsIf2KIg3WYBfili2jiw
/wSeg4HKKpVwEwuruHpFCv1pjowF5hqzQfNfR+9ETrHJzp6Vxj/D2tHvyfKGVKdStUNGqxUSmQsq
dsQjfyOQF3Bs9wad0Ny7nFPcYYKj+puLKTDCEH5i9aUyrwgQhKG9Rbc5I5wdSxXVir/5oRRd7kbz
WOQHHcnFmjS2RxbbY/S4NBxZcfIRtv9Ezkkz+taWvAWKrg+xMX+D7mgQDM3OKWPU0I1ernr6w3LU
3xY33XjoOD/CgJQE5oeXZR+FBpXQnmraFTpZ96dm3o3tvhvXUyOiUmB0mdQwRnK7E3iOSHYZezek
u5qRoFWgU+FlzpRDxl2U/qpGs6X5GMExGl7dgsfZBzwOubXXFGbYYWAr+kNgPKuzbuIYbqLDeKug
A4avvrk0/VXtH42M0JARMJKZjGwF6peYcgNgAi3pQNbtzWIDxiJOPhCcxtqFAzmI97N6Xk7VLj7l
BOgYXykoco12W77kLGUH+YRkNaOPqdu/kobcZ/+JVpYR5FFDpDFczU+TRpScyYySPi127EtMn/nx
VmdOIaaIxoOdLmwgr9J0lDOkTOTYLwvl9XSorYfBQs0UUAjgG7llKqPdrcxAfCZ5lA0QdtmBAOhh
JN/yM0JuIefvSX73aXu6BZwZxdx4noZzKxfWHa7+7lTiAGGFNdq5MR61eR8Z7wF9FMMd+SWOSGg+
AqyVusfWw7ICd1z4DOwV/WtWAto9GD1wgpNWbqvmGUR/eb8ngdC/VuJmml6av7OgBoVepF5HEXrF
IWUbSdAL7foiIt+1BNq0x0ohTFLO7ZzkoAKk1TvnGVs8DlMRG6obdltLPeSwZdIKMjrfEaKInE75
mapPMaLRXenJj6i/T+VXlfzGw0XXT4FxGrNDlW5H9nmI4yA8m5JHzsGYHDp5h0KvuZEQ0GymweZn
7GEpM/uynk21hmRnzK5AZuhfJh/1N+Xb59wLuLHpWoZ9lCFoAUIsW5zFRJ0cumeUnXSKDH6FkYug
O5jptsfyENPZfhTRZWBAzoMKtrPj60aMfUgOQfthVpsWnLXqhKR4/kTHloAEWK2sG8WLQhBQiM1l
W4Vf5fDMHuoPrWzFzpv0IKRMVL8IX2okU+fpDrQ0ZRFJvrvvla9lEf3bXQz+ord5+cfHAhXMn84s
Vzgyd2op5gxvWoBlDBsP4BHQ6LbsDvHloNPTtoZEdtBhQJsxE0RyHQtnfBlkF7b36T5U555ASu7w
7qNF5dco3Bh/aP3VxyBdpCGCFBtidLHLbJcGH0GHU6T8FyuPMrvXuRfKBLOwJgLv6H9qRNLkm2F0
87eu+OygaD3b0qUwhlMXUE/LtowJqBdRpW6k5Bh+i/ecCfRdvAsokBkHIkhod7KBOH9lfYXpps+8
4QM5nN54AlrMg2/usgvWFCNjwukhxjfEo5TvxWajn6PGYR1gXCeiv9iP0hN80rMBhiPFQd7DUhDw
aOqub24RnoNfG3iXxr3xN1fc3IEX6+7IDPSR/YL5AlcY5xxRTya0xkSrMzE2QIn5AzJQ/GgJXxj3
IcIGhHAMyjjnEOXiVQ9trTtIfbqSnoiD2NV1jOVQqeQCsc54Z9Feih/+OQbRmnJC/SUj2Z897EZh
kc/mBnEkGBE3tGnFpSAaA6NVh689ze6fAzgYc6NlGDpwE+RfQ6etFH0/KOuhRaqcuNPFis4F0GE8
5UBFjeY034riLJSnEieL4CoaclbIm3+NcUNPvBvKJQdrFhbUT09Gcr7B+W8CkfKRuj3lyMVQGZHT
TjTuEyt32IuHFgpP45OBjotQxf/iyeMdjRh0lb4r14AX8A2wgVDCY4IbCZfmSWOPjlCDecNfZvxC
TcMHFRJTW7xpxppi00JmeAkzr5a8FjPTe9KemROhpb4OPzP9OOIgxjC01+3kUKyL+KLPKHoIfbZA
1FPk55C413XwcEhe4lHkAZo+mWsVjO+u/TNOThBGJLT4JA4J7B/5F57c7hviIWIkq88eU3ftBe17
gYitPk/msQmRQd1rUHl16lVoZyqK6rL+SxaNXPaUsxeIayQHkNKTbcSi5ubXZAv5qurqTEJCaN5M
8KVrM5+GgCT6Owpr3F6UT023HbFzkymxqNsioq8aNzE2dfaPCQB2NXC/ryih7V9Vn8i6eerLf7Rx
WfIRAS1hcnWH9oUOn8jGCu0UZwZlgX4wwFH9laQtcydrnoximnsAhOG7pb2zjrNyr1FsQd+3swc2
j3UnMDRB2dMZKPpHZG2lZiFAorDl4OGoqjfqYeFzvJnYBpic7avvetgxdEbfiDHCbGnaUC14jJsY
b073BYc0HdOIKxIx74kVi3gmzcC3SBdz9cRVrSMaaMDTuLQwkZoJCwhKEQ1ECZ4a9daBLrI2purw
P5Bl+Ue2gVXNMcrq1xlvsrUqftT8q25OU7cK523CfNDnIyZqKe0OI0mz8nGMrslvd0ikC6K9AGRt
RUDGs8L+/tMeBbLqWLV8MvYFkzd+WuMlb+2aDiAvDn1/5B92aCPE45KBJHsalNz4psL7Y4jXn+mm
eZloeo36CnI021czmbtLkkz80fI7hE6fr4IKFNrwpZ1HZreYi58N9XZMeXpRuCSYeihM0ExnfKBw
SRJ0/DuE9V39DjSK8R0c7VlwY8zfJmLe3fDOmx3gnBX3kmTLI+ovR5DBcgG5kRCILDT3tkX47ySD
K3yyVqtf2ChRPkbCJWMoSPYqITvRDZV/sk3p+jqwKGvjIF3MxWwOSIgwQbxeJJaFBPcZKDXI7sRX
z9JTSbYDWnZKa+k+STsG0ijtFMGObmJGaAKWXcKSFhxejtnPOHDIIgrvKOJbGziPegLUPd/bn8g6
wSAdaA9lOvyL/CoBBDXXcbrHHf0un+2tgIvW7qxurecOFQeQQrG4mdhvVvBkE+vC58jvMMwOkz3m
DcHWZ+FJyhOQBmo1VBvBcIiJ070Shjx8qXSoUNcSr8vZ7W+pC1TGusJRlOS1+UbxxAw2JS66cjrT
AfFfpL/jwFVgZxVM88LUSEFFK3ESMFjCQE/Z/d8V061uvXwY6Pv12vUJk4ifRFhQ50R/DKIQ7wCI
O9Xn9By8LGgrCmw0ds9oE1bDV/nIIbzX0JP4IwfB8Xdj/xGnh+kt5WSw7j2M4x/WTJE62AJ7pUUO
MS/7JAPKAN5oCVf9Sj5ivV52o6x6iFkJvLp5hAn8641hnQtzb6FXqZg4o6bC3sLCxZSuovw58o5o
cI3Zu+IdMeyC/Uy8sLBY4LPsXGOClG8BQ5nyNDKeBoUBuyB+UGZwYIJe1/i0OXLmG1zwzAMAj2Cq
mTkbXGLIReWVMDokAY1gRbi9Oqot+I5osHmmMPCnqVPcF0h3iw7Pbcsjyy6a4uZv+pMn1mXTXZz4
O1cGYluUVFROlU6z0q950bbKr4zvBd5S3W+mwi7748Rw3DAOEz2y+Wq+rd9ml8iPxr9gbczIb8A+
tXiqHtL3yOBaBU8ELKmCMtbZ/sCHf2Z0VCkugWzFsaCIs1j2YxYdnlEBwji8KT9zw8irAfvKktT0
DOmvmbfl8K5U2zylUJB/BcUZmYBFIizfpR1E8q6NXtK5qsSZzRZDiZa45awakU+d5fhaY0tJw472
kPKIfstjjtQxxMvCLcGKso9IPdxCk8BcgX10zr/gEupwElljF/JXAptfed/s+P07fcfrhio+ZjuW
Nfs5n9mtPYAOyyK4G1DOXnvlZpDXck/62QKo6Zb0Bjk5Llp36x8aEWZyLUwFpyE4lkFKubsDZSjT
t8C+12yt+Bm7ZVJ2g2LD7DY1DtgzYRbx9w7vOoZVvjIHZj57dGhA/3MGp/4XjAIKixzJXw8mkUy/
gRBn5iggSE5twZ20Z5dOgGDEWI50O1CeNrGOHfKAGWvYksMHvAodYo8tYqEw/7RPJoVQOAEzTNYn
oCNeo23GG3UiqxJTSe0BgxXTY4NyFgNBsi0PGkNqvF0Pmj2E8MQeruenvOGayqkVPWob/mf/EgSW
Dqv0hfMB3zViKS47XIH0SyxITuNnhH3Pgd59m18mdGb6PdjGwh7pLgNrpOGIUigXoa922yTweJcT
uttzcOkZ7nCn2+o5S9f4a6x/LegP2/gEpTb0b6yrDfNoXUqd0cLHtKx4hX2qkThIBB711lE8cfSx
gzoazBvx+I3/svhc6cf8ynQmSW/LE0nRGNvNO6aDDa5B6/LmOyJ2lXdcJdaemGIJqpSAXIqq2g23
CIGFPWc52Kgcl5ETjXseF4O5qwNBjyW872XUDxxm/QUhH16U1kBAbqt0+/hnxhA5Hhx3tz5Zf2S6
dtxQdlRvBusMnyZS1/HG3Kfh8mwwiZ8hc9nEEa3yD5CJjXVJ+4UdXiZuzJAm5jn/EHCAGPaU7QzQ
w7U9KC9YcHPxxMbGMTdNxwV8Jd0zFlRdLHGJYmwwKa954f0biH4o5OiHVYxk8T/kRZi9fI7WWyd/
+WC+BgK7ocVmNbFXyrODAPPdUFYZ8R4+UhUy7Rs+RYJ7ZrRm+15h+4avNU7e3jQVomL8E/bngaFF
rUsrGQV/HP9Kco98fB2FeEEQhbGvj9FJiAX4hID8RH6Wl19gWu7tUHt0WM0tF4K18S/b1kQluxH0
hRifG2QhTgEym/F8KthX2ERWxEx3GufVGfnDiHUTknV2hjCn7DWYKAmo6YwmXJduSePVFBQDztTs
Z8Ic0jYwfcIPQh2abr+oo6MjyGNdPw8i4vPUQ4FjcjQp4GSQHYTrJvwyyMboWLrsWcJFF7X9yMCL
+BcNQhCL1lZH5q26ZmRLqGfOsAI47CNEymt52Db/VF5ke/pQKtQ3G43qjHJu6SIMqq1nVtA0nbLY
STxN/GaNNqtkOjnS8jrZ0T/GYqn9idiYdatW7qtHPr2EDueafyg89UJwyLoDSwH8Px+33TZ6COyh
fkt+HJY0wPOe07arru20JerDA7y3jB+hgazxLWi4ff7PqYPTcLJ21i1aYRhiIcrbRdRo/VTZETxD
yMSzGy1D2X0Le2KfF3uF8TiQ+H6f6Jv0GyCspng0SlnraX+8FG3PIKB918LfmoWXifoLih13GRMP
vhE66ZEp8KI5wi1BYDsrL+kTiw8xGxoU5sX8goADNp0augI5dtoRNYy4YV3fbAYAExC4rmKBDYPG
pVpCqW6FIb8lPjFpGfdxTMEOhVebW3jVDFE6drifc7THqu+/gH9PIppIyv+nlrUuzjlVeQWlE/FA
qxd1OOhgAK0Qyq1b7GUmnxvQNDygEt30yUAkxLCZQJl1pB7LGPLNyR+MTS4oNrosootR5MC9Y2jZ
szX+XZIZOG2mYieMLI2VbQt3vx24qtHUZhA3E43Awu4PghIL2QqVsOioYFim8aDO35aw1ctwzXAU
EyD7pv/vbgKWWPht23gvtaDXeQd73J9gaaSlQSDKHsGS+X81bcHqXvfILTSP4CYEJCGpv9toX79H
XuT0l726CDETZWOMyGlhXf6AVexi5sASNmsWnOqLGt8Yr3iPOLJZ3c0EnsVvgIkiXnLCH0YPUdWB
YQBcLCnmmkzhiSPNYfTV06A8qvquWWjiuGuy72F1BbVQo/gp3AD6AiglIf5hgZbnN1BUsvQM0Qwr
J3Vio9fS8YBrIA9OXI0L16bDQHbiaG+1C7dtJxlgP8h85Ckhm7e9mPM3qAruJjy5wzt1ffcpUTj3
b9w9QXfiMWxRfk/InxTMOZY3sdCktdb0ad0Lf5POPMb/q6YDNk/2oUubUpCdCweCA1PeSCgWTmG4
q1G4ZukVO1ZezCDQjzqkzN7NTGPt861xUwvapeXRlZt9cI4DhqX0DZLbcUiomI2pWxHjlcTQ+ut4
vKKS67oT1z8cXShKVrzHqTaRvycsCsthkQhojOqEvRiekNvowQvGy8KvaLgwUbz8fxkzA4YlKwxe
9ifupNoxbB4tRF6BcYzVirt31VAxaF6L4wpgLEDw5ThGe1qYq/rFbBKxE/9g/M1RXyPyx4HuXq0t
4eI8tyBlkC3hErl+onpO30T3NJ7Ko0ypxAz7hfcqPghoQW31gHsQaONl5DHz8KFR4UA3xHMaH5m1
DMJ7ma9xJI5HZW0AEQA8TZ83kHUFh6r75icQmV0BEXOiXzm8hSxkjX3RUsoiUg64K+32xs/NV1ts
LVtmtOnAUF+Sbx1KpmgJ03rye7LiUZYInqVhr5iVIwtIT6rANv+pgpAMlwGS6HsA3y3bYjJGOfZr
ZYtZeREbJM/5iCS/ATRON4QADxN56aAA3pIO6o2ffLAxJSASSPCcGLX10OUcuKjK0vJNi0Uko2wk
K5wdhLREgIAAFn5rth1TBkZhbd7AaIBxoDoTPbMi/ZhdEbFmBdq+a8QMGz4iECNQ0AsFBBksLKk+
/IXHYbAjwxjwzavGStFc1CiK9h7y+avGNeJWrBjr9E6SXslqW2gUcM4ldlo9U9cWnxfPFvDSW0yL
C1+aPrBZhwla6osP3JJNsJR+N2TVXSTtQnAMrbhV8icjQV8nnEIslq+gO2YAAA8+A2psK8CwkEnE
CW8W5BQs0SpnPOym2UXYkdlhnpOAIgXgLNA8pKbBHzF0nU0KUt2dK39Pd5QeiZ0gZ5kPRMifiN1D
T8820TcYUeEzj95SpBTrGe8T1rjq0JQ7ad5NW53Thbh4DlqAb6VrJY7Z7EO+XdMVokstUtdETFnR
3aOoyQhHyba81SzqdePaMMmj9sVgRb9OHD0rX4PI0vVwD+jBnxTjA0b/hzSycqB3Z8K6YZYb76lI
jXgXPDK8zKQSoPRB7jMRv0KSBm8P+U3qLezfmfWh5fbZs5M7v9A09t17juHL01cnzSD4apPCizx0
u8XdqbvspmhUB/lLhE+04fOEw1btsWcGybNBxrDuSOChZatePWS+7LoU1sgXuS1RPz35sfmAvnU8
kyzJSuwEDvxhlPXL+osnABXOsKLH5bMv/0HXutUn6k1aSW2r3/gQYIgyjUEbGSBXgKnFb0U/ER5x
r6Bt4ynLn7K+q5O98RU9tJO1rtznRv8me41JWhKt41+2jr8zjyErngtsas7Apc4He7OYhHDHr8Ph
qCfrCU3/vyK/IveOaLQ3rcYPnpIYdC0ZgEKpSKP7MonnznSYyE3tScI4iP5lzyR8PqLuE0uHzkML
n4boIkbsRLc2DvKNwxSNIv5XqMzcC/MTW8/IBqYniY0paZCeJ1eL4VqwNDNv8slc+1/KWc0cn4Sr
UeJ8/svu7AIjxL3hGdAvdSE6JZ8CmCHe5ODUZiIbZWvlr0zpZWZmE4vzJ2gPXQpahxxZuwEAdyVK
neYwyE9VvKWGr1hpwZNiaDGrV+b3yXf/ybdverP/xHbQ7ExxracfJUtkr78CxT4MPkOAhQJt7tuF
9snzPaxtqB9YJLsdIvUM/d6G74oHmEc3RplI0BGabeWdOSFhD/SjIJqpQD9FPKjtsziHABisPSMk
Lp1z+Rb0K5Kz7pNr1jZ+/WGTfQNjR7XJsJB5AM2Fjw76JPxO+V5unxbxQBsIwIkNFk9A/IqnlFLf
cHxHeHB0EO61XLUaQbciFBP0kPlpWcptQMTV5iUDt8WWdBu0p/kuIlFEJWzjTsbbl7zHxzqEVys/
achmkgqY87W8Kx8IQUvkyiQNb7SrVbuLCDW/E6ayWAdjL3tHt87DXINsdfjE+S14qUOEywtUg2k6
iqcl1l3d6YMLJDwYwDx4ymeIXX+VfQnSixE6Clc0GoADuJuX1E+M3S8u5y+dT3RlgKW3y8sybIzR
xwu0qoULvSb1d7F+sOpNxj1RbxpeF74GVpLxidapQ4ZKt5jDLUEsz9B1G6EBy6/9SxexGVkoHDZF
vjePEwGyji8Ch1Yzlzx0RMLqFnG1dK7TNeQTXtw+/oHoGozouK7KP67E9krGYdFuAGkoC0XtBkUK
j9gumd3sRytdEhnGBQYCOQwIMgJixDUlShBX6TcdoYSkwTNtggt1ZVwgqtvwKXPqcENTjDO7FE6W
F1m0U9uuZ6rkwCkdNlj4U0QjmOYK/jXguuH/dA7+ZnL6lIR1igsfU4zdEqUf08QnSqg1X/Qxvcbl
F1c4xY0t/al0QuBC6FIuHeBmcKpIyRqCTh3piBMh/gezFlJhThwHq8X2MaSH6IJmkfW3yhzjaeEU
cdlLMiI2TlSV+mXcsISF/IWfDwBtoDkV+npoCxMpaw4ZddZFOpJsH62M18RogRcLkh0bm2rNPIYZ
VmMzNN0p72zZqafXbAbVZSGIbXWbw6Rh0+sRehejBNDcrNgzMmVp6zP8C4/6F4a0QnREE+gT9mo3
AcGqn7FAteDViEJd6mpsRfGjK/B4fSF1EXcMdvxTZK+zOzCQjJJSdOh1Ud0w7II90WzpaOm+Vrm0
LUVEj0ulM2c7Id0M015FcL71ddyzmAQJt+WuIv6LlQNkLThZgWAjq3tr/wyy16Fx9OAOiIFhldV1
x+lcI4jWHFBchNmA95IYZl7DHciabbj1j5hHeeSoAeQbONz8BNMJ5tuze6eATs4ZcPapX/XYysVf
vn5sNgr5R+mOCLpUOvO+ggqj8KWBfHS/CQyNm+Exp515tLO1XNmS847v+KIiZdIYYnFY6PkGazDF
QrwDD1C9qSH2xQ2jiNYFFA5pmJlujk++CznBqFDg4MzJCZO83Nw7xS5vyMgS5ilkfwbzN72SdJEr
dwLihk5WBWeyR2nEHpkZbqDsNAk4TMNdLrFNdwv1SLklIVhqbYUT1kKKaBMggr6mduPqGLzrJ85U
iqICoRiMVUTmFJS0bYF5MgQ3/UBqRBmjQo+XVuFv++iFLZ55JmakCOImJdgekVu7VXmL+GNP+TlH
q6qPm/iMKitv18YGE6ZbyVfd5GTZSJQa1VYb3nuGKWRgGG4gXnH8sQaQd+pLfeGhNrasOqLhx7Qc
ofwYB48RH6jl0un7R8BF/Skifsu26Poty0sfRfGPq8Q27ulhNs/SL40T0+h8x/GUGK8cIQDLEsIS
VIwmvbTiz87jH+EBjBe7B2YcSAOMRPF8ivKjtW7Dpv2nJTgmVjorUQItroHGnA3cPZMvR0UVwORS
E/AR4kR0GIpjrgGQ1xnUrI7INIkkvy0cSGCu1WfQ76lFpke15Yc9UnGw298YXnQp2F4it4IoQIwp
nwn5obhgETXs0T0k4wIgqmJX3A9XQ3Usa2tgm6KCT76y4dyWKzTcp0jcqDSg3ESd74QUpXe/doc3
7WPGTPmhdA/WTPzYMIMZOgjWW2EclWADLhh+VImFmLJ9coN4QxlPtp1a80i5+hWRtrQa/mHvFJwC
5Sz/aaBP8KnR9xLZ4Q8/AQamDPrEMnW11Z1iktt1Tb6at7G+StWRo6OcT4KwOOA7Y0/ekECWO6vB
KoRKylp6bxDY6gpnjOx8LqGDkVuJnBgEIlLq4mCNOPavyon1duszVrBxAzvKwfSd5o0dCj2CzQg9
M9Cvrn0yEzAre7ghQ9xWcOs9zIQqhcO+Y6J0VMQfYTzk2O3U1Tem9vzSmpugcYcvTLLDcJaLW8A4
w9Z+gME3f61J/DV3n136j7yjI2Li7sm7JdjOBn9o4LouOPLI4WSfMcOFuyDz0YyH+UmX/1M2x2jG
YHKquxPxRsE/Nor1xhy8vN7XDdxpipBN73/O+ZZmR2BQnxGXZx7QaTQwFEAxGh+tCi4C4gS+H1aX
YJjlR8zvTu36FsqsT5nv4M6jeXdYXD5rfd1Sahyr70z0fAbl8QVdRFldrDf6X5oemnviCv5nI+6s
JaQb5XGyLo8lY9aC93JYSP3DHqUvYUoAY9fdDUgAMVMIefbtwgZAfwOzFq4ahqCZ99EeCGyBD/N/
JNPCcgcJVD+yioyJbdhc5+Q1HiT7YbBEQyvNYIxOUrHPFnYKHnlQ+eKGlyPkErf1p39U+VspoXDt
a79+45aHBYSLbA0BaYSminUAbdOi58MgTpntG8f2H9e79ktIeB7t/Sd+9ID//15Drai6rNA5ItYs
VmR09smGbNIvRKFKs5fGHwMd4A1l2QAPMiB31kUrii1MWDWmUyJMd30QrwsbKTgMJ8luqvXwh5kZ
8kRbOz5Jl5TVrOEnV6l3Ek6D8tdE2YmM0loHbxSJ+Ji2Wv4Rdnt2huFHwrEHPeks8My3G5+r0RfP
cnSfOVXVXYXFCIn+WkEotGNnWKbUQMco2lRr9Vl2GwS+kuZ04yZi1siMot9X5Y0p9bH9yT9hFCTh
VtA2TRgAoUL8NIavVtghnF4O4v6M65rXW3eWVgXJxBpx7UD0IZPno75GUFZa27Cj4fntGgrTLQ8G
6KcCrGLmzM2W6t+JaZ6wXs57JeMzlJffM7mRaShh+tvw8xmaAzR/xCT9iG6Iozpq1qPCXwAqPTtX
xRsdc0NI3CeBTcQ2oFD687G8/ejida4dCsPCFbleb+2RU2FJWctkTzRswKIcgP7s4FZJPzgS5hf3
cvoBwALQL99ktjbwUil/MiNQdFM2pxMzmDNfncLKp7lNtVsuWbcIy7EaE242n6s3plUgNlhlG9Gh
iXfKr3ozDiFp2P1q/oGgMRtbpqLo8sof9lz0HXwZmSeRf/7CkNkv+PQcc2+rLL6yIUPzMB9y2jVf
x8Z2k/jsrZs5f+rXPD9zawIl4+0UNmidB683z+l0SjkgfpuTBWHIK3hs2XLgTFobWEvC9aAeBwAF
VnjKpk3IWLWBYStnSP5Z6iKh/qOZHk2Ek4KnMTMtfnQEx8YnnVSATHDp423+GyZCFJ8JK+L29x1o
MAQmiE/mg0xfUn8jRo8cMMV5wOULX+Mcdbj993r7Rq7b/Evrbhme/8V8o3zSWlDqF8pL8ZfdncU4
WNDfNAB51j9GPCz/aLyNz4ZkWFq/9MmIm7FJX22IOC/+uM44oOJnzWL9CYbNsiFmaVvarcR6F6ej
zIYpjw459jr1DL275Xm0iDwXMXXxrzLu02wZhv7H0Xn1Nm6tUfQXEWAvrxJJUb3Lkl8Ie2yzU+zt
12cxQC6SO0FmbJk85yt7r41DGW9fpXI80gIbs1MdQ+tN4Z/qHP5bgNQAl+/QoP8nnTxDohwydWPC
nPGJlbxiwOiDmpHLqyAdD8NuFNoxv+3bz9Y1wMHSRGPk/5rtnwVCfXi06rHpXtYrKDyNGjDCZSuF
xLM479ZjjRex9UF7UF8maQf6S2YzQWQmkTbik1qAspH5m/F/8ThinJEmW301mKJDdE2hUzw6aUNk
BmQiUdkBPi7lbyaSwRFIPls5Jo8VeyErOdBaWd2tHy4DU2PhBkwQAlpzZnUucHlrJ5XCmMImnUNz
QNACRI8kukQLVDB5296AcHE2GWImb4BopxuAfWqyA5A0JCvdXBSXWCCUEyDeEl/f9EXWULHOP694
hrHDANJ13j9vBvqDXR18UEfzcvPtguaM+71GwX9InkjLsitWeR8O6LRSI6e+neR6bforgkdVeulF
9cA0xpA4XbV4917KX1vc3uKplThTMDwKM1H9K0e3ggQb2FRHDVEg2p0bMA0R3QdPgihsCVMjrojm
F5fL+28PzUDZCEdkzjn9XnrPNS4pPYaZiq1t9aAY7ss/atD6wZihg9KV5fR2TguIWiZXmxZ+JZnf
wQUgKyirOWDgp/QUPrkl2xCrRIyAkVxrCduxBRuU10sVr7OhP12O4Icpzqt8aSyCbmelLgF4oZ1g
QsubDQU8clpqLZ6JPnRpIFnzVCuTQT6cQUF3KVaBCYMjpIJGhyGWG0m15zEO02m2kgcgWugZ1bTA
GcglafeLa9Ie2A7JsJy6EO/O04h38xc2LS28deAEoTS/qOWUbAeACI7x2+leXOnmvqKmgkVyMfsd
X0jS/cXvO7XpvIQp4USuQKbR3vPRCTfikGmFiUQxfrBEsaIha2qCLuz/gs3zkTib0Dccxq5ddBpA
+bOSSIZ5+rjwZW9iHiJtcbjH9wj90I+cQN7bBvPYONj8IByqsPsRXPWWGTT8hvvAZSDig2tasuVh
sjoSRD0PDqnzUbC/3t8aXozwH8UwkECCSnqMDwn15q+69QGYMm5YzQ0Dmp39+7vDLzdL58FJ181J
XE3DgWhZZlkiNBuoM0vmhtYJuzdNymXc8v/ypQeAP8L/eqD8IYIvxAyiPguDj/XO5UoaGua+KjmB
AaYbtl5ycwCwvKN8Fl74fck07thNH/Lor3Trn+SkZDZZV/69amgi74O4p0BBn9D/fN2R4XczYJPX
3TqwUkXfJdsoFenziWtBiISfGj803PJJOPi4sXoPaQrapfKjuMOJ6JFJA99DiNe4eK/o/WK3gmYE
JZSa4wpstj3RJYJcZ1zHOoPdmbUI8X86w8lITznpzxgQsaLgG/cfpjtKRKbOebDQBbMzm0QTglq4
Vi2eQdJuXcujd2LQ7ub/WHeN1DHs05BeAetiOEVD6FkE82Bp0JbNMbch+/LV0g3YrUdHOV4U7jvy
g+DomC6vbPjJOo1rLzA2sKZzW/kXcUm62bd/KOaxbc38/VY9Y3TFP4KxLp5wwZmIZOTEku/LA9SD
zCARmRm78/8fE/eA+VekUwTalhhWhTWLdko3ZeUkMNtASoIPSs8ZpQb0DkotJmy9w7cJXIndeHGW
kc1w/cuzgVfrk4WCx9XE2wgHx1ome2Epr8XjKznBP8RMNINZF016EG84nIXf9z9ZgBvPAGOXY39c
4YLAHsbZ0jBzWYMT3fAy1tTrbLq1NXhj/wOosE7NMzgS3sj3EaE3lelC8lk07E0InNeEJRZw94N/
/EdOIqG1Nunf1BysPW2o/siA+VgVh7CLnVJ/8v0YAEpEu+f7ZL2IkO+r/pkeBXWDiZ3lhiekOwei
iyQUjDi8q6WR4szkONvnn0wruztESbb1Reo1l9qE60Mi8X1uAQIgZhRAT7wIyYOSAv7FgEGAjT2f
36zHYE0UblAcgNsBSs5r+3Ys9TsfnlrGKsGjqEAHPacUlp76aalO+d7q93nKyIIgPfODndgv05IK
xxqjm5vE1xFyR+vg1xi2GlZzgq086wnCUzKP2jqltd2DTwhP4f+jBRCfAqDeyAM7bzb4lUQTcb4L
KQLh3RAehFmcaov7cpMVKytgGW+DGBNt38axQ0fScjvBAYKXNzuZ3B4zUUwqdkHK5zbu6QG2mvUl
lc9xSTQC2vpHN50QlSGcCKmX55xHo3yCZ9bvGEVz9SDcKjRHChUlFMA4uvfznN/jdQiFS/3+CAma
7ZBvLSeTkUc8Z9vQmpFhg3hN2DXRim068CpaTb6v8VTsEPAJ1tFkxsbQ68vcFNmybC8xk+CdZJEs
dBsSJDa7VmSlwji9mtMFkN/FEa8pZOl49iw0cushR8w4o0xnvN/KDS4dyfw37VqdiIw1DHkTOQDj
u72QvdKdSJ0yLvslKUlIX9NmVcOdyxz+vDBiiOv4DTOjFT86Wdvz1PZrVgjyEzhjYTrAixiycg4r
P0aAn4l2jj2t6IFk7r3SOnNWjeWqUz5YU/AWEYe64I5FyoGp8K6r60RdZd0PgUjgPOjlcXEp0zYE
qb0okai5tbJVGHYf6TB+wOxp9WZkbpbctdpBy9jYxS0W3eCzoem5qwwG7zKsWeVbIegg3cfXDKAZ
YxFtG30V6KVcgZ9FsBHCG776WP2SwMCXWxkAL4J0G+dW/u9/hQ5z7m5r8FqcNU+rMSR79fhe6A+E
fGZ0DYpdcobRNOYrpmbiowshyXbbKj2a/UsLgCusOuEO4oTGX16DGIDVHW8IBvqo4LRKKHEQTyxN
Ek0yQmaKH9FiWcB+RzxwHxjLBnzHAXu/CM2mFbzsLOpXlQw8f42cFJknZa48PK1DfmWjB+vJmdYj
i5Ax8WRxfYSFrKYfPrOD1nkzsYas/AigTbzX4MIhKH7DDmBxlnkSUCtsCdB/uot85mckXsa/iWRj
5Hcf00TXXSGLqNeDSWdDYXCzhOWYrDIvgMU5k/Tq5fsuha6/5tGTyX3j8QfgwaAoNZgtE5cyum9j
zb45WTMF5cDD9s4QZEJfuZwpkOGxfUXUaRsdzQuA6ZBxJjERCdCGhcC/F2ny7wr9cO4WL7raQwgU
4SBGT5VF89tLNuNvdSWYnvFL4vVMthVboULQE7u61uA4nmp7yde0qEh3Gg+RJM6fQXBBiVCxcdTj
JlsojFR2owJ1nTuY2gr1lTPM6ybJZT1j99raR0m4N6FNhoyl5GU0B6/Z8qpmRcr7vMBkcCp4WlHQ
YrdqiHj0V8SSbDhWmHO2K2ixMrd9wrVJrLUkLsCZeIbhMULo+TCJJ2C7wVu//1YsT2ONqh2YVHWK
Z8b2ynK0cnNrOGvlRUWbwirkgSQGmx2jB4YUbMOLD3DbgAV4DAKAmPhn45O/Ypghox5Q3Om7ErYY
92D7Yd5WO68rNvhPzXGFQXPw1/kcSbnJhc0eatxwsjg7cDSbKykjIHPN7ohpoetvkug8XAcLVP85
1FdDu1VhfZ3CI7bVc56eU3y2J1RAox1Hbq97Cf23ZSwHGVmY70EYEg5pQ+IDkxLqIEdf950jIKGz
gl3WO12NVn87MMSN2zXPpW2Ux7fG5xUCf2GIzv90cPfN9KhKJ+CR3zdgokUG18gyZ+OR75UI+LdT
tr/V4UaCnsTIb+m/GG68PyESIjHwdx32plOLxnwgKZ6pAWHQDF4YbCwh7lHtyQ7YOGYyi3Ifks2r
UWJhG1/fLHZ2wkUOH1wyYo/GlUe7c9eTV/8KKG1KCgMG3N0hBiLHxUlDDlfzRuXJhMpRBsQsnxPW
AuHDTxwDWk+273854XQ4ON+W/C3epzVTqrDe6ybl30JGfXWHFcgo6mQt6IGa5YB1/FvWllWyjJl8
I2vzEFbBd55D0vF4YG2HnzeOZ2PCecj2Ev5Ysnqf29IdWKsxTtZYJAS5bX5NjOU9ND/VNtsTMuPG
5iYYN+pd8dfv/ki4Os9mQogxChF2tcHI+MqE9/OUOUkEzgGi4vANMc7NCMI1DJzbnQFxaB/H+UGU
OLUY3O2Gmtmx+lPLm1DYREgZKusYFI+Yh6J+n4JkZvzrDmwjCaTSMZEudEqWtmtByMrcGCCLwKcm
BJc55XgXqmIhZC5OdlVe+SkTGYEenPopGub6Vhzp4dSlIZ564Rr6CGjWrHIQprfEQ9viL6NJZWdQ
2MX6b1odJZZ7NS2CXY2ol3hHdQgk4mdd/FqQu/1NT70lHQE/RP2dTMPYeOhnGVgWfisvwacD/oJz
wGmLS0LQWPqyzJvS7wrULSz+uLTacjuN/JvhniYjAjWUHDa/uWB9ibEH3hIG74COBGsDV9UhAdZB
1JO20Qx2SKiZoL9iGxSuInlYfwPIb3pvabG+dVu+63y8tC/8WvIGuxIg3fwiPCa45xX8RzROyx4e
B21Ui8pkyXs6k2yRDU7PQvFYPfyRo1okDBDJ7p7PjpTnXsDUBCcKBvoZr0IUXlUGh/1vzeg9Zdjm
hxvwtkW642OXtJ2q3eLIkfKXTIgDv9fXgF9KJflpyU5nos4iYnmXkXAUrvrqJ8RRP44lZQgPFSN/
BccsDyiLXgCO0TaLgZ7wVIrLqt5b3XPaUf/oG5TpnXYxy2+RWdW4AOGKb3aQPkB0ss56g9qIZlUZ
RgnMwReWEXK7Ky86a/Ocw7r3RsTUhfBKcx7zbmsdOJiCFZ7eTrwP7CZgtGorjleZ7xbvwFlIlhJQ
t5WACqE4DnCSeMAXDD3DH2GRvgoBTSiDYQcrOVMtCf/Za526+kt/WZM9XJk7uKhDCfLAIaSgS152
5E41rt6zs2ApARvVhK7O7KlgMUrzQVZhucPjn+D3QihvM6hieqkLC2lXgVWk9oWbZe76yMMigg8/
2EsT5/auQNXdntvYriB3kBqJsQ2J4nIol8qqP1EPVKhyP/hjYRSKDru3CA+Ui2m21g8s1FfZdOAa
rpzpLA0OXKQWO9IIodMHPm1niIj42K/jZ5eA6Ce0T3f64Ei2ELOj/3Fv6u97nA0nPYqOlXSxLAru
h5ZvkWzHX7AlfPEQKxuJNomvyyR/jdX8uB74MkOXr6U+JgSQsGbT9mHnipzYRXWVFXvY6OZqHK8E
15jmUZjOYnQPD2q1rqMvq/5X5JhVD/Wc3lStvJHsyUXwYk+znH7zT4KsZNWj0Kxrvjt2OQ6JPCE9
NOUoY4Z53Y9xGaNLtgi52RIMl8ApF5n+CWqYDKdqFV37HCr2Kjt245llAsk29VUa8F9iifc2/FY6
YV+7WDvXHbsqvo/Q0eCwJNC59zUjetmlVWaw0dOv0L4yeJLw0G6rzsl7j8lFvAk18mAA0mnYRLM5
nGq4U9ZjcbI2yoAU9JN/xpqQYu+0FNoVbo+REvE5gLb468p/tczCZh1Eh2x4Nd+Eoe2Uz3K8diTf
1P+mB30tAybkDWuD+e+fha4gtynSZ+kES6TzwCPgQ2k9srj0vwuOr3yjtQSRd3ZF8OKDsQh2F+JB
BgY0Iq4GNOPanfky7dW89y7yHXPIiQ1Bts0UJjL/zOo1+ty3uBs2bwG8PVPLPPchN3uNWTBNZ9ry
lMDSvmceeq/uIO1jvCCqEmUhStNZXtajIqY1ISrrC8+l0oLcG7fLlPyI93Z8Row4TJAvulwjqTgo
QIfx4ApAgKTR8zEQShhuS2tjWq2n5/eKC80S79V7w97GNS5q9DDByzHk2uP2LOfpT+e0ySqYadSY
F7gHlG+z2I6oxtacXLVEpXE2qn3abSpGyijEdNjzSx7+cVrWJkqCFI0Wsum/99sgM0xcGN/t7xte
Bpi0Ah/Uacj3GUZzzgP5yIA++FUFrEaciKjvWwiC5eANP1PklPVPbmJlYUFlY5AffqzpR4yu9Z4L
2AKIaSwjzpL3fJpSn6zqtfI1JcDu0jWKq6TeJwz5cSGKAIaNp4mbCAxWFX90OurkBWgADvQY/Q9V
UUUW3JFkTOQOmJCl2QJ91OgbpsZYKBCHNL7NUGUZVjk5+sYcOhuafg/BOglerrm2lhX7S/08mR+9
BAXGzQ17ByldanYTRTe7u/r92UV7NQhWYvLVd8wWsKOiWD9l1GqlAL1soWGNIXRpIgugvnWXUT9a
/VFpd0G3cqQEREPuyG9+rWWQypc0OiXDCAqhOt5ZGl7BhOVsvFAybwBLyVI0mAEs46m0uUxUHoqS
fHBy5AjPo82q951ytuBV8e9oGITxc+TkDx8t3SbjscbuWG4x2VxK2OIpN+VxO+pUYC3xOt+VjmWY
HOm4+eZfx9KmcPAIg9qfXOYrdi7pYIGeVKu6funHj0LGXOjEX4n+jduZOIVBPJdz46Asc/hGXO0Z
RO4VRg3sWlF3LqlYu9EJs78KP4RWK1wYlxChVUG1V/t0y9EKRCZvYfubW8xt91XxaJkWatlJjT5z
PKposHI2uMGwmkb+pkv76v8OUiEWjs5+qywfo432kihBA7Evekxs9g2mgJGJ1xt8o+QaB7YmJUAk
5A4qhhB89P04UKRfC0Z+7Q3LQmkPZ7Gho12IIVV3+YNkNYIGGQEgZYCvH7N6E6zHdBkxiDjIohuV
e5k7T8QOv0mknYmCQ1lRZjS8qdScn9ZdeDu+9YOh1kRxSzAe1XGBpuRAgxjzgVeLf7ULhKdk5zjs
UkR/c+oXfRzwyKQ/a6VrdLCTiLTmzsBZjbMCSxHwQojMdv0v36r5ziCMFNqdnxHltdbBtcLYXKbi
6p+/QzUAr8S0ucSSfm1BAfzF7M+fXQDhjLal4A36WWh/0/JqiDx91TUp16glu/dJw/dH3mSNIpiS
pESSQpKC6DZY6Kot+N+yIAZnpXecGyf/Rfgw9FP/QYNDkwU+sDCvwn6O80XnvlL/UY20X/EjH48F
Hz9RY3rugkftAw9YkZDuQwQp/q3GAkzSBz71L9bRkvs+UHCw9hSDfcVZBTOGNmlNF6NdyuLPjUNH
F1dkuPe21D1L2AjzgB09mTPO2CuJ4qoTNpZ5L4fPGMuncsvENd5P4KoGmQ1oqyRzxWbXgkcg3OH9
5La/klyMsDibcx6cJurcQf2xlF0AY+bRRn/QViR93++bG/qvjCI8Sj+a8CtRNq1w0LTf+kuNEYbL
q+RiaD8lL03ZLQHaLvvi8JYrdyiVpVDefA60ka1TCgnUp9AZIzrBglOkQ03V4mMkDJHXjFL5c1xq
1c3kuKi4xeqN6J8MYjJ90j0+fVSuuKl1hlD4ZG0L2tgxG+7RIZ9Ogb5IhGubs6j/TZgapXA1tdSt
xbXF/UIvo5HGMNKZiHOdxdes+F9J+gF9tsni5TB+sNYYwEh4ELJLAkVMnII6ScCOMrFRFajzKm0x
VnQfxwpT+d8sFg2tS9m6gGUz45yv8t/UIV5ih2Mw+Pf+BhTJTZBttR8DcfCmCn7ZlZ8QN/fnHBeH
FJ0ijqGBUfId9VzisnfAPNiPZA7a2b/0DTT2jhrQiuE7pjcGnzMX8DywpmeA2/K6alwVcXc0QDhV
qzq75ZBCo6/UMzA8RQ8ZTj8BNQtl/nJhyGrpUvmHqLMmIxdyf29rKqWLYzbMtJoLtBN/RQyRH7AL
QdIeHI1xi44M08pbPifBWZ24xMyFID4UuEvB2x6Y+lXrvHpW00n5F01HoV0Rjxt3z053ihmosa4z
C4Y2knP/IIprHuvOvPft1/xwMir1H0j9nIBEgLXispZLq2cT3YXBfcc4nCvgWh9sxtH+Qs0adsWP
phFRae4Bwuv5B4muieQBDzNZItnyMjgEF2v7JhWDFiL4Mj9Lr7IHRKXiObuYm2Y97cAneIabbJrF
e4dgcO975o4j8mjawwfQr22JNZ3Rt+Ix77RF8aDwA8TBvdZ1byq2NbnCtLQBsJ9LpnsKctds7FxM
WOzytbMEYicEQa1SEiCxWvQPTiCdNnheLu8YSlTjT4Sd8dqrzDjZDDqUrjaTRZsicylfE7JiL3Vt
m3OczaNhFQk/I7mNEQGH3YqnFWuoDyQoIO30OQZ2+8qedLKjWz1MC50PQXoLXJa6ay6cIthb6XwJ
woeeMXPc9yxk+vOIB3CnaXtqB21anFpo7XYjucR05hhU2MnMi1o6L5tnnxbOmMVYKMFfLHV6p3wY
jYPoSDLQLC70l/ALECUQkM3b7b4xF7Hs1MwYkAuOrmquUGCCg5iytX8yB3uIwVnstGotMe1/kpIR
I/HUliz+tX/zUGf8Kx9xz3jxlKI4Zm23sLx0rzjqEV4sWFkEUTdupmCJCH5RsFJZ2EST9Ys/FqzI
teWLJFFhnhsY/Ch8IL0ts3PTwMnGV2g3a/OsamATfIeE729D58H9YwNzeTMIDCukH8uRgdS3+eKt
DGi1Ynf4iPyfvNgkwZpZXvnpAyU40TAV/FaoKqFZaduQYwKXbqK8IA7ozJxByS+Ig/h/Hv6w1c83
S8eDccu2ROBB0gOVwF9w1z4hIR2sKyAspO2Wra/678qEpODgJcqvTIbwWebBqRGOlflPcwPkTY1T
6lvFDQHvuaSsiNq1RczYfINmagPmorbfrYPPaTt8I2DiI8a8YP1q3Y9qM7CDsrrktjoWhRdUF+xe
9ZvpxtLSNyjY6FOju++e5DWKVUTJZf2EjzXhWWZ42XiMje/KnsePzjMeGeFSMIP6jhzVOYnlJYu/
W/FKOVqgTEXsPmuzt9xnnJVbutg6a4EJniRmVbvKs4rV2O7BGOSmG38P5/Vi2MKs6/EHKmQBgTg8
SDj6unoL/BffZ0y2HoR+ABS+LX1ThTMJZ8zB8G3aTs0WPhVBADULUipxaFIb5OYrCVG3kx2mm0Vf
+mSxRGVobMm1IRnjaGx70H1IhrD1cxdT9j+U7I6w6T29AJ0B4doP1R5HMdA3ZIiV9E+MaATp5IHS
iDAxpAMZgjcBRVzBlepUAp5gt1vH2d0XKD1NjGHZsefzCf7PSB60P+I9JO2uAQfpkIwxc6dUQIW6
ASoQWE65Sf+pkpcg0TJmoZYV8fWpaEZ8NOwbrHga3wafuBzyCKyZhyi2lRyTs/LR/rLk4T2cP5IN
YpicSEBMzgnnm/9srjzCEz6DNvN4frjZAypBPG08oTCDUJrwsRfqTkUdDVOgvzCF5DcfKpptdqI0
e+2ODcKFL57fEzFKKF6zi0y3y9coIqOOXRJJ2opxFh7uadeUaEkhjxpuXO+z6tfHsAZeXjxOJXHB
TsjUTespTOzKOGbZdiz/esYVwvjBdTGQkD0R5cNYMWFVXZDks0guXAAdUkd+RDhNUC2xoF5bM5VF
31bE5CA8OOettjD+aSpjJgCqQu8M5e39pRAvq/GZAMB+Rt1XzKlZT/mCqAuOXVohC4Wj/2VdgWSM
iKNak6tWsryAJkSBsPT+o7pIFG1ZjIfeoejMmAe5ZFWIBnb1S1VXhwaUu8nsWMcFUHpFY/v1QO9F
nyY576hfGMI8V3Znw6WPPSt6JcmtMWf2N/3cGyEJvkylowrpVhMQ18jpe0yatDTMG3cS+jqbJIEn
+c/BlTizEBsbs2YSjaCjLeIRqznDquIZIsSKrT8Ms8JNOxloZYIN2gE1eOXwATkPCM7gF3n/O9rf
vaHx2jKtZK0PvqY7RuHpzaRTecb9zjQ/u+ZTwyMKDSL67RVEhuc3TEmsgPG+g6TabVv9OJkO/rem
wQr5h48xFreYo5i/4IrFOAvMoFS8AnQgId/53VSOcfTA5Ap+sJKIdFoxJK5uPsclegNcN0RWKl+W
uuJND9l/K9fimgD7RLZ/qKpjp3+l7XUiLyJGg0qvzMjaarzhFkCOJP70rKjLkNwafCYmiL7oUzZ2
Ygepa11hSwVSx1nB/JwvUw6YiJxiQtfhpPKz0nK7KnnMA1cvDiZcei58EeTRKwTfDhgjW47hnm0s
OxF5Dg+yGcU9GtSjws5i6t6D2mBQjmF2ExUXg9WqeWKMPtwSwJg5StiiAiJJSWlaIFkXfUOkJJpJ
9Hs+KGLR8eXnUCCk2gGpbxSEUvw66OWC7rJZpMpak5mp4LhfA5WsGMZ0Bx2+ab5UPiEYlbsoIhp7
29aewvPdRo5sHXGCPuE7TdKN/mNAmyExeur+JdjX2x+fiiP5ZdSYwe4g0k9S14BstfrDSkHe0OmR
2jjg1sVdGVquruCs69ZJsRvQlxTFfLaWq8E610Hp+RpRiZ9jdG3o+/vkFwGpwWrwcMvTmzx7iWDC
w69kCaaqZ5kBfarh77Yo8oVjHH/1BXsdDuGi8dIRlHUtr2vqi6J4GUmx5KgAVMbgpcfj1aKJsox/
eSoCLWbWLOh/naHzY50RcZ9Tu1FIoxFCKhKj3wlwsdCHBvDfqKXmRU/Xk8hj8ug/5vt64AiDL+ov
SF1AsFlaH1r0rcpeSujirLkTXBu7lrRimIYhKL8hm61O8CU4O2gz2cA6yj8rXBXBIWM8kLG+41Ff
COAd9+gsETYZNNvxmjQgqkpHqR1WWHXL8G2pYtMN8Gk7KWNJKj1X28EExoFBEpy4CuDu9hD3s1/l
7QTgx2vAGqwxAS4DEdWOGathnU1+74ikLIK5a52R9Vq2TJp5vcuor909Cu0PQk/MogRJUJrcg+Bs
znscpgd0WwTBcKq8ATGVe51BeMcwVzPhHKFdrJ0sAZmE4B6BH2jEYRsx7Bz/qGT2rWMiE/HfpwRP
TV/OfjpSbbKZeNS55PuwYX6MiOAbB5cEUvH6fVCHWQVBwbjt/wBuiu+fgbfA/ObTahgPCjROJldi
h/pRZ/hsBJRTcyyDyggV0MU4EL7NKLwio4fq8013gjYUAlTuksISEQ+R0ZCrUrosc64B8FX0jD3F
KFDxz1RZldUtzq8qynGMCprD2HIytpVxeF9bhJu4NAgGVXOPr12USEmi3GYBAB6F4ej/YljW4P2C
cdMQz1gZmYdf9mZV3n7OcVF4RwA7z1wVQg4OrbjskemmV/xRQb6N8XrjwehPXY8XaimJh+4W+/9q
0aNhjRVIndwyqnloRrcYtnHULsZ0Q86Sns5rj4D5qUC+jzViw9J7p85+NN9FgS1uS/IXxv6fJlEt
4NYlQVf7FPqbf0Aw1BufUXazOEllCnnwYf+PqaZhORBIQPCRdiI9Ha+0n3lNjGF4FaV7ebQNlG5O
8JeuA+TCReVVO3cgMX5p4JIHXzxkFiqXD6t/+LAbPuTgSPHB+czohqURrUTW2jJ6FLqIfiDV4qvL
z1JyGcmDOCbicXxvO2JacIxgY4fhdzSo2lBJZ27P2GlPBNmwSvmTSDQwnKIkN24JwhhYNDoMwks1
tk0r/hOIuUNti9131rIPOjTKritvtPYdF3byUba7CKqdfG6ZxqkwSlGzdgVXor+fqAekCQo6hijp
6UfAWetr2F5TpApeA7aDR7ZeG8+Ynxed6MgQgAEe72f//qE1FuXkrMN7ahFQQt57l+CpVRLEgnkO
JGmbFJGLUKBk44c3sNzgDrggPFRlDEYxGFmGv2qWPkKm+7qlbUpEujwq1jpIjmKNyyQC/YbzbmLP
JEtoXJwumNt6OqbeUVElFMNL3TbJz7BPHaRsyE0l69mwO5AJ5XRKsrx0krx7/luEBbGw85tVZFDz
8Y6G5SFicWGhxMBsxox+Jf/PlBWIqJ2tTNQeNpJMyfobh4saHlPulvwrRpa0jUBkyC1BLOc4lmcB
rnBC9EXcOlGuePNMMD4fEt9aR1GjpntIEESvi/ENo73FLwlQZ7s93vHqt2acta+YZlvJKSjh3gIw
8N+8SdWmgdpmyrYkfmYsIs17DvTDqUbPwONTrgOkGv4X1NASRdI+5d2v2TDM8KO3cWEcK7wPsbQi
DpL4esgdERuPAome8DfJc1lC2BssGJYLQXttkYOZNiNhwj6Av/f3FFkfhQ+X5wp8FB2jYDcgdawH
0W0V8R2YT8ryShGjjBvixsIFyatkywSPwfA0C7bGhr7CsAXULdQMHKufhttQ0CK241wft6yVE9Eh
/BGdcWsdLGsvUCvxw8zpUU/mV1l+ITBhmy4QWckQZnIwbDGWbPe53X9ySOTM4VQO2Nr95BnQuCcv
RrYn4alwJ+1Y/k7E+LDbKEmeIuTgKA83fToHNfndk/tmXT6oIZsdBFblwaxcg2ZHQ0g8F7omAys/
lIk2Ay+kzngZHkfxD80AtEZgE5PDkzgCfkI1fpGsNW9tnWx0vi7aJ11D1xwBi/H5lQdaG19cxXw/
732JzSK2m9Blzdn7D5HBal56GXZ96XMSD9VJcXXps+AYVLG4jry2LiWWEL+k4dQHs2XpzpI5RbFT
AP9CjMG3Hf4Y5ppyTEg/kXm9k42vuAwvmfrILeyo3GGEp9SY/Bg2OdFGYKEh3VktXkJEdIvO2Oeu
oj/YJ5Ogy52vIGDPfvnPFKZI2PvDVyO8dImoJoBRX32/nrA4g4TOX1n1ZFYsICo3+seEPkRSoMZE
fxX6FIOf1CxEEdmwlx25124CpVceb2llLnPzHtOjAcxLwENMs0LX+Maw9NQxobkGeUiAuJxR/Rjw
80engFIe46i0DLVtx3wBapY4OabGvK8d7SGD5/tk0BsHp5gE7VT7YQNvTH9p/HoLD8Vg4qPs3zJt
mIyS/NUY3LShPf/oTYz4uG2l6eTLZJMyTkt+WD6zb0qCp2pxq+5V7Og8cUhcavTkd4J0so/RZOmo
i+tU8wLmQwMJiIKwJb5L+V5ozbZQ0GDvzPqht988UWqCRg75HNR1JooyHuxLJG5ZItXhySIVLqjW
mspaGA4qgduzt6m+KYj+mT4h7kFukej/Eja6BLnhn2MH0Qb/+vFUNyxSNXHZvgSkwWQzIAnUO7vE
YIHHpoLC86kkt5YsHySbOIapXkoVLeqRCTbmHh2LLBd+fInhRND/IIMM4BmLtRv7azXdaKyY3/NK
m7hEQom+aNRFcU8e8mRtMJYCQ0vnKFXufchKT/jVZfQzaF5HVli7hD4GfISgyTkvm2hNRPjEEu7l
AgsluVvkv8LPzNnEojnAVYBoauCfJuSGFE6UXjlfXSh89WW9bR3xzwJoOSi8qTwogt458KCpOTng
Qkq0WW3zUXVn3nRms7gidRCuBSKFEkAYapDWIVGhXNjJVikdftbbrKMEkT+G4RJgLWxRYi6JYqsg
OrBWyi4KuMNC/Bax01TmOSzsTssuBdhIsalh7mMB64vVMcz3LYja1H/lUD5ZPRRXS/V8urUPiyiF
pdg8yVOScHacYViTU0pquP1Ptck4gRuPBn5NAdt881BgfBFxkiyZJdW8W4yBeOcsEtKAmPMDMLCI
+Lu8/RjU1KHzVxlCyHT/rYi7zxOAomgU+j7vZsnL3ncMqQkjsFts/Aq1fUCaykRJX8FDkHVgp93Z
wOahje781xTvKTRTig7+ZjKCa5LPIiOvm/Yo6M4ZkRj+B2IkpwHvZs3KCTrd8H+SMqdu6XGDMTWc
DcdnwcIPty+jwBUKQpJ8dY2IMifg2FgGH0VpcCgB6EQ03b4PZrY46yV3Ci9vAVWXKYGAO9z6ET91
ZQX40kQvSTcuSD8GqnNMnCwSqKApNsjanMZ8mRr+xwhDz0KZaCBuw4FumOkrVpmt/4Wa02g6N8qo
7Cjh/+PozJZUxbY1/ERE0CO3IiD2mmpq3hCmuaSXvvPp66MudpyoOFVrmSnMOcbfVlQ6ioQeCfJV
5h8HVFc9uOM7xk0bt9v+E3iicKgBQZJi/f/55xYKPCdvYt/xyzRuebGbUlun4jCQ/5m4rcmKiGge
oSwbLw2DkQaWtWqpV555dBTrICa6y92GNOEnaon2q6/hAe+jjNNxREvX2BJSxtTfj+k3DeaY4Xia
RygkjJO0UWse4qkqepTplwCfy9+d7SCZAmAOiIFF1Vq/2XvNWU+gMgnU9ZOZLsr/osohbTT8mx6R
tLEVY+krdwCp2odmpItn4FN6EsJO9A2omCjIw1hx9ot1K3wX5+rzzb1mfjW3GscL5u7/eYMkX28n
QJsH/A93ZA0LJC5E8+qBewZkSoPHRqeuOsovGtjT6sg9Dy2SDt+FJ640LHfFAsvFNZzQ9+xAdc1n
5hFfEinH+I+zZEPPtkryVrpWlurKf+9mSCzJxV1pwUGg5oPY+NlCv567fcIyXRN44X/2iv9LuhQZ
wsa60P/R/Q0mNfPafF3d02I1Va+DaYpLWJQRpIuIePCACP0OJqE1/0PXvpvqdY/idka7CxDnsB6q
ZfDxFEoWKAe7+S7beYqOk6q/yEkDnLAZrCSDq4PCfsP2Rw8EcvxAPQvyQsC7OJfaXfz2oJzw57Mp
WkDi+TFwiyUSxIjoIqfgop6Raah/szsVe4g9ueJTEmN3MELSsr2B6+XbIDUIGjKZFFtj+leXr4KE
sRz3xxd2Tr0Cr7O7ykPDpabLNL/zjSGflHy3K200xOygZAMtpjX3qCx918GVyZMgZrQiMfZ5uIcQ
F5HPGXuwfizsRcD9vsCBBVEBtBpNrts59mQYfGD0abtVxMWAQ4OzOtmrNnur+qKx/XPTyDdclvJZ
4qwT9xy+AQPDJjlS8tTse14JAtkTqB8nOxn5nqTh/lK6RmFDOxfhzkCp8Xy3LqZz7b3HLvkesKdR
Y78PL/m3aC6m8nIdqppo0XCLXo1sgmRZyK9qw1TC3s1vU0d2VCyiVQj4iYrDAkDZlQTfEp4bTK7w
nDirBcVX9SKBhSKIuvLUo/pTPMVq3WFrwiY1kBTjjqeEXZ3bHOpLcz7kqR7gNbidtA1vzJvWaFfz
3QkM8Xi6JZqBgB0B1dg8EGSQz4FKyn8fqvLM7QX4zHcCZBO4wQl5tCs+DIeNKS2WObVQHmcZduR6
qjdK3WbDy28QZ1HRTQ3gxo4YO2+MbExB1U028NCWgLQ3/sQMZm62xNWr8HUiWCrtd+2apMZUFsjZ
GXAfpGlBNayyKjahV4+8yfCr5rKa2oC7icCu/sZdeGeZFFH0A3iRqkUdjN7uZ5GVbfGGpvhcaVJf
v9lH6EBKhvnWvMlvt0g2bH4KvrumxRzZYc1JvmLlmkabitCGARHFbIn6DKvKUTtrnihf6mHfr9bj
KuT5C13QLOLkpjtdpmzTHskTfuD8T7aNuAg64pDtcy3a8E2C6VLckdOUtOThVAL8lqs6v8rb+pe1
nTQyhq27/0+ZD0+AE1yOYIwGKXpI28EAHNny3YBE6gganoCOL72JLKlaktkhzB46Bc5MdKXXg5dl
Nglcn/0w7ghDDPYEOvPLolQIFUgKr8fRjmyxYcoHMaHvdhoh6mudu9hfKE8Fgkn+IZiA5fxL/pXb
1HeE05hfBMnW1sno5cG5+0sZ9G1+QFKfi9mpOTN0CPZQb/uLJC6o4jp1q3T+2ywlCYEN+iNYaaKW
CW2HBaNlDKKvuOF+MkjK55d+//yi/l8THUPAH8XAL+Rxg6MWBHDYn31ywlDP9a4Dn1uaf6hYakFE
ftBFKBqIwzrJltxcwg3BcD9ZzhWCffD92BWRVHQzAL5xyXSObxJajup2K7uzzL0JDmGy+k9pZw/w
3E9AyakN1+KviJwGTQu/OhCbcd9LpIyzEvDoTBWL09UAzqguo8LhDIbYwJ5fV38gblxrmorffW/S
6q7ySadY20V4oOwVypR3IzYv8ee72mSPARmG4Y36mYoAnp33CdwXZWi/esPoDlgvUS9t8gEszDXk
TYF6iEOdiCvMX6BUaDK6Ra8cJ8r8c+ArqGruF4NvuFoqs0tEpre+9P1vMz8Pg/NHzRb10XPTU98r
QjbYXsX6kJ+KqcKr3qIQK4VTJ4LCsKvh56KoJN9lO/V/qQMXMn/LhLYtZoTwLb1xF7NI8AQByZyT
8gC9oSzzf2jqMHsQL37vAQYKWFJSe47M1ARNLEjETBQXGV2cOFOmjOaYPdlrFtIyWMYXyvWvyahV
LMsTeTSczsYJeHz283lSVAncipXr4/qvgHAdW/x4RJN32YkscZ32uRW7ICdggoH5Q6razlyHDrDR
Q38oplP9oZgueHWObz43wsTGDsSpUo7VF+1cTTYh57KwoQ9p2CMrTmb/R1vwqA3Lao8YoPxHibH0
v3CVqkZ+SOwY7z3SBP3+kWng0G0ABiJ0Fxr5NATdu1RdmN1DoMqJWKxFYd4p9bqi6VVnm0kvylIX
2bnlmCSb4AqSwl00LmrmQUj3NyPOoS9eAwVX5b1RiGvMXZ36GAIejBXFL9TIiBt+PtBU6m1KAmfn
mjHnNkTi330ZplX85oOVmRsGf8NQOJVW4mwRo/rJJ6gcALufFOpfpngwkh+J8oDQ7eDdG49VPGNT
5BtOqUuQ9XWHPcRj3TL7RWjgF/xrB5vfT8qnzJFROoBr0nRgOhTs/gQ2mfXKMnSIlCARvf1pNhHu
9asWbojLqZe4+hICx4eFOAW86C9fJ3Kh9tjcMkJP7E/jIa+kLRH3yRoNPag2XEgo7NnnBmrDa9qP
Hzm+A9A+kwi4DJqc80SpzqJyLDzCnJXz298zeZsInfK1VNEnlu8Lbp8Osvv5iXjmwT1CaHssCjUb
WCghSOoRWRgLHYHVTD7HJo9txftLbgc4ZKCL/DYQ9RNEN80Rbty60Yd7haNhtOUe235PqkBK5Rh/
zWT6atG1N2CYVFQq4UPvFwZsv15Y1Y0HtKQYlQcvLLe++UWfz6e4cxx8tFNj/Gq4E/nJUsxQZF1/
0MCbLvOpTWalMW+4igFangYtn16kjG4/PQ3VHfQD9Hws1sjMQTTaxKsmlRTuGdoaNoQDgT/zqblU
i5a0DHDkelXWDjjnw1T+ZtJZHvck9sD3QpVZ/KKz06ThEEA9spdeXDVzq8Wb8ONgMeImCQmNYqbU
HF4dAUXkQPFSOE0KrBZMFSK7GbtAbcOLyuPPgGXe3I4j0HN8yaauTP0PeWvXkWZIwAeJnlcONcgW
IhKwujMckfn+Ul2Rgzp7/2N8m07MtrVkftWrHxBy5ZjVjj5cqvqGh2K4hZ8dyzcDK23UxTX6eF2N
gmOruhKcfp98oQury99PAqLabGfKD2taVWw/s+1AILA5b8CspHBGkqNO5BG8DwMvFE+sUgtnPpLi
KajPXF+L+VV9/30aaS4mX2K9iYvzKN7jeFNI/xT9t34RPjNgjGwfki9s5KK56GTkIVoVMQeEDORy
9iJHJEf6jl7mYyJUvuYEY9cEFKOu55vjDa769YALpuQ74smSePaGwG0B76DbB/Ufh5rCK3obhnWj
n1LAPDKfen9XM7E/31wvCX6Pwmta4BHkV9pz9v4nfPVYa/gYGWPUbQTAlMCykxgpqPr8+KsoW8BS
6c0mp308QO4RoGJJHj4UAWq67k3URAmFzibY5MgS0q8RrC32mNv46G8ALu6hLgOKIiCNUPrw1POc
K8+G72AE+Gza5bSILmY4VphSoG+MmFz9ZJkHR/4Y2McMnsEffqL423+vO2o5ZGpHmcI0gpHnBtkQ
4zFnuJX2IIUVi+An+B3E3QdsvJmeO834bfiECWsqu2WZvd7KH1ME57z0vsflsekLe4aiTDa+WM4X
zEnzEF1uIRGyVmESfr/IS5oZovWDvmwyovQnYiIYHZUNgDceIsLFFI+dIyYY29i3Iaq6mpg+9iUk
7xjvt7Ub7p+MBDUId7ItaTFKXh2oJ7IFWG8inxn/0DTQWRnQFSdVLvlUwb9IJ0tw0WC3f6OpI4hQ
2ZqE4xwUgh3G7Bt+vn6aUI9+e8o/ttTUbhR3iwCbDM9KKNIvO+rTJJeNaG9G5kJiVi/jyEc2yPTt
aI1botjESJhRvkZTKKUNy2iN5ZCNi25fgKDZNipcfGXhxJju9PYkws3qHPIIMkbT+phP/u6avsaI
YT2HOwrQdwNwZQQ2I88f/GzXmFvm4MoW2tJCfalsi5oalmKbEcIW4iA+1qEVoSQPsVMPIqDmex9D
ulHR4QGv9dG3//Fi6RAf+Ko/hMkEteLMcJzGJCVI1AQG/mEbsMAQJznIxJGQBi6p2GQuGpKEFrRJ
J6ywh2ZBP6UjoybCDFUhoBwycOHWy57go+1uVnCV7WdPatRb1m2ye8YfWgAI72AykvKzURGVTprb
mhFckTYmQOYbls3Pr4YfLAsYSVPFIPA+6A0Q5oMQHsER8WYjHcz+jVgp69jDPLWhUkB7ClBMUnSR
641MCWiLobRbpHgyOi4G+7MxHFA6kUxorjPOhc6KpIoyYldc+Z9tVy07J4MgBa0wYb98fhqfB5sY
oKZkCGSspv2NBfKWoU0ldjRC8RR+Dhq2nBI+d9cKZN0EtsoazeKomHup/9KeDaBXWV0BIj6sZ+QG
0lIDm2CQfETyp7jn59VHV1ItNmMJSMoMRnvqsuN6bjYCQOSMoKbr+7N7F8T5Xt7sCx9nuCUfjyh4
BkT+LKlciCEoz0M1dxLimwG0KsZBqbJSw0cZ79xpr9cIcwJ9ODTk6WGN1niKmnfZfj7hqWLV4rGd
fyi5IfMEfL1FjBZa/Gg9DVQtpQ/mbJ+/6hoJprmt7ao4FgBGJYKxpuRlxKkta9jQexicir5AAmJY
3qjaUPL0zxCZJGREmZjZEkvXzyloQSzzws6otfFyaVr8GC/TGb/wa5T9dsXyzcCUkXknbvz+t0fg
wZZ2Izwu3yHJIDoqXxMpZUakKUXW0JYL5ZYUry6/y/IZFWw0XGQVVSdjMtZLArbYSGr6Ak03DH4L
ASiO76wzUC9wbuFF0Dj9O/YjVbs1+X1AQKJUR1H4AvVRgh1hkrUDStVDSEvPitAdbT0T71G+I0YG
+JjszcNbfZJephDnH31rC5nh4lupCdREt0dInw+AiMrC7DldZFIjMzdIviLCoHut8jp0Y3Xs70u0
SoPMAKlSy9KeB7G/AkvqJNsWPyEZzOUVL4+aHuA6mA4T0rK1X0bwj/ivIvWdXBiENPScIuO3arQC
h3hrRiQE08X3HGgdk3myG37Giuwon843bSzXWvAQzS+FMNaWq1FGwZQwGr/DR2+Q+MA7wC3aalgu
yQB7jxAMFB7n1wSFwAypfAouMfQKfjlWfX6sgX+us8Dp+NvS1OmKsxSgWsZORGFWSNLypzEXUyYX
zT7ElSFYELVbZmBgIASpmTpsx50Px/0OfUr0LLYNOVHhe89FMGXZEHwjFiuTM46D/M2LPihWpGO2
6vGQJHaPhaMi3wW6WeCuAKuFzeN9MmRpQxYkyZ3AdxV9KyhuKwb4Iq+RzMxrxbBzhg4yyAbsPR23
F2JozOgUnKDFYEHqGUAL1OZkxw0g2tVGYHxYkLfKBCowoyc4vls05dTU8088IJ8dwBWPBkaFSYMH
RDJoJ2ZklmRT3/sSw5rZVYhvcSj4MRDsTRq+MxxYPTMdCZhE+amcrMX70hNmrB8LsI+RO1rWNx9Z
pnTPwG2rWX5D08GXalE4RRA5PVF19fv2c1TE8w/gzZj9q5gBt3K9S8mvgZnHj1CS/GRA3DvavJbc
uvlVCw009CXgTFeiU83gMqgvwvGgveKDiDGAmaZMV7WPCg8rT/olE89woimJ7wCuUSk9hU5tyNQ3
TzFJbBlWBPFIuppgrnrMI+jCE7ZGKFUbb0DDaTSTjwXB+3L04Suz+4IkvJBLn9MCROMxLYkAuhHD
iOG23C08kwVy12Vn4viXnyicK3/V0SJDcANEeH9tXfNWmP6yjzx9RoQlkDT/47CRGCwc6P/ye1wW
5Xz8jQePDOxJDji1ss11Ql8yyn2J39trrS3wR3f6hpDpCga4uWd4SpWYpYc+oUgkgYHMClIU7WBm
Ii9ZaH/NnVPQMMCf2vxQmY/pvORKRDnB7preePmwBJtr7NSEHqlEWxOKK/h/SJEqoob6mnsuPxPt
+qlvROGLUmR9jOs7RLEX74zBpROuj7EDz/v2IgGZVsxZY4hb6MxyoXNYm+NhKG9GjrdsZcQkqZmr
HNJrIKw3RDHFLwqFTyKdh/d+6L6Z8AwZaFETHMNvtpFsLqUW7/dWjr9JwAMCweP8KbYNWQlZnSDP
uc34mgeZ/GbpRSsyAqBN6G9bXp+Gy7Qjmlxh9YVlQPn/pSAg/X+TgtdCNjbTJ1cPOwQop/6JHAS2
avYBogGFl9zKWMqxaUUcCwIrkOiOGUa2m1ZsO1j6EAJOkK6ZgFOGO9GAEQLEriV2TOJfCyuB8oPX
s6eatJIHukvwdcAVMLaXLcsZS/JnWPthRWsJ6V24P8tpvghWGsPdtP5Jzapb+CO2wV1Nq2lEUE+t
nAuoCKrT2c1TFLjDRWfzAVFJjEN+RBibKbGrsQxXXnooZaJrXMzpBTzvbIYH0s1INkz1v9DfB8qR
02BmsOly1NUv44tOA6J9GhsVzIIg0HXilL8pGy/mT2DniAQAHSmvgp40OhXRqQWAAf7Ty1dAymRx
zbjSyr+hdXPhW2VTgEYRifSMK1xEzCrBomIrMZlX3A8bIuGRsFJ4Qfhc8mvGC+2LnhZi/APuC/iZ
sHhz6iKonES7HNR3BmHK81QqpilhbZaR6CXvdUptI2HlMecKl9I85haUyP/GbQdIGROTQ3kCODk+
vw1nYrfh7HiEZ/gUKJzVIOxFhOhkFJPa6YDTtMkzIriU+lbO7xutdXV1LWeW2l6mVVxJrFm6CnSH
H264NN6ZxICGyh9iRprlW5xE5HOyIkhI8jTyVjSw2a+ErXsVbyqsGDYm4jNACCgWi5ouIF/lgiqJ
UiZ8kqJYSEaKxEHCSIgJ1U01RZ08s1drI6u1PpSzSQepXvKcQhsy2aMuoN/lTw7OBlChCChOSOwi
1j1oQVZhSxAOAviIlC5jEJ+Lpz9QbMPs+GLLEkIC3HDR+A/Z1qfb7/PT4/RLWCJHtB7s+XqwxcGk
56BAmMLqZZu2ez0DiEFwSxkCMUzY5akbKdFzu+Ka6C2Bbug5LmPIFh6Iz9lf6OFBvA8IRuFQPo5B
uUlotQV1uOsK+Egko1wY52ZdzH1EuzMwOCRSkHSZvoZhSbnZaXbYzHD8zqiZsGusGnxP0s68oe1m
hEzPKQ0QPCrvmvPtL6R0ZvR3ZEY09KA3XglLtOx/6BpoLNNRbVI7medonoe9LDJnyH5Y06KlBN0f
b8f6qtXbJnNSOuGZVrHFvj24C/5dgv7wJ7aEZwMeIDvj/hhe4FY9pHI84EFz5EmFw7HH6MSZoqMw
57leAMbZ0iI9qDRSW8YU4G2F4/eQbsqd76JHzx6wJ1TTkBYOdYzqZadcG2mJSivl6f1GszCotn5E
FfX5IyzfH64DTN9eeCp0x/MGkWVSUaWwQ8mJ6F4DKEg9rbzzrveDhav1vU5aq3fKFMTS2OZTnTWR
I6VL6EA8bqAE+RPQXPIo1x97AvYZzWqcv8m4DVaN/dTc4qH5O/7zKSWkXCtk/ib1vyamHdoaZzdB
fSEojh9RuavuiLpx92GfoAxMR9MOzXHr6Mz4hiF238mpSTZ1/pX+cYHmp4+XLvbZUfIXOdHJhMRM
gSqylZ7RIIHQlJpDayWTkMz4Nn/7XnskuKNSlzIqGPVcZT9Sue/E74D/KiPpRbOZuyvOcGZcTNCu
MfsFZxBiTFJrUTrSZ/TB+vhmAeJmZ09j5e/lM+wLYRFAhQ15GmLzIyo3wm5kMDSinHncNwq+rsl5
kfwphTciO3mTeIZGcHrzKmXSYZO2QABvdKxIKiEmmy22s8lW8PjbyicHNJQklFIpbVFQhMy6xm/A
fPIS9m176nkvGzwHt/dUitNas48HmTBpEalZoWx5zKdI6gOSE19knCfjlkhN+EQ2glDY+tjUMIoQ
/pffzVsC84rs3NtWIqL0P+FJ2AzKnGBb2jV4x4uALi5vEW/nQnl244T0EVOfWrfyuwz3HHBF1Vk9
Z3tQXaGxdJZV3SXwSueKbmz45GfsX674O9hHI1B9Wgm4MaoruiEgAoRbqcPNEyyNm39sTCTTCCK4
hWOM1uNS7n/CgleIsH2y3x4KHSGi99ZwtpgXeFhdRjh968js55jB2dmqnPXKP2FYcwixQrMcg9+8
ay/Wn8x5Bakwhr9HF93aFc9hwgwsc4USDoOuLg7R/W1AtiTSDybnKo5ytnFusETyRhT0YEVEDtsd
+hGX6GgGSK5gk/rymYfcLRC3IbO3E7G3LYUzngphOXYE1P8UHueXufyscSyN/yIbRiffSvBAuQWS
qD2i44jKurFEk3LZhSj/6MmUCZSRzfRjAuKvSZCND/LgJQPytHZJIJPU7eSBB4yoDl50q/z8VMG6
2yCWRkiwCJgZF2v/+IOjpb/WnIi+u5ecfjWzabRhzTCXutPuyVgMEdBBnizZ5BMEP/KqMr2E9g9u
TjtZl5fGOCKq8QfOvS0iimUe7fQ7L5PvGC6uwEHCYhxTfr0eFxUo30hry4LKopTKU3g7EkkmLfwo
wX+tOT1ehLaM6O0kqhnwyhor7Oe87KAEDLpJ+6zUq7nOLhko6wqn0UFW7zj8wEhXtYTpcQHXO5XB
Kq8wWEvo0z+e2MPW4j35Az1mMWIH4I+2w9wG97pjVBlfvXomoK4SN2L9zPJ0WTa9M6DeZTB4S4cO
ijISf4bZbye0m1G+G1PUw75KLpnkqaKCqp+d/yu+xfeyGudQ0oSSoZ50YIBl6Sj4W6aLXJpSzwYf
AvGUt2yQ4zHJv2flhgR3aoQeVbvKxwsQG3IMd+a26ZcirLJ0Besl3/WRxg/tFIh7zd+Cn+ApgorD
ohHLpAG5hlLNB5ZhAWOdiXuAtI7CKczz7E48oxncFayTxtvrKKZMr+O//AeYOgu/m+FfaLi1/KNG
SxLmfbqz43QfDfeC77F0on6DS8sNsUmYcF+CrVEvLzxwJGvOuKu1Bfvaa8DF2++VnGp5c5mxaM9O
g/HXHBCDhtS9eY0qEYuAeihcR7jGIgtbLrpNVKhMJh0GONJ/OVtbYPnMwS+jZl/kx6XM7MU5Wk5s
Jed/PPtDv9PuCkSKrUTjHfP/7k3oDZkZ2iE0VkZ6VpODaByqr7IBh8TWh0iL25o0uGQZUL47mgtj
9mxRcUWY/DhWp6mw53vh1+8zamjcpHBmS/4FbGkNaRCDvYcf1CbT25pPORaOVkJRKz8fKzrf1dol
A1V86uSK0D4DPvwu97KFnziBSHrHpwm2b5e8oK6+IGY3OADpiDf6D4h2/OxUjF89CmHEE6O2YNmP
LP9FhAe4WJu6CDKDf/pEbLV81zPrSlRUmqjoY84xsPCtVo4Mo29vXQdHffz56KcK6GaQcd+uxCtB
Ysv3UiyPPSZnmsWoH0i/CiIfDnhnUA+SDYigX11lu3cCaU3rbGH9kl6EDekSEJTZnZUau5SThHYD
Cc3qEp+Q14gm6ja0M0gOKgxgCCpydKGpUxA4eZaecXghRx1NGyvB/wkAu3eOHm1JnM46KZzqt6Om
Vl9VzZp4sEQFsuqoerf8Iw01FGUJp0SESQCFXajHENAdfFFuBroSiP9MjoVA5QMzgkKxqHWZaIlv
zQrp5pJsUCFE0CAcC2T7exIzgqcWWPQHdZd2TeoxBzlK2Ca7fPDLJH/T6waO97ZTYStoJ5lXXBNW
RbwB/+MXHn7FBJDMSTkgJzZavK/MyL4T2B/cwuRyhI8g2cRXVH+QEXcf29uFmCYtQxVLRqgbNAvZ
0/8a7LxsZv8GeED+PTeBk1KdSFsp42FWP1jpMZhl31Qqff5eubOr+PYnm7bykhezX1TuyNaXq3rV
qbYK2CNOSbLS1a83DBqsngvfIdmjIKCZRCeSH1CvoCOcQgG8YMmgm6lkk6+zY/dZaOLqw6Ycnwa4
UXY/Rx12zCu5DUHrJuFK787ZNqapdbQM49mjtlAt2F2zPEvVWXjKn2UPnCUY+2AC6xCrGPNqS2Li
W3b1pzo6IXwau7T5r7IQDP+rYCIRTtEUQbwUna4WnWTqnKi7KQ4hQwCoWirvI0kpbJjFVbfJPUms
0JV/GJp9St/6H2kt3zXbDVYI8BFWOWZqx0hbHR51UXH9wTqn+/oWytucG20zo154S7ZJ5tEsRCST
/YbpnvRLSC11ZpxuTwQcYdALL6BNgwgAcrRMRkAiEnyyQVGmQF1P+kEuLwwcgLYEhwfH99m4IaiV
uL4mlIvdIkAFSAQdKA1lGsEUD2CXuz63WTybdrrZ4/fGv6QcjsbkQzv3+Q5xdc2dtTZKUkuAOWhL
uiLu+mkxBoBzOtVwxaqCfAzWdPORXAAxxa6WbDNo6fm1skHx3ufXijj+LvC6bk1nUnhUqG8/El6Q
rkzF0jlF0T3F7L0JlQA2aNcQLX7RH1nmN1W/wPAXxRUyF7MMLUsdyYrQE9W+fQD4YVz1ybXCoJC7
M2zmxq0nU1c8QG69GXTmBXbJebzAVZeBCSFvoPD9MV2psDTSShS3wbIy3NB3zfp/MZu+1osn8Zu0
rgVureCnX1BJAkHbATvCGIMpMGzmJAVgSywO1L+8IQjJYfU7JjZEAm8bAeK0se90t6mX2Qz3ETqv
KeNhxj007xxyb7dhscGHclxs981XlK79wkGjqcQnbJYsSRW1ktgT/1er9Y8s8UiNI+uDjNbrm7qP
tLZ193PW+y1ERXEdOQyj4QF3qWMwQjkidqdI8nwi4JQXuBxLmtSgbkKFh2bCVtZTXQU43BntNnIo
ZGhCQ4bwi52SDa66cxmYU74tSTwkEO4FngtksFJ5VVB3k7Pnug4NVUH9VFdM5ALkNKBMMF66mvRo
Kxs1q/9RB2hYm6CTSVMIUT0oL32irWde5e+LdqVzFjM4StGj4LtI9ROwvnkzKaUxNG8sHRz7dbL0
rySrIeBSkbCsIM+48gkazGY5Zy32Hr5X9kXeFk6C2OFwLWJM5lgAlZW/AqryTPFEwmzVwbOt1YtP
vfGvqXpEnGpOtBylZVHfW90Jydp6jPUFXhJbd47ViJEMwHbP4xMvvLpwIpuJNcldXv0ZQDGJSDsw
+4xrpcQfjQ4fXQxMnNuyu1UrNVBsfv/1riv3g2LXP63+HVKkXINDz/QpAqBU5xq98QlWCac+aehE
WK9Zg+pshaNrGtRr6EOERLMlIVlMqxY5ZVPucIsTUCqcQNmWhWH1CCkQrOs6ZisHE9RbB+PETvdL
2J0lhsg1CfPEmGGBfBOQ1f315F2S4aB1LpMQo0IGyBHfyG4o//X/th9HyfZw0Ujp4FHjyu3HS4lK
cKAFwIGw9KbG5zb+E/S9kExZJgqLgy+QW7XtY0A+TPDIJcjHO9S7X69dFA9IRWLxaIqOy2fTkhp/
n/EVT8Y3iZyuIoQBXBPfgWPG/5KbCEdMhx7XhgmYyIhJ4MIsIed/8ZemrQZCByz9ZfKU0j7A4L+O
WOA7m/BIdSIPpkox9OusKud+XfDHnsEE9VdKJREpWuTmA4uBKkDy27C4aHdVImUIA8xXrfuBgSDJ
ndvYZXgU+b/cRZlVG3Aai5l+ABnIjnickUDGHqICYH26ITSajVH7EY9O8twUnoF5hz4L/TrgUzkM
HjKpyVlP1PSiLS8zwRu+R0oUWjD4+qDdRbSyuRN8GZwEvrGSN6r6N1nAP98UVlH31aG3ZGC7aBeG
BMOanVH4p/V3lS8DdQ4dO+IExEfI7rYqnXD1Mu5RtU5A6VVj1zNz8pnJUW7I/jtXoUuVjNHc+o4Y
5hVfcsxjSJzGuKwigjqostqBQnG+oGEDnr2h54YGweNL2S55JWt6WLV2W4oX5D4ZCLpMD9Ec1u4v
GU5NtFHoh8JbCEFcrX3CVOhUIYuT2C3UjuQOHaOXTLZmjXI+Jc5iDZ8alncGOJ5pwC5JOandY+TI
g85dsYAW5jab4wcqp42tm+ErZS2eYYwy9MkeUMhQN3ArL7hcUvt46WUbNpToEPXOPDDDL0lkI2Ig
GXEyMf14DT57hE0dnZsOkTiEU34Ph+IWZPgHF315RVRlDA7c70G4JwvzKoZEb4Isv2gmmNkqJoWt
QFl8RI4NLFqnP832hkYesGOW7srVr/m/YIaYUcSIwslsPXGwh/5bh0lj+oNYRaK5IgO4JW9Iv6YO
B3n2SxC2/i+tbPCQOfUaQH+8rUSNZQ/9gjGStFtyJyD2OieS1z3o55xIG/JUgaolICAFajz9qSmJ
TS2qx6imo4SZk2v26pkEWIHxZUYPlk74+oxV7Uh6xlyjM461hDKxten5lxFQnf8vsdoPtLBInIgZ
SN2YJj40Fi3CTD4GPTfkKJYTngpA0FInLJ78H648cBiUzRsGV4pCP5MKlPGVwEd7dpOd1mPkWZl3
6oP4wvxHhs0exvQKsO+Y2zsJEWzi/dpYCEugi4Q/G+oWnxgZghS8EJ6En5WuNuLwGrwktkJIiwwe
O92thEm04ABEYtt8MnIjmmdd8aMC14ivCTIGleWxMhBAOKgUUENgi2RJgm4FTuWT8idhKAhV/EAu
dlyQw2qR9wskATh1Im42uGHDAS+/YjGC4Zo+GYWpIEfQJhgn8L37r+7ceN0GYuUfEjsmFuSd47W/
Kk7FHVFa1d9nA9sxvhQU7iiN4IWeJNSQ209c04QLoWxDOhtir6nhedFRpoRNCDY/yVDSD+4QPP9G
wUCqHfRgt0BtKpMNI1s445GPbRSqfEIHF09sqVtxBxkM05myqvcLLAd8Tr+Yfkdg/TwBwp5ja8+V
BsLKVUVWh0C4BquYZCMc3OOFa9EcHRiWKfuZUU9q1UcKcezxAbvA3MJMhiKnXyisENNPQceQqlOb
aL/pGWIywNa4opDnnOG8sgD0GIuuk+IZL7zDgbeceewjZM0FvQWFM6WI7PGvtfwb/hRN+GHMqBxs
PiUP3Wl2REIl8/2wRRJEC5OyaX+0b+kXn/0kzCy+A3mOU0qiDJW/DWnsvfnGy3qsXYfsR+oIGztG
js542yL4gPmyAkrk7kDJwDP8wvmFVF/YCWgWhsdG9ENWgz5HA8VvugS0Bw3mdXkFy5HsZ2nZb7EJ
PqtDc+h/Wj6bJWOsZ6DB1YHDjbYtLkwcqoT40XLV4JNb89bgrkc2qDMPo+HLvlh/AQuKPeA3TBog
pDCSC0Xl5JwzW7CQUWSA2yTTqhSocBuIO336+7mjsSDTj43CHW7jnOL2alA5kKpuNQdqAwAzeDQc
klosmhedck6SBmEKkLnRa3ap19me1H4HodVVX03vAS+NQqTJ9AaYCTge8sZF/y8/Kg4aEKfnxGun
77S2eQOpcme4uzG9h3wfr/A+ORnONRvNRMxY7zsC7RGWaVqC+dKRluFgcDh7qKbL+W2AKJxkvh00
rGyhGnPpvPlilOeE+sdAx9dblWdZcntjTixp/Qd/SyzBVIp6mm11fIHcKOisamcynfAYEjFAOtab
tY6sbwJxlszEmGo1myu3aWzQZvoT3xwq9g+PLHQ4RwE7Ox8xRsiNkGo+I9qPDzfdDfCvnAYUZ5GN
iEiUPFFiJJgUZeBWfqtIdP0X9NKhfHEw4CMuDvgM/StSTTAm2gIU7LfUzHKyE1uLZZaiwJEPynrK
YnLGWswcj6OlJatrrl5xsYCZZ0flF2mcRvLSVFUCkWARRYD6XogchCUTFKROvzmjsgTUrbGnV3YN
RUo53jiHOAajUIgdgw6sFpTs9rH1H0fntds4mkThJyLAHG4lRuVkWfYNYbttRjGJ+enn4wCLnd7Z
brfEUH/VqRPMA9lfKupqrAlQRGSYFTtdEdSWW+DSUDkIq3mx8ftipI3IIKKniRzmRFjTbKDZ4oCa
LmUD4cBvAhczcV9Qj0s2C1wVZ+ENQcmA+wDjhoTWBHM7WDu9vWeTGJS+dRLZZgXnjiBrwyZl2ROu
5nl2H887uW4c6yWwMg8+BuM1hkrUQmoPJPXnp3x87rInLqy2Ca8Yj7FltbgmQooXnuuMSpOD0wL0
puwyfXIYQ5D+ottuT2g3FpyfQfePhf50l+wj9w27SsC36R90Gw1Y40JUA5sdLmqkr4G9eO1E3A5w
q0Y8ra3ZC/0k04oTJwHTxQ91gFwA8EdJ4l2m9w55wlz58iQga5W+kUWfJqt/wz907CSxmjTYv+EX
cyftRXjmn4zdnC0cpMhGWWFYP8YDjorTPRQIEWg/waeIHkXIhoCbFxTKOp9KwEKAhfTylMyVM6T4
8OMouZyEvO2kQ8FosDonlmxTdABO+dHUxO5Le2+/jUPrB9g4hKQzQa+hKSawlRDkcW19s4isPtim
zAApeDkt3c3a8NMlNiWG4rg8XdjlrQ0SpsBKVxzz2VWFXPnx2rI3vuLnaff7F8spn57jXd6Lm5dj
+eOHTilm40o/U0CeRwSJzRTH7Fr5px0n5+mlqBywmiLr4RP9o3gP79Y74Kn6q+ywusb30e/uxmrP
soJHJGE3vcr/qZ/aj+Xy5olvhCYF0NBR/en77P/HhrtRAA4v6AF0PwoPcx8WRJjmnCEHkpaxyu7R
QdywrnkFe0Zj8f+TD5O46P6CdLCmlFPKuJ4CpBYQFvgnqQ9Vi//Au1gSBEMYK16jOmjJlhjBCLdD
FDMvByK0RTgehp2TTy1IZp+zGWaETnbusIXl0hOljl72BQWf12I5ah8GpECWyLQJtoJdKgtrQsIw
dsPZB5vH7FaFX1IuOJEFd3P8Z7Lu8mYsVda0NIhB0cDRCeOdibacSxTfih0HoGdv249pssvShsZS
wn266fuSUo5Pr0Svgm/EmuEZbmz027zWgNl4eqCK7DSS+dYVh4VmpxQFssmD6Y4QbBdt9BM5mDv4
S76EFeK8bbdENp3Yykc1BQY9l8CguaoP4lvIo8FZtTcO3vARfy0c1NWEtvYg8yh9JZ8LZQX/vTvJ
mKg0JM01f8LFs1V7p9IvejCyqZBsrcVfKl4j8U9qr3rHfAiQH00k9mj4J2yQPmfytj+0vzEDyV/Y
rp/I4zbiQztrr235RrKQs3CRjt2BSfMt/RkuLF+blHF8XR2jrXzHlUGk76L7YpX41ynb5jgdSJba
Yi+ANyD6KRZZJX6TSDooCUR9mEQCMtofJaIdqsBFwLkMx+nDcOsLLxDPG9cAmB+sh/+OT3vqNPhL
/ISbuI6+aLhxpujBEv/an+ksfzauiP3vZnwwPj2iOwkLZEPATTJu0bs0rM6MitM3a2GitxK25vfm
vTwBGdaVnf5SnXFBBTGOJnbBIkGKnL6s3jAY+Cl65xmuQSV2KFaviR//o0tBTkwVp3WA4geyR+pX
+CZdNQRNIpzM1hPfogP3BiZMTMVGCQLUB2iKcS2fnZrGQUkbzBoq/gAC5NLqnf3KbCw2eMyhdqy0
d2oofoHH9siyzm3fMY2wHNFNLxqy9JXZ2sneOszE2QxLqGnFm0+8z3sMJkvD+lpsgy8r2KTCnTws
qGEJCBCpt+yRWX5iZxExOsDwhWBfOPBbFngDeS9sWU6X2+v9CVdjOWbgil0XV7E9Qd3/qIz1l+JK
dntqb/KyXQPUosuFHh++0cNxuTjuabhr7xZdRru+8yfGx3RpAsmvvXrDowrojyPVqTr1N3AcWgYs
Vpd2BVMPjis416ZdgTpBA+ih3tvs/CV3abuYHIL8psFxJpsA9Q58EcxuFt2awvuHy8M+4L1QP2gk
MF2WLvAHDqHf/dB+pjRcOBKu2kt7fv6MhxriBsAYzpbQLlbjBrRtWnUwVHQk46sNrK8J+jU+V6gG
OPVY0kBCoVO9vn2llxqQi4bnz6ASYa8L5y7Q8VOtk9UuCyycoKkgOa5U0kHDeclDkkH4L/ya7/KM
Lu2XMpDy1OJlc2iC0c4w44O+N4Lp3vX79BfupR2qQ84yfcM+fVPv2aWgRCqhYn4uZrQwrjKMHtIe
rSCOOBNTMxABGRAYBHCMcW6DG8Nlpr2uJ45orlT3YGkh40WVONgoIlLkjJy63bg4n7iNsAdowVzk
ecHcsT6PO9JIPW6hBAHJhsEBf2PJhoAgpX9hm4L7Dhpxkv4E8jfsJDoriJbMb34NzNPsxRYtB0Nf
o9H+Zx1id69tlyHWZnZs1H9NijU+Ynzcm7L+iw9f4xDCqwABDZwxQmzIra5uKi5hQHuIkmC068gu
aOy4IpK7b0OPDnbH+XdevFLPAjZ/AJrZRRJ3VbLrkaehOyHagAij/93E6Groejh6to8UgOBjwBE2
XU2iQylJ4d2Amo22XP7BkWxuVJiZ5FbZeRbk9+J0/sOHVwLLPqe/cbzMqPrnsDag8H4WQaew5F7Q
aijkbOeAc9tmD5eROZek5M+K28OBiG3pTCSJg1kwdHwch3W6dLk4vHAqeb1rgfKPLTAZ3qLsSXwr
ofPb8LOzMHhqCGq3oYTAsOX5UDfk6kbvxuQW/+oDK+b4B4/zcWUGiRNfMdi1mx/zdTJCFyM7m2aC
KE0931cEKBGEqkWLGQWyDPxJoK2uuhShHpyfFxHkX0IMbp498MLVB+zDg4jfKJ1GpKl0NHZOr1L1
bFN9yJtrUzuLPD9K+6H3sBR1nn7laDqzpK18nVMkbE+1aayfJMjCbBvuhrQtxnPLtdKaU+mXXwAV
TYa7Dei2ikzHFSW0lNvXe8XWm25jVraM4sIVf2Fhl3t6uCY/D/cH9HCmvTgFLHV96v66/q8RH2Ph
Mh0l3+YwYSrjZhKs+iMJ7cPceBoEoW2n7bH7Sx3hY128VfEm/dRJdGp9q3DG8JEYXr9PN9Jw1gbE
32x3muRfPN5igOZzxHJRR148/gHqRa4wbsoBHNF0FguyBrXnezN5FRtvLB0KsBviBkmpZyVY+E8D
MGW6GLQPs8EjgFE2qwlL+jdWq7+M8JD4luNrRCT9OkQsn2G6utrSG+JzxYNO7JCraudZupbtyVT3
5FHNH3BLNBawRH1E5IDirM3ikhvI5Y69mptZoyoQoccfpWW9wpZ/T6SdOgVyujFrl9TKeDeeaopl
YPMbD3EA6r8MezON5Pc/6QpP0yJ5Zxe9Y8GGV4n8yUdSqCxoluDChOsI4AuSDYIyUgU1Dyf5kuQH
1VYD88Y01psr4mgoQ3j/lYqrbdVfDZLry1t4Jp2daNSSdX5l1mcNwWGDC0ME2T7cpKA+f9pKRXEI
1VSCCeVBHo8qwhGWVRknLypm7A51LMfIx2IBANR7ZkXNYVkjh/SJviawtSVJdsZbfL3ENer4Hreo
bCG52Cw9hZ1xe/m1L/rDbSJjIuSrfDefqt8gRFuplxGq2Pd0YZKJPtkpv8+gnOy2z9N+4OSyrj1u
5KvnHaChAd/GVv3GGwQQI9/DxQu0xk0WfSdeOLMttfYEAxox6eceyhM3UnUZw5COUBQ1uHb4oH4z
Ls5YozMTDgsExhxNhSp29MM0zAnmYClkUBdebgt1MUGL4stKIBFogPBH8CvcA6F+LVb7xCqsU6Zs
dQ2hmK/C08cz8SztvrYlKKaAxL2b13AunKfmKb1j4L6Ddy/6C268PbIkay8jqQe3Xj+pJgQWPy2O
s+BCONL0H5CJJ/etc/G3ZlKlcaxuAkz+PyUYSGvFpX8VHcxFvLTMz7GIb4wtJS5VIJFdpfYi08E6
A7MDSl2ZOwDC0EkwBewZWCsHRgWNLR+EieP/9jmGZWdtUTj7iF0uwg/KDehWVbvGviLWSMfeycYp
H06jsYeV8Uw2Y7v+rlyKPSulUUe/uux0M41zHJ27A0uGvU45+gydE5gMjuwcCU5nOdYWxWydb2nV
62lj6BuZ822A7bQmbC3nU2A1RKhTxxatt3mqObAzBXmihyVlm/IyEfthV7oHbCMDbUQBli89TxNQ
HaxkgnczG7XJkrNIJnbpY6dFoxLws0llmaedTpCzdsyG/cBwR0iD5TIoR2R9DHtZP7He4l/wv+Rl
Jhu/kyEop43E4m3aYUZqMSuLDDfsD7u3ylwFXMZxzVkAllLxYdf4k2F+gbXGcid64MnNjBWK6pOA
l8Jo4pD/hoN6hf4CYiqTaTvbRon01uVj5jgy89VlFyuEQvW7wZ/f6S3DgHMGxJ1pmSECwJxuH0AZ
EwC+8XIBmO7XGvTKmlw73MEwBl3AFT5M/Ukvtaz41z1aJqYheJOiTcQXJoedtc5/wFqYlriFSPiw
JOQL6b98beYonf0sXRIEa44slZXlKgf+40C+AnLh2ghOA+JAFbsxeTDv6yOP9IrtBn9iIybo+BNa
1vFP1oE9QdicZZ8KaTr2dcmlxcp+6bQJRfog4pHHcuZtXKU/RU1ECxgREuCArhQujlnhsOqP71Hu
kOA3n5FB7L2W7Ufx4NEU2m0IYLi8G3niRPR+GKJh3wfSixJMYAxjecVTJH3PCaq9dU33HNou7Ai4
nLxfJa8Y1abGIs8hc4fdZAgVLlmgPeYf2nF0dKV6JseTuRayKKYuoVfw6O0xozm4mKiTnqmQVuRi
oMG4tKwiXz6eb5hpQVzELbd1+TxahRAd2eQyLomv7zBGt0J85lNw3FcS2Dio6J8Vdu3ZNyJFZg/E
p3ynxTRr1QCZjfened13fv6Zym66z64cQbMGI+gYSeyQr0C2yGeQpDCTkSn+1xk0cYCo8OMpSu8E
t0uDIxMPYFulN2eHMWKi/zf2QT6cCwkxh9+SDoLLbu49QycJkTG5EUB0xVVmcHa7dGPsttJXU32x
kM3Te4pcDqlsuGJ1tn42UFHw81s3Q2Bi9cmCWvF1XvKOn2lH79l30weGeniNO1JqZTSPBquCNcMi
qbbfOlvrJHoUdo7Z4VpAjcKbFKB+AeELA1zW0x9Mm+u3jvhI8t93gBDAW1e2+juNrSiyMXW/Leqb
KHnQlUhKxBENJgDWD/m8C1TBQdHALV6ok7AzaF5DYCGMNf+nJEaKS6fCjF9fFGC/e/2/JwVGF4gr
FuUmEa9sHGHihVgHrrN+13NkffYn68HfMpn4Gy2mwwVe2rGjFtBlHIQgy/KBTBQUcuIe+krIrG/q
biUtw/NIMiAP+w2/83AIDFJV4YTS69JpAe49XRnkPw7GFK5mkH1yfLfNUo9ee/Utw+VQRES5RrIU
ocn5YkaLSTWMXIXKHG0oOXXlwqXPjgIk23ZdQeeuduAUvMTxAOEDm/QluBC6PCaIneiwkkvxb2NJ
h/UPvVm9MaId2/4kCqIogNSVX/nWk+y9yI4bz3j14dD0K2fOa/KYMddgQsu3Ng07YU0ooGaU6j19
Ng3kskK6mw66XmCyOXUI+S7fZdkvZR+PMlojvdgyqWsKRG8n2Zajo2t2CFv6yAeEb9coeIi7MNAt
020ZuA2HPNyix3fFDeDcAxfSHRbud3ZhVIN7QV+D9Js5P2O/qzpG4yctDu4kHruc/ZC2QM0hvjKm
3oufMXKmtfmpofBAGzCRCo2YEJjEOg7KB3zVCfQQcEXzZzpJe7/wFlFd+uZ0nFu/OikPFsc6qxoe
k7/qB0f5+Gg0txHDghYsmQKwoJucsE/TkdDWXOH9RuwTK5ta/8y2Fq8oC/dvJheOQ0oWIoY7+vOF
twirmiy/2YPoB1DjlfKtsb6xn0lfXtjZ3We3xCL6/DT4tHK+BeaaUzfJ4Gl/7+bFhRDwgjxiw66M
CxGWeO5MxtaaXR4boiiT5lLllz76TOov7fkQh1vFIXU6oiJ9So8p/YH7i/sntztWyJWEGlpvqKlQ
RGAht9JhkqA8fFiAEsW4k7EGZ3ZDi3+QYPOgDj5UMVY5B6yukMG6/fHJcjw2L4sDNc3VedR2/BIF
BMb/o/4ljH8TrvP9+FfjNi138GG2kgFE7GoYnGq35In2g0+xGL21ze2FFwVKV/Ha6J1bQVLVMYaF
Mmqoxy767ZUvebjlxSPutkZBpDSbFm5Mctb6R4o2pN+I9W5MbNhniltFW6V/dOZ2NjhOwQx6GHF9
Mawk8SeRj4Q7q9aJAwUim9l/wxntmj+iGCLrFPGopeY+Sjei5Jv1CUbjkBN9dMRfd8JOnu2SKMAI
PUBdErsdXJYheZjDhRy3UAqgROqQ0zGVCXRpDzqFk61IETghFYVMt8ktjzLOI0tbrnt3DOMr1R7Q
GEMYIO7qgp5IGFyDU55NWeYvSukfaMtSeG7MPcQmjuV8cayjTdJ8wLOnW+VfnPe8WgQmFM/HC4dd
B0827NkzDzZJtVGIufTi4ky6XDl5IZK+E/qUeSdUm9a6NXgDXzvZhSRB8wB3ZiweEw3NlqpYX7rS
E/uP4S26cDHU9pONoAgghEqAvmHc8LaKxj03trPPonHe5qkLKanEVyBzanBpv5WxB/OiYU9csJzc
GccJBtHXWDfSyvLvZiJO26M0XSQ0yB460Wy4mviJRup1Sr26fkNkfKWDqvtl2Us7ROuX9XshOZIE
Wb7+kcJOC0v7UmJaMLsu9UlkxzptFd5s8HNGdAWbu8+od2AGGbFbqjbwCA0cXTHq9bKDos3WdIWL
loejHBd+kdjHO00/8rxhawo0W/d+A7WlPaWV8+r9NITVgTjMqQD6es7RB7amdkLIUnuImkeoXgpp
j0hmMi4RPo2uCUcpIxqDuPdrJ13TNIh5hjL0ZuSGvtYJ5kG5Hek/z27Daqull8am9wwXTcs3mWxX
0SO/C18kPUBdn6DaWrXCZpl307LlEF4acpzQKSOyPWHokuFwsiZbMl0QrQQV0TOnJbaHC2hUYixd
/NIosnUxJmmlyp9hhNnBmpC/EnGfvJ3YL5Fx3nbv6v/J9V225Rnm/AHLkfaI6Z76tR93HLAknfol
+pRkn+QHziXScJjB2A6K+BlvM8vZx1joRB6iK24PppR97poT0CNnFrCZjxS9b/bpP3Hx8xKrE4xG
QDroMuzSGNhQiS/RkX5D10UN5by/IHGh1lGeDWMDyg43k2aW1z1ZF5ihjajTLgNXZp18Zlgcgvji
45ISzvi/A9DSLl/q8x68LvIRS6GihH/GOFOd4D31OPrYFVEJZNywuy0qf1yGXojXnpK68bIJZ2Hu
cyppJsYrrrrk+NSDT0POOUlvwdp72k80+Gxs1GNYXJJP5iFodjj8DL9gXbBZXrQ/K84dDYUQiuRm
HWeusHiA7RQK7wreXHPNDiIuyc9NPTrUrW/aXuD50e5YTUKVk8wAUQJ1mqYCGsPPaG7CyTNV/seC
F+MqWhxx6uarfPAb4O8+nzzkyMIR1WyS5gBURiuj4VaCSSVbZLaSo20Im7F8lIyabHi8Kb03sg/W
ttSX5kT9oz2Afg0Nkg4aXFh83kHSqRAGhzU3QMXsTPyD3tq3sHgxPVgdqe4u8neAJkSbXOcZKVgD
cwsxhu7OAnlwueWH2QE/vROHOkhFn3whaCLBEhAvgsea+E29mfbCj6iq7Mz3WB2jy8NAiI34YbQW
92N9rbnsIl/YJ2InW9g09GLhLMwXzJOtYKpYwvgtDnJ4j/na8xNvC2humK8wHkD+yIj1xgg0xZOl
DeDbHYncIbuXi16f2UzX6hmOp1z/Ta3LrYYzn0BP8iJj2flz6cDIyYCTeSJFX+Ahh3tVcDp6bHsw
Ti5AtXUZ+hGZfrbxnZGisU6P5leIadwSqPairyQJe4XZ26s+GJWfGxvC8BhUcAlmusFTkC+nLhYR
aNi4hLK8QWylaX58LJsDrS6cAqn33Hr2JFv+kmaCsZfvxlY52RIDNAbPYnPbo++0wjd+LAMPtml0
F4xHLAfg5XBaETPEQPbyZw3MwmNwodMUquA5A8IFxJ5TEw0qOvmUwFYrZFXw6oCc0c+C6cLhZfaj
K2lOqg5yT/gfQXtrQcYjFtBjEXCadz4l7p/L2dyuATCkhKSM5WBDElgSFstG5aNQVukueWNftuZW
TrmTjb5KBoujvY9XJvwaYKFctySVafYNz1SSm/PtRBgt0bSONLjYjyGXelpbKsFcb5ioWQ5DyqUM
VGtVdi8lEAL8C2dSthZqPbYMbMwdLqGsLwxb2MEWqd8RQ2o+/sF35jXn6AhG8B6olKhuExgTTqkA
O27VD14fjuQJZRM8Grwx1B13DIGe2B1VogaYL4gRV0mQd8TIf0W+aTis0hMfXZRKOkqjf+bZmhMU
os0pyZZeAc0fSyp8tmT5o87fDfEUs1YXMJrahOhJOdOZowFK4uCpuGpnU/TUyjXZZWZkvbgAFRAu
al4YOoTBZdomcpX5fOHfwOadNy/tQA0i5gXNbAMumzuauSmtHUbvA9KUFjLBgJKxW3bY/XznBr1o
1UIUngpbrIbETZVRdZ7/5d17BirdwbdU3xhwZGSGTN0cP+0Dsn/0mAHjM07Znh3riIa36h8v9NUh
wANCJ1X6FHjkX6yBBIQTNbA3r6HMkKRGD4RT5LSE3Wur0y6mQH8ZfasSTOXOpPmP+Rdi9dUan+h7
CuuclDu0MVF9iWhB/j2T34zgIWlJOkgB5VQEoG9icxD7Ha4VCZSvA6M+PGh+Kg/xhgki9Mw/JH+n
7i5BJWp3+t/EDUFMbWL3C6EF9Sz7G3bjK3yrn5AViZ7q7WQrI6FDYMC6S3DRXeLsRgQHqPYS/mez
MUEAwjCTTpbbg7lLYD5YvhJ0OtNdVcRdj+c8vTSt01hveb7r9WU1QuFQSZmVTxPuv8/DQmqHioXJ
feXiv5N7mvnVAV6J/XnGhEQNyH5prNuQ/uRas6b8j9aN017QiaNUfGxz67cm/MjGs6EbK9p9AJJX
vcsymEj0wpue6a+GM/GWYDARM6bG20gOCCSjHGbdhbND3pB8QQMUb+NpK5Gew+IPeldqBctDOtiZ
8SAkp2o+GvE9fG5e8h73TATXunImBIxTx/ox06DIQRQCRmNYDfWTD3ms5dsTO+8OJHAvcpeZBM07
B3pZeQCOOF4a2a3vDgVGmQPMS3q+t+wztcs9R65g2UKBURSWf+/tQvH4jWmVl7WwQqcWmLJvZK68
n2hwCn8afqvnoanfBmE7KG/a8whxqJiCJqLFprTn+6I/WvKnNm+Uzo6RceNz8rw2eaASCZgFWKIW
s/P6V+FgTDQ1q6qVMrwZmxkB/6GjwBNIA/3L8DsNS22OnHfJtJU/C2Yt6giEB8q6DJq7RNNEkcKP
fbAtzeX/I1w45kGy3mSE/LiAHPhbDdMO5ysGklaDBU7jZZXfPn/Cxqsx8Jg9a/LkGq9uexw4GH1b
edpxfTHbkwRUuG2BXGnl5S2E5ehY4RItO+HiW7ZqTYcNGng5m3dJdl8Geb64/QTpgvLBh193g1s+
94DcArxsfFhdK/3RQ+yFPaMPZMVPod6DrmWOhdc6DQJSQwf+XvNZE9tWYmDr6JVtMMx7c7QsWGDK
4kF1bF9PL9H8+p9mglzuLXjD4QtV4c0of9dcxQIRATjCRMkLQT0LFpKZm8MqEKD+QjTH+3ITV/da
ssMhPSSDL+CujA6diQHL78FtO9v6YEYroJPwZsIq6kn0tRKsL6WuPwiEWPwYHVt9eOWlQEBLfVDd
RneTiukPPU3IyZxGrtbtdHQbaLqF+p7lx4iCAZOlWKT1yiEFEtvJ6raHdPAkVKzGLdTFoD9r/2b1
5wWoh4fWvxcgnp5i1sVGoEAvlXawn0BipO6DNeYLjLvflvJPMZ3T7F5yAL7uEs9VAjhfRtjssZRp
ILGgHsownMiHoMAfqL9mLxyTHCRmWuaLMhSC/cxdNptNIhKj3um+JjCDOlK1LcAJMOT5NGq3Y3mi
T9i1CX74wvHKmdprZJG4cpiTH338yZ77V49hp1fhJYxUWVb3T2ErNldF3M5dwK4M1jsrkdgbs+/Z
+pXMr1rYiV6YQk51u3bfIdOFSAYaR8TPzNPa0yGfF/3UmH/KT4hEC43ryYYWzJpkFUbICq3mWW6+
y/mTzD6EDPo+7/bVErmsnsRi05HK3Mrvz5gw4/tI8HX7FxPLxZqM7ZpgkPnD2uRzDC/puImLy4C5
p4yw5ZywqkIAM3rWP2oEjyLw7tWgDg77Cbdnpp5jldn8C5l9r6OUuzw75CqDyyYqAiX0Z9E1FjXC
1B2MdCtmtwjNsuoXsN+rDT8vUv1JxGECrsRm5MxEQ0EwGeoEcHzB5zVKGq+KKThebGE1tU4wkxic
CQ4S3fC6+iSlaQYUCfvN8KSVQ//1shQGhHw9ExBYwtrq6aOmW/E6yfCDlPTcwwNq8vP4vSSlhRG7
RfUozbtSxPlfh6wY/9bM+0DYPTZum1n7lYE+XlAz2o38gi3+0VcfA2NaKULbSXAbYh+XstBJ8WMR
1NsUb+UGbz3oqNGW/nh+f8poOuMvVToI6FRM38rfkdPzu3vIZbiXSvxy4tiaiiPtqoGVnFjfrNel
DSzjbwoXcs83T/Raf7oGTzSeHR3Rta0nINXXpIfoR4HUMkguY+7r1uBPT0+s3KzoVmVXk6O7G3aU
jSSyY9GfIwJPyOoGeRAgSqXHOvzIo+v0nj83A1o+YX5ML74XKA6AXzBox348xxnGeN3XpLrmDDzm
FFGAHQm+ZEDUSkTG7JYVZjae+vg3IT/QQ0BrclS9PVW/0g4v+atRDgpEoOQwEpucck74vIwpdoBo
CKriUrKcgc9Smuep/93q8Ftf11naTmoQJ//C/CGwy/atjNPa09kIGJ8Rf66MP8T6vWA/RsAOCIzb
YD0++CVa6Pmnem6aBZsdMM845YQJ1p4GeKAur32JE724HqHWQJQE6MaXxxdVIFQb96UIE/BiJyg2
TuqkE/WS+1I9vOXF7lexyENanaMe/BS/CMIAHWNRhcd/0+DGzb2qIFpEcD6hucYq3GZK+sAKmF3y
Qp2HzNTQXKBWLS5TEWDuwqozuwt8DoY01kQc/glvdUMiOevX43hIo/0T0Z7eQFLqvCr9bYoffJ1r
YqEJ7YYs/DXTiVX4X72LyhsFWW2vjeKN6b9+uDXwxqx7W+2Kz5d0kpfyiY+6aPTVJtZpVBaDo/ow
Khuj31VEqxXndPjQ5kcpfaX9ta8f4esQKQFLaSH2U/GmaNfnE/EElSbO2DneRIxBquMLDWNQtp6J
NJkmPrF5g9vkgGtEcgCdxhvTrIHDvmOo0lH7PrW3pv/Osz/LrH5NilmJrhOTzT91Cr1Qbdcj8IXE
pETWCNRWmE9waYhcn4YrOZ1sABnQiduwFK4p/W2BeWcLFBC9KfSZo/wQSoQPcbkWKybWxbMrl2z9
dXiRm5WzpDVi3CJZ0blMJPgYZzEazbO6JF86rPN6ylF2f6Vby1ocGkwNjYT7ytEFbNrq1iE0HqU/
Lf96wU54QYbAbSxSaKoRD3Z3o7YclS1Cj8dAz+EUMtNIg8lWHwgSvH8nZMGz2bwwcWgP9WQnpquA
AFm35WfMU74rsRsovwsTbkpNJ2GddH0LZJ+yqAbCLfdd/1uyM/YsnXp+H4erXnCFiSSrCH/D6z5R
obl4okXQ1S4p9lF27oQdfoHD7DAyUcrK6jQBEwjZtxZCSzJ2QvLThSES1mIVG0zvqwj328EPOc1f
svadkRauPh9tP8F0oGkTYBGbTHRIyTIphgUFg5YuaoKoTqZLciKgrgLU03UoWwPHTwXpeiLbB55D
HGFlGp+pZc8RZgQabDHetcpDV1lu4eIqIlR7slt8ApwzsTXMwFyVZESkASbXyV9PwikqlEjqflgO
siFQNWcaOB9Zq70IMFNojJAWUNKmdGCOgFliFNeu/Kig3VggJ6EOKJBcy/iT8B6yJ09kiyn5tsC5
gmmI2ZABQ8n/1PAnX0gZrz8Vz66Knffz36T8ieo/dcrWgoa/PY+eiQS6uUpSu+qZWLqlBsVMVywC
ekZryBiWjieHuIwsjxF180RrKFjVWuOv7p7Eo8GuhyogMyhZ8eK99N5UKCxBCeTWz7Svkbn2qX4P
14EVbzF/aQ1/TuHBgHxZCyqkfOBqacRyp1hXFVZOkN5rdlItf5es/6boDJs/ZdGH0WlBvdUQlI/M
bOl3PX+LEpAfJUXL7yFp7tKFWEQGgZfqavRtGwz31ommehkSoQkG5MxiPIcTi7uJssygxwyZuwQ7
yxNQNmOgWfmduYd+AckboAegOnHxMSHzPC3uck6SIB7VaNJSf/7Nm0uGQ61L35duM/oDmCziB616
UJKCdcoVV2QNUQl3KoFN/kiDBXG1T4557CfQna0lQ1ODjDvPngz1D+kZq62K+ISCFdx9HqcNLX29
kStH+QeVo/Iab+RYV003oWwZyNO7edeje2MhnuFTdIb6r8yrMhiR2Nvhtyo7XR9jnwWG3C2r4njD
BjaCvZjZSBLpHStQuf4Qc8PNVRPjPwiSOOwVOC2t9l5GxMBqq2qGDvf+xOU36bZWBYkPqT8CZyPL
WBUwij2Z3lRSwwY7VRV/0vFFaHVYUJ9/ELKZK3BowJYUf0HeG1d42iNh8ZimWmeKmqwdlUK1p1zZ
jBlWN2Ky0p4I6pJN26Fw4AhrEEJqYMyoq5udiNc7fELdDVOSfI46n1cwTi0GMe6LQC/wdQ6pooHv
CdVSsuC3MS4/Fxn3H77LjQmnDvGcEHvPDsWY9C+D42N8KQ4OQ43MpJ0tTmQ87BFRPDGrAIAM7EKG
j/FgXDCWdHbQc/AjwNXKrpJNCE/RnMNApC8T/ZRANZ8nac1cqAnG1owSmibGfZXk3jdM8VrO2WYM
IuE29CeBz6JqXzT4icyiL/WG/Ca+j3Tx1UXhwcCqdC6/wksvb9ENlSwTA0KaVxuSvaL5vSJB7WOw
WMkokBjYMWlMjhRq06HAQgozo30obSAZsZfFnIIVf3ouPvFe8EAd9D2ZMl68T67TTbtLdzxtAssT
3ZF/KozytiQGpLjqwr5HkUdm3WIDixZ7jdQk+sCKQX4t9SqCDdH6JWpeFij8GvwOwiaMI4YEqHrY
hazEm4qIDPnUPxAs6JXTVX8I6A/5tNy2LnXF0NVGuy+9Bu9HxI/BqN1IWp3pjSHt0A3QlAn0tE8D
/81/ahHQwiv5t4YPfk/UzUUpXRP2Z0+2G+8SzP+IbPS9yk6iDxQE7xhMQKqHBSjccwgkknU3scd5
xUeGRlzR0k1ufM/tBlvD5x0up1Y/RGQyIDkZ3k2celn/l3TQDRTNi5fklO6E4ehCbh/wMVqsiwLi
2srJFg+mTNeKLquiK/O0AKV/z9ITQ2AWOGKF/Q1yjVYWHQPCgiGhTucAOtbpBr+lkYPd5JCykp/4
1zCckJebgpJT/RXE0EVMStcbz2XyUyoEFawYYJDi0FaqFAbtxNShLAeF9cFwhGpEIQYRacNCV1hr
tBR/I8kYpbu1Elsf+JYe1DYdVKsldRHaGL4rVMAYAn8hw4T7q6DuQAqfKYkvSJLJxzM7liwkY+72
6g+fL4+rz91J3GHbsVqQooAozTa9F78vnuTOroldLnGYgvrzYuzpYGYZ8V/E00ktZNzXPKsB0ZC3
umC6DZV2BKQrpI4dXY09DzUzaPYTvXsCDU94TTYuLzANeJfwybSLDRBGx3svwixMqREhThKyhlHW
zJZk9pTsxKXSRu+OKsTYDd/qk90lf8H88bVREPUz698z3jNFd8EW12qC/Jnxw87F7wFjrfBvnGy8
T5m+InSoHuvEBoIQp/eAwnUtjUExLjiNqfxH0nktN6ptUfSLqCIKeJUIyjlYfqFkuU0OIsPX38G5
Vf1wuo9sIbHZe625ZljIpVXz+dFlezbeJAJuDJxpqI+YVal25TO6wvPTCniISicQ7GLEr2NRgcsh
yle5kARlG7yt0KHlLHgkVMYCVovgCJYgVpccPzHBS1ivMvih9J7uupFbs5/mCwAUfDVK3TzElxhb
URulC5gE8LlJF0BC1BMLHkZ9eMKLzbVvmNAyT+MQx37gRIQT5zv+vTWcbd/WTjw8fkrzxmD30AXn
KjJIq5sKUIhsk7SsfGnxKiFgxIBx954t2YAlTg8nEpa9gqyB07f/gvBeCr++9v1RDvXT8w8VyUIZ
2ebvJLpJbz2/AgDr5YaWIq0txfnsGWpJMrawZM/Be4NZPTFP0DJh9o2MCNWi/Ndg1IEmlkJikuiV
lMk/EnMttPKMKaFyBg5YVqDOdWLACKuSFqcm53BFT+GUuUMfRRWn5pYZugky8nTOqyGMa+QxGo7B
AMVbVBBZ6cPOYH+N4bSAW4aDg7dPQjHhe+iJRlzMGAMsJsZ2D6d/7r+5mkkHCIkGKwQAdFhrPMIA
rP70fcjaOi3sXHUxsSakMWdi59BGZAGb94LqEVMAfkvtTgyuyIFZ8wFhJ5BooRMPRpJwAuq7gNvF
gamglmYY1rq0wcL6lY3zRl2wK/MfLCUDgTZIOeAKbSo8fc4t4vtAAZDhUJfgYg7fDptLHpIHpRqv
hVAaIPUJ5zUvRwdOH7ySXnwy+ZFfOATTXzy9USEiYIeHhmQVUVEGbcpSiFzDEHFybWDBztNngK9g
aKVP3Gi1f/R51GPmffZI0J5RmvzJ/71FUCHUxMZwoWlOp3KHOJvQ9M6Ll/QHNloTYCZbZrCoiH1b
43noYXiWLnh4dIaLqINxPoWzg8rYt6nwapTAmsPBbfJAVqTBWAMtMUWmbylE5XHq8QeHtxWpwFuV
nf8KU+93qK0O6jSGju/0lzOp+eUycAviXfiYI1pmZN6pnQ5OpSzwWaL+LF+FYDeMH9HVbiXtq8Ze
AfEUFHHdwkZa0wnSsrujtC9TnjXIYha1AhtCA4oCu+YaPmWEPNDK002Ifz7SOCY2gQMX22gXHxSt
8NP6ydNp+G3R2mHLyTBzaqmt8Y/+QKCl6LCHYCzvykjfAoZdLl1AjRl34HYjvLU5IPCHgEF5kQsL
tkkqTw/NIVbnlDf9PIdLjGiXGQ9zQVxLcJ6UHQ2ltAQfG4DNYpkTU8dxRP+tQL5SXWAQ7J1zZmuX
4sYixbrV2AC2+uQflKE3x40XXh1BL1iFyrAllp7h9uMSi8WwtAodR0AHTZrPcZ9iBLSYAboCB01q
ogXIO5VQvqXi1zFDYaTM70CfihkMxnm0APiZKmtWe/zLxsJawhqYHRHkMlt0S3mf2zqT+QKgftEv
OBdnD6CWiI/FB0U319k5DIwd67rILEATH6On0MLcnU0bOJH0Turp0UBSC7638xDypIw+nT6zTM4e
fjlepaOjxlvS2VmqMVUSlp0MT0mQRJ28B7TdgkLjSWQZKmMMGNxzQ9yGQBlKzBdw9yuLt9LizVBe
QGU0cMjfkEn9Ut+kGPgydZNgJFhBM1FnZWyk92wVFCuQ4g0PBbRVwH2N7T5yU4l+aBHYBKaY0P7Z
J6CaONxN0IamOqriiX1RjB6Jcp9kXD6LAc3OdggplLG4E8qdhhkLoi98FkrmAJM9oW9Ok2AMi2As
ovwjRJEEsjXAiHkxEEZzHLUcASBixVsnEsdCqMnkkcm/NWOQT2UAp5h+858JOCtBgLpnA9vFRSj5
mDSTX9mLpxyuO6Y95gLKAM2GFixG0ilUuGtWZlJ1LWR8rGQrY2hqzgMG7fhRKPfYdFnx9HGYfdNn
Iecal+0fQHRrAgoxX2WJzPtXsBwCS/DsAQo+0iiIsWxvRAIgiUYICl6jbH1hjfofH7wV95K4WIey
U6uxHeXI+/ROoH5l+TEoLnHLGOCqfHc64iYbOXC7iSJcm4C0H4hEEyVwwbfF6puJW1s9/mOfEdIF
TwDqv9qexbpaDd6/H5UDDzdyZrmsBnhAa6jFHQp8puCFBRKInvw9OTfwYUGOFPAGqBgLOJ7eZBSI
9tyCxzcFi2Bn20H82mXp1mAQPod3gs8QxGPO2YkqYEdUC9/o7sPbWO6wjKiNuYLGZh7+K/tt8oO6
GUJ3cBEwWaZ6kGzWGQxpnBYmvvRncKG8QxsnwpGXYQOE0J8JAo0+8glIWOoqesjvRHrV4Im4UDX6
fgrm4EP46Dlyuiy7TnYa52fj/F9NmkoOycqEfOGRhdSER7C68U4lWNRZmqYAiQUmjxNx125no00W
FQaQkI4ncxlGdh9OoLl0bSih6LgwuGFjmcyxAsQ3eAoQyEBCH4dSsGjRsrJfsqQaBxFxRFIkuSV8
J9iGMGBlmfcrBqsEjQY8XNOAFabC0FvDN75uvA26VQCOhbiCA8vxzOTCPAUXyE1+ZImfVSEc9erV
kFV50Eh6r7Y6vOUajaCEi4L2a5AORVqwBCnY1BW3gDcryCdanAAShvaXFHCU3AoBhhS7cnbVkn9G
hSch3o4IdNpl1TumuWHswmHFOfPBgaVeNQINQwA/POVJwkZWDm+z8YNZrsQL/vOh4iRS1K+2Pqfl
qkZr/VnGCFGwkvOZIlCLt0uN8ANBXQuFq0q/kbBV/VdTLhXZmBfN63NtSjzugI5gfc8zNlKftTdQ
H4/+X9f/azQyug6DbJcVokHmfdoXqB5BlEuc26OVCQrszEiZJYxLNV9ZXFtecO67gybsB7z+4Ccb
FCKyy+GWy/cRB0SF3XcNbx6HlqTb+LkVvrTZORIfMGECdLr1ttC+Mr44yfrA6sRD7aqZrw8Belih
xCsJEkt/almOFeYuo2s4orr9lDuj/qBwojzpX0WLeTfObxwAhi0+P6ewQ4OtPlTIRu2uKMwNWiA1
30URwYEHbWaNZ+Yhcsb23CHngfCBGAnzug9JnC2hJzSUG4M8utT7bLKcQ4YtMRj5MRW/CnYRqonP
rvZPn5KH4S21OiUaYNedMlmMvw26ohnTskw1kKP+isTBEGhS8Tcck0AF0klPeenwcotapvoBOvfP
y0x2A/GK2Vonx5sNqfi8ZfFYzPCVkU9aQA0nbmLEWsGtAse1ofal8RZLhMYayZKAJx6JtoqXO5Zw
eOwL65LKD4N+MLguPwiqwwk6I9ogbVfpB0GBrU3GMQzuweuU/NFgdAH5epFjYIEcvdMPOjxVipug
LxiFbYYicKro9pkieD6Mejm0kUL5G45YjzaaQaikrBVlxyk/DWjSbMuNz1LX+3hAoWeZYN+BqQzo
MWQVtjCw0KZdt/81PTTMEbnsz4EpnC3g8VWOSx/dBO/TbUVMhSIbhW6cHbhXH6cQzqN0WPZqiL/s
B1uSfRM8YkEij+tiRJsQbpnHqOWclWcFRtVDRzCJu0DBpNq3QSNnJoDhFDQIWeLp5QewK3xL6HC9
Hz19lDJVG/c12KgDslMW7Lm1t/K7HnEu537Ne8hzHIVY4x8SvIM+x7B1sdeo4db+Z1tOc4UtmeGW
zMrK2eYpJet6uBlOsZvR5xuMebbiuF2OqLxC2A+IZ8oWOC74mvVw8wo8hnLg2aUMc7IxCAD0gFS/
A8XNfGmRH6E1B1AWaUqgGXGkmn91j3dJOs9wHpS61Uwn6puLhtDF3a1Ps/aLUsebF+ehWqojPk7K
X6P9CsPhE97Y0VI3s/DswgcYwaxlIDGcDDCo0Eoq+vZWIW7pq5+ku3mf3eCwHLJXis8dldsIw53V
wRXmbreq2rUfzUP6LJF6p8HPpjuPQM9aSo7ENaW+HDikJQnefLNS44WHPkMG82o1q4TwS4ZhTz8C
4bLvGG+gJdKoWTwclb5E/O8jxqMpmB1OPhsPd1f628Gbx9iVRbx1vgpi92/YMBqNp/G2hj3JPAIA
DfkbBIVgWGf/En7YgPVR9mw5nxssA5NG0D/Ew3ZAEZCodPo4DLDSiPeD7at0bvneUNbAucHowMyx
EHB+FPwp3f7XwL4MARIT/p08TQ3wxgDyKScSg1FvVA1uJrUzG+sYUINYyBM9GJ/M1BjBb82H6S0a
EpD7o3YpflsaKbtel7YLIYpU5SlCk4SU8CTfZnf1Dok0dvRlQAjj5h8MWs2BLrhemvKj/OzK/ApO
V/5izvLB2wCwp96xz3HkHjXMzdxxtLqjts7OLFmmzXwZc2PP/p1evGXwkzEVnddLX7lIH8KtSWWD
H0d+1NdkGOUWW4EJ9iH2NvJOZ7AxF6ibbiirD4kzuVzUiBJxywAyx0ZKnGwOMGBew1TYMFHUOowo
dh9t1wv9fICcNvTkZN4JPgAxYR3QeRvJybPRJAnFpk2PHgYWxB8I2xTR95rDjXWoXhncKrMNyFhV
sqUEe/qMSnxoMgbJbA+iLfCNF1sG6aAiPJ8039mO0KXgV3wgQNW6CQ8RAkhg9SFVV2Z9iFhZw7uC
kzJF31G6w4F6hd4VJkvw7eu0Buq8UsGBu9ZtlqpsukC3sTi3qsKV2xt2r7KksIR/DaS+CXk389mz
qQjkNlzZwyk6vdFyduCSVmgjegtwe4gAt6c3nrweBNiopjMsPMUFIWlr3/WEHAIYsMoDfbxWodpc
QF0sLnDeG/Woemc9uHaCG6n0y+rcLCy2QyKHhQMkcyAI3zIoEujrsQPbV6A7c2Q2N8IJ0Nh3f1g+
ad53+BckzoioDE9NtkzCAhLLkVoeYDsNDnH9Dz+UDtPGzaUe4IYC8HcQY+G23LGM3PnWsnqIsLmN
r/Art+pb3VC7Y9YUJ19NgQUsROJVYh7M6dS3svfHVvGpQ7x/UBzerS4ugbJK+MhXAr25zGTh+7vm
r3/ToeBovrsizYKqjZDfPM8QIZk9PTjejBVz3tm1R0Zygz1J7Lo1N47ezKY6rIQz7mU2Ag0YrQIS
1AcHqB64JvUBD2POSJ5gP07wNT61z0C1u4f29CZUR0zRKW1ribn9/MTuI+J3ZPQui+RHts25k0wW
rp+9j5gEK7fwJ4inyvxflC1nEAzQFcDak5+e9a98zDAccnTod1hRzRHF1NEZLnnENQiwA9/xHkUi
qo9+SaWqUJLGxt4y7OonRJFwas+0QcALYIXjv45weh4oVJr1fIlHP5NvG1unqJu8zUDpKGhoPjKH
zGMGZ9DevXjd2HyR4nfUu314j7pTZ+KvbMyDb3wHojmcre5KL2xe2wgcBTU2OJWA79Y3Jn6UdCQ1
zrXv2Yx++Ss0/zqdVc42MI92BnIKZxQZ+hiIXymPI/ZbRInLRY187QGlrVYvnPcByBV+XRKafpbK
TF1dhCcEiBwuIksE/6zYc0GFTWDibpG92T/w1saSNWSDUPcNWzisqdZGdFeyl8OrYufAXU5aAY3r
Z686CJ9N95S5JFC1N5toZxKs7VpAghCvMdICkwektI/JxRUPHJUdG/dsAT1XsLtmfqOzNC7m4tCj
nYI0JWxHBPLxTlYtRZwrj1Z0Eu0egH8zfnxDHe/gzjudsgZ5XpH7YB54EJj/NfNr5kCBXYkXRca2
YS+YDuzw2EbBUeP5YJwIY0CVGcxsEeAAjlBO9OQiARDy/d+ANhg9oBRvzQP+Mpp+G6kLcXjsHb1E
6cB7bgSQYzfZJSy5jKnEcsC62G5+VAryvD0GuNUy1ehRkuDmIxbrmfQjSV/JKRQsg4mgluwjlbyj
XwXDg8Uaqfk/tSn5yN9GzLdyHilWgWh2gOZAkRTMrZPdWGjG9M+xY8DUleZRHrlMhYEHEbs8g41G
YAxYP5surF3W5lJDloAK9rccyN0mf2lVBiu93I/CHuuQBAqLTQt+AWGgCY9/1W7BoSIDR9sNXjM0
xTf8K97NVdXPvcHUfcFVSD0ETWd2pggTnkBIAhCUeAbXbK7G3C7uQbYErWME42UOZl0TUIUhZ4La
6IETQMhiNP1bKay8HDnfLc9W0gSAJC51RufB0ncGZoURDm3rka7J/y0g6M9uSbAACexFt/oirk/+
gYxFRjF0BvZ42C3DSZo9RBzdjY3y4RIskl7RMl8YQir3pzFcQK30Uza/+dUy3obEUy3kp6HMjSdL
pEc2w8ElktcIOZyTYUkmMVoN8mBEe2ccoVmQYTQ444LeYjyICIGBZax4xe9czFYMrekwplVnQ4gd
xa1WnZRtAQGflpyjbALpF4ytyWw9w+9rP0fNNObYHkEsSd4+mov4UCA2ZR3gW3xrSjca1oJFpQRX
aWKo8ZRSU19MtJtsjcBhyQ4s/L/DLe23GqR8nj939idZTnOOpDNrX/0bKEZgUaBiHxCiUGouWBM9
OjoKTKoJ1cWsNnFj0kSnzn5QLyrJJd6/TjuKqLIuifQLf0eY8AbiqnLZkX4w6YOmLWkv5O9I2NPm
kCqXT7MLjVflLYFLP9YWnTK0M/V38Nafcb+dfTEkhLT50eBZTIAbvUd/F5AYuem1PkB36tL1/x3q
cdFZTNkA4wJzpnbFb4MT56O32GonWgekQ7qVg1Jl+z1iREuWMKdbJeljROyLHbNAujTqBhhqJxk/
NqeQDn7DOAS0Gjtz7N8SbGwt8KKOwnra4Ljrbrl+deKDEl/V+nmtnnxO5BKjxmBgqpKs8hmm3TO7
Q/f7GuCFDjjuBKfBfOfGrxi/xFyF5c//Ye8i30Vb6SCiSvBnklgxpOwsOBAkJ5PidfgZ0i8ZWiKu
75OXVrFu4z17fgXi7XOW5MBnF4YXA6NIiVDefq20149xbfNXox0+6rIFRsBn9FvonsC39ArQPIpb
Q9EDz6BJTgw9Y+UGbghDcGH2aFxljNQmHlOOH2H/xMjrAK6GfhjCdM+wBQkARyfCiPCukP6wQUz3
nK6bOT7DwphkhqsWLNXokHyHzAZVjB9g2NebYIeG6IOvGKWy8Gfwj2lvdy/tjSTS5U3lKWhhkfh/
ptX9FGjGFrnEmAfoD71ZuwoPtXfXup3+ma+BitnSSThzVqywFqqAvsYmzd+9Szt+y5tIoxtlgO49
xc2swi3CyiY6coNmaAJoOQ0heorS67MRSJXkrCUbim2X6R905/+MSFS48D1lbrwvyDn6Utpn5T3N
qzADCyVWYDFusWcgIIJKErCKXpuyhjA4qnRlifowIqQNNxql/5e1xyh66htSFbydou5DFPEDqkDa
bgo+Sq6OgR4BWQbYFby/YdlVF8pahbhU2NXmQrSApAUDjqBVu9hTTg6V2S4xthwSyADiw0LelN+z
1jVRpg/b0IlseVldJBsB61F9sok0w5ojXViELnMwprQ2Yi+hI/cMut0C9PQ9yfKGKZgEi7yJOw4e
Bi5/x4Yg3sOc4Go67ZWL26S1hwi/StDT7CXj+rXtUNwkm+K7nKhdDmFkD6VnRj99gKn6H60muZbR
P73Du40s240YPA3xXfjc1veAp5pES370ykvdXweB9Fjat+vYsIuelOCSfQvP5F8TsWl+FsY5zdeV
iG4Y92ekfOtgemr+up8Y3vjtUuNJL/wbmfeCXykdB/ywSPpnyCov/wVUjzvziK7BtJqHlgP8Qlm/
sTpmNfCtcsPZgEk0oJif3ap+m/5U5WSpScvex/9SHfuF2VwNXC1d65SSguz2dGz/ktGgdNFhHe/N
VF8M4pthSxBc2p34k3y3wh09P82ndmjKEctR14B4UbIDA9szCgXwB55E+M6bzpXyuxLPgnlXu1+P
XWnyx1ygwRZW4BvxGd2M8l9ydyTbn1tDKTw5FcPCCfU1pVqYoVv5K9qd0i5nzG7Xk04A6ONUi4tP
swT7MOa6++qgpS/KUy2jD7d60ZZcgfN0F2OVRnwGSeM6X9uhY2A0rBlyVg1xZTZVLch+9m5ry4z2
+QUsCxAuWtDS6gePCNQ7zZPJfNP2Xzgi/Fsj0HJhzv0qeBW4sQMviTxLkjFBtFvkP9DLsUJ2KyjS
DGsZuGo26lttXplX+jZVIF1s/meuFAag1ON7jQy+TvsNdDxn1sCejfDd1TtmcMYEkxyabiN1ljFH
geaf2v5W7iHvyW4nk7OSfUeQnWYSYqIPBo4DAwvwh3ol+/uecXxVn0b1hJIoZzSfvmsjcoG1cnyp
k/ptvENE1BBTJLrQORPv34BeA4aUB/YxK9biJhPuIGyVDlMNY7kDzS3tE3OZYc6eHVqxcQrUR8nY
96N+U1sTqn5r1sR1jzAas4OR/GFDi2MfQs6fQgdFQ3+Jv9G59ZZp4ETNtbJbbtNcyyD2KCYjgl9y
jL0lXWiGcVGsfhO7PM8RBzAJ/FYOw/ojudgmEJxL4DWZ7BjR12ggcAqA30ZUFLKR5BG1C186qPdD
iKjjgX0A8ktxxi2DBZNBpvkXufEDKhrYwoqfZwbBEDAgyJUzYfJD8Q3sEj3CdqKzmG8onYmzQuZF
K0Z6dr9Z6q4cwHJadKuy3YrbGEhIFS+hsZ7UMTziy5m28/j/5lPBi9B/VsMWdgrZsFL4hjo7LBNm
1Kmj/YNyxJDD36jKvVIZ+GPk4s4YA+CrgOC2d6XgiH623IAQxoA2OF71AT5awa2m8l2Wc9v8kwDI
022o/QwIcsMrZubLLNrQ4FOQgEQee3PbD0822FC4hUeqrBYoJH8j7sCKRHW6YZ8QbaUvy+xP+ksy
3NirVaj/RuFJxeqbNKDv6jGGG11ApIDlzFeZ2ypeiGt4EYXwEPUlSTRQBzCbs5Mfnz9oKd8DltvC
bfAI4NlBa/bxGGx+Uv3NMFeN0FJSSv/hkW9DasdaQ/yRtJ0a771nJr90mqmAmJdVh6aFDCHzgBtu
tqz1ebFMhy+S1BByf38sV0UX0JvQrtfjWcYmnAhEnBFxD7wXdyM/ME4nzQDftHHJDAEw4TgL9+OH
2BiyP5Lqgp7bNJc6A229voqgPpgAIaQub9r4L9VoRGcXtGS4VMwoe/GyaNY6zxRZcN0UU5fMXHjK
iLpkRHyd9ycMZ0Pf4iPlnyBsfnawpygMDU5Ft2RMECzukbeMJ+5Mdez+yIrCCYOB54EMeaH9Fe4R
YE118F1mxGPg9D6VkXhSIJSUMyxq9KcyPpVTxazmwGRyMTwibKz8NRwltp/Gf7XFnyI/cdhi4Xrz
5tjjYwWQl/w2yDA5SWZ3uJUJA0uURp9tqWwMGqTZY5rdXSqNyASgJDipxiZMcLX1th4FRFOR5bej
CFTVrc4GiPkkYG7fE0T4Mpy0QTn+lRUQahGuQqH+0/+Acgkt1Vb1mb0JWrHZ3nosw6Ar0EDxTxAX
+2+hpB3dNuI+2QN69+jWIQ+R9uIAOcN67+eBsiHPW/3J/qXQb0zHD100XyFZNxgTKe7E10WCy+tQ
1iQQ5DJrlJbg1MLsAhUvhAGQOiGF0/DZfYaNEd+64cIpMQUXE0zZ22G9YaoOctbK/HUBmzTZi/pO
4LYZv6EP6xqTu07a1/2Kd4HNLI/Q7+HTHFKcjYXLYPXFcYShbn5+IbiblCfxbVZhwMtcE1uX/Lca
eer2ss4emReYNu9z9Szn32EIbE8fTMitvI7LZVA6JjdZ5bBP/iJShLJ9kDJffoTDfgh/3KZz69zS
pJ9Wc8seOsbsO0W9hLNBHTgNFgpMsIQNsxaE3GAxo4TpwC8oLFoEXCMnA6XJ8RmtXa3v6Lg8Axfs
2KbnKoRXCwZTAjGwOToxYL3JxALq5TxcfgDsa9uHMsKJ9nmivpfH09DvSJfAJ73/SuWlyY2h9kvV
E4NS0trIfclR9WYnufoVGpcUBmA3x3gi4ACuzr+rz0a2meaOBowZOlVCpBhyMYxn2yT+rbxiyYz5
6P6rk9cV0c6Zclcg18jNK8avydYmz7++pBmZd/78HlHjRe8QNstkgU/hOhJwVd70IwdSF8wTDOUW
eWeLAjgmI875+UMdQW8GQx/0bLYAdkWn8kC3QfdUk0MDpouNLoOZObLohZw4EcGt5UlE24+euniS
ltYqT3j+DKAqtDOdo3qkGbv0Smnn8qg1R5/wPGb7zbhRKhLYYuS55Y6KrqqWxM/NT/HPL/sWnEHp
2JV0u3+c/pmrgUvMhQBfKFhZWx0Z3jrOXtMUd8YgBCt9GzLNGK4H9fAZQPVxH7Xh9UIcwg6EKTNb
P+0ijQHGCvE/5d7xlGEFkAMXobRYtomFem1j6DtJWibFtmnWfGfoSM32FHxDcNLWyTnvHP/jpgdI
Tmrhiv12bC8ZYBMTmPSYhERLr/XQCpR/owMsjQOp7sHVtxrCNigJEHLkvOeS6B1iYlLZDZW1j7nU
XzcNUxJLj9d95graBoKKNoKNYy0g1+c2OjfCUYR9JDLUaNPvZHyYDmnPyIwFt4GvIm9ZBwJv7O1G
4ZVAGOvCnaFD9sBGGd3MM2LcI7kNrlXyutdsUbnGlF+33ncVHIoIG/fG7wx+M5wKDEBqTJ0sJXa0
tyouPWU9pdTCqZgRETbZPRHT82GMvo1dYLcRIHV84GaSzvbYQpWiNy990h7KfSh/jdVF8a4xskYY
QvqWwqtr8M3Dcc6dha4R7HMmD9SUHIZkiI7we5aJOfGzKrIEuN3Y8i0ZT/aFGwuQwOyO+S3leIs9
1LQch7dgooOcdwriiUWPa3UHX2XRbwh6+jcNReV/Rr4T2u/q/YGlaF4qfdmudTy/pT/5agSbNONs
F5QU69hlqDKiekBvFFdvfyf8S1dDtWq2Vbkb258I2ueXMNih+aNqZ9VbJ82t/CMdCezHXFFzyWyZ
pKnPk1d4hLernPIt/1qUd6rEBoUj7iGnjmJ5ZtVzl28dTHmpflZGt0maM4PQLTO0Pr+rTIWw1ai3
El0PTCFtrqcbdC4U3NR1iNwXHOP3SjpLiluffMIoSm6Z8ZaKYym5gIMz0ZnhucYPgVDCNinDnYf5
0+TiwvLiAL9gbQwfbNYzr1Keog6r3mvsqjr1/qkUxInyhGSlITlK3/SAxSH2Bf24IEgkj7f17Kst
jvB6SfWCx4mQziiQFDHuNt2+ZnnroCg06Dg+16SGzqstyWhYOgQLjfShDtIQ+raISBM8Z3DAoEy9
RfnfzFtnuLQ43VernGYHEay/teJmUUurmUNlpklr1XSz8cCJHfhfBo4kOoz9dWPuPP9FuZ9f+/bW
FbuOuiz9ow8cBDbMo0h0q3QrNgFzZ8Hx4S40xVV8C8PCjJeVvNXWHpT29Lsyfz7NJKqFYo0lQj8P
qyWFflS/cuxkqnOobvHtrcVVdJ5SgUimFx9ZdtFmjgBJVzw0MfZ1T8Pf81fa1w5z+wUXIfRnxl2e
ucPCp+BsPjbhtmEOi/QYHUTlHaA6JeMq9F09c+uXQSYslorUu5DBy0vEwISlnO6FmG5wQrm4jYSs
CBg1zbDj3WWqQwtnJ1Dgbwq+hsZ+cHCrIqtprtiK6FKn1opb0cvTFldUjOc8cBLfTnblojuMuYu1
P2MWkicXEOoqChNGi1n0MFEGC1ijWEazq3Ar5duYKG/o0yDMT1RWqDGy2xQnCaOZJfx+6BFQOrJl
QsIi/BSHUhZuasJoPndTgvB6UCw2+One69Uep/JWm68HC7hBfoRU6L9wM5C+lvC9aEONiH5ima+S
/hWx/ILxWyMCsH/0ysnDyr2JCUc6axQE4F6rtt4O78n6IV5BHc2Y90D0acTD52Q8P9qAknpTMODt
4brh8gCpcS9UP029buGflrZcXAf1LHSYTmGz99kZs9RiWq+juIc75vsvtWUpDj4Gco0rAyZK/QgP
dbHliQ6vxuDk1apS/nBeEmjaP1BW0XxhTNWIx4Tx3gdXlRRCUojLX5fQuhs/fo5h+7Vp3Ag2fS9i
yXr8TJs0g+gpXBF0SMSi7ExeIKdZAXHFfynFvb2nrBFwvfI6aOdPvO3ghxUessUrdDGFyAqqHZ4c
8yf57PP6q5KtGT3DpyGarr+xXg0d/Jzi2xnv/QxBDJFga7P4V1E1KH8JvJMOGqRPW1ZTBpj5puCo
kV4xwXFfUOZ0YxHtlT/QUbiswAL8QZZIZyG+g4n0O/FjvH7jvYWTZzKXhCMhTGyfifmL9wX1PPjC
FOo2SX157BhCZXcVEhCXB9hnzvs7LuzpUY9X0zCxAgGx4P+CkQJ8PYqz8YCZzCkePukv2Q3W/hFK
CQ8aTR8/2J6blfkPBQm0C54hPsnn2t/9Y4X3FTrvjBBoBrPjt5fcADrgFTSQe+QhXYY6+stFLUDP
WDKKUD5/MmRj5UMQ2TnFnzj0fsYPiwbGCgwyhWZzDeprUF0pyik9FuSqW0+OCNbfLOQjx9S2+Rb3
7Ow+QzUGr4SoTLvRIVQdqUIpTgpaY75FYnP5fYRzupGylv4gSYet6cBiRie5VrBhTM1bMU4tWUf8
XGdOLN8eQTQigRiO+zZuXJPMaPwdx8872sO5RjWQ8j4TNUX/Edy+2DfbtuOsoUvlB5WJcXsfsCcF
EvHLVXTnBgq72tzr2T8PrIkogUg+wQD6BOcZjiYPqeR0dRAR6z/sLXBkYFSzKGhOukaweFYEEPTe
lqPbWwYIacqTV64UeJ/YisEL0l14vu2MbN1/I/YfOypLc/7g11GeMvKLtnVAWMluZNYT7WdkHcv3
dOVTQR62W+YYvvsQyoQ4Cca3MK4X4e9cH3cgkF/svayn2jb4uoDrltNyxAmEvcQ4lFToH2NZKCdZ
2CX7EAtnHjeqB6IPZT5kjExOttoXZfU0JS9w+2IR5lcY5DKachf/gxdPNxdYvNgRwcX05Qcu9TtC
OclLyQ+Aj/dkICaMB6n+kRbQc+r79Ksz0hHV4iTc5pxFH6tx4iuEZbOCJPrVCxQETk+smYo5qbcO
V7XkZpybiPZlfHqYQdvJy+f2qQ11wQ7CNEQDVQR1Tpb8Md4fDRUL3zJ7ZPLAVE55chyx8G0bmrSs
nmtxp8GFgF6kmrjnHHsoRnP5c/VN1/avZOQYzF6/JWVX2NTBhKBZQthDsWfdTvBKISxDAd43sknh
FA6Pkg2D/eYvOA+DA1OLnjk24NXM2W1NHaBPuVMKM8lrXSoFEuOIgpkM4TBmOxLFQpPyPYLPzSpc
UUg24C76xVPBSKPgItvkwsBqGDZw+wMqaHpqWLPKOo63krCndtzTcv6mV5NlG3Q6+xOMKYlLKyiA
2Iw0Vw1uVFaN76IDiNTr5FpR/BnViSTs1u39YVXkm4iNurczSAUTnsFu4XWPAYeirrjG/WaicfNg
15h+4Zjo7QLh2MFkzrGnzp8q9Uuo/XqXjNTGFZIjlsInP4i8gJjs9k4hWLhoqdC3olVs+yU6de4S
Jbd3lhGMchiVdvIPTgT6E07MtjuNQmIvfWYNGaEqfF1rnCwg1Bc9jujb/EfBgl0Gp9h5ttACMl2G
gVMTXJimJ1KtXLCYu6LehNttULQxh5jt8IBA382pzguIDTLCJdopHRbSomH/+5HEr26DLNn014hb
MmGFt6UmnKdY3IupUmZbGPWk6WnJB/GxVqh4WixScAb1C9mLDrprcaWBftSHSX2SD3+i6TQ4WTYH
IC9KmGKDMiRxuzmJ1dJxMjOYM1xErBox7mmHU2agAUeskxxy0dpg/JJBVf9MPsk8tuKvACzGHNVY
yibpjMamhpQnCHgG/KHyFOiAnF63SAiZFEJoyERb/B9H57XcKLaF4SeiihxuJUASysEKvqFky00U
WaSnn4+5OTXVNafHlmDvtf7Y/EVcpxixsBERVSS4pbmQjhkQu12gUN9Mj9apfHC8v82FSms00hbd
DimldlWcBpNanNAMEm1U4Fn62QZHsW44oeoQ3dv0zucCehVawUZ+SN976z+j5BX8P9jcRsnWVgAD
8DNsv61jWa2HuBYbxxthU0OEJLdbdHrzmo75ITJXjXyUJI85z/dXVNfEdlWCTdA8dCN3k4KZlBJ0
3nukRjNVF/B5MYfNSu3kKCx8Yv9Zyv1ZK39RHunNQlmAVSwiQtCGc05oTxwj69FebB7Wvw++Pm4v
EnrIfowOMp4I0fwxSbqBG5kMZfvpgBQPIxOG0j7VwUDxsGJ8S9HBjzk5r9tS8Cbj9Ns4RTpFNtOg
OsDEYrMYxJ1YL4Uc94HHDdLK01+mTwLk3LfmXbPY9FxBbbbGLKwBCYiXT7MAgzSLC4p7VfkrssV4
LLt1xqyFfc9Hkcg1gwkzXeoVij7NqYFFB1v7pxSHabYHxzVtCYktUCR3tSnifviuFiFG8Pi9FoKV
TOCoK+XnpCGdNJ7vnOHj1Si/OedJs6vt4tqTaTBanR3SnkrPGj4dzs4ImSe+ndrtUa7WdxOYid0y
bHajfinv6pledZTAgDPdhcu8+CDymCp997h0tMJJ1sUqouDHZp8L4RYxHMz4Y+FUcb8djGpjAhIx
1+ghSNm2c5l5dVhD0u9JvFu8+X4EJHRV/xWavFoHQF1GhzcW0B1QA7Y7tFgsR67crlP5Udtddee8
Dq+O9s2Cj3KbtQpgc1ZgBSNOAFuT9po8TYCoy+IqfZmUuW06DEcuSp5xV5+7Nc42NXStCxDQxxtf
gvZLuVYE8CwsbelAaQRCF83aJxgKOJzXPesbvQeMfSxRRCO68irDfLxBCvw+ki2Hqde/6fQVU1Yy
hck/kBxt1UXMjbZt2iUQDe0lARmShE6x59uM2TnLyh1TikV0EkEZ+o++5gAVu4W6hC9qjsjNxYV2
FBYTfc4Cbzwiend/n9kORAMlRROhSZ413HKdXUwRJEb9kIDYPnPrEhB/l2M1ByAgQdElSS9zhzW2
xA81r/qCGsYQIBepzJ/wKn4xBYi4C6hz2K4o7pm1mzR7iMIhJBLDIbfkS0D4vZbXOEpVTMd7DpIG
8HdqlUIIM8d3kff21KBiv+EXtXkvrttusmrD/gt/fnvV4kWub0WR64rkqLNCnp9G91C+UYTlBwAJ
s16Hf22ghrA+B8BAJjR0ySgow7N9LOlP7q8NpJ2UDW5LDWAP8zvinZM5CjOc8WEVe37wE4zrHBFS
8CBKyjLWAphNZ/1IdNzgk9Pd+jJseKxISBk27OoCr1kBWIVRCSgT8YrCfcoYmaLLuRpvFOzaRcaj
03AcDnSBdNZSD9ZasxHEhf4CUqEXdl+BtnqavE0pqh5dYYHgGclwGM4rnJKbnhhBEFmy9DiXanuw
6wChzJxtwbQAsmF/2PT4Alnl8j/U4Q14LfP4Lv35I+ixPSCZa9AazKMVa6ysviihCcFvs9WKleC9
8X/DNyowYsttzOui7nwIAdMavgL8rS7HwagsPpzz0LA9MVA5h2hDJTg5SdJqvFa7gF1M51z4yCzP
xV9MYXnYx6sqgYCUttXVj74Flu/DOzolTMNBf07rEy4kUAmsq9oxGHZCfqCVJ4G5dnFs8GvhGjmN
ebdohyeShv/nQdrq2B6no4sUlWEbCT+jQDLypAinD/WD/K4KL2Lawc67YXNV1COZbynTh+p+YJ8M
vDwpPYJNdwpxmI9Y5jHgEJVUgaYoZCqZ1h6bUg7bxeRUJBwl+JX5U2JVGLF5R2qLSat0O/nl94cE
qmuW3rQT7l7+gvi8r//ITrTcPaoHT5y3yJBnNPmwJ8co/QGuYK+x/qvfIiKQQpwR+BI3O1x51UTz
rhtanSBIp3S2m++/ODQloICQM5bFueYY5XTn0C+x5SAgL0kWrtXf93jIo6/wJ558HGvux2Ikiosg
envIoCe+BK69HEZdmyNrNXYUewkqAdyzhhW55daCeltqOjnRLNOwe34DGwmHlA2/arxuEBmSLohk
QWL63YsmKk/rFBJAgpOp7i5vdOd8nQbfdOXKCmqOqfMALFhfiXzMfPBKcI+EZ9XiDTGWGpxRUnvM
qWWzTNmmVa5klkj2VbnbIRqIyOy+SMnO6sjqXIHkS902GJi4slU/JZ6QNR0EuCL4T4b/JumwxVGq
Y13U94OxDdNXG9zCjO+yfNbG1uetKE6N3mEa2vBXaqRkJmvM4nnyhUrDz+65+Is8TzKdnH2GIZqK
b4FAA/lHItGVDo/hatY3BQ0oWb6qeexJGR/ldY6agJQnCC6EPGkPigcvHbbqrFOXPqNeSTaAzyae
EcQksDkHsauWi08LAJTeffOikDerNHuI14EJnv+vhtRgwBUBTq88RWoDmCciiGb6aHTpJ+4fE4WA
uCeQftPhEsLRj+VzDFYiFWZw8OSpkCJiockJx4eJx1StL33/KKjP+OCEPguSq/L3dsC1fFYy7uAc
2iEolgWRY9JAGhNhY+qXwm8wAOgqaLp7pOCD9gxJWSROFDkR/6QHmHPku4aSuBM3YrESkW0htuII
yLQL8z27ICCBoMAbMKhLv2azappXaq076pTNv0hmfuy5Xg+QAFN66HdYoMJxh3Mo7TufF9ZwQHb8
nNqJY/+HftIaFqkxrYJeNCB1MA9D5AA9iBugFMALgM903KKuZ6q9Br8QmMICbyEgPDnrlyhcMAGF
9Sn7BwsE86BuRJfDQ689ktXAtIhndQX6yTJSbc1Pw7hPEWgKb577KxUga3iDx97Nqe/0z3iqnbAM
lQUBbOiAYnHVAfuw5ZId3R8zAp7Lr5GAgODmc+cMMJQpXQEBsbAsLHVdIrzn4vjr4KMj8ZrC1Vxw
cZHt5p99LtKNeh+LHwUELn9kDh4KBSO8vmXFXIaYETiL0aCZxL3Rs42Ka+7LyeQbbybE73NAOiqV
tg/NhutBkheaf04ChoKVSAgzOpElbm9Qn0tSzDILwUfrhe9pkzfsWNoSkGCWlwS1Sv8U7wDrFeJC
A4Mq3q0lPddaZoM7icFXp10tM/BCNV70z5w8eRX62LR5iO3x2upMjwQuMfWR5tJx61sLrmEfuXX7
XpXEJv/LD59Lk0su7gHkcoTU/evzn4LIUycJiHSlGZ1Bbp4/9ORp6ITSh+t16kyHPBL1T6SuVWQN
MgeRyNu+EmwE9OIr9TcxRmClOqgKUWeyaSeE8tWXqO0pJ6AJAiw0RcJVIQ4bSlKDLuCPMz5DQJE3
cCLqkTz+CkxyE+xxhJSYkN+6u/O/TXAPuydOar9aGupdIv6w44RoQmdh7mX+/BN+lRZ+lVUYkpbN
Vonstf/BCNfmy7Z9ZWjI8Wdk6bHm/Lh3cOwz6U7CwEFDmWa7LoU5+08MGm0rLDTSFE2BmlAZtxES
LuVaKqQp2T511PHP57PKKjdQNo2/838NjMSfO58ueTDAsMoiiRwEsl0z1xCRBRZ2Hx/vTH8SU1Su
K01Dp0v1K9ddtgvI9+iI2KqPuXLgA0hdrDwHiVl9/Kreu/dhLHZydx+zM4iZj/yGFzJWLtDCc5zX
AGkiK0uPm80qD/XnHr3dIP1WchT0jB+kAvJvAH/28sKy7oJwFlsyHchaQI1ziHhpJdyjQJixjmWG
UDxCzIG58FwZwzexNsDqU2ZAr0JRLYvk9ka5zPGChg1/2bDvyIDJXw0kW0WwUUkPwTapCe/6Ia5f
vhsLoKJ3S/Qddupg14bbd+h08j8fgocZle1EnZ2xvPjdTmwc3O3dhuAGWMnqi7I0C7kiuffoLYBj
eOeoDCK6V7zCofratSFr9l8nnkdcq7g8byKxd2ielj7C7mBKfBU6jpbqNnWfn6+JOyxj7TwOBYgi
J+RaQQ3MOSOjg9MI2aJvriZFd4qnHN5bPOYmXg08LbR168fo7fFukz/zFsEunpFMTPQSXBIq4hBb
EA6XEoha2OdsicQmsTdad/LIcTalcySpkMM0pFUr4dzIG9Xc+cQC8mLs/StxNjOJBdCXjibaORQj
IH0sM0zyvMcjqe0e1LYoX6r8Ecso3ImKm4kV3zJkY+YRR/35k4ZX/h1MQR9TQ0piriX1OlZH5Fol
rwFpQlShkPbWCHsTn0BukJ8iH7Jwl+J1ShmnzZIOxY7aFVTuE1xOLn9nocAx0ByyTH+uA552TOkt
kblsBlm9GnEkMStaSKBZlxRMHTXPPZAPo3FChBetYyfL/Ct9XBc4ivbgzwn2A+iPPc4uzIWGvLd2
DU3ghKaC7FPJUnolMUTfSrsO8ViBG1W2YS0sFenrIaIcpiQN5y7B6lVT0ay4wKrDo2i6KFQF/0WN
4BDtzYZfr++d1PsgsbrVnxVuLPMgEYGefLGsklze8M+DMCMp6UT+C/5+PORuiJ4e7yUIlPSVWqEr
15xPwbKaRDvtNv4TsPPiLqcXriUpEK7XpNKCIiGm+93L1k9Y5AK60AlOxVXSbssapUkPbUUAobm5
Tvd3s65RXVI1i5I6kgLadvaJ23EnBaRvFUuB8CzSYDntq9n1lj98ZHvJrl0AanbBD6EMaK95EPR1
cInJiGBI3d7a9pmveJ8CBEL61mBYKxB6xjs/fpwDYqYpaoGGttLfcs+6EOqPKtgTqMwkOPz1yJEX
PjlunWLHlJ8SG0W8ygTDMlN02hfXUc/XYYq7CU8m5QFgb/02vVC5I3odO8f/aceHn9I64FpMK0oU
OKq+oO6gxtk8q8w1y1CjXVDE/hNR7PCcWDOSC2Lx2wfKB9rNyj9klc0RCOVmhKsqluZBvyM0UsjP
Ai0J4/XJYbABhRpoBIKMq13riIVUKufEZoVLagG9WLdVvP+vhB0ueYiR/SmXzLX/8wrT/6G2lpK5
Np5lu/bXBhQoXprUe9fLihwZ+7dcRbXDAI47pctdnPr8Q8Q3qczDJ0h/RwspzVJsleKNC3y48B8g
5sVC/qPzIfJhoKes/gYZzRjsBEhkfAxHEjipkt8p1hy2mYinWnjktLt9Kf1CxOOdLSf0UgA2xgnm
ZCBxN/F9xI8w3AYEf/XNL+GsyKqbMuZ/oBvlm8y3HL/KDzkbS44u8MdA7h1xSvpdl/5Pli6VwSmg
GTqbdHY6cAzShbJvRo+PV5C6y2Bd0MxYYusvzwHfecGa3ma/mbX5AAiWRgPv+aOOBLrhf3b7dkvy
8LDuxl9f+sn7V8WsL8hzNTMWnXUxaVRQp2x6+ScWAJr4j9l+jZM/5wNr5pQL/c/4GZ2XUyni41ct
4EMJg1v4zbosVgrIvm96b1RKhWI5kYj+bC2HBOVkYAl1wCrA5WkpP5VXdPomUIRNcyxIP68IwRgR
U68k8hFN/doRLJ2AUCVIsjRp2QDi1ubEo1hQJuosIwLK4jGepkVr8nto6FJJzjNefttNsWsfn4Fy
9o5Pgn6Hles2k0yHLns7AwYGLl3CkWhL5NwpeW3t55fPeTYyCX7MJZm7wUsjQL+UDkV51YstSTQY
k9iCWJvt+u2Kbq79DNVSE7f0KRdMYRxKOPVXCNiCRe8wssOooiysXSArYlOE7Awbi7I3N74tOsA4
JjqZYucdvi4+H57sfXmoZADUNXoJHCTvmzR/yrwNknCW2u94Xb6Ak9EDjXRfEODnlzQ4bNuKK5Li
HUxlCZnhcUr5V/mPl4FqtuYKV/bhzSTTerL+DvW6ZkkZevz0CM9Q4sM/+sW97Z8UygqUOyxD8mNn
pAMP/vR69VeTtIkTYT1puM0MZJoahrOXrv/56tWkPp31YwIgigBYBhzHZ97IeZX9aY4L+MtjGJqu
fDS0bEaQi2y/9OkgKwVTaNHKqMae3aFGpNyXf4m/itdeaSyUz7dYUc88YdyMA1xNxbCyeGjyzxlW
zlCP/EsjN6FP0i/t73wV+r+oqlmsEF+ypiT8hTWEc4roM4AHPuiAh6P2IHkIdlyzfPfDH7Tckq32
KFE46m6YIzmjwAYhOe2FCUl/+eWDds70vzRTmwevpCXoKUFvBD1CZPW/SiRVzxNGIpKnnBKA00rF
K6//Y8YlMzXic04zcmwIY8eiJyAM5CNsntPDW8fpojiNNefwqjiB/dfXoafYkqWd8ywKD28wklbB
DQyo4qHwJyQ7L+1G2nvIt+jgJC7e+Pch1YQEsg9fukig0/S8oTwgjplXwiSsKNtlp/n0F0Vzz18L
2jlN7RIaQug5wnlsDoq8jaii0pbM/2/OV+uvMA88kjJBBW+hQkmzMMJl6rFsadqFfaDjTuTS4w5S
16hCzp3pNepaF28dRk9amgIG6uxmKV7zvoaFRDmTMAPTwdkJ5V7GpwazIKr5ZgkooPWrSKNcbxe3
G59fBp30ey+Yd4C8Jv7rPjdZPklJA/BykHi8TTSWeMR0u0R+uxl9XtJmSSwY8swCsVsqtfye25ih
lQnGVDZxZie/uU4vKI/1kuUbg5MF4o8+204IzfUB0pH3ASv6KV0m0UlkngZ6xdaHNvKn8qdRdp23
iySAn9U2PGNiO6sZneTPwuQhmgjCAL1YC50MNq9szBBoQQ08g7An7aTxmGddAIdEbGacubG/Cw4G
cHQpMQA8IX3lfk1jBA5gVfk3lJeyYw8y4CekwomKdq5T4PHRcfGjBuJuHm6SSEKQnxOCGiFD+ecR
MaAn8RxEAVAH4jrv1yLCGJRtifbbU+1SoqFmy5CscwsmZ30YgD4USITgqTKqwu9avupo4IuOw92D
qpnYX6P4jeBAtfefWnstH+7o30xuRNCsAROnRD7ToLwycomIQFNPLcFgPpHRBISALsdGvm6qH/kN
z8kTGv6OxiWW6I67Nuj2CxM41zUBqtyaCqfclQtCiEDyZNh7zNCLKEZFTZl3eU79dYXXDuiRCjOa
bMaVASL5kL+Cv6ZFdlGvC41mwo6vXEW4g9kNQZosf0eQDLz9gggA74zhJucSpwlD8t3IvMkRfTxH
bHJlibwYFy3cEcYwO3o/texX2SqG2y5DNzqOw581vEKqdyloeAar4ZevFKFW8Be1e/xEwgkLQPAl
vJfI0EQ+nA+2bwqTOVj4NNDwb1pMpWFn10a/G/kAJOOsVvuP/1r11MugDl9KBSYTZ3ghlmkKuIta
s4f8GBFK9mFu7q4KKU2g8EEARU7Uky6f38lP9ybeC5+wkxIn1W8afFYzAx6GwJ6WzggsBtXZoAN5
bQonhasXN2j+THI6s6g+5NWQwYNR7jSzd3CRsi1KXcU8UmFH/y91kAMJlbRFkhbnqbJLJyGDMQ+Q
VqHb26msUbzrMuwSLCY/G2LL7+RvKum9Ce1O7EF6ea3ucKfDQlOXfezi3LZ6rvnhKg4eZaHsVbCM
ERlDwDgBxSsEWDliyEZaejUxYBgXWgjQK7CZUTh+Dtk/42zPlGeBb0jnU6iRT1nBw+quBD4Jjm+r
GjlqCC0nf7M6QOiYtwiUBHDdii7heLJ0L2Tx8x8Dei6CA3pXJ+xqADeeCt2IFqPvQSerVicfrTsn
1ilVv6FkgE97DhaGXJiR8jdakaTnF0cTBDZEuzgFttmS7ukk58DJ7sBdYHze2mnQ+LgWN6gysTur
+aWTXpHhgP7jZPclTheOm9x+o+RJgw3VncMMYL9332jsifpAUyZ+DRK+HNtoAWm9coUKTvIWKIC/
E8FTxOUhpwnn30hcDwISgBtPKA8H5GDKHBWGdS77c0a9ioHdiddaYlvjZYG/QJSBlscWcUcga9ok
IUloY3AcknohFgyN4cEKmLznEVd2/gYFx25Tcw0al7zGDdS+/E3HOT6PtqPfz3VSt96Ty5gBjRtf
RsND30FN2dWU//ZT6Wx7jF74BeL2Mx/pu3FDvuyv0jYDx89iXEi5G2b/WrLdOoQ+hsaQUFEUPa7e
BTIVco+Y9Z2CqUxHJyJlyCn+Kfk1vkaEpoQ6LQzzKY2HzzhDRYwki320oiYGuU2TOiln1sDeJl14
H4ONWTkjDv784gvKLBFoAq8wjDD/9iwjksix61NahsOrN1w+ixQHbtmTY58dBE7dLAISYhyqItLb
KkisaFwFaJ914nc0FiR8VX1LoiDQR1wmFKUBgaCgVm5Ree/Fx+SkQYymHJSctLBvLc1IOGF665G2
jTMysmhoAUmJzUu1LJodnjAr2ZqfmvzP/dtIvUG5NUxHjb8OvqL48OnmJyFCZtcdW/kL/Cr6gvxH
XxPFvxqR1WH7rzZJE8NO6NvgGiWwPYWVagQoj7J9BP/RthZ1gwQGJdRE8segLng0TGnDilzK52Yq
eI8ORMX0t2TBWh1BCy9inca8haQUbghL0kCt1OtUefIfTm+8NKCU77s6GSGZZ/UvfrrcvPKu+T4b
dQ0Nzww/HDqNm5elLuxQPcG1fSn5nVQBq7oNgDn5M8WgSjCF4g6JXQPe99q2kZehYCeUqcySPxol
W/0Sh1uiSdcDRDvyhP6ItvtWH9KQICgqBCi8tse/eq89O2aNa3rF3oxF0x7uobamPizn+OVVRNuZ
zFr0KVtr3L43D9bpWXyCtQHJJoXOdZC813yZjKXzj3E0OcCpVehpVP/6QMpbEsFz7ieMnUjOPBVT
Crrkydl4k1Gg++PLMgH6Wk4Hw/10d8ti5K1COgOUOTMzEkHp7eRY3kCgBeocN6gn+qtSrKlyUPc8
g9SbNR67JfqS9AQh3o6ruDkNyTdioMJ3MGfT4r3jkMOVdpeVuWDYjBRsjOfuzHI+nEmYpOSU8Vbb
6p0XVwtl21zzD5fA1GHB6zg4MYUE0/vloKYo6SqdS0dODu44lBjkGnHjkkVGCSVBWpuGE4Efdot8
V2cp0jAW3X2Et073Q1cNFUkWKTzA2yMKbk4AB5GE8i3yISF5i9zS7mEMUXSFsofZytyHS5ia+YRv
LWX1XzDJwUt+N0K1pBv6aon4PXrZbdLUIoLhV+/PsZm8RLCPnNYP33JHhI2XOfmZVxSI5givSR6E
o/pLcCZkC0XpiQ8ULb1DvS7H1zj3Szt+strFEy3be5bqBgKkOYvRjgoD4GaCZIwlXD7eG0Py6trL
aQ9Kl1Ak+VnHFs6WsJUcxSunA37HFRgyYU4a+Iivb8OHrzGMIXSgNGlwHYT1oMoCLgWXf4V0SwdG
GiVI1TvUpITp2ood6TpUW8gbqkB4jIT5+IWUtRTPwnvBK9lNGb5jvccDQVS3ug67TcjiTBemOMv3
HHheEXsV3CTHpxl8kFRIYKJwrEBDy0rAYmBDurLn7oclagPUCbq2EvqV7x/TyAurE9QFVQUyLEgE
5rQodhIZ6T11uYmBZDBdHuKcLWKuQFEg6pByQn5c0p6r97VQtrG0KuhtfDtY+0kh22O0ws1FEZV6
F+s79HKkEQtGuiPnL2rX7kUhlooTYVlmS+JPskWxxQsZfqecS8R8432R3USckknrmJ6rWX224pd/
C0DjIvKDY6AgiRj9jDmpMohDJksr8OmBnvBmaVcCaTw08XuUtsFhZC5Fu3A6IHcVNxWSJV6Xlcay
4DO0E8UK2JjQV4lNjDwf5KV0EJGUWF3S3YPLFowFxWKYLCX/UN9JJZR5cK29EQ2nWqOI5lcxbOuY
37sHvIhMJS2zIBlEv8hkcgC6ehH+q98P6V3R9kE166zEYvXESIDR4P+VUuU7KqMThBjJsGjQ43/S
tybvJ59tN4+FdQ4dvCPWxUUamDzGbYMJhdOZ0j+2eFj1Kd/QDiABkkXyCzKlk7LH0Kme32yBZ2Zq
FnZlhMFAcO5KTp2QZr3I2zmw28XakhNJV4CCkBsS1q31pU+FFk+8f5DBND7GCsQnJM9ZXNcPhqQm
exGHcGydZmf+lOllri7J32D7IZN4XqaEZyLD0es7zc/yJjuCflbH+jWBFR3F2niZDrx31lGipOfk
33v5iCCYRGTgStZQ3ohqS3P6mT4k6JuWpCfAI4TQxFYbF/n7GtUbLlZwsAZ5By4YJv5kNwFmePON
7VAtZJM8XMDelFFW3pJsRbdOL699siOkUnNTKNtiKPk7gxlu77L/11HO/p5iNF2MhBSfLVo0Xyqv
P7u1BlKrL3ruBlzYifPp+eI6p+POAdv1Cy8qvZaIxRTCFwqMguzilGiYeVcEDH/0vTkgSWB3grg1
MwvemfoEKsn+QkgnAAOuxc+N11TPuCYXCiKd3D9+zHyevXfBe19pR5FMA+0rp0dv2+2DQyx7fKow
fVi4SiAw4x/myqjnCiP11OVBNY4anBQaUnkxTlVwl0lY53ZA9TEhele1JlkK0y+DFXnqkLUTt/dm
M9Z3AwJfpN3v7xyAINVdHWaojJ6GfCQsNt0N/hNZSzQpWa0V0hzMLiD5mG3UP8W4a7Inmiu1PPIc
87siyBj2Fv2os/RHRixY3SYsxnQaPGKvjFYdR96Lv/pvdbX+hdUc1JkgEX4AjbZgbaWhAgLvoMch
Jh96WBGeFEde9NutuGsQ61hw3UX9BPDCT2dFXuEFr+ra/uuRxfD1YB/47RCaPxkZWcbrb/6iD2We
gR2vmYcP0FxguyeZjnBIYcXBjqdi3m2W4O/tGwc8vUGkBHr1iO+DlhJMpEmznAS0e6YBqGzU+vSq
+Gv4qOJaaw6oK7U9uNx/avSMSLGNNSelAafpK9dYJySu2rb5v+aaPRG+VflfxSauDWRB59iYsP64
SNfJZe8WkA/5HwazkjCfWbPG/4U+AryQn7d2J7nU3ThKHhPy+4UIjkgnWpPY7NnT5ejbOBL+Qs3y
Z9mRlxO4lHbV5ASDFHHmZQmuI2tFzWLcG/NpesZMYy38e4KRkicdDKoXHBzBcNDMy+0wR9iFLGFV
40JamNZTJ5ACSINmLSxm+RPFCmS0YTkjc0fO+jtTplGBehoFUcZLfTBD+giqS+/Tz/6UH36f4ZD9
w3bA+E+U8Qcl3Kb9o8qrPkd3vZnQwxaeDDrsX1G8TN5wHJFfYkEPyEJ+ad/yb2R95eRITBKd0E6+
eK7Ilss9jvD+eEtnxYnrlomLO2PE838uH8JIDNNSox+S0oSOZNbp8Ug2yE71c3iNKfKgcdDBsFw7
pfGVbCA7HX2dfad8YisyRQ1KGxZ0vmD4YXWAgCXdMuz2felaxF0MT8obNDoNU4XIPey2aBSZmYt5
9f5NKg9nMo5Eou+X5qedNxY45Rf1WRT28sGHtuF1WHjKeZUvqBREzxa9oksmOO0/tb4jIO3uROJq
R3+fnlBlrpQD3+qa5qYD2ixgJinBUuvgMoj8J9cJ30zjRdhpSK75P6GYJuH8y+xomfTef6QMt2ue
6pO8RxakguGOS1B5DRizB5efAvkV1HBPlAifC7443KvUSEodE38F8HTnxsZxQEp8QrSr/hOOK9oa
Gr7p96pYDi8ifIxjuUGNjiJkJa7MS0GU2qvxzHP45PgZu6/mWV8AmscrhD/8EcfLGhtEJ9mgHSyH
U1YvxQ2s+ph/q0WGr/4DUjb3XyW5hmzv34BYxj8CSXB2EZm87b8yx/D4QwU95nCW/r0vGPGmXPoF
8jUoa+564ftzB2VLmdZ1VhAS9CI7Vw9JDIFINxSmUrtdNjfK273MP2o/yk/MKIpG14KqBQ86+Jm5
UE654fyms4e1aB3ePI5Ur33bxjaDFFqndBUwXUcoM0/9UT508ULf/OJB5Hgk736uP9RVtAIWxvPi
SMtW4yIhKbLB3AYJITn6S5hnNOnN2YqOCfUcRB1gHbHf/on4S2hflN4dSL57w1og0h3u8MzbxZ+w
UHYsLYaj7ukr9zgS5TUdoH844D2QUD5l543+RF1zqY42jRNv26G+AOYIJq93aru6WVsCSZkXCZXE
n7TmPfzseWY29a/m5O0ym/Hb0WC/QnpIMoOUrx0uJDSwHivRHSIaPZXGiwP6sii6LYkzVBLYzNqb
4e12e+RwJKMsJl0XP1CF3/YKlLcdbkaHqn/4KY4MvTuyK+CTU+Og9Ezos/Fq/MMMxMJQIG9glP7T
CWH9LlF9F+ijdtCY9bAGVf5cELhhwP9N5a0GYMWj/cxOo0GQ7FcerEmvAteO01UlOih2ejoj+xpR
513qj6OMAYjONv9YsIrFw1YPSbX33YrwtY2KGQoZpVFfNSg8cS8LTyAg47cgiaWHLMi1U2ydc4Pw
j4EBqDoB3THPZwp2g/J7mKJb2Pgb+zQZIpx4j6W8Z4r/JWuS189gROpZTSbv21SOcOS98UNKmd1x
kawQQBMLO8eKSCTXYnQoF5DdN87tGpHvSvCw+hDPRHWPstKAQkmgYAu0QxkUbhmk3knBjrQUSOWY
LZchVp5uWURLdjnOQG4umLRt4gH7ASGBOFQcF6wBxF9MJFi4BIhFgkwEzElclw0Op0VD7PQbewBr
4YZCdJIB6DmgowsplLqiz7YZFuSJKNqOkasPJ20biQ12iuKVJkDE2bQiE1ZvGj9t5lhHS1yw5+s6
HhsQUWzgS/8B7CXzcSnlQgDEyKc5lzevVg9pfCTljvvw4+qJm4dOeZE3dcSOvWGRjL9HoFdyPo0z
SwnCAhKwys+uMR0qZuA6TN/uEEIOI9FRWE89fP9B/yr4yrVVEGykAfRSHZ04pKOClUl2CowgJoy9
2f5TeAWqm5IgXhbvZX4v1f0Ad0E4n1pjRpr13xuGwmGV7ImBBi+4wIR3qH7PqBwCYYMA8OM/CCPT
tUXxJf/Uw1XQDvoNc8SmhUwgaxSZqexSOiGTtT0SY4IMMYJU4YFC8zEuye7EnzsFH0yOhiCyJayv
fGQSMfSz+AiO3rcXXDBDji976keOo1VwgQcTf3zK3d3+T8RBviSYQHWZ4JCkVcR7HzQkwrzqJjfS
QP7wvJLWk4wRKzn3AG5FFyRJCrbAhUO4aE7JHXnPb57cZORdxrzrv5Xgi6DBN2newbxuPEyR7ZHS
BkFas4XBtOhIEK88wwDUc853iywAb/zjt2C/STHMz3UHjG2af/dVuolOvuoavovfSh43RNDyzwOj
KrIULE0zdFaIByv7Gc8eZNgY/OD7EtgwVE7VL5guwcKIjdCrAPBngE+rjgBfdC/hXk7tsYGXwNV6
ipMdsaG9QQTw1Widmh6ZbRj+deEjDf8kLEdYTr7wmA7Ec+qnkJcz35CBxY9JKzVNpj3hv3ZjrLhu
alQJNmmzpm5z4Ik3qLlzR2t36BQ7famkU5WeqnsoUcqcPAKv+qsLwL+9Pq6jZqlpd96PjChJkmqH
DVs7jRTWfiCmjUL35pCT+9OTq8m9Q16SrS8kgmmeFhQ0kYVzA7/gE/FQ7eknAC+qnx/jwfzivmJi
Qq/zdnlHB89Cbo22gKBYg28Bu9Z8PMCAl48M4qu1UR9IzTyHap5RobDkDJ4TgwO3xQ/zwzluYQMw
F1hfZNyVGfevWxa7XuP0IVGhcgpb3ulUFwCCbkgMirEkEO2QzCICOOlJQFGzI8yU1crY4LQKbuwo
9fQziPFZ7KgrQiyI0JrqPAwxxhyCJSLBLXE0rq1niyE+h1ItLwOqD99rjOU9XWm/ZkhI9fp9lbWj
/N3j3TMIvMBWRmvdZKPnEbGyL6llR10O0NuUKQcSXShn7REM6JPn0T+sj/+RdF67jWNZFP0iAszh
VSKpnCVb1gtRtmzmnPn1s9iDaWAaje4ql0Tee8LeawOhzjSaADcj0+yrY23B9wsE41wRa3JD8URp
6K3K68s/DuPRZ9rDnHgRNLCCAXtieGBwhf0J8+BrOlEMc+xGR5JMdNzDty5xu/EWBhfN3PQs2E1M
UnYnrI19ZUecCthu4nVlp1SmgL11hor6o8oek3AtEX1wTjooiUQqDRdSvdKt+Mx4KMB+WdsGV+Rl
pKZQ4AzQmiR298Xch1xEbBEkzBMKOtgNatslWpLK2PRr9CjlJyX++Ff/8x5kdJQOW1HuXHNlMGTF
qPgnc+6rP8OTQB20KRkP40rl1+xQDBFXupa5q12D7QOZbSoEvwWszj8jWRYM/R3rJIcwJFBUQuI5
9itM5hXPIrxWyoGeTo2hop3jt/VOonhQcWe1xZutGsGKxDTES0ACP9Nd/5NJfdFcSYGawWwOxyX9
vetJOVwfJxfvkgDKfnKaedsQ3nlfDEwHDBHybRShW7fNi84buzxArnP9b4i8R8KDk2fJIKcGL93/
5r/pIX7RcAPoUhATostDYyBe0n/SPYX3+UbrTwooIyN6ciYWpb8IAVOvmNMxdXeQfZnL8T2ipfVQ
HTjaTvXJ4lqpxtMkAL4l2Kx6J9g+7lKyl7OVZC0iTN/4bLBk/LK64jib3A71Fc/D1fQPGXn1PK0C
yW/M5u2xhFQT7oW1zwZGCx4dQ76OZQ+vmQQabOVv63nEgJp9Tv0Y9i8eUGVfPwJUYw+kv1+1tWUn
RDbautp5c4XsO5ENEnYjODlKunO6LW6JrcIkJsUCMQ1gNP9cXstry2I/QBYL8MWOvuSSG/vDJ4Lp
aHgPotqx8zLCTbbRuAu6Vf1Pe8Y62om17x3TfzL61x/OZuIF8NMsFIGB30E58Tqi+WA4sGj/8g8k
gdlG36bHPt6gayBGx/oRVdJdl0CuLcaMW5FP8Kyvivw0uAkTImdOl8EMs+C8Jb+eGxquW8N37B0G
9N5LlVdGXQGqx9mvrnhhHGV0rZ+ICUOB+x6G9M/09P+xRdHgjC07Bkv8Us+QITSxHI5/NE4NVmDh
NdcCA/+y9k3oBWEcXKX9rhLibariTi0SR8Qmi5ErjJZl/1OQSlWCe8lKRNWmE6rPIQrhx2UfoQJA
Dp07aw2X2ZFMi1230IsuOedMYmZLjePTa9/+MI/i6l2JiTgSGNTmWy0GUq9sUl6fbIW3/WS6bLQR
0os7hYHMzFQ7WQhxvlgExhPgzkNtuA0fbYjuMviUnulRqldFh5UABs81ACwSINl+k69sKQAPN3V7
Rk1Qjmv/poKQYcxyJWEdYaKhQCw9cvrXxg2sW/CulfVECYYvtF9TvCvCgpk752v0PQESVf/BnoCd
JxBgzQKaV9tyhbe20cd1M51r3PjVMokcOVunyUW4Q9sOycRkp0RoRr7mIrZJXinQma1lSsBJK2jK
Vgrhc2Qs6tJjNHCTPXQf6KB2jsefUtiR7e7zAy8EAV07LredFuF0ddob2ESbs5wSF3AjTGz+3gs3
5EYGgWPwxb5ZQefhHpINxpWH33H3L5Mv0m6EdpnkB6BUdbuXiBbLjyQg6peAS5cOQtry7QvKXIm9
vRE5MkQV9h90pXd5Wow4+n/eET8C8xASS/E6LrDrDXbCrUlvgGCq+Gn8bUlW/SXqHH4uPkHm0Yxf
uR76CvY7uhTuUwIX/24UsZ8lq2ZO6ZGafBUA8JwVUQtAltmWqd6l6rg4VymZuFDropV0Ei94ftCR
Wm9h3ezD8KBfiHCkaOvWcrVXieQCAPLXQDG8Rsh6iCNFvaHdTUdt3ehBrqWJPnSVuvgSjrw5cNM2
MlU5FkrAMAj88ZYcKjJQWTsdQxYDC7vYy7AzNsadF+NhGGeK/NKyp4ix+Kpf7PhxgjcHZS+7fKZo
avDYLafcnWBh/zX3Ea4tcOEbskqEIaROu8MKvJZyLmwOgepn6qGyB3uUxyJa0gYnwcq/alj7+iuB
F6hM5ZVIn/alMnWR+NyREVXkXa57E4/wq0c8iHLlaUjcNjZat9FldZyojheux+jSsBe1fbQEWghG
1O0vbelg/MyehrGRL4A4WUMhO1NII7i04t037ExAUrBoNIyDt0S4ADzFtDn4DsbtUw27s7p12qd1
ltkwRJwwsrnjsCHQYVzsBsltADax3UhJ62lQHuTb+HNMHYGtBk9kYW04KmOPrQ2n/AI7N47nHk8R
5A/He6FZvnVooMPik04hwNvlTGdOjM63AYgTImeJbsf4kqXtwvAAduAwZ2fIrulQPXsmgic+w4Ty
dZEeILdARuW0VNsHv2cFZ2mp9t8jY46NjuXupUioRxb8A47DONxowy6CJYaHm7zXhnyRlUGaMuoy
OBkMdCkc4navjgxKqBCnNTUf/4jtkbkgy+ahS1tqpcMUrpQNS2N/UU629SUfMGK3uzZ0oBYehxNZ
aBY37txgYLBLAFD9G0dUv0gh0Ia4yk97GQ8VNJsN4nDWGfjRKTL2VLgA3qRdCWV2q/f3Lj1IlM+h
XZwxvfXFGa6cd0jzI6r6CnzKzTvz4hsZFGXm7bYmXn1rR1gWbIkGWbu/03/l+Fgx0r5H3RM5vRi9
LfIt5YMlM1Zgp5hSvSjPFugTdjffRnuO/Qnq5x+Ix+E7iu/cRcpOJ7dqxkduoNB5NJzyrA9HKMFD
nWlOhUdzZKUKBKOMbGU6avMypXm26AHjGfQHctmCoIDFHvA9sVB8sxnOuYByV26Mo/iXdfWq57EX
zp1nEjthrC1QsIkHtpCfTP3lsC8FJ+Up1oDyz8L1fRcJUN07VmIlzxZ7FtCqpO3mxTEAQlZKoA+y
xo6qe3hkvVOtY/6dsEUAg6dfTFdRyFTHO1S2daNTMrrPVlw1+Aaq8GUeQvEgm/F6fkMQKfZT6XTS
X8zDNhUcOcnvCBqSB0J58chM8s2frlOAOkliurBFSpKQFwur9JwJbAnFXU7FaQxny8C/BOqm8d9e
TAQNbgsBVVV1CwXFEUGEUUh/pJ2/r/XChu9qdJeuJ4psP30FHaMdcl79bctZ2XfvVNmI4j9J/EDK
y2IG5TLQNz4uBtXe1kxX6GRktInZOWlWDfQdvzsmurwhu9hGLbixMhd/RyfzUyjRrVZCO6FzSkXT
FUs3RzUjmrcQgFwAbUj6y/hiVTREodngepZtjZenpILapq/5y81MEkpmpOuC+Nrm1zcuEVBeepyl
hNIFpBoaielcNVfDOrM2VuUlYHiIT2ZJcgAMBqcabAaiqUuF0DECg4eQa8KZIAfvkMBV6xBMMj80
V2F6yxHYtFBWzkG1NtnOyk4ebAb1MZW4Ebt2k4xUs+giGnfK7r31nFSeZkZLOnICuc1uUw/8UEf5
56HEqvL9wPtb4yMpyHTAeKI027zvdiFLk7n9Rg8XUOZLsYToDVh5MeEnpGi1TCervVXrHzjFN35y
G5pxqWrxX0rrk8ccKehuZCl2fVQ4+kXEqFxLc2J2w0PnozgUboIX/GXlxWgG1yxnayo0FRkvHWPm
SEXdSixH9mUBoMNplBnrug1dU8x4Wjxy+bSFpJcfgixvwqqzk2eUBG4a/3X5pTL+Wb5/FsBfpWbE
PCtHbtfzOhMQhAQUPotgHU2FxauK8laHZ3Ga/hscPzWPjWR78DQZHvYqxJZ6t9ovi6lqfAG8y0RF
+UwkFEk5ZjsiRxOJasYw7UGjU0+J1iA6OiUrJ9+oPLW5NMsJPomdlBkuJ8O2/mbY4Kk0nLlNpkVy
+GO8Zlxi9DbZXgYDaGZb5legNwX/nXC3EHaK1U2oniG3B92lJWyF0/gX68/ZRT2i4wdo1RA1RB1e
87GnMAJNYV8QjDYUsOOSX6M6ScgtwnPvfwWHSMRBKa991Q19gEY0VboMlhtMitq7HSpK7a5sjMyd
ou+cG9sU2GSRgiwR6BV+aNSzA9QxneFmR4prFo/bYnpqXGACbAdeG8LQuHiDAxtoxC7sXAfht4zj
VaFoC00M4dMtQuK9oo9etPidA5ZIX3DXVBgrRKbYAgmhokb6jHzTj0X+T9OWQn/R081wQnQHNJs7
o0fLoJ7b4afX+G0+lE7EXvQMEOhI6rEGTF/fAnZJHeNJk8mR4m+FlswgAXp8dBRj+PXpLEDDekRC
seQUM3iXzrkP8IeaDvVuBlG9y651/6GXqANKZEZqsCILgijk2EQeziwQN5NOOZtcyrjn8rZ90ubT
i4FQF70W/Tgj2exh0PdrRyI3iC+eCfv5PuCk6X6h2bshm90RqZSNcgeON/2kx9Ut8He7hhz2bK/r
l0H5jB6mhmkPN2PwpfSbNDvk4xtaBV4RUd6AczaMPXoTWd9Wh5KL2TiLMbwH7l5it3h4UMjR+KDv
uMydMqpuN3nGqBL0TYeDn5EsOxewuaRSXyjgoMDCD/40NkxEpu7Ay4bWfue7cFeUg3TuuOeP05lJ
w0QajET9Th3emKzklXUKf4gxT3pRJSdMVwGNYDcelZGiCXw1U0Kc9Uh0JhIU7MZfW3fUuD4Dm4CW
Z+ID4PgGjQeUt4RThPwS9R3IX+zzWriPmDuTQtF9CG6E2AatgbwX+TOZ+Ao/xs5Fz3sQGR0Em+Kn
jQ+V8WGEjiH9ZvN8UYHFDHpdHU8BJQKnaUWrxKCuOPrGzpjnQe01Ls8iPKl81U4rL/sWIV6QCLWh
1MJ213MBBocZMmqNDJr4L9CFw8AdUpcrvBFtHGtcVghuppsPlHiq1wUcB4WpMzoZiuhuER8TdNAI
v+G+jNRlDBpafyA7jaVhAhqeEZ1F/OeOwk84EfZJASw0K21idfkcWowW+hoZ/PCSQjKD2ITIfypy
Gx+VjSmxo2Dg43rpyFIMmjTSYFICRQZqsR+sqmdFrk5duRO64zo/it0jabapwQqD2TUheCKfvMox
G9fQBigFSemxUBnXGr40GSETazMGMJaOSXwb1EiCjsXb20rBtw7cjwISCQbeTB2XpwGnZthVUCyr
mp07+3VJJa8pe3fmI/CQsaEvEK3jMFGHbXMeKjTL9WdxG+Md45Ly2UCPdBMytqhagBJDe/DXU/8W
stpNeA+9tlz5BDcErJA5xBlo8AAdWNf3H8lMhW3PCdrvHVbC1tp3/qsj90ccUCctNXOOcmbu6x/N
bX41ZqSQcMOexaq8BdMR8jYinRJ5LeAPng2myKp6NwfbR451VdEVZDLICy7kNXMsuflRH92pkr8t
PCPqRdBXTECQKUg7ReRh2UUIUBtyr6oFqxSFkWhEAD20C67kRrw20akzOD1VkJDg2KDWjj9oqnmB
rL30rYjf4W8K39NR71O6488ac1Rm/9BQk9dVyJiH2QYwPUPUk8Av/ZCDjZq0jE/vk7ZJDRGDz1IA
HgEpRFRvaNXYa/k1NVr8lnsHObFRI9+5F9E6Vh0r+sxRRUK9pEbxpkWAxwHBlO7MRAyftr6YEfqR
vm45dbcDIaot82Due1dDOTGtNG2VI8LsAJlUjl4epXYbFBgur4WwjZQPeX6JO1wEXO5aS0cn3XUQ
EmWTr5rxzOEEhn5CZuKxtFavufTwik9WGUYyUNqh2hc4cWuM2tZvEDz07BjJ4IBfmfmdlx81Oixv
/tLyX0W2A6im7X4GVA0HJlwK8r0Y20a8IjGa1beBhN3ao/WbhC8tXkqI/jJw6fTtl8wNGRThX6n4
BhvjJTS7ZHDrhHUWIwZ5ZSj7gQHmHHGF0LzoXFNBu0sj/aEHf2WysqZfL94lFsT+I68caYJV/WUa
56hjkNjjWKEwOOnDRdvV8sZHXtfZcnsy5McAH8P8ZdTg0FjwyEwb1RmltbLnyDOVXX7pUdco0bJ/
FN0xM18NiAvd5mMpjzpCnz0jNOk1Cje9u9ZgUoYYfyYOHCzxL4OdA6jWZC1LK8KrMxvJMgttNKzm
AsMeOsCUxV5eg/l+pMrKD7BvEFiwUrfjROSrNC8Q0mxljbtyeFgAr7dMMPEcuJl4pPtiVss4z+Ql
wTPhnXTlrjC85Wo7qdCclOmWVXd56TbQ06UD7xxrNOnTgJuypDP9w3Bchwc1OOjjo61/Cotl01am
6xxigxyorY+q9c8wvkmGDoXz8GOgMIExCuIQmSsKcJXZ6EP1cWRfwyMUaWvB1i1srqSRdQ0bPAZs
H4Z0ltsrNg0+y0De94y25oO4wHtgomveeajITci3CHTYqLhWvTU4Z8FOZE6KAIrVaDk5Qr2JdZvS
p/BsxU68RXMiWkCdL/Dry7sQbbmu192J0Z8DAgnc5y45XTE9G05u7TVoZcZOSfY+TbQTkeLB/cXd
MDY/GMLFZIv1usCYWl6F1B1UyU5w7cL/R9O9awI7Ld/BPfZo2GhgfeHGzkeBZXag8JiTSNw7F86o
3bzgEhAh9hHQGawZT6rTa0DL0QNfpEle5ZeBbZxD37rnYBMQKgXL8kNlcPs8ULFhPR/IykKzm9MB
nlpEcMqfR/co1U+VZdqAXbdrtkCQnBAJSdESEkrzv6R/b6YjHazA8epVrohLDT4jUqr521Fw7mCy
IAA0br965YYgx0S+wDYLzX7e3yvtFJH6wkBoJ+eY7KubxaHIbu+h7RMGtNxGhbVUrE09ipBZnKpy
MvW78C5I7taCvBCe7dUQFxK6mnY+an3MT0iQL6lDPS4tTlyG+PpEhvbtllfFv3eAo27I7hwcP0Qk
N8wo17iIiqXw2a/GD7APsh2d1T/G3WUVAxn74wsuyILjeeB/qXYRFiQpbfjsw8YVwn/lMdbuafCU
vG8ZrTYVgseXTPlA1qu53g3ll28+tRmaMlp2scFRFG3gvzsiW7MN05qhXrP9U5cDzT8DjXLN4mJg
apPqqMDxJ57VbCXTip116k9c1PZ05/BUsSojb5LbRVOdEgWrNcObvSly/MYzH3lXbXDtc0vxI6NG
ozseF9xQbmwtDWONi6lHBJZuWWxM1UFoNgS+LHjPA0RHT+JsheOLpzJXVuA8svgx3HGrla/2yvDo
2fCLXoEFn/A9+hD6zE1u2qxt6TgSa03k5R6uwTMJ/vEwdsIjHR7m+Mju9UciYElgmMlz48HzhZtL
Vxe/KCPApvn5jsqk7CGrBQjosLtgO961k0M/X0Jqjq6CwTDwUFlznGP01qoLI/es3ZGhKirbdE3u
EPIdHD83LFvxjnFldBaAtslOdwqMg/kPoiJLtEKxG+QDC4yMmuv9DTZvsHArtN+yCuHb/2gpjQP9
/siz/UyB4k3S2ehKm+E670DgcI4p8nnwyMy1k5aIg91YumQ0TjyLFEfadDTlL/K3Mx5o1rdUp179
XfirmNsJgcQIU5wqxFpR1tVgT+t8i2oJiWQS7xlL9x8FIzbSilavnRp/VgyMPM2tlL/Ap0iYYNjO
u9IBrYuioVhbt2Dz7P7IBDvb1M0+Pir6DyiyhToPDPgdQTwoqDFLeJAa69jM0VewEOqnF6ccojvu
Zg4BH6C3h+AtiAmpJgt0HXn/KmK555GU7N2IFgd8dxw/tPilcZaznrsEbk0EgvDRsiNdD7geUfpJ
riWvCSwZqlXOu299VMmF7fZrzK//7fewhcWX4talDNhp3sKt4W1U+TBiY23COd/IQ6WHg1F81RMz
VlyTGMieoCLEdJf3zYoTqUPcRL8aLvvkrIgg6/76/quy7jpz78junZLhTnetNp32YYg3T8QGfM7n
Sbr2EWgUTjdSJXTwJw1nG0MSkgO076nBGeqaW20+5plZL8AkUgBH8IqQ/dAIX1EdMDqt/F1x5/9j
eCKmrexKYsKDlbg0g23HTW+9SFdT0aCuhJE3F8/TyvxtAI/Y+RGLK6Nqm8OMrWMFbnlPycBOamk9
va3+j6BW4lklpqJfWN0lKFFrweR8PHAPT/C1G+isChXt0keFFWPcFr6zbmt2337zUeNqnmOXvxtz
4W/N3GVESinGSGqaPtntlspAFWRHjE9VVu54xviNJ1fSr7XvYulJ1S+52xdnFXJsDC+jMt6AXiSe
ZF03AYSxa8ucAiWS9ZrvnrWKAfneEEsRtBtKmy51JeOn5Sscjd3hxV6OL23F61zHn3zi86Wn/3Jm
q2w8yPzMRFvTNjMMU3y36i5DcZIQqmS4ARoR31LY32wUxMzGbUC0xwlMjD2DHcd/FUgx8CbYPeIw
rMnC0rQRwCa9K62hcCYyA75Lm3A1exvK9HqCdILMtKq2pEVULT4Vzts8RU+Jxdz1CMl85tNLLgj5
OHnyXTIMaBMnPzwMSKZAQAkQjSAmIlUSqrsO5aY4dXh8/Puk7ucHSmYCRP07zt+sz6yM9e/HiTGp
UeLbAB0m093Tu7OKNLlD4CTtxo/5qWbon9IV/A0SgSFBvyTeJQ2KnYZ07WFGn1X8stjHMNdJIfew
BWJFGxIvhcsmP/YCpTqm8PKrQNwYv9QJlu0ieut/KXFF001Hz67Hvx6BOF+NcKEsF/9NvC5+Utl+
fmOQpRsUufwnPuT1Fnr1ozE3aUTSLKM1yQC/DauZLdi/+MKEumRKax29d/SNNTNCyQUViqDojPzD
n4qZpJFu9HffdAtJOfDyVQXmyfXQvWPviv9WiZ+jAJYOdv6uV+YoQZQy2kEqb3pI7ubS864jMTIh
7QkzGX07kefX2vm4xTTbcaQzxVG4t5ME1fnLf0kJOW69Q809YXou7PhCecHgWS4fHe9UPHyRKjz/
J9T8AHeMs45chizpsLbbGRmmffAPSD7W8XnLpFLifECekT7E+dnWmptOfFcsH9ruGq5lLmVWzq4X
LsV4xYZ3eborYNJxmi+5p6lE0/gTen5wM/9xcAf+rpFtJqVgyR/ZMzi3ZEPZ6YEWIczslwI1ZJEi
Avoz9Z3iPtlnidi4Ob5jmASTS9XFaU4PxxKEeAiEorAv2A8APCdOfKkTrQNvg16Mod+lcGcFgFBs
SxFzP3KmzSxO4EVizTatipZ116HhJjKQP1cw/Uy7w4gMzpOuRrLccsVJ8AWE1Yq/fNFpp685QfKB
XiaI/lnxPhkxVFyir5YU4WscEEmCcZr5Rgtt75Vmtjnduw3NAk98A4/C3HryQerdMNh0FCGMBIl7
kI7csN50ryRiFD4n4gaWHX28/5ECJ9aHpYKOUj+VK87MEmm9rOyipz9LaW3SiQ6hftMZWKTNQiTd
2EcgyvvHsFr1NyY8SuMn5sFNBRr3gN/uVl5gLg0Xi9A+ZZ21ZwHHHe03hSiYOs4rnUt/0+I28nGT
LHn5K2ujKRIN7l7+RyUR0xACqZ4wc0EvIZfkywpoKBztmREeEG9KNlyHcF1VB50A2m7rt/vG2hwO
2ILtVDp4h5jp8JNTld2cS5NQbIJ3MZEv5kbNRqfEyhg2iX8DKHbhnCnoXu2pJQ2HOSha6W2iX03D
puyK5oKizZ3xVyNpMX1awo7iCsVMVuIjQLnBTm8QLQwtqw7taowHiAb7z9xyHwXizRTXdblXvJUP
vaSdL5d2/OfhBBKOEzEbtctOWFrhoJTGXS4dVMOO8T+PTqzcAwpitjCfXgNcja7ug06Ew64I0SFu
9eqRJg5CE7Hc6dktqS+G+R0LN3neqsDHzfk12WQr2yG++ghsy3tLjKCMYJ1ylimLCYsx5txFUt6f
IuBGblZshPaWI0bWw6c17fjmK6g6KWEXPOGNgdevPAmoN+ZfuOY+DsG/WQFtjtl+6+odyQ5DpeBN
bWuRXbvMt7J+JnqtRVAZ20az9mFp6Aof/zIyt2H8G/i2KTj1h4EpM/mcROKzgJmj3CM9RdvqdKjA
LJ2YhJJnTfsYcKpPNszD/jEmt/hIoSaojigxkObs1LD50Q0ytvMo4ubOyftnGeskJrWXhUhVKsvE
4vfvHt0ECBOlKrPx5FaB0abjIu1NwpsouUW87xqZoD8IjyThkcUnnUcneAdhS8GGfsh4UoN4GLGN
/KvuHyW1mTCvYYabatXLhNBlg6CNKLzSJOaC01LsUfz54oY/TjqPd8UYGQEHOktIATcLlYqyj0vU
eVyuBrSOAgaefGf9qgZMtDvyUaG1yKj/8t8S8laHYbIiJXUoD3rW7KdaxZzObgMhMblJcU2E87wS
5rk3JgbLYLbL5Ut4IvsxvwuGStSURQcbG6ly7Vhy5TQ+f3q8KKiTJZmhEyFGA9HeGQxXi4tsnjXy
52aJLgT/InqxKuG48YD0/IWwk+CbWdiM4/msY+Ot4jPw/ftcKpmLcBX+VlQDsQOeGcmpzoBuo1Jf
MpjSdF74YDX5371XLOfXuu9JBqCw7a4mYHqm5VRkLLSRDyMTd6Lqy5c2JQMS7zOOWOPYSIYIdIuZ
AMKEwsXKkKTIL6W8khFOFtKRYV86XHqV8ewi+JG7KxNQg1WqS/JT8o4CO+k3nL+8WDmNNO+8Dx0R
XYWxND6No7qR0Av7rwFPRb004mvS7cqEfDuSzxWWoqfiAS+52MmMo8dHB0OxdHl25wUFDFAUmwWb
BMjIqGpWWnZog6fYvUSCkWfIJgl3VrLxIzp1Rwu/iA72eEeAqdY27GTmz1Q6PcqJxAAAoP9FBiaG
JXyPLCftQLiF4c1U7yOmdAsLxsaoL3G587A9Gr/1CKnq3Ehnhakj4klwfejLSqdgdd4j3+AHKsgA
qElJGvGBdTArdszYpmkXDMfGWrPTNnHTykstcCuLDJM2qJZ+xAxakkQD/yRG6++wPo8ThElO9XWJ
pkYbbx2No3Aqy3M7PnxpHQ6gshy6SZWm7ktjAL/hEG1omKRNijzFm1ao+wQlRsYKOEJEBL4TS/wc
TO1fHM0cH+23KR2qN1dJxDgYeTAbnHVB7acJh/YfEqHySMNeI4L/JIlMhdJyYaLmD7aoP73UmdxI
ODBRS7484QgYT/6rrFVdQOVgA4NAiwmHvEUdObkGdD38h5rTqB+zoIH3q4CTSLApgyZ3cBmGUswE
rDss5df/x4SZZppZijVB1WdAh5pJeZbN91yjL43gSunX2e0HZVWy5pPPD4OyhifBYC8fFj7V5ECL
na3U9Nap+5b3SmeP0vPjXszf9qKP/7jmSrqtgi+/uqfkHcyf3t3S1sBNxoeBshKnRS69A9/Vf+qv
eJXYoeUI3G/aPjPe9JI0aulan/BSnDoUv+E/k6SSacnxyaxLYq3DT27u1PQzrT9OEmoY+NKLdgjX
irlmtlL4R4sn7dtEeSqVCHsoFDfRmfE7IzbM72xTUBFtZFCWnUIsK9IbvvvxX5G6ungwyX5hD8I3
PwwEKtRr0b9AtD1720H/8wRU/w5/lYwROXetPnAD4UD5PKb+Z6/vJsy5+G8ov41TDQkf2Qkvk11e
ONKck4di74r5YNZWakASRXoEEVT+psYrjGeEbLh2Hp6Im0GGD7Fo4Ahz1uHHHS14ffJlvu2ZKCrv
AWHPhGSSDTf31Tg8pHqdl2cJTXtev2m+BOu7oyWQuCpLGRjBjtlyA7ZtZ3GWegT5xBuu4xcDAQGZ
frLhRUG8sONyUPGwVfWGsTxDT2av/HlGzMHdg8Pc4EPB7vrokQWaN7m6ijIkKx82d//qBpeta4L7
XXWMaj2I5xmbhhdzZA7PBbOultGWVPKpv8nA42FdEJX3S+hGFfCnwq5G5tY423OV3A1ZWxtfISQH
1qp+A31TZMXfA00+hcRrYgc2q1vxiwtZ1WF/8bDuGKrXvC3ip0wJcyqNkxD1+5qQc3bAq3rEuu+y
sxYwDkxPor5gEJEOgmuIawj72biKtdOQXQ1teaEhaWyxYHCzxAfOXyM87624qHGCv5AfvnLxmp6i
i48UNmDXir9aJMEKebSoniqft+saBGty4dcx6dlL/XN4deEFEHzc7PTy04Zj8Ft/D6QG/tHiUYEk
+8YmtXZJCG/NJeYKm5hVb/H7J+7e4+6BbaTEwvyrsCt+cAuz4FlClXe+ZvNl4OCJ4O5rGBf3a1B+
+yiHl+5mPznBi//3ZR22eE9n2G0M/nttfCFEAQNoIIzTU9ah9PpQ7lkNIy4XmCgSu8DvxKTRYK+N
QxkqOR9TSfvDBNC/YxHpcmeJeMb1gTnxvJCGsAoAcXxI0XvSSCpBnmBL9XZSMcg4ebtTQ1pF4gEa
iMb8Iiz7CbdPsRoMBDuS3kb6yXfdHf8LOO1hsn2OLH4tb43kqdXmER7VDBQXKI9krvwV2nEUEdkP
FxiG+XRliccln8Oxw36582jt1jVeIlRqhIWIwpdobKP4HAl/CDqGN/+ZpR5RiN96ckJV+Oc2W37m
w2N0GnfYpRp8gsW++eXAZl0Sr6Lt0gLcIp3xuTxYbTZzYvVK/R4eLE1pmiXMUsqqEchErfaTzho7
ucf0A+ScIGZIjt70K7Jke1H2a+7JxIzRGz5eo1lZmux5LIVuh7xvyPned+mNH72Mv8IftmNH/JjH
8pxDXiTlUju3cMjDOXkpPg8OPm/5ipQXeMF4Tb95aZpHWG4MAtk++h/tkpDRxegPSzsgfyvdoWJE
8z0QSd/xh2X3T9UAUXL8SHFSEI9EtfGnTawB/KU5uSmugGiPtoFAj/AHVWN4Gmog0cyYSNSwiazu
VuqPWtzRSzjeSWMUicJj1yqzS6dWT9YGRc6mXpNnw+iSbosDaUt1xzdqDHNAn6+hT3OFCnTOEs4A
sDBkbIABhplRr/5nARYcTPkMtxu2/5JDjoZJRCwoOOwG7WSHdKrUaMRU/EMBYQBFYoE/LM3IHaHC
O2TD0c/bOI/9nwmuYb4ueBTla89ulPAbNqUMmY7xrFNFoTZgipeM7ZWr/xU6iumG5DQZ49K4jKSs
WcsRrp5Csy9BKpd5RtStbG3y5JG/xX3AlXZnIKTas7HUYs4ofLIQzr/4g/LbUG2RjWEULnKQf+wk
65mcDxkFGSDjJ7DqC1gnNQHa+bZCbIvh5W+ClN3s04ZExjksHtxQiz7MIjJMaF0+L15FYl2k5qw2
LMeuGYsFdS1wjEHd40wKJRtGdG6u0hnrgqhto0NEOQnQPtF24bXr9/EhoEipF253jqWtgQTj2by5
hZlAF2toKtVwHXgQAC2WOLG7yKG5ZBkRIHcEdIcYYyHGe7N0ZpqS5DCf5AJVkO9WhOUs5KsS74Ut
Pex3Dqcg1pB1kzpu+4jviVKa9kQwldlG4miEMDJHk+BCGdSzH7Mox20ryExxGcoVUFMmTNOI8wAG
0bJnf5P5SEfCh2z+QkydhGTkCYtZv1shB0vn+y05UNZzJiHjzpCmix+Z9dvisUClRvFqEJAOPpuO
OOCEVT71B78MzYSYoIhAagO5chsoP70EzsVJ4NTWESsxZirwf8UHt73VbrqawOXi0fgGH+8h6gmu
xdAYUpIjswLs3CEXGIp9yS0xj5rN+S9fGnFyYmHheMS7KvKA+IIdMrBk4BGCv6mh36LsMRD/ss5X
p5+x5Svy7mP9WSVgfOrPlmVr8T+Szmw7WS2Lwk/EGDSCcEsPir1Rc8NI94MICNL79PVxqk7VSSox
ieJm77Xmms0sCMCnnNXMFqSF8fubAJQBBAubiVn1BQ7+Xsv9rke8pwynrv97ZUsmhUxDxKsuzU5a
4QMPVfZlo8J/zOnwq4BdWBsuysUUqVyVf4jxKQMmeT1+X8mlED9wVjeSoNaelszMGlwtAZ7JT/qb
odCvLuLx4YqPwyP+kRuvMD5H6nsWw6teZ8ll4jMFx+c7Wo59p37VeDx02a2sDvHL0x9bgz8kGGsD
lF/rVr2XiaGoOWxkGZkZsn6Q+vVIDoB4KV63JaNSoBZYtnjClMxUJqqbKf4WZO9BECu8i079ePfr
Hmwn5mSK6RUww33wARP0Sz/oZH1shXFfkALREmPV7/IKtcvjh7NLRxun/ufdUSSorLFCmx6nZ86E
tJnxvsxLBPzE3GctkU11my46n2RA/eRN3PEV0kkG4D1W7n9p9ocxZMWtf8+33fiRkQzEWzfJ38tq
jS3yG9sGBReTRREVLINl+d1RyNcYisgJPLKkx69oH+dbHSUUBh19vZ7ay1JZFfDz3v9iTOs4oV9L
rMvzHbYZywG7Vi6FgCNQ+Vm4eLc4C7/8rPj85bXey8NRhW3bI78Xvn/lPe3Zinzyyapn47/hHOCJ
vniZOfsEa7sy35C/xQtkKe0i+iir+aLoV3+vSF6hShTJ6ZkN8pmkhVko+zIRJ3wyPwbydvkp+1lY
foqrh/v647mEcLj5Dn28W3nlJ0ctfy1zxj/tgtDew3/Y1755gFcceRa+uEJDylcW/G9+7P8fL/Md
kKx5w6d2yPmrlff/74s+uUH8RdFH5bpSFyYvlagefp6PTjv//INABNKqQ1wd/ZQffbp5iPv0N4+c
ZSy4EoNDgfg60l/v5fwMukyP09TD5arkkdBGqOvPPddz4efhgGrQr/n06b4+0VC4/D78qPUL71W7
bz2JnwbBc+fnkDvzc3i6TDL4asnn4x8XffKBhEXeAiF4UbVdSJWVQgzR8ISeTYIw8kIm3x/QxyJk
R9PuZ5UVf0tnTeC19yPv5esvC4eVESwDw0YhWpmA5gjRLQwn/HMfZci3pb/CRVDJdcFfpAzzcH7G
ZXi/th6ifhADj3/df8pwON5/dLc7cg2erub3nn7pubrz9e65dha0MuvlAQ/wcuS5zM5DkAHO9FdY
7p9UhvRfmCnZ+gU1iddsmVXzSGzCrYL1Vth0nvT2nxTp/YFrOV8PLtYRAoR7pqZ06ZBN/GuRbQxb
5StDC+rWru6mvuKkfgza4HIMGf+G9fsj81P+WYapXwdqSD3DQwM+EKcsePOX77f+qw6QK/sQ/r90
Ciy/xA6McLqAOUTplCyUPKq4FyY+Mh0n1wSTkEiA/Elbvxl8wcbdk5xjIngOb4pM7ApoOm3lQ+Xi
1r98cX5pnvTXHSs8+XlDCI/ygcnD8U9ecVnEFVcj+cnDMuQSOqBN3IYPvLQWvuzjdDE/GPkDhCOG
ttvkZ7GaF07EF9qo2TLO4A1e+Kzk+vjc8lDuuvkjt3Q4YUq8ws+IGRdbEkvzFSG4ctFqrB7mv6Ns
XjZjSOlOlCb/2Mz//1h13JQhT6mN+ghPOL9n66MtWFQ2fl37V8T9GTM20vnVfMRgPtsjanwc78d0
X52LLR0UT5Q8xiNWTPYrehyLY5YgIXtuubmifP/gIW00P9MqElfiyoIqsn8cs30BVZz3fvLu2/sW
GbmxI1rxCZgDoHZMthWP71ZCUEb3o7Az0IStjuW5ipKj2jtEtC3NOyzTnRAgOkVTk0fDKj4Yu6YK
/5MIqbvlTt8kSKOfsD1QGK2SLWz3ncEQL+KBNJA7baNv1J2xyyJjt18Gy50qQBhWoVV5EP3hm/J7
44N+6FaIqNJzdoYVc3k2VsxPQR/GJ+oApTZ2nt90bCvYpzxe3zSwGZFp8+khoaVn2WQREu4o5q8J
azRoCs9A5cnNWqL/vtqsHrSPip9GzUq5YRXATzREmM3NJcRlntBrMIV1Gs3POsDeCG500K14qrt6
lUXzi8Dtnyg0s77g0X6Aj+eQOvjfn1JgvWw4JzH0iDhLH3c3i7gcvFq7M1fHzFqi7bFb3EOwfb/Q
ZXClO6CKMD7QASLpPceHhqPsrB9guS5LSzsgolZvwgm1+qX77+8N3+WZ40644Zwxe8Uzizl3kjV9
dxdaofkyGbi4r2x/n59Zj5tlkPPWzm8pQ05YjjxTdZdHRoB9xl8FiogEeyvsku38Nb9b8Q7zSzZl
VN/dZF4qwm5eMyQqYDh5lKqv2TNrolltB/TEiwtuWy3Is0z1E+AUgQ8D2TfYfHjcPmWhurRyHTzO
FD95gU63ySGUJZpdJr+CDt6QAVZvR8aATYdhX8Y9SaeXTK2d3rGYWIBXfHfapyE3tsQQoUiJwRxF
U2VYfJ8IqBx1RkuxowwDNoQLV4X3WZ0nA5V+u4UvLWr2k2jXZHEbpFOerNAbMdzTyftzsY5/KOv7
r6S5yOl6bBlUNhs8YT0i32r7kuV/LUUslEZudhODwFCuHETWEF/cbF+/VwMKADWqXl8DXO5Fy0B5
8KVmCluG0lN8yuUMifsCoea2FA2HC486c3idUhL+dMEW8HQrjuoHeUkFFqO8+8SgLtfUfg8sv5R3
jmIOB1hKt1J11X6v5MTDZbAZnrhOgITnfetO6tJsVI8a20o45u0aIgOgi06IhOTm99178F7ZrNCr
AbcVs3/9YNNWb/Jr8QjeyOByW7g11Iv4FJHcO2zveTQav2pXIZNnzJF5k4QtCe7HPVZ2jC3BbKAZ
sCwHktN0r4E/2iLkeq06wy3b8/glF58p8RVuqkHcZSKoFHBCNfYOHDJqLKaVjU4zE/vsXjHxoUAm
CIwBqpVQka0PyHl1iflGewYjXn4NjzNR709AJ1K3kLRkZ6SYFfORByy1GH8nsjHbF3lc2ycC7TPD
ESXzSZQpfoRUdRYLBqxwBAuukQKhdnl/mgRA3jfD+MMS5y0j1UNCqijyiuogfp8h70uGg9FT3myF
JRHjt4YRBtpHogsY2PYuLyr9xWPe6yMUDGzQ4qrVqDQdrEXyKPWgD6AZsJ4bA07g24YpOPiM+1fC
P7ISkQc1NsvenAJZ89JPoB7KXeP5hVsJmlkGSKj0Jk8DVh27rUx3XlI0o60bAlz1hseWIPup39Qo
MmptW55ZTqe5vlqJLheYaf5R3Ap/7718+skzcuyQSmJURWD5K95weLMhqUFdwbdxF59aaT9XybH1
3qNdOlSfl2F0uBMz8E1MiDwSVOiadurPnXEI7YLZhAMBC1b+h1QWW0dGTRjc4UoMcTxSKIB7TMvw
oCCMEj4Jvp/DToPTFy122Mu+fFzDMNikmMHVZo8cAXe9M67XPcim24A4mBRkciBwrDwctjupdxBk
VBRjNAwMFrjMZEVS2kLh4DmAWFDlnnFUwPMQK2bedRNzCPe1weG0Xs/hy9Qix3I1DVYf4wtp38kO
M6EQXWFiQk0zyz/0PVzH9oksn9KfCPPvFo7CdJCbP2V0iw/j5/4PThBOCYfiAIQGOwbBvhV/lhgh
JvaDIFt1lXwA1wtbxv60ymvwPSAVUfG5id/SKtH3rCeUE0CeSN0Q7Iw7VJNXTE9O+W1xBsr+rrdt
HhAhAUhDL6NFlWo34oG9wH/Ak3zsphwJDMa7NuQ9De9PNnBtaQbTUbyApX126Xa1r0zCyzBQjNLD
ZtzU22dlC0sH9Hah8p5xXz8d3N07k4KGtBYsB/vkWBf0vjeO15XozY4UepCUDsXhrFeFgbRPV8d4
87gUhPegsTnS9jg7DwmQfLqvsZE/iSfgi/oVUiYl5PDJLsu0xVesInZDsh54dZLq6xNQw7jrN+z3
z22pIkK5FVu8gXFPRLH4pEw5s6IQj84FDrVw/K0OZGoHtIvUPdq0fhp79MNGejdlIOZXSq/xDsch
kg2XLMF+Prgi0KhBwOQ8oAz8o2BGZgzXQB0iFrrPWzofuJVHpgyT+JsE/qZzA9hIhogdx0cPViUD
aeIZiyupJacDT5EOlMGVdY+SKGOyQeE833eNVVoVWJ1deHTcHf6RqIv/hO/u3HS2cFCd8V/sajaO
1T22IJaMqo0FAWXXaxYOVkfI0p1fdYte6FvZtZ7gPao90A1Ogsn7sgwBtGKgLchgCZTjjxvhLqRF
/Inr9oMcRO0qPPB9Rr75do1/U75O37TQsHzmGOf4OldbMd4+4upw0oOXbzQm6Sj9Fz6znoRlRDib
ZyPUmubK2SFaCD+AylbvfoO8r3bxKE4xpX/brC4CtcsFU1vB1EFGTPFTveGCM1d5Kge8X0X6Yttg
QGzW33QjEylZrEggMMVerOrvFrHRffP8999AAU1w+oeSHykS7V1BbgdVMPAojQ9Ib2xTfJyrJOBG
ROguil6fhmpmz+cUI2OcSDB1At9ZU//h6ZRybAkm8XFIxWaVKepP3X0nPlBuARVssChS0WmxayDJ
eg1+UfGEuK2qz6GIJmU7MeKAafI94bRgYYImwbsBIQbIHkyxmhPG7j/KDA92rzVDAuBbCiyqKBK8
y44YEft+rPaAaf0n5kbQlInVG1tXNvwEO0IWMWlDagDE/OTV3V1+L4YPiOLrRRDT3vTO0Ln8twMy
YoEMFmUsDjpsPQDfyJjY3F6PuTrvO3viysCBgLuZzT4I9yMdAlqXVX9YMpGSYEabSGriyk+JqcNj
bfApIpm0Y/jDnATNum6AtBHQg8PpHG0Kp1PWzPSUPbHTc6h628wrJCeTXKRS5B4TzapDiQakKxze
t3ppwx/GAyDEv6DzuZRPHVaSE6f/f94z5EtxSyH0/KYh4DusmlflEmMw2/K6IhN6ietnxReW26z5
ACJbJ32YQVXMZvtepkSD6rFBLuDjGEDfTIGs+4VpP4HvsMuw+mDEuZzNuIwMPySGQ64Mx/WbnYKZ
gnx32VbZUBufLkG+cMneOjkVkCx8VXfAcx8t4cse9q0jW1APRESf3JBXXYcMgciZ72l7cNqmjaHK
Ig6HgzTTHQ2FNmp4QHot25JTPEhobZwy4rkOvdv1br0MZ9vYaV0sQ7kMxMucJDknZalf2ehIj4+8
talUVMyGMS/sXTZhY5d0G4yDUDnmWJP5Wceu+Ki9Eu6FNyU3hjKoHJ5bqY9e2F8PJjNU1FfoQPB6
51KgKMB+A8J7H2DnwJbO51xuqd3GZagoqPdspmIZZ5NBGBXKTaYmViWt0Cji9THi4kPXxMT+uX4l
YbKAVXngRO0D2o0e56J2V5Ie2QdvjlemgbhSUKDjciE7yFZZdMXPgj50+mmfXyL1e2FwP2E0EHf/
7umtpBJ90a02syqAr6YPaOo4Oc4tSF5hDBVmaCRqX5qtdudxFYOxbvi3qEIwTgpkrpu+XooSbFA1
KGHW4oUhO9U7NIhtp1QpD9rrclfOKr+77W9Kf2sfcArWi3zfadETTLT8Vuk6FvTrwnATRcLR+007
nRRMxrBsS8MUPyq8MujvhJX+OKFZfsObVpznM2h6V8pXAJ0gdqQZNw1VI6MqWDWY9u17wq5zWD0R
4yI2KsZJqJZfxfcdTw7SEE7VV8PwZ73AdpTqmM21gVTACI1Ir1R07iW2eqtBsAud2BAKOFiHsKzw
GYmG70dnLh+QVPYidlycPSYGxeprR4f5ZO4TI4TJXOMGWMr+QcuNXZWyuDz6zUsgLcSPDR7iN/k2
PZd4IHniHWa+XWLrzpFV+JhYs+dSpNRh2x1a0R9zNKjmcHfZeucGETVUtsUa/UBM+jhjd2zxukuJ
BTKGVzbcFRl7JhusEZ9hwtvEx/a+oBbEDc/GE4D9nVrEy/BPQ9NL+TnYBlaWJNqqKDnRDuPWe6jB
10BnUX7cXiscVZmAZBPnp4NvLCMmJkDgQOSC9tZwmk7Mq+HHPnaEYdVNtAzvv3y3KGDMOrpkouzM
Pu74yls61RveisxCnlR6MEC+yFN1u5PI3ArPDMGpha9Mtwu2mt/ixRDWT5BdP9qUwaPsd0WyVQZt
M0zYg+ETJ/Z0FEgHJ1b0Gy+9VAbkON7Bi0Wc6PA6n71XYszrJJzo/ypzjdEmG4V9ImjSLg/U42uC
PJKt6r1WhGCbhvMJm3yIDOtC5ck0nMrReviN90mCDaDdCst56ihsOgl5ThfendA7TPU+4ivltxry
WNz2LMjSUF11kIUWczw7Xuf5VSsx8LUB/L8oFjoXr3jCoSqsvJD29FvxwY7oF5GYYVHpVXCy8TST
ERtz+iW+lv1k8a29u0USxEx6IgnoXEyOmQwfdE7hcBGtoUabiD6lHttjy5bOzBGbEsjADFGFCoBW
CXPSCJa/XKG4ScG6YNK4IhY+uwvkBHscD8jBu4WDs3sJrYEwEA6hcyoRwPrCRT+HIb9GM/v4nfGu
jtYGQ7F+Lej2wm//uK9KrCk7skzwk7IXSOPpcc+YrCaebjfKxssqZ8AyohQxtHotsF1cGaKlHJYE
GzA+QkhLOwCNytZbX1SB5v1G2pBh9JK22Sq50gTlh6l13vAAdaYq3GsIgQOtQ35kpgfSUql3Faq8
69ISd+X3qYw9JC5YwvRMp1BNUAUdiEaOOqDsQ/MBkw2Kx4TeB37O4S2cUR6+mYhs5NxDSUN84rWA
kepL35Xz0oOeN7LFMuNiarvGo5dgPO0zs8G+4pp9kDZiK99Y+/CNpYM14fo95wlc3hthTgPzE2Kx
mLctAhFLIRsDgNQbojg4lf5a9dT9cDc3d8Vmsav0uOhmn/ahw6QOxw9TvnK62QRbOdksrFWVgD4Q
Hw8PGhIaLgtFGDv2d3xCZSkvHSW5LUHTtvyroWghRWMMEeNKh1Gz9W2Odv4Ac1lGT9V8LXqkPQ5G
x+ThqWH5ATjoHTvrWsPi91ONRWCZwNWUKMIX2W4e+9y1WS8YE7cO2fXG+7MabQbN7J5kBaszzdZq
SBV7uzLefHatttaZ8oEWDtt0R/mCHqXERxoJsrvIsCCJXTab9X2t27sKH+JQM7yusOimcsvOgOnf
E2m987OgKRyfa9wJ2nMZ0ffNkzd2lvMMs03mGqLv05a/cxQJPv3/Jpnnn2a+Ranyi+0uQ2YuFe4K
3Of7sXLG8ee+Rgg+2JUEMv6zw5yFTSRdVVJh3vFKFO6r5/ejiX3Kv/HLS3lB4v0D2MIz8DTf6b0a
TGYOyu/OgCQWmOLHqpjYHJrcfmh/KdYESr+wEuXiKV4K0lY9fwnNGrj1XpOTfxB05UyzYTP/gZgo
tSvDe4Vyumb0ZmI8v+YKMWY4j5ERIitU/y2+Y0dwl7UN/Ldvhg1HFZsuxzpnsfoGek5xzjBmfyip
OoyALkR6fqEc9LWgw5aHQfhO8e/+iMR0XYcDzrmmGCw3j09AwGgMWCvfuFxGA6wNs6Fk9mndTREf
DHTYUVFsmtxxT+ZM0qaHc9EVnZ9hO2y6/Yj/KDs5d5ITV6vFaBMXg82EBZVJ/I09zmiuM6Mdzh1D
tX3/Mfu54WGzxKdZOang59oK/uyLiXDxkQbNPRSxjX6HWiTU4ePfxHDr3/NxgzG/B60adjlO1WhJ
Xcaygv9Kg/24OJTuqcDDqPv8VM32eL2iLNA+Sc1MHLu6osz9wnND9EbJZFroxzUIiY2HIp5NW5E5
PS8yqJg6XB9UahB2t8vt8DbLQGngH0NGfySQi1zE7rB2MfOrGJpXkLoo5l7jPey0ha1ZqPM2fMs1
wJw/4EejM0VGf2rCfdtGf7ITpJdZnwbQuXrdnZT8Ttzz3YwBmSfNfoxTBEW1VexyV26VhYVmawVl
FeqA/aKzWmuMMhOPmD22MEGx2NGarzeq39FePLBZwNrFg96GT6dYekgd7hJmdmb9BaN7aXwjnZDc
mpnJhC83Sm16JWtW052mPxBJtZ+VxI0OSdRq7/bSl9YsnHeIKK84jGuIfX23ag5Q/zAEqdbotCUc
V9z7imyvDD5R9f18Omj1CChABrpWBJuIYcjccAqkU2lDIDUIcC5Nt/702PVhgTwxy1gx169xkrAk
LFiZx+F/p/oPUoAWs/lV2pnyWfo20JNIl4TpmPPRHUEniCUa9s1Kc54IPSBe5lUQ6UX1q73hf1nN
man2cJBnepSNyBRS/POQ/ua/zeKGXu1xwKYpgXDB4CozmepCSyavTLNehYXbkehAXIZCusiDsQ0g
1A6tC71y2QRVAt36Wus2xo9YTTDgISLWf7z+kO/8Li6rzplPgiYY4M8KW36Aw5zGaJc1EW/le438
BDYDf3m2y7opnQXFcUTBRfwHJrpIKqCG0zhbiY80jbxl3gg8Sm+jeR9hFFiplV3ZVKJgMVrXyQMX
X0n+O7Ylv0S8aLVHowqpfvItbhTC5REmDy/OyGf7Hg7kIaez9y7KkXabhPrtSSt7m6QVeyMsUuxa
LX371vFWQaRjGU4SwnWRVuh7Juqod/G2MUHHu9l788oPxV77Imoz9AYmjU8ez3Qb4kf9/eQm7aT1
jhvdcFIkeC9Sl+1FJpoJJYZ6DwiNIbEJAMIGSadsnTH5wqv5swlcyHqvTJ8jhUbuKrwGAxJ3+jW9
qR5eWJyjhy1R9NrYyOKgNHYb5dEQKhhCEUXpDP9gWxjBC8f4OsOEziaeHaemZpZM4PPhzKFrVn7F
R47aZKS1sLoVxLjlTSVejYxnwaRTzKp1hwD4GRh9VMREca8UqvkK5J/Eimcg0uTcb0VzjGMLN7RV
c4KRBdqZqH8N1/btPMmghEXZXgHdIR2kQKPUFXNgyojLsemIpu5wnrFwQV/WSX2kket/2o5Xv5EP
ZYdchWnx05ZEd+4BZ2tbk6E+AmymKBq0CVORrmrl3tGfY97GO81cw63e+zn3s0g/C5iHxzb3RrQ5
Rn0oY0BT/LBtYtEkxu/3o8ybsvxa4BaqHyrC6xVzKj/TlYzhJ3S099diWoEl4aViLjCCQRQ4Hy3Q
bP4JMLNqa86vITaglL0JdQ0ASf+FiaMhMDT4is2vl8DRbQQw+AAG5sO/OTVGABMlNiGVrt/1jily
j5z/X7UJq00dnzEWx6MUZlu1aSll2hAyOces3F2LZGNNJ06x1tJ0kmrm1JLy0HLb1VbWUO9+Gwod
4x+tmPCPjJ+h3r6rVdMGKaGxLTkdC8MPpfeZNTMiJCd1YPw80/fShigzgw1+J4dNApe1jM7knLaj
U3cryH5d7JaGU8vkcHJNfssx0qXD+5ymtNekf8jXaUn83qEr9wOXSZjnOHQY0GyApfKc6EUGAVBH
umRdyFzIoBdwb6TXraERwuAmv2pMg0xECy/9MGBeJOscRj+b8l5Iwy5z62P77hm12oQgyXRZEhjv
mP80AwKoMG3Or4LiIkO3xC7pdNPfG9rPE85h+a38kRrQENOJzhdKivqnVYHK6FWbB3apwGkl2KQo
vvOPu4qmEXeod9iqSLHxGpjTyW2oZvUwY4jQXCBlLWkQbIAfCJj4+rCZnoFtz4m4FoaoR/z7gGfR
QE7IXLmYgWMyqY2PfIq++AT0z+spXeA1VLjTmYuLQDmguKBe36OC6v7vyTi7bM4gR0blwg/L4Uv/
EVedjYGMIq3c52zOuI6TWiDzY7UWYISkahY3QbwIgM3h+fJq+N0zD+Qg/FGuUFM6dY1hFPRG0PEs
t3UNlY3PiUHmzBOJMNSr8v5PxP8C6dEygusB2JwrbtKt3mmYIDPgPIC0FDeXGq3OPv1MHaw0GA09
7BfxZ8Bw+5kJ/eRuxPCDF39rc0weOMI4+3GFYYyfGus6I+/B7r3nrpv9m+LxT3jMo3sOuDSU0nAB
siCCsONlAsAIdKaXV6rjPmqwVIfKTBSO4cQChDUUoXVYqF8t6V1qQEYOy0H5ew4beDP3n0aPeFMt
5oRU8clrW+O+vfT6DxhyMCMI7l1RyUKUaQlzgUZd7DpxXeq7AhocO7tZYB5C/EvTkciyMKGV4n/a
2AnxO9lhmRPrPi72TpNiwoVh0HFi7dAw4u/tAyjAu2z3kLW5GFzkWo/CuU7NnWrfs9QVtwY3rx0o
F9xrVdDIFnwWHTIaFoB/JMw3W/gxv8ZIzrY3JxtblRhqcLESPFCxjMi3NcS9MoovS5bEvHsLnV3Y
hFWwep5UfEQek2CKbz3MhKMyosJhdzqQg9W+vWOuMOjA2xABAu7PIGawz3BfgkSifi0eVvJyCF1v
Aa7IKEdwwdn19hhXc/NtuSXZdKXKlXCvpoaTHaKK2BkW3yl5cmqY+4W4fsTueFaLn3M5Bn0E9ZoV
w0+l5vl54qZk0y42M3ysYcmJF8x2we2DAcHgqc47IkfljzwmSEBw9v7Yg17b5w7AgG460eClslWS
oIKJ2CsCfkIH8fSYSY/6dVhYKV12t+b8uz0Mz2DHsJbhU9qBbyn/pivwB6ImwTEibXRhpjKY7Zhr
/6vX4g9nGjTYf2PLIPosjqtkwUIRYt5dezfCEJuHYlHzxhTQoclTLKl0pOTK737jmcOhQZ44LGxO
2y/Ch1JkqeJW4ZBjAoEzB+qH0z32CB6Xk42oBYvW1+DSgqaQZOmgzpoW67LH5pYuKyCzFY/7HdHg
SOIphXBtDgHaYTAWt+aXOCMyDRgYbWnq+IubUjNBjaDmLv+JCLH9dMXAmq+sgc0h4BBEgXMjCTYM
TeBsT9qhW0/obvmbfPlxznU7NSwD5TYvmHiEj9edTLQqv3BlecSjsVUp4spCqp0JBIDdv2lpTwtw
c0vDBR9PYPrapU13C5WYUOjlF86TEVUEQPpskgrbEaItcC+TyMkaZqE93VjIAALFAOYCC5w3r3M2
Ij7+GnUHM8a9RuVe0K1Z7w/64LlmeVuKNsOKHEsMYIwPLt/b4Xvk2f174e+LldtkESB5l22yMhKy
4sUdn3QQB4VoSm0xtReK9bbGf9gJkOHTEXqpWAMJdo3T1SeoGQKhj6PdY1mT2vrP4kpwBzZNpHbN
bs/2HINGpRZHfEKi2PDeSGhMZbvn3If1TfIU6hGgh9kSBavX+Vtcc3QR5GkzC+DKd9Iu/u8rXHrE
tfwtHRMqwWk/5jci/lKrHUTs9oMmnQyz5jRiRcGIFvrafnnCySDqflXiBWLWhwwzHjoYcs33tgI1
8fT3phZ3OGpqz22KqsB+YvGy0UYmmVZ5SFn2ipe3JIQ4aG4ZZGyGtQ+LB7MlX+TEr39lw2OA7JGB
uTwvN71+SqpzMFBCQ8rFstZLzOUGJBK2J5okTpEvIUhsBhdj8ktyIRfABp7eKh8saJbIuOkjcO0F
VNX/ZgWfqm7LNmER70+SduIt+CYaXpiR5DAiJ2HTnJ3eYKPbDTo8FzI6dRQZK2/33jkMnmS2hX/i
z+tDeQSPt4uKBqwKJIKt6nGDECR52eHZElCJChsNkPk+txHjjzTfISJSptNAsl11YCNVxojbKCHc
PkfT5YCfdTsynzQXHMCCewmm/nTjFTwKslMIvfAqxWXvZDZBuQxuY5bajUElUPsUsBdZqBA75Gcz
xjPT84/9PicqE1tF+DnSdVKDiukzc8Y20i9UCWzHjE6Ws0kqWSNC6WRvshi5uTRXvy5+EtncZZsG
kJCEJ1PPOVdhTfSM7VF6Eu5GOdUEk02csuDFR8y5EHUWp3hVb9WZvmDTx28YdkIN/CmeESVxcuX9
GAIuLfoztvUqKCv3TbYKHg4B0+oY8JvBcRpCjucEqfFaFOe0zopQgOHIKaKl3qKDrO9T06A03Rv5
jiy5d+V2C/i5oQDBUTcfAvL070pENoznK9VFugJ3wFdV8JXdi9XwWjEbABJ8B2MIYVjrLEZjiyu9
gaBi07dPgmFHGFR+AcHj7nwGG0YPze75ChPq+J85eKR0uu1YbMgS6Xt7OdpDvn5/Nb8ZtreUlWr9
pdTrl1KZ2sBEbsjcxSoRTvVjWy13HFi8i1T484CkJ+8O1SzMRYBbO4WrTBlEZA51JVdHwX2JZcuQ
7B3GmBx6Q7nHwFyTnaLyn9Cima/BIxWKHxaFquJa5UMqn0Q7W87Tt0kHkbGNaQ97XEgDFjfHP4Nm
oqk/OL+BnRQOtVhAC1IvvaS2X+1Zh1+3tFoxrESnALpbKq54IjdGpJUBWyXLyeLspYaAkZrS3CIY
Qay+QB8DU5VSh+k5oVKpTYLdiVxJNEaoTQO6kRcjGHp0LJcIFmPiyZmAk8NrNw9Rr9UXO5CCzeBG
UW73PsSIN4FLWNoD7QwEnGIvIhZ22j2IPrd3qIb8HbbPz+Ta48q3h26Jks2WiDvTP1Gi6O1RRsV8
zg2F+pMw8/BJaa3vKGa6Gig3XecqMzRLvyAeGj1p2NJk8NIz/RJj0S8epTQQOfMRvUj+nAXM8af+
Y5tTH8EdZ0sdBgRe3Cc2YtllH3/hcEK41g+9OBI1/QTSwGK1nyD0gbx9Xf7EowZePBPdoAOxjdoi
eKgIfB1WPqrreeSPBogVLmPNaiUnbsijvDL+NPd+4ixJdmDgT/9IXmK3fsL1+mhnHBHWkaptaFYo
nJstNNb1y1LPzY69ebeE1k5Xg2jgOhMNquXxzTFJTUrcm2w7L8aOyK8ZYngGsOu8EDgH6xvVwX9v
crxqif5K3BCHmFt+0CkzRs0luJNqAmL18h9NY5773DNEHiODea5IrtSvLQkzRA0hw/k3G3ES/2CW
X04xrtp/GJwBGzvYXogeOwuHyTMgFY5HwAVBQV1+yOR2bGjJ7xzmHLjrBGR5M7nYAhP/8pBN2I0+
JzEWWUzfPXB3/SrpZHM5DoQt8mMbR/t542PHpOKseogBFeboNnqrG5e2C95eS9gusEpuFy9CuOhF
iIFDTMTzggMwc8x5UuO80yshuxzMxKSwqLw7tAcHFhxMCNhTcCOhUjdBF3sUIljnIFw0qz23QSnP
0brnxGJvQuodnFFgbIqd4YEOeNQSossbRwUUKNRd8+xMtomeUs80d0AHJBpiP5AEMPMpRWmJ7kDG
YAkGGJuJZ4BJZSJFnDSUPULuPzh4P6Yjj+g9NJ6k/aRwlV+ckNpc6tOVourt7LtG8UMs8pbyGmY5
bTJp3Qy2W7qbYpurqB4s+YLE9/u51WiY6rkFQYwW0B8uVuFrgNA8RpQ4/P83c2Xw06Ul/WEDuiI3
rPZp/XBTpMvQQ4MmiAEm4xQq+YjhLRHITFANIGaq/x6CS/FjJJf7D4gt2PDc6jVbcTnPpEukhDq5
PRHqKgxlRHOqay4h1yGDz4JpNbpCeDhvagM+Ekv5SCkJ/QX7DpAlY7lhSabkYYFUGtraYoGACoad
JFL5Nlh9+y0NGpeaOyAzueoADLD1GjtdGbCobg8RYr368eK9Yya54IrSmD5+kYlhxisACMXmJpNq
grCndYNJHkiJvObgrPRVCs2ESWTz61CuCjAUvA1OmMJW8ATK2vVG4RYJN/wgFn69V8kIobwHZgOF
Q3Ynkm8EbUMMScAXXYikwnXRQynHf1DqHqj7TwW9aHEypq30jqoRbPV+hsdv9Tg7iG1YfRTQPSXr
VpGlsbRziXribdbBLE5bEhwGSld9VBO8szxUB45uPEAwIgPZeyXRq1Hc4b2rsS6tsWoS/zQ7Ls9J
asONNJBM7ru4DZIBp50KQ7/cPDC2Gq9ENkoISba3UcOwJVwUsN6Yv5TPncC6jTVKYUQZCKl1GWOY
yX1leCldFQ8yQcG0PGEKxygYVjnrdUI6juEW45KrzMTHOL1NTCJIHdwW8BozKL88uZfShIV+HojQ
OxOb+8qg1xXj8Y0JwBhmkrdUV+O0vQcYmmGNGzZVxNVqWxd0MniWGLwP9v1/HJ3XbuvIFkS/iABz
eFWgqJzD8Qth2TJzzvz6WRzgAufOzLEsUc1m772rVjX8RhtDIxviNfoVcWk2q5pREIDkbCRA0xbw
GzNR4OQ/BzlBST4ydqjl0taYhxbEvf2J8k5vcMEYIpPYh0vWDz5EvoKW06DlXvM//zEcB2AL5Grm
1KIYUTXyg/bjknkIJrwkuvDN9/GVqSeXpdpF0RcHqohb2j9z0h9pn3pQM0COpH8n4sHTrQnpiFN1
Rquv915l910o/J2TPyKLzVaZRyP201SONS1EGswR2IVOOonJrdKXhSWAsIUuMT6lpYFQSyAoK2eC
wXG0xm9GL0UntyNUnzyqzde/CvacCPqGZTXRz9JVliinhJtXEb/SJP5TrbfIEGZ0r7Bj4CPQ984/
ZrPyL/2yVm4yAaRDyB3Y8UG1ua8OTmkSQTbSA9cGx5RrBD0vn5ePLwaBVwap5KvWPXloThttyY+b
An5j6D/xV6h5GwtpLOVVOBEPOB9ACU6Rf8rT4HbpocJMqsSpK1g99JON/IGQMCnASmdbl++2WtdQ
CNI+2VVMwVi6lD9XdZhi4+iULKVlhH6fUx1xy7K0aBppVqifkocoS8mUHrm8qfpnHl1ZXu5V9wmb
aCxw29lsZL0fU2KRjOmxxuPrJs9U6FIYiYNb1AAnn0nDXP6hf81zDRwYFCyeJ3/ltwF6+5AgUgh2
1h/NjfRLepg/CJGjcpF+Z7fCnQU3OTt27SaSThasfpADzWloll2wcKWleBtUTEIb1a4W3BPNK49e
mXIZgm3C2KoUdsOLwEgSE0sTs+WXW6AhIHSsf+o4qOL23pvevEDgpUm37pWyZPvyYGjmrP3Low2j
1Ki7clCLF82x2XmUGiq0X2AZ3/VSoB1DDxYjJXmFoIL07QBcG917vpfSDx3zcS0QYsABehadiS0s
Lxk4fevhxtuAuLPbUK9z/YR/YISYANi9tM0fw6TZSM8Vm2WxHozJltx3C7F9atK554aLJCrvelcv
TfoNiH0XuFabewlfYkfhZc5+TI5lX2l8Nemb5BVZmk79aHqgPzdopCaStnPjn7jr04EHRrMa2Acb
BrYt9DYI2EG5LtHeRUTYTko3gxLSiaDeR/u42mZxv1Ylu6dTYe7rkCWPN7aXv60lo6biGdPdOmnh
XoxTGMeEXl807VymTimzEGWnKh3X1ootqmeE1Sln8U76a6hdPGJcG3dfl79Bch/Y7FvOAUsG+toy
9MhEWoXmdmB4qT5S5qOarYhOUIE9cMSfNjuRDl3wPF50MFLMezFczeI2hmt3mmru02QdhIcYNsqG
PaxMVvVh0I+kKwvuya1W0le5nA7Nu/hCSyYm32jGoKVvhFnYvjnbpLyFfMqd4KCG4K2XzogFM9t4
EIO7yLtFazDWGtO5Be45YpegGSUzgyIwmfH/IhlszvfdFNG88aEnRX5C4OXH0hdqvte+0r/IAhlr
K4/E+OF7FNc/OQJTjqUQZ6hVpWSpsU1Ke8/CB9y8xupdAPhTf4bqRSnGwy+WqdWo2otdp/3Kxptn
WLIZGPaGxUHWLuSuVSuAmPP8UJK5KS+k79E8FfrUgvqO9N/M/Zk6TRwpCb7e9dglMTlhdVlRFlLy
mZeWXs1AptyJHprJaKPnmMkvDMojDTBlL3Ia9Z1vtmlGIsIG/FS6jH4jG+WVsnO599iaonrZKjbW
aiX7Hvs1Ai7BeGGEg7ZjbnMXhQyGpfTPL/766k07iKHIyD0/gHLnpGlFT3gac/CIxr6MHJ9MH5T+
dCFJ3TaKC828yAvPYf5rkRSToLzqr41tNKR7BN++e2WDoWEUkunLk98T8b89ZB7Cnv9d0huHJdOO
XxUe0/pN1coZLRc+qMrC7mLC6+hWvXGqKQMD9khmGK71hXmf2ns6LWG8nTpvAlaHWQFAi3SJEcXX
RhtXVKzKjVZB7wGAuA7tiVOwqR09zif1TdU+hklnr0Y2bFF7A9eKzy4tEQVxUwBMIiEZQnCKfpeN
00BWAWzHPB7cV3MISHYs6CFgsSQExjxAIUqNXVWdkmJFVh+jT44aso0rVzuIHdqrEqRn5jAwiM2d
nFOpMUb7VWoKzDWg5oHoZsBC+rxTjuY5P+TMoSOo3eSUcSRlDocsZ6UsWxTK5r+8OcZfSDERItXC
wd2qzH3CbUKsbsAMFiFKsFXWsnwEztKV8/y1DSn7SK5GzrALwrNBbTYF/WwHZt3Vm5qq8OgyL5Vs
pz513w7kG7W4XG2tBWLiYo1wt6lPLcJJgS3+q6veab9pCaLxt+ViGgIVZ7prmY1CmZwGNSLXEqId
yLZl5YDJEB3TJR2C6Eh03Uikx3QHK2HWAzUdVhqWLfwZZnMok4ve/cjNAV3tsEds3UM/ZWvleIVc
wDYWv5TBbMuTWczfCHAAkVhUjG5pLq4V8OOQmtktfhIg1pMDp5gk1aq71hHjhnYnLeMVfT8RzfxC
zrGTQCqaNzk6dzLd9i4TzGE11mRuTrGj05iUHlGwYo5b2535j2xk9HEHWmJkFNHZ4esp3qrCQXel
4K7i7L+SFAiIjh/cS7sllA87oCdwLv61FjwJNCDXFjmqyGlhjs58pDDz5M3iEVeSt6xcpneQ3nie
QqDge1gxNa4wMY58C4eWYA9AYYiB53VkmwfuA5wS+NS3HqO5hWfzjYcbgkyb/g1XORWO2WyvkdF5
Kwp4/Ly1vnX0C3xpRdoRPKgittkaa5TfCR9TY2SGU0XjrUU/fnrcRtVbMWnyXywIJuJZSBC9sIjC
XawQPXuSN1wnQCZOh74KZj88tbObffwbR+Fq0hWnwIjyyNbCr77qGO4taJiRz8LsRWtvAssgP4NU
nEfRRtfs5hs5iXymmSY6JNYRWMZA50nGjxgvlGvz57rLnOMEtwHtL3qII3IW1+nNVVs6+r5i+imt
YCkPydLDZqb3xRIP0ArbItFo/FR7wZ6MVxsND4lSpCigj0+RwD6bDVFs4rhOKjvovofwiWTJVx8h
mbd/gnUkXaXAr9tlk81GpJra18MhFmmxjcfJcmy3CMXqzUPB79YzqM33gvzoqt0XOTv76sJe0CWc
qqGpY4Ed10P+mOICO+K1uu/W9sndo+woizN6QNepUvi6dA8ZryCS9+cjv0fV2DTnAwdRcGODTTzV
ITTuiP+ZfGXcQidzb4Ewy8drxGlgCXztSwh3RKnoIdPSbROvv4ruWyVMU0ZT6nP34+vONlWyDS0k
KXvWYJcfZOmfznmTS031wZjPOnADlGzn9rgYJ9zhlD0CSW0gEWQ8VN/Wq1V28B/JU+O464Poh5zX
6x9rPEGGhySfroTfllr7mTfDXLtqGR2iJUhGk0E83eTg/mptbuuwIO8HNf1CxGJBqYgKPkA4p+L/
pO23Eq7Rt/fQu8Vr7xOtQGbbUVyFEHPpVp4gVXHFs2wLBLyYmxtSIwaC8kgtLNut8c8x6BhLdpYh
zPCAye9z/Mjci9zUYfYvc6isq20gb7pNN3Bjbmv4ONGGPd6Z8DLTnjX+s9YQRjwA0fiPAUmknnNW
g3NC27bBLMS9vNRY4j8k1eosQCov9R3GNv39FUaSZlioF2EHKwUynDTlqCVrtGM8DchdUQ/qpRqo
C7YmZp7l4NmEdEA2YfmCHSVor6+hdFKZAE8ibc9TzJlOu8ELb8qtrDYm/N/vyPUWrXxAHdZtCvUl
08z/yVom1RbOk5e5VPzTY7C2EWooPb9KErmJz0L9Yq8Z21uuO7Wwsur9SEhuaBlrtdt1WErWBRQx
1zYYq4fJha8KHydgWuNGCBYRg9BZXDomyoWk3A5CQfqwsL0nvwOKz6Si38/BcyQ8SH019J4kEaUP
vz7uNtoil5+C+6nwy2HIiIUVrIPB58RKE9JW5aV6aHdKTZ+BxzPdLIuDxYJoZYRgLGeWZENGF7Kl
ZYn8OXFGTned+cy6RVGSOsH0nuKOQWby2zccmJ+W+1XwTJJ0J12jNYcAzy4s3/hf/grdC77LWHlq
PjDVg1aA2qqOw8jjfUEJPQgarp4rjWlCaNHiGGcExlsZ5nk7H48RDVEGdqf+VBCPSbuGyQuO5WEp
FRMJUsrPQrOWQwxXxzrBU2454lR4zHWMRqzQaBMc3IFh3UPSd97FKw9a+/924LOJ9EdVJMMS8DbS
013jWPqOTCaZo+CcCYB0iiY61QKWjHfMPJLGyWNNniIkBFSS6MbjlfeNDhrFIndKhKvFQbngCxTa
M4FHIHRW25zLw3oSEs6FnaE0pBZty3pjIbyP/4DpE+wXIdPs0KRYykoWTn5BxCwFacGxplllpR1T
srKiFzxpkNL6BEE084jW5OiUt4FspMjpeFLblbBj/6rDrwh9p0vvHAoY+tWYvBi+++Cec5bA7Orv
OCmMgu2fpmcQdPl+yQNXWwwDrJjbPBwOzdYkFyfdkX8EJAzFhLALO251pbkR0YHntAIOoZ6sq544
cEqRYErVkQBPqTyCF3OTtWQAyp/JBBSsDWWWDcu+XXNTEOLV/4OqXS8KGoQ8W7mAVf6TQ5bQfiqd
1CUnmzCPG5W6VmawQAvK3akqIaIcLWAbR0zI9JighOiVclizku8sJ3F5LoR/qpO8C43549J4KSRT
x7Pgr8XSYNDIwhVFDv0/7Y+ZJgXeu3iWQHi/9C/Oz9uwOfo9I41Hbe3Hn97i2bYuwRDnuM11J1QO
RfAsMbIpMO+wUdUiYdFsgRLun/bWbEb/7mqbymFe7N8t9+LlND/tqvttuDlHCyFGaXcCChDAHR7P
4uhNwB3mZppSAy3lMWdjwqurqo7123j/AD318iuOFiLK+erS6Ivkr9CX+kFgoleuoZgRNoX7UlI4
WSPI22D6RDvN3cZrzdKfoP3WKE5IHeV0IrZ2Rw/trNF642AUfCOTrHHEofEkeqHxlglNqoGpXXoj
oE7CIxvM9ZE8PXWGrywhjhj+9K2j6W9Hwb4216K4gtSYpdu+1mYvwcVKZvVrcj07uoRTr/bZwqKB
rG6urPysoUCXfsiir+q3ax5a8TCkn0Q3ZwlTLAozFVIL2EaP2mnrs4ObDiiCtnJqazPGiBDja6Hc
2ilYgjlWhkXpOITrvtkI5qoftqTKFi5oA5RIE9ZX4TGtzbrWmFckV3iE0U3nx+zTB3fuXcvfQXFA
7vhr1C+inM1kq7IKFAqTFdvwEG8sa9+zceaTerx6u4ljDAepWE/2f+TWLCGe8SLPYxJ1iIIgziPK
Vx4AKOutdC+rPIc9NzqbRP5rkCub//gCs1GB/e8wPSxf3De1/ia+RKAyDk+55Yw7Epi4Cg1pKNo7
ovs5SGeDGaXOH+1TkGbDnysy9tyXwYnYx6FEJ5w4XrbwLoOEFprYgVinky+RCLL0EcT02l+lvHTo
Cgl52eYNlblgPRm1ww1KiNU+CONboQhewBTLdXoA50Y9SflSCW/t23AJ8/ptBY77q7Bx2puGQVya
xIMmI5Z/Xv+d9cyAd7EBFr1o532z4pwyHnIkJxT+Jrhhg+E8/M2a2GjuH3caNmVHa0qz1m2ete0I
dJruo7kdB6hWqYN2OTtxipDpiymQjvgaOZTJxPP2y5GBZkZbzJII3Zz3p8xYQPmWa9sDBIWwbfS+
isCRmLdHPPlJVzU+yq4kHAKDJTynBg4dXGghzB0WhvKz9817zfFTgWGrYQkuYXIVD6IZQYvLUXdA
K7f0MQj51kWN/1wa2aRHEeU+6LUtqS1ZTW9Tp+vFPMplojBny0KJvQkKfTFeLaLeLbQTAj296T0X
CUUxB55wSy9bwAfKU/rJRDXn8HNEpSFA54MyahDpVlG1OsObeZqK74/NYnirZz/aySh33fA67nwS
EA4xOBHlLqhHn4IQD5Pt8cRPi71KP10UN03EH+Mbk2rJKZ/k+RZWJdzhbY49Du98dYmUVR4dK9AL
xr2FSriKTUexvpWekTYOWLRpwYqxQFTRxp8L2aZB+tjKUIlB56arYZkN+aIqaE16qEVqDtXKLcbS
ZdK5aLJfHkgZb0Ggo6NHNHcuOFJNeoZpuQjhBMi/UxX8M2KEJed6WlDQWuRdkD06bEgxYOsR/kda
rIZuZ3Tsecks8pF/D4uqadeknRAZ2B8Dje1feCW4rvSAJ8CMEDBGXdWxRvyWSneBLLzGMdwfur2c
Iw2bf0HOeS+IW8mEfZzCJ/SBt5rRNjAV4C/9oQkZQXY/PVGLCcrbaISnpQOU03DVKeKBQNQDC5lz
c+skFRdXAL8bl8c+1w8tf88CCBKnOmFOBkrzUCQPgr6DnIDwcPkMrbHUS3KfBuWu1glwdAqRLLbH
zHiaKKfUljaSVDLPohnvj3epkZ+piB8Ukspo7Ew2KyYiNB6Kpe5utfafqax7AYq8XFxCv37G5VeW
B19htpue6T0llz+h4E3krTjKLMEgK49Qvi4rscb+DnyTrun+lBKC1FbJbq4K/FzkxOaho0BIbEGM
11D0x5F67imyE2LN9VS5qG6IelCtkdGb0j+hiS5a8DMCdkmsf0E2Lhr+XoJmIjf7Z4NfmttcYddr
sDAZ8GGi5iRH2aJQj7Lhn0kHl6azx4BSwfzXNy5BPOaxrXA+MRrNDYvP8SHWZFkN9cYbdkP368fs
k6J5C8zyT0A/aoX1M4j7g4jRDgBC1I9b0XWxbOh3R6jVrW/19MNzXJ8fKTXPmfiO5ZgQR0wtibDL
SC22IKUMQ/FpeNe0PzoVWbe7xFgsxhpjFKSdpI+6CrOBJDuZVNmNKe6KMbl511hWj2R49jSa9E0W
aIvUNdcSBi7WLlYVvi9SFlAEcVIR5JYRuLuJ+l88tkjSZQHwfVidojQ5TVdGV4uLSJqqyObRtH+u
T5NqjPycd8BWyo4x/JA28klbmt+ut1RwgpjF04+Tqxve1Ij5N0UqhfuQlsvCYzcnNkpQrskE8xoY
FZPh7v5B5coFXMY0DEQUfVz+uD5qFcycMvtOXHlemktNyi742EUUbk1sYYwCrcHLF0qJIZs9vGTA
LtEEV4udFx451hqCtnbwkhptvNBywi2YyvaucjJ8auznoKGzo+T1gLfhQKfBSNFGap3ngB5QMp6e
BJ7yZhrlO6sZqfJ+R6pPg9ZaHrUbuUOs3f/WJAMG/W/zHhBT83Eq3IcauP3fSjPoVRDxmZLRwttl
o8qFKSYWPA7lu+KMVKAqyHtVpF0rkiyLAwMYjjgwUfJKgJBzHeFtz7lrmD4hjcJqG9Hv9vDqi/RH
vOtgEfJDShPAcj732Llz95Lz93UXGxkdvtRDDgrBRJIeabRM+3Ocf1t6uwMcxQqc8QIi4reXzM+X
MseG9m8i4lIhFwNkHPNcBfiMmNcDg/ZoCbw4FQ5m8//LRuNi4P6HPUkz4t/ASoC7m2bf/DsBw4bL
kiugEPAKoTgsZf/fFJxb8vndgmkimF6tgd5g2fwXP0dSiWWEF5hSfom/REI6NsdQxr59LEK4g+Lb
NJlme7DSYNTqX/6XyPpr+XhSeuET+DA9LOUqtn96c5i+6Y4xaRrSPay+DLSxhJt5BGoo6kGzRCJG
tOW55z6uRdjlAhLfZtJEnvU8OQ3tH7xc38OhJg6ElCBMYuJfUPrKKU6WihQa3KR85xEDo2lJCOqh
78xVjljUi5fCopbtOORgoDgifqHp04beNaM5LyD0RbNsnlnJKi9SRoh58KaQYk3O06LmK+f6thBT
VJguqsUOPy36MuvnVf/wKoBji7ur3IvxJxp+ZOU7zoBnLTxaz7XgLyaSCVc7BbEalndv+I0jGl5T
znHNx63kpWahDAi3PW+UlVnrrIn+1iBYDZO3PjZ2me/KT/7JmhRl8Q0LSA6XxKTuGXt6495m9MIN
nVSgB7w/V0o535BqyGfmoyKpivJFKlNyCfL0y3ILd9LwZigWk9Ija0c1uuFRz7OIn/6oyFwU/i9I
btYPSybtpv4xjHY7/+gapkvqWH6LwD5rhSt+dkjhw5jBouQqlbRmMDR6xKDSjvQ2OuC+sL+Y3Hzu
hL+IhpUU5ouR3aCPfhoqUCBWWgfx6oM1P5PpCvczA8F2VeHuhaWtdCJ12jxO3p7B5D5HL4cnBTNO
LBTwf0XHzfKVOfzg7S+jR+QJCFWz09T+N/gKcv9To+vTsguMkIoFDALnIcIxFGlV9zEQBY0b+A6G
I6IO6n2ipFk2Uk6o3NjvINFMs0S85EbHROvJb+22wf9k6kFdK+HD5VM3fKzIIJMhnpusRHA3Eg5s
aN2EMkeUjYwcthJXpexvZXTSaPq+HzkQLREvJWKOlhjvWds5qfjKGABQCqT8lBJpS7fgacPAzIWC
7JMeexW7T62ftLxaZhXUJu5GFfvaFyiVjkDNONpuJV63KunAdMuWx4p3zb908zztEVZDZkijsulZ
CycivTXaCkRU+N469DcVQgQzsFnJLgQMhd4dixeQm9p1RNMxr2xKMPNMSgBUtRGmLNLZeu0ZpfqW
65kmb6MHlKc9da4UzXiD3xPhq3yAEof6kGRrCYg5zfbIpB/Gy/UzOSzOY89UVlsAHRczEh9XBAgj
QArDX3f40d1/Hu+l8mE8M3w4xZ8RVOFV6RyoHNO2RyeU7CVkRVoHpE2mCb6GEpEG3iauvgpWis99
nvPRkn1Jchjww7JlU8X83DJeCvG5M/Po6MpayzxUT3q9pa6Yk9/dF6sCGyHfnlpdazBcgrKX/I8B
+y5GOOARV5q+6m6vdP9geNVErDY1szP+lLlq4mQJSjMgzXe1GR1svpsHXaYJ5DsCLslxu3S6rfek
ilfj3TT8VcVPKCbpxRP9aOg/EleFul3xPwNJyu3JL+9TTbc1mK2CHuIA5eNSQ/eY7skCEwNbY2kK
6MLDGn/13AgidJ1LHV1oeRefim+tJe2gAajhYoTFtzRsUgmd95IsK+C62fbBK/UMDi1aEZiwedxt
zxVN+RJc6cQgi7DHnHOWSgWmIqOd4PLNRiEdxhrLEqqaNMDRXzarCiVKWGCJhiRACjzcnCCdKdUX
hOFsgN4COf+uluiA1e8IX0JPCGBDmVige+f7gzc9H5R6IwQlAS8ogvqPy3sJ9WeB4MikjYB+0dPX
sL6Gc5C9AvUeuP/K3hGyC9u7CddEtisdH1xgm2a5MFBJCKwGsaCDt6W/zU0FH8vg5Yfg38h+XFdf
CjuQOGW0R/2ngxaRpzQDOo/CEnHk9F0x/pPpsw6LzJj6Q8iLEZr/jtKrTsdriXM5ozOu8sEDrJUd
AtNhR9B7uq9If4dXQKZ1FqhLN3O6EnFSKs3axJjL6M0yYjRGdmOAjtyn+/LjweGxkHQAay99ByxP
dBAL3MbEIlOlUE1UaCkJyUOCO2La5tp3wg0T1uDtzIx4AxdEK4sD00HGspmsTNKbgMp5ovNYDT4R
QSdyj6TaxxMU2i6lOzca0lVR+Ff6GyjUUnNMNFRfQJeGh8iF7IlTSrlcnNNWIjcUXJUOjJWFQoGh
2pzRffeeqLlcp5hRrsQRKmvGu0i2QQ5AIpo4zXSYPIX0RTAoHXcfknO2CwTQ5QdsD+YmvqQ0kY4o
4HvksGE7LEoZLgtNVimhEHUgUhjlCqTjPGZbkC4qRhyd9J0STA3DRq3+aj88iUEX6igU2Tb7f9iu
Wp6EHQ3DBEZRIBr7CF1mGdmW5yGo5zSF5o8OTRwCGN/qb8Fgjm+z3itP2coYI4LUmnVMk+tIPRk8
d0H1V0+ohcjJxW3HFI0R6KiRFFcf5aJceoz367w/toxMPA2RrsRMrMDqdFC4K8HVRBYAbhwpGXIQ
oRjRUgxn1x3Ja2+ZITD0NltU/pSTmwZnmZGotM7zTZ9ig0Jgkg801WAL1EwRneRq8qfB9cn1Zwea
kMaIMjCfZIUHCX0r7tEEOjePPB19QK9WP4IFlqWU8KVAOaVTgQKebyuon6W1S7IXPHG91FE8htuR
r4BOyDJKjIVR3k2WdWcM61IUbU/MHBxxWvwQhg2sJZ3IxsmDmMaPCm9LKLibgKQojTfV+uuAMMj+
HhBzkvNds60ltjHcQkbn+GLUaG/SiawVOFpcFIWPKcCdmNjRugWDBY7zpBh1JzZJMEGji9zhnGcF
e422+PStBowdFcLHeG2h1x2FSgnBJ564UVtYZbUUfCbs+QU3WNDwETRiMcxZX+wQseNJHD/hcowh
QXJoJK35QXWKajqcqfXTLagAyEiPcHH2DG5y+RWJu/4eGt3MjY4m1xubJJL/iW7aA4MW1+FSgEKj
8EgZ/b8g+scDCGb8r5BfyvDTjN2W5c9VG4D+mQSNf8n46BlGVvSP0cxY8UMigQ+lw+Ch/U7PBvQ7
rod2FWhqdaeQ4UEtdosquUE44lrwah4/Kqt3fKQCrNESQKMo3Fw22HY/CDelQSYUnyxgSGTvdofC
3HAdkOW38ss3T0DL+SYCfxeMjO4FDnA0usPkJ2NhKP1S9HAnl99YIOToX+ejP8YlbDJGQz2bJshO
4Qno418mPvqUPl+5iZVX3H7J1pcHY8Y8DfnL60fMISed18dMnIErABHk+08juBYoCOMB1UpCw5a5
EqE1oEAazMeaduvqczjeE/Ea+rfEQgHtPcLs6elOhVmx/jXzlzHZhQm0ipjBSgKdA/FDzocOL7v+
bcSPhvTWFd6q+hbpONH/qMtVZ3zc3KSKumvBS+o48T4L89fUHmZx7Ghsl9VvXf2K7Us2fgN4kuM9
7y4qfPt2R88ZyZosGwsROleaIf0Y7p55KepzzjBcXgDERrSS43mpzpSAs0IgY/GIU6+YkhBv/XCv
qArHRxVeciHnnP6dVHtEmUr9gwaxcKGAnYyOHsxN8m6ycZG7bhab+JD7d0YahqwxJVbferW6o/A2
0B4VZKlZ+BMKXC0NkRCwe9lf8kvnr6TsL8n8o6c9LMOcnXIa73WD+MjDNbbkdLmUZUwZswzub0er
Lj8K/l6O0EgUNys/TYKrfnKQlXzm1F8x+kTOJEf3AiEk3KbuzmHdRc5mSXwVu3Dy0WPRolNTa7be
ken9L6BLXYfrGunjIAMZKTlp8QTlMT5cc/IVB/de1I7PrLDcV0W2UV2QSLpIdASbg+kgVGWQgdhK
ojd8wLL4jMGq1Jda3qjKh39uPVJuUAM2HCnavxr2RNmRm1lvNIKYuhpzaPabYHAZN1X37MKvkA67
VL3z/LfUI9v1xVWTaySmXXitglTO8dka287Dtvg06LSLOPjRIiG4QoqOadA9lsAT6S9K9AYjlkJE
dzBHCxViC1Cqi8qsLpOWOn6SPH/E0r9xGrAg600kNqLwinI4Cb+8Nei/rpjTK/YEu6x21Bp+wrS9
hNkJNt7d5NINQTFNrlldXzLPZW3/yeTRjFykc6m9MsNRRFQrbEXSGcsY5N74T9QAF2lbWX5k3JZl
grh+2dOklTfI+DBzhuwTSE0TwgpDeUUNMRhO0NKg3SK1HmAfmuZ3A4dSoWsqlth3TKDjd8XC9MJs
t1D+UIlyrpvjpij4ASaHfElINs1ybWg0nLwpI+NJkRiXP9L45buHuFN4ClJl5Sf8+V7AaFzlWUWG
oz7b/esDmccphDvwIyHvL6leJvNF0xOxKnJk6O3KeDdlR+bsPfSj40gyrh9tQmgyQoDANGO+uLOy
bWY5DbcW75pylJv2WrpL2fS21rAO6EQZt2wOLCTt6TATKSYjQFaIfv+WKFtEQgcZouc9yVpzkmFp
d27VGJWp8WPCYG0RfR7bC0JIPBKo6+t0QbwP2h62HxfUlTvbuD4pQCRcsCQeVkMfZ6m/5Nf4h7pO
fIWgU4YlRlfomnggCUmBoiPiiZgNKOJwmIsLCf0bR9f0agjLtrJ9WOOPefKD06jUFvAcI/dfZDdv
jm8Gw7DWpiFBLV8US1zsdT8HOWjnc28xp52jayshejT1U9NPHY2Gbj/EN47wnHKpMgdq/jG/qxQb
Et2xcWHRuFNBcxQ4+/L+HEFagyA9MfzkqGHUQV1L38SpMqcOSR3lNNsuNcExLAINhJ5gFbxKcwVp
Muc3aqJihXwF2RINmiE6C7S0s7VATyf2fxchemSeTpGLzvmetv8MgObIn/x/UDE0ivFKxZueOdW7
xyckanvenYENCbbzZmpeUXgRTT/QlKHp4tFWDej/ySy0CDtKI2wr+v59fpf8345DKsE9angU6Ss4
cYHkMUQ/d3PTdUn9xCmTesrs+h35w7OQpzOgco0T5bABUKhAauPMW3fnEIl2Bq4k3CL5CLt/Mm2j
7ml2n4FpEA5k8IwYzSm0DfxXE9QP1fF3k6252hi/AaVB59gr1GJ6JS3G6htbXsHMzFeojOK1Fuwt
qD0jj3cg/eWKr7LxSKuxaVTOJeJQMnEmqf96tEblefDfWsHDJNodtNIuboAlDY7MpdhMoAl+RQYf
ybslBhza1MaUImEMUmyZQ1rm2pJF8Yz/ZAw2bvrCAo/VspuwDCaDZq7HcLOCDw1aZg+wagCguTvY
42i3Q8khpnEKkpTfPrI46h6H6bTm/vj1YvxVEUw2fWpnqCmwbXJKYh7AHKExMVQIa85yTYVV8Ypo
sU/nlWErV8jkiAfY0TDL2R6ZqavwNmzUVVgtt3Xw1clrD6ljY7PoXKZ/1OIk/eGsJCKazoIWrqwb
5YIVDDbIe7ro3XrqJKLBDKNlSUNKxb+hX8bwZNLBS7Haii7IWJZz3ot2hf7m6Y6XrD1Np/iYfp1/
TqcyJLYGsiAPhbcTWLr6iD01Ai8SLPSEHlN/a82liOyxjUn9C20jQg1xZFQHCXbYkPnDMXka7XDs
7fu5OpEoOPYS3gBcZ9KNboR+nceHhGOyScj9dDSutIYo+4WZpwht9ioQXBjgYskZX5t4i02JKX0u
aTpvAJQFFZXAzpxTUY5buTq7CEeYEgF0dfV1iNmiII2xv8tsxeBTYot9GK0/ISigxSkI/yxUkbSK
aBiiBGrowLyxoiM9r4WlWJ5b1Hk8GIwX7Er2dGaMATKRgmxZbPuryD3Gyr9uIMIPszIPUjLDEWxw
nX1ict2TknKcK2czy7CrO7bWZwDrTQDFshijvVr9c3t2RUC9pq1DrWQcjE8gwz2zAz5XsSBgC88j
jiIZBkT8m0jz461bz3f+A7HApQ6YhZwbWnqho9YbThH+d6H+JM2+MB8VwqInPEDXFqnMX9zMqUPz
uIU23iqOGx2oDkM9oFBCtXT4j6MzbU4Wi4LwL6KKffkaQUDcNRrzhYoxL6uAsvPr52GqZnlrJgvC
5d5zuvt0v+9afKs3PncHgSGuzQWI6weWiFm1sPq9CQq/rYJJ9nSUZIPLB2QKqO08+YHDCtsEPsko
4hwGJqGPNNsH9o5oUthfFngM4y9/e71PwkpkBjrgNgNFEYx0EvUz3icFrCylg/ZDGocL08yegP7P
HVqf/lT6fG/fhUsJRAnMdCTA/noefxGJtE+9PLniojziX2EyMMdcHslt0amFDEp8yUdQTJ/9Cc4t
qaueAcFyh20pW9IKAX3cHSXwUtHGx8i0XDwGVPBWedlbh1AjkQfwR/Cg9FV8TIjYa43dFOGPMgbh
nKRrcwxF0X7Q58WEclvBqXwW3aBSaj/W20j/jc1F+6uD2O/Mbg6hSWd1MbYiKPa1yaekJL2H9go1
3Z6vXNW4A/IaMdfICJDH9ou9rX6ExmMXYR/HjlSLH5wZ8TcHHVEj+NFWKxDmdFxhfgw0OkQ+ukgO
eF5kIORTqfv44eGnOzSzFbN4xsNdR/ayQjvISlrqxoFqh4FoLUfiHzDVbYIFjAwRniF03Fg4oiJC
I4rKq843hXJVJdAYu1Z3OcPp+WEAE9QH9AQcAoDorU2CQVl51h59W0pYpwfUSKedgd40zXeEpYlw
GSu/P/frisSr08j4FrxOGMQMr9myhEOmAyg7qXjLfph3mCL7mWI4S8YXHmigunsZYxosXsC2IRDo
XKtlre3QY2vuUB07JglwUMeWcc+HG9EyumDpzx3tI4XoCA2+agils98XEK73IrnIoEkb8goEn/FK
Dm82aboj4vnSWZJdHKSfQj5Ii3JfrCTY8ucCYo4JwYW0K76KnntHLhPXghHAFu9AOKAfXDvRV2BD
/9I+FQQLAYplBEP6hAvtBza38C9gH7p8ZAxCQmaHXp6+641OG7p8hYsqqE9q8L4HlFAYtFDF4LbI
g7H2ho86Tnp0zMczQ/BaJgRbJu6I00K6MwQPqU34crs/sKt3BaX0HROOhbZlok0+oaPaAr/M5ZFX
N9tpo3duxIHc2Iq8NUVmjQhRdp75oQ/S2Hv0FqgiK5W+vd0+q5WpuTVDUtmA0d5HtnuBjdT9/sU+
3rClgQNn5PHgtopOVBEGMll3JHfk/S7HDFHA5hE5DVt7YTpRE7RwBbtuk4SH/jHitv5Twfgt190/
dDJsroyV5977+yD4XJAlHATsOjpym+dMPjibFt9tW1uogRVC86ETp/rGdbkngoFQLxRx+Iov2nu3
mZjoJWlH86UHfuConPAm7G0dPbyLazke4AgsliiNClcBbCAucmVCFVgIBhmlAXu0dUdhmonu0oOe
CR1K0blqDQ6tJ9ymDVEJNRGwMQ5aEwHuM8Y/Oz810wqfCUq8PCjXNUNY2J5mNt66Z0jyJfImaJzF
cMt+NI73yp8FhdR+G/y2yazRv99+jQbSFY91MKgMcQxP54fpMyWDe6uDgGHPpfEoCENiiBY9hoVT
mquSGT2RE2Ds8SSfOs/SrkyTz3FT6Cg2qO6QQ5UOzgaa3zE43zlsKu8XZSAKGd4t3AfkXxjgj5EX
ehH/mF85SRtzOgGJLnA62KJQG+BsT9oskhn7U0/R0r8CGUeyltAmkBNz5JbBLytuZOPt/j5wi/ka
ztoBx/RshSf+PEfDOPq+v88Wo7iy8kMyDP69hzZjibgT0Hd9MtwysGIKh/Q7h2sa/nVPO1pgCBNh
Nq7iQAJ8lAUztjCRf06irz0uYYSxVeg+JVgd/IzRXlOPAgNbEh74vODTC4u4Dw97QzQBWcqaXDXx
aYbDsTLCaajoweFicHBysdSvhlFHw6+B4RlhYjIkP5BRiOc4KJAIgmD9wwHPyjwNwexsZMpab7c9
Rhj1eDfazeeU3+cbm6Q3gNrMtW75J9JVTrx0P75O5ABrezIfRIZq2JZfnxapnEaC/fySyZ3Z3EVO
15I+DyNaf8ly2LW4MCwRsbTSj6ziHXkjiZajQlzQYYghGPVC1FcN+Z7xN9MvL/mIgzwHXsx08Fpd
a6KXzWWOtZVg/RYq8+7Q2x897nPiEvXjtrewBDV8Cl8Nk6SjycANXjlLJJ1gVtat2tA13hFNjArD
OfEewSJuN6GTNz7aHBRT+JDqia+9V4p0GuLfvnJIIKhFKqNl/I1iRn5umgOljxm8U8bpr/CubUhU
AAOwOJRo/5rqbxyXGOaVCcp2rwntFxHbgTV9JuQSzFFqn+M9ISLqybvAvOn78Ob92XR26QkdIlqS
G1LnZaAPwIFoL3/hqAv5wV7KxCoL39iTVwB/KJJrzrlSrWkDUJkIus3OifQFMg9h4L/hi0gHzrEt
viYnRl0/3j4CHwnsgW7EK0WiSQNNfmQlM1dsGPnzOI7gqzYRzLSJqNLL7BC1+yc2gtShoxDwcCBA
Co7DsFpxvpFm1SgnNtPs+dWMrhKtCJ+CipvM9gs2uiUIE3i+xsyddgczLQlbtvrNMQvGCoM0Dph4
uUxNzQqDgZJcwLyIJKOZCmw4H+D5iuy3NL4jxreS54GO8gXHxIakpreYG0p6MNs4s1PkopBXES2T
k3qVphVr08/YUtkw6cnEL0n8ShJId/xsDMYTicp5T9hIaNc89ijj6THRr0sJxDiKiLBjlhYb22uk
7OZmk2dU8yqofnSa+eE3Qlmymd60mtykKr1IaZBGfyE/AQCuZQiDslNk1E97f3cIebBmm5sRdFAM
fMVwfTkZLqQ55MSzvk859GBMwM/wIC5IsN9QoaqXCDjjM/FDj4aiocczUvUbYjFIOxB8SeWb2L2I
J47UH4l5uafx/YQf6LFnoPNX39eB0CqZFimRdGYUPgRxhz0znRyCd8jurN2Wc/4Ng9PptpU/2bfI
pyAgzH+hZW+DmeYvu79R+nzxpyehqQ09Mk6XKNXtLv19cyoOnIWCD+cshYMnWmelApWmD9S2UvPN
m0u1lJHPNCR/I76vMzbfoh+xHBld2m/ZuOYJbxz9WJ+0Gw7RK9NLzvCSiC2J1mVazZHoRDGQh0BY
FL+o5xWgJW35/mWlKQ5PFvClw4SBQgnqwpVxDWsxDMEyX0f1wQqh+IlpgH4IAooZrKasxuf1h3Wu
rgGOeb54RjGj0B8EzzqVxFqj61iMP9MXkx8xo5uQCKRJNUtjR110GfYn5uNZvv7wlcU7cYUfOEN8
HIbqNiToqFqGDlJDPSRiANGAX3taeJwVQGxqIO/pvoB9V4EQwJlqqi2n5YW+YSvmvx6cnt322cwv
kRJfJhCVzoGe73REfOiYV3PjGljFcTDXDKDCjPNezueSgEOfdesiWiMq1IU52tIcEs+IcPq/nIeF
2xJlDCnIZnJElPrN76cWNo2VtR/d8IDje+/0R2unNTfBi01vOkl7hHkEPjCpla4+rUvHtPgqZW4i
YFNSqzd3ZBsHpDSEjuVuyxtLXjNc+Hk4w2o+L3FS9fWzqtqVo+MP0Pv5rHt7Jy7qe3xG3Ev6qSAZ
FAlAfGVLpqp37NqI2c2rca53qUBKp4Ek5v/JOjyxqB84vHSHrA0isrfRVVVJI/dQfnXf9ME4zwnl
hx2VHjKquj7BziywA/zEBqs/kQvYOUa9e92H6vtF4LbigRYYxLcMbicHOrai6o9FA8miZW7VZXak
vFKUb0Oc59lDF+I/nN1hEyx2ljOfER7FLnwjiDEzcuqL9qGc5l1rDmEA13tdLYoqILdZPkQ8TD/9
wgqiQ6p3ZJJAzEiOxIIIKyfW7GH6elXYuX+0L0TvNnsbbt4L5o/2rU+jg8jWKeE9bdyNihJN4YI2
kmlfeniAdr4nIp3SXVRefjX32bY8SsBFR8afPeVP/6JYPsrb+BOvayf+zNc4TX4ygGXsQbJwiOxw
O8DtWXInd1/NQXE2Hrq/E+O+TKxdk2SFO31vuPmFOYUNgM/zWtGYYqfb/TRHOmeOClez1kV2hdqw
VmlA5VQYTmcnR5jRtPpIPC7JOLcgWHt0uYU/2c8VswvVSi0WgKV7Zu+YRs+/LsCH7y8ZO6iPjEUQ
7eSnH7PnIeuIKLfLnknNjxF3S/Y5UC3Mz70a88pdify6pE4ICF3CqH6k/nPrMzbCcLrGypvLLmVY
kPwQnpTpQ70J9EML4xPTJ0TXqT1sZn9dvH9wbIGOkIcAcDR0xG/e+6n2evlW+OGfAl7R+ULigtHh
sLQIeQcXhJTGRM8hsND2yjlqKEeyeeZb/C7xEW2X2K9txj8NF0QHvI/86Mmjr7ajoN78gf8j420w
fz/LWBfvABzbRcCAGWVyqW4Q9g6Ac7f8i0ki7BGx/2IQY6PBxN+Y/aXKaD06QGLEEJ3NitIkP5N1
RNNIC5iQ/DqkFwvpRbnswZ6eppsGCGiMpfyd48b28aZCWA+vjQ5Oz06cpYh7bLHcS1iZ6QE0j0rF
/9GTTMoIXbTqun0027xDRaz7bU5lQygaQAgb/0MkMowe/aRK3ljYrbKSjN/+Ul/0FQynhN1LynsT
dQmUrB2b97ewfJXVspJrKNzvLmXoDjsSlW5Ay6OF9MYdR/orcLaFYGbmCA/B7whh48pUdkmzl5qN
IOIPLv3oovPi99co28D+xZebWWeGPZBVWDbKohcSnXIpHy2WLG1gBpwvAVR3/Rl9vBA/1J52QUOr
F/bLBp1M2PM2tzBgMRqVOHWIckG5NgYl+XqAeYxzfwts2hUSlrI10cQo7U6zEKxvsw8ikOkcZMSW
dBH6dB8jBCL92Qhfi0QIaGoztNUhQ6ovsLZF22xbuuMC0VdD8hqbMmLa8hpKP6hXo4S48hupPODo
RfSXzaJCsG1jz4n5PqmoijWlI5x6FmDjTQ6mPe8iJVJalbRV9nhD3eb0Z+hLaSpf9wrRnzTnDvZx
BfL+p+dfDeDpCwfCOmiifwk4CJbrwqygxDxpoFl743lDGk5u4O6n7f5/e5DGgS1Ro+WoeCrcMQo1
27YjVrAiZmcj/pOU28lGnf4G9nqBcevwC1RRM0b32X5h4VP1eDWHp7qlzR5ONW3Nu/tRGH58MiJB
aykD4wEEv5cgSPBYlXUVmkvCaO/dQowzfCBiecUr4dp44DFXYTuhsIlW7Wa4QvNq8OCndNkF/V/t
Ggw33vG3CKrr61P/q/+EbROk1yp03p65Lw/PFVs7llt/WfD0ukDeiyft2/i2DsS7bHRI3kW4BnfN
A9XGUuSkL/T9sGoCnVQDlcG+QxfkgXIAE7U2GGj+9r56j07cCG4+ORI2Io38sznEPxH+nrMMqNoM
3Yb/NHyAfTLUQAGvCT5SocTRZqS8DwAiZPEqFadwwRyttYsYZSfmnVhQgo13OlYN1MEMNC8b21b/
sbk/kM7Q3mP6S/uF3YqDrVQ1p+qSh7OM8uVsXRFPC+kietqDp6N0p/aO0AYfPnkplFuVqZPPVxDd
GwJ+7QOhX9XsKInHdO3kHz8EnWIU/SnLCEMckehTcQmJgHMOWnNkDUAYT1gHDQdHVGaVO6Bt6ZnW
7xnolZddY4PRtAsFryasrR7IZrRFs2M7fI1grjD961SYJ5qje/sMxIN55IZUm39ygLEFmcJt7ILq
5G6AquiLyr+OgU8WvELTJ8bssOrtCYrcoKIbZ+EdoBKul/Sp6NGyc0urDRHipsKpoL7iDl45KLH1
wx8gKfZAQIxJ9iPa8d93ijkjKdXzrc4PbJKaU+ignCtAeysPeOmrX4aqDfL2YgbaUX1MKXH3zMVG
uJvh8wxFuuT3JVzJ4GV39L9gOYhGUVzGi12gumNFJgMvLUqEGI37Zp7BWYn2nFIyOSDbr9KHYRs1
aIAF45xGxQT6KC4oIUD5mwMLBqRLuj3BQbSF5EfJnA7M++wx3I+TgfxNuwyjw4yMQi2fO2/BrbUV
hf5bmgeiG2PNpT67/Tj7r2G7TL8Ro8NP4l0KSAp/0W2sctatKgZzMnVAp9EiiEpAEjtOG39wuXG4
ADFSgXEQ2VGouQj8ND+Mm2wFGoOKmSMjyxz9eFWyowTCkjwkNI6ZF7ogNm8IGwnh7zyHyCmlMnHU
dIcMXGPgUtTjPPVMpXqLun2IkBa1GfiXiUe4/NNkF4s0Of27+QvRmraOeUwiplFRtfwUkGWUB2DJ
zAKXGlDmslddItQiegcsS1oHoSrzT2DAU7I1C19V/ZgtsiUzUGN0xyHzFpUXVToQ0VP9jtNfcoHJ
g+k4vb7AcaHKRM2l0JiDgahwMTmFfctSb8LAA2OBiQS36cjtrSm/hOgvweuwGs5AhwRmvun7aHsk
miMUxtOvpe1fGPeofpbcckwIc9StJru0aUhOkV7QplEXlvWJk3zqzzCe6esTiT8Eo0oNQ+9ZYTUX
XlSFHqXhKZ3mTZmTK872LB6gcT6H3l+UjqHa7p/AT0+uArSpwp90TsYeHpVTzrUULIo5aJc9EuQY
qV494VJMptfGojafOtKmiA56aKQJGQCh+3n6oUTGS0cDKUh93Vu3WVvqeQaI1hZ+nMBt0sxkDiAU
4wLoeeVccn2v9/hV/+XlMQUoRDmsI9NuNOJdhwW5kOmCNX4FMTdstNGQiLNNOUE6ej3BHWPPg0BV
bjtHpJmKfDWZ62PSLOkvxyu8XilbC0TKMjwc0As9eMslItwvnvpa0MQ51w/1brEhkJwQr1lG+0RK
3NN3gsd2AjY3wwK8z2A54JKOLgohMlr1yURIwd8VvXVLp8c0UTFfVGLYqQ4WXaAbg4BGYWjDLccY
uE95f0gY8iTAYap+JsoGBR24wL9zDnAVIV9IyC1JlRU7xpOrLpHfc9dV3eCJMsJJnHoBbouJNObf
Ju/f7MyJUxXmfbXH25BWi1eHN/GCWM3SgySYWZD+EKGwfV4QVU7EZKJ6F2A5uVfZRJgbkhELMR85
h/HrGFmoAV35iik/8Q7UpO/hpmG0P2xmflq9z8T2/xS/AnNHswBcpHC0izqWv4567+Y7AXOenROc
9lVp9Kf4LzRW7z/qhSLb66BSNyN5FK/IflM24F4voMoFD8SpZdYfhs9DOV0qWDIFYnl61WBX+Dkr
2O1y2SqvzItSqeL0rFasK0YKLHTDbS+DWl1NARoMHm44dPk++zIasq4fGURR74EwG/1BAhkid7Hl
ecdjNBvpQ8Pom1zbtk/g6sROsNtBMWhYia+aAE3tyiJn9nWGRyN4xwe+tzakUhcYSoN317KXf0LK
US63VyZQatVX9W8aMqxZRt0x8aiA9Hq6RKXS1+KbNO2SM75NBrbd5f55YRoRi4iR+batkdIcHrFM
U+cKgTnjtfaZf/NaveKl4KnKSqbX3AKbmkx6WdhfIA0OjOqzFY/DcABwwr/7/p6Vtax9fIPN9zWj
7MoQGaDNlogEeH/CXhOp84dAL5KOJv8XxYKVPXpYiyFJXcFcoxi6jrzbCYLbgcwR4tM6bRvH3hwv
SKsg8gKxq9Q4YlZgdOMH+BKNg4TJZM5UQUyNm7s4fF1NHpYEWszvjatjjG5XxodTRuLLnH1CiIYw
nEdriVOruU/QG5fjxcIu7T2P4SvdLiIZG8GPWRBLjswuuuLTT78Do8VIJKTjQAw0oXLL57CcyC2x
9Gs7XmYiZYasYmwN3s4skzZmrj9MUq+gOoXhiwmwbAa2JQzIMnbqJqN8R7OqdjETJAkKbGw7YVgs
LJMQO+HaH3B+m/ohml24mdLU4/NI8cEg6KseHA6LevwVqu8IHlXBu4gN8etFD46inQBlKKlkCWU3
b65PkGqYv5XJqiUpcFpnaIHfDnmM+PrWT9Twbg/q0TfXIX9YkicI2zETnCheZ/W1ntnR/ieNXUE9
QlRwhT1hIXgDIZ+EpOlSbEZ2TFZYFEPgJBDVlc/Ubb0dcpRYu6cwh+mSX4/GY4st4Uja18FA6zOb
LHjI2oV/gJuctihfUhjz5Bi2RzT+SuKYh6jBuXaZj+x6y+Tngs9Am2LiDzTM/BU0m7oZinVK3mrh
p9k20zeUGjhSUciXnkW8T+zMlgnkG3aeArdpOFpKMw9vzUjfUwgKBeoWMQ8LCwIPXb+UOfQffKRe
Zac6AoYxe0kCLfQqnkZcRMlOSJVSryyMi/Dye+EYvpTzTTN9pXx1BuyIpRJv2PtWyH4NIMvJ3xM4
i8nfcR4BT31FvphY6SgbcOqE8+B1qrtLk/wyBytWJ97HvGN+hU7Lw5dmpiWY1RsIhXGbAp18YMxz
kHDpHdGRinDgWQOwCe1BH219q86GVLj8nHsW9bqB0FRdEDnLF3ztJqyf05HakSKAMfm64PA2nDS7
T3u+fVIQXWb2y3tRjGvfrKLcxVNM9ACB6kBTT/Hk4n9dSr+Aoy0HINVQuCW7BwMiRn1IvcL4fyGd
AD8oVcBg7/z2joF8ibk3m3nDpPJj6Yu9M8rObMgky1KCmeQ44EZ+5njjQGzK9dQhEV5YPijlJy/d
5BB2hOql+3hPDuENIyMyar/GhBB7/PcRSyjCGQRWEWNIpW1uOc7Up/+6Usy0GuoTCQ+KCgOzxiSN
6W/m68GwBFYu+qv6hMIfRkH24jyQLY8akbchQjPrhOHXyB7A67KB6Uu97B8LnUcI7NhdIMesR2xd
lHQLOfE+IcLrsSrGXQYUv1xF8J1eUnpKv2iJaP3MGHjF7/Mj1DZEp4FWchZDSEcnRrpeUM6JdER4
JTKNotlAbfDtDZQaX0eXX2hX+hO6KKEhJaL+Zk+ZmBSh1QXZrzZUA5zQ9Df0+lJnq5g0tUjwmT5i
YklTEcEwn9og2rAe4DI1boyc+sNZvst1YMIkI3qEcfbpOPjFnEXHNyFstvptQxK9W09L0OFFNkpa
xpULH34L744W9AdzDabwy2vD0HdUrfr3KQLSUI+rwbwo+9I88yo32j40Dla7sQq89W5Ku2kxPLur
eLRdIcAsUhhn+PsfhSzVM8prKp7Jfl1bZjHqRSx+5a7U0JERK+jV1/ggyzAyAjJpfJ9wPYKXiN/f
xkNv9jqsF+oJDyf5oKKKLBiqCGm+9a32wOpuzoROzyEME09ev4QaVjl5vMQuJ7niEfF4xHDLSfdg
0UCHpC6mv24lQdqQSlYpoqeC/OTjiiMaqIqTAnH7vFe+HVyrSTPIpU3yAAD6kRNO5ZgVAsPVb/AE
Iv43wUyx8cJ8SUZsi3cndcK2bhlS98MmEO/4zEe76TVHWVNVrAsI/3mcS56bhQtKNdCXFImbqyT0
3XaMp3S8EHAmJvsCx6E9zg81bs1PR/mEgqb+7gMh3aJHvoA2w5WjkcW3gJLODF7oU3K0H/aIJfFR
oE10DZ9WEGsOgND5JlMN4/+kl3j4XDDM4MmyvUtdoOFhy/gDXhIcN041w384E6y6h5zhPTFQfcKo
Fdsc5ftrY0Q/ZhQvtOgHElLsEO1c5uY2YZ8gwJagViXZC9mwmJStGq5NJMX9paUeEfqVGS+V1s8B
FQY800kuyvY908kalLCgYqgCQg4/23bYxaBeQn4HJGaUDIXNIQhvF6f+kdSuP6SsUoaZg9MmNqVQ
D4fk4a8kKh5ajolHuEaePyJF7f4AwEjT9p9v16UUCaiacHB7uvVoU6TRkL/uWsT+QpjJqV8Mv1+9
dYqkFSAkJxQBgf+02in8pn7RnS/jtawfYJpGmSwNlbwY3PAQfrklm8Nt9g4wm39G6xgvzQ4xqbC6
A9uDkJICvu1pGkYs/XlcHxfKuOT07+3+w9/R/MZ2VHPwVmKTev+ZOND4w4UMhJ9hi4+Tglj+o1iL
5J7ZTzCgFwjErKpViju29k1/4Dyh7DUGTP54yLQ+AgAcvnzqO8CsrO8uMXvh830dnwcmJDOqUgHV
aloeoU3FHjE96J9lYMnvVn8qjOUOeVRF3TGxR9FUsGk83Xh9an1mG0fbmnxZWRsITzHwQFWEmR2g
bXtN5jyDJ2KeOTeJemz6YHKsvSMKlh6qRoQwwMBCC57T6rViZRH3lP2DQ6Zfo7cbqH9QP0Fh/TMn
R/iKjvW/FDceOqRuqTwGknok9gJsLEG5Nu2VTi1tbPUwfY2ZByysS8S7ubPdIoog6VoJy5ZMTAyL
mxXQzoRbACrXsoEMlXgl4nk66KNlpzjog4PdnGFtrJ7WHrIgbIulhtY3x+YIHS4WNFhnnxL5JzXW
U/KbdhjgEC6M80qCron9+fkdSecGUpMFY0VH0UKZucEQkEZ1kk9msa2weo4dLiahlimtUyFfchnz
QtwUsedEcmQxUoIJmXmSCgw/exvuUEnWhvRXal/miG3LqhTPVEwWRNPw/Em4WQP3uOLVbWLed525
LAZWXP3/eHW0z229r6cNXj1YoWjv3RvL6PgS/siEPXaH0bjVCOaV5Bd5jnDTX9eJAMThgGKJATqM
B1rUhJXwsB4Sur+cuWdQZesoiy4+VU9M4bGvIvhw++p+LAEryhPEgOkig09+Qu4kbGX7ORmXhqO8
bZdauwHmhhpDxiJ8pfifoRz+YJ60sTCoBFkmHcZ749JdnidzkwrNIihLW3igDiF6kKrJONOPovMq
bgM8z9GoPcyuFyFwBGglg5FnCuDZZiJLUbvgd13jdWmHIFVI1xdMC2tY2ZjHJ6N4LWy9K9LhiY5h
fCdMSxPyeZbkjwqfiJjDopRJF9yGPTGFa2mp/qvxYkT8oh2nDBHoG3NlcmHCkAOw/UkjtwOmvJGm
aboluURUhfh4MhM0yZQ1ifN86/xu8I4EeSokGoRoOOBLRyEB4s71vpfQDvlvYx3epztLwq8dDDEf
hp8eRBBVPl/Yr7H6M5u9UCzFeKfrLGO/BpdShS+MwfDpNKzPCVrEZN4St2/EKK18e17QK4shRiYr
1G6mMtqmhEv68KHtQqMnVh6EG7ZgNasCIuwX+m9DOYaKuChYfb3IyFJzjqOS6J3v+RnKFXOyIZ+w
Zobx+UOGNb2QnUOvjjbjLxmCixHc0q37EMF9iMof2YK6e/UkUEVUI7gJREts4Iwa0aHT3+GIFCyx
W0KaGqTOb4Jb8bOwTSsoSKoqZayOGNQavuUc8zNKXGsjYnMro43FpPsZYQn02fZYtgnLZtwDVw/L
RKMQRwAGky4EtMkSBeqLkpOPE2N61oX6Am7mhZCgkU9Wat7LBud+cDF0DjUVATxQn5G6zgiiZb8A
iKdi2Ys/Mqs8ZsgmAoHqMPmYfW3EQyethUH2VAJy39KfeqBdz53u/Lq37dbyKRInopBD2VeiT0Mk
ZW//wigmH8FlgU+iHkvY1ouFXxpfsdSXKlUo+g5GjGa5VD8c1SzypHKD5kd3WhTrsSu3FyZQMF2D
YKQlG/CJzL76d1A8j2Fhd+353dzmJgLnAHREtfip8kGS7MsUP8PkRZPJjkuk9bhNhMhu8fyJeGvS
7hzLM8R6nvR1TZEne5jgTrcEJrBkzsKnJ5HkU9ze4mjFPmdWLoObEjlD+GU9j+CkY/b1DAN6AEw8
43TLURh3PocgIlVO4QhajDDvAXXNEgucd2PXBAtLM3skK75RrKNhbfABMhJRLoLgH/IOL28Pfimk
q4SGRkUUIUj3KvoWsOcGNRankH/KhvUrDOg24s7h2MPOKKVGxJYLLZ22qDmEzQv8VYRiqQLA3Jpv
PDZWreLTAGFIa6ouvx9/mhDuE8ElpypbFJblgICQiHTxqquQ286AauHFcPQmJxPWDB8DNpzoHbRZ
eDKrvfQVl1twZTeO97T3ELjOQpWXExYeEC/dgUiHpq9L1UXyRPGfsu+xPxRejTgOi5HwH7wInjkJ
V6r43CYgcSDeWF6idmUgi00ICJH+kkpc2493RlDWOmURxSt/0ae1G0nZ9jyCeFmCkrIEa0TDLvJA
GR9RJlOVXTgPjQS8oRRT0+ubOwqYw90eIfjqgG7TIhVomH0/U06AyEMKhNMFZA2G0th/arf2qpIT
Pdrwl/SWQLkZpepVC71ZLNwiA/MZkHkVhCP5LWZdaHyIKsGxVXUzbVNqG6M7wyCJyU4dj5m6475z
DeVdLFe0pXm2xY8M8Qm/ANAX+Fh948JFrXl6cy0oTgmsRdqB6tb4YGZN8DDCfIM0lt4wrEhFH/FK
bu3ZxFlzI9V/sYHMzoaRucSijrcah8VBCpTB5XBFX0hYEXUTiA+MBQ6tnDRqB+dtlxwEFoCgn9H5
sCwgGtnh0eHSGOOgMqy5kyAvYhjw7BGHvPTvzLrRrnfptoNxf/DheA8461g2XCVaFL4K7XsVrRi8
YCBJ3EK77wTkH+SFfB1YgbCs9CmNatPn0ZrJR+lXh0RlqJ49Q3C1Ym0gmgm7C6g975sRel3n5Skw
xkkpocZ4rLxu0m3A1GI88k8DRcfdeoCiQCfTstHgcFd4bggx+af1sMt7tAM/sB7lXdkLjyeUNBaX
qUP7C+zBVEyqnNrCnxf3nR5SPxqPDoUj8hPhwQOgshXOQAdAW/Ov44U0IOloPs/xpiW0TPkbg3Rh
nOfe64F8ijvJunre+0Ccu0DG8eRt81sG+D4DTAXyfZGhFUcHy4QOkEs/N5CSAI5w4RHP7pwNE1ii
0WL4Qok1y7zyr0iobDYRFi4QB4IxpsL/4Ldq/CUNp75WKe6oQSeRt+oWRPYZNyyAaar3IhLS0DbD
5qAJAFVsFh7LDpouFhCNOYL5Zmhxh2o5Txs4OtBuqHBZbOx0I3Pa4jxnCzGuuvx8SnO0PXQWt7lK
aR28LWl6VIMX2qM0FEEnjnn1qdAVRqhmK1pfCR5cY2mSFyIWnshHeVHOPEkkFMDCeP+t/lxjY2ve
jLnZ4avzREVgg9E0Ap2UzXg2QJpknE7RCIwV0/wdZRFMUSXT/SA9sLBWZ/TJFZkeGLVk0c+7702A
w4v4jgEzscQ61xAfsnWDvQIFkFhdBsR+IfyLLAA5hFXds/Vn+WoCe4NYoegQwSeQjurrA9XfXGG1
CYKnI72+IhyZktILUB0Grxz4lRoVASVZuawij130QSmkxrcQqKRRrxzwY0vz/icpJwBEdo2BRxx5
ghSAZOsmcotZcs14h4LJhMZs2Ioubu7mWbiASh1piwv641lN0nlMXgBUMSBgYlecLCc0Pyqjb2tI
SC5hdm/qsG/8TUcXYoINbt6wp6NSHNkiuAD2DQFqDNaOxp+yjN4WhIxXvfdHDUtAh8sDzcGMBCAX
mSU/TWCKMHVEJHpAzy+imYlJwfT3QDmDlIgbwDaBHzrXybGVl3O3F/cMmO5LIeAzRm+XaUN+VD66
jHSQSALvaUUrPhGr853jDoqexRtUznAnYyIyRov/Wai05tpexS0Obk1zkWPxgblrVCP8rNR0TP2b
ZG5qeM6+VprdtNiM8eBBwsfd4aKBoJ7mrOGkOUSdCcXEpx31FdOJvPH/v7/tnUvg65ImeCK1lEmi
nLckvpnHAqvGL+MDgbLSoqHRZ6BzDG3uHL+Vk9JIOWKxf5w3kPnr6UHLJUAscx+sp96hR00JkUmB
tDHNdUVzWYbzF3Ijij+IQ25yhsYztAtuWr/AxgvKlpkWq8Gm0p1NpvDDQJCGmVK35EfzQWlT2/+X
CiAIo5jUlTyaKd3CFLOK+AB8dOZ6WEtojeYpEj5uu+eZ8oA4T3iFx+nIjA76O7yIuIBQ3Qn92WQC
C+RaPPJz+NgG4iXWXrfhpvKZ+QRgxVj78eYwRjdr8BnxunC0sRNACnMwAsGzZ+UbAD+Ex3wPF43i
ns+Q9x6eC4yycCPBv3gK5IbN/x2AoHIUASKIInq+x8jIBE56WgjeK9gt1BrMOz2JHiN6E8+7dKFw
K7nnTNj98dLxE0Ay+Z/MBKKpZL4HXxfx3t6NG9IvDbPFOmCNcssQXUrlsuNVzGzWIvcapJy1y3Ka
PzZTZcyscpKDYv7xrsXoc+aaz0HKSR9lhnNJ1t6xIokHymW3hxPReIS5iy00xKn0V/3BsONNbs8n
DFZVMMR4wXxC2YOksr9re7aw/BM39nKJlJi/YHQyFhFza2wBUBgQ9HRseH5x1KBaQDOF7we1Ax8a
Sd+dEowKkMsAPgF3FQS6d0hmh8fUpXt8QXgrKVG4dyxobjMqBT6ozGI1YexwK2JG0sY0B7W3cHsy
IlqtWNKg9qzkjmVCwYe9KYcEf8D1n3vKgMzbpSd+qYx6zyuUOGtuE8+FbwS7xKSLnxMTZs02A2fd
e9xrVN0gWm9edOaeGWvr0Vqy9LyQehEXGbxcoGoANHDOkha4AbE4WODlDsgH5lBRUdHusW9hs33h
FWOsXrLDEs+R6/LCVqsJCxfTYcAK/oNrRH/BKAdPiCBQVi3qxMIlIWCC3I49NL7/kXRmy4lqURh+
IqtkUOCWeRLFObmxNCYyiCCDgk9/PvrU6erTnU4UYbNZ61//gEUch4iZ0IcN8+bxCWE5Yz7LyATS
Jt4nfc6+MhY6CEm4FP/2VZNIko8aVlX4lF25i0bVahVqFGus008ozxfK4AOl8Ql5L2gQUua0mLx3
S0XeqAUOrFvpDT64IfgbURa0e5GJM7T7XTcxRXWEsNtfxBrDgcqZo+JzT2UXey2FbNPE7yUS9Cpl
VTP17WZeJ7J4DZjymTTidsxxmeK+xwgNfH7YYlAOwCV+T0PirFmMn5l5J2R75hEonvSEYSB4HLNN
FKxJEreg5GOQWLlqvmRcC5GC30nwfGkWhgu1grgHl0jo8waP7vZjtOC0L2OoaTD0Cpr3Qz8z9CPg
kJt8Cn0JTgOzTcYJHlGWM6eoYwSHBGlV+89tQejci1QzxZ3ebSJwysJWRUZcvEhvQKjWGOt6L6fl
ocksCYXCKMMotyTpYDchw0pBeSz4vWwnWLrLEJLME3pnSN1hZ6fQQ5nk63PdwrwPBghn1ZguO8aH
xAplIoCgKTZWo7h3nSunNzYwlUBg3hxA7L0TR/mifnexElD1kF3DrP5SbZnj+ZBYAKoCSV0fn4S2
ZeXOrKnnHNh8fqADGxCBLASNpuCQu00AD0o7opfGcGKd/ScggcHs9Z/Wqs/Pbb6aQN9GYo0R1B+s
bhQ7TKkzQBEYJh3dr95Dx4WDTigCVOKfeyT4DEQFmmXqPUPG7fKO145RkOmNtMvu4ZqoIMwj3p2x
y+ypZwrYAQG+JKvnVb08dqjv46ftn/Qw9Sa/yg6LACbfVPh3G/7JnWla7TbHzm7s3HsZnOT67DLV
dQcH7ZTOPs75OAhkJ2O4uToPzFXx6jffncO0IIDUnC9RsBRU2leuIyQIXFxYKxN/4mP3gtMES4TP
cc5RLiNcByXSlUUBsQtxS25GZy7XLJbiwZSs+/e4sxOQTHrj92NBtIOROJp53fiZbkWsq2W53aEF
BrkIkNuYs9U8SuKWnPuJr/CfsE8iZYH7xLJYiTbRonGXoNWqfZIQv4efWUyO4UoMiBFiw2CsSY4o
V137LTbSjiUtoOeKiKVeYlN6Vv7GUGkbyImxm2qPowocbeKdSDIPIzId2RLPTh/5gX5W9a+7bh3C
t7nb4Oelx6PvKLytxTx6HurFJlL1MRi02t9WN7BOO7cnqxT2IdHjx4lffuFPIeyJv2IeN7nej9Wx
+GMioRt0usRgUYrTkSBzQ5yAGJC6yeSxUV4g+XASa9yOqCC2j7V6aTbtbuBOcl47UkqmF+3rzSlW
3WKJxdyiGI0YaKvG3oCRgwd/ytO2SP75VXG6CJlmSEYRj2T6M7L2wU+Qb1JwTpl18STj1z9fQViG
3aq0tT3vGFATMKd5WnNLXMytIcb8n5kkfcT1SpgkCQeEPeNcdoSXFtS/E29UcuwoGaGyQSEsLySb
/XYXPkgSb0DEeJogwWpHlwnwXqIUb3vg3dsZcvnpF/0eHSgkeAkwOnVS8mNZdvT1iyPufzbSLwfO
G9Y0T7oxfSQZKY666JcTtwwY4I3TuwMYAQxMuBkPF8SVLBPNnTrT6MONdQZ5TP9ue4EYE2WT7tuj
/D27ciT0RECuT0LzaJloyHkdvsiQ+xvdHuxivly6r5EnrH1pV6D79wWUorvwzFe+xkf3ugfOP0ir
4kKZRLlCl0SWUHkQVnAr8RtDzQcEqpiUBWgxmO+BKFAz8JTkkXBivhN3Xu23u8mKPmmsHbb9isFS
Q5u8lTzuf9aGNDZn47Xkmc8cQORi4eZx0DKmS/pjx8qg4YIXssPi7ALxF2e3yRdOHV81qBp4G0Sj
saig26RED1p7vkj/wJiZ/MPCYEg+g+kAodfgfQsBG3mL3zlMOkHAlemAXw9qTUNtdIklrKAF+EvZ
snDZwGYD8SluIvj/FQ6ZU+pC2eBa//zLQiYkip0eWGHjBaPE/v/dWLyRuIA84KDfMhqdx/mZ4oh4
Nv0UEzdlMCsxWw+/8bMav61sJYWYsHhM1bzWpaZncE6Yex+QfFpdP1vJxW3czhdEmdmv5cmXwG/P
xbpbC5dmpwWfECTFyvdkR6jxgO/R3+lPcSsMhg7JxADj/5JX0685ms4LwgVnQlUyNXuOafCfzpti
7rf7pfeEXU86So4ZwAXe83sh7xl8b7LNLDh9jNIvYHxe8th+LBtGOhju4N7Bbcg6QUi+fyOvQbWs
811EQ2uH96L6eq6fa/S2Bk638dN/rpVD6QtBvkNqltlp/LCx+Vnfr+99tlLsS+o2+/tWsAXz+Y3d
zjoNlEuxQF6/AvVaVZvCLbCs15+xBJedMcmmiAG/4MFutJt+WnHOmt+GnRVMqdVvsXBodsNvf7l9
z7gsiv57W1S4LqANgk65eeNA1FOGmgo8Jldwq+XrOt8zV/hAYO/15y8w6mSdx+UC/pUvW/fra5td
BRO3sJPfGLNDET/Gc9QsFPINZsdTLP2g7Jw75f6B3svpw/s2X2NNFczPvYrHIvpP44G6nda/oUWG
5cOcEXYaNTopYAG/M/FiIll+oL6fW3GvgPMn6wfJrlrUf1bT2fE5LJl+ylZrqgwBZbsi4IisTEII
NKSI3MS/SotnlTtXo2YSNrWNp14hfFU8HWGRDqthGmcKTkQAananRmRwZVXMFOqjMD8lss28DVSd
TvpxU/wB6xDZGewoMO6OcRnCwTPTAnSUTJUFnQ1DGYdt6i4LGTWSVNNrsH0xMdHh6YB7Px8QuXCV
18WFTKRZ4oAgPRVgxkkAM4rbip0Pf7OOW5T6R58dGfJBshDGzZjX5bvV6OkiwL/VNvchHC66Bow3
YcEqsB6BktkLMzCqgCgkC/slkCQoMzp0YWYFjNLGLXIKoMOj5gZRD+bVeGO/2YV5Z6BARMMwRY/j
Bux2h2qXL5NYjYrL4zis65/873FkSglrhJ3y6QoIszHAoGsB8IEFimMukvv16VdcpJc38o7Molke
OyK4+sThNMEekwwdaqQOVUJnhzXYnrndgLbNDhf+h1fcF6BVIJAPAXspcjed6bCuhAAsF/AWJowQ
PEFmHmumMW/VRmuImg/q8Am035NPAWBxKyA9cgHfn/QzSpy0SyD4D1EAcP1hv9Pe9iEQ8CBYgOIZ
zObCGz8CrsfvURF4p6sHKXs6KdiXC/ANhg0wyCAfivIA0MeW0K7Q9fJuAj8EKC+TTUHqg8414GKy
BKqxURg5+DzyaOaw7ViTM5WMsqW6p8la8jFzgrDgtH1QM/IiJmAB4C3QBgMIMD4VE5qXS0NYHnhe
ayE81BGbMxgDvFMCQg0e5HPN7DNi522w3xFuADdR7QKHWrah0YMeRhKDHg/WS9f9PR7rke2dgp3h
FwklnLWGORQpAppiDK9fWGyzyVrM4wQWK4gtQ0l60rUcfa7z9cT7oD0Qg3//EUv5xFEg85H5rzPs
H5tg/G8SThCdd9wCl15GSAFTd1HYA4G3zfF9rPbpqttk36y/0xkK1dgLH2gqcPDkJjAEC3zyAK6J
XJyQckLuumFkpzUHihfkgGArvd64PHQ5VXhw0+wBoKBhyPctXahKlDUPRufl4nZiieE0aNy+G4fs
Cj3H12ldbhRZ1+gBRQZoXlO5EPozsu3GqgmA4I3C4JH80ZflCtxXpwKuRicYA3AQIUW4qPQwUQHk
LclA8WfKbmGd7oaykFdVIDlQWEOiKyilKfvxBCiud7cnQvfJsHvsQmQVwwEL1zO5t9XWoa95sjVF
M1+J1c0jIhrR1RzZzI0XT4E0TMMX1X9h5ldmcDyx8/P7bxoBrFP+1/5t+4KQ03hqMA0e+EwQFR4x
CuPp78k2tkCSfzIa/+UwWhkLPzlKQoxwos7u7PvhE6Xh/ZxASKYD5+nPqNiE1wXP1cdlgvDxE5as
oNcE3H2rC8HDDWJJhEV0szF0iJKFuqZ4X3cEliVbzT1FNL0+VgD2xx/FFP33cCF7T92lZ/asJwes
+Y8I3x1ca0ZchKEPOhebC5wFN4g4ME9XU7fz6DzQTf7cVuSIbCSke+xitw0pUytcEO9E8UH/P4gu
jQRgLQY2v3Qj7bmKqRMNohrsj/P28k3JsTKcPKOMR3tZu4CMhsa/nCiAt2By+QGToz2/OwW+GC1Z
tCfdeK3dGnoq/frpQBHrNP6HJ20RzRfEvNiiibVKaRI+bN1DOgszXZVLdEKUMNx0rhKpMEWYg27K
i7DSwrvTO7VfxUlMrV0GwpV7lNdmycOtZKaGUzqk7rCipGdAYj/3LT3yGfGz3Xm0erT1drm8+8C8
VrPJfCBZCjhxIfonf0Z5ShWu1mMkG3GB3AhqBOv9oly5XHyb8AUBgFTwC0Mi6vU1W/mwTjFjh3eB
eIbJVnlQViJ9Q7sYDqc1tSJG8aJ7MyHVujfOokpJkdhzE3o8vn/cl4OjbSYYbSSWSKtx36noBHhQ
sRWB7R8Sq7PgUUaaydPVIvto/XQ1bFVbA8ukceXxwuRsLklOHFMWRrRlMeW+pvkJmKza3PIJ5rd3
ozPSdRV+fj7LYX1nbYD4W1AEf+bOybl78neZGTPcozGpNZ70kFBXcTIZuE7KMgkzD1tcL/MIduFY
3q5PC+zP+ESVg3uD1cB0xJ4vEJiXwZ5bw6GO7s4Ex389O7+PBP7kZuXMvHuYYoPEgiUWdIXj1n19
d2nJzLlzx/73nHmYVbqMJnSaXH0wVLgf+nzQmWBoLnzMTEMeNds0rmqxSUNM5jZczh3Rb032QQgc
gz93GutK3r0RiwaHbKLBX1zJQXUQwgQIRX0gD/52DxMyC2d26p7iEnMm5BmXym+jqYt22p36U2fP
+eKkihH1ktkF6UFej+lmpXn3K0PFfCk3kQGb0/XMxLXJkzZy/GT+dxW/+2PrPddATDbC+VB20Ia5
9TW7JoRuasdbQOI8tIlD62GCVnv3VQcZ+gcXVuHyXrThjb8hYGWAFfbh+w8pURE97MzusSEGjTU0
Wo8ZIzGuCEACJYuH3s2Am8EB4alFiBX1H2oGi7EhmE7lPk3qy63qvP3enlrYe/7mPgfBx2/ZJqpf
wEvFm0b53/svWSWe9jNxEWWz5movdaXg5j8XdzNb4mRmvEKGmZi4jTApO/nd0UJs/J1ZhDzLFP2M
JQIUb2LIZkvm89wiE39wiiuvc/Lv3BcNpiOOYvd254MOr+mSrdLqDIB5HSaoRUC2LoVpUNkvtyK2
mygd+r7g5NdhulcmNkQu4eaU5wkmHjP2ocYajMlPfW3ulow/EFgFdpBYJrppgNzPeu4gxMyC17Va
pjFYpvva3JeFg8EZ2kiEs1YalVE/nhnr5LwdgQ+Lj5NTcewDXwEGdhIKUGBabNHB6A8MqPx6+7gO
C/YIQ4yQfjGH0JVNZ2H4tiy+Ry93vdqy5lZMNqhK1pjHYp8D+nBJuBxQzAtT+pn/dalRz63712Or
Le/O6F3fBNCoVhAp0HTTJfmCzRJdEfvHDrfojbn+dMbD+oTC9rVhmNgu7y8jZw+hYcTBkVxMUISd
dHhGFPvZlmc97mYFkIDoEDtD8WphN8fCbz36JUkl8IHENDwZdbrXlerRlUwpLOMySo7Zl8CJhkjm
d85rVW/RJLv/FlV0WwthGlPtrfN12zlMlkUHRHtZAhCoCzx2IRgtiwMBaMHg39Yodv/uOJienxHR
e6zqO77a3FfQrhZP9x0XRBei4I3TJZY3iJ7Zb978IMkZtuJ1hxmduew8931Io6csO4JY2EImHl32
50v8xksY6Se8Fwfq/V74wfrjsRWOMvcQTBiuw1e/zb5OTuUxiSUJb/4HKWvcZsisQTEBVuHelwJ2
Bld5h/K7oxnkFHTfz2iUP67yABmXf4rHrF5y7tZYXstW7869p5Ot7p5gYsJqnByKYevkZRtQRRse
rvj38tSzdBSWfwhpWOnPqIiQwGOluCaweM9mZRFvFrWwvApDdaDkW6SqG1OnX6nxfcuusYKq2m5p
SmD3MAnQyU/cTwkW17PrJ3wvEpNGmV+PTePM94AQP8xzuzniUPN+bfblX+fLPCJ6+23BavlQdNCT
mgl3YIQ9ofMJoPeYVTj45R43XAdCnH+LYEFwAdVYhaWLtffPO+5XUHbgPbRf9c+w/ot4HPg0WBQr
9gwooHSqMd3akceIXbYcMl1njBbFfX0c4kkorDqe3Kk73d8icAs6qNcPyABNFu3pqCC7m3Ow9NZ5
ovCBnDbGat944ICG+e9YuWJQF87h3nNLT3BvxGOiPgobeiGE4RraQiOHuoIbFs0eHk7ayQPUSqdn
GLMYgNCeAblobuMHwgou6DTuSHpqnXlFGgFpstOIGE6UvXBcJBx5mM4AGlt7qRsDqllc1BHCF8S9
B7lhUPBQ+Vg4cfLmdeugdaBjY4/BM5MosC9gMOAswqyeF7ooXgmQj7/BYoMvRTgwuzX9HU+Q9wEW
WJBest3Nfm4e36BcjETpUwCG6D6yXxT1FAoGz0bCrwOTp9cKxxYkMCQlH8kUEDZ8WD5Nw4KHQhAT
U2LA4gT2fVggk/pfoseY9vB0Baw7MD8HSPzg7eXitWgK3mdDUWC0HkQvQ47KQ2r3v74cpkvK7x25
WzZkYrPcm0NsSstqzPWNOn/O1yoMqlqbOaozNeaL6+h7wSiF4IREv9bGQTCKcGYdbl7vT3U2GENe
wKowXsfEex9mP9jr/ijLalt52ar9YrX8UT0tOdAsBjHzalS/+RLawyHbdRdX8iBZr4a18sXK8hl8
4VmFhHi092I3ZP+Stjz0JpvbH/87fUMM7azP8Xa+RUsJM1Mo6zS5H+pocGt49cfsppcrC6g5W1Mj
/2vKIVIwOs1WoytPZYtYFLFN42Xo/C27g7Z6xOQMU0pPnBklzgvozFSDJOi8z542aDMHzVTdSUg8
r4u8K7cA3F87ehvGgsgBGBIazGAXuUnS37IdJ250wnP4jBtmr3ryi+CDamGgFgb5Q+x3M1nLfbb6
m5mI742ny0I1NY/549OdR5nx9/aYABh/NNOTkG7tMLmyOjuZ0qoLxslnEpIUapjTQ4U2jNRDVieV
2BL0siL54XShpXosAD3xG55t92QN4JyIParHlvNYiRYUGqsBvNtz6l0Z3YSV2mCUkIqjgWcanilU
lsm2YBNjf1ExCIywPbAUjha1icMGj4chJ4l+AZHcTnIrtkHVfywhGT42qTU+dZvz5Djj2ctj5Cgd
y6iLmlhxZX+6n7mYaC/7Td2Ynbjo4vcu/YYHiz34Dio4JiL5d8U8Ente5mscTY+HKfoIfYpqLCh3
DU9wJmc3b+gNpTHfN5to7nzMqjMxhQJAwlTkOP/mtt7LTrKdxyxoGCig81A29Y47pMTKqHMbdxzW
nBafYy46Pa1CdIuwhONMKStmfmHNZgm9xi0tSqhjFhI3DHsvs1KQXCCIsQHIQhwhnDrk0eWm9Cjc
I8748r2dbGFbO8VewSMmlL8bv7YRcEc9lZQS3g6A6cIKHmTZwdocwa36Z7aBfDhQklNGePllEo7r
IvFAdfzJak7yCRiKThaewce3BMCdDwZy+Lbc/mZbiPvcqjDmeH+eNYMFLsua5HpxH/d2GbB+pxGP
UCNFWL7JQnYeJzWJCvui6aJ+lCApz33gIT3gscdymWzY4MlQqG05evtyTIluJeGJ/Xp8LFIF+Xeq
es3ND8RZM0Uw8/NYWL6+ALymtJKaKXkVmwkMSBb4QF+U2uPJRQza/6S8pLSF10VaHJ1M68jhxJmz
FeHYj7Nr557r9R3DiH41xBTgDA22pJUG99Gsjk9IkWBVYXKtqGvnmLvjYDd3SCnlDDUXovjoIB4r
7ZJb5MWbic3jImw3ZMbcmXN/DwvJ/ASnr3z3XszwxNRBboFnMb4/ZHAlBEPG0KcyISoNO77oYta+
LJkyX2677ILLxqLdAnJvJNzf5NFXA2beBjPdfjpWYiUPs9JINjKjIdBgZ76SoB/IOh4RETY4juph
KTnqc6iGMcdZl7syTgNsLvkaKAklgRYMBFBlRg7ojlqCdpK7s8EajHAtHA0YUejcYwq0i8SZImD9
gUBPdIt2lHg+N5G8y93Wo6PaUnyAS6b7Yl/wN8GUgm7R4PE44uTUVTc2NCqsYQ/BkvZJ0dG4YR/B
SBvRi15fWqjlUDpo8zDeUSxVYjKuz5h37MofuInObH37xX2sO55cguAxZq2NPp5+lQ5RLmsKI/u5
EPewhRc8mpdQ12zppDeLdAcLGpbLvrPFlbZ+xqk/xzFLMwQiUBBUVjiimNKMuEzElHbugvpzVmmb
GvwigP+9aiv60FwtdITeyStpITpaCcY/BmXZRl7drMym3rZKB9daxhYnb2bBPLHbf24ouf8JWvcT
4I7pjlHDYLS9kWj27ANrQH8g3WZ+RO4MPm+A/fD3K3MoDRD7/Dv95rsrgZrKSGjZQDQIK/ktfvNF
FUALpWj8hOJe3A9navsgW5YLJtiLZJMzVHgjd1oKrvehiqw5APRTduEIAI+GwBuCBxL8VsRaILiN
k216xKuxYNIFnImO6fbNudrezvJC2QIrMIWF45DFMVlXzlgQ5zrsSQMI3BYOn0Pq5/GT7bRvNrx0
85t/P5b3TbmjcESsyiKFm8ciFRqjhV/F02KpuPO9fH5HvHvAENNncltFyHUs/KfMm1+s6810Jxx4
Nej9jYgfg6sxieDRid5DtSU17rg7YA5Ba8Y8dkHPAYnwtO+3EoxA1HK1oc6RI0PGNLOTl0jmdE9X
0G+ErYLRCvsR0R6N2YJKSqQLsA4xugvztULnICHR1/ku8WNU25zpPyNlnn0YLlEfkWDzJ9Jx3dzn
ejx1tDMrGQVxFvX7V/Sw2ohAi37qfu5+0xHz4sgtfBuGxY6ISAM5Fu2WzKx0SI0CSnkhLoZH76ua
T8bivp2eFnew/w5wZ269JUrux+rl3VxaIdp61cMOkW1YNmhxNOYQ0Su8uYySnI751Swx6fejh5cG
DUYdOk8d1c/3GYHUmQdr2fiEtZdHJ79wsaVn/vn74XHMss0dInwYVdERnp4U93a9LdYYU7WrJmrO
uJKDp4DlCMePXXmFVbhwh5wCapFBp7bDSRlP0HXhlL8DWw5ZBjPnQ8V7eMZVbfVdwPX+XNgB8p3g
Jj/JkfHbQUGdc6gDLWJ5JJvJur4wstumi8l6EiVLLRJXt3Dsm/MFuxWdYoltgVeSVcjD2ayXfAK3
+1UuDMeY4LWHNOamgCPyy3CMiPH7ATdW7cSuopOL84IFzsiVySoUe3c2XMW31RAnnUDYtJitFZr1
nMKbM2piQgEIcFym6juW6+E7OdKqYbHDxWoLm1b39sGqw2WJlYBhZJZBa9WlY3NGUf/1+MpdFRvN
1OxRkjxgukIrtx6aQ+tFK8JNdccUfmLV/+zOivL3LTh8nTZOfmOebQiJ+bo5pN8yNnu1R0HaS0f+
sWTmjTuvKft3s3BP/jiAo50knb3nrJe/mByk5yfGxGRoOAwgY7xz1toPjVVGM6wacLLVE+NfB73S
vXPmsg1JSrbkmAKWJnccnIvxfDHbaBusVNjJaPkKp3ubhK9R91Lpnr7RNmHs+KHQFhm5hL0YPodR
TX4TcI8wqCNAx/iVbLuo37SrHBHZxEZw9y6smWD2P5MNh/NIEA3g7UVuDYIdhtDWlDj7zAN6QyUL
SEw7D4PYUEh8Ik0bPHAwPg1WMvpLtogPL5i4E3vCHx6OMGAlbzKLGxPiMi/NSB+F0G83haWV27S2
57QUexpBlPE1oLGmAxfsOW1gDWBcw2D1cIsGqxrse7ksRR/xJrM5pfX7iX/7WLi0zrKwynaE0ueN
XUIoQoZU2x8+P1ik6qQiSouw4MZCOZUj/lpqz7j+RNpn9TotmHT2IEJ8v7a4PYKGM4GfIw2RbL3B
FWpc2IzmEUxrW/24qognze9UjHsyiv0E0XixEU7L12kpclynSG7X/b+Xn9QeR08GzWBzUYFMODU8
bBXMjDsMH2yit5t+2c5dDUhMMJEEcv6FxqrIz5FCxq1D5g1a9Km2z3Y9f+1Or91L3ZX3TX2HXGV/
aq9o6eGX4ij981iafTreCrNjRV7LhAnsQnQeYWPVIBO1m2gvsxO+asXVHssWy+bHUmxoowN0iJg0
TwnNmQWaEN40NqPLqTsX4rYbljPperstHgPCzksFnDVVN7K64TwB79C7539MVxnxKr2tECPUWBIb
3v7tPzrj9E3bz70h/92vUsjd9z5DKEBjjFwUPZhiEMSZK2zsDk6+7WN055Jqm/SAgfL8b/6DG3H0
tGV6YnExjSgyAYQIN+mf5r3xBWDuOQZCXi7bJwyBGQ6cWOEeZoKsH3p55JesKXFuimhYC+6LKRuq
ekai+JB4C/gGeb4RgffTkG9FAFm1qMIwTnaw/niBVrMQJ/aMfZ5BUG4ntft4B49qUVcLiVIZc765
mcNay3yum7DM3sBuIAM39gQLEWRKJnxT/qjctCm9GT/0dDPZwhKFE3N3lCRQn0FXh0qP0ZNzkrAY
it7tLs02SJdnGKsRbSAxVBynyeSZQF9BGE4//A7vc1fBzKXwUnQjhE5XEE2JL9c/mxZHcGJwESoT
QV5aE/KhRA9WT99ZItYZEw+5FxNo+fuD5wa63ylCSYy5bErz0eK8H6EUpQgZnPLrRu11Z+xjfDoI
19C8Db6Ienkmmei1sXGcwZCgmxOXCUZBTHOhDiHnVb6w64KmkqTBi9S9keNkCrw/+zSeXQmMnJX2
HgWZ5J2g1fik2EA4CBpQcd3RLPPYnxoJSgQgzpRBNDnD4xfLh9t/VVKEOxn2WEx/eQHkgRkgUkuv
fpxoDHaDoWWKqF0nIOlZ/O5OhO++zU+3PUkLmdgUtEOkobL9MV4HBtFMhXd7jdYnDDkf2npCFQjg
Rr8f5elWAYBFoIUU5UbvWjno826jPi1qH7uZGHUoX0cqssuFUFI+N09STy541ISPzqvwQ5dtrgdT
CbFH72TfWwfpL/lkn86TOncueu3bF3jrOepVC6iYXKtRWYckDmuzkJfkr8/C48VUFCFYzAmbutuK
7zBFhvfvUqoaJLvx+quSwwHScvapU3HeOxdP5pY5ScXgHUmGJb2dUePTuTTvEInSw+urp0msmBFO
bLZW8Av45Zl120y2+YHxOehUIkWnZnXiIc9rpQE0AuYKoFyPH9YajS2HBFxGLzqZwkaGek3upQm1
gqMadSeI725vprDj2oGCxWCeg0hHnRpu5+OZ5wA4MhSEcA5omJtsJEDx83wbvgmo2ce1ieVFTQlq
qvi+QUnCRzJb8DGybpHJq3sasGwTcfMpUNmSJ4c3gzBKmbh5DuWwbuXVkG4nE2j1wUMI0D4hjkwf
Xt+azPQ7HtWNsMMroFBtBXdUXFlKNnSd8SgT76S0J29nhp18OFdscDyW+AQ4aGrAA7ijwU8dzsck
UDYzRqj4LIf1qnGkA6lYlLtpZ9pUGxBL8MaAuXUZcMwHE/IfvgySmbkjykNjCzsBVRMCNkaHo5AL
1ABPYDrJYX2CZ9I+Qg4WoRs3mlSch3xRlL6WBlKKasiEbYKFXyG56Bhv/K7uP82SuwaKBB8MjFHE
wimDOWbAnpiJG2gg+GQEGZKXZomXfM/1oaQr8HeZMD0aryXMOU44LyY8vzPiDBr0Z33YjtZ4IzMD
hSUsjDfqucQeFXuMX+C+QwYQN3L3izhvJnFjjDw+3h1yRNkEMCyE15Y/824w2R5QAyZQFFFJ8jXl
yhqEDdO+XKVboNA7Scuy+3shFCrux1EsOrz2zxFanVzxDuaH+B5MHhD8dMReoLGgIP+YiaxzcC3+
D6+4ybYQM/in+uW9KP4n3WJomSXCxMpGnSL6Sk407s31zX8/Rvtzrnp2+ivbaFJghuyqfdjMFgI7
Hqb+KsbgFiKfE7vTGCoAD8XnZJVPBznlXHY4EE4IKwsKDhxG6IG3Jba3qGowSqekVfcypl0oUm++
mG3Fz+UFHwR7BiKgSFVRRPCBNe8DXIzkHQYJzJKhsjgdLT1shlsiyXQ2SlM0qh8kQhJuBhYSOz42
Eq4PaxX9lbp9Yw54c/nmNz44qCdYFHMfXc7rZVWQRJqAMBReXLtdW8xfPxcYMyAqCC5ANtHjwUmE
5iL2YTq9nLgaE+I50TBhpgsfB2EhaicMWyFMYkQ043u5U0maAYiDAaGQ/oyxrIWtD7NwYZSQhRwF
XwHZLDBbmfu4rrXZPseION++JusPxsi9j1YGfBsDenQWU1x80fjbtRx18lIR8KVaYeZLANobTngW
SPhuM64S6PUDXNlRHOA68RICLt/06ZBIg7JrLrkwUlgLuOQg/efUoMDpDsgERjEjHIb74gWujU4h
W/ECyGqQEpUwbzEURGCJdxx6a0aA77hijFhK50m7THDEmV64mIih+KU+R3FXdiMRCR4fDA2cHjnH
IDU4WW6UVbaQUGeS1SoGpLqGVfxYsB7YWFs4n924NyPHBfZCdw4vCd+VUfsonhU4CRP4mQanDXvb
JzUcSi8BdRH32xJUGkovPCCITu/xH5DO8BPl6w9WETl16vOQkM3+HtVaMHGmLxttBbodjlJhVIGe
FXXbP1kmf0ZzzO3Yoe56eEhz/qc6scxwz07rTSJt7q8vhHRsjpCiuMaQryQhqN7xhBtSmxks2XGU
wfwCPA6aMIrmB2aaMOBCrtFowvS+yp1dHKhsEEIz1s4gonsZtKh2Vb0oRbwSIR/b5sRBYcgmAhur
eI5sKxYbdwCL+vFasGzTJrjNMObzEfByj6mYVcE+lZYKkCDkCHYflvwJ1/yxMhoZdVRzXEwQL54t
DwxekKT43ArcW0Q+IDvCBlS1uRFHcx9EVmnA748sUND01t/v4YcVCl+a3QBS2uQRyhRFCPyQ4X11
QXFgp34z0v6nE+Pz8g4sKS6KzGhf1mUqUyivmJAw5fodLpPtbf/cy/QydBVgpsxqmMgD62IMBv8D
ctqhWPa7bsN0ABH1tfNpCsQYjetS+nnZvD5vx9LlOU0d278D6mQcQwqcmSD88SzDsT2NIKdB9yP8
/YWWg4k8en5AIvjMDQGC7Ci2WPri5Q4RpHXuaILLJWEZ8dslLm5NrAe07N4+LehIPvY3NCtsROkA
F2+GOoh91qw7HkmU+6yvHZ+dGwYKDRBrc2Gyj+JJ+0IOxSob2Wl43AJDzv5XebF14BBnwniB0AXx
HLLb2wUnZ3R39ySqjZojWuXuwyv3BDDFKJdY/qAbgcycUbniVw1RERz9tMNkZnx2ju+qM8NyKP2Y
hcFK4jbDKoSIOh3rBiy+unwJT2y02DkwGLHqI86Kw+gwdPrNRpsJ+wNXmKmtNl6AOZSwzsOSaQr3
gvEh28bDe8HK7qI7bmEALvkWmRoGwEjlBtSULw8RqPTyRjajzeeS4VLiI1uiXkC+kAVE37VgXpnd
LGe7AhtTyIbIh/C9Rhu1yL5hhsthdy0Z0G8IumHFDE+LSwYbixua7e/pzpZzYjsCDTOlgtkB43sS
akA6/JQh89RnvpcWRD7DDg4H4ijrgMcPFgM5qkSKIMpurtCFmSF7BR7W6ng90g0rF4HbzH/80JDV
evMndeMkuFr1m4HMvhH3Y8JvM7FJCCrX6yPzvJAf4ZHzKsPRrACVIySWH/xr4c/OflRoxND9Sd+F
9Eh8142Lc981ZOlRtuGaASnlYbfw4bBJ69eU+Z9lbZd/NHvY4ZwIFHkatIUgCwAsH9m67Us32WH/
4gzb9/K5TDecEe06jpTzMwcE+MBhy8DlACmocQY4VAteAJMdSMF0WiNZiPVEVh3YH9FzuU17SNdD
LVrfEOCMvGAOcrJlj2NjeIOME4wNCaWykLAlMZVZc6GKYthLJgbzljttEUHs+O1rYbJAWLkrghNp
ejYuWrS7jx85Bq2LHqs7SXSwPW7xBGEt+sqPaSOas2HdsZhhqbJtKVtkB5B0yYqh4BVO+Fdslc6L
EVfI5FTB92XPYozAsfxH0n0tKZIkUQD9IszQ4hWtNUXBC1aUQGvN18+JHtvend7pakRmZIT79SuO
daRZ24njwuMk+Wz1SchyGd4/jkz4qUFW3c3Ps4QjJU8jZl6SLbFgr7476f5qHDVkHy47s2M+1382
tA0VU7QPbJGyCJ/2HcPm2jy0bb5GSwyDUkzPTJNLeBCfrhl0x3QAf0grVIjW0TMQpQ5m4w9zo0f9
hu8kMiAfqR9BpRC1wWairyld5XyZ1izGs5EWFb9zA1m2yeHV9Ty3DIJHiU6kkfh5d/AGRsumO/2r
jqLp99De5idZZMeSPVgRiEz3OFZuil7xvs0whntZOAb9XqW1+JiN0tN0ipF6/kq68+ym8EmnT8BX
MSpI5Fyyd1KU9LOjm1CfQaRjOgL3fNQ3hmhKwyGz9sH+0z78/E51Yt/3SbL9ajwaAqxaF2MiUyCK
HhI0U6GAlXA8cy2wriitPu7N6/A8fP0ta7MCi5BhSrA6Q/HKKcyz3GvNIkLjV8gw+MgNs+1VJz4/
dWKtB5eBTC3d59NVziw8uAUdQqSza0NnJIV/vD9jn8vho/7uPtkFYG+arL6w1s7lxHfikyruT49q
9oclFzbf5W+MlORY4ZaIabpvMRvFkMvmbYcdUkH8SKj4dDFIsQoMywo9PT69fie+18PUQGhCLd1+
ofuIdmsl2xvou+mC53qdTw1oO2umr9n8q5WyN8tsqYYZ4CIIZViHaMBWepdMJ5B02Ld8Ggmlv7aT
aOlc44jUfPIYzJ8Ewqi0gT3nYaIMXGGpZNYXhRgV2C6MNx09QO05OTTM+r4v9TgfyX3T7Vr6+5e/
28f6594MnLIUrpqMgPqtg1rXd58qsY5KowiMGRyn+9/LfDd+9Q6NZYu3eRMjxkw28bnrP9qMhrbf
zyZn0M4CU4P4JWP+mAkmRdZOuvXqH8bx9uwrfLF+tp3tu09l6q9yooDgD4s9Vd8/1ohzIj3CH2xv
C2j5OrD35PiZNCwAByPAvqsxLEtRWX/PTCVNUTZP/eh00D/uXElWZUcfZTQLPxkZiA/nj3j5VDt/
Ya9u2+SUlGk5vkRJTIk+cfKvk3TWRlkqO89uDQ919RUSjOP9aOVdxjRjiJ+cPnrRngyMV4V0G53p
3Lq2ktWlZvLQOBvmJiuByEdNg5y0dwePtdTg+TlrHdo0olMlQzFMbVHxupKVS3amvpygK3qjBypa
j9dDxEa2ZZM1caXs+GQ+jx+arZCSvJurNlISFpzk6k68t/jAEKyDGRerwuFj29zi8wF0tNELrILA
YmWpGb9ykYuWc70nsE5hFEK7D6R7mfr1Q1xRilji5/kxepgf8+RZ8odyy/qHj1wT2aay6ywblMN4
rDIyi8vqu5QqKGEQemFhyJWrMs0gTuy2okSqq/pAzHmq8VKsu/8mw6296o/6xWOylufVj3DjOIx5
Nn2ua5e/w0dmcMzl758K/NVXMhAeOyj5JfFrTWPimv80L6ii/z5P3+Azoqj7uMmOsg+lWxfyiMCP
W3u+Plbt09+rn5rEasTjrbNRy1qInGBNF/ubXZknvbMYg9PiLZSVjoMFlP36o+BBVwXLIztdPgiG
0L4fxRxO6aMIUMePi3IoJ0nJtiEQdYRrBpznX0mepaiJ/7n2xLm8286fzV01ZUJ5re4qZ3EN8Rr8
t2pUUV1VLuVFc1ExGW08x5tptJSsh1vILKS66D0bx+q7EtS3sXr2ezFMD579dDPVRqGu7Sp5fPyS
M7CYqxyKVyrQS+1Zwh4rBvVqtMbDYFy5KsDcbkNYYixVBH3u3PvUkWUCpav9fpXtdakOTu7rL/F5
MhNZfV0wHdL1e1MJUDCMpSIuPYqn2p5q5FFozdEV86LHK0IIjx+pQzsibRES6wkOuQ/VAz7uK3/4
zDYNmLuz5hGYoHeEPMTK97l5cBjYK8Co5RHCOmdiUOPjm8idqqFYlsf6EdUy+Xvq7WP5R6702JZ2
fEb2hcy9kM4VtrbCyXqyw+leFS4ipK3uPk3Z41BJW4n8suJM7poPa3FZYry+yRaPJunMBL8tjUyi
Gd9XFG6mQZgl10grty0n2Id2LQNdQGE9w66pHC4Ah2BlVIuceqlM9XFoZC7szkuPXZECB8JrYLkr
JP9xeC8mTyFDvvjOVJn47XbFFATfW3waZNjYztf6Y10rps/laKy3SpXXbr7pxaZutnH07smSadAx
3txAP734q0S/tWine857MQxKKWw5Gc49A5xXqvFm/nYpve3byehEEsUlN95c+rtse4PIlK6qp8Dz
BJzZaAUInhrcoj3yq9QswMPrqya6ErXI1p+ZRDd6/4asXqKjCM73Plhxafm09QquXTyUvJFujGg2
VzsMniQdY/GsDd47rXM/54EYRmo613M9zuM6v66/+IGBU3JFFU4v8ZmsS7ILruXFw7NgdphqPCq3
tvln9s+pCszbN6+fmU4r11l9bT3Q259td9ZD4/5KT1U5Zjh4wfqNsAmaCnqG+5nPUzsVxzQohZQ4
lTFyQLa2fFKzVkyc4m8uUSLDJFPSk1IpVdLpYuxSNwQ4lXg4iYmFeKd3tWjOlKtKqbpaAkGZixcF
XKgFIWPRvgTWoWHVRQWMzKjMeDTMILLPkrMGRSiaKXBKP/ypih9/KfW/QvdRNPXaUu2bQwpsM7nL
VIzGVD6YPCZg8ePHZlM9/R0ThawpykLIdHWBPOcAXH3sr51YpiniAUygT9cORn7gK9wvnlh/m85O
+ciL5x8ax1ZLu5xP8tX3nkYIr/I6UjcB9CbnfefwrhmKsCi9c4i9s6wQMFbMapdZV7T25lQXJPYE
1iObUxzSd3dzaSq8Yb8QSQZjxKt3I4kh6Mh+vERGbWjejB/IbjLVfxwgRIVWfCw8o53hBZB/f0en
u7HaQ1NBs6VcDE0Fef4hvz710IWHx6EBe/MQCK/bn0zjOHg20l3O4kgNODYUqfSRB/FAWV60+YTT
8uap4EEMmw/zw6XtJFM0ssIyzbbOj0bOmbYGd9bI9+jpTsSET2VQ5juO4DCjJDUXYkFRPZ/s4whh
NBa7WuraAvs79qRtaCrDMbYIs7uk5TK9ml7l8uaHrokih2ZQAZEM1oLmPxTRu10pey/6c9Oz06u6
i1dZrJolpFCkqZjvDUsrkeBOxqqyZMCzZG2ioajkouUVu6MfdYe/eU9Xz5ka49FrDu8rVcOAX/Bh
wj0pZrhMpILKEbtUomhbZpe8nRitTVloiV+5/dDc46pLAplyKksGT2327gATpQxY73943xTnJNqH
896tFU+2IuBqyIyyM5mnboYQIKuq419slSM/ynqYBSYhMX/mf+ygZNn93B9Bb7T9p2GGGUKXAYNv
F/pYiqSb22dlv+oa/JgG+SMacADxZj2EHYXmIFE9J2hnGgF+TNT0/gAa2CvgiRce6PlyK7OfBLGt
LhrKYGUUfpEbW/eZMh9VWLPXgZ15GOBpb0kehhT7GjwI5BCNlcgT2bXBK5brxnVd4nmp7mP6QkM5
6wO1Mo8eSxqeQxZuENSPTQpUfOBeCFcA2p1F2nXdEqiLDRLs413UN0OYIFDscHxuH+4yZ+QHZ4Uj
c8ZxXeC4SJugrQW/bnZQxDn/uqPI0OUBckOw/HlAW81CgCP/sBdoK5vDTaIKxgVAMqJ6btohEgW8
u2YhU/BpkAWl3Qgo3M19q1gm2ENlJTDk92pxgGfumPe/vjxfPA5UA6pEEO9qsDiVLvNbtWdjoHCH
9LloKM70gZFHiN7kqXSagyg1tyRkIHR/6Ev4BRrys2F18GglZduPrJHtCOQzIsi3Sqa8g9a/9FG7
+RK9OVer8qKCYzJaEgodArod28hTcj+FsSmoYkFezw74+huVernWiPtIhPHLluZlFq/C2/GwA/AP
5oABYRZ7Rlpkep1161JVc/F/oHkF19zyVxIHquVibsLRgQVGJWvL4X6h35i1Up1kLzfMBPQMBaTO
rKpyISzYBRlT/1aI9tOtf6KFxM9m7vLMgxiG3B8hLJgHueKGDj6TX9ZM2LZADOQiXK16YiH83P43
fLTfZe8wiEGNMadwapkd/bpe/3wZ4nMN3i1IgfnxdVPd3MTErqkhGae6QKau1LERyqhJYo1fpkUX
+XnMGfOES6UaVusMNsXzE6cjGBWByg7j52TdOlaMrBu37lYKhdbv3nrSJ175kkqrlEb9HR2uq9eP
QzM+FAoyXjQZdwVBY35VmTXTtIgnWQXFHMnUoYT113FIE4U/iprtu3pOBZvtnT9nI6PfxODVyzAX
RzYfONhLz26MWuVB+1uzDjT6grzH4dKPDuN3Fx6wQTE9NYyym5vhuv8qBl44c7S6jm6ymetdgVkW
S2a49Gox/83okA7MCoDWn4nvSBWOgyg6AK52n9+qGNzFWOfgLV/jQ+fWXXyz3u/IaQiuaCaR9W3P
Da/cGoexkBRWpJC0WDGyKaejlQs6KFAeyXGXD8o53mDipCyVvldrLOtpAaJfMlNElL/wdyoDjXc5
plFQYWhuUGqXo1uDDzJueJD6TBbe+v2qHFlxYAd3H+OMfyKs1tHJ8NZv1UT3YlKhqKfkrJp8TxY/
sY8YGZvOjleSSLpGls4XC7Z8Vh0lfjj21gwX0b4vPlA2iCqIKzQm7VM91VAIBSbnonGqMy2AreZn
E/S9/YC26T5Yuew/KM34SoqKxcdGl84VgxUjiXqyyAAOmM+rTb11nN5qvIG+MmDrS203y78/zsim
1ASZpi1K/xQKJByOZQGDiI8H3ppBadHAvHepLEq5wq7Cw4QZD743ad3yZ/mj/K2LbVgWokcN73iR
2wx2JCqH3n5wZ7fLXYtj/DN/Rd//jiiTfdrJgdkxitalGH9KUUzxqs4ryOP7UpJZySWvyqbVeeM2
oXydi0cm+vHiKVK6Z2svCY0cCnIDTJ4zks+7ikvkDFa6+sSbXUmVm3oaU3mD0vJf0GRFSNhxVRGv
mIiWjdwxKva06LibcouQywiO4lXD751uMVFT0RDE8/IMM1CI589DqC3fDi2q6QWnOIlkj7x90a6b
5rmaHZoxLVkFPisgY2fev5OkkTbwYPIli6j1GJOQmFqcUn5rj16V4d1VyL6zir/tiVQKnBNjfKsf
g6gYeGFfM/7jvRZEIUZe91akZrff/75Hy2X91ID3GrE7kx6Rz2fHyCE1oI0lMxExKwQ4OIUEG+CK
soU5SjW5Jc/MNRU/kPEAzeipV5vWCQzDEVa4UCUBphI7x/QoPngi8axWHTJb8ORxgGvg25r45FAZ
JjdI0ySYmywdHuuec9Rp7UuFVHDzgtCrm+y4DMbDB0O7R3Ap4FYbJYxp+y030N0YqG2KxrbPnExq
bDBriQyDb+bQse7sPV2BN2ZPPG2tYTsFjEfJsq54gfUI+HqTP3bKTQ4PNZlqcHe4lnZY310DNi9D
sitTwWTn33iD0qFymbOqxwAIJ8CimuGzbhpdc8D+ZPv+X1dI4SPYuznPzjSxPTrcilCQTrbkmzNJ
4iEqK3UxSLdjNcVYj/9CvO0BMzBzAJIFa/JpkiJFMxPjMI/+cmSykpvYbBxyWBicgqh/JsvWumUp
MBktm8xWg7IcKG2EEJ+u2rnvczk3TDN7tmn0sp8rEHB2lLNDb91LPUKDJgoqiRvP7qKwGMdNeU7Q
KSkro/coMeGbUMBmEtl6FDUydoid68/ptZXrukNqDDrP1qyd6y7YXQ6NfYX8egqw1wbpklOwTb3y
pbP6kzAPsZLGB6g5kUkrTHZBa+X989Hiors7MsAPm1klG82vOqC18JKZn3/3L9xv/gK/8b7yPjUx
yHZHHYTbigoB9r8o4++pTEzRyapOvP2cGyqbWFfpF2/zHULJY3QcmP4/mUnai4zCGdtSIUKVZWmE
gGfD3P2vS+0FXegLHcz/BYKb+A8+NY03QUZd6CSr94ArjZyit+qMbX/B/MDtBcOXX2OjspI9uXpt
9bYtLMfmwZfxqFl36ma6i9ahoyqCFvKxVub87iscIeZH5g7l+PhY33/lPphHVZsKtPK5MNiV1704
XQ6mmmU74Twyvd54Ddk2VO7Bh2hf+FC4wmrVQ6VdcWAzKH2sUSGrt8Z5pBgz1stLMm31nKlzsHko
uRjF0VOG8ju/mKt3M5bsuZ9sLHuG5o/GgtlXLzs/DOR9+54eAIULRZIKluNTiwTsWdaivEgeNSot
YPxzwpwlSmGh2me8YnBdSGuwR/TnqmyXe5oMsXleDOL8yGd+yFS4iKy+gKTK+Fz1PfHg6AFHniWW
z+n+8l7KFmLdUPI02KWFuIlQpSJ51TxA1WXPTRcgkCnqO+x3Mwp9N5GlZNf2sh6J7dJ+5c1BEYsH
wvCusJm6qTtjSOWrt+K2te4sS4qyauJHVIa9Iu5bGpiLik59vOY+p7NP22SgqkkyzVqkPGaFsBx7
o0uD6BYvgwdN8J3M1SJdXgL7/CipcDpWxE6ZlQ04NRjr8b94JvNtF6Ex43zaSWKdmV3mqrZ6KDII
G/aNpWbrq6n5seuWqyZ0FM3auhxpgq155LyF9dY1mVdgPxTQ+bdrVNpd20r4zXyjYandxmkqLE+r
EsoJ+Qvzdos7657QtjKWAzH0g87c8R3pZts9G9xtFxohE2K+A7oINVQt/PztRy1Nx5br5rr+8Rbn
+xsdY7xPo0PgqsHvJJ6xI42IYtn7dak0eIuxCpNeE2riiJnHz0vZgeWLx2ouo8zVL2g8U/lzezVB
rrn/qqdc9X9TA5tc7meN5yhCmf4YQHwqxOylke6psy+9zf/Q/KeeT04WOHGla/nY/ISOmOt0MsHv
xNOUv/efJJLDK4D+WHnlG0x7qsxnWzkM4ybvxpr5HXLEaNU5/dhUw+QsFL3vr2ubWymf1368F++B
dCHNQYt0gFXkBmeo9YEUxPnis5rQGINRtQKOZiNKq3+xU8a3EljtbImJu+F4ZFiXHO9/OccsCq8G
l+tTFd/IdqmFPBbjDROaOtfnPF/aZQvRUQmbvxN/o9plfswV8Kzah3Vnu6y+xigyC4Ph/GbwPOXl
sL5UiC9ugRmnQ4P/79AswIPQ8CPBOHdWjBOdyFOZY7Teip6dcPRueqgJLp0GLi6exLj1Vj7MxV2l
Yg1+OrZ0DWWg9agWGOuw0xzGztPsrGEkL30cxfH/TasSQ6SrsH+/i4jR6CD4IBtFZv1gl+qzCZTo
/K08Xl4xQXRpLxIW9Mw0cwzjUvsvprfgpMt1IFPJEtpfOg7jWSkLFtESOjhn0tiMIZGjSO8P/RWr
mkdVSxwLDva6M8+V9+PQDCYiCUaC0ftdMAGeGBqg5Xs1eRorfuJS0ySxxkUH81Z1G/wQxOU8WMfL
nvpZ8WUsz9ublKyogfacLCYun8YS47Mn/O5Ut9xitI3xhut+XRRSRVjax33B/zS4sPqby033XyOd
N/s9gBACair1ynn6l2R+2b/E64c/UI2vFSkH547YKPLK5yqSELcSq/P4Ye3YyMd7oEwgg3luvWe8
kZzHg9qsDtNjuGdeluHGgIGhsNWP3cAXYRostibbv7Y2PwrwePF4LoxSv5fa+wsw+hpKcbh+LYaZ
UffZn7Gq2WeL66/bJwOuLHqzrnvxl+CD873pQw2X3TArpeAE2aDopovvrDg+M6tXQ+9fW/PU4Dz7
GKwuUrHELbWvHw8U8jxcmHbgviw90o3ItnytmSDTrSfKNNmv+uwZ1rUSOLBH1HP/RiwxzDAu1rJj
U3puKIjkA7P2gHVoX3iupQtJ0EoPrPsazBKF5yjTNRTRLv7yMn22HISYPqily99rZbMqvafXXuC2
3X7/1S4492FIXEC0SyxC8tmJbWrLQcZVn8csEyEMmtSC0cwyyuO8matsJhFupLh+pf0vdgzGxOH6
hfULp7L9xtRVPmRoWjuXPxvJ5l3KHDvUhzz5c8V4X72wwZ0aHM4V3fq5PhPWG4zgEXjs+mUsn9mx
c/iRWpag8AjJrfgLzf21AqVEDGGF6qShM6mkJhx2GTpnuVxvCqqY56WjxAjLYaZiyubV/a7SJV0E
Ui2Ew7ZSI0mvuY9zMn+dvsySRMBsawyFckxV9OrZchQgkDBuMg2IkFcsC9DfZ6aWHUHYDmN7r0MP
XVVxv/1ElE8tNIN1vdeeeXS6JCggFFoHftchwf24NFXJM8hlB+wh5P7/4oj+j/aYyJEzYW8tN0al
T6GB8S8fNksoki1JrmJktbt1FaqX5SSkp3tX5g4GBJC+IUAEiTJgW2ieGD9YrmP0pD35Mkh6Q/0w
g70XkVLhW7h7UXm7Lyv3lJBuLXl51l9IpuLy2GWA/Hr8bNdBT8jA8QT25jo7fgdv7gbrmDvD4XL2
NMjSRVyQ7AbXSH9x74Z9jI/0PLH8DpOHRT3Fp0RFfhkYJADefiQ1Rs0dD5lSMtVKRE6F6gbhyBF0
JLIxjr3uim7BGR0hf6wfTkW42a9VsRuzTkSTNwSO/q2Hr1c+MQSPKu1RgzJeLCZQr6IksbPYiq7Y
jfzocBHPGxndtHKHXCV9z+uzlbV6w7gyy0OSwLjWDoZkLfsPKJ8Qwxc0thaBFJBCeNq2gkC+MSiQ
vWk2sC2aC6Wndihu2RiLuIjbr3vf31Pa4ZNcCa/vhffIRqqh1cok1t03Bl+skZxKx6SEzQUb6LDl
xQoEEhrYGRHuocndebcuLxM8z2VUsCcpeuwQu4/36plnUiu3kMld4vVmhroOYog8Bwi6dmVRDOUs
Ucw8C3f10e8armnqlCkEkjf68a1DZS4TbrstHp81m/0dKMfI51G8EhVS66XycdMfg8/R9vNCMkzD
Sr0MDaRsOOSTGtYHEz7Jt/n8XZHwaUsMkyGob6RoB3GU87NYuNpdYxzSpO0nYcch/34XzmR5YERd
IXktbh/qlNMx2VUmpzc9wnvnyqtP+5EJ3QJSPyF5BL8r/7iHNsbusjcpP7SJnGITHXfAV/VGtoho
8ZFu8Tu7y0jE/9GoSlBcFK6CcJgHh2432BCSNU011BrtOwhrVwLX535YmE+zY0ZMjPRd68cdpI2g
qCISZeYOnrh4srBFWFlCb9Y/tvQA86txNN/Gldma4i44f0owpb/ZBVBOmRjaaL4A3cdSYhy9Rzl7
NqwSVhHZVrc9cepAg4SCBMXcIFvJgiFewNlAODtgbpjq40X+yr79DdUdZDtXBHjH/ewcOJaaWDcW
2c+lYQNfd2+j59zM9daOfC++Ej/r38U/gy1kqrBw/nGKE53VqZD4dMitd+XdVE4mTOqqHVHM2urE
2z3pqmkvSgZmRBhvJVWPEu25LL7+0Lz0Yk5EfwXwY96KtVWIV+P4E5mBx1AC1Z6jiFpa6UohTkFi
8jR9NaDTh+DzF6o4S4NGwYAs13T7gxLgWIrP+c8hagDpUTmTWppb0VENWxc/dMD0ZdmC4f+AWopr
JS5LFmAOQbGEN3D89o7aIHVY6Fk0JcMY/tGXsnqVqSfAeE6DfFyFUFk6Syb3f6MS/aeiOUjIvs4z
uz+xax52ZMYb/1rxoPpNxdHuQ4bEUfmI3r8rrKlsDKvbcfpOmO7fewKf0bBYgG17fTjhw79JVm0V
NjjZy19Un6bAFpBtKEMauEWA4Bx0nuoeGCLVlo3nM9R+qrFQ1irWOd/+HvjQbLhsM9Ve5ROjd6yy
JuwYpH6xWFJdKj4DpTN3ThjvHQ1DlG45O918nOP4gufpWg09JnF6fvtsl6qKPeEDs6LuhDxHj3zQ
CGTHXvr1ve+pv9D9S2vT0MnlO/m5PxUyvWjD+MyNsil5cF7Nk4mbLiLFXSX/0KFNF4lC+hMW6UDS
WykwmdBHi6tJnB9DIN5mIBuZwsrtoMHpa4TD+W8FXBfFxZ8wgasukYGyPDk5HrZyDFvluf7yWFdZ
em6jcnQyMs45FJ6/EzETM067qiGjLDU23nnYtuGsf8xMI3Rvp5opOYdT2rDDumo2m4t+HCKfM/PA
ZLJF83CWLJodQgSzBjkU/Zk63uGS3YRPojLLeRmq/TJMTYEabLE/9mwwwwNKVBOdgqKIWdL6XAWo
JLMj/WaQoqJv2oiYneiyXzqUfd02hSUyWQbSQn72GZ1b5TpciYPvZu7O/lLein5em+kRDnBTMp/6
8lVAIZmPi3YHA+D2QVa9zlaRJB5PNqDaRs9MhHMOOh6xKh1PYHrSh5jaoPqmssXstnw+FXIKSuS/
l2rdn5vni9WIIrZO7j2NkXBfIB9JyHui532cxK0WbygB7kFCZHVx9g9LwApIUbek647A87J+NYBJ
lJOWdKgXz8X133JZiC9KR3uIIyInWTz/Hmlzc8g+uUns5/CnoJxup1d5IZ+P4au2bc9Mi+dbkURv
/gGzayFVIdAooen9Hb8Db/JeecubzKe/93VV4T8c//zti7bT88THZF/NDk41NctDa3KuvEdHVsdc
a7ANmaXG88k4hYEbdh05ttZxET1hket3bshZJNbYu/+w6cNXtJfporLVViyahq+GFaZdJV0trpqR
r0f3kfMqi2+Dgebm7/xtsztUwTKv+fb3lMlva+9y5nNjSPIR/9sPTT0G1LHjRA3vMBFsHyvx+bGV
mVwnJsxwlxjva8tmlew8+atML30y8Es+842c9aikvxCUkMSSX7PKDQW3dlNCLooG0pmbpzg2sKNT
kVmO2L5hBXnbfyxnivZQ+tDTJIJoKthYZsB9hzFo5nfdf/8lP3XduSZUKusB6hqETte9Y8+m/eB3
bAZRuE93XRRZe+THvwzYfc+1Xw1zU4rMY9v5vJpEiqGl+Ic1ZqeZwYJHT+7f9N1xN9eKzs+/VEhs
8r/Dokvl7yLCfS1ssVeDJW4jkNDQP5LIgqv5aT77nY3C0ZGxD9kb2Jy+B2K30ALJ1hqXcbQohbDL
LeJrBzDMJ3t3IyUVqe0lUKZfPfSlmfNFYyZPt0Yf/JazgA/4rsZX4xRvUF27mgT758GLoJ1Kdu1J
e2Gn0SSAa2zVwGkA9xAJLJL8btZFOki82gmeANIUovVTVBpX63ySDdvQjiiatTYY24pjfHBbYdh5
0+03mXqMXZYhWDd4P4G5a9SEdZK/UqRG9Vf4fHwg80V7l7pWuiaezuilvDRIW3Yxk3iIOdUjg+w0
PV3N0yPlw5tv5uJ7V740338vp4+o1Qe+fG6wi5RybAn5irDSY9c2zuAqC0LtRH7OrOLWLbqSyhut
kGEh2GZ6n64bHreZcANxFKOBrr/ws8sDMVZ5TVVczK0zB1T5u65f+7fmFVn4xC0o9o1ENHrNcRib
woVXVkwlUCBf/Tc3HV89iu2YbatTnBSRBqsqAzhjS7FccTwLeNL3nRQw5ute+3gEvyHfbNMZDcT2
8Dcl85aOpjwB50yju9IUg4Ypd5hpqNk+xTPmXaOBigKLivcJVNcTkN+xKDAjTenmgCYq6iswUERq
nN3Hv6iMeVaYVpj10gXkhtvakhDQa9zUqs5mzR/w41VTySkgL7oc0/qWYZX2KMuSQmBDzyEeRuGN
xC9veA/SYx5tI8nhJbUyNXw0ElAWdOXXgOV/PO9jk8leqtzReocxF9tpdK+1YHiN5kA98ehn7ZC2
jtNY3Qp8zmkhP1NGyIyISmns0WydtWzT9pzurSeXaE3FNHs6Y0uL+erD9alSAHCHSd0D6e0BpEPX
06X8eZQVQ5D1Jz+KXCl0QAqV6Uv4i3QQm3U+mS0oXLKj7e/qSZqmV7Ala5HAx0BkBEgUBvhLhB1N
PjJ6Y5WLNsM2i+dzOLH6qVK6GuX3+cO3urNya51XDPSM9mZBF8Cyw0VdcGoKzgz56zeOlA3JQ6Lf
ATPFfm/D29zMQW3KSwuzAD0gPb+YOZoVQLb0PQ9mKfZ7e50HPNp7qtuShTTbcnVSphv7zXxdRzZj
58iNw2/TsX421CVC5ZJt5/sRziUqCwgAmZVok4MclN4yOZUb6lUTF1+1m3AmHvO2MUfvq2n3sHg6
iSHrQnEQq0EWtyDt3YWihyub5lrnsqQbaxdkJ7o9LzBwsvpTyEXwdd+D3m68+Ft9vLmdvcYCIsL8
uvLqRf9cE5MlDN3CZhJtbntScCxSIOS7M/tS+abnR+Y0bJwuQZW7/KVzMgcBM53ZN1zKswxooyCN
9Hhk4M6KIzNPqzMWhfexSI1ffw8j40QSVfjx8QiaJbz3dzgQcpLfX4GatjAQzvzj57R1c8gdj/L/
c30diR4nUxP62s0N41NBvcpFBuqe50X5WNcP6iQ809qfzM/WMmrBcmjqzRxc96257Y70prS/VGOR
Fm+uK9PZtw5U7iU5ZPu+rGyH7uF6WbKNnxnuByfqMLu51aCaRE7CwwlzT7SLcSbyAPZi4L/zojML
/JW6qcPuPuoGmfYTUPHJWrnNYXwgmqqVR0SCDpm61CNN+lrF6aqR7JOU5VDEnMbJtio/1NKucYY0
KmL01njUU6fq/VRUwXvfXQhE9LyQWq3Gp/k9sDQclDIdleHeSMyUhpOFeqRJFf90PlkgpPJoS7YF
Trmvis32qSik8/lfzf6bGHo30vlrebbqGVo8cA53HdPeVAFU9OzE02jOgWvvUVQW2e1ICz7PhqHt
9bVu0s3STHimvjhjoykpvqAUz45OS2OFrXq8Mzcp8lkzL6RtXoAr7xbmFFKu5FHfsQx+d4MvJ9N/
Vcs+adN83aXWytT+uFfOLcfR+J3ifRwMd8PGNln3lqwPGSxs/owx8XB/3x3Hzam6rWjF+z4JFYyL
yuRir04OahHns/4N75zmOSidH4UfP7Bn+myQOCvFuUKGmZ+r6eK+iWrszuv2+iFdgpwBynVZ13Pn
0v0xcA/F1wvRjqOCyfjl8NjBTvUJ/VZjvCSkWkvv6Gt93SsYGenG8thDXzXXz6A/33qrbQsPDYpu
dk0i6TcQg0NCoVldpHv/7wx6xpxIo/WzdRlEOFD9u8LR9jnBUGBw/SZaX6+7rnuIh6XpTAx+rrO/
i6MnBBArwVVWWY9pJqj4tDOJuory5XaBv6CZ+XOfv/e5fH4MHhv6m/3o+a6Q35UfqykDrUh70dwD
NPrL39mXonPWy+U84oyaWRPB/t754IMhT4r1dbq5un+kRy+xCtnWPtvJNSkgkapQj7L3/MEBMrU/
Ku1Qv9jACJ6GO9Dpiu7Mipkq3N+l3KkAV1337drv0Am+Hbra1mz1Ho5Ok/YnG4l3EDuFKwuz6Uf7
trfbfMG2At6GeLgIBlRK+XV1hzr5Cx4lGaOEeV7rM8qb45KjS+3G4+DLNA7mQfpz6z4TqvP7GotK
P7HaVV7XZsbAAsIpH23RnM2tTnf9euslS5dHkXDtFjy4pfDMc93Z1yxawhk448AvywwlcqYl6byg
qzfog29uNuxGMaPKd8Gv440/X5G6dX/oi1l7QcQWzeeeULS22RXsV8eWBt/cnfewxJtm8ovGA5kS
4k0TvH/UmN/7e9FqFg4fnzyzsBhC8UL8369l8B4qJ5HCC4mWLtXU61hfhqX06qWnAI6uu7ixb5Gn
8Oxz8Cn2luy8pJx3kyhhVNbQa7IqvV+kpZDHlMFthQ1Etc0JY4OwnLYV2uY7mXxeo3KCOqWdwmGg
r4lwRniywCbvA1qEw9XOJhYuNcRiW2H3dUHRm44CArCpy7dB5zrxV2mdqzy/95+P3qtvOzD+LB0/
jn/SCU6MdKaXIagdgW307ArqSJ1qyqh0/vHnKjm6z3djGWRArJ9zdasxZ7HXPs2BeyroQ6y+zHbg
fvFe6lU+8JRn8vCdHb27EGVFXvxWoHdzES/Lor940Cbj6SbEzBYSKovSaWxQveBXquGCwFP4aQ6t
Pchhspz7frXhWNr2sDWhC4pDyqGi7Qa7H6+6pyW81pfaszZG80Tvc6jup/ePRVfQevXsu38J1vLw
4LBcvx1MSNsWPDTYZWaPrhdVe8XycCn0aKOy2GCJH4gq9y/IiZA+WU29S/cP/Z1qBnG4PzpXTt29
1SxSNygRDbg8dm/2ashkDWM8Dk63QmTw0IcxEIFMZfIz2PZGTRLks2oczhLJfz6SqvypuwbK0JrG
59FUNXurpH6vq9ZuV9j8HDbNeNFEpsLt9h8Up7zlpJAtvPbF25epEz8k30rHquvszjJ55BwHw4yx
QIhDLD8rJt5jBGYskZQAn5u3c2a+u40AeqIWzGXfZXPlN+lsuhxzLEJnsTdPZS1MghWgBmjdhZ8l
7DGwQ5WVBJfFP5V0zpYfXdfOOCFm8dAzR1lIZceUb95O0NgiQlw62IRQnErITN0nUAG7EzKdkcq2
J8T+HcP/rc54hbwZfFVn5i7aJdtKpL/cVGymOyri3jtbOCvmRTmZ0L+ixcCByLZ2XwsskH4inndR
LuuezQQCzABiH+nD7LdPqLvqkk49Ifl7OwfwAYbZf0jzcCqFaO179bJj/cyWzKR1X70vvIEBM5w/
3siO+cVR+KJDwOvXybbJhudy5mRi+WrA/c7vBNk2BDgv7u3bWKL5KzZaGqEq1dN15ebmUD1mm4tB
IA4c60mueCdfI5uebp/SXgvnXGkz8JbYvlgXuCnrgjcKNgHGSBHZhe4DRc2t+INnnUTO0nVsaHEY
oh7r0GrFUC6hMCqsqaR0N1JCg4T7vamsX5WruScm7u3xl15OZHmet20ch+0oCT2rQ+FzP1btITQZ
ZmcOdsB5BqU6ii+0Yl7oqhhMpwIy4OE0DDI6eveFpq4D48uEVxX5uJclRS4Dfode/bWPVEPWyqKe
xNDQ9CIfx2KNN+qVbhEsFC9BDSLPei8VgfDGieVeeUbthZGsxVj8M7f9OP6y1rGQgC5o7itWiq9R
btndPPAI7lh4tWOssaDlJszGFd320i+ujxxWLoPTvQsPRGiTR5tbK4/AVL+5RbaYEtoXQ+8wP7ji
o5jBWZVkGrxT5MY7BTFJkdpSleejKl4zdhDclWUg+23drd4/69Lt2rgkCJKePwvlsUMlhPZtf4mi
Z7uqW47bHswEkOhuHVhgbFnFZTk8yutnSc+yNO2NDq0g2c5qbEy/zIQNw7N8ywX3Fkk0VrzZJ6x3
pAvEzH1uKjZhGC5Pl/9YOrMtRbVsDT8RYyjS3tIKqNgiesOI0BQUOxARfPr6Vuwap86urMzcIcJi
rTn/+TcFkcGE1fKXBjYxtczw6R0geWTb11G945cqaDOw2+DFXULikxBO1xR8ufU8cK7dD/KSnF4M
RgDtuvJg6OGjsXUzzQyIykstUsayMlGN+Rm5yuEpEZJy31QyU+yAI4YEN/bwObUPNTGlIEYz5TPk
e7KJDS5b1Hi6/Yro5TlJQLduA+e6J4i3oxIpd6OfLIsNGndFGL+I/DjevRJe8ghuRgCr6oPxKAgK
E4UPhgJVCCUHHg0mHhAs4fs+3etnjft2C/uis+9Zop913l2Hzekj2Sx+EkcwOzoLd5/h3QOYVeGn
9uHz6X0k4os8NhwJ1us90N6yJaF/GCy/rXgN0BswRiS09ImxEkeAd7lGyE/HVD3VMKRIpeAELqP4
h+uMnzO+rbzE/9ieeexC+E+xyggMt/zCQbXDmG2wwP1pQb1JF85RaVzGTwkQVagFzisgDKyDOlLU
OZSRDrFRNQw6ZvXhS4YV20LUbdSvjbJiC7GTI52Kl/EuhczNx44PGAoJA+avbaC3U5YKeylj6LpM
Lud/ow/znnE5cAYkgoiAaCenGdLg0p9nA6HjpATHoAOphZ6PpU6ENLMRMS6uCm+INRBjEmpwUdz+
yVoAVUSJ0IopRsVhIYlUGJjqBfgbnRFjDqQ0GC6YWFiZgvrYdrNcaIzQReWXcc6vWLLUaaSXf0Yx
zh9fRfA3MNtu0TFY8oQhI/QEWH8clt1cOBzAjzAdYzY8YkxfUNyzqZhdykNFR8FO1v3jMCg2gz2G
LEzslDYahYIwg0EcENYXdFFbgo9k/6AdQNXl3xmhgLHFkU2rfPaeU147bT8yrH09KaNXtryPwY+b
37Nm57hdbnHnRWNYuev7Tk8xowa1uQFnIdjy4SaKbiyBUM4rBmQGOismtos2par903txS8g1aCdd
4GEJ1a5oLRNGrbBbGctQ+WOJz6wUXzhi/bD9orDk0J9juWAs9ENuYtn63I0m/fSOh+c1fnIk+lwY
bOrotQd0rCk/+edcTVn7Nd6Wg+noFZTSikYeTVmXItPWx9QFZMAV8AXxeD/vsXbl1fqD/6EHQEEg
9fkVMSfiyTGsypjq6Jz+0NTUI101ABOWJ9lyOIcqgcPh6rXQLuifbQySQxSrj5oRpvW9WWvcEQc6
QxLUrawRUgWQObFPV+IgFGiLQ6MNgVpldvtHkEEq1O6Y/4YFTtVucXz8QNimpcBmyVB95cUYRxdk
9ZcISBwdFTIP3lMqmEUT1xy/lV9AlJ9eUljN5U+eELUDpYa2Crf04IW3rKROMRg+80ZYI4nSxmnm
Q+cDpC9bqlf9KCGB6sTK9OF1wg0nHPDsH9Hx5b/3wzBgwjYQ1BxjwxB0yjDz9sMdNeNsQTTxipew
XAKb3X4UWHCo+IPG+2SsF+p0vCKYF4LtsEieE0SEQuIXfc2QxJcVOHT58/Xoli8BK6OeIJX9uLzz
X6/FOz1u0jqdAoffD/j2AQCwk3xCdFyLT+emLGRzjM5E4FqyT2XapnfMxQv8joEjkcJPb58pnsZM
OwdWj3wb9Scr4S2+JH4KC8z15h9e3cRcMXjNFrQGlO0CsrWBks9fF+dQnDlN3OgVF3hHmQ4WRQCE
7DP9hGhKbgxuESAOWFmjFdlXvfBjHK1V9OTRQ/Ep2ThZHls2hiMBnFDaaZykVIDJgoRJJhnvH1Ik
sEHNvUUVvl+4tNssE/wQetJGeed7wHHADqiksD8FJ1pMLCMx2PwSAriEglv4VMj4AJnCZ0s9PsYf
Fv89qBSfSZSY7vJBYJBCpCQki2w6EGXR0gDgHtlWCAxFLk51jdmJHgjZE+wO/UgjyTElrTu8qkXE
uqPRqK3uHZMwH1ATE48PYy18aNjewTNernngjQNcH/C0bYh9FK3XCUY+4IlXDxYV4DIfQnkErM4p
K84hBhVfENqPw0b6PDaSbRg2gobhkUgkBvjMq0Eodkwx4Kpgejicy0vwktsvjSv2GTBU6eyIEWBL
+/OO9dvfqrPkBG4ZLpvo1VVM58pEtPXEGBJ1TPM8oW05mqgFhbdcscjiz7xbfNbkUeGoUiYD+9Z4
j4S35nFCO+G1KXOTC3DwophWHkzv+XOm8a7tsYzA3oXTBtjtFWb/gPUgwcwA+uYqy4xqN9vcwgsT
DI1smM5jbvhdsULrCd0qLQW3Askhhygw2wwIhn2BY8NE9cvzQomKsGxOAQAG+RR0Rx+JxSMp0mfA
qSv7lzV+buhjhvYj/XzwNAbVlUSH1C/b3SuqfnmE7BEIiQC/4MksOuJfGBiSDxmRzI796hQmlr7j
GYpcLmRVnQtiiUWwcaIVfTIChLoCeYzcvm0RDHHBjbnzfCKG5LjY9ADs7PK3k7YoxwVJQXnEw69J
v7qJpYm/BkcMAUbcFbZNBkVcDnFQ0HGBr0QWPVYa4tkyQ+P1FYRxZIQ89KU5P6HgEBTg91Zw14Eb
aRn5c6EbpY1i/dPIsyVTnzH02/BXUB0L81E+joWI7xPN3BRTRNg6wuOGI5GfgdsnXMUqwqiK9QnL
/KhtABRwX+T4xQiaLR1ln4+bJx/FZ0DsE2gB09/yF244ZCI26WpsLNX5xWcHNgOah2z2glHA6mRT
5BwDLf/VWIqvbTaD0M4SPdLdYYlxsxLo/eAbZxEPCNUFgyB6otlwDgPtXG8FARUvsGJHLTPjSxhL
kKTcoU7hlb34HZ95/YVCaMDHbmYJaixqwzVkTZw8IWq8x3COwIQYSiENVPeQ2O50sCaeGpc5cW28
ulji0bpSeQN9kUWpoJkyE1Fb09Wi0RROfXYVJe+IkgDoGCeHOQQvjx3KpbuSWpdu5fiOEr4Kl0bm
PJsXSxKFRRE+fQCBEJhF+WWcxtsN5Y4xGo56sDceW+i0iek8FITkMF5EcMHK7HwUJR9kmkQsUq4b
wk8LpFnanYE+k0vuAbIHHTjwtHvYNE4JkOl1QzJiSCHcEcb4SnvvdnzPT1w4d5VeYYOsafpZgW30
B+LmxRKH1LN4MwKtRHGC3UWGLBR4l2nA2xr+Q5K3xdvjMee8gVrYEWyDPTTJyA7lCJxuxvzM5j5b
JvP8eLF+Id9hsxHBFev+wW1UxlTEbyFVvE9RRcCkWlCCW5j/BfpJi65TXbQA0kpdgYuHBTJIqJR4
eKFQwMYIy9keaqI6x/2Py+L5QUgAX6aaQzF9XnZHMyU+A5P74Buj94YAdSaBeNziMseYmGcEOGVR
QTnPI7Pt1umuXoUpxdXD2MBHSaEsSb5+ukOazf3GDNjnIRXjE3MzcUqwOUoQ41J84z7Ggrc+Fldj
N15/Dtgf2Xc4efyvvQFMY05V7SATuYTO3NhPqS2YDzU+Dh3M5nBegFdBp8G+RtGy4GVlT2HnQNAg
cZTOmXWyvEvWM5sG1VEhizk7lrut7sP7I/Obf6I0Y34AVoYEKeH1Srgl2CWCNrzG5/dsQ9dcG8iv
xiqxLmSOI58nHJBqCWMu3PIUy3RKuM7ZEN6kAxStIA0b2rSFgAIIEpg95E3E/pHkzneXj4LvDmoW
pHWqnGUCn5xXDLokFFliwX7LX94JPaDJ2vTbZvrciEVm9S/8wyIwB3YH2F3Vlh/atlNec/hnAlW4
CGfM5M+lsunCv8dKrwH3leKRzarpw+E3hVtpYtnwDDhSux3dRb5qphBwrtgF/2theXs9kDnPheN+
feXNQqlZuQMGlZzNdDYozqkUoX+jS2a8he4cCruy4osXC6Z/OeZQis/P5tf9ewZEccGUjZ5JRLGT
RqvPj+Ae0EO4ffpcP4oHc/UzwxMabAB9bgiCWojm7uCXvXNTLGpSGJjvE+095+ZxCTl/B0ddyimO
dxtt7hElPmlfI1JQZiR/sy3Dy4Bco87ZvhJjljBo4EK6zxoiWaKhWm8i0OV3RI4Bj+/pQtgK4dQT
ZY1LCxxDewNR2ng6o68P+ZMmTHJeHw8jwaHXgwMikWlQ+V3dhx4iuxhQFWOoRHApDo0YQ/7ep+Ht
Jm40bHeGVm8HRQzKQOHDB2AgBYBISIESVkMNcFG287yfPHjt9JoZnx5u7r04ObTLWkMGx22QGC/q
IT5ptMjIFlh1oB69z1VvukGa4X2qTe+QROWNwIDUaQLVl/kG0DIXpcCge88e1wVjjw0Q2ZlgKPrw
LmRT5t/rP8LCYw6I0r6djjzj8xElb37a3MkjQ2K+Ag4pPz6bq0rj2idytgZSPGuu8aA4wzGGhDBf
GHFpETS8eo9kK7gkbY+a+HuChs8NoUQDlOAMYwsz56tPNGKZOBsOLB07C14WeNpiZ2BbcuhzUX1R
7egTWB0/8pbn1ujk13DAXNwEIAMAwYPOeKIJZVPcdTuqH04EbrGB5qFyV3y7bIubhy2vmoTECAxA
WXr0O4wl+Dc4qgHF+DXqfMirG3kqz6iQeYkbfwDJOPdAdSAanlmZWEHxXaE0QoACs8GxA4HuGJot
zX2mLzS32zF3pJqFTI1os4py0D6YUbauMeelhhLbvRRxhouR6wQluzLTj/BxRe/7wP2r8eWJSOQE
610MliAYDYw+jDBZrAzSdbsIqU8GsyGcOB8K8NiYUgtmSN3OAIx2daIQMrCIbKEAAu2oaUVF2xkb
hRRykiGGoK0X7ILg+TpnylPAOWSe+CKQDknuI3kN8NY6nOcU0d7UKdMbTAfcUdx4PJa9DPWD4nki
fg/TlOAd1qIkGM77coGdpQRd4B0ORPQz8T5B5cp8HJcHxR3nG8Zq2Ie0h8YRdlYcH3nC36kpJWV6
BQORK9USB/niOqmlsELUTvEA9adyATeSXPyrCChPefJ284TrC/A75tCM+doSRnvCdawUviSKEle/
j9/BErV6TMRgZWu9pV3HhiCC8OELcc0qZeNb5BSSlDlYALP9smIufomvjj2AWgEZELuirdC241yk
epxkj/qA6QyGhgw0aocycmWwBPnCMirLSPJYNG65xQITSfBdJYdTXbWHUYzl1O3E7OYbM9rBQ40O
lps/DEDt/zS6zI7xPhLzX4AJiuVuXgFg2pypFHUoz5lVVHBfHx6LdDhH5LntYqIlhhahAS8XX6Hr
dwbVJMNoEWYPpTDMXQZKiq8wXKTf7Ci0cKegm8Pibg2wpeGlco9FYMSLCc/X+japavp3/KYow4Tk
mx78gkkL3WTFIbbt1pAjpJXymqAykQk8AagFfWCWxTq5TDinFwB29bhkpb1KzFqDgbxWK5CK2pPw
wsNRf3UBJbSGNaH11NYkhYjc+fznWgcoRacQSE4IYXgfVqyUjznLfDr5u3bIZV+KzZg+Ha5S23s9
bXJfHUTMB2LMJxXypH7EPcSb1xDe7Ct4lIFqBPCORefPxBLOMq6uYDjeZTeQ3JwI5TJoVKQWS3x0
8A+CMVcsh+VE06PsbNfX+IEpBGYDY7glSBoYDo5HakzqD5A/oytmL1UzmVYvzzgxpDeVSeY/OHIQ
YRFRpJ6gROQasedjQJbLeWliU5SwHRRsd5Si0y4WL0UfqhRTTHfr2aDDeJIYDAfzTSx7Br6I3hj6
NzmUVnLIjJ37UE+k3uO+jYzxneAyVEAw4TocE+HgkU9HgovLXSMPczD0+zuFOTiFd0vUkT2Ax0N2
Q7a64vP3JTzAkVXnYUxu+yYAJ4HfAWVrgeKAm85ueoN5U00N7L0Ibeu3JX3hbTAedhHmZ+JmfyIs
q4bfGTZYL0wNsb7ia9x9SCKXGucZ/Kd8mSBM5nFMSMk6zil06FBsswnFIFEVy5VPJEwRmsVg0aRM
Be/1AgViQ1DMJYvPM9nEm/z4LIlciJqJkq2qWT0x/GyRkQpp98MFTo1XUdP1NK8siGfAAI0RI9Y8
gEB0oOgYceJK/3yzaopmAt9QFX5CbX+ZAPQq4fv0ffvSQTewVbC1zcWnKnyAxEy+c3SGYvrKpiHP
iIudnEUe5BXEPf6gmGWh9yxQ4z5rD9dui80UWS2IP5H/jAl/5phoVzVyS36BM9+Ky9G6JQNJfB0g
xB5goIIVoGBqPBVtSkCiyAMmgJigu4UZk8ghDLEuXwiCeDaFRe6CPebQMlWbEdQ3D+EMgarQLYHp
oJbSdbyBQYHuWZihUELFsAAW4vQCzFthgEVtiJbCVu5RUztsD5fG/b0Np8rQ/4WV8os1z4yZnzhn
S0y7Ka3tzJjlJ54PaxzPu8v8ziHJ00GDS8h0AIqGnROVDTebIxyo1wyxmmDEBQm7cz/J1xN5Jdw9
D4Itdwl2svQXhzFaYS4nSJC6GbREkpP+/GAEynohk+ITsfg0A29bp3VQUkDFYCi+BL4lN2cF9aNy
IOYhQ+FzyEfSRcgNdorYYNXjUR1cSpghpCpYGFwoJMTapBvhiG7dqcK32CuXzo0d7O09t8CwlX/f
Mc0lyKrRTvUZkU40GPkj8oYkdFZnWzWDETqOm8ffeLZYO/7FyLYv/vuDOjxoZYfkVCm8SNOKVqHr
vVezhE5FjAIXBcUKxQ0eIMBybx9sgkfapeQDPUf/zj9S7mLKIoe8zxcw4gpXTMAPBtddCmn1QlZM
tyWYRprzo0gaJJwYFrlsFekwuvkqycXQdF82HPJdqQcjSBpIA7DUjtStYisJe/Tva1e7Jp/m9rvC
OWjz67Z+hIP7RIb5mCyfTE9ZSEjncOmCLBG2kfRDWm/8mGsRmZCgd+ssxmlbtfqj2i3hZDqFw6DE
OTTbg4YXEM7fCxPgJWw4/MGmq3Bo7N9kG2dd8JaD4uNfMcSq4vc1KAG7X1MF0pxDPuWy1Ly63PSd
4by/7kg51bwznfLvy0BcxjYz1Ni7vxxusu40mPECvzHjK94084JLxk0o3C800McDHh6gVuZeRqdX
tsXwS9JRfj4SA9sT7vkbRvBRIjTz7OczMsceCQLuJwl/QFv1OE+Yx/TYhzFnlw4veSeOFDiWDegS
PnVMaRTmr+C0VCQixan28uH61mMih21not1EyBDyoM9gcStiPQeoWSLOMZFdQDMjAD2zPsvn6lW6
nyk35a5yzQuKHioeCBgfYgnzc8Cg+fsRjDsoa1eqodUruqd4gil7Soqv4t4PVLOgPBi10EbzGn1l
pzNjQoQyxcMpsNGDcz4FhgbAv3PQtz6kFJ0UM9iYQuHOIUNFVPAtqA0JwBmwuu2RNgb9fnEQGPjC
gx7ZRNTJpCECKG3rhgmLcy18/ELRuX4wlfmUIUlChF9S6JoA9+fJH2eL5rqQQvke4cpW6xvS3Wm/
eX1BqG8usObjhkmZr+o+nB14oYU4rbLNBeO4msNxzLoeDSfIqRpRXhX/GL0rSoRIjatFz/H+i+1S
laPyxbnNb+TkDbOI0ugs9EDghcgoR4YP8GhkMw56kAdBpGVww/NRU499iC2CXCYyQ8MCb8+RULvk
M9B0PIj0MfJXUpPzzgYTzJfwct6JyYhodped39aJYVtEnIU2J/G+c2KYroMTEwOocBOAD7Vysqmo
rY7rdk4iOhGFDd6FMn+L05kwlt/wMwbyVQMInqp1QtbO3m4Kum27G8ZD04rukwiHJrYv6zL5EBor
8GEJBwdwnkY5YnTAvk2xhmQn7pzXMzIPwkcZKVMVUKuDxOYOXTy2HPXqeLUhyghu2ACaIXJswTZw
gLOiD0gtHXWEImeEAD9zBW8ItBKsF8xn/QAOtPpLeMdygMRKi5GYk7QOz3EAmBXyplU/cTHnZsS9
a8a8B48kJuD1bgGQY0GOwyOAZKL5CTHXSK3wNDzgXPfLYTEGvXd3BZYiiCXdExs/fxEVrOjN+ojh
aAhsTpl7TZW9zikCQ4h40rdLKR+df8Q/OZw5uZlz8PG/w/VZPCn3ZeM8VHDVdUys9pqaaeQFXR4V
x3wZX9etw5JljvTn6dqa0xf+vZz/PlTGy5j7r+xpBqZ83s1l9nB1ujQikgtfdjsiPK2wH9bgaaul
1zoJZYlrLBJtEYn7oltR60Sa/1I9bCeifBZ1qbhI8be4GEd8Bcpe9sorympxvh+zTfZPovHqKTrw
6u2t+BnETG6yRSL+1SalnToOuLTK5WvziXwUvxBMK5BwgK3OAyMJE3KnoEny/lLkUD2A0rZ0DHqs
rx6WuATqZvFfXA9XeA34NVd7nShPW0e2xNec8q18DmumWdbR2J9RN1h0if30cw6YamHbarcE4UaD
81rMdznBZ88PGd3ooIPu7j0PdTqiGuCS2Cjj9jVOzzMGoHzngpYF9xEyHic6TRtL1xwx7+H2Y+gd
T9mKyJHD5yke2PyGho2stQYj5M/5L/5jhICDLBwMj1JKTe4EpHKuD6iKEgtbxEnyPrEPyTdnDT7O
pPJE5rpbH9ghSr4a3sapKEHv3xnlX/oJSZ7D7gaOI8tfvAVARTTQmJkACon34e8///+FALeBSxHP
UAvRFFgdXxSDJW3R4ChuCEAXR6CWtwnuPAUW4AOO+lR+94AX/je3GBFgO4zRPQMw+3iZwJ7474nw
/B5QMBZcJ9SUA7TpEbrJ3NezMLol1Lk7/Xh6/pPHp43kEAcAruSEH2vDS0Hx/O+74+4fIHyAYjv8
RJ5pdvMHoeZHVBMRkIv3CRnCZK7qHKNiY+7KlYua1P1h0uUDOZFSzHfiPrIyGabsgWxP///SehAx
FOaeGPYJbx4YvaSwWayV2hM2Vs80TchKAmlm/YtvVgR1yn39emLobVEq2WM4WNgxNcShAPoCZtCo
w9/CEelkYnimizC1hbI/cgLxDiwr2T5tAIvmowC2ElR7BM1MUaZ07MsLVElud8tgipXZh8kC4PYA
pA3swo1XuQEILhl9NB7gguqdf3gJPyG7JdNeJomcjO8AmBmeNOWBEBOxhYwO8seJ5TDucozCbCrS
r4ckI2FqJh7PNRAvmfhi/Ir4oZRX57/Xjz9U/L8/pDDl3eId4/3hd29JwvHAZsiRwm74y/2iOyK2
FK9h1iRJuPBA/cpav6xztCabggJ4r0cdtAH4cGjrIjB7dlo66R8x5j37k3+Tg7EbjeGGTgsOFzgJ
8Egs9mbD6iyVcGP+Od7n/KAH78zDNiBMBFRB2Mbxbs+VMH5BhZ2TxO16Dzuuph9fUux2jVagRBMG
NrWNs3l8BVWwhg6uSWjvNBisLFHwxNynkOwmbEW+SCcmc3ME1TWz1jl0dwcFGvU2e9VTdcWrOvKK
HUmpb/Rp/OYFWRv1DZUVf0LedjI8kJFJ6xcr4S9HxXkZS3GMjT/H2NvmeVEcsPOzfzIEZ+wLkOh/
r7sb03WFzxa75gV3l8aDhcFKFM8o5/GMRWoxWxkD0TfsAX5XbGHHQXhkL+J3+I3rS1QRPD5zxdb0
/M7+e7Cs38YjRhOYSeyqR7FDs4iGrExxFX8PP2ISRoQ4/0P8IIBi8Ig3UXeii9EGa4jlzMGte8q+
qzofW71NtNZZwGHRAmhEeqzAxzpwLnxCAgSh6XKNYgu+JZzZDNvzYortCH0An6+uUkbtb8YWfCky
B1/vDSSN/P9fXfs7+xgYwi+Hk/IKgcZYwynXytnDWSaWHGpWMtcJNYZlZ5+ZopYuIcZ1Y83x1V53
lo8E3M4c/+aTa2qZnJCspprFZdq5Naco4P/v0cP3n5nj5RbZxoNpze/JPzdi7FqKmPrm/UrbF4ts
q86+/m7OqGt6XtxeRP1SNlMOUQJRiZDUmeHGm4mShA0dhKN8uCUMEqVYVGgj+HiEMzEZ2kxa909m
BxHm3mTo8Ma0DpEWpFdD2GD7lFD3BPE7we0iUbCqp7wGnD/B+VuLn62myGa13iWYNEHZF5lxRBAp
EZR7gCc2/o+gh45o2wL+8jC9spbNNuKxdSME/f6t3CIGZIOiT55kCfHS4r6VUMRKvor12TSx7pG9
5fK5sJO7wy05n20+2IOOIY6uv6+Hbd66c8S7HoMfxRSGnvLdV+8lKvjzLG3YGqAg6fYAU6lNb4+h
OcX0HRwSYvb1sRQsLqiTrHHHTgU6v+zQ7gzj1hEBsM4Ih3uHwgJRInR9cLDk2fgQlYFvUHMXyCvo
iP/lEmouG13ggExjvClcicwZGhdoGCfqXBDY24w1I0TpDdnKaMJ/JXTwxBH8I4V4yaXT4p07AUus
i6MqXvn7+jIXqIzugEdR7L3cjF2WVrUncCTl3btOODowC8cMKZDi61xG6+yAuZ15p9BC5uaWXhYn
/cVora9rxp1UmBScyGBR+t3IjvLVmGq8gZZFRLY/LDwJIuTm80SmA7hF9Dhx4Hb9SyfhVHazUj1E
v6q7L7CPiu/eFQ7wRjYRctoZriBTzGzG5zC3zuFrWsHdwmBhRFjmGOtU9FDBnV6JUNaZdj+R1CsD
LfM2pqhqE1AFAaz++S1TSbkiToDDnTvdcrIADQXQluCFc8HPt0/iq/yIcJJ0WehtE9LAgFDEQLXo
7CC1w6EhNsqlME9o6DkU2D0ila2DU4SbJvYTIU+C/4PFLjyJv+J7crr9MlYdIfoMSy2KQDqvUDlo
bQZzupPX0Acl0a00+qaJ+B8wUL7axeppbAXggZ+PzLAn+nQsS1KOESXWwXXerPOxbMNquuIsA2Uj
6ZzO0TML4t9thsiIo5AU2pM3xWuTnmNS6kRMGL0ozoBJONIEkwU+gdV/7ffP52zrHht8e3y8D4CC
+OWD3mHNOSxcGESdgyk5iiHVW09vvORs1pRKhFClndelMIwI9KauB524lcGVXopIZhrkrxXfncdC
Nz2QjII+zP78u8R3nm9htyRNQJWOZC29LduJBFWkblwgJjA+TpJsAeiIAT9hzc/166dcsi85j2WR
E6AAlmmcegQxBbTwTWUQ042BODaktYBisqHPWzqSQtDcnpelnZhwntzCntL5MsjgJG3HZ1wgSL+u
pgpn7tkdIDDzQHOtEhZYPMr4Gs66u1tZScap+Hca/FWcN56nAK5gTvPzkhyJhBf9I++ofCg5vX3m
06fk1/FeC6+AZPgjWYYcUvk2TQrOBv0OiIHzSmIRKaP7GCELLxS3EguzsgzfDE9YlR7jdtKYef+Y
qoDXaw4pto8TOYUM5V9DYHhulKNaFOzXCYJj2lXRxWffAGQv/KBavNmeFBN2IPu3rz18C3EeKCs6
SpnQ7JAjfigisFXqAfa73gDkO3G8H+GtQtgRxRvHtrSiWY+E7Ro9We3AsTtx6BkbyjZUnwZTlhYv
mTNX0mKWdxgewEa0xYcCNMBqrpfm90CgzwsKYFQyC7YNxe8M/33q7TTba80SiXPGsJ14hZmUxoOT
CF8+3WR/pI87kON5OwHEY0hRzjRfPlUiVIrCQdADR3EEh87YC4mpB18ISJVQT36BwRL52XSseCz5
V1AdHSS3hf2IUd3AfvxibogSW1kyhHUxukfOXDiULUMvXzb1YgonKDUWZFdfxuYYAgYOvoInzcmA
ABEPxCMZPXN8GsWYTYrag8wOp/nXibEoKbT1A2hPiopZKGwROA+J5K3WfJWh6g6bkLgI9qE1Lmih
im3VmEV0PYIKeFDvBvZnyezEjvlKLiOGr5WjMLs5ezPl3B0kqeh6sicuhRM6tj1v+xAU3WV2lHWx
uZpWbgoh8P2YDUdUzXr67kjFDEQZ9/XOSwUeeTl+ciH64To3rqsXkM6fw76nuG2sKRY0tAfWk3C6
xk/4zewoc2jT64HBxfIWswXnIFrR8PaHyAIjqkvCSjhspxg1KEHDRJ7Tv1yYv0MrbudZ+JrJdn96
TvIfusOaLoFjgWNrrEXNy6o32kwQR0dWUkzIXGmEYYXG9Es0KbfTW5whUGjzk7wnZJkB1ZJXgOZz
Rea8m/An1FAlXsqtNf2Qn4GpQ4+DChHnvIIQt/ET5py7QMVgspVWymJfzb6YP4gClAK+ZM9maEHh
CnWMps9u88nLXit3zqTxF5unr0tqm11hpuZoJzAejwREyD0x4NHiu4XNwmzbzQJAwZstmU4GL5Av
CdGR5+GW/rLlnKqsZdCN2y3/GI4V+HrMvO42SR9Rg2HXmHp1897kixZZSBdmO6Xzs/l5KrYfPbPb
fgk4XW3OYQ//CQibjHHMcxBaDKw1XNvgvc/gnGr+rXdUtryRUy1zJbzsTLYYikRSwPn+Z/fNm+c9
icyZSJjefqF1c1+fL9oHFZKxhmuuqLRnlFKZtGVA9gQGuK9x2ff3/XN2+XpfOLCwl9AhozX5GUEs
4XeAaE3/PArZYQEYibSTw54VX9/2j5qz5b8feIO8ysmJGk3OU/ZwIUtz1AORL3iVBHwwzMnq82Pq
45ZaE+bNTYuYpX5THiJ9G5MJMuHZS4dv3zQzC9ibaHh4ks+A84uxwwvp4g/pO+w1DOThB1brX441
BnE528YOQgZjC2JiPis1bg2aZs5qjvj3iSY8nb4bmSjVvliakkcxyZxqNISDjeQ+X/LzOWx1RunS
29aJ8xoyT0nlyh7J1nSBOhLS6ChkPS2u82e1rnCjeGJdUBLfQ+LS8KC/QtA8IudkRPtSDkskvCXU
c4v1Yj+KQSrva06LKLhO7od+yXA7c2v6fCjc40uOyUI5u6I5YA2iuhP4G6eBGVC8fVMZ8hT1MH0M
mzJSWXvNCh6MO+LRbHYweAMUvRMJhTMb2vQtmhA4ytT+RZAwyBVoY4ES+OqZmK3KIR7gE4Y9uSfb
o8zHzuHpI0/URJGHwjfz+T3ylLgp3CD/Qu8+GPdRs0PazZxlD+112jhvsJXcw40wzYVD6rmwnHIF
ZDIGKnBygIKlGY0iBsclKvc3llqQnPPl/Yhg2q6p36KOEGnY7LeBIDjXpJmBxipEVGI4tnr4imaf
re5XmmUATzBjYCZEVOP5cPxKRoVTzcyUjQPG0OmBTVZm8Q6gzr/hwGanr0RNqehAhahamBxUCUNn
2gJ0cgNCGaUVtC5FZHNpPs8LVWIMxSp3wdaZN8mhasE4Hb/vmKffEpEEAhcMvkAfSpStKrQ6NCBg
VB9Hu886+R8zQLd8iL0JDTcH4dfEy524FUJ22PQP4rQkLYSHp8Z3QtQQ0dMDqsLhhDxuPp+gry4G
e0WpKBFA5IqBq9MczG52nVTnAND/md5O/JlQTSPGkzxqSKjkGu/ExQB7kciIPpbn7RspAUC6DkrD
+XZqJmyJghdMZQyUv0V9c3F4ZrG6S/ItLAWu4K2ztgW3A6im1n/OUKeAJPPT07kPJ+qalCCIf8SX
jVYd1IWBT0afgE0mcFQIVpdnBr5pe1UYr+PDLu/5ia0ZymyBtUdK3QgOzJ9NNsZuLKsmgUA+UoHC
RJTMXF5waid0xkXAn8KEGCw5C9TGfiH7w/B3CooNgc+Ccl7e5wwM0N3Q+Z/fnkNQAoK4CdMMAyUj
m3MtYHX2AuYwKK9QMekEU/ByBFghdLECZGRG3dy8TWBSD9/0LMpSczGfwyHAVdeoBtI/8gTYiLGh
cMibfyjBuUWyBzx3JTYQM21sgnEYC+/z72RIildPNCNNmco2ocYvLAFg6G0GVzo76qDOmVJbDwHP
OeVFZUV5et8NNuzM4ky5nB22FFYtTjPsZMadOA7IZl69ZoeFSDnXfGZbxpQBE6fYD3IUiKPOiB17
zP75JZAVsCbF59FnEF5bzl4Op0QnutPIwxiqQr6EsvjmlkP//C5dknIY1qukRvIvqCuWKIwq9nKu
k1NRuN1ZrOcnUy5WIc0MPQc9YZqPORKCB058L+erwpl/zGgWvMtwC4WAjohJB6Ux/7mNfF/GoUnd
8cFHunbD/9BxMpdEGJIz7oNb7qAMmqhPWjHwJqCmnrBHvXCMEMDgZT3rKRPxFP2HPS3WleiuUIoA
HzmPZCRPTLIoPyeGvOkwJtrSvSX5rLqCSJLas0hbjyX7CnHFwB4Y+wLKZVELKgTUygCmQ2+QPNvo
671OHEKyc1vqaDIMYRLEPhtLAGdlUML7lcWIkuuUjF+deqmKq+tYAp/GA5mtBX+aty9K4wvUuLvb
U6u2zIfeQuczcB/I/EcEWujQtLiPgzuznQcP6x7hH7JC5dzXvIdFYJYMEH25x7r0I+BJF5RKPI+Y
qWHFcAl9skfvz7BcY/anE5bF/12CDM8FDkCsiLpZTF+LmKUT39owxXv8PLzhKj6JRGJQKPuAawwH
gdp5uPRnMFjjftl4PfF6vBYPN252w2qMyZoq24RDSQOHG0XZpOFYbNWlh4LcLiaNiN5tH4vq6ets
YcMJZnxCpCxTk4okLhTw1xRrTzpd4QsLmJefeH1hNuUiIKtfPPOByydoV5dtwHzSwQy8fkFokq65
VMzwfnlP4RqgpWPXih4IICC/a2P9vubtx20CAAvDD66ft1KhwWN8BC2PnwiD/oKGn/ajn7Otch/O
KqnT0e/NXVKLToqv00KoN5evHXnllfedFfVKa13T8LJgYgRmThlmZZ9A/vfx+SmVq0bXchfnFwxf
bSPpBiQQ2d53QuJ4i5mQX+wey5En9asphjzNcWh65lb7hx2i2tJas9aBw8Bk1xj/CLoLQ9XlW3L1
Q0fTmLCwKbhPWnXgbWZoyyMG1NN8TBTNFaVsRWfDUcQIx2h/Bn2cYdk0LYDP8OV7TUzdp3Lj3t/K
KalFON0uT5k9XiCrIU/aFuEzL3yjxA2FXZdEEqbU0H3O7gcZEe8utI525DZB5r/K4DajnmO/eI9I
lOMqLOzJYDDNJNNiu6FvMAKmruwVlAtwEmgruHIs1Kav6wrTonW2vwbAHfRRyJdAIeBUF/Ziz4kG
he6+Y5r7P5LOazlxLIqiX6Qq5fAKyoEMxn5R2cYIARJCKPL1s9RT0+3pGbtBKNx7zj47ZLC94OTV
3Lm9+FnbS7ZEqF6RDjskvE3PNaaxYuG9rh/XSV6FlpKRm7Jc3tMwV49gH8YsgYeBqzhYL31HhgLh
o550+8BJzIB5Q5cZPeQvArCZhrnJIU1kck7ZcdnbeOqveLGyuui+sgXx5bkCp14W9OqnHUKQI3Om
yaikmi8R0ay/rqxVqG2YyU4Bmsjw4RNSuzgiqn92cq5NIRGF4naSDYkJH+2lKMQXY09fg6w4+pdR
hC/cY82vC3k3MFO+MBbkQ+kw2G6HHuUYM2f2KAMjOJBCTfuRWHKn/YqRq6bTczv4o5Ctx/QWp/cX
BrTTLr6eMm/T8ztIeqfevVm2SKskDA33E8RRNKHXgB3Myc7SBXaEO02tWNxrZ0cRaPm4tH0sW9Gz
fNDzK+sqGDqJfbimvTCodQgPuSib23XL/xG/2EsFWKbCP6tNvDx5+N5Hxpe2dbRoIAbb9Dq7xk/V
WEJM+RZDrga9OO/ah7LHYuo9HPmLaOnUIeAVNtodgrXFnlWEUx9krrI1uOulstt+V53oKng4wCMr
vDrUKTOmWWZIWc1Zua2IIf2kjX2p2+fNm2XjrjbD8uXdQBFQnD/wTQW8fqBiG+lUROTJjfljaRu9
KoLpVhUYuz1f0K+RTwJQquUpxcbsmKerYlgW1zXD7l6kFfTZxey0/6rqAMqNMq9hf93dEWYcYYN5
fEFwmUiXzZ1QzVWDyKmqlnTR0rBlF3kimZc/WVsRaFZAk8htr/JMwib2zP2WsagJ1H3GFp0YdWP7
hkBKrCb9CQ/Ue05jgRB16PEae4ESw5uzFlDVKinujtCBQCDLaqlRFIkKhkWfkopje6gDjMNd4lHO
orQILcpfwSmbMKk5ewbkwDd1bfF9HHBnBhCxtX/Psz5BLwQxc4KPQCaoDTF1TcP2+45x7cSm6Wwa
gjFUPRF6GCj1fQ6Ix2nkGbCBbIwZaIw2fPQHEhW/a5REHYEy2AKDGQLyzgQGSNBN1LnwC8wO1W/y
bJvCGgu67AGyEhYoo8sKR3pfd+SekUMoJ9NDzyzAe54JrWYBcVihYInFueDc9ONj061aJifwOxa8
u/gOntLnG7IBtEPIN490pTffTIVRpDCizx6LaackKxIPCF7j+dWjRtrzlHjVERc7PVRO720Kr0bB
1rB45vO7hFnSDlsPHXZqGaOgQq98JSDgwUPDlBmziMM7Vux/cjiTS0kYq+L230zvrm0g/mXgOitG
DcRysvrRDV0DdJrT5ykOCgidtqzS8A4Vy7xuL3LMHPTKAyACpICDJPJkJc9RaFBTUTVIuE4sLcAi
wFavqmy9d+4VA9guhCV1Pz2HqdIzMZ4qcZUxok6Fzm3fKZ5vGFX9GNflFX1AC6fgaXMtypP0dlsy
z8H22QDVP+oWU941zdOW1Hya21BvyYAMEcIPpm4+jqdUzucXPYCBld1l0+Ek2jplXoEk0o/JWjGn
bJGlHRWKBMh4j+EePLXIkrDL/k0TRu7syzCk2ct7uMpy8y3mH2YPZoaLCQO7By6BOGzAIZTU3wzc
thkXOfUupP93cHmulVzwVSxzsm+T5XDiLXK9Krjhbspj1I7LmveTd3n9gNBhEnLQ4IFAYJANJgBn
MRODm7xOngsIeuDeX9dTe2DCqmaAMyitlxXyOdPFH8Ha5Zz/MR7wj/ttrnEjoyVS/kQ+HVZ+N6rH
GxlK1se7All6YAvVYBLCx2iA2gxAgilzSoQDBsRJsdfm1MJtFUE1Yaa6BK29Xqd9Wv6imsKnhF7p
Vz73nOdTbsJVIm425+pR6CkHOWOjFgZnrHIbDwBl+6Di4PQJuT0hAdYsfaxSac3soX25XeN08MgR
agXKQNcZaBnVrPErootgbDH2gArmemovNGRVqqOYdCJgn+myLJfNM5ncmqSt4GI5XeQBOOgT6vzX
BBMkb8Zd72NNhjiEp77fWEd6FeookdlyZx/pDC64Pd3t7sgOnBlUH9T7FAzCcIlKIVANycdnTV8P
Vh/A4KkYL8NQM9wLtdXI3260OVqEZ3fAsLik2H4N1+Xw+WZ5LcS9hWcp/pttb81fYAT5z0S9UVa3
DD052/OADe3lkLYHfdJ/RU0eYSyuAoOY9eAMWEnA52sgU6e3BYwq4ng19Mx93MB84EcNtpmJC62c
lFqcj/qLJDbo/02P1G8yZqLupcyFHkK8FuWZmEBHlukj9tSfsXGsdpdtekpPT1wG3pWj4ZhP0XyZ
BnCgfChKIIxgSLEfZAfYRp+X9QdqnQF6CjoiYjpVuhqmxq/rtlXjZl3vMa9AB3KYJAnPc3lxoC8z
PaDHHFtlBvRs+sXdF6GLDwwp2rDBI6oeIhWK4Yw44Mftg/kxzyVFWW2/Dd9gRlf+5dZCgc37OMEM
H1y2u+YIUUjFE2LSyzMhQBMWvrSIurgCXCXaPVaWMpaHF/nwev7IddyWq5sUCtJpHAEY5yAZfDAC
7yf5ymv1tCIsCZt2JzXJc5Lluipqhpr8l5ibgNu8YsGpBK+Dl0wXeivjQmJdyl4uvXtLgsGjwkKK
mkIff6hOX6lq1++Lb1qRaLgyg0i0G9eXyxW54VFxMSzkIleO+3ZbC9YGeSr0uRnmD/GQMVhXPa6o
4A8mKGqJDfm8+F9klnvdlWnbBYYe0tjSJ3lH/qYARTPK1YBPonzqGj7OpyKdzMVRld8A8x8XZTLI
J8FTp58Y82UDWnd+ab2LiqcBBVtAALi4PZ+fG/Gk5AvtTWyJZVsiDhJ4FG74gs90yfFOXnNDTCKq
VALVLB/3I8b+KLhwTuGI2ECh6F2QVszxeXlrc25RnBQo+IQXSbDe7bm9S1F6g6BsxFqzRKdNNm/L
KBLyeOaxiBMjLLo95s4m1v9J+zrIxZZeBV+eIJUj5BjjdfEWN3CWO92RMVgHlUYYqvChYx7oFv8E
Ou++n72+qRHKVyDPb4v2wJ+zciuKX9yMNCyso/e7S8Jxf2a6B9XtDd+ZzGqs6bXo0UAfe+Z2REXD
iAlJ44UFU0KzcOUeoy8PmcRYWwYh4FxlDGn1C/Oeyc6w+y1pEMW1tDWm7oFviqFGJ29hksd0ZSng
yoi6/U5nkIIipX/17xT7U7uTaoectr20lddqMnqEXdXALwIIJHkI/rjWdvlH/qMulJ2cTD8KJhC+
gQz2FF5mUsVTqc2GUh1ZUJGNXoIMxlV9pD2FvkgMcqgnlxj+EeYRli/4bcjEh/kkgnCZ2Q6GkRGa
pa3MD/IJv7rf4ReD0C2hk6GhByNap+wwcjhAnbw5Xw0XjCl5b18hZpphjYQIKQMIl0gABv+pBD0+
G5EVKycZ2+MikrDN7ak5InGDcwizWeiZDJbkzcPXN9zFkYW8egOcQuTj7YdjcvG3uc5e0SW5JPpi
yhsllSlmZD+14FbcED33nGROG2WlBVpgEDiXma4C4WpCuiYZgxBR1DNuVALBR1d28U4YXpFt+Knt
Bn6MPhwRyZe0hUcVlwAu19WUzjmGkIwPuV/u9PC2AIZBSpBk3xN8PM2/KoLtqxPOlKRqvo+wX3d1
YBJaP9BJMCUVloQ2rYag90rm99YPsZc4QeFw3m5u/hA3uB3fdxMVAX7Be575SPpBcZn9dYDTE3UB
77wbw+ELtiHPA5YCu9eZBo1qBKnY2ljSRgtbMWRK3sT0s1UM6lXHwLRbmkzwXY4KXhG+yKRCU5Ra
yxtkDajeZ+4J4sSZP4awHMojt1RIwDVXkv5gchWBrDlgT2BOzsuXwNhWsbTCXQpZEyPQ9FMraces
za37bByx8wUV5333RXmuI7/GKLZwrLW5vAXisgikMAvy+O1lsb4Uwhf/DTS0fCWXJRKtSEhAhuJq
8cT+/LIQkuknhf241PHgmQ8bHC6dB2WBz3DKG9Z3zCECNTAWj32RFEmWaImRCKjNvI53IZskwB4t
SmM10OMsaI8PntNQC5VQQGfraOFtdVvV38O5CBBR7bJVvjOgCO4eQTvNgme34PI9Ymu51JdFrKyH
8BY0dMq//TEPBuarFIvxEF4P90MeaGvNYwDIb317OWRxFlv761lcvo5KUkb3SPp6uQ39xqJXOPw7
1bpzj/CxXdB17gc/DerISh6xwO9H3J1zRm/Ant/PmPO1a8687L9zV6GG5wfeoUpHEw/z8Sj/NucX
kpb1DZHrbDzeD/UZQVCc7XJK4EO6ZSbvXhYKPjKHIbQS4auI1WXLdHGpbiVPWr+9nKOV1uJWXL7x
5nwAYG3GU79qPznVF3K6N8oijRW8hKbjZVdZyCs5MP9dw/da4rwYyev3Yc1ebhbIyzevyHkYHHa8
MoJvuEljeWWeKh+J+0YMnpQlmDFtMJQNqmhEVAn9T1gYC83JQTryKPeVIwN7ijGUPjvWXorYRR3k
myYWcKyZLGJqcmyDCoMMphxNAGfO1WLVSU3kSMNKTaYgX3p4ZQeH0keaJAUDxh5og3FuSODbJyKg
tUU3LkGieSYPVLVh99NF1GoiHy1105MZpJ9FkgbCRlhwZ6N+4g7lHsVvdStshmjwi3/33GMvLG54
qjFpToo/YZOubnummt2HYbpdBHXjAwBu8BlW5sxLs68slKLHX74e0NoGbyQOj/ltb+LeBjiV8Cr8
/STfNz8Nh/P+GfwnlDMqRd6Nb5qkv8/SQP8E+oLnJmysDQ6f3PkdvCFhof/7s/SBri0c8AiKFChn
t8RYdNgT9BTwMwMUmFdYIXwmcTd3GPP6GPYFSqIGGcqfq4s7mZ3tRoD11T2b6UyKj8P8Q/KxDcY7
mtlA4aZh/51CloEB/I8OZIajk/MD9eq5MNe0/h39w2Ha2IqJp5ZvytXzu1jQElvbkl3R2L4O6AqY
viOJSXIuguKnoeXiihZq/vRxp3MtLLqo/iCCRPx82uq2PWKOoYB2YrQ67z9X5Y8IY3aVutyVjm4z
gr1PudwYPRDiCACqrttzvql2Q/Cc37CCyubZ+h/7DrxypgN8PR22vjtrST9TtuCO3wa6T7gK+/xM
Rgkb7x12QX5mB1s8Pl6sdZO9Ds4s6UL4zJbiT+3J0WtrEsLwXHYJZtZbOep9+adEpi5GaiSwyGiE
Jjzc2xbJSSAnOhsxoF7I3c4gTVlmQKhN8GJzyPxypYc0RHBivrMNYokFo41icYeedt89vyFfDSxd
gFDZgtdYiwgMj8xen4cJhOIvLegjRpxdMUOeph4QTBkqs5JTLgHcx+/oPcFJOIViNqtMVKQ0LINJ
LMn8kHnMsWqc1ONoJnIgNJQ6xsrWfh6AQRO60yqwv667KqASR20YAngi5GG3ggWVzqodVExe0FPP
rwOEMNyZICD0ewSRqQevhtcEnnGZFc+RJLAbXcmkmN51PCOsHc+grzDnabMxlIPOCpC/bWnPzvnh
Ghx63Cr4zFA3kJ2Ms6+OCR4YCQADCwJ+c3R58QQCvn87+I7tmY3R05HvzwofoSnJSjPlZ0zo8WEG
NLuvmu049WCwQQCzIQszmck2kLTeLn/iVNI1LyZAYkrLY0TEiHiVJhwSE/8YqvtMWBpLdlKUbGdO
OCPU/JsC4B7wBU4YPEk4YLw0Y1qmJup5MixnK5qYsO1BExdYfsGLdaBENXF7kFymJsYv27vNpYPQ
jM35FLkBIgttaqE+5/Av6H/XKA1z/7ERZgmwJIHjFPjTz0HT5LPMISG0h6G2CcmbVL+YYuGUxWz2
APIHWsBTRzMTTkZZZ7o62jbAF7AsbJJspseJUrgET6e81MSjYyZ3Gg9oGV9w5MbpcEElA64iQB26
BF7I+KW6KIMX1vygJ+/jpD5v4mJxmwisQKRI9VxQvknUgnzg5RwTYflY8Om+ISpMq8G3sSxj5Xdi
L8hzV/yeSNzvmCS1U3JFKox3WjPRgg4vxnux4oosLQliI0b4etgSIWJ6psdnnogZ5FZAxhCO6rxc
QTvn/6OvGuwfhmhXbgSmiQzEJqAQ5WTHW3DAF3UqnjhtoHRqSAyAyaVNSiitKdNJhLK6159pOZw3
0+Xl5OzMiQWdOYBiAa6/EVigDJ/+PrMuv4J0jjJgcQSpYUeHABDDxpGONtVPARuknrS1jU2EN74c
mQPLpqB251aDHDlxmrtflQEC3SpANfRmnGPsy6raPRa3RUVsCngVts/MtJm5eJws/dweLieAeEBC
JqIhE0FuS25nyH2MOjXe7Yz76DTR45kceT24dTw7o5sttJfDy9kVcVxuOzti0oPHCv70OBbIa4o8
MeB+UvI99f0aGiWI0nTr3fCV476AE7wDfJtOkpue2XKB6vEzgyUMfyKyIsb92LqTW/DCQrDn+WCZ
esxsGiDOeAeVq6ObajGfgiGhT8Z2dOnMMmteETdnXtYzjoBGBJ9T0BGCUA4zO91PJDnII2wmXMMl
YOzA9OEwIG8jejNCncJp7NybgTSLjD+GqmgeIYZ98cD1E0PmKEPZ4GNobxaQ6TUmcVNE948DT/FB
0Pblz9JjffPGhil6EWzlX/CpsTXqBcEnOde+aKSy80lZ2v2c+Scw99z0efAtr43zlQ436/wpsPLy
VMej3a72RLQJAZuEDuXon6VJDaQ4icvufw+2HbQpRVTbNppW7pMyBjwDZgYiNpbcY5NrlXMFJ1Jm
EaZWVOyM31gZsSM630lln0glOGLhy6n+oPicp3gA7nFonecEtxKf5lZr+Augu1he2d/kLuGmaIR4
QYvu1Vfm38aZovez1pnhv53rJp1JTNRnpe6qLiLlxWg/d0YogkmiFMrc7Phm2Arm8nfhtp9+WX91
PYeYMmt38NYw6eZMzBg6pjOHN/kkbGtwjLMG7dUeY427cp8xKJhVUGnxRZ11OC/YKkEjQO1e9inb
7QvYYd6uMI7CBoU7kgE8/ElGVeuXnY6rfC4Qf5O0cJ09C6TFz3YSphm/Pf9dHsrCTpdYbRe7RQ/l
5z37VZeN88QMpbBhXGCZLBD2i9lLhl2NYUunzMZGhkuz0U740+BM8pEykEIBA8EPD8U64GmN+JNi
zY5HMzn2P+fCnT6iMeJIPwcZYUi51J9BDZoHKsAiPX/uRFf/xUqfchy/7yA7NTqnm50FVHN+DYmu
pdHkoWPmoOP9zd5xpM1SJ0B5DFE94yLfH5b6iuLOipY/6vy2kS446jFhKmkBDuwl7LTs0qKv/ZYB
8RrD9tV9d2TVJJNSy4yGM0/Q+JWtMnxK+2+MqVlPdVgITvei9xpgi//UvxpGjUz8dBkq0ti4EtHg
rN5AxxUw5nPSkrFRFC0FtkRKtXORAEVqDbrAw4juq9y/wEqgAcuipxEVyJPhSWk4FQRs62dXD3Fi
ZItDUOhAZSMcl0LM7hciHnQe4V1QPjBtcCZ5JKYXEJjhU4ICk6WH6cZ3+3CMi6eWiONf6g7itf6E
1+5fcudJaSRLrM6vewiMDY8TaBeaCG3x9VOT2bOKzVteFeM+U5Lc11ggkSp0lvdctGjtL9jG/Zh/
nRlqZLscJq4UPgDsljVfUI5PpE/5YLA/XaZ0jDUoUZmt0NZXaZAMzJYAqBu/i6luAJ6BsfC1RecP
4WWHrEDGFwTljn3fGdcNlFDJr27f43etHSr889tuUwWFaWNbobj/3hZRgp3LSXndMOZLUUb1hweO
d6zeBOQBvYWPdgN8DgXZ9JgAMZzm8LAMGF5ek60wTV0OGmrHeZFBsnhuqs93are43UiblvWVZmbd
4x9+dTsWfuO2vIUICDC+tvEfmVMJUQNDlnwNPuGFSmXfmznDFbhoT2ybeT66ECtR16qCHvrQJE0n
NZP4vgam0LLdp8+4y53xsS1L971rL5Qmr91tUzd8Sb3JrYA4ltP4zeD/poYvJexuMYTXzOOmQrLB
gsxcLU0IIoaLJSIdolJ9AxUkSgNlIa6H39HAtYhpNeYjIcIxEOQ+eD+990/OY4/AevFXfhRkoD7s
9OFmt9VV/hGGk8w3dbwqXYxK0+tMY+AKPwW7JMnJsy2mETRbtTDvB5x8DgQUTuzO0XH1G5oXjhRg
fve8+M/rb0l3yMbe3qKm+bjkn0jOzCe729IQNxXmRbMgtYXKUYrZKDBPOZUDOsKS5qsDBBecUXIl
Yy33a1PZXjDC1FaSxHJwIS+Cv9H7OjbY/svjMjwSU8VWn1ErF2cgJYu0hj2vUYsMSeekSG6nsa+J
n/ocLB1fmSu+ktd5oyEohVfiGMry+jGwwH6aJ/ETr/akYe7FuAqyrLUouuDZrYfSL/JD0e0e6abC
f4YGCjU9vygftVDHO2LwNEfcTj186lqYQaA/mdqtImk+oL/n0LF+sE2ApkuzWP3wpf4wFtYiT+RP
DSLHbPxsuAtjjYiLwbG+hTvU8XkN4+ZhG3VUR+Cr2iJLFMs2NgjxN8aC3xt11fxYm1GYqcqsiqqI
l5p+zlioq2yvr7oPbtft6+++fHkKRGEuETYVSRN1vh5w5vOEl/brqEURM9pV9GbUIcxeXPbFE2uq
zzrSg9qX0WD+NH6eTO+QAkgoXhG3Ljy34OVqDkgQsEPj86oRnPDwlqQujEK+yz8sEMHjt/LvPzrc
5Np/w2d2iV/xMNYL86BVnYGpMdt0OMEyUpjCxIlfv1kwQSjFsfInhKSefkfK4vqRCzMgFCQZ0Edw
c8Vvxr6yQCpO+3up3RLeIAIhll/GJ/AS2XTx11dXfLw3DkY0bNjNIJLjI/Quz6lNGGegbLI/y7IF
MnfxYuucYvLp93Qx0su47ecjDn/XnaEmpfZ1abCEgLHQuhf6emrnqycTyoQFdxfIhtMPntGsmDSD
1ZmumvrWa2H2eGBhbKzYueGYOWazdo7/Gpm9FCvn++hk3FLQ6PC7WVA7vGQePU+gOCw9CSSJ0gnu
KPaVPNdvuBar19P0RzPdquNkqCZyecU8krp9xlbDvuZsWOMyR8QjAVk2vC74eSMkrr9HnD0+LcI+
tNkfNiLx5aB4ucAOCvZl3tzwLyQls6KPvAyz+2z7nl9AuV797E0NYZu/5JVY9a+lzVaiG68srL3h
mjxWQk9ptzKXylkJB4ejsrkg/ZG5SHn+qKBvVLNZA3t7Xh5eULrYqVB9zQbyM+T19bvp9x4hBUwi
X1hf2uzve/4l1mtCPrZP2f64wwqpA30W8y1zO28Kb4PuFL4jAbEIYmT7ff7sYKCTapJ5H8WutLav
CXo61W8Y8smUK2b4j10tBhqklNl1NvNA/9bzlWXYnYAX5KpuNuPdbcGAB3l34wXfvskkYq3V1CDs
ORwPw4+59z7vqtITj+bs1s1WGkZz2a7HtWS+B4ydpb8CZYemzjzLWw308yMpsyO0genbv+nv5ypb
zVZEWDnqr6XycHCuy3E2ZzI5a863wBqXLH5UXwYFjSDtFBzmEMTM3uHiesgQXIVN7c7ndT0LESvN
GAQuK2eOPOL124XDfCcObqusqo86UlGZ/5k2lL8PDf7E/PJBSsRUY1k0pLZGJNpHvyI/67wA0g2Z
QlOAXfB++xYSmU4At6eAy+dUj4VaJa/iE3nAigcGvpWnAvBecdNfSvX8xuHbGQFNUMaATm8IfZ13
2B4LGO3JQGwrSxhyfzce+w/NUzwmaA+UIPMUD3i2gI4nsfCsvWx4/YpHWlC+SjUxHABM6vmvjtYT
kerh9lw3zi1oSbjCS3JGy0WdUge/IdQdpz3O8W5Z95T0DLi86szNryUZFhez60/B7f6nbYCzHtZZ
0XcZNree8vrj6av8zBvw2YTaMSsar3WBaTPqwJFzaySWbndQwmt6SsNTvghXmEnS7u3hker3uYdj
vztjtQk9C/5uUFGRzkITT2oj0M1lh9UecLlJYV1Idtjgq7FmSZeRT5Tzp3TYETRTnFYdYiRIDuTw
tEHW+berIxw0Y37DmUNUFq82EL6Ev9pv2ynXsMDHC5Xdr8Emf/3i5jNSh0q0ty3ssSGV8cgOkDdf
8ROGDvyH1surtYXKDth+n8Gh0IYfkfTYi2QQooK2HuYDoRAmpH/ceRjMrweBkvJO50Ho5+TSLq9Y
K1dm8a3UETuUA8tRGq252t42+ZvoaGYb9Vc/HrU0auhgnlAeM41FbXlDNfZgQGFKrvpwjTewUne+
559G6cMlutL5kCv8SUImBa7AL79Wg863zM+S9vjhipCt3dFwpCFGcixs1Iv+729J+HYSf4543fzM
QZWZzvtXuJe+KRvuExWNtRMfLjQMXfiT+r+yW/HLgL3W0N7e9aWsRNWyfMc54gEr/zSfewWvcLov
HIUYraNAhiQDpneb6XmILKbElY+Ptb9vL3qgxZh9qLAEofM3HsS73qlP8M1wHyhXEyGCQxHB5oe/
4uKP3fJxNe120unguf/VP4nsmmn4Jz3pQYNG8a8HQrzT4WTkodhObWfY4IIny7Z8wVjYvuguCSvD
d6fuChlvYGISpRFvODZkE/FB4z9N5q3PpQK1hjxhUpkHnJFGwor7lTZ6EvOZNSkxJB8tIELN7mZE
Ck6l26uCafR9X1pzcWd2Yc1iUM9XzJuZkzmMabMFoV6p5oSm6dOpKtZc++u5B6TF2Ph/+DRdyGya
Xcn2QReMWHAGqJTGV6gV/afcrgX9U595S/WyMsvZj/KFouh+caVF1R7Udl0A1iAjwqzj9xu1MqtJ
H2mEq0q2Z3YRu4HzJzDNSR0TK0VUkfM/Lk5L/0cNfnVvw4zEpz01L/Q2XwdYZre9Ak9QRNX5svqx
DPfPwKy8sYfWxXzrQWyXwwydWTh3/XxHBH3FEefhxX1q9n2J5ZUwpwqO0LnbD4By5gk+wwSmFheX
OZuTMfPKvCaEd7SDYUqsGDVIHuf8uwlfLsQqJ3V5mJiEycGbb5FZ3LMozCoKOkoImIWPCxIyc/3q
Eym1+8rlCAydJoz4VcHuyJxoE30Feeixv6ARQfk/7BGCTjL2+UbdCqqrMAl7/OZ3V/h62ezr18dv
mzn8gWkb3+M5NjEmrVi0dPmksKuHt5hlQlor6/5Yn6+b2rJfbLVNXFLsoP1AHXaCAEEhZIyUZqVh
3+jd1F1DbiXFpFqh46e2y+13zOBlw9OM5rn/o05vVRv52B4Wg3lomtXUBvvWR0t1VTqpujIuNGNQ
x27pI9R3itHDfhYb2gDOxEUhBOM6c3OHghnxzjAHqHcodRJrQwGerxnjvKD069C5fP2QoTaZYHev
xDJjvJ6ELtQZjAIk1580eo0QiiM2QBevFpY08hUH7yAruc+S6DlL7Il1oLk/5GDQsdGFwSV8omDZ
2MUC2vML/pk7fk9+h9R6uNizNqCrg0D4jB55ZLn4E9BWt1/Vlt4dEqh2hBvdSDEcT4u+xGnYWu8y
aY3wlm2zn5du0U+ZQJgUfYklakjKeuBy2n3egvI0x3V62KZohN5fKKuv8uSycNVOApNt004P/dur
C9qjciMbMF/CNNQAs0f1SbnJigCWwFxphNMoFWrUqxrSCZy4yt3zuUJ6ZpaZa47w0yD5oYHBhNXo
IhW1TI4pWCwJXtHtBRyuAGPLvzfL5o1AtIt2KpiJszDwU/fWHdT4XYHbjd9wtcC1mEj2C72KONmd
SmY4n8F/U3CFMuPFZvXHpGvY3nzEpJ20YLUWt4/Cv35OemkgK4DA58EMK/f1VRQ/b/Gn/VbcO1eh
FFe4Y0lpiKUANwQPIdRk0SmeK9D1oqFrvIcY6qkQs6h+rkylCTd5YWy4RCfK89/9XJdKpH4XG41x
gbXMsqR6IejRfnOdzGG5PMFE0q+hgSQq6/bQ9uWSjW0y8S2vtIGUiu+SDonN6qVgUr7pP/JtLR7J
QSJpvFf95/JyPUkiRwogR4SVgufn5qZ9DZ2TqX4j+A2EuFUtnKDPZLQAIvX9w71cHWB/EY3kDMUy
CS0PK5Kg7Z97jRtHXT3rqPq10gCt6fAKXxSg5CToRcT4X55WiVAJWqYs2DL8C8ApAm2n9Z6gH+4m
bEZq2qtxuMG3av7u1g3yDugwW29Fs+OVDXlALhuSgWwbMixFE40gAqxrZGLUCHaBQ8yuXLS3uCz8
Ohl3PXMwGjnz+4KkUZ+RybZrdcSCU+jU4wPmP69dE1fTLMlfSQnKgNUaMHuZfN4+NagZJlo4EldP
ZEdn2FXBYu2nkQvTPUI0RI9pDS6wMHU1Gi/fwKzYFj7KE46kWGVC1QPab4IKfmH9w/9gxjRmO5U8
PpA9lroqgReEjkhSziK+AFgRIL/cARo2TCZGXxyD0btSZ/DUUfP9yRfPWEUy3pwDqJHsHSCWklR9
XQu2f/GIBAVQDYQfTGt8qDoepmmYMuCsACUGGqEUmAmaoWk5SLAouYVZNu9+mPd+GK8o/yq3N4fJ
1rBDi4zksdTiFkErO/QcCSDhNg85JAPvpR2znqWdjAoeuw/pBCNMhMlHpDMTSVAu7vQbUBjjenhI
uLn7Gg1l9QH8bBhxdQnbp4PRr4yWFqN2SKDI5ymlMBtyHqObLpXDAMEUJQq3iTYxChGvceOggiG4
Fkhdua7GHz13Rabdqn9h4M29f2ZAALfKvJGlF5rVCm021godgyjYh8axyOcFyDnafWaYr++3uAIb
E7Tf63XPk/mcC0vUTPg9xpSV8uR1A8gEvq6Ucd4fhBXpnxY8iz4sr54Ca0ucYXldWXP65sRa3VFN
vQFgzJkyennqEr/6SzYy688BNiMozfNPdjQ8Usga5r5YQFFTTvXgwiRIZT9dpNgFJe12/9DibqP/
4NlEqDkjhgXX4LbBDGHxxE0AnLyPEfGQ24pbPVEMfsXSJv280s+uTzC6Ny6h0icvIzQY4pAb1fnw
MBFXQsaRVhMvT5zhugqDpiTHznQGNjfJqYZ5hz6duLUAp/cepJSHSAGAn2cPX6GUzXx87u8X+HJ+
O6lL/oUTEDKL8T9Kwk6MGuKHRJfD6xALQDzAdPeEmBlSPxxBzpp10jdETYxl0P4839N7Cp89lvEE
aP6xWSqt3SNqXAyHez5X8CksPUwzbQo0pgrPXf9BijU+1SppO81RTrDthitk+SKDrzuc9MJR4DS0
ydWtXMJhF9iuHDCBKfBpaoJ6hxnLY6GPTFotilk9NEPrCPEDVTsbHWEGh/suXUMO+WV+oifGzthx
CnCrrBE/1wEcKzRRC+QPFKHBM7m4JckfC+5vrky3e26ancUbbModU2uW9++J3goSzaXnNqOx/ucv
MB7IZ8mnMCGGvOoZcaONa+b+tdei17omN20zbCtmFhtwjlhm47j5TdDsqs/7Z/nJT67bjfAxbOU9
RLGoXVSrx6bwu1U+K8Jxj8HcH1/3MjE7scl4b2cegMtBdd+7CxlDmAVx7NQzX9XnsG12zH2PNRvc
Ij2MXy+8h8CL+QEo0Ll9/Wx2INTjwTxz4Fr8RoSJf8ImRWp1ZL/iZILCUoWR7HFzkf6FcDae36/1
8wsiynqIHl/tvlnxktWJE4RTswTqvat3uGK4Bu8AHwHAHLOQ8jTs+u+OlXVKWG9WEjY2GpSPbPP8
j6f7Wk6dWaIA/ERUkcMtOQeDsc0NhQM5Z3j68wn9Z1dpa8tiNBpN7OlevRpqmicD18TF27EW4HDm
P1Gmu+J5kByeB9HJ+msclG4Vq8bT+VP73E01V9HS7NDIATXgCUuVAa5Xb07mUkXJTrN/L4ZbaJ7r
r0rEmzI5TXAj8Y0e2Cya5UhDUW1NwNJqpogv4hgej+A16MJ+Ix85EY3fsSxt+2f2sFLqm2C7YS/B
0fhNYvd/trtpZhuiNRhQ0OOGmHCH1vfZz6F7FN3W5HP+2/VvAla0s3w9p2KLYvOnhZqTI6AXiRKk
hQIDUeNYf/SXoDTtOWmjl7arVFR0C/X7MPkZe+Sf0/kbzc7k1oxU5o2HMOOP/rixdDX72nQXv5fm
ehjgW6JwWs/KuJlqHUv0vgRWmoAzEopC7OO2K8zqqFjesr/pLzSpmY8LzHs82HOgfgwk8nn+dECQ
U1r/YG95jFai6QR0VrqKdYplPMpJHQ0hZB57UuwE4Mlko59fc8yPp+GqmvjI7spIGOTOHHX4m3cu
LTtNHui809f+sHv63tUff5dRPPD1CybrKTsJ8zRSgz2DuN0EC2GyAJ7FKABfcv891OdfgaMOB1/p
LaZnlDzP/MiqybD8ZG471U7pgF6C6cYqBDWwsOZbzfEO0AwSTgF4rAloDXL5NKwvq6ug5bfiylQS
AI6rpArkn2bNC5cY5gBWSLFGAUbvPHKQlRfwD7jj/JwhCinyS3c+rXEcdbO5Eu8vE6jHn4smozKc
7mZT4hCzebY8zlQrFjX/My6YKHkWH5HfRPfxlgKB3DavYLD8JXBMLSrpfqQVewMeo4GZD5O17GA8
SLU3vHcDdsN0QPCH22MJHsKL9AdEYh5p2Q+YZYD3eAXRYuJLjed9PZM3hAOLtTqwRh5hQl7efSyV
ASfwD8KYHmRbaV46ttPxJrBiBhZokY/jZsvfp+yodJBHPfUgIF7+OqWakWY/OZ/Kq8Hsdzdon4d7
es239OepmzvkUxZb757kHvxU8ukfylwa0NMFH2qRlmz+rJ1+cu/zj3Ez20y0Zl7EVXV6+pxPEr3H
T/zHXu9gqvm5/eynibVoQDZ3t595tPX4pOq9nUo7QibKSqoqDlv5+yzPhvGWez98nj730xVDpEUc
qlKRF0SffYEGUeiT24+NT5Qrpe/h+5vK076vp+vpIZdP2oqC3Y9On/5bNFPtcS0R2P/E4+bqG3gT
QumVjtVxlQrS86u4yjmATaZa9sIDiDiWiGj32X72EqPsjBpY1JfWuJlpZwAw59WTWBQcNj+Eg8JX
9svhFHrnYBupg+vKgXsqZ650KoDeHh6Br5v1yI7gJEg0BAzsDDjDUdCSwF+T789hXLqeK7zhLgyx
r5WXG/5pXsCulxVj4lJAtjo+2KKt+XKWROeJAVLN31DicWsB2/HkaVwSpdILZjxuKPTAezmY4bKi
P8XYTka09UNFRbdOULVZIfXy0TDuh9YV0+vubYkPNlkPVldNC9YVQVsS2Oc47AhrBFTmT/xpxhwP
QMAE+fomal7e1jfUcbe+IZV9PwN38yirr97Wv1m28clmmB5hBVSk9L10/JyDHJkWl0I18mOvKT7T
mmWIQ6YYXTgsiTn7z8XwsmuAdSFExCBhkC91dmpkdN/rgpEf15UHvuYJh7Ksp5HYim1EO8mKfi4A
iBNjskecJkEoDg4UaeFUIsFBuIxeymMsmaJB0KOr1NapIU7JuZesAi3w1C/nulhROZRY3kcwMCwG
UFeLyWP4rIkfauvF2nqqWE6f+fRkw0j7HhG8BnZuP4CYC2zMthI/m3ZQ01OuzgYxmA4+ITsHc+un
fQJH823zNITdivQX0/0PF8Dq8nM3iv6RErqrSVAfJFpAmjinl8ynNrr+itLKUfP3lCuNh2jdYs3H
6Chi5rEbYMJBAaJDaLqC2fQmFAglm7iYE7tB+1kdX9sAoA8WbW2pUoNQBDYlMBXTxWR8KDNOtpKl
1ej5fXhHhA7UMXhANwddxdcAwRG4usl3IsnxKzlJ8V+E04DSulK21nf6E40/zoQ1J2h4o/JZ1PpN
wN5Mz7jGHE7lFSNHQYwEfXyfC5ye95/PvivzLaJePr46yGKafb/UH/Y4K2ZDqs3aspvB/7Cr71ZF
y0yuse8+rbQqnpBvxsAI8czb3lhVAoaFaJX9/zRJTpVZ3Sq/GtEJiXh0Ba5BunyRhcSuL0vlDY1q
iCKORn3yIyDFaXJu3oajyzA6XQ+E4P4k+BHzGM0jP/NfjHm8M+bCj2QhZG9/sypnl46RdZrGPr1s
/qu16XO0si6OKieOIVokJVzTr9gSlyxcyCvIBDHe52FfeQTsZarNoAbHow4BAokdq/aZARf71C9L
IKkXog9Zv8UYM49BzyuUFw49g53z84copmiz2t1ObD48Wujt4cU7ZV6270GsMgaqBePBWUUgzwHq
VqMGSizP5H64FR2YXgJW+BcGRTlgzsxSxhYmDR7nDDpiZPLvNpsauogGeLwF0el5aiMbCFs0GOKq
1ndbVCzQuddGD1bT9wUuXrMp3oztj+lXo0tgx7nD67IIvLMl1jmiVudkOZIoXWelI2/kDB/SAm6X
uX0EHRdMOtMCdXWiaKsFmKvPKMYZ1P0RdC+F4Z4gZzsXcYBsjD5Nu6tVnzP5BV2EOTcXiALmiLMF
QmyHCgg4whXsC0eeuLSt+eSuJONqjAp2XOXvYW+3RcOT+cpcKItAq9pcmJ7CU9zEFx0cy6csTDMm
JWw448niPBUinkKbkuVENcK36xGvxe9v6KiX2ekmJU4ZxyiK32xrx6uodIjz5eRatzm1sV+meORs
GvdtJ0DnPmuJR3k5a2SEpYm24ilupRXqOJBbKi0AzsBB+kaG23fXj/6D222iOaRBeKQbGzj7t9lz
lDwIsNcxhQYov2grWaFvQsr7h1Uhtp+x+L/PT1WkmcKkZM94XcAwh1c7o2BDizezYW5I5Wuxn8Pw
NCVs6GNEee9Of943ApXxV1jkU0FLWtA6KS43aCSXtW3u/YRnqXxb1/nAJxCPbFejZIBm3C7fkQJ1
uJmb+5O7Lra966lKIG9GxTTppbesWqX4BiVmXZ65ILROkg850CWvXvEpYo9yAv4zW2DXmWIxWNYC
TCKak8kRMvAGWqgcwqvgr7pB0e2GxtZh3c+N63tsVPfF5N4V/jmI+BgEukt9iVcSHxd4Uy2xkbZo
UzKJ4qmeQqSKdHdZpYTMHrlndTKY//cFQXY6x2gMxwyfqfGiiqkgCCsjHHlcsOwiOoh5LgCeZuvl
FSA1lde6fAcmxA8BYAnSDDUsKE4A1uKzPjTr+nxbSo758+75VLWdRkNxqvYE29t/9S6TyOqdRnjX
6MVXH5F8MT6kkZLtlk5+TwtuyJZa0VVdfAQ2ePsOJDQnkPvBumalKpgrqOPmCCWO8eYs8vHM1uLR
mqkPPlvi1aX5qeMDfg5HlppsZUMHu6o+OMBxw8fXHUF6uJ/GMakOAx/h8s38aN0FEYIZO/Qe0LDF
c39WohxLrjDtprcgsRPo3f5RFyLH03VrKhjaZZNkBtENZoQ2t8klk4LtfirdxLrudzIXI7+/jc0L
nWAlH6GJve6hHdfd4YBsm8KcF68f94AHZeuWfhSFIYjUj9nq740JkjMoGl+R5JAK4TA+FoH0erks
NVrw1aU06Ul0I87TwXRCtCCbcTFPjwJF5qocMEsVbBSLGcCUgB10qJ30pGvZKfH5/DG5RnMfNjDm
5fkpmA079JWG/mqabt0zFW52ppRroptJNW0Gq4tyIzYgY7yta2XSg9iotcWHahtcoQ+Q29LfzDvm
5ezotMRWIEA5L3clqzxKJ86lnPaEII71G+ZIghbaW8wQ+58Ufz0iiE6IlSLbMubGi1omUh6PzBg2
71DDG2RLyRJE+p2sZ21JwGDU7JUiFxP5mMP7wEAfPzrP0yd2efxrCEru9w9u02p1Fa0Z34Y2WWN9
F2EBpJjVSFUIhJKp3n9mb3P4rJEmxKE01HbkEu7OquCTmEsqC/y5zajoN2FY/Pzo7j/FzTKZkwt1
GvKpud8m51y5czMEMQat4Cdw53TDa/LxCMKk+QZ6MdT6h+hgx+1hi9qzhNV8nixuPlbLgnA9fsQV
gtCDu5kA4rtL+Ratn7BsCVmA+cBaA+2rUXvsBSZRIO4HZ8c2k0cAZ6zpRvCH4woIO4WQPam5FcAz
U8yd6gm+k1aS3fSyrRMlMRUIStBlk0hiEkeCfKcua6aOFbak+N99X3zivxI+lB0IWxvwpyU3ypUC
Ixs0GeQnrBqD/5EwC884/zxHirNo5bkvXvnQ3GtHEHY+Q8ThdMl2BH1PTvzWwiVaSm/qaR09EhCQ
BkTf206a0Yp6gg+2KbeZcasW7I7F/DIzBjqYGRDiuTr/LuVKSfbwTiz/meI3gol1Uz1xIlmViKpv
WG4BEvOXLEshp+dvXDeoMzM/p3pAL3muUdwsi/EvsaCMVDwekQ54fwyMhIbnEwcDwGUCIDM6ZH66
tKEyn6camtbVtpQ4GiwPENHuBlg4EIhFgqlE3jIl/lulUzXWuf+QTl9zxmVC5RmI9cE33NpMX6X1
MDPNtelpLrKiMxaZ5DcQZksGuNjt0RoncNRANcUHfExGW4HfJP6RXB42PvM9VnjLAO6oEa+R/WD/
LFPVixyDYHQH07cWjyB/PRUR95A2IkW8fTG24lNVHzCyL2LG9i7vj0sxgZurhpCkSv8/fQzHT2tq
CScTzAoYHtP3aUQsPn5HBzGMez0Buthzf9LA0+OPbPny+wVvnd/WFzae9cyELt1igCY3XRSysBoD
JUnVd5+J+rF/WZcwJx2FH02X0pNMpKjGTpOMqlvdCbkVQNaHxhjXLuk8U15reWKXD1SXIhjdT4XY
d9noARawB0TQiXiWKv8xtaqMX1qDxamcfLCwNw/PDqD+fGBSOxpepU1vbC+6Lh9fRNnqTdsJyGd3
glkEuz9XoB+BzylEkswiZPrEz1iUQm3OlSDXtwScBXAhgHBq2Ap4H/BSCA1OasGcQGZwMEaWCGOu
TBHh4Zr8GEhoTANFBMge8Ne/I17PdOwh0TM+8g5bOxMGQ5QzidOZgGk+5FEysuck5hFbSaA7iJTX
lsGopzJxuOO+sctvAbFOJVHjOHwLboc/khx3peiIqONA8cCD2XD0ltsrpq7hYEdI7Y8EY1EBvV18
m7WRTFAVeZNrwqULE5jSubBpCSRh2d0CRzGTe8iT4MIh4/GfApuNbQgMJYdmsecg2jvP98EWwbX7
erY7WG/CGnPzWm4InwkpZutBfWV2IpQc6gxXr8pToS4chF0Tq3fgqdL7HfKyyltqH9qaMhsRNzlu
lx8NNYQhKHP7Ge8K1tJpjIfZwFp/Rnx4mSrfKDmVg46EV541jsvKKycX2kabOft63+XlLrSFw4Uq
JjdrHXsBLaImHKfAE0Rl72/BAWoqcpM8ALsDUeBVBGVxYQmh/1J63+vbwmpwsZkAubZsbSDkdKDm
vPJo0GVd24Gn5qtqtIaPsrH7r2z4ny7vLFX908SaRtVAKlWDAnbnOYC0HmaKl/oLiI7ai7CJHkNr
Kb6PSP2oZSNhkw+iZIiBkz//WKZ0QH4kQVfUA/wdVsDdKvaqkoYW8JviOnRfFc+YgsnHz+iRh9xO
IMeW+Z7OuDzkmV/uamqQKW6++c6XzsQlFhmU11iOAhsL4RpPkwsSA6+QS7Z8eEUmFvCKsSfaSL2v
D3l/yMhZOhfBNR0v/1BuHbquSM2gzOZvCvOP6/v5kN/zCwOUfr1BatfOspcX0w6kpDvRj1s1+j0T
feBDtYjX68XHYK5jFRJkApNBKVo91u+VbDVqRxg44RPI2+Kv9HJ14D8eFPnYF9nqVn22FjTkyxLS
gCGN0rZLUTCejoc5wNeEIALIqP4ebf5JnzpdtGeKenZ3ATcfxQFPO7wPQ61xLAmzrVZuIKit5WA1
uaHAzOeax1OHJWrRTw1NsrnhIlGM8QbhyRAFxZiKftwNCOPi7fO1xPSGD7W2KEaaC/Qr2SluDgEk
wZ2113TZDHRDpUclWdrw+cVLsNDsQD5lfLKrRY1wf6qjwGS1nAtJippk3UoeKix19z8h4inDBrmv
JZ7zjyV3T9HJjhV1lmwLZ/TsLmdiTxbuX3P0AQxmKJyE7GJd+FtB89RPHbnMkxJzCDqQU79ytWtr
0fd87IuZNRJtbK9VrAQ3PIMwluKgIutEAp3tXUq5vkgBbRPLbpKFcKhFPm0NkpgT+qSpSpqHJ485
q6wt8yg3sM+tLSiSG0TseY28H+lseIJdA8890316HEiOiUxNpE+zMbgiPzw7jbiIR+rDJmvZJYvj
4V+tqrxLC/tDDxkwJaAxSNGfxhYbICMwHlEs2cSdljXh+ZiqsvnBowCobcNxLyRxFE9WFS4L40Jl
937kO8fVEagiUV21oMM+NnyUAf9rZ50rfxZAlsK/sOLYMu8/rnT3puJ9aTJurpaV0nrVuw8TlMCQ
C4M7h7TydfKkC8fylb/X96UBYQl2Od6Fm4y0fvKwzorNBSdaNoa+Du3VtbaYVxatM27/JKxsafmd
YUmXnEEzB9ch5GSw2lJPZ7X8LAgQQ8e6EYyXN0F8VmTQMW/eyvcAsliZ83r8usr62Im+31eFS+Xc
h1hEecmPVPXg8BhiXTrC/w8WYtrm+CQUoneG23oQBrB57Cz+GOyz+efHsZ9KgQamvw7x8ulSXK2Y
vYkIlPvLzuFSTC8r49o1XWfmgTGFFnyFNVkIB+5hEumsdhUc6G/bP1SInxgWxfRZY8C3rKOHChgb
niCw5guEZIn8el9OrErzVSVezRItWIaErD0VUBh/YyapQ3E35qvS+tYTNXM8oRY5imnPbws9DGzJ
HWUdey2vPThayAQOFsKoPOfCmpZBtA6xxkWo+T3oSTvNgLscRBK1FIrUdIEbBKLVRKa+u3bUxMrw
izUCmiwfsS+645wOXly+4h7Z9ALgIw6uD6GLqVp31WiqJbZqBKa6sqzPc6XN+WPXOILQLCvPVSWa
rMYuHdG+77fBXUMnaR3KCUBmXs3i9bFNFZ+mysbpWs3E3mOr3jJVwVwUu5av/LYFcV+3t5nW6t4S
BaV6ijRuXGuW3dmpLxBG/ipQeOQttu6dGG57HPaj1sDCMdXxQdCds2WDBZYq7w0Bfjn2nb3W2GvX
nZzKAcKflZZjCwQtR6Tw6O+6PPn2f8mPbW99E+6qMFsFAarnmB6+TgD/s1XniddZjK8slWmuvIiw
49eEf1+v2otzY7t7W6e761vtmO7e0KNXz0WDdF++bj7niXf7kxy7seWkcZgEM+yhl60TIg4MyH1+
Ppc5hXeTbLsaOS3FODwDtuUBwCKFDH9HW/tZP3LqR8R3Fsu5tmgnPrHTxrKV0/Xdxs9OL9PHN0ND
fhVPu5O9Dx+1W4INJ4BCzApMp0N7VJ1y9/EIdnuw7efG75B+cX63V0wl6FUhEk0x9x6CdnAiIVKs
oHQ/FI2HIPLqDcdZV++4F246zbX9iMOB5iOrwf5Y2d0L7Bacl4d8tKb2fXKq+UflQoGEDMr5Ms3h
WAAmr50/GFAeIxiOuxA7j1T7vOlF/25DethsLyA3W2KMeNq8zoLgo5l89O0aHyb2vfvtA4/P/fN8
L8fHzYAXDOfKrZ7m32qsf++y5S2n2mtjAyM2Hy6+c/fUJBFtZLe57ubWjLLOZbaliJGFYyuJFDzZ
TR++ds9sa1uIfQG7XW94dLdcHQerNG3nWpzC8sOqh74mE1grrqip2Y0xP4EFz4Iw69tkmxg0QWnA
5SC9L1kGttzTFUPM7HvTQvIbGQQ4GhQaZ1E1LceoD077kr4PGJUbJH7XfKV+Y6nCLFGdxQrp6zAQ
Pb5JcM9Ift16fMfp2PBCX2szoM9YKYNJ/u2Z+Ihmy/Be0NCXbaBI8/txVs9FaohWx7ni9VqKM60k
OhEwn2VF3AK9AGT+a3bpbjK9Q6yQ4j2E6eJZBDtBKYXFKWtXyp+rsFqUAdoSy5KLdUqX7qW6+1R3
mWwL2X1B8x9rzCKN07jouzLEyXhjGy/r+xH8IIfSYg8q0zvscOGKkhj5WiOibtwgOaOByElET1H8
TqeQfVagJns5b/07jUlQPBk+qkdGpsL8b89URA6txQrRfK8HG1La4UPeFQ79ZBCNobfd5JfV9rIx
Z+Af17JMkFty5KwYs0SXH43Nohzfl+b1DP+0RxM+CizHoDU+k0IQJ9nihDdprDgXXUSxrKeCOb0l
SF4yml/X4x8syO+wM/fKdl2MVI5keRNV6UwRVEEeIwzW5w3CjvA+5FPc2DFdnOwimeG4mF3KcN9v
0H8Nji2z4vUnkjF5lm67KmVm59GYl/qLT5kvfhJ/2e/rKDoQrPb6BjrXvfUf/ezH8z2a3/difiRI
Qjcc2PTJKhwLXtf3v2Xv+pf+2I6urf17kc0MW/KdOzOnX5JFLQO58J54v3SOPSFZF5+zn/H3rX+v
IOGIFO8tPhTYLmKcTkcLJFzxyXl4HUbbrEpfxM0UjTiJ74M463/NSzR1dvsCBkXP/7oZ3FlWSLAu
ImRCaKRb/mGeUgX3IGV4x00XQYIXKMlPQbLXHRf7OOverHNsbXJlP0kG/EWv78KfLpZMmKBMlnhS
9SsHdwyjVfn8btNfZmrejsIfpPB6ZY1+zOvZ2BsZpIJLtCB0+efpFzo+CaTxOnJ/icA/OvN3+X1i
uae2J5WgmdC09mo0kND3gC6s9INHPN+OFtdvs6/z5Em+Cfgv8fSYQr7Wo0OXYzSVz0LCTSeB+mf1
Swha2jiZ3jUqf9+/TXH2Azi/TjSqkUeFxqKSGz5HEKOZv8zEKy+/upbS2STw01aMGe3qa2sQVrva
U3XqSj07LFW3vl5eUz9+ClB6/VX5WMl+j79T79EAG186dMghvUvfmvO+bp9L6f64ini/d+s8yOgw
LfnA/zyy7edG58ns004C3K+6Ku/6Frjs/SN8kxfYbQRGFrMerIopE3rldfHkDwtqYwLnnvq3+jl8
+TP3t/nx6art0Vdch/J59rwvOzuOf0vW3P3oyFZvFnxl4MMPXypDk0wOv6fB+k0WjgPMtH3ce5pF
9DMxMjTC/vUqitdvfhITybTHk3tlZ/X7nJU3YgHVlqI3lVXk+rXtuvxuW7kOw8/sO5jponkyv36s
bC707ywKMtHC1y2rFajhlGGphk+qcamqA0nm75kkdc/tj6lhR0biXXVeZfLbdCFKL/fkybhPWb/H
WDe4AmRLaU6GR/LG41CPpmuZXeUBiPKMHSaZAsq8Ips5DeNjDNioZmOFCNNHpvm4Djf2BzxDNoZG
UUt0o8VoA3eN9aa3H2Xbl0zZhlHxbUaNvvkfQMzrQ3yCC59ju/joGwG5rk2kgv/7Tt8RJgoHiT4l
tcN9dzxmqIXNo0hhpYS/ruPl5EeslWx6xHhV/1KaPl0v+jPSkn4Z3FNx27/w10UuaGldxG9h9wzH
sbKHo9mfMverdxmryquHOXs8PEvm1/BFcv8vn4Zg0o1L127/VfowkXP4zKO66qCg8IfkOqoiBNd2
zYdZEydAazk6v7t/MXMyQtIUIgEqn7oQYfdhwA1h5R6mB8v+6j3Vi9TJG03qjDbabnDu+SiYfPvZ
cf4a0EUcR9tR0FCG8Wjxs/jUd0eZyWNgaYgRxUr7dgaQb7rP35rbN6AYbE32F8UNA8BnVqQBjD3f
2Vn+UY0UtcpcLVR68/fbt0a0k85+7N+DXauxZN/zd347/uUG1v4VpQg+CiqIPyhT/VfjOYctb3II
Gv//jRS25Zk/yGv4qgmjNhy+flLvsgkr6fknSdi45lRjKhwY2sKf8Y/l6HGs9A/JyWHFYFzf9JfV
mWCTw3MrsZsoYrqReDdbmSu3f+lRtLfjucHsZS9SmBXYUTu/VgcafrRUprXyvav7EgCcfYMWVmKl
CYsQdh+Mkn1/a2RkgvqJjqRdTTGPfrK5+vaY5YjuKTryv+oL60LCMB8XPszhIrDuvFQ3ynN9d9IF
VZp7Xnu0+f32l5pYlTd9L4hDjo2CuQzbyCUfrW468vASInE44lS1MrrpMWclsyqpsrgOZeMGCUVr
1oGh9oRWvQQIGYqUDzjs6pWuphxHmqF6DoOZ8AWUY5RUh0yg3AyrxAWLM2WdKAE0dUtObLyaMmxZ
/1VYmFILxUeH0q2nbPs/ij+ExyjzS7v+GuHVvEKmy749u5hEi8vKuUyN2IkMUp9PevRAS3yv7dp4
DFgFM/3r56KaLCFvKwfBuxAwDahPcv3FJDFYvIHNQAemPlP99HtE5G26RxTen6cJjT99GiUeRUQm
0GPSTVBJUq3Fp9dEkTVDnIniYhIV5WLfTCOZOYinFR1uu5t2tkXs3f4lg6DjcsBlb2PR+Jafg3Yj
08iOKO5sTSAAaCcT+/yqNIYd4ITS29Dc2Q8U0dbWIHFCBZ83E7aVKcCDsL113AaV2PHVjgfFEtEI
et96BL1h50+jGLDz/KdGVXJq+KWGobAMABvJOiX1FyMpDDRiOrBdm9KXGlrlOxYHTKNBc9A9u3jS
QwPPv1rQ3ltn1FXI7a7dTCTyvcg+SB12+LDzShEeJloXpnL39+fOv+vwwtl9jZ34GpckcuWB4Ag7
PZL9+fulimLzNQmEZ11+/od8U/CeduIr0/3N1Wg5E0sAhfw6gNWvmcoLbunCus/SgDDK9NhX/oZT
eBH2cWPQuyTLFVNfFknPXL7Hbf+FAyC88MS/C895tYW0NevHlhX3jfH1yGAIn5CjC0mcp6Y3z24l
BkV/TXirPs1n+oM+btnaX1CaC+6+H6lB6ZTNDKc8wQteilJ5+P3xSv6neAa9hcQrpKAuWfSV3CP0
oMvgf4c8wgwkktR04Oy+sxkhrA8jPLxveEuf+7J7ea0lxO5jZV/ZU1kFb5CFC0f4vJeToMxBnCpk
t+SU97ojFxdWi0TpULbySGeb9Lf9C1eq8PnqvH7PNJ6lB4Xj5fQT6QgGXujlitN6f2l9SnwlagkM
t9tG6lBLFQXl/d6/L0fwcg5166whHYoVLBs7LGXBW537vl1tuVJMvzm7lk5q19YUfzpL409nn+yO
j/A1wX0f/XokTBBmoj78FOb2LxM34fbCbw2/KvxTVi4kCwvkQTnLNnzQr8F25lVnXuRXb3cReU3W
/gxL4pGwPP50eDw8q03X8g9WuNfNMNuwzM5h+vOtpB0kcEdiNxXGWUc7VuZ1t/zsb0XxGmcNFQoK
nrHgS60oYUGllEv4vF/96fHg11cOEgfixessK9dBuaGovjUEifu1e5se+h5w8I8iBnuxdPJy9qe1
P/wse75lDxRI0s6+En5SWIzArPAqmD/DkvjTo8qsPOF7ZfOvJLKQvfsymZfWvVi25A+HgsrLEX6b
7MIS98k7boUPuSWD4OnXS7yK4cGvLqxq9q9hcTzs5R4Jv0cCDz6zQfldSOw89z1B7b0ykp3Cqz2f
605409mTMgov/hUzvJB7mMwrZUcCk9JFfztyR4bL3qO66YfvC7NVVoenJEg24lWJ/B0lu3HR5m39
ajbXjiDH16EE7j+q+9a/WzJQhP74228yDmvXM7u+rMJqCN/q3uVVFAkdbnoueKOJzVNjMkQzECIl
+ncOvyb8AlOIx552WK/qzYHk6IwmDhS5rzvRYJMV3Hh9+eP1Lm+R6vZK5exRL3UzKOnrT+nd/Hde
gPO9MnPTBs798Fl5a8/w+oGY7HVfDuFXxL93xUQFlGLw9SxxPhXo5joz6YnDWNnsh9ejkBZjZvQA
ucKgsYgWHcfVmFq1DPM9E6swWb4cWvDmyXzknZL+xsxftHvfAMkUSMrkSG40A5Oe+pd1WEgmtOer
CZUnLO2/YuvxbiqhOlNz2Tjm8aBx1J9nAwE9bA+f5Aefoc6p/cKad1N2ztI4xvGSaz/NEiXvU9sU
BbE1D7pXW7w6ihy8W9aAEcEznvdzPEAu5VWevqBBnN1Jvi7C3MPXyC5sBM+q5uBMrDV+zlzcJPFS
Z0nChvanJ+yNyZeydNOvDheOw7HkJS6k986l6HfsH8E9D6lA2gzF9Nx/ebyaVdr+7CfMzP2FhXEW
JLh0wsIXAlGWfAbtH3ipBZ/hTu7PC7zpQkUZ/J/7Y9H00zoX1LZi5v48oZVyfx5z+Cssm8L7RCku
v17g0duvckkhw9el7VdY0BQ1jKQ0AMO4rZnKu/3K5hKk91ZHmHXuTy7yyvy5pYSnIFXuL/cnJ/x1
tyAT77v9Ko4Uzreg1H7y/Otb/CVBWAzXPsUvLl4fFn7/f6Vqx4vuy/9VFL/7S6l10PuE3maYet99
bWxuWGdIxPNKiupbwFpI3nxyU0hg4LzWc+nybFxL/Y0bV5iNc3VHvw7GK5BRedtObwrzeO1E1XMv
UsQkN4HOYrkrnfDdZ4WwCtwfN4tiNDCFrQSJb0cOBV63i1Js0TpByeH6Ls6+0ORM/bVdFE7dDBA1
kdQulPEsh+Gsvd3UoxBBpyJt1A3ZHsbQXWUZb12w7IMdzIvXLQK42i39c1tM5mJeJ5pJFPur5vrt
Ms6f+fVwyoCczDEt5BfdJRcFUvp09SwvD110QnHcLNvSETzKRgL9JsYesnsv0kMO8BTPt5eo38oE
G4woq1oE+f7Psx4tR2fFM+74H/zZxxq6gQjC/Dql5ZLb07qf4E9hd7TrbDLVWKzHEebW3FwLKTix
5F+qvqyeJ4dLZdzPPDDGFa/i2Fw5yrZ2SNo6h2YGaFV86k1xha+7HaP9i/dSu26mtYe0/Nm/ITXc
XSqIaZbCWsNT8G9C0JDCrBJ5j0I1+wIxQMXA6i90c5qASaQQaS+SzICrXnqwqGCPttKUtx2+eJVL
4HO1K+NyLiXekkXFacR6vDQnXJM3xcu5jijokssHBCz2c1/p3/i20L71E5VuqhcQXuQd+DLy8/aY
O8qmsLLX+USIVF2PLn2NdKwvPu9pMWAKQSVep+MOPx9Jn6VjtBobJk/V3aY8xxL7m6rP37ZMwp93
qsfyLIEJorToBpVn0Z3gQMKyeMKU0kxUeBJx4eHiE4edMQYqoHLxyqmS4bD3Fr/WQDJQVA9W5Vg9
+xODqH3bHUu7AUVbtvP43ALL8GbDGMO3oznHmDeN9Xx7rocKwstyFQEh9ffCtm65S1avSLIL9wm2
pfW6Pu6sUTy0ExP8jBiWdl9JwFllqfWpy+tRWDMx0cFwj2XMGDUmyxJ79LsRu/o6NS81oNRdmXln
kgX2+dEpdjVFmGCMojR8exTXvWw2f2aDZeMtzzevqX2Ueo9Nxj/mgH2mIOoGfW7R0BMPYg6IgvKG
S11hz9fa6EqXjxhWDOcN9hL+00Uj+dp2b5uoGzs5itwrwpRyJFNkGboNDEu8JUtxKXaV9VsMGpDX
uRUvzuEKA0TjMC8ZJDH4GOb4aqaiNk40TlLlKlAzkWxhQauUzsfGbfWcLGfE7n47nOgfI7znBO2d
SpqYxpOl9fTWjeYE9s3fmNOmp03BiIbMr8Qm6c9EJcuK/qgFiic0vg6cXvCy/gx4PFW5l90+UTod
apEKDw5RkS+FJ5+Xerqz/FbhKRHsgoF7tVcujiF8mWXW7V3tDpJxqeCOYvM4M5I207CzcwS1+eVb
LFWWbdDD1uV0tqZjnoc+2NhkGc30Mj3/4cKx06/hVCMklA7FEgb87tLUmu48yptatGiy1QUM+ZOv
4CQ1ONGPJTT1Hgp2IE+HT7hjsDS/z4vHFC7RQ+1SuxnuHDQMsqApztxkvVeso3khiQ1YuL1ZZbF4
m28rVyP6IZxQxQQTxS4QyxM1Yry8uU0ku4+v7ZTifa9mZvVLiwdnrnykQrmUjBi7PQxdkxOfR7iS
uvAGj4LB4+VNbrWJwoVOj+fXmJEtz9stM0rGC6aMcVx4l2L09LX+2NzgvsUziHdP7/tO8v3UfqJS
/Dy0mpzRConqlrCyaSWKop9Pd6zclBAj7SqqTRHad90htRZnh0HODrI340DdB2ukZabXe0tN4s3r
OthC3Ed6coxk1uHmv+sT++jMxm3GJlAbRpJtJf5Ny/XzeJZx7UQ1CGhhqhwbXUuiLsQprQvx5rJO
KLm+HSun39j01slptFigCZvhnawm/o4tqjmKbS4Z3VP3/LbrZj9ys8K2d+1Zra1Uagjp2XmIaPUs
HLImoUuKVQ781aY4ZGeRFhdHNbmuorGFl0hUVCA3wk1tOYl24p1sf3wOJMHtsoALJRd7Hw9QXBZ3
HZb6I57CQqImdkqeu07tzLO2Ew1MFPGGLs8IWBdtsJzl2Bh8UaaOsHb5tvhKH4PutW7fK2cK4JOZ
obdtL0D4vzPwFgIHlrYjNRX9IDtGDhzZCqf+VmZxy+muYhpAsRZ2vxxfFVaLXKxsM2YDniEIcqiw
O2ec/aNEXPxEm/ooY8+Izrycmlwrl8aqmG489vUkJ7FbK4sboDoeQ91XV5/7t8W1cuou1s3Nb7AO
s4K2EyWFPQg/FYzbY8+sn23carlhsnwoniu4ySIAL839rbQRRTKNvzhBC1fcCI6VGJwa47f5SHuY
2Kz3lsIEgmefSmwxl92Hce5vUPiFfTtdPnTMp49+ZpImFhxb2/Z4/J7lHlkMrF1MsdaiPg/MIO7G
uJFtwNSSqi7JQooDCrwAsaB3+i1d25uBmXDBGStbiyCiQtCBHYKjEs6vD0Ny0yUcJNcQD5VTczyr
nFL/I+nMlhRlgij8RESAAsqtIKsgbm3bN0Tb2iAqoqiITz9f9sT8y0yPQi1ZWVlZJ89BvyOjyh4W
Khj9qBhEPKoJ+MkBIMllX6FKSAsu4jJhY2sbX314G5Wx6bPF2yvgRtHv7JQos4LMGww2dqZRShBo
pwVfUEyun8OsmKv93xqVmA/9snmDH3hPTxQdNLAHUsu87BnzbNiNBs1k8PVW7RZGQaDRUG2zD1N3
DIWCewWc0ouG0GzCb9gF/YHznS5aAP4Q+aU3lJsqQYqhRzo/yT6T9djifqt9AwrUVX571JKOAU1D
/TwGTyFyTW62Lf3q+zxpJ5vez220sWbc77tc1fi4QMoZhFOZUJl5XhgOkC+XIAALZrauuTfpueZo
3w8n8wTSvuYwxwUNAXqmFoh6gFH6j+F1DtcEo4fTo2ra+64+em66uBYOT57/stoN+Jlh7AYGeSJC
0tBEgc0U8mOYId+x8V0SXoQoJLjsUkA7srWKgOPJr2fP+SM4L7mO93tPD5ZIc7Sh1niK0Uxb9B/H
TP3T7ofFgOsFBzFLwgOpKm5ghWFzZv8f4cvTtNheHVrBxrehqkH4OX9a+D2Bl0G6x+hB0WXNfqwP
YbM+BNQwfAJQ4MvUF3McsRGouX/j8ICScSpwKIKlMGJnefJb9k7iksYxwrdtLtjmYLpwiD3ZzwDL
jWmAU30fKElzcPBcsW7qcY9avpBbPPc6EV8KyfWYpeGtri4awgGBSsKV40zjgYbN5mpDIuq2bs1K
UwK4VGxE2kanEcfgzuGClTRjuyBrhY0j2BJbEBW+Psz1KSSQAGEXwNDhdutXwp7NxRCws2n5jY9j
w73+gNIbWTEOYfce12GzvnurPC0iUrG08DYno9Yt2qic2apvOeUsG1f2g3KW+9H7lazfOF8MlpTX
dqRnK5CWeCJr+Ygu284nM9okLdhq39c5HgXaRlAq6JPt5CqEOj3bgszX4SkajUgosuohaZyKVIad
u6RNV11UgevtRWR1VmZ0dSku5qrhtM/At5dcM1DIMX7v3629oHBvBXg4vq/eG9b+pPoaQCblkR+t
4gx+r+2BLGpwCi34RXKY7G92K74qbH6tibodbOihlzsD7v2P43bBKpgYBL2XXRHhDUmeb/AzP28L
FI4PF0oDetp5f2sflzTfwSrYt/NNlcAy93KeiYGGbmh5dXJICY+uQee8qWM4p5yQvJtMK39Jofiy
nTypnYb7hPCrb6tKrFIerIzP+iQfQuWKTC/TiOu/fxBXVm/Une0SNoiO6x3ktkwihdvth31BdZ91
0lBcdw+rD+O0IGSjGJ8PQGnaUMMH8DsAoF/v3nDis8W6Vh4DCbniML0zugOGy09PzK4aV1nSHb/M
3kdVf+S5V9WJbQAvuZ0WpZK2HUXiStrXUWrupn2gnKzl5mn4fThIhhXinwA870cWwZ1AtpvWBmG3
euek9tvwROpoDxQmvK9QEHY3qnnCN7JLWohThP4884fg/y/JudqU2uaAR7rG18+r0zedO4E0X+is
71Il0ZCzfcP/eA8JUi4UalB3ePcuxZyIi99c829OU4SIt2N4zuJa8271h2YlvS55QXf8fsd9Lexx
+9M1oXWEkct9UWsK6aqjpjpn3eKS3Js56o9cwl2W8E2N+t795jbowUBNkhdZVLO99a20t6jPXIut
3rcjMNAvhYpLvZ4N9OhGEWWW1trMpC4DJ3EnVO4D1DgCBBk11NxrG7raooP5ttY3sukXgGYsD/ry
Bu7zgrOTU1pvYi5eoZ5ZNvx4+nTAMQGGgwccAUOcUEXB2rM5UMMEhgUQ040D3HHRW1ygLxrE2syK
28/q99EuONceATybPiEig5ITkrrPsLfgIhgvzNZiwvAyADY5Ur4ItuFjUL74ka6N1uBqRc5z031y
aCDkvzawVQurAxEmlKqcveBlKD8GwsZHPfEPUX3zCfeu8sWmzeHsSXUF2yghEPHuFELlCVGpNis/
Hj9EkP242eTiw35pFjSIzSe7RlnaI3VB2JpRgMGpgDJmAr/O1XM5Ir9rmzcSLmtf+C6FmilSdn37
SC3bE1wmOEuqBSBPgP9spHyfP9W/4eZH3WPUsoQnPIMeMQs8mN/wY9hRu+mJBnAf91UwPq09WDXu
k0ozB9KxT+0Let/BqregDxkB++/FGkGZ2l6DJnc6nu+eDkE5GLWUdNztDgdyQxPpREEb+TR4mGDp
MscFKAJ0Lu4O+ljQwPJOazVY8S0YLS5AvILz51XjQCHk1N3Bg6uuHowsStYXDBoTQpoILCN5Mkik
Jug31cJf+tjwkxsc4Zs7wom6o83rk6PuMtW9DxgbMJvkp2z+7noA6oyxlVt1Q9lX/EJP0R4GB486
vtETRsXG8fJATYfO0TusMv6vO8a4DyPFz+vkvAhOoMNaK9/mRIFfUnOgxOVQAsczNNQXA71WFAuE
jPqsO0rfM1T7DLnUc6ZZTgX9aicclhmq1YfwsTq5RvQg104mf9UfjKptR4aCWBMAFYQ2HtHPAG6/
hGcwUrcOtkHENN1rOb5d0HAeVRkm7EAWfr2T0XDqwoVX9qA7F3RD4Gu6ULdnn8vxizev+cYN0LD7
4MoOQD8EWWS8dvryweDNGQ1GaDC/r/O9uuEj+xZVDAyut7mhEJLBEQdJtN3B1KQAI6ei1h4umT/4
bavI3PFH7eIwwLS9D9cnZEKkOpb67n9Lb2QQABoYdmbYR4/UVzRnlnlYnVGYb99pJNJv5fLEpSu1
5cGJK7xt+Xby+D1/Uqy5LbbA4GngFdLVTR5bSb7PdlqCPb0TXDyScOYuA2TNxVtQOBSRTX6Qq+M4
sSnX+s4kRoB2/T7a3yJ427s0I6mkj/bDAK045xjvwSJ81uN6rDt72NFhtyAK3ECGucomHQi1jTKG
zOe+zfdXZXSLOrZhOPFfXvPyQNdnmT+AApNCVrg9IRTa9eoRuPoeKVxkybhotQ8Igj1g2Fga7Jt1
eN/y/6qxa822Lg7pKzC6B+qjuRv40tZaBI6+XLzWdy5jySKS/1H8PMxnb56ZB5TVce3kQ0YCb2kJ
qenFO4aVC69efJ92nFHoKDImO0gaoNTsfqkkGcDBKIUjcDqg9HnaAQO+T0Xn84Llvy/IF4xa+kUx
SOkYgH/NiUbcyKX6ymS6IUo62oehNC9zDj4e1vo03NZ7Lgz/BP56Da6SPtTcMi70zSGGVd0brPCU
mmqr9eh0Afk/Zuo9JAm6Fl0fd7hUN73U3HWkscE/l0Knrx2g6xX+9JO24tWw5BuJ4JD5PaO3Gcxh
Gr2veYQFdX6WZmi3OeYmQ/Puvka5DWqg44qKCNJK3PivrMHoHD+jYihKcENY6htGHz57yPnl87BZ
RjlB8NF+rw+5fYmDd8RWPQU1O7usDrPTtFy8o0dsREzGz0lxigNeiMrU57JHxmLa9DYHCxaxC3J3
Q8cs5of0RdFmscnSJ0pzZnpfM2zDAdRJK82/rt7bfIYhoDu3zzbHOP9q4gbWtsusmkJZF/ejPpy0
sME+PLgoLoYzNDib+NRQ6qvjKaDa5IlCBvRyTu3CkKai2sAOCGu6c/oRx6H4w/S5NlOhIdMiqKoG
ABAIqjfdV0n4iXH7lZvPBgkUPi5JVSPRksxlHVdwSkLgL8Q9cH8GlJXOVQBj0T1UUz43mJtgdrYQ
5kZGhGQ5NDJ7UPQ+dLuFg9TfSoP3/xjUvxOh1gYzjkhAjgbWKEekkYfOLeELZ+HrAesGW4DGWBnx
2biPvtbm/xoZLiuUBS6folfY2/TnSu3hF6o1cH60A9b9REfM8Rbh3pHEXstrcki9agQFqugF65Aw
Q6FDkGIq0u5pu8EL4fwHCYUckRoU5CwCpCUieKRfI8T/IgGsMFMHljpj0O1EUlFtR6j/wQ7PJL3W
h5nmv98EWViRWTrneMB6mLZ7SGxnAo+/R/vaF71FGhND3orGoYl2pRIbSHD23DJpwJWZ0+rDiovE
8LTwAifZOzxPskX50bjWVwaXkvKB66WW7Lf668kblc1+XKz7cQ2/sAg6lts6Ymxwoo9NP3nD0Zqq
CxFcINPg88HESE5rRhdmrHk/ESQ2eZnMhTTLleFBeCCbMFJMTbGWodTmLDgzqNaySskLJIeVNafk
4b6mHAZdxkS0D+8wf+f8VxQRs+CMHuTBFwXVIQRFj+SMuKAY9GWfpSxRK5GPwxe1RNEyoYwdyJT3
9vAAMc2pWAoHVuF9i5jo7LjqD937ut7etmx/OUdLPzdtY46yhMwQezwWDM+3iW7HkzQyOJldvmoJ
PhIUJFKygQAP6IWK46C3xHfRi9Uu/ry36RFUpPU6W97+t2enbqCFxlbXbJzg+lOxHazxLh6gHuNv
sp0158Pn0TDttRgsKyiiXc+o0Z1Ss/FFKI84xhxPjVzHfDBHMaRa3yNoynXipph++M/1cYXi5OFL
/MxaSe5bnrk2g8OKGJluP1ke+HjMKMfnDzc48VCCDVQp9+xg7GL1Fvd+p66EuwklYbvga/yiRfWW
TZZBwDBVtk0mMvOZ8TkboAyUMX8NZP+s/HyiQnsErwAXtTMIMwihE3Z09C60meb1pqZQeqlIvqLb
NYXo2bdWp+gZilopGeNpf6YvKl+dKitip2eooe/x5ltHFDxIxRKqI8dK6emUtODdNuJ72JtCcdx8
cnFCSjV33mev+yGPjIDAGSNHuNWAipcgkMh5uOCuaMiFCk/Sp6OC1O5M2Re/mAlOP5vc/AF6oMp8
CFtrDBGxj6gkGiJEPYR3iMySAOU2BXUV5F+/JbT6IcC+ytveHq3twRDN5Ogpnp3/IoKAtAlhDnIl
OIQl3P/x3dfwH+L4oDzFuR9nNfGWuK1b1BfnMekFCI1EhC/MMBMnwi1Z+mIyrWQYvLl1gepbREhy
liXFN7iYzKVWziOh8K0HRsIG6vejdzSgDjFiOzzH5UJ2o2Fgzaly2b8jukZxz6J2KR5KIGhdXFkN
SKHSMAr55so8D8mSIdLyhvDx7A8+L4khDcQL4Bn8cz7uLZ7hmwx3lUCXM1HCPhcvV5cL0Vt4GpMC
mA6jeqZHEBZ7qmILbqaOD9MsGc6P7KRJ4QGT6yVUTrpmQpFIDFqSHC3pi1sMojOsV+q688G8Bvl0
ODfnp7gfvDcqJ7m1tYQKFcnnTbHSSHaTX1X9ewzWA2ZhEgjRLW6jCgXiRc7rBiklXGmBFLw+M9HV
tvweetJaas4fEYkJkG0BeYc5lDN+GUr7YLMlr6Gkp1gJqlW7biVtfGxsRKjnOh43tmgRSYgclcVR
z4eumXuUalyGEAP7T/IF1oxTEhdhydWnbzG6ox/ZTAi1KZqDSRMlu+xrsFCiqz9M2ugaNRE5lwe0
QiNzft2aCSWkrW3B7h332ZeAElH6QeEGxSlAYHm3RWWaZjNcTVSYthWA6ou4YwG9Z7RkPAdpuTrF
oNHX2VyaWsZ8oVsfwPTAdeCavlwWkVFk8pR4wKSUqGOjyh2Z3A2V/mufL+SZJnCIQPVyzuPcLqgh
kNAgS/KpmfBaaO7cYUJ+i5qaPsSZXUTZ6hTC3pBS1C7UZ7344muIchvBMAGvxxT11jLA+VSk7h5R
56P3HbRbNTouVL/3N3J6dHEZR/8RHHZiLHzHr0NQcC7E0kETaWlDO+BBT4/QvTpdNoYjxFeTbP9K
taA5U1M8WL42ZxTBgbXK4A3nDdPXapAx+9xvBY91RSoKlb3HejgH3Fis7jiu1kYtfAl8cjgQgGBG
SgskryjxFVzb5mTs+BOoL8If0ouxktK1aS9WXMh4eY+JRT+2zEiF3R65H42NvcpwWoGZvCGhO14c
SsEGZNwH6XBu+Z1H3ThY0XytpYOdFpzX5/V1S9UXS8JMDguAjLwa69vw+/gUcr+yqLlj4Ne4vz+F
RdhGInJ+XRsbzDtgJDPppy+pv6fXH/fHj0B3ay4xbnBjDdksz4myUCiChhx+Ap8Ciy2bD9JCxyzU
qI6hv+I5KH1jN10kk3Vb1fHd06NS1uxCSRkWMKFa2nkt8vE16uJI2/4qUY8TRlKwIpoIFHGzJWso
C3zIz4yAOoQyZsEqVLNdtlfa2USPCOBlTvl3QGtXWaJMjIC60iRLKAiI2zWLmUZguKmVCip6ZQTX
SJ+3F0efYwGlc1rRFqxoXfC5yJyDEZpowRsDUCZNNJznU1ZtPJxfGB34TyfW8v/j+V6CYVOyQ7HG
YyvLgqK147aIBzsIfhqbNdhEzfpFyLWjG4MNPxjOB9BQsMRIdS6HGH/HMJvJI2KZkgfaKTu+gu4v
P1j3Ei2Aojxto3b9v68sPEFay3Bct0Boiz1fatbk6/m3WMl3t7L6gejKYhCn8sDNrCCknA/nOKJV
Gfd5sbW8rgsmycSszXkZ4yp5QMNXlE21ksaRxI1g3F9SOS9DnDtGOyr5mwwf9yBlih+kuYHDjCgT
SgPwM+t+Km2nVGVzwl3mC9Q9Z5SYhSoPQNssJVhnXsV3KpOrSGUGZXyJ+tNiwp8jBpXWXMGMiz/k
d1TFYEN4yOS9kd/JIpdB5tVMZr6gIZGVcsXI+gF9vqko/e3AsSpBMZKXis2Jc+u860cHm0hvVk8A
Xpus8GqSw8+G4MlU8bHeANoPmW+2D4uDYNTyNMU5uLILHKcqOIjmiCyjHp2n8nh66V8jmCkuTNSL
ckDGClvyxbCwRVnPmJ4H/+FS3B+iKvCxt+GZah5pZ+tXOKIDj8LHxUO/DfpjypFCav3YMdg1MJX0
wS7ABTUsMhWVgzcXr4T7h+6fh1PZzFdrRok/4UGLWMEV9APLb0PFB6bmaDiKB695ehorFy8VdWE9
6Vho5aRkbk4ryosisDuRjldV+BmlKzODO9vxIUXsaEIUNEV6RRy6dxqfYop5GpYu6fAqNtj+GGsc
7t8EMpiyE2XhM7BcDVJbSOnnQrR+cy28WRPmH//V05tfeEAuPq4u1SmCxkqxhyLO6BX5ZXZ1aIS/
kWpJD8EzpBkueISgC0XA3WDrPFBbcEisKTsunJQVmpO9ME86JKWHvDqfG8wll6FUkmMTWApnebKU
UtLn9iLTZyiTU3JYXiYDD0GyICfauSAjTrohLKIKaPTdq+POzxcgaSjW6ZDlfkRcT+QLsWFqQQFO
tJNmosRy82+kl2iIIPzFt1K8eeDIssM3+fDbzSQMIMkfnIM6lHsJizFSFjmckLgx4uyQA8JMntNS
YXnHp/LKyXnSBCblb89Y5VHWhG3ex7njWVn7aKcrU2jrQz3Ovh+TniM+MZtzH/SY3BJ8+kqKRVRu
S2SfKGcX/4a+PckP+LuryfmjmmhTY3nxr/gaaeeAdWEFHRsndaY42URLtU2fNSq+tze/RixpWeqt
0H6IG2HBAd9b47dZiUY6CNi8N7ydC6KomFGWMwgdSG8Vl9sd/DqVwZAXMYAVQRoz61Bu6kh5IDED
joa/kNCGrN0Y/I2LJhBbDKj7UN9SV3pjRIauNi7gqhNq4SeX+MAtFDYi5pLvWcGf8wD1yB9YMr54
TPQTKEU/IIGsh6cA3iC/IQoAPeNz0OYTnUcNeBcWgfwFAHafLooVPogIuSy6cdeEawoU98y5iZ9K
CYESiAvo+eaWe1Jey1caMTIjeCIXiZOil3hn/8/L+fSt8//j4Y0d+zjqffgGPLYVUMYnmznBSH/M
yvEK9kYxqf5Y57FEdTDdK8wOtAIRZgvMFUu477m0YteTX4rbSoD6wMn83x5aVp90nsIyWq4wIv9B
9p3/3N+8MzbMiDKIOjAgB36y6OKfPmk6VC58k+3Fv7lFULHz9kKoYPuOPq42d6j2O24tuFfCk1C/
0kFsxqRe8Hj0XUa9CJ8XQu8SBzvcnsIjN8syMgjoeu20z3QefmQ0ZA4tEgLvkOw5GQFmDz2R0Aj+
OOvENcg0iBmI9f9vnwofCZ3juB0AZZdxVQL5l0848lWcJ13mapGJqn9uwsEQUaFxJf5RvQMXDR5l
zfT05in8qsadL4Ze0hb2esZTWiXDcnFIKfvFDKYWVhqxMmXeSAoim4FZBwKVZyOUOcG9hEX857Vp
CPUrbYTuuXtBuRFOaK8fviG+ISrhts4dBMz9WsozFB5DZBbgM1ucv1jOrNtKQIOrdYnVmE6T7LY8
TnZpSz5ZxDphDc/o4Qa50nIHQIkJpRgFequ4WnAdR/kvQsZeg2nK6pHusM/xJ8pTOv9KhEahsWsx
TgZxA9tIxKUsexkZCsYBDwuB0V8/yQvJyyirK8eAdzzpL5Ys4ys/BQTiC0LrCvG8zA1jzlwQI/j3
jfp1c9UvCVQhCWV9SAP4W7or0aJ8X/ZB+TkkaVysElRi1H+vo81MjUyfGPXNPfx29IauGfaVjQKX
9VOKv4e/caKGN26leAdAmw37G887Yj7/VzrDyE53+UVezeUjMhoX7s37YZ/LVR1vwrSAHgw0TxSs
GrQ4UfFkaKUHRFCBRLR3GoJ7I4UYAKiRPiueuCKJT/7c+PiEz1f4E3GQW/9otI/A8393LG7LNUy9
w3jE+hRfVro4FQbyb2H+2bWOc6TP9b5my1WCHigUjEBxZQnjfP2nacu6lWf83z1kudNVGGB8wOTi
3Bh2EzbusVgGTtbV+Rn+g6b/baCMJPLj4e3rNBarkaniXYwIi4j1+oggGiriJwR+dBS6A5ZW+jcX
JVu9yRmGcBBjSGTuZNX+jXMx8m97aMexJdkWaUbEmVZMCpRPkK9lGB2sHjwtptZHiozZ5/xLVVVE
VC1xJauOce4IZ8wtiOIv4A+qbKKyImT74UgZmJBrAu+ypT0p7WEB4V1l6+OLElXj7HCwf2t0QJQD
vCj5M1KJAmXdcJSn0TLc8kAZSdn3z0/mkEEj+gWz7lM0ysRzz2xz8uK5ActOniZNF29ibh+cFv+8
im+zm7VIQ9FXmXIFZyJjrjLK+ZYoEjMX3ytbzVWMwaDXcupo4cLhVXUs5yhpnbRJWliEbAm/t4vU
azHcrD+gsvwSxyUzp/qAU+WUT5gKToRQmpVT72VNcS5k3Q5kxyHep7kyLvJEv23gsmgjHlmEp5dd
729iRh0nUp7JOMrH2ArE4qRbxMZYiFgJVTBHYMQ0mPPMniMs/6G5YkzS2EEgZXbkrhG+kRMWUe1f
RGsQt8t5gHi8jDkHaWO+RWxJMtGRTV7+AsMSI5CTEjZFCQ7+hnHkH1rS8WGxWRlmZoJDOw1nMrC5
YWZjAZzOkpbq4T17n2yhSiqRbUsoJu3CQPkMxw9YecXPsGAEzcGAEZHwMbEVXsncSc8ZJjkhyeGB
kjS2cOlc7pJv4Q0yvNigEhymBOjcRSl2Uf9tDP/tSEaGFwbUXPb5359PlnUn4y17LEPPg+TQybEH
umBIesRgWRARjWN2uN+Upfd3eMEpy0GGesS/3I5MErkV/OP/hkp4IUPAmuEXBluE0n4mXd7FXEph
PrSfvIHHnhuOYawUwkGekdKXwzSvHWkwYSo36THdpfeU7zMijAk9bX0LB3zi0AalQCBgGOaCvzkx
i4xzwSnib5ut/sYoGxO28mr/bgpXCk1hyclcMtD/HQMBiUdNDw3l3di4dnHl89Rp8VM2PlyXrGux
JH6K75CN5f9pCcun8TThzwqfexbL150dWmxfBvh/YER33W4pC45R/Ns3rjgoWd7iZC+c006fqExh
wB0XcrxSIhmQRTLg4r1kAUpn/u8msvdbkHmNmLIhRyppnJgGQ4p18AdMQlb2FDOSDvIeikSGIwqM
ODMNvIZ9AlsUiQY2G9Y9T8Ah6SSYZIESAOGdpZkWP/2LWJiCv5wH5jAgThavpBJryNFJZpv0Gmdm
RlRmTUwPu5L4TVythAmyPmiEeEL+XpwXa/zPXB8+xiRuo78jtUQHcH58legWF8hEi9uSo7N0HLdm
2CTsxBEQZ+A+OKHwL0bA2zmW41horvSXmPTvWPPf8Uu75LnDDDIvdiAiOLaVbPtkW0F/i9ITFhnW
jj3GFJr8X2l4yh1ZDAfSbFhu/uxe1qw86c/ooh4HUPF10kxxk/8dATbzv78HdyHbFduZLKUHSn1/
U/N31hdzx4g5wIuFkCcTJ0uv2VCl9X/LDZclhy0cP2uADS0i1SY+gY/fCzYu3lhRCCw2ic9v5bDy
FzVheLKcxCj4nwSwsu9KarRCrZG3MMV/uxfVVnSfTUzmnUo/1sceST04M/jEnysB5yNnnO3tbxqH
W90npGLkyFFjJLIqaCkjBnsG64vvyMITly8DKUHD36hV+/8W/NzLrst50DkR1Eg8JxFYGcqxiMur
ACYIeLyKoGs8INYzYKQpG+8ZESEdsheI58hRY1u3+MZtu+HvDgvy2cQpzI/UWQvfgRI9jx+kMuEf
vKxlAyYDvQfTt68Oob4G27Gylvgb3CqiGkgysnYAp8ON7pDBOzqUVXxAu8VZaqK+fmazR+ZU4Rnu
kpA5BLLUDigXD++6xBxGWow+lCdcYIDrek7/4ztF/dsKCM9q6/PInZP3/qAUxzlRJbXI68+7/Ull
1TFPs4dXfpvTGvzpxNqrg7AZhhkSExTkXeCZLPbwEsC0OSpW9epGhgJ68wXXQ565bhcUUVD3ckG7
SjSnb+HReaz7AaxUsPyuagJmNHB8Da2bm3v/Lkcr9k7cREY84+iz4geuL5Y+NLw2NE3J3QVJA9Td
LiNMEExTcN0Aqu12EAQpTjZmeDj3ig7CtOaioOvLYSgt4BinqINqKwDeFMNcJzCoCzTiQaLndYx6
nKQvCypNemAhNpDMAPOM0dTpAOKyQR7cz2y+Gqpjx9qFZDcdiHtaO+RsDZnC0KP+twDOalfg6wgr
vs/fw/i+0bjn9iTgoyrTV796s1P6WIHV2WcOd/KHWfMcd19cvoHVnJ9ANKr2FJ0MuGA/qJREY9l9
/8CD/gaEfQWqNOZpzMFhrPzAHFyDvQISuBvqQDKAg31UQV04za8y2vGMr1nmXZHjpXARwgNw7FPl
s0zrm/O8j7ujzy3EF5QSyMedFJ/B6jxULdBYRNXDsi3AUu/YXBk7YzmEOAq/R5i9G1AY+dlLegU6
9KMrKAckb14iOtVATHQQIgiVK+oAsQATSnDbhJyWcoPT2Di68A8AX32NT9V4BbqoHB1HThHAyQ41
uOHkkHGBD4IooUUiZ9oakWqDHRu1HgxiwM9h9weiCOxABEiOvHjNQcrvJY8RaxAxA9HAMLipe48H
ozjOERO168/iRURYcZgmdWOGs9OeVKhfenqGJsToAWkcgsvkZ0Csor2w4T8ZlPR6WJtu/2PFPQBS
3KPTCgLGBkrI5c0za6EsI/X8FJLXPnxfCHbqbs4Zd2YtWa0UZVIBPxgdTjOKBgChgsO+TlTnlZjr
5xfkuXPDqz7ySQdsHyVIck42vR66hwWb1Km3IENdC8Ftp9r5xTGvrgEAEwxxP3AO62qImrldDsal
5l5gtPi5L5gO00NnkxBsBa8AiQLEocBAtzBQeohgNb+HBBZ25hVdHrgutLDP2oSn1ClnbesuTt4v
Fzj3vqggwarRAA+8OhVCqOgmTM6/lTCWn0+e+XuYD78gzYTaLYfji7cmV4DS2yNXKQm7Bofz217i
iLgsnQ9rKf6fdA0hMYR00HJtQSBjQmdqgIQ9+vVp5Z4aa9CJhr2nMLMvNcAlE8ulfA54BFf73Etz
vf31JGvUhiiDDnavafVzjapVNu8lpxWnMWPDazg+qVBXEtR+DVD7rVzY6cjsvw37sOZHMLCxiOKb
IlJEADWt6fvhnynYAWqIWjQ9qt2L1z6ck+HrPQRkPQwvbkR075LUPQchmGOdaj+H7guO1WxGYbPc
3si5UE4crHwOumwAgMnBr05LawpAp/mewhF/nfdsfAJAV6g54PT0FdVBjAI9DzTK2FKV5WNbe2Sw
z0cw17njAIsb0FbwppyoVr3aZhqh9f7EB0zrn0pxe7P7hCFV0AggXW4dxp3dir4GqP/afjqo4Lyh
kr2BulSEK/iy1QI9NimhXEDWXwYR3Ik1tWHesRsz4wEc+t4NVq+Kk4a6RjNDCEDqu6OwTkUviAeb
zvBLZ9Ul9Sd0nBAcJsr0hYoTV4CoohZD0QG6HxK6T++pw0FjNH1uaEFdjo1FiTVSrGSg5TlgoFER
wYpRkDHjJ0JSIUJDPe+wbfvT/iGFAvzrMPDMK+KXMJGOj4sCOnB221roLiC/GLiP8SEfPcasf+uQ
MPIGVbVUN5QlpWIdEZLiSIwP4s8mLx8RH2qu8ATDpvOa9rg366JfiE5SbefQ8PfiDeV5dAczOM5m
Hey2eBrvNSp4+1wNIzRM0uzivABBDKdD1QNLZhvu4zXagkRWgbodIBBDM/GRz2AgPlpIQB+TPEHj
C3/YoyjJQkIRPlloZGoodrnMRs8miCE9R5rPfYLoEqoZ88Zv0fxCZUVD+WfFWBIMN9GZrc/lxAQz
c/peQDTzFKlbmDj136sWFLs6uE1KmPE/ozubwRIrkSvvwzp3w9MKLP8rRXviESoTifwB589wJpZ/
mBq7K2rrDIzw3RhuB8d2zysnf0dfgmY5lHEUIxgrwx4RlUSxRUgg/hdg8gHJs6D2HnBfHMpVsVxs
SLYyhyvoGWSh+j38hegYas787OCrq8nlt5rcJ5L8rSbHX9G8m6Agwx+6sEeaiR9R7BY/wmIi+RrJ
o0nG9YG6sUI6qSAveZqcEOeDN0iIkA8QTJIE7UJ8rnxBck1dKN4K+iAkIAC3zAYikhsNteWhitpy
YSzo7P0Mt6h+c80Z/gAVIhc0RxmSPULAB7k051fbcH3x9l8i2gsY4zZuGUDQ69RsUk3OXM/z+euT
WZs+kVZ2hyevU8cPUKmjXBvDFdpwI1iPlCV3++/SUeoH3FHXZnGD+NVpUYRYwTI5cxryYj5S7bDr
By+6ZvoDBGut2Bxbzgxlh6pzr0bUWql7KOxpV4YvMjRXV689ojbSDTdYIm1eRXxjywrX7Dr3zTnA
bg5TndNIYsnqL2qIZJ7jDEDlFD3XKPtRvCFwmB8gGxzDxs0HscXmtMzhPfJmu0YONKbf+9EpKQRE
7lJXDtKWpKnWjnvJYHRbwsdUbqqlRBGIGYQyRG5pjikGIlIZ2si1oD8xuQNUiE+Oi67ykvru5fLs
DeYqhxzV7l5hBUAP4qIuBGP4iBtjoW3Pq8K92Eh2XHV83/jy87zNQREDzaKG8mjnPfesUzzmQqV8
Ho5LsHy+yjrrlpXiDGqn7s2LV6LbFqliLpqHSK7r4V2ZUq5HiV2CAuphbhFJfcXq780Yn5OmAhE5
Kn6qq3Mhr4xuO7JQgJCR5qiD4SxCpEcPz2T5uGf6vVMRghqpMdZbJ9LvkwuMTSODCOk26wZOYFxj
7ROqaAI1dFmRG7vFxjups1V+GWsTNVZNO68nYBYJ6JTRjH2U6rr3TL+7HXCZJjZusyHSJmxcIXq5
9S7jSHWZa+vl9Da9cSAW+eGyiTWEMGraPkKo/YY/PZqg8NFciW9cHwR39/kJ92uYazHipRMzj/W3
Xy4NCUSjYplXY5moJderkWEFx6Hz+Vwqx3l/6H9FZp30fgkX+sv6ulSVcXzD5ZujonNNb4qqwD1n
DM9e4byorryPXjAk7RuvGaQmRX/zwePzek2fkzc0NJQhD7e5Sq4aZajCpeJk6D172HhYpogWUFmm
LV8PvBXA+vHg6jXx8bQ73GykljnAnUYudYRULXWje/+jKL7hB0lUG9Wp5+fBr7C1TbEof8wXewvM
TS8iMsKOGtQ7LGTfBle2jYtgXBa6un2ITo432N7AnB29ljoMJcy8LxFEhM/Yqa1VFm7LT/1j+P3F
e/WQDRTW/7fv4piGX1mVTAlla4d6tZ+3RuR71b+ckN3U7PnHNSvhoCHFIy+uJ8j1YPxupKsE0jCu
i+qB6WXNFk0jUMTGXPfw9ip3NeH5lwvCKkW7uQyIAERlcjyFOrnaHD/q/Ps0sRYtWz+R78uiGQrU
xaCXqaxdIPumwdXfnzM15ad1cIhF0djJrEhZnggEOYRqlA7BArftJVUFZ/j0AhRvCPjeefVgAPRP
CEZQ1kbNUR5/HL6NxZY7Z9Towqs5Qng3UshhYcHREfVLiLmoHVic9XHmAqpPUSRT9dHh6g6etnnx
rpWjU45mBUC6UTiDih192patjLQc2wkHpf7vMEQEDB96crd9/0llrHcvxjly7XJ9xVnJpKKuHo0t
zn/2jqs/SBGcC7Vv5j+SzrNJVWwLw7+IKkDiVyUqZrsNX6y2A1mSBPn183Cm7q2pmXO6DbDZe613
vWElZLcnxyUOAcJWgjK643qazeVVbDEDtmP8SYTabynChmJ+yUcv7r66zHliyj1uMX0e6eGhXaHs
p8/7RvGBhYa91qemhJQaJmnNaFO59Np8BZjwslX9MZKY6b+1SxwvNBLg6XJ0w+3fdlJbpFg9A33L
jZ5WL6aeDtZx0uCIE/c9Pjv5m1vIscfjWwzbwjimWBLKeD/Hn/JeoSbD8e9zyrcysVfHko5OadyK
yCLPhvglFDe4Jvlm+7zQNjbLuvaJxbM4j8OD4WqvR8/Cur9xbWEXcGR7OOISnrmoLhbKL7vLFkc7
geSoQkD84yoT0bFcbKeYNr3y6ZFqlHS1JdrMjv36QswoTV6V22+0VU5jPy/xE8LWT+vV8Y4q6gcX
ZxbYG0c+rvj9T5HXQ+MTYEvaPAyvJphJrMnE17fS97RSwSi2ka/szaO5fQb3vcZUt7Whcbj6lii4
y3BR9s2fzlQccHGdf6r8aRZMAeJJUF9o+MhF0GnrAa4ugqfcjA/aCenIUH0tus3S+JjoZGB3gen1
5OJyDnZXzCEf8qG7Mv8+FLA6Crh0EKrgKxSrFtyQOY14KIUp2mWqyjlfIRsSVC7t8sc0DQhJJ2Cj
PWibGSPy2XXi2eiMy9WdSVHDP0/Qi05CAD2L5xye2dc00Sd7dksKYfhHXBaDLdqQpcgYXj0xVTxB
LQzGY+1gg74ad/m5u5qUIs/v+KzwE+NV+PeSKXQe9ScG5iiYLpsBJphLBIUm7KDlimJnKe6ptlPy
W9Zv3mD62s2SodXEeAmmb6haP0IwwOxQNmCdp/+vyzTDlnYyX9E8cQeFgH8okAOUg7SrPL59elag
HfNlqduYAvgmTJ4c4t545d8hQeG9L4BQwRfYVcyNkHnyHrzxQQ8Y9bLjTteUi7KhBOV6/cuShyRV
PKgeHtoBUst15ssHGEb0YsKKawDCaQbKgen5RNvUUPL4OfQFUAU6sfxsTPtnep4mF+kDjiYMT/Ao
3MLBvQ4K4kPYRPS56kk8SOR/uNTwXAWR7yw4K3hI1HkJLIupEIQrw1qk238RbobV+3s5rUdjjceo
K22lrUgq5TIJWFFByx0TwIFFCCsgC/2etfJ2jWZuzWAUQBWI+UQxfC5xEz4mSmHObg56g8Pr9A1+
JiKa8KMDUnYC/f80VYJJxGWVdvQxJ/WndvgW0pV7ccgf427G1a8YrTKEJa3PZ0TPXfOACaYBs3zg
km1YpJ0KC5G6kenkYdiJB/pUUJaUpcdXn66QyMUYWZPFSj9RbkNrgBimbFjI7jT04a5wZ/RT+uCz
gT+stE3yUT3Adpkk+hOFZ6JiVqQdM+yB7wdQA8eTYuJjooJNKuD8MdG6BCfiT4oHlNsNTwcPHU+A
EHCfzR/xwI3w1R+afaDqaV1x484xnTy0A9h3s5+RFJRV/CC0l8Vn6VyMGZwwvuvEBZV2xMN4LMAf
4JBp5Ubr4UrLy0iZocH03j/yAdJfxcRKfPKV+Rznid2nsmq4ihMCC7ezOuNnP90AOIXnAQmcXz0g
v00DIL4lEA5jUqp3mM9c8gEX+sW0DuPzcOUZhXc58Zwo75WDeVJLECM+PIvyYP5MJvbsyNeJMoK7
B5dlvHLnYZTyNA9XM5hWMXX1NGuamp6cNVJOs1Zee4f9DOEVE/Lztv4tqKrl5r6AtnaCI25mp5lP
977heQMApiF+Om+u5b9NcK8fx285YS23Sw4ZaANTuuuxXULpeF31YGJ0ZFQb0KXHOQAQq2RapajT
eMaeCFT3YGW4yMobDhS2wBOPMrslD3PM5VMOrDH4QjyUAEsALrD5WJyT72fl0ZADeJUAJqfw8e/p
4oeA0PinBsOPO3+amIANuETw77nnmvTTDxRsYcoB9iyoikC/x99OXG5oatwvqeS3+Z7sOtia3hc8
sRD3pmAbg/2xRyLNQRwe4gOpnjspUJBOz7H7tqslXbCFn9TntvwhQ/51yr3cowMHDYeH3mwk8pD5
qRd8ewQL/I890RG3MN9QTj5hwqMg2BZQK96k8HQwWDPIxPcLg6rAwJ6gsMql9GUudffuoFCDiNa7
oyesG99wYCytta2y7WDSU+WglVuJP0bwgiHovZYlLi6e4c9WpcOxjNkGzSoZO5x63xNJ6Q0ywir9
91z70w0HeSJdYolia9ut8HNiMLe+IwdCJHaK1+jNkPnstF3xj5CPxMfvHvEkwUiQgI0ewpQlQq9i
MXoSqTHrYp0Pc957W+1D0E+PLqXz5S9irDdPGJCbMVC+TIfwPQ07MZ8m45eS+wje/F7rtOC9m0jz
cksU45nCraV249XTj+iYbam5l9I/gQPSgoOGnJ/QLJJgrtouRrqG5uUxyQdl1E2IHl5EkjIf9kJf
tWXkayZauM4zN5NuB7yZqz9JO/S1QL56il3LuAx9iHKOCtxk9btxP8kaxF3saj66vG6VbGMu0ftD
sWfWCFqQH3BE30Cd3E+bebhJTnRS1I4E9lCFYmTLlITBCat1g3JmNaKGlQl1W85uKItYDvRensQ/
R+/uI5HyU2hciDmSY3nMl0A+KByeXhqEvP9rNUkism3xkS51J9slSIlKpycrJvUoVZdg5ixkeR9u
SkCGqXCUl2B46ca8dCzEfpN8C2eTPcZr1nhhoUAKYo/xwPT7qCWgVaaI3iYxpOpNOMEqZZfxTEf3
VP6HYA7cHR3X/nnM980H8WjckvCG+GhZrJ/HmZcvJwluvQXC79cQvrzG5cX28dQmH/iWHr+NqO7G
Vcm28X4SBiJT2dPmHfPUDm8VBgHW4CXbal3cSA3kLhPAhAc1t0+1X8sMddvsoKL2wPrf446gXXtf
pQMiLuRjr7O+eXnI7tCvVf387om+eojX8Uf8ka6RVnFgSnhYWUgKS7s+h+sezc+KJ+Q0IrMUf8I1
MuNwzc+VQME7VMWGHR0lBKRbyctJmuXr8Wi80Mfoh0GyUZ3qG6S5OkupPr8ewqE7F9wf9I9HZJHa
Dpkln3XSiZkb6lQXIXiM9Ch0BRwdNgiSWBGexp8YgebLvOhLR4DGI8ZHyc73n+wxie7UdfQpZVaJ
jmWGmotNZDzf/buPxO9H3PHUo+kLUUnVj4gMpvUkZUPIFvKNa3R1swPKzl2zzpf9OvdUBDm/CMrY
KLxhWbK5Ter6b+T5cZCc9XrBozHtTjK6uNFFMBeIENE0/k7dTFIpJIpotD6Q+IRoeJBLbYd9tzS2
oX+HBpU93kBI6yFy+IIVWjIWbDxd1H8i4c2bzX5Xe7MDG6DiK6enlzzGA4rB1kags1M38g4pE4rh
GjltuLqTE0b8IKMQJBrxIUUDTW+4TLgC4CNAB7GlUN2b1+htcf7eRZuDxpyb36INurNrSMvAld3a
v2Wvn/mfcPnYf9DBW8kEknnMvLwFhMdoveT8Q7oizeXBMh9v0zZ+NST20kqvls3T2j6ii8FbOsnM
wrNKAulcvmndgtBcqBdcdgydJpsm0C9Plb4ANIOTAYR+fl2og0n2tkBncVFCc8H3xs4gsWOLYqd9
cOJBSQkB1eaMUoEmQyZTcCigmUI90I4S26IXosJJnLjyx5SwYAdtD4NvAl4m/QTlHAXGREmatAgT
aVqjmKDAi1wqian+opBHAQGbiLITzQHEuk2/f+/lW78XVnpANQlEy3QcKvNE0ILE0J+JlYMBPqGt
0+h4sgifXhd8ikoXdJVuhWJ9N5HfJ30MlGAvuUVLKESFxYybbKFhCcdsItgMk0kp0hwZZjtUBurN
kiSiw1ScyhuSISY5CXUGJ738thROYnqfZCHr1POUalAedpNiIlqPO+oJD2OVP4LfaRBnWw7mi8rB
PB3O/xJAwWilb1CfEha0vp1iQWnY/oG2QObYR3A/aYHAIvTjJAdpmdWA3RfTH79deU+rCS7I1IaV
ZizjlcnDziGzatycndx0qsMYaJ+6816X28ad9sIxKH+mHXO2klbFtF+uSMKDQW0ejT3zgNMQ6I7O
yZsmwK57xhU12sdmxUMP1q8JM0tlgvBGZ3PoxEOPo1UZZE6SngoG2jyDr2wv99cXeQT3a1b6gnTo
wWhxY7kJ9bXNaJUvA8NOY1IvQ04yl3dhM2LlwMqMQhoiHLhKcaP0H5r2tkJtnjZOW/3oGMvlH2G8
vz/tPPO6+4pPVfRr7CV6jm8y6VCUI/bMKM7wbGI5Rp6OqwOQ02hzgIfwI1QyeuegK1gEhBDoiR5+
w094UxwuQ8USaQrQaN40X1ppQYT1D9Oj5yLhKxFzVsHuJGxSfAil/dZ2I1xDcJlfY1w+8yCBhcUB
En+gxcXyB2EIMaZPL2Ky0X9yqUI8Q01Gi/m6TzdJtcxvHCscSQacAruO7XSc61T8Vegg8O629yti
62SBaDWDLlAeWwjym7FyY/XcqHgVuqZsFzrcwLPyQZUxYj0C+vnLZMv4K/bItb0wcweA5QUXmJQy
efngLJD1YLKb6ItFJ1rKL5eIFGYCUxnjvX7HD/P3tS+2JEg8GaTRLMG94w4d5fP9PCrY1y6YjfKH
gH7kP43hEuC8TTxWBwPxQvIYDOuhS2wqoeldxFzVmXBIxi6MZ3GFAlkegKGqtYB0kQMvJH2CVGx9
aaS7E9AzI50Yb0GuuL5oQmf2wgYKE48FYQZ+9bU35+CrCwCPw9LAz5EV7/7owwmGnKBwHFmA94IK
7On30vre8Lnrhdgf7jKo4Yn6pX6u2XzDtUBWjPOQNkscWNKABMMNLjWYiK1j926V1wbYyNTBA9Yt
JRArB4IwUkSWF/CASP7ziNHQTL0TX82q8yNoPrgiH1+am0SBZuzIsG/37W8HprUYEiKks+9up3xG
V+1vMlsg0Vo6P4/JkYMCzgEHDWZWjGP3xZoyC5g9xQHGJWWRY+evmjKKBaJkCWVjjd+IeDfnSAPb
ca6u4O/etMH1Gc++FDemtjmQgtidzbeVdyQ3ODUmu4GxSB9cq2pED6EdgMX4P5tUXIL1WeR9sjXS
WdJ0Ai3QQ97CDa4OYHSA27w3Yy6zsroQqzr3ZWIrxqlUWwLpcBgrDlbaH/qnNRCHokDc8soHdhVT
YUb864lYxAd8pGnwTPHQecQj8qBhlFu9vFpf9D84POMEXfDH0oLmklS0+EFDBU+Bp0AEkqA1ajBm
IOvyVLpG5aq4BtJ5vrZJa1VwicZll62GzMVBuWe+vsvxPSSQdpzfUSkzoXKxAEb6NMGBPFqvBUN4
TcMvacYUGGylJYByEXW2YVomFqmc+q0tq8s43lbFkg29Kiw1mms2HAAGUOIGpIy2ik6VdlVl8uMp
/GJr99XxJWC1pIORjEe4FyD85GbPTI9xxtAt7jASvggmh4xyJ3aPXF1uHh6lL7/D7rBeColjmlAK
Pzpr+Cb+gniNimBqTmhkCX/RT/0jf6ZewkQaT8flG4ffYfMGKOqxnvCfu/arPsEMmBBm8pm+Wuro
J9LWdSi5JS+An+nTyWXovr7xWf1SXfKhDmNnCeCddSD/9IQGvtcDKSCchBymV2kzAy38N/Vn1yC3
3ei2xeBrya9OJHfk528run+bWOo9XWatDHHArrnpPLnVpuGwGOeaRt9sh7oTli7NxPP0UhZhvZjG
33CigHhzrjjgjj1jBP4bPy0zmgLFlT9+l4vG5JJkdgGrC3nOaKWaXISshpnBD4mtCXyh1B8ajzUK
gsxew0ChWVN+Ao4QgAuAp1HF4D8Zuu8C+bwF4A5VIMnoD22Y83es6eo9Katycoagw4XmQwOj/4tt
xkeLJ6zSqX8swfArOH4I2V4BvyeUax3dPFvCd/OH/ENRnYSJ2xez0Mivv/O/95unxHqOTv2ya3GT
QQzgzXFlHVaMAFpbDNd8mjffHf8OLIPxcBW3sbTu78cRQKj/kt7nsP5UOHCF2SJrPCXxZe1SiL5I
RHuxYkDzzpYFltEvm+kZE6Syc2Vo9s0+Qpsy2lW+LDJPZZmHMh00Gb3O6MfAyRrFhHXfsx7yrzpo
PrnvtHvUpaVs6wUGAVgENs0BUD150zUshOe1h1RzNzhv9ncmr6/A/Da++tnKIJdGofguWSKio12f
P9EphhqxCW/my6HhoBQXdwMZPaQS4rVrzGlgAnz0pHP5WrFCxc7LJadSbGwe2m00PuIiMI1TYjK9
X0SDM8g4MsyzP+lQTOaqYrWAxZf3c6xZDGlFaGi9iAwvo0o7V25/4PySAlp+cDXmPIt6IFMREIny
VMgDBIKYB7AWF2ZPLdOicat+U33RpQuZVxwWs8SRDKdhJGoEpNnXQfe+ZJf2L9vFM6dKd8NpeDsF
Zt/Yc8mGK2A0x82dS3CJsH5qduh2MEeVGz974g3VlRZ1do8ohO52tPqDhkpvp+D+yTYdTIHCNSQg
/T6PeiddNawNHGS1eVG6Ol6aGCzgXwbVAILnCnwHbqHJ6fKROzoVR4XgvpXgRT4LZ0g+Z3dgJFHf
lxeWqsRdzo7EAgXxv9xusmuHd5Df2o05m163nS2pgfSnr0DSYBQB/+NGn73LyBjE2S11uv6UQQA0
5s9bGn6EW4ZfPSqsxjVj7C0oZMngFXb6FUEsqu29aHBQ88gyTatVTFojErusEmh5CFAWKOXSpJac
8Dw4kUqzCptzmu5hvcivr7zcwJxi/sjUNkMVn3p9Pf/BUGoplH9xhj0iU/sEVZ7UueR45cgWxYuQ
fkYYRc2O/fugTkO3qerycjjD72AIjzn5XBTo2J432Pw2OIkkXpZ1MIyeEN5W0Vufv+DArOPEmTC8
b1A2BRv+o4KDPd6pfwpA22lQd/Q1xswDV70/fxk75Wf2fCyCA2yoY/BGHCOp/YWLVN1mnZdWboR1
qkoXR6z6cpopsXKq8PpJEuiTzoMa5l+lpOQepIQktLPGzi6GuDBrO2QPltvP53enAOyhfRNXhH5G
tB24pxGAx09p8oR5MeN/y2xw8olPjIPg/FVPuSaWJMKArotTeBz6RScfefu3CNHCKWdWLazYsyuC
l6eJkX0Pmg/m15wmWOFFWqnNKZO2WWSXvHxjD7WVVn9CY5MMTgQUrqGiVZRWzIAZGk/OTeBZgoBo
abpFdZa1NiZD+FxJ8jZh18dcFfatuDDgFRsEKE9VQ61RojriL2vwxchiSwH5xptzzwQr1hweQoKm
QGv58R6rHVv+DCOCtyk0VP+n+35qVigsCuPaLKNurelHPiGv27g8hpgfMfbBiyex+63K+abMBajJ
EEGep5acK8bclUUSlmdeKFqgi5Si9cKa4tZ9c4WydiGG6Pn0Hx6TkSwGeOykEkJbqq0nDuXx0s8P
qPVRd9Xh4o1rHK3cFCuYMdaFZQeAijVtbkU4i/tx6mW76sYnY7rP+UcukJNDzEhgPXpjenvJaJLS
gIedifi/zUBS4OARx05+FwbSzx01c38gwJrLy7Lkv9ovEpxr7Db85DRbUXKWfx1uscAv6ad0yhHj
ksuuWKWBLXSQmQ4O9tVS0uyn6Oj3R/piA91jWl2Nc+5GfeW76cMRsXEeqN+yvnj/RZELc5VKD9OA
zqk+NTrN7xSK50L1jB98BeNV067hFnAU38lTEEdP1R4vNOIA97J5jmaHEVqkvCCRm46Eoxwfjaef
xViALtVinRq4stuQR7Vsr8izuUmwrRQutW6wXwkE12LZzr4a49oqpDyqpHGfpgfaPMAo7NXYpgar
jU/zvSPvfXUvbBhC8cA59soWmQlnZPEEGroyQId42/WrIb6p2xnujPA6LGOEpx0zpK4sJj33Q5la
99JWm22ruAAr0IOili78/ssQ+L7nvH/jFvOyW7f4GHCaHaQFeGi8mK6Zl/b2jBHHuaQrvBqck1hq
mVav7xNlLsakmLrPGZKR9oF0hEf889X4BT5OcpCE7tSmM8iDtIz7qZp42jYDCFNtgnDRgtE/RBmS
bXmVW+VX9XbKdLKCR8faOrix5sacHktPrfe4qm+EDotYees4acMDlEyIHiXucYYj0vSbocfDe2++
2GdMujIGG7PZhrHJu/2JMP8x/8r8q3iMAFTR96s7Pbt91/qMlrlgZYUjsR8Ku5Qa2Ug87EWboAYi
beklLRlRhvAlCjuNzym7ZneBL6Y5UEz01mXID91VY6+b4XTOj1IbzGAK5PfjOzt2+mOmHERj83rv
KnM1EJGO42Z41crjuINjLFeOidMk/p3bIei2sxV004aIdoOAbPOClYCb7KvSaogQVtbG0+LTdzzi
r4kbOHwnAe0IxeT9D/ENBOeNjKMHnt6P8paYVg7O3xE2LJ4jYLLpmZkXtsamuYZDE6qOUHuZ+SEw
LU7J7H6zJRVfdMP9jeqchyL+0im8D90UGInqy2jJzLArg+A+Bp4OUygtqBOXDN1StWhi+Km42MMV
xc3kHTmavK16hoi08LmtjT4VVKe7s9iVdBvRE7ObO6aQIv3o/K6uxm2CzEWQsHMOLV7oMz3Vc9kp
DwNCwm5jMEVSzjVGPOMBG5RSX2S/7QtYoHL1zqblDSuKNYF8cq+5X+V2N8afSPoYzg2uDD9fsZgB
SZU1ShbNxJg6tFS8vZSs7tIHA19GPWhdiFsjCwQWYvHopHkIGa9aScoOCrmUfalx0CTTt5hJgTF+
xIgsoE/nHGM4gVzEW/h3r1bs6a1O1QXLrU5WUreOgK6AkoBQc6I41Y6vsePdhOoiQ8vO/2CN9pRB
0T85T5NsFw0VCcN7bIn+yaPYyZFG0oJCFZK5aKu+YouE4cP07FSEAfhhQjAE1s74zyMcGxcmLFWP
rAwiBhLdeWb2OwrMcDIU0Nw22UK17wyb454ps1T5+Sf09wjvfoaxqS1q9pQpgx+xbhG7kn/z04YG
MW6T7A1n9tdskU3ELgP8aDl+tKxxZkQQN6r1C1E+0aOzuWLgZn7mwwtPt3if8x0rMHx+oCEUMLO8
6cYiAmBLp9LBTO2U1YL2TbXwHE8rS+7m6aVj9HETGE1qy3JwYXHjFdSGQXQbhd9nusIAZ4ZT9guu
EpwXL74+ZVcEbVUWSrroWppPKxmQUGSyS8iPIED7Db0E9HW2ago/vUxu3nj6z1WQwQOqOc40XFIE
qzAQtqyUcT3Gl+YOBX9yU9ZcjfmKYriFyWQub/fog8a1IQOhzfvRqsYDCey3fKugGdQWRFFntgGy
Bqzc73NYe9iAYtRpstFafXJ6ShZHrp7YKHrbGfCf0xER8ltzNa73LxDEJ4dJj/zGzfRgVKEtfpiY
MPJo0/QP8JVxYmq9V+eBx7IB9KuumZeJSy3BAmBqb2ywu4/eS4BzhMffFP1ptezlD66KMVFBL5Ct
7QxpdrjA1P5Yf9ZomkzqOF4vPjcr9EjEeiS7LrXLDz5p6UprjNErKkUQ5ZReMu3pOpd3XP2ot9KN
yizwQy586iPzt+0WUuSn6UHG2XzdlGwkBMBodtW7envolaBhMLqB5uvmmOCW5V/Bf+P8+vLDmbrp
e5WWk2UpfA3tgUD0OzSUZq51jtFuIiweTHs2umAV3WJKGgfKD5n9VuB6VLp3t66DVrRI/SH7oKO8
Q8GAyBOHxAI+mN1nV1n/0bXjrCDwG4I4hM5o1epbM1uSsywZNKBkszQPVvasufFEIj+jIKJNefl3
AY1HdMkNi4qw1h7v56qOAxpiNAhmf2yh0EBkNlxo3JT8+af+8qgVemAhrLRJgL8VLSQc8u7xS0ff
QTmrXjVIKU8yc0I4RpTV1ARUyPd1P9jIInLEdTSdbqgCzX0WkVMCtULr1O03n/WYfilr/dr9gkSK
B9608PBomqCq1oaCcOd4hPvVIVTYv9o1W4X0dDpq85lPEWIAXws/79xvJHtUrKFw3vpeBRK7i5wN
gHbCJOD7KH8bCB0MGyAJX1CkfbCysR2Dt/5cgEFla4ql+2v0ZOk9l+mZ6xvUegIbFOEUvW6VsZRk
R2g+FBiwpv0sF5r6VTHywRGUnY/kGRJ2L8RvvdyQ3pZYU+HPkC0d/lvM7jAvzGUsYTu6SzVfMCZ7
da20cuFR/BC2QrhU2/jj52S1nu7qORYsk8SqoG55eUpkjyIndujm5iMF0/klwTqKfJZ4QhwVWVLQ
P2JvDP3wot3XvJxBsVkdyxEa/OHZBlMW1LBqxY3aBmW+JAdLrzaR92w+jeSg5ARm43BhPc2FQbwS
s5DnOW/WhumK+Iy8V1J7oH8Slkm9+WrDldGicHlkyon+gn0vQRRfXInbIfkneVLQb4XXgQCaSPSV
dvEs4TkYj/S96ugyIRO2yUHAbFV46E+biJ6BX/hSOA2jkm79u/ySGTIjJ5Lx9QZGi2xd4xNN3ubs
3eK46cDs43ZZEvJdO5J0DU/Kt5D4Y7bMVZscJWHHRo3rNVZC96OZLhshm1/v5BTIZGHBRa/3mbmQ
L92nyqsbdLjtIsKzkNb8bW6l5jCoq0qm241v+RTFEwLEOthpZ81mbJ04wGL7mZyjEduIQ9Z+YA0u
/ijMCWaWeARZE94+50YdOSLNuODgvY0TM/kVbWKDtGF5zDqbWbkJu4AgDW8YSJjDk/aRNIuscjt1
Obw23dPLkuVL/FLilTpjLgyA36NWcpRdmJKhtTbgzQGps2vdsmMYHlWioSSmzKVVgdQ8t6W86YFl
sdCc18nSeF2HaRAKcztXLTlZpa5yev1RRr6+ZgaXiMZoaRKLHfvfKjrj3BdCaLBzo1u0FwznQxYT
XSzqFJA3Wlna/JOhPe7mshE/kxj5tqsc36KTuiPQ/NOHcy7Ln/ij48n/TR5IHAeYSPN3+sH8GJa4
oEtvO307bebIzbKcdLl4VRLOQ1ABkVkBDuekgXGLBeILP2e47qb4JFz4F/1uEzRURQf+fvbXP7cR
Ci48IItkUxNigqbRXOW6bZoWf5FjzWacgKG4x5GyFaH4V67BXqhuNGHOvECQbJHDGKkcRuU8wQPH
i/f+mY8IYh4qLX5pd3xo9CWMI3g6LtI+KjdVeaIbBltp5ulv+vEGeoJLJC+JAXkB4iep1/bngroB
MrDui9InbI747qkbvbulGA/pgVx+PKWHKPxBBclg43V2vsgecThZdStXkDT5teBdWHPSAV9QHWQO
NgZ+Frpdoe5IbWl8tJCqIivsF5Uc4MnOr58qh6h6BphPG4OgGSaryST5OVIdJ4IXs62hDSEHVF9q
THOQPlF3S4tZ6rYeJWFEiQy3hzQM1RpCADTkY1R5oBAeo1lk95z2UsohgQUiKttGJXDZwgamxCuu
l+1RdlpPQsoV+uT5UOL0+BrRuQ6/DJaibsukONZcOGy0NAR3YdktLQpt2w37EVG/sBoR1Q6fRbej
4B2GedgCof5KvT9Dhp5tohpB6zc7Byk7KllLss2/H1tQJKpL6K+aW+pOTYKdaFG/NFYEF6DZkTVi
Vgfl5avYVgMEKuTthGnQXvrdwH4Pi1pak9XDjxFMVxuLZ29p38nLMcpr8Xawdje2pmC3NSUlAnKn
CN0+ZarpKA/KG1R3QvVFbZUs4MT3iAXXkompBVRrJu6TOrZevFGJhR8CjEbTK4Ei6kMRE+lB09ZY
MSamPVSDXoyse71n3+WmyfWJjTamN+Y4TMk6m30ONG2Ek0cbMgEJiElpEzavv7zxdZSDfXS4q9/Q
NKLcT/46KNMpbi/IjFonuzSjD1FgAEYTpoZ9ahTwSXgyaKPeYWXUnV1BwKhszAJMTLBiX+ECU4EZ
n7Qy4EkiRDYX3AwaIRMM0k+EXxGmFbMYaEWGzVpSMO2qFxlJX1MB+gLcSGjmvVdxGJGW9JRwyllO
yBe1AKNYCIRP91TW35luhc1SuBk4BjMQ881fWSY+CUL7HGHwQDbgl3ExEE6OR446+cGoanZE/pFd
qCERV8cpFgQMywdbertj5obJVVE9VlKmWrVoF8a+pH1+LbiEr8Pwwfem0cWmnyM13tLU9N4UxbZJ
ENwH1LqcSn+cLjN0F8kC7FpRJnlzVO84uqOMzCyPzqRofflH0PZcfm5HScOymJAuZkRU1x85xe91
nDnPA30KaYyIrcNxOiZf5kIQ8Yrz2NkIYRMoz7CiejoClcxOjFzShPJvsbIpBUhwEpSTjjlNucoH
kGWERa3p1v0H0XWSdunNbSt/JvK1NHFdby8DrbUOfQlIAN9dsI3aSyLn9dposZ3dd0+ESjCJnxa2
wRjrl6QPEEaBTkt1WOkh+SgMPwru/cwfSjc+UUDE9Z4cB7N2iOUArhAIoE9uojQFNQwJY5IXYrsp
f8IeINqFwJJujR0Zgw6rB57uXVvGnUayaIu7OaQ+277DhBhuhFg0dlAo8TyQFIfzE4Pi8k+TkBEf
BOn0huZcOcX9oBBW0CwKIg+iSYL0Amd8bsOapWnLMAyHXRF/KrGbDdu77r5UEjIgTDPhx4kYMmid
eNIBhzuXp2o8cE5JN9roO6kVdT4f8ZAS3BjxK5Y1Epd1Huix/8zJzPCayo/QdaDDoW104R+uZ3ty
0srP+1G9VQRjqtOwWPhsY5czvccBAGvECXOek7jS/an4Ab6+YNfOzc8ZzHpEhaVzx4cKNowxpyRX
phxsBGHZFIeOMwQNsLhgKksbcmf2aVpaun4BBieruGP6sBoH4rgC9XnAW6H+Vc5Efp6an3ZmDZ9i
0Gy11TD1VeinsXFjs09JfVqkW/msnMndfWPrNP7BuzCRg8tTbYjwjLFqiutf77Nz11iefvE4rBr+
/F/+rgGphyff5ViQJlx3ClyrRZ4cCfeHG39LIDb7O7BbwgawgFYMeXk1HifZ4/MCOgUEB+m68Ii9
36QPuu9hZ0IwRpF2Zr+JUJwndr4t97isrpmYJucsDUCH0VHT6k3wPFctnmhJguYyLSzIxdMX8puu
l2G8N2JxRxKchcYORCkvrPRPFMHWKa7Rm6CpLvHakD4a0zJMWxbd/AwhCXBf3KDZ6Qw3u/AWbbmc
+d03vQR2DKMJLmDXCF0oRcLkyMxbC95ML5WJi4Qw0BwvQ2I3S+R1gM0qIxiKoT0A8+xyX4fExeUI
NyWfV4tBx3uH81Uqme3HH89sASSGD09s07oML/ATfEDedZB1vF660Uky8GWVh85qEPula1TdZrEu
EX7xMLeL6iv9gthDn0MzQluk3K0OmkY1OuAOoE8MpJlNG3s+EFcQaAZwLncwDgBTZioMoShUHDZ0
7EVOGqU3xh2oH/bTSzKgHRf4C8AxR3hUWG2JKHaQrKH2WIna9Bnuv3T7beFNGAqVArwYBCdgfiZW
FhRK2MAwakTgpHso7gamr1hPv2DsWBF+x8AXDHMdgZxS2TaiqVZjlsHqo1d97o2DtO2fFE8Q2Apq
0IDgoA9UFt0KSfzsOAMtRwCfBOKf+PWSF+KUL7O8f7C0Xq9rg5SpXcejxSdXZw6+wlCqkIezQJ4Q
BOAqfXNagY3wbsSrfpHRN/6yO9PzwRtnREElxXTk7z1O3JhKRI8q71u2QgSd5Vnq9pg9SvCN3A7e
1rAULI6vlqfi+z+Szqs7US0Mw3/ouJZI9VY69pLEeMNKBUGq9F9/np1ZmWRmEoOUXb7yFnJTWiOi
plecqF1E1xCUVkdNHV0sU4RMf6rDXbiFosQWQMqaJUdUkOLlSSaJ+5wf7zveOZYs6j0yeB2J/j4S
5N220LaEWfNObIDgGIiL4I62zzXXk6ouzM/vKHNpyHaaxx1PR5PNAJjCUjV7/KqBPKyZy7TfntNp
hoaD5vGIp2G9+Mj30oWOHW0J1CloUYiSi+QwHxDz0MTAFAUmUHvonV6gutC1ohpwL5lMZKBnjk/x
41GK6TTCCRo9o/9GQGBSdhR9qvdi/8QG6RNW02N0auYGLP7T48mmYofQPKhFJ5E3KntF/gBYCPdH
/0ZJwXjJx10vvdOrH0/ciXL5mhibvHvX77uetmpiwTo30mMBX1ZxY3QFFRScMGPZU0K7ExoQi3/J
49tViU36qiFwMhprM1eR4cOxXbYrqTG+FB5Qvn38jEAdZ7NVBErQmiVUFq79AP4B05AJwRKFeQrQ
Tsoqu5nF1qyn+RlDZalZlQ5UYqfoTNW/iX6l9FCquwRnYuVMSNq0WLoxvPQl8xApAS2Qh4tmHMNw
nSE2EBIJ7jOsG0B7GSviF4/Bz5J3C23wU/EGQI/QvE5UusFezIL81HGGRpsKITvdbsjaGmKX4hRp
eyKSEULHUpz84u7MUpf2Rke/kfEynRrDljWzoRpMXSPqMLVWtwvjEqc7JWxxBV3PIi8VNWWku60n
5fUyoMRMsYJeTQFpme/K8U/LYhEPlweVZ+UsJ+tFLbxw+X0ax2QZ1KsTK2J4zGDzSv3lKexumcfx
lJhsPPHDmlT0GUrgGJtYf1oNw6pqCMw/Uumkzq8Vv6oXpweja4q/mwi1F4wDpc/GbJ/nSvGmhFpW
5A+tpRTeOL5q3WGiHKgfsuyYoiWQvnYDqQn4WRDZuDQAkKlIi94U3Iex00E9X/bUmaeqO+Nx7GLP
iCNKwmSPuMpiprIl4hsrjGdcBs8SechsW8qOcXfC0ivTHR1kXX3Tu/2wWLczE4GZ9hv+ArJGW5Hl
9HSxUT9lwaXKmrZ/myaRSevRi5Zb2BzuEmVBSoQJan3VWo0Cns8ydclVUC1omv2QfNEnAzI54Zag
Ouiv5O0letOpIRNFIcmQg02hHAkChj4B1KTuRznJy1cdxLH+RGcHqgUVLJ4A88KcE0cnCCQxYdI1
z1fhEQ9btfcoTyUGjYR+m/de2b0v8HI4MSXq6VoUmvmIzgbX0ROFOMwVGUWy9azFw0fAnXqI3aCL
sXqsRER8eCjneOEMIDRud+fxUt+/9UNNLY7iNiOrIZgw8B5hkqJCkB4N/cgyyaGN6u0R/zT9Jbkt
lD0oQZZh2C6zS5fYLDzUZj5Dej5+rzpSuFcFxJUqwnjoiiMcWxrBEEopFj7teTAVYkeLXhcn8H33
T/jx9N+qNfRFZHLgDMJePSrzLTzS5bSrMAvfzV/opbYfczA2oS0442hNLD04dpd4U9AtvuLCSC+j
lWydJ1e/IHNuYdXJ3KcPRmvUnT+CGcCUye/rzyfec7RBiPRqbs7bo92O930LCrTWbTZ1bdqyFxSE
ILnQgJ3nPg0jNgAyI+WIsEcMfgqKbgFVZFOU62OlBQ2E6CsyImjCkc2REi92KWlHbIu18rkZwGEB
Bs2Ll3wIRpZ8Ysdm4cgwqxoLqgsyPsVg5ezhwgjYpVA6UthM6VWu1JhEHkYWK/ZimxlHgqRY2YHI
kEcgKuZrDviOVb+gu7waZh5xXTgzk3RNuhbrNoV59s2K/UFHyaI76PF7CZ4Cwj6QztFcXoZkN6/w
CUalCx9oXz9LtceOQjt5oTkUf5UjyBsCtvtOJodFVSrzAX6GeCmVm7Lb3XUhYBJfl7kPQiahr539
BQ0W7wqpi8iFSwdfNdpIpvDI49AjVb1XLhcN1BEoHVUUMlSRp/WvhEE0O6n1ovTxnO/BkcCwnt+M
566YwDy6LLlh/1qkx7rYiOZoZYW6Bb5SKrymBM/njgOblJPSLIlpFn9IwC8XWL7Un8R5feaC5gKb
VQKmR/VwQrzAfOKWO/kAG/rJa8O3BTdRLXELRAAE3yWUuR5WNbMBZ4wqSj8rrd1EC3dAYhbL3zAA
jQrsjLskXdreV4BqZs5A2FQgZW7Ad8O3+gkbDMxuvhBMog5DwDktwmj90Khd0IbvNAo2mOh57bAH
+wHIVTHOtbJYSV+gMTssn5/INkENJrmZ4flyolWvzC8EvwTCUPPZmxWlxGkVrZZi20YwyXS4Dc+P
frhFos0PXjU9LzGpR/EtPU+6t/iFw6/EtJzz2eMnhW39eC2TH6Xmgd9GVqr5MiT8PvFnlAgKoxIY
DCX00tYqV2Zlf4QAeRYwU+ips3c0KMgrdBnmEJljkH7JK/iOTNQFI0aVp9IcKhwyg0HfxC8MeOoJ
w+DSFOvvexkBD92ulV2dn4jJSoEnIJ+jcFDHJl1SMqOHzFxCbE0GwYQSnipUBGW2UUuhZfo+f2wH
nWFMyQBdc6I6b3EH9df9Lv3fmAKD+E2djGlsD0Muu7W+cGqob238Pie5XXZsSs/Nc740C5m4CHHQ
iKDrUNRvAorE9jDG71PHI3Fi3IjV7UQ7e5afogduiIYdLl56NjQ2cFbe1qI/OhpH2riKdkvSQ1rZ
JeA8w3kQhNwru0aZzsnB0acuZApqJejQsfkbaBqAzFwm7iBeBzVXZZ1gq4SI1vssvGN9Tgu/0IMk
9gaoF9XwHaGT8zlGAFS77S9bfIbgPSZq/bYCCDyIo4OXT00DCl73C1SCfb5B72no/QKrT6Gwqd2a
5634U015ZJ93bVvTWCxFiyrvt4W6p1fHMWSyv1Izn51DJ7DKtq38wmXnizUSfCVhkVG/sVfpybpv
UTAHHoivRmlRKlx86onL/SCHeSp+L38kvc9pzfpjZ2zqcjMBktCDXiVKQn9HOtEchQgxusq4CVuK
u2+P4aj3x0jTob0Af41+EXql6IQDjTZ96REW0+8inMKGG8INOKDUqsL3OZWLaRCkFX9cXpKByu26
QIQFDiRLV2hxjQMkCugmyFKXqSOXA91G7jZtFYnTq5BmmPEsxjAnUt7K7ErPGCE7eLfYfse0Dufd
YahoWFK3ytESaWcLDNZBs6t4ofcAO6Pf5/OcTV8ZRxr7H2V4zfGt4bfuy2PJti0ioIBBDyaaHCBj
wY1Bneu3efiuEtLBURURVbqWaOw0LRmrF9+9ZezRIh61LXftT+jG7l7Cz+ljicqfK//QOkjtcHlp
em+4I35SetRkS/zaBzMsvNSJpo3avw9Cs7zYL5bYNZnywpFKByEXRKr5lSYvA+2zz45D7BWlR1lg
gaQeHgfmYrLOuASDqFw62ueZJv3ZnNMd/MhI04FKdcB46VMX0ulxPHJU6iCrJy7WxJujHkTQgBee
VSJIKfSi3g06TnYGmBoDVJQqO5I0N1tPvwQag02jUhqEJBcDDjywun/KcBYYDXnpaHR/lJQCeH7F
zJtx4hV0SBJmYOaTMyfktvVhjkTG9+jPeyfLt7gjEYez7/0oyDpobEvU2C2q5RQ5UPIxqWTfZxdi
0cQm9mRVyJwW3PsiO0qxN66C7jlbBTFlkd8x/ZAQs4E2bFhT/SLXLxI0r+jMckRNpVN2PYQxqfdo
TcoEtVmwoDtHrwQ4Vr6mW0aFCKAH1t942IKWbzBwLBF+o73vk2TM0bHFhwpsZf+l5azQ+6T+qGn0
QuNh9idWo5GJUB1TmbaHhtwh2QEFGRMAeiTf3sAODxrKICwGps+ZINqNhJ7KKCZx1HcJ+06dWvyh
cElZp/vpthR82gKp3k3K2lOQPc8X9uMo99gQvg7licLqRKBW5MfZg/Yi/qNueaSk4yAn6RXniYT+
YVPrqpH3LJFGLd3HDZTpy/MsXir+L2wO/olnP9AI7/eZxYcjPsVhhJin+D0Ko3wnPz7szKKw+rCf
Zwq9NvAPRzUB55sLPgsLk0h+KbH/fTSuEGxfUN+lpfm8TDKS58Xm7ke+8DETX1P+J/5996egFr4J
uqsGGXK2hfjcyH+y9Zlf8SEhea4GC+Tsly5t0g/am6iunCTOQVxj6qA2SplLMM0EW+2fAC6lPSG+
WuMKwl5PqfyngdJnt6E7wax4pXgr3lIYAUbor0cQFLNr5OvbyZUwzFNxe0Y/nxuSMuRKbhYu3Rwb
iKSDYACTDbUQVzW7jyVlRnHqw6/qcrqbeJf5tOrQ9UfcXQBMmp0Q9Qe2s37uK6c6EBDyg93Cgvnj
SGzNB/a/9L1CcJRypQ3Qo6LN3PrUFLhFyLBw5RTjg8Knm4MnCHbnHnqF3JXJVpwFKvKImKATdt89
fMLoPhDS/Q8/dDNkx+pN7icgMrlBKOD65bF2Ee11lnsQDP7DT9AtEz4T0PF8ikxC2AExXvYdBPCE
HGzP13+jB2AchgIVwnKZQ/UNS4afsQpCtksxFHgiVPVbGmZev38eSoqNtjhfigHO8FodFIe+c+Gz
yc95iuIz9RN8GHn4OPxCifZaR3gvUDo+kKyZJAcBTSToyrRPXdmtfHG7ZJsIl8dd8yjGgDDE5+JE
xEs250gWAHTCBDR2rkKXGD4hngfiuY0srgwDBvOICjGELJYDRoUQ0qfHjjR0DOCC0TPBguRvNhGu
kYKmM/LrbLdYhKGwEIjZU4NjZAZUjHMQKDzvwtceZoalYwfvevYauR1+hhGWBIWPGYjKCMu4DXOr
PCmbFinq2nn4dKK0AJY3zwRZPl95wz3ezTG0gLojpDx8MWLh6x87arQZqt+EI3g76IhVi6/ItPhQ
c3oPbwjWaRLDTehqMPHBKjbSGilPii2IVSPbD9PrjEcgt5NZyhDk4aF+m2E7kFAc/htwUDlYDZBj
9ZDLPTG/oTdwl5BJQWFkbgNmZriQ7gUlY1/ofpMsoFQ4gtDVrjOWhuWfjwLfdVFw2LS/0WcM7fTG
SLt1w6o6KxvWBhtCFdNamB6INYKm6d+6QeGHNQLcGhMTOdS/+SUk7+Z4AC3Dj0XQ/8Y+njxsfRYo
ED+CIL/gZ0ItD3YkEnqgBiGno1okhrrhKhRzS1+/CmqF+O74q6DKl8Osh6Fu03CyIdRDQPQ6XiDm
Bu/EJ8soLcI+IOIgMuWxsDSi3I2+vZCqHj2AUpyzWAEEexWHE9475y6IA4ducwndueDIlf7il8M6
iO9xarU/f4WZo6G3pXAy0U5xy7/7mPsNin/C+0VcA9ygP9VAZ+mL9Zc1C4WqnOmr/VLjLTf0ZwNO
Tlwfx8QFRdyCByedI/8iBGDm/O/ho3urBM8PxGwRbtMCcSv0r7/jixvBCBFjREZqqsPbGa0la56i
mpjPtnBuip24R+L+EdsQaZCHi7MOXSFS2PC74iZCAtjMkYWjhLL/u/PO/VR9lAxb8T1xgIS/xaXQ
f/p7OrhisAY7Ki8Xz0ecjDAGQodR2MoIKzXDbbgoRMd+OesNVykEJdA6JL/HdyX8wILk7sZkzLhK
GegBCfHD+U0YE4QfMiNRfMA+ZwGb8QrmFhqKiCrSAsIlk5siBhBvzXepLbJSjMjg/EkqitkS0L0Q
vh7CSUccCMF2wWLmAw0WMc1IgHAzQCUZztXfIBczT/gbiBeID+BLRPq0WAC8fAtFnngT0YUUzjG+
EHlKNjFuRugbIWM0w5Lkz1Lq792WaIKIk6aovxPKO/yE/zPUKElwhi3z6++cw604mqAacwTicg9t
SHHOwlSGogo3QrCyMzSBUFJCZ6fieELoqUIOStjLCVUk1n3+z9aVCdCWUJIRpGxhviIcyVgvQT6L
pR/Oxb9vk5sxZQGQSliai58BRmb4IzL/R+YWl8tNZBrqe9xPeNQlWHly679By7hpP7oN1anMvKPr
GbrFarAMBEHEoDIYGjVju/Y1HjnIBzYEhgUKlFxd9Lu4USpEHQaeuRgH9K6Ep0/4gWrLd0X9CT4E
N0roz6B3JeyNBPSbG/fv8fEo1O8/sjrGJULVnqf1Le6yuGMcH13Pu2hpqfvkb2yI+S9OX6wq4mL+
7rh4an8yVEDO5+h5io+ENYiBBa83+HusQO4DoaL0N5TccXmgFBX9UtBEUojKiZDhB+G9pO3n/j22
USiuigmLhRE8vL9Fg+Jrs9FG1gwWAz/yWEY6VEjFPBJSpkJ3YxEs9+IW52g8/TtLzpOtlxnPPt9s
kDUWEw9PMxf0zal3M6D0KmoZD+cS+iiq+Pdg6eiOmKHibRZBiHZXZumUOpkSDFVxNUI6dI7qKRdI
e7L9W4y4VPGmYhAWTAVGEM9jFG8u1jyNRyqOKB4jijAVS5zGIqMI5js+Y5wVuTznXXJ/xb5Rwn6L
WZfEqQKU2aFO+3dNYj0vNzTH7nxrEXRSbSfDWtoLXau5iz7a3+QUk0YMBfG1/opRu3pwf1gIfaib
vuoA2v17iqSfxa72uw2MRL7DP0pk7xAhDMT1Rzuhu8NY21D6EC5vQjhLXJ9w8FkESKiisMhIzDfT
VZyjeC3gdu4M5w1gnKVwEWDaxTIiliMiIFEgBRvCneNyeb58i+HVB+WXzA0LP+Zu+AMU0/6mkrBh
+fl7cekzT8S5RZ7K1GCxdYTsz9KRLXEtc1tMmbnd7+jiHejsnGQLVUeiGyEYSAcIuT7UZMVN1biZ
YluBwSPutLiXfyufWC9m3uL2DHQhdsT4bxFuW7K2CLsjmdXiwUAQDy/irYS8DDq6SL9k6NBg/syb
izkrBl+zmfwa5ZzG+7dxqygHpZhHCzmDp3sPgNMdHnvUery7dhjWsle5OXbo1fEpyheWTo/wnIJt
gIYeW9Md2APcbxTzTXy81Zk1EsCYPUtZDPs6bszcQoUUupitFWKbrlZU//JzO7gznHrO+mwtLx0J
7MZ+Ah7lUQkK5x6qnRWo/wxis6nYky/FFMz8KpCttrAfshAa/YQTBMvIeVD0PIMiILpEFaCwU7QX
38McucTNkxpGamoA3p16Zs2HS3GD31v1p6ViTpvhbkFK7H9G6t4vRen4wDiQtLZjJPJrlBRXadCF
TighnVOwQ5JbbNC7GXfGa08V2kS26U4ldaVnpkIF056/QnWF0tF800C4Y5qC1ioYWdQicYEH0Oj3
Hw16khRnVaK38UP7VWHwd3CrQtfgBaK3lz+3z53UXiV4RnDLlUegtAhMD+t57maDdS1eZcDCSDR9
6Ib/kAGVoUhD6WwHTayWdkgb5DSGVn3EwCpDWkIrqBxbJZCuKnWtbqNeUX+mnjK8hO5zaQgucUnJ
djK3t9HWCQyv/EZ05Je0oDg9JfQAZjQyWRYQSQwhDElb2rtGyhLKegdlC1kHobdP48XSERCkVq2R
56MtvFyhVyd9jekbbK0C02VxkJHiAhONObM8dyhvPjfSYqOE9lBeenPSwhUUX1TLr6ruLVcWZ8Qy
OFl3DKhsaLma22vr9KP9lb/wRLCYyixQLm304dpFsD9Qsyww6hOsCr6ikCwBB9UgAreurtjlJr6E
xYHGR4JZKLVcemroVpOFRbbidsgrPk/8Wn3VRkrL7mzx3ZHqojMVAA7olniCKNcuo6DqLFFL1T90
0rmi+sy/ZtCuqVPFEfBkHG77QL3UXCTqZRVQE5aphztr8NUdoCzcLazEBBZhaWGXiwqleqzZAk7t
QH2eyjFoD8ggCFYVMPmApCk39O912KOoftfrsPkFKcDmrYceiqhsoWW7bVtH/S61DQrF7VH2BXsJ
ieaECWWjXiN/L+MDIQmCdEI1sU+vErIw9ASAx3SI5DrAX2h0p8c5dAbeMHofOprIYLMMIOtoOJeA
MYDs0rWerPL+RSFOPUztFjWtet3S7VgVnwDbQrORkI8x1EDKN53kLFonxmdBxVagelO7C+Vm/bnX
FTw1nKz/pid2RxsdEFAM2xYw05kmPaADobZD1wUNF5hoY0nD54P8rNhMT9JDc3HfH4FHAk4jfZXR
9Se+gQExQf/gULQR0zuwTatfdZ2tnbAlbnahWXb4TqPqh2A1bb6OYCHnAiuscJAWgtlLxbgE9UGd
dEVsBI8Y/2UEnyghk4SRZsjec6mbKY0pquPGaTF9WrwT5zDkInyKox9KONVn2x64jW8qVtVv1JjQ
udFtqq/YSoHFrlz8cMITTkdUY/kBFA6Ks0SbNBtlkZaijANMRMIXe5aarOaH3+NRCn9BI2AAOP4l
7R6tZBCfiRWe1M6nKlso+4ervj/cJFl/0/LuK/c3fgFPcDwa+CBQjbUiGsac3RGu0DKxlw3eIByF
d+VVJRcsK+R4iAXBeXtsvz2t+8ExPNHWyWxmNdHPiOdqXoGSKc2I68/7Y0LbLU4BxTb2UoRsaPPL
dzpmHa+AjNCggth1Kx0pjQdGqhIbekcnBz4QSJUYrYc6aeBzBrPqpU6piuXKMR03vw93Wbd2m+Ik
BHenqPHY0Ay0HCAzUentKCcvkPutM2Qf5SSksfl6d8hEF/3PUwcDXBL6hmCCIhydjek0BzQwTy8g
C+IjFeeQw90piqYWremwxjWxGMyGFQh9otT6pqA7B6MYyhnbVRAf8+yzTNd0YT++qdg1veE+m/X8
DaccJXPTswHIeOFR+VddTBlmIvcw6BGl9uJT9DZ3EapjNQGVBzYGixUAuulZ4iJKEnYwIOJagN1W
51ct266fygcvY83Ii1P9E83ZT3QAskEVr3AE4uf56pUb8i0qvw1mW2AsqSGzuVa8XVT662JP11wS
1cV8ex4IU+7NGQxvvPpNJndcrSmx5i8SjISGOJmKeldMq8TGmGxm8uvH3F6DXsYjaEXx/w4dh8or
ca62g2zxWu0BJqt02BEOwVO1t7pT+zYllgG1EN2/q/ZJEVPzaF6hDWDYoCeABOhYZBWi7zGn1A8K
MEaVhrRpOtJE1cjS39YRWiaPG+Q7PRjfaCQsI8yX4Oy0FaPKOkrDpaMuQwNEv7VkAeNbC8gCAmZY
wj94aTi/svfzB3tx7NEIw76wnl+n6WkGrR5QVc6UjwVd8WWLhBKS5/QrepblDUVeQM/5HDMItvpk
35e2fBcux+ULjgFudkYOKWXBTj6yxUqG1iitJoCGoDDcOeRZ+7m5GyBvYPJd6eqCUDPXypui+PRl
6EvPS1tq/YiK7jYVMjAgeLNpA9c0WYmH2I3HaSvB+QzAMxtPr4OxcSgEflSUUEcI0atyp8E1CYPo
orFadTv5JV6ZukYTGXDCMaFXE6+krcpwO0Xh6rH6gJ+3KjqAhh73Qg+y7zpyemyyVmG95ZazOdA0
QtLkSt0+zyzo6UGFB2doge3EZMbL7ia9VCrhKcV8v3XotTugk9nxVuWHfishXry0HGW2ytVtuFnm
Xz1uD2DAIHyb9SsAWNllfU5MwwfwCqHBVL6nYHGNDjm1+4JOt8KdsSRmS3surBrSljk7Il7iozUh
od8eri+Pz5i1njXwQKHwS8aS/sIyk4ysQavFeXmTJjRnHoMNEA/OBs8A0FRL+WYGl0vd9IcEjAAi
faQu4l7Xt3V5ZBmHu2y/Uml11lDKaL/W5i9uc1+UJSZ0SkEUoNSJwq5k4ccBnrQPbiiX4J00EH2x
s9QWBbD5qya7dwV7Bv1MalQhxEKPuaaZ6sbjVXpnvIcmoBXJ3HVsw/bzwrxGsUDfJEThuHKVFuOj
oBb6dBmOIR36xsL+gpUeWZJ3ZseSdpCDtqot1yJWkg1/e8U2pYD+DoVkLtANAWJczaax9lsSjMm5
70AlDNk7Tefv2C2LjwXoU32TorBKljl53TL47gtI/ccj1Hogf/K2B5wZmgO9umnTvKxpIrFoCZfA
b/nA8o3Qewn8kpiFsmS8AQEtNa/drQHGFWNab6CHeyIcqWZrT9jecBG4mthgzL4T6JbndnwdYqRT
BBBoiIOudJoX2nmsnZ26E80uMoZYrFgcTkF5HcmS9fTOu79TpgUck56xRbNG5so+hdCgIIGwCthY
AfLVQGVgC8+v7d0ynNTSnlhN43YsmKrUsIWyErVd2JtIKhEzKMBm1R40in6O0bzBbg5cfI5olJur
O1ajmHoUoRC9DBQHVvUqePrVYjWY7/2X/hJXrmZRt2X2X+nK7zNaEXiAAw4BIa4H95HWkkkBGRor
kRWCZloQDb9pA7s3le1ygTxzi8zIKfwabDtQvrKHk81Wpx8DJzJyQQInV9pFxQUdCoMHDR5s1W+S
nZ4ET6u1pucpumya3wdoCyhFvwvDn0w9NuXJIzqn44PsCh2VA2yy/tJ35nB71Bu6CvNriJaFk71n
BASUs+LOL96qtSDiA506zGkaJEDmEdYVLBGCDeh+4P2xT2RBuPei+RMsPsEO0CAEoVtIQQmQBgnK
S3LN8+30uYBy8RKb6gbtfOOowzjCLMKe8Bmxig+ZSk/tILCjCym1HokUaaVU8LiRbhIOQaxTpQma
Wn0/grgW6vHGEXeBpU8kTbL1djWvQfU86Y0pX6wX9oneL/FYE/57+KNAczCzCpV4kCBwrcFUor1o
jHZzVVeI1xu/SBUhVUGJQwBS2SUW2eodbDdVcCgUwt+Shd1Aopg6Tc75r4tX/NQALcOD+kYFC48n
QjebRv3j55c3Hdf5zxyEvxDGiLGAAbSJcdo7G/MHhTW4iqrF1/l6XKV7Q/oESCAm8Exs6BOVJSu7
vG/eU8o39gxEzYbG3MOmtWjHO8n03jUDLAgLYLNjhdMW6BZQKArY+CHaimO2n7oY+ctDu5+xMqFp
sCrALJElbSZQV+ToQXqhfUnf9gCdeqbhg9cdGQKCdPR6Hj8Bs/rpJfXL3IbzoL4mpNK0dBDLOJa3
EZqr4D7obnV47pMADB046eb2bFftoQMojC+LkKREnRoq2Te43YNACzWf8WGpe+gioV/RUZCjmIBw
f3LRwnOa+h2donQDI3UGgnECoAKM7jpY5WVYeoCJgFQE3YJ0Wf7SjtcJqf+y8SbHuJEjMP8sms9Y
Yj9elHWbCoYMlWRR9MKb4SOfOc1ilcPw7F+fbvzeGF6YvmXV6zLknq3TaU87JSOIhjbjIrQyIWYH
rmpxQ65xOexU3S0tiiQnsJuwyoVd7P0T6iJMj68e38bMQg9HwUDtnXZu+4loQk845wrzMUYT5gw6
TBtf2oOpl0vALgVx9Cd50fSOLxHNJEqJ5uAUrwbWdvEG0omrfBmooo1+/DbKhCPB8KbqaDJhPbjH
KWFySsaH9ApLOSltgzB4Yd5v+ad6zC7392kyeVQVjcQPMAA7X76x80V2ctY/+x9QSfJWtecg9hEn
wqpG88dxp2sWuJxW9yU2P3w8gB8hhpXbkOZhzEHwm+teMe2glCjghT+q92pP6MAim4cnKUGSAp0x
8yGtAxngx5KSyEY+oJzBIlrfDHhP4AlJDJLhydoKYp1e0Ow9d9v0QvTMqBet/tgTEJjsuPjcvNYE
rz15pgUcBRTOXMF9Fzki+NpvYFyycpWvjLNMs+MV0qfgfoFrfNq9gAFb5WQL6Z+DmrsVGlGOprxG
CKNI1i4g8fzm5gL7lkf7Pu7UYxrbd2UjL7bRQahqYJP99Prk1ED7kU3zjQsfKS80rvG1dMeHA34y
xu3uEl71ABoM81IHCk198Dq/4HezBunb4icEYwAYJ0k3mufkxPEmhiuDLUm8H/ZwugUGDY0sFJWo
XtRfhT1bF8J27YqGPrKuwD6Q6svMdfthwGBkR4lPcyQhENShQ5jIKKtDo7YfjNLKX/PdN8DHcDZG
i1ssUAR4XgGBV3YGKpSgM8AezU8oMQH8joPmBxDI40aeA9RqeUCfATITCq+a2WFfQVHrEyAFxo45
ch+T2W7u7wDkqcwIiDt0/wp24khSyDfByvox0uugIw5I/mEE+wIbXyw+JDwIT59oLVAG2qSnsKYb
tzwj5J6pQacR9VE/QVitSgJFPRqLPccoWcuxvfn+W2Ll/ZINRYZ9BU3NA/jJZcS3jr6jox0zCnku
lexJGM40DtiPn+j8y+oKD+ECjwJfRyRGw+UZ4GTGA0IYlBBCJrZD/2QuuSzxKA4lh8HXRQfWQ5gd
wsHCYsYZPiud8QWDk7kTzGAoM21kL4b+g6XgStu3GLEcoEplrLzTqgDRaSpW6+Se5ufEhmRdb8rl
NKGmCfjwvhLB/yr+7eUVtc3wG2IafxTkORH+76E0TVjOUS46ySeScYKzFDWy+mFFPumxBGUx/BTS
o4Y1j9cz43B9xrdeejPaMzj3vofaskVlBLRRPQbNcgO6BjDUwoMmRjHHhAAIS+lCDIUHl1W/shxo
xA4avbqrihBmCozPEyFJKx0KVLvA4RFDuPPhgEahfcZYul8r1vPr8akgVJvYeevMz6U9HKtW8PH6
TSibQ0+oEetWWFky+Vj1G5/w30GYcRV/GNJGgmJAeaU3H6TImj33i+u89nqrQue+fYe7ScPnhzJN
a5VeoW2q1IaYHOH5BJhCOyc1gsyGjAh38ibBKxvc+UE3iYpLL5R3iz6QDAct6yLbs2CFm8476DTP
028lXE0mOBgoXSW7NcAIwiN5O0AzocrrICtzAG3f+tkXF+yQGxjWgnDDQYDYotZr5xrN/rt1vwKH
9abV3XyfO+03CTMLkUZZxUeCFgjdH+IBgsGNQoBBIk9YSjYHStKmwMZP/d5Rx5Vd7ft148qUj/bD
Nj6OQLVY1zWHGSUWLcXsQOseGtN7nkUCxNZvG2tDgKPthUJQ7UD3AlYJ+gJBo29NZNPND3IjfWWP
q8gZV0dKhMpKwvbiDbtge9gOrmQ/fXxpoFAI6u4qhe8ddNsyONeDL5GGvw0Il7v5LauCJfY1ROWs
HTgN086zfpEdOZCxGTZmwYyjN5RigE3BKkO3rVn/0i27WDgp9AE+PNilV2ccau3c7XnTN+wh0Zvw
WPmQ/Ph5uD1QfGLVw10F/2clVOi3d1Kz1DWEnYSF3EpyBA/9didqADprYsL70rzUZvqVoOrn/uZu
skUPguM9vfgFKgTkVwzeTYIxIA6oxy3AXrvV5a59Fwd2BXBMn7n7RJII9MQ6umatR4rH8Ra2jDS8
kAFt3+7pnqQgcqA24NrwBv2Vlaxwkt4DNKoo+/D0C7IR2IJiQXZ6V5FDMqmso+Z3zMCfvBWAUvEZ
vKG5g20RvgjLYGmR7RTKS/CEe8lFMa0XDvwL9Z0c5ZjfCJUBCJz1919BenWoUWEXjGgCoiQ5TXr1
F5Hjcg8MrQwCqmaKQF1ABoJzd+uxzQGYmwesrIuHo2dBLLAQS1CA5vOTWzqCTnGot56LMqgHuzpT
8aOsGu7uDhTacXVG9wI6OjwbWioBsOBPEAu8BFEAYOw4TZVQ3WJyAxYms/kCEs7+zZOnq5q+gW3/
HskzneINTgdz/PFCmQ/Aw6rgVq5h6qRnktK785u47PzzU4Ej9xL+kAt5HfqyWaAo2V/QflMpFPoE
O3Sm4bBF4Pdch+DepiFIuYFSGEQDyYT3e3fYAuiLCjXDO8EmRWNCuccPb8iVYcpnVqlp4TFEVwyd
yV2MHkLqMpSIraghjszL2F54S5TJ4dyAmHl6aLDLF5KWBK6/B6OI4lIC3XLL8bLRk+AXx5gNXxbb
hPgHEwGnDeY0gylA5e5DUOniF8rFN+BtkJtAgo0WwCTreWjPM7DB1nONc4g3faEOEzzir9qynjY6
o4iLadm6HA8ja+Ke2wZTWvPw/hM1LYBZGe6FFOSFLlWEHqjT7RiEkM2rrXEFYyTbBvuHNjrTy3/R
vF8ujTruWM41a2nqpsFXw0Lk3gQAzNb07/NuotH69xM6OGazJqBFWf++Ld9mbBjmzE7dFLyRMlho
yq8RoN4Bw/8UNjQCWcCsXgrlTdIj6nqAc/Ce24iP+yvlKHtwBuxDW7vD4a/ZUK7zo3W0XoCPaY/M
L0sAqiIaOzYRHR8jH5Ijvk50JP99iq7kv49hg+jq7t8rxKtC9w4XzhX/lOgmSs5gFbtuM1jZrtgN
SN0ZwWAJ/1AcM/mKlt1K/O3AKuAf+opA36otaY/CxbYnxSMn5Zjjq4B8/bVQS7/lP+L4onfef0Qe
b4h752txkp3mMrcRPrYVU3slz6P/ppgUg+gqogLtIA3O14SPB5ADylxUwFc/M/tH+sQSw6SLa8G/
M9my2S4o8NGhe65ueyOgrLCSLBJV8AzcBqfnHtYb8hBymQ4JIzPOjz0PhKgLxaIpGHwYk3iUPB/u
HWX4ANgrhV6aesUpKa3sf6LOa0t1JUiiPzSshTevKjkkEEh4XljQGOG9/frZAffMXJ2m+4IAmaqs
zMjISHWzKPiF2afk0ZETmNzggnCfX6z28EgZAwOqSc0NxhvBARy/4iDrl2f5cGsDSht0fiz8Hn4u
qJXuPOBxaOswSA0rK+97128GUwmNCcJbBzVMBCUqI9EkBeYDVbk/AqQYl7TbZiE99TfT19t6u6hu
u3d70F48EEOBmmhqbO0FejZcKyrqjBK0dF7kjk4CepUa/ZAOCp/NEt0Gt04lJJlLQrfM87OSe7Vm
eEHOKgYC65HS7Z06x/iA6P2jQzMQdWl2W1tn1m0h0uTe47XV4q9WamatB+wi0eKUEz8nGodKTk88
PfuxqX+0i3y5eihSqMo9BmuzIEB8b9vHWiwWf4M/zSY6UBsUDswC0SWz4jIzn7nce85IL2yZgoud
1QbDYCtbnLruw4ubr93IuTAUdH/oB23Nis4M58ACh2G7I3r/24C/kUXXUNbQfjoUk9s/FseDjn6n
Bq0BvkMdgjH7kbkOiS0pP0Qmy9Zop92dg2Y+Y/03BzQP1ATvZn/+Hq6m7NkBy6JHOGTBIXXANPiT
DjyCaQYhcEPAZHb16pe1NfGeTLzffL3Vob5NsfnJqU25bHJoX5gfu3ZThK4Hqr2Phv661PfRDcIG
jY1hRIgOM2lWm6VWlcdqswApo9C6/RXHxfFhCK0h7+PzZ2PQc8qmKRAu0Oinj+2/1DN/IktkzbUv
Mp6uhUzAzzaAJxdeIdKFwEU0t5xgBareoatLNXyb8Gg1Z1czQ8fEWoUlt9Wazejhs0i5syRDuc7d
gt/tXk2rTvLne1t31oBiebtBiMydo04Pn7FKOHnC2FJcZk1ZZtGdLYNo/TbRPvN2GSprxptAUt1F
b7sS1JYZrxI8HNao7su59OX2asvDlCy6O0iibxsPzs3RrP3FXi8NnuAcXzqV8NJK/0SeKNgHe+Nq
SKFMg27BboZEQp0YACNdrRdHP2PNYxNBequugYU7yjbDAHqgg/Roq5Mqegd56E81X9yhrEepOkSV
cnx3qjFhAs1YYbVgI+EYOWn7ZWtDpg+LjH4o6XzZ63W4T2hCUoI6iOL8NO1NnJKdUoH/pqXPplHq
0P26n6e9xGoKWQfk+lEw2z5fTRh2gisM599UWmn73t8ngB21zmpKviK+L6mea/AU6yz67hjYLHrP
ZjM8De9BH4CtHK2QjQ7BU4qRT6PsME+LGPNYIw9s99EPpR+xJ2tO2vvTudz998mjY/eJrgY1pwL9
s2oQv4SqAKcHyXvEWHZ4bfAgwE2ltvPEL/Y/VIpK8j8P9Rq1mAEJdxCQJIv+i/WeryH/1Pc1mhXQ
AJI32Edv0zr3shBSDG2k9iASuzBfBQohmW2jvhK9/PXOLV7s0y4gDKL/xRB0YY3h61+7b8TcH1bK
YJwjU7UdXcpWrl8dHpIoy33rlsEP0CF1wAzW0NyfdppxsgWDkDlVerSbJ7lEMmTFabj8kauYM/AM
IA15BMYLwwhIrv1rdrNAm6kSpaAqSbFbSNJ7v3BCVMyu/pU8/eWicYKbYsrMeHu2988sQg/8IrMN
OTAaAu+tUpKTQNUTB3yeQaKmXW5kO3TFodNRrbk+WuxvqgSU890S2IG+PjQs2pozGr4IMyHb+Gpk
siZ5UFuFdAKCNYgc4/yC7wSEflnUZ4mCmzfY8g9WmLJN2PtczXPQOvARs/gi+Xou4R49rYyToirE
ESJacaZsgfW0MJgQhbUoZ0OUX8wQEATyJX3ob4UhPEHknGmDAtdlmplxl88eGi12KcnPq9ynv+Pw
OjwOi53rXzpABo9xNs/PD7P3aNK9DVK6WL1m3W1cGZxal06+V15QZgh1CNpRfroZbmE2+tcIIhVJ
nOjShUcFbyxvuMKuHJJTl6HNerL2acezNlpg9hEGermrlyBjtHL1PWyvLu1r4b8dzyaFtWHRxnxI
ixeoZccpFYk43tkiQUpzC/aLVA2dEasLMPbMxakwAkB7sW+52Yesds48mTtpaz/Ow9U7tJmj/UKe
xFizeETimsYwpDbpClZzoUWtx9sFV/iOJ06J8/j+N8EJgD+ClNVqmr95Zxg+xOap2VJWn0FMEi1P
M7na74p3y3rXF6wie8stPBm0WDL99Ao10c9nmDHhhKocya8zoqzNhOw4ypHmABWn6Gb/sjUk11Bn
QMiAuipKatxnzZvUejUKIw5eJdM+FxqHaWYPQ4HiQ/dFV0a8TUAEaNrL95D2GV3yo2iwLZi+oPAU
saY47EjlPTP2uhKuDupD8LcHY1nvF096YGyRaq/JDO1Gd2bq1qKHmTmFJ2VU65hRG3XXep4+a9vG
zVlTNEZCwsksKr0LmBhNKQpWF0Fs2JyokECKjvM0JU3B4t4x1m2bXBC2RZD5Gp3mpzbEtiEcQ5oO
EwjmlLCCkIzEBiqmNkXNvCH3B2D9prS2+xluD15p+PQKdKZbk8qsxGiMOShN32vmnty6T7pJbOuZ
4WmOS4J/r8YSD+jfE7qV7cifO5N6HkIErhgwwROa5n3MX+8eqVX8nCJssOL0nlTC2uyKpC6FxQ3E
z5F0AdkjEHrVkbjNz04nUO9ORb0cK7TkROmriaQWlavUYL3Imz3A/U0+RBwP5SL02l+wzcj7tlPE
SoHgKZnFs4ChQTaW4r0lEAWse9zITPcEtc3a9094D9hkujRTWznNBDUgY5RFiT1KNllqMvmItFbD
7OzZqTDEyWEA5jhrWiAP113KphuA1kCmhcWxUzvDwEMBC310MnZp/FkQyGNSr0gZwjDgk5BK4V+8
neWbtyGqKTQOpoyby44oNioaptwENd3jHOWbKMWiQorGyWq5najnyo1mvUBOAESE+ZAzSvBEHKwI
Xbtp+YBhffK+bGqO/Uqbescb1dg77zO/puZBSUAKxEur52xMrT+8LmqMCYNw1/7gBFOemx2/csok
3VP3QxZuTN6JOmjkjl+Iov9Bp2PmF2l1GZUR1FO1ABURyyyyzVZpuA4vnTf6PGTjXtT5gvFaKKZf
WQUYRqB3qQOXn7ZxfML4jXwkuULE3XDbuCE8d8CdLmLJEXUlRic9dXZ2xJEBvd4RxT4ie3K3CxMo
k6PiaXqkRqwUVUJaFyXX5BkhRDW+Lhj/rwGFpdN1giPW2hNuIITczCXZVi7Y9FGGaq+DQoUaRHNr
YICxhzQPedMOrf+mDyBzkZLZt4znO4L3dhmdqAifrwjZRzQJudCzgkEBBYGMUoPOIHsbZ+86LblF
hLm5sFBJe/tg4xaZptfRfVQi2SP9RBox3trQ7vYJrQOhd7bKsC+cSQD5jq4pH/y6bA/FTEMBXYf0
MxUGmRZ2qs1agaHcHMzWuSc0msL3GmwDegUu1g5ZfVyzi8k3i2PExahUPlPScWnfsp3rIUifESTR
ehaY09sXnq7zcBzWmz5yUP3icDJEvU6f7eap655Yl+hIawcKcMDoVBVo8cexu0mAeK7uc4ioGGI9
Nv5DG+De265dvJslsuesbO69jJxwcuH+L3vsCBr7Dk8ErVFtUR2AUh+o30Nz1HwqhnReTKOyegXN
LP8RX6JX/9IrD8h8nwk4BnncxvmddAWzBG8+bx3nq+EpBsl+LDL2ZFYFM+zdNy41sPdOpU9Ob909
9CdAyBYWHx2l4DUkp8A4RrKM+7Z4CMek8hHF8wkpdXL2vULvzItUKxAksUqfJI8MZAI1rvTyyheI
CtZrlC6ejVKwm96prMfaw5wkufLVGc6XxqBdj0UBugTipVWba1U7kkzIV6HCIA2HUBnslNOHMBh9
7PoBjz+rxpmVl8MJkc/GLlQWpQWLClkeJERJVgNlZ97OnebdwJ4Mhp0oRB/+rtgQWl/A4cP3H9gv
Satt3nJI2WDESGm/Kz7fJX4PjiLoL7168rQOcoDwS8cQKhOqIZTVvmdQ5j7fXksCajCLsO+IBQ9W
EbWu3VhpEuFNiHSiMWZ1KhAQIF/sTWU6IQBk/HFM6nFFtouiZB1GuVMZF8YZFGK59Et+v9sVp9Kr
QfREgsX6m7g1h2r0FomGJDtKBzQpeSXUs5es47BA7vBowZmhqXvEYrkaMQ2dRs5ZjWqYzjU+OoAW
3WTXM6kBMtkYUqj1QfUg/Ux6kcQDRc+EowW0EZUKARB+Uti/eMTZxiGqFWmvQ1Mki/agUTrDb3gS
IuMKA7jNDoMySY/uh5tLAW8PhZkedA2a/pHWUxsB6zp7Dk7gvYhUnfDrxxC1yNs9FuUBdZ64m3Gh
Vw0pZ14cMXJUD4PVU4oslbAnJAV6+vS3S6QX6ELjIOxUGCE7chuVaft714HfKLFDLoikSMGH4iey
ZRMTiCGEc7AbTnq3c73owaid0MLOvGhkjdWF6Y5eKWXIGIii91yOcXvGsBehbg9IeZGXR9SbWu3j
2mVIA3wxgBsluljSRZuODhYFcVDNZqU5rVtauc7RQS4ZcLBPlh8SMj2EXleHXkD5lBQUueNWjcFs
mEcpGmRQq6e11ntZZCj2kSbJ9lOghv34Mdsuylz8pJLgdtB9T60snw6NcXawt8M3fD+0QQcsA+fF
ZUakwiJs1WaXUYFOYakLr5yE0NU7B5XBCylnPveYEDDDYRiBBvnH8bm3jemg5xf21mqBK33B9UA9
ipa9OB6uyjso82giJttJtvEG/v064Fte9HTdxoUBTgcBUmEGBTmT0BVhuJqShfZoTDZ4+3CR3x1S
HEhwzSD4kGiA4pmWbNLgMA3QkYHpsWL0JucZKbr3jBH20yvHwLP41Yb5j4GHHoN5pW2qEaDHf4jt
UQXDnV9lqPE3+ZPBr/qQGeU9XGQuJV2XzlP2pWYBIAuOGUTwj3vGAk2IFczKv9D+26PvUZdCOsLD
PEiefXPL8DZUeFG51FmGiXoBQCiPI4Z6kvJFb5I+EdRh5UYTZz07VBzaVNN0HiLdC0JckL36QLV8
hVucV2DSQSMHGvL+Dv2CR/izbTCdM2DaF+f4dx+hTVjtXgLlcmiSvIKUUbX37dz09XHwhV7ei/rE
zHI7f1zdyXAXUda78tYTazPdqNNUvQReyeqY2u/u8WofADmWzMVdWO18oifaW2hXtp4V/5zaMBHR
ESWjgJQZeVqcpPLRplI5O8M1It8L2E5anNlxGz3o544zMHFPtCMzlR0saISJrHS+mb/xqUeskNuy
m+/PKC9I+J9J0dqGzz6VLAzvyt0qx3i3pDYQOtsmHzycJRUrGXxE2vFRNQVhZXEPMYVI4JTUEhsD
s50dBxAaaBmBa4J7xLtqnWJUhpkvd2uD3eqWkDQkqdN8LYo+Wgn9fTdv3xs0JrgTEGMvSbmSm8zm
EdLz1xK/NkUQmjbie0fEvuiEQIMGkyd/QviBEH5FzJwSBcSkhKkPIZbvftqrGZ7YenkHx4djTv1Y
99I+rGx8I9pHRYSjzczs1Zl4236NFt+F9nFWm0tdT43XN01GBKcI9M5j1oMUdF/itRwpQ49W4dav
EL+Fxd6t/Wy+cUhsfLZ3s7zAdYppvN2ggUnnCJeYlAk2imsy2PVq8ztCYKMVLDlYLxBqqExZU5zB
1eGCngcg7m7ZT8Na/Ahqvdz4FWSaSCqTGWGog0+OMfuw31tZvKjRI4ZM7G/xMVKfVrY2trzOaPfz
jWv7Jt3dYwf/P3o3Dv0H9IG74ASIlLdpcZgdstIVNY2Zp3+wFqF6IjGt1CrCzFz1Tnn0HEJgYDkF
org0WQlRm6+ebJiPyAFj3J+08oPlK0LdYXFHw+2vsGAgMvIh1pJz5nnyjj2SNki9X6g2IubdJ2WP
TDywHbP3BDcppVOuwQi8l8hKIF+471NFTmTPCS8/w2JzRQIpeChCfPSP0PjtZ1ZiJqBDJNgY1Lh4
CHV6bzBi8hr2CyEuQ3ofpz7jP4bXJYMBdb08LTPzFvYLxZwGAUGXzvZbWrQ0Cl18lf2UvjOdT6s4
LscgVDN0oHLDE8tujuS1GTJ/cHXoD/vpTHpPy1+GcUjVyvBi760wCFLrbsXhvH8EawZvFiTcbWUs
/u5yyey1Uwi7KyvBrbS6qIKB1Z1NFzqj47JHl51ppQWYVALsnkH3dUDxui8rOZqEt2nbe7y9W19Z
dT1JBADXrw42InQ/SbxkkSxSO0kWi7WXeO02JsnzzraVJEm7nXh/3mjBTp8ICN7LGCxWktQ5mu7a
SjJOwsfqGLpdjnc2U2/hnJW8LAB0UMDWWOc5a41nre54TAM1azyWshYpGGs4LHrDcXMoBDEPhsgL
4AtOU3mXjzvmFT5x3KxZqtkUyAjRyX4DLbMHShOgTjW9h0G/Jg8SaD8wW8inLZ4VKHW2WlerVbBP
Lb4J1S5rGNr9EBJRRPpt19sZ4rOwgygkpO/5HX3/rRVuOSzB2MOC1X+a8GnilR0v+0jHUotzqo+H
zbIHp2/4NCWLG1axwuZer9rD5vBhK1VU6ZQRO2AfTNbFZh1v5VzKHR2iA91RHabO8ELKCxlizp3f
XrnJmsAxEs/FXJW9NexDL2FXZcR0XiBHPL7scdaMm09H566Mg34f+ckH4/GsSAFW7XfW3BugA/Bp
briG0mymJxgOG7c7m+EGMirE5fiEDJRyPeHW1vnH6OA5XuONiae0A9ko3tVt8VB/WX964uEfvVdY
14gRfKYLe3X6XIlhxdrUOfECR98nJraGd8N1jOcVO0bWsElV74BmHxanxpUO++Ea0iTE7+/pUSpo
hlz+fnhxh3HsM2lPppNyczZWr2B6R3saIYAdzTfWxepF0ckKoh5LuN0j+eSz4/Jglqnzhmropxb/
3wnDefy0qCzRpwVLEstxSMqXD6SOpUDJ9ZNa1XkZOPpkl50QtJfDynsU6nEGdw4kDnmL3w9DxDrr
uU5aJ4v9+puM84haXH1wAz+2YQLalPXszJLv8uOYdL1BVDkh0HKQwPqi/6QEGtBm4e7asC4HV3s0
GNH51oZ17JTZI00OVgRixOYpWzAaOFf76Tbaf23kPzxvbbz2YKHc0KJdIw1LwGUehhc9ckrQWez1
NynmeTeLycm/Mkz7Nv8lq2YZ/gtl/zZv/EtqxhsMGhQINGBSW4MRPccsnhjhSFkNnucI+hzZiEMo
BBsuMR0ux5tp4+E0ICU5ep69Ro2XcQYDi1PRGY6qvO9kRcEUHTsziqiIs7/ZDgj/fESPRkZ2Lw2D
inftVlmXtl2yJA578knRiA8eDBYDpzcaNRqOw40+WQ0SKY2LFWFmFkW+l5aJ5lgf5DjK0ct4RV4F
gfAajZEzsZyIX5xuFHFMi0UjAiTQl04ZJYTPb+RhSF3QXSt1sla8JKWowYEkEd6Lo/FSs5fLtQ1X
ZMmLMfwyC5TcXXY6eCGs4nEYUwzQS/Gdn9Z8Po/Z2wXkCTdksSmAZMww1mMbmomBw2/8YB7vSdG6
TGL9Hr9czY9h/25CPdMHQI2OzsbE85hjYJAv/c5y4yzp8cXYXbWiRmRS9IakihSGyx4je9kJlp2l
v4xtDeWD6XSgAEM68GMal+83PtiPU8Nw8SNLQXWPG96dt2liD2V2ujMeK+wwbGKDZW3HY6wHuUya
9LgY72sTDwIDgZ2Y8YPBwFCz+Ft8Audxs5nV6C4zQ7SRL9az3xeeBusXVk2fk3ubfp/ky9nhLDeG
2Qeh4ol3oNzwhblM/EOcBJtvPuH8KxAt5qx6GFqIhkoZ8hFcqDuJx4q+eMzh8pTNaSnL/Wgo0Spz
p2SkjOiY2JvM4ncV+GcjOUt4AljSyveRqJMDqZp5H+6RjVY0dT9VvrpqwnQMHhIEDAaiTI5TV58L
DYZgT3f+lEFLQGym0RSyxKiR+kUX5CZrE6OEleCDTMkL2ncH4MfS3eG9xDMWFKc4THsrwNCjxXfe
LfjJcSfoxPN+SJ5U27xPRTY8r/mVO8qrMctQPJ9D2ovmMSBIGXZj4Ubv+JhLyz9WG27AQznZ6SQo
aqWceJh8Em3jfaJlDtAJzGtMucp3SVj7GauZ4dqwgxgCNDK2uKczKC0sHONb/XtzIaRr+STVya3U
5dQPJpzvxEyGrJPcWN1mLYgFK2S1G2vhGb7cJowfPa9Xx5CoWZZW/rtPBhXIDBBSSW+S4R+bpYeF
p1tnNUnaydcFyVlut0ZmUAckEsOKg81xKLrfb8MqCq+cadMaExbo1PusE1oWmmO+SqO7H4PnWlMm
eQdHiirbkGc8GMJmHvfLTqHeh/TqhnMuPZfUwSxjj02mqwrN+fJpMctTh5tF52SkvXq9Xt6KVjAU
Cg4feaZ4j2x2B1jh0QuIF8CnK4yDYF1y8Hu3dTrH8ogBxEa1/0jqj0Y58zENDGkjiiLZJATfbGxf
4JSCETbx5UTTCKsUTQH4ZJs6sZlOow7aDMwNDoTCUhhZmKH5HG2+dgndjwpa22Vn3s+4zKwydDnW
K1bRqrPxQDOsTi/gpBmqQcDo07jrLDNorll+Z8q3KCS0DDVXziWGGIgdREcneGBPCEIwfZsAgG3G
vPSRIfo+s0VuDSCYK9AxvdEgQg0PtgZ7ypKeaZhV6FNECy1/2ptyaiMIy6xnF6TkoPaj4TKF9Xls
6ZWXw2oCDkL+1qYDINQN+vzSoIelodwaUAhWi4GJbJqGkO8+9atHysMOHNuN8g6I78jZ6kKAe1tz
5i6E9Tf93SBzjS+wEujuw3aoMxno9sRAFBUHOJfE/gmyAf2IPQQzyeO/bPpiIqAgtYyrc3VobQlh
ATVn9+gcMQCxbIA2Ljh0PfioRCAI6vAH+vQ6htr3RTq78HvDJQcIJRGtbRVBbUAWhW4TXz9Be0yc
lZuxZUe0icRJlRk/LAlyj1BqtVBD1Pz6wBL6EUY4yoZSgD+frQz3SI6wiBlQLgKZb+lCgC7xnVTo
uzJe+mQ96pMJ1fjg5sNuDr/OFnNkqPP9UTfo1cWlUqm75lPWrJLishJmZqiWOjcAXNAfXLsf1wgn
/mUtgG38vbeAZOMnGTw/njual8+erTJzqE5nrmaeZmlEDYnIJ2tc+VbWYAt+DtxwqOuMRSgSCsuM
yHKRQ2hQkOIxJ7+WrOjpWdL+rBB1cDYX2kmnenRSKozYl9OL+/24z6zHtmCctICxWmGJmAAxq8EM
vV6WqRbZAq6EtlpDj9hRHDLafGroUE02r9RDXLpYHtkEBvuut/SZ60Gn43d8NRV+ec9ZPilGS6aN
DAoOyGAUTbEG04Bp7E2DYGMFFF5F09GxLtdnOhiNJtbog75B80mG8Xq0N+BuUDYynev8QjCZiahp
oizRxuexJNam7eRBXSUxtqKUWevMupb3c6+VQw2bNYAMjx/2dfpoJ2sNSjEoZ6DJ40ANnlj4Vgl0
aCvHJKL8AC8r6ilgxL3tTT/mDNdEPhgz74QzeWO74DtO4G+4V/thLg7qcWB8DcqevkwQ0YvECslA
noJPbBNIKkbq0gbIao1LXFTFLTPILkSMycn3cDI/3GjKZ62kXbWmUVvxHhRKve0bU3QHo0GS2kQH
cACBCrceyFJI3YL9IlTQl+mRvy0kR/liOhqKJyNDyukXrb8rbAnYn9Ya9b2b8zJ3GC0UHdi1eN09
9WGD3ciaPF2syfDp3shRAcR1qp3fqV444YIoBTAabFKiuMefCHTFvZ1M8YabrI1y0y+HbQv9e+3R
AWK06q16GYd+WuItTuxtj16Zjo4t8704UGJSrk91RMZCA/97+MRIO+vv5OiyUut0telZi3dKhrkB
f98i7XmAtWX/ET8PBn/serNKTrtY/8Nj5R9mEpaQqJVorH6vRMpjCpFCEw3uX5O+LzDCzqSfvow/
5tgTvwzPzNsHmm/6gfLFv9TcPVJ2YMAQU3lMzZDAEKeNhCdBIBu0AS3BTJ78l+j1i5/lJY1bgApu
82Qzw7R93SswZGLzivuqszLrW0Qj0zfKd+ALtVKL03NFugw/An8ij7OB+1D1xmOGg6wJRXocqksB
xvfd0NPMs0evTmCJw5eQJEqcSHFXIRje73xgB7tQFFzOhLMAHuN5nY/YeqJ2yuMbV3BJZA5mnDut
oMwkVsyrM9T2dVQf+IwfXFv6JOPWrv17UnLT1sQeIBIzKI9uQWFc7FwQsDeF+Dwst96tdJbzsvXL
SnUTmWm1W+6yq9k2wMxiNAFhz0cvnG/9E0DAb4UNKfOayQd29d2WnV6v01su42VMLpoVEx6MLz6k
lvS1fWoqPtSqxt88+9s6e63VNJ3keT3yP4SxJFqN1mtKWH1hEiy13yiGxZx1mPwgr8uTVkAMxvb9
rWerIdiSq+U53xDLEgamvW3pm+Bmflf8nq/36J0gWOZZv9flzVJ8VEIHk4x8JkYtFM6lZtqNmZaL
LzyWPIQtGdLk7Yi+5OQ8qciQIUKJg1QRGSF4bVSpeT/jtKN0kJ6y7DdgLUmZ/YsdNunlZN2nXWXd
z8Q40gSEklhNrSnh4+CA0iKF3N7TLQSl4EzR6LlbhA6ncxZZTnHDxfRupldZVEPOEPcbSjUrLVkk
bOkSDVddjKRgcOFs2AZfRpy+VczRU19E0ktfPLrvczhjYtFxcz/oVWaRLJRY6I1vgrSNrU6/gqF0
vuGGlMwj2YSb8N6mAQzelDYgZJN1CUOJNDVvsRIrJ1lgznSlBni5STKofme7RaMYazOomUM48RWg
l+2yXe3WsDKHGf9XxxAZTISIrC/LdcXVPE+/Snlo55G/Y37BJTU1ptOVFpwitOMp87cmzqVD04Pv
fMjZg7LVaLcXbewys5LJumJ5h14qWy/rh6Hi8KA5Ert/KNmhrghDxD36AYA/KrdskqiConmL8A1S
zlzRGvIyaX/99XvJbbHeoPz6R7m+rDQuXuvOoLhT2vL6fg/www+MkJ0TgXxvuEZHJnzOl2ErZDk2
wU9ivgrHvLK8IP3iAkY5K+dnDWV6xe7VaiGiLKfxtZyVryk/2yRBzCuAxKWV5OZw9bXBkrAEYj8b
WipxNzlZHa1OWOeRrx8YDsWaVYVq45UYcwhw9Cl66bNcFrx0qidywRa91BxgRcVDxt2t8Yhipvvo
T/7OdHkw1KmVgmtDxUjyYn+cX/F+McjhNtgGJ8wZsVdfwZa2HBqbFPIjpXnn/mHAuEEyyYI0HxBO
6WUCKRTyBQRumjL0J3T/6IoPTxYKH45O38TGioih6uLnvuy0LZuur9Qms/z1GPEcEXIx+FP8lnnE
Q8I7vkArk2cJNO7rUb6gfoQrypl+G4pcIXQKZdTnaA/Srwy8Wc0SincnYpU3JydP2KOize+HEzZe
gDaeHJy4wmda7N7NL+piYioowU5CAFRULBxAGx3tvx8o4jAe/oouaz+XGZlQfD8bn1/urVACXBi2
Uvv3lgqn9bsUwCdAdIJfBSWmddYg0YtFU9bxy1uWZ3y3ZJPnOJ2bOs5mPKdbSgQqwa3mjYR4bLs6
hYM45g/39UehcF0IhvxlnSqOJ8izroUmIffs+0+r8ZpxK9r+Gv64oFKNVipvcCfER+f/Wv8/frdN
jeHf9psRYndrjmmWUIDlQ6KpF6IXqCo348WCB/bS1dL7Xcxbs24XF00kd5jKPOIaLF4zJgxlAeRt
WXE1nVbf6dRo1DyCr2gAcOglGU5BCA4nMix7urFVHp+UCgxzxNg/n10va2vhY2vnJzCSwCRdy3/i
errZuhLjr105m1a3JQyf6D8GC4tBefc46WOcQSUF+Icd+oAYt2a6cmNdQOETGjVvKjZe34GnsAbI
J6jyKCgIhOZ3y3+3fWc0YrR2MoAgh+WpMSBxw1DaeUtVaWlUKXzeOayd7m+wCQA+eNRWsystpNhj
w6uKkDuKZ99Wpr5uaVCBBAMWAMTM42nO4E0zTLXt0ECi2ErhX9zpsCp3fMbPjTlS0mjlPXNoVIST
HwLP34DLL3+T6w399cW9gwUhtxgdL26PfKirtfWVjVmsHBgffg6T9yvlKPB3ysCSt6bLq1uigFIj
+w3NWWnyX+yIouQ3kgLXCj7fW7eKtLe+mdbcXNXffIRgxjvl6DF2+FeTyUD9UrcTLTiMRt48+zpO
WR8ANRsqInuJD//u6zi0togITijItvgr46qyRGmjqRDLiTYa6/BYZnUrJTf/9vXwZa+x6MEq2HRk
x0la8VHkg7gaOZsLkmOEKt5QPkuOnso0yMG0BVgVzZaamHPyGyfuMdIfyLRF0sgtG1HZ6XvLJ2Zm
kNxbpfDaY3BD66fim1YZnWqbgBbUqUkqYaVSV6KDei3B/a1n2ycfOsFs61WcYv0U1uj9S3NGn64U
7ifqnnzqgB3YQz4pr3q+jdC+mL6jFYMgWPVqTi3J4zpx1A+uCmHCN4oi/2Hw8dfEDhmn1EQOQF6S
7U0ae4pLV9Sirpp0z7XL9WL9/F34n27G/OmL1mb08a7uiaBlR6NDj35urE6KISgIdfhyb994BG8W
IpVaoXhFHPd38CNEPqzps13kScVNlJy7N6QPV8Q7NecR8K31nHcI5ayt62d7XX8hX705R+gd9VZP
q+o/qvbbOo9AdBz5qChLEZeuqcdBzRnc44nWEPJCjzrpCw+4DHWyDJsmnZzIrNVzcMUQ75hY4Evy
gqChgexQmKPY7Y9BIiNXpH5emtODvScsAfUpDwbq/63gv5GE80HWY4tmiPIfiu3u9tXWa7sBoVlb
nlKR89XqvjVAFB/GjsJH+TPaFDTJUdjYCi4kFLl1/rkPG1eh06VzsBkmDJotZlrGmhCEwGSPwKS8
qFJ4uVs3gP5xLkqrBPK0yzFQMaYIKHmq3rjbqkNSDYcK5eQBy5eATRbtpiidaBf6in7dXb0kx+hu
Z/E45TNApsrRfC6AVVb9O9aleYGfjbt9bTyZrZjlxr6eRscGCfk0quCKlPA29IV699uOgN+INt7E
HZS/QlrLdrbjT1jXOMR6MIO0kTrnh7hJcdIPbUXrhFqwn2uBRLKXXX5cGuzYHxTWH3amJaxME/8D
lg7RPJAXgZgO0aYK0NbxOpYflrppR78Baln0UMZgHrPANM8etr0NBxTP8A8MiLRyuU3cB+kX01Gl
5IvSUnzxmkgJt7y9mz/aV6rW6Qjo0hJs06q2aye608P0MbW//XTXRrGdyWofwhVS67vpYbDtVRtE
1vhoBQRUYhhuayKW7oMOdeQ+0SChjVNNnLKtmsfbL+rbdzYVFidACxp0fpqF5ibnvNv30W5Z7uyW
b7RBPDR1uMUVnywSsti4gXQjvaOgYGVpSWQdG9lhLZaXmEY3oJNdX87sqqtYiCbBMGtd+bm6xw9H
dyr/R+dphizF3d/7hfSUBxlCd849AwPfnGODhmdRGmnAaJL83FEqx78Bx3GebazMJclbVVeQM1o0
rSq9ZhXcUSLHb+ab/w00W5uY+fedqOm46Bf9vA+x2j+hIr8Zq2GCFIlcpJtQRfj+UJ3K3P5P0lzt
CGr9l3dtS/URCXetlTBS4WwwsLRA8uN0SF8+w+fsOVuBfaKeh8JMc0KVeSi1/TRed9QVtBhexOrm
YBUZSZB846wMKTsFPo3BywwAmMbMbCbp6ztANTzXVNCpZvGfv69AR5t+Y1udbLtqlyK6Gn4r+aBf
uQwnCNw3VLpyzhE0z02h8H9w9eXICyP6z5wA1yhYADTxNHQ1w2uDG0sPHboyZgtjC3sy2/eKo/yo
UvRqyIYhv4QihZNt7Z/hChPwgjKuuDmZDIl881DB6QeJOBTjwiqRbT7SVUJx6i7Q/ZCvYcABuHPf
MFAmUOcOdMdgpz2DDg5DqIVxS7HAwxIAJLP9NY2c8ppKK6FuchEV/jCtUAj7bprUawt3iizywYtj
UE9SW60xnhbQCvgZp91O8KkoN2OqZaxLV6u4qqxU+4qsKz+KHy/UkkhZXRV/mvIzPEcBcIs14NiT
Pj0M80qMsXVK30eNaWIY1kAqe4iACIqGGuOKlaG6JxDOYL4QMP9Kz7J2LbjXN/6TH8Xhx9G1zerK
iKDBV4sxFYPiU95W9KnKodSe5hwtJP65jOXBxVRnjBxyN8o7MMBJelzA++l0P9Nw/q5FLSpDvsi7
knRI+eH0F5vQeEncXVyFBeQMQwUkqIUhwUyarK44gjzbN+LIh3IK9RPgAq+htiTeFDcOFHcaBT3B
CIJNSIcIJNbnwOGSoieb8vaoqVM0hKsoD/IL3yA4Il9S9x8KFx8MrLL495qmkJIqdF9gTlL0b+YC
vEH8L4D1CkG0Kb5Z2UxkPNDf/FSPA01yISH/ATM+K0EYCInQlgd/oPORrjBX794pcC2F3JQAOdCV
sCmJ+8a4mhJaerXC/pBEoYfyPXd2yS+F+s0IG2jZgHKHP3rdAr4RuLAThYuCcOWQbuztGAkfonAt
q/um0Jt/KKTee2awKshgPJcwlQI7xRWYTpkQHJqAJvkJG/rzmV0Mmdcj/fm1L7rDPxSqjAW5dvL+
bWs9mroAGjR7Tlgnrd0FVemZKqn6Mj/07Gzq/88tNAm+1ivXPKBOAJevDU+NFXgwgA8PC6ExIr+G
W0JH+mDjo31Yl4W9JaRwp1+wiRuE3Tq6vZKmsP6PkJRk4bxPRl8BQScIptHIET6CrckFVWY2oDoL
Dga6ZLK2PpZOKfyln/d3Yy3C5FNxhJ9Ao0YKOKGCupe+Mn5ZngWCAoUAmKeo80SnEcry8ZmqACY7
YIQAJUSK9BJ5GZc+PFEHt+HFXNS3C+mnpr8u3H/dFrxWAIDSbZ9YeT6oYA6J3JJ9l1Ks7yt6hAKK
MVMm4G0f+NI3aQjkwwDqUN+lWMzPLD/U02S4SFTVkMJGzAh5Eib5F+RQp5s3qJ9gkIIn7OcC1H22
tRXtivmf9zF/TSfHyxWlgPwTYbASWjneuUaN19mC9YvjF6CEgvz0weQugzNC1tCyd+EeESnnBuXy
RXcrcy6ZUgXVPgtFbBjHe+oh6RpsqM4rbCnaip9o7YMlFMJcFx7pe/kBBQYmLfsFAsTl7m8FTL2P
isf4Wu4RNt+ftHEzEIzXn+BTT2ngdOp9IPdQm5D3nyfzXiJPm9m1Po37yq3ivey6xyIqOSsWov8l
6kybE1Wjtf2HDlUg81cZFefZfKFiYhCRQUBEfv25nt7nrbeyu3c6Q7dReNZa97qHmYrL0urlpLaL
jzVJiTdEdm1Q6v6QBCrnLnXzKY17LElHdC0TdGoo6N/M6foyffyY+YlH2r+ipNkb7Vd2gwKJ4sRY
aQjbCSwb7XXlu7DOcfXVvn/yhK3biMKKeTA8zOPQphhdf8tP9F50NDZ/1WDgUxvT9CBMehFWNTbO
n+VAdrg3JKTO2bgu3C+PS2sSyu3wwMwatUG66tqFlTOKpeq2hAgJ/YdNrXA8Z9mhRCmRaqWn3Fhx
wmce3y/2xkQLsy6RkUATt/1am9RS1LTwrzdE8AEvxOf4bOLpfGmP7aU+JlftbFKm/6HR4sASKS2i
A8C4h/AZ1ePKChqaHmluLKW5tbTXLHmX9rybDkE7Hf3TyiUk64hp8Ua5Vo53P/m6+z1EsngST6x/
b/+NnqmAMjwxPYjNjAg/avwRk1syT+bp3JqI9aT4nj7qIzFvDtEQoaqdKxFXUDZVw1eA9zoqSvKM
fQGSQUunqUimrKYiC53JP58Kie5DWuRzbJii21LaiLfbspkXvhDvZ9jhdxMLEjX5AsStYw0l1sZC
9Y5Gy+/cJDT9HO7MxxMT+tvh80glrIWFswdeNwRZFPM6wK7q33FBifRE2k9BsM2DzzfRndCLu2i1
yIXYm2fz3By1DezQlbx4TQ30BfBx1sMxXTfXJ2/DpbzewDmudjL+3FeC9I8WczNYPqblkXLUo89C
Hbn2D65dp4zwsMw3R+yoSX8PRohLe+Z+eACwamnxGaeXb8NB/xlPSgzbocKxqz5nzO82XnTj6iJt
0mLDZRcriJ1/EyUqSvdmnRUt0DgDbfcqI7vuiBdHcMQolX+1lwcqAaePI2Oi/rUEaPduMnJvh6Ie
D9hqMMW2roUfuEmxOHKP5kTRjnUgyT/63409Q9xmz+xfDXMWT93BZn7sTNiTAiL/7kahhucgRrAh
jdOmJ5rJBFNXSq84xqhd4DG2Y8y1KFHFtCXi2rsPRPvhEc8isFDW5ewNWw+rjMJP4fFpQZFP5Mnw
web8+2q51w0Nmb8RK0pBr5tR4xAQrtgMiYl0YG8nT6CIcw3fCPnmcI34cXiXZE35fMWa61gdszuh
UWqCC1f8S0zjtbrIEg/p5hfR0y0O1BJ6F3LlCZPDi6juXHwNU1eZJ/QH1SQ7xUcrNMI4qs1FeqLz
VJApjbPeJ/8orSFIgEoa45YghpJzgtH4hk8zEhhlb8nb9OWpByuEqSJNh8SvCUZT5o2+p86aDBGz
0dvVt/JXXfkf5GIXSNfP/xJ4uY1uPvHt8YbFeasdjTjS/gkZsgs25xViYDQCWK1NbqNvRCXzFq9Y
X1U8Q2Jhxtj4DIQvwujvjUPessSzCWAPYYR2LbaF5D7XxQqJQDwfzeFSk6WDEXmATmZqUwbNRxiW
GWDVRwhM2xKOV8XYZ6Y/JBtiKmcfXvKFuN5QxMULe5AYx+FzdS3baMDL5hZiC9Sp0WMKyTJz822+
LEHwWASZK0C8xwolFUGjj7D+wgFJedPziJwHKCmFvjVRgmjw0mwsA8gkHEW5vMnro9YXSyzt8C6B
dR7+YZLqyLOS0LVsp++xh23AeRHl2dD3+6WM2KxwLPli4ZLu4iSowS8CrLyPeUetv1Ia7UE9WgjG
LS2I0T2eK5p9uV3lfeFT9ooQj9tcmNOONvhn3C/yKEQw9DhlXcM1jgCkhzDOhYcJOlFzeOagvWrF
HfiSrLCQxyUwt3p8W/Qdtsv9W10eA7kMV2adHlUwIjXVxIRRZR1MH4VpljuSaYkahzu4eh8+ydRa
EZM+7i2HA3o1HONzQu24qBekRF+xj679BWDrGL8pq6CrGWP2x5hfjvyWXoT9LYAqrPX96NxFNbt8
9CPH9Cod4l86zBIBUk/UhNtKjkU65zuUCSPHm/+AXGeKlHzAm0X7HnbKzkYRpOmCQ1w/fGyF72im
c/f18TjFlOMIkObBlBxmnh2NqPvHp+HIYGW9U2bRB7sBmodwlJHPiWhbADo1UjC8MBCsu7oC0oFU
pN7ZP/FnXK1IksC8GhNOXBH+uqO21AObf4iReZOsPi7up8JJweLwWRB3HvSbJHjtIXWsEhytvNfi
sWJb4o0IYbHJxIIHtDGmyhJ3x1DZWLOb/8Dsd2YeO3qe6+dbPxZLeX7fdsdkH6/0CFNaZ7Qyzt2l
WJZf+rHnhDqm1YymaJkiobqvGFyrlQm5gFWKoDolqGjm9hMgxFejRGjvq0sfk8BM4oYTS2OwE14D
XjZNc/kgBbsid4L+fT8cNawZdlk3H5V+zc2qf9WKA6hZBvZrpRWb8jPdpIBm+lJsrCSASSCcZ3rW
q2lRB/ltqqAa63yeXN556q7Ki45fr+w2V7SvJIPvX9gIGW6zeS1M2tWNgtkYojEgu/u4AwpmE3Nz
q9+iGterDhigHNc/8Tw5ZN+IXr6yrwqZpoynNk+VqCEXHcWRiHCRWBC698IfdholxALCq36170fu
oHmrd5wNxZmmRcchCm06rgUGTkzkxFjjltR46uwpn2JlhPZXjZp5uR5myXd2wCLyvs37Xf7CBsPl
H73XBMbwXFDy2rC+XJLpDZ+S57i9lHs9Z2BS2RrxHP+qgOwaLBA9ju722XL7UN2AOtJpfHA/dZ6E
XP1wytkff8RVq/vt6TaXdhzkOG+NxlgTXLTFXdioIaoqH3PDjkz7tn1KUzBB2n3O21Y9jEZ7SZ7b
3KVTpD4Phj+8+1iuz/BSA0DwysMHLb7uGomQV74uyL8K20FQvtLfUHHjL22hbeKFHJkrDOQuxZwv
LJfPLWJT7za3ERpWIHAA8NBYhshEBKb7aBkTOpGRPteewJ4KAnR03feFihev7qTIro+kViOJ/2wo
EcaCfymBsX5U2G9s39hDyagnRTCpydWvrxK3TkKZQIiX3xJKj1v66fXHKVlecC2bF1MwrHl+Ee6G
SHtfsoMeW43YStVwTCO7w4Mhqt9RzPJ1CAnQfn2cllPy7nzQZP3LCdN37zVW4vdJkmKE7FjgdPyh
WJVQN5YSQAxVkosDDtRMW6s/93hDJLuxgEyZEs+BipOVH/cP8RG7/qysalrrDTkmEmSynI0+vDPE
2zxhbA5XhfZxSB8Lb3Nt8YKNS4HjG0lFwyojgB6KeddG8lHHstxTlyTZZ5eW/SxWbWTNQIBlsxY7
CfwWjte7EJliBvg7vIVaFiNnJgDaHPsXwaGxSRonYXUoCwE0YwFPKa8d3/H3gn3L2cRoKohqeGXp
iCRt03tcX0f7zCVF8raFmYLDuwKnw354LiOiJVgyIdohIDzB4P6ibgNAfCF42ievraaFt25pw2nI
gndU1kFHFrsmIkTUu4tAlceZcAEixEOlipIsMgAzbskWh0OCRZCxUfRquyZbecb33DEzo53uJm05
01l2tKsRbr18V8M+b8IPMdw9U4Yl/2a32brS7POB0vyRMQKGskfWyxNcLg4JgCEFZscrwdcNKs6z
YwkXaUzr883LANjpPRujESi9xuwOW5iFSo5hTc4IZ2HqiKDtXeGKyHOYwVS9T299P2677WPLOVEs
OWvppKavOacCswD5udEw0XAl0vFYIfNqGpMk+J/hlPByEyFwvW+weKfLp9vv/BbiqHB+q9BqoQ6m
/xfrQLE+/++X8DsSb7J3QT3JrsoA91Td/N/CAWHslsZ4/dyLKSUBIcmcIfXza0KRvN5BjvhvW+7v
28dShx7xb1/ISrAA1KPQeYpLqBieWDjqE05oBOLX//99+GepJRhSsFlIx8JEecrSg0noOYdLNh+O
3TEjW0q8prrQCtrNVDOiwXo7fXW+IQ2VLtJJUtjoNT7TbvFiQsc3EH6Hqc9rvG/15a0Xh/fkyXI6
9xPl6/kZOZ8cZ9fHY2oyQVYcGJ9i9zBh/Jr7R6e62lf2SOE3wiDKI6PfVA0YSmFBIZUZ9tnRlb6S
GWHdUbsk2AI4cNTVTJc6v7DsWfNbDdXVEFsSyXtxBb3fbI01iHoUQ2EHYw7u6yz/DmymNKfc3dbG
V/4HE5d9Vv9tLZNJtbhH5oHBGLsDIHb1MEBaG+F3nmK8uMT5dZ2f3+pM/7vJy9EP1G6r36ath1Dn
+Vsh90QrWmRa2Nw2NoFjH7JoLv0dyxXaUUwqhmyLx1IP0EWbQK5UA8TxkyWRraC0lid3uG4ZSul2
jfJWe8xUojIGoLLsl8SNCgNJfE7DjoqHySiMJf5RsqjH1kLTw5iE6mylA5PIYQIU+ZnWupvQ5wKq
U/GQvCfOc7uVsBVVL7cnqE2MXeQQdNDdnoxTbgPz2RrfQSCZmiA88gyo7g2/M+Dd3tV4ChjUDukK
C9r0F5thnHqn8fLzk82QoQfqkUCMbolV1x8+QGG+by8NPSZnavThWQMqNxTMdOk6nQHxyw/LGJ4C
da2ulXW8hRFDmQ+rp/8/6sh4Z22Tt7tcmpi282AEfXnZneAst7L85D3J8GIh/UBxaviRsZNhx00v
xGmVYBUQl98SBzVnMspKFuKLBkn5/kH2JecmfAJ2Aq1bkSyDIuQiQeKgFZxjMIJIXd/kc6bkJzMt
bt/45dD8smK4LzEvaa7NlQ48D27bzHsH9JKPLT3XFgU9Py1havmam4eWrV0us6jZUEam9Y4FuW+D
2xKuzFoRa3cOkCaQD7g5xX81BsxUhJONtPX83PRsJzefg0gztRw+MX8fbqB+h4KPH2zK02uce9jS
reWDNY3XjWd4WHTPs+ktpU8ll/7pSFthMqDSu9eucXNGwicG/5mo+21xLzgWW+rGUTrm3FPuE5qr
GJOtQ4d9ETCK6Y6KQFEdFMbYf2tEEeyKLVZT2GmOPmONEIPl+2ofq1/y1+V2poIj136NH9PDIf7o
Sdf8VRQCluuWHYaI1pX+jCP0fdXxyiAStVw0B+HNR6ba+69lD8TGfJMuaODDdNFsMDQadiRgMMSN
dY5JfGo4yCOGkOSbEVbx24kgflT0tSasEKgG3j9NSnOA9QTofPPRsxLe14cdJmLUNSyWjoujYLK1
kbTByu4qJeK6SL/4v0Wd4WU+JpY3HAEx1NDELBTJP9ugDKyHccRLBFX8gfazCQq/wdblnzOBcuTs
jc/SQtrY2K0NURk8uQ6e+9u2BxmLz9XFBBfqjzVuDUtr1gDaPgE/b67tYQyNY8SV6xRoLvnSL81c
AoH8fL8DO6o46fnY5n4EsoNUZAc1kmTavIXKpveO4WE8tY/JFER1B04Bxq8x2IjLrt0pwhbqtcAu
l2hy5kK3lqYxFDYNXlNB5ovQuJQfbhCvZhVrjM1TtkBYvISroiw5lYChthTs7gfk5HUw/jCSUJGT
zuVpHvEhHgjXkgnrK/a6xBvFXoudCZwS0Byc6r6e2B7U/kC0KUu5Ymz+mkzdvwxglFtWIzVqMlEG
7c55ScT7eVb3VfS+Su8GRo1BA4Kwn+yvPmH4MhrGOpD0b1J5hL11/D07ijZ+CFR6S3Yq02tERFlY
lH5RzuiKH5mrspM6tI53D7svDbsBtg948WYOivIPDnCNSzi6ga9TJyxkbuvqKrxArvHxs8vO6Q/n
Iy2PcWF4v1+rfhoJun/scYKeb3ti0gocHTRCsRCR+LnlP+7MLVOVNHPhNaOw+AKAJ1jN3pGFY+jB
k4QU4rPnz6V299tNtXm70lqoVkAih3D4CM+8BtZtiZqeuBrn8xL/dawtGg/3sfrpfLDrwKfxFVgn
xC0qtEtAIzi5nFwn9a/ZvZgPyGcHWLdxclDwbxR0088MUu0i/X1sMDjDvoGYBQYEhojHoplh/oOT
TUqbAwkFrgK8gpvHic7RXhi+jSZ+8MvB78xI5uEAYYx57t4dGIewf2haz/zuv3PNIWZ7NGN2+JB6
Ddezc3K6w3yqjwKZv68b46miOR/d+8yUQ0sbAl9FdeUk4FsLOSwa36rmVj25x4uWYCf0G3RSvDxs
FckteE2V3KMda2YydKSbVxGRkAQmHESNwCAfD0JqRg68OzqYpvMoFv+jv15lZqh9u3scTXjsFxN6
PhQbbrQfm6UwvJyoitg1wDbmyRjpK5wr0YPSo4X2Jsu8Wh5XqAyOt2134VR4daFpAi7UsTtEEuah
69uSVXCZ4UdCzcWTisYoeP5jlNyBTikTYj02Bmzld+WCiyZjwpRlMn8Uv5LxJrgGwc/qCG15wbap
+Xm6Py3yDKwpIfAIoS0bcIjMgj8gKETMay7UoDPrOZZJYlXGdpiv7YUJPxdzYC4YLLGU5kABaw9A
YdxyLviDDDUTRPg9/6g4DQXDJRYaBB/TFbEVz/ikYFYJ6p+QX+dXfGi2YpHMnx2SCPc0VMR+fmFu
C9vq/5pJkLeFxj5sby8GLLpaQJDCBbahBpbrdmsDes7eG4FUNJs87HfF+YU7IWc4VY2DRT4kYaU5
/Nn6+xzeB/tHP5WL6rGvpT3+Yb/v97fIXyDWQg6ZtZXJi7Xhzr7PsMuRlvcVUo/t7YR1lqp7w2hM
aeMLmm+N7uPv+a3h0yeHejmudlRUttme9HJGLKrA0Q71Lv7rJmBLZM7OGl6aKRUePpaKTO2ifmHF
hNXEgcSFL7F1yGc5Az0rdoxwGsi65tqeK2v7+80zoY41aPEfvF7ZKgm/OPUm/ph0XgOJYa4s8j3Q
SKw7T4D8yss1V3n50FSybhLv0vkQ5BMpwFNuFv/2l9sy3cTE3cbuY5EGBSsTNk4gom7sI/8IHzef
iqDjBzKyiY59zzLrqIzwyY6HAMfGcXx4N+NaYRGEEZnaAWsyMvD5Zco5mHJX+jm8PcZRwMAUb3o3
e7k6gNIXV+aLQ0vxk5F/I40vUJSLgLyG2QPDCpXc1Rw6EESL1P2UwWhwaOhhCtgBqbHNumMbsGOb
pTyZSyxgEKw2F6Q24nhPaCwL5RtOYi7gf1yBXBKpPRBBIdB6OjPddttQwfR9pvFM3mm7QIA1Gi15
/ngH/VafDbNiRXdGrSPZhB8Pmcwvf5L/cMxpW+/+m0YNhK/UIXZH+8MD6ZBiFZevScoRTVMMKyt8
fn0WxODh72oHL1pXrFvoFErxDkjSQBg1BwB7aEYPHLuAk7k/uSpRZjYepbLDw0sFP8W6/cLcnULK
4raoxzoIe+2r8IyBFOgGcQmGM/wvcVVRxqO1IhBGMe0nF2uvrVlJ9FyJ2xrcAwnF9InnbfqHKT/A
+4DhH58+j4jYK2EE3NcW4DlSrx+cYfhbe85qWitW1ANQlWbgwo0VvR2PMfiktzthOfT7tB3QaLsK
GVlvLEnjsSm7NbHFJjcs0Jl8FYv6+vw443nVOu9hfKEakLGYjM14rM9w1HUu9HbFfcNdM+ln3OwR
bqb2Kd2QS/KUw3IUlJArhME4Hak+y/GkYFV1hwC/irFsveYeDuWHiuIAGw6h7j6VHRrVbnf/paWL
g2FT3J3uL8MvtnU4lTt2PyxsOMissdiqdhfr98UK8PTfrZU/nOfPsHmdUhRY+3c1Hm0HGDLh2x+C
cgQhGazIFV9azKTv2MfpVZxvReqn7O74mcE8GwEHDQuxNDbHj9i5ZE5/5NLXPVYqhLdozBXOqjrW
F236Ory/2fgOm1ThjishA3KQS055m/K4xGQRrxh/caxZZm+Pba/wpBWBn6wgJM80J9Y6a3wF0mvi
kukdfNa6FPDq48VxJqDDA4xJCEjk0hcgCbAUIEYgvw+ytlTPyiscts/7KRXtfDOHU1TLF0nhTMrf
a6LjwvZOblEI6M3NajGK30bZmJ66y5byNQ/zzO1ahogLPpIpJxDMjuzczjMQJZQuBDOyEiHaIapR
IApeSBv0lleUDkZYSrtMiPog54jYI+UEbuQ/j4z14DEF0LirrmRhKNCS8fOC8K+tLTBJ7oiOh5GA
MT5mtR3mzao4D0S6fxjdaLw47H64pmWMHklDpF/gZuXuThcKYA2GWghCos4HMV8CrBS6A36m1VgJ
kxA3ZiFS7J8FYXKTmuJcAbw47RmoDqvK+93Nj8oZKAgLpQY4ModxhtksP2S+rt6EllTTffFdfde4
p6ch90j6hycHf2sDUGE4JIV+ovSGa623fVQ8CMZsdDoVRhZIYniIBf5uwF3vZb5iNyKTE9CmO5JY
WDgCK1ZfA9kw9MqOjWZRHXsmiyXEy8TXSGcTGt9K2Sb8SNO98oie4M1s1iyXey13KuDP7JSn7oOp
mdX2uOymRkd8D3wMDMhm3J+YmR2QELnCtjs9NTuaptxn7KaBg5xHulFxC9+2b3L0utpM2Ruaw5cQ
g0YPWDnly9Nm8VEB32noWmGkNEuSH0kPJfuvPGaoLYzpQZxuNHnwhib8n8rI3f9CAaRNk9JrJ4Xu
cSKmG5vFBSaeum99q92pgAD3mr49KBPd6kPHQ+An5myjg/wgibzfQra4s3zc1GxafXVWrWRswP7S
UTDUc5ljm2aFmTTFvsHYvKZJaOC25HA6vlg/4PoGReOvOgnFtdBIpPhXjMJ0CaLJ64E/Unohfaaf
NUecryYAxlwJ4Moktq1o09mV9o7+Pey3uPXxup6/cbKejeAirp/LbtMu8lUzUQ7QZGavnTK3omra
7Xm5mELuV4LTJ/H8ebj9lguVlEKRazJ5Nj4ndQsH6EMapE/IiKRgwYTfUvbBiafFjsXGeyfk8q7E
VIK4uDk0B+z0CpiWm+ehfISsnEDusfju6cBwWXQfg9+7WMJrlpPIBHO79ZY5cZzoKC5Sj5TtWz82
d0C8ByMP3muTzM3hJMzNuIgUAC04q2xcfTOdsbgZzfNjWmDa/JvJFxMb/XHdT9PKs6Xg2Y7VZCnH
ARqqOztq7BdmT+w8F+1cGNkUBBHAh4YKQ0+I4JBcZp5fN12WSwh1XDM7ghghsbNvqHfAV8bJzKY1
rrWECyKjgGSBVSROV9aPORfZR+BSTiNNLDZFk+bnvVI20GG4xyfJRF/fDzoTjRVImv/S4JAbM/g7
d9jmgNztt3FSQA5IZw1bfiLkdv7HChSOCaJzGk4o0lHsSeY3xbxpgvoRyG63kKbdwvCfcCkdOq0V
AC7REx+nofGCgp/S+qbBXTBL9ICjsT+CMsz0Tb9u/BSJYefViJrhL/kvRmIr1AgVhCE18hdS8I6F
i9htk61sYi2XiD6ICmyA0ObS+bYW1qaUb48x67OrFgUYCUsQmVy27fBdLTC3/LbGizNeNTjG1GMP
KpWDTcLijEONILRgT7K1P+Mfdr4vPvMSBg6QxxjSR+MzNjV8o6BaCcUjVg6Jo9HuARjC2AIPxx+h
2dnThTnF+EFxvNkLHRl2fuMz0BjrFZ5+lmcTOMzaT757Nmsc2iBrOfHiebTpo6lTLEupzs8gLERy
jHKb4t0w1SJSNLZV8PBG43bDRh9XCi3KKahLkoU4hFkBkTZ0YypG2sLFYpLn7N56hwuHw5QkIpOt
NHO6LNz8PlQVpgWiEzlqj48glNd22GCDolxf2x7yzKn/Mr959qgFy0J2spXmlxMWD5N4OXjqFP/V
4a9XKOt4r78kHxzQSNx2qnSu5srDiiuQQ/0bmsODYW7zmYlve9fukav7OZPW7xkTwOEJF3/1dkkZ
TFfpSgJAzCbl7DmReRJftCscDcYPBnJwv+0v88ucS3tt+8EZG+0ffUdCexw7xVNsmMFkQAgrRN6s
QkCG9sBC0oZettGdvA8+vGBgF4KAXhtrKL/SNzm+HURU3ITeTnZ3Y3pvuClcybEj/xpuTeeD4wMu
fDkKBQlLjCE05yZkynkRwh3mMXGnPaLi79P7twO08vY+6SzHIIFvgTf55/ZNFaJkmIeBKp75T8jZ
VI2oBfondjaUj48rLxdTMsKHADss9z7ySSYc3Zf4jtO4Pvm341C5e5yrDaSCX6Pe2qv7Vz3vrjSk
wWeW8xq7XC4JvGeY1JVLKtXLpVMhHessh+/jg/Nc2LISXvsiXUjCBQ9fq7d7Kr9pmk2xwHghVTYi
TK7NJSgdUH1TBXgBf2wyUf11c1GBSthmSWOOchSF2zKSZq9jhRF9ODVC6cwFBPrDhcUjHrC5TAf3
ecTxcqmD9QQc3dir1ddsO7rIlztZVuMRg/qe76+vXLR1gO/IukPpQvhylC21BdxzyUGqwrIKx1sd
cvjV6NhEjmBfoLxdPkSQ1LQ/gFoTMUdBr7nRYEzsaVJ4FC1MBZd0oS9aGOnnca6X5aY/pdj38lT/
sP/9qk4IE9JjAhsMaOVk/9x3bFWRl1gO4GSN1/e0ejmYapv1Sd+isSrn6u49PfXL/g35pHIPVDh9
xZK13t4xeA9vb+9jQE8FisKnNluVW90hX6rXOfUpJjiMQfd6O59NE6oiOrjap3C/sYef9GeVDB68
lT2SXkfzjofP8nCmLYhJI/DeEIFQw0pbKKvuzLQ2hvLhMGBkMJ/tBWtaO52N1vVHvPsuF8hFUZ56
OCEipTrlm/qcesoRHoBxLjr/3c0NbZF9EQJkVuAGNugkGyjmPUE3CZlb+6NBlaUibcoEvYor+GQ0
ZKzOENrolCGWG5O8min60rwvS3KiGcTLOawAQ9ve2m0nOYTsgLC6jepL+N5NMXH0aDbem6ELlB0z
CBskkITRIzSAsMLX4Mw1B/S5Hfzbqvv481TYhWrfMhI01Q4YYeHekQRLOzZ5rEAXjPvE+sADTb55
ztn+/VC5U4xOG3oetJ3Zd11PGlpa1jKZj3NjG3QcaCxBfVP1StAoOfhQsD+ea/Lga/y3wKShAsGh
RVkTKFsuCcq4srW+sCU536GDfr+mDI7Jga9mccySmrHyyCqYwLqScUP03YyXnNO8Wp+IBodg5zXM
fTnKtsTn5Ust1PcjoK5/YeetIwUZHaairj+nx8a4iCTFYx9IgfHDXqXn+YJCpUdyPKWUwwwA2eCM
BU1rD8+VDq+L43leQyt8RrDeTVZIFiOBW3jKdNjcSfayPIl8kicJg9xBajauWEM5lach7KB/MI7Z
Vl+9I3hOR31CnMbrDINIIEZKpE24Hz3r57m7szKCsahajjkswR1j/L/dCoyJH6h/hPmKaVBelrQ6
EJrLFRnPVjarXhtETk8QsxStRgr/6+XfjyPVNUHLYemRj4Jww8eTdZUYk5LWhDNgLyVXvfQ/2gQv
U5cdcnkZ3cgZdw3hawMngscM+wkSY80PH2kmjp5qG1gGAxr3DBlE8uHx755B6rgoVp/PuBR0hOjf
0dP1AJ6ONvIeXCYMqccayeHmxjPCST/4FCnQ2fdJXSCHKMdn1Fh27n3KM2bdcKizWcKmi15ppZxf
Y1f4uGYWXrHq1Tx0m/oxYRjosskNRiAI59iQph9odw/QnnE7RZ002rZ/DaHsILCD44EP99PmrLAq
BiMP+Y2QAqxo2vGPRs0Ucnbh3cfAiCBG0DOsSR3xVdokhe3awkcwx8JPpYXzCkERruwdc4inm4OL
jGa5SiXnaFmw9F4/aVXi8bPjOXcekPcUdIb2Go2UNEdAhtk2Y3aO6HLb4Nffg23uiBygS2D5tjRf
C50D+unpYb9ddrtuV8y4t7jPesUlwxRPfRy1DdOBBKcVUzsNksHNKA2XwVq+7WP+l/4BIWRPvzpX
QmQDK2E68PPKbol3fwoxzXkK0eljB/l6bN9cdkoS6PaiwfL2Es+sXUWtI8/VFFmosN9MLClBn8xs
PLsTYB57KjXYdCTbS7B784YMNCW9Nj7E09cixzKaFfWX3jhi9saNpB8/Ue+wtbgAtj6h4KCK9CC/
jUwPPGtxg5hx271RzQUmqj8IcEZocWzokG9gV8IL6z5jZF6qk+IL8W1SeZ6Q7kHEdUhDf8/Ja8c6
k/bcx7+6d4GkkM/Qb8PZWXBlZMx8XCWg8hN6gu5bRt/QBWhlttyDmH3RhL0ic2JjFQ1/kMMAy/fC
aStfJfR8yppjvf6MQ3QxiJv3+/88O2h88AyjJf3mpGMYhYptT3k/ccQv7An5b7GHhw2rnw0kb83k
W8YPg+8Bu24PQoMm7DvELy7Q6nBEnoYdZUovhmb8+E/HZb/+yGQBHxdC7gmEBoXgtAtmS6mQHsHK
xiEqGQtfn+s1mV+vNh+58sFIqJr68Ubg0/n8H26+S6e71INV5uz+D2JHEwxl08X7oHPFEDnPcDf8
/S2cNQqd7SfCnhGbxmr+Ot7372gt/BhRaYS/v/gJUoDpd3kTXnVA/L7sfJ2ERhiV8D+HnEs6XjIN
85HC1yOV6Mj16x/HmUrVPj2DloJgKTgO0BLOpNA06qxEsYautCe9GWN/FULBc1wNM/zK+8lzA4j2
aMI0m9yZ/t9uPCcE4vtB9jsM+spNroxD5c2VAS5Gw6L/i5eQKMMeyvCuGZyE2U2mxOzgWRulT2NK
5uAAoY/4nUWGtniMU3c7fKmm6fG3GEvkkeyu/YG78BczAxdz4+rm1Yn7CQhtcyU833zYYRuNW/RF
aFeUH9IjkAvxANk4PVjr4ZREsuR1K3YfbxO9xTRX/NryOS8geJvGlOKFu9nb05IpNwacQOA2Ipbu
HLkYJZLhi9sx7QAeAL8kakOxisVNEqof9B0+pwzchHqvalv4QvRztym/WVh5wG0jyQjW0UAahVsi
5j10C6r3/r6nzyVkFL4XC8RMJoSraVd3YqHjUJIjGaTPaS7N8rap7hP7A+ZPAzjubd8gqOkNjDor
JWZb++2pUCUMpGRsCqsvVDXQKH+ywOjXPYoE/KDgCyaudv7gQgG3FWRooaOcViNKQKyTHo/p1z+9
gvskaOFIUUG8SNIyUe+IVindl+exP7Ok/EDqEm4EguvznoL3LjHzpaEQb0KI1kwh7MICiyy46nwh
1R9fPnS+KyFKa0KXxtAxFj3EYIfmGJqv8Kc4nYTrgmALYVdZOhPuK7FbEvI/YZQA5cHdsRACCv1n
/MTqSeCj/ymexTYopzoIyX28AyrnPTgfUNvGgGGRYKWT8DAs7sfUwQZWGMGO4Kr/rK7XTTIWIvov
m827MMgUpgDsCHFXFiaPQqV2n/w/NzwREC4erCA3Gese2tODiDdxp7UsLOasF9gqE7ntvKNRVKwT
aHt0vU/vbs/Ih8U7D5OGPXGy3LHFXhgaCfMGtDoY5DZH4cnGKx2CJI3hRsMA/DXdX54qb6DAjhbq
pHLFcxXR6ZrgIb8LcU4pqLuEuvqcGT8sVkcNxvdiKBOEajQ5jGEHlPITNvhREcm/t0vLrphbEfyS
ZzSK/edPA2K31OdKwK41iCOgguUbIV2/KM/pufiqN80KovZJ2ffXYjq6fC7t9Y2XUj3iTLMhxJo4
dLDW42CsvXwWh8NCuv5PXZuqYVeQWx4vf8T8sweiptZAxR2Ozy/iEtC8i8iN/DQjyOphTXCAZp8W
9kfuRBVpDA0CJZ2saMBtDyr6iKKjuPdZguSebVL4mBHVlUKb1LfJZ6wSXOyZ0DImds3I79f29I3l
y4/1128hmkF2KaHAkX+7q4eN1kGCuVP1qHnosaZsJQ7F5INf4huD1j1xiWtKOlA4igxB3rjhabAC
FgzAHwjRrW7h+gFx4vfujDbCbIVq/5bX7bmAdoA6hc0uhhosIUkdmIrdy1RC9wrxARclnEkI2/hq
1lR1C+JMsePISiTyAdMFOz0V8aIFk8mBly+MRQSbF1jus9F/6aAZVCuMgdgSEsb+ZAf1LY3YPEwV
vPGQGYTyAj0ChuoQO9l5oCX/4TkgyizlnhnGRef8L2Hntdw4lqXrV+no68M48GZi+lyAhKV3cjcI
WQAkSJDw4NOfb6tiYjKVGVJUV7UqSxJh915r/a57zplAgykrxPdCEcLFGpVMl7wfRmNyv+oJEwMu
Snt7oQ4y2GoFX54yi4V7M6Btu05KKOhcfXJCX/CBlMcKa08SHI+TSjzpDhNtpGvvwz59oGCqOoeh
HdOt5uH8kX5Qrtg0CYMjYSuU45U/Q6JeJUS/uCfa4RtpbLy5VIRGFdo+Gc47Yzu6Gy1Pd5BWW3Sf
1aRK5+TAzYAVmKFu9FkOEy+qLxPYOPEEnKHrIByMNUTRgjINwXxEpe8eliWxWPA5x/ILoPeyRRCb
Bkek4OpWg6kZlBbbbx90FCNufAeQtCVUF0glI2Qr3Rl7HO6H9fGFilt9k57gGztwQPJ9vJA7B14H
qz6tTbZkwLCn10lFenSPNb+k+SP8gspZgj2pIvlMqmErMUY9w9NAIcrHIaymAl51Gzh/BMgtTDI/
B55JPlBz9Htoj9YK8tbxfcQaQelLDowBPycFFWVz2V6W6j1PEr0g9SNosAQJ5g6tIHtzgorhBdzS
WvH0V/tuft5d70bb64KT4ZHiEVVfebBF05/d5Q90/DCyvRvxeHFUUl4VjyWj9B1g/PowzYgEox1h
pnHZx8v6XRHbweiRSRozGcLO2qfLE/qSpYLKD6yJ2TWsfwbrj9ChU1hHK+AO8I+CfozmDwCgWRLl
42seUwz1vbsg6gHbEfOPgM3n8ETM81yZauidT5PnIZvozP4J72SuMqnnBFGoFgLrtAT+gR8UaKNp
mgbJkvtztu8gBifbizUzH+NNxlBYBRqd0J4wPYGpjWBkOWV/kugztEkD7Vx9BNeSH+0LL7k5qx/z
mahh5AcNJthWokKOqPR5mkCXEU0cwJvgU2L3sLi9Wua4fm1VdixG7CpIvgjLHCKWprGxtmAnMY2E
3W4GEqGpc8jQj+YKijgi7YYOIrJeKaoUETw9JV+jX1RGaPdBbDntbX2++IV3YRcv3GrbyJzpgALY
M2E4qhGubEU2GVXekUFeKs8PQDNRHJR36YZZnMXDlo+lZQXgq7ldP9U70k7IIvPPN1fHB/oW5HSA
x5lxnd9YH+YUZiVtu+ZmgqSK10Og1OMURK1F33nXPsOeGekIQGm2J9T6R+osc8xo7nz2VZYWphTj
Rpsx89PXPbUyJlyk7iW+ZAbDYVayBNG/ASJgL47YG4h4dq+ubwtZgOiOSAe8rbU3jWHBpvHqhfyh
68T0Eb9Uuv/+1//9f//92v9X8l6sinxIivO/zs1pVWTnuvrPv2VV/ve/Lv/8efj2n39blqkZmi3x
l6YZhqob4r+/PiPSS8S3/5/jrenPp1Pera5QtG51dLBgJV9OsB3Wdq8uNRNhbivDlO+oag7P1Vnl
hiierYlUkGxttWCc/V4Db7neMPqr6VxaSGGYBssXL1WRIyHKTygZ9C4s7Xzf6yn68ArKYAHqxDU4
WflUVVYa5O6ihbR+hVN4etJbUMgMNeDlYANlyG5ss4z0duKpCiDr6QpDuJgnsBiS/kSoYzagOYIZ
gnxgqJrVUWm8I7j7QIJhVpZ3CfY8RuzKhkmulIJSy2SGlmlwoRhEl1oeFR3A2Y2wW6K1zgnkyLPq
W5fTujsREPxhS0hU+iHoGf0WHFBinR9yLeqQ/tTMcQl6NSBEJQyMquw5Ht5rA6nSAdeLFEOhlC1D
o97WFmdivs4kBQ1XAuVr4JBz5WqpPcmg3La3qBoRLQl/B+HGSD1CMEF9x9dxg40mBf3Adnu9021k
4ie3g+kms4vT9snt08GEf3WQvUzdmMfSHck07/trp830bKucme1wzMeKDvF6WfQN5aqZjb9/kBTZ
/tuDZGmGpVu2ZJqS8vuD1F5HhqXlUrfKqbJNiOG61c+fTsMkN59NoLcBSLU9IEEa8dw6bCXlo5RF
Z9Kjjri/HPfQb8nF4SZ3TOrVOugYNDAG6GBjNBWyzWxcSgN7dB7kzJ1v6FxOvPkxU4CUHzoP05E6
a3jxziPAG3Or9idI1FCyyhO5QTsdnUeVvzbQjo7TJntraT2MCwue/KJS/JnthwyzLlvKhOkAy2le
y4i0DbXOz7rpWX48sxBfgWBKhpCLpt9aVWRg1mPM4mZ3u70wJ7AKLwVZOPo20rDWQ42dIm7CGrdB
pkG+I2KxyeGyIMYSIJkp8KULdKD/IhyG1/LwqstoWXYSjhWHnaU8Z5co5xsOflWo0yP0ecPN4Vil
IeqVuBqXaXC7Rdd8mTGAM3wJs6rT2u7mIDhC30F4J9KJKRMCiWgjFFlJiJ7ToqlpFp20YQHtYl/H
eAiyQuY3racgAFSnarZodaD2GMQOIHqUrrsCcWxCtmU6tZoU0zsyYWlhrDGy0iyZGGSjYiACzRZA
3+GFV5/JvquIxUFf/plbdnuvj27RehY9G0gV9Xc1EQ9CwSI7vllgpoICWAmYcQrqK9Oc1VMOOlem
ffKu1svz0T8p45Pqqp/YJoFpiCUZkmvZTpH3chsqatAVyByDKxZSiLpQYaaBzOuD52XtNnYQc8Xf
DXYqnv9R0KNIVjydQeDhh7XUkr6+AbptKCbrjyHbmmVr+u9vQF5deqVQi34n8hoP4YGY3euH5ks+
XGnPcK8QwbnwUfkAEv/5J7WnYM2t+KSXRGmofP6Uxk8yMp+IZuDE8A59ItnbmI69tHwNq89LInjO
fG26sQfD2BuWsp93+C0orydcGCTMhMQ/hS+D6RcYUgrTB+F+CmcEl9Lc//7Nl5U/zluVFdVWJcs0
bUszbfX385Yy3VSKi97trfnNQ2th+fUk2dw8zCaZsxx2WRBD22pnCGRWPYxBOyxczYcF4CYbKWqZ
1F8FOxzrmflxg/FPJE9z5PSwxFJsnyi+Uc4F5gMkIKeiA77HmcdHku3I5NFY4cUlDnMs5pvW7hyo
gG0WGmx7TshCBG4wJZDUH62QmODhBnkGWzVyeO+Uh5IITaZuh02H2PBZuNKAvjGKZ3Czle4Zyoe5
e/Kk6VipxhFIHHNSiWIWr5Zl95LP7fD7y6j8sRF/XkXb1m22ZFn/vMq/bMTnY2Folmq3e2Ndh+Wu
mWvwWnYU8KOFmPNKnu6Dr9cLcyeTEkZFBxfg9vjDQdjiGf2tHOAoNElVbd2UbdtWxCr/y1G01e0U
H4rcmtYX2p0yue9KdGB17Sg4fFWQYDXD17X9AYGsrOENAhdMLp7SikmZBY6k0R+USu9UBWQ1i+ez
gzSnDgH7Mkt4P5NljOnLdHoSxDkV29D++aLDecwA9s/yrM7AmcynITUmXc763WxORzcuEs+Mw9qE
nUgnlCcvklx6I8b2qX53O5azXqZhK2N31J7mlxRPXsqh3j0ki7gRm8bqVN0lJx4+tncZl4QeORGL
sw51A/Z5j7qbPD47nTWniW0pDAg4NNEmQf2SIC+nF2V1SXmPtIQYscSp365lHVy7LBBnfG4Nd+if
yxhLFBLo6oMaNOcEeFtH8odFWv94g45h5+zPxwLSV7Y815sjEOMFGz/7OjcPvX8ZHeYlNgUpZdKl
Xie5FLb1nF8xGW74z6bD5AATUMvvpUvN3nmZp6TMSaegIzWVQ9evg5tK4LoZnkvGJi3wKbzBQFWe
YguLCxbcc/F409RodMXpRLkSEGhRZnSs/5ebxgWalcZzl2KhWp/8y8WILqd2I27YiRpJgvl/uLx2
8V1hEs3CNCeOVT/DBvuEGLo4h8eBs83iXW4cAOn2cY5e1IA5XxjjBrLY0KGmZwBUbC75JgauyDaj
NlJo8q7XZ/FVxzyKsfWJfUdlQFNszDPh1TmV9AHeEFV+btNQDqdJ1tLBrLrzWrGfEtQNapYFyWBH
ZgY12aDVzmpPZip56rdduhF/Yln108WeilPrD4GcX/a9yEpGJDzKwW9rkP9RT5khfptukxyTYiuq
wAp0DAZFiknX3Zzvu6KHzteGUvEkK+XcKjRwceDWHAbM4f0mYyMJuc86P9VGGujnZHZjeHMqydXB
JcDKKRLgWOon1nCrw3oO1WvFVn+lflB6l6VgUhPFO1IQrsbekEh3MW2CPJzCWMFdpVQhg/HjWhaU
JrWrRnTf0CCht8eSSizGCXx/ZDKnNQEXDhiR8HfFSyTpH6ZSz4Yyi4xU8k9Fsij72zxHP99AAb0C
whf4Sui0PgN0Hh3dfH/t/NqgO9TLG9HUzF1wlCRdW0GZTuBAQ76dppDCbpY8bY1rpeV72p4nXW0g
AIl66bi4tpVXHBh7ijETyKt0pHQ/5f6oHZhjvPTXgbZU+aHw1CTrb0uWLCmGaYj/6V86GET+h6GP
WTjr6+SwIq78Ge120IaHnTG+LItFM29wpaQVxmO53eoIHC08NrGOnvb36LmQ5utMt3iPwgZjMmPb
eBm2XsliQKqvAIqobhXYAcwwT12qU4uIjC4S0Y3nx3R1mKVRsrpEUlDtRiF0BQ9Pr7kdXO/63S0U
35XcafPsBi6fLXvf8nCPoH3elmtCpab9q5AeEw1nsJ2c7qyFHRwXDYOR4b72z5EeAjLncyuoQhxi
gqtbwaEnTpuv7Nf0DSLdonk+bZj8DHfpY7bQl/HaCjOfbNcIp5xl51e+GpSBtSV4NTysCFp1pYdD
oL2OmDmREo6AgzeUV+yFNkUNpL2MbYe6ZkR6uDNm9cuIYtShc2IjWpkLewOpLcrIcMXgPsQEYtmt
LGYY+O9gSVn5kAfWaAI9ljv0VxJsQ2tlj3GgIkCDpGgfgpMnbUeLmw9OBy2HEO9iw00C9S98Y7lw
YgoZjN5dlYLHBOg3l/WMI48ggU3jNTW8J+I7fFBHxrSy3wguWwg9KHN6xIg9lYTmGphBDrOjRzS2
r4RtgOZMuKxicIqZCwBpHRkzjFtv8LaKaQwKq84x5fIK74rZXLUUNyiPDEzxYc1tSbcEUxLWaxiw
4Uy4PsA5gaCMx5XFiQqwDyd87xTiqOYesN6qo8UKM3P4TuS+zBKv9k8wlYrw4td+upDdZ5wflyNo
UdAf/dodTW6r0eytwcb10dyBxlj77OV43y+hEDhPApIixOH9su3mZXhd2N7gt+/l+2WvP6Z+vmMY
e9wgZvEyGFOr0fawq56bO6CmQbDbLycmuPYrBni3+XXFGK/anR5xK2TABgKfvWmzfq8QVyPjqwnZ
rYJ2cA2+ryY0Ufj9UUxYiqaosmwpqql9KSb6rrmez1m3r0m8QZm6ON3JD1A64vE1AHwPz7vTpwUT
Asw1jyoAH+AWLrWN1zM/mGUY3TjHncVd1h4sr1jJ83IxTM1lO0O0umh+OFxLdKi/He6X+t34/XBz
a8hHipKL+r32GCignYObgiePXwaJH/Ngr6DPIse5uMUDmhRw5jbI3ksq8z7AlYUSFFckv/AZ9ZAf
j8fN/IwIe7TEpz1S8Zm0QliMPJh4fnqyi1w9OLjC4vDia4B3GDzhpUsKcMWdwO4Aihfa/TD3EdSH
apii5DP2Iy+7T/2R9/2dksWp/XnqhmEpsmGZ6mdz/0vZd+Wb4/QyIvSX6XoazzWY/onXlm6cIrcL
S6iGxb2SoWF8spFm1eFBnablMPn+MJQ/lnLNlBVF02RNNal1rS8PzCnXb4VuFcn+YSkgY3DjFkjr
3XE2oe+64+AzXqmbfvxw5//2uYoO+KIbqqVJuvylgymV07WW61u6x0YNyGt5flMn7RKN5jh0Vsix
zKhpRWgY5kc4EkI/cUCX19Pvz141/nL6vx3Gl9O3umYka9kp2WOgC4nbQaPwZJG1wrCrBAaksSf9
7B4RCFIFHwUsqZmwWcHlwBaXuFGGb1fCyxRIXziL4UceWICPwtZ7+gFR4NOlkoV/0mNJIH4GG1z3
6YLr5wGscHjM5i9PIH/M/snyfLp+YP0LgnhzxCdAnEGO6Ikot4e5xIY6jN+gugtHRWJNCq9z7gRH
4w3c9jB+Oka4/6/PeyIwCZ8qyWsi9RofS1kFjLrj6JYdKGcV3DEioMnAaRzbOuFwjicP/IsCr2Cf
YG8Hl0kpmh8mG0OIjvhsVsUdGTCwq3XvJfXQ4/kY0SyvPnIQhMZaVIcy9gno1+4hmzFBXGoRg4cZ
1HkQEFhLqF3JnbXC3a6fEVLARJFGWl8ICg2KHshw7UREw+x6TCyxB9vffGMmwnri7XWmvT4+Mvr3
iQZe5YS+ISbAAvE6g47uYXmGFlOOVF9EcxIMMWHFTQOWLNf0cVMUsSMYhwZphLNK6S/Od6XzYRIM
OiWvbdJHrydMaX0Ft1rU2RNGkeNHCN54CqtrkU2hzaBi4JfhWyyLKm5pG2Qwkx2r/8ZFtr8osX6k
xnqV/U0P6hN7mxgMUrgX1+4jpr1YlCaTPbTjSESd5GgktphU+eV4XTrrCu5T7G5Pkw/4FB/wYca5
r0/WH3sQO3w4i8kHRiJh7H5cfHQWfL37/rn/c5vQzN8e+y9zk1Eax6VcxKOdujwt1Emhen06y7cy
MiQUYQk2DeNNe9/smX+1zgv78BTjANlvo1iaNA+38YJNbWQRM2NBiEM/tbGCEqLycVzSrefvwzm8
QLKBwbX+/sBV448NjiO3GHVqOoNPhZP4fccoOzkZaVme7qeeNiY1cP1G0KCgmohsjnOY7j4DEgCn
2iBxNhiK7zfcO9gYOpsLzYaL4Mqx+W6808ZvEHca5+7mYQUDn9QJ3/GU24HCc083O8/n0fqMjij8
kLDTe7Kanc0G0hNY+9VBuY7FffqZVkhsIZM6Qf3EGJIbBj+EQ5pfx5sE1sKjgSHi5eX9+roqXXO8
SJ1gMQNsxC1904/h5Yw1klchqwtxKv/0E8cjD0C4m3hk9o5fyX9mNMFYDst+KDz+gBDS6QHlwD6J
hRnXAVr6PXui007JpinRVtmfbvd43yVzLTRWyVzMrloWmzvdbR2qMvzwsQ8Vs6zK0yYzYZTUB8KY
mXGX8+qOP+A+TUqeyG18ctA0HKITBkUSWH+8tJaPiO3gMI+L7fa4HcjQJGckjCe7J5aut21w8k68
fB9cZJsVT1xuwKnJg6A1dCyD04fpGA4Wb+kj1H2I/ouDE2x5DQTt4IRjMLZiLGCo9r2AyGfy4MDN
rgEGQz6uVSQ2l6yxd7wwwd1UdyaTNQEQTEC9a2C48htWPD6+xB9vIn5R5O9VwdG5Q1BI5vOYl44Y
SpETOPp87Soo9XS93vYj98FR+dCXDrguBIP/4dH96cn9utVcO8uset65PIRVW2wa4kweDoSdnd2c
7L8Mt0esXsp7HJMQJGhmkN6CU5hjPTxBRYLUYgy7bd9QHkt6gJ7AWsg/DMSYO30tSr68XV/WhU6u
zVYfeLvEpmWeCREdeC0e5iIUQjjQs3f1pFDIUFPYKRFLI5ImaE9YHavj2eDN0Gg4M8ZXznGaiQci
lKG1QCGbJcHSd2YWr9dSccMlelGXqCHet3u/mjjHmS9MkcVr9woR031+Fr7lJ0+53665FwGPxBr3
0vF+mETbtwYqzxvfJXIXSng0rjNej2biTjfO9zdN+aNK00ydMtpQZUu2TdP8UqDebFk5FiY3zd4i
0rsajjKACoyRdbXjy0y6jOdULO9X/PoSzFJNeDAsizLbjPbYVo4yzffJ/feHZJh/3iOKJtvQsPWx
wH6+zAuVNL/FUntI90zk8XW0vScRN/vkGc/LYvweuauW+9KOV8c5QxGfK+qv3JaL7b3slqFD/7VY
fKpjFlve2ukkWANwzwlQ/qgCc9KxeA3B2hp/f9DqHw+WrksWLQlX0pBkWxUn9Uu1m6T9dRQPJplg
7TZmKJFkE6t8t5ibNcgnbxucfLPsfpCPbERP0mVxqzE5uL7GmAHreeOrUK7rYR4zMhgwjFZT5xXM
SC5zx5ZemKzdDveXQxJo6iIvFoAopmE7w0j74WmwxaX9vWb//SxENfnLWRz6rmhuatXvcuRlOL1R
dyiTkTYbPZAAg3EB3lYuGgttYc9a2VFxV0nwMWWubTENgQDRD16KSw22lNWdOdVwp3E87HvKyXAn
udXG9oo5DFhL5K5MjosTkj/qLWy2I6z8QCfmuuU1SggFIHkyOmjHiX89jwHYFc1tqZFYvXFwWJ9l
34DEgwt8uZNQOWcYL+mMEOB1tdtq8iqvTxR/yIQSn8bZZB6RukVYcT4ohSLlNB7wHLdgZ3mZd4GZ
8GbPjoLx58uXHy6o8Wf/xwVVFNnSFEs2Zf3LY1Ebh8uoTGAlmfqmOB5CxT5559G+PPDZODIbJzwE
nwuG2XW5vJ516DSdU1bh7Thr0OjEsgcG4hvVEJ0Z1A9ohXLtzJJJukiMcdkBvgNecUPToyO5lwsK
4vMkrybiq7i2HEa2DeXz8SBM2C7tNBtItEsWeu9nw+uJ3wjAOrkW5Fo8xylulHE4yu2oGmDGZo9X
tn4t3kjVuol3Sj21ML5MpXraKF1gHrKp3CqPUpFs2/PwQ+to/YEYiJfpl6v25TFURnFuV5Wd7KcP
D1cqEfHXcjmnfROe8OiexjuoNc4LhEK0gqSDUlyPNsunydMuDIk72KDyFtTE3lk5zsIV1aoofkXp
KtR8IkRlTOQENN8Pm+RrmIFspAf/gxjmAaFsGhHtFHTOD7Xdn6DW52nphiIpuq5r6pfTOkkdcDO4
+TRhHFZ1hzAjSQkCUp3ru3PDbG+Yp7hb6wyxMmQRB16oTJcBKj/qkz02G6IHGUEPF8M94Dtln9vg
+0Xsr28/M1hbUSSVv7/sBVetu/a5bljTAnFf5wMpGNhZVdlUS56OpJp0x4fvP/BPgF9ckV8+8ctS
3ybdwbZiQSxwyYeXHwiE+TgGgooae/geD+COuWh1Nh8/fPDnevz7SmfLmmXYKlwVSYGk8vtK18dm
0ypFIwoBWI8oCx5E80qRIkFt7ndzhD4wuYQPFaatTooUwse8ZgVnMBUuWpm0RPR8DuFSPGFKTUc4
Qjdf8iewanCJmdyxPtYeDkio3/kmCkV9q/lkIy95eKvBvzlWs0zwXljAtRYsXKQAyN1Sz9i9F9iy
IMGIQwxvV1noHGMR0sPS+gyJCc64U6jjR+P17CxIsD7B9kFigalzr3uP1/C0ovld7IOr5fDcN8Jw
8vnGnKFbIkktI+wukcNB6MefeC1JDkUubJVmshWxIt1b6kRI18I37BLXt+0PF936A4/UbVmXNFnW
dMhBgIG/X3TlYgyJ2lJ9SU81jf9xAUFyXfheMvgebjgWHhHNtBH9+m16imC3KxhvvSam00NtLsZq
kC9FKK2v7HQ6eRr+YVJ590gdJz1pL/FWjrTXooGIO3gWSUbEGqiRyNKBkIP05XKnvGK1ItIhScph
/6RxRdak0y0zakXIaq46ROR4OzMn0AONcqvG9iKCSvJ4njO03dd4WiaTlFFePkshCsO6xnG39LQ5
vgN4Uh3RM1lo5KRIMJiFZ67hQtV2qumIdr2DWI+0mmHk6l7youctGnWHuiQfB3MRd+Qsn+6oTDbT
dLbe0m7RcTxM30iHo3MOxutk0r/nfjpLNsUig5oMgyF4KPH9xBBzcpvDBsT08MZFgWp5cHG0/ImM
wJD1j/LAlk1AeShelmJo2tcF7KDqsXw+KrsjbnDsmDix4p8NfQPudnNXw7V96hk512gIXwfdMR32
qod4o77my6PhAJRJHzUC96XCYb+eSCsLGI0BEu5NDHWZQ2yg0KY4CI6zRSo712SMC8312QKvQkcD
u8dy8IRstye4Pk+db74eUHQgsTzgHGE+dOo8R+f2IOHKQHwKwiSYdCjqrwFOpdiU1Hg5QawiTC95
xq0ORNJpbsvjfXLX2AuKleikwChlcJW+2Qy68D07T4rng7RoAUrNSYK1MrOes0vIG6afJe1Y7Rqk
OoxWYr5kOCVTMDzP9Ojs5SNPHhZKMo+fur2NydXbda/km2sXtRQih1tIgBZ+yrCtqfEw9u5wPo1A
MMoVnqqOsUPaS6lCeoeAaZ36nafWujdxTrEWOls+vOtbECvsZDIrFJPvckIfDGZRPQ7aRJ3HPHEv
6MZGuN0Pgbke+VBcJJKkzGw90h+MZNPtUEf0EXaQJpBApKFjf4KvWEYtPLHze9xA9glx9krjrTSD
piSDz7arbnldYcxVwrAPOSTWD0hTfqeCz8PELOZHXKA849V84p0qj0G/Pt9fh21crLPXtAuOMncP
4R1ZPnNVgXA2AYm9MFt678lYRjWBF/91U7sDtGRS3i3XCCoLcRbzMdOVICVDwkajVsNCtoRhyPeL
kyWe3d83BF2GyqjBQlNMSba+rE0DBRw8CqlF4PVg1eaiws01AQ+JjYcBF6CjNxr5N3VxBkkdzUuQ
EATZMryj+XDunhK83aEslUiD82YCzAxrNCwteXZB9VrH8xJCrY1AHvUiq9uEn+0LjDyG5yFfVVBQ
2FsNGK+oCCv4T535Zgz3VUsEKHcQMyE7940uOlOB3WDKG5inGk/Q7FV1iaGllO0La3+oZv0wkfFv
khH24EN0zmQ0Rva6hrAwyJO2fVZ1z4QWWqJos2E0tP5IXuaQ/XL82pPOs1sEcRWDCEKFiFAzgjMi
yi6rfANLSh0K4bLqwGKHcTn6oUr+S93BlmDRN5mwnSTjy6XvjEtBYRnDCB6C0+i+uPmX/EFL9qW6
ruO7UbX8/lbLf5CLdG71/36eKZa5X7qcJstHl8TiVtcY0CprG/yK1gM8EYWm/cL5334a6/2loJVl
Sj4TwEqlR/wydrhCzSgaCQPWOD9B0ZTdvLrD0+b78/pbDyrLhq3INKG2oIz9fl63a3Epy7zD7cxm
aZLixZCeo/7SzC0SGJDvapIxNy6X975UQu0M164VRBUUZLIk3L6wllDvUQZmKbOlbHSLhqFjhWH2
ZltTzSJ27WRazlEDIs0aZALOLa9CtbjcnQzK76PqZcfR5HD4Yayk/DEOEHfrl7MSY6df7pYk51YL
vwjsU2NBstJIFW6y2Old9NxVtX2j3fOgVFdSeMEsYIH3yfBsCF4/lhwjdZop2eyMQa1WXKfXARML
KolT6dpStyguGGdaebLltfJ51L6/H/Kf5Q5HbioGMJCsSvBXfz/yKtO0pIr7fEbzZ+nQ1nqGRWDT
htvfmGuUqnu+IiEkjMLABuf7D1fNvz5zpq3TaxhMUr62nuXVtvJC77pd4WL14EsQB8+z5iNZ8Hki
ShftcJSHUqRgBCd4grUnWIWFK/kW5bjgFLIF+GVY7xRXIO8SHtU6SBboDioag59Kw9rrIpQ8n3zD
lFTpLuoi8XvEfzkgqInEr1Bc1PjAKTE8gvqTeGiA7/fBgV9l+OIQDvzoEPWv9Mf8u728fH6w7iWB
5DYVZnbqbFhcvHrJRuGfCUvtmOvijTk7PEtA5Spz3mNIcLYIRxTZ7Q3/bLzuldCESATJyfwtvlax
zSOuxdcmiHuFjDkOiQR9T6IThwfqGlB4M24TP67zO21f8ayHHjKgYCewNUoeogDCuG8fRWhDdnht
PGMrfr3ML2ZvcktmZOTtiZjRKd6+IFceFoiuHAiL72ojLqGE31kZloy+8VLlPGE2zqSPS3jzytmZ
S9uih4oIhcGN35dfxbUR/8qwKOKPxL8OEdOAmWCD5vySC/dFI1E0IWomvxfAMhMSQUzEruxExC8B
sPgH+qcHMR7X3cpLuIDa5MJpXvg3ez+8iohxkkVIBqVa9iExi7Pl/7SHMzY3DCO4ABr+zuoHwxMu
yjXUoV2Yvv0JObcbAdkJTb3miVQy8RXeE/BCcQcJhmAUjsCc40UDJESUFbSIJsRMnYQm7NeBrNmJ
JgBg/HWhtw2EErkKsAtJeRjlrXi0/nnQ/qG1HsJRABsowoEWw2KBYJvEsXR8zmeWXUSgEUVyw69J
fX33E6atiLXmjyLhl3fqSwGcSFrZx6yAszK7jM1X5fImnaIDy56MFdpIcdua7kMjSbnO1gp2RNSJ
5I/CaFKoepRjkF0wDjaMpU5NC59qSJ8wdvv+xbf/vur873v/ZTc1TLns0q4V7/0QxU/S56stwpsF
fVg8NP+8cf+89P9DEFb86qPm5U/DJLiSmAtQyRPySUIguko8gWK5UMhwHb0KJ3jdu0Kr/Z/vxA6W
Z0m8NjLvm8hsw6eHNkzo0M3PdoyGjPEbfZnpi0hbCT8iy8ae58aATlgXkckY2dz4wv3+ash/Less
xYb+qgKpfQICv+wealpmcdpW+eysKw5kQlupJ2W9FpzO4TAfdZQ4JmoS3i0Dz6gGHVkB432YqrmP
5Ux1SLyL0v6wNv/tmFiVxa5m6bLxdfZgKZJs3PryMNMIuMLmBrvslCnxlWCiW7+WT/Hi+4sgZhlf
n1p2IY3JjmQYxucT88s1kHrler6lbTIryBmu15KybeuX9PTy/af89VL/+jFfyiqFgWCaxMVhJuXv
hyP4NzjCSL9rr9JSPXXuhbYkUzD5GWHGGpfra70e1RtNvc8H2PyYvYih5PeH9NcLTV0JkqDZhvmV
eSyVqaYqnZrP2uE+KZ9jNOYk7HQaGnXtWY2D7z8NQvVfLrTKXTU0nUaCQQf//ZcLnXTykDXJEey2
Yy4g4hrieQYrdCJF+nLAZ+AJ6HGEHNeaiCzuzZEIVqBJIFHQWBzj8Bj2xVyT7zps+ylzMBeIY4wB
DhMxXEdhMjEm6eZ6cF0f8S8Qqci0SvzgaGzNamfFIIkejLmnCKL1wxX8t8eFe39v4BkmFMwifxGj
1Kn0MoJ0Avi43W9Jqd+mbrT4pAM8b98CZkAif7IJBZSyFw5jdC/jxTh2cenaMxZFX+nStW/sSRUI
5fTBb5xpE7WPBNMx7fj+qsIW+ttV1WReClWVeYC/lFFXucnjSrMSRnUNsHPyLIgmtvOkepDUQOJE
pmjBtAyrW9BrrgSX7B11IuYPOIRhLbLELGSM+pgyRlzazdnxmb+FobeDnhJ6nvfk4TCxCXdP88KZ
8/Vu6S35RkZUHld0F25WQHdhuAt933cDSHlRFOG49jjzZ+/vsxVXOsSUIgz9Gf+9dR8xeRsYObvc
5xEQuO8+kgzC0Fm4YOz3XF/zLuFeYNg92UdKEAg0dv2Wj4VAX4xNbGf+ststX17I3RXa+DtMo6dQ
a7m4b4w2Jhg3dVOA6wt3ztm3/mJfhYvn8fYDrfQbbv8/3AL5byW4CoWJiRDlpPlHwxTfTDOr7NGO
qJHD6uaZ28rZNIDJTB4jZRJF56j74TM/Z0lfFy1N1xAOaFBwASl/f5fkWoclncjJvl/mlIlGdH0+
h5OH2IAFabSTzhqnn45J8+UUSegNHBYGwWnOzBzrrk1R+8BB0DmCboIHoPJALz5gy/AQO/gX2Xc1
VQLXEKefzU9bzt8eVxOxg4XSgbrf/AL5GK10q5vL6TTDND85LXI45znbr5VNvn8x/nZT4HLT5in0
lH8sNrektO3uNuSzWk7HqU7vgwmiAS+wWRySww+347NX+Xo7BLbJ8FZWbFsWldEvS5siD8ZZk0fd
SizgSFFtJhLYNE+OhhcfAwUDTKRopCChLipcnHdqblkanIj/IsdpwLhD//+EnddyItkSRb+ICGwB
rxJQeFkkpBdCUgvvPXz9XavOdNyZno7poNUSUObUMXkyd2bujDOFGDaXIvFNozrx7FlI5QgeJhU8
UytiEZPu8Tr+PBXIbKjgYN5QlOFKPcD6dhWTOMm/LKV7NxXytIhfgJ+NdMY1SC4OiowM9AUinAix
+obqDYwIGrvsqj4qNklay09qu3WzCIccJ61uD5SJhFgMPr5x7Q8j8hsncAYzj5WSjtLO2n92Umk7
yU4vl+3pOVhS+xqO0Xe0dfR0wFG1p1KsbZPDkNISyFaLtUxF9Z3qTO/nOozBxIVqhvhadBaEfQ4I
CB3gHdByUZsyREUNm8wicrCm3ePQvCx18UF/iy5+uLP4MwVf63N04yIa8pnkA2L4/vtZ8396Vvfe
v02IdGG0n6XWqJmaJnnCWvHmasFA+w/fFHZJ+WsLL3l4zDmlVYsYIqqI6oAmk5lIphHhTznGx2H5
AYKvebpJrdz4U4PFQGjSv+bw34bnF814tzqdB9dxdHoWq99iphqUazHVVF2zlZWUGLKzoQashvDx
a1+LOunENMYg/hr0NGwpyc7/as6lzrSNuhOnY5Pt9pRHwh6etnUO7L/Y+DGOO+R8tUtUvuCLxJLT
mjExL5hy4waKAeY3KLh2nYdk44TtKqT7qbWnmzuIvJqUv8Pum3TnjctQfcIvxg2wcPV5v1q2w1/q
6su2n2yw9p11WtRQ6CY3uMTowu1OMAVImSMmsAFAn1gFo+5PTV/TEquzWb7zqhF/Gazlb27P3Tze
e8xhsJ6TXJhubtFRuFmWDFJaRP5okx+rxk0hUgofehILoB3xw+ecJgrhE4knUMbwzu/yyXop8d7H
ydLo3JefTWGPZv1E8axrINwUR5hXYzn5s/pI44SjUg89tB9D9HGtFXiqZYM5OaayDY9DR1hRK4JE
j7fbNunZrky/8X8IH2hJvrmm1I6G+JZCV5S+vbcDfU8BHtrr3ewKZ7jdYbvJT7wMDRX1qjwcF6G6
qFO/OQB14xm894TodBuvITXrcvPxD+0o0QAxAM/2RumhnNi4DL2L/siht922Z5zuheyyRJwsPsLj
wa9NT9mSeQOyeDt10r0SEBjFua8A8/jZqGsDTsMZXR1aSrO5EF+VaJUn+VTb9uaFttlQephJxLf0
2LpNdBBF+lBamjn2XY70uU40TiyJ2QlekBzMyR2fIwxsiUZt2/PBnTdlLIepu1F3nUzUa835kvsa
JfelsbsqnZo86094yiERbKJX7OQ5D8EsKHwhTNfc1+l6hGExuZdTJes6aCyYCmF+jrpUO2XtOdk9
GL8N2xcz1RZ4BWeih/qic4krDp9NPJiOGsPtHx+gWG0UyfVZtr2Is9IJ7/QfdYt3XNHp7AUcEFvB
akluQCDc0EuXJKrAExzzrJKcUimQk23bsl28Ywnn4+Ld4H3JZcjt5SEijuRiUGQoFTTew+PZrWUC
mNPNAzLAuUf3Chj54pFEiGxG3pYrMLwL11c4KC98a8tpxRSwDikUr4ZCSoqSZfuimUJvjRvHMiHO
ZhGfv9KIIMk2GC16YE4LB0F6cMUpd0qIPBBoolKUeG4j96ZcSSyPdCfoWZpU2/RS03ZAIpWcyDXh
Qf9QHHFl9Pg2B87b568xVwU/pBleO3eXYF1QDLLMmqn6uHFAWI8bg96BdyTo6WhXjsO4gl8R0Xyk
+k86TtWX/RT50USLf23Jc1HokzIilMbVU/VBzw3gQBsQ/f39W9gUDk0qFQItUaSBLahU9bwUW0XU
89PwStXK9VULCKruMSEL+/yWqi0+N6RZFPhs0yoAZhh66e9CI7wrkIDhKweXLlkYAF2AXaTjY0RB
e9zZUeGxyKFz3olgYVa1qGhEXh1Ocd6nfkje6kWncbgRZ8RRdxyvWhv+Mjg0R1YHYcmLv9I7Umxz
F54yqpbr4bksFGmyhy2ffPqcUY/6GmEb5Oj92yWG3alOwhi/7ZUjT+YLry58l/U9XEDARKn6dMtB
nrrnUDKv4zndXcBXyMSKquP2hX6esqVu+5Ca3pU62XgzLDB3HTv3x9kw2TQZHzbZd1BjpiBphcTB
ge+l6lQn4W4OtQ1PFKrW6JWKLl6cueU0YDK+Zxlo57I3IC3OTZeDv2aYun3PdsLYxj2DxiM9Ofyk
MzTd/72KP27blD7+652NI7TND/5qqyg3asBiKLYdsHIXj0qCz0LBv7vtlyvV27ACUQxUEI5fIDoB
Xvd+3ovpeudFPXBM51xiSGDX/TFKRKIU/HVHHy4oGVFn27fp4wbKhdPd4dxxI4eOd/w1AIB3BLYM
3xyqOPst8xS9/4TmneYB2E+6hqswR57TXUbSExctiL18sMxTmnO2Tm7R1Xc7gDXlbY/JjRwYL+XI
evMjXiBEg8/j/+l4TRELNal8DIetA+KHTo1CLhkz3tSJtnHcvXhY2QrovBoBEFwiahByz2zDbrBN
t1skP1dAaP58KajGz2xJsWXxiIm/Z2dtsvHkm6k7tkBAyrtF10vk2WlTKD/wfj26QSualfz+TNiH
Sg/Knw1ZCcLtbhTFJ/SIJ8Vz6UGZjdRk3rLvebiiUyEeNgMpR9gP+JXnMhIzeIHoYdRNPaH5/F/a
etTgIXWXqQH3N63zCScZsdELFBnSEdlzwuaujtAZsPOO73PUpzveLfEeUDhhVrWAZ66yrKW/D/Gc
D3EqNDEZiPwhdfLwfZhVIHpuTqhXN3mHzIp6TKSP6dwYNbUp9rglgmMg/4waTu1432NTtKLnbT37
g2JmtTVegelnvpJ/zmJt6BFQE4dJESlE5VVEnyJB0glll/lkIvQpkkidLQpJBSHjizyLyOmA6zdF
kqI/k9ryW4BeV4Av0ncbqTePmNQMpCc7fqlVQ7TXBkoyDYNcc0f01wJfy4rfG1jw59107VzdPZ/a
WkD52u4vL8K4nq1RxAAvxaoBf3s8udegSPjdAZkpPH4Fkp4AR4+gdcevA717dDdrlB8yJHhOyZoZ
d4t85o/wtUeQo0rg9eBu1tY1UrrbtefDdTWDYykXQwLB9eZg2MGltCJP9YJbaMRtgzWT5Ks2rlxp
SwWDNV1LBWKKQAmSF6p2Ox1fL/Zwy7zDidvz+zXmnU4qQfRyx2y+/dArCKILphfj5ceS2JiuFuCm
QfJuBes53nfgAqtv8ars7i6NJXlBRfxTeXJyiQsYxdPX1Iv3nbQh5W9c4yvXH9QhvsFfpSvIn0FN
09JPYTdql3uZON0I7fG7NQ4kWxY8XAeu5XGD2r55bO5q5wf/nsTr1vlxUOc5cPDxjifG7ZY4BCSB
hIv/KdsYv45InoWLmR4J9z982RKf/B7uQijoyNx/LnAzZ6M3PDa94YEXQS3v5V7yKJx+qM2HmpLr
qkeQtEvDRwweVc2a5+aIvFzPKXbOfAuo3KDAjo3iEcs9qgPQDV43w4RweI7NVd+r8ThNr60nY8I3
RQYn+BG9ru3w20MtXN+jiInhONt5fsg+0Wock+UPv3Go7SJKdfW9066Wbvyz430mzw13zJJ4Q1PC
bWx0aKB5K/Tjmx3ipzZCb+OO7rLnHNOfrpdjcwIJiU3X91fsjeJ1/Qq9etSglh2jQPGk1Mv5odxb
1rM5MkY3fc+GVKGe5ozUyyjp9tP97u38sG8We47S7i3//I2vndsrN/ActkhR5UBlSbaRTWTJoLat
FyC4apGHGpfa5OF0qXQNxW992yo+TnCF7lsEDzdANXrUm0fybFvQc0w6sLB18win6H7bihp+Ia10
/r7cDX9Dnpkkw8ZcpZMj0aY76XjEHphkXydqUrwvLpEde8VltSEtPd2hgjKmB7qk3m7VyLDnDr7Z
XuNNCwZ7lLGgO6VJPORPhBbKk1rR6BU4AAhbRVgjDoOZ6MRcRRMNtT7Ov6MP9qL3bU2Tn72QGBs2
ki3bkLuUyjgpvi942Nie2PjYC0oPg3jfmFU3pPHO4jx9oO81EQJdPeDH1uUNJk+GW2+sw5yvTPC+
zXgs0oATUeFCSr24bFyWRfrfYXMcGPo6pSPMHCZ4tF7uprpB8OvPxq8NsRx7gJ01iSOWJlVAt60J
AFMe3wMSCCm0TraBfIWSEwFz2ra24E/7opUBuZmDPmXlbuvjT1L21+FzrlCBDTffOL056E41f3tm
vnF5y/8wt3kS+5tPW2uGjHeJcAjOcYd61jlS8PDaItiZZLZNTLFbaovOqv4/J7F5XiN9+zUM7fXT
GYdkQBwuGnuE7wksbMcUVnww6dnhEskR459HMpr3vE5eM3yLxMQ2trRP4iPvTxoLj3UiZEAH/5WS
l0R2VQEMa7B48NeKAphpMDScJPiW3aC8hiEGrnjjCIKECREFV/zpE/ZbiZUkT1oOM0zGQZwdUpiS
lrloUz1E+rstdRnb5vxN0qukiladPIQNf2HGUWJAcHBEuMDxHipyYME5dSGnlQxd5YZ+plgXK8pe
NYbCWXKsO+gclBy8fdpxivEWxh1sqDRr9MGOlNYy/TutLeE7yFTgwCEmwx8RSPhBgNdNetrDpwSb
LnqOFniwxoNBfKyhnoHsJEqapqYGV1QlL21ZzdcMqXfnxutLEt0Fa2Uct7ZgVlyyoa4TnlHrVZRi
glku0iKysm6suqVmjurncCjG0bcTYEajyNOs52qU6bM7RvVircjz+eSOs1uvfeleEaSQs6tU+V5+
OsOd2eQe00kjBvz4c9KOOgFZ3RIoET1fkrkLAZ5T1+VR4mfP2QgoBtQznbTGczi1wzGXt/Gns999
DXqhV//KP0PvSxwyO2mPpc3uuYFNXxbkAuuHrQtewraz7VKbPC9hNLmx0EwaBUbAs0zZhUKT6kLF
2BAWdxhFPEzw74jz/owzx49FDjEOo9zMEjEBLQizVNDU4Bf4DHS4o8Eki0P3u3oMWkMbyF0dgqAO
JjcxzvlaHhUrReeFzazAgoJQ/MWOdOfPxJevE3/T1K/yu9oO+s67//uaNGzcDs0oTGS22B7qIj1g
f0fPoce2TEjVTqWyI6neenzKVM5MLwm5ALYooPUghFK8K0KDGpATgSdxrjlY5B5OvASlEEbJiywt
ultmprjfDFVaNRmbYA0ikWjyIAcJtKEZkaA8XYj8AHm8pgc46Urc0Un30wDwXmvArwErNY+V4WRU
Cb8MlwkaGkyXqKqVfsA/pxGv4Tx6deJfBIpA7XcQM5xZf5nkB3IG3odPzvUR9QTVwvef7oCi+G5W
SiCn2L5+Sd2U/tr1ELj1MjQjzkRf2TcPSIQkp/h78MOpD09EU/RcoTWGHcZU8Csvg3OCCuzvQV9h
lmecVanD59sPgHWien6q2LgM4P1K5KjDasl1FYmfCl+iEjKp3ZEKklMgXQ1uUnbCf8Kz+NSsR+Q2
0qYGcxJSpVC7fGQqkzocbHWXvTaMvwu1cztXo9bPIHYp76FMHkHfNr3PD/29Rzqkq+d2unp4pEwp
Jxtj5mvWXTcKtTKzaEMX05mt0Cs2gcQ/P0lex89ziwZB9B+q6MK3mojDq1V2k0R+pSF1dDPk/2b4
ED445Okn6WRNqIoRnqv4+Il0TR7NFe9jjpowAjtuCgQXctA5B8sbic0L1XJPVcjtWR3eDTlVvqWi
JKLDBTEiyoy/EAnGm6Eo18Pu4QLb9Qux6n2IVnMEJg33fq59+MI91c4QKMyfUebGNbcdLkiYVcF1
y9n1XX8RtYejt9A4v6N4G1dE+y8TW5WBAuQn98cyvhB5Rfh1jQRnqIQWWHXwz5MtjhH1piXl9Ck3
111ju67VEFCXep81ZJTm7qrRapblTpaQrjmCh8032U4HMPYY1AcBXh/ycynzEscUTGKVAq2dfmSa
JyTG+XHWODNPU8g6WDC7Oq+4e7tUs+y4jizlIMYLnZJ6VzZpaymdtKic8QaMUf0llk+pVBXqgq0m
JlqYs+3K84Pn7GobOFTCNE4Ug/7ly1gjN/oiqkGRv4Pf6VI7M/mx44wYJJ4PcYkTddIos0mH+4fB
Uu4pHX2F36jq+cq+QAllku9GiUj0i/DjSPr3BEle4FSbn61F9O8UGqhsBbL3CpyA9HOehnlfhpZy
RJgi3jfc4fI1Q5NX0QjToxCTIcg2cOKyXvQ+DzeR1ouahsNzTVR/ytXR2Qp8T1NXmTWOwwufzBpp
LlmwjTxnjjpXTCXwGeiGPGX64S5ANsT0A6JwgyRth7PNVzCTJtzs3ESJYrcYd6m+ly/fcAt6lN3r
dstIlH+IdQIIfgJV1peE850ozqMESkaWfBHmt/b8viqjZNCmbM+CSmuwGX3YY0X6xH3S1toEV47D
+lNzOn0Rkq6d5E/oIbz8YXjd7lbtM+f77Nvhimpe6aSXXTTurV510fY478oj/y0+jekB8yC94ekM
24OzzoZmkLhJvBr1J2thS1Vuen6uuWh7zfDjIHmoL0NGFdMRuzWrDQ0yaJSuQ2I9WiC8YL7FxoYo
xYBxiqJgM4ChZjsrcEr3mcuj8DTIHRjrsr8FfAMr3PMroLUcjB0iyjaGCpqjUhgzZY7NgHcaH+n/
F+5SaEw+p2jD+1uordGEVRCCTez83SUWrY89aZCWeE06UOFk/2ofosvEY+z2YA1oDxywCzGQUaIx
eHtO+jB//cvpdW06jGgWH9BY0SXeJshKYncTA2ObaFWaOfuWMmzWw/GdGIkYjYls8QjjaOUldTMd
1xDFyOoVppTmAipvixLr6r+arkIlLu4sIqVAaM4ZOWbzzw+KaJuqSqcapyzH8EkktAa2c2z8qvTN
PvteyMTzJmAKPpjz0BW9HEI3ybpDoPWZhcH0UFbYlT73AaqUA+o/nehCXTTGXbQzvlAlW7SLnLlC
jKdgDqM7EKpl1CfhF4KFsZtGnKyF53xyySghGCcEmmqWttXi22NRStl8FBa2izVCV7tyFo1URyiK
/Buic9UNC0zdVbu6pXNsJXrogOM17H3aJdZK2KPy9+7r7PMMuuLRqZ8EO5dpwAoMjDWO6T+ojV/z
b2rJAgG7vvvCqJG+SycKDfrxD7q5cWYNYZph+DhfEvCRcV3wiOyYyUAEE/j6CO3x2wi0aQvYqPK7
YjE5NX2cAp2lGPBv55NLOixc16NixA7+KTDOlCvjNFefBwmgldGekYxIkAJl0WH3rhWg669TUfTJ
IbE/4mIny4WK8Q500THBDqXRjBQ1iyj8hkJvv4CR8oDzV0zkLV0mGDKFfoSijrFY7KbDad+aHz5/
tgHQw5wQP2Q5MeianrO2K8Pupevr/OYG7JW1NNw9GprjpvtquuLOmuEIUZFg1iVx6drxs++g6gCB
tIwRcRiSBchsJpnjeV2fDt1GLhlqXYO/oLawO78LOzjYDnrYmqgkj+R02QcIyokk6JtMBXYhp6v9
WqQYnOHuCDNG9GJSF0xB648NeZR1irSPVxXS+6GX7+5b59bxdQzn5G3h83CqLh6gzTe3H0PvZUpy
9fYGDWNIgOvka1WuLe4ucEtCOwQ/zZ4o78mHdQIPEEi+HLCeVebX2ApkWBVqhVoWzVLwGxUQOrdN
TPY3poWa9YCScvuWXLaPsAasvmnNrLOlcuDgllioPHbdonEFAJrUNg+Tx2wX/xra8r5yploGmVGb
+qT4MIL1mnyyJzwl1Q1eEf1ql1jXo45NPZi55zFusAjZHNyG+J6Q3XPk+BZkYAVeQOUrFSpAgxpc
jxgJqRoO1yJOS/wulPDJNTINr5nFNtHv63Vz+ICWbTqgyic42LVNsuBFOpNE0fF3LeASFG9yU9AL
waudaaTfSYSlKHPHIsTBoYv7Vz+x/inBrohwDI2c0sO+XSRuAs8DB+bxs66BpfRNrYb6b9w5Bp01
Z0Zx6kmoTOAqjZ/FNBGzOzyviDs4H59rfZwiuFEMeNDCskE4Tzr7L/wm5ono1+O+OAR0AOXw9hnf
EfzGfhdVJ58n/GMRDm+8g5hb2gCCDN5XN31yf33ZPkSJx3FjM7rGPtNWyzcjLD9nRJgT2aqOFAET
gytmRDwYCFGihRP62Q5I87jzdvlpjZ+NQCyuN+dqfMrD6XDb48K6PKRaxgLppcOBDUPanSE5RXNM
Sw/rhGiPdFvAiTxGyPSuSDUF1pTyTPhl1qHeDkZJK3+vabIF6Rx1NOFyxPZGGBRnaPuWcA5pGS4g
CXVhageSFOo1fCUMfkBoM1IwhKDUiAcohSjMadaNOuT5RUPOrxLPx7OZE3Pwf6j+0Orn1Qn/U3na
9xCoRWj05WQZK06UCu4YmjWSfdumxbe/g10zwDJh78crVwu2fkCX2QTZ+ZXheWKV2T4BTzRo3PNF
nsNmUSJpxG33ZySXW4cy3I0pgo+SZtxqn7oxF/n03Lxxdx1hEZerJRhcSo0CeeCI2ahBT2p4iWut
6cUiLdbu1IFg+0Hy2T0VXynku7eg6mDuYT3Uu4M/Bq1B7EfJaQefW5DqCgtrlQdLfV4TYwRHeoQU
n1lkWpMyxqm4xSgdxJkaTMX8dcYVyQx1wuXxGhppYcgJWTvhaM8OFm+uYoBbiYNDSIwIRliAa9Z1
jvl5erkaGlMiQgkUeZg/VeYLbjWIuQl3BevgliUABWOjjKrxWK3iAphYqXkEorBpYoQBIBE4EaxI
eNHnLjIS1oO8SgKmnN18atBE+CE4D6GgVHOOTwnp0IU9YD2U3v3LIA9DMRAFDx4TPoOaNkO8BTIj
3va9jVElSgOiXj4yXwFYYclxAUPCFF3BN64kEPx2RY8bmS/lAAuNy7oMdVYrGoO3G9mSfO+S9DwF
i3CNOWb2iOFUApBecUREjEt6SQQMgA7HHNvg/VC9HjDv57VcHSZeBsNx03Gcq6yx7wmhbK34O1MJ
EL0xWCnYPhUUglDcBxGywlsskO9ThSy20CWhw/7KxrKBYFPOBsLPEID8Dh7kBklbPq4I0+hjV8UJ
gHzFU+AGQCJSA1bcW0oZEQkxAZpCLxdLIpqD6m2GhhjZAStnJ7EOcJNKBc877PZUo0xhRt6R0zTl
QsZzzvvmRdmF3i90UPmr/JX6ytW2dMrlJYPjlmnMzL585PjfyVzus88ANi+6UXPRPbb9HSAWu1IE
2Pd7JiBO9aGu6UFMIJenwoGYxEU5Em5Tjna6mfmy7wR5ciwqaHRbu4d89dJJvR64kTctyu9YYkIj
vXGW0NQEVGYmO6s9VzzIReUSmiR/2xQblAT4RZy7+3CAkiUBBohi0CiRLeciccCU+f4m2JRvXUDA
he5/YNWOV+LuN0BLwe8e6IfuONQc5ARgPxbyifkhOHStZ1rkZyE9ROT0mqHHonmq1e++1Jp8iQXg
4iP3L9jsWOYkGgacZAU2I8CvkPNbpaS6reaoKioE6IkhSuK8bzKY1MrnDCIsABh6du4pGYNOhicW
tyABfYjLDJQXXjH/nAjEZx2lCG6OSj9p/gSVfl1d9Ac4i7yIvtkUvIZlhKfIrJJcIyI4QPYotaqR
wdOmKkkFF0Q9h/no7mBjeJoS7NH/E0sNjNJNbvqqCTJ9DXuDaEvqA+PpadX3IRTbbnPuGZgu7wGO
IMHdjvMZtTHY2VCXxpRA0EszZu+CpYhfLWMCyo0kUgBCvnjambpOiD4YvaK0bYnDIaqG/40qCYqS
ZvQJOj5cNGyJcIujRVONC2RqxSZ3rC8/fRzeq3k/ZPjuytOqIYvxzWJ2Hbe0LYMFatOno7/wZ75C
RhUfQSqMg9Dg2CUVL7K14wtbmgYRSHyWaIVsX5vO/SjFo2o0s5cystAOMmHSTIwwzsehW2SSWMlm
qKLv0dknhyr0SmIlNsYQsKEDEA4vtkXMBD0SXoAGJ/pHMXCiuiMhFnOixabfBpSN+d+YDD+MCZ1+
m77PwYC1QfIVbbFJPPjh2O2T/vC3e64eCudQGd2+DO4G4IdHm4ODlexEdn6aZFuknmwBdNG2mxRr
FqhGgn2Uxq+xa2MsYkuVvo5DjX+fL6BgM0IhAAenwJ+Q2Q21L7Tmxt2AEmBZcnmuIviinTtBU5oh
0ncx7JzV86fmmgZigGOor5EYftrG9h2AAgtVX47WkLaQ1r1TTzPMvnUp7jDb/FYPbHi26Hmxx9Va
pBbz6x6FIeDZC0qdmursLm/is3of9kddHULggU5rHbG/ZlhhYfpIzgyLIaD1uY1AA5RQrUvwfv5K
YnA6q83NqqPChXyh6sj+rqxhgwAzuHUKWEPwFuE0eqN9uWPAYTKOc9gCfpiaVCjzWdUMMZ7PyCtD
tJZ9rYMpsZNWgIHunYgqN4V1399u6/8PaQ9BaGrgqsDwnwwvTTRc9QNVb0WiG7XWifrLnjwfY4fd
HvW3oPmgg6MCIUORn2pF7tF+mERJs9u64yqkfRXU7VGYl+zA2yccuhhtO5y8xi3tvmdg7+G1iIlV
0pajpATgPnS9rQ29abEWDmrtvoH98Q+HgKddj93cNxuGwt/2pv/vOvgMKwW8TXhMGaxFVeenvic4
ZOb4PPXOkEzHTQWTxFoUza4/QYYi2rUgs3zuIkVbxjdIQLcABMVzvjJnocjWzV/bm8K79nSYVu4H
Xkg5719G/EyY8Ju+n51qZwqcJVIvoMJ6WlxRvq58DVRkI0SwhS5462Yx7Y4/RDOyIEDO8yA5Fbkj
1Fsm0uf5U68GdMSLb8wKlFF30RKDqVFzrG0IRJuTiBFGyS1TX6pj5L6KbpXMD9U8j1OzIjYTs1NU
XbVEVdFQZpw2mN4Lkuccw/1drrKDvBwTns98aZhnnpeVKDHVdfbk0FnTtEafzvhH1ExXjXW7ENgd
xVfUTgMjlOCaveTjYNaTdEslQsAU/dU5apOyKfMgggAoEaxGqo+SuaBC6emqlJ7MxONm1v/BSei8
9BSn8+gj5BcYeK5yFL5xku+GzlmfCKo95hCoBXJQ8YGPNhFWjqCCS3TE8T0/JAOuBHLGZJ/c8osM
/fWRbZjD/v861VLzyqUGrO6uDvJONJqGUQmTTm/t6E0vi245seESUkyTCLuOtN8kwd7thAogBrIN
FbcB0tsAKSv6mJwJpqr0DIg0bt8CJf+YuPxlIR+xP9jSKOyBGN6wbRkzpnAu3R0oIQ8amMI/n0Vy
F2Nm2GMuQQnXH95SJ3TUT8W4oZ14YRKK7Qsi8uXDAT5qak2TrJ+tnPgb7zVxb5NnwusWKDbrF29Z
bLpDuD8Yk3fG0dtdAYKGyR4mvJ2m9hTWi/2t82LWWL8MnsTe9W9q3rFyQBd3fSC6O6FKRbyBFga9
+DL6LOFcINQtepq1MW/xCQwQ/IsGrPn9y/3XBsWnfL7Js3yB+d4HNXWmLNuby8gwF6FUX2EvZE/E
h6hpfATdcxNRFVLbIrKtDion8lfPArsJ1RrtpLDQQB1/GvaxrlomqvxheNkRSrEafHmAjx3D0Iqd
GY4JFb0zLgPM1ojwrdmKzTZ/x4g2jT1U/RCu1X+Ob+9eQRW0F8ACMDbtWkNmEJVJO3edHDJuf2dg
xKhe7h/bKZM9ns1Qgb5KY2n2Uuoo8rPxuW8wv1KerI5nLdwMovLK9D8/2nGFarphbBdTvlmg+xMX
T2G4IJzSeakTQzehEQS8O1XGH2P8NVbR2L44j5yM8fhxk8yMTUP9RRVpx9SQ8gxTPVGSQnyaAXOF
d4Pl1K8TrbZCdJrTwjA01VUQzYpVkwvVKbuzOAW1uNVhhQeMxPA3GiZQi5u6n8w//R8fwg+DzfYt
9b5yl+oJ99ZQmFEeDkA0IuTNKVfgsSii04brsnHsLi2bkExtoRen+Oxt+lho6jKf3bN4WCCsghMB
sbgW6rs7SCwqOfpkVdl3c5xcQvv01FJN/XMDxYXUvlb21vmaxvWamkJ3Pm5mUVSJqAX0XdWoDwls
uKwWKAlE3+YIQ9pwnVVlc4fuhheNMqs5qKEIviXYlpD/YmPGyrzQ7fpeDLVK+g91yxWzA6efPq4a
m+dyPH90QWdry66Lcc7/qm0ocMgRhwx1FjCWEBSjbA+VCO+g2teYAwXVg8mDGzoBeUI0ikaPLz0P
3jb7rD61wf5yayG975M8RixIt3rB76ADqug5+G6JaoGZ5pE6Joo3EjORilm4QPa3Ed2m8p7p6SfT
S71+hw0kTtepeptGB97H+U/68gxF9wzQ3K61uO2UftzG6ZZMI7x/pbBKctalvgKppqp6mgIhQmNb
vJH+P61mW1OqrlEo3nHYd/adaXOCHeKZ0+q+s46z+smr2zj7mVgnnQRVO9+u8XBqqASThf8pzWKI
GQW2EuDNOGcysnHuzWpLTprcXVqYNP5BDFnHIGhsnR5ltjhNqwfi2XjdmZ5v05ABkBo8Sd3ONz1q
wS7zNydceav2MrqdrCsTOcgXBIPNXlJU1j1019+UMdlUH8ZNSBs5eQg/4Wi4/C5bPfgyfzii1lGl
lyzY0aIzAKCeVlLHqtACtRJT697yO1VJv1aIDoCn7HY3f0inWszOS6pFIeHxqUPBsTTY8ax6zEK/
V5nNbqFu26woG3lznn55xw3xxiV4C2dP9Ermcwxr9bxQ2WdbqwUlx25gVCeJqJ5N33DUPrqtw3E4
eN4uPrnL9mTVm+h2tqmOufrdYtEZz1o845pc3uh2wZ5J0tK6mbqf3M2/R7UTjXoolF5gOs3cZ2ed
DYX4bo/UFbqfrKvj3eJ2cvxxuBmd24vXqLporTAUV2Tm5LupthALynPik061U21jBghPb5Egs8br
kGscT8R/5rsEtnehAMZ4AoZpn6aUhPcP40Rll7m+eUqilvNZEj3aytyHpB6P5LNW1MXy6nqrcZzv
osoD3FMCp01TUNjNebgQezp5VbXCQkOhbxtzqnpfbpuDk+FE3+MqIOa1W2xwNcwA/QD4heslaA7i
yavN0Z2w4jlLtxTZpsYORyQhrInxkO3ifufCpiXREa0c/De5RvZS8el9KO9rspAn+Zl5SQeoBIrU
qr+dUPuOZpIaQq+laSaChz+oO0Bt6U4SNYsgwinR5jOvV/yxqZPx1Mo/2gF6/yOdLDx+5t6EgQzX
ocMoRgG2BblBkdgN72mnZb0+4QI0aFfnZj5/qu14JdKOzi86SuNO6NVU22Nz9zS9C+/xuVj1Rhyy
q0MS/7ZrISv1qB+4uf7uKc3jp2V+lVlWRnCRDT29KfO2eD8FXju0dMPPO2MWyp0++XKDIoz106fF
AGhp8X50d2jhpCreBzSOg+Ppt9THfO+FKVwx6FI34NDilKXY3ZRyromxboqDUMYJLO9UXzLJb3wD
lMd9B1QZoqHAK/wx7xzM5wLnYGiw56U/OtRJEMPO9y0pYYERyX4J2WQ72IXgIKXTGSyfkjiCpGN/
Ditzckpvk+HVtq+1J03fcLLkGuc3+zoYlhem6/HNlRIy2VbMC49K1UavyTHPF85c4bshKpoaJsQW
jFhokH/0NURHr3/K0f4dXwtVLzJpqEULaUgU/plTDntSNpeaFVKtOR5OkrQQoRPUIYD0c2eW/vzv
DPbf8or87W75X3hF8vnNuVyeHcjXhvIvlbFKyPLmOjtBn/2eu7xAyVnePu03T7siRPcUmTtH+OvP
BK5de5NC/N+N+R1ZW6mQLRcjGGlgdfjlyS+pdZoqgLlxe3bK3pY3FAdI9eAf+u+b/C7/vVSAwgG6
vKhQKv3C4bBZLVKL1KQ4aaen9SV1zZbVw/pjjvmVrR+3L1t6+7/v9zsmDAq4prPQLpVh4ZFC4G8U
Aady9jKfjtbj9nbbzywfRiAf6eVN9KeB/B0Twd9v8wu54mWznOymxeKsPS5BMpsZ3aZ3f6pp/psn
yWXh9IHdocQA5X4hI5mtd9EkXZ5zixwmfjouXx8vxc8di/i/e+w3nB7ch8kPnV8pE/3KsrG45Kfj
YyYDY+C2ninCFEhGZS5bKR6rpc3hDwwOvyPfzhW4UymXp/ZD9CtRyba0uo72ufGsTanDyml5f5n1
K7tVa5cfVYqpYwWyrNK+cHsar2+zy7vFsZq5wAQUVbPUZz0Uzjc5ikOs14M/tOp3PQBfYQRZJvQp
+aRexd/mzHW3X5R2F/i6FofPw+BlT4Ja7qEw/Vr+iQX0N7ImRx9nqQ4mRWPxF66m7Kw0GS1z5Zmk
WGMSUnIn2PpYCPtPqL/G0z8wURX+fTtIGKlBxhovFBnfX283KU13x9NuArUibrTbd5h9xre72x1B
JPwPv/17P3fTmjeOlT5fUWvmOb7/olLrLdVxCHSAaifPz5n6GxZvyhHk1Ot+nGPKKN5AKLS+vdyw
xQoS/veETCiy/smZQbtLUSFNETOKGPwqmM6HUfp0OGeuvW2lT9A1tVC7m5tC7XhP9Oy5NYJmv1id
39y/tQFxDw2qnn/3duObp/ofRFfm34scWjT4hyKaQJWz6BdZkr1E580yvRj3KIPUPNFrK7KJJreE
mGIylacV8sz/wJqWUf7/89G5JXXjID2KLMn0i7jcnq77/OKauzzvxuPb6RhC6RTpjstTK1IZzlKB
NkV2+mSYOo3+sBtk/83hV4LyqCz3Ed2eTv8ib5bHa6F8Ha/GvagDFjscPUrim6ruwDO/0w1wesN9
UawNAJ/cRvVZhTiG/x55CHH//fxw2NAK9wq2pF/k6hGZcTgPludn2drB7d51EUvwoltPcE58NyGo
AVw1KCdTX4PBSnRJVWb9giCDBxDDzYP8lEYKB4QNAslbqqBiK+EQASPQb2Tk7ii+UgcRhz9HineM
mtFtEahCLyFuveBb12lLDEpMHvQj7OpJzA7JWQnUOKkXa+cfAbAk8gJrlWAE7HiKz0aEtwas1TaI
Ql0LgF3CZOZT6pES3jC+YoVh72tavXZOd2uqrBHPigo3x5xXhdPFckDPUzkz5HWKlWCCfKHyhxH4
dw1B6t8gntNM9wIjUfxFKyiMC9P8pjSjHAt9aR/6c00Se04984P0a+PBxF2BjkSwgainMT5641eo
aSaHk5IMMq8TVV+tKD1eTz3fYMX4DUjnRVnuPAxup98HlD9B1DkekCVJR7teiJ0Qld/1DLqksh0I
ADWJQArsRLtUFNTISWFUO1dPlt8fiaIDdgBXNGEBgKRWxmumByfiJ4lr4YhS3z4vINDm1fyrvKHC
JvIdoDmjRY//sLaoE/qveQ3LdClNsR5I+grFX/W+4nE8HZRLqzCvV1U5CgTHdCPruxBJF68WLtNr
HBEvkB7uhsLS+mvI1gclL5LHDLoj7SjmvBiPs0QjITEK0br16yQYO2FHRjvY3zpY9EEbNSGZkNEU
fmLGFx50UkYoSt6adQiOwXepf1Lfpa4mXq0tGFfiwAK9DEiYMS/AZYlvj+CjxLk1ESUEnCFOEbcF
gY9XIpRCxkaGlEbSKyqFZMIwxtAyLRI4zVNF2ryBAKegq4Aq9f7Ac9aFmxz+QQecmEzgHJHMFcFS
+PwKt5mqII12jBbyGH+kdkxAZRIP77fGj+aLpoaxdK7eEzwFihXCS77kGsg82WG551IVByaiAW5n
U1uInQEdM0nvSmDThSkmGC+Ip0vFTAkxWLJYf5hNHHB7YoGYnOWeyb2ztjAiiC99aS1V4oKSaey7
OcFk6eqRzJN1bU3GmR4NV9QSt1AmgceLgOaEcjcz3DtXPT6uQAD3QEXCU1qPYeljW9cG1xvNaTGA
61v2eqOZhF1FQHZUNeBji8/uT+ZS9Jt6TUzlcq4Ea3quSG2GX0yYwXRVPk1X4/MzFCrNEa4vfVwk
s9SPu9skX5CsGPBPZyBzdqOpLWfIrpVd4F535etPFhUQXUAWaPknR/w1jtr9RpGXeqsqI1WbDI09
2cKLpYvRiMZ5Y/WSutvirSkjM9b423R0KjHw5jysHsxFDK458w1X76aEmTOk8w6PT12XEoU9aqce
xRxgKzh+GoChD860J4ONg+9WqNec2QXRXCHMR+oHl2mIuBLVXhLhNaIwop47QzfEMC+17fBAoLKx
1mmytPWjbVv5tyR7OKTH7olsC3h/wP2Tdz2DztaJA1nsP/ViBLsuQHO1JvQqOx7ZRaQaKSNPvUPs
Ei73DWDZIihc2GSrVXVFRrdZptiyQq5lFUZAfFtGrhjspE/riFhAFBCKIpYaQpAk/kk3id6ppHGk
6ijTVbYj44q/EBOj98yn1Qzlf9AJyjbL09OTlf1T4parkIf1oivu8hKRhnnEVRt4lAJ1NMRJCVHJ
JeFNkcHBlcsaBpFwf4OPhumQTn6MXj00AzBQeE4CmOTVkYhkW9vxBS4G5SKxU8qyJAyK+VbqycCT
MMB8BTeEjxTC0KRA8jjonhKXM7XAukRhEazniDgWqRejD8Pgm124BaHCdcPPZwC/dcTA4s2RH4S1
X0lY1q0zii+mMicp5grN5GI92AGo6IK/xut5IAIO70H4DVsBsTLG7ShR1tUy7A+Dul7eEdLlp/tW
MaiPJkcciZnz+QzuHb90/FGGCHfKNzfM3Dyix90vRDSsh7qp4AyvokIgNkh4IpoEZwkFqM00xrWC
SyVxARduDFzX5RsSZHToZfD6wTiRbLqGiVy+RlweyWvWjyHxSfR/4jwWX9fnCNXWF9WChNlNB0vX
cOp5SV0xOjcDJm9oSAjz3tE2k0OPEZJWD6Qv3Xilr2u11Fcd2rM1A7cTXLqqjOtnZPGcV9jxZny/
e14+Zgk8VWGa8lCGpQLM1y8g4gfx+zxIeIKPWXpaAkd29ySr8nPaE5+bUkYlgeoM9xEjnHZGNcEz
TkuS15bfoHFsIFIfiSAKvQr3JUCZu00J1BQQcMzkFUz7H2Fn1tTG1izRX6QIqTW/drfQAAIDwmBe
FICteZ6lX3/X6n18Px+Oww4CG9DUwx6qsjKz3GzwTRIL5PuLuKWr2irHurxmkOupxH/RJPEdWfMM
g9bXupdonSRiWf9ebuOcOH93jTTsE8oTyLcSsOFmWlvIv+NsAnQ4AY7MnJ0yqJi9wNP4SzRIv+rf
BC7FqFAs1WtRrRIC9l9y431U2i/X+/WpZ+AGlbJrWBEoioer7cDVxPDPoCJYiWmvZrihP5mlfrjm
94Z+q5uMPNrHqkanM83h5FQSo2RP8qk+TaX2dE3HY17RntFU9QYnONW7EuwkiTOd6RzTk7y+uUHZ
O8Zsx0elhZQy3zb/H30pMTegc1Kc/Gkzhz/fkveLeGBxgFlb6gwfdjcwZf2x3xw/uB7kPmrQFcdQ
AqxtBv4rz65Df3X97N8vqGeeYQNmr9/i+wPHk3fMD/xI/6ghkLxbD0KLPg/Hd9IdyDhYCXDwv6sd
IYjyBnIJpLjDJGChRkgcmPnmHpLlNWjjOfwTXNe8SOFKuKD5kuEthkBe8vGtF98X8jmZuDl/5upJ
a5VIKU0h6hxSOodx6TUz8q/qoZfr5Hwm2yGQ5zAMQce3uBp5Wbn+iOc7/Ca3I88ZKVrWE66KlDqQ
d7yfbMhQSz68ucFDz084c1u9Z+EEXYIdJ/37Y+ZRV8Vm13NBgaGtRWmEfiMcfCAlhz3Lo/RGRB2d
7TzCn/ZNXh+J/X541heNg6zh1uhuJ2WIAcX70f0CE0DfcXOTw/aHA/JFw4dFGz60t0Tm6asKYDMV
700E+9Q7+fOO+VczGE8lDG4d8Ry5/1wkuKY+7qlrx+RVUSnuM7zUIVzwospHnbWzdhjeR8/Ake1V
0nOKd3AyQTfxhvuoG5YfqsufD9LBD3dv2CzYXclN8QpDIP6ij8LyjQ/TONFz8JvbPscJ0y+JN36O
m6W5q/dar0COgs8IH9u/Z5yNmZ9OV982xw3yfS5QzXN3DFV44NlwreDv6es50Owee38DHaZy7+ow
4+Vutn6qc5lP0uCRm0ITdR6Bvo05Nm/gRyOCgEBLwNjHwozHOMIRMhCOkqRSFoF8AiUSrj21V4/3
dOU466NJ8b1wPYFZvrmS2I0/Km/KxfGUa4Y0vNSgfwcTPBwYxqFZ3jX77jR2vkvskfQjwkBb+AcC
28zpkvCow6afGpNBxlGHOyIhUg8k527K1h7B7zNEc6s2F4V4SyrgTulvmuZsM8KB/0ImQYJWwaPk
J+9VIlAZ/pe4Qfg5kHnNbv3Q/KOcQlVzIcFwq55SXPF08KBjU1DkkP2VMEESjXRf/yK9yOq5Rzbm
LzIQ9i+mU2ZY1a7Pg/ylGM19d0//d/p/+RqFkycYGvObXLcC2UUXIZVp6CYIWIg07o0iFCC5/Yba
+PzqRHNLi96L1+VjCSLppHEgYbFLhtv1qGX3DcODogrB9hhLzYxVRLthczrDDpurQFVBwrZGlkez
hjvlefAw73282NwNys1cV9acEYjPKIMEENWM4wMFao7WFA2tI7QE74W/7QZabUlCGN2qU1QfaQsX
YyWk2PwPFoNkDi1uZ/Um1cG/I0AbHPg0XMFocAbMGGIT/59gh8URyzXgNaam2VcRLkOBhfIQG/74
roUzPwpIZOcQuAle7+ywQsylshkdeWdyWyVYQv53M7u1/ck5vXyVTaVEWS5UlW6y3GVZVIZJPnVJ
JFdH0ndpSHjibIC0vIaeiefGeUB/UUTnKByTPHvn5y/eP62XTFDNSzbntELaHQQvRKByPCDEXh76
V8c9NHDTXZWNW7IZr2iRiPHVH0h0KPpz/WAUblLU2WqbjT890jksFhEuMRZDswNUBcMsC8CGWsb5
QTFcJbjZJVVmi8czey6B6EjZMfD0iGHRvmpPMBtIcgxwQLm5GRhXel5GlNubya22av07vco0IiHm
BIGjBV2zknm2Gf/65Q0sYUtiaj9qVTKjCrly0uAgokAn5svLxhCUF1nlEeksYEi8Zt+z00ygJPEb
7OMSzLYaTBbvAJfAwbVgEBkHO3iyQU1HPSDHdXvdlsQmG09ungKl8fd8FMuX8V47LCXJQWFzsEmg
0dkm3HPYzl8cHpBoGIwMkzfPVKFqYL2E0RXEq8ubwyDMpmA+4Prge+XuHVAyyyccpmPIA618yKH2
vTGEQZO6V0/eIZavcnLKVJ2yBvi+maMZ8IWfMMsbcNmIzRcsAfRabxzAKjM+Uz5d3J7IPpxbCnm9
EM6oPDNVfz2nvcShQLjL7heDKYxPVh5pbN74/GPgzesYp9IgT4Z2elA4HVhccuRMhepPQcIsXy/L
p6XSZqhU0BlgkYRW9AQ4oG3IuqnioiiaiW6kDo/t0I4apvYRNGw85Vn/TXpNqkS99pQ9mrQ/lbo1
otEQsBPfuwdE7f/oL6FWvZbeReTGGYgoOueyJ2SrjSEcGDIDi/iao9czPrXJrdmsFfHy91ArlzAg
jGVp3bTAxED4o/JU7M3L5Ap/iezzv0Mky/V6pVKs5uu0DjDw/yWwj+bRYbMc5Y4E9sI4CgYvoN8i
VQI6KphkkO/eTWjpECkKQtO+2pfSNzhxXGXZcGreTu/DDqZToIhLrtqYLZEN8cZ8WLWISNkK1fWq
cWas7DBdhK3EciDxgZIGbDMt4/fwIkA3byq3WXblxSAbatduRb19SDRPLFwANHshaZIUAm0JdIGU
MWO2Vf5LLapg1ePfBRkuUaFCBdYSGlWpf1+mY3lanUX747k3rE6SVb4c54qQ54r3i9LiKredIt+s
Ncrb937Uv6+V3s7lzp/v0296IPD5VKFoAFWOaF9rweSX2zS9rIe1U21S/IIR9EPxupJAEoCaP+S8
KU/UodmNk1mKDymNtdd0LRvdfUTH+GOUnqpJBSbiqoUTYwwjMln/OF5itMuj5/3HaBDdVcizyZ07
o32a6+XS2evhdXH7Uezi+x4Pd5T32OzoK7vOx5AVWQCn6fG5tqNVNY2yFh+Tbu3yt9L973LNX8/1
U+mhWM/vZ5XDGJCcuHFGVgRnXHZ5lKUqQb2FRCIDu7JYDb/pXpFeBnq4DTtC1e5up6TEIiKQ5l4g
B1kbGNd8Cphq4PEJIatm5hrGsMCzvGakwRF2n7Sep6zyt+n2m8Z4zjS7PpdKVapsn4prh3lUGI5O
5fMTnBasb6dw/uLyOl03lqSWWfF1fL2Ne6gNaDf+gD6ItiLbXGu8prNIddUoFa5+gCInD4frH4dJ
Um9MC9f7XUrpat6enZN84bkU95EzzdtfDgn0ykZSu3p8pKVibRjf07RlUqGDy70g7IGy1qE9v6Rz
vFzhITZnh1YdUi9F9yrlgz+P3vJ/y5mcNtXEepkVpkQ/nX+P3vo0XzjMVufL06Iep91T+lp7YwA2
AGSSTdrt3m2Ozbt1fPy6jq9ifNSemz9K8f4Fai+lxtubY9p4q5QSWow26EY9jt8KjU7n8Z6y0fh9
O//L6Ctl1ff/TPVfDvZTubw/rSw2ownDb9uZY6WLZIC1pUVj+lF7CwYBXmq3BkTqr2RdAMuZtt1s
jeTbvLT+uCxfhZSObJG0mglKmeXhgBOVWJ2ZnvIbOi/gejyBq8d61cvWrS4wE7/hGw18Tys6xj+f
wc86sQgeWefIuFqsi3uMKOPaw6y5xGIFXOpbtl/AXxP9lxw46kLKa9jjFvmahuSWfdhunsRWqze5
a2FU0NWsKhI1UaCTdnF6eRKuMz0YnXGmWihNSaZU+5DG8YgVvtorWRvpnLmbafg5S+/OpH9CDP5r
ik/if44rZ9J5oZkscySPNEU1ozYPVNWLqhaMRSTXZfySscSsck2yndOSDksN6NjVjqkaAcuVOQuz
4sNNJVGhExQ2u23ibmU9uHANtK/6J90/0REPmLpwzbJoiQsdzvvokUCgO+5w86gD7Knon084HdtU
rk9yM3mbZFGgu73tBg1TQllRSB9LozpKC7FMIr4l4kJ9KoKpluGLkbxBq+RlHWkMTgViQxpmYujf
qWbhLYe1kvHsYhCebrS7y7ygupMZEYdPtOGkTrIzZKBKf4ZExRoj5Z7Mzawz4DYySkzrTDdQTpAa
BahVOaBvrF+MLwupZPDPssxhXS84mvYzVreJZvXJYlyNapUaTX1yPWJBYhMiMWF/ypE2anHiLh9x
xXDebY0nqT65hGHYgPzMYslXt+Dklwe1gCzKSJjIYl2TecaTGS0rFlepreNH/0OJI82JrYz/7+s0
MHY8NDZvxs1+uYbvksNtobt+tFK7yHIJS2GSBjfZwi15kNCp9eeVrPZfspwrWYluYEX6wlajTyvZ
MBqvz6f87tg7sy5Y9Vqk+RJjx2FUCO0KgadG86TUOX4tZ1qHLUMSlADJT/ZNUJV9vRfep5l8Sily
9NXBejJ4ZZMtwQWQ5n98jAiWRMiP5HlmKMElzSuAqiaDxuWNb8ACIsJNieYw1+Gmz2GWj14XaDP/
igX/fi3/3xX4tDwWiVFy5TmRyC6bfcPGl+F36h5c9D9f6uLvP6hKK6NiieZrn/fKbb9+WM+nufNT
dUE/++uXqJacUgR3tlpbp82bQnL71qjfP3/QjvyGtmf33+fPfz6E39DUvNv/O4RPNJxSv7KaT8v7
Y0+8VA/IzRdomcpHCBa0NKw3CyQ+06stEeifP/s37Kd/f/Zn1tFoVenPS6fLU6mbvhaW8Ut3tIzx
POm+vNIYLvo2e/4xu649Pke0Sr2t0U4vl15//fMxFP9Lw+EYyjVa+EY0+4K48O99+7AqTDazMjVe
iRySaqz0WUFVgofqgpTJPrnW9UuE+6Im5skWzEtXwxU+f0vAoXk6vZoT7StAmDT/fIil3waLdNik
NVixVipXKv8+xF1he+gfT/kL5LZy/LL+mk8QNz2s4zM90uNNMc3149r6phAfn3rbEvHU4b037TZn
MY5C35JNp1M+3I116t3E+8tVMXk73I/iLd3t8vHgfP14/xdmU/W/XDKu6C+H6+n8EscXF4X9cbfi
im5kInR0wRi1dbsgvkUXG2+h6PknexSUXust417bGmSsmnPmUAOQOc6Q3wWNeVbAcVh8Pw4z76cL
a73IhVuHumqBG3XwmpoD9zx9oMNg1c2DRuJOxsNHUAHRojIyk7/dmlpGFftPJFWF61IvmGJmRaVf
TvZcKBbzh9zsxGJZZdi4+cp70GVz2KL+oV2C/Qzc+rUaEjGOmtvBsJrq7LNDtbkfJaDbwsJZxZbY
wbqNvVi8XryDQPqxs3rxQgnsRs35QBsNu1TQ8YILmaNmY+WZ2OdFIszlu7mifBHJBybXhioGMsL6
F0I3OyHpRCxJpv8Uis009bAHR71Vb81erORVv4+fbRUi1o9QOWvVNeYZuyvtf+zikDmKAGLvuNWG
XIZehnL11pZIxyrAedCnRlDl7M60v/EUAhnFcM/sw8oevPiGbh8y0TQcErwfvllE7+OilFW8Q63I
QoNVAIlyhqPBUdbahzrqUN/AVga2GkQT9iC2bsa9Bmum6gegEQl0fjnP5UZMPlbMdOe2ntgndnV1
9XCoaGKgGEwd8RSnYI0zkYFdEbTgaumjDEBChQyBI3YxHKIFwodkGH27tXtAAb/jIObdU2uL6L6S
mL75MRq7amUrISOXubhZfD89jOEO8bIM+gEHl/UFAMHOKsdD4KYMxayA+YhlG++dccAoo0mdiZYN
ZoH3yRCLqRbPGwpxm5vyXeVJBFKHw+h+zyjU3oHGJHiUNqfxNM5doz9AAROoRbnvVYq6KEg0mVLO
nM+Cxu2P5Q+iT2ImxPmHVvQNzAl7dbzOOcTLgybd1v9VEcIByEyadi15HHNiLJfT9f28UQaPml3t
m0fwKZmLHirLLB5P+NiGCpbVL8uIVlImN3XsSPdZoVolmeeIegfqz+4qPVzVXhmB2Y0sP2+xLpPb
MGw8GHnofV6E9EVF6GlF/OtarsOZPgOEz9eKPP1pDCPECEVYrHy1f4AhkoFismw0h9NjQF6Mynkk
9i3HmI67vs8CUqAibnk4wmwSggw5RXczdteVDlXTH7JldP5wQJS+U2BBCWqEeLpHpdoeZSauRTB2
xbwhvF19ZXR1REBRKizbi1vtMAJ2arwO46DAo8UmLNUaaKWo5QU/W4XK456IZY4ygD9ZgCjwWp9B
RItmtEKhE4RWD8MtaL0Ap0i2kCyfGCB9t335WQ7tn+UWkUlXWt0EzRRmYL+hdOFEwN7KcW8XAwJq
5ouRraits6JKxG9VxkTj1IDsNfBncfsNAPDNkUKN7+lLCP0GniHIsCccUFxF2pm1cioeXWObVWo4
aZgpKevctlV/l/DpJoh0N3Y/RnKCgxfWqUYueskRM7JJa5Cr2NbXuH+vHrRQDdG2L1uSf6mSRCaa
4fm+2b6AWZgsjUXGvSjxRmCiV3WsRKCr6Rlm9OpTFC0KhQZ2g8QGgU5BTr9CygpxhxFdbc9h4JHp
pesvfpaHvecnawi+uY8uwCABQ88Pf44maOzL/vvfLatGo+pCXtrrp3BidC6Vh7bIfuqfWAGGx3Tb
KNOHsMwCmdbpjfs6olnkGvlbPD2ltXVSSk6PpWnaq7zlG5e0W4eMlpyuzpcFSsmE576+Fm96cdTD
TGdWhbFeT36M0mFjgdonrl69dtn8zslL96rXjn8sri+3rKDxsNp6zsGNXN9TW/lWqFyDx0fxNtfF
OLuE6H6TXpi7H/t0SLDFgpEWB8V5uorztGtO+tdw8h833Vb92/10F+/j1rYa5+vpGR/CP1+sTEPz
n2tVixAx5KGz0gb237HMMD9dXUrH6vmpHKd1rsgdReO4+I42jS7IEbtVWlx2at8OhTeaN1wQ48/i
RmHQWD0UuhDan1uLpHWM57u4mo6WV5thax9P36fxotJafeyH8aUYF/+C7fymSTbR1y9H/IlWPpoi
kZgciOeFNS4flTndGXfwxa34w1S8OrTc4Mz1ESAPpCztOu5UtTamm/IKLR9IO68y3QUJnWsScFX/
SsJFxwSBjYFtYPHnyw35/3dj85ej/zQ2++tCvng6r6BkU5YP1fVRO2tw53YnC84+gf0uMtzy47lj
MGK8M7sZShFYbdIxxBb2fkCSebeS7GBEuKa7w/c5K135NCUQztfodgr7T07lkIY6QMggqgIBw97w
EOttbdmJUqoeyKPbXNeVaMHaLKne2p91ZZ/k06bUIOtdrX72H4ao8iH9ItuFNef2HlxFMYZibZ9x
PZGbUx3MYCzjtFa5J361bE2f5QouaKqXu7p8U6FZb0OF4hVhNTPBsB7wt2S0UP1tKlSr1ev1fEQ4
m/8UuM+ml/KlNGXoGFoGC7vVzZimjgSkRl75DQjuONeQpSHw5e2YtOuPhTqQoVSawDbMgw5ImBW+
8okh6JXOwV8QF/hMWCFwQORb2MPWipTcYBnCSJXZUuUL4zx3ryvK7s6oCaphw0IndPYbF00X3kCt
k+BuWZNiHuM6mCOJBgklwe3LvBD2ewIysRhRGTkMq1afdZ09LXgwW127NNfwn9cvm4b/WrQrdrRl
Kr3ocR68xXzP4M4VTOvZFykpFlj85SwL1ChdWAQBOhSBFWCF1vDebn8Lk8ia2QS18d9uYSS2/t/l
6n938FMJZT3N1WrVSen8tHgpbxpfu3e9tURlA9FFp4S26XYSd4YpCrS0/P37XybvbxoAI3OLiui+
7Che+CyAXOVWi1V/sbGoYZpi0hM4L+Z70nckxZq+2HfC4EkE9UzrXh1T953Lo3XAM8/cAX3qJYOx
5A9DrQsBndASUFtjjzPcHObo9Cb3RNH8Jc9CZfCRZ8rZvIRoAjcQSRzGo2NIpLknax7mjKBzTP86
IbWVvxms9C1VUn2NVkTl80b2KTyDCh4hB64D2Z11o/557+AlxgQImYmBYYXAVGiII9Pbb7f6MTJ+
5qfqFed36Oz2l6v9u138l4td/4RRHcbFaHlajC9P587+67w17ZSOMYqE5nwVY0Vw+vbnj4t+BwpW
Ab6KyOzKJLufNsJRrVoeRbni+el4X8cYKZ6+de+2cRtLkB+lnuq56c3qHD/fJsn9PcnD9C/bWjZ2
Po/sqjI5pIvsD5VPp1ufbOrH9ZyN4dycDsToNyS+KOQRPeTIVkUQHHWQocyNzRFtf4u9Ipmd/G5R
HTOB4w+BcjnlpiB70rICO54cb/xLegK9Wm5DAoZBcYI5kekvYERcGueb0SbGSIXob98+vRkZO6Zs
iuZaIT14BBlIec3fYIZC/ndA4a+n78T/BWbYRfNDrbTZ/YOpcPrUVZhGJ7jtJtZOsJCOh+lVxppY
wpdbPikSUMSJjioqU8x9zSQVfmltVeJbqZliJ3sWLZ1iLKOE4l9FuYyNrSkajS/epEbQY2DQvzsM
pj1JEvYb8FK4J5JHsAuK8EucweNcKNeVcdI4wgNW+S5kLYj959FZtlz6p9HxCcQsX+pDMD5WHhya
OeXcy5pUrpwJGY6IBIYtbS6D3yzkSSqRsvEqyDqJDk5MeDtIuRlIxjDNKXC25Q59l2im4XQnk8jK
Jaev4+8i88b8UrR1Itj+BX+PfltKrJaroErlfLlWzyDbX252aT49nYaFPZAk0U532xCtsVmLsFDF
Fj9uyIF0nHf1zG6/N17Q5581lGGxuXKeGDW5UdMbWXKlBFx5tv4rS7ICcO8OTwXLvZp9WaqyrZgN
tNyyXaLPHSbWIfMVcz/3j6H6JxCRkZGRhaimCiDJtB0ZM0md8g9SwMThsGoCV9GaMNtcKSn5txBm
Wf+ogaqYizrGJOOcr0ofENBMUadtkl2QmBsLPLmv+hIGFYsZeqC84CnZENEJxmmO7EpiVp9vSHn0
W0s96xkBIdC+kngQMMN3woLze76IlGub7fwmxR7++aqB4z8bAQwoYuHoatkL5j+mqcPvoVbDsQ7M
qkvMmj7PDt5Gp4Z+XdY08oQq5ofAxFkUPXnNU8nQ0gaTi1xG+8C4xEzRKaIRoYaEf54iKNx/O0f+
f1R9LusUK/n8doTcvccYoFw6nz1u8+0jPvJUA+FQEBP0+vfLzdXqGGNpU0TnTwL39XQ3rye51up+
+LVMNY/fj88lxFiP/UmyeJkiEe6Nv/YXk3hZiQuzZF1olyfJKCEkPO2TTW+7pGLfLVxut+OksE+2
t8B5yEar6N6T+qpLHZ6bvI5Pd7ObQ68M4LNP+pfkPG/VLklp8yWaxet1Atm6VrkuvW1uxoMJ4oEt
orJdOt3GJIa1BFb7CNSMnHKVDN9y+XSYa+znjeosOYNnIsmb3mM8MS7FO1Dvt8k0KQzjyZcVnZQZ
MfercxJ9uwA/jtLL8npTTWvsbjSCGN9MqzflfoLN9fLSrJILd6fnZuGSrrfxFFeiUjyuN45FFFHR
1yq2vmdS3RUkjfa6W59dbXaNM7w5KPuDaArBCBD3dB311vt0k0/HtZSe59DQj5tk3U/zmPhXk1Gv
/xbN0mhw+OhDMptgu5PO841pPV1H1/tjPAPAI1Q9N075GGfCypCAlrbnhXg9iaNqY4JrUDnlChxr
N7lCkqOE8zzNtcjRN/10U4uXuGOd0mOTV59u9vhsPZW+rAaVXVo5NavwM25rQ2yD4j4ee+d43Rtz
dfqN1Vtufg0Edeo3aEhT+6it03Evt0hG5dvJMDkNkwNdruaDRWe0TmaXBhyn1TDNj5LcOp1F+OfF
jJFCdx+lxXW8HaWjeTwE6PgyWzSqjJtSfOhuBlsevSTRPJngs72Lcd05DPI35/c5w6s7qqTnQzPa
xbvBvp9WronMn3bfapf0eIijIZyQ9SbFFmb3UFwnwgffa6N0TdYE/lxLOIfpy2We7sizz7ihH5b2
q4ISBOcHCLbcKK6/VL/BJ8cnKi5cknox3pybMM6ruxSHl1IL1VN1lECv/DL5gd8So+lUiPHMgiS3
AYugVZvDKlms49UFVykmy2L/Xls3FtMUE6QzjYUh+Z+aw290eS5/69eax2LCS1Y/lnuOKKlcj07p
DrX/vLF5jT7G1Xa+1JhcksslOdFqM9+eFe8P+7R8jOmjwMUs1O52lRswod3L9q56ioePp0kDZtIU
F5cdv1Vq8bqU9OuMr3gyaYwu8WZAxyHuDfzc+jFd1NLxlKH2l8gMUe9fFpZPodkhfyzPNju2q9qT
YXuwU1dUgFiEq/kix15fU3H90xVwkJoJaxHua2aQMvWHDAJ2kgKumhEFilADUIngk0w+fTt7hlqH
BmqEPDsEce63jebdZEztxDE2LTyHV60ly7hyWvDHACwSxcwaR0oq0lVYmyiaEI0IxdnnSm9jl+op
0FcTJLXYOQ0KnUqdFJG96EMXYvs6gc2zLawGWSrROCTGfRn5ODAH8ITLKoEakFEJhAmpqkk+pNne
nxf0LOL9b8zzv/X8U0g4n82i+jhXmFAV3KX0Hk2PSa4Q71C8XK6sENbjbfy+jtdxIV3HpQRtVvLe
nicHKGM6XXxpHuIP/s91n2cxnYlZ7BPcY+J9Wos38TCZxE+tYTp4nKadESZpdVLGffLnU4g+FzYp
p1WjQr1eJl2EMPbZdeK43lWjdX06vy1fvgyJbvLLZIV74eacbAvdaWGWTqNR6zwfJYc6HOVi+zIb
TG7zx2oKTTw/ezodnpZLzuCAjg3fqHyFDuDbUVI5vE6Ko6Q2nbTG1d6fD7lIYfi3w/1/mcinTKg+
u0yXp3xJNqnkPYMoB72FAAOQLXVAXVmV4yh3caAbuCnssZGGYTnbmt6qCoyCqa9lL+OTPi38MvMH
IhMl6nXwdOsGSDQh6eYtumRhloRd012cup5tHDQ39xOZ2NOjzaBrM4D5D42HPEbw38jEDt/GYTJT
rCpNqehQgsL27w6fuDs2FSOo/UOdRNjamFpYacQUr36MgA0l0ijOVTCPpBdC6yQhJYdvhGnCu8Us
ybHz7hKBfIitbBXBttnF/kXdvT2JM+vm9wPmzQRdtqgFqNOatkBYZlry86rVmmdkTAFFMggVPwiJ
joiCWNKRb5CEFwtbVpK9GwDA1FA37SkHZS4vcoCc+RoCS+aROyK0Gr5bQNK9QVlu7iq7i/R94edW
5Ul2Vo53rDwFEy5j6DJaGBVLy/gAiDgHn8pDrBqTKgUh9qllJ6AxRsteLnEE7j/oBsdLcqCX26TL
Ip6CDGhdh3OYdDiVl6wLmEIIEFgFlTNtsWD6Dvz3cuz0nzS3Ux5eKMQeqKF9sTd89o8ih5IcrSbg
paejmeBs1jaHxmgGz1sqKysK4aAjbS11q2Bclp6qaHqP9BhbgKfY2kiyUlhNdTWI6ODk8maDrGAj
6fA5USwxJQamR62F0sJBJpBv1bPAWBQY823In79JToev2Tp+mTA67ScugUyRgPweyygbDjT/LBiG
4xsnXW+vEYIWcEyEHCgsikj0mpiYCsr7kVh59Hp4cmmVgo9B6OOU5dVXaxI5vuK8XWO91rMjJZMc
Q2EPhLminMKlCnkn95QHKo081MPodTyQjTB8LvcU4HvXw3ext2xMnzOCYtY0giIOBO3je10yNsTs
sJ7POQBbRmzfRft+oj6+N/gVeZjjcz2A1nvuFB6LPZh8W+iJ1s21YBDtqjz1nxjTtIVheSh+oB+0
/u+ohnQJhREslS9dRYQvRKhMbcRETeH1/7ZObsHbzVOctdSs7/k8QTeRfyeHf9QS2r9Y2D92qhSX
oPGsuWK2XB7TZNz+utLtxDz33FgrAkDcIyAw75i5fYDBzW0ExGxDaTXAiy7cpcKlTB8nSYyjH5kz
H3fMy7JulZo7zLFPqi85aUZvu0gLcMHlEZM70AYc/upk9EJwTGfy3j2qX2nwapTHV5kpoJm2Fo3r
OYRVuRGHD6+TyWm2xmYtVzx1EWaFjpXBGD6B8MemN30IbGrwZa6dUEg9QwegV2Z3y8NbNxg9Tn5Z
K5IURu3xmfsmkcITVZ2s76mJXIV/+aJMZzly1RQRtCQ5YZCSJmayGy8WBdb7zUCc6NBx6VXfIUoZ
oflg0Q7QpSV0DTRs7FDFIzgoXfSHVflDrQHdzWYgH6GOgijH1bOroZxZYTD7K5WjJKxddQi1Drgw
numnzrpGd6hn7XOcAY52L/Lpm7abXtDwVWyT9skDoS8Ncdzq46dqyQnkCyGt4iDCveY5LrkuYYdV
jHl+hayFqzdT2grLhDvrEXlcPpMyglXGjMmSCR69Q3m7njTGbBeuTQIFAX5RGuUSMm6uj7SDg73x
qO5ezpVLUsRSVqZH3wVoR/BYfnEoK7g1+Mb+7ke5ZTj6azTEUm7r5ouM90NaLiUHCmJBwEw/E4zb
nUZOJrfmoMN18lWANgAV+UJCy3zykw4vgc3kJP+p2PTklLg4GJVhOrrdVMKG5ZE4zu0e6Rg34Jwx
XOxuJocscB7dpbOaOXu1+Ifwg1jIMVMwBQN7+3qIOg3vXPdDXdk6kBPaG+7ZQ68auBlmKmP5M4DD
HKoH5GGBG6lJdcFw9qGKRqIeNdcDVaiQQPhGjcDPgDxcJ9ETzeaPt4JpBFdsarbm8TkCaOrENZrP
FK/+yQvtn7xo9oaL14wdWsFR0eIYX7xitCx63DOlx3fwOTJLX7dBPQHQwOA3JZ3bqylmHuYiWMUK
phRLCRdVYf65c/kIC9uxQ9nPtcQvgwHbNFhC8FyO3D35Up68pana/b4x5+y9HJZe/tkKshGkxlw2
lAuwV4H7++rHLT48Dq5QA8e8wRqTIhjtM7jeNmyzP4SHyJVlFS55bHwwt5lHy3c4HzEZPBB7Mvlm
uw/ZT5K2GAg6VqPuoQz0kx/gDn/4MJzUTmqNrH7HulnJ3tpx7Xm4mgvncYGZcFKzJoiVQ8OfPv21
ssDSofyPmp/7wT1ndjItGPpOgv3ghL2M+ZRD3SlkjOobMs1RhgMMNmfo++1OJ2Ioq50BQ7SEFwln
50fK65pEFP2OHZcYF5Vli8w58x+RuBeSq5/Me1eECs/zjnqnOX0sbJctUC6WcZQA7dENbf0w3qUb
YOb+a9XEBUrLWiudYTkLS4cH60nVutr/+IhroRfWoc62iirba8TWQHuo2Qvrj3dBvj62DWrNfdzg
zNcWe7KJPIZVnbW+9mRMH5aSGlGhw5Jtrqt+LRyS66XGsvZHNuJS/TZhGoYl78CAs/iwynpCAA9R
dNiTEQRNvb0ZxG5ZcLJFwdqX8xIzeULtzd3xIaJar5bd5cfXOI80L3B4EiTczNFqS0UV0PReeSe4
32TGwvlOUI1veCZoN8+gporajUBePuKmzXEQnZqn2FNCRFxMPAwzc+tq1hPNd4b4zCOh38jPfy0j
6HHmohA11lRiMzmptCOkoKhQZSwpmzwNZLfXPuAUEU6owq4/yWYzObEkq/tV6C2j2tuuqxOCGiMF
mlzwwRoLlO9ce8OqywXp1TrL26hxeKxz2Fmjt6w5Vr955tRCe5Rh6whVFKIZGQs5CrK9YRNfmvnL
6Fm8oH9TfhijBzCBsregBICsw20FIZ89ioZICXKvtoI24nENljwVGNAWMtC1IlsVCXAjl9Pl22l0
tSvAixOIPtCInl9Jf+bkNrVMIUjLnCerzBwDMPOuteErc8ZJ629GAmW8+exGdcRJHmwsww8qLdzw
We6LDVuKlzLKUuUDJA678oz7hWwooOJEa69V6panazorkDRSKX3fXft5ua5tVqdf/Hd2O7ud3K45
9LDPWhsPlWy7F4WOwJ6O8b8VLcMO2bQ2RPGK2ZZH8qRd4Di3H7X26O6CQI/RxQ0z+uq/erOsDADs
ZiIhZ5sluGzeZXuDmy0mSTdakTmlnbJbAmSi4DJ49EDRkdO2SgEi3Hh3FNEj1y2tPSx/uGr56CZ9
WdyAq7oluSk5by8fmd+EjXMKTD1kdLwExOc+7AOlV6OTLBHAWjvws+rtfDaZXa7xPJHf1zxAOnYN
1gVlCoMSkNnzdD5m64cf505Qul9hvVRmxNks4sSIA3pSLeoYq2BVVEJf7r128AfSn75LlpmUuxh1
I3nhkQWeR/6v/cCqYaQoCdRJYnW71JZQurieHvFkkF8Xr3kPv8C86JkBsaE17O7Idwkgvzmy7SMc
Chu63QEkMC5J3W99hpn34bryRRoMpMQnPplJ6b/ecY/JeqbGDiZ5cq2dxpW7/h7vAtweeJJVMg4Z
PJMAVldJcYctX2QOTJ85XAnGNXNu18rdBsu00Z2hbgnUzjOsPomb+f6+GWP1xBtV6EtZa3MFad4p
VyP4P3kAcms8LHtiOIDrZ4pLl87kqxN1yrR1FpV6qtmdFfP2aWAwpQje1MWvYKOw3Sfh16DWltsb
VE4mPYvB9sWL6pqlAMh01/ovOvgX2JasBEGzo4hy8SbRZEkPa+G/UOUCaXzy1CJ8LEKXL09Z9qhc
UUWcWRuhwaq9vi1ebekcuEOQTR36bojxBmU4ln7GFXTn0JHVWLTSLNt5j3iNcsGiDQiBSoLOPrjS
GOAadRhz2e+1xloeWkoFR5NzRm2qsrCaBbloEol0cxnb3rav7kCErDRqNd90Lhqw7wl/Mj0fZDB4
ENeOwy2NQ8gRv3nn+GrJtLC3nSua5FbAIEbTsFl4BU3gHpvh2Akmu98U1Td0wxvKCKbH6YbuL4xN
1kDZwav33O3i3cvESH9kFBQu8ZaxzvvP6abtBGCAcgDVBmMMtnEatW1eMgTlLfGegmIivrvWjPe1
6al/MXEYNpfkMxzI9qr+FrXP313aWOUz60Z/9s5Q+9HGLiiz6O1xcxnAPL3QF3bJThbBkLWLkB3p
dECo4ikyavU/1H+ojQGDpHkbxcwLQXu1iQVE1n7E0N5VnIIMeWCNEnoORTHGZOSLhQbMAYrpbioO
Kb8vIDWO1ckb/V0YaFXWe/fVUGLewR9a8X2+Jgc+tuxXkeXEosrnlp9hEmGemWue2KIc3qEgb87p
bDa59Pq6moerZctu14sS6WYeWVN33O1/p3jLn6iFd/bw53TBk6KupsuGL7VV7Grm7Vi+qAB0JzFB
DTpARsiTU1SA3E903YAE8FRoLs5J4dUZIf+ZD2WNdAhU5/TnRaBNJRYAUL+9C60hhdB+8vNcAfyg
MYtJHj9mPo1k6G0LbUOYUkq3PLGoMWV079qL7/5kwhI1zl+HLSMiXVvdOexOtSMN0YXR8DOktrmW
qZz9kkMqx3wQgiFEq5PGLvCXMsERUDGBXN3U8QcyZTIic+YppWA3YMvjF0O+0Djx8ijgZIcIlOvv
qxcnFA4/BTCLDfNr9834P6QfUPCvC49D9j3hGoNaHK2yyPHQE6M49apXdc7neAu9hzNe3x96uvWK
Cqkrda+0mOI5TqE9btrQ2ZUvpYtRfKGzm024LI8wVWAkMhcAeDTasw+RMcwqm6ZhwjiB7V/PbaRl
lEPIwRmWUWvytQ/7X1EMwz2j3CkO7N6zerMvoXPEBjgyRIJnhzMmeHjIC9GNxuVXh5sj99Otxnvr
4IR292rc5YaICYt2PMFY8lLGn0cTUuNFtyW3Rz1d+tlTfpK7AsPSDbaO/SNuX5xT2GYMZBywx1XM
OpV1YB/T5TMbhv7OGsJinTT7CwT0rmvuXlwQnuEaJ2G//EpnAlcQFyQbXLp1Z4tbb/Ts0bjEidxM
3l2CDKACJwETCa762AaZAN3i7DJqbasnLC3XwLDASblBsIR/IbUqdx04NVwhfxYg8pPop4S2NPEE
OVXWtSraVfZV5AtTxrpbitF4gdVfpMvflw+lhvQm1BU8x/FgrL/rmTGESD7UIgL3zjEUrO3MRWyc
Htx0+0+bF/gxQzqhMLCp/zOQi/Ro2Jtuj+N9ho9tXijMtfUb1UyDOsAPgwoXmRBKGmbSos81QgmA
USUk2VdXCv1jCSAKcfVpiwA3I2sCV3vP1yn2t/f91oKGolL8HCX+S4vYG2/UAiUww8JuZNyOFluG
sPalSe9Ansjwlh34U5+sQ62qBT/ZgeQAQlZMp1Jv7Oi56gDZtEbPFk8cYy5cp3s/Z05A5E/kLWw8
PpZ7ulT57MUGByBBq+OVqJx5Qpl7puOUY88wxMcNcKi/iv6pXPYF4Ymai3fysywU2Qwyp98Auhrf
+Npyk1DLHyTCHAYltpwZVVxmo/PHy4cKyeupfY57hXhjhZ1GJqxZmVMRIr0fl9n7+OnGQJU7WS34
/UBvhMscNgr3s+EB35c1e1OJybzCzgYLTWINLli16yosAWd9AyhcbUZ45UiO4krDBwGjKiPH9vg3
Zwg62P+QAq7ROsvGZV9E8pH1NcsQ0YxQhshBWpkLhwElp2IsuaFGxOWTjctkf9nM4v7dZcCJ9Ox2
d0Hl4eri583b/Tv9s/rZyYxv+tR6UYiba754fYzefJYxXmASecCEgiPI3Xkm2Z40zu1cLnGUatcl
k1ixsYhuBX0HHjdk+SYKAfoUB9i2rOeOOkd23Xl6uN/yXhwOI9H1xevrvaA7m2fNu3MGRpferfmL
KZZRhzPDZmpuya5QDlRvDtspTkH1zp4maFF6QgWuo5S39NI4aueOG1OUHm53DycYaTssL2aN/ZfD
PUoVmqHpRhYcyVaAEoLUQtKjzKbnCP34TOFCtP6Sg2RkfUuoyS/zMBOhRXf2uuGlxhoWVvgfdSnd
tUTzxSsty1y+2SBHjxp1LZmJzxqX4yqVGks4VkGEs7C4pWGulax95gxk/cRUa/aDYg2tuvQczb+v
unKkLe0Ig+FjCt6PcVbXisoEbMUPDd913qf/wLvxKcHF1Hf0y7IRdjkcCtHQtb46YDGYarRybbxA
MN4gjyBo4lE6CIExGkDZ3XdC1zjjp2ou5im48xhbhfPiOR5/7ntmRMFnlKqIHXjbrraqHAG/cDew
JWlTnXJQiMT6Y9FDyq7zglPjenMSfrTwEB2+tolHfK8eCGyL19DFCocwWjVB0yAX/nOVupBJgn8l
B9TzNbzX68UoX6UFB4Rsiti/UAjLq/z5NBwWSrebdTo/YkQyvZkPXyKqveMR1JHlj2jW/z/Ozqu5
dSTJwr+IEfDmteDovewLQrqSQIAgAdAAJH/9fuDsxoogQ4jd6Z55mI6+ySpUZaU5eY6I88HB7IYo
vYZLC2rn1VJKgu2K2YfysyyWOrgRGXVd/lGM/Jg+zZEIyz/W2qBzXmw642gNp23xrAN86wzXxEg8
SzYKH/1dtgw3A1V9MQ+jUJqp4cflvNgVwTl+LtUPnWIP8t68NPlrRx4C1coY1cL3xd5W8pOdV3Rg
4hkcEvY5SI3ALnwZ3S2F7ED3j4egBB4z20NOCxFZ4oTHHuge0KcQ4ySe7Qw3xajMptW+Z9hBnM80
st3VSJV6ijQ+d9ztJdhVo7B6NspvQ5vYmZNmnrnuZwfPwEno3ZJ+b8wuRYOUrEgZnMt+iCIeUE+6
3ASqVRDlE/A5TIVZ1hIskXGUgtx8i5SXMz6GQASBwtWUn7qWv8Oyu3K3h4HciVwjGxnxE3+WUnih
1kusIKNxUgQaWF5lhLFdMu3ILwiwHXud86tdzTrlyCA5zGYmjyvFo/XsYg0vGei4WSHPN3k/tN74
PzVzZKWzinFHY7my5y0nqYmsrQ+SYemWqtuyIVlWY6JgfTGtOJX21qDaqX7nTNdGjd004YzAUboy
fNM6eEoGw3Bn+65s5pp9CQ7Fs8aoyGm979kKpy0ztnNtPzqcWgij7hAw/DbN1hB04pCjWaI0kBjV
8XJJK1vmbGqSm1cnwfxB91R1XI3TEAamarqlCdqLc76KUBmsdHd1oZhvrka0ho1tP05/cgVJz/VZ
KJxAGbLWzbcNlq8jgcOKGYGDB1ORh8rpJbtMTRm9xIWkertyuEOTlVG/zhjsyVn93iFRbQz3oLmO
NpnUdlIp9ny77lfR9JDTpkvLQE1w20kRrK35BhzgJVNHkrYGBxlkZ7TXbZhdrLVvwUFl8a3P517L
h6wnpxoewWLDagIBlb+vEOpfHiE5FPYpUmJzuN94Sel0zhc/TkHJAEU8qE9bVHLSeRh9KFZPPj3J
8WxztjzD2ASdavb3L7ljXOBXAGpm/lCBy0CCZePWN0n7nVEqykoayrHkbZILWognITEnk5y8BC6D
kjKO9BKdRtF6WrufrXOsgpXphswVmHNS0XBtifBQAf2LJrmhgJW0v6vS7IfELNn2PIyTTJBNmJ1p
eQTLd+4Mf9aKNtYP1iQ9IcgZb98Psr81WxnUmhBbW7IBbMOdVste4Hgbl6VzCI8rDdGzcQ1hSvaj
ag86yYj8dL1c51zaqSV/W1FQSByk7Sw1Mr9DA6DTgsi7DnDefGrmBxRNhUyN/8joad1u8AGxLqPS
tfVSBnBo+PY/ulES8G1j47ooI23BuEE11DXXw9H+2X3t6f9GnUX2rE8Se4L73nwMSu07hGc0EhPr
+6R9QBTVO+cflirmW1NkoEZ7HXJNRov1r11nenL6J2f37DlSKfYMuHUcDZXstYNS0cYHBxm/SkuY
MrZj+9Kzoc8smCcEizsx9O5x54EjxX0cqpZduH8CmXyFys7WEBZTdemqv/PrwK8PuIbL8VwxEwBR
tw8CF43bwgnphCXLzkKBVin2OmB6dq+VpyAWdRwREARglylKrPsdxJgO7h7xbKpKQxPGoQ+QsQM8
RZ3virRfc3keHICWg91476qzaBkvUcLxyudFNkCME1o53Y0/W0Fzd4fsui5UKWRZhjamua4ivpgp
4mYJSJXDcO1dEC2C6xtJebPLsNeAfOY81SbWhADbZep5dJoCRPkqtiJtge/dEQba9S+BM0VX0TCS
ICe5PWfm6bhbyaUVjeXIW5u+BAR8RQBV9Ux1om2fLtEs2Z79shBm/vS3D7lT5riaRuaL4QkZ3283
TK/szna3y3V51llsPmoy7oUJf2Xl7P5BoZNc/MvRsUznDLMZWOQKmDXwXhcNzjAcAOKFCztbi/3o
9JW/KiPGcyWz/pdRdV3Lzjbxip0IU+St/eNOXGCFWHmdlVvNq/ds7V5Ct0OKd3DT0IuvfoaxAaP0
Thd3B/aX0545xxK/5tqlS3yQUTrr5qDpX9B+LZbq/AQ8O3MNzZW2TkVYWvh7zdOAgK1cJMdT4OVT
EoCraGvWcTDRIQZNnPWTMSxhx/2XzncfWSgAgCu7AKjjrPBVot523sx6DxtuRNbQ5eLqWLJlNv10
HK703SmFNvPsfIJsF5njb5yXcewTyrZc1uuf1bTFdBeOiwuLIlp96H9dVrsTmnuj1LKJsnFjQ8T6
0jjhP85CtV07na0ps3CN6VV60snfd3oXJmJTYKGJczkH6TkwodZLuruyZ1BZZJaLlyTYUhwhkTLd
9XkYKV4Hijit5XfL6qPbyNCEXDNWQi5qKrc//LI5alVSGtkk3Hx17FCkxtc6f14lCMTs37ZcB01H
cnizFiWchYrt6FHiVtEiKycX/TTM4o23228dFTKODOdia0hh4jmAcmVZPDIJaY18Hito9cSouxQ7
osr1WNZRIF+Frn6a2wyhfyhEpOiGHO35Pv4nQxC90oCrE6EqViqS7EvabQMLha2iA40msxfW3hKp
3s2z1wxkobFRndi0hbLXnZWb2u7OeOvsGb+A5KT8kZNxFQaldHQzOOFiKKbLUmhbCUfvdeLp5qQA
mN4eD8I+dZPjjs8xkS0vYshmtUh2mVOlvmHtUXSEcp8kj0upXZCTI3JXN5lz0TZOliTOLgG2yyUp
tbynp14sfx0JzSvra79bnrUTVyCDRIBBj9XXPk381No+dVbfsXF04pgBjiIeR0XY3dlHf6U6Cj0S
+5A7B4mRlNX3Tn3RjNcyQpnZqPboY66CnDGIpKOIxM5cdOD8nKo3usen/dlZyR2nRgJki+2FSQZq
Xbq82Khpy8G5m9StHZgpE1yrEm8TM/m352YTXpRKtvLzcjByR8dg6fd6wb+p8PqSgOVq5rYEXXIT
tdywd2Ui+3XB9LWVl/YKe6oYuZLni17sBMO3ft+ZPf/tm+/jO5ZmSfXLy+tEfNeYB+hs9vs82qnx
ZGV0t2TUeGE78eXzcKMPKnl0IqbeTY9Uv0sXBNn5IwSsGvW3xyCUvKwYR8iFMI2oCNns5RtnDbnI
Hq6K1ZelvGTx02Z7Rq6BZ1gdlsy+rDujbcRIU/+wVkUENufvxdzRo9X7ZinoxsKMS3TXVClM93Im
b5PivCy8wev7pNeb7xMxdZzFz74bOu7/3Zql2IzYKraG4JTVyGhyvaOZ2T6tT8UIWWqn1xOGO/TG
/X7s/rRRnyn1h7h1urCz8n5LZFHMEVyJvH6diUOpHM/7vXZaDlxgIcvE5QyWwsPck0PgMGtZ3VX5
7S97dYryy955b3XUMLaxd/AHl9fCq5yNeIUS9vM9jp3R694bieX8BVTxuve26XmUe1fPhjj9vEGG
uvIWLb/nbqa5puyqgxeTAEJXmWC+/T27bZivpZz1P+vieQO+2x8xLy8o/cOdtvMg3KvZO2au1XKo
Hm+8eWVXVMmsjUaekG1JZSJLPxHCvb7CDdv7/s67L0PPWTA93cbHdjefc10m3xeRTVlh4KLhasgT
iijam+Xy6Kk+4+5vV0iQcxIaLSUaCYyE7Ouq86zyI4ROI3fnUiR0s+7PbqZ0vXA4HR+c2A89lZBY
F6EjdSO/NaxtTjhff6UloZ9MKi9rdoOH72RHFyU8mPVhHPlwAjvaW8cLhBg6ztb5IrprO44Prjaf
/5fFhp+6FBKqnGl9HOEbRPOp53PkvMo9ux9O9+vvm311endnH5FXiVAZfg29ESfIiVnGmc1Zex3A
8PipOcsJtUfRIzJYQvY4DUgYDuOPcLBYdLtfSfDVusEPb/uvX9DwLfr2IFXbDYfuFecCUezgc8+z
IwJv7Kkfieh2Z38v+Rr+3y2ZZJ/iDOyKkHrfXq9IypW9dWJ/R69WMIEJ1HB64q0YDl+Gb45DhXQ2
aNnlB68qn/SXyYaHiY7yWtYuRv1JfdgJOEZPwvaGiPhylbuz7ualhexQfrirvHQSNTIZ3e/G5Uq0
Stsoh7AkSA77spj/s8QYxQWRtPmM+oA0d1PTqenaqo6rbqZ9Zdg5bE9avTTux174c8udTgNuiNfl
Ov4M2s7Lw+tBhMLUlCbrBpzwt5/PqMLNMQ+tcnllfZYREECryhTyIPIO9GrylxdDEQXod2r6qJu2
rPdBwKLbZl2xIvlQLZ7gW/MXojgjrs1DU8dA8frEBK39eRFssAoOup6ktqfnz9YH/5Ef+m234ZuP
oRJHxQlvuUGGl5jbmVrC8hmFa7kd9Z/T/J51aZV6HPeDutzt+sy8tDaHFQendKuPwaoPvEow8gsq
vhodC9Ktgzh5liLwR9AN02oUK5I8xp7pWKROG2v7nQB0Xd2VdcgqiQakmnvg9udsiXvtjqVXS7t7
QNwQElGgAy/Df6ojwWIeen+v/sHhMuAS4S+uDh+3KX5sryIqB6qULWmwoTPGnGgyvbjqMHFBzgFx
LOnHRV+HZ5peQVuy2Wq84SUUiDYO6+yicJWQGXMIveEwCTyCHui6Bufg77U+8IP1WmuFYY1axR1F
qLm/aJfqLNXmXn1b+ASRvRN+V7x98OD/tL1rD6IL7JFRcLDI2/mmt5+yk1QhZS/sua/vslimruj9
I6pjopMgym0L9x9EUbfmGhd1s4k1c5ed6+X570ADguVFhNMIVyiGfYVTu/YX+PrurI3q7IG3v7Xc
uEKnc3hW0lW9sYN63HUy6vVCdx4MoTl6cpwfqhRtl/beOWARclvq11wRW25srRZvkjqkUHAOo3Ih
i95qsQz4lHSOu8oL8hF8zpbTc+/3MWkSJML+q1E0b5i06C8ZalIvcgSFHoUrJxJ4h/qDMpjrEJ+2
VmOU+gLc+qbaJnq46KWgzN4MjCOqx0Wi1J90NNJBG4bBhOwgEgEovKnnHT76hd/9idzZrI3n56Ef
+mXaavihU5WrcmHI2bIDG6HiHMd7p0Yg14xMADHpv7dx62j1BjYXS6CnybIBdRXZ0O11kQ5mVcpb
As+jM3hdj+H42wtis9Ngufayd84x3cAnRliRpQ2m0yEqVLnwFv3/SGcOqs+f3egHZG4kvhC6+Pvj
P4guDN5fqkqkKag4XNmHf2VM8VkNs85xVy3RAM6X8rAH05JfAbpS2k72o2NmUJHQ4ZyxdF1u+MTC
OlXpqeSYHaFqhDkPx4FbrJ1ULp4SQVTaFjnVfqG57xT6dMgVFUidrgHAr7Uddrq8O2alsnz1R/48
C8oX7U2Icexuncg1p6unlr2sI7G/7DW8RSZtYkPJDhxqci6ZXBeUMYfZeVqQ5LUFovdhIW+6wlg7
RHoKrdOGUzxU5+1eOmDsmSfGnyTEEd/cn9pc7J5Ft62+czdKz/utmpT9bYlHBprwhsF1539W576a
kxGz/x91sWIKf/pp9s97AzWCt1iARQCy0bLYR+8pkW9d7ME33vdhZSmN91rMl6wXKzlhMPrkoAa0
UJ3xTjiLlpPz6EG9sddILJRcPxvH87H+kn7NcDffSSIgFnYWK4Kjmqvg6//lmG6MNi5IGp9yJbPl
FJ58q38ZqsDrVm7sgMcCPJT5VFxb45QHIaJGEKwSJ0F7RoB265nKfLOP4k5aLXf/1s9G8BkB4d12
C9dygWXJM3hyOEq6y0Bsy1XR7q6KrpmqdQWPcKquDLK/rqZySUvDIrVZDqBNguEE188I6otCfUB+
Svrnlg8qP1qoqVl6zSxHPeb6z3/Z0w/b/EAzM1pa2/ERzTTLkU6zxH6zUUJ50wFEMiqwc0NYuhkx
Pbrr3AUssUmWSdn9e+X3PoKFY0mvO7mo+TR2PNelaJ0kEQyYjuxPDL4tajytuZx6/77emmk8cnGx
MaRiSy736o60PrJAsViSqwbWdOPEoteZ9wLKYGL8scb5dqkJbV6OIhkNnluP2L3b55eYUD8ptkVd
4tre+LXzWaRfzHDPghEV2IsMsoa1Y4knCaiUPv17b+X6Wt464FtbDRelWOWuOEjYYirULbwDZejE
X01shxMthlAxw5LbYvLeDWMSPly5zjHgNG5cWu1YSIV2xuSeiW+6vY7p7KjwJARq+vJvWw+8EigZ
pCRgM6GnozUPcbimoxCdqPC4RKNnb7Ry/KUArRR4b4ICbrfjtj2hyrVC29hSS9MUunNUHiye0lsP
kdgrTanWXFRt+y/bieezLnJ6OIrrH73oh4lYRRyQH31Vza4tzK7+WoFdZbKUHprpW9BZgMJSIVsJ
wnc6HdFLrMFyJdCOrj6KjWtO1H8nt5hvc7ECAgnQloX9TJ5pqYU6AKA3eq3p12WZg2z52PQvg848
hziptz9MwG3kHYf2Ss7A2lxW6VJf3MNhfHpJ/6mfCLh9ACM6yv4qnZ3Qi37a9M8fRX/9FBy/V5PS
BOexWol8sqro5FAmk98v4+hJHQAwhp/rBD8NnayP0lkd6nYrtE5MMyKgPUU0BdAwGqxbUcXB4TDd
fBfO/j2i2evLMlNMQGd3EJ581iTBrMcBsouUaU+Z7Kk2lmsn8TsOY01ZkNPrPM1e6DmpM3qwysHJ
k1nyWdDolQAMJyZV6jPzcLPi1f4wWdcRRqyu7Ui9AqGaI1g1itjqTshObAe7j3QuPxfT8Sng9aeW
kNOJBJJB2/lr4wPEo7na8beWEx08jRY+ONh+/HJJndXQWE2gCTsVr5vTfA/H7Zc5hSZrPYGAaw1x
OCRzT3pNsggLlAUwASzFe/WiAvQEtubIFwQcjZfxAWgUknjupRLy9w9zEEs6XcbTNp4aCLSv+TdB
q8YHr0YGg5faOFY3BIfUPW09a7CZaN0oFIo4MqHhHnR3M+mkPfmpWGwdSLcj2bHmBnDpLW+v+pbT
3IOTI3T+vl3yowIqpRLdViXb0BVJbxx1ZaUez7uI8uVgNDin4t0W8NG9570RY4Aox2wM6vcbkQxR
SNkN3/0V7iwSsScLsrTcX678efAvQNhUcT3Pi3tDFECHQszJxc0u7vci/ON3T1BOO7v9reeMmbR8
GQZzvyeLLcHiP1FHwh/jD3m0WBFpUDQ9izGSPA7Bv+nOkFOhdefBqURX7eyTI4x31By3zsw9ChTc
7JaX6pE3tfS6doRmjWZTfLy9+mV4CbO43FfLtag8BgCI+Qxq+krv20Tw4oyg4azlEzx4HLGIq+F9
tKhD1lHDr7ci3u6qYmuRjByhf98/r0onGkhPhbNxDIam6olVTlBv/2X4Ty2mrzlY08/BhGmrqk3l
U9PrAOKX6TQsk+0uJkd7Xy6zUeL3xJiWkPPz0+kN2volD+onumVA/ASFIvmJbTbeqU2ZnzWjbgut
hftqBK7v+8t5KQLOxr7X77ptj9SDDPTGoNVI8ffrQtucyroRgfrRtCN89+iVdUVDzYT6evT2P7Hp
vr520FOEPEeMjh9yLCamP5EHu8lSzL+DLbVC4YEGoOSdOSSuSxxwQnFfc3l+QtF/WizSUd9xPKpr
+8gbBuMxhb0vh8tQ/duK4RhhBc/bu96QqTbHe6v8N28cOWNPAi8m4mnkAMN3n/ruF1ny4PLvFTLH
98vw3Z1ln13XGW+37ni8FeW6C1Rq6PT7P0gwfrV2LB+EEL8/TRMmkmVmddob1on6y2Ck/WRjn7rE
fB4FwTAYesl8rIj+Ilq0dW/qL948foZmgZvU6waO3TgRmRlpdnEMayhZMaZrNjwz2Ndyu+7LEByC
+m+V91w3mwm4HqZ6p1pvYL6nI5ouVpNt6GhHb9p/OX4mjGHqLR71QcaINRqfFLJouCnNU7dbl5e1
HdbdzwFulLLHAbxrJNQuVTQyR2/Ymb1ByYZE6sZfzGzc2N8rvkojNXcVDK5hgfuxLbmpQxGBjLBX
KR6dJrD7OhlNPieJvyVrDTm4Q4POX0SffdaFAcLtdp2k67huW5vh2mq9+xG12q1Wg2LVaz3ql2dR
T3p5ydf8CDQ6Nee9dI3AgJxTjE69vUjdpaAIUjfquFKE5bHwr926fYU7eEvF2NlPCmojX9nL7Cd3
uk8eRKeCq3Pgl9NvQlzH/6K8sPj6e+/kOhFp/mzrmqEoPIe8hw2HaBThqejQHdnDaVKIpU1cK9O8
bauxXiuaDUN0K0FzIAhoYaoRQa8zOY+tdVGBG4FY0D3AITEBI5CPUZXxWt60B9fsxlbjmpWqutqp
Z2WFdAVTbUyNrRifaNm4+pG6X49qXuskdfP3duMi+7yJ4piMIANeAauWo9LP4tXOxSE4POWjtlP+
oDxOS1KBtBwkiVbrG98atG1rm1IpqnM9U9Drp7AW6PMptSc81k4sKAap0yMfrs3yww7ab8uNCOFi
x/Kuqhu+E+N72VuCf+W7Ccd7eupKUstlfnhOaOcAk6G3TcGyERwUkp1fSo22Wd3FSt/0buYchCWg
b6RVl/Tb0L3XP6/5HRWVgEDFI1OhbryZUnZZX2ho8WZuEKCR3c+9A2qgF9iO8HDPH9S7Zmav5do9
KIzzMX9ZbZyec1SGtTOjpf0eDQ69TyADKBUL4TjcvUUiHLuPYbfFrKw/OrW/7TbiHzvJTR0QB5Ug
6H9UP/+qp58vLio8EBWZMVw2Z+cCWDl7YiJB9mQGlObrb0iKswAwdq0xhgqN4Wy+w2noaonXGYeM
x9eT9gttwhDueOXvnXx6ApU9gusRKtA88gVoOe0j6ycuUJFaW+rrbcn4C7elcPXA8Hf9aKq42kBh
dgv6N2dFGjKeWtODeAkhyk/fFXffk73NEtEp2SNMJq+CMpDyXPlGL9M9v1pCGRZ+tfCgZA5B+9TM
ozDrZQ5cgL3SPQxRof0o3Q01mN2MxKZ7dMxJ8QxfqPiRRPZ2eUfT26v/YOTfZjtXm8NQlDvWE7LJ
lAKZ3zPeof8x3d13W0Ly4ChQH/pV9Gw4q6O+ls3OkSLkWhC2vfsoA9EpWLls+L/pcOjVEId0BIlg
S7HsAZwHw8ByKfPKvFla4wyax4N6NDaVQo0K4ArQ76WRik/DKfpk8LPTywXQQySmtjNlbJbQLuuN
d+O+nLK3kdN1toG7Br7uhCZIH7pHLT/vQfR8+/Ma+5KmRaWei7ry/WqK90JMJr256PGYvwEyeWp5
MVqtNS6GtD1mx1OONdeFDQB03vaToFd44yde39DZvLS1ZK7++tbx1OsjZtJkCoXS9fP8ChiKQ75a
63V3NXdfB7UExrLuiokh+chiMXv++7lS6t//l7WGmyu1U7WSZErrI9ef5AuGGLpUO0K3x2gu+Yg3
7lINIPf8iRY/6I8It8X+fcBNP4gelElCRAzQhI1WelKkmg4gEdgoEl4dMSEBc4LvgwheyA8gcvvp
trm7B5EpeaZKQCjXeBcmWG6fzGOuHI6XCKwqFrcuyZ6J4FjifMfOkCfFuXYyZpRYpuYX9O+5aNl0
9b4oykABbSmLbJMZC63RXzgkebrVdnu5hp4EI/88nuyfejyeDvMe/bElPDGMht6L99Q/C4p60UvL
ptcP8+1Hv7XfuEL2KVXyNF+flyPiBYoPF8EV4mNTYFjhCheDtlt0n9nfGmzcIrU4R5GasODB68V/
f0crxPncdH1KYNDGTlntlKEr/rL8BcO1A3b97xXf6SADdf2943ojSErOncyyL/yA51cIL5axlywS
S8zn812Xtg7vKmFSh3qh0623gKekzW096GHVo1uKQnqp0sJvnrmzuUlt+8Ceb4RLJoInodXiEaA5
7owY/u/1PoheaC+odFgASRuWqtbv/S8noibbVVXtsPZKsWpEp86ncMOzcSFD74P/drutpf47sWUs
1aUTQD4UxEH8NsJB4xCmhRTjuNxX9dX8B8a95wMBrPsOpgne8jsCyTD+UNyOJhYFzcLZz3Pbuu9O
Nn0s1TTBoCI+qDDscbtu43I6b6UN7lpHBZjGKNCbKU117+J4tXBQy0W+99WYI2+RZFUDm2ebjSWn
+9A8Jfv6dVCcERI/vUDpBbgQr++QrD3bw9bXoXZNN1eXEL+GeFK/RAiL3Ox2gZdst10pOciJo1NL
WrvUaYhK52BheJOSLiWr1Gl5ca+HpWmznpoBOctnVZqh90qmrZOb2FQpgL4CUv9czo0poNJkwX9f
qHqq/RrTDU6BiSPRfZbG6WvLgb7LRzWz1mXSQSrwOygq3K57u93sijLlcNnd13fNAekJlpwawu55
TP+37bbeB1+Yq0cn7LpIR0Gmdmi/7o9UxlF4qHv5a/HMhKd3rqt0vfn3v2ns6N4/GO29Gu/Z2gW+
79zVhkFiUKNBl4e07tZwlCupmRa8x2vEyjWn5xP+Twpn2YPlxcmC3nzKQX46XRETPFGWM/vhiWz5
4vetpvpXoA1UN/zBlTXx4+YqMkJ0EjnXA/Q6UbVinMOsS3tG/Ug5XTS95ZbE+cFdAhCkEvCSyZLi
XOvzv7Y83morzdwSdkqBTh5LJaQneohv+jxM4JBm3ZbQ4/4VphNbT3fL1GaoVBmNI7VWAIisCpNH
aVTLGQz2YOX9d/K8JZRy4htmnpp/nACXnBaFgvcfMunWgmN9X2/vFj+ijn1UkJpo59Whwq9V29Xq
kGlxpNbPArjtDpoKyx4qCkHsHPoBzrrfz50F79GsdcPvfeWt6UYUZIXro57v2XAm2ihIFeIdtWq3
R25RemPmTruLr7Y44C7wqbf812obz9LllFTGwegArDg7o/c6tiXSnDKVBObWCYXTnbWjIx94jhub
jRtlxIdduq1tuiM2mPuE3wgcSsirGpLednMeWrNMZrTr66M10XS2tYmjbcX3HLxO1t3aNyNYS4hh
+P0udbrZrMUv3r8H7Ogve40dXZ0P5iVLOcSMD2Xi6I3eCW9wjZoLJHPV7UcgQN02ow9OjinJ3FFT
BVpFeeT20Orbi1VZ+UrFPRy9iz/KxNKfE7ADjISplPjx70XeR29ACCRiZUWXmTa/a5iQKx2VSMIe
czSrHmkf0oCgavNB6K6B/KdiCqWeR2WkCyhz9rXz/7b/yB3e2G+Er9HpCFrzYv/nAQQEekLGy+rR
3cUb0p9LnR+oxVrra/dBXGPZjUeoTCT1ku4N+fruVt5rgd4xI4rO/DwdpoKt9vqMVQAJHdAfbFly
vaSGX/q9ZKvxiYmnd5dIwTbVh7NjTzIRdSd+PlkSt/6belnvzQtfn/oLes1td+gerXO77mbnUZVW
lbw+YBsQrORM3nl4Q59iZt0A/dFbnoG2XbYaHphi21ru1CutWz7vmvdJHX5OHEcWJtcWHQh8RCUs
76tlix+4CuCvdJs1U6nVXhpX18j3tm5H+N8R/AA+GYGImZQSzgfTQbPntkbEfX+bXQUqSAkVzFdd
2bm9tNou2x2tgh5TxWN3nCmIPpw96Xmzc74vqA/mezGFykZ80J9f7MTQdN6eIFACyIIag7toK2/d
z/Y3fk4jkN0ZB0uKVioAfZdmvy9BGsT6Kdq59jNiSS0J4H0d52oO3diaD4R+Q+Oxt8zLIURftEYc
s9lAZ/CRAUgdT6W06rbGcfd1FeyRfMEdU88fUG243e2k3Ba6sSVeHeAda7QAsKvED3r6OHh5AbDT
rx/YTm/2lTht5Ex3yXZtGkgS3ey629dk1FFzNT/HBa2bDaiVKuihbY60fMvpvW8QNaw0nFMl7Y7R
yT5nS6CuW5d6DWTSW8dsuZ3X9ljTD/1aTHNqL1XTKDGLU0a+c/SsfkkNGjiAWzoSsJbFIWjze/Ut
+Mte/fT9iseMYrM/bzW73rxMhHDi+t8v+2Gwd2KPwjbR4L737+R8wFzoq1MbZrQznqHFMdRn8a/f
0PBIhR0zO1Jje8/BiEd98r4kJoXkt2ctS1G9gSmu3HFOPHEUpe48t1h/EKP9Pj7NCKbIsrQI9zLx
kjsZ7R16k56YD/97HGAxA8rc8rxrjxwhtTB6ZuQ7uMTGUdKrTSc+UDQhaYdDAU3pE/F3+PXfhQPQ
8aMaHEEGz/Tq/pNObeF7b94HrrkazCj3L7/artCjZKTuHKNRrhPDSdfr/esY2CtznYWn63BYR5zX
Yuv/BxsbQv97EB9r13Zr4rrqU6FC2XYAHt4tjTeBwXCJl1ZqxBu7naKttqWe8fjWTP2Kw5BYODkO
2w77g+TD/G2nsfG7MJYuhsScEoj892rME8Q0Al64rvvue8y4MPiXOm1FmvtSGK7jl9nr8n9tbqWv
Tkp6uPpG6iYUfGuqAAfdn/7PoOVsXWOF5l3SFCJH8JLUaezGXYrXu9KqdF69ziB+RkeoR0Ir04Qq
F7ViF6hEBEG2Adiy2UYY/TVIQH/vFUwiI+I7Tqf47Vmy2AeQa+RH2vWReNkzlDhdzTdL9Tn/WH0A
dpF664CWSF+HjbRrjpGIDE4CXnwYl3tmKp4iV57aw9Dbou2TjDafCeSJWS3Z2o8VAUGBMMZwNO27
p0nLVa6d1V+Lbz5C8TklNag3euDzBIFk7zHZA5AHlfYuo1rdFt9xxZD8ZbAR0qxsrXNIzdpbIxWR
zSHCobGXDaUJsroegL+5MW+N3x5Fqr+/cCOuKYydViaFVr8QjMgGECgtnsNZhOp66pr+pr/yQ6Ll
4PvFhK2zJk3aBocZSo3i781++FL9/h2NgEZR40vZSThpg8pTh0X/SM+TTmZPEWt3N8v7i7/tPXRR
NZZH4n9qJsaGPRjcNvJayyT89CiiUVRzOXjeic4Uc3jto2kPAzZqq4ZG6ZEcXmtEUIdEVfNQxiW+
o3N7gZ79IOqxfTcP0qdV8Pfi5Ecn97exhgc0t7vozPh8xjMs8x0j7yRKJxcKojZt81mPan209/93
YQ0vuMmIwmN4+6hbnx2fEkxdXiRcoyMDIFMRH1QnKOjS7/t7kQ8zj/8UNen0UdJt+KZyS+au7mNq
BUzeMbUJXQ0TcNzPukYPnY3Tmlk9eNsBmVHTo7bIiHfzzITZsZOcz3xDEwB56sK2hKarC+9YErQB
ex6dT/pbjKPi7S1e98bqDiQiq3jDqz7w3U/mqlneFCDD+Kn/Q3+lxc8/OjCgVKnAq4S9/NX4iNol
XHfONvAQk2nubJy4HQfeSDht22PSR7H9L1t3QxxSut/Je5VdfF2p7qS4iHK67q8mxlSf597bjtCw
89VxxzsdluWiV45h/O1XL+komthoM7YcovuAFQVRejwag+ywsRoN91d2zvLOjglY69CYT/oUJkTI
JYzHKrzaXj4Yal1oI5n/HkQT+FYdBeJdY7znBLRc2gdf/PanNDxSGqkVDbD6i78vJyCfp6YzdT5g
m5i1VWQeOFtCI4DJzF1wdezms36q5HSTb1YV/kHiIPeQoe5OYcnbCdDnbZXSBwUJrHFxOMoU9RSj
cZS1vFwpZQg6RnJMCFmftY9oIIt/L9tx9pVNN640gIZtem7rEz84aLd2G+/3YR1JoAdJWoFgOzWR
y2eP2l48Cr6nOAmcE+WJ7s9s0Nplune/fCjC8Xriox7/aHxJXdseudjn2iX6n+AravjrwcNmXTFt
OzcP7m59LCAtAdpFumw2766aRVJY5CcEb/cMSIRTCz1aD4IsxLr+vi0PiiB1VwdQ1xXfQp58m97l
x2O5ig643LqVRQ3aL/DzIWEdGt6UatEUBRnqJWLc3dHlMHuzVkBovZjbEIlfQAnGgCzHVDm/t79A
ztIEGjMWe54Vz8ypMDFUS1m1RAcPIjHMWGDJmNpkkLxJB7PCIR/VBB81iLtZf43wRUhJJxVvikCP
CBJuE+Wzvzf3wUNqwQoKZaT0X5Sd6ZKi2ra2r4gIGzr/wqRVsW8y/xBqZoICKiCCXv33zNpfnDir
VsWuOFF77VorU2nmHHP0433ZSYlr9c9XuzbKWa+uF+ghRcbyGswNyI6OvrDotx1OVWvSCIeMtI2G
HC/++83/3Yyo/vPmv+1sW1/ulzzXn+yswh/m+ATwPrGQOBd3CxwvES8T8Tcr94dQjdvKI8Iag9Ci
/5YnbTvFyDPZOEfB+UAXL0s85BWBlLX++wv+IYNF+ZNkEpPM9HT+K4N1fQ+MojKuvxoI9owM4MwH
S4PaAgXBRCTib/A6vzoSfpdURs3kWLhK28LvadgyvQ+a1sSyZNYApkd67OCeuu/ovatn/l9hUWRo
8K+7GdJXICGKDvhNCWhabpwBzJL9na3zDBAb/z7Wxdvu28/obsdO8Tdx/ZOSYx5dpsgYbqa68E9x
TeJz0stvzYtGq/G+704DOsPRdM6uoxOGMYy/7N+/sxxgzPyv2/2mzE1Ffyj9DqC3jOomaLG/Gjsf
TEZsNrbwxf1v95PX+31B0aaA6+hSFfw+z/TCK7jcXvWLfO9x4MyYWAMTRE4xMzTNLZGZepfbf0vm
/CFM4DVpi2DoE6yDfzULxNf2eTdqPPe70OjnZgbOObXC3th/k5h/Nz5z4snnSmxMmk6o8f22fypp
BIVX5MTvieo/C59GpiXTgB5tLjjsgIJQsf36W5D7x4NIuxrDOxoHsvfruf5X+iIfZg+mWh+v9XZL
aYSJdDkI/02IKfNyTvR/h1uR70mJD/RPmi8ASvrne8avPDHjZwVmH81iZFtd0g1spWzmoeMxXC0W
f9NqGKQ/CI+caAVzlMzcv4bhiB36Zhsb95kyZmRj8JO97XKplnZCPJZaw3E+tLRUDAwxgmPm7DRg
Ce7P3wYdIdoEV5QGX6hSm60WW2lJ3tsMtIelTbpAsiuq297mSXftt65aj54oNPFUbD0JWrxUuCyv
swJsPBPCDxgPd0lYhjGUpZD+Ld4PlEJtOkA7gtZ06+zSdLKHKOZA8NZ2oVqlJvqZ3Sut4U4D83Oc
LIrNLTRXw23ytEbTVyWuy95+GDEzalConKQ/8eT5sMqw3Q5Ku7dNdGai3rvr+hb1exYXzAbjHrZk
aGdP+wbrUhGOlNWwnPegU38J0NWN1lHe3mt1XidwO74P5w9j29WWwrQjBMPL7kcD+e4sLrp4taB0
e0UTDW5hd3FuF7t/0vaXX/Ozj8bOdKv96S0gfIJc8FtOhVZWu++8YqZH6hSAZXU6/FCPygUSZUBf
R8fnbLi/MpI6ACjVyuf9wNyoL6c4nGEaBWcYDo5xf674scwNMPFqx+5zXE/zFVEKdE/X07O1tItg
/t1XhqAW28Og+6hhFwWAeBq7WWsnrd07aYXotiP7+RZaYSm1ZTI1trzEVjt9JaKsRFfar4f9ftsK
1FXZxbpkUX6bDGFaK9vv9PyVZPZf1Oif1Bp9EgwmSs4AsHD+eRrUZ6c/7n3U2lAi8twWMmWJ2zbB
GZbpSoLmloya/5dY/d9N0UxnUfDmwJOj7oE598/bGvesXyqysUzCm8ppT6DLqew0jmaNe+QOZQcJ
iJouno5yaOdtn0nP6MWwm/BLZyGu0590c7G//vti/Ckw+cdT/eZMDrNrv34WRL0vm7r/aFxb4I/j
8qhWBzYGsf1MFirq8V917x92YTgw6fgDl1gWFH/TvecX/eHZxaR3xr0Hs88ZLWjS0QJJtKIHOxF/
Heb6k6P1jzv+tgHtO+keTwlnBpK2m/m5+L5bbXADoOK/r+mfoth/3Oi3NU2bXlGkOTu9F32cHsKf
gBzJzpDwHz/++G912T8ZTHoaWEy6RYhofzcnZlmNXhfpqb/sHiRsD/97hBOpw/JnQnr831/urzf7
bd9ohbm/9DurWFiDLfD7gcfsRMw4humm1t/uZvynE+Q3J+QfL/fbrlUxea80BuK7sYmd/TssdMlB
9RSAEls7OwCk3G6VPTgB0yedwVfWQCN3rI042xpMfN2xcAYHFJz5sp7BOzBDxrBh5B2flyrI6afb
D/zcnRsvVAAG8oBx1ivwzvazdvTKBXK6e0cKNKuZr+Su8o56xapjhuFt3w7DxDMl3Xr3gNT1vVdD
g3WoXRDmm9JuClEzzpC7l/W5tpoIbbd5zHOInKGuHp1KFHwq6gO6t78HT7xGCUITDhb+0+MypiEG
P09g1ftYwd5PscRoNoe2F/RBIL6NmSovb97lbp17NnjZ57fVyy2SSI9Jd7N0Q6TrYW43P5dKDCrL
OKk/L55pZN+JWDnMhhWH+g/PCEWnavNrqM62mf+cjwAsGHmYaCN1ahN1bY9AlT/l6+y5rJeAIozb
7+fVyoDMt9pNGdaM7H9Q03iBB1/ZT0zehVmbQgxd9dCbGscuuMwfTyv/aiKKH3UGmCtg3/1Jy2DS
a3tmMLjegMRfhPHW2JV0xFAa/dZ2/as1+L6vymnng+H9HrepX0GmIY32us3EKxN5MzZbpxjshxmN
jfdxMqlHNugzPXgIX1AoAFyegQ1u12+YK0RZTvIrj8O/DhI7OfuxJqp70HaWma6OQ7BladvugqR0
m7eXQf2c+t1dFMOxNnA0Leh19gi87fe2bWdlxTWt3hZiIhVOEgEFk6PMMggVzuzjqxWMHN/eDADF
n0Xmj1bKDNBg86cxhWqKdlsc9DeQ5tbtkC1vcnBJ/74t6mm9MU2nu1qvz/QKtD/kKjRXmLqdnzL2
93geZyhlLK42GTJQVYLs04HtA+mDTbXIKpw3WqbGNc88ts5nsG0AA2PhjI7nULGfFB5V5/LVBbdP
bYy0DL4zpzd9fl3nHIouBbXdKpDQq6PsR43NnM4ZUzRtpjDDeMlY/akYpxxi9xlEhF2gN82clPEs
S4Jf1Lp9zezy7lbxWjWde0+cGZVK7Hczvpwyzept4PX+vs4GpVX1rTQRReew7NoO4gGbL0Lmrew5
ccapjvIhXCnLVNkoiPAP8owHyK84FT2Ka2e73DY/8afil5IkK7Zb3BP4kMGq6DHalWFFY0jhx+T2
gZeYwmAVAMZj1+S1XmG6lpzJ1ONs3SuiG2zJ29jmKqZT7WHbFTqao5tVruqZ9MNemK/sXJ0r4Ezi
msNJ4sTTXtjajX2dVEyQRde57v1cPejxrIIum9FcCWInDW5b42QoYRGp8HMkIIUMx7hY4xLKBnBl
+1x/sICUc335MNyEqOZJQxSv+AhulS2pD+V8FLPbIAsBmTSyIDBiFi3pBR0UosCSO7ft6JR+QU5m
pyDaz6rgwQFTbWbf/Lc4Q0qpW4/U0dBTljFmDnZSzZ9whCornDof1ViJxrTNlHNfR+foidvzjrzP
5/71g5uNAE/6k/cknb9IPChzySefbBv76VaTWwTMwNODA4CWeJiTKCbDEbeudkyAr5pPpS+hT2Ge
+GzwGiBjNWyoPBeqpVDMhFRplWiW+p2NFev6la+HzIPVB7inJB+jGATldDg26Us7OwNTvEzxhMZU
Emz3frS96oHC40O4xmP0Qu4OhGz9IwnkS0ed3vd4u3sEgjBRmaleeraAfnYap6LeTccZbizM3Gup
a/eaq/kyiIi/hsthAXIoKcIJZVZy3cKcZ053FjAjlJAWP7AkWVSC8ImjOqMiCDHrOcrlZbpVyejc
YKWw5tqYKCa9U/FFR5/gzvKKQ2sDRRPe5FNQIoTMgM5GCJLtfHZs4O7mbMGNCkRfZ00r0Q/0af1j
IlVPV26mzqoOGGu/zDKHqcYYGXBv2yqo7f4Y7hkxXJ93adC+nP4e8Bu5GowzBqOZtkeWMgYIoftg
ubTZ4OVcJ/GiZ8v+LCiS7cFsSTyzVzlwFJepNWtTcxWLYopXHtb72DWBfhu5l4+rePtv6zq/rlBT
QN0Nj5eVYr3dWEYPuvcmyZkxMqsllgJ+5vodwXqw46vUSS4HSaw7jPT5g0aXzwtEuBDP8D/oMzXY
qxwo1YZoDMNuR86r84dsR+VgkbKXSEEngWeOE1EvyghlB3REix6K4P0MB8uLwsnN5apWrXVzJOWt
5t4/6uV9jdpVQwiaYBMd7opFN2Z35oVXoqTOllLY9VL9qQ/PyRWM2pcFBdxwVeFx40B8MajJ/gzC
DKLr/G7Vi5pQ0XAyOuRzZNrcGuT/5ubifarcQdTNS4iYeW8/ifTKUr3Gv/mQU6NVgIB0jHGZoMxq
r48Xf4W5GnA7WzZ6XAyMjHX9yWxqKtlm8JHv3pHk2wZVimlY3nLIv9w8U8ApeXqG+fE8TWcZ86wn
labUHEkj3jUtnQj3yiG6uql73Y0iBuyazs6pjgeXj2592deJfV+9on5sZcv7QGCIL4U9+HlP4OX1
tdQxwRhy7kH+BVaabozrmtEa82WzgBUOxEGZYQbkeUsnMXbaIy4a2Yp9vJ2Bv88DbNwyRncCyBRK
TRFjIYYwMY+imPPbEiHXy2qdr/GiUls74XXcDqivN3VXWrtcHIUkhMa5G793RdifVHCQrHFVGjwk
+MWvrnbsjqOliqz5wx009bsMqtb+WHMpjNFMcoS1ZgjGUmddZzcgk6zkWyJdFpvyWztiXAy32b7F
LTTG1ZfK6G0WJYdnDi3sZd0FXYA6nlzdHKYn7zp+A5v5AhTvtWdCOKpgtb/8PFK7qix9MqxsTT4F
GGMLbTxwSElcrFuo1BzN0kOw87s4o9ZsbZpMzl4qmilgwLa6GqzUtRaxyQGP3jr1N+zG2pGERX/k
GnDpQeF36sPUORTa02tvnjYKEs5mPqnfDu6ouXi4yQ400b2yyp9WvLhO0kkrK0V2v8HEpEFDC2mq
WnUs9GhANJ9tueqnNpPSC5fuNP5ovsvPelketmrUwx8dujIBmm3fLp4DHc/X4LXl11fRbM8cHNOL
QyCzSlghQZG4/lrnVgAcZbE/47ub7juhUUpJ3WNqp6tzKJG1M+aujxrHZ4QvbtBFnLqXo/6RLG7h
c93iImoTFRnr0WLXBbL5Df8bfXcFveDiztNoPkpIqTdRV9gSKhQdR27P2Gd+w7npu/jVRYSD8gxi
2GcZZTBx6CBpmdxpQbzPYVOkIoDD6vf9Ndp5/A2qk4VpjcPau3zcQpzupY4hWddT81sbY6Os+Sn/
yFFuJ8idN0aUJTYcmBHO4duawngvBltjr4dnv+yc+7ybSBWvck5kPVAlX9S3ym17eG17B+KOVeab
Xl9o2FrTewbNgtjC18XDMtDn1axcPh7+AhfHek+uDcUDrj0ejuHTXZbeEtgZZ352ZGit27xeJn06
9ScOsXx3oDfhS4IlyxhnCy+N8Asck6WpOQQtbUYqLOLHZNF893T7MouD+A6LIJq3N2X/kvGTpBju
KxgbyziE5G/Jxi0K57EmLjrdY9mG5LQsYxmy8L+8EFs2RHQUdeolC4e7913gr1opo8L9yWM2uouS
cqF39vOGt7lFvcNwom6f827draoPNbFH2B/IvOfPdfpVTdqfe3CdG8g00CxW7G0T8bJfTjYGY80+
Pe2RQx+ec52/g2ZaetPtyLpiFY41LmYCn86voc2r9Z1t8lnpnZ2zP68ceMrsZe7GQFgmF7tewIVV
ZZivbJqEWMR1b9Ns3kEZdaQJLmA9EUi9HPVs96bEV+tuwtF1VbbGCNmdbFEClnah37O0RqD60XwS
pGdPiT1t/DoMBYT0T0un5hOdseZVz63mt6VJ3qqw84/nVzW7ddbwzpoZxzK883Jv2oLaQ19AH+q/
J1MTu8+m9rkveRKJLjHA4ePJnuItOBKrCwnJIxAokGRbdwjT6QZDselWdTgVWGXdFNkBcuxD450X
ZfipsYyYlS2u9ooNLazzOPHRl4ninLd3QSTkK262NT8JMV/AEUSDn1eIukAV6OHe5AmO9UbozstG
BTDDaDAShKr60L+LWTLjwoVhY4mRPc5aaJiWgRRzMC5zLOEWzjZ66gofVxQcBOnT5JxjcPVUEByO
2KazeApwEnZxdDtqeMh4p7Mi6iHdHQWX0oa2DvQ+VNmklX6v/9itkXJhYP4d0or4ugMbzkQec4Zo
TBMHj8GC22hMWDvtj/vuO5il9vG9xrVmsW9LmO94g5JTO8JAM2DuPlAPb7b49MQjeTJdJ8nlBvyK
MIMJJPlhZBlnphqjcSBx0VFKoNjbLXdlae3Mb70rkzwXkf5KdsVU+M6/HqSEilwishV4OuAULJB1
FIH0e8544dVqtJOd2IY/2DxnR4khkkFJRYBEvkGZKWATZQjof3JoUr+x8vii+F6fL+yJ/GIfk4LG
Y4C5ccrlkYAXVECelrul7qDlxsaSqNHqtkS9YOs3PCKADQ/al06VH4vHDIvKC154/MQ5Dnhv6e5A
X+TX1mNWLhrPYIGGiOF7nLrDHeH6hSnPBEiNM3mhkVTl/N3htnVOh3Lke2QDpk/iSMD9Uew4gayh
sYfVgOvIxMs7OLKk8uDb6fq8JAXPxrLhH1T27Mar+f+nkH1PbFzrlaSTKb/9z58eLVEPFD48ujJc
cQlrWZg+jyW7bFKWqcTEkm+wH8gPl/FaLBNaixAMDkSFuxLkohD5x5FSkbgxUQqZc6tZttHAwU73
DscRX86ceqHt+DscClxgxIDn3sDPZMUMbynWUd4T59c2ohjvuFiQ9KDYe+MdcUZpksjQJ0iU/d7V
eERvl1X8JU+si8hoI36QGuV1WSfpUMO0h0jCzue+bX1/lsHcMsc3Pcbi9JqdSI/b8QKBROU+gpoA
vdiY3NYUyfSBApC1SXPfClpz8Umk4gcaE53XeNKxSIUe1igK1UrWKrdvNyzp+jUt/NcUsnW5vGxd
7TzdIVAk8oxgyceX2RvLW9uPWbVqpsU3QCo4VhhbiKo2saidkS9PiwRTVbidFin0pScOYsnbPG38
m2lLnzr+n0OOGqHV2ZE75Uai9ijfyRaAGgjLES+gbHHysNWtYxLRyEhGI1LpxHPdO6BwifKTAB5X
KaYplpL8CC0nUqpTnKULUoyn4LaOah8fKw4/EgCNhGgn1zfHsUOu2Dfa5rkFNYPzVD6oFBiI3tav
gHyepzEr9uDYlNPbQir8pyPv8JxS+WBkYejcIQUygthOvRFtXBvSNtZgffU7lh2MTYBczjNDvD9M
ZyBhC8aphecKnm4f4LkktfINvOE80qlvb3SB686P6eL1Cjf3BjT7Rk92Xq4YxL188w68zEjkzG3H
rlyjl0smu2cRWXJvuO+oRD959piP0mCZCDrmggbmCoVMBVIHF3pjXaeSTFxGha2NvrW0re7fuSLu
H9AomaD3lLeIR7zIeWIsOL/bO0d6Ku+GfTtlX3QDC7l/JeU2edRTtzevCIwyuZ8pSoxk1jHjqFFT
PYurB2c2zx+zGvJQXaYjoTCVQFnu15tUhz6PzFZFMDIhQyZnxxQg99g1iqnledLvxhoJuA7ZVnqR
w26hs3kSnpdTsYtZAypOgx0vuTwLRZhR6lSU/yF7XfTtzpYyIT1PjhXCp3OLG5Kdchuionm1MxA5
eQL6LDMONmdH4ScqZ2fgqi4LA6QRpAbTRMRObJPXIU6803JjLku/JUi+HSUsHFR+HG0pa2+3AqwB
9nhb9yu+yQtY6mo0JSksCVvsGJeK3gQSSxvWmubUxE0daDEVFgTMd7lvcZR7l83LiqlUSGGurMoe
gJ3LKvCRXzciGL/Y2vzKjhkfI6HNIfekzvDiZaXkQbXJrTfQgbIUk8QejKV4yPnVHi/aiGReT7ot
gIY8HlCu1qFCAHfnlcEVK74/OHPjdtIwZtuFiCDrdZsqSwVwUfE+AqT03CkwOVvVbsQSx0zGHuh/
lbVeEGCneYiUCWVt8LTV9/U7cS8bwyY+40xyviS+LLbCybwHX1TYM/rOEW3E86ggGA/+YEaFPFNo
4bFC3kGqzovH2snrZqQMVEyeQcantc9HiojrBMSIxGXaxaNOaKVs12gOuiyLSVUfinT7spFClHJu
a6Gz39qiRqWWk1rE6wzIrBGvkTqJK4U0di4Q2MvFf9vSop15yVKUExw36wB4JKevzwUVIbt2NrfJ
mafmP2y5wH0AMu8sdom+laZHKu93qFrDiJDSHnCFm9jA345QNsGhQci7/y/q8u+HdRpGCgF7LLox
oBTLeFIxx3khzcdgJeL7drqodBUaI7SPbMcKuxtQqYL3omR7W7cWOU+tMvExbNlbfXzYdYsKrqCM
V3+5Js9794A9QnSm2vwFzWBESOHemRUA78oZodmnTwQgE+24EIWoloULjK7NJ/uBCsAVUDuXabZ7
LW/jxO1UKx6rvu6+HeWThfp58jHwlppAKp1+8HCHp9y+kQkhpWpVznV7YJFaW1nrFWBhH3BVJ8Ft
onikT6yfERMHqWOQ9EiDoRUCrodeeo3LMRi7VoymnquI8dNp9vHqerhvke3bBO3vIIikjN6x/ajH
1I4dfYVtWfIjk18Pw9btzR7ohMe0d6QREjVMGsSg+Ki6pWjciCclJ8eUFHtKWhjMvd4eQm50/1t6
M072TQ5PWZ4A1gRheJj4m759wlP2lK2+pi4CQjrCcRp6F4u6gaOJFXS3mC7ST1a8ZKfxw+2PUc37
cjxeJBlvRyVoVhcfxXc45+5rX1SiNwS+cBg1rkFtW3Me4ctVvHZWfSKGDJ9ItV4IpxRvz/x62h+6
uNMlQ1IGBeXk49rtJM+A5mUklIHvlU3F6cbAGG9v6GCTd3ugIWpheC/xoTnZxPiUHoFiE9sHycIU
RJqyGdnKvZ+Bq/OrK4Rhbw6G4ZDGd25fD7tYoUVc6TC+vbOHygwVjwkTjhfQ4uQB+i4pST+OaD6w
rqxGtqYrQXw9hHYqaBUvZ90mB4HDHL+C+S8U/xNQz+49xAl1H9Yaol+7C1/7bJ3Nr3kwgMH4zPeJ
yUOSAYUlYZiZaPr6kVa2z35gE7D+nVOvh2HPHYbPbXyzPgK6QZoFyVN8k/C6UiJzLg9b9tFOKlMA
Qf01YtO+GmDZzkj5ey4ZGPUxUNzk/gdhn2QpKa4vRVRhHnabh0cXwfiLJNu2CIasYrqorHJSBi+3
j/6UygUsMbk/fk/6Hili97Q6TnY/1Dlw3sV9+IOgv+iHPXLc2UwJhvOrdw174x7r2u45bkQ1eDs/
hp3x6epqmXd8bak67tZEmsNd6p85QbMyKN3b7Prt3P2YDf8+hwUAIyW8x5ldkElyF4Ylcy/bnxzP
hBXHl/VjS5+ZFm7KfPjxn9ArF4Npn7JaqBZu0lo98u3uhRSaKGLgnSwjs7LJbVJPGLNlGCgarIYI
zSvovHLeBm87pn4B7gRZ7tOA5CLzRkD0X6NsPjTtOrg6VTiY6GPTLb9SuBJDnZgklKTgt1VZAo8H
wB0cDqk7WpJW/U4W2eZe2zoijt5YF+7Dfn4ns+htDxct/kYRGNOEGobTdz6+yfUAhuVNFLh3nlO0
rNsI1SX3QYeq9MdAHbfk7STrNzvTQCiGJwYiqFfzuWZ+5Qc0l447xO7mvvzGH60XKftwmdq4OCM6
gexb0Kx7YIrTIy/Sadp5ygQAcqu4AoX+ckfhgxb2ZecxXhe8KJr6u9vpNUfNMPH3mD6nj+Wh76EG
J5uEtO7gs5v7plWT1rnbxuKO+R2J95BBqrBxL9tswLPCOBwCRbd5edUPnjEzo4ZHpQCvoLC+gFif
U6mxX0xkhZUjzfHHD16cvU2iPYSoJvryDaZ6+Jq9vQaswYucA6c0QLslbghWcNLNH1SbSG6Lt/sI
EOTB5GHTJ453Uv10jmwETafA7ILV3jmDyd0jkYVXHdCo7yVTsGS8nL3NnQzTCIogQY/CdqbRea6E
jA3ZjyjH3NEyC3go+vKKTe821K/BJCmkO0mI9Xn5zDe5ji03iVVJobkv++sRZeLhtTAtzGUtSwWt
bxNHWpB7hUAeP1fzOMg2pPTaFsfhas3J3YTENQ4FDN5tpTgnBzcrSseZSFYvRrcIPEwcKk6d3xPY
QtR7hU3PvYZDCjrjdOBfNCv30wgNkPuPJcpT/Cih6WbulmSg7aNwqD+TZtCOSagHu3TZBIr3RpHX
mFYGE8RgnNj5ko3E9g9mTwfCbdukThI2M237Yqda+z4h7V487QGowWt9r/1UJMNDI1QxwY3V89SX
fd42Tkr2Y5JOz0DW+o8MqWROkwL1Lt/QkfR6gjN/Fqxkj9vKEOfmdT5KFy0t/UjO9riRSjW20MHO
NRyC/Y6RL3c9K/uYxDxtx7Tij0xdod0YJYsanvhlGR8Xa1dylcMVAr2XlyD8dP2MPvSEAYwPZSph
nQHHJNgyP6GRn5LbCzVxn16cjBYhMzqv8gXt2VNNjPyEwlkJzI7OfCJU2GPFpYLS+hywTYl2bN0+
diJ1737j9sOP3M52elS5lNG+2gDHVdww7j22HEXul328+niVtkQxoenQQjbhtthoDja2Zt0niAdN
dSZDp6vdD3qf42hwSvAfdUqjtZMRB91cE29Rp23+iKhFo/nZ1ce98TnDqS2/aqKvDVYwHFgDBGRo
qwBT1P5Z1HPdT8e5g3cU5Uu8YsdMJBTuJ/p8VW3LNcQHXstECi45LvaF1dRE+GF4ia2/iWYW+rFa
oKBr3FLT1wiDhqG6b85Wvu1S7H/VCuNul4DTl8HpheJlCuc5fu50jTLn8BeLzUBU3ggoPWk2ccS2
nTMK74ceLLTrUUiCBj+EGicRdLbo+88dJgGOb9yuO2mMr/fG2GIYxD3EvrhIz2VxzSx9d5sVojw7
RphG9f6yfeB63FhknEeikwG2apja6v5+BloBHWqNIlXsiDKn6bgkfXiguPbZGxPLkHUgmTxpguJp
1S/3vFb3WVCKb8IBUxj2ZZtGnRytR5fcgp6w81Dd3XXb+NCX/eC9UiaXaW9s7s7721cxvx+UykXP
nWrsYjEtS6uYGvg1pqVgxEmCbR4o7cMlzPD/XsgxJZSpvlZxIVPgU54Ogal3P55xluPZa2Qlk6GH
ozShH1HjzjEKSLrr3RYtZS/f5BDwvzRbI3aP3qR9H2irAY5jbt0J02UIfbfzzcBX/arkc/Xkvs1B
KVNxNjS7x7ZUm8I9XPGLH46EfiiESiMnRGxn/BNDFKkgPj5JCpcX+1EANI8HLgwyYXIQf+gQDBFV
4+mxOaqrLCp0Q2Dur9ED0Iq1OlM+9Rn7XAuwnHYdiBbpQmMZO1slTNGBDT67MFDs49OQ8I4MxNkD
cnuIT1aekuCNl3z7UN0nC5gw/kKrKmSkQ9QwuTypz/vOnTkHfI4ETlYD4TKJibHjH/G+2tqmbD/y
CzJP26t/3UFpauXOY8pWr9vJYI+hb0+dZl1pRQmbC9ck0iOW+Kjxa1A4eXRev1SnZ3qswu0204iN
yfsjW7+4PzQzGmpWgijFzkN137CB5O4td5NUjKjgT/JL+CaDRrmaQa+HUKHlWi1vi2Rczen9Qd1V
SAL1fY0K49AHC/EcnkmxbvrkxKh+lvQI3aaPY+YMobXJPC1q71Y/Yp5tkvo3V8stvEE4GcRoKl1n
1mEgyqC3751MtPeV3oTKiVckORzubCAkm5yOXY5RPYEDRHnhgBR7g8xha4+iW+ZcZxqpr4TM5W06
gFyktpWohEIlCTuaiIAYFu1+SRbwp1sPNldS8o8a2GHpVhteEzRzmWAYoFEm2bTYPHwVicdFFoMj
IsZAxk3cVqMtDAN0Zf0ohRjRSgE+9zL5imeD0zu1Ly+nwV5S2cisWzp/UCEg8Xx1L0S4u2STIRrM
4l/cZmPI3ufhlWRdivNYimKA6lgabn3gKvxEg+SAPixy4hwmw6Ge7Q3IMKGufTqJSbQrR418GiGS
J7t7yIg4avDw6S+enJbvyUW1Ywhj/LtLfhbT/+FR2CF/mqOjz07xK+/YOQ2NjwX5BdyKAl+yCRIS
4POCSFXZ9prgbljqnIUvvi+rM5Tc5Kz7iuixqWToSRd6JXk4GFi/DL9nil5iV/OLeJIRHrnt9P4h
U3/E5BMjnLdeszxT0RjTjUTvwXUWC23JM9MwRb3hYzimVqqTWH66A08maHOX0tg9MLDF6HHqgqM9
/TDGHr9uNRRU5Z8TStYv8q/PXUNZR9vpW21MaZj5OTTH8hX1qEjj9eZvS0VrEu9WEIhfcd8Lr38k
HCXDcV11/tMyFhUD+BmQNblJ2l3lAMt5T+yPWyOkT08/mm4xT+YPhiDvfinSSAvf22f0/Ez9YYiq
uFHFmRWN/V40dyvpu/0IM9KS1DtqUULXRixGztXvc/ThQ5yY43aSn6USPilPgaXhw++ex3GM+5gy
fTKShWbSnLIZwFwVQY2z+3SGiyRAFZDLITsu8q166sK7//RpLVcilTmhiwSn7keEBl6P3Ecyve8e
hXVHsHsTrBOJMw8/TYqaKZXwZzZ72NeoJeM6sJ4AlJDOzjcZDTiTyoNEPUKHuvUTha/76s503zKd
khFb6AyATHX/TRedna2Jj1d5F5xp3iY5jY/cfdAJTqVhlc0GhMPzjqCfPvxYxCQg5z0BDVA4EFom
ItiuHx428IUXMIjo11ogiv1GPD4JY2g5GBCv0Gfv9vbFujuoblXiwIdfqldux5p83no20m28MpQv
SQ8Gp7aaNQpMIsWhS6nMpb1mPgpoDaPONMYdsmWA6NQr7nmeJS4JQvqwKlyTcnfeqVMSWmhvk7K0
bHSZ0u0xVuZ3b1jSkmlVU461zJgEj+/hhmssrvirir89z9ojzfXHtmfVuGk2VoKAjlH2TJCTcUpZ
qCAXcRtYl0PPrecXwAWoD7Y2TfdX6rJb5Hi0enkaGYCXb8xzyg/j1r98PmDNy4LRyy4mHSTDBJAE
TNimfMmroyopr2x4p58bbyp7Jo5DgioKajTD+Q/4777T8QE09KDAI893GokI6Jdc9Zj7N5yR2wq3
y3mFFyJRddEj5mKd5h106+LrKegCop0ucf8fZ2fWpD6WZPmv0tbPjbX2ZWx6HrSLfQuWeMFilRAg
BAgEfPr+3WibqQgFFhrLqpfKrPznRdK9192PHz9nP+Gx0DkITwDtOVe0gFykAH7+1dkSK/fDpd4u
ZmbP8KxYGtp9G2sXmJv4Pklzctj7mPsKz9n7kxEldLhIGq4o7rTaJ9SaOHM37/SeEIdIkyCN4lRK
XRGwOcdXqn86Qm1lIGqbG3kgUQFc5DxVP/Mdf3bLyKzZzvqcmUs7CQ2mJKI8IsQOV9GStxWUH1nU
p9XN/IVLwnQhZG8/cgpolyN09lrUQerGKcbXmW56K+gTDBsCMdNbk2nzEvkK3+hynq/A4P3jydVl
F/KIxmYgA4GRGrVEee2u5jdSANGDE+OBNLJ7iNS/iBPFVmLb3brJ8Lawe0IyYtsme0nbh0ELBQk1
vGM8ubxRAlugqoWjt1WwjuxJinRXnqUg5m29zeAHdX9ODae9nhlkFazGonIMulJChISWQUCxE6S9
1lCl1KZ3QXaAr3sZbsN9Z/2a9TJIGrA4dr4KCzl5ObAgkN3iOqxoSFx8JXOVGzmnDFBNqayvQ3NK
bk5WPtkFKnJ4IChw8jhjiUelEd98wQ6kN9yTwVV7t/lmkCxIcPeUwtRv3Ry5fvqd+zalisahjK8D
HbRguZ9nvVZ8eVL9sg9GRF2/f8U/FQcoahYgfdecniMpyn3dLXvstITywM6E0ElEkydnd/K3NGBj
UXUar6cB0ZpXS97MliBNpPMaGrbIGjUwGbJAtSt/cl8ag+qNxPxMkSl/XHoSCKcA4eGg9NaT4wcZ
FxirW8UCt6JFcfywKc3dcqF74NwxMPs4b1NXkQCT6a6oJVlpH2f0VTxeFSyukwdcasbXCsiwipTo
EGzHrdG+K4+IAHaPP0Duans7eh8t2gElvGwtLIAyUx+ucbyPqwCrg+1kCB9keMU9eEvbinoK+1WT
20f3ShpC2/AQJcQ/AEPKd6g8REVwIyjurCgKnYLJH3AOitQeH59c/0Afha9LtVXQTDoxPHKCEXn1
iKjuYY43mveuw+bbdu8Ts6vHAl/eJBSzgvdV+bDPNV+NNPceqJP7oNWlR0ANm1GW8Efha+2/yIYI
vPW0zt3fTCXvDBGyY+OHDlgGJLnhydLoBNPgHO2QROWGYZ8XYbK4PB2I9Z31UFQxZ3ovnAyy88or
RQdkrEWfs8VGKKn1ZowwxYgPROsXKI1T6Xnzqi4rKrLwuPEuZDUDk2sIAD0w2+q+IyXhHXDGmEix
6a/iUnKMIVS6pzWY+YaE59peh7Z/ceW2yiVpDg22bGsoV046ooyhsDScN26AykEhl6rJTEi73shf
YrvdAh1u74aiFWG2D92qC3q4CVBtcvLxITDmvGMGL2/t9ct9sHLF1dwzQWyIiOFu72k3PveO50to
QiVc2HpM7Zq24ZbQmB4cn+zliaL7Osi6yctudpW9rLvrwPCfoq8wb+UCWGpv/RdtYR3BcjLqJ21B
ukyZvYmfirCfzvSQ9lmfcTD6em2PcSHR09d7t+DcpZkKtqp4155ueVdCF7gPLYrPw7sVHaEvl0BO
kKYvNBHegY3ObsrOEGp9FSyo4eRdf8nbn2yLtid2nYiy1ayiRRdSDfSkvgkWtJkcIMBFVnCKnxTm
P4JtGRyGuU8AHGugY3whoe4iReCivRN4wo3HqF5pOMXil9J2hR2H3+DLV1djkLhDE6sCsO0r1WYW
lSHWf8v94kr8p3c5sMZpEsEu912A9BINSRCe8SY2ZFI3DFy4H0FS6EMCUihEWmCvS6+almQ1gjJD
oKVtJ5BfDRdCi26WPjTf9SkE8onWoTckjMXofERZr/CUMOlDvvPk3gn1xncjHJ0nIspbo5lEB4en
4twV3SKGodJpwSdNR2f8BYlgVmDN3QRMk2waQJXo6h2h6xg+YDQJUOUZg43q3tuioXL8aC1PEacY
Z0BU+itGl0cH4JuK8UPHVrmiMj/rbLmIckjkpcN93MKLtXT3A7ERGWCayk9lv3xJx/vuOaCHqoUw
xkkgirY1h2jnHyMNyILSn6ENymShaTKg6dVJwi25s/q6+9iFtNBfxD+TPSvzO+ErOnSyj7x3hW/2
fDdcHRD/FlTBzdPd4lnEtw4JT4qgzlPu32frk7ePV/RQBQCvdXnmmCp+PZVTt/Wsj0QaexyjY5WC
NsvAEJzfbQS0HuSRGoqbqsAEwx5K85ITdyK354oqMW9JhoTlU2wFci+L+Hf6xc2h9DvOkuV5janL
9vk0AWqOQU1E3y71xbSu7N99mX9u50pdWnHQLzplPyF0jis6Cmdo8GODF/euAAyAiFzC+ynYWZFM
Glx0qlZvTUOt6GjkJLAxpECGSGbCuwwkmK8UiDTUmCXv76cmUtbHz+rsroenWLRzSGu6zF52RF+v
cO5H+gH74RFS30uVkhRBMQizmBvH2d87BfML93fUoGcKt90n4eWNqnZohyqD/+B44fWpFdPx4GJt
r/o0zoOnE10ypnXXgT0EtHXKTyo3OtESysuvxpiZH+eJusC/xQrYanzqqlwVREQ6c3NyWHuox/Dh
u+CfbFEl4NPQkfExqx/hQpP1zJjG4bmjx2cAKyKkhoun8XSH9/QKaZo6WHIO8FX65vQYXJg1+NI4
KzCzqUAw5UClFyfTRWYItARGznlLO6jxEXspG906jIdOAFsBvwuGCJi6otSCPO4+JQNCO6iq8roL
KD56W/BanUDS6lGP8YX1mdlujZBtohVXMV0l+NSCCpA6k4on3gyeSh/GM/gwTcU7+5Q94LKxlmtv
2+vL4VKE0tic3t/zBRME7qp97N4IR1pfH2bcjnPyHS1x9OkJEuTzjvsZ9/HXlav0t+7NcekIGQFR
aQ1NZOv354WP5Rs56kjAc4qH0YOgTygYAwG+UhW+8OInyitJTT46tvdDs40HEb9UUE2KA43msUqd
Nr5A7uJwe/IyIRlSuZKNKZvbKTEsKyCwcLDXtCjZ1c4xhIZikkKtX/WY6irmapKHZGMhVRbfOR/t
BjT9aAXtJkDe/dOw7K0H/L+vuOYC0JKQbXu7weVJGK/uY6CkYsa/OBMWcHaP7Oi0KDkwigjFpMXs
27aACkXW5Vlv8FXg1nBZUL2e41ussbnt7vsLyTiod+YwgsCEBUZH3n4At4PhpVCL7JlmOdsRm67o
VZHly6QgG9pirZh4QEqOHCAjNyGB0t1v3MnLqSuTDrGvSUDOfj6dEUPtodGXjnB3WjG3eFs8yelV
jdUpeDwdKO4ObnZq1QGp5qGzA3rttWiFWT6NIHAaksixPvyKWd6pfRtf2McUZrCYFsetq5HGRZA5
Bnps+FbfJOvrJ682zoKd/G3XuS/ZFAbbeh8crCl/W76G4N0vEH7ulSuykPJjL2LRym8FZbCDL2nT
qLTpRvEH77A90jYHdzM4GsPTKz/QGlvkhyeXwoiL3dRdG3klyyl0j2xIfspGLTI6ylNBKYIoMcif
dde0QAlQzOWpuna39Z73ng7TI2C60HoVr4PTuLkzz+bkQF29M4eXjgS55Tj9MN/3r6ud4C9Jr3sv
G+skHzoZKDUkDAsYMrENu4D61C+6MPBv7VbHfj/NVd6GPslIEVucvONoPzlaPqDumCzmtYpYouXt
+QiMY8jDwysD4oTms+JLnTMPQ+f41DBpqjxQ1/gx+Vkbo9VbW/kuqyg0mVw3ObM6JfG1bX3pZ5LW
UIsSFWl5WLRDKNEbBUUeiSfxAwy0flBtkn8JYx3LldXKhTfHzMLm5vmE/q53enKEl+cVhUvZb+9j
l48yWvnRrEl944HKDxpDumpICKcwpi70Fd5exus8Of3Xv8v/oRbZxSoS5mwh6o01Okzz/RI71H//
t//8P//77fq/ko/98H/GaP8tP++G+3Ve8ufUR+9YRRrCRv4LvwhTTGl/W0U6bvSWIqGAQUPi4llP
lP5bp8M4reYHMSJggPW7hRCmuH6STtob561L49B1I+/vH/LwY3//IbXH1Q7WWTtraJscvVkvHT4j
E+4Mu+FyH/sv6NT+vZr86OXiRoItscGkNt6aPx+7vFXFTb8hiEGNxTyacEabjlcR39RFkLxyGoRi
Hk7Za0I0j9F/DUm7muRAcdnI0kXm6bCmNemvBq+79luXrjn2tU8TLJr+fj7lgVKM0HVEeUNnHlw1
a29TvVupfCkYmEXYpPR6UxkrjCHkJVRZX7Adm/293OPXKdxdkN1BINyovc7UTJRC2fA6z+7Ce4Z/
+oFhjoP6a7P+oPjl9XFw1JIkvI81XcJ84+eXs5RzbmwKncmD+M5sPcN1UAX18VyCDbill9yoI/lw
qwjVHQyXcDOpP9v9rOWlmeH01el5yNt+vCEkj14SminElr/fo/JAiU/FJht5JgV9JuNrG307jYrc
0qqV8iW4g3A9ZhqIn178Dyjz/RBBxwpyVPSZtfmAZvfvpWXxiervVbfx6hZqEEjK1z7huTgU2enG
Dl0sOHpabKHXzOeLNq/vDSuJa7u+kiEh0yzLuEhy6fz8gjvpoG2MI5ulcntUiNODA1EEOCdcYv7s
eg2qXo8+n4FGPnaEaJlhCv5zNXW/Pyfa5UuCSnLXnTutgAxkv0kdXheyB7+eSujCW9hmySgF/1xn
dWopZnni/ZXBrPfcw3um1+usU2pEnSzp5Hda0b0EWV54OMb1pkjF7eiHfWxfmYQWXG9GcefcrMjq
Ckf29/dRdHNGVkEvu9PwRh5eRghkqZjyoH6kaLVXslntqvxUcOd7wcmhYxYiFyE+du5Otm6jjr3+
SOgDhSwDZS7NlolpP98M9nV5ZUuojm0Xi2uwYI66jTPRxcODKZjSe7lGMcnoawzIVznlqzNeu13K
lzmsHdgG2FT2ESDBIcOd7Em5ESu0UnCxzG24xAwh1vXrCxqqjdOtyVVmi1D57fDlrdNOWWnIv5WM
GiRMKqjAgaRATAMwEs0MCbzVUCVb5G9Z/IUYEoDEyBQ0zHoAqM6O6UGzb0OTuwMzv7XGdl9ZtuAs
w+oPhCKHHa4AbzJoHukzMJDgpgmAELY3TQe6D91Vv+GsPbotkVn8f89UEyhTlT1+3keSCCtMl3da
QPPlGoYJE2yR4jQE1YdB5/titSOADpp2vOz50J2FEEPLvWn89tYF5XFdqVH6Vn6YMbCpkJgSZhQY
Jfz8XusCXU+l2l7JGPJY9syO7J1Da2bcwLsZ54CHdOshrsCo+2108TZ+0n5lyPUw1hlrqfoV82mw
Al6ZkDIYg5J6jB+exxA4uulAnQsF1GerxRyFdmBo2xRVBkMo5fSI/zeTTqEgo6tibBp+Pc3u0Tqi
tUqzC5DDdFUIuuA5F5h0yrDy9Nn1RVBn7eVhQmKOAjGUXwmO0I4k3qHCkGhq00MQEG9vs4TH3Emg
OYE83aBL9LW3hF5BFt0FsXKODnTiliPa0Jtl9rGZJEsoNK9/bxv1wZEViZGt4IKHVqleOwrp7qim
ibnjhhAuS684Xezc6ZTLQtxbEBxATM0QavYSzzYUk0YdMIO/f4L8YOfiZ6IqZL7oz2Em9vPrKukq
K+4bRC711LGIE3nQYvqc8fs82ky3PiThJvlt5cEF8GPJmrJNlihSKSfsX9WZCddakcjEY8TgyJmw
pZs0KcvLD1/zt2es3YyHXXFKjB3PqITkoIfeOkxAgKAxnYWh/N8v9FFu8ePpRFj+dr1tjQrDD5mn
8zrPi8HrOPXICqdIcGNl30WuMPqkEn5vSHwf76Rvj1gL9nZ6klZHhVVnvSwGNb7SkELYdwh6FhpQ
CIah+Qw/xwBs8aJWF92nd5iODZtJfZAOa4QgUm9yOJwlxZf/9uz21Sp3W/N+ne6QnsimNBbgmjHp
epmX0UbzFIAjKuM9kzKryM/abTQ25hEtJ0sLqemLHohb4b43WYo+usH4WYZtonRqayit/vxZh22S
ZCd1q1J8oSTCf4MBksdipKiL/jr/afgajwraHwvWdri1v9yvpdnKB+U1uFuhkneUJJAPvkRHAup7
Fa0ukbQFFULMZxWVUngrw5XiXe4wnHQaqAz1qPFBDy2h6de907pOotbav6waNqv88CiaJpaRpKS6
pNZOf66ss3JtoYlqkuFDENm4XTGqsw42nuQ0BP7HJ4MSmGrJ1DAlq32GytBOWroSXr7YqopKkA5N
QGKycYdvfhflSVwlYDcwPtCwLx8l3ehu/2tlcQl+25dabpnX6xrxNTHuJaYZxZDdDtZOPgdhYDyI
bhUIaZM4o/ygztDwfFNkybR1LtjaPii35/XhoBj7KZPCh/AUKj4jlO4U8h8M+pApiiaJsoc7D+Vr
iYyT2+CX4uUayeJys+Mde1ysvGVhvWZGcfwmxSGi0O7oMN8FE2aBRk1LP7yC8PwkjhkYnlpS7fCv
i/y4vV3PEmKbvYUEvVl62UQnh1CGIYvzNsStUJjhOFLXCJ4mYh4sF+5ZTR9b3K+19BKXrn/9jNou
u1utTaZfSS/JGx1rKGDsG4h6wy0vIvPvVbhThJKw8KX8uaOk1T219gdxy5NjM2vS7Um9IOaqxe3d
b9uzduOd8iiIkYWhLqrp+PbW07B8hZoi1R4KEHDH70zYHRxmxANaTxwjMV0NQr+GoCxm6SDOiGk5
sO+Gx34Yu02udoWEATF7s/aRt9eNclGrzXUq+s1oUMzMwJyvo2QsVNSYXpUwoBPDtPI8RxxLQmsN
EZirB5kiOowtBvhhA+s+CkrpdDM7BjRqJ4fPLN77+46MHNFp9qVfDGvGBkAeHXyvFZjvpwg9N8bL
xbz/caAHq9SF11NMjdAYnX0NaGL/pEfF2tvlZNxnHz3bYeFdFvLbLC99nXnKNhOaz1nwNoSqN8E7
HZ6kPDaGq+F2cBEqBdhVkS7atFw1v4LWhgxHX1iirFBGEHK8iC0l4ZpMDKrNUhgxXMdfZgznzhNk
7Oka4a3oFJwDOmeiEZdGu/iSuvYVnoHo9xmvkHCtyWZKOnl5OY4h5cA+RCSlDfVYEdMUM+0tp9+V
0CETnBe6awhypZ6g/ihQ/WlM37plv8JUysOkxYPH8r46u3ZY0RIbF20mgjo6wgpLusQZnMNjn369
mN0I7sszTYcr3dkMZn2B2k2bAbJg279/ynQglE7VaU2tsT29Fw237ldYrZ8R3BfweBCA1S9kVd/Z
J8MwqX9nrchb5LEwtw6x5PV9mjDtXJTCDfvzUcmNsfW/lqzFM4SOV63yxpLgf8+DYIrzcRhT2b5M
qibsT350BXxfq3a5axpmk+crl7vqKOGC5qXzltM/g1vS8CIfPxVi7ZqOiqcCyPLzssHcKsuuF56q
0xO2J1tvCi20u2y3J5+dhiD9MFe2vq1VK0nUK2bd6RmzPy1klm0kRl43cCBgA0Khsr2mEPkwN/u+
Xu1COaEWurXEs6kOpR8x6/k14KNtYbbRfnXbLhfs35eY/ChL/b5kLUJY5XmfnY48IuOOEJc/oHG0
j4AFTQupj0IRVh80F7B3BxervUs7u+yUuy6s3b2L1wFw/wrJr3dnMLh7g603CPECXxpiGMGBue4D
UX8KULwpND/we7c0JGABzFQE4n9DgepKyvaX1vUrKwiuMb5tc6RWxm+lQ00i3FgntFaKcJIwXB01
2kY8zEpsHF805KlR5lVr1cnVkvZynvORkeBFRxSpFBx3g6kcjTHpHloQsIHn6a0Gk1E0akz/H0RO
XdLo7kiygnVzHQg17vLlvBWrC9Qc+x6U+fxg/DYv/dJng4lnb7TveQCHfl/zC8P5lnFacrFdHbdf
T4wQuIMxBy43fGUK+fYoC9//3tJf2F7tqsX7HFsDvDkMPnMtHclxh9tV6Rd4PmBzOeOWH8vdA90I
UD64SVy2YAgTTEE6ZyeChDY6zxtNkkQZ/etH0OGShEq/Jpm1Mlu/4MhY/U8N+nwAw5Cd11V7EDCq
gW30st+/jOn5jP4/3Hd/vWxyMBB1PDrY3JQytfvRVvbbSi7tK/djQPNw30NXZZJ5zhkDRjo/EPpA
MyXoFi6cps9zUyT4qpJ+PLhYH8s6foFtYPJcO+eYN63U+zWVQMg8lKVfY2Su5+OxHMVj2w9xiXoS
3cvJ5DN/GuGCOJo13TS/Qy2/AIxOM1GC/zKD+RkhzmWZbKVWIiBBr4dlKsMK6M5jIOfDs0od4QI/
+nvLKb++dm3JWvhLzIt01s2zPE1Sl5aNQOLj8ZuOgsjeD8M15YaAGtLeuxB6WTdeaU3L1zbb/bTe
nzWbJyb/Jig+n1wQ9ukqDkFasN0kCd950ST1o47ekGSoIiTVP/f3l10/bJeznMvWSgCiwo/edvBj
50aJkX/ZueOxwdSGQHr6uQ9xZfQJpPV+aPZ9pmlc/x0a3iJsOCIMfR5UqX9+dETc5Vy6H/eD1TFA
zk41QxmiwgnSxAqVOAVxNFXxSsjfLeNdQ0LmADfilviXYhUmu4OnlC93hI2VdJHfP+7Tmz7KzY+T
rju39dVR0qhA9zOHoWkNCh0k3Zi0Lj3jFGqbgyMxOtLaL/UVkzPHzJEvsJ32Sntn99VW3ikh0p/1
5+0WMP9meLqKPIcJVdCCZ7Nt+YfiNrhB6Folu1BJp0crvFYdkCPUsdzTbe/m1mdy8O2sc1WDIm3b
hn9SCvcKUwxi2N456jBmbdg6a4QNIdpgooYEysf+1lX33YSpVqlfMY6wzt63cEeuJ1dKmOrfHHw5
ZZZJZcyCAb/dzt0ZKChv5fBw2zB8NbTRO/64HBCd20P43qDateta5aKwIKIfX1Vpj0ogszYVwiKM
yVyOnZsB+y1loBLdFOg/GWOfJoPQ14l27tzl0eU63KvImayQ0zgh5kedZHyoaGce5zKGA1ezcPJT
5mg71E+Nk3st+qW5PN0WhvaRZvDy4H5lFWIt54V0TFxtPcY2xG3dVP9sZsGdj3u7X71q85KnYtRZ
o2qwFPjN1si+I9Zzm6QMNhfDzGLchnHMY+bl2iJJx9phasOulboroY5nk/QwJHG4diwx221kMNeR
pZtI10lLAajSnooj4g/nJ4T2nXM2XmlMMm0msjTYM8qnZN2tPWGYzU6YGLtRAxWvZTk7VnAcDtB8
tdy1q63Tql4sRFu2nereKe/Thmvo12HkEAhZe1XCbgPHr/rdW9KxSAXcCuhgO8g1qV7gvIXVYo7p
Oh5YxJt/YjIGWkaIE8YGwqf758FLzdUpW5Ws2QHnQPHRD0oHxlrXglLJmg1o4hdK9OO+EY/4bbla
vppr61OaaixXuV6AOhCQ2Yfud0d2/N5wqf8KpGIlU5FkSCoGCFItTzvurNyqEoDyW7h+wSra9Bnq
Qtmi4Zs9uri+LaPX43Vx3WfqLYGrpo0P2K0ymlKMrVaEI8gWTW24hzC7X0v4waZXoYuGMSDqGidH
rcZ3hkD7GSoRTK1xnBHB0hzNDuSr1FAlfDU+fr11ujLwOww0/63ajzQxId/eKt461hkQuxw6NOob
yasrKMQOH/4ZGcdBjCLzwXXiN7zIuv02001O5BLz93RQPkpnvjTbXR8dCVTHAx8wynde3NG77XmT
ttvvzqsAaSG68U00n0cJoUmiTTZkSYLWVIvO1QUL+bOBwVeP6bghWCu+IF/yXniouHFYRKHfvXl9
/WlCYyl1oMhuR6jlROiAvKMA0rCvHhFXTGFspCmqquMeV9tYyVHKr+nqWk33vvVkPJ8iXiapGsKe
8XV8xamGaVWmBdYYYDRWmA9AWOGv/kVMoCdRZ7KczgrOfOb2jgHGV3KGMB7qVzCuwre3EMxZaFp9
WpgBNa4sXvLPLUTDQdfo/QsMRFJrH2Gr7Sxzt17fqf+s8Pl5INrdH5Da5qTjflvkZevgk3qvCQJ9
gLTbkD5UXOv4/iI9+HlBXa/qOocPgL3jgnoaxDlGvRFymQPHq+1OJlD4mppsyqOH/b5mLRvZ5Omu
qPZfD0uZa3bGOHQNhxyLJW1pxxVZkBg5abhKxPVef8UUtSrOYLhvK/UbSzklK+uu5Xfgg53DB8aM
wKW5E4Zcxn2G8Rpx2AdgDO/2XyvWL6/kuN5erjbbifGZQOgmxk7JqyXauLzWf2Ap9XO5Wnyrdjz3
tdipItmEq4Sb3BiFEAr37rzrRhnUhsbd8/CdQsGCSId7jlTfPfI6kzNV3giz2wDfhzWzd+EY1A4y
No7N0XuzieWjvcPNAFcGw0cQrtreuWz/74o7B43DPUPVgyKIg1XshFicd0UR18f5opc6o0Z4QNUe
bKHvi9fSedO65/L+9vVB2UKwhrCRuZLJI7/nfvCiNeZ5NWcuuif0K8i1GFd5nxlPDTv5N1gEDQCv
LsFcBFiXxM/8hhisNpv7plpxfq6DDnZFgrVzDtnKHxoD4+G8eutSUNExan+iI5YIRkPDD3jwERRh
BWlBzOEn1G+rdZIk0s6mSzq7oEuzoHkU054LmS6W+3yDzbTvRrAqp5ZbNYSHByCgzSVly5ZsKhoF
TQ22pWtVQUxN8CjqXBC6DQbTMZNhQ2bNERsjiZvN/n7WR9/8x4LiXXx72bfEWJfGNZOnWo8txx05
PXxMcdQQBIxw4+r+kIgNU871Vwx80o7FqWFydtRlozHU72en7Uq7zITOyaunev/5U1rWcbdf6bz2
hUe3brwOybqgvRCZKphLBz723v/76X8TiH4uWU9t8lXrsDtbLFkGXJmD+AN5vflb/wV4iPG5Rgfg
XwGY5ei625YJEc7Cv/HnE9r321GT1iuiEfK0KCSIKhnVIFKgqDkgiNz7R0AAdqNBJhFuYT4Sd38u
Vq7PyVUuubyEr2kPN0XAmCMaBKHL0NxkMvqcNW3eX+dGIG/kiOToJBm/29rEYD3TRX7REWafmJzt
0TuMPz7Cbui22wS+xBuBgvz9EX9zLVjWwI1ctLUl4fz580E32+qq2mfxVpWw07PCBUr0gyrEdVge
D7s35MD6y7YVZZwfmPPNOcavKKGTYJBbahAbiUF6/drUzeOhTLivMFnDmne6d8eZRCBMYHYnQTTS
vfvw70d+sG9ZUpawWMRTjnSqtuT9YmubvZbep57obreAGEmxv4iLT1wSTW/4i/n/cyv9XK62b/NN
rqeyxHKd3uKZuotPe+1A46SVTQuLNmtkL5tX/b2BZVXcBBSXpm1hmP3zu0pGy2RNcjePs8mqd8Iv
a/ouQyLApyPvHz2noRkQ/PBahlRe20nSzrTKm765T2ci+MEVRQ4z/phz+y77E16s6c0aMfnfh4an
NAw4vApUIZ6z9pS7i5Kdy+T+haEFsoej68qLhxdEoYDOyBch54r7Lw2jWcMueviCvy1dSzZu5V69
yQeW1sQVQT9imolD6xQduU+M7befxKhJQxH/lRbWN9P3B67tXW2XrfPViVvi3D4g0rVY8J7Hw4/x
R3yN6FLukP4TutwfQrB+LPJm+jL+pP2FHjJax3wWQn4wY5gFarhJHh4r5m6I+jbtGa2OI1bpfp/q
R1m0FzlTMY1uRu+HAtAAQZnJcWO4Fxuq9i4Mie+PNSvupLIhrpZv0Xdvro3TXuUL9BZUZHHih2Nm
JsIl83GROxpJTWSNXw0gLmYAIlsnmcVIvM5MuVfb7eaykuTpjPZPih73NP5wBEbrtjlTLjldA0T8
CI8HMmB2QpcB5I1fxM5762xsT5Y07cxE04+EhpQS1mG47LfF7mo8w79jLKH124Ji0397pUfafzel
FAtyZaBYH8abUeAYHtMhbfL21J98nkVr0WjIJX7DJPrPhWvxtrBv1X2LE+PTah3hHUH2xqzbyvSy
qdReaIXbUsed58PLMy4fU8FqxSnWoeBvzYYnDx3H7mkxlPvYHH0o8LUvvqG7u31g5riPueONAUVr
bHW7jN73mRhacwj8E1OWqcPU51M14X9AVvOiZCCtPMnofTJWij4yovbnJszqV3quW+B9MhcWVDnc
dmvXcn4oL+XhtJK4JClRnsU9KbjrY95xFyGAfv+FxFyILK+aSA2/q3mWJsbSVKPFRNyrLW3lekvP
q/NXNR8EUzryMd83xh/ab8OhZF4warygf5e5LMqZ0cBVmWvSv3b4tw2lpmqRJLrAOMFppvQTyUod
QAsbRZSz03QnPzihrKbSxNJt2Ihfyc631Yp7npaZtOXtMra1AFibYnjJNegzw8z2bXufbK6/44Dx
cE1dE2b0ojNeL+TLvb0yd5lYEz+myxsMjtWo09Md5ZmYsOi9nhibAMTTfdOdb2dCK5sGbjgNgueF
ji94LAjab/OLOy9ojjhLtGHifuSNsm6HKN0UPx7dKHi3EivxlYdMYNcOOB6uGt7SFsmIF/R2o+ku
jIfHiCBBpDxQFr83fRIRgX9e0pBb8IzVbQM3a27OnzfKJUmTo3WlvweaT5EkDAcW1KVUhfHbxwkF
PrwuUU/y26Oo8/73p/nNV2Dz4fIuJlkEClFnmZ23Lc046DysytqiGg7E2Eo6wNkYZzXBdwuZ7nYE
grn3XMjMd0RRmB1o+Bm/4xSQJU0FnO45d1q9NCszo1yvjjTxiVOCko9kvfMGRRZICz6RHTcn1Y9W
VDRd4GgCz6rPL0q5Jm3OYky0Yz3Nel891RiuD0Y9SzJOt+kBf+fwAu+3ofHZgP6MFP78xls9M4+n
rcAJU4ykIDBitUT1Mv4YMqvh+7CzG/ex2Da1baVTN9Aop3SAEVLLg1Yr2z4xUEmpT81C9L8y79Db
u/He/Qjf8EnvH9tP194kJ0p+Nr7f3zg0FIlvq9fPvGWsNkVRiknjDpJwHhdNPHZ8YaTQJ5a4TaXh
o88JCgvrhCkPbtHaw97N1DRvYgKMtrwcPAeyE8fobeYMwNIWRCLWZCjp7037FQ3qLxiWmACdmUjl
Vv35TdPb1diVN5HsIJ1mopzC3tX8GFHE6XSgBtKMIVxftJA0j8kvCpkXFTun6ZPkTBh6bBxMEFvo
r59Tg7W0lra+b7fi53BrLlZiAAP+kdnhgheeQOONyzX6xU7ZvGUd0HhAiKYk5QHGwpSnxWajTrUl
+Ks/38m9vJnXVsp3WABpwsYRB5k+vaAooCsK56jpAnv04YFONQO6FUz3+lD5uUiyq6mWgvnVg23F
aqHpA78/wcQYtYK/P/nDx/u+mkgOv0XPe+u4r1aWJEFw8sQU0a6HXr14OJdz9DnyGkLDIwIEEwNw
DugTclnptdCQZSnAw42n8xZitJGOJClJghYk2ZrZH5MpkMtTvIwSxI/RuBu9m94/ecO2Ts+X9Nqg
Vq7tK2V3qbD/ZoR3sTh2n6F/xGOTeUZg/xeQJW/U1Mz5TW8X7CpWo4pgzk//SoS/vWRF3pDuJ2xk
hkgmyDfhosdoYmvr9oKcwS1xrofzrj1KpjmSH8vKW74wZBo1DtpqDy5tthXUc1j+IjbVvnax3d3Z
zBtpWnhHTyDFrwNqSHGkYr4DlbsxfRsSLETz23xHRFEIPXfb0WTrNrWmH5SOFtvAJiexLbZ5nXe2
TqQkve8uN34LPdEe+qcBGz0EPO0+ge79g9qd9djJusjaZE2rHeT1eXs47k5HCXCEJ19wljlboCNu
d4l6QeU0hqsHB5mpZhUkxhSlcf0g21d5tSqkA0kiaVdBzR4PUWbwqRuj0cpt2NRfeU3tsjSYwmNC
hoYWbZBapl+am9SSUlOaEhinW66pgdSLadtirtaSKJSdlumMMy8Ox93u0n06MsgdctSvDjROvID6
/pD5shQ9fHQYxZhxh0kv6j7UwfqjCZJHMLJGDAZvhHpSw29/gJYR5GQQJJnNKYHP/byE0tUxyeVV
Jk0h7fcC1QNI4MuYrr/suk8ul4E3ariHfrccoaBpEj0jA4Y57M5aeJWTcr8tYegIYmeviHu0LEQv
fs1LWc4rzz86bVHcN1LfHhTb3/mGVm3dtXY5byzBNyTCrkYM+ZEbOk6fYepueGmTTIij1/Cw+oNA
+mPR2t7Q9bLQD+s9FX7aJZSe3R619kD2Bno0LS1nTNLWFXzpVPTp+BHReJxsnPHFmYfdPteB9SqU
gm5cx9UXC7Qp13mQ2JHSUaBIJLAgerVcsrpfypVdwIrrUAFRTBntZ9AkAe+ICcRhdxcvEQVHfcml
YmhYXG5avJb0XC/w/pU9O2EmShQCUoyACl32lwjNt7+jrbhi6mfUAtNnyIrYbtaD3/qgXa4SGipT
VKXbnc+//+WPElQG1egIgeUA739d/t+izLGVXrNCFxfc4tl2XgXbJ+zKqPLRe2u83MQ+/fUo3xar
fTJtX2rHq1ySixNIBlUPg1SVa2YnmCvsZ8LXZIL63GQT3JzPxm8mNmxtdRM8g6IfCMmksP15YZh5
C360lApS+AI3wzgmF/RDbqkn77PxUR8ETS4ISh1KfYsWQm2DnC9FZuknKh3u8cHOF7Uc9ISQu8md
gJ8IdPXvL/noPoSeSdIgRqttqMk/H09MA7ZyCVSdrtAA2CZxPtRz8EFkJlARqvShihXnLfx72Ue5
GX02qHCUWDxqPYToZ/as2WJZGEum4AvEU5a+vJKa0QSDFyHSQuF0h0+YJ2QcO03V+6M9DFgFsCvo
0NTx4gR928NJcjYOsnJRYJGxixnkj+kv8mUFDfvTa6hhG1erJaPy3bBO/83ZeS43bm3b+olQhRz+
IjCJlES1qFbrD0ptS8g54+nvB/nca4nNEu9x1a5te4dexAozjjmG2g6sBjru5WOqlNf/8fgB2ATX
1rsUB0I9oqrg/rhP9Oy/fl3adrLcUClcukKiQ8izFLDhNDhRz//IKWw4ByRGOaJVttpQdrX/vnbI
l8IuQFTMMmOElurM2cMFJavH8wDq5Qbg9Uc+A+Klcn/VYBTc47WR9ku1QAswIJhnpifI2s8izsms
Oy6buoS+8HPBCu4AsvaQ9uHxXN3fP+0r4Q9NYsD0sqJzj7/ub2zksVb40NYk9hMcOb9/L+LfJqpO
zrZE55jK58NfIJkIwEI49wA7L3R4u+aO3hiX+fvXdKH0yo/BRCmcM5Qq5z9GK6bYaIUlgV/yKjrX
B0DmW14Scyvr/WsNsh6yxm21uRZN/Wkcvy682LNPbyjXfDMYsWiU+yiIvozuC3jgZzL3x/U/eKMl
BD1VzNHRInq68tUXj+DTV59dL+Zlemq1yzSJS0z1e6m34cTvITBY8rod1dgFVnu1TfOnjf76zWc2
OlWycDJkNvvphmV5V6ynedJ6feuAOloY+a585/IdXz0QC9LGZjaL+h6V9a+bLMhhLYwjhXWAtc+8
I1zQ0lAGnLcRie+vxY3KpQ/UDYCQNMypKapnV7trpUFUYt4R1Mf2yg2d6lj+mO1HMCeGs7ZpcXgn
0CY3xcp531BhJJ/prl7pCx/NTLrKcwX0JBI9f/1oRTCqwQ84XHqf/5Dt3T08MIhG25V4eYEq/O93
mQIj5kNlBIyWwpnBVGYrkLWPIiMOabHQv7er9fYn9QnAPXTf3CvrXbi9rMfuQq5FPnIOjEj7otLD
pdt3o1JtOjAOAwkcj5ZdRiVuB6e+4gGkYiTmysJ/pgVkiECnTEVaKD7O/V4c9q1qDPNHm/FAf+jx
4UH+tXRpGECnEMPkD6oE19oYF/wRq5IVW8BAoH06z7vaMJ2jWqGkufiCw+q3tCG+weVDQvQAoSDH
6jjQqqyZhVngc1ePd4ljzh6RRkBlMVYoWZCqnR1vYoSir+kzeckCh9QdRNeXdjrBlYNCJ5kf4ZV7
9asvHDK9aovuKq+JtthZNlQlIRsdWEuYU1N6WB1+s9v0FTnkB4igdngLKD7+elsm7ugqJ3cLY23q
ZL+Rwru7cu4XnjVVdIkrt8x6shFfX9SsNMFYVUvMvnAxST8pKd/TOudyM16xGmxm7q4Elx8O/nzT
Py95brmSOCo0g7LEIto4/rXYE4i+6u2LgGRPb/9GXchmBgwogepCkL0QCc0wLyOfrd8tkP7b3Su8
tu/d744ISdser+zIn4kFaKhPO7LcmU/eaylAm0FXzpSFnp8Ph2QTUSTkgKhKAmzY/7pFPpLcYkEy
XnuEFxznl6XPYhV/noxAi6r5w7zJDm5z8duP/v0b4S/gkqVAyMjncZEL/ocS7Ptv/4CTnx8N6SGF
QpNSIdQQX79dbUJLNGf6ZoUnouAK1KPcQ5x7hL4cYCNwNPCFifNXjbYFTR0LHP49YxabBUN8uzi6
JWC8YhIvxMgWDICWQjyuMJh5XrAo89I0GwYYF4cuOne6c8dsIPoY+93rjqhJu7LehdlA1jNhASLL
YWbdPLue0hj4XbGs94TY/fMhe4DK/Ha1sDxV7k8bEgTYfr3TiY8lZLvWAblQDqdOC452GQeliXae
oRdSB7LI5wQAsjbe8+pFoTptr4GYLCM6VEeglP4vX8yBU41ScK4QDX099SjzY13vJgnebvICf71M
GUtc+mRHJQJXN21vb631/wcn6KUQlboLjpyESyREP9vrCqadVsu48OqBu4YVCJis3n6Q50bbX2vJ
+cWtogp87aEtb/jLPQfCY+HmQD1ajCCKZ0UwP86S2OgogqHqgvkJ4VtZ0Omw4i+YaQZdfp2W3qx7
xbac0y4s0AsRDA9TOZR/l9Lf150OBF9KatLcQwePT3+X7WIXVuZVBs3F4WrR/8y0A4dbENn8u7J4
N+V80isV/c6KZ4o9z9ylO6i8EN/i8qb27wcBzOMvF9UlBbKV59LZ/+CJ//jRbb63J+ckAh8/YXm5
lDmZzsLFfP3eaQ6Modb5CS/xHUPk8R0y2CiOwSJwj5N/xb3cRvY+tJcixrp2jkxGbp2/Qtc+KbFb
AeD6/vd8eNZP5/4/vwd4OC1N5lrOw7kujudR04budlHGhN9LF9dZas+QAlq3HYwu/L07bkVntOzs
XV9nt+K8kZm4H07KT8TAbirB9hW7/Ckqdvq+SN/otgj3iUwz3/KYFt2ldojQ00rvAGAHsPTDeH5A
JAt1JfNGcoLHobCnztGOxkv+hJbxwoSPetLdbQ/0NISk4vvvJZT5etH/+OCzi54XgaTnet3exlt9
PTnp/uZm8CYwfL7Tr6oNX+pKrgLDA7oecOX667uF0+7xcYWpLRhYfXnkPwNXcqDfXDnIl9t3FNvW
BEscI7JGCE6a22T9hr4HCJMRedsRDss9IoiIM/6Fys28zvb+3eAuzPKSozNkSOaLtIaI3iEypQhY
6kjrBHeLkO9wo95Wm6sVgLNw6589oObxwWNBUevMqcVTLVrJnKd7tYW36qcSKHaL6lm2k3vU/Zq7
CK0yiRnZymB0GObwB6v9ayiRfAyuGNrzWfvll8iLWadsCF840Lqvz8GsGr3UozjZB+DM6rZmFEJf
x03marlxwM25eTu+z1nr6cr9JP2YwsK3rRo93h59pVK9ybP3Ua3sXvDX5pistCyzIwCZTK8KxWvd
opeMcKnEVzlwP+2MfGUwQqwJaIN0pj2MvVeHMopoyZVnvmzg2atiAICCr6XRswf++/WzpLgsjDYx
rJu6czL1WGeHGkb75NQopyv3+cJ1ZiUidUorJhjMxa5/is3USA2KLKzivYQGrPKW97ta3yXye7jy
DU8T14DsWhjndcm7svByMn9+4v9b+NyQ1b0Z9UmQoDTZ7gYTrcl2F4nrFOMRtzupOfot0mVQGSkI
TXXvSo5ktv4G4fXh+99x7jA/bpDOHjNwQuZPT+XrBoihWCmG3IX7Wa43WdC7cr+IFaza6SYKfk7h
DwMhhcY2552f3vtwZ3Q/Uf4zlF9G95oZG2O6E6Ifc9DYMOd5KdTDcYbaynBtSnY58fPt4sdBXEIr
AL7vs4veJq0/hdZg3obJXkpUdMO8TthUKSLhATqcj9/vyjnvzz+7QjUenAR+XTtnDx7GIG61oTBv
tWqbGM+x8d5bW3YlL93oRY3cuUKaKhkcGAD05koscRaz/8/awN1lutnUVM+uZB7MmV62WJeC5xzl
q1Zgwr49CN37ABO+Kbdbv7WvfO9S5vhje/V/1zzb3mQ00jrp43Tvlw52bG7wOMMu69YiqnXR29TU
tiifvl9Uv2BGZSCO/+9Dl//+09vzsySJRSFN99x4rua2gJkLtb3itetfi0RfgXtzYtmujNxVxXWj
HyaUXcy6toviZ6qCyVLI82S0A5raMYLbSTwoc30j6E+l+t4pB6OonAFte0nbBP7eRMU52oqF4IZj
bmdZu5rLdRvYoKFtFWK2GPHSdA0fQSaicVOOJ63QXEnMNtiDPEcgLdV+GcNJT5RdPkL0KwJWGiRb
kEgg59lWRsOL5K50uvags/BUMaE3spFvGFITSWC/TK/44ktPwgAb9jENT2Jx5oUqrRdTvx+T/bI5
ynEK3qPsIbJOfnbMuvfvz+qcGvPjUtIb00zSeu7keem36wo5kPUm2Wewxk47Ma68Kaxe+hp2BXYu
8khxNgMHEpb6xkwT58r6F0JP6pL/rn8W94WB2QRdgqOLGnSHkRHrdFspXLMrbCnbWT0T8aihdcc4
vgKXv+SKGERUmOxhr8lkv15SQdPyNOqact/naN43a744LBGHSr08uELEf9HqGBogeRN0vvbH6EHX
VnXaAV6/7ctji+Mp77LCy8LNIKxl/5A1m4ZgIndjuMBj7/sNvvQWPy995nFjLRKEzvKTfRo85MIp
G9dtRmtDv+JuPoq654YG5J8GUgGHYxpnl3aO50wofbnYV6P5Y6qTp6BteMiWLQf6SplgcCx+NuGj
Vggmco6iyNVCLBIFwlJQ1pk0OG3x3jfEIZOEVrllCwryYA1iStqLiAipWsW3cvhq1cyJHiM9WsdD
5FgWUpLGcKcl76F8KBJtsRyrqEeMPDBdxffXegoFNv+r7/f0w1J/97FnmzrIvogNm6N9ijgyrjFC
ODpobvuq3sWJudWG3mli8ZCLlcPNSqwPE4TxEv3kfTRTW7NOtLVsE9oQ3lzZvpbm4ErawSzf1dxr
Iyi5hUPWRvwFtVQt2ZdC6KR16mZIYsW4przy5ipyfHPdJhsobYzpJtBirxRLV+wPfebI1uQO0nqS
mbfpYD3onstHzEm/GEVIVGprU/b13SRt6uwxQ4dUmr2m0J98+W8DvXIzdwqQlEr/kPhbtcwO4/SC
m0qMyR7myammt96SvaI76qhTz0PgJbXohbg1Pwluy2ynZy9h22yL4TkeXvPXYpR+BqXoZd3OV9/k
Xt7GPgLtRrX4HlVZXzmdCy6PEcwFyYTwBNCFrw877YYpEsIaoTNlNfWnqLwZ9XWrH+MsQEH5dtmC
7xf86HH/cR0+rXjm78S6k9SiNlGBj7dSvBcFPMYmTu409U6O14bvyfMqGNbptBGGrXDNupz3wv8x
4Z+WP7Nkha8IUZIVxu2k3hBFtcZGCU4kEOuwT70g3lqo6JqeGP8umru4uBfne786tPNdEXhdfFsl
T013N7RrYd4MyOM12yrwhs6r/IMvuWXpTOPfc7zuqh/f79p5/er8Z5tntSRNruLEUDphyQU68ts0
36o1SR9P1occhaqXE0jjJmvuxO5xEFZW9BN3ZAW7uEJrWizz/cwLD/ppPSmZPfhXHvlHA+WPUyVQ
Q2AHTg/I47/eI64yBDhLClbW2BYv5o1rylqWoVOygx9SfN91zZWbdNEnUVXDEQOmBWD2dclsVCop
Yi5yn9dHnnmtHw3hfkiPjXrljVwMMRiAl/D7CzblbO8bXS2LNpvDPXZmVBO71xePr2iPBJe2mF5x
DuczKP8cNaPRrAQsg77c1+8yxzCfs0oybuN6l5S+LcSvBbIp43owHyvhRo1/1cJWaRFEFE8Fop71
30rzSGhipzn6uBEjU8NBjG/E2hURqtQfQn2VtXe+lTtjvlO6+6SEJ2fYNeaTGN2I06o13MR/lyEq
Q87cWqv5SR3WRnIDMCY0jq3p5EjL9fdj5yrRfZrvhOJvuGcPtb7pxMg2pchtqie/e/etnyEuDM0w
v3tqhtC2stfvX8Hl0ICOIUV0IgNM1tetmbU4UarW8G8l45R3zxbGeDAYAcldY/Iac1dZv6gAI9+3
MYSnOXj7D8sDFGJSYWH0k82z5bWmScVokI1bzkM0byf2RdxayJWq7iSuRmpa8V6uXTXywmvl8/Ny
/cetWJB0lOshWabY+fXT2y5Oul4T431ondrhXeAA0tIzoydL3WXCGrofO5eOvoH+YYeKc3VI1X6l
4fv9/ikhtJcqonbzSry0fPD5q//8o87S5oAD6ftYzTCj605aY5iyxAvl1xzN7WgnVlce4sXzX8gC
QOvDCQHU+esmREFq1EOdcQCpGxk3o7Vp8t2iF8LdnjcTuq+Rl6dujpZlfM3CXTI3n9c+81t9UKeE
K7Vx62c3inSv5m49rMxtGq0quvOIcyP5ra2QX2RsptwSnVbtrS5vr1zBS7aI4jN1fdoZFCzOdlyK
RkYvR1m48esHSZpdQ/1NghVHHkaXCklUwXbtvyvInMOnLcpIlm+omBjNi1uVVw7/2k8525ApHzNd
sCT9NjEdcfZG8UGjkElugmyk+Xjluxf/8cdN+/Tdy+l8ypIHY5YyNUn026pW7CmZPR1CQsofeqC7
xbyurV8tbHohBOczFNh6516thlw8f2wyUCdDhm7gbOfbUbP8Oh7iPfFoPSzpH0G4nh/6a0nIRV9q
0rpZkh9k+c6pS82xN6aBSbvboHhKBWrIwRIrelr31vmJW4qoE6DaO1yxbhff8tKrBqTAoND5mFk8
lEUThbJ+W1cukWCKII71y/S3EqLhqdNYv66c6KViC6MiaN3wpQyVnr3lMkhkUgNKf4V0DD/ub4Sg
LaYM4+FrWwogJAlX1rx4iz6teXZl5WToszGPor0Z+hBinkrzzaqPU+FFwhvWs0b1J1z3PG1lPIja
Fcd+MfKlW2MsqDFYT86pKnxJSQI9hGpSo3SlITNURLLNy6mFmzL6yW6X0qvSILkzm05g/NUU0LB3
/2nb//0R58QOKkPLdZQ31hLwq83eJO2hC1N5cngrdJGTog98rVNw0VB8WvLs5ch1JVhhxJIK/JIN
3KDTvJPQy45NO59eCWmunPLy5/1hK8APi5D/XhATg1OqVechC/cTLST5KNORCHeDJnpasZt11Rbz
o2m8WMPx+tO9eMFgOwZCJS/6j2eX2ooKORe7VL81QeNLa+pxSnxH8brVXUW96fVVn3gldIHiM7LN
33/2JftEXLTgi0HB0OP+aiH9Xhb0suw+AgTDOPYzREH1YY6fqulaofRiNoIT5itpu9AdOzvR3ldT
IxL7aJ9I23zqdpJ8iszEluf8MNN6sYwfYkJWPxerWSPxDl6bcnYhjt3I/exMEagTmkBLyp5Mv1X5
lbDt+724dOM+/77lmD55i1EQUi3Jcv+2RaUBW01QTIyIJRv0NUhk+/vVFqtxdt/ALTASbTKGZBnn
T4r/rvTNLin2evUEVy2br1snsX//D6sAzmMAWJTp+i7f/OmbsqwJBT1soqVOXAqZaxQ7IZ+9fLpS
f7uwd7SV/11n8ROf1lHNZsw1JS6WgqoqH+TxSLJTT6fJ2Mm/v/+k5Y/6Y+N4jkTywNMZb/i61CzW
vdCGQ74P5K3Q/RDlQ5V6ZXAcmqMVvcXzlS+78EKWuSDKbVRumVA8iyHirg66TkrivdB4XbTL+6dS
OgzmURuuLHTJgy80CeCjP3AQ57qlVYq6GMW7ZI/5CcWHMPrVF8JqLjzihWhUt0P3dCU8PYd/L/kB
PEjgvoH7yUzbnB1bq3X5ZPRttBeLp2FQ9qX0lAsvspK7aaNtjbFKbKEMN0YdbYaxtst6suVqfJ1L
BOYR0F56G3W+mwPlySJ4H675vktv5NPPO6d3EZTRmmKrpa2tdmhWgXksSwLn58G3VpaSrQOusyrE
9ghzuFDPh0J7wjGgh7XSzcxDYPlK8HoOGflnvyC0ZbvgU+IvX+9e0iWVmPCqb6GsgnkZAxEtjphy
W5bGzjCtMBWFSPX1f2+mYTP8d13167rBMBHwCXm0V6nJLmuW3kioTsSDqf7fP6/PS505I70Q9a7s
zHg/ivAy1M42Ed78PLe59b6TUBb6frlL3RHgVUQ2sFMCLDvvIktRrUuF2qX7Sd6FwUm0JicLfNcQ
naE7LP2JGg1xMXFBCXHOV8zjxTfHo16mDbEozP9+3dgauemxncNoTwdM6HdVfRLjJ8JJKX9vo90Y
1M71d36hHwOe7d81zypDZmP5Q05RYi9Y1KkjT25fpP69xuEW0Gg39Tr23+nWt+aVk9WWozu3nJ8X
PnPAhZqVoaQlyX7UfzfT6Cj+AYsmyFQGlVPZ75Z3P8RvmXFvppEj5FslteygE+y47FdLly/Tfjbi
c6vl3pS/VknsaFPqRJbgTrrp1PpsQw1mj1LuZkJMX0FZd9l0O4iD02eGo8IqHtD+Ka2dKlEPo3Gf
07LvAmnpldQFIBCHj9fC0qUNRzxfFj+V8o2dyMtxFWjNNpgqj1qbk9AkvHILP3pR3+3N2bUPMimI
oRaO9q1cOWUmeO2keuZ8yKiLYI91pBZnbdoPSuEleWOTaMRWsZbi1DHE2JHTuwJOrU4jdV7LLZ0E
OgI4iTSTPQrwupi7FdtD0mIJp07p3KCbHT+NaXIeQyxHVL5Xg+ENuX8IIIU3gsphT7TsVe5ezdpc
Fa1gS+3omizNEM32OQvTjQhFeeTvonq6kQQ2NFUU8A6jLRonibIWZ7q0KMLumGKqpfwY+XQAQ4AI
pqv1jpGiWtLDX1Dm7pST9kvpNgte+wzkVL4Oc6p+Gdp9wi6IMqdFjWpy5XvqBVr8ao7rLpW9NtXt
YhuKxTqN1LXAHzvqL3N4q/fZVuZP9BvLCcZjFmj7XgaNBeM/SJuytdw+i515fNN593ahPExJv1KK
2a0Ky+MnDFQPDXasnF8UOpaE3Pr0m6m7vwxq13RLuuo4Rf2Oju3yd4JyatjaqRhv/dJCQqBc6Vq1
iuRwFWmho2WzIyQ7o6obmwtlcAnp84bzSQqCfaoXa918sRIQCXHkdAhIFlnhahoyaIr1EAWnWaTC
qeleEJbr76/cOe3iP76EmXeDsInyy7lzy3tFhVhbTfdKeZSCpzAVHXF46mlHqWOywTC5cjDZuP9G
5L3plYvmIT19Xkx19E3l4wrK73niGRlKUVBh97T0Y09qX9L6jYdUN7ui2g1sydVWpHTRMdOHRKEb
TUKkUr6azZxQMiwCK9wL5kGfDn7xVGdOD0ck0HhmTGNnNFyxeQ7DlaGi01cdOMRMvRYeXCgGMCCB
WAlYJ8iFPgCPn4JOvxgqvzfFdN9Gr+zgAlpgu7j+Y3DMy/VMv3eO/kP0KaHARMy+CKScl1mKqgyg
yFCDu1B56AkABmrtXXdHycPnPQpyvtSRv78pl6MOmiTUMIlEGWX7utuFKMjmMFP08KWjVJSbXvgl
lIJT9qjjyccfZooKt5KtBrom3698KfaFPggQGfRFAHPPFk5p2mj9aHLMww85hP9dOaX1jzbbGcW1
EaoPLPUfBphbTZaySBToZ85JSFJxDgSD7LCsnSJ5q6SDSV1Y1oUHTXqCF84mnVBCgHRAUEgCNf1t
yknRKMUM+a1uHLn4ZhSvdH/b5AkaGwF6hq9+/a5HHaImMLe2I0IZ2laJekcoYbueToJROGoColTR
DlHYHOcG8QtujkDXeOnhF0G/6s3Ay3pr1cS/4UjdhBVid3Fr61Ns63X0mpWZU0aSQ99M9V8EA5VI
sfDGRvmh9AdfD7zvT4SKwCUnvsx0Q+qwkPwuT/PTpW/luVTyuKWiCElqXivHtufH/BpGuBbDd3F8
HdOj4W/x6h4DBLagvjeW4pGWlYnogJHzljQfnxvigxd3vKBBsqDZhhnOS3grEmknJMbaCGfo/IWn
jtpwEgR2xVnkSbqFXbkgZZ/tWot2Q5duajO5mWTRNtP1JGiC0+TSNtXDG6MN/6qKxBnSwpUNzW6m
xmlURgQaf0ErDQNaKkQOMW6oy0RaMVCnZb2Xcvpd2NpWXHrBOLjiUDzK0kr2+/tCmB09Ez1JfO1K
5e9Uspy42GHNA+Qgo6ly5PyYyr/CJPc6HNbsqxtjvtGdXuIfjM6RYzL7VT+HYPRqR8iOiag/jiOP
SAGBDChqTlAqqU5TV3q6oa2HBsUS4zBWh448TOu5WwOIgnb0JFRe9FOg7lr90LbIaMZuFL3rRv5W
jcCYzCcNRyf27QqRWsfMRVfw+0MV+FsD3jG9hemGq2nMz9Z9G3itdQgAOleIQ1amrSR7/hXomu3L
oVMUr1Q5R7BWmYmkfTc57Wh6fT47y/HpQE6FWLfT5C0wKIvUR78WbZCPKuczNW+5ktjlDOYn5f8r
1raGo4iF+zR6HH5FvgXUYdhOvuB2w1pvdwFAzUh/Ewg1unl2U8BigfE0BpaLUU3TXTC/LfEa//u6
Sex2Itt+UiREJfdWuJkrBCv82g6711T8S007R6c6q76b2bNsdc6Unkp+qJDU3vJ/1uSDnsiboDlQ
DfMq7S3H+1pd44Tiup7py+WekStYUmO1AMLU5jaOX3uFExqJZIynqoAuf4HbyadaH91eOKpGuQUz
MXf9Whb/VsSX5Q4V3ZogPuJDJPF9FJp1BpwYEdEQMjjlLmhVxxDGVW4d5pJQyj+IQXU/FzOt2nul
FR1FF7xc7571mkUFAOJgenX1JE2mK1KJLJV4m/CeIu6bEh30fh2Ulf0Ro0zWTUoMP7w3bY5qTu9q
fJ9K/NbLP+U5tuV6t2zYkDNmJru6gUZ6tzeVyvnYHCA5ovrWYa58gs9GuS8LCIKEHZBoR8n3Cl1x
bgbA0tm4B1BSmH+H9cinvM3qG0FWKM/AR04tzzTZmeZKl6q3Mu2Za7gtFDRG9Ct1i0swWIXa4TLW
zbTkH/1VDfmsHN6bYi91Qocu67jrAwx0WCXbsLMbLbhHA2AJZEKj3OnT5Ay8M3SdPcL825Q2aGyO
TlMKHnKwdhsX60AJNgD03ELX7ybj2ODnvreil/qin36y/GFkPxlRdYqjSTaifEn7yMDiACr6/KFu
U3si66U/KlnlTTisDNlTRNrmKzNQHObBVssdEHqi1wbje43O9px85CMkhOULlC6jP8sw8VfbDoWG
wMBZ9A+qU888c3AC/Z54r0jwKdVwo8iHLLTchIctxG7Q/AB63fFCuZZgGL7fpEslPWI7svIFw8Dc
+tcfE1TKVDVVGO/9/EnyDyG5V3cQZOBk0kHJ5itHcinUAIy/tCfhnBDP4RLzJKgTw/zRnozH6Lne
HiBa1TpN5pXPuljzWopdDOMokIV8RFufzl63SiMe1S7ZTw3SvsKvaD6VBP1L5lRplS2D2JfM0BlT
9ZEklGaUQ3A9YIJH7FvThgQToqMXEPlHhjdTrvh+2y9hjT6Kcf/3953tuzRLUd8W/D4pfBWN+wnn
NHa7MU/f0kg/1mHyI9NMR887O+7exzzb95rsiC2mPF1J0mNtTDtsNBHsqioQe6fGUFnmipjh54Tz
Kf1N1UdO0GfraXwraINPOOglvLraOLt4gUCkwHVFfwHWwq8XCImvbK6COt6b+RMpNDmnZhzV8FYq
366e6sUYWYZjlvgY9rQ/lBPrrINi3aK5gDlXWm8EqUj4aJN/UojWhPsJmzNWpzF//f64LlaQgBUw
KA7xzPJavn6lIU+hOEQKF9dw8BRkvL4zyU9RoK1D4qahaB1hOBaR9F8ezKd1z0qRM7qgYwcKb6/X
pUuwXELDEhseQfJV+NulbE9m5p4pD+C1EEB//cQiEGs1nTnIQaQu85CC8pP7taVeqUZfNAH/LnOe
WpXRPBIwisLSZIyCbmXS9UoOgHpWaXglpbrUQ2Csk5IffRYoZs42T6hkqZWMmHoqgE3/xLwR0FDq
Vf5HxHDVlH6wdJ8nN5/XO6vfAp2PdXOaon0Zevp4oGTjSslLqbwKyl6tT0nRrPoydalc3/SJBUpa
d8LMsumWrUTAOV2SoNBn2HPY7bsudXWw+gu6dWibj5ChpVwX5KeGkQ752aJQlw7HepE9fAf6mRaq
uxSVYvldyx4KS7Fj3Z1831X7wBlwHrFQEaQ+adShRv+vqb2f2ttOEClPWq4oXnkvFw/5086fpZR5
WGi02eZ4X2Ve6AO9DRZYXGJlbpNdqw9cNEDIEKCAAPxCOh/wnDW9r622j/dqvIPyzCnzwU5maddk
SCzKJ2nIZq9KUs8C9EQslau5ZCt5R5X7dvn2QoWVsW+86urk1PKRf1wHuCYhraJ0wZX/+qDarJSs
PKHq/NHNHF6t7ib0M6B4h4EoVQ4hW5UOYvEyZZob1Ot8Wmd4/KvX8rIrRKZhkTLGfn2UeT65ws4X
27nsQafwsDGalApLIsTYMNa+vDasR2PIVxah3KQ8Se0+YKolO5LoFlQ6gKtR3xSDX6JxTUbAXF7D
n9vz789azvXTzwomOR+TVK5ukSjwJqeWbaQRxU3+qD23oWc0Xhu6UrAmpROEw/TavObbSNwoBem9
G+artNpY2eNU3YyyEyfONNgURpreqRmv7PbivrS8AWER7T5c64ZdH9qjBCc3xEuya5DB3I476yAc
FQ+87jb7wXzMe/kUP5h29Kj/0F6mv+HxNhzc83paTYUtoh9CZ+xWc8Kb4Ud+rH50P+bRnnIbvMaQ
27GXr6+N8jJhdmmLiBfhroSXhFGWr1vUN+lI+5iZA0X6WyiJXtPRbozHOA/veuaukCO1mb205/aH
rjIGFLoZP0lXHCV71EnwJuM21PdGbT3PKkmc6LXD81KH7tp0YzXZT1N+qeTKUwKSKGKjPKfUP+yW
dt9YrPnDPd+gtMp4AVmHnAD6FlIyH9GL1dMyvTObo8sUkZxEQPveCnLiYuJv89AZCO8l1QlqVEqF
w5K1+lTKC119zsrxoZ4Ark4JeqLkVUwDEX8N4y4lBSwbf5PVx9q8t8hBGclb5eE7V5ExK6laL6WA
JRnukx1Ay1VqtG6IxWNCUyEZMojV+GNC8YXMb0VqlQKNr8JK4+wkgugD0zl2nEuUlEQnbB+UtHaj
frCbWPMEbTsJ4Upr77vYBcFd8N2DNHpMp9IswXJNZrQzW7dPc6+Insd/ch1CV4rXJNN64xnBIVYI
5YMX3ktV1w5pQ1p3hsMYTFEfsujJZ05UFOP3dHzIldmzCLGXKlNJLSkITgQPIZ9GrtREr3JwWnon
kfwaGmhZthZBTmBHzbrr1Zeho8CDnSiFhyDrXb3rPCOyHLGIV33Vu9E8r43ih6BVm6obl5QhoC4w
Ba2rU9JRm5OCI9QOBv8wy+qql15mZHrlv6b8Jk1RyyX7lAbVnqa3/xJBfbrLZ85YnoVQmlVcAvNR
4C4W2A0DBDThQKKQvxN9L7O1Vxa96BtgUFqIB0xD/RCa/2RjSijDpj7LaOtnDAYxY0GMDXDhn7wj
pHzTpA9hTnZVHbP8Za7+nomeOQvzEIwf2cD3v+eDTPsPm/fv7/lgfPr0ewQjnvpkItvqxB39B2LG
wk3Lu54nNwzZXo5+CgzezAC2k/rB0BlhUU7i9H9IO8/mtrE0bf8iVCGHrwCDSJFUsmRbX1B2W0bO
Gb9+r6Op3ZEgvuS7szU10zXdXT4gcMJz7ucOe1H7p53qtui9rZ+cgp42K7uI2GI9vY1kbW0bJyuv
UY8AGWV02vhDadlN0iodLDg2J2v62Th0+NpDE4S3ckwujDlsyL5yUYTp7eRhsIHwmcUoJo0RqCsp
POlh6ImdeNxm2SCoAv8fhJJz4D7VJiUnSDsSAeXzDtc1Wa7XCtTlxKS/NkSbWH+JlXszo+mkJc+2
1W+LFiV/73uVc5xicDcSXPOOLGZtK9NWMwLPLI/WwHLPN8bUbfj7DirEMHVHjrvybTAp+7J33Evg
dTroDVWCG8/PtvnMZhNo6bquLMh25VrXI0/t/Y0xOM9dDshLg224i7rbGBnOVjpghjPv7BRRkGt2
D7tMbFLatp2B/hD0UUUg0iIwtW1uAvU4dS99u0orUuCU1kb+1xBuQu8uQcpVPuhO99o4u8AvOdW6
Zyl/lCLpVnOGO11pduNcvl6eemcrMiR6yHVNEyvkxQWmjBVFKpo0PETqQ03acjKRnh2XbmOuR/8/
qbs/jLVY6lOQy9k8CwUNTgwzSRDmkT1UdE5Ehcq1lS3n8q87yy8g2gwLdf5DwtjiFhoafV0HQWWf
chUU1foBb7Pqf6ps4PXfST3Qrx2b1xB7iOQK0HB+ZFgNtMn4L1fgzzM4Uua2KqXePinku0jrPriF
ThHh2NluLUD2bMUJi1qpuUYWeSfSfdlLyIqDlovgVF3yCVNjaGU7dMK7sCg5+WjL20RqT5gUWcEu
caCca2+GdST0F3rwc5wUqzYrbvrsSYn++Ea7rg3E2tsqMjj47VXfGCAg2X/At8Q1Dudty8FjlPLz
89sZlGaqirixT7waNOIqsHDFWe3vjOIGWulAVvn4ms1IVYdvl6fEucsfRCvibBGv6diPfB45zDo5
bnomYW0/Z6LTA4hPi4StAK4BXCthJHB5RP3cZvZxyMUktMcsHLIICT76MSn72fn3ZX4H8S9Rtq0f
ubr9pNi/tOLbNN9A7XUkXE6K8lfgHLT2NBr7vrgfhifD/FZYL+ro+db3pv6VDE9JsA07PHIKkteV
e0PeBVQs013SrCr5abJepfbu6rReBkK/g5T0AsFPeYPsGos1rGh6GcdOQwNKAfjWm10Eg6CB1Z6d
StNE/+d4U4+bSbZHN67ltacU/dopt13pbIQKHTluGhzmpqUgrG/7JhI8wTlF+gCu2gfZ+2W101kq
RuNZCDszls1ohqvBLndtdJJG7SbW/H0Y/dM745UvdU4sQnCsglIIS3xhjPp5crAp2UNFNOBByl34
Y7Vyr0Ye5kDIxLzAd01j3XAiRuhRHy/PkasjL6ZlEddy1rVFfID8wfbIj0arXdR//eZ1gv2W7JsB
rfpzAN/tKunr/zH4OwVYxJu9lycfyg/cBHwrVfJYaHIKBTHqIXhAjmpVt/5mlo86OMObAtypDtde
uDjHl5sVdChBPn4fefGzrVHrjaH244Njt64yYmegVatRPiIfwE6l614M/xUqVCFfc/5bmtH+ayJ/
GHmxKGeV2lBuYkloF1r1oJq3rD1ZT9aI+Q5IhKbktqMQLQIUv8r3Ac5KBOvPsZuVmg3rwfh1lYF8
dmdSoDABWYgszAU4QjAEbch+pv9na6IhIUwrNK322A+BMHtJNL/87ZV5d+4qSUjQ/wy6+AA6MMjo
t4hqwfltdavmf1Xq4OJXQ6tD9B+bk0VPNj3p/p3UH6WdaH3Y5bXokbMtGU2nGucwELT/xddIxyDt
eYroLhFgDVkg2Z+meKNT3MvAMBKhbn56SoNqC/9TPBOaKrU5jnA87MHeNfUMgKR4fWFsLr+fc7R1
gMJ/P9gCjUiGIWw7LUgPZcEVgY55owderOSsk4cIOo4zxhs5Z57ATofURNkHtvMSgG0Z00+fys8x
Rk+1shX3CK15LmjIXn7C92nxZQkJDoyCHY/g837es5IuzP1Mhh0adL/Crt5HSU0v0nQFUU0o4+E9
weI5SPXz4D8bVbarJ6h4FFwyqt7LzyK+0pdHMURCr2AWI5v8/ChqPfVzM+nxoShOOIf4/t9e2UJT
xcnj8kBnAX/hh/7fIy026mpwpkxKc8GiFHslFzebZq5BH5jdEpQigdeQG8GpTq9s1Gevaia1FWwc
zKPkL4zVQm26yCiiw1iaT3aR7Fv/qGZoYfbmauBaXg3HMfmFjR9svO/9sFX6bYVXWYcZRf4rUseV
j3WCIDdaKyV6MEyuHfOrr48rAenG7QR6069zH1U5wEdhY+uFQNHPkEZwtDqYNkRl76XTg5X/7CsN
5sJeGGSB+sIFC5N5N+T3inUvZh6lDhI/ZeUM9Q19NYk/S8+vrdz3VM/lNxd5zDoSV0XEC37+5jmh
n60RALMiNd9KjQPrYXLD9luYBVv6q+VAeaW7I0BOkLkdjjROuB6a1rUios/K2m0NPLl9eSOjJBra
W2eUN1m65xXKle45w9+oqNYFpin0kAT5JweCgWg4oftquVtZkoPNlO+1ZrjWq5esSz0gdO4SujcO
bxZ32yYptnGXuYWKE09/TBPCFYPXsBnd0Nq3BjK5rHW1KVhV3SBWsccSbrJo3QR/83Dw9NRcwamA
C4Ef2Twbnmlm2zhf9+NvNCrYZVT2syDv2toby1tQJMRTJuBJAqoClrfmn6Z/B9ywpcTkXsnuheGh
q9ENH+HNRnTEw3DfsNVZ4IlxOZ9GzTxqRs5x+FyHxVY0Hy+vnnPoh9gq6OWIJbQEoBNjMsNEqehH
RI9+spbKbTa9W9Ewha5S5s4etNiwiyg+6sUvIkFLKktweMBKWhCporjwBVZtIHbMNb5UG14JW2ME
vkiRN+qyB/kamie4j/iXHWl0oXxc/v1nO+2gplh1Y3bMtXdx6ClCD2wFaIIrfYMcG1l4m32rlUd8
Gkzt1Pws28e2elGq0xjuuv7k6zspx27syuX0LAAviOC0D9F/4aP9een03EIwetGyA8/iJkm/9lMb
FzGaIzddJ51yZTyiC3MHIzzlRb8Z6ECrnb4OJ+0QaDXO6aW/h8BkR7ZX6PmtdfXmcm4/RzYO6RD+
oYk59OcHzOcoaBMFaVoX7ygOmvjedu64p0/j4fIXuTbQ4uBIOs2ujBpuugE/C9BL9fHjD/I1jZBG
drzLg4mvu9yxPv6qxWuftTYmkxttoWze+sYJ8ibECrm9vzzKuWrOovMkk72NBn+Zhpxn9Sw5BJvf
SeUPATwkNORuZOtFyv7yBmPpGo6qnvtV1NBCx4Dd29KPvVBaKZozygAjdGe9EbZ4sXUcdDx7wFig
dtsrxs2qPWTcy7/03McT0QakTcr4wizrVmoNU58kCTDVOYKjmmm1NsMYIvq/2geXBzuLq4hVIbzZ
cfBaEqfrMUk03zZQqFCPgUjDKmBLFYB/bD1wlDrN63tdBk1DRlz+fxxdfIUPNyVjkHMrm/1380Ha
JHr05kCXVGA3IUSDl2bw4ylMIWCn0vby2Odf879/+GLaxkB1od8XbET2Vo0e+LWUEKp8UmEVXh7p
LMH74zteVFd1mjQmXm3A0X25gipptNDnq704opvuFdkVEv4ds8kqqxtxSymyB0mP1wFNkZz3fuVp
zvVLPz7N4l5U9U5o6GBpp6aoV1X728p62k1gWtwTjNG8HZunMcE4TsF0B6laWEWuIXjn0M30a3E8
5/aOj8+yODkM1YeqltIzhZ5T+Dn+eO0txFP8FC7/6HO7h7AMBoQQAYnyYkMsrMGwxpIGBQ2B2N8o
Q+N2om+tHylug8ncdHO3uTzkWS7LxzEXc7sqFMgshoAg/Ccp2pSDATbFClPUZwigJMruIzP7Fsd/
Lo97rhohBQfo2UEARmjd5yVVVbMc1D4+mlR4QfnLNIZHoTZToPsCuw/Wf0I0MXAZFBpSW7jtfx6P
9nLWRKhVhXEpYIecnAQ5UT1SRl/+YefE+7CCwMlsEXHJSfB5pEipSzWVFP/U1Jt6BMLKvqvRn4hb
kTaDIu0S2J+VgDraYF/rp3Fw1pef4NyW8eEB3r/4h92qrnQ/CQNKLwxSG436+TjEa6GLufpbTfHW
lofqx6EWu1M22E4sjxENmzgM3Cc/ite989YpeBA3w+00PIqNIcmLG+qIdjBRVVUureaKLrLRG/Qc
2xun/6PwhOZrVJO40UhY5joriIgr3cGqedTcJkpWo/Zo4OyZ0J3gagtmCLm3n+KbsaWExddGKu5D
ruXKiF1vIR9hsjzOxZ9oLl3HfGgU7hyJ6vb6rwrOmzwZiJEiSvp8V4flJk0dTyv/tKjXQppK3bMi
3yQIOjnm95qRIhTA2G1U3zvhlz/Uu+Xkl9dn4BFCl0JEzC7We1nzt5R2SA5dgQkR7IHgKSLD3lQI
BU+b57bCoa9PTr1j/DM78mHU1dteGzahGa1qJ/CizFo39Ky5BUW4m/hme+zsfq015DpkqKIqQP46
W4mLylwg0cHrZXot5u96+BNLO7gBLfXnzwJ1XR90np8M7DZ0Zfp+3UfiWha4aQQ/KOl2kh5CDMAS
T062zby6/BrO7XqgbibCEhQ2ytLfo29mo7UKnOUgMdAY4GLvoLfIdqn6TQ8hMv68PNy5nefjcIvN
PO/YY/HjBMtGHt/vUzigyCPoOzcYBAK2Xh7t7P76cTixWj+sRkmWG6eep/gwh48Ocx6L1dF+MLNf
sgmhV0WuFL+MUNgvD3tWafZx2MUu1IftWE6VQm3tPFtcXnEzzJV+labtLTWE6kf3jWJ6ZfI9oEfZ
hfIDhhGrsnqykUVgtRhUr1xcTawaxJ30vVVqvCL72yRqA9hwqhNrhXiX8mSt9vjqOPmVSXEWGzQF
Jm8Z+GMgflm8t5ZL5dDmxEhtSAN9U+9dkfR8elrF3p/myp59fkr8e6zF4dCNkS1LGjtmXwnKKrTn
CVkGkkg8E8gJvVJondufSYzi3BNpl+r7AfJhRuCF3nUkdCV4YuzBiWAhgl4BuF81gjh71fw40mKq
J6ESJpkIILgl3QHdgVu539aPryKG4KStH7ekdl+edmdrSIEqE2TEaYvz2eev1meYdPbBkAqbbvyB
Bc0FlZ5QiYCDjVHNJkwhU4q9SGhd4LoIzM6SFOS01bWlJ37ecnv9+DBi4/nwossud/JqosFRlS9I
xgzUlibGd+ZmkBFQuvV37AQi/DR3mVK9QzIU8FdruncR25enINuWvieJB8T+fX4KyUfCAwKOFVlZ
fnfkF1Pe+9POMn/rPYcMHIBSfW7D2xpdrowoCqcjjwJ7wuGyux2yl7Rq11GjgxHRIRyJq4t9t9Z/
5PX94Hu6/JSXe6V9zPTAzZ37cvDduLjN7VOivtTJU+t/r5IMTQ8apno7p0hqcbVBueUrv1X7TzC8
yD79NrywuEvVrhbnONj/bZrHuQGJUr4btH84KST7JYufuuqu8rfYfvCcVw2LRTl/6S0tJk43SR0R
AXj50pRIp9vZuXHSh6jY4Foux9vS2Iz5tnc8PNOi5K7u7vprF62zewD3S/QBOLNAkPz8meZMjwW4
jXdjKHuR/sAmINgcwFZQra5aop1fmvTcSGoWmTpLi6cpx9nBqjBBg9YTICjK12n70/iW+Fy9zBe2
VjZsg5JGaFNKE6BIRY2PWly+F0ogoVwT1LKsvXbtOrs5fXiuxZpxpqGY2l6zT1XJxLhr9H00IZLa
K9lNmN+E0UZOCY6gA5ORzDUmtzGhWNrNlV1ElI1fJsO/H2L5LaRGrxrV1xNhUSJBFKEjKqRppVLA
521xKZ0KxN7WdupHd56SY6Gkmgtse/kxznaBTEtwuGkKEwe3mJNaaLXBoKb2KbV/W/IpyuHodhhJ
So9tcBqmbd3fx8ObqUa7zLjXDa8wPJzYs03jYHAeTjeRjJwUJwTucVce7VzJhIb8f2CfReGoS36c
z5YqbJX2ICLImegbc4rAdYKke9Xp5+xwRP5hU2UL6rBYvB820lTtEt2CkH4QvE989cuXMvypxit6
lHGb4M115Tw+C/dA//rvAZdc/dmyh0GWQv+E8Rg4bV08yGxDNdJAh/bBywjXDds+Y2VfU+ifm/60
sRzyBrEFg679+ZcGqt3LsYV3Et2IEGJv/NvKtxwLAly6PLvOvtMPIy3eqVMpk9/MpX86KuZNaT12
w40SbhxC3/xn9rfLg52F4z/+rkUlUCbqrJWGXJ7k9G+flPisoIJGeqeM/SoMLEynjc08J25dKDdd
1q36WXfLECmn4fkIeqc6JewkwQDo7fKDndt18TdH+EbsN6KMxUQOa1nSIwVWfGmuVecgOHSOfgyd
+8x6rSAkXh7tLOXBMoWJIFlbQh7w+fP6sQIVsArrU5f9baVxXddHy5fQf+No8mZGz1Lp9eHRrgq3
ItWguDKtz5K0Pg6/KAXaTB2NZqpxMhQUpGGEY+DcGM0xHNCaR5ic+0enE2wT+0aN/haGwe3naCu1
K3WvXTav6ni8oVuj6m9DcZzHBym9CnWe/SAf3tBiz0vLSUl7+CYHwemmBSbM4A0aNgDY7fgbd//A
VfLqJovk1XxKh2cLgXWHEeGz6C0rqRB1q8WVu4BxrpADY+aarFnifxazpLLi2phqYYUEZ1NS/7Sp
/oJGOnRgeBuqOzbZvRao69lwvFLz3Vyf11bcb7qWUAnbukuGX6JjSKP6Zk6hmNV7X5s8CXQzNdxy
OJnI6cPi1I//TBinmKXbSW9jQkka4Z5p4IGM80YG79rksl2k6WrQdD4X0T+cxFXnUDKpmG3mmzrx
15VTwCmvXGHeBWuniHpXzep1Cx+wbDap7sNtzjeDPbvIdC7P7vOf7t9vSZyqH3bpOnYCm6tecrDr
1B3wnDUkmHz6tqGys7N0BZP58oDnO2ooqTDZFY6ry3OhcHKUCimSKqREwt8lx8ilWCtq68rBG8b6
iCtpROhbmqh9/IZCG6admCcIpf+PT7JY2HWeGnJVZdLJMiasEfSVHPxwRnWDqWIa/7Big9vcKvaf
UAuujNJB+/SK8bNNYYV7Sfl85WnEfXFZv2DH+j/vZbHOO6PEdQmDMkwz900ChqEce9zjjNde3gtS
l/wiKagi3a4UIUbB1bPlLOggcmKwK3NAWa3FVEAVGRfTJDzLkk2k/aQ+mEGs+5t4fLT1P2D4RW5e
KUnO7q3QuZCYODK9zeUiNdJ6SP3WIBkpWJvTayrtw+yRayAWWzRM8ubvcE+Tt0uHFRzyyy/83Mz/
OPTi52ZdU/uVhFsrKx1pL84eSUSyWrFFFgl78PJg4uMtP+7HwRZgQWj5ZmqMHdbiZiT4SUFxYGLR
/rkegfC+gC6NtZjWklMYdR+LLnqdrmezWKFNKUsF7kBy8O/1GGK+Z9ndWlCNkrjZB+qNtsLNDGzb
6X/1xsYxfA94HX+QFqMNTj5v8ltPltBXJomnsRaFnZdDJN40f2e7JziJt1eZtXsvnIgyTD1CHBmE
80ThHCFt2tzanVDboxsT1BWBECkwiqpweGhSQhVbaQ+P2EDs2OLGECDFyfoX9Lmd9pAg9rH0OzWK
vk32O/Nbx0Yh1RoXJtZawZMljUAklXXc3/ROCk96n7av1dCv6FGv2rK9s8Hq+hjUxK42saFuc/9l
kp0nC1TXCe9jzyHA9vLHPj+zgGc1EChYE4tb4WAqkWF1dGSEm4T210BIgH5hBWBInNWPq4C6eu6k
I3waigZdILwuF1Xh3CrcgmvBkE6waJHeTOk0h7/Fm06AZItQc+0AExroCvF6MpCAr6MaN4o7nWTE
lSgK5m3ZrYxh17eZZ5ffA+O1699k9doOJ1bUl4n54TkXZUIUGsOg6Jl90rTQ1QP7fjKMo9ZIHl+T
NJBqitwyc3bpaBMV9TQW+argsLz8bd4jR74+hM71jNQxAR1/PvB0Gt7S6Jf4t8EFejfWo8kR7KEA
cRXS4NYIQ5AUHwM6BhAMeC/dKZKaFY7c2dyAi/fvXBQDU5AeicDYvYjrPlk+EToS6EY0FkpdXgXl
zxCzya7KvDqubwSVh5LMVu9lTIVWWRPchgEGdYG2svj1IYf/YL3F5kkqDwHrJujJSRlwk0WDQkgN
agc/f51wu+WmJmy+xHLBpIXT2SRSsLTmneBMYWI0Nb8bTXe14BfIIDkvcfsHexFfjp7S+JTI1brE
+aOFIBqhYoms/+RwxwMKawYirESM1ee3G5lE/XUSTc9MMw+J/oDOj16dis9lLX0b0RLn6S/B3omE
fQ0USXR6OWQzFe4q+0TGUr38uc8iwrhSOUS8mdhiLaP3nLG152hMi4MmZfc+W5wk6rIE6hR3bHFz
kAo8gy18EFQM8Qp8myHoNevaKb1Kpu+kPc/OHvMyO0iuEFnO9vw+PtriTJDsSAvYlOyTrBRcYP6R
072q3KTDvek/Zv0D0wJL4TTdOekpSR6Tq6iN2Ia+rIQPr2ZxTgyJ1CutzAFYydMKRpws/VWpxZnA
CE/oq4ZEteFreeWDiPW1HNXB+wXRCD6lX8we5Crzq2w2UKqpD4JhxyTJpj3Rk5osvNkhnub1G/Lh
y8OeO38/jrrYetpRs5vCUMPD2G7D+LE2j0yFIXtNr6EQ5/ZisnNN01IIojaXkhqsyWoZ63nplp/H
74JQ0zk71JKXf85ZUquDEAuanMHUXjraRQiBUwXVzmmF3/xO71/rtPIIy2BHwAXTEg4WZf/zypXq
3Ln2YdB38cqHu0KUKI0+T5gAC+J/8gv0yO+9uPzLIjavXXuvjbWozroo97us7euTrj7kRKWOPul+
RzPYomyF7n/ldZ7DVT7+ssVStKbRNkfV8U9oU0CP4vLn7D9A8VOK1zj6KYj9dTu7TrSTQpUWKPpw
sintai8q4sQPVqEN3EGmweXHOjtpLaiXlBGWKS8d3IokVEcnNf1TMR8xgPxDLU4QTBKEb1exnmtD
LfZtc0gTLS2c6NBkCJFPYmPk2+LVrCDNvvyrzq4Q4ruBzW1UXdpi26myWisTXSlPxfCcJH/jGj1X
8XDVi+TMJ+WQx9TBBJHTwR8/n0QmTtCjIy62gHJ4R9SIUjmE2daUcF9S0l53Jjrzw3SNi5NONLr4
ZYtJ1DmY10YVcBk92il4aOOHGsnSNa/rM18K628o5YAaJqZEi4VRYDGoz9AbxP7pNy/o1YV7mSJE
45e/k3LmfODMRPJMaAeMlKWvEz1ABTS7TE8jJoDlHSFYfnfU6s1YH+ZftrURdcqVIdWvh8OnIRc/
bojVdp7VMTv19rNp/JzK7MnMRmjbD6l0H0Z0wMlRVgIPHHSXatW14c/NGdOAW4HfhoXHtPjnHza4
mt0Nfiatzx/5aveYu9/vIvf+bftd2nXefnAfXq783HNvmJR1+gREMHNbWKy6IUgku1aS6pSjn1Yr
y3PiySvayuXXctPXyf/pkLPQcbw88PtUXBzChL/QRzL4sMTyLaZqGBZaUeh+eQoxYKiIlKPtf+sk
IBtTOO3yCjb1cFKa5m8VzEdbQ9BfvIr6Npb9tR8ULN1uNVrZVqpxk/gnsXaEId4PWrwOh/mYl+Yq
n+pN7BvQlea1HRPCp+RekwnvMb+y1xhK2cXkRYjIywZBPfUqejHBgudRUhHFOBOYbcjOuormm8u/
nUP4zCQTR6ZYrFyZlhK2QY3HXE7V4pRKycpp1qXqak+wjV6Dk/MUvYD6uO1K3Q6v0j/aAe9MM30y
fZCwPNwEoeEm+nA/ROE3S773j0N+qwVruaC95AmYEYIWkZkU+q/N39x3MbNAggHa2IPogTFt2U2H
X2PvxoCHpVuR/gmnSN6RH6mp3Im9sMfjwsVPMmrcOPP0bDU721ldYc9AdCAkt5qodWdNDgSOL6W6
tjCkMVAJr7FalrQb5RZZ7Mk+KAGN6vQJW0LJq9EsVOvswd5pj80Pf5f/do6tmx3b34/l71jxkmNg
ejYvwo2873jauT/NP/KdsfZ31ZtfuvwbcKkSeskYm+yzbbItbwz5ufsJ75rJ2eOXOKGn2OVGs9a0
YDcF8lbV+xc90HBT5CKHLYE73Ft7Xx7cSo5vOhtRRLJqpmRrlc8FXiQxyGP6IFoFMibEfbINYgQr
7lxm6w6PrC68ts7PrjtTJ8aAZQ5ncrHOLV+tm6HAwzv3iRXBmY1ikEwzlBuATSXW7rSqr6sbzo5K
xhf0Z8xYvlxFIllpZE3zwzsqDAgjxAFkmUQH8p9uvMULuA8tb76qXzjnkQNjBGE73tGcusvZLkdB
qNt9jw0NXnU5noAoOTK0QaNm3GAHKxztIFv4rD2tgWs3Y78S4xkt3YZMrxoXVTA5vFnebURbB2Vj
h7flk4pcV4h4cV29HSd9F0P04UYs/Avow23M/BE2IcYoydoPLdeGCsBSCJNqYyXfZkxx8ekgz9HN
NeQwU7kmBgTSIRcQHEaFxybm50O9kZLe7Ww4R+pB54KsAmI0xUaAScLwVVKGrdBOiRAAAfHHNMUB
o3ISAy36vsVEP1Xz18K21i6P/vBgl4fQxuqGKRlhkqpDhaBHrOIVL6YBNjTSMD9T14o/jP8H40kQ
luXot45lbJFsdRavCJEStFowMBxHRDURPeC4Apk8Ey6seEehv6yVX0KejGMATcAxzUjDPgrGil/D
xAjx1oh+aeVBDscNTJvVgCOM75Qkn//LOTDkXj+EtmekoUc3DV2QCUKRwoZJsaxRpeogdA6oPmV8
FvF01V4QdoHiC9kgHrcCQRdQg5/Pq6TZyhpgX9ducGnBN0umFRs7eBeZhovrjPCaSTEA+y0Me0wS
ZUfEvLjOQOAjWqAeYxJAzVXC2+zHnTWs9dQgev5Gw1EVX3sRDw5Q2pSlyPZdRw7xQ6pnP5a59L6X
ixZCpFWPhDHE/KYE750qgarZYISE048I6r2ytZ+5WxosIcWin0FWyRfCf27lXSoE+6YiPFoSdhTY
pW4gPEX5Li2+H1LwJgVXjpRzJ8qncUVZ86lukO3JqKXiNCbZTRvIj5LaQjowXjg2h2LeY321UuMY
CPLVT4AZMFbq5wwzhWPcPUQcc3Zk4vPmDSNZsOO6KsbnQnV43dpmoNqxktmbnZ5fMTEx/zCv0GWu
8MHeGA3lQTh6dlOikpvupGBcp0V7qId4X5UPZmhxXL8UfrWxlTcCuG7m8qUfjR+6em+OVehqkfyK
NfRTHOU3WWz9EDUVCQYrDH9cf3S+X/4+75ffRdnBezJNxH8q+Ju1qMnZgcI6UnG3oya3YvRzgkzJ
XOM7Ob3Xq+W60klALYYHLYZf67SHaUKwhAGzv1Nn4K6e7Rr//6ixhVciRpTgMz6L18YEejKudF7F
01x62sUpEbRaQ9qDGeMDBvN6C0LuICOkLVXQCkEsefnlnKnrP76bJWhcJ3Ve4ytrnkLQsfKWHlRn
3SDrwv3l8kBnilwqJ84EwXLDcmTxsybITMCbmH7U6iGRTpHyA7URja6gvAMLvqo2OvcWCTUV/v8c
tahhP6+NOKzkzC+Kgre454YMjZU4WLy0gMGv5sif+2mKLDxcFH4FGOTnsWoO3jRu+/yU56+yshnh
AsgTdGh7p4wPRVxuiysz+kwpyRWMPqaY0gh9xZH/YeFD2JfqYu5LqAFrqduW0rM0vjbFlZvYOwFy
ORNh++HABqikq19ulkHoODFMi4M47wR/C9sHtdK2wu87qOqdwZGKI6UU/sUPAeGHCK7ghJryxA21
epvlzTN1rLDkrYu/rS3dRM43fBxuW5LDdQQ7Pc29fKyRC17zzzzX7TV4QWg2yKJn2i1udH0jw0Gc
cm50MO97CdjNWo3KuC/N0dWteKVM4zqRAw9vIeSwljdJ9jpp1C07FBiWU003BOXeX14B5x/KRPjm
AEHgnL/Yh0JKNEIKAbIUM92UPq2xVl2r8BLGQ0CKUJQRidx4ef0YFsOGXcBtwvXU/51bEetXmVc+
79lZC15oK+jUoBGKU+3DJDJ9zdfaSi9hhx2N8Fc0oYH2V0roaUgi+DKRfq0Rc3ZNgh/YIu0XkF7s
RR9G1IxGKmwzL09avQ/1t6RSNkOyS+R92+8hTsaG7LZN6tk1rl6knTg7s4c+SN5Q8FfrdqO0u/w9
zr0AaOc6aDABxECanx/HzPXYSGxfIgpgj1wtkCYPGxCvwHI43GrhALfzytb+FdtAosqMFP7J3AOs
pXyAwhsNEzy9IzHWXnuPRfZ6XIc31Ua6sq1/dcEhMAq3LOJHRCuQNfD5x8lNSyR9bUjfSse17toa
ru66nTbaP+rfDIX7pg/d+MnX3O5hvmGRasf8pd63j85DdqAfOhoubZufxTdcjqp74T35rd/m62Qj
7cyT/Hj5O3zll/KsIjACcZVgzCzTWlQ7xMw6s/Vvifsjc49Hxb17NFf66uA9x+7Nw8M1vEf/MhHF
gHQCLF4R30JebNiDVSuDFavZfYJjtuGSBjCFdGVWXeVR2lbjitCUXPe4JwcN7MiVxf12+jnTLACp
iN34hasjzgaEOARY29k0mb3sYDxkKg00t8S3Aq0+giDN66mpV+Vz/Orcd99j+jrcTC3cLXG3gMzj
ad+uvMkzP0ynt0g7FjqgjnT881dHhWgHtTQPd8HL/C3a45byaOyQ2+ov+Q6hgDfeGP7KHFyL8Io3
JcfI0Isf5W5vS/gUuLCl6whhkRtudet/e/xjZ6MIlzNY4jrAnjjSPqz9KJu7xDKq+VZvfnf1y6BR
Jv+2e6/Eb0GZYRD/b1sV4nw0Sf7lng3D+Mtlu9YGVVEi2P1hyJ5KqkK3R88Pl9+aj2VVHlH1o2bp
Z3Vz+Rvo4mj5eGq+D2ywvwvrMAqexeRqZrsuVAUCqtJjeZ3Nx0Yq9xrWrx1BL40zekaer2Q0T2Gd
kyZmecUtSbKYOeFdiVJFD31PkV5UOdwWWXpSJeL6iE8I+3zvjJEbG5qrjcqmxpzC6P/0bb/y29IL
g3JHtdqjbamYZIoxnwyneeisceNzwap1XDnsAIMcZdsMkpv31saZhysb/BdGgPjp6Mkd7HEoGUAW
P3/k1Df7wAfiO3SE01T9P/yWo+5r257QyHDeFJG+NbE4TcvvjYTvrLFVYElbc7kKyNBNYefqOiTp
5o2yiUSclQ9wQ5BG91xBNRX/yMbt4PLXWi6Y5ROLM+LDtJSGSJf73EwPGAo31jsiA4kWFj00hDD7
dXmwL13hf40GBogBvCEScj6PFmqNlgdmkB7AQL0Yd8p0T6uAS1m3MeQ/QmrlUFFlP2lIwj4zuDHD
Ckyt0uPulRJ0Y06rouyvdKHOvgIEfXw5R5gQLkolNRuLFLVpeqASQ3mC2xwQBOI7GhZ+/3L5DRhf
14amqQrebESA85fFLlCTEBAbVpUdTPkVoaefUPtsLw+xPNV5x+wwRCfgM0RS6bLIyJTSbDuUiHCx
t9F4FOiMD8NuLdxs2tfBv3LQfqF//2s80SpTTBubIvGTP8ygOIx1A21ocJr4VkaI4XJMUIMsewY1
TO337qTWN7FzQh+G8Uvv5ua1OuaLv9L7I9A+wNEIm0zMFT4/Qu+TBJSFOp4b+o+RJIwGv94s9QIF
mX9OIWWI/K07zYq3gane6AqiHJkCcyAZav55+e2ffx2kg6hoiCBZqosp3veT2thDVB+acNoovudE
M0lWhJPwBYoXCIXMbb65FPvPlW55V0YX59ti76UJ/u/RFxsQt/8wT1QRdpCSSrsOa8dtYE6X60a6
IyAHk+nmvzg7s53IsS4LP5Elz8Ot7XDMQAABCTcWQ+B5nv30/Tl/qZskUdLdUqlKyoJ0hH18zt5r
r0H/6aD5q3z5ffs/XfTLHtIFrQ/SOSunInT6X3Xtmii05pU/uI3mFUREab/yguAkrw3c+o24CaCY
FKzDHt+AP/u38hdAHzFdOMiROdkJdmoSJm6zhWYB/tRuUnp97wmFG1se8HtGmlF3pXQ3qnEojBUK
ZFVxM24vXzRbjTWusrZ8M8QuRppl5GXTOgg39as/rBXdjffpbfY2mLYY4itpq5Nn+Ss2mG4xLYd2
tDFDWEirWV2bkMpxGrdcRd6Mt3LlztI6XKxc2KAcCW+i2gk6IqGwD3PUckWch8qsPPIiCkuwIxD8
eC8ffRFnDzs3DypJjPO6vcwF13Kk1q00SiGMO900dlP1SlwiQJwZp1/B1oRt2GP5bSePSvgDI/Lb
7YGGRwMZQMb89YiSq76AGq3Rg7UOo0xcIKkK2IrUcpHV/jxb/ItH/3t1QI+j61MYff1ePZ/2B8DX
0eqioLid2kMlHGZzI8iHqbyk1XWfncvxUqlX5ntkbKdEXFnjuVNv83JfG07VX1UEhgUXnzjP/PzD
m/LNrq8wiTJEhrk0Il+3SVnOLaGadaz8qHkjjpv1wn1l1mYNF4a7NQZSSfZCd7+4jZKhHNWNV3eL
dwk3rq+f//1xvnsqnz/N1/fWFCozsKAu8mnIN4WCtvA7HzrhRe5u0h/e2G+/Ooqtpe9b1HNftktA
y0hGV5IuidlMl+GbskEsmmpAvR8zIL+9GLosZiFEMv/lsCD7UksSmPTbO0LC9bk7oaFdQmbIdyhW
eGd28aVoniEizeM5zsUtsLXffSjYtvQ/7Y7LF/u6Oy7NN2ohrCOhyv15TphjXVppWv6meuMwlrXk
RYmKi5+6HWrXo3KEgOUrxPgcsdRe/cfa/P/+nOHDLUc/3jh/1RqjrwhNj6jg0KneaK0JYK0GB5Qj
WFCYtVb8UIuD7X7zlT9f8EsxbvlGlrbZHN3qlTdMTo/5Gv94zJPj1GsGlzSNka2zXQfwj9WVaDJm
sYePPCOK0FlGi2/GL+amxYN1jbF3mHmS7DI17WW7brZqsW/5d74uVSftnemlv25f1a3yrJw4flV9
RScNmXN6V+/pHfPWlp/0J1N129foEl2KY3csnvPrYLRve1QIQOCFM2+iZw1pkR3QgePu/syhoDM+
aO02cWrT5gfL16k7ik/TTXZA/XFIb6Pt9CZ32NA6fr3q0UsxRn+RU0c5Vm8llnKpM2ercnCL4U4P
cMK1mTw2HWoQx5TsdjOeyg/fwj0H0gjWd47KXJpMWjJuhRUCBYzZG77z7AXRyqqI5bX7l+Zewj8c
wWfo5iTDaJ6REeboJiFynxVpD0G7s1JXam7JVSzCVYPs5WqxhdWciQgAAUDdCV5RAUv82WD3NMIK
Y1e7FhidISNyU2PFzYvtah89jk8E0s1PePCFF+NJuadz5udyKMUnYnXJKQC5T4/jDb5s9bAT6uvI
eCK7r+42/166373In1fSl11DVKM812qGt+LHIhTQtmK/5D9EEwfmD8jct5ci9I0+GVEVRd2f72mj
1XUoZ3JyaErsFjQyMo8WXtPEJ2Jo9FO9/BenbzmgwOSBeEUi8qTfmNWnA8rIUeWLwwSzJ7OcfoBN
XO7MBDrf9DucMc7XfoV9Y7YivPfft/QvKurXS3+BIGPBh5gd4eczQzamXmNuJQPJwPBr890yPe3W
mb8lEYMJATPN9Kfv/t2xA0ZAugKKWYzQvxSrWR2OkPz0kJi9kxkyhs4/kJ8YyUmuAHUoi34kzf9F
gfn9lTluMasDciRW+c9nG0diXDSNyHnQzYwpRyeIaruCyt3J+SZOtS1ebbgzttJmxH++SnRXZ4ip
BKLTW9sh1s8+RwUKvBSThACmN4rE64wQx97kxRq3ZiWsTKozVE7YQFfFJjA/5rg6ZP2awCanmN87
q3Q1syBfg4zaSHlc/JqFKHTmvHfbMVvFlriFWTmY8k+6zuWrfT1+ENv891f/crfVcnEZVNXsABVv
1ZtwTCTJYWSS0A7U8lkdHkvJYA6YuTjB0X2y3oRQdLXhUf3pDfv2wTNCoRDE+g0o9s+nEA5iFWU5
vEOMTuJoxdgdU1TeZlFnZHOWq/W/F/p3wAixyMBQGCR/I82ICk2PktaYQDj3R+/o3adu7N1v17p7
M12vV07r3G3AhGx4yT/gbt/uJTo7CYzEb3QHddwJUhRgQ7u4di89R7mQnql2lmf8k5/UdwXGf6oL
nXLX+gryoUXu59bMsgNDqSLY8fqqPxF05eXR/LWKiOwTEeFSVn0tXEEQSBeZS/nQVi7DuL1EbPAk
E/q0qHRwsTVcHOi25ayQkyMcBLLCKrn3xlhyC2hSSZPvF5dsvS43yAHXdZ3dYehzP5uCG1aDGxai
++9n/+2q//R5lwf0aXsFimCHtXrsmZsV8lmt2M3BCc/Zf1/lr8nCsq8YDLrIe4RG+JdHQ5ypiR5E
aXnAD821iutQXdeN4QQ3HNCFwCZiY+H1/7kmoYI0NRgd6l9nrI0/zFVSWfkhNdfMWAGY1kN/EmCC
MLthZKWQlOQH5U+nxndNPo6kILsiszSGyX/e0cIfRj3NjfJa+lWhNYIrkxNEbMc7KL0w/H4MY/0G
0F3QKrw2TIMi/rf1wqcnGMdaOPSqll3pMHTmubIzKeUcfseABDjZHPKVqFVPJR4U4xpz9F8ULv++
0d+9w3DuYU0a+ElC5frzCwszh4Yxc0wm1Mj9ovaBr7Ro/ZWz0f2wkL5brkjbOWUQnSNhXnbOT1+2
amM1SmQzPQzSOq92LFdN+l8ICb6/DB04wylqj6+o2VT7cqlJPtF3CPstukzEagt9KhCfaf4WBg3l
FRXP4poB14kWYdRVV8YTmZyvf9/dbwsgi0ILn2EWMWK2P7+ymtSdFY0Bfp3tWsKlAXW7Ip8X7k53
FnG/0y+Ddv6x5f0WKft82S/LOAS1a1nG2XUALkaVp8/nhe2G8hsW5lHS3JbSnmloclZ/FB58t1F/
vvby/z89ZVEMhFKrU2DvuNz6fQXg03iduBt9uLKUYr5uayHcqezFhPMS+MWGEwObdOhXP9z8nz7J
l6JgFARxTsQkXfAYYEOc7D5YAOJ4DhAVNtM5bxyV4keYXzQ44HBy8FuAPPbvT/EtSGOJWMLD31pG
g182aTE3BwTirHr4tYkXXC0HBq+5U8UObR9gXJidMPXQ621QuwlOP8BbD/Sv7/pjmKxU64czQ/5u
y8G9HfYkkDy88C9vYY2Bp1WZMAVm8yiaKPvD6OgLAIr5jkTgku4nwZYwRSqeSBxkWunK1rUip+6U
MzABxVlyfyNy5bTyIlPgdTrNWjb8LyKhv9uMGTgqWOIRCoGy6s+VpMtNN85iY1zx/Hh2c7ejiAdx
Z2dcBjpM/Rh0/rBH/UWkWA67zxddbt+n5VvKSSnJ4X8uKvRUw/lOwoJIPUfyMSe/wNfPoCzM9JP4
KmbTLkc66yyHCHJqpJ/iDX7HdH6tSBB5Qf8zF/n618AZpQ/loB7Ql2o4P4534rgtpAxryHcDs8fs
VJNtzqynz6EVs3OX8KKx8EpZNKFP5DsZyEF0ShcmZveCxRoKXtfwg3WjgsdaH1XygJDQ4euEMEbb
CjN+sdoZcGpA6VQO2FFvHP3XjPwDuRIR9Flpz+K2wWpWzlgegrKKUO7nEHcQbFlbU7waBaaKR3+v
CZdwLQngoF20Mourdr6Sg6MuPkXmqU3f6n74YVl/d47R9GAWSxOAIPfLjhcDPyn4DZGuRTKmtm1R
2VKLwmxj2FXoPwl+vr0a432W5qIlUb80l0MwlgoWYuW1bLj+A2AKzUVdOXlKLtsPB/S3ExhIRprC
ibbEDHzZP4owIuh6wPIZHROekEtEIC0FYW16tBrTDzoLjVaPFrZtdqDOTCfk+SfT8G+/76fP8GXP
SLuoMKwSzV/Cil/87IZTj08idQIiJ6lpvX/vmdq310PjJDHYZ7L/Oyf800tYtIk4GQmKSgBOx5/P
BvmcPmum7m4qRg/wn0i0CzE8eZzIrS+AExTzJSAHtPAfNNimZWlr813WnMvFWjBEmGDaFdwE0d9g
kAE5zOvG+/Z60O8SJOWyKDm4F4TNbWS8lukWYPco4NwQPTXN88wYuWo3Ct0ysRu4EiVOQxJgY/l2
ybVlodxaveFosewE8a1U33bkxGKVOsz+WxI7xXKt6ae68bse08KSy8QuiLCzr7hKZ0kRJwplahCc
QBVSf8+QJQRlQ87QOK3xQ1n8uwz9axv6dL0v672Txc5Iqrm4Z33tSF280XeKq+2HdehlzkwYbHJz
lW6ip/oqti33p5QN6fca/3J9mjIY/9gP8B58TeE2/NDP/ZIMsUVHs5gkUClHzLlH7UwT4OriPsPc
VvRRdTHtkpxZpDvIEk8dKorZ2c0LEdZNC3lbBn9+1mPGp+N7nVxTj/nFizUf0QVGwoVjEyHWsSMl
vgg/6nyBGGto9bSbVOervkJBFNjlpvQHb/GSyImvIOxiOQeCutmk2DZ303HCHMjn9yqN5sgc9yIe
DqloZ/yN0Ny1wtqpOvQNMT3gh4qWRLSjWt9ITbwxLM9fRAaFsCcG1pbK5liltyo5j4tXSjo4U/yi
DcgOdOx6/Y2vjIe0m8CIU/qk9LrL9Neu1R0rqR1TmLZyelTiK00sHY4P+uaELDw/gCPBpHhVQjIu
Bmz2lLe6UVdTKiH3KVyFw5+iwSkq7kzOB89WgVbjpvBcmxpXulN6cjgFnFTGzqWsg3NwyiqDzM3y
MYf5rNdNhtZp13UxByLK+A7p11sjnqaOocjG8rroGJU3QgWSDCQeLQAu5U9GMV5Ib0mF/587dxtB
1344IX6TDv9aRDR2zO8X56vftfqnTUXXBHLGJ8jPeBAFge5Z8DX7IdswrtBTOizEEZF5HyMRyJoR
ZpO1EyV0QObHUD9z1kazLUods4QjJUBQSreWJtitfG0IN2l9yVsykf2tblwaqdj42MeioaCYXIjg
eedawi3n5AR8HmTeIDIrTjPsPm9KQ7WxsWJ2zWmlUKJHBSi1iONyxEyWMnkpcpolohUjsl4w3CW4
cwktb3vxQ2h+a83LqbbVcnbKILCn19SK3YJ1qETdLg41UIjQE6t1m/Bm/FQsfQeYLJRDBj+IjuBD
fDkXmqIL4kSXivvMHl0lt/u7Zi04+WY2IK1VB2NX7uQNKesLD8mrNp0TrltvcPwf9qdvCn2OfDR/
EmW2QS/7Z81mjHpRp3KSHWLrDAg1i0eSHv59JH0HgkB/AxHAdYHo6a9JP2VlyoKCpvggxtsi3yAs
ipAzjJBLV8B6RIdz3/99SeQDfO6/Vuyna365vZU4lrCkY24lUu1YrG8DMghgD6WwKoNCWoVmfWjv
KmuVVA9F/pDOmuuPdpc/YLZ6UCrtYZQf+qryUETtKuy9p7R3hwkOYQQePZ760jyzK2RkDQbNOVws
kZs1vbneqVvkZF5R6za4H2hx7FnjgLtZaodkaCs2FwvV4DWzQjegI6gVelinlVFtdIsNxwnvOrM7
9gHunAKX8iFIl1AzcidTf7XaBfTVgjgwNyvUhthCkd9UEBS2bLv9ODlSjwY/gkfAx0wDdkn9RcSE
R5guTDklREIiL4U19zeizuYUm67YXJaCL4rzjT/SYQG3ZwkdpWTeYDYFDNxMp7GGQUGWXwFDThms
jdKgU6pOEKOn6tyJ8CCaxhslxnKqNyWzLRgygj+RbBnsobl3Jha+RVjBv+T+DYVjcTMy/U1ceJ1Z
hK/XfA9v3smKyZ353LG4jqJiZQi/OJzg0NqdRlyV3gE+J5uCXFJS1MDIVy1MCRxaFESrJj2NPrz6
lJOxV130Anm+EdpJ9c4nq6W3oXj103xT6/G1RehNRjhQK14slFTyXHote3AY6DshhGZRFc5ATgaD
LeY7dDBZ6iO9mQE15cVRb0KKutxDtkNn2XTK7GM0NU9qGMf30qbpKZ+CAT8bbTWk4qrXzLXvGwho
T7q4LugVSfrqEtGj0d9NVmyr7znsuwG+xnwcWWMMdZTqOQiUvdraff6y2CfWE2nJWbbWZcdqilWv
Py8xp9OYungt1TOZDoADDSyaYE7dpm29kaGFnj5b3LNQgbgBYw0bDSvYRaWy0ocL2lv43mvZeq79
Ay8FBaMrt9lGr5/quaQn0xHjaUhf4f8NImnJ2RVd+hJsiQnBGr8xFmI6nFQjZaDXbOV+9ob2sSQ9
POyfu0glTmt2NYmHMJx8BUp19NLwSKL2LZQET1abnYWUsCO2XcxPfFCD3bpsUccuGCW++QJmUuBb
BVUHzH85oLIQI8iv6WY5Ykf8aoaNlr7WcoNPjuSqLU7ijJF5Fj15sAURYLLiJAhtI4Pk6q7YMMug
5dbmU9Nf4O2beboatQxf6V+5KO2W+yOGj5Ao0jDYKOk65A+wX0OC+4g1jT0y/KqjIzNrmMawIYfO
CwZKaMx72vBBaEaPLGJ+jI8jQEFeCn28J7PA+mEjNb7BHzh74c1yCONd/lU+MZRW02oNQP7yels6
H5L9h41qngw36l6wopT0VS7KcIUYTtGFzgKBYdwyA0G1EO3neDU2O6QXxxpFrYI/cZg8Yxfik/iH
wN6wzgVm/7nxsvxu3ZkojiNGzo0XmKpdW8/pIkiXeo90bH0+jQnSaOq80Qg8LTlZGVnhKAoRCtrW
lV6e8M1eBYMG9g98pl7a6SiJutuxSYCTZs1zE3MME8omFKs8KOlz20OM5oOpDJF07MXiRdEIkK9e
wcpn0xFrVHzStuQO//uw+H3Ufj0rUPKDXdMwwVH8ApaUdd7rtTwZV7kBZh1Nne1XmDaEj9nU4o7k
27P1GnTyXoYmQX2GjDC1ZofDjqgirIzEBwQ4OYII1CNK76q4nE0qRN628RJUs2n3ESb5FuBylGho
ajZo1Nys+LFRDnKY2yF6ncQ6z5iY9U4UvZZhBikAQUxhR7NXq9sguWp4LWu/8bBAr/FH0+rAW95o
Nv+8vvETc0utOzC7U/L5vlPFhzBFQC6Z+/ZhGq7wC7mbV4AL4bRWhtNEhd8gEp+De2sE342iDe0p
X1eeVBSimGGQFpqSblpRcqfQwv59u6UFT/jrdtN8sYjBdhlt8/8/FZN+brW9KWh0RGt2TcpEx3qM
vcTBLnwlPaBqQEr+wyP+rVX4ek2I5YzUyUvDJOcLVh/KWFfUgSYcVVZpy9k0QmsbxldRXexaFgRC
8NT2kCoWo9u9ae6sFzy+WeyFF3Pr4qdUe8rgeQ/yTcQcl4PEaX41LYsk3sQGswfmDARt2q1688Pd
Wu7GX5+c+obCSaV0+nq30kTK6tJfmHHGmTOcWBob8DWEfRI2dxBoqaCgBAEa/fu632GdXE6lNEUb
gOnnlwKqVEV/aiyV8ASF4ejx1dvemtvEWd+sDufd5uNjb/6wLhZI+esXBa8TUYNCUieN7M9lkVYA
zlKvYsUWvXC6M6hk0ADDwP/JoPkvm0nWAZPX/7nSF3C7tCrZMNosPwzlVSVtq5Pw0j6k8qo5pa+U
Jqr+gMnAqPy0Br9b98Sqq2Rg4zaI4cSfX3BM4znsB3G614hROB6vVce7D1bbdWsf1sZ6dX7ZbVxl
+/7Dc/xu/Xy+6vKpPr1tWtG0ObrP6f6hdh8M++hdb7fb2/nWXq14jpZ7+vf1JCRa3zxIho8sHVCH
ZZzx5xXnKhBxbdH0K9O8S4TG0SYfz0GFBi7DcW7ulH0sBnbmuxWa79kI30KIVTpeBIS/ViNOd9Sx
ikJuNsfuQn2sJMNZCrxODm+LIDiUkraJlcqT+o8eVQzDQbhYs91QAlts0KM6OKHyLkPx0ir9UZzT
WwvHtygenLLKb4ysfl8mhopAd1l3u1EgQdU2BcXLUfn5ZuDh+qT4R6XCcGYfEtmckrSZiOhwrGo7
kafFho9TmlNThsi4T06oj3xcgHOx2lZx5HVK8kgEUGYt2t0eW0EpAPSPYOj2crJv6tqhI57Q1Zun
Gs+EVE/ceZ6c5cie9WvNSt+16n4wlHVXM2YS2KHLLD9S0mKZzy3sr/PMWGsY0GkgeyT1NUrvmYh2
24Tcd/+YYa4O5V3MUUHNOSIVar8isdE9HKlspqTEYLNZJ9yw3NIdgxJ4UmiJolMeAjfo1A6Cv8ms
8bpqX8yFb4zcv0HgALVs+WVLngBJL4wVkvJjpI6KuoyTiq66PftVBe2rcLUFoChe+lbzFM10GmqE
NIi8up6oKnEDCBawVTKPEjrQ/AVZqt6ONu//QQBJym4nQlsXjoJ6TjFZoJzeJrC5lPQRh9Bzgz8C
2nmdKy5s5fGtkH3PVIT7ulaPqhK5zQzEC0t1uBdDIPNdFt7M0S4vDlhI5MHawl+YnGr/EKaO4V/r
u1a8CsLT6F/P1jV33JaH507BkgWnBJSyGCpw5EOIWdaoDFkcif5gGfdhfkaRoWYv9ILcu4gaa0nc
NJvnVyUxbwMohkucLZaQv3E0VtCiEkoL4bCc5FH/jB6RFvioUuEI8ROtZDpeqdhm8EuxfhEgGVOM
QrnDQmMiD0CgOmaIvzhVjMrspRauq6Q9tYFqRxXiFByCG/MxqV6DQHJr/zmJH4V5H40HRbljRjog
HNM15mXQj/Yqv5ANWG60Lyg+R+VOiW7n+U6YmnUUGPCg2195lG6jqbyh/5F5chk5s+15xhNbQ1rv
8ydYAlBnjNuhessqrwMJFrrsPdQ+mO50ZG9WoHkci2j3l9lIg4mmqOM/wzShNH13aQAn/FtzuV7L
7+KYn3MydNNFEdWkWzHbinG0yWPrl5HFDwmgHZ8jBljzeb3r6jEgjWoq1k2J06a8pgQXm9s+c0D4
8b1hkEPlbdcqZh9G6TKoSTHyrXAhoo9OoodwiLwQyAdNFCsoY2PSnTZb4W5tQ1pcUrFKpwheDO1J
tRhOKPVaYS5UTpcGaGlsIEHhA0cfDJOxMftjH/EQ1gKAoBy1p6VhWrawSu93CYaWCEBtGRhvIA4x
TRWnmScvDQxuVuz1cYFhBntWZII8NWsDZLWFmUmHrzcIq2Qonbwb9Wi6vLh9Bq6FHTL0/ukiDBuf
As5iB+pyyUVn4k4dY1G8TGSa4ibFhy6W7AqSTYJYctQ8vSzdSTRtw3qzUp94sBHLEAALbQUh2dM7
xa7TcpNkIf3edpgRppyhNPTSTTcSHMKw1dLYWa0tbPRMeKhJJpU2U7ryBeZbT2LwQSPaCtPSjlf1
ecnqyc1d31/1glPN08qIntR43+MdVGqgAAmOJvW2kh6k9dy9pIg1ZfmAFak9ePpY2mmvLsECTshk
KA7ajcZgKDOTfYHqIcCheMyBZWgN8+bRaMNtWo5XDOmXB8K2MrNB+9zhSS03o6GQ8VGsZNqzfruk
MMW8Xgvdamp9OwVClZsFe7mS8gw6w1Vd5HbFdjapIhE493J7O2q3xP9czWpOPM5Eelzn6jrYOSE2
GdEufdqxub5kyrxSH9Me+EL4wEW1Yn1qZv824ulaysUu0vZ19qQap3juf7dthXXnD8pKpNBvsLoG
Fx3FZSgaYHwTgpGkyWr5lLGF9hW75Xwfm1tRPEq4ElkN8HeFbImbmJHHN0YOiZIkJEOSbJSTn3Re
21suL8Jv65f4qhmO5I1q+mVhbxgInDPf9sHE+iH2/OwjVomwE3YptjulGex7I3HMat+oslNxUo2Z
4WnpdT12h1ZJAH8yZI6Sn9khrswIFVxVnAieAT5J8s1kyntsZeOCDDRDtrGgy5NmJTXmuquG/RBY
bpsI94u0szA6uwuugtJa9b2CJEXatBWYPQe+1cdPEuOJQkycAg/cAd53auwCdJWR4sOB7sO3zPT8
pF4tt9eUyRKz7pe3ABO+tVRianCKY8WrW9kl/9iWQ7dKtXWlXXT9Ykm1p4tvFdbCGuMpyJrBTE0/
IBAWH8b6hll5dRsMjErOYnY2hSVKe1EOl/bQ+XbCuhQqbYGiHDUOXS34SAkuSLrHaLxRema+/W04
3+vBM2f9VDROrz9p+s3sf+SsL7G+08dLL9RQZRwxPU7k4CT34hgSpnQT6gwGwlVXIClZ5D/8ISMF
4KWEU6OOL0YUolvmFetuGrPhTAtP4kDbiP+k0FbepBfHBIJZTzdZtfhWZc16biZHzFo3g1+a9xgc
ySiYrPdKeCw6YFAVnzAo0gOnBWmdgL9LTHP6YPpXQzDsYHtiEN4A7E8AUySMs/Hq0n3oXwtGshWF
R3M9hKEjQsEQW55+uxnSdYdDLMgZdUDQYiDGDWqnVSHdpw0QXk17GjzWcOXnqT9M7c1kCraKBXCc
VStBvYuSyfEHYgPVzq3Zv0MISK0sMZODaUQOvTqKLhUXMyK0GE1vS/Nda33o0llQrvJRcrJ52udj
tQ1SMhnUD3U+z/gjs/sPZuwaUC5aBCzBkNuYrKmQqZFSBdU5sHvSSxb/qZG5I1i441eQ3IP3fCmJ
no3UE+dNOntVDmpS7hDdwL3XCPsAeKo+QH57eAsxwipL25gSPkgGmShST7mzl1PJ6wXekCm/Q17C
zw6xdL04ayWI/0AR1QTT0P46nR6C6Z4kU0fz9/VEUCUuesG0o7DoGtEVsGYTUAUM2EAMzM8sL+cs
hz48RvetekzT2cEyejdq+MdJMZKv24q4xnGfx+NjboL65o7J787tXU1YCHs8nTbfxJ9iKk7LSfr7
2RBsMenYf0Hng3TnZ+atn3V2Twi9dahC2ZHidpW32UfW6FcTH3SxdY8ZvymphKMbrzSDMYl3KpmL
7QSfMqVIqGKQnIwBMfuwEgrHtiP02LfcrGzvw7IijOo5Sh9yNgVZ6fYghbwIrdw/DpBG7cVkPhEu
lsoytxJmyJ3bDjNqQclFKxl6JnBQ3j8ohe9qWntT5BaORpUtCT2za8Kj4zez5dV7orV1mF1t+zl1
hiy5rzhBZGHYtnniqIqwCvurms+dGZu+umm2dXGVKcR6b2KgV4oJ0Bjtok6PaXUI5Y3R3kZUKTVG
FGGA5yvwjKn7dg/DNZxGR9SYNlnbNr4EFbb40aXx37K8dJh6enHYeWNlknVo7lA+rcai9Khs5bl6
CmTdrqfyJW4jT5A1ouWwTmwxYwt54Mzbq7leJQY8r21Xb5V5O+azoyWM15i7CxwRAhRLQhVXsp5s
Betg6TeqXK/mJj1qO6B0mSmGxgzJMNZiI4HIg88RGJmPkwd1cW2KgjMPtFyW8KDeQSi1R6w04YFL
tMZhA50Fm7WzrtykfnOolQhafOD2HR4xjDuDsHSNEH5N+9ArxRWmPysrY5ZlqidF63clbQV1z6qT
BafRUm80YFc/iDIZNI3C/KX12kZ2OlVwZy1YtQhwqsA6i++Nm8jvfjRvVaE+m2xAIzT8tu/3af9S
g8633BURMyT0pLbCbtpb17kBjSAUm5UuzeBuibtky9gB0TbqHLudSbipXHhCrK8ky3RJJ7U7/9LW
NIQ4Ww2L5LGW6CGZ5xibiRvv9yoGMOqql3GD65VVhlA0N21THQKXvvHRxH1Knqrt3Am7osS5Kp/p
KUevicd9ISm7yBSOTRdfibOyF5V3H+NGIZXWZKLRpd6N43PYvdY6clKV+qiz7DkNgcrP0fyIqkdn
bzG7gygtswi7a0ELqlPX8gHRXHR7qvkw4Hzx7y0dC/fHMEicyPeiFHtM410ZnzjC4rG1hyYgB/kS
QSzC8DFMmUPzMn4oYnZdp8OHYpG9I2YE1sbhOuyCVdc5Oft6uG6yI3o7M2bGEoZM6t57cP1KKdzZ
+CXwVw3BOot7PAzeMpV917jN9as2f02LR/SIGEb5cN0U/zIzuAmSa85AC2sxleMwn7Dmmytv9ulb
KYwJGHWu2iJc+wYxGBJ6LYlJtlFq+8igH7J8pxtC8g014TxK8S5Gwjunyj033pvl2gvwBsp8geGH
l44QGebEEdnz+Cpksbm5lnhZlGItr0MkYb+Blx6OsjN3LSXbXRG4WKgbuhOm75mpwGPhEIwveU1D
MO+z9JwUR0F67qnQAl1f9Z3PgHTcBoW5nUwyeXyGUg9+P67N2m2714VYDUXdooS3YD4PrwUcQOYJ
cwYL8G5WAicxUpB06KRwncgZ3i7Elmq+zIJA+qnkiPNeEUze+BxnTQm7wn5V1JJrZThvVlAwEWBZ
wiXQ4Itn0Bh2CqEZQc1r04p2+mQ+6Cf9aN31lh2TmuDidEU2ti0/lroTcyIVLlFEY7wybpKZx7iS
Qy/UXkfNoqaxnPFXcFtv2wMjOOVXM+UMUD5k9dlkUarTVpMfEt5XkFDbl09m/RaCEeBJ4IPl9FK5
cvpwO6d7hZaq4vxtEtq8wDOEwC7qu9Hf5EHA1Ehxxsa/Ip3RjdWrGmO78ahFDw2GNuGgPrbZY40A
kAmUqsnvSlysJR8xnGyu4lx3I3r9YGRlNM8WFO+yac4L3mONemC3fAc5VPhS+OXR/Rsp0h3xVaVt
9ikutE6D0md4qYirHi4eWhy5knEzhnd+kzi+8THp/IfjKE9gZXDNwO8QPj5N+UMigArRPbWQpYr8
ItIp+EaJJCneRS8KL22m9nYCgB2pGfoFtsbWILrCsouOkrL5aIqH2Kflz0xCNGSKvIyUTozqOm4P
Eh/uDwjZqF3VwaU1bqrs1LY5k6bF/vrXrNwJ1kUBuGrvfaGgW3+YlmS19FaosE9lg4Ozpfkvvn/X
qMc62coJcNJDUTwuP+1fTcO7ysy29n8AhRfk7itEi4kNfGzRAEQ3FtbpJywxGqsMqKbgfTfWknoh
O4IzksGlmpGVvV5mYP8GE7+DhJECgSP+9qf7KlyhkzCCaDKjw/BfpJ3XbuzIdoafiABzuO0cJbWk
1mzphtDMlphz5tP7Kx3bI/UmugH7wLB9JuxqklWrVvhDtBu1T8/fMTkakOG8CTWe0gABJPXvUhc9
Yc1qbPppLNW0GJ1q2lay3NeCmWpo3uf5puuiI2s37G6qlLls3gsnWlP5IOblXbgV6igDzm9olfz/
XsElhDGXejuPAGdm+itkKK18ssuNUn6M5KzXV5pCS4K0BpWg8XnNPwgVUmnLXWHDOBzkI2Bv6H5f
Kij1EY0e6nsx7QYxSfNPyz9azZqjpgPm5saMcxIXA/FRRyaEniRY6597DBlRD7y9Nz5b6SyZLY5v
q9W2ndGF0J/X6+Xy7jzfnH4jBHbj6TXRfb/c29/XvXjRXmkyI5J7rM/0FUoRdrKLzL8CHUT3Iovn
NGn7J0VfcshOHaM7EIzpUVfvBvnBTEFbzAJ/EWs7lQAdICT7N5c7aTqVAC5twS9Yu0NOL3h9/YtN
HY/vP/mi0W7rid/3PQKaaKrQIWN7ANqlOXqTQDZ17iHK4eSC3KDxh0oUIDNZpyXMaKba+d45QfNm
aE9sBhYjXdDoh11/sikWho5iiOowX0Cm2LmYWoTlKKuSxdcwixfPPXStTfTEHi9HWBbE0LHvcGSJ
Xhscj1v/5friU5DNH4tfYKLq0nG7oLCh3gYnzX//DzhYyxfPNgNXFBh4agZv1bBuzAes6aDitvEu
Q7YFZHHa0X7Y8b+v/6avMd8f2xPPMKQqEOn5w79wUA1Kdr74IfrMgO0KEAyyujPpHbgcOIr4DSrZ
9SW/0ASXS6L7ZgpbAQCsl9KgSjkWY5044SOAdSs/yifN3EKIsUiwtIODWsa4LcZttumMnf1o/xUu
M4yoKQ8WXLJ017nOGMoc7Q5xyWdD37zgrKWsDNCTr0CGMBC1pHsf5Kk3lx41phhz/Z8oYvI39159
KURzZIkSdhXbW2IqqKTu0HfL8pbK0h8itGIW+O0hL+HArlrVlS9DATVmL7+Oi5U/327D1foxtmb/
LHfnzeZ3IM9+35pHT1EldAHRBgYPNRDC3M8oV/a63UMIDg+S9+6mLxAMXDBJdvAymIBdyhqo5x10
I5muiBA/gU8GC4opfSE9d+bb9Q89ic/TIQuSF8uITRnqzx8zNn7aAxaLDkAbUBwRsT85thaNsZle
HQvnlHo3brUv74Q/9ta3JS+ev+DGN7swDB47BD/fgzv9M7sDaCH7m+ysert8ROvwfgj3LibilKkZ
HtcHx6GMmY27Q7QNqk2prrWXFrjcrHh6Ekk3CR19bxzflPRMq9fV17QHUANvw/319zUVdomDqmk6
CMhgMfzzdVFHK4hKZckBWw+6NGYDPnfXImt9iwf/pVD7x1sClGJAz0aV4zL/cesWz4I09KjU0rmW
Uw2uKzqOheKtbf/BTp4zbGc9/ltIqzwqUvra8cKUTlKjrZLxycNurEb+Od7qI7DZ+hfahkoFkER+
cFJjKxS9bU8kO0j7wFoBQB3ms5Y8i1ePENH1tzZ1h+gEdJQ2QdpYzsUXj6sQllehgl3K95K5rgrE
7klm6l3v24sGW4Nb4jWT2xp8v2Ii7GkgM33xnYxcVfuUts+hJ2O02DoCfwjzAzouVdpSnCuQE/It
Vvn0unCcwdQi748l8c/9ocK2aJg+pwd4TXm7Kxj4NcQw4JLIt4E+kwRvwr0psjX1ghHrxMSOhxU3
589lI1Xv8jqJSiEYV/pLO70rExnd/mbHHTqEL43zqYXR3GHGiXWoM7637dmB/gF8f/Dfho15i3Y+
icFF0IaUwcCgHujvz180tJBJjAKh/cD3diOwX41LK2jyOUCcbRAoO+ZsAnvngDESNps4Xrg52gmO
u6jwXECWWsziu+D5+k78El67PFZohqB3g8gSvKeL32UqhWvVkNUPvqRsjbLYGt2LGfBaqNOC4s1Q
h/vMifZS78xlphddKJCtDESA6Htn2FJ7KB17r9A2ieZvfUUDBUSwtFFvpYmlqNtCzj6pipRRW2ND
MOsVZZ9m2dxUYzSv9+hHjJW3S5tPkG5Hl961lKMawewpTT59OBLaQOsiBTIrLcjkhsjZIb9vMrBt
DOZadbPal1E/T9z6IKXySovK/VDE7/0gxMk6gOwS1Ak3zheaB661FcREfziUdHg9RE6vv8qpUGgK
BrSm839AJv78wlYbKIGfpOEB7ZXe+kAtmAzUKT9uSjVMJoTfV7rIyWxksQan9sNDh4Abav4MZBXv
BYguykiSfwK3DlTIo5Lnkrz+jAJ39Mdu+faMF7gkPzDMpC7K9ODGO0bIoiscLIfuRtI5mRF8f0Dx
qr/V1g5uCkFsaL54lcJcB8LeRlAtFHiiPR1XP403cWEvgNUu0WAZgbbr/L9y9S6MIEcX30KQutcf
fQpE//03XUSyCifvtrC89CCN2SKI5IMweTNfInqSEJH2xU0NgSmw0vcFLyoap6dbFNdBfCiyhwwI
42Ad3PQ+o9YtwZGEkGcWbfJ32N2ICJMh+9u6l7LMiWQoTSbkUMPwbIOayXVjEfiM3iJnLRVMC2UG
a8kx7fIbB2iy6P6+8kXUBkCV696oJAel2FTO3RBatIg3knuu2wfNelYQyBAaaDbMZ4ghEUP99i52
b2y+G1v80tsrcwYNYFqYHnR5DShFyrF6PI3tjYN0I1hcZgBUErkyDlh9it7ecG6MB54MTdeb5er0
xfPvkb2sHgMtkXilKDNk4DQLbCKcp9DaAEbXq0+OV1Gr+7H/EHiCxDlbCApZIaOw0MIR+FXDW0aC
U3/9JE1ezt9+0UX4MjxFMpF0RWI2SBbFuht24IHB/5b5nUCYu8r5+nqTNaypaTb3r41chHbRqqt9
SXW60gW+CRGPNspKma0ei8Xh8Hq3BGe4v9Wqmz5C3xa82MhjUyqpk+nFvW+di+7dsh6ZPtbw8J5S
JmWRdLadG6dWEy/tj8j8bcmLe9ypFXqBCCcd4NJ1NJ0zC98T/Z9Csf8awUILQKBZu4vOO5ZdfRcn
ylMX5gfLz+mzB9Crt4ORbHzU9Uqj2ml+vh3a7F4p3QV5WqaUGzC97E2BGwncZJu60tZI3uXC/ytI
QAsLj6N23da38NHaZBAkYdL4j8hPLjJlNGIzJ3Dt4bmbd3Pg88vV25YG0wxBOmn+8TDK84cHZb1+
zWfL3S5dfza85NlL/Xp9B012RJFgQnNEI0UCqf3zQmoiD/WNXAE42s1/He/vZ9v1Wl8sZ0t/9rT4
fWMxkSj88Sl13BmRpqXnc+m1F7haMUppw03jHj04TbqybY1j3q0cD+jQrP50lJ3ZP5Tx3di8Zf0t
890JuQRIFSitKQBXqekunrXz3VJNbDM4FMtKKZaInFTg0FEKLto1UP/yaC2uP/BkLPx3QePieDYt
cwHmL8EBzkXKfCvfmc7ZUx9u6+BO3uG2IrwdKCSxJvn5GZPEwDpKYze9LOikOncfD2LbPC02v8vV
9WeahIyTVP/vUhfnsW4iF8iGNjwv9se3av68Tdbt7ONB3f41e51vhtlvPZn9vtW4nXyTNgUGylZg
1S5dChJZMbJRUwJBYASHuORVdrK6xpbrZiY4ySLAYvd/1roMqoMBaDHSeZfJbJ/MfgV3v+7/Xnmz
9QdtuANS6bPD8m73tNlUe2v7ssmW19/v5B0ClNsSXpQyrnE/vyQ1ZS1a4/EBsoyMoxhiAqAUdBcJ
kkXQITDS37iwJ3vxloKHvMyaiJ5cfNDMM6wA5TD/oCGC2xPpMrOdVYq3aHpQIBC9XdoEJAwd5a2F
znCUw08+pd25NDuGI+0y7LqVvAgHVAoBqrhBDhLgA7HvspJvpKqTjbzvOPeLGzaL5ZAuEHyFcvHr
qP0CDTJbfXQAIrcf8nY2nw2z4Cm635w2e399oyGkivdwGb0cOvGqheIWrSER3b7l7kmUZ/CTwdjv
xbxi680eH6P5w3q2vJvPT8gvLG8sOLXnBZcWKShk63T7YidIY+ykaR1RdqVHiFQ0oLFGEVZtt2Sn
Jm/17ytd7ACFuZwFTI+VnJlpLSKQfwhSs+1g6FW/FdOYec2NMDJZCX1f8+L+a+ygrBvNxrqDzeXP
zUFobiPcofxtP9CWBSeag2wBRs/f+IeCTGEwO7t+1FDZnLqRhC8ZWhE03ZGs//lNgTrqjgVI8pDk
4EziFWgzC9ElH+gH83eVtxAHLwBOIwx6YLULfaY2CBf0TxNAYHAkO7ub5XDopKR9pHQUlDqavYHV
IYdQQCZgfOi+pUq0EAT0rAMVZJ+sSDDm+aooKRj8CxbKk0juzJl3Dg3sXh9k3imuaaacHPrFGTcl
M6sl0zlp5OsgntBBV+oQ0RWMvSb71HFmFMDPqrR3pvSBvbqgvAv+Q57CvAo+xPNYdYgWQz/TMu+5
6vQtFck8BLiPubbUdTALTzTJ0vJk9OsewDI3VeSekhVIFFl+r/IXQMk5aGqj8vGS8AVYmySb6Itc
lD9+8I6qDGIrvzceQavBOODfEW9HLtAE6k5JM+AJOczDLl+OarpMtQ9U82Zc1rNc6FGIEUE6LBJ9
qZR7Gr29w0ytPyJPhpLmfc0W4WdYFc0Vq1qnsPKKJN6AfQvRg/V2dLAF+ZpOH/4EQjK7AA2SBBbQ
ekFLnKsQCiIUb/Hpcoffqrl3kpYvOZOMcdWgIFzW5b6r/mmxEDALBTLIQ+SOgOmNuRQAjYaw6Kmn
Rh2XJh9iKNaJ+tqaNc7r/1hSuEn4+5pZrYbiE0DRDIM9q8/FdDWFnTpC8R16vG5ib+m2J89r7lIQ
JB7B1mbIODDj0hAQhaJNnwMNEUCrwJ/kOc3DfdQdm+qt67RF0+2FyAH96ESfdY/4zEpPbFmvOYfG
MtOf4+GvKH9IXX5TicUMwBHx3m2ceYFJi0AsXplfHUEoSnKBI8DnEMhLGvR7E7xlBRHarNAySpdm
BN9GCMfb2F0Ma74xPu8GyApP48/OVn7yqLGbZEEv5IOnFWbCYErYzZ3AyGFplEXw/zk4aJzSEZ1l
6odrPnhgihp56+sbCG1hBQ4CWA8+HAL1KL30Mj1rVEjzE57UqEu8Rd3Ol99cCvQUQfZkpKNYfDmr
ANi0hUeGxtEM+mVlPklwnCXlHKKcnxXjMow6emKyqD2zZtg5krxtbNwvwYQLvfnu1MBaEOdG4BML
vNXE+NvxrBWnb4RvxxDGyE+uo0F/7ve5AT+afyBm53b1p/ivMNWwDsktH7qQsxSHTJx0wxEqdQGN
PTerH2DhmvUD/Vk5BzqsQ6B1ZrU019NoGcD1N+1yxZ+RejutOlNiVOlHZbtoC3JozFNZnwrWEQeF
4yix0KgrS8bzJo8YpgKhkBc7QRRs1x2KFwj9INEmWMt812xNdQ/ZG7VCCEgq55OT6avyEg6T+Azq
SZz5IjmDW/LSzy9jUERfBRtLrzASXcMCERe9VtsLOgQA04UWXOsgtgGGPOlh77bmPK2kB7UQuir5
loAjw3Vlo0D8vYcowN4Skqeqt+gUEggAExb7nKdyOwHx/lRDGAC6vunMfCEUloPxzE+VEv8Mym5d
SOO8913kiJ0ngb5gBks/Sri1ptabA1Z+aFRUPM1XGWR+nSz41UK5T/BQ3OZImf+sWg8lchPJgN0O
OPu2A4P6Voex4Id7HM9QQmqjCRaYO+Z+RoTw540KZkv5kINugWqN5IqdEbEXwXpIrxEHw4LwlOTH
Hji0hhB3l7zlgK3U1lrg6nIOfXsp194cwUK+jBSoBzDEB14FUP8BfQcqjWJ8a7njkFjkDfCuxIvH
EhtMp2C+CH9aE7KwglK6SjsQStvezj9rHe/QpeiFdtlSAnhTxFvE2rNdB3IODrzZ4mQ1LtTCWNEh
5PC2hse/TxJU9nNVqhajKRwAUS5jCb4FnRnEOgcQbPRmCh1s567mj7Fgj309WUEbbJdyZXjJsJEQ
AcCbAUZ9nSf7UemWbDzZxc4iX9JBcStz3vRA7gpjYXrrHG5cH+0MT1vlhIPKJm2QN/wNjrVVv9gq
snh0LkET0AsS7rIcbz1GcRqEG87WNgA2rVgr1WeAhg+KCRXWYEmAaIe7JMgjt6aG3GTeiwNnHCmv
3Hv3shDKLrlmito57BngCUxPOYc5nB3/GZkOu/sY3JUSfoYc1H5otgU4jaoA95KqR06e2e0ypLWB
9WVhsTJ8/EQdf2bCUKweFOj/snXubBMPIGdBV6mFEkLyXevsoMjcFIGHgcZbMXzo8VwhGuZiA/Ny
vTgTbypgGOf6KHJhMSHATChKQ7leCHyNEe5QtmnDj6CgA+yjzg71kNa6l6/oFC78xwpinMPeeGsG
Z1Ur9xkIY6Y5qaYsOTiQG3wkIsDgWgvAs2zuzvoQKtJVWswrdn6FdA7KHeIXRtzDaWdtwDP0ChNC
L33MlRNstRkpvK1+FuBamUAIAlHD3kmQsQPqgXkmmo8C7MerjtsQfRzUBTjnNLEiDX0dITag0XKC
cUDvxADdLFICRlKjLnJF3nK5VijOGG4T8irwiIWhbSvtXCKB4gf5igFCHH2I92LHZ5vw0UAOpMIJ
I3sVgwBUk1XlnvJSfksYXvloMYbhAr6wuHoEOY8IZRjZPB4f1VaQZlQIcVZ+7sMXUrPobYj2QfFS
VNmWsKc5/Yqy8Qu1TyzrGxgYn1WMXfJAsxWvFgUSaU38ED9H7D0RIUHh5U6wtjQoHTMnR3KSN4lj
RCaUThxjxQMaEaQCKBg50O/6XHhnof2tQOMjaqd5dfDMTZ2sCQEk0kl5YvOavbVgbhI1JEmo4Xjc
G15iIa3w0VtU0aS66MuILiXsjEVt8qcQMbyzy58rEkGjTNZ+nZ3Ftgr08t7SAYdsu2MB+SHKmLS2
6soyk7XRnLnnOGoWp6pHpxxcOxUlw6t/RvkYFiPnemH+Jpc1xjcaUOMi5qJ/96uVEi/HYSfXQhqw
jxyBDQDBDpco55NaeBagG+BhLF+e6Jphs4Zf/XsrS8vEaVCemCvdP7FmrhsLLQmoQ7h9LyLNeLDZ
31ISfW2OFD2LyDzKyVFlVDjgWePJbKYh3WCBAfIFl11w7SfQrhmZzWYM70sJXxuS0YR7bcTGSd05
qCeZNSGMe72J33kmXDO8zFgM8bnGPT4wNGhTrx1ZLLucJjdbTVzczUzruMu4jzmucQ+7ABdvRnxv
MspwA3eNfTTCbBdWWyUBk1+SXyYnIY6bEL2AaohgpdgZVOd0FZdPKdcE1zHBXJcMrI7ew98oieQm
NEfM0YnmerD0e4uj+pYzu4KVJGImobN0wntV1VdA6hWMl3NEMxFBl9qXPKMrrVsLaNQHDUqMwGho
2JPvxLls2g8wR5z2Bu2XUHqIzI+hT5ciVaAWN6EcpYO3Ef6vGIlpGFbUMBwFuz5b1BoY+TJ6sijR
lSw+2hnVDP9QrK8wPkHuH83EKPbQBRFz0A8lwKiqOnOPi/BhYRYrxGGH3p7hBjci/bLjb3WGujEI
/aigNWSJLy34pOe7aFyl6NEYPjJMDjJIXNsRX4pQJjZwZ/QzPMjYAHBfRQb2QUu8Vru/GNSrowq2
NF4OffIghEzgzUC2alE1Mvkj9n7w5GXZoowe+OG5fkytgKw12GbFIJJZdDlnoDRiI342xwO6LRAf
n8szpts2JY8SREsMAe/w657xKZA/WzG7hEbtkjvSDl5BugyavddsRgbT/l3kYZG6ImYaiHF1D7oH
r3wexZ8GSnS24YnYyVBDyg4iJ+ZAC+g348mA2GwPCL1CHKlJ/DIw5FZ3T1BiA7axfxTxUqeGahNz
oUGbaboHwdWoUqgKwR3RBVIw+78wqhXh7VVkm7abLbFKZIMH3Q45yTDV4KG2B9IzwHlEeVEZclFG
ZPyp8BjHAM1nuGFBHST5K0sY4Mi11OD/LXkd4ZuJnUr1FtTJo6hCNIgZwwAj134g/+nIxvipIogb
jrMiekiNPG/Gci2uXZAE5uBBShR9CJEQp7axDXGsp19ewrLrw4xpdrdQIXU5Vr9oRMbRHDXSSy/x
tgg+0Mtq5F+NUcFSzbH3JDPYSe0rFGekO+0QIjxSUvaHc2+UW4pRWKl3ogTnWoeG7ucIfwsjpPqE
F4WIKUCq2I7U6RBSXjJEZgZWxEEYgFnymtvvBT0MJgS6tkY4g3zZ55Vzx6DdazsC08ptHkoxBMKz
Q+ARFUKj1+sYVmOVfyoWOwAMSURVBIl2iMClWXeF/ndplSs+jrgDw2SN95ebvtWIQyFyJLHHZVgF
xPfcy+abu8TCsavYjSHITYjN+lEq1F1L4AUMRCVjfaksUdqC+9uk7LHRTo/lsIv9jxudDtFNuexd
fe9zXLS+1QaRRyPLogOWmOx7blI6qNxLZKyJsjDkXeEvgTOijUp4v772H07WAnz379o0s372WPiu
XKzA+yHeA+meVY/JW3IkZpdLrtX63gEj/4h59WP0uziYq+ShXLfrfp3djx/d1t6HZL31DIOa679q
uvMjsMc6gnXI91/0vPw8zFUpsfyDXrxQK7rqm9MSxdMdFzbpW6d+WJR25IYooDtdtNFvIYimGr18
ZgUHXBMDw0v/Ezi8QxOZdSyA2NGA6YZ65ohHtFe4hcmqSvWWC/yUWR7TF0wK0AjFrcC46Cgao51b
yiA6mNXy1+pvFELWa2t+mM3n+XzzeWPcrE31L5HuRwRFNZA+vFTOb7Wg0HuV1bLl/le6tZhQmi9/
P2+3H/rDozX/52CdqgWhf/ZwsGfL+QmVkm7/uQ/nykP/emtyOTUgQSNah2OAJLF+aY3YB65fpT7g
ZlvZ0XZDxp/d36EzmVYiglzfXF8iL38cN6SPDCwpwYddthXHps2HphuwG0QQU0VzVkHLDxGGl6x+
Gsp9U9LzjLfj8OQD94MXlyTH3qUfcKcxTM2lQ5Cri1x9LN3XOrurIhr/CID9okj04lU2qtCq1xBu
GgsGUL7OjXChVsegWavpqaAxhMad/aRw1Aj0MoxXKfm/TNKsb893EU7cPBbyN014aCiuixe6BFxe
ZCtU2FQ26A3Nb+IKptALfDzyIsB+WNVcnFddymCIlwNih4iTVswehJmlSSF549NNdYS/r3PR5Vfi
siodZCQPgZXts67aGPUJ07SNR/7mWcmqTpJNljw1/KVOWmpxupazfV4pdwXUTbtI9/IQza2Wf7iJ
F1JNleZDFWrkt7IyFg1VRyRnD1qtwoFPV6khn5oW8iKOA15sz5vcOyKCM++5+a0x2jSpPBd/PQhV
f5b0K9VCc6Dv7nhuGHqQoNJf1x9/KijZMtBCWca9GfTRz1gtG2UF1itND3BpmxQbukUX3YXcmBTX
8VIZ1teXm4xINlMnBd4omkl/2MDXlYe4pTk8A8qOltts/bjOlweGz5unE8nF/HR9vcmoL+y5CQV4
X0B1+Pl8VZV5pdy2/zG9okUQdjsUMEL9nPUUNBTuVHtEf+FXC+ZXyNXe+AVfU6LL0PD9F1xMHKI+
qwaYB+FBtOhpBq8s923EXxT+gaihUfugfnlLXHRs0DigEiU1Eo1BDljlGWtyXYucBQ+PuQ2JHrhp
RhrnG8luBGHrQnKMgdFnJCLoEEFxpYsy9x1MrZhqxIhP1p9CGZ3sVVajLyYjgs9dg5QjPUDvd2st
8+jGPTAVeR2MvhQdBxcm7xcPrHlCGb3hgUWZG5/o8WIoQvlIBa3mt47v1J3zfbGLwJS6TpwOOmQZ
oVHSHRlg8qhld0xueUveWOjyoCSOM46mlcHKKU/0vsW8jJWE+LB1CyA+iR5jQKVgYImgHoL6Pzet
Wfh2H1TgFnD0NmukckaEJ5izvqAaWvf0Pt2PNn8Q0hTI5ZTEI5HK3Tg408/772+4GNcNIUYIfuIG
hwHtw/IBcjWlnWusYVgjUJVS6RjVuOEEid1JuVfHmyo5aEgR6ovrP+Xrqv7zBP37Uy4idKQ0jZQ1
sZjZofOCWynVLceiZE+NPZRt9QSjZ+jOEYovJ1/v2e1nZFxEd6ejV+HUv932V6KnEPa5P6sPTRHG
a+SmQEvdV9HCv/6Dp8erlmwQ3hiz41Xx8/spXeDJRcAJYNRJxcNtWQ3xQrXwnvOXlL4ppxV37luz
cpHN/fGeGLECD0MQEVLXz2X9EctBWWfCasEStuXqznPvHFSSKgV9Tm+ER42niftJPVvW70Kc1UkI
eYiyIAOi0i5qnO5ZKWiRIfglBGqDxrzxZiY3FVh2SzdB5fwR/VMIvHaswBZANVd0r823UjkmQvrm
Rg0ykTxQd3wpUxtkpM5F2E9kT2vDhGuNdiCFTxXcsVk89f36h566zX4sI37GN4SAjbRh5YRyxEHd
NaLgK2Hmm4vaPSfqm9ud2ayoPqyGVsxw0sxb0R/FUifNrfkI/tTprJlMG+sm92ciBP/4XRcbsKC0
dKuCDfjfJDfjCC5RDCvy+U0M98Q3BYOk2GhZsuP/EHgEJx4nqoHL/JDe4e6HfwAvXAjEInd0/XVP
ftRvK108lT32iON2fFR5eHPVNc2uCHW9eLiRzE+kRD8e6OL+8gytG6ThPz6VbFIhIUPHTDgaoABC
b+FmijAFjfix4uUlhk64ZLBhD0K9UOAbtQaVB+WNraHsXYQsipgWBC6V9JwatFXAsXK1K8luIN30
7c/rr3mKlMjPQYIb1z+wKNbFrk71IKh70woOzDNBPDBhYTfjMqQgNccmYsoi2pP0a26sO/niNXCJ
+JSBgvni8n47Tf2gAUYK8HVh13rMImTnLz34yz6qMcyRep2bzwAHqwPM/4OmaFtv/ODxs/AddJ0i
NSsUsK//oMmd/e33XNw7ah7LcoGCAb23MzGc9EJYANEh6PLiRuyefudUqfhPAUyBTPUzkiRBrhiR
HUAIj+mQ7cBYpOhRREumoaix03H9cg6lSrj+iJNHCsVevreDn7Nx8am9plHtpgAiHqEZQlMYYyca
yDdxy+LXX9xMBAeTiA92yMKP+ufTocQs2WUSwxKz9k0GvmnttQ/Xn2R6CQesGNxiw7h8kkDOiiRK
6a5w4dLtYoCIaPn1JSb3J33Q/1niIv5koeSlehjGB6EHSJAA2rJK72krSKlCYbhGHPP6gtNf598F
LyKRz3jEKmNhHEfiw2AYlpuY5N1MOCffHQ0bWiWYRvwB02WdsGQ2Rand7EDuoNfJ+PP6o0yp85LO
yliNUIcZlnHx8nprcIw4gFOUdGcGCqIwsF6Ej4dUAvtKaTgvreSddUXTFordjeUnb8R/l7/Eyzpu
bduFXWOBWJ81Ifrj/mW67rzwx0U9LuyxnqeFtyxklCDBtTvOsEDWBqmhRdK/gWwU3PQgu3Hopxql
vBMUp9mxJrYhF98Xj+S2UzJ8Eva/Fkd8ap+ft4+PHx+z9ev8br57+jydmtkNjOHklrItjDuIs0Aa
L9N6D5kkDJARSe6XZCdm8IIiP3iq6697CjoJv1y4oAiGue5c3GhWLxWlFcmYaI5HgZip0T2EtcCg
QMh2AgDpGL9mjDVcq52L+ZaAa6iZtOywxDY1AHHlE/9TooMDTIeJC7Pe6z9x6jD/+wv/aFL3htdk
1FlcNg1eH0ydip0A+xHdv6Yp0gPuh9dXnNqC31dUfgZBS3UzM5HlRFyrnfIG/itHUK08Rugf3jai
EY2by5D7fbWLYiBu9MLw60jsrV9vwQydb3e1Xh5e5whtdLNbIOapPgsfHFIx8g46TeCLrTzGQyF1
cRYfOlCdwM6oxDxgpKUqgDKi9Sr8CUl9hTGfJcFHZmxpBS/X3/DU5v7+Iy52nRt49ujGKDyUwaPl
brHxE4kKrfXry0x/yP991q+q4Fue4pmVPAS2g/GytNDDv4SeMOatPKNJL/9mKTO5UVUFqXaorZRN
Fw/lF2Dlqhx8uDhH3Gxk2xtFfhfVLaidedxixHFLK2OKJWIoCOfAE1HwTb80G1bpmenZkHMj5Ee1
PYeJtM2L5wqp55FRK3eENSxicP91E8wjd1cIqVHGXqgLWDoatEADYhAEspRsr7/66R+GJAbIXhD7
6JD/PERlUGiNX+bDc716IWT+Pduai/Vyls/mu/li8/9c7OIMdUZCWeyz2H6fzaBZPJoLa3mYLTfz
bgYA/BbnYTpqfnu4i4RTKmpYO6EY16Dn3p1BnG/Xyt36cLfbYGuw8Zen37ec5L7IDX/ECQMavcMF
RGl+cSGMASA9Otbg90DxRIMKMCl+0OkKyG6IxqoYfdorL0x2YH5tAU8JPgPQUGXsraoi29F0XDLy
EeiuTCDCsnUdaEdBCRBSnwIgw4x2TcuzbWnLnZzY4dSkyxsfajLY4YIuK2C6ocSIBOfbiYzUVkoR
lom+Oh8CeA2shioUfK2V3MWMXok8DNWvr2pPpU1YYmv4GvAS/lD76AKrMq2+jA8tEq0LUgjY2UaO
oPPKRo4Op91lo2C0Aha3QpF6NPN11oKRjC16ZA9C4tr+LWTDkdYU/mVhO48zMC64Anlatyywmcuy
9xKcg6X2MzXJt/ZoMrsX7JDA6Bdt9KwbSCjS9W3a57B6thPuEQAHXsPkzT8l6UvCEJ+kHsAmAUO4
uzDChs8gGt5BY52GXtqkdb1OW6CfkbJq6JZA6v8H7UypPhjtWzgCRDSkdzGZ9Ct5K1Xtvh2L+6xR
Zj341UImezJPBZq0TqMtc1XnLby5DOapdGaIGjLFpYAUGK5G3sVeeuOAToXG7x/g4rxQpTthgyff
wSvmvfM2vKV0riguFOTyumYPMuD6F58qCDWF7pWtUqHS4f65zaTaDkbXH0OxHscBNCX9PAEDuJkt
i19+eSq/r3QReZBwNPvQJV1FkR+JtCz5BGMONFUgX5EYqOL3yN0KXULEQaUQJNCtXssU8Yb4qqoM
jvkPl8/PZ7WztIk6Q4NgNsATPJrz++1q/fHPYX23XBpz5LoW+xvnaapt+mPJixIBXLoe9LERHcAz
UQMLIwiAdLlwJucORxBKSJNd/6JTV/n3pxR//1vgaDsvqlqLVkeR3bXJGwU3eDAmmsCE0lt9pck2
D1eWwh0upvKX83E3qlIz8y3aws4ZWVKhXC9g3PmobA8IuuA9DionDkLUIARshe1LZ78B8jyiYnH9
uZUvWvblDvv+Yy5eNnKPRS7ZHHh8L0TrUph36IkOIOoR6yb6LYgnDxlRJt8ATDZzxLECF3fjv01v
1edvDOxFOoLtXtKEs2DwFlSlkXFgI4YjeGFP+CrIs/qfvDnp5it6NyCVsiWaJWGZzfTuscUpFK5H
XtIo9J+p++I8RVYxWrn9bwUPtCA6tUjeaqhHbWN7o8AgwPTNHtaCOqCP95X2TFvGtDTsMXciStqD
9yDXytJIjw46kYUKDBJZ0+KDWSojdhp5uGZhms3TCACyaIqPBqrcpoxcsjbzH8RflTPUaCULUYJP
BIBM0/qVjWuzr18xRFvY5SNridmcbOWIgTFqizCDKM64NKHMblRbm4Zu1bzBZ1CTR3opAtQ8lOpW
McnVUt6IuWMeuMiK41Ate5BbtPHMepc4pxriTIYOEOYH1QAx51iYxVzL3VmZFIvctRepuy0DpESx
52zwWGTu0QiolvKZQ2lo5XbhDeEKaRzcKACCORVCwMFGqd15iLEEaAFX03Y0yjBEgwVQYPvRAmFS
wxDwNUUZ9km9QcfEW8q2uS9KsLdkeKUERSf9MIbftI/bNkCRXG/AkOYS8Rxfk1zd4VY/L8E4SeDA
oESByCbN75WNLsW4WuHMJnV/K233KdpXvv/ZsTA3QiZkT1CmSdQWRe1wWRG31V7f/u7rBWil3NRX
tHF0C+bUh9x+6u6vxHQXPdINN47B1BVONCdpcMgorS+38W/n3+pGTW1tlSv8F4hopFpBMiTDroSg
BIsGbSHoPOgJgd1ikqP/5TxfX/+rK3V5CplOI4uFRhcx4SL78pWq14eSAYKCJK4gBPg6X5IL3OST
23EO42Edh+98p72GX57bgOjO566PFSTNNIpHD+3ixmhnNPvxKkflH2wZ6GaKS79PFm2x1PLm4Olg
FJH1Z3gcmCPAt3if4NSnt9JWAeiNHdqXCYMEJ0c+pilP7NXpXdb7jEzyI6Y9eOvCd/QthG8+cr5V
R/WGkCzeJec4gtGAu4KqsHOFbZxEUU8GcP1FqeJq/eNFiW+E8JCBYvXFVd+kuVYqECqepc1xcW/O
aZVAAH0IDg+vh938dw9+9MbemLrsGRwZdDDolcCV/Xk1ZLFUx10L/iR0d3kJBQkWwQ6eqxXeXX+2
qTvo+0IXd5Bj5UNQOEjEMC2kNQBvnGuImw+2BJiE62tNCe4Ylmj8gL6g0XyZwhggpQILaLBYDBxa
EtFDH3DzWLtAnllURAOSeCZTS8BENxafStO/L/5fpJ3XbtxYtKafiABzuCVZSaVKipZuCMmSmDOL
6enno3pwjk0XVMBMG2gbtrs3ubnDCn+Q/55ST676Ss+oZ6aJ66Ed5TnyQXuEszK0y6ZxIeD9POCl
T/jneLPd5fld3LD5EN9BXbLewTdhstGGJke58g2/7+75+oRTTecCdTBAYLMMBJAJ/EGJgC3x7yY7
ksRTtqCWtJ6Im51RemtxcpZ5tFDUpTvsNOpLI47Hp56r7ueXvoQe0IBfiuRBFqfKN5//jzPNMwSw
N1kM9FO4z6p1DIAA+FkLvVKonsfkwDXXq6vawrq9VlzMAJKksfu+/X+ZfNwsRVhgmJTPRaQiss1Q
GcTw1k8hgwnbNAO//Tkax6F4/vmNL6UBODzq4ConUrsyC1WVqoLsEKII5w0LZbpnSuAm8JDAu6N4
8wV4+Ofxpv/f/FtPTWydzI9S13yC4yTVOxxGslvDXAV07CBNfePmr41zsdhhYdI3NeE0bPtm+0UX
4yzJFJhlRF410PfOnUiNbwHmhpIdA3FX1lm+DqXl6O9a7JlUB61OCPsqhl7n9c8vfQniqP35MLPN
hHlskSG6k96GnXLbNsr2rOK3CHO0N8p97u3bETFyQVbsBmybAoran1xDWwPdWrwbMLpSfrEelgWa
U0nl71g58HShR/YxnN8vWTjh7fRtFnwODfx9NLcqyoNambeT53BxPj93kkHw57vigGtyGWEyZjk6
p3FDrhDcKVW2HBNCisG6cvdcOp//fPHZ1SOlRoGMChqtk1QWcShVW4t4yQRgBRK8Vq+sru+vOlte
fHFU19CFlSeY3N+nZNQRJvoDZYW6KpZR/yKlL8GgQ9DEO8l6ITeCZz35iyGBPxFEE1AapZaxEt6m
vMl4zWv/Tob2SPUAKiRdy7P0KqNorhrFRs6fQhncUIrbUaVvIZROtC4rDXawSOX0ZuJYfbPJPws9
dK34tcn0bay3y7hSYbzcqJBFcGeIMRaGpnx21YfqyxJvuDSUAn+dO6mVIYoBoi9+UfopIDKaQe1i
DZdpD2ULl7MRtzkG0SpK2/4pDs62qa8H8anXxY025NTBa9if4GMN81ZU10WCm5cX3Pi8oyhmy7PW
QKu9puJ0SXFIpwQ2oYTpPSvfJ+ofJ6aSphJJgsFVXy+Ia0P013JCnyWOnMgA+JFjwm2CVLA878dg
NTzifYZyddhSXHnjQoHSY92gFagjd6kviZkR/dMaNyFPwVgFZgDypTaGVT9vyEtyWLpOp1iWiIsU
5Ttk+uOpEb4f8PcWc2RLkg9riZf1Un6Eqe6MKEI9xpgpI2+WLqXH5MqGuCSYgnwCDWMw5WgszGV9
kloOzbbF5L5w1VX4lmyq2+hjEs/+KO8w/T5I6+gQPk5qpnin2P0N/CBHe5RbZmiTL31XQwbWsa4i
/C9c9+R7CFNO6tKcmLNAqrNq1QpLzdhH5S+0s3MP/9ye7M5S8VT7ZSQwdIpeRJ90/OX7gUvCG3mx
E6NeoPuFnQpbTzn8/I0uQdd4JPJEg1ALPMWseA+7E/rQ1PX0elLrGBu4ZqeBUKvRP4ApIr/KNEdI
aCf/cSjwGhlA2wu2YmZrsN1af6O3nzmdqRS4MIjD2H+lLGHG+Hig1TfenEvpyrcFW/3v7aZzmfJg
CNJgvTyLZMY8KKTMU5Lbajxaw1afHCb97fR1rZ1Ko8wIcdiBJDhY+Ck0t1J4l0B/AZJDa3mbi9q3
j1Cnv4wCBnld5bTRq2ws/ZhSIKZMydBtQOuJ+MlDSdrwwrdFOh68pneq8byMNQvrHbJlgcoPVcbO
20Q1ZnSYBuHbABhxbJ0qwnoCudFcO/oG5Mx6ax3N3B6zRcWlkeGeUxwh5Jo21EO3z7G1gAQo9R/w
mFTlKGpfEUTpwTgjAhC6kwk4jUCw1jiFBJvubGHA4eafHYLNgpQ4GV56SeVk/G/G8gwQCC+twVZ6
5HoDvLzAwYPlK7ODWeDzNZoLw2esJHalGo3PMSKBhHQoLVXxVtTOpOsD3jq/QUdjDQWsRxeuBF0A
Rq58vlkwJGZtoo4DGe1TCv/i1bA1GyVTZ/o5RQs721j2a2m/WzY/txtj2S5T+8Dfhbu3OAmb2NWf
ocjZHx1uzdWyctEwtTG6t8VFdhwWwI0cwa6dQ4kt9gPfkB/v1Utz1G6N5Tu/ZhYPgQsE2e1RNgtc
lC3vsJxa/W7BJadOu0Xu7LO3P/v1yJ/3aIk/9PZxv3/Z3PX2bzxzTdvZH++QX7q7a/hlxAkW2Yvb
0FmFq7tNa6M7VS+fdXvl3Jj2yxswVIcVZT8G9tfXE09NgGRH9hvC8vzgFwG+0/eyfbO3byXn5eWl
XQRf4kZ1nzF8Oj7XruTgzqPbyLTa4hKyMGB01aUoZ2PuwY94SYHeGei9CBs8OmzfTZxohcaDLa+e
8sWwiu1fr7ktOq07TTCsWNdyPz62T6ftNM0184OlqU35lDq+/fT0dPr4SpxXxX1tXHf7UT/TOlmQ
kyzE7TRQxg/PSRxYlNdWxsV9PVUdNRIUyg2zzlkYQkDKO5VLDgUOuPK0vLE/iuyyXCLrrj9puOss
sQZS7nzkUZRdNLi4EEIvGRHCP9GyvXI0XkgG6WeSgsoqjRv6xn+HOZKnD0LTWVgq5f4iqogShr2C
LER9bGqUM0hZ8PGyROgx4bManV1dDm1RiZZC/tQRj3hHKRLdWq2c3LyGpP0eex6CWRLytybIRs7A
2bF9bgdfNDwAMYW5sqA/CmtJX7fGGkLfIK/TYaPLS2mth6vuHpaEH6FGviw8fKZzRDdoPeUu5onh
L2oyenqnqnfJsMCazcbMrMQ8x0HEoETbwl+o+Y2sX4kfv9vP/z68aQAs4QynuvT3xGZ9KCYI7vCh
rUeJIuXkf3eG+d7m0TrIrcWkFyERDwr0EYKFis3dRAPVhpdJfaPLww2CAJL41Xr07oTiCv7kEtAN
hIAuG5JhYBb//ed/RC3+4Hn4tMnovvt3mvqoaa+N9Fbmj2NIGaBxIG4aaDJEuAr8vN4udRfoYtAi
1EDWI3w4y1+0Dqy4qnUkU9B8wwU+v8CpoPxSaY+rlaBMDh8/D3kpHgEAI1FEUkE7z4t7nqQFmd6O
aBmYO24KREEoo8b+JOn180AXMpSpdUs+ivI12lbT1v9jTkcpaTRBo6hDRYeBkCRBQB5MlQyv8loP
7FIFicEMTUQcWqIzNFtekkCtysqUcFKVBR6LkstkUiLt8GYk8Z7waQU6BTDXwYn+/JpT5PHPwv5j
5NkXNJOqMGpfym7xX7Zo7XIuZW8/D3EhtadgROQDaB+vmjlu3A/0MfCCMrulKQsYLiweEa64ypC5
sDBYggi4TrRMkrxZoKrkaiQS9YS3EJ2hSJvCJ9Q2suarLepLkfoEt0S+TmF1MNrfK0OsxDNZDz5D
TZLBYleww0PG4h2v7MmyEvfepl22pDOZACJvWaWPsrztWls8w2D8BQ7Yadp3TQM13v3y8NAah0cp
waXw3htVR0HwHvmTHnb3zx/hEpjIUFR2jMpHIAeeP3XRFXJZyRHeENiPSbtGMtyqwRMBNQ8SXIqY
6xzlgNxq3LzJVsChJ4GZ60W9C1cUzzH5VH2Tmb4xjX/sqwJ7wVRtWOp59jQpbOWfxRoqwSC5SOaw
MMxrIrGXTse/RpzVGnpR8fzUA5VmQuqS5XyFvLKronQzBdffeyvU6X6hXCGcH6Hh/zzx5nRQzHbY
X8PPYn9zwJSqEJTigGTKonJxkHD9ZUJsM7riQnEVN10Iz7ojLjRCIY/fR7fPharqSm7vikSG2ha2
w6JbSPzdZBm52DLwo3TwVHOwR+XfuKASCd4iw2Wr9rPlqC66O0t1WS65yV3RRcTCzRb5MibQit2Y
36n2sqsssoV6my8bx7q22K595FkcIuZe7seymNxm/b5PX8/A7/3wRG+2oGalykcL+Agp2M8zffVD
T0fEH0tLasGd5xV4uQbtFHnYpNavRqDEktxNcJVqeITXpcTHtlxfGXg6nv/5xFDBzYkkBFhvdleU
fZx6njXwiRNKGS1eQwlxLjp2xVsCBryARRyjnVPiQkw7oJaGK/fwpfAERg5xCYGoOsHa/n5zsqEy
8EpATsJ6uzskrm/bxfr2+WUB4hX52mtx74UT3WQUSqhgXgmHZp8XWJBvhgE9B1orKElQq8VJ1FaV
zZV5vbB1IHshV0s0C/FRnYXXIm6vUo5J5m0nmbY0xAexaFeRIjp0dRU1omX8OH6J3RPVxP+HFQwg
RVWnKIPqxzyyz1Rs/YrUB/Z4Rr71lEwG13eEdkQ2nvdSN45wjZJ36YQ2ZYWGKS0P1dC+JWb/WL71
YIhSWuCeIDGtavbVe5IbkPDHke5i4YvRsCtQK5DScQFNJVYTW49PAyo8P8/6hYt00howJa5SkIrz
Hl2KYWjfTDSvQTwNyGROmoMyCe+k+nQN7nWpxWPKxKw0A6nHW3N6SkzrIegt6ClgmRjAv8P73KnO
jfMf0gxVInBUAEdC9bHNF5FJkbB7qa5pOlwIgriQwLpJ300eZXZweIownJWa7q8qhssJdoqeWzpe
44V8BwazY4JhQKbTeKAyOnfZEZS0a0MlpHuDOt256BdK5UYFan/QAvHMPJffkC4dfaFE/vKqesve
yjoBgRzpBAkeAJnuptn9UA536PapCLxWUWFP8CU9fYParCHuUqtU0Gk7BuO4KvB+VnJuVbiZ9M0o
1q1QJCvEnQHIAIhVV0bLQCpXPsWyqvAWQfYZ4wqPsmqujyti4l3XH5Ood9OIJ4yxBW4Uuti/NNQK
wkTZSkG4zcMMTbqlzP5Izu8pfvcpmkm6Vi6j87tS/I4Md5yKcKlCOwwVNdRR3A4bUEmm0BEjnVT0
Ti6/iKj9VCnsRctw+rUHcXtSS2utz6zLXEkC9Ay1XEFnTvVQMjKKa63GSycNpTmJyjwRKpXFvw9Q
RUdqolehJQ3SDbsPm1RLIUtGJNBcgQgTBVfsfZRtVj/vtUuBPxEZctGiAqIfn9C/x80bfr81O2w7
pdUouvK4op7uAHwhEJ+882S0nrIdsqD9x88jX9rllOcnEQhjEg2YBUX54NH6axOwiZDRELJJToFx
AqgfEvT9PNKljhtXIz1TMkTOk/keLxTPMqUW1Hxq7wx7WdubjbDAfhx9/MX9unveXnm1iwcpabCm
UMM3aBzPPmYU6ko6jFxP9Zcn3/TtzSS21eF+6ODIXn/Kv0V/K6IWhRCfb15720t345+Dzyb23FVN
0U944ydx5b6+b1bRM7oslKC+rrzmd0t0fpygMcE1BR8EZPns0hcSPVeFmJEodTulTeUwoUwoONri
WLu3C0ee9B9UVAztazN8YfGQrZJjadQa6DnLf69aM80rrVRZtbgLAZ6tvU80Kr89To3TlcVzIQ1n
KApaYNMnpvUsBADYi2SeBE/doveVgTbraR15srmdxC7zs+EGGACB2eEERHAx03qUJuOlGCD2uYOC
Y0yaG/7Xzw91+fXhzhvgytEcmm3avjaCKK/hFSKBWAgPkrbTgZV4t1cFA76v/Nkn5u3/d6RZUhs3
IEazkH4/5l6eimoNrd1dYN4p3a+wO+SxW4TLMtzbsrAZINqIk1iyrXDACzBEnGQ4qegmn4V330PY
ULl2bV7aaJYJAYyeBggiQrW/10GZl37UT0gr5DVAMRHiax7VbOphiIFQCZo80yAAgbqMXVBnXnqa
csqfP8Y0xj9T9L/P8B0a/xE1CZaGF+1IoCbmT5mCdmd4M8FgwNZ5iZsPn1eLNZcGxFMAChaBi05B
8++XHq1SGyUdey3Qwzi8Alim6j0BpMNTmO3Gzvn5/S4RGKw/x5sdKKNa62Yp5cPD5CzykK7ujrpr
L172Drt7HaxO5ysDfr/AfEb/HHCWsGa5JJrINsMqlG68gIuhIzfXvo1Ne6nZWBJ1sAY2Sot2jqA+
RpJ614CAMw0fJrewEMCyafGpGlkTPh04P9siFzipcI5YfyPguYj6L/O8wzlmEm1ENmySocYs27E4
kIHRa9jKTBdfCgANI7kHpNxBbA/xvSR/aCziyDLBRzSrFF3FSb8HQgu1CkoWgntu9gY26PU5fPj5
K1za8n/OySzjkWD7anWLVtPEJkeFE51NJUNm9/NqgeTySOrUg0ZqgeTq7+Wli7XUhmqc3041mm5F
eAZUuwpvrhJUrw00O1syq0mLc1bj4jyeAIai600xdcJywRr9efLmpX+TO4LeCKuYKIAD8598cZQi
bxQFa49+l+gtTNOR0CL3Hf8NGfH4VX+dzBIOEiXq+/xRj1yltpP36L3ubOtNpzxxUjr3fASKozyi
aFkG9iRHefQPGpThF/kOdM7PDzxPS74feFIcQyiGloU8J5H2HiWjevST+9alxfQ89E64Qif21C+E
U51MNRVb+MBMqFv9PLA6u+7+G5hMyFSw/mRNzfYeEJ+4bvRSOaV7/S1lD+z0zinbheS5hmf3tyGi
sMKiTF0UrMubFOdF8DyPxaFC3a8FW3xs2GY3L8GdMTqsn+LdExxk0p6HNXKuwc6/j9bduEwluz7Q
VvsIy5VX2+55ix0U/rk/v8zFWeSYpFZPxwezomkF/nE0Qz/1jE6T/Htx5W9DfA02PTKbt6l7f95G
r/Gh3ubP+kK78vFm6/p7CpFIIpvj+03H9N+jxgpI2aTU8AtqbhAwon7OZSCgG8IF+fMLfoMf/jgp
50PN+y6VVGdiV3Xp/lw1j1rZLxOk1ZXx25MhVDK3sA7AFCSlnNRIUmSlJr3StHurkKIYCsuZPAIU
v99Czc66zgXmKONUotE0UYrS5qA9pPFK8Mut2uKgOZJYeZq8CFpsDxV/j0wwhuum4ob0xnQEYiVP
2JYDgAgPEWQAiMdu1NaTpjXuFAUHeCm9dcPODNdo7TtFBZakUhaTgrAZJ0sFCNAwRcmGskEQG0H9
nydrHiz8M1mzezMXzG+sarZXz2+JKDjJpqQ99V8PpwgPcngs/GBDKAc4vWkeS/XaA0wD/Pu1qJEB
DAZl841Y+mM51kmEJEineHfiCUBS+WYts3vvJVsPlh17tvec7MbjlXeexQr/953/d8jZYd4OtZ94
OURAAqRARB95OOhivkmj31m79Iv6SVLAPOHGhABTjjwqJWBh2wGbQPsFeFhlK8qAH9C1hTvv2/33
XEBopjI8x9y8nRliQOsnRcq3kCdWUAYErEN3/a2i5USbBoZEeM0n5lspaT79pICgK2Q25z/YVboS
+lkMz8OpMVbY12rDPR4EkfaZtJLdKGjOUAlHLwOEG0cWNetybeU3YDsEZdmoy4btoS574RgmSzl7
EMtfqYkZ3bJVTqgHKuf3QlqX9a6GRFfa4nuy0ozF6Ef2OW4W4wt8FPRxc/HKAfBdGPrpnWbH9RmN
aS6+Yjzh+x60hNhucISVmB2iYxa6yXhbvfwa3Tra0PrdIAhF9xeYkesFgF5Wo5P0Lt5pXQpu6+kF
i46qdFBocePfWHnXuPFtr+O5vguX/z6yhVse3Tj0Q2YJlV70ZT8Z4IJ4dBo32ICtSYJFug0eG0Bk
omsWT5L5O7Um7W5H83jmzZC52RFnFqA7cDK9L1Ch6hefMDVdFSyD8cscX6vyQf5K2hX/xYg+8iHI
bATzNyzoGx2x+iWS/IVw0sy9TrGo3XjtIV/FkhtHx15eZ7ZVLj10K+yXIrEzcTNitAyiK4FDiQ4f
9Bh5aX1WxjYKT56w68dDkqxD4SaS15H5IK2MuxCIgKseemmXNU/mNjcB31iL+LcQ77EY0ou1hCKg
vjjfF7473IUpPlxYLLsJJLAkX0p4WuRXuhGXtj5CFJNsL3VysqS/ryGllxuVGqK1tzBEqlyNqRFt
JDCgJsnBLcnrlaNmVsH63tJ/jjfLyYU2SCCY1AgMiU/IEeJi7ek4UuDeWOknJLI8nC/M89eA3tD/
58izg70bu1Bpm0I5YWRDh0pf4baUOMoNuGG4ZqrbvPw8oDLX+PjnXWcpEX6lUl7KnrfPZDunUXbG
7mklwevE1gvx9mfMQIZxYWmPXXT0vHXzbh7PxOz6hq/gYyY6GT1tpfO9rKBMfgCj2kGyEpyzvzG9
J7N7SZp7NUTW7vxcVnsp4oj2D1J5MKbYHxymv0/Vl15bhPryUKmS63GJpbn/KFnxQabXM+TyTZVo
jyA9bGEsl4UM/vWMwacAuNDprU1cbs/JOldOtXiQhntLJju+tVA8G+6j8iGvl3G4M/ClCXa14RIY
5KkrsYQUpzTZdOBcXOmXkU+V+RJjO2+Dmmpqbimf2Eb10CaPvrBvcATmPx9fo/NNBza4uc3GJYBD
JCoVyRZfw9yVGjcNl4CBpBdJ31Qa6u7woBddsrXO2xifUGWra3srX1f9E7R1KsOptg8MOIz6QWju
tSlL22YUfivxLkpBiYUfmvmQCjDRWjsib/EXSVYscNQuz5uQeddrjCnvO39bSYdw2CrJxvT3kQyH
z38f5YINyRI1bqp0r2HvEn8EAxoxdsAZkj4aJS3O/thbuOoF+8w0mVFgOOLGF3atvjX0bSGvfF5R
OtAoEAsOIAhYK4+MTdzI/t7XbqX2XaV/amw1+aYo9lnyXIM2rtcY28bBm+DvMu9ebn7hoyF4+zjY
RgleKbeFan8BDH3sUFI1IP5tz95J9TBZcykKmwASq1Xjb9Jmp55vAEkK44aTarhBTrgvlka/0awF
tGlVdqGjt9rWOG9MAYOu26jYFjxZOCyw5nIG7beSfkrxWhgOTVe4UYbvlAJnXGlRUXkvsQoUUN3Q
3rNsD4NTQ18xK1eGdurCbd+vxXzdRYckfuLWGIgvcHkLmiUikiTYykJ5G+OV1m2yBE7BMsF+JTma
5k2h46uyVIOVaW1Gyu+ZG0OLTFYSlVpzV3arMn1IjUPQLyRSIBy8Rtoi+vjMCdymeywLaeIX6aFR
7kL9ZBhPQojQmvgujKBS81+or1Dwz0toFbwUGM5lcAb8vpzobdFrUG0i6xDXt6G598VHEnb7PNy1
0dHCCW5YoROUY3dSU1DYeNCUERtYGNf0ly/FgxMlQIEWoWvWPNPOq6HV5aCNbydfpBD3W9Z/NXxO
2H9opkW2HaoHS9yF0Qu1K4xbfj7F5j3b/w4x3CmnuiZ18XlS7OdZSR+G/BskU/BtbQrGKCHmMwXJ
ETVxMWgnMvIeRoiQ+9vpk+f+G7iMs2isS/i0JZRm1fKXNC6utEO+pbXnQQLl8/95tlnmliHMVw9K
IZ0M380T221dlBLejAacAZmmhMd6dkDcJzjU+TL5yMwNp5FX3Mrtove2oFiLs60+RfcbAfRmu5Ok
hac5UJE3ornAmm1LIu/ZFJVc4Vmpt6VqK1tSmdZbhcpD9DCK98lRhzjrmOCdHiMBXKWT3Pa+6702
H0awNJud8ShKNnN1NjYGGIfJ8cDp3GFZ31rePhye8fQwvVXBaVGK914EDgKJ18xaUD6S9SclxqvL
zrtlGtj++KFnm4QaU8lxo7qx5+opLiCFbba46Z43P3/2bzGVH6Z23mlqC6krsT+CHS/tKi09ynS+
4NTZItxgRfxSWrYvihaRgp3x+SmQq7XeAQxmecri1yjWmArRGCu8o6mcCi4kFQINNgwjGO06M1z/
dwzAyJPwWcETg3AIKBl62VpUrC2INRizNU1q49pFsbaCrhYV2BbgNVWiqIGrYoSxRi4jvJmLm0bF
pa9/i6UNNVXfs9wzbKSUbljiv3rkCuorCCutHlajtDay87JUHpOm3POTh0JQ1auwY+DZN2BbIsg1
ja1zBH5DEq3wKCDemkmQPIxhPRiKiwLrTV89lpR0JqMmT5fXoUx6iDfMCLayVQUbRWejiyevpFoc
V2YDHfsaO2xecP9vU6IPDBkWCQNkGv6O2pDgBa+jGMMJbj1XqCmvQJVDXz71mQ1ZGtcSOCD4/uTL
dut3jpIuBvnY3SfjTXyfOXmFcLmbjlcqGtLFoF37n8cCEfH3Y1H1jPVxFIw9DFPBIsIYXvv4raOE
QIVDRBR08vUwRdOtzRwpX/K32HC1AfR0aTmYZtmS9y4SLNXmsTAmK8R1IaqTt50Sn9fU6ss0BNYQ
3FVWthTIxUwWU4gcSrOj36DUPRgEVFXRxhZIzjKIclCZC8unUZkvjUxyUAYuxlfPND4CWPxkayEc
lhIxcBrdQ9gjCu4Rj0Mv6LnMP1Rr3WsvWfolZflHEN9gDqQba1W/k/L7oROc0cNB9b1udfvLQ67P
TtsnPvrIBWWI9S1IT2hZvcVD0TC3yKVkDaS5/zbU750UL/FrsttatEcD2Hj4OwggL2r3VAxRKUZJ
RcZTKRpeKMhEvFOFt92UZwvB19U2kXSpEvXHV5Nm2SFGPOBW1Hg4RZtWuu3PTty7wz7ndDloHuAV
jLhs2bLJa3I3/lWWN9dK+XOBwP+Ws6HTYpbR8JL02TlexGmXsNpyFMQ+TaKXmBZZU2OSBaICBumo
Idweo3YuRlP9gUmOru2oy5NAhYFCg8k1O8+DvArd3MaH+kJ1C/tFes1GEm/MaOtpcF68U0lFl+fw
lE/Tf534OHqIkll8VLDTirmKfz5+pSkNmh+/E5eY6QAtTYX1751Ez6JUhl4hipJPDdZaStFt2QCa
cZIwKsQBVeiokBluSMJ4nfYoWVNq8tP4sy9SY8HWmkI+ntSVuWqEGzV+DsxNDsDjYIow/mG+9mtB
dYTqIVOf+gdff/bFm2CKrp0BQGu7GkM70z6io7/uA0BRIf6kK5w4JfVQPMfdxhDt6hD9Ou+NQx/c
aZa9NGxhuJes2q70J6yrxLsi2KbJQh9PcBTiAP69K+Wvgh2vR2PXZ5QA9ZXxXgTw8RAusCuTrbus
JNvimocNByJBuc8BE5532KWJ3UOrHLRi1WWoWtnBU2U6+u/vg9tupVUB/MOJP8Lm5MMPchOUw0/Q
xJKncENNH6GWyn+wbuqHbFu70VsT3xfxOtjrWO4u0gdqYAQ+Jo4Qv0GyJMYW27iz4nbNvVdw0VXW
Aoy5tpftZm/dcMJoqzpZDr+QmKj2QEzqg8hCsnPehjMA/mC+LB/GxUJyGmtPlWOiFyb9Rt0muBXq
u8n11bWo9B+K86HPb8299mB8wLkdtghMqWuirTA6RPHvgIWp7bCsUG8tTNSnENqWRdd712U8H09i
sosFl8CiXjU9HI9H9Y6qKxWo4NPvjlF0VPw1X1pRrtwS3ziKn5bW7O6KdEFQoH8MJ+keP15s9WJ8
CF7Gd2ufAdshmcF8EspHv+k+Y2mLwBEOeDSx/NZpueaepreQ8Ei3pV3BrJyPYftZZ+sUs4zItl5q
ef3zVrxwOkoGaCgV5wp98pP5eyfWYiAIoo+4bO89NjjZGU/UfieDM7wFfx4JqMC/u04y4TCKUCRU
2vazsTKtkpLQ6kGEoKrRiasJkIrlrRNxrzrSMK496PpxcvSS97iNMbATliJYNG8XjvsBYVpq7/wx
aiLCsjVxyiQtGQHMF+Om7pdCuG6GjZJu9JCEPH+LSSFStxpqm53VE8b2/mMXbEJlqdCNl8PAFsO1
XAzrECmwiqApNOFi9zRQ6Yvlr4FZU8BfyOk9rdFJP2csomU9PJjyNjJeBU5Hfzq9kRjxH+TuxfeS
RQjFUTSOOQ61A7I5nbnWm1PrTXI2Nc+OGWP2W0X/2cierD7Y1MMvRQtWfnMz1LEjmfteTR/OQgaV
jtv1MQzdIV12Kcx4a5OIi7zVF0NGHyyHdvNo0sawkOjxtARD19+Tr6+aE9fp+1bubgTIH+Wq7nFn
O2maNx0yndUuA6oEfrdogWxakOl3sogDnRuWEJCwOWv9h3N2ii1qemq6EiJgsoiqie2UCr2hMlcR
jqmRmxo3Wvy7GiNH1dZNNaxSwdEx/C0eLf3oqes0L6kSTmKYsSh6dl6Vj0XpH+VamajDHI89lOrI
9MRrpbcp+pptPFQ6VZYX4F9A47MzPexKM6vUEfAYBe16VY/jL0FGnZOWdy644aCu5NrbaGl65TKb
M2Gn651LVcNZflKdwtX57y2U5G0rGmSvtwNJouHjT6gTeLOUdPkLdzUaxyam2lPcJk76dfkbokpD
YCwLNCfBzsbCp1+cDG8/uKF77gIsuiXHBKWsduqecEgdmytPPPU7/pkpUBN4hcn06L5vxz9aML1Y
1lXsp9E0U36yGvqbXHjEwfnKfp/e+6dhZm0XJak9uZ3g5yEuHyGYWevcY/BhOVL21VgFsBAKcpHp
MgFF/mxo+S5t8S6uV7SelMQ8DAb+WS1qC6p8Za18a8HMHo3Xp/o+YXxlgK9/f7IaHoyXGYWwD2kK
cHsgbZjtAHxaGwIS0zsqxi41RRvBpnE8xkltj8Irez3KC6RlXizolDnBkzRpmfnhMuq2gbGhpdXq
t6b4oE1Ssc9j/zHliL2+woJSaU55/KTVzxyxivVi1q9S/FCXZxtlKHEw8GD/MDO8R8ZF6b91mAbG
9+dwa3gLT/0wrUOnw+99S4HQFTQE9K/avNFAmZu3mumm6WEYtwJM0dtSccf0Rs3XTX/tW/67ZJDU
gY8/yR4b9HNnm0s2SrnzZOra/aZpThLq9PWE67eURZXCa1DwHMetNECAwUpuTEJ5bi49xp60is5s
hujKLTvnApsS/8AJQ8kfdADFo9kHLDwkF/xznO1FDHP7R719jdt+EeByjKdxaUU3ST1u0PQAEnR2
8a7AaBf5+f5WADYjdjmsH9Ue9GMuDQsT7a0zx5kGXVClqZKI4zqmetZT7/X5a3oJArR5NUtr0VK+
SARqc9C9u2ZXVJ/6OV6d82wFtqbGZzPVH1s9uinV3FGND7HrKBN9atGTap6dqYEItDNCdyEDRkt3
N89eI+WbUIYStOf1jh7biOhkIjT5ZOUVqQvqFG6jraFrdi5sa0IUl68N+m8JJRStQestP7VZf2V7
fKdEf22PaXaR6jcnQSVTn2Pgz2EkGhEH3VYeyY08f1N5/rJANCsXKpv7pSfx5TmRY/Mo2nnauOh0
tOLR9cz8a5Yz/5wiPAtlB0pz3/ydeaogeq0cCgqEVdBHQv3Nb6xWd9X5yEI7c2/9fGjN4ZzfCwtc
OHruHOuWOPdSNEfRSEtTQ1zaBekV2pv48S5efTY2jO2b9X9M6Xp7ddh/QiPeUgN6PFkMiqhwzhKi
rk6LRhHP6V4UcqpwoLMt1S7O6RcqtFR7HyfbDLVGSCrxFi3V5wJbaFwWzz42vrp/KkcM2cIz+PJT
6gfrGPfkiMpOaB3Gs3jywaaPOLYX3amJPqel8/OkXXv42UGvK0kgxnGU3tYJ9qzCBEbliqvSRSHt
zuYVLOocifd/v9D/TNVcJ9lHDknxpLxH/nt3kOyH2Hfs1VG369xe3DjrtfB/KDvTpbixrU1fkSI0
K/VXYyohByDBhj8Kg7HmedbV9yN/Hd1lTJjuQ7mOy5jUtLX32uudnJ93TfrFK/F3S4o3wjSgTcFa
4NX4yGeJm0HLpkItTsoDW78Bej/tsZf1e34dTj0x0rNdS4SJE526mZTEDq4KgMq8LjjXJb2NoiF9
V9IvSurP7oVq8qpS9sCnQHn55zrWNJUiNnJZ/b7zqdRuoZ80oumx5tRm6z3R6qcWxyihIJVNfgwT
2RbY+wsYK5b4WZR6djKzUwXpKNWNB2Mi6cGMH/pY/mK+/pt2wvAWwWAVqn7Y0h+3Gdoum/N8jI1T
vj4I7X50MCmRRrsbjm0akDYozHe72hnjfd+dy+QrZfZfm5zt6PC5mEG2luJHdmpo9rue4OTmVLTw
EyJik6t4P/KGZPGRJu7NRr2viRg/mP16hPxjl+nkp12yb9r1bvOvVIG//v3O/E3++H1OGCNqClla
svzhjZ+7Xoq1HV5I+SwRTI3f7q/d1pmt3B6f+ag7QgD8f+CcfH4r/u9hPyzkYz5nsdZ2xSkpf5Vr
HIxsSeeSPETGQC0tQRmqbKN1O1RK7JsNx0gMkpXxe+5GW4mLB0hMS/uVB+InEwjP5/+e1IfVXIqF
Rq9pw5+WfLUTNXc2sybkAgXK1LWZDl96AH96QG49ShP44yhO/nxvxo0kKZtJcctstcHGy+Zxj+Mx
xadqfDFh/d1740lLXB7IL903tMp/Hiwsopn81Dw/aazvwuC3+WKvkS+BOa035YiiKCNZ2hkGdoHp
IWT7P26IiPET5jxWpl+9ip8sqJtMAVdvsgxY4j4MPGlMTWmti/wUZgfg3Im9yQ4b0EUIeAdoZBud
n44+NCmzaKy8ni3OTZFf8gXwuaH9X9ykdH3//Tb8vuEfKg5N2tyEZENnsf8ohBnGKYtzvaluN+Na
M6LaKp1c7A8r8TN6HcSTESShjAGvggdcJAJsrayR3eLE3UmBSTCngzcF0hJffxv4jDV3+a1pJJRa
35e+uGgpmZT6em2wFlKM7lqv+k1lCNZCj+Hfl/LZCyapVA+bUlJmGP35tAXd7IpFr/ITjXcjf4GY
Tpt3je6K4qtx9deGl1lDJsIAnaAIk+uj3lVXCNtTBqiKmbQhdELHC8zrU/wYGpqqBxMc//9ht/vZ
URVCiLa4GwqV3yzj/2weo17N1KEgwVFgiJSVNdfHHEvkXoMmFz7Lik/otPIbiBh6QiRfKGHN6ZE/
ZGZbEbyZivWlGcDfQ5rUa32zBWF2h071AZiZjVnsi4p0DHZvEGwqnjcGu4hhJTIsM/fLAN+/ObVY
I8Kd07ceNtFPH9+hSdGEcBbL8EQqtz3MMiwOdxxPbYYfGMsrPs+xBzl9rN40tgtbIOE6CJYOg6Ec
jv8eb58srTISK5mG2g7rMrzb/xxwfAcfOVEl/0dErEaGKlyt6htNfjYtBhuyfL7v6B9t2S8l7ca1
4qn9+OIcjE9GhSpRM2vaBlfjrf7nSShlVzWzBp8jw1KhSrobZefra5A01QCKPlF8xJvssKRLndLf
MgKz2nTgahFfVYpGXUDELLqSEF6qRL6vu8gu4p0r52S/hqOzy1Z729jtFMqsTvn9S1cEK5XEg9oQ
HwpyQYurrC/FHqk03MXrpsdEjClN8l2UvCswA8HZenQ5Kz20sspdcVxPiiDeanRWh+im6l6Y6TY1
UYcoPg9PXTPb4Wy6ooKyqYvuVpP+KykGo3hfRQFT9sbrKG8U5dlYH7tucrUwsteu9vQxhTjiZ/1z
ahggg7XVdW5UQoQhMXuUxKDNf+VeWTvguMK9UjmYxaolIB0AEI18MrTxznYIyOYP9Z8xrm400AsL
Gr7WWdMlX976RDwigt7hYpbs8zpzu0V6XSRkWW2Dxy3vWiuXe6lJrRC5VhEGkaghcX1PBcPVC9UK
m0Oam5Yh0ZETVTIZKhvFgQpJILsps9EFn9s2CfPA3jQu3IbeRj+7Y4W5W7MQyTKT2PW4dR/1GIFp
elCalzgbwLWEG3xucqrIcSQ5Nf+VqlCvMt1BckTctYMwRwbF1MXZ7VZ0t1AupWq14kjx6HORg7Rt
VAhyFHFJSrEp6Q4hr/IY6ViPM2y/GLNbt/nPJUemAcaqQ6Oa91j9sGuZJHUydqoQn3v51lDsLnyA
g7urRSeptnd3swFvpcEqVz9SfhjzQQu/Mu75uwr58ww+vrl6rVWVum78jfe8tMfhwnET463KrnSS
vrjcrw62ff8/8zZqX2Ud8JC91aXDkOsW9kQzfWldwQO6Jop9F4FpOyVNLV2CtjG9G+Gvark3y+62
NmQX6Xeb3//7nD49JWyo2RfIJpr7D6c0hwYu8jOpAaQi4rcDPwH9YIFzfvYUjk//PtbfbEU4oPhr
/5+DfagxS33JE6FVhqtioW+yi33u/JIs73yb4seWW95r6LzVVr5/Oi2WhW/ZV1v8T8rAP07g4yKl
SeGu0hLS2Mv2DmrolnlEIoHcy1v1z6oBV3TXilaI7KaLAK0Ka9Mzdo8FtjBf4sHbfPzX4MeqAoNN
fCrodPw5GhajUpgCZqhj5uwgbrPq9ihFT63mZ++ljL+eEaTSQeMcq1JzuunXv5/GJx0mbgb24yBB
tO8Q9/x5/EHV6rXPGY0zJIdYEa8U4kbb4dOzO5kcH3iW6DoozPERh5IMaCPP3iNIA4nxFXP201H4
n1P5sHRN4jpK/SrQ2hwO2JNLRWbTWgKFN5OnXPC/uPBPb7xJlg9eGgBUH9Mw47nSMxXd3m02/Ehp
gEshqvIU0d0ZztbQFPaCfR1zIB1BZUrxL/viPfikVFIVhZApER8L9iIfZj2lnXVBbqr6FNIOrYt9
PzbWok3nUZ5tMX+cVeImjOcvLnr70I+jTUFZQMFE85g15cPTlkpByyJtQHv+irOSXWDliiHLa26d
yuOyP4LDTl/sKGgSfnZQHDTgFRIGSOfhz4NOWriITGfRdXdXnWhyPO2Oy0G+a79PB+NhOSyH7Gk5
hEfjLB7qW/OsH+ZgDbL9eC72THd7+cmAeUS236E7GZ6xV/bZy/wtDLJjfWM8JoF5VA79U3KJLvWP
Ksiu4Vt2hTQWKIf0FF1MP7oAnQfpvXZQDtJBPZtH8bze5Tf1Xjslx/lbdNgFs2jhwbUv950Xesmt
5JvH8FwFUzA+RmfzEp7C++6bfq9czH2114Ldqfk2X8L36W49m3vB00/xUQhW+uv+8EXL5HcD/a9H
pm/7C8iZfH3YJZZy3Rdt2hSnHSI/xRazvVrg1G1rAKmqvaLbx8WJUpuMjBpRnG2GEIacaOfiKAhK
mH8rf4USLrQ2PC3KGaLcUkiwBDSN9qK7O8Gepz0ko0QLdJ2oB08fLu14jaovdru/iS3/uo4P431W
q6yHs5Wf2u+J5kG+Cu+mH7Aq8ofufcDp6VnoLTBibJD590K1tFqwG0emZgu/t00J2aPcgyxrNYC4
kYWyeoR8lXiy4SaZq2oO/8w3nQcfbLis8BkHKE4oZi2NMuk+bSjj4P+TNmPNL+ptdtUVW9GtBDNx
OJh4P3MnL9joq9/YrqnIISa7EjHalBJgRApcS3VjglToAW9R4uVdWFm78/ooPBff/v2S/g9m8tet
Ag0z8Nox6Ul9eGGKqOiaXp5qNtSlTxvZjuoWo+vhLq7O+KXlwg8lYROzPhbsrASMHzdEoK5jSOu8
JrLXablPNV5ogoX1rfYTWwIFrY3WHcdu3k87tENL7Xdi4af1nRI9pdNlNe8SWDOlkIEm4BGF8Elq
vU6Yg0ZeKG2jIw3z50G5mwDa2+Ysz0pQdCSxodSiWfHOsqlA5l+bYzW/DGLm3JnzaDf9e6YczPp5
u4jR8KOhcM33fAaExbFafqN63RJqCoLgO7Ss0QtOdj416pTk7ijmDigNNAxFu6qgRdPyq8w2LrS9
hDdKezBGw5FhY9cTVRLtRCWGWg4vMtQvcvKLcv8yLt9yGtC9WgZGgjEsZT02NLwIkBbzy4I5s6yl
vkbCIbSCSh+citZf/ZgaFMr5oZHuRLOxxEj1UrrKWyEuy2wMdoOzQVwCwtxy0LytOB9L2DMwA2XG
MYMSg9vqsMSRHQIcSq1qEeJYFJFX6o8tgBQ0wgpzHyViY/ZoxLm746MhNxjx5CosOtWE6PcgdCZx
QndteyxnrL2JfNej3Itl0zF3eH6yEevZuRW/CMLcQkXbGqv2vrrM8yWKIs+ALYgtmpwE9HqdJerv
6eKl7BLKXeFvAFtUVSepII5NGe3YwCAac9kRRYCB62grHgFsgZNsfcSXTx6cVR6dRGdbuzCvVETE
PWGFYa9IDhhUC4ZMUtZ40VLbHT3vCRysgyRTrseGiygiOE3Nus+zdK+pmRNKsG4QNc2rM+sv0KaX
5nFs/WiZ3FYtbnaJ7kzti95Kh3EkqKaoLlXaekOheWGFKH7h/V3CfYnf0zQ97+BbQP2sZyEwo0s2
nWUxtQfdNgUBXbpsF3Sm+gnDeLYucXk3jOiwctYAPdnTCPWWVPP6baumLSjkYGAJ3W23pToRrFd2
sd+WmK/uxyWEbt2QKY2tQ3SQhdHNZNQf9+0U3rIeOqDPY/vSMMeEW3SOPjpFhW0Piha1itDRGHdy
IgdhBSFseA+jHeOWhiKjurE2JDPLX8RZftjei7ZN9mwQ+UCxUT1EA9PyDvWX4a9wSnmKpxAxOUIe
YtWCPKNe6AVDa53nYBtZCR8ole/b2ecV3HEwzVDZPGHJjebl7mwOj1fYAgysIEDOtWcpQ8OD3EeH
EQDxoGYOkFpglThi31zdwn5CodO8qzQES5onXfZijC8t2TsDU/R2wrP0YqjkSk0xWXjvbZ5ZjRpu
9qNyRTMQh+slvKZj7A9IV5h6N8EF4GnfSF66zTfT5Avx+9bIrrh7QBOEPxIYkmKTFwgipthzcaMv
i0s7lJSBTKztgpdlhIqe8zBm6ZIsxWkadidlGz5wiijuQVZ4ELgfYEq7RAKGSzLdfDtd76Q195U4
GLBlii6b+GVqPZgPta1LzPZIhjfEdwfne1jhARbfafVYtY4Ws4nwRcfteTHw3se3n2C+eQlE6Dll
vuzVfAcrSQAWFh5UmGZpHnujBE44CLf9chwAxiIYCNoYRDwsMXweCMlS0Bgiy1zFF0niR5l9evV5
nHRn1C5xv7j08pCkpE6NLmWjZcVq5yW73UMm0DrpcqdfBgjy6g0GkU1V2gkDW9UKx1CTIG2+0ApT
In5Ww/1nSfqwQ5zEYqGFD945RJCMt+td0mORHPHRyvV3ZVS+b6uNmZP5kEjHLCv8iTlMbuxWec9w
cKX9odOW6VL8HOMfev0ux/WpkAifxwulSXduO1NskeC8zXfwEfvspakkvIR5mu3dUmFhzZuEXWq/
Ugy+ZykFAG0V1jNolW+LZgY7hmcdjqSxvRF3cisUtWb3RUSoEuJm7XsjD4w/XJIXG5vLSH+Wup2E
BJaNX3aEpZ6mzoRetcxR/mvjzS76Xiw/+hXRwHCfN+cSe1N+NJsGGzJqQdoCCXKXaL1L25HOKxTV
nD/jWwptNvMJCknt6uO3PN0bq9eQO25sk4XV1zA2Eexi+b0RuafAbB/IRK2A+5qDNP3Sqr06ukXm
4DeN/Ze4BLuCQDtstIms8JeXNoXR5ogjaPJF4OM6Wy6c9KwtXtF7zG2N7iWmu66Q3R9QqtbI0PI6
qAWnE3ZgabymdzPp1+XSeAWkAS00HyrURCWi0JTBiu1VR9ctGpEWR9pdlJbWDsca/PbTF4G/X4WN
J+/mPSDBIWlnO9O6VzCCGMvNzsYgghe+uGFu03lPc9OZkLA2EhzPgwwBJdqstbofcVbjR1TdtKTe
DT3IH5CHzHiuVNkT5OKmjSychTnlYVS/i/HPKqoPO43Z1NQBa+40WBstIaBdnj9EA5BZfifq616h
WpnqFP0ELTRYL9KOF7nEh2251TRe/knsvHhXncoR4WtPzF6XglO3P9XkXl0wgy7UnyJ9RUGq6dUt
iR/DP1mSyd1KEwCgWkyQyFS2VJfeVrEkMh6POAn0VLB3RjITMcLY4U422nFRCMiBXz/PiRMhIdxS
qIWfJF3RV1uaOylKQYT9MNK3QqBXHuGvpNr3i0limpw/tmKAOvX3DL7JJSEor5jht8dtCSiM6G0h
koXQO0pZAUFv/pIPj2uvO6Yw7iWC5tthCEICzSXW2Ty8FNNkb0eefSVMDhmTvII/lBSj0OtsKAiK
kQRNCPwSnYe6d6F/WCaLrTQ8K8mTweIfklswLkdcg/DBgVRce8AnCfUDBBuMaJpQsVL6v8v8vhan
UoSMOZ1K46J2P6ruZj52/UONi0ppx70D4R9/KmEmFqCjFWsgYluJFUzi96JNnDgyEMOAMgq5Wxrl
KRV/Ldr4I99JV7XsUYXvGLHQUOlUKIjy6rl7lYvmsmrxfpTUG7GZfowJfnhb4zJXHYmPwQ6SudQA
/vl3gS5tPZGP9TnsRlAy8ERMTj9uyXqh2SXEFJ1A6KjADOrW6b3AsScOn1l+lfEFe/O5muxQevz3
odWvDv1hFyXsFr3N5cY8wY3D94JpMt4Ee2e1ear7IG3dMHqLkcbRnEYUBMmNlooV7w6/bZlucA/K
KOCymy57BWIew2+Z8gRfE93cYxo+GMOtLrxW7UFeb7vJ09g/D5cpuZoRndDSbuNtm4kkktWz+0Ji
9/k9hbtJS0TCpU77sOeZk9wUS0MkR20+0ZTDYzTKn0b6omFzhbyBfVmT2QrkhK/6kZ91nbAX1VWT
9gS8kg93dFGqvmsQX9zg2Q4Cne3AWjUf7nUUQcX8ikSFH/Yng4dIHeBCICsoqx8Gj6QMdauqM52Q
nhFfIAPdF9ifpMx3Tpy4NbuQdD+TLlPCysC1oa8rz4zdqL7UmlsYN6LupTHBIt9Ukz6RG07PVfRN
jB+WsyTe7h7rzi+gSoR+hEXajEbNMoXXiS1zqd5361nt77PxNZyf5ejQVepBqtww/CFsZc/WZsd+
w4S7nXRBg6aifookR6aY2k2HIn1M9PtQ38sGO3DzkVU1rRFbRM5tA4gy3PahCxYjKq5uYu1/aNNv
sXSMJb+TbprUXTsQhn2jOrF5AsaeUf72P4TQ7ZOgHjwSrdfsnBMzmf5kCUQojXajc8df6Xpuq/ek
38/50y71htjvdvtacAt6LkrhmOWNhK2P6HaVYwjcF6cq94gWK+OaxcvG9emF2OnYZaSouJF3VOF1
gag9UvUyknfFqWlfRRFNZSANd5F+aAuKmAmCX3zpiveVGFkt7Jkvn/79Gn8GW9KCw04frA7m60cW
jpljp5+UpXmC84qgMA8fZ7QQ8a0Y77uKvJtgKl4ylSLmMK+HWSN/bK/Lwb9PQv6kpiNTHI7dJu+D
7fahpotKXMPiFsVtNj0y8vsesuj6uES/lgwahqFCfSMUF0R5foU6HQqP8/9IkMbhORcwnRo6O8Sz
YlWTw2bk8++z++hezSywmSnjKCgyHXB2H1qVemrkS0gAFaaKd7AjMKsNtr1i9AuyZlfA8CzuSPQ1
x68m908QVFWSNQIkMDMkUemjELksdqtadMJ4pDJyinayVenZzNj4S+yHsQdZadTGsurOi5dlkgsz
01318rRGOxY2kz2teR3IwS1ZFYe3RhP2IYLmjF3g3Rgx2nM56B0Ze5ZoeC9SAorxSWm8ZNvWjqHd
R4Y1TrUrrsVZRVwJtm9VdBt2meBpxbOhx4ERnk1hfeqz+54qRIDilowtXIxrxda3ipfXNDUdQZ5v
jXG8l4bTguVSHfvTworYQ4OlZaQ5Is0SrOHYfr4YQIpVjU+iLnlRlXlq8qSF/mZDMzD2lmkf7yKv
GnqvFVom//uKciebbk1x2pupckCnG4Z4DogOKnl5nmz8ZwrxF2tyqR8HWbDUHVvp+xkTih1Sjk5V
7ZRQpI4tXJuIzrhtEenxSfleI9u3VWQ70la6WSgXkQWJFdqzHZxCOm+17onhUZLPaj7u9eF3KOG6
6VSepuVx0Fp76t7k/JJsyo2ptOVaBkh8y0fDKsvcboRjQk4cEL1Ti6PXmB726LdViJ8c84n5mhVU
j2ymFp6jSvxfPr/k2fe5TCjvT6aS2p2welU5I1W5TvWLkRKX16El426EJaviUHsZPyZovWcMMUY7
lNcLxaapPcUVPUzj5054BiBnol2chc2upAlBBLW51YzLF+/O39gGgCqcIjxtyPb7y2ylbrJwiQEX
Tqx7G5QiM1tPaeUmMLjyA322dn0x+8QjCWVLrK4RO39xBn+vcuiYyAFC1QCJyPy93P8H5KxlJVNa
AS5Eh0kCzTRBeNRD0UUfDK6Baq/U/LH6pUmB9F6yhVTvlOW5MjbXUKq2f5/L30ALEA9xV5iWY0SL
bzoL8n9OJU3FcdeH+DfSMxRRpJRHvX4kKTTboHOc0L443GcT1x/H+zCtho2JR3tWljje2mtw7vz3
bwSbHdIvlABbnfBnEaoqePLJpG6YWDZ8pIanlViIUyKweTB+0om1ivr7+hUu/Al0s60OWHTDaMGY
XN/K0f/cO3UdcgiT+m/DLtxd6TUS+FNHyI3pkXePNJZ0uiaDGtsFqdZs9Kb/f+/BTRzyn1PYxvp/
TiFJpmVKDExVBXYLHD2PTpv3bRweaT2GRIJTfhvaSxexY27vFDxFtoyhEOLK18nGfyNZqiEictCI
psHv1PxQK04CEzY+w5irhr0XtgCmJMItGY034jN29PWy4S6DKrlti0JVOXfFY0WvrMu+lMB/8vQN
REMSCAF28Sh3/7wrat5OEH3G8qoeF7uzUqd/SNzIgplj7faC31okmXyB4HzyHtEAYsvzG6s2fmdF
/udBjG0njqHBxQ/iASCAtn/a/QKghRNaNb6UflEA6Npn1wgxVDZh73GZH5neVWbsFnK6Q/YiA2qf
EN2oa4RvKfgMnsZrFh3rLnf7iC4a3O5ala1I7GAmGufQeMjmEMOz6GB0Z94Ut8Q8ZXLjaLjpQ9og
xs0ahtauX20MTINQ3wG9FlSxs2VqRxZDwAoJVzZ4a4krWedzZ51fXmT7OJ4Hv/RqD6SD4Ln3nXMP
Fed4TR2/th7l/wmFcy3Jen0d/O5OsqoDPVebItodTvTn+X1iMSNcO/t63eLr9OCevZpzPTdH7Kq9
hB+9et7r2Xu3/NVaea6JdY3tV45wfy+497FzjbAGnW+2oDvjtHNA+g5bxt3OubzXNyRN2vUeR5IT
RYYFOGqb7o7DvBn2GzkoFx/7RLf/Jtij3bs+rUaLS+CHsKh6n2/WGyy5hplLS9BMSxZA60F18Ztn
s9GfWRkRZk0vr8isUdJ6qmvsafpY6xVE0l2BbMHt6ufyebvKwuWH3WS7Ao9uiVV6r4JFMpkl2scX
L7h/x8YH65PIggX+Iv2+0C20Zbx5Tw4raXadv2XaRe4W3pd721firpwgbg5cLHdt3gPwEfW35QD2
+8Lefvp63wMpvHbvjX9NDpXdPGbIlw/zTfW+7pNDcqCVbc2kA6beb+zbvr+vfO4Ff1LZdJOswo+s
dzpVhb8Ltg8utvtS2P59Zt+/x6SIMO04PLCEg0Xu+/vFivkk1n+n8KEZcq6SFRA+yGPiL3AB2ETZ
uZM7r9fCfSW20LnyP5INtf3r9sc5P51wfVuCn8rd4ugBlxGQGcYIu15rvn/lTDhkxMuduFevdF4j
yw+s+4CjeTd758ZziGAUrNez7BKP2FjRDQusA/Bprbev+IwC6d+Ww7c400B6JRRgADQx6EUDtauC
aA2yWeF+BT+3pS0mgK0S7muVivwjRwLe0v0WmV2bA+EjAFgPKq2/egFBNAzPrJjmph0OKRuHjLSi
3qHxRHE8Ucue2bKJ4ovJRNzQwpI2+JmwAgOo0gCJ6AqQuznlpuQje3zaVHAwUhkXPYy0BOk2qy9a
vqXUEH2ZqXauXtbkx9YfNgIVIamiAwbXb8r24uOqItNCF1QDXadi7WaeWyLSGaTtLveOFkpYtPi7
2ST8cK1uVSo3krdIB13lb4eEAnl8G2q6ssQejaLgqmK5n7bYv9jSyB8IFS+MSewEEm6AACbpSsuV
fXhR+wMmXQa4RhYz2PrbVkYK1ga96Rn4QRlv2EocUUJY63K7RG9mH91EIyBWS+hla3xnYiikU182
xE4ZlpwCZ4FzaHN2iDrNLlbJyfvUykRCiQSvuA1p29ZF7+LP+zqW/q763tCdlWodkX/vlYl8Nxp2
lnOY9AZ33Hr6FU6dPcTQgE3ZLXfKVcWLsGzCc68thymd7Uak5p8EP0lQvxs7Z8ryh6rEJkecTS9Z
Q1+tcBCoxfuxPlU5m5s6P8axKfttiHFaGNGZBMRd44JuSe9PXcNDcZLkRAi96CUqYwgBd14OeMRR
AhLW3BSg8ZqPKMXDsh3gPYfIV1C3Lwo16K7ySlFyxuRJKmSn78Q7bQUFUULAGDwZlTSoO2Y4ecC/
dSbJCSsmuYSlpQVlRLmttHZLG2XauRL63pS9aYESrpneIu08wpXojdRPi+RhAVr+d32J7JLF9kMp
RhIwns4bWA+fZ/v+f1ZGDHrKWC3JQy2/107t9J7sZz9wqQiMhzRYDnmwetp3vE5cieAq2d7Cq/Ig
D8KXkb9Z3uIQ6JWBehAPytv296MfaVD8Un0+ISECVNjX3+WX3mvcOKi/E0u3n8+9J/rIqH02Zfw5
H5JYOgYaEp8zflf9zt308HdI213dHzgYD83pDoK3Xna2fJ/6oWs879ydTUynO3vb186XD7qfB7pf
BjufsPTD7ClvJaeeXraPVvnS/ZG/uXrK98EdvfZ7R35X78W3bAudxu0derxe8xRifJjfDi6n813y
tkyvzka2wuzPSnBg7t03/kqPZ9wLLE4sYrRbCO7CQJ01bZtjUydz2wfItL8XzozJEDLYa+NXPo2h
cwMr2Ie3xIzb+OCczKLbXJq5uP54gi24+gWo3DH+90eqlnFUrYSFUQ4EDgAt4pG0MD/h74PxYrqF
vsGrWd626RoagI3X2pGmqeAaJ9PdPugNa0Nb8r/d6s7wHL+2+B/a4jPkNL7wmfbB/+3xANS6V16w
q7Muo2W6oXNf8FHbVD1/g4f8kHohjs+jtX2zsNWLRMfl0DhYzLkacbCdl/5SHUJqXJyjHLjAt9Ba
OOvyZueQXepFbsd5b1fK2nor3SqObpdM86VTPUYuJ3u/LfXhVbnnlPlJdbsHrmHL58GT7lqXst1t
yEGrXflBcxfa/Rb/cC3LhUbPBThk+yn5Il62yyLy+ALvj/JCv2RH4C6+1AuroWAH19ezaqvuq0pG
m8ias31plAPzFej6Z7RXnzRvy2YzPCART9l3vrJfHktP+v07TK9vWHH5CgNW9P3K76JD4Y/7XaAH
4fb1zO+d7WpgWjM1Rr4atHsMxwPDbSlx1CDy4R4KDBV+dr2RbnIvO+DBStLmVnrsEfR73RG441D/
Prz5il/XXXNMBRtlO75nfL/kRyg1btilUyoc4/P/nMd2ZmNvgTYF/Wvm6wHIit04mqvdp98S3+AW
TliqGL783fRnN/lZn+pTZItX2SIr0Nm+Cg8XVheP+peC/6I7iT16f2/8UNzc7UQnd+3CISX6G5nD
buH1j+Iex6/X5bX0Sz/3sZ/iV8fXsGcKNQMzGPbxe8634vfQNpydfSPe667hpL4RTPgU79Njflxu
yuOOnLWgPoo3AjhWEB+Wm2Vf+5nX+2QDcFxwFXd9Ge9qZmZXJO6u4ldzkZ2ZK5COip1cxN/n29uy
Q1heEH7vAtNv+KUcBF/2RhdTtdGle+HAB7Vr0eajcnc6D2fKcH+7nJT/3/697AFkI8sItEBzYr/a
6+58UWm6usk3/Abcm53tgAVdjZ8aSxURgMkrUxLXpATqveZsExX9ITy7gpCsYtT3BMawY/daPj3z
Yjd1d9+aB27z7/8unO5c37WH7fZH3O7KwwWM28qNwOaYBhZicTDUYNrnR3Tfvk500c3AEXU39oVr
yp1f9vK3+LDdru1WlW5vr0fpyELPxQxnMFZXJJ+59eu73OX58QwLToa/f172081wYwbd6+YLE4Su
TOa7PRIl7oZu7gvP9O697hurj480+Ks+y994kEp3FPkLGyHalvqHfWDTYrLSJet8B9qeD3CnXOF7
hme0gc7Y6dZT/7Rcs+yro/7dOf7zqNv3/7PglVRf+FQN5RXmlLsyE8HbFj06gM7Pf6+tv8WXH5dW
nSw0tn+oAxHu/XmkRZYaZYZLfgvw5/Tm6Iz4E6t6SY5v4u6S1S61zlNoOYoL01j8PW54Ntr9YAIc
aRs5rkczMjnJqlyMcvJop7qGgrUfuEdU0BH6sRP0L/bJn5YDtCx4IIQCsXP9cM47Q9itclaIF+XB
HEAjveYEqyu+JAAW1/S9PKr37W0blEF4Hx+THy3dBEyVCtnGYGgvATnEDi45lRSMV8CokUIXTPvV
2Fm0LzXVLp9bfntmgr6iLbmLiLqxlzOUuofhTX3IqKbfGrzjLVm1m0B869463tlzpbk6UAiF/22O
GQaGH5fdtzJzQPFpeuIGVTNqHnf3Xzw/5ZOWyWZqtGUG8z90HH8+QIRxJNJovXiRX4CLtIqC2Ya7
xkCV3thxTJAznoCpfkgjGLqFMVX6c/o1U1HEjpnbJnmwbPAu6iOWkFH2c2Uj/T7gq1qCbNlmzI7F
6n70stPgkXVpz/o7ZX1aW9KVFbyFEuPNP7XMhjpSgOfZbCbyN/VdAXza7qtuNyd1dmbseUPLfBMA
hpo7TgpPYY5N1KBgWtUP8QkUkg4CiMcD3kemBx+D5YRn0lsw1zoUMqzBQ+Wh4x4QC6VEXVrqD/XX
TrPkwv1fnJ3XkuJo1q6viAh5cyov4T3JCZEOSQgJEDKIq/8f5Zx00RWdO3Z0RE/NTFYC4jNrves1
UjEcfJYr/QPSAtct4yTG6kViC6J1xUP2asPYtNsZjVeyVcHHP2UGV7v460ofPKtXElA9lDsrmeAk
VmzO/FM7tbEucsdYkk5SKwsDoitgx5kuyOpuUFh6em9JxCitB93Y3oRAcB6rlQMnDpaNAT4AgkIr
dpSjQ20dlsni6SofxqE3hSdAGsNMKMUX694gfOAkc0TVivkiDq65l0SnOl43iDcMmy5laoC6w6z7
pt5WYBR8P9fqt/qOTwvClhu97TELK/cxebbu7WppVES9l7/9eDjpyepgl7nFXvso15rM0ZyYKBdP
bnKD++uoUAnONIc2cwgML688gdTSKfS59ltb/Xp+kdRRP53zo3fAFJBcarb+xsTgvxfwX9Thyh/r
9wU9Lh7ZIC+7W4FapXPHovV9d2onscxfDg1QNDbCy0mHvyaTaLIYEMa/xpd1bfZUb22Vj5rMCMBa
H+iRM/HsSyVhwOzXa3kKupwh64Erf3D3lGZ/QJtRN09+LPYeCmo7XQgGsRyKojGVM8WRb/EiwUOV
qZRKk1x2wjoh/1DQIWDitdW0M4H4wdpIQxxlRrqWjmFV4v8sfVbmwakqY4Mdl3Si4UoiWUptbfCd
o0qPMVi+evid6sgoNfg4yPvQlNayQtso9YngSdrAX0sQs90DxmaWEg4Gj9mtbbyUweEl/WyZ+hwg
TEBbIfKITYAzzNPEChOLE1nBZy3KD5uL5OXSXr1EdZ14ye0LEW6AfSKC7OBMA/Hz76IdyZU2Vg6X
IM/vgWHJgy08GFc84e93+UZIIaff5lX287xZ5IkQ6W3QCJhc18Alh2UN2nO4q0EXo4ysqf67Zm4S
qxifcZM5Gyih7LyBlC7IlpBwImHH9ryeh6rcG+wD5uFVdAgLcYzmANi3z8mUzY7qFE1hb06z1vU4
xLELJBp+aF0d2yf9hqxaWT4/6w0zQdMxGBapeQ1HqJkXCrVFsunDT5IktXvsuDNAD0dd1bgB/Xxv
UYs/MpqUy+MZ1FWOpc6vnpD9/fSyEhGja705hEGO2Q8u+4/bXVCN+zUW1WIF0m59gKyFjdsDyvIv
e+tnyv36Qr2XkSBIMlj26+V+Sst00J0EvMKz8/j07HZX9rQEp10wLmMDT9AHmz+7KLb2wPXmOmC0
D1QHYfBwPTgGmFGmq9Mra/xBM1YlI1N/OgO2TXyetRUD20doqt83VQjqgZ8c0Fj2vHNgPePjEtcY
YImTLjnYt3ONtTaM0YaDSae8V6nYYBMMBq2bnotZfU080Jlc8802MHTJrhn3Sflu0K2etybELGYl
I7q4ahd4bGHZGpxdpS1027L4zFFmJHdcn5XSlo0bG2n6y/nUjz/+6xm+jCQ6LM4O9VXq5ukA7oib
3y099yBA55RJoCmqh5Wtqk2I+C5vv5xZf1HyQZpREI1hYdAXZy9l4KXERPAO/DYq7gxxhbnRB/Jd
n7CnYRJQgvZnUpURLF5Qpz0v01oIxWJutEiKifDV1jL3UCd9X8AYz3fu4QIGSit7eQOhQBePZ8zP
GzYlu6z5zbDlLwyMP9/7y1jpSrxweo9Z5A+P/GRrAKhgLg6jp69Za0IEt4UfO78qD/8yQjHh/gD6
9fmf/wrGVo3uAiX68ZydR/ECTHSY9hKsw8p0RT9euc0Gn0E6Jz1MxuVvu03524ub6EkYqZBQyGz2
z0pMamNUREovU6hU52zevsqmLi1diL+13PCeZCnIEl7Y0v0Ewaeut5pcenoKEw+o9aAttXhxF5h7
UKCe5MyLxcGyhq/3UO8uRtgci5M0P/hZc3Mq+YIh8nchKNbDgJIADluBz3Ij2cbPn8O2LGCMYlSF
T1+sP6BEf5sNwwVYUPg+4cAK6UL7VKObpPtVKsKkPV7qwy+43W/P42XntHV7atMO35cD9BcSUVms
MC/P9z3hhTBGhZv/31v1p+7/c6v2lhoyGlult/l8dR+WjCyNs/M5G506GXdLjyLAUcXvp1zZmRCg
AoU6ha1d+S0nhVPGAkMoycrS73uzembLRH1Tin1ZfEvi6NkHiuh3Fw9P54CI6ZyRupBDh24IPaYk
JbT4VxPBfxfyf777l7F2G5vtHcJMn/PIsA/+KTXEmuO4nuLQYBfX40AIGQDDNq3q/wdjgxeMlfZP
gGuJpYEsY+hBb/Xn6jWv5u0mnAgHK9QFYoCS0Pjymtl3nXgvxADlVjpMu8RBolFmoEcQ9xIFLfmv
CcUvxIaf90EMHruXlgZGQd+Q/+NybM1Tej9oV9Tb0G8PE8NPNAzb876nwR0dr/rOUcvtDewmK1H1
DKKr6LLregKjUv9Cmnztjn/ejCbIWJwISIehk/35Zoo0Iw5WuqirnbMf92jbylssLN0mStie3Lwg
KPxgWP9ybf/tCTCM5RGQYdf/+88XNbS2KXMVx37zxwQuf9aOUkX31tcwie9+u+D+x6b9x7bpPyTZ
y7BJiMoin/n1m38a0GpuQkmur+CjAyAwMa4IgHVl2dZah85NNtfdUf3U+y5uAKJdwIsm/Mq70OLU
NnfSkwsdb0kjPEtWStRb5zFdaTv6R2LhbOwTBLJkD666PMuIA6g2XEnx9DtEGXJ0YUJxC/mcaQYW
lUyePmskWmgMj/Lu9p4vlPdqKV1sedsSvVlZMirGNswyjP6tUp0+tf2N8gLQ+WK4WTbMOx81AGKc
uu4zoW69d3LvP4FkM8tmBe0tlohdVNxIE/EKMniglJMC4OgilHhYUeiMfBOaN5lgtwgn2eIaXKkx
KoNBXKBkCOBgJGHB6+ER0Wk2kbgSOFQX0QFL7ZhZXJXB4wWKx+LQpUFW1InWjuNnxM9LTIcb8qdc
dXhh++w6JTpE1ejMp7ZPknUNmxB7Aj8bT+WpwDA7nz8DQHi7nuDaNayCq1u6xgrn4I7KjImYhNjM
AvdnqnxGt5szLo6j0/RGJ4/V8Gc8vDKQ+mrILFqUX+2mewclUXcNVBbDLkcPxgaPwJjt0WW7H7ld
BtMCYGR1DauQ+XSghBf7Q4AiaxUjJWIObTWBae/0ae3uU/7MbOhiDyw8S9ba+O4+wPnTSLKRc4o7
yZcf3uWI4tj+wILbrhn2Jt4ZBxCLr3m/H7iH0ermNrW1wxljkY4JT+Zl7u4+cTJ/+tgBF+9rdxrv
z1MClZ3njvEbYLxmE16xGcduNcQRktc+8PfyyMSB31HmDGqip3d3O+Y9T65IZiYPmAFiwBDfHyzi
0cAWg3p88oBwrNNQ8mbJJx429tlCCmc9tufpwO5/8XnKfG8IKu0XlmaNrq48UWbV9ilYyGklxRL6
XzFETU1pQz3GFIVBiU/j2ljp/DqLh9PzMv+O/cvO003O8dR0unFjfV5G2YViH0bA+oJjjtMED8bU
mMHwTTDGx6dhf3eN8Q7s3U629OFO9g5jL7wsHqvyrVnSmfE+Px8u7uOjjGkKuJKf2voeAGZ89+u5
OCpWYCkyrv/lFJHDlLGFDUAbCgw40zBegaeDPHjaTvvMKcU6BhRQIoPrh0RBoDiDRVL6iWGJeK/6
6lANnsFjyxpjTRvZkAGpslY2MFGNTTuWWPyR7qHtn2WBMH46p1k9yaEAKO7dj+coV51ixMyakUq2
Jv9z0SwfI8XN93QWXyoT/Hodz+PvDpgCteWMle6kdvLOKOjbGB2C1gNBc87jq08U7wjX+XSVvBPc
gCFW4/Ih0tXgasvzQ2DyF0w+ZGnl04dfTQ6EMHFGVe4Zz3U4GeWwsYmAc5Thex7S5seNFZMy5zUT
YZXOuMIyqMwOSSYSDxb9avh+WsRvoDOxXfqEQzo5CVf8PP4v0WAGy2Xg4HPtJLiGMd5FimrTYron
xuOjeCpsT+5heAvVKLYbEP98VU7ABfzY1jnTnHTZo+MiUS9A1gm6Pue6TojE26EVv4fKzpwP/MKV
QNbrAJQ7WRdj6GfDLjxH13Gxzj2DPmyDfo/fOjOC+PMwFIbXtRLo74MjEO7dN3i/b4+9lNnV5Mqe
ZcvghP1ZLU7wpxIX3AnjhfTtPMkk5+4QvuUIo3alBOd5J1g4hZ+jaq98YMpW+aoNB9Zu1henayxx
8+jjlYxA39zgOOylEW3Pwx+wWYITiCDMEPuWvvcAk39nbUk7yZMIUWKiMroP220yx+65mkujgu38
ztuAATQmz8P0BxFRPZOHX0bl4t74p4AJQN5LyYWRjkuG5pniGKyNMN4EHnexrJkLDCa9dPThGJJl
yhFRW0VpI3lRrmhtvAqb/idZf6wHdLLmia7SlqupfhnFCBzi6FYudUQ134YyBQlDOlOThgHGviBY
hsvqGG/v7WeW7RrVTgk4e7ujgAf8ALn7Rqm6KKIkIA7XOTHZfcp24x2+Ff9AaTtpsZi25FX6gZz4
cXLiZfeRAWS1NuEgQGqxc4eSwAykDdKr8+gi8DyN2BDAztJN623z9JE0tgNHMXA2gj3gtPlqwI1z
DZrr4kHRGqhtQK9tWEXE1zDjoZNu27iqjf6rGyGa7SdCMvRmujyr/YV2qbzMJP5XJqCYpyajwDa0
l2bUUG5dgS7quaptKOsX6zzaPGRruNu3Z7gwj3AKfeZh+crsm0OJXf5dBP4onk0GUTabtCtj97Ze
L4ODvfnvqv8v1VLPXu9pgyRI0X39WS2BhNHZpI/HqMK74Ry2oBMy7sZOjL5M/KWjeZ08/DwDETcR
LF1MXEVefXxuxk3HAzkbrJyxTtDm2DnbZ9sZj7FLmMpDvk+7j93Uh9OxQ8jxZjgeXyZjHlV4sbx9
XFrT8JQwgM9spJXfljUqrMnJWkrbZeQio7Peyo0rupPyPepWEVfN0BBtBhsPax78fzw1CUtICXtE
wwBfeHlqzeWQ39TmMdJ0e0As5nXYxZFSupo8qvNffNt+SvbXApNH1g/RgDP+Rd8YDEoxNkQlWWeT
09tgiSu4LX/ipJd8SQ/nuhqQd3FYVKPOvQNIf+Ez9/i4yUt1okekUHVN2LB/YO0LdsckyuKQH6vR
+T27WsU82TNrRDfAaBBYX404qsgGfVj6Bkr4eSwtGpyEwRd/s3H826rDGxBSSu+QC5z85/Mzk3sj
6qUqTW+4/9fvnTBGcljg/m5g+PZbnvkrUfNn2cn4zeE2JwNuKC9tSJ4KyYlQC2E6iCEA2TGzVw17
D2OiV4GwuaTjnCiZ4w+zyJHB5Xr7BT8+2aclumpxlSvLexteOB/SGYxiCXi5dTvRY6IhXHBVthXC
Gy/eSYninf4mf2PeTiHBjbjVgFCFZXsIjWxaadu89B/qUgqMntM1O1NJ/8a77dH+16VCtIDZC9XQ
b/00ZP/o/gT8cx55eX/iUkDcDAreLnrAaleOhEH897nxgk70z5TDTNIhFKEUM19Z68/8KZnFtSXi
vHM/GHfB6SrPTswUjzag+e3g+PfH4sU4nCCuq72Z5J/LpSIC93Y/Zfo0rd9RAh1a4GpCh7Ea/YW0
rv/lAeoi24yPJvcezv3H/ucDJGs3M4vsMW2fxHBjzh6PH824EJdZdvWVYqI+uEF9wtUK5eup2CWd
s6gt9MsU6mABdnuvuegkHO46O2/fBGz7JGRJzv02xkLATLxHEaARqYphE4NJXb51ho4XdXOWdzLM
D20wPqvWJbPjW9SYowpj6KTFmT40rY4Ds5sYQiTGi1iP2jRM9I8GY5pc8IHbTYXm0B8YjmybWSie
l2rh5Jmbo0cBCOm8y2l0YjRRwhDUtFn38E1y5B7bXBbtlBF0l/2Cvb6CST/rg2sOQK/XcLFI/nyQ
+EtAHSyMx6q1CzoidZpOtOhAtFY5gqoVUddCGdJdaZpihUStGjJDxHHVrUeUfr7gHJNf4K1XrcC/
3tELotrJjYmfArEfhlAwwcuZMgrTm06ZgksO7w1xzA0tY5rw8qd35T4Xyuhw/WUl/3zulx0KBs8x
boATgRX1C/AfC0zqRFNP1eKx4kQeiU4NZwzCWFhN1hj5/8KDUF4wsf4jg0XJSPgEjIql1+F2p1yS
vDgkg9WmJ+HerOlq0PN0afl6/m8OcYo2SxvdHTengXMnkWQFEPO9r+G+Gl2szo4nG2feDY9wQ95+
w2n+9oUY+EXpKESIG8Pq7M9HoRh1reUyS0TlhicKx9Xs78/EmeGIshCs43+fV6+yl59n8c9Xe7kE
0lp5nIuL3r/aR4jDgrU1rMbvrPMvD/1/QPXrV2yoGPti/451tPqy0J7k3PWKkcdK88n0kfw2gmwY
4Yqx7OmLrX11areYtXdrXxOya998Yrn8B+JapwqfK1JNXN1qbcM34RXCIw/2sE934ud9Q6Yi9Dzd
BUb0NL/EgyyN9nAUbHEn+JhrLQ1fBT7wFB/nmKdVu19HaZQ5sVN6DY08nLI5cree/A41EaSAti+f
JcR5f58cdQshza8CTIPgst8n3Tib3zQ7nvf8Mmr/WbtLtor1HhnT9xO8IfgHPqJCiFfP92wXf2Kn
M5HdwVzxIPPfHZAT21hkDiwB4Df6v8KlV5szeh3eR4/jjY8R3WeMvYYPOiWsI/jPCtdSHKuaSQvX
orbvX12YeQN4WPdfTvnXUcP/1gKh9rgFkcgjKC8rT3qYuCZl1KGbMbxX2BCbm7V3xsPh8WpDuxge
g/l856Fr0D9WAGb1+mL7M9+OMidaTwTvTYDG1X4tlx2V5X8vU/0vbQJyNPashuU2Qp6Xyuj6JI1Z
qSthKmzIUhtrfg8I+fFIHSJChCFtQj0xLSE4H2nqa5rRz2IcTxjuJvMLxEsYIXcQxCmFi4bXnInC
q5KYVzqnzMsaZubLDvcYBKIf5vqylmoLSwSl4s4IrmN5dp/RcaWfHX4Tbx3gmwGaCV3FLuA1xfBI
bJJYU0efQYqzcaoBM7qOy0n7K6nhJyXmdQuZWBdInFmyaMovW4hc9PMlTdXBFDcG4TK8ib5q+NDP
sUSSB9G9wg3Sf37ReWI+Dwp2HgHVAawocPYKSybQGD4C4u+oY+hIIy670lYfGftGxH8Zz3hHx6uj
dmJowUMhGsh2AY0F83IELiU/W/ep6E/DAposSh9UVKcoBMKQPBVBGbiRR51cvT836e5WW4gMbqCP
qpdKMFywLiOXzdL3XYWUz1eBJtENkAhERGfpdKKDMxq4kYp7XFS9Y/ECzwY9v5p4xog6AfYG+AAi
XpiTTnOkgy428eweIqSfZHwjIEuJtYDGk3mf0XpY2sPK5t8w/nBZWgoWhClL83r18w+jRWEn/na+
9c/+X9/NjwBZx/xe018mHRUkkUEiGIPp5Xgj2nQDqMwwW8cgniBIspugU9C26y4l0H/vjVerwZ9t
a/azKWb/uo6R9Z8XRi1WhET27SOeUP9rCqeaHT6tkJn5OKx9dStvF8l0sSCEZTRZn6zovL9Ng9hL
nWLfWct4Gvzifqj+ZbuSRE0/S3Oh8eovC/XWJsX1JD8OnCRKdLE+smCKq9Mqtixo49+9ROoyXwHp
WXHwEZ6c0H/6BJG4/MD3aPTehvnn+oqrvoW7gIs1TML9y9EqzxCU/Vb//KXnwkWVf+gVDVwsXiqy
08GompMiH1aDYDf2IIx5sRVa2zemCQ7Iwi9P5qe2eFkmnF/MclUU/Jr8+mTE9iC2XTo4rW8b44hQ
C4Mou/xMUWtbEJ3hgGo456o4cw3NL6L5RvUEZF3hGou9QdCdw0dQBelImeXRISyXNLIzgYm0D9xo
P0I5ENYXH+Qz9vOwwRm0suWxdHIOXmda142ILW8q2sVY9zncKlcLSGj+ViaD2XWtfpmjzMOYaxpj
W9d5HJTuYY/emb1leECj9Ur4UGe/3Tmi9rfnT88rcrqjF+T2+XP1nqSkxApQTdYieby7eNJB54BM
yYQO67/RbVs5eNnUrrirbchlSaj0KjOmHna80FSr8cSl+HabZFA3sNZbyRDV+lnEObeFqIBYHh7G
ZyTfVveNlwUaOMYXYXP2gHWUnu0wybEqvfnNFhlmBCMiMHvC+h7mIP4BYMIMsSH+xyF+D845EI+l
XYfysfWeC3Gr4KZrHbw8VFwlbL0r0O9zwyUdf7FwUbAhq7lY5SJFs2A3XzcaNOdhy5E2Tb3OKoKC
SqtdJYF/i2Ifv7b2C/MSW/e5wJpIndwckuU8LbhziJ3tciKEMsTy4dU1PsEoUg/B3zFbndx0Jlnq
GqdxNAmiLQ3bAH/3Hrm4ePUK9g+Zq0H9NZifNxKaJbf/P43Oeb51v3S+f6tbTUpWHPQV9DTyTw/5
jxI+OV0ej1zRm1GeRa3uVIDP5+FJhBk0PenMu+1kMXj6F8kGRhZPv23jvxy/vDoRUCbMln/3woNB
NSgFHYMDplCDx83KmKbXiA1qGfoo0rrcebQOVtxMQQxmMOovh/APC+DPfQ2CxwHMJyfhmtP4z2Ws
Qnc2tLi6r8GLUNQcNCffmMv22HeXI9lD9eHhcrrG/ge176KfOA0Yr5mQ+oeilfrXH30jIAyS0LPF
asxxIqt6BunpXWAzStZRnYHvepUzZ/LmDSLWps2UIxCswVzzqnm5zpcxPxDov/Ssr4Yj3C8kjgrA
ejIzaxPV8p8frZWkC/EEprxyPCQk3qpXLGOUBD3Qt+pwvZyz2LTJLwflq+HO/14VVRbkcahrkvFy
hTzlR3dVjRP+3Zty1FPaHqP7RGSa6DwYXd3sxtpiro001E9xC1b9gQ+P3yl+iuzJOZifQ2wjLcGh
0Pd+7dGEf19wPBMG6bg0ICrHLeHPZxKr2v18hYq0rjxzel49Se/tEyysK3a0myp8OC2yLNMaewe/
CmH1e6gPBZeYBOvm3t1reIc0vTqv2vcDGaRHjYJBjvIFE2/kmTtcw3cXq3UFFk1B9yM6F8hOvTIq
7HbS7vxeddbImMIKr1C2KJbpFwsBs8yezY/fhntYMluCvFVLjuGls3ITfz026ZeAZQm5sZyMo9Je
P496BHWOXiOw3fVpCAFP+qi+H2thxTz3lzX007S+bg+gI/gXkA846F8AJANzvkNSGeVanuIKpn9e
JrdJFea+ONHdYvPoB3yRFMHHGLXeaXJxTijiCTm+Wjb5DT64YhR7WQhTdfrbyYENwL/PDr5M7LWp
AnTswX4Ic/84uU5qe7jKKWThEqHffdOMJDcPqImdxnl8qqL18OpjPBksZSDtd6wN62O10+ZMyzEl
XNfRc5puhLmCNxL+TrDPl/Kyjpo3ZZEeSXelZ5XDZK3SQdrSxw2hv/uc8ncnJUH27+YO7oCPQSyj
bOF4+rrOoLRF6pC5moICWA1aXx5mc0Ik9i2kANR13wyMD7PDLJnG82IKlQtbWUQFX+jn3h4HJ8xh
uJP38C1vL/vW14flSj5YKD+TL91L6GAimvzJWLXuQTJuo8aTresovlvKEVEz8rfHthdV8ad5L1/S
3FuA7JS5PhR3iwQKhPFMZThmdhvD7kWJlCZhuTLe1cD0FNtkYq5O6bhdfq1zCoFbkT5tEn7RoA7b
eTHKJiIdZNGffAdCzFaFk9j7p+OtVt4KKZ/HcD+6TZLlYSXNpNmFR5NHRHo7gl05hL/yLlZotwPG
2JQAyDJ7dU5wWptfemi4FxevW7QSiBmVKJ+cHWNmTnpx4HQHjd47MTCREDUmHkK58Juzl0P4tBLs
NPhp/2E6yM7HBx4B3sDN0LKnC31Eq5VvirDEXsvqjthVDHZ5cJ0iXsOJBx9HS5oMhtJYGZ/DwRJz
n1XLhLwMYo701Bety0TYVLPWf4Y/enkugWqLNA+c4eypfDlPEkGbmT68ev3/f/GvMCSaLSFNoTCb
5eN0IXvJ7LzCfQdjHdhjNsYd9FKnY7070E+8Y3WpwSD7yL+zb4TwY2GG5O7NnIA7D+X9IyqP7aeE
cbo2KobaKOYfipL7Jw4yC4N3hUKLmFb881ERINmG/sHsNYG9i6Oai/Qi2yO1g/pBCicSvttocCEr
2hK3+fq6Fd5EKchF74DNGMUTzmRUqJBNmGyKnjb4aX+MVUUFq3Lte6eby0v0FDRUHBV0dBvzc7AU
jCWpfHPsymbGjFXMAObpFISwQjtHqGyJH/KHUDs0m6wGFnDmxnBgLgFv7LnNoHL0YNABsUQ7xgUh
qWy47mf0qq2HZ1J55RVtJCqK5jFHUdFb0tM+bY1s0qelp5agwbyxWo7juwOIAFWyvIcPoqfF8UXz
6jw6valc2e7j5GGCfIVGvDa36ki6DsWnl57DK8Plu5Nj7P4YStBpccKlq5GjZ+lQ4WO4Sxp2f6rg
gd+EqhcHYF+3G6SzOYGS+ieCmsT0sROiGs3e45vN8WJ0tsiiszA0Vs3+h7U5jM/HmV72gjDFL83x
5b44nKJScQ+CX2HjELvJSBLmdbo9k+1tRgRP66Nufi/hJeL+G4locmKn+bwM71HJ7+5QrdtN7GAf
LewZLh8rr7MlVj+zinkKdaQaXUftfVSWAe8G13eJ9v3YjLjLhunDHlzdgRzwhwOi3/ltne/Ri+NT
Wq4uCy1CMm0PAjNovKuDPtm9gLmkLM2cjYgoARV/1dNpMPaohsaXFEKEtCQHA3kurxRVuVV1hLlZ
ZD+BhNMvygsjPMxucFGyeS8CVT3dMi2mHgJFf0EOITTg87K3AfjQcyvzW7pEc9FgPtaLc56T5/xT
+cIQDZ+u8gPZ6v68lDH6EEfNSIsMvxwNpvJOOqK7WpByGxVL1j0rlfEU0lVzLSFjVRf8QlwqGLUz
Rt8aYTkUZu2sEy0hdjqcAeBRARN+mIt0XQ3j8XkY++qkGEpLbSkt9fEdqpCxQl4hhE8fQ+BQw/wV
M2M5SibG1JieJnCoF2X0jA7eaYt4Ps2IJN7AA4MTbrzdKO953criXcDiqazPLcSEmO+vsuNzj0A1
DborCBNZqPq1dx5iS7dN7VNP6oIshucIzYjdv7QxvW7uo3akbqBGzLWtBC6SBNdN5xlLo4IgpMjW
/eGzC5nJ8Pc5G8rSx10W/jcmJME1YH4zhSiEukB0s7dzgM2jRsOJDtnP12bed/iHr9O2GOYjvLtC
+D8kPeh4+1z6YvzE2WoOBcSjC+g5H8/tbTywSyhovG/nFrISeLZVoDx8pQmUQcAF167Z+3D1LnPM
8PmCxzGxdjanXvVR8UiQe5fDp2+ue9YCvhJDccG7P32cPxAAeJDl1CH69elgYU7ifbwvCgRhckDO
FEPMgKB29zLGnyQ4jNKxQUVy8k5LHIy9mIc12GeplY3wwz2MEgZVe4wsjjX+KNdJs4HpfvvU8Hcj
64aGFQPTLawhFNG9c0rrI7YGUi683P7UptquwTnevgRyWA9Tr+n5KdFgPsBMeovFl2VS6l2cRHQJ
fICrxE2zM6bno7Tkjyarp6QpPurz04b/8tlEvjE7ONQBYtA7q3AwOzhvw5cYXa3qiH6rOsNkoiie
p6OEKhkXfGtS2cWcHFVUwCbgQLcTbUgCcHd8RrSgztpO+RS5mI/t2b6b1uD9EFRDZDbMTFtojjDY
bo7s62N12D+0b2xGfWK3R9qUFEb/AHGtXnOx2iDsNNQrbkffkEZQplBTL38oMxBs7DWPIDwfLzxU
00I2kO+eE5ZTa530OQt0rBDmoSB6soVQmeGSp09YgeR7DJsuvA1CdUEe1iNntx1WzbAaMrWJUlcN
+mNVHZ1R65sEvlvxqEagzzLm87EBThbjwAyPk5k8gQNGUgidvTyvjt2nua8/8cRc8wXf37q39s3v
3moaNZ5Pi+lFAJNB1PtAsdzXOYSwc+ZIEb7ub1XEk5gjs8tCCLXvIp8C9w/tixdDSEhK65ZB2oGb
jFrtDdoot96N7MfMMkX7vr9EOYrGgiIti8xtPTY/BELlPJJTwAiOAsMPrpk5qMWQ+p8gBSggcsu7
8gbaAudJaXOFrrYs34x32alW+YIrygMPwdaAhXPdNLS8MKbOlNTl6MyRbHrt5LRT1uZQHHUPnLf8
bEHfcV4lB0ubH8bSvGb68kTMtHwyFUHMidbjMFT4CBMIY4MR2rRZVlrN2+NNxDvlat0+krXc91ty
KE95PX6Hj6g4UuZ4ZKyKt5Pm5k83yTATYLeM8kUa1PuOmrTactGDYVGvqFdXBJndX28uBYa5hd+H
8vcA+bC/VTB0CBGDXlSHJ0A1+6F/gCVAcL3frcudft7W3pF1cuXSe6EeFYGev65f/E+IUZuVsjm9
mVR7LH7nMSpHDIDiAKnC5BESIbGhNmTOarp1XzbY8bh7K4e3MW72LOXKVecDFGEs9k++ZW7cT/gM
EqpISOrUCYvn8YrJEROiJLa60WNDF9U+PQMfnsSp3pUdh3m/CbPQ3ANkFziB83VFRvKzkqUQhU03
TTZkpwq+VrqN4IN1i5M+xuanNGtnxTCpZgnMuXE2PryV23gtzXDFZjE/envyUL66aRcZcQAJGUrw
eZpH7RqR4A7C5Coenr6Sr8EnTOpskWCPgSZL7Mtt+C5xxObdy1tpbbybEDDJkjEccUSKUdi5t4k5
bGbNVBinQ2VziM5vqmGdRcv4hl18QLvrXrJQE33U2xmfX6TucVvMpZ8BUc5A3vKnuqO4ua6uX/li
wGH/Xhc+RU460c92jc8Iw+5NBrHlTGBgT8Wm5NE/kRani3qjHPlSu/eGgacWaVGyejKBElxAM5wp
Ogs68+q+kdnn/H03jXCQmtLM3PenwfScLu6nB7eja+5QnON2KV6ncoUYMBxwdiUIGNdx7qh4gd7F
aNPNy8/2gRO7VXQziTHH0MgDRViVn5ni5bX3eCsZSDycUrKFb1SSpmDBvOapBeUb9Nd9hjhqejfh
3PmXegFaKVI3cYWxKQQbd4o5hlUwVe83iwkAU7LLutyma+HkIjFgFDB4N1bG6P4J47SOHfXsDrAZ
uIWPOReI7l7hwOEC+s4kg+//sMrWuORdXQV7TpxxGlejNPXMCb3JGL3aQlkJy16THBZDldJCXBQf
UoHjR4UTB/UPVxZO9rfP5+S0vaLo4T3w+QJuwXk2v4+fw5v/f6Sd2W7b2Laun0iA2JO37Cmqb23d
ELZsi41Eir2kpz8fcy52xQnig7OxsgqFSmJKk+ScY/zjb7BnwSMEKjUw5vBI41zvbm6YQmDJ8Kp5
HKhsKScmN+yr0rzTLEHD4d7ic7NnKjNplkwx9UhkO9kZzBguCwZCOM7Xs2Tosua3sEphYlehNr/u
8I8JQUedNSWBRrark0B0nRrHoZSoA8Bp3B/GGGpUs3TyCMC09vhKNV/49dVT+YUj9K3sLNUtl6gz
cEjQYmtQwz4YiiK3IeTBHB3zN2PVfSFdFe9u3XgC1i8nXqo79p2xiQpUK93y7ACE9qdf3+q5EryO
8kM2KSSwRDBAXVTvNoV1SI7bGAYxWQmgTA9HnjWcg8BLLOuULl84QXDjqdcWQMmGMUG7s2kd6SWZ
E8btt2Hxfg3pgNk1gtu0wVmnJ5LFu7/c3RROgZvtL4UJQZ8A2GiWvdGtrmlG+rd2X+/Lfbc1ML65
IzkfuinDsGvBbdM5p8bjc+iJiGu42I8GZqldv2hHgejpmKLcYn6s7EE7cVZi+oiIC5eYTT1t5vma
8WbqcapxmCF3zTdEgLDdJSYg0n0vQk46tptulYbXTRuys19Wwv729oRejAtcGH0MZyD8U9aRNqLk
5pkFlJkDIufajxZYgS6M9+qj++iW8qu84Q+dKYkenKEEQf26Ettz7nS8Vne74N9pJwJlHvVD1/Ck
NIFOjrO/ZDJ6fUIJoBpmlLq5nGjP0EZiJhB9KdQd8Z6/SQEWw8AGmNfs50THWYdQmfQjfX3MsxWS
hbDpaFZyzuvWLL+qYZ1JMUDaaVagiIyRFowWCh+nX3WMYI226CH6PZ4o7PKKKYwGej1ODi1H2idn
JYNiMBW+fSVY54rKPHgyyGwHUwQyhZLYpysQ93ew2OFwslDr64ORF5b6NtETTwMCNMRMq73YBqyo
j+fLE+0LZ94K3x1vdWNEzS8UWZtikbnG1M4IteLDTLugxBBnR9raR6atjIXmCif9yGyEX/k24syG
6ts0tuonCzxa7mebRKQCyjD91Gt9pMiePCXzLpij0qZ9q16ep07zFUaxECb4PMQgUCJg9BQR0mDp
dMN319DQwODa7Wr8sUB4KfDgYExSWeLYwdpXvAYkQEDB58zEA4DWAg5Gaw8qVW061nCLG5jP0jKf
xidDYHJnC+9dkB062JY4BDDihUoMc0uxMCBoeJ7gtzc2kV3SMrVkmB1nstjqMGa6UdjDlgknauTV
/Hg6oj5oYGW1Nn0YNQT3ao19+AX3385p33sfzGpQyACTPrxIMq/tjB0Glt85nypG+MTsSAxEY50W
NrmwcmNfz34uBU2zHOE2wYgZLEefZY0HXe+W7xtobZKNhj7CBynFjBdB7txgOofdRzXVS58S83F3
VdXPKj+9HzPi6UrbINtbdqtrCOdVuKJYt3JWoXVb8hlA9NhpImeoSr+EmzfKbYpJ6Wk+Or+5OTd5
lor+jfw7Tj0Wth8a4Rib1Ksf4wzW2LeHLZO3gPBZJmjHijqLLzSSPKq+2O35s9msE/2GJzl3aaCV
4qChcqjCi8YDg9P8ciwtpXqZKIj+NpLmIsGvsQfCzi3kL105nq9BXew0eJjJnN6v73HfmbDbMGxr
ZzpjJJ4kOCwjNyqDTLJaoIHKaYbW06UMzz7ZzQpolaaSBJDGz/mvY45C6sQOAIuWP8+m/MhcvjJf
AfSmXp8/25fRUPw9Z1kVtH1YZZPaQHDcWPfbKS/mjRKS/6zTSXbHbOTd76R8OgnVfhnK0rq4vuq4
hjbbJ/T53K+qUByHBhWENJTgLWaK4oYViNudcA3rLtQ43a60VXAOq3otJAfh4del3d02eHlcINSk
Oz3Z6XxE1VbI2L2t+LayMB2y0fETSj2MA6PM5Y/V+js9FseT8gyI91I5JC+7hp1He1E1v8DJhg7o
7HXk2GQHIT20VAAY+T/m5IKqBt6rG7nx9PT4eC7F53IkbAtjMa4nvbweQaMsVwXQr7h64Fqq4bXi
1+k0qiel7qXQ4wxbLNwrW1Tmp+Kk06374zgCiS63kY6fn3P/wqBe5XDAWoitfHZhE7pZ+PxnAEoj
POorn5W+yO6D2xe7SeqBtFWJq2vOuLc45xUnnUPsjSHB2A0IxKbfpuFtpR+0fcYgJmMM7SbsPvh8
svVWWLdaiPXhVFyYjsLGEFtiCZ0SDh9gS+xIBOEpTj9e6g+3BnahvjQ88lLSuUK6GEa0mCuW9hj1
lW71+IduoicJci5jf/QXaJNHV1sqPJHIhcYlzgIuiFzNUK3KZ6+klY1R+7vGw8ImJ2ZGwEkB8aUn
ScdB0n55DiMPzpyL6ko6G8TkFk9E1bsaEwigeeNeoAIN/uTkbw0fP7oAGDgaolDFKSgoFVfJJpXG
HkNRiQNBUNa+Ik7yInzqoQAmLqC5dvjqneHEnd1ipxf7UWQT5cIcw3DK0q4/EkhgbP4M9wipfbpx
MktU52kQY+g2qqu0U7XhRwTZaFFK07h2z6Ld1W5eu7cx8UjrKg1GwqQXbO75FVLbYKZkK6VLVAr1
jcBAOLWFpylhzImLFQ3Hg8Qkv+AHgiTE0HZI1jGRk80Av5j/M21g2TEzJFYBByLk8iQk9vbtS108
nT6girviq26qCUYjU6i5bLoRwWykl42B+xwpI0fJlKAYJa5M6hgaLtGFtoAfec75SD9lUNg6Z/Dt
eUyrhknPc3hU6oAcrq/rUphdjl0GWBUIaDs5YquZMQ5wxFBiK/1CitV9PbCH48RmmAbhbxC1+4Ue
tEzOXtg7R28DmpLOH6dy+zyCgjHku6IP/RA+G7BkBvzu2DxQXKy0Ff1ZnxF869w+lZ1EfYin88N9
SBbTdrnlZlt08OxO+PE8V8+vhOr8Yo6+IsBFjNSALk/3r+TjMpdPADzxGy1g6huw2SOUFq833HcE
sirM61bFSez81Ric7vCoqtQeM5QlJjlGOG+Lc05F5VUJRlNGLo7EhF/fjFaiTW7Ta/dKWSB+aX42
AwmbM/j7RUuzBNLAtwiTdoNeayp/tW/a6Yrgaei5JbMPhUm1L9x4V3xV1GfLdnd5TT9mJNtM00ni
Xj6v4XmdbnUP6SUD6DFVDZCHZD5ph1TrK8IstLOT9RHyNHQwfE3wRwIbosbDfjjH6NXKT/EW5PnG
a34h/MOkKNj0Rw5YeQ/zDji6e6XQuQEL+oj+lrC22SnKwyV47NPlA4e1Vb1MTauZjQ/NC99J1q14
SlkahQLtn6W77bt0QmYZ1jhrEgTydgcBHk3OWZDXtk48I0/RJHWwhQsaoEOeYV5myl66njccXP2U
nv6GwhcY4Ov6hi7nVEZmsRzZsOL2BvgVkyiuCr0Sm8pTgcAJeFRPKLwsjIw6zC7CdHXxJ5rXT58O
zg0B+baEXdp5kFzM2+l26k56RfVLtLxDpXeFe0YHGgfGVnuNTc1jDiKaKOjJROh2LOhzQUd7Pw/d
MTa7g7yZWe495N/H4FxfD4rt3j4/nHPlih2WTlTRdvEL6L8BwSpm2lqjZijKdMyhiAcE6AJ8JgsN
N8h2m579kWIVC+WNTlcZmZkGukRwgnnf0HIno4NK1TIUX27xYLBh4e6QNhOZ2E7mZwUH6ISvkZ6A
PLXndAyh5ewygdCQYYp7dXUfHW+NVzNKYMCZL8fx4VGDVtyO3f2lHr/d4/0lWUrx6ay7Mi6JaZjp
Ky0NMduJikCQXGK+RndLfx/Pz/PnSUUlXM60aBKXTMUefvKafvar5mW0HR/bfXkEz0FbfTnRqEuh
9A6iW1IYNtS91hhlHRvk061qun4HLTfpVTWcfhXnH1dOV7fOh83TyoPTb5s4o8TC/4ziOcZOatNg
GOryjyeQORYDwAOMDVOLv4B9RfKRbS7TBOoZLSiO9B1raDM30WVXoO5N7FRzWOscGiNMPRIf8XB9
2CJYukGuxFDGxyNEgOYwvT7bMSBDaaeC/dCInqZgRHNogZo9uWH0wo0ZVaSe+QVi5MyOeW7nzTp5
rT7xQBdDslFmZ1g99/0oKMEIPpTN2IYq6WUH/LLgr1yYQ+FyePXaNx4q0bvtVIxNCRJ72plAGhfu
KyuWJ6rxhHN5OWvk3Lp7ftpNMajTbtDSeVjYjXUzOV0NN599YfnLQbRVgfcA/iAdax/GDS0j+xcb
IPmzPHvwKaV58x4trhsNB1huY2e6PZ0a7oTtoM3jPw0UrM/yPSc1AHxyWb3oRxwtl4Wjr9DHz1if
QTH9ljEhbx0aFb4KaYt1xsHpXsczmquGUtVrcJzs/GgIiwwvqYOOUemcRPYbKiv2CveZOjfGZuR3
C5b8Hh1xegwfIVymBmE2OA5/qMAnMqT2H0dkA9t6bT2z5R2BvsIZaMs4ArwQtEs7RhAceusGA730
vbDV9z434/C8Jd82yL0BdFCWmOC3Y7Mrzefn/ZXGmS4FpxMWdrAZGDyz/e5iiYRMcSrt6wOtXhkU
2wphChvpsRwaKffxJhIELniM1p6v2EhEpG1hJZAQ9ucAkPaRE0O9emETvpCzaN3pYwiaLczsRXkl
pCRk/BfcmYiascp/w9uo8I0XjO/AJBB9rO6f3EGjcMuHyaSZWSkNEVByMfSU5Kd1cPao87nJOC8x
joIVwCgf3OJmx8pAnM06hMIjlM/56bEuNw8cPkfh/cR0knYzG2ZiC/nNgBRHJfBRE5M5QFean+Bx
zoD0Yt0hmZH9DPbFVtxa3QbFYXcQ3n/R9EbCoM+vqePyMG3AyP1C9K54qNNHwt6Hn3Bg29LXMtPr
hhOfECB8HMyO3hpp0MyY17xsnHhvna+80KkjMoLHOEmD50Y/xltkkOmyB8gceniL8SrPVYmqmzeI
bHJlQX6tNmW9swPQdfXCfntZdowIog9AL8L0jtrc2D1X8SIjbw6eXO1hOzj8wh54m0GZpd468Ta0
B+lV2CSHaKfuwUjoexg3QyGTaVTDu5+98eLzgrJ7oChUmUtheA/6RKQGdD4AKGa14FHTCNNmzX44
zBeDcgJuEAO9Hash+0tyIVLAUaAvh8IsNiYb0xO25jv/MKaiZbjljBaYMidflPv2i8wrrpZHBGjX
n+Cd/a7edRq2VPYwQCCNj1Tp2ClGzh2mSLKCwA6QIr52YbrkDFQ5TI7ieswWQ11PQhDnGSCrcw2v
IfYAYTLnyECDBFuRCG5cyhBE4i6/xZ8aAKi3xngForZ+OX+KKfUxKIyr6lZ5ng3rIOLix2RwmBrQ
17NhcuSIz4DLJvhCjhyghnI8wxFNjhzuO/mM2MJHuqsWMAMdmZaWrO7N83TeV2R3sfjQpenzL8Mt
vmEfiPiSRQLXYYMCfbxYPWAm6nI8KFl8Ih0pSxkNP23gfh2Hrtptaxdi54OsmmcgMZarJ5KO47YC
LRIGZY8joXtVJy1kVgWKAAJwu7zaZJozQif+cqQ66pgDJcxTb3yfXoppoXLz9l0OsjfyyCa8y/DY
nWfnoMwvJgJ+Ad2rQFggwGhvRu8o0ZXbjFKBp/OJq2plkU06bt0Y7HYr4lOHnoPHk20nDtQJCLqo
z/MWDblXQuAXJnnr8RyN37qMY9Bknj7YI3yOXnj/nidOo+zLEC2FCoqimjl54Wv46HL5JwR3gCAS
Wg2CByC6kwkKpotgWx7MQasVtPOKrY1x6as6H0F+hepgshkBwrM2zUmcZcAPnV8yzoVsxYwgGC2E
F0pX/KIwY1c19xG7GWHEaajjcw0GzOlFVwzwFDGIMKt29VBXpRR0ODg0S12e9eWmb+Yx4cPaNAEu
LozX5LkuBEfGswLXfMO+NfZZdp8gprRPyTbK/Ux0ohKwzU1I2SSHlRAB4K8ww5o5YsBqc3dSCsdj
B5eXGV+B/z7hcZ7UzmRlcuffI3DfJciJ7l5Gft75PscHUgjup0SGwp3gIrfjSJaDO2q25FXjsUsd
kvqKGxa89kWfYrjJJZ8kXjD4AppBTaB4V5FwSqwEWDa8Makg08/rISFqwiDX0+RQqNiUBauTbUFz
MMCKiWVVbJmFPKatXRc+ZpcGkA+UghwRwFJJT1G7jB+eIB+6kU+RwEFK0CsdA5Xq63mRxKZOxt06
XiE4Fg/cAsmXoCmt+I0elLqn0/OyG46IOChZfFs1tTg5EW0onU+B378T83mGQGOpglMk2LK5SWRL
8kEWd0m96dFs1BYniJSGuH8+oIMXVsPRRSrcPIpd9eZQNsXtggrxMhMgh2tTeoa4JXaPBTPp72+f
LV41PNa0hb3JJ+ebXYDGDjK+EZXXlt797Jft3Bitx9WhQZ59c2+36YWHOL295be3B6jg9b2jHXgm
H1I2V6E7sYSfYKEsHFfA3YDf5ONVn5ySdwbqEC1wwMGJepEeb59jDhxI4flw1jG5mT/fqrW252R/
4DLyCWyzaFalO55izTOv9tqKMdxlf4XEnfrVhLUC42ZdXemt3N6/HgbzTl5PU2WfmUSYVAa6MStv
M9k25l2oL5f5mzS5v93n0RrbVSdCfaQN9Bx7DCJnUkGhAUJ6pAUVCrZ4mW61BXpOW3k9G+6d8brk
nJdJwLjNgosDBZyjf44+bFbN5Hk9EVfAOksEwz7t61z2cOQMc4++L0TkFNxnFx/CUDAYc/RYVvcI
ER9htTOCsQ9KaZWH0UeL/UEOT5IJFFoZmH7m2bYk6BRQrQgMuAwfgUtT4loEeps+bB4XY0gn2xAA
BLarbLN3UN5RKHwk78nhvlSvZn2oG/azX5g2dreb6oWSjnZ1zBJIAVS6GXWStJTX5/fKZY+m7UVS
s2IdpkxJZ+xQmNMhWYD0ODYxJjdW16CdtsNv4kGOBkU1P5eNM3azZWQiJuKp8orFJEIWR80DI7/2
itl5Bc8A0+RVsbjNRq/Gsj6M57rTMl4pqaLHXs2KXI48M91OtK9BtLhPbg7ah10M7cKA7NB4bQAd
/y3BFJA6yO5cfZZCDDbngqV4JCEHr6v+PXZea3t6t5QlOzkOkvCWjrjmqFAO76fk8ORrln6PVBEe
F6P53jnPNfPlmNoLKILw/wDUI4Rf2geHOnUIdi3H9HjGlWX8g3OY8DemKixaEk9VlPk4bP1OO9au
hI3ERtRvwRrQrqLyQqZHH+Qsqzccpn5g7QrfLEV/cbDlMaaDkiKP0d19U9315zq/GqXWb9kQCW2I
sSK6YwwCZfkH/a80aJS+84OVsYpiCGUMtOpv/GDpmSm52Gi4uk9frvMZhHkIWJPqw3Vh9gHnsxWi
wPXysHbBB04ACBvUSwj2ej9bWLdJPnmY2Nt8jH6gof+p5yfqVcAEW4YZjK7hG/fdqEdVj2f4sAJU
NjvZft0AFvwkXvjrtxdVHDMUjDMwAvn9tt7zmyTdyqKf3h5zg0h4gWkySdbM9m9goRRHkiUJ/vw8
eovrE8hh9P5vCZnw3Vfz153GRkAkPlMTkVF8u9NFpMklLOjRVjJfVG92VNwjle561rlYf58QtcGj
WJDVUEL/XTTT4yy33c87B6xkehHAuXmefa7X2/ct6RAB8zkr2HprzTJfX+eWPOVe9b51yIJlR9AV
+oanxesmm9LM8eY7iwSL9ZWYK8/R2VV33dHnEbtYH9RkBKvP9sW7YW+oMyzrKy1Nf2xufMP29/ef
TFn/9rj/dxG+edHkt0JUrvdRv+0o33mr+IQCBCbybc1/r/evG/rH4z54So5RgclICH6/4dLNkOO2
7QfJ3l5evQzEZnexSF34Zx6UJdJI0KBr1jKHJuI5c8v/AJjAzPin/WTYL/74HLLG/1DNoLv/JmNI
tE5uxjWqGSyLqaLPyqERdtBvJX14+GqAptruGYsZbvGE57gDVxCEH14x8W9aCl56kgolfDbxAPp9
MW5V0V2F/HLf7pnCuChkwivcawBAB3DSVmaV83DJgiKdQlvCPVK2/74ZvxLw/lgE0nyVwex+jPD5
9+sX90J93hLePg7Bc47STC8/6sIrkYpeIaBhngS5wMnpS3s3aoGZtqiINuRa//tz/Nrjvn8OVTQM
CfcQCZnvt4eibqNefY7EeJlL65vqG13YVcwQlxi9FdAVAUiizx5PZ86aKLzJ3mgvg2XdJ5f7mqEA
k4KrEch5oF5eRpE/jl3lLXsfpysqun9/UOFvmyKmIwYGCjg16N9taoQmry+SNu55etuvgaYDJduM
F8lMmouL2qZqoAK5INlsQ+H1f3ntb+/oWb3Ej2t/F7bt5GV25ABGMkpH4plTzNF8f3X74QwcNvjv
NwUjF3HwZsK1QJZ/fziMSzPSr8/HZSrdDwaYCNMIHTYfpqBZ8sOD+NOlvt//VIrbqslI7RTqWVm+
xdJCuM3jW+YY5fmHryUMP+yP74ULiSSKuHPiN/T799KEa5wndVXvFARLkoiqgsJLcbCge8u2FZJ+
wxaCf9+7Xw/wH9dUB4MrrEENNF2/X7OJjbtWJnq8Azx5QC1Rcb616jdI7sWXsbm+tdEcmgPEUBta
PNJ12H5679yhk2knfdUhYYVINlElDxfe50f3Al4FVASZ4+o/36FeJoBhDKRz0c+/ki3dZmSWWwZq
xdXqbfFFuthPBkTMzFVtzxSaEOxaAl2x2jZQZvD2iCoeDNLk0qk+6yakSYICCcVhfBB1up6Riw/9
BqJIHwKtETU8Mz7Ga/2ofPTv5aH9sfoaTv0/lsvQDEI0NWKBtW+3yLgocVPK12rZ0GCNIgAnSXIF
jZEEEIgEc09OIiwKnFFDT5evWn317/ul6n8rNw2KBa5NcSL9+v3/CKPi/Cn3l6Srd/kUTS2BG6OT
vr9v4dfgAt0tGC6NzQUfrIZEA+V6yMox5Qn0EqeFYTi2DNN4j1uimjqf/zSDfUoY1jJarItJ5MH8
QR4U5K6+x5J/NehtoFmRQFnOMvK0YA7ZqX0dEjuusHy59tGD90liGgGT0fKyyTfl550ML2GCJzdj
DAj9RphNoBNIqI4gG7JIm/vyeiDPZ3fDLBExhAkRw440c4/IgPp5SE0bT3qHEtMTJyg2wtaaPV1Y
v2hxHvRyDFrDs496D+1uQ1RjNaWbPwH/6bP7C8ycqWYzJg8LmygEBzyYHqFygVbRaucBmZsBzjLJ
SousNeoXNC+wgV1xMnDEGErQo6AS9dCoEooG4Swsd4xZqfgY5qJ4UomJa1xGGAgqigmw0GP+2CMc
RW78cLI5EleH1C073jwISYJFfCVlbTAv7Yh2+yDiY137PDKO4Y53N0pKzGqhUcbbAZwUAhCYHTap
olVtJATeZI7BImcfP9KAQtE7MjG3mUZeppjQ7BR7psIw48OXn/A2gH5LrD+YTLg4pVj5QTYnlbeb
4roxuR/G7tCBxhPcDC/mazaDf2EzHEfhtkR2c6rxV7nuVKRfBKngaqfDWnyd4IOYoucMZf6GXX1m
bgqUcLWFYTTbTcYB6oB57DBVDxi1m/d3ksGczynADdlP6ed5I1i4v0M9mRiTO/jwLIdnNOk87e2G
jyZ0Revq3gZlgQNmaTZHEl+CxzQN600Huewt9SEXHJFOb3Qf43QSwEBOtp1z5XQJihcmO7m5Hrdw
fncgn7SSt/0uxaDgZjqQEfgqRF9yd3t7U7hvA53wdEY+Ngh958NQdIJrqGnQvSBVsA5IL1Z8Fi7J
jBAx9nDpQa3lR4SqqXbxkn9lAYWIPTlDkahtbEghAjqoNHD3TJnNmq05Ybm+8IoBSsANFNnEYB55
5sbKs9V8knoEB0FGck4k6lHB1sHXppxOLpZfTgEmt3pkPnfp5LzQgrnqnvI9dIcFW6X7is7GbRgH
eQNSosmm6mOa2c0QdEGCDAWeqci5oe65kUwoBIMZA/MISJClc6U/aGzgzNN+UgSsb2EWL+rijBwl
/9LN17P1mnle5eRfKgQaW5m0wfOYuR/MuxyM619WzaqbAdqAJM2yDXWFed7U/mPNK2BrvJ3paxUQ
Byk6IQif3xCqCXySuG8Yky5I4khYGfAwVNUh6exoGuWVdGKqeguOaEd5N2kT7fYd/h2rgXUptwYw
7wUnHbLHBkfRfTSr97dtvAw/iCqjW8lug2kIEWORbjI04mcPP1hHvKROIDMxc0N7fbE0s8dFdJ5u
GaLb7SJ1+gEZsphumuHFypHUxSZBx8GF5nz/7+35/4pmvx8Q/92ev9UmmRqrOsb0BHpvwCa+LksY
eOgvcOMP8GtmRM+k0Ru2mutMen8ZctpSayZNi4mELe7lvbBg0oF39FbIqMutgtpSpjFQFJD6GQWs
5N5dNlLz43Fo2JmoCEb8/4qjMpMOU9gahzvCCAT+loBiEi5nFzI/ZDbeWdoaIYzFyrmCgz/ydryr
yTSuEXpgxFy9095s76Q6Pv11GwBr+oiZQG/WMj8J3JJ3FxsFxsxwXOFz6M7ow+CZgs+0Y/jXhrsD
qsecgcG7ChpKZ84bUkxpEczc3KTW8/XCW4WL/PJhd+QORoE2BxYiuTLxeBG9al45mnWfMPdYEbvI
G8n3XdREGUEAt2t/xKukW3gJWS/nkNbMUZbx7OF9TcUN1rZuOa34xJHTWpB60Wh/cKLgNXMeXpKv
3ZUfBI2VTX0QTmSHf99zYbilf95yBcG5ihWf+t2ITxPa+ziusnzXPmAVnH1trW5x/Sxxv2LWedRP
kAMUqv/xD83JL6jnjwuLyP8VHCPx6fhWd/fRXU+uqTjwUWFsYqJHgzamdrS0AHdzbJqT8HrkQDPR
qTlw6tiyhl22c6AhmJf5fX7bffx7LaS/rsV/PtI31KSLxrekVaJqh5Rw8NzhRAxhtGyLVYtELJug
nkWR1M7Lyd08aJ66aCat3czL1pSn8rTeXvxoDK7OI7T8qWuQ/1o5/eezDb//n8pJjNJLq4i4F6SB
4cMCsGVrtECjA17YTYl9xv5hqGSwjUe5wMnUYQySvrGtmQ8XnghpiOWUOnc4IczepSr3dw+aKWMa
e9L23+v4FwcWYbCZ0yRDpsj7w9/hWefpI4vR5rdfD+Bo9ZhPYWf56Wu6jYk93TAgOsRT4XQhKXRI
DB285Bk4ceaVM+hz3hmRduY9JxxHQ1iqnYdAx55sax7+yfTsfYjfCH8K6dUGOgeOBApWK+etMhEm
0QK/tEl81OejKed1MAp+6jqkv8ELeKmqYHgYCwKa/n4rtHYk1UU8fm5lr90/t0OSrcgm3jpITKAb
vgkISpHpeRRBxO+wESleZN6OEpQ1COaxb+whlQaP9b9XXRz/aXzDsmPbaeCrQXtpfOuGtMe1zMeJ
hv/bVHNbGHRuOsWpjlm8Prn6WLv70vyJt/S7EOY+aW92OWcKT8NT7qF57cpDHrBXBfI8+cr2pdda
6pzcXyy6GV6a46vdrsU3JhVU3ik7XcDMcIWN1tLA9D/ddGz80NXtM1MOnUJ8Jp8QpWKGPVhsKXM9
6NijJ8Obg9LSz9c16ZzXkT1aUUo2CyLaV7hk4j8wWicr/r62zuc6UPwNu21CWJrP8QHGIchgtGGf
RmfuJxxCkFWczosWAhHCeFyCzjNQingBm2P/UmELHy/EV+LH7XTfID1pVlQR6gL16ZaBjyFDmemp
dCQn9lv7eRhZkQv9CPmVqUIiEx+YA309GMo0Mx2RLGkRZHP7I0xRQP0pAyF4ARQTKbbMrBOu6Tko
9kBxs5gUIdZAIl1vJCdbcM+nF6bOiI2o6UluxglCJEvMv2Bnilf5lYHF5A44tIlXGdkIP6CQfwFX
NAB+mdZcE0RA998fVylry0SRs3HY48gvQsuBBAsCkL4kcC25BSSf//tJVP4CBfx2xW+4g5jEUZvF
5z4sy5qZD1kHF6e8eGO0eHwUJ75/NShIcE7sFAQVKQ4KFWWw6kkJKRUM648P4jBGnormKn68K/Jz
MhYOavRVMfe/qP0LDqsEJ9RMU2lt6nVV4gyXXeyy8nplUvMkpj3ZNMJ+TNJQxGVGHab9+OyN0nfw
WOhHlS+1RFJwh2JpbRgc/BFWETjYi7lb3VcVyrbqSWWh1D8hFn+etr+tzLcOvDIyJRGSChtmXCow
8PDHNqDWD0fr36YsYO4C1ih0+UAx386x2y3NlaK4M9xjuII9ngblQ9hg/nwvSUXNrb7Ug6T+aebw
F7D7t6sOp+t/TqiR1F1HIxJaZpWd+UC/Dqr19SNE0mn++/n6yz7324W+PV4AvmWvG7fx7EEvOiLP
m9xHuol/X2S4E9/Kk98u8u1OtfK50LJagnApTqLMkRCllQQD8Pj8+zo/3qzh9f3PstVycq4iiW9z
Dmu051hZWflkGK3qPzwWf90H/uepkL8dW3kmx+fzZeDQOMP9iWwx6OkwfqooxR9WTv5W2GXlTb/n
RS5vQ0r7I2RHa/seBJ63dHLTocOd7Carr/CH2/U3zP2/90v+9swTftc+ojJCEBiRC9hBfo2fCz0Z
B7dH7yXVcSQg5EHxLI1eemM3VgOdrbpT62k9MFLGjZ3Uc+PZr/99d/+CwP72qb69E+m9EnJVE8gX
F+GghH3rKDnhOg771L8vJAzf7x/P6y8r1v88Ro/sfq0JDuXuWlTPaKRwmG1M/fScffyA4v10KeXb
g1TeutujLm7P8NYf7tEbccqJsZdu+/g5rYq5RD8Gi+j/4Vz54b1Xvj1YfR1340YUsUXpbTjI7X3C
ej4JNIf78tMe8/fXUsPCiYgxjGu/w9lSepXG5bCbdfbwYiYOhmoMHivvp43mb5NSfKL+50rDM/Sf
O3e+FKPzJckfoZhLzhUWxFPC3KicxKMzpqoJJ1dqqdLcOC8qCF5Y7REkKhc3pwCYasvNv58j8S89
0H8/zfddohfSc92cO4lRzIuyeCnM2aK2AtwFl5VDDoQzn/sTw1798Pr+9T35nzX4vmdUeqcIssFq
Y8/MuSgCpl0P//5mf93+NBzSBVGQRV399irGjaIU/N49lOGyArjkDqYzahmU8cBrpe769+X+/EY0
a7gHYqRPKqb4nemgCxlEh1F9Dyt0IT2xoejrgTFuX3m2//eV/txvf7/St+fnqqk3o+3kJ5lizvg6
yZ/rM9Me9Yd0jD9fvt+v8u2YuksXqeoFntKyWVNBYuQuSSQYwcSGMfjDrvnDN/r+DI7K5DKumcmF
FC9kljWy1wleLV3M/9XCyd8Wrsj19qpdm3s4qp1KnXF72LUgaf77Kt/TUWFC/LZy30MVtFRP1OtD
eGwf3n52nLlZuBgsYe9+IAZMGaEszQc4eWyS+NmbHz+8WaL0x8Hw++W/3TjpelVrLY4fM21ROxTK
Xy3GDN22wfCVpnAHsDyT7y6+44EwI5ZJNAfJS+H/exH+fPl++xDfjwwpaoX81rUs9TgnQw5KO7b/
8PbidR7DMT5jRJp+/e8u+e20UOVeUhMxhWjdeJfKv0h7uopRNc9hQ77+WP3+8Hoow/H8n008fkZG
2YxUcabuoFGfO/t2uIAe3h0Y/f8/30uXsB1kgAbL4vcrRUqUPkalPg6FaPYoiKNXfImqtL1SMZ4f
9qPfp73m/vuayi/+yO/lBTdQFTTNUAZPw/G3mjvSCHsk2AGTHNy7a+d6GNKVIO8zbUscfBhMTMUA
05/Tc5j4yGldgTi8l4Ejd7Ukcx9ZEXD6YCdN0CujKOKdHSZ1A3MeYl7uth7UXKZ3cGMdya7XKr4/
+SsmxvzMOy5nYxLyOsrJfkJmGq58CllmCmhFhKmwYkMU/z+knddy3Ei2rp8IEfDmFiiUryKLXrxB
kBQJ7z2e/nzg7DOiStysiHOmY9QzLTUTJpG58l+/WamrcWuttSt5m22UJ41x4NotngLnLnXszftm
lezge75iAUxzyoKKQwie0zkc/XD9MReCY7jqQqdrgqv0nYy92nBLtzjmTiYMTSxuBJtGp/k10G4b
XXTHDm2hz79Sh5S42n6aIwkLjDr9NdyOjbrSV6VL18CmxUJn4wMjH3yx4DPSW+AIZj+k9qtk44T+
+sxDsp9EoP8Gvwi6ww6SJZyAAcGd59GBPgXWZ7++ogkD7bu6ew3tA6QpXAttcfN4/CWsXl7uj9eD
846ohxzh+AC08wkDwtwGQMMFEJzw/W1OCSTJKbMfr/eNPeHUadrj4uXlcf7HCHY+bZ3edP5WstP3
ED/bRY+NGtzYrXHqaHn3iwo4FlUUWQUhaAmuUI5tX1/TQeM9p5z5Sq77Fdft+Z/cNOuUy3j3FnfA
PceAjtxt47zMXNHwbiaTquBFofP2+PhmwYwKnUdj5ig57x6RjqmDLaNqP7I143k1R1bNXnK4yTGQ
t0FsxQt8w/eBfi1wMK7Jc08MqJhnNPtrrHCp2ig4bpIEjpsbFPfV/MrfMImx9/dvq2vEvQuOqLSB
50uHmr7DeAUTpJpfUSOzPKcOcgxbxMTjkxFyPd8gJFCMz+LZ8x+fL2QS/LvcqG+v3h9ZWOxf2FrT
ayuX9/DETwj96A4OkNDmBz0g1RQXxlZcopJfWltKnN/GVnmQ9yKP2nfuJWf7Ap3VTtb9ZgQ5Stbi
XgZYRhG5tkByT95jcZoO+m441Ff11XTIYCnqO1y4Dio06chNF7DcOF5Bf3PdW+cWW3z6XvSPaeLO
NiTTUnqahRU2PjtMZlw44RdPy/7B3CpLFU+SYN/yz0Yow6AkiavzoqabqN/06hrDVZRmxWqENUx/
wsGyfyUsRhCtetfaD7/nhDFroS1+XnikeTX7ad2ZS4Uv66qkTWPvhyNQxtyBRdBD8FxU48jnyh7G
AU99dEPYMLT6n8f9pgz+e707qw2mRhmF1mgkgJqJ01Rk2hY9e7Ro5IMWdFY9ewB3bGn0kNPAE/OX
CYd268K2+U1H4q/L+Hw8X24f0otYSCm1w+7p8ASB8tV8SN6W0cK2bxIbZH8/bPe/+sUWd53AvhV3
8KSuTsZFeuE3QR5/X8fZ9lbpTTzVEtehslg9TXA4CfIolq+s+9AN0hWAnHDzDgy6Ug4rDgloaVhT
yv1+b8CavmoXruso7va2tz9gvDsNGovjdI2GJ3d/fnGf2QQ/TJjPfteXJxYNpdFE6jByfqENeRAd
rNeTAdfj2GBpAhWfCFJd1PdlvFIDoGzfvoEPeYQKeivSzg1oUSOd6q+gBsxWz4m1F3e3SHJOu9PP
VyrNW+ZPV3q2pSYF/DBB9ceD926e2N422A/tFER3J+HZv5ZehAVI/OOFQf8F6f5+kWffU1mqxIyZ
sbRrcUyTnzmV1PKxm2aFxL1C2sy4TeruQsUiXRr07GOqh1ykqBinudDWvE2b7LKedoJ3I8kn2b+f
oEi10+uFO/225PxTsXySRL9MhKbW8y5Xi3EXdbcN2ugRpVfU4zkYpjMEPhWPfYO3QRAtJRxcgp1c
IDwrbgNMVjV3goCspuiOCPb8+brme/3hrX+W618uK/UFLTc8jqGRudIzlxdQmg/AUU128/NAl+7/
rO5vx2H0ghFcce65Bw5OcnTBUVxeOOdKF27o/KBryEokCQUWC6V5HHR6KHQ+FLZgstlLCI6W0wWq
20XwA6KnHuGcTvprepLz9lQ3ggOO8fNtf6No+GuGf3bvvjxgq1KkIZt63CmoGFWno/4Laef3EFtQ
QW4vAUXfkGz/Hm8+f30dz0izQakaLBQwbDeUB7PonbpT3LJ9NtGDSeKIhWK1VKfJTppyMe0qGE5E
QEtYVQ0jOloCb6wIw52PnLZ7/Fa0Mka9R3F6DDEcEPLatfR2IZfQKYfxwsP6fgnSZIkcQ9IyzkFD
sabTERacgLXQNYUVwRJ1c6EZ9L/Mj/+OcX70C5rED+CgSod2q578l0V6zI/xOtlBxyNHWXLMt7nS
zFY/T4NvOODza/kz7NkxKc91Pv5MkjEmp/BZvAr2suSQwnJv4eivU95Wtky1xIk7vrDeXRxb/ntK
9GNv+VofSXx6whUCVuxrFihO9s11t8Cn/oZAsGwVlc7kelfmE61AJ71w6v+Eu/9dZv7c/tmsjBg9
NaSw3ykIFS1s0hqf0pemF4Eac/uvbfHB8a8U+cU0TCfsnjucgsb3GL1sqhK7pYzLod02mHhJ6LnD
EZkFX9TwmiKj0TkPGY4iHzrSnFFbyyzfvbyJkfn16Or8Ai8XMdqWOiVmiwp7GJbGgM0PqmiYNMOl
FWjesn661TNgr0h7ib4WSJuKz515Yk/hdH95Xbk0zNl23adtnEqRijH7auahqpxIJPvuBkm+O1Hn
o8VzjAvV74XPUzvbrH2z8rtEF6edlx974cNKEBtfqEK+X73/zJP597+sXmqjWGKjJsMulVc8vGG8
YZRhRDl8YT++dC8zgPJloFRtpqGsWWrKafUfpG0U3Qvf/LcgjAExAvXJHM561pgosryWtVCTD9VT
hdID3uFVigXLssdb8jNvoLOvgxf9ttgV64nCByTIzu+kbUzw/DTaEnzQ+kIF/1lv/jM7v1zT2TqU
KQld0VGalz/ojFsACgfPbzq/HcpQLGjW4YVJ8/2C+2XEs9WHXE1d62N52knFiNtLjevRB450t0In
OYNB9ieEFTLuhgArqYoUN83EiFBDF52evMG3UY5dKhHmEf99BpomK1DMREU8K0UmKdfjPGrnLRnX
ZFf65EOH994aMdTs+fvzNPj2Q0X09z+jfVajX2aaYsJoE01r2jVEeuc3RXCYCMu5FJX7TcORDcYw
IdwoFhmCxtlNma0ujXo3r4IwSuMjuBe5O8IRd25EXhVZI5Jr4lAdYcLy8/1dGvlcXhQUjeJ3xiQf
nl4Pr8ri7u7mZvWIs1G5vCUl/tLL+/6j+u99mmcrRCuoYypqjLZ7ao8oc8BJZofw0PmlOL6TuYkb
L5PV75/v8fNT/WfKoN+aSSukq+pnk1jo5Ezz/KrfNZ7uGlFLzOBNhWqhLaEBGtCRgpVckba7CW88
yGTSURxPU72zsD3TWPsVAWF5gCPIAJAWHdWBSv5hgIYyktUU1niazCVYeNJFfWVW74pO671D/STg
xKDa5Ygl3vSep9EyLBLcYIpFjjmsLEFVN0ikxAejRerdnAK4um323OOmjL+LXl7Yxb999F8ewtkm
3mtKV/h+Jx0QdbNqgLixYrT/n4PMF/Hlc+EVZGI0yeLOwN0Lz9FxJSrQHUgUxaR/9fNr/TwM/PRa
zz4aWe9GXwmBVTI08vvWhSry0MPqoiJa15CtQVXxdcadfBcTVBMsUaauoc2T/fIizT755RLt5KUZ
Pj/Gfy+KeMGZLqOQ4/v3Eyi7PGwCLRQPrZuSImSBr8yRCHh0p79mdOfSkeH7IwoZgaIy68AICvp7
wMwQK6Pw6Ibk6Y4qq+tISZdXVo8v7KnNbqRkPVFzZYdOeq6rS9HlqvrtAvll+LP7TcZJ1XwRehZd
UHhu8B7s+DhuySZazjkYE78aNtDOzfs77i1Aybh7MP3wn/4EDnsQ+Io/m2Hxjf0tnG40IWD7OFgt
579T8Tkzom1AR2XSktYx6xnSVfoeLGvQ/tmjK1mCsaIOCRb5Oz8ZjLdELQbjChlGDV4L7AbwDrgE
5LtMFq8yo8/6zfmKBwBxKGU458WrQbV9c3Zy8I7YV2iZ0yx74h/yExh/vk6PfmVrryOpM4wxpwMJ
XAv0xUW+ertB+7MgU577nxbJ9Yzzq2jxy6O3mlFj0e321hu6Xce4rd3ZbVzkvmEnw4h/gh/Mhair
8MhvOeFDTUMAsc4q2cwPdIabsXH8RPBLBiRylIHnOAuTiW5hj43/BI9U4L8oxiglR/i8rdstxRNd
d2wCuVtc/PgDd1zu//ws/KjsmlfBCcZd3cyY/vvbDXZlrgQH/VoHDMSqggpGtO9zdB4zGj1Btyk3
yja8M1badobvS7zpPPsFvYabuWjzdPuNQysyCmwSSYebkXQgcn//+FYuiIuzZ961CsQ+wH6kMQCS
LS8VftLgHKvtyy8odScRevHsBhHYL2QEgPsNuBhG9ke+5LcLG2cGYhrmX+LF/Cs7FHMk2TSczqdl
S3YZZEoaHPBE0WVogHYGvZ3Z6KFapYsU/ny8SBf4PWwLLnFcZi/zry2CD/xyaGi8be42hMj95xnO
vRMWESoMwoI2r3c37iMNAtLw+BvicAImJGeGAUgs9cHiRy4cl0K0RUljALx7nArx0eD6cQBeaKt+
8YiKBTw/Xzi/ZmXMfUK8RbpQHwN73y4eB2fgaeLF4tLQeQQTv7QyfbsBfPlSzw4AUaMYnTRSY3w6
RfBdpOvXuxWdHsmhU+Bz8Zg2/7xEX1yczvb7TpnS1PB6JImVWxvYurCVWiY6MBqMMd6NethRVtHq
m23jgudgapZKdInu/j3uT8NRYVnWMUw42//zmeGndTUl4xJHx5lNuLrWThW9xJ9vd76bf9b+L+Oc
rYXTyKlOjaAaiNF6LjH0A3ioat03yevPA33SbH8aSf170S/6wJAzK+gJS5ueMP3D1Ul6GvGuXNeH
+MZ/6d7iY7FUdvnWXxebaJ+0DiekElFYsBmSHVY20nVX/pLwuqMO6dbQoKt+KZPFdxi2wzpZknW1
WHmE38aEfU5zYww3d+V9bsrgPQeuXT3XV9KDtRq2Kmqu2TZGOs2upuoSl781VdzaXMOhPoXXwXGW
MLnKqnvRl9O7ua6vpQfpoXnJ73C/zX9HmMZcQk2+n+sWrWdKDtMSz954mfVmGbeKOL8JzruUIvBz
OCmW4U02XahD5jLj33fxZ6yzt15YXSU1UTTTcLvN7MtgnJKtf3GjV+Zr/mmcs3c+6GLXqYbh7dtt
sjcP2d48xUfc7qLyqhzsWrXjg4Snfv8Z5IHNLvE37L/k+CTHaDYmNZcNPfPSta6942wF865sfp6V
331nssiRbGZFKUQWnx2ZUWqooRYkn09i4RHGN2sa2UqIcr6km/hG5S//NdZZ2TMbJsS5lI5IoOhC
WmDykX6Two0CfuKgpiIZrZ6L7s2ztmqAwFQ+BfJBGQ4t9VGJofaEmO/n2/9mHvx1RWdzro3KSm2j
WDlY5cIkMlNd9PjOvox30f0QXRjrE3g+mwx/DXY2Gay6NYvS6wQmg34QbsEFzQPJD/txpVzNdWdZ
296DsZbjRXaV3wtEXTTbYRsdDeRY1pY09t/6Wt0l98EFZtfF93KGbHVllSSmmis0GUf3eXOF0BRl
rYtLyO0J6dnPj/w7eOKvx3C2p1l+ZGWDlEg7OVFc8YW12WHsTWbpTmViyEgB0D0kVrmCHKSIz5Ad
tR4rKiH6iBvTjaVseeGC5uf+z3uRFJJoJQUM3DhbDJJSq2VT7YaddDvdortElU3/Aol1Zzj4XkNV
2OGSh+/khXG/nXxfxj2bD5qaaI1gaP1ONI5mRcyh8lCbj2Y+ESFIv4LPAodd4yCnN6Y8w+Qzd9Ac
HLE+mXRVCslwsrjYX7io77Z/WfxyVWeToVV8Qx5iYM4BQou4HfGexKxnDtFOX8xn7xT9TpN1PLk+
1IgPmRI+uU23+VHdmsiGj81vFcdbwlKckjgnx9gRWfYQoXGv7QrYiTzy1czAedykmwZZDkJxJ1vR
u77RIA+Ma6wcKagIEHmHnXLKEPnl19XKpCOLa7OrX5FkLeB7u5JWhJMJpw6FGJkgCHNW3XamVPhk
fzwnp3CBPhdnBWEXrMqrDIll4VYPLwTBEDmH7khcoo9DRB2sy1ukuHNUx4XH+E3H86+neDbJY131
iyIT+x2JruQcFe3Wr+8HjYNV/uhhTK1jg1Regj+/qWX+GnSecF9O8krfyFpd8OrSh+kJyYtxpd1W
+x5b+qVONR8d51zEzrmbGVCPwRH3wfHTcZrEvUWwGi/ssd/BVF8v53xrMWI1U4OEy5GuvFNyTSTT
liOWy/AzfUh8qvfpXXNUUFJfePjzqv3DB22e7TP5ENW6MAI3ti5mrITY76iJ4HqRYTHY/e0lksb3
e+ifT+bcZkeOrdDsYjqOFI8fxm7uN3YIQzlowJS5cG8XFo1zayOllWUfcyM+T3brePeKUY4rHuZT
JgbV1HSDqy6HI9aX2PBfmNSf3k0/Pdd5/n2ZX1MmhXEyP1f9RMjsPtz1Lsz0o45cdlriruLfVAvr
KnB6zrl4y34G2lUcOuuFMdJ7HpzkSHa0XUCUudQD+n5XURRLISjdlPVP+eyXa9PHVqtot/oHHFtw
6jhO+/YQ339WVh2RmOU+ORLydKCIumToJn2ju6Su+TL22cde+tIoepkqYwbc7xsZ8h5wolnR3hSv
E5oM4VpEPcQq31HydK22yGEWWphsWFjTywLeG6O3oDeCj+axaUEti1bCYpmIWekKdRvu0xWAZKIS
mzIYdpDP4ADaVLvLsAJv5syIwNHDe6lb9TqaAOu2E4Rl2XHKNp5b5RQR/aIV8nJqNFvoSXwqJjeM
cDaFERNgSFwIu2LcA5FOMlYWkfE2avnKKrfwTJeVRXBzchyrDspuLNuZmqMr9UqMXhkIrUKmYNw+
bROdLy30zbVaCRuhrhZyka36CRPpEFqhTK+R/DY1gzI35KtKftJlXkT2GAxQKuPHhKgwmiMp3rh3
VVpdhdOdkSvLzICwXAlYaWONMOe/JfgWY00Vg1JW+BV6e6MmqClU5NVEYkObKFt/NrWx7nXyOgSt
vPABfELd/3wAX170GVQ6JFI6SZ3X7YRqkZlLUVoVzVqArEq4CIl3oiO9ec/CrXfSt9Fv6y3i3ROC
S6kbAKrBHCMeNHZFN9jMZV/8mr8Kv/H7bRE4n3qMOT3sxNlEl4S3UYJbJFH/EsoDkcCBtresK0xq
yRkWqsEu+uMEp+K11vfkusntWiUy2ttBFQhp9mLorawjUJL+IYRhOMemyktjgWnEVlhVq2BXPbRP
Sacv+uaJmJVcOI3lVlMurVTfrsJ/HpZ2tloIxuCpgscJfm58YR+9/A8PYwKAaTfFBdTiu5PW129Q
O3s1iRW2Yz6KEOV2V8v+5jV0NyaMzej2ZqXV+JrsEZ456xB7mavbD+/m91q++f1QXSolv92BMeEz
0GHjrnGuMVH1MPWGGG72zFacLEqWPsPC/9Di9RbG6Fzz1EZxtJDy2GktbHd8gsWQtyYVyeimvBs7
vKAuScNk+dJlnS9Q4hCGacDDkciJF1hbFljMB5unp8OhtpfLm3SVI01ebJZP6vNuuUROfXcl3d3d
hXZ+uMEOQ/McTGPGa5odS06pj28buJA4zb8cQN6g1p4wWmIZcu7YZ1vYslpj32VLaYfNOlna6MF2
8Jt2A2mRvn0X71Q3xQyRWNxlwKRoHlFCMJQESekTLj6Q1X5dru5id2ktlzG+C3fBbfOKP/kjyXHT
6rH3gSvJdb5GUY4Fs028ZWM/Pior4EhcBwEds5vjr8nB0+YBIrPk0Iq7NR8BRsWF66zcm3i7XzW2
freaZ4V7i/kjfh34eC3wuSZCMVo4Hz19WWyPce7AA5i/6KxBAvQx8yB3DJNqb4GTurLusSFaacqR
9Tlyfq8Dm2MTtgR7oESX3JToOVyAT9/eqo+3uL0QY2fjNgON3Q7M/ek0+zpdqA/m8vzfJerPDDz7
6kYvjNpc5asbwO19kA0fm3p5A/WNULfZhUS4u3SuvzS7zj49v+issRvk/1B0m35VUGqacNhzjioX
yETy94vKf2/v3HpB8OU2RJzGB4Z9NqUlCzG1ly0ga/eLfqlN1ybcvqbDfJidUFduvUXv3YtzwgO5
elktuT0EYiV7i0baBw+K9XDh+c+HxX+evyriR4eJK9XIfANf6hA/qlq81/DTJVdpKbvFcuaq9wus
H5rV3Eu6MNxcyv4znCFh+6lbIkjSWckfiHkhiTLnjDQ/+j0tiLyiElvEB7yLRSwJZpd7XLiUi7Xg
twecPwObZ/eZm0kYp6mkQrNlFUHtAR8Y76+7543vbsjxdB/zTWEfE3dbOOMaK93F6edb/3bWfbmA
s1N7XYaBVSTpsOPYDHtNx1dKSG6n7tfFpuV3RF1Z/DLU2UE90yS9FYbI25O5408QwSXCYgWsSN4I
o9NeiALJDqZr/b50gpK//Zi/DHy2bmftmCphH0g7JaTxHpi/ZAO3CRzMVA0vsLkUA7lzxGATlWsA
NFN+a3xCkiF0CAq+I+J1GxXrZkj3tDfWQzRepfq9vNOwsQoaEkTjxv75ndCd/3k+WmdwopZMbSDV
0PVzyk8JpkltHqFlSdmpqnBm1Cld0sVgvJdquBtCa4FeMaBCjCN1Xiym4iXontsC/K8+eJaw9HXC
qsmMeh7CcRdo8lKf7s15DyWMLbHWcbOs68QpMxqU2f0nkmiRlt5ukZZZRBqKA1kFOxi9CSZGgPqq
R5WYi/MF9CLtMDZpIStscSWb0nXdvtQlttRMpKaIZ9YamdFIUMp9cwXdi+S2YSJGidK+g8WaRVCH
KONzmQaqgml8F/2aVx515Sc4hzUg6eSLNy8Fz2HqzZ04lhjGwbjL90XUrEUFlHX2V6U6jsjHwtuJ
RY867hD3L9S4XYDTSfiYixr0WY5ZMonQarWcvTJMIXJmJAG2niY2t37yIJDL2mVHOvcTCx3qCIsf
p2WH2qeNjWdehJA4mN6FUXVZns20WhXmO5JVRx4OaZrYkmFHlrnI4wcY4ZaMM0qOKy/5HTpCvZJ1
VPScFJ60MV1TC8wN3QF+vwov4q6C41eM74VS4d3Uuj1JZwpfhjjSeATeVgF2GWD+UxXRpn0I1nXd
kj9nRk+dSuB7d6diyWm2VyOea7PCU1F6d2qeqzmZltRQH6aG7y/CAaMZBYdDWVmFHJrqCe1+cyN7
5FvwDXIq3ukWncJSXGuZvhgVVGrhbyN+16JjruauOK50IixFD8MyhbBZn8ViVLZjqW6C+LURDjPR
MdQXXoMfibSPY6IcrJOfieweD5ZwnzCZcjwpoZITJlHEx7inZV+4sn6Qia3JX5r4uoHtSEiYoD3E
pOyR2qN0S6yk1Apzc22p0FARsOx7QD7LQS1PvWXU6K4lEFyquCR5xdVRatr9pFFPUHhoIlF63kOg
LDR/10DWlDyiGoxngephNF/q/OSVxa1KHlFe47WmT1t8KuKGU3f+gmo2TPR9IY5OAlKol7jOZM06
16HPfNJWEAeHXu3ECf3oYxB58/ty5gkRzk+fOeQTQzP0ZHvxoMop3wT8f3igq8jDakOjfoUT2jT3
ZC3mPTWbuWqTV6HDS5lqt34y8+uheozLe74zqzzI8TpjQiloaLxmgEWT31CY/2rMclMbsHMJCsT8
a6yClcSJqULFJchreepOZlMvAxEjzBqXdvHdJ9Uwq96VzndHQ1nkG5Ur56jsZiKpAzmOetJJMcC4
4KHOy8/nxcsosHBzaUJr4/vZYp4xNRkYBc3fDiVP+zyF2ZLPMjP5jjlAteEEufV5/nN9fugDkvjS
OdhyWMstiUos/yyxxGNAgSJIO6DKnemx1ILGtvKucr+dqa5FY9rz6irBAyDAGTZYwWsrCoyG2nAf
d7hBpeaDEJyKYLyqjMGp+b5DPrZEzG7lKH7uY98xjeeqT5ea111n/KxO/5XHohNhExjWZCfiA5By
eOwjQluSt4awvDj28LDZQq+5sKxf2gCtM0Atjdsiq0TB2pMqfcwtJ7uViABqbKJOvd8S2I7vBKAN
2kL7TSzOz3vKdwTKr7uvdVZptPowFXwR3j7ax8fql2Ld9XMuhS7bRHrvhGviCz28mC6BiBfqi3Nf
PCEZSDHwmv4u/oj2Mgh3seRwcF/swj0xnqs9boC3RJxeulvx54oO64C/C8hCGWh9l4K8S6tynUXC
dUDgeUwLSOP1SgZ+XZaw0/EOVTyTrd6NwoKpAnxOOGjPDgQM2UV0MPraznSFNPPbmYMNLXZXRcQb
yp6tpw2G4OUuGdAFduSalf0qTo+pS4uEVIB2XSflXjMI5BjKqwDkaiQ8IMqOidrZoiw4Uo2iShQX
UtZcl2LjyIT89GZ1E0k3mpwTDo0GkgU0CO96Kb7y+a4i3fHEm4RUD0+DhxOsfAkz1jkZr8YBS6zI
AD+KwkmzcKSjRDcDnFmDX35J+DjJZkkJ0QCDThkiQg6XXLSee5QRQXblyXcWib8kxlkuZoIk9QiO
rhN7lunu2JTLLMiI/yMC0D8V4UeSvk21uAhU1rWATCT9bmpGh4e10MJ0O9XtxjCDC+exn2eR+fm2
vxwH+kHOhszIP5lerbRqwy2+VhQkdbX6+TP5Fhf+b6lonnfPrYkVf9SYrg/dHurzBvPKnC7Iz4N8
qtj/PW5Q7/IflaiBs4Ugj/J4Mk1h2IUKLR+jdaMRTJHDVxXEuzYnm6i7R+lDCVI8hikcJVKsq6C7
URDgK8gCglLfWlVExHW5V/Num8lk2mNx0jTsg+gDqlpfWum0FAVWubSoF6NuLDx+PutaKkqEEoaO
wdk7biq3ZCr7er/VoySyO4JkvYi4nRiIZyTXqujlvRRpbhoZTyohIJaxjZLAGWvSr2C4swNa/tvP
T+d7mAWHkf/7dM6OJKZaTVYlhNKuROorZHbFLhHF2Ixqoa1JhOiQHzzS18NLw86KrdVtdfVXokDG
6n8HxrNf/zbkq4i4KE51fBKEAOkp2zFbbaUuRiFa98RT6v14YXn/fo7+ueyz402QKqYeyYF4mLt0
xY4c2YsUy//lJGPqoqwrcxbB2aqW+FHfD6JEP8xc1Mf61EVXTQNiuxKlKz8H+zVSB/S5hArapy8+
Qs3gxg9Xmd84pndl6Le6dUeDmFAoJVpcJEHMCMW/0/rP1Z1N6yGW+kLreALeyVrPtgExZFT/FM+r
/aHYKTCr5UesPS9bmX1/Xvoz8tnmlgQBR6YSNSBObXw15LtLyYWP9jv/ESQRoKMmjpXWPxiBJbX4
RSipAliyKdKlBKUNq1z05PpWSg4dAl7NbeDNkVn8gc8iziQkVc9hkCPeq4Yz/29/gfPRc0cmE0l3
xNNF/084xp9rPIcTaon6rTZ6jM8fBsWJ00WnjPayK7ZR8VHmJznbeDcXvtb5a/znpX8Z8mzaW1Nr
JVLfKnep/fCERzsABqYKs1EZmKH6dHQd5yL54Tvq7dd3cd4qbLXa5ETWQzCBa0O35al4gltgUv5u
iaWEBKIssJtvbkNU+rv2HpT01oNq9R7dKrgVEI+7x6DYPwSvyQftWx9DgvIOhPPDtDvixALM8h+r
nFjfYmX8IqQu6S+sFd9+KV8e2hneJAqloPS6KM4mSp2wnU/d0Q6GlljNS+rPb0j6FmP6M9j5omEG
8uQ3GZ/lsIQryuKEt+bOfOtwCv95pO/U/l9fy3mB22P8GxutqN49HA7NFc4a9ubacuyVCYobL7YE
j5zWuBz8POqM3pxPQMA5UmJU5JfiZ0vzS20QWUoY5ZMvHmLMs0kf3V26rU+Psp9GOENmk7JSwnhE
Yd4svJPwNu0n3ZVCgGELV+3ONbY1B7El22d0jS91DdO3XXhX9ISidYdaFZnbw6erAb4GsxU7bq17
jP7/XyrtL8/hU0355TnIXTxBFVCmXVa7iX+MchICaOuJ8etI4yyaQEkeBvra1n1qnUwOUkp8DCkE
mnCna9WFlejbTfzL1Xw2mr5cjTA2eYG3pHq3mL1qDs/ZdUfq3XpluNf7vXvs714Cexsvb28xQbuY
DYNK7edJ8dmD/zK85AtC2yrqZ8Gop/5jQSJHkBvLGWtSMpIbmv63mFAhGVA8I9fqAp7ZRLVAtlwN
slGJ7hjK28Ege8TkeEjtryQQ0FPS3TrUFiHpfNlhLI5CdRtO93JfH6C96kKyapoCMyHMyqxfRnql
GwBusrzW6u46qu56YkjpEGfZWsDRt1Fe1DxbA8bJQF99GDsCR9NEVE5pCc7QJ9eZwRZOmqSv+tuo
BMLTsNmhfq98fF8SIgbwCSSqNsCPV8ykBXejavohJiQ3felMEoBawU6U6Z4/D3SkHyoxsY0BwIVw
w6I4yYipaTjL1XU1POAD6JHEjIeUJ1RE50Ko9GDdqIadZPpeBkiZNBrHQXFIhmQ7GdlNW8wxo+QZ
x931INKHj1675hBwAC+6bYnBvgQzXWptqSFBE3gZMuJUgZfuO2GEtxi4lfyIlcHsKAB2ZFKhmRyB
wf4qnOgbJifNabbZKj/Nqtt85OOe8LoHWTM4g6ngsxC96hQLmdoFAcXibDJvTHMng7n5We7q7wJh
UGLkLRF/2r3ECS/Ul3VMAzknfhwwKopelOm9ZQ/AEyUr4UvuYh4zTFOt8h3g1kHGC0h6qVeJ9oLD
czwpRJoHS6mz7vtShlqGR7iYb/QqOMwafaVTnaEE1bMORXAKJ5K8x94tdANpIFCQRob9rtHihUqP
QQFxa3gQmvfSpmxeoKhgy05AuLoiQ8sSYnfs6n0c8Tj7j15sloKS4TysXJUk44ofGeEXWr2a6HWG
PFmiCe3MgqwcnyqRAjS80TDdoBiKfNkuU8NtBXTac5+fa/a13PWEcQtYXICF8pQ/dDqSXoK9B0Gf
OhYO0Y2eUV/j7TujqvkqLFsbG7ANM2UqSKC9mi0X+HcH9D1RLzwl2VMyenQOiSwNCcQdX9vOtCP+
3RkuxtbLmbrfYKu83hl69ofDjL5WuEcLXHUl3w/julFrNwOuzYd1VfrLoeMLwHdYlfNFDDTK3HZy
9aO0XiCXj9hyE+4Mu7UOX/r0eeD5FWWxAQ5qeaqZBjE7BJweAreWjMVc/fDAawoG/Dn66bYLnakP
sUsmmFmKniVMlcN5yQQaTUST+GTQXE46HcK3gUghz3NUoV5K4YehWhsPBwI9FJcdB2BsZwVigSsH
IHrUUMQLBUZp71M7HUYvXUB22E/hoQNuG+STP9w2/cLipw0D9Kamcjz66nOrQcq1nQw42Uo+eoAb
I/BcoykWRpW6WgHTR56zdYVNJOduly4MNbfNZG7HvXQjAAdPXexxFgJOqDG0wipGemUXJQj9eb7t
Cpfnrk+chp9akD0+/0Q2gjh6MVPCl5hiQU1QOPDZ/Lt+fdA1QvZ4bx39wfmqpg8edJo9C/zMLga1
G9J1mxM6De5cvKic0OQWMlp9KgjcnRG0Toq203Can4AHOj//bjOXWnhWG9CsrG5+c6mkXHWj65cu
E1Gkyup4I/EMlgK3G+krHhedUACwcobj0KcX3TI1SDDvxF0T6EsOSTttKq/k4koOkquuKo5lqa3M
UL2q6vbGkwmrD7WrCHFiKE0r4tEWgJEGbQ6MQlAvOpI5rLVQWLEIq3wJqrwUM6JQ0F5xyI5aZdX6
w1JjtoZTvtZolpQkXkYyi6bcslhKtiil205jpgvvlTEtvMJwxtC6FsZspbBM8IlofbWs4EuGQMyi
R8K0r918rrG8MUX7EHzNEbXlvDRmqXmTDqS4ysLVaEK3I91dGqt1rZVP8/6jedk+CvS1VwwfCYnC
akNrvYnug+T4f0g7j93IlSwNPxEBerNlkkxv5M2GqFJJ9N7z6edL9QxayhIqF4NGNy4auhlBMswx
v6k1w6NKPxvyrlCo7jTTAe88R2n6Q1nlTsypRRk0Olv2Xmuu/VQw+XrPX4T/vT+EYtITfQ0whpKV
D7gBRM8qvJJ9/TSMgoSCKspI9qn6RQsvM+aMKMaQ98oxjO1mP4u22tk63ksrNsa/A0rlp4D562Dn
TP9L8DASUKZZN2j3892APB/fwbC9felBEL4Nlu+qbe+kjxfzbneOaxfojyz+PP57CvpP8cvXKVyE
nNmgp/mA9My9ZivHlhhqj7kADhWFTQ/E08F300CVb+Esr0+G+7ZTbp5efGXx8qTFq6UJPAe7ZPv0
9CLcuDJ+RpBAKkhj4tn1JoZllRwBVeiLP6oPUAMH8mY7selW8HK1a5XY8wK4DJ5VUaN7jjIKtoQX
TxKMedpFfiVtBWvDLa/Et9AU6ChyhJdmv7I430l5yNub5Amijk9g+u93+UkD/WsGEgrusgRFg/9+
/5xGOTdzJ4BpFFbxzke/Mzh0e6Rd9/EdxZPiNbnJNkLkJXtxLT7XuLrjPm0euQOtGyjP3q/K65fR
Md5nW6K0bjOgjxjvxa1+oM3576n+iBpXv0z1ooKSFVGWWAMvS0R5O18LxX0e7VQNZzR3xJUjwo7E
EKki5HuCwH+P/VP56uvQ8ve3ZGUFRPy4m7bgLM+CSokrZasY6Px0RchV+jFNVCUcDk3RUNEjvizw
aWHtm2XCByF8OZmAiacFB594o4JxtrBedyJANwf+c5v8yn7Fvq3JdnlqfTuD9XlMbpH+aSPIts1j
dEjvEeQvfll387NwDHfBL33fPvvoMPzqn+fn4CDfFIC0drXk+HucCg0L++JhOeBhPfB1MZg7WQch
3cc4ZsTHXFh0D8q2S7hXHOFQ06UoMCuvTpWnPAb+mrJ7hZ4hgdSvNt8++R0bbV8ImwoN0efwMX0E
daqihrUV1/4KvIC8IYaVsU081o+9vtVuhAefk34lvCotv1z8UXcWABw0IfFm2xb3pldu5K3yUmyV
tVJvYuvj3x/5xwLi11d/cVxDks/MKSvB997lO5pzMSKr2/yP5ZXHat/KrnDbYmoS7KSbbmfGXnUk
WKVqt02O8YN0+vdkpJ8Oua+TOVf1vpyzsSyUuTqiuDzUj/JEU87iUONWha0m98s5DxyfrrmqPsTF
7b+H/tQk/utMgDMuoiktmZTzvg+d6/7Y9mqs7NnSteyopiMHCyVbi6ivll7WuxIkaxWs7oLICemp
9hmpjwgKbeIQVQgip9XWnDwfL2gB+0fMNlY1joLDQuzd5KzV4/JR9XYbBxsrOvRwdjEzNJCzaHFO
2Te4XT3XMimNXZl2qHjCn38/34/pt/rl+S5OXSPUhMD3Z8wDtq/7PcGE493jYWzf2rsdnKSNBpOx
XNwNq5ubKyOff/nvN6vhTI4lla5dipQYepAb6cjI4tLZ75GLykArhp69Ntyl+ymcetgsFiABb8zD
NS3AT9W3vwdHLBzNKkyTLk+W0RBnGYFkkrE74Vj/UbbNvsDVsbjF6eap3opHmIHH4MQma5EHlbNF
vU/35bWj9Mdeq6rImnj2CMVN+uIY7+MBw+rAOLMBKUqhkyhtfafcShTAKxQRzcNVtvGPW+nLiBf7
ejInyyh7RoSrsSpfym2DR2PyfHZZvDrW+Sb46yV/GeuieEmOa0lVk4vbRCmPJXm/MZIInBMD84bs
rjLr1ahmLqi2dZPprkr0++819vM1+d8ZXFJixsispbIAtNbNiWfm7zUIl/huSodlbt2UNVYDQ7VA
ugZTRqADXW6HwdOVKfzUcfjyiS/JMWnrD7RFE3k7KpkTkTzK8VMf2e0YuwqAkhZ0cGzZTYlTRYay
J7UGsqG86MjNBuffc/m0df77g2isNTzCJOPTR+zLOdrp3WDJILG2A07c6ntY37UR5mnGa6nVHGcU
4KI/fX1X9r1bKW+R8apG0wIFD1vLZMdIaBUEzG4plcKVmEL+qTaLwPb/zexyI9Sm4jcyCICz2n3T
Pow5gcUoo11IraH9PaWZO/rZ0vCp7ATwuFW8X41wJYc+nG0cW0t5Y2gvJd1mgSi2TJbizCNQs0wz
7gYNCy0ydt7r/+99GheXQ1C2Q2uEElXazjaO4amH+hTdFPtAhWB8vtmL3bSrXuRtcPSxR7smV/Nj
wf7rW7s4vAtZVVATrKUtGBhC5lh9UPEEK4K3hrQ4CQ4kcXLTX1lFP8Z/Xz7Vxa7W6iI021qQtvXw
lEJ0r86kcR0I1DWDo5/vJihGBvR0ovHLG2Jowx75IXIbxHi5II546tq0Y7AMtoEZ2baLrMT5dvr4
SPdnGLn758qj/rgq8a6QNOwr6OZdJATdMKtR2+fjVqF7lG+IrM36Jr0WY/wc5n4Z5uIWyCZsnMos
V8jhwrWGjov37HlrBMSfqDFAITzYm9XNlcTxpzxZ/TLm+dG/HAVCZKhx2yEPR2V4DkEOZMh37XOC
qgDEpaq/Uwf492658jIvhVgNs6h8IeAsBi+qE1GHW7ITxboSsF15rs93/eW5NJ5pikMAIID+048z
JG0S3qX69zDcdcL+DE3791P9fIX/90V+nmxfBuQGj/y5lON7OVyUu9f+dEITXjy2bnRK/iRXSf2f
3ZkvZ7gpkQedFdA0yQDvjrP39w+XxqKZdbk+7HP1baoGL4isrdI8933tRumhpIsMQrASG8fsU2cy
SIpQtFCQzHrPg9H+pQc0cZJNBL3aCN+uvIuLo4G50VfTdNVgs1jGX6RAhdPIKPxaJnke5rWC2mii
2mb5EW0MDJbL5Zhs6Bj0DVdxQSHR9pMHHECG8lrieFGX+c88jHPAbvCexEvSppEGdTrQ67g3bP9D
ciIbydNp52+v7KFLnN7nOBIfQ1LIhzBzvdi4TZWMRt3NzW6m5E3ZeYnvY4mHNvydHvQoRvZwCj3I
AKJ4vYd/qRH+v6MbZwamZcCAuMiKDFOKS6WdEKNHTnpQxWcj6vZa5G9Vod8bZCTdAJCL7U0PI++w
+YHGJ1GijD4UFStwGeA34EwtcIbJkRQS350GD7I3ZbJoREfNwa5N/pXsI47eA8NphGwxaXd98jxX
iitbqTuU1j6pDUccoqWgwXXL42UV/Qb/KthmJi7qUnkMIT8q1YnzZtVF4dakNB6Y3pV1d3G0fL4J
MjTD1LDKsMRL7OAszXluDHW/Z+lVA6I19GRCBEOjaiMU2A1N5NUhzuxtdRtoiFBp6sJQx4VQ7frk
2pq4CHo/54LmIheGBcwEjY/v+7PStbIYeiW/x1cK3UXc5tHVeoOJ+5I519ABl4nxeTBVV3RdNiwM
Urmmvg/WJXLajVHX7cT6d0zzLOqPxbiW5wdKMlkzAIgFlouaWyHN10Jr8YfNrpoK+g0mNTtL+tRp
/nLw9UZby7XU44buvzbl42gltH2QVI9hSEyveawtA6C6ZXDoYXvR+mzpvtTpnm6lXeWbSeucKKu9
JHdB94dF7tQQAUbhde73JSjuBDy76SBtoOqVfYa7G4A2JOPB6gqnVstlCfFUbl+l4nXO0Ujil8o8
ds/xYqAHS9EH2xSWXktDJzffBVMBTk0oCxcBVHTU+gsFbkQ0bMb+wVI3A9Yxvn4Cs593n3QJo9jI
veFwaKrBI6hgey5O/fBq6NGxZlvHgSeic0671DwNOnpr1mkQZ0wLjIM24JyULMxUcJMzzITWh6Td
iLXGqJpd9JrtK+9GkdiCuo8swOL8UZU9qP1BMJSFGkXLJqXIFXy0mbEQW1w46ABmjY4U1Eg7rkVj
NSrcRn3Ni191fM2h6TKi/FxQpsrtQlT/WQX9vqA0v0Nic5DPq9fc4OVyiwebR1H4SmD1ibX4fotp
Z6tikYBf5Rq7LNPXsWEJWjqKp7qwx/pmn54qXEPtst0Op34z4wXrJe1amd369mHs1lfOix/uB0bX
GR8REsMw1O9P2c+GUqtKnd9Pi9w5hmg1vGD/fZ0tdpH7/edtfhnn4oSuJALYLDD7HUhccWMCKPw4
99WprsfL4SVfjRmM1OX8OnFjx9c26A8HEZGCQUmdPXqW6P3+kGqS5ImvJ81eRFGzXeOgbLepBpUJ
SJnu6VMMw4OOsKnboEPtJr96OP3wljWANhgki1iEirryfQLCFNN7E4rkVn/Vl9P7uUpKpfMwP2S/
//09P7PD76vJAB+LbaConqv3n4nEl6NI0hpdrpRkvpHDJ1HbAsygE567kbSRIXoIKEyO2AmD2FDX
teWFd/HvoHquz0z+8TCbh+mP4d7STW3HXTMuhdEu2mX3Np0Cw0WhKKa0mMmeJMI902/a33D3acJl
92K9H5FDTV4LKCktFhe5N7zVh+JFCP9I1YMGIVGhZOglhGSTCpHNURH3VhYCSnvZr0piIbzQA9Vv
6ahI8XaU7mCu9v2qWV0nFPz9KWiJmYpELAQWFAf4758CdfJqUiM1v98DCT9Fy9SGJqiddPffH+JT
Je77hzANS+To0GFPS1QYvo9j5b3cxj6XX2IXdrRRAXWhyoBNs4lbTXplhX/i0f4aDdq3qGsI1lHI
+z5aX6ah38DJosmHErrfrSNNruwub9ZTKxx8KYQjgbO18DsEda+IPowJpNrqYW2FKG5ZjtlR9Alc
XdC8Wh+d0ldCsuZnuYXHayj2LIWOagRO3S9HwzjOhbCqjHgTa/l6nGKvJdIKqt/yMpERxeRbE5B3
EpHPMNDyfxQw++gqu4gPAUlHT7zdaAkKFKjgEDHpMxfRYEeYDYXhsQu6LcItTjXWsNXKbeJLh2wM
nSxFS9tcW36xRYVjmc4lV5Xyjn4fMA5F8/AV5hc/ZorwfraPpflM+LFVJdtWfu3MwcrqezvvX4IS
2cu6dmuOWHWc16Ilrav8VZTj2wI0SBxB3c1PiQwGqAY4IC7/vSxovvIlvn8pnBm/nEUX60/BG25I
hr7Zq5g5lahPmN0aLeFGLF5MHRQa3Lv31MjAO2RoxpQ4jFYO98YqrVRbjKXl0Ii/gzzw6ty083nH
cdZRTs+jZac/QxrcVKLi+dFom7NhVwpyqRlGZehAGEDW58wV4aMp0KxKGhnSZHm1pLKfK3vI6YDG
9JXEoV52Uu3JUuLNjQZdv3ysFQLHmAVivYrWhFZcOCz66dBpz9hUw0tENnOEBFS8EaE/SPALg0E7
SkO1V1IsQ7PONn1XVG9KugNj9mhFpyLkZKkT1HWL32VLry6c3diP7HJUnFjulkLxOoSzFyXSqlRH
p2h8NxD7OylNtrOgQi1rPD9dxlkMeKGCIZKFXivqG32aDzknuCqP60SVbmJKimJdO5p1MwHrD6Dn
lREYvkVRGGwOyLNZegQvxuob6ElF0rPQw6YPnV5NX2bFWIqJ9lwqNGFT/V7S6pdwgDcFp6+5C8MP
2YQjyGUZSe44IvIjvE5wSRNJWMapthwHUQJ9wwUn32uj+Bi2lp0n8aIxfc0uG+VmhkImMZfh1+CT
aEyK7ykV4LIO6kufK6c5m2nZSdU6ak3PbLVtraCmWKd3YiXCYAhsmUrqNEeLYVLcaBV182IAClI1
7wGJTEXJ0BcGe9bftEK0NUI437LWititCjE7qvRliBIXzdDuBFAtRUGeGnVeEI5wxpX0VuYTx3rq
VbqynipEZOdT0fo7WdpYLMpCFDi/H1uz9hfNPOxCqULQnitAhCiqARuySPug/ipwYsZFAJS+yd+0
HOGV3lzgCu/Qy0RqZmXQvWojbVGYmNoXz76obUBjz3ZNhqwLHYfLITB0J4wIpPXn3MTvQAY12meF
bfkprFg+pbYVlNtBQhx3IqGuB6cw75KJDK8bc6dNJrflzbdnpnTdQ9QoXAWNCAup7fN7kcKD2kuA
Uee70MJgd2rtWGp+DdGqm5WVyrHZxCn8QcvJNeM1Cf5EkmwbfeWOxuDNogrs6G1CyT7T51fJJ8qG
JuEX8n1jPA3TQ9sBRTCQrqmfxrxdVClKOKyWuvo9yPqZwFu91YWwQPX0ZOqCMwv9QlKRvxBIHGoR
JPo4ra2D3NnLIe0XhYC1IyAgrWlfsq5xxDC804J6qaNtFnc7NQCfl/VOYraLMReoMAS0o4HiaY5I
2ouDBOzNTVKjvCvN7tBgFeNLbhKp7hiCQSrT5RzjTtLnK8nMXSXj+A56lNQUjprEHak7IxwRArgc
MYRrPnFUj9McLyr/Xc+OKJMcQh2VBxao0r6VPv4GSOiJSvBWFUB9qwjqU5+51rguq/fCyO/JkFbZ
DLVX2Ze0loK+tEf0nkfLSUZwBr8aEYl+EaGOhucYmo05P5dRv8h8w5lnaini5NYmHyFfV/RBEWyH
Rho7EfRKU9+p5m1bPTTS2znJHccHxGTL+CMzzZ0SFwAoooVsURKnXDuQM81Tuhf6zG4Mt+FVCeF0
64MUbKxy6fPSWyleinmxmc4JCFn8Qs3ptoJRbgDQZ7gcjOg/yAPoLhU5xbCztc7c5BXwVj/ddoEG
MjDCjdMyXalX7LZaCEEJlrQrFnO70wOYJWaNS5+IQnQ7OgoItkq7VSJrmZf1HbynZQw4sdMBMWbm
rs3gImnZQ5JN2JmF3R7Fpw2/w7Psey1GzRx6bZC/Nt2mk4O9oaGF4oNgKRyNRpNe/JrB6loanTVR
XVTQXbJIdggaB1sr05PaaStpzjZdcDuEiddkzVLKBA/is0vmSO+22IpZ/FCm1UK1QFbyRdtuujes
1BmQyAySZDvAT659Geug2o6Dd0lN11pcbSzIm9GcrYQ4vGmV+7E3DpWsR3ZgLecxBr66m0fRLgQu
boHGvlq5ILPXo8H1FWbpvivjV0b9QLEfEI91wt58GQJGzrv5RWroFm/mcGFw2/SHPEmdjAvW5Nws
gTIa893ZdKKJDrKUr2vzoOnFtqss15o0EOj30tR5elicpAw8vAmejSAl7YhKuq1cfmTkKDn3Hwfd
cFdJ4IAa1KCnV6017GBq1xbIcNWAiqjstPItZCWzvmMu0Ei4MfLZDjt40lntCkLrmMpD0n9UwrSu
1cTl1rqpAy+SUGfVNLfJoR0H2kOuAG/O6pNmdWstG9F76ZaTf5zuuhTFQoiPoupW0Zum+Ld6Inrt
qHiD7IrlXScBXkazVKXeJHd3U/4cBTzvjUUgiJA0vXr3rDPdrKVFSfptKxtt0+wGmp5dj8rnWedT
w1ZBtpEYcJHNFjY+f27wV1QqTeTHJ1t/ZpO6pf1LepSds2JUeROi+l0ntroyPTIqL0BpYDPshCXn
ux3envW5KTTYD/4W0J4zu2eJHGVDrLY8/3j1R/c45fnFQ7w6T67Evk9ZWBsEAuzuLsVbsFt3a/Ae
GEGuxyWv2c6cB4Bs27Ood7sEzXlE5cO21vGyWQE1QmDoU/59eRaSj5H6BuC51I4Jwt/xHqAglajn
x7ML6ofGHz4KHiByzCVRM8NUcrI/Mu9sxCeuEKcKbXlVeBU5P0HrK9LbSIGt1Z3CbFnpa9VGKjxA
3zjxgILirHr+BdR1mCCkQZ6GBqGLndFL+Plk9W3Acz0IG4qjHjvDPo+EnMaqXtQ4dPJOZ/dhky/h
3jM8Q/GLH6HdHbnhZ9MxI5vNkp1Ke36EtfcIfOJQH/wuX6IOEUCD7YFYxtUZbp0vIj9Ggl1FNTuV
W0+nHAVIytYQqOj6gWbAvV8+60HoxjESJjRgFeypfFhZ0UkH2CbXOga/7zF4cQ3DXN/aaXG76KRo
6ffDIjEBlco4TvQfSSpdayGcE+F/RccXWRMK4EGeaJQjek9fUpAA3IKjKPECbxX43ZW06bIL/FmV
+BKMX3KikjBUQhQNc9Spzty7wSVNAupHiIxtaeIWS+2gufqdf0fiyjr5dy4gfTqJXDwtXQLDkM7N
Czq+FzXLduBm7buu3w/yPe/UVmu0SqEznKvR0lxxNkIiLp6TQXGp0aWpCux6Hwc7GWnU/r3TSoA1
iFXIiRsBGT8jVQVvjG/DdSTdE36E6m5IHivDk8bYxgbhlgY8qOyjESeelRTICTwaRb4oiVvECun9
OliJcWMn3S4hITOAhaFqF9h1g9C/oC8lNoQQLPRupwlvVQk4MVwU9JgjaKWoL4zCcdAFTOV2w3TT
sgKziHSjfI+FZQD0VB83ggVgEsi5Qt86qc/x+JOZs/1xBtuE/kNnOn5R26mZep2xSMZHMeDkCvdD
Fa1MyoMyp0x2GmGlzOSxlnIGBzkl7U8JbbrStJ56ieyaEm9DWlA/47bBMQgyDrApSPOwNTdC+WgA
Ie9GSOrl7aCWbiA9hcnBCG7LcqfSUhfQpUBG0RZLaacjYpHL8aKsfRt5DFl8S/vASRvAwtamyx4U
izo/ZXTocQshIw4nwpKMp2wal4as4f0NdSN606ddy7Om4wPXw5ys1fZZzAHRkH1UIKWnRmGQZwQ+
BnMRmuDun7rTQPMBqXtjAkm4z4ZihV5hNlMsqVFKN6sru+CHUoWmKWcZJ4pjlkzJ83vxYEJAUbVq
Kb8f38K1v2zs9/lGupmBvpZXKxU/lVU1lPU1kFYKZRjlIv/tFZ8MMmSws68AlH3MJJ6iU2z/+ffm
+qyvXO6tr+NcPJQxFYM0y526EzQy1/KesGUnNukh7CA2wNKuGgQ/tCcxTeGlsYLNctlO8h0KAkpB
7CvhfuwvUboQKDxEIc0keiakx4WJ3zlSXuV7OL/1+U2MqfzgawuzQwtiQF6XZMBvTgBsCqXh/y29
RBNQ0Nhks7YUG4DXWjnCknjXxsf7YB1MhzLF65vYMBORnutCdEKCY5z2TgrrV4ZLJSTqomR91MJT
lA8OdT9HCtdzf1/2Thw9+5wX575GnTXrzoRLioAB6VJj4pIcNWsLNl2AmrOWt55lTYvsKoP5h4KG
doaYa4CVLVM2L0pPTVYUChKb+T18KrT1qsXTSwkW4ars1/mDffugsqRqIGDPxU143JftbB0Mf5FU
k7SP5HUaG44VItkTjsv8qLftsYjibVfCX2kgRpDrj2zGpDPtrmrcBp0FZW6dcE4X5hgv1M41uD2j
2jGiZ6MzvarFZ6MMHQUVFgV+A0gLp9q2qrCaJtOdulOmKojzJBuzIdWcrj3a3xvw4tEu9kSUS7OU
zklxLy9xeFFwncFnI7kfXSSorl06f92w9MZ0Gco9uBWQxMbFWJPSyENeFRO2UYhi76fxPgne9W5v
4tOieh2VN91F0aUGPTO21yACF5CE8317xjfKrBdDPyP9vp806qzGlaxo8c5oN366sYJDnhEDkyQ7
Be6OV6UplJ8HpAKlc65ZlGG/D6iMk1YZcz6dwpDaU7Qz5SOneqR5UfqE0Zfd4rcS7LQRpH+3Ie+Y
0Bqf9lK9rNViMfX4cRm7IHZqMoMeq8o7Zbofolu/eW7TJ52/T++6wAUibhvzqg+8IfbkbN8Xu7A5
1zrcLrnmMXsOCb7tAknDXw+7KF2VwYFfYiywS4zEMzh/T+rpDw9AcYzkps25jxYibb1/H6L/gVB8
H06XLSKkc8VctkxD/v7+agF73TTKxJOfrFTr0FUnqEcEgJqdzCsMQsaTcR/GSwqKSefVMnc6RvAN
IDkv/UOlBBktWpF+vvHf6fynH8iEVasoXk/0EbPkrp3hnPtuX6+7CdwjqGGMmjLUAdziVzKijWLL
5rY4jMp7qD5mmdOkxzBYTDfG5Ikop00LrBZRtDKe/doD4oLcl7zpuFRiYZ9AuCtQBGq1cOFvAsRW
tl1/E3VOXVS2H2+n2E2jdbHTUKuTrKe5mzwDedzf1rBTUU+UvRAFYV118vClNuA/9pyiVGIWhuHE
t/MHglXKUiXb6Lwpxn7XZqvoJ1VxY+hp4UfQ7bGI1wS3Mv74zwQ0uLwokLJGFJmczjM7W7V+qQrE
y2UIAUu2gxjo+I6+BNH3fnKG+kYqP0CuIUOVNt6MwV79FI+LUsROcqWStQi4M4icWLOrd1u0a8Zl
BMWpXAw7JVrwb58Rpgt0SBZTt4zkjxTWRpj9aZFMc1J5K+wMyBC+vGoGZOv9VcMVFB7/vXguMWts
dp0VCj6HrS7yjxc3sCbk1iTIRXWAqlLbFrZUYOcRgP8wnvmy8Ut+VG4hE1AqRFYONEb1FsJyqxaa
RlIXI6ZM7RS/KvT8Q3v4/e/J/RCG0JY5a4KosmbgO35xaxW+kPRSBC6Ga6G3X+9be3genNr+uDLO
39AAHWQADSDJADWHM+j3DaQaQqiniq7tZ9iBsZh6fY/wNitEvKe2wfpGin7VTrexuDKI+s2gWBdz
BitZQ8WX4GG84rLwCbq42NFfJ/SZEn1pELZ1NURyM2r71odFoTxXJSrb5JnFB9RdGJOLM9daA9Gi
JQcsIHrhxdBezw1/bT4k86mf60U0PZt6tMxgcRD2y6gmtbhEc0X6qey24CyQzGlC/WWsHtoZX7Ip
99JAdZoKZds6+S1JaHFfjWI/7/+/HkyVDW4WrO2ky5NxDiLAg2JhHSS4tPAOdATAbwx105G3t/RT
dEqVIx7g/ge5sCWftDZeznp8Fyv6M0ADp+2rXz2xGPqPWhB5nSq5kUxZAzsjUCzXOF6XrBIiGEnl
BtQ0AwCySPT0fWEMyhxpTaNN990CHdPXfbc8njH/t8ZiuXNdajWbj8BZOVfC4k9o4be3dDHsBU6r
isMUUjx6zBANXgX793q9fl+edtQ0FpvVx2DfXBnwrwv4YryLC6S32jEaDTPapZFtaKvIGDgJ3OI5
822leYgG+Up8o57jl78e0ARwBG6DnFq5eMBUT9VWGtTpUx32+HpMVklgS/fH+xiBFfll+bbLdi4i
50642rmn7HlJxelXc6Km9BEhq8BFgnHqQnp5vHIQnEObv+bFWagYHASyfnmTdlYbVmmdJDvwPFzc
EfeXfCNkN5jVa5hqYcAepa8SqqHNPhgIR4YrkiafYnWXE5DQP6IVrWkqUcT3BTemaZdJhqXQwxHX
rVYyvrnVy4MFL7up4rehsSPr3L65KzQvG5nYYxd+lMXL6BeLNDJtDa/DMbRcGPfOFEHAoXnjE06j
NEkfpg7BqUfFTZXOd0mTv/hTFNvK0C78tKQBgWZ2T/Kan4uhqyTSl0mjrM1icvTAeKnKZN/qyapu
6Z5MmmMJT9bQ3VtpeFNkxa6naaeLd0H40vVwxZKB3t1BH3dhqtgJiq2WKbpaYSyMERIyZpawnGFX
pDS8cfbZS1a2aaihzqNjWMlD2O2ywY3y25GqZVqKu7Ipvc7cywb047eAntBAndlGSpXiRQ51rbJj
/5b+QTwzmW3YbZKu2mBksA0DmVaFUV8Juv66MdgxEoeYTqwMlFG9iJG7MlQGKRSIkSUcJCPXpEIz
v7IskJq8sib/ygXOQ4EpP2f+n6jN70uiGFOLZqIW7hQJbTw5vzujvxIlc4HPj0HunhFZsL+zjoy1
yrYmiLDJbJ0rs/grsbuYxUWMDh5DUYo4Ruqw/q3IjZekiTMjSdM+RLFiC7W0AJ2G6mAlnkqa2jOi
CnGwzkXsqrIr7/7vsOBiLhcVudhqfWKaMd1l6aaZboahXISYjQ52Oz3kiKhnz4F2BQx+CZv+vAn4
1mdSJ7/9l3K/EAZhkLVpvIvw4vT0LqXSZ+FHpqLHtOzrRVk9dhaSHjltnteZxgGnxL8/AeH85elE
6G+CHDlDqQ1wSueV8iUqMHKai50xYRoSLEcKfXGwRILLqp7kfNf/7tJt7kg7eKCZf9JGjcveEyRH
fmWjNO2d76LtnFhLbEk36vQqlXtT3yo7/X0a1pK8CMK1tEJKaoqWxX5StkO1RUqhIJRdZStJ+R2U
y+5WD/e98bvIaAiJv+rypqhv+V8NQV8pPJmvqrEAB6jY2n2MhxKqHWii4H6qLlUsoZ34PpnXVZMu
8MRIidSb2/Itfx4KxDbu6nxn+B9GdBCR7HewMqyjlYC32bjqUJvRntRqKUU7BJBb63d20OAhKjtg
K6K+NefIk+fV3G/h21BCsfyH6pdKS40/rxG93irCRrFWfojpiRNMqzA7BpXHOSRXcBebez1708Wj
P7/qM1HSYhrXlkrt0ZHq+whz4YB2d2cX+d0k7xtUrNDnbx7rzEMyJTsIg2R3wuCgCyPU8E0zFdnV
xM6DpSDiVpDxkKm6UuhnmVOAQELvGDPFKXkjfjTLaPEeo0JvPQXdue25js5phfzoSx+B9GjomVfj
Ut3R3y8ddF6CxKYodYDI6a+nZKnSCDQ9PHT84F3L9sm7FB9RMJxnZ3q3mieEv+fV+FuXtrPpKU/V
uBrQKeV41JM35MMCdEKijWLgaJA8SOUxurXoPogfFhH/lKuLAn5Z+CsfrLPDmPgxEpt1sbWUfax6
WsUNxoyiHIneB3VrREhT6xdoCVbVBtmhTYLUBhqLCU3HQaFSQ7pZ0P8eNE+kZA2Az60jT3XJO7v8
nWQ/19zuEcPstGM4EP9luVeGbVtzf6A4lZTpop6lhc418bt5EF3hKNAgwkaYZutDARzfll+S3f9w
dl67jWNbt34iAszhlpRERUuyLacbwpE5k2J4+v9jNQ52WS5YwGk0NhpV22Zea84xRxCfehxRWrYT
ChZoMo4VLKLaaaN5CeqHLuseCkx/x0HDzFWP+VdKQjfysXbRFnMMURhrN8JiMhRngsFQJ1j4+2Kt
kpD7WZR2+CjA0whXvTrHV5gH3kNGyLH8mVtwOKqFupObW48ZSPsai89N9gxozQicKr3N52O41VWS
zkwou7zYhpA7pdEdaYN1APSwLWajZecPvBubeAfkMwv9tZJi4YG4zpinwioVN3JwM/SLJHWH/D7N
fOdcsuSqDQ7Rr2VvuDU+JGIRLFpfdBR4K/G6LGC46+MNs/6RajnsNpbodmdQUP4v9XgwAM39XbsI
zb2EZRaByGRZFztPvc37Ra58Cs1rUC1SsHnGaPpaKd2O6DQ1e9Vu8hQY/i6Hu3ywrHnjHei3BeHQ
C4cK68xO2ZpIxo1lIBxoEaExTLsTDDQtfjTxmCe1u5r5ZeZG0tEQ3WEBqNvc4p+iMiUgsMjD7imH
AtETXFQuKxVhmrYZx6WEOwS5wsyJxR6Kntgiw+CdSINbBuNBf8JZg8h3+Cyd4aSwAc4M+01cMpto
ZUR3vXQsRDQH9Oqe/xrCdBDmmc9ghE9Ua27L7USsYcZmvCiMWHRpW6lPbb2vcZ+KVPJMeZIP1Wqn
r0XhsXzIvH334mszv18bBFBrKxPAeosNClYL+/iOtCOMVmKSNRYfxioO9+26xMmvfyy6R5XmGp7/
Q+2aq8Kw1fsRM/izuZL1p3HBKB5PHtmtDpiVxhh67zbyWtDf2NDzBH54f5+uk9CNfbyndjI70Nm/
8ZDU88oTDx3deytfvVXv8vdxEd9o6pwPBSctw9y1+tGE2gA/hb5pQVCStgBv+RLeC9817nQyrFVX
jtb4VkXntYKRBKNc8czcqrJ1fJuibcZ9f/qDHG8wHpM/Cmgm51MCL9AjaNDnvfmgeQuqd9E8JeeT
gBfzlD0wazvb3EbNQUIS7jeuGb1ok4N35opslQKaXkWaFQzHPG+vZuJcNd98lBxGcbDKh7R45kvT
KxnMiUmU9i7vE2RB6kF61LsjTEfxCYWEcYOhTVlspXyeUoOFJIqfdwhAvc6OX6be3R9caIy9vqlY
tbrkJfb2GAI14zIHJhIIlZbWJgAuWdbxzijvEqzK6jtUr96y+mLK4O/k/LkLullU3MSFPWAoHhzq
0hWeLWbZDO+hIAwJqV0GUeLPrXh4tMo3mEbVcbDsgMcZub7pFsJcVR9UhkjZJhh3fICMEJqbkU3k
Pofzl3KF47ga1z5AWJXMOG+dpn2Ozd6xk0/4cJkQcos9ZEkNW6nQNbJTErlCsIk+GT74HQNFHxzm
LWVkMqIcPSVlsRZivpF+XjKjLBQXpn5UwVLH7ks5WWc+smLtw2QZ3mRt1QlwrN0mdzrrXjtErDij
PeIzq64wfG/Tbbc1/F2kHOe+9yaYG7+5s1aysmTGEjmBWw/okuFJHoJ04RsbDbt3RuvWrYRXC7YA
lfIo4YAUuX3OWAZHik/EmJ5fzqoBG3R/345bo+PalrW+o2qoxqdztFE1itxyDstb2YfwzvxTrqfM
zVcMWfrwIaleOvNIkQPJqBtnfnsoCK7IXpN4cfbefy+8LlXZE0ZmggtpGp0hkp0/bNG/6i49qXJy
cP3qZspM06V4bln3afwJ5GK2R634lHlpMwz2cCrKLX1WR1cqv5+jhz8nADYOLg8s/4dP/tcJDH4e
alpY/ncCRkBmWDTPzcz1aaZMHrOV904FqS4JsWkSX3uqhSu3YGrIv/WlF2dw0ZcadRiFgUj5Xwwg
80j05P7YJxhngXnurPoF3ylrNNgIbn8/8A9k4uK4FyUvuQVtJXVddWPAF5piACxavdJYSf2p1DKc
vJ6T9koPfumSxOMGnAILnGb+qD7+gEJ/3e2qTcMuG5XxWFqPFpkHCRqyrYVV9Npkcr4rHpkmBs0h
3rUqcHLHcNQlHEJYMJ+Kg5nZQODx/bf8vIF5gh1aYWNZHlxtyKYr//5EOEtT1xmYKBZp2BcQyjlM
olGKKhI6jAF7v3qhClsreDWC7TnfKcN5xiXCsWWoTSV2Rt6nAf7//nD+8WFMMJ4CNoteg/+9eDqU
N57aGFF2D2cNLs+UYZc6n/UsugGpc659BX9QoR+X/Nfhph71rwfTCpWeFmPU7dLA21Y6CXZCNNPS
Al+/cJ5BNR2EacfPbLGJKRSCTWOyBHbBTT1Yztm0Fo2Xz/JGuSkHIkqUT3wZvQECVV0uLWsCVuYq
kRPFvTzW4O9zK7rVYIq25xpd5C437jLWX+BoO0mfkLC16Y2IJflEVg68Yyfey2xaym6KX6llojbh
jg6EhunBE2V5xKRKtT60/EbK7gJKOzwt/TcL4aUavpuEuExjrhDeVnW2h+EYxjdqyH+16ryQ0j1M
8yEPNn71lErYMOhPHszYMx4Inn4ne58mttAF+b81NBO4jyPudlWwbs8vfoxBXXbfPQlms6g6aI3Z
oYwWOp79Bm9EvBcgEsNVADU6b87RvZLljkb03LmdCLJIv6gF5N2oPLVQSDr13Sw0J7b253CZ+OYs
7bDAw5PdWIhUMbBEbSF9p1CjSar69358gdR6Ltm4+sNoeWsLT4YQ0/LKfGwgTesoDM7YPF55JX8u
VBMog3JERxUJteBiocJcLApCPDTuq5m0sJ4mT+ADeRwfky/M74f6B5bNoRS0hCzKfAN/7Ln+eh0z
RHIZiiF8rDJt3UbCwrBO7UsCdGjp+CI2RPWEDsghyrm2Hhy/bvCy+9JiPk3kdbrfwkvGCCikzYXx
j+JKXeXdVys0V+7JzzV0Ok+4vUxXDYaRF1hVFFexLtaBeOyO6rq6txaZ5IzZWn6X2uffb8k/BMbf
D3Uxtz6nY2EYFaNjBp+NGji9d8ICmrYLnUTQHifvrXxu0hKQRwIf6ZNtQ0kM58pZ/ASIWMH/vuKL
haIetdHPiXk5NrB6TdfEp6BeZnSc8lqPIXlgOOmitzL8OUhrw4RY8jf4zqnFNvC33kp8HinYGcXt
6mYfEyrylhVzPlW6LmwxkU6ZjJPZerVjx+gUwqVM7Ioz7BMEFC3Cta1HMAGGU3AezU+GkiHqHXWu
vITQ1CRy5F+bxzZ5BWUdmlm4QlXhNXOKw/iQkm699/2DrzpRsyArw9yr9IFltapCp1fX0+hwU53v
ox1EFwsNRSqu/HElVGtVXuFME4TIcdxz9GCw6eTrXIUtPkcBIbTHwYRi+Ix9gRjdJ2xfe/Yl6a55
su4CqO/vX0W8wClSO1xTTv6R1X5ftMEtGU7LOuEjGi/h90U77szIiocm3grZvm3eBOrVzoBaSrzt
2H9KZ/iV0R4iWhkfqk1sLGtzBb0tE+5UaLxWeudXO/6IKqP2t2q0AJJXw1UirHRlKVeuJG1+f3n+
wTaE4qeiOaPUo+gzL/bVmliKSAza+MZK93WDZRxtCnHlfM5W9+lWwy2zLXuy4jlL98z5Fy2YyZ2Y
Y+CaHrtKxwwWpvzj7yc1gauX99CSYR/CKlA15XKvl6QmSSqiaydGRl/gpA4Lt3VV7UXWrmyy6j8P
hbETPgRMXlX94vIjOA1BiO4MbT2yEAe8V3SBhAJoOPeROs9B5z66T1gARWYrzfwsz9gr5G5VCTMz
e0Np4EWnSjlawbImr0lbbGUAv9qOXoN8JrAbaQ6Muzp3m/PhjNVrDVF3WGeZ0w5btVjnxTTlFh8B
SfKrKUU/OVCWaqkiIncU96Z5uTX4vhpUgybH27R/YazDyqww02G38qNhXuAopc607pq1w4/FF9aQ
rEz2MxgvaNKlo1MSd4GBVCcmZp2QrTmjginonQj6bt2pwjz31yi2O+0jMo54EnIW0Gta8j9C7aVs
iNbJ6itF22Xcgyn9OSM0rqLEoAu7ie8fZCdGgalownj01Se/eAjqlamB064Gla6ZcnVVwOFFswa+
CPWSZU6NF40xw/6iGeftfSgfarB96iJlNn6G4q3pwdM4psXd7+/8P28cRmO0W9gFEBr2/TQRLjRD
MK0b5rjLswfkhNMi4a/TiGLbOnF/fj+e/uPNn+7L/w6oXxSzYhyFXtJ7w1EcYNiuuymKtTvC2UOY
VJH1OgdgLsd9nCyVp6aZpy3V4Q41E9aNve8W/V0ADCM/tOlcjtedu+8GN9aJevfuG4x//IW0EzSI
9eU7QFtaHg2Ml9BuUMDGu7F0i2QmQrqvnCxfUhzG8ja+L/tN480zqiwDUBNHbyoLlABknMzNm8Qh
csthIYRW7u8l5crAR5su99uaAwXNYv0z0ccSU/qHtPVXdZP2iSnn/lje+CoOVQ6AQAz+CGJpME+b
KbiuQ2wJ5pPLKQBjNjOSBUgGYTU4yMeWk5cL8qeIlzRMyDewrxYVdSWZN8+Um9CcdccXbIYBsj/f
eo1bxUuxWRYoqsb5YC51UqfqVS8uU3Op6bickyWIhceiNNY6kJs576Urn8VPhf90vYiBdS6YvUq8
qJIMKUvispPKm9R0gL0NapacDK0Z+z69QQX+JttWhWm9Pb5ADoX3AlehusY4kH7Ur9NpTDTziW0g
m38m53/d9rCzhNpXmpx8WNF5SWa58w4dyo4XH7+/7n+IPRfPV5+IxJouTmWyfrEMDG1tia0H8Ucx
TpoOxvvUmYA446k/L/r2ph+fQZ3B6HLto2zRi/gUqRXl05UN5+dnjiDa1GRTNqClQlD9/pmLIeld
Gc7Z5A0cY2UXGiQ+y3x4za4ZsKQWPn+/7J9cQ2g+uPXyalMhssFd7G9+6OutfBb1XSYhZX70smQ3
yMNtaDxliG3UCoOB89IrG0zIx5nSmM6oykuBBPk0wRjGfMmg8SUtaker3bfYUKfhg0ohJqCp7ski
M1RtoQJVGLgWNF6zQF0HOjLWn0aQHHVfxPT60/IfK2csT73a7Y3z1aTzH1NCrnAij3KVmCj8Z1L7
1xsUpKixurS3DkwGSJmEVtvN85uOBIXeDnGQqcBZZ/Etwm6zsp+44jZaBaiYlspNjwNTcW9NZzbL
Ulfdy/UTxgGzAA6COKvbDfpthYlT5AL+QbrPrnJPfy7CnPxkD8QF6Dyki6+wUGRL9DxR2SEodGQP
XC1aNqPTIkaIlCs7zE+WFT6ihmbyDfDmge9dfAJVmXtm6ovyIcDL1s3qpRTaPaOrbqeB8A5brJ3n
lsFs04HFLFMOhidvH5JiOkvWmvipHWI26mJmIVS16/PWdHMABLfIFySrsdA7ium8fv3+/v5sbThn
SkEd0gF8PXxev38vTXhOI5Ocii0VTNjvJLLjO1fE4rZCJ8jsxVGCK5naP1EeRACYXONAgv8oIOjF
xogYpM71cxeh/YtB+w0SHWqmzmt/NOhrcLYukVBhEMIMcUgSpjGMHcvT79f9j/dC4YXmH3WyDzIv
3otSUT097+toy3iCEbgDF3mqlZSTV7i/H+nnpH+6XNypJNQWGjYgF80jFLlCMmM1R/sgO4v6GB+Z
49qPyrwHW7E3V11Hf674aCywIMPV1eSfSyqJJSZ1AmZBxR0wBGB62mLBI58oCI3mgUFC1b5o0qpF
WPP7hf7rlrJAYGZD5BfdzsWbpMeSkQhDEG+z1i39/UgYCNu5d///YW/G9oLBBkoSuDImlfD3dzb3
sQdouiLexl+EslRN5mQxs9G5IRyywh34Urprxf70kL7vbtYf55DJ0AoE9/KmjkmSk21tZFsKbvAX
rqzodvK16DTp51o77dUivm14Zxnspt+vrBPKSiurONumMuI+sSIJ5SThedQVjYbMyG4MEyF3srdG
EkdYNMajyN+aarQ3mPS2MBFwTNKi/PX3RzttmpdX//dpXbzCYLbo5Yoh3srZVycjeFKOenutgPhx
7TQQBoIkHYWAoaP4+H7trVr1WlfSlAbeyqI3Hxiu1i+sRmm/LqBkPtfPULDrmR+f5EyyRfnUiush
xlTKc36/3J/zkYtTuSgiEtwf6jZW8vtybti7neywjtuGg651fm39neCKb7eWQ7EoyCyDNOOsRt+v
uq6V3jf7AqqkB765ajPLkfHfQG7Wulx73+A4sdLGU3HNqO1HoTQdeDKAwkX/Hx9RbGVCrXUs/NiP
9R9J7cp4bAWU13fji9WoVxYHZbqOH9epq/okNgO7uYRtRtEQvKCKk21hvUUV0V+qneZvNc4rgnFv
9GR2m4Zd1yfTgIsH7N5auTtIxcFrBGpkBBpTm4KLoo5XR1qKrkWfrRXbhq1SSN7KyFpghrP0h48O
owLZmwth42gPQyssFC+b//5+/PgcpltHxAZb2FToXkrn5EzPMUUalWmIgzwJqwtm+Nfg4H99DiaD
mOmLwCRcvFjkCqFNQt6ZYq/hhHCfMDlFKcEkVHPbq3OX6dO6fDhAGLTvf/qVH0WzH8sN1RPfd0r8
3zsAph+s4550Hij8KMkRgBYEEoXrOys6BNHD77fzJ/AN6E3AAcl0CtpAxk/fv4FcElOrq6LsFhKL
mM8bCw4HDgPQpEKb+YV8UtB+n5e6hXuGuEkGRroztVyO2IVUq1Jf8eZE5yUoZJ1dXwy0f9ycv89O
vQAcFas9RwlmGludNtTrXvUxnCWoYGVF3VhncVekBlPcFLV85M0qfR+33UyIkMv4yqKuRceHEkSk
lhsjM2KHqgD/fONBhe4LzY86B+SGXVlTEH/1nT0pohQ1hVH2IrG5SSiYaljUHkM3U0ldrcAe66wv
0vYLKZUcT1iZSrs8lwseFUMU8Mw6VHa9bjpmgJtHECxyz1h6Hc4fCnGwSXtFW/Czw/z+9C5XMIIS
NKlJy2Sr49cD2qZ0Tz4zKPM2824UIrkKqEe4B117aX/syBwWDj0cVvpbg4rn+0tzbrPGHBQ5RXW1
y+M59zL1Vpl/BW/7x6c+oW1MRMEsrB+83Jh7GFV5nm3B2obzDmvFc3/lEP/40HlV6BzQWlEgXmpj
Y2BjpSGjbFsFc6Fcn4k0S10J6Y4XP3XS6fdv7Webzm2jIeKSqL8VGrvvt60zk7iONN5mS5wpiXPW
PvNW2kAScNOjjJ652EewJGTX9N2kIM+v8zfd+aaDvv/7ifzExacTmbp0CyMrzmMqJ/9qKyPPUAU9
YI9tHWvTzfuFYK94jLZbrlTbcupZuTIXR9NpnXb5+6F/QjMXh75Yb6gcQ9OrEw9y9UPpQ7vXzN2o
E0pXGG7RKpCUzBVW8Sup/Ax1lC/NtjLmVkCoMlm0WvIgGdduxr/WmL9uxiUhoy+Mqso6g9Sdig5Q
/aqDat6hPC2+MoFARcR1qYCDTEggnwKRa4uMZxZpL0LrKvKJIaAIY6SQmd9Wxwz/vjM0ql6lMlKv
cBn+uRhqJmAHOha0VObF65MbFslamh6Tr9Rr+hynH7hz4UKzTg2ZAlTfk+epHBDIcgrD3E1VzU3l
F00Df6eryztjnp01MARoesZnMeJ6oT0HwY3MCtGVR6vuZy1+VVieomjWcCwqUuL7UiL4ZhMdBPt+
cOMcr55javArQY2pgpVAWYVKudCi90IQVgQajyYJhv7LAB0pDpS1yPqoxOjqpK8YoevdldfpX2vE
3/fk4k02Osx+Yk/O7xXbQFvTz5gHzvGpsrfmUmFMnF3pKP+1YFATgMhM+kwGsd+/HEFTz14dGMm2
xoenc4foQUjWRn0Fv/7nV8IjJrvBEEUA24sCJD1jJFupUn7vf018wGArOm8j3t7Zxt+NLuzH0D5l
jnml9v7nuvD3YS+2W6vIY1VI82Q7ytvIhBRlLTSAatK87YH9XcoLxLu5fe4npvpbZ0LBHXAV0D7k
MF6mmcAocyGevzzeFHC/3x/1HznZRaHEOs2GQCWrWgjTv996OWo8wfA9/cbHdCIji7L+GERzqpY0
vVmeC1w2JWSbiEZ6zMvMQ97NE2nu+WTIEugZpQTHB3dqe8jGaKarbjhpTXAMCj71Dp8NZJm/n+9P
RGoq8Cf1kW7Rv2FK/v18I01QoqFpINwxQpBeWrIckQTNEP0RFemq42sCq6QvsIzJB8dCetJNVFOS
8Ezp8WwSfeg/RNUbAQ8FHYkJPU7B12pqftuXHkZqrDFAhQFsYhQl3+NCJDdkLiB7jKVNEnwY/CKx
SB2rO/5+XT/75O/XZVxgDXGWSGZrJPpN4t9SBxXmp9i8CIm1roqVhKOHr+PBpriAo7lKEFG5LpIQ
O7JsFhJTqdfu1TP6151WFdpWGH0imTqX2Wm+kJex4nXJFrOh4YABdK6RJwhEWhiYNZOxmQDbklJR
hY8BOZN6BG07fsh1zT1joKxAZGeIFzPLkJBkde1zEavLFt4TWbMtvDwY2M9NeyvWwrEChCX1KcdR
tm0WGAi4WfCVsBSmV4uF6Vu7eN3B8xGw4ufNHn0JtNR9F3tVlQBH4ABYHdGdB/3XuaVnqxjj6fWC
8+hVckzFVxUSyJWHfO3o09//VSH4bTAQdTml4JZHylo2DJRzjKvp/BjfswdY3akYASuvrK8/MVGF
QbWoTxiWyvDmsr+LiGkPxkAtp4oME5kG73jEEy1wzH9u/cjMMM+6crX/2EVUHQRAliyVN+nSFggB
oRDGuR5s+4Yt0xVG5mJq8cf+u6WeL9bJuMOWG6CyBndKPBWrARVHneraifyjU6dNl+AqIE8CgrpY
90cvzLhU4vTMiVPDy6nKO89SXF0u1jV+34m+1CImt5DGh7B3hoz52/lKS/inqbp88+An4OSqUuH/
YAKKJl7iRlYO97uNZT/totXTYr+4d2FFg51ibmenzgrW2WdvTzrW0/orO30tgc63y2N8V7jH2ZUV
55/f97SIsvjr9P6X7UYXD51AQFEGfrFTfX+bjcNWbJtDU4pzGf67IMC3J26gIyBN6LZVFywwXk8b
f5FnEwcbE5ZJopG+0uuhrtOg2/NMPSuanZNsPqI79iPg70rcZ2O7aiJ4ESrE6Hwg6LHaNuT1TlVR
0fPrDW/ZBsoV4f4/LhBB/OTQYxAaSgl30U/pqVXJKQpvGgPWIuWzwQy4UeemugC1snUGxXohuVJf
LkTpDKsAo4Hzc6Z/6YhBYwAaQXOD9kGrFhGU/AZ5ZR9WdhHgi4Y2nJqM1ixKX1ucaUr0Xp73Vpwf
GKiBdvFIJZREiIEqV0M3+vuHBdnmxyr2H6NVplM0FGD/7+tIRch4IijQ3XEhR00k5RAuHThcFp46
rWO6OjPw1ulTR5FxloKpOQN3SB9E5s5MaV9hnBMLP3SzgqxyfYbv/khPQrQKDrP25L+azVUc2Og/
SedBwvAFDRQtWZvNS3rGzJ3AK9Rq9Qzfeq9eWOOC4GHm2sNDdxMh+MJMFmn6JPWa2JYYBkyfnO+w
DZw/FBmjBtwu7OyZkplcRxr+6gOOU3OX35qfIZHjRD6NM0m0DRz9ju1x3DYbqZjxrgQy5iBgCcvu
U6BqU+ZxuSi8heqvhH3iVu55QcY1Ahmsfbkl5cN5Ie7UB4EuB3EFBYuALGhOzmPR2HrnDIId4YlI
jgfTeRK/H4tNuqpXrAUuvqJQZBfZV3zQXgU3XfSncJ/NsSfZwkXTN9kNTuPTc39GMVZKlG02rr/w
nCrTGRRHYxqNZOGjJ4lsH4J8o4RcjrrdfgyrchG4+d6/957Tk7T052a/iEyn4ozx79RnZ0Jt9blh
Ub7MiKBG8QWxJLVsvURvt0hGZ8oBH2z2ftNE4ASxbiaZWBqSVThHAQPhVbLInZ6X+aI9z42X4d06
1ZgNhjZNFKgOlAJiPmKqz2jGbYj24jOqD27CpKODJrFSjvLH0JE6b3vGluFl82jlaBdWprAsinUY
b0IETrAsYLDyQznsjeRGe8lgrXEX3LpbFoTCjzN+UrqV1vnWvCe5GbVOmjtMv8r37GE4GPzwm3c/
vA/vxY13hxWDX8/Dk35QXHx7tvqWDOtnfRvuwvtwWy3Fp6xaoJgmj7q8hylV3J5v4EPwnj6Zd9Yr
54+wlespiW4sXRxCOTOrvAtJ+D5hiUiZt2nvlGcT68CDdMLZUn8UnsVH8w1/K9H2RCxcnAJQ6lH6
qDrMe+wErQlBpF/aB+2pTx47lnY+MfHQrupDdYw2xYt1EN9wHTwKHwJqzszx8Jt7kw701njIjB9d
aqui03NOpas0M7J2Be4v8vh9v9PwiP8TH4PH+BM9n9bZwrOvLjmxeIvZFvR9A/NPm10Iz01+TiCp
dJxVKDmQNRrrjniuxlbf4myK9O1PZ2iCVOimzb9At9LesIUPijEWYuG5V20Yy5VqGx1USFv7GLCV
lB1cjPf+w3Ar3sprouBvvVsSPci1xjdAf+lbhxUifeyO/lvz7n0OtyMlIHV9RFmMUHb6jZ5ht3iN
EKVIUubO20g781HlAqC8yZsGIBBr/hYv1TkO2fx3EM98wUGGUpx6Fyh760/BfKRuABc6mCbVjqGg
mLUZ8MFpnPjB98o9bn+Ab/5j8olaMr8blvrt7wvpz7ntBM1SD/2/dfSimTCZ8NXIJtIteX2sgixF
lmnD6RNRi0QY253ttJ5NvqPMZM7RlWV8+uXfCwIQB1HUmKEyr6D3+r6In9veTHwFFS70rW7aWfiC
M4eCKArIRqFS6bwrR/zZZv99RCwbvx+xN5RBrBWVeWZ1FNM1GKM1ebW8Z1e7mZ+l3/cjXVRcSelh
PldxbSnXxndbZwc1urOYeJAzvOi9SXZF51LykjtaezL5i66nUwiuIJG/32PoQt+vuEvbXOhCIZ5K
UF9DPvwHoj5TdwoHUZx1Vyv86cJ+PFRm49MgytIYgH0/IMlhZcCfR9OFF8LMG4xFz0BHDWdWsmZu
nAh2b91mwrUBzh8Dnh8H/p8Pi3r5KvtprqQFhigbTFiwCAFwfLedmxtnubyWCfEHu7s81t9K/4s3
l2mvV+smc3EZrXM1fprVrQQ2pyG498SlhYTzJcLTwPf1XY9iI0own8Xnsz8KoqMFix6Drw7yaqux
pff7SLptQgEzw6+u/tA0V+c76NhYWBy8sHAaae17D306QwIr6TfeY0xwcdHPzIKJ/75i8/CCU+qf
bbCjXiZ24FizCgrFQcZpMjx/lpjJDsUdkZGY/3pbPLYN1CVZc8K80RbPO+A2JnGzMnyVz/Rijgir
zj9ip9jjCmR5d1XhE5V8ZcTwj+EhlhU0R1Ct6EONy7G4mddjrgtKujWUeWvdJO06DJ40ZK75R4EG
l6m0TgluvYkiBCjkiskkLD+ZFNyMBZB2hejb+nYrKPdpwKvljsNM0Y+9/ixBPNaKQ56li7Q55sm+
lufxeGUh+Q8V/fEKoB+Bb80kT7ykgqIxqjK5tADdCzaWft8aOKwmwC113M/l/lXH1BUYw8h20ll6
nTCYfMznXXLMUVPDGGLN8ztquURdjOWupjrETKYlZy3MVnj5G9Uyw+8y9O6oXQdyX7BKSI/0akja
lgqeXz0FIy8AGaews1Kc0JwinjfKJllLo1uqrKPdvvqz6Wjtkrj7ns0oetaeoxV6Nb/deiPKaFhJ
Di4cqjz38ZFKXlTpFGfeY+gZToBgSErE1TTUghchwOkR1U+obKHBztY0C0Kh5Pok+K8CG8eQIaAR
XYEiWaqt2VDBYJDWE5RcZMK8I66HjrMyTxOuqxgHoWqxgUeGPe4mmwzmLzGaQT3bndEiyMfpxshw
ZvPuw0RAhYcVu8OUfVWiF0/8FxIBM2IsYEmfWT6RCDR9uxCCcuZLG6rFJH4yRG+u3UZlsK6VNRix
SiFf51+BGKwijRQ5akEpeByig+zvTWljqkRkiZ0zxdZG2jZRgG8iAe+IbWXdad7MSsV701uWlIxi
Ok/O5myg4oroQGwiQpnmN2eE62h5M7KQzLS/M/H2jcEBUXBhtFusfG0po/AiOpuhSPs1XUfGBKDv
nhLdlT9KgO8sRNgdThQQoTqBmIeg21PcFvxslL6Vg/JVSdyi0vE25K4daTp1xnMs4nwNvnDERXRq
y3jJzOKEQsFWJ0lY8NJhDqE7pX6UtR1LML8jVE8WrU4Lt5jI4F5/AX0Jw7kXzHBCyFtkaSk2809C
6Z6hl2fFI+76ULtZBjIGJkG/5Ekn8U0moq18FVD096NDGJuIJRzV+lrcp/c+peIbNeYmfvLQe9nT
dxFO8PJYo49BjV66gaEtMnVngXacK2YEaAJoQjIZ/7hqV7YsSCJ71aDPCEGiPTiJ0jAXz/d9q228
4WtAyA9WJGbHPCd7USUPobKrRJ2l6ms4uUfU6UyJMAzCRS+b4LqBYW5mOHx9ngo9m2YqA8H7vZz6
Mxf9bVGY2ta/4K1YSlUjHIx0W5a4wCjNOyEYbveaVx9y86Dpr0aDt7OyBd9jBokU7qi1NJYRyRbp
n2et0lT3WGgE0v5cv0vlxtdWEuZxGF3grK80dv0cJcs6P0bGoezccliodz0ZcJ2Cy+xjR78YWy8W
vIVS6B0FZvJ4zX3qHzyaad3+37p3sfXVlX/2rThCq/OnWqvbl+G8txScfqybQdu24ieoaN25V8n3
yp8l9a+7SyIABDiSa01QSxjQl/TruicuIj6H4/0GQ2pCHuZwQkhIGdZQoZtiJ7vEJtMpzToHNbg3
OEPgNLNNAC2U3t8mnObzWC8fxJfJSX7zcp7l9v68WixK954SfdPb98ksmd0TykvSHhVEMlt9+rvb
CZ3aL17GnPgnfos/xxdjJa/7GdPN0n7DCs2+XZ2XoMKbQzbM3smH+rzNncVi/2K8P5XzjbX1Xh9a
exl8flgzS3N4mPSdOyxsHW1WzGjSn4av3X6R3U2/6WDMD9s4tA8uFPjPwnPoG+9dwbm1Q3sFRHbr
r++NW8Yg2AryR3scrm73C5Sp9uo2Pt3ep8tF/DLa97e3GFp5H/xgz7kt9t4DmK5uv4wrEJM14yzb
W6XOwVNm+sygU7NjN3V6OieHlmbjhivsj/c3z9jPUKdOGQCjMNfW80dlcFa3+mzl3gd3HOZtb2Dd
OXvBGKOxV7hPlvbnZ/bW2O57uDqvH+nrH92D/NHY27NDp7TO6Jn3yHtmiT0s3G0frqp59EBwmCPd
5N4ydrxtED+FzQys/+yUT40dUlW1C+lIuKJsK8cwtM/qolsAvsj2Ix6c5ap7z/Cks3FWx09o0a8f
IdUMrbMdHdOuXokvWJ4QsM2jOdp8sXFOd9F62dlQDJ3MPZo3tLb1Mm1uaGS9eQVFRlh2/baH69wu
W5toT+v/ODuzHUe1bF0/kSV6wy09uHc4HM0NihZsY3oM+On3R9Y5pzKcqbT2UZVKa6lWLsxkzjFH
8zc7iabW8jzr12RuMBOP5l6W7dxRP2cwpoVtZmyLI0rJwkY1+9b5VJYwgKM7M+6b4uWP7X9z8jQM
oCYpM7MZ6jNnjE9wnI+jt0Z8vRCL75EMpjct419PQ3QPKqgGMpNJwc9QVmm4cCfd+fBIhvNgmLto
fTWfa2eKuRRzYlcKOyuf5fjzmvGbFIou758GnXMJMvvqY7zspgHHqHuT5wg7YQ5oYvljIf600IKL
NbiXUF9BmPTIlcwkFMw5AxRjQeQCSWNV3lu2V9zGET4ppy0Q9oKd+5H1ONk8xm59Z11/pZo/4gp8
p9FqFai/wBjwluYgJdowlEMj72az59PylQ2tldbKDYKLOfeWLwzYSggH5oM/u0Mk/DWr+/lkRnno
B8CMhx0PdPrnIl+mUTbRGBwuY50KX6uNDYq4aRT0k1ne+aSP2jiSRDQixfTlakvnsaf5ylxMoaER
XBB8xS/XuTxNonRZ6RSVtA7jNvV08SSh/3Zk5veg9tuhT1ewyzuk97nD0w6wlYA6aeIj6JnpB7cu
VVNXrqu0xUxKS205Ricu7vCceTHaZoUBSSxlKwFrMFR2tzUivEpyXkqoSFQUOXLi4Ux/jmZVXb/L
BslNYXZajMg/yksoxJsJvbL02Ac6fzA5YuD80uZQr0986jIJ/n0Fi7etYSQ4ZaZbEt6x9BUk3JJ/
rml91Lo2qyCmiFNUukrZlC8P+pWhRrHHXtlsaB117SOGXgimPF9l0TwmZ0dmPSPBWOdTcasruC2i
zNKXQXRVUbFRybD0bSKCCpQUWxF7S8MwtcVaIcuCExpf1SY+gOMSVLun4Z+UmBGdjbVWp091XwXd
QUHj/IygkviFReuqvAwLFu1he+kMr1awFOyZvDXqS0/bo5bnB/5WKmOUqUCBnVSLMWGrewfNl/NQ
E2LMUncE7Kn2clSo+WixDsiCaenr+NWGypm2RzMRzruC6yqF0aunM0BuSgchdj4lcEYnMr/Hqjwv
ReFdkdoZchnvzeW8PmWaLYB3O0TR40nhClIJ5srjRPKLfH+K4RUfX6UOzbhGeRxO8qYaZdxO4XCu
3oU2QWv9+HzEWzKHLsKo2Rh6q88fdLBvR2NXai/SxIcvkn53x0cRckxf5Ew3Ue0aAAfJqFN1nIDJ
uVyl9HivV8Nv8H7TkKdA//6IilR11EdKIe50V22m4p9npKKHdM9xWegpYmolIjaqH9HebUuVf2ga
JNPkcyA5LDXRu0ZnP1Fy9KD5LtMCutn1RZbrbUFTERyIldIkPm7UDqV+oYF0HCOUObUw5t1e1W5l
CN12qNdShsZ0OsXBBvnlJivoCdYOjnj1hX7wRZM3/QShh6ro+NzLavSOrucqqkp13MKTnKvDC+Xf
JcEDVy3c5ISpGUOI6h5AYIwZNzFFUnA8FcF5/FL8/rn/467AKKEfkvlJ2MGmxYWQGj+vFifh885R
++OK+GWVjEnpyPzgeeP//1u2W0tCMSRoaKDZ/zQ1VodqmR5eZARQBBGXi3WTfx1SNCKeJKZ6dwfZ
t8Ot8ZxjAvvfp9/k2lo0zUQVjO5KS652VH8ZfDShZo5eR3bLxCGh2iibwp1OT6jRoHbao7cnPund
a4tGjA4fEuGTaQEo66jTXgbBhCBUo+XsH0j5We4mqLPpSbWuxflHgqtpc7ws1Px7mGhm3T4X+TnM
Lk+K8HgXkXVLL/n1ashISoA8RoHZW/hlWsaXRGuKZCXke7ysRGF9KVYl/Up84+CcsrbtZIG63BQ8
AuPr/LT795f9y40oA0VC3gY1I2wabkVb1Fa95IPI2g7E8jOjpJoq73ocFeUoWhOk6l9LpPSia2sf
YbRpWWseNMyGuArGwKGDXDhN8SCWXgrxtRlIHg+5Ne72/vooSOWdXtJffu4otDrytg24Mczbf27E
80RrqjY1+p3hzxaLBTd3Mzt4pmc65uMj/b/N552L+1axgC/084k3W1+exGI9TPR+x7Dk+WILox5i
kzivr7uduVXs9Sl4is9WRjaDLxeSLW/pNrR8+3/9mfgVVETAWEEa0sj/+d5a1k+ENuNX8NaCM2Ys
wVYxnyrnyUEE2v5uzU/1zjP/jC5Uf/yHs4fOAAoqPx/ZSGVfV5f4MJ+Il8fisD3WnoZ1h7g5Zeod
wMBfHgWTjJcDjg8i+FbZPWsIMLJYRMsu/yjLz3PiY4crocwnKw//Xsi/HDhUDMAAYJxNbQls/edb
lUl0ZYW7A0Ifi9FUPZFaLvdc2Q0JGPWp6hVyt8jad4xs5zImi91l+oqGDiNu496I4qZhP+4sVDDI
QiE4ktzcColNVJy7hJ6f0ldOGlOnRfNygtp5E46G9yJB5+Tceftx6vHzxgD5NkUORx6juKDebKOT
NMWEqZAmy54Jn2IMXotzRuIeph8ZWiaC0Vk0jfLTHdypNFYQN49FYUBHaEEEuDyd3jxWlibJyUhL
gbSbdMakhg12/ft2683N5TJzKsvyM2szu+sV9kcdBZMOnyTmTQhky8atekcDyZPPOj7X5uAuolCz
zv7Oy96/VGf9opthbqOg7kfOhh7N5k7k+NvDNVGEkzEFkAEM8+dOS7tqWl2ueb5sz96x3TAI0sWv
C95YBV2Mxzsf9i8naPr7w26iFK4IQi63ZY7wZOz0cYuUrElDOnH19L2vaSAzwW+myE1EeA3CtUOm
8z9DmoOC8Gt0uSdIJt8Mh8bNjRoYrF2BKguhoZtPflEmdVs2eb/bn03bLemrXM2VOt/JPiOG1U6k
w2FY3rIwH0KGYWBUHiz/HqdRHEPU7b777UfcUnqLUzo0ZZP2O1ASxVzbKNbU/yJDNq8OMGOHe+1t
c/ehf3/zEa/JKdP/4BE3ZSVX7fXMheGMEmiA0W0auRgqGvY9qps0ftY/X/C/z7qZPQ6Ti6AnV1Z5
NhsnYVezN7dfH7XrmNajbxm2/ZnfKaFvwZv/58P+95E3AbS+SOdaSng9pGOXl3WxMnBtoZNEfY85
LHKmbmHZMI+T17sr+5foxZ7676NvGhVykXVtfDK63QJFWff8FXvNtntiqP7/kWX8eNDt1ZfHx5PG
ncttK3ztgsb/8hrTdCw6GGOs6szvT2175w68ZeL8Z2F/tWBUYtUfbZijocin7JL0u2cafT0sEsXW
zd7r/NoX7pG4x4z5j31jCKN6OboAAMZ+xqaykdKoHoRuF3nK1xQBZgRAw9RFTXSThYp/+jjdSSZu
sdf/eTtegauOXBfV8p9PnKoFSfAYD+yFYgXBabFzDTcwL9bcmS8F27Kyhb85WnezmFsRsj8efBOI
Eu2ki9qZGICCncRsiQarEKibjPGRqdiVg1K3Ncyi7M4L/z0A/veFf+lK/lYylYWhXISoEHZ7NpG1
eJXtXWntcDLiiCrBdv1kOoLrhI31gF44mB4z9WaVe+da+FssmiJQDy1ZF6Y01H+uOpiPoypd2VOq
iRi0fQ4V+7AbvUw3d2EQ47m/3VK/P+omLpxB/WeAD/vdZHVyTo+6nT7pJrCDmWGDR7L+/WLjR7t9
GDIh+GmNWxhYy8175XggxA37F9apib4GDUc6kP5dNv5f4iv4BgHJspHb/MccQkQXpSqiqGP9UMAq
l6o7xUDCWadviebK+yrM7rzYrdDOuF1/PPHmnCTY3J+YeHW7LpRgLBte7E+fcRwEFXTyUHZXvAud
C81KXToqkEcg6o9yy2ZpKwAjbeB4j9UC6xyPvwoH/8xEEH/Uh+8Dco+PTIknip2+GkEoww6Dx7tA
VENYMokDM5XSrQhFfd/fAafeQo/+806wMOnQqbRff3mq/nYUrpNMOE8vfC0BmfyCfrn9hTFRYiMU
zGTPvL6c76Re0l82oz6yUv/vE8fv+tsToyI7VMrAKlbPB8TULwlgfktwRLNbTxeRq70oa9xbKid7
uywPYDDtyfpzcu/w/SUn+/EjxiD8248Yjlk6HEq52+0lC2lpG/VBh01kvh8YHzzGwYsI1QL7438f
jVt0zH9WG1MIcZzesW1vdlDVitlVq7tuh2eb03rjkw3mNiN80XgVNwOn/+io1sFuR3W1Ow//28Iz
SkCpSIHfJP0yrfjtnbFHODVpMa1Xcr1Qsu+4dFDAK3HArb3T5KtRU/siL7Tu6y4MS/5Luj0Sqv7f
k2/i/KGRNKRQdDphM8lLAuS9ncXiEoAn9Ba1eQ3cwNMS86Ny5k5mLitzCWTUc5zjTDAt6/tzc8+1
8W833tifno4MntFN7eYHlWmpU8fxHQp7sEbPVDDlNgIQc8VEHcjEtCFeKDh5S2bh4WW/EwNgkwt8
4qx7aeLf7sDff8ptKTKRO+GEVm4HGawI0J4UzMCtfDqGmdk4y+IrXyHX+u+d8GeERgKD8S1kDEp7
Cu2fm7+/VlJcqdz35ahjf7ZqF0dia3kvXv55xn4pbUAJHQc6f4wAJmiWZFmmJTspfE8ftI/cNe4k
vGOu9/Oqoa4aLV5gDiALdDtkuAjXutcTpD87JoNAW84J0vQ4htd3Iv/tuJ1z+/NB46v+dnT0aXM9
9Vc52ekLlBHmqHzi7iF7SICu1bD635fkEIhlVUH8SiQ9uG2kdZwWLLdKmeMy8QGBBCj6v7qi7W4n
e7YFtAzJDf0H++jdL8v+zErIRxDvoQVP05H6/OebpvJRjkEwDDNGjAP2j1996Ygn0ezrbXnYptxz
GV7K0Z0deUsMYoHHx9LDGUVnGBfdXApFdpnWR7kUFr3dByIDdsNq56gA2PeOvvjnruRbIq+rM1Y1
RO2WgqQczn2tHBNpMV11TvJ52XXe0Y5sYS19RB/dvHQVH0qsfS8H+/PMjbQf+B/McjW6aTeRXwY7
NAxxP8wwvZq0ItwAr2kOo6Iqc9XzFF+b7b8P+Z9ngweSWIoyLfpRQ/Lnhzw14hBVScGcGi3Li3U+
zlCtzO5pnfwSNP15BHkMNDaaOMz5xNsbrTx2RgNjUN7t7cXEdN1dbHrbk0WRK5mhH9uzO7n7X7rM
qGkw7BhbzSia346JC7Vqs7N8UcZu6yIZB8TjDM9cfziW9WidIGB8z/b/Xsq/9Cp4ps5wGqU/JgK3
jfjpiRmLUFcCdQkUQiyJWE0pWkjdgKeh7Gtxah0xPb0Alk4ngKZHj7FMt04SKCFA6nGlO//+RX9b
drqT3GCwCJFAvAXhqKeEmCRVDMufFzRwgsTuzeDphTVIzIeNf69f9pdOO9NxQwIlTkaP1Mx4w/8W
AM9GeUkODc9rrf1IHBP2w9siMD1vLoZzWB3OSxhbPuXS92Zj31n+v8yYRrUtlAABNE8Byd8+vBNK
4JyXdhUNeN2F3dGbFj4UILELjchNFDyCnqroRYIvCenOFNXXIXen1/eD8jQcZr3kX6+LRPIwAS/x
TpUw6JwXU7fq/SQJ+3xbovE0QVb5Qz+shsLpLw4WvKV05666dVJkzbDzRu1ifItfbbefSxidqrhT
hrxdaZBUVXgNsmwdnwW6ybKlvOZP5299y6w5n43UiALr3QvCoZJZ9lametJlcYVWhIcZ8m3Z6CpR
4rS6F9+Mr+i9xS4YeA1Sb5j4ukDpG0dzoyWGfO3Jgm6i6+6/t9+tNuOvd+FeZ+hBw5jrYkw1f9sO
ErjLkuFzsxIfKpjZmqVfHOEDMJNid4zKh1CbfOa4vuc2/4d2nMmi0xeejmjtyZK+IPXkzxKeXzCW
CvOgBEPu14UDouXUzOos6MFcGmAXTyrfzDngBswMsTXLe9f6X3rflKcCKeAYUDR6Hz9fI08mJcZd
NaeocWf4+iwOW8la9QxwzBPNj4EZmlksl293Z0bjjv09alK2UksyWZRRlEPv6GZHc8pOeR4zXoAB
gdBAV71G8pdxcuozVhXevz/WH43I8WEqTSuDnies01shQlmrcqVN1PMcUQsBbkneK5sCq51RBW3U
wYgqjLee2yMeStplU9WaqctgsurM1rDRvaQz0BHrRnnR8C1sBVS0sKacYsZ8POt3fuofJ537A41R
RofYeuiYHd98kJjSRTsBwlgnon0G3adhOPUNdjilPGhAIXSWupWPVhxuS3DMKMaD7LbxOKqM5TX7
TiIn8pk5V6cg6x5P62v/VuizFLDyl16/TefFxYmQyg61aDY93PnpQB//+KYoNIviOO4nGUV9++dm
SgaQKxHWK5totCJCPt9MgK3sIHhn+iMozQMlPVhvXQhjX0CeI6R3YZZCEC2O1XOOmuWQzdA6SlGq
nQY5uD8H0yLoj2ATwLhJ3/3F4lxgqFYlntFaWetIV3SKoHgGA7CvVnXjYhnnnxgGVdjDRQiKntxI
eVKL8Chsk5Vy2mMuMBovIZRfokiPhdD+0iwViHsAVgzgRBKwP62xW+RcAS1/6oAnJs9iqKlOvTvJ
5tBY+qzkxL6cYu9ICatua9W5oCtti45m4uEeXQxTBn2hDq8vl/2lXKtnJ05QeCH+tqb0rBkrdXAG
aa5ObRl/MHyjMuexPLhRZEsHe4KJ2XBZRxGgtn8fgj8PHCqRzGYlEoYRknGT1uq9QPIZlWgaRQuE
Bgfe9oipEzBvRXlsz3elKccA+POA8zwOOBm8ipSScdPcG87DoByM+hfhJ+FTIGEOTr7RRg3QKX5m
6Ccg3wSiP+Gb/vtVbzNNzhA4EC5rLHvHv7h5tHqsL6XW5udxdFnSUxhNDIsZ4Oss0XCcu7fvyZjH
xbt9WYyXVeb+iC2hEvxz5xvKuTFKsc53mMX6F5ctWn73tYMj2eVD8QSLDPuj/zw+F6v+/eR0y/Sz
D0b4rgH8VXtJXNEUHNSrtxWZfw/SlB67c/VBPXnsZRZPdYf91C0CfSNZUzcKYW4vKjtyyLYCeXV1
Iex6A071gyPbkvOsBkerdbRQtA8hzg3OMciATEIUvljGcz/PQAxPQAt0m+ajc4Y3uECmHNAICOEg
YtJ6tnVEwXneDlF9O62t6gmM7iaikymsI2CTKtB+M7va/ROCOeoTDT+oxZeH43OSWSmOa5bB6fP0
DT55No2DsHcHR/WbYAgZ5+3xtrRxxQz24EelEDVnOwb2vGvmg1N7+SJ9EP3u1XjPwyjkB4sMHNoF
8isOtFnnaH8B639GJYamET4G1geAOsYD7sc12BWOYUGvNcd/oeqkMxm+bAhWzYo8bRMvedX9+Wwm
6B9ur+MPnPqCU82VkPd32w3+8Xb5eGLdv67h1Dp5NAIB/oLytYqZPu9Es5pBVs6eZORXPiNIsUbh
TCwwdRbucV/XmY7H36J46Mm6UEcyp8iHvl/em8jCg+mwYBXnIzEfaHdkx/Mv0bz4+lx4gC6QPBlv
0vrq4dFKmxQIMWRT2qiPR34p+Z3NvzpQUULZAQ4XLdKNgyM/oU/eyTM4KRPVV68zJFeA4uIVQhP4
YOa1Ob2Y0f4cNqsmQPIBD1AEgwmKTeMY/UzXrYkM0ceOU/9wwpfDKYzHgl5P6+Vwe6GDQ5+IF51u
XVpUpQ8EXUCZ3uFsY5SSJnY6uG1lit3D9UPAX/LsjDSXxgOUDuz98twKC5BpBZBDhOOKzVC5QuXy
h4HD44qGaWJ5JrUIcsXFc5UykC7rA8oj6krUvRKW9TGoZNq9QJ6twxuk997mDnxLPoW9tkf2pKlC
cUcLD2sGxNwNY7wM6l9k+UJBU9jRw7Z2Y8lTP6Df50KQSaPtaXny8QaEXw9P/xgUCAG6ZPHsLD1M
dyQCOBMeEztHYK8d063iYuZvBvBLDcZJ60XZV1NuomtQNSHv1kITV5yk9VD6At4fAwWcBu0VA2pY
7nPt6Jen0Di5YuPxhrwGdrPnes47y6Ipa48FzxbcdoBLbOG6iD9el9tN74FyGqamtqR/g2J7mlvF
19HBQ9PJA/wN3Yb5F/YTwLvx9rPiF0wYLH2pvrQzUGM0cu2zDXTM7cLIwuXXMgJjPpmni4M7BZDu
JE7EP/sJCTocn4E8AcDz2MrtwdxHm9r5RPzQlL/rgCLu/NBgUE01MQP/aeNexWgxf4htGFZhNoeD
wCaYrA4+/kCL6UPBY1XcoUZWOMj4hrudPi6EVqv/gMBc2d+6/4DVFI6owrZf5U75JOdu8dh4sjPx
mpLxCE1uhtA6xOvzHJS/1fk0/RAwfMhem83ppXmboIro4uCBg4x5WD+ls8KB2e9eF5cFlMVZZUuW
OsMu0mxn08/CPu+7b8G7PmhLFaXCZWG3DmShOTcz56BYZ0dz6rb7bDe88ufM1snW56XiiavBM4II
YbhiHi3EB32BV7NTBcidOQA5F9JgC8vquX8WvpXvbKdkXro7lBZn5hrjaAPIMTghnuhMLtYVDC9I
atjKwHxdekmNW8wv8+sOep7uxcuW0EOvzlHn5bbdDo8l4U0JDoxWQQCLLplRDWltldrlgoPn5B5s
N7ukUSua+nfk8fW2OUn7xebGeD+Yr6e94OnLytbC9KVYZXYVNDaAMAdhX3fidij0F5+Rh4+oNXXE
ZTB5YCkmK9GFksL4ON2jmWrhO8vf5V7On0FurPYAzNsK0VRySuu0yB9jLiYvDsTwYGkv2dOwxjDi
SXwSNKuQLO70qQVBNDKbsxUJY9gRK4btDy1e4FfU5N2q9arKXtTSi1g758xT+d83jh5qGcnZQjoi
WmXE0m/ELwgD7JwYSQ0wj6O0hhE78ZLfzMm7PsfLLOCwTh4IVRfdwwbhiMeMV0x9ohAaIeeTH6kz
/tGD8ZBlqzxysMKGonMxRlWBQZ1dYqcbfJ35DjdjYskr5DiQtMzJrNFewEnhhQKU/yJhBRujRmAh
sps4rK92ypidownzBsX84NyY4gR+uDV5gbLhyiuceXeDV3xcnqlwT3sYPxS7wlKjnzY7rCKiXTIn
3k3XOgNe7r2XzBKAFxHAkCmcVZZqPeDOx1YZvrWNQR9wXwTQlo2PaHPe9x/XFZoDm3Q+eOd3+fMc
QdlPAsnDjLJii4LJbEP14/p83F2fYagqZACKk+4UBnL9U+y0J/Powl70QEFeZ/17+ah8CYvrvNqd
llPGMK2FvogKrcLmpkh353zW8iuee4Q0iInPbcj6AedWP07L0/bgD04qESS773R+DGqHsHjYV8/6
BnVl+VnxeoOI3qQWR8ce8P3AfDNEiaX85hOMEQNerGvMS5bpG0297vu4G76V8PCmL3rRlFSyaTjK
+D1JW/ThQt2TTUxrOeDCLLbrUF21phFozr59b82Lq3tUbfGyd/sVzM6X0peWrY+JHdjoh36tLJWl
+BlZJ1cg0ugWshpLSDbLg4tnp5kFhy32U6tqbqyG0PCn8yQwVsbHaCCEY+0KQTZ1paaW/JGsRVcI
sb2FkOzrDqFiyb8s1BZIQqCR4GOl7A7v2jticl1jXV/12WR9esi8xuqCxjvYyWPjQgAE8KMwBZrO
Ida5tW5Cus822EQtAWFrTuoloebr/tH57HmvYX9cY//sTc1kXcwl78Dai3btHd3TrH1M7JHHgjmg
6TGFLRcXX5wlD+fHFLvSwu7fQbsbWYDUSmrXFs3leb5EmgW6hPZtoAK9j9+qOclQjH8s9RatktKP
n+InVbLGZZQLE8EPqDQZIyta0Q/7fEmuyD95WnFPIzqfh/UjRG9SrHRHabMSVxNfCk9L7fuaOOg1
Um1DxwlBxcMiXaZrYaF72GIRW9m7wXFBEW4f1+1b72pe/hb7l6B+i5f6otsA3Hbj5eQjXXde0lgY
Q87l8eDDqxscNjc75PLR8muIvKlLCNZeodj1K3UnQjzYKL4RJB6HTwyMT8wOvJgda7hXAiSoQh90
OE2vdwm+mYCjoXVRrGanfcsEGCTev4HRRt4ViiyLft72AQZlLG00l5fSxFSC9uV8tAWYeaJ9fFEc
nLewEP44+zg7S0hRogd3dcXW6ys7kfdt+qCTIpCHzGnX+dkc4vNoZfENvhNTvdSuaqeq/L7YkCXg
Mt4hsyt4qFZGykx7lTZ1iFMVEiamskiCIoi+qZ6vzjl26ZxJVKlM0S94UrvkIVwBTuYdTlay4UJ1
c7Yag+Vih+ROcOESID23dPQsnDEiYKDhYKT7oW20Bbc4IoHsrXzJtwvPPqbWO82r+MXKsnEFq2ET
5F+6XfiNf340tlKQzXQZrmExw+fo0VjG4WQrradb5GfQ93tiRce7yj44FDMXeOHkvfJ8SktgBAcQ
YUZBy5G4CHT3RQYwJQXpu8ZdszlDgOTqg4iuoqSCIg0aNZj1xJ5c7qat1QkBJtMlR1NCP3pFYpqV
i7TcSOLOaE38yWeaOlNSeLz+uXI7GPs4pV/9FsbJIRjKd/qluDnq1A8vG4jtaLPoozmwFRtuXjqd
Lwe5g3D5c2KpNBX3kfpEJAJ4bp5DsaTAar/W66OrPg2L0yzfauEJyKAEgxGxrQAqyzML5hW7cn96
u35McfiNHfwUJ4JNsjf9TOCwW4YnEMmma4XB1iM3EM9HYSYl2fJzd8JILV1O3+Q3kTs2cTI5PBvB
JEf7uMTeE6DHtm5gejCagpRvdihmmedndSk8FCwybs7zyea8ztfi4rQCRXFc6BnWMJAGI6v24WLs
B504JpCIw9f5RkgKpT0iZ0vhWiFf4B40N7u6MSrQNFNPcwow/mJa2QoJAEtWuRMfRWz7SsHKCbIN
Z1idLYwg1llQuIY51nqdQzHr9X68mC7PlHPsD0/pzGgXc++YyEhTtdpNcJplLhfQBPX9/PEQIrFU
sldz9s15rnyI4dXTbGNLxxTzqQ0X+5zzNBs3EXc4mqF4PDG4hcht93a8P/HHQ5IlKaBCBQOj7FsE
cpA52lTICrxd2YxXR2LOVKJpEzayJbdwF0epGelVp+7iMkaMKSIpQH/PSisb6Z3hGy0v/KMahdTp
7BugBcowKBrM15DLpUCwBOFVE/zm7L5HZIBs0gtyXjapz+QjSiyifF8uhFPY5mtF3OW4Lyr5XsKS
8fUwrKaaj90jntcGdCPwMxQUhilhvXn1k26WdE8aufV5Jm26UKwcPBQHjNFxmLcmPkRjt56VM644
yLek1G14fdYX3P8IlTcurl7iSltqEIT5FFYylxbKtp2h28Fcr561/G+xqbyYCM6N7mbBOAdUrAq2
9ni7kzXRkWm58oTwuoJielVHtSFOTCLODk9E1H7VAWvclRjCcl/Ulo6tObpB/LT1MYzdqT3ewcev
wc+c6BlyHxeGtCm51wRf/KLU3BeIZrlHJ+Ue5sJfErsP3zClrcQRfpUwraWuuNIdtI1AgheWbGnP
l6uluEOAa7etBobNg2zplUyqcqMF5RoJ2aLmeHZbgw20zd/SefddI4+2xNnTPzkZKfFlp4WNjTug
nT1GVrfhauRcn4hBX6Tu4TupsWUs4p3k4pWTml9orr11+wrgKttnPrUuT7knEOjXXG4HE7PYEBLK
3HhG1GJG6szGzMi7rorTuIb9WFGogWCyjta4xmcATCf3G6NCD99zK96gtMC69Ct4vEvU29EzAH5x
tgoXuKp/8lS/Xqj+ya/fVHJovih9pJqhAASXt46bEyVpL6KzNGxSco6JrTmFfVhOeQpgsOduL7qN
LS3zp4mdLY5UC4dl7RgAibCDDg7LKjg7pdnQVRXJjkq/8xsMl9zUm+6k5XSOcAb1nP583EJX5sq4
uOIz4bbNvG7yZJipW7OzLnxoMeAr+BVvWdlCWO9p+YpEd3CE1AEkDeRWj8lrRuqW7OLthHOPRsrj
xVzJLrlBEdTmtnNRar58V7R3DHPycHWTdRZ7yM6x6NPXkiVJsGNFl/HkqK7ojlnbeIFlLmY+A9eb
au/Hu31iVivkV8MsqJn+iHhDWeKDuOaSnEmmNdi4YlqilczERxJPs5nvH3qvWCCSRpFkPIuuan4r
fr/ITuBdsq+pXTpC2KXcVr2fEqZOLRAltN3868VXaZUlYFNPDtxSoi8zG/JZyuqxNKNl42HBZp/f
K/6d76UXP2rzwj8viJUmaeebvmHLm9ELtG0Lkrk77kkSicaUwSiL3wUUdMM9fk7oAL6T1ILFMawO
knkcHFgQ2lJTn56bg0DHlSW4+jTe0Lbr2TQfjdM7+uoSVkfquMydzmovDseSjb5aYjfcD2zl6Sxb
TcgIi1ACfbTGfNodFkpO7SeSHMXmx9c7kD76iKdwfZjzqSRLInmkM4VKskgYjlBYmQ0UY9WcRd/V
1tEdWU5H5DNYDfKelD0e+7hHmxOr/EjeifimnJErKpuLPeXqn/rI0tmlT0gI8iXd+A0LOaoDSKPc
Wf+RDSSDFYuSuP3ZnDhYcq4ze0LZmrjyTHVpBvF6dCbpADb8GzHne8MTDYRSOZMJYrVVLsg3cIu2
8sBDLgDRyRkVttfMlBf9hQ5bTXcTu2p4dzNx3r6Jz73bvHRWur662oI47zIc8JASMKXFQIAaoJPn
fL0Ge7KrTcuaalqn01bN33MPpUeymw9p9UGtFzLyYx1i70ShTT2JTCC4KuRaRDaSwBaeHfxid51P
/fbxuJpwKccPA52W1nxHvEBw4G5NPs54npGfqE7RwKL16M6d3pqpT833BLPXld1+JxHqNK+Y6+E1
qJdc4NluWgX1t/56/RizQdWlf8V5cyfLA+eKdLOKve6b8D52XNMXPSzf4tolA7Fo1piS+0bvGgQg
zUovDSgh6ZNQfr/Fe81Rg2phEDY5moBFemQt8hkNFpNk7rLCXTiAQBsaXP7JetyuKsxxLuMOhXlr
Siy4BmLsFIdH/rafYo5LxX2kfkE4w6adzX+MB7Q7983FWoj21SYnDFWXUJcE1bO6IgPvHFo2JLoc
NaeZ4/RtMZ2B4n+YTagG9eUE/0ECgg2bsntsgHGys57QtyAbZEdj55NYRBqn9OsZAg5BM3bG5t+a
W1nfMNG91nkodwi+UKdW3oTOdO/yvDFBvjzxr6TByFMivGKptRmho8EOqNe9+rrdhMylvJN39cjb
+RMt924axG/jj1NdlUpsbJnLXutuaagvqkDzsmAs3fKF+E635O29BjESX4mwaZg4n1e+Bw2J8MQd
17HBuFHc1DW25NE76a28mq2XscwojvgUQeRf9Yas0/8fks6sSVVtCcK/yAiQ0VdmUHFuhxeiddsg
oMyK/Pr7cW7EiRO9u+0WcK1VVVlZmaololAxwbzzPc93yrz3kzMDwtoN9LJdyGZ1ea9n+KxbMw8/
OHZTTHo2tZ+2Ix8KkyTLZkKSVTV25FtLd/NzcZnwLgXv0lvioverbcOAuPE8RP/Q6qy9eNHdaLJP
d3zJUY8CEWaZDBkK1sypxw/gNwqGPQ8QFl/6l/xNfpVt5OOJWjLGRXzb5beEap7kYSMfGCd1wdBf
DiJ4O3AyHEnaxBJPwDhopVa2ekAElpbB45q4oJlEO8HTWD8fWx3h9K+run3jK4svB5hgZ3Y/x1Fp
kXmiR38gBLnaTm3eF4YtGAvIjVkvy2XnIfrskO9S+D5DZFS/y4cXuVMKVYUlMHZSnvZkOxYq7D3i
ZMqx0NnD4mn84y8QNK7E7CXg2fZjSyDh1M3UJmOkdAAqbZ5/ci5peHzdTyAEwDcuepIBD/nGfWW/
QkACqo4AAvnBiMgiyLjDkJkaTVxzz+7EeATcwd8j5CMBqx0/mHqvo7jxqweQ4eo9Sc9gkfbeuyWp
2+QIpIlyOkgDuTlDsj7ZdWe1CfHoGfRH0Wj32qlc9LeZR7yKnuCkioUzx8/L73TrtS6YJg4FzAxO
GH1TO81TF7R8CV3LqpwHrwRAfVrPrfDLGbZZPxfjCff0ss2LIjhZg1SMj/bwcnVz6pY+sZr18oDY
jxcf7Z8q0OaoXfqpP6xme9WuT7QBpBtnG+B9jX5A+PRoZAC+YcQDbEUcB1YCh11qvuK3ZFDTiiIU
OIROkua0C6ryaDQzfINK5H45ngHIi7buiweKhzphlbmRTVMZ7EOOW/QBDsjM4YG+GisTZVtfBw/G
K0jseNqjUuUr4fOg+8Jq6ut4VpnPu+jJduw9f74cLtCLmMoor9m9OGQbyXJ6AGeVFUWfDekRBGds
/mW+5+NLSw83XGoxr/bnHVgfgpZhE0YBoIpVsGiiILORDHZa42335pbQO8eJAD1epvYXQK8WymRg
2OP4QOVSFZGzcdj79XrG5WMua4KDjknDcB1Ii2KSRKBRwCWSex4+W9zEP0C03myfUFq891U45qsB
uDsRV3SacEKopnx2hHsV6AGr76QxlOfBvMHROsSOaJO/jaS1H2F/KljPG4oCGh/Uky6dBvo/6Bjv
83/CL16oM6MI6/0VBETuLeHQkxU87OxO5UPjbkMbKnnYNXEg5jPu30y3GyqsCxbuX7wF8+Ga6sX3
p/cfMxNYI579BzUk1i0NZfy3/j7/PoubbsXsR255nXxGhEXCMMmqi2Xx9btDFQwLcaH+PAYjVfmo
iL376Q8L7ipZkxvnrCvNi8Pbq6z6rzd1q3JpXDTEbe30DHuiHljozCFj+WWBD8BkpMIcp5fuj+br
y2997aQAk79h5Nc/0pjm7IFHSVvoXOqbl0/9QAIw/rgdU60lWrzZpnSeLGR0mpx4HuejnXi2QVZs
so2X47ExmWd/FfUh8GwWRP52RN3HlLaz2xu0Bjp872PiXDfopEjkNXJwjTcC3U/NHBNlsKrFM6S4
MaXwWlGhzJwHIAx6A5uIs+aFnQbJqAfSu5msms2UtoGLPzcJieKBEmL2xU6sgu5Au0Hzyh31uYH2
i0vl5MXBY/mmnPnk9hct0Pt4VfR7GPSYA3U1zucHpJd9U2yjP7pw/5U2LFeW7ZvYDSVFptaILnHY
su+RD7Ou4rE/6uvXMeVk5MFNbo/w+VNzog9r4YLU7XI8/WiKWO9AXcSIYDnlSVo1ARU4aej3MLmm
O5IqH6I2T2nNQ97MnuSLxaVdv//Va5QVzdj7UHVFh/HZVZvYHpPFFkUsUIodb0mZvEeJjoyl+h1X
9n4Es6nzF4r/ddGrI6uROEne69h+MABgtHPNvF+Fn8Q8gRIAF9CQCTSOA5APn/3ObkUx+qZxwBUh
xiV2sYz+/ZdobciwuIZx4yJ6hQc9R0t5XKqXr1kDMwPTy0G6JrwG8pi0+B+3XCUJhdEYcAQzOgy3
5N/05xEbn7dVr54sjoaDFr1h349cmgIBUAPNKuMLtXQMVOTZJMJTgGOLJgk4ce+Mb/6mc4MO4eGz
nthcwb+RazBeaHZoPdpRtkbQZ6VbPaSv2Mt5/tFiRTHEWRhZ8pkg3v3RFCD/4LGHERkGrKLFN0j8
S2U65S310S0LCNou8lRjzp1z4AAT3ijZp8YXFXIrQuEL5w8D9VXQgRFRMPLliLavEN0z540nrWkM
kIHBdwOBHrAxpmluwrGWjJNGwjljk41L/k1Ef/vaXL+fdMIhpIlgTGuRHYMkLR+QTfRnNsg9W4Jv
Skudt74qp9ovzxqr7nGIbUpzf2qmCE06+VrfsO+4sJQWGcKnq+XjpyTqEbNxF91WvB8dkwqMCTWz
C0ZpWaiT3wpcaUsZMP6AetF7et8RbLF1d9xr4pGcJuVkzyMjx0R9rGPRYJTNASpCxm0o9OqtuXot
l/8Sv7NJ4n1dXFWqJd/lGZDwlaXSsETHk/3zw47TL7mfgCk5T7s5APW7xT3z3qvuwNGyHRj/52qb
Q8MLRKtbtmu1N+ETJZWFhg3FwgEtmCkshBYbJIvzFxfGb2ZVl8/MVLzXrv1X7+IhaIAzyLCX5Yox
cPaR8PNy3oovXXOrn1B5qz5kBcmpdxI5Clm0yQYx8z/F/nyMx3K0DX0u4cFd6/kgjkjvBEuL+eOQ
IO3NAA8ZKpQRTuwRZMWXxJiF4O5QJMF4JcTIzxh75FQfJVLzxjMOkKRNRRP6hKQh+ewjFPsmgSR9
ezCfXS0zVzhrG4mcf5UtKmQcERD1v6vYlThnNaN427BCMaNDgZwLy2SrLyzlicI82ulsEL1bCuuZ
rZ8fG4HYHvlt5WaHLLMKpo8OQjreDd7vumwpBVuAzdu79TF5QRM06mt+rTtnBvkZBh6QzohVIxwV
WdFCt4oD2bF0ZXmp6/L4PT+R1otJ/eX1JMxXnyU1/GFw6SAKBmJN0zWPSDZ0n/apr/vlXPbVNQgS
FT6fxvhsZszdZHNRg7Zmpd/EeGdmvesVX7vGiKg/JAdlKQPKTTaz2+d+HHEOpskOoaAWIIg9k6/U
nPK77+Yd2kXkA8U1jUDBybhey1ykQMYDLJdhzqUoYvFohO95iDbIuryZQy3el5e+1NTf4nUTtZXW
7qfZ/Rst6pLI8aQh/V1KlvBcpy/zU/FIrGGf1KtWst6CE1G6PuFL2APfnnnqr/wbPQOl9YTWkVHB
BFJTx02uKD/S2xUZQC/nw0IR1w/JLVDnGYxa+9fmh4YJTY67qVu9rzoaDBRX/S8YNOyOF74wCoQ6
i6+jMnxq83pqRBvSSfp1KU0A8/tLn91qwi6c3knKxiyRRM7G4PNntpNuEDeoh+OkN2hGfzULtiLO
h5PchLHVpL5Atc/3ocGEQ4IHmjEj2yjXUufOiF4KlGVE2P4w7jMmDeJlyJu5r3/qYDrtw4b/hCZy
LAfUW3BwSnpIVMel3f7hLuXqPDVbuiFHV+6FH/FpcltiF0i6N7SIuZpNtY7BExJbFnyx8d6KjYUC
uTGNdKVeTnkYEGEwvaiXJOvvxeyxfaBvww8T2Kh3rlR5GwNPJ8HGDdeHRa7aTWPIyWastPQ5LS7e
80nSO3W/sTOJ57hGiC19bqeAm/h62M83krOIzJodkMvHrde9GCL6NTM1KGYxCqxjP4Ymf0fFe2UZ
qok3/XjZZfZ2HhsgMlQ6kDxVSWoFQ6WXMVLJnWf081Asvs4yO212A6lSxqe0jjO3Inm1q8Qbrnea
Ak22ZgMgLjrMX6VVVnaBWW3pUBM8LtIVG2a+mhRjAgPcmxjNQf546udcYcIEc61DTcyUMKpAZL+y
2UGp4itXtNKgUrW0CoZAh8TF7NIE+m7wGNxvYSIi9v3YVE+vHf1SiHdxb/ZHLqWVParVYuo0n2Ve
407qzMDUeKqfEIOMfvdep5Itd5ZaOnm7+xBEWrMgy5TmveqK8ULTgg5i2p3yC8MMmZSdKhHMhJfk
6zFH+iByYce5C4tryqF9e7Nxy62aBFNO95kNygzVGI01fvjJ8AWxOcfHP8M75avyRVfB4j84I+nU
7C6lYKkUc/kPWfFHDQU11Eunpef0vL1Lv9iU1JoyAOnAt4AsBUvuTYqhR45gztgl4TSIsT57bfQC
b4RzrBh1txPufUrPLHhFDrJKMToRmdVOtz1FDEJWWphWls4kIwnOFEMJHAQ4hb45kmhOnCIlB4XM
TE4fCbdRkz+o4qWQQgBBGNPWuQvkYfXgzVN7rl/y9Z1cOnRA9M9Wfln9rvgu9Ueg6muxOxbU9ALM
tumqoZNJUfsKPtLyMZvn0jqmBn4Pc0WnunkGQ7aVsm1VU/N/XlYm2J+GlCwOY2WTPb2K7my95ljS
qD2Kx6mrw0lP95gjPX0epOk6624fGdKx8DToB7+0e55AxYeYspDADvra1KZcD2fgF05BBVN/emFf
DYgkNqgro1LDhPNChYan7EuG2fkp6Ly4iiJUvSqaUUSc0Yr4dRETt4zXqkhbAX7h58o/uthhm6qq
k2j3Lvdx7EoER6HyeLtIWeXntN2o4KbN/js7oSbYY1QnvQPuVsBZMjJeKGvnWymB17eutVU2bHDr
lhWr1Y125jQdV+N08vHdzAmsA6GxWPTVMW1MqcUe0WvSOZFJiUy9tRTZzZVlLeLBdG7SELlfDYiw
cHLFZYMrop3DvmThEwUjExpJpOASa3yImS9vtq0m3gSSSuV29Euqo4rxxVapXPoBWJYk2V5Sgxm6
YQh4MW8tVS4uIUppa6U9xkNahChfi6acWjUa1W9noPgSzSfIEiE85/ieYM1gNrOfKA3VNIwet75E
4tyNC1TF19P4nsIf4xzBcaOwNPRy5TArD90olehMYYGJTnbn5/C7I8nI3l4D/IeU2IvxJS/ZzeTV
hBzm430/GwhYQuypkClyZtADJC+lZj7IK+XDSkvdtvBansfXleXwqdu0vPlNwFy+KX820+K3fZ4K
lZxruHGiPCkVdZtMRqEh0szFYavROSMjnJ0lmVYai/vranllQNSo6CXJvkgaroSfzOZs65Ig7gsg
nTG7A48EKsdVhZLhteNfqHar2cjrURZgyHpmiR53MKAHUmVzqKMA+wp84otCorWbHbVrumKxx8YU
yZ+xr464P+xJhw84WQ1H7Zg7uAbHB+HhNq1F8hbHwUwJpK9VkdLAlSlZjw6WNhRg+pq/o67J2jxw
yfXUpnXrTdfSlo/jcZiBqEjGbJvdJxSWOU2AwYvW6j/Vn2wBV4TdfSzSJr8kUGcQ1NrseQ94UFCu
yHfo7xXBW3ajiVv0gVIET5Zi4TRxkGN98+X1x+jMQiYLnUhuptkV0ATY0RIFgi8y1qKd5suhsJBS
f4u2ABBOM/Yh7Yo0bF9jXin0bgPo8vJaznOcPjo4FW97kDyNT7ikJdsVvymeZMUi4QXsmib6EyDL
sdaHlDNyQ9L0xfb4s2EnsARYp7jrzLY8l/93qnSG4GhYLzhmicFPajDFprax2xW5MAMbsO2oafcj
q/mGCc2JLWXJJYUnCwMO8uJBz3KYT2zBT7+0fXQ/Ojd3hFcmDGu53BAXTLrNoxbAoA8iVAU2AYk/
HSq2csfiWfOHhiC7TI5AwrvYg9f1ptwk3Vc8aK8wCvltli6XTH19FabO5/65i2T99BhJ/2noMRDB
DMU+nkMb+gWUheEV/z5/ya/gaL9Wdwx5kAhJ7LDfULnvqTZG4vU7GEmDuVE4b/a9gZfmb+P0Y9Vu
FzfdSh3Rq+dvMztnmArd+7m8Bi8KQDUMETHe7y1eqPsKzmlqTI9Q0Q3NfUCnZK1vUObsw4n/8cEk
E9SUC7+H9uYDqK4eq2YlLOqH+dpynJLoJmYFpe7vTWNMJCM9vue1N7gPv7f78MHM8hBQ1dMw+zqM
/ZcsTXydSnOC+m9vt/BgX2HEUuY1SN5evs/VRAunki1+l10fRqovF8sqc3j51H+I8x6q55ozTF4L
/+p6vpXVxUvyeuw5R/WLzzpPTeEc7R93SbRnW0yYaEmpZx7+W/afFwgxjGzTy+OA649ftPPnCBc5
j8uH9LVdxNvYkzzlSkL2T0H22BmO1PeesK5pK2I7AJcCehJLZEKpeuec2TaOyly2fmr8yndLpxtV
tqmtawyQTRGDX7jlYM1wc/iN572eg0mZVOAeJeEl+sem4Kk8KOTizWsXbzg6ZZ9pBDJT4+G1/z6Q
zmKX5ewqV3iFHtVXyS+Q/NOMBGqJwDhnW1qUY7EY9NfhyN3CajCjoNtUwWPzPGhedXgiy8TlQP1h
vM3WAhWSjTVdV9YQCLv4IPtUT7/lkfTZ4aVBHNBltbEgWX+cnBKT+5xsHwFNQhZvw11Wbk036ob+
4U8a3uKDZusWnkEbeTUS9CM6eqa21cb2AL9ECu9TmKb81jBvlur9A8uWQAOVDQMMqsTIaT2Fwg3I
6r8GXnxnw3rEKLZLecVhlbshkqEcgO420uFgDgxV2OJ2/GSth0uNqJaGvui34gWl8PYv3uOnvo4v
KrwxKmHNrpURjlnKEKnaAFHqcDL2mne6/7pmLs40V6YHxoeZXbJgYiNcLazjxccpfzUIx+fBRics
hn/1mqvn2H6vqKumh9cuOrdIDehndQ30TVCjVczfATVEHfNfCswzMdkFBxA/6+Xhpk593x/bueBL
4SSM1j1Nq7GxJe/U28eJ0KfFOtZQ9xI9mCWmIN6Uig3USQbrpuPkPfz8J1sM28TpXJI38DpgJbrV
Uz/zG4sRioxTD58LKw0LiieXDKjywUKXTCCFsCWs6wQMcwLaWcBEBzV9QJs3Z8fEAvSxtbky1+CX
cYdLfMggOY63LfCXOwYTT9WisWTA+p7PH+28hyn/Am040mJqi0Z1qJYQyEq0PkyFZs3TTp0nS6T3
NPvWWRMmkhbKhmAT7fM5m5TVwFBLe52kGNC9aKN9k4DH6ceHZATomjtuYBjFcZiypr1ZSJXw9mYm
SfBqemqs5sxXO80kphFXvdKuMdumNwpLbtGb2p8WvG0ei9P5mttS+7PyzNn4GZo1HVVe0m+0ULzQ
oQhJJ3f6Tl9NDjw2eo2/n1Mhmd9TRSmKOgrIn2QyFUfn7rtqbeZdG76g6Rp2++ykelOHA3Dx9Mmo
zsBjRlg4sWicMzM7TMbVYCuQGmySbRqeHeQcfEEMBCc5CnFB9nQHAMbHdmVVg4H2eMrpp+hERRdo
B9ryJxjauZFus/XTr6HyIVVS39slk1yYTP57LiJH92+E0GLRIZ+DqZ9L92Onh9PtgTR4p32NGcr7
dAEcmu947hEmePXHYWTWIYvXkQQq3YQmRGJkztc7nNeDCCOssgSnWYvgaUwThJT7ENo06+ONvTPG
rfbiLnefFk0Jow+aReN81w9fcX//Ejfib/FMJwGTElvF2tEZg6bY8gF9uNPCynzRXbRm7TI5yJzF
czE+U/ij8JhA+m2F6AZJ2H+u+z8OE4g+KZsr3rTXo2ABD21Lul6S3zEeMftTTx+OTc1U3HRLRQZA
qyKp81cbvf10NPfjgFY5ol05TBEQjH+LxM4ndrcg2d5JKFrAmUSRvvEP8H/nwrGjTUerG/CCVvbL
xc0NHksSpr9TZsJWybb+mVqyJ1x5HEhs/0sGY/ij4mH8UyR+KYa8E0RDEaCPmbnkC+2YtNMiGfkL
J5gGi4Q2xcwBrQbVlmFu6j5MvQugsMc5uW2vscImFOGoexxt2MeQ3f0j4ZI/HJBsu8XkwHplDKM5
PU/CWdwyyAkAtkiPVAJQYECwsRYxtYPmJmGzHhAUwwJvDgwyciDXcL8xZfSydXTD9f6PCGDW8/qq
77Ml3F5HXky9aWMeiA1wLCCUmzGp1+gGWQe64TJoBPQsbts58WIcYtmlG4GPn3KfiSxGwZk+EYDt
lgyEG+97e1jTUj6SukFjsUU0PSc+3EvZEhbVKnY2yohfK8amdrGUvMAwA+t+Ybf88YT5cxeFDAUk
dsKr9iTKm3GtPc6pnW5mlvQPihF/E/6OBu2DWhlZsdxjVsfNVt08Xz5X/WHqPW6d37A+w+IfI0mL
mtmVxCiX/XLKWE/tUtPuXmwqKcCR2BSc6Ym5IEvwZEYDFAgQOqnYy+Ta3PTwmf9ylGY+4pSxhQQy
HHiwWOsHoNMl42Yw79K7OuFYXwkW7DsIWrHVfwzxw4TASI5yBNLZ42Sdb5hO2tCwBdlx5fmbD0Z0
nyRIw1K5k9j9MmkjBYVf7GeuOKrK9IfomG7wQYQiZYtmMzUmGwn7jIXmakvAVyMPUG5ykoPAM+gS
G4jQk4LJBnnJeel+5u2BPM3hOFoxVkEH+km6ACzBvTCnuZDM+qJm5nfPVBlHUBt8nThioghh+Q6O
Av0VU3L5jS19Ku/NVB7vaBUrYT7xu13CZAP/keXAh8J0cksBw8KYBIx+OXgq3TM0cufpJbfJJ2FK
DG63UOespn6ZXg5wx60zPW8n3cQO+Xz42Ea0hUABjfeldGfWwFjTOdpqVrn8beBqZe7tt+bQ6JfC
HCIvzVcdWl/3Iznzh5Vu2qlT7ehcr5l2fqwYo3oeJ16+nF4le8yH3yZPztLt8sRGuFNSh6zSxWP9
etn9n0yYJKl+nBKmpFK63x1TPq/FhH78jCWwhbPM1BFpKtmLK52zqwQHj5OB/A3VLH3b0re/53c+
JxWcboH6ydhNtmgkfjz5WFjgLTaxz0Orfp26E1r79UVgYc0Yi4DSkZmvTXp5LaX7dPFZpKHGp0dx
dpBYZCNfAS6Cl9jx6R0CtVnStjV+mURzYAnR0FPM5171OEsDwWqZRIf1saAz4PZm+SsG7U9rjwc5
dZqjLUb6QYOjpM5ggY95px8TF+5kOU4J9yecuDsYoQc55OdywyibvM2uLFwMPIUj8ez1Zm5aoekE
vT+Qxqc2I5Rus3/qiSHf9FfdxQvWldFiZNr+1j/Yt28VPI4e1ofc3ZgicwMrl2spGR+b0LhcCt6D
kMT0JRN3uzc8etrAU3MARWEOqzcL3WhmDg6a7V04qkxz3lW2ANavwIgfKoIVEjYCa4AusIbM6LM1
hdYUf6rGioz+5/0zCYTSr5hZYVgdwubXkOG3MFgBHBvR5pZQ7EMLjym7dR1mL26lWb/fVq6ZyAji
m4cU5kJgwGOVzN9gTPt0ZpXb5HtI6JdvFY7sH5m+JuZiZAQP+DiY1HnRzI0UWyZTj+c8nRIknCEM
6IKwNLHJSuwZUnwImnAWkRfqZiUv9Nn1S7jZq81G/K25jYf1QpuX8qDEFMGa6l5kRLFLCtqRQoPD
0ramIYTT3cQeY7PKxJQbPx2+iRpHOx4TLe43mEn8UyCGPIxHY33gx6HuQaTCtINdOoy2Jqz9jktP
rBdklIcp8Hl+wTAOoCNyZxYlAldWsn2F4p9+e/JEbZXv7tUTEO0i/kdeVFFw/OP3060umR05KQUo
rPwt5sEh3+6kRdJdRQZYGZGLVll2qBvn+d1FWFdJP4jQI3NpvQRPyTwkrpPBTLaKy4gm1MXyX9Jt
ddqF0Y5cpScTl9NDF60e3+M0Z5zHwiiC2qpnvT4wA4NtVoZ5uS4rkx/PBi+bWggPqdI4a49qOGlc
yhdvrM62Wb15UT08rQiSWQ2SGhDbtcybVnvmWZlGjVZRv5tAfWAAulhNJbNX55S2U6aqqG75gokl
menbAHPsT+7wJsPPsyS3EP/ikT+4gK8Qrx/JgV7+fqDPi600A5xfEUwOywtDh8Pw3Azz+iht8/n3
vZNwxHitm4nzbVD43unftSRTfiGBMLlMNLOoPUlwZ2/r2dJDANA2k6c7e871YvOiFJdtnD34aXVq
ZFtkGgXa0WveNbaEWx1jnuVa6Hf4LhVAI6L7zZ16YvNxSRCLG591MZvYGu3tx3IYbFZUnTOiRxfI
mCZ0MujXmVhPlizdYjVRwHMWSrHuuYlvWMxWUWy3DGOdYtLIDm86X2mMKXYzzlgKTg5xYTxSu4Qd
fYkT63NLSEWXT1QpjAIx6ktGtPFZQgdQK+AVgAwh5appMQ8wSKhyay/yCBf2b+ED/sb+je0GkiOF
4Jdua8c+tCE/tZrLOAH+dKk+GY6i2bkY33IjS6Zww6vsHvukl1spqBbgOnDoOkfavjygx8N3lR/r
IymEJ+dmc+J69UX0D7i0uAPxJdZaNSYuCkAG/lNUsvGyRbLZA/3iwJCdzJ9dshzpG/vpE5NjIlyE
lh/Y8CZnE8q314/oAtIs0929tNUV0m0M4BEzv9cJx+RzvCkcE7BNtKt1/TtARCbL6LNAJMv/ZX8N
NhBMs45OcWvzQYxxQT9+faj8gPi7Enbgrr7Et2qVTcZJYdyRsEMp8WMeJ22Ye3m5gzxa7n1o4ryY
FCD38PisYfyQ+qtkOrr3IqUlXeGSnlbnswE3dGxSQ1mWFAoJHerbOTbb5StgFppEk7Zx5PSUQrRE
ocjTp0OlNrF7tyCOty6zTw539HWGD1qeuQ0STC+8xb+YizJxOzV36bwBCwHXskFMYBtPwCzGP/ed
62F/jswg8fKQfd0t6MPa+ZICiQRc3b3tzocrzp8ZZ7NAjdzUgK8V/zJRYI2hdJRfaOy4sDBXrZ10
kc7gBzbk9Jl1rlkvU4e8YzMViHjT6yuQ7OKfwsE2Wb4DjTUIYEXpP4SfWwtqQm2hQNf4ui8esiMQ
QTGtQja1ZVg0s/L706F+MT6L4XdGq/WPp7FD9oRZ0ub4OjydBgLVKKiJ5xta8onNsKGwaFaZNYOe
3ztqMJL3EmblxNSiViH1WMU76cy8mWqjVbmHn7PsYoNRiwoyG5lbvEMBL9/o18+uWRMaOPerRc/o
BWHF/LzxsDE/qMlbUvAKFTM6YgMPZlP4GmnNHzQAVtvPgBbKkulCOTYqgHGaX6i9vm4xo9cpnTQ8
6tC8T4PXkunbiZ8EpVubFUAfCVV/j1cNnrVHwnV66e+UihMEC7Zj9ko74Dz1q1sDnsrHaKhbfdt4
ObMiNdMR2fbNtCx2qMx94jVrTU8IIPDxkQot5KW+nHhkOOt8mb+2LFE1MvNDSu2e2fV9Rkk4lt7U
1tm/XLcIoQ9uKgmHABwn/Yt9HsHP9DQLdK/zUy86Tq3zsAFIY6CFMs8sgVMh2F6V9WeeX0ga+PAx
NAq49Nmffhqt7dMLhYAt/RT7128a0hVdijB/D71N5AjaTefn4dOPPHVPYsXqTm0Sd8pb8ax9jEQ2
FAgJq1eg/aiwCH/Ln/rvTZ1D6QFkGMhcVQd+sIl9cNoVucyKyp3cnUKmH7GKb2LJN4pn5+XBxQAc
ouIqGc0nV2OcUjnTnhCuKbL0ozh9YjMZTEKbXthPEQlsZsnH/NIvcdk8ioqVMttaUS6garP9krDF
pKo7/uIlosBlVqHxkzlOog+ESNzyaRVvo1vEp4WwLm4RYwKQBWsr/ZkhQ8Bc9EmBiHOq/2hDBCKw
FYeyZpLnk8T6kyUvOtcmuAUMXeptr+JPai6Da1hYWSQCOwmQQnZoBcw5IvSZNZ0xm/FyS1frYQJ3
/5m30yY7jKn/t5nPPuZo546B+0q9MrN8aVbDpQ4oDtbJtloQWUANgCtUDtSGmqXbTSdgH1owHqcV
Vqs6qPWL/PexH+GF0u2uUC6C3JsFFUdag6H9x1IBjF7HnjbMTkHyduYCTwSgKJWRWSTWB1LPD3cU
/01hJENuRemFupMBqslCDbn2JTSoUR3hw6QDOyE1q+vHK3bMgjr5lo+Zp2mWl9jUAgFwFRAI5s1/
qTc5WLVv1uq8GAsTeDHn3I3RSEiX6bI+cIhrzIjSLtwNB87GvfLXLCjFAdry38af/T39zwn+vl1Y
vd3hKW/JxnnKpca7ZDMcWL20I+bSHSCHjPBF2wOIJjpVWJ+F8T3aq/vSHoLeVoRVb4+neA7mQsf6
2Fwni3lCIl5vHk7qqtupaCuk4SvBAymFP/8yDi+z/ZjTbZaalDL9WYy8QoBaWxwRWChvuo1kRnEV
/xVzRvI/nsfxEa8UTmVTA7zQje76PdKOeJIZUGeE7+1wAC+wBY/JNYLR8k0cLfb57xAQ9r7MuHN4
EJaeu8mabTah7XtkmNMt9lpQ8VFwLGk4yHk9G+T0YNKcALdpD90RGu2+m0fmH7ySbYETXmOyiThD
osH6zj8sKaIQam+ZU62o/Q4U4DC1zPeBy5IOMU5mP1xjxNpZ0bD9+JpsdfPvkQKkJFazuAA1DtNj
S9cO5zr3tXl9N2jcqajEJMEbSsCEYsV4oiW9qoDMZu4HFXl9Fxm6Q7JhUv/PoByEs3/xjuXGcUrb
PYYJf9fuyqGv18L+wcwzAPnN1B5mHTKCKjgDYBJ0zQ2HtUlHHIwPl0xXNA8PS/Kbo+TTQ/vRAqq2
ZbyAkuLmK2SCDH5hMQM2ou9lpr+9PdlAUVuNtKjMfVM9Uvkj0gf24Imck5iKbzoHk3KjYiJynI6d
nOulOk/mxT4JNTc2UybYqjkRSFq/zywE3htC1ZaBMJ7L9Quribn54Vey8+D/94bL8CHjsUfbGCG9
A3gDhyGrPD9ofnwlnBEgWR6kQPwPHIGld8iOEx9khLM4vWfOQLDc63CEB2PMzAOSkznfR3DgETKY
l4Xs0FBZA2bstBA8PgLj6qwIyBQ3UKemTb8UN5NltHqDXTrSQXa6BcedflNcaUOhS3kzJaDWTKYR
KOc0plwx+J4AIYE/Or8S0HGnrgUlPQGe24/zZ3Gc+i6jXhFnxYeJNm5xOpePfZhv61/cr9+6Wf7l
dHs2o1xKhFauuPmcnpw7AXkqiYJ+k0FEZsw0vE4FN1O6vful6YJNtqVTvP9jRHLRO+MoubZObFjp
SMLorHkQph5kTDeJpmQlmgs0ZD0seZ6bw47ZDKs0B5IinZlC0dc5raBobzJnjMDofUEB4uW8Ffak
X/PEPpxP5yr43+R/LJ1Zc+pYEoR/ERGsQnrVviMBYvELwWIEYgcJIX59f+XbMTEzHX2vbSydU0tm
VpZkSVtL6eVjvHUwhGES137NjzJZyE8BNORMsEfcewVIYYIOzXR7kU8bqmS7P71uHm9w9jqBtCM6
0wG1ohtAbGMOMkpK/Y0qDsj5LwtjDmkqY8bjnw7pIVyDRCBCxmYOaEbZABFdkMWNz26Ol4NnKYuv
X1NGdIPXSKWLVEdHDwmE8fl9jcgo08v05PFD3yRSq9gLrklHz8d8gFKMqX2dL8BfTi34XBT0JNEJ
OJpwXUSMtXbBkCYkT9Iqjp62sqHaClpmf/zyVWqQEygjvjXcgdvdV89RA07xW9zHQBHF0Bj+qlyu
j/noS5PNEaJLpQ0F1z9VqBJspJEPulIQTevuHjMwW8gNyF4NpJ8O2lrN1wPntgARAEwtwdG+1jMF
oKNUPcN3658tuze/IyZUaopoJgo63gP3HldLEE4BdTM22ZV51lWseZSJhXN1AESOEwLuEpnUtu0I
Pn9dHJxDBvxF5dRH3JbcQDZNOv/Capk7lL9DCasFci2qHBUNA7pF650eF7gefAG2GcliJrK/JRif
KLqG/hxsJoZVofTtzmu9cQYmrrNWzyLvgZQjU3EZnGZRuYmTmfiUUy/fRUJmPhFPuNSJT4qYgUMA
vkZXXnP9omA45WYHYOSLrbNxzkennjlAaHc0T0fr/Ex8bXYbOp+jm2u6+jIvg7A+WkzmV6Aoiz6F
9w2iWnOEJmBEzMgO4xwE6symVoZeUO69nfyxBBVRK6eNK8/RYAfNxRs0xn1WwnoxVJ90VBP0qp87
5dlvH8wTmOcbfUIAbNCpTTCSQ5wTdhbKqDuBa7QbvMrR3ybKBMDdVnQiHDapIYlnebGZlIZaBMTT
s7PTBBebYvAatxeNeVqqCyAGAeHE4v2+JqgMhCRQQKoE1z8ZZanD9TKeAO/ztRSqwAcpl3KzpAT9
M06Jv7iuTL7cV+wS1x0Ako5VOrl9CIdmy+wQ3p6zC8nhOX+iuqNjHkZEQ3rWy4g4Qmt6nt3ZccrF
RRZBOd92V2OYDcpQdcGiE/I552mAETzRBwsQGUzm16DlMN8RhIirTakRjDqEWOJ9V4SHkTZpp4r1
GeVzziR1EEqICR8kkNPMJAGjeDK1wr1T4gaPPPzEOZZgn7QQhWJcqVyh4+YqFXHPLF84OEE+EIL5
xRAwmkVG9m9vgAWrDSP1+ITeXYrTb6ODL5UCVKLgAa7nDd4gd152O1FCGfjFUsG7ktKInR8gyGvc
gwDsUoc2LeNiQicETdfkda+2cnmZTmzsd8OFMIBM6q11wLfTqBlRlfO+5A0Bfn3219lhRmvDS94+
vOPy6Q/oCEc57ZawbQpm4djcYER0sN4kVZTGNKdMUuEeyLhuuV1U4hDSIY6eIwWx42RAezY+jpS5
8ZqwIhN08Li7fq3VqK8R0yo7dxjnZNCBcQgIQFUnCmW8NLsVHZnTNdYHv8y+2WlxWVYhJCFaU/uz
79rtsG/TwKxB0ZTRN2ViBWqxO+9iLgb4yqsfoFdi5ACiClZ2pvIEAUlKay3kn7Z8UlmUGMnpjwUx
rAIQONk9qOvRxZZ+vOWcbNokgldFPwh9h3NIz9NB9O2qEokA/fhMZVy/Mn1ax5RHbg6dL34SN4LG
rjtCxoWIWWNTqvkg/tPvn+w6gExEEkUGexO52fUXvLM+onRK/Vf4BK6nTKP3Jj2nQGoP/lXN0Hcb
z0W4OToCpvs3EBBR47pHk1LtuF0FLw+4ikLyAwHxELrkiENbSN6qSF1my2mHKlGOXy/h5fuD6BH2
J8WsWnBdTOrX9vz6Q4O4r8LrTNQw4OvTodfyOCO25gNuCpVRusigoJxbFrpZUCWcYmGX0S/SyEtM
Ku3dDYy/P75ui7/RMkk3A2I+JMSE01Wbr+nduM05eya3C+8efCWNa0RJTz1e+HcuM4OnQNQX8z3r
D+Gey6g0rjH8jsarFSFInw3aCrKRQdSKPpaV5XTYD1cMKVSqOzSt5tcSfg9i2yaTg0lcLZqhWIgB
FXTjzNSgcJs9jtiNYCb1xTMuxoCl3SfPiR+XEePN85qdKIE6vbovom5/0eFFeEqwAl+j1aUegm1m
UJGF386KUcsTblAcCCg9mZThiq3v4XGmuRApTDSfRvT0/QJmAa+gAG6vpIJqpSfvGPanvRf+zG1q
jwmPHmXNb2W236R3ek6LoVSGIf3hbkDbzbsTPoZx0rFGLZQBvfpfY82BwncoN3tZ7eFboSuslGqN
EVPcYZgVmJoyqsE1KF9p4IfJncHiCtwzBD8Kv4D/5GGVSuLuUGkEPaaF/g9fjHWpzipiMwpWR+jN
RgxlOviAzQcJLJiqfyNgWb4MaCfBr87qZM8x8OkJMrzQpSXJVPauSbVZzuhhbQpb/2QWbrkWWU3p
45KKSwJEXkY9Qj2OBASi+TEtxh0flynzPS/dYfaca9ZrC+mb3Bn8aJKvITY2BBz3EAET5Y1+cK5R
s+miJvjOzjE/Hkk1L4wjrx8Yb2Bod2DepPECxIAQBKzCjqQOCrj2ldWysSgSvz3Yzp/+/Lj90mw+
zGbHS9APP+2bCdCHw2mRXbN607rZPKB6/gSlO+gDDC5qgvWo8EEgCOavKQmVQH0Fbn7C8KBMK9EN
Jh3nxH2sjBbgMMq7yRERC6q8JhlYaMru6O56Y83Iw2KvhCyuZhzeh20igV/XhzHJMeBzT8mri4qj
JcFf2SK78GBRwPqpxNi4DNz+NZbcMS19wz8BCrh0oUEb1Kee/oE0sKs940gUe1kHynaKdiRCyFV1
och5pZTvcOFehUQ/WrkcRP1BXqKGNb/Qmz0fpmsY/Y9/DvkSNCgv8+Gx5Zl+iRYcVElWV+NlBQ/m
C0qJGYg+7zgSzAkLNpYrDjYoGFTis8wk7EjlDcCR0lAKAQNtVxoWuEtI+w36MGVQnfOzf+AzU5Fh
ZyqzzzMm2zAMpDM46bPC4F/jdafvqF3T/YTSL8ASv4jAvbg9PqlqSdldWL7fmLGUhmla6TM6KT3Y
Qz/CwRK+PfCqNgAUvDN4rKDuQ19zznA5ONOvK2J2Z48zs15NsjsIV+EXOjdPSw/jCsryFSIY1pdc
w+yg7113NlMZ3j7p7jlDxMp/Hsye5dCVSASItP4eINfaP2hjcooYLnEXVQxSVBIo95vpZ7QjjYve
kHWg5ziOpdysdT62uz/SXB78dLej7B093KMoNvheVJpGhjCaiHGxV3PyligUTf7fn8S1afl7bLis
FC8WEiMNvVEEDG8Yr2nlrc/xXefBTICjdm09q3HDBH2/eVSNjjI6z3o0SkdjECvmXA/9g47VV6Pz
i3apAJ768rpGGrZE3k+vTRKl0ku2vx/G4m7k8ovxK8UhbF748d9+bVtNGIfHKR8pVt0zWoETqBUY
Jrw/+A7FZV9/2bSGDto7CEduyj2Qr8d70xWpgEF/30ZppOix1fLjmBdjxFVytj4ZGJNZT3Mjoz4t
9HVMC+bxez04Elk77Jr483PMwcIoJB7mFZ+umBEHfVuZoarHkzOCUYBdkK+UkhAEzBgwK887Efci
KoATPay4Ja5VfnjFsa/sr5PQIixXiA/64WCWwZSE6zVqYIen8/cJXiZPcy2nzo9V1D2xv0/vvATS
jc8/yohm29L0RZAyZWMAEB1cnnDKFk4cGPWhbtLOXv3PL0Z+vLbsa8U3b5nxAsXaT+eNUzvpy8aG
eDmGZz1cWoXbNtFauTTVDGtyIzCjCQLykgWWzjUhocBBTyySxtwZ/xaml8yXcc9Y4wAh96nE8XDH
Xwsm2TJ24Jze7nYbhtmkxgcHDyM5zS4n90rxfAHhAePhvvlrNl2TEY21wR5ZRHJ68ntCzJjAIbFW
ipZaM7ahbsUNf0UNMnfCp+G+np3dTIlWkZnmpm/N52FsZfs93qqFN9DJougpYt9IMQ/DN6QwWiGQ
APZR+h3mblSaxOWTvkcoo2e8AMNCNMH1tWI32yPUwiAADh+VzRkrOup7Y4f7bCWgurf6m4OnoNb7
0wRcy7+FHIKOsfavNFcxtzi3HwHPgTEAx/U5k0m4fOqTzJ31o8Xipo9Gnn3TZ7u0cSdxuOUY+BdS
cIXDEhOKTPbW1kIGlNkUctR/NhtMBBjgZ/DXBExGexuwfdEp7Yjtjw99QUzbpTstGSTprrSPsx7A
GfCFDeLEiCwOM+jOhiZIsDcg6g31n4HN1p53+DHZnuAj6uX79p0ixNYLsG2A0uMQKVYLZQjBs8VJ
kfgA9sBxYagWqDDBB9LMJ1wNkQNxoOTk56TCs7G76IuRPS1GX5xIhi51CT9wwBAqrlDAoZWxGOqK
//R6SILG5+kbf5jhpAjv5sA8OCdkCn0sv2S3K7VG7dYwWCD6UBxOABVnKAz2Q1ThT6AHO9dAE1eC
0CKJ9kOMCRrBXT9RT0zr7pidIRMwWiZgW46E5ziRi3gZUXVg1d+l1bxCqZA7bAS0vDuQ5xlAMJ0d
DcPFQ7fFdf9yHqjdkKBuEeJRhfquSw+Kfyn/deBHcCLmJO/bOsgLkFlsuD3dJPZOWL3Z03f8IeoT
urDgqWcw2/RFDdsEIQL5DIp3XRkPoMGjrWpBSzebV7zmo3CG08JxJ+C2HCQznXBRRUl6Rk5A7eiL
dCaRFqqX0nwx17fqQMtCwxJnFUiJo3MBxPy4mJwUJh4ewd3u/tpT9PZ6guwrlSnkN0tYEyvk+hvh
nCxsD6xViHYNrY+EpysY1jxJMLKNFPOJSABVLJOeGVt7wtgFA0GWwuFG7pd8lhImJjFLIzGG4esH
FveQuHc10F48eJDLs94ecU0YGcCt6UNlziwG39rgdsesv8EiWoklB2frnhHShvN35Wknzs2Yes4c
FYxpGf4e+acxnLDOZu/HpUVt4YWh1D8vRJlLkhDAsM2jf+oIaVTdcHf5njOjk7seLp/QR97Mr4bH
iNUezU/G+GBSJJVYVS9ZV51WRkoUkUQ6qTgDkpyeRj+40251rMnBbzaNPiGfrgTa18yJH0va0n7W
T3IyqhOAwgP21nQHCCa7UDk3jzrr6L35EXe0/8/xkjMFlqHgRDKMT8aWhw3d/qZkmluZ6/Zj6cyI
m2z/dR4t3Yn5pTlYxjper31y+n5HYJ/xup2fIKBsqfTJhLVi7NwG47IDN0M+w03kONKuAekXAMd/
lK/r3tleGVS4AgfUKW4aRRpj2OyPxEOjJsyLZQN43AgzMU4tgjKclhsDcw6mM+CdK/02p1ZO71EZ
rebK/EDXg92ave4YNN2hsZ6QgQ/x3Hlzpn+TO1fxa/j0Z6DtAUcDf2wePFOE+vxoNJxBCl5zPt8m
eJMRffTtnOXhVPBtM4Prrufpjr3eeuoaviRbCbNburqhaBvi71iyLpWtvlyvM4C5XkLQYXtTxNN3
9ruXW2MVY5iLkajdp/ZQX2DdsObB7XYwyh7Fk+RCbtZudvZmQQq6AeaJWoxoKRmswU+p7RNToRUi
XMcZtuIQcS784yKLH8T+yuS0dU1jb2LDBdzIhgNG1PQZNk54ROGKLI/0710iWmb2mxIjTd92Py0l
UssvRrBY+4QKb7erddOaLy1f9JAXPXA5wBmVwAD2zd+ZQRsX/q+NCcpWhvg7pIR7iCsQUk8AQwsD
3PFQGrODj5rBKdF59kjhCKfufxENEVCYUXKyG4aDcAnkiA35ddMrGxDeHiQMYykvQM4FClD0G9v3
vvWj5EyK6tCYIhLAiDa994zh6Lg+gm2I9/EZY+u+jclxBIkLAEmz3HLetM0HquCD+0HSULnXxdA8
Up1jbm5C+GDpekh628HoO+qOO9x3BuD7OEyfIKmJwMWYGidlYtHvhmcrt3vLHKgZBLdAjlrNRTKq
sMuR7pxbSZ8HikknioMg2ySw73zscU6nKe0Ikoup5GqMWpGa0HqFBap1bkWjz4YjpaGp3sFuAZ3b
g+Qxh68LetYVeJf1AkGbuSLniLj17FNI88TzcRv2iV9+WwAiPYFi9ZqQD4jHJcMdhgTvEiBopnGc
ZCDbg9yh4BcIHm6Sx/BE1tqzlPnZobnAZW48SPCNDuXAgVNi7Ug14YOBRYzkmZ/4kLMOShhHhcjD
9hG7cc4kF1EtDNDZ3oFII+T/aGUwpSbEgFIBT7S4sQX2z30qlMeGnI0d6duio+fCu4AHXG34THZR
cyRYq1GnncnbxAsyKL3voo/WZ3I9G9h1tsdDxgmYlONbMreYGy+kCxBHMVJyC3krBP665Rz5UweI
a9RLkXX14JcKPtOcops3Iwp4NDekeqaeccroMJSF3h2XQToVWHjgrX5EmTFhr8EQ++7FVyyoUMbv
hn/yhQ8I5sdpffwCPBzKkZnBDxZcwRU7TJr0AQTmBiUprOL7F9K7OM1uZYDPGXD5F8MJNCZpvYEQ
v/flV6Ae6tg5gUlQx+vQaJPYB17NB6NB+6WS6xOGSqNnDWCdnW3uPUGvQyRVEZsMzS/SEggrvTcZ
Cq9jMFu3+2C3Cnb6mJ7H371IdPiuDPQjDXHFRqoGxB8ktNfYpJw9Dkln9E04KFVw+ODBoDeYebXc
N/s+CDcro7O8c86iGjKsHazi8zDstPRTB0/A8o0MnIp4hqSwDjGIz2lmB8urIzagYg39xBIUjUnE
3TJgi92SM6CxiRh2gBb5Yd2xExBXW02fnTYPjNq7eFEhp0HeJPtcWahjP6j6sKUVxAmxcK2Z5fLg
qOP8aF+d9vyB2QW7F7h+kzZ2FlE+uv4KY3GnGOSsh3DixgQy9jKCAwAl608ofxH4EIkyMgWlfBul
42ddIAq5Td4yC3f4UYdgaSi4+Lp88tp8ajyinQfGBzcXDh8ZVnkKlKNdYQ/BaqUno6n7Qb6/3m2V
kYpI+1VsaVfuP5wS1DVtyLY8IZL/UJmCjLnyKc9Rf46UKzhINnZfE7IU2eMUgQ8QiuGuIwSr6FuI
6gQ2HC9RK9NTc8K79llf7WqINFulxocSZ/MKwgHZUMGZnhG3j9siEMLg5b3HLyBjqLRsFXyiRscJ
D4Kw676ji60BDbQwFn/aD1RBA+T2T+pmYFMX7TuoF2wRNMwR2OBrZc38zK/0pjSRXpvXqSvYTdn5
jkm/mWghFHAtmkX+0RAJxORNmhtgQy6CoFVAt2Y3C1hFfc314AWKpdiRShxPCYcPMoIr8mDTaKup
F4hd6+opZkIhfprhE7jPO2HJhhQggmOkzKa1fNgXZMY3U9mUkeZxLcdEaWQlrLFfVNMcUIBomjuK
hnLfuO61qJxBNAPCM88NJfvYtn7QjIi4nndNEded9EtKaOYWvfv4bB3NoDTPSUOGBHaGd2NHlY9z
mHlErPD5+dD534zH6B0/pugx2qHPQ/frDaIHzbtH6LTplhG3vUXpc3YUnPq56asxf4jkCm74t55f
o7JPA/pyB+aRkb+pGN0/nLZqt3BXhfoPSSbjgYhUfvo/bWz2lUhbUpfod1BrzR/QRhdx66e9Ba4F
iKs051ObzIGh4Gz3kfHKCfFQESIPODGXM/5gRT+jLtCYFyp9hP/mmcaB0UIOMcgOOZLpIaq8dSt6
/gESveiMrYLBnPATMTrg9JNhPATqkgUbl8DPuFN3e90LwS25QqDaenJESoCAZF15GgH465wDddcb
NzjLCAhd/OQT8Ff6TRq1np9pS6aAGewZOqDbQ2+/fls9kLeuiWCSGhUo172RDt0qeGZ9t0z7zPsc
ZiiMmIlAIWMyNNVhEpFEksuCiM3dYTEgB2FoFkNqJXyJgLMYX+D9XWZdXNGouvA3GP2BgJu7L1Qj
VQcFyRHAefc0S/sGkH0a3dNiaLf2pQMlZn1nSgBriGZKknoJJT/w8CX0WUyRFEwVsaHH+Mwq7/2j
UfMx4tTDWQ+7cvzF9Q8gJjC8iUtFQH4hE2LuQaUG4Z+yuAVvYEpCmtrOiMgcILfidDskwUeghe2f
fly7z4yKuEQCS9KPOE/DZRfxkYAXd//9pc3PS4ORKRyLZh3CR4Bk/QhL9pKc0Se8tdGe5gnmyxZh
NeQCgujeKTWwiUZYYWRI6bz+BJoI9YFRYsKw5FOAAAOopqrN14FTdSfIlBU6uVu40o/MwjCk848f
Q7Y7LQ0f1SKQ+mPZR1lEbqCbZvkcShUGZkWrMscTgPo0rp2Ho3oig9P24S+Z2fyd1yE7eoDUgOtA
UR/eHSyuPVmFXU47gBsrHmhW8B9kdwOwd89Sg4Y33OH83zwUuIH8PrdQS2EOubruyQzQRdNjrbh1
99+Kp7QaH35KR2D50+TukFfL8dC/eMXs6ygeO6/gS3oIpsAm6SSQsICOAcXy6p/rAuccZpqpUGkH
gIoBh11+KFzQiYpfOPOTuXubwBVUSTIoVOm8IgQzF3glThpg2i15hYc1lhREl/O6shn/w1kLS+yf
byqECzNAxPJhVDNoB6aXNYh2SVIzQJ5fqih6pXGPIblvrHgXMsQcbde29j4/lAbYKr+dCmxR5nPo
qmlNjtsSk2Jkc29aT5WH84yvviSqCd5GPAohp5VJ65dRKU3vbisbZyHjBNaYMG7NL8nr3ZYRmpIN
nx0JC1hDqSDQfM7WTLvAO139x+6SdHztR52cpgyPmhyJTnT/qV0RpDB1gsSHxi4fYQjq3xLIggtn
gtoGqBHxin12+VerRU9E+wQuLeoSO2ju0j5jylXBZ7jrH+f94WTLrN8Ntq2eX2j1PzpzUuhUCtZf
JOwl/TBdBcvM835NTovXhCzvgCEBGt4AL1oIyp45QsIBkWPX2f1jv55+Fy1xDnWnuJ+fmqanFfXZ
dnQmXeNmLQNxAOVJO/Dx6Zs+vBaPgFkVRA3hZ//Gl2pLQ78jMZqztw2Ah1jjcLcV8rt/RodtHQgU
J5sNUR4sJ/M4Un3RkiEepv9xqD73D8xMIHQbcqSknmcMSnoir1B5HdJuwLJYlriMDk8E1DiDIyDl
L9/HUBXUCFJjs3fSf0zWCgUcWOh1/nU04+s26EL1uWJXO/QYdEt3/wEyLpaduJs6J+Rch2iAnuzm
ZQUPdIDkiP4ToQD0gwnXbJ+AApzVdEg64LlR0depIB2iKIjvIvSlPqCCwGMNrErdIFJ4W9llxLvm
vgtbIrBGJ7kFT1sm95b4EnlgRwHFDNeqoug+00PcNqhamGYLe+O7Jfy72Oa7+BISqlWQ7C/Q878Z
pw5IPAcWCCPfoHz1brMnNeA14zM7kohFNc7ImNXW92/7ZuWwABQkyZaZfFTtLAUh7Iu082bt74zN
MgXHucChnqHGK2MGV4Cq4Qduvx0crIKKHy9iZ6gDdPJBYA0aAjW6CaZgmTTNiaRHCNT+j8xyZZcp
G91ISp8RT4l+6hVg8MkTgxJ1P4gxHuZ5/klFNc2UQrByYUzkRx/o2hgxy9pUzCWLnJDCPh1EpQv5
qPDSqnCO9EmXPLxQ3aCsYv7Svv7g28HvugoeO0aR2tO+qreILy9pH0RCyV9cf1N1hCz8HnSh2a6W
SkV4sd9XK34wWdbyESE/h4sVQxlsK2MI6IZMhaFfzg9CGQ15abBSnSFrhxgEGZoKnsD4RSoeo9gX
Ql1tv7rAAy/zSfyTBWTdAA8nQi8QJljmxbPqkJFG0d6RjodfrzYFAhyk2MzjEKiYNesAbkLYv41x
nomng4elF3Pyw/hgHvHEFCEjTl3xHSbqfDFPIQliM7DQDnmEdR8jGe8Y5U6H+9OgVGsImg+TY9+l
jrwyxqxiesxALA3ZTDMaUMupQnqEOvVYaoJC/hUyAQClfxjJbsDWL2gXMfeSqKzDOO9BJglvXAXW
edj9rVqhDGI+4OS1+NmV/WYdj8fHxkaXk+WpyQofDGzTsDbWMJVwLlaN2JBRRxKcZmFb4fWg/aYf
xqw8KMsZgzaLi0f3Edbmcz/8Ubp84ioabL4bbYx7Gq4JnY1cX1kHpOJ3i5kJkfiIHX2e3QzM943P
5jpSvb85CmwhcfDBlATDFsxaphq2MYzfzLtL1DFWPi33ItZjeDf9fKzH0VGmmCds3sF1I0lXrgQh
+vDDXQZM7cTY+K34bvxPhUI54J+gZLvbG9+rM75v0D4Yazgn6fxogXGyhzeR+uebaEAbAh52+8hQ
hhiMHEQXl0dFqf8i1Ev/LVVD+cQq5ogqTwtTRtxIArLGgmVM4JXAA7RQALHMpVLMr/TtEdyxvT2v
WfmKT/OKgRyUbGkBUQlBDsJLlbCmTxhzI5HGgtg06aEHWyMxaIWsbivuCPjiUzcwN4BehxJrsO3p
jK00FCZAmYgNEyL6Gl2yWc0J9dxZitIRYxBAruw4wVUVqA/kHSLsQDq2YsihOT6hPAqUzWnB9g1a
DgIJo9NQEKzMdm+jxsXlieEUDF6+FALdOQLmLs9MySpfG929d/hOxJgUIIH+i2DP7qan3Y9zCLd1
G2DjzW8gZeHT/m4pHXDMMP8IWTjdPy9fFt+QYmZ3EDW6RaD1D+FM7CzPeNb/0KWMbgBcq5Gsljia
aCA3LUIOfkomZptWB1fNNuwSIlEqL7pwFZveLm+UYVmn/DkwcC3j0F+Wp/7JUMnSK+sFNP6P5aKZ
IbgfNwjSdPFjkHOUIvp7soLNxfcGD9K+z//ykxW7D5PYW1ZsDOhD/fC2qKIuO/YNgV6t2FLVrPH+
5hyUaHqYEYnXLJa0ymWJqkyWF7Dxy35jtCuin8ES5rcdnxfNGOiY03OgaG2cD4n3bGTUsLRmcQ4r
iAAM14FMBLOQQzuiusBvcduDjqXdJzCLuLnFC+Enui8UZSeN3XwMOsCEb4fxx0X46TRwkWwRnTwW
iBpE8gcBOGxjGk99zcFExsBeYYezeafSWrZ1MDreNSAp1xqZu3TLQI39cc2KrPNiAKuyX/Z75iun
M0bXRGW6HqYlitajsVomYIP4RmjhkSJBLkvzcTG8q52uvKfAZCIW5TVlz45XuL6ze2Bfc3hKpw6v
Y83PjXQACk7Tb35n8DXg5fxSHhILY3ZZgzdylq4kLdDCXkLTU0RXhnFBZeE9aTqlFJRu/zbB+J3M
10DEidzqauxnbV+0ntQ1vhr0DNgi5mP4Q8Q06XHPClEc4YHh9FvyXlNSBx/nwZdVhsophFFGB8vB
bHzgTtSaa7aQUbjL9AgjjWi6mNi6m/u4v73zQoepvNDczMDP0zdqF3reBqsK9vh5ZBYWt887wD9w
USt4MIbLYGVxUMKlnGVYicgOlbQra3AY2eDLwARQtDM4Zfz2JwzwQWuI900d0hsp9iPEAIc54TRe
gaZiA4d+6mSmkIoh+4JSyswx1bv1RVVFunN2WeN16DaegBWoHMTpOy/RPc7Oljb7wvVM/4okrOW1
RWsLk42C5KBjRss1yGUCAoaHL+VOrHF3YkwGyaqxGgGAdKMVsMNSy160lALxN0gMmCzoo5SnI0Na
BXQK/oHgi9705Qvc0YU7GlgYg7HPDEDm8/NgCPqXfrVj02CeXsiJg5ni17Pa2Ks4L8nEcOOdzNa0
Zd9P1Ec8OnZH0GPRvH1mFPOENpm7Awhm8gRsqJrWo1dydh8TuFLMfs8Ye03zBAV7JEXYzf1QmwSf
5Suog7/wBAvtdJgX1tfye+YTJsKD4wFolr/dSR6bQ4TAoOQXINwpATkCnT01NQdVcyRS9dKuBupw
IbvJ5hCGJowcK0+cYaLL4otc/4INjSANUple9YTGiXeL6svuIHXCjoRYj0mQz7pLZssIV34BuNl3
mK1DH3124uS1JJuMhlnv57HtTgdpRyYpGAWriZSCLcCcUImzYxDylQtKNciZFCkOcnj4/CUaFW6y
5CpeGhUC2lhHZAAy3l5v1HGzOaCXRPyDBUpvCZ5lFIjZ31wrDGIKlrJznpjuDxkKDq/rkN2ArCgu
IfNWORNFT32vTfrpibhm+PNjyEzWYX2aIi+qpo9E40p8GEuvds2EQXYsKsRWxpeNkKyp2p6pWZyU
Gqtg1NNniggF5XMPaAIwJgFl9QsNUm5L1lPDFvF52+j9QIjIciglF0PnDwanJufi1hgvsw0MTEPN
WBKRIh+1evsuZCF4qNffy5+malCA2Gkh6kyfdR4kAH3ZJ/Q75/g6O4Kb7Gm/EcBRiLPUwWs7D3KN
vlNdVW+469CCvCWyOfKqSKW+Ew8JbuTsiawF+nM4YlEpa6UUXkDIXtt3zFQjnVEqe/1YzQmWwzw6
QNGTbU+5uYYD7iN9q1l3wrUmAtNhsLZ1O8SSQ9NZfDUY9VndevV4w5U+QenTA8AEumVGHEt2BCwP
5iapERhhQKzHK+6MBJuWUmPAVBpILmcuYygFUhTlJ4f9B+KYnlwk8W1nh7uxOb/O8XORObkaRwmW
MSP5qv2ctTbM+1iMvMHZ0EnQb5a2xM03+jxyO2RZPx1oej4WJgdcw67RnDXm1V/XNkJYchR5Cs5I
2z6BPnGneAUyMircTAdlH+Yl8LUVRSXeL2yXwmMJjoby5jO7Eae/y69wo9wto5t1ie652e2yvZAA
gN+JbNXYger6TMOJxmGAXoMO7TZ6c4XY0YKcQ7UU6pi/DTaFKzf2b6aFnRFM+NEmCmwMNk8BJlIQ
SSmUDhK8zB1lAGPfojHk8EA2kMn6/uzGQJyssVL9BWgiogfMWagbAVIFoFNx3soRAkA/NwT6C1Zc
2AjsBHgSUOMR/YpFUR1iZveLy0KCTg9OEUr0aO8KrnABftIxEpBz7LU0NPbTXE+exHf6rN0/8gqR
tEm7g0EWP1FYqMsaaUdIa0e2VIIJkBfwjr2nEWd0cX9jPo1ChvWMB2+GL7LwXLPw0TWHA3wqdCaz
W/7H2cnJYtau4z/3GjNBzA0DZWPi/2AWd5KdUX7CaMqLFHHLba55mbS37JKAfyQBNWZysJnxZzqD
cD9gwJgpXsz5dYZRGy7sjo0powMItBxLZvHtvj3YI+3QxYOe1elnumU5jSyzbtl/nCQs10IK918N
A7hoK5YgXaShAg/VCwFfd6JvgdyJCAjhwAc1M9/cIueyO1t7gAJqg4LfbK8aKTA+rzq96E+urHFx
v3ZtcOYBMpEbMXSKzpnWSNByYiVMjhSA4BLc0oHesEWb3FY+KfyxIOKgUJdhohmx74U8hShxhW//
XiYQP9Qr+hcTlOMI2s+Xv3twzIPG3joqRiQodNHEbee3dtDz0iPmnjICixNCcV9wJDFBap3NMyOj
p6T2Olj8/dBjsOldZ6IVzbExQjyfKLvVjgMyRVHiZHtWdtJVONSPasm3pA/RWzbkUh/aNvtC6tHx
du2azFh5ctqYuEeZQQq1B4tqjd0j6w56EOo7DFpMoTKXzF1SIb5JLhWQVRfm9G9CV6gcpkZozvmO
NZTUTnOR2HLKTiah6c3SG1QivYVcbGBwi9TMLw0tdR9XExnE+Mg2N+yTUPVpqLWFQb+Z+DGSlV58
p5I5uUus7gc2+7+l7qDltE+7B7Z0/r+WTTkRrUheSDTZYcIWF4bDXBLRlgd+dWZvE90Ib7wYk/vu
+mDc9QDsZ2heshz04k14YWG5MW+NDxPW0iyOujjXlzkFAtEe8YnerKcfFJFgATTAOjs9+qxdQe3I
FB0Q24BKjvFhe383QZJ5whxcYt2e0UMCRC9px22HfUuL0xjiCs8fcuLlLyWJLg4OHUZc9O0Ngwzx
aZTx8pl44sDieUCtDzPqPGbaQsXt0J7x1/03YNRzxjwME6RIXChHkYtPXtaG0X8ALw1a4E99T4VK
4PDY2oOQigtG1WLAF/GE2Z1Qk+HZniMEfuWM2DtmUmCRDk7hskCJVYVLjOkXpcWIWJLzQBIp4+DL
waV2PsO1fOsXLmCyyEH12Z8h6BdrQRg5+8PhW0ytML6IlqX7I6+9A0yLhzxKIJlyK+3OlvChMOYo
GBOLA82zIEuUalc3YZsKAwGDqOe8cY+YDZ0rPnG1vqD1sm57em7mncD6kKSti7XowkRT+oG1W40r
8uqM3LHJEpwNab0v0+F+iNqXeWHSapvOjhFhuGF1AB+Mu3gsM/0vbjS1Dlf64IFqG5s+i5yktWAq
xm6ja1VGrFXVfwXCeVCCLBlUsajtgW7kNq82Fe0hJJrEW3P3oefetQ2N5xnPJgwZsDoQTyGic0uy
HBPtwwT4nL1H7IR46jMa//P4wW5WboxbIUN5bSqcFeBJjPZ+lsGjkPcpsf0j/cbD2sH4LU5TYQUb
d4iGhlDERht8rkkSzQTJAL2Ia+A7Brq/GqOMJXXursi6RMkoaKgsVMRsIazH7Hzjy1CRgt8iyjh7
BD+whD7Z/cOnAwWl18VcwqB2WeHSW9LcCgkuDwsg5U2aISbLaTjxbl4grjmdVgWOCvpnqBQrJO+b
zVcrLAc+w8Nz10EMzvzLHcu8byKJEC4R7LoxGYuxDljgcSFBYXccewE1D2JrVZukjC677Ixm31AL
/rXGXUqBga8uUGFYLXcHgMiH1ndvYPcnr4Pv/GIFEfKH+cOSwRQO2e8A0SUDleHfsuqB2U5fQWck
OZ9XSFWNczLiATLIJc7jwgPrkLEEfo7mg+YP/WfcBmWhHaFPepspa7l5HgxcQ1CYil/BkbIi6YES
iITKc4D+Q8FLCaJaz+0taDsn2LlWSA4Usg4nnImKbBFLJ+bVDlNtImttGKdZlutb0suu8vVwarJy
qSgIxqQfFjo/KXwP1lrbtzjTojcpzZpVZmGf8qhgv5lmvtz/SDuznnayLNt/lVI9d6hjHq5u3QfP
NjZgwAb8EmIwMc9zfPr7C/qhwVi2ulqqVGb+yeJEnDjD3muvvdZQ38OvfMIN8BA+3A7CbNDNQFQH
c9Z0PdAR3garKaCsEfP1be+54FNyMEN+EJ6kIWvgrKbaS8PQEDZiqDrHxwhjxqFaPIRz8gSrORJL
cXoYMJYtEid03g6PHOxz3Ewx3YjffTzGxMHPDyEal/vFnlLb5sjTYRvziG9DVhLOq/FwFMLJuQ3n
u2QJAdBamAcIDjR6YMk9Cd7JydAaMbhJ6JC9kQ9aRQOLjs1j9Yab/Jt9YJoseEL9XWGMnHduhPxD
QEIb9829+qWiVrlvP3gC5zkl2aK/ltLpOv/IsCLMMPmJ9o2GbMTIPmoUFdAdoAxv38JlQZkNlyeC
fb3HbVWjWxDxgHt3TvApkffAY+Y3EVQs6ep7VJaKNIPou3bejMdiVdxozXYolxzG6nN5SB841YMP
eEUyXZjApBFMd6qilLDsR5ozSddCVotMLE0ECgt1CmuA8HNvHvRdTC0ZvAD9t5xZMu5dCjEVUlRj
lz5tb1aa04zSqzihCxl1EAtK6EseLisSJkrHNBp6tDuiMTvrPrSN/ARc/2nfA08bC3E/iK4itTZr
V9Qz9TuRIBFW70v4JX9QtxpO6K/YWyfaSFgbr8Y9m2YuvegYCw9xrfsA2wzp0GKNclWC+PUXkhrN
fUYj6M7kmnrW0CdqMIRc6pDdQLcVY2SI45j83runOsnHp0lzKk6MLZ4LXKcxoGNNgAX0wWDCst6Z
zxlQwYC5gAcOuUy6IOU019mH+ZiTApHHDCURGkIJpYN5OXruyAI/tNtBBbpB3quh9UCa85/SAALl
nv7mdG/QsbaKAGYfoVLQhAyK/F1Qgp4c3OkL5Q09gmLm77WDMtdWQ5uqjBYP3X1078YrpCDU5w6y
Htylb2qW/W4/88Xgs9NANRTfnNkwTy6N7FTsWbF8SmjBq+DdWqAhs8Zr9xFNP7ov/HmBH/NQJFc3
/WcBm2hWTHV3sH/WPgZOWr4h2m4IYkAE6eIjyl3sNBCAWXXXHgcQg9YFgoCvgTxD6ZLrUNoO0jHt
tHI5poeDWbgLbu1NhJrcbLBKU+AtlrPoJnj33lWasIc+qnAhzwhDv9N8n4AvGCBOMHIuh8E1keOc
ZBmIiVAfEfm3DM2xebQY4kO6rTwEOJpn7TW6oeX2pkQcnFDjQF0go+zo7ymygOsg+LeEszCrnmks
5mCiVgwmI8CjyMH74N+rWKIhvzuTAebCl5Iw8CmdDFZH6VIkYiJVWytLY+lxNwysvT3nNt/KnuYz
jB+5B+EabjMUCcja8w3qN7AClAFNRVwW0XTuAgkMnbNsaMYUR8/I/FAqgEq4IF6YDS/KSfziIZN1
t6evcuhwk29oWvcJTCiAgYBxQpGgV2O4n8loE2LMBNd4qAx6Q2IzHFacn6ip4Lc6BFsRUCl1OKZa
gV0Hn7OZsKihoxHyDB4N9dp9chGOezTuxK0PtWIQTUreFY4DtIOGAsQg+lLDb3nxF3TkDiXX+3r6
kS/KxdBlPehAgZHTmTwA1kBUjyZ9TEg+QgtbdjT9sG4IInjoQWZ9uKYSRKS8x+Y5RS8y+pAxLFZn
BajA6KPgadTx0xHfBXQuIXcMRtCYA8C6Yw3xhp9DnRAgHRPj6VdC1sulP6ZeMAAUtCDTq8zmpDmX
P5VWPvEaS2o3sIk4Px8G4JWEDEGffEcD6pxCJGlCigCQ8EmLEu3vDIMD05AFZIteGKHRUtBmDIV+
oKHRLichVEByTwvZhvbnNZwzgGl3oZHRe8DK+rykZghzyfqsoOzU8+KJgr45qCwNxrQ0t4ySN5OC
6rAZo/cMHRXY5AgdgYk0I/o3lvGGNZtvs/vwAZE2+0NDbu6WFiTe2bkNiBJ9vmUATYz6dUeWS+8E
bEFrCau7W+jE0vqDf0TqiM8N1lFS5qQ1BBRJnpmc0YeIM2Vg5InPLltAmJSYcCOHgNzZI4HhLFk7
9+Fts6yGw7bimvzi8xGiwV4foCtxRWGFJVzPSu4znpgOXMjVtIlgdUltZIm5OwojhOk7uI30hIbH
dBMfEvA9BS44DUHp+POf//jP//d/P9r/4xyT+yTsnCT+R1xF94kXl8W//ikr//xH+l9/vPz81z9N
QxI1STclWVdNUzT5Z37+8fbgxQ7/tfQfSuGHkiMq/jqTNn1bTu8ij+2bI1U31zievGQlVHPBDRZh
SLuMvTSMbZySEjrWVHHVhR6SSzhki6Z6gyBSYW7Ddn75EaUzjyiLuqXJliWrqqhpvx9RKoW4aTLN
X2MhWXjmpPKPoY3keV2uDA3MtAeMFbOZna0cXCRUcPyk2l95hmEaTqZJFg1dFSXTkEVTPZmmJKnT
IOgSfy0WD3ouze3YnnZ1itUAYDheUWFfLgTU5ZV8MOZIZ2XLgurrT1X8DHKWp/l1+YGMs89jmYph
qpol68Oc/fhsWmTlaRYm4bpGzz7emO28iQ4wev2rsy9aV4ZSfw9lmn6RBEYA1LWVd9VR/SrexXf9
QORcHMNsGh2s54K/qmNyoHzLouU+PXbHjBPnqL1jVFKi0Q8N/1A9qHvxS3tKnvMXeV9jRIIbwutT
yhGLPyuICcYFVOneh99BxQcZZ06T55wft6N2+FNE9/l1wqHetjvxCUXUPZIDj1ze3aO0798y6rbl
zn7X381nWM7GU/7SvHcPzrPxBNLvvLZvsFgeBrbJkUKV/q4+2+/R40AkZ8N37/W2euzeFThd1F3Z
9a+QasV3fnT5y8nmlfk8Xc5iKwi10NJ8CcAx7ap3W93kuTvTMpqa92ndjZ3M2FfJl1XoY6vA7KtX
UYq1xmbejxNnldr9Wmj8pR1tPTwp3G5apQLQlirf0wd9D3Pz8gOf/f6mboiWYSmapZ58/6It9NLz
fH8dhatejqc1fCuIi24zcYpNoABi+Vd2vCydmSJJUiXL0ExVNpXhkX6s7k7qBTMRLDyD9fLGxT6W
VupeBoLr4pXkov7fc4/r1DiZFYPtFQu72PDvsrheFxi4GO3cKFeRggV1hbelcAjZoZcnRRLPPaLK
0akphmoZxumBIHu5mYpOsg6dB7XdGDDrc/UQGzc1DpX6pjMZ35ldHvTcypEt2dRNWVZMUR6e6ce0
VH1llolSgSRC/Groy6b3Tl8lwc6MD0V+5SNY5z6CIumWLIqqqGv6yXc35SI0Wrk1Ny0Ova0yVZrb
VLqX8zeT3eruYu6wJAYpZHsXjTkrkDebqcSqgi2Mc8cZpy5Bb0MxLF7b2kwZlFedp6qnctl5+I6R
AmHR1PofEh7O4VNA8VVNN5JA0G8h/utQxO13algMbo4iHQQ6ZHUD0iH3qcsThCLSDrG5EAoOCWVT
G+rCcuA19pTNLf8G0podEH753V7N21FgOHhgWR8ydQhaUCziu5TqrCc+drSOSx0i67o0Vlpqhz69
2xJcNFQnynXnbTiCpwlhXxp3k6pxMcGDdVzbY0HSie7S0VPuIhsWLIQEpgJNklmkQTldyh2ITfIV
9V+ZdWUZnDv7FcXQFM00Fd0UT5ZBlguKHrge5pe00WH5rmG/BnCARQudNZdX3Nm79+dYwyL5seQc
rc5dLRdpL7GAbJMvx9u2ULGNrQ3hzt1L8ZeMs7D4qWoHv1ldHvzcwaPokmYahijyticHpSNqTmPp
aXxbxNY4oEMob75yGQJFsUkN+E86BWfn3xhTVURFNCTDkA3pZExVrDunzJNgDRSUY/ogb5jeuBhn
+UaARBJMLr+ici62UZlgVZE0SRKtk5Mu1/K4EmI1eSKjAXAikqGCyP5In4xZNnYwf4/ohl8723wx
QNg0MIAyIwc3LRGxH1g0xKGT/OiPLz+XPhxfv+Md09TQu5ZkRZFNzTxZY3Ym5oHFLG2CgLTZfWuN
o8+R2uDQCNLWbkWPrSjvAt27k7ytFr2J7VEV50JN5J/vHPFQgFaUIh7wBluGkqKpzarwLY22WOLh
6lVkCFhG24x2h2SQatxxUEiiv8pt/B3CrZyBrrzhyIVYNu3RmTjlnwvIbDXuvSyEAjSKiiONAiZU
eSEbe0IwcUp8STIFgFT/qjCLSnuMZLpwytHoWTQSN5QBKwPAqX9q47fLE/b3aDYtSZINXWGyLE0c
fv5jnwS5FtiRaekbxX2ze2o/zeBqJ4vwVPIjcdnl0YZVePJ1uId1NoUiS5Kkyb9HswpD1sSe0SQD
cZhMXonRh+UhmHh5GOnvScO7aDoXgMolzDXwexw1qOq6q9kNvpy9Si4UOvwUPd2kb21equ6Yo3Vs
cf92OcmRFy4qNaOtDCKAiI1dcWAuoiq6smWk4eVOX/7nQ50cSQW5gu43jbcG4pPlrZVv+YdQItNy
tyLeEOqmtUlIZH3S2FfGvjYfJ/NehUqbtE2Db2ILEzbYawbueIccUNd7vzz1f8++3zN/Et/rXurL
tZgy8xV1AEpk5VZ2V1UzT2JhGtlLObty3Z856RlR1xVJJsXifycnUaBkbWFaTbgOREzx5iGHDCJq
6ZsVY/U7AxWAV486WIuVU3V7+WWlv6HGMLZlsMoMcjx5mPcfu0cN3bzS9CRa520+VdSjX23bglqR
Dbmx2ndGMcuUnVSgL7S9MvJ3zHS6mnTdUixJZzf+OYDVXsh1KXeM+5i8Ip5FxpPcbXJljD1oJ4NE
ZKQHiJeL0CC9pZu/JMmtmtw68dTItnU1Ls1FYsJ6leyJUN9HkLxquHnAan68tOuFR61LpiiH8CFd
Khr+4JTEEFz4hC0Ovr2Gxexox1bcKDVDmfNWnKvybWEFY5UKYT+x+g8sLjHEFuOZJ6y0qfokIXyE
2ryr8XVoA6HaJTDgPG7XtnSDUl+5dxeePfeRMdlm2ptSzqrBA4IO20mO9d6yyxZU4xuMB6g2BtOM
Fl1lodCVQnlUo/y6ShAUPCJO6YTjQWDRism6UCVDPcJbhOrUEA4pPMT7Xprp/YN0Z8x1fV4jmyDO
UKnND3hKuJDUhfWVLzWcNacfylRNUZdlDiRy8N9rpFJURxOCEuZRs1PljVcfbBlt42RlA1ZAQo7Y
7+GV5XEmVzMtQBHVMrkHTd06ifKlrE1jL46DtYvcVpfMa2GTNdhLHlkGQrNNiRKGvEQvo2VahStu
SRI0FXso5abOjq2X07+CtEx/F3TFnLssohG3lhYDSmCUQ2a8G9CByzP1vVv+zNSPhz7ZTYIvirGQ
5t8HZIO/oPPGfvK7owgY6dGWIrfjSrCQDj2q7i0PNZzWCtWPaqdbO1Ffuu3GgZtAWkr/dPLQ0rZj
DCQCd5eIwZWHPXuac2UqBsiKpHH6/P6smWwQvFaSv+7ErU0PVhGvLKKMZuUL91rx5RMmpONKhoIn
7S7Pk3J2RelktqZEwMcV93toK+xDT8s5Y91aGvkaRLJ6bhvE1PrRteET9kgyA77vBWnXq846w6RF
QxtSoUwEHAcwQGDhJMZEMh8TqopFQPMpjRXFQaNMw1qUDG7GGkzC+6z9KxHA+Xlj4jTDMsgG/2wH
TY+dsKn9dQAJRnjTPJ504zarToQoUo8tOGBeselQLm++Ls/buavJUkVTISInPD/NfLk5Cr2W2nAt
I9RqRpMIMBlAgO/lyhvdOeja4fKAZ2JRi3BHHiBAQyW8+v2dVLmLBN8WAKDA3YC48ITFR7beXB7l
O9Q+3TY/hrFOgh0p99Suazr11n1itTe3xqK+y7b5IwBUtel2eAeu/Fm1tZ4t2MTtAHP19PQkY7og
UpzFqQ8iWH1rwjXqJw6S3QgiPfMVdFrEb+N3TMdkyFzvzWu7rV5xDMWgxDg0H6SziPTv4z0GWdyx
b/Clb8s3bHGUr/KthooePyj7HP5buKUtDhwrkqcFNRp6Lo1P3Ki6CfXL4Fn71D4hBQ1FzQ79OrJd
0OVPh0YcY6ZBVqLGaYxyYah08ocOcP8DgoHv8sPVG/VcbPpzGk/CM0vqkjzqwG6AtxwZJcA5ADKY
EcdNBZmSxVLiY0DWbtJFImI1LgHz+YTwlz/nGYDGtCxyKlVSDU2STz+n3HVhHMl2uE6tu4BaoUoV
nbShVTYybTHlo43Elfx2edBz8eHPMU/ePcwlWavsPlyH5hwMPQvmJCyOehSupanfeejvxWqJ5Bu6
IsuqpmrGydnV+kYXibmbrCmGSRQLtYmy7lHGgACqrxx5VHxqATtzZMPMDG667kog/HdLDsOT54DR
KZIiqb+3ZKVEPUfnAEFIG05sEWym2XWEbJfn8+9RwzAMIhuWZui6dLLzY6cyvbbk+iXCH/INW2gm
jKVz3ZNPEgYX0ZVT4O8XHEY0KDVYZFeqNazuH5Go7jliaubD4UZlDwBA9PfcRQaw6tVP+Pf6+T3U
aWxRhG3pemyUgPbkeJPWKy6auNkl2cqCm4hpwLUqxt+t+XvEk8BACQXyODWP1lKBVg0FcMqPGEBd
/mbfFaM/S1MXDeApw5IM82Rp+jnJu+XV8OGF+yR4lo2J+NWLj5qBp/La1SBc4LbrbLvqS7eXiV6O
35r0Copzfnv8eIaThROpelpkjQD/3IV9QZNN99XfRJCSKUJ6U2IeZJeLx8f8qHxefvuzK/a/Bz49
dfq+FmJbcoPh9CvXgbMFo01oLBjOu3cqFZdHO7taf4x2ct5olVn4fRfxQctxhW7ZIAJvLZV282/O
KNVCFeBZBIA+uR3D1AekUyjCRcm9ZD7kuMqpZD5KTKrivbeIu3avqbtCVEVHNyFbRiEkRaW/Evac
nV5SNc3SVUJG5WR7ikVrlo5sDHtm3iTTlGSjrfa+vxLlXaJyCG0vT7B+bkAZBMySFJn8VDuZYVXt
WjEufWj79LA9VlvhWd3D0lIP2Zv1rFI2omD16pIB7P3X/NV/aQ7uS3EoqeOrbzFilygNHumDkR4w
9j3QyH6AZyy+5u/6k7v3XhG/ORSPmEseaE8L8WukOTw+1EcTngbNVSjpPFb3w4/4F2grR/lZHZxq
0myE+8RXjUWjP5UPyfvllz4TW1qirIIFaLKsSeIpwCyFSWeKkkGFKp9yeZfKTik2bUUu662Ivjp6
djt3nlrrVjevnB7njqifQ5/Md+UbetkpdbIuepStsZZRQPuEj8svOJxApyfUz0FOcg4nT9SmpqC7
9oqvBj4Crd/Iz2vzKFmmxpUVKw+/7M9gmgigLFmmJX+XWX7cKKHg5UqsgKHFsjs2MUOBkpqv7HBF
NASkQ2QEyKzQwcvFRmSkRF+SQ8E4PZYhnNh04+HPnu9IJ0xIzFfm4dwVROqgmjKFcklTTy6EvMqc
wlIFKN87d4nwL/rG2aZA2HPhTkR7gRE45BgXi3vc7e9oFnVpGSQaPhY9/MNVu8wGg3OAiCr+6HaK
volfFbSKcd/lItNpYxJ2XjdT1SOKLqhrZLMvQPzyBZYhGcOiGrRJug9HvId4kqCSjpTpC73rb7p9
I/gIGXRg7nhrQN+o4aBB8dekRYuEbXOfb+hQf9WxF4aDM6GLUWnnoMi0e1k3l6dI+44xTr8fZx7A
riyqhqyerMhWFutCdhT5XoN3ierL3Yv7FH4EmyLdlelEMEahtnSS9wDCTEXbHmd8lbzpIQp8/SSB
4L51pvD78UiH8riNoBBBqMV5FHHmXNwGzkMgzBscEiL6NJ8LZ6H1kxL1IGeda/NGQvU33HoBXjn6
el1jLU07KyJz/SidibgM7ISpTl8pYn3PEWqSTnGwJ/lNChV/W47cuxa+hLuwoLzQ4jx0OPSryFlE
g5EgwBRShcFCgvNDdxTifdKLiwTIHawdzIPAgYDc6Qbr3wuq8gIOBGMcUaGF8Zzrvr/J0huq0Fih
0/RtIoEx/G4DqtGT3r+I/kQj7W0XMVwxGzqOclf3QA+73KjGivPaq3eeP0/fsQgVUMTDblsanFBY
D4a3D/hvRGgAdnGbgXD16657j+nlvu9GAwksW3Ob5jeCvqXTEzmZaiIiIUVLrahjdzQzoaBRmqP3
Ml22yNCgEWyhEEannzwWYYOi0+Usa4wZlbmB/Ej4EK1qjukeBiPdh5g9GGt1KTvBDEBbGkQURYwi
xAlH/c7AnfRTp/T5ntAITXMXShDireDNTcRN6UpLRpE1ZmPgmzo36ZAdF7dNMxGQgPDubHXu0vpY
TQ0uEW+FFGCyLp/tiVKCv7xk3B+pOWvitfhIpLJud/EB4ePWv08PIqhdNM2NWYf3QoaNyCwmok8m
VFWYtUB43ZoQMdEwbEb8X+Dj3ElwweJZ6z+1wRMfQEUux12kNQahC79QYcM2MFUNxICRFkDjxqD7
Di07JEmScQrnX5xW2r1XTnJIELRb20Pf/aG1ptoX1n2b7lNFAUNbNQ/Z7dATBgK+bBExVSbtS/wi
VU/koniZHxl40LmPYFM343TIPGnXF5SdP4MJIj8JtKytXqFAPiH0be0j79XF8UUyxyLw7wMmD4Rp
S/EuhYJmoLM1DimlEETdVM5KgxyWLiTUFVctJMtqD2aZMVmQTkaSN820WaFPJBqxi0Xt3TvKgeDP
jG5S61OHKUn3JT6p7saBbSJMCIEdc1IS5ffjCLIuMFgxcsH0VSRwTTSGxO62be+saQytvV66dou1
TgHmOvaCHhuH7jZVaUh0Pqpk662fdWHmJh969KomPpStQTY7xmm2eImp1yOZiAtRDIWNQqpdvDi0
vq9te6JhU0mvc5IUQze2LE0FlTVGcTr09xHcuI1Jrdq79RC466AdClBnF1EJ1a2gXYf5osMr3UGM
bJM3Ed/DdJrGaIuFGMFRCH8wszkKcApMljTbFaj81Kw1t6KNSnksinGBgAD6OQl9kjAFV3I0St3P
sryTHYqLQIAJt06ySpJVILxYJnIsyl1eL7VPsGKxoPrCQVL7wkhX5p24K5NtbnGfAlyr95k6j7ND
cQMFuKXfgXPacI1RD8+RwykHbTbYu6oxUhT0bnGURa+vmn35u+wZeWJWmjQTk4Xw2SJ+AM6G4a7x
6Uj5uEQOocdb0r9xCasWLY/Kb331ugeh+DdSXBXAyVJ0cC5i29+ZoOk3Wuyr0J5y9AI14p+U4Lbi
YDhevmHOVCCorGnA2pZOdKCc8iwIDYLU6VN9k3jPgkV65M4MWLr6xEjpPGyWEQKQn7r3ZfENmkmj
7DzaT90vMZ2riMcln4FVXYkLztSCLBEcQxQtU5d0RT1597ZSvdDXy+Rpb30LhTyFM6SEyinO7fbD
5dc/P5YORgOjQYfQdhLSV1GSV4Gn+mTcHPAk+LK3jZCAdIFay2juQTAUZMokPS7S7TaTthIL6fIz
nEujgPkV8H2CXUmVf39q7n4hLXvdX8MaAgNOmm3fHRIUKbz95YGkIVg4DSZ+jnQysUEKxYQIN3mq
Z++b96OGpcUbkiJXlu7ZmOXnMCfwjAU3yoz8KloncNnIu+m/9hogx6ifBpx4TRdsVDDqIBBuIDZU
vXVjDJSaGhcuLvHSoMusIKfJnpGzvTwD5/Kpn0928rX1LojU3M8i7p432/3SO2jHijhVm5VqfHZ1
xKLXZpeHPBPts5JlTbVU3ZKgzPz+unro9kqRpuG6iKYVjTHOVz4cX1vQ+6tsyTO42FBLEBUK8Jb5
J0u2Ui2Qih6oOsIopJgTB0tQFbUrIJV2ZsEqCukomanC7lRPZjH3kkYOMwVs86VGWhXjskGGd+NQ
tHiQ1k5+C+vBohUxah9but7gcL9L82wtjbHDSGmuf8VNCgsEcMMFAhg5PeHDvzR3g/Y8Gs5fe+T7
v1JkFgAvhEnRT/rXy9/k3EZQjIFlM6D6OoDC748StHZfJ4IH7RgqdmFitguMuavRXfF2dfLl1oeQ
+pjkXgGGziw/uDYqx602nHCnCY8YlkrfhdBtsinkwFG2++5dca7tv2F/nWxzhjFI96DNGdZpccYy
8sIQ2zqEyYP+ivUFccowlVWrHzwDUycbapi4KURrrMdYcHUweOdXkcy/UyxJCpUtDaDEMkxdP0nu
XKshpzHMaMji1WpnldYo6w9R+tXUW7mHcI7NRZ+N0+bK6vyz38DcQd6H2YU/pZ8W88XcMhw7KikA
fKMHHmkEJ2qUb53+eLVCe2YwTZQVqkPDDcpV9XsdtU2rNVKShWuaxPKcGJyYFfSE+6NNYDJcuSj+
JvOQbX4Od7LxlFpXQiqv3RNq5C90OowOs9nowZjO1yNkBaePXzeLyxtF+XNjnIx4ghIXTpD1Wqsg
g9EqtwMoDakmjzz6pTppYmJLqxXjvsgwDKS/m5DN18nochnDOykWxTHwAgQCgaapwL8t7WweDWFU
WKCi2wdvglTuw+jRSZ1NIOZr6pUsyL1RXTn0z34k6GQWAQU4mn4ya13l2oEXwXgGUKdaAA4L8JH2
hya5DlT+2eHDfP0Y62S+qlSqqz6VvjHuoEnHpcbreps2jychSDBtWur88if6Lnb82u0nQ55stKwo
Mj0pgcuGCEaPglFL75wCuA01yeuR2JLvzQx6bLLSWwth4PvSbVAToo585UH+XAvDg1jywGSBrSWe
HjtO4UlVnSjuOh2080gQcdcz7m1Q4bD9lGrkU4tDhvgYltwQqOu455keBPElpChXxw+Xn+YvDeHk
aYYv9QP4ygrNNVM/654mm0MLVjC7e3g4Kg8P09F4hQHHFyL1o9Xj4+fn5XH/Fv5+j/v98x/jipWd
aorJaqM2BWUDmK2KUKNsaVkkGasmENOydHp5UOXc1BO7mwTx3Pt/eKNK07pVUtvdk7XI8tHkZTOb
4eJzfJhzpdE2F4yf7MnRnNzr3gSpC2G3xqIP25PPz63r3Tb5+PLjnNtwVLG454D1TOuU2VCHnlNr
QRTSrfKmI6IYxMvCPgrqU9aQkF6rz5/bchJ4vAR/izrdaQuR61d+0VRJdpf6Oxvmw4MhTuGByjRs
IdHcXnm3szOtG+QLKsf9HxJ87ouZ5fiyuzbRxZY2krahOtcmc5y/L0/i38SMhSQB2zKBxHPKaS0w
gr6q17qJrur0hsP+cLd0RkuS+vl0ii/KbnEtajj31YjnxCEP0SGknJRYJKnOrcikmiPQxNvcKPmy
xbj7y87G6pFTpWLnbtsILFHf9fTcl9MoGBdAbMaVgPnsgfbzQU4gTzOyi7DPUkjf1ZxsrNKRSlZv
8RYfx2C0aTVhxqm5KPSgC+6XgCTM5Zn/E0Uz8TKJMGVYGq740L9PjqhPbFqetGC4L+itABiHWVI7
X/+7UU5upbQN4RuVVAGscuVxe1KWjHtIZNeKkcPvOb0efr7NyY1kqdwNqcbbmOqWMVJ3e5W7IlnD
lFwa5OQOsgPHcVXLxzAS2yysLB1gUtrl+iRZtmDUir3xMMXwypsEwbHoLXXezPzYpTCvwf0EFQcr
uiSMZp9mGUxAtKMQD/Vo1Pf2sWnNPGS+vBQ5nx7ZR+K5SEluiUPijNZr9ry08kSSqRKM/kFvED+A
lVscgtiYNBkJR9iPQvnLCcDEtWqTY4ssFw9NdqxAa4vBJLkidCnjSZ7i+oFGpB8U95EYryDjP8MK
CyW0XRKsDAoahnt1q/qrMmjuzfa9fo0abYvJp4thSIQstVpMXO0uFZ5Iv/wNzSOzrgEkFPdmWtyo
pjrSJF6PYRUP7eVAeHL8/lGlcpAoxUJqu2VbQp0ojEkWYRrRpQsnfWtV7MiROYnb20h0RqpNX3uQ
jRv5aMM59oOjICDQ6iAoBhCrGqsgGge9c18bKAvaG742Jf3C/BRSpPAN3Ah89KdANHEvlZB7tpZD
0pvQdQbWodC/USXGq1vtHPj1VlTdR1zeWhY9GJWO+/zRypOVFG/7Up8FLTrklJXpvKQxLpozhmrZ
Ex/ec9Hcq+ayqptJ0N8HQjFTaKOeAwpMonSRwu/kVTEXeB+eidgoRpSJ22KKAmg1lzCP59idtWH1
0PU+xNNtTAxj9dhgml8+dIGYpitNcGmchu5Zm/c90b0T41estetcfbWY6gFJ6Do+v+7DaYqVD1dK
F2EAKJvqY4/BbYiEuYU/jFp9OY9qWt2LRXzw6N28vMe/E7pL+2I4c38EAyxej7YpP1vbFpappjgL
ZBS/cmXG8q1Ueje1W9GV94UUzeDQkL5PhGTZ5O2yMCh6OOpULpRFlmqkaOFtUjUfooNEpW3eZyKK
4MUqKKmD3g62zY09c0WUBG06UeXnUjTWsnurIwPcbv3kofeNcdLWk0yJHkQbcV1taFO1l6ITzNMS
deTUvMvL9qkHgL08BX8BtpPT9CQOi5Pak9tOjdfpB7Y7ErK2QwVq7N+F7yrPjVoFcgdQQssrp/jf
MvL3wBBphur53xY5J63iyoxCkL0Q1gVG9V040btXlkuszUqXPnSxHUWUUtT+CL/7ymufP3b/e/ST
E9FpO7PO8ghQj2CbIIiUo7V3eTPny3NCFtXBJV2CRjWFhety/pONtNm1pziXvskgi5psipZCQ83v
9Se5XioLkUFIDjKTHKoIWUrKDn21h4RSK5sEpLttV6JyhTP5l9w6TL5miASjJl18p81ToSZ4khYT
fd+gcTALZ7OZwd/vZsv7eoTUxHo6xf1s8RXOt9v9lZlXzt1FP4Y+ufAgh2pFXyrBWsmtUU09qAgW
CaoK2kEMotGAgHjpU6JOIW5z2ZbelW6Cs4mHIlLJpVirm5y5v+e8NCvumlLj1V9wcnynqL2QFh61
ypZUfTwaTTGr2ZU7D1GvcLfAAfHy+58LUOnmouQPZVwxT/tl/b5PC0+E18WyT/pDaC+79pvwSMh0
eaRhIk8PN9YUffugjSR8J3GS3qp2LZZBvO7NbgQnHhS1gaURZVfG+cbgLw007LUfp2hgl7HoleIw
o6wiNBHv36PpcubPHh6a1/s1eq/4gTqzz8litcK5EomFxf4aM+TstMI3lnSI4qponHxVQ8hrSzE7
f63iUxlPWVCkdFHAjr6CX50Nf4FXNbrf+Es9pTr5iSoWal52T8U0XSqkcncouZdT72l9603+519w
oG8C05n8/bv3/sfEqnHjQV1VYaIgxlPPTW9PTzUMkcujnE2JYWoDApJciPJ3m8OPYVJZTszQF74V
FPoUNReKsM6R4AOuYQ1joYMnLF05+s5lM7osKWRoQxnpdBb1SPJbIyrCdVl6cxdlVSoM0MRVZCRi
TlvrGp9yWIOna5TuJZ0WHhiphnJy0gahwMHTF/7at3b/lRRejeTl82NASAU91tCDGH7+Yx47o0+t
1qGh2UBLvnjzMDVLRoL5YAc3+KCj0gF9RZgm9RxyOMSiLL2rXLpXlzVV/MFMBKGmYAI8ieQTStf/
zkfmvDGRqKCieFq0Y8VGUum44RqSTYJjrjtFL0F483mgaNw9Sc2V2Or8qhpwdDpl4VdoJ2lipmZl
JYdUSLPkdoC84gQxjm5eiyurJ/g++MFXey1pOxvN6DpXKlny8BVOzrySOiD5iUObmnajRljsSEe7
2WUtPHLUKZp5TEwrtPZMDw9GcOwpiVyZ5nPn0M8HOFkDglr7/5+089qNG2nX9RURYA6nZLOT1JLb
tmRbJ4RmRmLOmVe/n9Ja+x+J6q3GWhuYgYGRxkUWK3zhDXmyUFuBnGZSyN9U3+pzTbvS6+CAoRyH
1t43NMJQnMB5BBpreOUJbPGKn1a6RWHdMhwA5W+F/3erULVSfTGahZWeG7vFQYk23tPVKqIb0FdO
HyEkdh6qPcj7CR8LuJElIBq3QCk8ojI+3rWEXkJAxdBEq7ONuYKfLftpIDxdUq4PefRt9SnWzmr6
K7DCg9w9vegT5pz2QVEmT+cCt1v1oOXjHeevNCD0YT51CFo7DUgwrFj1h4TmzZjhWg/SxKiGTQGz
fgDI6DSHyvBn+SRPKE9WKDsO3gzTHtnmkmRVpqK9mRFrG39NCKQDKHidkBsVrgs0hoMClczsWwiq
h3WFrIMTy54S7jPgDYr1wHZPawBR8rVq2meNHGIpkyaKotE3koGeftz2cEuVbJGWGXSL4f6m6P/z
UHqH3beFsj/m2q+v/2z++XqVXTw83424WmROp89tOlrNPZxqKuZ11mwBW7hQoewYIwnQVF+PZ31C
Aq5ecRWzDQQtiTMny8+bE4YnO4fWxv3p/v4nJa/QnVz+wDP4++S+IIDufv9GDczzfiCZjEKl59+6
/IK/3LiHneu7d8fNcY/JJGadr69noXV+c958/bgXS3MmcS0Afe0CqHLWB7NWMx632SKc9LT9+f37
d/mw+3PnHc+J98+V4T7DycXsvBtO/bgA5j5X9K7jmpbl02IjvhGcaKwU1pPdnxT5uXZOlQ2RHX2z
I/QvtsJ0jZ1kXIr1uMC5u4Fq0s0WQfe7TT9O8mhERp/e9qDeIgsQINlLb7NVFlBLp4BjD46rp6XG
bjDR0AWMFqDTRJtdNpttiuyw3j6I4oOj4FEQxl4y67veFlx6RMOgjoQa/ArjoKookmFV1Z6iFhJe
GHmt8UL6vi3zbGNZOGwg68FP2W3VdBNX3wTDu9VQmQ51zO9uZuevGTOsEJDT+EShi1Lhov9GLUno
U/DIeuKJMsXX60G/VIKm3WqKmqFFyL9K8xEEmTtFghwKsyG3nL9CIowhHrZOLvtF0u4aqflZ9OkO
dmZW54cOAwV0dqycuK7ALQ1xV4pUOZI2Bmw686mM0f6EXVrKtafVO2LNBJObX87fcnXXT7qLn410
I9nZJu7BIQ4bB9YgR1JmqD4dTrl8iqTZixAq6NA7XJAPW/x4TvwBjuqAyc3019ev/xnvwfp8//qr
FH/Wo8EoigHAtvSkLShZD55avHIBCCqlgd/GcOJqTEH2CtbpXFM1P9MNWdoXQBDGSB39GqTmYvL/
7pHWwQHI/LxokpEkUH6FpV82D3b1Si/mv+AXJL8agJSkSjc8wdezoV7eKv9ZDOucO43TwYo1sRis
h3LiMPtbh58Lg97osHM98DVLVF3wyTBa0Ie3pKFhZCFR9VrpJ/F1mSpBL2LxlvmrpGhbs/aV+WdW
F1eW7aUWPfxNDXgK9Ff+WZ26eRuXgN8k2CI4h9+DElATlJLbHbFjohUbtozOhXwtbbwUQ1nA++Fu
AXiCPLpKpSKOlyEO5uzWCb9bHdaOGF8t9IwFp1pCLCd+rJSzlCCfNdUutHvIFV9/ogsxFMAyMnPB
ITNosnw8zHpVUapZgrwKo5O0J5+PQHLgBF2FB1zK5YiG6UpZZMmObK56Kk2UKUXRkTVS0+5rL8GU
R/Ol4S4CkMpikPzR8Gvc/JDHjfa9vf36PS9c4x9GX90bjrbEsbQE6X9Dj2LiRfqBNKuqhrP4Wt1D
/G2ruBANP9qPBsgaHTGZj7PqOPnSgy8DzQk2WraLveQgYErbaFaDjRkBtVLhB0ZSfswNFYEHFDDR
lFEKP2te+hrwK+X1X3Xh+AviMg7M//apl68kDRf25vtnXDdn48LKQ0cidu3R9Fkozi81ftA4piMX
8/XcfxYvoXMHbR9QJemCZa6rI10nZ33vsMpzKdqmHV7q7Z0op8vxXyCWG9vPpR2qmdx5UKTVpPGX
pOeUIBXuXzsjurLXLy15aBakSZRqhIDBx4+TDHpSdEGV3MMNa5TvM0ZNhm/XkGmuCSVcWnQ2/GzZ
AfHmwA79OFIHyc9EFSu7LyAXKLj4yv3eDjBOBk9up+dGuiF2sVgWSW3cGHx9eh0KggoxsKDkvqxt
qvrXgDOXIij7/UOtAtoqJDnNFzO+TXsYBGniaaOyMcFFy9OZ045bOGh0n66Fhncq7tc2XYnj1avh
0snH9kAyx6I0KIizH+emzIzcDAZgZ/YsbLpnDwLUzsrvdC7NKqx8izt76Qm0x1PKw42iQaYr/tcr
80KwYnP8AVlC+Mmx1sCsPK371rC67H5e9i0CSHD3s5S5f0qC1usHcumrKSOv9elkeDfiKjzqk8YI
clp196N61rR/qFm6SfOjVX4oU4i+2v3X73cJJfXhBVcHkQFeu7OcKLtvpVtzxgqVCrzuVHDSd1o5
uMmAyNVwtMIbibAz3tfTxsZ+ydzV2fe4aXf9KMFDMDeQ1DAd6/wm+fb1A14KTt4/4Fs29C6YTgK5
tzIpeCO4ldmR0mkFYCHRMVVAPQGJLe02DMyjXpxy60ph/uLu/PdTWKuiSWqbsaX2rEDKmHH/vPRH
esJQjFOqVtfQjhfHQsgMlSh0G2Evflztcx0vdrUUjCVkZc5Re4ontBtpvzXnKt19PakXV/W7wVax
TGlPuZPOYX7f9TQxX0DahurNgBdldT/yaaUrxKy3Mvp6TTtQ6gDdEEE5a3x+WmaccSY5WadixJQl
kCZU33AewvaumZ0NKmSd8pqOz0I1rHzOMlqbeXcareIu05pN2zq3lKjIYswMY6bsTN9agDKb4ti2
R/CUW0l6sPHezL87MfI+AO+ALzqZg+U0YKKexlWKv2P4rLd4oPWRl9TlTYFK+JT+mWNsXszHr6f3
4pp1hEyKSelH4FE+fsywGsrF6QvqTpkPXmvSPBzrmGV0Ui0yQdayvI/x7rsGg3nja3+aaJ2ap2px
mVJ6/ziwWufOuMxDepvq51JGUvzZThCmXqaHQG08Ge36hqpNZ+2Au7VLelJ666BzeEIWVaZ/NEgn
jtVtUHlxIwX/JWf50RWOKzSObO0HmeJegoo10pQPo2OENcPcuRrd5kkTcvdIL56lAe/lYo8YS8ub
ir+ojS23ThP6y4bnSA/OoH0XzTzbwC+MKJ3qVSd5IYWlPH2h2BRAE+YPtdI3if6AQNiAMA9pXhM3
t5qFhG1zzkuEl2kMorq9wDRTng3zJvxmLA/RU4CbzdiqZ72gS1820UORBS+liv+UykWhhv6Y1tsI
6Scp/6vKLC8OtfsoLnfy8IpHwZVVcGlLA4r5z8dYHR+hUZbmlEFVQI1v6o/MsUn3PXzVnenGIRNH
RjejtTxnyFqrJ06UOHeOWvZX0RneqDs7lPquPNGlqJPDRYNQS7frkxrlTIFydhpyGAllduy9NVRI
7GxvWYCMt73u6fAyE8TX05f2ao9XvO2npWmgy0xYRRH6U6utXsrYDBegNRxqbHTNOKEvOqRg7wE7
Is40UY6mDFlQh/36td+q6V8NvTpbW6Rfy14Zk9uOm0NDrxjFA+ykCG7CX7p2n/WHukE3XdvDHf1Z
Lj8LIBsdXucW3Klx+KHZ6VbLXiagVOYmDOID69+gmp3icJEHWzW0vDZ7hmGWhHDoUucOoV0Yib/K
/ldZYRMpFGdsOIMl2vSD40/N02Qo6LrAtkxVXBN/fP26lzJVge1Db0SoDsKJ+ngI2OPQyanDIaCh
jEQTXeB22Egoj28c/ZhUr6LokyXtMaiu3CsXAmeH9hiREuJfANpX517ShU3djfSRMpAXqCmkOHim
0Og90zr/z1/yw1CryDkKB1NpJRrXFM2RgBsin9AMyJOpbZTuNiy80Xbla1Kbl0LjD6OupraV1aUf
0giJgV4SWt5qv4mU7ynpmtnM4HmwqnIeoIDPlAIk8APW6AvArl3bV+LSS1U0RCypdFrA7gAOrN7f
miZjKSYAiFOO57NebLo+uQut4Tjo/Z+o2cl6/zvpYr+aYE3muNeo2q4N4HKbj7qZAulYvlM7SZCp
Jp1nddSRT8U6Aj7UaOiHZT+14TUFydjB7StloNC4iqtICJjj0eyOhWx4qcAXUZCcnepbKM+uHKs7
RVZviw6hyfGcLiej/WMXEXLh1DsxNxvQsgtBNn+9Et4YX6vd/WEmVrs7ysysNzIwe1xrYTu7XY9f
hnLsumjrhE8JBkUF4twW34aY1W5Q+sGI3Hwx8+/qiG3YAls6vFPkV47oNJ7duQVeVoU3qYHPMle1
xC/IPZYG9gHAPZXDJVFu2j0r3QvpbXNQJoI4LP2paK4syWOkPGoBgbHW7b9+0Uv7WvSQqJBAJdI/
CWoMRp6VRpXERBWi8Fnjqavt+Yiz6uIYRhpk9Ge7f70y6oVuw4dR10u+a02tQSXxts3wv0ugbpjY
jjkWAsq7xv6WccVbwWtuhldW+MWz5N3bip+/i/sbGoPRFGuJiFFV8yYw7vR4o8ooOl6b1wvRsKA6
IC6HiDAKC6ugaY5bJ7Mr2pSoFRK/KGnlC8DleGjTm7J5FQGMCHSs+CQkyjWM85QJX1AkHwq8Nkws
r24m4LVfz/vF13/3UKvgIUqSeJimIr+ttEc5FsrGNC/QGoowc/16JPXCzfzh/UXU8G6m7Qwe3qQu
DOWcMt10nTiB+nuYYEZL+bkYHqPEC2AUD0i1ovwGthEL9Xzh0o53SIDHUNMCd+yK2zhA69i5tgAv
hFFv7TxiFlEkWRdeJSXvxzLS3jA6lopK9wkYEmr6KHMMMl1M5YloU4bkrQfWxupEPZR6hJ0+IKhH
Wezrybr0WVgm0GNA7NsU7j7OlZmHOmgJUQXujxquNzCNG/lgcQFcVda/VBRDL/DfsVZLIOWgCfVY
z8XBNo2ZH2rHJNhFAX1rx1Oz3TDezdFxgXMuyh9y5HULWgYjKqPlsgmc/EoW9/Zu64OWOjCVWdSi
kDNcXTlQ0YskEJL29AgkpG2N2kctmkRMNCrGbgc9VXSNvp5w9Q26vx72/fZcBRVjXvVAxPL0Vk8w
mFEDnN0cjuN0LD3AoiQEuKshGUHygaLwPD8NI3IYur1P1NdWKf3ut9mHB2JqF4Gr1tJoalPZlcCQ
L/aNOk7bYDS3mYPJTtLs23GXmdEN5xoZQRf3Byq/oHxmSXuUEty3x3hL3Jzq2b051nhc08mPdz0+
gNVriFhVH+GTThsJnwFV2fXqOa8Xv3fKk1JKAI7vwv5ZSXkC/bVaUG7R+xslxR8d+flmBHOZYC6o
kLWaZ67YEOUg6vrAna0tYVvsPBgL4WUvu4b5Is4oK7O2Q+9sh5lisIMNYO7q5U4wiERjxBySbQYQ
WRJRnzlB58cPUX2dc6E9ex6iYgPm29OU4Zd43wJnS5KxvJa3WWrtFFRLqFt72fjQdyc1lJHbB6DM
UWdJ03ZhsvjPWo/Y6FDjzBTDk4zkkx6iQlCUh5zQUmtxJwrw3DPnTSYXm4QzQ1/avwI0GTK+GLnZ
1vxpOTcLb5JWJ0V9iFtJyBf1GOPRkURlcCfeclb61z5DhIfQnWZdCo5bnc6mfp7sMwn/kCt+Ov7J
wSubys+p2VMQ5gaWc31vJM+Uh0J92gdITCCgBNyDg2w8i2cRgAcllk8Ip2+GcLiPzXhXpYrvIAdM
IXFGKqSTd5n0K5F+QfdMp+8FF12ObFX4nC5/KartOUi9IPhckoNKjS2ufoKLhDZlS10aeN+09MhF
KF5e5o9BH+6GNEUQXUifIKFCE8sMnpyBiMTaK0q4oY4fqT96xCrlsXVbRaMrcJc9VLrlB4vmsct0
IhhJx7AdgH+lx49jPm5bZJDLNP8WzPVxxD0V4p7HAvZixE8iECchv8uDWYhwcrKTwLzoiDBM4MaJ
W6SyfSwmxWsdTOv7GFiMjFwNRpQqWuz0fevu3KITVATuH0AjDtorofNnxhM5opXdv9Z559XJcC/R
eOVEFrlbA1ol50PFYfMsUut4Kp5AdHuddIpYzkhMTsMZadvNlG07Yi/jTlr2NgGsA46lULdjLwIx
2Ti12ezl2HSU1pMIpaPK3MPR08Dz92a8N6JqY6LF22LoIzp94HWzvN9nzVnNpL+6bvTRP9tbRnQl
JPksl0cP7P1RtDoBkSoxh2bgRBb1K5T2R4XkZscyDBEJtRbRuK0qiSi6E/UpFLgTImhOkpLc5Otj
8dI9BIcNAhKZNOHv6h6Su3mei6LNb+NCJD4sdLHb2JUzDvD/f0OtrqFcaQ0ltLFTovoKiwRcIDlO
UPnYTX090CWkCNP770utAhFrLJqpCBvkt8JnYBO4gghNx2Jgvdtb22z+dHN9K9ndLRCfbaUIXEPM
plCsx3iJ77Qu3+oLePmIwoqsXcPsXQpDBDReg7QJruOt5vcuSsqlMbKLviMOfpMmAGLhJpY4qEUE
HAyPV+ZCZC2fb71/h1sttUQaxiqUkSKroJ0gn4RD4Y+484LlsPwOhu+TdcrazfST17SVDWDFMNrQ
pOoW2iJerfsmJneChrMzpN3XT3Y5DREMQoHaBtC8uo97y6ryObJjFDg8pTl0P1oNERS4WG5sfudb
RTfJePh6zIsROtwyYD3UNIm9PkZdi5Q4RiMTDBvKoy3hFqE/lozn0Pgk6Ciq3dUG7cXgi/SaqrVM
W/i/opJ3nzsY0qpotJaoA8tYjjQCvT6bn+MRh1QCBW4p5K6pbDjct1NM1iCNBxPbUu21Sf5qSBm+
ngGRZX1aDiCCgarTjHfs9SbMeg4V+F+icie3L+x3UthYf/h6lMvf9t0wq29bWFqXThGxFmep8Geg
GKskiIImj4QgbfzczeMGjs42v5ZmXvzC7wZeLXdn5iNkARq5dfpaJ3tb35RIbGXP+t85rjnjlTV8
cS+/G01svncft3Lqyox0jeQeC9DpZFD/7ATzvDcR87oy1sWwGajzfz7dKoFGRaWb+xn93VwKPY40
rFiJOulmN6B6HoEHot//9WfUrr3far/opVIhpA6WoSQcyYHDOInrdCrOZIjHgTFSB1BnDTxBZMri
GRPvwC8QvquQA6wULEFsodKne8DnvKDEZjuctyWEoDj3SidA4on0p9YOU+Lb6W89cjZyFG2D+Z9k
PkuI1bfhw6LtQO14avJTwRoR8sOVnPXaC4qfv/uAtFZKuQi7TOhW0CFPQttThldAAhwHA0Wbr+fz
6icUq/fdcJaTtkobO0D/Cz/uHpELcTGrjOJTkvrOt0m/AYX39ZDiC32x353VVahGMFHnjnZvpntt
f68hSTD78rCNlCtZ3WfbBBHT/Ls817YJ6ex0QaTNonzW3QwbesxW/zrpB03DN1peflspmo6G6uVh
8k1T/yu6RQ+C6sRGiXCg6Oft+AbIeCT6sKThNoWWmojUJjpyRnFHR3Hg2YN6ZZFfggt9ePD1IteV
Jm0FuhwrN6QlA5cGW/+SvxhiIbsGKXHkp7+B7y/VtaHF7H/1dVbLz0n1ZpZLkEp0qhgVulptkc8B
xdTJtFqqwOEOrstsHDMrvbL0/x+LkRo76kXI8byd4e8Woyo7WbdIGZGB9VwnFKMQiKZMg+IolY8Z
bL+dn4n5/zfrEe4AkTMU+zdO87tBtWpwOmlgPQ72rlz8ir6xuW+yfV5diTYvX3T/DrQ6mttCLhMb
oNFtpsL8zQU1o+x39HWvfMOLG4zaOTqvUHrg333c0inFq0pvjfi2gDefkpAJWBsMYPmaWc8lihvS
2v+OtL5Tq1Yzm9EEDexPeYGA6tG0DJJNtjR2iWFwu+gtRsX1Tp+MU778HhoT4ROwvAro8QoONLqt
1LFMqgRWLB9m5DdBDKIWv0vJ76Ezuk1Nrvzt6w9+8YR9U27AOgyPgNWRl8SmCSMY9Wa72C0g8VKA
qX6bb1XVm69B7y71y1H7gpxCbEeBac15aioJHLVMM4dObdVsFNUNHhUkQQs6/h7GTXQmJny5r4X0
qogqPu3jf8d9I2a+W9Wd1CpdFSMrEIQO6h/xg1YHHnx7QAzAhW9tWCJyrwh2Bj21bQsk2KDp0dZP
JjpRIJJmA0PnGe0u0kHLyI+61jwIr8vePqXjy9cf5OK+V5FYoE6NXBV16o8rtp7S0dRVek/RP3WY
3xCTlbHlUxcChmVg7hqQEUfXym/Km1vueo5EGR70BmppSF58HBZOaEgkYWW3ymJ6DWAKOcr9SrlT
oCL3rMV0oHympF4J+DqZyqPet/t60G8aNE75mVtRJxkiY5NiZWNM+D+3P6flV2D8loglpQGhncWr
8/jGyR030WoPp1zc5Z6dDuNJ41wn4Ly5cfUXoB688pgjvtxBV4I0FT4pMmujPlJs6c1pU5bPY768
6PRYQ/RjaQU1/VPa/GoXbMop8sHpFGezkgsF8rrG8wPkGLSUvHgqymcdhWA25BbMjUDUD3qzM/uz
7jwAvscY5OgMy77SqMdx5St/aCSIkeO45/Yrd4r6sJSYTYPQps5hOfmG6gv9Y9OFISBqozKVSqrS
M2qzJK6C10etwBKdcPDmedf/pNznT4RR9FDhRFleDXMnKi03buLDmKOv3aLza8PJy3uIN9O5im3O
D9VbYO2EsPgTza2tzlXRJx3GW2d4sivbtflGAgejobi5dNnJmtyxuRdBfEK7UklbL2Gv1VrlzUt1
qkz1kOZnTTnbYeca0h3ffheXB2eB8Fij6ylXv6KiP2SA9RXrfpLs4cqhfLEC8H6xrdIcpLWRuNQI
zInrhGGTNYTeIBfANgwXiCAqwK5j154aSDexTAnXxobLPEYoFDCdRtV9U2OJwhmtvoZ6mXL4egte
7JSoJj1XUNfAwNdAeceezFaaivJWH1QPR7He9hd082fokoMKl4vOp5zNWzu5S9EpIRbIrMEb0OTN
MizJ0AnFMzId/cTk7I4TXLCVK8HBxcgfmySMfWRh6bDmUytpAXVCCKVYOeMIee/JdE2U0hW8n1Vs
MtQcQwcuvfJQ9i+hhrcyfiv5OG6XDOV6vC8pwIY+S94QVVqFxRgPz0YxH1KZvRnuOGwCS/Fqda8j
QVsvj1USUdn9Bw8/UVNUw3zf5No+mR0/niQujfnKR7hEoEC4SeUMxtwALdLVgdTrQ2stI5WROUdI
OPgRBz+U+LanN5UcZgl4ppdkp8b+kWjnfrkLpG0Y8NRuQqc7O1J1vLImRKCwPh/fP85qyZr5UFVy
ArjEFII03ezCaVXndCsqUyI8YwMTjIZ3od1sx+k4hKb7fUiTmzl3fOg6As0aYIzZo68Qhg/mshyu
KxtcCqoQKtIwz6Ne82nd5n2VKYmOIcQI3zP8jrRglmK7SP+KQkIrP9L/D+1pw2cW+AVuW11/ELIf
M32Ar6dLefMm/DxfPAc1Ffx+zNV8yUYmd8lsNvf9Udr2HvCNMfYAbeyzbXyUXG1TbMYTPJ5d6od+
h39qv6k3wPgOwSHflR421n6yTf2J31du8lO25RDbZNtiW++afbkD8QDvaZcUKAnQDfkGiPvHcmPw
2xgG+t2+9KLt33jxHXQ33k0uOs8eqi0+7RQ/2MQ77vJdvnO8flP5kzdv5g3/s9f/Lp7Zslt5K7v5
dr7JnsL77Jwdze/R0dmEm9FFFHI//kLE+U47pL8KL9z807g/xM8jv9vBFt933mvojS71e/dVFSqe
/T7dRIfudtj0P4C2u+Um8Mv7zK88+Wz60QFTQq/0k128kQ5cZyfloP10NrgW/i9STZPr/f9+ELHA
3wVBk7WoQTijwgfslFKy6GgucEs2w/Q/r+/i1SPrgLlVAXZXVzHlXLW9FoxqInhGEtrnc/0qaKFz
Jnmtigi9dlogv1r6UY1pxHM/2xLWTEDCxgdH3wTLM0VvV7TvtKvt9gtRung2wioFko2KaffHWTAH
LWgMvUA2YZO7p9P29PPgvgze7iXdvfiu73v7wMdt2rsGKXrzJPi4Hz4OvEoP0ijtsl5lYGefu7+f
Tqb3M/S/D7gQ7A7afru4hxf1T7pz7iCGf9vt/tzK2zsCPdcrToV3Xli2Xu/Ff2nXNqrYh5+eSwEm
6Cg68eYaYCSnXQ6SEDdp/GqIthCDwXDG001fqzNvkB4XG0GUp6t0owv6FczHu3FXCWC3tLNFwYxy
GbpQzgO0SUnP9mb+XEJxEZLA+Qa/HikGShv8HMYnqX9VykeSt3Y8QaYGGJNR9BrhVWrhKcPgNg2f
1OZIQACRJ8AnUaV1I5uuMHNMi1NA+47AUPChr5x0n5MLXgTIs6VySwm1wdWKiuI5RGsyuZXz41w/
0CU2wh3ujtbdgvrUsU8fOh0xeUnY4+nalU19IRBgdMG5R/9A+HGvRq+62hqWQkh1E/KWJucZ4VQW
vBZGfUPO2RW1B4yorOxjVWNI1u4Walts/DZ/kJRdmMQHPZqOyE4E9rAB897lJ7EV5Zq+w9McPITc
W2H+jEDplBLBwnSGm2ifo/JPMZ6D4nHqAGNAy/x6Uj9npeKtNA6rt9L82l6wr+feTDQ1FxCodj6j
HUFQLS07Ivmr+tBvaMVPO+Dfwdb+UPqcjWqjwzww09c2mjbUCEzlxUE+TVZGP3Uc2ru7ID8HVfs7
JTFKYex+/brK5/dFoBpxUOSBkMcBtPtxDVVq2XVtIWW3WudpvXDnYwsU5gOJRtvB0ry1QHQT1RES
K9/a8ow4MYs5zww3vFaYEQvm42zwKAqrCS6iCrR8VfOSx4KGb19jhmHtABIgv44uG2d1Nj1lwJKm
K8oub8KBn8ZjHF5ayHM7qzihdEpyppa6pF4IekK5kywAfVwX3FGC+VgPojQy3bC1aM2Trj9XmH7a
osHeKbt2N8TUhNUHE1wM5Xev6F9hlUKuRZDkELa40RKTIwxnkLZz8cDzk5pum03pCWj8aAZXXudC
ZsP0ce1hygWTSFuDci0n1Jal5HXQposAVMTyk5xPfkj5JqmyTRm9qig+QI3cRtmyEYLaVohVurxt
Jlcxf6ER5deLuZUxHwLi8PUyu7jK3j3bqpI6yLPRVAvlF3T13VHd2fZGqXdDdArM743s//8NtlpH
upIOQWROTATElgGdL7QERYkvDQ5VeqVqeQGvK2bdFmhJFGAMZ7V/8kE3eyn4b7eA8imEsmsuD3xh
BZtO45TIuxCD9PK1DuB+d0/GcmaJXjmzLpwjPASOxFg3CdzYmuQXhfNkFMFC4cahNOCK5kHsy0ih
eHSdDNSFESnQtspDdDU3+XwFfRx5dZfalcn6CsDcR/LrGFc4+KXbWmRM+bGvJmx659MAgkomAsbD
uh79ud8MzU5annO8fpa9RUqTIgWSa+PfarK8dlbt2lhwUWbZfL0qLp4uyDfZ/MskvRm+vgtCqykx
TakiQ0EmtrBfMCCde1EwscOnBivkq/2VC90DpsZAmhR5Kkrm2up+NKYpySWZm0Q/JYOrvwa2F8+b
Md3hDJv/xuVKdQ5ysM0LFzLc1+96odzJ2Fhkou+kwClcC+r3sizZ5kL7oKCv05aLJ82Dj1E1lsCB
MdyO+RP3mSgVlQrCRN3VyER89k9HK7GbbDnUEqnmf7xV9Amec6aRNIdgWU0kiAz6Z84w3AtiDh59
aCVG+W4oZwBvfHzQY7ptP2rp38HQXckJPpfhxWP851HW2Nui11GdToB8VP0OSGWEp0G9C8JnCnJX
Jl2UBT6/tClelwsMBsrHlwbxpneSU+W3ab7RMGupdspC3OOyyHqKTeoWL96vh7x0rIoiBUaecLHQ
fVuNqEmSlJVxequEAiDYjK9JegZnj2ECjeavx7qgIUhx9t1gq2O1kjt7KsOFYMXptlVSb+dM0D3m
gwHysUu2cUovFz8R1Y62S2NvqBsL5QzxgSmdTWbpAaij4C5bD6r+Ajtrmzt/NeFvhHx2gRmf7Lqh
VtRQlBX6C9y9V6WpL6CrxCtgZPi2M9Q1xqGra6eoVLZF2z2jhUIh/Cj3cAn0kwzizNJS10jPGjd1
lgW+VZgbko8MbjTXxlU8wsVD+/3DrJaLgzNwGBncibAh6Mncx1BA3eU7zXv1bz120990v5vxyoq5
OurqvlLBBUbTgB66CHoIyEftBNMOcVIE6QGbIkhAUoOQSVzQan35egldPJY0IUdPFiwUu1YRV1Rk
denQWrgfce6Tex1PnZ7JtTYZx2GbToeAGnQ+HO1m2Y4L0KJW3n79CBd3zLsnWE16miuprCXEBjmC
L7V6ED67xLJChyGMT6Px8PVwlw6f9y+8nm1qYlFpEB0QVwuVYToYrTaheml6YBC/Huvyp1VRmdRl
A0H0dcMxN6txDpFmvAWorKD8gwOOOITEhw0aF/eZGkGy1G63djTBq3kinbryBJ8zevbXuydYvW4h
JTn2Opy1pVFsiuIJApzkL16sw4od0b59WKxvYEa/HvVNtWN97tI1Qk2B+5b+1WpVJfNQViAAIN+V
w7bEyAg2v+U81IF5V0wm/ndHeX4SetSNbntkxH7fwykysj0NTsTOCmaDxMtRHkrthYaQUIVISLbm
ONwjo+MS4fmGMfkRDCQ3nIZtgXG4jmlloL2kkBVQPdM0fBLJfllGY/NkIa+E2HOhY2pmO8dhIujp
kN1HXam7jbq/qtjxUpvdnj1FMpme4uty4Gchd1O1mXSDyxIVbqzRlmq+EgRdXiMaVVHCAjKFt6Dl
XRQUmghGGTmKG4T+Il9v54c+nw8AnolUce2ewhqLmsoT4WoTH68bQl+KDHAp+s8DrK4seSjLdC7K
7HaQTkYp0v+rkdfFTYetD74zLAhsnj7eilGg5aEhqW8ymtryMuQPNZCjjje9dify1BfufA1vGwSX
hOqhs7oUHS2N20ozi1ujnLZJD0dwrjcOrTIsRnZ919060Pjign2X91vVLjYLd/Wj5dzrdeynHbye
OtkWqeLNYLVayzcmYcr1Qy5LryBw57tIkhJhowgpGuBFTspZ5w8qrbtZLXzwMN2c7icawkBDJiuH
ONDfQKlBTBrHl2VDj0Q25o2cptto3Haq7qlau2l15Sap+ts0iGBiqz4Jbt4he15At+iR/3jSu9Ht
I9vVhrvFJIr5p0NKr4AWoky2ryRYPbbjYQakX3W/KO16cP1Qk2l3NEzHRgE+KKwAym+wOEZsRVIo
gAMIiNHof9cN2rTTyaLJnSGTVTnhVsrOCzm1toNYmau/4m+E/1XEPYR2eS8PG/SgYWh4aRxsMyay
TFvUm+8gy1EYEQxB7oy9aI1CqbDoOoFXoFfWSbuUvhmlihCKqvCid5qXlj7fALWWEMBfemcvwOS0
D/wQS9tU7rcVZozQ78gI5tABxnYS6HumO5NqzwheSzqX4NaoThGu4HI5+7U6/KLVtq/Bt1tmegU4
dfm6fLe4Vgu5bYq2agd4SSAWzPneLED/HDvzxDGDQE4BDaPD5Prh6gYyxTn96UT9z8AAclY7SJW6
2UwQ1BMSh2hAurKHrl7tIgH486dQAIRP74buyy72vv398q1zRdXY2kFZcxv3Yf/j5ubmt+P+ptqc
uo/n/Q/Pu7vz9+dz7/5zFT5w7VlXp39EAU3JRsEezH2EvR3ryZpH1+rOzdtE1Si7VY5XoPocHdvl
f2H3w5X3bqpWAYVWFT2k1TK/JZws3fm5flK4HvBkLfH2zTchM6i7enWsy33Rn7+++S4ANj4Ovrpv
o0mr88Qm48CN2KDMMO4G+Mn0u36H7QYNzdG5Ej5dHlG4M9Lpw1lpbSqkyWFmVs7/4ey8diNHtnT9
RATozW0yvVIpZcmUSjeEurpE7z2f/nyhjTMjsQjlzGxgA43uQkUyGFyxzG8YsChM83y+NNakwULv
m7FtgTbGR7fyyg2/mLSh7wqQiunJX1JWQ+spaan4H2WO0gjTKFsYxF00cytdEw4W39RfR/+/1/rY
gE8XpK21bWozPf3AB6CeOkGph2tPOEJDEfRWWF95OMu8suLsAMPsMc1cooWCLQbhctOkrhz8hOxH
CifKd6HJ5vfKxSCQ0fb2++LenvKdkUsbHzpWnB57uvxB8tjiptC9+krrOua77JpOdzsEyQGSIWnL
bRJkBw1IZaHuPe+3H6b/lHKyKZXoVgn3HrCTFEHAkorMMg+6DBAn927LaocjH5nLE5ryq0EfXHwp
bNgIBY16k9+Fx9FOtl8HFDQItXCyW/mY9trZSDJRO5k0SYNbtS8PmKXuckXdiV8QFRpmNU+VkQjl
1jqEDIs9BknJCtH9q3f0Rwfuuzc6+0KbsIp0pekIEMVzrbab0TD3NpZnntYTM5J9bHsvEU5Qcqzd
Wt4/qeKtvRwBOg2v13gHFfNooOQpp82l4DzgGlBHxbbtxAgD1bjjwN1kTO3ZrqQzuHkFVI4xOjdC
mESBolYirtnpNbln4Wb4b9ITxIwr6mx3SC4a/brxl+rUW9RtFb6mKNvAfkFcdqXWQrea3QsKbvU8
POpYGgkFvoR371O9DLl81nQHo/TI9SFKxDVdPuiceMJl9tbsb2pPd8sx21gVwyCUO31FW4dRdxFp
uKGubZvrXLbOpe7tQusWywVaCW4FcidkbuV1JbJbr5HxC82jUn8dnRry8rSygV2HQjnv3U/eFVVz
v49oC0IaRDTHQQ0L5WpHM0Ru9+nzCyNVGmLZAC/nGMioQBIcpzV9XJHE+9Vu0Ix1PyF5gG54xNE0
/b3fH/p+h6nVht6HQVFbx68IG1XV7QTyHWMHVFlFSVtclBK8Fgy28NkwCnrcGI7vsuY3bMS8q/a2
RcoVbyYPMW/rj4J0S57AdcEoLI92VyfVSx89wq1C+MtArGTeIOPxG9VTIihPP/yLflcdr3lqLoyb
kf2DxU8fyhE4ndkd3mV+FhpDE93Zo3S0VelsmOYxCYqVzkzNIQGMi20TGmu9l/dylu1+t8F4ylXt
pq5wBYMJIyu/2imD8blHtAltOqm99UP1Jo6OgXoTqa8BshPfv/3FTSGXxvgYYgzzqK8v3zY9Bdsi
RI3AZiGFRXlA6wxw3/erLN0mILkQtcDKV0PG6Osqpu3ZmRYTbxnocKy8OnpLM7iWA0JVwzkL3r9f
bvGhPi0nOuifTjT6s5Iv2xUS5dkGbkbaoq23ue4lvNSIB/eAxYdjw2IyZnuXS2keYCgcCu8AoagX
acnWosgEu43bjNBJaSCHVGhJ5Ec/6e4BIBpX+zti6+ahlnEa43xHgEg/gFWfntUITC+sZLKD0Y0o
caiKw+QZbv1Ky/ckrZFUCEEDL+DflxtbudJsWUxOPi3/MSH7tPzYe3rXmjLQtGylGjfmc2JwTW60
yvV+M5M382vV9OKmY+8HwBdRNeUjmn1aMAus2vIH/EatSF7FsXfbKIYY4gIjjZA2lujDqE9G/Z7T
dKH+KAhGNDu/P18LPDI+9E8/YnbA+rAfVTzFwJVgM3joyMtJy08bPDjaVbW9stjix/NpsVn57tlm
ZmvIS+P9sd2GSHzLh9XOPbr7foX81ZX9XcrFBPxOMVEE4C6b3dzpaAXECZoV0N7wXEetqxVm1Nqu
w+mKAYYR5v+X2GDZIIfQrhIkzK8fq15X9eBXaN7E5bNg/Zj+Vihh4x0AyySlTP9+O8Vt9tf38mm5
2UcrN5kKkYrzw23VDAYi2Repf5KpX66SBJY/DpilDGSYU/5FN0ycoA1MCZIABm01++cbj4aBwvHW
Mm4CczvpxSq9RhNbrGB5b/+16OwB/bwrWqdCUMaebksLyVm438OtkNimHygcOEGDxWcd4kHZv3+/
t1ykC7uLPy8GHSa4f6BEs5epNGqiIe0gQmLmW1shAmh8KGAzp4dXQ8f3LrBQmlMvyQh3PHCOEZTH
8Vdf92dHZFN6tFesCsjzux++1x19QX8dycFqxEo2woqeoYABagnlgkH9IwclMKadEDhqydMI8TkI
8yp9yujDWt7BAsZuNs/UqAWkx9AeBHgAfIdseXvhiECjgVSlhgXHhEQoMeRpupZpARK76Xb4Ckp/
VrZVx+RQ41U2QYSNq9dq/ENvGbySWd8EvUPHw9oqWbJOQZEbAETD7C1uSncCT9Lorwz/QDHaPcAk
wzwO8lM8XdCKiBFIS6Pmnrt3a+AQl/YHHYC2otRnCKprlE7ojqI/zXcAHqp2DioggT723XFQd0al
7FCmCCR7jQzaTkz7WngMYtJH6nnboHkAtir8k/TPwrkgQA9RCVBTV9qXroEFluAiWAnVNMW1mP5o
SM5TTtrYhzhN9CQn+pbou1JG7B5ShBZBsgodpNwvbzJAGlaU7Y3RP0eJd5YM0GPSv1P4r5CgT5Ek
sIonM0020pigOKHdf3/Clr7ez+drFnjDMI5tyURSOMBHEKL+2N06NLJq+bqx9QIkGVAt02QqL654
+wM3/ummQT/IyjuTSEER41CoVXm57hkV5dmz0sD1jOSTqd4GUfUTybu6lpA2LN7QpL8xuHNBn8gq
eBbk5Kz2ytRBfMHzEPb5h81i9OSUQay2YKXLUaQ3SOr73Q682fdbvQhuISFUdZuJOnbGsz6rXsbG
mFtkURVN6ymkY591614p3AQ4M9YLlf5a1eZuTO29uBxENlcTXwrlrqJByv3hMY1QnqvaEQIcV8L4
YmzFUh3Kus7kVzFnYQ5uMV7LKgrmBaWcqmdYc9A/tHZINDjta2W+oLfllle7z0sD58/LzoolLXRS
RZ2A4nMK0uQI5qMCQg+Orp1it48w58gBq1+5Ij/GKfM3Lg4hz4vBNCXG17BqKr6Uhx2z/cZ/y6ud
ZfyQzYfa3+vPpHgexnZmvpKvSkYvPis7LGzU+N98yBNo6MDYgZ/cKdZTVz4iqFYZUEiydWdZm8l/
QVIWcbLvT90SOA42iPCdJa3WjLkQQSJVZW0FfXYaJ5l+RiiYWxhu5v4fK1dQTElWkyq7iJqUaiDI
mZQrEDQGY61Y0t7+UZpXftDCjfbl98wiToRYOjLmZiKU8kmIYC5axq/vn3lxCR3ND/IfUIEf+q+f
Ak2IVtdQRSxBDUZ1xBJScOUpFkIGctv/vcSsrR0jwhF4npliXsKNSosIzG1riITu+0dZiM/YKNiG
hnGzZlFpfz2oat86iqeWqMtjXhRemKUQG2P4PteBBaJHN/smviwldvXTrg25BBS3G8DbdKvxVWa8
2vEBburfg4rQ7KY40aT53z+cUCuDoIJGGPSQrysGnqF3YcyFAJwphbsZbiLpnm7oVZzCAiVJU2wD
gykh6Cpi3NeVSk/RUsqL8KS91PjFBwr5MGocwt5exY/JpItn/NDKXwDeQPZnCBgRdhyF6USSnWuG
RpWEx7l+Ga2Lcg3OsPSKbXze+DRxiEY85etvy5S8anxV/UigGfUx6jbkHWZfmnHNcHCh8EGoA00D
/CMwEZhHvWgY+rCLiHpizGD95Dolg82ZpyGDgo7j9y93CahCDwYpRuRgZDz/ZnteIHYV+ToqCLhN
rXCOBAuLCp2QJRe2x8NRLaCDgPIrYFYx26SjQH1iQ9C+SkhbiLv8EqpqmnIatcNsh/16KqdRBfXD
r6hLd8B+OQCYXcfBqnWmc9oaLziVaHqHVS6a2R4k1sTDBVe68bv8DvKm9FtTeffxWmdW9/02ibXn
Xx22ng4C3CYjmHn5HcC/M0YbLEvlHEVSZACrEN1pAooBwTGLuw0dve/X/Djus0VtmdYGOing3mlU
fT1yfmj3zOnN6TIhDIGnwnO3Ht0X6S4e1u0buflQHKb0EihwS47GTwvUAb1t+Hz9yn6cZNd6msbN
ULqpckbWh/Rl1/R8MTsj3H3/Q5eQqfQlIFarNlkqknpff6jslJ0vpRF2Bu0beNSyv0VZFV8bzHdI
+S2BcBj+Y3WERDIUwoqKoXKuUXKWxhu26LQp0K4hecwvFEeCrqv3/Xix0AS3mB7sgIzZ42qoNwMc
/5un8MFzNk1uQz79ab6ONZrJzD3WfveDCXehrix7J+MYgOZ6sx6fcUNQ401sumONQp68mvKj8wNZ
ONM6xf5BAcqIdo2+Hrs91GrNX8Xu+IsO/KY8tdIR8aImvzER9JEPZOpJfs7DE1IpU7yneDOnezB6
h3jYNk/YPKg3erDzbtQ9knwTlQfQXfkf9Wb8B4Ge6UopsVQos0sOzQ4L1XxVnr2sLGm6yqjG9Eyt
yti8tqpto8RHEHP064QAYvynyNNdQ/8jR/3i+6PyQT2an+nPq8/y1wmtmlLSM+PSbghsYRStLPkf
2Lkr76QeUFmPD+M2fnwLEUSK16WNmPvWuE+1u6m5K69hGhe3ghxaNSECcGrnQF0skjJP8YLgoXet
1bjpX2PsqMV880F5im5zfWtdA4UttdAoqf7/ksCIvn4qRgkQj2Zp/KAOm0n/1z4qqgtsA5/vW13a
mncgMUIEQNBHebFvOmVrXjMVXAr4fKX0MBRsshhxzusb3ZxahpzahesLc/a1nd0rL+Yf754nDyj3
3jOwlrbbP9r7a+prSzwI6B8kuOhUgMz7kMf8lLxMQ2jFkZrnZ+HGEqTIP/5uJudcGMpGg2ve9ckx
5D5NSW0TRkOwYszccc2wQoL4lis/oHtQwAFvgVc42bMnl1thgZYO6V61/gVT1wTPKcgNj6GhsODM
q2iPFdJdoFpugKfVtaRgqVj+8kCz41y1TRkFbaZd9HEjdQSEJN8XzTnEJk92i+l3Gd376Y96bf/M
pRtbvwsABRvRWlee4vjl+09rIW348lNmJVqltXlVBEV2lrEExDKBmR79YFR2NRpP1yGAC3ko+S53
ouiaYn87q83svPXo8tX5GUodYaSKP8gsBaLC3InCzoYJqx8xB7iWay+Nm/AsFv5dOq6EgAC/fkJd
lnpBNIXTxfqdpa4zbU3jp3GjhvtI2ln+SbdPRrlDgCEmoMuHIXgJo1XzateYn4NSuljtWiqeAKPj
vL7Siqt5zEKq8OXnzWoBeUgMuY9t64xTQhAxD19FwVbH+6nax+nLFP7z/WtfunwFxwA1OTynLGUu
pWHadj/kiRyc5PzZYAyDJss0nvxLCWtqJIKmzGkz6wW7KQm5UERE6XxddWP4QLrN4vqXXzG7VeK2
Vs0oVoMTHUxL9XZ5hUWH/IbWJsqbk/QeA8BruFANZc/vBAsrk69IqXnjxAqY3OfWb3ZTcx7MaSXl
//ZdvzI5PKn2J8QmOs91dDF117CbvS/7zJqh9ZZHRCql7tk2nwyO2xhZq9yzD2X0OpAdhTbzn0MS
5TQ7XwL5RU5jF/U7ZuoMWBP1VYCxkgLpr2ht5kzmTFiWrxbSp/UQb8rxj3Bu6ItfMdi6AiFdtOH3
aRWtOszb0Mqk9bkSrWQruTaIWGrwOLB24VTQDLD1Dy7kpxAZOjbVpNoHdxVM8drew5Er4kf6auRT
cZ6vMIqp2ivGSQuhA/VDWdR4tmHgdf71i8LOV3KCJvXOk/1WWD9K+aWytpH3ANBCuqrRJc7//KSI
aoNHhMOE/sTXxaTQc6KgarxzVtz6+m7Mz1O9H5qjN+35hzzZhNJeRfjD20gwxp1toO80oCnKUYr3
hXmTN1Bp1gzmzeQSSPsrH5OoZf/6cSZoI8zDaeTP83wPE4uK9MW/Y/bsmN5K+Htk3i62Nwi2y1Qj
dpSvrPweOdTm2ltYCByCwoPHjgCt/9V3qjpPR6lWls61dEIpbZyONZDGvGVyctMXmKdn16TgFmI4
K2IExn2Mgak+u72KRtEnh/dx9jREcs9qeY7LUx4/s+bEAay2UspIwNx+v8kLKm3cG5+WnZ2AbHS8
EUVQ79yF8srmq8o1cz2FO8OXqPQwRIsf0+JpuIm6P4GernzmIgEif8ouzu5Cf6fwTXuurrhhhWL9
HTmzXdGDFaCeqF+phYKM8e/vf/LiVykc5an9Obj2PMhmRRAlHW25E4ieW1vPCUkWPhCvHp4oIUNm
6+Bk11JlsQ3zswirCtIzLTIhUfr1Q5Ez0/KjZAjuGusQpOk/tvEzoo7BR08dbtFGAwW4B54aJ1At
6U7qpebqar41wyeki5AuPqYdrN7oWEnBGsHhOL408avk/y7klyyPsem5BiIVF+93P3h2nAJfr0p9
CoJT2UCubq1VQIjMa2mVNfRxLipidkNvrj3pqRl0AX+9qk+5FMg0msWC5w9scF7bGEM1yHlgBkLo
FOwTZWajvCXDD7RjHcS6vz8US+0qRwPwAiOAOQH96a8vyCuCxrZD0zlH9t1EjLI/cMij9WLql9S5
EaFMvWn0XVIcJe/U9w/F+AqIVh4f5G5nGk9m9Cudfnz/o4ylLdBp4wDQECF9zrI2+lrlmvTpHmmX
2oSnn0SCczDJK6X3DkJNvek4T9mlUepDYIVu6HmIokUPqR3hymm49tTejMPwb9yEeDolDAXJxNEd
kPK3Oj206h6TknVo/ql4yeD2hZQ4ULyhHtd6/C5kt7s0coPapoBDHGhcB9XgwoeFB1c8yV62KpGD
i/WnvukJ52DN69C1+zcp9tedl65b7WgO0aqUV1zCDMhdR4Ywbj1/v0tI1i2c1c/bNMvS2hgsL747
CbOsdNNlxi6nBomV7I5cNvKyreE1Nx4eEa0E9E7y8Q587DoVXbKHrnrDedmz/qgr/LuQkpUQxhGU
+TrxVx2c7N7FeyIELxmkP9JodOuxw936omkDfm/pusf8FPR6KzlriQnTh659ekm7Uyb/5I/5ig57
rdijtwhjhGFu3rBnLhlT55N7mODdEQjGaM4z3vq2dUX/UQ9+pZ7kamQ7KQ7hA0hgRuwKPR/p1lJt
/IilXeDDBVLcYSjWZOYkO3K+GaJnsy1X3viuEVF0/5QSSJsKvXgCqR3+asdmHQWMnL27DA3KNNPv
Lbpt+rNU1K7syesemf1CeNvK8VETJiIISNQACrnQZStYafi0xUgzTKusCO+bgnNHAdfVP7xq4zGz
qt/MwQTO/6o1+UXHup0RUjZwXmXjHonS8+R0q5zza9Uqam108GmqqM7eIj1AcD7BW1QHGdqPwOqY
RgHpxeHqXmnaDR4LNz6NsVx+9fpuxxB+4lCOVX/WBg33Nky6sB1udfxv4o0nj/sWt4kBvtB27yT3
UfTHMbt1kDDhPCvtBKGDarXmLkanmQ4Wp1loGUJeYQy9oZ9lszl6+kjPXzj0MJ3B4a9KlbVd7gPT
+RF65bH2rkXbhXYpklhEHrrRpCQfnYZPiWKRTo0RJTVu08Gbrt4ie0Tz5mxPWzL9sthc+WCWwgrh
xDIYbiB3M7ePzPXOqpwgQ8xMfdaYtwsLBslW0YJ7DmEmqV3tghwwAP/Wr4jC0Zu3KzwNRheLQ52X
7mfXIFHLvwjopkrhg4LWLPoOWF7Au6KrhjkTmvyNw7DAeE24CZUQ0YMrnNSlSl/0YE2VtoWlwAH7
GuwdBli5JGEH1qDGok/jo14+g0jH5EFFm19JlA3CInVkHzqdnuK4RlYWnDolFxITgqWicwmqzTXt
4AVpFHI3hhKC+i0jJTbrJ4HK1woocCjqFGdZGMjmBJcbJ9t2GroiB11/kC1kjauVrITbJrKxi/th
DweMlozzED3Y433fHhrtruTfBDdW+jOGjlWHq84EqvPQleeoOncmVkw7K4YzKu2bJsEU4mGsr7hI
L/HFvjyJyC4+neemskbxPp2zmY40Bt00PaTevadD8h9W1fBv/jRBVPUv8aCs2uba17SUCjMaVwWj
WhZDnq+r51NV9KaVBHdUp8KJJ592sfQH5+YQDn1ivVBw5PEj2dP339VSjvd52dk1lOEN0TbMe4RG
eRDrm6z+B8WyCmTOVfLi4veiCbwrszUbp4WvT9j5o5fg0cz3kvrAZS4QfGAjG9J9VsaIUIVXsiPE
7PkL5+kgLRps1sEe/91dVca2KHI7CE9TfYmA7CSQnkfV2uZOeBAuLnik0iGACrbS+3zPP4Z9+CJn
773n1gPuajBJ8UCp8lskZ9egzFYTnUlQ1sQhN1SrB0vKVrVkurEF7QrDiEIStVogNFWmnlGJM2xU
/yZsj7aF53RUHCJASnntbDlEBtChQb4kQ7pW/F8jCvTlvs4e1GQ6BWsHr2ApUNeF/dvOun3a8nNT
N8a2ysHNdaqDFREO7260Njut2+KnIshhtfLGXJkkIvinLS9WCA8f9iXcEahTPoTOrnvyIMdhX9or
/a3k3IrcQO4NYue7PzUrX36d7NgdJvhq0o6/qveeWjI3+rgA51w1LV1RgEZYWOvtqgluLTwSJhs2
BdgvCLbCY0flD2SQSqsGXaiGhse4Kpu3RO+2ltO4KcQz1hVY9+9PsaKK1H7+riFv0UXHTwl802x2
12CibcQ1YuWY1WEqZCIKDB/YZmynWvdiboy+ouTANWheUTsqghEB2s2YoSgo76KhJum81Yx3p3OF
DHBKN6bVd3n6rvchbl3wmwQlT7BcxQ4I8xcPtgFyf7gHRXq8VhD/k3QXK6uVSjlI89OrX1XruYDj
YqYyxpwxsfdVuCvV+XtS1dsaQNOHI2AOHZu+lN02+ACgYNpT3fGrlD9SjWdsveUuacqJfPYsmkzE
9j7fCKWJXraOQVshOrXzh4uwwekBFhhkwP5TBh0Qzr9oIZW5vW1te0dXjOOToZOZSfD8uTD77GDK
iPiltwqtqTz6Nxl8koxzaPVukN90jooAIxaFNSbN3sVEhRVTWButHxkypCq/awGqM92zSIAGnSwk
zzNhIO/grzNixKok0k3fxLtRK25FF8ws+5vYV1/Gfnq2KMnyxh2AFtbNpSyLVXkKdqWmo4jaPF45
GqJK/etkKGj9mAYAeFiLX8OOT2/JTKciORXZ3VC359wYtxaP6jHOyfxyzSP7cEy1CKpKT9sHHdZz
P+UPzMWvRKSl/opFsqBSF2HEPp90I3QupaVKZcSIm9k2eHEY1KjzovgkjHeExuX3z74UcS2eWKal
A3PPnt3NaZ9EoTUQcalGo3BDqpBztyKPKGEwcoUQv7QWcpgmaQiWuH9Vvh2iQb6XKSgb46tC0wqA
HPQeLXtnYA+36vsHW9pJ3ic28uLZyMC+vlMtibihBlIvakwEbsSoxkj3SA9FeE6Sel1107m24Ox2
hvzah4FPeAm8W8JLCSiV8QbyI0LkiGbttdH7UjizaYhh/2ogWfbRDvqUi9htPXpdESUnWeaOwd25
TUV/OLzq/Lp0R4KxJKHk/waig193MvW9xuoZnSOn9DTmG6M5klOK/NqhoEQto7WfQahmGRhY+MmI
2qbOtQ90KQX5/BNmbabQm8KuHFo0DSREECkm9aPdP5nhdI5T7UArYyhRs5IPKHWY1rCmqtdsdQPW
8bEBGpea6pXPdPEuQSPNYJoFHgQTpa97YstRlzdFn5yEHSVO3HbnuRNKPnRsd7XZPyWo4g6ovggv
pVEK2CZjM1jFttBSV58sjKmPwfRkIUIfemTENldPQ0aXRLtaMm6U3kQGaSxernszL403hbrbf/3y
2duMwcqYoGHNM0kkdIIVro5meSNFtUuXABZrgxccJL2iQUG1MNZ28T6p0WqENKx3+Q2yZWsLxE+w
5uYXUo5SU+C2+xA491H1e3KF/9pk5P/EUACDPl5hMPWD9h5y4tV4+f4D/+j4z6P25yeZHYrC6CRT
TzBdsaJkPVY/hgBTSC29wesaRzpVeok96SBJBuYQPuMSjL+rHuI4BG7tT6CEZ1v/FZvBvuf1VNmh
N81dIa0GKUQMwzlIycvUvBnM+/NjsNWwiEtg2SuY3CnUlOC1zT/J+GTk+r7N0G7mTBrGb5plougW
/UwmQjoGiRWnYl8wtbaz39N9Blyj0H30xJU9ggXbGuQ7sCEkJqgeqgISArIAECwiTsj3m7UEU/3y
2md9T24yNTUSB2Uy5dnnZhERCg1H7hOclUrjD5Mb2AdiZnRlYfElzN8SfBVL8KNRufmgJXwKU1Em
936FueoJ0zjZuhd5RYHNt6MlrpMLLH1Kyq1F61C6IUkdun595QcsXe4MpOCA4SFmWebswBtmZXvl
oDDLQbp4uiN2MUAwozMzmzB70u1DlmxU5UeruIq1GZF31K5UjX8HaqGGx0WEiKYGZFdci592QG2q
ykebPBTYxKTe5f1Frv8Hxf/fvRad9q5D+1+hfqKi+bpM7viVxPVqnklv6dEhghqUG+bcNACR8keo
8irO01l6Mh0QpK6bpgkYcJZRV/LUWSKB+IG4dchMxN8Yd+070OPf6bv1kiBgn/+rAJ8IVybKi/E+
f3uF/LamaBqf0H90Ycr3kHQJfYygkYKO+Dtu6hcHo6TWDfb4qbnJ+hHcjbJynuKD8WPYhLfWbqfe
3zeb/Hezb0/B2UccqltZm2GT/HBu/ZPyfhxXT5v4gGDmY09z7hTts1X0080P5NEbG7L+e3YeV+0d
JpAP1PH2j+EenejcpSHprCtp1fy6cgQXRjO8GxCDYOHBxJvz0gOEXN4PNA8u/THCidHfKNbei/ZI
k08w1PSVla4qHPcegxeF1Fg5FKmLuvsfZU0Cjlw1Pe8/AVIp+B9A+XiSKNnK3Xjf9ETrlXTudylY
x3Q4lE8odlor1PF1drK8zR7RuitO3VYYnuyUx+mfsbnDxtVk5vBzxPdTgCb5k+fKcf1s6zz3D7Ky
8QDtrunaBj+g4+CjKt8Vz6W6ktduscrvoE3Gqhtx8/+DOSQ/6sncUtqth2do0jcNN8a0jRy39ndn
2vLWrmvXzwG0ppVFQxRzTv2Q9Zt2PLXmBXRdmSO/Qom0ubLjIrv7GnW+bPic7pt6qR37uFyc7PTs
N6fUukGQZK0gIRC5Rvuj8+9MoKQ4UwzX1L0XAFtfl559h1ZTBF3rYJNErsJgHAXUXkLAt1pp8N9p
xcO0luA3CXWjEpfr7x98odcmVofTxgQFCeQ58MSbqlxA9BkCKs8REgmxPN5oFsqraU09GOMUMrgW
6vwVo0h6wWg8qbFbtyiVTK/NUMKKSo9d0O7syTkl453mpK4PALH64dUbFOB6PDtoxhd7Jz+Zw0lI
R1Wmsw714tBJFxQPjBBTKDx2I+xfv3+0v/NrUl2KIlugr8E2z24wZZJau0xxgqYFsyVL2oKV/w/C
2tKqbZF5m6sswb/Tzq9Liv/+KXKHiUXZOgS8Sk1Fp4f+SnRGrK+ozsxarzzewg39dbHZNdGYTuy0
KTe0Jk2bUHmEKhdSqnSk9AysLJBwCLTFI/iULryy9t+F2delZ3Hca+LBkx2eEx9lPGPHcYfTJvfG
/6QIXLozaNLDXaJucf6CVgRK13p9iCgaAzkEIuDCUZOJTPL707JAVhHP9N/rzLbTTLXUgIM4Ppab
22Gbr24f/+irXbPZbJ7c/bUcY+mhkJuFFKNrFrfv7KCkWexDOEengUa60LzV834b8PU5CDNAQkIg
6slBNh3d/VZ5Z2MjdNkCD9eY4t6kML3y6H9nPPAgIIahfAzvHEnnr8dWa5M4V9AcORX2AW2nhL6M
KJHsix0+KxjUDI6b0/cJad8yHP0YYAoCOrOo73/IR5SdR2EyAzZEE1ChufRYryihqqREYUOOd00N
aDh9cfAmzMJtVayRBXM6ZYXc+ZRs9WyD+JowykBkqhpusMCiurQyJl7Kpp8YHNbS0XSiG7ipGyzh
z7n/FnHRtc6ukPEqcLZGLxxyY6rQpnuw5Z0lpt3ci5l/bNRirzIR+/7xFr4aFEHA25t0F8iCZi9d
SpLOtAqMmhJ6Z2hjVy4JF7pxiLgxUPp+rYVGtaDS0TgBQgcVe+4KZekjIv6yhejPXZ5t0DbOmZYH
5i766T9O73rH/PyUNz+r4Ghf49ZoC2FQdKQE3Yws7y/mkBNFyag3g3c2MBZsuTx0+bWeCji3xUrD
fVZ9T9Ud+lLMf726fbTkaGuNIxOCn7KbgeyzcbeZuncNb+wKMb0G9piOk7in7xlHCYNxLcLgut/a
9rE0TabpAR6d/lslF1t1wGYquxXaja3nXflsF+zI2FQdFgdyumgGzLMES+obOQywkrH9x6R7Nv2D
z4yw0B7xzFh3IZbeIYHfilCrVC8pdx3VpttoW/Btmr+3wNVj/mzR2g/if7SgPupoywRmeDTK5MpP
XTprFC9AJ00I5Awsvn7SdtflVgsJ+zRmZ5J7oc1KazkVe2c8/h9aS7oCehWXSkMUTh/79uneMzPL
8Ogo4fiTnQ0y7+gswLJXl1k81AaWiqhFgLQDofL1qUKpcHLdrp2zLonWq5rfWP5NGhwsZ22Ntxqm
XNN21N9bZaWgk/2/t/zkKT+tPguTaatWWduH+FnKYvreaE+0zpmXMDX5/uP9cEiaxcEvK83enipX
ZUdvxTy3RQN03nJbkqi8b7Y08dwyfi4AJpPN0Lyg0XIKas5bfaso5S3agKqNog8Yk1gGgk95Pnkv
oWTse7AsXZ3eMsiHon6JZTQTseGS5OJchvURlqLlm/ClpF9IGQlJ8c7vLzWyg2mO07t+29PRyGk/
FDJ6QBj/TatOte9izlWtThu/CElBKDPsN9+6NolZuCxpLFGpYnNiMZCZvfWyopdopDQumfMQNIUm
4v+kIF6APvF+TZQyZHgEaLTNspoOC2ujUGITZlHxEHcMU4hDFXA+vX7SzWxfiPZVdc6hkfFtuzlj
M6YcDptSJz88tUGdERh28C42p+5UvPOuRdaFlPbzL5w338M+Mf2xJ6jHzJDaQDq2wOAw3/HG+AYA
TNh167S6MkVe2H20sZGTMiwIYeYcTxn0mt3HZfMfx7dWWusjvRfzD0I03x/6hUvjyzqz25ExrmIF
gRGcwvLZLN4t62Kr73b2iiPM9wstKHHzIAQr24KWh9zvbKWqG+1xgq9ymmhfmhAJELPA4XKdNrj5
4dMIGVQUe5ReYggQYsccG2yz0q0FIiQOSBFE4yF+ntKjOQJjGuw1XTrXb9+GTN6IHiwKzOi1u4Va
nyTUFq7qXy30k+EJgBFhBIMZEtf810hodCT/PUaPJ63PGOQBOzf8E8TvQ5lCDEteIlRG1a5MNlXS
G+uEhrZSNBs5f/O0h0xW71QzxH4HQa/i1Oc6CScifZ0YJecKILdESTFdnH5NxVMsbMa+fwFLYfzL
j5+l2rUdy3U2aukZ+yBkYuQ43fjNc+Vsvc4Nij+Ajyia6C6m5RGSH+SYaxFlqb/y5RfMPvVM0k0v
m4ZE+EUT44oRswdAGDvR9cpu0WzruisJ2Yf9yiymsySQJgNuOGn/LIq13thGpYIEA2TkW0XzH1TA
pKSwRl/sDD5cJiV9RYbrvE6RusOF41ay5XONd6XEG5AbDyyYf+rUfqtXGHj6b+wR9VYNvalWcKro
zrSRPTtaxQlkgoTWFGJttberIB/gIujrAVX3ExV3bl1M86JoD6Xp7KrgoQsOlbHOgoM2PEoVePno
nIFF/v6df+BGv3v82eWpS1OSWaZ4/PSswF9E9RMyyy8yeb+40ettoq0bp3fL4t1Duh75QwWNFptf
eu9LkPaKXVUcaohGaf8rNjBn4jrzlG5Lv1LVTtJOLe7SUt44AHlKT2OM8EcuEHyRf5s/++n0QZuS
f2s41iWPElzSsBiuNG0XQvOX1zu7sqdci5vKBNcJV5QuAyTjyrwgaFBM/4+089qR3MjW9RMRoDe3
mWS68rbVdUN0S1X03vPpzxe1cUZVbO5MYPbFjKQGJDLJYMRa//rNfuyhJ/w6/zzXdsuvq2nx/UvD
UGWJBWxDcYfPANC8sCgRg/Xiwr586YctPtZO9a0wFT0Z5AaBoKQPfgJvXX1h6Kv3aMIuAjf/y/7w
76ey+Dp7THz6cWB6N0zTFa9eYyyaMgyQXDn6HZQPMflhsFWgjFoSrjfSe1H8OP947ZWWGB0WNPXP
E0K1xKn4paLt/Vid5ABQTvYLIi+mpyKnwSQPV+9fhZNRBvyKKopRkbbTHcmto8ZlBG8zxqu7eAdy
H831lZwU2wBfSosIJhzD4UlPQ/BIOQG9MWhuM3h9uE3b0j9k+BL8+qoAhJnEX+C1kAO2oQW6VypM
MPHzaat7FF9x7TaZgR0RNGZYOgF20xVxe7B+REIIg8NdlD2aCKaE2zp/KzAZ4fgzv/WBguVxuG2j
EycqLpiubMyfwZbsCgUe/rD6TBwqSSATeSKxoW9Ij2v1ytWg1sDcKdE0kGJ8Svvw0ZxrqqG3bkQd
PXQPWittAua7cXVRWirAzz+2DahdDto4ctosdfEeVG3oKEFABGDehr8qQNEj3p7mvflTgzw7hfuL
joPrh8OXay526jKoQh26NHU+YZPBQw0eI5WeMDlEwWpDGHQ8W7pQZa0o3hDJYNWGSYRBvsayzIqS
WGntFkoJGL8Wbpx5xDzznR1ukndWe40rUiM/GtNJkQ6JT823VeoLgqm1D/3rHSy2FL+qzQjzwei6
n2d3Dh91VKp4E0/R1YQDbd0wnL1U861hmPxqVNu6jUrIcBbXLJvQMSoHO3ubnx1Z+DMMyikzil2v
6ri57uENIut2a8e6mlGrn//I15D3b1dfbG24TSV1obG1YR1MQbXR+VR7BtahBt8WBwQ4/O9+/2rl
+aUrrxBDxev+94cvtrjBapI+bWGbFM2uw6csO1XlNTvEpmn+ruZwnw0dSa/4Lyazm1nFprVqNzTu
kgllH/KHR0GsMysoZrjHH+TpL1/tsMz2quJHrL1Oyr43b+wg3DROsjWHcGeknHmqsgn6aBeYSHcV
5LNBt0kggPNeYJkpe52zc+zudRQTw/zSKtKusJynhlla3jwrg77vJnkDCNvnj0V/GmyOuQ6Pm2MN
mbRF21gXQA0x2Eage7IEDDJAyZxdvAbyBImb826w/Wj+T7V9TRiaSaq9i7qfmj9CKc8I2Ipca2iZ
DqCSdF4Mw7mf5KdZVYHOP+zkpxRmbo8NmX0fsdPFUB1hgbE+0t2gj1fi3+wq9t4YOahRX0Vzdj9m
IY7C5qZFMBI5/8zNu5B1VFLgtgO62SQ/xBgg6rAUYYEQ6etI+/Pra/2D+v/v+A9ZPCKPaJ5NvICq
6MeoQQEcyEfdiwa8hTqAn/Elhs//4MbL7RI7F8gqwIvYcC+WVV2E1TzrM3Wt+VetVbcQJXVh5AC0
DKcp0JzHoqyPomnxY9yop9Ct2h0D5hg7B8HQIdMLq+Jdo+6y5CrnHDDM8sryI0/2GbLa/kesIYlW
rU0AXWbOLOpHJ95ATpGdbl8Wsaf5O0UgBRL6wr1g3ggJPCOaHfYvJ2cOQecQxYSy9TiwdFUDIw8F
buTbZDz4+pMT7SagC3FWxZlzwiImDx9ILtTr/FpT2H3D22rXNylRs6hTuGVUO6RFHNEvQLuIs+xG
1m85bEW4QKEf01B+w9Yn9kvack5hhB2CE8cgTfwMkuPp9KbW+gH8/TTo/kkN0q1d0LGdsoJEBiR6
Mb6L9U2MMx4PM1XsO1QwIu4MB5OD4Mw3HeQLP9yVAY0hzaJg6YN3CphPbfFuVWtXcsjqeNR0ty3l
3SgZ16nFN6k2xwJOb0OJ7yjpngK8RFEVRdG+ox9Jk3cjk6918QxkdgbFk8zX8Dmfc+KFclFoTDxS
K6+eZPUFNTz5qlraeyJJforTI3H2A9VBnWE+9XGoYvXQae0hKQLMF+S7PA4eW6f5UQl8UnFHKaVw
6J7Pr/0V/BEBA6xEzCMN5teLcj8P2rJ2JupTx96TZloUv6bqhjVPTTF23oVriQP5j1X/5WKLYq1t
hL9smYTXQsAxpt1Gk1pKltSTk4gsbX+nMxGHsN0SHUjlJQMtD3BwUNsgJlSgnfJ5wFmllPYJmlWl
LWzcjYLHeGhVt1lD9kfpif+Eht0mb9eGdmxWD05kbgAjd9T5nJxbn8itkjrKzDJBmQ3StxbtkK1Q
NUn3okiTAxWW1C+BXwstNpthAcZUCYYHf4WzmVk+ReBhNrWdKOHg2cC5hlSZ+sOdb3h22W8yiZSZ
d0z+NoRkGkhQRgn6HIByhco7hUY2BTsN7+1Bs+AsFluoHU1ri0XUaC8a/CoNs82LCsX1gxR9nmpi
TAadZHGM++1o5047hIIprbXgDw+Ipxi1vOLVsrXb0+C7/fBs+aGXqBcaoRXzEU7SL9deHOJWETqz
FFrO7TB6WXudYqbl/0LFREPfCQ+aV2TfXfQyFrcYBpTVbZ27DKDlsXXPr8LVsvHrjSz2Xj1pJUkN
Yv+2i4+RuSNpQbU8FN8W4UQFt0aiwIVLGqsLHzAc6xWFcYS1IOPWQchs254wKDDlLRH2VfghKonw
naNGUqfbZuhv2tA56NpeSsF1CGFRHvIePubHECuMHWwI2DilFr86m/67NTchwS8wbS0oI6akX3E4
6v6hZ4CcpJQF/VGKb4zwR6J+sDd3Kau+dDzfR+quHbIM+hrPesy9sPmAgJzF/UHoqLJISIYELIYH
D2t/IMgRH+LywkpY3XK+PAzRSnxp2TKs6dAjwafFek9Xb3LKKnooM0CVWmzpFc+/7tXDHW887IcJ
iWTZf79amBVlGpXEz5EuCDwhzGhn2dr00Cbm1EMHrMPl+y8uCTyNY5utYB+5+Mr4kIse1R7egv6L
zgYWkv6DJg1dXh5puzl+FYKE85f8ZNv9sbWaQFKMdQwO9sXWCrlcGWxi3x78F9X31BsZ/tC15VYH
TfeaRxrd+G+G1FgM1cKrbBe8q/f2cbwiC+BOgieysV9rzc2frK3CFME5zG8m/MmtNGya0st1l/iq
e9Qu+SlBMH/vX3G0Fhc6qzX8Gtn0f37B4qlZAwnNMlldApipCBjvmTO+8LDOP6hPnsy5B7XYhuJs
MPJ4HhKM3tQNAiHcwdK9nNy2cn43W8NOSUpv7sdNLm2HMDjFTEnItttWobqlxd1Fs1Rut4VuPBFU
DoPmJQ/NYx2NdzkI//lbXV25Xx7IYp8aQiv2kTbAPZBuer3eF7Gb/4DZFDm7olK26aUv5dKjWU4t
QhjEJcUR0F/1KhOAQQ0mDmqiFIE130wFcedWKFJzyGcccJIZfNKjbdouQAb+RBg+M/Hp5m7X1g2s
GioXeI0XPi9D1CRnXqG92EDKKiqHwEwGQmo28ksM3Sq+Ai7Hi0++0VsGiz+jX51/6zOfyPEqvf5N
86T4R6fBuWNnBjw5+q2tUhAgfCJSppTdOnTbu/Rp3KQ/mpsB7ax87VS36vyPgsZcPuUtPz3c9ATY
5pZwEecLmZ5qVLoVM8ZN/hIPP4MnDEFCZXd+Dayf2GRb4P/ASE1ZNgpOQuRxQEMG5eOOMQClD/GK
COQLcyusq3PlAUGZTUWbQUg/f+3P2fMfzxljHUvn+EfdId7Dl426UvPAnnPIL1SIdBz03eOnpKu3
NCREnjYhk7IAfCuccxBXbYmBbdLhISUdjeaAAMdnoG/GXeFMYlZcXhN4vDcJLWw7edv50aVHtbaB
MBjECZ0EJRVfhO+3C/ppykUneqrq1c5fKb71yd4oG9GpNHHm2hmZvCVA79uocd7IgNjmEQ3kto8v
FLqrcMnXW1ms0KYNJF3puZVEPgb+baa+iaYNfVfulEd4grMffaq4L9JJ1vaMrxdWvz8DVasmdH7M
S3DOxYOC+kEHFcQhGjjRQZuHsu38IlldoMjucI1RhBHX0r7HCs2y13zGjjCk0LfJhbYBedwaOKdT
GKujs8EMCZFgGmVeWpmH85f/7E+Wa9SCgE0aOPkvQHLffzCcs0Kr5JKgR63cxPWxl2OMRI+V8tMK
enqDYVtAaCnD9LeThJ5VpO44NBg9BEANMB84iNUxPRL3tbGmn70p4aH+EIPrSOVraQ+ffWgAcUmU
8FVSeC2dqM0kRwC1jPpvrWQgcIhXi/0CMEELtaHB4YIZc2D2D+HdoMj7RFEp+2vi94gRI2ELvz0l
iHZq+qHRx870FABATs4S+btRNVy/f1W4NPjZfZq9YjTKSXRDsArxVNF2iH7MTYeZxuPs/1NVV0I6
5icksHV/zVge9IKpgnzaelGZt4Q2eHAHEZhYqhTbC2SiVdG5c5tRjWAqUd8og+bOjdfb+FDN123z
KM8/fAOqi/N4/jWtlXy4/JBNgLUQAMviKIucFLPztg/vJqFDPeTGHZ5SnXVApJ6WL+evtVbfI0uH
gYDOGP/SpQmJGutNxk4FZFfuBbyuA5JpLz4HVvbBIM6KSswtLlSZojhZLMNv11xslT7+VU00mox5
LBeIZBpPQevV5vPF723lSX67kJiHfNmTg3iSq6Tzw2uiZusOA/Jho1PXgbG0w6m8ZAO0+rOgEkDP
tYUd8KJ4xtpQblqZUh1XXIAjK7+BnBS3rHfzwrDfEDf+xxP8cqnFE8xw4FW7SQcbSMpDjXAA81ZG
L03aIJmmcveNK5pWI+WwtuzrUEJ2FcKezd4KlbGj3Lma9FsC42oz+jk13hkBVIDsgxrSdg7R6INa
PxbplZ50Xhv37ji98csAIRiKBNu8Zp9AqB1md1pNhFg07Qhd5XzodtNg7sSqodkSx2yCwSO4U24f
qjHycmYx+Y1MTZRGr4jTAOa3TAguHCer7/zLoxEH35d3nkeqPVWJz2zFeREqLpwmlPwDnLQhKewS
SLPGrsGNWSQbITdRtKWkofIlpZiHPBZL2RxvIs6PLJl2kp4e5L7dCWUR7D5UYiDLfk0OhPZCvK/w
X8kMCF7YsGS3DjIPOb2xTMm98HGLk/OPZSImL6aM0hRu3/dnITtlOJgj8mOYiVrlKfO1EB4JLIdj
VSApW8GDAIW7cF2x/P68rm0JbzYIwZ9P7cs7mJOxjOKad0BZgR1oQEyHmOIN4KeIiAXNqWTkMxwD
FeUXYCM720UflNV1gPXkp2Ma2+jirGuqxLSbmkQvUckg5TaMtxD6Hg6BHe480FjO/+aVj59AANQG
IiCIPkTczpefbLW+jl3vGF5bwSNpLuyhtOkYq/DCz19o5XdxIUwk6dHxyVk6OKu6PzbsQJjJtMwd
bti2FeP0ydo6Sf2Fb2ntdPh2scXHlMYwE2McB68H50dT/jJ0vLH2mn5nFw/Z/I7P1MXB/OpzRKEm
0H6N72lRl+LXSSi32ERr+wV7oGDwku6mUO651vnnuJLSLOLe/r3S4uNQVdxK/CCNry3xRbYhKuzC
jafh4IyPYPe2/mDr6Z0PJ1zIVhpH50NRdlneIcVvvNQaToYOKB5jAkL4oZRGV05wU0GZ1cwtjodl
fydXniAX5nhMVRBycGyv3+nRZ4lRkvoSmjDu8E9QKFUE8I1yb6PK/5CktTn/Sz/9dRaf47dfuvgU
lD60lM7gc/Rb9KvRsO0loIsCN3LcjrJkx/gKISTeDjlfBsrAKfiADtcr6aEeP1IzpZLK4Qi+GBJD
saC9ik8jdgX6+xSRgvTQhZzi8nDq52e6K4d68vztr68IDlSqFIWVv1iDcqeOsRVF8TUurc28t7KK
FPYrYOEuqy+s9/UnxU6JdAiOsSMv1oQVBmZuJhTIfmYS6FTghuJv5F4hMDp2lS64g7iGYJ9E9sS8
l7riYOP6pSQu0IaRmy9OeAP7CH8nI99LFMCf5lzqQdfbbe3YmzC2n1pd93Rmfb5uufYYHuV8cDmZ
KufiNFaUG3+8dRW7WYwQmVgsiZ+FlUuq2kVENGjvY7cdCmnLE4RTY2aPajJv9kHx4mg/GV+wGM+/
sjWuC34D/7n2Ehwxm1iS80KKrytfZdtv9paO33ry2VVx9JC6DK2QPXgsfinRPx1eZlFzASFbXTZf
bmHxKlPLiMCBCPqgEEKaDvkEwg0FDoHd53/sGvPy249dfF5DFQy6LabefUvaMV4ZoePGzEOsedjS
ybplhcfIRlG6F3EQxvGvILY8yKbCAqaN9SfoLBmw7jhOXqcdHPxQmnBHpSRaJeZDV6pRHz/ngqDO
+N/t+rK7sENcelaLyjUvbBsjStO5GhIRGIQZoz6cpvaygOPShRanZFnbethEGA0hg+ZCpLduzfYk
Qtophc6/ltVz8sv7X3RRc1gnURY25CC1v9jT+jBmKAY/6Ua0dgYl0PnLrS95TizTQeujWcsln0lF
mOcVvqOVAkJ66jJ9W0zWplZ7eHs3GjGqQ+Gm4bGtetcIDobu4h104R5WxM+IrP+9h8WaV/qma/WB
NQ/3l99cS88A+KO8rctXdqhJTPku8Y5X3+iXSy4Wv5U2zQTZJRbyAToeX5eBOZHzM46/iJ5c+nmL
ZRpWRdEXWoP/RfXQS6MrQQLDD9LCurLu3hqKffxTrEtt3Zrw59tTXTRbEVBG7XwivTOzdsTWY761
G2BR+zadHJKVHwYwOvHFY+ViJfKNSLkLlRzXoYfRfCuLD8Ny4/mlkp4LmyALzZsTTAbkg8MEvLmP
FZEGYlZHWlViY1TXNA6ieWLgM5mnOTiktXGhWF1rW779pOWZKk/koKQOTVJ7ArwO53caVqwwJGeD
tzQlrHBTxgwIF7D3otuqpQMPB7YFDHHaRBh/CbKImdHv5eHMGkb27d4We0TclqPaWAZh69WNaB7K
YINjQlEw3tc8Dg8dJ1ThNmHGuDgNF3ih6xUvrli4a1Nk49DzvY7PbbzDU2WShOf1bMF3V5iO38QY
seGDLcXEXsQnjUHIhS9XPPA/DutPLQI+sCqumd8vG/ehOmhOTVIvdWaQW0SSMKC02IGRtG/NzjrF
+r4ecQxF5+QG2EbUBkh6B++hufQIVro3kSAFgCFsGgCHvt9LAzEfZ0VyqzDJsBtzT5QkVlpYmuh+
uqEU2/KBwwFGxQBGhGnRRQKdvfo0/r0Dc9EERK1ldKpUSbf18DRlT3PzHFVXFrSLiB3Mfm5woLJ7
uKKaiqNW+1SCZDS+l8zMlrLNSMyWHxOmI/eMZqkxjOohHZKtsEiVJBxd4ZUro3YKFPNaKjZpW25s
+W5qIlzmjU1k46WNc3nTvoQ6ax93b1t5VI1sW1oS0ZbZpo9CN7Sam9Rg+dfxrW8nezUCeWzhUOS3
Y655jkZmfWb9tqVfTCO4xHvXYLpikULE1zQ2L5jR3WjCDaDA/4nZz6PDyTA5wKbxtZQ/NSAwaUhO
Tf5cIfsyStJFieDQylcsvknadCrTNZJj0pL8Xu2m0NiGXXXIlN9S+lvvXi+szdX1gOLSRD3Eu//0
0vnS2ragXT4a/c8CHKUS1UE0nqQai5CXbNw7rXA+34NvBE3m5s4/ZN2fv4EVmB7LzH+vv1iPchjE
xDdyxPQSee8HycQww36xco+ojKTjHC0vuK2r4tD642v8csXFFlQP7SAiLZB6ggYP1QZyQTAV+Oje
VukPaP7tcNvt/bw7mh0WxE9iaqNeMSBP47/4x5alE05XavCCD+X/6VH84WOd6HiHz/Gndxg7NjRr
P81OwIzwuVIYVwJMOX/F1TLq30exZAT0Tl2OzTB/RojjWuq1Ibyr6kGwbmCD1U/nr7ZaTXy52uKo
lQO+fEVrcTeoXn0mMKBFvGc4GJct3z538j9fMk5swoUN37dFgZjFOdxKgyBp7GGpXMAbQotMXiwH
wcAJaN/E0U7W8bo3T6kTvHZm6AV6eWBKRNo16QKEWCSymzbStvF7Kn5nl/mvsIxfiagfTTR25gMc
KUx2MxE2i2rO0NJj12YuKZFDDDOzeYOi2Wqyp/HhixMfvTz8pre2OUUFEVUhEttqosph/CC9c+hC
sMJ6uc72dAwRhkmaRm350dqugBBws9o4UEFzPfQK9MWU1xkWnpaFeFX90IGAcQYf4hGTq/4kipWR
2Qd0mVkL/oslg9jdFmbriA2Wevci79o2ITTkmkKt3avzKUBbB9URhPSicZ8mStrlW/xysSVZiPWZ
TIWST8+vf4mkcyKL98Hm2Gw3z+Ph8T24AdPZX2+2B9/Lg0O+Td8PDxcazVUgiTg+guTotVFRL6pu
M8zKua019NOwybVBcqdm3qZGuB9/+MDd1rbF7jSALQWj1NGey9lTEnwq4bngygZzz9ZPhdWTUoKx
CCqhp7qxePkDlt3TLfbr+IfSDPZAYvAws6n0DI2QpeiWxkkFP80QbraRtYlRxgouQQJR9HJ3s7Yj
Am+L2EHZgpi12IN9/jAsJVyDnOAX3hhB6rHKka+ojNmN5nYOup2fPcCDc1h+5/eETwbQH68Yzyzk
6bYIHRT39uX8CVPZyJV6iq8zw99qU3Us+f7mFpM2rGViaw/IbMDHDZF8RVWD37h1NTCkUyDn2GhR
NOtk9fcV8wvYkHqleCW0xaElDpDHZIo6V3+YNGcTjTclLZoqv8lDeEja3OMJ646+Cx1ExgjZ8L6c
u99MEmpIDVFVgl7IRzV47e3o6DOqHquPVBpcJJTnH8AnRePcA1jUpGOdzNMUUpC1WrefPC10oN+R
ZGHZu5q/qmXkBtJfPUZibAD7MhufjcB8VaZbGhA4EF1teEpsuR3is06uCdHTvHLonycZdQL8XIex
X4AILdHLO0UfdtZ8h00HWF5djduskX8IhjkNliO1bEisNIsZMf+dAf93wQ9F07kpY9wKcjllvhtQ
m1jPMQOePoJhmj1a+GkL8nMxoS+d35iGSVp/r903hAj5qdfjiRqGd2VfwCmNvRzhoPSOYbkXj9HR
ksadUEsKvWkeFDdVi+Ezc2lttPczGTtVe59ZeKiRlYHhgCVv+vDdyez9+Tew2pNgtoM/gkjdUZZi
7S63hjHyY0yzWgSxuMXVW7xkmXx4mrbHLpjVFFTe0L3Wke2ev/Ya0UiEmP7n2oszEUMzze5mRkyl
wtxSutEcFA50IBj8qfqt/7MmiInjHxDRyT4m8jOoza36bbjSYbSLHVc0kvINbNlKR4l5f/721k7s
r3e3aFykJMlIVUkTYTCKcS+4EebyADpj/uv8hVYBFj5/pitk/ggT9+/bQCJnpRWMSXxdN6eu/0WG
GoG6J6pRJQdF4lsWbi6pnLtQx6GKiDlj211SfH5uNn98i1/uYlE1aPM4Z50DGi2b1pVQtgGby4FN
+IJ40Pq1iUba0KN7I7+BvM9yH/JHI/6lpo1nAAtU0wv37lMzYyNaGtVWQII+CucuJDyBl1UWP8oQ
pawzXsnRfWHaR1u/Z5Gl9Tv5bHgDMjobrPcSdgySgxy/aJ638CUmiHYnnkLkvHA4SPUPa7oWgu9I
wb6sS5783z7tbDpPbowaqZlaLxtMwPsYO8DKE94LFp6h4u+ZBxaYAoCV4nctjhfONfSn+sYnJILR
zJZJ8/9MuUZGiFmKXQl6mxaggqIHriPUDhlQ4/zrX2sJv7z9ZUtYF3YX1QhjronaQNWOR0VjvJvW
w/mrrPGu9a+XWZzlqt2r0ziEEo6qcEIZe7Cxg+tieU3jM6NDxdUNRkq6aYt3ppajaE4jF+WQGt8N
44U+RFv90QzzHOhsJmffYrE5hVModQ6mSDmcAlviz1FmDyM0eGEtbTk+ezCqTUyjDSJ4HYmWdby2
ZJ+j4cFQJnfWb5qg25ZTtxWUPIq1rU4HpTXkvMT6jggeSodTIjOpZ4yl9gJK28bQmYlxaWmV2xD+
a4mVGUKL8w96ddtgP2Yojb89kMf3jznXE8SoPoOWIb8VX0J1goPjwHya+wtcifVXauvwfPG/YGq6
ABPMTi2H0YDGj4E53v3DaAliW138gKZpdzfDpDHfqk8oOSILKBovGXB2XeNXo3MRdvDnf/lnu/zH
DoLXDnlRMHjt5VC+T8u5i3sc3EoydbDdQR0+7DrABEv9KOJtL1/lWump+vQ6x+UBfkCUzzt6gom3
Jsb3UUiAh1Huq5jQWd214AmiiQ05lbCxamz9IEeOi62u+JNJd04Vyt1WexCqIrVXj6N5KQV7FTMD
ssJ7AqctWJeLMyAuO6Bvs4+ugxntD1AdVeApMqGzBic4PbDrHPCR849x9bViBaVTjZIhTNrH9xWk
FtEQGBIOaop9jBmoBeVtHu17ZoK1ZdzHkbMxeAC+TfuT7xH6bUa6oVlnt6KECSihTRICzt/T5/e4
fLVf72lRqKm93WBv0SfXJoPWtPDvc928M2M2zn4Xod6q8TqYFOexSywvY+2pZnC7IdXNRQLt1cpN
UUdvc7EjXC127m0dsBF6RhJO21RDtDZ8mp83MkTdHvKN88uHkBcVJiHv0Ai77BbxvNibQxvcTj8i
EzNCE0D61ZGIPMre9M46ZlNHTN+9OmqbAnlPlc13Qit4/jl8OiOdew6LkgUzXz7tmHdDaT48Wo1b
hZwcWJ4PdDHikJKyDMiLutzfGma0H1LbQ0wxoFZtCVtSABdqQihv2/nW+Jsczl4i7qq7cKKsIRto
bEyRk4OB8tIRN6rropPTFnlPhSyORrvge/QORgdHGf76+UeyEvZF5jauJhbfB/v5MiyS9maWKSyZ
xhIDMFVY/+Z/6ZDq8XLcmOJLhZEZ6sdkeC76yNXy7CZO9RfJcNiTf0q1dAozZS/yq1RQdzFKGtH6
RMpOcPZI2pjyXz0USfy5kDf6hFVJ3QeZu9s5rlA0nhRObTU09iIgQUzCBEOzBtTl/UebynyYY38n
XAea1jnqc+I+SHF3mon3iGriltPC7fLeawrtxupIyMgOTIyJEMOl69BG0yX8ee1s+PqoFqeeIY+h
HZU4rWvgzWVJRhL5ZSJ4TN0QAW7EuznnH49ETIGBpil2oop5FAK0KX25iEVfuJmlOdpgVpU6OzS+
1DmCLpFUHkCGDmHXvsghX20z0D1ZsuWYhgV3abGnJaGi9yGcpblS92rgu5aaHdHtPwxknKBNEopQ
CY89Douiia+ybrhwLK8W2V/vYFFkE84ShFPEVm5BziP9eexOqOU5m03keBAHCK7K/I8+eFDB3+l3
8ku0nDU2uA6+IH+G30DFEDXRl24/wuzFj+cC3pZy4jORaKwDdkgDiQWHd0mMh7TFipDO8xKFf/3S
ZIl+xuBgI7g4UvygH2p0GoAc9QMRTttsD4jGgJHTrOpPEq4UKEm05FL4xFqVp3657OLUGIqyqCRV
j69hhANCQJoWHzBsyfNbEBbLPLo/tuUvF1psy+EcOSOzq+jOlwPXL1/9EiuIQj2VVngaB+VGMmgK
8r3d2acIfXU2MePDGBnnkm2U/TOylUS6sgeL1PSnSki9R4LtCsLMUHowpsCIHqScIEs/uSv12e3Q
TUvoqgu37nWvYpTS2fhuMswQBBi88kV+i1nhfa3gOI9d0xS+CblxMaW7bPyny08lISpS/DuIVdx+
nJewxcvIh4NlZYKmUDs//bHdOp1+3XevCKQpFjCKxdIznb2wg02laB4ks+ukIA3Rn2A8Nl5csP0O
yL0d49ZX8J2T/2qtXdRnhyxM95o5sOs03lwJbiwG3Kp5P0XGfrZ/BAqUcTg0FTWXgheiXh0tK9nF
A7F0jeQ6VUfU0dWIoDyNfmJvkduW1xm/ezU48eeqesP/d/7fU3fXNk+EgQ6MqZruTkQkDVOP5Yrp
VlW2HRNnC6Fy6zPJip3Oq+cOr0VrWxakz/vltdrSzMeeSdpxEITvxZwdYsN8LszypiCKdhhaoo7D
Q6g9DlXLF0z9wCO1UwyWaGFArrdyrrjYwFwF2L7zR6r0m6TnyxGja8P6r6t6URTOtdxnWgQqCuko
J465HfnfDT7QcfmhAqXh2VQhHz2/xlc/JRt5gwOf3WSA+33zUGqWNE1idD2plML3tEFUvgoY5fnL
rJUOCIJFvftpmLm4DJZOhGiyRoR7UGNMLuw5HwwAuH9QsSW9JMNbPRdw7TFFMo9pYSvy/WcN+dhI
o18SqhI/ip67ZAzINmyGV0wCtGh0rXGPW5BwuSml3fnfqokXtdw1dJonA3NQPO6XYTyjkbVhqIgf
W3zY6lvTF/f8XiS3WfNq6tlOYogq7yScr+Z515teKv0UYAg7WQ3857zIAwgCyichGge50Cbbdax+
a9ayx3ZOeKafv+YyKYTT+4SomHyIxHME0eDS0aKu/RKbZECNyFnHwNjq+2MMmsApRidNr7l8Z/5M
dbylmPwG8xbTg7S6Q0xfwM5JOzyImHFLCtJ0K9qIz0+FcNC3/1j0EZVaueX00isICrJna/o19a8Z
WQ7nH/uadQ5g4783uziMyL0rfA2DSEHRmA0ad4U5tf9a3/o/FJLUgFT3frFRu231XDDRdqAmXLgD
cYXliwdmw5oSHgTakEXj7E9xa5kmJzGgo8G0AvpUZ5QHCcF04lvwQ7EgNt4Gx7iqigEjo+BSH7Fa
jXy9g8ULI25FVcHb4uu8Vr3Rhn3QhcgJs7uIHsIsw10HQBE1KIwgW0IrF1pLnbeKucqFZ7G2dByR
DSUzAteZ8nxfOpMRWGlHlA0apl2jPRfWzowiFLEPka5tFappbb4zbaC0v7v5vUJW1apXyJYu3MXa
nkqSqHgfMg4Unwv8S200JoFjQ0mAsszsJzz1lEAdmxvRQ1j8UTN7WDtsLtPK1uqGr5cVu+6Xy1qx
FsWxVn5mNUMGwZktbU/CfBocLMm9DltWoZYLX2MR1pXpuFRcAHFWP11WIHsf6C+vYLEShknC2FCC
zCp6gYx4EmkjShQrI1TBfmBlVsPBqMNjOv0GC5eZdhDcbEm0zU7+KpZEK0TYoJppnW3lUjqJ8AEc
NrZ1+njR6XbNFlAX+jqR+QpUvdShBirFaa2G0Ignz9I+rPBFSIMxQd1Yyc84yDaJ8qZgZsiwt8Rl
zATaS9Un2w5cXFxPTZ89mdN9AywXMNeSrZeUKZXTMfqNf/n6j7mEm2w9hpHp5jb7kRluc/guZmse
opBRVfweOxpJpjhF0E/31T7mK9GRBsEjkyX90jaxuiiFXk3FYxbq4+KglwZVqw3cL6+T8qPKTz6Z
kRpNKaZ2LEomAVKp7ePGuPQtrAQfcRjxlC2b/RyP+8V1uyTJ82bEZatv9V2p8jWyEEtYasLabWhK
t9d43oOD69etxJtHiJTyT3TCpfWYWPG7MoGYl91dmEuILY0XKw62grqHTDiN5euskK/Ff65jdMWL
AqUM1XAnDVh6t95g/WV09iHAJaf2ETND4k76Q9XJJ0kTHl/wAW28rOwdDAZhZSE30l0wFu4sfO8F
mQE3Tqb/ujAIz51P6wgWahlqN1P0KNXVXaVYaFIt3Hpx78J6l7x2TyD+0niyqz3W23LjOfNR5BX3
O7N+wupYmo/VdVCmR59B25wYm44wJ1WgX31Gxma8TRv/kJYFZ0XpSfKEK2l2U/HrOop3epzE/xBo
wsiILVQL4u/4Ef42Tm4Gamndf1OhLac1wy+WkyBnkNbua+/MN3A2dHHHnrPZgx1YIUkLqTdnnnRT
mAf9yYpat1Wrx3Hyd2KOyL9rgl2bZkb0pLItDFrNaNrOknUfjDbBG6pbVCedOB1ckiJ8LtRM+SVy
uy15dsU7VBC2Af/Dh1D5tLdsN0JSGrT+QUcpHdaDF5rSPcVZruUe4y/htoYwzBWgvohBY8KyFVNF
oZzzE6A3+x7/r/9ms/6yPhe7ZjjN0oRPQyQK4FIp3DK3doiaKSzMwNoZ5YfEp0/hdv6y4iBaHNrk
4DmoFxChM65ffBVNAt7dBKV9mzM4Td9ok5T4TmdAXP7U/R1BXecvt1IJM58QDum48VOfLvblJFe7
xJFy+xZa5JA90fpwrVIVqoI6vj9/rbX+HME6vEShngYxWxzCWTiXjm9n0m0Uk3f8PJqIUKrN4Pw/
zs5ruW1lC9NPhCrkcItEMEmmLcm2blCOAEHkQISnn691pmpMiiPWOeW9LVuSBXSj0b3CH0pqi18B
XpUL3uk5ogrqnT3uljDxv1d+FwrF2jIsTkwyc8z/nHAgraH+JNlL3pCu0koYSvkv4QFiPBKnUxnM
/6G45crGwg71KBo1aUti8F0bN7piPxXI+rRJ9dDN5mPu/Jlouejk/R/P181n8/+m6/rMnBRek0WY
j6qnxIWTFiebGJUu0R6N/d5++fhqN2y32YVVSO2mQi+AeOEySphOx2ZUnFZ6MGdc39huOlBIcBtd
NJ1pJhJHD4jfhUJDX5UfYjOmr1hh9iZMNqVMJYaoXQMQkwDZfnxr6q2XAhkn3gtNp6J0fWt2t2hK
a6i0XDRA2riOUHdC3G1G3QwFM1Ak4GZk1Iy4ejVp0bQYfKw96fwi7nb6q1HuE9HvVAdxe9Dr3Fe1
OHBQX5PV8ltdzTjHogFkJ6HouX988zcKkEDeVKAvKtAidHIupxXz+KRBrPa4K/W/2OVW44GcSuz2
yb26q8har7cOBHEc3mYZdwVDvbySLEl2q0uI/+CI20KTXGqvKsC8dCjGVWizTT7FHuFYC3JNmiph
s/nxUG/luQbcdlyNaAnKtno1VqW1likr6QrWafwmRqsOtU/PzukAz630olsJV+GCE6CzfxvF548v
f+t9+ffqV9sLEoHJ0CrVW8XCXHIiyP1SOGKYGeyUu+T0W9kNMsJUerFfsDT268v51syTdDwtaFOX
I216h0VFHYwaiQ60UGEPS2n22bywqVZsZHM96+NqonJ1t818q38H2h1bPhk4E/WFq4GrpW1KiCmk
u3laMOFctc5rO/5Fo4TYwcQLoSIGWbI7B9Uta6J/r3rdl6XXNZ5yJCkeWnUHFnGJH/3aAHkAL223
U7tvrbQTBT2xZcyBKDMmf0QpK5l/fvzY/z/DZ9GxNdgs/avhH7ti7s5L8waqFaaQAuBcfB77Vans
41/Sdym7gxi8uc6FgqZM75uo+RpN19X02VPcyXe2KmPW+ZfANe+Qt4PfJW+wy4U6jIyrCA56aqp3
hnsjmzPwr7XBZiqmguzD5bKbh3wyF7WqdwlONAKup8wK5VCkJgKTdQ5I8YgxgKbPvHlgWo6tEFGe
5R93bkMEIte7DZ4qwloF/CZ59eVtHGXJiomKTzsUC1vnB9Qwav3Q9bFp+g++QyQ9FLkSMJSYgZYE
ibCK7lfFRYTy7j5EBkF7zlHBmV/eB8F/f+qEqe5/uh3AvIFTEw2j0zsiugiYSjS7et27M36xm350
XfH1f5Jq0peaGk9CRWH6VChrzdrLaVSf9t13YAdtHsV91I1hNdzJm24dJ/hv2g520OBzr7WJF9iq
Y5ss2IzOno7GybgHstUilnJ3M5dFgPtuhAJZDV4LkPW7kwsB/+Mc6wPeY5X7tM29V/1h2/q/H58e
bQ/R2/U3vwlwUv9CLu+m4WP66KMi4WHe6FLidO31+Sc+XfH66E2u5LXBU+e7uVcHD4n//XvpDcFh
8h7swP+0w7fSfZHCv7kbfDGDySujXextbS/YSb7pftHWuZd7mnv2/w5utDp7PZya0j3swtRPVpsk
DOYo9h7+Hj5+xLfOE6i3jgiLHIxPr/aVrDVJAGakE+vkB7sq9X/gQzYamAQ8hv6/BMdwDxHREwU7
WoiX66k9TX1ZCJFcWDsjkjgIA4DHE3JOc2MLVBh4LgBnwMdPd5bUrQ0U0RMkqgQ6ksbd1UG2yEmz
ZB0WQiVGDZSIdTIBtELoGlbtHvV+tKZ8TFDuKHvfQoCIjEOxTMIiPO5EYeKfNyiH4JsNAyTjFPBT
QmoDnJq9mzSWXhAgFAEnwMGPpul/OocoxCPUCjzW/V9EGS5u5WoT6Zsp6+aBPB9cHAA1tlJ2caGa
yLlNkfvjdXXjFUa/CRtVRwbWpF93iftTb5t2SS0spT8ex4Unad9MiqD4IBXdnW1KrNGrd/jiWlcR
mZUaVRsXMng4MAr4zE1+UT+LNVwAixZ05Y+HdisooKYs0gfhcUnL4fKZdhyLJOTUWY26JuTaT6rf
1J8a6Xd5elTmFB0mPIy+ZMevuRJp9laxKdFnkdo9NPOv9n9J4Qm7VUBjIDcESuTybvS+sec5P+Ui
hUdJTija5srRpyJHW0k29kL02MJz/uNJuOVeaitEhioWZxaFxKujQe60qbRsyIC9gHF23zI5+zzU
aO3lhQ9Zpcy2zWldnPOHubPDOC4jCjAID26U81/CZFDrRinvklTbQXqfi/5RIG6yMkAgcaufE6/D
pk8bnoXgtYLa7/nvNIIykKUQ+w13iruNfW6j1jT3Q7+34r8fD+7GpgiQEcgWRXTQeG8L4J+XVuI9
bcYaSaZq+Bkb0FMOYGTNrTat/xcFGC7FASRruiPzrlw+vSztUB44qukOqH5cPQy2DxPHHZsDgJjB
vrPZ34rpiNZILnktCequnXAStDHsY6NZD3GxbVU/L3YTitw4qvcr3LVtZ+VUXqUG/8uBLixuqTIz
rWDTxSn8z4SWZoqQiUyXhj4RABWKcojUsufY0+ePn9zbT7raC/Au17gKrU8NgMrllRytj3tpKUvB
Lm/PjT/O2ZpeQDG8agvmzckEDxBLQ8uTppf6+E1GP1YtzqtCGqhg/g+SBZR+EdsSaHDogVdnTtH2
ZMWtUQglPUbeLKvuiLf55ljeaT3cON3EfgTsX+WNUBn65bBny6wmhYLo0+g9Zn4ant2vrSf595Dl
N9JBcR2AaOQgVFCue9eIz+VlXZvVE7TQR3V29/Eq8/W1/P0XWoFrZMSSe/vM+8r95RWvXpC61RpU
v5GsbJCuTec0cI6EXXlK/wb0pPF7Gs6eo7+imNwaupvnsXtKth0tCcn6Ymudqw9u0j5WZxfFe2wL
yuw3nmGx/tjbq9PL1PmEmJ36STr+urMQxX1dLsTL+76qcaaSxFzl4okE6suwalaxj6/Lmi7AAYoX
WuHunQuKR3x9QVUsM0T5OAWuNZesYpGUDjTaLqNlUE4PC5HFcuy8lvDG8KsN+Hw4RXn3s8t/cFoG
GZnVOd3fxzKLnf+jG7lai9m8nLW80urHWvstxY+xfkgETTj+G8+bUXqcjWBwWuDpwclY3ZkD8UJd
XZoalKy8eRXyJlyFOMZRwdHboDqiZwJ8U+TgT3vgypO2rsnUpLPhAQ6UFUyuRgy0h9rTT+q98OB9
6IPCKgmF6IyzDV2HfNliz3R5ANiCh8adkUJipFSvNv0HlbDOTKNRx/OnpvP3Cd8wXZ6C7kw3I8Fh
wEBq8N7W8H5OLm/nak76NK6yOKEfCy0IMWZ3GhNvTHD/DtiJtQbexWp0ftqpP+FjAEHn40dyczJs
MQ1CcZbclSf2z85vTcU86VZb7Sx7NVl/hKvNECB+x+t4Z6A3rkQ0prDTmhiiIsR0eaWhhHwAoRGG
I6KC3b45rdBEYLMVEgwfj+lGFdlRwMcq7IAW+uPmVcgV45iiK8IW0wAjpOmjhw9U1aJ+gHsTXMhy
YwN9L0zqcRYSu+lRKBHI+fOgp94x96RlJZHjFKd79BP1/RSYLH/AcwgicIPXNbJJSmxlGccCeZe9
obrF5KguqTQyHtUXy3lWG8BVc/akLX9M6c+YHVcNvapEFC4UCdOAXF3ZufRFlr9OSUjLrTEALmhL
UI0TspRZMC5K6FSDC8c0/HhGb9447nwQcVFZl98G9s8qAQpzTGalpPad/FBQg0HMAgeiZWUMdyKg
95EdM2S9IanFQrGv0t3FynrnTL4rTK2kLgAjVBYHcHRjQTXxv16QF9e6xiTJFq6DdYI9nikL02k5
e+mLANss855PnPL+Fb+8ktiR/5m+UzKh+ZBr1VO9btyV6bVrGhmu6VZPWVCvXj5+Vu+zLS5G/d3i
STlgrcTN/HOxZiqaY0ZGtzsOPzhbhN4mZW8ndneHub9TMLhxLYcmDQsDmQ+y96u9Ky+VIs7PTSmw
JOSr8fiMYlDGC40MtWF8t2jSfjy4WwEO3BDKyyrbCGWCq2N7bPWUHtoc74GeatJzq9Ck1B3PQP1r
iorhaVwPSPjMsMURa90l8q++vSuKJkZ1eYohSklKRblbV1j7V/dwKmq4CTKNvHbwzoUHq7fUnpuS
luwK+c0iddUYk6zVxyN/P9VcFGAEjQ3Rtbwu9y65OklVXYtS58ZJXpMZt0ayafvl3P2oTb9iH/j4
gjeSkcsrXu2iqS0t2qTV7c6pn9K68+spc63zL05mb8oiXeYva1vFxs+XhvXH136/3wjPDk2mpyHg
n9drGMuuYgA2Cd0KAvXyzKkEkxiq3N1+1fugTFyI+eQysg0H6PJlcc6pAz2uKndVvpnoURUD7ZpN
Cyn5vx8QJ6xmwjTiDLxuD5TaMEIwAISGwhXdGUjkFLYAGc1lc+fwewMgXq5OjhjEw/DvheaOaOvl
kJp4XvRTCaQFBeHTEtWaZ+c+pXkzxi/+lCGHsS/I3znhqxIgywOJZXk8UAFalFWXPTe/m2oO8nsG
XO83du6FYrGD0K3tWNeQgipR51wthT8zNSCjlkHa/YH9P4w4ZuQjhn53Xpcb8iuYgQiIJoxHAs23
PfmfbVCR56Kri07dZdgAV3STzbEIak3bFMUpyB39u3oCpeNYBHXzOkNv4Tz6ers56/BPVfRgytOJ
Dq/mZ9k+Lg0/wQwGBZBNJ1V37vTG6cCdMivUyDByJDO+fGAFjZSj0wDMbVMBgwPz2rQAkLo97HB0
f1t18jT5FWC50O/Db/zjlXmjAiouD/4Jz2TR0bl6BQqtqc/FQO8CjEvRdtuU7qiqHjLzj5K8xN0r
C1UgdIrXjvBI7/Yp9n9Cw4tI6e6RfAOdcXkzV3tOLWXl5MBG3Jld7p1nc5tavxHT9BE+dSvtjzI9
D6cECcp6azT3Np33O+zltcXX/1kxQ5EW9pTR4Gdb5zmI5j0+wdS82Hgo9pKY3Jn5G++ESdPWpmNK
UqSbV29q3dY6MBuYOliOuJKEXszz/GwpnxUUOXCvWaY/g7XCZ21BH4l8Xs795kuD4irSBjVWhHfu
5v2pZl/czVUib8NItwsVkhKy9mAJT+pqMdfHeod4vpZ8y3O/R9Gx/u8PGVvwdFTBTlYs6l6Xk95k
MEKO3VDu0hHeyNH5UaF1dQYRI6XflJPlGhni4Ukk4F6nHm3wey3EG+bTaLQCFIAvJI7Xa/CRXI2l
gjBC8VjH7Z96kcLu7MPnMJsjrVM1XOTh4SgsFREnz6HF5VgTnAYo3VSq9OoB3wC6XjvAG9r8iNdb
lA8nf04xVBuqAPocMSZn9Pl5Sb51YwZEBb/qpopMVF/rBiouSn1Gtevsrza5npTu8wwloGnbyUCS
iszTYGbT31xr7Y94+Ju3ycqC6qLZ853j6Ua12LZUmcYPoA1IY9eHRtY08YKkBw+/Ou8sI6WVrPmO
CQBvKSNQK9nYbDJwhtho5SSHQNDMrvOgQLO4fdtG4S7DA3hVmzCsACKA/IubJ7JnoUhEMOcnFJtp
v2ezElFca4UiUYKuJWIUiwz0UGBXkXPvXhsGPpzTO2v7BnbncnhXa/uEofiZ5tpxNyivJrb2qnTe
ZfrJ7+o4GBFPEuDDNx2GI5oKR9HzOp6Nz3Fc+RJo8FI5Rqpg8eeIGHahOA7SrBAKClS2Tyd0aAF8
WnkcxMZ6nJqNmt/LHG9sTTwedgkyImTijauSjWEus5wuJlK4yj5NnhGErBJqleSuLtJR7WTfmzCx
9VwFEYJTTyAhIgnjTVTgn70wzbJRlWJ0rSlUJZUSpEsfSEg75LhcObUaJMcDym0iNbWPL6bSuQaP
cMDpZ5qhkuY/ymkIKZJrGSuJV2B2itVsqJEkW3cy0xtRKo/WIB8AekJ8cQ33GbJkMPsei9g8+TxK
gSoDhUasvcGqwR4eC7QtSO4T/DePKGjdZ9Xc2MOB0gszFDYRlB6vngxBeeLoUjU/mXvf33deuHbr
YHUOAs+LDv7HW/RbMebqqcCkAIEmU62XAWBcbpY9PbQByEe5kzChM8wkGhYZx9C/RUO5LhOHFi6q
mfG6LK2XGVigLYjeIL0wg72V0TfM0v25eZHLQ3Yv3BJBwkd3pl7emWZ1k6VUIw4gI3zjNegHZh1Z
x2U63JmDG68CxjciLaD1Q4vkasLhRXf1dOzQMZqatUZZxGEjKRfERZY2VNX4M9QLSiXAzdTTJj0j
8FrBPjxqGHsjpuKf5Z+kw7RZPasc92eMZYQrjUFMk/eTiMjFfKX1ghEb/oAv0BbWHw/gxoJhk3WA
Moi7p9lzOVNnaT4lZtfkj7N8QDRqmXaLfBDgJHN1H+x64zW+uNhVaDmVqZymQvCEXACmVaPOwaLE
bm1vBJi9hPqB8IvKJKWnIujhfcx1c+doEc/j3cr4Z7xXz2uUennJJ/r6dYysJurBRJJ1+1yn2Z09
60bVTyQW1DxEikHH9WqwddImTqIqb8QW1DpcG45gBz0RWYfj33LZV+gHEMxKBjg0Z1WeJhcIKxRk
/2w+j+R+J+WMhfS98d+Kr7khJBsckQAqbwiXf7ZSrTpWdoMR165McFx9jdvPMaVuksCU3mlmJmFF
ITIVSKnjvqsOZjf5CV+BFfXxwru1U17cyFWg74wSMOsRH76ktMNJz4N6KCKpGH2lWVknY5M58vpc
JiHHthDtsgH4f3wHNzYJiiaqLMg3ItsWq/WfmVCNfJKPOsg8aBDLsAGFKsxcEZvS71bc7l3q6i07
1cfTOEkqQqjmswjfOkNbyyQ1gp1B7Xl5XSCCxRV5HpryDhC1GK28SkNlo8Yye8bNFk/lj0d/c/7/
Hf7V+sxrpz1nJ9anvexRvEJ0RXj7iPJ+8XpU/sDpILsqkdmQ7wW592bj6h1MJFqG9P6BxEJFoccP
pxIOPuvtbj3lRqMTY7J/nvHVIsuUUgbLxCBprhCsQJvpW0TWgmN9iIcV4jJCB+7OxN7Y5RxBVaBy
TEWQaOVyXRkn/FusmOFp2BadnfVYUMefwLG8kr8xrYn1W5d/084BM4Wb+Z2r39jQL65+tdQMzaE6
36JsCyk9rKBjDOhj0GYQAbIK0cfINjQa0bRp3Xx6xZJ0SW16OX/N3kB4XAqmZfFRh7iz7d6oKgBX
oJIOmIrASLlO6xVnnHUURAucG7yethLrXPoZjx4pJZqGGdbyadB9GfQf1c87E/L+cVxeWUzYP695
2p/Nuhjtcpd0u6l8VvQFGjVUXE4byhkmUBQJzZBnJPyUPibRvaf1eKMCJjpqRK9AGcgurzEbxaia
rREPb4n8yQzBtaB0t5WeZAD454fR9tNv8vfSHWC+KlvilKZbdU4YA3Dr1/ccJG68EBftPeMqwUUF
xrFLstxdQ6sLK6vi9If91k7OOxfwz9LsrePLnQfw/sjFbxpTGggIYKDoBFw+ABLqUWkV6w2L3NvP
vIZWXnuaBK5u/FEZk8fhA2bzTJRoZY5XQjxTlz9WnhzuYtpuLcOLe7laDLIAD9edDPG7sdCTWZ2y
MjrZDXI1fdhluV9B2Ka2IE7iznRze2XiePnxfIh99TICuZyOqydgkt1nhTNh4gB//E3l+P6Uv0dB
XFzjra71z5rvcojMqjKqu1HejJQQ8ZoG+U+frGkMSHAiMzwf7zZD5Pc1GweMl+BoCQD4OzRNU7P8
3/xCJ/VFtYuNKCTNihJUkXw+ei1hv51Wfhrvi6Va6efXaprDQs1WSyEF4xlaV5l+7zXcbR3Z78dv
5ayu++Vrpg6R3nXb+bQETvKZ//Iy93OA1WqeR5DwwkxZVpRT/JiAUkmag9SsDBogJO9ISPl1kTdu
TPlsVpfDcsL41ab0PGsgP/K1MdahsRza+RTZ0eSAA8HufTo/z5LlQhB1KwmG64DkuuAA45rgmgq6
gIitTg2hPobI+RSQwaD8YDUylmeu0+OTU5C/MyacKSipPbX5Q/MojUMw5stj2pYhqsUSiUn5QsWC
wvPxOEOk3XMiJMAcRhlYWzl6evn9KCu+3JUr9imj/jPX2tbmzTkjsJ714dE2qQaaiDTfsxm5gYoS
7joO6YAwULSsq9BAmjQ7pcPzZtCdT5bfKRYEUW+S/RN+kwiEc1YvkLQpoZz6TWL/Bd3nKsj610AV
Pn5b3jtVEDnDkcZ8FnlyYtarJDObG3yJerTpY63Ek0jzUyQBy2dj+nTODG/pqzA9le5o8HjHR+v8
t0kmvyaImXagaBehz6DFxJL6g1QV6NB8NhrVt9uzK/UsAIdappZ+6wpp3Q1wIyyMBP2j832xdnl6
3FIDQeWV56N5zT3i+7sgiHHhq0aNj0Kjhcjc5a6YW+3JJlEvduxCQrsvcel8LJV3133s3fbLhVTe
SPSXFAhI17KEUybrEkCXAhPfDSX9pXzKTvT58+DjB/UGGLrY18R1hICIBRZf9AUvB3Qex3pKKq3Y
FbPkam1U9S/NyTXOntZFZ56DjmFQ0TzUw3bQOHZO4aB/cYxATx+sGpS1V9R7c/Ds+FHJHxCBS6d1
cvpsKGsUfkd71Z0CAzvXr4MTSM+fjolvb38s9XZWPbvZ5/NnuXoairDWwrncSB29kc1QrHojsL4o
UtgUqNqHmY1wHC5XrtP4FRv8KRo25h4Qvfag9I/Hez229/JoTAgWVSho8ypRzL56i86Fbk9Kr80H
GvrxpnlAq1EuV1ZkPKanz5OG48BBRcf0uNerlUTx0VX06OzHmCoA/Cs2fRt0J98873XDc5qtkKSY
tx0MCs23YHCnK9tyVX+hAIYa9/JYHH3156bZld1L7Lin3zJoZgt/KkR9Al2N4tmflk9z1LKLKdh/
AfTwl3Ng3CknvM96GbTgfyn4MwLnvmaVKklSjMNZng52isxRmH9nl4olNCFdgj0Tm9uDYE0uK2Se
XfjN+s6wg/krGpEfr8ZbbxcNceSikaOEqXEVc8Rt05bnBt6fEJ6n08jppycvwACK5J40/HsMAEOm
igOY2tQh21yT9muVM8XpzuVTF1QP+8bF2+UR8kn4HRlxf4x+fzwyQC7XAQTXQ5Wd1pysy3y42hHj
7pzmZ3POd7M3BsPL4svBMep38UoLtXAM+FxAlXGXr8WvJVzCdlevi4d2bW7mxut3550WSr/kwAiP
kR6Mn8ezb4USiMdAfE7/KwcogbycIjXoPpseXR64Kn8K7w9ea2EZFptuhVRVZETFptoUUf6r1txp
fYqO2/Y7XHQr5DcnRE8lQqk/XBBuDfWA6n2o+UVQ8KfOMz3Vm/yznzxwq2hqGe7JHV0fuKWHWs7K
+D6i5OQK6ePVuOXvmeus+VsXmYQSVVD7VVAF6QrLunAIVG/x8UL3lpCq4qvttXy2Vl0xHUm0+HNA
TBDS4H1RA90T93CEmtN+OQaYo4Ta1vl52oiPWlSGWmR97V61qAN/qTE+bVs/on//n+EOq0oMmE9i
hE5THnWYaBG/lWGfukqUiw941G6U6MQ3GRFi8ps6tLbd288aVw2zVvrsiWrjYoeEBMAfI0p/nb+M
TKgWKds8HFZMayR+n/8YW1SRSnQaVuJXW7t1mP/qP+nPTji+OszpuOpeTxvKB/tqn2yqvfQQr+1P
8fq87aM2cgJ1PX9vozoqIytgm2gjcx2vT3u+vK23x1UfIWr9E2uBIA2XKP50/mp+4p9/6lEveC6e
oUc8n57TL84DmlP8n34pxGc/o6/Ll4FZbGLeaf5V+jhtle2y7fZLtED9i5gKP/dRM6xep56Job1f
rZBxXWGZ97UOf3aMpFudAjHLgGRW5yj1rYckWFzF/fkzfmGNMBnil8bc0aHZKD0KDm76GIsBrKwA
aOpqDuXQ/NbtNPY8Y4WBz7ra801TtHAvy3aKzltzfY7ELzHSyV2+Fofct7Y/jZ30c3wF9vTYef1j
7tdfQDU+pz4KN6uvu7P3PX8Y18/9wfBq13Rdy9P9LqyD7pv0PIbjtz44e+Jzlmf6ya7x20AOl0D1
e49Qc0Xw56fBKcQSwy8DhLP28bby4+0prFfSWt6mmzlC5eZPvRK9t60c8a1hHhAVbxNP87SXLDLZ
GjP3h+HFbus+qz5+5m6JPIpvePjD+LKv7BEFWR1D5NLC9DkJx0jyCRLDmWaWa/6U/CSk+RPEn8uV
GhVhv6rCyk++jY95oD1n7pdNfyiDPBrXZoh0Cx+1QPmB+GSURs6GnND5a4bi085fJZB3OTeURgNf
Fv8gi9BQPiL44jqbbo37D5/YWBu7csV30JmJ+AH1Q7cuH06fDOr9f61N+ZA/GNR3+ay0sjbJJ/50
dq1N/pB9Tj5Jh+wh+ZR8yh6UDR3V0FmpYbce1mnU8RPtUH6qwnY1b+dtvkc3cztEnGKrfKNu270a
5ZuudMtNv0p+6VHFWPNAjsZtuk/5ZhRYw4Y/D1v8hT6lh+Sx3Keb42N2qPfHR2Z/yz/ON+km49fx
cYi6yPC7yFrHD+OWPegx2+uFO0TpSltTSal9O8hWzc+hd0d+4rAVPw3fAC/byJH8dlP9nvLSMzBB
Hn3GMpi3NR6r63ELlx680Lpd9auCpSL7zkoP9ZB+q2d4BY8wX6Ur7DSCeeVE2VreHB9gs/J/uzM3
yFuH5RrBER/j7Y2+Vw99aPia+9vyaRhG5X7epgxpFjfEII9fam4Mt55tvy8e5yhHKmjf7uv96THb
5Iek9/JNv1dZi6fH9JAexEqMUu43C9SfadCyarKNWJWqn/Lw7TCPxHhqqjYsJ3krMfSBvfj0c16V
u2zdBHSdXXF1sb7FtKYbMeZyP0Yz3427/fxT/BaNHVB2sTrv6TW/70UBwKPaZskGdZb33ImxHGF7
J1b5pK7STxacyuPjyxTCB6W2vWOrXXdA79wzOYsvvz3Rj0/l92V1VaW6JWArcAV1xDovo99y7mHZ
TwbB9W4IHLfxOtfe2Jty/Ti5vxC4/j01Hj3pO9mRqr6PBf697DVe+jzNWjx3MtvgF2JgrL4e1OC0
OUZJ5y5P/RYQR1Cs4536BaCR7p0P7Srb/Pc1JcaOAjDGxkC8sPS9KjmWTktJQO/KJ+XLNypKKwe6
qsJoxzujfQ8LUFUa+IAzaOCQCZpXhWP7XMXlIknn/dkxD2ZrrsZkjIi93ERxgtweQsVGt0uh9Xg6
bwEQ8PHkKkVkUlJTic96NWjzdeKEafWk0eA3vkx9Bo/0dTb4d1Id4l77lhjGc/plKNVQ1/ogxYpB
7WRUK5sVvLye5F/SfI30N7vnTf1eR/1qgFdh66Qh1HlOuvmg7xv2ziaYVA9hJUhJ+LK5WUJVJEQi
ps9Cqd7U53DR1svnHKFNvrBLF+/0mxb8zF4zmV4yhvxBnXYijqqQZPqZ+F9IrO4s/Hf1Zm6ZPJZ3
zrYo8V2nffW5Lo9peUQESHkazz1sfzQ1ECZTLTymAYTnhWe7kGUtcbzlvPtlQi/nc4dOZj7s8Y67
d0M3Qn+be9JpwwuEn35NIUAhdTasLt8t9n5qDrCULWSWDAUhJyIwYdA6u/PvE7RepGzoN8ISHwz8
BzsY2ThafTw972eHwi8CJGABHHptb/XIfwpxpY4PcGctgKaWh0rNPH36cdK+9Nj3TuyZFKc+vtyN
bfDyelevYmaNWXs+V+WT4QK+dwdCT+XnOfr0oAXkW+53fVt6TUBpLLr3cr4vGqH6gNKEjh44hrHW
NX79VFrwBY/0uM6yusopmwrdsf6t9f86TDq6/YarZQTkEI0044naLs2wqSh9PcH/wbrX6HzrvF/W
I7gfRYU3jMU23NOrHVmxyyVrY8s+NIHf/tLg08W5Pyf7Mnsm45nHoP+ZHE7eZ8qGYR11JiANH8w9
HlVkSa1euTCP2s/OS2EjVxeev9WtbwYqAe1vpOll4rCHj5/de3VMMYGU21CcgyQM+O/yCBkKpViA
Hy17yAbH0tjAgtzsj/Uf+N9CP7neGxxfx/x1Lry++ZMbSKAbd9bPjVyWe1BNUygLmYIReXkPSq0s
LQzE8omNkCLqNvdXsds99qvZ2y77o//y8Zjfv6tcDrgK3CdOEIZ+eTlsC6Qi0dtln+FvSauRKhhV
0HP7Wt3Dlb7vwojZ/edSV9UYWS6bvFRT/VCT8Czh0LntetFelmSLOX05hkn1GYN4lVysC8w5RMDO
jA/WFFWfrMnL6tBMw/9+7BZupJawI2XvvNqn5FnqW3xJcRkqVvRE/q+4gPKpvkcsecMMXr8JDgxe
zN+BNGrXLf+mlLRFbtLhwfmSPGih4tfh6TDuje1xA75M9psDYsbF535nb4YDSfu39FO+1r3yaXg5
PbRH10HJIgnarfYgrzGr31e76qn4VHcuUXy3G7+pj9mP8od8dLWASvdT9pl0R/X+1vtC8vDPMREC
Q0wUK7+d8fTxHL5vZ/FU/x3a1YE5WhQdkSkQBFOq70HqoTbtjWRe+Z2N/H3niF0c/j6UaweKNxW9
y6V66rtK7ufEOWRrRUdw2pdxqNmDEi1/JDibPhy/Mc72Hm/+jVpw9ezYxOBoCkAZ1eKrF7I7GlIi
WTgHpwg0VvMqQR1znL/jrSH+pGSyZ87fpaoLlRxXt26PFUdQAYduCVUcdI4gTLhHiGZyb3rO9DpT
hDRKomADvyFKG2fl1aB0Phq/S/V1oODgzFaIY/rYWfuGsrcw02nDYeI4obcBHinGvUPlZ85ZHlbC
4x5syMfPVOzL70ZMh1jXZVmwWa72bU1q1DIpj8veofPQG7vMAoSuNWjxHhpmvm1jd5Gij6/5pkt1
fdG31jQBJiK01zU12TqdWqk6l8JQR7N+qvGXGpOobMaOGYxGqSJtJ1lerH86Nt+OaHFap79HlAXw
T3MLWfd6FUpf8nfKfzXaTwEJH5yD7NxZ7DdiCZADgqqHFArst6u6H+g5abCMNt8NRYCHAQQntsu+
WAFkwKn24wl5jw5BapHNSaGsiRoJOt2Xy71LNFvt+v6taavZ66O6h/ViGztzh0Hyf9oUxMfJHf2T
W/ELeuAqyYQucAKOmIN/4iVrHo513oEQOzcHK34t20N9ptD0jPB5Mz0l7kMhPQKhYOBCrZOOSX76
g8qXB4o3n7EYvSNLcutMvrifq8W4dF2tpzI6WkxA9qYnVR1XAhCP001KSy5dQTrgvKYpCTMaXZi7
u/eNnABdAt4F2nE8B0B6l1PiEH5jUwnTaokX1BbsbTJgjqcnmJ8IUKsHPbMu5yBGuU9Kvh+LxIcr
kZX7KSnXbW/tMrVeE4F61L9z2q4OQLNloj+p2aQ1E3Y87aogEO36H0fIzSOkYhiPohtzoteYG5Jb
df+1AS+L698hXR37pyGGlJMCwmPmoOpBq0Tmg4fZAdm+d/rdOiKgk9ABE/Ic0KuvzllbT3p6cG35
9Jr7SVB5SDm7lGz2dxMP8f5d7SFcCLIjU4fW33V2ag7nATyVJmLvdvfz6H7W16iqu1js3nlL3nqe
11fiuVPygI1mIHt1uSRq20oSyyTh/oZ2TTQ/Hzc9Q9K3x1/3wArKW7r07low0UBeg5yguHJ5LWmy
lwaB0mI3JDBEE+WT9avXsn2hxLs6s351J/o8gNVa2vH6NG/M5Nt5+NZX6xhDiwpuk9PZZD17oWoq
NCh7uBRIhHnn1vZGCUqL0zyQQIVq+Tc+YnSqdA/4HJw4X5f/Q9iZLTeqdVv6VU6ce6Lom4qquqAH
gTr3viHsTBsQEiCEkNDT17ec5+JP74ydIVuWZES3utmMMSZ126TWc9Tl9FIdc11JnfZ11qzQPjvP
NzTOwCSyH3DFsILm8ym4NyctLkWdpQFKw/4VU/mCCP5czUF/+Gyp8NlQaELL4M+Ijj+CL7VboMrS
3puN1/11g2TuaURJCXiUckhr/UOniPG5OOSyGHnaB3PtZRdouDXgKYBuHJwbtS3Sy3o+vRjqQ3mK
RWl7UBYk95mQ5qFCxB1V0D7ZAS+t1GZto2qv7+TYtmNTdW/2czn1UA52icD66UByTvbDXia6e3RW
o6o+aNyDBiplxZXaBTmPVg2g2+zgIN5OS0BsSg9gEz1/U99RSNHyJfPiFyct1lT0iIlU2MVrh448
/kN7eRCcgMvB8JF+cOETAAAVk8DuSpKgbX2jn/HXqhoxfHI/x3r7d5/sj2MRdBrEDlJYNuC43zvT
VDZIzBeMRWeVK+726E+4pRf3578vXn9y/ShHhcErEGeA7b7NLyjnIN9wps9OP8zPlZERL6FCy/G1
e9XvzPvL2+7neNe93t6VrX7vPFx+TJ/9W/OivsP1sZ/6V/6c3qurRw4K3fEHCsASFfrLOf7B80GP
VKTwQDZgVH5bX+ey7mfDgGwFFXJ3Ir0TAMsB6gry6N9vxh8ik5oIl1G7k5VcI3f4+z2/thqlpM0z
1rzHQoBuQ+VTWFikMNzrG/jn0CBEb6Wd/9eIgJgafp86hAlH6pupSjMI2/1+ZPVgVWOtcWTlrngd
n0f/5jYeZLHPOXy4+/er/KfRSCqUuiXYDkKi/guZ9B92Q43pPk6wegRDt0Cc/dB6QuURyWalSsXK
jL78vx/xq69+uzpRKEUV9CQCoN+lTk+HuilUpsKsax9vNWod8wg9hYQoPUc9kly9Pdyg0x6Gj1qa
PeBMQ9u6QlHDKpLb5RbXNoQrW06vxENAwNED7HH2zlMftAORamxxIAWJdfmQdsfwVMNnmYaFGMhI
IWFhmgdATVB/TIx7UWgI0VUPFBIVKCPpcvHPcroHmqSdHtpJp/jb0e2sY051AGhUzbK3b42oaHCT
XvcKasDqh2Z/WojvY5f5tzk6ns2/eLv/NF7xYQC64EERWCAx/3tfMKl10LWUS8kOSjoSIALvxLWc
JTu4khw8/gWM8ofuIGQAYNziVxOT/Ha0XdkW1xrtCiGTpdXBCX2LOpAaYbJRHJQSjv/eF/4Q+0K1
CTQ98W/oY7B/fr+6bpjs6uKcuvtH1ErSW6YG6tuFou2Te/ar7fRav5h/Dbh9qRl864AEaoRdiAmg
MIv8flDloA4qNbybLcVf3Do+A2Sbs+ndeDrPEbXCW/nd1H3JurkojpjJ1v4pfdQoBHw6p7C8uHIF
/sKTzoYnWcEViW9m/6FD7Dmuir94V3+wV+ASwxWD0wup1/k+7Rd71ap2hnxcYu8p6uAenfPbjYK/
zotz+NDPzcJ0wKmoa/UY/XvD/LMfIHElIh8wmW2WhG/tog3D7dAWe+a+VPYoOLCovRdCvX+bYsVk
/XtLiMOQ/0BMRRXFO39viVI/12fL3GtgTJyoxMCukby9gV8CqETNMEchwPQ49I83inWBWAtuoqg3
mQcbhuatH/8y1P4Q6kKDWYQMhC4FS8u35W+muhdlGMvb5nqMnTIo2jXxg3G4R3TDMKLdqsQE3nkz
TJNuWVKLb31TX8xzWv/QsI6V4Fr/LbL5Nf3+foMIarISM0BQHYPj8vsNUma1JyhhY/C7gDS82UOL
i/C0GU0+qGfxztXcy+bx+f2EQNgNGIUilqiw8u4PkeQhiOitS+ABJxpxcq+bLRUePZL87hgTnyxc
PQwCMAC3SEc160f08vYWLF/eqBEWyq4a92hClH7t7wKsQffhyIefhgv+946qJTxm73nRETHCQPQf
rHRwFe+h9O7+5iCQqPpHP0EIn+Dul+iaYZrfumM3FrY8HK1646je8eJr4B5qt6u83dmbb97l43hC
xMJVm6CjGhLM0zfjfWi821MNE4rZHosX3mADRddXR19us4Kb1nqKHmmFN7XxQYqlmZAJ1Wy2reUe
Uwst+mYx9oHi+McurEURa7+eguMHg5002Y2k9E/5BubVHV6cwgOqezt5veKqpnsSFaS8vRPtChem
KbKcJmsIjGPNrQGlVWevS62DO02UofFOSFXcvOIaVPuwH5LjAWRzACC3B4fTe4dTOAOqrfzDhrou
lKaC1TSobicqhrgax9Y8AGBQ6k9KsCi316fy9fgIOohKepNP4Qz4xfvKpwjecIGHDWzbLSkNQ/6N
Gn2KO9ouiKOz7lZPkC01Ul53VesaoBDWAFV0iot6J8+ygRMJNE1bgfx39aB50DLnjpf9VyPcSOnn
l0/ztV4cP7UfHRK+Lwh4Hz/0ey2eP/XPelu/sX5zxyiOzgsm2K7xm4bbQxmOkMW4S5G7toO9ikgY
yF/fAJj1AdKEc3qVKDR59krVn19uTH+SC93Nkr3ijD/kqYpLqRsVJBOYQMVHcHAQkURvh/zPNbT2
gT4EPMujX5H669Gno4CJVwCissE2h8hm3E7+XvJl0ILksApQsp6FHHDnAU+a7Y8jYNdP4+bK1CF4
uzxXi4vsQtYd+8h0RMQd8mb7qFRe91MihPAwvaI0Nd9zhiV9sXNvH5QnQv5AM9zjT+viU3OEWe5i
IBPlnQoBJbzSg98Od/LBFTFh6g1IvoLkdOGfKMQ+RNMUTK3HQS3TuyieQi8sPMKG05bI40Q7OYF9
85UziEzBhtsx/HXui9vZ7mWIZCPSRr9wvPm9+HHV3cMUNl1MHhMCqfZTQ0zrGtUyWVtf+zkjXweS
rPBxSlsHGMqlg+5O8XYf/MyFPE5BTSvPqrxi8I8nf7qJe6/Wbg8k40ZSxe3q4ZETxYKbs4vmlqZX
VC53iUA350wnvX4QECEJRGS1PfvOjsk1njuf8Xx6H14Vwxsd97pqoJC71ou0GB/0dwcAx+V9LL0j
qfmRwJFnQTDY0yW9sgMAQkktgxrPbvuu4Rt6VNu43OnPbGNNfst16E4sA1+r/X1uw3EfQWsBR5Y3
I8KN9fLQbKYdqoQivm7OWdmElu5T0vHghAgk9I2PdMp1Cjrq5FrwykHwaJ/1/XAEBRqQLOdSgMIC
oK5KaIiu4ri3n7fR7w7BmVoRQ9DuAsP6i3H2h1A6VjMhGXSTCO8iQfb7aiDtD2a3h3CfyVC5h+IU
SlBzykG7b7ZCzdTEDIasXdpmqrRgc7t+URz+Ft8UUbNvKxKBM6ZjIKoyuOVvK5LW1tfbterMrICD
eSbbs8M17+xM1urIOP3YHaiK9rgrqLUlkbiQgC5bfzEavwJ3/zgFYZmIrAIW8Tf7zRi7Qt9d9qpQ
2rvMlMMEv1FIe5/MqGY9TAVR+sP8MO9jvWfh3u2WRyEDh7mAHoxl4dqfIglGtUp8o6b0dbVwmDFG
tEpH/WW2I8c4eGaz96tWTs7GB3IIEjVspJ3fEzv87//6X//v//y4/u/yo1v/Ouf/as+HdVe34+n/
/rchFq5vl8LajiS4MEcNsq2/t6huIvzfGkBSB38K9UiPRl8AUS8gYRy3jI/u++Tr3s7fEYGrQilo
oiZSttoWgLK3f7RXxersI2EeEE8JRk8g6RrWayr8IEmquXMEed4rPDvQEgF7+veT/0OAFaAy8uJw
uJE/oQDX7yd/tvY7uxnVJlckneF5We5nzbflEqQAkgbm2d/ZKwfw67GBrxXKJasDKo1WpO6x4k7Z
iXlDvJtirR/dQd5F+yPwVvlZLyL9ZOcFXyhym0TK1T2PG5mkiSN9OPtLcsV2//dr+WeVNqGhLcKc
RD+I29vfnP2inrvBaBvA/lKTIH52wx8WquknSGdEx4p5CvYEzrXq8thQbJrI66maXV1+PV3MRC8r
b/JvuzI6K2cmlJUluB/zg5CAnKSX4rKR9PyCNwGsmrz+Wa9do5HvdLB9V1PEinVIzmpwnvWwqKg1
wpx37aXlcTj7B9u+/7sPDhPkTx2PVAE5QAYy6tq/t522rwe69CRnel4+dp/KaginFzOQl9JCEyal
d8HYFPBiKuSCECYinglYnb6x8ykc/Is3hShEqFHhgenFJLQja/APSxDRbK96il9hPJxcbLHAjASe
7OBSGTTd3R9M94hQY++SD9udxQ8gE/0o3vJDNe82lPH/KXjiHgkponRLMS8QrhOMCFfjWRU/zY2C
ZlS7c9vCResDO0ZGzQTJJ9Cu71d42CgsTW71qANWscWOZrJ/OsQljzW+092a56/DjpgmLLCWi0nY
sxpaYi8EOSWWKtnd2Rze45OpdRV+yFd8IWr1i9tQ2c12K1t85YhfYItD8MX9D2r5Ua+XbbEl2Pev
43OR7PL6Lt+BRTip6MO6t9fy7Jqggm2XSAMrdCG7pOsIMAym73w0O5cfld181PydXJ5LkHCT20xu
qbr93m23xXvzDISU2kmst9IHpVblTixJO3ggB/fyUyH9x71t3QlBUq6f0wWOSWpZdjm4iGVgsB1c
ag7TFzkzBKtEVIWs87ILCcKwqALaUKaYZ2gTJg2NSgPsLvt/ztY7/OC8BiihvVs8sR6aT8bjeXV5
7/Pp8faov3NI3GUSX3Lvy/gIPxgZcVG6Nr3m5bw4LeyllOlLdStvrezfB/Uf3GcyF+hLgCt0SE9+
RVX/I7g1Nv1AANkB0dTe0xjW6RaixbXD/v6ShG1EKTwuct79VbxNDJ//nNeFC0mZC7AZRPE0wje/
D68L2jzl4EydSDmqDXXBiCOd21vAzOIoD8VeCgCnEFq5wpkkyF9rUgA77KKZHpS1btjAcLaayZe1
awCoQ6tkdx6vbPmjH/+WE/k+E4hT1VXCL5DERNDn20wgI1paTkx/VNN8KwikXzYgvBTt9XrwBwlD
KCqUh7+0y5c+8Pfbg+1gIMguuFXOt2N2F7W73lp9vh8U9B1DS3GtuxoEeOn3wI1wUAY8hHhCzllO
9FdzaZHOiEuMzcqfpLxT8oaMxy45S4FDIT/bt2Eiv57x9F7G02IHeO7saV18M4gpLMg2HzfnJpDa
uND9eReZzD13RApv70w4x9eiD3FvnCdMlanx5txaWhgtryqg3Qen8WQ7QEThekNdArlZT9vKP2dF
qF2Pb/t0TsoH/R6JqWKhxsdn/UfzUm3xD9X1CbDI6DrB5cXYYOn+vN4SNGrn5wYqhRKNpGGtQHov
P6rR3X2eMrMKtMGl+NsDMl3yCkozfdPZIF6gEL+k1AGWeKCx4OxD4+BfmLRYXZ2AJfGIyhez5dah
LCNVx3UPlfXLnfJGGZd9AAVT6rwDOc1X8jMACPtLoDRR3cBm942LV+pJ1wfq9qKwuvmnJxuo+u21
CUsjugwe/mn9BgustL09MHV8XsPbIw6eQbJEKvKiR/O2Nf5iEv0jgS7643/2jW8B/gYq/LHqJOl+
FKSZ6MM1Amo/um109v4GMkRu5nt4VRwNjC1ZYlNADeVvNkwzSTUUd226lyMp1l/HEOQCSIZV+0wR
4UgKMWQZvs8s65DtE9a7XLrbJzItAUS5WdqRmopX9XLItB/UkRswV9x9Ym/6zr2ku0RacZfSS6pG
YwiNLaoSntNdts/EZxUQcDl17qbnNpvTNptCdseWcyqnKFoDZd0lPf8p8umH/TqnVaJHarRLdkmb
tZkZlUtnxd4Sld82w2TisUvsnPN8mDlaTaTgUxxqn0kxsjoR4TwOKg48hlIsTkGNkCYMZcsTH08/
pHhHb851LlQwoZqlmpbLcrmDEVUua16VSzm1EZzwZc5UTfts7LgXajpk2ANoBSwpM5ruOet62bBp
w5fUdMyklZo6q+vzPkHPno37pIhgGWUGXCPxKCIjHDEyRq6qT7rl/MgQb++xKDI7mvAEd+uCf2hh
te6TNtHTW9hz2X1iR9Jq4GAtn86BCfz//Mkt2NBInKA4GTWVP810wiTlny1fqu7NqNi0iRnpnKn2
A+1M7qmwvsX1oECViDstR7CvYRa0z1KovpowIpy4i42fmC2ecW9Co6oiK7nEZ2gPVgKGaY7bCN5V
LB6433Gfn+PzgkxEYiSHp9hIDCCk/Kki2BiCMZGYy2MsZVpygihxXIj/HXllBkNoBg7tNYQSrzQO
hpwd3zjyEId1+CuFVVS/a4mWSGEXCLJGRXcdeZi5FHPNohESzFf0wCFuLQWtq4YOYcAwM0IbaoT+
Wa3V9LAcaQpuC8el6FtUP0GQ/LpYKRZdgg6V0XXpghW3RYKNQxDN70JoqIsTHVuO9Ff1VfQnle5o
v1b0NCXZP8+DZwbl5xgqK3DD4lpMSBritolfI9lF59hJdh+C2zMv6vAC32HmkzZvc8q2QgyBE9RA
MjmsVAgsfdSs6lBaQ4/g9mI8nDAdiGzxClVHglDc/Jmv6ItDKMSYBX+H7RPgCnGVU66FMrVL0VS7
qFiKD88xq/4OooWFVkSxPC2sNb9f24tTEd8U//16LCj/tRBHADTPSc6xlLQQlgSXpVhCdNFeDJgd
ohtIP3lFGyHejZkjWhXPizY6vHO9Cxgl4ro2VfprZz27ONOSXaBHA3yQItpPxHZbuu6efjozqg0m
lRKm3C2+8oCpFV8XPSOFKPATJW0FIjHQg5EBMX/yHUriQX2xwdrJXz1AjAEgiVRyo28XDAozLSIz
HRIx4kae6Qb0eTHrQHrkFHSObkdiWhsymY5whK5iBujHMS5/jRjGCMHJTZ8MyZgd34gEng6+ON3z
p7SyVi1Dv4dTaUdFNCRtCHEPLLWgD7Y+pj0USYDLgQKVUrAv7XTKrrwu4y/AJJFNcdGXVFnJ0f55
5M7A4Hf1yFpBDlkJXublc2DvgthTd4EKK1KhpjNOQ02Mm/Ui6AUpDXqc4K8Nsb2+4GCELP3xGSpa
mZzDMrmluzcDJpyWGlHDO3t1SFjwwi47ZF2m8Zkc7t6aREmbRP9hDK6Wwr09JE50+0TIcwlN2IrE
V+bwmEn5IekDstAhnOmghzJYR/C4Ic4tTAz2lAYb+dPlRdJFGpDyJjKTMhKkwjLqF2pCdFHQDsVH
Y6wne5gAcZHw3YkGJyWy3fnwKOE4KoKhF6NXeVsUSZnaybj4tbch3s4vZlJHNRS/MirCkYMIgmCZ
NnSeIjWYNY+PtAYNDmIk6EOOx1krhP1PYbvo4/OLIDuie52UuQVitc6HGC+dE1tQ/mdRRpxrrETq
3S2dPpv7LumSnmi/Ex0T88eU6j5XoSf1A/6WyDlMsbXl5re84DRjOJMLi7vDTtAGdY+ZkmrROSzC
EjIlSTT6dJO3YZneIIPe4C+W6S485OqOE7ATKxjjfmH/5Ly4Q+IeiftcEwkR7wZecTWcNc0bzb1L
ki4Sv1awexdnXYRWIHOvxeENGke8MoJ+Yd6fX3Qf2+zFCvSkj7ude90abHR66YNrKjoLeuu+7pNX
jnuOSmQ6GNNbRK6cbqRFTs4lxHSX7BJaGyWV8kso5XSr6AYH3VUihT7GkTha/dVF+uAcnkLdR5+Z
voi0XRuLE0LEKbJeRQcV9MwuuYSiY8I7Sg6JFQmS5vL0zHeeT6F8R9FZ0Y9paoYV9GNBXcY5T+TH
MjaY3GWYwh3MUJvTPYXnZ7dOKMEendlBTwvUEZX04vJVicu05urkOy1SUtiZob0yIvmOJk4MTljc
64Frhv5qBcXPaUGX4M6JB+8ZT1wbf0ULEh3l7ynUEI/kSs5cYMk+RKfgMmPxTjTHbUu48kH8n4EY
iyE2Cibmx5kpVszGgvEmWJow8wOET3xY+DD0YHumcEEDPbS4J2IIi3EmDi0nuydxSqL1zWSAmyv6
mbOsPzr6fZd/zQELjPpx0XDRJd2lj8170daita+MIRi09Ow+hlSfFexWtIr2Klqp/VSikjuoMJg4
7TflVRB/61wMMtFnuTEcmD3n88UbFmJnNZPqwNRZbltmKWslplJhb+0wEqroxCzfZnpKlkIYRJh4
TMeYPJp/ZbAzXBhzv3p3mY/MBSZ0XUYvJ1gk6KoFx69JQxxcjFrRpUVbjgsxCdhi23zk+6LVuECf
SCzdTnQU0bduXz1M9FUx+VWPuFS+uBB6dnxiJhB7E/3+a3jQs8+E1SntwS9wEHogiq/iM7bhLrN/
2GJ0bS0ChHZjE9Hpm2QOq6WYEI3I4lnj3xW0VME1duVQzJDith2i3ZPB+YsRYm3ERkokeuc1VXio
zw016zsmlAPTi5HCIntWfSka36B7wqRV6AU7+LRmKEVKAEk2PVLmR7xrl1pqMXYOiZi0T+yjXcpw
YW+BxneqWIeICU3XBfrp29AyzxB3jUeTHMIuFo8qJmQidlXF+60eErYA26OHJJ+a9SmzIim6BVbq
UHnpnB3pud09uoPLOVPDK+fBxpwr2xAqXFLFI1FZFsQlzKFOuaYjmx0Tis8kMM04lOjM53uF94L0
e+XibrwWn4pfJz2wQyly0jnTQyrbJ4ZXvhxeqnjOxA0Qp6zAL+2gM3e+uIRjaHhm2KeqrwXV4sgn
Mq1wTUsGvljVNE58zrTADttgivT4GhkeW8XCSqpSnO5khmQtjDoQDbCMxdAU569xlGPYYfAJXqss
Bikm6pcVjHF6ScfwjJU8hB2fHWN0SkASY4Lhp31ZquIZ3ioPCL//YwffXrCIMCiwflPxNep1vM6M
khlzp8VqaL6cB2GME4nERsSgg4/bRsLMEtav+IYT3+7wV6IhbJ91cnPR+DJjUv4lQvEdmPDNLfwe
OaJ229hdJqe45zDJOLmvR1f3jikSRr6SXt9e7GeiI3/BXFBy4g9RI4ApJHYMhMQNW+Re/iNeVfeD
o58m53q/33uLyd+dAnSgVsrqZPnaMbbuSA7QJbvFSC0AggkbG/sPQEoXNE9DHWEo9VJ0Hf39KZ0u
7vL5J2l6P9Va77a+oYtN1FSkgOcuAth48si8jrHjjaflDQgbQd/z+jIltzaldtoAKmuFjOb2BzUz
a/Kn19XNcskSX/Cg4o4lfE01e29HXXfk3QMp12v//Dw3odQFU7FYY2zrwWGMOxSzVgf/fM/ACgh0
e9NLGTb+8/x0Bd9reud08MEU+gtpXM3ntWV4y+cyPLzvc60PHeQx/pqzAEL3h5sMkoL8GSBHyiV9
S7molFWjZfdtNoT2g3CtB+ZlPa3WzN4QgPv1lPQ/B3wnE8NYuIg9dq7wOYVbO4XEjwLh6+xxVuvl
mNVbfMtMIHDZifAfy+WIs2P4zfsx1ug/OKGpsNdvoYlRXOHGnoFMCG9F+BQiSYazgYwS4wKbNzM3
1w53zYSJorrSysRBEwcQjm73pghfW0Tii9zcCH+syDHegevBdrf5QBxZig+fwsk3cxF/UFOb4/Nt
jECFVJKFjTDgaGh4DsJ61oN6YYRFdEMAxfSsJwzphbgBxyUIi2uGEz7y3QH/An/gy6VAhJYBKtxt
Hb9eBAhEzKHivTDue6Q40KggsCx4cNd4fN+tFHRBnHcjRn9je460L6WPLkL0YlEBa8KyRTjk9Ryp
6P2i8qPhJhxZ/HYVkhhCyIL4HB8cWHDPraf/ZJlk3Z0QqmCbOzQu0M04RSALOCi8LGzHIsEMJURv
HFxpecivWM3HiIPdFYn4krCiMQZYJ4XNIFbKOpl/nEITe0Wsure4w7hSECKZkhotFiG3sWt/mfJP
6LpXK1AE7AKtEg01Fwh/1mLODzERvrhZ1ItromQkAMb78/J0cpXMQTQqu2Xj/X7dLYF9HJe3jITF
0WW0ZUXaESchKYKyovY8YaYQ0hl8ywdvyMPybdxoO/hyMkVECq4GDl51Xy/3xJBEa0uxnQOUolJ9
ZuZV5+6JA+0ydXMhTCMeYjttJX6LXDsT2wFrvqHSz0q6K/IzyQgQFSsRfLI30qqhR+84TXIqMPLX
I/EYuj5QlaxaIwewNELTq3wg0r6wM9Qv27zwacynL4ER1D2E/SCM++Mz/ARWeGECiJVTxQqYPNsH
lOTNrJsGazHLHyz7LqNUaQSa0lzVSbkP60TK60TnzSFrMhay2sXk7oiTVphlJ6wVrKP8EHUfBb4F
7hR2ue7DGMDG2GMTDrGKuYebF+1mt2djTN4FmnIIj8zIZKihgllwwrhmbWR3wqDsY+cNi04co0zK
pEX6pcwKLKMiRMjM7Rd6Yv40lmPsChuQg+ZNjggMbgFejvDVKrwzlOSjA0I1IlN7pVPSh2IwB9hP
Crb8JcSZ9Bv68S/PzMGC030noKsKk0qL5B/i9gzxAYNDnGOxAMDCtBkjOxIJ4QvZxzz4clrh7Qyf
Je2QAJsXBj6n/GlRXwIZ7RM9WVh0wkOiACM1KqlrHex87mtwfMB/fL0uqFuJdywEYUR7CRNh9usX
FRNgXFKtNB2i5kvE4hpcg9mf/Q6TwIiGwLy7/IB2+UyBEdqzAxdWozBSevOXMdKEMqu/HGOwkIc2
+BQYrdf5DYGYNmrYhr3R8lYqbLkWBuWXOEr3ogVLYdo4mI7C8BH2GhVS8YRuRMZ1rEFhhc70KwqV
/Y+l2nPr8cbALP0sI9JVtPy7cFFGfkWOvGMSahm5/R3iRD7Yf2R/eiYnY3GO5A8thoMoZqI9m4j5
o07LtAqLtfjaMSLt8CqEhahfcEhNkDPoHVVMDfC4vrp9jZkpXDUyERkmK0g0HNobFnOZgMhB12bk
0ZOrL1MkC4PKd7wiJvnmgZzxHLzZX1b7hOVuJw54HuGL5Icc5BptQ2wfKDRTGd0Ll0SMJdHnJe9j
WhzQKxL+MQo/MTpKh42YbMXcJkIC13i3OuWnvBESS6e8B8vFVKstpHdVwNaO6S3RSBLCAkzqxbw0
38RExUR05e2wviZaZoVNfFoqWcksdlnuUI/itrEiMCWiCccYcoIDHRiQmi/RfbGFlpa3Jt6APKWL
0iO11ul61DSPR6S8+uD448Y9wecgjv1ZE4Wkqzb8iitirsWz1Zq0uPu6k517yJwcv1k9ix/xNcrU
wcEEipcoODEz2mDqKgh1d228npkl2CTbL0o0OvpgJh+T1tltM6ZywhtOokfUAy464F18O1BHjOkb
p9vHbnla9fF+Yde+nWnL9slYUoZm2T8ZW2OrrovsWnjmWke8aXyqH8an9uQ5B9d+aRBx0kGBEPZY
FmjKPBlUvKRusWev6w/zZY8813qnePq6fLC2/RPvra1CWeWCv7iJ5gubOktzLf5szZc6H9/rB2Ik
5ppd8mOvp/ca4NT68DC9T0/TOx88Fdf0+gRZsliLjvJUvEhbaSltOaHmoaZP5dLWvPBVZzm+Nw8j
6W8ftPZd8bK7Y5Xarfb0OjZ7PT00GzLedApUperNkY50FUvlC8GX9yJhnfxgzxZaUbenDpGqDepU
TB53xXo4eRxjba6Hp5GHeIW01Yv5wqkDn+TuYBfWD/XD5eLVubE1xRVZSyJIT+I21DkPcZkk2Mmf
meuW1HNe5uraWBI0ktftosgYyEVWMrWaiQgcDYztXyEyxkrvDhyUGymOzJfFJta2zp2lsxSz8LSY
3OSDg4MyWQovlr0WtOte0K7X2tLOQHLvn9S1nRlLncNpS9HI83q/kIXCC+chNrcz877DmF7ztF/M
63mNn3xvZjvkHxZ2NqZUxosvoCbTMitZlyjInVLWHe1nckEsMwUrRrtg6zGdUisvWbyufKMI98T4
YBnjkXUEC8kIk67PgAdOMJ6Cadlvh632BgKROU8OW/wxyEcre2XuPdlBg9PTV06urwRU8LEEAper
KyPXcpnnI8hb4Bmr2/K2bCRO07xXlucXea0s57V9fwbRYEFY9uS1eGjb9okardS/6Z/0X21E89UP
5sv41DO7nzzRxe2XYk1VulewDRhu78pTuwJz3a4Om351yYe7Oe82HRx4a3FA0o3pND8/HHMhY9bl
OwTNyo3oWIfcXpvSl8oZaMpivVvtVmIf5xz+EGJwWE4LR3ZZkaL7xNkaX1GavFqxsb0WvU2nhUSb
MEBvoAzdoyYaZTWvr9t5DfYsEz3AWopNLus6kxnxucFNKTMr3z0i1Qgg4k7fc/P2j8OnsRG3TeN5
pvQLteN5Qmow40ZutI2xmZ+5286mvHc29qq8L+93b3ywf1TFDnS+SAGJ3OHBvd9MAD41dmDxZZ33
2sbJrbx6rDN1JbpEKc6mzEjxAg9dtLQ+DZMlahLtFwT8gG0uLK5QdN4m15MiFhEQJ59SAlEgdRfD
U7nZrSaCskWoo0t3ez/m9eYmZNzE9nY2pdcUnAYl2DIlEhFrZ4OW25fkV5/CePkppSKWAX5JyH/h
g7kN6+/8JU2FJYGo2cQqLcobxmZ8ZMtzIvTFqljC7hCVRqJmLdZgDTNJYycjCACPHPOARhayXDlg
UUAk4lWPFpa9MN4k1mzQdnGbdqvubp+2qdDJ2qegT0aiB/qCtMeiWc34O195GvIrvAZ2R9qmDAVW
be99Sn4d3t1RJipSXc0btoceibR9vFtcEikdGCfjEi3kbi19oixx5BSCYYm88GF9MwGsDsvDulkf
7/ul0E87rAc+6WsP7aaOOhnope22DRvYz+LVAamFuiBprthetZU2DuBqAwmGc7ZHgyfTYZ8kQG2k
FKhZyQ3iT0Sx2bhPQRMjmmYvzNhcXHNzYS6Q4TYXCCuxwqRIC3Ht6EXnyMXwylwcV8cV6JtacbuV
yMDzITqqVwBtraujMmbLbg+AatWsKCaYcwe54yK6ZXP3Ox9RNtTa1IVQWaPURg685mCTCSd/j+7Z
R7m6oBcREL7RCZ7KiyOabK9CrExdCMNR2FRT1N2ptBQ5rwdrTRqNM2tWFmEbclRfUVeky0QYiUgL
ipG5aJgqrTbn2EYt8lcWiSQ274Re2hmxNfJz/NIHZjApT7XfehUGoOwOkKXy8q7YlnfzYngAILTf
DFwTqKPD3fgw5qXkjw+H1UGIyH1QKlBa9w/Dg/6kcve61X5Dx9lM+XHVrfpX8Re1tXPjdavpY785
8D+61up4192BkJ4+To3XUz9us9+MD+o7aKZmZWKLoqPmrO2lkiAFl+mbPZK67visb7RVlVW4R0Ss
ssOCdB0bifyevXQ4/1zfHhcS2UyitWxE+nwzPds537VNH3T96Kubc3pKDwtFcy12cErlZYWb1WbO
SlqdHs+Ph6XzvFtbz9Zzs23vL48n0uqP6IEIMZD2/ohq0NGzni+P9XaPOMh8ALzslVsquTyaM4mt
46Ozcr4y5IdHxFPI6VcTyXTNcXVcNYegDU62cLwFlEDmZP7ndBIl6Rb60rnnN6tyc2kvq/wADvtB
oXwSkz3n+/9JO6+lxpUtDD+RqmQlS7dKtuWEAZNuVMCAgiUrJz/9+Zp9M8AUXJzinJnZE7DUanWv
/tcfrsSTRw8sHr91FV5D6UoNJ2VZ5s8fO17mR8jlVu8N9xJg/clJbs5HKF4ZHt1HnLVNO5EcqfeS
G0zopotrrebQ/4T2xFjg+OI1GBbTW0355jHLN5dgXBvXorkt+qrdS3Y0dwWXtDW8dQcRQd9rgUFb
SuAK/WYCNL0S8EXOMbjdWIVd3uJ1zFn5fCuGSn9osIS7k+F8XyO7rcXA4YzV3KkPcxr38a15MA/i
TDsEHIXXovdcrM+vHZ6DQjO1ulxpOzEs6bZhemc8c3U10m4Mgwico1/lyyoYV9YaTtiSr7VOZU2d
NBwh7InDgs7vCgfWfg/WdiNamJmLatiBMQTSIfbAZvsf6iBdU5kvh4X4ruNGfKVX+gN8Bu4SouIp
4aKj6xIkqMHUM93nGHNTv51EfcS6Lj1bz5obrlYIHAOx4gs31OQAWWch0TqlVUq4CWbI7QpxivmB
CgnEqffxdG199Ub0FM4PCNgcZVuAlcY0qOOAZZv++VJ8QRQy2ESC81ZAWAaNVdG0rTeSZYuRF+iW
IJVY++IuYX4CQ4SHE/SL85UFccAEw4oARMQxKtuPHC5Fn0Q0IcRhC4Hkh9kqRwmeq+gtzzNHNIxN
8DODr2JnvrcrDOoDYYCbBGdAIZhx8DUEi0NwNaC9eTqujKLJHvkZreeBpjQG16v4KroWDJB6lV9f
sNoRpA3RW1mz5LKdsV98dOTp438QKHjWQY9Ncs+fQMMQ2xRLp8b2JzwkK198sZbw49lTlgmuigNk
gmpdLAW/Q/LnK+GBKbgAwzrZs3tiUsniyr63zLG+FP16QQvRQWe6ZbGWF2eB1+GuwVjxnKvdU7Kc
bcQcYGz38RWa+81pOa6qoNtm++SAd9ZTdywO03baVsG0bffqZtiNt7ONII6CHpnwieiCw7owWHUt
ukfiEw0v2xovaVBu5SW+k3FAPoojBugDK2QEF5er0IuA63MfpJdD9bAvr0VLw0w4aYt7LTjUtzTU
5DW7CAKGOFCwwBRvBjqQOSj9RzMAWDLaky3zMXwf9QJsDzIv+Ow4+I+tgC331ngS4GILJlSJr+sQ
00Y6YICEWQJrSfQHWn9+K4w/ae2h8GHrF10wTHEC4EkcWBPsLGWgRPNgwObhifLdBPZkgsWCrroZ
Bp+KK5odCuQ38WvoZ1iDlrQs4HyswWKZN4KUVcIUkEBmXTFQA1MJDtMZKpMcVO+yAGWZlgWvKt1w
js8VJ+RsP8OiuFvED/gvM7nBfgWlyyTiBg+Kmrua++IFh17BvyJ6+kTtCpSwHmjG4aTA22AE59uT
wep1YuUCOSNfEH0UAmQwWp6Y7kKeuP/zJ6X3J+5buC9f9q0vQFo4PR8MoOalePnolqyljQyWzksr
/rrYmBsmGm6fnqC5YL/Owwl3J6BzhsHOPFHXicEbX+OV6Rw4hbFzJxRYcYCDIFsxOhVNFv9LxRKA
4+vID+IRpgFe6ZQVGWWKtqb2aGI4NgrlSnNDNqK5HhcmLaIyGBf9Dv4x3aLnyp9W4kvbpMvmjyhN
Plpmy/MOuGYhQB3KUcRzMI8vjkC65FdaBALMkfBqlcHcBhqPIHE0JkWDMhKtR3FgAs6h8SAwKHUB
CogfsPjLAh0QHXjRlRYobQLCByGafxb64qxPH/tJAAIoMEFWyhfR9xVcAGib0k5wJy7gwfP7JMDh
51asTripA371S/FtKlddYGbhD4xkDolJLDVzfH8jH00PHTXhKCwmnMbf6PjbyYdlMVCG2wDslO+D
L/41TBDKqwvwWLXBXsqvXO2m5vdV0bQEYbQWvcemCFFgADhTHj66gQBpnQu7w7kAkDH5EWY0XuMh
XbfPDtXQgvKFl0947tai58bDTA8Gs5yqU/QtT6DBrQ+vUCz1NWw0CNUsg2deOShvCK0gDLVMiPpV
XkTvoucsvsQL2C2r1hbEsxhOYLqaQ8qX9hYSk/mS7VTaC0i5Tj6+gb6fvYbbeSdg4Y/y6QJ/JoCM
9mocRfNtYumDZvZY+4JfGK9gMkKsW8AzE68is3E77hsvpVGi3gircWkjGn6tX2GtPvJVQW7T3dKt
XWGw3nlCbKDaW1h7Hr/10R/EFZcGBbpseENn8Gay7nyilTyZnwUuzutwi6qFtU4cJmr2uU6syn8o
b1YQyzlV/EfJE3ysEyIEVvIGGp6+UqCLcfGC9wjXiupNePAyfMjaaKOIQRBsxXw33BW7kSUA6iGL
2ghGPwMa0yEcCpqcGHPEVuI9FnC8qDuA4X0TbyGv8pJntj1qnJiieYLCJHqjNEJzhl/yp8hGgXex
LYZEeLHP9ngB34u+z5mWGrTFcsNAMpqetuj93g+P4lOA81fhU+Px2DJ7WdwXL8JpGcKhWFJF3Y8t
ysuJwRB7umiecnXpCt8Dmkk8fNPrHGNLKxE61sw3F607e2Cd8/3iWXSSBAO08MZHwTQs1lzhf21W
cWv6vnhHrsr6SlMLRuuGWjjbxDxl0YA1t/LC5Za5PTFlha9xuD3d1eiMcr4QjghFk2jUUpJ5ZwqM
ciO4sKhvt0TLMiWW4rwhThxnnlxKv9eAbFnz+9ay9S/MZMFc5VnBKJyYzbTKmqWgO0KGZNDFRBe0
SEh3bCm1hdppYt3VZAp6fcXuyAlTcPWEvbPMEUrmIMWxdMGhzB8XlydRB0AGCPG54ZQKl3uNW8mJ
HT4NbsT799+2L6onkqV8jeOtsdb44hSyzwIT4yCxpub7HisJxNLUCoK6GF5XiETXlMTmbn7FxFxH
N+JPRAHRDwgSP+yeRbmsXjEr/mN9WisYjOdtTs3Cgc2fWP8Lr2MHrRhanjIDBClyL1PFiU1YXkOM
5FQIj1BcrYIldgoDAp3bptt4Bt9FfIePOSfeAaxYcPwXDEPRsvvvCyKgF2/Hx4buPJRKBuhEV+vD
Vx3W1/XpNfPC+wxjDZtbsMnNKS5uiVJi6dxIbnePBSu1x9weXZkoBUF5EdNVuHALmiP7FK0A8dW/
cSYVnuPRq9hyuAGolHB9HEwFXIWFrxHeuoJLCRfBE/bvJxfrbSFi80/7dx4BDxCFhsTzFF9zmiW8
zNImXvS0/X9p+gtRxidVAiJ71BqkzYvEMVn50hnuy0TOx3xO5y/hti6knoa4lsIwLUfkuU3uhNUy
ZFlTOMsldECaW91ZVvq+NItAIzrn58sx/iXMwBJLEX4EJOJ9yO/+YgMYcm9ckHuGt3eCZWsesYHx
yT9xBy+9MoPiGj3tc32F2n9Z7qctGCfmlBe7cFb2yrMdO0Da0+/kTU3R1LK3IdDZjd6jtcierQOO
VKudUOwHN8v39XL986V/lesL9sTfV/5F3nEqzvFUR3Kx0VAVN+dgphzxLMEIKmm2WfOU/+ZRilX4
10cnPhHpnoKxDNZFmni0f41VpNbaRZp66XbtYoyw9Su7XImAjNGn6731tw9yMLfX7D9ze7v196lL
2sh1uHhw3WUQOM/Swlv+IeDrbrt9ekJkvqJ73W33KyA8APXoCJ5JGUKz7sqiy7HxFo8TFYLnbe69
e885O7p7EzwveTnOlGapNyAfX8c2RwdbsY9L/BSI5drtbsgSdn8Z6g8myqdJ+3Hnc5y9kdHomIV8
vnP5pGpV2jHWc1yrYhqAkxB8OBO69LzbNvrbUAZh/ZuJj/p9cook7jkfSFiMopniz/8a8FmttVV7
jqJj50jLrfnciZAvLwn24cnNtyjplIFGsX0bwa27Fx0xGLTTinVrjnQQooG2m+aCvP0rc+fDMP7z
gHy+sq8kmmROxEvdSbdCxSg0AQSmbDiVFexIuf2wvmPfPui2ceA/7ggpsO8yTO10tuPBebj4o/u0
F/UiVgcv1Q5U3b29voZY62T2LABp9Br3CpGibdoU/PwfrwX8oVv7FQnd7m1cVsfT04U4DmbfO0YM
svOyf4O30Piv92gSN3PvNXEWNA/niw2SfqrNcUuEgi+56TGhVTqtYu+Gst2WN8SzefLyplv/Ofzq
+v9N/4kS5tPz+2J1MjdxecIKLTqKlVjD//WFzJQ97Y0VTQcvPLz0VxwhPB0JstBTI+LUFvFtbkfc
q0+REt/qr5lCIakEvTu6FzcMaErzDZIAznJx5HjvwK9kcBJnpBFgPMI3Oo1O99aQhvNi3jVP5d4w
HBXEJds3i+aYQ6xA57kunNMxvOLM6kT2VU/9L04AEd2fcPV2cv6jPZ4cC41VLQBz4492dXI0+2JB
56CRUC/PLTQnn44T9Omtxt9Sqfvcem5fQwh5w+yENZLGVOwudrRD3dQuD+ftDaAjaHWBlwlMpWO6
rUjKMbYWcfHqAkMs/bZaXh7H1AVJC2EfnkVg+/mJCV0fzRn9bvkWkl3uMiEs5obio370jiRD7Prd
JoWkDsFQCCx1ndlSuWPw5gPxgexRLL4iOvUIeGAW4bbgwquMd/nGIPKJXhF6znr33Hop8SIZhyrF
P10RSMKRDUHEDfCdDM67a+7nt73uzK7Gq9OLuaCKwg/CwUBesan5n6gLD8WHbYHlFuvMgfL+nLH9
ztm/KSspmFHe/bJ/qWK7/PYiGmRambIhNrEvK5OJudZ0nqnFJps39sl4jIuZ3Z1aG1o3+SbVUdJW
+ZxjVC67Ep3Ji9vOkUq7cXVvnm/Dh7Tbq9XTydjoBH+HxTKvEchZsTugWjXwTUT0kuDb129/3rs0
sT78dNlfFGFZn1wsJZeG22pyRjJqguE9A3qdPXWHWMF6cTlQo9AWgpZUeRF9dZw0IBpZTk7UU4A/
RVjdjoFFz/9mZC8A+tDjZcWDhqg9LPsxyI4nYpttZUeR2L5ZOi42bv1rivZHWu4P9/Gxgv+1Qifn
eTsoZ3VE+Up8AIV3DdwILX2P7O8ZnGKCJxJ0sme+Y5eBH8cBKQh31rPixfoivsl4p3k3REP7TVL9
EURtHaL8XVATccpXd822V7wRCUVPalGnu8BY7+XZCaYDIO5qRHPcY5DkWKkj0WnCicaOvAiKMrO8
28c3FSGTNAncbgrQ5lr6gk4y7kq00wKScvD1aInyWYy84a564IjNARcWDCXQFbYqSAgmx+Ocgz4I
dfkai5DsSLxNoB5yX1ft9qnheBy9O5abtA6nwBnKJsuf7Nyfvymbda/ZwXBPwW/9ibdIJEsRCsfm
tJKuYlo87bHYR67654SdAZE1IMmSG6yHwSdm9UiB/Ya3sbQiCF0LnZyIG2xX5gstX/08FT+8NL4+
QpzX8a81ydnGV/jzJlv0bTs/p/J4q2fO2HGeiq/Qdy7YXdGm6ySNQ4+o7HsaTLS6akdD+fKbqfQ/
OKnCCBJzChz2LRFV8fka2lZO4lZOs02olIEx0/dZj5gfzimOnnkbLogeRTI/uq05uBrEpJRjWlgF
VB0/D4YiPujrYGCA9eGAOVdxK/x8IZqVydOgFdLtPgOai+xrdXdt2yyTr6X3iFFVTDZOy7J3ZzqJ
+x7+IktV/rEsEFODShorPk4IxtfDgXHS8ubcFRuTOdA0aC/P75mOh+v5qcxINtHJJepz/3K5eF18
lyG/lemLN0cZf1NoLHkVJMouVRSnqNNlXTiYzMi/ubb962FZcwI/sdPDSZdEic9jdL6Eijmc8GBp
YXzEZLuWb3PjLbLeTvnoEIQwm08LEeBqcdZTpNFJmgXy8l8elP79SREcjUkXobWqyC3+8qTmqprX
UTnMhD9Lh4vEjRASY40qL9TIm83cmbJJ+YnGgwy7g58uuXPukIrWmZCCA6qmcIPGtSoFRuXIz4Ma
qJqjkckX2oqyhXLq6bSwG/ip4Xt9WXcWS6xbQhRJvBOCwxgSNPvldmDbKW4urnq5aVcwdCf2ft1T
SFu10L7VpW0mAS5aZpD9UWbLTl3Mofr1C8iY422/EVTrXfgOQNYl+JTb07OlbqBvSvGzgmtQggG0
Y76fcWfJHWRV/Hz2O9PtT9eKl1jrhOxE3W0qG2bqML8apgWxM9ZLt0iSJfys6HCec1fLGmVUjrGv
TSJNEi/V6l67RZ4x2NBoCvAC04v3WFBR2AiuzcuIuAQvt5rAXGeCXAdQCWc2GHJHJdQsJLPHPf2J
rlLAy00GKM7OaRFZapuzqxyn+lWRuBhXpTs2YMOXezygBAB8OU6v1BnYVkcPFwC3WwOTjTs06SVm
Jc0WwwLlSM8VBA3jkju68DpY/XUi4aZmqyMUv/zRBEl4qosrk4/D7ypaqHfYu19aXyM1jhIQutdj
4Vv48EADfM7pYMLrekx3F6eeu3wc6nfNrzFR4THdSrN9/hjxnWgC3fBPKbxje1DIV+vZr8DuIYcc
p5PT9igU8o5Y8CUt9ayEZlptDNzuOqfboJTAn1/x6qem3WKuRfoH7+nleXb2YpAL3Fk4GIye0QgX
J2CkwR5AO05OrQMZWn9+fim+k84tmbxaHHVNUk2N+ZeiItXzy1mpimwny4cZ7wS+pUn1VOZvJlcm
j28/fxpmqt8WSwsrQ/yESJbB6dr88nnZpWqm6WIOt/LTJT12l9WEe0oH2hluL/4sd6R7rHPnQXW+
lomATKmIVbZ1JlnqMBcVXC3xYkV4SJliOBRqFjioscjaAyX+0tDdbD8siPh2IGp7MAiXlO6pDxGN
KEAoWnirL9X7kQRA42Z+MF47BJp24+ZEANbQS2QYKvmN1uOCn21nmgtNhC0YFqjHeQoG5Sbc11TQ
kAowOlAL1CtxY8O0PKPutGFXtK60Os55W91hX4UubYv6eIj8Hft38fxeOhAz/NPMjvzphYW2eIQG
TFzxYrY9i4PWYPf0N47lU9YBqkt3FMnmmjqaACiR4ac658ND+qaOdj848zt8GcCc3J+fzz8WyI9V
WsS86haH6M/LdNQNeiNrebYrxqcZYY/ZQUmflOjYGL8Us//ARZA5mKTi4O2B5uHDbOGvIrDUjCk9
X/J2o7bOZeYmO/NupIjlpLM8JbZkOvLkZ7vZMQ7mvxQvYoZ93q7xqZ7hKMJmKeqGL8fwskrO6Uye
jRtp5uLROMPOs7Q71Ul6pxzFS/bzkCof6NxPH/ilWGIc9Poc1sOtRnjHTRt5yoI71oqrGULWXA0m
+gWnZdTYXe3sxQgAb1Nk4jUgz93q/IaxdxmTeard0Tki82MHmw8+q2vtNLpqLv7B02uI748XP+Qy
Ja19Ort5scCCPT8ow2q2biuvOYbzDTxF6y5cqVWwoDaqZ04/Z8MlA4MCFhXACd1DtIUoqBU+h9YG
yRfqNNlFqDx65V28M5nUNDmn63KhBxpw/Pa5fyoXIUYcV+312TuiubWnjTU65aG5uOwt97Fueyzg
PFKdnqdrPeWxq0Qurqn6+QrkhURMRXKgNNUyVCYaSQNOS9BC/tDre6fxVTvOQ3EP1Pvy7jyUgM0C
itWwJllklq0/4jwYvVfITOZL+Qknmzho6FsCC+AH6Eib8JpDjkF8Cp27F+Q7REnfaj5kxYuTruGH
u+nMB7lVQMSWwCaZXV+ciwQitEBipN1CP1w2jziqjKj6fY4NDufFZPJNKgHIUMN0r9BYuy85LdkJ
Z2b8nUOnWh/u9LOP7Gya3PNDjDTJth6nJR4LoQOdLHwxzr+8tf+cYeCLBsWnSEf+mlfc9Glq9VHW
bjo5OFuLJN6m3UEyD3WxyvA1rGi5xJCKOenHO+j+p9TBNlkdaNYbOCkld0OCh8glc43f0ja+OeIB
/5nzGedsLgxTvm8uJoVB9N+5oX++6hU71TiD2u0aRXOiiEhX0x6FlhtxNCAMgEpqX/AHvZuj5O42
GgGuOJsj54YydoOYaDhoROaN9FJMZV8mi59f1A8o9ut7ChhAJs/cVAg+/LL4nfrZFOG8327mHFvo
sKmI6hCmIXzAZgab5RXsKOuFgNy1AhS0tZ6sXXrToccJe6d5qLYiEfmMOdgTRRJ3aJ5tSJ3oOWu7
WTHFhhsKAmL7aJJ40ARNP0J1RvGbOsyVn2/lv3H96V7EQv/X8mpV8kWqs7HbDAhZnuEFXDw5C+bW
woBNkNmF4WfwN66mQEMfFtkDqwCaHmQgjVNkgDT1Q4vXwc1E7QuvZ1mf7fFGGW0WS+oWDjQVLoDm
YnYjBzzWZFnxLWC9McWzFTJvCLf1CpvX9rQx32ldogUBoOycDIMtGqWNwC4OvWTjTnd+CC9s7i5t
TtgOae5TPb9cEjc0SXYec1aAXRveksNcZHQ9XFzRoonwoAUDPQD+CaFKEy7NAfDGbZcsVbNpb0L8
N/gvyD+qrWP+754s+KgcSqntCLjNH+fv2CBhT2bBJpGuRh3rXfsGqiH+Yy/wnU0H0fyxwvsTNesj
HQLr+bSNwFHRwF50P2lXlwlfVeMWQNm0S0Q6zTpnX6aH9piQ0eeXyJGkoH0ubiMalPAu/AaA7OSc
UCEEFIHW4AKFx6TcnDbRlZpRvDbQJxAk+q3pmC2f3yn8KzZ7quCYxYhOao3qGkYj74zhtPEySv3C
8qWZXz5BiSHtglrxHfo0HV2XH2aPmITGlp3fr0mKB8yhDyzLjgqtUhBsfttV/wEJCMc+mZg5Iq0M
7eu2Ws/OZjKLwmKDqZ/TafqDYRKkqxIzW1SPg1LdqBaCbLivfeIXA619420EpLQEMd2ECku+mEJZ
Hc4uv2zAH4j/p3cBpAKXclnRNS7wW3J8K+GFNliGth5b7LwyIhsN0L2qeDinEKRIG4mHuTvz65lx
sZtnI2wcRZfWevisjrFf4PI3Ox9m4XYkOkQKAyMnbA4FHD37hiE9aZlbhxNbNTbCpWNyhpIBgatB
xlC4dSfdEqaNZQF54/SiE0qqWdddk95Kk7qKLRwIa8z3dA4dEUmGHJbUysvPT6cIV2Inm/YSK550
hsPRq17ZAzgXw9yeKxBbgLHOSrE1qm5XlXikWc/N0Pvn3J2VsJdxZVZnpOM0WAQpz9p4PUjRocEY
OuH2oqZ3+7S1G6Z0tecolTUn95K0h9y6/Xkh+pbvOhdjb2gYw1JpyaA1n9ehKuzlszV0xi7LU7fr
M7BILL7Ml+wEdTSOFxZqK0OF7ZIqNgkKLQlUZyatGFCcvXpoyYnmXZLZIkseW5l21SUwQnRN8Kun
BhNlHeOzPsQE8GEeovqx0PqkjxccCAur9Cs5g5xY2XIyeIl5lFtPHn5bar9Z34o7pFyeW4YBpEAp
+/kOWzNup2nIIfdx8I0OoRrog58Zi05a4grdWEddXp2GKw0W32+I8K+f/WWVb3rsPAs8/uBDBT0y
o3J96YPYDIbUVRtWxE2pHKIB91J/0n6poj/CNr++VX/f9xcQPRqKZBYWLcpL1uZ3wftpgtkDDph4
Yiagqs1Wem5R1GBLjnP1aRGTte0KiURxK284WxrYILDjY8KAKM/HibE+klTB0iY66xJNr59n4jfL
RfGcCDGdmYQ5yDry6s/PaTaNUWtEp+Jav+zq21g9yrqTWM8ZFIDB5y076YGZL3/+0O+Sbj6UNEhL
aOdxb5W/lP7FNG/z8hKfNjjkX/bn8arU3jtYtMUx5eiZoJUfMhjBTbq2hje1BHyoWULu4pZUPNVY
hvqqOM3YMJ9ISOsqwKgs4PdaDNI1PVn22vRWsTX+fNHmt/YIF23SvNVBA7CI1L9ctGac1E4b0mLD
MXMPIuCqr+UGmg+O3ui0ITu5k1djeCYa/j0nN0zD0UcjEaStrR3EP7jQeBN/esFsVdpZ9MRIdmNv
S1Y97g9CNXdCbic8OS5oj0RYPCd+LDOEz4QQk5pIG6orjr8A+sfnkn4QpGkXWwF+FWK2l+Ht+vNN
G2Ih+jqdRcbXR+CxSorP5+kxKf2lGhQj281rIprt/E5rdnmMwyE251tiZmM4tzilV471YL1cVt2z
9RDeYSbPWovBBuY2ptBHAWEhwQvOiFuT2/N7yUmkdgvFLh5wBLohYso19kbt0ifoTWfUiHh0zT/d
2+zFumbuo3AJcEvMnu8pGc74odPUcPs33C2GTRm9/nzH/1g8CP8SKbo6QT6cHL4sHpI8qE0HN2FD
EzEa3anwIiiyFIMa+fY0v9rFKVqbFY0Pepjqzc+f/h00Vz9/+hccqLmkxGTI47ipLl6J1/UgfpzN
A35MeyfGi56QptGN8lXVuVyRPryP0iO9OH7dzm9LeVsbuifjIDchY5Qfygm/UtCcX9dYMds/Twzs
QNm6VN5g4IKvocNVMiRtep7GDbECD1191YLOoqkxzSu997uBpJ1FTeFmRFdn0APpl3mpf38Z+Xg8
N1QQfow3vj6lsT91sB1m2jXV1JlzhUQ/jDOUjPIWpupVwgqyAPKtntnS3S5QMnQhaGB9WcCOLsUF
0lCM9DkFrExcIQhHk1cUCPCH2CQphzOUS68JhEcojYGOH817nDq14ddIsGkhp153H2bbWHWmFFeN
3xblb2QNZgF+FxR2BsmQ8uzLHDy33ewUy0N4rfGSH4tAvsEiWXzhBvP4y4z77bO+bFhWpvSSUaTq
egKXU7sZL+7glmnlGqnhZpBFYzrxs8KiI3fymhheKotxE8Gwnu1KZR3qpqvX2yKmbwD7bFAT9/+8
wC+vhKQOadqVmXWNg9yHw9J4fzokh/IeW6tdGZz25u60t67YHjYJYoCfP/0f++OnR/GBMfx1YmyM
shwBCvRrNqX8Gfhg1wbWNttNbr6Pfsmz+c4N4rkb8ozISFx2DSz7P6+2OO/ms6ROIL80NmEF0K5N
O4j2ym8ooxiyry/v35+jfP6cup7MojaLaqeCq8mS4uVjb6dSsewH6RB19O+72FjmRsRREMi+Mq/V
Nl3kefw2Xdogu+ikmdh6WNNtmOJVTr/j51H/5ubDOFhwEFReAM5MXw9NclbGqRaqynq4XOwox1IZ
fb4iu2qhLn7+JEXUoV+H4u+P+rKr1+E56SdSkG8F1axir8YUlaCPVWKvcNqGSjbbne9Mu3lgc8ID
PEWUUewHQWJd/8IM+2B+fb8UnS4cEVfqt1Ks0uXTTAnb5mC01yTBWC3RLxhGOER7TeR4Tn6Rrlp+
NB2Ql+hOD30jh3dKcU+tOYtcFguR8TL5hulwJ1EKZuGB/ec8QnJjdjTIUPlImjehxmyWbe3FlVuM
zhl1IiAjtn14R/DedzSpb6mSE7bdy0qq/RbDmflSyXwFZnIt0CejOpTyKosOuXEttw+W7he5T0ZK
S5GLsv9oXP/8mMDZvz8nBTyHNZH/z7WvucX9kA5t3krNgXs1J4+eH7+QbiNJ3DOQtWpX6LAJiQak
iRYVRtgTSee7KV0iyoO2Y9A5IvZodOvHuMSO3ulvQ8VnIkdPDbJTHFJKx8p8+fnykj9FlsO/0lsH
fIYQmsnyOCIShqxMZMFcFcZDrN6BJg4ViuObBONfGpTEVpP90xD4knnnZtnDZ9CcfqjcPNzN0dwl
wTjha76qqSFmbqVsLDlI0oU8Lgr8AGqwoxVbj/UuZF9YsQKSFk48rmrTa8dFx+al2r3lnB6AZCrJ
xUW+I/oaH4Vb6WhShNJEZxWWgvll2VWHWN7qycrC8iu7TrVFYi70msNloBjLEqkMpQtrfbQ95T4D
2NEPxPl+sPPUIfkAH6B7MGPIS/roKrho0aSjNjstocNlfhh5VeZPiJmn+3n/rBrrLPLPvDeaEC9e
QCxjh29lIFOMl0C/w+yXzfEfhwfl00z48saeoqq8mEbZHORAOm1SNv9tY3qXYqXikfU2AH01V412
L89sAu5LazdgePqnL32UkuVRmkOjTl6GeF+XR0Pb9mD6f36eq8o/Vi+6HSL1xYJtSUfl8+o6WMMZ
1/aoOyiLE65jrSeZuPg/9iYKTztPrtL7bvT1XUNvYiMScnp6ZLJ8LWfohVeD3d13REvgYfGHCvTn
S/vXBiMGbybYp5qCi/znS9OqWUh05tAepvlNvequdfreDmGpKT32w1n7Zev+Tm8gL/Lvj/uydU/A
ynInJ0hw62u0CFq+yOqDqKjjQDVLd2gX4uQmuaQNRITN5o3z8/1+hIt+WVIFxEWqADmsUEHE8eav
3duaF0rWjbPmkLx3+IRj/tA5+eBar9aDhK3DIRodU0JWY5t4l61ZF6c7FeVieXv2USeFpd2SNxYJ
fxNet4p177WvHBKUGnxtcjcmr/Zi2+Y1XnivAi5+OUEhhmn0qN72v+Hw31kaYjBJuzPB5BRDkb8c
xaRTONc6lX5VEoWbymRNCpXbCD+Y8rKb9WxfCN3mL4VECE4LbiWVB6uIlmlNE1UGZciLTVmpnTtL
aP06KseoXNuo+Agp+sJE7ZCeNyfs80GC8tNg0ex66sFYkxmWXwWNqCFWbfkEHkAdlLU8q1HxKRDD
8CASGS5Z2bjFbPY2zBoQcMt81/q3AYO6hA6+dh9eyq1Ow+JiMKKDQzsminG6lAo3GTgEd9VvQRIf
lJXPD57+KQCmJaQBtFPFO/rXg09UdWxCyZitq3zRDXiUVodMQ1Wbx7fSWe7tmjythGZLCE3LUu+U
ErsyLbvqo9gHl5zzBo6A8mQUPUTwttTSchXaH20IP2POgMTrDs/mmeqUyXXXP2XxU1briwwORUHj
oID/Uc2dKEFSxrY9IbNOY/xR8mPLWpxnNydpYWaR2wIBSTUGZVbiDOjKLzLidBDP+HycRsx5wt5F
GiTNV9aZvRyv5dIIMrzLLjqvTuWaJfFY5l3WrU0QpuTsyFrrcTwhUGsi12OO9fGs2Mrn6SYd+IAZ
YWcKfgUnnB/ay6ox8f+GpGdp0wLcPRrkO6MnW43v0UbaUo9Obm10XmRdM+0cqSI8xsJ/9lx7EZet
4zcSTS9k5Cz6AlpletNotVuCV4Grxmm/LS/QSsxfiRLihf3yXC0OnMTgKKxh+gcZ9K/nOhijlmtD
P1tPtE8JpnUvQGuVettM1K3Eu2jHEmlOOdc4srzVA72V6Rde2+z78k4WOX07i16YSPX6MrUurZoV
7TzEvqG9rpNn0yyuTRrTYQmtodTXBt55E72bXnESzuqVR6upjwVjdHRS67dO4j9W9LnIGiVcbG5o
MHdFffvXgCSVUeTGUDAgSkA+SSKXjoG4CF8zLoJU4DOUomje/bKwzr+XzZ8/9stGkkLqzRgba1t3
jnlQcGt7v2w6jAavBq/BesFycTigKCNhTRzNx1fpxhTNqejN/BPicsasogG0MTtXXcf8NyG5+5lD
b+elx1EMZw+XvRF/QAyjZhA9CbG4Dzfk0B2wATnvds9W0AmB6zLi5Mfa8nx6qKDkz4mHWc7wiohc
FqVS0OV+3lC+8zNU6Blkw7O1q2APH3jZX8OtxCc1lE46Gj6a320kg36Nd4WkL6pURGHRRIq9kU62
amLilCsLaU7SicaZ6dwvUxD6ny9H/T4XxeVgPyogK934ejrVemRIhhrphwrCP96PAxLuzpndat3+
hPXHjTH3zmt5uiogytkF/C6cWvG25fDq0HLbKm5vebin1LtLY0d7LfNGWiiven8YR9/EDiddRy+/
XLIozz6/wSLZh4xU5C8mrNAv1VHUd31z6prZYUZpzOp2M9AIDliOy8ht8BTcqlAud+ZpOaEFmIiD
Iq3z+tVCXEH3AgOl2k/vSJGETze80ro09uNCfUQGCZNW/o0ZKa7l27XS8wYh50TKefTzy1XVxqmc
ckVea+lNK20bkmuMBIRaMVCbl4Cyp8436rsORHJSp7fGbO7bsaYTiWkTmWHt6EJeq0vYETwNdTQD
uUi9E95NeeNW08jfOTvKJAJIJQwcfx5o7Z8DrcBgIxcYUv//CDuvHbexbYt+EQHm8MqgnEup9EKU
VCpKpMScxK+/g77Ave2y4UKfYzfctiVR5N5rrzXnmL/Wsf/cqqnSyqpfBfKqVnTUI8ixw9GTdI2v
svT8L8ikaTS7RR+kcbhQKC0BmAI6SWJ04tQl+rPz3+EZ2Y+IvGXaYQwnIepLDkLEivpfAX5AMtJQ
JR6imz7fFSfaKpjeOJQ8DqH2Xv2oa/6zZ0G7jyWOrDdFkflCfv8uTKntSvGWCPPqOZRgybQNPMW8
WdzZujv4WA9ynsOAcSK4HnEXPU6ZselIMVXCdJHk2wJtnWG6P6bOk6X4501CzDcPIEpe0VKVbyuw
1Khh8QwEUHaDHLX6IMNLgr3yyVQeL1sMvV8dNxt1SFjap1pM8wEO5GW9amBjSEsLNz86IEZ8qAlu
rhLhBXPhzsrLonQC3xHjVVcctTddQ5U6uUOlRWtvgiXvRPdOvKH8xL1L3JHgFvG59G1ibFEHtP7Y
NJg8VFOQiBZcO05GzGWDo8TwAD3dgXOvSnrmsLpq8sY4UPRASG/21Hqd3UZM4BdR6shAr4jpRDT/
Hk+hKJ+YYDM2zJ1kXCEBdagvpqii73JPO4XLI8IiKL/a1qN/2u4Rcz7WzVjOaKkMuPKx5WUrcOEX
f8vdpHlY66GkAKZ2tRMvg5yIPrUqefqIiVPgEteAa+A2NP1haK5aC9RGOJOUeRby1tClTjpSCgnq
q4AeOtrUfA1rHNowYMxBhn+SdATtZH7KkVtdHxF6/CGPZazA/ex6NMFdRXpIYhcWt2igqe4Oo7En
PEcOHyyxpVPrBe+ZMbzXi8SNp5wPpA3Wh1GUTsrG/tKupIxW9gVUW3h4jCZEX99RtZxvBtbhezgo
d4V4iY2DxqTzNkV+TvzqGLpn8wvzMMK0BDHlPlhQOD0vsS2ufvWja9vYidRhkwwAJl6lnJntwOKQ
WExbHxUFfoKe/kgf5+CjLol1JzkIMdJrG/Pta91QgmyoMYqM0BcRco06r86B7Jhc21ElDHPIYKmj
UnYnzmPImF7KT9kZve2D7IlrglNrnGpOTsI6Hirrp4b9n1oshcf3P0/Jt6rpFSi66MeCuoa8RNKL
CMqYlO7Xrmg8tR3qq2DWuI9RBna3tfPJM2bYJfJEYCT/97L4lzPp72/k2/7zSO9aIWWiCBsqsKmY
/L5AUhrvyc9JcMnSmLkVKU9K7jXJPLI621R9Vyr9n+rIv6zPEoJLpiiqymDx1yDqP+vzI4tbsyo4
euWJ5IZI5SOqyA6kkwmcM1L2foXil7FX5SKBvZXvggEasnn+0HX8y8QJ2WcfVa+oSOU0/dsZXRDi
Mizbhz9PNNqe1VxwuC7xuZdkrDgM3ufPyu04yKyaZih93VdagExnQv///ha4muwonxmGayKKt//+
ov6+sP7qVJBZyvb1/fAumlZuCAFxsPgf7GIj7+Y4k96VFUasvk7QwZN8aZnL+qmvE3EsXBhGceIE
+x4P1L02QpjY4kqUBu0RsV/hVJg7OyLnkl21MyCmFusChKHOk3kbKIcbB/yJNDXfsepQyhc7Ev7G
7SZz/WUxMElvha9huDAgyc8uVxlWhWkDRYlZ6Ic/aTwkY2sE8DC0iRbd3mrehcZDvEyGFofmobrM
ZjN4rAuCIJxg5yOlG4Et5VgGEiWwSatxjJN6CcYvUIqcRbHMxQ7mi6kPA6U5YkRsz5Gj2x8ABCjl
wMzO8VL6A1JOe600ztbJY5g677qCwRJ/jTr6KAbv98Y29uVCnd5d6/0OQaXex4uKz+LpRGeCrikh
BJQOMqwZLBQnnhiT2ttFwN3C03NAPb60do+9yH+6DzDzDdFzOsjfga6oA8ayOAN290F2FsbPt3iu
b6BGXG6QfCCeTAitmuFMdegsNg5siNr2OQ+SXUofiHFx0IN4eMqG1ttNtutj9iVzJXssGX4bhtkk
ExywcLj3rQAfsvWSVT3nQ4wlrMigJ162eQy2xfiLE8W+st+6PdkKJclSyvhr5y9J1UOHerc7D90F
+IPqjAQPp2aJ9Tv5oaDVjP6s861KJKgO8w6ualoO30eht0wwVCUvtfWDFhKBjOaUnRZJVBi/q+FB
5VwfzZJkSqg9fVc1H5ALT4xire9yqW/i+6C+EFtP1U0BX+KLWqxsPI2AJd99YIg+NmRwiuEhpv3+
8iJx3AHt3Givgy545XYpueWyPkgA9e6ThG3rMSZKxfAy8fg8kdBe3dfV7RiggME3M6xkXCyXtpZs
7cgv1Ox5nKKDJUkwPP1B8Znr9NUNHRg7lXa27F6NrYKvlW0DLcJdHHSlpwr955Hlliph+OD3Wo9T
xGGoeZ2Qy96ssYJlQf5CJDFmXnmRzV2Md4X9qh9iqPm5txDF/cuwZQaCR8B96VIFwRhgjktYnZPZ
CUTilUVidkdnEo5MM38lg+djWpO2Y9DHhR4dmnzDtHV1jQaGW4YeUfFT1k00K7ARc7h43O3cqmPz
DXvwHBladDCxS9yuHyawWsEhogjhBr09UaVbHShel04wy1lwx3C9ZnzSEQUFcxOaObdgmisraRD2
+yPNLkKzbgskD3xoa0YybnnEyX8UUUmGlAxLlRh4iCLX+HnU67FeexFZJtmEwNsQEDeenWaDkMV4
zKwLSBBxmH3Gw3301R7jZpiTZNVJth+sZUhm9axHs0X1WRJ24er2mfuIHMfN3MegMwuCpQYlq7jq
7XaZOVo3hUx2aOC9v3HtDNGunquwQoXb884F9VSjx84m0XwTEJzYDmWQ49lQTgZUy48zB0Vf+OLH
W32VnxtFHTbE2dDuik3ZiZ5E9DqaNGwA3SQnRJ5Psm6t9c1AEujhaYrurkBhOAlfa/QZvataGosE
vnO9YF+tUaThta2qYVmc1XjbOUhCLJT4hUcI7vOIGtXyLOzgXOy7PZGcovLIrQ9iCik1noAIwoyn
U7neXI6Oto5UvpsqQFpH9IypEmN5zUtmJNoccMSo9RgJk7ztFjdu3KE6c0mz603A3A7N4Hl8xbPb
13OM2Qlwi13JowK3ARwII3D8YiSR4pbNG4tv2GnJd4VejI5dQpWsO817zpEP4Qq009pN1J0WQUox
rq9xs+VsDZFUh9+fuVnlpIZbglpLl0rvLnSf1qQo+Yi+U6aLV/reCSsDRkvlT4rArasBtfjr3Q8m
NdHfDADkQbuRyFPpxmU6DbtlmAxNk3XFboMJfClDP+C1wtrVDUv8wZPWQ0bNhlyif93pJAkL4OE9
E9eYDGqYFIbaS0BYz9/rfXT0wYmVgl2qdvBGl1PiReVBOmdqZ8Zrvkd8XUDBdLtmPUhItXbicsO3
LVPkQ/fi2cQ5sIjOj9INDhVhU+PkOQ+1t/Qx7dgVZrz6CylIKi9vgGv8ASDVQvYSWFLxwM8GKdHz
9SAzoM0WL2x7ylCOoWpJn/VJFy/PzL3J8zKc12yvhYRT4CqB3UckBVzzo3fLXQUXMu6U7ahgzLiQ
HEJvreurOGArD3evt/ar3NRX9pz6pHGWnfWRjspKpaYd79zqjb8qmZF6wqwtD+ZCN4rx1oVMfDc1
555ha3jBQSkm8dFkRRx3hBQgEiV2sBGOhU7cPAEL4lSDKkBninaTCawKJAbPkuyanJomqsSwdhJ1
M4XDF4nV29qYVmOfSHRmhV5vu5g2xuDfddKvltMf2w8eNVzHiqSqv6Qy/6kjhUdkZLIeFTt0tijH
ORLI5BbiHQKDn66Dj/KCiENjqIv2lSHxkBsfoLh4zdbUFwAiCNTiyDJlCUemxW1PnNrLoYsvLg+X
58PBxR/u5XLYDyfXfuFF455ZArK6ha4BQq5ioaUP5z6n+Dgm9GscZUzo7L8/pPRn39eUqJMtlcmZ
TOPoW78xFjIj8+Mw2ExP2B12WjElg61X72i9Ib/AffPTK8p/29V7RA1TMl3HsPF7v8HK77XRJU9p
aij7OIIaXFFyNXt6fNj0kdpnTlLQ2pQS9/XCp6n/cDyw/uyw8on///WVb+Oe3MzUW1p3twWgyAuj
ziX10w008oxu+1ewJ+j3CBEOMQBZrQSDO9Eks1Frz07WoP8JX0jq1iDbzMn2Bpe628hvxslcQvel
ruTGdTKMeTaxfcMe+tFRRxIEOC/tXoBYHSuyH3AuQHswJiGpHzHeQGSHexYaV/d4tGz0h9l00QsD
0ai7+UeM0ykffhwe9sIHZyxjGMAP+NO38peG529X5ZtCRsnjIDfuTbgWphRKjy2lQoSUGD2tS68w
SeyMHsiEA5N4wNeenf99G6p/vQ+5CaElcXLT9V8Qh/88bHKrCTfZkm6LfKAajn8iQxgyQ07Be/vM
NkdrZozxsvgO4PelPhfhZBIK7iEeAK7DSNdGDj+giwOQheRQ5cIXmu2hcAK7EzfyXCHhBchvPwSm
c870Z6FUjqoNkAM6gjNsHWUyQxdvy043KDb49FhCx/nysST0XpnKVwh8bjASaMnfHI1wlE9pAKv4
ZVvL+0Y4hrSAc6cb+6iLd/g8hs+PjjeFNA5CwrhaJxwoVJi1LflKhAQTWoV0Gz8n54LepJW6D5hf
IMMxjAmAX3GHwK57fZFPuld3j/fO5SVvOEyz3ZPT/cvD6wAZFbAuRBQ3HOL1X0YfOkGkNyd9eyx9
l1iBYQ4/Jn/DiuKo/YyVlgyxIQ7nTZeYA3iO5pt4US/68f5pTRTCTQiasftIn/v6xr1LPwnDjOO/
Rwx8ANQKuLy9PvTD2oXdmPZwMPYHJI2cRaTfT5tIQBDskDAa25YWCgx3edscRdwg6CXJriu9dhPu
4z1aH5FEl2IluuYlpHuDJDfrIzP7jDZs3Pdt671m+Yawt8mL9BaVfnpC3AjjzXiae1qPd2PZZLeh
BkbF7+58SuHGlby7i0cc4xP7ZLzuvbWwOW1ANjEfziATL/agwR44WGFNGyUubO0d9Fe3GSMB3UBK
30a1bV4IJQ831VYerNA+v4Edvo0AdZHEWeJUJD8B8j2/L/eEXYM/r/Pogk1f9kfncAeR6/qRMz/B
o0/lkG2Fzrm/6yPMFREuGCwwUHjRF0/Q6I5CjmRvi46SDPDuMpz3KBpi6CZ3F8PtCrzOSnlDN9NM
eBbbC3zGcbTRARZqkp3s4U33ImngejTfhuyI6c5quLnNxd0V7fcORohI+B3ZNUtZQt4eSNDQ9fPr
wBECDDaXZiWHfbEheXT/eGvJD60P2ht/WePB3YDrsDQZ+/W3Nba5WUpZp7dibqmfpZDPiozvOk8H
r/r8vHE8NlcG8SuJKrpWvHy+TpK5vMkyqE1tpYfwKFPhOTfuhP9I9VoLjIEeGSPRiZ8peAFlKXcf
GaCcLqKIj/KpzGQwagD/BhawlewziSclzR05wuJRz4oOvw+xXxht5ZqMsZhvLtUhc9wYroarGjen
n7EmQIXr+0OGULnpE2gh91nxIDYQNH2QzAOJWC7Fn+R0ZCs82oHKOfsZv9Xaa1IbLzdTYaKqCFEQ
l91rnubHc6zflVVSmiMZvWyjnwsoMA8fuCINXFw4+0RuiLfrHLEgd+35UTZXn/NNG9kqVSfSSDft
yJVQ5qmgeFV2G+RxznkOJ2luOPTsbbPjpkI8EGWQNKPxo8OEjrlZgFndyg2Wv2wQ0P/VBXNiiIKT
964zkz5odJByHGJROmwftVOqeM/vL695kmRl8NuE2s07crukGljxa9yawA5Ka3ojoS0r3BC8Ty1c
DDzrva6h1t1ACs+++N47XZRxzYvcaPA9Ymsg5z6dmE3zUDbSCyqiTnsp0hYybtpMByTRoO6/B0uz
aH6YoUo/3X3f9rK26pqsDNJqnvJUsWOxeGwpyKw5y4onN/ZdsMULzRgVeMUQnfG/97L/bTB+Lxwt
k2g9k+4j/MRvg4unaSrtIzXrOWuuc8w8dz8NnSnNCxuHjKvPNUCy7eC578g+JVSROKANyXiz+Zye
QU9maxzw7aDMWd33iu1WDu1sezotB42zVuzp5366d6curTfPnU7hjML//sVzOx6n03ZwfDnxrHY1
e27wyzAA58c5/ydL3ib+2MmcDec+p08Ly0G49Ym7zaBywWUiXaOXltogEz2qDbi9h4zfw76xGh7G
GCpWwx4CTLPKJupIHm9AFBieN75ceo5xb0p+2Jc+64zKlVjhbpFd0pFMEhQ+NiwZFwa34wbhrbcA
jMOPxZh/WeQsn95i4YzeEMW4gtvQ0OjDFF6cBDiS2NNg0F+9f39Hf5k/qgy7ZLlfnyC0fPuGHje1
KhJF4cxBnE3lPSNPywhRH74gpfz7lX4ZOb7dDPj7mMjC09QM7Zeo7T+FTSGYctLdLWlVAk0niekj
zuYdyT7t1NQG9HbaGdJ5NER3VgkkoZydHuJIQYyoxTDaX+UP7+dPIAYTcow2CJ2UflBs9A/Pf95P
HSbRXYxV0iyfbgxVtvMgAWjlEAtEvLXAxTAlHprv4idkPsOlbBmJq3aKaEtijmDYyAAD8mzaRf2l
323Cv15Mbj0LZym9kGbUWXs8CS2QkWg0qgcF2v7I8z9+uKZ/KeE1JMyKpqh0BxX926gh1+CSKr6u
rdNjBoH3Oe0T4xU6AxTrLWk6c2VxIyL3ACxFXCq+l+/pefVO1ZsnwwlAFvrDM/8na1Ex//uOjG8b
nv7MEs1KqnShPxe5RR+nvrudWjq+znZSdF/AkeLqK85f+7u0twyY9M/T7aWuYV0EzQtklaAv6uLl
/vtCKX+5zzWsNnqvekekZ3073T1xmkap9jJIxKRY1Fv3UTrJrqkY3hnnWza2BJe2jqHO/Xea6t20
TkZ4ULV2pjBa3z66HgksQxPUVprmdsSUZAiUPm99SwKGEgK/T2WFQVQofnjjf1vCcc/i4+xLCFQY
366nVtwb81kpxhpxmA8sAFGCFzN2mCk4w6emK7+zh0P/idRZvRZ+ePW/TMRZvKlb0ANy8b7jDRJF
khg7V6SvVxtB/XowqkJYxuTodTu10aLRfjiS/v3T8iX1zk5QAN8hNe0rRIIiNoCZGzfMlnE3lZ8T
q+1ds0gEsMiHPclHanf05ZI0cYUSJZrf09z+fb/8Ent/W6w0TGmoRyVAJdb3dTG7mzkWJ9w/2qUi
bzNgxlPnbguR8Nye6UyT4LLncK6knsUE3cGhXBMD5Dv5zYmAJHVwmJwicelfVT1QkpnzDeKX6si+
o41Hj5NM3hdMY6P2fnjj6p8Fp6bJ9Gj6963Sz/h9VbuVklk3KZqM9oZBHuCWRPuCE6u6ufdaNn8i
FMjEF3FE5YOEWkm2GWacmxfSmINoAuWUZp4gOmU1aNmQW/VY0PLUrEMBdyl6E8r7oGzDSVXwAFBX
IQD8MKCezJ6fAkF1r9kzHiv6DJ13of9wM/7F+Gpq3I5IowwJmcZ3pyAywli9aY/75vn0kNgqEiE8
SCVJtz1onwynOVGyghcWUkgAByNJtIGzAGZJ6IrZxPDVE1RMW4L1orFFqojvITr3L3psS23PCfAA
Y5yyVbenefnvL+VPiz5PMBRibGw9j8P6XgdZsdnJWmzyxNBdrlrCGPJuKCVY6RT4ihEkxJCfH0NR
xFVGbKPK+TleGyUM51dAiQ27gmBrtKg/vLE/5kr9+zK1XiPFiFb8Liwx7zehe6l+sGizdQVBrCaD
01XNMdyPLhz++yJoP73Yt71KUhvlJRhatGDoAZZeX4dE+rw+ommytqbpu+S2s3rbbZWZcjBX6fn2
RqOaRMOhPO5Pu/dxcrysCH4Yp6O+IcjJdZAtzak/7YOqkOhde8Z4OS+HqKYn/uYJCjXeiecHWSb/
/iB/CiJ/v2rfV0Uhj62g//8iTucYaWThoPhDLl+aDpMcTzXY3vgHP9WfJqJfrwmgVzI01fqD+ygI
QiaVD14zaHdyQ7ogMZ/yWpTfldvLk9iFjLhyYc/4uG2C1hPOL4p96hGTiAxUQCANnopnWnjTY3oo
ajzXnpssHuvR+oeL88f68+2NfquqhMbSOApyq3Nx7iQo99SDO5vX/MaSHeRMsHJ6vyyZiPIllFRh
V7mP6ofLhbf8+zKIeJIqk00LLwJF57eTj5xVRpO9KnFFWEXZR7k4ObkaLyd62dpndtB072m5UBFy
NKM9YtANumXAWWzW4obCnPZreVFQble9K4cHsFgoS3IkAGfI5/q9AuaCf2orNagSdM9YIq7DQAs8
4sFaK9v+kBAj3WGQeKdJv5P5gT74y+lMu2kd6czCZG4Z0dP6bl8OJjj+/XFuMhtpAPq4Dj8tmIbK
ZUoPeIX9BoKyVMCI67E9SL77lQ0zSnQCRqE7TyK573bxZT0cN5qO72BIYLIQsFPCUkL25DOVfjmM
2SQSGBqXHfRJvy53eXVfsvFKE3xweHC8t5F+EYGHTEVyU479F7pW/PmOxByoL6on8JlfXqD2Q5Ec
6224Y6cjtZKRVUOvdHN/z1K7O0FaS5hZkmB9xNBmAq0mhKvXUKTDjhbyFQMSEsc3YFbvj2PA8OwC
keCS0w8awE0CiEuTjgbAKOGi7Njbmc8RXfCCv1F5II1pYMDM4VZCeMR/0qnQviSyIZrtffWacar+
6Yn/o3ikvObJo7yGngc27dvK1b2EIEg67mmhGpqYeu64VD0J5FX409Mj9fflb3UHjD4NAJyK8Fzi
yNw/Xv85lJSlFSe1D7CCSKB5e0lQWVmX5sMftuRsAR6YPTfko8kT0WGY4prY8V/8w71CJkrRB4gT
o/L5oKwnKmSdz6xjulV+paoQIA4nQHbm554X0NHElaEEtHAFoG+7wiIcgALaosRzOBI7iEs48fRQ
8yEZY8v71iJtuSBY8jmmUY/+jtPre7mXaCFycnboatLre3EXcEQC5vVRzUQXNzER1eBv7ujaSIae
xEPNNX7yYfypLvp2xb6dYKNA9V+qWFbznMkTWU3VV/alLFN8/Lmrr6nCHGMautGud9usQjd+S5ft
p74ngWtT7QWqM8YNaxKaKCtitiDuU1maBJvuGAJGGN4+k315qRDa0yiyn7Th16RcjAhWcJCYO0Sr
jmFMjEkTFskDtwheg1jGyX0an1HPwD58vVM+JbAW3hgklIJL7LIx1feWOao2CsXLwTokuDvscAli
MdiFZ/6yeR8HZI7uyGBe47L1/ONt09JV3eeZ0wcxRYPbJJ/LBbTxZFkgwSgdqIHtKD+B7cttAkyw
/C2lHds4HEzA4AA080VL6qb/Q7lp/e1+1WVNpH+gsPJ/x8takRi98i4IF8+vxyzcGks5dSRkUA8X
b2PyZfrkLZCbyu3Y4A1lyoSpZSURPU7FTGAeOfPaJfXtcAtaxrmds2NzCZ9un4CKapO88KxP1SXQ
1n97JvaFGYXNguLeZ7jV1be6/zMDBFOEkcwa4DX2yHe6JT2lC8NIFxgqkj+I6+i730AG2KL9QeQ0
QocH9SE1awfZDMVO5LYMjX+4Mn9WCdyXuDcQllG19qEIvz/JlVXqD7mIodc/pxEeIMX/EAgW1CZd
lbozU9nj7/lp7/11ub8vHzrrB90V+m6m+G35wBhY1+otrOZEQY3Dbbq1Bs3uViIKcFFssB1VV4je
VJn5O2WAzgSPe8NwC2Z8id1gg75wzKwr4LIud3zmexV+186Oj/ycoFfAfGmrC3ERCzb/wwwrW242
iukjMN1m/zsnZ+UdBW92JvqRjV3rlYXkysIeyq/NyDwhxQqIWYsqgqSJCB6BQ2TOgk7nRNp06j0A
KcXjAtgosjM5HZcHeP0AOpReS6OYAxUJDitXeHk2sH3mzwBMy9DSJyiiC6Kck82DyCATxcwIy3HQ
TeTXMM88Pn221vgvkXsj1Zc8S0bqM7FzWPBMN9VVB13z3RtLaJN1h/g3Tm3J0EDPNKkWwSyjA87X
xmhjBrCf2PCay6QM8yUNnT2Cms/0Pf5kD6ZvBWQtw+u7sY5EIAwUcoiIlpiEMFd7ZbBIkpRsOobi
QDgmnotCQXwBGWP/7Cd14/ueukJeN8xF+uBCzp1zdbi/LzqVS5/XC7DCnBUEfjeqpGE/SXgv9u2A
cfVcnfdxpkzma8WRjrcVqXtCL70Kt8lHLfcbxsvWJ0rv+GcWO0z3xKgxmBcc4kyHZQ+rEChQOGtM
UtNWDlSR2VXpj0qOKCN33lOapDj8elrVoBsx4D9JI4LEEfou5YZoSiUZI6KKSRfgWwfTSORH4hih
gxIon/oD8z3YySsF2gTAEedxDoGVs4Gd71zCcRVMnrvnNbhytqyZ2UUe8m3GbfdqmV05xfZV1Amp
FGcnopIH0SRdcvrk7kFzfuqNuYc4GUdrXjZFa/xW6MQ89Cnm8EugGJL1Jh2iScW2x/vlrxjGrmS3
NMR21rk5kVs9GsMgHol8gbNurH9YfczfqbDzZbZWRipz6qyP+4u5M8Gak6nzYAcETx/2Gev4OlmS
kl6pxeXqOi6RLR144p7raI0eS2w8YkPRyIu7nCoMxT0axWu1fi3AB+Wpre64MfAD5pB20PUYDnqw
Bjc9MMbAxeGDh48/Qa8HWlECPJdOvWnXKI1QfAi96v4hOMS7GMlI44BbEpzRnYtdNLHuAzYVvjWd
nCzMgbLzkPgI0Ka5AqfwIhxwEDHS4/Isicg7gDfligfr4MRf2I7Ct+4Q0gWf80OpjvjYnDkeyHPe
IEe+5vwl2qHZUaZqM95weLFKUgBgZ1C6nilhiT1Fp0I1Yto5qhXG+gczZEewrenZIEMxHjw9xGxM
dXiNSeQl645wner0Oj1H+jVd1Z/FQv6opJFIb2v7JBMGfnBtQyfUYy8zXeEo9euIeU1rHv15yoBY
HmY5IhREE9wabjUMXYyhp/j95aWfxYYVr9uiEtIBzzLdctOVz/c6LuYynyxwuE4qXD8iJzKPd9m0
/ZXrzu0B8GGaD7mudApfhNQtDaLoJIAlE767tnYIn0AxJxf9J0121oYnCU2TjwWncv2GRXXEHW4i
bgqnPLkBCaHKKADeBCTbd6vGK2XPR4cZOCxgD4tziBMSzSC64pVLbPBluY83lkha4Tx1jwF2hmnk
KVM1s4s5uMeJuGetuq0w5rKK6ENjma5Uj+fkiQi+HHMVBn1WbI28yH5Ab3S0RSxB0GynAHAJGh8A
dpi8ZkBgbe6nPp3QCYYricEGAfVH6VQc4cdyPpDf7lxvgkOAfFOuezRF7ZDR4DY5qkuCVWY81/5M
fOOUoC6xRGIEhmAeO5nqwn7232tqeDcdBatqGx2r1Wts7F/jbKBdS4C1OdT2YcFRvp3nk/IUEzOW
rm9r610DMcdlWctYnuwQ3CTTwJ3KvT/RPsRtufZTV5o3T052NkjfvbR/baV5waOyfkxaBt6nisk0
SqRjcIyYfCHyAtfDZbrQpGcJRWqgLhAUX7uTDhzyMRVQqLQToNILc/CaVW/MyBcWfizEKdwcn5Ln
hHa49jfUjCtANMSgO3LkZDAjrxl6id2LDNANIT3vxUrbQ/vX9vcVafOL57bibJLHLmxVtoilPKiW
RCqDzZg2h3SBynHxOvaJ7VR65JrJqJwtQpSZjGF3GrJPI/Vww3Xo3Zc3arjnimz3FWvzoliRQgdO
dxTOQd2O9ohaYXTB+XTTORoA2e31iJfIeYDTBb9AOcU+42UDkbzQllDYmEx15FRrctehaJOCyPGK
YpiIPJb9KRl5Z45rKQvxoCKHFKj6BGcOZVnp5BMwgu0p5hceI86Cw/sbX6U9C2kVUqJS9E/lmXH1
STvHEk1EXsn3wTO4k3jS2KTWT7Twy4VsS17s3d/xCw/u78XWmNAXdcMRhtslPJL16yy4ynuf3Qjf
11wQeyd8Vue+sCCsi3745vmW8AL6IXnjeHEqT9WbPsUqh1ELYXoIk/lhR+/dR/CebOHcd7tkIF3F
aXd9TLpr8VbvHqM0GJA9MDJHxVtJSF4+JwGEbOqGv1wIRo8rfnt+5WUNumv0Vl5x1qDWu13vQMY5
7M9vO9J/UP8VZHqi/48cxtba9fmeLowrkbpcPAOHjuaavttd/SMyw/rU611a2JNu19oJO8WlJFYP
4Co1CJYV1KZANXgwd2nscj1zi3kNqmen8Rn020I6QPenH7jjmmXz2ashVUfaF9t0Q1jgrs9pf03D
621thAip/AXz/2jZNl7OLtQ6Dcv5up0/7iMg/caH8evbKIhJ2DC1asb6yALBgQgF9CqB9+QIctVQ
hlzvR0yzGbd8Qu5vOU8jRCYx5MCTOCqHidt93Ka3qTDByuSpU1yy5PmQgfPOYDm+Pt9S4m3wbXPs
5xGmGsRb9zhVgvOwZumJuMSrfyhPObKfxyQ6JoPizbr2VrupqjoaYmruAtIYvOqMZ+gpOOhsq7dk
FXvtjtgw9VAwST6XASgTh+DF+vS8PC+EzHEXI9oiyBH1D81VegrhZ0t6y4GolslzcDuJB/WAw0s/
+GJ/aVgskJJWb8Gl4Q+tlR0haefsjZb3OJ7nO2mH1ZlQyFM+f3JTXvkad/Wp+iw37Un3bYy34qBd
iLa4lQFdRJeOz5zuSJ7puYoAlhIX5sn1cb0P4Jl4/rTb90tMvKbH0UZDXtwcUA1yT58RQhKg0Cc5
8Q+PGQ8L/R7ZrrZ8KfXejGbZirfIM7e0GlCE3BVeseTK8pFYuA/97THyIcMEg5qWQEqLjQbPC/PX
pHLFwYEr5cGpce/L5iBwQD0n+RD+K/euPOquSHlIwYQ6xm8NR33gGNeQjEZPQTeEcmhELOPVcttg
ZHxWfNW3a0RPa6QsK+8xk8gmJQB2axLmjrI72TecsLyu37MI2pPG1LPzG1zudR07Ch4TCcVqTfdh
S1LF8ub1yZpTHR0RwldCYfGpeRqttNa12OxfXt/zIMNqiPCPuw4N/tD3eAihreAaOXemJy/u+xj1
onzy59bSnByD9cOFwr4MptYyHKN6jwy7W6kBbSU0dPVVGVt8NwkpyURp9kZOW3ivzs/Da/MiQZ75
7b8PaH90wPsjoYkxmemFIuHk+P1I2MlqBy6EGJI0ea+UwlXEccP5q6RIWqjl6t8v9of247cXgw/8
+4uVIW+hTtN2KqeLe7jA69UvOtLg368iK/w1f5w4/+8zMUP4/WWegSrAGq7a6TNZBOokeOxVvo6a
fmMP8BWlw5PU2JdGHNFGsCYGfuxXsQmKr7yGH9UiWcSorDXUHfEue4YDlUc6fCpvP7xL+c93afRd
CsTLaFGYIv3+LosixX3dPsRZouPwamHzm5DEE3Vdohq/Ufx2ht0D23UwSHdTHtfNqb7NsYuat9iz
8mstFXszxCrHtxYD9nsWg6T9qZmi/fmV/bqQIjIyeJjad521ksXpLQ0sY5FTXpTF8Hlf5sXct6aa
6uXlxFSGAlyuxJyKYGFarT9rQZ8nLmdENI7RY1P8XUvQKh4HwMpmQXTwUEzXxn2c9Z3faKIaQ03f
WtqkCheGPH6I7zJWmg7X6TIpR8jz7zXC0G4VSBv0C496KSiLh0UToOe0lt1SKD9Mdsl4aSL+E7QF
fUynzH+Yvf456wBQZhqWqqHENjS0sN++LMUq2pcam1O8f+0jmfg3kn5U56ZaQD3/h7Aza1JbWbbw
L1KE5uFVaGSm5+4Xwm23kQQCNCN+/f0Szr5nbx/HdrRp0wwaqrKysrJyrfXi6V0EJ0nN0rTzKJIc
47H6eR5+mhnNAoTizT19c+qHDOoVmDm6EjrQ4vuofh8pWv13q0JnSqz779bPbjTsB0AbNdls/R+R
UdPYFpcre65rau+fRXceGQBkjUeKqe/PilQU6WGtSHdLUZHv+ZHVeY6stAhLy1/ZD291eRoWZ1ZG
rMniarGbIsaBFLoZQKvTr89RTpHf7BghMMcDtfpFn7jpnnX3dZajXH+dbdenRbnYbS4zigLSPmG2
5383LfnshfxnQQ2nBsxk5nyeOQR1rMRYPgU3oC5Qr9f/8zDDMqwWSh8PP22uuZ5T/+xN2rSJ0VRC
7CUdkOwlL4EbpjTpx/Assvd12qaHH3myS+SBrlICUzvPnKhNi3f5Ww/lE21q8Yoe9jfGef1F/rq/
Jp+Xz1qA22G9j+QdOUrxnnNMOdYuMTmGfPr+N0THnFn+Bq51+4y8Y1GL3qb3azACJ5KHO2X7h0fO
EeQdruBFji7n46i353LG+zXIZ23Sv3UPl7K8pIe3d+7XJN+XuU3u2Z0KdspGDrxcctb5/RX5W64M
SaldcvJ/bh/O/XlVs4QFWwDmlsqB7TMV3HNnReEgUuPjEECSGGmifk4SetYgc75DL0ryHChQxdk4
0+UMLFjS8jmf7ujyLoZrDNJ+KvaRxHxAtpYFTY98bYtcuTy2m3ZeLvc3uXILxrl+baDoKfcPlkzq
QOe7h2wtnyuXNgs6Nqw2OZ+HHR3l990D6t4P3kpZsVfLs/tfuwf5vJxNXpd35K8cq1ZW5LK2G36J
TcsRzrw2smyc7ngqf3II3vD4UadvF25cxoQ8xqmIxMM6yGuiO45ePRLh9oc8b5GPbkmgyf8iMc8S
JPHWInntRtbUJhrZoZZezLPQ7idXFBUfs2kG+ypiJd4adhadKKGMimnxcbwkxuMpodicif6wICw9
LCBK8H7QEwsn7WZZ7KQZouf71zYSzfcarXfpyjallnxNti5bi+V6dAr8P+k2PCwA/szEEo4p6uRc
vxY4jF0STXGJpdZYsfeK5lFSMDoLl1qd3ea0gC1qoSXabD9tYjHoHV0kY64MpU8lMbKfiguAzjy1
Yel2wi6SnyGy0zo5f8rALxfK8jLLSNuAr+B4aMfwaUA2oREjgBDKj2iiuullpmErjHVSFGwe3U6Y
nLAQ6dPzvA0k7d2weuwS2SY/hciRESehA35rDog3QovdzTo6BzoS9tJrKpYOcj6FVTnpka2R+xXn
sUtK+l6gIyP9KZ/Ll0fEnhEz/auz0QfcjA/Ssdl/ul/eQZ5kjs1Pi9V2na3kfnbYeLaqFtnjlbuk
6Wg//tyuoQxRlnJX9u30TFg4uPtvF0wqym1JtQdZHamh9XjiJkR9vI04I/T1mCKqkNxRhm4867b4
+o66PW9DUkczmmgDyWVxFwl1MNyNsrq+6ejcy7i4+5Bdcjdg+ZQ9vX8uT+4ebvgmHkU8kfgu2EEA
epMhXe02MmSl03nwCrBC8jgQudAt0uHS+eeoJ2sjx8PGJmfxp4xetvqWYl9373Z5yiHUwErMUJJn
MpgxroA0XmQke+DoBr5CwBnSHXniEDbjHRjU5hTxPGUlsxJlytwd+SGslEzfpqTJEHulzJFOOzMR
4QpuY1lGqUmHn7mEuzsT5yZnrxZyfDm7zBkIiXKzKN0FZ85vgI4QE6Npltl6x/XkmzYxg2F9DgHS
T6EfOVN4Kx7YpgVbmfn4EW8il4r7EKOUabNnyEPCgxE2M6jJ1t76NmZ3K+SIbj9NQn4k0WPJaMup
tUQagiTYuidnIt0+bKT7GzIGxRSAaEx6YHFgxHJIcuti2eJrSmZgi+9VzJ3l4rQwcPc97HyAZnaY
8z+d0CD0K9Ffhxb7ohiPzQVWPDuWHZCnyX33c5mUZLo6c+CGUd1Iv5AXnGarlsErc3K24oF5y1AX
K6A/mPFl0Dqhssyn+XQLZ4DM/9QMx4dXGW03mWOaE/BK7G3E/wFPnptB8+58nOLDersR3y9pP5kT
xd/TLkQHEhfIQMnjOnEQS64TkS23uYp+1s/kt3QS8Sy7u9tVRR0BOcM+2a7FS0mfqs/Sq/fJlb5t
fLF+jIVZUvpPZhmJANCQYT6VUeCiXXN3+jK8pT+sgNUcPbJ/tekbaX3pnSo5Q2AjEJ8ilXEm39Fj
K2WXGLRSk3RJBfmsbKCwGR56lKuvxARk2Ho/Dot8dV4gxMq0IWYtNyxm1c8lSBI/K42MWt39LsUV
yu1Q2fn/bSku+e5bZKql75/lIA6TvozHHoUhsSwZt8UKyDs8NBdkhn13XS4IwRjg6AkQckkTSqfK
/6eYShFShqGVwhUDLZk7tQi3hof6vfrG3Mk9usxtJ6xPYkJsRrrMW8lkZ4fcWhZL68gtMgDSKsxu
syJM5/gicWXOfDezbn5DYip2dsRFyGWLtckQkFEqs4nMJTI0xDNcZsCSYhEHkr95lUEj73HFCUYR
DpF0v7cplsVSmzbRsEYfAoltqi0pcb48mE+HT+raabi78cqdE4VEBngj8qXeg7SsxJ1euKcZxFtL
859uNt4grIlNpGemMticAgfh8w5cjnObrLbpOVKw83OoxWxpzZUNGKUplp3C0xOhYRPqQZOy2g/6
uHusP9qYLFIxrWOIPUlJWFMqw4heqmCPtgFEQJxC5ksZJgylZzO4PjihFcowkgEks2Ieq+/yTH7g
yuDVmmBbhiNKUjdfKpcv8+pf/+O4ZznpWu4townFzUl0e47ELph+L0ic32bvPLj3txUelnIP8lsu
0aCArUoFigWCZW1wVygMhePjNURuKDLiJqoCLR7X4Luf5KLksf2Rx4gc3Fr8Ua5MfZY+7tcyYcgz
BG+exFNiRmGRKisJUKTv5R5kJjDDe9grI9e5uYThoV+Lu5NYQyaBCpdXPIoTQKyRzViZR8T8Jeq9
RyP3z4mtnPD8+CsZEeJXJIjhGYYgo6MQf7aSS71PyC0+Jo8xmBlZe9B64l9lHLbJ9kfLCJQAxk0V
qEoYjRjnGcxvNbemk2ZO7QWaFDQVDVN/spQhBtBmBmmcHEeYd4RExi3U2cVsXGK+ojdlY1+ERDQT
a5wLp5HYqQLJt0+NaZZIo9fYC6lofupF/nj42j2qH4TWFKYcQ9icmCDUmbI+LuDdS4qp/KVSVwhr
6WLn4njURCyR1NwCjqbi29Z8cdTEu0Jssseyq8ARmB1mSeVykvHlYqqsPXyYjOeOg+gJ6fYQUYmN
AeJVLuXI57Mp8xOz0sAnzosR/fbjQlnvHnmV6qYwExgsVyi2bkdS8TisOAiBL3sP8UloKEiDyf+S
mLu/Oqz6TZboAfWvtwFEUpVvnCKSG0f93cr7YIygmb1Oq7mBGEiFiGbHPVynRjwweGiwWF6XHpH/
81T5kCElz5l5piBk+D1+l1Dzvz8yeiVIvX9SBp8EourKW/w1JOvbJ5RnGaA1nqBhiA5wdIlXkM9L
0GoG+iMz3nPFbCQe4b+Pjk9WYGnks9BLPUiAO6wRSsAa5MG44d3/f+2I98J3sQcl41uG1P1HjEUm
QPfJCrWHu0eQA9zfNYPD6w4wEN/AesRjyKR79xr3T8hnxbTlGPvb7xwjHN/lc21yeN3jSdzUCcUR
sr29/eGmKNvf3aKbstO+cELgRnig2+C4xa9i4ffH8bNPmK1Y+S+2vGgT0soY2fJgv5DIfyZPS95E
IYDgm4HEjww6vsRm3H9m9L9m9X62R/GPViJclBTCX7Fm89E/SgJApgzWhYm8I2Na3EYZsxMe7ok/
ZLa8/3/35fJbRrx4ej4Xjl/yzSPOQo4r60txSv1aYhmJc8QPsIyhWaRhpNHEzQBKmcn4lRFshciW
fzIHT7m/2b1Z7MCm+W7TTLxjIDOmqUaYUR+duvgsmb53HEj8FNHnTDodWljesQCZa9M83TEvsWeP
0yGgv/mwaiHroibacWrcBeqRqNz4/XSglrhFpPYeHN17+raeoE23rLXahD68raXKVA/KRxGmlbXi
bgXSlCF8SsWAiKfkQ7DGoCZXpU1qgzeVoWq9kDyUPzK2to5AbV+69zPuTGItI/Y+coqaDUR4RI5H
2oPROB3frrE7lwl5nzZzOVrDnCEI4BxuE3DHt1F5mht3Z4DjYs8gOYQk4MfZERcj3iqb7rVJCeAo
uQfJ8n+xYKfy+z7drgyIT62pHFIOfD9Bx6kyKPHQx0u7+YmhoYT7NeyXMqFC9Y/zgP9g3vCh+/WY
7JZmCQ92F0oE87IlXHW3sS99K6GDjF38AfPZdQl9C3K54avM8sP6PoLPIUFGJIPlHlLIzHqfO+5x
rrSR+KZs2c3lXFAv4cZkwrffoA7pQOJJr4qTEtckzSkNKc8JZjR8W7Y8pTDozCsmFMp3KrpHG+Er
MaYD9Yri9U68U+L37v5PrtgJb+MSrW1GqITIpNgYrf/9zeiUAOL+W66d3pTxzWjErJmC0BKqw/u1
GFxENac96aKf4O1n22UHbTC9JMHMKeo3Jk2LeCkKa98afPG93c4hFBl6h4O5+zYJYMTh2E/Sdt0b
0f7tSuU64FJI8HFMPlyrhLUtwyiPLw/inPcYmLh1Gv8e8dfMvWLyf8UX4tpkEFhEGyAgxeriHV+/
u7x7T95TCnJDQ3SbTLlK8dGyXpD+IYuM0dgwIsl0kyXyc5mgLut97FL9CZacv5pP2spN/9Na8vTe
fH/5Lzp/8JEn5Y7krVukFVyoP6GmhGBGfouHysMnCcoltpX/ZfkkcXixkrAzZ1+WBIKdKs/itM9h
cQrOKEdJGPvfRmN0r4sVCuoxwqcS3pDunHyJP5cQgnj+gixqTktcl/dA+G6R4rLvPSQzEXKdaTYd
Z6cIJTx+xBzlyttEnlnsZKrGRPyyRJv3+UXelk4TB7BPCwy7YvF2d40Mh7eOBu4i/YDIAkNHXIJM
khK/bFcSElfg89nAI0hypoBVaHwEH/kbOaJQf7xP2pcHD+OA5yc9rqhyE+9OddVtnmZ2hJAK7zrh
5FBj8U0JWLKpTsfJc0mVSWxxDNuHuxOzCVElZBU7zRL8JvAaBNMRrrhQnxQ3VCxJ3YSC2Pw9xpUQ
vGZIiqXIGBTbgBXyQw4i+3UlB4TG5uYh5aA2t3FzOwwTa7qU4EGMXtpJGlWY8WTKhxOW66BGdFlD
ibHjEyxKJG6QBqIM7+aB737lPmas8B5hjLi8u3fFB+Brq/lhCdUecp/onh2WPJGoR2Jzg8hMwj8J
/cSN1jE4RFbYcuNypWLb7FNlD3UTWdmEYJ4LVliE35cqsliRYaBVk66ciKPUcFUSs1XcoDRFsTzN
m9sUcVOhhwFBDlmld1euc1riTNazEgT+9fu42K9GyuF4WZa6Ktd1D07tTwn8JESVD+9W4lskpyWJ
TMlwkMtLupn3fnim6kI8DayoUbU253RZy8KJWJZvoW9PfLp/RTiEPImsOZUI4MAtz3oO0L+7rUXl
HYlhJV9WJc6TlUJacPuWEilrY2Kv3JWd4Nm26oRN3Ra4hJ7AKruD+GWY1G2wV33nqfxEwQCtqctc
yb8XVlCwJLY/1MPmGNve0/GA5sG3HJJ5gnR07ap0ZBm1D3QVzZmkrF+HlUM4fP2OkkiPvAI1Cqf3
UyAtfIIokBoJmBtus+5JtqvfztyhhPBKarZ+5KUK8My0+yRL28FJmGZfu+jeVF0C5MGT9qIyLT18
jTBUE3iPybb0aU+eDgmEVC/M/TGX2veLmpqCM4uAjP46xpA0sRq9G43+qX/WvNPyJdw8eWhOr1EL
HZxAkbyc1QlFDjGsUkcRoQC2cP5AuwRdlKhZPSINewvh99H1GWQui5QRG6yO/k/p9wKN+upH8bBd
dfMxgI5MhpGM1YN8jeKHjZrsVz/zCMuJ90c/gpf7GTqO2ZCMnzDeEblwXzGFF1YgTyXdfXjuUK3t
ZuUn+YYHdJDp8E83NN4pD6T0tEnc0AlOn7cwQkIIh2pUinqDu9UIQaKzVp7kLyt1guyZAqW4WFgU
SH3cbNBJ4e0Ksy8k4ngmPwiHL+4pPfohoUIEfafU4w3SPeyMcNrm9k1EER48rrOb8Ug6KoCw7IHW
pFMoheJVsdvD10aM/bBQ0uaVAvPbx5VUeZfTkJhfdYmy5usy7c447bscTE5wiKvXAYSIpIG5KQSK
/IX27v3AxL9gEuFWG9JSIKRnFjdb8Rdlf33YAQXgp7q1i77zEWgiOfVJfhIBOvAX8jVOGWFQ92NQ
shQq7zK0LG43i5Ufh5jzc07OjFR6l3A5mGHivHN9zUyuBiDRu5xFPkO3cA3SRbKApGi48Ik/aToW
jEpqvSuYbUFnYonuHGIVdYbJjQkVIDvsgL6fSeUShWCi3Y5xV/7kbggKZH20l7iJIbGUW4vSlAnK
W+yKyMsc+stZ3z7NHittTGtSFPmqBIwk2rv1n4dZTkTcJeevj9uKdaWk5y8Wvvf1s5JS1UIFEtk9
0lu3ZJQeCiTjTVmBVlpqK2NdbPoN3ORCQfgli2HjBYbNSCpAcL5MFrKuvW3e3DyjXNi9VZxU+qQg
TejcgiouFwrZlUKKWHyfNJysuu92Kr9pvCUrcTECyrGlO9UdbbQNkd1eSyWQrKSliEm88MghUBbE
LPxHLwDvJatzN7SX0ESHbL2TyURUhqwvued4G9dUutSp7HwoK9klkwSkZLbZP+Rx20lLm30iee37
hq/Hppo8pxobVvR5x4KbPctxcu6oP5pB2KduZK9LvLEdyhCW/tut4HxmBrhPEBo5I9YHqXj/YXaz
odtA6Ga4dWUNrcpKblp2wW7jgGdbx6c4SlYHJaywvKGstw8UuxiIVocGZmc8/WFnXOopftkXt2Ad
VtnD5wFl6T+38J3LVs/0zr2s857V55sDlr7bx9oTRc8ORTwEIy4BUjl5R+mLlU1fSRFnA40CiAR3
QgXpDrU4J9Cf1s1uWhWUrgRQ/WXUToOyhoJ7l1yKl3+/5t/t5VMc4jguCF3PM39lLmjz3VA65nF8
fjn5ijFZLTQ/pURWhzTIH6M+DKdw0G0cair9TfCHcwsY5H/aCxVjG60Fx9Z/5cZos+tpa9WcGwsT
uhK2gz+caBVVcfpgB6/XCVSzEm0sj7er+AOi9YZY/fX0qPXBkIDqhGiS/rO7WuNyhObdujzP1Ikb
75KPIQze+nfYRh5/niePARQrMKesns6rIrr6D/Xsq/w6TWCHBEvwrlK6uaVKbZqFG+NPFVO/axjb
QUFc1x1d1b1foHd9BeO3Ul+zZ/MDpl92lLP1AuWwHoKywxqaGFCHMMtg31sfNhkEmJZ7f0NFFWn6
8EcxpysFBKf4OQwJsxVJAP9BqdmDh4bFOwYATdbH5PsFeMUEHOZaK2ejslnXoQkxrf9KnDH4c/+U
0uzP54mq+tPz5vFn9tEufjKDC2UZ4Y3LgufJ+AEwdPsHcNv/IN4pL6FgzBAZY8ipHeeXftk3jlld
LDt77qazkzC7BTZwPHyH/2lPnp5SJYxZcn6Ho+Y7EgqxP39f6tFyaifFh5ngzr8EevUHY7nREv5q
LAKstamHoajqRlb8N4jiKddbqFzK8Rl2tuonkNolsFVs9emhT6gcX7fh6/d8MvenXfoMZ6Y/+cNg
MX+FY0qrAJB0TcNGqIrqm39a62nf5Iezs82eg5P/oTHLOb4q/HKHo6gUQHQ9fdqFKWuI+NV9PPrv
lHsXyyNUnsturfqTGwgVIYD585YVzeTb6D/mQq15JPLzCQes9A+e5X80VG4XjMwkuCyDQf5rKZ5X
D9KPl+uzvgAptbAgsNyF5UsbdCgtxB8f13S1E9UESOYWQAaBFrI0XBuwIwXF8gok1w2WZVD4VGPD
tPc++H+4QECsv/E/QtKuOxrO2lR/aVJvUEtLuTqX5zdY9Vb7BLbfInjKJpERfby95LX/kqUWg83z
PwA7lOwolMvVJ9TjUeNHCzaR4WqCh47t0Y+XjRdsZsaTTEqT2cKcPPVJvkiRuwRrcfWNT259cnzV
n/wmmL938zAk/aCvv9bW4vWdxeYEvN/XwyVh3RzPdYgG/XDqRksf4EGsRsulHU2gzQevQL1t+O5G
z0zVBLlRMkUIARpUaBr5awPRy4uL/3okhJwkBbm4BHDg5g+Dwf0fFiHpW15VLRXJbhcBuH8a46g3
V7O/mpe1wEOBF0K8rSyUEX6Qgxspx3dvYLMIwiAoXBdGEyqXqEbJEVBzBa7jgkCNNzkNB1/r44v7
lVOx/HrWfeW6LECgeArJqe7zXI4FchfDNYKrwr4CXxhjCO/gpGkCj6JnisKLQLafPxGd9NTAxok3
vllMt2WZGoeJCj9jDx5991pewFCTkHNnZ519u11skhQ8hh3ImbJFyaoJT+e00pdb6J8blvg96mOJ
FE1rE6h/ERjy7Ll9nLoQxhvpyQuIXJo6cou0oVICuQ5SrtcAEBQ4oAqcDfnZHTA+QFATqkA9qvv7
cKCowJscmEUB473BC1m04Q6/VkEz2I8+X24haN+LGAwsx6ohYsrZ4I/5RAH9lrFiSxQ0vqFZYL+3
3+zIWFBeoM6O5SmAaKCgUv/sQPR+4FSIbB4ukQ0j02IE/2qlh3JxtmMF9Rn45y8/tvn33HvR+0QD
MNyuDRApZaIp80IJTwSKAGeoAvJWHTD3MnRVyAwiU9nYzrNGFKCf4cm7vKrb1dBsysP88s2gXqyd
5t7qBC278eWdRejm+2m7mg/F8/X84+otDWWeu9+OVDE1UzQ1oYqBobl3H/vLys3DYr/ZnyIbSP4x
Pp4CswgvDlD9xXm3MLcLg1pmYZkL3AH1lgmgfoshqQcalc09VEZQZgctqkC70G0nRTHJUBxtQmjM
oYfe1pINq74bH2YWICqidREH6hEk/YAkVKgrwuKKgJiIpAAyZkv1ooU6aVgW2H0E+58OV/ceQ07y
IQFJjbBWZT52LGaR6E6zI2t+5aW4XIKsMSOPItLLj6sJ6qGJznkIXM060Ymxuw/PdnoZ3lqQY8bp
rRmfDu7Guz6Ul02rzFwAWdajq741+5cBynZvUrNepkpj99MAr+dm02rS7GdWEfWsgLugYQVsphp1
+pR+DxSUT+Gk11w4Yd7PzrTIJu04t9ispNAOaZXLS+9tAGRxD47rwzBoIhaPnn2WXK3Ytpa76iG7
vtTgwuvnHHRpMYND5jpKe3ZFAJ5uGMK8QmslUdyNaq0PxurqPBGediSrjNjNX4Z83pOhukRQgZXk
Y9mu6NZDH7b7BVQOhvZNo3pfi05WcGknVCrZIHo0UsBJ2y27y/SgxvW40t3F9TI/7OsQiocetkAj
GQwYKiMVzW6/0CGeOBjRYHirM5yWBw3cNHQVMCd/2mQVtY0lwELz6/IKz5/yYiyPwRH8/eNh1izA
oYH+MhYNoHWVFTWpY4CLcOA9uz9qPv1sUWT4U/lmrvI3oCkgQrYkeDwfrLUYJzB/JSzXtQ2hBjxt
qyscods9KlqmC//8uDhUIebiAu9ElyhB4kMjaK2HS6AyetDRqSkpIvnBHLZWc9wQWLHUKCYAxEbG
9w/tY2R5nyO3tUVL1wytn+U4a4ZhlQNLhR7ndAbXSRHuxHU+sisF44AeY5AXBtx7A/nF7emIDKo7
MdtZMWjTY1+n6tWMTZOS6Hyi1tMCpBEaBJXx3MF5O+zme3g3sl0ET8UROcXmpYE4fN9OLWez2y4u
4Bq1a1J5L6fdt7O2OGcb/VwApN76TekwJCCqR5GyAbKnqiOIC8D2aONSp3sV+NGlTK5lYuTJqPse
WHXAUOxTgIZY2TBPgmxvafnJ/rv1comHJziUvkGqRV7Zebbn+pzkSwoYY1HMjG/Xb2A/wA2NYMPA
vKDnAewwnxg/z+Z0QiukNYKQxwT7WW6/79f2G21Iw2/LiQ1wnoU96/fH4kx+LVVPQKOiI/Aqi02b
05ycLgVSzexIzsQOq5m1rnAE12ccF7iMkWlkpQAOvyKuNKHLNJA2pXZMAehXLSSxg2B4NcdHICkT
lN+49pZsRNYgz8CGg7hTgWD5MNbqhj9gb5PdRpshU0SRh50062bdwp31tPsOM7zxBTdr/QUHyRJG
/pmNkrBP/sJam/HJvU4LWOKtEdpE+0t30+vnmWbeHFiWrYyFPa/Z9sgelUXLftT7AefEbPZOccWL
99U+g/DJ35TKd77Rhvsf2+/V0/7sdyu7imtkyXdIEZXU+BeMUFgAaoqM9CzeDqBSm0d4WrfgaIkL
tQmpDwMzBfbXTJimt8y+aOmwaVEEKqIvQEugL2EOBrCFUJMJkaAPUJSjMurwduhGaWCeP5XP7U98
We36FYc9TRisuMfhuQJyCrYXoYCLgIy9HnUKhmv+rTd/NuhrqVclBkUBZv14tZ7KEWQjWz+Qq0Je
xRaBztyIaLLVJwY5UNPvjslgLnTlrSvqcGT0ZsZDuX89QRmkPG6pXFAheNGuwdaoA51SWaP5MN1N
1rfwMkysIt4dNvXeDFjkkHXb0QZ9eGGIQdpvH8MMZuCDFmckTQY4YB4VxDWqwaG7zE/EGeCMQbO2
WQmTDlzv3bJy3ne0NLrfp+RooUkaQanKiM4jr4VLLyK6cJugNWbDcbE9EZYATnsqqC5lmwmhMqSv
zJWhpEgTdGbanh6u/BtStZ1k9QS+pZbPQ/3CtqzL7mVctTMbrcJm5u43lgPrbZD1zDlx38A+7kZ/
WLj/BgBgqyZUdZBvmarj/BL+DZp10XKVFVrpLz76uZNc/fTh67r0QycOv+nBM5x8P1/U5b+f1v6V
doOo01ZtjfUExBum7kj+5W9rsF2tWM1Qj9fnl/wnTMZUX4ONePl40vxCwO3goaZP4JqRRsAWFhb2
ykaiD7aFq9SCJ5D/MVQu8x0oP89/xWARlPCrFA7p6JkgU/UzROMm6jZwIHqYbH5KgL0LVEAyktO3
/rCi09RfkVG3+3HIe2g6uCjD+wXy4SA2e7JY1z2fya9VIbIdCxPFSYR8/WKyJxfrt3C+dmEXwr/u
fwpZCIwhTw8X/ztUrPHX185PP2Up8vZSsYPB/kUwgwmWheHEI1WgT/jKEyruYUa1mRvAIDJZv87n
Tiw0rFSxIWsEPtZlwQXf+eT1+9d+su4n8cMDG7TCwzr6RKug5h6fa3ilJ1DG3eirwdv+kUDzNxkP
W/1bU/yC29LVTjdKyx6fzHKt6D/z/etA5t6lPAxUCZ7U7bpgyKGzWVTNxnRRqXsujt/+YF+/4qVu
/eHaqmqhiKijbP1P+8oUwxqPrnbFrEHdVbBsH+YHShENsMj5MTHgPYUJxOLhDbM+YMlyTj/0EGhf
/ISkBpskCIyhAQCX1erAQjJ6IC+dHn3z7aKE75Cf26u5OUYj5BuQjc9fj9IPByWcCrEjEkrJ5se/
35H+uztCExRklYm8I4vxf96R09v98XDssmcvqcK9/1a9fKw+01hbvnqLy+T927fHSfKHZfXvVtUI
pgJi0llZq5z1n+c8H8eDXdUesONwMTs8kbjaJx9u/OY9Qg8SKdhvnfgPECfAoEAGYP9MCeCFdB/M
NJOQnFPCfhWOksEI2Plnctywsg2E3Onf2+Y3+RQHEQobKkAVgl79Fx927YZj5Q27fG5cXhuY+EEC
XJdaOXWvD/9+ot9kGf5xIvECf/Na2gF22H3DidTLytktURj3j96MM7G4ZAujBzD47yf8jVtxYFxE
ylNwWuir/vOEzvVs7betvp/n1htUEdv9i26HeypzrtfprvuTU+Zgv+TFHBXUHvw7KBeTQP7nybTL
ePby4lDMacOzfpqMzmddQZsGIvzf7+q3/fW3E/3SjMe8ykguDMV8O4YuMYdCKXafdNbF3xWrfz/V
rYX+7aZ+gaz2mtUem7os5qXyCsWhYh7gK4+77YuqP9Z7HckXOGnZoCSrXx2Tfz+587tp7u9Nav0y
LRyKxmBs1dn8SgrF3EM2UKosyovIaBbFRWN7mByuOSYVVQnqWD/2WXC6fjQl7trDozB/XUjLuMoZ
0qjh8dQhXP1dgwy0GqzohBAN0lOxy3V/VAf8f4aeaNW+tYNKyRK0+9YDvLsTc7uPPJuqkJ2BfJcV
7DN4+BC293LKE47avCzhGKMlGtJbYwbw4Yis3tBEGswUZkdVXItCCvtslQ7HvIeEBcH7KT9OexaZ
sJlO9nANFi7YoQE6q2ZlkRaqUSeQrzmkcXoVaoSKCPuEuimCbeUZOhyzpKYFL9uxZDqfUU8x2doh
GzBUx0Ckgs3dbr671CRnDm8nh2WsDVndYESWs6U4DtIVC0Df66Fhkaf/yLxDcFApqYAapWtYyjRl
dL786LXyQdmXG2vPZhwpgwYt2Ku1n459MTecel5qLMsO8BhZ6Q5WLVs9k8iqJ0ZFvVRR++TzJ+X5
xJIQ4ThmrjwtW/iVKtvXtIbbsunMampmUy4tN+pZw1CpWcaY0CtZ5+jguJEBUUJvD7Fy6d67GuDT
WDnQ31ifBlt+HTtBzcVDKe4SH+Fzsl4rxZlVRC21p0w6y4BP4TCvoeAZDJRBxpJkVY5MlJYcG8pH
u5qhoz+441Q7AlLSW6oNZrUO1Mk4+U1DGgXkpVsBg4Okg/Wal1MgVK62+YNHijjL7bjEJuCdY29A
Rw6kKGL19LHtWsqFz8vChW2ovD62jjMdnC9r2Iej+eLVyx5N+cIsV13XJTuTImgHOY6Ld+txi6WK
ee2WNjxSF0UPTOLa60NjQDhwRlGWhFhtdlGmVi8qNLdsVsHmYKdXpk7VU+JSLSba0ATbiqX8tkQU
8mSHKBhPXIWdeguGCdRH1S0iJVwSennjAdbzLItG+PoQok+bLhfpN+8FhPYpJ1fTt8HZ/bQ1RFm8
DTlOX0E8RYx9z56oOS063S+yg1/aEE7Rx9dShWG4ZC09qLGKlGV7dN9ah3p+RYtP2+Nk0L1pcXjc
s34qgEIeLten7V4Nrn27ZCSYxYtdONhlG3ZEpX32NPYHxgX1Q4wto/xRNNdZmZWPeb4lE3N67U9U
dyFd2FeP5mGM1QKCjQYOT+cCRaWVbs+H16v5Uvb0DUwTe/3D3bWTa3OM6yEeDaJkZtMdmfaRgqJm
Wlqvp/3LFbQ61F6N9m1btNPyikDl6aPDMK+uEV56UkatvlAG6k2OB1Bjbv51uhgJghlhW6BXM0ir
1PWkUqmDYvgCdyp31ZdyPMemR2kQjDlp12yX4/ZHj9xFOwKq9tx2eVbNpV7AvLYwHahuT928g6zG
7c3kpIG0NJTQwb1exgsJun1SdMijallw3FGiaG6G/fLCGk+tIViBnbN1Q0ih3/Thsu4gbmiBUOuX
Q3yyT+m2QiQcn0BiI3eK6f7UrVBVXClWmpcFBpW7h8mlKhLnoTFZR/SUZ7nu97w9zS7qKSkaZ8be
QazoeTwuS+y9aaHVcJzEMuGeOCv6bDBgLdFOj9eu+anhKRwSledGTS61KsT6yWHU4DNuHh2rnB2d
bTjaLKf7qmc56IuHPV9e6vJKoot6HfVTJ/8wXEfQ99DNKOiEbjVEl9kTcZCoOT9sq33UTMaLBrFH
Tsojq1+3mhm1O/guqDBSr268z48rwyVkrYy0GNkhQqv5cFC+d6hW5sf8sTmX09P4DQn5WQ+L5dYO
+wqtrZMRa529yVW4BOvtumccticqqIEKuT8KrSddDRXKWEDqdYRSmlGLbpem2I8deWyPGrBWhRpD
Q+SibaA9xBO1UMbU5mFWwsRRjzC5NO9mdZwplyq82giqwh0CFurSTHeQ7uk9YFqnoeRJi3M3nxbG
yso16tlJLeLRXIoGDYbyYVifzSFhdj5NXO+H12ugW/Phvc0nV2q9dhQdIfCijeVbe6F2BH/66BZ9
pO8un93xuL78HHOIs3E91r4MrHGC5/RLh0jiLGy0JUv6BnKjvQaXUGvPVdNJc0b7CKfNtfmyrtZH
ZTMXjk18OJuvVv9wLR2/bsaZDUe8O14jS6fgwjQgC0cqob/4aq9Bb0M/OeXEO1EyQ0LssHZaNTDO
YBJaxqIxQOrO6FI8Ki3Ebspy2lOzts2r2DzsV2dzl+JN1TZL68yOD+ppzY6x/3+EndeSo1qXbl+l
o+8VjTcd55wLAbLImzQ3RCoNTiBAIARPf8bKuvhrq3ZUhqqyVEo5YNk5vzk+g9wBDhbEEyppbKaN
U6cx3rHydGddwAQBj696DD7SwXvYlCf1HDuxWbxkmTh06VlRMHoABF51OFNqzVySYfTFIGygrRWI
y5g9i1glWgNU+UaUxWan3DL7GnflWZWAKdzPcHzO43OSTzSDGu0I6ObtVdEyMSGEuuxG9vp6tjlX
OcMMtYj5ScaW29QMZl0cfcMCCmZO+aokT8WnWBOlVj6bJJobaeRqV3Z7hQX40gD8G7alo7T061BF
LAvHhNNBG3H7qMRM9U0uoLbQdFVlYdFrsnOwq6Nk1oONLvvrToazMZTiF7uB1hif67kkBZOAExfk
GH3Vvaucu3VRGP5VZ2QaRB14+IJ4OFHUspLgGg/ycdZj8J5Z7cwq5d0Av9WihyR2I2hkS961GXjK
lYCorQ6hn4yV/rO9WR7on7zopiELH8naqvGzHVw/BuVl05aVZ/eYP18/W7v0c4w1LOlUFrqLLCgn
tdGfiQu3BAr7ToKcWvktyC/dWrVQLyYSIonqQn2a3eyCOvelBEpGpK1vvJC3qZjETT3AqSF3byRg
0vrmWRcbBP+AgGqrtBOw6GTMUreCKdzcjGF4S+ZF+2LerxPmYRPsMv1OPuPwei6PBMm6a3Rg7cxB
cPoUUm1pMVOTcN+o3bQJYPtFHQ7JV+SQQUXYJMavCxvRKi/cjoM2wwomM6FAiNh9y1ir5Xbs1pqx
vyhIv7J9b2hzLYzHCWveYZVJ08bQ4+GuJqZtcpLu0pWUTjJtmxT31v78WbCIzZp5KpngbS8D4py6
xmw5v6VH8ocpBkmWAnfJsCbaHY+KQt2ZjUXGT7Gd6OLnyBI5UyzcaNFwQyeNLbEg1tlShFc/D8qd
XUnuLb/8gKX5ly0ZDjCaJiu6bFnyo9TkimN92Ld94pcmEHd1ZgbTVlsWqu6p57H9kx3CvwRTECnI
isX21tDsbzD/bzvOtoq10Ezk1M/uUA+Mr5CM1ZkM6A8blT93fv/4lIdNUqJdBlGvaYkfSrDhGMFI
wzWDtyqe3bQfNpn/dvrw4ST2R6Zehdz/z03mXcnVaKBFqZ8aN9DcFcPKjAySHN2Fl7yZ/JDflv8l
vsn2meEdaZAGjeUhGpVGZawEtyT1LWlvgadibxsC980oykne75ioiLG879iALtPq4tos9P5+bg2x
R//nDlRV4cFo4GzFNfz+hr9dwnNaXNuoLRo/70YShn9VPclJ8GqXOQD8e0UKnN4yQApUEfCUbq+d
sexCEnene3fq1YkOJNHyddRnADJtfTzQSW1jU24BX+/9oPStVGhntHZe3QhrSSzqsRKsceOdVB07
O+P9SmjVjaV1qVDmVq7D8BjfHLmiTAQdL/kNuDJtEnmW8VrJfpM8R82qkz0JFGjTAq3ZFcn4dsmG
t+BTokTh72fnz1DAP0/OQ1Sry9X6XClN5Muxrydv1+SrYjrIbZ36s9PfP0oEq/52HR5Cgnc1rRW1
izPfsIERQQqaWPpW+ymIQiP+t8+BqGMC1qHVfZP9f7veZZ3B7Anydn9E6T0xDtWzRq00WACcjdAg
uNfxfXKnmuRXEZ7AYogivE9cP4h6U6URcqPcY4+4wQ2pbhHPC8etwHCH1IH9Kn/RqDEQJSnpQhSR
3riFFMuRRwo/ufspijVETRq/OFFPx+exqf28T1J0bz3/y8YoySgZ6XlhRnUKecJxOZZP8hP1JFTT
gd2cEdZ7vZ/u329+49tSzkpOwB7jGC9E6zAJCCgjdU0x9yrGg2k3Aak3zsfkXEJE62i3uYkHik/x
S+zqydOJxwYvKJXiURzxg/+j8kbvjRp9wGtYGoj/2kJtLTxChVwZTex1rucO4DThpoxZXnrqhEw5
Gut71p2YkwvMR4/0RNSdC87KL/0pTNn9+bn6IWUi/5G7sG0kbRqdWsZvzLIeoqJKcI9y7V72/jVy
bChA7QgRQA1C0cZnYTW4jAtcmS4/OQv90awePvUhOnc30tKsdZYz9nXcSnv4WBFFhHdK5RZxRL7z
vuyo154ZxkIxN3/vOX8ArRDA2pJl4aTEjCdG7n8O2vnlLhnNRWcYWgHjuPkWkq61pcOgbsfy/JoM
bZx0pphzCJh842tQbvCS0ubWCI5hvuh/4tA9dmXi+irGZ6pEcF+Tbe1hEqlCucgTtQCVJy8u7UY1
WeV4QTH++2Grj6dcfAzILEUhP4ZzyaN2M865zFIpXfwbXmO9PBjdU2VkswcwcI1g/z2AypsBNiov
yUG76wv92h9BTV/NdQmPUTYSBZlBSlDiNZHGdXJzB4VkOyVlE1Y973v0OBDZkkEwj69k94BEa4eg
uYxSGXiybjlB2/8wFz2Otr8OyBAqXRSpOPn88zrG90K7x/YFloqyKdvFTRsH6SEHYf3TqfsjW/H9
SbZoLYqO5fb3qf1tEKyzyCzDyz1eAHULFtH67tNwR1B9F+YW5jS43dA3VvF6MCtHkD2p87HX6tr8
QX/6h9Ly8Ws8TC+GGeqXDLHFAniOH8xS6K7U7pcHvkL8KurybfZ5JDXieYK7+1qahkja3WAN0Dhf
NYub7OjbDovE0Nc3WELQsvuSyI/DOUsOFutYIWyPV8BRKVBZyNPrT73+cazhAHT83kxw+CpZNfXh
ip0Dy24LvaU6N0XbkjmBtrGMtWm7WbXRoRUrfm77xk8dXrzr71Plw6f+AbC7XvRWD+5UmN5wBDrI
ty/1DNN8ETDixekPo4v+mFUxsPoiRUfgE7cyVoYPF0mJWL3rIYosNvEog0WSSeFeiVwzoJ4bjev2
1YYzQnBiSGQRHcbAiVFifq7ZyzvGECX3OwRYkr4vwvIDBT6qbvHvG/pKllTCv2wRAgumOmH4hpW9
8/H3gcJ6XKX/OgKcIdkUUDPwOB61pZ1aQZaqmxDvY8clYrELXvVy0kJWAAPcaaNw4Ecx9WF46LhE
qLMJmHsLZTdOGMrQAJ9D2rZBIrIMyvcLoOsrMnbD6ZQRIqeBU5D/DkaDdKddvVuGspYC5wEQA3NR
fLUmwQTULa+5ljmQDVOeYrjNYFhTqIhVBZFlYMnp5I4l2txYG77ZrdpsRT0sIGfAOFh1xFtIy1RR
DeY6MH7T6WsX/7OEE69saHYI0SMN27oh6a7g/e+nTntcHf86dTaCaALqQBMfVmVN1qtp0gdXv+k8
hOE9jGBjen4pYhcQERGdZfdmi02CC/QdXaID5YgYPTQPHW544qCj2xkhQASMrFVthIQkX95NTAqI
jaytU1Z5VPLkUDVEl81TV8Uf9KfZ6M95ggYM8NFiPrIVzJIfFgSVZZhNn3blMjhom/gteyOKXPZe
I/wZyu1llozosg6tgwZN4r72ArIOy8v6Mm0oWG98kMkGaneEAi9lPfyhcap/DPqybMsK06RlUYeg
PHbmJC0MqzbaeKEDqWrJZwgBfrSPfNvX1yiBBv51Fu2DWbPAD2GwDfHmOtHg0EVVT+oYRRByp2Zq
TfiKU8uaikEwXhEguUz+3hS+rYH+MerIigHaVNYk5l1J+Xbm/G3OuNShXpnpFeAavfu9xLDm6yIh
jPQGaLII56mjiATM6X7Cq6BJxi11yJ/9tvzQTt3JtrzwHRY1LOMTjEIdvvzOOlHcSIQ2+UTm9Pfv
Sr9+HCLFl2UGtVSL1aD5KDiX0xBN/DkpfRf9mNePsJF/D8YabvYImQUmM56kEwqsoMOd18k6BTWl
kVPw7/51Wawb/mZbWUE9L3hhHcBNgVYKQRQK9BTWjMcz5nLltlq3S9W/bMXrRZFW7VszLtWyWpez
9huziYX0WB9TFsVYWHtsLFvVqb669/qrJy8EjPuMJtLAHt78IliSfgy+TMSW4j6KOPXLeifY/iw9
n4/Gylidj+n+vEW/N89W6S5b1YvbIp8ZE1H9TI3mqGABn49tpCQgZ5yYIrSP2P3h1P4x+Tyc2YeF
7iC44xdo9hc/KiPkaRfY5m0K/f2Uy4dbcEYinHrteYOLnSc2pRBAleuOGGWangHyXt1SB6URD34K
JHyXT/3RPH+74o9BkkudksYQi06GqcuwI36GR1OBMYZ+kvek/kPMTKthtynJKIOSZK9yw55S3Am+
yrfRHdEPUM1j/o7LyX11RXxCFOA1PHYb64A7YsxIe1C+qnjYfZHDIqtKMJ3fbi/1kBJNNkBE5AOq
eFq3fYve08Guyh3r0ENfH6FR77AQ42VUMdwa8fmYrHRfdxITJOzgB5z2Dd9TOmAjgi0DlihMs590
8+LJxJjxIGEfj3cM/ioKYlKPOKv2XrwlyDSrYfJGekKBqH0Zet/JNoJ7rvWevyGtRXELcU1CCYO9
fSfqGtorIVRPrUb5V/R2Y1beJV8BNlz9Ek92Ys3Xs4MTEu6drT3sl8xKKvH1F4ksggvNd9+2Tv6k
ZkJ4if+UspOPKEsP3T4gavsCZB5panAiugqsvjvdUm+DtJFqz8EwaclNOUgH2xOKE6LxMORDoXpM
Lk75QyhB/pdBVTHZEZnY8ymqzQbhnytpKYyT2tTo/tE0AoZakcb2qYlUn1WEOQ2dt9in2/P6vI63
zbErgZxG+0qQJMfVKHizJ9m8mQWLs9+Nbd/cozcvPWlmECcgQbKJcTb0lFn9rDi4sXpnl624dx1f
2ZhfF/oE+QKb9ADfm0/STw4MZepKgHFDErhTxl9OmVfgDWkuvs/cOogOYD0mxTzw5WU+IaIAOsU8
Nu4ND/AnsZmnVJ2a7CsvvEzJX/JiwY8BUAW9YTC2wBxcoHH0M22V+ohZl9E2Xkfby/7WO9m6nVoA
16F0jJW5PZWnP80Lf+y30dRR06hT1SezujIe5T2o6m6W3pK5TPwUYhe4dYxA7g5p28Vg//fB58+l
KEtQ1cS4TpLY60oPfbzM+2tx6fkodaiu7i5JRQ9btGHww2DyPec+jCV4W0m6LtmmYSLt+WfzuYaZ
3NZmDMZl2XoytEVSdHAogc6P5ZElLDOCcQ66VQz2t2nKVGLgA3dH2oeLk0dFVbxO1wrA+XXNOqJa
DjqMKCJvXv/kQykEKn/7og+DcYNK4VwbobJoZvDxV/UQP8ahNjk7lx9Oyb+e+f+cEe3hjEjGJbx3
lZH553pGIlkuabc2TkmFM7hR0P33y/ytu/nzsExMoem7FOA9HFZgWnFgZ23u1+/y+52/dbCAeCy9
IW02T/qpwOIDKfMndUC39ZWUz/C6NY6sQ5CHUxjQvCSnXmSYRsVTRs0Rv756oQWPnAS08AmpPyl+
L6Bfi6UHxf9wHBQhCWdBEgDRea3BOmJtlP2wLPmXqZNm9Z/DehiVVONSx6Vovt248cxJ/Hmd3sY/
TdCKpP3ZKFiwSxLDIo3X+l7T/7ZQa9W0s+v7tVxGl72Cyj2zn+z4VUl3EuUbLBISN6omA2MS135d
Ls7V4pLNmnCUXlCr47yJ/Ny7M9yc56Y2iQZMMbtYnuuSR7EK2e6unV66cWr7dxxdjld8H6tRGWJT
5AXqWiZ/DpNq4CEaSm+7nPoqq2Hy/SR1lLWYjFFu5cX6mpRffd706pud7nt9lZRe+RpTaFFMgmiq
1pTxeDecbqTZlSIac9XYjoYMBV6NTBRnomI+IS2p18rJu2KqSNKOyRtePZQIY6JHy0H9omCfNYeW
gt4TixID60Zr0ST80q2wYk9FVF/X2Yp5kbzUSkfC7Qjkhe1k5jyvFnW/pOohRhB/d+/YThYOKEyE
XZie6aUrddNLstEoyim8ywvChODJ+Loc2O+wqbvp40Kf9CzPOyck50tumaRNNqGe5xY4qK8iKheq
Taa8hDeMfFGvbzRtVRdv5m1h3sdV4ZvRLHtvnuTdtZ9Q41YDlEEiElAlNy+1ndp+5UzYcsgS7yQK
YuzPi4n2x++TaSQtGhuDmHweY6x1v731CoZONOW6wmr17RZtAmWdReuLTZDMer8QLcnkpyC4DiOb
joCvhYrZJ9Aj+zUwF3XzeiGQezOoS6gw2ItRAIjT0BiIt+k/g22TbrR6HV1Gf+//f/hZM6XYTOAG
uzWZFLshIn+/teDQLouwK6piyWhz7Q71rcNC6xMTaZMENWW4WXFoFPBKZx07rJCE+aE96w4RkKLC
JQlLpuiHnqv9EWvEXpuxiGCZzi6NbdA/v9FZ7S99V/b3PSxMa3yl9jly8ZDXny/DXvOtfKwyAi/v
FEE6DEMw5xDUaGPyu0Ywwc/1skd+PNMmxkhyowYTJ91B9qOUG5vF6qs8078MopCHDzQNH1k0qpIf
vr/8OCaYDAciqkiukmma8/vP70+grbTq9F4u7cl5anxSQxK8GMDEAGJ61cyAgtK//HARH0/Zr480
iS7KBsFgRXyl3y6iYd5C43w1z0uk9V/NuK+xK/WCwdjwe89G8dZS4uihRPz7x1qPUyKCTaEolwmH
GxbMgYdguF30xl1V75k/uCUjKYg/WrSXiso8rrhNTj6EetZKtmHlj+tgfGZTKE062KRmuKmChRQb
+Cy2bn5XRvfgIMSOcU9hpL7QGNtk6eoVVz/pcte2gLtJxuraFLDzoGnF6aiJLl4cDvaDHhmjjG+2
cuiz80LIclAVDW0dS7qOLpce+u7VIgSFGFurSUtgLB4Se9I+49gr2BzXJmXiV6pwr68NFPtIH9op
7nJ9N7wYaAEiE9vL1k3Ni0NSlhd414Q9xhwpSheYzqCiKqkgG2O6ek8bDe5Phv0SGivJhFJQVcM4
AAIy+ft5fwxjfJ92eohYbMN4eCxUiSWtDNAuZ35YOpqyKPEcascUU9mD+w9X+I/F/eNHPUyjeVAn
aWIWpb8wKU25Hmsik/qwgr7OeO2sToQnWBiGXuBGo8s4o/ybojZqMIBmUc+G6RvmQ63bsagmuvLD
CvUPQbMgFmiiyMSm2RPPeRi6pIsStrE6wMm4X5j1rE24Zl26L4pxo3+aEabXbO1uMdMNbqN24f79
KiD+Fyuxv62dHtbIqNEHeh3puX80KaenmCXzECQTpr25CTX2NZUWSEyI0OJt60KIgiiNVy3/ivIV
AuVe4p5dxChOQzHOYPqBsYurD48bnYdq9+ohinG1TTrcveGyPURIDK9GPAM/NAxyA4oJoIC5jUdZ
KE4Hwy+MxIetM5jwE3c7OgtvmzgUgzuhGy1sN3C0LfM2VQeF20C+YX86NjboH4naiLgNCr3n1rvx
ji2vC3gd+BRu8Fw4qKOoEXllqh7K/O+Zqj6aBNKa7wj0fXgiccH3lt+JXXtsGgjiiW+DdxhRIcIT
rjYzv9lQogpI4qhQ8wnKByfo7rPihEYejDuvOfZwCzoMrfWR5vTTiI2fDMVfPHp3W6/1II9deBl0
8DUO1x6WHCvcQz3rKC1y0KW5e9k0B2plXfhEk5MN0KJ3B5hha57stkvNkXj3u2uNWy+f9nhZ9SOG
6fGde9SBjkucE9RV6YVHaSzOUelRYr5ChcV5VBYIiZ1+TWXqcuBj0DfW1wI+RJJ3jR30hNwvlXAp
DLBfN6h07EMRcrkXV9jtVdQaCe9ZjBbpE/hoe5dV4uG551REkMIdXCBXXGdxpWv39iyaT8N3slet
p/C9ZZeVIedBesMJhM2SuGIMfa5xFDui1GFRjqPyBdtvCjQ9dGTY2p5d4mAUW1mbwc7CgzAYt0dK
D9Heg3rvjmKXJd5GZedF5YYX8zJi6DQz7LVom6inx9REuuoo2xoUoWG7+H3JxAW6bMWeHCmTU3Ja
KQ7CMBWhL20aO2syXOIaqK6JnUY8EV883XZevCX4g4/Yt5E50QIXsoM+TJeiHqyhQVaUjIluIN4/
x11a8gyn3DZLmfcUV5ndPyVg3+8hWm3Dkz9EYdmvxiba5B1n9MgxHFrF+ErrlBwxZAGs512JhTri
MdFmL5wiPKuwFBffOVucR2IgO3+3Gw0LdhraSF9xGXBY5xQ7+iR5F6xuInEi7CBuyqHAYLaEaql5
LX8FRVeoBwgD8aG1y4rcuZESHkqeyjuc8WUvoXprDq7tfPXOESkeaEBcTNX9BesVkH+Bshd2HPpc
8N0lTx/d/YYzA7btSTGHgMuciAgD8HQvdmMsIk16duGUKxGJFK2J8lX6ljgt0ivUDcaBD5TwdFtQ
Fc7pCBubuqyWwQExLZ1RDDfiJq4Aw8u7GALEXwrVaQdcCyd9CzaCDFK7weZDvDvO6pxElPG4XNz8
UfLRu8ma9ftIgHtEtz9jSYLol3cUQwBbGToTCloxHJF1Ep8u7iHw5FnEzqC40fCnAr5mr0OGqO67
BX6cne+hVfKoaRhBpeCb5r54x8bpd8rSxqZOW9YQgjjK7AkUkGstWUJjV1+8ljtloj1FXjxS+AmA
eyJGwITGgKEzjeu6lLxsi+Oim857V/yLBS9NQZym3G0XosEhMaQBifGDRzlqcRp5DuQkE7KTNHyn
dtrFifUEg8gjn+vh1LwlJTWOoBhbjPCAm6PRDVCK6BbinasVkwSXgVCWA0cZNgtLVudGz9WmeEO6
2Tg7hN7l0KM8OY947oYutrnSl9kreLloJt+3ZFQeKIBguLPnoqMByhaNCB3pEoNLhk1s2+elI1o5
zs58tDkXh3ceEYGj3QvTqUjMQCuIEm59ysTzoCA6AcRWDoBvNCS88V1JCW+X4FYHwObOtC4fJVdh
+Oo93ZGwXAduMWpdlak+YHhDk8cN5E3m4FZKmS6ptvSAp4vDyLIQJ1emzYubyGEOvpvRgJFGc5JC
mP0uRddtt7qfu2e6Ww1k7rpRDmJowu4AG2dsdTj+M91JOOhqNLHvGcTFeoEpiN7Noo8ex6TVD8FG
rETHazYtg1cnAAqc9c9mRLCQ7KnM80Aa0KogOo41x57HjC/9cHGkOJ7fiSYuMbbRW6m27YevYtpB
R/a95sGHi9OXLfohFxUuyZxR0CETS4v4vA3fqYWETSrOCbRTJupkyDwgErO0TLxn8dvkIZXZ4IlY
S+pXTjT0fVgWQxxTWS2hKeIZnBGecfMuPnMGcOA7Kd5iKE69PbaG7Ce+f1tj86F7NQWvGBWLrG47
/NgtjSF51Jm4hDTNN4RyQPTVRTC68U6F5/vOkue+tVAoC5wNuHBAlcI1yUc3AqmKRpUUikCl3b10
f/fCdbACte31DqaS6zuPtsRa7x5kFtZ3gsJ88+wNqr5RdbzxqHhlvI/3zWWoj8O9tRKHQJB1ceMn
4i6YXSwURwReecuWn+Ie6mFnefjaTJYig/OrmFecP4q1gPN3fvii8lyYFd59dnXFoXGy7/QvsagK
XM66NYTtxeHnzlc0PPj6mLLtN2l4sIZvMzEgMlmI0YGFUjPZ0XyHX91wd+h4qJ20XCWygQRvxf9Z
MHm3MS/E8JqLKAmB1vCr+X4GsBhuhx32rOL5Qz7hSxiK4sU7CZ0bVrgFCy528Pw2dA5AMYaHF9Ex
nkRuHs2Wy56Wr8mwrI031xXP5/3E77Bl5snd8I2Dp8Vhvnznwg0WHO1K3CP3TKi6BMpdc2lhm/E6
3hHEIUeA2WYOlTQiyZ+tYpdCDsfFGzRlmSF8AyCajjW4poLHmOE1nLGKG4EqejU/768l9zA6fY2f
72MoFh84AeejkDjFMU0gMQyMYYSE6Tw5T9S3PCRCDi74qHqor+WjBlO3Gg6+FPIlVIO99Z64nbff
tdVkTUnzsyP4Fa9FUI8pKWfEzZcFLe7X7gCK0hbRNIOLxFoJwaWrjF5ewEl53tDxhsu3mThtNWbF
2SjlQGqe1zHk9DzzOtVGmjKkViL9uL1BrKFVQlblueC6ebf6rX4zGLbBFyugSr6u0+SKfar6RehY
sIpzCfw5LzpTM09ov4OnwT8zysl59liQ4EUq4D+3qy+NLlOAVV83sgei3Xcj7f1Xm5fZctCOr+75
WAMuVscUmKyz6fcJ8Nr9ry/MyTnePYmCaePZeOZfuor2TuIRBpYYKxgeuNGEYW8M+4XCT9HsxS4K
veH38eG4spGdA57ATHvd2HLkNYt6L6HV5Qwv1D4yPzYzMU+m38sAMdfOkuHhB73Kv+UjLHBZ6HlJ
/Srq9+9/izu0XWDbWRGxB52FHsQQOmvoxG7ImkT+KVD9r7sttNmq+CwMUR+3e21j6abRh+xFj7+2
Ryn5XJfikWlNw5mJpTsFHeACQMqOk/FgZH/n9Y2lsdWWG8sZsGttZ2efdf2M+ox5tAB8NbEnEdZ9
2uzMz9sIz7Mtrre4JRa+Me5H2oykYT29T+O5PS+aobQwJ/i8z8plOI/n/fS2qnfM6JsGUxfwdbog
det4K8jzy4Zg2o7SjWaj+/Y8xQct2ZWHbKPOCdCI9bQHh2lzPbBXWRGgnhRrcavWNX9v69uq2rX8
5npIMGOpoNKLFeEdBQdvE+2yg71U1upWWZtbc2kurTWG9SdzGy6Kuc7/bR6x1nhPTOBm4ecu9uYD
BwLm1F5GbG5euW0GPC1Y4wO2qFYGs8KoekEBXhfDc4I/Wer1pJhUPtWCpLJpPgmngDipOErMJyUB
PVFJmgJaIIDyDTtpqZplugHAzGZfEncAnwnVH0XaJDzRLVDuWlLqOeSteBOzFj/3vNiUxHvJEFlY
GbAkRiqZD1UmtlI8SDjr159zPiQNcYaz8iQOOD1EOzybDhdu4ev1cH8K1kL4C9h+b3oia1d41nAw
0wlECOOwdKXMy5E9K5bp+nasuPVfZeTdv4AYkNftv4L3/os7FVZOrGHetffk7XyUnqX35GgupJUG
IHuwwajrGyMuxglPH9sO2uLhp+YyVONTgEO6vTbXIHtXt0Ut+KzuAIPtgEYY7gj/Y3Juza+r+0F7
Ev7z1tbEEs3aRijmBn6JAFgu8USS8DakrHhRH5JXQ3bYUW7SXfcEDpZnFwdQOLtyleIZPaSU6pAf
uqfk9bLLduXOmtzHwRwWtdusmnX2go7mI30RhuzXvXzMPtRj/BJ/qF/VW/qhcpAk5T/CD8a6qPeA
/SvkrhmxWei8GzttR6HZrlXZr8ob+zUjHPElEjwwDt6iNzlyBgt7Y2J5D/RshgMELKxhNc/nwcRe
nI+D1+75vE042OJgrg02zAgTVvUBe+/z63kT7sQxNzN1ZS0iX1pqyyZxsrmxUHf1c3qM3+T3/jk8
tps7WkgQPcpWfoFa/QKXukHl0p2oCEfsW3xGr9IpeVVO0qn47J6Kw/nVOLUDp9zdFucN+FxH7OrN
VTtTqaOju8tTsWug4h4sSYhfV7IPNoE+NDYGO+T0rUBX924djEP81K/tPSz07JSd7I/BB1fLGRS4
tg/5DrB0WtYxaOuIjbPGR7KK6XguXMr5FYyHdOCg7U534uIE22AbwjWOXcQN//1f//P//s/7/X/D
T2RP5y685P+VN9maOvL6+n//W/0DLEqAGemNphiUYgnZ1UOIrrx2Qd9ZVc4BRft4u7hN+ylr/UX/
FG6swRBbqNS5HrJZObtPxQhTbsUtzimJdqq9dGzeMOStM0eFJncs9vm+PZZvLQZs0le4lSznejRI
JTWzWnFR4Rb7hFT+danfhsbRhpA2rBkC7Xk5g/5AqnBnzs0Jd8x5tapXt1VCPp+NrLCnShfVvJgU
YLueUX6xehuOfYNFzBP3oYxhj5M7sYHuKr44g4s72N5P2SH7zACgXQ7BOmOJKDvR6vYUvl4O91Oy
y1f5Sp9nM4nRZHJb3ad8Eo42lGKj+BfD7fUz3ogh9vopn5J2xGgk4TJvOJdX/qUc/onYfMMAfNmY
T/aJCtJNvjqvzjvhf4V3yphCd3+wiJbxviQxlHvBarAIduIR2jwCAPsNNtOzvQnX+DDE62SbL8Wy
uPUzKuy20bzzkSb6xbLct366jteiXnGd7q13wuT84WWxYzyLBHa6vuyzdbYmEbeO5hVZi2pZLSW/
YBMzr5caesapNbfm7PE32fdoUA6cDFkSmT3iPTySvAq3KXud4P5pLU2q9hLHYFwRpOkMX/Rioa/l
aeRXxMAX/cpkbtSW5cnY2pCjtwb9L2QfsyyfrO1F5hFtaUKWPh8MDABWQeK0T/Fu0DrFxckP9ho3
aw2T+lx4rxeLip6W7c6vlNCUCKVgZnC7j1kjzpwOXwdMq3GQMCbG/LKightg46Y63LgEu+qQ7ug1
3VP3ZLdOsC3xBUU/xihnr/lQgGfBlkq9HzLsikjBPARubRm9vKwRP2Yp8RC4TTPrdj1nwcUHvMSM
BjXTic6mey4bfxBpo3Nkjosq88xY9rJgWkan6ly56r69fun6Vo4PUoyLmUFyTItdueu8QXb9Qe78
GOMXabnfvqH6gMuwIzlPr5KN1UTm6dcFEnVi/D2m0Eygfx9BYJz+/WyoD2kc2Y4uehOX4aHfRYzI
NWsqWGTycDDqVyKYPBiVGUBYEVoespHH7+CJ/RbWJCmriniROfRu6mcitzwQsaDqqmSHzFaccB0R
XGpxQsBV1HZvjSk+IAGL/wMODAj1oJwQtQTchOEx29Rw7B8E1fwTSFLKtMlYWjGDfhlLZQtl3vlC
22S/8LgLg9+dKUNvCeCA7wNK4zDwEjawi8Anz/Ni4CLxmY0BCbBXAVrhnXeQBwnOORmeU+HM3J5X
F0KmA1YJqIewtrG3AEHdd7BGLhUdy27PInpBFCBlNz3ZET4aCgPDZnpdV68EdzEijd1yGrsbyunH
S7Fb7WeEdmepbx7EHvc8F6ZUHN27va2ejHU1j5EYwQ10rCkH7XULnC2JKpTOdLtei03meIv5o0wg
ZD8d+myrX5788XIWDXfd/DC5sj21p2JDSYkub7tiDqTIKGCxHSztNb3WqUbXmbqTNuS+wcoOo6nA
pRDkmOJeOYdumTimW+KZwF7ASZ9+Wp7boss8dikEJDLkIVhmf2Di8141bk0Z5YR0W2eBcqfFyTAH
7rvIjtZGmT1zvw49eSWvpI20MZh9u6/rW7FvjuXRfLffr2/nj3KbrBfA63x70uK9nbLoZhm8QOTJ
RCUmnvNa9vVJvgP+Or/iXgffcT/YoMolo7JpERAHq2BnL2yGaeGCGe+TZap7kDqq4wBy5zDYxXtw
9cnyNlNW+iZfsq1lU5tM8q0NmtiaFLMapH70g3hI+7fu/PvZeZik4/ac389ZgmKShIIwSRXbjSDz
kLbuC4SxAZOziCMHeEKZxDIGTJDkCEYszKqj2CFWWBWJvaXY3KrOhWoRsVf0KKtBry5Kyiz8DH4Y
GBTR8f+4pv9RtzxWqHZZXCdRGmRYud5GIZbi5TFhgYD9qeVSygwjwXxujpc3xPxuebwcBzt7B5eJ
i9ttrjMb/OpQWcprmdWfsTRf4l3MjJWtGPRZHN82tyW9aduIyelwZpDvNvKKN1heMI+9slHDTPj5
vC78s59PhQWuMNNlrc9CYrDEw3JhY0Cc49KLUOJCUQv4inmxUg7tUsbyO1rbK7Eeytf1Ppxnk2aZ
IR3GnXjB4pLdWz/NZueVtdaXgZ+fDHZLFQvtQ3ygrz4xyC8lAtXzFlTkNvDPcx3cNTuufG75UjEU
ZTBC/6cK7yURORhsEBYgPrZfWWYw4+mbGO+kXysIY2Vugp3y3jRO95yxymoc7R15qPQc74tj/ma9
ZyiN72+Sfxtrc2XeECqaafN8dl+Az5yDIyVaQCBjHGP0o7uB1+IDs2PWNv8/Y+fV20iWbtm/0uj3
6AlvgOkLDL33oii9BGTDex+/ftbJvndQrWpUDoREZZZEigyeOOb71t6bqlW69Imq1J9LNlI9GTol
2sGGn6oX7hSHXwSJAZWo2VU0A/56eCi/FDd/HB6/qAOLHSkACT5/v9CyP5z+oyJtMt9Mg12j4faj
9hMNRYaafg/stbJh3nJCiD3hrIkzdHizKdwX32PwwrnOq771zpiW2lmuwJefqCC09Mu1eNf47Kq9
h63kkwhTgGpogXhxve0veQd9GLzq+bmNz0H1pPT4WSRogKSZCu9cVZs0O8vhsNRQow8J3oOIJuws
nKrZovcPsdzOKvS7nW2sJZ9OKFaSYequbd9YlNk3Bg/F4E1VGccnz1lounTqXS7qgBvzQcLW1bpD
CJS4IoUGZ9z+mA5CzaY1T3mvYaRNq7syJ1ZGDZisnGyEXQh2FnRSb2D20+Ilrr9aOdsMHq3IbyUH
zKLct+ZLcVQFY9Vos9KHXaCOIaN/sKjn5RsPxhX1m4ySE3gl979Nd23wwuSzBFkhqxWmu3Nbp7LZ
vg3et9riDAnyZGHfQ1NXeS1lqA+vnhQV7lnuura+B51uRngvq3vTEjzUgAm/Ii/GNG5qJOWibp0Z
QLkedXQSXkftBZ/MWZ/1vxk65s8dx8+R86NzP4xxBNle2tsUac2o9nuMdaZuXK07IBDfonjeEfjp
RLM0Zdky1aXXvqZmt5excoj0s+JS58PgG/vW9jX28TM0lgNeuhmmYbLyjM8WdkvJsjdoy2fxPJGM
JWJ3g8OKnL/pWJO0+SYNnodhqfSY8VdLzUgmlYxxKRxi6RfrdS4RNIu/Ya93y5iqR8Q4louGRcY2
4YeNeC/F/tKk4Cel7rwvqCtppKOM6k03o5niS289W/coevNMEu1sPOJ7ldCxLl+ZXvUY3Po38r4/
sxACOvrDvfiDAIpcrXcb3w13QTrPpVnVVRgl0eJV5vEr5j4mGvkioek2bMbhdwwZ4pkfC8XPz/MH
stUnml61RlccRNO4eStveKAdRorzwArkHk3NZb2jV7/JLjJc/vyeLpWvYZ3MPkV3PZ+VO3dJ+4f2
/3fKgtjMz8Wpw5uZer0qdm2U+aQV4r45m4Kl8SGKc8qVjujOXvrNtKQHGlP4M/FOflyVKdgc2zZ1
SV+4pqnvHdjJ0hLn3IOCD4E0UyGYt34pnikSEsEUzLQ3k+J5uI+eNZdgGFoI6xXBRkd/mc/0Zfvh
vcU7WpLbYnVViSWzH/S/JriEsSrK3wPtPCQL81d16VxtYxK74K7IDqZIg5UdR9JnH/MmBgAdCgrf
IRAnLvaz/ixWE/NKZ2axRKu1uNAqRM31JFo1zrKejzlJo+QTrllv8DX7UFb2KXuKXsmPniGk6NVJ
u8aoxHoOj+0q3baUMK7+m/bdQKqL/khFUwmbpf1OWfJw5Uz7aNKu1LUoyHeA8Dd0AZS1pKf+bN/y
lbY8Fcjx1ReJ9hhZ0P0qwIBWP1m09LpZv8HEnE2qimXlTF6nJAd7E/nFX2CghwEoLSbaRdq5eJz0
WYsxdIm+DlUSaQElDfF2Hr4rB2ye76KkZICQbJwL7NI9Xbhr70n9JEYcHwr2PP7C3CnDTPQkqwVB
LuyDSz4zXnp2ht5Y4t4uWppP7k4+Dkf5WiPt+CB5aaqT8ytq7g4xrubVvGELSwQuvjhHkQAK1IiQ
wt2N53Bm39MXEXHuPfXc7KuUJBmLrmk6HZfYUCPIkPYGzZV2lc+d/aDPP9YiddtY+VOD8Jlk3u0T
DjvS1CAHlZdGW6dfkWJAmfUFr/5tcsJpPX5jy5nPW5HXOfFnDseM8Fk+WrS8XPoYLm0C4kzudGkp
iQabE3MVUxWvkCaQPMmWokuKov7d23j7lHR2irdzdZ09hMBBW3Yf/cTB+tahHShOUyf3lPM2bwqs
hbcZ8ErYSzh5cLJpkMXgIWFMMEjUWnQR2boSxx0aSANNBRJ3DljD5xtUJBJue1CT5GZh9T0vaXPP
2WLQBiUNTEhHionOoulNzGFmX4pxZs/JCLRpnM7T5aFbPDXvximaUW/jpu3mNLzL7e2V7oMF9yVx
hlzr24Huk7+xD9gWsNR8wIlfMKMFfEoW38NZWlnH+3d3o2SCzvKbjc3EmHLo6vkPfuwz6baiwkb8
z67fIJBdfIgrG0yNZfvmQ+HnU2X6Fc++dtr0W11JNELonCzkh7bB7sjEYO8Y1fwqi9MJ3YOde4bt
+IiGKcqhDv1JQNTXsG9pNqqzemfhA/LW3/LFuFKYfCARaSp4V7Z47d2dXIt5uusf2kS/lLMFjW2a
nBwT/bm3kHbACxPjm+tX0+EbNt9vmwXEQUmwPWKWbrqIqITN1jP5IBo8/nLgPEYe3lQ5FcxnKrC6
yVbe16bVN7W3O0pdphpyJ6fGi8c8t30Fgdhg88B5EAs/0BFzA4RFvyV8UjnZPeckoDkcjWndrTGq
mjEhyBAhZERulZN+oP7orytrJrtzUQ6NFjbWWLNucuCHltLpV/cJy4iGS/SxGhFqasuXbxDIlRnT
KNcWcLgdEwi1AIAk6J6F0FFaH/4JahjYKRV706t2otUCHNLCH7w2YDTxunxQZKWq4KzJSoAdXBlT
ayOaqrqo2m4lzjQ+ojqT8nmwQOXFpiWbx2uDhDUWlO9hQ4/rRVv3Rx/ShiITuUmfMdIUwY8h5AQp
0fnMLcw13LmocumvdxsDDONoP4HhPNxlvk4mHDg02gDpl2gPUcy4nuuLvcVXiRIxe0Xe1X0QMnI2
1EKFpJ7TtbnpZ2cWi+dmcuc6rwZItk99i30m3U+fl5KzH3d+c/BC+Pub9fSHBASvDdc1nbQ4gENN
0nW78OlN2XtWxOS7/UjeSqojAvkJFsSrEfBp3XzS/4ZplszHR3RwgWEopU28USy2zk2aUcagkEtt
+158O9eUJZIrimXdY/ywPh7R7J7cm/kxwHWF8/gIv8RM+KYdK06r/s7esyWN6YepU05WjDqPOL/q
2btW76jxyNG+s4xOmTMFnUDfh7XVuTk7aRWupaMGTkRLA3rlYZ2G5/h1EIGR7NkZ18UzpaW5vRQ2
5KT6MeE01EbeMxod0TEg4M97R8x61DFFn+qcez8rSNK9O53W9yv7UkIhrZPxyfhFIgY2drXP3pv2
WS6sq1AOTPOriJlEYpg/slUz92CDtJf+paY9uTImRzz3w3njzIwbZio+kNK1fWk2jIIqnlTfD3tc
l7OzvcBMnZIQt6tNrMK3tzi3s9ejAlOYXKBJJjnvTzq+Z8tjeJLneGOrHx/ERkz9U8HlYE7WVgkA
Du9/ry6VR7nWoXDIKGa/cKa/KKpkglipNpztXhzRnOTOGr5eBXr2Lk69Od6wL6zuWI6geJ/Um/4S
kJGgnzyxrrPqTp+9PT4+W4IbBKUiUSmgPHeTT1/vKcNHZD1FoE5Q2eSv0/s+it4jPmNL4ZiDH+CR
SGiaV1DT47mec+5avKjrG5EZS+usbcY5pe3JBVHdppmlb/TQAYCAOpbvAhSswIYI1QNnxet14h/J
eI+W8il8Lj6M1wvmZmtGISvhSK4wEWwAecU9Z0Hl7HXSvw3snq7hNdv4s2guHRKayOWqP8fPoqTn
LduNs4fpVS6cpknVxpJiXy2oGn6Xc87hM++LtTJl88X5mF6/wHG4mBt3Teb7dqQVgTnmnurefHw2
IWO9ScF+5tZuMm71R3wginwhiBIXeEGDZdrh4vjVfdg3d9XOk09zK+JoWVTitxje7i135/LV4Bpd
cAwczxF9sGyiX/vNsDCWCorAypvzechrWk/U+DRiSA5CmKjelEM5z7+NfcZy5lJq5HWvAs7CQv85
fBTlrK13lYqYB74GQrjHsCE9mJAkzYwaFZH0wsAhhi4RNUb9kV9KIL8ORMKdfIiN7Qvby2VLFnx6
iNBA3iCMnuCMCDrMgB48VvEtGMHCOb9FzPRQrGizAWFECDtsCPuH6KbBiTQT5XimnrT+F2vszWb+
RmKtJ0p4TWLAwiA8F3Kj+BTfbxdUrZhVPineu4eMO9d4yaeUe9h7k9u5q0puWWbwKbXS/fWgLVn2
c4oSmEny6GKFZXCf/6aQ/Scpy89TyA8pmypnhZcnqCCsaCGB6uxRC96tR7Ws38dyqr+0GxTg2Kzc
wpVCg+s3dm7kYf6ctX/w6D/OYG2oGFUeaTn2HNGF/KSTyBOVp+FN4JSCvBXUZHRRFtZDALfKwhXy
RkGgCaysXgtIuQWopGl3GOb1TmCKAv0dF+la8KguUw9c7hHnvw1cOX8EXU4RDlZN45QknkMQa8pD
/9cCLRA2GXjTYS7xDgLpFbFvcJuHkacWcGd4E3CsYLQf4rRFPAML3f7xOFfzz09BTAk6VHyxIeKg
JZj2YRqvWfP/BYYDw2kL4UgiiL4jlW3MqCnrY67JF/6L0+FYrj6Q3vMlOKpy8nz6+pXx0DNVKSsL
EeE7zC3wsLGN5tkG5BJZNhl+j/DDp4HgUCV/f3WX6A/Q/3RzErn4TRaLIp7aYgM0qeaPPYN3hiW/
w/trKdrXs8d+/xD/lll7jq/72XbPo1+LyYO3KdIXu/nrYyuIV3FBMiBQj5lRYaoSjL5ANUlh4y7m
2DENiKoSzYxsc3yQQQkQOHl9rwRryARI54JSLUH1Ducgiv3/amwKmEuZvhnTt5c3bV4QxA4nRUi4
tBT/n+Mct7Ig+MRViSfLnKkzojPwMZyeKwAf8XB252t5BpjHhPwmSECZ2134jdWAloIk1NEZC0JI
xOEJwAHFxbw7tpf2LIK083O9JImafWI91XfQXC+Ys/KbszWTCFpZc5F9CnIL6eCLeGXNOnoZbibE
VHOy4bk0vEvx6p34K8Gsd4QYoFu/3E7tHG3HVDoLWKlBXNTexe+GQ14QNMOeW/B02vztTZ6JtyB+
Z3KCVtwIBMr5jj7JtOyBF+XFOI1uFJlu5Vt/5wmX3lSAf/e/LlGqP8vuQiHi4EuHmTvyELRY3LF/
qFDmjVEUtqTg3iMjTCowvTcumkM0SnrQ+kdU3GXrJCx98nLicECMKSLLmJkPQI6FOzXabK5S1ozR
1fQWdq2kZ8SgcBH1R8JTRlLPn5zu/JvX/NNO49drRohH2U8Yq5k/ailRpXaDlcnJDqcWXWKDi5Kj
m+ol4Av3cOmvdI2pYLSmdWAt7HRqeUSe5pu23lvZJhiZ1I1dEB97bVu4xA7B4kTWBXbqpSqXf/1S
lT9tU8XlRfyFJRqprobxo4ynpYlI2cWuyK0ujfyKA3V/GzWwck7J8skDk3Awg0h/d4ns//B7bZn4
CWE3guGM8uMS6UmY21SXKShvck5y/o0k5vU48/JvMREqrKVveN0iFUdLvqONtIpgnTAB3FA3wchz
ax08MHssA3EIqOjwa3vh1kYf/xaxCwAr4qD5lK6kfXCDEjrY2+yKkrk6Nldlr+/GfXPNrri13sdH
Sr6Xuoo3GfcMd8PcZxnu8J5LrvlT99w8mwf5N8uMIlaRf6u608D945v/cTZQpLZO1QIrNlshq+FR
EW1I3u2QTYUIjGEu5G+WdEKths+t075Ew+9CK/6EnDBEeQmk2Moaxq+G/uO2MqpoULLaSej1NchQ
sCeiP6PcKMnSghFtFQVazV2ba3JbdShKVDBgp79MEPffq+RK2sCkpwOcLcRcFSzs+V8PzD+ZCogX
aIrGhI0QU1fkHwMkC7xabrvMe9o/MKKf4G7NGlcuspUIP15cbKbty/qdPe7X5aMkZYyMVkiQGQwv
lYRweW+mnK9/d6r7U9FbvCguHMPWsVQMs/99MjKlNpU9lVG7lze0PB8UQ7mnj8pziG78Sbr41/zo
bcubm8yGu2h4+pCUWNBfys/qMhzGdX7VnpV3KoR79ZQrVKcsGpzuRz9O3YfGcqRPm3qF1ujT3+q7
kD/yrQIQKRmJ1bN6UBmL/YtzayDPFHNaf8Wv0VVbf/71tf8TW/Hr2v/hbf7YBcmN7RV5bzQHjwMe
2hO2F3eQPfR3abWv9qRiNu08fic1k3DA9k2+OcZsHJaFO5OfsSjSXv769YB0/IcbxjQV4TrLbKHI
P0arZUqpntnIBNtSBpi20SXG7UnRipe0t2ZD8dRayTqri2Vskp+37Q0fxbYa7VX1tddmXUcP1vCj
demyNQZi7GzqyTic015XrWBd9+lGY2HQLCEEkV8cPV5F9DObBN2qPPXsVapj1EXHahnKbPvMAtU3
GRh7s3xxk7OnsKiz/NQlhYzwnDZg7UZHxuEsMT7LUkHa0sUz7sFj6Jmbqu5mWUb9dqxmiqYscz77
hMAYZSDUXpYW9oheKhx3IW0LJ04OaZAvq/jNqu1ZzIiJxsPQKIT3fgmMxMMDMJS+nOpV6/dysa9l
Corxa1p++XW964Aqxn2kIaPTl4RNiGk8aYzj4CQLrdBWnkcBodxj56jyQUeawUH73upYXbt7U01m
PPvJC4GZw42fasuxgdVrXnvTJ00FUKMJcDlfS6O5xfAPervdaTK2giKpT6eqjKWQ5n1mqvmQZORJ
nKbc0fjIumZhwrqX+JLHt7Ts6OghQbNt+oTjVNq2TnmMVQRlkMFR1B8sozzUvbJJMvh2d1iadb+S
8mGiq8Rxyau/Hmi/VrufE7MFs8NQMxDnmj8GfhPrlZ67dMvLBRXFVxwlwR5yetfdfH9TQIkxCl16
l1q0FCiJRQd7gzeAiyYPk6AJbuBzoXIh8GRB1O8mvKDwoOXP4XLDLqDBYOlOzbakdvcgNeHkbsmB
+c1b+HNKj7h5HZMp0zAc3ZGtH2BUl1uKaypBuhNgpk4jX8HGptsoWPnQ/UdONE7j23BPDiAd58GY
kB9Dy177kI4SICW+fcLva9wZuwzor8W0JeKoj9slYF55y+jsZzh32efwFhzSXXBvNj5ruEWjvoAC
yd5Cqk/dHcIAU7DyZFCRLZkUBYVMBueu55nSl+LCXp12f06niDpt9oYDlfboKHm9CQIheovewLSO
0Z0+/926akfrCuh5LzibU4DU91RaNhTSspV6qGDAveOwbTH2MRckl6xy4iwRC1MG71ZUTNHnPee4
Qx9aaWIewj1g7/OwzSFE3AuSz1OOKdiwjn9RI+Rzkr8pQdXJl2YjSFN/J77Mvb1vH+7eOor3SRn0
LB2JnvkILsEluQTbhkrBLoAmr0/9mtBB/giKUQi0iqW5IYjk5PNV7hIuirEFCWcW1bYWj9B4nIGJ
CH8R12SYx+0UlRwG2oR77yO6cdS41vTkFo89BdqNQHNQgmLFpsyEUrHHDxmfZFBv+nXLDCdkiUZO
SwNKKHmAPVf6hCbM9EQxaEXlmNaBzoEFX6RZQ8cD0JsfJtSAbb74Eo5JglMJkF/dc8hzEO/5cp1v
1ZN700/5+9BNrYOSzWqAKIdK35f7Yp88mhoXAV7opPPh630JvnJSJE/tc1v/WhcTXC0h3mn7vIKB
o3pDxwZL/kSUJkRnfu3tifEsoWA6NrTHmq/k3D2V1wK/oOKAMQtn0UO7S0/eCr/SU3IQCbKQrR4G
cykwi7c1VvGVzlwBm9/tI1rSk+ai4E7X7rxLmDCi41tysQBAwV5J9z3I+/bKRmdVbNhkHtJkaj32
9oZq4EnbQZVghmNPagavtiOFqYbnN3bNoebB1SG7VAdG8jpZcX88E3wFaGrOMLM21wWfavekQbBU
/XQwZslr9VUIKejz+F48/eJYebMRlcTgdXxGA3BsicO8JvrEe02e3Jdk7xy4dvty1SyUTQVvKi21
TbQeN5wklt4aV0h1nf5qzZVb5yBdEjGMVsgMj/wSLMbYsBHiu0zYEQfJND78Eujc8QWBSlgLGlXa
SBsbi9iTd9Lw99rImKtRcQJjZZNccJ6TztGNpGphiEWb5CNHgEYU+MHaWJSm3A8KXOFhVDceCCw/
eOFxeJaCv/K7xilBpLvg1ALf8Q33ONrTCsbpmOwExyU/8ntC+u45vVvnkcBb5yz+Z7GLD/EB7Av3
yG5dLHqIe3Wbc2I7Z0dh0hivRtR63KTmlmgpgPp23xyFf2PyYb016/ww7NqDvbJXgtUnkOjYMCPY
F6hD8FUvnAg7Lx0rqZiOCm2dKUlOHJkFJcZTPalYAybXiK1+AMEUXAX7fYG8jZ+8q8TsYONBIwBZ
6aV7lsIloTfSKX4yXqRdsnX4o0M1YoaKdZe0o0C9wTWHecOeflbb7vkXVbvR0Ely5HDMSbgNt/3B
dGlQ6Lxo7a2+lJdfybuX7tacqhP6ojeKf5cCpop+V3FqD8Vnd1PdSXFqbsWpOOXltL5o3LcXZV9f
an7SuveH/uCyVfS3dNEampOXclPJswCp6lHgutA2+wxaK91U186eXKcQicksYeOuImDXV/JWiBIo
w5+0l+Q3mO5Pe4VfixHZOL+WIo6XP+p5UtvkdZJH+cFunsZmI0Xf2FuDxfz1uv3rtPhz3XZshbOM
jpW29gut+EORoOvtIOxajL2IKj1nh+osQDKcZr+7nTrxPsqpunV/B8D8aUtqEsSJJTQrLG7a8o93
1hbsW+rAILqj3mh+OJfZ51c61gRQ3X/97vSfqDPbJ1vjmIwBtcMJXfvxq+IkStVAxyzEWQ0bfPdY
NcNTemt34cllVVbwj5UOBDu3uN8ny+yp3d4w4Bd9VVE/ptxfcXOVh27dA6flQtByCq7du334HZT9
H6oJlmUaqkKQiGlRkPmxT1cTxwtDJcwPVn42NJ/CxquseQTsvbo99Gsd4WA67fR13P+mjvEfjiz/
/pvFNfzDCNDauuzkSHJvM1qOH6+UUgsMAsihNQ5fz6LwpswVimm0p6iD/vp8/te/CTiqX4KOjywf
ysDz6x///K//01R1+RYHb+nfJk359db8Lfv+2xVhYlDVwUf1v8WT/b8H/9e//5Pn+u/fNUPI+G//
mKd1UA8Is8rh8lU1cf0/shLxk/+/3/zb169nuQ351z///pE1aS2ezQuy9O///a315z//Tg3mD8NS
PP9/f/PwlvC4a1MGKX/700O+3qr6n3+XDO0fjmVhZqMLCyPDEPhs9/Wvb9n/kE1TYy+q4tnD4Y1J
Is3K2v/n381/YLsG9SSrhqzqOuTx3/9WZY34lvIPGzGiDoUszJQ1g7H2P2/+9K9b/1+fwX/W2Kjq
j6ILhUMiWsivoN5FRU7mWf99hBBHpRtpZRL17WG63Cr0RzFiRAGHfeHUkCjDxSGuzb5yCqJk7Q2Y
s6rueEjLTNu2prqq1IFoqCZoloknOjKMsC60NokkE12Ue7PKHdAE1uyvSg9qSw9OvaaT5e64c2wH
VVLiinpahRSCfbZ0ajFVbCxR08jBOb+Ec9GUlAQeje1dGBxDJ0FLGwbnQOqNpWulWPFDIRqO/a01
VbYARztZ6ujMk6HcY4TvrT1nrnXk3kkELa4Sb9q3HXipPVwbJUsmWnCTZA0rcce9DYmUr1StBlIG
aV5UfbII1cqd2FVAAqUCwxI4cb4KKa86PYta0dBo1727R0H1VrrsCpqv2lHRWKYYwtaZ1i6HFF2J
bA5fmtIs1LF49ZRjovnWIkAAMZWVQtqPhnGITQrSgWpftXAMlm7rvmkDF983EdLoBtnhbQsM4zsc
0NEPlq6nr9VB3aZsNLPOCiFt6m7Sk2Ox0HoD50hK6UV87fJEO5ie10wteBR3aOZuzyO8cFCWcv9U
1CreYZJGGBhcjNfwbuTYNqdeRD0J58Rl1ofSPDs0/dvoZhFJf/Wz61SUA9JwUZcpWXQ14RCW7M/l
gsKk0T0nUY4Jra+XK4Lmnmu3XgdmFc+Y39JZqMkr36nSR9O5R7+qPjQRqjCqXrKWmsSdcYtgI1S/
2UTpgCrxEepM/4tIfpeUjqutFqRhtNDvIUBEm8knfSw2YKd0pTG4kwcN15hKyuZNRQSmKuVT1Riy
mUl2C7xnes0LCdGQiiTaH/RhEWcFuqNCWwR3YxiKLfF9/lQVhQ4z1uH23I6GYolZTaGbqPeuiux3
E8XuvZmKFiOPnWajujp8lM+TVVZdrzK5fs/UnHRiC6BqJ+lDvu1dhZFcq8RCmHjMhdUirpn2c7XD
yo/EeLsKt52aZNsmJ/Eri8wt12TWx+otJNhzbWf2rPNBdQ0vupTOa1BIbIkLl2SsZnj4GoKSIOSW
C0yVUqNR5yQPUT9wo3wf5rWyAWWvuCEmLika68wPhF1hzkjLWm+WWNbUHC3wz9GjLeN27AHDGsaC
Wt4ciTK9FzV+qzkwk95W0dCdZ7ExHksFv4LUOFcpW97SiHnFdaITRGbRrZfRhuVW6i6CzDn7fEiw
ViJQLJhbqAbbwmSPGbnnOuxfYuM5Ng5dp9/dWKGA0ITRvPdSf8Z9bukBtoByTWOIF5pr7VGJLTIR
g6ifDWY+NTK3myT4xR47JJuFCHOLMW7Q4Jv9rkBSnhTdsis0DEgytn2V2R0oTTKoLf3J9MyJ7kjm
Igk9bsBK26VaxbG+SlZKMJ5SOWiOXuyjgorfS6d8jXvjTU2Tz9YjrqPQUgsLZBw/rEJ/GBbJ70Xy
Yom43MxLkMYYGVbK3dDMAhKd522HXc6gQCZl0XLw5XQWjRaH/wiHR8mjiVD3zt72HLrJkvERjkWz
8q3wKcwo8ThESobZJSmokumO0S9yQ3337RGXIo9jbct93LUtcmbTv+etF08Dtb12Tm5O21Tx0S56
AfmGfMTYFoT2qqAdw9xgUigIq22rl8+Nr69czXBIqC0BCz9Nn1jbLiJLqu40ePVWk5ee61zDgm5z
O556f69XCYeazjVmTU8CuI27ZmF1DLXuEVvUeCqM4ySMHB21P2WyjURHNkd8MkN0q0lKRqQba99F
hEjZbK5xdlFqFWzDyPDHDp0vzbG3pa9ishn1Vz/LOA3EOtig4e6dGHfO1BsWaTZWc6lhy2S1zbbv
7HDW9cjclBB21WCw9GXUzmoJTrVRvXiSqy2wmtKex9wv5wrBC2FoRtOsS8sFnS4jzL7MwD3ZjlIS
43tF5YO7IHB50R89mcplpkX9NtDyadLlw0pNAlBDJosm6xalZ1FMGNJm4sWMNtOaW2mNM4EKi19Y
0pfdEuOWuwstONuDoe6aNjvHimqJhRS4gzDs0TafdXpf80QVn2ZWYyhqvfjMP0DtxcqVAnVtMW1P
krbC0lP1p60eVYu2s/D4s/LNMLTbtDhXsg9O4fjVdqjsF7P3mAniS9e4gBGSbZAUqZ/7WkPB7XQ7
XSmcyZiX70YOwoQ/ZxL1ACWOTg2U6EaK1c6TVJb3Zi/JQUmwqHc0G2VJjmvc43/K+NUOfmWQ6xKV
jypL8akJIhxD9JImvq0dSB1eJr2arOOgw41IceGB04Jjmqcvjdz/Mip/rtVJO+FmTrZlf40Cd58l
8psGrVrrhOJq2kVuhktb2cfEatayKr1mkvSkB9GXlLAK4o82qvol9NkduHk/y5Rx18oV1jrthfcL
F90rmI86FhsD/zZ60lltqcW7A6Fw42pI5TdPGgQKiXYuwOeI8Mw6s1lEOLGw1VhqsvSZRi1Qjdat
Rw/QgiVm13bRNgv2RUPPL7Gf88TDaqv3OdNP0yqhGFc2IwBBrIfT0sVogPGyUEvvSa4sWuI1s1Df
mad+YGkax/2oGteoHDZVs7cC5yUxJW+VqSm2aSIjsauGiUUC4EwKXWETkO86OZbncZpnxKv6ysTA
onOmm7hBWwRp6GG/C/x6446Y+TuhMw976VgZuImQ/TZoMDiRkYXz3D0rWQ4CntOI0AfnkdUU/xum
Id+zvrUAamUw2ouR6DcrgVlO+6dOpSBt2E/s35yp1NW0DrI3UZKvuZlqhp5iuy+Si4mWXb93kYu+
ObQMYi8UZWbXuT+JRz4X32+2bu6fWDdXjtL0zFSojVT/QiDMMDXNbK+0zqJqxg/dNZnX88Cbd1Gv
LNQaHXzFJ6PjbZFFVJ6NPpiHdQBFEtsTNdFqtoPFyU2te6aXjyFEbjXEGDp04doaQneeZWkwa6J+
nnSuvw+lJt+UdbbAK3Nq+1awjNOajHGuY426BlkBPJrq8PnSz3crGoxpNU4Gryq2NbuyNO6GyViO
cBqWjk9rAufnVkQxDF+RRYyqF2rQ5J2NErFnv+hXBUrOyLlUeebiM6y609Ir4OlcRNqmZc2D2jlL
Y83N7vX5InTolaj1c9Wm/Sq2xrnfYFNcK/ijtR57UZ1WaCUPE8e0ptHgfWpdT61ORn4md3ejMrSZ
ZCMSCGXEvInv3Yha1VaNCRdRYEXsqSolSaVbVFkLOBEm1BoGPArDLn7KA5XI8DbeK+QRenH7bWuF
fMzDIl33lQQbgq2w1FpryXPwXOvY2mmtsmwSrlbH3mqQpHNZKWsSjedJzKydeCNMY4vhgoaoRKfD
vVIq9WsojXknqUByXcGWwoyhlpJLiA/7sdYxk0u9h2VJ+oKYamUTzX1MSduWXpQ7NuUi1OybXOOa
mvSkzyc+W0Y5fc0LA7sh03TmARv3NAVpDWgk1bJERauNjE1rO0u2YSHzGOLnEgOTsSqIhsZJMEKJ
pib6V0uDRYkwXG111oQ+GU7CnaN3z+E4gpWO+rVIPTKg6D2narquWdJm3OaT3FVUntJ4sot7mynW
mSOwInXZvPaYaeTIkCdyTZ6FX6qvgxti2xdG/nTQJby1THWr6iLe2kkPdtkZczth4ssjvHX08Tsx
ReSp3CdEn7CIB3G3aVNM4JuLJffN9r0i8Fmus+RYdQ1bhJ7luefW63OT3eBIN8nS4q+m9M5RI2Er
HxQLLx+piYOf6r73iCL8Soj9xkTJ2+keIQ7Em6PukpqK6aeMp7HjvMiM10lfO/k8NlwQS78lWad3
76GP8TT52MH/5e5MliO3tu78Kow7sgfgj76JsP8IkUwm+2KR1UmTjGQxhSbRJXrA4Qi/hsceeeCZ
3+C+iZ/E3wGZUiIpqaRC2kJc6QavSqQOkRvn7LObtda+aN0OWLXbIUHnMZg8yTjukcQAZasgRlp7
5ZOi4eZbJZq1XI6nRqAr543CgZIM2Oe1dstdyyhiOf/IKBCq14panKtaYJ9tcLF57NhXMsnboo6+
AJZ4WOsVqLvEu63a8kaPbOeyiu0TP08/KrHxUSaOKtBNNIMsuKgr+HOZ/9Cl9ueFDPmxUnXYubl/
XltpelKoC+M2q6XLSrZzZuoyRSJtGvgvLshfPwqvuzpsTiU/5XZfbFx6n209C5kkVieldKk48pWf
RNeeD3Q1ksqV41TVGRWCCrQmc6CpqfOf04FRkh8TBurNMjO+sRi8PIsjmnNRtlFOyME1PqVyaUXQ
KFOAXCl3dZBnXxF1/1GTCpDnnVWebwoJHUXFVc98G0sVzPdQ4nx9ycChQGLGiJr61txobeTEQ0TH
ee1i7EbAnDD3fZ7rj4XSlPPWJz/omhpMvM/8vtSbLzadd+FlJsPYE3HTOCpfMhsBw6gwZ/pCozxY
6d2ppfnZ+1puTslzP28iXz9R1Q+ekkkXSWb+ZG+c5jJKzJ/UriFhR5jcawtjlnjNfasC2PCblkaQ
WsCg8bO5bVSPmlQxPyJBisNyK5SnfNJb//PCXC/rdY7nKkK42wbynVqRMAWLrFuXziXYLY3rmBfM
Y3LvIv9UcTL/TEtk9UsLddDftCd+pGq3pOjxeUus25mMMtU3GxgmpOqVihq9uYGz1ASxftV/MVUz
unB1ZQ2L0uNqjx0+bNGoxcyUzJ/cxRddKvTHRZIjVc58rK5NkXOVwI1bvnIj+7H3o3LRmKS2UgBx
1ssk5CZU/94wQukyWYh4s1sHUDDz6LRbLBjpakH9i5NLLVXDWzXKkV5gzvNZaUkI5ujqeeKvrVNL
qdJZqvja+2QDmUoPm/pss36SIjJgNfPWp2pWB+/UOABNmSzc80WtcCkaOuT6rLgr/da+DaIyuc8X
YNhMd3EZ0E7y6tia5R0OLVh0i2uqks7cBxVWJrpxUzUlXyTPZFT7mu2rmCLJMKPLAvV3p3Uj+aQK
Nx71A4V/xCaUJ6GZlQjrZ1GO62Bn3vT/1H9ZG5v4vIiDlQtn9MoXX+Cc+udEAEAM1qp8p/qIZLdm
sshmXaRVJ2XnO1f9l6LOXv9Jyby7rHCca8NV4ofKMi82eSxjPsg6jZyE14krIVthhdpJFkdMBYsa
AJlWxxi0tEby0Q7etUQr91BI7yQVuwYxu0/lbs27XL0wPLkgAnCSU1n+ojPa6SHUIeEW8Vqe18Rt
Z4zWJtKV83QWBJp7Vtg1CH3Jda/tRL9eNP4lXEPjwWwaKMzxujnNvbj8wiAbV1pftLUEZcIz0aER
X0LLiZm0E7Vzp8w358l6A/kpdO8ZOr+YQ71EJqr1SfISXD2lNju40+p6fWfYMRhb1T7xVMMDMWJW
DAXMouQmdeKvnmbV565TKtdkOO7ZpqQB6OuFex1Kik8T3aCaVgddYJ60ER2Z2k9TwknS8CgsokvL
g2GkBjWShWvPOglU+7qJTSgRmfs5sguF2ck4tUanqrExm+jajVxYPBxrJl86m6tMVfJzOeY62FQW
BJ9EO8s7J37g9Fbneb5R37GHf2zY5femcr42eawkdzfXEYPGy2b9wERN1Cq7BWpZUYKb5H548Ct1
8d7OPOmDq7RrcP5aGBXvFrVdv7NDO7teWItrslH3Lq6es9zwCbEz/4tXLJDz9OkOI7RvcFQd78L3
FnCum8x4rNySyD5WHWA3dXNWlFpx5sdMDo26DLlj1wvemwyOv5MzyDUUYE5lo2NKfeXMSmUBxH+t
W0xepT3sBzoM+rZW/GspqyCUrOnx1nVQPsRZNVuTD80dnUnvgV5AgtfvczVL5iG+h+gnjN4ZZQW1
y6YxhQcEoNNot2kCSKPWGBKd1ikkLgaunnXAECGz0BMg3L/p4uCSgaLRVRt7za2Vm0w1CizUgGut
vVNS64GwVb5kKlELuY0vzaLy0CRJ4ntQQndm5rWfs3WjzpTAKa8pNjBFQKtv00Wg3OYuOrPEINzh
1o1loaimtcW5r3rGpwbXfVq5eDySTqSM4kdlnZXvY26Uy2RDBhrmm/K2SKO5TAHHsxglX/zchLV1
TkgiqqXN5rxg1odqBtI5MxLh3inIpNnBshGRrr2JGDm36ZLzRcg4r6Xih9WVLG2uKwkuWZepnzpn
Q/XEXxTnRQ0NsywK/9I2ITODuGzPbY24isojIN4g+9HJkdmRanE5hE72xVGSGZn04pTs0HtvkMiD
Iaw+mmvvKW0378p24UI3daSZ9qkofdiWDaAETlV4FxG82Wb7Li8uwo1TXmRlZd1aEZlsmJ8vygU9
b788l60QMR/bTq5K0KsnjCLAM2P0rqi6uabIlBiDxbMw40lHVfm8sUqwIsa9154hxg/5pNAus2DT
XtHogfOfEE0sNjS9pTY+3dRpeqnZCzyt6zN0S3FImerVJokoFqpoFilrBo3owAFPDKsxT8hiOibT
Lq4Wi3Dz3k67s7TgHdvh+4UUoUuw3sAcIZG9WORkiHEDy86XK3hWC/i3Vuflp4WDZrOVWCQjVqUy
twwk+Bo7BxtyNtNkPCSB0sxpTSirKDqZaa6fy8HzppONS7k2fjLz7pF3sriNY3MpRSIl1DVkkEDw
Bm7VUZOooZdhwrQq26tKDeBemIx1bJqPVitVnxX26kzRUvuyDrL0soaHWitg5FIThIbOPCzLCc7k
JseXJ+ieGCkFSiktSvCvhHaprdxrofzZVBafAzO/T6Gd4n5urMJEZ6922GoVunGBlyCZYldXjYaJ
ZMstLgmOuXZQqXBLLGqxAU8dHe62wx3UuioSgi5gG8WIL8yFhtK2r7o/bTIygcC7dCtDncm2u7Ld
meQ53nyjhYgGt97irltYJTKBnX/O7ZTCOdS1y7SAZKek9rVVMDSnC8RwPol5lHLzPlf57wrpfdsS
+MRycL5oNEKFRcXQvU5X5nk5tzQ7/GJVH0MVueNMtaGkpUE1M5uUcKKt1VN3Y6GyL3xUrV6spVS6
YowF0vmW89la+7Ae0J/gEDPzvQoh0q0pPbCdOyoZD3aQqTNfz2CsO1CGdDV+wG8XQN0WLjNFS+WG
+/+dSyWCImfckCgRz/t6OlNLYB9UOJiSkJnBZZLl5ybBkGbqqHNXWTdXInseOBUa+UFizYK4HyNv
cg9eM8oPhoArIUhvm1AbNnpwXjGXrsZJl1oQ/rig9eGDqAwypqFaGsM2DGYHeWVpnTa5I88SuUPR
POPhFq6yuaGt89TYIJACo1jGGiVtmsAnku8wAz1uAPRHuXlNVXJzlVRMCbRDa3MRMtfKUIOHWq3J
g8Luc2KDIeTWUa8Daf05bjeAcMokfey8LLuqdJtIeSFpZ3JZaLMoCcOZu1FB9mxk+8SNaiQutfzK
1lttnlagS8JPfhXDkW463GpInu0188JeL2OisrPQVMoTX8uBqerKWWobhJh51ZyVEVWzQAI57K39
L4vQe1dHPOJGa04CzfTneUVNKpVsClx+6xGOMCtJ737M/QKtea6Fc51ze4+gYkYP8SJOYZu7enUX
K/XdwvH0q2ITX3Q1Le44owVnphFiqvWimBXrIJ4LTx8a1mfd5cTJmt/O3HWJKseCOYSJbr5j8nl7
FqXRXWO264uMXlajQt6yQDEh8+BcYVFZ+axq8XkX+u25uonruZdQ3F9Y62uJgjKlZ+OxNcruxgsW
bNw60ucx2FI35Hg6m4xMq0XkO9C601K3oVWtA/Octkv/siNJpcEhEj69K/33lZd8imPneRE0xTyP
9PVls/Dnm4qoVKYV1LYJ1SO9uzKNdfuhQpOROkRcgJsq3Himbx7jzEeoIOJ9FnS1TjgDZ4vO++i3
OqFesEEBsjDjSyRZSWXzxXuuSe+zmSDNud50D61bEpZoG3MmO9mpQe32NMan6ZsynhkcpbMM73Gm
NMGlbm6AL0Yba+65J2EIo36j/lyQ5nGk3XktacQGRrGSEuVBr1JKFeV9tS7Md4bTrgI5v6nTDsUu
g3S+aAzoTPZczdbaiWNp8qUd1HebMLxrG5T1mE757G1+0u+aQjafkjWzo9bql5yriPRQuSVNBRS3
kLn0l1XhPssR8hhMOsjd8tyNjesuRiXboUxAJgAXxo4uah/UVeCfZWvCR3Y7wHcz/cqFcE9ZRtNN
fLKOjJnLAPMWWS7d/bj2vJ+MkipwFxbofZvGub9sFaQQQsWnF2swqCZMvYtFBGHJqK7STEGJz6lO
FirKCm4NEic13VO7Af3gRRa5TTd303TpO9Fju4iRNk0RZy/j9WkcAl5vq4TSZInUiPRJwUJnkDae
LJNCfxXUn3S7AZzsMUc2xxTrpPu4Vpll2ua07upbeltokLdrlBt849n4mbbKVVAbm5kTMtxpAUfb
S74EnhOedjYIuKDWkAllroOkhtzw8k9B3j74937hO2dZ3JHOK5Tn9OJS84q7NshWJtf7iVsVdzGi
dieVYlIYvOkalYKGVDytFygJ0jnNXCb4SAirZfdqKTqBuqwyfVOlUMzbzGgewf00GVfhxl8X5JJB
3V4lLd0E0v2zRGqRD4nljE4dZOdF/dQu6ivN1eFuBu/LOiJ9V9Qv5sJu5hQjbCZhIpFmppS7sio9
pQN2GVToQvtiJlFnaJiiICa1Fjpq0SElzQCRkbo7C1smTqHLhwhiQ+stYGe4mxBGXGxThvA/NOv8
o7aOVrLXUJ9YXGpuDmGuzT7UmXltu2bx4Dndl9IDEWuiV6ber2X958pj97U5Vzxzi89qyXrCw90G
nssZWusf7OqTpaXIG8QWWrNSjhB2ZFtcWP5ZG1sVGm/Ix2rWJ/L4e3OBCPHauJWz5ktUgzNMy1vV
eTI3VBKr/CdX8++aNn+Q67K7tJ0GSqyarJJw/TUPac2VVTxvqEExbo5KBs3ky87nNyX1teRUiyua
RykkKqLzCsrMx4jPF9KKSsyQEDotkzOPAokf5wxcbRYo3a3jrzUjlNJFeV3bSNuu/Y9u1qxso7mN
IoJsTYN76Gnp7YW1+CTHlPXtMvu4sZwrY0GYbL0zYvXWy85EqDJvOyAJNqHFXbo+d5IoA01hCbNR
nXZl99ku8nfrUqupfHab08IlYcjssywMjNMSssqJ1JqiEsLlpyCtUtLGocbKdbm5ZH7VqQWdqqTd
1ETSnL3IVYEiO07stKvaW9WK36ndjelsrglFqiswFADeydPZYoHupid1s0mvDAWVj8p4yJswmdum
x/A7kMO2UuQU+ABPpC1rOkmyqk3jwk4NayaZNTn5Avp0Gemn5prbXpLCdF6uaZVmiHdtEImK4/zC
d9mQ2WqhxXy8OPoa2xr8zhLJBHEhq+3mLF44XxZoY5MfJCu+/aOiUPULtDtdtz86JvSg0CMkD8sb
M0UTuVbfa1r6Ja2vCiP/4CSlKLHBMO+Y4OcX2YWuaO1lp+YXRXgvR4R4/qZ8n5ubS7cDESCznwud
6ayVe0Iz/7Je1wp7kpO1hpCYhx/WpvyYQ/IoQkS9tIBZGoh41FLyXk2sm4CN76f2eWnVKASRzWZM
1UGMVimNmeMC588q+Z4WPXHC5gIiz4c0oJIepF9UO/7JtwQ2Meoe1DCF+9ppKNJAeHGUh8B+l6XZ
jY63UqP0fG3Bv1hvikvPFomuU83iyr7SN/LcoZeXbQzwvtWdFVWi+5+rCCPGeclTSNHmwuCTMMqy
8Gz0LWOvBWtinhg+qGalQifLrO3LIiKDbVpbn6FUzlhtzUjPUwUNRsNFx6pNSA+8/L4pK/fSbsBC
JEFdnphug75GVDx0lXkhWyhbLQoNzdWWElmsVx51oI9NLl8ylZU6V1Fd1U1Fba1KrzP3Mcj09yE1
Snpk0PBz8xPNEhxQSuDCcxLClM5yEUZfwdaheNj8rITSXNca5Utn3i+8DGF0tV1WBsuv0/xcLc12
ZioBROiODtc6SoHs5MZ5VNKAd2r/yRQNMhPRP/r8tOwS6qD6bRV56twCfq1WAK4Nn3ugiZ3ztnyW
c/yDlhaPhmb+2FZ+Me82zm1JoyGUvFnRSvcqgJY2QWxFM0PY65/dePMxNtKOMnjVXESFAmx2Ld/H
JvDr2gp/7ixV1FkUxoA0hOc2R6Fx7S8O0QMxYXOyNplY1OSQn9m4sbRh5oyDWM8mJ0ZzPMrjuts9
RSYc51ABaesU55Vh/7TxTcjUWne2kPjPKFYDBopkBJ2rdimrmXzhpPoXv2PwTakDdo5BnnQL98RR
gu5Mqa3nWC/kWVnTUi0U815HjsSLGSVT+DexIS/mlhxqV1pRuafrwvha+J8ILhkCZjTE8WGmXkWb
itFbespFdK0rrj1zNsEDtJsPUmi0Z5VC4Ofp7juQTIj4N/QqktqULxS1/mglojLLk1Z8QC4PP7hw
vKA4XUdZgMiXtpRlD95/kCB2oXjvMrX8KXTa7h1QD6LjJu8EvPQCzFz6kOjy3dpxORGq8kGVzPSF
fPeXEI23/tcsyZOfiyFYcQiD/PcPScT//vBHfnehASbyr4Egd/CSb1CQv8ACBYax19xmyuQ+jvJP
/dAWb/jbC/05WCW0xV+0wH9Zpwd0/tF/D+LIL8pncJe6fAxUEYKuJpsahCQbShJtDnf7bevYRD8Q
9q5u2QajKsG98vt27PN7FvjjD/cWbfp2nT/6AC+QU4Er7Wf6jTOBecxkSgaTgxUFVWxb2HTHBPYx
GAaHyX7gToFI6xbAzmmZQGjtjbKAYR+DADdNFYSsYciWgOruWEA1jmFRA0OHuYbiNFqeU7MA4N1x
FpA0/dhh+wuQP3IADCoFRLxjAsnk+2J8c38GXg7dhA6BzdOO2gGKdkycpyi8Xs2AFrrnBiTFONZV
/rZNx9AsjX7A5LaAM/YUqM4xdHA8AOhyg94F5OudHWDaxzZwcfjBtiqw3jbc7Wm5AVVoW4zbBcYx
794CxC5bumFDUB2YgGMBnh5X4Kgg5wXQfWomwH2NNIFuHcMSUGUdRgy6FQgBD0zgHCMTYpto2uoW
Cgs9E2hauwBuzEgTqCohgWooCCMAdTdkoe2wcxAsjompmZRYf/WU0zKBOXYTKJx1Xj4FORMLcN9x
4e1YQLLk492bQp2cM3SI4kZ5AoOTDs9NMS0T7gyh0b4nONYYX65YnAbFNmSDLTKtPcCksZEmkFTl
mA/ILrAZJwYPT/CKdncB3zwGqKRaFuOlxWidybnDsbtAtY8VA1oTw9QcUC09fWrHAipRIxtAtm10
XnSbCHFyu0AofYw6CBoeHzIXH9P5JQHaMYHkOP2VCKBVwQSybk7OBmzTkTbABMQ8eAHIclx+ijaM
jKDf4Sg16Hm2olFzmVx+hBcbaQHtGDdIRCQjoQ5tUDaGUQHR0DHwSRiIwENMlXHzUzsI+tjgWFGP
UcYx6KhAfTQtR+zznXOgyORH7DRgCgSP4vKcmgWcsWGRxTsmLdBkJFHeVgkkXSF70HSKp9vvTutC
1F/25Avp+HsqRcaxieKcaagohOn9Ox7uADaIDgNWJ0fmwiRXntoOGJ0e9QGBxQRRmagYwrGoBO2c
Acc8NqiO2JqscUgoGE3OAooIZMddhyb1QOQWDIvUR1YU8ZZ3TID/h6YtPvrkQmKeduRnpwYC+1yX
iYltERSKWUe7n53twag48gW53xzmS01mQlUiWO4jTaDZxyjTEepatmzg7kUFYMcEGlUiTcMFUCuc
aLV47C2gokOgkwyQGfYVECEFsmMBRz4mQiJcIiKyLAt9zsl5QWXsRaCgqoD/17gHFMt8swkoozlE
SsQAKhUkhVLR1EwwNhqkZ8L7pQSCQCNSaG96JoRCGh8ej6M6mkNrZWoGwEmNdATiGGjQmikUc9OJ
vsngGEiKrJI3ESXytwiMXy+eKTlDeWxIrIu2CLcdpVJTNnRTVIR3XIHKNqCvxm2hEzKL7Hly20Ao
/YwKB3QKBJQ/OASQUV8Tnx0TmBaVRKqIdBb63TLBCsnoG5Ggz+A+VBzd5uLr2wI7FkAyiqxBQ5xG
QzHxpZI4rbwAFz5yExjqMbkxmZ9JsagPfAfngLxBFX6AbaDJMt2jyd0HKHGONIEi4+0oAVICo5tO
/3AYFUimSXasC9FMBqMRNb/ewVNyh2NNgEATiQEZMB00Pud+tZRSoqyLMpFKhYgw+jUZm5AFFG10
rdAk/LVVAkAwv330NzgIqFJwYajsgNfm0uQuhNGuQD+WaRdRCaZgTq3IEG95xxtKuAqKiFTLaRpo
VM5fTT6hXTA2P9A03jFBn8k26D8gL3nHAjgC0U+hmUAHkdvitTY7JQOMLREQ+x1r/V+gKNBcs51h
sVRIuakUUmUKaVONj8d6ArrIKInTINapFNniNAx2AeViRZcpIeAtuRcMY3pXojz2IJjKsclNQDGM
JBiFyT1Ajeib0FYyQRzRZgVQ8HL/TOggjL0QJUrmGkkinSG01ymKDj2BwhaxRP8U9Km4LoV9JhYZ
jm4aGCDruAboGzBYRScRHh4DkSGpFj0TPGVfMJqcCUYXzHSq4kLEVUPvnTSI8GDgCEDWUZSjfQ4f
EQ1bMa5qWntAVce6QlEpkDUbRImDSKdMJ3lgAUPnkBAMUCgSqLIJHoPRzUOVFJG2mZCrZbPv48oo
l1FHYgaJSeIA0nZ6nTM25sj0SENslWiH/1E17vEkgz0gmRRN6alyBpB4BVExvbBQGY8wlQGLiNxI
tJBxhtTJhydBNJFlkCSgbPkBiJIvJ29CNyL1jZEbgdCPWokM21E2+4rQ8E6UKBoqFvkBiBLdpKIw
QSyBgIWOrZkRGdI8NMDSgijY66EozjH3hE1wBPZINJmmFxuOLhuKS2UnKaJHMLl77xXC8f3tcomK
B+edLomF8jQIKTFhaudDc/WTGeATHeELKCFO7u4nbB251SUufw3FI5CElL1Qxd6H0EE8oGNOcASO
DHZtnydNKwAa3SmRwIWILoHpCNi0RRiEA9nZB1KPp+1RplMsB9C3GLkJqPkoKt7c5pgzW+BNLoy/
k2WhQc1YJBV80Yt/ndC1t3VP3+8LKArJ1IepDdMHQkdkrxyg0yMwNZIDCkOaJRgWk3OHrxWK7zeB
IJioojCmApqnQCoyq51ToMjQrAwYSOB2+0TxJdKY0C5Qx7ZJJDJ+2WCbO2wF8qHe4++YoKcYkQYB
IOv3iDxB/JDw36OCH40IT2T8v5MPi2wQZ0AXyXBeEubJnQTBhhhlApHtsNFBU9IQoy9IqD84CjDR
IKHBwyFwENMpxaSLad2J9tg0QBwF4DE6f71EwHsoGgmiFbeCggksGygJ032mZgPltVbz/R4Rry8G
4oIYFYEPp33PI3JtmuSK1E8taogTZFiIYSqjTgIvmc9H9YvqoMlkF3Hv7ThEqgYwknGTiIijBU17
dXqbYCyAQpOPRT+ULI/gkFHOe3hK4QsIjakSmxYtlQkWh0a7Q1PcCEQFIkFyZEBTw00ggaoVRDOq
RoSIHJfpESxUkdmNOggUwhWVuFChDMzXPU+g63TWQRoBrHQIICcIHnilxH+/L4RdjfgNkFETxNQr
rXLHE1BBBU6Hk9T4IYGymZwnGB0fqxx0KgEq7AlsAFZmeBtIFjmCrfEzwK16hv70AuTXKs6IXYAR
NFETYVq84NPtcW/BnQK4hIcDGQksCRXjqd0H5PcjPYGQ40CHgmighwnta1FIxAxEDIJiIKDooqw0
ORuYL4/0/dtAErkiXoDzgCAF155A7u96A+uYTgnf4L4AVratSk8qVxwbGgmugUZXSGTL+9cBjWMi
BbJEsKWclgmGRfboLUBwzHWAzxeKDPz/XlRAOZEqOXg7lcmYnAVBT55WjkQtb6QrIE+kViCAk0KZ
A22OvTxRgn7MSEGbuMgUAzGJGyZnBPHIoyIjgDSq6J2yzQmz3irT2McCYcMO2GqzTM4E2tiSiZAl
6clWNEh7KA0ba8cbCqiRwBrCyKBviELPi+uZkDeEBTFyF4Cu5T4wAEuh0NMrUbGvdmwA64zqKa1T
Mb5WcO8m5w5e7+nvvxRRaBLca5tGAmpdpMtDAzji21yaZImA7kDTTO0cvMIavt8AOnkgoR/jXOHe
vabCO1tAJWTgsviFhzC9dhrgh5HHAIAAMQ/MI1hHL4NmB5uAqtmxUKX5laQ8uTRpG6yM2Abo81Ax
FTB6ymIvR31nG4juOf0agIUvBaUJ3omjyQYSH7Lvo0G/hHxEg3XYThcnRdAPQZ2J0mmfRk0sOBLu
a1RcICrIKgARPIEgY4oIYHAWYKKKRMkBfEdDAWGK6cVG9lh3IHEtQraHfoQzAFcmoNYDI9BxH2YR
09oF+tjISKJCjBgDBfJXrP0eulKyqCATiFvwE9FwfGHoTcsGW7zj9ztEkS1TOgY2heyCEG8T/Kod
j0gJmQTapuHaqzJMULfOGesMYKWDraVRApqm1x4Z+kOBQOWg6FC28QeCpDW14Gg0ro52Gpce7lBg
jEmc97rrNl0GsqiedzVRcYaxiSKSbWSJ1EVEFKxCuRy6QsHAwwmIg4JuxzRtoI89B8ITGOIkvGBs
ewDBjieQoGRwRYCvwAbT7K73ocyowEDlUhRn4RdC7nAfwEgAdceFaUPR69uuU/MFsMNGxkYoEdEp
wRf8utN3dgGsFF4+PgLIERn1BKvoo/XK6CtbyFDRSnjVdB5WC6itclWAvKWlDOviFdA7oYIJrc6R
WwBvKIi2FEIwQq9BMYgJeqgRwEsFvgHadlMMjHh7I22Ach+kfPWVULDfTDL4Lio1NJZhYCHbNT0i
5pYA8P2hIaEfhWEhSwf1Bsm2PYEKZP2oFtBME8rmQtBocr0kotmRmwAQNs1CsBXI1wO52pdqsQUf
AVyyBSOX6hExYv/7JuQLRoNshLcj4CEmIFeGaCTwtbvXAYVFNoYqVJumiD8ezTWgJgbdHAV/gFYv
hcPh56doBg2ZRuuLsOP00Haje8qgJ8CdinYqgkS6QJAMLGAQMfHuUXCklESTaXq8o153dlRUaIgr
HyUe0kCEWGAWDXPknqMIFFNAEiFmT1C9jrxlpCcEWSCEzemlvoLphkmyEKcAfUNzgZ4rkcEE20jy
i3P+/vsQYXOx0bnx8HaQDfbLZbgCQVJxIGRvOwxTqxaN3AR9lgzbHsYtdIsXBf+dy0AyBVEBR0mW
+ArEmtp9+EqH+/5NAN5QJEYUhXH5+hvxNgmQvlD2g44sggb0HF9CkAmFBOroljIfko8mBJ3pomxx
pTv7gLgLfDZNZyomE51yMLp4zmGHeqey238VH9gxAQ0GGXlzhOsAIYkWy1+BmPyJzfLLgKhTzw+f
+/lR/irvBze9zEb65g9sByy9XeB1cFI/HYmyr/KPwY9+aNPVy+IvQ5TEn//9a1LGRdY+rFw/ifvx
Tjvf/E+ctp0/Dn42f/PDrx++f6zX37X7r2ZiVNb2ow4ebPud7b+88FfZMvvqtf032tdPdbeMGFt1
uoyXz8t/7HxSUfD79SH/8z8GT7njNv9o1Xm2WsXhMn7eLiVMKPh6Yxe+XTX+12S7jli1l2Acu+zj
0o+Lo3vslK2OeOyjW6YsrtjFu78JQOn2j+J1fJ9lPsZ+sXo+eiyWxSrfLtdvMJEyjf0cpyyQLcOj
H6JV5n8dvFb0QQTd5Hd/Aw/zS2T4R6/2dJn5T0+r5cA0kA9I+kQj7hvr/9YG/mUK2tsDOJxu9te/
//o4vX37z789EruH6g8O5d9zJk9Wod+ttrZ82RzbP33/zjtN8mJ59LC3LYwD7LpZePS4DKvlc5Jt
H1M8tKBg/O52+JO7bV5yTqJlONjKzgE81EUSP5fZcnAEQQuPf+I7DJwt3XLwxITK41e+x1VHw2XF
ALk/NvHfd+AoGTNP788cOC6ymE/x5rAND2byFafzjZ8Z3FV/0436w8/7rhdWzv5rev3If/IU/BAX
3N/F3tEVAwRHrpv7g/0EgW7kirMyS9KB60KpRqTAw1361z7+XZIV3m/eaX1QNmrtH8pc3Jh7dhCY
+XHP/JiUv/3M9E3FNLgx9sDIy703Bw8aYSCibAHaghbei2QMf0f5a1z6ctf/fa6BxjEyQH/GNew8
9Jujv/v8/8/i45OllxEcbl+YuNdE2e93TfsnT/Rpm2bl4PIRvNSxq86X3ZLQMvPT7Vr98woR3bFL
X2Z7EZ9gsI9eNM+Wq3C7Tv+shzAuz7oZLCoIVWOf9SrJnvdMIJQMxi57XdZLv9iu05tAVCXGLnuz
elrGw/QFvzN+3XfRng0EZHLsw75n/nO2XaY3gYBdj131cVk++0c/ZMunPecu6G6jF2+zvVWFMP/Y
VV+TQ/HMR7PIz97kiELvaewv+bzKi6OTZbzeLiUsDn9++8fvzzB+XEWrgadEgWP8qvOEQsLRxcp3
vWLgMcGoHcJpfijjp6PLXFQrBssLmUE62wf4BD88lUe3Zb7c2qLf4i+rH2DT/JeH2ePs4dPs7L8e
iVe7yuKjx/3diWwsSBbaNohlIBoHzeWbB2z3dp29lpr+/2TqIlweGxsMU4dJpAWhS01msAcOcJh/
iF2Ox+7GOoCTP0mKvCbZ3F1WMMXHep6TVTyMpMTgp9GLllkZP/vbhcTZEoiXscueesvn7Spizbc5
TPlrPP0ng76HVVo+hf7Xo+Tno8JbHZ0mvL3BL9G2f/p+J9wvevQfzh5O/+N2sf75D7DZTqkYZ8kw
qhAkjNG2TqIkSwbO1/ijUuKfNPcvxdA+IY+PtubfPrAwyyGuvdNlujr6tMqeB3mv8U0Pi49yV8kf
1VrPAv+JPHKwuYWY1ViDz9w2LbbLCDMIad7Ri26o1SW4uPBoXlLQGbgPITYy+hdkfpENlxUQ/dHL
Fp6fpEPPLFiGY9f9wAmfL6O96NM+QHA/Xz4ND6GgSI993Lm35/HfVkDKv+zx3m4EOgXjn/X0n/+7
WB09/5//9t8vq8TPBucOYcDxv+B6FbeD/fsbhbG/bo0b/2k/BKBDPv5pb1Z5UniDm4SG/AHW9Z/2
rCCQ9WM32i39RneZUyXfriU8EEJl2z9+/913u2yTohhuB4ECH//I4bIeeOGebnSAZfcWPcA5vuUq
/brXIj1EmnS7LPG/y3joKJlVdgDzJp3wk3Rct2v1O0IARsaa+M4n6t4u0696CNfer7pnCIF7Hvu0
L+5SOvHzfFlul+uf+m3JuPzLzviBmH7Y6lcFEmzsQ79Wut90PWBJHWDxVbxyl4MSYU//Hv3QotW/
PLpZJfFg08FrOsBDJ3Qsh9sD+NMB1i33KpC9ftdYU3xIhkkIeK0DPOo//0dy9CGJ/vk/ezjFffbP
/xV/9YedIVRsx/8iqjf+Xi+kB96Otsoy7vadHYDP8Q/80X1zCsV4mLHPe1Jmaz9eHp0v80EgAE55
/OJAhfy9OBa81/h1Z5QZ6P0OLkFYBuMX/ulN3A1U9QDL+tHT8qkeeoxDVMBffOjjm/Mt5siN3hl+
dvSB8GXgRBHI/tbKf18B8KVl/K9YAqQpM7wXvvkWvl0k+CEGd5MNspUDBE59X3z4rGLu7ujNuApd
v4y2C4nY5hDNuZMkx7D9VXOxyrqVm1Q4w8FvOYAbBJe13OvavsVLlH85LjspQxdQ3eBxBe98rK3P
VnG0zAZtnkP0Yy4zzDBEdh4iUp/lRbJ3OIAPjTbCabf66g1te4hI/dx/A2/9dkvl22f5fJklq99q
Rgm0/tj9cE4L/+vg7hJaUmNXnftP4Gf2GrjOAd7cvKSVla/a7SMKX/FtvNu3bTxfZTSxh8sewg5A
nofWFXIcY617miVESAPXAP9w/LoXZYzPGRihl5Qa+7yXX984BzqO45/3sliGw6cVsvFjn/Zqle1t
MNgqB1iWfjWlqGEvvFcfHfvAN8ui2tsNh0gebvzCK/dDk565NvaBH8OkWq73H/kANr7x8evFKqbh
Pewp9oLPYx/7pmxWEa2XzN3uhr4KIzitY5e+TcJnbLJdqF9XyBSMXzde7pf9DnBEboVv3z5d/7CH
SKTuVvQ/s7eQi0PkO6BF6+XQVxziar4XMJTngSUOgQ25B9ta7lW4GP6+/T3fXwt/oAi1F08xLHr8
uuJE08cf7AlwwwdYuPeamR8P6xeHyDoe0z0IZ68vPvbEPVbL8GmZDfYENL8DWKJePQ8vD/SWDrGs
X3Qvp267mDjQTIra/vH7d9vHtUDJDoJLoMgHWPeFLnXtx+5zMkwbD9E5+0Rw9ZV9d+oXA4/RaweN
3R+3ScwFtXKz4YY+RFbzuMr263GHaIWDglsJcMrtHsgTEu8BChUvMP7b5dfV836mx6CuQ8Rz10me
VANri6nwkE+/tRH/vlpXT7n4Fyx1/eyCJ/BhnA0AoQfwND/gwp6WfjBc+ADlkh8y0KvDe+0A4R5A
WzdcPq9yb7sHe597AEPctktR3xkse4gH9sr9l3aA7PgEkN7K331WoUcz1sMCSHtKnofv7BD50GPm
H92AkB4EOYe4b6CdDsuSh+jOQGV0j67Fl8cfHrZG7UP1Q7R3Lykvx6u9Fls/xXvs22Pl4atDY2v7
+N8fiVwt06FrYBDk+FWv28xtu313hhrS+KVfrsXrZA/a1gvVjDXxS1/pN9Y+wJG+hmy09t6a5ADn
+mY5RIMy0G28nQk8lsmbIyLmTY21MoEeKOy9vXyI/ijJ97NfDXUCEG0/wBPDqG73z/QhQKB3q3SI
1uiV58Ya+H6ZETWGv1UY72WYx6+/fhOqKIeoYd+jSeKnKZlRvn1p/fUvBjGNfehHcqJlitvYLtWv
rBxgd3zwlv5+sUNVD3CuPywD/62l1UPQAD4sfeBNA1McIsL4AKxChIX7bq5X1Rz7Bj92T6vfMMch
qoyf/FWBWsDAHodwdZcFdIv09SDuro7enXyAHXJdxsvcA7HwQsga/AYmlx4gPnhModWF7W/5EtSJ
oCWPPpi3/vMzefRsmRfbxcTRfCE9//7qeIg/JcDy6PnrhBD9N0yEIACDa76Z7X67R8bFs2yXR9dA
PkNQ1vla/OnBf3YHzgaWPPOnD1AZ+OBDAJGAMQ+xu2JsMwP6tkb8/pjwcUUsvy637/zfzvxl0pLm
+Efv4Q4thxUDS8ieH+CXniXr5+To38DerMn+/KFyh2OZOvMmxn+062XpZ/6gyc/MaxmV2gOEePdL
KfSlr/TPpTwvtw/7klr0v+MA7/6RBPk3Vj6AL7lZpoW3F428mOab0eTfVw/qRT3+BetBv6lgYnxb
cOdvfBNbTauxb2P3Iwgfhmbc7r+avZJre8m6we/afmf7L/+IKvZDVj4NyhUHuMiQnfERMuphVSf/
l7trW00YCKK/0h/ogwEpfSnUVC29iNTL+xqDDY0NJFlBv75nsm7NrMEUd0ovj4LurnubmbNnzqh8
AXpi/aQKhNVIX9VJyhNYJTxYGi3kqGBSjY9WXVmtp77dLlJOFxRBIMPEmpZAGEZqo0D7b7DqpFjr
62qGaovnQGsAbXvGLbGfzrevobP3ugJ24S5bgxnMNewk/D/bbnM+qERwDfFDV1NR4qV4gGaj10so
oi2hTKg5l14iP+QeQiQMooVUgP/eeMBhcZYR4tn+7e6n41nlxCB3c4ck8ofp/a6gNBHmxnckUobH
4LaVGYnxMd8TFVr9J2ZSXjwmZVlU1/Yo3iT8qpKI0oxc5pOOOOYF3Xv/4U/BAEiWalkNf5otlJOd
QkWcfW9DiurN/ITYm1nRdC+iILJ/R1iLeQLSJcRFQR6pkv7N7XCECElkVvaQoJcUr+gyXyWNl30g
cS5mk5M9CGzhXvaunLReFGHxX44QwmkAgW1DZP5EQr2J4r4XaqXYPs43quaQ9TWgpzLR/BBLUJhN
+/CUQMVK4/XWjphmpSvB2QRAWYJKgA44mQUlJCSgZpwtc/nXB466fb85piAR3uv/KG6DXXqkothO
CmsKg04ER4JqwEaF0QZWIUmH70MzBAEH8/Ln5Lxv8xWNnj8yS4CaPTxwOdRjCU5QL1c7npkmkX1K
68mQSgmQMszSzFXzkIDU+xE8eq6cTGXXD5vwPKFx4x+TFIuj6yHBsR2o9I1eiJocpysBv2moQW5h
YANATf85mQDPxqsI2xodidQaeqAEUsJsKGpn+494HOfatmJADAFgdJZrd7CBxAmZg+24g2w+W7ig
Xdjj58xAk2yur1Go/5tvg/uGcQYfn000FaXzvTRedOGwAgIJDIDiLZ7IFbQnONbnsf91AcKmn1XQ
6mc1EPpGlMYqv/kAAAD//w==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16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>
        <a:solidFill>
          <a:schemeClr val="bg1"/>
        </a:solidFill>
      </a:ln>
    </cs:spPr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330" b="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cap="all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image1.jpeg>
</file>

<file path=ppt/media/image2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10/18/2021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38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10/18/2021</a:t>
            </a:fld>
            <a:endParaRPr lang="en-US" sz="1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8792673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10/18/2021</a:t>
            </a:fld>
            <a:endParaRPr lang="en-US" sz="1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0891359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10/18/2021</a:t>
            </a:fld>
            <a:endParaRPr lang="en-US" sz="1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171974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10/18/2021</a:t>
            </a:fld>
            <a:endParaRPr lang="en-US" sz="1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4821947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10/18/2021</a:t>
            </a:fld>
            <a:endParaRPr lang="en-US" sz="1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37518828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10/18/2021</a:t>
            </a:fld>
            <a:endParaRPr lang="en-US" sz="1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9568586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8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579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81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9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989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10/18/2021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226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10/18/2021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420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10/18/2021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338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060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454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10/18/2021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221629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4/relationships/chartEx" Target="../charts/chartEx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4/relationships/chartEx" Target="../charts/chartEx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public.tableau.com/app/profile/chris.a7895/viz/RockbusterVideo/Story1?publish=ye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amera lens with lense reflections">
            <a:extLst>
              <a:ext uri="{FF2B5EF4-FFF2-40B4-BE49-F238E27FC236}">
                <a16:creationId xmlns:a16="http://schemas.microsoft.com/office/drawing/2014/main" id="{7C53A6E9-A981-44DA-822A-0F8F4E3E9F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7" r="-1" b="7902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DF36FA-6FA6-4D3D-AA6B-3759A35B7C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Rockbuster Video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930C10-791F-41CD-B1B9-B3CE645F6D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8"/>
            <a:ext cx="7063739" cy="165576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Chris Anthony</a:t>
            </a:r>
          </a:p>
        </p:txBody>
      </p:sp>
    </p:spTree>
    <p:extLst>
      <p:ext uri="{BB962C8B-B14F-4D97-AF65-F5344CB8AC3E}">
        <p14:creationId xmlns:p14="http://schemas.microsoft.com/office/powerpoint/2010/main" val="2935122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7AA74-DC2F-48D9-872E-643EC744C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290" y="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Our Library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00F45AED-912F-493E-99DF-BDC9B7B606B2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732082524"/>
                  </p:ext>
                </p:extLst>
              </p:nvPr>
            </p:nvGraphicFramePr>
            <p:xfrm>
              <a:off x="777876" y="1825625"/>
              <a:ext cx="5318124" cy="330856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00F45AED-912F-493E-99DF-BDC9B7B606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876" y="1825625"/>
                <a:ext cx="5318124" cy="330856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D97D2FF-7CCD-4D92-ABBD-9147A73841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385575"/>
              </p:ext>
            </p:extLst>
          </p:nvPr>
        </p:nvGraphicFramePr>
        <p:xfrm>
          <a:off x="6472871" y="1693333"/>
          <a:ext cx="1587394" cy="225552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93697">
                  <a:extLst>
                    <a:ext uri="{9D8B030D-6E8A-4147-A177-3AD203B41FA5}">
                      <a16:colId xmlns:a16="http://schemas.microsoft.com/office/drawing/2014/main" val="2393331349"/>
                    </a:ext>
                  </a:extLst>
                </a:gridCol>
                <a:gridCol w="793697">
                  <a:extLst>
                    <a:ext uri="{9D8B030D-6E8A-4147-A177-3AD203B41FA5}">
                      <a16:colId xmlns:a16="http://schemas.microsoft.com/office/drawing/2014/main" val="1267423548"/>
                    </a:ext>
                  </a:extLst>
                </a:gridCol>
              </a:tblGrid>
              <a:tr h="277109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u="sng" strike="noStrike" dirty="0">
                          <a:effectLst/>
                        </a:rPr>
                        <a:t>Top 5 by Revenue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136437"/>
                  </a:ext>
                </a:extLst>
              </a:tr>
              <a:tr h="23468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>
                          <a:effectLst/>
                        </a:rPr>
                        <a:t>Title</a:t>
                      </a:r>
                      <a:endParaRPr lang="en-US" sz="1100" b="0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effectLst/>
                        </a:rPr>
                        <a:t>Revenue</a:t>
                      </a:r>
                      <a:endParaRPr lang="en-US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76419098"/>
                  </a:ext>
                </a:extLst>
              </a:tr>
              <a:tr h="42478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Telegraph Voyage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$215.75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18546151"/>
                  </a:ext>
                </a:extLst>
              </a:tr>
              <a:tr h="23468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Zorro Ark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$199.72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2953084"/>
                  </a:ext>
                </a:extLst>
              </a:tr>
              <a:tr h="23468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Wife Turn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$198.73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80905261"/>
                  </a:ext>
                </a:extLst>
              </a:tr>
              <a:tr h="42478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Innocent Usual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$191.74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83519608"/>
                  </a:ext>
                </a:extLst>
              </a:tr>
              <a:tr h="42478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Hustler Party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$190.78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64276909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5C16684-C852-4772-8714-C80F291627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759109"/>
              </p:ext>
            </p:extLst>
          </p:nvPr>
        </p:nvGraphicFramePr>
        <p:xfrm>
          <a:off x="8289819" y="1690688"/>
          <a:ext cx="1879600" cy="23106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8969">
                  <a:extLst>
                    <a:ext uri="{9D8B030D-6E8A-4147-A177-3AD203B41FA5}">
                      <a16:colId xmlns:a16="http://schemas.microsoft.com/office/drawing/2014/main" val="142950073"/>
                    </a:ext>
                  </a:extLst>
                </a:gridCol>
                <a:gridCol w="610631">
                  <a:extLst>
                    <a:ext uri="{9D8B030D-6E8A-4147-A177-3AD203B41FA5}">
                      <a16:colId xmlns:a16="http://schemas.microsoft.com/office/drawing/2014/main" val="1855276457"/>
                    </a:ext>
                  </a:extLst>
                </a:gridCol>
              </a:tblGrid>
              <a:tr h="2746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u="sng" strike="noStrike" dirty="0">
                          <a:effectLst/>
                        </a:rPr>
                        <a:t>Most Rented</a:t>
                      </a:r>
                      <a:endParaRPr lang="en-US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7928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effectLst/>
                        </a:rPr>
                        <a:t>Title</a:t>
                      </a:r>
                      <a:endParaRPr lang="en-US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effectLst/>
                        </a:rPr>
                        <a:t>Times Rented</a:t>
                      </a:r>
                      <a:endParaRPr lang="en-US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5371154"/>
                  </a:ext>
                </a:extLst>
              </a:tr>
              <a:tr h="29236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Bucket Brotherhood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15420520"/>
                  </a:ext>
                </a:extLst>
              </a:tr>
              <a:tr h="29236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Rocketeer Mother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63409026"/>
                  </a:ext>
                </a:extLst>
              </a:tr>
              <a:tr h="29236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Grit Clockwork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8016908"/>
                  </a:ext>
                </a:extLst>
              </a:tr>
              <a:tr h="29236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Forward Temple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32144540"/>
                  </a:ext>
                </a:extLst>
              </a:tr>
              <a:tr h="46922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Juggler Hardly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497259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4E016E7-7799-40BD-80BB-39DD869D63F3}"/>
              </a:ext>
            </a:extLst>
          </p:cNvPr>
          <p:cNvSpPr txBox="1"/>
          <p:nvPr/>
        </p:nvSpPr>
        <p:spPr>
          <a:xfrm>
            <a:off x="6400800" y="4152053"/>
            <a:ext cx="37686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more than 1000 titles in our library covering 17 genres, we WILL have something in stock that will keep you Rocking. </a:t>
            </a:r>
          </a:p>
        </p:txBody>
      </p:sp>
    </p:spTree>
    <p:extLst>
      <p:ext uri="{BB962C8B-B14F-4D97-AF65-F5344CB8AC3E}">
        <p14:creationId xmlns:p14="http://schemas.microsoft.com/office/powerpoint/2010/main" val="3650928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AA191-6B56-4BBA-9E88-5BA094AE4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1326321"/>
          </a:xfrm>
        </p:spPr>
        <p:txBody>
          <a:bodyPr/>
          <a:lstStyle/>
          <a:p>
            <a:r>
              <a:rPr lang="en-US" dirty="0"/>
              <a:t>Our Clients</a:t>
            </a: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DC440869-F5D8-47C6-8507-2F4059B3BC6D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157381506"/>
                  </p:ext>
                </p:extLst>
              </p:nvPr>
            </p:nvGraphicFramePr>
            <p:xfrm>
              <a:off x="777875" y="1825625"/>
              <a:ext cx="7228205" cy="441938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DC440869-F5D8-47C6-8507-2F4059B3BC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875" y="1825625"/>
                <a:ext cx="7228205" cy="4419388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D1DE6F5-32C7-4DD8-B5AD-713263E484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154190"/>
              </p:ext>
            </p:extLst>
          </p:nvPr>
        </p:nvGraphicFramePr>
        <p:xfrm>
          <a:off x="8090852" y="1825625"/>
          <a:ext cx="2245255" cy="11896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2703">
                  <a:extLst>
                    <a:ext uri="{9D8B030D-6E8A-4147-A177-3AD203B41FA5}">
                      <a16:colId xmlns:a16="http://schemas.microsoft.com/office/drawing/2014/main" val="3029660463"/>
                    </a:ext>
                  </a:extLst>
                </a:gridCol>
                <a:gridCol w="1202552">
                  <a:extLst>
                    <a:ext uri="{9D8B030D-6E8A-4147-A177-3AD203B41FA5}">
                      <a16:colId xmlns:a16="http://schemas.microsoft.com/office/drawing/2014/main" val="3229306458"/>
                    </a:ext>
                  </a:extLst>
                </a:gridCol>
              </a:tblGrid>
              <a:tr h="19827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sng" strike="noStrike" dirty="0">
                          <a:effectLst/>
                        </a:rPr>
                        <a:t>Country</a:t>
                      </a:r>
                      <a:endParaRPr lang="en-US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sng" strike="noStrike" dirty="0">
                          <a:effectLst/>
                        </a:rPr>
                        <a:t>Customer Count</a:t>
                      </a:r>
                      <a:endParaRPr lang="en-US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40043190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India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1422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6278983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China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1297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55211521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United States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869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16737959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Japan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749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3286200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Mexico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718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5205170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35345D4-9CC1-4336-BC4B-142C5B07F773}"/>
              </a:ext>
            </a:extLst>
          </p:cNvPr>
          <p:cNvSpPr txBox="1"/>
          <p:nvPr/>
        </p:nvSpPr>
        <p:spPr>
          <a:xfrm>
            <a:off x="8006080" y="3236495"/>
            <a:ext cx="23300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More than 14,500 customers located all over the globe and growing. There’s no hard place to find a Rock. </a:t>
            </a:r>
          </a:p>
        </p:txBody>
      </p:sp>
    </p:spTree>
    <p:extLst>
      <p:ext uri="{BB962C8B-B14F-4D97-AF65-F5344CB8AC3E}">
        <p14:creationId xmlns:p14="http://schemas.microsoft.com/office/powerpoint/2010/main" val="1161276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EF262-9453-4FF2-A5D4-FBC228DAB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1326321"/>
          </a:xfrm>
        </p:spPr>
        <p:txBody>
          <a:bodyPr/>
          <a:lstStyle/>
          <a:p>
            <a:r>
              <a:rPr lang="en-US" dirty="0"/>
              <a:t>Our Revenue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A3B4694-8150-4681-B74B-749DE7F332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6529862"/>
              </p:ext>
            </p:extLst>
          </p:nvPr>
        </p:nvGraphicFramePr>
        <p:xfrm>
          <a:off x="2858875" y="1580794"/>
          <a:ext cx="1780858" cy="194221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0543">
                  <a:extLst>
                    <a:ext uri="{9D8B030D-6E8A-4147-A177-3AD203B41FA5}">
                      <a16:colId xmlns:a16="http://schemas.microsoft.com/office/drawing/2014/main" val="2273336365"/>
                    </a:ext>
                  </a:extLst>
                </a:gridCol>
                <a:gridCol w="960315">
                  <a:extLst>
                    <a:ext uri="{9D8B030D-6E8A-4147-A177-3AD203B41FA5}">
                      <a16:colId xmlns:a16="http://schemas.microsoft.com/office/drawing/2014/main" val="1212432363"/>
                    </a:ext>
                  </a:extLst>
                </a:gridCol>
              </a:tblGrid>
              <a:tr h="2658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Country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Total Payment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264247199"/>
                  </a:ext>
                </a:extLst>
              </a:tr>
              <a:tr h="2658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India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6,034.78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82009811"/>
                  </a:ext>
                </a:extLst>
              </a:tr>
              <a:tr h="2658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China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5,251.03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37090101"/>
                  </a:ext>
                </a:extLst>
              </a:tr>
              <a:tr h="2658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United States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$         3,685.31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28342470"/>
                  </a:ext>
                </a:extLst>
              </a:tr>
              <a:tr h="2658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Japan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3,122.51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89294996"/>
                  </a:ext>
                </a:extLst>
              </a:tr>
              <a:tr h="2658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Mexico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$         2,984.82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19039480"/>
                  </a:ext>
                </a:extLst>
              </a:tr>
            </a:tbl>
          </a:graphicData>
        </a:graphic>
      </p:graphicFrame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5" name="Chart 4">
                <a:extLst>
                  <a:ext uri="{FF2B5EF4-FFF2-40B4-BE49-F238E27FC236}">
                    <a16:creationId xmlns:a16="http://schemas.microsoft.com/office/drawing/2014/main" id="{BEB0A0FE-ED28-4FF2-84D1-B99E23FDC8A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469145634"/>
                  </p:ext>
                </p:extLst>
              </p:nvPr>
            </p:nvGraphicFramePr>
            <p:xfrm>
              <a:off x="4639733" y="1825625"/>
              <a:ext cx="6775027" cy="435133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5" name="Chart 4">
                <a:extLst>
                  <a:ext uri="{FF2B5EF4-FFF2-40B4-BE49-F238E27FC236}">
                    <a16:creationId xmlns:a16="http://schemas.microsoft.com/office/drawing/2014/main" id="{BEB0A0FE-ED28-4FF2-84D1-B99E23FDC8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39733" y="1825625"/>
                <a:ext cx="6775027" cy="4351338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CF983F9-E60C-4CA8-9109-B1297B97DF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7192016"/>
              </p:ext>
            </p:extLst>
          </p:nvPr>
        </p:nvGraphicFramePr>
        <p:xfrm>
          <a:off x="1620785" y="34290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B02998E-02E5-4E23-AD1F-811C95DCD29B}"/>
              </a:ext>
            </a:extLst>
          </p:cNvPr>
          <p:cNvSpPr txBox="1"/>
          <p:nvPr/>
        </p:nvSpPr>
        <p:spPr>
          <a:xfrm>
            <a:off x="176107" y="1690688"/>
            <a:ext cx="23097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last quarter alone, our revenue exceeded $61,000 and we processed 14,596 rentals. As our library grows, so does our revenue. </a:t>
            </a:r>
          </a:p>
        </p:txBody>
      </p:sp>
    </p:spTree>
    <p:extLst>
      <p:ext uri="{BB962C8B-B14F-4D97-AF65-F5344CB8AC3E}">
        <p14:creationId xmlns:p14="http://schemas.microsoft.com/office/powerpoint/2010/main" val="3642661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DEEB6-159C-4154-A0C1-32728B1EC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7876"/>
            <a:ext cx="10353761" cy="1326321"/>
          </a:xfrm>
        </p:spPr>
        <p:txBody>
          <a:bodyPr/>
          <a:lstStyle/>
          <a:p>
            <a:r>
              <a:rPr lang="en-US" dirty="0"/>
              <a:t>Behind the Scenes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71841-19B8-42CB-B5DB-D35022FB1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1335505"/>
            <a:ext cx="10659110" cy="4841458"/>
          </a:xfrm>
        </p:spPr>
        <p:txBody>
          <a:bodyPr/>
          <a:lstStyle/>
          <a:p>
            <a:r>
              <a:rPr lang="en-US" dirty="0"/>
              <a:t>Average Rental Transaction = $4.20</a:t>
            </a:r>
          </a:p>
          <a:p>
            <a:r>
              <a:rPr lang="en-US" dirty="0"/>
              <a:t>Our Brightest Stars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Most Frequent Actors</a:t>
            </a:r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39A57A1-280B-4BBB-8BB4-087EB2CB98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1538447"/>
              </p:ext>
            </p:extLst>
          </p:nvPr>
        </p:nvGraphicFramePr>
        <p:xfrm>
          <a:off x="1073565" y="4669002"/>
          <a:ext cx="2971800" cy="12877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180084817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61850326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sng" strike="noStrike" dirty="0">
                          <a:effectLst/>
                        </a:rPr>
                        <a:t>Actor</a:t>
                      </a:r>
                      <a:endParaRPr lang="en-US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sng" strike="noStrike" dirty="0">
                          <a:effectLst/>
                        </a:rPr>
                        <a:t>Number of Appearances</a:t>
                      </a:r>
                      <a:endParaRPr lang="en-US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297971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Susan Davis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54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370471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Gina Degeneres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886662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Walter Torn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233697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Mary Keitel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6335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Matthew Carrey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8428955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2165284-5C1E-407B-91E0-9BCB9C71AC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3060567"/>
              </p:ext>
            </p:extLst>
          </p:nvPr>
        </p:nvGraphicFramePr>
        <p:xfrm>
          <a:off x="1073565" y="2250743"/>
          <a:ext cx="3564451" cy="16791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51652">
                  <a:extLst>
                    <a:ext uri="{9D8B030D-6E8A-4147-A177-3AD203B41FA5}">
                      <a16:colId xmlns:a16="http://schemas.microsoft.com/office/drawing/2014/main" val="1513662063"/>
                    </a:ext>
                  </a:extLst>
                </a:gridCol>
                <a:gridCol w="1422906">
                  <a:extLst>
                    <a:ext uri="{9D8B030D-6E8A-4147-A177-3AD203B41FA5}">
                      <a16:colId xmlns:a16="http://schemas.microsoft.com/office/drawing/2014/main" val="865692484"/>
                    </a:ext>
                  </a:extLst>
                </a:gridCol>
                <a:gridCol w="689893">
                  <a:extLst>
                    <a:ext uri="{9D8B030D-6E8A-4147-A177-3AD203B41FA5}">
                      <a16:colId xmlns:a16="http://schemas.microsoft.com/office/drawing/2014/main" val="3557703809"/>
                    </a:ext>
                  </a:extLst>
                </a:gridCol>
              </a:tblGrid>
              <a:tr h="2446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sng" strike="noStrike" dirty="0">
                          <a:effectLst/>
                        </a:rPr>
                        <a:t>Name</a:t>
                      </a:r>
                      <a:endParaRPr lang="en-US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sng" strike="noStrike" dirty="0">
                          <a:effectLst/>
                        </a:rPr>
                        <a:t>City</a:t>
                      </a:r>
                      <a:endParaRPr lang="en-US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sng" strike="noStrike" dirty="0">
                          <a:effectLst/>
                        </a:rPr>
                        <a:t>Total</a:t>
                      </a:r>
                      <a:endParaRPr lang="en-US" sz="11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11100385"/>
                  </a:ext>
                </a:extLst>
              </a:tr>
              <a:tr h="2869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Eleanor Hunt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Saint-Denis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211.55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5550839"/>
                  </a:ext>
                </a:extLst>
              </a:tr>
              <a:tr h="2869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Karl Seal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Cape Coral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208.58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2127473"/>
                  </a:ext>
                </a:extLst>
              </a:tr>
              <a:tr h="2869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Marion Snyder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Santa Brbara dOeste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$  194.61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5922973"/>
                  </a:ext>
                </a:extLst>
              </a:tr>
              <a:tr h="2869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Rhonda Kennedy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Apeldoorn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191.62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82528"/>
                  </a:ext>
                </a:extLst>
              </a:tr>
              <a:tr h="2869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Clara Shaw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Molodetno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$  189.60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559592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3CDCD13-6E78-4D4C-B4FE-70BD4C2AA3F7}"/>
              </a:ext>
            </a:extLst>
          </p:cNvPr>
          <p:cNvSpPr txBox="1"/>
          <p:nvPr/>
        </p:nvSpPr>
        <p:spPr>
          <a:xfrm>
            <a:off x="5269832" y="1558089"/>
            <a:ext cx="56789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</a:t>
            </a:r>
            <a:r>
              <a:rPr lang="en-US" dirty="0">
                <a:hlinkClick r:id="rId2"/>
              </a:rPr>
              <a:t>Tableau Workbook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5957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145</TotalTime>
  <Words>264</Words>
  <Application>Microsoft Office PowerPoint</Application>
  <PresentationFormat>Widescreen</PresentationFormat>
  <Paragraphs>109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Bookman Old Style</vt:lpstr>
      <vt:lpstr>Calibri</vt:lpstr>
      <vt:lpstr>Rockwell</vt:lpstr>
      <vt:lpstr>Damask</vt:lpstr>
      <vt:lpstr>Rockbuster Video</vt:lpstr>
      <vt:lpstr>Our Library</vt:lpstr>
      <vt:lpstr>Our Clients</vt:lpstr>
      <vt:lpstr>Our Revenue</vt:lpstr>
      <vt:lpstr>Behind the Scenes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Rockbuster Video</dc:title>
  <dc:creator>BRICKER-ANTHONY, COURTNEY</dc:creator>
  <cp:lastModifiedBy>BRICKER-ANTHONY, COURTNEY</cp:lastModifiedBy>
  <cp:revision>1</cp:revision>
  <dcterms:created xsi:type="dcterms:W3CDTF">2021-08-27T16:17:50Z</dcterms:created>
  <dcterms:modified xsi:type="dcterms:W3CDTF">2021-10-18T15:44:11Z</dcterms:modified>
</cp:coreProperties>
</file>

<file path=docProps/thumbnail.jpeg>
</file>